
<file path=[Content_Types].xml><?xml version="1.0" encoding="utf-8"?>
<Types xmlns="http://schemas.openxmlformats.org/package/2006/content-types">
  <Default Extension="jpeg" ContentType="image/jpeg"/>
  <Default Extension="png" ContentType="image/png"/>
  <Default Extension="rels" ContentType="application/vnd.openxmlformats-package.relationships+xml"/>
  <Default Extension="xlsx" ContentType="application/vnd.openxmlformats-officedocument.spreadsheetml.sheet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theme/theme2.xml" ContentType="application/vnd.openxmlformats-officedocument.theme+xml"/>
  <Override PartName="/ppt/charts/chart1.xml" ContentType="application/vnd.openxmlformats-officedocument.drawingml.chart+xml"/>
  <Override PartName="/ppt/charts/style1.xml" ContentType="application/vnd.ms-office.chartstyle+xml"/>
  <Override PartName="/ppt/charts/colors1.xml" ContentType="application/vnd.ms-office.chartcolorstyl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5" Type="http://schemas.openxmlformats.org/officeDocument/2006/relationships/custom-properties" Target="docProps/custom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>
  <p:sldMasterIdLst>
    <p:sldMasterId id="2147483648" r:id="rId1"/>
  </p:sldMasterIdLst>
  <p:notesMasterIdLst>
    <p:notesMasterId r:id="rId33"/>
  </p:notesMasterIdLst>
  <p:sldIdLst>
    <p:sldId id="288" r:id="rId2"/>
    <p:sldId id="256" r:id="rId3"/>
    <p:sldId id="257" r:id="rId4"/>
    <p:sldId id="258" r:id="rId5"/>
    <p:sldId id="262" r:id="rId6"/>
    <p:sldId id="263" r:id="rId7"/>
    <p:sldId id="280" r:id="rId8"/>
    <p:sldId id="264" r:id="rId9"/>
    <p:sldId id="265" r:id="rId10"/>
    <p:sldId id="259" r:id="rId11"/>
    <p:sldId id="266" r:id="rId12"/>
    <p:sldId id="267" r:id="rId13"/>
    <p:sldId id="281" r:id="rId14"/>
    <p:sldId id="268" r:id="rId15"/>
    <p:sldId id="269" r:id="rId16"/>
    <p:sldId id="260" r:id="rId17"/>
    <p:sldId id="270" r:id="rId18"/>
    <p:sldId id="271" r:id="rId19"/>
    <p:sldId id="272" r:id="rId20"/>
    <p:sldId id="282" r:id="rId21"/>
    <p:sldId id="273" r:id="rId22"/>
    <p:sldId id="261" r:id="rId23"/>
    <p:sldId id="274" r:id="rId24"/>
    <p:sldId id="275" r:id="rId25"/>
    <p:sldId id="276" r:id="rId26"/>
    <p:sldId id="283" r:id="rId27"/>
    <p:sldId id="277" r:id="rId28"/>
    <p:sldId id="278" r:id="rId29"/>
    <p:sldId id="284" r:id="rId30"/>
    <p:sldId id="285" r:id="rId31"/>
    <p:sldId id="286" r:id="rId32"/>
  </p:sldIdLst>
  <p:sldSz cx="12192000" cy="6858000"/>
  <p:notesSz cx="6858000" cy="9144000"/>
  <p:defaultTextStyle>
    <a:defPPr>
      <a:defRPr lang="zh-CN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384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620"/>
    <p:restoredTop sz="94660"/>
  </p:normalViewPr>
  <p:slideViewPr>
    <p:cSldViewPr snapToGrid="0">
      <p:cViewPr varScale="1">
        <p:scale>
          <a:sx n="84" d="100"/>
          <a:sy n="84" d="100"/>
        </p:scale>
        <p:origin x="378" y="84"/>
      </p:cViewPr>
      <p:guideLst>
        <p:guide orient="horz" pos="2160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" Type="http://schemas.openxmlformats.org/officeDocument/2006/relationships/slide" Target="slides/slide2.xml"/><Relationship Id="rId21" Type="http://schemas.openxmlformats.org/officeDocument/2006/relationships/slide" Target="slides/slide20.xml"/><Relationship Id="rId34" Type="http://schemas.openxmlformats.org/officeDocument/2006/relationships/presProps" Target="presProps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notesMaster" Target="notesMasters/notesMaster1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slide" Target="slides/slide28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tableStyles" Target="tableStyles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theme" Target="theme/theme1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slide" Target="slides/slide30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viewProps" Target="viewProps.xml"/></Relationships>
</file>

<file path=ppt/charts/_rels/chart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.xlsx"/><Relationship Id="rId2" Type="http://schemas.microsoft.com/office/2011/relationships/chartColorStyle" Target="colors1.xml"/><Relationship Id="rId1" Type="http://schemas.microsoft.com/office/2011/relationships/chartStyle" Target="style1.xml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areaChart>
        <c:grouping val="standar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系列 1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cat>
            <c:numRef>
              <c:f>Sheet1!$A$2:$A$11</c:f>
              <c:numCache>
                <c:formatCode>yyyy/m/d</c:formatCode>
                <c:ptCount val="10"/>
                <c:pt idx="0">
                  <c:v>37261</c:v>
                </c:pt>
                <c:pt idx="1">
                  <c:v>37262</c:v>
                </c:pt>
                <c:pt idx="2">
                  <c:v>37263</c:v>
                </c:pt>
                <c:pt idx="3">
                  <c:v>37264</c:v>
                </c:pt>
                <c:pt idx="4">
                  <c:v>37265</c:v>
                </c:pt>
                <c:pt idx="5">
                  <c:v>37266</c:v>
                </c:pt>
                <c:pt idx="6">
                  <c:v>37267</c:v>
                </c:pt>
                <c:pt idx="7">
                  <c:v>37268</c:v>
                </c:pt>
                <c:pt idx="8">
                  <c:v>37269</c:v>
                </c:pt>
                <c:pt idx="9">
                  <c:v>37270</c:v>
                </c:pt>
              </c:numCache>
            </c:numRef>
          </c:cat>
          <c:val>
            <c:numRef>
              <c:f>Sheet1!$B$2:$B$11</c:f>
              <c:numCache>
                <c:formatCode>General</c:formatCode>
                <c:ptCount val="10"/>
                <c:pt idx="0">
                  <c:v>23</c:v>
                </c:pt>
                <c:pt idx="1">
                  <c:v>32</c:v>
                </c:pt>
                <c:pt idx="2">
                  <c:v>28</c:v>
                </c:pt>
                <c:pt idx="3">
                  <c:v>12</c:v>
                </c:pt>
                <c:pt idx="4">
                  <c:v>15</c:v>
                </c:pt>
                <c:pt idx="5">
                  <c:v>12</c:v>
                </c:pt>
                <c:pt idx="6">
                  <c:v>14</c:v>
                </c:pt>
                <c:pt idx="7">
                  <c:v>12</c:v>
                </c:pt>
                <c:pt idx="8">
                  <c:v>21</c:v>
                </c:pt>
                <c:pt idx="9">
                  <c:v>28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7444-41E2-BD5B-A2051D8E926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792460720"/>
        <c:axId val="792456240"/>
      </c:areaChart>
      <c:dateAx>
        <c:axId val="792460720"/>
        <c:scaling>
          <c:orientation val="minMax"/>
        </c:scaling>
        <c:delete val="0"/>
        <c:axPos val="b"/>
        <c:numFmt formatCode="yyyy/m/d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lang="zh-CN" sz="1195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zh-CN"/>
          </a:p>
        </c:txPr>
        <c:crossAx val="792456240"/>
        <c:crosses val="autoZero"/>
        <c:auto val="1"/>
        <c:lblOffset val="100"/>
        <c:baseTimeUnit val="days"/>
      </c:dateAx>
      <c:valAx>
        <c:axId val="792456240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lang="zh-CN" sz="1195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zh-CN"/>
          </a:p>
        </c:txPr>
        <c:crossAx val="792460720"/>
        <c:crosses val="autoZero"/>
        <c:crossBetween val="midCat"/>
      </c:valAx>
      <c:spPr>
        <a:noFill/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lang="zh-CN"/>
      </a:pPr>
      <a:endParaRPr lang="zh-CN"/>
    </a:p>
  </c:txPr>
  <c:externalData r:id="rId3">
    <c:autoUpdate val="0"/>
  </c:externalData>
</c:chartSpace>
</file>

<file path=ppt/charts/colors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style1.xml><?xml version="1.0" encoding="utf-8"?>
<cs:chartStyle xmlns:cs="http://schemas.microsoft.com/office/drawing/2012/chartStyle" xmlns:a="http://schemas.openxmlformats.org/drawingml/2006/main" id="27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5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5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5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5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5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5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5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5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眉占位符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37FB1F7D-4E4D-48F4-9713-DEDE9934BCB4}" type="datetimeFigureOut">
              <a:rPr lang="zh-CN" altLang="en-US" smtClean="0"/>
              <a:t>2021/1/5</a:t>
            </a:fld>
            <a:endParaRPr lang="zh-CN" altLang="en-US"/>
          </a:p>
        </p:txBody>
      </p:sp>
      <p:sp>
        <p:nvSpPr>
          <p:cNvPr id="4" name="幻灯片图像占位符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zh-CN" altLang="en-US"/>
          </a:p>
        </p:txBody>
      </p:sp>
      <p:sp>
        <p:nvSpPr>
          <p:cNvPr id="5" name="备注占位符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F35203DD-D06D-4143-B4FB-EDD75A146158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52899E0-45B2-44B0-B6DF-FC35D27FAE90}" type="slidenum">
              <a:rPr lang="zh-CN" altLang="en-US" smtClean="0"/>
              <a:t>29</a:t>
            </a:fld>
            <a:endParaRPr lang="zh-CN" altLang="en-US"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52899E0-45B2-44B0-B6DF-FC35D27FAE90}" type="slidenum">
              <a:rPr lang="zh-CN" altLang="en-US" smtClean="0"/>
              <a:t>30</a:t>
            </a:fld>
            <a:endParaRPr lang="zh-CN" altLang="en-US"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52899E0-45B2-44B0-B6DF-FC35D27FAE90}" type="slidenum">
              <a:rPr lang="zh-CN" altLang="en-US" smtClean="0"/>
              <a:t>31</a:t>
            </a:fld>
            <a:endParaRPr lang="zh-CN" altLang="en-US"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B2061FF-90AD-43F4-8CA8-E1B3DF62A795}" type="datetimeFigureOut">
              <a:rPr lang="zh-CN" altLang="en-US" smtClean="0"/>
              <a:t>2021/1/5</a:t>
            </a:fld>
            <a:endParaRPr lang="zh-CN" altLang="en-US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5D2040-782F-47F5-8010-6D7E7A5642F8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图片占位符 9"/>
          <p:cNvSpPr>
            <a:spLocks noGrp="1"/>
          </p:cNvSpPr>
          <p:nvPr>
            <p:ph type="pic" sz="quarter" idx="13"/>
          </p:nvPr>
        </p:nvSpPr>
        <p:spPr>
          <a:xfrm>
            <a:off x="1408256" y="1847273"/>
            <a:ext cx="2644070" cy="1955772"/>
          </a:xfrm>
          <a:custGeom>
            <a:avLst/>
            <a:gdLst>
              <a:gd name="connsiteX0" fmla="*/ 0 w 2644070"/>
              <a:gd name="connsiteY0" fmla="*/ 0 h 1955772"/>
              <a:gd name="connsiteX1" fmla="*/ 2644070 w 2644070"/>
              <a:gd name="connsiteY1" fmla="*/ 0 h 1955772"/>
              <a:gd name="connsiteX2" fmla="*/ 2644070 w 2644070"/>
              <a:gd name="connsiteY2" fmla="*/ 1955772 h 1955772"/>
              <a:gd name="connsiteX3" fmla="*/ 0 w 2644070"/>
              <a:gd name="connsiteY3" fmla="*/ 1955772 h 19557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44070" h="1955772">
                <a:moveTo>
                  <a:pt x="0" y="0"/>
                </a:moveTo>
                <a:lnTo>
                  <a:pt x="2644070" y="0"/>
                </a:lnTo>
                <a:lnTo>
                  <a:pt x="2644070" y="1955772"/>
                </a:lnTo>
                <a:lnTo>
                  <a:pt x="0" y="1955772"/>
                </a:lnTo>
                <a:close/>
              </a:path>
            </a:pathLst>
          </a:custGeom>
          <a:effectLst>
            <a:innerShdw blurRad="63500" dist="50800" dir="13500000">
              <a:prstClr val="black">
                <a:alpha val="50000"/>
              </a:prstClr>
            </a:innerShdw>
          </a:effectLst>
        </p:spPr>
        <p:txBody>
          <a:bodyPr wrap="square">
            <a:noAutofit/>
          </a:bodyPr>
          <a:lstStyle/>
          <a:p>
            <a:endParaRPr lang="zh-CN" altLang="en-US"/>
          </a:p>
        </p:txBody>
      </p:sp>
      <p:sp>
        <p:nvSpPr>
          <p:cNvPr id="11" name="图片占位符 10"/>
          <p:cNvSpPr>
            <a:spLocks noGrp="1"/>
          </p:cNvSpPr>
          <p:nvPr>
            <p:ph type="pic" sz="quarter" idx="14"/>
          </p:nvPr>
        </p:nvSpPr>
        <p:spPr>
          <a:xfrm>
            <a:off x="4226222" y="4100945"/>
            <a:ext cx="2644070" cy="1955772"/>
          </a:xfrm>
          <a:custGeom>
            <a:avLst/>
            <a:gdLst>
              <a:gd name="connsiteX0" fmla="*/ 0 w 2644070"/>
              <a:gd name="connsiteY0" fmla="*/ 0 h 1955772"/>
              <a:gd name="connsiteX1" fmla="*/ 2644070 w 2644070"/>
              <a:gd name="connsiteY1" fmla="*/ 0 h 1955772"/>
              <a:gd name="connsiteX2" fmla="*/ 2644070 w 2644070"/>
              <a:gd name="connsiteY2" fmla="*/ 1955772 h 1955772"/>
              <a:gd name="connsiteX3" fmla="*/ 0 w 2644070"/>
              <a:gd name="connsiteY3" fmla="*/ 1955772 h 19557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44070" h="1955772">
                <a:moveTo>
                  <a:pt x="0" y="0"/>
                </a:moveTo>
                <a:lnTo>
                  <a:pt x="2644070" y="0"/>
                </a:lnTo>
                <a:lnTo>
                  <a:pt x="2644070" y="1955772"/>
                </a:lnTo>
                <a:lnTo>
                  <a:pt x="0" y="1955772"/>
                </a:lnTo>
                <a:close/>
              </a:path>
            </a:pathLst>
          </a:custGeom>
          <a:effectLst>
            <a:innerShdw blurRad="63500" dist="50800" dir="13500000">
              <a:prstClr val="black">
                <a:alpha val="50000"/>
              </a:prstClr>
            </a:innerShdw>
          </a:effectLst>
        </p:spPr>
        <p:txBody>
          <a:bodyPr wrap="square">
            <a:noAutofit/>
          </a:bodyPr>
          <a:lstStyle/>
          <a:p>
            <a:endParaRPr lang="zh-CN" altLang="en-US"/>
          </a:p>
        </p:txBody>
      </p:sp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B2061FF-90AD-43F4-8CA8-E1B3DF62A795}" type="datetimeFigureOut">
              <a:rPr lang="zh-CN" altLang="en-US" smtClean="0"/>
              <a:t>2021/1/5</a:t>
            </a:fld>
            <a:endParaRPr lang="zh-CN" altLang="en-US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5D2040-782F-47F5-8010-6D7E7A5642F8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1.jpeg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占位符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5B2061FF-90AD-43F4-8CA8-E1B3DF62A795}" type="datetimeFigureOut">
              <a:rPr lang="zh-CN" altLang="en-US" smtClean="0"/>
              <a:t>2021/1/5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55D2040-782F-47F5-8010-6D7E7A5642F8}" type="slidenum">
              <a:rPr lang="zh-CN" altLang="en-US" smtClean="0"/>
              <a:t>‹#›</a:t>
            </a:fld>
            <a:endParaRPr lang="zh-CN" altLang="en-US"/>
          </a:p>
        </p:txBody>
      </p:sp>
      <p:pic>
        <p:nvPicPr>
          <p:cNvPr id="8" name="图片 7"/>
          <p:cNvPicPr>
            <a:picLocks noChangeAspect="1"/>
          </p:cNvPicPr>
          <p:nvPr userDrawn="1"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7999"/>
          </a:xfrm>
          <a:prstGeom prst="rect">
            <a:avLst/>
          </a:prstGeom>
        </p:spPr>
      </p:pic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.xml"/><Relationship Id="rId1" Type="http://schemas.openxmlformats.org/officeDocument/2006/relationships/slideLayout" Target="../slideLayouts/slideLayout1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.xml"/></Relationships>
</file>

<file path=ppt/slides/_rels/slide3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eg"/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2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0" name="组合 59"/>
          <p:cNvGrpSpPr/>
          <p:nvPr/>
        </p:nvGrpSpPr>
        <p:grpSpPr>
          <a:xfrm>
            <a:off x="1047926" y="579607"/>
            <a:ext cx="4264854" cy="5461990"/>
            <a:chOff x="1378035" y="1025526"/>
            <a:chExt cx="3604636" cy="4616450"/>
          </a:xfrm>
        </p:grpSpPr>
        <p:grpSp>
          <p:nvGrpSpPr>
            <p:cNvPr id="23" name="组合 22"/>
            <p:cNvGrpSpPr/>
            <p:nvPr/>
          </p:nvGrpSpPr>
          <p:grpSpPr>
            <a:xfrm>
              <a:off x="1378035" y="1576388"/>
              <a:ext cx="2074863" cy="4065588"/>
              <a:chOff x="1920875" y="1576388"/>
              <a:chExt cx="2074863" cy="4065588"/>
            </a:xfrm>
            <a:solidFill>
              <a:schemeClr val="accent1"/>
            </a:solidFill>
          </p:grpSpPr>
          <p:sp>
            <p:nvSpPr>
              <p:cNvPr id="7" name="Freeform 5"/>
              <p:cNvSpPr/>
              <p:nvPr/>
            </p:nvSpPr>
            <p:spPr bwMode="auto">
              <a:xfrm>
                <a:off x="2952750" y="3621088"/>
                <a:ext cx="230188" cy="1038225"/>
              </a:xfrm>
              <a:custGeom>
                <a:avLst/>
                <a:gdLst>
                  <a:gd name="T0" fmla="*/ 30 w 107"/>
                  <a:gd name="T1" fmla="*/ 439 h 484"/>
                  <a:gd name="T2" fmla="*/ 35 w 107"/>
                  <a:gd name="T3" fmla="*/ 415 h 484"/>
                  <a:gd name="T4" fmla="*/ 38 w 107"/>
                  <a:gd name="T5" fmla="*/ 403 h 484"/>
                  <a:gd name="T6" fmla="*/ 42 w 107"/>
                  <a:gd name="T7" fmla="*/ 373 h 484"/>
                  <a:gd name="T8" fmla="*/ 43 w 107"/>
                  <a:gd name="T9" fmla="*/ 355 h 484"/>
                  <a:gd name="T10" fmla="*/ 44 w 107"/>
                  <a:gd name="T11" fmla="*/ 351 h 484"/>
                  <a:gd name="T12" fmla="*/ 44 w 107"/>
                  <a:gd name="T13" fmla="*/ 329 h 484"/>
                  <a:gd name="T14" fmla="*/ 50 w 107"/>
                  <a:gd name="T15" fmla="*/ 322 h 484"/>
                  <a:gd name="T16" fmla="*/ 57 w 107"/>
                  <a:gd name="T17" fmla="*/ 300 h 484"/>
                  <a:gd name="T18" fmla="*/ 63 w 107"/>
                  <a:gd name="T19" fmla="*/ 277 h 484"/>
                  <a:gd name="T20" fmla="*/ 64 w 107"/>
                  <a:gd name="T21" fmla="*/ 269 h 484"/>
                  <a:gd name="T22" fmla="*/ 65 w 107"/>
                  <a:gd name="T23" fmla="*/ 260 h 484"/>
                  <a:gd name="T24" fmla="*/ 69 w 107"/>
                  <a:gd name="T25" fmla="*/ 252 h 484"/>
                  <a:gd name="T26" fmla="*/ 67 w 107"/>
                  <a:gd name="T27" fmla="*/ 245 h 484"/>
                  <a:gd name="T28" fmla="*/ 73 w 107"/>
                  <a:gd name="T29" fmla="*/ 230 h 484"/>
                  <a:gd name="T30" fmla="*/ 75 w 107"/>
                  <a:gd name="T31" fmla="*/ 215 h 484"/>
                  <a:gd name="T32" fmla="*/ 74 w 107"/>
                  <a:gd name="T33" fmla="*/ 211 h 484"/>
                  <a:gd name="T34" fmla="*/ 76 w 107"/>
                  <a:gd name="T35" fmla="*/ 207 h 484"/>
                  <a:gd name="T36" fmla="*/ 83 w 107"/>
                  <a:gd name="T37" fmla="*/ 192 h 484"/>
                  <a:gd name="T38" fmla="*/ 88 w 107"/>
                  <a:gd name="T39" fmla="*/ 166 h 484"/>
                  <a:gd name="T40" fmla="*/ 89 w 107"/>
                  <a:gd name="T41" fmla="*/ 145 h 484"/>
                  <a:gd name="T42" fmla="*/ 89 w 107"/>
                  <a:gd name="T43" fmla="*/ 128 h 484"/>
                  <a:gd name="T44" fmla="*/ 92 w 107"/>
                  <a:gd name="T45" fmla="*/ 125 h 484"/>
                  <a:gd name="T46" fmla="*/ 90 w 107"/>
                  <a:gd name="T47" fmla="*/ 124 h 484"/>
                  <a:gd name="T48" fmla="*/ 97 w 107"/>
                  <a:gd name="T49" fmla="*/ 103 h 484"/>
                  <a:gd name="T50" fmla="*/ 101 w 107"/>
                  <a:gd name="T51" fmla="*/ 88 h 484"/>
                  <a:gd name="T52" fmla="*/ 99 w 107"/>
                  <a:gd name="T53" fmla="*/ 83 h 484"/>
                  <a:gd name="T54" fmla="*/ 102 w 107"/>
                  <a:gd name="T55" fmla="*/ 72 h 484"/>
                  <a:gd name="T56" fmla="*/ 104 w 107"/>
                  <a:gd name="T57" fmla="*/ 65 h 484"/>
                  <a:gd name="T58" fmla="*/ 104 w 107"/>
                  <a:gd name="T59" fmla="*/ 58 h 484"/>
                  <a:gd name="T60" fmla="*/ 107 w 107"/>
                  <a:gd name="T61" fmla="*/ 40 h 484"/>
                  <a:gd name="T62" fmla="*/ 72 w 107"/>
                  <a:gd name="T63" fmla="*/ 100 h 484"/>
                  <a:gd name="T64" fmla="*/ 65 w 107"/>
                  <a:gd name="T65" fmla="*/ 137 h 484"/>
                  <a:gd name="T66" fmla="*/ 63 w 107"/>
                  <a:gd name="T67" fmla="*/ 147 h 484"/>
                  <a:gd name="T68" fmla="*/ 62 w 107"/>
                  <a:gd name="T69" fmla="*/ 149 h 484"/>
                  <a:gd name="T70" fmla="*/ 58 w 107"/>
                  <a:gd name="T71" fmla="*/ 176 h 484"/>
                  <a:gd name="T72" fmla="*/ 53 w 107"/>
                  <a:gd name="T73" fmla="*/ 197 h 484"/>
                  <a:gd name="T74" fmla="*/ 53 w 107"/>
                  <a:gd name="T75" fmla="*/ 213 h 484"/>
                  <a:gd name="T76" fmla="*/ 55 w 107"/>
                  <a:gd name="T77" fmla="*/ 218 h 484"/>
                  <a:gd name="T78" fmla="*/ 46 w 107"/>
                  <a:gd name="T79" fmla="*/ 232 h 484"/>
                  <a:gd name="T80" fmla="*/ 34 w 107"/>
                  <a:gd name="T81" fmla="*/ 294 h 484"/>
                  <a:gd name="T82" fmla="*/ 34 w 107"/>
                  <a:gd name="T83" fmla="*/ 300 h 484"/>
                  <a:gd name="T84" fmla="*/ 24 w 107"/>
                  <a:gd name="T85" fmla="*/ 360 h 4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07" h="484">
                    <a:moveTo>
                      <a:pt x="14" y="407"/>
                    </a:moveTo>
                    <a:cubicBezTo>
                      <a:pt x="12" y="420"/>
                      <a:pt x="12" y="420"/>
                      <a:pt x="12" y="420"/>
                    </a:cubicBezTo>
                    <a:cubicBezTo>
                      <a:pt x="12" y="420"/>
                      <a:pt x="0" y="484"/>
                      <a:pt x="30" y="439"/>
                    </a:cubicBezTo>
                    <a:cubicBezTo>
                      <a:pt x="30" y="439"/>
                      <a:pt x="30" y="439"/>
                      <a:pt x="30" y="439"/>
                    </a:cubicBezTo>
                    <a:cubicBezTo>
                      <a:pt x="33" y="432"/>
                      <a:pt x="34" y="427"/>
                      <a:pt x="32" y="422"/>
                    </a:cubicBezTo>
                    <a:cubicBezTo>
                      <a:pt x="36" y="422"/>
                      <a:pt x="33" y="416"/>
                      <a:pt x="35" y="415"/>
                    </a:cubicBezTo>
                    <a:cubicBezTo>
                      <a:pt x="35" y="415"/>
                      <a:pt x="35" y="415"/>
                      <a:pt x="35" y="415"/>
                    </a:cubicBezTo>
                    <a:cubicBezTo>
                      <a:pt x="33" y="410"/>
                      <a:pt x="39" y="406"/>
                      <a:pt x="37" y="402"/>
                    </a:cubicBezTo>
                    <a:cubicBezTo>
                      <a:pt x="37" y="402"/>
                      <a:pt x="38" y="402"/>
                      <a:pt x="38" y="403"/>
                    </a:cubicBezTo>
                    <a:cubicBezTo>
                      <a:pt x="38" y="400"/>
                      <a:pt x="38" y="396"/>
                      <a:pt x="40" y="396"/>
                    </a:cubicBezTo>
                    <a:cubicBezTo>
                      <a:pt x="41" y="388"/>
                      <a:pt x="44" y="378"/>
                      <a:pt x="41" y="373"/>
                    </a:cubicBezTo>
                    <a:cubicBezTo>
                      <a:pt x="42" y="373"/>
                      <a:pt x="42" y="373"/>
                      <a:pt x="42" y="373"/>
                    </a:cubicBezTo>
                    <a:cubicBezTo>
                      <a:pt x="40" y="370"/>
                      <a:pt x="42" y="370"/>
                      <a:pt x="42" y="366"/>
                    </a:cubicBezTo>
                    <a:cubicBezTo>
                      <a:pt x="42" y="366"/>
                      <a:pt x="42" y="366"/>
                      <a:pt x="42" y="366"/>
                    </a:cubicBezTo>
                    <a:cubicBezTo>
                      <a:pt x="41" y="363"/>
                      <a:pt x="43" y="358"/>
                      <a:pt x="43" y="355"/>
                    </a:cubicBezTo>
                    <a:cubicBezTo>
                      <a:pt x="44" y="355"/>
                      <a:pt x="44" y="355"/>
                      <a:pt x="44" y="355"/>
                    </a:cubicBezTo>
                    <a:cubicBezTo>
                      <a:pt x="45" y="349"/>
                      <a:pt x="45" y="349"/>
                      <a:pt x="45" y="349"/>
                    </a:cubicBezTo>
                    <a:cubicBezTo>
                      <a:pt x="44" y="351"/>
                      <a:pt x="44" y="351"/>
                      <a:pt x="44" y="351"/>
                    </a:cubicBezTo>
                    <a:cubicBezTo>
                      <a:pt x="41" y="350"/>
                      <a:pt x="47" y="347"/>
                      <a:pt x="46" y="343"/>
                    </a:cubicBezTo>
                    <a:cubicBezTo>
                      <a:pt x="47" y="339"/>
                      <a:pt x="40" y="333"/>
                      <a:pt x="42" y="329"/>
                    </a:cubicBezTo>
                    <a:cubicBezTo>
                      <a:pt x="41" y="327"/>
                      <a:pt x="45" y="332"/>
                      <a:pt x="44" y="329"/>
                    </a:cubicBezTo>
                    <a:cubicBezTo>
                      <a:pt x="46" y="329"/>
                      <a:pt x="45" y="330"/>
                      <a:pt x="47" y="330"/>
                    </a:cubicBezTo>
                    <a:cubicBezTo>
                      <a:pt x="46" y="327"/>
                      <a:pt x="49" y="325"/>
                      <a:pt x="49" y="322"/>
                    </a:cubicBezTo>
                    <a:cubicBezTo>
                      <a:pt x="50" y="322"/>
                      <a:pt x="50" y="322"/>
                      <a:pt x="50" y="322"/>
                    </a:cubicBezTo>
                    <a:cubicBezTo>
                      <a:pt x="48" y="317"/>
                      <a:pt x="54" y="313"/>
                      <a:pt x="52" y="310"/>
                    </a:cubicBezTo>
                    <a:cubicBezTo>
                      <a:pt x="52" y="305"/>
                      <a:pt x="57" y="307"/>
                      <a:pt x="55" y="302"/>
                    </a:cubicBezTo>
                    <a:cubicBezTo>
                      <a:pt x="57" y="300"/>
                      <a:pt x="57" y="300"/>
                      <a:pt x="57" y="300"/>
                    </a:cubicBezTo>
                    <a:cubicBezTo>
                      <a:pt x="58" y="298"/>
                      <a:pt x="55" y="298"/>
                      <a:pt x="57" y="296"/>
                    </a:cubicBezTo>
                    <a:cubicBezTo>
                      <a:pt x="58" y="297"/>
                      <a:pt x="58" y="293"/>
                      <a:pt x="59" y="295"/>
                    </a:cubicBezTo>
                    <a:cubicBezTo>
                      <a:pt x="62" y="290"/>
                      <a:pt x="58" y="284"/>
                      <a:pt x="63" y="277"/>
                    </a:cubicBezTo>
                    <a:cubicBezTo>
                      <a:pt x="61" y="275"/>
                      <a:pt x="63" y="272"/>
                      <a:pt x="62" y="271"/>
                    </a:cubicBezTo>
                    <a:cubicBezTo>
                      <a:pt x="63" y="271"/>
                      <a:pt x="63" y="264"/>
                      <a:pt x="65" y="268"/>
                    </a:cubicBezTo>
                    <a:cubicBezTo>
                      <a:pt x="65" y="268"/>
                      <a:pt x="65" y="269"/>
                      <a:pt x="64" y="269"/>
                    </a:cubicBezTo>
                    <a:cubicBezTo>
                      <a:pt x="66" y="270"/>
                      <a:pt x="66" y="270"/>
                      <a:pt x="66" y="270"/>
                    </a:cubicBezTo>
                    <a:cubicBezTo>
                      <a:pt x="69" y="266"/>
                      <a:pt x="66" y="262"/>
                      <a:pt x="67" y="258"/>
                    </a:cubicBezTo>
                    <a:cubicBezTo>
                      <a:pt x="66" y="259"/>
                      <a:pt x="66" y="261"/>
                      <a:pt x="65" y="260"/>
                    </a:cubicBezTo>
                    <a:cubicBezTo>
                      <a:pt x="66" y="256"/>
                      <a:pt x="66" y="256"/>
                      <a:pt x="66" y="256"/>
                    </a:cubicBezTo>
                    <a:cubicBezTo>
                      <a:pt x="67" y="257"/>
                      <a:pt x="67" y="257"/>
                      <a:pt x="67" y="257"/>
                    </a:cubicBezTo>
                    <a:cubicBezTo>
                      <a:pt x="69" y="252"/>
                      <a:pt x="69" y="252"/>
                      <a:pt x="69" y="252"/>
                    </a:cubicBezTo>
                    <a:cubicBezTo>
                      <a:pt x="67" y="252"/>
                      <a:pt x="67" y="252"/>
                      <a:pt x="67" y="252"/>
                    </a:cubicBezTo>
                    <a:cubicBezTo>
                      <a:pt x="69" y="250"/>
                      <a:pt x="71" y="249"/>
                      <a:pt x="70" y="246"/>
                    </a:cubicBezTo>
                    <a:cubicBezTo>
                      <a:pt x="69" y="244"/>
                      <a:pt x="67" y="248"/>
                      <a:pt x="67" y="245"/>
                    </a:cubicBezTo>
                    <a:cubicBezTo>
                      <a:pt x="69" y="242"/>
                      <a:pt x="72" y="237"/>
                      <a:pt x="73" y="232"/>
                    </a:cubicBezTo>
                    <a:cubicBezTo>
                      <a:pt x="71" y="232"/>
                      <a:pt x="72" y="231"/>
                      <a:pt x="72" y="230"/>
                    </a:cubicBezTo>
                    <a:cubicBezTo>
                      <a:pt x="73" y="230"/>
                      <a:pt x="73" y="230"/>
                      <a:pt x="73" y="230"/>
                    </a:cubicBezTo>
                    <a:cubicBezTo>
                      <a:pt x="72" y="224"/>
                      <a:pt x="77" y="229"/>
                      <a:pt x="76" y="224"/>
                    </a:cubicBezTo>
                    <a:cubicBezTo>
                      <a:pt x="74" y="222"/>
                      <a:pt x="74" y="222"/>
                      <a:pt x="74" y="222"/>
                    </a:cubicBezTo>
                    <a:cubicBezTo>
                      <a:pt x="72" y="217"/>
                      <a:pt x="78" y="221"/>
                      <a:pt x="75" y="215"/>
                    </a:cubicBezTo>
                    <a:cubicBezTo>
                      <a:pt x="75" y="217"/>
                      <a:pt x="71" y="215"/>
                      <a:pt x="72" y="213"/>
                    </a:cubicBezTo>
                    <a:cubicBezTo>
                      <a:pt x="74" y="214"/>
                      <a:pt x="74" y="214"/>
                      <a:pt x="74" y="214"/>
                    </a:cubicBezTo>
                    <a:cubicBezTo>
                      <a:pt x="74" y="212"/>
                      <a:pt x="73" y="212"/>
                      <a:pt x="74" y="211"/>
                    </a:cubicBezTo>
                    <a:cubicBezTo>
                      <a:pt x="74" y="212"/>
                      <a:pt x="76" y="212"/>
                      <a:pt x="76" y="210"/>
                    </a:cubicBezTo>
                    <a:cubicBezTo>
                      <a:pt x="78" y="212"/>
                      <a:pt x="78" y="212"/>
                      <a:pt x="78" y="212"/>
                    </a:cubicBezTo>
                    <a:cubicBezTo>
                      <a:pt x="76" y="207"/>
                      <a:pt x="76" y="207"/>
                      <a:pt x="76" y="207"/>
                    </a:cubicBezTo>
                    <a:cubicBezTo>
                      <a:pt x="78" y="205"/>
                      <a:pt x="77" y="200"/>
                      <a:pt x="79" y="199"/>
                    </a:cubicBezTo>
                    <a:cubicBezTo>
                      <a:pt x="79" y="199"/>
                      <a:pt x="81" y="194"/>
                      <a:pt x="80" y="192"/>
                    </a:cubicBezTo>
                    <a:cubicBezTo>
                      <a:pt x="81" y="193"/>
                      <a:pt x="82" y="190"/>
                      <a:pt x="83" y="192"/>
                    </a:cubicBezTo>
                    <a:cubicBezTo>
                      <a:pt x="82" y="190"/>
                      <a:pt x="82" y="185"/>
                      <a:pt x="84" y="183"/>
                    </a:cubicBezTo>
                    <a:cubicBezTo>
                      <a:pt x="84" y="184"/>
                      <a:pt x="84" y="184"/>
                      <a:pt x="84" y="184"/>
                    </a:cubicBezTo>
                    <a:cubicBezTo>
                      <a:pt x="87" y="177"/>
                      <a:pt x="84" y="172"/>
                      <a:pt x="88" y="166"/>
                    </a:cubicBezTo>
                    <a:cubicBezTo>
                      <a:pt x="86" y="166"/>
                      <a:pt x="87" y="163"/>
                      <a:pt x="85" y="163"/>
                    </a:cubicBezTo>
                    <a:cubicBezTo>
                      <a:pt x="84" y="156"/>
                      <a:pt x="92" y="153"/>
                      <a:pt x="86" y="149"/>
                    </a:cubicBezTo>
                    <a:cubicBezTo>
                      <a:pt x="86" y="146"/>
                      <a:pt x="88" y="146"/>
                      <a:pt x="89" y="145"/>
                    </a:cubicBezTo>
                    <a:cubicBezTo>
                      <a:pt x="89" y="145"/>
                      <a:pt x="89" y="145"/>
                      <a:pt x="89" y="145"/>
                    </a:cubicBezTo>
                    <a:cubicBezTo>
                      <a:pt x="90" y="140"/>
                      <a:pt x="90" y="138"/>
                      <a:pt x="91" y="134"/>
                    </a:cubicBezTo>
                    <a:cubicBezTo>
                      <a:pt x="91" y="132"/>
                      <a:pt x="88" y="131"/>
                      <a:pt x="89" y="128"/>
                    </a:cubicBezTo>
                    <a:cubicBezTo>
                      <a:pt x="90" y="129"/>
                      <a:pt x="90" y="128"/>
                      <a:pt x="91" y="126"/>
                    </a:cubicBezTo>
                    <a:cubicBezTo>
                      <a:pt x="91" y="127"/>
                      <a:pt x="91" y="128"/>
                      <a:pt x="92" y="126"/>
                    </a:cubicBezTo>
                    <a:cubicBezTo>
                      <a:pt x="92" y="126"/>
                      <a:pt x="92" y="125"/>
                      <a:pt x="92" y="125"/>
                    </a:cubicBezTo>
                    <a:cubicBezTo>
                      <a:pt x="92" y="125"/>
                      <a:pt x="92" y="125"/>
                      <a:pt x="92" y="125"/>
                    </a:cubicBezTo>
                    <a:cubicBezTo>
                      <a:pt x="92" y="123"/>
                      <a:pt x="92" y="123"/>
                      <a:pt x="91" y="124"/>
                    </a:cubicBezTo>
                    <a:cubicBezTo>
                      <a:pt x="91" y="124"/>
                      <a:pt x="91" y="124"/>
                      <a:pt x="90" y="124"/>
                    </a:cubicBezTo>
                    <a:cubicBezTo>
                      <a:pt x="93" y="122"/>
                      <a:pt x="92" y="118"/>
                      <a:pt x="94" y="118"/>
                    </a:cubicBezTo>
                    <a:cubicBezTo>
                      <a:pt x="95" y="111"/>
                      <a:pt x="94" y="106"/>
                      <a:pt x="95" y="100"/>
                    </a:cubicBezTo>
                    <a:cubicBezTo>
                      <a:pt x="96" y="100"/>
                      <a:pt x="97" y="101"/>
                      <a:pt x="97" y="103"/>
                    </a:cubicBezTo>
                    <a:cubicBezTo>
                      <a:pt x="97" y="99"/>
                      <a:pt x="97" y="99"/>
                      <a:pt x="97" y="99"/>
                    </a:cubicBezTo>
                    <a:cubicBezTo>
                      <a:pt x="99" y="99"/>
                      <a:pt x="98" y="101"/>
                      <a:pt x="98" y="103"/>
                    </a:cubicBezTo>
                    <a:cubicBezTo>
                      <a:pt x="101" y="99"/>
                      <a:pt x="97" y="93"/>
                      <a:pt x="101" y="88"/>
                    </a:cubicBezTo>
                    <a:cubicBezTo>
                      <a:pt x="100" y="86"/>
                      <a:pt x="100" y="86"/>
                      <a:pt x="100" y="86"/>
                    </a:cubicBezTo>
                    <a:cubicBezTo>
                      <a:pt x="100" y="86"/>
                      <a:pt x="100" y="86"/>
                      <a:pt x="100" y="86"/>
                    </a:cubicBezTo>
                    <a:cubicBezTo>
                      <a:pt x="100" y="86"/>
                      <a:pt x="99" y="84"/>
                      <a:pt x="99" y="83"/>
                    </a:cubicBezTo>
                    <a:cubicBezTo>
                      <a:pt x="101" y="83"/>
                      <a:pt x="102" y="84"/>
                      <a:pt x="103" y="82"/>
                    </a:cubicBezTo>
                    <a:cubicBezTo>
                      <a:pt x="105" y="80"/>
                      <a:pt x="104" y="75"/>
                      <a:pt x="104" y="72"/>
                    </a:cubicBezTo>
                    <a:cubicBezTo>
                      <a:pt x="103" y="74"/>
                      <a:pt x="102" y="73"/>
                      <a:pt x="102" y="72"/>
                    </a:cubicBezTo>
                    <a:cubicBezTo>
                      <a:pt x="102" y="71"/>
                      <a:pt x="104" y="71"/>
                      <a:pt x="104" y="69"/>
                    </a:cubicBezTo>
                    <a:cubicBezTo>
                      <a:pt x="105" y="70"/>
                      <a:pt x="105" y="70"/>
                      <a:pt x="105" y="70"/>
                    </a:cubicBezTo>
                    <a:cubicBezTo>
                      <a:pt x="104" y="69"/>
                      <a:pt x="104" y="66"/>
                      <a:pt x="104" y="65"/>
                    </a:cubicBezTo>
                    <a:cubicBezTo>
                      <a:pt x="105" y="65"/>
                      <a:pt x="104" y="67"/>
                      <a:pt x="105" y="68"/>
                    </a:cubicBezTo>
                    <a:cubicBezTo>
                      <a:pt x="107" y="62"/>
                      <a:pt x="106" y="65"/>
                      <a:pt x="107" y="60"/>
                    </a:cubicBezTo>
                    <a:cubicBezTo>
                      <a:pt x="106" y="56"/>
                      <a:pt x="105" y="60"/>
                      <a:pt x="104" y="58"/>
                    </a:cubicBezTo>
                    <a:cubicBezTo>
                      <a:pt x="104" y="55"/>
                      <a:pt x="104" y="53"/>
                      <a:pt x="105" y="50"/>
                    </a:cubicBezTo>
                    <a:cubicBezTo>
                      <a:pt x="104" y="50"/>
                      <a:pt x="104" y="50"/>
                      <a:pt x="104" y="50"/>
                    </a:cubicBezTo>
                    <a:cubicBezTo>
                      <a:pt x="103" y="45"/>
                      <a:pt x="104" y="42"/>
                      <a:pt x="107" y="40"/>
                    </a:cubicBezTo>
                    <a:cubicBezTo>
                      <a:pt x="103" y="0"/>
                      <a:pt x="90" y="27"/>
                      <a:pt x="90" y="27"/>
                    </a:cubicBezTo>
                    <a:cubicBezTo>
                      <a:pt x="83" y="40"/>
                      <a:pt x="86" y="49"/>
                      <a:pt x="83" y="66"/>
                    </a:cubicBezTo>
                    <a:cubicBezTo>
                      <a:pt x="78" y="81"/>
                      <a:pt x="74" y="84"/>
                      <a:pt x="72" y="100"/>
                    </a:cubicBezTo>
                    <a:cubicBezTo>
                      <a:pt x="70" y="107"/>
                      <a:pt x="69" y="115"/>
                      <a:pt x="67" y="122"/>
                    </a:cubicBezTo>
                    <a:cubicBezTo>
                      <a:pt x="69" y="126"/>
                      <a:pt x="65" y="132"/>
                      <a:pt x="66" y="136"/>
                    </a:cubicBezTo>
                    <a:cubicBezTo>
                      <a:pt x="65" y="137"/>
                      <a:pt x="65" y="137"/>
                      <a:pt x="65" y="137"/>
                    </a:cubicBezTo>
                    <a:cubicBezTo>
                      <a:pt x="65" y="139"/>
                      <a:pt x="65" y="141"/>
                      <a:pt x="64" y="142"/>
                    </a:cubicBezTo>
                    <a:cubicBezTo>
                      <a:pt x="64" y="142"/>
                      <a:pt x="64" y="142"/>
                      <a:pt x="64" y="142"/>
                    </a:cubicBezTo>
                    <a:cubicBezTo>
                      <a:pt x="64" y="144"/>
                      <a:pt x="63" y="146"/>
                      <a:pt x="63" y="147"/>
                    </a:cubicBezTo>
                    <a:cubicBezTo>
                      <a:pt x="63" y="147"/>
                      <a:pt x="63" y="147"/>
                      <a:pt x="63" y="147"/>
                    </a:cubicBezTo>
                    <a:cubicBezTo>
                      <a:pt x="62" y="150"/>
                      <a:pt x="62" y="150"/>
                      <a:pt x="62" y="150"/>
                    </a:cubicBezTo>
                    <a:cubicBezTo>
                      <a:pt x="62" y="149"/>
                      <a:pt x="62" y="149"/>
                      <a:pt x="62" y="149"/>
                    </a:cubicBezTo>
                    <a:cubicBezTo>
                      <a:pt x="62" y="153"/>
                      <a:pt x="62" y="157"/>
                      <a:pt x="60" y="160"/>
                    </a:cubicBezTo>
                    <a:cubicBezTo>
                      <a:pt x="62" y="160"/>
                      <a:pt x="62" y="160"/>
                      <a:pt x="62" y="160"/>
                    </a:cubicBezTo>
                    <a:cubicBezTo>
                      <a:pt x="59" y="167"/>
                      <a:pt x="62" y="170"/>
                      <a:pt x="58" y="176"/>
                    </a:cubicBezTo>
                    <a:cubicBezTo>
                      <a:pt x="57" y="176"/>
                      <a:pt x="57" y="176"/>
                      <a:pt x="57" y="176"/>
                    </a:cubicBezTo>
                    <a:cubicBezTo>
                      <a:pt x="60" y="185"/>
                      <a:pt x="52" y="188"/>
                      <a:pt x="54" y="197"/>
                    </a:cubicBezTo>
                    <a:cubicBezTo>
                      <a:pt x="54" y="196"/>
                      <a:pt x="53" y="197"/>
                      <a:pt x="53" y="197"/>
                    </a:cubicBezTo>
                    <a:cubicBezTo>
                      <a:pt x="52" y="201"/>
                      <a:pt x="52" y="205"/>
                      <a:pt x="55" y="206"/>
                    </a:cubicBezTo>
                    <a:cubicBezTo>
                      <a:pt x="55" y="209"/>
                      <a:pt x="54" y="208"/>
                      <a:pt x="52" y="208"/>
                    </a:cubicBezTo>
                    <a:cubicBezTo>
                      <a:pt x="54" y="209"/>
                      <a:pt x="54" y="211"/>
                      <a:pt x="53" y="213"/>
                    </a:cubicBezTo>
                    <a:cubicBezTo>
                      <a:pt x="53" y="212"/>
                      <a:pt x="53" y="212"/>
                      <a:pt x="53" y="212"/>
                    </a:cubicBezTo>
                    <a:cubicBezTo>
                      <a:pt x="52" y="219"/>
                      <a:pt x="52" y="219"/>
                      <a:pt x="52" y="219"/>
                    </a:cubicBezTo>
                    <a:cubicBezTo>
                      <a:pt x="55" y="218"/>
                      <a:pt x="55" y="218"/>
                      <a:pt x="55" y="218"/>
                    </a:cubicBezTo>
                    <a:cubicBezTo>
                      <a:pt x="54" y="221"/>
                      <a:pt x="52" y="218"/>
                      <a:pt x="52" y="221"/>
                    </a:cubicBezTo>
                    <a:cubicBezTo>
                      <a:pt x="54" y="222"/>
                      <a:pt x="54" y="222"/>
                      <a:pt x="54" y="222"/>
                    </a:cubicBezTo>
                    <a:cubicBezTo>
                      <a:pt x="53" y="226"/>
                      <a:pt x="49" y="228"/>
                      <a:pt x="46" y="232"/>
                    </a:cubicBezTo>
                    <a:cubicBezTo>
                      <a:pt x="41" y="250"/>
                      <a:pt x="43" y="272"/>
                      <a:pt x="36" y="288"/>
                    </a:cubicBezTo>
                    <a:cubicBezTo>
                      <a:pt x="34" y="288"/>
                      <a:pt x="34" y="288"/>
                      <a:pt x="34" y="288"/>
                    </a:cubicBezTo>
                    <a:cubicBezTo>
                      <a:pt x="31" y="288"/>
                      <a:pt x="37" y="294"/>
                      <a:pt x="34" y="294"/>
                    </a:cubicBezTo>
                    <a:cubicBezTo>
                      <a:pt x="35" y="296"/>
                      <a:pt x="35" y="296"/>
                      <a:pt x="35" y="296"/>
                    </a:cubicBezTo>
                    <a:cubicBezTo>
                      <a:pt x="34" y="297"/>
                      <a:pt x="34" y="298"/>
                      <a:pt x="33" y="297"/>
                    </a:cubicBezTo>
                    <a:cubicBezTo>
                      <a:pt x="33" y="298"/>
                      <a:pt x="33" y="299"/>
                      <a:pt x="34" y="300"/>
                    </a:cubicBezTo>
                    <a:cubicBezTo>
                      <a:pt x="32" y="302"/>
                      <a:pt x="32" y="302"/>
                      <a:pt x="32" y="302"/>
                    </a:cubicBezTo>
                    <a:cubicBezTo>
                      <a:pt x="29" y="309"/>
                      <a:pt x="31" y="316"/>
                      <a:pt x="29" y="323"/>
                    </a:cubicBezTo>
                    <a:cubicBezTo>
                      <a:pt x="24" y="332"/>
                      <a:pt x="24" y="350"/>
                      <a:pt x="24" y="360"/>
                    </a:cubicBezTo>
                    <a:cubicBezTo>
                      <a:pt x="25" y="375"/>
                      <a:pt x="12" y="389"/>
                      <a:pt x="14" y="405"/>
                    </a:cubicBezTo>
                    <a:cubicBezTo>
                      <a:pt x="13" y="405"/>
                      <a:pt x="14" y="407"/>
                      <a:pt x="14" y="40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i="1"/>
              </a:p>
            </p:txBody>
          </p:sp>
          <p:sp>
            <p:nvSpPr>
              <p:cNvPr id="8" name="Freeform 6"/>
              <p:cNvSpPr/>
              <p:nvPr/>
            </p:nvSpPr>
            <p:spPr bwMode="auto">
              <a:xfrm>
                <a:off x="2651125" y="4127501"/>
                <a:ext cx="301625" cy="1146175"/>
              </a:xfrm>
              <a:custGeom>
                <a:avLst/>
                <a:gdLst>
                  <a:gd name="T0" fmla="*/ 119 w 140"/>
                  <a:gd name="T1" fmla="*/ 113 h 534"/>
                  <a:gd name="T2" fmla="*/ 125 w 140"/>
                  <a:gd name="T3" fmla="*/ 96 h 534"/>
                  <a:gd name="T4" fmla="*/ 124 w 140"/>
                  <a:gd name="T5" fmla="*/ 91 h 534"/>
                  <a:gd name="T6" fmla="*/ 128 w 140"/>
                  <a:gd name="T7" fmla="*/ 79 h 534"/>
                  <a:gd name="T8" fmla="*/ 131 w 140"/>
                  <a:gd name="T9" fmla="*/ 71 h 534"/>
                  <a:gd name="T10" fmla="*/ 132 w 140"/>
                  <a:gd name="T11" fmla="*/ 64 h 534"/>
                  <a:gd name="T12" fmla="*/ 137 w 140"/>
                  <a:gd name="T13" fmla="*/ 44 h 534"/>
                  <a:gd name="T14" fmla="*/ 94 w 140"/>
                  <a:gd name="T15" fmla="*/ 108 h 534"/>
                  <a:gd name="T16" fmla="*/ 84 w 140"/>
                  <a:gd name="T17" fmla="*/ 150 h 534"/>
                  <a:gd name="T18" fmla="*/ 82 w 140"/>
                  <a:gd name="T19" fmla="*/ 161 h 534"/>
                  <a:gd name="T20" fmla="*/ 81 w 140"/>
                  <a:gd name="T21" fmla="*/ 163 h 534"/>
                  <a:gd name="T22" fmla="*/ 75 w 140"/>
                  <a:gd name="T23" fmla="*/ 193 h 534"/>
                  <a:gd name="T24" fmla="*/ 69 w 140"/>
                  <a:gd name="T25" fmla="*/ 217 h 534"/>
                  <a:gd name="T26" fmla="*/ 69 w 140"/>
                  <a:gd name="T27" fmla="*/ 235 h 534"/>
                  <a:gd name="T28" fmla="*/ 71 w 140"/>
                  <a:gd name="T29" fmla="*/ 240 h 534"/>
                  <a:gd name="T30" fmla="*/ 61 w 140"/>
                  <a:gd name="T31" fmla="*/ 256 h 534"/>
                  <a:gd name="T32" fmla="*/ 46 w 140"/>
                  <a:gd name="T33" fmla="*/ 324 h 534"/>
                  <a:gd name="T34" fmla="*/ 45 w 140"/>
                  <a:gd name="T35" fmla="*/ 331 h 534"/>
                  <a:gd name="T36" fmla="*/ 33 w 140"/>
                  <a:gd name="T37" fmla="*/ 375 h 534"/>
                  <a:gd name="T38" fmla="*/ 18 w 140"/>
                  <a:gd name="T39" fmla="*/ 448 h 534"/>
                  <a:gd name="T40" fmla="*/ 32 w 140"/>
                  <a:gd name="T41" fmla="*/ 484 h 534"/>
                  <a:gd name="T42" fmla="*/ 38 w 140"/>
                  <a:gd name="T43" fmla="*/ 458 h 534"/>
                  <a:gd name="T44" fmla="*/ 44 w 140"/>
                  <a:gd name="T45" fmla="*/ 436 h 534"/>
                  <a:gd name="T46" fmla="*/ 48 w 140"/>
                  <a:gd name="T47" fmla="*/ 404 h 534"/>
                  <a:gd name="T48" fmla="*/ 51 w 140"/>
                  <a:gd name="T49" fmla="*/ 392 h 534"/>
                  <a:gd name="T50" fmla="*/ 54 w 140"/>
                  <a:gd name="T51" fmla="*/ 378 h 534"/>
                  <a:gd name="T52" fmla="*/ 56 w 140"/>
                  <a:gd name="T53" fmla="*/ 364 h 534"/>
                  <a:gd name="T54" fmla="*/ 63 w 140"/>
                  <a:gd name="T55" fmla="*/ 342 h 534"/>
                  <a:gd name="T56" fmla="*/ 68 w 140"/>
                  <a:gd name="T57" fmla="*/ 327 h 534"/>
                  <a:gd name="T58" fmla="*/ 75 w 140"/>
                  <a:gd name="T59" fmla="*/ 298 h 534"/>
                  <a:gd name="T60" fmla="*/ 79 w 140"/>
                  <a:gd name="T61" fmla="*/ 297 h 534"/>
                  <a:gd name="T62" fmla="*/ 80 w 140"/>
                  <a:gd name="T63" fmla="*/ 282 h 534"/>
                  <a:gd name="T64" fmla="*/ 81 w 140"/>
                  <a:gd name="T65" fmla="*/ 278 h 534"/>
                  <a:gd name="T66" fmla="*/ 88 w 140"/>
                  <a:gd name="T67" fmla="*/ 255 h 534"/>
                  <a:gd name="T68" fmla="*/ 92 w 140"/>
                  <a:gd name="T69" fmla="*/ 246 h 534"/>
                  <a:gd name="T70" fmla="*/ 91 w 140"/>
                  <a:gd name="T71" fmla="*/ 236 h 534"/>
                  <a:gd name="T72" fmla="*/ 90 w 140"/>
                  <a:gd name="T73" fmla="*/ 232 h 534"/>
                  <a:gd name="T74" fmla="*/ 92 w 140"/>
                  <a:gd name="T75" fmla="*/ 228 h 534"/>
                  <a:gd name="T76" fmla="*/ 100 w 140"/>
                  <a:gd name="T77" fmla="*/ 210 h 534"/>
                  <a:gd name="T78" fmla="*/ 106 w 140"/>
                  <a:gd name="T79" fmla="*/ 182 h 534"/>
                  <a:gd name="T80" fmla="*/ 108 w 140"/>
                  <a:gd name="T81" fmla="*/ 158 h 534"/>
                  <a:gd name="T82" fmla="*/ 110 w 140"/>
                  <a:gd name="T83" fmla="*/ 140 h 534"/>
                  <a:gd name="T84" fmla="*/ 113 w 140"/>
                  <a:gd name="T85" fmla="*/ 137 h 534"/>
                  <a:gd name="T86" fmla="*/ 111 w 140"/>
                  <a:gd name="T87" fmla="*/ 136 h 5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0" h="534">
                    <a:moveTo>
                      <a:pt x="115" y="129"/>
                    </a:moveTo>
                    <a:cubicBezTo>
                      <a:pt x="117" y="122"/>
                      <a:pt x="116" y="116"/>
                      <a:pt x="117" y="110"/>
                    </a:cubicBezTo>
                    <a:cubicBezTo>
                      <a:pt x="119" y="109"/>
                      <a:pt x="119" y="111"/>
                      <a:pt x="119" y="113"/>
                    </a:cubicBezTo>
                    <a:cubicBezTo>
                      <a:pt x="120" y="108"/>
                      <a:pt x="120" y="108"/>
                      <a:pt x="120" y="108"/>
                    </a:cubicBezTo>
                    <a:cubicBezTo>
                      <a:pt x="122" y="109"/>
                      <a:pt x="120" y="111"/>
                      <a:pt x="120" y="113"/>
                    </a:cubicBezTo>
                    <a:cubicBezTo>
                      <a:pt x="124" y="108"/>
                      <a:pt x="121" y="101"/>
                      <a:pt x="125" y="96"/>
                    </a:cubicBezTo>
                    <a:cubicBezTo>
                      <a:pt x="124" y="94"/>
                      <a:pt x="124" y="94"/>
                      <a:pt x="124" y="94"/>
                    </a:cubicBezTo>
                    <a:cubicBezTo>
                      <a:pt x="125" y="94"/>
                      <a:pt x="125" y="94"/>
                      <a:pt x="125" y="94"/>
                    </a:cubicBezTo>
                    <a:cubicBezTo>
                      <a:pt x="124" y="94"/>
                      <a:pt x="123" y="92"/>
                      <a:pt x="124" y="91"/>
                    </a:cubicBezTo>
                    <a:cubicBezTo>
                      <a:pt x="125" y="91"/>
                      <a:pt x="127" y="93"/>
                      <a:pt x="128" y="90"/>
                    </a:cubicBezTo>
                    <a:cubicBezTo>
                      <a:pt x="130" y="88"/>
                      <a:pt x="129" y="83"/>
                      <a:pt x="129" y="79"/>
                    </a:cubicBezTo>
                    <a:cubicBezTo>
                      <a:pt x="129" y="81"/>
                      <a:pt x="128" y="80"/>
                      <a:pt x="128" y="79"/>
                    </a:cubicBezTo>
                    <a:cubicBezTo>
                      <a:pt x="128" y="78"/>
                      <a:pt x="130" y="78"/>
                      <a:pt x="130" y="76"/>
                    </a:cubicBezTo>
                    <a:cubicBezTo>
                      <a:pt x="131" y="77"/>
                      <a:pt x="131" y="77"/>
                      <a:pt x="131" y="77"/>
                    </a:cubicBezTo>
                    <a:cubicBezTo>
                      <a:pt x="130" y="76"/>
                      <a:pt x="131" y="72"/>
                      <a:pt x="131" y="71"/>
                    </a:cubicBezTo>
                    <a:cubicBezTo>
                      <a:pt x="132" y="71"/>
                      <a:pt x="131" y="74"/>
                      <a:pt x="132" y="75"/>
                    </a:cubicBezTo>
                    <a:cubicBezTo>
                      <a:pt x="134" y="69"/>
                      <a:pt x="133" y="72"/>
                      <a:pt x="135" y="66"/>
                    </a:cubicBezTo>
                    <a:cubicBezTo>
                      <a:pt x="134" y="62"/>
                      <a:pt x="133" y="66"/>
                      <a:pt x="132" y="64"/>
                    </a:cubicBezTo>
                    <a:cubicBezTo>
                      <a:pt x="132" y="61"/>
                      <a:pt x="132" y="58"/>
                      <a:pt x="134" y="55"/>
                    </a:cubicBezTo>
                    <a:cubicBezTo>
                      <a:pt x="132" y="55"/>
                      <a:pt x="132" y="55"/>
                      <a:pt x="132" y="55"/>
                    </a:cubicBezTo>
                    <a:cubicBezTo>
                      <a:pt x="133" y="50"/>
                      <a:pt x="134" y="47"/>
                      <a:pt x="137" y="44"/>
                    </a:cubicBezTo>
                    <a:cubicBezTo>
                      <a:pt x="140" y="0"/>
                      <a:pt x="123" y="29"/>
                      <a:pt x="123" y="29"/>
                    </a:cubicBezTo>
                    <a:cubicBezTo>
                      <a:pt x="113" y="43"/>
                      <a:pt x="115" y="53"/>
                      <a:pt x="109" y="71"/>
                    </a:cubicBezTo>
                    <a:cubicBezTo>
                      <a:pt x="103" y="87"/>
                      <a:pt x="98" y="91"/>
                      <a:pt x="94" y="108"/>
                    </a:cubicBezTo>
                    <a:cubicBezTo>
                      <a:pt x="92" y="116"/>
                      <a:pt x="90" y="125"/>
                      <a:pt x="88" y="133"/>
                    </a:cubicBezTo>
                    <a:cubicBezTo>
                      <a:pt x="90" y="138"/>
                      <a:pt x="85" y="144"/>
                      <a:pt x="86" y="149"/>
                    </a:cubicBezTo>
                    <a:cubicBezTo>
                      <a:pt x="84" y="150"/>
                      <a:pt x="84" y="150"/>
                      <a:pt x="84" y="150"/>
                    </a:cubicBezTo>
                    <a:cubicBezTo>
                      <a:pt x="84" y="152"/>
                      <a:pt x="84" y="154"/>
                      <a:pt x="83" y="155"/>
                    </a:cubicBezTo>
                    <a:cubicBezTo>
                      <a:pt x="83" y="155"/>
                      <a:pt x="83" y="155"/>
                      <a:pt x="83" y="155"/>
                    </a:cubicBezTo>
                    <a:cubicBezTo>
                      <a:pt x="83" y="158"/>
                      <a:pt x="82" y="160"/>
                      <a:pt x="82" y="161"/>
                    </a:cubicBezTo>
                    <a:cubicBezTo>
                      <a:pt x="82" y="161"/>
                      <a:pt x="82" y="161"/>
                      <a:pt x="82" y="161"/>
                    </a:cubicBezTo>
                    <a:cubicBezTo>
                      <a:pt x="81" y="164"/>
                      <a:pt x="81" y="164"/>
                      <a:pt x="81" y="164"/>
                    </a:cubicBezTo>
                    <a:cubicBezTo>
                      <a:pt x="81" y="163"/>
                      <a:pt x="81" y="163"/>
                      <a:pt x="81" y="163"/>
                    </a:cubicBezTo>
                    <a:cubicBezTo>
                      <a:pt x="81" y="168"/>
                      <a:pt x="80" y="172"/>
                      <a:pt x="79" y="176"/>
                    </a:cubicBezTo>
                    <a:cubicBezTo>
                      <a:pt x="80" y="176"/>
                      <a:pt x="80" y="176"/>
                      <a:pt x="80" y="176"/>
                    </a:cubicBezTo>
                    <a:cubicBezTo>
                      <a:pt x="76" y="183"/>
                      <a:pt x="79" y="187"/>
                      <a:pt x="75" y="193"/>
                    </a:cubicBezTo>
                    <a:cubicBezTo>
                      <a:pt x="75" y="193"/>
                      <a:pt x="75" y="193"/>
                      <a:pt x="75" y="193"/>
                    </a:cubicBezTo>
                    <a:cubicBezTo>
                      <a:pt x="77" y="203"/>
                      <a:pt x="68" y="207"/>
                      <a:pt x="70" y="217"/>
                    </a:cubicBezTo>
                    <a:cubicBezTo>
                      <a:pt x="70" y="216"/>
                      <a:pt x="69" y="217"/>
                      <a:pt x="69" y="217"/>
                    </a:cubicBezTo>
                    <a:cubicBezTo>
                      <a:pt x="69" y="221"/>
                      <a:pt x="68" y="226"/>
                      <a:pt x="71" y="227"/>
                    </a:cubicBezTo>
                    <a:cubicBezTo>
                      <a:pt x="70" y="230"/>
                      <a:pt x="70" y="229"/>
                      <a:pt x="68" y="229"/>
                    </a:cubicBezTo>
                    <a:cubicBezTo>
                      <a:pt x="70" y="229"/>
                      <a:pt x="70" y="232"/>
                      <a:pt x="69" y="235"/>
                    </a:cubicBezTo>
                    <a:cubicBezTo>
                      <a:pt x="69" y="233"/>
                      <a:pt x="69" y="233"/>
                      <a:pt x="69" y="233"/>
                    </a:cubicBezTo>
                    <a:cubicBezTo>
                      <a:pt x="68" y="241"/>
                      <a:pt x="68" y="241"/>
                      <a:pt x="68" y="241"/>
                    </a:cubicBezTo>
                    <a:cubicBezTo>
                      <a:pt x="71" y="240"/>
                      <a:pt x="71" y="240"/>
                      <a:pt x="71" y="240"/>
                    </a:cubicBezTo>
                    <a:cubicBezTo>
                      <a:pt x="69" y="243"/>
                      <a:pt x="67" y="240"/>
                      <a:pt x="67" y="244"/>
                    </a:cubicBezTo>
                    <a:cubicBezTo>
                      <a:pt x="70" y="244"/>
                      <a:pt x="70" y="244"/>
                      <a:pt x="70" y="244"/>
                    </a:cubicBezTo>
                    <a:cubicBezTo>
                      <a:pt x="68" y="249"/>
                      <a:pt x="64" y="251"/>
                      <a:pt x="61" y="256"/>
                    </a:cubicBezTo>
                    <a:cubicBezTo>
                      <a:pt x="55" y="276"/>
                      <a:pt x="56" y="299"/>
                      <a:pt x="48" y="317"/>
                    </a:cubicBezTo>
                    <a:cubicBezTo>
                      <a:pt x="46" y="318"/>
                      <a:pt x="46" y="318"/>
                      <a:pt x="46" y="318"/>
                    </a:cubicBezTo>
                    <a:cubicBezTo>
                      <a:pt x="43" y="318"/>
                      <a:pt x="49" y="324"/>
                      <a:pt x="46" y="324"/>
                    </a:cubicBezTo>
                    <a:cubicBezTo>
                      <a:pt x="47" y="327"/>
                      <a:pt x="47" y="327"/>
                      <a:pt x="47" y="327"/>
                    </a:cubicBezTo>
                    <a:cubicBezTo>
                      <a:pt x="46" y="327"/>
                      <a:pt x="45" y="328"/>
                      <a:pt x="45" y="327"/>
                    </a:cubicBezTo>
                    <a:cubicBezTo>
                      <a:pt x="44" y="329"/>
                      <a:pt x="45" y="329"/>
                      <a:pt x="45" y="331"/>
                    </a:cubicBezTo>
                    <a:cubicBezTo>
                      <a:pt x="43" y="333"/>
                      <a:pt x="43" y="333"/>
                      <a:pt x="43" y="333"/>
                    </a:cubicBezTo>
                    <a:cubicBezTo>
                      <a:pt x="40" y="340"/>
                      <a:pt x="42" y="348"/>
                      <a:pt x="39" y="356"/>
                    </a:cubicBezTo>
                    <a:cubicBezTo>
                      <a:pt x="36" y="361"/>
                      <a:pt x="34" y="368"/>
                      <a:pt x="33" y="375"/>
                    </a:cubicBezTo>
                    <a:cubicBezTo>
                      <a:pt x="32" y="383"/>
                      <a:pt x="31" y="391"/>
                      <a:pt x="30" y="397"/>
                    </a:cubicBezTo>
                    <a:cubicBezTo>
                      <a:pt x="30" y="413"/>
                      <a:pt x="16" y="429"/>
                      <a:pt x="17" y="446"/>
                    </a:cubicBezTo>
                    <a:cubicBezTo>
                      <a:pt x="17" y="447"/>
                      <a:pt x="17" y="448"/>
                      <a:pt x="18" y="448"/>
                    </a:cubicBezTo>
                    <a:cubicBezTo>
                      <a:pt x="17" y="453"/>
                      <a:pt x="16" y="458"/>
                      <a:pt x="15" y="463"/>
                    </a:cubicBezTo>
                    <a:cubicBezTo>
                      <a:pt x="15" y="463"/>
                      <a:pt x="0" y="534"/>
                      <a:pt x="32" y="484"/>
                    </a:cubicBezTo>
                    <a:cubicBezTo>
                      <a:pt x="32" y="484"/>
                      <a:pt x="32" y="484"/>
                      <a:pt x="32" y="484"/>
                    </a:cubicBezTo>
                    <a:cubicBezTo>
                      <a:pt x="35" y="477"/>
                      <a:pt x="37" y="472"/>
                      <a:pt x="35" y="466"/>
                    </a:cubicBezTo>
                    <a:cubicBezTo>
                      <a:pt x="38" y="465"/>
                      <a:pt x="36" y="459"/>
                      <a:pt x="38" y="458"/>
                    </a:cubicBezTo>
                    <a:cubicBezTo>
                      <a:pt x="38" y="458"/>
                      <a:pt x="38" y="458"/>
                      <a:pt x="38" y="458"/>
                    </a:cubicBezTo>
                    <a:cubicBezTo>
                      <a:pt x="36" y="452"/>
                      <a:pt x="42" y="448"/>
                      <a:pt x="41" y="443"/>
                    </a:cubicBezTo>
                    <a:cubicBezTo>
                      <a:pt x="41" y="443"/>
                      <a:pt x="42" y="443"/>
                      <a:pt x="42" y="444"/>
                    </a:cubicBezTo>
                    <a:cubicBezTo>
                      <a:pt x="42" y="441"/>
                      <a:pt x="42" y="436"/>
                      <a:pt x="44" y="436"/>
                    </a:cubicBezTo>
                    <a:cubicBezTo>
                      <a:pt x="46" y="428"/>
                      <a:pt x="49" y="417"/>
                      <a:pt x="47" y="411"/>
                    </a:cubicBezTo>
                    <a:cubicBezTo>
                      <a:pt x="47" y="412"/>
                      <a:pt x="47" y="412"/>
                      <a:pt x="47" y="412"/>
                    </a:cubicBezTo>
                    <a:cubicBezTo>
                      <a:pt x="46" y="408"/>
                      <a:pt x="48" y="408"/>
                      <a:pt x="48" y="404"/>
                    </a:cubicBezTo>
                    <a:cubicBezTo>
                      <a:pt x="48" y="404"/>
                      <a:pt x="48" y="404"/>
                      <a:pt x="48" y="404"/>
                    </a:cubicBezTo>
                    <a:cubicBezTo>
                      <a:pt x="47" y="400"/>
                      <a:pt x="50" y="395"/>
                      <a:pt x="50" y="392"/>
                    </a:cubicBezTo>
                    <a:cubicBezTo>
                      <a:pt x="51" y="392"/>
                      <a:pt x="51" y="392"/>
                      <a:pt x="51" y="392"/>
                    </a:cubicBezTo>
                    <a:cubicBezTo>
                      <a:pt x="53" y="386"/>
                      <a:pt x="53" y="386"/>
                      <a:pt x="53" y="386"/>
                    </a:cubicBezTo>
                    <a:cubicBezTo>
                      <a:pt x="52" y="388"/>
                      <a:pt x="52" y="388"/>
                      <a:pt x="52" y="388"/>
                    </a:cubicBezTo>
                    <a:cubicBezTo>
                      <a:pt x="48" y="386"/>
                      <a:pt x="55" y="384"/>
                      <a:pt x="54" y="378"/>
                    </a:cubicBezTo>
                    <a:cubicBezTo>
                      <a:pt x="56" y="374"/>
                      <a:pt x="49" y="368"/>
                      <a:pt x="52" y="363"/>
                    </a:cubicBezTo>
                    <a:cubicBezTo>
                      <a:pt x="50" y="361"/>
                      <a:pt x="54" y="366"/>
                      <a:pt x="53" y="362"/>
                    </a:cubicBezTo>
                    <a:cubicBezTo>
                      <a:pt x="55" y="363"/>
                      <a:pt x="54" y="364"/>
                      <a:pt x="56" y="364"/>
                    </a:cubicBezTo>
                    <a:cubicBezTo>
                      <a:pt x="56" y="360"/>
                      <a:pt x="59" y="359"/>
                      <a:pt x="59" y="355"/>
                    </a:cubicBezTo>
                    <a:cubicBezTo>
                      <a:pt x="60" y="355"/>
                      <a:pt x="60" y="355"/>
                      <a:pt x="60" y="355"/>
                    </a:cubicBezTo>
                    <a:cubicBezTo>
                      <a:pt x="59" y="349"/>
                      <a:pt x="65" y="346"/>
                      <a:pt x="63" y="342"/>
                    </a:cubicBezTo>
                    <a:cubicBezTo>
                      <a:pt x="63" y="336"/>
                      <a:pt x="68" y="339"/>
                      <a:pt x="66" y="333"/>
                    </a:cubicBezTo>
                    <a:cubicBezTo>
                      <a:pt x="69" y="331"/>
                      <a:pt x="69" y="331"/>
                      <a:pt x="69" y="331"/>
                    </a:cubicBezTo>
                    <a:cubicBezTo>
                      <a:pt x="70" y="329"/>
                      <a:pt x="67" y="329"/>
                      <a:pt x="68" y="327"/>
                    </a:cubicBezTo>
                    <a:cubicBezTo>
                      <a:pt x="70" y="327"/>
                      <a:pt x="70" y="324"/>
                      <a:pt x="71" y="325"/>
                    </a:cubicBezTo>
                    <a:cubicBezTo>
                      <a:pt x="74" y="320"/>
                      <a:pt x="71" y="313"/>
                      <a:pt x="76" y="306"/>
                    </a:cubicBezTo>
                    <a:cubicBezTo>
                      <a:pt x="74" y="303"/>
                      <a:pt x="76" y="300"/>
                      <a:pt x="75" y="298"/>
                    </a:cubicBezTo>
                    <a:cubicBezTo>
                      <a:pt x="76" y="298"/>
                      <a:pt x="77" y="290"/>
                      <a:pt x="78" y="295"/>
                    </a:cubicBezTo>
                    <a:cubicBezTo>
                      <a:pt x="78" y="296"/>
                      <a:pt x="78" y="296"/>
                      <a:pt x="78" y="296"/>
                    </a:cubicBezTo>
                    <a:cubicBezTo>
                      <a:pt x="79" y="297"/>
                      <a:pt x="79" y="297"/>
                      <a:pt x="79" y="297"/>
                    </a:cubicBezTo>
                    <a:cubicBezTo>
                      <a:pt x="83" y="293"/>
                      <a:pt x="79" y="289"/>
                      <a:pt x="81" y="284"/>
                    </a:cubicBezTo>
                    <a:cubicBezTo>
                      <a:pt x="80" y="286"/>
                      <a:pt x="80" y="287"/>
                      <a:pt x="79" y="286"/>
                    </a:cubicBezTo>
                    <a:cubicBezTo>
                      <a:pt x="80" y="282"/>
                      <a:pt x="80" y="282"/>
                      <a:pt x="80" y="282"/>
                    </a:cubicBezTo>
                    <a:cubicBezTo>
                      <a:pt x="81" y="283"/>
                      <a:pt x="81" y="283"/>
                      <a:pt x="81" y="283"/>
                    </a:cubicBezTo>
                    <a:cubicBezTo>
                      <a:pt x="83" y="277"/>
                      <a:pt x="83" y="277"/>
                      <a:pt x="83" y="277"/>
                    </a:cubicBezTo>
                    <a:cubicBezTo>
                      <a:pt x="81" y="278"/>
                      <a:pt x="81" y="278"/>
                      <a:pt x="81" y="278"/>
                    </a:cubicBezTo>
                    <a:cubicBezTo>
                      <a:pt x="83" y="275"/>
                      <a:pt x="86" y="274"/>
                      <a:pt x="84" y="271"/>
                    </a:cubicBezTo>
                    <a:cubicBezTo>
                      <a:pt x="83" y="269"/>
                      <a:pt x="82" y="273"/>
                      <a:pt x="82" y="270"/>
                    </a:cubicBezTo>
                    <a:cubicBezTo>
                      <a:pt x="84" y="266"/>
                      <a:pt x="87" y="260"/>
                      <a:pt x="88" y="255"/>
                    </a:cubicBezTo>
                    <a:cubicBezTo>
                      <a:pt x="86" y="255"/>
                      <a:pt x="87" y="254"/>
                      <a:pt x="87" y="253"/>
                    </a:cubicBezTo>
                    <a:cubicBezTo>
                      <a:pt x="88" y="253"/>
                      <a:pt x="88" y="253"/>
                      <a:pt x="88" y="253"/>
                    </a:cubicBezTo>
                    <a:cubicBezTo>
                      <a:pt x="87" y="247"/>
                      <a:pt x="92" y="252"/>
                      <a:pt x="92" y="246"/>
                    </a:cubicBezTo>
                    <a:cubicBezTo>
                      <a:pt x="93" y="247"/>
                      <a:pt x="93" y="247"/>
                      <a:pt x="93" y="247"/>
                    </a:cubicBezTo>
                    <a:cubicBezTo>
                      <a:pt x="90" y="244"/>
                      <a:pt x="90" y="244"/>
                      <a:pt x="90" y="244"/>
                    </a:cubicBezTo>
                    <a:cubicBezTo>
                      <a:pt x="88" y="239"/>
                      <a:pt x="93" y="243"/>
                      <a:pt x="91" y="236"/>
                    </a:cubicBezTo>
                    <a:cubicBezTo>
                      <a:pt x="90" y="238"/>
                      <a:pt x="87" y="236"/>
                      <a:pt x="88" y="234"/>
                    </a:cubicBezTo>
                    <a:cubicBezTo>
                      <a:pt x="90" y="235"/>
                      <a:pt x="90" y="235"/>
                      <a:pt x="90" y="235"/>
                    </a:cubicBezTo>
                    <a:cubicBezTo>
                      <a:pt x="90" y="234"/>
                      <a:pt x="89" y="233"/>
                      <a:pt x="90" y="232"/>
                    </a:cubicBezTo>
                    <a:cubicBezTo>
                      <a:pt x="90" y="233"/>
                      <a:pt x="92" y="233"/>
                      <a:pt x="92" y="231"/>
                    </a:cubicBezTo>
                    <a:cubicBezTo>
                      <a:pt x="93" y="233"/>
                      <a:pt x="93" y="233"/>
                      <a:pt x="93" y="233"/>
                    </a:cubicBezTo>
                    <a:cubicBezTo>
                      <a:pt x="92" y="228"/>
                      <a:pt x="92" y="228"/>
                      <a:pt x="92" y="228"/>
                    </a:cubicBezTo>
                    <a:cubicBezTo>
                      <a:pt x="94" y="225"/>
                      <a:pt x="93" y="220"/>
                      <a:pt x="95" y="219"/>
                    </a:cubicBezTo>
                    <a:cubicBezTo>
                      <a:pt x="95" y="219"/>
                      <a:pt x="98" y="213"/>
                      <a:pt x="96" y="211"/>
                    </a:cubicBezTo>
                    <a:cubicBezTo>
                      <a:pt x="97" y="212"/>
                      <a:pt x="99" y="209"/>
                      <a:pt x="100" y="210"/>
                    </a:cubicBezTo>
                    <a:cubicBezTo>
                      <a:pt x="99" y="208"/>
                      <a:pt x="99" y="203"/>
                      <a:pt x="101" y="201"/>
                    </a:cubicBezTo>
                    <a:cubicBezTo>
                      <a:pt x="101" y="202"/>
                      <a:pt x="101" y="202"/>
                      <a:pt x="101" y="202"/>
                    </a:cubicBezTo>
                    <a:cubicBezTo>
                      <a:pt x="105" y="195"/>
                      <a:pt x="102" y="188"/>
                      <a:pt x="106" y="182"/>
                    </a:cubicBezTo>
                    <a:cubicBezTo>
                      <a:pt x="104" y="182"/>
                      <a:pt x="106" y="179"/>
                      <a:pt x="103" y="179"/>
                    </a:cubicBezTo>
                    <a:cubicBezTo>
                      <a:pt x="103" y="172"/>
                      <a:pt x="111" y="168"/>
                      <a:pt x="105" y="163"/>
                    </a:cubicBezTo>
                    <a:cubicBezTo>
                      <a:pt x="105" y="160"/>
                      <a:pt x="107" y="160"/>
                      <a:pt x="108" y="158"/>
                    </a:cubicBezTo>
                    <a:cubicBezTo>
                      <a:pt x="108" y="159"/>
                      <a:pt x="108" y="159"/>
                      <a:pt x="108" y="159"/>
                    </a:cubicBezTo>
                    <a:cubicBezTo>
                      <a:pt x="109" y="153"/>
                      <a:pt x="110" y="152"/>
                      <a:pt x="111" y="147"/>
                    </a:cubicBezTo>
                    <a:cubicBezTo>
                      <a:pt x="111" y="145"/>
                      <a:pt x="108" y="144"/>
                      <a:pt x="110" y="140"/>
                    </a:cubicBezTo>
                    <a:cubicBezTo>
                      <a:pt x="111" y="142"/>
                      <a:pt x="111" y="140"/>
                      <a:pt x="111" y="138"/>
                    </a:cubicBezTo>
                    <a:cubicBezTo>
                      <a:pt x="111" y="139"/>
                      <a:pt x="112" y="140"/>
                      <a:pt x="113" y="138"/>
                    </a:cubicBezTo>
                    <a:cubicBezTo>
                      <a:pt x="113" y="138"/>
                      <a:pt x="113" y="137"/>
                      <a:pt x="113" y="137"/>
                    </a:cubicBezTo>
                    <a:cubicBezTo>
                      <a:pt x="113" y="137"/>
                      <a:pt x="113" y="137"/>
                      <a:pt x="113" y="137"/>
                    </a:cubicBezTo>
                    <a:cubicBezTo>
                      <a:pt x="113" y="134"/>
                      <a:pt x="113" y="135"/>
                      <a:pt x="112" y="136"/>
                    </a:cubicBezTo>
                    <a:cubicBezTo>
                      <a:pt x="112" y="136"/>
                      <a:pt x="112" y="136"/>
                      <a:pt x="111" y="136"/>
                    </a:cubicBezTo>
                    <a:cubicBezTo>
                      <a:pt x="114" y="134"/>
                      <a:pt x="113" y="129"/>
                      <a:pt x="115" y="1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i="1"/>
              </a:p>
            </p:txBody>
          </p:sp>
          <p:sp>
            <p:nvSpPr>
              <p:cNvPr id="9" name="Freeform 7"/>
              <p:cNvSpPr/>
              <p:nvPr/>
            </p:nvSpPr>
            <p:spPr bwMode="auto">
              <a:xfrm>
                <a:off x="2978150" y="4189413"/>
                <a:ext cx="269875" cy="984250"/>
              </a:xfrm>
              <a:custGeom>
                <a:avLst/>
                <a:gdLst>
                  <a:gd name="T0" fmla="*/ 100 w 125"/>
                  <a:gd name="T1" fmla="*/ 63 h 458"/>
                  <a:gd name="T2" fmla="*/ 81 w 125"/>
                  <a:gd name="T3" fmla="*/ 129 h 458"/>
                  <a:gd name="T4" fmla="*/ 78 w 125"/>
                  <a:gd name="T5" fmla="*/ 134 h 458"/>
                  <a:gd name="T6" fmla="*/ 77 w 125"/>
                  <a:gd name="T7" fmla="*/ 142 h 458"/>
                  <a:gd name="T8" fmla="*/ 76 w 125"/>
                  <a:gd name="T9" fmla="*/ 152 h 458"/>
                  <a:gd name="T10" fmla="*/ 67 w 125"/>
                  <a:gd name="T11" fmla="*/ 187 h 458"/>
                  <a:gd name="T12" fmla="*/ 64 w 125"/>
                  <a:gd name="T13" fmla="*/ 197 h 458"/>
                  <a:gd name="T14" fmla="*/ 64 w 125"/>
                  <a:gd name="T15" fmla="*/ 207 h 458"/>
                  <a:gd name="T16" fmla="*/ 66 w 125"/>
                  <a:gd name="T17" fmla="*/ 210 h 458"/>
                  <a:gd name="T18" fmla="*/ 42 w 125"/>
                  <a:gd name="T19" fmla="*/ 273 h 458"/>
                  <a:gd name="T20" fmla="*/ 41 w 125"/>
                  <a:gd name="T21" fmla="*/ 281 h 458"/>
                  <a:gd name="T22" fmla="*/ 35 w 125"/>
                  <a:gd name="T23" fmla="*/ 306 h 458"/>
                  <a:gd name="T24" fmla="*/ 17 w 125"/>
                  <a:gd name="T25" fmla="*/ 385 h 458"/>
                  <a:gd name="T26" fmla="*/ 31 w 125"/>
                  <a:gd name="T27" fmla="*/ 417 h 458"/>
                  <a:gd name="T28" fmla="*/ 37 w 125"/>
                  <a:gd name="T29" fmla="*/ 394 h 458"/>
                  <a:gd name="T30" fmla="*/ 43 w 125"/>
                  <a:gd name="T31" fmla="*/ 376 h 458"/>
                  <a:gd name="T32" fmla="*/ 46 w 125"/>
                  <a:gd name="T33" fmla="*/ 348 h 458"/>
                  <a:gd name="T34" fmla="*/ 49 w 125"/>
                  <a:gd name="T35" fmla="*/ 338 h 458"/>
                  <a:gd name="T36" fmla="*/ 51 w 125"/>
                  <a:gd name="T37" fmla="*/ 326 h 458"/>
                  <a:gd name="T38" fmla="*/ 53 w 125"/>
                  <a:gd name="T39" fmla="*/ 313 h 458"/>
                  <a:gd name="T40" fmla="*/ 59 w 125"/>
                  <a:gd name="T41" fmla="*/ 295 h 458"/>
                  <a:gd name="T42" fmla="*/ 64 w 125"/>
                  <a:gd name="T43" fmla="*/ 282 h 458"/>
                  <a:gd name="T44" fmla="*/ 71 w 125"/>
                  <a:gd name="T45" fmla="*/ 258 h 458"/>
                  <a:gd name="T46" fmla="*/ 75 w 125"/>
                  <a:gd name="T47" fmla="*/ 257 h 458"/>
                  <a:gd name="T48" fmla="*/ 76 w 125"/>
                  <a:gd name="T49" fmla="*/ 244 h 458"/>
                  <a:gd name="T50" fmla="*/ 77 w 125"/>
                  <a:gd name="T51" fmla="*/ 240 h 458"/>
                  <a:gd name="T52" fmla="*/ 84 w 125"/>
                  <a:gd name="T53" fmla="*/ 221 h 458"/>
                  <a:gd name="T54" fmla="*/ 87 w 125"/>
                  <a:gd name="T55" fmla="*/ 213 h 458"/>
                  <a:gd name="T56" fmla="*/ 84 w 125"/>
                  <a:gd name="T57" fmla="*/ 203 h 458"/>
                  <a:gd name="T58" fmla="*/ 88 w 125"/>
                  <a:gd name="T59" fmla="*/ 200 h 458"/>
                  <a:gd name="T60" fmla="*/ 91 w 125"/>
                  <a:gd name="T61" fmla="*/ 191 h 458"/>
                  <a:gd name="T62" fmla="*/ 97 w 125"/>
                  <a:gd name="T63" fmla="*/ 175 h 458"/>
                  <a:gd name="T64" fmla="*/ 99 w 125"/>
                  <a:gd name="T65" fmla="*/ 156 h 458"/>
                  <a:gd name="T66" fmla="*/ 104 w 125"/>
                  <a:gd name="T67" fmla="*/ 139 h 458"/>
                  <a:gd name="T68" fmla="*/ 106 w 125"/>
                  <a:gd name="T69" fmla="*/ 121 h 458"/>
                  <a:gd name="T70" fmla="*/ 108 w 125"/>
                  <a:gd name="T71" fmla="*/ 120 h 458"/>
                  <a:gd name="T72" fmla="*/ 110 w 125"/>
                  <a:gd name="T73" fmla="*/ 113 h 458"/>
                  <a:gd name="T74" fmla="*/ 113 w 125"/>
                  <a:gd name="T75" fmla="*/ 95 h 458"/>
                  <a:gd name="T76" fmla="*/ 117 w 125"/>
                  <a:gd name="T77" fmla="*/ 83 h 458"/>
                  <a:gd name="T78" fmla="*/ 120 w 125"/>
                  <a:gd name="T79" fmla="*/ 78 h 458"/>
                  <a:gd name="T80" fmla="*/ 121 w 125"/>
                  <a:gd name="T81" fmla="*/ 67 h 458"/>
                  <a:gd name="T82" fmla="*/ 123 w 125"/>
                  <a:gd name="T83" fmla="*/ 65 h 458"/>
                  <a:gd name="T84" fmla="*/ 123 w 125"/>
                  <a:gd name="T85" fmla="*/ 48 h 4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5" h="458">
                    <a:moveTo>
                      <a:pt x="125" y="38"/>
                    </a:moveTo>
                    <a:cubicBezTo>
                      <a:pt x="121" y="0"/>
                      <a:pt x="108" y="25"/>
                      <a:pt x="108" y="25"/>
                    </a:cubicBezTo>
                    <a:cubicBezTo>
                      <a:pt x="101" y="38"/>
                      <a:pt x="104" y="46"/>
                      <a:pt x="100" y="63"/>
                    </a:cubicBezTo>
                    <a:cubicBezTo>
                      <a:pt x="95" y="76"/>
                      <a:pt x="91" y="79"/>
                      <a:pt x="88" y="94"/>
                    </a:cubicBezTo>
                    <a:cubicBezTo>
                      <a:pt x="86" y="101"/>
                      <a:pt x="84" y="109"/>
                      <a:pt x="83" y="116"/>
                    </a:cubicBezTo>
                    <a:cubicBezTo>
                      <a:pt x="84" y="119"/>
                      <a:pt x="80" y="124"/>
                      <a:pt x="81" y="129"/>
                    </a:cubicBezTo>
                    <a:cubicBezTo>
                      <a:pt x="80" y="130"/>
                      <a:pt x="80" y="130"/>
                      <a:pt x="80" y="130"/>
                    </a:cubicBezTo>
                    <a:cubicBezTo>
                      <a:pt x="80" y="131"/>
                      <a:pt x="80" y="133"/>
                      <a:pt x="79" y="134"/>
                    </a:cubicBezTo>
                    <a:cubicBezTo>
                      <a:pt x="78" y="134"/>
                      <a:pt x="78" y="134"/>
                      <a:pt x="78" y="134"/>
                    </a:cubicBezTo>
                    <a:cubicBezTo>
                      <a:pt x="79" y="136"/>
                      <a:pt x="78" y="138"/>
                      <a:pt x="78" y="140"/>
                    </a:cubicBezTo>
                    <a:cubicBezTo>
                      <a:pt x="77" y="139"/>
                      <a:pt x="77" y="139"/>
                      <a:pt x="77" y="139"/>
                    </a:cubicBezTo>
                    <a:cubicBezTo>
                      <a:pt x="77" y="142"/>
                      <a:pt x="77" y="142"/>
                      <a:pt x="77" y="142"/>
                    </a:cubicBezTo>
                    <a:cubicBezTo>
                      <a:pt x="77" y="141"/>
                      <a:pt x="77" y="141"/>
                      <a:pt x="77" y="141"/>
                    </a:cubicBezTo>
                    <a:cubicBezTo>
                      <a:pt x="77" y="145"/>
                      <a:pt x="76" y="148"/>
                      <a:pt x="74" y="151"/>
                    </a:cubicBezTo>
                    <a:cubicBezTo>
                      <a:pt x="76" y="152"/>
                      <a:pt x="76" y="152"/>
                      <a:pt x="76" y="152"/>
                    </a:cubicBezTo>
                    <a:cubicBezTo>
                      <a:pt x="72" y="158"/>
                      <a:pt x="75" y="161"/>
                      <a:pt x="71" y="167"/>
                    </a:cubicBezTo>
                    <a:cubicBezTo>
                      <a:pt x="71" y="166"/>
                      <a:pt x="71" y="166"/>
                      <a:pt x="71" y="166"/>
                    </a:cubicBezTo>
                    <a:cubicBezTo>
                      <a:pt x="73" y="175"/>
                      <a:pt x="64" y="178"/>
                      <a:pt x="67" y="187"/>
                    </a:cubicBezTo>
                    <a:cubicBezTo>
                      <a:pt x="66" y="186"/>
                      <a:pt x="66" y="187"/>
                      <a:pt x="65" y="187"/>
                    </a:cubicBezTo>
                    <a:cubicBezTo>
                      <a:pt x="65" y="190"/>
                      <a:pt x="64" y="194"/>
                      <a:pt x="67" y="195"/>
                    </a:cubicBezTo>
                    <a:cubicBezTo>
                      <a:pt x="67" y="198"/>
                      <a:pt x="66" y="197"/>
                      <a:pt x="64" y="197"/>
                    </a:cubicBezTo>
                    <a:cubicBezTo>
                      <a:pt x="66" y="198"/>
                      <a:pt x="66" y="200"/>
                      <a:pt x="65" y="202"/>
                    </a:cubicBezTo>
                    <a:cubicBezTo>
                      <a:pt x="65" y="201"/>
                      <a:pt x="65" y="201"/>
                      <a:pt x="65" y="201"/>
                    </a:cubicBezTo>
                    <a:cubicBezTo>
                      <a:pt x="64" y="207"/>
                      <a:pt x="64" y="207"/>
                      <a:pt x="64" y="207"/>
                    </a:cubicBezTo>
                    <a:cubicBezTo>
                      <a:pt x="67" y="207"/>
                      <a:pt x="67" y="207"/>
                      <a:pt x="67" y="207"/>
                    </a:cubicBezTo>
                    <a:cubicBezTo>
                      <a:pt x="65" y="210"/>
                      <a:pt x="63" y="207"/>
                      <a:pt x="63" y="210"/>
                    </a:cubicBezTo>
                    <a:cubicBezTo>
                      <a:pt x="66" y="210"/>
                      <a:pt x="66" y="210"/>
                      <a:pt x="66" y="210"/>
                    </a:cubicBezTo>
                    <a:cubicBezTo>
                      <a:pt x="64" y="215"/>
                      <a:pt x="60" y="216"/>
                      <a:pt x="57" y="220"/>
                    </a:cubicBezTo>
                    <a:cubicBezTo>
                      <a:pt x="51" y="237"/>
                      <a:pt x="52" y="257"/>
                      <a:pt x="44" y="273"/>
                    </a:cubicBezTo>
                    <a:cubicBezTo>
                      <a:pt x="42" y="273"/>
                      <a:pt x="42" y="273"/>
                      <a:pt x="42" y="273"/>
                    </a:cubicBezTo>
                    <a:cubicBezTo>
                      <a:pt x="39" y="272"/>
                      <a:pt x="45" y="278"/>
                      <a:pt x="42" y="278"/>
                    </a:cubicBezTo>
                    <a:cubicBezTo>
                      <a:pt x="43" y="280"/>
                      <a:pt x="43" y="280"/>
                      <a:pt x="43" y="280"/>
                    </a:cubicBezTo>
                    <a:cubicBezTo>
                      <a:pt x="42" y="281"/>
                      <a:pt x="41" y="282"/>
                      <a:pt x="41" y="281"/>
                    </a:cubicBezTo>
                    <a:cubicBezTo>
                      <a:pt x="40" y="283"/>
                      <a:pt x="41" y="283"/>
                      <a:pt x="41" y="284"/>
                    </a:cubicBezTo>
                    <a:cubicBezTo>
                      <a:pt x="39" y="286"/>
                      <a:pt x="39" y="286"/>
                      <a:pt x="39" y="286"/>
                    </a:cubicBezTo>
                    <a:cubicBezTo>
                      <a:pt x="36" y="292"/>
                      <a:pt x="38" y="299"/>
                      <a:pt x="35" y="306"/>
                    </a:cubicBezTo>
                    <a:cubicBezTo>
                      <a:pt x="30" y="314"/>
                      <a:pt x="29" y="331"/>
                      <a:pt x="28" y="341"/>
                    </a:cubicBezTo>
                    <a:cubicBezTo>
                      <a:pt x="29" y="355"/>
                      <a:pt x="15" y="369"/>
                      <a:pt x="16" y="383"/>
                    </a:cubicBezTo>
                    <a:cubicBezTo>
                      <a:pt x="16" y="384"/>
                      <a:pt x="17" y="385"/>
                      <a:pt x="17" y="385"/>
                    </a:cubicBezTo>
                    <a:cubicBezTo>
                      <a:pt x="14" y="398"/>
                      <a:pt x="14" y="398"/>
                      <a:pt x="14" y="398"/>
                    </a:cubicBezTo>
                    <a:cubicBezTo>
                      <a:pt x="14" y="398"/>
                      <a:pt x="0" y="458"/>
                      <a:pt x="31" y="417"/>
                    </a:cubicBezTo>
                    <a:cubicBezTo>
                      <a:pt x="31" y="417"/>
                      <a:pt x="31" y="417"/>
                      <a:pt x="31" y="417"/>
                    </a:cubicBezTo>
                    <a:cubicBezTo>
                      <a:pt x="34" y="411"/>
                      <a:pt x="36" y="406"/>
                      <a:pt x="34" y="401"/>
                    </a:cubicBezTo>
                    <a:cubicBezTo>
                      <a:pt x="37" y="401"/>
                      <a:pt x="35" y="395"/>
                      <a:pt x="37" y="394"/>
                    </a:cubicBezTo>
                    <a:cubicBezTo>
                      <a:pt x="37" y="394"/>
                      <a:pt x="37" y="394"/>
                      <a:pt x="37" y="394"/>
                    </a:cubicBezTo>
                    <a:cubicBezTo>
                      <a:pt x="35" y="390"/>
                      <a:pt x="41" y="386"/>
                      <a:pt x="40" y="382"/>
                    </a:cubicBezTo>
                    <a:cubicBezTo>
                      <a:pt x="40" y="382"/>
                      <a:pt x="41" y="382"/>
                      <a:pt x="41" y="383"/>
                    </a:cubicBezTo>
                    <a:cubicBezTo>
                      <a:pt x="41" y="380"/>
                      <a:pt x="41" y="376"/>
                      <a:pt x="43" y="376"/>
                    </a:cubicBezTo>
                    <a:cubicBezTo>
                      <a:pt x="44" y="369"/>
                      <a:pt x="48" y="360"/>
                      <a:pt x="45" y="354"/>
                    </a:cubicBezTo>
                    <a:cubicBezTo>
                      <a:pt x="46" y="355"/>
                      <a:pt x="46" y="355"/>
                      <a:pt x="46" y="355"/>
                    </a:cubicBezTo>
                    <a:cubicBezTo>
                      <a:pt x="44" y="352"/>
                      <a:pt x="46" y="351"/>
                      <a:pt x="46" y="348"/>
                    </a:cubicBezTo>
                    <a:cubicBezTo>
                      <a:pt x="46" y="348"/>
                      <a:pt x="46" y="348"/>
                      <a:pt x="47" y="348"/>
                    </a:cubicBezTo>
                    <a:cubicBezTo>
                      <a:pt x="45" y="345"/>
                      <a:pt x="48" y="340"/>
                      <a:pt x="48" y="337"/>
                    </a:cubicBezTo>
                    <a:cubicBezTo>
                      <a:pt x="49" y="338"/>
                      <a:pt x="49" y="338"/>
                      <a:pt x="49" y="338"/>
                    </a:cubicBezTo>
                    <a:cubicBezTo>
                      <a:pt x="50" y="332"/>
                      <a:pt x="50" y="332"/>
                      <a:pt x="50" y="332"/>
                    </a:cubicBezTo>
                    <a:cubicBezTo>
                      <a:pt x="49" y="334"/>
                      <a:pt x="49" y="334"/>
                      <a:pt x="49" y="334"/>
                    </a:cubicBezTo>
                    <a:cubicBezTo>
                      <a:pt x="46" y="332"/>
                      <a:pt x="53" y="330"/>
                      <a:pt x="51" y="326"/>
                    </a:cubicBezTo>
                    <a:cubicBezTo>
                      <a:pt x="53" y="322"/>
                      <a:pt x="46" y="316"/>
                      <a:pt x="48" y="313"/>
                    </a:cubicBezTo>
                    <a:cubicBezTo>
                      <a:pt x="47" y="311"/>
                      <a:pt x="51" y="315"/>
                      <a:pt x="50" y="312"/>
                    </a:cubicBezTo>
                    <a:cubicBezTo>
                      <a:pt x="52" y="312"/>
                      <a:pt x="51" y="314"/>
                      <a:pt x="53" y="313"/>
                    </a:cubicBezTo>
                    <a:cubicBezTo>
                      <a:pt x="52" y="310"/>
                      <a:pt x="56" y="309"/>
                      <a:pt x="55" y="306"/>
                    </a:cubicBezTo>
                    <a:cubicBezTo>
                      <a:pt x="57" y="306"/>
                      <a:pt x="57" y="306"/>
                      <a:pt x="57" y="306"/>
                    </a:cubicBezTo>
                    <a:cubicBezTo>
                      <a:pt x="55" y="301"/>
                      <a:pt x="61" y="298"/>
                      <a:pt x="59" y="295"/>
                    </a:cubicBezTo>
                    <a:cubicBezTo>
                      <a:pt x="59" y="290"/>
                      <a:pt x="64" y="293"/>
                      <a:pt x="62" y="287"/>
                    </a:cubicBezTo>
                    <a:cubicBezTo>
                      <a:pt x="65" y="286"/>
                      <a:pt x="65" y="286"/>
                      <a:pt x="65" y="286"/>
                    </a:cubicBezTo>
                    <a:cubicBezTo>
                      <a:pt x="66" y="284"/>
                      <a:pt x="63" y="284"/>
                      <a:pt x="64" y="282"/>
                    </a:cubicBezTo>
                    <a:cubicBezTo>
                      <a:pt x="66" y="282"/>
                      <a:pt x="66" y="279"/>
                      <a:pt x="67" y="281"/>
                    </a:cubicBezTo>
                    <a:cubicBezTo>
                      <a:pt x="70" y="276"/>
                      <a:pt x="67" y="270"/>
                      <a:pt x="72" y="264"/>
                    </a:cubicBezTo>
                    <a:cubicBezTo>
                      <a:pt x="70" y="262"/>
                      <a:pt x="72" y="259"/>
                      <a:pt x="71" y="258"/>
                    </a:cubicBezTo>
                    <a:cubicBezTo>
                      <a:pt x="72" y="258"/>
                      <a:pt x="72" y="251"/>
                      <a:pt x="74" y="255"/>
                    </a:cubicBezTo>
                    <a:cubicBezTo>
                      <a:pt x="74" y="256"/>
                      <a:pt x="74" y="256"/>
                      <a:pt x="73" y="256"/>
                    </a:cubicBezTo>
                    <a:cubicBezTo>
                      <a:pt x="75" y="257"/>
                      <a:pt x="75" y="257"/>
                      <a:pt x="75" y="257"/>
                    </a:cubicBezTo>
                    <a:cubicBezTo>
                      <a:pt x="78" y="254"/>
                      <a:pt x="75" y="250"/>
                      <a:pt x="76" y="246"/>
                    </a:cubicBezTo>
                    <a:cubicBezTo>
                      <a:pt x="76" y="247"/>
                      <a:pt x="75" y="249"/>
                      <a:pt x="75" y="247"/>
                    </a:cubicBezTo>
                    <a:cubicBezTo>
                      <a:pt x="76" y="244"/>
                      <a:pt x="76" y="244"/>
                      <a:pt x="76" y="244"/>
                    </a:cubicBezTo>
                    <a:cubicBezTo>
                      <a:pt x="77" y="245"/>
                      <a:pt x="77" y="245"/>
                      <a:pt x="77" y="245"/>
                    </a:cubicBezTo>
                    <a:cubicBezTo>
                      <a:pt x="79" y="240"/>
                      <a:pt x="79" y="240"/>
                      <a:pt x="79" y="240"/>
                    </a:cubicBezTo>
                    <a:cubicBezTo>
                      <a:pt x="77" y="240"/>
                      <a:pt x="77" y="240"/>
                      <a:pt x="77" y="240"/>
                    </a:cubicBezTo>
                    <a:cubicBezTo>
                      <a:pt x="79" y="238"/>
                      <a:pt x="81" y="238"/>
                      <a:pt x="80" y="234"/>
                    </a:cubicBezTo>
                    <a:cubicBezTo>
                      <a:pt x="79" y="233"/>
                      <a:pt x="77" y="236"/>
                      <a:pt x="78" y="233"/>
                    </a:cubicBezTo>
                    <a:cubicBezTo>
                      <a:pt x="79" y="230"/>
                      <a:pt x="82" y="226"/>
                      <a:pt x="84" y="221"/>
                    </a:cubicBezTo>
                    <a:cubicBezTo>
                      <a:pt x="82" y="221"/>
                      <a:pt x="83" y="220"/>
                      <a:pt x="83" y="219"/>
                    </a:cubicBezTo>
                    <a:cubicBezTo>
                      <a:pt x="84" y="219"/>
                      <a:pt x="84" y="219"/>
                      <a:pt x="84" y="219"/>
                    </a:cubicBezTo>
                    <a:cubicBezTo>
                      <a:pt x="83" y="214"/>
                      <a:pt x="88" y="218"/>
                      <a:pt x="87" y="213"/>
                    </a:cubicBezTo>
                    <a:cubicBezTo>
                      <a:pt x="86" y="212"/>
                      <a:pt x="86" y="212"/>
                      <a:pt x="86" y="212"/>
                    </a:cubicBezTo>
                    <a:cubicBezTo>
                      <a:pt x="84" y="207"/>
                      <a:pt x="89" y="211"/>
                      <a:pt x="86" y="205"/>
                    </a:cubicBezTo>
                    <a:cubicBezTo>
                      <a:pt x="86" y="207"/>
                      <a:pt x="83" y="205"/>
                      <a:pt x="84" y="203"/>
                    </a:cubicBezTo>
                    <a:cubicBezTo>
                      <a:pt x="86" y="204"/>
                      <a:pt x="86" y="204"/>
                      <a:pt x="86" y="204"/>
                    </a:cubicBezTo>
                    <a:cubicBezTo>
                      <a:pt x="86" y="203"/>
                      <a:pt x="85" y="202"/>
                      <a:pt x="86" y="201"/>
                    </a:cubicBezTo>
                    <a:cubicBezTo>
                      <a:pt x="86" y="202"/>
                      <a:pt x="88" y="202"/>
                      <a:pt x="88" y="200"/>
                    </a:cubicBezTo>
                    <a:cubicBezTo>
                      <a:pt x="89" y="202"/>
                      <a:pt x="89" y="202"/>
                      <a:pt x="89" y="202"/>
                    </a:cubicBezTo>
                    <a:cubicBezTo>
                      <a:pt x="88" y="198"/>
                      <a:pt x="88" y="198"/>
                      <a:pt x="88" y="198"/>
                    </a:cubicBezTo>
                    <a:cubicBezTo>
                      <a:pt x="90" y="196"/>
                      <a:pt x="89" y="191"/>
                      <a:pt x="91" y="191"/>
                    </a:cubicBezTo>
                    <a:cubicBezTo>
                      <a:pt x="91" y="191"/>
                      <a:pt x="94" y="185"/>
                      <a:pt x="92" y="183"/>
                    </a:cubicBezTo>
                    <a:cubicBezTo>
                      <a:pt x="93" y="184"/>
                      <a:pt x="95" y="182"/>
                      <a:pt x="96" y="183"/>
                    </a:cubicBezTo>
                    <a:cubicBezTo>
                      <a:pt x="95" y="181"/>
                      <a:pt x="95" y="177"/>
                      <a:pt x="97" y="175"/>
                    </a:cubicBezTo>
                    <a:cubicBezTo>
                      <a:pt x="97" y="176"/>
                      <a:pt x="97" y="176"/>
                      <a:pt x="97" y="176"/>
                    </a:cubicBezTo>
                    <a:cubicBezTo>
                      <a:pt x="100" y="170"/>
                      <a:pt x="98" y="164"/>
                      <a:pt x="101" y="159"/>
                    </a:cubicBezTo>
                    <a:cubicBezTo>
                      <a:pt x="100" y="159"/>
                      <a:pt x="101" y="156"/>
                      <a:pt x="99" y="156"/>
                    </a:cubicBezTo>
                    <a:cubicBezTo>
                      <a:pt x="98" y="149"/>
                      <a:pt x="106" y="146"/>
                      <a:pt x="100" y="142"/>
                    </a:cubicBezTo>
                    <a:cubicBezTo>
                      <a:pt x="101" y="140"/>
                      <a:pt x="103" y="140"/>
                      <a:pt x="103" y="138"/>
                    </a:cubicBezTo>
                    <a:cubicBezTo>
                      <a:pt x="104" y="139"/>
                      <a:pt x="104" y="139"/>
                      <a:pt x="104" y="139"/>
                    </a:cubicBezTo>
                    <a:cubicBezTo>
                      <a:pt x="105" y="134"/>
                      <a:pt x="105" y="132"/>
                      <a:pt x="106" y="129"/>
                    </a:cubicBezTo>
                    <a:cubicBezTo>
                      <a:pt x="106" y="127"/>
                      <a:pt x="103" y="125"/>
                      <a:pt x="105" y="122"/>
                    </a:cubicBezTo>
                    <a:cubicBezTo>
                      <a:pt x="106" y="124"/>
                      <a:pt x="106" y="122"/>
                      <a:pt x="106" y="121"/>
                    </a:cubicBezTo>
                    <a:cubicBezTo>
                      <a:pt x="106" y="122"/>
                      <a:pt x="106" y="122"/>
                      <a:pt x="108" y="121"/>
                    </a:cubicBezTo>
                    <a:cubicBezTo>
                      <a:pt x="107" y="120"/>
                      <a:pt x="107" y="120"/>
                      <a:pt x="107" y="120"/>
                    </a:cubicBezTo>
                    <a:cubicBezTo>
                      <a:pt x="107" y="120"/>
                      <a:pt x="107" y="120"/>
                      <a:pt x="108" y="120"/>
                    </a:cubicBezTo>
                    <a:cubicBezTo>
                      <a:pt x="108" y="117"/>
                      <a:pt x="107" y="118"/>
                      <a:pt x="107" y="119"/>
                    </a:cubicBezTo>
                    <a:cubicBezTo>
                      <a:pt x="107" y="118"/>
                      <a:pt x="106" y="118"/>
                      <a:pt x="106" y="119"/>
                    </a:cubicBezTo>
                    <a:cubicBezTo>
                      <a:pt x="108" y="117"/>
                      <a:pt x="108" y="113"/>
                      <a:pt x="110" y="113"/>
                    </a:cubicBezTo>
                    <a:cubicBezTo>
                      <a:pt x="111" y="106"/>
                      <a:pt x="110" y="101"/>
                      <a:pt x="111" y="96"/>
                    </a:cubicBezTo>
                    <a:cubicBezTo>
                      <a:pt x="112" y="96"/>
                      <a:pt x="113" y="97"/>
                      <a:pt x="113" y="99"/>
                    </a:cubicBezTo>
                    <a:cubicBezTo>
                      <a:pt x="113" y="95"/>
                      <a:pt x="113" y="95"/>
                      <a:pt x="113" y="95"/>
                    </a:cubicBezTo>
                    <a:cubicBezTo>
                      <a:pt x="115" y="95"/>
                      <a:pt x="114" y="97"/>
                      <a:pt x="114" y="99"/>
                    </a:cubicBezTo>
                    <a:cubicBezTo>
                      <a:pt x="118" y="95"/>
                      <a:pt x="114" y="89"/>
                      <a:pt x="118" y="84"/>
                    </a:cubicBezTo>
                    <a:cubicBezTo>
                      <a:pt x="117" y="83"/>
                      <a:pt x="117" y="83"/>
                      <a:pt x="117" y="83"/>
                    </a:cubicBezTo>
                    <a:cubicBezTo>
                      <a:pt x="117" y="82"/>
                      <a:pt x="117" y="82"/>
                      <a:pt x="117" y="82"/>
                    </a:cubicBezTo>
                    <a:cubicBezTo>
                      <a:pt x="116" y="82"/>
                      <a:pt x="116" y="81"/>
                      <a:pt x="116" y="80"/>
                    </a:cubicBezTo>
                    <a:cubicBezTo>
                      <a:pt x="117" y="80"/>
                      <a:pt x="119" y="81"/>
                      <a:pt x="120" y="78"/>
                    </a:cubicBezTo>
                    <a:cubicBezTo>
                      <a:pt x="122" y="77"/>
                      <a:pt x="121" y="72"/>
                      <a:pt x="121" y="69"/>
                    </a:cubicBezTo>
                    <a:cubicBezTo>
                      <a:pt x="120" y="71"/>
                      <a:pt x="119" y="70"/>
                      <a:pt x="119" y="69"/>
                    </a:cubicBezTo>
                    <a:cubicBezTo>
                      <a:pt x="119" y="68"/>
                      <a:pt x="121" y="68"/>
                      <a:pt x="121" y="67"/>
                    </a:cubicBezTo>
                    <a:cubicBezTo>
                      <a:pt x="122" y="67"/>
                      <a:pt x="122" y="67"/>
                      <a:pt x="122" y="67"/>
                    </a:cubicBezTo>
                    <a:cubicBezTo>
                      <a:pt x="121" y="66"/>
                      <a:pt x="122" y="63"/>
                      <a:pt x="121" y="62"/>
                    </a:cubicBezTo>
                    <a:cubicBezTo>
                      <a:pt x="123" y="62"/>
                      <a:pt x="122" y="65"/>
                      <a:pt x="123" y="65"/>
                    </a:cubicBezTo>
                    <a:cubicBezTo>
                      <a:pt x="124" y="60"/>
                      <a:pt x="123" y="63"/>
                      <a:pt x="125" y="58"/>
                    </a:cubicBezTo>
                    <a:cubicBezTo>
                      <a:pt x="124" y="54"/>
                      <a:pt x="123" y="58"/>
                      <a:pt x="121" y="56"/>
                    </a:cubicBezTo>
                    <a:cubicBezTo>
                      <a:pt x="122" y="53"/>
                      <a:pt x="121" y="50"/>
                      <a:pt x="123" y="48"/>
                    </a:cubicBezTo>
                    <a:cubicBezTo>
                      <a:pt x="121" y="48"/>
                      <a:pt x="121" y="48"/>
                      <a:pt x="121" y="48"/>
                    </a:cubicBezTo>
                    <a:cubicBezTo>
                      <a:pt x="121" y="43"/>
                      <a:pt x="122" y="41"/>
                      <a:pt x="125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i="1"/>
              </a:p>
            </p:txBody>
          </p:sp>
          <p:sp>
            <p:nvSpPr>
              <p:cNvPr id="10" name="Freeform 8"/>
              <p:cNvSpPr/>
              <p:nvPr/>
            </p:nvSpPr>
            <p:spPr bwMode="auto">
              <a:xfrm>
                <a:off x="1920875" y="3721101"/>
                <a:ext cx="1949450" cy="1920875"/>
              </a:xfrm>
              <a:custGeom>
                <a:avLst/>
                <a:gdLst>
                  <a:gd name="T0" fmla="*/ 833 w 905"/>
                  <a:gd name="T1" fmla="*/ 570 h 894"/>
                  <a:gd name="T2" fmla="*/ 825 w 905"/>
                  <a:gd name="T3" fmla="*/ 491 h 894"/>
                  <a:gd name="T4" fmla="*/ 796 w 905"/>
                  <a:gd name="T5" fmla="*/ 438 h 894"/>
                  <a:gd name="T6" fmla="*/ 755 w 905"/>
                  <a:gd name="T7" fmla="*/ 415 h 894"/>
                  <a:gd name="T8" fmla="*/ 688 w 905"/>
                  <a:gd name="T9" fmla="*/ 413 h 894"/>
                  <a:gd name="T10" fmla="*/ 648 w 905"/>
                  <a:gd name="T11" fmla="*/ 426 h 894"/>
                  <a:gd name="T12" fmla="*/ 671 w 905"/>
                  <a:gd name="T13" fmla="*/ 329 h 894"/>
                  <a:gd name="T14" fmla="*/ 693 w 905"/>
                  <a:gd name="T15" fmla="*/ 252 h 894"/>
                  <a:gd name="T16" fmla="*/ 708 w 905"/>
                  <a:gd name="T17" fmla="*/ 169 h 894"/>
                  <a:gd name="T18" fmla="*/ 724 w 905"/>
                  <a:gd name="T19" fmla="*/ 77 h 894"/>
                  <a:gd name="T20" fmla="*/ 708 w 905"/>
                  <a:gd name="T21" fmla="*/ 54 h 894"/>
                  <a:gd name="T22" fmla="*/ 673 w 905"/>
                  <a:gd name="T23" fmla="*/ 225 h 894"/>
                  <a:gd name="T24" fmla="*/ 640 w 905"/>
                  <a:gd name="T25" fmla="*/ 360 h 894"/>
                  <a:gd name="T26" fmla="*/ 705 w 905"/>
                  <a:gd name="T27" fmla="*/ 437 h 894"/>
                  <a:gd name="T28" fmla="*/ 763 w 905"/>
                  <a:gd name="T29" fmla="*/ 445 h 894"/>
                  <a:gd name="T30" fmla="*/ 816 w 905"/>
                  <a:gd name="T31" fmla="*/ 547 h 894"/>
                  <a:gd name="T32" fmla="*/ 704 w 905"/>
                  <a:gd name="T33" fmla="*/ 548 h 894"/>
                  <a:gd name="T34" fmla="*/ 655 w 905"/>
                  <a:gd name="T35" fmla="*/ 627 h 894"/>
                  <a:gd name="T36" fmla="*/ 863 w 905"/>
                  <a:gd name="T37" fmla="*/ 642 h 894"/>
                  <a:gd name="T38" fmla="*/ 833 w 905"/>
                  <a:gd name="T39" fmla="*/ 789 h 894"/>
                  <a:gd name="T40" fmla="*/ 611 w 905"/>
                  <a:gd name="T41" fmla="*/ 766 h 894"/>
                  <a:gd name="T42" fmla="*/ 563 w 905"/>
                  <a:gd name="T43" fmla="*/ 849 h 894"/>
                  <a:gd name="T44" fmla="*/ 494 w 905"/>
                  <a:gd name="T45" fmla="*/ 867 h 894"/>
                  <a:gd name="T46" fmla="*/ 436 w 905"/>
                  <a:gd name="T47" fmla="*/ 851 h 894"/>
                  <a:gd name="T48" fmla="*/ 387 w 905"/>
                  <a:gd name="T49" fmla="*/ 803 h 894"/>
                  <a:gd name="T50" fmla="*/ 372 w 905"/>
                  <a:gd name="T51" fmla="*/ 744 h 894"/>
                  <a:gd name="T52" fmla="*/ 279 w 905"/>
                  <a:gd name="T53" fmla="*/ 842 h 894"/>
                  <a:gd name="T54" fmla="*/ 197 w 905"/>
                  <a:gd name="T55" fmla="*/ 803 h 894"/>
                  <a:gd name="T56" fmla="*/ 186 w 905"/>
                  <a:gd name="T57" fmla="*/ 758 h 894"/>
                  <a:gd name="T58" fmla="*/ 217 w 905"/>
                  <a:gd name="T59" fmla="*/ 676 h 894"/>
                  <a:gd name="T60" fmla="*/ 266 w 905"/>
                  <a:gd name="T61" fmla="*/ 647 h 894"/>
                  <a:gd name="T62" fmla="*/ 180 w 905"/>
                  <a:gd name="T63" fmla="*/ 689 h 894"/>
                  <a:gd name="T64" fmla="*/ 89 w 905"/>
                  <a:gd name="T65" fmla="*/ 733 h 894"/>
                  <a:gd name="T66" fmla="*/ 26 w 905"/>
                  <a:gd name="T67" fmla="*/ 664 h 894"/>
                  <a:gd name="T68" fmla="*/ 36 w 905"/>
                  <a:gd name="T69" fmla="*/ 612 h 894"/>
                  <a:gd name="T70" fmla="*/ 103 w 905"/>
                  <a:gd name="T71" fmla="*/ 551 h 894"/>
                  <a:gd name="T72" fmla="*/ 168 w 905"/>
                  <a:gd name="T73" fmla="*/ 544 h 894"/>
                  <a:gd name="T74" fmla="*/ 102 w 905"/>
                  <a:gd name="T75" fmla="*/ 524 h 894"/>
                  <a:gd name="T76" fmla="*/ 127 w 905"/>
                  <a:gd name="T77" fmla="*/ 451 h 894"/>
                  <a:gd name="T78" fmla="*/ 193 w 905"/>
                  <a:gd name="T79" fmla="*/ 409 h 894"/>
                  <a:gd name="T80" fmla="*/ 234 w 905"/>
                  <a:gd name="T81" fmla="*/ 395 h 894"/>
                  <a:gd name="T82" fmla="*/ 305 w 905"/>
                  <a:gd name="T83" fmla="*/ 399 h 894"/>
                  <a:gd name="T84" fmla="*/ 342 w 905"/>
                  <a:gd name="T85" fmla="*/ 442 h 894"/>
                  <a:gd name="T86" fmla="*/ 373 w 905"/>
                  <a:gd name="T87" fmla="*/ 437 h 894"/>
                  <a:gd name="T88" fmla="*/ 397 w 905"/>
                  <a:gd name="T89" fmla="*/ 319 h 894"/>
                  <a:gd name="T90" fmla="*/ 413 w 905"/>
                  <a:gd name="T91" fmla="*/ 250 h 894"/>
                  <a:gd name="T92" fmla="*/ 434 w 905"/>
                  <a:gd name="T93" fmla="*/ 144 h 894"/>
                  <a:gd name="T94" fmla="*/ 448 w 905"/>
                  <a:gd name="T95" fmla="*/ 75 h 894"/>
                  <a:gd name="T96" fmla="*/ 407 w 905"/>
                  <a:gd name="T97" fmla="*/ 162 h 894"/>
                  <a:gd name="T98" fmla="*/ 391 w 905"/>
                  <a:gd name="T99" fmla="*/ 260 h 894"/>
                  <a:gd name="T100" fmla="*/ 292 w 905"/>
                  <a:gd name="T101" fmla="*/ 371 h 894"/>
                  <a:gd name="T102" fmla="*/ 213 w 905"/>
                  <a:gd name="T103" fmla="*/ 382 h 894"/>
                  <a:gd name="T104" fmla="*/ 79 w 905"/>
                  <a:gd name="T105" fmla="*/ 534 h 894"/>
                  <a:gd name="T106" fmla="*/ 19 w 905"/>
                  <a:gd name="T107" fmla="*/ 602 h 894"/>
                  <a:gd name="T108" fmla="*/ 144 w 905"/>
                  <a:gd name="T109" fmla="*/ 758 h 894"/>
                  <a:gd name="T110" fmla="*/ 221 w 905"/>
                  <a:gd name="T111" fmla="*/ 850 h 894"/>
                  <a:gd name="T112" fmla="*/ 413 w 905"/>
                  <a:gd name="T113" fmla="*/ 870 h 894"/>
                  <a:gd name="T114" fmla="*/ 558 w 905"/>
                  <a:gd name="T115" fmla="*/ 876 h 894"/>
                  <a:gd name="T116" fmla="*/ 695 w 905"/>
                  <a:gd name="T117" fmla="*/ 842 h 894"/>
                  <a:gd name="T118" fmla="*/ 861 w 905"/>
                  <a:gd name="T119" fmla="*/ 793 h 894"/>
                  <a:gd name="T120" fmla="*/ 901 w 905"/>
                  <a:gd name="T121" fmla="*/ 666 h 8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905" h="894">
                    <a:moveTo>
                      <a:pt x="901" y="666"/>
                    </a:moveTo>
                    <a:cubicBezTo>
                      <a:pt x="901" y="665"/>
                      <a:pt x="900" y="665"/>
                      <a:pt x="899" y="665"/>
                    </a:cubicBezTo>
                    <a:cubicBezTo>
                      <a:pt x="894" y="658"/>
                      <a:pt x="901" y="659"/>
                      <a:pt x="894" y="652"/>
                    </a:cubicBezTo>
                    <a:cubicBezTo>
                      <a:pt x="895" y="655"/>
                      <a:pt x="891" y="655"/>
                      <a:pt x="890" y="650"/>
                    </a:cubicBezTo>
                    <a:cubicBezTo>
                      <a:pt x="892" y="651"/>
                      <a:pt x="892" y="651"/>
                      <a:pt x="892" y="651"/>
                    </a:cubicBezTo>
                    <a:cubicBezTo>
                      <a:pt x="891" y="649"/>
                      <a:pt x="890" y="648"/>
                      <a:pt x="890" y="647"/>
                    </a:cubicBezTo>
                    <a:cubicBezTo>
                      <a:pt x="891" y="648"/>
                      <a:pt x="892" y="647"/>
                      <a:pt x="890" y="643"/>
                    </a:cubicBezTo>
                    <a:cubicBezTo>
                      <a:pt x="893" y="645"/>
                      <a:pt x="893" y="645"/>
                      <a:pt x="893" y="645"/>
                    </a:cubicBezTo>
                    <a:cubicBezTo>
                      <a:pt x="891" y="643"/>
                      <a:pt x="890" y="641"/>
                      <a:pt x="888" y="640"/>
                    </a:cubicBezTo>
                    <a:cubicBezTo>
                      <a:pt x="887" y="634"/>
                      <a:pt x="881" y="628"/>
                      <a:pt x="882" y="625"/>
                    </a:cubicBezTo>
                    <a:cubicBezTo>
                      <a:pt x="882" y="625"/>
                      <a:pt x="877" y="616"/>
                      <a:pt x="873" y="615"/>
                    </a:cubicBezTo>
                    <a:cubicBezTo>
                      <a:pt x="875" y="615"/>
                      <a:pt x="873" y="610"/>
                      <a:pt x="875" y="611"/>
                    </a:cubicBezTo>
                    <a:cubicBezTo>
                      <a:pt x="872" y="609"/>
                      <a:pt x="865" y="603"/>
                      <a:pt x="864" y="600"/>
                    </a:cubicBezTo>
                    <a:cubicBezTo>
                      <a:pt x="865" y="600"/>
                      <a:pt x="865" y="600"/>
                      <a:pt x="865" y="600"/>
                    </a:cubicBezTo>
                    <a:cubicBezTo>
                      <a:pt x="858" y="589"/>
                      <a:pt x="848" y="586"/>
                      <a:pt x="841" y="578"/>
                    </a:cubicBezTo>
                    <a:cubicBezTo>
                      <a:pt x="840" y="579"/>
                      <a:pt x="836" y="575"/>
                      <a:pt x="836" y="578"/>
                    </a:cubicBezTo>
                    <a:cubicBezTo>
                      <a:pt x="833" y="576"/>
                      <a:pt x="831" y="575"/>
                      <a:pt x="830" y="573"/>
                    </a:cubicBezTo>
                    <a:cubicBezTo>
                      <a:pt x="831" y="572"/>
                      <a:pt x="832" y="571"/>
                      <a:pt x="833" y="570"/>
                    </a:cubicBezTo>
                    <a:cubicBezTo>
                      <a:pt x="834" y="571"/>
                      <a:pt x="834" y="571"/>
                      <a:pt x="834" y="571"/>
                    </a:cubicBezTo>
                    <a:cubicBezTo>
                      <a:pt x="836" y="566"/>
                      <a:pt x="837" y="562"/>
                      <a:pt x="835" y="558"/>
                    </a:cubicBezTo>
                    <a:cubicBezTo>
                      <a:pt x="838" y="558"/>
                      <a:pt x="836" y="554"/>
                      <a:pt x="837" y="553"/>
                    </a:cubicBezTo>
                    <a:cubicBezTo>
                      <a:pt x="837" y="553"/>
                      <a:pt x="837" y="553"/>
                      <a:pt x="837" y="553"/>
                    </a:cubicBezTo>
                    <a:cubicBezTo>
                      <a:pt x="835" y="549"/>
                      <a:pt x="841" y="547"/>
                      <a:pt x="838" y="543"/>
                    </a:cubicBezTo>
                    <a:cubicBezTo>
                      <a:pt x="839" y="543"/>
                      <a:pt x="840" y="543"/>
                      <a:pt x="840" y="544"/>
                    </a:cubicBezTo>
                    <a:cubicBezTo>
                      <a:pt x="839" y="542"/>
                      <a:pt x="839" y="539"/>
                      <a:pt x="841" y="538"/>
                    </a:cubicBezTo>
                    <a:cubicBezTo>
                      <a:pt x="841" y="533"/>
                      <a:pt x="841" y="525"/>
                      <a:pt x="838" y="521"/>
                    </a:cubicBezTo>
                    <a:cubicBezTo>
                      <a:pt x="838" y="522"/>
                      <a:pt x="838" y="522"/>
                      <a:pt x="838" y="522"/>
                    </a:cubicBezTo>
                    <a:cubicBezTo>
                      <a:pt x="836" y="520"/>
                      <a:pt x="838" y="519"/>
                      <a:pt x="836" y="517"/>
                    </a:cubicBezTo>
                    <a:cubicBezTo>
                      <a:pt x="837" y="517"/>
                      <a:pt x="837" y="517"/>
                      <a:pt x="837" y="517"/>
                    </a:cubicBezTo>
                    <a:cubicBezTo>
                      <a:pt x="834" y="515"/>
                      <a:pt x="836" y="510"/>
                      <a:pt x="834" y="509"/>
                    </a:cubicBezTo>
                    <a:cubicBezTo>
                      <a:pt x="836" y="508"/>
                      <a:pt x="836" y="508"/>
                      <a:pt x="836" y="508"/>
                    </a:cubicBezTo>
                    <a:cubicBezTo>
                      <a:pt x="834" y="504"/>
                      <a:pt x="834" y="504"/>
                      <a:pt x="834" y="504"/>
                    </a:cubicBezTo>
                    <a:cubicBezTo>
                      <a:pt x="834" y="506"/>
                      <a:pt x="834" y="506"/>
                      <a:pt x="834" y="506"/>
                    </a:cubicBezTo>
                    <a:cubicBezTo>
                      <a:pt x="831" y="506"/>
                      <a:pt x="836" y="502"/>
                      <a:pt x="833" y="499"/>
                    </a:cubicBezTo>
                    <a:cubicBezTo>
                      <a:pt x="833" y="496"/>
                      <a:pt x="824" y="496"/>
                      <a:pt x="824" y="492"/>
                    </a:cubicBezTo>
                    <a:cubicBezTo>
                      <a:pt x="822" y="492"/>
                      <a:pt x="828" y="493"/>
                      <a:pt x="825" y="491"/>
                    </a:cubicBezTo>
                    <a:cubicBezTo>
                      <a:pt x="827" y="490"/>
                      <a:pt x="827" y="492"/>
                      <a:pt x="828" y="490"/>
                    </a:cubicBezTo>
                    <a:cubicBezTo>
                      <a:pt x="827" y="489"/>
                      <a:pt x="829" y="486"/>
                      <a:pt x="827" y="484"/>
                    </a:cubicBezTo>
                    <a:cubicBezTo>
                      <a:pt x="828" y="484"/>
                      <a:pt x="828" y="484"/>
                      <a:pt x="828" y="484"/>
                    </a:cubicBezTo>
                    <a:cubicBezTo>
                      <a:pt x="824" y="482"/>
                      <a:pt x="827" y="477"/>
                      <a:pt x="823" y="476"/>
                    </a:cubicBezTo>
                    <a:cubicBezTo>
                      <a:pt x="820" y="473"/>
                      <a:pt x="826" y="471"/>
                      <a:pt x="821" y="470"/>
                    </a:cubicBezTo>
                    <a:cubicBezTo>
                      <a:pt x="822" y="467"/>
                      <a:pt x="822" y="467"/>
                      <a:pt x="822" y="467"/>
                    </a:cubicBezTo>
                    <a:cubicBezTo>
                      <a:pt x="822" y="465"/>
                      <a:pt x="819" y="468"/>
                      <a:pt x="819" y="465"/>
                    </a:cubicBezTo>
                    <a:cubicBezTo>
                      <a:pt x="820" y="465"/>
                      <a:pt x="819" y="463"/>
                      <a:pt x="820" y="463"/>
                    </a:cubicBezTo>
                    <a:cubicBezTo>
                      <a:pt x="819" y="458"/>
                      <a:pt x="813" y="458"/>
                      <a:pt x="812" y="452"/>
                    </a:cubicBezTo>
                    <a:cubicBezTo>
                      <a:pt x="809" y="453"/>
                      <a:pt x="808" y="450"/>
                      <a:pt x="806" y="450"/>
                    </a:cubicBezTo>
                    <a:cubicBezTo>
                      <a:pt x="807" y="449"/>
                      <a:pt x="802" y="446"/>
                      <a:pt x="806" y="447"/>
                    </a:cubicBezTo>
                    <a:cubicBezTo>
                      <a:pt x="806" y="447"/>
                      <a:pt x="807" y="447"/>
                      <a:pt x="806" y="447"/>
                    </a:cubicBezTo>
                    <a:cubicBezTo>
                      <a:pt x="808" y="447"/>
                      <a:pt x="808" y="447"/>
                      <a:pt x="808" y="447"/>
                    </a:cubicBezTo>
                    <a:cubicBezTo>
                      <a:pt x="807" y="442"/>
                      <a:pt x="802" y="444"/>
                      <a:pt x="800" y="442"/>
                    </a:cubicBezTo>
                    <a:cubicBezTo>
                      <a:pt x="801" y="443"/>
                      <a:pt x="802" y="443"/>
                      <a:pt x="800" y="443"/>
                    </a:cubicBezTo>
                    <a:cubicBezTo>
                      <a:pt x="800" y="443"/>
                      <a:pt x="799" y="442"/>
                      <a:pt x="798" y="442"/>
                    </a:cubicBezTo>
                    <a:cubicBezTo>
                      <a:pt x="799" y="441"/>
                      <a:pt x="799" y="441"/>
                      <a:pt x="799" y="441"/>
                    </a:cubicBezTo>
                    <a:cubicBezTo>
                      <a:pt x="798" y="440"/>
                      <a:pt x="797" y="439"/>
                      <a:pt x="796" y="438"/>
                    </a:cubicBezTo>
                    <a:cubicBezTo>
                      <a:pt x="796" y="439"/>
                      <a:pt x="796" y="439"/>
                      <a:pt x="796" y="439"/>
                    </a:cubicBezTo>
                    <a:cubicBezTo>
                      <a:pt x="795" y="437"/>
                      <a:pt x="796" y="435"/>
                      <a:pt x="792" y="435"/>
                    </a:cubicBezTo>
                    <a:cubicBezTo>
                      <a:pt x="791" y="436"/>
                      <a:pt x="793" y="438"/>
                      <a:pt x="791" y="437"/>
                    </a:cubicBezTo>
                    <a:cubicBezTo>
                      <a:pt x="789" y="435"/>
                      <a:pt x="786" y="431"/>
                      <a:pt x="783" y="429"/>
                    </a:cubicBezTo>
                    <a:cubicBezTo>
                      <a:pt x="783" y="431"/>
                      <a:pt x="782" y="430"/>
                      <a:pt x="781" y="430"/>
                    </a:cubicBezTo>
                    <a:cubicBezTo>
                      <a:pt x="782" y="429"/>
                      <a:pt x="782" y="429"/>
                      <a:pt x="782" y="429"/>
                    </a:cubicBezTo>
                    <a:cubicBezTo>
                      <a:pt x="777" y="429"/>
                      <a:pt x="782" y="425"/>
                      <a:pt x="778" y="425"/>
                    </a:cubicBezTo>
                    <a:cubicBezTo>
                      <a:pt x="776" y="426"/>
                      <a:pt x="776" y="426"/>
                      <a:pt x="776" y="426"/>
                    </a:cubicBezTo>
                    <a:cubicBezTo>
                      <a:pt x="772" y="428"/>
                      <a:pt x="776" y="423"/>
                      <a:pt x="771" y="425"/>
                    </a:cubicBezTo>
                    <a:cubicBezTo>
                      <a:pt x="772" y="425"/>
                      <a:pt x="770" y="428"/>
                      <a:pt x="769" y="427"/>
                    </a:cubicBezTo>
                    <a:cubicBezTo>
                      <a:pt x="770" y="426"/>
                      <a:pt x="770" y="426"/>
                      <a:pt x="770" y="426"/>
                    </a:cubicBezTo>
                    <a:cubicBezTo>
                      <a:pt x="769" y="426"/>
                      <a:pt x="768" y="426"/>
                      <a:pt x="768" y="425"/>
                    </a:cubicBezTo>
                    <a:cubicBezTo>
                      <a:pt x="769" y="425"/>
                      <a:pt x="769" y="424"/>
                      <a:pt x="767" y="423"/>
                    </a:cubicBezTo>
                    <a:cubicBezTo>
                      <a:pt x="769" y="422"/>
                      <a:pt x="769" y="422"/>
                      <a:pt x="769" y="422"/>
                    </a:cubicBezTo>
                    <a:cubicBezTo>
                      <a:pt x="765" y="423"/>
                      <a:pt x="765" y="423"/>
                      <a:pt x="765" y="423"/>
                    </a:cubicBezTo>
                    <a:cubicBezTo>
                      <a:pt x="764" y="421"/>
                      <a:pt x="760" y="422"/>
                      <a:pt x="760" y="419"/>
                    </a:cubicBezTo>
                    <a:cubicBezTo>
                      <a:pt x="760" y="419"/>
                      <a:pt x="756" y="417"/>
                      <a:pt x="754" y="419"/>
                    </a:cubicBezTo>
                    <a:cubicBezTo>
                      <a:pt x="756" y="418"/>
                      <a:pt x="753" y="416"/>
                      <a:pt x="755" y="415"/>
                    </a:cubicBezTo>
                    <a:cubicBezTo>
                      <a:pt x="753" y="416"/>
                      <a:pt x="749" y="416"/>
                      <a:pt x="748" y="414"/>
                    </a:cubicBezTo>
                    <a:cubicBezTo>
                      <a:pt x="749" y="414"/>
                      <a:pt x="749" y="414"/>
                      <a:pt x="749" y="414"/>
                    </a:cubicBezTo>
                    <a:cubicBezTo>
                      <a:pt x="744" y="411"/>
                      <a:pt x="739" y="414"/>
                      <a:pt x="735" y="411"/>
                    </a:cubicBezTo>
                    <a:cubicBezTo>
                      <a:pt x="735" y="413"/>
                      <a:pt x="733" y="412"/>
                      <a:pt x="733" y="414"/>
                    </a:cubicBezTo>
                    <a:cubicBezTo>
                      <a:pt x="728" y="415"/>
                      <a:pt x="725" y="408"/>
                      <a:pt x="723" y="415"/>
                    </a:cubicBezTo>
                    <a:cubicBezTo>
                      <a:pt x="720" y="415"/>
                      <a:pt x="720" y="413"/>
                      <a:pt x="719" y="412"/>
                    </a:cubicBezTo>
                    <a:cubicBezTo>
                      <a:pt x="720" y="412"/>
                      <a:pt x="720" y="412"/>
                      <a:pt x="720" y="412"/>
                    </a:cubicBezTo>
                    <a:cubicBezTo>
                      <a:pt x="716" y="412"/>
                      <a:pt x="715" y="412"/>
                      <a:pt x="712" y="411"/>
                    </a:cubicBezTo>
                    <a:cubicBezTo>
                      <a:pt x="710" y="412"/>
                      <a:pt x="710" y="415"/>
                      <a:pt x="707" y="414"/>
                    </a:cubicBezTo>
                    <a:cubicBezTo>
                      <a:pt x="708" y="413"/>
                      <a:pt x="707" y="413"/>
                      <a:pt x="706" y="413"/>
                    </a:cubicBezTo>
                    <a:cubicBezTo>
                      <a:pt x="707" y="413"/>
                      <a:pt x="707" y="413"/>
                      <a:pt x="706" y="412"/>
                    </a:cubicBezTo>
                    <a:cubicBezTo>
                      <a:pt x="705" y="412"/>
                      <a:pt x="705" y="412"/>
                      <a:pt x="705" y="412"/>
                    </a:cubicBezTo>
                    <a:cubicBezTo>
                      <a:pt x="705" y="412"/>
                      <a:pt x="705" y="412"/>
                      <a:pt x="705" y="412"/>
                    </a:cubicBezTo>
                    <a:cubicBezTo>
                      <a:pt x="703" y="412"/>
                      <a:pt x="703" y="413"/>
                      <a:pt x="704" y="413"/>
                    </a:cubicBezTo>
                    <a:cubicBezTo>
                      <a:pt x="704" y="413"/>
                      <a:pt x="704" y="414"/>
                      <a:pt x="704" y="414"/>
                    </a:cubicBezTo>
                    <a:cubicBezTo>
                      <a:pt x="703" y="412"/>
                      <a:pt x="700" y="414"/>
                      <a:pt x="699" y="412"/>
                    </a:cubicBezTo>
                    <a:cubicBezTo>
                      <a:pt x="694" y="412"/>
                      <a:pt x="691" y="414"/>
                      <a:pt x="687" y="415"/>
                    </a:cubicBezTo>
                    <a:cubicBezTo>
                      <a:pt x="686" y="414"/>
                      <a:pt x="687" y="413"/>
                      <a:pt x="688" y="413"/>
                    </a:cubicBezTo>
                    <a:cubicBezTo>
                      <a:pt x="688" y="413"/>
                      <a:pt x="687" y="413"/>
                      <a:pt x="686" y="413"/>
                    </a:cubicBezTo>
                    <a:cubicBezTo>
                      <a:pt x="686" y="411"/>
                      <a:pt x="687" y="412"/>
                      <a:pt x="688" y="412"/>
                    </a:cubicBezTo>
                    <a:cubicBezTo>
                      <a:pt x="684" y="409"/>
                      <a:pt x="681" y="415"/>
                      <a:pt x="677" y="413"/>
                    </a:cubicBezTo>
                    <a:cubicBezTo>
                      <a:pt x="676" y="414"/>
                      <a:pt x="676" y="414"/>
                      <a:pt x="676" y="414"/>
                    </a:cubicBezTo>
                    <a:cubicBezTo>
                      <a:pt x="676" y="414"/>
                      <a:pt x="676" y="414"/>
                      <a:pt x="676" y="414"/>
                    </a:cubicBezTo>
                    <a:cubicBezTo>
                      <a:pt x="676" y="414"/>
                      <a:pt x="675" y="416"/>
                      <a:pt x="674" y="416"/>
                    </a:cubicBezTo>
                    <a:cubicBezTo>
                      <a:pt x="674" y="414"/>
                      <a:pt x="674" y="412"/>
                      <a:pt x="672" y="413"/>
                    </a:cubicBezTo>
                    <a:cubicBezTo>
                      <a:pt x="670" y="412"/>
                      <a:pt x="668" y="414"/>
                      <a:pt x="666" y="415"/>
                    </a:cubicBezTo>
                    <a:cubicBezTo>
                      <a:pt x="667" y="415"/>
                      <a:pt x="667" y="416"/>
                      <a:pt x="666" y="417"/>
                    </a:cubicBezTo>
                    <a:cubicBezTo>
                      <a:pt x="665" y="417"/>
                      <a:pt x="664" y="415"/>
                      <a:pt x="664" y="416"/>
                    </a:cubicBezTo>
                    <a:cubicBezTo>
                      <a:pt x="663" y="415"/>
                      <a:pt x="663" y="415"/>
                      <a:pt x="663" y="415"/>
                    </a:cubicBezTo>
                    <a:cubicBezTo>
                      <a:pt x="664" y="416"/>
                      <a:pt x="661" y="417"/>
                      <a:pt x="661" y="418"/>
                    </a:cubicBezTo>
                    <a:cubicBezTo>
                      <a:pt x="660" y="416"/>
                      <a:pt x="662" y="416"/>
                      <a:pt x="662" y="415"/>
                    </a:cubicBezTo>
                    <a:cubicBezTo>
                      <a:pt x="658" y="416"/>
                      <a:pt x="660" y="415"/>
                      <a:pt x="656" y="416"/>
                    </a:cubicBezTo>
                    <a:cubicBezTo>
                      <a:pt x="654" y="418"/>
                      <a:pt x="657" y="418"/>
                      <a:pt x="656" y="420"/>
                    </a:cubicBezTo>
                    <a:cubicBezTo>
                      <a:pt x="655" y="421"/>
                      <a:pt x="653" y="423"/>
                      <a:pt x="651" y="422"/>
                    </a:cubicBezTo>
                    <a:cubicBezTo>
                      <a:pt x="652" y="424"/>
                      <a:pt x="652" y="424"/>
                      <a:pt x="652" y="424"/>
                    </a:cubicBezTo>
                    <a:cubicBezTo>
                      <a:pt x="650" y="425"/>
                      <a:pt x="649" y="425"/>
                      <a:pt x="648" y="426"/>
                    </a:cubicBezTo>
                    <a:cubicBezTo>
                      <a:pt x="648" y="423"/>
                      <a:pt x="648" y="421"/>
                      <a:pt x="647" y="419"/>
                    </a:cubicBezTo>
                    <a:cubicBezTo>
                      <a:pt x="648" y="420"/>
                      <a:pt x="648" y="420"/>
                      <a:pt x="648" y="420"/>
                    </a:cubicBezTo>
                    <a:cubicBezTo>
                      <a:pt x="646" y="416"/>
                      <a:pt x="648" y="416"/>
                      <a:pt x="648" y="412"/>
                    </a:cubicBezTo>
                    <a:cubicBezTo>
                      <a:pt x="648" y="412"/>
                      <a:pt x="648" y="412"/>
                      <a:pt x="649" y="412"/>
                    </a:cubicBezTo>
                    <a:cubicBezTo>
                      <a:pt x="647" y="408"/>
                      <a:pt x="651" y="401"/>
                      <a:pt x="650" y="398"/>
                    </a:cubicBezTo>
                    <a:cubicBezTo>
                      <a:pt x="652" y="399"/>
                      <a:pt x="652" y="399"/>
                      <a:pt x="652" y="399"/>
                    </a:cubicBezTo>
                    <a:cubicBezTo>
                      <a:pt x="653" y="392"/>
                      <a:pt x="653" y="392"/>
                      <a:pt x="653" y="392"/>
                    </a:cubicBezTo>
                    <a:cubicBezTo>
                      <a:pt x="652" y="394"/>
                      <a:pt x="652" y="394"/>
                      <a:pt x="652" y="394"/>
                    </a:cubicBezTo>
                    <a:cubicBezTo>
                      <a:pt x="649" y="392"/>
                      <a:pt x="656" y="390"/>
                      <a:pt x="655" y="384"/>
                    </a:cubicBezTo>
                    <a:cubicBezTo>
                      <a:pt x="657" y="379"/>
                      <a:pt x="650" y="373"/>
                      <a:pt x="653" y="368"/>
                    </a:cubicBezTo>
                    <a:cubicBezTo>
                      <a:pt x="652" y="365"/>
                      <a:pt x="655" y="371"/>
                      <a:pt x="655" y="367"/>
                    </a:cubicBezTo>
                    <a:cubicBezTo>
                      <a:pt x="657" y="368"/>
                      <a:pt x="655" y="369"/>
                      <a:pt x="657" y="369"/>
                    </a:cubicBezTo>
                    <a:cubicBezTo>
                      <a:pt x="657" y="365"/>
                      <a:pt x="661" y="364"/>
                      <a:pt x="660" y="359"/>
                    </a:cubicBezTo>
                    <a:cubicBezTo>
                      <a:pt x="662" y="359"/>
                      <a:pt x="662" y="359"/>
                      <a:pt x="662" y="359"/>
                    </a:cubicBezTo>
                    <a:cubicBezTo>
                      <a:pt x="661" y="353"/>
                      <a:pt x="667" y="349"/>
                      <a:pt x="665" y="345"/>
                    </a:cubicBezTo>
                    <a:cubicBezTo>
                      <a:pt x="665" y="339"/>
                      <a:pt x="670" y="343"/>
                      <a:pt x="669" y="336"/>
                    </a:cubicBezTo>
                    <a:cubicBezTo>
                      <a:pt x="672" y="334"/>
                      <a:pt x="672" y="334"/>
                      <a:pt x="672" y="334"/>
                    </a:cubicBezTo>
                    <a:cubicBezTo>
                      <a:pt x="673" y="332"/>
                      <a:pt x="670" y="332"/>
                      <a:pt x="671" y="329"/>
                    </a:cubicBezTo>
                    <a:cubicBezTo>
                      <a:pt x="673" y="330"/>
                      <a:pt x="673" y="326"/>
                      <a:pt x="674" y="328"/>
                    </a:cubicBezTo>
                    <a:cubicBezTo>
                      <a:pt x="678" y="322"/>
                      <a:pt x="675" y="314"/>
                      <a:pt x="680" y="307"/>
                    </a:cubicBezTo>
                    <a:cubicBezTo>
                      <a:pt x="678" y="304"/>
                      <a:pt x="680" y="300"/>
                      <a:pt x="679" y="299"/>
                    </a:cubicBezTo>
                    <a:cubicBezTo>
                      <a:pt x="680" y="299"/>
                      <a:pt x="681" y="290"/>
                      <a:pt x="682" y="295"/>
                    </a:cubicBezTo>
                    <a:cubicBezTo>
                      <a:pt x="682" y="296"/>
                      <a:pt x="682" y="297"/>
                      <a:pt x="682" y="296"/>
                    </a:cubicBezTo>
                    <a:cubicBezTo>
                      <a:pt x="683" y="297"/>
                      <a:pt x="683" y="297"/>
                      <a:pt x="683" y="297"/>
                    </a:cubicBezTo>
                    <a:cubicBezTo>
                      <a:pt x="687" y="293"/>
                      <a:pt x="684" y="288"/>
                      <a:pt x="685" y="283"/>
                    </a:cubicBezTo>
                    <a:cubicBezTo>
                      <a:pt x="684" y="285"/>
                      <a:pt x="684" y="287"/>
                      <a:pt x="683" y="285"/>
                    </a:cubicBezTo>
                    <a:cubicBezTo>
                      <a:pt x="684" y="281"/>
                      <a:pt x="684" y="281"/>
                      <a:pt x="684" y="281"/>
                    </a:cubicBezTo>
                    <a:cubicBezTo>
                      <a:pt x="686" y="282"/>
                      <a:pt x="686" y="282"/>
                      <a:pt x="686" y="282"/>
                    </a:cubicBezTo>
                    <a:cubicBezTo>
                      <a:pt x="688" y="275"/>
                      <a:pt x="688" y="275"/>
                      <a:pt x="688" y="275"/>
                    </a:cubicBezTo>
                    <a:cubicBezTo>
                      <a:pt x="686" y="276"/>
                      <a:pt x="686" y="276"/>
                      <a:pt x="686" y="276"/>
                    </a:cubicBezTo>
                    <a:cubicBezTo>
                      <a:pt x="687" y="273"/>
                      <a:pt x="690" y="272"/>
                      <a:pt x="689" y="268"/>
                    </a:cubicBezTo>
                    <a:cubicBezTo>
                      <a:pt x="688" y="269"/>
                      <a:pt x="688" y="268"/>
                      <a:pt x="688" y="268"/>
                    </a:cubicBezTo>
                    <a:cubicBezTo>
                      <a:pt x="688" y="268"/>
                      <a:pt x="687" y="269"/>
                      <a:pt x="688" y="268"/>
                    </a:cubicBezTo>
                    <a:cubicBezTo>
                      <a:pt x="687" y="268"/>
                      <a:pt x="687" y="268"/>
                      <a:pt x="687" y="268"/>
                    </a:cubicBezTo>
                    <a:cubicBezTo>
                      <a:pt x="687" y="269"/>
                      <a:pt x="686" y="269"/>
                      <a:pt x="686" y="268"/>
                    </a:cubicBezTo>
                    <a:cubicBezTo>
                      <a:pt x="688" y="264"/>
                      <a:pt x="691" y="258"/>
                      <a:pt x="693" y="252"/>
                    </a:cubicBezTo>
                    <a:cubicBezTo>
                      <a:pt x="691" y="252"/>
                      <a:pt x="692" y="251"/>
                      <a:pt x="692" y="249"/>
                    </a:cubicBezTo>
                    <a:cubicBezTo>
                      <a:pt x="693" y="250"/>
                      <a:pt x="693" y="250"/>
                      <a:pt x="693" y="250"/>
                    </a:cubicBezTo>
                    <a:cubicBezTo>
                      <a:pt x="692" y="243"/>
                      <a:pt x="697" y="248"/>
                      <a:pt x="697" y="242"/>
                    </a:cubicBezTo>
                    <a:cubicBezTo>
                      <a:pt x="695" y="240"/>
                      <a:pt x="695" y="240"/>
                      <a:pt x="695" y="240"/>
                    </a:cubicBezTo>
                    <a:cubicBezTo>
                      <a:pt x="693" y="235"/>
                      <a:pt x="699" y="238"/>
                      <a:pt x="696" y="232"/>
                    </a:cubicBezTo>
                    <a:cubicBezTo>
                      <a:pt x="695" y="234"/>
                      <a:pt x="692" y="232"/>
                      <a:pt x="693" y="229"/>
                    </a:cubicBezTo>
                    <a:cubicBezTo>
                      <a:pt x="695" y="230"/>
                      <a:pt x="695" y="230"/>
                      <a:pt x="695" y="230"/>
                    </a:cubicBezTo>
                    <a:cubicBezTo>
                      <a:pt x="695" y="229"/>
                      <a:pt x="694" y="228"/>
                      <a:pt x="695" y="227"/>
                    </a:cubicBezTo>
                    <a:cubicBezTo>
                      <a:pt x="695" y="228"/>
                      <a:pt x="697" y="228"/>
                      <a:pt x="697" y="226"/>
                    </a:cubicBezTo>
                    <a:cubicBezTo>
                      <a:pt x="699" y="228"/>
                      <a:pt x="699" y="228"/>
                      <a:pt x="699" y="228"/>
                    </a:cubicBezTo>
                    <a:cubicBezTo>
                      <a:pt x="697" y="223"/>
                      <a:pt x="697" y="223"/>
                      <a:pt x="697" y="223"/>
                    </a:cubicBezTo>
                    <a:cubicBezTo>
                      <a:pt x="699" y="220"/>
                      <a:pt x="698" y="214"/>
                      <a:pt x="701" y="213"/>
                    </a:cubicBezTo>
                    <a:cubicBezTo>
                      <a:pt x="701" y="213"/>
                      <a:pt x="703" y="206"/>
                      <a:pt x="701" y="204"/>
                    </a:cubicBezTo>
                    <a:cubicBezTo>
                      <a:pt x="702" y="205"/>
                      <a:pt x="704" y="202"/>
                      <a:pt x="705" y="203"/>
                    </a:cubicBezTo>
                    <a:cubicBezTo>
                      <a:pt x="704" y="201"/>
                      <a:pt x="704" y="195"/>
                      <a:pt x="706" y="193"/>
                    </a:cubicBezTo>
                    <a:cubicBezTo>
                      <a:pt x="706" y="194"/>
                      <a:pt x="706" y="194"/>
                      <a:pt x="706" y="194"/>
                    </a:cubicBezTo>
                    <a:cubicBezTo>
                      <a:pt x="709" y="186"/>
                      <a:pt x="706" y="179"/>
                      <a:pt x="710" y="173"/>
                    </a:cubicBezTo>
                    <a:cubicBezTo>
                      <a:pt x="708" y="173"/>
                      <a:pt x="710" y="169"/>
                      <a:pt x="708" y="169"/>
                    </a:cubicBezTo>
                    <a:cubicBezTo>
                      <a:pt x="707" y="161"/>
                      <a:pt x="715" y="157"/>
                      <a:pt x="709" y="152"/>
                    </a:cubicBezTo>
                    <a:cubicBezTo>
                      <a:pt x="709" y="149"/>
                      <a:pt x="711" y="149"/>
                      <a:pt x="712" y="147"/>
                    </a:cubicBezTo>
                    <a:cubicBezTo>
                      <a:pt x="712" y="148"/>
                      <a:pt x="712" y="148"/>
                      <a:pt x="712" y="148"/>
                    </a:cubicBezTo>
                    <a:cubicBezTo>
                      <a:pt x="713" y="141"/>
                      <a:pt x="713" y="139"/>
                      <a:pt x="714" y="135"/>
                    </a:cubicBezTo>
                    <a:cubicBezTo>
                      <a:pt x="714" y="132"/>
                      <a:pt x="711" y="131"/>
                      <a:pt x="713" y="127"/>
                    </a:cubicBezTo>
                    <a:cubicBezTo>
                      <a:pt x="714" y="129"/>
                      <a:pt x="714" y="127"/>
                      <a:pt x="714" y="125"/>
                    </a:cubicBezTo>
                    <a:cubicBezTo>
                      <a:pt x="714" y="126"/>
                      <a:pt x="714" y="127"/>
                      <a:pt x="716" y="125"/>
                    </a:cubicBezTo>
                    <a:cubicBezTo>
                      <a:pt x="715" y="124"/>
                      <a:pt x="715" y="124"/>
                      <a:pt x="715" y="123"/>
                    </a:cubicBezTo>
                    <a:cubicBezTo>
                      <a:pt x="715" y="123"/>
                      <a:pt x="715" y="123"/>
                      <a:pt x="715" y="123"/>
                    </a:cubicBezTo>
                    <a:cubicBezTo>
                      <a:pt x="716" y="121"/>
                      <a:pt x="715" y="121"/>
                      <a:pt x="715" y="122"/>
                    </a:cubicBezTo>
                    <a:cubicBezTo>
                      <a:pt x="714" y="122"/>
                      <a:pt x="714" y="122"/>
                      <a:pt x="714" y="123"/>
                    </a:cubicBezTo>
                    <a:cubicBezTo>
                      <a:pt x="716" y="120"/>
                      <a:pt x="715" y="115"/>
                      <a:pt x="718" y="115"/>
                    </a:cubicBezTo>
                    <a:cubicBezTo>
                      <a:pt x="719" y="107"/>
                      <a:pt x="718" y="101"/>
                      <a:pt x="718" y="94"/>
                    </a:cubicBezTo>
                    <a:cubicBezTo>
                      <a:pt x="720" y="93"/>
                      <a:pt x="720" y="95"/>
                      <a:pt x="720" y="97"/>
                    </a:cubicBezTo>
                    <a:cubicBezTo>
                      <a:pt x="721" y="92"/>
                      <a:pt x="721" y="92"/>
                      <a:pt x="721" y="92"/>
                    </a:cubicBezTo>
                    <a:cubicBezTo>
                      <a:pt x="723" y="93"/>
                      <a:pt x="721" y="95"/>
                      <a:pt x="721" y="97"/>
                    </a:cubicBezTo>
                    <a:cubicBezTo>
                      <a:pt x="725" y="92"/>
                      <a:pt x="721" y="85"/>
                      <a:pt x="725" y="79"/>
                    </a:cubicBezTo>
                    <a:cubicBezTo>
                      <a:pt x="724" y="77"/>
                      <a:pt x="724" y="77"/>
                      <a:pt x="724" y="77"/>
                    </a:cubicBezTo>
                    <a:cubicBezTo>
                      <a:pt x="725" y="77"/>
                      <a:pt x="725" y="77"/>
                      <a:pt x="725" y="77"/>
                    </a:cubicBezTo>
                    <a:cubicBezTo>
                      <a:pt x="724" y="77"/>
                      <a:pt x="723" y="75"/>
                      <a:pt x="723" y="74"/>
                    </a:cubicBezTo>
                    <a:cubicBezTo>
                      <a:pt x="725" y="73"/>
                      <a:pt x="727" y="75"/>
                      <a:pt x="727" y="72"/>
                    </a:cubicBezTo>
                    <a:cubicBezTo>
                      <a:pt x="729" y="69"/>
                      <a:pt x="729" y="64"/>
                      <a:pt x="729" y="61"/>
                    </a:cubicBezTo>
                    <a:cubicBezTo>
                      <a:pt x="728" y="62"/>
                      <a:pt x="727" y="62"/>
                      <a:pt x="727" y="61"/>
                    </a:cubicBezTo>
                    <a:cubicBezTo>
                      <a:pt x="727" y="59"/>
                      <a:pt x="729" y="59"/>
                      <a:pt x="729" y="57"/>
                    </a:cubicBezTo>
                    <a:cubicBezTo>
                      <a:pt x="730" y="57"/>
                      <a:pt x="730" y="57"/>
                      <a:pt x="730" y="57"/>
                    </a:cubicBezTo>
                    <a:cubicBezTo>
                      <a:pt x="729" y="57"/>
                      <a:pt x="730" y="53"/>
                      <a:pt x="729" y="52"/>
                    </a:cubicBezTo>
                    <a:cubicBezTo>
                      <a:pt x="731" y="51"/>
                      <a:pt x="730" y="55"/>
                      <a:pt x="731" y="55"/>
                    </a:cubicBezTo>
                    <a:cubicBezTo>
                      <a:pt x="732" y="49"/>
                      <a:pt x="732" y="52"/>
                      <a:pt x="733" y="45"/>
                    </a:cubicBezTo>
                    <a:cubicBezTo>
                      <a:pt x="733" y="41"/>
                      <a:pt x="731" y="46"/>
                      <a:pt x="730" y="44"/>
                    </a:cubicBezTo>
                    <a:cubicBezTo>
                      <a:pt x="730" y="40"/>
                      <a:pt x="730" y="37"/>
                      <a:pt x="731" y="33"/>
                    </a:cubicBezTo>
                    <a:cubicBezTo>
                      <a:pt x="730" y="34"/>
                      <a:pt x="730" y="34"/>
                      <a:pt x="730" y="34"/>
                    </a:cubicBezTo>
                    <a:cubicBezTo>
                      <a:pt x="729" y="28"/>
                      <a:pt x="730" y="25"/>
                      <a:pt x="732" y="21"/>
                    </a:cubicBezTo>
                    <a:cubicBezTo>
                      <a:pt x="730" y="9"/>
                      <a:pt x="725" y="4"/>
                      <a:pt x="722" y="2"/>
                    </a:cubicBezTo>
                    <a:cubicBezTo>
                      <a:pt x="719" y="0"/>
                      <a:pt x="717" y="1"/>
                      <a:pt x="716" y="3"/>
                    </a:cubicBezTo>
                    <a:cubicBezTo>
                      <a:pt x="714" y="6"/>
                      <a:pt x="713" y="12"/>
                      <a:pt x="713" y="12"/>
                    </a:cubicBezTo>
                    <a:cubicBezTo>
                      <a:pt x="709" y="25"/>
                      <a:pt x="712" y="34"/>
                      <a:pt x="708" y="54"/>
                    </a:cubicBezTo>
                    <a:cubicBezTo>
                      <a:pt x="702" y="72"/>
                      <a:pt x="698" y="76"/>
                      <a:pt x="695" y="95"/>
                    </a:cubicBezTo>
                    <a:cubicBezTo>
                      <a:pt x="693" y="103"/>
                      <a:pt x="692" y="113"/>
                      <a:pt x="690" y="122"/>
                    </a:cubicBezTo>
                    <a:cubicBezTo>
                      <a:pt x="692" y="127"/>
                      <a:pt x="688" y="133"/>
                      <a:pt x="689" y="139"/>
                    </a:cubicBezTo>
                    <a:cubicBezTo>
                      <a:pt x="687" y="140"/>
                      <a:pt x="687" y="140"/>
                      <a:pt x="687" y="140"/>
                    </a:cubicBezTo>
                    <a:cubicBezTo>
                      <a:pt x="688" y="142"/>
                      <a:pt x="688" y="144"/>
                      <a:pt x="687" y="146"/>
                    </a:cubicBezTo>
                    <a:cubicBezTo>
                      <a:pt x="686" y="145"/>
                      <a:pt x="686" y="145"/>
                      <a:pt x="686" y="145"/>
                    </a:cubicBezTo>
                    <a:cubicBezTo>
                      <a:pt x="687" y="148"/>
                      <a:pt x="686" y="151"/>
                      <a:pt x="686" y="152"/>
                    </a:cubicBezTo>
                    <a:cubicBezTo>
                      <a:pt x="685" y="152"/>
                      <a:pt x="685" y="152"/>
                      <a:pt x="685" y="152"/>
                    </a:cubicBezTo>
                    <a:cubicBezTo>
                      <a:pt x="685" y="155"/>
                      <a:pt x="685" y="155"/>
                      <a:pt x="685" y="155"/>
                    </a:cubicBezTo>
                    <a:cubicBezTo>
                      <a:pt x="685" y="154"/>
                      <a:pt x="685" y="154"/>
                      <a:pt x="685" y="154"/>
                    </a:cubicBezTo>
                    <a:cubicBezTo>
                      <a:pt x="685" y="159"/>
                      <a:pt x="684" y="163"/>
                      <a:pt x="683" y="167"/>
                    </a:cubicBezTo>
                    <a:cubicBezTo>
                      <a:pt x="684" y="167"/>
                      <a:pt x="684" y="167"/>
                      <a:pt x="684" y="167"/>
                    </a:cubicBezTo>
                    <a:cubicBezTo>
                      <a:pt x="681" y="175"/>
                      <a:pt x="684" y="179"/>
                      <a:pt x="680" y="186"/>
                    </a:cubicBezTo>
                    <a:cubicBezTo>
                      <a:pt x="679" y="186"/>
                      <a:pt x="679" y="186"/>
                      <a:pt x="679" y="186"/>
                    </a:cubicBezTo>
                    <a:cubicBezTo>
                      <a:pt x="682" y="197"/>
                      <a:pt x="673" y="201"/>
                      <a:pt x="675" y="211"/>
                    </a:cubicBezTo>
                    <a:cubicBezTo>
                      <a:pt x="675" y="210"/>
                      <a:pt x="674" y="212"/>
                      <a:pt x="674" y="212"/>
                    </a:cubicBezTo>
                    <a:cubicBezTo>
                      <a:pt x="674" y="216"/>
                      <a:pt x="673" y="221"/>
                      <a:pt x="676" y="222"/>
                    </a:cubicBezTo>
                    <a:cubicBezTo>
                      <a:pt x="675" y="225"/>
                      <a:pt x="675" y="224"/>
                      <a:pt x="673" y="225"/>
                    </a:cubicBezTo>
                    <a:cubicBezTo>
                      <a:pt x="675" y="225"/>
                      <a:pt x="675" y="228"/>
                      <a:pt x="674" y="231"/>
                    </a:cubicBezTo>
                    <a:cubicBezTo>
                      <a:pt x="674" y="229"/>
                      <a:pt x="674" y="229"/>
                      <a:pt x="674" y="229"/>
                    </a:cubicBezTo>
                    <a:cubicBezTo>
                      <a:pt x="673" y="237"/>
                      <a:pt x="673" y="237"/>
                      <a:pt x="673" y="237"/>
                    </a:cubicBezTo>
                    <a:cubicBezTo>
                      <a:pt x="676" y="236"/>
                      <a:pt x="676" y="236"/>
                      <a:pt x="676" y="236"/>
                    </a:cubicBezTo>
                    <a:cubicBezTo>
                      <a:pt x="674" y="240"/>
                      <a:pt x="672" y="236"/>
                      <a:pt x="672" y="240"/>
                    </a:cubicBezTo>
                    <a:cubicBezTo>
                      <a:pt x="674" y="241"/>
                      <a:pt x="674" y="241"/>
                      <a:pt x="674" y="241"/>
                    </a:cubicBezTo>
                    <a:cubicBezTo>
                      <a:pt x="673" y="246"/>
                      <a:pt x="668" y="248"/>
                      <a:pt x="665" y="253"/>
                    </a:cubicBezTo>
                    <a:cubicBezTo>
                      <a:pt x="665" y="256"/>
                      <a:pt x="664" y="258"/>
                      <a:pt x="663" y="261"/>
                    </a:cubicBezTo>
                    <a:cubicBezTo>
                      <a:pt x="663" y="265"/>
                      <a:pt x="662" y="267"/>
                      <a:pt x="662" y="270"/>
                    </a:cubicBezTo>
                    <a:cubicBezTo>
                      <a:pt x="661" y="276"/>
                      <a:pt x="661" y="281"/>
                      <a:pt x="660" y="287"/>
                    </a:cubicBezTo>
                    <a:cubicBezTo>
                      <a:pt x="658" y="298"/>
                      <a:pt x="656" y="309"/>
                      <a:pt x="651" y="319"/>
                    </a:cubicBezTo>
                    <a:cubicBezTo>
                      <a:pt x="649" y="319"/>
                      <a:pt x="649" y="319"/>
                      <a:pt x="649" y="319"/>
                    </a:cubicBezTo>
                    <a:cubicBezTo>
                      <a:pt x="646" y="319"/>
                      <a:pt x="652" y="326"/>
                      <a:pt x="649" y="326"/>
                    </a:cubicBezTo>
                    <a:cubicBezTo>
                      <a:pt x="649" y="329"/>
                      <a:pt x="649" y="329"/>
                      <a:pt x="649" y="329"/>
                    </a:cubicBezTo>
                    <a:cubicBezTo>
                      <a:pt x="649" y="329"/>
                      <a:pt x="648" y="330"/>
                      <a:pt x="648" y="329"/>
                    </a:cubicBezTo>
                    <a:cubicBezTo>
                      <a:pt x="647" y="331"/>
                      <a:pt x="647" y="331"/>
                      <a:pt x="648" y="333"/>
                    </a:cubicBezTo>
                    <a:cubicBezTo>
                      <a:pt x="646" y="335"/>
                      <a:pt x="646" y="335"/>
                      <a:pt x="646" y="335"/>
                    </a:cubicBezTo>
                    <a:cubicBezTo>
                      <a:pt x="642" y="343"/>
                      <a:pt x="643" y="351"/>
                      <a:pt x="640" y="360"/>
                    </a:cubicBezTo>
                    <a:cubicBezTo>
                      <a:pt x="634" y="370"/>
                      <a:pt x="632" y="392"/>
                      <a:pt x="631" y="404"/>
                    </a:cubicBezTo>
                    <a:cubicBezTo>
                      <a:pt x="630" y="421"/>
                      <a:pt x="616" y="439"/>
                      <a:pt x="617" y="457"/>
                    </a:cubicBezTo>
                    <a:cubicBezTo>
                      <a:pt x="616" y="458"/>
                      <a:pt x="617" y="460"/>
                      <a:pt x="617" y="460"/>
                    </a:cubicBezTo>
                    <a:cubicBezTo>
                      <a:pt x="616" y="465"/>
                      <a:pt x="615" y="470"/>
                      <a:pt x="614" y="476"/>
                    </a:cubicBezTo>
                    <a:cubicBezTo>
                      <a:pt x="614" y="476"/>
                      <a:pt x="611" y="495"/>
                      <a:pt x="613" y="508"/>
                    </a:cubicBezTo>
                    <a:cubicBezTo>
                      <a:pt x="614" y="521"/>
                      <a:pt x="619" y="525"/>
                      <a:pt x="632" y="497"/>
                    </a:cubicBezTo>
                    <a:cubicBezTo>
                      <a:pt x="633" y="497"/>
                      <a:pt x="633" y="497"/>
                      <a:pt x="633" y="497"/>
                    </a:cubicBezTo>
                    <a:cubicBezTo>
                      <a:pt x="635" y="489"/>
                      <a:pt x="636" y="484"/>
                      <a:pt x="634" y="477"/>
                    </a:cubicBezTo>
                    <a:cubicBezTo>
                      <a:pt x="638" y="477"/>
                      <a:pt x="636" y="470"/>
                      <a:pt x="637" y="469"/>
                    </a:cubicBezTo>
                    <a:cubicBezTo>
                      <a:pt x="638" y="469"/>
                      <a:pt x="638" y="469"/>
                      <a:pt x="638" y="469"/>
                    </a:cubicBezTo>
                    <a:cubicBezTo>
                      <a:pt x="636" y="463"/>
                      <a:pt x="642" y="459"/>
                      <a:pt x="640" y="453"/>
                    </a:cubicBezTo>
                    <a:cubicBezTo>
                      <a:pt x="641" y="453"/>
                      <a:pt x="641" y="454"/>
                      <a:pt x="641" y="455"/>
                    </a:cubicBezTo>
                    <a:cubicBezTo>
                      <a:pt x="642" y="451"/>
                      <a:pt x="642" y="446"/>
                      <a:pt x="644" y="446"/>
                    </a:cubicBezTo>
                    <a:cubicBezTo>
                      <a:pt x="644" y="446"/>
                      <a:pt x="644" y="445"/>
                      <a:pt x="644" y="445"/>
                    </a:cubicBezTo>
                    <a:cubicBezTo>
                      <a:pt x="645" y="445"/>
                      <a:pt x="646" y="445"/>
                      <a:pt x="646" y="445"/>
                    </a:cubicBezTo>
                    <a:cubicBezTo>
                      <a:pt x="655" y="446"/>
                      <a:pt x="658" y="440"/>
                      <a:pt x="668" y="436"/>
                    </a:cubicBezTo>
                    <a:cubicBezTo>
                      <a:pt x="678" y="436"/>
                      <a:pt x="681" y="439"/>
                      <a:pt x="691" y="437"/>
                    </a:cubicBezTo>
                    <a:cubicBezTo>
                      <a:pt x="695" y="438"/>
                      <a:pt x="701" y="437"/>
                      <a:pt x="705" y="437"/>
                    </a:cubicBezTo>
                    <a:cubicBezTo>
                      <a:pt x="708" y="434"/>
                      <a:pt x="711" y="437"/>
                      <a:pt x="714" y="436"/>
                    </a:cubicBezTo>
                    <a:cubicBezTo>
                      <a:pt x="715" y="437"/>
                      <a:pt x="715" y="437"/>
                      <a:pt x="715" y="437"/>
                    </a:cubicBezTo>
                    <a:cubicBezTo>
                      <a:pt x="716" y="436"/>
                      <a:pt x="717" y="436"/>
                      <a:pt x="718" y="437"/>
                    </a:cubicBezTo>
                    <a:cubicBezTo>
                      <a:pt x="718" y="437"/>
                      <a:pt x="718" y="437"/>
                      <a:pt x="718" y="437"/>
                    </a:cubicBezTo>
                    <a:cubicBezTo>
                      <a:pt x="719" y="437"/>
                      <a:pt x="721" y="437"/>
                      <a:pt x="722" y="437"/>
                    </a:cubicBezTo>
                    <a:cubicBezTo>
                      <a:pt x="722" y="437"/>
                      <a:pt x="722" y="437"/>
                      <a:pt x="722" y="437"/>
                    </a:cubicBezTo>
                    <a:cubicBezTo>
                      <a:pt x="723" y="438"/>
                      <a:pt x="723" y="438"/>
                      <a:pt x="723" y="438"/>
                    </a:cubicBezTo>
                    <a:cubicBezTo>
                      <a:pt x="723" y="438"/>
                      <a:pt x="723" y="438"/>
                      <a:pt x="723" y="438"/>
                    </a:cubicBezTo>
                    <a:cubicBezTo>
                      <a:pt x="725" y="437"/>
                      <a:pt x="728" y="438"/>
                      <a:pt x="730" y="439"/>
                    </a:cubicBezTo>
                    <a:cubicBezTo>
                      <a:pt x="730" y="437"/>
                      <a:pt x="730" y="437"/>
                      <a:pt x="730" y="437"/>
                    </a:cubicBezTo>
                    <a:cubicBezTo>
                      <a:pt x="734" y="440"/>
                      <a:pt x="737" y="437"/>
                      <a:pt x="740" y="440"/>
                    </a:cubicBezTo>
                    <a:cubicBezTo>
                      <a:pt x="740" y="440"/>
                      <a:pt x="740" y="440"/>
                      <a:pt x="740" y="440"/>
                    </a:cubicBezTo>
                    <a:cubicBezTo>
                      <a:pt x="746" y="437"/>
                      <a:pt x="747" y="446"/>
                      <a:pt x="753" y="443"/>
                    </a:cubicBezTo>
                    <a:cubicBezTo>
                      <a:pt x="752" y="444"/>
                      <a:pt x="753" y="444"/>
                      <a:pt x="753" y="445"/>
                    </a:cubicBezTo>
                    <a:cubicBezTo>
                      <a:pt x="756" y="445"/>
                      <a:pt x="758" y="446"/>
                      <a:pt x="759" y="443"/>
                    </a:cubicBezTo>
                    <a:cubicBezTo>
                      <a:pt x="761" y="444"/>
                      <a:pt x="760" y="444"/>
                      <a:pt x="760" y="446"/>
                    </a:cubicBezTo>
                    <a:cubicBezTo>
                      <a:pt x="761" y="444"/>
                      <a:pt x="762" y="444"/>
                      <a:pt x="764" y="445"/>
                    </a:cubicBezTo>
                    <a:cubicBezTo>
                      <a:pt x="763" y="445"/>
                      <a:pt x="763" y="445"/>
                      <a:pt x="763" y="445"/>
                    </a:cubicBezTo>
                    <a:cubicBezTo>
                      <a:pt x="764" y="446"/>
                      <a:pt x="766" y="446"/>
                      <a:pt x="767" y="446"/>
                    </a:cubicBezTo>
                    <a:cubicBezTo>
                      <a:pt x="767" y="443"/>
                      <a:pt x="767" y="443"/>
                      <a:pt x="767" y="443"/>
                    </a:cubicBezTo>
                    <a:cubicBezTo>
                      <a:pt x="769" y="445"/>
                      <a:pt x="766" y="447"/>
                      <a:pt x="769" y="447"/>
                    </a:cubicBezTo>
                    <a:cubicBezTo>
                      <a:pt x="770" y="445"/>
                      <a:pt x="770" y="445"/>
                      <a:pt x="770" y="445"/>
                    </a:cubicBezTo>
                    <a:cubicBezTo>
                      <a:pt x="772" y="447"/>
                      <a:pt x="772" y="451"/>
                      <a:pt x="773" y="454"/>
                    </a:cubicBezTo>
                    <a:cubicBezTo>
                      <a:pt x="778" y="457"/>
                      <a:pt x="784" y="460"/>
                      <a:pt x="789" y="463"/>
                    </a:cubicBezTo>
                    <a:cubicBezTo>
                      <a:pt x="794" y="466"/>
                      <a:pt x="798" y="471"/>
                      <a:pt x="800" y="476"/>
                    </a:cubicBezTo>
                    <a:cubicBezTo>
                      <a:pt x="798" y="478"/>
                      <a:pt x="798" y="478"/>
                      <a:pt x="798" y="478"/>
                    </a:cubicBezTo>
                    <a:cubicBezTo>
                      <a:pt x="796" y="479"/>
                      <a:pt x="803" y="478"/>
                      <a:pt x="802" y="479"/>
                    </a:cubicBezTo>
                    <a:cubicBezTo>
                      <a:pt x="803" y="480"/>
                      <a:pt x="803" y="480"/>
                      <a:pt x="803" y="480"/>
                    </a:cubicBezTo>
                    <a:cubicBezTo>
                      <a:pt x="803" y="480"/>
                      <a:pt x="803" y="481"/>
                      <a:pt x="802" y="481"/>
                    </a:cubicBezTo>
                    <a:cubicBezTo>
                      <a:pt x="803" y="482"/>
                      <a:pt x="803" y="482"/>
                      <a:pt x="804" y="482"/>
                    </a:cubicBezTo>
                    <a:cubicBezTo>
                      <a:pt x="804" y="483"/>
                      <a:pt x="804" y="483"/>
                      <a:pt x="803" y="484"/>
                    </a:cubicBezTo>
                    <a:cubicBezTo>
                      <a:pt x="805" y="488"/>
                      <a:pt x="809" y="490"/>
                      <a:pt x="810" y="495"/>
                    </a:cubicBezTo>
                    <a:cubicBezTo>
                      <a:pt x="809" y="501"/>
                      <a:pt x="815" y="511"/>
                      <a:pt x="817" y="517"/>
                    </a:cubicBezTo>
                    <a:cubicBezTo>
                      <a:pt x="820" y="521"/>
                      <a:pt x="819" y="526"/>
                      <a:pt x="817" y="531"/>
                    </a:cubicBezTo>
                    <a:cubicBezTo>
                      <a:pt x="816" y="536"/>
                      <a:pt x="814" y="541"/>
                      <a:pt x="816" y="546"/>
                    </a:cubicBezTo>
                    <a:cubicBezTo>
                      <a:pt x="815" y="546"/>
                      <a:pt x="816" y="547"/>
                      <a:pt x="816" y="547"/>
                    </a:cubicBezTo>
                    <a:cubicBezTo>
                      <a:pt x="816" y="550"/>
                      <a:pt x="815" y="553"/>
                      <a:pt x="815" y="556"/>
                    </a:cubicBezTo>
                    <a:cubicBezTo>
                      <a:pt x="815" y="556"/>
                      <a:pt x="814" y="560"/>
                      <a:pt x="813" y="565"/>
                    </a:cubicBezTo>
                    <a:cubicBezTo>
                      <a:pt x="809" y="563"/>
                      <a:pt x="809" y="561"/>
                      <a:pt x="807" y="560"/>
                    </a:cubicBezTo>
                    <a:cubicBezTo>
                      <a:pt x="808" y="560"/>
                      <a:pt x="808" y="560"/>
                      <a:pt x="808" y="560"/>
                    </a:cubicBezTo>
                    <a:cubicBezTo>
                      <a:pt x="799" y="556"/>
                      <a:pt x="796" y="555"/>
                      <a:pt x="789" y="552"/>
                    </a:cubicBezTo>
                    <a:cubicBezTo>
                      <a:pt x="786" y="551"/>
                      <a:pt x="784" y="554"/>
                      <a:pt x="778" y="552"/>
                    </a:cubicBezTo>
                    <a:cubicBezTo>
                      <a:pt x="781" y="551"/>
                      <a:pt x="778" y="550"/>
                      <a:pt x="776" y="550"/>
                    </a:cubicBezTo>
                    <a:cubicBezTo>
                      <a:pt x="777" y="550"/>
                      <a:pt x="778" y="550"/>
                      <a:pt x="775" y="548"/>
                    </a:cubicBezTo>
                    <a:cubicBezTo>
                      <a:pt x="774" y="548"/>
                      <a:pt x="774" y="548"/>
                      <a:pt x="773" y="548"/>
                    </a:cubicBezTo>
                    <a:cubicBezTo>
                      <a:pt x="773" y="548"/>
                      <a:pt x="773" y="548"/>
                      <a:pt x="773" y="548"/>
                    </a:cubicBezTo>
                    <a:cubicBezTo>
                      <a:pt x="769" y="547"/>
                      <a:pt x="770" y="548"/>
                      <a:pt x="771" y="549"/>
                    </a:cubicBezTo>
                    <a:cubicBezTo>
                      <a:pt x="771" y="549"/>
                      <a:pt x="771" y="549"/>
                      <a:pt x="772" y="549"/>
                    </a:cubicBezTo>
                    <a:cubicBezTo>
                      <a:pt x="768" y="547"/>
                      <a:pt x="760" y="547"/>
                      <a:pt x="760" y="545"/>
                    </a:cubicBezTo>
                    <a:cubicBezTo>
                      <a:pt x="748" y="543"/>
                      <a:pt x="739" y="545"/>
                      <a:pt x="729" y="547"/>
                    </a:cubicBezTo>
                    <a:cubicBezTo>
                      <a:pt x="727" y="546"/>
                      <a:pt x="730" y="545"/>
                      <a:pt x="733" y="544"/>
                    </a:cubicBezTo>
                    <a:cubicBezTo>
                      <a:pt x="730" y="544"/>
                      <a:pt x="728" y="545"/>
                      <a:pt x="725" y="545"/>
                    </a:cubicBezTo>
                    <a:cubicBezTo>
                      <a:pt x="725" y="543"/>
                      <a:pt x="730" y="544"/>
                      <a:pt x="732" y="543"/>
                    </a:cubicBezTo>
                    <a:cubicBezTo>
                      <a:pt x="723" y="541"/>
                      <a:pt x="714" y="548"/>
                      <a:pt x="704" y="548"/>
                    </a:cubicBezTo>
                    <a:cubicBezTo>
                      <a:pt x="702" y="550"/>
                      <a:pt x="702" y="550"/>
                      <a:pt x="702" y="550"/>
                    </a:cubicBezTo>
                    <a:cubicBezTo>
                      <a:pt x="701" y="550"/>
                      <a:pt x="701" y="550"/>
                      <a:pt x="701" y="550"/>
                    </a:cubicBezTo>
                    <a:cubicBezTo>
                      <a:pt x="702" y="551"/>
                      <a:pt x="700" y="553"/>
                      <a:pt x="698" y="553"/>
                    </a:cubicBezTo>
                    <a:cubicBezTo>
                      <a:pt x="697" y="552"/>
                      <a:pt x="697" y="550"/>
                      <a:pt x="693" y="552"/>
                    </a:cubicBezTo>
                    <a:cubicBezTo>
                      <a:pt x="688" y="553"/>
                      <a:pt x="682" y="558"/>
                      <a:pt x="678" y="561"/>
                    </a:cubicBezTo>
                    <a:cubicBezTo>
                      <a:pt x="681" y="560"/>
                      <a:pt x="681" y="561"/>
                      <a:pt x="680" y="562"/>
                    </a:cubicBezTo>
                    <a:cubicBezTo>
                      <a:pt x="678" y="564"/>
                      <a:pt x="676" y="563"/>
                      <a:pt x="674" y="565"/>
                    </a:cubicBezTo>
                    <a:cubicBezTo>
                      <a:pt x="673" y="564"/>
                      <a:pt x="673" y="564"/>
                      <a:pt x="673" y="564"/>
                    </a:cubicBezTo>
                    <a:cubicBezTo>
                      <a:pt x="674" y="565"/>
                      <a:pt x="669" y="569"/>
                      <a:pt x="669" y="570"/>
                    </a:cubicBezTo>
                    <a:cubicBezTo>
                      <a:pt x="667" y="570"/>
                      <a:pt x="671" y="567"/>
                      <a:pt x="671" y="566"/>
                    </a:cubicBezTo>
                    <a:cubicBezTo>
                      <a:pt x="663" y="572"/>
                      <a:pt x="667" y="569"/>
                      <a:pt x="660" y="576"/>
                    </a:cubicBezTo>
                    <a:cubicBezTo>
                      <a:pt x="657" y="581"/>
                      <a:pt x="662" y="577"/>
                      <a:pt x="661" y="580"/>
                    </a:cubicBezTo>
                    <a:cubicBezTo>
                      <a:pt x="658" y="583"/>
                      <a:pt x="656" y="588"/>
                      <a:pt x="652" y="591"/>
                    </a:cubicBezTo>
                    <a:cubicBezTo>
                      <a:pt x="654" y="591"/>
                      <a:pt x="654" y="591"/>
                      <a:pt x="654" y="591"/>
                    </a:cubicBezTo>
                    <a:cubicBezTo>
                      <a:pt x="650" y="599"/>
                      <a:pt x="648" y="603"/>
                      <a:pt x="643" y="607"/>
                    </a:cubicBezTo>
                    <a:cubicBezTo>
                      <a:pt x="639" y="623"/>
                      <a:pt x="639" y="632"/>
                      <a:pt x="640" y="636"/>
                    </a:cubicBezTo>
                    <a:cubicBezTo>
                      <a:pt x="641" y="641"/>
                      <a:pt x="643" y="641"/>
                      <a:pt x="645" y="640"/>
                    </a:cubicBezTo>
                    <a:cubicBezTo>
                      <a:pt x="649" y="636"/>
                      <a:pt x="655" y="627"/>
                      <a:pt x="655" y="627"/>
                    </a:cubicBezTo>
                    <a:cubicBezTo>
                      <a:pt x="661" y="618"/>
                      <a:pt x="665" y="611"/>
                      <a:pt x="669" y="603"/>
                    </a:cubicBezTo>
                    <a:cubicBezTo>
                      <a:pt x="674" y="596"/>
                      <a:pt x="679" y="588"/>
                      <a:pt x="689" y="580"/>
                    </a:cubicBezTo>
                    <a:cubicBezTo>
                      <a:pt x="698" y="575"/>
                      <a:pt x="705" y="573"/>
                      <a:pt x="712" y="572"/>
                    </a:cubicBezTo>
                    <a:cubicBezTo>
                      <a:pt x="719" y="571"/>
                      <a:pt x="726" y="570"/>
                      <a:pt x="737" y="569"/>
                    </a:cubicBezTo>
                    <a:cubicBezTo>
                      <a:pt x="748" y="569"/>
                      <a:pt x="760" y="570"/>
                      <a:pt x="771" y="573"/>
                    </a:cubicBezTo>
                    <a:cubicBezTo>
                      <a:pt x="777" y="572"/>
                      <a:pt x="785" y="578"/>
                      <a:pt x="792" y="579"/>
                    </a:cubicBezTo>
                    <a:cubicBezTo>
                      <a:pt x="793" y="581"/>
                      <a:pt x="793" y="581"/>
                      <a:pt x="793" y="581"/>
                    </a:cubicBezTo>
                    <a:cubicBezTo>
                      <a:pt x="795" y="581"/>
                      <a:pt x="798" y="582"/>
                      <a:pt x="800" y="584"/>
                    </a:cubicBezTo>
                    <a:cubicBezTo>
                      <a:pt x="799" y="584"/>
                      <a:pt x="799" y="584"/>
                      <a:pt x="799" y="584"/>
                    </a:cubicBezTo>
                    <a:cubicBezTo>
                      <a:pt x="803" y="585"/>
                      <a:pt x="806" y="587"/>
                      <a:pt x="807" y="588"/>
                    </a:cubicBezTo>
                    <a:cubicBezTo>
                      <a:pt x="807" y="588"/>
                      <a:pt x="807" y="588"/>
                      <a:pt x="807" y="588"/>
                    </a:cubicBezTo>
                    <a:cubicBezTo>
                      <a:pt x="810" y="590"/>
                      <a:pt x="810" y="590"/>
                      <a:pt x="810" y="590"/>
                    </a:cubicBezTo>
                    <a:cubicBezTo>
                      <a:pt x="810" y="590"/>
                      <a:pt x="810" y="590"/>
                      <a:pt x="810" y="590"/>
                    </a:cubicBezTo>
                    <a:cubicBezTo>
                      <a:pt x="815" y="592"/>
                      <a:pt x="820" y="596"/>
                      <a:pt x="824" y="599"/>
                    </a:cubicBezTo>
                    <a:cubicBezTo>
                      <a:pt x="824" y="598"/>
                      <a:pt x="824" y="598"/>
                      <a:pt x="824" y="598"/>
                    </a:cubicBezTo>
                    <a:cubicBezTo>
                      <a:pt x="832" y="606"/>
                      <a:pt x="837" y="607"/>
                      <a:pt x="843" y="616"/>
                    </a:cubicBezTo>
                    <a:cubicBezTo>
                      <a:pt x="842" y="616"/>
                      <a:pt x="842" y="616"/>
                      <a:pt x="842" y="616"/>
                    </a:cubicBezTo>
                    <a:cubicBezTo>
                      <a:pt x="854" y="623"/>
                      <a:pt x="853" y="633"/>
                      <a:pt x="863" y="642"/>
                    </a:cubicBezTo>
                    <a:cubicBezTo>
                      <a:pt x="862" y="641"/>
                      <a:pt x="862" y="643"/>
                      <a:pt x="862" y="643"/>
                    </a:cubicBezTo>
                    <a:cubicBezTo>
                      <a:pt x="865" y="648"/>
                      <a:pt x="868" y="654"/>
                      <a:pt x="871" y="653"/>
                    </a:cubicBezTo>
                    <a:cubicBezTo>
                      <a:pt x="873" y="657"/>
                      <a:pt x="872" y="657"/>
                      <a:pt x="871" y="658"/>
                    </a:cubicBezTo>
                    <a:cubicBezTo>
                      <a:pt x="872" y="657"/>
                      <a:pt x="874" y="660"/>
                      <a:pt x="875" y="664"/>
                    </a:cubicBezTo>
                    <a:cubicBezTo>
                      <a:pt x="874" y="662"/>
                      <a:pt x="874" y="662"/>
                      <a:pt x="874" y="662"/>
                    </a:cubicBezTo>
                    <a:cubicBezTo>
                      <a:pt x="876" y="665"/>
                      <a:pt x="877" y="669"/>
                      <a:pt x="878" y="672"/>
                    </a:cubicBezTo>
                    <a:cubicBezTo>
                      <a:pt x="880" y="669"/>
                      <a:pt x="880" y="669"/>
                      <a:pt x="880" y="669"/>
                    </a:cubicBezTo>
                    <a:cubicBezTo>
                      <a:pt x="881" y="674"/>
                      <a:pt x="877" y="671"/>
                      <a:pt x="879" y="676"/>
                    </a:cubicBezTo>
                    <a:cubicBezTo>
                      <a:pt x="881" y="675"/>
                      <a:pt x="881" y="675"/>
                      <a:pt x="881" y="675"/>
                    </a:cubicBezTo>
                    <a:cubicBezTo>
                      <a:pt x="882" y="683"/>
                      <a:pt x="879" y="688"/>
                      <a:pt x="878" y="695"/>
                    </a:cubicBezTo>
                    <a:cubicBezTo>
                      <a:pt x="878" y="709"/>
                      <a:pt x="877" y="723"/>
                      <a:pt x="872" y="737"/>
                    </a:cubicBezTo>
                    <a:cubicBezTo>
                      <a:pt x="868" y="751"/>
                      <a:pt x="860" y="764"/>
                      <a:pt x="849" y="774"/>
                    </a:cubicBezTo>
                    <a:cubicBezTo>
                      <a:pt x="847" y="773"/>
                      <a:pt x="847" y="773"/>
                      <a:pt x="847" y="773"/>
                    </a:cubicBezTo>
                    <a:cubicBezTo>
                      <a:pt x="845" y="772"/>
                      <a:pt x="845" y="782"/>
                      <a:pt x="842" y="781"/>
                    </a:cubicBezTo>
                    <a:cubicBezTo>
                      <a:pt x="841" y="784"/>
                      <a:pt x="841" y="784"/>
                      <a:pt x="841" y="784"/>
                    </a:cubicBezTo>
                    <a:cubicBezTo>
                      <a:pt x="840" y="784"/>
                      <a:pt x="838" y="785"/>
                      <a:pt x="839" y="784"/>
                    </a:cubicBezTo>
                    <a:cubicBezTo>
                      <a:pt x="837" y="786"/>
                      <a:pt x="837" y="786"/>
                      <a:pt x="836" y="788"/>
                    </a:cubicBezTo>
                    <a:cubicBezTo>
                      <a:pt x="835" y="788"/>
                      <a:pt x="834" y="789"/>
                      <a:pt x="833" y="789"/>
                    </a:cubicBezTo>
                    <a:cubicBezTo>
                      <a:pt x="823" y="796"/>
                      <a:pt x="817" y="804"/>
                      <a:pt x="806" y="809"/>
                    </a:cubicBezTo>
                    <a:cubicBezTo>
                      <a:pt x="799" y="811"/>
                      <a:pt x="790" y="815"/>
                      <a:pt x="780" y="819"/>
                    </a:cubicBezTo>
                    <a:cubicBezTo>
                      <a:pt x="770" y="822"/>
                      <a:pt x="759" y="825"/>
                      <a:pt x="751" y="826"/>
                    </a:cubicBezTo>
                    <a:cubicBezTo>
                      <a:pt x="740" y="829"/>
                      <a:pt x="727" y="826"/>
                      <a:pt x="716" y="822"/>
                    </a:cubicBezTo>
                    <a:cubicBezTo>
                      <a:pt x="704" y="819"/>
                      <a:pt x="693" y="814"/>
                      <a:pt x="682" y="811"/>
                    </a:cubicBezTo>
                    <a:cubicBezTo>
                      <a:pt x="681" y="810"/>
                      <a:pt x="679" y="810"/>
                      <a:pt x="679" y="811"/>
                    </a:cubicBezTo>
                    <a:cubicBezTo>
                      <a:pt x="673" y="808"/>
                      <a:pt x="667" y="804"/>
                      <a:pt x="661" y="800"/>
                    </a:cubicBezTo>
                    <a:cubicBezTo>
                      <a:pt x="661" y="800"/>
                      <a:pt x="656" y="797"/>
                      <a:pt x="650" y="792"/>
                    </a:cubicBezTo>
                    <a:cubicBezTo>
                      <a:pt x="644" y="787"/>
                      <a:pt x="637" y="780"/>
                      <a:pt x="634" y="774"/>
                    </a:cubicBezTo>
                    <a:cubicBezTo>
                      <a:pt x="634" y="773"/>
                      <a:pt x="633" y="773"/>
                      <a:pt x="633" y="772"/>
                    </a:cubicBezTo>
                    <a:cubicBezTo>
                      <a:pt x="633" y="768"/>
                      <a:pt x="634" y="764"/>
                      <a:pt x="634" y="760"/>
                    </a:cubicBezTo>
                    <a:cubicBezTo>
                      <a:pt x="635" y="760"/>
                      <a:pt x="636" y="743"/>
                      <a:pt x="632" y="732"/>
                    </a:cubicBezTo>
                    <a:cubicBezTo>
                      <a:pt x="630" y="727"/>
                      <a:pt x="627" y="724"/>
                      <a:pt x="624" y="725"/>
                    </a:cubicBezTo>
                    <a:cubicBezTo>
                      <a:pt x="621" y="726"/>
                      <a:pt x="619" y="732"/>
                      <a:pt x="614" y="744"/>
                    </a:cubicBezTo>
                    <a:cubicBezTo>
                      <a:pt x="613" y="744"/>
                      <a:pt x="613" y="744"/>
                      <a:pt x="613" y="744"/>
                    </a:cubicBezTo>
                    <a:cubicBezTo>
                      <a:pt x="612" y="751"/>
                      <a:pt x="611" y="755"/>
                      <a:pt x="614" y="760"/>
                    </a:cubicBezTo>
                    <a:cubicBezTo>
                      <a:pt x="610" y="760"/>
                      <a:pt x="613" y="765"/>
                      <a:pt x="612" y="767"/>
                    </a:cubicBezTo>
                    <a:cubicBezTo>
                      <a:pt x="611" y="766"/>
                      <a:pt x="611" y="766"/>
                      <a:pt x="611" y="766"/>
                    </a:cubicBezTo>
                    <a:cubicBezTo>
                      <a:pt x="613" y="771"/>
                      <a:pt x="608" y="774"/>
                      <a:pt x="609" y="779"/>
                    </a:cubicBezTo>
                    <a:cubicBezTo>
                      <a:pt x="609" y="778"/>
                      <a:pt x="608" y="778"/>
                      <a:pt x="608" y="777"/>
                    </a:cubicBezTo>
                    <a:cubicBezTo>
                      <a:pt x="608" y="780"/>
                      <a:pt x="608" y="784"/>
                      <a:pt x="606" y="784"/>
                    </a:cubicBezTo>
                    <a:cubicBezTo>
                      <a:pt x="604" y="790"/>
                      <a:pt x="600" y="799"/>
                      <a:pt x="600" y="804"/>
                    </a:cubicBezTo>
                    <a:cubicBezTo>
                      <a:pt x="600" y="803"/>
                      <a:pt x="600" y="803"/>
                      <a:pt x="600" y="803"/>
                    </a:cubicBezTo>
                    <a:cubicBezTo>
                      <a:pt x="601" y="807"/>
                      <a:pt x="599" y="806"/>
                      <a:pt x="599" y="809"/>
                    </a:cubicBezTo>
                    <a:cubicBezTo>
                      <a:pt x="598" y="809"/>
                      <a:pt x="598" y="810"/>
                      <a:pt x="598" y="809"/>
                    </a:cubicBezTo>
                    <a:cubicBezTo>
                      <a:pt x="598" y="813"/>
                      <a:pt x="594" y="817"/>
                      <a:pt x="593" y="819"/>
                    </a:cubicBezTo>
                    <a:cubicBezTo>
                      <a:pt x="592" y="818"/>
                      <a:pt x="592" y="818"/>
                      <a:pt x="592" y="818"/>
                    </a:cubicBezTo>
                    <a:cubicBezTo>
                      <a:pt x="591" y="820"/>
                      <a:pt x="590" y="821"/>
                      <a:pt x="589" y="823"/>
                    </a:cubicBezTo>
                    <a:cubicBezTo>
                      <a:pt x="591" y="821"/>
                      <a:pt x="591" y="821"/>
                      <a:pt x="591" y="821"/>
                    </a:cubicBezTo>
                    <a:cubicBezTo>
                      <a:pt x="593" y="824"/>
                      <a:pt x="586" y="823"/>
                      <a:pt x="586" y="828"/>
                    </a:cubicBezTo>
                    <a:cubicBezTo>
                      <a:pt x="583" y="830"/>
                      <a:pt x="586" y="839"/>
                      <a:pt x="582" y="841"/>
                    </a:cubicBezTo>
                    <a:cubicBezTo>
                      <a:pt x="582" y="843"/>
                      <a:pt x="581" y="837"/>
                      <a:pt x="580" y="840"/>
                    </a:cubicBezTo>
                    <a:cubicBezTo>
                      <a:pt x="579" y="839"/>
                      <a:pt x="580" y="839"/>
                      <a:pt x="579" y="838"/>
                    </a:cubicBezTo>
                    <a:cubicBezTo>
                      <a:pt x="577" y="841"/>
                      <a:pt x="574" y="840"/>
                      <a:pt x="572" y="843"/>
                    </a:cubicBezTo>
                    <a:cubicBezTo>
                      <a:pt x="571" y="842"/>
                      <a:pt x="571" y="842"/>
                      <a:pt x="571" y="842"/>
                    </a:cubicBezTo>
                    <a:cubicBezTo>
                      <a:pt x="570" y="847"/>
                      <a:pt x="564" y="845"/>
                      <a:pt x="563" y="849"/>
                    </a:cubicBezTo>
                    <a:cubicBezTo>
                      <a:pt x="560" y="853"/>
                      <a:pt x="558" y="847"/>
                      <a:pt x="556" y="852"/>
                    </a:cubicBezTo>
                    <a:cubicBezTo>
                      <a:pt x="555" y="852"/>
                      <a:pt x="554" y="852"/>
                      <a:pt x="553" y="852"/>
                    </a:cubicBezTo>
                    <a:cubicBezTo>
                      <a:pt x="551" y="852"/>
                      <a:pt x="553" y="855"/>
                      <a:pt x="551" y="855"/>
                    </a:cubicBezTo>
                    <a:cubicBezTo>
                      <a:pt x="550" y="854"/>
                      <a:pt x="548" y="855"/>
                      <a:pt x="548" y="854"/>
                    </a:cubicBezTo>
                    <a:cubicBezTo>
                      <a:pt x="543" y="854"/>
                      <a:pt x="541" y="861"/>
                      <a:pt x="533" y="860"/>
                    </a:cubicBezTo>
                    <a:cubicBezTo>
                      <a:pt x="533" y="863"/>
                      <a:pt x="529" y="863"/>
                      <a:pt x="529" y="865"/>
                    </a:cubicBezTo>
                    <a:cubicBezTo>
                      <a:pt x="528" y="864"/>
                      <a:pt x="523" y="867"/>
                      <a:pt x="525" y="864"/>
                    </a:cubicBezTo>
                    <a:cubicBezTo>
                      <a:pt x="526" y="863"/>
                      <a:pt x="526" y="863"/>
                      <a:pt x="526" y="864"/>
                    </a:cubicBezTo>
                    <a:cubicBezTo>
                      <a:pt x="526" y="862"/>
                      <a:pt x="526" y="862"/>
                      <a:pt x="526" y="862"/>
                    </a:cubicBezTo>
                    <a:cubicBezTo>
                      <a:pt x="522" y="860"/>
                      <a:pt x="520" y="865"/>
                      <a:pt x="517" y="866"/>
                    </a:cubicBezTo>
                    <a:cubicBezTo>
                      <a:pt x="518" y="866"/>
                      <a:pt x="519" y="866"/>
                      <a:pt x="519" y="867"/>
                    </a:cubicBezTo>
                    <a:cubicBezTo>
                      <a:pt x="518" y="867"/>
                      <a:pt x="516" y="867"/>
                      <a:pt x="515" y="867"/>
                    </a:cubicBezTo>
                    <a:cubicBezTo>
                      <a:pt x="516" y="866"/>
                      <a:pt x="516" y="866"/>
                      <a:pt x="516" y="866"/>
                    </a:cubicBezTo>
                    <a:cubicBezTo>
                      <a:pt x="514" y="866"/>
                      <a:pt x="512" y="866"/>
                      <a:pt x="511" y="866"/>
                    </a:cubicBezTo>
                    <a:cubicBezTo>
                      <a:pt x="512" y="868"/>
                      <a:pt x="512" y="868"/>
                      <a:pt x="512" y="868"/>
                    </a:cubicBezTo>
                    <a:cubicBezTo>
                      <a:pt x="509" y="867"/>
                      <a:pt x="508" y="865"/>
                      <a:pt x="506" y="867"/>
                    </a:cubicBezTo>
                    <a:cubicBezTo>
                      <a:pt x="505" y="869"/>
                      <a:pt x="508" y="869"/>
                      <a:pt x="506" y="870"/>
                    </a:cubicBezTo>
                    <a:cubicBezTo>
                      <a:pt x="502" y="869"/>
                      <a:pt x="498" y="868"/>
                      <a:pt x="494" y="867"/>
                    </a:cubicBezTo>
                    <a:cubicBezTo>
                      <a:pt x="494" y="869"/>
                      <a:pt x="493" y="869"/>
                      <a:pt x="492" y="869"/>
                    </a:cubicBezTo>
                    <a:cubicBezTo>
                      <a:pt x="492" y="868"/>
                      <a:pt x="492" y="868"/>
                      <a:pt x="492" y="868"/>
                    </a:cubicBezTo>
                    <a:cubicBezTo>
                      <a:pt x="487" y="869"/>
                      <a:pt x="491" y="864"/>
                      <a:pt x="486" y="865"/>
                    </a:cubicBezTo>
                    <a:cubicBezTo>
                      <a:pt x="487" y="864"/>
                      <a:pt x="487" y="864"/>
                      <a:pt x="487" y="864"/>
                    </a:cubicBezTo>
                    <a:cubicBezTo>
                      <a:pt x="485" y="867"/>
                      <a:pt x="485" y="867"/>
                      <a:pt x="485" y="867"/>
                    </a:cubicBezTo>
                    <a:cubicBezTo>
                      <a:pt x="481" y="870"/>
                      <a:pt x="483" y="864"/>
                      <a:pt x="478" y="867"/>
                    </a:cubicBezTo>
                    <a:cubicBezTo>
                      <a:pt x="480" y="867"/>
                      <a:pt x="479" y="871"/>
                      <a:pt x="476" y="870"/>
                    </a:cubicBezTo>
                    <a:cubicBezTo>
                      <a:pt x="477" y="868"/>
                      <a:pt x="477" y="868"/>
                      <a:pt x="477" y="868"/>
                    </a:cubicBezTo>
                    <a:cubicBezTo>
                      <a:pt x="476" y="869"/>
                      <a:pt x="476" y="869"/>
                      <a:pt x="475" y="869"/>
                    </a:cubicBezTo>
                    <a:cubicBezTo>
                      <a:pt x="476" y="868"/>
                      <a:pt x="476" y="867"/>
                      <a:pt x="474" y="867"/>
                    </a:cubicBezTo>
                    <a:cubicBezTo>
                      <a:pt x="475" y="865"/>
                      <a:pt x="475" y="865"/>
                      <a:pt x="475" y="865"/>
                    </a:cubicBezTo>
                    <a:cubicBezTo>
                      <a:pt x="474" y="866"/>
                      <a:pt x="473" y="866"/>
                      <a:pt x="471" y="867"/>
                    </a:cubicBezTo>
                    <a:cubicBezTo>
                      <a:pt x="469" y="865"/>
                      <a:pt x="465" y="866"/>
                      <a:pt x="464" y="863"/>
                    </a:cubicBezTo>
                    <a:cubicBezTo>
                      <a:pt x="464" y="863"/>
                      <a:pt x="459" y="861"/>
                      <a:pt x="457" y="863"/>
                    </a:cubicBezTo>
                    <a:cubicBezTo>
                      <a:pt x="459" y="862"/>
                      <a:pt x="456" y="860"/>
                      <a:pt x="457" y="859"/>
                    </a:cubicBezTo>
                    <a:cubicBezTo>
                      <a:pt x="456" y="860"/>
                      <a:pt x="451" y="860"/>
                      <a:pt x="450" y="857"/>
                    </a:cubicBezTo>
                    <a:cubicBezTo>
                      <a:pt x="450" y="857"/>
                      <a:pt x="450" y="857"/>
                      <a:pt x="450" y="857"/>
                    </a:cubicBezTo>
                    <a:cubicBezTo>
                      <a:pt x="445" y="853"/>
                      <a:pt x="440" y="855"/>
                      <a:pt x="436" y="851"/>
                    </a:cubicBezTo>
                    <a:cubicBezTo>
                      <a:pt x="435" y="852"/>
                      <a:pt x="433" y="850"/>
                      <a:pt x="432" y="852"/>
                    </a:cubicBezTo>
                    <a:cubicBezTo>
                      <a:pt x="426" y="851"/>
                      <a:pt x="426" y="843"/>
                      <a:pt x="420" y="848"/>
                    </a:cubicBezTo>
                    <a:cubicBezTo>
                      <a:pt x="418" y="846"/>
                      <a:pt x="419" y="844"/>
                      <a:pt x="418" y="843"/>
                    </a:cubicBezTo>
                    <a:cubicBezTo>
                      <a:pt x="418" y="843"/>
                      <a:pt x="418" y="843"/>
                      <a:pt x="418" y="843"/>
                    </a:cubicBezTo>
                    <a:cubicBezTo>
                      <a:pt x="414" y="841"/>
                      <a:pt x="413" y="840"/>
                      <a:pt x="410" y="837"/>
                    </a:cubicBezTo>
                    <a:cubicBezTo>
                      <a:pt x="409" y="836"/>
                      <a:pt x="406" y="839"/>
                      <a:pt x="404" y="836"/>
                    </a:cubicBezTo>
                    <a:cubicBezTo>
                      <a:pt x="406" y="835"/>
                      <a:pt x="405" y="835"/>
                      <a:pt x="404" y="834"/>
                    </a:cubicBezTo>
                    <a:cubicBezTo>
                      <a:pt x="405" y="834"/>
                      <a:pt x="405" y="834"/>
                      <a:pt x="405" y="832"/>
                    </a:cubicBezTo>
                    <a:cubicBezTo>
                      <a:pt x="404" y="832"/>
                      <a:pt x="404" y="832"/>
                      <a:pt x="403" y="832"/>
                    </a:cubicBezTo>
                    <a:cubicBezTo>
                      <a:pt x="403" y="832"/>
                      <a:pt x="403" y="832"/>
                      <a:pt x="404" y="832"/>
                    </a:cubicBezTo>
                    <a:cubicBezTo>
                      <a:pt x="402" y="831"/>
                      <a:pt x="402" y="831"/>
                      <a:pt x="402" y="832"/>
                    </a:cubicBezTo>
                    <a:cubicBezTo>
                      <a:pt x="402" y="832"/>
                      <a:pt x="402" y="832"/>
                      <a:pt x="402" y="833"/>
                    </a:cubicBezTo>
                    <a:cubicBezTo>
                      <a:pt x="402" y="830"/>
                      <a:pt x="398" y="828"/>
                      <a:pt x="400" y="827"/>
                    </a:cubicBezTo>
                    <a:cubicBezTo>
                      <a:pt x="395" y="822"/>
                      <a:pt x="391" y="820"/>
                      <a:pt x="388" y="815"/>
                    </a:cubicBezTo>
                    <a:cubicBezTo>
                      <a:pt x="389" y="814"/>
                      <a:pt x="390" y="815"/>
                      <a:pt x="391" y="816"/>
                    </a:cubicBezTo>
                    <a:cubicBezTo>
                      <a:pt x="391" y="815"/>
                      <a:pt x="390" y="814"/>
                      <a:pt x="389" y="813"/>
                    </a:cubicBezTo>
                    <a:cubicBezTo>
                      <a:pt x="391" y="812"/>
                      <a:pt x="391" y="814"/>
                      <a:pt x="392" y="815"/>
                    </a:cubicBezTo>
                    <a:cubicBezTo>
                      <a:pt x="392" y="811"/>
                      <a:pt x="386" y="808"/>
                      <a:pt x="387" y="803"/>
                    </a:cubicBezTo>
                    <a:cubicBezTo>
                      <a:pt x="385" y="802"/>
                      <a:pt x="385" y="802"/>
                      <a:pt x="385" y="802"/>
                    </a:cubicBezTo>
                    <a:cubicBezTo>
                      <a:pt x="385" y="802"/>
                      <a:pt x="385" y="802"/>
                      <a:pt x="385" y="802"/>
                    </a:cubicBezTo>
                    <a:cubicBezTo>
                      <a:pt x="385" y="802"/>
                      <a:pt x="383" y="801"/>
                      <a:pt x="383" y="800"/>
                    </a:cubicBezTo>
                    <a:cubicBezTo>
                      <a:pt x="384" y="799"/>
                      <a:pt x="386" y="800"/>
                      <a:pt x="386" y="798"/>
                    </a:cubicBezTo>
                    <a:cubicBezTo>
                      <a:pt x="387" y="795"/>
                      <a:pt x="384" y="792"/>
                      <a:pt x="383" y="790"/>
                    </a:cubicBezTo>
                    <a:cubicBezTo>
                      <a:pt x="383" y="791"/>
                      <a:pt x="382" y="791"/>
                      <a:pt x="382" y="790"/>
                    </a:cubicBezTo>
                    <a:cubicBezTo>
                      <a:pt x="382" y="789"/>
                      <a:pt x="383" y="788"/>
                      <a:pt x="383" y="787"/>
                    </a:cubicBezTo>
                    <a:cubicBezTo>
                      <a:pt x="384" y="787"/>
                      <a:pt x="384" y="787"/>
                      <a:pt x="384" y="787"/>
                    </a:cubicBezTo>
                    <a:cubicBezTo>
                      <a:pt x="383" y="787"/>
                      <a:pt x="383" y="784"/>
                      <a:pt x="382" y="783"/>
                    </a:cubicBezTo>
                    <a:cubicBezTo>
                      <a:pt x="383" y="783"/>
                      <a:pt x="383" y="785"/>
                      <a:pt x="384" y="786"/>
                    </a:cubicBezTo>
                    <a:cubicBezTo>
                      <a:pt x="384" y="781"/>
                      <a:pt x="384" y="783"/>
                      <a:pt x="385" y="779"/>
                    </a:cubicBezTo>
                    <a:cubicBezTo>
                      <a:pt x="384" y="776"/>
                      <a:pt x="383" y="779"/>
                      <a:pt x="381" y="777"/>
                    </a:cubicBezTo>
                    <a:cubicBezTo>
                      <a:pt x="381" y="775"/>
                      <a:pt x="381" y="772"/>
                      <a:pt x="383" y="770"/>
                    </a:cubicBezTo>
                    <a:cubicBezTo>
                      <a:pt x="381" y="770"/>
                      <a:pt x="381" y="770"/>
                      <a:pt x="381" y="770"/>
                    </a:cubicBezTo>
                    <a:cubicBezTo>
                      <a:pt x="381" y="765"/>
                      <a:pt x="382" y="762"/>
                      <a:pt x="385" y="760"/>
                    </a:cubicBezTo>
                    <a:cubicBezTo>
                      <a:pt x="386" y="751"/>
                      <a:pt x="387" y="745"/>
                      <a:pt x="386" y="741"/>
                    </a:cubicBezTo>
                    <a:cubicBezTo>
                      <a:pt x="385" y="738"/>
                      <a:pt x="384" y="737"/>
                      <a:pt x="382" y="737"/>
                    </a:cubicBezTo>
                    <a:cubicBezTo>
                      <a:pt x="377" y="737"/>
                      <a:pt x="372" y="744"/>
                      <a:pt x="372" y="744"/>
                    </a:cubicBezTo>
                    <a:cubicBezTo>
                      <a:pt x="366" y="750"/>
                      <a:pt x="363" y="757"/>
                      <a:pt x="362" y="764"/>
                    </a:cubicBezTo>
                    <a:cubicBezTo>
                      <a:pt x="361" y="771"/>
                      <a:pt x="361" y="779"/>
                      <a:pt x="362" y="789"/>
                    </a:cubicBezTo>
                    <a:cubicBezTo>
                      <a:pt x="362" y="793"/>
                      <a:pt x="362" y="797"/>
                      <a:pt x="362" y="800"/>
                    </a:cubicBezTo>
                    <a:cubicBezTo>
                      <a:pt x="360" y="801"/>
                      <a:pt x="358" y="803"/>
                      <a:pt x="356" y="805"/>
                    </a:cubicBezTo>
                    <a:cubicBezTo>
                      <a:pt x="355" y="805"/>
                      <a:pt x="355" y="805"/>
                      <a:pt x="355" y="805"/>
                    </a:cubicBezTo>
                    <a:cubicBezTo>
                      <a:pt x="351" y="811"/>
                      <a:pt x="348" y="814"/>
                      <a:pt x="348" y="819"/>
                    </a:cubicBezTo>
                    <a:cubicBezTo>
                      <a:pt x="344" y="817"/>
                      <a:pt x="343" y="823"/>
                      <a:pt x="341" y="823"/>
                    </a:cubicBezTo>
                    <a:cubicBezTo>
                      <a:pt x="341" y="823"/>
                      <a:pt x="341" y="823"/>
                      <a:pt x="341" y="823"/>
                    </a:cubicBezTo>
                    <a:cubicBezTo>
                      <a:pt x="340" y="828"/>
                      <a:pt x="333" y="827"/>
                      <a:pt x="331" y="831"/>
                    </a:cubicBezTo>
                    <a:cubicBezTo>
                      <a:pt x="331" y="830"/>
                      <a:pt x="331" y="830"/>
                      <a:pt x="331" y="829"/>
                    </a:cubicBezTo>
                    <a:cubicBezTo>
                      <a:pt x="329" y="831"/>
                      <a:pt x="326" y="833"/>
                      <a:pt x="325" y="832"/>
                    </a:cubicBezTo>
                    <a:cubicBezTo>
                      <a:pt x="318" y="835"/>
                      <a:pt x="308" y="836"/>
                      <a:pt x="304" y="840"/>
                    </a:cubicBezTo>
                    <a:cubicBezTo>
                      <a:pt x="304" y="840"/>
                      <a:pt x="304" y="840"/>
                      <a:pt x="304" y="840"/>
                    </a:cubicBezTo>
                    <a:cubicBezTo>
                      <a:pt x="302" y="842"/>
                      <a:pt x="301" y="841"/>
                      <a:pt x="298" y="842"/>
                    </a:cubicBezTo>
                    <a:cubicBezTo>
                      <a:pt x="298" y="842"/>
                      <a:pt x="297" y="842"/>
                      <a:pt x="297" y="842"/>
                    </a:cubicBezTo>
                    <a:cubicBezTo>
                      <a:pt x="294" y="844"/>
                      <a:pt x="288" y="842"/>
                      <a:pt x="286" y="843"/>
                    </a:cubicBezTo>
                    <a:cubicBezTo>
                      <a:pt x="286" y="842"/>
                      <a:pt x="286" y="842"/>
                      <a:pt x="286" y="842"/>
                    </a:cubicBezTo>
                    <a:cubicBezTo>
                      <a:pt x="284" y="842"/>
                      <a:pt x="282" y="842"/>
                      <a:pt x="279" y="842"/>
                    </a:cubicBezTo>
                    <a:cubicBezTo>
                      <a:pt x="282" y="842"/>
                      <a:pt x="282" y="842"/>
                      <a:pt x="282" y="842"/>
                    </a:cubicBezTo>
                    <a:cubicBezTo>
                      <a:pt x="281" y="846"/>
                      <a:pt x="277" y="840"/>
                      <a:pt x="272" y="842"/>
                    </a:cubicBezTo>
                    <a:cubicBezTo>
                      <a:pt x="268" y="841"/>
                      <a:pt x="263" y="848"/>
                      <a:pt x="258" y="846"/>
                    </a:cubicBezTo>
                    <a:cubicBezTo>
                      <a:pt x="256" y="847"/>
                      <a:pt x="261" y="843"/>
                      <a:pt x="257" y="844"/>
                    </a:cubicBezTo>
                    <a:cubicBezTo>
                      <a:pt x="258" y="842"/>
                      <a:pt x="259" y="843"/>
                      <a:pt x="259" y="841"/>
                    </a:cubicBezTo>
                    <a:cubicBezTo>
                      <a:pt x="255" y="842"/>
                      <a:pt x="254" y="838"/>
                      <a:pt x="250" y="839"/>
                    </a:cubicBezTo>
                    <a:cubicBezTo>
                      <a:pt x="250" y="837"/>
                      <a:pt x="250" y="837"/>
                      <a:pt x="250" y="837"/>
                    </a:cubicBezTo>
                    <a:cubicBezTo>
                      <a:pt x="245" y="838"/>
                      <a:pt x="242" y="833"/>
                      <a:pt x="238" y="834"/>
                    </a:cubicBezTo>
                    <a:cubicBezTo>
                      <a:pt x="232" y="833"/>
                      <a:pt x="236" y="829"/>
                      <a:pt x="230" y="829"/>
                    </a:cubicBezTo>
                    <a:cubicBezTo>
                      <a:pt x="229" y="827"/>
                      <a:pt x="229" y="827"/>
                      <a:pt x="229" y="827"/>
                    </a:cubicBezTo>
                    <a:cubicBezTo>
                      <a:pt x="227" y="826"/>
                      <a:pt x="227" y="828"/>
                      <a:pt x="225" y="827"/>
                    </a:cubicBezTo>
                    <a:cubicBezTo>
                      <a:pt x="225" y="825"/>
                      <a:pt x="222" y="824"/>
                      <a:pt x="224" y="824"/>
                    </a:cubicBezTo>
                    <a:cubicBezTo>
                      <a:pt x="220" y="820"/>
                      <a:pt x="213" y="821"/>
                      <a:pt x="209" y="814"/>
                    </a:cubicBezTo>
                    <a:cubicBezTo>
                      <a:pt x="206" y="816"/>
                      <a:pt x="204" y="812"/>
                      <a:pt x="202" y="813"/>
                    </a:cubicBezTo>
                    <a:cubicBezTo>
                      <a:pt x="203" y="812"/>
                      <a:pt x="197" y="808"/>
                      <a:pt x="202" y="809"/>
                    </a:cubicBezTo>
                    <a:cubicBezTo>
                      <a:pt x="202" y="809"/>
                      <a:pt x="202" y="810"/>
                      <a:pt x="202" y="810"/>
                    </a:cubicBezTo>
                    <a:cubicBezTo>
                      <a:pt x="203" y="809"/>
                      <a:pt x="203" y="809"/>
                      <a:pt x="203" y="809"/>
                    </a:cubicBezTo>
                    <a:cubicBezTo>
                      <a:pt x="203" y="805"/>
                      <a:pt x="198" y="806"/>
                      <a:pt x="197" y="803"/>
                    </a:cubicBezTo>
                    <a:cubicBezTo>
                      <a:pt x="196" y="804"/>
                      <a:pt x="197" y="805"/>
                      <a:pt x="196" y="805"/>
                    </a:cubicBezTo>
                    <a:cubicBezTo>
                      <a:pt x="195" y="804"/>
                      <a:pt x="195" y="804"/>
                      <a:pt x="195" y="802"/>
                    </a:cubicBezTo>
                    <a:cubicBezTo>
                      <a:pt x="196" y="802"/>
                      <a:pt x="196" y="802"/>
                      <a:pt x="196" y="802"/>
                    </a:cubicBezTo>
                    <a:cubicBezTo>
                      <a:pt x="196" y="801"/>
                      <a:pt x="195" y="799"/>
                      <a:pt x="194" y="797"/>
                    </a:cubicBezTo>
                    <a:cubicBezTo>
                      <a:pt x="193" y="799"/>
                      <a:pt x="193" y="799"/>
                      <a:pt x="193" y="799"/>
                    </a:cubicBezTo>
                    <a:cubicBezTo>
                      <a:pt x="193" y="796"/>
                      <a:pt x="195" y="794"/>
                      <a:pt x="192" y="792"/>
                    </a:cubicBezTo>
                    <a:cubicBezTo>
                      <a:pt x="190" y="792"/>
                      <a:pt x="191" y="796"/>
                      <a:pt x="189" y="793"/>
                    </a:cubicBezTo>
                    <a:cubicBezTo>
                      <a:pt x="189" y="789"/>
                      <a:pt x="189" y="784"/>
                      <a:pt x="189" y="780"/>
                    </a:cubicBezTo>
                    <a:cubicBezTo>
                      <a:pt x="187" y="780"/>
                      <a:pt x="187" y="779"/>
                      <a:pt x="186" y="778"/>
                    </a:cubicBezTo>
                    <a:cubicBezTo>
                      <a:pt x="188" y="777"/>
                      <a:pt x="188" y="777"/>
                      <a:pt x="188" y="777"/>
                    </a:cubicBezTo>
                    <a:cubicBezTo>
                      <a:pt x="185" y="773"/>
                      <a:pt x="191" y="775"/>
                      <a:pt x="189" y="771"/>
                    </a:cubicBezTo>
                    <a:cubicBezTo>
                      <a:pt x="190" y="771"/>
                      <a:pt x="190" y="771"/>
                      <a:pt x="190" y="771"/>
                    </a:cubicBezTo>
                    <a:cubicBezTo>
                      <a:pt x="187" y="770"/>
                      <a:pt x="187" y="770"/>
                      <a:pt x="187" y="770"/>
                    </a:cubicBezTo>
                    <a:cubicBezTo>
                      <a:pt x="183" y="766"/>
                      <a:pt x="190" y="768"/>
                      <a:pt x="185" y="763"/>
                    </a:cubicBezTo>
                    <a:cubicBezTo>
                      <a:pt x="186" y="765"/>
                      <a:pt x="182" y="764"/>
                      <a:pt x="183" y="762"/>
                    </a:cubicBezTo>
                    <a:cubicBezTo>
                      <a:pt x="184" y="762"/>
                      <a:pt x="184" y="762"/>
                      <a:pt x="184" y="762"/>
                    </a:cubicBezTo>
                    <a:cubicBezTo>
                      <a:pt x="184" y="761"/>
                      <a:pt x="183" y="760"/>
                      <a:pt x="184" y="759"/>
                    </a:cubicBezTo>
                    <a:cubicBezTo>
                      <a:pt x="184" y="760"/>
                      <a:pt x="186" y="760"/>
                      <a:pt x="186" y="758"/>
                    </a:cubicBezTo>
                    <a:cubicBezTo>
                      <a:pt x="187" y="759"/>
                      <a:pt x="187" y="759"/>
                      <a:pt x="187" y="759"/>
                    </a:cubicBezTo>
                    <a:cubicBezTo>
                      <a:pt x="186" y="758"/>
                      <a:pt x="186" y="757"/>
                      <a:pt x="185" y="756"/>
                    </a:cubicBezTo>
                    <a:cubicBezTo>
                      <a:pt x="187" y="753"/>
                      <a:pt x="185" y="748"/>
                      <a:pt x="187" y="747"/>
                    </a:cubicBezTo>
                    <a:cubicBezTo>
                      <a:pt x="187" y="747"/>
                      <a:pt x="189" y="742"/>
                      <a:pt x="188" y="740"/>
                    </a:cubicBezTo>
                    <a:cubicBezTo>
                      <a:pt x="189" y="741"/>
                      <a:pt x="190" y="738"/>
                      <a:pt x="191" y="739"/>
                    </a:cubicBezTo>
                    <a:cubicBezTo>
                      <a:pt x="190" y="737"/>
                      <a:pt x="190" y="732"/>
                      <a:pt x="192" y="731"/>
                    </a:cubicBezTo>
                    <a:cubicBezTo>
                      <a:pt x="192" y="731"/>
                      <a:pt x="192" y="731"/>
                      <a:pt x="192" y="731"/>
                    </a:cubicBezTo>
                    <a:cubicBezTo>
                      <a:pt x="196" y="725"/>
                      <a:pt x="194" y="719"/>
                      <a:pt x="198" y="714"/>
                    </a:cubicBezTo>
                    <a:cubicBezTo>
                      <a:pt x="197" y="714"/>
                      <a:pt x="199" y="711"/>
                      <a:pt x="196" y="711"/>
                    </a:cubicBezTo>
                    <a:cubicBezTo>
                      <a:pt x="197" y="703"/>
                      <a:pt x="206" y="702"/>
                      <a:pt x="201" y="696"/>
                    </a:cubicBezTo>
                    <a:cubicBezTo>
                      <a:pt x="202" y="694"/>
                      <a:pt x="204" y="694"/>
                      <a:pt x="205" y="693"/>
                    </a:cubicBezTo>
                    <a:cubicBezTo>
                      <a:pt x="205" y="694"/>
                      <a:pt x="205" y="694"/>
                      <a:pt x="205" y="694"/>
                    </a:cubicBezTo>
                    <a:cubicBezTo>
                      <a:pt x="208" y="689"/>
                      <a:pt x="209" y="687"/>
                      <a:pt x="212" y="684"/>
                    </a:cubicBezTo>
                    <a:cubicBezTo>
                      <a:pt x="212" y="682"/>
                      <a:pt x="210" y="680"/>
                      <a:pt x="213" y="677"/>
                    </a:cubicBezTo>
                    <a:cubicBezTo>
                      <a:pt x="213" y="679"/>
                      <a:pt x="214" y="678"/>
                      <a:pt x="215" y="677"/>
                    </a:cubicBezTo>
                    <a:cubicBezTo>
                      <a:pt x="215" y="677"/>
                      <a:pt x="215" y="678"/>
                      <a:pt x="217" y="677"/>
                    </a:cubicBezTo>
                    <a:cubicBezTo>
                      <a:pt x="216" y="677"/>
                      <a:pt x="217" y="676"/>
                      <a:pt x="217" y="676"/>
                    </a:cubicBezTo>
                    <a:cubicBezTo>
                      <a:pt x="217" y="676"/>
                      <a:pt x="217" y="676"/>
                      <a:pt x="217" y="676"/>
                    </a:cubicBezTo>
                    <a:cubicBezTo>
                      <a:pt x="218" y="674"/>
                      <a:pt x="218" y="674"/>
                      <a:pt x="217" y="675"/>
                    </a:cubicBezTo>
                    <a:cubicBezTo>
                      <a:pt x="217" y="674"/>
                      <a:pt x="216" y="674"/>
                      <a:pt x="216" y="674"/>
                    </a:cubicBezTo>
                    <a:cubicBezTo>
                      <a:pt x="219" y="674"/>
                      <a:pt x="220" y="669"/>
                      <a:pt x="222" y="671"/>
                    </a:cubicBezTo>
                    <a:cubicBezTo>
                      <a:pt x="227" y="665"/>
                      <a:pt x="229" y="660"/>
                      <a:pt x="234" y="656"/>
                    </a:cubicBezTo>
                    <a:cubicBezTo>
                      <a:pt x="235" y="657"/>
                      <a:pt x="234" y="659"/>
                      <a:pt x="233" y="660"/>
                    </a:cubicBezTo>
                    <a:cubicBezTo>
                      <a:pt x="234" y="659"/>
                      <a:pt x="235" y="658"/>
                      <a:pt x="237" y="657"/>
                    </a:cubicBezTo>
                    <a:cubicBezTo>
                      <a:pt x="237" y="659"/>
                      <a:pt x="235" y="659"/>
                      <a:pt x="234" y="660"/>
                    </a:cubicBezTo>
                    <a:cubicBezTo>
                      <a:pt x="240" y="660"/>
                      <a:pt x="241" y="652"/>
                      <a:pt x="248" y="652"/>
                    </a:cubicBezTo>
                    <a:cubicBezTo>
                      <a:pt x="248" y="651"/>
                      <a:pt x="248" y="651"/>
                      <a:pt x="248" y="651"/>
                    </a:cubicBezTo>
                    <a:cubicBezTo>
                      <a:pt x="249" y="651"/>
                      <a:pt x="249" y="651"/>
                      <a:pt x="249" y="651"/>
                    </a:cubicBezTo>
                    <a:cubicBezTo>
                      <a:pt x="248" y="650"/>
                      <a:pt x="249" y="649"/>
                      <a:pt x="250" y="648"/>
                    </a:cubicBezTo>
                    <a:cubicBezTo>
                      <a:pt x="251" y="649"/>
                      <a:pt x="251" y="651"/>
                      <a:pt x="254" y="650"/>
                    </a:cubicBezTo>
                    <a:cubicBezTo>
                      <a:pt x="256" y="651"/>
                      <a:pt x="259" y="648"/>
                      <a:pt x="262" y="647"/>
                    </a:cubicBezTo>
                    <a:cubicBezTo>
                      <a:pt x="260" y="647"/>
                      <a:pt x="261" y="646"/>
                      <a:pt x="261" y="645"/>
                    </a:cubicBezTo>
                    <a:cubicBezTo>
                      <a:pt x="262" y="645"/>
                      <a:pt x="264" y="646"/>
                      <a:pt x="264" y="645"/>
                    </a:cubicBezTo>
                    <a:cubicBezTo>
                      <a:pt x="265" y="647"/>
                      <a:pt x="265" y="647"/>
                      <a:pt x="265" y="647"/>
                    </a:cubicBezTo>
                    <a:cubicBezTo>
                      <a:pt x="265" y="645"/>
                      <a:pt x="268" y="645"/>
                      <a:pt x="269" y="644"/>
                    </a:cubicBezTo>
                    <a:cubicBezTo>
                      <a:pt x="270" y="645"/>
                      <a:pt x="267" y="645"/>
                      <a:pt x="266" y="647"/>
                    </a:cubicBezTo>
                    <a:cubicBezTo>
                      <a:pt x="272" y="646"/>
                      <a:pt x="269" y="646"/>
                      <a:pt x="274" y="646"/>
                    </a:cubicBezTo>
                    <a:cubicBezTo>
                      <a:pt x="277" y="645"/>
                      <a:pt x="274" y="644"/>
                      <a:pt x="276" y="643"/>
                    </a:cubicBezTo>
                    <a:cubicBezTo>
                      <a:pt x="278" y="642"/>
                      <a:pt x="281" y="641"/>
                      <a:pt x="284" y="643"/>
                    </a:cubicBezTo>
                    <a:cubicBezTo>
                      <a:pt x="283" y="641"/>
                      <a:pt x="283" y="641"/>
                      <a:pt x="283" y="641"/>
                    </a:cubicBezTo>
                    <a:cubicBezTo>
                      <a:pt x="289" y="641"/>
                      <a:pt x="292" y="642"/>
                      <a:pt x="295" y="645"/>
                    </a:cubicBezTo>
                    <a:cubicBezTo>
                      <a:pt x="305" y="646"/>
                      <a:pt x="312" y="647"/>
                      <a:pt x="316" y="646"/>
                    </a:cubicBezTo>
                    <a:cubicBezTo>
                      <a:pt x="319" y="646"/>
                      <a:pt x="320" y="644"/>
                      <a:pt x="320" y="642"/>
                    </a:cubicBezTo>
                    <a:cubicBezTo>
                      <a:pt x="319" y="638"/>
                      <a:pt x="312" y="632"/>
                      <a:pt x="311" y="632"/>
                    </a:cubicBezTo>
                    <a:cubicBezTo>
                      <a:pt x="304" y="625"/>
                      <a:pt x="296" y="623"/>
                      <a:pt x="288" y="622"/>
                    </a:cubicBezTo>
                    <a:cubicBezTo>
                      <a:pt x="279" y="622"/>
                      <a:pt x="270" y="623"/>
                      <a:pt x="259" y="625"/>
                    </a:cubicBezTo>
                    <a:cubicBezTo>
                      <a:pt x="249" y="627"/>
                      <a:pt x="243" y="628"/>
                      <a:pt x="236" y="630"/>
                    </a:cubicBezTo>
                    <a:cubicBezTo>
                      <a:pt x="230" y="632"/>
                      <a:pt x="224" y="635"/>
                      <a:pt x="216" y="642"/>
                    </a:cubicBezTo>
                    <a:cubicBezTo>
                      <a:pt x="208" y="647"/>
                      <a:pt x="202" y="655"/>
                      <a:pt x="196" y="662"/>
                    </a:cubicBezTo>
                    <a:cubicBezTo>
                      <a:pt x="195" y="667"/>
                      <a:pt x="188" y="672"/>
                      <a:pt x="187" y="677"/>
                    </a:cubicBezTo>
                    <a:cubicBezTo>
                      <a:pt x="185" y="678"/>
                      <a:pt x="185" y="678"/>
                      <a:pt x="185" y="678"/>
                    </a:cubicBezTo>
                    <a:cubicBezTo>
                      <a:pt x="185" y="680"/>
                      <a:pt x="184" y="682"/>
                      <a:pt x="183" y="683"/>
                    </a:cubicBezTo>
                    <a:cubicBezTo>
                      <a:pt x="182" y="683"/>
                      <a:pt x="182" y="683"/>
                      <a:pt x="182" y="683"/>
                    </a:cubicBezTo>
                    <a:cubicBezTo>
                      <a:pt x="182" y="685"/>
                      <a:pt x="180" y="688"/>
                      <a:pt x="180" y="689"/>
                    </a:cubicBezTo>
                    <a:cubicBezTo>
                      <a:pt x="179" y="689"/>
                      <a:pt x="179" y="689"/>
                      <a:pt x="179" y="689"/>
                    </a:cubicBezTo>
                    <a:cubicBezTo>
                      <a:pt x="178" y="691"/>
                      <a:pt x="178" y="691"/>
                      <a:pt x="178" y="691"/>
                    </a:cubicBezTo>
                    <a:cubicBezTo>
                      <a:pt x="178" y="691"/>
                      <a:pt x="178" y="691"/>
                      <a:pt x="178" y="691"/>
                    </a:cubicBezTo>
                    <a:cubicBezTo>
                      <a:pt x="177" y="695"/>
                      <a:pt x="175" y="699"/>
                      <a:pt x="173" y="703"/>
                    </a:cubicBezTo>
                    <a:cubicBezTo>
                      <a:pt x="174" y="703"/>
                      <a:pt x="174" y="703"/>
                      <a:pt x="174" y="703"/>
                    </a:cubicBezTo>
                    <a:cubicBezTo>
                      <a:pt x="169" y="711"/>
                      <a:pt x="172" y="715"/>
                      <a:pt x="167" y="722"/>
                    </a:cubicBezTo>
                    <a:cubicBezTo>
                      <a:pt x="167" y="721"/>
                      <a:pt x="167" y="721"/>
                      <a:pt x="167" y="721"/>
                    </a:cubicBezTo>
                    <a:cubicBezTo>
                      <a:pt x="167" y="727"/>
                      <a:pt x="166" y="730"/>
                      <a:pt x="164" y="734"/>
                    </a:cubicBezTo>
                    <a:cubicBezTo>
                      <a:pt x="162" y="733"/>
                      <a:pt x="159" y="733"/>
                      <a:pt x="156" y="733"/>
                    </a:cubicBezTo>
                    <a:cubicBezTo>
                      <a:pt x="156" y="732"/>
                      <a:pt x="156" y="732"/>
                      <a:pt x="156" y="732"/>
                    </a:cubicBezTo>
                    <a:cubicBezTo>
                      <a:pt x="149" y="734"/>
                      <a:pt x="144" y="734"/>
                      <a:pt x="139" y="738"/>
                    </a:cubicBezTo>
                    <a:cubicBezTo>
                      <a:pt x="138" y="735"/>
                      <a:pt x="133" y="738"/>
                      <a:pt x="131" y="737"/>
                    </a:cubicBezTo>
                    <a:cubicBezTo>
                      <a:pt x="132" y="737"/>
                      <a:pt x="132" y="737"/>
                      <a:pt x="132" y="737"/>
                    </a:cubicBezTo>
                    <a:cubicBezTo>
                      <a:pt x="127" y="740"/>
                      <a:pt x="122" y="735"/>
                      <a:pt x="118" y="738"/>
                    </a:cubicBezTo>
                    <a:cubicBezTo>
                      <a:pt x="118" y="737"/>
                      <a:pt x="118" y="736"/>
                      <a:pt x="119" y="736"/>
                    </a:cubicBezTo>
                    <a:cubicBezTo>
                      <a:pt x="116" y="737"/>
                      <a:pt x="111" y="737"/>
                      <a:pt x="111" y="735"/>
                    </a:cubicBezTo>
                    <a:cubicBezTo>
                      <a:pt x="104" y="735"/>
                      <a:pt x="94" y="732"/>
                      <a:pt x="88" y="733"/>
                    </a:cubicBezTo>
                    <a:cubicBezTo>
                      <a:pt x="89" y="733"/>
                      <a:pt x="89" y="733"/>
                      <a:pt x="89" y="733"/>
                    </a:cubicBezTo>
                    <a:cubicBezTo>
                      <a:pt x="85" y="734"/>
                      <a:pt x="85" y="732"/>
                      <a:pt x="82" y="732"/>
                    </a:cubicBezTo>
                    <a:cubicBezTo>
                      <a:pt x="82" y="732"/>
                      <a:pt x="81" y="731"/>
                      <a:pt x="82" y="731"/>
                    </a:cubicBezTo>
                    <a:cubicBezTo>
                      <a:pt x="78" y="732"/>
                      <a:pt x="73" y="728"/>
                      <a:pt x="70" y="728"/>
                    </a:cubicBezTo>
                    <a:cubicBezTo>
                      <a:pt x="71" y="726"/>
                      <a:pt x="71" y="726"/>
                      <a:pt x="71" y="726"/>
                    </a:cubicBezTo>
                    <a:cubicBezTo>
                      <a:pt x="69" y="726"/>
                      <a:pt x="67" y="725"/>
                      <a:pt x="65" y="724"/>
                    </a:cubicBezTo>
                    <a:cubicBezTo>
                      <a:pt x="67" y="725"/>
                      <a:pt x="67" y="725"/>
                      <a:pt x="67" y="725"/>
                    </a:cubicBezTo>
                    <a:cubicBezTo>
                      <a:pt x="65" y="728"/>
                      <a:pt x="64" y="721"/>
                      <a:pt x="59" y="720"/>
                    </a:cubicBezTo>
                    <a:cubicBezTo>
                      <a:pt x="56" y="718"/>
                      <a:pt x="48" y="722"/>
                      <a:pt x="45" y="717"/>
                    </a:cubicBezTo>
                    <a:cubicBezTo>
                      <a:pt x="43" y="717"/>
                      <a:pt x="49" y="716"/>
                      <a:pt x="45" y="715"/>
                    </a:cubicBezTo>
                    <a:cubicBezTo>
                      <a:pt x="47" y="714"/>
                      <a:pt x="47" y="715"/>
                      <a:pt x="48" y="713"/>
                    </a:cubicBezTo>
                    <a:cubicBezTo>
                      <a:pt x="45" y="712"/>
                      <a:pt x="45" y="709"/>
                      <a:pt x="42" y="707"/>
                    </a:cubicBezTo>
                    <a:cubicBezTo>
                      <a:pt x="43" y="706"/>
                      <a:pt x="43" y="706"/>
                      <a:pt x="43" y="706"/>
                    </a:cubicBezTo>
                    <a:cubicBezTo>
                      <a:pt x="38" y="704"/>
                      <a:pt x="39" y="698"/>
                      <a:pt x="35" y="697"/>
                    </a:cubicBezTo>
                    <a:cubicBezTo>
                      <a:pt x="31" y="693"/>
                      <a:pt x="37" y="691"/>
                      <a:pt x="32" y="689"/>
                    </a:cubicBezTo>
                    <a:cubicBezTo>
                      <a:pt x="33" y="686"/>
                      <a:pt x="33" y="686"/>
                      <a:pt x="33" y="686"/>
                    </a:cubicBezTo>
                    <a:cubicBezTo>
                      <a:pt x="32" y="684"/>
                      <a:pt x="30" y="686"/>
                      <a:pt x="29" y="683"/>
                    </a:cubicBezTo>
                    <a:cubicBezTo>
                      <a:pt x="31" y="683"/>
                      <a:pt x="29" y="680"/>
                      <a:pt x="31" y="681"/>
                    </a:cubicBezTo>
                    <a:cubicBezTo>
                      <a:pt x="31" y="675"/>
                      <a:pt x="24" y="672"/>
                      <a:pt x="26" y="664"/>
                    </a:cubicBezTo>
                    <a:cubicBezTo>
                      <a:pt x="24" y="663"/>
                      <a:pt x="25" y="659"/>
                      <a:pt x="23" y="658"/>
                    </a:cubicBezTo>
                    <a:cubicBezTo>
                      <a:pt x="24" y="658"/>
                      <a:pt x="23" y="651"/>
                      <a:pt x="25" y="655"/>
                    </a:cubicBezTo>
                    <a:cubicBezTo>
                      <a:pt x="25" y="656"/>
                      <a:pt x="25" y="656"/>
                      <a:pt x="25" y="656"/>
                    </a:cubicBezTo>
                    <a:cubicBezTo>
                      <a:pt x="26" y="657"/>
                      <a:pt x="26" y="657"/>
                      <a:pt x="26" y="657"/>
                    </a:cubicBezTo>
                    <a:cubicBezTo>
                      <a:pt x="29" y="653"/>
                      <a:pt x="25" y="650"/>
                      <a:pt x="25" y="646"/>
                    </a:cubicBezTo>
                    <a:cubicBezTo>
                      <a:pt x="25" y="647"/>
                      <a:pt x="25" y="648"/>
                      <a:pt x="24" y="647"/>
                    </a:cubicBezTo>
                    <a:cubicBezTo>
                      <a:pt x="24" y="646"/>
                      <a:pt x="24" y="645"/>
                      <a:pt x="24" y="644"/>
                    </a:cubicBezTo>
                    <a:cubicBezTo>
                      <a:pt x="26" y="645"/>
                      <a:pt x="26" y="645"/>
                      <a:pt x="26" y="645"/>
                    </a:cubicBezTo>
                    <a:cubicBezTo>
                      <a:pt x="26" y="643"/>
                      <a:pt x="27" y="641"/>
                      <a:pt x="27" y="639"/>
                    </a:cubicBezTo>
                    <a:cubicBezTo>
                      <a:pt x="25" y="640"/>
                      <a:pt x="25" y="640"/>
                      <a:pt x="25" y="640"/>
                    </a:cubicBezTo>
                    <a:cubicBezTo>
                      <a:pt x="27" y="637"/>
                      <a:pt x="30" y="637"/>
                      <a:pt x="28" y="634"/>
                    </a:cubicBezTo>
                    <a:cubicBezTo>
                      <a:pt x="27" y="632"/>
                      <a:pt x="25" y="636"/>
                      <a:pt x="26" y="633"/>
                    </a:cubicBezTo>
                    <a:cubicBezTo>
                      <a:pt x="27" y="629"/>
                      <a:pt x="31" y="625"/>
                      <a:pt x="33" y="621"/>
                    </a:cubicBezTo>
                    <a:cubicBezTo>
                      <a:pt x="31" y="621"/>
                      <a:pt x="32" y="619"/>
                      <a:pt x="32" y="618"/>
                    </a:cubicBezTo>
                    <a:cubicBezTo>
                      <a:pt x="33" y="619"/>
                      <a:pt x="33" y="619"/>
                      <a:pt x="33" y="619"/>
                    </a:cubicBezTo>
                    <a:cubicBezTo>
                      <a:pt x="33" y="613"/>
                      <a:pt x="37" y="618"/>
                      <a:pt x="38" y="613"/>
                    </a:cubicBezTo>
                    <a:cubicBezTo>
                      <a:pt x="38" y="614"/>
                      <a:pt x="38" y="614"/>
                      <a:pt x="38" y="614"/>
                    </a:cubicBezTo>
                    <a:cubicBezTo>
                      <a:pt x="36" y="612"/>
                      <a:pt x="36" y="612"/>
                      <a:pt x="36" y="612"/>
                    </a:cubicBezTo>
                    <a:cubicBezTo>
                      <a:pt x="36" y="606"/>
                      <a:pt x="40" y="611"/>
                      <a:pt x="39" y="605"/>
                    </a:cubicBezTo>
                    <a:cubicBezTo>
                      <a:pt x="38" y="607"/>
                      <a:pt x="35" y="604"/>
                      <a:pt x="37" y="602"/>
                    </a:cubicBezTo>
                    <a:cubicBezTo>
                      <a:pt x="38" y="604"/>
                      <a:pt x="38" y="604"/>
                      <a:pt x="38" y="604"/>
                    </a:cubicBezTo>
                    <a:cubicBezTo>
                      <a:pt x="39" y="602"/>
                      <a:pt x="39" y="602"/>
                      <a:pt x="39" y="601"/>
                    </a:cubicBezTo>
                    <a:cubicBezTo>
                      <a:pt x="40" y="602"/>
                      <a:pt x="41" y="603"/>
                      <a:pt x="42" y="601"/>
                    </a:cubicBezTo>
                    <a:cubicBezTo>
                      <a:pt x="43" y="603"/>
                      <a:pt x="43" y="603"/>
                      <a:pt x="43" y="603"/>
                    </a:cubicBezTo>
                    <a:cubicBezTo>
                      <a:pt x="43" y="602"/>
                      <a:pt x="43" y="600"/>
                      <a:pt x="43" y="598"/>
                    </a:cubicBezTo>
                    <a:cubicBezTo>
                      <a:pt x="46" y="597"/>
                      <a:pt x="47" y="592"/>
                      <a:pt x="50" y="593"/>
                    </a:cubicBezTo>
                    <a:cubicBezTo>
                      <a:pt x="50" y="593"/>
                      <a:pt x="54" y="589"/>
                      <a:pt x="54" y="586"/>
                    </a:cubicBezTo>
                    <a:cubicBezTo>
                      <a:pt x="54" y="588"/>
                      <a:pt x="57" y="586"/>
                      <a:pt x="57" y="588"/>
                    </a:cubicBezTo>
                    <a:cubicBezTo>
                      <a:pt x="57" y="585"/>
                      <a:pt x="60" y="581"/>
                      <a:pt x="62" y="581"/>
                    </a:cubicBezTo>
                    <a:cubicBezTo>
                      <a:pt x="62" y="581"/>
                      <a:pt x="62" y="581"/>
                      <a:pt x="62" y="581"/>
                    </a:cubicBezTo>
                    <a:cubicBezTo>
                      <a:pt x="69" y="578"/>
                      <a:pt x="70" y="572"/>
                      <a:pt x="76" y="570"/>
                    </a:cubicBezTo>
                    <a:cubicBezTo>
                      <a:pt x="75" y="568"/>
                      <a:pt x="79" y="567"/>
                      <a:pt x="77" y="566"/>
                    </a:cubicBezTo>
                    <a:cubicBezTo>
                      <a:pt x="81" y="560"/>
                      <a:pt x="89" y="563"/>
                      <a:pt x="88" y="556"/>
                    </a:cubicBezTo>
                    <a:cubicBezTo>
                      <a:pt x="90" y="554"/>
                      <a:pt x="92" y="556"/>
                      <a:pt x="93" y="555"/>
                    </a:cubicBezTo>
                    <a:cubicBezTo>
                      <a:pt x="93" y="556"/>
                      <a:pt x="93" y="556"/>
                      <a:pt x="93" y="556"/>
                    </a:cubicBezTo>
                    <a:cubicBezTo>
                      <a:pt x="98" y="553"/>
                      <a:pt x="99" y="552"/>
                      <a:pt x="103" y="551"/>
                    </a:cubicBezTo>
                    <a:cubicBezTo>
                      <a:pt x="105" y="550"/>
                      <a:pt x="104" y="546"/>
                      <a:pt x="108" y="546"/>
                    </a:cubicBezTo>
                    <a:cubicBezTo>
                      <a:pt x="107" y="548"/>
                      <a:pt x="109" y="547"/>
                      <a:pt x="110" y="546"/>
                    </a:cubicBezTo>
                    <a:cubicBezTo>
                      <a:pt x="109" y="547"/>
                      <a:pt x="109" y="547"/>
                      <a:pt x="111" y="548"/>
                    </a:cubicBezTo>
                    <a:cubicBezTo>
                      <a:pt x="111" y="547"/>
                      <a:pt x="112" y="547"/>
                      <a:pt x="112" y="547"/>
                    </a:cubicBezTo>
                    <a:cubicBezTo>
                      <a:pt x="112" y="547"/>
                      <a:pt x="112" y="547"/>
                      <a:pt x="112" y="547"/>
                    </a:cubicBezTo>
                    <a:cubicBezTo>
                      <a:pt x="114" y="546"/>
                      <a:pt x="114" y="546"/>
                      <a:pt x="113" y="546"/>
                    </a:cubicBezTo>
                    <a:cubicBezTo>
                      <a:pt x="113" y="545"/>
                      <a:pt x="113" y="545"/>
                      <a:pt x="112" y="545"/>
                    </a:cubicBezTo>
                    <a:cubicBezTo>
                      <a:pt x="115" y="546"/>
                      <a:pt x="119" y="543"/>
                      <a:pt x="120" y="545"/>
                    </a:cubicBezTo>
                    <a:cubicBezTo>
                      <a:pt x="126" y="543"/>
                      <a:pt x="131" y="541"/>
                      <a:pt x="137" y="539"/>
                    </a:cubicBezTo>
                    <a:cubicBezTo>
                      <a:pt x="138" y="540"/>
                      <a:pt x="137" y="542"/>
                      <a:pt x="135" y="542"/>
                    </a:cubicBezTo>
                    <a:cubicBezTo>
                      <a:pt x="136" y="542"/>
                      <a:pt x="138" y="542"/>
                      <a:pt x="139" y="541"/>
                    </a:cubicBezTo>
                    <a:cubicBezTo>
                      <a:pt x="139" y="543"/>
                      <a:pt x="137" y="543"/>
                      <a:pt x="136" y="543"/>
                    </a:cubicBezTo>
                    <a:cubicBezTo>
                      <a:pt x="141" y="545"/>
                      <a:pt x="146" y="540"/>
                      <a:pt x="152" y="543"/>
                    </a:cubicBezTo>
                    <a:cubicBezTo>
                      <a:pt x="153" y="542"/>
                      <a:pt x="153" y="542"/>
                      <a:pt x="153" y="542"/>
                    </a:cubicBezTo>
                    <a:cubicBezTo>
                      <a:pt x="153" y="542"/>
                      <a:pt x="153" y="542"/>
                      <a:pt x="153" y="542"/>
                    </a:cubicBezTo>
                    <a:cubicBezTo>
                      <a:pt x="153" y="541"/>
                      <a:pt x="155" y="541"/>
                      <a:pt x="156" y="540"/>
                    </a:cubicBezTo>
                    <a:cubicBezTo>
                      <a:pt x="156" y="542"/>
                      <a:pt x="155" y="544"/>
                      <a:pt x="158" y="544"/>
                    </a:cubicBezTo>
                    <a:cubicBezTo>
                      <a:pt x="160" y="546"/>
                      <a:pt x="165" y="544"/>
                      <a:pt x="168" y="544"/>
                    </a:cubicBezTo>
                    <a:cubicBezTo>
                      <a:pt x="166" y="544"/>
                      <a:pt x="167" y="543"/>
                      <a:pt x="168" y="543"/>
                    </a:cubicBezTo>
                    <a:cubicBezTo>
                      <a:pt x="169" y="543"/>
                      <a:pt x="170" y="545"/>
                      <a:pt x="171" y="544"/>
                    </a:cubicBezTo>
                    <a:cubicBezTo>
                      <a:pt x="170" y="546"/>
                      <a:pt x="170" y="546"/>
                      <a:pt x="170" y="546"/>
                    </a:cubicBezTo>
                    <a:cubicBezTo>
                      <a:pt x="171" y="545"/>
                      <a:pt x="175" y="546"/>
                      <a:pt x="175" y="545"/>
                    </a:cubicBezTo>
                    <a:cubicBezTo>
                      <a:pt x="176" y="547"/>
                      <a:pt x="173" y="545"/>
                      <a:pt x="172" y="546"/>
                    </a:cubicBezTo>
                    <a:cubicBezTo>
                      <a:pt x="178" y="548"/>
                      <a:pt x="175" y="547"/>
                      <a:pt x="181" y="549"/>
                    </a:cubicBezTo>
                    <a:cubicBezTo>
                      <a:pt x="184" y="549"/>
                      <a:pt x="181" y="547"/>
                      <a:pt x="183" y="546"/>
                    </a:cubicBezTo>
                    <a:cubicBezTo>
                      <a:pt x="185" y="547"/>
                      <a:pt x="189" y="547"/>
                      <a:pt x="191" y="549"/>
                    </a:cubicBezTo>
                    <a:cubicBezTo>
                      <a:pt x="191" y="547"/>
                      <a:pt x="191" y="547"/>
                      <a:pt x="191" y="547"/>
                    </a:cubicBezTo>
                    <a:cubicBezTo>
                      <a:pt x="196" y="548"/>
                      <a:pt x="199" y="550"/>
                      <a:pt x="201" y="554"/>
                    </a:cubicBezTo>
                    <a:cubicBezTo>
                      <a:pt x="212" y="556"/>
                      <a:pt x="218" y="557"/>
                      <a:pt x="222" y="557"/>
                    </a:cubicBezTo>
                    <a:cubicBezTo>
                      <a:pt x="226" y="557"/>
                      <a:pt x="227" y="555"/>
                      <a:pt x="227" y="553"/>
                    </a:cubicBezTo>
                    <a:cubicBezTo>
                      <a:pt x="226" y="549"/>
                      <a:pt x="220" y="542"/>
                      <a:pt x="220" y="542"/>
                    </a:cubicBezTo>
                    <a:cubicBezTo>
                      <a:pt x="213" y="536"/>
                      <a:pt x="207" y="532"/>
                      <a:pt x="200" y="530"/>
                    </a:cubicBezTo>
                    <a:cubicBezTo>
                      <a:pt x="193" y="528"/>
                      <a:pt x="185" y="526"/>
                      <a:pt x="174" y="524"/>
                    </a:cubicBezTo>
                    <a:cubicBezTo>
                      <a:pt x="165" y="521"/>
                      <a:pt x="159" y="519"/>
                      <a:pt x="153" y="518"/>
                    </a:cubicBezTo>
                    <a:cubicBezTo>
                      <a:pt x="147" y="517"/>
                      <a:pt x="140" y="516"/>
                      <a:pt x="130" y="517"/>
                    </a:cubicBezTo>
                    <a:cubicBezTo>
                      <a:pt x="120" y="518"/>
                      <a:pt x="111" y="521"/>
                      <a:pt x="102" y="524"/>
                    </a:cubicBezTo>
                    <a:cubicBezTo>
                      <a:pt x="101" y="525"/>
                      <a:pt x="100" y="526"/>
                      <a:pt x="99" y="526"/>
                    </a:cubicBezTo>
                    <a:cubicBezTo>
                      <a:pt x="99" y="526"/>
                      <a:pt x="99" y="526"/>
                      <a:pt x="99" y="526"/>
                    </a:cubicBezTo>
                    <a:cubicBezTo>
                      <a:pt x="100" y="526"/>
                      <a:pt x="100" y="526"/>
                      <a:pt x="100" y="526"/>
                    </a:cubicBezTo>
                    <a:cubicBezTo>
                      <a:pt x="100" y="520"/>
                      <a:pt x="101" y="516"/>
                      <a:pt x="98" y="512"/>
                    </a:cubicBezTo>
                    <a:cubicBezTo>
                      <a:pt x="101" y="512"/>
                      <a:pt x="99" y="507"/>
                      <a:pt x="100" y="506"/>
                    </a:cubicBezTo>
                    <a:cubicBezTo>
                      <a:pt x="100" y="506"/>
                      <a:pt x="100" y="506"/>
                      <a:pt x="100" y="506"/>
                    </a:cubicBezTo>
                    <a:cubicBezTo>
                      <a:pt x="98" y="502"/>
                      <a:pt x="104" y="499"/>
                      <a:pt x="103" y="495"/>
                    </a:cubicBezTo>
                    <a:cubicBezTo>
                      <a:pt x="103" y="495"/>
                      <a:pt x="104" y="496"/>
                      <a:pt x="104" y="496"/>
                    </a:cubicBezTo>
                    <a:cubicBezTo>
                      <a:pt x="104" y="494"/>
                      <a:pt x="104" y="490"/>
                      <a:pt x="106" y="491"/>
                    </a:cubicBezTo>
                    <a:cubicBezTo>
                      <a:pt x="108" y="485"/>
                      <a:pt x="113" y="478"/>
                      <a:pt x="112" y="472"/>
                    </a:cubicBezTo>
                    <a:cubicBezTo>
                      <a:pt x="112" y="473"/>
                      <a:pt x="112" y="473"/>
                      <a:pt x="112" y="473"/>
                    </a:cubicBezTo>
                    <a:cubicBezTo>
                      <a:pt x="112" y="470"/>
                      <a:pt x="114" y="470"/>
                      <a:pt x="114" y="467"/>
                    </a:cubicBezTo>
                    <a:cubicBezTo>
                      <a:pt x="114" y="467"/>
                      <a:pt x="115" y="467"/>
                      <a:pt x="115" y="467"/>
                    </a:cubicBezTo>
                    <a:cubicBezTo>
                      <a:pt x="114" y="464"/>
                      <a:pt x="119" y="461"/>
                      <a:pt x="119" y="459"/>
                    </a:cubicBezTo>
                    <a:cubicBezTo>
                      <a:pt x="120" y="460"/>
                      <a:pt x="120" y="460"/>
                      <a:pt x="120" y="460"/>
                    </a:cubicBezTo>
                    <a:cubicBezTo>
                      <a:pt x="121" y="458"/>
                      <a:pt x="122" y="457"/>
                      <a:pt x="123" y="455"/>
                    </a:cubicBezTo>
                    <a:cubicBezTo>
                      <a:pt x="122" y="457"/>
                      <a:pt x="122" y="457"/>
                      <a:pt x="122" y="457"/>
                    </a:cubicBezTo>
                    <a:cubicBezTo>
                      <a:pt x="119" y="454"/>
                      <a:pt x="126" y="455"/>
                      <a:pt x="127" y="451"/>
                    </a:cubicBezTo>
                    <a:cubicBezTo>
                      <a:pt x="130" y="448"/>
                      <a:pt x="126" y="440"/>
                      <a:pt x="130" y="439"/>
                    </a:cubicBezTo>
                    <a:cubicBezTo>
                      <a:pt x="130" y="436"/>
                      <a:pt x="131" y="442"/>
                      <a:pt x="132" y="439"/>
                    </a:cubicBezTo>
                    <a:cubicBezTo>
                      <a:pt x="134" y="440"/>
                      <a:pt x="132" y="441"/>
                      <a:pt x="134" y="441"/>
                    </a:cubicBezTo>
                    <a:cubicBezTo>
                      <a:pt x="135" y="439"/>
                      <a:pt x="138" y="440"/>
                      <a:pt x="140" y="437"/>
                    </a:cubicBezTo>
                    <a:cubicBezTo>
                      <a:pt x="141" y="438"/>
                      <a:pt x="141" y="438"/>
                      <a:pt x="141" y="438"/>
                    </a:cubicBezTo>
                    <a:cubicBezTo>
                      <a:pt x="142" y="433"/>
                      <a:pt x="148" y="434"/>
                      <a:pt x="149" y="431"/>
                    </a:cubicBezTo>
                    <a:cubicBezTo>
                      <a:pt x="151" y="427"/>
                      <a:pt x="154" y="432"/>
                      <a:pt x="155" y="427"/>
                    </a:cubicBezTo>
                    <a:cubicBezTo>
                      <a:pt x="158" y="428"/>
                      <a:pt x="158" y="428"/>
                      <a:pt x="158" y="428"/>
                    </a:cubicBezTo>
                    <a:cubicBezTo>
                      <a:pt x="160" y="427"/>
                      <a:pt x="158" y="425"/>
                      <a:pt x="160" y="425"/>
                    </a:cubicBezTo>
                    <a:cubicBezTo>
                      <a:pt x="161" y="426"/>
                      <a:pt x="163" y="424"/>
                      <a:pt x="162" y="426"/>
                    </a:cubicBezTo>
                    <a:cubicBezTo>
                      <a:pt x="167" y="425"/>
                      <a:pt x="169" y="418"/>
                      <a:pt x="176" y="418"/>
                    </a:cubicBezTo>
                    <a:cubicBezTo>
                      <a:pt x="176" y="415"/>
                      <a:pt x="180" y="415"/>
                      <a:pt x="180" y="413"/>
                    </a:cubicBezTo>
                    <a:cubicBezTo>
                      <a:pt x="180" y="414"/>
                      <a:pt x="186" y="410"/>
                      <a:pt x="183" y="414"/>
                    </a:cubicBezTo>
                    <a:cubicBezTo>
                      <a:pt x="183" y="414"/>
                      <a:pt x="183" y="415"/>
                      <a:pt x="183" y="414"/>
                    </a:cubicBezTo>
                    <a:cubicBezTo>
                      <a:pt x="183" y="416"/>
                      <a:pt x="183" y="416"/>
                      <a:pt x="183" y="416"/>
                    </a:cubicBezTo>
                    <a:cubicBezTo>
                      <a:pt x="187" y="417"/>
                      <a:pt x="188" y="412"/>
                      <a:pt x="191" y="410"/>
                    </a:cubicBezTo>
                    <a:cubicBezTo>
                      <a:pt x="190" y="410"/>
                      <a:pt x="189" y="411"/>
                      <a:pt x="189" y="410"/>
                    </a:cubicBezTo>
                    <a:cubicBezTo>
                      <a:pt x="190" y="409"/>
                      <a:pt x="191" y="409"/>
                      <a:pt x="193" y="409"/>
                    </a:cubicBezTo>
                    <a:cubicBezTo>
                      <a:pt x="192" y="410"/>
                      <a:pt x="192" y="410"/>
                      <a:pt x="192" y="410"/>
                    </a:cubicBezTo>
                    <a:cubicBezTo>
                      <a:pt x="194" y="410"/>
                      <a:pt x="196" y="409"/>
                      <a:pt x="197" y="409"/>
                    </a:cubicBezTo>
                    <a:cubicBezTo>
                      <a:pt x="196" y="408"/>
                      <a:pt x="196" y="408"/>
                      <a:pt x="196" y="408"/>
                    </a:cubicBezTo>
                    <a:cubicBezTo>
                      <a:pt x="198" y="408"/>
                      <a:pt x="200" y="410"/>
                      <a:pt x="202" y="407"/>
                    </a:cubicBezTo>
                    <a:cubicBezTo>
                      <a:pt x="203" y="405"/>
                      <a:pt x="199" y="405"/>
                      <a:pt x="201" y="404"/>
                    </a:cubicBezTo>
                    <a:cubicBezTo>
                      <a:pt x="205" y="404"/>
                      <a:pt x="210" y="404"/>
                      <a:pt x="214" y="403"/>
                    </a:cubicBezTo>
                    <a:cubicBezTo>
                      <a:pt x="213" y="402"/>
                      <a:pt x="214" y="401"/>
                      <a:pt x="215" y="401"/>
                    </a:cubicBezTo>
                    <a:cubicBezTo>
                      <a:pt x="215" y="402"/>
                      <a:pt x="215" y="402"/>
                      <a:pt x="215" y="402"/>
                    </a:cubicBezTo>
                    <a:cubicBezTo>
                      <a:pt x="219" y="399"/>
                      <a:pt x="218" y="405"/>
                      <a:pt x="221" y="402"/>
                    </a:cubicBezTo>
                    <a:cubicBezTo>
                      <a:pt x="221" y="403"/>
                      <a:pt x="221" y="403"/>
                      <a:pt x="221" y="403"/>
                    </a:cubicBezTo>
                    <a:cubicBezTo>
                      <a:pt x="222" y="400"/>
                      <a:pt x="222" y="400"/>
                      <a:pt x="222" y="400"/>
                    </a:cubicBezTo>
                    <a:cubicBezTo>
                      <a:pt x="225" y="396"/>
                      <a:pt x="224" y="403"/>
                      <a:pt x="228" y="398"/>
                    </a:cubicBezTo>
                    <a:cubicBezTo>
                      <a:pt x="226" y="398"/>
                      <a:pt x="226" y="394"/>
                      <a:pt x="228" y="395"/>
                    </a:cubicBezTo>
                    <a:cubicBezTo>
                      <a:pt x="228" y="396"/>
                      <a:pt x="228" y="396"/>
                      <a:pt x="228" y="396"/>
                    </a:cubicBezTo>
                    <a:cubicBezTo>
                      <a:pt x="229" y="396"/>
                      <a:pt x="229" y="395"/>
                      <a:pt x="230" y="395"/>
                    </a:cubicBezTo>
                    <a:cubicBezTo>
                      <a:pt x="230" y="396"/>
                      <a:pt x="230" y="397"/>
                      <a:pt x="232" y="397"/>
                    </a:cubicBezTo>
                    <a:cubicBezTo>
                      <a:pt x="231" y="399"/>
                      <a:pt x="231" y="399"/>
                      <a:pt x="231" y="399"/>
                    </a:cubicBezTo>
                    <a:cubicBezTo>
                      <a:pt x="232" y="398"/>
                      <a:pt x="233" y="397"/>
                      <a:pt x="234" y="395"/>
                    </a:cubicBezTo>
                    <a:cubicBezTo>
                      <a:pt x="236" y="397"/>
                      <a:pt x="240" y="394"/>
                      <a:pt x="241" y="396"/>
                    </a:cubicBezTo>
                    <a:cubicBezTo>
                      <a:pt x="241" y="396"/>
                      <a:pt x="247" y="396"/>
                      <a:pt x="248" y="394"/>
                    </a:cubicBezTo>
                    <a:cubicBezTo>
                      <a:pt x="247" y="395"/>
                      <a:pt x="250" y="396"/>
                      <a:pt x="249" y="398"/>
                    </a:cubicBezTo>
                    <a:cubicBezTo>
                      <a:pt x="250" y="396"/>
                      <a:pt x="254" y="394"/>
                      <a:pt x="256" y="396"/>
                    </a:cubicBezTo>
                    <a:cubicBezTo>
                      <a:pt x="255" y="396"/>
                      <a:pt x="255" y="396"/>
                      <a:pt x="255" y="396"/>
                    </a:cubicBezTo>
                    <a:cubicBezTo>
                      <a:pt x="261" y="398"/>
                      <a:pt x="265" y="393"/>
                      <a:pt x="270" y="396"/>
                    </a:cubicBezTo>
                    <a:cubicBezTo>
                      <a:pt x="270" y="394"/>
                      <a:pt x="273" y="395"/>
                      <a:pt x="272" y="393"/>
                    </a:cubicBezTo>
                    <a:cubicBezTo>
                      <a:pt x="278" y="392"/>
                      <a:pt x="281" y="399"/>
                      <a:pt x="285" y="393"/>
                    </a:cubicBezTo>
                    <a:cubicBezTo>
                      <a:pt x="287" y="393"/>
                      <a:pt x="287" y="395"/>
                      <a:pt x="288" y="396"/>
                    </a:cubicBezTo>
                    <a:cubicBezTo>
                      <a:pt x="287" y="396"/>
                      <a:pt x="287" y="396"/>
                      <a:pt x="287" y="396"/>
                    </a:cubicBezTo>
                    <a:cubicBezTo>
                      <a:pt x="292" y="397"/>
                      <a:pt x="293" y="397"/>
                      <a:pt x="296" y="398"/>
                    </a:cubicBezTo>
                    <a:cubicBezTo>
                      <a:pt x="298" y="398"/>
                      <a:pt x="300" y="396"/>
                      <a:pt x="302" y="398"/>
                    </a:cubicBezTo>
                    <a:cubicBezTo>
                      <a:pt x="301" y="398"/>
                      <a:pt x="302" y="399"/>
                      <a:pt x="303" y="399"/>
                    </a:cubicBezTo>
                    <a:cubicBezTo>
                      <a:pt x="302" y="399"/>
                      <a:pt x="302" y="399"/>
                      <a:pt x="303" y="401"/>
                    </a:cubicBezTo>
                    <a:cubicBezTo>
                      <a:pt x="303" y="400"/>
                      <a:pt x="303" y="400"/>
                      <a:pt x="304" y="400"/>
                    </a:cubicBezTo>
                    <a:cubicBezTo>
                      <a:pt x="304" y="400"/>
                      <a:pt x="304" y="401"/>
                      <a:pt x="304" y="401"/>
                    </a:cubicBezTo>
                    <a:cubicBezTo>
                      <a:pt x="305" y="401"/>
                      <a:pt x="305" y="401"/>
                      <a:pt x="305" y="400"/>
                    </a:cubicBezTo>
                    <a:cubicBezTo>
                      <a:pt x="305" y="400"/>
                      <a:pt x="305" y="400"/>
                      <a:pt x="305" y="399"/>
                    </a:cubicBezTo>
                    <a:cubicBezTo>
                      <a:pt x="306" y="402"/>
                      <a:pt x="310" y="402"/>
                      <a:pt x="309" y="404"/>
                    </a:cubicBezTo>
                    <a:cubicBezTo>
                      <a:pt x="313" y="407"/>
                      <a:pt x="318" y="407"/>
                      <a:pt x="322" y="410"/>
                    </a:cubicBezTo>
                    <a:cubicBezTo>
                      <a:pt x="322" y="411"/>
                      <a:pt x="320" y="411"/>
                      <a:pt x="319" y="411"/>
                    </a:cubicBezTo>
                    <a:cubicBezTo>
                      <a:pt x="320" y="411"/>
                      <a:pt x="321" y="412"/>
                      <a:pt x="321" y="413"/>
                    </a:cubicBezTo>
                    <a:cubicBezTo>
                      <a:pt x="320" y="414"/>
                      <a:pt x="319" y="412"/>
                      <a:pt x="318" y="412"/>
                    </a:cubicBezTo>
                    <a:cubicBezTo>
                      <a:pt x="319" y="416"/>
                      <a:pt x="326" y="416"/>
                      <a:pt x="327" y="421"/>
                    </a:cubicBezTo>
                    <a:cubicBezTo>
                      <a:pt x="328" y="421"/>
                      <a:pt x="328" y="421"/>
                      <a:pt x="328" y="421"/>
                    </a:cubicBezTo>
                    <a:cubicBezTo>
                      <a:pt x="328" y="422"/>
                      <a:pt x="328" y="422"/>
                      <a:pt x="328" y="422"/>
                    </a:cubicBezTo>
                    <a:cubicBezTo>
                      <a:pt x="329" y="421"/>
                      <a:pt x="330" y="422"/>
                      <a:pt x="331" y="422"/>
                    </a:cubicBezTo>
                    <a:cubicBezTo>
                      <a:pt x="330" y="423"/>
                      <a:pt x="328" y="424"/>
                      <a:pt x="329" y="426"/>
                    </a:cubicBezTo>
                    <a:cubicBezTo>
                      <a:pt x="329" y="428"/>
                      <a:pt x="333" y="430"/>
                      <a:pt x="334" y="432"/>
                    </a:cubicBezTo>
                    <a:cubicBezTo>
                      <a:pt x="334" y="430"/>
                      <a:pt x="335" y="430"/>
                      <a:pt x="336" y="431"/>
                    </a:cubicBezTo>
                    <a:cubicBezTo>
                      <a:pt x="336" y="432"/>
                      <a:pt x="335" y="433"/>
                      <a:pt x="336" y="434"/>
                    </a:cubicBezTo>
                    <a:cubicBezTo>
                      <a:pt x="335" y="434"/>
                      <a:pt x="335" y="434"/>
                      <a:pt x="335" y="434"/>
                    </a:cubicBezTo>
                    <a:cubicBezTo>
                      <a:pt x="336" y="434"/>
                      <a:pt x="338" y="437"/>
                      <a:pt x="338" y="437"/>
                    </a:cubicBezTo>
                    <a:cubicBezTo>
                      <a:pt x="337" y="438"/>
                      <a:pt x="336" y="436"/>
                      <a:pt x="335" y="436"/>
                    </a:cubicBezTo>
                    <a:cubicBezTo>
                      <a:pt x="337" y="440"/>
                      <a:pt x="336" y="438"/>
                      <a:pt x="338" y="442"/>
                    </a:cubicBezTo>
                    <a:cubicBezTo>
                      <a:pt x="340" y="444"/>
                      <a:pt x="340" y="441"/>
                      <a:pt x="342" y="442"/>
                    </a:cubicBezTo>
                    <a:cubicBezTo>
                      <a:pt x="343" y="444"/>
                      <a:pt x="345" y="446"/>
                      <a:pt x="344" y="449"/>
                    </a:cubicBezTo>
                    <a:cubicBezTo>
                      <a:pt x="346" y="447"/>
                      <a:pt x="346" y="447"/>
                      <a:pt x="346" y="447"/>
                    </a:cubicBezTo>
                    <a:cubicBezTo>
                      <a:pt x="348" y="452"/>
                      <a:pt x="349" y="454"/>
                      <a:pt x="347" y="458"/>
                    </a:cubicBezTo>
                    <a:cubicBezTo>
                      <a:pt x="348" y="458"/>
                      <a:pt x="348" y="459"/>
                      <a:pt x="348" y="459"/>
                    </a:cubicBezTo>
                    <a:cubicBezTo>
                      <a:pt x="345" y="468"/>
                      <a:pt x="342" y="476"/>
                      <a:pt x="343" y="485"/>
                    </a:cubicBezTo>
                    <a:cubicBezTo>
                      <a:pt x="342" y="486"/>
                      <a:pt x="343" y="487"/>
                      <a:pt x="343" y="487"/>
                    </a:cubicBezTo>
                    <a:cubicBezTo>
                      <a:pt x="340" y="503"/>
                      <a:pt x="340" y="503"/>
                      <a:pt x="340" y="503"/>
                    </a:cubicBezTo>
                    <a:cubicBezTo>
                      <a:pt x="340" y="503"/>
                      <a:pt x="322" y="581"/>
                      <a:pt x="356" y="526"/>
                    </a:cubicBezTo>
                    <a:cubicBezTo>
                      <a:pt x="357" y="527"/>
                      <a:pt x="357" y="527"/>
                      <a:pt x="357" y="527"/>
                    </a:cubicBezTo>
                    <a:cubicBezTo>
                      <a:pt x="360" y="518"/>
                      <a:pt x="361" y="513"/>
                      <a:pt x="360" y="506"/>
                    </a:cubicBezTo>
                    <a:cubicBezTo>
                      <a:pt x="364" y="506"/>
                      <a:pt x="362" y="499"/>
                      <a:pt x="363" y="497"/>
                    </a:cubicBezTo>
                    <a:cubicBezTo>
                      <a:pt x="363" y="497"/>
                      <a:pt x="363" y="497"/>
                      <a:pt x="363" y="497"/>
                    </a:cubicBezTo>
                    <a:cubicBezTo>
                      <a:pt x="362" y="491"/>
                      <a:pt x="368" y="486"/>
                      <a:pt x="366" y="481"/>
                    </a:cubicBezTo>
                    <a:cubicBezTo>
                      <a:pt x="367" y="481"/>
                      <a:pt x="367" y="481"/>
                      <a:pt x="367" y="482"/>
                    </a:cubicBezTo>
                    <a:cubicBezTo>
                      <a:pt x="368" y="478"/>
                      <a:pt x="368" y="473"/>
                      <a:pt x="370" y="473"/>
                    </a:cubicBezTo>
                    <a:cubicBezTo>
                      <a:pt x="371" y="464"/>
                      <a:pt x="374" y="452"/>
                      <a:pt x="372" y="445"/>
                    </a:cubicBezTo>
                    <a:cubicBezTo>
                      <a:pt x="373" y="446"/>
                      <a:pt x="373" y="446"/>
                      <a:pt x="373" y="446"/>
                    </a:cubicBezTo>
                    <a:cubicBezTo>
                      <a:pt x="371" y="442"/>
                      <a:pt x="373" y="441"/>
                      <a:pt x="373" y="437"/>
                    </a:cubicBezTo>
                    <a:cubicBezTo>
                      <a:pt x="373" y="437"/>
                      <a:pt x="373" y="437"/>
                      <a:pt x="373" y="437"/>
                    </a:cubicBezTo>
                    <a:cubicBezTo>
                      <a:pt x="372" y="433"/>
                      <a:pt x="375" y="427"/>
                      <a:pt x="375" y="423"/>
                    </a:cubicBezTo>
                    <a:cubicBezTo>
                      <a:pt x="376" y="424"/>
                      <a:pt x="376" y="424"/>
                      <a:pt x="376" y="424"/>
                    </a:cubicBezTo>
                    <a:cubicBezTo>
                      <a:pt x="377" y="416"/>
                      <a:pt x="377" y="416"/>
                      <a:pt x="377" y="416"/>
                    </a:cubicBezTo>
                    <a:cubicBezTo>
                      <a:pt x="376" y="419"/>
                      <a:pt x="376" y="419"/>
                      <a:pt x="376" y="419"/>
                    </a:cubicBezTo>
                    <a:cubicBezTo>
                      <a:pt x="373" y="417"/>
                      <a:pt x="380" y="414"/>
                      <a:pt x="378" y="408"/>
                    </a:cubicBezTo>
                    <a:cubicBezTo>
                      <a:pt x="379" y="403"/>
                      <a:pt x="372" y="397"/>
                      <a:pt x="375" y="392"/>
                    </a:cubicBezTo>
                    <a:cubicBezTo>
                      <a:pt x="374" y="389"/>
                      <a:pt x="377" y="395"/>
                      <a:pt x="377" y="391"/>
                    </a:cubicBezTo>
                    <a:cubicBezTo>
                      <a:pt x="379" y="391"/>
                      <a:pt x="378" y="393"/>
                      <a:pt x="379" y="392"/>
                    </a:cubicBezTo>
                    <a:cubicBezTo>
                      <a:pt x="379" y="388"/>
                      <a:pt x="382" y="387"/>
                      <a:pt x="382" y="382"/>
                    </a:cubicBezTo>
                    <a:cubicBezTo>
                      <a:pt x="383" y="382"/>
                      <a:pt x="383" y="382"/>
                      <a:pt x="383" y="382"/>
                    </a:cubicBezTo>
                    <a:cubicBezTo>
                      <a:pt x="382" y="376"/>
                      <a:pt x="387" y="372"/>
                      <a:pt x="386" y="368"/>
                    </a:cubicBezTo>
                    <a:cubicBezTo>
                      <a:pt x="385" y="361"/>
                      <a:pt x="391" y="364"/>
                      <a:pt x="389" y="358"/>
                    </a:cubicBezTo>
                    <a:cubicBezTo>
                      <a:pt x="391" y="356"/>
                      <a:pt x="391" y="356"/>
                      <a:pt x="391" y="356"/>
                    </a:cubicBezTo>
                    <a:cubicBezTo>
                      <a:pt x="392" y="353"/>
                      <a:pt x="389" y="353"/>
                      <a:pt x="391" y="351"/>
                    </a:cubicBezTo>
                    <a:cubicBezTo>
                      <a:pt x="392" y="351"/>
                      <a:pt x="393" y="347"/>
                      <a:pt x="393" y="349"/>
                    </a:cubicBezTo>
                    <a:cubicBezTo>
                      <a:pt x="397" y="343"/>
                      <a:pt x="393" y="335"/>
                      <a:pt x="398" y="327"/>
                    </a:cubicBezTo>
                    <a:cubicBezTo>
                      <a:pt x="396" y="325"/>
                      <a:pt x="398" y="321"/>
                      <a:pt x="397" y="319"/>
                    </a:cubicBezTo>
                    <a:cubicBezTo>
                      <a:pt x="398" y="319"/>
                      <a:pt x="399" y="310"/>
                      <a:pt x="400" y="316"/>
                    </a:cubicBezTo>
                    <a:cubicBezTo>
                      <a:pt x="400" y="316"/>
                      <a:pt x="400" y="317"/>
                      <a:pt x="400" y="317"/>
                    </a:cubicBezTo>
                    <a:cubicBezTo>
                      <a:pt x="401" y="318"/>
                      <a:pt x="401" y="318"/>
                      <a:pt x="401" y="318"/>
                    </a:cubicBezTo>
                    <a:cubicBezTo>
                      <a:pt x="405" y="313"/>
                      <a:pt x="401" y="308"/>
                      <a:pt x="403" y="304"/>
                    </a:cubicBezTo>
                    <a:cubicBezTo>
                      <a:pt x="402" y="305"/>
                      <a:pt x="402" y="307"/>
                      <a:pt x="401" y="305"/>
                    </a:cubicBezTo>
                    <a:cubicBezTo>
                      <a:pt x="402" y="301"/>
                      <a:pt x="402" y="301"/>
                      <a:pt x="402" y="301"/>
                    </a:cubicBezTo>
                    <a:cubicBezTo>
                      <a:pt x="403" y="302"/>
                      <a:pt x="403" y="302"/>
                      <a:pt x="403" y="302"/>
                    </a:cubicBezTo>
                    <a:cubicBezTo>
                      <a:pt x="405" y="296"/>
                      <a:pt x="405" y="296"/>
                      <a:pt x="405" y="296"/>
                    </a:cubicBezTo>
                    <a:cubicBezTo>
                      <a:pt x="403" y="296"/>
                      <a:pt x="403" y="296"/>
                      <a:pt x="403" y="296"/>
                    </a:cubicBezTo>
                    <a:cubicBezTo>
                      <a:pt x="405" y="293"/>
                      <a:pt x="408" y="292"/>
                      <a:pt x="406" y="288"/>
                    </a:cubicBezTo>
                    <a:cubicBezTo>
                      <a:pt x="405" y="286"/>
                      <a:pt x="403" y="291"/>
                      <a:pt x="404" y="287"/>
                    </a:cubicBezTo>
                    <a:cubicBezTo>
                      <a:pt x="406" y="283"/>
                      <a:pt x="409" y="277"/>
                      <a:pt x="410" y="271"/>
                    </a:cubicBezTo>
                    <a:cubicBezTo>
                      <a:pt x="408" y="272"/>
                      <a:pt x="409" y="270"/>
                      <a:pt x="409" y="268"/>
                    </a:cubicBezTo>
                    <a:cubicBezTo>
                      <a:pt x="410" y="269"/>
                      <a:pt x="410" y="269"/>
                      <a:pt x="410" y="269"/>
                    </a:cubicBezTo>
                    <a:cubicBezTo>
                      <a:pt x="409" y="262"/>
                      <a:pt x="414" y="267"/>
                      <a:pt x="414" y="261"/>
                    </a:cubicBezTo>
                    <a:cubicBezTo>
                      <a:pt x="414" y="262"/>
                      <a:pt x="414" y="262"/>
                      <a:pt x="414" y="262"/>
                    </a:cubicBezTo>
                    <a:cubicBezTo>
                      <a:pt x="412" y="259"/>
                      <a:pt x="412" y="259"/>
                      <a:pt x="412" y="259"/>
                    </a:cubicBezTo>
                    <a:cubicBezTo>
                      <a:pt x="410" y="253"/>
                      <a:pt x="415" y="257"/>
                      <a:pt x="413" y="250"/>
                    </a:cubicBezTo>
                    <a:cubicBezTo>
                      <a:pt x="412" y="253"/>
                      <a:pt x="409" y="251"/>
                      <a:pt x="410" y="248"/>
                    </a:cubicBezTo>
                    <a:cubicBezTo>
                      <a:pt x="412" y="249"/>
                      <a:pt x="412" y="249"/>
                      <a:pt x="412" y="249"/>
                    </a:cubicBezTo>
                    <a:cubicBezTo>
                      <a:pt x="412" y="247"/>
                      <a:pt x="411" y="247"/>
                      <a:pt x="412" y="246"/>
                    </a:cubicBezTo>
                    <a:cubicBezTo>
                      <a:pt x="412" y="247"/>
                      <a:pt x="414" y="247"/>
                      <a:pt x="414" y="244"/>
                    </a:cubicBezTo>
                    <a:cubicBezTo>
                      <a:pt x="415" y="246"/>
                      <a:pt x="415" y="246"/>
                      <a:pt x="415" y="246"/>
                    </a:cubicBezTo>
                    <a:cubicBezTo>
                      <a:pt x="414" y="241"/>
                      <a:pt x="414" y="241"/>
                      <a:pt x="414" y="241"/>
                    </a:cubicBezTo>
                    <a:cubicBezTo>
                      <a:pt x="416" y="238"/>
                      <a:pt x="415" y="232"/>
                      <a:pt x="418" y="232"/>
                    </a:cubicBezTo>
                    <a:cubicBezTo>
                      <a:pt x="418" y="232"/>
                      <a:pt x="420" y="225"/>
                      <a:pt x="419" y="223"/>
                    </a:cubicBezTo>
                    <a:cubicBezTo>
                      <a:pt x="420" y="224"/>
                      <a:pt x="421" y="220"/>
                      <a:pt x="423" y="222"/>
                    </a:cubicBezTo>
                    <a:cubicBezTo>
                      <a:pt x="421" y="220"/>
                      <a:pt x="421" y="214"/>
                      <a:pt x="424" y="212"/>
                    </a:cubicBezTo>
                    <a:cubicBezTo>
                      <a:pt x="424" y="212"/>
                      <a:pt x="424" y="212"/>
                      <a:pt x="424" y="212"/>
                    </a:cubicBezTo>
                    <a:cubicBezTo>
                      <a:pt x="428" y="205"/>
                      <a:pt x="425" y="198"/>
                      <a:pt x="429" y="191"/>
                    </a:cubicBezTo>
                    <a:cubicBezTo>
                      <a:pt x="428" y="191"/>
                      <a:pt x="430" y="187"/>
                      <a:pt x="427" y="188"/>
                    </a:cubicBezTo>
                    <a:cubicBezTo>
                      <a:pt x="427" y="179"/>
                      <a:pt x="435" y="174"/>
                      <a:pt x="429" y="170"/>
                    </a:cubicBezTo>
                    <a:cubicBezTo>
                      <a:pt x="430" y="166"/>
                      <a:pt x="432" y="166"/>
                      <a:pt x="433" y="164"/>
                    </a:cubicBezTo>
                    <a:cubicBezTo>
                      <a:pt x="433" y="165"/>
                      <a:pt x="433" y="165"/>
                      <a:pt x="433" y="165"/>
                    </a:cubicBezTo>
                    <a:cubicBezTo>
                      <a:pt x="434" y="159"/>
                      <a:pt x="434" y="157"/>
                      <a:pt x="435" y="152"/>
                    </a:cubicBezTo>
                    <a:cubicBezTo>
                      <a:pt x="435" y="149"/>
                      <a:pt x="432" y="148"/>
                      <a:pt x="434" y="144"/>
                    </a:cubicBezTo>
                    <a:cubicBezTo>
                      <a:pt x="435" y="145"/>
                      <a:pt x="435" y="144"/>
                      <a:pt x="436" y="142"/>
                    </a:cubicBezTo>
                    <a:cubicBezTo>
                      <a:pt x="435" y="143"/>
                      <a:pt x="436" y="143"/>
                      <a:pt x="437" y="142"/>
                    </a:cubicBezTo>
                    <a:cubicBezTo>
                      <a:pt x="437" y="141"/>
                      <a:pt x="437" y="141"/>
                      <a:pt x="437" y="140"/>
                    </a:cubicBezTo>
                    <a:cubicBezTo>
                      <a:pt x="437" y="140"/>
                      <a:pt x="437" y="140"/>
                      <a:pt x="437" y="140"/>
                    </a:cubicBezTo>
                    <a:cubicBezTo>
                      <a:pt x="437" y="137"/>
                      <a:pt x="437" y="138"/>
                      <a:pt x="436" y="139"/>
                    </a:cubicBezTo>
                    <a:cubicBezTo>
                      <a:pt x="436" y="139"/>
                      <a:pt x="436" y="139"/>
                      <a:pt x="435" y="139"/>
                    </a:cubicBezTo>
                    <a:cubicBezTo>
                      <a:pt x="438" y="137"/>
                      <a:pt x="437" y="131"/>
                      <a:pt x="439" y="131"/>
                    </a:cubicBezTo>
                    <a:cubicBezTo>
                      <a:pt x="441" y="123"/>
                      <a:pt x="440" y="116"/>
                      <a:pt x="440" y="109"/>
                    </a:cubicBezTo>
                    <a:cubicBezTo>
                      <a:pt x="441" y="109"/>
                      <a:pt x="442" y="111"/>
                      <a:pt x="442" y="113"/>
                    </a:cubicBezTo>
                    <a:cubicBezTo>
                      <a:pt x="443" y="108"/>
                      <a:pt x="443" y="108"/>
                      <a:pt x="443" y="108"/>
                    </a:cubicBezTo>
                    <a:cubicBezTo>
                      <a:pt x="444" y="108"/>
                      <a:pt x="443" y="111"/>
                      <a:pt x="443" y="112"/>
                    </a:cubicBezTo>
                    <a:cubicBezTo>
                      <a:pt x="447" y="107"/>
                      <a:pt x="443" y="100"/>
                      <a:pt x="447" y="94"/>
                    </a:cubicBezTo>
                    <a:cubicBezTo>
                      <a:pt x="446" y="92"/>
                      <a:pt x="446" y="92"/>
                      <a:pt x="446" y="92"/>
                    </a:cubicBezTo>
                    <a:cubicBezTo>
                      <a:pt x="446" y="92"/>
                      <a:pt x="446" y="92"/>
                      <a:pt x="446" y="92"/>
                    </a:cubicBezTo>
                    <a:cubicBezTo>
                      <a:pt x="446" y="91"/>
                      <a:pt x="445" y="90"/>
                      <a:pt x="445" y="89"/>
                    </a:cubicBezTo>
                    <a:cubicBezTo>
                      <a:pt x="447" y="88"/>
                      <a:pt x="448" y="89"/>
                      <a:pt x="449" y="86"/>
                    </a:cubicBezTo>
                    <a:cubicBezTo>
                      <a:pt x="451" y="84"/>
                      <a:pt x="450" y="78"/>
                      <a:pt x="450" y="75"/>
                    </a:cubicBezTo>
                    <a:cubicBezTo>
                      <a:pt x="449" y="76"/>
                      <a:pt x="449" y="76"/>
                      <a:pt x="448" y="75"/>
                    </a:cubicBezTo>
                    <a:cubicBezTo>
                      <a:pt x="449" y="73"/>
                      <a:pt x="450" y="72"/>
                      <a:pt x="450" y="71"/>
                    </a:cubicBezTo>
                    <a:cubicBezTo>
                      <a:pt x="451" y="71"/>
                      <a:pt x="451" y="71"/>
                      <a:pt x="451" y="71"/>
                    </a:cubicBezTo>
                    <a:cubicBezTo>
                      <a:pt x="450" y="71"/>
                      <a:pt x="451" y="66"/>
                      <a:pt x="450" y="66"/>
                    </a:cubicBezTo>
                    <a:cubicBezTo>
                      <a:pt x="452" y="65"/>
                      <a:pt x="451" y="69"/>
                      <a:pt x="452" y="69"/>
                    </a:cubicBezTo>
                    <a:cubicBezTo>
                      <a:pt x="453" y="62"/>
                      <a:pt x="452" y="66"/>
                      <a:pt x="454" y="59"/>
                    </a:cubicBezTo>
                    <a:cubicBezTo>
                      <a:pt x="453" y="55"/>
                      <a:pt x="452" y="59"/>
                      <a:pt x="451" y="57"/>
                    </a:cubicBezTo>
                    <a:cubicBezTo>
                      <a:pt x="451" y="54"/>
                      <a:pt x="450" y="51"/>
                      <a:pt x="452" y="47"/>
                    </a:cubicBezTo>
                    <a:cubicBezTo>
                      <a:pt x="450" y="48"/>
                      <a:pt x="450" y="48"/>
                      <a:pt x="450" y="48"/>
                    </a:cubicBezTo>
                    <a:cubicBezTo>
                      <a:pt x="450" y="42"/>
                      <a:pt x="451" y="38"/>
                      <a:pt x="454" y="35"/>
                    </a:cubicBezTo>
                    <a:cubicBezTo>
                      <a:pt x="453" y="11"/>
                      <a:pt x="450" y="7"/>
                      <a:pt x="446" y="9"/>
                    </a:cubicBezTo>
                    <a:cubicBezTo>
                      <a:pt x="442" y="12"/>
                      <a:pt x="438" y="20"/>
                      <a:pt x="438" y="20"/>
                    </a:cubicBezTo>
                    <a:cubicBezTo>
                      <a:pt x="430" y="37"/>
                      <a:pt x="432" y="48"/>
                      <a:pt x="429" y="69"/>
                    </a:cubicBezTo>
                    <a:cubicBezTo>
                      <a:pt x="424" y="87"/>
                      <a:pt x="420" y="91"/>
                      <a:pt x="417" y="111"/>
                    </a:cubicBezTo>
                    <a:cubicBezTo>
                      <a:pt x="415" y="120"/>
                      <a:pt x="414" y="129"/>
                      <a:pt x="412" y="138"/>
                    </a:cubicBezTo>
                    <a:cubicBezTo>
                      <a:pt x="414" y="143"/>
                      <a:pt x="409" y="150"/>
                      <a:pt x="410" y="155"/>
                    </a:cubicBezTo>
                    <a:cubicBezTo>
                      <a:pt x="408" y="157"/>
                      <a:pt x="408" y="157"/>
                      <a:pt x="408" y="157"/>
                    </a:cubicBezTo>
                    <a:cubicBezTo>
                      <a:pt x="409" y="159"/>
                      <a:pt x="409" y="161"/>
                      <a:pt x="408" y="162"/>
                    </a:cubicBezTo>
                    <a:cubicBezTo>
                      <a:pt x="407" y="162"/>
                      <a:pt x="407" y="162"/>
                      <a:pt x="407" y="162"/>
                    </a:cubicBezTo>
                    <a:cubicBezTo>
                      <a:pt x="408" y="165"/>
                      <a:pt x="406" y="167"/>
                      <a:pt x="406" y="169"/>
                    </a:cubicBezTo>
                    <a:cubicBezTo>
                      <a:pt x="406" y="169"/>
                      <a:pt x="406" y="169"/>
                      <a:pt x="406" y="169"/>
                    </a:cubicBezTo>
                    <a:cubicBezTo>
                      <a:pt x="405" y="172"/>
                      <a:pt x="405" y="172"/>
                      <a:pt x="405" y="172"/>
                    </a:cubicBezTo>
                    <a:cubicBezTo>
                      <a:pt x="405" y="171"/>
                      <a:pt x="405" y="171"/>
                      <a:pt x="405" y="171"/>
                    </a:cubicBezTo>
                    <a:cubicBezTo>
                      <a:pt x="405" y="176"/>
                      <a:pt x="404" y="180"/>
                      <a:pt x="402" y="184"/>
                    </a:cubicBezTo>
                    <a:cubicBezTo>
                      <a:pt x="404" y="184"/>
                      <a:pt x="404" y="184"/>
                      <a:pt x="404" y="184"/>
                    </a:cubicBezTo>
                    <a:cubicBezTo>
                      <a:pt x="400" y="192"/>
                      <a:pt x="402" y="196"/>
                      <a:pt x="398" y="204"/>
                    </a:cubicBezTo>
                    <a:cubicBezTo>
                      <a:pt x="398" y="203"/>
                      <a:pt x="398" y="203"/>
                      <a:pt x="398" y="203"/>
                    </a:cubicBezTo>
                    <a:cubicBezTo>
                      <a:pt x="400" y="214"/>
                      <a:pt x="391" y="218"/>
                      <a:pt x="393" y="230"/>
                    </a:cubicBezTo>
                    <a:cubicBezTo>
                      <a:pt x="392" y="228"/>
                      <a:pt x="392" y="230"/>
                      <a:pt x="391" y="230"/>
                    </a:cubicBezTo>
                    <a:cubicBezTo>
                      <a:pt x="391" y="235"/>
                      <a:pt x="390" y="240"/>
                      <a:pt x="393" y="241"/>
                    </a:cubicBezTo>
                    <a:cubicBezTo>
                      <a:pt x="392" y="244"/>
                      <a:pt x="392" y="243"/>
                      <a:pt x="390" y="243"/>
                    </a:cubicBezTo>
                    <a:cubicBezTo>
                      <a:pt x="392" y="244"/>
                      <a:pt x="392" y="247"/>
                      <a:pt x="391" y="249"/>
                    </a:cubicBezTo>
                    <a:cubicBezTo>
                      <a:pt x="391" y="248"/>
                      <a:pt x="391" y="248"/>
                      <a:pt x="391" y="248"/>
                    </a:cubicBezTo>
                    <a:cubicBezTo>
                      <a:pt x="390" y="256"/>
                      <a:pt x="390" y="256"/>
                      <a:pt x="390" y="256"/>
                    </a:cubicBezTo>
                    <a:cubicBezTo>
                      <a:pt x="393" y="255"/>
                      <a:pt x="393" y="255"/>
                      <a:pt x="393" y="255"/>
                    </a:cubicBezTo>
                    <a:cubicBezTo>
                      <a:pt x="391" y="259"/>
                      <a:pt x="389" y="255"/>
                      <a:pt x="389" y="259"/>
                    </a:cubicBezTo>
                    <a:cubicBezTo>
                      <a:pt x="391" y="260"/>
                      <a:pt x="391" y="260"/>
                      <a:pt x="391" y="260"/>
                    </a:cubicBezTo>
                    <a:cubicBezTo>
                      <a:pt x="390" y="265"/>
                      <a:pt x="385" y="268"/>
                      <a:pt x="383" y="273"/>
                    </a:cubicBezTo>
                    <a:cubicBezTo>
                      <a:pt x="377" y="296"/>
                      <a:pt x="378" y="321"/>
                      <a:pt x="370" y="342"/>
                    </a:cubicBezTo>
                    <a:cubicBezTo>
                      <a:pt x="368" y="342"/>
                      <a:pt x="368" y="342"/>
                      <a:pt x="368" y="342"/>
                    </a:cubicBezTo>
                    <a:cubicBezTo>
                      <a:pt x="365" y="342"/>
                      <a:pt x="371" y="349"/>
                      <a:pt x="368" y="349"/>
                    </a:cubicBezTo>
                    <a:cubicBezTo>
                      <a:pt x="369" y="352"/>
                      <a:pt x="369" y="352"/>
                      <a:pt x="369" y="352"/>
                    </a:cubicBezTo>
                    <a:cubicBezTo>
                      <a:pt x="368" y="352"/>
                      <a:pt x="368" y="354"/>
                      <a:pt x="367" y="352"/>
                    </a:cubicBezTo>
                    <a:cubicBezTo>
                      <a:pt x="367" y="355"/>
                      <a:pt x="367" y="355"/>
                      <a:pt x="368" y="357"/>
                    </a:cubicBezTo>
                    <a:cubicBezTo>
                      <a:pt x="366" y="359"/>
                      <a:pt x="366" y="359"/>
                      <a:pt x="366" y="359"/>
                    </a:cubicBezTo>
                    <a:cubicBezTo>
                      <a:pt x="363" y="368"/>
                      <a:pt x="364" y="376"/>
                      <a:pt x="362" y="385"/>
                    </a:cubicBezTo>
                    <a:cubicBezTo>
                      <a:pt x="357" y="395"/>
                      <a:pt x="356" y="413"/>
                      <a:pt x="355" y="425"/>
                    </a:cubicBezTo>
                    <a:cubicBezTo>
                      <a:pt x="355" y="425"/>
                      <a:pt x="355" y="424"/>
                      <a:pt x="354" y="423"/>
                    </a:cubicBezTo>
                    <a:cubicBezTo>
                      <a:pt x="351" y="416"/>
                      <a:pt x="349" y="411"/>
                      <a:pt x="347" y="406"/>
                    </a:cubicBezTo>
                    <a:cubicBezTo>
                      <a:pt x="344" y="401"/>
                      <a:pt x="341" y="396"/>
                      <a:pt x="334" y="391"/>
                    </a:cubicBezTo>
                    <a:cubicBezTo>
                      <a:pt x="328" y="385"/>
                      <a:pt x="320" y="380"/>
                      <a:pt x="312" y="377"/>
                    </a:cubicBezTo>
                    <a:cubicBezTo>
                      <a:pt x="308" y="378"/>
                      <a:pt x="303" y="373"/>
                      <a:pt x="298" y="374"/>
                    </a:cubicBezTo>
                    <a:cubicBezTo>
                      <a:pt x="296" y="372"/>
                      <a:pt x="296" y="372"/>
                      <a:pt x="296" y="372"/>
                    </a:cubicBezTo>
                    <a:cubicBezTo>
                      <a:pt x="295" y="372"/>
                      <a:pt x="293" y="372"/>
                      <a:pt x="292" y="371"/>
                    </a:cubicBezTo>
                    <a:cubicBezTo>
                      <a:pt x="292" y="371"/>
                      <a:pt x="292" y="371"/>
                      <a:pt x="292" y="371"/>
                    </a:cubicBezTo>
                    <a:cubicBezTo>
                      <a:pt x="289" y="371"/>
                      <a:pt x="287" y="370"/>
                      <a:pt x="286" y="370"/>
                    </a:cubicBezTo>
                    <a:cubicBezTo>
                      <a:pt x="286" y="370"/>
                      <a:pt x="286" y="370"/>
                      <a:pt x="286" y="370"/>
                    </a:cubicBezTo>
                    <a:cubicBezTo>
                      <a:pt x="283" y="370"/>
                      <a:pt x="283" y="370"/>
                      <a:pt x="283" y="370"/>
                    </a:cubicBezTo>
                    <a:cubicBezTo>
                      <a:pt x="284" y="369"/>
                      <a:pt x="284" y="369"/>
                      <a:pt x="284" y="369"/>
                    </a:cubicBezTo>
                    <a:cubicBezTo>
                      <a:pt x="280" y="370"/>
                      <a:pt x="276" y="369"/>
                      <a:pt x="273" y="368"/>
                    </a:cubicBezTo>
                    <a:cubicBezTo>
                      <a:pt x="273" y="370"/>
                      <a:pt x="273" y="370"/>
                      <a:pt x="273" y="370"/>
                    </a:cubicBezTo>
                    <a:cubicBezTo>
                      <a:pt x="265" y="367"/>
                      <a:pt x="263" y="371"/>
                      <a:pt x="256" y="369"/>
                    </a:cubicBezTo>
                    <a:cubicBezTo>
                      <a:pt x="256" y="369"/>
                      <a:pt x="256" y="369"/>
                      <a:pt x="256" y="369"/>
                    </a:cubicBezTo>
                    <a:cubicBezTo>
                      <a:pt x="248" y="374"/>
                      <a:pt x="243" y="366"/>
                      <a:pt x="235" y="372"/>
                    </a:cubicBezTo>
                    <a:cubicBezTo>
                      <a:pt x="236" y="371"/>
                      <a:pt x="234" y="371"/>
                      <a:pt x="234" y="371"/>
                    </a:cubicBezTo>
                    <a:cubicBezTo>
                      <a:pt x="231" y="372"/>
                      <a:pt x="227" y="373"/>
                      <a:pt x="227" y="376"/>
                    </a:cubicBezTo>
                    <a:cubicBezTo>
                      <a:pt x="225" y="377"/>
                      <a:pt x="225" y="376"/>
                      <a:pt x="224" y="374"/>
                    </a:cubicBezTo>
                    <a:cubicBezTo>
                      <a:pt x="224" y="376"/>
                      <a:pt x="222" y="377"/>
                      <a:pt x="220" y="378"/>
                    </a:cubicBezTo>
                    <a:cubicBezTo>
                      <a:pt x="221" y="377"/>
                      <a:pt x="221" y="377"/>
                      <a:pt x="221" y="377"/>
                    </a:cubicBezTo>
                    <a:cubicBezTo>
                      <a:pt x="219" y="377"/>
                      <a:pt x="217" y="378"/>
                      <a:pt x="215" y="379"/>
                    </a:cubicBezTo>
                    <a:cubicBezTo>
                      <a:pt x="217" y="381"/>
                      <a:pt x="217" y="381"/>
                      <a:pt x="217" y="381"/>
                    </a:cubicBezTo>
                    <a:cubicBezTo>
                      <a:pt x="214" y="381"/>
                      <a:pt x="215" y="378"/>
                      <a:pt x="213" y="379"/>
                    </a:cubicBezTo>
                    <a:cubicBezTo>
                      <a:pt x="213" y="382"/>
                      <a:pt x="213" y="382"/>
                      <a:pt x="213" y="382"/>
                    </a:cubicBezTo>
                    <a:cubicBezTo>
                      <a:pt x="209" y="383"/>
                      <a:pt x="205" y="380"/>
                      <a:pt x="200" y="380"/>
                    </a:cubicBezTo>
                    <a:cubicBezTo>
                      <a:pt x="182" y="385"/>
                      <a:pt x="167" y="399"/>
                      <a:pt x="151" y="404"/>
                    </a:cubicBezTo>
                    <a:cubicBezTo>
                      <a:pt x="149" y="403"/>
                      <a:pt x="149" y="403"/>
                      <a:pt x="149" y="403"/>
                    </a:cubicBezTo>
                    <a:cubicBezTo>
                      <a:pt x="148" y="401"/>
                      <a:pt x="148" y="409"/>
                      <a:pt x="146" y="407"/>
                    </a:cubicBezTo>
                    <a:cubicBezTo>
                      <a:pt x="145" y="410"/>
                      <a:pt x="145" y="410"/>
                      <a:pt x="145" y="410"/>
                    </a:cubicBezTo>
                    <a:cubicBezTo>
                      <a:pt x="144" y="409"/>
                      <a:pt x="143" y="410"/>
                      <a:pt x="143" y="409"/>
                    </a:cubicBezTo>
                    <a:cubicBezTo>
                      <a:pt x="142" y="410"/>
                      <a:pt x="142" y="410"/>
                      <a:pt x="141" y="411"/>
                    </a:cubicBezTo>
                    <a:cubicBezTo>
                      <a:pt x="139" y="411"/>
                      <a:pt x="139" y="411"/>
                      <a:pt x="139" y="411"/>
                    </a:cubicBezTo>
                    <a:cubicBezTo>
                      <a:pt x="132" y="415"/>
                      <a:pt x="129" y="421"/>
                      <a:pt x="123" y="426"/>
                    </a:cubicBezTo>
                    <a:cubicBezTo>
                      <a:pt x="114" y="430"/>
                      <a:pt x="104" y="445"/>
                      <a:pt x="100" y="455"/>
                    </a:cubicBezTo>
                    <a:cubicBezTo>
                      <a:pt x="98" y="462"/>
                      <a:pt x="92" y="467"/>
                      <a:pt x="88" y="474"/>
                    </a:cubicBezTo>
                    <a:cubicBezTo>
                      <a:pt x="83" y="480"/>
                      <a:pt x="79" y="488"/>
                      <a:pt x="79" y="496"/>
                    </a:cubicBezTo>
                    <a:cubicBezTo>
                      <a:pt x="79" y="496"/>
                      <a:pt x="79" y="498"/>
                      <a:pt x="80" y="498"/>
                    </a:cubicBezTo>
                    <a:cubicBezTo>
                      <a:pt x="79" y="503"/>
                      <a:pt x="78" y="507"/>
                      <a:pt x="78" y="512"/>
                    </a:cubicBezTo>
                    <a:cubicBezTo>
                      <a:pt x="78" y="512"/>
                      <a:pt x="77" y="516"/>
                      <a:pt x="78" y="522"/>
                    </a:cubicBezTo>
                    <a:cubicBezTo>
                      <a:pt x="78" y="526"/>
                      <a:pt x="79" y="531"/>
                      <a:pt x="81" y="535"/>
                    </a:cubicBezTo>
                    <a:cubicBezTo>
                      <a:pt x="80" y="535"/>
                      <a:pt x="80" y="535"/>
                      <a:pt x="79" y="535"/>
                    </a:cubicBezTo>
                    <a:cubicBezTo>
                      <a:pt x="79" y="534"/>
                      <a:pt x="79" y="534"/>
                      <a:pt x="79" y="534"/>
                    </a:cubicBezTo>
                    <a:cubicBezTo>
                      <a:pt x="77" y="537"/>
                      <a:pt x="75" y="537"/>
                      <a:pt x="74" y="539"/>
                    </a:cubicBezTo>
                    <a:cubicBezTo>
                      <a:pt x="74" y="538"/>
                      <a:pt x="74" y="538"/>
                      <a:pt x="74" y="538"/>
                    </a:cubicBezTo>
                    <a:cubicBezTo>
                      <a:pt x="73" y="539"/>
                      <a:pt x="72" y="539"/>
                      <a:pt x="71" y="540"/>
                    </a:cubicBezTo>
                    <a:cubicBezTo>
                      <a:pt x="71" y="539"/>
                      <a:pt x="71" y="539"/>
                      <a:pt x="71" y="539"/>
                    </a:cubicBezTo>
                    <a:cubicBezTo>
                      <a:pt x="68" y="542"/>
                      <a:pt x="64" y="545"/>
                      <a:pt x="60" y="547"/>
                    </a:cubicBezTo>
                    <a:cubicBezTo>
                      <a:pt x="62" y="548"/>
                      <a:pt x="62" y="548"/>
                      <a:pt x="62" y="548"/>
                    </a:cubicBezTo>
                    <a:cubicBezTo>
                      <a:pt x="53" y="552"/>
                      <a:pt x="53" y="557"/>
                      <a:pt x="46" y="560"/>
                    </a:cubicBezTo>
                    <a:cubicBezTo>
                      <a:pt x="45" y="560"/>
                      <a:pt x="45" y="560"/>
                      <a:pt x="45" y="560"/>
                    </a:cubicBezTo>
                    <a:cubicBezTo>
                      <a:pt x="41" y="570"/>
                      <a:pt x="32" y="568"/>
                      <a:pt x="28" y="579"/>
                    </a:cubicBezTo>
                    <a:cubicBezTo>
                      <a:pt x="29" y="578"/>
                      <a:pt x="27" y="579"/>
                      <a:pt x="27" y="579"/>
                    </a:cubicBezTo>
                    <a:cubicBezTo>
                      <a:pt x="25" y="583"/>
                      <a:pt x="22" y="587"/>
                      <a:pt x="25" y="589"/>
                    </a:cubicBezTo>
                    <a:cubicBezTo>
                      <a:pt x="23" y="592"/>
                      <a:pt x="22" y="591"/>
                      <a:pt x="21" y="590"/>
                    </a:cubicBezTo>
                    <a:cubicBezTo>
                      <a:pt x="21" y="591"/>
                      <a:pt x="21" y="592"/>
                      <a:pt x="21" y="593"/>
                    </a:cubicBezTo>
                    <a:cubicBezTo>
                      <a:pt x="21" y="593"/>
                      <a:pt x="21" y="593"/>
                      <a:pt x="20" y="595"/>
                    </a:cubicBezTo>
                    <a:cubicBezTo>
                      <a:pt x="20" y="595"/>
                      <a:pt x="20" y="596"/>
                      <a:pt x="19" y="597"/>
                    </a:cubicBezTo>
                    <a:cubicBezTo>
                      <a:pt x="19" y="595"/>
                      <a:pt x="19" y="595"/>
                      <a:pt x="19" y="595"/>
                    </a:cubicBezTo>
                    <a:cubicBezTo>
                      <a:pt x="18" y="598"/>
                      <a:pt x="17" y="600"/>
                      <a:pt x="16" y="602"/>
                    </a:cubicBezTo>
                    <a:cubicBezTo>
                      <a:pt x="19" y="602"/>
                      <a:pt x="19" y="602"/>
                      <a:pt x="19" y="602"/>
                    </a:cubicBezTo>
                    <a:cubicBezTo>
                      <a:pt x="17" y="605"/>
                      <a:pt x="16" y="601"/>
                      <a:pt x="15" y="605"/>
                    </a:cubicBezTo>
                    <a:cubicBezTo>
                      <a:pt x="17" y="606"/>
                      <a:pt x="17" y="606"/>
                      <a:pt x="17" y="606"/>
                    </a:cubicBezTo>
                    <a:cubicBezTo>
                      <a:pt x="14" y="611"/>
                      <a:pt x="9" y="613"/>
                      <a:pt x="6" y="617"/>
                    </a:cubicBezTo>
                    <a:cubicBezTo>
                      <a:pt x="1" y="628"/>
                      <a:pt x="0" y="641"/>
                      <a:pt x="1" y="653"/>
                    </a:cubicBezTo>
                    <a:cubicBezTo>
                      <a:pt x="2" y="665"/>
                      <a:pt x="5" y="677"/>
                      <a:pt x="7" y="688"/>
                    </a:cubicBezTo>
                    <a:cubicBezTo>
                      <a:pt x="6" y="689"/>
                      <a:pt x="6" y="689"/>
                      <a:pt x="6" y="689"/>
                    </a:cubicBezTo>
                    <a:cubicBezTo>
                      <a:pt x="4" y="691"/>
                      <a:pt x="12" y="693"/>
                      <a:pt x="10" y="695"/>
                    </a:cubicBezTo>
                    <a:cubicBezTo>
                      <a:pt x="11" y="696"/>
                      <a:pt x="12" y="696"/>
                      <a:pt x="13" y="697"/>
                    </a:cubicBezTo>
                    <a:cubicBezTo>
                      <a:pt x="12" y="698"/>
                      <a:pt x="13" y="699"/>
                      <a:pt x="12" y="698"/>
                    </a:cubicBezTo>
                    <a:cubicBezTo>
                      <a:pt x="13" y="701"/>
                      <a:pt x="13" y="700"/>
                      <a:pt x="15" y="702"/>
                    </a:cubicBezTo>
                    <a:cubicBezTo>
                      <a:pt x="15" y="705"/>
                      <a:pt x="15" y="705"/>
                      <a:pt x="15" y="705"/>
                    </a:cubicBezTo>
                    <a:cubicBezTo>
                      <a:pt x="19" y="713"/>
                      <a:pt x="26" y="718"/>
                      <a:pt x="33" y="725"/>
                    </a:cubicBezTo>
                    <a:cubicBezTo>
                      <a:pt x="36" y="730"/>
                      <a:pt x="42" y="736"/>
                      <a:pt x="50" y="740"/>
                    </a:cubicBezTo>
                    <a:cubicBezTo>
                      <a:pt x="57" y="744"/>
                      <a:pt x="66" y="747"/>
                      <a:pt x="72" y="748"/>
                    </a:cubicBezTo>
                    <a:cubicBezTo>
                      <a:pt x="80" y="750"/>
                      <a:pt x="89" y="754"/>
                      <a:pt x="98" y="757"/>
                    </a:cubicBezTo>
                    <a:cubicBezTo>
                      <a:pt x="107" y="761"/>
                      <a:pt x="117" y="763"/>
                      <a:pt x="126" y="760"/>
                    </a:cubicBezTo>
                    <a:cubicBezTo>
                      <a:pt x="126" y="761"/>
                      <a:pt x="128" y="760"/>
                      <a:pt x="128" y="759"/>
                    </a:cubicBezTo>
                    <a:cubicBezTo>
                      <a:pt x="133" y="759"/>
                      <a:pt x="139" y="759"/>
                      <a:pt x="144" y="758"/>
                    </a:cubicBezTo>
                    <a:cubicBezTo>
                      <a:pt x="144" y="758"/>
                      <a:pt x="149" y="757"/>
                      <a:pt x="156" y="755"/>
                    </a:cubicBezTo>
                    <a:cubicBezTo>
                      <a:pt x="157" y="755"/>
                      <a:pt x="159" y="754"/>
                      <a:pt x="161" y="753"/>
                    </a:cubicBezTo>
                    <a:cubicBezTo>
                      <a:pt x="162" y="756"/>
                      <a:pt x="162" y="758"/>
                      <a:pt x="165" y="758"/>
                    </a:cubicBezTo>
                    <a:cubicBezTo>
                      <a:pt x="164" y="761"/>
                      <a:pt x="163" y="761"/>
                      <a:pt x="162" y="761"/>
                    </a:cubicBezTo>
                    <a:cubicBezTo>
                      <a:pt x="164" y="761"/>
                      <a:pt x="164" y="764"/>
                      <a:pt x="164" y="767"/>
                    </a:cubicBezTo>
                    <a:cubicBezTo>
                      <a:pt x="164" y="766"/>
                      <a:pt x="164" y="766"/>
                      <a:pt x="164" y="765"/>
                    </a:cubicBezTo>
                    <a:cubicBezTo>
                      <a:pt x="164" y="768"/>
                      <a:pt x="164" y="771"/>
                      <a:pt x="165" y="773"/>
                    </a:cubicBezTo>
                    <a:cubicBezTo>
                      <a:pt x="167" y="771"/>
                      <a:pt x="167" y="771"/>
                      <a:pt x="167" y="771"/>
                    </a:cubicBezTo>
                    <a:cubicBezTo>
                      <a:pt x="167" y="775"/>
                      <a:pt x="164" y="773"/>
                      <a:pt x="165" y="776"/>
                    </a:cubicBezTo>
                    <a:cubicBezTo>
                      <a:pt x="167" y="776"/>
                      <a:pt x="167" y="776"/>
                      <a:pt x="167" y="776"/>
                    </a:cubicBezTo>
                    <a:cubicBezTo>
                      <a:pt x="168" y="782"/>
                      <a:pt x="165" y="786"/>
                      <a:pt x="164" y="792"/>
                    </a:cubicBezTo>
                    <a:cubicBezTo>
                      <a:pt x="166" y="797"/>
                      <a:pt x="168" y="803"/>
                      <a:pt x="171" y="809"/>
                    </a:cubicBezTo>
                    <a:cubicBezTo>
                      <a:pt x="174" y="814"/>
                      <a:pt x="178" y="820"/>
                      <a:pt x="183" y="824"/>
                    </a:cubicBezTo>
                    <a:cubicBezTo>
                      <a:pt x="193" y="833"/>
                      <a:pt x="203" y="838"/>
                      <a:pt x="211" y="845"/>
                    </a:cubicBezTo>
                    <a:cubicBezTo>
                      <a:pt x="211" y="847"/>
                      <a:pt x="211" y="847"/>
                      <a:pt x="211" y="847"/>
                    </a:cubicBezTo>
                    <a:cubicBezTo>
                      <a:pt x="210" y="849"/>
                      <a:pt x="218" y="846"/>
                      <a:pt x="218" y="848"/>
                    </a:cubicBezTo>
                    <a:cubicBezTo>
                      <a:pt x="219" y="848"/>
                      <a:pt x="220" y="848"/>
                      <a:pt x="220" y="848"/>
                    </a:cubicBezTo>
                    <a:cubicBezTo>
                      <a:pt x="221" y="849"/>
                      <a:pt x="222" y="850"/>
                      <a:pt x="221" y="850"/>
                    </a:cubicBezTo>
                    <a:cubicBezTo>
                      <a:pt x="223" y="851"/>
                      <a:pt x="223" y="850"/>
                      <a:pt x="225" y="850"/>
                    </a:cubicBezTo>
                    <a:cubicBezTo>
                      <a:pt x="226" y="852"/>
                      <a:pt x="226" y="852"/>
                      <a:pt x="226" y="852"/>
                    </a:cubicBezTo>
                    <a:cubicBezTo>
                      <a:pt x="234" y="857"/>
                      <a:pt x="243" y="856"/>
                      <a:pt x="251" y="859"/>
                    </a:cubicBezTo>
                    <a:cubicBezTo>
                      <a:pt x="262" y="865"/>
                      <a:pt x="284" y="864"/>
                      <a:pt x="296" y="861"/>
                    </a:cubicBezTo>
                    <a:cubicBezTo>
                      <a:pt x="304" y="858"/>
                      <a:pt x="313" y="859"/>
                      <a:pt x="323" y="857"/>
                    </a:cubicBezTo>
                    <a:cubicBezTo>
                      <a:pt x="333" y="856"/>
                      <a:pt x="343" y="853"/>
                      <a:pt x="350" y="845"/>
                    </a:cubicBezTo>
                    <a:cubicBezTo>
                      <a:pt x="351" y="845"/>
                      <a:pt x="352" y="843"/>
                      <a:pt x="351" y="843"/>
                    </a:cubicBezTo>
                    <a:cubicBezTo>
                      <a:pt x="356" y="840"/>
                      <a:pt x="360" y="836"/>
                      <a:pt x="364" y="831"/>
                    </a:cubicBezTo>
                    <a:cubicBezTo>
                      <a:pt x="364" y="831"/>
                      <a:pt x="366" y="829"/>
                      <a:pt x="368" y="826"/>
                    </a:cubicBezTo>
                    <a:cubicBezTo>
                      <a:pt x="369" y="827"/>
                      <a:pt x="370" y="829"/>
                      <a:pt x="371" y="830"/>
                    </a:cubicBezTo>
                    <a:cubicBezTo>
                      <a:pt x="375" y="838"/>
                      <a:pt x="382" y="845"/>
                      <a:pt x="388" y="851"/>
                    </a:cubicBezTo>
                    <a:cubicBezTo>
                      <a:pt x="392" y="852"/>
                      <a:pt x="396" y="859"/>
                      <a:pt x="401" y="860"/>
                    </a:cubicBezTo>
                    <a:cubicBezTo>
                      <a:pt x="401" y="862"/>
                      <a:pt x="401" y="862"/>
                      <a:pt x="401" y="862"/>
                    </a:cubicBezTo>
                    <a:cubicBezTo>
                      <a:pt x="403" y="863"/>
                      <a:pt x="404" y="863"/>
                      <a:pt x="405" y="865"/>
                    </a:cubicBezTo>
                    <a:cubicBezTo>
                      <a:pt x="405" y="865"/>
                      <a:pt x="405" y="865"/>
                      <a:pt x="405" y="865"/>
                    </a:cubicBezTo>
                    <a:cubicBezTo>
                      <a:pt x="407" y="866"/>
                      <a:pt x="409" y="868"/>
                      <a:pt x="411" y="868"/>
                    </a:cubicBezTo>
                    <a:cubicBezTo>
                      <a:pt x="410" y="868"/>
                      <a:pt x="410" y="868"/>
                      <a:pt x="410" y="868"/>
                    </a:cubicBezTo>
                    <a:cubicBezTo>
                      <a:pt x="413" y="870"/>
                      <a:pt x="413" y="870"/>
                      <a:pt x="413" y="870"/>
                    </a:cubicBezTo>
                    <a:cubicBezTo>
                      <a:pt x="412" y="870"/>
                      <a:pt x="412" y="870"/>
                      <a:pt x="412" y="870"/>
                    </a:cubicBezTo>
                    <a:cubicBezTo>
                      <a:pt x="416" y="871"/>
                      <a:pt x="420" y="873"/>
                      <a:pt x="423" y="875"/>
                    </a:cubicBezTo>
                    <a:cubicBezTo>
                      <a:pt x="423" y="874"/>
                      <a:pt x="423" y="874"/>
                      <a:pt x="423" y="874"/>
                    </a:cubicBezTo>
                    <a:cubicBezTo>
                      <a:pt x="429" y="879"/>
                      <a:pt x="433" y="877"/>
                      <a:pt x="439" y="882"/>
                    </a:cubicBezTo>
                    <a:cubicBezTo>
                      <a:pt x="439" y="882"/>
                      <a:pt x="439" y="882"/>
                      <a:pt x="439" y="882"/>
                    </a:cubicBezTo>
                    <a:cubicBezTo>
                      <a:pt x="448" y="881"/>
                      <a:pt x="451" y="890"/>
                      <a:pt x="461" y="888"/>
                    </a:cubicBezTo>
                    <a:cubicBezTo>
                      <a:pt x="460" y="888"/>
                      <a:pt x="461" y="889"/>
                      <a:pt x="461" y="890"/>
                    </a:cubicBezTo>
                    <a:cubicBezTo>
                      <a:pt x="465" y="890"/>
                      <a:pt x="470" y="891"/>
                      <a:pt x="470" y="887"/>
                    </a:cubicBezTo>
                    <a:cubicBezTo>
                      <a:pt x="473" y="888"/>
                      <a:pt x="473" y="889"/>
                      <a:pt x="473" y="890"/>
                    </a:cubicBezTo>
                    <a:cubicBezTo>
                      <a:pt x="473" y="889"/>
                      <a:pt x="476" y="889"/>
                      <a:pt x="478" y="889"/>
                    </a:cubicBezTo>
                    <a:cubicBezTo>
                      <a:pt x="477" y="889"/>
                      <a:pt x="477" y="889"/>
                      <a:pt x="477" y="889"/>
                    </a:cubicBezTo>
                    <a:cubicBezTo>
                      <a:pt x="479" y="889"/>
                      <a:pt x="481" y="890"/>
                      <a:pt x="484" y="890"/>
                    </a:cubicBezTo>
                    <a:cubicBezTo>
                      <a:pt x="483" y="887"/>
                      <a:pt x="483" y="887"/>
                      <a:pt x="483" y="887"/>
                    </a:cubicBezTo>
                    <a:cubicBezTo>
                      <a:pt x="486" y="888"/>
                      <a:pt x="483" y="890"/>
                      <a:pt x="487" y="890"/>
                    </a:cubicBezTo>
                    <a:cubicBezTo>
                      <a:pt x="487" y="887"/>
                      <a:pt x="487" y="887"/>
                      <a:pt x="487" y="887"/>
                    </a:cubicBezTo>
                    <a:cubicBezTo>
                      <a:pt x="492" y="888"/>
                      <a:pt x="494" y="892"/>
                      <a:pt x="499" y="894"/>
                    </a:cubicBezTo>
                    <a:cubicBezTo>
                      <a:pt x="510" y="894"/>
                      <a:pt x="521" y="891"/>
                      <a:pt x="530" y="887"/>
                    </a:cubicBezTo>
                    <a:cubicBezTo>
                      <a:pt x="540" y="883"/>
                      <a:pt x="549" y="879"/>
                      <a:pt x="558" y="876"/>
                    </a:cubicBezTo>
                    <a:cubicBezTo>
                      <a:pt x="560" y="877"/>
                      <a:pt x="560" y="877"/>
                      <a:pt x="560" y="877"/>
                    </a:cubicBezTo>
                    <a:cubicBezTo>
                      <a:pt x="561" y="879"/>
                      <a:pt x="562" y="871"/>
                      <a:pt x="564" y="873"/>
                    </a:cubicBezTo>
                    <a:cubicBezTo>
                      <a:pt x="565" y="871"/>
                      <a:pt x="565" y="871"/>
                      <a:pt x="565" y="871"/>
                    </a:cubicBezTo>
                    <a:cubicBezTo>
                      <a:pt x="566" y="871"/>
                      <a:pt x="567" y="871"/>
                      <a:pt x="567" y="872"/>
                    </a:cubicBezTo>
                    <a:cubicBezTo>
                      <a:pt x="569" y="871"/>
                      <a:pt x="568" y="870"/>
                      <a:pt x="569" y="869"/>
                    </a:cubicBezTo>
                    <a:cubicBezTo>
                      <a:pt x="572" y="869"/>
                      <a:pt x="572" y="869"/>
                      <a:pt x="572" y="869"/>
                    </a:cubicBezTo>
                    <a:cubicBezTo>
                      <a:pt x="579" y="865"/>
                      <a:pt x="583" y="859"/>
                      <a:pt x="589" y="853"/>
                    </a:cubicBezTo>
                    <a:cubicBezTo>
                      <a:pt x="599" y="849"/>
                      <a:pt x="609" y="832"/>
                      <a:pt x="613" y="822"/>
                    </a:cubicBezTo>
                    <a:cubicBezTo>
                      <a:pt x="615" y="814"/>
                      <a:pt x="621" y="808"/>
                      <a:pt x="625" y="800"/>
                    </a:cubicBezTo>
                    <a:cubicBezTo>
                      <a:pt x="626" y="799"/>
                      <a:pt x="626" y="798"/>
                      <a:pt x="627" y="797"/>
                    </a:cubicBezTo>
                    <a:cubicBezTo>
                      <a:pt x="627" y="798"/>
                      <a:pt x="627" y="798"/>
                      <a:pt x="628" y="799"/>
                    </a:cubicBezTo>
                    <a:cubicBezTo>
                      <a:pt x="627" y="799"/>
                      <a:pt x="627" y="799"/>
                      <a:pt x="627" y="799"/>
                    </a:cubicBezTo>
                    <a:cubicBezTo>
                      <a:pt x="635" y="810"/>
                      <a:pt x="642" y="816"/>
                      <a:pt x="651" y="818"/>
                    </a:cubicBezTo>
                    <a:cubicBezTo>
                      <a:pt x="651" y="822"/>
                      <a:pt x="660" y="824"/>
                      <a:pt x="663" y="827"/>
                    </a:cubicBezTo>
                    <a:cubicBezTo>
                      <a:pt x="662" y="827"/>
                      <a:pt x="662" y="827"/>
                      <a:pt x="662" y="827"/>
                    </a:cubicBezTo>
                    <a:cubicBezTo>
                      <a:pt x="670" y="828"/>
                      <a:pt x="676" y="836"/>
                      <a:pt x="685" y="836"/>
                    </a:cubicBezTo>
                    <a:cubicBezTo>
                      <a:pt x="684" y="836"/>
                      <a:pt x="684" y="837"/>
                      <a:pt x="682" y="837"/>
                    </a:cubicBezTo>
                    <a:cubicBezTo>
                      <a:pt x="688" y="838"/>
                      <a:pt x="695" y="840"/>
                      <a:pt x="695" y="842"/>
                    </a:cubicBezTo>
                    <a:cubicBezTo>
                      <a:pt x="708" y="845"/>
                      <a:pt x="727" y="849"/>
                      <a:pt x="736" y="846"/>
                    </a:cubicBezTo>
                    <a:cubicBezTo>
                      <a:pt x="735" y="846"/>
                      <a:pt x="735" y="846"/>
                      <a:pt x="735" y="846"/>
                    </a:cubicBezTo>
                    <a:cubicBezTo>
                      <a:pt x="740" y="844"/>
                      <a:pt x="741" y="846"/>
                      <a:pt x="747" y="845"/>
                    </a:cubicBezTo>
                    <a:cubicBezTo>
                      <a:pt x="747" y="845"/>
                      <a:pt x="748" y="845"/>
                      <a:pt x="747" y="845"/>
                    </a:cubicBezTo>
                    <a:cubicBezTo>
                      <a:pt x="753" y="843"/>
                      <a:pt x="763" y="844"/>
                      <a:pt x="767" y="842"/>
                    </a:cubicBezTo>
                    <a:cubicBezTo>
                      <a:pt x="768" y="844"/>
                      <a:pt x="768" y="844"/>
                      <a:pt x="768" y="844"/>
                    </a:cubicBezTo>
                    <a:cubicBezTo>
                      <a:pt x="771" y="843"/>
                      <a:pt x="774" y="842"/>
                      <a:pt x="778" y="841"/>
                    </a:cubicBezTo>
                    <a:cubicBezTo>
                      <a:pt x="777" y="842"/>
                      <a:pt x="775" y="842"/>
                      <a:pt x="774" y="842"/>
                    </a:cubicBezTo>
                    <a:cubicBezTo>
                      <a:pt x="775" y="838"/>
                      <a:pt x="782" y="843"/>
                      <a:pt x="789" y="838"/>
                    </a:cubicBezTo>
                    <a:cubicBezTo>
                      <a:pt x="796" y="836"/>
                      <a:pt x="800" y="826"/>
                      <a:pt x="807" y="825"/>
                    </a:cubicBezTo>
                    <a:cubicBezTo>
                      <a:pt x="810" y="821"/>
                      <a:pt x="806" y="828"/>
                      <a:pt x="810" y="825"/>
                    </a:cubicBezTo>
                    <a:cubicBezTo>
                      <a:pt x="811" y="827"/>
                      <a:pt x="808" y="827"/>
                      <a:pt x="810" y="828"/>
                    </a:cubicBezTo>
                    <a:cubicBezTo>
                      <a:pt x="814" y="825"/>
                      <a:pt x="819" y="826"/>
                      <a:pt x="823" y="821"/>
                    </a:cubicBezTo>
                    <a:cubicBezTo>
                      <a:pt x="825" y="823"/>
                      <a:pt x="825" y="823"/>
                      <a:pt x="825" y="823"/>
                    </a:cubicBezTo>
                    <a:cubicBezTo>
                      <a:pt x="830" y="816"/>
                      <a:pt x="839" y="815"/>
                      <a:pt x="842" y="810"/>
                    </a:cubicBezTo>
                    <a:cubicBezTo>
                      <a:pt x="847" y="803"/>
                      <a:pt x="849" y="809"/>
                      <a:pt x="854" y="801"/>
                    </a:cubicBezTo>
                    <a:cubicBezTo>
                      <a:pt x="855" y="800"/>
                      <a:pt x="856" y="800"/>
                      <a:pt x="858" y="800"/>
                    </a:cubicBezTo>
                    <a:cubicBezTo>
                      <a:pt x="861" y="797"/>
                      <a:pt x="858" y="796"/>
                      <a:pt x="861" y="793"/>
                    </a:cubicBezTo>
                    <a:cubicBezTo>
                      <a:pt x="862" y="795"/>
                      <a:pt x="866" y="790"/>
                      <a:pt x="865" y="793"/>
                    </a:cubicBezTo>
                    <a:cubicBezTo>
                      <a:pt x="873" y="787"/>
                      <a:pt x="875" y="776"/>
                      <a:pt x="885" y="766"/>
                    </a:cubicBezTo>
                    <a:cubicBezTo>
                      <a:pt x="884" y="763"/>
                      <a:pt x="889" y="757"/>
                      <a:pt x="888" y="755"/>
                    </a:cubicBezTo>
                    <a:cubicBezTo>
                      <a:pt x="889" y="755"/>
                      <a:pt x="893" y="743"/>
                      <a:pt x="893" y="750"/>
                    </a:cubicBezTo>
                    <a:cubicBezTo>
                      <a:pt x="893" y="751"/>
                      <a:pt x="892" y="752"/>
                      <a:pt x="892" y="752"/>
                    </a:cubicBezTo>
                    <a:cubicBezTo>
                      <a:pt x="893" y="753"/>
                      <a:pt x="893" y="753"/>
                      <a:pt x="893" y="753"/>
                    </a:cubicBezTo>
                    <a:cubicBezTo>
                      <a:pt x="898" y="747"/>
                      <a:pt x="897" y="740"/>
                      <a:pt x="899" y="733"/>
                    </a:cubicBezTo>
                    <a:cubicBezTo>
                      <a:pt x="898" y="735"/>
                      <a:pt x="897" y="738"/>
                      <a:pt x="897" y="735"/>
                    </a:cubicBezTo>
                    <a:cubicBezTo>
                      <a:pt x="897" y="733"/>
                      <a:pt x="898" y="731"/>
                      <a:pt x="899" y="729"/>
                    </a:cubicBezTo>
                    <a:cubicBezTo>
                      <a:pt x="900" y="731"/>
                      <a:pt x="900" y="731"/>
                      <a:pt x="900" y="731"/>
                    </a:cubicBezTo>
                    <a:cubicBezTo>
                      <a:pt x="901" y="727"/>
                      <a:pt x="902" y="724"/>
                      <a:pt x="903" y="720"/>
                    </a:cubicBezTo>
                    <a:cubicBezTo>
                      <a:pt x="901" y="722"/>
                      <a:pt x="901" y="722"/>
                      <a:pt x="901" y="722"/>
                    </a:cubicBezTo>
                    <a:cubicBezTo>
                      <a:pt x="902" y="717"/>
                      <a:pt x="905" y="715"/>
                      <a:pt x="904" y="709"/>
                    </a:cubicBezTo>
                    <a:cubicBezTo>
                      <a:pt x="903" y="706"/>
                      <a:pt x="901" y="714"/>
                      <a:pt x="901" y="708"/>
                    </a:cubicBezTo>
                    <a:cubicBezTo>
                      <a:pt x="903" y="702"/>
                      <a:pt x="904" y="691"/>
                      <a:pt x="904" y="682"/>
                    </a:cubicBezTo>
                    <a:cubicBezTo>
                      <a:pt x="902" y="683"/>
                      <a:pt x="902" y="681"/>
                      <a:pt x="901" y="679"/>
                    </a:cubicBezTo>
                    <a:cubicBezTo>
                      <a:pt x="902" y="678"/>
                      <a:pt x="902" y="678"/>
                      <a:pt x="902" y="678"/>
                    </a:cubicBezTo>
                    <a:cubicBezTo>
                      <a:pt x="899" y="670"/>
                      <a:pt x="905" y="674"/>
                      <a:pt x="901" y="66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i="1"/>
              </a:p>
            </p:txBody>
          </p:sp>
          <p:sp>
            <p:nvSpPr>
              <p:cNvPr id="11" name="Freeform 9"/>
              <p:cNvSpPr>
                <a:spLocks noEditPoints="1"/>
              </p:cNvSpPr>
              <p:nvPr/>
            </p:nvSpPr>
            <p:spPr bwMode="auto">
              <a:xfrm>
                <a:off x="3000375" y="2727326"/>
                <a:ext cx="669925" cy="654050"/>
              </a:xfrm>
              <a:custGeom>
                <a:avLst/>
                <a:gdLst>
                  <a:gd name="T0" fmla="*/ 287 w 311"/>
                  <a:gd name="T1" fmla="*/ 69 h 305"/>
                  <a:gd name="T2" fmla="*/ 274 w 311"/>
                  <a:gd name="T3" fmla="*/ 73 h 305"/>
                  <a:gd name="T4" fmla="*/ 264 w 311"/>
                  <a:gd name="T5" fmla="*/ 72 h 305"/>
                  <a:gd name="T6" fmla="*/ 258 w 311"/>
                  <a:gd name="T7" fmla="*/ 75 h 305"/>
                  <a:gd name="T8" fmla="*/ 250 w 311"/>
                  <a:gd name="T9" fmla="*/ 71 h 305"/>
                  <a:gd name="T10" fmla="*/ 239 w 311"/>
                  <a:gd name="T11" fmla="*/ 76 h 305"/>
                  <a:gd name="T12" fmla="*/ 229 w 311"/>
                  <a:gd name="T13" fmla="*/ 83 h 305"/>
                  <a:gd name="T14" fmla="*/ 213 w 311"/>
                  <a:gd name="T15" fmla="*/ 109 h 305"/>
                  <a:gd name="T16" fmla="*/ 204 w 311"/>
                  <a:gd name="T17" fmla="*/ 126 h 305"/>
                  <a:gd name="T18" fmla="*/ 194 w 311"/>
                  <a:gd name="T19" fmla="*/ 154 h 305"/>
                  <a:gd name="T20" fmla="*/ 157 w 311"/>
                  <a:gd name="T21" fmla="*/ 77 h 305"/>
                  <a:gd name="T22" fmla="*/ 156 w 311"/>
                  <a:gd name="T23" fmla="*/ 84 h 305"/>
                  <a:gd name="T24" fmla="*/ 150 w 311"/>
                  <a:gd name="T25" fmla="*/ 66 h 305"/>
                  <a:gd name="T26" fmla="*/ 137 w 311"/>
                  <a:gd name="T27" fmla="*/ 68 h 305"/>
                  <a:gd name="T28" fmla="*/ 134 w 311"/>
                  <a:gd name="T29" fmla="*/ 54 h 305"/>
                  <a:gd name="T30" fmla="*/ 132 w 311"/>
                  <a:gd name="T31" fmla="*/ 49 h 305"/>
                  <a:gd name="T32" fmla="*/ 110 w 311"/>
                  <a:gd name="T33" fmla="*/ 44 h 305"/>
                  <a:gd name="T34" fmla="*/ 101 w 311"/>
                  <a:gd name="T35" fmla="*/ 41 h 305"/>
                  <a:gd name="T36" fmla="*/ 78 w 311"/>
                  <a:gd name="T37" fmla="*/ 31 h 305"/>
                  <a:gd name="T38" fmla="*/ 64 w 311"/>
                  <a:gd name="T39" fmla="*/ 38 h 305"/>
                  <a:gd name="T40" fmla="*/ 51 w 311"/>
                  <a:gd name="T41" fmla="*/ 26 h 305"/>
                  <a:gd name="T42" fmla="*/ 38 w 311"/>
                  <a:gd name="T43" fmla="*/ 45 h 305"/>
                  <a:gd name="T44" fmla="*/ 29 w 311"/>
                  <a:gd name="T45" fmla="*/ 141 h 305"/>
                  <a:gd name="T46" fmla="*/ 62 w 311"/>
                  <a:gd name="T47" fmla="*/ 233 h 305"/>
                  <a:gd name="T48" fmla="*/ 117 w 311"/>
                  <a:gd name="T49" fmla="*/ 226 h 305"/>
                  <a:gd name="T50" fmla="*/ 183 w 311"/>
                  <a:gd name="T51" fmla="*/ 192 h 305"/>
                  <a:gd name="T52" fmla="*/ 254 w 311"/>
                  <a:gd name="T53" fmla="*/ 137 h 305"/>
                  <a:gd name="T54" fmla="*/ 72 w 311"/>
                  <a:gd name="T55" fmla="*/ 195 h 305"/>
                  <a:gd name="T56" fmla="*/ 82 w 311"/>
                  <a:gd name="T57" fmla="*/ 64 h 305"/>
                  <a:gd name="T58" fmla="*/ 101 w 311"/>
                  <a:gd name="T59" fmla="*/ 61 h 305"/>
                  <a:gd name="T60" fmla="*/ 92 w 311"/>
                  <a:gd name="T61" fmla="*/ 110 h 305"/>
                  <a:gd name="T62" fmla="*/ 141 w 311"/>
                  <a:gd name="T63" fmla="*/ 223 h 305"/>
                  <a:gd name="T64" fmla="*/ 142 w 311"/>
                  <a:gd name="T65" fmla="*/ 219 h 305"/>
                  <a:gd name="T66" fmla="*/ 126 w 311"/>
                  <a:gd name="T67" fmla="*/ 151 h 305"/>
                  <a:gd name="T68" fmla="*/ 142 w 311"/>
                  <a:gd name="T69" fmla="*/ 204 h 305"/>
                  <a:gd name="T70" fmla="*/ 125 w 311"/>
                  <a:gd name="T71" fmla="*/ 112 h 305"/>
                  <a:gd name="T72" fmla="*/ 141 w 311"/>
                  <a:gd name="T73" fmla="*/ 224 h 305"/>
                  <a:gd name="T74" fmla="*/ 72 w 311"/>
                  <a:gd name="T75" fmla="*/ 195 h 305"/>
                  <a:gd name="T76" fmla="*/ 72 w 311"/>
                  <a:gd name="T77" fmla="*/ 185 h 305"/>
                  <a:gd name="T78" fmla="*/ 72 w 311"/>
                  <a:gd name="T79" fmla="*/ 196 h 305"/>
                  <a:gd name="T80" fmla="*/ 80 w 311"/>
                  <a:gd name="T81" fmla="*/ 173 h 305"/>
                  <a:gd name="T82" fmla="*/ 147 w 311"/>
                  <a:gd name="T83" fmla="*/ 241 h 305"/>
                  <a:gd name="T84" fmla="*/ 157 w 311"/>
                  <a:gd name="T85" fmla="*/ 97 h 305"/>
                  <a:gd name="T86" fmla="*/ 147 w 311"/>
                  <a:gd name="T87" fmla="*/ 91 h 305"/>
                  <a:gd name="T88" fmla="*/ 146 w 311"/>
                  <a:gd name="T89" fmla="*/ 90 h 305"/>
                  <a:gd name="T90" fmla="*/ 66 w 311"/>
                  <a:gd name="T91" fmla="*/ 45 h 305"/>
                  <a:gd name="T92" fmla="*/ 64 w 311"/>
                  <a:gd name="T93" fmla="*/ 75 h 305"/>
                  <a:gd name="T94" fmla="*/ 70 w 311"/>
                  <a:gd name="T95" fmla="*/ 113 h 305"/>
                  <a:gd name="T96" fmla="*/ 61 w 311"/>
                  <a:gd name="T97" fmla="*/ 90 h 305"/>
                  <a:gd name="T98" fmla="*/ 58 w 311"/>
                  <a:gd name="T99" fmla="*/ 66 h 305"/>
                  <a:gd name="T100" fmla="*/ 53 w 311"/>
                  <a:gd name="T101" fmla="*/ 43 h 305"/>
                  <a:gd name="T102" fmla="*/ 29 w 311"/>
                  <a:gd name="T103" fmla="*/ 121 h 305"/>
                  <a:gd name="T104" fmla="*/ 72 w 311"/>
                  <a:gd name="T105" fmla="*/ 191 h 305"/>
                  <a:gd name="T106" fmla="*/ 143 w 311"/>
                  <a:gd name="T107" fmla="*/ 248 h 305"/>
                  <a:gd name="T108" fmla="*/ 211 w 311"/>
                  <a:gd name="T109" fmla="*/ 159 h 305"/>
                  <a:gd name="T110" fmla="*/ 218 w 311"/>
                  <a:gd name="T111" fmla="*/ 196 h 305"/>
                  <a:gd name="T112" fmla="*/ 288 w 311"/>
                  <a:gd name="T113" fmla="*/ 75 h 305"/>
                  <a:gd name="T114" fmla="*/ 284 w 311"/>
                  <a:gd name="T115" fmla="*/ 82 h 305"/>
                  <a:gd name="T116" fmla="*/ 296 w 311"/>
                  <a:gd name="T117" fmla="*/ 71 h 305"/>
                  <a:gd name="T118" fmla="*/ 252 w 311"/>
                  <a:gd name="T119" fmla="*/ 84 h 305"/>
                  <a:gd name="T120" fmla="*/ 243 w 311"/>
                  <a:gd name="T121" fmla="*/ 108 h 305"/>
                  <a:gd name="T122" fmla="*/ 270 w 311"/>
                  <a:gd name="T123" fmla="*/ 146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311" h="305">
                    <a:moveTo>
                      <a:pt x="296" y="71"/>
                    </a:moveTo>
                    <a:cubicBezTo>
                      <a:pt x="296" y="71"/>
                      <a:pt x="296" y="70"/>
                      <a:pt x="295" y="70"/>
                    </a:cubicBezTo>
                    <a:cubicBezTo>
                      <a:pt x="295" y="70"/>
                      <a:pt x="296" y="71"/>
                      <a:pt x="296" y="71"/>
                    </a:cubicBezTo>
                    <a:cubicBezTo>
                      <a:pt x="296" y="71"/>
                      <a:pt x="296" y="71"/>
                      <a:pt x="296" y="71"/>
                    </a:cubicBezTo>
                    <a:cubicBezTo>
                      <a:pt x="296" y="71"/>
                      <a:pt x="296" y="71"/>
                      <a:pt x="295" y="71"/>
                    </a:cubicBezTo>
                    <a:cubicBezTo>
                      <a:pt x="295" y="70"/>
                      <a:pt x="295" y="70"/>
                      <a:pt x="295" y="70"/>
                    </a:cubicBezTo>
                    <a:cubicBezTo>
                      <a:pt x="295" y="70"/>
                      <a:pt x="295" y="70"/>
                      <a:pt x="295" y="70"/>
                    </a:cubicBezTo>
                    <a:cubicBezTo>
                      <a:pt x="295" y="70"/>
                      <a:pt x="295" y="70"/>
                      <a:pt x="295" y="70"/>
                    </a:cubicBezTo>
                    <a:cubicBezTo>
                      <a:pt x="295" y="70"/>
                      <a:pt x="295" y="70"/>
                      <a:pt x="295" y="70"/>
                    </a:cubicBezTo>
                    <a:cubicBezTo>
                      <a:pt x="295" y="70"/>
                      <a:pt x="295" y="70"/>
                      <a:pt x="295" y="70"/>
                    </a:cubicBezTo>
                    <a:cubicBezTo>
                      <a:pt x="295" y="70"/>
                      <a:pt x="290" y="70"/>
                      <a:pt x="288" y="69"/>
                    </a:cubicBezTo>
                    <a:cubicBezTo>
                      <a:pt x="288" y="69"/>
                      <a:pt x="288" y="69"/>
                      <a:pt x="288" y="69"/>
                    </a:cubicBezTo>
                    <a:cubicBezTo>
                      <a:pt x="288" y="69"/>
                      <a:pt x="288" y="69"/>
                      <a:pt x="288" y="69"/>
                    </a:cubicBezTo>
                    <a:cubicBezTo>
                      <a:pt x="287" y="69"/>
                      <a:pt x="287" y="69"/>
                      <a:pt x="287" y="69"/>
                    </a:cubicBezTo>
                    <a:cubicBezTo>
                      <a:pt x="287" y="69"/>
                      <a:pt x="287" y="69"/>
                      <a:pt x="288" y="69"/>
                    </a:cubicBezTo>
                    <a:cubicBezTo>
                      <a:pt x="288" y="69"/>
                      <a:pt x="288" y="69"/>
                      <a:pt x="288" y="69"/>
                    </a:cubicBezTo>
                    <a:cubicBezTo>
                      <a:pt x="287" y="69"/>
                      <a:pt x="287" y="69"/>
                      <a:pt x="286" y="69"/>
                    </a:cubicBezTo>
                    <a:cubicBezTo>
                      <a:pt x="287" y="69"/>
                      <a:pt x="287" y="69"/>
                      <a:pt x="287" y="69"/>
                    </a:cubicBezTo>
                    <a:cubicBezTo>
                      <a:pt x="287" y="69"/>
                      <a:pt x="287" y="69"/>
                      <a:pt x="287" y="69"/>
                    </a:cubicBezTo>
                    <a:cubicBezTo>
                      <a:pt x="287" y="69"/>
                      <a:pt x="287" y="69"/>
                      <a:pt x="287" y="69"/>
                    </a:cubicBezTo>
                    <a:cubicBezTo>
                      <a:pt x="287" y="69"/>
                      <a:pt x="287" y="69"/>
                      <a:pt x="287" y="69"/>
                    </a:cubicBezTo>
                    <a:cubicBezTo>
                      <a:pt x="287" y="69"/>
                      <a:pt x="287" y="69"/>
                      <a:pt x="287" y="69"/>
                    </a:cubicBezTo>
                    <a:cubicBezTo>
                      <a:pt x="287" y="69"/>
                      <a:pt x="287" y="69"/>
                      <a:pt x="287" y="69"/>
                    </a:cubicBezTo>
                    <a:cubicBezTo>
                      <a:pt x="287" y="69"/>
                      <a:pt x="287" y="69"/>
                      <a:pt x="287" y="69"/>
                    </a:cubicBezTo>
                    <a:cubicBezTo>
                      <a:pt x="287" y="69"/>
                      <a:pt x="287" y="69"/>
                      <a:pt x="288" y="70"/>
                    </a:cubicBezTo>
                    <a:cubicBezTo>
                      <a:pt x="288" y="70"/>
                      <a:pt x="288" y="70"/>
                      <a:pt x="288" y="70"/>
                    </a:cubicBezTo>
                    <a:cubicBezTo>
                      <a:pt x="287" y="70"/>
                      <a:pt x="287" y="69"/>
                      <a:pt x="287" y="69"/>
                    </a:cubicBezTo>
                    <a:cubicBezTo>
                      <a:pt x="287" y="69"/>
                      <a:pt x="287" y="69"/>
                      <a:pt x="287" y="70"/>
                    </a:cubicBezTo>
                    <a:cubicBezTo>
                      <a:pt x="287" y="69"/>
                      <a:pt x="286" y="69"/>
                      <a:pt x="286" y="69"/>
                    </a:cubicBezTo>
                    <a:cubicBezTo>
                      <a:pt x="286" y="69"/>
                      <a:pt x="286" y="69"/>
                      <a:pt x="286" y="69"/>
                    </a:cubicBezTo>
                    <a:cubicBezTo>
                      <a:pt x="286" y="69"/>
                      <a:pt x="286" y="69"/>
                      <a:pt x="286" y="69"/>
                    </a:cubicBezTo>
                    <a:cubicBezTo>
                      <a:pt x="286" y="69"/>
                      <a:pt x="286" y="69"/>
                      <a:pt x="286" y="69"/>
                    </a:cubicBezTo>
                    <a:cubicBezTo>
                      <a:pt x="286" y="69"/>
                      <a:pt x="286" y="69"/>
                      <a:pt x="286" y="69"/>
                    </a:cubicBezTo>
                    <a:cubicBezTo>
                      <a:pt x="286" y="69"/>
                      <a:pt x="286" y="69"/>
                      <a:pt x="287" y="69"/>
                    </a:cubicBezTo>
                    <a:cubicBezTo>
                      <a:pt x="286" y="69"/>
                      <a:pt x="286" y="69"/>
                      <a:pt x="286" y="69"/>
                    </a:cubicBezTo>
                    <a:cubicBezTo>
                      <a:pt x="287" y="67"/>
                      <a:pt x="287" y="66"/>
                      <a:pt x="287" y="65"/>
                    </a:cubicBezTo>
                    <a:cubicBezTo>
                      <a:pt x="288" y="63"/>
                      <a:pt x="287" y="63"/>
                      <a:pt x="287" y="62"/>
                    </a:cubicBezTo>
                    <a:cubicBezTo>
                      <a:pt x="283" y="63"/>
                      <a:pt x="280" y="67"/>
                      <a:pt x="280" y="67"/>
                    </a:cubicBezTo>
                    <a:cubicBezTo>
                      <a:pt x="275" y="74"/>
                      <a:pt x="276" y="78"/>
                      <a:pt x="275" y="87"/>
                    </a:cubicBezTo>
                    <a:cubicBezTo>
                      <a:pt x="274" y="94"/>
                      <a:pt x="272" y="96"/>
                      <a:pt x="272" y="103"/>
                    </a:cubicBezTo>
                    <a:cubicBezTo>
                      <a:pt x="271" y="107"/>
                      <a:pt x="272" y="110"/>
                      <a:pt x="271" y="114"/>
                    </a:cubicBezTo>
                    <a:cubicBezTo>
                      <a:pt x="272" y="116"/>
                      <a:pt x="271" y="118"/>
                      <a:pt x="272" y="120"/>
                    </a:cubicBezTo>
                    <a:cubicBezTo>
                      <a:pt x="271" y="121"/>
                      <a:pt x="271" y="121"/>
                      <a:pt x="271" y="121"/>
                    </a:cubicBezTo>
                    <a:cubicBezTo>
                      <a:pt x="271" y="122"/>
                      <a:pt x="272" y="122"/>
                      <a:pt x="271" y="123"/>
                    </a:cubicBezTo>
                    <a:cubicBezTo>
                      <a:pt x="270" y="120"/>
                      <a:pt x="269" y="115"/>
                      <a:pt x="270" y="109"/>
                    </a:cubicBezTo>
                    <a:cubicBezTo>
                      <a:pt x="270" y="110"/>
                      <a:pt x="270" y="110"/>
                      <a:pt x="270" y="110"/>
                    </a:cubicBezTo>
                    <a:cubicBezTo>
                      <a:pt x="271" y="100"/>
                      <a:pt x="273" y="93"/>
                      <a:pt x="272" y="85"/>
                    </a:cubicBezTo>
                    <a:cubicBezTo>
                      <a:pt x="274" y="84"/>
                      <a:pt x="273" y="76"/>
                      <a:pt x="274" y="73"/>
                    </a:cubicBezTo>
                    <a:cubicBezTo>
                      <a:pt x="274" y="73"/>
                      <a:pt x="274" y="73"/>
                      <a:pt x="274" y="73"/>
                    </a:cubicBezTo>
                    <a:cubicBezTo>
                      <a:pt x="274" y="73"/>
                      <a:pt x="273" y="72"/>
                      <a:pt x="273" y="72"/>
                    </a:cubicBezTo>
                    <a:cubicBezTo>
                      <a:pt x="273" y="72"/>
                      <a:pt x="273" y="72"/>
                      <a:pt x="273" y="72"/>
                    </a:cubicBezTo>
                    <a:cubicBezTo>
                      <a:pt x="273" y="72"/>
                      <a:pt x="273" y="72"/>
                      <a:pt x="273" y="72"/>
                    </a:cubicBezTo>
                    <a:cubicBezTo>
                      <a:pt x="274" y="72"/>
                      <a:pt x="274" y="72"/>
                      <a:pt x="274" y="72"/>
                    </a:cubicBezTo>
                    <a:cubicBezTo>
                      <a:pt x="274" y="72"/>
                      <a:pt x="274" y="72"/>
                      <a:pt x="274" y="72"/>
                    </a:cubicBezTo>
                    <a:cubicBezTo>
                      <a:pt x="274" y="72"/>
                      <a:pt x="274" y="72"/>
                      <a:pt x="274" y="72"/>
                    </a:cubicBezTo>
                    <a:cubicBezTo>
                      <a:pt x="274" y="72"/>
                      <a:pt x="274" y="72"/>
                      <a:pt x="273" y="72"/>
                    </a:cubicBezTo>
                    <a:cubicBezTo>
                      <a:pt x="273" y="71"/>
                      <a:pt x="273" y="71"/>
                      <a:pt x="273" y="70"/>
                    </a:cubicBezTo>
                    <a:cubicBezTo>
                      <a:pt x="273" y="70"/>
                      <a:pt x="273" y="70"/>
                      <a:pt x="273" y="70"/>
                    </a:cubicBezTo>
                    <a:cubicBezTo>
                      <a:pt x="273" y="70"/>
                      <a:pt x="273" y="70"/>
                      <a:pt x="273" y="70"/>
                    </a:cubicBezTo>
                    <a:cubicBezTo>
                      <a:pt x="273" y="70"/>
                      <a:pt x="273" y="70"/>
                      <a:pt x="273" y="70"/>
                    </a:cubicBezTo>
                    <a:cubicBezTo>
                      <a:pt x="273" y="70"/>
                      <a:pt x="273" y="70"/>
                      <a:pt x="273" y="70"/>
                    </a:cubicBezTo>
                    <a:cubicBezTo>
                      <a:pt x="269" y="70"/>
                      <a:pt x="281" y="70"/>
                      <a:pt x="265" y="69"/>
                    </a:cubicBezTo>
                    <a:cubicBezTo>
                      <a:pt x="265" y="69"/>
                      <a:pt x="265" y="69"/>
                      <a:pt x="265" y="69"/>
                    </a:cubicBezTo>
                    <a:cubicBezTo>
                      <a:pt x="265" y="69"/>
                      <a:pt x="265" y="69"/>
                      <a:pt x="265" y="69"/>
                    </a:cubicBezTo>
                    <a:cubicBezTo>
                      <a:pt x="265" y="69"/>
                      <a:pt x="265" y="69"/>
                      <a:pt x="265" y="69"/>
                    </a:cubicBezTo>
                    <a:cubicBezTo>
                      <a:pt x="265" y="70"/>
                      <a:pt x="265" y="70"/>
                      <a:pt x="265" y="70"/>
                    </a:cubicBezTo>
                    <a:cubicBezTo>
                      <a:pt x="264" y="71"/>
                      <a:pt x="264" y="71"/>
                      <a:pt x="264" y="71"/>
                    </a:cubicBezTo>
                    <a:cubicBezTo>
                      <a:pt x="262" y="71"/>
                      <a:pt x="261" y="71"/>
                      <a:pt x="264" y="71"/>
                    </a:cubicBezTo>
                    <a:cubicBezTo>
                      <a:pt x="264" y="71"/>
                      <a:pt x="264" y="71"/>
                      <a:pt x="264" y="71"/>
                    </a:cubicBezTo>
                    <a:cubicBezTo>
                      <a:pt x="264" y="71"/>
                      <a:pt x="264" y="71"/>
                      <a:pt x="264" y="71"/>
                    </a:cubicBezTo>
                    <a:cubicBezTo>
                      <a:pt x="264" y="71"/>
                      <a:pt x="264" y="71"/>
                      <a:pt x="264" y="71"/>
                    </a:cubicBezTo>
                    <a:cubicBezTo>
                      <a:pt x="264" y="72"/>
                      <a:pt x="264" y="72"/>
                      <a:pt x="264" y="72"/>
                    </a:cubicBezTo>
                    <a:cubicBezTo>
                      <a:pt x="264" y="73"/>
                      <a:pt x="263" y="75"/>
                      <a:pt x="263" y="76"/>
                    </a:cubicBezTo>
                    <a:cubicBezTo>
                      <a:pt x="262" y="79"/>
                      <a:pt x="260" y="82"/>
                      <a:pt x="260" y="85"/>
                    </a:cubicBezTo>
                    <a:cubicBezTo>
                      <a:pt x="260" y="85"/>
                      <a:pt x="260" y="85"/>
                      <a:pt x="260" y="85"/>
                    </a:cubicBezTo>
                    <a:cubicBezTo>
                      <a:pt x="260" y="85"/>
                      <a:pt x="260" y="84"/>
                      <a:pt x="260" y="84"/>
                    </a:cubicBezTo>
                    <a:cubicBezTo>
                      <a:pt x="260" y="84"/>
                      <a:pt x="260" y="85"/>
                      <a:pt x="260" y="85"/>
                    </a:cubicBezTo>
                    <a:cubicBezTo>
                      <a:pt x="257" y="85"/>
                      <a:pt x="255" y="84"/>
                      <a:pt x="254" y="84"/>
                    </a:cubicBezTo>
                    <a:cubicBezTo>
                      <a:pt x="254" y="84"/>
                      <a:pt x="253" y="84"/>
                      <a:pt x="252" y="84"/>
                    </a:cubicBezTo>
                    <a:cubicBezTo>
                      <a:pt x="252" y="84"/>
                      <a:pt x="252" y="84"/>
                      <a:pt x="252" y="84"/>
                    </a:cubicBezTo>
                    <a:cubicBezTo>
                      <a:pt x="253" y="84"/>
                      <a:pt x="253" y="84"/>
                      <a:pt x="253" y="84"/>
                    </a:cubicBezTo>
                    <a:cubicBezTo>
                      <a:pt x="253" y="84"/>
                      <a:pt x="253" y="84"/>
                      <a:pt x="253" y="84"/>
                    </a:cubicBezTo>
                    <a:cubicBezTo>
                      <a:pt x="253" y="84"/>
                      <a:pt x="253" y="84"/>
                      <a:pt x="253" y="84"/>
                    </a:cubicBezTo>
                    <a:cubicBezTo>
                      <a:pt x="253" y="84"/>
                      <a:pt x="253" y="84"/>
                      <a:pt x="253" y="84"/>
                    </a:cubicBezTo>
                    <a:cubicBezTo>
                      <a:pt x="253" y="84"/>
                      <a:pt x="253" y="84"/>
                      <a:pt x="253" y="84"/>
                    </a:cubicBezTo>
                    <a:cubicBezTo>
                      <a:pt x="253" y="84"/>
                      <a:pt x="253" y="84"/>
                      <a:pt x="253" y="84"/>
                    </a:cubicBezTo>
                    <a:cubicBezTo>
                      <a:pt x="253" y="84"/>
                      <a:pt x="253" y="83"/>
                      <a:pt x="253" y="83"/>
                    </a:cubicBezTo>
                    <a:cubicBezTo>
                      <a:pt x="253" y="83"/>
                      <a:pt x="253" y="83"/>
                      <a:pt x="253" y="83"/>
                    </a:cubicBezTo>
                    <a:cubicBezTo>
                      <a:pt x="253" y="83"/>
                      <a:pt x="253" y="84"/>
                      <a:pt x="254" y="84"/>
                    </a:cubicBezTo>
                    <a:cubicBezTo>
                      <a:pt x="256" y="84"/>
                      <a:pt x="257" y="82"/>
                      <a:pt x="259" y="77"/>
                    </a:cubicBezTo>
                    <a:cubicBezTo>
                      <a:pt x="259" y="77"/>
                      <a:pt x="259" y="77"/>
                      <a:pt x="259" y="77"/>
                    </a:cubicBezTo>
                    <a:cubicBezTo>
                      <a:pt x="259" y="76"/>
                      <a:pt x="259" y="76"/>
                      <a:pt x="258" y="77"/>
                    </a:cubicBezTo>
                    <a:cubicBezTo>
                      <a:pt x="259" y="76"/>
                      <a:pt x="258" y="76"/>
                      <a:pt x="258" y="76"/>
                    </a:cubicBezTo>
                    <a:cubicBezTo>
                      <a:pt x="258" y="76"/>
                      <a:pt x="258" y="76"/>
                      <a:pt x="258" y="76"/>
                    </a:cubicBezTo>
                    <a:cubicBezTo>
                      <a:pt x="257" y="76"/>
                      <a:pt x="259" y="75"/>
                      <a:pt x="258" y="75"/>
                    </a:cubicBezTo>
                    <a:cubicBezTo>
                      <a:pt x="258" y="75"/>
                      <a:pt x="258" y="75"/>
                      <a:pt x="258" y="75"/>
                    </a:cubicBezTo>
                    <a:cubicBezTo>
                      <a:pt x="258" y="75"/>
                      <a:pt x="258" y="74"/>
                      <a:pt x="259" y="74"/>
                    </a:cubicBezTo>
                    <a:cubicBezTo>
                      <a:pt x="258" y="74"/>
                      <a:pt x="258" y="73"/>
                      <a:pt x="257" y="73"/>
                    </a:cubicBezTo>
                    <a:cubicBezTo>
                      <a:pt x="257" y="73"/>
                      <a:pt x="257" y="73"/>
                      <a:pt x="257" y="73"/>
                    </a:cubicBezTo>
                    <a:cubicBezTo>
                      <a:pt x="257" y="73"/>
                      <a:pt x="257" y="73"/>
                      <a:pt x="257" y="73"/>
                    </a:cubicBezTo>
                    <a:cubicBezTo>
                      <a:pt x="257" y="73"/>
                      <a:pt x="257" y="72"/>
                      <a:pt x="257" y="72"/>
                    </a:cubicBezTo>
                    <a:cubicBezTo>
                      <a:pt x="257" y="72"/>
                      <a:pt x="257" y="72"/>
                      <a:pt x="257" y="71"/>
                    </a:cubicBezTo>
                    <a:cubicBezTo>
                      <a:pt x="262" y="71"/>
                      <a:pt x="260" y="71"/>
                      <a:pt x="256" y="71"/>
                    </a:cubicBezTo>
                    <a:cubicBezTo>
                      <a:pt x="256" y="71"/>
                      <a:pt x="256" y="71"/>
                      <a:pt x="256" y="71"/>
                    </a:cubicBezTo>
                    <a:cubicBezTo>
                      <a:pt x="256" y="71"/>
                      <a:pt x="256" y="71"/>
                      <a:pt x="256" y="71"/>
                    </a:cubicBezTo>
                    <a:cubicBezTo>
                      <a:pt x="254" y="71"/>
                      <a:pt x="257" y="71"/>
                      <a:pt x="256" y="70"/>
                    </a:cubicBezTo>
                    <a:cubicBezTo>
                      <a:pt x="256" y="70"/>
                      <a:pt x="255" y="70"/>
                      <a:pt x="254" y="70"/>
                    </a:cubicBezTo>
                    <a:cubicBezTo>
                      <a:pt x="254" y="70"/>
                      <a:pt x="254" y="70"/>
                      <a:pt x="254" y="70"/>
                    </a:cubicBezTo>
                    <a:cubicBezTo>
                      <a:pt x="254" y="70"/>
                      <a:pt x="254" y="70"/>
                      <a:pt x="254" y="70"/>
                    </a:cubicBezTo>
                    <a:cubicBezTo>
                      <a:pt x="254" y="70"/>
                      <a:pt x="254" y="70"/>
                      <a:pt x="254" y="70"/>
                    </a:cubicBezTo>
                    <a:cubicBezTo>
                      <a:pt x="247" y="70"/>
                      <a:pt x="252" y="70"/>
                      <a:pt x="250" y="70"/>
                    </a:cubicBezTo>
                    <a:cubicBezTo>
                      <a:pt x="250" y="70"/>
                      <a:pt x="250" y="70"/>
                      <a:pt x="250" y="70"/>
                    </a:cubicBezTo>
                    <a:cubicBezTo>
                      <a:pt x="250" y="70"/>
                      <a:pt x="250" y="70"/>
                      <a:pt x="250" y="70"/>
                    </a:cubicBezTo>
                    <a:cubicBezTo>
                      <a:pt x="250" y="70"/>
                      <a:pt x="250" y="70"/>
                      <a:pt x="250" y="70"/>
                    </a:cubicBezTo>
                    <a:cubicBezTo>
                      <a:pt x="250" y="70"/>
                      <a:pt x="250" y="70"/>
                      <a:pt x="250" y="70"/>
                    </a:cubicBezTo>
                    <a:cubicBezTo>
                      <a:pt x="250" y="70"/>
                      <a:pt x="250" y="70"/>
                      <a:pt x="250" y="70"/>
                    </a:cubicBezTo>
                    <a:cubicBezTo>
                      <a:pt x="251" y="70"/>
                      <a:pt x="251" y="70"/>
                      <a:pt x="251" y="70"/>
                    </a:cubicBezTo>
                    <a:cubicBezTo>
                      <a:pt x="251" y="70"/>
                      <a:pt x="251" y="70"/>
                      <a:pt x="251" y="70"/>
                    </a:cubicBezTo>
                    <a:cubicBezTo>
                      <a:pt x="251" y="71"/>
                      <a:pt x="251" y="71"/>
                      <a:pt x="251" y="71"/>
                    </a:cubicBezTo>
                    <a:cubicBezTo>
                      <a:pt x="251" y="71"/>
                      <a:pt x="250" y="70"/>
                      <a:pt x="250" y="71"/>
                    </a:cubicBezTo>
                    <a:cubicBezTo>
                      <a:pt x="249" y="71"/>
                      <a:pt x="250" y="71"/>
                      <a:pt x="249" y="70"/>
                    </a:cubicBezTo>
                    <a:cubicBezTo>
                      <a:pt x="249" y="71"/>
                      <a:pt x="248" y="71"/>
                      <a:pt x="248" y="71"/>
                    </a:cubicBezTo>
                    <a:cubicBezTo>
                      <a:pt x="248" y="71"/>
                      <a:pt x="248" y="71"/>
                      <a:pt x="248" y="71"/>
                    </a:cubicBezTo>
                    <a:cubicBezTo>
                      <a:pt x="248" y="71"/>
                      <a:pt x="248" y="71"/>
                      <a:pt x="248" y="71"/>
                    </a:cubicBezTo>
                    <a:cubicBezTo>
                      <a:pt x="247" y="71"/>
                      <a:pt x="246" y="71"/>
                      <a:pt x="246" y="71"/>
                    </a:cubicBezTo>
                    <a:cubicBezTo>
                      <a:pt x="246" y="71"/>
                      <a:pt x="246" y="71"/>
                      <a:pt x="246" y="71"/>
                    </a:cubicBezTo>
                    <a:cubicBezTo>
                      <a:pt x="246" y="71"/>
                      <a:pt x="246" y="71"/>
                      <a:pt x="246" y="71"/>
                    </a:cubicBezTo>
                    <a:cubicBezTo>
                      <a:pt x="246" y="71"/>
                      <a:pt x="246" y="71"/>
                      <a:pt x="246" y="71"/>
                    </a:cubicBezTo>
                    <a:cubicBezTo>
                      <a:pt x="246" y="71"/>
                      <a:pt x="246" y="71"/>
                      <a:pt x="246" y="71"/>
                    </a:cubicBezTo>
                    <a:cubicBezTo>
                      <a:pt x="246" y="71"/>
                      <a:pt x="246" y="71"/>
                      <a:pt x="246" y="71"/>
                    </a:cubicBezTo>
                    <a:cubicBezTo>
                      <a:pt x="246" y="71"/>
                      <a:pt x="246" y="71"/>
                      <a:pt x="246" y="71"/>
                    </a:cubicBezTo>
                    <a:cubicBezTo>
                      <a:pt x="247" y="71"/>
                      <a:pt x="247" y="71"/>
                      <a:pt x="247" y="71"/>
                    </a:cubicBezTo>
                    <a:cubicBezTo>
                      <a:pt x="247" y="72"/>
                      <a:pt x="247" y="72"/>
                      <a:pt x="247" y="72"/>
                    </a:cubicBezTo>
                    <a:cubicBezTo>
                      <a:pt x="247" y="72"/>
                      <a:pt x="247" y="72"/>
                      <a:pt x="247" y="72"/>
                    </a:cubicBezTo>
                    <a:cubicBezTo>
                      <a:pt x="247" y="72"/>
                      <a:pt x="247" y="72"/>
                      <a:pt x="247" y="72"/>
                    </a:cubicBezTo>
                    <a:cubicBezTo>
                      <a:pt x="247" y="72"/>
                      <a:pt x="247" y="72"/>
                      <a:pt x="247" y="72"/>
                    </a:cubicBezTo>
                    <a:cubicBezTo>
                      <a:pt x="246" y="72"/>
                      <a:pt x="246" y="71"/>
                      <a:pt x="247" y="71"/>
                    </a:cubicBezTo>
                    <a:cubicBezTo>
                      <a:pt x="240" y="68"/>
                      <a:pt x="238" y="71"/>
                      <a:pt x="238" y="71"/>
                    </a:cubicBezTo>
                    <a:cubicBezTo>
                      <a:pt x="237" y="72"/>
                      <a:pt x="239" y="73"/>
                      <a:pt x="240" y="75"/>
                    </a:cubicBezTo>
                    <a:cubicBezTo>
                      <a:pt x="240" y="75"/>
                      <a:pt x="240" y="75"/>
                      <a:pt x="240" y="75"/>
                    </a:cubicBezTo>
                    <a:cubicBezTo>
                      <a:pt x="239" y="75"/>
                      <a:pt x="239" y="75"/>
                      <a:pt x="239" y="75"/>
                    </a:cubicBezTo>
                    <a:cubicBezTo>
                      <a:pt x="239" y="75"/>
                      <a:pt x="239" y="75"/>
                      <a:pt x="239" y="75"/>
                    </a:cubicBezTo>
                    <a:cubicBezTo>
                      <a:pt x="239" y="75"/>
                      <a:pt x="239" y="75"/>
                      <a:pt x="239" y="75"/>
                    </a:cubicBezTo>
                    <a:cubicBezTo>
                      <a:pt x="239" y="76"/>
                      <a:pt x="239" y="76"/>
                      <a:pt x="239" y="76"/>
                    </a:cubicBezTo>
                    <a:cubicBezTo>
                      <a:pt x="239" y="76"/>
                      <a:pt x="239" y="76"/>
                      <a:pt x="239" y="76"/>
                    </a:cubicBezTo>
                    <a:cubicBezTo>
                      <a:pt x="239" y="77"/>
                      <a:pt x="239" y="77"/>
                      <a:pt x="239" y="77"/>
                    </a:cubicBezTo>
                    <a:cubicBezTo>
                      <a:pt x="236" y="78"/>
                      <a:pt x="234" y="78"/>
                      <a:pt x="238" y="77"/>
                    </a:cubicBezTo>
                    <a:cubicBezTo>
                      <a:pt x="238" y="77"/>
                      <a:pt x="238" y="77"/>
                      <a:pt x="238" y="77"/>
                    </a:cubicBezTo>
                    <a:cubicBezTo>
                      <a:pt x="238" y="78"/>
                      <a:pt x="238" y="78"/>
                      <a:pt x="238" y="78"/>
                    </a:cubicBezTo>
                    <a:cubicBezTo>
                      <a:pt x="238" y="78"/>
                      <a:pt x="238" y="78"/>
                      <a:pt x="238" y="78"/>
                    </a:cubicBezTo>
                    <a:cubicBezTo>
                      <a:pt x="238" y="79"/>
                      <a:pt x="238" y="79"/>
                      <a:pt x="238" y="79"/>
                    </a:cubicBezTo>
                    <a:cubicBezTo>
                      <a:pt x="238" y="79"/>
                      <a:pt x="238" y="79"/>
                      <a:pt x="238" y="79"/>
                    </a:cubicBezTo>
                    <a:cubicBezTo>
                      <a:pt x="238" y="80"/>
                      <a:pt x="238" y="81"/>
                      <a:pt x="238" y="81"/>
                    </a:cubicBezTo>
                    <a:cubicBezTo>
                      <a:pt x="238" y="81"/>
                      <a:pt x="238" y="81"/>
                      <a:pt x="238" y="81"/>
                    </a:cubicBezTo>
                    <a:cubicBezTo>
                      <a:pt x="233" y="81"/>
                      <a:pt x="223" y="80"/>
                      <a:pt x="230" y="81"/>
                    </a:cubicBezTo>
                    <a:cubicBezTo>
                      <a:pt x="230" y="81"/>
                      <a:pt x="230" y="81"/>
                      <a:pt x="230" y="81"/>
                    </a:cubicBezTo>
                    <a:cubicBezTo>
                      <a:pt x="230" y="81"/>
                      <a:pt x="230" y="81"/>
                      <a:pt x="230" y="81"/>
                    </a:cubicBezTo>
                    <a:cubicBezTo>
                      <a:pt x="230" y="81"/>
                      <a:pt x="230" y="81"/>
                      <a:pt x="230" y="81"/>
                    </a:cubicBezTo>
                    <a:cubicBezTo>
                      <a:pt x="230" y="81"/>
                      <a:pt x="230" y="81"/>
                      <a:pt x="230" y="81"/>
                    </a:cubicBezTo>
                    <a:cubicBezTo>
                      <a:pt x="230" y="81"/>
                      <a:pt x="230" y="81"/>
                      <a:pt x="230" y="81"/>
                    </a:cubicBezTo>
                    <a:cubicBezTo>
                      <a:pt x="229" y="81"/>
                      <a:pt x="229" y="81"/>
                      <a:pt x="229" y="81"/>
                    </a:cubicBezTo>
                    <a:cubicBezTo>
                      <a:pt x="229" y="82"/>
                      <a:pt x="229" y="82"/>
                      <a:pt x="229" y="82"/>
                    </a:cubicBezTo>
                    <a:cubicBezTo>
                      <a:pt x="227" y="82"/>
                      <a:pt x="226" y="82"/>
                      <a:pt x="229" y="82"/>
                    </a:cubicBezTo>
                    <a:cubicBezTo>
                      <a:pt x="229" y="82"/>
                      <a:pt x="229" y="82"/>
                      <a:pt x="229" y="82"/>
                    </a:cubicBezTo>
                    <a:cubicBezTo>
                      <a:pt x="229" y="82"/>
                      <a:pt x="229" y="82"/>
                      <a:pt x="229" y="82"/>
                    </a:cubicBezTo>
                    <a:cubicBezTo>
                      <a:pt x="229" y="82"/>
                      <a:pt x="229" y="82"/>
                      <a:pt x="229" y="82"/>
                    </a:cubicBezTo>
                    <a:cubicBezTo>
                      <a:pt x="229" y="82"/>
                      <a:pt x="229" y="82"/>
                      <a:pt x="229" y="82"/>
                    </a:cubicBezTo>
                    <a:cubicBezTo>
                      <a:pt x="229" y="82"/>
                      <a:pt x="229" y="83"/>
                      <a:pt x="229" y="83"/>
                    </a:cubicBezTo>
                    <a:cubicBezTo>
                      <a:pt x="229" y="85"/>
                      <a:pt x="229" y="86"/>
                      <a:pt x="229" y="87"/>
                    </a:cubicBezTo>
                    <a:cubicBezTo>
                      <a:pt x="228" y="89"/>
                      <a:pt x="228" y="92"/>
                      <a:pt x="227" y="92"/>
                    </a:cubicBezTo>
                    <a:cubicBezTo>
                      <a:pt x="227" y="92"/>
                      <a:pt x="226" y="101"/>
                      <a:pt x="226" y="103"/>
                    </a:cubicBezTo>
                    <a:cubicBezTo>
                      <a:pt x="226" y="102"/>
                      <a:pt x="225" y="107"/>
                      <a:pt x="224" y="105"/>
                    </a:cubicBezTo>
                    <a:cubicBezTo>
                      <a:pt x="225" y="108"/>
                      <a:pt x="224" y="115"/>
                      <a:pt x="223" y="117"/>
                    </a:cubicBezTo>
                    <a:cubicBezTo>
                      <a:pt x="223" y="117"/>
                      <a:pt x="223" y="117"/>
                      <a:pt x="223" y="117"/>
                    </a:cubicBezTo>
                    <a:cubicBezTo>
                      <a:pt x="223" y="119"/>
                      <a:pt x="223" y="121"/>
                      <a:pt x="222" y="123"/>
                    </a:cubicBezTo>
                    <a:cubicBezTo>
                      <a:pt x="222" y="121"/>
                      <a:pt x="222" y="120"/>
                      <a:pt x="222" y="119"/>
                    </a:cubicBezTo>
                    <a:cubicBezTo>
                      <a:pt x="222" y="118"/>
                      <a:pt x="222" y="117"/>
                      <a:pt x="223" y="116"/>
                    </a:cubicBezTo>
                    <a:cubicBezTo>
                      <a:pt x="223" y="115"/>
                      <a:pt x="223" y="114"/>
                      <a:pt x="224" y="113"/>
                    </a:cubicBezTo>
                    <a:cubicBezTo>
                      <a:pt x="224" y="113"/>
                      <a:pt x="224" y="113"/>
                      <a:pt x="224" y="113"/>
                    </a:cubicBezTo>
                    <a:cubicBezTo>
                      <a:pt x="224" y="112"/>
                      <a:pt x="224" y="112"/>
                      <a:pt x="224" y="112"/>
                    </a:cubicBezTo>
                    <a:cubicBezTo>
                      <a:pt x="224" y="112"/>
                      <a:pt x="224" y="112"/>
                      <a:pt x="224" y="112"/>
                    </a:cubicBezTo>
                    <a:cubicBezTo>
                      <a:pt x="223" y="112"/>
                      <a:pt x="223" y="112"/>
                      <a:pt x="222" y="112"/>
                    </a:cubicBezTo>
                    <a:cubicBezTo>
                      <a:pt x="222" y="111"/>
                      <a:pt x="222" y="110"/>
                      <a:pt x="222" y="109"/>
                    </a:cubicBezTo>
                    <a:cubicBezTo>
                      <a:pt x="222" y="109"/>
                      <a:pt x="222" y="109"/>
                      <a:pt x="222" y="109"/>
                    </a:cubicBezTo>
                    <a:cubicBezTo>
                      <a:pt x="222" y="109"/>
                      <a:pt x="222" y="109"/>
                      <a:pt x="222" y="109"/>
                    </a:cubicBezTo>
                    <a:cubicBezTo>
                      <a:pt x="222" y="109"/>
                      <a:pt x="222" y="109"/>
                      <a:pt x="222" y="109"/>
                    </a:cubicBezTo>
                    <a:cubicBezTo>
                      <a:pt x="222" y="109"/>
                      <a:pt x="222" y="109"/>
                      <a:pt x="222" y="109"/>
                    </a:cubicBezTo>
                    <a:cubicBezTo>
                      <a:pt x="205" y="108"/>
                      <a:pt x="217" y="109"/>
                      <a:pt x="213" y="108"/>
                    </a:cubicBezTo>
                    <a:cubicBezTo>
                      <a:pt x="213" y="108"/>
                      <a:pt x="213" y="108"/>
                      <a:pt x="213" y="108"/>
                    </a:cubicBezTo>
                    <a:cubicBezTo>
                      <a:pt x="213" y="108"/>
                      <a:pt x="213" y="108"/>
                      <a:pt x="213" y="108"/>
                    </a:cubicBezTo>
                    <a:cubicBezTo>
                      <a:pt x="213" y="109"/>
                      <a:pt x="213" y="109"/>
                      <a:pt x="213" y="109"/>
                    </a:cubicBezTo>
                    <a:cubicBezTo>
                      <a:pt x="213" y="109"/>
                      <a:pt x="213" y="109"/>
                      <a:pt x="213" y="109"/>
                    </a:cubicBezTo>
                    <a:cubicBezTo>
                      <a:pt x="212" y="111"/>
                      <a:pt x="212" y="111"/>
                      <a:pt x="212" y="111"/>
                    </a:cubicBezTo>
                    <a:cubicBezTo>
                      <a:pt x="212" y="111"/>
                      <a:pt x="212" y="111"/>
                      <a:pt x="212" y="112"/>
                    </a:cubicBezTo>
                    <a:cubicBezTo>
                      <a:pt x="204" y="111"/>
                      <a:pt x="215" y="112"/>
                      <a:pt x="210" y="112"/>
                    </a:cubicBezTo>
                    <a:cubicBezTo>
                      <a:pt x="210" y="112"/>
                      <a:pt x="210" y="112"/>
                      <a:pt x="210" y="112"/>
                    </a:cubicBezTo>
                    <a:cubicBezTo>
                      <a:pt x="210" y="112"/>
                      <a:pt x="210" y="112"/>
                      <a:pt x="210" y="112"/>
                    </a:cubicBezTo>
                    <a:cubicBezTo>
                      <a:pt x="210" y="112"/>
                      <a:pt x="210" y="112"/>
                      <a:pt x="210" y="112"/>
                    </a:cubicBezTo>
                    <a:cubicBezTo>
                      <a:pt x="211" y="112"/>
                      <a:pt x="211" y="112"/>
                      <a:pt x="211" y="112"/>
                    </a:cubicBezTo>
                    <a:cubicBezTo>
                      <a:pt x="211" y="114"/>
                      <a:pt x="211" y="114"/>
                      <a:pt x="211" y="114"/>
                    </a:cubicBezTo>
                    <a:cubicBezTo>
                      <a:pt x="211" y="114"/>
                      <a:pt x="211" y="115"/>
                      <a:pt x="211" y="116"/>
                    </a:cubicBezTo>
                    <a:cubicBezTo>
                      <a:pt x="211" y="120"/>
                      <a:pt x="210" y="123"/>
                      <a:pt x="209" y="126"/>
                    </a:cubicBezTo>
                    <a:cubicBezTo>
                      <a:pt x="209" y="127"/>
                      <a:pt x="209" y="127"/>
                      <a:pt x="209" y="127"/>
                    </a:cubicBezTo>
                    <a:cubicBezTo>
                      <a:pt x="209" y="127"/>
                      <a:pt x="209" y="127"/>
                      <a:pt x="208" y="127"/>
                    </a:cubicBezTo>
                    <a:cubicBezTo>
                      <a:pt x="208" y="126"/>
                      <a:pt x="207" y="125"/>
                      <a:pt x="207" y="124"/>
                    </a:cubicBezTo>
                    <a:cubicBezTo>
                      <a:pt x="207" y="124"/>
                      <a:pt x="207" y="125"/>
                      <a:pt x="207" y="126"/>
                    </a:cubicBezTo>
                    <a:cubicBezTo>
                      <a:pt x="206" y="124"/>
                      <a:pt x="206" y="124"/>
                      <a:pt x="206" y="124"/>
                    </a:cubicBezTo>
                    <a:cubicBezTo>
                      <a:pt x="206" y="124"/>
                      <a:pt x="206" y="124"/>
                      <a:pt x="206" y="124"/>
                    </a:cubicBezTo>
                    <a:cubicBezTo>
                      <a:pt x="206" y="124"/>
                      <a:pt x="206" y="124"/>
                      <a:pt x="206" y="124"/>
                    </a:cubicBezTo>
                    <a:cubicBezTo>
                      <a:pt x="206" y="124"/>
                      <a:pt x="206" y="124"/>
                      <a:pt x="206" y="124"/>
                    </a:cubicBezTo>
                    <a:cubicBezTo>
                      <a:pt x="206" y="124"/>
                      <a:pt x="206" y="124"/>
                      <a:pt x="206" y="124"/>
                    </a:cubicBezTo>
                    <a:cubicBezTo>
                      <a:pt x="202" y="125"/>
                      <a:pt x="205" y="124"/>
                      <a:pt x="204" y="125"/>
                    </a:cubicBezTo>
                    <a:cubicBezTo>
                      <a:pt x="204" y="125"/>
                      <a:pt x="204" y="125"/>
                      <a:pt x="204" y="125"/>
                    </a:cubicBezTo>
                    <a:cubicBezTo>
                      <a:pt x="204" y="125"/>
                      <a:pt x="204" y="125"/>
                      <a:pt x="204" y="125"/>
                    </a:cubicBezTo>
                    <a:cubicBezTo>
                      <a:pt x="204" y="125"/>
                      <a:pt x="204" y="125"/>
                      <a:pt x="204" y="125"/>
                    </a:cubicBezTo>
                    <a:cubicBezTo>
                      <a:pt x="204" y="126"/>
                      <a:pt x="204" y="126"/>
                      <a:pt x="204" y="126"/>
                    </a:cubicBezTo>
                    <a:cubicBezTo>
                      <a:pt x="204" y="126"/>
                      <a:pt x="204" y="127"/>
                      <a:pt x="204" y="128"/>
                    </a:cubicBezTo>
                    <a:cubicBezTo>
                      <a:pt x="198" y="129"/>
                      <a:pt x="193" y="130"/>
                      <a:pt x="199" y="129"/>
                    </a:cubicBezTo>
                    <a:cubicBezTo>
                      <a:pt x="199" y="129"/>
                      <a:pt x="199" y="129"/>
                      <a:pt x="199" y="129"/>
                    </a:cubicBezTo>
                    <a:cubicBezTo>
                      <a:pt x="199" y="129"/>
                      <a:pt x="199" y="129"/>
                      <a:pt x="199" y="129"/>
                    </a:cubicBezTo>
                    <a:cubicBezTo>
                      <a:pt x="199" y="129"/>
                      <a:pt x="199" y="129"/>
                      <a:pt x="199" y="129"/>
                    </a:cubicBezTo>
                    <a:cubicBezTo>
                      <a:pt x="199" y="129"/>
                      <a:pt x="199" y="129"/>
                      <a:pt x="199" y="129"/>
                    </a:cubicBezTo>
                    <a:cubicBezTo>
                      <a:pt x="200" y="129"/>
                      <a:pt x="200" y="129"/>
                      <a:pt x="200" y="129"/>
                    </a:cubicBezTo>
                    <a:cubicBezTo>
                      <a:pt x="201" y="131"/>
                      <a:pt x="202" y="133"/>
                      <a:pt x="202" y="136"/>
                    </a:cubicBezTo>
                    <a:cubicBezTo>
                      <a:pt x="202" y="137"/>
                      <a:pt x="202" y="138"/>
                      <a:pt x="201" y="140"/>
                    </a:cubicBezTo>
                    <a:cubicBezTo>
                      <a:pt x="201" y="143"/>
                      <a:pt x="201" y="146"/>
                      <a:pt x="201" y="149"/>
                    </a:cubicBezTo>
                    <a:cubicBezTo>
                      <a:pt x="201" y="150"/>
                      <a:pt x="201" y="152"/>
                      <a:pt x="201" y="153"/>
                    </a:cubicBezTo>
                    <a:cubicBezTo>
                      <a:pt x="201" y="153"/>
                      <a:pt x="201" y="153"/>
                      <a:pt x="201" y="154"/>
                    </a:cubicBezTo>
                    <a:cubicBezTo>
                      <a:pt x="200" y="154"/>
                      <a:pt x="200" y="154"/>
                      <a:pt x="200" y="154"/>
                    </a:cubicBezTo>
                    <a:cubicBezTo>
                      <a:pt x="200" y="150"/>
                      <a:pt x="200" y="147"/>
                      <a:pt x="201" y="145"/>
                    </a:cubicBezTo>
                    <a:cubicBezTo>
                      <a:pt x="201" y="140"/>
                      <a:pt x="200" y="141"/>
                      <a:pt x="199" y="142"/>
                    </a:cubicBezTo>
                    <a:cubicBezTo>
                      <a:pt x="197" y="144"/>
                      <a:pt x="195" y="148"/>
                      <a:pt x="194" y="152"/>
                    </a:cubicBezTo>
                    <a:cubicBezTo>
                      <a:pt x="194" y="153"/>
                      <a:pt x="194" y="153"/>
                      <a:pt x="194" y="153"/>
                    </a:cubicBezTo>
                    <a:cubicBezTo>
                      <a:pt x="194" y="153"/>
                      <a:pt x="194" y="153"/>
                      <a:pt x="194" y="153"/>
                    </a:cubicBezTo>
                    <a:cubicBezTo>
                      <a:pt x="194" y="154"/>
                      <a:pt x="194" y="154"/>
                      <a:pt x="194" y="154"/>
                    </a:cubicBezTo>
                    <a:cubicBezTo>
                      <a:pt x="194" y="154"/>
                      <a:pt x="194" y="154"/>
                      <a:pt x="194" y="154"/>
                    </a:cubicBezTo>
                    <a:cubicBezTo>
                      <a:pt x="194" y="154"/>
                      <a:pt x="194" y="154"/>
                      <a:pt x="194" y="154"/>
                    </a:cubicBezTo>
                    <a:cubicBezTo>
                      <a:pt x="194" y="154"/>
                      <a:pt x="194" y="154"/>
                      <a:pt x="194" y="154"/>
                    </a:cubicBezTo>
                    <a:cubicBezTo>
                      <a:pt x="194" y="154"/>
                      <a:pt x="194" y="154"/>
                      <a:pt x="194" y="154"/>
                    </a:cubicBezTo>
                    <a:cubicBezTo>
                      <a:pt x="194" y="154"/>
                      <a:pt x="194" y="154"/>
                      <a:pt x="194" y="154"/>
                    </a:cubicBezTo>
                    <a:cubicBezTo>
                      <a:pt x="199" y="155"/>
                      <a:pt x="186" y="153"/>
                      <a:pt x="198" y="155"/>
                    </a:cubicBezTo>
                    <a:cubicBezTo>
                      <a:pt x="197" y="156"/>
                      <a:pt x="196" y="157"/>
                      <a:pt x="196" y="157"/>
                    </a:cubicBezTo>
                    <a:cubicBezTo>
                      <a:pt x="196" y="157"/>
                      <a:pt x="196" y="157"/>
                      <a:pt x="196" y="157"/>
                    </a:cubicBezTo>
                    <a:cubicBezTo>
                      <a:pt x="193" y="157"/>
                      <a:pt x="189" y="159"/>
                      <a:pt x="188" y="160"/>
                    </a:cubicBezTo>
                    <a:cubicBezTo>
                      <a:pt x="185" y="162"/>
                      <a:pt x="184" y="164"/>
                      <a:pt x="183" y="166"/>
                    </a:cubicBezTo>
                    <a:cubicBezTo>
                      <a:pt x="180" y="171"/>
                      <a:pt x="179" y="173"/>
                      <a:pt x="178" y="174"/>
                    </a:cubicBezTo>
                    <a:cubicBezTo>
                      <a:pt x="177" y="175"/>
                      <a:pt x="177" y="175"/>
                      <a:pt x="176" y="176"/>
                    </a:cubicBezTo>
                    <a:cubicBezTo>
                      <a:pt x="176" y="172"/>
                      <a:pt x="176" y="168"/>
                      <a:pt x="176" y="164"/>
                    </a:cubicBezTo>
                    <a:cubicBezTo>
                      <a:pt x="175" y="142"/>
                      <a:pt x="176" y="128"/>
                      <a:pt x="174" y="131"/>
                    </a:cubicBezTo>
                    <a:cubicBezTo>
                      <a:pt x="174" y="133"/>
                      <a:pt x="172" y="139"/>
                      <a:pt x="171" y="152"/>
                    </a:cubicBezTo>
                    <a:cubicBezTo>
                      <a:pt x="171" y="158"/>
                      <a:pt x="170" y="166"/>
                      <a:pt x="169" y="176"/>
                    </a:cubicBezTo>
                    <a:cubicBezTo>
                      <a:pt x="169" y="176"/>
                      <a:pt x="169" y="177"/>
                      <a:pt x="169" y="177"/>
                    </a:cubicBezTo>
                    <a:cubicBezTo>
                      <a:pt x="169" y="171"/>
                      <a:pt x="169" y="165"/>
                      <a:pt x="169" y="160"/>
                    </a:cubicBezTo>
                    <a:cubicBezTo>
                      <a:pt x="169" y="154"/>
                      <a:pt x="169" y="149"/>
                      <a:pt x="169" y="143"/>
                    </a:cubicBezTo>
                    <a:cubicBezTo>
                      <a:pt x="169" y="138"/>
                      <a:pt x="169" y="132"/>
                      <a:pt x="168" y="127"/>
                    </a:cubicBezTo>
                    <a:cubicBezTo>
                      <a:pt x="169" y="124"/>
                      <a:pt x="167" y="111"/>
                      <a:pt x="166" y="101"/>
                    </a:cubicBezTo>
                    <a:cubicBezTo>
                      <a:pt x="167" y="97"/>
                      <a:pt x="167" y="93"/>
                      <a:pt x="167" y="88"/>
                    </a:cubicBezTo>
                    <a:cubicBezTo>
                      <a:pt x="168" y="86"/>
                      <a:pt x="167" y="81"/>
                      <a:pt x="167" y="81"/>
                    </a:cubicBezTo>
                    <a:cubicBezTo>
                      <a:pt x="167" y="77"/>
                      <a:pt x="167" y="77"/>
                      <a:pt x="167" y="77"/>
                    </a:cubicBezTo>
                    <a:cubicBezTo>
                      <a:pt x="167" y="77"/>
                      <a:pt x="167" y="77"/>
                      <a:pt x="167" y="77"/>
                    </a:cubicBezTo>
                    <a:cubicBezTo>
                      <a:pt x="167" y="77"/>
                      <a:pt x="167" y="77"/>
                      <a:pt x="167" y="77"/>
                    </a:cubicBezTo>
                    <a:cubicBezTo>
                      <a:pt x="163" y="77"/>
                      <a:pt x="177" y="77"/>
                      <a:pt x="157" y="77"/>
                    </a:cubicBezTo>
                    <a:cubicBezTo>
                      <a:pt x="157" y="77"/>
                      <a:pt x="157" y="77"/>
                      <a:pt x="157" y="77"/>
                    </a:cubicBezTo>
                    <a:cubicBezTo>
                      <a:pt x="157" y="77"/>
                      <a:pt x="157" y="77"/>
                      <a:pt x="157" y="77"/>
                    </a:cubicBezTo>
                    <a:cubicBezTo>
                      <a:pt x="157" y="77"/>
                      <a:pt x="157" y="77"/>
                      <a:pt x="157" y="77"/>
                    </a:cubicBezTo>
                    <a:cubicBezTo>
                      <a:pt x="157" y="77"/>
                      <a:pt x="157" y="77"/>
                      <a:pt x="157" y="77"/>
                    </a:cubicBezTo>
                    <a:cubicBezTo>
                      <a:pt x="156" y="77"/>
                      <a:pt x="156" y="77"/>
                      <a:pt x="157" y="77"/>
                    </a:cubicBezTo>
                    <a:cubicBezTo>
                      <a:pt x="157" y="77"/>
                      <a:pt x="157" y="77"/>
                      <a:pt x="157" y="77"/>
                    </a:cubicBezTo>
                    <a:cubicBezTo>
                      <a:pt x="157" y="78"/>
                      <a:pt x="157" y="78"/>
                      <a:pt x="157" y="78"/>
                    </a:cubicBezTo>
                    <a:cubicBezTo>
                      <a:pt x="157" y="80"/>
                      <a:pt x="157" y="80"/>
                      <a:pt x="157" y="80"/>
                    </a:cubicBezTo>
                    <a:cubicBezTo>
                      <a:pt x="157" y="83"/>
                      <a:pt x="157" y="85"/>
                      <a:pt x="157" y="88"/>
                    </a:cubicBezTo>
                    <a:cubicBezTo>
                      <a:pt x="157" y="88"/>
                      <a:pt x="157" y="89"/>
                      <a:pt x="157" y="89"/>
                    </a:cubicBezTo>
                    <a:cubicBezTo>
                      <a:pt x="157" y="89"/>
                      <a:pt x="157" y="89"/>
                      <a:pt x="157" y="89"/>
                    </a:cubicBezTo>
                    <a:cubicBezTo>
                      <a:pt x="157" y="89"/>
                      <a:pt x="157" y="89"/>
                      <a:pt x="157" y="89"/>
                    </a:cubicBezTo>
                    <a:cubicBezTo>
                      <a:pt x="157" y="89"/>
                      <a:pt x="157" y="89"/>
                      <a:pt x="157" y="89"/>
                    </a:cubicBezTo>
                    <a:cubicBezTo>
                      <a:pt x="157" y="89"/>
                      <a:pt x="157" y="89"/>
                      <a:pt x="157" y="90"/>
                    </a:cubicBezTo>
                    <a:cubicBezTo>
                      <a:pt x="157" y="90"/>
                      <a:pt x="157" y="89"/>
                      <a:pt x="157" y="89"/>
                    </a:cubicBezTo>
                    <a:cubicBezTo>
                      <a:pt x="156" y="89"/>
                      <a:pt x="156" y="89"/>
                      <a:pt x="156" y="89"/>
                    </a:cubicBezTo>
                    <a:cubicBezTo>
                      <a:pt x="154" y="89"/>
                      <a:pt x="157" y="89"/>
                      <a:pt x="155" y="88"/>
                    </a:cubicBezTo>
                    <a:cubicBezTo>
                      <a:pt x="155" y="88"/>
                      <a:pt x="154" y="88"/>
                      <a:pt x="154" y="88"/>
                    </a:cubicBezTo>
                    <a:cubicBezTo>
                      <a:pt x="155" y="88"/>
                      <a:pt x="155" y="88"/>
                      <a:pt x="155" y="88"/>
                    </a:cubicBezTo>
                    <a:cubicBezTo>
                      <a:pt x="154" y="88"/>
                      <a:pt x="154" y="88"/>
                      <a:pt x="154" y="88"/>
                    </a:cubicBezTo>
                    <a:cubicBezTo>
                      <a:pt x="155" y="88"/>
                      <a:pt x="155" y="88"/>
                      <a:pt x="155" y="87"/>
                    </a:cubicBezTo>
                    <a:cubicBezTo>
                      <a:pt x="156" y="87"/>
                      <a:pt x="156" y="87"/>
                      <a:pt x="156" y="87"/>
                    </a:cubicBezTo>
                    <a:cubicBezTo>
                      <a:pt x="155" y="87"/>
                      <a:pt x="155" y="87"/>
                      <a:pt x="155" y="87"/>
                    </a:cubicBezTo>
                    <a:cubicBezTo>
                      <a:pt x="155" y="86"/>
                      <a:pt x="154" y="86"/>
                      <a:pt x="155" y="85"/>
                    </a:cubicBezTo>
                    <a:cubicBezTo>
                      <a:pt x="155" y="85"/>
                      <a:pt x="155" y="84"/>
                      <a:pt x="154" y="84"/>
                    </a:cubicBezTo>
                    <a:cubicBezTo>
                      <a:pt x="155" y="84"/>
                      <a:pt x="155" y="84"/>
                      <a:pt x="156" y="84"/>
                    </a:cubicBezTo>
                    <a:cubicBezTo>
                      <a:pt x="155" y="83"/>
                      <a:pt x="155" y="83"/>
                      <a:pt x="155" y="82"/>
                    </a:cubicBezTo>
                    <a:cubicBezTo>
                      <a:pt x="155" y="82"/>
                      <a:pt x="155" y="82"/>
                      <a:pt x="155" y="82"/>
                    </a:cubicBezTo>
                    <a:cubicBezTo>
                      <a:pt x="156" y="81"/>
                      <a:pt x="154" y="80"/>
                      <a:pt x="155" y="79"/>
                    </a:cubicBezTo>
                    <a:cubicBezTo>
                      <a:pt x="154" y="79"/>
                      <a:pt x="154" y="79"/>
                      <a:pt x="154" y="79"/>
                    </a:cubicBezTo>
                    <a:cubicBezTo>
                      <a:pt x="152" y="78"/>
                      <a:pt x="155" y="77"/>
                      <a:pt x="152" y="77"/>
                    </a:cubicBezTo>
                    <a:cubicBezTo>
                      <a:pt x="152" y="76"/>
                      <a:pt x="153" y="76"/>
                      <a:pt x="153" y="76"/>
                    </a:cubicBezTo>
                    <a:cubicBezTo>
                      <a:pt x="153" y="76"/>
                      <a:pt x="153" y="76"/>
                      <a:pt x="153" y="76"/>
                    </a:cubicBezTo>
                    <a:cubicBezTo>
                      <a:pt x="153" y="75"/>
                      <a:pt x="153" y="75"/>
                      <a:pt x="153" y="74"/>
                    </a:cubicBezTo>
                    <a:cubicBezTo>
                      <a:pt x="152" y="74"/>
                      <a:pt x="151" y="74"/>
                      <a:pt x="151" y="73"/>
                    </a:cubicBezTo>
                    <a:cubicBezTo>
                      <a:pt x="152" y="73"/>
                      <a:pt x="152" y="73"/>
                      <a:pt x="152" y="73"/>
                    </a:cubicBezTo>
                    <a:cubicBezTo>
                      <a:pt x="152" y="73"/>
                      <a:pt x="152" y="73"/>
                      <a:pt x="152" y="73"/>
                    </a:cubicBezTo>
                    <a:cubicBezTo>
                      <a:pt x="152" y="73"/>
                      <a:pt x="152" y="73"/>
                      <a:pt x="152" y="73"/>
                    </a:cubicBezTo>
                    <a:cubicBezTo>
                      <a:pt x="152" y="73"/>
                      <a:pt x="152" y="73"/>
                      <a:pt x="152" y="73"/>
                    </a:cubicBezTo>
                    <a:cubicBezTo>
                      <a:pt x="152" y="72"/>
                      <a:pt x="152" y="72"/>
                      <a:pt x="152" y="72"/>
                    </a:cubicBezTo>
                    <a:cubicBezTo>
                      <a:pt x="152" y="72"/>
                      <a:pt x="151" y="72"/>
                      <a:pt x="151" y="73"/>
                    </a:cubicBezTo>
                    <a:cubicBezTo>
                      <a:pt x="152" y="72"/>
                      <a:pt x="151" y="71"/>
                      <a:pt x="152" y="71"/>
                    </a:cubicBezTo>
                    <a:cubicBezTo>
                      <a:pt x="152" y="70"/>
                      <a:pt x="151" y="69"/>
                      <a:pt x="150" y="68"/>
                    </a:cubicBezTo>
                    <a:cubicBezTo>
                      <a:pt x="151" y="68"/>
                      <a:pt x="151" y="69"/>
                      <a:pt x="151" y="69"/>
                    </a:cubicBezTo>
                    <a:cubicBezTo>
                      <a:pt x="151" y="68"/>
                      <a:pt x="151" y="68"/>
                      <a:pt x="151" y="68"/>
                    </a:cubicBezTo>
                    <a:cubicBezTo>
                      <a:pt x="152" y="68"/>
                      <a:pt x="152" y="68"/>
                      <a:pt x="152" y="69"/>
                    </a:cubicBezTo>
                    <a:cubicBezTo>
                      <a:pt x="153" y="68"/>
                      <a:pt x="151" y="67"/>
                      <a:pt x="152" y="66"/>
                    </a:cubicBezTo>
                    <a:cubicBezTo>
                      <a:pt x="151" y="66"/>
                      <a:pt x="151" y="66"/>
                      <a:pt x="151" y="66"/>
                    </a:cubicBezTo>
                    <a:cubicBezTo>
                      <a:pt x="151" y="66"/>
                      <a:pt x="151" y="66"/>
                      <a:pt x="151" y="66"/>
                    </a:cubicBezTo>
                    <a:cubicBezTo>
                      <a:pt x="151" y="66"/>
                      <a:pt x="150" y="66"/>
                      <a:pt x="150" y="66"/>
                    </a:cubicBezTo>
                    <a:cubicBezTo>
                      <a:pt x="151" y="65"/>
                      <a:pt x="152" y="65"/>
                      <a:pt x="152" y="65"/>
                    </a:cubicBezTo>
                    <a:cubicBezTo>
                      <a:pt x="152" y="65"/>
                      <a:pt x="151" y="64"/>
                      <a:pt x="151" y="63"/>
                    </a:cubicBezTo>
                    <a:cubicBezTo>
                      <a:pt x="151" y="64"/>
                      <a:pt x="150" y="64"/>
                      <a:pt x="150" y="64"/>
                    </a:cubicBezTo>
                    <a:cubicBezTo>
                      <a:pt x="150" y="63"/>
                      <a:pt x="151" y="63"/>
                      <a:pt x="151" y="63"/>
                    </a:cubicBezTo>
                    <a:cubicBezTo>
                      <a:pt x="151" y="63"/>
                      <a:pt x="151" y="63"/>
                      <a:pt x="151" y="63"/>
                    </a:cubicBezTo>
                    <a:cubicBezTo>
                      <a:pt x="151" y="63"/>
                      <a:pt x="151" y="62"/>
                      <a:pt x="150" y="62"/>
                    </a:cubicBezTo>
                    <a:cubicBezTo>
                      <a:pt x="151" y="62"/>
                      <a:pt x="151" y="63"/>
                      <a:pt x="151" y="63"/>
                    </a:cubicBezTo>
                    <a:cubicBezTo>
                      <a:pt x="151" y="62"/>
                      <a:pt x="151" y="62"/>
                      <a:pt x="151" y="61"/>
                    </a:cubicBezTo>
                    <a:cubicBezTo>
                      <a:pt x="150" y="61"/>
                      <a:pt x="150" y="61"/>
                      <a:pt x="150" y="61"/>
                    </a:cubicBezTo>
                    <a:cubicBezTo>
                      <a:pt x="149" y="61"/>
                      <a:pt x="149" y="60"/>
                      <a:pt x="149" y="60"/>
                    </a:cubicBezTo>
                    <a:cubicBezTo>
                      <a:pt x="149" y="60"/>
                      <a:pt x="149" y="60"/>
                      <a:pt x="149" y="60"/>
                    </a:cubicBezTo>
                    <a:cubicBezTo>
                      <a:pt x="148" y="59"/>
                      <a:pt x="148" y="59"/>
                      <a:pt x="149" y="58"/>
                    </a:cubicBezTo>
                    <a:cubicBezTo>
                      <a:pt x="143" y="51"/>
                      <a:pt x="141" y="56"/>
                      <a:pt x="141" y="56"/>
                    </a:cubicBezTo>
                    <a:cubicBezTo>
                      <a:pt x="139" y="59"/>
                      <a:pt x="141" y="60"/>
                      <a:pt x="142" y="64"/>
                    </a:cubicBezTo>
                    <a:cubicBezTo>
                      <a:pt x="141" y="66"/>
                      <a:pt x="141" y="67"/>
                      <a:pt x="141" y="68"/>
                    </a:cubicBezTo>
                    <a:cubicBezTo>
                      <a:pt x="140" y="68"/>
                      <a:pt x="140" y="68"/>
                      <a:pt x="140" y="68"/>
                    </a:cubicBezTo>
                    <a:cubicBezTo>
                      <a:pt x="140" y="68"/>
                      <a:pt x="140" y="68"/>
                      <a:pt x="140" y="68"/>
                    </a:cubicBezTo>
                    <a:cubicBezTo>
                      <a:pt x="140" y="67"/>
                      <a:pt x="140" y="67"/>
                      <a:pt x="140" y="67"/>
                    </a:cubicBezTo>
                    <a:cubicBezTo>
                      <a:pt x="140" y="67"/>
                      <a:pt x="140" y="67"/>
                      <a:pt x="140" y="67"/>
                    </a:cubicBezTo>
                    <a:cubicBezTo>
                      <a:pt x="140" y="67"/>
                      <a:pt x="140" y="67"/>
                      <a:pt x="140" y="67"/>
                    </a:cubicBezTo>
                    <a:cubicBezTo>
                      <a:pt x="140" y="67"/>
                      <a:pt x="140" y="67"/>
                      <a:pt x="140" y="67"/>
                    </a:cubicBezTo>
                    <a:cubicBezTo>
                      <a:pt x="140" y="67"/>
                      <a:pt x="140" y="67"/>
                      <a:pt x="140" y="67"/>
                    </a:cubicBezTo>
                    <a:cubicBezTo>
                      <a:pt x="138" y="67"/>
                      <a:pt x="142" y="67"/>
                      <a:pt x="137" y="67"/>
                    </a:cubicBezTo>
                    <a:cubicBezTo>
                      <a:pt x="137" y="68"/>
                      <a:pt x="137" y="68"/>
                      <a:pt x="137" y="68"/>
                    </a:cubicBezTo>
                    <a:cubicBezTo>
                      <a:pt x="137" y="68"/>
                      <a:pt x="137" y="68"/>
                      <a:pt x="137" y="68"/>
                    </a:cubicBezTo>
                    <a:cubicBezTo>
                      <a:pt x="136" y="68"/>
                      <a:pt x="136" y="68"/>
                      <a:pt x="136" y="68"/>
                    </a:cubicBezTo>
                    <a:cubicBezTo>
                      <a:pt x="136" y="68"/>
                      <a:pt x="135" y="67"/>
                      <a:pt x="135" y="67"/>
                    </a:cubicBezTo>
                    <a:cubicBezTo>
                      <a:pt x="135" y="67"/>
                      <a:pt x="135" y="64"/>
                      <a:pt x="135" y="62"/>
                    </a:cubicBezTo>
                    <a:cubicBezTo>
                      <a:pt x="134" y="61"/>
                      <a:pt x="134" y="59"/>
                      <a:pt x="134" y="58"/>
                    </a:cubicBezTo>
                    <a:cubicBezTo>
                      <a:pt x="134" y="58"/>
                      <a:pt x="134" y="57"/>
                      <a:pt x="134" y="57"/>
                    </a:cubicBezTo>
                    <a:cubicBezTo>
                      <a:pt x="135" y="57"/>
                      <a:pt x="135" y="58"/>
                      <a:pt x="135" y="58"/>
                    </a:cubicBezTo>
                    <a:cubicBezTo>
                      <a:pt x="135" y="58"/>
                      <a:pt x="135" y="57"/>
                      <a:pt x="135" y="56"/>
                    </a:cubicBezTo>
                    <a:cubicBezTo>
                      <a:pt x="135" y="56"/>
                      <a:pt x="135" y="56"/>
                      <a:pt x="135" y="56"/>
                    </a:cubicBezTo>
                    <a:cubicBezTo>
                      <a:pt x="135" y="56"/>
                      <a:pt x="135" y="56"/>
                      <a:pt x="135" y="56"/>
                    </a:cubicBezTo>
                    <a:cubicBezTo>
                      <a:pt x="135" y="56"/>
                      <a:pt x="135" y="56"/>
                      <a:pt x="135" y="56"/>
                    </a:cubicBezTo>
                    <a:cubicBezTo>
                      <a:pt x="135" y="56"/>
                      <a:pt x="135" y="56"/>
                      <a:pt x="135" y="56"/>
                    </a:cubicBezTo>
                    <a:cubicBezTo>
                      <a:pt x="135" y="56"/>
                      <a:pt x="135" y="55"/>
                      <a:pt x="135" y="55"/>
                    </a:cubicBezTo>
                    <a:cubicBezTo>
                      <a:pt x="134" y="53"/>
                      <a:pt x="134" y="53"/>
                      <a:pt x="134" y="53"/>
                    </a:cubicBezTo>
                    <a:cubicBezTo>
                      <a:pt x="134" y="53"/>
                      <a:pt x="134" y="53"/>
                      <a:pt x="134" y="53"/>
                    </a:cubicBezTo>
                    <a:cubicBezTo>
                      <a:pt x="134" y="53"/>
                      <a:pt x="134" y="53"/>
                      <a:pt x="134" y="53"/>
                    </a:cubicBezTo>
                    <a:cubicBezTo>
                      <a:pt x="133" y="53"/>
                      <a:pt x="131" y="53"/>
                      <a:pt x="133" y="53"/>
                    </a:cubicBezTo>
                    <a:cubicBezTo>
                      <a:pt x="133" y="53"/>
                      <a:pt x="133" y="53"/>
                      <a:pt x="133" y="53"/>
                    </a:cubicBezTo>
                    <a:cubicBezTo>
                      <a:pt x="133" y="53"/>
                      <a:pt x="133" y="53"/>
                      <a:pt x="133" y="53"/>
                    </a:cubicBezTo>
                    <a:cubicBezTo>
                      <a:pt x="133" y="53"/>
                      <a:pt x="133" y="53"/>
                      <a:pt x="133" y="53"/>
                    </a:cubicBezTo>
                    <a:cubicBezTo>
                      <a:pt x="133" y="53"/>
                      <a:pt x="133" y="53"/>
                      <a:pt x="133" y="53"/>
                    </a:cubicBezTo>
                    <a:cubicBezTo>
                      <a:pt x="133" y="53"/>
                      <a:pt x="133" y="53"/>
                      <a:pt x="133" y="53"/>
                    </a:cubicBezTo>
                    <a:cubicBezTo>
                      <a:pt x="133" y="54"/>
                      <a:pt x="133" y="54"/>
                      <a:pt x="133" y="54"/>
                    </a:cubicBezTo>
                    <a:cubicBezTo>
                      <a:pt x="133" y="54"/>
                      <a:pt x="134" y="54"/>
                      <a:pt x="134" y="54"/>
                    </a:cubicBezTo>
                    <a:cubicBezTo>
                      <a:pt x="133" y="54"/>
                      <a:pt x="133" y="54"/>
                      <a:pt x="133" y="55"/>
                    </a:cubicBezTo>
                    <a:cubicBezTo>
                      <a:pt x="133" y="55"/>
                      <a:pt x="133" y="55"/>
                      <a:pt x="133" y="55"/>
                    </a:cubicBezTo>
                    <a:cubicBezTo>
                      <a:pt x="133" y="55"/>
                      <a:pt x="133" y="54"/>
                      <a:pt x="133" y="54"/>
                    </a:cubicBezTo>
                    <a:cubicBezTo>
                      <a:pt x="133" y="54"/>
                      <a:pt x="133" y="54"/>
                      <a:pt x="133" y="54"/>
                    </a:cubicBezTo>
                    <a:cubicBezTo>
                      <a:pt x="133" y="54"/>
                      <a:pt x="133" y="54"/>
                      <a:pt x="133" y="54"/>
                    </a:cubicBezTo>
                    <a:cubicBezTo>
                      <a:pt x="133" y="54"/>
                      <a:pt x="133" y="54"/>
                      <a:pt x="133" y="54"/>
                    </a:cubicBezTo>
                    <a:cubicBezTo>
                      <a:pt x="133" y="54"/>
                      <a:pt x="133" y="54"/>
                      <a:pt x="133" y="54"/>
                    </a:cubicBezTo>
                    <a:cubicBezTo>
                      <a:pt x="133" y="54"/>
                      <a:pt x="133" y="54"/>
                      <a:pt x="133" y="54"/>
                    </a:cubicBezTo>
                    <a:cubicBezTo>
                      <a:pt x="133" y="54"/>
                      <a:pt x="133" y="54"/>
                      <a:pt x="133" y="54"/>
                    </a:cubicBezTo>
                    <a:cubicBezTo>
                      <a:pt x="132" y="53"/>
                      <a:pt x="132" y="53"/>
                      <a:pt x="132" y="53"/>
                    </a:cubicBezTo>
                    <a:cubicBezTo>
                      <a:pt x="132" y="53"/>
                      <a:pt x="132" y="53"/>
                      <a:pt x="132" y="53"/>
                    </a:cubicBezTo>
                    <a:cubicBezTo>
                      <a:pt x="132" y="53"/>
                      <a:pt x="132" y="53"/>
                      <a:pt x="132" y="53"/>
                    </a:cubicBezTo>
                    <a:cubicBezTo>
                      <a:pt x="132" y="53"/>
                      <a:pt x="132" y="53"/>
                      <a:pt x="132" y="53"/>
                    </a:cubicBezTo>
                    <a:cubicBezTo>
                      <a:pt x="133" y="53"/>
                      <a:pt x="132" y="53"/>
                      <a:pt x="132" y="53"/>
                    </a:cubicBezTo>
                    <a:cubicBezTo>
                      <a:pt x="132" y="53"/>
                      <a:pt x="132" y="53"/>
                      <a:pt x="131" y="53"/>
                    </a:cubicBezTo>
                    <a:cubicBezTo>
                      <a:pt x="131" y="53"/>
                      <a:pt x="131" y="53"/>
                      <a:pt x="131" y="53"/>
                    </a:cubicBezTo>
                    <a:cubicBezTo>
                      <a:pt x="133" y="53"/>
                      <a:pt x="134" y="53"/>
                      <a:pt x="134" y="53"/>
                    </a:cubicBezTo>
                    <a:cubicBezTo>
                      <a:pt x="134" y="53"/>
                      <a:pt x="134" y="53"/>
                      <a:pt x="134" y="53"/>
                    </a:cubicBezTo>
                    <a:cubicBezTo>
                      <a:pt x="134" y="52"/>
                      <a:pt x="134" y="52"/>
                      <a:pt x="134" y="52"/>
                    </a:cubicBezTo>
                    <a:cubicBezTo>
                      <a:pt x="134" y="52"/>
                      <a:pt x="134" y="52"/>
                      <a:pt x="134" y="52"/>
                    </a:cubicBezTo>
                    <a:cubicBezTo>
                      <a:pt x="134" y="52"/>
                      <a:pt x="134" y="52"/>
                      <a:pt x="134" y="52"/>
                    </a:cubicBezTo>
                    <a:cubicBezTo>
                      <a:pt x="134" y="52"/>
                      <a:pt x="134" y="52"/>
                      <a:pt x="134" y="52"/>
                    </a:cubicBezTo>
                    <a:cubicBezTo>
                      <a:pt x="135" y="52"/>
                      <a:pt x="133" y="52"/>
                      <a:pt x="131" y="53"/>
                    </a:cubicBezTo>
                    <a:cubicBezTo>
                      <a:pt x="132" y="51"/>
                      <a:pt x="133" y="50"/>
                      <a:pt x="132" y="49"/>
                    </a:cubicBezTo>
                    <a:cubicBezTo>
                      <a:pt x="131" y="48"/>
                      <a:pt x="129" y="48"/>
                      <a:pt x="126" y="46"/>
                    </a:cubicBezTo>
                    <a:cubicBezTo>
                      <a:pt x="126" y="46"/>
                      <a:pt x="126" y="46"/>
                      <a:pt x="126" y="46"/>
                    </a:cubicBezTo>
                    <a:cubicBezTo>
                      <a:pt x="124" y="45"/>
                      <a:pt x="123" y="45"/>
                      <a:pt x="122" y="47"/>
                    </a:cubicBezTo>
                    <a:cubicBezTo>
                      <a:pt x="122" y="45"/>
                      <a:pt x="120" y="47"/>
                      <a:pt x="120" y="46"/>
                    </a:cubicBezTo>
                    <a:cubicBezTo>
                      <a:pt x="120" y="46"/>
                      <a:pt x="120" y="46"/>
                      <a:pt x="120" y="46"/>
                    </a:cubicBezTo>
                    <a:cubicBezTo>
                      <a:pt x="120" y="46"/>
                      <a:pt x="120" y="46"/>
                      <a:pt x="120" y="47"/>
                    </a:cubicBezTo>
                    <a:cubicBezTo>
                      <a:pt x="119" y="46"/>
                      <a:pt x="119" y="46"/>
                      <a:pt x="119" y="46"/>
                    </a:cubicBezTo>
                    <a:cubicBezTo>
                      <a:pt x="119" y="46"/>
                      <a:pt x="119" y="46"/>
                      <a:pt x="119" y="46"/>
                    </a:cubicBezTo>
                    <a:cubicBezTo>
                      <a:pt x="119" y="46"/>
                      <a:pt x="119" y="46"/>
                      <a:pt x="119" y="46"/>
                    </a:cubicBezTo>
                    <a:cubicBezTo>
                      <a:pt x="119" y="46"/>
                      <a:pt x="119" y="45"/>
                      <a:pt x="118" y="45"/>
                    </a:cubicBezTo>
                    <a:cubicBezTo>
                      <a:pt x="117" y="45"/>
                      <a:pt x="117" y="44"/>
                      <a:pt x="115" y="44"/>
                    </a:cubicBezTo>
                    <a:cubicBezTo>
                      <a:pt x="115" y="44"/>
                      <a:pt x="115" y="44"/>
                      <a:pt x="115" y="44"/>
                    </a:cubicBezTo>
                    <a:cubicBezTo>
                      <a:pt x="115" y="44"/>
                      <a:pt x="115" y="44"/>
                      <a:pt x="115" y="44"/>
                    </a:cubicBezTo>
                    <a:cubicBezTo>
                      <a:pt x="115" y="44"/>
                      <a:pt x="114" y="44"/>
                      <a:pt x="114" y="44"/>
                    </a:cubicBezTo>
                    <a:cubicBezTo>
                      <a:pt x="114" y="43"/>
                      <a:pt x="114" y="43"/>
                      <a:pt x="113" y="43"/>
                    </a:cubicBezTo>
                    <a:cubicBezTo>
                      <a:pt x="113" y="42"/>
                      <a:pt x="113" y="42"/>
                      <a:pt x="113" y="42"/>
                    </a:cubicBezTo>
                    <a:cubicBezTo>
                      <a:pt x="113" y="43"/>
                      <a:pt x="113" y="43"/>
                      <a:pt x="113" y="43"/>
                    </a:cubicBezTo>
                    <a:cubicBezTo>
                      <a:pt x="112" y="44"/>
                      <a:pt x="112" y="44"/>
                      <a:pt x="112" y="43"/>
                    </a:cubicBezTo>
                    <a:cubicBezTo>
                      <a:pt x="112" y="43"/>
                      <a:pt x="112" y="43"/>
                      <a:pt x="112" y="43"/>
                    </a:cubicBezTo>
                    <a:cubicBezTo>
                      <a:pt x="112" y="43"/>
                      <a:pt x="112" y="43"/>
                      <a:pt x="112" y="43"/>
                    </a:cubicBezTo>
                    <a:cubicBezTo>
                      <a:pt x="112" y="43"/>
                      <a:pt x="112" y="43"/>
                      <a:pt x="112" y="43"/>
                    </a:cubicBezTo>
                    <a:cubicBezTo>
                      <a:pt x="112" y="43"/>
                      <a:pt x="112" y="43"/>
                      <a:pt x="112" y="43"/>
                    </a:cubicBezTo>
                    <a:cubicBezTo>
                      <a:pt x="112" y="43"/>
                      <a:pt x="112" y="44"/>
                      <a:pt x="112" y="44"/>
                    </a:cubicBezTo>
                    <a:cubicBezTo>
                      <a:pt x="111" y="44"/>
                      <a:pt x="111" y="44"/>
                      <a:pt x="110" y="44"/>
                    </a:cubicBezTo>
                    <a:cubicBezTo>
                      <a:pt x="111" y="44"/>
                      <a:pt x="111" y="44"/>
                      <a:pt x="111" y="44"/>
                    </a:cubicBezTo>
                    <a:cubicBezTo>
                      <a:pt x="110" y="44"/>
                      <a:pt x="110" y="44"/>
                      <a:pt x="110" y="44"/>
                    </a:cubicBezTo>
                    <a:cubicBezTo>
                      <a:pt x="110" y="44"/>
                      <a:pt x="110" y="44"/>
                      <a:pt x="110" y="44"/>
                    </a:cubicBezTo>
                    <a:cubicBezTo>
                      <a:pt x="110" y="44"/>
                      <a:pt x="110" y="44"/>
                      <a:pt x="110" y="44"/>
                    </a:cubicBezTo>
                    <a:cubicBezTo>
                      <a:pt x="110" y="44"/>
                      <a:pt x="110" y="44"/>
                      <a:pt x="110" y="44"/>
                    </a:cubicBezTo>
                    <a:cubicBezTo>
                      <a:pt x="110" y="44"/>
                      <a:pt x="110" y="44"/>
                      <a:pt x="110" y="44"/>
                    </a:cubicBezTo>
                    <a:cubicBezTo>
                      <a:pt x="110" y="44"/>
                      <a:pt x="110" y="44"/>
                      <a:pt x="110" y="44"/>
                    </a:cubicBezTo>
                    <a:cubicBezTo>
                      <a:pt x="110" y="44"/>
                      <a:pt x="110" y="44"/>
                      <a:pt x="110" y="44"/>
                    </a:cubicBezTo>
                    <a:cubicBezTo>
                      <a:pt x="110" y="44"/>
                      <a:pt x="110" y="44"/>
                      <a:pt x="110" y="44"/>
                    </a:cubicBezTo>
                    <a:cubicBezTo>
                      <a:pt x="110" y="45"/>
                      <a:pt x="109" y="46"/>
                      <a:pt x="109" y="46"/>
                    </a:cubicBezTo>
                    <a:cubicBezTo>
                      <a:pt x="109" y="46"/>
                      <a:pt x="108" y="46"/>
                      <a:pt x="108" y="46"/>
                    </a:cubicBezTo>
                    <a:cubicBezTo>
                      <a:pt x="107" y="46"/>
                      <a:pt x="107" y="46"/>
                      <a:pt x="107" y="46"/>
                    </a:cubicBezTo>
                    <a:cubicBezTo>
                      <a:pt x="107" y="46"/>
                      <a:pt x="107" y="46"/>
                      <a:pt x="107" y="46"/>
                    </a:cubicBezTo>
                    <a:cubicBezTo>
                      <a:pt x="107" y="46"/>
                      <a:pt x="107" y="46"/>
                      <a:pt x="107" y="46"/>
                    </a:cubicBezTo>
                    <a:cubicBezTo>
                      <a:pt x="107" y="45"/>
                      <a:pt x="108" y="45"/>
                      <a:pt x="107" y="45"/>
                    </a:cubicBezTo>
                    <a:cubicBezTo>
                      <a:pt x="107" y="44"/>
                      <a:pt x="106" y="44"/>
                      <a:pt x="105" y="44"/>
                    </a:cubicBezTo>
                    <a:cubicBezTo>
                      <a:pt x="105" y="44"/>
                      <a:pt x="105" y="44"/>
                      <a:pt x="105" y="44"/>
                    </a:cubicBezTo>
                    <a:cubicBezTo>
                      <a:pt x="105" y="44"/>
                      <a:pt x="105" y="43"/>
                      <a:pt x="105" y="43"/>
                    </a:cubicBezTo>
                    <a:cubicBezTo>
                      <a:pt x="105" y="43"/>
                      <a:pt x="105" y="43"/>
                      <a:pt x="105" y="43"/>
                    </a:cubicBezTo>
                    <a:cubicBezTo>
                      <a:pt x="105" y="43"/>
                      <a:pt x="104" y="43"/>
                      <a:pt x="104" y="43"/>
                    </a:cubicBezTo>
                    <a:cubicBezTo>
                      <a:pt x="104" y="42"/>
                      <a:pt x="104" y="43"/>
                      <a:pt x="105" y="43"/>
                    </a:cubicBezTo>
                    <a:cubicBezTo>
                      <a:pt x="104" y="42"/>
                      <a:pt x="104" y="42"/>
                      <a:pt x="104" y="41"/>
                    </a:cubicBezTo>
                    <a:cubicBezTo>
                      <a:pt x="103" y="41"/>
                      <a:pt x="103" y="42"/>
                      <a:pt x="102" y="42"/>
                    </a:cubicBezTo>
                    <a:cubicBezTo>
                      <a:pt x="102" y="42"/>
                      <a:pt x="101" y="42"/>
                      <a:pt x="101" y="41"/>
                    </a:cubicBezTo>
                    <a:cubicBezTo>
                      <a:pt x="101" y="41"/>
                      <a:pt x="101" y="41"/>
                      <a:pt x="101" y="41"/>
                    </a:cubicBezTo>
                    <a:cubicBezTo>
                      <a:pt x="99" y="41"/>
                      <a:pt x="99" y="40"/>
                      <a:pt x="100" y="39"/>
                    </a:cubicBezTo>
                    <a:cubicBezTo>
                      <a:pt x="95" y="36"/>
                      <a:pt x="93" y="35"/>
                      <a:pt x="92" y="36"/>
                    </a:cubicBezTo>
                    <a:cubicBezTo>
                      <a:pt x="91" y="37"/>
                      <a:pt x="91" y="40"/>
                      <a:pt x="91" y="40"/>
                    </a:cubicBezTo>
                    <a:cubicBezTo>
                      <a:pt x="91" y="40"/>
                      <a:pt x="91" y="40"/>
                      <a:pt x="91" y="40"/>
                    </a:cubicBezTo>
                    <a:cubicBezTo>
                      <a:pt x="91" y="40"/>
                      <a:pt x="90" y="40"/>
                      <a:pt x="90" y="40"/>
                    </a:cubicBezTo>
                    <a:cubicBezTo>
                      <a:pt x="89" y="40"/>
                      <a:pt x="89" y="40"/>
                      <a:pt x="89" y="40"/>
                    </a:cubicBezTo>
                    <a:cubicBezTo>
                      <a:pt x="89" y="40"/>
                      <a:pt x="89" y="40"/>
                      <a:pt x="89" y="40"/>
                    </a:cubicBezTo>
                    <a:cubicBezTo>
                      <a:pt x="89" y="40"/>
                      <a:pt x="89" y="40"/>
                      <a:pt x="89" y="40"/>
                    </a:cubicBezTo>
                    <a:cubicBezTo>
                      <a:pt x="89" y="39"/>
                      <a:pt x="89" y="39"/>
                      <a:pt x="89" y="39"/>
                    </a:cubicBezTo>
                    <a:cubicBezTo>
                      <a:pt x="89" y="39"/>
                      <a:pt x="89" y="39"/>
                      <a:pt x="89" y="39"/>
                    </a:cubicBezTo>
                    <a:cubicBezTo>
                      <a:pt x="89" y="39"/>
                      <a:pt x="89" y="39"/>
                      <a:pt x="89" y="39"/>
                    </a:cubicBezTo>
                    <a:cubicBezTo>
                      <a:pt x="93" y="37"/>
                      <a:pt x="85" y="42"/>
                      <a:pt x="83" y="43"/>
                    </a:cubicBezTo>
                    <a:cubicBezTo>
                      <a:pt x="82" y="41"/>
                      <a:pt x="79" y="40"/>
                      <a:pt x="79" y="39"/>
                    </a:cubicBezTo>
                    <a:cubicBezTo>
                      <a:pt x="79" y="39"/>
                      <a:pt x="79" y="39"/>
                      <a:pt x="79" y="39"/>
                    </a:cubicBezTo>
                    <a:cubicBezTo>
                      <a:pt x="79" y="38"/>
                      <a:pt x="79" y="38"/>
                      <a:pt x="79" y="38"/>
                    </a:cubicBezTo>
                    <a:cubicBezTo>
                      <a:pt x="80" y="38"/>
                      <a:pt x="80" y="38"/>
                      <a:pt x="80" y="38"/>
                    </a:cubicBezTo>
                    <a:cubicBezTo>
                      <a:pt x="80" y="37"/>
                      <a:pt x="80" y="38"/>
                      <a:pt x="81" y="38"/>
                    </a:cubicBezTo>
                    <a:cubicBezTo>
                      <a:pt x="80" y="37"/>
                      <a:pt x="80" y="36"/>
                      <a:pt x="80" y="35"/>
                    </a:cubicBezTo>
                    <a:cubicBezTo>
                      <a:pt x="80" y="35"/>
                      <a:pt x="80" y="35"/>
                      <a:pt x="80" y="35"/>
                    </a:cubicBezTo>
                    <a:cubicBezTo>
                      <a:pt x="80" y="34"/>
                      <a:pt x="79" y="34"/>
                      <a:pt x="79" y="33"/>
                    </a:cubicBezTo>
                    <a:cubicBezTo>
                      <a:pt x="79" y="33"/>
                      <a:pt x="79" y="33"/>
                      <a:pt x="79" y="33"/>
                    </a:cubicBezTo>
                    <a:cubicBezTo>
                      <a:pt x="79" y="32"/>
                      <a:pt x="78" y="32"/>
                      <a:pt x="78" y="31"/>
                    </a:cubicBezTo>
                    <a:cubicBezTo>
                      <a:pt x="78" y="31"/>
                      <a:pt x="78" y="31"/>
                      <a:pt x="78" y="31"/>
                    </a:cubicBezTo>
                    <a:cubicBezTo>
                      <a:pt x="79" y="31"/>
                      <a:pt x="66" y="33"/>
                      <a:pt x="72" y="32"/>
                    </a:cubicBezTo>
                    <a:cubicBezTo>
                      <a:pt x="72" y="32"/>
                      <a:pt x="72" y="32"/>
                      <a:pt x="72" y="32"/>
                    </a:cubicBezTo>
                    <a:cubicBezTo>
                      <a:pt x="72" y="32"/>
                      <a:pt x="72" y="32"/>
                      <a:pt x="72" y="32"/>
                    </a:cubicBezTo>
                    <a:cubicBezTo>
                      <a:pt x="71" y="32"/>
                      <a:pt x="71" y="32"/>
                      <a:pt x="71" y="32"/>
                    </a:cubicBezTo>
                    <a:cubicBezTo>
                      <a:pt x="71" y="32"/>
                      <a:pt x="71" y="32"/>
                      <a:pt x="71" y="32"/>
                    </a:cubicBezTo>
                    <a:cubicBezTo>
                      <a:pt x="71" y="32"/>
                      <a:pt x="71" y="32"/>
                      <a:pt x="71" y="32"/>
                    </a:cubicBezTo>
                    <a:cubicBezTo>
                      <a:pt x="71" y="32"/>
                      <a:pt x="71" y="32"/>
                      <a:pt x="71" y="32"/>
                    </a:cubicBezTo>
                    <a:cubicBezTo>
                      <a:pt x="71" y="32"/>
                      <a:pt x="71" y="32"/>
                      <a:pt x="71" y="32"/>
                    </a:cubicBezTo>
                    <a:cubicBezTo>
                      <a:pt x="71" y="32"/>
                      <a:pt x="71" y="32"/>
                      <a:pt x="71" y="32"/>
                    </a:cubicBezTo>
                    <a:cubicBezTo>
                      <a:pt x="71" y="33"/>
                      <a:pt x="71" y="33"/>
                      <a:pt x="71" y="33"/>
                    </a:cubicBezTo>
                    <a:cubicBezTo>
                      <a:pt x="70" y="34"/>
                      <a:pt x="70" y="35"/>
                      <a:pt x="70" y="36"/>
                    </a:cubicBezTo>
                    <a:cubicBezTo>
                      <a:pt x="70" y="36"/>
                      <a:pt x="70" y="36"/>
                      <a:pt x="70" y="36"/>
                    </a:cubicBezTo>
                    <a:cubicBezTo>
                      <a:pt x="68" y="36"/>
                      <a:pt x="68" y="37"/>
                      <a:pt x="70" y="36"/>
                    </a:cubicBezTo>
                    <a:cubicBezTo>
                      <a:pt x="70" y="39"/>
                      <a:pt x="68" y="37"/>
                      <a:pt x="69" y="40"/>
                    </a:cubicBezTo>
                    <a:cubicBezTo>
                      <a:pt x="68" y="41"/>
                      <a:pt x="68" y="41"/>
                      <a:pt x="68" y="41"/>
                    </a:cubicBezTo>
                    <a:cubicBezTo>
                      <a:pt x="67" y="42"/>
                      <a:pt x="68" y="42"/>
                      <a:pt x="68" y="43"/>
                    </a:cubicBezTo>
                    <a:cubicBezTo>
                      <a:pt x="67" y="43"/>
                      <a:pt x="67" y="45"/>
                      <a:pt x="67" y="44"/>
                    </a:cubicBezTo>
                    <a:cubicBezTo>
                      <a:pt x="67" y="44"/>
                      <a:pt x="66" y="45"/>
                      <a:pt x="66" y="45"/>
                    </a:cubicBezTo>
                    <a:cubicBezTo>
                      <a:pt x="66" y="44"/>
                      <a:pt x="65" y="43"/>
                      <a:pt x="65" y="42"/>
                    </a:cubicBezTo>
                    <a:cubicBezTo>
                      <a:pt x="64" y="42"/>
                      <a:pt x="64" y="42"/>
                      <a:pt x="64" y="42"/>
                    </a:cubicBezTo>
                    <a:cubicBezTo>
                      <a:pt x="65" y="42"/>
                      <a:pt x="65" y="42"/>
                      <a:pt x="65" y="42"/>
                    </a:cubicBezTo>
                    <a:cubicBezTo>
                      <a:pt x="64" y="42"/>
                      <a:pt x="64" y="41"/>
                      <a:pt x="64" y="41"/>
                    </a:cubicBezTo>
                    <a:cubicBezTo>
                      <a:pt x="64" y="41"/>
                      <a:pt x="65" y="41"/>
                      <a:pt x="65" y="40"/>
                    </a:cubicBezTo>
                    <a:cubicBezTo>
                      <a:pt x="65" y="40"/>
                      <a:pt x="64" y="39"/>
                      <a:pt x="64" y="38"/>
                    </a:cubicBezTo>
                    <a:cubicBezTo>
                      <a:pt x="64" y="39"/>
                      <a:pt x="63" y="39"/>
                      <a:pt x="63" y="38"/>
                    </a:cubicBezTo>
                    <a:cubicBezTo>
                      <a:pt x="63" y="38"/>
                      <a:pt x="63" y="38"/>
                      <a:pt x="63" y="38"/>
                    </a:cubicBezTo>
                    <a:cubicBezTo>
                      <a:pt x="64" y="37"/>
                      <a:pt x="64" y="37"/>
                      <a:pt x="64" y="37"/>
                    </a:cubicBezTo>
                    <a:cubicBezTo>
                      <a:pt x="63" y="37"/>
                      <a:pt x="63" y="37"/>
                      <a:pt x="62" y="37"/>
                    </a:cubicBezTo>
                    <a:cubicBezTo>
                      <a:pt x="63" y="36"/>
                      <a:pt x="63" y="37"/>
                      <a:pt x="63" y="37"/>
                    </a:cubicBezTo>
                    <a:cubicBezTo>
                      <a:pt x="63" y="36"/>
                      <a:pt x="63" y="36"/>
                      <a:pt x="63" y="35"/>
                    </a:cubicBezTo>
                    <a:cubicBezTo>
                      <a:pt x="62" y="34"/>
                      <a:pt x="62" y="35"/>
                      <a:pt x="61" y="35"/>
                    </a:cubicBezTo>
                    <a:cubicBezTo>
                      <a:pt x="61" y="35"/>
                      <a:pt x="60" y="34"/>
                      <a:pt x="60" y="33"/>
                    </a:cubicBezTo>
                    <a:cubicBezTo>
                      <a:pt x="60" y="34"/>
                      <a:pt x="60" y="34"/>
                      <a:pt x="60" y="34"/>
                    </a:cubicBezTo>
                    <a:cubicBezTo>
                      <a:pt x="59" y="33"/>
                      <a:pt x="59" y="32"/>
                      <a:pt x="59" y="31"/>
                    </a:cubicBezTo>
                    <a:cubicBezTo>
                      <a:pt x="50" y="24"/>
                      <a:pt x="51" y="32"/>
                      <a:pt x="51" y="32"/>
                    </a:cubicBezTo>
                    <a:cubicBezTo>
                      <a:pt x="50" y="32"/>
                      <a:pt x="51" y="33"/>
                      <a:pt x="51" y="34"/>
                    </a:cubicBezTo>
                    <a:cubicBezTo>
                      <a:pt x="51" y="33"/>
                      <a:pt x="50" y="32"/>
                      <a:pt x="49" y="32"/>
                    </a:cubicBezTo>
                    <a:cubicBezTo>
                      <a:pt x="49" y="32"/>
                      <a:pt x="49" y="32"/>
                      <a:pt x="49" y="32"/>
                    </a:cubicBezTo>
                    <a:cubicBezTo>
                      <a:pt x="49" y="32"/>
                      <a:pt x="49" y="32"/>
                      <a:pt x="49" y="31"/>
                    </a:cubicBezTo>
                    <a:cubicBezTo>
                      <a:pt x="49" y="31"/>
                      <a:pt x="49" y="31"/>
                      <a:pt x="49" y="31"/>
                    </a:cubicBezTo>
                    <a:cubicBezTo>
                      <a:pt x="49" y="31"/>
                      <a:pt x="49" y="31"/>
                      <a:pt x="48" y="30"/>
                    </a:cubicBezTo>
                    <a:cubicBezTo>
                      <a:pt x="49" y="30"/>
                      <a:pt x="49" y="31"/>
                      <a:pt x="49" y="31"/>
                    </a:cubicBezTo>
                    <a:cubicBezTo>
                      <a:pt x="49" y="30"/>
                      <a:pt x="49" y="30"/>
                      <a:pt x="49" y="30"/>
                    </a:cubicBezTo>
                    <a:cubicBezTo>
                      <a:pt x="50" y="29"/>
                      <a:pt x="50" y="28"/>
                      <a:pt x="50" y="28"/>
                    </a:cubicBezTo>
                    <a:cubicBezTo>
                      <a:pt x="50" y="28"/>
                      <a:pt x="51" y="27"/>
                      <a:pt x="51" y="27"/>
                    </a:cubicBezTo>
                    <a:cubicBezTo>
                      <a:pt x="51" y="27"/>
                      <a:pt x="51" y="27"/>
                      <a:pt x="51" y="27"/>
                    </a:cubicBezTo>
                    <a:cubicBezTo>
                      <a:pt x="51" y="26"/>
                      <a:pt x="51" y="26"/>
                      <a:pt x="51" y="26"/>
                    </a:cubicBezTo>
                    <a:cubicBezTo>
                      <a:pt x="51" y="26"/>
                      <a:pt x="51" y="26"/>
                      <a:pt x="51" y="26"/>
                    </a:cubicBezTo>
                    <a:cubicBezTo>
                      <a:pt x="58" y="26"/>
                      <a:pt x="52" y="26"/>
                      <a:pt x="45" y="27"/>
                    </a:cubicBezTo>
                    <a:cubicBezTo>
                      <a:pt x="45" y="26"/>
                      <a:pt x="45" y="26"/>
                      <a:pt x="45" y="25"/>
                    </a:cubicBezTo>
                    <a:cubicBezTo>
                      <a:pt x="45" y="25"/>
                      <a:pt x="45" y="25"/>
                      <a:pt x="45" y="25"/>
                    </a:cubicBezTo>
                    <a:cubicBezTo>
                      <a:pt x="45" y="25"/>
                      <a:pt x="45" y="25"/>
                      <a:pt x="45" y="25"/>
                    </a:cubicBezTo>
                    <a:cubicBezTo>
                      <a:pt x="45" y="25"/>
                      <a:pt x="45" y="25"/>
                      <a:pt x="45" y="25"/>
                    </a:cubicBezTo>
                    <a:cubicBezTo>
                      <a:pt x="46" y="25"/>
                      <a:pt x="40" y="25"/>
                      <a:pt x="42" y="25"/>
                    </a:cubicBezTo>
                    <a:cubicBezTo>
                      <a:pt x="42" y="25"/>
                      <a:pt x="42" y="25"/>
                      <a:pt x="42" y="25"/>
                    </a:cubicBezTo>
                    <a:cubicBezTo>
                      <a:pt x="42" y="25"/>
                      <a:pt x="42" y="25"/>
                      <a:pt x="42" y="25"/>
                    </a:cubicBezTo>
                    <a:cubicBezTo>
                      <a:pt x="43" y="25"/>
                      <a:pt x="43" y="25"/>
                      <a:pt x="43" y="25"/>
                    </a:cubicBezTo>
                    <a:cubicBezTo>
                      <a:pt x="43" y="26"/>
                      <a:pt x="43" y="26"/>
                      <a:pt x="43" y="26"/>
                    </a:cubicBezTo>
                    <a:cubicBezTo>
                      <a:pt x="43" y="26"/>
                      <a:pt x="43" y="26"/>
                      <a:pt x="43" y="26"/>
                    </a:cubicBezTo>
                    <a:cubicBezTo>
                      <a:pt x="43" y="27"/>
                      <a:pt x="43" y="27"/>
                      <a:pt x="43" y="27"/>
                    </a:cubicBezTo>
                    <a:cubicBezTo>
                      <a:pt x="39" y="27"/>
                      <a:pt x="36" y="27"/>
                      <a:pt x="37" y="27"/>
                    </a:cubicBezTo>
                    <a:cubicBezTo>
                      <a:pt x="37" y="27"/>
                      <a:pt x="37" y="27"/>
                      <a:pt x="37" y="27"/>
                    </a:cubicBezTo>
                    <a:cubicBezTo>
                      <a:pt x="37" y="27"/>
                      <a:pt x="37" y="27"/>
                      <a:pt x="37" y="27"/>
                    </a:cubicBezTo>
                    <a:cubicBezTo>
                      <a:pt x="37" y="27"/>
                      <a:pt x="37" y="27"/>
                      <a:pt x="37" y="27"/>
                    </a:cubicBezTo>
                    <a:cubicBezTo>
                      <a:pt x="37" y="27"/>
                      <a:pt x="37" y="27"/>
                      <a:pt x="37" y="27"/>
                    </a:cubicBezTo>
                    <a:cubicBezTo>
                      <a:pt x="37" y="27"/>
                      <a:pt x="37" y="27"/>
                      <a:pt x="37" y="27"/>
                    </a:cubicBezTo>
                    <a:cubicBezTo>
                      <a:pt x="37" y="28"/>
                      <a:pt x="37" y="28"/>
                      <a:pt x="37" y="28"/>
                    </a:cubicBezTo>
                    <a:cubicBezTo>
                      <a:pt x="37" y="29"/>
                      <a:pt x="37" y="29"/>
                      <a:pt x="38" y="30"/>
                    </a:cubicBezTo>
                    <a:cubicBezTo>
                      <a:pt x="38" y="31"/>
                      <a:pt x="40" y="32"/>
                      <a:pt x="40" y="34"/>
                    </a:cubicBezTo>
                    <a:cubicBezTo>
                      <a:pt x="41" y="38"/>
                      <a:pt x="40" y="39"/>
                      <a:pt x="41" y="43"/>
                    </a:cubicBezTo>
                    <a:cubicBezTo>
                      <a:pt x="41" y="43"/>
                      <a:pt x="41" y="43"/>
                      <a:pt x="42" y="44"/>
                    </a:cubicBezTo>
                    <a:cubicBezTo>
                      <a:pt x="39" y="45"/>
                      <a:pt x="38" y="45"/>
                      <a:pt x="38" y="45"/>
                    </a:cubicBezTo>
                    <a:cubicBezTo>
                      <a:pt x="38" y="45"/>
                      <a:pt x="38" y="45"/>
                      <a:pt x="38" y="45"/>
                    </a:cubicBezTo>
                    <a:cubicBezTo>
                      <a:pt x="38" y="45"/>
                      <a:pt x="38" y="45"/>
                      <a:pt x="38" y="45"/>
                    </a:cubicBezTo>
                    <a:cubicBezTo>
                      <a:pt x="38" y="45"/>
                      <a:pt x="38" y="45"/>
                      <a:pt x="38" y="45"/>
                    </a:cubicBezTo>
                    <a:cubicBezTo>
                      <a:pt x="38" y="45"/>
                      <a:pt x="38" y="45"/>
                      <a:pt x="38" y="45"/>
                    </a:cubicBezTo>
                    <a:cubicBezTo>
                      <a:pt x="38" y="46"/>
                      <a:pt x="38" y="46"/>
                      <a:pt x="38" y="47"/>
                    </a:cubicBezTo>
                    <a:cubicBezTo>
                      <a:pt x="38" y="47"/>
                      <a:pt x="38" y="47"/>
                      <a:pt x="39" y="47"/>
                    </a:cubicBezTo>
                    <a:cubicBezTo>
                      <a:pt x="38" y="47"/>
                      <a:pt x="38" y="47"/>
                      <a:pt x="37" y="47"/>
                    </a:cubicBezTo>
                    <a:cubicBezTo>
                      <a:pt x="36" y="38"/>
                      <a:pt x="35" y="31"/>
                      <a:pt x="35" y="27"/>
                    </a:cubicBezTo>
                    <a:cubicBezTo>
                      <a:pt x="34" y="16"/>
                      <a:pt x="33" y="17"/>
                      <a:pt x="32" y="23"/>
                    </a:cubicBezTo>
                    <a:cubicBezTo>
                      <a:pt x="31" y="30"/>
                      <a:pt x="32" y="45"/>
                      <a:pt x="32" y="55"/>
                    </a:cubicBezTo>
                    <a:cubicBezTo>
                      <a:pt x="32" y="53"/>
                      <a:pt x="31" y="52"/>
                      <a:pt x="30" y="52"/>
                    </a:cubicBezTo>
                    <a:cubicBezTo>
                      <a:pt x="30" y="48"/>
                      <a:pt x="30" y="45"/>
                      <a:pt x="30" y="41"/>
                    </a:cubicBezTo>
                    <a:cubicBezTo>
                      <a:pt x="27" y="19"/>
                      <a:pt x="21" y="9"/>
                      <a:pt x="18" y="4"/>
                    </a:cubicBezTo>
                    <a:cubicBezTo>
                      <a:pt x="15" y="0"/>
                      <a:pt x="14" y="1"/>
                      <a:pt x="14" y="4"/>
                    </a:cubicBezTo>
                    <a:cubicBezTo>
                      <a:pt x="15" y="10"/>
                      <a:pt x="18" y="25"/>
                      <a:pt x="18" y="25"/>
                    </a:cubicBezTo>
                    <a:cubicBezTo>
                      <a:pt x="19" y="40"/>
                      <a:pt x="19" y="52"/>
                      <a:pt x="18" y="65"/>
                    </a:cubicBezTo>
                    <a:cubicBezTo>
                      <a:pt x="18" y="78"/>
                      <a:pt x="17" y="92"/>
                      <a:pt x="16" y="112"/>
                    </a:cubicBezTo>
                    <a:cubicBezTo>
                      <a:pt x="15" y="121"/>
                      <a:pt x="14" y="129"/>
                      <a:pt x="14" y="135"/>
                    </a:cubicBezTo>
                    <a:cubicBezTo>
                      <a:pt x="14" y="136"/>
                      <a:pt x="14" y="136"/>
                      <a:pt x="14" y="136"/>
                    </a:cubicBezTo>
                    <a:cubicBezTo>
                      <a:pt x="14" y="136"/>
                      <a:pt x="14" y="136"/>
                      <a:pt x="14" y="136"/>
                    </a:cubicBezTo>
                    <a:cubicBezTo>
                      <a:pt x="14" y="137"/>
                      <a:pt x="14" y="137"/>
                      <a:pt x="14" y="137"/>
                    </a:cubicBezTo>
                    <a:cubicBezTo>
                      <a:pt x="21" y="139"/>
                      <a:pt x="0" y="132"/>
                      <a:pt x="29" y="142"/>
                    </a:cubicBezTo>
                    <a:cubicBezTo>
                      <a:pt x="29" y="142"/>
                      <a:pt x="29" y="142"/>
                      <a:pt x="29" y="142"/>
                    </a:cubicBezTo>
                    <a:cubicBezTo>
                      <a:pt x="29" y="141"/>
                      <a:pt x="29" y="141"/>
                      <a:pt x="29" y="141"/>
                    </a:cubicBezTo>
                    <a:cubicBezTo>
                      <a:pt x="29" y="141"/>
                      <a:pt x="29" y="141"/>
                      <a:pt x="29" y="141"/>
                    </a:cubicBezTo>
                    <a:cubicBezTo>
                      <a:pt x="30" y="141"/>
                      <a:pt x="30" y="141"/>
                      <a:pt x="30" y="141"/>
                    </a:cubicBezTo>
                    <a:cubicBezTo>
                      <a:pt x="31" y="139"/>
                      <a:pt x="31" y="139"/>
                      <a:pt x="31" y="139"/>
                    </a:cubicBezTo>
                    <a:cubicBezTo>
                      <a:pt x="32" y="138"/>
                      <a:pt x="33" y="137"/>
                      <a:pt x="34" y="136"/>
                    </a:cubicBezTo>
                    <a:cubicBezTo>
                      <a:pt x="36" y="134"/>
                      <a:pt x="38" y="132"/>
                      <a:pt x="40" y="130"/>
                    </a:cubicBezTo>
                    <a:cubicBezTo>
                      <a:pt x="41" y="128"/>
                      <a:pt x="43" y="127"/>
                      <a:pt x="44" y="126"/>
                    </a:cubicBezTo>
                    <a:cubicBezTo>
                      <a:pt x="44" y="126"/>
                      <a:pt x="44" y="127"/>
                      <a:pt x="45" y="128"/>
                    </a:cubicBezTo>
                    <a:cubicBezTo>
                      <a:pt x="46" y="130"/>
                      <a:pt x="47" y="134"/>
                      <a:pt x="48" y="138"/>
                    </a:cubicBezTo>
                    <a:cubicBezTo>
                      <a:pt x="48" y="140"/>
                      <a:pt x="49" y="142"/>
                      <a:pt x="49" y="144"/>
                    </a:cubicBezTo>
                    <a:cubicBezTo>
                      <a:pt x="50" y="146"/>
                      <a:pt x="50" y="146"/>
                      <a:pt x="50" y="146"/>
                    </a:cubicBezTo>
                    <a:cubicBezTo>
                      <a:pt x="50" y="146"/>
                      <a:pt x="50" y="146"/>
                      <a:pt x="50" y="146"/>
                    </a:cubicBezTo>
                    <a:cubicBezTo>
                      <a:pt x="50" y="146"/>
                      <a:pt x="50" y="146"/>
                      <a:pt x="50" y="146"/>
                    </a:cubicBezTo>
                    <a:cubicBezTo>
                      <a:pt x="50" y="147"/>
                      <a:pt x="50" y="147"/>
                      <a:pt x="50" y="147"/>
                    </a:cubicBezTo>
                    <a:cubicBezTo>
                      <a:pt x="50" y="150"/>
                      <a:pt x="50" y="150"/>
                      <a:pt x="50" y="150"/>
                    </a:cubicBezTo>
                    <a:cubicBezTo>
                      <a:pt x="51" y="154"/>
                      <a:pt x="51" y="158"/>
                      <a:pt x="51" y="163"/>
                    </a:cubicBezTo>
                    <a:cubicBezTo>
                      <a:pt x="52" y="171"/>
                      <a:pt x="52" y="180"/>
                      <a:pt x="53" y="189"/>
                    </a:cubicBezTo>
                    <a:cubicBezTo>
                      <a:pt x="55" y="197"/>
                      <a:pt x="55" y="211"/>
                      <a:pt x="59" y="221"/>
                    </a:cubicBezTo>
                    <a:cubicBezTo>
                      <a:pt x="59" y="222"/>
                      <a:pt x="59" y="224"/>
                      <a:pt x="59" y="225"/>
                    </a:cubicBezTo>
                    <a:cubicBezTo>
                      <a:pt x="60" y="227"/>
                      <a:pt x="60" y="229"/>
                      <a:pt x="61" y="230"/>
                    </a:cubicBezTo>
                    <a:cubicBezTo>
                      <a:pt x="62" y="232"/>
                      <a:pt x="62" y="232"/>
                      <a:pt x="62" y="232"/>
                    </a:cubicBezTo>
                    <a:cubicBezTo>
                      <a:pt x="62" y="232"/>
                      <a:pt x="62" y="232"/>
                      <a:pt x="62" y="232"/>
                    </a:cubicBezTo>
                    <a:cubicBezTo>
                      <a:pt x="62" y="233"/>
                      <a:pt x="62" y="233"/>
                      <a:pt x="62" y="233"/>
                    </a:cubicBezTo>
                    <a:cubicBezTo>
                      <a:pt x="62" y="233"/>
                      <a:pt x="62" y="233"/>
                      <a:pt x="62" y="233"/>
                    </a:cubicBezTo>
                    <a:cubicBezTo>
                      <a:pt x="62" y="233"/>
                      <a:pt x="62" y="233"/>
                      <a:pt x="62" y="233"/>
                    </a:cubicBezTo>
                    <a:cubicBezTo>
                      <a:pt x="62" y="233"/>
                      <a:pt x="62" y="233"/>
                      <a:pt x="62" y="233"/>
                    </a:cubicBezTo>
                    <a:cubicBezTo>
                      <a:pt x="62" y="233"/>
                      <a:pt x="62" y="233"/>
                      <a:pt x="62" y="233"/>
                    </a:cubicBezTo>
                    <a:cubicBezTo>
                      <a:pt x="69" y="232"/>
                      <a:pt x="47" y="234"/>
                      <a:pt x="77" y="231"/>
                    </a:cubicBezTo>
                    <a:cubicBezTo>
                      <a:pt x="77" y="231"/>
                      <a:pt x="77" y="231"/>
                      <a:pt x="77" y="231"/>
                    </a:cubicBezTo>
                    <a:cubicBezTo>
                      <a:pt x="77" y="231"/>
                      <a:pt x="77" y="231"/>
                      <a:pt x="77" y="231"/>
                    </a:cubicBezTo>
                    <a:cubicBezTo>
                      <a:pt x="77" y="231"/>
                      <a:pt x="77" y="231"/>
                      <a:pt x="77" y="231"/>
                    </a:cubicBezTo>
                    <a:cubicBezTo>
                      <a:pt x="77" y="230"/>
                      <a:pt x="77" y="229"/>
                      <a:pt x="78" y="228"/>
                    </a:cubicBezTo>
                    <a:cubicBezTo>
                      <a:pt x="78" y="229"/>
                      <a:pt x="78" y="229"/>
                      <a:pt x="78" y="229"/>
                    </a:cubicBezTo>
                    <a:cubicBezTo>
                      <a:pt x="78" y="224"/>
                      <a:pt x="80" y="219"/>
                      <a:pt x="80" y="217"/>
                    </a:cubicBezTo>
                    <a:cubicBezTo>
                      <a:pt x="80" y="217"/>
                      <a:pt x="80" y="217"/>
                      <a:pt x="80" y="217"/>
                    </a:cubicBezTo>
                    <a:cubicBezTo>
                      <a:pt x="81" y="215"/>
                      <a:pt x="81" y="213"/>
                      <a:pt x="82" y="212"/>
                    </a:cubicBezTo>
                    <a:cubicBezTo>
                      <a:pt x="82" y="213"/>
                      <a:pt x="82" y="213"/>
                      <a:pt x="82" y="213"/>
                    </a:cubicBezTo>
                    <a:cubicBezTo>
                      <a:pt x="84" y="205"/>
                      <a:pt x="87" y="197"/>
                      <a:pt x="90" y="190"/>
                    </a:cubicBezTo>
                    <a:cubicBezTo>
                      <a:pt x="89" y="190"/>
                      <a:pt x="89" y="190"/>
                      <a:pt x="89" y="190"/>
                    </a:cubicBezTo>
                    <a:cubicBezTo>
                      <a:pt x="95" y="178"/>
                      <a:pt x="97" y="171"/>
                      <a:pt x="102" y="161"/>
                    </a:cubicBezTo>
                    <a:cubicBezTo>
                      <a:pt x="103" y="162"/>
                      <a:pt x="103" y="162"/>
                      <a:pt x="103" y="163"/>
                    </a:cubicBezTo>
                    <a:cubicBezTo>
                      <a:pt x="105" y="170"/>
                      <a:pt x="106" y="177"/>
                      <a:pt x="109" y="186"/>
                    </a:cubicBezTo>
                    <a:cubicBezTo>
                      <a:pt x="108" y="184"/>
                      <a:pt x="109" y="187"/>
                      <a:pt x="108" y="187"/>
                    </a:cubicBezTo>
                    <a:cubicBezTo>
                      <a:pt x="110" y="195"/>
                      <a:pt x="112" y="205"/>
                      <a:pt x="114" y="205"/>
                    </a:cubicBezTo>
                    <a:cubicBezTo>
                      <a:pt x="115" y="211"/>
                      <a:pt x="114" y="210"/>
                      <a:pt x="113" y="211"/>
                    </a:cubicBezTo>
                    <a:cubicBezTo>
                      <a:pt x="114" y="211"/>
                      <a:pt x="115" y="216"/>
                      <a:pt x="116" y="221"/>
                    </a:cubicBezTo>
                    <a:cubicBezTo>
                      <a:pt x="115" y="219"/>
                      <a:pt x="115" y="219"/>
                      <a:pt x="115" y="219"/>
                    </a:cubicBezTo>
                    <a:cubicBezTo>
                      <a:pt x="116" y="223"/>
                      <a:pt x="116" y="223"/>
                      <a:pt x="116" y="223"/>
                    </a:cubicBezTo>
                    <a:cubicBezTo>
                      <a:pt x="116" y="224"/>
                      <a:pt x="117" y="225"/>
                      <a:pt x="117" y="226"/>
                    </a:cubicBezTo>
                    <a:cubicBezTo>
                      <a:pt x="118" y="233"/>
                      <a:pt x="118" y="233"/>
                      <a:pt x="118" y="233"/>
                    </a:cubicBezTo>
                    <a:cubicBezTo>
                      <a:pt x="119" y="230"/>
                      <a:pt x="119" y="230"/>
                      <a:pt x="119" y="230"/>
                    </a:cubicBezTo>
                    <a:cubicBezTo>
                      <a:pt x="120" y="238"/>
                      <a:pt x="118" y="233"/>
                      <a:pt x="119" y="240"/>
                    </a:cubicBezTo>
                    <a:cubicBezTo>
                      <a:pt x="121" y="239"/>
                      <a:pt x="121" y="239"/>
                      <a:pt x="121" y="239"/>
                    </a:cubicBezTo>
                    <a:cubicBezTo>
                      <a:pt x="122" y="250"/>
                      <a:pt x="121" y="256"/>
                      <a:pt x="121" y="267"/>
                    </a:cubicBezTo>
                    <a:cubicBezTo>
                      <a:pt x="121" y="272"/>
                      <a:pt x="121" y="277"/>
                      <a:pt x="121" y="282"/>
                    </a:cubicBezTo>
                    <a:cubicBezTo>
                      <a:pt x="121" y="285"/>
                      <a:pt x="122" y="288"/>
                      <a:pt x="121" y="290"/>
                    </a:cubicBezTo>
                    <a:cubicBezTo>
                      <a:pt x="122" y="292"/>
                      <a:pt x="121" y="293"/>
                      <a:pt x="121" y="294"/>
                    </a:cubicBezTo>
                    <a:cubicBezTo>
                      <a:pt x="121" y="295"/>
                      <a:pt x="121" y="295"/>
                      <a:pt x="121" y="295"/>
                    </a:cubicBezTo>
                    <a:cubicBezTo>
                      <a:pt x="121" y="296"/>
                      <a:pt x="121" y="296"/>
                      <a:pt x="121" y="296"/>
                    </a:cubicBezTo>
                    <a:cubicBezTo>
                      <a:pt x="121" y="296"/>
                      <a:pt x="121" y="296"/>
                      <a:pt x="121" y="296"/>
                    </a:cubicBezTo>
                    <a:cubicBezTo>
                      <a:pt x="121" y="296"/>
                      <a:pt x="121" y="296"/>
                      <a:pt x="121" y="296"/>
                    </a:cubicBezTo>
                    <a:cubicBezTo>
                      <a:pt x="119" y="295"/>
                      <a:pt x="144" y="305"/>
                      <a:pt x="133" y="301"/>
                    </a:cubicBezTo>
                    <a:cubicBezTo>
                      <a:pt x="134" y="301"/>
                      <a:pt x="134" y="301"/>
                      <a:pt x="134" y="301"/>
                    </a:cubicBezTo>
                    <a:cubicBezTo>
                      <a:pt x="134" y="301"/>
                      <a:pt x="134" y="301"/>
                      <a:pt x="134" y="301"/>
                    </a:cubicBezTo>
                    <a:cubicBezTo>
                      <a:pt x="135" y="299"/>
                      <a:pt x="135" y="299"/>
                      <a:pt x="135" y="299"/>
                    </a:cubicBezTo>
                    <a:cubicBezTo>
                      <a:pt x="136" y="298"/>
                      <a:pt x="136" y="297"/>
                      <a:pt x="137" y="297"/>
                    </a:cubicBezTo>
                    <a:cubicBezTo>
                      <a:pt x="138" y="297"/>
                      <a:pt x="137" y="297"/>
                      <a:pt x="137" y="297"/>
                    </a:cubicBezTo>
                    <a:cubicBezTo>
                      <a:pt x="144" y="287"/>
                      <a:pt x="147" y="277"/>
                      <a:pt x="151" y="267"/>
                    </a:cubicBezTo>
                    <a:cubicBezTo>
                      <a:pt x="154" y="256"/>
                      <a:pt x="157" y="247"/>
                      <a:pt x="162" y="237"/>
                    </a:cubicBezTo>
                    <a:cubicBezTo>
                      <a:pt x="167" y="228"/>
                      <a:pt x="171" y="218"/>
                      <a:pt x="176" y="209"/>
                    </a:cubicBezTo>
                    <a:cubicBezTo>
                      <a:pt x="177" y="208"/>
                      <a:pt x="177" y="208"/>
                      <a:pt x="177" y="208"/>
                    </a:cubicBezTo>
                    <a:cubicBezTo>
                      <a:pt x="179" y="208"/>
                      <a:pt x="180" y="197"/>
                      <a:pt x="182" y="196"/>
                    </a:cubicBezTo>
                    <a:cubicBezTo>
                      <a:pt x="183" y="192"/>
                      <a:pt x="183" y="192"/>
                      <a:pt x="183" y="192"/>
                    </a:cubicBezTo>
                    <a:cubicBezTo>
                      <a:pt x="184" y="191"/>
                      <a:pt x="185" y="188"/>
                      <a:pt x="184" y="190"/>
                    </a:cubicBezTo>
                    <a:cubicBezTo>
                      <a:pt x="186" y="186"/>
                      <a:pt x="186" y="186"/>
                      <a:pt x="187" y="183"/>
                    </a:cubicBezTo>
                    <a:cubicBezTo>
                      <a:pt x="187" y="182"/>
                      <a:pt x="188" y="181"/>
                      <a:pt x="189" y="180"/>
                    </a:cubicBezTo>
                    <a:cubicBezTo>
                      <a:pt x="191" y="176"/>
                      <a:pt x="193" y="173"/>
                      <a:pt x="195" y="171"/>
                    </a:cubicBezTo>
                    <a:cubicBezTo>
                      <a:pt x="195" y="170"/>
                      <a:pt x="196" y="170"/>
                      <a:pt x="196" y="169"/>
                    </a:cubicBezTo>
                    <a:cubicBezTo>
                      <a:pt x="198" y="170"/>
                      <a:pt x="200" y="173"/>
                      <a:pt x="201" y="176"/>
                    </a:cubicBezTo>
                    <a:cubicBezTo>
                      <a:pt x="203" y="179"/>
                      <a:pt x="204" y="183"/>
                      <a:pt x="206" y="187"/>
                    </a:cubicBezTo>
                    <a:cubicBezTo>
                      <a:pt x="207" y="192"/>
                      <a:pt x="209" y="198"/>
                      <a:pt x="212" y="205"/>
                    </a:cubicBezTo>
                    <a:cubicBezTo>
                      <a:pt x="212" y="205"/>
                      <a:pt x="212" y="205"/>
                      <a:pt x="212" y="205"/>
                    </a:cubicBezTo>
                    <a:cubicBezTo>
                      <a:pt x="212" y="206"/>
                      <a:pt x="212" y="206"/>
                      <a:pt x="212" y="206"/>
                    </a:cubicBezTo>
                    <a:cubicBezTo>
                      <a:pt x="212" y="206"/>
                      <a:pt x="212" y="206"/>
                      <a:pt x="212" y="206"/>
                    </a:cubicBezTo>
                    <a:cubicBezTo>
                      <a:pt x="212" y="206"/>
                      <a:pt x="212" y="206"/>
                      <a:pt x="212" y="206"/>
                    </a:cubicBezTo>
                    <a:cubicBezTo>
                      <a:pt x="200" y="205"/>
                      <a:pt x="229" y="206"/>
                      <a:pt x="226" y="206"/>
                    </a:cubicBezTo>
                    <a:cubicBezTo>
                      <a:pt x="226" y="206"/>
                      <a:pt x="226" y="206"/>
                      <a:pt x="226" y="206"/>
                    </a:cubicBezTo>
                    <a:cubicBezTo>
                      <a:pt x="226" y="206"/>
                      <a:pt x="226" y="206"/>
                      <a:pt x="226" y="206"/>
                    </a:cubicBezTo>
                    <a:cubicBezTo>
                      <a:pt x="226" y="205"/>
                      <a:pt x="226" y="205"/>
                      <a:pt x="226" y="205"/>
                    </a:cubicBezTo>
                    <a:cubicBezTo>
                      <a:pt x="227" y="202"/>
                      <a:pt x="227" y="202"/>
                      <a:pt x="227" y="202"/>
                    </a:cubicBezTo>
                    <a:cubicBezTo>
                      <a:pt x="228" y="200"/>
                      <a:pt x="229" y="199"/>
                      <a:pt x="230" y="197"/>
                    </a:cubicBezTo>
                    <a:cubicBezTo>
                      <a:pt x="231" y="193"/>
                      <a:pt x="232" y="189"/>
                      <a:pt x="234" y="185"/>
                    </a:cubicBezTo>
                    <a:cubicBezTo>
                      <a:pt x="235" y="180"/>
                      <a:pt x="237" y="175"/>
                      <a:pt x="238" y="170"/>
                    </a:cubicBezTo>
                    <a:cubicBezTo>
                      <a:pt x="241" y="171"/>
                      <a:pt x="242" y="171"/>
                      <a:pt x="238" y="170"/>
                    </a:cubicBezTo>
                    <a:cubicBezTo>
                      <a:pt x="241" y="160"/>
                      <a:pt x="243" y="151"/>
                      <a:pt x="246" y="144"/>
                    </a:cubicBezTo>
                    <a:cubicBezTo>
                      <a:pt x="247" y="138"/>
                      <a:pt x="249" y="133"/>
                      <a:pt x="251" y="128"/>
                    </a:cubicBezTo>
                    <a:cubicBezTo>
                      <a:pt x="252" y="131"/>
                      <a:pt x="253" y="134"/>
                      <a:pt x="254" y="137"/>
                    </a:cubicBezTo>
                    <a:cubicBezTo>
                      <a:pt x="256" y="145"/>
                      <a:pt x="257" y="154"/>
                      <a:pt x="260" y="163"/>
                    </a:cubicBezTo>
                    <a:cubicBezTo>
                      <a:pt x="261" y="167"/>
                      <a:pt x="263" y="172"/>
                      <a:pt x="265" y="176"/>
                    </a:cubicBezTo>
                    <a:cubicBezTo>
                      <a:pt x="266" y="177"/>
                      <a:pt x="266" y="178"/>
                      <a:pt x="267" y="179"/>
                    </a:cubicBezTo>
                    <a:cubicBezTo>
                      <a:pt x="268" y="180"/>
                      <a:pt x="268" y="180"/>
                      <a:pt x="268" y="180"/>
                    </a:cubicBezTo>
                    <a:cubicBezTo>
                      <a:pt x="268" y="181"/>
                      <a:pt x="268" y="181"/>
                      <a:pt x="268" y="181"/>
                    </a:cubicBezTo>
                    <a:cubicBezTo>
                      <a:pt x="268" y="181"/>
                      <a:pt x="268" y="181"/>
                      <a:pt x="268" y="181"/>
                    </a:cubicBezTo>
                    <a:cubicBezTo>
                      <a:pt x="265" y="181"/>
                      <a:pt x="292" y="180"/>
                      <a:pt x="281" y="180"/>
                    </a:cubicBezTo>
                    <a:cubicBezTo>
                      <a:pt x="281" y="180"/>
                      <a:pt x="281" y="180"/>
                      <a:pt x="281" y="180"/>
                    </a:cubicBezTo>
                    <a:cubicBezTo>
                      <a:pt x="281" y="180"/>
                      <a:pt x="281" y="180"/>
                      <a:pt x="281" y="180"/>
                    </a:cubicBezTo>
                    <a:cubicBezTo>
                      <a:pt x="281" y="180"/>
                      <a:pt x="281" y="180"/>
                      <a:pt x="281" y="180"/>
                    </a:cubicBezTo>
                    <a:cubicBezTo>
                      <a:pt x="281" y="179"/>
                      <a:pt x="281" y="179"/>
                      <a:pt x="281" y="179"/>
                    </a:cubicBezTo>
                    <a:cubicBezTo>
                      <a:pt x="282" y="179"/>
                      <a:pt x="282" y="178"/>
                      <a:pt x="282" y="178"/>
                    </a:cubicBezTo>
                    <a:cubicBezTo>
                      <a:pt x="282" y="178"/>
                      <a:pt x="282" y="178"/>
                      <a:pt x="282" y="178"/>
                    </a:cubicBezTo>
                    <a:cubicBezTo>
                      <a:pt x="283" y="176"/>
                      <a:pt x="283" y="174"/>
                      <a:pt x="284" y="173"/>
                    </a:cubicBezTo>
                    <a:cubicBezTo>
                      <a:pt x="284" y="172"/>
                      <a:pt x="285" y="169"/>
                      <a:pt x="285" y="169"/>
                    </a:cubicBezTo>
                    <a:cubicBezTo>
                      <a:pt x="288" y="159"/>
                      <a:pt x="290" y="149"/>
                      <a:pt x="293" y="138"/>
                    </a:cubicBezTo>
                    <a:cubicBezTo>
                      <a:pt x="294" y="138"/>
                      <a:pt x="311" y="27"/>
                      <a:pt x="296" y="71"/>
                    </a:cubicBezTo>
                    <a:close/>
                    <a:moveTo>
                      <a:pt x="72" y="195"/>
                    </a:moveTo>
                    <a:cubicBezTo>
                      <a:pt x="72" y="195"/>
                      <a:pt x="72" y="195"/>
                      <a:pt x="72" y="195"/>
                    </a:cubicBezTo>
                    <a:cubicBezTo>
                      <a:pt x="72" y="195"/>
                      <a:pt x="73" y="195"/>
                      <a:pt x="73" y="195"/>
                    </a:cubicBezTo>
                    <a:cubicBezTo>
                      <a:pt x="73" y="195"/>
                      <a:pt x="73" y="195"/>
                      <a:pt x="73" y="195"/>
                    </a:cubicBezTo>
                    <a:cubicBezTo>
                      <a:pt x="73" y="195"/>
                      <a:pt x="73" y="195"/>
                      <a:pt x="72" y="195"/>
                    </a:cubicBezTo>
                    <a:cubicBezTo>
                      <a:pt x="72" y="195"/>
                      <a:pt x="73" y="195"/>
                      <a:pt x="73" y="195"/>
                    </a:cubicBezTo>
                    <a:cubicBezTo>
                      <a:pt x="72" y="195"/>
                      <a:pt x="72" y="195"/>
                      <a:pt x="72" y="195"/>
                    </a:cubicBezTo>
                    <a:cubicBezTo>
                      <a:pt x="72" y="195"/>
                      <a:pt x="72" y="195"/>
                      <a:pt x="72" y="195"/>
                    </a:cubicBezTo>
                    <a:cubicBezTo>
                      <a:pt x="72" y="195"/>
                      <a:pt x="72" y="195"/>
                      <a:pt x="72" y="195"/>
                    </a:cubicBezTo>
                    <a:cubicBezTo>
                      <a:pt x="72" y="195"/>
                      <a:pt x="72" y="195"/>
                      <a:pt x="72" y="195"/>
                    </a:cubicBezTo>
                    <a:cubicBezTo>
                      <a:pt x="72" y="195"/>
                      <a:pt x="72" y="195"/>
                      <a:pt x="72" y="195"/>
                    </a:cubicBezTo>
                    <a:cubicBezTo>
                      <a:pt x="72" y="195"/>
                      <a:pt x="72" y="195"/>
                      <a:pt x="72" y="195"/>
                    </a:cubicBezTo>
                    <a:cubicBezTo>
                      <a:pt x="72" y="195"/>
                      <a:pt x="72" y="195"/>
                      <a:pt x="72" y="195"/>
                    </a:cubicBezTo>
                    <a:cubicBezTo>
                      <a:pt x="72" y="195"/>
                      <a:pt x="72" y="195"/>
                      <a:pt x="72" y="195"/>
                    </a:cubicBezTo>
                    <a:close/>
                    <a:moveTo>
                      <a:pt x="42" y="72"/>
                    </a:moveTo>
                    <a:cubicBezTo>
                      <a:pt x="42" y="72"/>
                      <a:pt x="42" y="72"/>
                      <a:pt x="42" y="72"/>
                    </a:cubicBezTo>
                    <a:cubicBezTo>
                      <a:pt x="42" y="72"/>
                      <a:pt x="41" y="72"/>
                      <a:pt x="41" y="71"/>
                    </a:cubicBezTo>
                    <a:cubicBezTo>
                      <a:pt x="42" y="71"/>
                      <a:pt x="42" y="71"/>
                      <a:pt x="42" y="71"/>
                    </a:cubicBezTo>
                    <a:cubicBezTo>
                      <a:pt x="43" y="77"/>
                      <a:pt x="44" y="83"/>
                      <a:pt x="44" y="90"/>
                    </a:cubicBezTo>
                    <a:cubicBezTo>
                      <a:pt x="43" y="84"/>
                      <a:pt x="42" y="79"/>
                      <a:pt x="42" y="75"/>
                    </a:cubicBezTo>
                    <a:cubicBezTo>
                      <a:pt x="42" y="74"/>
                      <a:pt x="42" y="73"/>
                      <a:pt x="42" y="73"/>
                    </a:cubicBezTo>
                    <a:lnTo>
                      <a:pt x="42" y="72"/>
                    </a:lnTo>
                    <a:close/>
                    <a:moveTo>
                      <a:pt x="76" y="49"/>
                    </a:moveTo>
                    <a:cubicBezTo>
                      <a:pt x="77" y="52"/>
                      <a:pt x="78" y="54"/>
                      <a:pt x="79" y="56"/>
                    </a:cubicBezTo>
                    <a:cubicBezTo>
                      <a:pt x="80" y="58"/>
                      <a:pt x="81" y="59"/>
                      <a:pt x="81" y="61"/>
                    </a:cubicBezTo>
                    <a:cubicBezTo>
                      <a:pt x="81" y="61"/>
                      <a:pt x="81" y="61"/>
                      <a:pt x="81" y="61"/>
                    </a:cubicBezTo>
                    <a:cubicBezTo>
                      <a:pt x="81" y="61"/>
                      <a:pt x="81" y="62"/>
                      <a:pt x="81" y="62"/>
                    </a:cubicBezTo>
                    <a:cubicBezTo>
                      <a:pt x="81" y="63"/>
                      <a:pt x="81" y="63"/>
                      <a:pt x="81" y="63"/>
                    </a:cubicBezTo>
                    <a:cubicBezTo>
                      <a:pt x="82" y="64"/>
                      <a:pt x="82" y="64"/>
                      <a:pt x="82" y="64"/>
                    </a:cubicBezTo>
                    <a:cubicBezTo>
                      <a:pt x="82" y="64"/>
                      <a:pt x="82" y="64"/>
                      <a:pt x="82" y="64"/>
                    </a:cubicBezTo>
                    <a:cubicBezTo>
                      <a:pt x="82" y="64"/>
                      <a:pt x="82" y="64"/>
                      <a:pt x="82" y="64"/>
                    </a:cubicBezTo>
                    <a:cubicBezTo>
                      <a:pt x="78" y="64"/>
                      <a:pt x="80" y="64"/>
                      <a:pt x="83" y="64"/>
                    </a:cubicBezTo>
                    <a:cubicBezTo>
                      <a:pt x="83" y="64"/>
                      <a:pt x="83" y="64"/>
                      <a:pt x="83" y="64"/>
                    </a:cubicBezTo>
                    <a:cubicBezTo>
                      <a:pt x="82" y="67"/>
                      <a:pt x="82" y="68"/>
                      <a:pt x="82" y="70"/>
                    </a:cubicBezTo>
                    <a:cubicBezTo>
                      <a:pt x="81" y="70"/>
                      <a:pt x="79" y="70"/>
                      <a:pt x="77" y="70"/>
                    </a:cubicBezTo>
                    <a:cubicBezTo>
                      <a:pt x="77" y="63"/>
                      <a:pt x="75" y="56"/>
                      <a:pt x="76" y="49"/>
                    </a:cubicBezTo>
                    <a:close/>
                    <a:moveTo>
                      <a:pt x="102" y="58"/>
                    </a:moveTo>
                    <a:cubicBezTo>
                      <a:pt x="103" y="58"/>
                      <a:pt x="103" y="58"/>
                      <a:pt x="103" y="57"/>
                    </a:cubicBezTo>
                    <a:cubicBezTo>
                      <a:pt x="103" y="57"/>
                      <a:pt x="103" y="57"/>
                      <a:pt x="103" y="57"/>
                    </a:cubicBezTo>
                    <a:cubicBezTo>
                      <a:pt x="104" y="56"/>
                      <a:pt x="104" y="56"/>
                      <a:pt x="104" y="57"/>
                    </a:cubicBezTo>
                    <a:cubicBezTo>
                      <a:pt x="103" y="58"/>
                      <a:pt x="101" y="62"/>
                      <a:pt x="100" y="68"/>
                    </a:cubicBezTo>
                    <a:cubicBezTo>
                      <a:pt x="100" y="67"/>
                      <a:pt x="100" y="66"/>
                      <a:pt x="100" y="65"/>
                    </a:cubicBezTo>
                    <a:cubicBezTo>
                      <a:pt x="100" y="66"/>
                      <a:pt x="99" y="67"/>
                      <a:pt x="99" y="68"/>
                    </a:cubicBezTo>
                    <a:cubicBezTo>
                      <a:pt x="98" y="66"/>
                      <a:pt x="97" y="64"/>
                      <a:pt x="96" y="62"/>
                    </a:cubicBezTo>
                    <a:cubicBezTo>
                      <a:pt x="96" y="61"/>
                      <a:pt x="96" y="61"/>
                      <a:pt x="96" y="61"/>
                    </a:cubicBezTo>
                    <a:cubicBezTo>
                      <a:pt x="95" y="60"/>
                      <a:pt x="95" y="60"/>
                      <a:pt x="95" y="60"/>
                    </a:cubicBezTo>
                    <a:cubicBezTo>
                      <a:pt x="95" y="60"/>
                      <a:pt x="95" y="60"/>
                      <a:pt x="95" y="60"/>
                    </a:cubicBezTo>
                    <a:cubicBezTo>
                      <a:pt x="95" y="60"/>
                      <a:pt x="95" y="60"/>
                      <a:pt x="95" y="60"/>
                    </a:cubicBezTo>
                    <a:cubicBezTo>
                      <a:pt x="95" y="60"/>
                      <a:pt x="95" y="60"/>
                      <a:pt x="95" y="60"/>
                    </a:cubicBezTo>
                    <a:cubicBezTo>
                      <a:pt x="95" y="60"/>
                      <a:pt x="95" y="60"/>
                      <a:pt x="95" y="60"/>
                    </a:cubicBezTo>
                    <a:cubicBezTo>
                      <a:pt x="100" y="60"/>
                      <a:pt x="96" y="60"/>
                      <a:pt x="91" y="60"/>
                    </a:cubicBezTo>
                    <a:cubicBezTo>
                      <a:pt x="92" y="58"/>
                      <a:pt x="92" y="56"/>
                      <a:pt x="92" y="54"/>
                    </a:cubicBezTo>
                    <a:cubicBezTo>
                      <a:pt x="94" y="55"/>
                      <a:pt x="96" y="56"/>
                      <a:pt x="98" y="57"/>
                    </a:cubicBezTo>
                    <a:cubicBezTo>
                      <a:pt x="99" y="58"/>
                      <a:pt x="101" y="59"/>
                      <a:pt x="102" y="58"/>
                    </a:cubicBezTo>
                    <a:cubicBezTo>
                      <a:pt x="101" y="59"/>
                      <a:pt x="101" y="60"/>
                      <a:pt x="101" y="61"/>
                    </a:cubicBezTo>
                    <a:cubicBezTo>
                      <a:pt x="101" y="60"/>
                      <a:pt x="102" y="59"/>
                      <a:pt x="102" y="58"/>
                    </a:cubicBezTo>
                    <a:close/>
                    <a:moveTo>
                      <a:pt x="134" y="56"/>
                    </a:moveTo>
                    <a:cubicBezTo>
                      <a:pt x="134" y="56"/>
                      <a:pt x="134" y="56"/>
                      <a:pt x="134" y="55"/>
                    </a:cubicBezTo>
                    <a:cubicBezTo>
                      <a:pt x="134" y="55"/>
                      <a:pt x="134" y="55"/>
                      <a:pt x="134" y="55"/>
                    </a:cubicBezTo>
                    <a:cubicBezTo>
                      <a:pt x="134" y="56"/>
                      <a:pt x="134" y="56"/>
                      <a:pt x="134" y="56"/>
                    </a:cubicBezTo>
                    <a:close/>
                    <a:moveTo>
                      <a:pt x="147" y="123"/>
                    </a:moveTo>
                    <a:cubicBezTo>
                      <a:pt x="147" y="123"/>
                      <a:pt x="147" y="123"/>
                      <a:pt x="147" y="123"/>
                    </a:cubicBezTo>
                    <a:cubicBezTo>
                      <a:pt x="147" y="123"/>
                      <a:pt x="147" y="123"/>
                      <a:pt x="147" y="123"/>
                    </a:cubicBezTo>
                    <a:cubicBezTo>
                      <a:pt x="147" y="123"/>
                      <a:pt x="147" y="123"/>
                      <a:pt x="147" y="123"/>
                    </a:cubicBezTo>
                    <a:close/>
                    <a:moveTo>
                      <a:pt x="92" y="103"/>
                    </a:moveTo>
                    <a:cubicBezTo>
                      <a:pt x="92" y="105"/>
                      <a:pt x="92" y="106"/>
                      <a:pt x="92" y="108"/>
                    </a:cubicBezTo>
                    <a:cubicBezTo>
                      <a:pt x="92" y="109"/>
                      <a:pt x="92" y="109"/>
                      <a:pt x="92" y="109"/>
                    </a:cubicBezTo>
                    <a:cubicBezTo>
                      <a:pt x="92" y="107"/>
                      <a:pt x="92" y="105"/>
                      <a:pt x="92" y="103"/>
                    </a:cubicBezTo>
                    <a:close/>
                    <a:moveTo>
                      <a:pt x="92" y="110"/>
                    </a:moveTo>
                    <a:cubicBezTo>
                      <a:pt x="93" y="118"/>
                      <a:pt x="93" y="126"/>
                      <a:pt x="93" y="134"/>
                    </a:cubicBezTo>
                    <a:cubicBezTo>
                      <a:pt x="93" y="137"/>
                      <a:pt x="93" y="140"/>
                      <a:pt x="93" y="144"/>
                    </a:cubicBezTo>
                    <a:cubicBezTo>
                      <a:pt x="92" y="144"/>
                      <a:pt x="91" y="144"/>
                      <a:pt x="93" y="144"/>
                    </a:cubicBezTo>
                    <a:cubicBezTo>
                      <a:pt x="93" y="144"/>
                      <a:pt x="93" y="144"/>
                      <a:pt x="93" y="144"/>
                    </a:cubicBezTo>
                    <a:cubicBezTo>
                      <a:pt x="93" y="147"/>
                      <a:pt x="93" y="147"/>
                      <a:pt x="93" y="147"/>
                    </a:cubicBezTo>
                    <a:cubicBezTo>
                      <a:pt x="93" y="147"/>
                      <a:pt x="93" y="147"/>
                      <a:pt x="92" y="147"/>
                    </a:cubicBezTo>
                    <a:cubicBezTo>
                      <a:pt x="93" y="146"/>
                      <a:pt x="93" y="146"/>
                      <a:pt x="93" y="146"/>
                    </a:cubicBezTo>
                    <a:cubicBezTo>
                      <a:pt x="92" y="147"/>
                      <a:pt x="92" y="148"/>
                      <a:pt x="91" y="149"/>
                    </a:cubicBezTo>
                    <a:cubicBezTo>
                      <a:pt x="91" y="149"/>
                      <a:pt x="91" y="149"/>
                      <a:pt x="91" y="148"/>
                    </a:cubicBezTo>
                    <a:cubicBezTo>
                      <a:pt x="91" y="135"/>
                      <a:pt x="92" y="122"/>
                      <a:pt x="92" y="110"/>
                    </a:cubicBezTo>
                    <a:close/>
                    <a:moveTo>
                      <a:pt x="105" y="142"/>
                    </a:moveTo>
                    <a:cubicBezTo>
                      <a:pt x="105" y="134"/>
                      <a:pt x="105" y="127"/>
                      <a:pt x="105" y="118"/>
                    </a:cubicBezTo>
                    <a:cubicBezTo>
                      <a:pt x="105" y="123"/>
                      <a:pt x="105" y="116"/>
                      <a:pt x="106" y="117"/>
                    </a:cubicBezTo>
                    <a:cubicBezTo>
                      <a:pt x="106" y="108"/>
                      <a:pt x="106" y="100"/>
                      <a:pt x="106" y="93"/>
                    </a:cubicBezTo>
                    <a:cubicBezTo>
                      <a:pt x="106" y="92"/>
                      <a:pt x="106" y="92"/>
                      <a:pt x="106" y="91"/>
                    </a:cubicBezTo>
                    <a:cubicBezTo>
                      <a:pt x="106" y="91"/>
                      <a:pt x="106" y="90"/>
                      <a:pt x="106" y="90"/>
                    </a:cubicBezTo>
                    <a:cubicBezTo>
                      <a:pt x="106" y="89"/>
                      <a:pt x="106" y="89"/>
                      <a:pt x="106" y="89"/>
                    </a:cubicBezTo>
                    <a:cubicBezTo>
                      <a:pt x="106" y="87"/>
                      <a:pt x="106" y="86"/>
                      <a:pt x="106" y="85"/>
                    </a:cubicBezTo>
                    <a:cubicBezTo>
                      <a:pt x="106" y="83"/>
                      <a:pt x="106" y="82"/>
                      <a:pt x="106" y="82"/>
                    </a:cubicBezTo>
                    <a:cubicBezTo>
                      <a:pt x="107" y="70"/>
                      <a:pt x="107" y="72"/>
                      <a:pt x="108" y="71"/>
                    </a:cubicBezTo>
                    <a:cubicBezTo>
                      <a:pt x="108" y="76"/>
                      <a:pt x="108" y="81"/>
                      <a:pt x="108" y="86"/>
                    </a:cubicBezTo>
                    <a:cubicBezTo>
                      <a:pt x="108" y="84"/>
                      <a:pt x="109" y="82"/>
                      <a:pt x="109" y="80"/>
                    </a:cubicBezTo>
                    <a:cubicBezTo>
                      <a:pt x="108" y="95"/>
                      <a:pt x="108" y="84"/>
                      <a:pt x="107" y="98"/>
                    </a:cubicBezTo>
                    <a:cubicBezTo>
                      <a:pt x="108" y="98"/>
                      <a:pt x="108" y="98"/>
                      <a:pt x="108" y="98"/>
                    </a:cubicBezTo>
                    <a:cubicBezTo>
                      <a:pt x="107" y="108"/>
                      <a:pt x="108" y="117"/>
                      <a:pt x="108" y="125"/>
                    </a:cubicBezTo>
                    <a:cubicBezTo>
                      <a:pt x="108" y="131"/>
                      <a:pt x="108" y="136"/>
                      <a:pt x="109" y="143"/>
                    </a:cubicBezTo>
                    <a:cubicBezTo>
                      <a:pt x="109" y="143"/>
                      <a:pt x="108" y="143"/>
                      <a:pt x="108" y="142"/>
                    </a:cubicBezTo>
                    <a:cubicBezTo>
                      <a:pt x="108" y="142"/>
                      <a:pt x="108" y="142"/>
                      <a:pt x="108" y="142"/>
                    </a:cubicBezTo>
                    <a:cubicBezTo>
                      <a:pt x="108" y="142"/>
                      <a:pt x="108" y="142"/>
                      <a:pt x="108" y="142"/>
                    </a:cubicBezTo>
                    <a:cubicBezTo>
                      <a:pt x="108" y="141"/>
                      <a:pt x="108" y="141"/>
                      <a:pt x="108" y="141"/>
                    </a:cubicBezTo>
                    <a:cubicBezTo>
                      <a:pt x="108" y="141"/>
                      <a:pt x="108" y="141"/>
                      <a:pt x="108" y="141"/>
                    </a:cubicBezTo>
                    <a:cubicBezTo>
                      <a:pt x="108" y="141"/>
                      <a:pt x="108" y="141"/>
                      <a:pt x="108" y="141"/>
                    </a:cubicBezTo>
                    <a:cubicBezTo>
                      <a:pt x="108" y="141"/>
                      <a:pt x="107" y="141"/>
                      <a:pt x="105" y="142"/>
                    </a:cubicBezTo>
                    <a:close/>
                    <a:moveTo>
                      <a:pt x="141" y="223"/>
                    </a:moveTo>
                    <a:cubicBezTo>
                      <a:pt x="141" y="223"/>
                      <a:pt x="141" y="223"/>
                      <a:pt x="141" y="223"/>
                    </a:cubicBezTo>
                    <a:cubicBezTo>
                      <a:pt x="141" y="224"/>
                      <a:pt x="141" y="224"/>
                      <a:pt x="141" y="224"/>
                    </a:cubicBezTo>
                    <a:cubicBezTo>
                      <a:pt x="141" y="223"/>
                      <a:pt x="141" y="223"/>
                      <a:pt x="141" y="223"/>
                    </a:cubicBezTo>
                    <a:cubicBezTo>
                      <a:pt x="141" y="223"/>
                      <a:pt x="141" y="224"/>
                      <a:pt x="141" y="224"/>
                    </a:cubicBezTo>
                    <a:cubicBezTo>
                      <a:pt x="141" y="224"/>
                      <a:pt x="141" y="224"/>
                      <a:pt x="141" y="224"/>
                    </a:cubicBezTo>
                    <a:cubicBezTo>
                      <a:pt x="139" y="225"/>
                      <a:pt x="140" y="224"/>
                      <a:pt x="139" y="225"/>
                    </a:cubicBezTo>
                    <a:cubicBezTo>
                      <a:pt x="138" y="226"/>
                      <a:pt x="139" y="226"/>
                      <a:pt x="139" y="227"/>
                    </a:cubicBezTo>
                    <a:cubicBezTo>
                      <a:pt x="139" y="227"/>
                      <a:pt x="139" y="227"/>
                      <a:pt x="139" y="227"/>
                    </a:cubicBezTo>
                    <a:cubicBezTo>
                      <a:pt x="138" y="226"/>
                      <a:pt x="138" y="224"/>
                      <a:pt x="139" y="223"/>
                    </a:cubicBezTo>
                    <a:cubicBezTo>
                      <a:pt x="138" y="219"/>
                      <a:pt x="137" y="217"/>
                      <a:pt x="136" y="215"/>
                    </a:cubicBezTo>
                    <a:cubicBezTo>
                      <a:pt x="136" y="216"/>
                      <a:pt x="137" y="216"/>
                      <a:pt x="137" y="216"/>
                    </a:cubicBezTo>
                    <a:cubicBezTo>
                      <a:pt x="137" y="216"/>
                      <a:pt x="137" y="215"/>
                      <a:pt x="137" y="215"/>
                    </a:cubicBezTo>
                    <a:cubicBezTo>
                      <a:pt x="137" y="216"/>
                      <a:pt x="137" y="216"/>
                      <a:pt x="137" y="216"/>
                    </a:cubicBezTo>
                    <a:cubicBezTo>
                      <a:pt x="137" y="216"/>
                      <a:pt x="137" y="216"/>
                      <a:pt x="137" y="216"/>
                    </a:cubicBezTo>
                    <a:cubicBezTo>
                      <a:pt x="137" y="216"/>
                      <a:pt x="137" y="216"/>
                      <a:pt x="138" y="216"/>
                    </a:cubicBezTo>
                    <a:cubicBezTo>
                      <a:pt x="137" y="217"/>
                      <a:pt x="137" y="216"/>
                      <a:pt x="137" y="216"/>
                    </a:cubicBezTo>
                    <a:cubicBezTo>
                      <a:pt x="137" y="217"/>
                      <a:pt x="137" y="217"/>
                      <a:pt x="137" y="217"/>
                    </a:cubicBezTo>
                    <a:cubicBezTo>
                      <a:pt x="138" y="217"/>
                      <a:pt x="138" y="217"/>
                      <a:pt x="139" y="217"/>
                    </a:cubicBezTo>
                    <a:cubicBezTo>
                      <a:pt x="139" y="217"/>
                      <a:pt x="140" y="217"/>
                      <a:pt x="139" y="217"/>
                    </a:cubicBezTo>
                    <a:cubicBezTo>
                      <a:pt x="140" y="217"/>
                      <a:pt x="140" y="217"/>
                      <a:pt x="140" y="217"/>
                    </a:cubicBezTo>
                    <a:cubicBezTo>
                      <a:pt x="141" y="217"/>
                      <a:pt x="141" y="217"/>
                      <a:pt x="140" y="218"/>
                    </a:cubicBezTo>
                    <a:cubicBezTo>
                      <a:pt x="141" y="218"/>
                      <a:pt x="142" y="218"/>
                      <a:pt x="143" y="218"/>
                    </a:cubicBezTo>
                    <a:cubicBezTo>
                      <a:pt x="143" y="218"/>
                      <a:pt x="143" y="218"/>
                      <a:pt x="143" y="218"/>
                    </a:cubicBezTo>
                    <a:cubicBezTo>
                      <a:pt x="142" y="219"/>
                      <a:pt x="142" y="219"/>
                      <a:pt x="142" y="219"/>
                    </a:cubicBezTo>
                    <a:cubicBezTo>
                      <a:pt x="142" y="219"/>
                      <a:pt x="142" y="220"/>
                      <a:pt x="142" y="221"/>
                    </a:cubicBezTo>
                    <a:cubicBezTo>
                      <a:pt x="142" y="220"/>
                      <a:pt x="142" y="220"/>
                      <a:pt x="142" y="220"/>
                    </a:cubicBezTo>
                    <a:cubicBezTo>
                      <a:pt x="142" y="221"/>
                      <a:pt x="141" y="222"/>
                      <a:pt x="141" y="223"/>
                    </a:cubicBezTo>
                    <a:cubicBezTo>
                      <a:pt x="141" y="223"/>
                      <a:pt x="141" y="223"/>
                      <a:pt x="141" y="223"/>
                    </a:cubicBezTo>
                    <a:cubicBezTo>
                      <a:pt x="141" y="223"/>
                      <a:pt x="141" y="223"/>
                      <a:pt x="141" y="223"/>
                    </a:cubicBezTo>
                    <a:cubicBezTo>
                      <a:pt x="141" y="223"/>
                      <a:pt x="141" y="223"/>
                      <a:pt x="141" y="223"/>
                    </a:cubicBezTo>
                    <a:close/>
                    <a:moveTo>
                      <a:pt x="108" y="70"/>
                    </a:moveTo>
                    <a:cubicBezTo>
                      <a:pt x="108" y="70"/>
                      <a:pt x="108" y="71"/>
                      <a:pt x="108" y="71"/>
                    </a:cubicBezTo>
                    <a:cubicBezTo>
                      <a:pt x="108" y="71"/>
                      <a:pt x="108" y="70"/>
                      <a:pt x="108" y="70"/>
                    </a:cubicBezTo>
                    <a:close/>
                    <a:moveTo>
                      <a:pt x="143" y="204"/>
                    </a:moveTo>
                    <a:cubicBezTo>
                      <a:pt x="143" y="204"/>
                      <a:pt x="143" y="204"/>
                      <a:pt x="143" y="204"/>
                    </a:cubicBezTo>
                    <a:cubicBezTo>
                      <a:pt x="143" y="204"/>
                      <a:pt x="143" y="204"/>
                      <a:pt x="143" y="204"/>
                    </a:cubicBezTo>
                    <a:cubicBezTo>
                      <a:pt x="143" y="204"/>
                      <a:pt x="143" y="204"/>
                      <a:pt x="142" y="204"/>
                    </a:cubicBezTo>
                    <a:cubicBezTo>
                      <a:pt x="142" y="204"/>
                      <a:pt x="142" y="204"/>
                      <a:pt x="142" y="204"/>
                    </a:cubicBezTo>
                    <a:lnTo>
                      <a:pt x="143" y="204"/>
                    </a:lnTo>
                    <a:close/>
                    <a:moveTo>
                      <a:pt x="127" y="215"/>
                    </a:moveTo>
                    <a:cubicBezTo>
                      <a:pt x="127" y="216"/>
                      <a:pt x="126" y="215"/>
                      <a:pt x="126" y="213"/>
                    </a:cubicBezTo>
                    <a:cubicBezTo>
                      <a:pt x="126" y="214"/>
                      <a:pt x="127" y="214"/>
                      <a:pt x="127" y="215"/>
                    </a:cubicBezTo>
                    <a:close/>
                    <a:moveTo>
                      <a:pt x="127" y="164"/>
                    </a:moveTo>
                    <a:cubicBezTo>
                      <a:pt x="126" y="167"/>
                      <a:pt x="126" y="167"/>
                      <a:pt x="126" y="167"/>
                    </a:cubicBezTo>
                    <a:cubicBezTo>
                      <a:pt x="126" y="167"/>
                      <a:pt x="126" y="168"/>
                      <a:pt x="126" y="170"/>
                    </a:cubicBezTo>
                    <a:cubicBezTo>
                      <a:pt x="125" y="169"/>
                      <a:pt x="125" y="168"/>
                      <a:pt x="124" y="167"/>
                    </a:cubicBezTo>
                    <a:cubicBezTo>
                      <a:pt x="124" y="164"/>
                      <a:pt x="125" y="162"/>
                      <a:pt x="125" y="160"/>
                    </a:cubicBezTo>
                    <a:cubicBezTo>
                      <a:pt x="125" y="157"/>
                      <a:pt x="126" y="154"/>
                      <a:pt x="126" y="151"/>
                    </a:cubicBezTo>
                    <a:cubicBezTo>
                      <a:pt x="126" y="155"/>
                      <a:pt x="126" y="159"/>
                      <a:pt x="127" y="164"/>
                    </a:cubicBezTo>
                    <a:close/>
                    <a:moveTo>
                      <a:pt x="143" y="205"/>
                    </a:moveTo>
                    <a:cubicBezTo>
                      <a:pt x="143" y="205"/>
                      <a:pt x="143" y="205"/>
                      <a:pt x="143" y="205"/>
                    </a:cubicBezTo>
                    <a:close/>
                    <a:moveTo>
                      <a:pt x="118" y="86"/>
                    </a:moveTo>
                    <a:cubicBezTo>
                      <a:pt x="118" y="86"/>
                      <a:pt x="118" y="86"/>
                      <a:pt x="118" y="86"/>
                    </a:cubicBezTo>
                    <a:cubicBezTo>
                      <a:pt x="119" y="88"/>
                      <a:pt x="119" y="88"/>
                      <a:pt x="119" y="88"/>
                    </a:cubicBezTo>
                    <a:cubicBezTo>
                      <a:pt x="119" y="87"/>
                      <a:pt x="119" y="87"/>
                      <a:pt x="118" y="86"/>
                    </a:cubicBezTo>
                    <a:close/>
                    <a:moveTo>
                      <a:pt x="117" y="66"/>
                    </a:moveTo>
                    <a:cubicBezTo>
                      <a:pt x="117" y="64"/>
                      <a:pt x="117" y="63"/>
                      <a:pt x="116" y="60"/>
                    </a:cubicBezTo>
                    <a:cubicBezTo>
                      <a:pt x="116" y="60"/>
                      <a:pt x="116" y="60"/>
                      <a:pt x="116" y="60"/>
                    </a:cubicBezTo>
                    <a:cubicBezTo>
                      <a:pt x="117" y="60"/>
                      <a:pt x="117" y="60"/>
                      <a:pt x="117" y="59"/>
                    </a:cubicBezTo>
                    <a:cubicBezTo>
                      <a:pt x="118" y="60"/>
                      <a:pt x="118" y="60"/>
                      <a:pt x="118" y="60"/>
                    </a:cubicBezTo>
                    <a:cubicBezTo>
                      <a:pt x="118" y="60"/>
                      <a:pt x="119" y="60"/>
                      <a:pt x="119" y="60"/>
                    </a:cubicBezTo>
                    <a:cubicBezTo>
                      <a:pt x="119" y="60"/>
                      <a:pt x="119" y="60"/>
                      <a:pt x="119" y="60"/>
                    </a:cubicBezTo>
                    <a:cubicBezTo>
                      <a:pt x="120" y="60"/>
                      <a:pt x="120" y="60"/>
                      <a:pt x="120" y="60"/>
                    </a:cubicBezTo>
                    <a:cubicBezTo>
                      <a:pt x="120" y="60"/>
                      <a:pt x="120" y="60"/>
                      <a:pt x="120" y="60"/>
                    </a:cubicBezTo>
                    <a:cubicBezTo>
                      <a:pt x="119" y="64"/>
                      <a:pt x="118" y="68"/>
                      <a:pt x="118" y="72"/>
                    </a:cubicBezTo>
                    <a:cubicBezTo>
                      <a:pt x="118" y="74"/>
                      <a:pt x="118" y="75"/>
                      <a:pt x="118" y="76"/>
                    </a:cubicBezTo>
                    <a:cubicBezTo>
                      <a:pt x="117" y="71"/>
                      <a:pt x="117" y="68"/>
                      <a:pt x="117" y="66"/>
                    </a:cubicBezTo>
                    <a:close/>
                    <a:moveTo>
                      <a:pt x="142" y="197"/>
                    </a:moveTo>
                    <a:cubicBezTo>
                      <a:pt x="143" y="199"/>
                      <a:pt x="143" y="201"/>
                      <a:pt x="143" y="204"/>
                    </a:cubicBezTo>
                    <a:cubicBezTo>
                      <a:pt x="143" y="203"/>
                      <a:pt x="143" y="203"/>
                      <a:pt x="143" y="203"/>
                    </a:cubicBezTo>
                    <a:cubicBezTo>
                      <a:pt x="143" y="204"/>
                      <a:pt x="143" y="204"/>
                      <a:pt x="143" y="204"/>
                    </a:cubicBezTo>
                    <a:cubicBezTo>
                      <a:pt x="143" y="204"/>
                      <a:pt x="142" y="204"/>
                      <a:pt x="142" y="204"/>
                    </a:cubicBezTo>
                    <a:cubicBezTo>
                      <a:pt x="142" y="203"/>
                      <a:pt x="142" y="203"/>
                      <a:pt x="142" y="203"/>
                    </a:cubicBezTo>
                    <a:cubicBezTo>
                      <a:pt x="142" y="203"/>
                      <a:pt x="143" y="203"/>
                      <a:pt x="142" y="203"/>
                    </a:cubicBezTo>
                    <a:cubicBezTo>
                      <a:pt x="142" y="203"/>
                      <a:pt x="142" y="203"/>
                      <a:pt x="142" y="203"/>
                    </a:cubicBezTo>
                    <a:cubicBezTo>
                      <a:pt x="143" y="203"/>
                      <a:pt x="143" y="203"/>
                      <a:pt x="143" y="203"/>
                    </a:cubicBezTo>
                    <a:cubicBezTo>
                      <a:pt x="140" y="202"/>
                      <a:pt x="144" y="201"/>
                      <a:pt x="142" y="200"/>
                    </a:cubicBezTo>
                    <a:cubicBezTo>
                      <a:pt x="142" y="201"/>
                      <a:pt x="142" y="200"/>
                      <a:pt x="142" y="200"/>
                    </a:cubicBezTo>
                    <a:cubicBezTo>
                      <a:pt x="142" y="200"/>
                      <a:pt x="142" y="200"/>
                      <a:pt x="141" y="200"/>
                    </a:cubicBezTo>
                    <a:cubicBezTo>
                      <a:pt x="141" y="199"/>
                      <a:pt x="141" y="199"/>
                      <a:pt x="141" y="199"/>
                    </a:cubicBezTo>
                    <a:cubicBezTo>
                      <a:pt x="142" y="199"/>
                      <a:pt x="142" y="199"/>
                      <a:pt x="141" y="199"/>
                    </a:cubicBezTo>
                    <a:cubicBezTo>
                      <a:pt x="141" y="199"/>
                      <a:pt x="141" y="199"/>
                      <a:pt x="141" y="199"/>
                    </a:cubicBezTo>
                    <a:cubicBezTo>
                      <a:pt x="142" y="198"/>
                      <a:pt x="142" y="198"/>
                      <a:pt x="142" y="198"/>
                    </a:cubicBezTo>
                    <a:cubicBezTo>
                      <a:pt x="142" y="198"/>
                      <a:pt x="142" y="198"/>
                      <a:pt x="141" y="198"/>
                    </a:cubicBezTo>
                    <a:cubicBezTo>
                      <a:pt x="141" y="198"/>
                      <a:pt x="141" y="198"/>
                      <a:pt x="142" y="198"/>
                    </a:cubicBezTo>
                    <a:cubicBezTo>
                      <a:pt x="142" y="198"/>
                      <a:pt x="142" y="198"/>
                      <a:pt x="142" y="198"/>
                    </a:cubicBezTo>
                    <a:cubicBezTo>
                      <a:pt x="142" y="197"/>
                      <a:pt x="142" y="197"/>
                      <a:pt x="142" y="197"/>
                    </a:cubicBezTo>
                    <a:cubicBezTo>
                      <a:pt x="142" y="196"/>
                      <a:pt x="142" y="196"/>
                      <a:pt x="142" y="195"/>
                    </a:cubicBezTo>
                    <a:cubicBezTo>
                      <a:pt x="142" y="195"/>
                      <a:pt x="142" y="195"/>
                      <a:pt x="142" y="195"/>
                    </a:cubicBezTo>
                    <a:cubicBezTo>
                      <a:pt x="142" y="195"/>
                      <a:pt x="142" y="195"/>
                      <a:pt x="142" y="195"/>
                    </a:cubicBezTo>
                    <a:cubicBezTo>
                      <a:pt x="142" y="194"/>
                      <a:pt x="142" y="194"/>
                      <a:pt x="142" y="193"/>
                    </a:cubicBezTo>
                    <a:cubicBezTo>
                      <a:pt x="142" y="192"/>
                      <a:pt x="142" y="190"/>
                      <a:pt x="142" y="188"/>
                    </a:cubicBezTo>
                    <a:cubicBezTo>
                      <a:pt x="142" y="191"/>
                      <a:pt x="142" y="194"/>
                      <a:pt x="142" y="197"/>
                    </a:cubicBezTo>
                    <a:close/>
                    <a:moveTo>
                      <a:pt x="127" y="104"/>
                    </a:moveTo>
                    <a:cubicBezTo>
                      <a:pt x="127" y="111"/>
                      <a:pt x="126" y="118"/>
                      <a:pt x="126" y="125"/>
                    </a:cubicBezTo>
                    <a:cubicBezTo>
                      <a:pt x="126" y="121"/>
                      <a:pt x="125" y="116"/>
                      <a:pt x="125" y="112"/>
                    </a:cubicBezTo>
                    <a:cubicBezTo>
                      <a:pt x="125" y="108"/>
                      <a:pt x="126" y="102"/>
                      <a:pt x="126" y="97"/>
                    </a:cubicBezTo>
                    <a:cubicBezTo>
                      <a:pt x="127" y="92"/>
                      <a:pt x="127" y="87"/>
                      <a:pt x="128" y="82"/>
                    </a:cubicBezTo>
                    <a:cubicBezTo>
                      <a:pt x="128" y="89"/>
                      <a:pt x="128" y="97"/>
                      <a:pt x="127" y="104"/>
                    </a:cubicBezTo>
                    <a:close/>
                    <a:moveTo>
                      <a:pt x="133" y="210"/>
                    </a:moveTo>
                    <a:cubicBezTo>
                      <a:pt x="134" y="210"/>
                      <a:pt x="134" y="210"/>
                      <a:pt x="134" y="210"/>
                    </a:cubicBezTo>
                    <a:cubicBezTo>
                      <a:pt x="134" y="210"/>
                      <a:pt x="134" y="210"/>
                      <a:pt x="134" y="210"/>
                    </a:cubicBezTo>
                    <a:cubicBezTo>
                      <a:pt x="134" y="210"/>
                      <a:pt x="134" y="210"/>
                      <a:pt x="134" y="210"/>
                    </a:cubicBezTo>
                    <a:cubicBezTo>
                      <a:pt x="134" y="210"/>
                      <a:pt x="134" y="210"/>
                      <a:pt x="134" y="210"/>
                    </a:cubicBezTo>
                    <a:cubicBezTo>
                      <a:pt x="134" y="210"/>
                      <a:pt x="135" y="210"/>
                      <a:pt x="135" y="210"/>
                    </a:cubicBezTo>
                    <a:cubicBezTo>
                      <a:pt x="135" y="210"/>
                      <a:pt x="135" y="210"/>
                      <a:pt x="135" y="210"/>
                    </a:cubicBezTo>
                    <a:cubicBezTo>
                      <a:pt x="134" y="210"/>
                      <a:pt x="135" y="211"/>
                      <a:pt x="134" y="211"/>
                    </a:cubicBezTo>
                    <a:cubicBezTo>
                      <a:pt x="135" y="212"/>
                      <a:pt x="136" y="212"/>
                      <a:pt x="136" y="212"/>
                    </a:cubicBezTo>
                    <a:cubicBezTo>
                      <a:pt x="136" y="213"/>
                      <a:pt x="136" y="213"/>
                      <a:pt x="135" y="212"/>
                    </a:cubicBezTo>
                    <a:cubicBezTo>
                      <a:pt x="136" y="213"/>
                      <a:pt x="136" y="213"/>
                      <a:pt x="136" y="213"/>
                    </a:cubicBezTo>
                    <a:cubicBezTo>
                      <a:pt x="135" y="213"/>
                      <a:pt x="135" y="213"/>
                      <a:pt x="135" y="213"/>
                    </a:cubicBezTo>
                    <a:cubicBezTo>
                      <a:pt x="134" y="214"/>
                      <a:pt x="136" y="213"/>
                      <a:pt x="136" y="214"/>
                    </a:cubicBezTo>
                    <a:cubicBezTo>
                      <a:pt x="136" y="214"/>
                      <a:pt x="136" y="214"/>
                      <a:pt x="136" y="214"/>
                    </a:cubicBezTo>
                    <a:cubicBezTo>
                      <a:pt x="136" y="214"/>
                      <a:pt x="136" y="214"/>
                      <a:pt x="136" y="214"/>
                    </a:cubicBezTo>
                    <a:cubicBezTo>
                      <a:pt x="136" y="214"/>
                      <a:pt x="137" y="214"/>
                      <a:pt x="137" y="214"/>
                    </a:cubicBezTo>
                    <a:cubicBezTo>
                      <a:pt x="136" y="215"/>
                      <a:pt x="136" y="215"/>
                      <a:pt x="136" y="215"/>
                    </a:cubicBezTo>
                    <a:cubicBezTo>
                      <a:pt x="136" y="215"/>
                      <a:pt x="136" y="215"/>
                      <a:pt x="136" y="215"/>
                    </a:cubicBezTo>
                    <a:cubicBezTo>
                      <a:pt x="135" y="214"/>
                      <a:pt x="134" y="214"/>
                      <a:pt x="134" y="214"/>
                    </a:cubicBezTo>
                    <a:cubicBezTo>
                      <a:pt x="134" y="213"/>
                      <a:pt x="134" y="211"/>
                      <a:pt x="133" y="210"/>
                    </a:cubicBezTo>
                    <a:close/>
                    <a:moveTo>
                      <a:pt x="141" y="224"/>
                    </a:moveTo>
                    <a:cubicBezTo>
                      <a:pt x="141" y="224"/>
                      <a:pt x="141" y="225"/>
                      <a:pt x="141" y="225"/>
                    </a:cubicBezTo>
                    <a:cubicBezTo>
                      <a:pt x="141" y="225"/>
                      <a:pt x="141" y="224"/>
                      <a:pt x="141" y="224"/>
                    </a:cubicBezTo>
                    <a:close/>
                    <a:moveTo>
                      <a:pt x="160" y="152"/>
                    </a:moveTo>
                    <a:cubicBezTo>
                      <a:pt x="159" y="152"/>
                      <a:pt x="159" y="153"/>
                      <a:pt x="159" y="153"/>
                    </a:cubicBezTo>
                    <a:cubicBezTo>
                      <a:pt x="159" y="151"/>
                      <a:pt x="159" y="149"/>
                      <a:pt x="160" y="147"/>
                    </a:cubicBezTo>
                    <a:cubicBezTo>
                      <a:pt x="160" y="148"/>
                      <a:pt x="160" y="150"/>
                      <a:pt x="160" y="152"/>
                    </a:cubicBezTo>
                    <a:close/>
                    <a:moveTo>
                      <a:pt x="151" y="133"/>
                    </a:moveTo>
                    <a:cubicBezTo>
                      <a:pt x="151" y="135"/>
                      <a:pt x="150" y="137"/>
                      <a:pt x="150" y="138"/>
                    </a:cubicBezTo>
                    <a:cubicBezTo>
                      <a:pt x="150" y="139"/>
                      <a:pt x="150" y="139"/>
                      <a:pt x="150" y="140"/>
                    </a:cubicBezTo>
                    <a:cubicBezTo>
                      <a:pt x="150" y="141"/>
                      <a:pt x="150" y="141"/>
                      <a:pt x="150" y="142"/>
                    </a:cubicBezTo>
                    <a:cubicBezTo>
                      <a:pt x="149" y="144"/>
                      <a:pt x="149" y="145"/>
                      <a:pt x="149" y="146"/>
                    </a:cubicBezTo>
                    <a:cubicBezTo>
                      <a:pt x="149" y="146"/>
                      <a:pt x="149" y="147"/>
                      <a:pt x="149" y="148"/>
                    </a:cubicBezTo>
                    <a:cubicBezTo>
                      <a:pt x="148" y="143"/>
                      <a:pt x="148" y="138"/>
                      <a:pt x="148" y="133"/>
                    </a:cubicBezTo>
                    <a:cubicBezTo>
                      <a:pt x="148" y="143"/>
                      <a:pt x="148" y="143"/>
                      <a:pt x="148" y="143"/>
                    </a:cubicBezTo>
                    <a:cubicBezTo>
                      <a:pt x="147" y="141"/>
                      <a:pt x="147" y="136"/>
                      <a:pt x="147" y="130"/>
                    </a:cubicBezTo>
                    <a:cubicBezTo>
                      <a:pt x="148" y="131"/>
                      <a:pt x="149" y="131"/>
                      <a:pt x="151" y="131"/>
                    </a:cubicBezTo>
                    <a:cubicBezTo>
                      <a:pt x="151" y="132"/>
                      <a:pt x="151" y="133"/>
                      <a:pt x="151" y="133"/>
                    </a:cubicBezTo>
                    <a:close/>
                    <a:moveTo>
                      <a:pt x="74" y="61"/>
                    </a:moveTo>
                    <a:cubicBezTo>
                      <a:pt x="74" y="61"/>
                      <a:pt x="74" y="61"/>
                      <a:pt x="74" y="61"/>
                    </a:cubicBezTo>
                    <a:cubicBezTo>
                      <a:pt x="74" y="61"/>
                      <a:pt x="74" y="61"/>
                      <a:pt x="74" y="61"/>
                    </a:cubicBezTo>
                    <a:close/>
                    <a:moveTo>
                      <a:pt x="73" y="195"/>
                    </a:moveTo>
                    <a:cubicBezTo>
                      <a:pt x="73" y="195"/>
                      <a:pt x="73" y="195"/>
                      <a:pt x="72" y="195"/>
                    </a:cubicBezTo>
                    <a:cubicBezTo>
                      <a:pt x="72" y="195"/>
                      <a:pt x="72" y="196"/>
                      <a:pt x="71" y="196"/>
                    </a:cubicBezTo>
                    <a:cubicBezTo>
                      <a:pt x="72" y="195"/>
                      <a:pt x="72" y="195"/>
                      <a:pt x="72" y="195"/>
                    </a:cubicBezTo>
                    <a:cubicBezTo>
                      <a:pt x="73" y="195"/>
                      <a:pt x="73" y="195"/>
                      <a:pt x="73" y="195"/>
                    </a:cubicBezTo>
                    <a:cubicBezTo>
                      <a:pt x="73" y="195"/>
                      <a:pt x="73" y="195"/>
                      <a:pt x="73" y="195"/>
                    </a:cubicBezTo>
                    <a:cubicBezTo>
                      <a:pt x="73" y="195"/>
                      <a:pt x="73" y="195"/>
                      <a:pt x="73" y="195"/>
                    </a:cubicBezTo>
                    <a:close/>
                    <a:moveTo>
                      <a:pt x="70" y="188"/>
                    </a:moveTo>
                    <a:cubicBezTo>
                      <a:pt x="70" y="188"/>
                      <a:pt x="70" y="188"/>
                      <a:pt x="70" y="188"/>
                    </a:cubicBezTo>
                    <a:cubicBezTo>
                      <a:pt x="69" y="187"/>
                      <a:pt x="69" y="187"/>
                      <a:pt x="70" y="187"/>
                    </a:cubicBezTo>
                    <a:cubicBezTo>
                      <a:pt x="70" y="187"/>
                      <a:pt x="70" y="187"/>
                      <a:pt x="70" y="187"/>
                    </a:cubicBezTo>
                    <a:cubicBezTo>
                      <a:pt x="70" y="188"/>
                      <a:pt x="70" y="188"/>
                      <a:pt x="70" y="188"/>
                    </a:cubicBezTo>
                    <a:close/>
                    <a:moveTo>
                      <a:pt x="70" y="187"/>
                    </a:moveTo>
                    <a:cubicBezTo>
                      <a:pt x="70" y="187"/>
                      <a:pt x="70" y="187"/>
                      <a:pt x="70" y="187"/>
                    </a:cubicBezTo>
                    <a:cubicBezTo>
                      <a:pt x="70" y="187"/>
                      <a:pt x="70" y="187"/>
                      <a:pt x="70" y="187"/>
                    </a:cubicBezTo>
                    <a:cubicBezTo>
                      <a:pt x="70" y="187"/>
                      <a:pt x="70" y="187"/>
                      <a:pt x="70" y="187"/>
                    </a:cubicBezTo>
                    <a:cubicBezTo>
                      <a:pt x="70" y="187"/>
                      <a:pt x="70" y="187"/>
                      <a:pt x="70" y="187"/>
                    </a:cubicBezTo>
                    <a:cubicBezTo>
                      <a:pt x="70" y="187"/>
                      <a:pt x="70" y="187"/>
                      <a:pt x="70" y="187"/>
                    </a:cubicBezTo>
                    <a:cubicBezTo>
                      <a:pt x="70" y="187"/>
                      <a:pt x="70" y="187"/>
                      <a:pt x="70" y="187"/>
                    </a:cubicBezTo>
                    <a:close/>
                    <a:moveTo>
                      <a:pt x="55" y="109"/>
                    </a:moveTo>
                    <a:cubicBezTo>
                      <a:pt x="55" y="110"/>
                      <a:pt x="54" y="110"/>
                      <a:pt x="54" y="111"/>
                    </a:cubicBezTo>
                    <a:cubicBezTo>
                      <a:pt x="54" y="110"/>
                      <a:pt x="54" y="110"/>
                      <a:pt x="54" y="109"/>
                    </a:cubicBezTo>
                    <a:cubicBezTo>
                      <a:pt x="54" y="109"/>
                      <a:pt x="55" y="109"/>
                      <a:pt x="55" y="109"/>
                    </a:cubicBezTo>
                    <a:close/>
                    <a:moveTo>
                      <a:pt x="59" y="127"/>
                    </a:moveTo>
                    <a:cubicBezTo>
                      <a:pt x="59" y="128"/>
                      <a:pt x="59" y="129"/>
                      <a:pt x="59" y="130"/>
                    </a:cubicBezTo>
                    <a:cubicBezTo>
                      <a:pt x="59" y="129"/>
                      <a:pt x="59" y="128"/>
                      <a:pt x="58" y="126"/>
                    </a:cubicBezTo>
                    <a:cubicBezTo>
                      <a:pt x="58" y="127"/>
                      <a:pt x="58" y="127"/>
                      <a:pt x="59" y="127"/>
                    </a:cubicBezTo>
                    <a:close/>
                    <a:moveTo>
                      <a:pt x="72" y="185"/>
                    </a:moveTo>
                    <a:cubicBezTo>
                      <a:pt x="73" y="185"/>
                      <a:pt x="74" y="185"/>
                      <a:pt x="75" y="185"/>
                    </a:cubicBezTo>
                    <a:cubicBezTo>
                      <a:pt x="75" y="185"/>
                      <a:pt x="75" y="185"/>
                      <a:pt x="75" y="185"/>
                    </a:cubicBezTo>
                    <a:cubicBezTo>
                      <a:pt x="75" y="185"/>
                      <a:pt x="74" y="185"/>
                      <a:pt x="72" y="185"/>
                    </a:cubicBezTo>
                    <a:cubicBezTo>
                      <a:pt x="72" y="185"/>
                      <a:pt x="72" y="185"/>
                      <a:pt x="72" y="185"/>
                    </a:cubicBezTo>
                    <a:close/>
                    <a:moveTo>
                      <a:pt x="36" y="114"/>
                    </a:moveTo>
                    <a:cubicBezTo>
                      <a:pt x="36" y="113"/>
                      <a:pt x="38" y="113"/>
                      <a:pt x="36" y="112"/>
                    </a:cubicBezTo>
                    <a:cubicBezTo>
                      <a:pt x="36" y="112"/>
                      <a:pt x="35" y="112"/>
                      <a:pt x="35" y="111"/>
                    </a:cubicBezTo>
                    <a:cubicBezTo>
                      <a:pt x="36" y="112"/>
                      <a:pt x="36" y="112"/>
                      <a:pt x="36" y="112"/>
                    </a:cubicBezTo>
                    <a:cubicBezTo>
                      <a:pt x="36" y="111"/>
                      <a:pt x="35" y="111"/>
                      <a:pt x="36" y="111"/>
                    </a:cubicBezTo>
                    <a:cubicBezTo>
                      <a:pt x="36" y="111"/>
                      <a:pt x="36" y="111"/>
                      <a:pt x="36" y="110"/>
                    </a:cubicBezTo>
                    <a:cubicBezTo>
                      <a:pt x="37" y="111"/>
                      <a:pt x="37" y="111"/>
                      <a:pt x="37" y="111"/>
                    </a:cubicBezTo>
                    <a:cubicBezTo>
                      <a:pt x="36" y="109"/>
                      <a:pt x="36" y="109"/>
                      <a:pt x="36" y="109"/>
                    </a:cubicBezTo>
                    <a:cubicBezTo>
                      <a:pt x="37" y="109"/>
                      <a:pt x="36" y="107"/>
                      <a:pt x="37" y="107"/>
                    </a:cubicBezTo>
                    <a:cubicBezTo>
                      <a:pt x="37" y="107"/>
                      <a:pt x="38" y="105"/>
                      <a:pt x="37" y="105"/>
                    </a:cubicBezTo>
                    <a:cubicBezTo>
                      <a:pt x="37" y="105"/>
                      <a:pt x="37" y="105"/>
                      <a:pt x="38" y="104"/>
                    </a:cubicBezTo>
                    <a:cubicBezTo>
                      <a:pt x="38" y="106"/>
                      <a:pt x="38" y="108"/>
                      <a:pt x="38" y="110"/>
                    </a:cubicBezTo>
                    <a:cubicBezTo>
                      <a:pt x="38" y="110"/>
                      <a:pt x="39" y="111"/>
                      <a:pt x="39" y="112"/>
                    </a:cubicBezTo>
                    <a:cubicBezTo>
                      <a:pt x="38" y="113"/>
                      <a:pt x="37" y="113"/>
                      <a:pt x="36" y="114"/>
                    </a:cubicBezTo>
                    <a:close/>
                    <a:moveTo>
                      <a:pt x="71" y="196"/>
                    </a:moveTo>
                    <a:cubicBezTo>
                      <a:pt x="72" y="196"/>
                      <a:pt x="72" y="196"/>
                      <a:pt x="72" y="196"/>
                    </a:cubicBezTo>
                    <a:cubicBezTo>
                      <a:pt x="72" y="196"/>
                      <a:pt x="72" y="196"/>
                      <a:pt x="72" y="196"/>
                    </a:cubicBezTo>
                    <a:cubicBezTo>
                      <a:pt x="72" y="196"/>
                      <a:pt x="72" y="196"/>
                      <a:pt x="72" y="196"/>
                    </a:cubicBezTo>
                    <a:cubicBezTo>
                      <a:pt x="72" y="196"/>
                      <a:pt x="72" y="196"/>
                      <a:pt x="72" y="196"/>
                    </a:cubicBezTo>
                    <a:cubicBezTo>
                      <a:pt x="72" y="196"/>
                      <a:pt x="72" y="196"/>
                      <a:pt x="72" y="196"/>
                    </a:cubicBezTo>
                    <a:cubicBezTo>
                      <a:pt x="72" y="196"/>
                      <a:pt x="72" y="196"/>
                      <a:pt x="72" y="196"/>
                    </a:cubicBezTo>
                    <a:cubicBezTo>
                      <a:pt x="72" y="196"/>
                      <a:pt x="72" y="196"/>
                      <a:pt x="72" y="196"/>
                    </a:cubicBezTo>
                    <a:cubicBezTo>
                      <a:pt x="72" y="196"/>
                      <a:pt x="72" y="196"/>
                      <a:pt x="72" y="196"/>
                    </a:cubicBezTo>
                    <a:cubicBezTo>
                      <a:pt x="73" y="195"/>
                      <a:pt x="73" y="195"/>
                      <a:pt x="73" y="195"/>
                    </a:cubicBezTo>
                    <a:cubicBezTo>
                      <a:pt x="73" y="195"/>
                      <a:pt x="73" y="195"/>
                      <a:pt x="73" y="195"/>
                    </a:cubicBezTo>
                    <a:cubicBezTo>
                      <a:pt x="73" y="196"/>
                      <a:pt x="72" y="197"/>
                      <a:pt x="72" y="197"/>
                    </a:cubicBezTo>
                    <a:cubicBezTo>
                      <a:pt x="72" y="197"/>
                      <a:pt x="72" y="197"/>
                      <a:pt x="72" y="197"/>
                    </a:cubicBezTo>
                    <a:cubicBezTo>
                      <a:pt x="72" y="197"/>
                      <a:pt x="72" y="197"/>
                      <a:pt x="72" y="197"/>
                    </a:cubicBezTo>
                    <a:cubicBezTo>
                      <a:pt x="72" y="197"/>
                      <a:pt x="72" y="197"/>
                      <a:pt x="72" y="197"/>
                    </a:cubicBezTo>
                    <a:cubicBezTo>
                      <a:pt x="72" y="197"/>
                      <a:pt x="72" y="197"/>
                      <a:pt x="72" y="197"/>
                    </a:cubicBezTo>
                    <a:cubicBezTo>
                      <a:pt x="72" y="197"/>
                      <a:pt x="71" y="197"/>
                      <a:pt x="71" y="196"/>
                    </a:cubicBezTo>
                    <a:cubicBezTo>
                      <a:pt x="71" y="196"/>
                      <a:pt x="71" y="196"/>
                      <a:pt x="71" y="196"/>
                    </a:cubicBezTo>
                    <a:close/>
                    <a:moveTo>
                      <a:pt x="73" y="195"/>
                    </a:moveTo>
                    <a:cubicBezTo>
                      <a:pt x="73" y="195"/>
                      <a:pt x="73" y="195"/>
                      <a:pt x="73" y="195"/>
                    </a:cubicBezTo>
                    <a:cubicBezTo>
                      <a:pt x="73" y="195"/>
                      <a:pt x="73" y="195"/>
                      <a:pt x="73" y="195"/>
                    </a:cubicBezTo>
                    <a:cubicBezTo>
                      <a:pt x="73" y="195"/>
                      <a:pt x="73" y="195"/>
                      <a:pt x="73" y="195"/>
                    </a:cubicBezTo>
                    <a:close/>
                    <a:moveTo>
                      <a:pt x="72" y="185"/>
                    </a:moveTo>
                    <a:cubicBezTo>
                      <a:pt x="74" y="185"/>
                      <a:pt x="75" y="185"/>
                      <a:pt x="75" y="185"/>
                    </a:cubicBezTo>
                    <a:cubicBezTo>
                      <a:pt x="75" y="185"/>
                      <a:pt x="75" y="185"/>
                      <a:pt x="75" y="185"/>
                    </a:cubicBezTo>
                    <a:cubicBezTo>
                      <a:pt x="74" y="185"/>
                      <a:pt x="73" y="185"/>
                      <a:pt x="72" y="185"/>
                    </a:cubicBezTo>
                    <a:close/>
                    <a:moveTo>
                      <a:pt x="80" y="173"/>
                    </a:moveTo>
                    <a:cubicBezTo>
                      <a:pt x="80" y="173"/>
                      <a:pt x="81" y="173"/>
                      <a:pt x="81" y="173"/>
                    </a:cubicBezTo>
                    <a:cubicBezTo>
                      <a:pt x="81" y="173"/>
                      <a:pt x="80" y="173"/>
                      <a:pt x="80" y="174"/>
                    </a:cubicBezTo>
                    <a:cubicBezTo>
                      <a:pt x="80" y="173"/>
                      <a:pt x="80" y="173"/>
                      <a:pt x="80" y="173"/>
                    </a:cubicBezTo>
                    <a:close/>
                    <a:moveTo>
                      <a:pt x="91" y="148"/>
                    </a:moveTo>
                    <a:cubicBezTo>
                      <a:pt x="91" y="149"/>
                      <a:pt x="91" y="149"/>
                      <a:pt x="91" y="149"/>
                    </a:cubicBezTo>
                    <a:cubicBezTo>
                      <a:pt x="91" y="149"/>
                      <a:pt x="91" y="149"/>
                      <a:pt x="91" y="149"/>
                    </a:cubicBezTo>
                    <a:cubicBezTo>
                      <a:pt x="91" y="149"/>
                      <a:pt x="91" y="149"/>
                      <a:pt x="91" y="148"/>
                    </a:cubicBezTo>
                    <a:close/>
                    <a:moveTo>
                      <a:pt x="135" y="259"/>
                    </a:moveTo>
                    <a:cubicBezTo>
                      <a:pt x="136" y="259"/>
                      <a:pt x="137" y="259"/>
                      <a:pt x="138" y="259"/>
                    </a:cubicBezTo>
                    <a:cubicBezTo>
                      <a:pt x="137" y="262"/>
                      <a:pt x="136" y="264"/>
                      <a:pt x="135" y="267"/>
                    </a:cubicBezTo>
                    <a:cubicBezTo>
                      <a:pt x="135" y="264"/>
                      <a:pt x="135" y="261"/>
                      <a:pt x="135" y="259"/>
                    </a:cubicBezTo>
                    <a:close/>
                    <a:moveTo>
                      <a:pt x="139" y="259"/>
                    </a:moveTo>
                    <a:cubicBezTo>
                      <a:pt x="140" y="259"/>
                      <a:pt x="140" y="259"/>
                      <a:pt x="140" y="259"/>
                    </a:cubicBezTo>
                    <a:cubicBezTo>
                      <a:pt x="140" y="259"/>
                      <a:pt x="140" y="259"/>
                      <a:pt x="140" y="259"/>
                    </a:cubicBezTo>
                    <a:cubicBezTo>
                      <a:pt x="140" y="258"/>
                      <a:pt x="140" y="258"/>
                      <a:pt x="140" y="258"/>
                    </a:cubicBezTo>
                    <a:cubicBezTo>
                      <a:pt x="140" y="258"/>
                      <a:pt x="140" y="258"/>
                      <a:pt x="140" y="258"/>
                    </a:cubicBezTo>
                    <a:cubicBezTo>
                      <a:pt x="140" y="258"/>
                      <a:pt x="140" y="257"/>
                      <a:pt x="140" y="257"/>
                    </a:cubicBezTo>
                    <a:cubicBezTo>
                      <a:pt x="140" y="257"/>
                      <a:pt x="140" y="257"/>
                      <a:pt x="140" y="257"/>
                    </a:cubicBezTo>
                    <a:cubicBezTo>
                      <a:pt x="140" y="257"/>
                      <a:pt x="140" y="257"/>
                      <a:pt x="140" y="257"/>
                    </a:cubicBezTo>
                    <a:cubicBezTo>
                      <a:pt x="140" y="256"/>
                      <a:pt x="141" y="256"/>
                      <a:pt x="141" y="256"/>
                    </a:cubicBezTo>
                    <a:cubicBezTo>
                      <a:pt x="141" y="257"/>
                      <a:pt x="141" y="258"/>
                      <a:pt x="140" y="259"/>
                    </a:cubicBezTo>
                    <a:cubicBezTo>
                      <a:pt x="140" y="259"/>
                      <a:pt x="140" y="259"/>
                      <a:pt x="139" y="259"/>
                    </a:cubicBezTo>
                    <a:close/>
                    <a:moveTo>
                      <a:pt x="135" y="239"/>
                    </a:moveTo>
                    <a:cubicBezTo>
                      <a:pt x="135" y="237"/>
                      <a:pt x="134" y="235"/>
                      <a:pt x="135" y="233"/>
                    </a:cubicBezTo>
                    <a:cubicBezTo>
                      <a:pt x="135" y="234"/>
                      <a:pt x="136" y="234"/>
                      <a:pt x="137" y="234"/>
                    </a:cubicBezTo>
                    <a:cubicBezTo>
                      <a:pt x="137" y="237"/>
                      <a:pt x="136" y="238"/>
                      <a:pt x="135" y="239"/>
                    </a:cubicBezTo>
                    <a:close/>
                    <a:moveTo>
                      <a:pt x="147" y="241"/>
                    </a:moveTo>
                    <a:cubicBezTo>
                      <a:pt x="147" y="241"/>
                      <a:pt x="147" y="241"/>
                      <a:pt x="147" y="241"/>
                    </a:cubicBezTo>
                    <a:cubicBezTo>
                      <a:pt x="147" y="241"/>
                      <a:pt x="147" y="241"/>
                      <a:pt x="147" y="241"/>
                    </a:cubicBezTo>
                    <a:cubicBezTo>
                      <a:pt x="147" y="241"/>
                      <a:pt x="147" y="241"/>
                      <a:pt x="147" y="241"/>
                    </a:cubicBezTo>
                    <a:close/>
                    <a:moveTo>
                      <a:pt x="153" y="227"/>
                    </a:moveTo>
                    <a:cubicBezTo>
                      <a:pt x="153" y="227"/>
                      <a:pt x="153" y="227"/>
                      <a:pt x="153" y="227"/>
                    </a:cubicBezTo>
                    <a:cubicBezTo>
                      <a:pt x="153" y="227"/>
                      <a:pt x="153" y="227"/>
                      <a:pt x="153" y="227"/>
                    </a:cubicBezTo>
                    <a:cubicBezTo>
                      <a:pt x="153" y="227"/>
                      <a:pt x="153" y="227"/>
                      <a:pt x="153" y="227"/>
                    </a:cubicBezTo>
                    <a:close/>
                    <a:moveTo>
                      <a:pt x="156" y="91"/>
                    </a:moveTo>
                    <a:cubicBezTo>
                      <a:pt x="156" y="91"/>
                      <a:pt x="156" y="91"/>
                      <a:pt x="155" y="91"/>
                    </a:cubicBezTo>
                    <a:cubicBezTo>
                      <a:pt x="156" y="91"/>
                      <a:pt x="156" y="91"/>
                      <a:pt x="156" y="91"/>
                    </a:cubicBezTo>
                    <a:cubicBezTo>
                      <a:pt x="155" y="90"/>
                      <a:pt x="157" y="90"/>
                      <a:pt x="157" y="90"/>
                    </a:cubicBezTo>
                    <a:cubicBezTo>
                      <a:pt x="157" y="92"/>
                      <a:pt x="157" y="93"/>
                      <a:pt x="157" y="95"/>
                    </a:cubicBezTo>
                    <a:cubicBezTo>
                      <a:pt x="157" y="96"/>
                      <a:pt x="157" y="96"/>
                      <a:pt x="157" y="96"/>
                    </a:cubicBezTo>
                    <a:cubicBezTo>
                      <a:pt x="157" y="96"/>
                      <a:pt x="156" y="96"/>
                      <a:pt x="157" y="96"/>
                    </a:cubicBezTo>
                    <a:cubicBezTo>
                      <a:pt x="156" y="96"/>
                      <a:pt x="156" y="96"/>
                      <a:pt x="156" y="96"/>
                    </a:cubicBezTo>
                    <a:cubicBezTo>
                      <a:pt x="156" y="95"/>
                      <a:pt x="156" y="95"/>
                      <a:pt x="156" y="95"/>
                    </a:cubicBezTo>
                    <a:cubicBezTo>
                      <a:pt x="157" y="95"/>
                      <a:pt x="157" y="95"/>
                      <a:pt x="157" y="95"/>
                    </a:cubicBezTo>
                    <a:cubicBezTo>
                      <a:pt x="157" y="94"/>
                      <a:pt x="157" y="94"/>
                      <a:pt x="157" y="94"/>
                    </a:cubicBezTo>
                    <a:cubicBezTo>
                      <a:pt x="156" y="95"/>
                      <a:pt x="156" y="95"/>
                      <a:pt x="156" y="95"/>
                    </a:cubicBezTo>
                    <a:cubicBezTo>
                      <a:pt x="156" y="94"/>
                      <a:pt x="157" y="94"/>
                      <a:pt x="156" y="93"/>
                    </a:cubicBezTo>
                    <a:cubicBezTo>
                      <a:pt x="156" y="93"/>
                      <a:pt x="156" y="94"/>
                      <a:pt x="155" y="93"/>
                    </a:cubicBezTo>
                    <a:cubicBezTo>
                      <a:pt x="156" y="93"/>
                      <a:pt x="156" y="92"/>
                      <a:pt x="156" y="91"/>
                    </a:cubicBezTo>
                    <a:close/>
                    <a:moveTo>
                      <a:pt x="157" y="97"/>
                    </a:moveTo>
                    <a:cubicBezTo>
                      <a:pt x="157" y="97"/>
                      <a:pt x="157" y="97"/>
                      <a:pt x="157" y="97"/>
                    </a:cubicBezTo>
                    <a:cubicBezTo>
                      <a:pt x="157" y="98"/>
                      <a:pt x="157" y="98"/>
                      <a:pt x="157" y="98"/>
                    </a:cubicBezTo>
                    <a:cubicBezTo>
                      <a:pt x="157" y="98"/>
                      <a:pt x="157" y="98"/>
                      <a:pt x="157" y="98"/>
                    </a:cubicBezTo>
                    <a:cubicBezTo>
                      <a:pt x="157" y="98"/>
                      <a:pt x="157" y="98"/>
                      <a:pt x="157" y="98"/>
                    </a:cubicBezTo>
                    <a:cubicBezTo>
                      <a:pt x="157" y="98"/>
                      <a:pt x="157" y="98"/>
                      <a:pt x="157" y="99"/>
                    </a:cubicBezTo>
                    <a:cubicBezTo>
                      <a:pt x="156" y="99"/>
                      <a:pt x="156" y="98"/>
                      <a:pt x="156" y="98"/>
                    </a:cubicBezTo>
                    <a:cubicBezTo>
                      <a:pt x="156" y="98"/>
                      <a:pt x="156" y="97"/>
                      <a:pt x="157" y="97"/>
                    </a:cubicBezTo>
                    <a:close/>
                    <a:moveTo>
                      <a:pt x="156" y="105"/>
                    </a:moveTo>
                    <a:cubicBezTo>
                      <a:pt x="156" y="105"/>
                      <a:pt x="156" y="105"/>
                      <a:pt x="156" y="105"/>
                    </a:cubicBezTo>
                    <a:cubicBezTo>
                      <a:pt x="156" y="105"/>
                      <a:pt x="156" y="105"/>
                      <a:pt x="155" y="105"/>
                    </a:cubicBezTo>
                    <a:cubicBezTo>
                      <a:pt x="155" y="105"/>
                      <a:pt x="155" y="105"/>
                      <a:pt x="156" y="105"/>
                    </a:cubicBezTo>
                    <a:close/>
                    <a:moveTo>
                      <a:pt x="155" y="107"/>
                    </a:moveTo>
                    <a:cubicBezTo>
                      <a:pt x="155" y="107"/>
                      <a:pt x="155" y="107"/>
                      <a:pt x="155" y="107"/>
                    </a:cubicBezTo>
                    <a:cubicBezTo>
                      <a:pt x="155" y="107"/>
                      <a:pt x="155" y="107"/>
                      <a:pt x="155" y="107"/>
                    </a:cubicBezTo>
                    <a:close/>
                    <a:moveTo>
                      <a:pt x="155" y="107"/>
                    </a:moveTo>
                    <a:cubicBezTo>
                      <a:pt x="155" y="108"/>
                      <a:pt x="155" y="108"/>
                      <a:pt x="155" y="108"/>
                    </a:cubicBezTo>
                    <a:cubicBezTo>
                      <a:pt x="155" y="108"/>
                      <a:pt x="155" y="108"/>
                      <a:pt x="155" y="107"/>
                    </a:cubicBezTo>
                    <a:close/>
                    <a:moveTo>
                      <a:pt x="154" y="109"/>
                    </a:moveTo>
                    <a:cubicBezTo>
                      <a:pt x="155" y="109"/>
                      <a:pt x="154" y="109"/>
                      <a:pt x="155" y="109"/>
                    </a:cubicBezTo>
                    <a:cubicBezTo>
                      <a:pt x="155" y="109"/>
                      <a:pt x="155" y="108"/>
                      <a:pt x="155" y="108"/>
                    </a:cubicBezTo>
                    <a:cubicBezTo>
                      <a:pt x="155" y="109"/>
                      <a:pt x="155" y="110"/>
                      <a:pt x="155" y="111"/>
                    </a:cubicBezTo>
                    <a:cubicBezTo>
                      <a:pt x="154" y="110"/>
                      <a:pt x="153" y="110"/>
                      <a:pt x="153" y="109"/>
                    </a:cubicBezTo>
                    <a:cubicBezTo>
                      <a:pt x="152" y="109"/>
                      <a:pt x="154" y="109"/>
                      <a:pt x="154" y="109"/>
                    </a:cubicBezTo>
                    <a:close/>
                    <a:moveTo>
                      <a:pt x="146" y="91"/>
                    </a:moveTo>
                    <a:cubicBezTo>
                      <a:pt x="147" y="91"/>
                      <a:pt x="147" y="91"/>
                      <a:pt x="147" y="91"/>
                    </a:cubicBezTo>
                    <a:cubicBezTo>
                      <a:pt x="147" y="92"/>
                      <a:pt x="146" y="92"/>
                      <a:pt x="145" y="93"/>
                    </a:cubicBezTo>
                    <a:cubicBezTo>
                      <a:pt x="145" y="97"/>
                      <a:pt x="148" y="100"/>
                      <a:pt x="147" y="103"/>
                    </a:cubicBezTo>
                    <a:cubicBezTo>
                      <a:pt x="146" y="103"/>
                      <a:pt x="146" y="103"/>
                      <a:pt x="146" y="103"/>
                    </a:cubicBezTo>
                    <a:cubicBezTo>
                      <a:pt x="145" y="103"/>
                      <a:pt x="148" y="104"/>
                      <a:pt x="147" y="104"/>
                    </a:cubicBezTo>
                    <a:cubicBezTo>
                      <a:pt x="147" y="104"/>
                      <a:pt x="147" y="104"/>
                      <a:pt x="147" y="104"/>
                    </a:cubicBezTo>
                    <a:cubicBezTo>
                      <a:pt x="147" y="104"/>
                      <a:pt x="147" y="105"/>
                      <a:pt x="146" y="104"/>
                    </a:cubicBezTo>
                    <a:cubicBezTo>
                      <a:pt x="146" y="105"/>
                      <a:pt x="147" y="105"/>
                      <a:pt x="147" y="105"/>
                    </a:cubicBezTo>
                    <a:cubicBezTo>
                      <a:pt x="146" y="105"/>
                      <a:pt x="146" y="105"/>
                      <a:pt x="146" y="105"/>
                    </a:cubicBezTo>
                    <a:cubicBezTo>
                      <a:pt x="146" y="107"/>
                      <a:pt x="147" y="108"/>
                      <a:pt x="147" y="109"/>
                    </a:cubicBezTo>
                    <a:cubicBezTo>
                      <a:pt x="146" y="110"/>
                      <a:pt x="147" y="113"/>
                      <a:pt x="148" y="115"/>
                    </a:cubicBezTo>
                    <a:cubicBezTo>
                      <a:pt x="149" y="117"/>
                      <a:pt x="148" y="118"/>
                      <a:pt x="147" y="120"/>
                    </a:cubicBezTo>
                    <a:cubicBezTo>
                      <a:pt x="147" y="115"/>
                      <a:pt x="146" y="110"/>
                      <a:pt x="145" y="104"/>
                    </a:cubicBezTo>
                    <a:cubicBezTo>
                      <a:pt x="145" y="97"/>
                      <a:pt x="144" y="90"/>
                      <a:pt x="142" y="82"/>
                    </a:cubicBezTo>
                    <a:cubicBezTo>
                      <a:pt x="143" y="81"/>
                      <a:pt x="143" y="80"/>
                      <a:pt x="143" y="79"/>
                    </a:cubicBezTo>
                    <a:cubicBezTo>
                      <a:pt x="143" y="80"/>
                      <a:pt x="143" y="80"/>
                      <a:pt x="143" y="81"/>
                    </a:cubicBezTo>
                    <a:cubicBezTo>
                      <a:pt x="144" y="81"/>
                      <a:pt x="144" y="81"/>
                      <a:pt x="144" y="81"/>
                    </a:cubicBezTo>
                    <a:cubicBezTo>
                      <a:pt x="143" y="82"/>
                      <a:pt x="145" y="82"/>
                      <a:pt x="144" y="83"/>
                    </a:cubicBezTo>
                    <a:cubicBezTo>
                      <a:pt x="144" y="83"/>
                      <a:pt x="144" y="83"/>
                      <a:pt x="144" y="83"/>
                    </a:cubicBezTo>
                    <a:cubicBezTo>
                      <a:pt x="146" y="85"/>
                      <a:pt x="143" y="86"/>
                      <a:pt x="145" y="87"/>
                    </a:cubicBezTo>
                    <a:cubicBezTo>
                      <a:pt x="144" y="87"/>
                      <a:pt x="144" y="87"/>
                      <a:pt x="144" y="87"/>
                    </a:cubicBezTo>
                    <a:cubicBezTo>
                      <a:pt x="144" y="88"/>
                      <a:pt x="145" y="89"/>
                      <a:pt x="146" y="88"/>
                    </a:cubicBezTo>
                    <a:cubicBezTo>
                      <a:pt x="146" y="89"/>
                      <a:pt x="146" y="89"/>
                      <a:pt x="145" y="89"/>
                    </a:cubicBezTo>
                    <a:cubicBezTo>
                      <a:pt x="146" y="89"/>
                      <a:pt x="146" y="89"/>
                      <a:pt x="146" y="90"/>
                    </a:cubicBezTo>
                    <a:cubicBezTo>
                      <a:pt x="146" y="90"/>
                      <a:pt x="146" y="90"/>
                      <a:pt x="146" y="90"/>
                    </a:cubicBezTo>
                    <a:cubicBezTo>
                      <a:pt x="146" y="91"/>
                      <a:pt x="146" y="91"/>
                      <a:pt x="146" y="91"/>
                    </a:cubicBezTo>
                    <a:cubicBezTo>
                      <a:pt x="148" y="90"/>
                      <a:pt x="148" y="90"/>
                      <a:pt x="148" y="90"/>
                    </a:cubicBezTo>
                    <a:cubicBezTo>
                      <a:pt x="147" y="91"/>
                      <a:pt x="146" y="91"/>
                      <a:pt x="146" y="91"/>
                    </a:cubicBezTo>
                    <a:close/>
                    <a:moveTo>
                      <a:pt x="143" y="78"/>
                    </a:moveTo>
                    <a:cubicBezTo>
                      <a:pt x="143" y="78"/>
                      <a:pt x="143" y="78"/>
                      <a:pt x="143" y="78"/>
                    </a:cubicBezTo>
                    <a:cubicBezTo>
                      <a:pt x="143" y="78"/>
                      <a:pt x="143" y="78"/>
                      <a:pt x="143" y="78"/>
                    </a:cubicBezTo>
                    <a:cubicBezTo>
                      <a:pt x="143" y="78"/>
                      <a:pt x="143" y="78"/>
                      <a:pt x="143" y="78"/>
                    </a:cubicBezTo>
                    <a:close/>
                    <a:moveTo>
                      <a:pt x="143" y="79"/>
                    </a:moveTo>
                    <a:cubicBezTo>
                      <a:pt x="143" y="79"/>
                      <a:pt x="143" y="79"/>
                      <a:pt x="143" y="79"/>
                    </a:cubicBezTo>
                    <a:cubicBezTo>
                      <a:pt x="143" y="79"/>
                      <a:pt x="143" y="79"/>
                      <a:pt x="143" y="79"/>
                    </a:cubicBezTo>
                    <a:close/>
                    <a:moveTo>
                      <a:pt x="134" y="54"/>
                    </a:moveTo>
                    <a:cubicBezTo>
                      <a:pt x="134" y="54"/>
                      <a:pt x="134" y="55"/>
                      <a:pt x="134" y="55"/>
                    </a:cubicBezTo>
                    <a:cubicBezTo>
                      <a:pt x="134" y="55"/>
                      <a:pt x="134" y="55"/>
                      <a:pt x="134" y="55"/>
                    </a:cubicBezTo>
                    <a:cubicBezTo>
                      <a:pt x="134" y="55"/>
                      <a:pt x="134" y="55"/>
                      <a:pt x="134" y="55"/>
                    </a:cubicBezTo>
                    <a:cubicBezTo>
                      <a:pt x="134" y="55"/>
                      <a:pt x="134" y="55"/>
                      <a:pt x="134" y="55"/>
                    </a:cubicBezTo>
                    <a:cubicBezTo>
                      <a:pt x="134" y="55"/>
                      <a:pt x="133" y="55"/>
                      <a:pt x="133" y="55"/>
                    </a:cubicBezTo>
                    <a:cubicBezTo>
                      <a:pt x="133" y="54"/>
                      <a:pt x="134" y="54"/>
                      <a:pt x="134" y="54"/>
                    </a:cubicBezTo>
                    <a:close/>
                    <a:moveTo>
                      <a:pt x="124" y="46"/>
                    </a:moveTo>
                    <a:cubicBezTo>
                      <a:pt x="124" y="46"/>
                      <a:pt x="124" y="46"/>
                      <a:pt x="124" y="46"/>
                    </a:cubicBezTo>
                    <a:close/>
                    <a:moveTo>
                      <a:pt x="103" y="56"/>
                    </a:moveTo>
                    <a:cubicBezTo>
                      <a:pt x="103" y="56"/>
                      <a:pt x="103" y="56"/>
                      <a:pt x="103" y="56"/>
                    </a:cubicBezTo>
                    <a:cubicBezTo>
                      <a:pt x="103" y="56"/>
                      <a:pt x="102" y="55"/>
                      <a:pt x="102" y="55"/>
                    </a:cubicBezTo>
                    <a:cubicBezTo>
                      <a:pt x="102" y="55"/>
                      <a:pt x="103" y="55"/>
                      <a:pt x="103" y="56"/>
                    </a:cubicBezTo>
                    <a:close/>
                    <a:moveTo>
                      <a:pt x="66" y="45"/>
                    </a:moveTo>
                    <a:cubicBezTo>
                      <a:pt x="66" y="45"/>
                      <a:pt x="66" y="45"/>
                      <a:pt x="66" y="45"/>
                    </a:cubicBezTo>
                    <a:cubicBezTo>
                      <a:pt x="66" y="45"/>
                      <a:pt x="66" y="45"/>
                      <a:pt x="66" y="45"/>
                    </a:cubicBezTo>
                    <a:close/>
                    <a:moveTo>
                      <a:pt x="51" y="34"/>
                    </a:moveTo>
                    <a:cubicBezTo>
                      <a:pt x="51" y="34"/>
                      <a:pt x="51" y="34"/>
                      <a:pt x="51" y="34"/>
                    </a:cubicBezTo>
                    <a:cubicBezTo>
                      <a:pt x="51" y="36"/>
                      <a:pt x="53" y="37"/>
                      <a:pt x="55" y="41"/>
                    </a:cubicBezTo>
                    <a:cubicBezTo>
                      <a:pt x="55" y="44"/>
                      <a:pt x="54" y="46"/>
                      <a:pt x="56" y="49"/>
                    </a:cubicBezTo>
                    <a:cubicBezTo>
                      <a:pt x="56" y="51"/>
                      <a:pt x="57" y="53"/>
                      <a:pt x="58" y="55"/>
                    </a:cubicBezTo>
                    <a:cubicBezTo>
                      <a:pt x="59" y="55"/>
                      <a:pt x="58" y="57"/>
                      <a:pt x="59" y="58"/>
                    </a:cubicBezTo>
                    <a:cubicBezTo>
                      <a:pt x="59" y="58"/>
                      <a:pt x="59" y="58"/>
                      <a:pt x="59" y="58"/>
                    </a:cubicBezTo>
                    <a:cubicBezTo>
                      <a:pt x="59" y="59"/>
                      <a:pt x="60" y="59"/>
                      <a:pt x="59" y="59"/>
                    </a:cubicBezTo>
                    <a:cubicBezTo>
                      <a:pt x="59" y="59"/>
                      <a:pt x="59" y="59"/>
                      <a:pt x="59" y="59"/>
                    </a:cubicBezTo>
                    <a:cubicBezTo>
                      <a:pt x="60" y="60"/>
                      <a:pt x="60" y="60"/>
                      <a:pt x="60" y="61"/>
                    </a:cubicBezTo>
                    <a:cubicBezTo>
                      <a:pt x="60" y="61"/>
                      <a:pt x="60" y="61"/>
                      <a:pt x="60" y="61"/>
                    </a:cubicBezTo>
                    <a:cubicBezTo>
                      <a:pt x="60" y="61"/>
                      <a:pt x="60" y="61"/>
                      <a:pt x="60" y="61"/>
                    </a:cubicBezTo>
                    <a:cubicBezTo>
                      <a:pt x="60" y="61"/>
                      <a:pt x="60" y="61"/>
                      <a:pt x="60" y="61"/>
                    </a:cubicBezTo>
                    <a:cubicBezTo>
                      <a:pt x="60" y="62"/>
                      <a:pt x="61" y="63"/>
                      <a:pt x="60" y="64"/>
                    </a:cubicBezTo>
                    <a:cubicBezTo>
                      <a:pt x="61" y="63"/>
                      <a:pt x="61" y="63"/>
                      <a:pt x="61" y="63"/>
                    </a:cubicBezTo>
                    <a:cubicBezTo>
                      <a:pt x="61" y="65"/>
                      <a:pt x="62" y="66"/>
                      <a:pt x="62" y="68"/>
                    </a:cubicBezTo>
                    <a:cubicBezTo>
                      <a:pt x="62" y="68"/>
                      <a:pt x="62" y="68"/>
                      <a:pt x="62" y="68"/>
                    </a:cubicBezTo>
                    <a:cubicBezTo>
                      <a:pt x="64" y="69"/>
                      <a:pt x="61" y="71"/>
                      <a:pt x="63" y="73"/>
                    </a:cubicBezTo>
                    <a:cubicBezTo>
                      <a:pt x="63" y="72"/>
                      <a:pt x="63" y="73"/>
                      <a:pt x="63" y="73"/>
                    </a:cubicBezTo>
                    <a:cubicBezTo>
                      <a:pt x="63" y="74"/>
                      <a:pt x="63" y="75"/>
                      <a:pt x="64" y="75"/>
                    </a:cubicBezTo>
                    <a:cubicBezTo>
                      <a:pt x="65" y="75"/>
                      <a:pt x="64" y="75"/>
                      <a:pt x="64" y="75"/>
                    </a:cubicBezTo>
                    <a:cubicBezTo>
                      <a:pt x="64" y="75"/>
                      <a:pt x="64" y="75"/>
                      <a:pt x="64" y="75"/>
                    </a:cubicBezTo>
                    <a:cubicBezTo>
                      <a:pt x="64" y="75"/>
                      <a:pt x="64" y="75"/>
                      <a:pt x="64" y="75"/>
                    </a:cubicBezTo>
                    <a:cubicBezTo>
                      <a:pt x="64" y="77"/>
                      <a:pt x="65" y="78"/>
                      <a:pt x="65" y="80"/>
                    </a:cubicBezTo>
                    <a:cubicBezTo>
                      <a:pt x="65" y="80"/>
                      <a:pt x="65" y="81"/>
                      <a:pt x="65" y="81"/>
                    </a:cubicBezTo>
                    <a:cubicBezTo>
                      <a:pt x="65" y="81"/>
                      <a:pt x="64" y="81"/>
                      <a:pt x="64" y="82"/>
                    </a:cubicBezTo>
                    <a:cubicBezTo>
                      <a:pt x="64" y="82"/>
                      <a:pt x="65" y="83"/>
                      <a:pt x="65" y="84"/>
                    </a:cubicBezTo>
                    <a:cubicBezTo>
                      <a:pt x="65" y="87"/>
                      <a:pt x="65" y="89"/>
                      <a:pt x="65" y="92"/>
                    </a:cubicBezTo>
                    <a:cubicBezTo>
                      <a:pt x="67" y="94"/>
                      <a:pt x="65" y="97"/>
                      <a:pt x="67" y="99"/>
                    </a:cubicBezTo>
                    <a:cubicBezTo>
                      <a:pt x="66" y="100"/>
                      <a:pt x="66" y="100"/>
                      <a:pt x="66" y="100"/>
                    </a:cubicBezTo>
                    <a:cubicBezTo>
                      <a:pt x="66" y="101"/>
                      <a:pt x="67" y="101"/>
                      <a:pt x="66" y="102"/>
                    </a:cubicBezTo>
                    <a:cubicBezTo>
                      <a:pt x="66" y="102"/>
                      <a:pt x="66" y="102"/>
                      <a:pt x="66" y="102"/>
                    </a:cubicBezTo>
                    <a:cubicBezTo>
                      <a:pt x="67" y="103"/>
                      <a:pt x="66" y="105"/>
                      <a:pt x="67" y="105"/>
                    </a:cubicBezTo>
                    <a:cubicBezTo>
                      <a:pt x="66" y="105"/>
                      <a:pt x="66" y="105"/>
                      <a:pt x="66" y="105"/>
                    </a:cubicBezTo>
                    <a:cubicBezTo>
                      <a:pt x="67" y="107"/>
                      <a:pt x="67" y="107"/>
                      <a:pt x="67" y="107"/>
                    </a:cubicBezTo>
                    <a:cubicBezTo>
                      <a:pt x="66" y="106"/>
                      <a:pt x="66" y="106"/>
                      <a:pt x="66" y="106"/>
                    </a:cubicBezTo>
                    <a:cubicBezTo>
                      <a:pt x="67" y="108"/>
                      <a:pt x="67" y="109"/>
                      <a:pt x="67" y="111"/>
                    </a:cubicBezTo>
                    <a:cubicBezTo>
                      <a:pt x="66" y="111"/>
                      <a:pt x="66" y="111"/>
                      <a:pt x="67" y="111"/>
                    </a:cubicBezTo>
                    <a:cubicBezTo>
                      <a:pt x="67" y="111"/>
                      <a:pt x="68" y="112"/>
                      <a:pt x="68" y="112"/>
                    </a:cubicBezTo>
                    <a:cubicBezTo>
                      <a:pt x="68" y="112"/>
                      <a:pt x="68" y="112"/>
                      <a:pt x="68" y="112"/>
                    </a:cubicBezTo>
                    <a:cubicBezTo>
                      <a:pt x="68" y="112"/>
                      <a:pt x="68" y="112"/>
                      <a:pt x="68" y="112"/>
                    </a:cubicBezTo>
                    <a:cubicBezTo>
                      <a:pt x="68" y="113"/>
                      <a:pt x="68" y="113"/>
                      <a:pt x="68" y="113"/>
                    </a:cubicBezTo>
                    <a:cubicBezTo>
                      <a:pt x="68" y="113"/>
                      <a:pt x="68" y="113"/>
                      <a:pt x="68" y="113"/>
                    </a:cubicBezTo>
                    <a:cubicBezTo>
                      <a:pt x="68" y="113"/>
                      <a:pt x="68" y="113"/>
                      <a:pt x="68" y="113"/>
                    </a:cubicBezTo>
                    <a:cubicBezTo>
                      <a:pt x="68" y="113"/>
                      <a:pt x="68" y="113"/>
                      <a:pt x="68" y="113"/>
                    </a:cubicBezTo>
                    <a:cubicBezTo>
                      <a:pt x="68" y="113"/>
                      <a:pt x="69" y="113"/>
                      <a:pt x="70" y="113"/>
                    </a:cubicBezTo>
                    <a:cubicBezTo>
                      <a:pt x="70" y="113"/>
                      <a:pt x="70" y="113"/>
                      <a:pt x="70" y="113"/>
                    </a:cubicBezTo>
                    <a:cubicBezTo>
                      <a:pt x="72" y="117"/>
                      <a:pt x="69" y="122"/>
                      <a:pt x="71" y="125"/>
                    </a:cubicBezTo>
                    <a:cubicBezTo>
                      <a:pt x="71" y="125"/>
                      <a:pt x="71" y="125"/>
                      <a:pt x="71" y="125"/>
                    </a:cubicBezTo>
                    <a:cubicBezTo>
                      <a:pt x="72" y="129"/>
                      <a:pt x="72" y="129"/>
                      <a:pt x="72" y="129"/>
                    </a:cubicBezTo>
                    <a:cubicBezTo>
                      <a:pt x="72" y="129"/>
                      <a:pt x="72" y="130"/>
                      <a:pt x="72" y="131"/>
                    </a:cubicBezTo>
                    <a:cubicBezTo>
                      <a:pt x="72" y="133"/>
                      <a:pt x="72" y="135"/>
                      <a:pt x="72" y="138"/>
                    </a:cubicBezTo>
                    <a:cubicBezTo>
                      <a:pt x="70" y="132"/>
                      <a:pt x="69" y="126"/>
                      <a:pt x="68" y="119"/>
                    </a:cubicBezTo>
                    <a:cubicBezTo>
                      <a:pt x="66" y="114"/>
                      <a:pt x="66" y="114"/>
                      <a:pt x="66" y="114"/>
                    </a:cubicBezTo>
                    <a:cubicBezTo>
                      <a:pt x="66" y="113"/>
                      <a:pt x="66" y="113"/>
                      <a:pt x="66" y="113"/>
                    </a:cubicBezTo>
                    <a:cubicBezTo>
                      <a:pt x="66" y="113"/>
                      <a:pt x="65" y="112"/>
                      <a:pt x="65" y="110"/>
                    </a:cubicBezTo>
                    <a:cubicBezTo>
                      <a:pt x="65" y="110"/>
                      <a:pt x="65" y="109"/>
                      <a:pt x="65" y="109"/>
                    </a:cubicBezTo>
                    <a:cubicBezTo>
                      <a:pt x="65" y="109"/>
                      <a:pt x="65" y="109"/>
                      <a:pt x="65" y="109"/>
                    </a:cubicBezTo>
                    <a:cubicBezTo>
                      <a:pt x="65" y="109"/>
                      <a:pt x="65" y="108"/>
                      <a:pt x="64" y="108"/>
                    </a:cubicBezTo>
                    <a:cubicBezTo>
                      <a:pt x="65" y="107"/>
                      <a:pt x="65" y="107"/>
                      <a:pt x="65" y="106"/>
                    </a:cubicBezTo>
                    <a:cubicBezTo>
                      <a:pt x="65" y="102"/>
                      <a:pt x="65" y="98"/>
                      <a:pt x="64" y="95"/>
                    </a:cubicBezTo>
                    <a:cubicBezTo>
                      <a:pt x="64" y="94"/>
                      <a:pt x="64" y="94"/>
                      <a:pt x="64" y="93"/>
                    </a:cubicBezTo>
                    <a:cubicBezTo>
                      <a:pt x="64" y="93"/>
                      <a:pt x="64" y="93"/>
                      <a:pt x="64" y="93"/>
                    </a:cubicBezTo>
                    <a:cubicBezTo>
                      <a:pt x="63" y="93"/>
                      <a:pt x="63" y="93"/>
                      <a:pt x="62" y="93"/>
                    </a:cubicBezTo>
                    <a:cubicBezTo>
                      <a:pt x="62" y="93"/>
                      <a:pt x="62" y="93"/>
                      <a:pt x="62" y="93"/>
                    </a:cubicBezTo>
                    <a:cubicBezTo>
                      <a:pt x="62" y="93"/>
                      <a:pt x="62" y="93"/>
                      <a:pt x="62" y="93"/>
                    </a:cubicBezTo>
                    <a:cubicBezTo>
                      <a:pt x="62" y="93"/>
                      <a:pt x="62" y="93"/>
                      <a:pt x="62" y="93"/>
                    </a:cubicBezTo>
                    <a:cubicBezTo>
                      <a:pt x="62" y="93"/>
                      <a:pt x="62" y="93"/>
                      <a:pt x="62" y="93"/>
                    </a:cubicBezTo>
                    <a:cubicBezTo>
                      <a:pt x="62" y="93"/>
                      <a:pt x="62" y="93"/>
                      <a:pt x="61" y="93"/>
                    </a:cubicBezTo>
                    <a:cubicBezTo>
                      <a:pt x="60" y="92"/>
                      <a:pt x="62" y="91"/>
                      <a:pt x="61" y="90"/>
                    </a:cubicBezTo>
                    <a:cubicBezTo>
                      <a:pt x="60" y="89"/>
                      <a:pt x="63" y="89"/>
                      <a:pt x="61" y="88"/>
                    </a:cubicBezTo>
                    <a:cubicBezTo>
                      <a:pt x="62" y="88"/>
                      <a:pt x="62" y="88"/>
                      <a:pt x="62" y="88"/>
                    </a:cubicBezTo>
                    <a:cubicBezTo>
                      <a:pt x="62" y="87"/>
                      <a:pt x="61" y="87"/>
                      <a:pt x="61" y="87"/>
                    </a:cubicBezTo>
                    <a:cubicBezTo>
                      <a:pt x="62" y="87"/>
                      <a:pt x="62" y="86"/>
                      <a:pt x="62" y="86"/>
                    </a:cubicBezTo>
                    <a:cubicBezTo>
                      <a:pt x="63" y="85"/>
                      <a:pt x="60" y="84"/>
                      <a:pt x="62" y="82"/>
                    </a:cubicBezTo>
                    <a:cubicBezTo>
                      <a:pt x="61" y="82"/>
                      <a:pt x="61" y="81"/>
                      <a:pt x="60" y="80"/>
                    </a:cubicBezTo>
                    <a:cubicBezTo>
                      <a:pt x="61" y="80"/>
                      <a:pt x="60" y="79"/>
                      <a:pt x="61" y="79"/>
                    </a:cubicBezTo>
                    <a:cubicBezTo>
                      <a:pt x="61" y="80"/>
                      <a:pt x="61" y="80"/>
                      <a:pt x="61" y="80"/>
                    </a:cubicBezTo>
                    <a:cubicBezTo>
                      <a:pt x="62" y="80"/>
                      <a:pt x="62" y="80"/>
                      <a:pt x="62" y="80"/>
                    </a:cubicBezTo>
                    <a:cubicBezTo>
                      <a:pt x="63" y="79"/>
                      <a:pt x="61" y="78"/>
                      <a:pt x="61" y="77"/>
                    </a:cubicBezTo>
                    <a:cubicBezTo>
                      <a:pt x="61" y="77"/>
                      <a:pt x="61" y="78"/>
                      <a:pt x="60" y="78"/>
                    </a:cubicBezTo>
                    <a:cubicBezTo>
                      <a:pt x="60" y="77"/>
                      <a:pt x="60" y="77"/>
                      <a:pt x="60" y="77"/>
                    </a:cubicBezTo>
                    <a:cubicBezTo>
                      <a:pt x="61" y="77"/>
                      <a:pt x="61" y="77"/>
                      <a:pt x="61" y="77"/>
                    </a:cubicBezTo>
                    <a:cubicBezTo>
                      <a:pt x="61" y="75"/>
                      <a:pt x="61" y="75"/>
                      <a:pt x="61" y="75"/>
                    </a:cubicBezTo>
                    <a:cubicBezTo>
                      <a:pt x="60" y="76"/>
                      <a:pt x="60" y="76"/>
                      <a:pt x="60" y="76"/>
                    </a:cubicBezTo>
                    <a:cubicBezTo>
                      <a:pt x="61" y="75"/>
                      <a:pt x="62" y="74"/>
                      <a:pt x="61" y="74"/>
                    </a:cubicBezTo>
                    <a:cubicBezTo>
                      <a:pt x="60" y="74"/>
                      <a:pt x="60" y="75"/>
                      <a:pt x="59" y="74"/>
                    </a:cubicBezTo>
                    <a:cubicBezTo>
                      <a:pt x="60" y="73"/>
                      <a:pt x="60" y="72"/>
                      <a:pt x="60" y="70"/>
                    </a:cubicBezTo>
                    <a:cubicBezTo>
                      <a:pt x="60" y="71"/>
                      <a:pt x="60" y="70"/>
                      <a:pt x="59" y="70"/>
                    </a:cubicBezTo>
                    <a:cubicBezTo>
                      <a:pt x="60" y="70"/>
                      <a:pt x="60" y="70"/>
                      <a:pt x="60" y="70"/>
                    </a:cubicBezTo>
                    <a:cubicBezTo>
                      <a:pt x="59" y="69"/>
                      <a:pt x="61" y="69"/>
                      <a:pt x="60" y="68"/>
                    </a:cubicBezTo>
                    <a:cubicBezTo>
                      <a:pt x="59" y="68"/>
                      <a:pt x="59" y="68"/>
                      <a:pt x="59" y="68"/>
                    </a:cubicBezTo>
                    <a:cubicBezTo>
                      <a:pt x="58" y="67"/>
                      <a:pt x="61" y="67"/>
                      <a:pt x="59" y="66"/>
                    </a:cubicBezTo>
                    <a:cubicBezTo>
                      <a:pt x="59" y="67"/>
                      <a:pt x="57" y="67"/>
                      <a:pt x="58" y="66"/>
                    </a:cubicBezTo>
                    <a:cubicBezTo>
                      <a:pt x="58" y="66"/>
                      <a:pt x="58" y="66"/>
                      <a:pt x="58" y="66"/>
                    </a:cubicBezTo>
                    <a:cubicBezTo>
                      <a:pt x="58" y="66"/>
                      <a:pt x="58" y="66"/>
                      <a:pt x="58" y="66"/>
                    </a:cubicBezTo>
                    <a:cubicBezTo>
                      <a:pt x="58" y="66"/>
                      <a:pt x="59" y="66"/>
                      <a:pt x="59" y="65"/>
                    </a:cubicBezTo>
                    <a:cubicBezTo>
                      <a:pt x="59" y="65"/>
                      <a:pt x="59" y="65"/>
                      <a:pt x="59" y="65"/>
                    </a:cubicBezTo>
                    <a:cubicBezTo>
                      <a:pt x="58" y="65"/>
                      <a:pt x="58" y="65"/>
                      <a:pt x="58" y="65"/>
                    </a:cubicBezTo>
                    <a:cubicBezTo>
                      <a:pt x="59" y="64"/>
                      <a:pt x="58" y="63"/>
                      <a:pt x="58" y="63"/>
                    </a:cubicBezTo>
                    <a:cubicBezTo>
                      <a:pt x="58" y="63"/>
                      <a:pt x="59" y="61"/>
                      <a:pt x="58" y="61"/>
                    </a:cubicBezTo>
                    <a:cubicBezTo>
                      <a:pt x="58" y="61"/>
                      <a:pt x="58" y="60"/>
                      <a:pt x="59" y="60"/>
                    </a:cubicBezTo>
                    <a:cubicBezTo>
                      <a:pt x="58" y="60"/>
                      <a:pt x="57" y="59"/>
                      <a:pt x="58" y="58"/>
                    </a:cubicBezTo>
                    <a:cubicBezTo>
                      <a:pt x="58" y="58"/>
                      <a:pt x="58" y="58"/>
                      <a:pt x="58" y="58"/>
                    </a:cubicBezTo>
                    <a:cubicBezTo>
                      <a:pt x="59" y="57"/>
                      <a:pt x="57" y="56"/>
                      <a:pt x="57" y="54"/>
                    </a:cubicBezTo>
                    <a:cubicBezTo>
                      <a:pt x="57" y="54"/>
                      <a:pt x="57" y="53"/>
                      <a:pt x="56" y="54"/>
                    </a:cubicBezTo>
                    <a:cubicBezTo>
                      <a:pt x="55" y="53"/>
                      <a:pt x="57" y="51"/>
                      <a:pt x="54" y="51"/>
                    </a:cubicBezTo>
                    <a:cubicBezTo>
                      <a:pt x="54" y="50"/>
                      <a:pt x="55" y="50"/>
                      <a:pt x="55" y="49"/>
                    </a:cubicBezTo>
                    <a:cubicBezTo>
                      <a:pt x="55" y="49"/>
                      <a:pt x="55" y="49"/>
                      <a:pt x="55" y="49"/>
                    </a:cubicBezTo>
                    <a:cubicBezTo>
                      <a:pt x="54" y="48"/>
                      <a:pt x="54" y="48"/>
                      <a:pt x="54" y="47"/>
                    </a:cubicBezTo>
                    <a:cubicBezTo>
                      <a:pt x="54" y="46"/>
                      <a:pt x="52" y="47"/>
                      <a:pt x="52" y="46"/>
                    </a:cubicBezTo>
                    <a:cubicBezTo>
                      <a:pt x="53" y="46"/>
                      <a:pt x="53" y="45"/>
                      <a:pt x="53" y="45"/>
                    </a:cubicBezTo>
                    <a:cubicBezTo>
                      <a:pt x="53" y="45"/>
                      <a:pt x="53" y="45"/>
                      <a:pt x="53" y="45"/>
                    </a:cubicBezTo>
                    <a:cubicBezTo>
                      <a:pt x="53" y="45"/>
                      <a:pt x="53" y="45"/>
                      <a:pt x="53" y="45"/>
                    </a:cubicBezTo>
                    <a:cubicBezTo>
                      <a:pt x="53" y="45"/>
                      <a:pt x="53" y="45"/>
                      <a:pt x="53" y="45"/>
                    </a:cubicBezTo>
                    <a:cubicBezTo>
                      <a:pt x="53" y="44"/>
                      <a:pt x="53" y="44"/>
                      <a:pt x="53" y="45"/>
                    </a:cubicBezTo>
                    <a:cubicBezTo>
                      <a:pt x="53" y="45"/>
                      <a:pt x="52" y="45"/>
                      <a:pt x="52" y="45"/>
                    </a:cubicBezTo>
                    <a:cubicBezTo>
                      <a:pt x="53" y="44"/>
                      <a:pt x="52" y="43"/>
                      <a:pt x="53" y="43"/>
                    </a:cubicBezTo>
                    <a:cubicBezTo>
                      <a:pt x="52" y="41"/>
                      <a:pt x="51" y="40"/>
                      <a:pt x="50" y="39"/>
                    </a:cubicBezTo>
                    <a:cubicBezTo>
                      <a:pt x="51" y="39"/>
                      <a:pt x="51" y="39"/>
                      <a:pt x="52" y="39"/>
                    </a:cubicBezTo>
                    <a:cubicBezTo>
                      <a:pt x="51" y="39"/>
                      <a:pt x="51" y="39"/>
                      <a:pt x="51" y="39"/>
                    </a:cubicBezTo>
                    <a:cubicBezTo>
                      <a:pt x="52" y="38"/>
                      <a:pt x="52" y="39"/>
                      <a:pt x="52" y="39"/>
                    </a:cubicBezTo>
                    <a:cubicBezTo>
                      <a:pt x="53" y="38"/>
                      <a:pt x="50" y="37"/>
                      <a:pt x="51" y="36"/>
                    </a:cubicBezTo>
                    <a:cubicBezTo>
                      <a:pt x="50" y="35"/>
                      <a:pt x="50" y="35"/>
                      <a:pt x="50" y="35"/>
                    </a:cubicBezTo>
                    <a:cubicBezTo>
                      <a:pt x="50" y="35"/>
                      <a:pt x="50" y="35"/>
                      <a:pt x="50" y="35"/>
                    </a:cubicBezTo>
                    <a:cubicBezTo>
                      <a:pt x="50" y="35"/>
                      <a:pt x="50" y="35"/>
                      <a:pt x="49" y="35"/>
                    </a:cubicBezTo>
                    <a:cubicBezTo>
                      <a:pt x="50" y="35"/>
                      <a:pt x="51" y="35"/>
                      <a:pt x="51" y="34"/>
                    </a:cubicBezTo>
                    <a:close/>
                    <a:moveTo>
                      <a:pt x="38" y="50"/>
                    </a:moveTo>
                    <a:cubicBezTo>
                      <a:pt x="38" y="51"/>
                      <a:pt x="39" y="51"/>
                      <a:pt x="39" y="52"/>
                    </a:cubicBezTo>
                    <a:cubicBezTo>
                      <a:pt x="39" y="52"/>
                      <a:pt x="39" y="52"/>
                      <a:pt x="39" y="53"/>
                    </a:cubicBezTo>
                    <a:cubicBezTo>
                      <a:pt x="39" y="52"/>
                      <a:pt x="39" y="52"/>
                      <a:pt x="39" y="52"/>
                    </a:cubicBezTo>
                    <a:cubicBezTo>
                      <a:pt x="39" y="52"/>
                      <a:pt x="38" y="52"/>
                      <a:pt x="38" y="52"/>
                    </a:cubicBezTo>
                    <a:cubicBezTo>
                      <a:pt x="38" y="51"/>
                      <a:pt x="38" y="50"/>
                      <a:pt x="38" y="49"/>
                    </a:cubicBezTo>
                    <a:lnTo>
                      <a:pt x="38" y="50"/>
                    </a:lnTo>
                    <a:close/>
                    <a:moveTo>
                      <a:pt x="33" y="66"/>
                    </a:moveTo>
                    <a:cubicBezTo>
                      <a:pt x="33" y="67"/>
                      <a:pt x="33" y="67"/>
                      <a:pt x="33" y="67"/>
                    </a:cubicBezTo>
                    <a:cubicBezTo>
                      <a:pt x="33" y="67"/>
                      <a:pt x="33" y="67"/>
                      <a:pt x="33" y="67"/>
                    </a:cubicBezTo>
                    <a:cubicBezTo>
                      <a:pt x="33" y="67"/>
                      <a:pt x="33" y="67"/>
                      <a:pt x="33" y="67"/>
                    </a:cubicBezTo>
                    <a:lnTo>
                      <a:pt x="33" y="66"/>
                    </a:lnTo>
                    <a:close/>
                    <a:moveTo>
                      <a:pt x="28" y="122"/>
                    </a:moveTo>
                    <a:cubicBezTo>
                      <a:pt x="28" y="121"/>
                      <a:pt x="28" y="121"/>
                      <a:pt x="28" y="121"/>
                    </a:cubicBezTo>
                    <a:cubicBezTo>
                      <a:pt x="28" y="121"/>
                      <a:pt x="29" y="121"/>
                      <a:pt x="29" y="121"/>
                    </a:cubicBezTo>
                    <a:cubicBezTo>
                      <a:pt x="29" y="121"/>
                      <a:pt x="28" y="121"/>
                      <a:pt x="28" y="122"/>
                    </a:cubicBezTo>
                    <a:close/>
                    <a:moveTo>
                      <a:pt x="46" y="124"/>
                    </a:moveTo>
                    <a:cubicBezTo>
                      <a:pt x="46" y="124"/>
                      <a:pt x="47" y="124"/>
                      <a:pt x="46" y="124"/>
                    </a:cubicBezTo>
                    <a:cubicBezTo>
                      <a:pt x="46" y="124"/>
                      <a:pt x="46" y="124"/>
                      <a:pt x="46" y="124"/>
                    </a:cubicBezTo>
                    <a:close/>
                    <a:moveTo>
                      <a:pt x="70" y="204"/>
                    </a:moveTo>
                    <a:cubicBezTo>
                      <a:pt x="69" y="203"/>
                      <a:pt x="69" y="203"/>
                      <a:pt x="69" y="202"/>
                    </a:cubicBezTo>
                    <a:cubicBezTo>
                      <a:pt x="69" y="200"/>
                      <a:pt x="68" y="199"/>
                      <a:pt x="68" y="197"/>
                    </a:cubicBezTo>
                    <a:cubicBezTo>
                      <a:pt x="69" y="197"/>
                      <a:pt x="71" y="197"/>
                      <a:pt x="72" y="197"/>
                    </a:cubicBezTo>
                    <a:cubicBezTo>
                      <a:pt x="71" y="200"/>
                      <a:pt x="70" y="202"/>
                      <a:pt x="70" y="204"/>
                    </a:cubicBezTo>
                    <a:close/>
                    <a:moveTo>
                      <a:pt x="75" y="190"/>
                    </a:moveTo>
                    <a:cubicBezTo>
                      <a:pt x="74" y="191"/>
                      <a:pt x="74" y="193"/>
                      <a:pt x="73" y="195"/>
                    </a:cubicBezTo>
                    <a:cubicBezTo>
                      <a:pt x="72" y="195"/>
                      <a:pt x="72" y="195"/>
                      <a:pt x="72" y="195"/>
                    </a:cubicBezTo>
                    <a:cubicBezTo>
                      <a:pt x="72" y="195"/>
                      <a:pt x="72" y="195"/>
                      <a:pt x="72" y="195"/>
                    </a:cubicBezTo>
                    <a:cubicBezTo>
                      <a:pt x="72" y="195"/>
                      <a:pt x="72" y="195"/>
                      <a:pt x="72" y="195"/>
                    </a:cubicBezTo>
                    <a:cubicBezTo>
                      <a:pt x="72" y="195"/>
                      <a:pt x="72" y="195"/>
                      <a:pt x="72" y="195"/>
                    </a:cubicBezTo>
                    <a:cubicBezTo>
                      <a:pt x="72" y="195"/>
                      <a:pt x="72" y="195"/>
                      <a:pt x="72" y="195"/>
                    </a:cubicBezTo>
                    <a:cubicBezTo>
                      <a:pt x="73" y="194"/>
                      <a:pt x="72" y="194"/>
                      <a:pt x="72" y="194"/>
                    </a:cubicBezTo>
                    <a:cubicBezTo>
                      <a:pt x="72" y="194"/>
                      <a:pt x="73" y="193"/>
                      <a:pt x="73" y="193"/>
                    </a:cubicBezTo>
                    <a:cubicBezTo>
                      <a:pt x="73" y="193"/>
                      <a:pt x="72" y="193"/>
                      <a:pt x="72" y="193"/>
                    </a:cubicBezTo>
                    <a:cubicBezTo>
                      <a:pt x="72" y="193"/>
                      <a:pt x="72" y="193"/>
                      <a:pt x="72" y="193"/>
                    </a:cubicBezTo>
                    <a:cubicBezTo>
                      <a:pt x="72" y="193"/>
                      <a:pt x="73" y="193"/>
                      <a:pt x="73" y="193"/>
                    </a:cubicBezTo>
                    <a:cubicBezTo>
                      <a:pt x="73" y="193"/>
                      <a:pt x="73" y="193"/>
                      <a:pt x="73" y="193"/>
                    </a:cubicBezTo>
                    <a:cubicBezTo>
                      <a:pt x="73" y="193"/>
                      <a:pt x="73" y="193"/>
                      <a:pt x="73" y="193"/>
                    </a:cubicBezTo>
                    <a:cubicBezTo>
                      <a:pt x="73" y="193"/>
                      <a:pt x="72" y="192"/>
                      <a:pt x="72" y="191"/>
                    </a:cubicBezTo>
                    <a:cubicBezTo>
                      <a:pt x="70" y="190"/>
                      <a:pt x="75" y="190"/>
                      <a:pt x="73" y="189"/>
                    </a:cubicBezTo>
                    <a:cubicBezTo>
                      <a:pt x="73" y="189"/>
                      <a:pt x="73" y="189"/>
                      <a:pt x="73" y="189"/>
                    </a:cubicBezTo>
                    <a:cubicBezTo>
                      <a:pt x="73" y="188"/>
                      <a:pt x="73" y="188"/>
                      <a:pt x="73" y="188"/>
                    </a:cubicBezTo>
                    <a:cubicBezTo>
                      <a:pt x="73" y="188"/>
                      <a:pt x="73" y="188"/>
                      <a:pt x="73" y="188"/>
                    </a:cubicBezTo>
                    <a:cubicBezTo>
                      <a:pt x="73" y="188"/>
                      <a:pt x="73" y="188"/>
                      <a:pt x="73" y="187"/>
                    </a:cubicBezTo>
                    <a:cubicBezTo>
                      <a:pt x="73" y="187"/>
                      <a:pt x="73" y="187"/>
                      <a:pt x="73" y="187"/>
                    </a:cubicBezTo>
                    <a:cubicBezTo>
                      <a:pt x="72" y="187"/>
                      <a:pt x="72" y="187"/>
                      <a:pt x="72" y="187"/>
                    </a:cubicBezTo>
                    <a:cubicBezTo>
                      <a:pt x="72" y="187"/>
                      <a:pt x="72" y="187"/>
                      <a:pt x="72" y="187"/>
                    </a:cubicBezTo>
                    <a:cubicBezTo>
                      <a:pt x="72" y="187"/>
                      <a:pt x="72" y="187"/>
                      <a:pt x="72" y="186"/>
                    </a:cubicBezTo>
                    <a:cubicBezTo>
                      <a:pt x="73" y="186"/>
                      <a:pt x="73" y="186"/>
                      <a:pt x="72" y="185"/>
                    </a:cubicBezTo>
                    <a:cubicBezTo>
                      <a:pt x="73" y="185"/>
                      <a:pt x="74" y="185"/>
                      <a:pt x="75" y="185"/>
                    </a:cubicBezTo>
                    <a:cubicBezTo>
                      <a:pt x="75" y="187"/>
                      <a:pt x="73" y="191"/>
                      <a:pt x="75" y="190"/>
                    </a:cubicBezTo>
                    <a:close/>
                    <a:moveTo>
                      <a:pt x="139" y="259"/>
                    </a:moveTo>
                    <a:cubicBezTo>
                      <a:pt x="140" y="259"/>
                      <a:pt x="140" y="259"/>
                      <a:pt x="140" y="259"/>
                    </a:cubicBezTo>
                    <a:cubicBezTo>
                      <a:pt x="140" y="260"/>
                      <a:pt x="139" y="261"/>
                      <a:pt x="139" y="259"/>
                    </a:cubicBezTo>
                    <a:close/>
                    <a:moveTo>
                      <a:pt x="142" y="254"/>
                    </a:moveTo>
                    <a:cubicBezTo>
                      <a:pt x="141" y="254"/>
                      <a:pt x="141" y="254"/>
                      <a:pt x="141" y="254"/>
                    </a:cubicBezTo>
                    <a:cubicBezTo>
                      <a:pt x="141" y="252"/>
                      <a:pt x="143" y="254"/>
                      <a:pt x="142" y="251"/>
                    </a:cubicBezTo>
                    <a:cubicBezTo>
                      <a:pt x="142" y="252"/>
                      <a:pt x="140" y="251"/>
                      <a:pt x="141" y="250"/>
                    </a:cubicBezTo>
                    <a:cubicBezTo>
                      <a:pt x="142" y="250"/>
                      <a:pt x="142" y="250"/>
                      <a:pt x="142" y="250"/>
                    </a:cubicBezTo>
                    <a:cubicBezTo>
                      <a:pt x="142" y="250"/>
                      <a:pt x="141" y="250"/>
                      <a:pt x="142" y="249"/>
                    </a:cubicBezTo>
                    <a:cubicBezTo>
                      <a:pt x="142" y="250"/>
                      <a:pt x="142" y="250"/>
                      <a:pt x="143" y="249"/>
                    </a:cubicBezTo>
                    <a:cubicBezTo>
                      <a:pt x="143" y="250"/>
                      <a:pt x="143" y="250"/>
                      <a:pt x="143" y="250"/>
                    </a:cubicBezTo>
                    <a:cubicBezTo>
                      <a:pt x="143" y="248"/>
                      <a:pt x="143" y="248"/>
                      <a:pt x="143" y="248"/>
                    </a:cubicBezTo>
                    <a:cubicBezTo>
                      <a:pt x="144" y="247"/>
                      <a:pt x="144" y="245"/>
                      <a:pt x="145" y="245"/>
                    </a:cubicBezTo>
                    <a:cubicBezTo>
                      <a:pt x="145" y="245"/>
                      <a:pt x="146" y="243"/>
                      <a:pt x="145" y="242"/>
                    </a:cubicBezTo>
                    <a:cubicBezTo>
                      <a:pt x="146" y="243"/>
                      <a:pt x="146" y="242"/>
                      <a:pt x="146" y="242"/>
                    </a:cubicBezTo>
                    <a:cubicBezTo>
                      <a:pt x="145" y="245"/>
                      <a:pt x="144" y="249"/>
                      <a:pt x="144" y="251"/>
                    </a:cubicBezTo>
                    <a:cubicBezTo>
                      <a:pt x="143" y="251"/>
                      <a:pt x="143" y="252"/>
                      <a:pt x="142" y="254"/>
                    </a:cubicBezTo>
                    <a:close/>
                    <a:moveTo>
                      <a:pt x="293" y="79"/>
                    </a:moveTo>
                    <a:cubicBezTo>
                      <a:pt x="293" y="79"/>
                      <a:pt x="293" y="79"/>
                      <a:pt x="293" y="79"/>
                    </a:cubicBezTo>
                    <a:cubicBezTo>
                      <a:pt x="293" y="79"/>
                      <a:pt x="293" y="79"/>
                      <a:pt x="293" y="79"/>
                    </a:cubicBezTo>
                    <a:cubicBezTo>
                      <a:pt x="293" y="79"/>
                      <a:pt x="293" y="79"/>
                      <a:pt x="293" y="79"/>
                    </a:cubicBezTo>
                    <a:close/>
                    <a:moveTo>
                      <a:pt x="207" y="155"/>
                    </a:moveTo>
                    <a:cubicBezTo>
                      <a:pt x="208" y="155"/>
                      <a:pt x="208" y="155"/>
                      <a:pt x="208" y="155"/>
                    </a:cubicBezTo>
                    <a:cubicBezTo>
                      <a:pt x="207" y="155"/>
                      <a:pt x="207" y="155"/>
                      <a:pt x="207" y="155"/>
                    </a:cubicBezTo>
                    <a:cubicBezTo>
                      <a:pt x="207" y="155"/>
                      <a:pt x="207" y="155"/>
                      <a:pt x="207" y="155"/>
                    </a:cubicBezTo>
                    <a:cubicBezTo>
                      <a:pt x="207" y="155"/>
                      <a:pt x="207" y="155"/>
                      <a:pt x="208" y="155"/>
                    </a:cubicBezTo>
                    <a:cubicBezTo>
                      <a:pt x="207" y="154"/>
                      <a:pt x="207" y="154"/>
                      <a:pt x="207" y="154"/>
                    </a:cubicBezTo>
                    <a:cubicBezTo>
                      <a:pt x="209" y="154"/>
                      <a:pt x="210" y="155"/>
                      <a:pt x="213" y="155"/>
                    </a:cubicBezTo>
                    <a:cubicBezTo>
                      <a:pt x="213" y="157"/>
                      <a:pt x="213" y="159"/>
                      <a:pt x="213" y="161"/>
                    </a:cubicBezTo>
                    <a:cubicBezTo>
                      <a:pt x="213" y="161"/>
                      <a:pt x="212" y="161"/>
                      <a:pt x="212" y="162"/>
                    </a:cubicBezTo>
                    <a:cubicBezTo>
                      <a:pt x="212" y="161"/>
                      <a:pt x="213" y="161"/>
                      <a:pt x="213" y="161"/>
                    </a:cubicBezTo>
                    <a:cubicBezTo>
                      <a:pt x="213" y="161"/>
                      <a:pt x="213" y="161"/>
                      <a:pt x="213" y="161"/>
                    </a:cubicBezTo>
                    <a:cubicBezTo>
                      <a:pt x="212" y="160"/>
                      <a:pt x="212" y="160"/>
                      <a:pt x="212" y="160"/>
                    </a:cubicBezTo>
                    <a:cubicBezTo>
                      <a:pt x="212" y="160"/>
                      <a:pt x="210" y="161"/>
                      <a:pt x="210" y="160"/>
                    </a:cubicBezTo>
                    <a:cubicBezTo>
                      <a:pt x="211" y="160"/>
                      <a:pt x="211" y="160"/>
                      <a:pt x="211" y="160"/>
                    </a:cubicBezTo>
                    <a:cubicBezTo>
                      <a:pt x="211" y="160"/>
                      <a:pt x="211" y="160"/>
                      <a:pt x="211" y="159"/>
                    </a:cubicBezTo>
                    <a:cubicBezTo>
                      <a:pt x="211" y="159"/>
                      <a:pt x="211" y="159"/>
                      <a:pt x="211" y="159"/>
                    </a:cubicBezTo>
                    <a:cubicBezTo>
                      <a:pt x="211" y="159"/>
                      <a:pt x="211" y="159"/>
                      <a:pt x="211" y="159"/>
                    </a:cubicBezTo>
                    <a:cubicBezTo>
                      <a:pt x="211" y="159"/>
                      <a:pt x="211" y="159"/>
                      <a:pt x="211" y="160"/>
                    </a:cubicBezTo>
                    <a:cubicBezTo>
                      <a:pt x="211" y="160"/>
                      <a:pt x="210" y="160"/>
                      <a:pt x="210" y="160"/>
                    </a:cubicBezTo>
                    <a:cubicBezTo>
                      <a:pt x="211" y="159"/>
                      <a:pt x="210" y="159"/>
                      <a:pt x="211" y="159"/>
                    </a:cubicBezTo>
                    <a:cubicBezTo>
                      <a:pt x="210" y="158"/>
                      <a:pt x="209" y="158"/>
                      <a:pt x="208" y="158"/>
                    </a:cubicBezTo>
                    <a:cubicBezTo>
                      <a:pt x="209" y="158"/>
                      <a:pt x="209" y="158"/>
                      <a:pt x="209" y="158"/>
                    </a:cubicBezTo>
                    <a:cubicBezTo>
                      <a:pt x="209" y="157"/>
                      <a:pt x="209" y="157"/>
                      <a:pt x="209" y="157"/>
                    </a:cubicBezTo>
                    <a:cubicBezTo>
                      <a:pt x="210" y="157"/>
                      <a:pt x="210" y="157"/>
                      <a:pt x="210" y="157"/>
                    </a:cubicBezTo>
                    <a:cubicBezTo>
                      <a:pt x="210" y="156"/>
                      <a:pt x="208" y="157"/>
                      <a:pt x="209" y="156"/>
                    </a:cubicBezTo>
                    <a:cubicBezTo>
                      <a:pt x="208" y="156"/>
                      <a:pt x="208" y="156"/>
                      <a:pt x="208" y="156"/>
                    </a:cubicBezTo>
                    <a:cubicBezTo>
                      <a:pt x="208" y="156"/>
                      <a:pt x="208" y="156"/>
                      <a:pt x="208" y="156"/>
                    </a:cubicBezTo>
                    <a:cubicBezTo>
                      <a:pt x="208" y="156"/>
                      <a:pt x="208" y="157"/>
                      <a:pt x="208" y="156"/>
                    </a:cubicBezTo>
                    <a:cubicBezTo>
                      <a:pt x="208" y="156"/>
                      <a:pt x="209" y="156"/>
                      <a:pt x="209" y="156"/>
                    </a:cubicBezTo>
                    <a:cubicBezTo>
                      <a:pt x="209" y="155"/>
                      <a:pt x="208" y="155"/>
                      <a:pt x="208" y="155"/>
                    </a:cubicBezTo>
                    <a:cubicBezTo>
                      <a:pt x="208" y="155"/>
                      <a:pt x="207" y="155"/>
                      <a:pt x="207" y="155"/>
                    </a:cubicBezTo>
                    <a:cubicBezTo>
                      <a:pt x="207" y="155"/>
                      <a:pt x="207" y="155"/>
                      <a:pt x="207" y="155"/>
                    </a:cubicBezTo>
                    <a:close/>
                    <a:moveTo>
                      <a:pt x="252" y="83"/>
                    </a:moveTo>
                    <a:cubicBezTo>
                      <a:pt x="252" y="83"/>
                      <a:pt x="252" y="83"/>
                      <a:pt x="251" y="83"/>
                    </a:cubicBezTo>
                    <a:cubicBezTo>
                      <a:pt x="251" y="83"/>
                      <a:pt x="251" y="83"/>
                      <a:pt x="251" y="83"/>
                    </a:cubicBezTo>
                    <a:cubicBezTo>
                      <a:pt x="252" y="83"/>
                      <a:pt x="252" y="83"/>
                      <a:pt x="252" y="83"/>
                    </a:cubicBezTo>
                    <a:close/>
                    <a:moveTo>
                      <a:pt x="225" y="182"/>
                    </a:moveTo>
                    <a:cubicBezTo>
                      <a:pt x="225" y="182"/>
                      <a:pt x="225" y="182"/>
                      <a:pt x="225" y="182"/>
                    </a:cubicBezTo>
                    <a:close/>
                    <a:moveTo>
                      <a:pt x="218" y="196"/>
                    </a:moveTo>
                    <a:cubicBezTo>
                      <a:pt x="217" y="195"/>
                      <a:pt x="217" y="193"/>
                      <a:pt x="216" y="192"/>
                    </a:cubicBezTo>
                    <a:cubicBezTo>
                      <a:pt x="214" y="188"/>
                      <a:pt x="219" y="195"/>
                      <a:pt x="216" y="189"/>
                    </a:cubicBezTo>
                    <a:cubicBezTo>
                      <a:pt x="217" y="188"/>
                      <a:pt x="218" y="190"/>
                      <a:pt x="218" y="190"/>
                    </a:cubicBezTo>
                    <a:cubicBezTo>
                      <a:pt x="218" y="190"/>
                      <a:pt x="218" y="190"/>
                      <a:pt x="218" y="190"/>
                    </a:cubicBezTo>
                    <a:cubicBezTo>
                      <a:pt x="218" y="190"/>
                      <a:pt x="218" y="191"/>
                      <a:pt x="219" y="192"/>
                    </a:cubicBezTo>
                    <a:cubicBezTo>
                      <a:pt x="218" y="193"/>
                      <a:pt x="218" y="195"/>
                      <a:pt x="218" y="196"/>
                    </a:cubicBezTo>
                    <a:close/>
                    <a:moveTo>
                      <a:pt x="217" y="187"/>
                    </a:moveTo>
                    <a:cubicBezTo>
                      <a:pt x="217" y="186"/>
                      <a:pt x="217" y="185"/>
                      <a:pt x="217" y="185"/>
                    </a:cubicBezTo>
                    <a:cubicBezTo>
                      <a:pt x="217" y="185"/>
                      <a:pt x="217" y="185"/>
                      <a:pt x="217" y="185"/>
                    </a:cubicBezTo>
                    <a:cubicBezTo>
                      <a:pt x="218" y="185"/>
                      <a:pt x="218" y="186"/>
                      <a:pt x="217" y="187"/>
                    </a:cubicBezTo>
                    <a:close/>
                    <a:moveTo>
                      <a:pt x="220" y="180"/>
                    </a:moveTo>
                    <a:cubicBezTo>
                      <a:pt x="220" y="180"/>
                      <a:pt x="222" y="179"/>
                      <a:pt x="221" y="179"/>
                    </a:cubicBezTo>
                    <a:cubicBezTo>
                      <a:pt x="221" y="179"/>
                      <a:pt x="221" y="179"/>
                      <a:pt x="221" y="179"/>
                    </a:cubicBezTo>
                    <a:cubicBezTo>
                      <a:pt x="222" y="179"/>
                      <a:pt x="222" y="179"/>
                      <a:pt x="223" y="179"/>
                    </a:cubicBezTo>
                    <a:cubicBezTo>
                      <a:pt x="223" y="179"/>
                      <a:pt x="223" y="179"/>
                      <a:pt x="222" y="179"/>
                    </a:cubicBezTo>
                    <a:cubicBezTo>
                      <a:pt x="222" y="180"/>
                      <a:pt x="220" y="180"/>
                      <a:pt x="220" y="180"/>
                    </a:cubicBezTo>
                    <a:close/>
                    <a:moveTo>
                      <a:pt x="242" y="107"/>
                    </a:moveTo>
                    <a:cubicBezTo>
                      <a:pt x="241" y="106"/>
                      <a:pt x="241" y="106"/>
                      <a:pt x="241" y="106"/>
                    </a:cubicBezTo>
                    <a:cubicBezTo>
                      <a:pt x="241" y="106"/>
                      <a:pt x="241" y="106"/>
                      <a:pt x="241" y="106"/>
                    </a:cubicBezTo>
                    <a:lnTo>
                      <a:pt x="242" y="107"/>
                    </a:lnTo>
                    <a:close/>
                    <a:moveTo>
                      <a:pt x="288" y="75"/>
                    </a:moveTo>
                    <a:cubicBezTo>
                      <a:pt x="287" y="75"/>
                      <a:pt x="288" y="75"/>
                      <a:pt x="289" y="75"/>
                    </a:cubicBezTo>
                    <a:cubicBezTo>
                      <a:pt x="289" y="75"/>
                      <a:pt x="288" y="75"/>
                      <a:pt x="288" y="75"/>
                    </a:cubicBezTo>
                    <a:cubicBezTo>
                      <a:pt x="288" y="75"/>
                      <a:pt x="288" y="75"/>
                      <a:pt x="288" y="75"/>
                    </a:cubicBezTo>
                    <a:cubicBezTo>
                      <a:pt x="288" y="75"/>
                      <a:pt x="288" y="75"/>
                      <a:pt x="288" y="75"/>
                    </a:cubicBezTo>
                    <a:close/>
                    <a:moveTo>
                      <a:pt x="293" y="78"/>
                    </a:moveTo>
                    <a:cubicBezTo>
                      <a:pt x="293" y="78"/>
                      <a:pt x="293" y="78"/>
                      <a:pt x="293" y="77"/>
                    </a:cubicBezTo>
                    <a:cubicBezTo>
                      <a:pt x="293" y="78"/>
                      <a:pt x="293" y="78"/>
                      <a:pt x="293" y="78"/>
                    </a:cubicBezTo>
                    <a:close/>
                    <a:moveTo>
                      <a:pt x="289" y="71"/>
                    </a:moveTo>
                    <a:cubicBezTo>
                      <a:pt x="289" y="71"/>
                      <a:pt x="288" y="71"/>
                      <a:pt x="288" y="71"/>
                    </a:cubicBezTo>
                    <a:cubicBezTo>
                      <a:pt x="288" y="71"/>
                      <a:pt x="289" y="71"/>
                      <a:pt x="289" y="71"/>
                    </a:cubicBezTo>
                    <a:close/>
                    <a:moveTo>
                      <a:pt x="286" y="70"/>
                    </a:moveTo>
                    <a:cubicBezTo>
                      <a:pt x="286" y="70"/>
                      <a:pt x="286" y="70"/>
                      <a:pt x="286" y="70"/>
                    </a:cubicBezTo>
                    <a:cubicBezTo>
                      <a:pt x="286" y="70"/>
                      <a:pt x="286" y="71"/>
                      <a:pt x="286" y="71"/>
                    </a:cubicBezTo>
                    <a:cubicBezTo>
                      <a:pt x="286" y="71"/>
                      <a:pt x="286" y="70"/>
                      <a:pt x="286" y="70"/>
                    </a:cubicBezTo>
                    <a:close/>
                    <a:moveTo>
                      <a:pt x="286" y="71"/>
                    </a:moveTo>
                    <a:cubicBezTo>
                      <a:pt x="286" y="71"/>
                      <a:pt x="286" y="71"/>
                      <a:pt x="286" y="71"/>
                    </a:cubicBezTo>
                    <a:cubicBezTo>
                      <a:pt x="286" y="71"/>
                      <a:pt x="286" y="71"/>
                      <a:pt x="286" y="71"/>
                    </a:cubicBezTo>
                    <a:cubicBezTo>
                      <a:pt x="286" y="71"/>
                      <a:pt x="286" y="71"/>
                      <a:pt x="286" y="71"/>
                    </a:cubicBezTo>
                    <a:close/>
                    <a:moveTo>
                      <a:pt x="285" y="75"/>
                    </a:moveTo>
                    <a:cubicBezTo>
                      <a:pt x="286" y="76"/>
                      <a:pt x="285" y="76"/>
                      <a:pt x="285" y="76"/>
                    </a:cubicBezTo>
                    <a:cubicBezTo>
                      <a:pt x="285" y="76"/>
                      <a:pt x="285" y="75"/>
                      <a:pt x="285" y="75"/>
                    </a:cubicBezTo>
                    <a:cubicBezTo>
                      <a:pt x="285" y="75"/>
                      <a:pt x="285" y="75"/>
                      <a:pt x="285" y="75"/>
                    </a:cubicBezTo>
                    <a:close/>
                    <a:moveTo>
                      <a:pt x="285" y="87"/>
                    </a:moveTo>
                    <a:cubicBezTo>
                      <a:pt x="285" y="87"/>
                      <a:pt x="285" y="87"/>
                      <a:pt x="285" y="87"/>
                    </a:cubicBezTo>
                    <a:close/>
                    <a:moveTo>
                      <a:pt x="285" y="85"/>
                    </a:moveTo>
                    <a:cubicBezTo>
                      <a:pt x="285" y="84"/>
                      <a:pt x="285" y="84"/>
                      <a:pt x="286" y="83"/>
                    </a:cubicBezTo>
                    <a:cubicBezTo>
                      <a:pt x="285" y="81"/>
                      <a:pt x="285" y="83"/>
                      <a:pt x="284" y="82"/>
                    </a:cubicBezTo>
                    <a:cubicBezTo>
                      <a:pt x="284" y="81"/>
                      <a:pt x="284" y="80"/>
                      <a:pt x="285" y="80"/>
                    </a:cubicBezTo>
                    <a:cubicBezTo>
                      <a:pt x="285" y="80"/>
                      <a:pt x="288" y="81"/>
                      <a:pt x="292" y="81"/>
                    </a:cubicBezTo>
                    <a:cubicBezTo>
                      <a:pt x="293" y="81"/>
                      <a:pt x="293" y="81"/>
                      <a:pt x="293" y="81"/>
                    </a:cubicBezTo>
                    <a:cubicBezTo>
                      <a:pt x="293" y="81"/>
                      <a:pt x="293" y="81"/>
                      <a:pt x="293" y="81"/>
                    </a:cubicBezTo>
                    <a:cubicBezTo>
                      <a:pt x="292" y="85"/>
                      <a:pt x="290" y="90"/>
                      <a:pt x="289" y="96"/>
                    </a:cubicBezTo>
                    <a:cubicBezTo>
                      <a:pt x="289" y="91"/>
                      <a:pt x="289" y="82"/>
                      <a:pt x="285" y="85"/>
                    </a:cubicBezTo>
                    <a:close/>
                    <a:moveTo>
                      <a:pt x="293" y="80"/>
                    </a:moveTo>
                    <a:cubicBezTo>
                      <a:pt x="293" y="80"/>
                      <a:pt x="293" y="80"/>
                      <a:pt x="292" y="80"/>
                    </a:cubicBezTo>
                    <a:cubicBezTo>
                      <a:pt x="294" y="80"/>
                      <a:pt x="293" y="80"/>
                      <a:pt x="293" y="80"/>
                    </a:cubicBezTo>
                    <a:cubicBezTo>
                      <a:pt x="293" y="80"/>
                      <a:pt x="293" y="80"/>
                      <a:pt x="293" y="80"/>
                    </a:cubicBezTo>
                    <a:cubicBezTo>
                      <a:pt x="292" y="80"/>
                      <a:pt x="293" y="80"/>
                      <a:pt x="293" y="80"/>
                    </a:cubicBezTo>
                    <a:cubicBezTo>
                      <a:pt x="293" y="80"/>
                      <a:pt x="293" y="80"/>
                      <a:pt x="293" y="80"/>
                    </a:cubicBezTo>
                    <a:close/>
                    <a:moveTo>
                      <a:pt x="294" y="78"/>
                    </a:moveTo>
                    <a:cubicBezTo>
                      <a:pt x="294" y="78"/>
                      <a:pt x="293" y="78"/>
                      <a:pt x="293" y="78"/>
                    </a:cubicBezTo>
                    <a:cubicBezTo>
                      <a:pt x="293" y="78"/>
                      <a:pt x="293" y="78"/>
                      <a:pt x="293" y="78"/>
                    </a:cubicBezTo>
                    <a:cubicBezTo>
                      <a:pt x="293" y="78"/>
                      <a:pt x="293" y="78"/>
                      <a:pt x="293" y="78"/>
                    </a:cubicBezTo>
                    <a:cubicBezTo>
                      <a:pt x="293" y="78"/>
                      <a:pt x="293" y="78"/>
                      <a:pt x="293" y="78"/>
                    </a:cubicBezTo>
                    <a:cubicBezTo>
                      <a:pt x="293" y="78"/>
                      <a:pt x="293" y="78"/>
                      <a:pt x="294" y="78"/>
                    </a:cubicBezTo>
                    <a:cubicBezTo>
                      <a:pt x="294" y="78"/>
                      <a:pt x="294" y="78"/>
                      <a:pt x="294" y="78"/>
                    </a:cubicBezTo>
                    <a:close/>
                    <a:moveTo>
                      <a:pt x="295" y="75"/>
                    </a:moveTo>
                    <a:cubicBezTo>
                      <a:pt x="295" y="75"/>
                      <a:pt x="295" y="75"/>
                      <a:pt x="295" y="75"/>
                    </a:cubicBezTo>
                    <a:cubicBezTo>
                      <a:pt x="295" y="75"/>
                      <a:pt x="295" y="75"/>
                      <a:pt x="295" y="75"/>
                    </a:cubicBezTo>
                    <a:close/>
                    <a:moveTo>
                      <a:pt x="296" y="71"/>
                    </a:moveTo>
                    <a:cubicBezTo>
                      <a:pt x="296" y="71"/>
                      <a:pt x="296" y="71"/>
                      <a:pt x="296" y="71"/>
                    </a:cubicBezTo>
                    <a:cubicBezTo>
                      <a:pt x="296" y="71"/>
                      <a:pt x="296" y="71"/>
                      <a:pt x="296" y="71"/>
                    </a:cubicBezTo>
                    <a:close/>
                    <a:moveTo>
                      <a:pt x="285" y="85"/>
                    </a:moveTo>
                    <a:cubicBezTo>
                      <a:pt x="285" y="85"/>
                      <a:pt x="285" y="86"/>
                      <a:pt x="284" y="86"/>
                    </a:cubicBezTo>
                    <a:cubicBezTo>
                      <a:pt x="284" y="85"/>
                      <a:pt x="284" y="85"/>
                      <a:pt x="284" y="85"/>
                    </a:cubicBezTo>
                    <a:cubicBezTo>
                      <a:pt x="285" y="85"/>
                      <a:pt x="285" y="85"/>
                      <a:pt x="285" y="85"/>
                    </a:cubicBezTo>
                    <a:close/>
                    <a:moveTo>
                      <a:pt x="254" y="84"/>
                    </a:moveTo>
                    <a:cubicBezTo>
                      <a:pt x="254" y="84"/>
                      <a:pt x="254" y="84"/>
                      <a:pt x="254" y="84"/>
                    </a:cubicBezTo>
                    <a:cubicBezTo>
                      <a:pt x="254" y="84"/>
                      <a:pt x="254" y="84"/>
                      <a:pt x="254" y="84"/>
                    </a:cubicBezTo>
                    <a:cubicBezTo>
                      <a:pt x="254" y="85"/>
                      <a:pt x="254" y="85"/>
                      <a:pt x="254" y="86"/>
                    </a:cubicBezTo>
                    <a:cubicBezTo>
                      <a:pt x="254" y="86"/>
                      <a:pt x="253" y="87"/>
                      <a:pt x="253" y="88"/>
                    </a:cubicBezTo>
                    <a:cubicBezTo>
                      <a:pt x="253" y="89"/>
                      <a:pt x="252" y="90"/>
                      <a:pt x="252" y="93"/>
                    </a:cubicBezTo>
                    <a:cubicBezTo>
                      <a:pt x="252" y="93"/>
                      <a:pt x="252" y="93"/>
                      <a:pt x="252" y="93"/>
                    </a:cubicBezTo>
                    <a:cubicBezTo>
                      <a:pt x="252" y="95"/>
                      <a:pt x="251" y="96"/>
                      <a:pt x="251" y="98"/>
                    </a:cubicBezTo>
                    <a:cubicBezTo>
                      <a:pt x="250" y="95"/>
                      <a:pt x="248" y="91"/>
                      <a:pt x="247" y="87"/>
                    </a:cubicBezTo>
                    <a:cubicBezTo>
                      <a:pt x="249" y="88"/>
                      <a:pt x="251" y="89"/>
                      <a:pt x="250" y="89"/>
                    </a:cubicBezTo>
                    <a:cubicBezTo>
                      <a:pt x="251" y="89"/>
                      <a:pt x="251" y="89"/>
                      <a:pt x="251" y="89"/>
                    </a:cubicBezTo>
                    <a:cubicBezTo>
                      <a:pt x="251" y="89"/>
                      <a:pt x="251" y="89"/>
                      <a:pt x="251" y="89"/>
                    </a:cubicBezTo>
                    <a:cubicBezTo>
                      <a:pt x="251" y="89"/>
                      <a:pt x="251" y="89"/>
                      <a:pt x="251" y="89"/>
                    </a:cubicBezTo>
                    <a:cubicBezTo>
                      <a:pt x="251" y="89"/>
                      <a:pt x="251" y="89"/>
                      <a:pt x="251" y="89"/>
                    </a:cubicBezTo>
                    <a:cubicBezTo>
                      <a:pt x="250" y="87"/>
                      <a:pt x="253" y="88"/>
                      <a:pt x="252" y="86"/>
                    </a:cubicBezTo>
                    <a:cubicBezTo>
                      <a:pt x="252" y="86"/>
                      <a:pt x="253" y="86"/>
                      <a:pt x="253" y="86"/>
                    </a:cubicBezTo>
                    <a:cubicBezTo>
                      <a:pt x="253" y="86"/>
                      <a:pt x="253" y="85"/>
                      <a:pt x="252" y="84"/>
                    </a:cubicBezTo>
                    <a:cubicBezTo>
                      <a:pt x="252" y="84"/>
                      <a:pt x="252" y="84"/>
                      <a:pt x="253" y="85"/>
                    </a:cubicBezTo>
                    <a:cubicBezTo>
                      <a:pt x="252" y="84"/>
                      <a:pt x="252" y="84"/>
                      <a:pt x="252" y="84"/>
                    </a:cubicBezTo>
                    <a:cubicBezTo>
                      <a:pt x="252" y="84"/>
                      <a:pt x="252" y="84"/>
                      <a:pt x="252" y="84"/>
                    </a:cubicBezTo>
                    <a:cubicBezTo>
                      <a:pt x="252" y="84"/>
                      <a:pt x="252" y="84"/>
                      <a:pt x="252" y="84"/>
                    </a:cubicBezTo>
                    <a:cubicBezTo>
                      <a:pt x="252" y="84"/>
                      <a:pt x="252" y="84"/>
                      <a:pt x="252" y="84"/>
                    </a:cubicBezTo>
                    <a:cubicBezTo>
                      <a:pt x="253" y="84"/>
                      <a:pt x="254" y="84"/>
                      <a:pt x="254" y="84"/>
                    </a:cubicBezTo>
                    <a:close/>
                    <a:moveTo>
                      <a:pt x="252" y="84"/>
                    </a:moveTo>
                    <a:cubicBezTo>
                      <a:pt x="252" y="84"/>
                      <a:pt x="252" y="84"/>
                      <a:pt x="252" y="84"/>
                    </a:cubicBezTo>
                    <a:cubicBezTo>
                      <a:pt x="252" y="84"/>
                      <a:pt x="252" y="84"/>
                      <a:pt x="252" y="84"/>
                    </a:cubicBezTo>
                    <a:cubicBezTo>
                      <a:pt x="252" y="84"/>
                      <a:pt x="252" y="84"/>
                      <a:pt x="252" y="84"/>
                    </a:cubicBezTo>
                    <a:close/>
                    <a:moveTo>
                      <a:pt x="252" y="83"/>
                    </a:moveTo>
                    <a:cubicBezTo>
                      <a:pt x="252" y="83"/>
                      <a:pt x="252" y="83"/>
                      <a:pt x="252" y="83"/>
                    </a:cubicBezTo>
                    <a:cubicBezTo>
                      <a:pt x="252" y="83"/>
                      <a:pt x="252" y="83"/>
                      <a:pt x="252" y="83"/>
                    </a:cubicBezTo>
                    <a:close/>
                    <a:moveTo>
                      <a:pt x="221" y="110"/>
                    </a:moveTo>
                    <a:cubicBezTo>
                      <a:pt x="221" y="110"/>
                      <a:pt x="222" y="111"/>
                      <a:pt x="222" y="112"/>
                    </a:cubicBezTo>
                    <a:cubicBezTo>
                      <a:pt x="222" y="112"/>
                      <a:pt x="222" y="112"/>
                      <a:pt x="222" y="112"/>
                    </a:cubicBezTo>
                    <a:cubicBezTo>
                      <a:pt x="221" y="111"/>
                      <a:pt x="221" y="110"/>
                      <a:pt x="221" y="110"/>
                    </a:cubicBezTo>
                    <a:close/>
                    <a:moveTo>
                      <a:pt x="196" y="169"/>
                    </a:moveTo>
                    <a:cubicBezTo>
                      <a:pt x="196" y="169"/>
                      <a:pt x="196" y="169"/>
                      <a:pt x="196" y="169"/>
                    </a:cubicBezTo>
                    <a:cubicBezTo>
                      <a:pt x="196" y="169"/>
                      <a:pt x="195" y="169"/>
                      <a:pt x="196" y="169"/>
                    </a:cubicBezTo>
                    <a:close/>
                    <a:moveTo>
                      <a:pt x="242" y="123"/>
                    </a:moveTo>
                    <a:cubicBezTo>
                      <a:pt x="242" y="121"/>
                      <a:pt x="241" y="119"/>
                      <a:pt x="242" y="118"/>
                    </a:cubicBezTo>
                    <a:cubicBezTo>
                      <a:pt x="242" y="115"/>
                      <a:pt x="242" y="115"/>
                      <a:pt x="242" y="115"/>
                    </a:cubicBezTo>
                    <a:cubicBezTo>
                      <a:pt x="242" y="115"/>
                      <a:pt x="242" y="113"/>
                      <a:pt x="243" y="114"/>
                    </a:cubicBezTo>
                    <a:cubicBezTo>
                      <a:pt x="243" y="112"/>
                      <a:pt x="243" y="111"/>
                      <a:pt x="243" y="109"/>
                    </a:cubicBezTo>
                    <a:cubicBezTo>
                      <a:pt x="243" y="108"/>
                      <a:pt x="243" y="108"/>
                      <a:pt x="243" y="108"/>
                    </a:cubicBezTo>
                    <a:cubicBezTo>
                      <a:pt x="243" y="110"/>
                      <a:pt x="243" y="111"/>
                      <a:pt x="244" y="113"/>
                    </a:cubicBezTo>
                    <a:cubicBezTo>
                      <a:pt x="244" y="115"/>
                      <a:pt x="244" y="115"/>
                      <a:pt x="244" y="115"/>
                    </a:cubicBezTo>
                    <a:cubicBezTo>
                      <a:pt x="244" y="115"/>
                      <a:pt x="244" y="115"/>
                      <a:pt x="244" y="115"/>
                    </a:cubicBezTo>
                    <a:cubicBezTo>
                      <a:pt x="244" y="115"/>
                      <a:pt x="244" y="115"/>
                      <a:pt x="244" y="115"/>
                    </a:cubicBezTo>
                    <a:cubicBezTo>
                      <a:pt x="244" y="115"/>
                      <a:pt x="244" y="115"/>
                      <a:pt x="244" y="115"/>
                    </a:cubicBezTo>
                    <a:cubicBezTo>
                      <a:pt x="244" y="115"/>
                      <a:pt x="244" y="115"/>
                      <a:pt x="244" y="115"/>
                    </a:cubicBezTo>
                    <a:cubicBezTo>
                      <a:pt x="247" y="116"/>
                      <a:pt x="240" y="114"/>
                      <a:pt x="245" y="116"/>
                    </a:cubicBezTo>
                    <a:cubicBezTo>
                      <a:pt x="244" y="117"/>
                      <a:pt x="244" y="119"/>
                      <a:pt x="243" y="120"/>
                    </a:cubicBezTo>
                    <a:cubicBezTo>
                      <a:pt x="243" y="119"/>
                      <a:pt x="243" y="119"/>
                      <a:pt x="243" y="119"/>
                    </a:cubicBezTo>
                    <a:cubicBezTo>
                      <a:pt x="243" y="121"/>
                      <a:pt x="242" y="122"/>
                      <a:pt x="242" y="123"/>
                    </a:cubicBezTo>
                    <a:close/>
                    <a:moveTo>
                      <a:pt x="258" y="112"/>
                    </a:moveTo>
                    <a:cubicBezTo>
                      <a:pt x="258" y="112"/>
                      <a:pt x="258" y="112"/>
                      <a:pt x="258" y="112"/>
                    </a:cubicBezTo>
                    <a:cubicBezTo>
                      <a:pt x="263" y="112"/>
                      <a:pt x="260" y="112"/>
                      <a:pt x="256" y="112"/>
                    </a:cubicBezTo>
                    <a:cubicBezTo>
                      <a:pt x="256" y="111"/>
                      <a:pt x="256" y="110"/>
                      <a:pt x="256" y="109"/>
                    </a:cubicBezTo>
                    <a:cubicBezTo>
                      <a:pt x="258" y="109"/>
                      <a:pt x="259" y="109"/>
                      <a:pt x="261" y="110"/>
                    </a:cubicBezTo>
                    <a:cubicBezTo>
                      <a:pt x="262" y="111"/>
                      <a:pt x="262" y="112"/>
                      <a:pt x="262" y="113"/>
                    </a:cubicBezTo>
                    <a:cubicBezTo>
                      <a:pt x="262" y="118"/>
                      <a:pt x="264" y="124"/>
                      <a:pt x="267" y="127"/>
                    </a:cubicBezTo>
                    <a:cubicBezTo>
                      <a:pt x="269" y="129"/>
                      <a:pt x="270" y="130"/>
                      <a:pt x="271" y="130"/>
                    </a:cubicBezTo>
                    <a:cubicBezTo>
                      <a:pt x="271" y="131"/>
                      <a:pt x="271" y="131"/>
                      <a:pt x="271" y="132"/>
                    </a:cubicBezTo>
                    <a:cubicBezTo>
                      <a:pt x="272" y="132"/>
                      <a:pt x="272" y="132"/>
                      <a:pt x="272" y="132"/>
                    </a:cubicBezTo>
                    <a:cubicBezTo>
                      <a:pt x="271" y="133"/>
                      <a:pt x="271" y="134"/>
                      <a:pt x="271" y="135"/>
                    </a:cubicBezTo>
                    <a:cubicBezTo>
                      <a:pt x="271" y="137"/>
                      <a:pt x="272" y="138"/>
                      <a:pt x="271" y="139"/>
                    </a:cubicBezTo>
                    <a:cubicBezTo>
                      <a:pt x="271" y="139"/>
                      <a:pt x="271" y="139"/>
                      <a:pt x="271" y="139"/>
                    </a:cubicBezTo>
                    <a:cubicBezTo>
                      <a:pt x="272" y="142"/>
                      <a:pt x="271" y="144"/>
                      <a:pt x="270" y="146"/>
                    </a:cubicBezTo>
                    <a:cubicBezTo>
                      <a:pt x="269" y="140"/>
                      <a:pt x="267" y="133"/>
                      <a:pt x="264" y="126"/>
                    </a:cubicBezTo>
                    <a:cubicBezTo>
                      <a:pt x="263" y="122"/>
                      <a:pt x="261" y="117"/>
                      <a:pt x="259" y="113"/>
                    </a:cubicBezTo>
                    <a:lnTo>
                      <a:pt x="258" y="1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i="1"/>
              </a:p>
            </p:txBody>
          </p:sp>
          <p:sp>
            <p:nvSpPr>
              <p:cNvPr id="12" name="Freeform 10"/>
              <p:cNvSpPr>
                <a:spLocks noEditPoints="1"/>
              </p:cNvSpPr>
              <p:nvPr/>
            </p:nvSpPr>
            <p:spPr bwMode="auto">
              <a:xfrm>
                <a:off x="3354388" y="1585913"/>
                <a:ext cx="377825" cy="298450"/>
              </a:xfrm>
              <a:custGeom>
                <a:avLst/>
                <a:gdLst>
                  <a:gd name="T0" fmla="*/ 157 w 176"/>
                  <a:gd name="T1" fmla="*/ 96 h 139"/>
                  <a:gd name="T2" fmla="*/ 158 w 176"/>
                  <a:gd name="T3" fmla="*/ 91 h 139"/>
                  <a:gd name="T4" fmla="*/ 155 w 176"/>
                  <a:gd name="T5" fmla="*/ 82 h 139"/>
                  <a:gd name="T6" fmla="*/ 149 w 176"/>
                  <a:gd name="T7" fmla="*/ 85 h 139"/>
                  <a:gd name="T8" fmla="*/ 155 w 176"/>
                  <a:gd name="T9" fmla="*/ 72 h 139"/>
                  <a:gd name="T10" fmla="*/ 145 w 176"/>
                  <a:gd name="T11" fmla="*/ 65 h 139"/>
                  <a:gd name="T12" fmla="*/ 147 w 176"/>
                  <a:gd name="T13" fmla="*/ 52 h 139"/>
                  <a:gd name="T14" fmla="*/ 147 w 176"/>
                  <a:gd name="T15" fmla="*/ 52 h 139"/>
                  <a:gd name="T16" fmla="*/ 143 w 176"/>
                  <a:gd name="T17" fmla="*/ 45 h 139"/>
                  <a:gd name="T18" fmla="*/ 120 w 176"/>
                  <a:gd name="T19" fmla="*/ 56 h 139"/>
                  <a:gd name="T20" fmla="*/ 112 w 176"/>
                  <a:gd name="T21" fmla="*/ 37 h 139"/>
                  <a:gd name="T22" fmla="*/ 122 w 176"/>
                  <a:gd name="T23" fmla="*/ 18 h 139"/>
                  <a:gd name="T24" fmla="*/ 111 w 176"/>
                  <a:gd name="T25" fmla="*/ 12 h 139"/>
                  <a:gd name="T26" fmla="*/ 103 w 176"/>
                  <a:gd name="T27" fmla="*/ 3 h 139"/>
                  <a:gd name="T28" fmla="*/ 98 w 176"/>
                  <a:gd name="T29" fmla="*/ 2 h 139"/>
                  <a:gd name="T30" fmla="*/ 92 w 176"/>
                  <a:gd name="T31" fmla="*/ 13 h 139"/>
                  <a:gd name="T32" fmla="*/ 96 w 176"/>
                  <a:gd name="T33" fmla="*/ 18 h 139"/>
                  <a:gd name="T34" fmla="*/ 104 w 176"/>
                  <a:gd name="T35" fmla="*/ 25 h 139"/>
                  <a:gd name="T36" fmla="*/ 75 w 176"/>
                  <a:gd name="T37" fmla="*/ 13 h 139"/>
                  <a:gd name="T38" fmla="*/ 76 w 176"/>
                  <a:gd name="T39" fmla="*/ 27 h 139"/>
                  <a:gd name="T40" fmla="*/ 68 w 176"/>
                  <a:gd name="T41" fmla="*/ 21 h 139"/>
                  <a:gd name="T42" fmla="*/ 78 w 176"/>
                  <a:gd name="T43" fmla="*/ 46 h 139"/>
                  <a:gd name="T44" fmla="*/ 52 w 176"/>
                  <a:gd name="T45" fmla="*/ 39 h 139"/>
                  <a:gd name="T46" fmla="*/ 41 w 176"/>
                  <a:gd name="T47" fmla="*/ 50 h 139"/>
                  <a:gd name="T48" fmla="*/ 36 w 176"/>
                  <a:gd name="T49" fmla="*/ 54 h 139"/>
                  <a:gd name="T50" fmla="*/ 30 w 176"/>
                  <a:gd name="T51" fmla="*/ 51 h 139"/>
                  <a:gd name="T52" fmla="*/ 26 w 176"/>
                  <a:gd name="T53" fmla="*/ 57 h 139"/>
                  <a:gd name="T54" fmla="*/ 26 w 176"/>
                  <a:gd name="T55" fmla="*/ 58 h 139"/>
                  <a:gd name="T56" fmla="*/ 23 w 176"/>
                  <a:gd name="T57" fmla="*/ 61 h 139"/>
                  <a:gd name="T58" fmla="*/ 20 w 176"/>
                  <a:gd name="T59" fmla="*/ 70 h 139"/>
                  <a:gd name="T60" fmla="*/ 29 w 176"/>
                  <a:gd name="T61" fmla="*/ 89 h 139"/>
                  <a:gd name="T62" fmla="*/ 22 w 176"/>
                  <a:gd name="T63" fmla="*/ 93 h 139"/>
                  <a:gd name="T64" fmla="*/ 15 w 176"/>
                  <a:gd name="T65" fmla="*/ 89 h 139"/>
                  <a:gd name="T66" fmla="*/ 11 w 176"/>
                  <a:gd name="T67" fmla="*/ 86 h 139"/>
                  <a:gd name="T68" fmla="*/ 5 w 176"/>
                  <a:gd name="T69" fmla="*/ 94 h 139"/>
                  <a:gd name="T70" fmla="*/ 14 w 176"/>
                  <a:gd name="T71" fmla="*/ 100 h 139"/>
                  <a:gd name="T72" fmla="*/ 23 w 176"/>
                  <a:gd name="T73" fmla="*/ 108 h 139"/>
                  <a:gd name="T74" fmla="*/ 29 w 176"/>
                  <a:gd name="T75" fmla="*/ 113 h 139"/>
                  <a:gd name="T76" fmla="*/ 37 w 176"/>
                  <a:gd name="T77" fmla="*/ 110 h 139"/>
                  <a:gd name="T78" fmla="*/ 60 w 176"/>
                  <a:gd name="T79" fmla="*/ 110 h 139"/>
                  <a:gd name="T80" fmla="*/ 65 w 176"/>
                  <a:gd name="T81" fmla="*/ 113 h 139"/>
                  <a:gd name="T82" fmla="*/ 88 w 176"/>
                  <a:gd name="T83" fmla="*/ 113 h 139"/>
                  <a:gd name="T84" fmla="*/ 90 w 176"/>
                  <a:gd name="T85" fmla="*/ 120 h 139"/>
                  <a:gd name="T86" fmla="*/ 109 w 176"/>
                  <a:gd name="T87" fmla="*/ 124 h 139"/>
                  <a:gd name="T88" fmla="*/ 139 w 176"/>
                  <a:gd name="T89" fmla="*/ 116 h 139"/>
                  <a:gd name="T90" fmla="*/ 153 w 176"/>
                  <a:gd name="T91" fmla="*/ 74 h 139"/>
                  <a:gd name="T92" fmla="*/ 26 w 176"/>
                  <a:gd name="T93" fmla="*/ 57 h 139"/>
                  <a:gd name="T94" fmla="*/ 29 w 176"/>
                  <a:gd name="T95" fmla="*/ 99 h 139"/>
                  <a:gd name="T96" fmla="*/ 28 w 176"/>
                  <a:gd name="T97" fmla="*/ 98 h 139"/>
                  <a:gd name="T98" fmla="*/ 113 w 176"/>
                  <a:gd name="T99" fmla="*/ 98 h 139"/>
                  <a:gd name="T100" fmla="*/ 110 w 176"/>
                  <a:gd name="T101" fmla="*/ 63 h 139"/>
                  <a:gd name="T102" fmla="*/ 78 w 176"/>
                  <a:gd name="T103" fmla="*/ 77 h 139"/>
                  <a:gd name="T104" fmla="*/ 53 w 176"/>
                  <a:gd name="T105" fmla="*/ 103 h 139"/>
                  <a:gd name="T106" fmla="*/ 143 w 176"/>
                  <a:gd name="T107" fmla="*/ 88 h 139"/>
                  <a:gd name="T108" fmla="*/ 139 w 176"/>
                  <a:gd name="T109" fmla="*/ 90 h 139"/>
                  <a:gd name="T110" fmla="*/ 111 w 176"/>
                  <a:gd name="T111" fmla="*/ 33 h 139"/>
                  <a:gd name="T112" fmla="*/ 108 w 176"/>
                  <a:gd name="T113" fmla="*/ 30 h 139"/>
                  <a:gd name="T114" fmla="*/ 27 w 176"/>
                  <a:gd name="T115" fmla="*/ 61 h 139"/>
                  <a:gd name="T116" fmla="*/ 27 w 176"/>
                  <a:gd name="T117" fmla="*/ 61 h 139"/>
                  <a:gd name="T118" fmla="*/ 111 w 176"/>
                  <a:gd name="T119" fmla="*/ 122 h 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76" h="139">
                    <a:moveTo>
                      <a:pt x="174" y="112"/>
                    </a:moveTo>
                    <a:cubicBezTo>
                      <a:pt x="173" y="112"/>
                      <a:pt x="171" y="113"/>
                      <a:pt x="166" y="114"/>
                    </a:cubicBezTo>
                    <a:cubicBezTo>
                      <a:pt x="162" y="115"/>
                      <a:pt x="156" y="118"/>
                      <a:pt x="149" y="119"/>
                    </a:cubicBezTo>
                    <a:cubicBezTo>
                      <a:pt x="149" y="119"/>
                      <a:pt x="149" y="118"/>
                      <a:pt x="150" y="118"/>
                    </a:cubicBezTo>
                    <a:cubicBezTo>
                      <a:pt x="152" y="115"/>
                      <a:pt x="155" y="112"/>
                      <a:pt x="158" y="109"/>
                    </a:cubicBezTo>
                    <a:cubicBezTo>
                      <a:pt x="159" y="108"/>
                      <a:pt x="160" y="106"/>
                      <a:pt x="162" y="103"/>
                    </a:cubicBezTo>
                    <a:cubicBezTo>
                      <a:pt x="162" y="102"/>
                      <a:pt x="162" y="102"/>
                      <a:pt x="162" y="102"/>
                    </a:cubicBezTo>
                    <a:cubicBezTo>
                      <a:pt x="162" y="102"/>
                      <a:pt x="162" y="102"/>
                      <a:pt x="162" y="102"/>
                    </a:cubicBezTo>
                    <a:cubicBezTo>
                      <a:pt x="162" y="102"/>
                      <a:pt x="162" y="102"/>
                      <a:pt x="162" y="102"/>
                    </a:cubicBezTo>
                    <a:cubicBezTo>
                      <a:pt x="162" y="102"/>
                      <a:pt x="162" y="102"/>
                      <a:pt x="162" y="102"/>
                    </a:cubicBezTo>
                    <a:cubicBezTo>
                      <a:pt x="162" y="102"/>
                      <a:pt x="162" y="102"/>
                      <a:pt x="162" y="102"/>
                    </a:cubicBezTo>
                    <a:cubicBezTo>
                      <a:pt x="167" y="108"/>
                      <a:pt x="156" y="95"/>
                      <a:pt x="157" y="96"/>
                    </a:cubicBezTo>
                    <a:cubicBezTo>
                      <a:pt x="157" y="96"/>
                      <a:pt x="157" y="96"/>
                      <a:pt x="157" y="96"/>
                    </a:cubicBezTo>
                    <a:cubicBezTo>
                      <a:pt x="157" y="96"/>
                      <a:pt x="157" y="96"/>
                      <a:pt x="157" y="96"/>
                    </a:cubicBezTo>
                    <a:cubicBezTo>
                      <a:pt x="157" y="96"/>
                      <a:pt x="157" y="96"/>
                      <a:pt x="157" y="96"/>
                    </a:cubicBezTo>
                    <a:cubicBezTo>
                      <a:pt x="156" y="96"/>
                      <a:pt x="156" y="96"/>
                      <a:pt x="156" y="96"/>
                    </a:cubicBezTo>
                    <a:cubicBezTo>
                      <a:pt x="156" y="97"/>
                      <a:pt x="155" y="97"/>
                      <a:pt x="155" y="97"/>
                    </a:cubicBezTo>
                    <a:cubicBezTo>
                      <a:pt x="154" y="97"/>
                      <a:pt x="154" y="97"/>
                      <a:pt x="153" y="97"/>
                    </a:cubicBezTo>
                    <a:cubicBezTo>
                      <a:pt x="153" y="97"/>
                      <a:pt x="152" y="96"/>
                      <a:pt x="153" y="97"/>
                    </a:cubicBezTo>
                    <a:cubicBezTo>
                      <a:pt x="153" y="98"/>
                      <a:pt x="152" y="98"/>
                      <a:pt x="151" y="98"/>
                    </a:cubicBezTo>
                    <a:cubicBezTo>
                      <a:pt x="152" y="98"/>
                      <a:pt x="152" y="98"/>
                      <a:pt x="152" y="98"/>
                    </a:cubicBezTo>
                    <a:cubicBezTo>
                      <a:pt x="151" y="98"/>
                      <a:pt x="150" y="99"/>
                      <a:pt x="149" y="99"/>
                    </a:cubicBezTo>
                    <a:cubicBezTo>
                      <a:pt x="152" y="96"/>
                      <a:pt x="155" y="94"/>
                      <a:pt x="157" y="91"/>
                    </a:cubicBezTo>
                    <a:cubicBezTo>
                      <a:pt x="157" y="91"/>
                      <a:pt x="157" y="91"/>
                      <a:pt x="157" y="91"/>
                    </a:cubicBezTo>
                    <a:cubicBezTo>
                      <a:pt x="157" y="91"/>
                      <a:pt x="157" y="91"/>
                      <a:pt x="157" y="91"/>
                    </a:cubicBezTo>
                    <a:cubicBezTo>
                      <a:pt x="158" y="91"/>
                      <a:pt x="158" y="91"/>
                      <a:pt x="158" y="91"/>
                    </a:cubicBezTo>
                    <a:cubicBezTo>
                      <a:pt x="158" y="91"/>
                      <a:pt x="158" y="91"/>
                      <a:pt x="158" y="91"/>
                    </a:cubicBezTo>
                    <a:cubicBezTo>
                      <a:pt x="158" y="91"/>
                      <a:pt x="158" y="91"/>
                      <a:pt x="158" y="91"/>
                    </a:cubicBezTo>
                    <a:cubicBezTo>
                      <a:pt x="158" y="91"/>
                      <a:pt x="158" y="91"/>
                      <a:pt x="158" y="91"/>
                    </a:cubicBezTo>
                    <a:cubicBezTo>
                      <a:pt x="158" y="91"/>
                      <a:pt x="158" y="91"/>
                      <a:pt x="158" y="90"/>
                    </a:cubicBezTo>
                    <a:cubicBezTo>
                      <a:pt x="158" y="90"/>
                      <a:pt x="158" y="90"/>
                      <a:pt x="158" y="90"/>
                    </a:cubicBezTo>
                    <a:cubicBezTo>
                      <a:pt x="159" y="91"/>
                      <a:pt x="159" y="92"/>
                      <a:pt x="158" y="90"/>
                    </a:cubicBezTo>
                    <a:cubicBezTo>
                      <a:pt x="158" y="90"/>
                      <a:pt x="159" y="90"/>
                      <a:pt x="159" y="89"/>
                    </a:cubicBezTo>
                    <a:cubicBezTo>
                      <a:pt x="160" y="88"/>
                      <a:pt x="160" y="88"/>
                      <a:pt x="160" y="88"/>
                    </a:cubicBezTo>
                    <a:cubicBezTo>
                      <a:pt x="160" y="88"/>
                      <a:pt x="160" y="88"/>
                      <a:pt x="160" y="88"/>
                    </a:cubicBezTo>
                    <a:cubicBezTo>
                      <a:pt x="160" y="88"/>
                      <a:pt x="160" y="88"/>
                      <a:pt x="160" y="88"/>
                    </a:cubicBezTo>
                    <a:cubicBezTo>
                      <a:pt x="160" y="88"/>
                      <a:pt x="160" y="88"/>
                      <a:pt x="160" y="88"/>
                    </a:cubicBezTo>
                    <a:cubicBezTo>
                      <a:pt x="161" y="90"/>
                      <a:pt x="151" y="77"/>
                      <a:pt x="155" y="82"/>
                    </a:cubicBezTo>
                    <a:cubicBezTo>
                      <a:pt x="155" y="82"/>
                      <a:pt x="155" y="82"/>
                      <a:pt x="155" y="82"/>
                    </a:cubicBezTo>
                    <a:cubicBezTo>
                      <a:pt x="155" y="82"/>
                      <a:pt x="155" y="82"/>
                      <a:pt x="155" y="82"/>
                    </a:cubicBezTo>
                    <a:cubicBezTo>
                      <a:pt x="155" y="82"/>
                      <a:pt x="155" y="82"/>
                      <a:pt x="155" y="82"/>
                    </a:cubicBezTo>
                    <a:cubicBezTo>
                      <a:pt x="155" y="82"/>
                      <a:pt x="155" y="82"/>
                      <a:pt x="155" y="82"/>
                    </a:cubicBezTo>
                    <a:cubicBezTo>
                      <a:pt x="155" y="82"/>
                      <a:pt x="155" y="82"/>
                      <a:pt x="155" y="82"/>
                    </a:cubicBezTo>
                    <a:cubicBezTo>
                      <a:pt x="154" y="83"/>
                      <a:pt x="154" y="83"/>
                      <a:pt x="154" y="83"/>
                    </a:cubicBezTo>
                    <a:cubicBezTo>
                      <a:pt x="154" y="83"/>
                      <a:pt x="153" y="83"/>
                      <a:pt x="153" y="83"/>
                    </a:cubicBezTo>
                    <a:cubicBezTo>
                      <a:pt x="153" y="83"/>
                      <a:pt x="153" y="83"/>
                      <a:pt x="153" y="83"/>
                    </a:cubicBezTo>
                    <a:cubicBezTo>
                      <a:pt x="153" y="83"/>
                      <a:pt x="153" y="83"/>
                      <a:pt x="153" y="83"/>
                    </a:cubicBezTo>
                    <a:cubicBezTo>
                      <a:pt x="152" y="83"/>
                      <a:pt x="152" y="83"/>
                      <a:pt x="152" y="83"/>
                    </a:cubicBezTo>
                    <a:cubicBezTo>
                      <a:pt x="152" y="83"/>
                      <a:pt x="152" y="83"/>
                      <a:pt x="152" y="83"/>
                    </a:cubicBezTo>
                    <a:cubicBezTo>
                      <a:pt x="152" y="83"/>
                      <a:pt x="152" y="83"/>
                      <a:pt x="152" y="83"/>
                    </a:cubicBezTo>
                    <a:cubicBezTo>
                      <a:pt x="152" y="84"/>
                      <a:pt x="152" y="84"/>
                      <a:pt x="152" y="84"/>
                    </a:cubicBezTo>
                    <a:cubicBezTo>
                      <a:pt x="151" y="84"/>
                      <a:pt x="150" y="84"/>
                      <a:pt x="149" y="85"/>
                    </a:cubicBezTo>
                    <a:cubicBezTo>
                      <a:pt x="150" y="84"/>
                      <a:pt x="151" y="84"/>
                      <a:pt x="152" y="84"/>
                    </a:cubicBezTo>
                    <a:cubicBezTo>
                      <a:pt x="152" y="84"/>
                      <a:pt x="152" y="84"/>
                      <a:pt x="152" y="84"/>
                    </a:cubicBezTo>
                    <a:cubicBezTo>
                      <a:pt x="151" y="85"/>
                      <a:pt x="151" y="85"/>
                      <a:pt x="151" y="85"/>
                    </a:cubicBezTo>
                    <a:cubicBezTo>
                      <a:pt x="150" y="85"/>
                      <a:pt x="148" y="86"/>
                      <a:pt x="146" y="87"/>
                    </a:cubicBezTo>
                    <a:cubicBezTo>
                      <a:pt x="148" y="85"/>
                      <a:pt x="149" y="84"/>
                      <a:pt x="150" y="82"/>
                    </a:cubicBezTo>
                    <a:cubicBezTo>
                      <a:pt x="151" y="80"/>
                      <a:pt x="152" y="79"/>
                      <a:pt x="153" y="77"/>
                    </a:cubicBezTo>
                    <a:cubicBezTo>
                      <a:pt x="153" y="76"/>
                      <a:pt x="154" y="75"/>
                      <a:pt x="154" y="74"/>
                    </a:cubicBezTo>
                    <a:cubicBezTo>
                      <a:pt x="155" y="73"/>
                      <a:pt x="155" y="73"/>
                      <a:pt x="155" y="73"/>
                    </a:cubicBezTo>
                    <a:cubicBezTo>
                      <a:pt x="156" y="74"/>
                      <a:pt x="155" y="74"/>
                      <a:pt x="155" y="73"/>
                    </a:cubicBezTo>
                    <a:cubicBezTo>
                      <a:pt x="155" y="73"/>
                      <a:pt x="155" y="73"/>
                      <a:pt x="155" y="73"/>
                    </a:cubicBezTo>
                    <a:cubicBezTo>
                      <a:pt x="155" y="72"/>
                      <a:pt x="155" y="72"/>
                      <a:pt x="155" y="72"/>
                    </a:cubicBezTo>
                    <a:cubicBezTo>
                      <a:pt x="155" y="72"/>
                      <a:pt x="155" y="72"/>
                      <a:pt x="155" y="72"/>
                    </a:cubicBezTo>
                    <a:cubicBezTo>
                      <a:pt x="155" y="72"/>
                      <a:pt x="155" y="72"/>
                      <a:pt x="155" y="72"/>
                    </a:cubicBezTo>
                    <a:cubicBezTo>
                      <a:pt x="155" y="72"/>
                      <a:pt x="155" y="72"/>
                      <a:pt x="155" y="72"/>
                    </a:cubicBezTo>
                    <a:cubicBezTo>
                      <a:pt x="155" y="72"/>
                      <a:pt x="155" y="72"/>
                      <a:pt x="155" y="72"/>
                    </a:cubicBezTo>
                    <a:cubicBezTo>
                      <a:pt x="155" y="72"/>
                      <a:pt x="155" y="72"/>
                      <a:pt x="155" y="72"/>
                    </a:cubicBezTo>
                    <a:cubicBezTo>
                      <a:pt x="155" y="72"/>
                      <a:pt x="155" y="72"/>
                      <a:pt x="155" y="72"/>
                    </a:cubicBezTo>
                    <a:cubicBezTo>
                      <a:pt x="155" y="73"/>
                      <a:pt x="155" y="73"/>
                      <a:pt x="155" y="73"/>
                    </a:cubicBezTo>
                    <a:cubicBezTo>
                      <a:pt x="153" y="70"/>
                      <a:pt x="148" y="65"/>
                      <a:pt x="149" y="66"/>
                    </a:cubicBezTo>
                    <a:cubicBezTo>
                      <a:pt x="149" y="66"/>
                      <a:pt x="149" y="66"/>
                      <a:pt x="149" y="66"/>
                    </a:cubicBezTo>
                    <a:cubicBezTo>
                      <a:pt x="149" y="66"/>
                      <a:pt x="149" y="66"/>
                      <a:pt x="149" y="66"/>
                    </a:cubicBezTo>
                    <a:cubicBezTo>
                      <a:pt x="149" y="66"/>
                      <a:pt x="149" y="66"/>
                      <a:pt x="149" y="66"/>
                    </a:cubicBezTo>
                    <a:cubicBezTo>
                      <a:pt x="148" y="66"/>
                      <a:pt x="148" y="66"/>
                      <a:pt x="148" y="66"/>
                    </a:cubicBezTo>
                    <a:cubicBezTo>
                      <a:pt x="147" y="66"/>
                      <a:pt x="147" y="66"/>
                      <a:pt x="147" y="66"/>
                    </a:cubicBezTo>
                    <a:cubicBezTo>
                      <a:pt x="146" y="66"/>
                      <a:pt x="145" y="66"/>
                      <a:pt x="144" y="66"/>
                    </a:cubicBezTo>
                    <a:cubicBezTo>
                      <a:pt x="145" y="65"/>
                      <a:pt x="145" y="65"/>
                      <a:pt x="145" y="65"/>
                    </a:cubicBezTo>
                    <a:cubicBezTo>
                      <a:pt x="142" y="66"/>
                      <a:pt x="139" y="67"/>
                      <a:pt x="135" y="68"/>
                    </a:cubicBezTo>
                    <a:cubicBezTo>
                      <a:pt x="136" y="68"/>
                      <a:pt x="136" y="68"/>
                      <a:pt x="137" y="68"/>
                    </a:cubicBezTo>
                    <a:cubicBezTo>
                      <a:pt x="134" y="69"/>
                      <a:pt x="133" y="69"/>
                      <a:pt x="131" y="70"/>
                    </a:cubicBezTo>
                    <a:cubicBezTo>
                      <a:pt x="136" y="66"/>
                      <a:pt x="140" y="62"/>
                      <a:pt x="141" y="59"/>
                    </a:cubicBezTo>
                    <a:cubicBezTo>
                      <a:pt x="142" y="57"/>
                      <a:pt x="143" y="56"/>
                      <a:pt x="144" y="55"/>
                    </a:cubicBezTo>
                    <a:cubicBezTo>
                      <a:pt x="145" y="54"/>
                      <a:pt x="145" y="54"/>
                      <a:pt x="146" y="54"/>
                    </a:cubicBezTo>
                    <a:cubicBezTo>
                      <a:pt x="146" y="53"/>
                      <a:pt x="146" y="53"/>
                      <a:pt x="146" y="53"/>
                    </a:cubicBezTo>
                    <a:cubicBezTo>
                      <a:pt x="146" y="53"/>
                      <a:pt x="146" y="53"/>
                      <a:pt x="146" y="53"/>
                    </a:cubicBezTo>
                    <a:cubicBezTo>
                      <a:pt x="147" y="53"/>
                      <a:pt x="147" y="53"/>
                      <a:pt x="147" y="53"/>
                    </a:cubicBezTo>
                    <a:cubicBezTo>
                      <a:pt x="147" y="52"/>
                      <a:pt x="147" y="52"/>
                      <a:pt x="147" y="52"/>
                    </a:cubicBezTo>
                    <a:cubicBezTo>
                      <a:pt x="147" y="52"/>
                      <a:pt x="147" y="52"/>
                      <a:pt x="147" y="52"/>
                    </a:cubicBezTo>
                    <a:cubicBezTo>
                      <a:pt x="147" y="52"/>
                      <a:pt x="147" y="52"/>
                      <a:pt x="147" y="52"/>
                    </a:cubicBezTo>
                    <a:cubicBezTo>
                      <a:pt x="147" y="52"/>
                      <a:pt x="147" y="52"/>
                      <a:pt x="147" y="52"/>
                    </a:cubicBezTo>
                    <a:cubicBezTo>
                      <a:pt x="147" y="52"/>
                      <a:pt x="147" y="52"/>
                      <a:pt x="147" y="52"/>
                    </a:cubicBezTo>
                    <a:cubicBezTo>
                      <a:pt x="146" y="51"/>
                      <a:pt x="146" y="52"/>
                      <a:pt x="147" y="52"/>
                    </a:cubicBezTo>
                    <a:cubicBezTo>
                      <a:pt x="147" y="52"/>
                      <a:pt x="147" y="52"/>
                      <a:pt x="147" y="52"/>
                    </a:cubicBezTo>
                    <a:cubicBezTo>
                      <a:pt x="147" y="52"/>
                      <a:pt x="147" y="52"/>
                      <a:pt x="147" y="52"/>
                    </a:cubicBezTo>
                    <a:cubicBezTo>
                      <a:pt x="147" y="52"/>
                      <a:pt x="147" y="52"/>
                      <a:pt x="147" y="52"/>
                    </a:cubicBezTo>
                    <a:cubicBezTo>
                      <a:pt x="147" y="52"/>
                      <a:pt x="147" y="52"/>
                      <a:pt x="147" y="52"/>
                    </a:cubicBezTo>
                    <a:cubicBezTo>
                      <a:pt x="147" y="52"/>
                      <a:pt x="147" y="52"/>
                      <a:pt x="147" y="52"/>
                    </a:cubicBezTo>
                    <a:cubicBezTo>
                      <a:pt x="147" y="53"/>
                      <a:pt x="147" y="53"/>
                      <a:pt x="147" y="53"/>
                    </a:cubicBezTo>
                    <a:cubicBezTo>
                      <a:pt x="146" y="53"/>
                      <a:pt x="146" y="53"/>
                      <a:pt x="146" y="53"/>
                    </a:cubicBezTo>
                    <a:cubicBezTo>
                      <a:pt x="146" y="53"/>
                      <a:pt x="146" y="53"/>
                      <a:pt x="146" y="53"/>
                    </a:cubicBezTo>
                    <a:cubicBezTo>
                      <a:pt x="147" y="53"/>
                      <a:pt x="147" y="53"/>
                      <a:pt x="147" y="53"/>
                    </a:cubicBezTo>
                    <a:cubicBezTo>
                      <a:pt x="147" y="53"/>
                      <a:pt x="147" y="53"/>
                      <a:pt x="147" y="53"/>
                    </a:cubicBezTo>
                    <a:cubicBezTo>
                      <a:pt x="147" y="52"/>
                      <a:pt x="147" y="52"/>
                      <a:pt x="147" y="52"/>
                    </a:cubicBezTo>
                    <a:cubicBezTo>
                      <a:pt x="147" y="53"/>
                      <a:pt x="147" y="53"/>
                      <a:pt x="147" y="52"/>
                    </a:cubicBezTo>
                    <a:cubicBezTo>
                      <a:pt x="147" y="52"/>
                      <a:pt x="147" y="52"/>
                      <a:pt x="147" y="52"/>
                    </a:cubicBezTo>
                    <a:cubicBezTo>
                      <a:pt x="147" y="52"/>
                      <a:pt x="147" y="52"/>
                      <a:pt x="147" y="52"/>
                    </a:cubicBezTo>
                    <a:cubicBezTo>
                      <a:pt x="151" y="59"/>
                      <a:pt x="142" y="44"/>
                      <a:pt x="143" y="45"/>
                    </a:cubicBezTo>
                    <a:cubicBezTo>
                      <a:pt x="143" y="45"/>
                      <a:pt x="143" y="45"/>
                      <a:pt x="143" y="45"/>
                    </a:cubicBezTo>
                    <a:cubicBezTo>
                      <a:pt x="142" y="45"/>
                      <a:pt x="142" y="45"/>
                      <a:pt x="142" y="45"/>
                    </a:cubicBezTo>
                    <a:cubicBezTo>
                      <a:pt x="142" y="45"/>
                      <a:pt x="142" y="45"/>
                      <a:pt x="142" y="45"/>
                    </a:cubicBezTo>
                    <a:cubicBezTo>
                      <a:pt x="143" y="46"/>
                      <a:pt x="144" y="48"/>
                      <a:pt x="147" y="52"/>
                    </a:cubicBezTo>
                    <a:cubicBezTo>
                      <a:pt x="147" y="52"/>
                      <a:pt x="147" y="52"/>
                      <a:pt x="147" y="52"/>
                    </a:cubicBezTo>
                    <a:cubicBezTo>
                      <a:pt x="147" y="52"/>
                      <a:pt x="147" y="52"/>
                      <a:pt x="147" y="52"/>
                    </a:cubicBezTo>
                    <a:cubicBezTo>
                      <a:pt x="146" y="51"/>
                      <a:pt x="145" y="49"/>
                      <a:pt x="143" y="45"/>
                    </a:cubicBezTo>
                    <a:cubicBezTo>
                      <a:pt x="143" y="45"/>
                      <a:pt x="143" y="45"/>
                      <a:pt x="143" y="45"/>
                    </a:cubicBezTo>
                    <a:cubicBezTo>
                      <a:pt x="143" y="45"/>
                      <a:pt x="143" y="45"/>
                      <a:pt x="143" y="45"/>
                    </a:cubicBezTo>
                    <a:cubicBezTo>
                      <a:pt x="143" y="45"/>
                      <a:pt x="143" y="45"/>
                      <a:pt x="143" y="45"/>
                    </a:cubicBezTo>
                    <a:cubicBezTo>
                      <a:pt x="143" y="45"/>
                      <a:pt x="143" y="45"/>
                      <a:pt x="143" y="45"/>
                    </a:cubicBezTo>
                    <a:cubicBezTo>
                      <a:pt x="143" y="46"/>
                      <a:pt x="143" y="46"/>
                      <a:pt x="143" y="46"/>
                    </a:cubicBezTo>
                    <a:cubicBezTo>
                      <a:pt x="143" y="46"/>
                      <a:pt x="143" y="45"/>
                      <a:pt x="142" y="45"/>
                    </a:cubicBezTo>
                    <a:cubicBezTo>
                      <a:pt x="142" y="45"/>
                      <a:pt x="142" y="45"/>
                      <a:pt x="142" y="45"/>
                    </a:cubicBezTo>
                    <a:cubicBezTo>
                      <a:pt x="142" y="45"/>
                      <a:pt x="142" y="45"/>
                      <a:pt x="142" y="45"/>
                    </a:cubicBezTo>
                    <a:cubicBezTo>
                      <a:pt x="141" y="45"/>
                      <a:pt x="141" y="45"/>
                      <a:pt x="140" y="45"/>
                    </a:cubicBezTo>
                    <a:cubicBezTo>
                      <a:pt x="139" y="46"/>
                      <a:pt x="138" y="46"/>
                      <a:pt x="137" y="46"/>
                    </a:cubicBezTo>
                    <a:cubicBezTo>
                      <a:pt x="137" y="46"/>
                      <a:pt x="137" y="46"/>
                      <a:pt x="137" y="46"/>
                    </a:cubicBezTo>
                    <a:cubicBezTo>
                      <a:pt x="137" y="46"/>
                      <a:pt x="137" y="46"/>
                      <a:pt x="137" y="46"/>
                    </a:cubicBezTo>
                    <a:cubicBezTo>
                      <a:pt x="135" y="47"/>
                      <a:pt x="134" y="47"/>
                      <a:pt x="133" y="48"/>
                    </a:cubicBezTo>
                    <a:cubicBezTo>
                      <a:pt x="130" y="49"/>
                      <a:pt x="128" y="50"/>
                      <a:pt x="125" y="52"/>
                    </a:cubicBezTo>
                    <a:cubicBezTo>
                      <a:pt x="122" y="53"/>
                      <a:pt x="122" y="55"/>
                      <a:pt x="120" y="56"/>
                    </a:cubicBezTo>
                    <a:cubicBezTo>
                      <a:pt x="119" y="56"/>
                      <a:pt x="118" y="55"/>
                      <a:pt x="118" y="54"/>
                    </a:cubicBezTo>
                    <a:cubicBezTo>
                      <a:pt x="124" y="46"/>
                      <a:pt x="127" y="41"/>
                      <a:pt x="128" y="38"/>
                    </a:cubicBezTo>
                    <a:cubicBezTo>
                      <a:pt x="129" y="34"/>
                      <a:pt x="128" y="34"/>
                      <a:pt x="127" y="35"/>
                    </a:cubicBezTo>
                    <a:cubicBezTo>
                      <a:pt x="123" y="38"/>
                      <a:pt x="115" y="46"/>
                      <a:pt x="115" y="46"/>
                    </a:cubicBezTo>
                    <a:cubicBezTo>
                      <a:pt x="115" y="47"/>
                      <a:pt x="114" y="48"/>
                      <a:pt x="113" y="48"/>
                    </a:cubicBezTo>
                    <a:cubicBezTo>
                      <a:pt x="111" y="46"/>
                      <a:pt x="110" y="43"/>
                      <a:pt x="108" y="41"/>
                    </a:cubicBezTo>
                    <a:cubicBezTo>
                      <a:pt x="106" y="38"/>
                      <a:pt x="106" y="38"/>
                      <a:pt x="106" y="38"/>
                    </a:cubicBezTo>
                    <a:cubicBezTo>
                      <a:pt x="106" y="38"/>
                      <a:pt x="106" y="38"/>
                      <a:pt x="106" y="38"/>
                    </a:cubicBezTo>
                    <a:cubicBezTo>
                      <a:pt x="106" y="38"/>
                      <a:pt x="106" y="37"/>
                      <a:pt x="106" y="37"/>
                    </a:cubicBezTo>
                    <a:cubicBezTo>
                      <a:pt x="105" y="37"/>
                      <a:pt x="105" y="36"/>
                      <a:pt x="105" y="36"/>
                    </a:cubicBezTo>
                    <a:cubicBezTo>
                      <a:pt x="104" y="36"/>
                      <a:pt x="104" y="35"/>
                      <a:pt x="104" y="35"/>
                    </a:cubicBezTo>
                    <a:cubicBezTo>
                      <a:pt x="103" y="34"/>
                      <a:pt x="102" y="33"/>
                      <a:pt x="101" y="32"/>
                    </a:cubicBezTo>
                    <a:cubicBezTo>
                      <a:pt x="106" y="35"/>
                      <a:pt x="109" y="37"/>
                      <a:pt x="112" y="37"/>
                    </a:cubicBezTo>
                    <a:cubicBezTo>
                      <a:pt x="115" y="38"/>
                      <a:pt x="117" y="38"/>
                      <a:pt x="116" y="37"/>
                    </a:cubicBezTo>
                    <a:cubicBezTo>
                      <a:pt x="116" y="37"/>
                      <a:pt x="115" y="37"/>
                      <a:pt x="114" y="36"/>
                    </a:cubicBezTo>
                    <a:cubicBezTo>
                      <a:pt x="122" y="38"/>
                      <a:pt x="121" y="33"/>
                      <a:pt x="121" y="33"/>
                    </a:cubicBezTo>
                    <a:cubicBezTo>
                      <a:pt x="122" y="30"/>
                      <a:pt x="119" y="30"/>
                      <a:pt x="117" y="27"/>
                    </a:cubicBezTo>
                    <a:cubicBezTo>
                      <a:pt x="117" y="27"/>
                      <a:pt x="117" y="27"/>
                      <a:pt x="117" y="26"/>
                    </a:cubicBezTo>
                    <a:cubicBezTo>
                      <a:pt x="117" y="26"/>
                      <a:pt x="117" y="26"/>
                      <a:pt x="117" y="26"/>
                    </a:cubicBezTo>
                    <a:cubicBezTo>
                      <a:pt x="118" y="28"/>
                      <a:pt x="118" y="28"/>
                      <a:pt x="118" y="28"/>
                    </a:cubicBezTo>
                    <a:cubicBezTo>
                      <a:pt x="118" y="27"/>
                      <a:pt x="125" y="35"/>
                      <a:pt x="127" y="23"/>
                    </a:cubicBezTo>
                    <a:cubicBezTo>
                      <a:pt x="127" y="23"/>
                      <a:pt x="127" y="23"/>
                      <a:pt x="127" y="23"/>
                    </a:cubicBezTo>
                    <a:cubicBezTo>
                      <a:pt x="126" y="22"/>
                      <a:pt x="126" y="21"/>
                      <a:pt x="124" y="21"/>
                    </a:cubicBezTo>
                    <a:cubicBezTo>
                      <a:pt x="125" y="20"/>
                      <a:pt x="124" y="20"/>
                      <a:pt x="124" y="20"/>
                    </a:cubicBezTo>
                    <a:cubicBezTo>
                      <a:pt x="124" y="20"/>
                      <a:pt x="124" y="20"/>
                      <a:pt x="124" y="20"/>
                    </a:cubicBezTo>
                    <a:cubicBezTo>
                      <a:pt x="123" y="20"/>
                      <a:pt x="123" y="18"/>
                      <a:pt x="122" y="18"/>
                    </a:cubicBezTo>
                    <a:cubicBezTo>
                      <a:pt x="122" y="18"/>
                      <a:pt x="123" y="18"/>
                      <a:pt x="123" y="18"/>
                    </a:cubicBezTo>
                    <a:cubicBezTo>
                      <a:pt x="122" y="18"/>
                      <a:pt x="121" y="17"/>
                      <a:pt x="122" y="17"/>
                    </a:cubicBezTo>
                    <a:cubicBezTo>
                      <a:pt x="121" y="16"/>
                      <a:pt x="120" y="15"/>
                      <a:pt x="118" y="15"/>
                    </a:cubicBezTo>
                    <a:cubicBezTo>
                      <a:pt x="118" y="15"/>
                      <a:pt x="118" y="15"/>
                      <a:pt x="118" y="15"/>
                    </a:cubicBezTo>
                    <a:cubicBezTo>
                      <a:pt x="118" y="15"/>
                      <a:pt x="118" y="15"/>
                      <a:pt x="117" y="15"/>
                    </a:cubicBezTo>
                    <a:cubicBezTo>
                      <a:pt x="117" y="15"/>
                      <a:pt x="117" y="15"/>
                      <a:pt x="117" y="15"/>
                    </a:cubicBezTo>
                    <a:cubicBezTo>
                      <a:pt x="116" y="15"/>
                      <a:pt x="116" y="14"/>
                      <a:pt x="115" y="14"/>
                    </a:cubicBezTo>
                    <a:cubicBezTo>
                      <a:pt x="116" y="13"/>
                      <a:pt x="116" y="13"/>
                      <a:pt x="116" y="13"/>
                    </a:cubicBezTo>
                    <a:cubicBezTo>
                      <a:pt x="115" y="13"/>
                      <a:pt x="115" y="13"/>
                      <a:pt x="115" y="13"/>
                    </a:cubicBezTo>
                    <a:cubicBezTo>
                      <a:pt x="115" y="13"/>
                      <a:pt x="115" y="13"/>
                      <a:pt x="115" y="13"/>
                    </a:cubicBezTo>
                    <a:cubicBezTo>
                      <a:pt x="114" y="14"/>
                      <a:pt x="115" y="12"/>
                      <a:pt x="114" y="12"/>
                    </a:cubicBezTo>
                    <a:cubicBezTo>
                      <a:pt x="114" y="12"/>
                      <a:pt x="111" y="14"/>
                      <a:pt x="111" y="13"/>
                    </a:cubicBezTo>
                    <a:cubicBezTo>
                      <a:pt x="110" y="13"/>
                      <a:pt x="112" y="12"/>
                      <a:pt x="111" y="12"/>
                    </a:cubicBezTo>
                    <a:cubicBezTo>
                      <a:pt x="111" y="12"/>
                      <a:pt x="111" y="12"/>
                      <a:pt x="112" y="11"/>
                    </a:cubicBezTo>
                    <a:cubicBezTo>
                      <a:pt x="111" y="11"/>
                      <a:pt x="112" y="10"/>
                      <a:pt x="111" y="10"/>
                    </a:cubicBezTo>
                    <a:cubicBezTo>
                      <a:pt x="111" y="10"/>
                      <a:pt x="111" y="10"/>
                      <a:pt x="111" y="10"/>
                    </a:cubicBezTo>
                    <a:cubicBezTo>
                      <a:pt x="110" y="10"/>
                      <a:pt x="110" y="8"/>
                      <a:pt x="109" y="9"/>
                    </a:cubicBezTo>
                    <a:cubicBezTo>
                      <a:pt x="108" y="9"/>
                      <a:pt x="110" y="7"/>
                      <a:pt x="108" y="8"/>
                    </a:cubicBezTo>
                    <a:cubicBezTo>
                      <a:pt x="108" y="7"/>
                      <a:pt x="108" y="7"/>
                      <a:pt x="108" y="7"/>
                    </a:cubicBezTo>
                    <a:cubicBezTo>
                      <a:pt x="108" y="6"/>
                      <a:pt x="108" y="7"/>
                      <a:pt x="107" y="7"/>
                    </a:cubicBezTo>
                    <a:cubicBezTo>
                      <a:pt x="108" y="6"/>
                      <a:pt x="107" y="6"/>
                      <a:pt x="108" y="6"/>
                    </a:cubicBezTo>
                    <a:cubicBezTo>
                      <a:pt x="107" y="4"/>
                      <a:pt x="105" y="6"/>
                      <a:pt x="105" y="4"/>
                    </a:cubicBezTo>
                    <a:cubicBezTo>
                      <a:pt x="104" y="5"/>
                      <a:pt x="104" y="4"/>
                      <a:pt x="103" y="5"/>
                    </a:cubicBezTo>
                    <a:cubicBezTo>
                      <a:pt x="103" y="4"/>
                      <a:pt x="102" y="4"/>
                      <a:pt x="103" y="3"/>
                    </a:cubicBezTo>
                    <a:cubicBezTo>
                      <a:pt x="103" y="3"/>
                      <a:pt x="103" y="3"/>
                      <a:pt x="103" y="4"/>
                    </a:cubicBezTo>
                    <a:cubicBezTo>
                      <a:pt x="103" y="3"/>
                      <a:pt x="103" y="3"/>
                      <a:pt x="103" y="3"/>
                    </a:cubicBezTo>
                    <a:cubicBezTo>
                      <a:pt x="103" y="2"/>
                      <a:pt x="103" y="2"/>
                      <a:pt x="102" y="3"/>
                    </a:cubicBezTo>
                    <a:cubicBezTo>
                      <a:pt x="102" y="2"/>
                      <a:pt x="102" y="2"/>
                      <a:pt x="102" y="3"/>
                    </a:cubicBezTo>
                    <a:cubicBezTo>
                      <a:pt x="102" y="3"/>
                      <a:pt x="101" y="3"/>
                      <a:pt x="101" y="3"/>
                    </a:cubicBezTo>
                    <a:cubicBezTo>
                      <a:pt x="101" y="3"/>
                      <a:pt x="102" y="3"/>
                      <a:pt x="101" y="3"/>
                    </a:cubicBezTo>
                    <a:cubicBezTo>
                      <a:pt x="101" y="3"/>
                      <a:pt x="101" y="3"/>
                      <a:pt x="101" y="3"/>
                    </a:cubicBezTo>
                    <a:cubicBezTo>
                      <a:pt x="101" y="3"/>
                      <a:pt x="101" y="3"/>
                      <a:pt x="101" y="3"/>
                    </a:cubicBezTo>
                    <a:cubicBezTo>
                      <a:pt x="100" y="2"/>
                      <a:pt x="100" y="2"/>
                      <a:pt x="100" y="2"/>
                    </a:cubicBezTo>
                    <a:cubicBezTo>
                      <a:pt x="100" y="3"/>
                      <a:pt x="100" y="3"/>
                      <a:pt x="100" y="3"/>
                    </a:cubicBezTo>
                    <a:cubicBezTo>
                      <a:pt x="100" y="2"/>
                      <a:pt x="100" y="1"/>
                      <a:pt x="99" y="2"/>
                    </a:cubicBezTo>
                    <a:cubicBezTo>
                      <a:pt x="98" y="2"/>
                      <a:pt x="99" y="3"/>
                      <a:pt x="98" y="3"/>
                    </a:cubicBezTo>
                    <a:cubicBezTo>
                      <a:pt x="98" y="3"/>
                      <a:pt x="98" y="2"/>
                      <a:pt x="98" y="2"/>
                    </a:cubicBezTo>
                    <a:cubicBezTo>
                      <a:pt x="98" y="2"/>
                      <a:pt x="98" y="2"/>
                      <a:pt x="98" y="2"/>
                    </a:cubicBezTo>
                    <a:cubicBezTo>
                      <a:pt x="98" y="2"/>
                      <a:pt x="98" y="2"/>
                      <a:pt x="98" y="2"/>
                    </a:cubicBezTo>
                    <a:cubicBezTo>
                      <a:pt x="97" y="2"/>
                      <a:pt x="97" y="2"/>
                      <a:pt x="97" y="2"/>
                    </a:cubicBezTo>
                    <a:cubicBezTo>
                      <a:pt x="97" y="2"/>
                      <a:pt x="97" y="2"/>
                      <a:pt x="97" y="2"/>
                    </a:cubicBezTo>
                    <a:cubicBezTo>
                      <a:pt x="97" y="2"/>
                      <a:pt x="97" y="2"/>
                      <a:pt x="97" y="2"/>
                    </a:cubicBezTo>
                    <a:cubicBezTo>
                      <a:pt x="97" y="2"/>
                      <a:pt x="97" y="2"/>
                      <a:pt x="97" y="2"/>
                    </a:cubicBezTo>
                    <a:cubicBezTo>
                      <a:pt x="99" y="0"/>
                      <a:pt x="86" y="17"/>
                      <a:pt x="91" y="10"/>
                    </a:cubicBezTo>
                    <a:cubicBezTo>
                      <a:pt x="91" y="10"/>
                      <a:pt x="91" y="10"/>
                      <a:pt x="91" y="10"/>
                    </a:cubicBezTo>
                    <a:cubicBezTo>
                      <a:pt x="91" y="10"/>
                      <a:pt x="91" y="10"/>
                      <a:pt x="91" y="10"/>
                    </a:cubicBezTo>
                    <a:cubicBezTo>
                      <a:pt x="91" y="10"/>
                      <a:pt x="91" y="10"/>
                      <a:pt x="91" y="10"/>
                    </a:cubicBezTo>
                    <a:cubicBezTo>
                      <a:pt x="91" y="10"/>
                      <a:pt x="91" y="10"/>
                      <a:pt x="91" y="10"/>
                    </a:cubicBezTo>
                    <a:cubicBezTo>
                      <a:pt x="91" y="10"/>
                      <a:pt x="91" y="11"/>
                      <a:pt x="92" y="11"/>
                    </a:cubicBezTo>
                    <a:cubicBezTo>
                      <a:pt x="92" y="11"/>
                      <a:pt x="92" y="11"/>
                      <a:pt x="93" y="11"/>
                    </a:cubicBezTo>
                    <a:cubicBezTo>
                      <a:pt x="92" y="11"/>
                      <a:pt x="92" y="11"/>
                      <a:pt x="92" y="11"/>
                    </a:cubicBezTo>
                    <a:cubicBezTo>
                      <a:pt x="93" y="12"/>
                      <a:pt x="91" y="13"/>
                      <a:pt x="92" y="13"/>
                    </a:cubicBezTo>
                    <a:cubicBezTo>
                      <a:pt x="93" y="12"/>
                      <a:pt x="93" y="12"/>
                      <a:pt x="93" y="12"/>
                    </a:cubicBezTo>
                    <a:cubicBezTo>
                      <a:pt x="94" y="12"/>
                      <a:pt x="92" y="14"/>
                      <a:pt x="94" y="13"/>
                    </a:cubicBezTo>
                    <a:cubicBezTo>
                      <a:pt x="94" y="13"/>
                      <a:pt x="95" y="12"/>
                      <a:pt x="95" y="13"/>
                    </a:cubicBezTo>
                    <a:cubicBezTo>
                      <a:pt x="94" y="13"/>
                      <a:pt x="94" y="13"/>
                      <a:pt x="94" y="13"/>
                    </a:cubicBezTo>
                    <a:cubicBezTo>
                      <a:pt x="95" y="13"/>
                      <a:pt x="95" y="13"/>
                      <a:pt x="95" y="13"/>
                    </a:cubicBezTo>
                    <a:cubicBezTo>
                      <a:pt x="95" y="13"/>
                      <a:pt x="94" y="14"/>
                      <a:pt x="94" y="14"/>
                    </a:cubicBezTo>
                    <a:cubicBezTo>
                      <a:pt x="94" y="14"/>
                      <a:pt x="94" y="14"/>
                      <a:pt x="94" y="14"/>
                    </a:cubicBezTo>
                    <a:cubicBezTo>
                      <a:pt x="95" y="14"/>
                      <a:pt x="95" y="14"/>
                      <a:pt x="95" y="14"/>
                    </a:cubicBezTo>
                    <a:cubicBezTo>
                      <a:pt x="95" y="15"/>
                      <a:pt x="96" y="15"/>
                      <a:pt x="95" y="16"/>
                    </a:cubicBezTo>
                    <a:cubicBezTo>
                      <a:pt x="95" y="16"/>
                      <a:pt x="95" y="17"/>
                      <a:pt x="96" y="17"/>
                    </a:cubicBezTo>
                    <a:cubicBezTo>
                      <a:pt x="96" y="17"/>
                      <a:pt x="96" y="17"/>
                      <a:pt x="95" y="18"/>
                    </a:cubicBezTo>
                    <a:cubicBezTo>
                      <a:pt x="96" y="17"/>
                      <a:pt x="97" y="18"/>
                      <a:pt x="96" y="18"/>
                    </a:cubicBezTo>
                    <a:cubicBezTo>
                      <a:pt x="96" y="18"/>
                      <a:pt x="96" y="18"/>
                      <a:pt x="96" y="18"/>
                    </a:cubicBezTo>
                    <a:cubicBezTo>
                      <a:pt x="96" y="20"/>
                      <a:pt x="98" y="20"/>
                      <a:pt x="98" y="21"/>
                    </a:cubicBezTo>
                    <a:cubicBezTo>
                      <a:pt x="99" y="20"/>
                      <a:pt x="99" y="21"/>
                      <a:pt x="99" y="20"/>
                    </a:cubicBezTo>
                    <a:cubicBezTo>
                      <a:pt x="101" y="21"/>
                      <a:pt x="99" y="23"/>
                      <a:pt x="102" y="22"/>
                    </a:cubicBezTo>
                    <a:cubicBezTo>
                      <a:pt x="102" y="22"/>
                      <a:pt x="101" y="23"/>
                      <a:pt x="101" y="23"/>
                    </a:cubicBezTo>
                    <a:cubicBezTo>
                      <a:pt x="101" y="23"/>
                      <a:pt x="101" y="23"/>
                      <a:pt x="101" y="23"/>
                    </a:cubicBezTo>
                    <a:cubicBezTo>
                      <a:pt x="102" y="23"/>
                      <a:pt x="102" y="24"/>
                      <a:pt x="102" y="24"/>
                    </a:cubicBezTo>
                    <a:cubicBezTo>
                      <a:pt x="103" y="24"/>
                      <a:pt x="104" y="24"/>
                      <a:pt x="104" y="24"/>
                    </a:cubicBezTo>
                    <a:cubicBezTo>
                      <a:pt x="104" y="24"/>
                      <a:pt x="104" y="25"/>
                      <a:pt x="104" y="25"/>
                    </a:cubicBezTo>
                    <a:cubicBezTo>
                      <a:pt x="104" y="25"/>
                      <a:pt x="104" y="25"/>
                      <a:pt x="103" y="25"/>
                    </a:cubicBezTo>
                    <a:cubicBezTo>
                      <a:pt x="104" y="25"/>
                      <a:pt x="104" y="25"/>
                      <a:pt x="104" y="25"/>
                    </a:cubicBezTo>
                    <a:cubicBezTo>
                      <a:pt x="104" y="25"/>
                      <a:pt x="104" y="25"/>
                      <a:pt x="104" y="25"/>
                    </a:cubicBezTo>
                    <a:cubicBezTo>
                      <a:pt x="104" y="25"/>
                      <a:pt x="104" y="25"/>
                      <a:pt x="104" y="25"/>
                    </a:cubicBezTo>
                    <a:cubicBezTo>
                      <a:pt x="104" y="25"/>
                      <a:pt x="104" y="25"/>
                      <a:pt x="104" y="25"/>
                    </a:cubicBezTo>
                    <a:cubicBezTo>
                      <a:pt x="104" y="26"/>
                      <a:pt x="105" y="26"/>
                      <a:pt x="104" y="26"/>
                    </a:cubicBezTo>
                    <a:cubicBezTo>
                      <a:pt x="105" y="27"/>
                      <a:pt x="106" y="27"/>
                      <a:pt x="107" y="28"/>
                    </a:cubicBezTo>
                    <a:cubicBezTo>
                      <a:pt x="107" y="28"/>
                      <a:pt x="106" y="28"/>
                      <a:pt x="106" y="28"/>
                    </a:cubicBezTo>
                    <a:cubicBezTo>
                      <a:pt x="107" y="28"/>
                      <a:pt x="107" y="28"/>
                      <a:pt x="107" y="28"/>
                    </a:cubicBezTo>
                    <a:cubicBezTo>
                      <a:pt x="106" y="29"/>
                      <a:pt x="106" y="28"/>
                      <a:pt x="106" y="28"/>
                    </a:cubicBezTo>
                    <a:cubicBezTo>
                      <a:pt x="105" y="30"/>
                      <a:pt x="108" y="29"/>
                      <a:pt x="107" y="30"/>
                    </a:cubicBezTo>
                    <a:cubicBezTo>
                      <a:pt x="103" y="26"/>
                      <a:pt x="97" y="21"/>
                      <a:pt x="85" y="15"/>
                    </a:cubicBezTo>
                    <a:cubicBezTo>
                      <a:pt x="86" y="15"/>
                      <a:pt x="86" y="15"/>
                      <a:pt x="86" y="15"/>
                    </a:cubicBezTo>
                    <a:cubicBezTo>
                      <a:pt x="84" y="14"/>
                      <a:pt x="82" y="13"/>
                      <a:pt x="80" y="13"/>
                    </a:cubicBezTo>
                    <a:cubicBezTo>
                      <a:pt x="80" y="11"/>
                      <a:pt x="80" y="12"/>
                      <a:pt x="80" y="13"/>
                    </a:cubicBezTo>
                    <a:cubicBezTo>
                      <a:pt x="78" y="13"/>
                      <a:pt x="77" y="13"/>
                      <a:pt x="76" y="13"/>
                    </a:cubicBezTo>
                    <a:cubicBezTo>
                      <a:pt x="75" y="13"/>
                      <a:pt x="75" y="13"/>
                      <a:pt x="75" y="13"/>
                    </a:cubicBezTo>
                    <a:cubicBezTo>
                      <a:pt x="75" y="13"/>
                      <a:pt x="75" y="13"/>
                      <a:pt x="75" y="13"/>
                    </a:cubicBezTo>
                    <a:cubicBezTo>
                      <a:pt x="75" y="13"/>
                      <a:pt x="75" y="13"/>
                      <a:pt x="75" y="13"/>
                    </a:cubicBezTo>
                    <a:cubicBezTo>
                      <a:pt x="76" y="6"/>
                      <a:pt x="74" y="23"/>
                      <a:pt x="74" y="21"/>
                    </a:cubicBezTo>
                    <a:cubicBezTo>
                      <a:pt x="74" y="21"/>
                      <a:pt x="74" y="21"/>
                      <a:pt x="74" y="21"/>
                    </a:cubicBezTo>
                    <a:cubicBezTo>
                      <a:pt x="74" y="22"/>
                      <a:pt x="74" y="22"/>
                      <a:pt x="74" y="22"/>
                    </a:cubicBezTo>
                    <a:cubicBezTo>
                      <a:pt x="74" y="22"/>
                      <a:pt x="74" y="22"/>
                      <a:pt x="74" y="22"/>
                    </a:cubicBezTo>
                    <a:cubicBezTo>
                      <a:pt x="75" y="22"/>
                      <a:pt x="75" y="22"/>
                      <a:pt x="75" y="22"/>
                    </a:cubicBezTo>
                    <a:cubicBezTo>
                      <a:pt x="75" y="22"/>
                      <a:pt x="75" y="22"/>
                      <a:pt x="76" y="23"/>
                    </a:cubicBezTo>
                    <a:cubicBezTo>
                      <a:pt x="78" y="25"/>
                      <a:pt x="80" y="26"/>
                      <a:pt x="82" y="28"/>
                    </a:cubicBezTo>
                    <a:cubicBezTo>
                      <a:pt x="86" y="32"/>
                      <a:pt x="90" y="35"/>
                      <a:pt x="94" y="37"/>
                    </a:cubicBezTo>
                    <a:cubicBezTo>
                      <a:pt x="94" y="38"/>
                      <a:pt x="94" y="38"/>
                      <a:pt x="95" y="38"/>
                    </a:cubicBezTo>
                    <a:cubicBezTo>
                      <a:pt x="91" y="36"/>
                      <a:pt x="88" y="35"/>
                      <a:pt x="86" y="34"/>
                    </a:cubicBezTo>
                    <a:cubicBezTo>
                      <a:pt x="87" y="34"/>
                      <a:pt x="87" y="34"/>
                      <a:pt x="87" y="34"/>
                    </a:cubicBezTo>
                    <a:cubicBezTo>
                      <a:pt x="82" y="32"/>
                      <a:pt x="81" y="30"/>
                      <a:pt x="76" y="27"/>
                    </a:cubicBezTo>
                    <a:cubicBezTo>
                      <a:pt x="75" y="27"/>
                      <a:pt x="75" y="27"/>
                      <a:pt x="75" y="27"/>
                    </a:cubicBezTo>
                    <a:cubicBezTo>
                      <a:pt x="74" y="26"/>
                      <a:pt x="73" y="25"/>
                      <a:pt x="71" y="24"/>
                    </a:cubicBezTo>
                    <a:cubicBezTo>
                      <a:pt x="70" y="23"/>
                      <a:pt x="70" y="23"/>
                      <a:pt x="70" y="23"/>
                    </a:cubicBezTo>
                    <a:cubicBezTo>
                      <a:pt x="70" y="22"/>
                      <a:pt x="70" y="22"/>
                      <a:pt x="70" y="22"/>
                    </a:cubicBezTo>
                    <a:cubicBezTo>
                      <a:pt x="69" y="22"/>
                      <a:pt x="69" y="22"/>
                      <a:pt x="69" y="22"/>
                    </a:cubicBezTo>
                    <a:cubicBezTo>
                      <a:pt x="69" y="21"/>
                      <a:pt x="69" y="21"/>
                      <a:pt x="69" y="21"/>
                    </a:cubicBezTo>
                    <a:cubicBezTo>
                      <a:pt x="69" y="21"/>
                      <a:pt x="69" y="21"/>
                      <a:pt x="69" y="21"/>
                    </a:cubicBezTo>
                    <a:cubicBezTo>
                      <a:pt x="69" y="21"/>
                      <a:pt x="69" y="21"/>
                      <a:pt x="69" y="21"/>
                    </a:cubicBezTo>
                    <a:cubicBezTo>
                      <a:pt x="69" y="22"/>
                      <a:pt x="69" y="22"/>
                      <a:pt x="68" y="22"/>
                    </a:cubicBezTo>
                    <a:cubicBezTo>
                      <a:pt x="68" y="21"/>
                      <a:pt x="68" y="21"/>
                      <a:pt x="68" y="21"/>
                    </a:cubicBezTo>
                    <a:cubicBezTo>
                      <a:pt x="68" y="21"/>
                      <a:pt x="68" y="21"/>
                      <a:pt x="68" y="21"/>
                    </a:cubicBezTo>
                    <a:cubicBezTo>
                      <a:pt x="68" y="21"/>
                      <a:pt x="68" y="21"/>
                      <a:pt x="68" y="21"/>
                    </a:cubicBezTo>
                    <a:cubicBezTo>
                      <a:pt x="68" y="21"/>
                      <a:pt x="68" y="21"/>
                      <a:pt x="68" y="21"/>
                    </a:cubicBezTo>
                    <a:cubicBezTo>
                      <a:pt x="68" y="21"/>
                      <a:pt x="68" y="21"/>
                      <a:pt x="68" y="21"/>
                    </a:cubicBezTo>
                    <a:cubicBezTo>
                      <a:pt x="68" y="21"/>
                      <a:pt x="68" y="21"/>
                      <a:pt x="68" y="21"/>
                    </a:cubicBezTo>
                    <a:cubicBezTo>
                      <a:pt x="58" y="31"/>
                      <a:pt x="65" y="24"/>
                      <a:pt x="63" y="26"/>
                    </a:cubicBezTo>
                    <a:cubicBezTo>
                      <a:pt x="63" y="26"/>
                      <a:pt x="63" y="26"/>
                      <a:pt x="63" y="26"/>
                    </a:cubicBezTo>
                    <a:cubicBezTo>
                      <a:pt x="63" y="27"/>
                      <a:pt x="63" y="27"/>
                      <a:pt x="63" y="27"/>
                    </a:cubicBezTo>
                    <a:cubicBezTo>
                      <a:pt x="63" y="27"/>
                      <a:pt x="63" y="27"/>
                      <a:pt x="63" y="27"/>
                    </a:cubicBezTo>
                    <a:cubicBezTo>
                      <a:pt x="60" y="30"/>
                      <a:pt x="65" y="25"/>
                      <a:pt x="63" y="27"/>
                    </a:cubicBezTo>
                    <a:cubicBezTo>
                      <a:pt x="63" y="27"/>
                      <a:pt x="63" y="27"/>
                      <a:pt x="63" y="27"/>
                    </a:cubicBezTo>
                    <a:cubicBezTo>
                      <a:pt x="63" y="27"/>
                      <a:pt x="63" y="27"/>
                      <a:pt x="63" y="27"/>
                    </a:cubicBezTo>
                    <a:cubicBezTo>
                      <a:pt x="63" y="28"/>
                      <a:pt x="64" y="29"/>
                      <a:pt x="65" y="29"/>
                    </a:cubicBezTo>
                    <a:cubicBezTo>
                      <a:pt x="67" y="32"/>
                      <a:pt x="69" y="35"/>
                      <a:pt x="71" y="36"/>
                    </a:cubicBezTo>
                    <a:cubicBezTo>
                      <a:pt x="71" y="37"/>
                      <a:pt x="71" y="37"/>
                      <a:pt x="71" y="37"/>
                    </a:cubicBezTo>
                    <a:cubicBezTo>
                      <a:pt x="78" y="46"/>
                      <a:pt x="78" y="46"/>
                      <a:pt x="78" y="46"/>
                    </a:cubicBezTo>
                    <a:cubicBezTo>
                      <a:pt x="76" y="43"/>
                      <a:pt x="76" y="43"/>
                      <a:pt x="76" y="43"/>
                    </a:cubicBezTo>
                    <a:cubicBezTo>
                      <a:pt x="77" y="43"/>
                      <a:pt x="79" y="47"/>
                      <a:pt x="82" y="51"/>
                    </a:cubicBezTo>
                    <a:cubicBezTo>
                      <a:pt x="80" y="49"/>
                      <a:pt x="80" y="50"/>
                      <a:pt x="77" y="47"/>
                    </a:cubicBezTo>
                    <a:cubicBezTo>
                      <a:pt x="77" y="47"/>
                      <a:pt x="72" y="43"/>
                      <a:pt x="75" y="44"/>
                    </a:cubicBezTo>
                    <a:cubicBezTo>
                      <a:pt x="71" y="40"/>
                      <a:pt x="67" y="37"/>
                      <a:pt x="62" y="33"/>
                    </a:cubicBezTo>
                    <a:cubicBezTo>
                      <a:pt x="60" y="32"/>
                      <a:pt x="60" y="32"/>
                      <a:pt x="60" y="32"/>
                    </a:cubicBezTo>
                    <a:cubicBezTo>
                      <a:pt x="60" y="31"/>
                      <a:pt x="60" y="31"/>
                      <a:pt x="60" y="31"/>
                    </a:cubicBezTo>
                    <a:cubicBezTo>
                      <a:pt x="60" y="31"/>
                      <a:pt x="60" y="31"/>
                      <a:pt x="60" y="31"/>
                    </a:cubicBezTo>
                    <a:cubicBezTo>
                      <a:pt x="60" y="31"/>
                      <a:pt x="60" y="31"/>
                      <a:pt x="60" y="31"/>
                    </a:cubicBezTo>
                    <a:cubicBezTo>
                      <a:pt x="60" y="31"/>
                      <a:pt x="60" y="31"/>
                      <a:pt x="60" y="31"/>
                    </a:cubicBezTo>
                    <a:cubicBezTo>
                      <a:pt x="44" y="46"/>
                      <a:pt x="55" y="35"/>
                      <a:pt x="52" y="39"/>
                    </a:cubicBezTo>
                    <a:cubicBezTo>
                      <a:pt x="52" y="39"/>
                      <a:pt x="52" y="39"/>
                      <a:pt x="52" y="39"/>
                    </a:cubicBezTo>
                    <a:cubicBezTo>
                      <a:pt x="52" y="39"/>
                      <a:pt x="52" y="39"/>
                      <a:pt x="52" y="39"/>
                    </a:cubicBezTo>
                    <a:cubicBezTo>
                      <a:pt x="52" y="39"/>
                      <a:pt x="52" y="39"/>
                      <a:pt x="52" y="39"/>
                    </a:cubicBezTo>
                    <a:cubicBezTo>
                      <a:pt x="53" y="40"/>
                      <a:pt x="53" y="40"/>
                      <a:pt x="53" y="40"/>
                    </a:cubicBezTo>
                    <a:cubicBezTo>
                      <a:pt x="54" y="41"/>
                      <a:pt x="55" y="42"/>
                      <a:pt x="56" y="44"/>
                    </a:cubicBezTo>
                    <a:cubicBezTo>
                      <a:pt x="58" y="46"/>
                      <a:pt x="60" y="48"/>
                      <a:pt x="62" y="51"/>
                    </a:cubicBezTo>
                    <a:cubicBezTo>
                      <a:pt x="61" y="50"/>
                      <a:pt x="61" y="50"/>
                      <a:pt x="60" y="50"/>
                    </a:cubicBezTo>
                    <a:cubicBezTo>
                      <a:pt x="58" y="48"/>
                      <a:pt x="54" y="46"/>
                      <a:pt x="51" y="44"/>
                    </a:cubicBezTo>
                    <a:cubicBezTo>
                      <a:pt x="51" y="44"/>
                      <a:pt x="51" y="43"/>
                      <a:pt x="50" y="43"/>
                    </a:cubicBezTo>
                    <a:cubicBezTo>
                      <a:pt x="50" y="43"/>
                      <a:pt x="51" y="43"/>
                      <a:pt x="50" y="43"/>
                    </a:cubicBezTo>
                    <a:cubicBezTo>
                      <a:pt x="50" y="43"/>
                      <a:pt x="49" y="43"/>
                      <a:pt x="49" y="43"/>
                    </a:cubicBezTo>
                    <a:cubicBezTo>
                      <a:pt x="48" y="42"/>
                      <a:pt x="48" y="42"/>
                      <a:pt x="48" y="42"/>
                    </a:cubicBezTo>
                    <a:cubicBezTo>
                      <a:pt x="48" y="42"/>
                      <a:pt x="48" y="42"/>
                      <a:pt x="48" y="42"/>
                    </a:cubicBezTo>
                    <a:cubicBezTo>
                      <a:pt x="48" y="42"/>
                      <a:pt x="48" y="42"/>
                      <a:pt x="48" y="42"/>
                    </a:cubicBezTo>
                    <a:cubicBezTo>
                      <a:pt x="45" y="45"/>
                      <a:pt x="55" y="34"/>
                      <a:pt x="41" y="50"/>
                    </a:cubicBezTo>
                    <a:cubicBezTo>
                      <a:pt x="41" y="50"/>
                      <a:pt x="41" y="50"/>
                      <a:pt x="41" y="50"/>
                    </a:cubicBezTo>
                    <a:cubicBezTo>
                      <a:pt x="41" y="50"/>
                      <a:pt x="41" y="50"/>
                      <a:pt x="41" y="50"/>
                    </a:cubicBezTo>
                    <a:cubicBezTo>
                      <a:pt x="41" y="50"/>
                      <a:pt x="41" y="50"/>
                      <a:pt x="41" y="50"/>
                    </a:cubicBezTo>
                    <a:cubicBezTo>
                      <a:pt x="41" y="50"/>
                      <a:pt x="41" y="50"/>
                      <a:pt x="41" y="50"/>
                    </a:cubicBezTo>
                    <a:cubicBezTo>
                      <a:pt x="41" y="50"/>
                      <a:pt x="41" y="50"/>
                      <a:pt x="41" y="50"/>
                    </a:cubicBezTo>
                    <a:cubicBezTo>
                      <a:pt x="42" y="50"/>
                      <a:pt x="42" y="50"/>
                      <a:pt x="42" y="50"/>
                    </a:cubicBezTo>
                    <a:cubicBezTo>
                      <a:pt x="43" y="51"/>
                      <a:pt x="43" y="52"/>
                      <a:pt x="43" y="53"/>
                    </a:cubicBezTo>
                    <a:cubicBezTo>
                      <a:pt x="43" y="53"/>
                      <a:pt x="51" y="62"/>
                      <a:pt x="53" y="64"/>
                    </a:cubicBezTo>
                    <a:cubicBezTo>
                      <a:pt x="52" y="64"/>
                      <a:pt x="55" y="67"/>
                      <a:pt x="54" y="67"/>
                    </a:cubicBezTo>
                    <a:cubicBezTo>
                      <a:pt x="54" y="67"/>
                      <a:pt x="53" y="66"/>
                      <a:pt x="53" y="65"/>
                    </a:cubicBezTo>
                    <a:cubicBezTo>
                      <a:pt x="49" y="63"/>
                      <a:pt x="48" y="61"/>
                      <a:pt x="44" y="59"/>
                    </a:cubicBezTo>
                    <a:cubicBezTo>
                      <a:pt x="42" y="57"/>
                      <a:pt x="40" y="57"/>
                      <a:pt x="38" y="55"/>
                    </a:cubicBezTo>
                    <a:cubicBezTo>
                      <a:pt x="37" y="55"/>
                      <a:pt x="37" y="54"/>
                      <a:pt x="36" y="54"/>
                    </a:cubicBezTo>
                    <a:cubicBezTo>
                      <a:pt x="34" y="51"/>
                      <a:pt x="34" y="51"/>
                      <a:pt x="34" y="51"/>
                    </a:cubicBezTo>
                    <a:cubicBezTo>
                      <a:pt x="34" y="51"/>
                      <a:pt x="34" y="51"/>
                      <a:pt x="34" y="51"/>
                    </a:cubicBezTo>
                    <a:cubicBezTo>
                      <a:pt x="34" y="51"/>
                      <a:pt x="34" y="51"/>
                      <a:pt x="34" y="51"/>
                    </a:cubicBezTo>
                    <a:cubicBezTo>
                      <a:pt x="34" y="51"/>
                      <a:pt x="34" y="51"/>
                      <a:pt x="34" y="51"/>
                    </a:cubicBezTo>
                    <a:cubicBezTo>
                      <a:pt x="34" y="50"/>
                      <a:pt x="34" y="51"/>
                      <a:pt x="33" y="52"/>
                    </a:cubicBezTo>
                    <a:cubicBezTo>
                      <a:pt x="32" y="52"/>
                      <a:pt x="32" y="52"/>
                      <a:pt x="31" y="52"/>
                    </a:cubicBezTo>
                    <a:cubicBezTo>
                      <a:pt x="31" y="52"/>
                      <a:pt x="30" y="52"/>
                      <a:pt x="30" y="51"/>
                    </a:cubicBezTo>
                    <a:cubicBezTo>
                      <a:pt x="30" y="51"/>
                      <a:pt x="30" y="51"/>
                      <a:pt x="30" y="51"/>
                    </a:cubicBezTo>
                    <a:cubicBezTo>
                      <a:pt x="30" y="51"/>
                      <a:pt x="30" y="51"/>
                      <a:pt x="30" y="51"/>
                    </a:cubicBezTo>
                    <a:cubicBezTo>
                      <a:pt x="30" y="51"/>
                      <a:pt x="30" y="51"/>
                      <a:pt x="30" y="51"/>
                    </a:cubicBezTo>
                    <a:cubicBezTo>
                      <a:pt x="30" y="51"/>
                      <a:pt x="30" y="51"/>
                      <a:pt x="30" y="51"/>
                    </a:cubicBezTo>
                    <a:cubicBezTo>
                      <a:pt x="30" y="51"/>
                      <a:pt x="30" y="51"/>
                      <a:pt x="30" y="51"/>
                    </a:cubicBezTo>
                    <a:cubicBezTo>
                      <a:pt x="30" y="51"/>
                      <a:pt x="30" y="51"/>
                      <a:pt x="30" y="51"/>
                    </a:cubicBezTo>
                    <a:cubicBezTo>
                      <a:pt x="30" y="51"/>
                      <a:pt x="30" y="51"/>
                      <a:pt x="30" y="51"/>
                    </a:cubicBezTo>
                    <a:cubicBezTo>
                      <a:pt x="30" y="51"/>
                      <a:pt x="30" y="51"/>
                      <a:pt x="30" y="51"/>
                    </a:cubicBezTo>
                    <a:cubicBezTo>
                      <a:pt x="30" y="51"/>
                      <a:pt x="30" y="51"/>
                      <a:pt x="30" y="51"/>
                    </a:cubicBezTo>
                    <a:cubicBezTo>
                      <a:pt x="30" y="51"/>
                      <a:pt x="30" y="51"/>
                      <a:pt x="30" y="51"/>
                    </a:cubicBezTo>
                    <a:cubicBezTo>
                      <a:pt x="30" y="51"/>
                      <a:pt x="30" y="51"/>
                      <a:pt x="30" y="51"/>
                    </a:cubicBezTo>
                    <a:cubicBezTo>
                      <a:pt x="30" y="51"/>
                      <a:pt x="30" y="51"/>
                      <a:pt x="30" y="51"/>
                    </a:cubicBezTo>
                    <a:cubicBezTo>
                      <a:pt x="30" y="51"/>
                      <a:pt x="30" y="51"/>
                      <a:pt x="30" y="51"/>
                    </a:cubicBezTo>
                    <a:cubicBezTo>
                      <a:pt x="30" y="51"/>
                      <a:pt x="30" y="51"/>
                      <a:pt x="30" y="51"/>
                    </a:cubicBezTo>
                    <a:cubicBezTo>
                      <a:pt x="30" y="51"/>
                      <a:pt x="30" y="51"/>
                      <a:pt x="30" y="51"/>
                    </a:cubicBezTo>
                    <a:cubicBezTo>
                      <a:pt x="30" y="51"/>
                      <a:pt x="30" y="51"/>
                      <a:pt x="30" y="51"/>
                    </a:cubicBezTo>
                    <a:cubicBezTo>
                      <a:pt x="30" y="51"/>
                      <a:pt x="30" y="51"/>
                      <a:pt x="30" y="51"/>
                    </a:cubicBezTo>
                    <a:cubicBezTo>
                      <a:pt x="34" y="45"/>
                      <a:pt x="25" y="59"/>
                      <a:pt x="26" y="57"/>
                    </a:cubicBezTo>
                    <a:cubicBezTo>
                      <a:pt x="26" y="57"/>
                      <a:pt x="26" y="57"/>
                      <a:pt x="26" y="57"/>
                    </a:cubicBezTo>
                    <a:cubicBezTo>
                      <a:pt x="26" y="57"/>
                      <a:pt x="26" y="57"/>
                      <a:pt x="26" y="57"/>
                    </a:cubicBezTo>
                    <a:cubicBezTo>
                      <a:pt x="26" y="57"/>
                      <a:pt x="26" y="58"/>
                      <a:pt x="26" y="58"/>
                    </a:cubicBezTo>
                    <a:cubicBezTo>
                      <a:pt x="26" y="57"/>
                      <a:pt x="27" y="55"/>
                      <a:pt x="30" y="51"/>
                    </a:cubicBezTo>
                    <a:cubicBezTo>
                      <a:pt x="30" y="51"/>
                      <a:pt x="30" y="51"/>
                      <a:pt x="30" y="51"/>
                    </a:cubicBezTo>
                    <a:cubicBezTo>
                      <a:pt x="30" y="51"/>
                      <a:pt x="30" y="51"/>
                      <a:pt x="30" y="51"/>
                    </a:cubicBezTo>
                    <a:cubicBezTo>
                      <a:pt x="29" y="52"/>
                      <a:pt x="27" y="55"/>
                      <a:pt x="26" y="57"/>
                    </a:cubicBezTo>
                    <a:cubicBezTo>
                      <a:pt x="26" y="57"/>
                      <a:pt x="26" y="57"/>
                      <a:pt x="26" y="57"/>
                    </a:cubicBezTo>
                    <a:cubicBezTo>
                      <a:pt x="26" y="57"/>
                      <a:pt x="26" y="57"/>
                      <a:pt x="26" y="57"/>
                    </a:cubicBezTo>
                    <a:cubicBezTo>
                      <a:pt x="26" y="57"/>
                      <a:pt x="26" y="57"/>
                      <a:pt x="26" y="57"/>
                    </a:cubicBezTo>
                    <a:cubicBezTo>
                      <a:pt x="26" y="57"/>
                      <a:pt x="26" y="57"/>
                      <a:pt x="26" y="57"/>
                    </a:cubicBezTo>
                    <a:cubicBezTo>
                      <a:pt x="26" y="57"/>
                      <a:pt x="26" y="57"/>
                      <a:pt x="26" y="57"/>
                    </a:cubicBezTo>
                    <a:cubicBezTo>
                      <a:pt x="26" y="57"/>
                      <a:pt x="26" y="57"/>
                      <a:pt x="26" y="58"/>
                    </a:cubicBezTo>
                    <a:cubicBezTo>
                      <a:pt x="26" y="58"/>
                      <a:pt x="26" y="58"/>
                      <a:pt x="26" y="58"/>
                    </a:cubicBezTo>
                    <a:cubicBezTo>
                      <a:pt x="25" y="59"/>
                      <a:pt x="25" y="59"/>
                      <a:pt x="26" y="58"/>
                    </a:cubicBezTo>
                    <a:cubicBezTo>
                      <a:pt x="26" y="58"/>
                      <a:pt x="26" y="58"/>
                      <a:pt x="27" y="59"/>
                    </a:cubicBezTo>
                    <a:cubicBezTo>
                      <a:pt x="27" y="59"/>
                      <a:pt x="27" y="60"/>
                      <a:pt x="28" y="60"/>
                    </a:cubicBezTo>
                    <a:cubicBezTo>
                      <a:pt x="27" y="61"/>
                      <a:pt x="27" y="61"/>
                      <a:pt x="27" y="62"/>
                    </a:cubicBezTo>
                    <a:cubicBezTo>
                      <a:pt x="27" y="62"/>
                      <a:pt x="27" y="62"/>
                      <a:pt x="27" y="61"/>
                    </a:cubicBezTo>
                    <a:cubicBezTo>
                      <a:pt x="26" y="61"/>
                      <a:pt x="26" y="61"/>
                      <a:pt x="26" y="61"/>
                    </a:cubicBezTo>
                    <a:cubicBezTo>
                      <a:pt x="26" y="61"/>
                      <a:pt x="26" y="61"/>
                      <a:pt x="26" y="61"/>
                    </a:cubicBezTo>
                    <a:cubicBezTo>
                      <a:pt x="26" y="61"/>
                      <a:pt x="26" y="61"/>
                      <a:pt x="26" y="61"/>
                    </a:cubicBezTo>
                    <a:cubicBezTo>
                      <a:pt x="26" y="61"/>
                      <a:pt x="26" y="61"/>
                      <a:pt x="26" y="61"/>
                    </a:cubicBezTo>
                    <a:cubicBezTo>
                      <a:pt x="26" y="61"/>
                      <a:pt x="25" y="61"/>
                      <a:pt x="25" y="62"/>
                    </a:cubicBezTo>
                    <a:cubicBezTo>
                      <a:pt x="25" y="61"/>
                      <a:pt x="24" y="61"/>
                      <a:pt x="23" y="61"/>
                    </a:cubicBezTo>
                    <a:cubicBezTo>
                      <a:pt x="23" y="61"/>
                      <a:pt x="23" y="61"/>
                      <a:pt x="23" y="61"/>
                    </a:cubicBezTo>
                    <a:cubicBezTo>
                      <a:pt x="23" y="61"/>
                      <a:pt x="23" y="61"/>
                      <a:pt x="23" y="61"/>
                    </a:cubicBezTo>
                    <a:cubicBezTo>
                      <a:pt x="23" y="61"/>
                      <a:pt x="23" y="61"/>
                      <a:pt x="23" y="61"/>
                    </a:cubicBezTo>
                    <a:cubicBezTo>
                      <a:pt x="23" y="61"/>
                      <a:pt x="23" y="61"/>
                      <a:pt x="23" y="61"/>
                    </a:cubicBezTo>
                    <a:cubicBezTo>
                      <a:pt x="13" y="72"/>
                      <a:pt x="20" y="64"/>
                      <a:pt x="18" y="66"/>
                    </a:cubicBezTo>
                    <a:cubicBezTo>
                      <a:pt x="18" y="66"/>
                      <a:pt x="18" y="66"/>
                      <a:pt x="18" y="66"/>
                    </a:cubicBezTo>
                    <a:cubicBezTo>
                      <a:pt x="18" y="66"/>
                      <a:pt x="18" y="66"/>
                      <a:pt x="18" y="66"/>
                    </a:cubicBezTo>
                    <a:cubicBezTo>
                      <a:pt x="18" y="66"/>
                      <a:pt x="18" y="66"/>
                      <a:pt x="18" y="66"/>
                    </a:cubicBezTo>
                    <a:cubicBezTo>
                      <a:pt x="19" y="67"/>
                      <a:pt x="19" y="67"/>
                      <a:pt x="19" y="67"/>
                    </a:cubicBezTo>
                    <a:cubicBezTo>
                      <a:pt x="19" y="68"/>
                      <a:pt x="19" y="68"/>
                      <a:pt x="19" y="68"/>
                    </a:cubicBezTo>
                    <a:cubicBezTo>
                      <a:pt x="20" y="68"/>
                      <a:pt x="20" y="68"/>
                      <a:pt x="20" y="68"/>
                    </a:cubicBezTo>
                    <a:cubicBezTo>
                      <a:pt x="15" y="73"/>
                      <a:pt x="21" y="66"/>
                      <a:pt x="18" y="69"/>
                    </a:cubicBezTo>
                    <a:cubicBezTo>
                      <a:pt x="19" y="69"/>
                      <a:pt x="19" y="69"/>
                      <a:pt x="19" y="69"/>
                    </a:cubicBezTo>
                    <a:cubicBezTo>
                      <a:pt x="19" y="69"/>
                      <a:pt x="19" y="69"/>
                      <a:pt x="19" y="69"/>
                    </a:cubicBezTo>
                    <a:cubicBezTo>
                      <a:pt x="20" y="70"/>
                      <a:pt x="20" y="70"/>
                      <a:pt x="20" y="70"/>
                    </a:cubicBezTo>
                    <a:cubicBezTo>
                      <a:pt x="20" y="70"/>
                      <a:pt x="21" y="71"/>
                      <a:pt x="22" y="71"/>
                    </a:cubicBezTo>
                    <a:cubicBezTo>
                      <a:pt x="22" y="71"/>
                      <a:pt x="22" y="71"/>
                      <a:pt x="22" y="72"/>
                    </a:cubicBezTo>
                    <a:cubicBezTo>
                      <a:pt x="23" y="73"/>
                      <a:pt x="23" y="73"/>
                      <a:pt x="24" y="74"/>
                    </a:cubicBezTo>
                    <a:cubicBezTo>
                      <a:pt x="23" y="75"/>
                      <a:pt x="23" y="75"/>
                      <a:pt x="23" y="75"/>
                    </a:cubicBezTo>
                    <a:cubicBezTo>
                      <a:pt x="24" y="75"/>
                      <a:pt x="27" y="81"/>
                      <a:pt x="27" y="82"/>
                    </a:cubicBezTo>
                    <a:cubicBezTo>
                      <a:pt x="27" y="84"/>
                      <a:pt x="25" y="78"/>
                      <a:pt x="24" y="78"/>
                    </a:cubicBezTo>
                    <a:cubicBezTo>
                      <a:pt x="27" y="83"/>
                      <a:pt x="27" y="84"/>
                      <a:pt x="28" y="86"/>
                    </a:cubicBezTo>
                    <a:cubicBezTo>
                      <a:pt x="28" y="86"/>
                      <a:pt x="28" y="86"/>
                      <a:pt x="28" y="87"/>
                    </a:cubicBezTo>
                    <a:cubicBezTo>
                      <a:pt x="28" y="87"/>
                      <a:pt x="28" y="87"/>
                      <a:pt x="28" y="87"/>
                    </a:cubicBezTo>
                    <a:cubicBezTo>
                      <a:pt x="28" y="87"/>
                      <a:pt x="28" y="87"/>
                      <a:pt x="29" y="87"/>
                    </a:cubicBezTo>
                    <a:cubicBezTo>
                      <a:pt x="29" y="88"/>
                      <a:pt x="29" y="88"/>
                      <a:pt x="29" y="88"/>
                    </a:cubicBezTo>
                    <a:cubicBezTo>
                      <a:pt x="29" y="88"/>
                      <a:pt x="29" y="88"/>
                      <a:pt x="29" y="88"/>
                    </a:cubicBezTo>
                    <a:cubicBezTo>
                      <a:pt x="29" y="89"/>
                      <a:pt x="29" y="89"/>
                      <a:pt x="29" y="89"/>
                    </a:cubicBezTo>
                    <a:cubicBezTo>
                      <a:pt x="14" y="73"/>
                      <a:pt x="11" y="74"/>
                      <a:pt x="13" y="78"/>
                    </a:cubicBezTo>
                    <a:cubicBezTo>
                      <a:pt x="16" y="82"/>
                      <a:pt x="25" y="94"/>
                      <a:pt x="25" y="94"/>
                    </a:cubicBezTo>
                    <a:cubicBezTo>
                      <a:pt x="25" y="94"/>
                      <a:pt x="25" y="94"/>
                      <a:pt x="25" y="94"/>
                    </a:cubicBezTo>
                    <a:cubicBezTo>
                      <a:pt x="25" y="95"/>
                      <a:pt x="25" y="95"/>
                      <a:pt x="25" y="95"/>
                    </a:cubicBezTo>
                    <a:cubicBezTo>
                      <a:pt x="23" y="96"/>
                      <a:pt x="25" y="94"/>
                      <a:pt x="24" y="95"/>
                    </a:cubicBezTo>
                    <a:cubicBezTo>
                      <a:pt x="24" y="95"/>
                      <a:pt x="23" y="96"/>
                      <a:pt x="23" y="95"/>
                    </a:cubicBezTo>
                    <a:cubicBezTo>
                      <a:pt x="23" y="95"/>
                      <a:pt x="23" y="95"/>
                      <a:pt x="23" y="95"/>
                    </a:cubicBezTo>
                    <a:cubicBezTo>
                      <a:pt x="23" y="95"/>
                      <a:pt x="23" y="95"/>
                      <a:pt x="23" y="95"/>
                    </a:cubicBezTo>
                    <a:cubicBezTo>
                      <a:pt x="23" y="95"/>
                      <a:pt x="24" y="94"/>
                      <a:pt x="23" y="94"/>
                    </a:cubicBezTo>
                    <a:cubicBezTo>
                      <a:pt x="24" y="94"/>
                      <a:pt x="24" y="94"/>
                      <a:pt x="24" y="94"/>
                    </a:cubicBezTo>
                    <a:cubicBezTo>
                      <a:pt x="23" y="94"/>
                      <a:pt x="23" y="94"/>
                      <a:pt x="23" y="94"/>
                    </a:cubicBezTo>
                    <a:cubicBezTo>
                      <a:pt x="23" y="94"/>
                      <a:pt x="22" y="94"/>
                      <a:pt x="23" y="93"/>
                    </a:cubicBezTo>
                    <a:cubicBezTo>
                      <a:pt x="23" y="93"/>
                      <a:pt x="22" y="92"/>
                      <a:pt x="22" y="93"/>
                    </a:cubicBezTo>
                    <a:cubicBezTo>
                      <a:pt x="22" y="93"/>
                      <a:pt x="22" y="92"/>
                      <a:pt x="23" y="92"/>
                    </a:cubicBezTo>
                    <a:cubicBezTo>
                      <a:pt x="22" y="92"/>
                      <a:pt x="21" y="92"/>
                      <a:pt x="22" y="92"/>
                    </a:cubicBezTo>
                    <a:cubicBezTo>
                      <a:pt x="22" y="92"/>
                      <a:pt x="22" y="92"/>
                      <a:pt x="22" y="92"/>
                    </a:cubicBezTo>
                    <a:cubicBezTo>
                      <a:pt x="22" y="90"/>
                      <a:pt x="20" y="91"/>
                      <a:pt x="20" y="90"/>
                    </a:cubicBezTo>
                    <a:cubicBezTo>
                      <a:pt x="20" y="91"/>
                      <a:pt x="20" y="90"/>
                      <a:pt x="19" y="91"/>
                    </a:cubicBezTo>
                    <a:cubicBezTo>
                      <a:pt x="18" y="91"/>
                      <a:pt x="19" y="89"/>
                      <a:pt x="17" y="91"/>
                    </a:cubicBezTo>
                    <a:cubicBezTo>
                      <a:pt x="17" y="91"/>
                      <a:pt x="17" y="90"/>
                      <a:pt x="17" y="90"/>
                    </a:cubicBezTo>
                    <a:cubicBezTo>
                      <a:pt x="17" y="90"/>
                      <a:pt x="17" y="90"/>
                      <a:pt x="17" y="90"/>
                    </a:cubicBezTo>
                    <a:cubicBezTo>
                      <a:pt x="17" y="90"/>
                      <a:pt x="17" y="89"/>
                      <a:pt x="16" y="89"/>
                    </a:cubicBezTo>
                    <a:cubicBezTo>
                      <a:pt x="16" y="89"/>
                      <a:pt x="15" y="90"/>
                      <a:pt x="15" y="90"/>
                    </a:cubicBezTo>
                    <a:cubicBezTo>
                      <a:pt x="15" y="89"/>
                      <a:pt x="15" y="89"/>
                      <a:pt x="15" y="89"/>
                    </a:cubicBezTo>
                    <a:cubicBezTo>
                      <a:pt x="15" y="89"/>
                      <a:pt x="15" y="89"/>
                      <a:pt x="15" y="89"/>
                    </a:cubicBezTo>
                    <a:cubicBezTo>
                      <a:pt x="15" y="89"/>
                      <a:pt x="15" y="89"/>
                      <a:pt x="15" y="89"/>
                    </a:cubicBezTo>
                    <a:cubicBezTo>
                      <a:pt x="15" y="89"/>
                      <a:pt x="15" y="89"/>
                      <a:pt x="15" y="89"/>
                    </a:cubicBezTo>
                    <a:cubicBezTo>
                      <a:pt x="15" y="89"/>
                      <a:pt x="15" y="89"/>
                      <a:pt x="15" y="89"/>
                    </a:cubicBezTo>
                    <a:cubicBezTo>
                      <a:pt x="15" y="89"/>
                      <a:pt x="15" y="89"/>
                      <a:pt x="15" y="89"/>
                    </a:cubicBezTo>
                    <a:cubicBezTo>
                      <a:pt x="15" y="89"/>
                      <a:pt x="14" y="89"/>
                      <a:pt x="14" y="88"/>
                    </a:cubicBezTo>
                    <a:cubicBezTo>
                      <a:pt x="14" y="88"/>
                      <a:pt x="13" y="89"/>
                      <a:pt x="12" y="89"/>
                    </a:cubicBezTo>
                    <a:cubicBezTo>
                      <a:pt x="12" y="88"/>
                      <a:pt x="12" y="88"/>
                      <a:pt x="13" y="88"/>
                    </a:cubicBezTo>
                    <a:cubicBezTo>
                      <a:pt x="12" y="88"/>
                      <a:pt x="12" y="88"/>
                      <a:pt x="12" y="88"/>
                    </a:cubicBezTo>
                    <a:cubicBezTo>
                      <a:pt x="13" y="87"/>
                      <a:pt x="13" y="87"/>
                      <a:pt x="13" y="87"/>
                    </a:cubicBezTo>
                    <a:cubicBezTo>
                      <a:pt x="13" y="86"/>
                      <a:pt x="11" y="88"/>
                      <a:pt x="11" y="86"/>
                    </a:cubicBezTo>
                    <a:cubicBezTo>
                      <a:pt x="11" y="87"/>
                      <a:pt x="11" y="87"/>
                      <a:pt x="11" y="87"/>
                    </a:cubicBezTo>
                    <a:cubicBezTo>
                      <a:pt x="11" y="87"/>
                      <a:pt x="11" y="87"/>
                      <a:pt x="11" y="87"/>
                    </a:cubicBezTo>
                    <a:cubicBezTo>
                      <a:pt x="11" y="87"/>
                      <a:pt x="10" y="87"/>
                      <a:pt x="10" y="87"/>
                    </a:cubicBezTo>
                    <a:cubicBezTo>
                      <a:pt x="10" y="87"/>
                      <a:pt x="11" y="86"/>
                      <a:pt x="11" y="86"/>
                    </a:cubicBezTo>
                    <a:cubicBezTo>
                      <a:pt x="11" y="85"/>
                      <a:pt x="10" y="86"/>
                      <a:pt x="9" y="86"/>
                    </a:cubicBezTo>
                    <a:cubicBezTo>
                      <a:pt x="9" y="86"/>
                      <a:pt x="9" y="87"/>
                      <a:pt x="9" y="87"/>
                    </a:cubicBezTo>
                    <a:cubicBezTo>
                      <a:pt x="9" y="87"/>
                      <a:pt x="9" y="86"/>
                      <a:pt x="9" y="86"/>
                    </a:cubicBezTo>
                    <a:cubicBezTo>
                      <a:pt x="9" y="85"/>
                      <a:pt x="9" y="85"/>
                      <a:pt x="9" y="85"/>
                    </a:cubicBezTo>
                    <a:cubicBezTo>
                      <a:pt x="9" y="86"/>
                      <a:pt x="8" y="86"/>
                      <a:pt x="8" y="86"/>
                    </a:cubicBezTo>
                    <a:cubicBezTo>
                      <a:pt x="8" y="86"/>
                      <a:pt x="9" y="86"/>
                      <a:pt x="9" y="86"/>
                    </a:cubicBezTo>
                    <a:cubicBezTo>
                      <a:pt x="8" y="85"/>
                      <a:pt x="9" y="85"/>
                      <a:pt x="8" y="85"/>
                    </a:cubicBezTo>
                    <a:cubicBezTo>
                      <a:pt x="7" y="86"/>
                      <a:pt x="8" y="86"/>
                      <a:pt x="7" y="87"/>
                    </a:cubicBezTo>
                    <a:cubicBezTo>
                      <a:pt x="7" y="87"/>
                      <a:pt x="6" y="87"/>
                      <a:pt x="6" y="87"/>
                    </a:cubicBezTo>
                    <a:cubicBezTo>
                      <a:pt x="6" y="87"/>
                      <a:pt x="6" y="87"/>
                      <a:pt x="6" y="87"/>
                    </a:cubicBezTo>
                    <a:cubicBezTo>
                      <a:pt x="5" y="88"/>
                      <a:pt x="5" y="87"/>
                      <a:pt x="5" y="87"/>
                    </a:cubicBezTo>
                    <a:cubicBezTo>
                      <a:pt x="0" y="91"/>
                      <a:pt x="2" y="94"/>
                      <a:pt x="2" y="94"/>
                    </a:cubicBezTo>
                    <a:cubicBezTo>
                      <a:pt x="3" y="96"/>
                      <a:pt x="4" y="94"/>
                      <a:pt x="5" y="94"/>
                    </a:cubicBezTo>
                    <a:cubicBezTo>
                      <a:pt x="6" y="95"/>
                      <a:pt x="6" y="97"/>
                      <a:pt x="7" y="97"/>
                    </a:cubicBezTo>
                    <a:cubicBezTo>
                      <a:pt x="8" y="97"/>
                      <a:pt x="8" y="97"/>
                      <a:pt x="9" y="98"/>
                    </a:cubicBezTo>
                    <a:cubicBezTo>
                      <a:pt x="10" y="97"/>
                      <a:pt x="10" y="98"/>
                      <a:pt x="11" y="98"/>
                    </a:cubicBezTo>
                    <a:cubicBezTo>
                      <a:pt x="10" y="98"/>
                      <a:pt x="10" y="98"/>
                      <a:pt x="10" y="98"/>
                    </a:cubicBezTo>
                    <a:cubicBezTo>
                      <a:pt x="11" y="98"/>
                      <a:pt x="11" y="98"/>
                      <a:pt x="11" y="98"/>
                    </a:cubicBezTo>
                    <a:cubicBezTo>
                      <a:pt x="11" y="99"/>
                      <a:pt x="11" y="99"/>
                      <a:pt x="11" y="99"/>
                    </a:cubicBezTo>
                    <a:cubicBezTo>
                      <a:pt x="11" y="98"/>
                      <a:pt x="11" y="99"/>
                      <a:pt x="11" y="99"/>
                    </a:cubicBezTo>
                    <a:cubicBezTo>
                      <a:pt x="11" y="99"/>
                      <a:pt x="11" y="99"/>
                      <a:pt x="11" y="99"/>
                    </a:cubicBezTo>
                    <a:cubicBezTo>
                      <a:pt x="12" y="99"/>
                      <a:pt x="12" y="99"/>
                      <a:pt x="12" y="99"/>
                    </a:cubicBezTo>
                    <a:cubicBezTo>
                      <a:pt x="11" y="99"/>
                      <a:pt x="11" y="99"/>
                      <a:pt x="11" y="99"/>
                    </a:cubicBezTo>
                    <a:cubicBezTo>
                      <a:pt x="12" y="99"/>
                      <a:pt x="12" y="99"/>
                      <a:pt x="12" y="99"/>
                    </a:cubicBezTo>
                    <a:cubicBezTo>
                      <a:pt x="13" y="99"/>
                      <a:pt x="13" y="99"/>
                      <a:pt x="13" y="99"/>
                    </a:cubicBezTo>
                    <a:cubicBezTo>
                      <a:pt x="13" y="100"/>
                      <a:pt x="14" y="99"/>
                      <a:pt x="14" y="100"/>
                    </a:cubicBezTo>
                    <a:cubicBezTo>
                      <a:pt x="14" y="100"/>
                      <a:pt x="14" y="100"/>
                      <a:pt x="14" y="100"/>
                    </a:cubicBezTo>
                    <a:cubicBezTo>
                      <a:pt x="16" y="99"/>
                      <a:pt x="14" y="102"/>
                      <a:pt x="16" y="101"/>
                    </a:cubicBezTo>
                    <a:cubicBezTo>
                      <a:pt x="15" y="101"/>
                      <a:pt x="15" y="102"/>
                      <a:pt x="15" y="102"/>
                    </a:cubicBezTo>
                    <a:cubicBezTo>
                      <a:pt x="16" y="102"/>
                      <a:pt x="16" y="102"/>
                      <a:pt x="17" y="101"/>
                    </a:cubicBezTo>
                    <a:cubicBezTo>
                      <a:pt x="17" y="101"/>
                      <a:pt x="17" y="101"/>
                      <a:pt x="17" y="102"/>
                    </a:cubicBezTo>
                    <a:cubicBezTo>
                      <a:pt x="17" y="101"/>
                      <a:pt x="17" y="101"/>
                      <a:pt x="18" y="101"/>
                    </a:cubicBezTo>
                    <a:cubicBezTo>
                      <a:pt x="17" y="102"/>
                      <a:pt x="17" y="102"/>
                      <a:pt x="17" y="102"/>
                    </a:cubicBezTo>
                    <a:cubicBezTo>
                      <a:pt x="18" y="102"/>
                      <a:pt x="18" y="102"/>
                      <a:pt x="18" y="102"/>
                    </a:cubicBezTo>
                    <a:cubicBezTo>
                      <a:pt x="19" y="101"/>
                      <a:pt x="19" y="101"/>
                      <a:pt x="19" y="101"/>
                    </a:cubicBezTo>
                    <a:cubicBezTo>
                      <a:pt x="19" y="101"/>
                      <a:pt x="18" y="102"/>
                      <a:pt x="18" y="102"/>
                    </a:cubicBezTo>
                    <a:cubicBezTo>
                      <a:pt x="19" y="101"/>
                      <a:pt x="19" y="101"/>
                      <a:pt x="19" y="101"/>
                    </a:cubicBezTo>
                    <a:cubicBezTo>
                      <a:pt x="19" y="102"/>
                      <a:pt x="18" y="103"/>
                      <a:pt x="18" y="104"/>
                    </a:cubicBezTo>
                    <a:cubicBezTo>
                      <a:pt x="19" y="106"/>
                      <a:pt x="23" y="105"/>
                      <a:pt x="23" y="108"/>
                    </a:cubicBezTo>
                    <a:cubicBezTo>
                      <a:pt x="22" y="109"/>
                      <a:pt x="22" y="109"/>
                      <a:pt x="22" y="109"/>
                    </a:cubicBezTo>
                    <a:cubicBezTo>
                      <a:pt x="22" y="109"/>
                      <a:pt x="24" y="108"/>
                      <a:pt x="23" y="109"/>
                    </a:cubicBezTo>
                    <a:cubicBezTo>
                      <a:pt x="24" y="108"/>
                      <a:pt x="24" y="108"/>
                      <a:pt x="24" y="108"/>
                    </a:cubicBezTo>
                    <a:cubicBezTo>
                      <a:pt x="24" y="108"/>
                      <a:pt x="24" y="109"/>
                      <a:pt x="23" y="109"/>
                    </a:cubicBezTo>
                    <a:cubicBezTo>
                      <a:pt x="23" y="109"/>
                      <a:pt x="24" y="109"/>
                      <a:pt x="24" y="109"/>
                    </a:cubicBezTo>
                    <a:cubicBezTo>
                      <a:pt x="24" y="109"/>
                      <a:pt x="24" y="109"/>
                      <a:pt x="24" y="109"/>
                    </a:cubicBezTo>
                    <a:cubicBezTo>
                      <a:pt x="24" y="110"/>
                      <a:pt x="25" y="110"/>
                      <a:pt x="26" y="111"/>
                    </a:cubicBezTo>
                    <a:cubicBezTo>
                      <a:pt x="26" y="112"/>
                      <a:pt x="27" y="113"/>
                      <a:pt x="29" y="113"/>
                    </a:cubicBezTo>
                    <a:cubicBezTo>
                      <a:pt x="29" y="113"/>
                      <a:pt x="29" y="113"/>
                      <a:pt x="29" y="113"/>
                    </a:cubicBezTo>
                    <a:cubicBezTo>
                      <a:pt x="29" y="113"/>
                      <a:pt x="29" y="113"/>
                      <a:pt x="29" y="113"/>
                    </a:cubicBezTo>
                    <a:cubicBezTo>
                      <a:pt x="29" y="113"/>
                      <a:pt x="29" y="113"/>
                      <a:pt x="29" y="113"/>
                    </a:cubicBezTo>
                    <a:cubicBezTo>
                      <a:pt x="29" y="113"/>
                      <a:pt x="29" y="113"/>
                      <a:pt x="29" y="113"/>
                    </a:cubicBezTo>
                    <a:cubicBezTo>
                      <a:pt x="29" y="113"/>
                      <a:pt x="29" y="113"/>
                      <a:pt x="29" y="113"/>
                    </a:cubicBezTo>
                    <a:cubicBezTo>
                      <a:pt x="29" y="113"/>
                      <a:pt x="29" y="113"/>
                      <a:pt x="29" y="113"/>
                    </a:cubicBezTo>
                    <a:cubicBezTo>
                      <a:pt x="29" y="113"/>
                      <a:pt x="29" y="113"/>
                      <a:pt x="29" y="113"/>
                    </a:cubicBezTo>
                    <a:cubicBezTo>
                      <a:pt x="27" y="115"/>
                      <a:pt x="28" y="114"/>
                      <a:pt x="29" y="113"/>
                    </a:cubicBezTo>
                    <a:cubicBezTo>
                      <a:pt x="29" y="113"/>
                      <a:pt x="29" y="113"/>
                      <a:pt x="30" y="113"/>
                    </a:cubicBezTo>
                    <a:cubicBezTo>
                      <a:pt x="30" y="113"/>
                      <a:pt x="31" y="113"/>
                      <a:pt x="31" y="113"/>
                    </a:cubicBezTo>
                    <a:cubicBezTo>
                      <a:pt x="31" y="113"/>
                      <a:pt x="31" y="113"/>
                      <a:pt x="31" y="113"/>
                    </a:cubicBezTo>
                    <a:cubicBezTo>
                      <a:pt x="31" y="113"/>
                      <a:pt x="31" y="113"/>
                      <a:pt x="31" y="113"/>
                    </a:cubicBezTo>
                    <a:cubicBezTo>
                      <a:pt x="31" y="113"/>
                      <a:pt x="31" y="113"/>
                      <a:pt x="31" y="113"/>
                    </a:cubicBezTo>
                    <a:cubicBezTo>
                      <a:pt x="31" y="113"/>
                      <a:pt x="31" y="113"/>
                      <a:pt x="31" y="113"/>
                    </a:cubicBezTo>
                    <a:cubicBezTo>
                      <a:pt x="31" y="113"/>
                      <a:pt x="31" y="113"/>
                      <a:pt x="31" y="113"/>
                    </a:cubicBezTo>
                    <a:cubicBezTo>
                      <a:pt x="31" y="113"/>
                      <a:pt x="31" y="113"/>
                      <a:pt x="31" y="113"/>
                    </a:cubicBezTo>
                    <a:cubicBezTo>
                      <a:pt x="30" y="114"/>
                      <a:pt x="34" y="111"/>
                      <a:pt x="36" y="108"/>
                    </a:cubicBezTo>
                    <a:cubicBezTo>
                      <a:pt x="36" y="109"/>
                      <a:pt x="36" y="109"/>
                      <a:pt x="37" y="110"/>
                    </a:cubicBezTo>
                    <a:cubicBezTo>
                      <a:pt x="39" y="112"/>
                      <a:pt x="41" y="114"/>
                      <a:pt x="43" y="116"/>
                    </a:cubicBezTo>
                    <a:cubicBezTo>
                      <a:pt x="43" y="117"/>
                      <a:pt x="43" y="117"/>
                      <a:pt x="43" y="117"/>
                    </a:cubicBezTo>
                    <a:cubicBezTo>
                      <a:pt x="43" y="117"/>
                      <a:pt x="43" y="117"/>
                      <a:pt x="43" y="117"/>
                    </a:cubicBezTo>
                    <a:cubicBezTo>
                      <a:pt x="43" y="117"/>
                      <a:pt x="43" y="117"/>
                      <a:pt x="43" y="117"/>
                    </a:cubicBezTo>
                    <a:cubicBezTo>
                      <a:pt x="43" y="117"/>
                      <a:pt x="43" y="117"/>
                      <a:pt x="43" y="117"/>
                    </a:cubicBezTo>
                    <a:cubicBezTo>
                      <a:pt x="43" y="117"/>
                      <a:pt x="43" y="117"/>
                      <a:pt x="43" y="117"/>
                    </a:cubicBezTo>
                    <a:cubicBezTo>
                      <a:pt x="32" y="124"/>
                      <a:pt x="58" y="107"/>
                      <a:pt x="55" y="109"/>
                    </a:cubicBezTo>
                    <a:cubicBezTo>
                      <a:pt x="55" y="109"/>
                      <a:pt x="55" y="109"/>
                      <a:pt x="55" y="109"/>
                    </a:cubicBezTo>
                    <a:cubicBezTo>
                      <a:pt x="55" y="108"/>
                      <a:pt x="55" y="108"/>
                      <a:pt x="55" y="108"/>
                    </a:cubicBezTo>
                    <a:cubicBezTo>
                      <a:pt x="54" y="106"/>
                      <a:pt x="54" y="106"/>
                      <a:pt x="54" y="106"/>
                    </a:cubicBezTo>
                    <a:cubicBezTo>
                      <a:pt x="53" y="106"/>
                      <a:pt x="53" y="106"/>
                      <a:pt x="53" y="105"/>
                    </a:cubicBezTo>
                    <a:cubicBezTo>
                      <a:pt x="54" y="105"/>
                      <a:pt x="55" y="105"/>
                      <a:pt x="56" y="105"/>
                    </a:cubicBezTo>
                    <a:cubicBezTo>
                      <a:pt x="57" y="106"/>
                      <a:pt x="58" y="108"/>
                      <a:pt x="60" y="110"/>
                    </a:cubicBezTo>
                    <a:cubicBezTo>
                      <a:pt x="60" y="110"/>
                      <a:pt x="60" y="110"/>
                      <a:pt x="60" y="110"/>
                    </a:cubicBezTo>
                    <a:cubicBezTo>
                      <a:pt x="60" y="110"/>
                      <a:pt x="60" y="110"/>
                      <a:pt x="60" y="110"/>
                    </a:cubicBezTo>
                    <a:cubicBezTo>
                      <a:pt x="60" y="110"/>
                      <a:pt x="60" y="110"/>
                      <a:pt x="60" y="110"/>
                    </a:cubicBezTo>
                    <a:cubicBezTo>
                      <a:pt x="61" y="110"/>
                      <a:pt x="61" y="110"/>
                      <a:pt x="61" y="110"/>
                    </a:cubicBezTo>
                    <a:cubicBezTo>
                      <a:pt x="62" y="109"/>
                      <a:pt x="62" y="109"/>
                      <a:pt x="62" y="109"/>
                    </a:cubicBezTo>
                    <a:cubicBezTo>
                      <a:pt x="64" y="108"/>
                      <a:pt x="66" y="107"/>
                      <a:pt x="68" y="106"/>
                    </a:cubicBezTo>
                    <a:cubicBezTo>
                      <a:pt x="69" y="105"/>
                      <a:pt x="70" y="104"/>
                      <a:pt x="71" y="104"/>
                    </a:cubicBezTo>
                    <a:cubicBezTo>
                      <a:pt x="69" y="106"/>
                      <a:pt x="68" y="108"/>
                      <a:pt x="67" y="111"/>
                    </a:cubicBezTo>
                    <a:cubicBezTo>
                      <a:pt x="68" y="109"/>
                      <a:pt x="66" y="111"/>
                      <a:pt x="66" y="111"/>
                    </a:cubicBezTo>
                    <a:cubicBezTo>
                      <a:pt x="66" y="112"/>
                      <a:pt x="66" y="112"/>
                      <a:pt x="66" y="112"/>
                    </a:cubicBezTo>
                    <a:cubicBezTo>
                      <a:pt x="65" y="113"/>
                      <a:pt x="65" y="113"/>
                      <a:pt x="65" y="113"/>
                    </a:cubicBezTo>
                    <a:cubicBezTo>
                      <a:pt x="65" y="113"/>
                      <a:pt x="65" y="113"/>
                      <a:pt x="65" y="113"/>
                    </a:cubicBezTo>
                    <a:cubicBezTo>
                      <a:pt x="65" y="113"/>
                      <a:pt x="65" y="113"/>
                      <a:pt x="65" y="113"/>
                    </a:cubicBezTo>
                    <a:cubicBezTo>
                      <a:pt x="59" y="106"/>
                      <a:pt x="73" y="122"/>
                      <a:pt x="72" y="121"/>
                    </a:cubicBezTo>
                    <a:cubicBezTo>
                      <a:pt x="72" y="121"/>
                      <a:pt x="72" y="121"/>
                      <a:pt x="72" y="121"/>
                    </a:cubicBezTo>
                    <a:cubicBezTo>
                      <a:pt x="72" y="121"/>
                      <a:pt x="72" y="121"/>
                      <a:pt x="72" y="121"/>
                    </a:cubicBezTo>
                    <a:cubicBezTo>
                      <a:pt x="72" y="121"/>
                      <a:pt x="72" y="121"/>
                      <a:pt x="72" y="121"/>
                    </a:cubicBezTo>
                    <a:cubicBezTo>
                      <a:pt x="72" y="121"/>
                      <a:pt x="72" y="121"/>
                      <a:pt x="72" y="121"/>
                    </a:cubicBezTo>
                    <a:cubicBezTo>
                      <a:pt x="72" y="121"/>
                      <a:pt x="72" y="121"/>
                      <a:pt x="72" y="121"/>
                    </a:cubicBezTo>
                    <a:cubicBezTo>
                      <a:pt x="73" y="120"/>
                      <a:pt x="74" y="120"/>
                      <a:pt x="75" y="120"/>
                    </a:cubicBezTo>
                    <a:cubicBezTo>
                      <a:pt x="76" y="119"/>
                      <a:pt x="78" y="118"/>
                      <a:pt x="79" y="118"/>
                    </a:cubicBezTo>
                    <a:cubicBezTo>
                      <a:pt x="81" y="116"/>
                      <a:pt x="83" y="115"/>
                      <a:pt x="83" y="114"/>
                    </a:cubicBezTo>
                    <a:cubicBezTo>
                      <a:pt x="84" y="114"/>
                      <a:pt x="85" y="113"/>
                      <a:pt x="85" y="113"/>
                    </a:cubicBezTo>
                    <a:cubicBezTo>
                      <a:pt x="87" y="113"/>
                      <a:pt x="88" y="114"/>
                      <a:pt x="88" y="113"/>
                    </a:cubicBezTo>
                    <a:cubicBezTo>
                      <a:pt x="88" y="113"/>
                      <a:pt x="88" y="113"/>
                      <a:pt x="88" y="113"/>
                    </a:cubicBezTo>
                    <a:cubicBezTo>
                      <a:pt x="88" y="113"/>
                      <a:pt x="88" y="113"/>
                      <a:pt x="88" y="113"/>
                    </a:cubicBezTo>
                    <a:cubicBezTo>
                      <a:pt x="88" y="113"/>
                      <a:pt x="88" y="113"/>
                      <a:pt x="88" y="113"/>
                    </a:cubicBezTo>
                    <a:cubicBezTo>
                      <a:pt x="88" y="113"/>
                      <a:pt x="88" y="113"/>
                      <a:pt x="88" y="113"/>
                    </a:cubicBezTo>
                    <a:cubicBezTo>
                      <a:pt x="89" y="113"/>
                      <a:pt x="89" y="112"/>
                      <a:pt x="89" y="112"/>
                    </a:cubicBezTo>
                    <a:cubicBezTo>
                      <a:pt x="89" y="111"/>
                      <a:pt x="90" y="111"/>
                      <a:pt x="90" y="111"/>
                    </a:cubicBezTo>
                    <a:cubicBezTo>
                      <a:pt x="91" y="110"/>
                      <a:pt x="92" y="109"/>
                      <a:pt x="93" y="108"/>
                    </a:cubicBezTo>
                    <a:cubicBezTo>
                      <a:pt x="92" y="109"/>
                      <a:pt x="92" y="109"/>
                      <a:pt x="92" y="109"/>
                    </a:cubicBezTo>
                    <a:cubicBezTo>
                      <a:pt x="95" y="107"/>
                      <a:pt x="97" y="105"/>
                      <a:pt x="100" y="104"/>
                    </a:cubicBezTo>
                    <a:cubicBezTo>
                      <a:pt x="101" y="106"/>
                      <a:pt x="101" y="106"/>
                      <a:pt x="101" y="106"/>
                    </a:cubicBezTo>
                    <a:cubicBezTo>
                      <a:pt x="102" y="106"/>
                      <a:pt x="102" y="106"/>
                      <a:pt x="102" y="106"/>
                    </a:cubicBezTo>
                    <a:cubicBezTo>
                      <a:pt x="100" y="108"/>
                      <a:pt x="98" y="111"/>
                      <a:pt x="97" y="112"/>
                    </a:cubicBezTo>
                    <a:cubicBezTo>
                      <a:pt x="96" y="112"/>
                      <a:pt x="95" y="113"/>
                      <a:pt x="95" y="114"/>
                    </a:cubicBezTo>
                    <a:cubicBezTo>
                      <a:pt x="94" y="115"/>
                      <a:pt x="92" y="116"/>
                      <a:pt x="93" y="115"/>
                    </a:cubicBezTo>
                    <a:cubicBezTo>
                      <a:pt x="91" y="117"/>
                      <a:pt x="91" y="117"/>
                      <a:pt x="90" y="120"/>
                    </a:cubicBezTo>
                    <a:cubicBezTo>
                      <a:pt x="89" y="120"/>
                      <a:pt x="88" y="121"/>
                      <a:pt x="87" y="122"/>
                    </a:cubicBezTo>
                    <a:cubicBezTo>
                      <a:pt x="87" y="123"/>
                      <a:pt x="87" y="123"/>
                      <a:pt x="87" y="123"/>
                    </a:cubicBezTo>
                    <a:cubicBezTo>
                      <a:pt x="87" y="123"/>
                      <a:pt x="87" y="123"/>
                      <a:pt x="87" y="123"/>
                    </a:cubicBezTo>
                    <a:cubicBezTo>
                      <a:pt x="86" y="123"/>
                      <a:pt x="86" y="123"/>
                      <a:pt x="86" y="123"/>
                    </a:cubicBezTo>
                    <a:cubicBezTo>
                      <a:pt x="86" y="123"/>
                      <a:pt x="86" y="123"/>
                      <a:pt x="86" y="123"/>
                    </a:cubicBezTo>
                    <a:cubicBezTo>
                      <a:pt x="99" y="139"/>
                      <a:pt x="90" y="127"/>
                      <a:pt x="93" y="131"/>
                    </a:cubicBezTo>
                    <a:cubicBezTo>
                      <a:pt x="93" y="131"/>
                      <a:pt x="93" y="131"/>
                      <a:pt x="93" y="131"/>
                    </a:cubicBezTo>
                    <a:cubicBezTo>
                      <a:pt x="93" y="131"/>
                      <a:pt x="93" y="131"/>
                      <a:pt x="93" y="131"/>
                    </a:cubicBezTo>
                    <a:cubicBezTo>
                      <a:pt x="93" y="131"/>
                      <a:pt x="93" y="131"/>
                      <a:pt x="93" y="131"/>
                    </a:cubicBezTo>
                    <a:cubicBezTo>
                      <a:pt x="94" y="131"/>
                      <a:pt x="94" y="131"/>
                      <a:pt x="94" y="131"/>
                    </a:cubicBezTo>
                    <a:cubicBezTo>
                      <a:pt x="96" y="130"/>
                      <a:pt x="96" y="130"/>
                      <a:pt x="96" y="130"/>
                    </a:cubicBezTo>
                    <a:cubicBezTo>
                      <a:pt x="98" y="129"/>
                      <a:pt x="99" y="129"/>
                      <a:pt x="101" y="128"/>
                    </a:cubicBezTo>
                    <a:cubicBezTo>
                      <a:pt x="104" y="127"/>
                      <a:pt x="106" y="125"/>
                      <a:pt x="109" y="124"/>
                    </a:cubicBezTo>
                    <a:cubicBezTo>
                      <a:pt x="109" y="123"/>
                      <a:pt x="110" y="123"/>
                      <a:pt x="111" y="122"/>
                    </a:cubicBezTo>
                    <a:cubicBezTo>
                      <a:pt x="113" y="125"/>
                      <a:pt x="119" y="131"/>
                      <a:pt x="118" y="130"/>
                    </a:cubicBezTo>
                    <a:cubicBezTo>
                      <a:pt x="118" y="130"/>
                      <a:pt x="118" y="130"/>
                      <a:pt x="118" y="130"/>
                    </a:cubicBezTo>
                    <a:cubicBezTo>
                      <a:pt x="118" y="130"/>
                      <a:pt x="118" y="130"/>
                      <a:pt x="118" y="130"/>
                    </a:cubicBezTo>
                    <a:cubicBezTo>
                      <a:pt x="118" y="130"/>
                      <a:pt x="118" y="130"/>
                      <a:pt x="118" y="130"/>
                    </a:cubicBezTo>
                    <a:cubicBezTo>
                      <a:pt x="118" y="129"/>
                      <a:pt x="118" y="129"/>
                      <a:pt x="118" y="129"/>
                    </a:cubicBezTo>
                    <a:cubicBezTo>
                      <a:pt x="119" y="129"/>
                      <a:pt x="119" y="129"/>
                      <a:pt x="119" y="129"/>
                    </a:cubicBezTo>
                    <a:cubicBezTo>
                      <a:pt x="119" y="129"/>
                      <a:pt x="119" y="129"/>
                      <a:pt x="119" y="129"/>
                    </a:cubicBezTo>
                    <a:cubicBezTo>
                      <a:pt x="120" y="130"/>
                      <a:pt x="120" y="129"/>
                      <a:pt x="119" y="129"/>
                    </a:cubicBezTo>
                    <a:cubicBezTo>
                      <a:pt x="121" y="128"/>
                      <a:pt x="122" y="127"/>
                      <a:pt x="124" y="126"/>
                    </a:cubicBezTo>
                    <a:cubicBezTo>
                      <a:pt x="126" y="125"/>
                      <a:pt x="129" y="123"/>
                      <a:pt x="132" y="121"/>
                    </a:cubicBezTo>
                    <a:cubicBezTo>
                      <a:pt x="134" y="119"/>
                      <a:pt x="137" y="118"/>
                      <a:pt x="139" y="116"/>
                    </a:cubicBezTo>
                    <a:cubicBezTo>
                      <a:pt x="139" y="116"/>
                      <a:pt x="139" y="116"/>
                      <a:pt x="139" y="116"/>
                    </a:cubicBezTo>
                    <a:cubicBezTo>
                      <a:pt x="139" y="117"/>
                      <a:pt x="138" y="118"/>
                      <a:pt x="137" y="119"/>
                    </a:cubicBezTo>
                    <a:cubicBezTo>
                      <a:pt x="137" y="120"/>
                      <a:pt x="137" y="120"/>
                      <a:pt x="137" y="120"/>
                    </a:cubicBezTo>
                    <a:cubicBezTo>
                      <a:pt x="137" y="121"/>
                      <a:pt x="137" y="121"/>
                      <a:pt x="137" y="121"/>
                    </a:cubicBezTo>
                    <a:cubicBezTo>
                      <a:pt x="137" y="121"/>
                      <a:pt x="137" y="121"/>
                      <a:pt x="137" y="121"/>
                    </a:cubicBezTo>
                    <a:cubicBezTo>
                      <a:pt x="138" y="124"/>
                      <a:pt x="134" y="114"/>
                      <a:pt x="139" y="127"/>
                    </a:cubicBezTo>
                    <a:cubicBezTo>
                      <a:pt x="139" y="127"/>
                      <a:pt x="139" y="127"/>
                      <a:pt x="139" y="127"/>
                    </a:cubicBezTo>
                    <a:cubicBezTo>
                      <a:pt x="139" y="127"/>
                      <a:pt x="139" y="127"/>
                      <a:pt x="139" y="127"/>
                    </a:cubicBezTo>
                    <a:cubicBezTo>
                      <a:pt x="140" y="127"/>
                      <a:pt x="140" y="127"/>
                      <a:pt x="140" y="127"/>
                    </a:cubicBezTo>
                    <a:cubicBezTo>
                      <a:pt x="141" y="128"/>
                      <a:pt x="142" y="128"/>
                      <a:pt x="142" y="128"/>
                    </a:cubicBezTo>
                    <a:cubicBezTo>
                      <a:pt x="146" y="128"/>
                      <a:pt x="149" y="127"/>
                      <a:pt x="151" y="127"/>
                    </a:cubicBezTo>
                    <a:cubicBezTo>
                      <a:pt x="156" y="125"/>
                      <a:pt x="161" y="123"/>
                      <a:pt x="164" y="120"/>
                    </a:cubicBezTo>
                    <a:cubicBezTo>
                      <a:pt x="171" y="116"/>
                      <a:pt x="176" y="113"/>
                      <a:pt x="174" y="112"/>
                    </a:cubicBezTo>
                    <a:close/>
                    <a:moveTo>
                      <a:pt x="153" y="74"/>
                    </a:moveTo>
                    <a:cubicBezTo>
                      <a:pt x="154" y="72"/>
                      <a:pt x="154" y="72"/>
                      <a:pt x="154" y="72"/>
                    </a:cubicBezTo>
                    <a:cubicBezTo>
                      <a:pt x="154" y="72"/>
                      <a:pt x="154" y="72"/>
                      <a:pt x="154" y="72"/>
                    </a:cubicBezTo>
                    <a:cubicBezTo>
                      <a:pt x="154" y="72"/>
                      <a:pt x="154" y="72"/>
                      <a:pt x="154" y="72"/>
                    </a:cubicBezTo>
                    <a:cubicBezTo>
                      <a:pt x="154" y="72"/>
                      <a:pt x="154" y="72"/>
                      <a:pt x="154" y="72"/>
                    </a:cubicBezTo>
                    <a:cubicBezTo>
                      <a:pt x="154" y="72"/>
                      <a:pt x="154" y="72"/>
                      <a:pt x="154" y="72"/>
                    </a:cubicBezTo>
                    <a:cubicBezTo>
                      <a:pt x="154" y="72"/>
                      <a:pt x="154" y="72"/>
                      <a:pt x="154" y="72"/>
                    </a:cubicBezTo>
                    <a:cubicBezTo>
                      <a:pt x="154" y="72"/>
                      <a:pt x="154" y="72"/>
                      <a:pt x="154" y="73"/>
                    </a:cubicBezTo>
                    <a:cubicBezTo>
                      <a:pt x="154" y="73"/>
                      <a:pt x="154" y="73"/>
                      <a:pt x="154" y="73"/>
                    </a:cubicBezTo>
                    <a:cubicBezTo>
                      <a:pt x="154" y="74"/>
                      <a:pt x="154" y="74"/>
                      <a:pt x="154" y="74"/>
                    </a:cubicBezTo>
                    <a:cubicBezTo>
                      <a:pt x="153" y="75"/>
                      <a:pt x="153" y="75"/>
                      <a:pt x="153" y="74"/>
                    </a:cubicBezTo>
                    <a:close/>
                    <a:moveTo>
                      <a:pt x="26" y="57"/>
                    </a:moveTo>
                    <a:cubicBezTo>
                      <a:pt x="26" y="57"/>
                      <a:pt x="26" y="57"/>
                      <a:pt x="26" y="57"/>
                    </a:cubicBezTo>
                    <a:cubicBezTo>
                      <a:pt x="26" y="57"/>
                      <a:pt x="26" y="57"/>
                      <a:pt x="26" y="57"/>
                    </a:cubicBezTo>
                    <a:cubicBezTo>
                      <a:pt x="26" y="57"/>
                      <a:pt x="26" y="57"/>
                      <a:pt x="26" y="57"/>
                    </a:cubicBezTo>
                    <a:cubicBezTo>
                      <a:pt x="26" y="57"/>
                      <a:pt x="26" y="57"/>
                      <a:pt x="26" y="57"/>
                    </a:cubicBezTo>
                    <a:cubicBezTo>
                      <a:pt x="26" y="57"/>
                      <a:pt x="26" y="57"/>
                      <a:pt x="26" y="57"/>
                    </a:cubicBezTo>
                    <a:cubicBezTo>
                      <a:pt x="26" y="57"/>
                      <a:pt x="26" y="57"/>
                      <a:pt x="26" y="57"/>
                    </a:cubicBezTo>
                    <a:cubicBezTo>
                      <a:pt x="26" y="57"/>
                      <a:pt x="26" y="57"/>
                      <a:pt x="26" y="57"/>
                    </a:cubicBezTo>
                    <a:cubicBezTo>
                      <a:pt x="26" y="58"/>
                      <a:pt x="26" y="58"/>
                      <a:pt x="26" y="58"/>
                    </a:cubicBezTo>
                    <a:cubicBezTo>
                      <a:pt x="26" y="58"/>
                      <a:pt x="26" y="57"/>
                      <a:pt x="26" y="57"/>
                    </a:cubicBezTo>
                    <a:close/>
                    <a:moveTo>
                      <a:pt x="29" y="99"/>
                    </a:moveTo>
                    <a:cubicBezTo>
                      <a:pt x="28" y="100"/>
                      <a:pt x="28" y="99"/>
                      <a:pt x="27" y="99"/>
                    </a:cubicBezTo>
                    <a:cubicBezTo>
                      <a:pt x="28" y="99"/>
                      <a:pt x="27" y="99"/>
                      <a:pt x="28" y="98"/>
                    </a:cubicBezTo>
                    <a:cubicBezTo>
                      <a:pt x="28" y="98"/>
                      <a:pt x="28" y="98"/>
                      <a:pt x="28" y="99"/>
                    </a:cubicBezTo>
                    <a:cubicBezTo>
                      <a:pt x="28" y="98"/>
                      <a:pt x="28" y="98"/>
                      <a:pt x="28" y="98"/>
                    </a:cubicBezTo>
                    <a:cubicBezTo>
                      <a:pt x="28" y="99"/>
                      <a:pt x="28" y="99"/>
                      <a:pt x="29" y="99"/>
                    </a:cubicBezTo>
                    <a:close/>
                    <a:moveTo>
                      <a:pt x="29" y="101"/>
                    </a:moveTo>
                    <a:cubicBezTo>
                      <a:pt x="30" y="101"/>
                      <a:pt x="30" y="101"/>
                      <a:pt x="30" y="101"/>
                    </a:cubicBezTo>
                    <a:cubicBezTo>
                      <a:pt x="30" y="101"/>
                      <a:pt x="30" y="101"/>
                      <a:pt x="30" y="101"/>
                    </a:cubicBezTo>
                    <a:cubicBezTo>
                      <a:pt x="30" y="101"/>
                      <a:pt x="29" y="102"/>
                      <a:pt x="29" y="101"/>
                    </a:cubicBezTo>
                    <a:close/>
                    <a:moveTo>
                      <a:pt x="29" y="99"/>
                    </a:moveTo>
                    <a:cubicBezTo>
                      <a:pt x="29" y="100"/>
                      <a:pt x="29" y="100"/>
                      <a:pt x="29" y="100"/>
                    </a:cubicBezTo>
                    <a:cubicBezTo>
                      <a:pt x="29" y="100"/>
                      <a:pt x="29" y="100"/>
                      <a:pt x="29" y="99"/>
                    </a:cubicBezTo>
                    <a:close/>
                    <a:moveTo>
                      <a:pt x="27" y="98"/>
                    </a:moveTo>
                    <a:cubicBezTo>
                      <a:pt x="27" y="98"/>
                      <a:pt x="27" y="98"/>
                      <a:pt x="27" y="98"/>
                    </a:cubicBezTo>
                    <a:cubicBezTo>
                      <a:pt x="27" y="98"/>
                      <a:pt x="27" y="98"/>
                      <a:pt x="27" y="98"/>
                    </a:cubicBezTo>
                    <a:cubicBezTo>
                      <a:pt x="27" y="98"/>
                      <a:pt x="27" y="98"/>
                      <a:pt x="27" y="98"/>
                    </a:cubicBezTo>
                    <a:cubicBezTo>
                      <a:pt x="27" y="97"/>
                      <a:pt x="27" y="97"/>
                      <a:pt x="27" y="97"/>
                    </a:cubicBezTo>
                    <a:cubicBezTo>
                      <a:pt x="27" y="97"/>
                      <a:pt x="27" y="98"/>
                      <a:pt x="28" y="98"/>
                    </a:cubicBezTo>
                    <a:cubicBezTo>
                      <a:pt x="27" y="98"/>
                      <a:pt x="27" y="98"/>
                      <a:pt x="27" y="98"/>
                    </a:cubicBezTo>
                    <a:close/>
                    <a:moveTo>
                      <a:pt x="27" y="97"/>
                    </a:moveTo>
                    <a:cubicBezTo>
                      <a:pt x="27" y="97"/>
                      <a:pt x="27" y="97"/>
                      <a:pt x="27" y="97"/>
                    </a:cubicBezTo>
                    <a:cubicBezTo>
                      <a:pt x="27" y="97"/>
                      <a:pt x="27" y="97"/>
                      <a:pt x="27" y="97"/>
                    </a:cubicBezTo>
                    <a:close/>
                    <a:moveTo>
                      <a:pt x="30" y="101"/>
                    </a:moveTo>
                    <a:cubicBezTo>
                      <a:pt x="30" y="101"/>
                      <a:pt x="30" y="101"/>
                      <a:pt x="30" y="102"/>
                    </a:cubicBezTo>
                    <a:cubicBezTo>
                      <a:pt x="30" y="102"/>
                      <a:pt x="30" y="102"/>
                      <a:pt x="30" y="102"/>
                    </a:cubicBezTo>
                    <a:lnTo>
                      <a:pt x="30" y="101"/>
                    </a:lnTo>
                    <a:close/>
                    <a:moveTo>
                      <a:pt x="122" y="91"/>
                    </a:moveTo>
                    <a:cubicBezTo>
                      <a:pt x="121" y="92"/>
                      <a:pt x="121" y="92"/>
                      <a:pt x="121" y="92"/>
                    </a:cubicBezTo>
                    <a:cubicBezTo>
                      <a:pt x="121" y="92"/>
                      <a:pt x="121" y="92"/>
                      <a:pt x="120" y="93"/>
                    </a:cubicBezTo>
                    <a:cubicBezTo>
                      <a:pt x="118" y="95"/>
                      <a:pt x="118" y="95"/>
                      <a:pt x="118" y="95"/>
                    </a:cubicBezTo>
                    <a:cubicBezTo>
                      <a:pt x="116" y="96"/>
                      <a:pt x="115" y="97"/>
                      <a:pt x="113" y="98"/>
                    </a:cubicBezTo>
                    <a:cubicBezTo>
                      <a:pt x="113" y="99"/>
                      <a:pt x="112" y="99"/>
                      <a:pt x="111" y="100"/>
                    </a:cubicBezTo>
                    <a:cubicBezTo>
                      <a:pt x="110" y="99"/>
                      <a:pt x="109" y="97"/>
                      <a:pt x="108" y="96"/>
                    </a:cubicBezTo>
                    <a:cubicBezTo>
                      <a:pt x="112" y="94"/>
                      <a:pt x="116" y="92"/>
                      <a:pt x="120" y="89"/>
                    </a:cubicBezTo>
                    <a:cubicBezTo>
                      <a:pt x="126" y="85"/>
                      <a:pt x="132" y="82"/>
                      <a:pt x="138" y="79"/>
                    </a:cubicBezTo>
                    <a:cubicBezTo>
                      <a:pt x="133" y="83"/>
                      <a:pt x="128" y="87"/>
                      <a:pt x="122" y="91"/>
                    </a:cubicBezTo>
                    <a:close/>
                    <a:moveTo>
                      <a:pt x="52" y="104"/>
                    </a:moveTo>
                    <a:cubicBezTo>
                      <a:pt x="53" y="103"/>
                      <a:pt x="53" y="103"/>
                      <a:pt x="52" y="104"/>
                    </a:cubicBezTo>
                    <a:close/>
                    <a:moveTo>
                      <a:pt x="85" y="70"/>
                    </a:moveTo>
                    <a:cubicBezTo>
                      <a:pt x="86" y="70"/>
                      <a:pt x="86" y="70"/>
                      <a:pt x="86" y="70"/>
                    </a:cubicBezTo>
                    <a:cubicBezTo>
                      <a:pt x="85" y="70"/>
                      <a:pt x="85" y="70"/>
                      <a:pt x="85" y="70"/>
                    </a:cubicBezTo>
                    <a:close/>
                    <a:moveTo>
                      <a:pt x="110" y="63"/>
                    </a:moveTo>
                    <a:cubicBezTo>
                      <a:pt x="109" y="63"/>
                      <a:pt x="109" y="63"/>
                      <a:pt x="109" y="63"/>
                    </a:cubicBezTo>
                    <a:cubicBezTo>
                      <a:pt x="109" y="63"/>
                      <a:pt x="109" y="63"/>
                      <a:pt x="110" y="63"/>
                    </a:cubicBezTo>
                    <a:cubicBezTo>
                      <a:pt x="110" y="63"/>
                      <a:pt x="110" y="63"/>
                      <a:pt x="110" y="63"/>
                    </a:cubicBezTo>
                    <a:close/>
                    <a:moveTo>
                      <a:pt x="67" y="56"/>
                    </a:moveTo>
                    <a:cubicBezTo>
                      <a:pt x="67" y="56"/>
                      <a:pt x="66" y="55"/>
                      <a:pt x="66" y="55"/>
                    </a:cubicBezTo>
                    <a:cubicBezTo>
                      <a:pt x="66" y="55"/>
                      <a:pt x="66" y="55"/>
                      <a:pt x="66" y="55"/>
                    </a:cubicBezTo>
                    <a:cubicBezTo>
                      <a:pt x="67" y="55"/>
                      <a:pt x="67" y="56"/>
                      <a:pt x="67" y="56"/>
                    </a:cubicBezTo>
                    <a:close/>
                    <a:moveTo>
                      <a:pt x="78" y="77"/>
                    </a:moveTo>
                    <a:cubicBezTo>
                      <a:pt x="78" y="77"/>
                      <a:pt x="77" y="76"/>
                      <a:pt x="77" y="75"/>
                    </a:cubicBezTo>
                    <a:cubicBezTo>
                      <a:pt x="79" y="77"/>
                      <a:pt x="79" y="78"/>
                      <a:pt x="79" y="78"/>
                    </a:cubicBezTo>
                    <a:cubicBezTo>
                      <a:pt x="79" y="79"/>
                      <a:pt x="78" y="80"/>
                      <a:pt x="77" y="80"/>
                    </a:cubicBezTo>
                    <a:cubicBezTo>
                      <a:pt x="76" y="79"/>
                      <a:pt x="76" y="78"/>
                      <a:pt x="75" y="76"/>
                    </a:cubicBezTo>
                    <a:cubicBezTo>
                      <a:pt x="75" y="76"/>
                      <a:pt x="75" y="76"/>
                      <a:pt x="75" y="76"/>
                    </a:cubicBezTo>
                    <a:cubicBezTo>
                      <a:pt x="74" y="75"/>
                      <a:pt x="73" y="73"/>
                      <a:pt x="72" y="72"/>
                    </a:cubicBezTo>
                    <a:cubicBezTo>
                      <a:pt x="74" y="74"/>
                      <a:pt x="76" y="76"/>
                      <a:pt x="78" y="77"/>
                    </a:cubicBezTo>
                    <a:close/>
                    <a:moveTo>
                      <a:pt x="61" y="93"/>
                    </a:moveTo>
                    <a:cubicBezTo>
                      <a:pt x="60" y="92"/>
                      <a:pt x="60" y="91"/>
                      <a:pt x="59" y="89"/>
                    </a:cubicBezTo>
                    <a:cubicBezTo>
                      <a:pt x="59" y="88"/>
                      <a:pt x="59" y="88"/>
                      <a:pt x="58" y="87"/>
                    </a:cubicBezTo>
                    <a:cubicBezTo>
                      <a:pt x="60" y="89"/>
                      <a:pt x="62" y="90"/>
                      <a:pt x="63" y="92"/>
                    </a:cubicBezTo>
                    <a:cubicBezTo>
                      <a:pt x="62" y="92"/>
                      <a:pt x="62" y="93"/>
                      <a:pt x="61" y="93"/>
                    </a:cubicBezTo>
                    <a:close/>
                    <a:moveTo>
                      <a:pt x="52" y="104"/>
                    </a:moveTo>
                    <a:cubicBezTo>
                      <a:pt x="52" y="104"/>
                      <a:pt x="52" y="104"/>
                      <a:pt x="52" y="104"/>
                    </a:cubicBezTo>
                    <a:cubicBezTo>
                      <a:pt x="52" y="104"/>
                      <a:pt x="52" y="104"/>
                      <a:pt x="52" y="104"/>
                    </a:cubicBezTo>
                    <a:cubicBezTo>
                      <a:pt x="52" y="104"/>
                      <a:pt x="52" y="104"/>
                      <a:pt x="52" y="104"/>
                    </a:cubicBezTo>
                    <a:cubicBezTo>
                      <a:pt x="52" y="104"/>
                      <a:pt x="52" y="104"/>
                      <a:pt x="52" y="104"/>
                    </a:cubicBezTo>
                    <a:cubicBezTo>
                      <a:pt x="52" y="104"/>
                      <a:pt x="52" y="104"/>
                      <a:pt x="52" y="104"/>
                    </a:cubicBezTo>
                    <a:cubicBezTo>
                      <a:pt x="52" y="104"/>
                      <a:pt x="52" y="104"/>
                      <a:pt x="52" y="104"/>
                    </a:cubicBezTo>
                    <a:cubicBezTo>
                      <a:pt x="52" y="103"/>
                      <a:pt x="52" y="103"/>
                      <a:pt x="53" y="103"/>
                    </a:cubicBezTo>
                    <a:cubicBezTo>
                      <a:pt x="53" y="103"/>
                      <a:pt x="53" y="103"/>
                      <a:pt x="53" y="103"/>
                    </a:cubicBezTo>
                    <a:cubicBezTo>
                      <a:pt x="53" y="103"/>
                      <a:pt x="53" y="103"/>
                      <a:pt x="53" y="103"/>
                    </a:cubicBezTo>
                    <a:cubicBezTo>
                      <a:pt x="52" y="104"/>
                      <a:pt x="52" y="104"/>
                      <a:pt x="52" y="104"/>
                    </a:cubicBezTo>
                    <a:close/>
                    <a:moveTo>
                      <a:pt x="133" y="107"/>
                    </a:moveTo>
                    <a:cubicBezTo>
                      <a:pt x="133" y="107"/>
                      <a:pt x="133" y="107"/>
                      <a:pt x="133" y="107"/>
                    </a:cubicBezTo>
                    <a:cubicBezTo>
                      <a:pt x="133" y="107"/>
                      <a:pt x="133" y="107"/>
                      <a:pt x="133" y="107"/>
                    </a:cubicBezTo>
                    <a:close/>
                    <a:moveTo>
                      <a:pt x="153" y="83"/>
                    </a:moveTo>
                    <a:cubicBezTo>
                      <a:pt x="153" y="83"/>
                      <a:pt x="153" y="83"/>
                      <a:pt x="153" y="84"/>
                    </a:cubicBezTo>
                    <a:cubicBezTo>
                      <a:pt x="153" y="83"/>
                      <a:pt x="153" y="83"/>
                      <a:pt x="153" y="83"/>
                    </a:cubicBezTo>
                    <a:cubicBezTo>
                      <a:pt x="153" y="83"/>
                      <a:pt x="153" y="83"/>
                      <a:pt x="153" y="83"/>
                    </a:cubicBezTo>
                    <a:close/>
                    <a:moveTo>
                      <a:pt x="143" y="88"/>
                    </a:moveTo>
                    <a:cubicBezTo>
                      <a:pt x="143" y="88"/>
                      <a:pt x="143" y="88"/>
                      <a:pt x="143" y="88"/>
                    </a:cubicBezTo>
                    <a:cubicBezTo>
                      <a:pt x="143" y="88"/>
                      <a:pt x="143" y="88"/>
                      <a:pt x="143" y="88"/>
                    </a:cubicBezTo>
                    <a:cubicBezTo>
                      <a:pt x="142" y="89"/>
                      <a:pt x="141" y="90"/>
                      <a:pt x="140" y="90"/>
                    </a:cubicBezTo>
                    <a:cubicBezTo>
                      <a:pt x="134" y="94"/>
                      <a:pt x="130" y="101"/>
                      <a:pt x="125" y="104"/>
                    </a:cubicBezTo>
                    <a:cubicBezTo>
                      <a:pt x="122" y="107"/>
                      <a:pt x="126" y="102"/>
                      <a:pt x="123" y="105"/>
                    </a:cubicBezTo>
                    <a:cubicBezTo>
                      <a:pt x="122" y="104"/>
                      <a:pt x="124" y="103"/>
                      <a:pt x="123" y="103"/>
                    </a:cubicBezTo>
                    <a:cubicBezTo>
                      <a:pt x="122" y="104"/>
                      <a:pt x="121" y="105"/>
                      <a:pt x="120" y="106"/>
                    </a:cubicBezTo>
                    <a:cubicBezTo>
                      <a:pt x="121" y="104"/>
                      <a:pt x="123" y="103"/>
                      <a:pt x="125" y="101"/>
                    </a:cubicBezTo>
                    <a:cubicBezTo>
                      <a:pt x="126" y="100"/>
                      <a:pt x="126" y="100"/>
                      <a:pt x="126" y="100"/>
                    </a:cubicBezTo>
                    <a:cubicBezTo>
                      <a:pt x="126" y="100"/>
                      <a:pt x="126" y="100"/>
                      <a:pt x="126" y="100"/>
                    </a:cubicBezTo>
                    <a:cubicBezTo>
                      <a:pt x="126" y="100"/>
                      <a:pt x="126" y="100"/>
                      <a:pt x="126" y="100"/>
                    </a:cubicBezTo>
                    <a:cubicBezTo>
                      <a:pt x="127" y="100"/>
                      <a:pt x="127" y="100"/>
                      <a:pt x="127" y="100"/>
                    </a:cubicBezTo>
                    <a:cubicBezTo>
                      <a:pt x="127" y="99"/>
                      <a:pt x="127" y="99"/>
                      <a:pt x="127" y="99"/>
                    </a:cubicBezTo>
                    <a:cubicBezTo>
                      <a:pt x="129" y="98"/>
                      <a:pt x="130" y="98"/>
                      <a:pt x="131" y="97"/>
                    </a:cubicBezTo>
                    <a:cubicBezTo>
                      <a:pt x="133" y="95"/>
                      <a:pt x="138" y="92"/>
                      <a:pt x="139" y="90"/>
                    </a:cubicBezTo>
                    <a:cubicBezTo>
                      <a:pt x="140" y="90"/>
                      <a:pt x="149" y="82"/>
                      <a:pt x="144" y="87"/>
                    </a:cubicBezTo>
                    <a:cubicBezTo>
                      <a:pt x="144" y="87"/>
                      <a:pt x="144" y="88"/>
                      <a:pt x="143" y="88"/>
                    </a:cubicBezTo>
                    <a:cubicBezTo>
                      <a:pt x="143" y="88"/>
                      <a:pt x="143" y="88"/>
                      <a:pt x="143" y="88"/>
                    </a:cubicBezTo>
                    <a:close/>
                    <a:moveTo>
                      <a:pt x="126" y="74"/>
                    </a:moveTo>
                    <a:cubicBezTo>
                      <a:pt x="126" y="74"/>
                      <a:pt x="125" y="74"/>
                      <a:pt x="125" y="74"/>
                    </a:cubicBezTo>
                    <a:cubicBezTo>
                      <a:pt x="126" y="74"/>
                      <a:pt x="126" y="73"/>
                      <a:pt x="127" y="73"/>
                    </a:cubicBezTo>
                    <a:cubicBezTo>
                      <a:pt x="127" y="73"/>
                      <a:pt x="128" y="73"/>
                      <a:pt x="126" y="74"/>
                    </a:cubicBezTo>
                    <a:close/>
                    <a:moveTo>
                      <a:pt x="110" y="32"/>
                    </a:moveTo>
                    <a:cubicBezTo>
                      <a:pt x="110" y="32"/>
                      <a:pt x="110" y="32"/>
                      <a:pt x="110" y="32"/>
                    </a:cubicBezTo>
                    <a:cubicBezTo>
                      <a:pt x="110" y="32"/>
                      <a:pt x="109" y="32"/>
                      <a:pt x="109" y="32"/>
                    </a:cubicBezTo>
                    <a:cubicBezTo>
                      <a:pt x="109" y="32"/>
                      <a:pt x="110" y="32"/>
                      <a:pt x="110" y="32"/>
                    </a:cubicBezTo>
                    <a:close/>
                    <a:moveTo>
                      <a:pt x="111" y="33"/>
                    </a:moveTo>
                    <a:cubicBezTo>
                      <a:pt x="111" y="33"/>
                      <a:pt x="111" y="33"/>
                      <a:pt x="111" y="33"/>
                    </a:cubicBezTo>
                    <a:cubicBezTo>
                      <a:pt x="112" y="34"/>
                      <a:pt x="112" y="34"/>
                      <a:pt x="112" y="34"/>
                    </a:cubicBezTo>
                    <a:cubicBezTo>
                      <a:pt x="112" y="34"/>
                      <a:pt x="112" y="34"/>
                      <a:pt x="111" y="33"/>
                    </a:cubicBezTo>
                    <a:close/>
                    <a:moveTo>
                      <a:pt x="112" y="34"/>
                    </a:moveTo>
                    <a:cubicBezTo>
                      <a:pt x="113" y="34"/>
                      <a:pt x="113" y="34"/>
                      <a:pt x="113" y="34"/>
                    </a:cubicBezTo>
                    <a:cubicBezTo>
                      <a:pt x="114" y="34"/>
                      <a:pt x="114" y="35"/>
                      <a:pt x="114" y="35"/>
                    </a:cubicBezTo>
                    <a:cubicBezTo>
                      <a:pt x="113" y="35"/>
                      <a:pt x="113" y="35"/>
                      <a:pt x="112" y="34"/>
                    </a:cubicBezTo>
                    <a:close/>
                    <a:moveTo>
                      <a:pt x="108" y="30"/>
                    </a:moveTo>
                    <a:cubicBezTo>
                      <a:pt x="108" y="30"/>
                      <a:pt x="108" y="30"/>
                      <a:pt x="108" y="30"/>
                    </a:cubicBezTo>
                    <a:cubicBezTo>
                      <a:pt x="108" y="30"/>
                      <a:pt x="109" y="30"/>
                      <a:pt x="109" y="30"/>
                    </a:cubicBezTo>
                    <a:cubicBezTo>
                      <a:pt x="108" y="30"/>
                      <a:pt x="108" y="31"/>
                      <a:pt x="108" y="31"/>
                    </a:cubicBezTo>
                    <a:cubicBezTo>
                      <a:pt x="108" y="31"/>
                      <a:pt x="108" y="31"/>
                      <a:pt x="108" y="31"/>
                    </a:cubicBezTo>
                    <a:cubicBezTo>
                      <a:pt x="108" y="30"/>
                      <a:pt x="108" y="30"/>
                      <a:pt x="108" y="30"/>
                    </a:cubicBezTo>
                    <a:cubicBezTo>
                      <a:pt x="108" y="30"/>
                      <a:pt x="108" y="30"/>
                      <a:pt x="108" y="30"/>
                    </a:cubicBezTo>
                    <a:cubicBezTo>
                      <a:pt x="108" y="30"/>
                      <a:pt x="108" y="30"/>
                      <a:pt x="107" y="30"/>
                    </a:cubicBezTo>
                    <a:lnTo>
                      <a:pt x="108" y="30"/>
                    </a:lnTo>
                    <a:close/>
                    <a:moveTo>
                      <a:pt x="103" y="57"/>
                    </a:moveTo>
                    <a:cubicBezTo>
                      <a:pt x="103" y="57"/>
                      <a:pt x="103" y="57"/>
                      <a:pt x="103" y="57"/>
                    </a:cubicBezTo>
                    <a:cubicBezTo>
                      <a:pt x="103" y="58"/>
                      <a:pt x="102" y="59"/>
                      <a:pt x="101" y="60"/>
                    </a:cubicBezTo>
                    <a:cubicBezTo>
                      <a:pt x="98" y="56"/>
                      <a:pt x="94" y="51"/>
                      <a:pt x="91" y="47"/>
                    </a:cubicBezTo>
                    <a:cubicBezTo>
                      <a:pt x="91" y="47"/>
                      <a:pt x="91" y="47"/>
                      <a:pt x="91" y="47"/>
                    </a:cubicBezTo>
                    <a:cubicBezTo>
                      <a:pt x="95" y="50"/>
                      <a:pt x="99" y="53"/>
                      <a:pt x="103" y="57"/>
                    </a:cubicBezTo>
                    <a:close/>
                    <a:moveTo>
                      <a:pt x="32" y="53"/>
                    </a:moveTo>
                    <a:cubicBezTo>
                      <a:pt x="32" y="53"/>
                      <a:pt x="32" y="53"/>
                      <a:pt x="32" y="53"/>
                    </a:cubicBezTo>
                    <a:cubicBezTo>
                      <a:pt x="32" y="53"/>
                      <a:pt x="32" y="53"/>
                      <a:pt x="32" y="53"/>
                    </a:cubicBezTo>
                    <a:cubicBezTo>
                      <a:pt x="32" y="53"/>
                      <a:pt x="32" y="53"/>
                      <a:pt x="32" y="53"/>
                    </a:cubicBezTo>
                    <a:close/>
                    <a:moveTo>
                      <a:pt x="27" y="61"/>
                    </a:moveTo>
                    <a:cubicBezTo>
                      <a:pt x="27" y="61"/>
                      <a:pt x="27" y="61"/>
                      <a:pt x="27" y="61"/>
                    </a:cubicBezTo>
                    <a:cubicBezTo>
                      <a:pt x="27" y="61"/>
                      <a:pt x="27" y="61"/>
                      <a:pt x="27" y="61"/>
                    </a:cubicBezTo>
                    <a:cubicBezTo>
                      <a:pt x="27" y="61"/>
                      <a:pt x="27" y="61"/>
                      <a:pt x="27" y="61"/>
                    </a:cubicBezTo>
                    <a:cubicBezTo>
                      <a:pt x="27" y="61"/>
                      <a:pt x="27" y="61"/>
                      <a:pt x="27" y="61"/>
                    </a:cubicBezTo>
                    <a:cubicBezTo>
                      <a:pt x="28" y="61"/>
                      <a:pt x="28" y="61"/>
                      <a:pt x="28" y="62"/>
                    </a:cubicBezTo>
                    <a:cubicBezTo>
                      <a:pt x="28" y="62"/>
                      <a:pt x="29" y="62"/>
                      <a:pt x="29" y="62"/>
                    </a:cubicBezTo>
                    <a:cubicBezTo>
                      <a:pt x="31" y="64"/>
                      <a:pt x="31" y="63"/>
                      <a:pt x="30" y="62"/>
                    </a:cubicBezTo>
                    <a:cubicBezTo>
                      <a:pt x="30" y="62"/>
                      <a:pt x="30" y="62"/>
                      <a:pt x="30" y="62"/>
                    </a:cubicBezTo>
                    <a:cubicBezTo>
                      <a:pt x="31" y="64"/>
                      <a:pt x="33" y="66"/>
                      <a:pt x="35" y="68"/>
                    </a:cubicBezTo>
                    <a:cubicBezTo>
                      <a:pt x="33" y="67"/>
                      <a:pt x="31" y="65"/>
                      <a:pt x="28" y="63"/>
                    </a:cubicBezTo>
                    <a:cubicBezTo>
                      <a:pt x="28" y="63"/>
                      <a:pt x="28" y="63"/>
                      <a:pt x="28" y="63"/>
                    </a:cubicBezTo>
                    <a:cubicBezTo>
                      <a:pt x="27" y="63"/>
                      <a:pt x="27" y="62"/>
                      <a:pt x="27" y="62"/>
                    </a:cubicBezTo>
                    <a:cubicBezTo>
                      <a:pt x="27" y="62"/>
                      <a:pt x="27" y="61"/>
                      <a:pt x="27" y="61"/>
                    </a:cubicBezTo>
                    <a:close/>
                    <a:moveTo>
                      <a:pt x="25" y="95"/>
                    </a:moveTo>
                    <a:cubicBezTo>
                      <a:pt x="26" y="95"/>
                      <a:pt x="26" y="96"/>
                      <a:pt x="27" y="97"/>
                    </a:cubicBezTo>
                    <a:cubicBezTo>
                      <a:pt x="27" y="97"/>
                      <a:pt x="27" y="97"/>
                      <a:pt x="26" y="97"/>
                    </a:cubicBezTo>
                    <a:cubicBezTo>
                      <a:pt x="26" y="97"/>
                      <a:pt x="26" y="97"/>
                      <a:pt x="26" y="97"/>
                    </a:cubicBezTo>
                    <a:cubicBezTo>
                      <a:pt x="26" y="97"/>
                      <a:pt x="26" y="96"/>
                      <a:pt x="26" y="95"/>
                    </a:cubicBezTo>
                    <a:cubicBezTo>
                      <a:pt x="25" y="96"/>
                      <a:pt x="25" y="96"/>
                      <a:pt x="25" y="96"/>
                    </a:cubicBezTo>
                    <a:cubicBezTo>
                      <a:pt x="25" y="95"/>
                      <a:pt x="25" y="95"/>
                      <a:pt x="25" y="95"/>
                    </a:cubicBezTo>
                    <a:cubicBezTo>
                      <a:pt x="25" y="96"/>
                      <a:pt x="25" y="95"/>
                      <a:pt x="25" y="95"/>
                    </a:cubicBezTo>
                    <a:close/>
                    <a:moveTo>
                      <a:pt x="98" y="103"/>
                    </a:moveTo>
                    <a:cubicBezTo>
                      <a:pt x="98" y="103"/>
                      <a:pt x="98" y="103"/>
                      <a:pt x="99" y="103"/>
                    </a:cubicBezTo>
                    <a:cubicBezTo>
                      <a:pt x="99" y="103"/>
                      <a:pt x="99" y="103"/>
                      <a:pt x="99" y="103"/>
                    </a:cubicBezTo>
                    <a:lnTo>
                      <a:pt x="98" y="103"/>
                    </a:lnTo>
                    <a:close/>
                    <a:moveTo>
                      <a:pt x="111" y="122"/>
                    </a:moveTo>
                    <a:cubicBezTo>
                      <a:pt x="111" y="123"/>
                      <a:pt x="111" y="123"/>
                      <a:pt x="111" y="123"/>
                    </a:cubicBezTo>
                    <a:cubicBezTo>
                      <a:pt x="111" y="123"/>
                      <a:pt x="111" y="123"/>
                      <a:pt x="111" y="123"/>
                    </a:cubicBezTo>
                    <a:cubicBezTo>
                      <a:pt x="111" y="123"/>
                      <a:pt x="111" y="122"/>
                      <a:pt x="110" y="122"/>
                    </a:cubicBezTo>
                    <a:cubicBezTo>
                      <a:pt x="111" y="122"/>
                      <a:pt x="112" y="121"/>
                      <a:pt x="113" y="121"/>
                    </a:cubicBezTo>
                    <a:cubicBezTo>
                      <a:pt x="112" y="121"/>
                      <a:pt x="112" y="121"/>
                      <a:pt x="112" y="121"/>
                    </a:cubicBezTo>
                    <a:cubicBezTo>
                      <a:pt x="112" y="121"/>
                      <a:pt x="112" y="121"/>
                      <a:pt x="112" y="121"/>
                    </a:cubicBezTo>
                    <a:cubicBezTo>
                      <a:pt x="112" y="121"/>
                      <a:pt x="112" y="121"/>
                      <a:pt x="112" y="121"/>
                    </a:cubicBezTo>
                    <a:cubicBezTo>
                      <a:pt x="112" y="121"/>
                      <a:pt x="112" y="121"/>
                      <a:pt x="112" y="121"/>
                    </a:cubicBezTo>
                    <a:cubicBezTo>
                      <a:pt x="112" y="121"/>
                      <a:pt x="112" y="121"/>
                      <a:pt x="112" y="121"/>
                    </a:cubicBezTo>
                    <a:lnTo>
                      <a:pt x="111" y="12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i="1"/>
              </a:p>
            </p:txBody>
          </p:sp>
          <p:sp>
            <p:nvSpPr>
              <p:cNvPr id="13" name="Freeform 11"/>
              <p:cNvSpPr/>
              <p:nvPr/>
            </p:nvSpPr>
            <p:spPr bwMode="auto">
              <a:xfrm>
                <a:off x="2941638" y="2678113"/>
                <a:ext cx="800100" cy="1006475"/>
              </a:xfrm>
              <a:custGeom>
                <a:avLst/>
                <a:gdLst>
                  <a:gd name="T0" fmla="*/ 316 w 371"/>
                  <a:gd name="T1" fmla="*/ 247 h 469"/>
                  <a:gd name="T2" fmla="*/ 299 w 371"/>
                  <a:gd name="T3" fmla="*/ 223 h 469"/>
                  <a:gd name="T4" fmla="*/ 287 w 371"/>
                  <a:gd name="T5" fmla="*/ 225 h 469"/>
                  <a:gd name="T6" fmla="*/ 278 w 371"/>
                  <a:gd name="T7" fmla="*/ 252 h 469"/>
                  <a:gd name="T8" fmla="*/ 249 w 371"/>
                  <a:gd name="T9" fmla="*/ 289 h 469"/>
                  <a:gd name="T10" fmla="*/ 242 w 371"/>
                  <a:gd name="T11" fmla="*/ 228 h 469"/>
                  <a:gd name="T12" fmla="*/ 228 w 371"/>
                  <a:gd name="T13" fmla="*/ 227 h 469"/>
                  <a:gd name="T14" fmla="*/ 189 w 371"/>
                  <a:gd name="T15" fmla="*/ 343 h 469"/>
                  <a:gd name="T16" fmla="*/ 188 w 371"/>
                  <a:gd name="T17" fmla="*/ 348 h 469"/>
                  <a:gd name="T18" fmla="*/ 185 w 371"/>
                  <a:gd name="T19" fmla="*/ 356 h 469"/>
                  <a:gd name="T20" fmla="*/ 151 w 371"/>
                  <a:gd name="T21" fmla="*/ 386 h 469"/>
                  <a:gd name="T22" fmla="*/ 112 w 371"/>
                  <a:gd name="T23" fmla="*/ 273 h 469"/>
                  <a:gd name="T24" fmla="*/ 94 w 371"/>
                  <a:gd name="T25" fmla="*/ 382 h 469"/>
                  <a:gd name="T26" fmla="*/ 85 w 371"/>
                  <a:gd name="T27" fmla="*/ 333 h 469"/>
                  <a:gd name="T28" fmla="*/ 79 w 371"/>
                  <a:gd name="T29" fmla="*/ 270 h 469"/>
                  <a:gd name="T30" fmla="*/ 61 w 371"/>
                  <a:gd name="T31" fmla="*/ 199 h 469"/>
                  <a:gd name="T32" fmla="*/ 57 w 371"/>
                  <a:gd name="T33" fmla="*/ 181 h 469"/>
                  <a:gd name="T34" fmla="*/ 42 w 371"/>
                  <a:gd name="T35" fmla="*/ 178 h 469"/>
                  <a:gd name="T36" fmla="*/ 26 w 371"/>
                  <a:gd name="T37" fmla="*/ 211 h 469"/>
                  <a:gd name="T38" fmla="*/ 18 w 371"/>
                  <a:gd name="T39" fmla="*/ 245 h 469"/>
                  <a:gd name="T40" fmla="*/ 15 w 371"/>
                  <a:gd name="T41" fmla="*/ 199 h 469"/>
                  <a:gd name="T42" fmla="*/ 15 w 371"/>
                  <a:gd name="T43" fmla="*/ 150 h 469"/>
                  <a:gd name="T44" fmla="*/ 16 w 371"/>
                  <a:gd name="T45" fmla="*/ 118 h 469"/>
                  <a:gd name="T46" fmla="*/ 18 w 371"/>
                  <a:gd name="T47" fmla="*/ 88 h 469"/>
                  <a:gd name="T48" fmla="*/ 1 w 371"/>
                  <a:gd name="T49" fmla="*/ 23 h 469"/>
                  <a:gd name="T50" fmla="*/ 2 w 371"/>
                  <a:gd name="T51" fmla="*/ 237 h 469"/>
                  <a:gd name="T52" fmla="*/ 6 w 371"/>
                  <a:gd name="T53" fmla="*/ 297 h 469"/>
                  <a:gd name="T54" fmla="*/ 5 w 371"/>
                  <a:gd name="T55" fmla="*/ 299 h 469"/>
                  <a:gd name="T56" fmla="*/ 6 w 371"/>
                  <a:gd name="T57" fmla="*/ 302 h 469"/>
                  <a:gd name="T58" fmla="*/ 20 w 371"/>
                  <a:gd name="T59" fmla="*/ 300 h 469"/>
                  <a:gd name="T60" fmla="*/ 21 w 371"/>
                  <a:gd name="T61" fmla="*/ 295 h 469"/>
                  <a:gd name="T62" fmla="*/ 31 w 371"/>
                  <a:gd name="T63" fmla="*/ 236 h 469"/>
                  <a:gd name="T64" fmla="*/ 46 w 371"/>
                  <a:gd name="T65" fmla="*/ 199 h 469"/>
                  <a:gd name="T66" fmla="*/ 71 w 371"/>
                  <a:gd name="T67" fmla="*/ 287 h 469"/>
                  <a:gd name="T68" fmla="*/ 91 w 371"/>
                  <a:gd name="T69" fmla="*/ 405 h 469"/>
                  <a:gd name="T70" fmla="*/ 101 w 371"/>
                  <a:gd name="T71" fmla="*/ 404 h 469"/>
                  <a:gd name="T72" fmla="*/ 120 w 371"/>
                  <a:gd name="T73" fmla="*/ 304 h 469"/>
                  <a:gd name="T74" fmla="*/ 135 w 371"/>
                  <a:gd name="T75" fmla="*/ 365 h 469"/>
                  <a:gd name="T76" fmla="*/ 151 w 371"/>
                  <a:gd name="T77" fmla="*/ 455 h 469"/>
                  <a:gd name="T78" fmla="*/ 151 w 371"/>
                  <a:gd name="T79" fmla="*/ 467 h 469"/>
                  <a:gd name="T80" fmla="*/ 161 w 371"/>
                  <a:gd name="T81" fmla="*/ 468 h 469"/>
                  <a:gd name="T82" fmla="*/ 163 w 371"/>
                  <a:gd name="T83" fmla="*/ 465 h 469"/>
                  <a:gd name="T84" fmla="*/ 172 w 371"/>
                  <a:gd name="T85" fmla="*/ 415 h 469"/>
                  <a:gd name="T86" fmla="*/ 199 w 371"/>
                  <a:gd name="T87" fmla="*/ 353 h 469"/>
                  <a:gd name="T88" fmla="*/ 200 w 371"/>
                  <a:gd name="T89" fmla="*/ 352 h 469"/>
                  <a:gd name="T90" fmla="*/ 216 w 371"/>
                  <a:gd name="T91" fmla="*/ 300 h 469"/>
                  <a:gd name="T92" fmla="*/ 229 w 371"/>
                  <a:gd name="T93" fmla="*/ 255 h 469"/>
                  <a:gd name="T94" fmla="*/ 233 w 371"/>
                  <a:gd name="T95" fmla="*/ 278 h 469"/>
                  <a:gd name="T96" fmla="*/ 238 w 371"/>
                  <a:gd name="T97" fmla="*/ 305 h 469"/>
                  <a:gd name="T98" fmla="*/ 245 w 371"/>
                  <a:gd name="T99" fmla="*/ 329 h 469"/>
                  <a:gd name="T100" fmla="*/ 259 w 371"/>
                  <a:gd name="T101" fmla="*/ 329 h 469"/>
                  <a:gd name="T102" fmla="*/ 292 w 371"/>
                  <a:gd name="T103" fmla="*/ 251 h 469"/>
                  <a:gd name="T104" fmla="*/ 314 w 371"/>
                  <a:gd name="T105" fmla="*/ 284 h 469"/>
                  <a:gd name="T106" fmla="*/ 316 w 371"/>
                  <a:gd name="T107" fmla="*/ 289 h 469"/>
                  <a:gd name="T108" fmla="*/ 316 w 371"/>
                  <a:gd name="T109" fmla="*/ 293 h 469"/>
                  <a:gd name="T110" fmla="*/ 327 w 371"/>
                  <a:gd name="T111" fmla="*/ 291 h 469"/>
                  <a:gd name="T112" fmla="*/ 330 w 371"/>
                  <a:gd name="T113" fmla="*/ 285 h 469"/>
                  <a:gd name="T114" fmla="*/ 346 w 371"/>
                  <a:gd name="T115" fmla="*/ 214 h 469"/>
                  <a:gd name="T116" fmla="*/ 355 w 371"/>
                  <a:gd name="T117" fmla="*/ 168 h 469"/>
                  <a:gd name="T118" fmla="*/ 367 w 371"/>
                  <a:gd name="T119" fmla="*/ 73 h 4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71" h="469">
                    <a:moveTo>
                      <a:pt x="367" y="73"/>
                    </a:moveTo>
                    <a:cubicBezTo>
                      <a:pt x="363" y="78"/>
                      <a:pt x="359" y="94"/>
                      <a:pt x="359" y="94"/>
                    </a:cubicBezTo>
                    <a:cubicBezTo>
                      <a:pt x="354" y="109"/>
                      <a:pt x="351" y="122"/>
                      <a:pt x="349" y="134"/>
                    </a:cubicBezTo>
                    <a:cubicBezTo>
                      <a:pt x="347" y="147"/>
                      <a:pt x="345" y="160"/>
                      <a:pt x="340" y="179"/>
                    </a:cubicBezTo>
                    <a:cubicBezTo>
                      <a:pt x="332" y="213"/>
                      <a:pt x="330" y="221"/>
                      <a:pt x="323" y="255"/>
                    </a:cubicBezTo>
                    <a:cubicBezTo>
                      <a:pt x="323" y="257"/>
                      <a:pt x="322" y="258"/>
                      <a:pt x="322" y="260"/>
                    </a:cubicBezTo>
                    <a:cubicBezTo>
                      <a:pt x="320" y="255"/>
                      <a:pt x="318" y="251"/>
                      <a:pt x="316" y="247"/>
                    </a:cubicBezTo>
                    <a:cubicBezTo>
                      <a:pt x="316" y="246"/>
                      <a:pt x="315" y="245"/>
                      <a:pt x="315" y="243"/>
                    </a:cubicBezTo>
                    <a:cubicBezTo>
                      <a:pt x="313" y="241"/>
                      <a:pt x="311" y="237"/>
                      <a:pt x="309" y="234"/>
                    </a:cubicBezTo>
                    <a:cubicBezTo>
                      <a:pt x="309" y="234"/>
                      <a:pt x="309" y="234"/>
                      <a:pt x="309" y="234"/>
                    </a:cubicBezTo>
                    <a:cubicBezTo>
                      <a:pt x="306" y="230"/>
                      <a:pt x="302" y="226"/>
                      <a:pt x="300" y="224"/>
                    </a:cubicBezTo>
                    <a:cubicBezTo>
                      <a:pt x="300" y="224"/>
                      <a:pt x="300" y="224"/>
                      <a:pt x="300" y="224"/>
                    </a:cubicBezTo>
                    <a:cubicBezTo>
                      <a:pt x="300" y="223"/>
                      <a:pt x="300" y="223"/>
                      <a:pt x="300" y="223"/>
                    </a:cubicBezTo>
                    <a:cubicBezTo>
                      <a:pt x="299" y="223"/>
                      <a:pt x="299" y="223"/>
                      <a:pt x="299" y="223"/>
                    </a:cubicBezTo>
                    <a:cubicBezTo>
                      <a:pt x="299" y="223"/>
                      <a:pt x="299" y="223"/>
                      <a:pt x="299" y="223"/>
                    </a:cubicBezTo>
                    <a:cubicBezTo>
                      <a:pt x="299" y="223"/>
                      <a:pt x="299" y="223"/>
                      <a:pt x="299" y="223"/>
                    </a:cubicBezTo>
                    <a:cubicBezTo>
                      <a:pt x="299" y="223"/>
                      <a:pt x="299" y="223"/>
                      <a:pt x="299" y="223"/>
                    </a:cubicBezTo>
                    <a:cubicBezTo>
                      <a:pt x="294" y="224"/>
                      <a:pt x="312" y="221"/>
                      <a:pt x="287" y="225"/>
                    </a:cubicBezTo>
                    <a:cubicBezTo>
                      <a:pt x="287" y="225"/>
                      <a:pt x="287" y="225"/>
                      <a:pt x="287" y="225"/>
                    </a:cubicBezTo>
                    <a:cubicBezTo>
                      <a:pt x="287" y="225"/>
                      <a:pt x="287" y="225"/>
                      <a:pt x="287" y="225"/>
                    </a:cubicBezTo>
                    <a:cubicBezTo>
                      <a:pt x="287" y="225"/>
                      <a:pt x="287" y="225"/>
                      <a:pt x="287" y="225"/>
                    </a:cubicBezTo>
                    <a:cubicBezTo>
                      <a:pt x="287" y="225"/>
                      <a:pt x="287" y="225"/>
                      <a:pt x="287" y="225"/>
                    </a:cubicBezTo>
                    <a:cubicBezTo>
                      <a:pt x="287" y="225"/>
                      <a:pt x="287" y="225"/>
                      <a:pt x="287" y="225"/>
                    </a:cubicBezTo>
                    <a:cubicBezTo>
                      <a:pt x="286" y="227"/>
                      <a:pt x="286" y="227"/>
                      <a:pt x="286" y="227"/>
                    </a:cubicBezTo>
                    <a:cubicBezTo>
                      <a:pt x="286" y="228"/>
                      <a:pt x="285" y="229"/>
                      <a:pt x="285" y="230"/>
                    </a:cubicBezTo>
                    <a:cubicBezTo>
                      <a:pt x="285" y="229"/>
                      <a:pt x="285" y="229"/>
                      <a:pt x="285" y="229"/>
                    </a:cubicBezTo>
                    <a:cubicBezTo>
                      <a:pt x="282" y="237"/>
                      <a:pt x="279" y="245"/>
                      <a:pt x="276" y="252"/>
                    </a:cubicBezTo>
                    <a:cubicBezTo>
                      <a:pt x="278" y="252"/>
                      <a:pt x="278" y="252"/>
                      <a:pt x="278" y="252"/>
                    </a:cubicBezTo>
                    <a:cubicBezTo>
                      <a:pt x="271" y="266"/>
                      <a:pt x="272" y="273"/>
                      <a:pt x="265" y="286"/>
                    </a:cubicBezTo>
                    <a:cubicBezTo>
                      <a:pt x="265" y="285"/>
                      <a:pt x="265" y="285"/>
                      <a:pt x="265" y="285"/>
                    </a:cubicBezTo>
                    <a:cubicBezTo>
                      <a:pt x="263" y="294"/>
                      <a:pt x="260" y="300"/>
                      <a:pt x="257" y="306"/>
                    </a:cubicBezTo>
                    <a:cubicBezTo>
                      <a:pt x="256" y="308"/>
                      <a:pt x="255" y="309"/>
                      <a:pt x="254" y="311"/>
                    </a:cubicBezTo>
                    <a:cubicBezTo>
                      <a:pt x="253" y="307"/>
                      <a:pt x="252" y="305"/>
                      <a:pt x="251" y="305"/>
                    </a:cubicBezTo>
                    <a:cubicBezTo>
                      <a:pt x="250" y="299"/>
                      <a:pt x="251" y="300"/>
                      <a:pt x="252" y="299"/>
                    </a:cubicBezTo>
                    <a:cubicBezTo>
                      <a:pt x="251" y="299"/>
                      <a:pt x="250" y="294"/>
                      <a:pt x="249" y="289"/>
                    </a:cubicBezTo>
                    <a:cubicBezTo>
                      <a:pt x="250" y="291"/>
                      <a:pt x="250" y="291"/>
                      <a:pt x="250" y="291"/>
                    </a:cubicBezTo>
                    <a:cubicBezTo>
                      <a:pt x="249" y="287"/>
                      <a:pt x="248" y="282"/>
                      <a:pt x="248" y="277"/>
                    </a:cubicBezTo>
                    <a:cubicBezTo>
                      <a:pt x="247" y="280"/>
                      <a:pt x="247" y="280"/>
                      <a:pt x="247" y="280"/>
                    </a:cubicBezTo>
                    <a:cubicBezTo>
                      <a:pt x="246" y="273"/>
                      <a:pt x="248" y="278"/>
                      <a:pt x="247" y="271"/>
                    </a:cubicBezTo>
                    <a:cubicBezTo>
                      <a:pt x="246" y="271"/>
                      <a:pt x="246" y="271"/>
                      <a:pt x="246" y="271"/>
                    </a:cubicBezTo>
                    <a:cubicBezTo>
                      <a:pt x="245" y="261"/>
                      <a:pt x="246" y="255"/>
                      <a:pt x="246" y="244"/>
                    </a:cubicBezTo>
                    <a:cubicBezTo>
                      <a:pt x="245" y="239"/>
                      <a:pt x="243" y="233"/>
                      <a:pt x="242" y="228"/>
                    </a:cubicBezTo>
                    <a:cubicBezTo>
                      <a:pt x="241" y="227"/>
                      <a:pt x="241" y="227"/>
                      <a:pt x="241" y="227"/>
                    </a:cubicBezTo>
                    <a:cubicBezTo>
                      <a:pt x="244" y="228"/>
                      <a:pt x="218" y="224"/>
                      <a:pt x="229" y="226"/>
                    </a:cubicBezTo>
                    <a:cubicBezTo>
                      <a:pt x="229" y="226"/>
                      <a:pt x="229" y="226"/>
                      <a:pt x="229" y="226"/>
                    </a:cubicBezTo>
                    <a:cubicBezTo>
                      <a:pt x="229" y="226"/>
                      <a:pt x="229" y="226"/>
                      <a:pt x="229" y="226"/>
                    </a:cubicBezTo>
                    <a:cubicBezTo>
                      <a:pt x="229" y="226"/>
                      <a:pt x="229" y="226"/>
                      <a:pt x="229" y="226"/>
                    </a:cubicBezTo>
                    <a:cubicBezTo>
                      <a:pt x="229" y="226"/>
                      <a:pt x="229" y="226"/>
                      <a:pt x="229" y="226"/>
                    </a:cubicBezTo>
                    <a:cubicBezTo>
                      <a:pt x="228" y="227"/>
                      <a:pt x="228" y="227"/>
                      <a:pt x="228" y="227"/>
                    </a:cubicBezTo>
                    <a:cubicBezTo>
                      <a:pt x="227" y="229"/>
                      <a:pt x="227" y="229"/>
                      <a:pt x="227" y="229"/>
                    </a:cubicBezTo>
                    <a:cubicBezTo>
                      <a:pt x="226" y="230"/>
                      <a:pt x="225" y="231"/>
                      <a:pt x="224" y="232"/>
                    </a:cubicBezTo>
                    <a:cubicBezTo>
                      <a:pt x="223" y="235"/>
                      <a:pt x="222" y="237"/>
                      <a:pt x="221" y="240"/>
                    </a:cubicBezTo>
                    <a:cubicBezTo>
                      <a:pt x="216" y="250"/>
                      <a:pt x="213" y="261"/>
                      <a:pt x="210" y="271"/>
                    </a:cubicBezTo>
                    <a:cubicBezTo>
                      <a:pt x="204" y="292"/>
                      <a:pt x="200" y="312"/>
                      <a:pt x="193" y="330"/>
                    </a:cubicBezTo>
                    <a:cubicBezTo>
                      <a:pt x="192" y="331"/>
                      <a:pt x="192" y="331"/>
                      <a:pt x="192" y="331"/>
                    </a:cubicBezTo>
                    <a:cubicBezTo>
                      <a:pt x="190" y="332"/>
                      <a:pt x="191" y="342"/>
                      <a:pt x="189" y="343"/>
                    </a:cubicBezTo>
                    <a:cubicBezTo>
                      <a:pt x="189" y="344"/>
                      <a:pt x="188" y="346"/>
                      <a:pt x="188" y="347"/>
                    </a:cubicBezTo>
                    <a:cubicBezTo>
                      <a:pt x="188" y="347"/>
                      <a:pt x="188" y="347"/>
                      <a:pt x="188" y="347"/>
                    </a:cubicBezTo>
                    <a:cubicBezTo>
                      <a:pt x="188" y="347"/>
                      <a:pt x="188" y="347"/>
                      <a:pt x="188" y="347"/>
                    </a:cubicBezTo>
                    <a:cubicBezTo>
                      <a:pt x="188" y="347"/>
                      <a:pt x="188" y="347"/>
                      <a:pt x="188" y="347"/>
                    </a:cubicBezTo>
                    <a:cubicBezTo>
                      <a:pt x="188" y="347"/>
                      <a:pt x="188" y="347"/>
                      <a:pt x="188" y="347"/>
                    </a:cubicBezTo>
                    <a:cubicBezTo>
                      <a:pt x="188" y="347"/>
                      <a:pt x="187" y="348"/>
                      <a:pt x="188" y="348"/>
                    </a:cubicBezTo>
                    <a:cubicBezTo>
                      <a:pt x="188" y="348"/>
                      <a:pt x="188" y="348"/>
                      <a:pt x="188" y="348"/>
                    </a:cubicBezTo>
                    <a:cubicBezTo>
                      <a:pt x="188" y="348"/>
                      <a:pt x="188" y="348"/>
                      <a:pt x="188" y="348"/>
                    </a:cubicBezTo>
                    <a:cubicBezTo>
                      <a:pt x="188" y="348"/>
                      <a:pt x="188" y="348"/>
                      <a:pt x="188" y="348"/>
                    </a:cubicBezTo>
                    <a:cubicBezTo>
                      <a:pt x="188" y="348"/>
                      <a:pt x="188" y="348"/>
                      <a:pt x="188" y="348"/>
                    </a:cubicBezTo>
                    <a:cubicBezTo>
                      <a:pt x="187" y="349"/>
                      <a:pt x="187" y="349"/>
                      <a:pt x="187" y="349"/>
                    </a:cubicBezTo>
                    <a:cubicBezTo>
                      <a:pt x="187" y="349"/>
                      <a:pt x="187" y="349"/>
                      <a:pt x="187" y="349"/>
                    </a:cubicBezTo>
                    <a:cubicBezTo>
                      <a:pt x="186" y="350"/>
                      <a:pt x="186" y="350"/>
                      <a:pt x="186" y="349"/>
                    </a:cubicBezTo>
                    <a:cubicBezTo>
                      <a:pt x="185" y="353"/>
                      <a:pt x="185" y="353"/>
                      <a:pt x="185" y="356"/>
                    </a:cubicBezTo>
                    <a:cubicBezTo>
                      <a:pt x="183" y="360"/>
                      <a:pt x="183" y="360"/>
                      <a:pt x="183" y="360"/>
                    </a:cubicBezTo>
                    <a:cubicBezTo>
                      <a:pt x="177" y="375"/>
                      <a:pt x="174" y="388"/>
                      <a:pt x="167" y="404"/>
                    </a:cubicBezTo>
                    <a:cubicBezTo>
                      <a:pt x="164" y="411"/>
                      <a:pt x="161" y="419"/>
                      <a:pt x="158" y="429"/>
                    </a:cubicBezTo>
                    <a:cubicBezTo>
                      <a:pt x="156" y="419"/>
                      <a:pt x="154" y="408"/>
                      <a:pt x="152" y="398"/>
                    </a:cubicBezTo>
                    <a:cubicBezTo>
                      <a:pt x="152" y="396"/>
                      <a:pt x="152" y="394"/>
                      <a:pt x="152" y="392"/>
                    </a:cubicBezTo>
                    <a:cubicBezTo>
                      <a:pt x="152" y="391"/>
                      <a:pt x="151" y="389"/>
                      <a:pt x="151" y="389"/>
                    </a:cubicBezTo>
                    <a:cubicBezTo>
                      <a:pt x="151" y="386"/>
                      <a:pt x="151" y="386"/>
                      <a:pt x="151" y="386"/>
                    </a:cubicBezTo>
                    <a:cubicBezTo>
                      <a:pt x="151" y="381"/>
                      <a:pt x="150" y="377"/>
                      <a:pt x="150" y="373"/>
                    </a:cubicBezTo>
                    <a:cubicBezTo>
                      <a:pt x="149" y="364"/>
                      <a:pt x="148" y="356"/>
                      <a:pt x="146" y="348"/>
                    </a:cubicBezTo>
                    <a:cubicBezTo>
                      <a:pt x="146" y="347"/>
                      <a:pt x="145" y="344"/>
                      <a:pt x="145" y="344"/>
                    </a:cubicBezTo>
                    <a:cubicBezTo>
                      <a:pt x="141" y="315"/>
                      <a:pt x="141" y="315"/>
                      <a:pt x="141" y="315"/>
                    </a:cubicBezTo>
                    <a:cubicBezTo>
                      <a:pt x="141" y="315"/>
                      <a:pt x="130" y="229"/>
                      <a:pt x="126" y="242"/>
                    </a:cubicBezTo>
                    <a:cubicBezTo>
                      <a:pt x="124" y="244"/>
                      <a:pt x="119" y="253"/>
                      <a:pt x="113" y="273"/>
                    </a:cubicBezTo>
                    <a:cubicBezTo>
                      <a:pt x="112" y="273"/>
                      <a:pt x="112" y="273"/>
                      <a:pt x="112" y="273"/>
                    </a:cubicBezTo>
                    <a:cubicBezTo>
                      <a:pt x="109" y="286"/>
                      <a:pt x="108" y="294"/>
                      <a:pt x="108" y="304"/>
                    </a:cubicBezTo>
                    <a:cubicBezTo>
                      <a:pt x="106" y="305"/>
                      <a:pt x="106" y="315"/>
                      <a:pt x="105" y="318"/>
                    </a:cubicBezTo>
                    <a:cubicBezTo>
                      <a:pt x="105" y="317"/>
                      <a:pt x="105" y="317"/>
                      <a:pt x="105" y="317"/>
                    </a:cubicBezTo>
                    <a:cubicBezTo>
                      <a:pt x="105" y="326"/>
                      <a:pt x="101" y="334"/>
                      <a:pt x="102" y="342"/>
                    </a:cubicBezTo>
                    <a:cubicBezTo>
                      <a:pt x="102" y="342"/>
                      <a:pt x="101" y="341"/>
                      <a:pt x="101" y="340"/>
                    </a:cubicBezTo>
                    <a:cubicBezTo>
                      <a:pt x="101" y="346"/>
                      <a:pt x="100" y="353"/>
                      <a:pt x="99" y="353"/>
                    </a:cubicBezTo>
                    <a:cubicBezTo>
                      <a:pt x="98" y="362"/>
                      <a:pt x="95" y="373"/>
                      <a:pt x="94" y="382"/>
                    </a:cubicBezTo>
                    <a:cubicBezTo>
                      <a:pt x="94" y="381"/>
                      <a:pt x="93" y="380"/>
                      <a:pt x="93" y="380"/>
                    </a:cubicBezTo>
                    <a:cubicBezTo>
                      <a:pt x="94" y="379"/>
                      <a:pt x="94" y="379"/>
                      <a:pt x="94" y="379"/>
                    </a:cubicBezTo>
                    <a:cubicBezTo>
                      <a:pt x="93" y="376"/>
                      <a:pt x="92" y="372"/>
                      <a:pt x="92" y="369"/>
                    </a:cubicBezTo>
                    <a:cubicBezTo>
                      <a:pt x="92" y="370"/>
                      <a:pt x="92" y="371"/>
                      <a:pt x="92" y="373"/>
                    </a:cubicBezTo>
                    <a:cubicBezTo>
                      <a:pt x="90" y="372"/>
                      <a:pt x="92" y="365"/>
                      <a:pt x="90" y="357"/>
                    </a:cubicBezTo>
                    <a:cubicBezTo>
                      <a:pt x="89" y="350"/>
                      <a:pt x="84" y="343"/>
                      <a:pt x="84" y="335"/>
                    </a:cubicBezTo>
                    <a:cubicBezTo>
                      <a:pt x="83" y="332"/>
                      <a:pt x="86" y="338"/>
                      <a:pt x="85" y="333"/>
                    </a:cubicBezTo>
                    <a:cubicBezTo>
                      <a:pt x="86" y="333"/>
                      <a:pt x="86" y="335"/>
                      <a:pt x="86" y="334"/>
                    </a:cubicBezTo>
                    <a:cubicBezTo>
                      <a:pt x="85" y="329"/>
                      <a:pt x="87" y="325"/>
                      <a:pt x="85" y="318"/>
                    </a:cubicBezTo>
                    <a:cubicBezTo>
                      <a:pt x="86" y="318"/>
                      <a:pt x="86" y="318"/>
                      <a:pt x="86" y="318"/>
                    </a:cubicBezTo>
                    <a:cubicBezTo>
                      <a:pt x="84" y="310"/>
                      <a:pt x="86" y="301"/>
                      <a:pt x="83" y="296"/>
                    </a:cubicBezTo>
                    <a:cubicBezTo>
                      <a:pt x="81" y="287"/>
                      <a:pt x="85" y="289"/>
                      <a:pt x="81" y="280"/>
                    </a:cubicBezTo>
                    <a:cubicBezTo>
                      <a:pt x="82" y="276"/>
                      <a:pt x="82" y="276"/>
                      <a:pt x="82" y="276"/>
                    </a:cubicBezTo>
                    <a:cubicBezTo>
                      <a:pt x="81" y="273"/>
                      <a:pt x="80" y="274"/>
                      <a:pt x="79" y="270"/>
                    </a:cubicBezTo>
                    <a:cubicBezTo>
                      <a:pt x="80" y="270"/>
                      <a:pt x="79" y="264"/>
                      <a:pt x="80" y="266"/>
                    </a:cubicBezTo>
                    <a:cubicBezTo>
                      <a:pt x="79" y="256"/>
                      <a:pt x="73" y="247"/>
                      <a:pt x="72" y="234"/>
                    </a:cubicBezTo>
                    <a:cubicBezTo>
                      <a:pt x="70" y="231"/>
                      <a:pt x="68" y="225"/>
                      <a:pt x="67" y="223"/>
                    </a:cubicBezTo>
                    <a:cubicBezTo>
                      <a:pt x="67" y="222"/>
                      <a:pt x="63" y="210"/>
                      <a:pt x="67" y="217"/>
                    </a:cubicBezTo>
                    <a:cubicBezTo>
                      <a:pt x="67" y="217"/>
                      <a:pt x="67" y="219"/>
                      <a:pt x="67" y="219"/>
                    </a:cubicBezTo>
                    <a:cubicBezTo>
                      <a:pt x="68" y="219"/>
                      <a:pt x="68" y="219"/>
                      <a:pt x="68" y="219"/>
                    </a:cubicBezTo>
                    <a:cubicBezTo>
                      <a:pt x="67" y="211"/>
                      <a:pt x="63" y="206"/>
                      <a:pt x="61" y="199"/>
                    </a:cubicBezTo>
                    <a:cubicBezTo>
                      <a:pt x="62" y="201"/>
                      <a:pt x="63" y="204"/>
                      <a:pt x="61" y="202"/>
                    </a:cubicBezTo>
                    <a:cubicBezTo>
                      <a:pt x="60" y="196"/>
                      <a:pt x="60" y="196"/>
                      <a:pt x="60" y="196"/>
                    </a:cubicBezTo>
                    <a:cubicBezTo>
                      <a:pt x="61" y="197"/>
                      <a:pt x="61" y="197"/>
                      <a:pt x="61" y="197"/>
                    </a:cubicBezTo>
                    <a:cubicBezTo>
                      <a:pt x="58" y="187"/>
                      <a:pt x="58" y="187"/>
                      <a:pt x="58" y="187"/>
                    </a:cubicBezTo>
                    <a:cubicBezTo>
                      <a:pt x="58" y="189"/>
                      <a:pt x="58" y="189"/>
                      <a:pt x="58" y="189"/>
                    </a:cubicBezTo>
                    <a:cubicBezTo>
                      <a:pt x="57" y="186"/>
                      <a:pt x="57" y="184"/>
                      <a:pt x="57" y="183"/>
                    </a:cubicBezTo>
                    <a:cubicBezTo>
                      <a:pt x="57" y="182"/>
                      <a:pt x="57" y="182"/>
                      <a:pt x="57" y="181"/>
                    </a:cubicBezTo>
                    <a:cubicBezTo>
                      <a:pt x="56" y="181"/>
                      <a:pt x="56" y="181"/>
                      <a:pt x="56" y="181"/>
                    </a:cubicBezTo>
                    <a:cubicBezTo>
                      <a:pt x="56" y="181"/>
                      <a:pt x="56" y="181"/>
                      <a:pt x="56" y="181"/>
                    </a:cubicBezTo>
                    <a:cubicBezTo>
                      <a:pt x="56" y="181"/>
                      <a:pt x="56" y="181"/>
                      <a:pt x="56" y="181"/>
                    </a:cubicBezTo>
                    <a:cubicBezTo>
                      <a:pt x="56" y="181"/>
                      <a:pt x="56" y="181"/>
                      <a:pt x="56" y="181"/>
                    </a:cubicBezTo>
                    <a:cubicBezTo>
                      <a:pt x="56" y="181"/>
                      <a:pt x="56" y="181"/>
                      <a:pt x="56" y="181"/>
                    </a:cubicBezTo>
                    <a:cubicBezTo>
                      <a:pt x="27" y="175"/>
                      <a:pt x="48" y="179"/>
                      <a:pt x="42" y="178"/>
                    </a:cubicBezTo>
                    <a:cubicBezTo>
                      <a:pt x="42" y="178"/>
                      <a:pt x="42" y="178"/>
                      <a:pt x="42" y="178"/>
                    </a:cubicBezTo>
                    <a:cubicBezTo>
                      <a:pt x="42" y="178"/>
                      <a:pt x="42" y="178"/>
                      <a:pt x="42" y="178"/>
                    </a:cubicBezTo>
                    <a:cubicBezTo>
                      <a:pt x="42" y="178"/>
                      <a:pt x="42" y="178"/>
                      <a:pt x="42" y="178"/>
                    </a:cubicBezTo>
                    <a:cubicBezTo>
                      <a:pt x="41" y="179"/>
                      <a:pt x="41" y="179"/>
                      <a:pt x="41" y="179"/>
                    </a:cubicBezTo>
                    <a:cubicBezTo>
                      <a:pt x="41" y="180"/>
                      <a:pt x="40" y="181"/>
                      <a:pt x="39" y="182"/>
                    </a:cubicBezTo>
                    <a:cubicBezTo>
                      <a:pt x="38" y="185"/>
                      <a:pt x="43" y="179"/>
                      <a:pt x="40" y="184"/>
                    </a:cubicBezTo>
                    <a:cubicBezTo>
                      <a:pt x="36" y="189"/>
                      <a:pt x="30" y="199"/>
                      <a:pt x="26" y="207"/>
                    </a:cubicBezTo>
                    <a:cubicBezTo>
                      <a:pt x="28" y="206"/>
                      <a:pt x="27" y="209"/>
                      <a:pt x="26" y="211"/>
                    </a:cubicBezTo>
                    <a:cubicBezTo>
                      <a:pt x="25" y="211"/>
                      <a:pt x="25" y="211"/>
                      <a:pt x="25" y="211"/>
                    </a:cubicBezTo>
                    <a:cubicBezTo>
                      <a:pt x="23" y="220"/>
                      <a:pt x="22" y="214"/>
                      <a:pt x="20" y="223"/>
                    </a:cubicBezTo>
                    <a:cubicBezTo>
                      <a:pt x="21" y="225"/>
                      <a:pt x="21" y="225"/>
                      <a:pt x="21" y="225"/>
                    </a:cubicBezTo>
                    <a:cubicBezTo>
                      <a:pt x="21" y="234"/>
                      <a:pt x="18" y="229"/>
                      <a:pt x="18" y="238"/>
                    </a:cubicBezTo>
                    <a:cubicBezTo>
                      <a:pt x="19" y="235"/>
                      <a:pt x="20" y="237"/>
                      <a:pt x="19" y="242"/>
                    </a:cubicBezTo>
                    <a:cubicBezTo>
                      <a:pt x="18" y="240"/>
                      <a:pt x="18" y="240"/>
                      <a:pt x="18" y="240"/>
                    </a:cubicBezTo>
                    <a:cubicBezTo>
                      <a:pt x="18" y="243"/>
                      <a:pt x="18" y="244"/>
                      <a:pt x="18" y="245"/>
                    </a:cubicBezTo>
                    <a:cubicBezTo>
                      <a:pt x="18" y="244"/>
                      <a:pt x="17" y="244"/>
                      <a:pt x="17" y="245"/>
                    </a:cubicBezTo>
                    <a:cubicBezTo>
                      <a:pt x="17" y="243"/>
                      <a:pt x="16" y="242"/>
                      <a:pt x="15" y="241"/>
                    </a:cubicBezTo>
                    <a:cubicBezTo>
                      <a:pt x="15" y="236"/>
                      <a:pt x="16" y="235"/>
                      <a:pt x="16" y="232"/>
                    </a:cubicBezTo>
                    <a:cubicBezTo>
                      <a:pt x="16" y="233"/>
                      <a:pt x="16" y="233"/>
                      <a:pt x="16" y="233"/>
                    </a:cubicBezTo>
                    <a:cubicBezTo>
                      <a:pt x="16" y="223"/>
                      <a:pt x="16" y="220"/>
                      <a:pt x="16" y="213"/>
                    </a:cubicBezTo>
                    <a:cubicBezTo>
                      <a:pt x="16" y="209"/>
                      <a:pt x="14" y="208"/>
                      <a:pt x="15" y="202"/>
                    </a:cubicBezTo>
                    <a:cubicBezTo>
                      <a:pt x="15" y="204"/>
                      <a:pt x="15" y="201"/>
                      <a:pt x="15" y="199"/>
                    </a:cubicBezTo>
                    <a:cubicBezTo>
                      <a:pt x="15" y="200"/>
                      <a:pt x="16" y="201"/>
                      <a:pt x="16" y="197"/>
                    </a:cubicBezTo>
                    <a:cubicBezTo>
                      <a:pt x="16" y="197"/>
                      <a:pt x="16" y="196"/>
                      <a:pt x="16" y="196"/>
                    </a:cubicBezTo>
                    <a:cubicBezTo>
                      <a:pt x="16" y="196"/>
                      <a:pt x="16" y="195"/>
                      <a:pt x="16" y="196"/>
                    </a:cubicBezTo>
                    <a:cubicBezTo>
                      <a:pt x="16" y="191"/>
                      <a:pt x="15" y="192"/>
                      <a:pt x="15" y="194"/>
                    </a:cubicBezTo>
                    <a:cubicBezTo>
                      <a:pt x="15" y="194"/>
                      <a:pt x="15" y="194"/>
                      <a:pt x="15" y="195"/>
                    </a:cubicBezTo>
                    <a:cubicBezTo>
                      <a:pt x="16" y="190"/>
                      <a:pt x="15" y="183"/>
                      <a:pt x="16" y="182"/>
                    </a:cubicBezTo>
                    <a:cubicBezTo>
                      <a:pt x="16" y="170"/>
                      <a:pt x="15" y="161"/>
                      <a:pt x="15" y="150"/>
                    </a:cubicBezTo>
                    <a:cubicBezTo>
                      <a:pt x="16" y="149"/>
                      <a:pt x="16" y="151"/>
                      <a:pt x="16" y="154"/>
                    </a:cubicBezTo>
                    <a:cubicBezTo>
                      <a:pt x="16" y="147"/>
                      <a:pt x="16" y="147"/>
                      <a:pt x="16" y="147"/>
                    </a:cubicBezTo>
                    <a:cubicBezTo>
                      <a:pt x="17" y="147"/>
                      <a:pt x="17" y="151"/>
                      <a:pt x="17" y="154"/>
                    </a:cubicBezTo>
                    <a:cubicBezTo>
                      <a:pt x="19" y="145"/>
                      <a:pt x="16" y="135"/>
                      <a:pt x="17" y="125"/>
                    </a:cubicBezTo>
                    <a:cubicBezTo>
                      <a:pt x="17" y="123"/>
                      <a:pt x="17" y="123"/>
                      <a:pt x="17" y="123"/>
                    </a:cubicBezTo>
                    <a:cubicBezTo>
                      <a:pt x="17" y="122"/>
                      <a:pt x="17" y="122"/>
                      <a:pt x="17" y="122"/>
                    </a:cubicBezTo>
                    <a:cubicBezTo>
                      <a:pt x="16" y="122"/>
                      <a:pt x="16" y="120"/>
                      <a:pt x="16" y="118"/>
                    </a:cubicBezTo>
                    <a:cubicBezTo>
                      <a:pt x="17" y="117"/>
                      <a:pt x="18" y="118"/>
                      <a:pt x="18" y="113"/>
                    </a:cubicBezTo>
                    <a:cubicBezTo>
                      <a:pt x="19" y="109"/>
                      <a:pt x="18" y="102"/>
                      <a:pt x="17" y="96"/>
                    </a:cubicBezTo>
                    <a:cubicBezTo>
                      <a:pt x="17" y="99"/>
                      <a:pt x="16" y="98"/>
                      <a:pt x="16" y="97"/>
                    </a:cubicBezTo>
                    <a:cubicBezTo>
                      <a:pt x="16" y="94"/>
                      <a:pt x="17" y="93"/>
                      <a:pt x="17" y="91"/>
                    </a:cubicBezTo>
                    <a:cubicBezTo>
                      <a:pt x="17" y="91"/>
                      <a:pt x="17" y="91"/>
                      <a:pt x="17" y="91"/>
                    </a:cubicBezTo>
                    <a:cubicBezTo>
                      <a:pt x="17" y="90"/>
                      <a:pt x="17" y="84"/>
                      <a:pt x="16" y="83"/>
                    </a:cubicBezTo>
                    <a:cubicBezTo>
                      <a:pt x="17" y="82"/>
                      <a:pt x="17" y="87"/>
                      <a:pt x="18" y="88"/>
                    </a:cubicBezTo>
                    <a:cubicBezTo>
                      <a:pt x="17" y="77"/>
                      <a:pt x="17" y="83"/>
                      <a:pt x="17" y="72"/>
                    </a:cubicBezTo>
                    <a:cubicBezTo>
                      <a:pt x="16" y="67"/>
                      <a:pt x="16" y="73"/>
                      <a:pt x="15" y="71"/>
                    </a:cubicBezTo>
                    <a:cubicBezTo>
                      <a:pt x="15" y="66"/>
                      <a:pt x="14" y="61"/>
                      <a:pt x="14" y="55"/>
                    </a:cubicBezTo>
                    <a:cubicBezTo>
                      <a:pt x="13" y="57"/>
                      <a:pt x="13" y="57"/>
                      <a:pt x="13" y="57"/>
                    </a:cubicBezTo>
                    <a:cubicBezTo>
                      <a:pt x="12" y="48"/>
                      <a:pt x="12" y="43"/>
                      <a:pt x="13" y="37"/>
                    </a:cubicBezTo>
                    <a:cubicBezTo>
                      <a:pt x="6" y="3"/>
                      <a:pt x="2" y="0"/>
                      <a:pt x="1" y="5"/>
                    </a:cubicBezTo>
                    <a:cubicBezTo>
                      <a:pt x="0" y="10"/>
                      <a:pt x="1" y="23"/>
                      <a:pt x="1" y="23"/>
                    </a:cubicBezTo>
                    <a:cubicBezTo>
                      <a:pt x="1" y="50"/>
                      <a:pt x="4" y="63"/>
                      <a:pt x="5" y="95"/>
                    </a:cubicBezTo>
                    <a:cubicBezTo>
                      <a:pt x="4" y="122"/>
                      <a:pt x="2" y="130"/>
                      <a:pt x="2" y="159"/>
                    </a:cubicBezTo>
                    <a:cubicBezTo>
                      <a:pt x="2" y="172"/>
                      <a:pt x="2" y="187"/>
                      <a:pt x="2" y="201"/>
                    </a:cubicBezTo>
                    <a:cubicBezTo>
                      <a:pt x="3" y="207"/>
                      <a:pt x="1" y="219"/>
                      <a:pt x="3" y="226"/>
                    </a:cubicBezTo>
                    <a:cubicBezTo>
                      <a:pt x="2" y="229"/>
                      <a:pt x="2" y="229"/>
                      <a:pt x="2" y="229"/>
                    </a:cubicBezTo>
                    <a:cubicBezTo>
                      <a:pt x="2" y="232"/>
                      <a:pt x="2" y="235"/>
                      <a:pt x="2" y="237"/>
                    </a:cubicBezTo>
                    <a:cubicBezTo>
                      <a:pt x="2" y="237"/>
                      <a:pt x="2" y="237"/>
                      <a:pt x="2" y="237"/>
                    </a:cubicBezTo>
                    <a:cubicBezTo>
                      <a:pt x="2" y="241"/>
                      <a:pt x="2" y="246"/>
                      <a:pt x="2" y="248"/>
                    </a:cubicBezTo>
                    <a:cubicBezTo>
                      <a:pt x="2" y="247"/>
                      <a:pt x="2" y="247"/>
                      <a:pt x="2" y="247"/>
                    </a:cubicBezTo>
                    <a:cubicBezTo>
                      <a:pt x="2" y="252"/>
                      <a:pt x="2" y="252"/>
                      <a:pt x="2" y="252"/>
                    </a:cubicBezTo>
                    <a:cubicBezTo>
                      <a:pt x="2" y="251"/>
                      <a:pt x="2" y="251"/>
                      <a:pt x="2" y="251"/>
                    </a:cubicBezTo>
                    <a:cubicBezTo>
                      <a:pt x="3" y="258"/>
                      <a:pt x="3" y="265"/>
                      <a:pt x="3" y="272"/>
                    </a:cubicBezTo>
                    <a:cubicBezTo>
                      <a:pt x="4" y="271"/>
                      <a:pt x="4" y="271"/>
                      <a:pt x="4" y="271"/>
                    </a:cubicBezTo>
                    <a:cubicBezTo>
                      <a:pt x="4" y="283"/>
                      <a:pt x="5" y="288"/>
                      <a:pt x="6" y="297"/>
                    </a:cubicBezTo>
                    <a:cubicBezTo>
                      <a:pt x="6" y="297"/>
                      <a:pt x="6" y="297"/>
                      <a:pt x="5" y="297"/>
                    </a:cubicBezTo>
                    <a:cubicBezTo>
                      <a:pt x="6" y="297"/>
                      <a:pt x="6" y="297"/>
                      <a:pt x="6" y="297"/>
                    </a:cubicBezTo>
                    <a:cubicBezTo>
                      <a:pt x="5" y="297"/>
                      <a:pt x="5" y="298"/>
                      <a:pt x="5" y="299"/>
                    </a:cubicBezTo>
                    <a:cubicBezTo>
                      <a:pt x="5" y="299"/>
                      <a:pt x="5" y="299"/>
                      <a:pt x="5" y="299"/>
                    </a:cubicBezTo>
                    <a:cubicBezTo>
                      <a:pt x="5" y="299"/>
                      <a:pt x="5" y="299"/>
                      <a:pt x="5" y="299"/>
                    </a:cubicBezTo>
                    <a:cubicBezTo>
                      <a:pt x="5" y="299"/>
                      <a:pt x="5" y="299"/>
                      <a:pt x="5" y="299"/>
                    </a:cubicBezTo>
                    <a:cubicBezTo>
                      <a:pt x="5" y="299"/>
                      <a:pt x="5" y="299"/>
                      <a:pt x="5" y="299"/>
                    </a:cubicBezTo>
                    <a:cubicBezTo>
                      <a:pt x="5" y="299"/>
                      <a:pt x="5" y="299"/>
                      <a:pt x="6" y="299"/>
                    </a:cubicBezTo>
                    <a:cubicBezTo>
                      <a:pt x="6" y="300"/>
                      <a:pt x="6" y="301"/>
                      <a:pt x="6" y="301"/>
                    </a:cubicBezTo>
                    <a:cubicBezTo>
                      <a:pt x="6" y="301"/>
                      <a:pt x="6" y="301"/>
                      <a:pt x="6" y="301"/>
                    </a:cubicBezTo>
                    <a:cubicBezTo>
                      <a:pt x="6" y="302"/>
                      <a:pt x="6" y="302"/>
                      <a:pt x="6" y="302"/>
                    </a:cubicBezTo>
                    <a:cubicBezTo>
                      <a:pt x="6" y="302"/>
                      <a:pt x="6" y="302"/>
                      <a:pt x="6" y="302"/>
                    </a:cubicBezTo>
                    <a:cubicBezTo>
                      <a:pt x="6" y="302"/>
                      <a:pt x="6" y="302"/>
                      <a:pt x="6" y="302"/>
                    </a:cubicBezTo>
                    <a:cubicBezTo>
                      <a:pt x="6" y="302"/>
                      <a:pt x="6" y="302"/>
                      <a:pt x="6" y="302"/>
                    </a:cubicBezTo>
                    <a:cubicBezTo>
                      <a:pt x="6" y="302"/>
                      <a:pt x="6" y="302"/>
                      <a:pt x="6" y="302"/>
                    </a:cubicBezTo>
                    <a:cubicBezTo>
                      <a:pt x="6" y="302"/>
                      <a:pt x="6" y="302"/>
                      <a:pt x="6" y="302"/>
                    </a:cubicBezTo>
                    <a:cubicBezTo>
                      <a:pt x="34" y="304"/>
                      <a:pt x="14" y="302"/>
                      <a:pt x="20" y="303"/>
                    </a:cubicBezTo>
                    <a:cubicBezTo>
                      <a:pt x="20" y="302"/>
                      <a:pt x="20" y="302"/>
                      <a:pt x="20" y="302"/>
                    </a:cubicBezTo>
                    <a:cubicBezTo>
                      <a:pt x="20" y="301"/>
                      <a:pt x="20" y="301"/>
                      <a:pt x="20" y="301"/>
                    </a:cubicBezTo>
                    <a:cubicBezTo>
                      <a:pt x="20" y="301"/>
                      <a:pt x="20" y="300"/>
                      <a:pt x="20" y="300"/>
                    </a:cubicBezTo>
                    <a:cubicBezTo>
                      <a:pt x="26" y="301"/>
                      <a:pt x="22" y="300"/>
                      <a:pt x="20" y="300"/>
                    </a:cubicBezTo>
                    <a:cubicBezTo>
                      <a:pt x="20" y="300"/>
                      <a:pt x="20" y="300"/>
                      <a:pt x="20" y="300"/>
                    </a:cubicBezTo>
                    <a:cubicBezTo>
                      <a:pt x="21" y="300"/>
                      <a:pt x="21" y="300"/>
                      <a:pt x="21" y="300"/>
                    </a:cubicBezTo>
                    <a:cubicBezTo>
                      <a:pt x="21" y="300"/>
                      <a:pt x="21" y="300"/>
                      <a:pt x="21" y="300"/>
                    </a:cubicBezTo>
                    <a:cubicBezTo>
                      <a:pt x="21" y="300"/>
                      <a:pt x="21" y="300"/>
                      <a:pt x="21" y="300"/>
                    </a:cubicBezTo>
                    <a:cubicBezTo>
                      <a:pt x="21" y="300"/>
                      <a:pt x="21" y="300"/>
                      <a:pt x="21" y="300"/>
                    </a:cubicBezTo>
                    <a:cubicBezTo>
                      <a:pt x="21" y="299"/>
                      <a:pt x="21" y="299"/>
                      <a:pt x="21" y="299"/>
                    </a:cubicBezTo>
                    <a:cubicBezTo>
                      <a:pt x="21" y="297"/>
                      <a:pt x="21" y="296"/>
                      <a:pt x="21" y="295"/>
                    </a:cubicBezTo>
                    <a:cubicBezTo>
                      <a:pt x="21" y="294"/>
                      <a:pt x="21" y="294"/>
                      <a:pt x="21" y="293"/>
                    </a:cubicBezTo>
                    <a:cubicBezTo>
                      <a:pt x="22" y="290"/>
                      <a:pt x="23" y="287"/>
                      <a:pt x="24" y="284"/>
                    </a:cubicBezTo>
                    <a:cubicBezTo>
                      <a:pt x="25" y="278"/>
                      <a:pt x="27" y="272"/>
                      <a:pt x="27" y="264"/>
                    </a:cubicBezTo>
                    <a:cubicBezTo>
                      <a:pt x="27" y="266"/>
                      <a:pt x="28" y="264"/>
                      <a:pt x="28" y="264"/>
                    </a:cubicBezTo>
                    <a:cubicBezTo>
                      <a:pt x="29" y="257"/>
                      <a:pt x="30" y="249"/>
                      <a:pt x="28" y="249"/>
                    </a:cubicBezTo>
                    <a:cubicBezTo>
                      <a:pt x="29" y="244"/>
                      <a:pt x="30" y="245"/>
                      <a:pt x="31" y="244"/>
                    </a:cubicBezTo>
                    <a:cubicBezTo>
                      <a:pt x="30" y="244"/>
                      <a:pt x="30" y="240"/>
                      <a:pt x="31" y="236"/>
                    </a:cubicBezTo>
                    <a:cubicBezTo>
                      <a:pt x="31" y="238"/>
                      <a:pt x="31" y="238"/>
                      <a:pt x="31" y="238"/>
                    </a:cubicBezTo>
                    <a:cubicBezTo>
                      <a:pt x="32" y="234"/>
                      <a:pt x="33" y="230"/>
                      <a:pt x="34" y="227"/>
                    </a:cubicBezTo>
                    <a:cubicBezTo>
                      <a:pt x="31" y="228"/>
                      <a:pt x="31" y="228"/>
                      <a:pt x="31" y="228"/>
                    </a:cubicBezTo>
                    <a:cubicBezTo>
                      <a:pt x="34" y="223"/>
                      <a:pt x="34" y="227"/>
                      <a:pt x="35" y="222"/>
                    </a:cubicBezTo>
                    <a:cubicBezTo>
                      <a:pt x="34" y="221"/>
                      <a:pt x="34" y="221"/>
                      <a:pt x="34" y="221"/>
                    </a:cubicBezTo>
                    <a:cubicBezTo>
                      <a:pt x="37" y="214"/>
                      <a:pt x="40" y="210"/>
                      <a:pt x="45" y="203"/>
                    </a:cubicBezTo>
                    <a:cubicBezTo>
                      <a:pt x="45" y="202"/>
                      <a:pt x="46" y="201"/>
                      <a:pt x="46" y="199"/>
                    </a:cubicBezTo>
                    <a:cubicBezTo>
                      <a:pt x="48" y="205"/>
                      <a:pt x="50" y="211"/>
                      <a:pt x="52" y="216"/>
                    </a:cubicBezTo>
                    <a:cubicBezTo>
                      <a:pt x="58" y="233"/>
                      <a:pt x="63" y="249"/>
                      <a:pt x="65" y="265"/>
                    </a:cubicBezTo>
                    <a:cubicBezTo>
                      <a:pt x="65" y="267"/>
                      <a:pt x="65" y="267"/>
                      <a:pt x="65" y="267"/>
                    </a:cubicBezTo>
                    <a:cubicBezTo>
                      <a:pt x="63" y="268"/>
                      <a:pt x="69" y="275"/>
                      <a:pt x="68" y="276"/>
                    </a:cubicBezTo>
                    <a:cubicBezTo>
                      <a:pt x="69" y="280"/>
                      <a:pt x="69" y="280"/>
                      <a:pt x="69" y="280"/>
                    </a:cubicBezTo>
                    <a:cubicBezTo>
                      <a:pt x="69" y="281"/>
                      <a:pt x="69" y="283"/>
                      <a:pt x="69" y="281"/>
                    </a:cubicBezTo>
                    <a:cubicBezTo>
                      <a:pt x="69" y="285"/>
                      <a:pt x="70" y="285"/>
                      <a:pt x="71" y="287"/>
                    </a:cubicBezTo>
                    <a:cubicBezTo>
                      <a:pt x="71" y="288"/>
                      <a:pt x="70" y="289"/>
                      <a:pt x="70" y="290"/>
                    </a:cubicBezTo>
                    <a:cubicBezTo>
                      <a:pt x="72" y="304"/>
                      <a:pt x="75" y="315"/>
                      <a:pt x="75" y="329"/>
                    </a:cubicBezTo>
                    <a:cubicBezTo>
                      <a:pt x="75" y="338"/>
                      <a:pt x="76" y="350"/>
                      <a:pt x="78" y="363"/>
                    </a:cubicBezTo>
                    <a:cubicBezTo>
                      <a:pt x="80" y="376"/>
                      <a:pt x="84" y="388"/>
                      <a:pt x="88" y="397"/>
                    </a:cubicBezTo>
                    <a:cubicBezTo>
                      <a:pt x="88" y="399"/>
                      <a:pt x="89" y="400"/>
                      <a:pt x="90" y="402"/>
                    </a:cubicBezTo>
                    <a:cubicBezTo>
                      <a:pt x="91" y="404"/>
                      <a:pt x="91" y="404"/>
                      <a:pt x="91" y="404"/>
                    </a:cubicBezTo>
                    <a:cubicBezTo>
                      <a:pt x="91" y="405"/>
                      <a:pt x="91" y="405"/>
                      <a:pt x="91" y="405"/>
                    </a:cubicBezTo>
                    <a:cubicBezTo>
                      <a:pt x="91" y="405"/>
                      <a:pt x="91" y="405"/>
                      <a:pt x="91" y="405"/>
                    </a:cubicBezTo>
                    <a:cubicBezTo>
                      <a:pt x="91" y="406"/>
                      <a:pt x="91" y="406"/>
                      <a:pt x="91" y="406"/>
                    </a:cubicBezTo>
                    <a:cubicBezTo>
                      <a:pt x="95" y="405"/>
                      <a:pt x="81" y="406"/>
                      <a:pt x="101" y="405"/>
                    </a:cubicBezTo>
                    <a:cubicBezTo>
                      <a:pt x="101" y="405"/>
                      <a:pt x="101" y="405"/>
                      <a:pt x="101" y="405"/>
                    </a:cubicBezTo>
                    <a:cubicBezTo>
                      <a:pt x="101" y="405"/>
                      <a:pt x="101" y="405"/>
                      <a:pt x="101" y="405"/>
                    </a:cubicBezTo>
                    <a:cubicBezTo>
                      <a:pt x="101" y="405"/>
                      <a:pt x="101" y="405"/>
                      <a:pt x="101" y="405"/>
                    </a:cubicBezTo>
                    <a:cubicBezTo>
                      <a:pt x="101" y="404"/>
                      <a:pt x="101" y="404"/>
                      <a:pt x="101" y="404"/>
                    </a:cubicBezTo>
                    <a:cubicBezTo>
                      <a:pt x="101" y="403"/>
                      <a:pt x="102" y="402"/>
                      <a:pt x="102" y="402"/>
                    </a:cubicBezTo>
                    <a:cubicBezTo>
                      <a:pt x="103" y="401"/>
                      <a:pt x="103" y="401"/>
                      <a:pt x="102" y="402"/>
                    </a:cubicBezTo>
                    <a:cubicBezTo>
                      <a:pt x="102" y="399"/>
                      <a:pt x="103" y="396"/>
                      <a:pt x="104" y="393"/>
                    </a:cubicBezTo>
                    <a:cubicBezTo>
                      <a:pt x="106" y="387"/>
                      <a:pt x="108" y="380"/>
                      <a:pt x="109" y="373"/>
                    </a:cubicBezTo>
                    <a:cubicBezTo>
                      <a:pt x="113" y="359"/>
                      <a:pt x="116" y="344"/>
                      <a:pt x="116" y="331"/>
                    </a:cubicBezTo>
                    <a:cubicBezTo>
                      <a:pt x="117" y="330"/>
                      <a:pt x="116" y="328"/>
                      <a:pt x="116" y="328"/>
                    </a:cubicBezTo>
                    <a:cubicBezTo>
                      <a:pt x="117" y="320"/>
                      <a:pt x="119" y="312"/>
                      <a:pt x="120" y="304"/>
                    </a:cubicBezTo>
                    <a:cubicBezTo>
                      <a:pt x="120" y="303"/>
                      <a:pt x="122" y="286"/>
                      <a:pt x="125" y="270"/>
                    </a:cubicBezTo>
                    <a:cubicBezTo>
                      <a:pt x="125" y="274"/>
                      <a:pt x="125" y="278"/>
                      <a:pt x="125" y="282"/>
                    </a:cubicBezTo>
                    <a:cubicBezTo>
                      <a:pt x="124" y="282"/>
                      <a:pt x="124" y="282"/>
                      <a:pt x="124" y="282"/>
                    </a:cubicBezTo>
                    <a:cubicBezTo>
                      <a:pt x="126" y="298"/>
                      <a:pt x="127" y="308"/>
                      <a:pt x="130" y="319"/>
                    </a:cubicBezTo>
                    <a:cubicBezTo>
                      <a:pt x="128" y="321"/>
                      <a:pt x="132" y="332"/>
                      <a:pt x="132" y="336"/>
                    </a:cubicBezTo>
                    <a:cubicBezTo>
                      <a:pt x="131" y="336"/>
                      <a:pt x="131" y="336"/>
                      <a:pt x="131" y="336"/>
                    </a:cubicBezTo>
                    <a:cubicBezTo>
                      <a:pt x="134" y="345"/>
                      <a:pt x="133" y="356"/>
                      <a:pt x="135" y="365"/>
                    </a:cubicBezTo>
                    <a:cubicBezTo>
                      <a:pt x="135" y="365"/>
                      <a:pt x="135" y="365"/>
                      <a:pt x="134" y="363"/>
                    </a:cubicBezTo>
                    <a:cubicBezTo>
                      <a:pt x="135" y="370"/>
                      <a:pt x="137" y="379"/>
                      <a:pt x="136" y="379"/>
                    </a:cubicBezTo>
                    <a:cubicBezTo>
                      <a:pt x="138" y="396"/>
                      <a:pt x="143" y="419"/>
                      <a:pt x="147" y="429"/>
                    </a:cubicBezTo>
                    <a:cubicBezTo>
                      <a:pt x="147" y="428"/>
                      <a:pt x="147" y="428"/>
                      <a:pt x="147" y="428"/>
                    </a:cubicBezTo>
                    <a:cubicBezTo>
                      <a:pt x="149" y="434"/>
                      <a:pt x="148" y="436"/>
                      <a:pt x="150" y="442"/>
                    </a:cubicBezTo>
                    <a:cubicBezTo>
                      <a:pt x="150" y="443"/>
                      <a:pt x="150" y="443"/>
                      <a:pt x="150" y="443"/>
                    </a:cubicBezTo>
                    <a:cubicBezTo>
                      <a:pt x="151" y="446"/>
                      <a:pt x="151" y="451"/>
                      <a:pt x="151" y="455"/>
                    </a:cubicBezTo>
                    <a:cubicBezTo>
                      <a:pt x="151" y="459"/>
                      <a:pt x="150" y="462"/>
                      <a:pt x="150" y="466"/>
                    </a:cubicBezTo>
                    <a:cubicBezTo>
                      <a:pt x="150" y="466"/>
                      <a:pt x="150" y="466"/>
                      <a:pt x="150" y="466"/>
                    </a:cubicBezTo>
                    <a:cubicBezTo>
                      <a:pt x="150" y="466"/>
                      <a:pt x="150" y="466"/>
                      <a:pt x="150" y="466"/>
                    </a:cubicBezTo>
                    <a:cubicBezTo>
                      <a:pt x="150" y="466"/>
                      <a:pt x="150" y="466"/>
                      <a:pt x="150" y="466"/>
                    </a:cubicBezTo>
                    <a:cubicBezTo>
                      <a:pt x="144" y="466"/>
                      <a:pt x="147" y="466"/>
                      <a:pt x="152" y="466"/>
                    </a:cubicBezTo>
                    <a:cubicBezTo>
                      <a:pt x="152" y="466"/>
                      <a:pt x="152" y="466"/>
                      <a:pt x="152" y="467"/>
                    </a:cubicBezTo>
                    <a:cubicBezTo>
                      <a:pt x="151" y="467"/>
                      <a:pt x="151" y="467"/>
                      <a:pt x="151" y="467"/>
                    </a:cubicBezTo>
                    <a:cubicBezTo>
                      <a:pt x="151" y="467"/>
                      <a:pt x="151" y="467"/>
                      <a:pt x="151" y="467"/>
                    </a:cubicBezTo>
                    <a:cubicBezTo>
                      <a:pt x="151" y="467"/>
                      <a:pt x="151" y="467"/>
                      <a:pt x="151" y="467"/>
                    </a:cubicBezTo>
                    <a:cubicBezTo>
                      <a:pt x="151" y="467"/>
                      <a:pt x="151" y="467"/>
                      <a:pt x="151" y="467"/>
                    </a:cubicBezTo>
                    <a:cubicBezTo>
                      <a:pt x="151" y="467"/>
                      <a:pt x="151" y="467"/>
                      <a:pt x="151" y="467"/>
                    </a:cubicBezTo>
                    <a:cubicBezTo>
                      <a:pt x="172" y="469"/>
                      <a:pt x="157" y="468"/>
                      <a:pt x="161" y="468"/>
                    </a:cubicBezTo>
                    <a:cubicBezTo>
                      <a:pt x="161" y="468"/>
                      <a:pt x="161" y="468"/>
                      <a:pt x="161" y="468"/>
                    </a:cubicBezTo>
                    <a:cubicBezTo>
                      <a:pt x="161" y="468"/>
                      <a:pt x="161" y="468"/>
                      <a:pt x="161" y="468"/>
                    </a:cubicBezTo>
                    <a:cubicBezTo>
                      <a:pt x="161" y="468"/>
                      <a:pt x="161" y="468"/>
                      <a:pt x="161" y="468"/>
                    </a:cubicBezTo>
                    <a:cubicBezTo>
                      <a:pt x="162" y="468"/>
                      <a:pt x="162" y="468"/>
                      <a:pt x="162" y="468"/>
                    </a:cubicBezTo>
                    <a:cubicBezTo>
                      <a:pt x="163" y="468"/>
                      <a:pt x="163" y="468"/>
                      <a:pt x="163" y="468"/>
                    </a:cubicBezTo>
                    <a:cubicBezTo>
                      <a:pt x="163" y="468"/>
                      <a:pt x="163" y="468"/>
                      <a:pt x="163" y="468"/>
                    </a:cubicBezTo>
                    <a:cubicBezTo>
                      <a:pt x="163" y="467"/>
                      <a:pt x="163" y="467"/>
                      <a:pt x="163" y="467"/>
                    </a:cubicBezTo>
                    <a:cubicBezTo>
                      <a:pt x="163" y="467"/>
                      <a:pt x="163" y="467"/>
                      <a:pt x="163" y="467"/>
                    </a:cubicBezTo>
                    <a:cubicBezTo>
                      <a:pt x="163" y="465"/>
                      <a:pt x="163" y="465"/>
                      <a:pt x="163" y="465"/>
                    </a:cubicBezTo>
                    <a:cubicBezTo>
                      <a:pt x="163" y="462"/>
                      <a:pt x="163" y="462"/>
                      <a:pt x="163" y="462"/>
                    </a:cubicBezTo>
                    <a:cubicBezTo>
                      <a:pt x="163" y="462"/>
                      <a:pt x="163" y="462"/>
                      <a:pt x="163" y="461"/>
                    </a:cubicBezTo>
                    <a:cubicBezTo>
                      <a:pt x="163" y="459"/>
                      <a:pt x="163" y="457"/>
                      <a:pt x="164" y="456"/>
                    </a:cubicBezTo>
                    <a:cubicBezTo>
                      <a:pt x="163" y="460"/>
                      <a:pt x="163" y="460"/>
                      <a:pt x="163" y="460"/>
                    </a:cubicBezTo>
                    <a:cubicBezTo>
                      <a:pt x="162" y="459"/>
                      <a:pt x="162" y="458"/>
                      <a:pt x="162" y="457"/>
                    </a:cubicBezTo>
                    <a:cubicBezTo>
                      <a:pt x="163" y="454"/>
                      <a:pt x="166" y="448"/>
                      <a:pt x="167" y="442"/>
                    </a:cubicBezTo>
                    <a:cubicBezTo>
                      <a:pt x="170" y="433"/>
                      <a:pt x="168" y="423"/>
                      <a:pt x="172" y="415"/>
                    </a:cubicBezTo>
                    <a:cubicBezTo>
                      <a:pt x="173" y="410"/>
                      <a:pt x="172" y="419"/>
                      <a:pt x="174" y="413"/>
                    </a:cubicBezTo>
                    <a:cubicBezTo>
                      <a:pt x="175" y="413"/>
                      <a:pt x="173" y="416"/>
                      <a:pt x="175" y="414"/>
                    </a:cubicBezTo>
                    <a:cubicBezTo>
                      <a:pt x="176" y="408"/>
                      <a:pt x="180" y="405"/>
                      <a:pt x="182" y="397"/>
                    </a:cubicBezTo>
                    <a:cubicBezTo>
                      <a:pt x="183" y="397"/>
                      <a:pt x="183" y="397"/>
                      <a:pt x="183" y="397"/>
                    </a:cubicBezTo>
                    <a:cubicBezTo>
                      <a:pt x="185" y="387"/>
                      <a:pt x="191" y="379"/>
                      <a:pt x="191" y="372"/>
                    </a:cubicBezTo>
                    <a:cubicBezTo>
                      <a:pt x="194" y="362"/>
                      <a:pt x="196" y="366"/>
                      <a:pt x="198" y="355"/>
                    </a:cubicBezTo>
                    <a:cubicBezTo>
                      <a:pt x="199" y="353"/>
                      <a:pt x="199" y="353"/>
                      <a:pt x="199" y="353"/>
                    </a:cubicBezTo>
                    <a:cubicBezTo>
                      <a:pt x="200" y="352"/>
                      <a:pt x="200" y="352"/>
                      <a:pt x="200" y="352"/>
                    </a:cubicBezTo>
                    <a:cubicBezTo>
                      <a:pt x="200" y="352"/>
                      <a:pt x="200" y="352"/>
                      <a:pt x="200" y="352"/>
                    </a:cubicBezTo>
                    <a:cubicBezTo>
                      <a:pt x="200" y="351"/>
                      <a:pt x="200" y="351"/>
                      <a:pt x="200" y="351"/>
                    </a:cubicBezTo>
                    <a:cubicBezTo>
                      <a:pt x="200" y="351"/>
                      <a:pt x="200" y="351"/>
                      <a:pt x="200" y="351"/>
                    </a:cubicBezTo>
                    <a:cubicBezTo>
                      <a:pt x="200" y="351"/>
                      <a:pt x="200" y="351"/>
                      <a:pt x="200" y="351"/>
                    </a:cubicBezTo>
                    <a:cubicBezTo>
                      <a:pt x="200" y="351"/>
                      <a:pt x="200" y="351"/>
                      <a:pt x="200" y="351"/>
                    </a:cubicBezTo>
                    <a:cubicBezTo>
                      <a:pt x="200" y="353"/>
                      <a:pt x="200" y="352"/>
                      <a:pt x="200" y="352"/>
                    </a:cubicBezTo>
                    <a:cubicBezTo>
                      <a:pt x="200" y="352"/>
                      <a:pt x="200" y="352"/>
                      <a:pt x="200" y="352"/>
                    </a:cubicBezTo>
                    <a:cubicBezTo>
                      <a:pt x="200" y="352"/>
                      <a:pt x="200" y="352"/>
                      <a:pt x="200" y="352"/>
                    </a:cubicBezTo>
                    <a:cubicBezTo>
                      <a:pt x="200" y="352"/>
                      <a:pt x="200" y="352"/>
                      <a:pt x="200" y="352"/>
                    </a:cubicBezTo>
                    <a:cubicBezTo>
                      <a:pt x="200" y="351"/>
                      <a:pt x="200" y="351"/>
                      <a:pt x="200" y="351"/>
                    </a:cubicBezTo>
                    <a:cubicBezTo>
                      <a:pt x="202" y="347"/>
                      <a:pt x="200" y="347"/>
                      <a:pt x="203" y="343"/>
                    </a:cubicBezTo>
                    <a:cubicBezTo>
                      <a:pt x="203" y="343"/>
                      <a:pt x="205" y="336"/>
                      <a:pt x="205" y="339"/>
                    </a:cubicBezTo>
                    <a:cubicBezTo>
                      <a:pt x="210" y="328"/>
                      <a:pt x="210" y="315"/>
                      <a:pt x="216" y="300"/>
                    </a:cubicBezTo>
                    <a:cubicBezTo>
                      <a:pt x="216" y="297"/>
                      <a:pt x="218" y="289"/>
                      <a:pt x="218" y="286"/>
                    </a:cubicBezTo>
                    <a:cubicBezTo>
                      <a:pt x="219" y="286"/>
                      <a:pt x="222" y="271"/>
                      <a:pt x="221" y="280"/>
                    </a:cubicBezTo>
                    <a:cubicBezTo>
                      <a:pt x="221" y="281"/>
                      <a:pt x="221" y="282"/>
                      <a:pt x="221" y="282"/>
                    </a:cubicBezTo>
                    <a:cubicBezTo>
                      <a:pt x="221" y="283"/>
                      <a:pt x="221" y="283"/>
                      <a:pt x="221" y="283"/>
                    </a:cubicBezTo>
                    <a:cubicBezTo>
                      <a:pt x="225" y="275"/>
                      <a:pt x="225" y="268"/>
                      <a:pt x="228" y="260"/>
                    </a:cubicBezTo>
                    <a:cubicBezTo>
                      <a:pt x="227" y="262"/>
                      <a:pt x="226" y="265"/>
                      <a:pt x="226" y="263"/>
                    </a:cubicBezTo>
                    <a:cubicBezTo>
                      <a:pt x="227" y="260"/>
                      <a:pt x="228" y="258"/>
                      <a:pt x="229" y="255"/>
                    </a:cubicBezTo>
                    <a:cubicBezTo>
                      <a:pt x="229" y="257"/>
                      <a:pt x="229" y="257"/>
                      <a:pt x="229" y="257"/>
                    </a:cubicBezTo>
                    <a:cubicBezTo>
                      <a:pt x="230" y="255"/>
                      <a:pt x="231" y="253"/>
                      <a:pt x="232" y="251"/>
                    </a:cubicBezTo>
                    <a:cubicBezTo>
                      <a:pt x="232" y="254"/>
                      <a:pt x="232" y="257"/>
                      <a:pt x="233" y="259"/>
                    </a:cubicBezTo>
                    <a:cubicBezTo>
                      <a:pt x="233" y="258"/>
                      <a:pt x="234" y="261"/>
                      <a:pt x="234" y="264"/>
                    </a:cubicBezTo>
                    <a:cubicBezTo>
                      <a:pt x="233" y="264"/>
                      <a:pt x="233" y="264"/>
                      <a:pt x="233" y="264"/>
                    </a:cubicBezTo>
                    <a:cubicBezTo>
                      <a:pt x="236" y="275"/>
                      <a:pt x="232" y="268"/>
                      <a:pt x="234" y="279"/>
                    </a:cubicBezTo>
                    <a:cubicBezTo>
                      <a:pt x="233" y="278"/>
                      <a:pt x="233" y="278"/>
                      <a:pt x="233" y="278"/>
                    </a:cubicBezTo>
                    <a:cubicBezTo>
                      <a:pt x="235" y="281"/>
                      <a:pt x="235" y="281"/>
                      <a:pt x="235" y="281"/>
                    </a:cubicBezTo>
                    <a:cubicBezTo>
                      <a:pt x="238" y="290"/>
                      <a:pt x="234" y="286"/>
                      <a:pt x="238" y="297"/>
                    </a:cubicBezTo>
                    <a:cubicBezTo>
                      <a:pt x="237" y="292"/>
                      <a:pt x="239" y="294"/>
                      <a:pt x="240" y="300"/>
                    </a:cubicBezTo>
                    <a:cubicBezTo>
                      <a:pt x="239" y="299"/>
                      <a:pt x="239" y="299"/>
                      <a:pt x="239" y="299"/>
                    </a:cubicBezTo>
                    <a:cubicBezTo>
                      <a:pt x="239" y="302"/>
                      <a:pt x="240" y="302"/>
                      <a:pt x="240" y="304"/>
                    </a:cubicBezTo>
                    <a:cubicBezTo>
                      <a:pt x="239" y="303"/>
                      <a:pt x="239" y="304"/>
                      <a:pt x="239" y="308"/>
                    </a:cubicBezTo>
                    <a:cubicBezTo>
                      <a:pt x="238" y="305"/>
                      <a:pt x="238" y="305"/>
                      <a:pt x="238" y="305"/>
                    </a:cubicBezTo>
                    <a:cubicBezTo>
                      <a:pt x="239" y="308"/>
                      <a:pt x="240" y="311"/>
                      <a:pt x="241" y="313"/>
                    </a:cubicBezTo>
                    <a:cubicBezTo>
                      <a:pt x="241" y="317"/>
                      <a:pt x="242" y="321"/>
                      <a:pt x="243" y="325"/>
                    </a:cubicBezTo>
                    <a:cubicBezTo>
                      <a:pt x="243" y="326"/>
                      <a:pt x="244" y="326"/>
                      <a:pt x="244" y="327"/>
                    </a:cubicBezTo>
                    <a:cubicBezTo>
                      <a:pt x="244" y="329"/>
                      <a:pt x="244" y="329"/>
                      <a:pt x="244" y="329"/>
                    </a:cubicBezTo>
                    <a:cubicBezTo>
                      <a:pt x="244" y="329"/>
                      <a:pt x="244" y="329"/>
                      <a:pt x="244" y="329"/>
                    </a:cubicBezTo>
                    <a:cubicBezTo>
                      <a:pt x="245" y="329"/>
                      <a:pt x="245" y="329"/>
                      <a:pt x="245" y="329"/>
                    </a:cubicBezTo>
                    <a:cubicBezTo>
                      <a:pt x="245" y="329"/>
                      <a:pt x="245" y="329"/>
                      <a:pt x="245" y="329"/>
                    </a:cubicBezTo>
                    <a:cubicBezTo>
                      <a:pt x="245" y="329"/>
                      <a:pt x="245" y="329"/>
                      <a:pt x="245" y="329"/>
                    </a:cubicBezTo>
                    <a:cubicBezTo>
                      <a:pt x="267" y="334"/>
                      <a:pt x="251" y="330"/>
                      <a:pt x="256" y="332"/>
                    </a:cubicBezTo>
                    <a:cubicBezTo>
                      <a:pt x="256" y="332"/>
                      <a:pt x="256" y="332"/>
                      <a:pt x="256" y="332"/>
                    </a:cubicBezTo>
                    <a:cubicBezTo>
                      <a:pt x="256" y="332"/>
                      <a:pt x="256" y="332"/>
                      <a:pt x="256" y="332"/>
                    </a:cubicBezTo>
                    <a:cubicBezTo>
                      <a:pt x="256" y="332"/>
                      <a:pt x="256" y="332"/>
                      <a:pt x="256" y="332"/>
                    </a:cubicBezTo>
                    <a:cubicBezTo>
                      <a:pt x="257" y="331"/>
                      <a:pt x="257" y="331"/>
                      <a:pt x="257" y="331"/>
                    </a:cubicBezTo>
                    <a:cubicBezTo>
                      <a:pt x="258" y="330"/>
                      <a:pt x="259" y="329"/>
                      <a:pt x="259" y="329"/>
                    </a:cubicBezTo>
                    <a:cubicBezTo>
                      <a:pt x="259" y="329"/>
                      <a:pt x="262" y="326"/>
                      <a:pt x="264" y="322"/>
                    </a:cubicBezTo>
                    <a:cubicBezTo>
                      <a:pt x="267" y="319"/>
                      <a:pt x="268" y="315"/>
                      <a:pt x="269" y="313"/>
                    </a:cubicBezTo>
                    <a:cubicBezTo>
                      <a:pt x="268" y="315"/>
                      <a:pt x="272" y="309"/>
                      <a:pt x="272" y="311"/>
                    </a:cubicBezTo>
                    <a:cubicBezTo>
                      <a:pt x="273" y="308"/>
                      <a:pt x="276" y="297"/>
                      <a:pt x="279" y="294"/>
                    </a:cubicBezTo>
                    <a:cubicBezTo>
                      <a:pt x="278" y="295"/>
                      <a:pt x="278" y="295"/>
                      <a:pt x="278" y="295"/>
                    </a:cubicBezTo>
                    <a:cubicBezTo>
                      <a:pt x="285" y="280"/>
                      <a:pt x="286" y="269"/>
                      <a:pt x="292" y="257"/>
                    </a:cubicBezTo>
                    <a:cubicBezTo>
                      <a:pt x="291" y="257"/>
                      <a:pt x="293" y="250"/>
                      <a:pt x="292" y="251"/>
                    </a:cubicBezTo>
                    <a:cubicBezTo>
                      <a:pt x="293" y="247"/>
                      <a:pt x="295" y="242"/>
                      <a:pt x="296" y="239"/>
                    </a:cubicBezTo>
                    <a:cubicBezTo>
                      <a:pt x="300" y="243"/>
                      <a:pt x="299" y="245"/>
                      <a:pt x="301" y="248"/>
                    </a:cubicBezTo>
                    <a:cubicBezTo>
                      <a:pt x="300" y="246"/>
                      <a:pt x="300" y="246"/>
                      <a:pt x="300" y="246"/>
                    </a:cubicBezTo>
                    <a:cubicBezTo>
                      <a:pt x="306" y="256"/>
                      <a:pt x="307" y="259"/>
                      <a:pt x="310" y="268"/>
                    </a:cubicBezTo>
                    <a:cubicBezTo>
                      <a:pt x="311" y="271"/>
                      <a:pt x="313" y="272"/>
                      <a:pt x="315" y="279"/>
                    </a:cubicBezTo>
                    <a:cubicBezTo>
                      <a:pt x="314" y="277"/>
                      <a:pt x="315" y="280"/>
                      <a:pt x="315" y="283"/>
                    </a:cubicBezTo>
                    <a:cubicBezTo>
                      <a:pt x="315" y="281"/>
                      <a:pt x="314" y="281"/>
                      <a:pt x="314" y="284"/>
                    </a:cubicBezTo>
                    <a:cubicBezTo>
                      <a:pt x="315" y="285"/>
                      <a:pt x="315" y="285"/>
                      <a:pt x="315" y="285"/>
                    </a:cubicBezTo>
                    <a:cubicBezTo>
                      <a:pt x="314" y="286"/>
                      <a:pt x="314" y="286"/>
                      <a:pt x="314" y="287"/>
                    </a:cubicBezTo>
                    <a:cubicBezTo>
                      <a:pt x="313" y="288"/>
                      <a:pt x="313" y="288"/>
                      <a:pt x="313" y="288"/>
                    </a:cubicBezTo>
                    <a:cubicBezTo>
                      <a:pt x="313" y="288"/>
                      <a:pt x="313" y="288"/>
                      <a:pt x="313" y="288"/>
                    </a:cubicBezTo>
                    <a:cubicBezTo>
                      <a:pt x="313" y="288"/>
                      <a:pt x="313" y="288"/>
                      <a:pt x="313" y="288"/>
                    </a:cubicBezTo>
                    <a:cubicBezTo>
                      <a:pt x="313" y="288"/>
                      <a:pt x="313" y="288"/>
                      <a:pt x="313" y="288"/>
                    </a:cubicBezTo>
                    <a:cubicBezTo>
                      <a:pt x="306" y="287"/>
                      <a:pt x="310" y="288"/>
                      <a:pt x="316" y="289"/>
                    </a:cubicBezTo>
                    <a:cubicBezTo>
                      <a:pt x="316" y="290"/>
                      <a:pt x="316" y="290"/>
                      <a:pt x="316" y="289"/>
                    </a:cubicBezTo>
                    <a:cubicBezTo>
                      <a:pt x="316" y="289"/>
                      <a:pt x="316" y="289"/>
                      <a:pt x="316" y="289"/>
                    </a:cubicBezTo>
                    <a:cubicBezTo>
                      <a:pt x="316" y="290"/>
                      <a:pt x="316" y="291"/>
                      <a:pt x="316" y="292"/>
                    </a:cubicBezTo>
                    <a:cubicBezTo>
                      <a:pt x="316" y="292"/>
                      <a:pt x="316" y="292"/>
                      <a:pt x="316" y="292"/>
                    </a:cubicBezTo>
                    <a:cubicBezTo>
                      <a:pt x="316" y="292"/>
                      <a:pt x="316" y="292"/>
                      <a:pt x="316" y="292"/>
                    </a:cubicBezTo>
                    <a:cubicBezTo>
                      <a:pt x="316" y="293"/>
                      <a:pt x="316" y="293"/>
                      <a:pt x="316" y="293"/>
                    </a:cubicBezTo>
                    <a:cubicBezTo>
                      <a:pt x="316" y="293"/>
                      <a:pt x="316" y="293"/>
                      <a:pt x="316" y="293"/>
                    </a:cubicBezTo>
                    <a:cubicBezTo>
                      <a:pt x="316" y="293"/>
                      <a:pt x="316" y="293"/>
                      <a:pt x="316" y="293"/>
                    </a:cubicBezTo>
                    <a:cubicBezTo>
                      <a:pt x="316" y="293"/>
                      <a:pt x="316" y="293"/>
                      <a:pt x="316" y="293"/>
                    </a:cubicBezTo>
                    <a:cubicBezTo>
                      <a:pt x="316" y="293"/>
                      <a:pt x="316" y="293"/>
                      <a:pt x="316" y="293"/>
                    </a:cubicBezTo>
                    <a:cubicBezTo>
                      <a:pt x="308" y="291"/>
                      <a:pt x="328" y="295"/>
                      <a:pt x="326" y="294"/>
                    </a:cubicBezTo>
                    <a:cubicBezTo>
                      <a:pt x="326" y="294"/>
                      <a:pt x="326" y="294"/>
                      <a:pt x="326" y="294"/>
                    </a:cubicBezTo>
                    <a:cubicBezTo>
                      <a:pt x="326" y="293"/>
                      <a:pt x="326" y="293"/>
                      <a:pt x="326" y="293"/>
                    </a:cubicBezTo>
                    <a:cubicBezTo>
                      <a:pt x="327" y="292"/>
                      <a:pt x="327" y="292"/>
                      <a:pt x="327" y="291"/>
                    </a:cubicBezTo>
                    <a:cubicBezTo>
                      <a:pt x="330" y="291"/>
                      <a:pt x="331" y="292"/>
                      <a:pt x="330" y="292"/>
                    </a:cubicBezTo>
                    <a:cubicBezTo>
                      <a:pt x="330" y="292"/>
                      <a:pt x="330" y="292"/>
                      <a:pt x="330" y="292"/>
                    </a:cubicBezTo>
                    <a:cubicBezTo>
                      <a:pt x="330" y="292"/>
                      <a:pt x="330" y="292"/>
                      <a:pt x="330" y="292"/>
                    </a:cubicBezTo>
                    <a:cubicBezTo>
                      <a:pt x="330" y="291"/>
                      <a:pt x="330" y="291"/>
                      <a:pt x="330" y="291"/>
                    </a:cubicBezTo>
                    <a:cubicBezTo>
                      <a:pt x="330" y="291"/>
                      <a:pt x="330" y="291"/>
                      <a:pt x="330" y="291"/>
                    </a:cubicBezTo>
                    <a:cubicBezTo>
                      <a:pt x="330" y="289"/>
                      <a:pt x="330" y="288"/>
                      <a:pt x="330" y="286"/>
                    </a:cubicBezTo>
                    <a:cubicBezTo>
                      <a:pt x="330" y="286"/>
                      <a:pt x="330" y="285"/>
                      <a:pt x="330" y="285"/>
                    </a:cubicBezTo>
                    <a:cubicBezTo>
                      <a:pt x="335" y="270"/>
                      <a:pt x="336" y="259"/>
                      <a:pt x="338" y="247"/>
                    </a:cubicBezTo>
                    <a:cubicBezTo>
                      <a:pt x="339" y="246"/>
                      <a:pt x="339" y="249"/>
                      <a:pt x="338" y="252"/>
                    </a:cubicBezTo>
                    <a:cubicBezTo>
                      <a:pt x="339" y="249"/>
                      <a:pt x="339" y="246"/>
                      <a:pt x="340" y="243"/>
                    </a:cubicBezTo>
                    <a:cubicBezTo>
                      <a:pt x="341" y="244"/>
                      <a:pt x="339" y="249"/>
                      <a:pt x="339" y="251"/>
                    </a:cubicBezTo>
                    <a:cubicBezTo>
                      <a:pt x="343" y="241"/>
                      <a:pt x="342" y="229"/>
                      <a:pt x="346" y="217"/>
                    </a:cubicBezTo>
                    <a:cubicBezTo>
                      <a:pt x="345" y="215"/>
                      <a:pt x="345" y="215"/>
                      <a:pt x="345" y="215"/>
                    </a:cubicBezTo>
                    <a:cubicBezTo>
                      <a:pt x="346" y="214"/>
                      <a:pt x="346" y="214"/>
                      <a:pt x="346" y="214"/>
                    </a:cubicBezTo>
                    <a:cubicBezTo>
                      <a:pt x="345" y="214"/>
                      <a:pt x="345" y="211"/>
                      <a:pt x="345" y="209"/>
                    </a:cubicBezTo>
                    <a:cubicBezTo>
                      <a:pt x="346" y="208"/>
                      <a:pt x="347" y="210"/>
                      <a:pt x="348" y="204"/>
                    </a:cubicBezTo>
                    <a:cubicBezTo>
                      <a:pt x="350" y="199"/>
                      <a:pt x="350" y="190"/>
                      <a:pt x="351" y="184"/>
                    </a:cubicBezTo>
                    <a:cubicBezTo>
                      <a:pt x="351" y="187"/>
                      <a:pt x="350" y="186"/>
                      <a:pt x="350" y="184"/>
                    </a:cubicBezTo>
                    <a:cubicBezTo>
                      <a:pt x="351" y="181"/>
                      <a:pt x="352" y="180"/>
                      <a:pt x="353" y="178"/>
                    </a:cubicBezTo>
                    <a:cubicBezTo>
                      <a:pt x="353" y="178"/>
                      <a:pt x="353" y="178"/>
                      <a:pt x="353" y="178"/>
                    </a:cubicBezTo>
                    <a:cubicBezTo>
                      <a:pt x="353" y="177"/>
                      <a:pt x="355" y="169"/>
                      <a:pt x="355" y="168"/>
                    </a:cubicBezTo>
                    <a:cubicBezTo>
                      <a:pt x="356" y="167"/>
                      <a:pt x="354" y="173"/>
                      <a:pt x="354" y="174"/>
                    </a:cubicBezTo>
                    <a:cubicBezTo>
                      <a:pt x="358" y="162"/>
                      <a:pt x="356" y="168"/>
                      <a:pt x="359" y="156"/>
                    </a:cubicBezTo>
                    <a:cubicBezTo>
                      <a:pt x="360" y="149"/>
                      <a:pt x="358" y="157"/>
                      <a:pt x="357" y="154"/>
                    </a:cubicBezTo>
                    <a:cubicBezTo>
                      <a:pt x="359" y="148"/>
                      <a:pt x="359" y="142"/>
                      <a:pt x="361" y="136"/>
                    </a:cubicBezTo>
                    <a:cubicBezTo>
                      <a:pt x="360" y="137"/>
                      <a:pt x="360" y="137"/>
                      <a:pt x="360" y="137"/>
                    </a:cubicBezTo>
                    <a:cubicBezTo>
                      <a:pt x="361" y="127"/>
                      <a:pt x="363" y="120"/>
                      <a:pt x="365" y="113"/>
                    </a:cubicBezTo>
                    <a:cubicBezTo>
                      <a:pt x="371" y="73"/>
                      <a:pt x="370" y="68"/>
                      <a:pt x="367" y="7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i="1"/>
              </a:p>
            </p:txBody>
          </p:sp>
          <p:sp>
            <p:nvSpPr>
              <p:cNvPr id="14" name="Freeform 12"/>
              <p:cNvSpPr>
                <a:spLocks noEditPoints="1"/>
              </p:cNvSpPr>
              <p:nvPr/>
            </p:nvSpPr>
            <p:spPr bwMode="auto">
              <a:xfrm>
                <a:off x="2759075" y="1576388"/>
                <a:ext cx="1236663" cy="1577975"/>
              </a:xfrm>
              <a:custGeom>
                <a:avLst/>
                <a:gdLst>
                  <a:gd name="T0" fmla="*/ 509 w 574"/>
                  <a:gd name="T1" fmla="*/ 267 h 735"/>
                  <a:gd name="T2" fmla="*/ 467 w 574"/>
                  <a:gd name="T3" fmla="*/ 126 h 735"/>
                  <a:gd name="T4" fmla="*/ 424 w 574"/>
                  <a:gd name="T5" fmla="*/ 37 h 735"/>
                  <a:gd name="T6" fmla="*/ 257 w 574"/>
                  <a:gd name="T7" fmla="*/ 97 h 735"/>
                  <a:gd name="T8" fmla="*/ 175 w 574"/>
                  <a:gd name="T9" fmla="*/ 212 h 735"/>
                  <a:gd name="T10" fmla="*/ 55 w 574"/>
                  <a:gd name="T11" fmla="*/ 374 h 735"/>
                  <a:gd name="T12" fmla="*/ 10 w 574"/>
                  <a:gd name="T13" fmla="*/ 490 h 735"/>
                  <a:gd name="T14" fmla="*/ 37 w 574"/>
                  <a:gd name="T15" fmla="*/ 588 h 735"/>
                  <a:gd name="T16" fmla="*/ 59 w 574"/>
                  <a:gd name="T17" fmla="*/ 548 h 735"/>
                  <a:gd name="T18" fmla="*/ 148 w 574"/>
                  <a:gd name="T19" fmla="*/ 559 h 735"/>
                  <a:gd name="T20" fmla="*/ 249 w 574"/>
                  <a:gd name="T21" fmla="*/ 588 h 735"/>
                  <a:gd name="T22" fmla="*/ 334 w 574"/>
                  <a:gd name="T23" fmla="*/ 636 h 735"/>
                  <a:gd name="T24" fmla="*/ 387 w 574"/>
                  <a:gd name="T25" fmla="*/ 604 h 735"/>
                  <a:gd name="T26" fmla="*/ 463 w 574"/>
                  <a:gd name="T27" fmla="*/ 593 h 735"/>
                  <a:gd name="T28" fmla="*/ 500 w 574"/>
                  <a:gd name="T29" fmla="*/ 640 h 735"/>
                  <a:gd name="T30" fmla="*/ 556 w 574"/>
                  <a:gd name="T31" fmla="*/ 641 h 735"/>
                  <a:gd name="T32" fmla="*/ 573 w 574"/>
                  <a:gd name="T33" fmla="*/ 544 h 735"/>
                  <a:gd name="T34" fmla="*/ 454 w 574"/>
                  <a:gd name="T35" fmla="*/ 130 h 735"/>
                  <a:gd name="T36" fmla="*/ 391 w 574"/>
                  <a:gd name="T37" fmla="*/ 136 h 735"/>
                  <a:gd name="T38" fmla="*/ 349 w 574"/>
                  <a:gd name="T39" fmla="*/ 130 h 735"/>
                  <a:gd name="T40" fmla="*/ 307 w 574"/>
                  <a:gd name="T41" fmla="*/ 120 h 735"/>
                  <a:gd name="T42" fmla="*/ 271 w 574"/>
                  <a:gd name="T43" fmla="*/ 100 h 735"/>
                  <a:gd name="T44" fmla="*/ 281 w 574"/>
                  <a:gd name="T45" fmla="*/ 626 h 735"/>
                  <a:gd name="T46" fmla="*/ 294 w 574"/>
                  <a:gd name="T47" fmla="*/ 553 h 735"/>
                  <a:gd name="T48" fmla="*/ 316 w 574"/>
                  <a:gd name="T49" fmla="*/ 473 h 735"/>
                  <a:gd name="T50" fmla="*/ 326 w 574"/>
                  <a:gd name="T51" fmla="*/ 394 h 735"/>
                  <a:gd name="T52" fmla="*/ 354 w 574"/>
                  <a:gd name="T53" fmla="*/ 483 h 735"/>
                  <a:gd name="T54" fmla="*/ 559 w 574"/>
                  <a:gd name="T55" fmla="*/ 491 h 735"/>
                  <a:gd name="T56" fmla="*/ 557 w 574"/>
                  <a:gd name="T57" fmla="*/ 563 h 735"/>
                  <a:gd name="T58" fmla="*/ 539 w 574"/>
                  <a:gd name="T59" fmla="*/ 645 h 735"/>
                  <a:gd name="T60" fmla="*/ 517 w 574"/>
                  <a:gd name="T61" fmla="*/ 701 h 735"/>
                  <a:gd name="T62" fmla="*/ 516 w 574"/>
                  <a:gd name="T63" fmla="*/ 655 h 735"/>
                  <a:gd name="T64" fmla="*/ 509 w 574"/>
                  <a:gd name="T65" fmla="*/ 628 h 735"/>
                  <a:gd name="T66" fmla="*/ 492 w 574"/>
                  <a:gd name="T67" fmla="*/ 593 h 735"/>
                  <a:gd name="T68" fmla="*/ 454 w 574"/>
                  <a:gd name="T69" fmla="*/ 581 h 735"/>
                  <a:gd name="T70" fmla="*/ 418 w 574"/>
                  <a:gd name="T71" fmla="*/ 588 h 735"/>
                  <a:gd name="T72" fmla="*/ 397 w 574"/>
                  <a:gd name="T73" fmla="*/ 589 h 735"/>
                  <a:gd name="T74" fmla="*/ 363 w 574"/>
                  <a:gd name="T75" fmla="*/ 591 h 735"/>
                  <a:gd name="T76" fmla="*/ 360 w 574"/>
                  <a:gd name="T77" fmla="*/ 562 h 735"/>
                  <a:gd name="T78" fmla="*/ 367 w 574"/>
                  <a:gd name="T79" fmla="*/ 493 h 735"/>
                  <a:gd name="T80" fmla="*/ 352 w 574"/>
                  <a:gd name="T81" fmla="*/ 399 h 735"/>
                  <a:gd name="T82" fmla="*/ 305 w 574"/>
                  <a:gd name="T83" fmla="*/ 457 h 735"/>
                  <a:gd name="T84" fmla="*/ 264 w 574"/>
                  <a:gd name="T85" fmla="*/ 576 h 735"/>
                  <a:gd name="T86" fmla="*/ 221 w 574"/>
                  <a:gd name="T87" fmla="*/ 569 h 735"/>
                  <a:gd name="T88" fmla="*/ 181 w 574"/>
                  <a:gd name="T89" fmla="*/ 556 h 735"/>
                  <a:gd name="T90" fmla="*/ 140 w 574"/>
                  <a:gd name="T91" fmla="*/ 543 h 735"/>
                  <a:gd name="T92" fmla="*/ 110 w 574"/>
                  <a:gd name="T93" fmla="*/ 527 h 735"/>
                  <a:gd name="T94" fmla="*/ 62 w 574"/>
                  <a:gd name="T95" fmla="*/ 528 h 735"/>
                  <a:gd name="T96" fmla="*/ 38 w 574"/>
                  <a:gd name="T97" fmla="*/ 553 h 735"/>
                  <a:gd name="T98" fmla="*/ 25 w 574"/>
                  <a:gd name="T99" fmla="*/ 584 h 735"/>
                  <a:gd name="T100" fmla="*/ 15 w 574"/>
                  <a:gd name="T101" fmla="*/ 557 h 735"/>
                  <a:gd name="T102" fmla="*/ 29 w 574"/>
                  <a:gd name="T103" fmla="*/ 475 h 735"/>
                  <a:gd name="T104" fmla="*/ 48 w 574"/>
                  <a:gd name="T105" fmla="*/ 417 h 735"/>
                  <a:gd name="T106" fmla="*/ 92 w 574"/>
                  <a:gd name="T107" fmla="*/ 345 h 735"/>
                  <a:gd name="T108" fmla="*/ 105 w 574"/>
                  <a:gd name="T109" fmla="*/ 370 h 735"/>
                  <a:gd name="T110" fmla="*/ 88 w 574"/>
                  <a:gd name="T111" fmla="*/ 478 h 735"/>
                  <a:gd name="T112" fmla="*/ 161 w 574"/>
                  <a:gd name="T113" fmla="*/ 261 h 735"/>
                  <a:gd name="T114" fmla="*/ 313 w 574"/>
                  <a:gd name="T115" fmla="*/ 136 h 735"/>
                  <a:gd name="T116" fmla="*/ 388 w 574"/>
                  <a:gd name="T117" fmla="*/ 149 h 735"/>
                  <a:gd name="T118" fmla="*/ 486 w 574"/>
                  <a:gd name="T119" fmla="*/ 229 h 735"/>
                  <a:gd name="T120" fmla="*/ 474 w 574"/>
                  <a:gd name="T121" fmla="*/ 568 h 735"/>
                  <a:gd name="T122" fmla="*/ 519 w 574"/>
                  <a:gd name="T123" fmla="*/ 396 h 7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574" h="735">
                    <a:moveTo>
                      <a:pt x="568" y="462"/>
                    </a:moveTo>
                    <a:cubicBezTo>
                      <a:pt x="569" y="454"/>
                      <a:pt x="563" y="439"/>
                      <a:pt x="560" y="430"/>
                    </a:cubicBezTo>
                    <a:cubicBezTo>
                      <a:pt x="554" y="419"/>
                      <a:pt x="554" y="403"/>
                      <a:pt x="546" y="392"/>
                    </a:cubicBezTo>
                    <a:cubicBezTo>
                      <a:pt x="545" y="392"/>
                      <a:pt x="545" y="391"/>
                      <a:pt x="544" y="391"/>
                    </a:cubicBezTo>
                    <a:cubicBezTo>
                      <a:pt x="542" y="388"/>
                      <a:pt x="540" y="384"/>
                      <a:pt x="538" y="381"/>
                    </a:cubicBezTo>
                    <a:cubicBezTo>
                      <a:pt x="538" y="381"/>
                      <a:pt x="530" y="368"/>
                      <a:pt x="521" y="363"/>
                    </a:cubicBezTo>
                    <a:cubicBezTo>
                      <a:pt x="520" y="362"/>
                      <a:pt x="520" y="362"/>
                      <a:pt x="519" y="361"/>
                    </a:cubicBezTo>
                    <a:cubicBezTo>
                      <a:pt x="519" y="361"/>
                      <a:pt x="519" y="360"/>
                      <a:pt x="519" y="360"/>
                    </a:cubicBezTo>
                    <a:cubicBezTo>
                      <a:pt x="519" y="360"/>
                      <a:pt x="519" y="355"/>
                      <a:pt x="520" y="357"/>
                    </a:cubicBezTo>
                    <a:cubicBezTo>
                      <a:pt x="520" y="350"/>
                      <a:pt x="517" y="342"/>
                      <a:pt x="518" y="332"/>
                    </a:cubicBezTo>
                    <a:cubicBezTo>
                      <a:pt x="516" y="330"/>
                      <a:pt x="517" y="325"/>
                      <a:pt x="515" y="323"/>
                    </a:cubicBezTo>
                    <a:cubicBezTo>
                      <a:pt x="516" y="323"/>
                      <a:pt x="514" y="313"/>
                      <a:pt x="516" y="319"/>
                    </a:cubicBezTo>
                    <a:cubicBezTo>
                      <a:pt x="516" y="319"/>
                      <a:pt x="517" y="320"/>
                      <a:pt x="516" y="320"/>
                    </a:cubicBezTo>
                    <a:cubicBezTo>
                      <a:pt x="517" y="320"/>
                      <a:pt x="517" y="320"/>
                      <a:pt x="517" y="320"/>
                    </a:cubicBezTo>
                    <a:cubicBezTo>
                      <a:pt x="518" y="315"/>
                      <a:pt x="515" y="310"/>
                      <a:pt x="515" y="305"/>
                    </a:cubicBezTo>
                    <a:cubicBezTo>
                      <a:pt x="515" y="306"/>
                      <a:pt x="515" y="309"/>
                      <a:pt x="514" y="307"/>
                    </a:cubicBezTo>
                    <a:cubicBezTo>
                      <a:pt x="514" y="302"/>
                      <a:pt x="514" y="302"/>
                      <a:pt x="514" y="302"/>
                    </a:cubicBezTo>
                    <a:cubicBezTo>
                      <a:pt x="514" y="303"/>
                      <a:pt x="514" y="303"/>
                      <a:pt x="514" y="303"/>
                    </a:cubicBezTo>
                    <a:cubicBezTo>
                      <a:pt x="514" y="300"/>
                      <a:pt x="514" y="298"/>
                      <a:pt x="514" y="295"/>
                    </a:cubicBezTo>
                    <a:cubicBezTo>
                      <a:pt x="513" y="296"/>
                      <a:pt x="513" y="296"/>
                      <a:pt x="513" y="296"/>
                    </a:cubicBezTo>
                    <a:cubicBezTo>
                      <a:pt x="513" y="292"/>
                      <a:pt x="514" y="291"/>
                      <a:pt x="512" y="287"/>
                    </a:cubicBezTo>
                    <a:cubicBezTo>
                      <a:pt x="511" y="285"/>
                      <a:pt x="512" y="291"/>
                      <a:pt x="511" y="287"/>
                    </a:cubicBezTo>
                    <a:cubicBezTo>
                      <a:pt x="511" y="281"/>
                      <a:pt x="510" y="274"/>
                      <a:pt x="509" y="267"/>
                    </a:cubicBezTo>
                    <a:cubicBezTo>
                      <a:pt x="508" y="268"/>
                      <a:pt x="508" y="266"/>
                      <a:pt x="508" y="264"/>
                    </a:cubicBezTo>
                    <a:cubicBezTo>
                      <a:pt x="509" y="264"/>
                      <a:pt x="509" y="264"/>
                      <a:pt x="509" y="264"/>
                    </a:cubicBezTo>
                    <a:cubicBezTo>
                      <a:pt x="506" y="258"/>
                      <a:pt x="510" y="261"/>
                      <a:pt x="508" y="255"/>
                    </a:cubicBezTo>
                    <a:cubicBezTo>
                      <a:pt x="506" y="254"/>
                      <a:pt x="506" y="254"/>
                      <a:pt x="506" y="254"/>
                    </a:cubicBezTo>
                    <a:cubicBezTo>
                      <a:pt x="503" y="248"/>
                      <a:pt x="507" y="250"/>
                      <a:pt x="504" y="244"/>
                    </a:cubicBezTo>
                    <a:cubicBezTo>
                      <a:pt x="504" y="246"/>
                      <a:pt x="502" y="245"/>
                      <a:pt x="502" y="242"/>
                    </a:cubicBezTo>
                    <a:cubicBezTo>
                      <a:pt x="503" y="243"/>
                      <a:pt x="503" y="243"/>
                      <a:pt x="503" y="243"/>
                    </a:cubicBezTo>
                    <a:cubicBezTo>
                      <a:pt x="502" y="241"/>
                      <a:pt x="502" y="240"/>
                      <a:pt x="502" y="239"/>
                    </a:cubicBezTo>
                    <a:cubicBezTo>
                      <a:pt x="502" y="240"/>
                      <a:pt x="503" y="239"/>
                      <a:pt x="502" y="237"/>
                    </a:cubicBezTo>
                    <a:cubicBezTo>
                      <a:pt x="504" y="238"/>
                      <a:pt x="504" y="238"/>
                      <a:pt x="504" y="238"/>
                    </a:cubicBezTo>
                    <a:cubicBezTo>
                      <a:pt x="501" y="234"/>
                      <a:pt x="501" y="234"/>
                      <a:pt x="501" y="234"/>
                    </a:cubicBezTo>
                    <a:cubicBezTo>
                      <a:pt x="501" y="230"/>
                      <a:pt x="499" y="224"/>
                      <a:pt x="499" y="222"/>
                    </a:cubicBezTo>
                    <a:cubicBezTo>
                      <a:pt x="499" y="222"/>
                      <a:pt x="498" y="214"/>
                      <a:pt x="496" y="212"/>
                    </a:cubicBezTo>
                    <a:cubicBezTo>
                      <a:pt x="497" y="213"/>
                      <a:pt x="497" y="209"/>
                      <a:pt x="498" y="210"/>
                    </a:cubicBezTo>
                    <a:cubicBezTo>
                      <a:pt x="496" y="208"/>
                      <a:pt x="494" y="202"/>
                      <a:pt x="494" y="199"/>
                    </a:cubicBezTo>
                    <a:cubicBezTo>
                      <a:pt x="495" y="199"/>
                      <a:pt x="495" y="199"/>
                      <a:pt x="495" y="199"/>
                    </a:cubicBezTo>
                    <a:cubicBezTo>
                      <a:pt x="493" y="190"/>
                      <a:pt x="489" y="183"/>
                      <a:pt x="487" y="175"/>
                    </a:cubicBezTo>
                    <a:cubicBezTo>
                      <a:pt x="487" y="175"/>
                      <a:pt x="486" y="171"/>
                      <a:pt x="485" y="172"/>
                    </a:cubicBezTo>
                    <a:cubicBezTo>
                      <a:pt x="481" y="164"/>
                      <a:pt x="483" y="156"/>
                      <a:pt x="478" y="154"/>
                    </a:cubicBezTo>
                    <a:cubicBezTo>
                      <a:pt x="476" y="150"/>
                      <a:pt x="477" y="149"/>
                      <a:pt x="477" y="147"/>
                    </a:cubicBezTo>
                    <a:cubicBezTo>
                      <a:pt x="477" y="148"/>
                      <a:pt x="477" y="148"/>
                      <a:pt x="477" y="148"/>
                    </a:cubicBezTo>
                    <a:cubicBezTo>
                      <a:pt x="474" y="141"/>
                      <a:pt x="473" y="139"/>
                      <a:pt x="472" y="133"/>
                    </a:cubicBezTo>
                    <a:cubicBezTo>
                      <a:pt x="470" y="131"/>
                      <a:pt x="468" y="131"/>
                      <a:pt x="467" y="126"/>
                    </a:cubicBezTo>
                    <a:cubicBezTo>
                      <a:pt x="468" y="127"/>
                      <a:pt x="467" y="125"/>
                      <a:pt x="467" y="124"/>
                    </a:cubicBezTo>
                    <a:cubicBezTo>
                      <a:pt x="467" y="125"/>
                      <a:pt x="468" y="125"/>
                      <a:pt x="467" y="122"/>
                    </a:cubicBezTo>
                    <a:cubicBezTo>
                      <a:pt x="467" y="122"/>
                      <a:pt x="467" y="122"/>
                      <a:pt x="466" y="121"/>
                    </a:cubicBezTo>
                    <a:cubicBezTo>
                      <a:pt x="466" y="121"/>
                      <a:pt x="466" y="121"/>
                      <a:pt x="466" y="121"/>
                    </a:cubicBezTo>
                    <a:cubicBezTo>
                      <a:pt x="465" y="118"/>
                      <a:pt x="465" y="119"/>
                      <a:pt x="465" y="120"/>
                    </a:cubicBezTo>
                    <a:cubicBezTo>
                      <a:pt x="465" y="120"/>
                      <a:pt x="465" y="120"/>
                      <a:pt x="465" y="121"/>
                    </a:cubicBezTo>
                    <a:cubicBezTo>
                      <a:pt x="465" y="117"/>
                      <a:pt x="462" y="112"/>
                      <a:pt x="463" y="111"/>
                    </a:cubicBezTo>
                    <a:cubicBezTo>
                      <a:pt x="459" y="103"/>
                      <a:pt x="455" y="97"/>
                      <a:pt x="451" y="90"/>
                    </a:cubicBezTo>
                    <a:cubicBezTo>
                      <a:pt x="451" y="89"/>
                      <a:pt x="453" y="90"/>
                      <a:pt x="454" y="92"/>
                    </a:cubicBezTo>
                    <a:cubicBezTo>
                      <a:pt x="451" y="87"/>
                      <a:pt x="451" y="87"/>
                      <a:pt x="451" y="87"/>
                    </a:cubicBezTo>
                    <a:cubicBezTo>
                      <a:pt x="452" y="87"/>
                      <a:pt x="453" y="90"/>
                      <a:pt x="454" y="91"/>
                    </a:cubicBezTo>
                    <a:cubicBezTo>
                      <a:pt x="453" y="85"/>
                      <a:pt x="447" y="79"/>
                      <a:pt x="444" y="72"/>
                    </a:cubicBezTo>
                    <a:cubicBezTo>
                      <a:pt x="443" y="71"/>
                      <a:pt x="443" y="71"/>
                      <a:pt x="443" y="71"/>
                    </a:cubicBezTo>
                    <a:cubicBezTo>
                      <a:pt x="443" y="70"/>
                      <a:pt x="443" y="70"/>
                      <a:pt x="443" y="70"/>
                    </a:cubicBezTo>
                    <a:cubicBezTo>
                      <a:pt x="443" y="70"/>
                      <a:pt x="441" y="69"/>
                      <a:pt x="441" y="68"/>
                    </a:cubicBezTo>
                    <a:cubicBezTo>
                      <a:pt x="441" y="67"/>
                      <a:pt x="442" y="67"/>
                      <a:pt x="440" y="64"/>
                    </a:cubicBezTo>
                    <a:cubicBezTo>
                      <a:pt x="440" y="61"/>
                      <a:pt x="436" y="56"/>
                      <a:pt x="433" y="53"/>
                    </a:cubicBezTo>
                    <a:cubicBezTo>
                      <a:pt x="434" y="55"/>
                      <a:pt x="434" y="55"/>
                      <a:pt x="433" y="54"/>
                    </a:cubicBezTo>
                    <a:cubicBezTo>
                      <a:pt x="432" y="52"/>
                      <a:pt x="432" y="51"/>
                      <a:pt x="431" y="50"/>
                    </a:cubicBezTo>
                    <a:cubicBezTo>
                      <a:pt x="432" y="49"/>
                      <a:pt x="432" y="49"/>
                      <a:pt x="432" y="49"/>
                    </a:cubicBezTo>
                    <a:cubicBezTo>
                      <a:pt x="431" y="49"/>
                      <a:pt x="428" y="45"/>
                      <a:pt x="427" y="45"/>
                    </a:cubicBezTo>
                    <a:cubicBezTo>
                      <a:pt x="428" y="43"/>
                      <a:pt x="430" y="47"/>
                      <a:pt x="430" y="47"/>
                    </a:cubicBezTo>
                    <a:cubicBezTo>
                      <a:pt x="426" y="40"/>
                      <a:pt x="428" y="44"/>
                      <a:pt x="424" y="37"/>
                    </a:cubicBezTo>
                    <a:cubicBezTo>
                      <a:pt x="421" y="34"/>
                      <a:pt x="424" y="38"/>
                      <a:pt x="422" y="37"/>
                    </a:cubicBezTo>
                    <a:cubicBezTo>
                      <a:pt x="419" y="34"/>
                      <a:pt x="417" y="32"/>
                      <a:pt x="415" y="28"/>
                    </a:cubicBezTo>
                    <a:cubicBezTo>
                      <a:pt x="415" y="29"/>
                      <a:pt x="415" y="29"/>
                      <a:pt x="415" y="29"/>
                    </a:cubicBezTo>
                    <a:cubicBezTo>
                      <a:pt x="410" y="24"/>
                      <a:pt x="408" y="21"/>
                      <a:pt x="405" y="17"/>
                    </a:cubicBezTo>
                    <a:cubicBezTo>
                      <a:pt x="397" y="9"/>
                      <a:pt x="391" y="6"/>
                      <a:pt x="387" y="4"/>
                    </a:cubicBezTo>
                    <a:cubicBezTo>
                      <a:pt x="388" y="3"/>
                      <a:pt x="388" y="2"/>
                      <a:pt x="388" y="2"/>
                    </a:cubicBezTo>
                    <a:cubicBezTo>
                      <a:pt x="386" y="1"/>
                      <a:pt x="378" y="0"/>
                      <a:pt x="361" y="6"/>
                    </a:cubicBezTo>
                    <a:cubicBezTo>
                      <a:pt x="361" y="6"/>
                      <a:pt x="361" y="6"/>
                      <a:pt x="361" y="6"/>
                    </a:cubicBezTo>
                    <a:cubicBezTo>
                      <a:pt x="351" y="10"/>
                      <a:pt x="346" y="14"/>
                      <a:pt x="341" y="19"/>
                    </a:cubicBezTo>
                    <a:cubicBezTo>
                      <a:pt x="339" y="18"/>
                      <a:pt x="334" y="24"/>
                      <a:pt x="331" y="25"/>
                    </a:cubicBezTo>
                    <a:cubicBezTo>
                      <a:pt x="331" y="25"/>
                      <a:pt x="331" y="25"/>
                      <a:pt x="331" y="25"/>
                    </a:cubicBezTo>
                    <a:cubicBezTo>
                      <a:pt x="327" y="30"/>
                      <a:pt x="320" y="32"/>
                      <a:pt x="316" y="37"/>
                    </a:cubicBezTo>
                    <a:cubicBezTo>
                      <a:pt x="316" y="36"/>
                      <a:pt x="316" y="36"/>
                      <a:pt x="317" y="35"/>
                    </a:cubicBezTo>
                    <a:cubicBezTo>
                      <a:pt x="314" y="38"/>
                      <a:pt x="310" y="42"/>
                      <a:pt x="309" y="42"/>
                    </a:cubicBezTo>
                    <a:cubicBezTo>
                      <a:pt x="301" y="49"/>
                      <a:pt x="290" y="59"/>
                      <a:pt x="286" y="65"/>
                    </a:cubicBezTo>
                    <a:cubicBezTo>
                      <a:pt x="286" y="65"/>
                      <a:pt x="286" y="65"/>
                      <a:pt x="286" y="65"/>
                    </a:cubicBezTo>
                    <a:cubicBezTo>
                      <a:pt x="284" y="68"/>
                      <a:pt x="283" y="68"/>
                      <a:pt x="280" y="72"/>
                    </a:cubicBezTo>
                    <a:cubicBezTo>
                      <a:pt x="280" y="72"/>
                      <a:pt x="280" y="72"/>
                      <a:pt x="280" y="72"/>
                    </a:cubicBezTo>
                    <a:cubicBezTo>
                      <a:pt x="278" y="76"/>
                      <a:pt x="272" y="81"/>
                      <a:pt x="270" y="84"/>
                    </a:cubicBezTo>
                    <a:cubicBezTo>
                      <a:pt x="269" y="84"/>
                      <a:pt x="269" y="84"/>
                      <a:pt x="269" y="84"/>
                    </a:cubicBezTo>
                    <a:cubicBezTo>
                      <a:pt x="263" y="90"/>
                      <a:pt x="263" y="90"/>
                      <a:pt x="263" y="90"/>
                    </a:cubicBezTo>
                    <a:cubicBezTo>
                      <a:pt x="266" y="88"/>
                      <a:pt x="266" y="88"/>
                      <a:pt x="266" y="88"/>
                    </a:cubicBezTo>
                    <a:cubicBezTo>
                      <a:pt x="267" y="90"/>
                      <a:pt x="260" y="92"/>
                      <a:pt x="257" y="97"/>
                    </a:cubicBezTo>
                    <a:cubicBezTo>
                      <a:pt x="254" y="102"/>
                      <a:pt x="253" y="109"/>
                      <a:pt x="249" y="113"/>
                    </a:cubicBezTo>
                    <a:cubicBezTo>
                      <a:pt x="248" y="116"/>
                      <a:pt x="249" y="110"/>
                      <a:pt x="247" y="114"/>
                    </a:cubicBezTo>
                    <a:cubicBezTo>
                      <a:pt x="246" y="113"/>
                      <a:pt x="248" y="112"/>
                      <a:pt x="247" y="112"/>
                    </a:cubicBezTo>
                    <a:cubicBezTo>
                      <a:pt x="244" y="116"/>
                      <a:pt x="241" y="117"/>
                      <a:pt x="239" y="121"/>
                    </a:cubicBezTo>
                    <a:cubicBezTo>
                      <a:pt x="238" y="121"/>
                      <a:pt x="238" y="121"/>
                      <a:pt x="238" y="121"/>
                    </a:cubicBezTo>
                    <a:cubicBezTo>
                      <a:pt x="235" y="127"/>
                      <a:pt x="229" y="130"/>
                      <a:pt x="228" y="135"/>
                    </a:cubicBezTo>
                    <a:cubicBezTo>
                      <a:pt x="224" y="141"/>
                      <a:pt x="223" y="137"/>
                      <a:pt x="220" y="144"/>
                    </a:cubicBezTo>
                    <a:cubicBezTo>
                      <a:pt x="218" y="145"/>
                      <a:pt x="218" y="145"/>
                      <a:pt x="218" y="145"/>
                    </a:cubicBezTo>
                    <a:cubicBezTo>
                      <a:pt x="216" y="147"/>
                      <a:pt x="218" y="148"/>
                      <a:pt x="215" y="150"/>
                    </a:cubicBezTo>
                    <a:cubicBezTo>
                      <a:pt x="215" y="150"/>
                      <a:pt x="212" y="153"/>
                      <a:pt x="213" y="151"/>
                    </a:cubicBezTo>
                    <a:cubicBezTo>
                      <a:pt x="207" y="157"/>
                      <a:pt x="205" y="165"/>
                      <a:pt x="198" y="172"/>
                    </a:cubicBezTo>
                    <a:cubicBezTo>
                      <a:pt x="198" y="175"/>
                      <a:pt x="194" y="179"/>
                      <a:pt x="194" y="181"/>
                    </a:cubicBezTo>
                    <a:cubicBezTo>
                      <a:pt x="194" y="181"/>
                      <a:pt x="189" y="189"/>
                      <a:pt x="191" y="184"/>
                    </a:cubicBezTo>
                    <a:cubicBezTo>
                      <a:pt x="191" y="183"/>
                      <a:pt x="191" y="183"/>
                      <a:pt x="192" y="183"/>
                    </a:cubicBezTo>
                    <a:cubicBezTo>
                      <a:pt x="191" y="182"/>
                      <a:pt x="191" y="182"/>
                      <a:pt x="191" y="182"/>
                    </a:cubicBezTo>
                    <a:cubicBezTo>
                      <a:pt x="187" y="186"/>
                      <a:pt x="186" y="191"/>
                      <a:pt x="183" y="196"/>
                    </a:cubicBezTo>
                    <a:cubicBezTo>
                      <a:pt x="184" y="195"/>
                      <a:pt x="185" y="193"/>
                      <a:pt x="185" y="194"/>
                    </a:cubicBezTo>
                    <a:cubicBezTo>
                      <a:pt x="182" y="199"/>
                      <a:pt x="182" y="199"/>
                      <a:pt x="182" y="199"/>
                    </a:cubicBezTo>
                    <a:cubicBezTo>
                      <a:pt x="182" y="197"/>
                      <a:pt x="182" y="197"/>
                      <a:pt x="182" y="197"/>
                    </a:cubicBezTo>
                    <a:cubicBezTo>
                      <a:pt x="181" y="200"/>
                      <a:pt x="179" y="202"/>
                      <a:pt x="178" y="204"/>
                    </a:cubicBezTo>
                    <a:cubicBezTo>
                      <a:pt x="179" y="203"/>
                      <a:pt x="179" y="203"/>
                      <a:pt x="179" y="203"/>
                    </a:cubicBezTo>
                    <a:cubicBezTo>
                      <a:pt x="177" y="207"/>
                      <a:pt x="175" y="207"/>
                      <a:pt x="173" y="211"/>
                    </a:cubicBezTo>
                    <a:cubicBezTo>
                      <a:pt x="173" y="213"/>
                      <a:pt x="176" y="209"/>
                      <a:pt x="175" y="212"/>
                    </a:cubicBezTo>
                    <a:cubicBezTo>
                      <a:pt x="171" y="217"/>
                      <a:pt x="167" y="223"/>
                      <a:pt x="163" y="229"/>
                    </a:cubicBezTo>
                    <a:cubicBezTo>
                      <a:pt x="164" y="228"/>
                      <a:pt x="164" y="230"/>
                      <a:pt x="163" y="232"/>
                    </a:cubicBezTo>
                    <a:cubicBezTo>
                      <a:pt x="162" y="231"/>
                      <a:pt x="162" y="231"/>
                      <a:pt x="162" y="231"/>
                    </a:cubicBezTo>
                    <a:cubicBezTo>
                      <a:pt x="160" y="238"/>
                      <a:pt x="159" y="233"/>
                      <a:pt x="157" y="239"/>
                    </a:cubicBezTo>
                    <a:cubicBezTo>
                      <a:pt x="157" y="241"/>
                      <a:pt x="157" y="241"/>
                      <a:pt x="157" y="241"/>
                    </a:cubicBezTo>
                    <a:cubicBezTo>
                      <a:pt x="156" y="247"/>
                      <a:pt x="154" y="243"/>
                      <a:pt x="153" y="251"/>
                    </a:cubicBezTo>
                    <a:cubicBezTo>
                      <a:pt x="154" y="248"/>
                      <a:pt x="155" y="250"/>
                      <a:pt x="153" y="253"/>
                    </a:cubicBezTo>
                    <a:cubicBezTo>
                      <a:pt x="153" y="252"/>
                      <a:pt x="153" y="252"/>
                      <a:pt x="153" y="252"/>
                    </a:cubicBezTo>
                    <a:cubicBezTo>
                      <a:pt x="152" y="254"/>
                      <a:pt x="152" y="254"/>
                      <a:pt x="151" y="255"/>
                    </a:cubicBezTo>
                    <a:cubicBezTo>
                      <a:pt x="152" y="254"/>
                      <a:pt x="151" y="254"/>
                      <a:pt x="149" y="257"/>
                    </a:cubicBezTo>
                    <a:cubicBezTo>
                      <a:pt x="149" y="255"/>
                      <a:pt x="149" y="255"/>
                      <a:pt x="149" y="255"/>
                    </a:cubicBezTo>
                    <a:cubicBezTo>
                      <a:pt x="148" y="260"/>
                      <a:pt x="148" y="260"/>
                      <a:pt x="148" y="260"/>
                    </a:cubicBezTo>
                    <a:cubicBezTo>
                      <a:pt x="146" y="263"/>
                      <a:pt x="144" y="270"/>
                      <a:pt x="142" y="271"/>
                    </a:cubicBezTo>
                    <a:cubicBezTo>
                      <a:pt x="142" y="271"/>
                      <a:pt x="138" y="278"/>
                      <a:pt x="138" y="280"/>
                    </a:cubicBezTo>
                    <a:cubicBezTo>
                      <a:pt x="138" y="279"/>
                      <a:pt x="136" y="283"/>
                      <a:pt x="136" y="281"/>
                    </a:cubicBezTo>
                    <a:cubicBezTo>
                      <a:pt x="135" y="284"/>
                      <a:pt x="133" y="290"/>
                      <a:pt x="131" y="292"/>
                    </a:cubicBezTo>
                    <a:cubicBezTo>
                      <a:pt x="132" y="292"/>
                      <a:pt x="132" y="292"/>
                      <a:pt x="132" y="292"/>
                    </a:cubicBezTo>
                    <a:cubicBezTo>
                      <a:pt x="128" y="297"/>
                      <a:pt x="127" y="302"/>
                      <a:pt x="125" y="307"/>
                    </a:cubicBezTo>
                    <a:cubicBezTo>
                      <a:pt x="123" y="307"/>
                      <a:pt x="120" y="308"/>
                      <a:pt x="120" y="308"/>
                    </a:cubicBezTo>
                    <a:cubicBezTo>
                      <a:pt x="107" y="312"/>
                      <a:pt x="103" y="318"/>
                      <a:pt x="93" y="328"/>
                    </a:cubicBezTo>
                    <a:cubicBezTo>
                      <a:pt x="83" y="336"/>
                      <a:pt x="79" y="338"/>
                      <a:pt x="72" y="348"/>
                    </a:cubicBezTo>
                    <a:cubicBezTo>
                      <a:pt x="67" y="353"/>
                      <a:pt x="64" y="359"/>
                      <a:pt x="61" y="364"/>
                    </a:cubicBezTo>
                    <a:cubicBezTo>
                      <a:pt x="60" y="367"/>
                      <a:pt x="56" y="370"/>
                      <a:pt x="55" y="374"/>
                    </a:cubicBezTo>
                    <a:cubicBezTo>
                      <a:pt x="54" y="375"/>
                      <a:pt x="54" y="375"/>
                      <a:pt x="54" y="375"/>
                    </a:cubicBezTo>
                    <a:cubicBezTo>
                      <a:pt x="54" y="376"/>
                      <a:pt x="53" y="377"/>
                      <a:pt x="52" y="378"/>
                    </a:cubicBezTo>
                    <a:cubicBezTo>
                      <a:pt x="52" y="378"/>
                      <a:pt x="52" y="378"/>
                      <a:pt x="52" y="378"/>
                    </a:cubicBezTo>
                    <a:cubicBezTo>
                      <a:pt x="52" y="380"/>
                      <a:pt x="50" y="381"/>
                      <a:pt x="50" y="382"/>
                    </a:cubicBezTo>
                    <a:cubicBezTo>
                      <a:pt x="50" y="382"/>
                      <a:pt x="50" y="382"/>
                      <a:pt x="50" y="382"/>
                    </a:cubicBezTo>
                    <a:cubicBezTo>
                      <a:pt x="49" y="384"/>
                      <a:pt x="49" y="384"/>
                      <a:pt x="49" y="384"/>
                    </a:cubicBezTo>
                    <a:cubicBezTo>
                      <a:pt x="49" y="383"/>
                      <a:pt x="49" y="383"/>
                      <a:pt x="49" y="383"/>
                    </a:cubicBezTo>
                    <a:cubicBezTo>
                      <a:pt x="48" y="386"/>
                      <a:pt x="47" y="389"/>
                      <a:pt x="45" y="391"/>
                    </a:cubicBezTo>
                    <a:cubicBezTo>
                      <a:pt x="46" y="391"/>
                      <a:pt x="46" y="391"/>
                      <a:pt x="46" y="391"/>
                    </a:cubicBezTo>
                    <a:cubicBezTo>
                      <a:pt x="42" y="396"/>
                      <a:pt x="43" y="399"/>
                      <a:pt x="40" y="403"/>
                    </a:cubicBezTo>
                    <a:cubicBezTo>
                      <a:pt x="39" y="403"/>
                      <a:pt x="39" y="403"/>
                      <a:pt x="39" y="403"/>
                    </a:cubicBezTo>
                    <a:cubicBezTo>
                      <a:pt x="39" y="410"/>
                      <a:pt x="33" y="412"/>
                      <a:pt x="33" y="419"/>
                    </a:cubicBezTo>
                    <a:cubicBezTo>
                      <a:pt x="33" y="418"/>
                      <a:pt x="32" y="419"/>
                      <a:pt x="32" y="419"/>
                    </a:cubicBezTo>
                    <a:cubicBezTo>
                      <a:pt x="31" y="422"/>
                      <a:pt x="30" y="425"/>
                      <a:pt x="32" y="426"/>
                    </a:cubicBezTo>
                    <a:cubicBezTo>
                      <a:pt x="31" y="428"/>
                      <a:pt x="30" y="427"/>
                      <a:pt x="30" y="427"/>
                    </a:cubicBezTo>
                    <a:cubicBezTo>
                      <a:pt x="30" y="428"/>
                      <a:pt x="30" y="430"/>
                      <a:pt x="29" y="431"/>
                    </a:cubicBezTo>
                    <a:cubicBezTo>
                      <a:pt x="29" y="431"/>
                      <a:pt x="29" y="431"/>
                      <a:pt x="29" y="431"/>
                    </a:cubicBezTo>
                    <a:cubicBezTo>
                      <a:pt x="29" y="432"/>
                      <a:pt x="28" y="434"/>
                      <a:pt x="28" y="435"/>
                    </a:cubicBezTo>
                    <a:cubicBezTo>
                      <a:pt x="30" y="435"/>
                      <a:pt x="30" y="435"/>
                      <a:pt x="30" y="435"/>
                    </a:cubicBezTo>
                    <a:cubicBezTo>
                      <a:pt x="28" y="437"/>
                      <a:pt x="28" y="435"/>
                      <a:pt x="27" y="438"/>
                    </a:cubicBezTo>
                    <a:cubicBezTo>
                      <a:pt x="28" y="438"/>
                      <a:pt x="28" y="438"/>
                      <a:pt x="28" y="438"/>
                    </a:cubicBezTo>
                    <a:cubicBezTo>
                      <a:pt x="27" y="441"/>
                      <a:pt x="24" y="443"/>
                      <a:pt x="22" y="446"/>
                    </a:cubicBezTo>
                    <a:cubicBezTo>
                      <a:pt x="16" y="460"/>
                      <a:pt x="15" y="477"/>
                      <a:pt x="10" y="490"/>
                    </a:cubicBezTo>
                    <a:cubicBezTo>
                      <a:pt x="9" y="491"/>
                      <a:pt x="9" y="491"/>
                      <a:pt x="9" y="491"/>
                    </a:cubicBezTo>
                    <a:cubicBezTo>
                      <a:pt x="7" y="491"/>
                      <a:pt x="10" y="495"/>
                      <a:pt x="9" y="495"/>
                    </a:cubicBezTo>
                    <a:cubicBezTo>
                      <a:pt x="9" y="497"/>
                      <a:pt x="9" y="497"/>
                      <a:pt x="9" y="497"/>
                    </a:cubicBezTo>
                    <a:cubicBezTo>
                      <a:pt x="9" y="497"/>
                      <a:pt x="9" y="498"/>
                      <a:pt x="8" y="497"/>
                    </a:cubicBezTo>
                    <a:cubicBezTo>
                      <a:pt x="8" y="499"/>
                      <a:pt x="8" y="499"/>
                      <a:pt x="8" y="500"/>
                    </a:cubicBezTo>
                    <a:cubicBezTo>
                      <a:pt x="7" y="502"/>
                      <a:pt x="7" y="502"/>
                      <a:pt x="7" y="502"/>
                    </a:cubicBezTo>
                    <a:cubicBezTo>
                      <a:pt x="5" y="507"/>
                      <a:pt x="7" y="513"/>
                      <a:pt x="5" y="519"/>
                    </a:cubicBezTo>
                    <a:cubicBezTo>
                      <a:pt x="2" y="526"/>
                      <a:pt x="3" y="541"/>
                      <a:pt x="4" y="549"/>
                    </a:cubicBezTo>
                    <a:cubicBezTo>
                      <a:pt x="6" y="561"/>
                      <a:pt x="0" y="574"/>
                      <a:pt x="4" y="586"/>
                    </a:cubicBezTo>
                    <a:cubicBezTo>
                      <a:pt x="4" y="587"/>
                      <a:pt x="5" y="588"/>
                      <a:pt x="5" y="588"/>
                    </a:cubicBezTo>
                    <a:cubicBezTo>
                      <a:pt x="5" y="591"/>
                      <a:pt x="6" y="595"/>
                      <a:pt x="6" y="599"/>
                    </a:cubicBezTo>
                    <a:cubicBezTo>
                      <a:pt x="6" y="598"/>
                      <a:pt x="8" y="612"/>
                      <a:pt x="12" y="619"/>
                    </a:cubicBezTo>
                    <a:cubicBezTo>
                      <a:pt x="15" y="625"/>
                      <a:pt x="17" y="627"/>
                      <a:pt x="19" y="620"/>
                    </a:cubicBezTo>
                    <a:cubicBezTo>
                      <a:pt x="24" y="630"/>
                      <a:pt x="28" y="622"/>
                      <a:pt x="28" y="622"/>
                    </a:cubicBezTo>
                    <a:cubicBezTo>
                      <a:pt x="31" y="619"/>
                      <a:pt x="29" y="616"/>
                      <a:pt x="29" y="611"/>
                    </a:cubicBezTo>
                    <a:cubicBezTo>
                      <a:pt x="31" y="607"/>
                      <a:pt x="33" y="606"/>
                      <a:pt x="34" y="602"/>
                    </a:cubicBezTo>
                    <a:cubicBezTo>
                      <a:pt x="35" y="599"/>
                      <a:pt x="35" y="597"/>
                      <a:pt x="35" y="595"/>
                    </a:cubicBezTo>
                    <a:cubicBezTo>
                      <a:pt x="34" y="594"/>
                      <a:pt x="36" y="592"/>
                      <a:pt x="36" y="591"/>
                    </a:cubicBezTo>
                    <a:cubicBezTo>
                      <a:pt x="37" y="591"/>
                      <a:pt x="37" y="591"/>
                      <a:pt x="37" y="591"/>
                    </a:cubicBezTo>
                    <a:cubicBezTo>
                      <a:pt x="36" y="590"/>
                      <a:pt x="36" y="590"/>
                      <a:pt x="37" y="589"/>
                    </a:cubicBezTo>
                    <a:cubicBezTo>
                      <a:pt x="37" y="589"/>
                      <a:pt x="37" y="589"/>
                      <a:pt x="37" y="589"/>
                    </a:cubicBezTo>
                    <a:cubicBezTo>
                      <a:pt x="37" y="589"/>
                      <a:pt x="37" y="588"/>
                      <a:pt x="37" y="588"/>
                    </a:cubicBezTo>
                    <a:cubicBezTo>
                      <a:pt x="37" y="588"/>
                      <a:pt x="37" y="588"/>
                      <a:pt x="37" y="588"/>
                    </a:cubicBezTo>
                    <a:cubicBezTo>
                      <a:pt x="38" y="587"/>
                      <a:pt x="38" y="587"/>
                      <a:pt x="38" y="587"/>
                    </a:cubicBezTo>
                    <a:cubicBezTo>
                      <a:pt x="38" y="587"/>
                      <a:pt x="38" y="587"/>
                      <a:pt x="38" y="587"/>
                    </a:cubicBezTo>
                    <a:cubicBezTo>
                      <a:pt x="38" y="586"/>
                      <a:pt x="38" y="585"/>
                      <a:pt x="39" y="584"/>
                    </a:cubicBezTo>
                    <a:cubicBezTo>
                      <a:pt x="38" y="584"/>
                      <a:pt x="38" y="584"/>
                      <a:pt x="38" y="584"/>
                    </a:cubicBezTo>
                    <a:cubicBezTo>
                      <a:pt x="40" y="582"/>
                      <a:pt x="38" y="581"/>
                      <a:pt x="40" y="580"/>
                    </a:cubicBezTo>
                    <a:cubicBezTo>
                      <a:pt x="40" y="580"/>
                      <a:pt x="40" y="580"/>
                      <a:pt x="40" y="580"/>
                    </a:cubicBezTo>
                    <a:cubicBezTo>
                      <a:pt x="39" y="576"/>
                      <a:pt x="44" y="577"/>
                      <a:pt x="43" y="574"/>
                    </a:cubicBezTo>
                    <a:cubicBezTo>
                      <a:pt x="43" y="574"/>
                      <a:pt x="43" y="574"/>
                      <a:pt x="43" y="574"/>
                    </a:cubicBezTo>
                    <a:cubicBezTo>
                      <a:pt x="44" y="573"/>
                      <a:pt x="44" y="572"/>
                      <a:pt x="42" y="571"/>
                    </a:cubicBezTo>
                    <a:cubicBezTo>
                      <a:pt x="43" y="570"/>
                      <a:pt x="43" y="571"/>
                      <a:pt x="44" y="571"/>
                    </a:cubicBezTo>
                    <a:cubicBezTo>
                      <a:pt x="43" y="570"/>
                      <a:pt x="43" y="570"/>
                      <a:pt x="43" y="569"/>
                    </a:cubicBezTo>
                    <a:cubicBezTo>
                      <a:pt x="44" y="569"/>
                      <a:pt x="44" y="569"/>
                      <a:pt x="44" y="569"/>
                    </a:cubicBezTo>
                    <a:cubicBezTo>
                      <a:pt x="44" y="568"/>
                      <a:pt x="44" y="568"/>
                      <a:pt x="44" y="568"/>
                    </a:cubicBezTo>
                    <a:cubicBezTo>
                      <a:pt x="43" y="567"/>
                      <a:pt x="43" y="567"/>
                      <a:pt x="43" y="567"/>
                    </a:cubicBezTo>
                    <a:cubicBezTo>
                      <a:pt x="43" y="566"/>
                      <a:pt x="44" y="568"/>
                      <a:pt x="45" y="567"/>
                    </a:cubicBezTo>
                    <a:cubicBezTo>
                      <a:pt x="43" y="566"/>
                      <a:pt x="43" y="566"/>
                      <a:pt x="43" y="566"/>
                    </a:cubicBezTo>
                    <a:cubicBezTo>
                      <a:pt x="44" y="565"/>
                      <a:pt x="47" y="565"/>
                      <a:pt x="48" y="565"/>
                    </a:cubicBezTo>
                    <a:cubicBezTo>
                      <a:pt x="51" y="561"/>
                      <a:pt x="52" y="554"/>
                      <a:pt x="57" y="551"/>
                    </a:cubicBezTo>
                    <a:cubicBezTo>
                      <a:pt x="58" y="551"/>
                      <a:pt x="58" y="551"/>
                      <a:pt x="58" y="551"/>
                    </a:cubicBezTo>
                    <a:cubicBezTo>
                      <a:pt x="59" y="552"/>
                      <a:pt x="57" y="549"/>
                      <a:pt x="58" y="550"/>
                    </a:cubicBezTo>
                    <a:cubicBezTo>
                      <a:pt x="58" y="549"/>
                      <a:pt x="58" y="549"/>
                      <a:pt x="58" y="549"/>
                    </a:cubicBezTo>
                    <a:cubicBezTo>
                      <a:pt x="58" y="549"/>
                      <a:pt x="59" y="549"/>
                      <a:pt x="59" y="549"/>
                    </a:cubicBezTo>
                    <a:cubicBezTo>
                      <a:pt x="59" y="549"/>
                      <a:pt x="59" y="549"/>
                      <a:pt x="59" y="548"/>
                    </a:cubicBezTo>
                    <a:cubicBezTo>
                      <a:pt x="60" y="548"/>
                      <a:pt x="60" y="548"/>
                      <a:pt x="60" y="548"/>
                    </a:cubicBezTo>
                    <a:cubicBezTo>
                      <a:pt x="62" y="547"/>
                      <a:pt x="62" y="544"/>
                      <a:pt x="64" y="543"/>
                    </a:cubicBezTo>
                    <a:cubicBezTo>
                      <a:pt x="67" y="542"/>
                      <a:pt x="69" y="538"/>
                      <a:pt x="71" y="535"/>
                    </a:cubicBezTo>
                    <a:cubicBezTo>
                      <a:pt x="73" y="531"/>
                      <a:pt x="80" y="533"/>
                      <a:pt x="82" y="529"/>
                    </a:cubicBezTo>
                    <a:cubicBezTo>
                      <a:pt x="82" y="529"/>
                      <a:pt x="82" y="528"/>
                      <a:pt x="82" y="528"/>
                    </a:cubicBezTo>
                    <a:cubicBezTo>
                      <a:pt x="83" y="528"/>
                      <a:pt x="84" y="527"/>
                      <a:pt x="86" y="527"/>
                    </a:cubicBezTo>
                    <a:cubicBezTo>
                      <a:pt x="86" y="527"/>
                      <a:pt x="87" y="526"/>
                      <a:pt x="88" y="526"/>
                    </a:cubicBezTo>
                    <a:cubicBezTo>
                      <a:pt x="88" y="526"/>
                      <a:pt x="89" y="527"/>
                      <a:pt x="89" y="527"/>
                    </a:cubicBezTo>
                    <a:cubicBezTo>
                      <a:pt x="92" y="534"/>
                      <a:pt x="97" y="534"/>
                      <a:pt x="104" y="538"/>
                    </a:cubicBezTo>
                    <a:cubicBezTo>
                      <a:pt x="109" y="542"/>
                      <a:pt x="110" y="544"/>
                      <a:pt x="116" y="547"/>
                    </a:cubicBezTo>
                    <a:cubicBezTo>
                      <a:pt x="119" y="549"/>
                      <a:pt x="123" y="550"/>
                      <a:pt x="126" y="551"/>
                    </a:cubicBezTo>
                    <a:cubicBezTo>
                      <a:pt x="128" y="550"/>
                      <a:pt x="129" y="553"/>
                      <a:pt x="132" y="553"/>
                    </a:cubicBezTo>
                    <a:cubicBezTo>
                      <a:pt x="132" y="554"/>
                      <a:pt x="132" y="554"/>
                      <a:pt x="132" y="554"/>
                    </a:cubicBezTo>
                    <a:cubicBezTo>
                      <a:pt x="133" y="553"/>
                      <a:pt x="133" y="553"/>
                      <a:pt x="134" y="554"/>
                    </a:cubicBezTo>
                    <a:cubicBezTo>
                      <a:pt x="134" y="554"/>
                      <a:pt x="134" y="554"/>
                      <a:pt x="134" y="554"/>
                    </a:cubicBezTo>
                    <a:cubicBezTo>
                      <a:pt x="135" y="554"/>
                      <a:pt x="135" y="555"/>
                      <a:pt x="136" y="555"/>
                    </a:cubicBezTo>
                    <a:cubicBezTo>
                      <a:pt x="136" y="555"/>
                      <a:pt x="136" y="555"/>
                      <a:pt x="136" y="555"/>
                    </a:cubicBezTo>
                    <a:cubicBezTo>
                      <a:pt x="137" y="555"/>
                      <a:pt x="137" y="555"/>
                      <a:pt x="137" y="555"/>
                    </a:cubicBezTo>
                    <a:cubicBezTo>
                      <a:pt x="137" y="556"/>
                      <a:pt x="137" y="556"/>
                      <a:pt x="137" y="556"/>
                    </a:cubicBezTo>
                    <a:cubicBezTo>
                      <a:pt x="138" y="556"/>
                      <a:pt x="140" y="556"/>
                      <a:pt x="141" y="557"/>
                    </a:cubicBezTo>
                    <a:cubicBezTo>
                      <a:pt x="141" y="556"/>
                      <a:pt x="141" y="556"/>
                      <a:pt x="141" y="556"/>
                    </a:cubicBezTo>
                    <a:cubicBezTo>
                      <a:pt x="144" y="558"/>
                      <a:pt x="146" y="557"/>
                      <a:pt x="148" y="559"/>
                    </a:cubicBezTo>
                    <a:cubicBezTo>
                      <a:pt x="148" y="559"/>
                      <a:pt x="148" y="559"/>
                      <a:pt x="148" y="559"/>
                    </a:cubicBezTo>
                    <a:cubicBezTo>
                      <a:pt x="152" y="558"/>
                      <a:pt x="152" y="563"/>
                      <a:pt x="157" y="562"/>
                    </a:cubicBezTo>
                    <a:cubicBezTo>
                      <a:pt x="156" y="562"/>
                      <a:pt x="157" y="562"/>
                      <a:pt x="156" y="563"/>
                    </a:cubicBezTo>
                    <a:cubicBezTo>
                      <a:pt x="158" y="563"/>
                      <a:pt x="160" y="563"/>
                      <a:pt x="161" y="562"/>
                    </a:cubicBezTo>
                    <a:cubicBezTo>
                      <a:pt x="162" y="562"/>
                      <a:pt x="161" y="563"/>
                      <a:pt x="161" y="563"/>
                    </a:cubicBezTo>
                    <a:cubicBezTo>
                      <a:pt x="161" y="562"/>
                      <a:pt x="163" y="562"/>
                      <a:pt x="163" y="563"/>
                    </a:cubicBezTo>
                    <a:cubicBezTo>
                      <a:pt x="163" y="563"/>
                      <a:pt x="163" y="563"/>
                      <a:pt x="163" y="563"/>
                    </a:cubicBezTo>
                    <a:cubicBezTo>
                      <a:pt x="166" y="564"/>
                      <a:pt x="166" y="564"/>
                      <a:pt x="166" y="564"/>
                    </a:cubicBezTo>
                    <a:cubicBezTo>
                      <a:pt x="166" y="562"/>
                      <a:pt x="166" y="562"/>
                      <a:pt x="166" y="562"/>
                    </a:cubicBezTo>
                    <a:cubicBezTo>
                      <a:pt x="167" y="563"/>
                      <a:pt x="165" y="564"/>
                      <a:pt x="167" y="564"/>
                    </a:cubicBezTo>
                    <a:cubicBezTo>
                      <a:pt x="167" y="563"/>
                      <a:pt x="167" y="563"/>
                      <a:pt x="167" y="563"/>
                    </a:cubicBezTo>
                    <a:cubicBezTo>
                      <a:pt x="169" y="564"/>
                      <a:pt x="169" y="566"/>
                      <a:pt x="171" y="567"/>
                    </a:cubicBezTo>
                    <a:cubicBezTo>
                      <a:pt x="178" y="571"/>
                      <a:pt x="188" y="570"/>
                      <a:pt x="194" y="574"/>
                    </a:cubicBezTo>
                    <a:cubicBezTo>
                      <a:pt x="194" y="575"/>
                      <a:pt x="194" y="575"/>
                      <a:pt x="194" y="575"/>
                    </a:cubicBezTo>
                    <a:cubicBezTo>
                      <a:pt x="194" y="577"/>
                      <a:pt x="197" y="574"/>
                      <a:pt x="196" y="575"/>
                    </a:cubicBezTo>
                    <a:cubicBezTo>
                      <a:pt x="198" y="575"/>
                      <a:pt x="198" y="575"/>
                      <a:pt x="198" y="575"/>
                    </a:cubicBezTo>
                    <a:cubicBezTo>
                      <a:pt x="198" y="575"/>
                      <a:pt x="198" y="575"/>
                      <a:pt x="198" y="576"/>
                    </a:cubicBezTo>
                    <a:cubicBezTo>
                      <a:pt x="198" y="576"/>
                      <a:pt x="198" y="576"/>
                      <a:pt x="199" y="575"/>
                    </a:cubicBezTo>
                    <a:cubicBezTo>
                      <a:pt x="200" y="577"/>
                      <a:pt x="200" y="577"/>
                      <a:pt x="200" y="577"/>
                    </a:cubicBezTo>
                    <a:cubicBezTo>
                      <a:pt x="203" y="578"/>
                      <a:pt x="206" y="577"/>
                      <a:pt x="209" y="578"/>
                    </a:cubicBezTo>
                    <a:cubicBezTo>
                      <a:pt x="212" y="581"/>
                      <a:pt x="220" y="581"/>
                      <a:pt x="224" y="581"/>
                    </a:cubicBezTo>
                    <a:cubicBezTo>
                      <a:pt x="231" y="581"/>
                      <a:pt x="236" y="588"/>
                      <a:pt x="243" y="587"/>
                    </a:cubicBezTo>
                    <a:cubicBezTo>
                      <a:pt x="243" y="587"/>
                      <a:pt x="244" y="587"/>
                      <a:pt x="244" y="587"/>
                    </a:cubicBezTo>
                    <a:cubicBezTo>
                      <a:pt x="249" y="588"/>
                      <a:pt x="249" y="588"/>
                      <a:pt x="249" y="588"/>
                    </a:cubicBezTo>
                    <a:cubicBezTo>
                      <a:pt x="249" y="588"/>
                      <a:pt x="254" y="589"/>
                      <a:pt x="258" y="589"/>
                    </a:cubicBezTo>
                    <a:cubicBezTo>
                      <a:pt x="259" y="595"/>
                      <a:pt x="262" y="599"/>
                      <a:pt x="264" y="605"/>
                    </a:cubicBezTo>
                    <a:cubicBezTo>
                      <a:pt x="264" y="614"/>
                      <a:pt x="270" y="628"/>
                      <a:pt x="274" y="635"/>
                    </a:cubicBezTo>
                    <a:cubicBezTo>
                      <a:pt x="280" y="646"/>
                      <a:pt x="277" y="661"/>
                      <a:pt x="281" y="672"/>
                    </a:cubicBezTo>
                    <a:cubicBezTo>
                      <a:pt x="281" y="673"/>
                      <a:pt x="282" y="674"/>
                      <a:pt x="282" y="674"/>
                    </a:cubicBezTo>
                    <a:cubicBezTo>
                      <a:pt x="282" y="677"/>
                      <a:pt x="282" y="681"/>
                      <a:pt x="282" y="685"/>
                    </a:cubicBezTo>
                    <a:cubicBezTo>
                      <a:pt x="282" y="685"/>
                      <a:pt x="282" y="698"/>
                      <a:pt x="282" y="706"/>
                    </a:cubicBezTo>
                    <a:cubicBezTo>
                      <a:pt x="283" y="710"/>
                      <a:pt x="283" y="713"/>
                      <a:pt x="285" y="713"/>
                    </a:cubicBezTo>
                    <a:cubicBezTo>
                      <a:pt x="285" y="713"/>
                      <a:pt x="286" y="713"/>
                      <a:pt x="286" y="712"/>
                    </a:cubicBezTo>
                    <a:cubicBezTo>
                      <a:pt x="289" y="712"/>
                      <a:pt x="293" y="709"/>
                      <a:pt x="300" y="703"/>
                    </a:cubicBezTo>
                    <a:cubicBezTo>
                      <a:pt x="300" y="703"/>
                      <a:pt x="300" y="703"/>
                      <a:pt x="300" y="703"/>
                    </a:cubicBezTo>
                    <a:cubicBezTo>
                      <a:pt x="304" y="698"/>
                      <a:pt x="307" y="695"/>
                      <a:pt x="307" y="690"/>
                    </a:cubicBezTo>
                    <a:cubicBezTo>
                      <a:pt x="310" y="690"/>
                      <a:pt x="310" y="685"/>
                      <a:pt x="312" y="685"/>
                    </a:cubicBezTo>
                    <a:cubicBezTo>
                      <a:pt x="312" y="685"/>
                      <a:pt x="312" y="685"/>
                      <a:pt x="312" y="685"/>
                    </a:cubicBezTo>
                    <a:cubicBezTo>
                      <a:pt x="312" y="681"/>
                      <a:pt x="317" y="678"/>
                      <a:pt x="317" y="674"/>
                    </a:cubicBezTo>
                    <a:cubicBezTo>
                      <a:pt x="317" y="674"/>
                      <a:pt x="318" y="675"/>
                      <a:pt x="317" y="676"/>
                    </a:cubicBezTo>
                    <a:cubicBezTo>
                      <a:pt x="319" y="673"/>
                      <a:pt x="320" y="669"/>
                      <a:pt x="321" y="670"/>
                    </a:cubicBezTo>
                    <a:cubicBezTo>
                      <a:pt x="324" y="664"/>
                      <a:pt x="328" y="656"/>
                      <a:pt x="328" y="651"/>
                    </a:cubicBezTo>
                    <a:cubicBezTo>
                      <a:pt x="328" y="651"/>
                      <a:pt x="328" y="651"/>
                      <a:pt x="328" y="651"/>
                    </a:cubicBezTo>
                    <a:cubicBezTo>
                      <a:pt x="328" y="649"/>
                      <a:pt x="330" y="648"/>
                      <a:pt x="330" y="646"/>
                    </a:cubicBezTo>
                    <a:cubicBezTo>
                      <a:pt x="330" y="646"/>
                      <a:pt x="330" y="645"/>
                      <a:pt x="331" y="645"/>
                    </a:cubicBezTo>
                    <a:cubicBezTo>
                      <a:pt x="330" y="643"/>
                      <a:pt x="333" y="638"/>
                      <a:pt x="334" y="636"/>
                    </a:cubicBezTo>
                    <a:cubicBezTo>
                      <a:pt x="334" y="636"/>
                      <a:pt x="334" y="636"/>
                      <a:pt x="334" y="636"/>
                    </a:cubicBezTo>
                    <a:cubicBezTo>
                      <a:pt x="335" y="635"/>
                      <a:pt x="336" y="633"/>
                      <a:pt x="336" y="631"/>
                    </a:cubicBezTo>
                    <a:cubicBezTo>
                      <a:pt x="335" y="633"/>
                      <a:pt x="335" y="633"/>
                      <a:pt x="335" y="633"/>
                    </a:cubicBezTo>
                    <a:cubicBezTo>
                      <a:pt x="334" y="632"/>
                      <a:pt x="338" y="630"/>
                      <a:pt x="338" y="626"/>
                    </a:cubicBezTo>
                    <a:cubicBezTo>
                      <a:pt x="340" y="623"/>
                      <a:pt x="337" y="618"/>
                      <a:pt x="339" y="615"/>
                    </a:cubicBezTo>
                    <a:cubicBezTo>
                      <a:pt x="338" y="613"/>
                      <a:pt x="340" y="617"/>
                      <a:pt x="340" y="614"/>
                    </a:cubicBezTo>
                    <a:cubicBezTo>
                      <a:pt x="341" y="614"/>
                      <a:pt x="340" y="615"/>
                      <a:pt x="341" y="615"/>
                    </a:cubicBezTo>
                    <a:cubicBezTo>
                      <a:pt x="342" y="612"/>
                      <a:pt x="344" y="611"/>
                      <a:pt x="344" y="608"/>
                    </a:cubicBezTo>
                    <a:cubicBezTo>
                      <a:pt x="345" y="608"/>
                      <a:pt x="345" y="608"/>
                      <a:pt x="345" y="608"/>
                    </a:cubicBezTo>
                    <a:cubicBezTo>
                      <a:pt x="345" y="607"/>
                      <a:pt x="345" y="606"/>
                      <a:pt x="346" y="604"/>
                    </a:cubicBezTo>
                    <a:cubicBezTo>
                      <a:pt x="346" y="605"/>
                      <a:pt x="346" y="605"/>
                      <a:pt x="346" y="605"/>
                    </a:cubicBezTo>
                    <a:cubicBezTo>
                      <a:pt x="350" y="607"/>
                      <a:pt x="353" y="604"/>
                      <a:pt x="358" y="604"/>
                    </a:cubicBezTo>
                    <a:cubicBezTo>
                      <a:pt x="362" y="605"/>
                      <a:pt x="364" y="607"/>
                      <a:pt x="368" y="606"/>
                    </a:cubicBezTo>
                    <a:cubicBezTo>
                      <a:pt x="371" y="606"/>
                      <a:pt x="373" y="606"/>
                      <a:pt x="375" y="606"/>
                    </a:cubicBezTo>
                    <a:cubicBezTo>
                      <a:pt x="377" y="604"/>
                      <a:pt x="378" y="606"/>
                      <a:pt x="380" y="604"/>
                    </a:cubicBezTo>
                    <a:cubicBezTo>
                      <a:pt x="380" y="605"/>
                      <a:pt x="380" y="605"/>
                      <a:pt x="380" y="605"/>
                    </a:cubicBezTo>
                    <a:cubicBezTo>
                      <a:pt x="381" y="605"/>
                      <a:pt x="381" y="604"/>
                      <a:pt x="381" y="605"/>
                    </a:cubicBezTo>
                    <a:cubicBezTo>
                      <a:pt x="381" y="605"/>
                      <a:pt x="381" y="605"/>
                      <a:pt x="381" y="605"/>
                    </a:cubicBezTo>
                    <a:cubicBezTo>
                      <a:pt x="382" y="605"/>
                      <a:pt x="383" y="605"/>
                      <a:pt x="383" y="605"/>
                    </a:cubicBezTo>
                    <a:cubicBezTo>
                      <a:pt x="383" y="605"/>
                      <a:pt x="383" y="605"/>
                      <a:pt x="383" y="605"/>
                    </a:cubicBezTo>
                    <a:cubicBezTo>
                      <a:pt x="384" y="605"/>
                      <a:pt x="384" y="605"/>
                      <a:pt x="384" y="605"/>
                    </a:cubicBezTo>
                    <a:cubicBezTo>
                      <a:pt x="384" y="605"/>
                      <a:pt x="384" y="605"/>
                      <a:pt x="384" y="605"/>
                    </a:cubicBezTo>
                    <a:cubicBezTo>
                      <a:pt x="385" y="604"/>
                      <a:pt x="386" y="604"/>
                      <a:pt x="387" y="605"/>
                    </a:cubicBezTo>
                    <a:cubicBezTo>
                      <a:pt x="387" y="604"/>
                      <a:pt x="387" y="604"/>
                      <a:pt x="387" y="604"/>
                    </a:cubicBezTo>
                    <a:cubicBezTo>
                      <a:pt x="389" y="605"/>
                      <a:pt x="390" y="603"/>
                      <a:pt x="392" y="604"/>
                    </a:cubicBezTo>
                    <a:cubicBezTo>
                      <a:pt x="392" y="604"/>
                      <a:pt x="392" y="604"/>
                      <a:pt x="392" y="604"/>
                    </a:cubicBezTo>
                    <a:cubicBezTo>
                      <a:pt x="394" y="601"/>
                      <a:pt x="396" y="606"/>
                      <a:pt x="398" y="603"/>
                    </a:cubicBezTo>
                    <a:cubicBezTo>
                      <a:pt x="398" y="604"/>
                      <a:pt x="399" y="604"/>
                      <a:pt x="399" y="604"/>
                    </a:cubicBezTo>
                    <a:cubicBezTo>
                      <a:pt x="400" y="604"/>
                      <a:pt x="401" y="604"/>
                      <a:pt x="401" y="602"/>
                    </a:cubicBezTo>
                    <a:cubicBezTo>
                      <a:pt x="402" y="602"/>
                      <a:pt x="402" y="602"/>
                      <a:pt x="402" y="603"/>
                    </a:cubicBezTo>
                    <a:cubicBezTo>
                      <a:pt x="402" y="602"/>
                      <a:pt x="403" y="602"/>
                      <a:pt x="403" y="602"/>
                    </a:cubicBezTo>
                    <a:cubicBezTo>
                      <a:pt x="403" y="602"/>
                      <a:pt x="403" y="602"/>
                      <a:pt x="403" y="602"/>
                    </a:cubicBezTo>
                    <a:cubicBezTo>
                      <a:pt x="405" y="602"/>
                      <a:pt x="405" y="602"/>
                      <a:pt x="405" y="602"/>
                    </a:cubicBezTo>
                    <a:cubicBezTo>
                      <a:pt x="404" y="600"/>
                      <a:pt x="404" y="600"/>
                      <a:pt x="404" y="600"/>
                    </a:cubicBezTo>
                    <a:cubicBezTo>
                      <a:pt x="405" y="600"/>
                      <a:pt x="405" y="602"/>
                      <a:pt x="406" y="601"/>
                    </a:cubicBezTo>
                    <a:cubicBezTo>
                      <a:pt x="406" y="600"/>
                      <a:pt x="406" y="600"/>
                      <a:pt x="406" y="600"/>
                    </a:cubicBezTo>
                    <a:cubicBezTo>
                      <a:pt x="407" y="600"/>
                      <a:pt x="408" y="602"/>
                      <a:pt x="409" y="603"/>
                    </a:cubicBezTo>
                    <a:cubicBezTo>
                      <a:pt x="415" y="603"/>
                      <a:pt x="421" y="599"/>
                      <a:pt x="427" y="601"/>
                    </a:cubicBezTo>
                    <a:cubicBezTo>
                      <a:pt x="427" y="602"/>
                      <a:pt x="427" y="602"/>
                      <a:pt x="427" y="602"/>
                    </a:cubicBezTo>
                    <a:cubicBezTo>
                      <a:pt x="427" y="604"/>
                      <a:pt x="428" y="600"/>
                      <a:pt x="428" y="601"/>
                    </a:cubicBezTo>
                    <a:cubicBezTo>
                      <a:pt x="429" y="600"/>
                      <a:pt x="429" y="600"/>
                      <a:pt x="429" y="600"/>
                    </a:cubicBezTo>
                    <a:cubicBezTo>
                      <a:pt x="429" y="600"/>
                      <a:pt x="430" y="601"/>
                      <a:pt x="429" y="601"/>
                    </a:cubicBezTo>
                    <a:cubicBezTo>
                      <a:pt x="430" y="601"/>
                      <a:pt x="430" y="601"/>
                      <a:pt x="430" y="600"/>
                    </a:cubicBezTo>
                    <a:cubicBezTo>
                      <a:pt x="431" y="601"/>
                      <a:pt x="431" y="601"/>
                      <a:pt x="431" y="601"/>
                    </a:cubicBezTo>
                    <a:cubicBezTo>
                      <a:pt x="433" y="602"/>
                      <a:pt x="435" y="599"/>
                      <a:pt x="437" y="599"/>
                    </a:cubicBezTo>
                    <a:cubicBezTo>
                      <a:pt x="441" y="601"/>
                      <a:pt x="446" y="598"/>
                      <a:pt x="449" y="596"/>
                    </a:cubicBezTo>
                    <a:cubicBezTo>
                      <a:pt x="452" y="593"/>
                      <a:pt x="459" y="597"/>
                      <a:pt x="463" y="593"/>
                    </a:cubicBezTo>
                    <a:cubicBezTo>
                      <a:pt x="463" y="593"/>
                      <a:pt x="463" y="592"/>
                      <a:pt x="463" y="592"/>
                    </a:cubicBezTo>
                    <a:cubicBezTo>
                      <a:pt x="464" y="592"/>
                      <a:pt x="466" y="591"/>
                      <a:pt x="467" y="591"/>
                    </a:cubicBezTo>
                    <a:cubicBezTo>
                      <a:pt x="467" y="591"/>
                      <a:pt x="468" y="590"/>
                      <a:pt x="470" y="589"/>
                    </a:cubicBezTo>
                    <a:cubicBezTo>
                      <a:pt x="472" y="593"/>
                      <a:pt x="475" y="593"/>
                      <a:pt x="479" y="596"/>
                    </a:cubicBezTo>
                    <a:cubicBezTo>
                      <a:pt x="481" y="600"/>
                      <a:pt x="480" y="603"/>
                      <a:pt x="484" y="606"/>
                    </a:cubicBezTo>
                    <a:cubicBezTo>
                      <a:pt x="485" y="608"/>
                      <a:pt x="486" y="610"/>
                      <a:pt x="487" y="612"/>
                    </a:cubicBezTo>
                    <a:cubicBezTo>
                      <a:pt x="489" y="613"/>
                      <a:pt x="489" y="615"/>
                      <a:pt x="490" y="616"/>
                    </a:cubicBezTo>
                    <a:cubicBezTo>
                      <a:pt x="490" y="617"/>
                      <a:pt x="490" y="617"/>
                      <a:pt x="490" y="617"/>
                    </a:cubicBezTo>
                    <a:cubicBezTo>
                      <a:pt x="490" y="617"/>
                      <a:pt x="491" y="617"/>
                      <a:pt x="491" y="618"/>
                    </a:cubicBezTo>
                    <a:cubicBezTo>
                      <a:pt x="490" y="618"/>
                      <a:pt x="490" y="618"/>
                      <a:pt x="490" y="618"/>
                    </a:cubicBezTo>
                    <a:cubicBezTo>
                      <a:pt x="491" y="618"/>
                      <a:pt x="491" y="619"/>
                      <a:pt x="492" y="620"/>
                    </a:cubicBezTo>
                    <a:cubicBezTo>
                      <a:pt x="491" y="620"/>
                      <a:pt x="491" y="620"/>
                      <a:pt x="491" y="620"/>
                    </a:cubicBezTo>
                    <a:cubicBezTo>
                      <a:pt x="492" y="620"/>
                      <a:pt x="492" y="620"/>
                      <a:pt x="492" y="620"/>
                    </a:cubicBezTo>
                    <a:cubicBezTo>
                      <a:pt x="491" y="620"/>
                      <a:pt x="491" y="620"/>
                      <a:pt x="491" y="620"/>
                    </a:cubicBezTo>
                    <a:cubicBezTo>
                      <a:pt x="492" y="621"/>
                      <a:pt x="493" y="622"/>
                      <a:pt x="493" y="624"/>
                    </a:cubicBezTo>
                    <a:cubicBezTo>
                      <a:pt x="494" y="623"/>
                      <a:pt x="494" y="623"/>
                      <a:pt x="494" y="623"/>
                    </a:cubicBezTo>
                    <a:cubicBezTo>
                      <a:pt x="494" y="626"/>
                      <a:pt x="496" y="626"/>
                      <a:pt x="495" y="628"/>
                    </a:cubicBezTo>
                    <a:cubicBezTo>
                      <a:pt x="495" y="628"/>
                      <a:pt x="495" y="628"/>
                      <a:pt x="495" y="628"/>
                    </a:cubicBezTo>
                    <a:cubicBezTo>
                      <a:pt x="498" y="630"/>
                      <a:pt x="494" y="633"/>
                      <a:pt x="498" y="635"/>
                    </a:cubicBezTo>
                    <a:cubicBezTo>
                      <a:pt x="497" y="635"/>
                      <a:pt x="497" y="635"/>
                      <a:pt x="497" y="635"/>
                    </a:cubicBezTo>
                    <a:cubicBezTo>
                      <a:pt x="498" y="636"/>
                      <a:pt x="498" y="638"/>
                      <a:pt x="500" y="637"/>
                    </a:cubicBezTo>
                    <a:cubicBezTo>
                      <a:pt x="500" y="638"/>
                      <a:pt x="500" y="638"/>
                      <a:pt x="499" y="639"/>
                    </a:cubicBezTo>
                    <a:cubicBezTo>
                      <a:pt x="500" y="638"/>
                      <a:pt x="500" y="639"/>
                      <a:pt x="500" y="640"/>
                    </a:cubicBezTo>
                    <a:cubicBezTo>
                      <a:pt x="500" y="640"/>
                      <a:pt x="500" y="640"/>
                      <a:pt x="500" y="640"/>
                    </a:cubicBezTo>
                    <a:cubicBezTo>
                      <a:pt x="501" y="642"/>
                      <a:pt x="501" y="642"/>
                      <a:pt x="501" y="642"/>
                    </a:cubicBezTo>
                    <a:cubicBezTo>
                      <a:pt x="502" y="641"/>
                      <a:pt x="502" y="641"/>
                      <a:pt x="502" y="641"/>
                    </a:cubicBezTo>
                    <a:cubicBezTo>
                      <a:pt x="502" y="642"/>
                      <a:pt x="500" y="641"/>
                      <a:pt x="501" y="642"/>
                    </a:cubicBezTo>
                    <a:cubicBezTo>
                      <a:pt x="502" y="642"/>
                      <a:pt x="502" y="642"/>
                      <a:pt x="502" y="642"/>
                    </a:cubicBezTo>
                    <a:cubicBezTo>
                      <a:pt x="503" y="644"/>
                      <a:pt x="501" y="645"/>
                      <a:pt x="500" y="647"/>
                    </a:cubicBezTo>
                    <a:cubicBezTo>
                      <a:pt x="500" y="653"/>
                      <a:pt x="505" y="659"/>
                      <a:pt x="503" y="665"/>
                    </a:cubicBezTo>
                    <a:cubicBezTo>
                      <a:pt x="502" y="666"/>
                      <a:pt x="502" y="666"/>
                      <a:pt x="502" y="666"/>
                    </a:cubicBezTo>
                    <a:cubicBezTo>
                      <a:pt x="500" y="666"/>
                      <a:pt x="504" y="667"/>
                      <a:pt x="503" y="667"/>
                    </a:cubicBezTo>
                    <a:cubicBezTo>
                      <a:pt x="504" y="668"/>
                      <a:pt x="504" y="668"/>
                      <a:pt x="504" y="668"/>
                    </a:cubicBezTo>
                    <a:cubicBezTo>
                      <a:pt x="503" y="668"/>
                      <a:pt x="503" y="669"/>
                      <a:pt x="503" y="668"/>
                    </a:cubicBezTo>
                    <a:cubicBezTo>
                      <a:pt x="503" y="669"/>
                      <a:pt x="503" y="669"/>
                      <a:pt x="504" y="669"/>
                    </a:cubicBezTo>
                    <a:cubicBezTo>
                      <a:pt x="503" y="670"/>
                      <a:pt x="503" y="670"/>
                      <a:pt x="503" y="670"/>
                    </a:cubicBezTo>
                    <a:cubicBezTo>
                      <a:pt x="502" y="673"/>
                      <a:pt x="504" y="675"/>
                      <a:pt x="504" y="677"/>
                    </a:cubicBezTo>
                    <a:cubicBezTo>
                      <a:pt x="502" y="681"/>
                      <a:pt x="504" y="687"/>
                      <a:pt x="505" y="690"/>
                    </a:cubicBezTo>
                    <a:cubicBezTo>
                      <a:pt x="507" y="695"/>
                      <a:pt x="501" y="700"/>
                      <a:pt x="503" y="705"/>
                    </a:cubicBezTo>
                    <a:cubicBezTo>
                      <a:pt x="503" y="705"/>
                      <a:pt x="504" y="706"/>
                      <a:pt x="504" y="706"/>
                    </a:cubicBezTo>
                    <a:cubicBezTo>
                      <a:pt x="503" y="710"/>
                      <a:pt x="503" y="710"/>
                      <a:pt x="503" y="710"/>
                    </a:cubicBezTo>
                    <a:cubicBezTo>
                      <a:pt x="504" y="710"/>
                      <a:pt x="501" y="730"/>
                      <a:pt x="512" y="719"/>
                    </a:cubicBezTo>
                    <a:cubicBezTo>
                      <a:pt x="510" y="735"/>
                      <a:pt x="521" y="720"/>
                      <a:pt x="521" y="720"/>
                    </a:cubicBezTo>
                    <a:cubicBezTo>
                      <a:pt x="529" y="710"/>
                      <a:pt x="530" y="702"/>
                      <a:pt x="536" y="688"/>
                    </a:cubicBezTo>
                    <a:cubicBezTo>
                      <a:pt x="542" y="676"/>
                      <a:pt x="545" y="674"/>
                      <a:pt x="550" y="660"/>
                    </a:cubicBezTo>
                    <a:cubicBezTo>
                      <a:pt x="552" y="654"/>
                      <a:pt x="554" y="647"/>
                      <a:pt x="556" y="641"/>
                    </a:cubicBezTo>
                    <a:cubicBezTo>
                      <a:pt x="555" y="637"/>
                      <a:pt x="558" y="633"/>
                      <a:pt x="558" y="629"/>
                    </a:cubicBezTo>
                    <a:cubicBezTo>
                      <a:pt x="559" y="628"/>
                      <a:pt x="559" y="628"/>
                      <a:pt x="559" y="628"/>
                    </a:cubicBezTo>
                    <a:cubicBezTo>
                      <a:pt x="559" y="626"/>
                      <a:pt x="559" y="625"/>
                      <a:pt x="560" y="624"/>
                    </a:cubicBezTo>
                    <a:cubicBezTo>
                      <a:pt x="560" y="624"/>
                      <a:pt x="560" y="624"/>
                      <a:pt x="560" y="624"/>
                    </a:cubicBezTo>
                    <a:cubicBezTo>
                      <a:pt x="560" y="622"/>
                      <a:pt x="561" y="620"/>
                      <a:pt x="561" y="619"/>
                    </a:cubicBezTo>
                    <a:cubicBezTo>
                      <a:pt x="561" y="619"/>
                      <a:pt x="561" y="619"/>
                      <a:pt x="561" y="619"/>
                    </a:cubicBezTo>
                    <a:cubicBezTo>
                      <a:pt x="562" y="617"/>
                      <a:pt x="562" y="617"/>
                      <a:pt x="562" y="617"/>
                    </a:cubicBezTo>
                    <a:cubicBezTo>
                      <a:pt x="562" y="617"/>
                      <a:pt x="562" y="617"/>
                      <a:pt x="562" y="617"/>
                    </a:cubicBezTo>
                    <a:cubicBezTo>
                      <a:pt x="562" y="614"/>
                      <a:pt x="563" y="611"/>
                      <a:pt x="564" y="608"/>
                    </a:cubicBezTo>
                    <a:cubicBezTo>
                      <a:pt x="563" y="608"/>
                      <a:pt x="563" y="608"/>
                      <a:pt x="563" y="608"/>
                    </a:cubicBezTo>
                    <a:cubicBezTo>
                      <a:pt x="565" y="602"/>
                      <a:pt x="564" y="599"/>
                      <a:pt x="566" y="594"/>
                    </a:cubicBezTo>
                    <a:cubicBezTo>
                      <a:pt x="566" y="594"/>
                      <a:pt x="566" y="594"/>
                      <a:pt x="566" y="594"/>
                    </a:cubicBezTo>
                    <a:cubicBezTo>
                      <a:pt x="565" y="586"/>
                      <a:pt x="570" y="583"/>
                      <a:pt x="569" y="575"/>
                    </a:cubicBezTo>
                    <a:cubicBezTo>
                      <a:pt x="569" y="576"/>
                      <a:pt x="569" y="575"/>
                      <a:pt x="570" y="575"/>
                    </a:cubicBezTo>
                    <a:cubicBezTo>
                      <a:pt x="570" y="571"/>
                      <a:pt x="570" y="568"/>
                      <a:pt x="568" y="568"/>
                    </a:cubicBezTo>
                    <a:cubicBezTo>
                      <a:pt x="569" y="565"/>
                      <a:pt x="569" y="566"/>
                      <a:pt x="570" y="565"/>
                    </a:cubicBezTo>
                    <a:cubicBezTo>
                      <a:pt x="569" y="565"/>
                      <a:pt x="569" y="563"/>
                      <a:pt x="569" y="561"/>
                    </a:cubicBezTo>
                    <a:cubicBezTo>
                      <a:pt x="569" y="562"/>
                      <a:pt x="569" y="562"/>
                      <a:pt x="569" y="562"/>
                    </a:cubicBezTo>
                    <a:cubicBezTo>
                      <a:pt x="569" y="560"/>
                      <a:pt x="570" y="558"/>
                      <a:pt x="570" y="556"/>
                    </a:cubicBezTo>
                    <a:cubicBezTo>
                      <a:pt x="568" y="557"/>
                      <a:pt x="568" y="557"/>
                      <a:pt x="568" y="557"/>
                    </a:cubicBezTo>
                    <a:cubicBezTo>
                      <a:pt x="569" y="554"/>
                      <a:pt x="570" y="557"/>
                      <a:pt x="570" y="554"/>
                    </a:cubicBezTo>
                    <a:cubicBezTo>
                      <a:pt x="568" y="554"/>
                      <a:pt x="568" y="554"/>
                      <a:pt x="568" y="554"/>
                    </a:cubicBezTo>
                    <a:cubicBezTo>
                      <a:pt x="569" y="550"/>
                      <a:pt x="571" y="548"/>
                      <a:pt x="573" y="544"/>
                    </a:cubicBezTo>
                    <a:cubicBezTo>
                      <a:pt x="574" y="527"/>
                      <a:pt x="571" y="509"/>
                      <a:pt x="572" y="494"/>
                    </a:cubicBezTo>
                    <a:cubicBezTo>
                      <a:pt x="573" y="493"/>
                      <a:pt x="573" y="493"/>
                      <a:pt x="573" y="493"/>
                    </a:cubicBezTo>
                    <a:cubicBezTo>
                      <a:pt x="574" y="493"/>
                      <a:pt x="570" y="489"/>
                      <a:pt x="572" y="488"/>
                    </a:cubicBezTo>
                    <a:cubicBezTo>
                      <a:pt x="571" y="487"/>
                      <a:pt x="571" y="487"/>
                      <a:pt x="571" y="487"/>
                    </a:cubicBezTo>
                    <a:cubicBezTo>
                      <a:pt x="571" y="486"/>
                      <a:pt x="571" y="485"/>
                      <a:pt x="572" y="486"/>
                    </a:cubicBezTo>
                    <a:cubicBezTo>
                      <a:pt x="572" y="484"/>
                      <a:pt x="571" y="484"/>
                      <a:pt x="571" y="483"/>
                    </a:cubicBezTo>
                    <a:cubicBezTo>
                      <a:pt x="572" y="481"/>
                      <a:pt x="572" y="481"/>
                      <a:pt x="572" y="481"/>
                    </a:cubicBezTo>
                    <a:cubicBezTo>
                      <a:pt x="571" y="474"/>
                      <a:pt x="569" y="469"/>
                      <a:pt x="568" y="462"/>
                    </a:cubicBezTo>
                    <a:close/>
                    <a:moveTo>
                      <a:pt x="455" y="130"/>
                    </a:moveTo>
                    <a:cubicBezTo>
                      <a:pt x="455" y="130"/>
                      <a:pt x="455" y="130"/>
                      <a:pt x="455" y="130"/>
                    </a:cubicBezTo>
                    <a:cubicBezTo>
                      <a:pt x="455" y="130"/>
                      <a:pt x="455" y="130"/>
                      <a:pt x="455" y="130"/>
                    </a:cubicBezTo>
                    <a:close/>
                    <a:moveTo>
                      <a:pt x="285" y="82"/>
                    </a:moveTo>
                    <a:cubicBezTo>
                      <a:pt x="297" y="66"/>
                      <a:pt x="318" y="55"/>
                      <a:pt x="332" y="40"/>
                    </a:cubicBezTo>
                    <a:cubicBezTo>
                      <a:pt x="333" y="40"/>
                      <a:pt x="334" y="39"/>
                      <a:pt x="334" y="39"/>
                    </a:cubicBezTo>
                    <a:cubicBezTo>
                      <a:pt x="339" y="35"/>
                      <a:pt x="344" y="31"/>
                      <a:pt x="349" y="28"/>
                    </a:cubicBezTo>
                    <a:cubicBezTo>
                      <a:pt x="349" y="28"/>
                      <a:pt x="367" y="15"/>
                      <a:pt x="379" y="9"/>
                    </a:cubicBezTo>
                    <a:cubicBezTo>
                      <a:pt x="381" y="8"/>
                      <a:pt x="382" y="7"/>
                      <a:pt x="383" y="7"/>
                    </a:cubicBezTo>
                    <a:cubicBezTo>
                      <a:pt x="386" y="10"/>
                      <a:pt x="390" y="16"/>
                      <a:pt x="390" y="16"/>
                    </a:cubicBezTo>
                    <a:cubicBezTo>
                      <a:pt x="401" y="32"/>
                      <a:pt x="409" y="38"/>
                      <a:pt x="422" y="58"/>
                    </a:cubicBezTo>
                    <a:cubicBezTo>
                      <a:pt x="432" y="76"/>
                      <a:pt x="433" y="82"/>
                      <a:pt x="442" y="101"/>
                    </a:cubicBezTo>
                    <a:cubicBezTo>
                      <a:pt x="446" y="111"/>
                      <a:pt x="451" y="121"/>
                      <a:pt x="455" y="130"/>
                    </a:cubicBezTo>
                    <a:cubicBezTo>
                      <a:pt x="455" y="130"/>
                      <a:pt x="455" y="130"/>
                      <a:pt x="455" y="130"/>
                    </a:cubicBezTo>
                    <a:cubicBezTo>
                      <a:pt x="455" y="130"/>
                      <a:pt x="454" y="130"/>
                      <a:pt x="454" y="130"/>
                    </a:cubicBezTo>
                    <a:cubicBezTo>
                      <a:pt x="455" y="130"/>
                      <a:pt x="455" y="130"/>
                      <a:pt x="455" y="130"/>
                    </a:cubicBezTo>
                    <a:cubicBezTo>
                      <a:pt x="451" y="130"/>
                      <a:pt x="450" y="131"/>
                      <a:pt x="448" y="133"/>
                    </a:cubicBezTo>
                    <a:cubicBezTo>
                      <a:pt x="447" y="131"/>
                      <a:pt x="445" y="133"/>
                      <a:pt x="444" y="133"/>
                    </a:cubicBezTo>
                    <a:cubicBezTo>
                      <a:pt x="444" y="133"/>
                      <a:pt x="444" y="133"/>
                      <a:pt x="444" y="133"/>
                    </a:cubicBezTo>
                    <a:cubicBezTo>
                      <a:pt x="443" y="135"/>
                      <a:pt x="440" y="132"/>
                      <a:pt x="438" y="134"/>
                    </a:cubicBezTo>
                    <a:cubicBezTo>
                      <a:pt x="438" y="134"/>
                      <a:pt x="438" y="133"/>
                      <a:pt x="439" y="133"/>
                    </a:cubicBezTo>
                    <a:cubicBezTo>
                      <a:pt x="437" y="134"/>
                      <a:pt x="435" y="134"/>
                      <a:pt x="435" y="133"/>
                    </a:cubicBezTo>
                    <a:cubicBezTo>
                      <a:pt x="432" y="134"/>
                      <a:pt x="427" y="134"/>
                      <a:pt x="425" y="136"/>
                    </a:cubicBezTo>
                    <a:cubicBezTo>
                      <a:pt x="425" y="136"/>
                      <a:pt x="425" y="136"/>
                      <a:pt x="425" y="136"/>
                    </a:cubicBezTo>
                    <a:cubicBezTo>
                      <a:pt x="424" y="137"/>
                      <a:pt x="423" y="136"/>
                      <a:pt x="422" y="137"/>
                    </a:cubicBezTo>
                    <a:cubicBezTo>
                      <a:pt x="422" y="137"/>
                      <a:pt x="422" y="137"/>
                      <a:pt x="422" y="137"/>
                    </a:cubicBezTo>
                    <a:cubicBezTo>
                      <a:pt x="420" y="138"/>
                      <a:pt x="418" y="137"/>
                      <a:pt x="417" y="138"/>
                    </a:cubicBezTo>
                    <a:cubicBezTo>
                      <a:pt x="416" y="137"/>
                      <a:pt x="416" y="137"/>
                      <a:pt x="416" y="137"/>
                    </a:cubicBezTo>
                    <a:cubicBezTo>
                      <a:pt x="414" y="137"/>
                      <a:pt x="414" y="137"/>
                      <a:pt x="414" y="137"/>
                    </a:cubicBezTo>
                    <a:cubicBezTo>
                      <a:pt x="415" y="137"/>
                      <a:pt x="415" y="137"/>
                      <a:pt x="415" y="137"/>
                    </a:cubicBezTo>
                    <a:cubicBezTo>
                      <a:pt x="414" y="139"/>
                      <a:pt x="412" y="136"/>
                      <a:pt x="411" y="137"/>
                    </a:cubicBezTo>
                    <a:cubicBezTo>
                      <a:pt x="409" y="137"/>
                      <a:pt x="407" y="142"/>
                      <a:pt x="405" y="141"/>
                    </a:cubicBezTo>
                    <a:cubicBezTo>
                      <a:pt x="404" y="142"/>
                      <a:pt x="406" y="139"/>
                      <a:pt x="404" y="140"/>
                    </a:cubicBezTo>
                    <a:cubicBezTo>
                      <a:pt x="404" y="139"/>
                      <a:pt x="405" y="139"/>
                      <a:pt x="404" y="138"/>
                    </a:cubicBezTo>
                    <a:cubicBezTo>
                      <a:pt x="403" y="139"/>
                      <a:pt x="402" y="137"/>
                      <a:pt x="400" y="138"/>
                    </a:cubicBezTo>
                    <a:cubicBezTo>
                      <a:pt x="400" y="137"/>
                      <a:pt x="400" y="137"/>
                      <a:pt x="400" y="137"/>
                    </a:cubicBezTo>
                    <a:cubicBezTo>
                      <a:pt x="398" y="139"/>
                      <a:pt x="396" y="136"/>
                      <a:pt x="395" y="137"/>
                    </a:cubicBezTo>
                    <a:cubicBezTo>
                      <a:pt x="392" y="138"/>
                      <a:pt x="393" y="135"/>
                      <a:pt x="391" y="136"/>
                    </a:cubicBezTo>
                    <a:cubicBezTo>
                      <a:pt x="390" y="135"/>
                      <a:pt x="390" y="135"/>
                      <a:pt x="390" y="135"/>
                    </a:cubicBezTo>
                    <a:cubicBezTo>
                      <a:pt x="389" y="135"/>
                      <a:pt x="389" y="137"/>
                      <a:pt x="388" y="136"/>
                    </a:cubicBezTo>
                    <a:cubicBezTo>
                      <a:pt x="388" y="135"/>
                      <a:pt x="387" y="135"/>
                      <a:pt x="387" y="135"/>
                    </a:cubicBezTo>
                    <a:cubicBezTo>
                      <a:pt x="385" y="133"/>
                      <a:pt x="382" y="136"/>
                      <a:pt x="379" y="134"/>
                    </a:cubicBezTo>
                    <a:cubicBezTo>
                      <a:pt x="378" y="135"/>
                      <a:pt x="376" y="134"/>
                      <a:pt x="376" y="135"/>
                    </a:cubicBezTo>
                    <a:cubicBezTo>
                      <a:pt x="376" y="134"/>
                      <a:pt x="372" y="135"/>
                      <a:pt x="374" y="133"/>
                    </a:cubicBezTo>
                    <a:cubicBezTo>
                      <a:pt x="375" y="133"/>
                      <a:pt x="375" y="133"/>
                      <a:pt x="375" y="134"/>
                    </a:cubicBezTo>
                    <a:cubicBezTo>
                      <a:pt x="375" y="133"/>
                      <a:pt x="375" y="133"/>
                      <a:pt x="375" y="133"/>
                    </a:cubicBezTo>
                    <a:cubicBezTo>
                      <a:pt x="373" y="131"/>
                      <a:pt x="372" y="133"/>
                      <a:pt x="370" y="133"/>
                    </a:cubicBezTo>
                    <a:cubicBezTo>
                      <a:pt x="370" y="133"/>
                      <a:pt x="371" y="133"/>
                      <a:pt x="370" y="134"/>
                    </a:cubicBezTo>
                    <a:cubicBezTo>
                      <a:pt x="369" y="133"/>
                      <a:pt x="369" y="133"/>
                      <a:pt x="369" y="133"/>
                    </a:cubicBezTo>
                    <a:cubicBezTo>
                      <a:pt x="369" y="133"/>
                      <a:pt x="369" y="133"/>
                      <a:pt x="369" y="133"/>
                    </a:cubicBezTo>
                    <a:cubicBezTo>
                      <a:pt x="367" y="132"/>
                      <a:pt x="367" y="132"/>
                      <a:pt x="367" y="132"/>
                    </a:cubicBezTo>
                    <a:cubicBezTo>
                      <a:pt x="367" y="133"/>
                      <a:pt x="367" y="133"/>
                      <a:pt x="367" y="133"/>
                    </a:cubicBezTo>
                    <a:cubicBezTo>
                      <a:pt x="366" y="132"/>
                      <a:pt x="365" y="131"/>
                      <a:pt x="364" y="132"/>
                    </a:cubicBezTo>
                    <a:cubicBezTo>
                      <a:pt x="363" y="132"/>
                      <a:pt x="365" y="133"/>
                      <a:pt x="363" y="133"/>
                    </a:cubicBezTo>
                    <a:cubicBezTo>
                      <a:pt x="362" y="132"/>
                      <a:pt x="359" y="131"/>
                      <a:pt x="357" y="130"/>
                    </a:cubicBezTo>
                    <a:cubicBezTo>
                      <a:pt x="357" y="132"/>
                      <a:pt x="357" y="131"/>
                      <a:pt x="356" y="131"/>
                    </a:cubicBezTo>
                    <a:cubicBezTo>
                      <a:pt x="356" y="131"/>
                      <a:pt x="356" y="131"/>
                      <a:pt x="356" y="131"/>
                    </a:cubicBezTo>
                    <a:cubicBezTo>
                      <a:pt x="354" y="131"/>
                      <a:pt x="356" y="129"/>
                      <a:pt x="353" y="129"/>
                    </a:cubicBezTo>
                    <a:cubicBezTo>
                      <a:pt x="354" y="129"/>
                      <a:pt x="354" y="129"/>
                      <a:pt x="354" y="129"/>
                    </a:cubicBezTo>
                    <a:cubicBezTo>
                      <a:pt x="353" y="130"/>
                      <a:pt x="353" y="130"/>
                      <a:pt x="353" y="130"/>
                    </a:cubicBezTo>
                    <a:cubicBezTo>
                      <a:pt x="350" y="132"/>
                      <a:pt x="352" y="128"/>
                      <a:pt x="349" y="130"/>
                    </a:cubicBezTo>
                    <a:cubicBezTo>
                      <a:pt x="350" y="130"/>
                      <a:pt x="349" y="132"/>
                      <a:pt x="348" y="132"/>
                    </a:cubicBezTo>
                    <a:cubicBezTo>
                      <a:pt x="349" y="131"/>
                      <a:pt x="349" y="131"/>
                      <a:pt x="349" y="131"/>
                    </a:cubicBezTo>
                    <a:cubicBezTo>
                      <a:pt x="348" y="131"/>
                      <a:pt x="348" y="131"/>
                      <a:pt x="347" y="131"/>
                    </a:cubicBezTo>
                    <a:cubicBezTo>
                      <a:pt x="348" y="131"/>
                      <a:pt x="348" y="130"/>
                      <a:pt x="347" y="130"/>
                    </a:cubicBezTo>
                    <a:cubicBezTo>
                      <a:pt x="348" y="129"/>
                      <a:pt x="348" y="129"/>
                      <a:pt x="348" y="129"/>
                    </a:cubicBezTo>
                    <a:cubicBezTo>
                      <a:pt x="346" y="130"/>
                      <a:pt x="346" y="130"/>
                      <a:pt x="346" y="130"/>
                    </a:cubicBezTo>
                    <a:cubicBezTo>
                      <a:pt x="345" y="129"/>
                      <a:pt x="342" y="129"/>
                      <a:pt x="342" y="128"/>
                    </a:cubicBezTo>
                    <a:cubicBezTo>
                      <a:pt x="342" y="128"/>
                      <a:pt x="339" y="127"/>
                      <a:pt x="339" y="128"/>
                    </a:cubicBezTo>
                    <a:cubicBezTo>
                      <a:pt x="339" y="127"/>
                      <a:pt x="338" y="127"/>
                      <a:pt x="338" y="126"/>
                    </a:cubicBezTo>
                    <a:cubicBezTo>
                      <a:pt x="338" y="127"/>
                      <a:pt x="335" y="127"/>
                      <a:pt x="335" y="126"/>
                    </a:cubicBezTo>
                    <a:cubicBezTo>
                      <a:pt x="335" y="126"/>
                      <a:pt x="335" y="126"/>
                      <a:pt x="335" y="126"/>
                    </a:cubicBezTo>
                    <a:cubicBezTo>
                      <a:pt x="332" y="124"/>
                      <a:pt x="329" y="125"/>
                      <a:pt x="327" y="123"/>
                    </a:cubicBezTo>
                    <a:cubicBezTo>
                      <a:pt x="327" y="124"/>
                      <a:pt x="325" y="123"/>
                      <a:pt x="325" y="125"/>
                    </a:cubicBezTo>
                    <a:cubicBezTo>
                      <a:pt x="322" y="125"/>
                      <a:pt x="321" y="121"/>
                      <a:pt x="319" y="124"/>
                    </a:cubicBezTo>
                    <a:cubicBezTo>
                      <a:pt x="317" y="124"/>
                      <a:pt x="317" y="123"/>
                      <a:pt x="317" y="122"/>
                    </a:cubicBezTo>
                    <a:cubicBezTo>
                      <a:pt x="317" y="122"/>
                      <a:pt x="317" y="122"/>
                      <a:pt x="317" y="122"/>
                    </a:cubicBezTo>
                    <a:cubicBezTo>
                      <a:pt x="315" y="122"/>
                      <a:pt x="314" y="121"/>
                      <a:pt x="312" y="121"/>
                    </a:cubicBezTo>
                    <a:cubicBezTo>
                      <a:pt x="311" y="121"/>
                      <a:pt x="310" y="122"/>
                      <a:pt x="309" y="121"/>
                    </a:cubicBezTo>
                    <a:cubicBezTo>
                      <a:pt x="310" y="121"/>
                      <a:pt x="309" y="121"/>
                      <a:pt x="308" y="120"/>
                    </a:cubicBezTo>
                    <a:cubicBezTo>
                      <a:pt x="309" y="120"/>
                      <a:pt x="309" y="120"/>
                      <a:pt x="309" y="119"/>
                    </a:cubicBezTo>
                    <a:cubicBezTo>
                      <a:pt x="308" y="120"/>
                      <a:pt x="308" y="120"/>
                      <a:pt x="308" y="120"/>
                    </a:cubicBezTo>
                    <a:cubicBezTo>
                      <a:pt x="308" y="120"/>
                      <a:pt x="308" y="120"/>
                      <a:pt x="308" y="120"/>
                    </a:cubicBezTo>
                    <a:cubicBezTo>
                      <a:pt x="307" y="119"/>
                      <a:pt x="307" y="120"/>
                      <a:pt x="307" y="120"/>
                    </a:cubicBezTo>
                    <a:cubicBezTo>
                      <a:pt x="307" y="120"/>
                      <a:pt x="307" y="120"/>
                      <a:pt x="307" y="120"/>
                    </a:cubicBezTo>
                    <a:cubicBezTo>
                      <a:pt x="307" y="119"/>
                      <a:pt x="304" y="119"/>
                      <a:pt x="305" y="118"/>
                    </a:cubicBezTo>
                    <a:cubicBezTo>
                      <a:pt x="302" y="117"/>
                      <a:pt x="299" y="117"/>
                      <a:pt x="297" y="116"/>
                    </a:cubicBezTo>
                    <a:cubicBezTo>
                      <a:pt x="297" y="116"/>
                      <a:pt x="298" y="115"/>
                      <a:pt x="298" y="116"/>
                    </a:cubicBezTo>
                    <a:cubicBezTo>
                      <a:pt x="297" y="115"/>
                      <a:pt x="297" y="115"/>
                      <a:pt x="297" y="115"/>
                    </a:cubicBezTo>
                    <a:cubicBezTo>
                      <a:pt x="297" y="114"/>
                      <a:pt x="298" y="115"/>
                      <a:pt x="298" y="115"/>
                    </a:cubicBezTo>
                    <a:cubicBezTo>
                      <a:pt x="297" y="113"/>
                      <a:pt x="294" y="114"/>
                      <a:pt x="292" y="112"/>
                    </a:cubicBezTo>
                    <a:cubicBezTo>
                      <a:pt x="291" y="112"/>
                      <a:pt x="291" y="112"/>
                      <a:pt x="291" y="112"/>
                    </a:cubicBezTo>
                    <a:cubicBezTo>
                      <a:pt x="291" y="112"/>
                      <a:pt x="291" y="112"/>
                      <a:pt x="291" y="112"/>
                    </a:cubicBezTo>
                    <a:cubicBezTo>
                      <a:pt x="291" y="112"/>
                      <a:pt x="290" y="112"/>
                      <a:pt x="290" y="112"/>
                    </a:cubicBezTo>
                    <a:cubicBezTo>
                      <a:pt x="290" y="111"/>
                      <a:pt x="291" y="111"/>
                      <a:pt x="290" y="110"/>
                    </a:cubicBezTo>
                    <a:cubicBezTo>
                      <a:pt x="289" y="109"/>
                      <a:pt x="287" y="109"/>
                      <a:pt x="286" y="108"/>
                    </a:cubicBezTo>
                    <a:cubicBezTo>
                      <a:pt x="286" y="109"/>
                      <a:pt x="286" y="109"/>
                      <a:pt x="285" y="109"/>
                    </a:cubicBezTo>
                    <a:cubicBezTo>
                      <a:pt x="285" y="109"/>
                      <a:pt x="285" y="108"/>
                      <a:pt x="284" y="108"/>
                    </a:cubicBezTo>
                    <a:cubicBezTo>
                      <a:pt x="285" y="107"/>
                      <a:pt x="285" y="107"/>
                      <a:pt x="285" y="107"/>
                    </a:cubicBezTo>
                    <a:cubicBezTo>
                      <a:pt x="284" y="108"/>
                      <a:pt x="283" y="107"/>
                      <a:pt x="283" y="107"/>
                    </a:cubicBezTo>
                    <a:cubicBezTo>
                      <a:pt x="283" y="106"/>
                      <a:pt x="284" y="107"/>
                      <a:pt x="284" y="107"/>
                    </a:cubicBezTo>
                    <a:cubicBezTo>
                      <a:pt x="282" y="105"/>
                      <a:pt x="283" y="106"/>
                      <a:pt x="281" y="105"/>
                    </a:cubicBezTo>
                    <a:cubicBezTo>
                      <a:pt x="280" y="104"/>
                      <a:pt x="281" y="105"/>
                      <a:pt x="280" y="106"/>
                    </a:cubicBezTo>
                    <a:cubicBezTo>
                      <a:pt x="279" y="105"/>
                      <a:pt x="277" y="105"/>
                      <a:pt x="277" y="104"/>
                    </a:cubicBezTo>
                    <a:cubicBezTo>
                      <a:pt x="276" y="105"/>
                      <a:pt x="276" y="105"/>
                      <a:pt x="276" y="105"/>
                    </a:cubicBezTo>
                    <a:cubicBezTo>
                      <a:pt x="274" y="104"/>
                      <a:pt x="273" y="102"/>
                      <a:pt x="273" y="101"/>
                    </a:cubicBezTo>
                    <a:cubicBezTo>
                      <a:pt x="272" y="100"/>
                      <a:pt x="272" y="100"/>
                      <a:pt x="271" y="100"/>
                    </a:cubicBezTo>
                    <a:cubicBezTo>
                      <a:pt x="276" y="94"/>
                      <a:pt x="281" y="87"/>
                      <a:pt x="285" y="82"/>
                    </a:cubicBezTo>
                    <a:close/>
                    <a:moveTo>
                      <a:pt x="340" y="585"/>
                    </a:moveTo>
                    <a:cubicBezTo>
                      <a:pt x="340" y="587"/>
                      <a:pt x="340" y="587"/>
                      <a:pt x="340" y="587"/>
                    </a:cubicBezTo>
                    <a:cubicBezTo>
                      <a:pt x="339" y="587"/>
                      <a:pt x="339" y="588"/>
                      <a:pt x="339" y="587"/>
                    </a:cubicBezTo>
                    <a:cubicBezTo>
                      <a:pt x="338" y="588"/>
                      <a:pt x="338" y="589"/>
                      <a:pt x="339" y="590"/>
                    </a:cubicBezTo>
                    <a:cubicBezTo>
                      <a:pt x="337" y="591"/>
                      <a:pt x="337" y="591"/>
                      <a:pt x="337" y="591"/>
                    </a:cubicBezTo>
                    <a:cubicBezTo>
                      <a:pt x="335" y="597"/>
                      <a:pt x="335" y="603"/>
                      <a:pt x="332" y="609"/>
                    </a:cubicBezTo>
                    <a:cubicBezTo>
                      <a:pt x="328" y="616"/>
                      <a:pt x="324" y="631"/>
                      <a:pt x="321" y="639"/>
                    </a:cubicBezTo>
                    <a:cubicBezTo>
                      <a:pt x="318" y="651"/>
                      <a:pt x="307" y="661"/>
                      <a:pt x="303" y="674"/>
                    </a:cubicBezTo>
                    <a:cubicBezTo>
                      <a:pt x="303" y="674"/>
                      <a:pt x="303" y="675"/>
                      <a:pt x="303" y="675"/>
                    </a:cubicBezTo>
                    <a:cubicBezTo>
                      <a:pt x="301" y="678"/>
                      <a:pt x="299" y="682"/>
                      <a:pt x="297" y="685"/>
                    </a:cubicBezTo>
                    <a:cubicBezTo>
                      <a:pt x="297" y="685"/>
                      <a:pt x="296" y="686"/>
                      <a:pt x="295" y="688"/>
                    </a:cubicBezTo>
                    <a:cubicBezTo>
                      <a:pt x="295" y="686"/>
                      <a:pt x="294" y="685"/>
                      <a:pt x="294" y="683"/>
                    </a:cubicBezTo>
                    <a:cubicBezTo>
                      <a:pt x="296" y="683"/>
                      <a:pt x="294" y="678"/>
                      <a:pt x="294" y="676"/>
                    </a:cubicBezTo>
                    <a:cubicBezTo>
                      <a:pt x="294" y="677"/>
                      <a:pt x="294" y="677"/>
                      <a:pt x="294" y="677"/>
                    </a:cubicBezTo>
                    <a:cubicBezTo>
                      <a:pt x="292" y="673"/>
                      <a:pt x="295" y="668"/>
                      <a:pt x="293" y="665"/>
                    </a:cubicBezTo>
                    <a:cubicBezTo>
                      <a:pt x="293" y="665"/>
                      <a:pt x="294" y="665"/>
                      <a:pt x="294" y="666"/>
                    </a:cubicBezTo>
                    <a:cubicBezTo>
                      <a:pt x="293" y="663"/>
                      <a:pt x="292" y="659"/>
                      <a:pt x="293" y="659"/>
                    </a:cubicBezTo>
                    <a:cubicBezTo>
                      <a:pt x="291" y="652"/>
                      <a:pt x="290" y="643"/>
                      <a:pt x="287" y="640"/>
                    </a:cubicBezTo>
                    <a:cubicBezTo>
                      <a:pt x="287" y="640"/>
                      <a:pt x="287" y="640"/>
                      <a:pt x="287" y="640"/>
                    </a:cubicBezTo>
                    <a:cubicBezTo>
                      <a:pt x="285" y="638"/>
                      <a:pt x="286" y="637"/>
                      <a:pt x="285" y="635"/>
                    </a:cubicBezTo>
                    <a:cubicBezTo>
                      <a:pt x="285" y="635"/>
                      <a:pt x="285" y="634"/>
                      <a:pt x="285" y="634"/>
                    </a:cubicBezTo>
                    <a:cubicBezTo>
                      <a:pt x="283" y="632"/>
                      <a:pt x="282" y="627"/>
                      <a:pt x="281" y="626"/>
                    </a:cubicBezTo>
                    <a:cubicBezTo>
                      <a:pt x="282" y="625"/>
                      <a:pt x="282" y="625"/>
                      <a:pt x="282" y="625"/>
                    </a:cubicBezTo>
                    <a:cubicBezTo>
                      <a:pt x="280" y="620"/>
                      <a:pt x="280" y="620"/>
                      <a:pt x="280" y="620"/>
                    </a:cubicBezTo>
                    <a:cubicBezTo>
                      <a:pt x="281" y="622"/>
                      <a:pt x="281" y="622"/>
                      <a:pt x="281" y="622"/>
                    </a:cubicBezTo>
                    <a:cubicBezTo>
                      <a:pt x="278" y="622"/>
                      <a:pt x="281" y="618"/>
                      <a:pt x="278" y="615"/>
                    </a:cubicBezTo>
                    <a:cubicBezTo>
                      <a:pt x="278" y="612"/>
                      <a:pt x="272" y="610"/>
                      <a:pt x="272" y="606"/>
                    </a:cubicBezTo>
                    <a:cubicBezTo>
                      <a:pt x="271" y="605"/>
                      <a:pt x="274" y="607"/>
                      <a:pt x="273" y="605"/>
                    </a:cubicBezTo>
                    <a:cubicBezTo>
                      <a:pt x="274" y="604"/>
                      <a:pt x="274" y="606"/>
                      <a:pt x="274" y="605"/>
                    </a:cubicBezTo>
                    <a:cubicBezTo>
                      <a:pt x="273" y="603"/>
                      <a:pt x="274" y="601"/>
                      <a:pt x="273" y="598"/>
                    </a:cubicBezTo>
                    <a:cubicBezTo>
                      <a:pt x="273" y="598"/>
                      <a:pt x="273" y="598"/>
                      <a:pt x="273" y="598"/>
                    </a:cubicBezTo>
                    <a:cubicBezTo>
                      <a:pt x="271" y="594"/>
                      <a:pt x="272" y="590"/>
                      <a:pt x="270" y="588"/>
                    </a:cubicBezTo>
                    <a:cubicBezTo>
                      <a:pt x="270" y="588"/>
                      <a:pt x="270" y="588"/>
                      <a:pt x="270" y="587"/>
                    </a:cubicBezTo>
                    <a:cubicBezTo>
                      <a:pt x="272" y="587"/>
                      <a:pt x="272" y="587"/>
                      <a:pt x="272" y="587"/>
                    </a:cubicBezTo>
                    <a:cubicBezTo>
                      <a:pt x="274" y="586"/>
                      <a:pt x="272" y="585"/>
                      <a:pt x="274" y="584"/>
                    </a:cubicBezTo>
                    <a:cubicBezTo>
                      <a:pt x="275" y="584"/>
                      <a:pt x="277" y="582"/>
                      <a:pt x="276" y="583"/>
                    </a:cubicBezTo>
                    <a:cubicBezTo>
                      <a:pt x="281" y="580"/>
                      <a:pt x="281" y="574"/>
                      <a:pt x="286" y="569"/>
                    </a:cubicBezTo>
                    <a:cubicBezTo>
                      <a:pt x="285" y="567"/>
                      <a:pt x="288" y="565"/>
                      <a:pt x="287" y="564"/>
                    </a:cubicBezTo>
                    <a:cubicBezTo>
                      <a:pt x="288" y="564"/>
                      <a:pt x="290" y="558"/>
                      <a:pt x="290" y="562"/>
                    </a:cubicBezTo>
                    <a:cubicBezTo>
                      <a:pt x="290" y="562"/>
                      <a:pt x="290" y="562"/>
                      <a:pt x="289" y="562"/>
                    </a:cubicBezTo>
                    <a:cubicBezTo>
                      <a:pt x="290" y="563"/>
                      <a:pt x="290" y="563"/>
                      <a:pt x="290" y="563"/>
                    </a:cubicBezTo>
                    <a:cubicBezTo>
                      <a:pt x="293" y="561"/>
                      <a:pt x="292" y="557"/>
                      <a:pt x="294" y="554"/>
                    </a:cubicBezTo>
                    <a:cubicBezTo>
                      <a:pt x="293" y="554"/>
                      <a:pt x="292" y="556"/>
                      <a:pt x="292" y="555"/>
                    </a:cubicBezTo>
                    <a:cubicBezTo>
                      <a:pt x="294" y="552"/>
                      <a:pt x="294" y="552"/>
                      <a:pt x="294" y="552"/>
                    </a:cubicBezTo>
                    <a:cubicBezTo>
                      <a:pt x="294" y="553"/>
                      <a:pt x="294" y="553"/>
                      <a:pt x="294" y="553"/>
                    </a:cubicBezTo>
                    <a:cubicBezTo>
                      <a:pt x="295" y="551"/>
                      <a:pt x="296" y="550"/>
                      <a:pt x="296" y="548"/>
                    </a:cubicBezTo>
                    <a:cubicBezTo>
                      <a:pt x="295" y="548"/>
                      <a:pt x="295" y="548"/>
                      <a:pt x="295" y="548"/>
                    </a:cubicBezTo>
                    <a:cubicBezTo>
                      <a:pt x="296" y="546"/>
                      <a:pt x="298" y="546"/>
                      <a:pt x="298" y="543"/>
                    </a:cubicBezTo>
                    <a:cubicBezTo>
                      <a:pt x="298" y="542"/>
                      <a:pt x="296" y="545"/>
                      <a:pt x="297" y="542"/>
                    </a:cubicBezTo>
                    <a:cubicBezTo>
                      <a:pt x="298" y="540"/>
                      <a:pt x="301" y="535"/>
                      <a:pt x="302" y="532"/>
                    </a:cubicBezTo>
                    <a:cubicBezTo>
                      <a:pt x="301" y="532"/>
                      <a:pt x="302" y="531"/>
                      <a:pt x="302" y="530"/>
                    </a:cubicBezTo>
                    <a:cubicBezTo>
                      <a:pt x="303" y="530"/>
                      <a:pt x="303" y="530"/>
                      <a:pt x="303" y="530"/>
                    </a:cubicBezTo>
                    <a:cubicBezTo>
                      <a:pt x="303" y="525"/>
                      <a:pt x="305" y="529"/>
                      <a:pt x="306" y="524"/>
                    </a:cubicBezTo>
                    <a:cubicBezTo>
                      <a:pt x="305" y="523"/>
                      <a:pt x="305" y="523"/>
                      <a:pt x="305" y="523"/>
                    </a:cubicBezTo>
                    <a:cubicBezTo>
                      <a:pt x="304" y="519"/>
                      <a:pt x="307" y="522"/>
                      <a:pt x="306" y="517"/>
                    </a:cubicBezTo>
                    <a:cubicBezTo>
                      <a:pt x="306" y="519"/>
                      <a:pt x="304" y="517"/>
                      <a:pt x="305" y="515"/>
                    </a:cubicBezTo>
                    <a:cubicBezTo>
                      <a:pt x="305" y="516"/>
                      <a:pt x="305" y="516"/>
                      <a:pt x="305" y="516"/>
                    </a:cubicBezTo>
                    <a:cubicBezTo>
                      <a:pt x="306" y="515"/>
                      <a:pt x="305" y="515"/>
                      <a:pt x="306" y="514"/>
                    </a:cubicBezTo>
                    <a:cubicBezTo>
                      <a:pt x="306" y="515"/>
                      <a:pt x="307" y="515"/>
                      <a:pt x="307" y="513"/>
                    </a:cubicBezTo>
                    <a:cubicBezTo>
                      <a:pt x="308" y="514"/>
                      <a:pt x="308" y="514"/>
                      <a:pt x="308" y="514"/>
                    </a:cubicBezTo>
                    <a:cubicBezTo>
                      <a:pt x="307" y="511"/>
                      <a:pt x="307" y="511"/>
                      <a:pt x="307" y="511"/>
                    </a:cubicBezTo>
                    <a:cubicBezTo>
                      <a:pt x="309" y="509"/>
                      <a:pt x="309" y="505"/>
                      <a:pt x="310" y="504"/>
                    </a:cubicBezTo>
                    <a:cubicBezTo>
                      <a:pt x="310" y="504"/>
                      <a:pt x="312" y="499"/>
                      <a:pt x="311" y="497"/>
                    </a:cubicBezTo>
                    <a:cubicBezTo>
                      <a:pt x="312" y="499"/>
                      <a:pt x="313" y="496"/>
                      <a:pt x="313" y="497"/>
                    </a:cubicBezTo>
                    <a:cubicBezTo>
                      <a:pt x="313" y="495"/>
                      <a:pt x="313" y="491"/>
                      <a:pt x="314" y="490"/>
                    </a:cubicBezTo>
                    <a:cubicBezTo>
                      <a:pt x="314" y="490"/>
                      <a:pt x="314" y="490"/>
                      <a:pt x="314" y="490"/>
                    </a:cubicBezTo>
                    <a:cubicBezTo>
                      <a:pt x="317" y="485"/>
                      <a:pt x="315" y="480"/>
                      <a:pt x="318" y="475"/>
                    </a:cubicBezTo>
                    <a:cubicBezTo>
                      <a:pt x="317" y="475"/>
                      <a:pt x="318" y="472"/>
                      <a:pt x="316" y="473"/>
                    </a:cubicBezTo>
                    <a:cubicBezTo>
                      <a:pt x="316" y="467"/>
                      <a:pt x="321" y="463"/>
                      <a:pt x="317" y="461"/>
                    </a:cubicBezTo>
                    <a:cubicBezTo>
                      <a:pt x="318" y="458"/>
                      <a:pt x="319" y="458"/>
                      <a:pt x="319" y="457"/>
                    </a:cubicBezTo>
                    <a:cubicBezTo>
                      <a:pt x="320" y="457"/>
                      <a:pt x="320" y="457"/>
                      <a:pt x="320" y="457"/>
                    </a:cubicBezTo>
                    <a:cubicBezTo>
                      <a:pt x="320" y="453"/>
                      <a:pt x="320" y="451"/>
                      <a:pt x="321" y="448"/>
                    </a:cubicBezTo>
                    <a:cubicBezTo>
                      <a:pt x="321" y="446"/>
                      <a:pt x="319" y="445"/>
                      <a:pt x="320" y="442"/>
                    </a:cubicBezTo>
                    <a:cubicBezTo>
                      <a:pt x="321" y="443"/>
                      <a:pt x="321" y="442"/>
                      <a:pt x="321" y="441"/>
                    </a:cubicBezTo>
                    <a:cubicBezTo>
                      <a:pt x="321" y="442"/>
                      <a:pt x="321" y="442"/>
                      <a:pt x="322" y="441"/>
                    </a:cubicBezTo>
                    <a:cubicBezTo>
                      <a:pt x="322" y="440"/>
                      <a:pt x="322" y="440"/>
                      <a:pt x="322" y="440"/>
                    </a:cubicBezTo>
                    <a:cubicBezTo>
                      <a:pt x="322" y="440"/>
                      <a:pt x="322" y="440"/>
                      <a:pt x="322" y="440"/>
                    </a:cubicBezTo>
                    <a:cubicBezTo>
                      <a:pt x="322" y="438"/>
                      <a:pt x="321" y="438"/>
                      <a:pt x="321" y="439"/>
                    </a:cubicBezTo>
                    <a:cubicBezTo>
                      <a:pt x="321" y="439"/>
                      <a:pt x="321" y="439"/>
                      <a:pt x="321" y="439"/>
                    </a:cubicBezTo>
                    <a:cubicBezTo>
                      <a:pt x="322" y="437"/>
                      <a:pt x="322" y="434"/>
                      <a:pt x="323" y="433"/>
                    </a:cubicBezTo>
                    <a:cubicBezTo>
                      <a:pt x="323" y="428"/>
                      <a:pt x="323" y="423"/>
                      <a:pt x="323" y="418"/>
                    </a:cubicBezTo>
                    <a:cubicBezTo>
                      <a:pt x="324" y="418"/>
                      <a:pt x="324" y="419"/>
                      <a:pt x="324" y="420"/>
                    </a:cubicBezTo>
                    <a:cubicBezTo>
                      <a:pt x="324" y="417"/>
                      <a:pt x="324" y="417"/>
                      <a:pt x="324" y="417"/>
                    </a:cubicBezTo>
                    <a:cubicBezTo>
                      <a:pt x="325" y="417"/>
                      <a:pt x="324" y="419"/>
                      <a:pt x="325" y="420"/>
                    </a:cubicBezTo>
                    <a:cubicBezTo>
                      <a:pt x="327" y="416"/>
                      <a:pt x="324" y="411"/>
                      <a:pt x="326" y="407"/>
                    </a:cubicBezTo>
                    <a:cubicBezTo>
                      <a:pt x="325" y="406"/>
                      <a:pt x="325" y="406"/>
                      <a:pt x="325" y="406"/>
                    </a:cubicBezTo>
                    <a:cubicBezTo>
                      <a:pt x="326" y="405"/>
                      <a:pt x="326" y="405"/>
                      <a:pt x="326" y="405"/>
                    </a:cubicBezTo>
                    <a:cubicBezTo>
                      <a:pt x="325" y="405"/>
                      <a:pt x="325" y="404"/>
                      <a:pt x="325" y="404"/>
                    </a:cubicBezTo>
                    <a:cubicBezTo>
                      <a:pt x="326" y="403"/>
                      <a:pt x="327" y="404"/>
                      <a:pt x="327" y="401"/>
                    </a:cubicBezTo>
                    <a:cubicBezTo>
                      <a:pt x="328" y="400"/>
                      <a:pt x="327" y="396"/>
                      <a:pt x="327" y="393"/>
                    </a:cubicBezTo>
                    <a:cubicBezTo>
                      <a:pt x="326" y="395"/>
                      <a:pt x="326" y="394"/>
                      <a:pt x="326" y="394"/>
                    </a:cubicBezTo>
                    <a:cubicBezTo>
                      <a:pt x="326" y="392"/>
                      <a:pt x="327" y="392"/>
                      <a:pt x="326" y="391"/>
                    </a:cubicBezTo>
                    <a:cubicBezTo>
                      <a:pt x="327" y="391"/>
                      <a:pt x="327" y="391"/>
                      <a:pt x="327" y="391"/>
                    </a:cubicBezTo>
                    <a:cubicBezTo>
                      <a:pt x="326" y="391"/>
                      <a:pt x="326" y="388"/>
                      <a:pt x="326" y="387"/>
                    </a:cubicBezTo>
                    <a:cubicBezTo>
                      <a:pt x="327" y="387"/>
                      <a:pt x="327" y="389"/>
                      <a:pt x="327" y="389"/>
                    </a:cubicBezTo>
                    <a:cubicBezTo>
                      <a:pt x="327" y="385"/>
                      <a:pt x="327" y="387"/>
                      <a:pt x="327" y="382"/>
                    </a:cubicBezTo>
                    <a:cubicBezTo>
                      <a:pt x="327" y="380"/>
                      <a:pt x="326" y="383"/>
                      <a:pt x="325" y="381"/>
                    </a:cubicBezTo>
                    <a:cubicBezTo>
                      <a:pt x="325" y="379"/>
                      <a:pt x="325" y="377"/>
                      <a:pt x="325" y="374"/>
                    </a:cubicBezTo>
                    <a:cubicBezTo>
                      <a:pt x="324" y="375"/>
                      <a:pt x="324" y="375"/>
                      <a:pt x="324" y="375"/>
                    </a:cubicBezTo>
                    <a:cubicBezTo>
                      <a:pt x="324" y="374"/>
                      <a:pt x="324" y="373"/>
                      <a:pt x="324" y="372"/>
                    </a:cubicBezTo>
                    <a:cubicBezTo>
                      <a:pt x="327" y="377"/>
                      <a:pt x="331" y="382"/>
                      <a:pt x="336" y="391"/>
                    </a:cubicBezTo>
                    <a:cubicBezTo>
                      <a:pt x="340" y="403"/>
                      <a:pt x="339" y="407"/>
                      <a:pt x="343" y="419"/>
                    </a:cubicBezTo>
                    <a:cubicBezTo>
                      <a:pt x="345" y="425"/>
                      <a:pt x="347" y="432"/>
                      <a:pt x="348" y="438"/>
                    </a:cubicBezTo>
                    <a:cubicBezTo>
                      <a:pt x="350" y="440"/>
                      <a:pt x="349" y="446"/>
                      <a:pt x="351" y="449"/>
                    </a:cubicBezTo>
                    <a:cubicBezTo>
                      <a:pt x="350" y="450"/>
                      <a:pt x="350" y="450"/>
                      <a:pt x="350" y="450"/>
                    </a:cubicBezTo>
                    <a:cubicBezTo>
                      <a:pt x="351" y="452"/>
                      <a:pt x="351" y="453"/>
                      <a:pt x="351" y="454"/>
                    </a:cubicBezTo>
                    <a:cubicBezTo>
                      <a:pt x="351" y="454"/>
                      <a:pt x="351" y="454"/>
                      <a:pt x="351" y="454"/>
                    </a:cubicBezTo>
                    <a:cubicBezTo>
                      <a:pt x="352" y="456"/>
                      <a:pt x="351" y="458"/>
                      <a:pt x="352" y="459"/>
                    </a:cubicBezTo>
                    <a:cubicBezTo>
                      <a:pt x="352" y="459"/>
                      <a:pt x="352" y="459"/>
                      <a:pt x="352" y="459"/>
                    </a:cubicBezTo>
                    <a:cubicBezTo>
                      <a:pt x="352" y="461"/>
                      <a:pt x="352" y="461"/>
                      <a:pt x="352" y="461"/>
                    </a:cubicBezTo>
                    <a:cubicBezTo>
                      <a:pt x="351" y="461"/>
                      <a:pt x="351" y="461"/>
                      <a:pt x="351" y="461"/>
                    </a:cubicBezTo>
                    <a:cubicBezTo>
                      <a:pt x="352" y="464"/>
                      <a:pt x="353" y="467"/>
                      <a:pt x="353" y="470"/>
                    </a:cubicBezTo>
                    <a:cubicBezTo>
                      <a:pt x="354" y="470"/>
                      <a:pt x="354" y="470"/>
                      <a:pt x="354" y="470"/>
                    </a:cubicBezTo>
                    <a:cubicBezTo>
                      <a:pt x="353" y="476"/>
                      <a:pt x="355" y="478"/>
                      <a:pt x="354" y="483"/>
                    </a:cubicBezTo>
                    <a:cubicBezTo>
                      <a:pt x="353" y="483"/>
                      <a:pt x="353" y="483"/>
                      <a:pt x="353" y="483"/>
                    </a:cubicBezTo>
                    <a:cubicBezTo>
                      <a:pt x="356" y="490"/>
                      <a:pt x="351" y="494"/>
                      <a:pt x="354" y="502"/>
                    </a:cubicBezTo>
                    <a:cubicBezTo>
                      <a:pt x="353" y="501"/>
                      <a:pt x="353" y="502"/>
                      <a:pt x="353" y="502"/>
                    </a:cubicBezTo>
                    <a:cubicBezTo>
                      <a:pt x="353" y="505"/>
                      <a:pt x="353" y="509"/>
                      <a:pt x="355" y="509"/>
                    </a:cubicBezTo>
                    <a:cubicBezTo>
                      <a:pt x="355" y="511"/>
                      <a:pt x="354" y="511"/>
                      <a:pt x="353" y="511"/>
                    </a:cubicBezTo>
                    <a:cubicBezTo>
                      <a:pt x="354" y="511"/>
                      <a:pt x="354" y="513"/>
                      <a:pt x="354" y="515"/>
                    </a:cubicBezTo>
                    <a:cubicBezTo>
                      <a:pt x="354" y="514"/>
                      <a:pt x="354" y="514"/>
                      <a:pt x="354" y="514"/>
                    </a:cubicBezTo>
                    <a:cubicBezTo>
                      <a:pt x="354" y="516"/>
                      <a:pt x="354" y="518"/>
                      <a:pt x="354" y="520"/>
                    </a:cubicBezTo>
                    <a:cubicBezTo>
                      <a:pt x="356" y="519"/>
                      <a:pt x="356" y="519"/>
                      <a:pt x="356" y="519"/>
                    </a:cubicBezTo>
                    <a:cubicBezTo>
                      <a:pt x="355" y="522"/>
                      <a:pt x="353" y="519"/>
                      <a:pt x="354" y="522"/>
                    </a:cubicBezTo>
                    <a:cubicBezTo>
                      <a:pt x="355" y="522"/>
                      <a:pt x="355" y="522"/>
                      <a:pt x="355" y="522"/>
                    </a:cubicBezTo>
                    <a:cubicBezTo>
                      <a:pt x="354" y="526"/>
                      <a:pt x="352" y="528"/>
                      <a:pt x="350" y="532"/>
                    </a:cubicBezTo>
                    <a:cubicBezTo>
                      <a:pt x="348" y="548"/>
                      <a:pt x="347" y="566"/>
                      <a:pt x="341" y="579"/>
                    </a:cubicBezTo>
                    <a:cubicBezTo>
                      <a:pt x="340" y="580"/>
                      <a:pt x="340" y="580"/>
                      <a:pt x="340" y="580"/>
                    </a:cubicBezTo>
                    <a:cubicBezTo>
                      <a:pt x="338" y="580"/>
                      <a:pt x="341" y="584"/>
                      <a:pt x="340" y="585"/>
                    </a:cubicBezTo>
                    <a:close/>
                    <a:moveTo>
                      <a:pt x="559" y="462"/>
                    </a:moveTo>
                    <a:cubicBezTo>
                      <a:pt x="558" y="462"/>
                      <a:pt x="558" y="461"/>
                      <a:pt x="557" y="461"/>
                    </a:cubicBezTo>
                    <a:cubicBezTo>
                      <a:pt x="558" y="464"/>
                      <a:pt x="557" y="466"/>
                      <a:pt x="558" y="469"/>
                    </a:cubicBezTo>
                    <a:cubicBezTo>
                      <a:pt x="557" y="469"/>
                      <a:pt x="557" y="469"/>
                      <a:pt x="557" y="469"/>
                    </a:cubicBezTo>
                    <a:cubicBezTo>
                      <a:pt x="559" y="473"/>
                      <a:pt x="557" y="477"/>
                      <a:pt x="559" y="479"/>
                    </a:cubicBezTo>
                    <a:cubicBezTo>
                      <a:pt x="560" y="483"/>
                      <a:pt x="557" y="482"/>
                      <a:pt x="559" y="486"/>
                    </a:cubicBezTo>
                    <a:cubicBezTo>
                      <a:pt x="558" y="488"/>
                      <a:pt x="558" y="488"/>
                      <a:pt x="558" y="488"/>
                    </a:cubicBezTo>
                    <a:cubicBezTo>
                      <a:pt x="558" y="490"/>
                      <a:pt x="559" y="489"/>
                      <a:pt x="559" y="491"/>
                    </a:cubicBezTo>
                    <a:cubicBezTo>
                      <a:pt x="558" y="491"/>
                      <a:pt x="558" y="494"/>
                      <a:pt x="558" y="493"/>
                    </a:cubicBezTo>
                    <a:cubicBezTo>
                      <a:pt x="557" y="497"/>
                      <a:pt x="560" y="502"/>
                      <a:pt x="558" y="508"/>
                    </a:cubicBezTo>
                    <a:cubicBezTo>
                      <a:pt x="560" y="509"/>
                      <a:pt x="559" y="512"/>
                      <a:pt x="560" y="513"/>
                    </a:cubicBezTo>
                    <a:cubicBezTo>
                      <a:pt x="559" y="514"/>
                      <a:pt x="560" y="520"/>
                      <a:pt x="559" y="516"/>
                    </a:cubicBezTo>
                    <a:cubicBezTo>
                      <a:pt x="558" y="516"/>
                      <a:pt x="558" y="515"/>
                      <a:pt x="559" y="515"/>
                    </a:cubicBezTo>
                    <a:cubicBezTo>
                      <a:pt x="558" y="515"/>
                      <a:pt x="558" y="515"/>
                      <a:pt x="558" y="515"/>
                    </a:cubicBezTo>
                    <a:cubicBezTo>
                      <a:pt x="556" y="518"/>
                      <a:pt x="559" y="521"/>
                      <a:pt x="558" y="525"/>
                    </a:cubicBezTo>
                    <a:cubicBezTo>
                      <a:pt x="559" y="524"/>
                      <a:pt x="559" y="522"/>
                      <a:pt x="559" y="523"/>
                    </a:cubicBezTo>
                    <a:cubicBezTo>
                      <a:pt x="559" y="524"/>
                      <a:pt x="559" y="525"/>
                      <a:pt x="559" y="526"/>
                    </a:cubicBezTo>
                    <a:cubicBezTo>
                      <a:pt x="558" y="526"/>
                      <a:pt x="558" y="526"/>
                      <a:pt x="558" y="526"/>
                    </a:cubicBezTo>
                    <a:cubicBezTo>
                      <a:pt x="558" y="531"/>
                      <a:pt x="558" y="531"/>
                      <a:pt x="558" y="531"/>
                    </a:cubicBezTo>
                    <a:cubicBezTo>
                      <a:pt x="559" y="530"/>
                      <a:pt x="559" y="530"/>
                      <a:pt x="559" y="530"/>
                    </a:cubicBezTo>
                    <a:cubicBezTo>
                      <a:pt x="558" y="532"/>
                      <a:pt x="557" y="533"/>
                      <a:pt x="558" y="536"/>
                    </a:cubicBezTo>
                    <a:cubicBezTo>
                      <a:pt x="559" y="537"/>
                      <a:pt x="559" y="533"/>
                      <a:pt x="559" y="536"/>
                    </a:cubicBezTo>
                    <a:cubicBezTo>
                      <a:pt x="559" y="539"/>
                      <a:pt x="557" y="544"/>
                      <a:pt x="557" y="548"/>
                    </a:cubicBezTo>
                    <a:cubicBezTo>
                      <a:pt x="558" y="547"/>
                      <a:pt x="558" y="548"/>
                      <a:pt x="558" y="549"/>
                    </a:cubicBezTo>
                    <a:cubicBezTo>
                      <a:pt x="557" y="549"/>
                      <a:pt x="557" y="549"/>
                      <a:pt x="557" y="549"/>
                    </a:cubicBezTo>
                    <a:cubicBezTo>
                      <a:pt x="558" y="554"/>
                      <a:pt x="555" y="551"/>
                      <a:pt x="556" y="555"/>
                    </a:cubicBezTo>
                    <a:cubicBezTo>
                      <a:pt x="555" y="555"/>
                      <a:pt x="555" y="555"/>
                      <a:pt x="555" y="555"/>
                    </a:cubicBezTo>
                    <a:cubicBezTo>
                      <a:pt x="557" y="556"/>
                      <a:pt x="557" y="556"/>
                      <a:pt x="557" y="556"/>
                    </a:cubicBezTo>
                    <a:cubicBezTo>
                      <a:pt x="558" y="560"/>
                      <a:pt x="555" y="558"/>
                      <a:pt x="557" y="562"/>
                    </a:cubicBezTo>
                    <a:cubicBezTo>
                      <a:pt x="557" y="561"/>
                      <a:pt x="559" y="562"/>
                      <a:pt x="558" y="564"/>
                    </a:cubicBezTo>
                    <a:cubicBezTo>
                      <a:pt x="557" y="563"/>
                      <a:pt x="557" y="563"/>
                      <a:pt x="557" y="563"/>
                    </a:cubicBezTo>
                    <a:cubicBezTo>
                      <a:pt x="557" y="564"/>
                      <a:pt x="558" y="565"/>
                      <a:pt x="557" y="565"/>
                    </a:cubicBezTo>
                    <a:cubicBezTo>
                      <a:pt x="557" y="565"/>
                      <a:pt x="556" y="565"/>
                      <a:pt x="556" y="566"/>
                    </a:cubicBezTo>
                    <a:cubicBezTo>
                      <a:pt x="555" y="565"/>
                      <a:pt x="555" y="565"/>
                      <a:pt x="555" y="565"/>
                    </a:cubicBezTo>
                    <a:cubicBezTo>
                      <a:pt x="556" y="569"/>
                      <a:pt x="556" y="569"/>
                      <a:pt x="556" y="569"/>
                    </a:cubicBezTo>
                    <a:cubicBezTo>
                      <a:pt x="555" y="571"/>
                      <a:pt x="556" y="575"/>
                      <a:pt x="554" y="576"/>
                    </a:cubicBezTo>
                    <a:cubicBezTo>
                      <a:pt x="554" y="576"/>
                      <a:pt x="553" y="581"/>
                      <a:pt x="554" y="582"/>
                    </a:cubicBezTo>
                    <a:cubicBezTo>
                      <a:pt x="553" y="581"/>
                      <a:pt x="553" y="584"/>
                      <a:pt x="552" y="583"/>
                    </a:cubicBezTo>
                    <a:cubicBezTo>
                      <a:pt x="552" y="584"/>
                      <a:pt x="552" y="588"/>
                      <a:pt x="551" y="590"/>
                    </a:cubicBezTo>
                    <a:cubicBezTo>
                      <a:pt x="551" y="589"/>
                      <a:pt x="551" y="589"/>
                      <a:pt x="551" y="589"/>
                    </a:cubicBezTo>
                    <a:cubicBezTo>
                      <a:pt x="549" y="595"/>
                      <a:pt x="550" y="599"/>
                      <a:pt x="548" y="604"/>
                    </a:cubicBezTo>
                    <a:cubicBezTo>
                      <a:pt x="549" y="604"/>
                      <a:pt x="548" y="607"/>
                      <a:pt x="549" y="607"/>
                    </a:cubicBezTo>
                    <a:cubicBezTo>
                      <a:pt x="549" y="612"/>
                      <a:pt x="544" y="616"/>
                      <a:pt x="548" y="619"/>
                    </a:cubicBezTo>
                    <a:cubicBezTo>
                      <a:pt x="547" y="621"/>
                      <a:pt x="546" y="621"/>
                      <a:pt x="546" y="622"/>
                    </a:cubicBezTo>
                    <a:cubicBezTo>
                      <a:pt x="545" y="622"/>
                      <a:pt x="545" y="622"/>
                      <a:pt x="545" y="622"/>
                    </a:cubicBezTo>
                    <a:cubicBezTo>
                      <a:pt x="545" y="626"/>
                      <a:pt x="544" y="628"/>
                      <a:pt x="543" y="631"/>
                    </a:cubicBezTo>
                    <a:cubicBezTo>
                      <a:pt x="543" y="633"/>
                      <a:pt x="545" y="634"/>
                      <a:pt x="543" y="636"/>
                    </a:cubicBezTo>
                    <a:cubicBezTo>
                      <a:pt x="543" y="635"/>
                      <a:pt x="543" y="637"/>
                      <a:pt x="542" y="638"/>
                    </a:cubicBezTo>
                    <a:cubicBezTo>
                      <a:pt x="542" y="637"/>
                      <a:pt x="542" y="637"/>
                      <a:pt x="541" y="638"/>
                    </a:cubicBezTo>
                    <a:cubicBezTo>
                      <a:pt x="541" y="638"/>
                      <a:pt x="541" y="639"/>
                      <a:pt x="541" y="639"/>
                    </a:cubicBezTo>
                    <a:cubicBezTo>
                      <a:pt x="541" y="639"/>
                      <a:pt x="541" y="639"/>
                      <a:pt x="541" y="639"/>
                    </a:cubicBezTo>
                    <a:cubicBezTo>
                      <a:pt x="541" y="641"/>
                      <a:pt x="541" y="641"/>
                      <a:pt x="542" y="640"/>
                    </a:cubicBezTo>
                    <a:cubicBezTo>
                      <a:pt x="542" y="640"/>
                      <a:pt x="542" y="640"/>
                      <a:pt x="542" y="640"/>
                    </a:cubicBezTo>
                    <a:cubicBezTo>
                      <a:pt x="541" y="641"/>
                      <a:pt x="540" y="645"/>
                      <a:pt x="539" y="645"/>
                    </a:cubicBezTo>
                    <a:cubicBezTo>
                      <a:pt x="537" y="650"/>
                      <a:pt x="537" y="655"/>
                      <a:pt x="536" y="660"/>
                    </a:cubicBezTo>
                    <a:cubicBezTo>
                      <a:pt x="535" y="660"/>
                      <a:pt x="535" y="659"/>
                      <a:pt x="535" y="657"/>
                    </a:cubicBezTo>
                    <a:cubicBezTo>
                      <a:pt x="534" y="660"/>
                      <a:pt x="534" y="660"/>
                      <a:pt x="534" y="660"/>
                    </a:cubicBezTo>
                    <a:cubicBezTo>
                      <a:pt x="533" y="660"/>
                      <a:pt x="534" y="658"/>
                      <a:pt x="535" y="657"/>
                    </a:cubicBezTo>
                    <a:cubicBezTo>
                      <a:pt x="532" y="661"/>
                      <a:pt x="533" y="666"/>
                      <a:pt x="530" y="670"/>
                    </a:cubicBezTo>
                    <a:cubicBezTo>
                      <a:pt x="530" y="671"/>
                      <a:pt x="530" y="671"/>
                      <a:pt x="530" y="671"/>
                    </a:cubicBezTo>
                    <a:cubicBezTo>
                      <a:pt x="530" y="671"/>
                      <a:pt x="530" y="671"/>
                      <a:pt x="530" y="671"/>
                    </a:cubicBezTo>
                    <a:cubicBezTo>
                      <a:pt x="530" y="671"/>
                      <a:pt x="530" y="672"/>
                      <a:pt x="530" y="673"/>
                    </a:cubicBezTo>
                    <a:cubicBezTo>
                      <a:pt x="529" y="674"/>
                      <a:pt x="528" y="672"/>
                      <a:pt x="527" y="675"/>
                    </a:cubicBezTo>
                    <a:cubicBezTo>
                      <a:pt x="526" y="676"/>
                      <a:pt x="526" y="680"/>
                      <a:pt x="525" y="682"/>
                    </a:cubicBezTo>
                    <a:cubicBezTo>
                      <a:pt x="526" y="681"/>
                      <a:pt x="526" y="682"/>
                      <a:pt x="526" y="682"/>
                    </a:cubicBezTo>
                    <a:cubicBezTo>
                      <a:pt x="525" y="683"/>
                      <a:pt x="524" y="684"/>
                      <a:pt x="524" y="685"/>
                    </a:cubicBezTo>
                    <a:cubicBezTo>
                      <a:pt x="523" y="684"/>
                      <a:pt x="523" y="684"/>
                      <a:pt x="523" y="684"/>
                    </a:cubicBezTo>
                    <a:cubicBezTo>
                      <a:pt x="524" y="685"/>
                      <a:pt x="523" y="688"/>
                      <a:pt x="523" y="688"/>
                    </a:cubicBezTo>
                    <a:cubicBezTo>
                      <a:pt x="522" y="688"/>
                      <a:pt x="523" y="686"/>
                      <a:pt x="523" y="686"/>
                    </a:cubicBezTo>
                    <a:cubicBezTo>
                      <a:pt x="521" y="690"/>
                      <a:pt x="522" y="688"/>
                      <a:pt x="520" y="692"/>
                    </a:cubicBezTo>
                    <a:cubicBezTo>
                      <a:pt x="519" y="695"/>
                      <a:pt x="521" y="692"/>
                      <a:pt x="521" y="694"/>
                    </a:cubicBezTo>
                    <a:cubicBezTo>
                      <a:pt x="520" y="696"/>
                      <a:pt x="520" y="698"/>
                      <a:pt x="518" y="700"/>
                    </a:cubicBezTo>
                    <a:cubicBezTo>
                      <a:pt x="520" y="700"/>
                      <a:pt x="520" y="700"/>
                      <a:pt x="520" y="700"/>
                    </a:cubicBezTo>
                    <a:cubicBezTo>
                      <a:pt x="518" y="703"/>
                      <a:pt x="517" y="706"/>
                      <a:pt x="516" y="707"/>
                    </a:cubicBezTo>
                    <a:cubicBezTo>
                      <a:pt x="515" y="706"/>
                      <a:pt x="517" y="705"/>
                      <a:pt x="516" y="703"/>
                    </a:cubicBezTo>
                    <a:cubicBezTo>
                      <a:pt x="516" y="704"/>
                      <a:pt x="517" y="704"/>
                      <a:pt x="517" y="704"/>
                    </a:cubicBezTo>
                    <a:cubicBezTo>
                      <a:pt x="517" y="703"/>
                      <a:pt x="516" y="701"/>
                      <a:pt x="517" y="701"/>
                    </a:cubicBezTo>
                    <a:cubicBezTo>
                      <a:pt x="517" y="699"/>
                      <a:pt x="518" y="695"/>
                      <a:pt x="516" y="693"/>
                    </a:cubicBezTo>
                    <a:cubicBezTo>
                      <a:pt x="516" y="693"/>
                      <a:pt x="516" y="693"/>
                      <a:pt x="516" y="693"/>
                    </a:cubicBezTo>
                    <a:cubicBezTo>
                      <a:pt x="515" y="692"/>
                      <a:pt x="516" y="692"/>
                      <a:pt x="515" y="691"/>
                    </a:cubicBezTo>
                    <a:cubicBezTo>
                      <a:pt x="516" y="691"/>
                      <a:pt x="516" y="691"/>
                      <a:pt x="516" y="691"/>
                    </a:cubicBezTo>
                    <a:cubicBezTo>
                      <a:pt x="514" y="690"/>
                      <a:pt x="516" y="688"/>
                      <a:pt x="515" y="687"/>
                    </a:cubicBezTo>
                    <a:cubicBezTo>
                      <a:pt x="516" y="687"/>
                      <a:pt x="516" y="687"/>
                      <a:pt x="516" y="687"/>
                    </a:cubicBezTo>
                    <a:cubicBezTo>
                      <a:pt x="516" y="685"/>
                      <a:pt x="516" y="685"/>
                      <a:pt x="516" y="685"/>
                    </a:cubicBezTo>
                    <a:cubicBezTo>
                      <a:pt x="515" y="686"/>
                      <a:pt x="515" y="686"/>
                      <a:pt x="515" y="686"/>
                    </a:cubicBezTo>
                    <a:cubicBezTo>
                      <a:pt x="513" y="685"/>
                      <a:pt x="517" y="684"/>
                      <a:pt x="515" y="682"/>
                    </a:cubicBezTo>
                    <a:cubicBezTo>
                      <a:pt x="516" y="681"/>
                      <a:pt x="511" y="680"/>
                      <a:pt x="512" y="678"/>
                    </a:cubicBezTo>
                    <a:cubicBezTo>
                      <a:pt x="511" y="678"/>
                      <a:pt x="513" y="679"/>
                      <a:pt x="513" y="678"/>
                    </a:cubicBezTo>
                    <a:cubicBezTo>
                      <a:pt x="514" y="678"/>
                      <a:pt x="513" y="678"/>
                      <a:pt x="514" y="678"/>
                    </a:cubicBezTo>
                    <a:cubicBezTo>
                      <a:pt x="514" y="677"/>
                      <a:pt x="515" y="676"/>
                      <a:pt x="514" y="675"/>
                    </a:cubicBezTo>
                    <a:cubicBezTo>
                      <a:pt x="515" y="675"/>
                      <a:pt x="515" y="675"/>
                      <a:pt x="515" y="675"/>
                    </a:cubicBezTo>
                    <a:cubicBezTo>
                      <a:pt x="514" y="673"/>
                      <a:pt x="516" y="672"/>
                      <a:pt x="515" y="671"/>
                    </a:cubicBezTo>
                    <a:cubicBezTo>
                      <a:pt x="514" y="669"/>
                      <a:pt x="517" y="669"/>
                      <a:pt x="515" y="668"/>
                    </a:cubicBezTo>
                    <a:cubicBezTo>
                      <a:pt x="516" y="667"/>
                      <a:pt x="516" y="667"/>
                      <a:pt x="516" y="667"/>
                    </a:cubicBezTo>
                    <a:cubicBezTo>
                      <a:pt x="517" y="666"/>
                      <a:pt x="515" y="667"/>
                      <a:pt x="515" y="666"/>
                    </a:cubicBezTo>
                    <a:cubicBezTo>
                      <a:pt x="516" y="666"/>
                      <a:pt x="516" y="664"/>
                      <a:pt x="517" y="665"/>
                    </a:cubicBezTo>
                    <a:cubicBezTo>
                      <a:pt x="518" y="663"/>
                      <a:pt x="515" y="661"/>
                      <a:pt x="516" y="658"/>
                    </a:cubicBezTo>
                    <a:cubicBezTo>
                      <a:pt x="515" y="658"/>
                      <a:pt x="516" y="657"/>
                      <a:pt x="514" y="656"/>
                    </a:cubicBezTo>
                    <a:cubicBezTo>
                      <a:pt x="515" y="656"/>
                      <a:pt x="514" y="654"/>
                      <a:pt x="516" y="655"/>
                    </a:cubicBezTo>
                    <a:cubicBezTo>
                      <a:pt x="516" y="655"/>
                      <a:pt x="516" y="655"/>
                      <a:pt x="516" y="655"/>
                    </a:cubicBezTo>
                    <a:cubicBezTo>
                      <a:pt x="517" y="655"/>
                      <a:pt x="517" y="655"/>
                      <a:pt x="517" y="655"/>
                    </a:cubicBezTo>
                    <a:cubicBezTo>
                      <a:pt x="518" y="654"/>
                      <a:pt x="515" y="653"/>
                      <a:pt x="515" y="652"/>
                    </a:cubicBezTo>
                    <a:cubicBezTo>
                      <a:pt x="515" y="652"/>
                      <a:pt x="515" y="653"/>
                      <a:pt x="515" y="652"/>
                    </a:cubicBezTo>
                    <a:cubicBezTo>
                      <a:pt x="515" y="651"/>
                      <a:pt x="515" y="651"/>
                      <a:pt x="515" y="651"/>
                    </a:cubicBezTo>
                    <a:cubicBezTo>
                      <a:pt x="515" y="651"/>
                      <a:pt x="515" y="651"/>
                      <a:pt x="515" y="651"/>
                    </a:cubicBezTo>
                    <a:cubicBezTo>
                      <a:pt x="515" y="649"/>
                      <a:pt x="515" y="649"/>
                      <a:pt x="515" y="649"/>
                    </a:cubicBezTo>
                    <a:cubicBezTo>
                      <a:pt x="515" y="649"/>
                      <a:pt x="515" y="649"/>
                      <a:pt x="515" y="649"/>
                    </a:cubicBezTo>
                    <a:cubicBezTo>
                      <a:pt x="515" y="648"/>
                      <a:pt x="516" y="648"/>
                      <a:pt x="515" y="647"/>
                    </a:cubicBezTo>
                    <a:cubicBezTo>
                      <a:pt x="514" y="647"/>
                      <a:pt x="514" y="648"/>
                      <a:pt x="513" y="647"/>
                    </a:cubicBezTo>
                    <a:cubicBezTo>
                      <a:pt x="514" y="646"/>
                      <a:pt x="514" y="644"/>
                      <a:pt x="514" y="642"/>
                    </a:cubicBezTo>
                    <a:cubicBezTo>
                      <a:pt x="513" y="642"/>
                      <a:pt x="513" y="642"/>
                      <a:pt x="513" y="641"/>
                    </a:cubicBezTo>
                    <a:cubicBezTo>
                      <a:pt x="514" y="641"/>
                      <a:pt x="514" y="641"/>
                      <a:pt x="514" y="641"/>
                    </a:cubicBezTo>
                    <a:cubicBezTo>
                      <a:pt x="512" y="640"/>
                      <a:pt x="516" y="640"/>
                      <a:pt x="514" y="639"/>
                    </a:cubicBezTo>
                    <a:cubicBezTo>
                      <a:pt x="513" y="639"/>
                      <a:pt x="513" y="639"/>
                      <a:pt x="513" y="639"/>
                    </a:cubicBezTo>
                    <a:cubicBezTo>
                      <a:pt x="511" y="637"/>
                      <a:pt x="515" y="637"/>
                      <a:pt x="512" y="636"/>
                    </a:cubicBezTo>
                    <a:cubicBezTo>
                      <a:pt x="512" y="637"/>
                      <a:pt x="510" y="637"/>
                      <a:pt x="510" y="636"/>
                    </a:cubicBezTo>
                    <a:cubicBezTo>
                      <a:pt x="511" y="636"/>
                      <a:pt x="511" y="636"/>
                      <a:pt x="511" y="636"/>
                    </a:cubicBezTo>
                    <a:cubicBezTo>
                      <a:pt x="511" y="635"/>
                      <a:pt x="510" y="635"/>
                      <a:pt x="511" y="635"/>
                    </a:cubicBezTo>
                    <a:cubicBezTo>
                      <a:pt x="511" y="635"/>
                      <a:pt x="512" y="635"/>
                      <a:pt x="511" y="634"/>
                    </a:cubicBezTo>
                    <a:cubicBezTo>
                      <a:pt x="513" y="634"/>
                      <a:pt x="513" y="634"/>
                      <a:pt x="513" y="634"/>
                    </a:cubicBezTo>
                    <a:cubicBezTo>
                      <a:pt x="511" y="634"/>
                      <a:pt x="511" y="634"/>
                      <a:pt x="511" y="634"/>
                    </a:cubicBezTo>
                    <a:cubicBezTo>
                      <a:pt x="511" y="632"/>
                      <a:pt x="510" y="631"/>
                      <a:pt x="511" y="630"/>
                    </a:cubicBezTo>
                    <a:cubicBezTo>
                      <a:pt x="511" y="630"/>
                      <a:pt x="511" y="628"/>
                      <a:pt x="509" y="628"/>
                    </a:cubicBezTo>
                    <a:cubicBezTo>
                      <a:pt x="510" y="628"/>
                      <a:pt x="510" y="627"/>
                      <a:pt x="511" y="627"/>
                    </a:cubicBezTo>
                    <a:cubicBezTo>
                      <a:pt x="510" y="627"/>
                      <a:pt x="509" y="625"/>
                      <a:pt x="510" y="624"/>
                    </a:cubicBezTo>
                    <a:cubicBezTo>
                      <a:pt x="510" y="624"/>
                      <a:pt x="510" y="624"/>
                      <a:pt x="510" y="624"/>
                    </a:cubicBezTo>
                    <a:cubicBezTo>
                      <a:pt x="510" y="622"/>
                      <a:pt x="507" y="621"/>
                      <a:pt x="508" y="618"/>
                    </a:cubicBezTo>
                    <a:cubicBezTo>
                      <a:pt x="507" y="619"/>
                      <a:pt x="507" y="617"/>
                      <a:pt x="506" y="618"/>
                    </a:cubicBezTo>
                    <a:cubicBezTo>
                      <a:pt x="504" y="616"/>
                      <a:pt x="507" y="613"/>
                      <a:pt x="503" y="614"/>
                    </a:cubicBezTo>
                    <a:cubicBezTo>
                      <a:pt x="502" y="613"/>
                      <a:pt x="503" y="612"/>
                      <a:pt x="503" y="612"/>
                    </a:cubicBezTo>
                    <a:cubicBezTo>
                      <a:pt x="503" y="612"/>
                      <a:pt x="503" y="612"/>
                      <a:pt x="503" y="612"/>
                    </a:cubicBezTo>
                    <a:cubicBezTo>
                      <a:pt x="502" y="610"/>
                      <a:pt x="502" y="610"/>
                      <a:pt x="502" y="608"/>
                    </a:cubicBezTo>
                    <a:cubicBezTo>
                      <a:pt x="501" y="608"/>
                      <a:pt x="499" y="608"/>
                      <a:pt x="499" y="607"/>
                    </a:cubicBezTo>
                    <a:cubicBezTo>
                      <a:pt x="500" y="607"/>
                      <a:pt x="499" y="607"/>
                      <a:pt x="499" y="606"/>
                    </a:cubicBezTo>
                    <a:cubicBezTo>
                      <a:pt x="500" y="606"/>
                      <a:pt x="500" y="606"/>
                      <a:pt x="500" y="606"/>
                    </a:cubicBezTo>
                    <a:cubicBezTo>
                      <a:pt x="500" y="606"/>
                      <a:pt x="500" y="605"/>
                      <a:pt x="499" y="605"/>
                    </a:cubicBezTo>
                    <a:cubicBezTo>
                      <a:pt x="499" y="605"/>
                      <a:pt x="499" y="605"/>
                      <a:pt x="500" y="605"/>
                    </a:cubicBezTo>
                    <a:cubicBezTo>
                      <a:pt x="499" y="605"/>
                      <a:pt x="499" y="605"/>
                      <a:pt x="499" y="605"/>
                    </a:cubicBezTo>
                    <a:cubicBezTo>
                      <a:pt x="499" y="605"/>
                      <a:pt x="499" y="605"/>
                      <a:pt x="498" y="606"/>
                    </a:cubicBezTo>
                    <a:cubicBezTo>
                      <a:pt x="499" y="604"/>
                      <a:pt x="497" y="604"/>
                      <a:pt x="498" y="603"/>
                    </a:cubicBezTo>
                    <a:cubicBezTo>
                      <a:pt x="497" y="601"/>
                      <a:pt x="495" y="600"/>
                      <a:pt x="493" y="598"/>
                    </a:cubicBezTo>
                    <a:cubicBezTo>
                      <a:pt x="494" y="598"/>
                      <a:pt x="495" y="598"/>
                      <a:pt x="495" y="598"/>
                    </a:cubicBezTo>
                    <a:cubicBezTo>
                      <a:pt x="494" y="597"/>
                      <a:pt x="494" y="597"/>
                      <a:pt x="494" y="597"/>
                    </a:cubicBezTo>
                    <a:cubicBezTo>
                      <a:pt x="495" y="597"/>
                      <a:pt x="495" y="598"/>
                      <a:pt x="496" y="598"/>
                    </a:cubicBezTo>
                    <a:cubicBezTo>
                      <a:pt x="496" y="596"/>
                      <a:pt x="492" y="596"/>
                      <a:pt x="492" y="593"/>
                    </a:cubicBezTo>
                    <a:cubicBezTo>
                      <a:pt x="492" y="593"/>
                      <a:pt x="492" y="593"/>
                      <a:pt x="492" y="593"/>
                    </a:cubicBezTo>
                    <a:cubicBezTo>
                      <a:pt x="492" y="593"/>
                      <a:pt x="492" y="593"/>
                      <a:pt x="492" y="593"/>
                    </a:cubicBezTo>
                    <a:cubicBezTo>
                      <a:pt x="491" y="593"/>
                      <a:pt x="491" y="593"/>
                      <a:pt x="490" y="593"/>
                    </a:cubicBezTo>
                    <a:cubicBezTo>
                      <a:pt x="491" y="592"/>
                      <a:pt x="492" y="592"/>
                      <a:pt x="491" y="591"/>
                    </a:cubicBezTo>
                    <a:cubicBezTo>
                      <a:pt x="491" y="590"/>
                      <a:pt x="490" y="590"/>
                      <a:pt x="489" y="589"/>
                    </a:cubicBezTo>
                    <a:cubicBezTo>
                      <a:pt x="489" y="590"/>
                      <a:pt x="488" y="590"/>
                      <a:pt x="488" y="590"/>
                    </a:cubicBezTo>
                    <a:cubicBezTo>
                      <a:pt x="488" y="589"/>
                      <a:pt x="488" y="589"/>
                      <a:pt x="487" y="588"/>
                    </a:cubicBezTo>
                    <a:cubicBezTo>
                      <a:pt x="488" y="588"/>
                      <a:pt x="488" y="588"/>
                      <a:pt x="488" y="588"/>
                    </a:cubicBezTo>
                    <a:cubicBezTo>
                      <a:pt x="487" y="588"/>
                      <a:pt x="487" y="587"/>
                      <a:pt x="486" y="588"/>
                    </a:cubicBezTo>
                    <a:cubicBezTo>
                      <a:pt x="487" y="587"/>
                      <a:pt x="487" y="588"/>
                      <a:pt x="488" y="587"/>
                    </a:cubicBezTo>
                    <a:cubicBezTo>
                      <a:pt x="486" y="586"/>
                      <a:pt x="487" y="587"/>
                      <a:pt x="486" y="585"/>
                    </a:cubicBezTo>
                    <a:cubicBezTo>
                      <a:pt x="484" y="585"/>
                      <a:pt x="485" y="586"/>
                      <a:pt x="484" y="586"/>
                    </a:cubicBezTo>
                    <a:cubicBezTo>
                      <a:pt x="483" y="586"/>
                      <a:pt x="482" y="586"/>
                      <a:pt x="482" y="584"/>
                    </a:cubicBezTo>
                    <a:cubicBezTo>
                      <a:pt x="481" y="585"/>
                      <a:pt x="481" y="585"/>
                      <a:pt x="481" y="585"/>
                    </a:cubicBezTo>
                    <a:cubicBezTo>
                      <a:pt x="479" y="584"/>
                      <a:pt x="479" y="584"/>
                      <a:pt x="479" y="582"/>
                    </a:cubicBezTo>
                    <a:cubicBezTo>
                      <a:pt x="477" y="582"/>
                      <a:pt x="475" y="582"/>
                      <a:pt x="474" y="582"/>
                    </a:cubicBezTo>
                    <a:cubicBezTo>
                      <a:pt x="473" y="580"/>
                      <a:pt x="471" y="579"/>
                      <a:pt x="465" y="578"/>
                    </a:cubicBezTo>
                    <a:cubicBezTo>
                      <a:pt x="465" y="577"/>
                      <a:pt x="465" y="577"/>
                      <a:pt x="465" y="577"/>
                    </a:cubicBezTo>
                    <a:cubicBezTo>
                      <a:pt x="463" y="578"/>
                      <a:pt x="462" y="578"/>
                      <a:pt x="462" y="580"/>
                    </a:cubicBezTo>
                    <a:cubicBezTo>
                      <a:pt x="460" y="578"/>
                      <a:pt x="460" y="581"/>
                      <a:pt x="459" y="580"/>
                    </a:cubicBezTo>
                    <a:cubicBezTo>
                      <a:pt x="459" y="580"/>
                      <a:pt x="459" y="580"/>
                      <a:pt x="459" y="580"/>
                    </a:cubicBezTo>
                    <a:cubicBezTo>
                      <a:pt x="459" y="582"/>
                      <a:pt x="456" y="580"/>
                      <a:pt x="456" y="582"/>
                    </a:cubicBezTo>
                    <a:cubicBezTo>
                      <a:pt x="456" y="581"/>
                      <a:pt x="456" y="581"/>
                      <a:pt x="456" y="581"/>
                    </a:cubicBezTo>
                    <a:cubicBezTo>
                      <a:pt x="455" y="581"/>
                      <a:pt x="454" y="582"/>
                      <a:pt x="454" y="581"/>
                    </a:cubicBezTo>
                    <a:cubicBezTo>
                      <a:pt x="452" y="582"/>
                      <a:pt x="449" y="582"/>
                      <a:pt x="448" y="584"/>
                    </a:cubicBezTo>
                    <a:cubicBezTo>
                      <a:pt x="448" y="584"/>
                      <a:pt x="448" y="584"/>
                      <a:pt x="448" y="584"/>
                    </a:cubicBezTo>
                    <a:cubicBezTo>
                      <a:pt x="448" y="586"/>
                      <a:pt x="447" y="585"/>
                      <a:pt x="446" y="585"/>
                    </a:cubicBezTo>
                    <a:cubicBezTo>
                      <a:pt x="446" y="585"/>
                      <a:pt x="446" y="585"/>
                      <a:pt x="446" y="585"/>
                    </a:cubicBezTo>
                    <a:cubicBezTo>
                      <a:pt x="446" y="587"/>
                      <a:pt x="444" y="586"/>
                      <a:pt x="443" y="587"/>
                    </a:cubicBezTo>
                    <a:cubicBezTo>
                      <a:pt x="443" y="586"/>
                      <a:pt x="443" y="586"/>
                      <a:pt x="443" y="586"/>
                    </a:cubicBezTo>
                    <a:cubicBezTo>
                      <a:pt x="442" y="586"/>
                      <a:pt x="442" y="586"/>
                      <a:pt x="442" y="586"/>
                    </a:cubicBezTo>
                    <a:cubicBezTo>
                      <a:pt x="442" y="586"/>
                      <a:pt x="442" y="586"/>
                      <a:pt x="442" y="586"/>
                    </a:cubicBezTo>
                    <a:cubicBezTo>
                      <a:pt x="442" y="589"/>
                      <a:pt x="441" y="585"/>
                      <a:pt x="440" y="587"/>
                    </a:cubicBezTo>
                    <a:cubicBezTo>
                      <a:pt x="439" y="587"/>
                      <a:pt x="438" y="592"/>
                      <a:pt x="437" y="591"/>
                    </a:cubicBezTo>
                    <a:cubicBezTo>
                      <a:pt x="436" y="592"/>
                      <a:pt x="437" y="589"/>
                      <a:pt x="436" y="590"/>
                    </a:cubicBezTo>
                    <a:cubicBezTo>
                      <a:pt x="436" y="589"/>
                      <a:pt x="437" y="590"/>
                      <a:pt x="436" y="589"/>
                    </a:cubicBezTo>
                    <a:cubicBezTo>
                      <a:pt x="435" y="589"/>
                      <a:pt x="435" y="588"/>
                      <a:pt x="434" y="589"/>
                    </a:cubicBezTo>
                    <a:cubicBezTo>
                      <a:pt x="434" y="588"/>
                      <a:pt x="434" y="588"/>
                      <a:pt x="434" y="588"/>
                    </a:cubicBezTo>
                    <a:cubicBezTo>
                      <a:pt x="432" y="590"/>
                      <a:pt x="431" y="587"/>
                      <a:pt x="430" y="589"/>
                    </a:cubicBezTo>
                    <a:cubicBezTo>
                      <a:pt x="429" y="590"/>
                      <a:pt x="429" y="586"/>
                      <a:pt x="428" y="588"/>
                    </a:cubicBezTo>
                    <a:cubicBezTo>
                      <a:pt x="427" y="587"/>
                      <a:pt x="427" y="587"/>
                      <a:pt x="427" y="587"/>
                    </a:cubicBezTo>
                    <a:cubicBezTo>
                      <a:pt x="426" y="587"/>
                      <a:pt x="427" y="589"/>
                      <a:pt x="426" y="588"/>
                    </a:cubicBezTo>
                    <a:cubicBezTo>
                      <a:pt x="426" y="588"/>
                      <a:pt x="425" y="588"/>
                      <a:pt x="425" y="587"/>
                    </a:cubicBezTo>
                    <a:cubicBezTo>
                      <a:pt x="424" y="586"/>
                      <a:pt x="422" y="589"/>
                      <a:pt x="420" y="587"/>
                    </a:cubicBezTo>
                    <a:cubicBezTo>
                      <a:pt x="420" y="589"/>
                      <a:pt x="419" y="588"/>
                      <a:pt x="418" y="589"/>
                    </a:cubicBezTo>
                    <a:cubicBezTo>
                      <a:pt x="418" y="589"/>
                      <a:pt x="416" y="589"/>
                      <a:pt x="417" y="588"/>
                    </a:cubicBezTo>
                    <a:cubicBezTo>
                      <a:pt x="417" y="588"/>
                      <a:pt x="418" y="588"/>
                      <a:pt x="418" y="588"/>
                    </a:cubicBezTo>
                    <a:cubicBezTo>
                      <a:pt x="418" y="587"/>
                      <a:pt x="418" y="587"/>
                      <a:pt x="418" y="587"/>
                    </a:cubicBezTo>
                    <a:cubicBezTo>
                      <a:pt x="416" y="586"/>
                      <a:pt x="416" y="588"/>
                      <a:pt x="414" y="588"/>
                    </a:cubicBezTo>
                    <a:cubicBezTo>
                      <a:pt x="415" y="588"/>
                      <a:pt x="415" y="588"/>
                      <a:pt x="415" y="589"/>
                    </a:cubicBezTo>
                    <a:cubicBezTo>
                      <a:pt x="414" y="589"/>
                      <a:pt x="414" y="589"/>
                      <a:pt x="414" y="589"/>
                    </a:cubicBezTo>
                    <a:cubicBezTo>
                      <a:pt x="414" y="588"/>
                      <a:pt x="414" y="588"/>
                      <a:pt x="414" y="588"/>
                    </a:cubicBezTo>
                    <a:cubicBezTo>
                      <a:pt x="412" y="588"/>
                      <a:pt x="412" y="588"/>
                      <a:pt x="412" y="588"/>
                    </a:cubicBezTo>
                    <a:cubicBezTo>
                      <a:pt x="413" y="589"/>
                      <a:pt x="413" y="589"/>
                      <a:pt x="413" y="589"/>
                    </a:cubicBezTo>
                    <a:cubicBezTo>
                      <a:pt x="412" y="588"/>
                      <a:pt x="411" y="587"/>
                      <a:pt x="411" y="588"/>
                    </a:cubicBezTo>
                    <a:cubicBezTo>
                      <a:pt x="410" y="589"/>
                      <a:pt x="411" y="589"/>
                      <a:pt x="411" y="590"/>
                    </a:cubicBezTo>
                    <a:cubicBezTo>
                      <a:pt x="410" y="589"/>
                      <a:pt x="408" y="588"/>
                      <a:pt x="406" y="588"/>
                    </a:cubicBezTo>
                    <a:cubicBezTo>
                      <a:pt x="407" y="589"/>
                      <a:pt x="406" y="589"/>
                      <a:pt x="406" y="589"/>
                    </a:cubicBezTo>
                    <a:cubicBezTo>
                      <a:pt x="406" y="588"/>
                      <a:pt x="406" y="588"/>
                      <a:pt x="406" y="588"/>
                    </a:cubicBezTo>
                    <a:cubicBezTo>
                      <a:pt x="404" y="590"/>
                      <a:pt x="405" y="587"/>
                      <a:pt x="404" y="588"/>
                    </a:cubicBezTo>
                    <a:cubicBezTo>
                      <a:pt x="404" y="587"/>
                      <a:pt x="404" y="587"/>
                      <a:pt x="404" y="587"/>
                    </a:cubicBezTo>
                    <a:cubicBezTo>
                      <a:pt x="404" y="589"/>
                      <a:pt x="404" y="589"/>
                      <a:pt x="404" y="589"/>
                    </a:cubicBezTo>
                    <a:cubicBezTo>
                      <a:pt x="402" y="591"/>
                      <a:pt x="403" y="587"/>
                      <a:pt x="402" y="589"/>
                    </a:cubicBezTo>
                    <a:cubicBezTo>
                      <a:pt x="402" y="589"/>
                      <a:pt x="402" y="591"/>
                      <a:pt x="401" y="591"/>
                    </a:cubicBezTo>
                    <a:cubicBezTo>
                      <a:pt x="401" y="590"/>
                      <a:pt x="401" y="590"/>
                      <a:pt x="401" y="590"/>
                    </a:cubicBezTo>
                    <a:cubicBezTo>
                      <a:pt x="401" y="590"/>
                      <a:pt x="401" y="591"/>
                      <a:pt x="401" y="591"/>
                    </a:cubicBezTo>
                    <a:cubicBezTo>
                      <a:pt x="401" y="590"/>
                      <a:pt x="401" y="589"/>
                      <a:pt x="400" y="590"/>
                    </a:cubicBezTo>
                    <a:cubicBezTo>
                      <a:pt x="400" y="588"/>
                      <a:pt x="400" y="588"/>
                      <a:pt x="400" y="588"/>
                    </a:cubicBezTo>
                    <a:cubicBezTo>
                      <a:pt x="399" y="590"/>
                      <a:pt x="399" y="590"/>
                      <a:pt x="399" y="590"/>
                    </a:cubicBezTo>
                    <a:cubicBezTo>
                      <a:pt x="399" y="589"/>
                      <a:pt x="397" y="590"/>
                      <a:pt x="397" y="589"/>
                    </a:cubicBezTo>
                    <a:cubicBezTo>
                      <a:pt x="397" y="589"/>
                      <a:pt x="395" y="589"/>
                      <a:pt x="395" y="590"/>
                    </a:cubicBezTo>
                    <a:cubicBezTo>
                      <a:pt x="395" y="589"/>
                      <a:pt x="394" y="589"/>
                      <a:pt x="394" y="588"/>
                    </a:cubicBezTo>
                    <a:cubicBezTo>
                      <a:pt x="394" y="589"/>
                      <a:pt x="393" y="590"/>
                      <a:pt x="392" y="589"/>
                    </a:cubicBezTo>
                    <a:cubicBezTo>
                      <a:pt x="392" y="589"/>
                      <a:pt x="392" y="589"/>
                      <a:pt x="392" y="589"/>
                    </a:cubicBezTo>
                    <a:cubicBezTo>
                      <a:pt x="390" y="588"/>
                      <a:pt x="389" y="590"/>
                      <a:pt x="387" y="589"/>
                    </a:cubicBezTo>
                    <a:cubicBezTo>
                      <a:pt x="387" y="590"/>
                      <a:pt x="386" y="589"/>
                      <a:pt x="386" y="591"/>
                    </a:cubicBezTo>
                    <a:cubicBezTo>
                      <a:pt x="384" y="592"/>
                      <a:pt x="383" y="588"/>
                      <a:pt x="382" y="592"/>
                    </a:cubicBezTo>
                    <a:cubicBezTo>
                      <a:pt x="381" y="592"/>
                      <a:pt x="381" y="591"/>
                      <a:pt x="380" y="591"/>
                    </a:cubicBezTo>
                    <a:cubicBezTo>
                      <a:pt x="381" y="591"/>
                      <a:pt x="381" y="591"/>
                      <a:pt x="381" y="591"/>
                    </a:cubicBezTo>
                    <a:cubicBezTo>
                      <a:pt x="379" y="591"/>
                      <a:pt x="379" y="591"/>
                      <a:pt x="377" y="591"/>
                    </a:cubicBezTo>
                    <a:cubicBezTo>
                      <a:pt x="377" y="591"/>
                      <a:pt x="377" y="593"/>
                      <a:pt x="376" y="593"/>
                    </a:cubicBezTo>
                    <a:cubicBezTo>
                      <a:pt x="376" y="592"/>
                      <a:pt x="376" y="592"/>
                      <a:pt x="375" y="592"/>
                    </a:cubicBezTo>
                    <a:cubicBezTo>
                      <a:pt x="375" y="592"/>
                      <a:pt x="375" y="592"/>
                      <a:pt x="375" y="591"/>
                    </a:cubicBezTo>
                    <a:cubicBezTo>
                      <a:pt x="375" y="591"/>
                      <a:pt x="375" y="591"/>
                      <a:pt x="375" y="592"/>
                    </a:cubicBezTo>
                    <a:cubicBezTo>
                      <a:pt x="375" y="591"/>
                      <a:pt x="375" y="591"/>
                      <a:pt x="375" y="591"/>
                    </a:cubicBezTo>
                    <a:cubicBezTo>
                      <a:pt x="374" y="592"/>
                      <a:pt x="374" y="592"/>
                      <a:pt x="374" y="592"/>
                    </a:cubicBezTo>
                    <a:cubicBezTo>
                      <a:pt x="374" y="592"/>
                      <a:pt x="374" y="592"/>
                      <a:pt x="374" y="592"/>
                    </a:cubicBezTo>
                    <a:cubicBezTo>
                      <a:pt x="374" y="591"/>
                      <a:pt x="373" y="592"/>
                      <a:pt x="372" y="591"/>
                    </a:cubicBezTo>
                    <a:cubicBezTo>
                      <a:pt x="370" y="591"/>
                      <a:pt x="369" y="593"/>
                      <a:pt x="367" y="593"/>
                    </a:cubicBezTo>
                    <a:cubicBezTo>
                      <a:pt x="367" y="592"/>
                      <a:pt x="367" y="592"/>
                      <a:pt x="368" y="592"/>
                    </a:cubicBezTo>
                    <a:cubicBezTo>
                      <a:pt x="367" y="592"/>
                      <a:pt x="367" y="592"/>
                      <a:pt x="367" y="592"/>
                    </a:cubicBezTo>
                    <a:cubicBezTo>
                      <a:pt x="367" y="591"/>
                      <a:pt x="367" y="591"/>
                      <a:pt x="368" y="591"/>
                    </a:cubicBezTo>
                    <a:cubicBezTo>
                      <a:pt x="366" y="590"/>
                      <a:pt x="365" y="593"/>
                      <a:pt x="363" y="591"/>
                    </a:cubicBezTo>
                    <a:cubicBezTo>
                      <a:pt x="363" y="592"/>
                      <a:pt x="363" y="592"/>
                      <a:pt x="363" y="592"/>
                    </a:cubicBezTo>
                    <a:cubicBezTo>
                      <a:pt x="363" y="592"/>
                      <a:pt x="363" y="592"/>
                      <a:pt x="363" y="592"/>
                    </a:cubicBezTo>
                    <a:cubicBezTo>
                      <a:pt x="363" y="592"/>
                      <a:pt x="362" y="593"/>
                      <a:pt x="362" y="593"/>
                    </a:cubicBezTo>
                    <a:cubicBezTo>
                      <a:pt x="362" y="592"/>
                      <a:pt x="362" y="591"/>
                      <a:pt x="361" y="591"/>
                    </a:cubicBezTo>
                    <a:cubicBezTo>
                      <a:pt x="361" y="590"/>
                      <a:pt x="360" y="591"/>
                      <a:pt x="359" y="592"/>
                    </a:cubicBezTo>
                    <a:cubicBezTo>
                      <a:pt x="359" y="592"/>
                      <a:pt x="359" y="592"/>
                      <a:pt x="359" y="592"/>
                    </a:cubicBezTo>
                    <a:cubicBezTo>
                      <a:pt x="358" y="592"/>
                      <a:pt x="358" y="592"/>
                      <a:pt x="358" y="592"/>
                    </a:cubicBezTo>
                    <a:cubicBezTo>
                      <a:pt x="358" y="591"/>
                      <a:pt x="358" y="591"/>
                      <a:pt x="358" y="591"/>
                    </a:cubicBezTo>
                    <a:cubicBezTo>
                      <a:pt x="358" y="592"/>
                      <a:pt x="357" y="592"/>
                      <a:pt x="356" y="592"/>
                    </a:cubicBezTo>
                    <a:cubicBezTo>
                      <a:pt x="356" y="592"/>
                      <a:pt x="357" y="592"/>
                      <a:pt x="357" y="591"/>
                    </a:cubicBezTo>
                    <a:cubicBezTo>
                      <a:pt x="356" y="591"/>
                      <a:pt x="356" y="591"/>
                      <a:pt x="355" y="591"/>
                    </a:cubicBezTo>
                    <a:cubicBezTo>
                      <a:pt x="354" y="592"/>
                      <a:pt x="355" y="592"/>
                      <a:pt x="354" y="593"/>
                    </a:cubicBezTo>
                    <a:cubicBezTo>
                      <a:pt x="354" y="593"/>
                      <a:pt x="353" y="594"/>
                      <a:pt x="352" y="593"/>
                    </a:cubicBezTo>
                    <a:cubicBezTo>
                      <a:pt x="352" y="594"/>
                      <a:pt x="352" y="594"/>
                      <a:pt x="352" y="594"/>
                    </a:cubicBezTo>
                    <a:cubicBezTo>
                      <a:pt x="351" y="595"/>
                      <a:pt x="350" y="595"/>
                      <a:pt x="350" y="595"/>
                    </a:cubicBezTo>
                    <a:cubicBezTo>
                      <a:pt x="350" y="594"/>
                      <a:pt x="351" y="593"/>
                      <a:pt x="351" y="591"/>
                    </a:cubicBezTo>
                    <a:cubicBezTo>
                      <a:pt x="352" y="590"/>
                      <a:pt x="352" y="590"/>
                      <a:pt x="352" y="590"/>
                    </a:cubicBezTo>
                    <a:cubicBezTo>
                      <a:pt x="353" y="588"/>
                      <a:pt x="351" y="588"/>
                      <a:pt x="352" y="586"/>
                    </a:cubicBezTo>
                    <a:cubicBezTo>
                      <a:pt x="353" y="587"/>
                      <a:pt x="354" y="584"/>
                      <a:pt x="354" y="585"/>
                    </a:cubicBezTo>
                    <a:cubicBezTo>
                      <a:pt x="356" y="581"/>
                      <a:pt x="355" y="575"/>
                      <a:pt x="358" y="570"/>
                    </a:cubicBezTo>
                    <a:cubicBezTo>
                      <a:pt x="357" y="568"/>
                      <a:pt x="359" y="565"/>
                      <a:pt x="358" y="564"/>
                    </a:cubicBezTo>
                    <a:cubicBezTo>
                      <a:pt x="359" y="564"/>
                      <a:pt x="359" y="558"/>
                      <a:pt x="360" y="561"/>
                    </a:cubicBezTo>
                    <a:cubicBezTo>
                      <a:pt x="360" y="562"/>
                      <a:pt x="360" y="562"/>
                      <a:pt x="360" y="562"/>
                    </a:cubicBezTo>
                    <a:cubicBezTo>
                      <a:pt x="360" y="563"/>
                      <a:pt x="360" y="563"/>
                      <a:pt x="360" y="563"/>
                    </a:cubicBezTo>
                    <a:cubicBezTo>
                      <a:pt x="363" y="560"/>
                      <a:pt x="361" y="556"/>
                      <a:pt x="362" y="553"/>
                    </a:cubicBezTo>
                    <a:cubicBezTo>
                      <a:pt x="361" y="554"/>
                      <a:pt x="361" y="555"/>
                      <a:pt x="361" y="554"/>
                    </a:cubicBezTo>
                    <a:cubicBezTo>
                      <a:pt x="361" y="551"/>
                      <a:pt x="361" y="551"/>
                      <a:pt x="361" y="551"/>
                    </a:cubicBezTo>
                    <a:cubicBezTo>
                      <a:pt x="362" y="552"/>
                      <a:pt x="362" y="552"/>
                      <a:pt x="362" y="552"/>
                    </a:cubicBezTo>
                    <a:cubicBezTo>
                      <a:pt x="362" y="550"/>
                      <a:pt x="363" y="548"/>
                      <a:pt x="363" y="547"/>
                    </a:cubicBezTo>
                    <a:cubicBezTo>
                      <a:pt x="362" y="547"/>
                      <a:pt x="362" y="547"/>
                      <a:pt x="362" y="547"/>
                    </a:cubicBezTo>
                    <a:cubicBezTo>
                      <a:pt x="363" y="545"/>
                      <a:pt x="365" y="544"/>
                      <a:pt x="364" y="541"/>
                    </a:cubicBezTo>
                    <a:cubicBezTo>
                      <a:pt x="363" y="540"/>
                      <a:pt x="362" y="544"/>
                      <a:pt x="363" y="541"/>
                    </a:cubicBezTo>
                    <a:cubicBezTo>
                      <a:pt x="364" y="538"/>
                      <a:pt x="365" y="533"/>
                      <a:pt x="366" y="529"/>
                    </a:cubicBezTo>
                    <a:cubicBezTo>
                      <a:pt x="365" y="529"/>
                      <a:pt x="365" y="528"/>
                      <a:pt x="365" y="527"/>
                    </a:cubicBezTo>
                    <a:cubicBezTo>
                      <a:pt x="366" y="527"/>
                      <a:pt x="366" y="527"/>
                      <a:pt x="366" y="527"/>
                    </a:cubicBezTo>
                    <a:cubicBezTo>
                      <a:pt x="365" y="523"/>
                      <a:pt x="368" y="526"/>
                      <a:pt x="368" y="521"/>
                    </a:cubicBezTo>
                    <a:cubicBezTo>
                      <a:pt x="367" y="520"/>
                      <a:pt x="367" y="520"/>
                      <a:pt x="367" y="520"/>
                    </a:cubicBezTo>
                    <a:cubicBezTo>
                      <a:pt x="365" y="516"/>
                      <a:pt x="369" y="518"/>
                      <a:pt x="367" y="514"/>
                    </a:cubicBezTo>
                    <a:cubicBezTo>
                      <a:pt x="367" y="515"/>
                      <a:pt x="365" y="514"/>
                      <a:pt x="365" y="512"/>
                    </a:cubicBezTo>
                    <a:cubicBezTo>
                      <a:pt x="366" y="513"/>
                      <a:pt x="366" y="513"/>
                      <a:pt x="366" y="513"/>
                    </a:cubicBezTo>
                    <a:cubicBezTo>
                      <a:pt x="366" y="512"/>
                      <a:pt x="366" y="511"/>
                      <a:pt x="366" y="511"/>
                    </a:cubicBezTo>
                    <a:cubicBezTo>
                      <a:pt x="366" y="511"/>
                      <a:pt x="367" y="511"/>
                      <a:pt x="367" y="509"/>
                    </a:cubicBezTo>
                    <a:cubicBezTo>
                      <a:pt x="368" y="511"/>
                      <a:pt x="368" y="511"/>
                      <a:pt x="368" y="511"/>
                    </a:cubicBezTo>
                    <a:cubicBezTo>
                      <a:pt x="367" y="507"/>
                      <a:pt x="367" y="507"/>
                      <a:pt x="367" y="507"/>
                    </a:cubicBezTo>
                    <a:cubicBezTo>
                      <a:pt x="368" y="505"/>
                      <a:pt x="367" y="501"/>
                      <a:pt x="368" y="500"/>
                    </a:cubicBezTo>
                    <a:cubicBezTo>
                      <a:pt x="368" y="500"/>
                      <a:pt x="369" y="494"/>
                      <a:pt x="367" y="493"/>
                    </a:cubicBezTo>
                    <a:cubicBezTo>
                      <a:pt x="368" y="494"/>
                      <a:pt x="369" y="491"/>
                      <a:pt x="370" y="492"/>
                    </a:cubicBezTo>
                    <a:cubicBezTo>
                      <a:pt x="369" y="490"/>
                      <a:pt x="368" y="486"/>
                      <a:pt x="369" y="485"/>
                    </a:cubicBezTo>
                    <a:cubicBezTo>
                      <a:pt x="369" y="485"/>
                      <a:pt x="369" y="485"/>
                      <a:pt x="369" y="485"/>
                    </a:cubicBezTo>
                    <a:cubicBezTo>
                      <a:pt x="370" y="479"/>
                      <a:pt x="367" y="474"/>
                      <a:pt x="368" y="469"/>
                    </a:cubicBezTo>
                    <a:cubicBezTo>
                      <a:pt x="367" y="469"/>
                      <a:pt x="368" y="466"/>
                      <a:pt x="367" y="467"/>
                    </a:cubicBezTo>
                    <a:cubicBezTo>
                      <a:pt x="365" y="461"/>
                      <a:pt x="368" y="456"/>
                      <a:pt x="364" y="454"/>
                    </a:cubicBezTo>
                    <a:cubicBezTo>
                      <a:pt x="364" y="452"/>
                      <a:pt x="365" y="451"/>
                      <a:pt x="365" y="450"/>
                    </a:cubicBezTo>
                    <a:cubicBezTo>
                      <a:pt x="365" y="451"/>
                      <a:pt x="365" y="451"/>
                      <a:pt x="365" y="451"/>
                    </a:cubicBezTo>
                    <a:cubicBezTo>
                      <a:pt x="364" y="446"/>
                      <a:pt x="364" y="444"/>
                      <a:pt x="363" y="441"/>
                    </a:cubicBezTo>
                    <a:cubicBezTo>
                      <a:pt x="363" y="439"/>
                      <a:pt x="361" y="439"/>
                      <a:pt x="361" y="436"/>
                    </a:cubicBezTo>
                    <a:cubicBezTo>
                      <a:pt x="362" y="437"/>
                      <a:pt x="361" y="435"/>
                      <a:pt x="361" y="434"/>
                    </a:cubicBezTo>
                    <a:cubicBezTo>
                      <a:pt x="361" y="435"/>
                      <a:pt x="362" y="435"/>
                      <a:pt x="362" y="433"/>
                    </a:cubicBezTo>
                    <a:cubicBezTo>
                      <a:pt x="362" y="433"/>
                      <a:pt x="361" y="433"/>
                      <a:pt x="361" y="433"/>
                    </a:cubicBezTo>
                    <a:cubicBezTo>
                      <a:pt x="361" y="433"/>
                      <a:pt x="361" y="433"/>
                      <a:pt x="361" y="433"/>
                    </a:cubicBezTo>
                    <a:cubicBezTo>
                      <a:pt x="361" y="431"/>
                      <a:pt x="361" y="431"/>
                      <a:pt x="361" y="432"/>
                    </a:cubicBezTo>
                    <a:cubicBezTo>
                      <a:pt x="361" y="432"/>
                      <a:pt x="360" y="432"/>
                      <a:pt x="360" y="432"/>
                    </a:cubicBezTo>
                    <a:cubicBezTo>
                      <a:pt x="361" y="430"/>
                      <a:pt x="359" y="427"/>
                      <a:pt x="360" y="426"/>
                    </a:cubicBezTo>
                    <a:cubicBezTo>
                      <a:pt x="359" y="420"/>
                      <a:pt x="356" y="416"/>
                      <a:pt x="355" y="412"/>
                    </a:cubicBezTo>
                    <a:cubicBezTo>
                      <a:pt x="355" y="411"/>
                      <a:pt x="356" y="412"/>
                      <a:pt x="357" y="413"/>
                    </a:cubicBezTo>
                    <a:cubicBezTo>
                      <a:pt x="356" y="412"/>
                      <a:pt x="356" y="411"/>
                      <a:pt x="355" y="410"/>
                    </a:cubicBezTo>
                    <a:cubicBezTo>
                      <a:pt x="356" y="410"/>
                      <a:pt x="356" y="412"/>
                      <a:pt x="357" y="413"/>
                    </a:cubicBezTo>
                    <a:cubicBezTo>
                      <a:pt x="357" y="408"/>
                      <a:pt x="353" y="405"/>
                      <a:pt x="353" y="399"/>
                    </a:cubicBezTo>
                    <a:cubicBezTo>
                      <a:pt x="352" y="399"/>
                      <a:pt x="352" y="399"/>
                      <a:pt x="352" y="399"/>
                    </a:cubicBezTo>
                    <a:cubicBezTo>
                      <a:pt x="352" y="398"/>
                      <a:pt x="352" y="398"/>
                      <a:pt x="352" y="398"/>
                    </a:cubicBezTo>
                    <a:cubicBezTo>
                      <a:pt x="351" y="398"/>
                      <a:pt x="350" y="398"/>
                      <a:pt x="350" y="397"/>
                    </a:cubicBezTo>
                    <a:cubicBezTo>
                      <a:pt x="351" y="396"/>
                      <a:pt x="352" y="396"/>
                      <a:pt x="351" y="394"/>
                    </a:cubicBezTo>
                    <a:cubicBezTo>
                      <a:pt x="351" y="392"/>
                      <a:pt x="349" y="389"/>
                      <a:pt x="347" y="387"/>
                    </a:cubicBezTo>
                    <a:cubicBezTo>
                      <a:pt x="348" y="388"/>
                      <a:pt x="347" y="388"/>
                      <a:pt x="347" y="387"/>
                    </a:cubicBezTo>
                    <a:cubicBezTo>
                      <a:pt x="346" y="386"/>
                      <a:pt x="347" y="385"/>
                      <a:pt x="346" y="384"/>
                    </a:cubicBezTo>
                    <a:cubicBezTo>
                      <a:pt x="347" y="384"/>
                      <a:pt x="347" y="384"/>
                      <a:pt x="347" y="384"/>
                    </a:cubicBezTo>
                    <a:cubicBezTo>
                      <a:pt x="346" y="384"/>
                      <a:pt x="344" y="381"/>
                      <a:pt x="344" y="381"/>
                    </a:cubicBezTo>
                    <a:cubicBezTo>
                      <a:pt x="344" y="380"/>
                      <a:pt x="345" y="383"/>
                      <a:pt x="346" y="383"/>
                    </a:cubicBezTo>
                    <a:cubicBezTo>
                      <a:pt x="344" y="378"/>
                      <a:pt x="345" y="380"/>
                      <a:pt x="343" y="376"/>
                    </a:cubicBezTo>
                    <a:cubicBezTo>
                      <a:pt x="341" y="374"/>
                      <a:pt x="342" y="377"/>
                      <a:pt x="341" y="376"/>
                    </a:cubicBezTo>
                    <a:cubicBezTo>
                      <a:pt x="339" y="374"/>
                      <a:pt x="338" y="372"/>
                      <a:pt x="337" y="370"/>
                    </a:cubicBezTo>
                    <a:cubicBezTo>
                      <a:pt x="336" y="371"/>
                      <a:pt x="336" y="371"/>
                      <a:pt x="336" y="371"/>
                    </a:cubicBezTo>
                    <a:cubicBezTo>
                      <a:pt x="334" y="367"/>
                      <a:pt x="333" y="365"/>
                      <a:pt x="332" y="362"/>
                    </a:cubicBezTo>
                    <a:cubicBezTo>
                      <a:pt x="326" y="356"/>
                      <a:pt x="322" y="354"/>
                      <a:pt x="320" y="353"/>
                    </a:cubicBezTo>
                    <a:cubicBezTo>
                      <a:pt x="318" y="349"/>
                      <a:pt x="316" y="350"/>
                      <a:pt x="315" y="351"/>
                    </a:cubicBezTo>
                    <a:cubicBezTo>
                      <a:pt x="314" y="353"/>
                      <a:pt x="313" y="359"/>
                      <a:pt x="313" y="359"/>
                    </a:cubicBezTo>
                    <a:cubicBezTo>
                      <a:pt x="312" y="371"/>
                      <a:pt x="314" y="377"/>
                      <a:pt x="314" y="392"/>
                    </a:cubicBezTo>
                    <a:cubicBezTo>
                      <a:pt x="313" y="404"/>
                      <a:pt x="310" y="408"/>
                      <a:pt x="310" y="421"/>
                    </a:cubicBezTo>
                    <a:cubicBezTo>
                      <a:pt x="309" y="427"/>
                      <a:pt x="308" y="434"/>
                      <a:pt x="307" y="440"/>
                    </a:cubicBezTo>
                    <a:cubicBezTo>
                      <a:pt x="308" y="443"/>
                      <a:pt x="306" y="448"/>
                      <a:pt x="306" y="452"/>
                    </a:cubicBezTo>
                    <a:cubicBezTo>
                      <a:pt x="305" y="453"/>
                      <a:pt x="305" y="453"/>
                      <a:pt x="305" y="453"/>
                    </a:cubicBezTo>
                    <a:cubicBezTo>
                      <a:pt x="306" y="454"/>
                      <a:pt x="306" y="455"/>
                      <a:pt x="305" y="457"/>
                    </a:cubicBezTo>
                    <a:cubicBezTo>
                      <a:pt x="305" y="456"/>
                      <a:pt x="305" y="456"/>
                      <a:pt x="305" y="456"/>
                    </a:cubicBezTo>
                    <a:cubicBezTo>
                      <a:pt x="305" y="458"/>
                      <a:pt x="304" y="460"/>
                      <a:pt x="304" y="461"/>
                    </a:cubicBezTo>
                    <a:cubicBezTo>
                      <a:pt x="304" y="461"/>
                      <a:pt x="304" y="461"/>
                      <a:pt x="304" y="461"/>
                    </a:cubicBezTo>
                    <a:cubicBezTo>
                      <a:pt x="304" y="463"/>
                      <a:pt x="304" y="463"/>
                      <a:pt x="304" y="463"/>
                    </a:cubicBezTo>
                    <a:cubicBezTo>
                      <a:pt x="304" y="463"/>
                      <a:pt x="304" y="463"/>
                      <a:pt x="304" y="463"/>
                    </a:cubicBezTo>
                    <a:cubicBezTo>
                      <a:pt x="304" y="466"/>
                      <a:pt x="303" y="469"/>
                      <a:pt x="302" y="472"/>
                    </a:cubicBezTo>
                    <a:cubicBezTo>
                      <a:pt x="303" y="472"/>
                      <a:pt x="303" y="472"/>
                      <a:pt x="303" y="472"/>
                    </a:cubicBezTo>
                    <a:cubicBezTo>
                      <a:pt x="301" y="477"/>
                      <a:pt x="302" y="480"/>
                      <a:pt x="300" y="485"/>
                    </a:cubicBezTo>
                    <a:cubicBezTo>
                      <a:pt x="300" y="485"/>
                      <a:pt x="300" y="485"/>
                      <a:pt x="300" y="485"/>
                    </a:cubicBezTo>
                    <a:cubicBezTo>
                      <a:pt x="301" y="492"/>
                      <a:pt x="295" y="495"/>
                      <a:pt x="296" y="503"/>
                    </a:cubicBezTo>
                    <a:cubicBezTo>
                      <a:pt x="296" y="502"/>
                      <a:pt x="295" y="503"/>
                      <a:pt x="295" y="503"/>
                    </a:cubicBezTo>
                    <a:cubicBezTo>
                      <a:pt x="294" y="506"/>
                      <a:pt x="293" y="509"/>
                      <a:pt x="295" y="510"/>
                    </a:cubicBezTo>
                    <a:cubicBezTo>
                      <a:pt x="295" y="512"/>
                      <a:pt x="294" y="512"/>
                      <a:pt x="293" y="512"/>
                    </a:cubicBezTo>
                    <a:cubicBezTo>
                      <a:pt x="294" y="512"/>
                      <a:pt x="294" y="514"/>
                      <a:pt x="294" y="516"/>
                    </a:cubicBezTo>
                    <a:cubicBezTo>
                      <a:pt x="293" y="515"/>
                      <a:pt x="293" y="515"/>
                      <a:pt x="293" y="515"/>
                    </a:cubicBezTo>
                    <a:cubicBezTo>
                      <a:pt x="293" y="517"/>
                      <a:pt x="293" y="519"/>
                      <a:pt x="292" y="520"/>
                    </a:cubicBezTo>
                    <a:cubicBezTo>
                      <a:pt x="294" y="520"/>
                      <a:pt x="294" y="520"/>
                      <a:pt x="294" y="520"/>
                    </a:cubicBezTo>
                    <a:cubicBezTo>
                      <a:pt x="293" y="522"/>
                      <a:pt x="292" y="520"/>
                      <a:pt x="291" y="523"/>
                    </a:cubicBezTo>
                    <a:cubicBezTo>
                      <a:pt x="293" y="523"/>
                      <a:pt x="293" y="523"/>
                      <a:pt x="293" y="523"/>
                    </a:cubicBezTo>
                    <a:cubicBezTo>
                      <a:pt x="291" y="527"/>
                      <a:pt x="289" y="528"/>
                      <a:pt x="286" y="531"/>
                    </a:cubicBezTo>
                    <a:cubicBezTo>
                      <a:pt x="281" y="546"/>
                      <a:pt x="277" y="563"/>
                      <a:pt x="267" y="573"/>
                    </a:cubicBezTo>
                    <a:cubicBezTo>
                      <a:pt x="266" y="573"/>
                      <a:pt x="266" y="573"/>
                      <a:pt x="266" y="573"/>
                    </a:cubicBezTo>
                    <a:cubicBezTo>
                      <a:pt x="264" y="572"/>
                      <a:pt x="265" y="577"/>
                      <a:pt x="264" y="576"/>
                    </a:cubicBezTo>
                    <a:cubicBezTo>
                      <a:pt x="264" y="577"/>
                      <a:pt x="263" y="577"/>
                      <a:pt x="263" y="578"/>
                    </a:cubicBezTo>
                    <a:cubicBezTo>
                      <a:pt x="263" y="578"/>
                      <a:pt x="262" y="578"/>
                      <a:pt x="262" y="577"/>
                    </a:cubicBezTo>
                    <a:cubicBezTo>
                      <a:pt x="261" y="578"/>
                      <a:pt x="261" y="578"/>
                      <a:pt x="261" y="579"/>
                    </a:cubicBezTo>
                    <a:cubicBezTo>
                      <a:pt x="261" y="579"/>
                      <a:pt x="261" y="579"/>
                      <a:pt x="261" y="579"/>
                    </a:cubicBezTo>
                    <a:cubicBezTo>
                      <a:pt x="261" y="579"/>
                      <a:pt x="261" y="579"/>
                      <a:pt x="261" y="579"/>
                    </a:cubicBezTo>
                    <a:cubicBezTo>
                      <a:pt x="261" y="579"/>
                      <a:pt x="261" y="579"/>
                      <a:pt x="261" y="579"/>
                    </a:cubicBezTo>
                    <a:cubicBezTo>
                      <a:pt x="261" y="578"/>
                      <a:pt x="261" y="578"/>
                      <a:pt x="261" y="578"/>
                    </a:cubicBezTo>
                    <a:cubicBezTo>
                      <a:pt x="261" y="578"/>
                      <a:pt x="261" y="579"/>
                      <a:pt x="260" y="580"/>
                    </a:cubicBezTo>
                    <a:cubicBezTo>
                      <a:pt x="260" y="579"/>
                      <a:pt x="259" y="579"/>
                      <a:pt x="258" y="578"/>
                    </a:cubicBezTo>
                    <a:cubicBezTo>
                      <a:pt x="258" y="578"/>
                      <a:pt x="258" y="578"/>
                      <a:pt x="258" y="578"/>
                    </a:cubicBezTo>
                    <a:cubicBezTo>
                      <a:pt x="255" y="576"/>
                      <a:pt x="253" y="576"/>
                      <a:pt x="251" y="577"/>
                    </a:cubicBezTo>
                    <a:cubicBezTo>
                      <a:pt x="251" y="575"/>
                      <a:pt x="249" y="576"/>
                      <a:pt x="248" y="575"/>
                    </a:cubicBezTo>
                    <a:cubicBezTo>
                      <a:pt x="248" y="575"/>
                      <a:pt x="248" y="575"/>
                      <a:pt x="248" y="575"/>
                    </a:cubicBezTo>
                    <a:cubicBezTo>
                      <a:pt x="246" y="576"/>
                      <a:pt x="245" y="573"/>
                      <a:pt x="243" y="574"/>
                    </a:cubicBezTo>
                    <a:cubicBezTo>
                      <a:pt x="243" y="574"/>
                      <a:pt x="243" y="573"/>
                      <a:pt x="243" y="573"/>
                    </a:cubicBezTo>
                    <a:cubicBezTo>
                      <a:pt x="242" y="573"/>
                      <a:pt x="240" y="573"/>
                      <a:pt x="240" y="572"/>
                    </a:cubicBezTo>
                    <a:cubicBezTo>
                      <a:pt x="237" y="572"/>
                      <a:pt x="233" y="570"/>
                      <a:pt x="231" y="572"/>
                    </a:cubicBezTo>
                    <a:cubicBezTo>
                      <a:pt x="231" y="571"/>
                      <a:pt x="231" y="571"/>
                      <a:pt x="231" y="571"/>
                    </a:cubicBezTo>
                    <a:cubicBezTo>
                      <a:pt x="229" y="572"/>
                      <a:pt x="229" y="571"/>
                      <a:pt x="228" y="571"/>
                    </a:cubicBezTo>
                    <a:cubicBezTo>
                      <a:pt x="228" y="571"/>
                      <a:pt x="228" y="571"/>
                      <a:pt x="228" y="571"/>
                    </a:cubicBezTo>
                    <a:cubicBezTo>
                      <a:pt x="226" y="572"/>
                      <a:pt x="224" y="570"/>
                      <a:pt x="223" y="571"/>
                    </a:cubicBezTo>
                    <a:cubicBezTo>
                      <a:pt x="223" y="570"/>
                      <a:pt x="223" y="570"/>
                      <a:pt x="223" y="570"/>
                    </a:cubicBezTo>
                    <a:cubicBezTo>
                      <a:pt x="221" y="569"/>
                      <a:pt x="221" y="569"/>
                      <a:pt x="221" y="569"/>
                    </a:cubicBezTo>
                    <a:cubicBezTo>
                      <a:pt x="222" y="570"/>
                      <a:pt x="222" y="570"/>
                      <a:pt x="222" y="570"/>
                    </a:cubicBezTo>
                    <a:cubicBezTo>
                      <a:pt x="221" y="572"/>
                      <a:pt x="220" y="568"/>
                      <a:pt x="218" y="569"/>
                    </a:cubicBezTo>
                    <a:cubicBezTo>
                      <a:pt x="217" y="568"/>
                      <a:pt x="214" y="572"/>
                      <a:pt x="212" y="571"/>
                    </a:cubicBezTo>
                    <a:cubicBezTo>
                      <a:pt x="211" y="572"/>
                      <a:pt x="213" y="570"/>
                      <a:pt x="212" y="570"/>
                    </a:cubicBezTo>
                    <a:cubicBezTo>
                      <a:pt x="212" y="569"/>
                      <a:pt x="213" y="569"/>
                      <a:pt x="213" y="568"/>
                    </a:cubicBezTo>
                    <a:cubicBezTo>
                      <a:pt x="211" y="569"/>
                      <a:pt x="211" y="567"/>
                      <a:pt x="209" y="567"/>
                    </a:cubicBezTo>
                    <a:cubicBezTo>
                      <a:pt x="209" y="566"/>
                      <a:pt x="209" y="566"/>
                      <a:pt x="209" y="566"/>
                    </a:cubicBezTo>
                    <a:cubicBezTo>
                      <a:pt x="207" y="567"/>
                      <a:pt x="206" y="564"/>
                      <a:pt x="205" y="565"/>
                    </a:cubicBezTo>
                    <a:cubicBezTo>
                      <a:pt x="202" y="565"/>
                      <a:pt x="204" y="562"/>
                      <a:pt x="201" y="564"/>
                    </a:cubicBezTo>
                    <a:cubicBezTo>
                      <a:pt x="201" y="562"/>
                      <a:pt x="201" y="562"/>
                      <a:pt x="201" y="562"/>
                    </a:cubicBezTo>
                    <a:cubicBezTo>
                      <a:pt x="200" y="562"/>
                      <a:pt x="200" y="563"/>
                      <a:pt x="199" y="562"/>
                    </a:cubicBezTo>
                    <a:cubicBezTo>
                      <a:pt x="199" y="562"/>
                      <a:pt x="198" y="562"/>
                      <a:pt x="199" y="561"/>
                    </a:cubicBezTo>
                    <a:cubicBezTo>
                      <a:pt x="197" y="559"/>
                      <a:pt x="194" y="561"/>
                      <a:pt x="192" y="559"/>
                    </a:cubicBezTo>
                    <a:cubicBezTo>
                      <a:pt x="191" y="560"/>
                      <a:pt x="189" y="559"/>
                      <a:pt x="189" y="559"/>
                    </a:cubicBezTo>
                    <a:cubicBezTo>
                      <a:pt x="189" y="559"/>
                      <a:pt x="186" y="558"/>
                      <a:pt x="188" y="558"/>
                    </a:cubicBezTo>
                    <a:cubicBezTo>
                      <a:pt x="188" y="558"/>
                      <a:pt x="188" y="558"/>
                      <a:pt x="188" y="558"/>
                    </a:cubicBezTo>
                    <a:cubicBezTo>
                      <a:pt x="189" y="557"/>
                      <a:pt x="189" y="557"/>
                      <a:pt x="189" y="557"/>
                    </a:cubicBezTo>
                    <a:cubicBezTo>
                      <a:pt x="187" y="555"/>
                      <a:pt x="185" y="557"/>
                      <a:pt x="184" y="556"/>
                    </a:cubicBezTo>
                    <a:cubicBezTo>
                      <a:pt x="184" y="557"/>
                      <a:pt x="185" y="557"/>
                      <a:pt x="184" y="557"/>
                    </a:cubicBezTo>
                    <a:cubicBezTo>
                      <a:pt x="183" y="557"/>
                      <a:pt x="183" y="557"/>
                      <a:pt x="183" y="557"/>
                    </a:cubicBezTo>
                    <a:cubicBezTo>
                      <a:pt x="183" y="556"/>
                      <a:pt x="183" y="556"/>
                      <a:pt x="183" y="556"/>
                    </a:cubicBezTo>
                    <a:cubicBezTo>
                      <a:pt x="181" y="555"/>
                      <a:pt x="181" y="555"/>
                      <a:pt x="181" y="555"/>
                    </a:cubicBezTo>
                    <a:cubicBezTo>
                      <a:pt x="181" y="556"/>
                      <a:pt x="181" y="556"/>
                      <a:pt x="181" y="556"/>
                    </a:cubicBezTo>
                    <a:cubicBezTo>
                      <a:pt x="180" y="555"/>
                      <a:pt x="180" y="554"/>
                      <a:pt x="179" y="554"/>
                    </a:cubicBezTo>
                    <a:cubicBezTo>
                      <a:pt x="178" y="555"/>
                      <a:pt x="179" y="556"/>
                      <a:pt x="178" y="556"/>
                    </a:cubicBezTo>
                    <a:cubicBezTo>
                      <a:pt x="177" y="555"/>
                      <a:pt x="175" y="553"/>
                      <a:pt x="173" y="552"/>
                    </a:cubicBezTo>
                    <a:cubicBezTo>
                      <a:pt x="173" y="553"/>
                      <a:pt x="173" y="553"/>
                      <a:pt x="172" y="553"/>
                    </a:cubicBezTo>
                    <a:cubicBezTo>
                      <a:pt x="172" y="552"/>
                      <a:pt x="172" y="552"/>
                      <a:pt x="172" y="552"/>
                    </a:cubicBezTo>
                    <a:cubicBezTo>
                      <a:pt x="170" y="553"/>
                      <a:pt x="172" y="550"/>
                      <a:pt x="170" y="550"/>
                    </a:cubicBezTo>
                    <a:cubicBezTo>
                      <a:pt x="170" y="550"/>
                      <a:pt x="170" y="550"/>
                      <a:pt x="170" y="550"/>
                    </a:cubicBezTo>
                    <a:cubicBezTo>
                      <a:pt x="169" y="551"/>
                      <a:pt x="169" y="551"/>
                      <a:pt x="169" y="551"/>
                    </a:cubicBezTo>
                    <a:cubicBezTo>
                      <a:pt x="167" y="552"/>
                      <a:pt x="169" y="549"/>
                      <a:pt x="166" y="551"/>
                    </a:cubicBezTo>
                    <a:cubicBezTo>
                      <a:pt x="167" y="551"/>
                      <a:pt x="166" y="553"/>
                      <a:pt x="165" y="552"/>
                    </a:cubicBezTo>
                    <a:cubicBezTo>
                      <a:pt x="166" y="551"/>
                      <a:pt x="166" y="551"/>
                      <a:pt x="166" y="551"/>
                    </a:cubicBezTo>
                    <a:cubicBezTo>
                      <a:pt x="165" y="551"/>
                      <a:pt x="165" y="552"/>
                      <a:pt x="165" y="551"/>
                    </a:cubicBezTo>
                    <a:cubicBezTo>
                      <a:pt x="165" y="551"/>
                      <a:pt x="165" y="550"/>
                      <a:pt x="164" y="550"/>
                    </a:cubicBezTo>
                    <a:cubicBezTo>
                      <a:pt x="165" y="549"/>
                      <a:pt x="165" y="549"/>
                      <a:pt x="165" y="549"/>
                    </a:cubicBezTo>
                    <a:cubicBezTo>
                      <a:pt x="163" y="550"/>
                      <a:pt x="163" y="550"/>
                      <a:pt x="163" y="550"/>
                    </a:cubicBezTo>
                    <a:cubicBezTo>
                      <a:pt x="162" y="549"/>
                      <a:pt x="160" y="549"/>
                      <a:pt x="160" y="548"/>
                    </a:cubicBezTo>
                    <a:cubicBezTo>
                      <a:pt x="160" y="548"/>
                      <a:pt x="158" y="547"/>
                      <a:pt x="157" y="548"/>
                    </a:cubicBezTo>
                    <a:cubicBezTo>
                      <a:pt x="158" y="547"/>
                      <a:pt x="157" y="546"/>
                      <a:pt x="157" y="546"/>
                    </a:cubicBezTo>
                    <a:cubicBezTo>
                      <a:pt x="156" y="546"/>
                      <a:pt x="154" y="546"/>
                      <a:pt x="154" y="545"/>
                    </a:cubicBezTo>
                    <a:cubicBezTo>
                      <a:pt x="154" y="545"/>
                      <a:pt x="154" y="545"/>
                      <a:pt x="154" y="545"/>
                    </a:cubicBezTo>
                    <a:cubicBezTo>
                      <a:pt x="152" y="543"/>
                      <a:pt x="149" y="544"/>
                      <a:pt x="147" y="542"/>
                    </a:cubicBezTo>
                    <a:cubicBezTo>
                      <a:pt x="147" y="543"/>
                      <a:pt x="146" y="542"/>
                      <a:pt x="146" y="544"/>
                    </a:cubicBezTo>
                    <a:cubicBezTo>
                      <a:pt x="143" y="544"/>
                      <a:pt x="142" y="539"/>
                      <a:pt x="140" y="543"/>
                    </a:cubicBezTo>
                    <a:cubicBezTo>
                      <a:pt x="139" y="542"/>
                      <a:pt x="139" y="541"/>
                      <a:pt x="138" y="541"/>
                    </a:cubicBezTo>
                    <a:cubicBezTo>
                      <a:pt x="139" y="541"/>
                      <a:pt x="139" y="541"/>
                      <a:pt x="139" y="541"/>
                    </a:cubicBezTo>
                    <a:cubicBezTo>
                      <a:pt x="136" y="540"/>
                      <a:pt x="136" y="540"/>
                      <a:pt x="134" y="539"/>
                    </a:cubicBezTo>
                    <a:cubicBezTo>
                      <a:pt x="133" y="539"/>
                      <a:pt x="133" y="540"/>
                      <a:pt x="131" y="539"/>
                    </a:cubicBezTo>
                    <a:cubicBezTo>
                      <a:pt x="132" y="539"/>
                      <a:pt x="131" y="539"/>
                      <a:pt x="131" y="539"/>
                    </a:cubicBezTo>
                    <a:cubicBezTo>
                      <a:pt x="131" y="539"/>
                      <a:pt x="132" y="538"/>
                      <a:pt x="131" y="538"/>
                    </a:cubicBezTo>
                    <a:cubicBezTo>
                      <a:pt x="131" y="538"/>
                      <a:pt x="131" y="538"/>
                      <a:pt x="131" y="538"/>
                    </a:cubicBezTo>
                    <a:cubicBezTo>
                      <a:pt x="131" y="538"/>
                      <a:pt x="131" y="538"/>
                      <a:pt x="131" y="538"/>
                    </a:cubicBezTo>
                    <a:cubicBezTo>
                      <a:pt x="130" y="538"/>
                      <a:pt x="130" y="538"/>
                      <a:pt x="130" y="538"/>
                    </a:cubicBezTo>
                    <a:cubicBezTo>
                      <a:pt x="130" y="538"/>
                      <a:pt x="130" y="538"/>
                      <a:pt x="130" y="539"/>
                    </a:cubicBezTo>
                    <a:cubicBezTo>
                      <a:pt x="129" y="537"/>
                      <a:pt x="127" y="537"/>
                      <a:pt x="128" y="536"/>
                    </a:cubicBezTo>
                    <a:cubicBezTo>
                      <a:pt x="125" y="535"/>
                      <a:pt x="123" y="535"/>
                      <a:pt x="121" y="535"/>
                    </a:cubicBezTo>
                    <a:cubicBezTo>
                      <a:pt x="121" y="534"/>
                      <a:pt x="121" y="534"/>
                      <a:pt x="122" y="534"/>
                    </a:cubicBezTo>
                    <a:cubicBezTo>
                      <a:pt x="121" y="533"/>
                      <a:pt x="121" y="533"/>
                      <a:pt x="121" y="533"/>
                    </a:cubicBezTo>
                    <a:cubicBezTo>
                      <a:pt x="121" y="532"/>
                      <a:pt x="122" y="533"/>
                      <a:pt x="122" y="533"/>
                    </a:cubicBezTo>
                    <a:cubicBezTo>
                      <a:pt x="121" y="531"/>
                      <a:pt x="118" y="533"/>
                      <a:pt x="117" y="530"/>
                    </a:cubicBezTo>
                    <a:cubicBezTo>
                      <a:pt x="116" y="531"/>
                      <a:pt x="116" y="531"/>
                      <a:pt x="116" y="531"/>
                    </a:cubicBezTo>
                    <a:cubicBezTo>
                      <a:pt x="116" y="531"/>
                      <a:pt x="116" y="531"/>
                      <a:pt x="116" y="531"/>
                    </a:cubicBezTo>
                    <a:cubicBezTo>
                      <a:pt x="116" y="531"/>
                      <a:pt x="115" y="531"/>
                      <a:pt x="115" y="531"/>
                    </a:cubicBezTo>
                    <a:cubicBezTo>
                      <a:pt x="115" y="530"/>
                      <a:pt x="116" y="529"/>
                      <a:pt x="115" y="529"/>
                    </a:cubicBezTo>
                    <a:cubicBezTo>
                      <a:pt x="114" y="528"/>
                      <a:pt x="112" y="528"/>
                      <a:pt x="111" y="528"/>
                    </a:cubicBezTo>
                    <a:cubicBezTo>
                      <a:pt x="111" y="528"/>
                      <a:pt x="111" y="528"/>
                      <a:pt x="111" y="528"/>
                    </a:cubicBezTo>
                    <a:cubicBezTo>
                      <a:pt x="110" y="528"/>
                      <a:pt x="110" y="527"/>
                      <a:pt x="110" y="527"/>
                    </a:cubicBezTo>
                    <a:cubicBezTo>
                      <a:pt x="110" y="527"/>
                      <a:pt x="110" y="527"/>
                      <a:pt x="110" y="527"/>
                    </a:cubicBezTo>
                    <a:cubicBezTo>
                      <a:pt x="110" y="527"/>
                      <a:pt x="108" y="526"/>
                      <a:pt x="108" y="527"/>
                    </a:cubicBezTo>
                    <a:cubicBezTo>
                      <a:pt x="108" y="526"/>
                      <a:pt x="109" y="527"/>
                      <a:pt x="110" y="526"/>
                    </a:cubicBezTo>
                    <a:cubicBezTo>
                      <a:pt x="108" y="525"/>
                      <a:pt x="109" y="526"/>
                      <a:pt x="107" y="524"/>
                    </a:cubicBezTo>
                    <a:cubicBezTo>
                      <a:pt x="105" y="524"/>
                      <a:pt x="106" y="525"/>
                      <a:pt x="105" y="526"/>
                    </a:cubicBezTo>
                    <a:cubicBezTo>
                      <a:pt x="104" y="525"/>
                      <a:pt x="103" y="525"/>
                      <a:pt x="102" y="524"/>
                    </a:cubicBezTo>
                    <a:cubicBezTo>
                      <a:pt x="102" y="525"/>
                      <a:pt x="102" y="525"/>
                      <a:pt x="102" y="525"/>
                    </a:cubicBezTo>
                    <a:cubicBezTo>
                      <a:pt x="100" y="524"/>
                      <a:pt x="99" y="523"/>
                      <a:pt x="99" y="522"/>
                    </a:cubicBezTo>
                    <a:cubicBezTo>
                      <a:pt x="97" y="521"/>
                      <a:pt x="95" y="520"/>
                      <a:pt x="93" y="520"/>
                    </a:cubicBezTo>
                    <a:cubicBezTo>
                      <a:pt x="93" y="518"/>
                      <a:pt x="91" y="516"/>
                      <a:pt x="85" y="514"/>
                    </a:cubicBezTo>
                    <a:cubicBezTo>
                      <a:pt x="85" y="513"/>
                      <a:pt x="85" y="513"/>
                      <a:pt x="85" y="513"/>
                    </a:cubicBezTo>
                    <a:cubicBezTo>
                      <a:pt x="83" y="514"/>
                      <a:pt x="81" y="514"/>
                      <a:pt x="80" y="516"/>
                    </a:cubicBezTo>
                    <a:cubicBezTo>
                      <a:pt x="79" y="515"/>
                      <a:pt x="78" y="517"/>
                      <a:pt x="78" y="517"/>
                    </a:cubicBezTo>
                    <a:cubicBezTo>
                      <a:pt x="78" y="516"/>
                      <a:pt x="78" y="516"/>
                      <a:pt x="78" y="516"/>
                    </a:cubicBezTo>
                    <a:cubicBezTo>
                      <a:pt x="77" y="518"/>
                      <a:pt x="74" y="517"/>
                      <a:pt x="74" y="519"/>
                    </a:cubicBezTo>
                    <a:cubicBezTo>
                      <a:pt x="74" y="519"/>
                      <a:pt x="73" y="518"/>
                      <a:pt x="74" y="518"/>
                    </a:cubicBezTo>
                    <a:cubicBezTo>
                      <a:pt x="73" y="519"/>
                      <a:pt x="72" y="520"/>
                      <a:pt x="71" y="519"/>
                    </a:cubicBezTo>
                    <a:cubicBezTo>
                      <a:pt x="69" y="520"/>
                      <a:pt x="66" y="522"/>
                      <a:pt x="66" y="525"/>
                    </a:cubicBezTo>
                    <a:cubicBezTo>
                      <a:pt x="66" y="524"/>
                      <a:pt x="66" y="524"/>
                      <a:pt x="66" y="524"/>
                    </a:cubicBezTo>
                    <a:cubicBezTo>
                      <a:pt x="66" y="526"/>
                      <a:pt x="65" y="525"/>
                      <a:pt x="65" y="526"/>
                    </a:cubicBezTo>
                    <a:cubicBezTo>
                      <a:pt x="65" y="526"/>
                      <a:pt x="64" y="526"/>
                      <a:pt x="64" y="526"/>
                    </a:cubicBezTo>
                    <a:cubicBezTo>
                      <a:pt x="64" y="528"/>
                      <a:pt x="62" y="528"/>
                      <a:pt x="62" y="529"/>
                    </a:cubicBezTo>
                    <a:cubicBezTo>
                      <a:pt x="62" y="528"/>
                      <a:pt x="62" y="528"/>
                      <a:pt x="62" y="528"/>
                    </a:cubicBezTo>
                    <a:cubicBezTo>
                      <a:pt x="60" y="530"/>
                      <a:pt x="60" y="530"/>
                      <a:pt x="60" y="530"/>
                    </a:cubicBezTo>
                    <a:cubicBezTo>
                      <a:pt x="61" y="529"/>
                      <a:pt x="61" y="529"/>
                      <a:pt x="61" y="529"/>
                    </a:cubicBezTo>
                    <a:cubicBezTo>
                      <a:pt x="62" y="531"/>
                      <a:pt x="59" y="529"/>
                      <a:pt x="59" y="531"/>
                    </a:cubicBezTo>
                    <a:cubicBezTo>
                      <a:pt x="58" y="532"/>
                      <a:pt x="60" y="536"/>
                      <a:pt x="59" y="537"/>
                    </a:cubicBezTo>
                    <a:cubicBezTo>
                      <a:pt x="59" y="538"/>
                      <a:pt x="58" y="535"/>
                      <a:pt x="58" y="536"/>
                    </a:cubicBezTo>
                    <a:cubicBezTo>
                      <a:pt x="57" y="536"/>
                      <a:pt x="58" y="535"/>
                      <a:pt x="57" y="535"/>
                    </a:cubicBezTo>
                    <a:cubicBezTo>
                      <a:pt x="56" y="536"/>
                      <a:pt x="55" y="535"/>
                      <a:pt x="55" y="537"/>
                    </a:cubicBezTo>
                    <a:cubicBezTo>
                      <a:pt x="54" y="536"/>
                      <a:pt x="54" y="536"/>
                      <a:pt x="54" y="536"/>
                    </a:cubicBezTo>
                    <a:cubicBezTo>
                      <a:pt x="54" y="538"/>
                      <a:pt x="51" y="538"/>
                      <a:pt x="52" y="539"/>
                    </a:cubicBezTo>
                    <a:cubicBezTo>
                      <a:pt x="51" y="541"/>
                      <a:pt x="49" y="538"/>
                      <a:pt x="49" y="541"/>
                    </a:cubicBezTo>
                    <a:cubicBezTo>
                      <a:pt x="48" y="541"/>
                      <a:pt x="48" y="541"/>
                      <a:pt x="48" y="541"/>
                    </a:cubicBezTo>
                    <a:cubicBezTo>
                      <a:pt x="47" y="541"/>
                      <a:pt x="49" y="542"/>
                      <a:pt x="48" y="542"/>
                    </a:cubicBezTo>
                    <a:cubicBezTo>
                      <a:pt x="47" y="542"/>
                      <a:pt x="47" y="542"/>
                      <a:pt x="46" y="542"/>
                    </a:cubicBezTo>
                    <a:cubicBezTo>
                      <a:pt x="44" y="542"/>
                      <a:pt x="46" y="545"/>
                      <a:pt x="43" y="546"/>
                    </a:cubicBezTo>
                    <a:cubicBezTo>
                      <a:pt x="44" y="547"/>
                      <a:pt x="42" y="548"/>
                      <a:pt x="43" y="549"/>
                    </a:cubicBezTo>
                    <a:cubicBezTo>
                      <a:pt x="42" y="548"/>
                      <a:pt x="41" y="551"/>
                      <a:pt x="41" y="549"/>
                    </a:cubicBezTo>
                    <a:cubicBezTo>
                      <a:pt x="41" y="549"/>
                      <a:pt x="41" y="548"/>
                      <a:pt x="41" y="549"/>
                    </a:cubicBezTo>
                    <a:cubicBezTo>
                      <a:pt x="41" y="548"/>
                      <a:pt x="41" y="548"/>
                      <a:pt x="41" y="548"/>
                    </a:cubicBezTo>
                    <a:cubicBezTo>
                      <a:pt x="39" y="548"/>
                      <a:pt x="40" y="550"/>
                      <a:pt x="39" y="551"/>
                    </a:cubicBezTo>
                    <a:cubicBezTo>
                      <a:pt x="40" y="551"/>
                      <a:pt x="40" y="551"/>
                      <a:pt x="40" y="551"/>
                    </a:cubicBezTo>
                    <a:cubicBezTo>
                      <a:pt x="39" y="552"/>
                      <a:pt x="39" y="552"/>
                      <a:pt x="39" y="552"/>
                    </a:cubicBezTo>
                    <a:cubicBezTo>
                      <a:pt x="39" y="552"/>
                      <a:pt x="39" y="552"/>
                      <a:pt x="39" y="552"/>
                    </a:cubicBezTo>
                    <a:cubicBezTo>
                      <a:pt x="38" y="553"/>
                      <a:pt x="38" y="553"/>
                      <a:pt x="38" y="553"/>
                    </a:cubicBezTo>
                    <a:cubicBezTo>
                      <a:pt x="38" y="553"/>
                      <a:pt x="38" y="553"/>
                      <a:pt x="38" y="553"/>
                    </a:cubicBezTo>
                    <a:cubicBezTo>
                      <a:pt x="38" y="554"/>
                      <a:pt x="36" y="553"/>
                      <a:pt x="37" y="555"/>
                    </a:cubicBezTo>
                    <a:cubicBezTo>
                      <a:pt x="37" y="555"/>
                      <a:pt x="38" y="555"/>
                      <a:pt x="38" y="556"/>
                    </a:cubicBezTo>
                    <a:cubicBezTo>
                      <a:pt x="37" y="556"/>
                      <a:pt x="35" y="557"/>
                      <a:pt x="34" y="558"/>
                    </a:cubicBezTo>
                    <a:cubicBezTo>
                      <a:pt x="35" y="559"/>
                      <a:pt x="35" y="559"/>
                      <a:pt x="35" y="560"/>
                    </a:cubicBezTo>
                    <a:cubicBezTo>
                      <a:pt x="34" y="559"/>
                      <a:pt x="34" y="559"/>
                      <a:pt x="34" y="559"/>
                    </a:cubicBezTo>
                    <a:cubicBezTo>
                      <a:pt x="34" y="561"/>
                      <a:pt x="32" y="559"/>
                      <a:pt x="32" y="561"/>
                    </a:cubicBezTo>
                    <a:cubicBezTo>
                      <a:pt x="33" y="561"/>
                      <a:pt x="33" y="561"/>
                      <a:pt x="33" y="561"/>
                    </a:cubicBezTo>
                    <a:cubicBezTo>
                      <a:pt x="34" y="564"/>
                      <a:pt x="31" y="561"/>
                      <a:pt x="32" y="564"/>
                    </a:cubicBezTo>
                    <a:cubicBezTo>
                      <a:pt x="32" y="563"/>
                      <a:pt x="34" y="564"/>
                      <a:pt x="33" y="565"/>
                    </a:cubicBezTo>
                    <a:cubicBezTo>
                      <a:pt x="33" y="564"/>
                      <a:pt x="33" y="564"/>
                      <a:pt x="33" y="564"/>
                    </a:cubicBezTo>
                    <a:cubicBezTo>
                      <a:pt x="33" y="565"/>
                      <a:pt x="33" y="565"/>
                      <a:pt x="33" y="565"/>
                    </a:cubicBezTo>
                    <a:cubicBezTo>
                      <a:pt x="32" y="565"/>
                      <a:pt x="32" y="565"/>
                      <a:pt x="31" y="565"/>
                    </a:cubicBezTo>
                    <a:cubicBezTo>
                      <a:pt x="31" y="564"/>
                      <a:pt x="31" y="564"/>
                      <a:pt x="31" y="564"/>
                    </a:cubicBezTo>
                    <a:cubicBezTo>
                      <a:pt x="32" y="566"/>
                      <a:pt x="32" y="566"/>
                      <a:pt x="32" y="566"/>
                    </a:cubicBezTo>
                    <a:cubicBezTo>
                      <a:pt x="30" y="567"/>
                      <a:pt x="31" y="568"/>
                      <a:pt x="29" y="568"/>
                    </a:cubicBezTo>
                    <a:cubicBezTo>
                      <a:pt x="29" y="568"/>
                      <a:pt x="28" y="570"/>
                      <a:pt x="29" y="571"/>
                    </a:cubicBezTo>
                    <a:cubicBezTo>
                      <a:pt x="28" y="570"/>
                      <a:pt x="28" y="571"/>
                      <a:pt x="27" y="570"/>
                    </a:cubicBezTo>
                    <a:cubicBezTo>
                      <a:pt x="28" y="571"/>
                      <a:pt x="28" y="573"/>
                      <a:pt x="26" y="573"/>
                    </a:cubicBezTo>
                    <a:cubicBezTo>
                      <a:pt x="26" y="572"/>
                      <a:pt x="26" y="572"/>
                      <a:pt x="26" y="572"/>
                    </a:cubicBezTo>
                    <a:cubicBezTo>
                      <a:pt x="25" y="574"/>
                      <a:pt x="26" y="576"/>
                      <a:pt x="24" y="578"/>
                    </a:cubicBezTo>
                    <a:cubicBezTo>
                      <a:pt x="25" y="578"/>
                      <a:pt x="24" y="579"/>
                      <a:pt x="25" y="579"/>
                    </a:cubicBezTo>
                    <a:cubicBezTo>
                      <a:pt x="26" y="582"/>
                      <a:pt x="22" y="582"/>
                      <a:pt x="25" y="584"/>
                    </a:cubicBezTo>
                    <a:cubicBezTo>
                      <a:pt x="25" y="585"/>
                      <a:pt x="24" y="584"/>
                      <a:pt x="23" y="585"/>
                    </a:cubicBezTo>
                    <a:cubicBezTo>
                      <a:pt x="23" y="585"/>
                      <a:pt x="23" y="585"/>
                      <a:pt x="23" y="585"/>
                    </a:cubicBezTo>
                    <a:cubicBezTo>
                      <a:pt x="23" y="586"/>
                      <a:pt x="23" y="587"/>
                      <a:pt x="22" y="588"/>
                    </a:cubicBezTo>
                    <a:cubicBezTo>
                      <a:pt x="22" y="589"/>
                      <a:pt x="24" y="589"/>
                      <a:pt x="23" y="590"/>
                    </a:cubicBezTo>
                    <a:cubicBezTo>
                      <a:pt x="23" y="590"/>
                      <a:pt x="23" y="590"/>
                      <a:pt x="23" y="591"/>
                    </a:cubicBezTo>
                    <a:cubicBezTo>
                      <a:pt x="23" y="590"/>
                      <a:pt x="22" y="590"/>
                      <a:pt x="22" y="591"/>
                    </a:cubicBezTo>
                    <a:cubicBezTo>
                      <a:pt x="22" y="591"/>
                      <a:pt x="22" y="591"/>
                      <a:pt x="22" y="591"/>
                    </a:cubicBezTo>
                    <a:cubicBezTo>
                      <a:pt x="22" y="591"/>
                      <a:pt x="22" y="591"/>
                      <a:pt x="22" y="591"/>
                    </a:cubicBezTo>
                    <a:cubicBezTo>
                      <a:pt x="22" y="592"/>
                      <a:pt x="22" y="592"/>
                      <a:pt x="22" y="591"/>
                    </a:cubicBezTo>
                    <a:cubicBezTo>
                      <a:pt x="22" y="591"/>
                      <a:pt x="23" y="591"/>
                      <a:pt x="23" y="591"/>
                    </a:cubicBezTo>
                    <a:cubicBezTo>
                      <a:pt x="22" y="592"/>
                      <a:pt x="22" y="593"/>
                      <a:pt x="21" y="593"/>
                    </a:cubicBezTo>
                    <a:cubicBezTo>
                      <a:pt x="20" y="595"/>
                      <a:pt x="21" y="597"/>
                      <a:pt x="21" y="599"/>
                    </a:cubicBezTo>
                    <a:cubicBezTo>
                      <a:pt x="20" y="599"/>
                      <a:pt x="20" y="598"/>
                      <a:pt x="20" y="598"/>
                    </a:cubicBezTo>
                    <a:cubicBezTo>
                      <a:pt x="20" y="599"/>
                      <a:pt x="20" y="599"/>
                      <a:pt x="20" y="599"/>
                    </a:cubicBezTo>
                    <a:cubicBezTo>
                      <a:pt x="19" y="599"/>
                      <a:pt x="19" y="598"/>
                      <a:pt x="19" y="598"/>
                    </a:cubicBezTo>
                    <a:cubicBezTo>
                      <a:pt x="19" y="598"/>
                      <a:pt x="19" y="598"/>
                      <a:pt x="19" y="598"/>
                    </a:cubicBezTo>
                    <a:cubicBezTo>
                      <a:pt x="18" y="597"/>
                      <a:pt x="18" y="597"/>
                      <a:pt x="18" y="596"/>
                    </a:cubicBezTo>
                    <a:cubicBezTo>
                      <a:pt x="19" y="595"/>
                      <a:pt x="17" y="591"/>
                      <a:pt x="18" y="590"/>
                    </a:cubicBezTo>
                    <a:cubicBezTo>
                      <a:pt x="18" y="590"/>
                      <a:pt x="18" y="590"/>
                      <a:pt x="18" y="590"/>
                    </a:cubicBezTo>
                    <a:cubicBezTo>
                      <a:pt x="16" y="586"/>
                      <a:pt x="18" y="583"/>
                      <a:pt x="16" y="579"/>
                    </a:cubicBezTo>
                    <a:cubicBezTo>
                      <a:pt x="17" y="579"/>
                      <a:pt x="17" y="579"/>
                      <a:pt x="17" y="580"/>
                    </a:cubicBezTo>
                    <a:cubicBezTo>
                      <a:pt x="17" y="578"/>
                      <a:pt x="16" y="575"/>
                      <a:pt x="17" y="574"/>
                    </a:cubicBezTo>
                    <a:cubicBezTo>
                      <a:pt x="16" y="568"/>
                      <a:pt x="17" y="560"/>
                      <a:pt x="15" y="557"/>
                    </a:cubicBezTo>
                    <a:cubicBezTo>
                      <a:pt x="15" y="557"/>
                      <a:pt x="15" y="557"/>
                      <a:pt x="15" y="557"/>
                    </a:cubicBezTo>
                    <a:cubicBezTo>
                      <a:pt x="14" y="555"/>
                      <a:pt x="15" y="554"/>
                      <a:pt x="15" y="552"/>
                    </a:cubicBezTo>
                    <a:cubicBezTo>
                      <a:pt x="15" y="552"/>
                      <a:pt x="15" y="551"/>
                      <a:pt x="15" y="551"/>
                    </a:cubicBezTo>
                    <a:cubicBezTo>
                      <a:pt x="14" y="549"/>
                      <a:pt x="15" y="545"/>
                      <a:pt x="14" y="543"/>
                    </a:cubicBezTo>
                    <a:cubicBezTo>
                      <a:pt x="15" y="543"/>
                      <a:pt x="15" y="543"/>
                      <a:pt x="15" y="543"/>
                    </a:cubicBezTo>
                    <a:cubicBezTo>
                      <a:pt x="15" y="541"/>
                      <a:pt x="15" y="540"/>
                      <a:pt x="15" y="538"/>
                    </a:cubicBezTo>
                    <a:cubicBezTo>
                      <a:pt x="15" y="540"/>
                      <a:pt x="15" y="540"/>
                      <a:pt x="15" y="540"/>
                    </a:cubicBezTo>
                    <a:cubicBezTo>
                      <a:pt x="13" y="539"/>
                      <a:pt x="17" y="536"/>
                      <a:pt x="15" y="533"/>
                    </a:cubicBezTo>
                    <a:cubicBezTo>
                      <a:pt x="16" y="530"/>
                      <a:pt x="12" y="526"/>
                      <a:pt x="13" y="523"/>
                    </a:cubicBezTo>
                    <a:cubicBezTo>
                      <a:pt x="12" y="521"/>
                      <a:pt x="14" y="524"/>
                      <a:pt x="14" y="522"/>
                    </a:cubicBezTo>
                    <a:cubicBezTo>
                      <a:pt x="15" y="522"/>
                      <a:pt x="15" y="523"/>
                      <a:pt x="15" y="523"/>
                    </a:cubicBezTo>
                    <a:cubicBezTo>
                      <a:pt x="15" y="520"/>
                      <a:pt x="17" y="519"/>
                      <a:pt x="17" y="516"/>
                    </a:cubicBezTo>
                    <a:cubicBezTo>
                      <a:pt x="18" y="516"/>
                      <a:pt x="18" y="516"/>
                      <a:pt x="18" y="516"/>
                    </a:cubicBezTo>
                    <a:cubicBezTo>
                      <a:pt x="17" y="512"/>
                      <a:pt x="20" y="509"/>
                      <a:pt x="19" y="507"/>
                    </a:cubicBezTo>
                    <a:cubicBezTo>
                      <a:pt x="19" y="503"/>
                      <a:pt x="22" y="505"/>
                      <a:pt x="21" y="500"/>
                    </a:cubicBezTo>
                    <a:cubicBezTo>
                      <a:pt x="22" y="499"/>
                      <a:pt x="22" y="499"/>
                      <a:pt x="22" y="499"/>
                    </a:cubicBezTo>
                    <a:cubicBezTo>
                      <a:pt x="23" y="498"/>
                      <a:pt x="21" y="498"/>
                      <a:pt x="22" y="496"/>
                    </a:cubicBezTo>
                    <a:cubicBezTo>
                      <a:pt x="23" y="496"/>
                      <a:pt x="23" y="494"/>
                      <a:pt x="23" y="495"/>
                    </a:cubicBezTo>
                    <a:cubicBezTo>
                      <a:pt x="25" y="491"/>
                      <a:pt x="24" y="486"/>
                      <a:pt x="27" y="481"/>
                    </a:cubicBezTo>
                    <a:cubicBezTo>
                      <a:pt x="26" y="480"/>
                      <a:pt x="27" y="477"/>
                      <a:pt x="26" y="476"/>
                    </a:cubicBezTo>
                    <a:cubicBezTo>
                      <a:pt x="27" y="476"/>
                      <a:pt x="28" y="471"/>
                      <a:pt x="29" y="474"/>
                    </a:cubicBezTo>
                    <a:cubicBezTo>
                      <a:pt x="29" y="474"/>
                      <a:pt x="28" y="475"/>
                      <a:pt x="28" y="475"/>
                    </a:cubicBezTo>
                    <a:cubicBezTo>
                      <a:pt x="29" y="475"/>
                      <a:pt x="29" y="475"/>
                      <a:pt x="29" y="475"/>
                    </a:cubicBezTo>
                    <a:cubicBezTo>
                      <a:pt x="31" y="473"/>
                      <a:pt x="30" y="469"/>
                      <a:pt x="31" y="466"/>
                    </a:cubicBezTo>
                    <a:cubicBezTo>
                      <a:pt x="30" y="467"/>
                      <a:pt x="30" y="468"/>
                      <a:pt x="30" y="467"/>
                    </a:cubicBezTo>
                    <a:cubicBezTo>
                      <a:pt x="31" y="465"/>
                      <a:pt x="31" y="465"/>
                      <a:pt x="31" y="465"/>
                    </a:cubicBezTo>
                    <a:cubicBezTo>
                      <a:pt x="31" y="465"/>
                      <a:pt x="31" y="465"/>
                      <a:pt x="31" y="465"/>
                    </a:cubicBezTo>
                    <a:cubicBezTo>
                      <a:pt x="33" y="461"/>
                      <a:pt x="33" y="461"/>
                      <a:pt x="33" y="461"/>
                    </a:cubicBezTo>
                    <a:cubicBezTo>
                      <a:pt x="32" y="462"/>
                      <a:pt x="32" y="462"/>
                      <a:pt x="32" y="462"/>
                    </a:cubicBezTo>
                    <a:cubicBezTo>
                      <a:pt x="33" y="460"/>
                      <a:pt x="34" y="460"/>
                      <a:pt x="34" y="457"/>
                    </a:cubicBezTo>
                    <a:cubicBezTo>
                      <a:pt x="34" y="456"/>
                      <a:pt x="32" y="458"/>
                      <a:pt x="33" y="456"/>
                    </a:cubicBezTo>
                    <a:cubicBezTo>
                      <a:pt x="34" y="454"/>
                      <a:pt x="36" y="450"/>
                      <a:pt x="38" y="447"/>
                    </a:cubicBezTo>
                    <a:cubicBezTo>
                      <a:pt x="37" y="447"/>
                      <a:pt x="37" y="446"/>
                      <a:pt x="37" y="445"/>
                    </a:cubicBezTo>
                    <a:cubicBezTo>
                      <a:pt x="38" y="445"/>
                      <a:pt x="38" y="445"/>
                      <a:pt x="38" y="445"/>
                    </a:cubicBezTo>
                    <a:cubicBezTo>
                      <a:pt x="38" y="441"/>
                      <a:pt x="40" y="444"/>
                      <a:pt x="41" y="440"/>
                    </a:cubicBezTo>
                    <a:cubicBezTo>
                      <a:pt x="41" y="441"/>
                      <a:pt x="41" y="441"/>
                      <a:pt x="41" y="441"/>
                    </a:cubicBezTo>
                    <a:cubicBezTo>
                      <a:pt x="40" y="439"/>
                      <a:pt x="40" y="439"/>
                      <a:pt x="40" y="439"/>
                    </a:cubicBezTo>
                    <a:cubicBezTo>
                      <a:pt x="40" y="435"/>
                      <a:pt x="42" y="438"/>
                      <a:pt x="41" y="434"/>
                    </a:cubicBezTo>
                    <a:cubicBezTo>
                      <a:pt x="41" y="435"/>
                      <a:pt x="39" y="434"/>
                      <a:pt x="40" y="432"/>
                    </a:cubicBezTo>
                    <a:cubicBezTo>
                      <a:pt x="41" y="433"/>
                      <a:pt x="41" y="433"/>
                      <a:pt x="41" y="433"/>
                    </a:cubicBezTo>
                    <a:cubicBezTo>
                      <a:pt x="41" y="432"/>
                      <a:pt x="41" y="431"/>
                      <a:pt x="41" y="431"/>
                    </a:cubicBezTo>
                    <a:cubicBezTo>
                      <a:pt x="42" y="431"/>
                      <a:pt x="43" y="431"/>
                      <a:pt x="43" y="430"/>
                    </a:cubicBezTo>
                    <a:cubicBezTo>
                      <a:pt x="44" y="431"/>
                      <a:pt x="44" y="431"/>
                      <a:pt x="44" y="431"/>
                    </a:cubicBezTo>
                    <a:cubicBezTo>
                      <a:pt x="43" y="428"/>
                      <a:pt x="43" y="428"/>
                      <a:pt x="43" y="428"/>
                    </a:cubicBezTo>
                    <a:cubicBezTo>
                      <a:pt x="45" y="426"/>
                      <a:pt x="45" y="423"/>
                      <a:pt x="47" y="422"/>
                    </a:cubicBezTo>
                    <a:cubicBezTo>
                      <a:pt x="47" y="422"/>
                      <a:pt x="49" y="418"/>
                      <a:pt x="48" y="417"/>
                    </a:cubicBezTo>
                    <a:cubicBezTo>
                      <a:pt x="49" y="418"/>
                      <a:pt x="50" y="416"/>
                      <a:pt x="51" y="417"/>
                    </a:cubicBezTo>
                    <a:cubicBezTo>
                      <a:pt x="50" y="415"/>
                      <a:pt x="51" y="412"/>
                      <a:pt x="53" y="411"/>
                    </a:cubicBezTo>
                    <a:cubicBezTo>
                      <a:pt x="53" y="411"/>
                      <a:pt x="53" y="411"/>
                      <a:pt x="53" y="411"/>
                    </a:cubicBezTo>
                    <a:cubicBezTo>
                      <a:pt x="56" y="407"/>
                      <a:pt x="56" y="402"/>
                      <a:pt x="59" y="398"/>
                    </a:cubicBezTo>
                    <a:cubicBezTo>
                      <a:pt x="58" y="398"/>
                      <a:pt x="60" y="396"/>
                      <a:pt x="58" y="396"/>
                    </a:cubicBezTo>
                    <a:cubicBezTo>
                      <a:pt x="60" y="391"/>
                      <a:pt x="65" y="389"/>
                      <a:pt x="63" y="386"/>
                    </a:cubicBezTo>
                    <a:cubicBezTo>
                      <a:pt x="64" y="384"/>
                      <a:pt x="65" y="384"/>
                      <a:pt x="66" y="383"/>
                    </a:cubicBezTo>
                    <a:cubicBezTo>
                      <a:pt x="66" y="384"/>
                      <a:pt x="66" y="384"/>
                      <a:pt x="66" y="384"/>
                    </a:cubicBezTo>
                    <a:cubicBezTo>
                      <a:pt x="68" y="380"/>
                      <a:pt x="68" y="379"/>
                      <a:pt x="70" y="376"/>
                    </a:cubicBezTo>
                    <a:cubicBezTo>
                      <a:pt x="71" y="375"/>
                      <a:pt x="69" y="373"/>
                      <a:pt x="71" y="371"/>
                    </a:cubicBezTo>
                    <a:cubicBezTo>
                      <a:pt x="71" y="372"/>
                      <a:pt x="72" y="371"/>
                      <a:pt x="72" y="371"/>
                    </a:cubicBezTo>
                    <a:cubicBezTo>
                      <a:pt x="72" y="371"/>
                      <a:pt x="72" y="372"/>
                      <a:pt x="73" y="371"/>
                    </a:cubicBezTo>
                    <a:cubicBezTo>
                      <a:pt x="73" y="370"/>
                      <a:pt x="73" y="370"/>
                      <a:pt x="73" y="370"/>
                    </a:cubicBezTo>
                    <a:cubicBezTo>
                      <a:pt x="74" y="370"/>
                      <a:pt x="74" y="370"/>
                      <a:pt x="74" y="370"/>
                    </a:cubicBezTo>
                    <a:cubicBezTo>
                      <a:pt x="74" y="368"/>
                      <a:pt x="74" y="368"/>
                      <a:pt x="74" y="369"/>
                    </a:cubicBezTo>
                    <a:cubicBezTo>
                      <a:pt x="73" y="369"/>
                      <a:pt x="73" y="369"/>
                      <a:pt x="73" y="369"/>
                    </a:cubicBezTo>
                    <a:cubicBezTo>
                      <a:pt x="75" y="368"/>
                      <a:pt x="76" y="365"/>
                      <a:pt x="77" y="365"/>
                    </a:cubicBezTo>
                    <a:cubicBezTo>
                      <a:pt x="80" y="361"/>
                      <a:pt x="81" y="357"/>
                      <a:pt x="84" y="353"/>
                    </a:cubicBezTo>
                    <a:cubicBezTo>
                      <a:pt x="85" y="353"/>
                      <a:pt x="84" y="354"/>
                      <a:pt x="84" y="356"/>
                    </a:cubicBezTo>
                    <a:cubicBezTo>
                      <a:pt x="86" y="353"/>
                      <a:pt x="86" y="353"/>
                      <a:pt x="86" y="353"/>
                    </a:cubicBezTo>
                    <a:cubicBezTo>
                      <a:pt x="86" y="354"/>
                      <a:pt x="85" y="355"/>
                      <a:pt x="84" y="356"/>
                    </a:cubicBezTo>
                    <a:cubicBezTo>
                      <a:pt x="88" y="354"/>
                      <a:pt x="88" y="349"/>
                      <a:pt x="92" y="346"/>
                    </a:cubicBezTo>
                    <a:cubicBezTo>
                      <a:pt x="92" y="345"/>
                      <a:pt x="92" y="345"/>
                      <a:pt x="92" y="345"/>
                    </a:cubicBezTo>
                    <a:cubicBezTo>
                      <a:pt x="93" y="345"/>
                      <a:pt x="93" y="345"/>
                      <a:pt x="93" y="345"/>
                    </a:cubicBezTo>
                    <a:cubicBezTo>
                      <a:pt x="92" y="345"/>
                      <a:pt x="93" y="344"/>
                      <a:pt x="93" y="343"/>
                    </a:cubicBezTo>
                    <a:cubicBezTo>
                      <a:pt x="94" y="343"/>
                      <a:pt x="94" y="345"/>
                      <a:pt x="96" y="343"/>
                    </a:cubicBezTo>
                    <a:cubicBezTo>
                      <a:pt x="98" y="342"/>
                      <a:pt x="99" y="339"/>
                      <a:pt x="100" y="338"/>
                    </a:cubicBezTo>
                    <a:cubicBezTo>
                      <a:pt x="99" y="338"/>
                      <a:pt x="99" y="338"/>
                      <a:pt x="100" y="337"/>
                    </a:cubicBezTo>
                    <a:cubicBezTo>
                      <a:pt x="100" y="336"/>
                      <a:pt x="101" y="337"/>
                      <a:pt x="102" y="336"/>
                    </a:cubicBezTo>
                    <a:cubicBezTo>
                      <a:pt x="102" y="336"/>
                      <a:pt x="102" y="336"/>
                      <a:pt x="102" y="336"/>
                    </a:cubicBezTo>
                    <a:cubicBezTo>
                      <a:pt x="102" y="336"/>
                      <a:pt x="104" y="334"/>
                      <a:pt x="104" y="333"/>
                    </a:cubicBezTo>
                    <a:cubicBezTo>
                      <a:pt x="105" y="333"/>
                      <a:pt x="103" y="335"/>
                      <a:pt x="103" y="336"/>
                    </a:cubicBezTo>
                    <a:cubicBezTo>
                      <a:pt x="107" y="333"/>
                      <a:pt x="105" y="334"/>
                      <a:pt x="108" y="331"/>
                    </a:cubicBezTo>
                    <a:cubicBezTo>
                      <a:pt x="110" y="329"/>
                      <a:pt x="107" y="331"/>
                      <a:pt x="108" y="329"/>
                    </a:cubicBezTo>
                    <a:cubicBezTo>
                      <a:pt x="109" y="328"/>
                      <a:pt x="110" y="326"/>
                      <a:pt x="113" y="325"/>
                    </a:cubicBezTo>
                    <a:cubicBezTo>
                      <a:pt x="111" y="325"/>
                      <a:pt x="111" y="325"/>
                      <a:pt x="111" y="325"/>
                    </a:cubicBezTo>
                    <a:cubicBezTo>
                      <a:pt x="114" y="322"/>
                      <a:pt x="116" y="321"/>
                      <a:pt x="119" y="321"/>
                    </a:cubicBezTo>
                    <a:cubicBezTo>
                      <a:pt x="120" y="320"/>
                      <a:pt x="121" y="319"/>
                      <a:pt x="121" y="318"/>
                    </a:cubicBezTo>
                    <a:cubicBezTo>
                      <a:pt x="121" y="319"/>
                      <a:pt x="122" y="319"/>
                      <a:pt x="122" y="319"/>
                    </a:cubicBezTo>
                    <a:cubicBezTo>
                      <a:pt x="120" y="328"/>
                      <a:pt x="114" y="333"/>
                      <a:pt x="116" y="338"/>
                    </a:cubicBezTo>
                    <a:cubicBezTo>
                      <a:pt x="115" y="342"/>
                      <a:pt x="114" y="342"/>
                      <a:pt x="113" y="344"/>
                    </a:cubicBezTo>
                    <a:cubicBezTo>
                      <a:pt x="113" y="343"/>
                      <a:pt x="113" y="343"/>
                      <a:pt x="113" y="343"/>
                    </a:cubicBezTo>
                    <a:cubicBezTo>
                      <a:pt x="111" y="351"/>
                      <a:pt x="110" y="353"/>
                      <a:pt x="108" y="358"/>
                    </a:cubicBezTo>
                    <a:cubicBezTo>
                      <a:pt x="107" y="361"/>
                      <a:pt x="109" y="362"/>
                      <a:pt x="107" y="367"/>
                    </a:cubicBezTo>
                    <a:cubicBezTo>
                      <a:pt x="107" y="365"/>
                      <a:pt x="106" y="367"/>
                      <a:pt x="106" y="369"/>
                    </a:cubicBezTo>
                    <a:cubicBezTo>
                      <a:pt x="106" y="368"/>
                      <a:pt x="106" y="367"/>
                      <a:pt x="105" y="370"/>
                    </a:cubicBezTo>
                    <a:cubicBezTo>
                      <a:pt x="105" y="370"/>
                      <a:pt x="105" y="371"/>
                      <a:pt x="105" y="371"/>
                    </a:cubicBezTo>
                    <a:cubicBezTo>
                      <a:pt x="105" y="371"/>
                      <a:pt x="105" y="371"/>
                      <a:pt x="105" y="371"/>
                    </a:cubicBezTo>
                    <a:cubicBezTo>
                      <a:pt x="104" y="374"/>
                      <a:pt x="104" y="374"/>
                      <a:pt x="105" y="372"/>
                    </a:cubicBezTo>
                    <a:cubicBezTo>
                      <a:pt x="105" y="372"/>
                      <a:pt x="105" y="372"/>
                      <a:pt x="105" y="372"/>
                    </a:cubicBezTo>
                    <a:cubicBezTo>
                      <a:pt x="103" y="375"/>
                      <a:pt x="103" y="381"/>
                      <a:pt x="101" y="381"/>
                    </a:cubicBezTo>
                    <a:cubicBezTo>
                      <a:pt x="99" y="391"/>
                      <a:pt x="99" y="398"/>
                      <a:pt x="97" y="406"/>
                    </a:cubicBezTo>
                    <a:cubicBezTo>
                      <a:pt x="96" y="406"/>
                      <a:pt x="96" y="404"/>
                      <a:pt x="97" y="402"/>
                    </a:cubicBezTo>
                    <a:cubicBezTo>
                      <a:pt x="96" y="404"/>
                      <a:pt x="96" y="406"/>
                      <a:pt x="96" y="408"/>
                    </a:cubicBezTo>
                    <a:cubicBezTo>
                      <a:pt x="95" y="407"/>
                      <a:pt x="96" y="404"/>
                      <a:pt x="96" y="403"/>
                    </a:cubicBezTo>
                    <a:cubicBezTo>
                      <a:pt x="93" y="409"/>
                      <a:pt x="94" y="417"/>
                      <a:pt x="92" y="424"/>
                    </a:cubicBezTo>
                    <a:cubicBezTo>
                      <a:pt x="92" y="426"/>
                      <a:pt x="92" y="426"/>
                      <a:pt x="92" y="426"/>
                    </a:cubicBezTo>
                    <a:cubicBezTo>
                      <a:pt x="92" y="426"/>
                      <a:pt x="92" y="426"/>
                      <a:pt x="92" y="426"/>
                    </a:cubicBezTo>
                    <a:cubicBezTo>
                      <a:pt x="92" y="427"/>
                      <a:pt x="92" y="428"/>
                      <a:pt x="92" y="430"/>
                    </a:cubicBezTo>
                    <a:cubicBezTo>
                      <a:pt x="91" y="431"/>
                      <a:pt x="90" y="429"/>
                      <a:pt x="90" y="433"/>
                    </a:cubicBezTo>
                    <a:cubicBezTo>
                      <a:pt x="89" y="436"/>
                      <a:pt x="89" y="442"/>
                      <a:pt x="89" y="446"/>
                    </a:cubicBezTo>
                    <a:cubicBezTo>
                      <a:pt x="89" y="444"/>
                      <a:pt x="90" y="445"/>
                      <a:pt x="90" y="446"/>
                    </a:cubicBezTo>
                    <a:cubicBezTo>
                      <a:pt x="90" y="448"/>
                      <a:pt x="89" y="449"/>
                      <a:pt x="89" y="450"/>
                    </a:cubicBezTo>
                    <a:cubicBezTo>
                      <a:pt x="88" y="450"/>
                      <a:pt x="88" y="450"/>
                      <a:pt x="88" y="450"/>
                    </a:cubicBezTo>
                    <a:cubicBezTo>
                      <a:pt x="89" y="451"/>
                      <a:pt x="88" y="456"/>
                      <a:pt x="89" y="456"/>
                    </a:cubicBezTo>
                    <a:cubicBezTo>
                      <a:pt x="88" y="457"/>
                      <a:pt x="88" y="453"/>
                      <a:pt x="88" y="453"/>
                    </a:cubicBezTo>
                    <a:cubicBezTo>
                      <a:pt x="87" y="461"/>
                      <a:pt x="87" y="457"/>
                      <a:pt x="87" y="465"/>
                    </a:cubicBezTo>
                    <a:cubicBezTo>
                      <a:pt x="87" y="469"/>
                      <a:pt x="88" y="464"/>
                      <a:pt x="89" y="466"/>
                    </a:cubicBezTo>
                    <a:cubicBezTo>
                      <a:pt x="89" y="470"/>
                      <a:pt x="89" y="474"/>
                      <a:pt x="88" y="478"/>
                    </a:cubicBezTo>
                    <a:cubicBezTo>
                      <a:pt x="89" y="476"/>
                      <a:pt x="89" y="476"/>
                      <a:pt x="89" y="476"/>
                    </a:cubicBezTo>
                    <a:cubicBezTo>
                      <a:pt x="90" y="484"/>
                      <a:pt x="90" y="488"/>
                      <a:pt x="89" y="492"/>
                    </a:cubicBezTo>
                    <a:cubicBezTo>
                      <a:pt x="91" y="505"/>
                      <a:pt x="94" y="512"/>
                      <a:pt x="96" y="516"/>
                    </a:cubicBezTo>
                    <a:cubicBezTo>
                      <a:pt x="97" y="519"/>
                      <a:pt x="99" y="518"/>
                      <a:pt x="99" y="516"/>
                    </a:cubicBezTo>
                    <a:cubicBezTo>
                      <a:pt x="100" y="513"/>
                      <a:pt x="100" y="503"/>
                      <a:pt x="100" y="503"/>
                    </a:cubicBezTo>
                    <a:cubicBezTo>
                      <a:pt x="102" y="483"/>
                      <a:pt x="99" y="473"/>
                      <a:pt x="101" y="449"/>
                    </a:cubicBezTo>
                    <a:cubicBezTo>
                      <a:pt x="104" y="428"/>
                      <a:pt x="107" y="423"/>
                      <a:pt x="111" y="402"/>
                    </a:cubicBezTo>
                    <a:cubicBezTo>
                      <a:pt x="114" y="392"/>
                      <a:pt x="116" y="381"/>
                      <a:pt x="119" y="371"/>
                    </a:cubicBezTo>
                    <a:cubicBezTo>
                      <a:pt x="119" y="366"/>
                      <a:pt x="123" y="358"/>
                      <a:pt x="124" y="353"/>
                    </a:cubicBezTo>
                    <a:cubicBezTo>
                      <a:pt x="126" y="351"/>
                      <a:pt x="126" y="351"/>
                      <a:pt x="126" y="351"/>
                    </a:cubicBezTo>
                    <a:cubicBezTo>
                      <a:pt x="126" y="349"/>
                      <a:pt x="126" y="347"/>
                      <a:pt x="128" y="345"/>
                    </a:cubicBezTo>
                    <a:cubicBezTo>
                      <a:pt x="128" y="345"/>
                      <a:pt x="128" y="345"/>
                      <a:pt x="128" y="345"/>
                    </a:cubicBezTo>
                    <a:cubicBezTo>
                      <a:pt x="128" y="342"/>
                      <a:pt x="130" y="339"/>
                      <a:pt x="130" y="338"/>
                    </a:cubicBezTo>
                    <a:cubicBezTo>
                      <a:pt x="130" y="338"/>
                      <a:pt x="130" y="338"/>
                      <a:pt x="130" y="338"/>
                    </a:cubicBezTo>
                    <a:cubicBezTo>
                      <a:pt x="131" y="334"/>
                      <a:pt x="131" y="334"/>
                      <a:pt x="131" y="334"/>
                    </a:cubicBezTo>
                    <a:cubicBezTo>
                      <a:pt x="131" y="335"/>
                      <a:pt x="131" y="335"/>
                      <a:pt x="131" y="335"/>
                    </a:cubicBezTo>
                    <a:cubicBezTo>
                      <a:pt x="132" y="330"/>
                      <a:pt x="134" y="325"/>
                      <a:pt x="136" y="321"/>
                    </a:cubicBezTo>
                    <a:cubicBezTo>
                      <a:pt x="135" y="321"/>
                      <a:pt x="135" y="321"/>
                      <a:pt x="135" y="321"/>
                    </a:cubicBezTo>
                    <a:cubicBezTo>
                      <a:pt x="140" y="312"/>
                      <a:pt x="140" y="308"/>
                      <a:pt x="145" y="300"/>
                    </a:cubicBezTo>
                    <a:cubicBezTo>
                      <a:pt x="145" y="300"/>
                      <a:pt x="145" y="300"/>
                      <a:pt x="145" y="300"/>
                    </a:cubicBezTo>
                    <a:cubicBezTo>
                      <a:pt x="147" y="289"/>
                      <a:pt x="154" y="285"/>
                      <a:pt x="157" y="273"/>
                    </a:cubicBezTo>
                    <a:cubicBezTo>
                      <a:pt x="156" y="274"/>
                      <a:pt x="158" y="272"/>
                      <a:pt x="158" y="273"/>
                    </a:cubicBezTo>
                    <a:cubicBezTo>
                      <a:pt x="160" y="268"/>
                      <a:pt x="162" y="262"/>
                      <a:pt x="161" y="261"/>
                    </a:cubicBezTo>
                    <a:cubicBezTo>
                      <a:pt x="162" y="258"/>
                      <a:pt x="163" y="259"/>
                      <a:pt x="164" y="259"/>
                    </a:cubicBezTo>
                    <a:cubicBezTo>
                      <a:pt x="163" y="258"/>
                      <a:pt x="164" y="255"/>
                      <a:pt x="165" y="252"/>
                    </a:cubicBezTo>
                    <a:cubicBezTo>
                      <a:pt x="165" y="254"/>
                      <a:pt x="165" y="254"/>
                      <a:pt x="165" y="254"/>
                    </a:cubicBezTo>
                    <a:cubicBezTo>
                      <a:pt x="166" y="251"/>
                      <a:pt x="168" y="248"/>
                      <a:pt x="169" y="246"/>
                    </a:cubicBezTo>
                    <a:cubicBezTo>
                      <a:pt x="167" y="247"/>
                      <a:pt x="167" y="247"/>
                      <a:pt x="167" y="247"/>
                    </a:cubicBezTo>
                    <a:cubicBezTo>
                      <a:pt x="169" y="243"/>
                      <a:pt x="169" y="246"/>
                      <a:pt x="171" y="242"/>
                    </a:cubicBezTo>
                    <a:cubicBezTo>
                      <a:pt x="170" y="242"/>
                      <a:pt x="170" y="242"/>
                      <a:pt x="170" y="242"/>
                    </a:cubicBezTo>
                    <a:cubicBezTo>
                      <a:pt x="173" y="236"/>
                      <a:pt x="177" y="234"/>
                      <a:pt x="181" y="229"/>
                    </a:cubicBezTo>
                    <a:cubicBezTo>
                      <a:pt x="194" y="206"/>
                      <a:pt x="206" y="181"/>
                      <a:pt x="222" y="162"/>
                    </a:cubicBezTo>
                    <a:cubicBezTo>
                      <a:pt x="224" y="162"/>
                      <a:pt x="224" y="162"/>
                      <a:pt x="224" y="162"/>
                    </a:cubicBezTo>
                    <a:cubicBezTo>
                      <a:pt x="225" y="162"/>
                      <a:pt x="226" y="155"/>
                      <a:pt x="227" y="155"/>
                    </a:cubicBezTo>
                    <a:cubicBezTo>
                      <a:pt x="228" y="152"/>
                      <a:pt x="228" y="152"/>
                      <a:pt x="228" y="152"/>
                    </a:cubicBezTo>
                    <a:cubicBezTo>
                      <a:pt x="229" y="152"/>
                      <a:pt x="230" y="151"/>
                      <a:pt x="230" y="152"/>
                    </a:cubicBezTo>
                    <a:cubicBezTo>
                      <a:pt x="231" y="150"/>
                      <a:pt x="231" y="150"/>
                      <a:pt x="232" y="148"/>
                    </a:cubicBezTo>
                    <a:cubicBezTo>
                      <a:pt x="234" y="146"/>
                      <a:pt x="234" y="146"/>
                      <a:pt x="234" y="146"/>
                    </a:cubicBezTo>
                    <a:cubicBezTo>
                      <a:pt x="241" y="138"/>
                      <a:pt x="245" y="130"/>
                      <a:pt x="252" y="122"/>
                    </a:cubicBezTo>
                    <a:cubicBezTo>
                      <a:pt x="256" y="119"/>
                      <a:pt x="260" y="114"/>
                      <a:pt x="264" y="109"/>
                    </a:cubicBezTo>
                    <a:cubicBezTo>
                      <a:pt x="268" y="113"/>
                      <a:pt x="272" y="114"/>
                      <a:pt x="278" y="118"/>
                    </a:cubicBezTo>
                    <a:cubicBezTo>
                      <a:pt x="284" y="123"/>
                      <a:pt x="285" y="126"/>
                      <a:pt x="293" y="129"/>
                    </a:cubicBezTo>
                    <a:cubicBezTo>
                      <a:pt x="296" y="131"/>
                      <a:pt x="300" y="132"/>
                      <a:pt x="304" y="133"/>
                    </a:cubicBezTo>
                    <a:cubicBezTo>
                      <a:pt x="306" y="132"/>
                      <a:pt x="308" y="135"/>
                      <a:pt x="311" y="134"/>
                    </a:cubicBezTo>
                    <a:cubicBezTo>
                      <a:pt x="311" y="135"/>
                      <a:pt x="311" y="135"/>
                      <a:pt x="311" y="135"/>
                    </a:cubicBezTo>
                    <a:cubicBezTo>
                      <a:pt x="312" y="135"/>
                      <a:pt x="313" y="135"/>
                      <a:pt x="313" y="136"/>
                    </a:cubicBezTo>
                    <a:cubicBezTo>
                      <a:pt x="313" y="136"/>
                      <a:pt x="313" y="136"/>
                      <a:pt x="313" y="136"/>
                    </a:cubicBezTo>
                    <a:cubicBezTo>
                      <a:pt x="315" y="136"/>
                      <a:pt x="316" y="137"/>
                      <a:pt x="316" y="137"/>
                    </a:cubicBezTo>
                    <a:cubicBezTo>
                      <a:pt x="316" y="137"/>
                      <a:pt x="316" y="137"/>
                      <a:pt x="316" y="137"/>
                    </a:cubicBezTo>
                    <a:cubicBezTo>
                      <a:pt x="317" y="137"/>
                      <a:pt x="317" y="137"/>
                      <a:pt x="317" y="137"/>
                    </a:cubicBezTo>
                    <a:cubicBezTo>
                      <a:pt x="317" y="137"/>
                      <a:pt x="317" y="137"/>
                      <a:pt x="317" y="137"/>
                    </a:cubicBezTo>
                    <a:cubicBezTo>
                      <a:pt x="319" y="137"/>
                      <a:pt x="321" y="138"/>
                      <a:pt x="322" y="139"/>
                    </a:cubicBezTo>
                    <a:cubicBezTo>
                      <a:pt x="322" y="138"/>
                      <a:pt x="322" y="138"/>
                      <a:pt x="322" y="138"/>
                    </a:cubicBezTo>
                    <a:cubicBezTo>
                      <a:pt x="325" y="140"/>
                      <a:pt x="327" y="138"/>
                      <a:pt x="330" y="140"/>
                    </a:cubicBezTo>
                    <a:cubicBezTo>
                      <a:pt x="330" y="140"/>
                      <a:pt x="330" y="140"/>
                      <a:pt x="330" y="140"/>
                    </a:cubicBezTo>
                    <a:cubicBezTo>
                      <a:pt x="335" y="139"/>
                      <a:pt x="336" y="144"/>
                      <a:pt x="340" y="142"/>
                    </a:cubicBezTo>
                    <a:cubicBezTo>
                      <a:pt x="340" y="142"/>
                      <a:pt x="341" y="143"/>
                      <a:pt x="340" y="143"/>
                    </a:cubicBezTo>
                    <a:cubicBezTo>
                      <a:pt x="342" y="143"/>
                      <a:pt x="344" y="143"/>
                      <a:pt x="345" y="141"/>
                    </a:cubicBezTo>
                    <a:cubicBezTo>
                      <a:pt x="346" y="142"/>
                      <a:pt x="346" y="142"/>
                      <a:pt x="346" y="143"/>
                    </a:cubicBezTo>
                    <a:cubicBezTo>
                      <a:pt x="346" y="142"/>
                      <a:pt x="347" y="142"/>
                      <a:pt x="348" y="142"/>
                    </a:cubicBezTo>
                    <a:cubicBezTo>
                      <a:pt x="348" y="142"/>
                      <a:pt x="348" y="142"/>
                      <a:pt x="348" y="142"/>
                    </a:cubicBezTo>
                    <a:cubicBezTo>
                      <a:pt x="351" y="143"/>
                      <a:pt x="351" y="143"/>
                      <a:pt x="351" y="143"/>
                    </a:cubicBezTo>
                    <a:cubicBezTo>
                      <a:pt x="351" y="141"/>
                      <a:pt x="351" y="141"/>
                      <a:pt x="351" y="141"/>
                    </a:cubicBezTo>
                    <a:cubicBezTo>
                      <a:pt x="352" y="142"/>
                      <a:pt x="351" y="143"/>
                      <a:pt x="352" y="143"/>
                    </a:cubicBezTo>
                    <a:cubicBezTo>
                      <a:pt x="353" y="142"/>
                      <a:pt x="353" y="142"/>
                      <a:pt x="353" y="142"/>
                    </a:cubicBezTo>
                    <a:cubicBezTo>
                      <a:pt x="355" y="142"/>
                      <a:pt x="356" y="144"/>
                      <a:pt x="358" y="146"/>
                    </a:cubicBezTo>
                    <a:cubicBezTo>
                      <a:pt x="367" y="148"/>
                      <a:pt x="377" y="145"/>
                      <a:pt x="385" y="148"/>
                    </a:cubicBezTo>
                    <a:cubicBezTo>
                      <a:pt x="386" y="149"/>
                      <a:pt x="386" y="149"/>
                      <a:pt x="386" y="149"/>
                    </a:cubicBezTo>
                    <a:cubicBezTo>
                      <a:pt x="386" y="151"/>
                      <a:pt x="388" y="147"/>
                      <a:pt x="388" y="149"/>
                    </a:cubicBezTo>
                    <a:cubicBezTo>
                      <a:pt x="389" y="148"/>
                      <a:pt x="389" y="148"/>
                      <a:pt x="389" y="148"/>
                    </a:cubicBezTo>
                    <a:cubicBezTo>
                      <a:pt x="390" y="148"/>
                      <a:pt x="390" y="149"/>
                      <a:pt x="390" y="149"/>
                    </a:cubicBezTo>
                    <a:cubicBezTo>
                      <a:pt x="391" y="149"/>
                      <a:pt x="391" y="149"/>
                      <a:pt x="391" y="148"/>
                    </a:cubicBezTo>
                    <a:cubicBezTo>
                      <a:pt x="392" y="149"/>
                      <a:pt x="392" y="149"/>
                      <a:pt x="392" y="149"/>
                    </a:cubicBezTo>
                    <a:cubicBezTo>
                      <a:pt x="396" y="150"/>
                      <a:pt x="399" y="148"/>
                      <a:pt x="403" y="149"/>
                    </a:cubicBezTo>
                    <a:cubicBezTo>
                      <a:pt x="408" y="151"/>
                      <a:pt x="416" y="149"/>
                      <a:pt x="421" y="147"/>
                    </a:cubicBezTo>
                    <a:cubicBezTo>
                      <a:pt x="428" y="145"/>
                      <a:pt x="437" y="150"/>
                      <a:pt x="444" y="146"/>
                    </a:cubicBezTo>
                    <a:cubicBezTo>
                      <a:pt x="444" y="146"/>
                      <a:pt x="445" y="145"/>
                      <a:pt x="445" y="145"/>
                    </a:cubicBezTo>
                    <a:cubicBezTo>
                      <a:pt x="447" y="145"/>
                      <a:pt x="449" y="144"/>
                      <a:pt x="451" y="144"/>
                    </a:cubicBezTo>
                    <a:cubicBezTo>
                      <a:pt x="451" y="144"/>
                      <a:pt x="455" y="143"/>
                      <a:pt x="459" y="141"/>
                    </a:cubicBezTo>
                    <a:cubicBezTo>
                      <a:pt x="460" y="143"/>
                      <a:pt x="461" y="145"/>
                      <a:pt x="462" y="147"/>
                    </a:cubicBezTo>
                    <a:cubicBezTo>
                      <a:pt x="462" y="150"/>
                      <a:pt x="462" y="150"/>
                      <a:pt x="462" y="150"/>
                    </a:cubicBezTo>
                    <a:cubicBezTo>
                      <a:pt x="463" y="151"/>
                      <a:pt x="464" y="153"/>
                      <a:pt x="464" y="155"/>
                    </a:cubicBezTo>
                    <a:cubicBezTo>
                      <a:pt x="464" y="155"/>
                      <a:pt x="464" y="155"/>
                      <a:pt x="464" y="155"/>
                    </a:cubicBezTo>
                    <a:cubicBezTo>
                      <a:pt x="466" y="158"/>
                      <a:pt x="466" y="161"/>
                      <a:pt x="467" y="162"/>
                    </a:cubicBezTo>
                    <a:cubicBezTo>
                      <a:pt x="467" y="162"/>
                      <a:pt x="467" y="162"/>
                      <a:pt x="467" y="162"/>
                    </a:cubicBezTo>
                    <a:cubicBezTo>
                      <a:pt x="468" y="166"/>
                      <a:pt x="468" y="166"/>
                      <a:pt x="468" y="166"/>
                    </a:cubicBezTo>
                    <a:cubicBezTo>
                      <a:pt x="468" y="165"/>
                      <a:pt x="468" y="165"/>
                      <a:pt x="468" y="165"/>
                    </a:cubicBezTo>
                    <a:cubicBezTo>
                      <a:pt x="470" y="170"/>
                      <a:pt x="471" y="175"/>
                      <a:pt x="472" y="180"/>
                    </a:cubicBezTo>
                    <a:cubicBezTo>
                      <a:pt x="473" y="179"/>
                      <a:pt x="473" y="179"/>
                      <a:pt x="473" y="179"/>
                    </a:cubicBezTo>
                    <a:cubicBezTo>
                      <a:pt x="475" y="189"/>
                      <a:pt x="478" y="192"/>
                      <a:pt x="479" y="201"/>
                    </a:cubicBezTo>
                    <a:cubicBezTo>
                      <a:pt x="479" y="201"/>
                      <a:pt x="479" y="201"/>
                      <a:pt x="479" y="201"/>
                    </a:cubicBezTo>
                    <a:cubicBezTo>
                      <a:pt x="484" y="211"/>
                      <a:pt x="481" y="218"/>
                      <a:pt x="486" y="229"/>
                    </a:cubicBezTo>
                    <a:cubicBezTo>
                      <a:pt x="486" y="228"/>
                      <a:pt x="486" y="230"/>
                      <a:pt x="486" y="230"/>
                    </a:cubicBezTo>
                    <a:cubicBezTo>
                      <a:pt x="487" y="235"/>
                      <a:pt x="489" y="240"/>
                      <a:pt x="491" y="240"/>
                    </a:cubicBezTo>
                    <a:cubicBezTo>
                      <a:pt x="491" y="244"/>
                      <a:pt x="491" y="243"/>
                      <a:pt x="490" y="244"/>
                    </a:cubicBezTo>
                    <a:cubicBezTo>
                      <a:pt x="491" y="244"/>
                      <a:pt x="492" y="247"/>
                      <a:pt x="493" y="250"/>
                    </a:cubicBezTo>
                    <a:cubicBezTo>
                      <a:pt x="492" y="249"/>
                      <a:pt x="492" y="249"/>
                      <a:pt x="492" y="249"/>
                    </a:cubicBezTo>
                    <a:cubicBezTo>
                      <a:pt x="493" y="252"/>
                      <a:pt x="493" y="254"/>
                      <a:pt x="494" y="257"/>
                    </a:cubicBezTo>
                    <a:cubicBezTo>
                      <a:pt x="495" y="255"/>
                      <a:pt x="495" y="255"/>
                      <a:pt x="495" y="255"/>
                    </a:cubicBezTo>
                    <a:cubicBezTo>
                      <a:pt x="496" y="260"/>
                      <a:pt x="494" y="257"/>
                      <a:pt x="495" y="261"/>
                    </a:cubicBezTo>
                    <a:cubicBezTo>
                      <a:pt x="496" y="261"/>
                      <a:pt x="496" y="261"/>
                      <a:pt x="496" y="261"/>
                    </a:cubicBezTo>
                    <a:cubicBezTo>
                      <a:pt x="497" y="267"/>
                      <a:pt x="496" y="271"/>
                      <a:pt x="496" y="278"/>
                    </a:cubicBezTo>
                    <a:cubicBezTo>
                      <a:pt x="500" y="303"/>
                      <a:pt x="506" y="330"/>
                      <a:pt x="506" y="355"/>
                    </a:cubicBezTo>
                    <a:cubicBezTo>
                      <a:pt x="505" y="356"/>
                      <a:pt x="505" y="356"/>
                      <a:pt x="505" y="356"/>
                    </a:cubicBezTo>
                    <a:cubicBezTo>
                      <a:pt x="503" y="356"/>
                      <a:pt x="507" y="362"/>
                      <a:pt x="506" y="363"/>
                    </a:cubicBezTo>
                    <a:cubicBezTo>
                      <a:pt x="507" y="366"/>
                      <a:pt x="507" y="366"/>
                      <a:pt x="507" y="366"/>
                    </a:cubicBezTo>
                    <a:cubicBezTo>
                      <a:pt x="507" y="367"/>
                      <a:pt x="506" y="368"/>
                      <a:pt x="506" y="367"/>
                    </a:cubicBezTo>
                    <a:cubicBezTo>
                      <a:pt x="506" y="370"/>
                      <a:pt x="506" y="370"/>
                      <a:pt x="507" y="372"/>
                    </a:cubicBezTo>
                    <a:cubicBezTo>
                      <a:pt x="506" y="374"/>
                      <a:pt x="506" y="374"/>
                      <a:pt x="506" y="374"/>
                    </a:cubicBezTo>
                    <a:cubicBezTo>
                      <a:pt x="506" y="385"/>
                      <a:pt x="508" y="393"/>
                      <a:pt x="507" y="404"/>
                    </a:cubicBezTo>
                    <a:cubicBezTo>
                      <a:pt x="506" y="417"/>
                      <a:pt x="506" y="441"/>
                      <a:pt x="506" y="455"/>
                    </a:cubicBezTo>
                    <a:cubicBezTo>
                      <a:pt x="506" y="475"/>
                      <a:pt x="497" y="496"/>
                      <a:pt x="494" y="516"/>
                    </a:cubicBezTo>
                    <a:cubicBezTo>
                      <a:pt x="494" y="516"/>
                      <a:pt x="494" y="518"/>
                      <a:pt x="494" y="518"/>
                    </a:cubicBezTo>
                    <a:cubicBezTo>
                      <a:pt x="492" y="524"/>
                      <a:pt x="490" y="530"/>
                      <a:pt x="488" y="535"/>
                    </a:cubicBezTo>
                    <a:cubicBezTo>
                      <a:pt x="488" y="535"/>
                      <a:pt x="480" y="556"/>
                      <a:pt x="474" y="568"/>
                    </a:cubicBezTo>
                    <a:cubicBezTo>
                      <a:pt x="471" y="574"/>
                      <a:pt x="469" y="578"/>
                      <a:pt x="471" y="578"/>
                    </a:cubicBezTo>
                    <a:cubicBezTo>
                      <a:pt x="473" y="578"/>
                      <a:pt x="480" y="574"/>
                      <a:pt x="491" y="560"/>
                    </a:cubicBezTo>
                    <a:cubicBezTo>
                      <a:pt x="491" y="560"/>
                      <a:pt x="491" y="560"/>
                      <a:pt x="491" y="560"/>
                    </a:cubicBezTo>
                    <a:cubicBezTo>
                      <a:pt x="496" y="551"/>
                      <a:pt x="498" y="545"/>
                      <a:pt x="499" y="538"/>
                    </a:cubicBezTo>
                    <a:cubicBezTo>
                      <a:pt x="502" y="537"/>
                      <a:pt x="502" y="530"/>
                      <a:pt x="504" y="528"/>
                    </a:cubicBezTo>
                    <a:cubicBezTo>
                      <a:pt x="504" y="528"/>
                      <a:pt x="504" y="528"/>
                      <a:pt x="504" y="528"/>
                    </a:cubicBezTo>
                    <a:cubicBezTo>
                      <a:pt x="504" y="521"/>
                      <a:pt x="509" y="516"/>
                      <a:pt x="509" y="509"/>
                    </a:cubicBezTo>
                    <a:cubicBezTo>
                      <a:pt x="509" y="510"/>
                      <a:pt x="509" y="510"/>
                      <a:pt x="509" y="511"/>
                    </a:cubicBezTo>
                    <a:cubicBezTo>
                      <a:pt x="510" y="507"/>
                      <a:pt x="511" y="501"/>
                      <a:pt x="512" y="501"/>
                    </a:cubicBezTo>
                    <a:cubicBezTo>
                      <a:pt x="514" y="490"/>
                      <a:pt x="517" y="476"/>
                      <a:pt x="516" y="469"/>
                    </a:cubicBezTo>
                    <a:cubicBezTo>
                      <a:pt x="516" y="469"/>
                      <a:pt x="516" y="469"/>
                      <a:pt x="516" y="469"/>
                    </a:cubicBezTo>
                    <a:cubicBezTo>
                      <a:pt x="515" y="465"/>
                      <a:pt x="516" y="464"/>
                      <a:pt x="516" y="460"/>
                    </a:cubicBezTo>
                    <a:cubicBezTo>
                      <a:pt x="516" y="460"/>
                      <a:pt x="516" y="460"/>
                      <a:pt x="516" y="460"/>
                    </a:cubicBezTo>
                    <a:cubicBezTo>
                      <a:pt x="516" y="455"/>
                      <a:pt x="517" y="447"/>
                      <a:pt x="517" y="444"/>
                    </a:cubicBezTo>
                    <a:cubicBezTo>
                      <a:pt x="518" y="444"/>
                      <a:pt x="518" y="444"/>
                      <a:pt x="518" y="444"/>
                    </a:cubicBezTo>
                    <a:cubicBezTo>
                      <a:pt x="518" y="441"/>
                      <a:pt x="518" y="438"/>
                      <a:pt x="518" y="436"/>
                    </a:cubicBezTo>
                    <a:cubicBezTo>
                      <a:pt x="518" y="439"/>
                      <a:pt x="518" y="439"/>
                      <a:pt x="518" y="439"/>
                    </a:cubicBezTo>
                    <a:cubicBezTo>
                      <a:pt x="516" y="437"/>
                      <a:pt x="520" y="432"/>
                      <a:pt x="518" y="426"/>
                    </a:cubicBezTo>
                    <a:cubicBezTo>
                      <a:pt x="519" y="421"/>
                      <a:pt x="514" y="415"/>
                      <a:pt x="515" y="409"/>
                    </a:cubicBezTo>
                    <a:cubicBezTo>
                      <a:pt x="514" y="406"/>
                      <a:pt x="517" y="411"/>
                      <a:pt x="516" y="407"/>
                    </a:cubicBezTo>
                    <a:cubicBezTo>
                      <a:pt x="517" y="407"/>
                      <a:pt x="517" y="409"/>
                      <a:pt x="518" y="408"/>
                    </a:cubicBezTo>
                    <a:cubicBezTo>
                      <a:pt x="517" y="404"/>
                      <a:pt x="519" y="401"/>
                      <a:pt x="518" y="396"/>
                    </a:cubicBezTo>
                    <a:cubicBezTo>
                      <a:pt x="519" y="396"/>
                      <a:pt x="519" y="396"/>
                      <a:pt x="519" y="396"/>
                    </a:cubicBezTo>
                    <a:cubicBezTo>
                      <a:pt x="517" y="390"/>
                      <a:pt x="520" y="384"/>
                      <a:pt x="518" y="379"/>
                    </a:cubicBezTo>
                    <a:cubicBezTo>
                      <a:pt x="518" y="376"/>
                      <a:pt x="518" y="375"/>
                      <a:pt x="519" y="374"/>
                    </a:cubicBezTo>
                    <a:cubicBezTo>
                      <a:pt x="519" y="375"/>
                      <a:pt x="520" y="376"/>
                      <a:pt x="521" y="377"/>
                    </a:cubicBezTo>
                    <a:cubicBezTo>
                      <a:pt x="520" y="377"/>
                      <a:pt x="520" y="377"/>
                      <a:pt x="520" y="377"/>
                    </a:cubicBezTo>
                    <a:cubicBezTo>
                      <a:pt x="523" y="382"/>
                      <a:pt x="525" y="385"/>
                      <a:pt x="529" y="388"/>
                    </a:cubicBezTo>
                    <a:cubicBezTo>
                      <a:pt x="528" y="389"/>
                      <a:pt x="532" y="392"/>
                      <a:pt x="532" y="394"/>
                    </a:cubicBezTo>
                    <a:cubicBezTo>
                      <a:pt x="532" y="394"/>
                      <a:pt x="532" y="394"/>
                      <a:pt x="532" y="394"/>
                    </a:cubicBezTo>
                    <a:cubicBezTo>
                      <a:pt x="535" y="396"/>
                      <a:pt x="534" y="401"/>
                      <a:pt x="537" y="403"/>
                    </a:cubicBezTo>
                    <a:cubicBezTo>
                      <a:pt x="537" y="403"/>
                      <a:pt x="536" y="403"/>
                      <a:pt x="536" y="403"/>
                    </a:cubicBezTo>
                    <a:cubicBezTo>
                      <a:pt x="537" y="405"/>
                      <a:pt x="539" y="408"/>
                      <a:pt x="538" y="409"/>
                    </a:cubicBezTo>
                    <a:cubicBezTo>
                      <a:pt x="541" y="414"/>
                      <a:pt x="544" y="423"/>
                      <a:pt x="547" y="426"/>
                    </a:cubicBezTo>
                    <a:cubicBezTo>
                      <a:pt x="546" y="426"/>
                      <a:pt x="546" y="426"/>
                      <a:pt x="546" y="426"/>
                    </a:cubicBezTo>
                    <a:cubicBezTo>
                      <a:pt x="548" y="428"/>
                      <a:pt x="547" y="429"/>
                      <a:pt x="549" y="431"/>
                    </a:cubicBezTo>
                    <a:cubicBezTo>
                      <a:pt x="549" y="431"/>
                      <a:pt x="549" y="431"/>
                      <a:pt x="549" y="431"/>
                    </a:cubicBezTo>
                    <a:cubicBezTo>
                      <a:pt x="550" y="433"/>
                      <a:pt x="551" y="438"/>
                      <a:pt x="552" y="440"/>
                    </a:cubicBezTo>
                    <a:cubicBezTo>
                      <a:pt x="551" y="440"/>
                      <a:pt x="551" y="440"/>
                      <a:pt x="551" y="440"/>
                    </a:cubicBezTo>
                    <a:cubicBezTo>
                      <a:pt x="552" y="442"/>
                      <a:pt x="552" y="444"/>
                      <a:pt x="552" y="445"/>
                    </a:cubicBezTo>
                    <a:cubicBezTo>
                      <a:pt x="552" y="443"/>
                      <a:pt x="552" y="443"/>
                      <a:pt x="552" y="443"/>
                    </a:cubicBezTo>
                    <a:cubicBezTo>
                      <a:pt x="554" y="444"/>
                      <a:pt x="552" y="447"/>
                      <a:pt x="554" y="451"/>
                    </a:cubicBezTo>
                    <a:cubicBezTo>
                      <a:pt x="554" y="454"/>
                      <a:pt x="560" y="457"/>
                      <a:pt x="559" y="460"/>
                    </a:cubicBezTo>
                    <a:cubicBezTo>
                      <a:pt x="561" y="462"/>
                      <a:pt x="558" y="459"/>
                      <a:pt x="559" y="4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i="1"/>
              </a:p>
            </p:txBody>
          </p:sp>
          <p:sp>
            <p:nvSpPr>
              <p:cNvPr id="15" name="Freeform 13"/>
              <p:cNvSpPr/>
              <p:nvPr/>
            </p:nvSpPr>
            <p:spPr bwMode="auto">
              <a:xfrm>
                <a:off x="3343275" y="1955801"/>
                <a:ext cx="301625" cy="292100"/>
              </a:xfrm>
              <a:custGeom>
                <a:avLst/>
                <a:gdLst>
                  <a:gd name="T0" fmla="*/ 127 w 140"/>
                  <a:gd name="T1" fmla="*/ 27 h 136"/>
                  <a:gd name="T2" fmla="*/ 106 w 140"/>
                  <a:gd name="T3" fmla="*/ 9 h 136"/>
                  <a:gd name="T4" fmla="*/ 100 w 140"/>
                  <a:gd name="T5" fmla="*/ 6 h 136"/>
                  <a:gd name="T6" fmla="*/ 84 w 140"/>
                  <a:gd name="T7" fmla="*/ 1 h 136"/>
                  <a:gd name="T8" fmla="*/ 67 w 140"/>
                  <a:gd name="T9" fmla="*/ 4 h 136"/>
                  <a:gd name="T10" fmla="*/ 58 w 140"/>
                  <a:gd name="T11" fmla="*/ 2 h 136"/>
                  <a:gd name="T12" fmla="*/ 39 w 140"/>
                  <a:gd name="T13" fmla="*/ 8 h 136"/>
                  <a:gd name="T14" fmla="*/ 32 w 140"/>
                  <a:gd name="T15" fmla="*/ 10 h 136"/>
                  <a:gd name="T16" fmla="*/ 13 w 140"/>
                  <a:gd name="T17" fmla="*/ 30 h 136"/>
                  <a:gd name="T18" fmla="*/ 8 w 140"/>
                  <a:gd name="T19" fmla="*/ 39 h 136"/>
                  <a:gd name="T20" fmla="*/ 8 w 140"/>
                  <a:gd name="T21" fmla="*/ 40 h 136"/>
                  <a:gd name="T22" fmla="*/ 4 w 140"/>
                  <a:gd name="T23" fmla="*/ 51 h 136"/>
                  <a:gd name="T24" fmla="*/ 3 w 140"/>
                  <a:gd name="T25" fmla="*/ 67 h 136"/>
                  <a:gd name="T26" fmla="*/ 2 w 140"/>
                  <a:gd name="T27" fmla="*/ 74 h 136"/>
                  <a:gd name="T28" fmla="*/ 5 w 140"/>
                  <a:gd name="T29" fmla="*/ 82 h 136"/>
                  <a:gd name="T30" fmla="*/ 4 w 140"/>
                  <a:gd name="T31" fmla="*/ 85 h 136"/>
                  <a:gd name="T32" fmla="*/ 12 w 140"/>
                  <a:gd name="T33" fmla="*/ 103 h 136"/>
                  <a:gd name="T34" fmla="*/ 16 w 140"/>
                  <a:gd name="T35" fmla="*/ 111 h 136"/>
                  <a:gd name="T36" fmla="*/ 44 w 140"/>
                  <a:gd name="T37" fmla="*/ 129 h 136"/>
                  <a:gd name="T38" fmla="*/ 58 w 140"/>
                  <a:gd name="T39" fmla="*/ 135 h 136"/>
                  <a:gd name="T40" fmla="*/ 66 w 140"/>
                  <a:gd name="T41" fmla="*/ 136 h 136"/>
                  <a:gd name="T42" fmla="*/ 68 w 140"/>
                  <a:gd name="T43" fmla="*/ 135 h 136"/>
                  <a:gd name="T44" fmla="*/ 90 w 140"/>
                  <a:gd name="T45" fmla="*/ 131 h 136"/>
                  <a:gd name="T46" fmla="*/ 89 w 140"/>
                  <a:gd name="T47" fmla="*/ 133 h 136"/>
                  <a:gd name="T48" fmla="*/ 104 w 140"/>
                  <a:gd name="T49" fmla="*/ 127 h 136"/>
                  <a:gd name="T50" fmla="*/ 115 w 140"/>
                  <a:gd name="T51" fmla="*/ 119 h 136"/>
                  <a:gd name="T52" fmla="*/ 117 w 140"/>
                  <a:gd name="T53" fmla="*/ 118 h 136"/>
                  <a:gd name="T54" fmla="*/ 124 w 140"/>
                  <a:gd name="T55" fmla="*/ 111 h 136"/>
                  <a:gd name="T56" fmla="*/ 126 w 140"/>
                  <a:gd name="T57" fmla="*/ 102 h 136"/>
                  <a:gd name="T58" fmla="*/ 127 w 140"/>
                  <a:gd name="T59" fmla="*/ 77 h 136"/>
                  <a:gd name="T60" fmla="*/ 108 w 140"/>
                  <a:gd name="T61" fmla="*/ 109 h 136"/>
                  <a:gd name="T62" fmla="*/ 66 w 140"/>
                  <a:gd name="T63" fmla="*/ 121 h 136"/>
                  <a:gd name="T64" fmla="*/ 51 w 140"/>
                  <a:gd name="T65" fmla="*/ 118 h 136"/>
                  <a:gd name="T66" fmla="*/ 47 w 140"/>
                  <a:gd name="T67" fmla="*/ 116 h 136"/>
                  <a:gd name="T68" fmla="*/ 39 w 140"/>
                  <a:gd name="T69" fmla="*/ 111 h 136"/>
                  <a:gd name="T70" fmla="*/ 29 w 140"/>
                  <a:gd name="T71" fmla="*/ 103 h 136"/>
                  <a:gd name="T72" fmla="*/ 16 w 140"/>
                  <a:gd name="T73" fmla="*/ 83 h 136"/>
                  <a:gd name="T74" fmla="*/ 16 w 140"/>
                  <a:gd name="T75" fmla="*/ 77 h 136"/>
                  <a:gd name="T76" fmla="*/ 15 w 140"/>
                  <a:gd name="T77" fmla="*/ 70 h 136"/>
                  <a:gd name="T78" fmla="*/ 24 w 140"/>
                  <a:gd name="T79" fmla="*/ 39 h 136"/>
                  <a:gd name="T80" fmla="*/ 43 w 140"/>
                  <a:gd name="T81" fmla="*/ 20 h 136"/>
                  <a:gd name="T82" fmla="*/ 47 w 140"/>
                  <a:gd name="T83" fmla="*/ 18 h 136"/>
                  <a:gd name="T84" fmla="*/ 79 w 140"/>
                  <a:gd name="T85" fmla="*/ 13 h 136"/>
                  <a:gd name="T86" fmla="*/ 120 w 140"/>
                  <a:gd name="T87" fmla="*/ 39 h 136"/>
                  <a:gd name="T88" fmla="*/ 129 w 140"/>
                  <a:gd name="T89" fmla="*/ 71 h 136"/>
                  <a:gd name="T90" fmla="*/ 140 w 140"/>
                  <a:gd name="T91" fmla="*/ 61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40" h="136">
                    <a:moveTo>
                      <a:pt x="134" y="38"/>
                    </a:moveTo>
                    <a:cubicBezTo>
                      <a:pt x="134" y="38"/>
                      <a:pt x="134" y="38"/>
                      <a:pt x="134" y="38"/>
                    </a:cubicBezTo>
                    <a:cubicBezTo>
                      <a:pt x="131" y="35"/>
                      <a:pt x="131" y="30"/>
                      <a:pt x="127" y="27"/>
                    </a:cubicBezTo>
                    <a:cubicBezTo>
                      <a:pt x="127" y="27"/>
                      <a:pt x="128" y="27"/>
                      <a:pt x="128" y="28"/>
                    </a:cubicBezTo>
                    <a:cubicBezTo>
                      <a:pt x="126" y="25"/>
                      <a:pt x="123" y="22"/>
                      <a:pt x="124" y="22"/>
                    </a:cubicBezTo>
                    <a:cubicBezTo>
                      <a:pt x="119" y="16"/>
                      <a:pt x="111" y="9"/>
                      <a:pt x="106" y="9"/>
                    </a:cubicBezTo>
                    <a:cubicBezTo>
                      <a:pt x="106" y="9"/>
                      <a:pt x="106" y="9"/>
                      <a:pt x="106" y="9"/>
                    </a:cubicBezTo>
                    <a:cubicBezTo>
                      <a:pt x="104" y="9"/>
                      <a:pt x="103" y="7"/>
                      <a:pt x="100" y="7"/>
                    </a:cubicBezTo>
                    <a:cubicBezTo>
                      <a:pt x="100" y="6"/>
                      <a:pt x="100" y="6"/>
                      <a:pt x="100" y="6"/>
                    </a:cubicBezTo>
                    <a:cubicBezTo>
                      <a:pt x="97" y="6"/>
                      <a:pt x="92" y="3"/>
                      <a:pt x="90" y="3"/>
                    </a:cubicBezTo>
                    <a:cubicBezTo>
                      <a:pt x="90" y="2"/>
                      <a:pt x="90" y="2"/>
                      <a:pt x="90" y="2"/>
                    </a:cubicBezTo>
                    <a:cubicBezTo>
                      <a:pt x="88" y="2"/>
                      <a:pt x="86" y="2"/>
                      <a:pt x="84" y="1"/>
                    </a:cubicBezTo>
                    <a:cubicBezTo>
                      <a:pt x="85" y="1"/>
                      <a:pt x="86" y="2"/>
                      <a:pt x="87" y="2"/>
                    </a:cubicBezTo>
                    <a:cubicBezTo>
                      <a:pt x="85" y="4"/>
                      <a:pt x="83" y="0"/>
                      <a:pt x="78" y="1"/>
                    </a:cubicBezTo>
                    <a:cubicBezTo>
                      <a:pt x="74" y="0"/>
                      <a:pt x="70" y="5"/>
                      <a:pt x="67" y="4"/>
                    </a:cubicBezTo>
                    <a:cubicBezTo>
                      <a:pt x="65" y="5"/>
                      <a:pt x="68" y="2"/>
                      <a:pt x="66" y="3"/>
                    </a:cubicBezTo>
                    <a:cubicBezTo>
                      <a:pt x="65" y="2"/>
                      <a:pt x="67" y="2"/>
                      <a:pt x="66" y="2"/>
                    </a:cubicBezTo>
                    <a:cubicBezTo>
                      <a:pt x="63" y="2"/>
                      <a:pt x="61" y="1"/>
                      <a:pt x="58" y="2"/>
                    </a:cubicBezTo>
                    <a:cubicBezTo>
                      <a:pt x="58" y="2"/>
                      <a:pt x="58" y="2"/>
                      <a:pt x="58" y="2"/>
                    </a:cubicBezTo>
                    <a:cubicBezTo>
                      <a:pt x="54" y="4"/>
                      <a:pt x="49" y="3"/>
                      <a:pt x="47" y="5"/>
                    </a:cubicBezTo>
                    <a:cubicBezTo>
                      <a:pt x="43" y="8"/>
                      <a:pt x="43" y="4"/>
                      <a:pt x="39" y="8"/>
                    </a:cubicBezTo>
                    <a:cubicBezTo>
                      <a:pt x="37" y="8"/>
                      <a:pt x="37" y="8"/>
                      <a:pt x="37" y="8"/>
                    </a:cubicBezTo>
                    <a:cubicBezTo>
                      <a:pt x="35" y="9"/>
                      <a:pt x="36" y="10"/>
                      <a:pt x="34" y="11"/>
                    </a:cubicBezTo>
                    <a:cubicBezTo>
                      <a:pt x="34" y="10"/>
                      <a:pt x="31" y="12"/>
                      <a:pt x="32" y="10"/>
                    </a:cubicBezTo>
                    <a:cubicBezTo>
                      <a:pt x="27" y="13"/>
                      <a:pt x="25" y="18"/>
                      <a:pt x="19" y="22"/>
                    </a:cubicBezTo>
                    <a:cubicBezTo>
                      <a:pt x="19" y="24"/>
                      <a:pt x="16" y="27"/>
                      <a:pt x="16" y="28"/>
                    </a:cubicBezTo>
                    <a:cubicBezTo>
                      <a:pt x="15" y="28"/>
                      <a:pt x="12" y="34"/>
                      <a:pt x="13" y="30"/>
                    </a:cubicBezTo>
                    <a:cubicBezTo>
                      <a:pt x="13" y="30"/>
                      <a:pt x="14" y="29"/>
                      <a:pt x="14" y="29"/>
                    </a:cubicBezTo>
                    <a:cubicBezTo>
                      <a:pt x="13" y="28"/>
                      <a:pt x="13" y="28"/>
                      <a:pt x="13" y="28"/>
                    </a:cubicBezTo>
                    <a:cubicBezTo>
                      <a:pt x="10" y="31"/>
                      <a:pt x="10" y="35"/>
                      <a:pt x="8" y="39"/>
                    </a:cubicBezTo>
                    <a:cubicBezTo>
                      <a:pt x="9" y="38"/>
                      <a:pt x="10" y="36"/>
                      <a:pt x="10" y="38"/>
                    </a:cubicBezTo>
                    <a:cubicBezTo>
                      <a:pt x="9" y="39"/>
                      <a:pt x="9" y="40"/>
                      <a:pt x="8" y="41"/>
                    </a:cubicBezTo>
                    <a:cubicBezTo>
                      <a:pt x="8" y="40"/>
                      <a:pt x="8" y="40"/>
                      <a:pt x="8" y="40"/>
                    </a:cubicBezTo>
                    <a:cubicBezTo>
                      <a:pt x="7" y="41"/>
                      <a:pt x="6" y="43"/>
                      <a:pt x="5" y="45"/>
                    </a:cubicBezTo>
                    <a:cubicBezTo>
                      <a:pt x="6" y="44"/>
                      <a:pt x="6" y="44"/>
                      <a:pt x="6" y="44"/>
                    </a:cubicBezTo>
                    <a:cubicBezTo>
                      <a:pt x="5" y="47"/>
                      <a:pt x="3" y="47"/>
                      <a:pt x="4" y="51"/>
                    </a:cubicBezTo>
                    <a:cubicBezTo>
                      <a:pt x="4" y="52"/>
                      <a:pt x="6" y="49"/>
                      <a:pt x="5" y="51"/>
                    </a:cubicBezTo>
                    <a:cubicBezTo>
                      <a:pt x="4" y="55"/>
                      <a:pt x="2" y="60"/>
                      <a:pt x="1" y="65"/>
                    </a:cubicBezTo>
                    <a:cubicBezTo>
                      <a:pt x="3" y="64"/>
                      <a:pt x="2" y="65"/>
                      <a:pt x="3" y="67"/>
                    </a:cubicBezTo>
                    <a:cubicBezTo>
                      <a:pt x="2" y="67"/>
                      <a:pt x="2" y="67"/>
                      <a:pt x="2" y="67"/>
                    </a:cubicBezTo>
                    <a:cubicBezTo>
                      <a:pt x="3" y="72"/>
                      <a:pt x="0" y="69"/>
                      <a:pt x="1" y="74"/>
                    </a:cubicBezTo>
                    <a:cubicBezTo>
                      <a:pt x="1" y="74"/>
                      <a:pt x="2" y="74"/>
                      <a:pt x="2" y="74"/>
                    </a:cubicBezTo>
                    <a:cubicBezTo>
                      <a:pt x="5" y="78"/>
                      <a:pt x="1" y="77"/>
                      <a:pt x="4" y="81"/>
                    </a:cubicBezTo>
                    <a:cubicBezTo>
                      <a:pt x="3" y="80"/>
                      <a:pt x="6" y="80"/>
                      <a:pt x="6" y="83"/>
                    </a:cubicBezTo>
                    <a:cubicBezTo>
                      <a:pt x="5" y="82"/>
                      <a:pt x="5" y="82"/>
                      <a:pt x="5" y="82"/>
                    </a:cubicBezTo>
                    <a:cubicBezTo>
                      <a:pt x="5" y="83"/>
                      <a:pt x="6" y="84"/>
                      <a:pt x="6" y="85"/>
                    </a:cubicBezTo>
                    <a:cubicBezTo>
                      <a:pt x="5" y="84"/>
                      <a:pt x="4" y="84"/>
                      <a:pt x="5" y="86"/>
                    </a:cubicBezTo>
                    <a:cubicBezTo>
                      <a:pt x="4" y="85"/>
                      <a:pt x="4" y="85"/>
                      <a:pt x="4" y="85"/>
                    </a:cubicBezTo>
                    <a:cubicBezTo>
                      <a:pt x="4" y="86"/>
                      <a:pt x="5" y="87"/>
                      <a:pt x="6" y="88"/>
                    </a:cubicBezTo>
                    <a:cubicBezTo>
                      <a:pt x="6" y="91"/>
                      <a:pt x="9" y="95"/>
                      <a:pt x="8" y="97"/>
                    </a:cubicBezTo>
                    <a:cubicBezTo>
                      <a:pt x="8" y="97"/>
                      <a:pt x="10" y="102"/>
                      <a:pt x="12" y="103"/>
                    </a:cubicBezTo>
                    <a:cubicBezTo>
                      <a:pt x="11" y="103"/>
                      <a:pt x="12" y="105"/>
                      <a:pt x="11" y="105"/>
                    </a:cubicBezTo>
                    <a:cubicBezTo>
                      <a:pt x="13" y="106"/>
                      <a:pt x="16" y="109"/>
                      <a:pt x="16" y="111"/>
                    </a:cubicBezTo>
                    <a:cubicBezTo>
                      <a:pt x="16" y="111"/>
                      <a:pt x="16" y="111"/>
                      <a:pt x="16" y="111"/>
                    </a:cubicBezTo>
                    <a:cubicBezTo>
                      <a:pt x="20" y="117"/>
                      <a:pt x="25" y="119"/>
                      <a:pt x="29" y="124"/>
                    </a:cubicBezTo>
                    <a:cubicBezTo>
                      <a:pt x="29" y="123"/>
                      <a:pt x="32" y="125"/>
                      <a:pt x="32" y="124"/>
                    </a:cubicBezTo>
                    <a:cubicBezTo>
                      <a:pt x="38" y="126"/>
                      <a:pt x="41" y="132"/>
                      <a:pt x="44" y="129"/>
                    </a:cubicBezTo>
                    <a:cubicBezTo>
                      <a:pt x="47" y="130"/>
                      <a:pt x="47" y="131"/>
                      <a:pt x="48" y="132"/>
                    </a:cubicBezTo>
                    <a:cubicBezTo>
                      <a:pt x="48" y="132"/>
                      <a:pt x="48" y="132"/>
                      <a:pt x="48" y="132"/>
                    </a:cubicBezTo>
                    <a:cubicBezTo>
                      <a:pt x="53" y="134"/>
                      <a:pt x="54" y="134"/>
                      <a:pt x="58" y="135"/>
                    </a:cubicBezTo>
                    <a:cubicBezTo>
                      <a:pt x="60" y="135"/>
                      <a:pt x="61" y="133"/>
                      <a:pt x="64" y="134"/>
                    </a:cubicBezTo>
                    <a:cubicBezTo>
                      <a:pt x="63" y="135"/>
                      <a:pt x="64" y="135"/>
                      <a:pt x="66" y="135"/>
                    </a:cubicBezTo>
                    <a:cubicBezTo>
                      <a:pt x="65" y="135"/>
                      <a:pt x="64" y="135"/>
                      <a:pt x="66" y="136"/>
                    </a:cubicBezTo>
                    <a:cubicBezTo>
                      <a:pt x="66" y="135"/>
                      <a:pt x="67" y="135"/>
                      <a:pt x="67" y="135"/>
                    </a:cubicBezTo>
                    <a:cubicBezTo>
                      <a:pt x="67" y="135"/>
                      <a:pt x="67" y="135"/>
                      <a:pt x="67" y="135"/>
                    </a:cubicBezTo>
                    <a:cubicBezTo>
                      <a:pt x="69" y="135"/>
                      <a:pt x="69" y="135"/>
                      <a:pt x="68" y="135"/>
                    </a:cubicBezTo>
                    <a:cubicBezTo>
                      <a:pt x="68" y="135"/>
                      <a:pt x="68" y="135"/>
                      <a:pt x="68" y="134"/>
                    </a:cubicBezTo>
                    <a:cubicBezTo>
                      <a:pt x="70" y="136"/>
                      <a:pt x="74" y="134"/>
                      <a:pt x="74" y="136"/>
                    </a:cubicBezTo>
                    <a:cubicBezTo>
                      <a:pt x="81" y="135"/>
                      <a:pt x="85" y="133"/>
                      <a:pt x="90" y="131"/>
                    </a:cubicBezTo>
                    <a:cubicBezTo>
                      <a:pt x="91" y="131"/>
                      <a:pt x="90" y="132"/>
                      <a:pt x="89" y="133"/>
                    </a:cubicBezTo>
                    <a:cubicBezTo>
                      <a:pt x="90" y="133"/>
                      <a:pt x="91" y="132"/>
                      <a:pt x="92" y="132"/>
                    </a:cubicBezTo>
                    <a:cubicBezTo>
                      <a:pt x="92" y="133"/>
                      <a:pt x="90" y="133"/>
                      <a:pt x="89" y="133"/>
                    </a:cubicBezTo>
                    <a:cubicBezTo>
                      <a:pt x="94" y="134"/>
                      <a:pt x="98" y="129"/>
                      <a:pt x="103" y="128"/>
                    </a:cubicBezTo>
                    <a:cubicBezTo>
                      <a:pt x="103" y="128"/>
                      <a:pt x="103" y="127"/>
                      <a:pt x="104" y="127"/>
                    </a:cubicBezTo>
                    <a:cubicBezTo>
                      <a:pt x="104" y="127"/>
                      <a:pt x="104" y="127"/>
                      <a:pt x="104" y="127"/>
                    </a:cubicBezTo>
                    <a:cubicBezTo>
                      <a:pt x="104" y="126"/>
                      <a:pt x="105" y="125"/>
                      <a:pt x="105" y="125"/>
                    </a:cubicBezTo>
                    <a:cubicBezTo>
                      <a:pt x="106" y="125"/>
                      <a:pt x="106" y="127"/>
                      <a:pt x="108" y="125"/>
                    </a:cubicBezTo>
                    <a:cubicBezTo>
                      <a:pt x="111" y="125"/>
                      <a:pt x="113" y="121"/>
                      <a:pt x="115" y="119"/>
                    </a:cubicBezTo>
                    <a:cubicBezTo>
                      <a:pt x="114" y="120"/>
                      <a:pt x="114" y="119"/>
                      <a:pt x="114" y="119"/>
                    </a:cubicBezTo>
                    <a:cubicBezTo>
                      <a:pt x="115" y="118"/>
                      <a:pt x="116" y="118"/>
                      <a:pt x="117" y="117"/>
                    </a:cubicBezTo>
                    <a:cubicBezTo>
                      <a:pt x="117" y="118"/>
                      <a:pt x="117" y="118"/>
                      <a:pt x="117" y="118"/>
                    </a:cubicBezTo>
                    <a:cubicBezTo>
                      <a:pt x="117" y="117"/>
                      <a:pt x="119" y="115"/>
                      <a:pt x="119" y="114"/>
                    </a:cubicBezTo>
                    <a:cubicBezTo>
                      <a:pt x="120" y="114"/>
                      <a:pt x="118" y="116"/>
                      <a:pt x="119" y="117"/>
                    </a:cubicBezTo>
                    <a:cubicBezTo>
                      <a:pt x="122" y="113"/>
                      <a:pt x="121" y="115"/>
                      <a:pt x="124" y="111"/>
                    </a:cubicBezTo>
                    <a:cubicBezTo>
                      <a:pt x="125" y="108"/>
                      <a:pt x="123" y="110"/>
                      <a:pt x="123" y="109"/>
                    </a:cubicBezTo>
                    <a:cubicBezTo>
                      <a:pt x="124" y="107"/>
                      <a:pt x="125" y="104"/>
                      <a:pt x="127" y="102"/>
                    </a:cubicBezTo>
                    <a:cubicBezTo>
                      <a:pt x="126" y="102"/>
                      <a:pt x="126" y="102"/>
                      <a:pt x="126" y="102"/>
                    </a:cubicBezTo>
                    <a:cubicBezTo>
                      <a:pt x="128" y="98"/>
                      <a:pt x="129" y="96"/>
                      <a:pt x="131" y="94"/>
                    </a:cubicBezTo>
                    <a:cubicBezTo>
                      <a:pt x="132" y="85"/>
                      <a:pt x="131" y="80"/>
                      <a:pt x="130" y="78"/>
                    </a:cubicBezTo>
                    <a:cubicBezTo>
                      <a:pt x="129" y="76"/>
                      <a:pt x="128" y="76"/>
                      <a:pt x="127" y="77"/>
                    </a:cubicBezTo>
                    <a:cubicBezTo>
                      <a:pt x="125" y="79"/>
                      <a:pt x="123" y="84"/>
                      <a:pt x="123" y="84"/>
                    </a:cubicBezTo>
                    <a:cubicBezTo>
                      <a:pt x="120" y="89"/>
                      <a:pt x="119" y="92"/>
                      <a:pt x="117" y="96"/>
                    </a:cubicBezTo>
                    <a:cubicBezTo>
                      <a:pt x="115" y="100"/>
                      <a:pt x="113" y="105"/>
                      <a:pt x="108" y="109"/>
                    </a:cubicBezTo>
                    <a:cubicBezTo>
                      <a:pt x="103" y="113"/>
                      <a:pt x="99" y="114"/>
                      <a:pt x="96" y="116"/>
                    </a:cubicBezTo>
                    <a:cubicBezTo>
                      <a:pt x="92" y="117"/>
                      <a:pt x="89" y="118"/>
                      <a:pt x="83" y="120"/>
                    </a:cubicBezTo>
                    <a:cubicBezTo>
                      <a:pt x="78" y="121"/>
                      <a:pt x="72" y="121"/>
                      <a:pt x="66" y="121"/>
                    </a:cubicBezTo>
                    <a:cubicBezTo>
                      <a:pt x="63" y="122"/>
                      <a:pt x="59" y="120"/>
                      <a:pt x="55" y="120"/>
                    </a:cubicBezTo>
                    <a:cubicBezTo>
                      <a:pt x="55" y="120"/>
                      <a:pt x="55" y="119"/>
                      <a:pt x="54" y="119"/>
                    </a:cubicBezTo>
                    <a:cubicBezTo>
                      <a:pt x="53" y="119"/>
                      <a:pt x="52" y="119"/>
                      <a:pt x="51" y="118"/>
                    </a:cubicBezTo>
                    <a:cubicBezTo>
                      <a:pt x="51" y="118"/>
                      <a:pt x="51" y="118"/>
                      <a:pt x="51" y="118"/>
                    </a:cubicBezTo>
                    <a:cubicBezTo>
                      <a:pt x="49" y="118"/>
                      <a:pt x="48" y="116"/>
                      <a:pt x="47" y="116"/>
                    </a:cubicBezTo>
                    <a:cubicBezTo>
                      <a:pt x="47" y="116"/>
                      <a:pt x="47" y="116"/>
                      <a:pt x="47" y="116"/>
                    </a:cubicBezTo>
                    <a:cubicBezTo>
                      <a:pt x="45" y="115"/>
                      <a:pt x="45" y="115"/>
                      <a:pt x="45" y="115"/>
                    </a:cubicBezTo>
                    <a:cubicBezTo>
                      <a:pt x="46" y="115"/>
                      <a:pt x="46" y="115"/>
                      <a:pt x="46" y="115"/>
                    </a:cubicBezTo>
                    <a:cubicBezTo>
                      <a:pt x="43" y="114"/>
                      <a:pt x="40" y="113"/>
                      <a:pt x="39" y="111"/>
                    </a:cubicBezTo>
                    <a:cubicBezTo>
                      <a:pt x="38" y="112"/>
                      <a:pt x="38" y="112"/>
                      <a:pt x="38" y="112"/>
                    </a:cubicBezTo>
                    <a:cubicBezTo>
                      <a:pt x="34" y="108"/>
                      <a:pt x="32" y="108"/>
                      <a:pt x="29" y="103"/>
                    </a:cubicBezTo>
                    <a:cubicBezTo>
                      <a:pt x="29" y="103"/>
                      <a:pt x="29" y="103"/>
                      <a:pt x="29" y="103"/>
                    </a:cubicBezTo>
                    <a:cubicBezTo>
                      <a:pt x="23" y="99"/>
                      <a:pt x="25" y="93"/>
                      <a:pt x="20" y="89"/>
                    </a:cubicBezTo>
                    <a:cubicBezTo>
                      <a:pt x="21" y="89"/>
                      <a:pt x="21" y="88"/>
                      <a:pt x="21" y="88"/>
                    </a:cubicBezTo>
                    <a:cubicBezTo>
                      <a:pt x="19" y="85"/>
                      <a:pt x="18" y="82"/>
                      <a:pt x="16" y="83"/>
                    </a:cubicBezTo>
                    <a:cubicBezTo>
                      <a:pt x="16" y="80"/>
                      <a:pt x="17" y="81"/>
                      <a:pt x="17" y="80"/>
                    </a:cubicBezTo>
                    <a:cubicBezTo>
                      <a:pt x="16" y="80"/>
                      <a:pt x="16" y="78"/>
                      <a:pt x="15" y="77"/>
                    </a:cubicBezTo>
                    <a:cubicBezTo>
                      <a:pt x="16" y="77"/>
                      <a:pt x="16" y="77"/>
                      <a:pt x="16" y="77"/>
                    </a:cubicBezTo>
                    <a:cubicBezTo>
                      <a:pt x="15" y="76"/>
                      <a:pt x="15" y="74"/>
                      <a:pt x="15" y="72"/>
                    </a:cubicBezTo>
                    <a:cubicBezTo>
                      <a:pt x="13" y="74"/>
                      <a:pt x="13" y="74"/>
                      <a:pt x="13" y="74"/>
                    </a:cubicBezTo>
                    <a:cubicBezTo>
                      <a:pt x="14" y="71"/>
                      <a:pt x="15" y="73"/>
                      <a:pt x="15" y="70"/>
                    </a:cubicBezTo>
                    <a:cubicBezTo>
                      <a:pt x="13" y="70"/>
                      <a:pt x="13" y="70"/>
                      <a:pt x="13" y="70"/>
                    </a:cubicBezTo>
                    <a:cubicBezTo>
                      <a:pt x="13" y="66"/>
                      <a:pt x="16" y="64"/>
                      <a:pt x="17" y="61"/>
                    </a:cubicBezTo>
                    <a:cubicBezTo>
                      <a:pt x="18" y="53"/>
                      <a:pt x="20" y="46"/>
                      <a:pt x="24" y="39"/>
                    </a:cubicBezTo>
                    <a:cubicBezTo>
                      <a:pt x="27" y="32"/>
                      <a:pt x="32" y="26"/>
                      <a:pt x="38" y="23"/>
                    </a:cubicBezTo>
                    <a:cubicBezTo>
                      <a:pt x="40" y="24"/>
                      <a:pt x="40" y="24"/>
                      <a:pt x="40" y="24"/>
                    </a:cubicBezTo>
                    <a:cubicBezTo>
                      <a:pt x="41" y="25"/>
                      <a:pt x="41" y="20"/>
                      <a:pt x="43" y="20"/>
                    </a:cubicBezTo>
                    <a:cubicBezTo>
                      <a:pt x="44" y="19"/>
                      <a:pt x="44" y="19"/>
                      <a:pt x="44" y="19"/>
                    </a:cubicBezTo>
                    <a:cubicBezTo>
                      <a:pt x="44" y="19"/>
                      <a:pt x="45" y="19"/>
                      <a:pt x="45" y="19"/>
                    </a:cubicBezTo>
                    <a:cubicBezTo>
                      <a:pt x="46" y="19"/>
                      <a:pt x="46" y="19"/>
                      <a:pt x="47" y="18"/>
                    </a:cubicBezTo>
                    <a:cubicBezTo>
                      <a:pt x="48" y="18"/>
                      <a:pt x="48" y="18"/>
                      <a:pt x="48" y="18"/>
                    </a:cubicBezTo>
                    <a:cubicBezTo>
                      <a:pt x="54" y="16"/>
                      <a:pt x="58" y="13"/>
                      <a:pt x="64" y="12"/>
                    </a:cubicBezTo>
                    <a:cubicBezTo>
                      <a:pt x="68" y="13"/>
                      <a:pt x="73" y="13"/>
                      <a:pt x="79" y="13"/>
                    </a:cubicBezTo>
                    <a:cubicBezTo>
                      <a:pt x="84" y="13"/>
                      <a:pt x="90" y="14"/>
                      <a:pt x="94" y="15"/>
                    </a:cubicBezTo>
                    <a:cubicBezTo>
                      <a:pt x="99" y="16"/>
                      <a:pt x="105" y="21"/>
                      <a:pt x="109" y="25"/>
                    </a:cubicBezTo>
                    <a:cubicBezTo>
                      <a:pt x="113" y="30"/>
                      <a:pt x="116" y="35"/>
                      <a:pt x="120" y="39"/>
                    </a:cubicBezTo>
                    <a:cubicBezTo>
                      <a:pt x="120" y="40"/>
                      <a:pt x="121" y="40"/>
                      <a:pt x="121" y="40"/>
                    </a:cubicBezTo>
                    <a:cubicBezTo>
                      <a:pt x="123" y="44"/>
                      <a:pt x="124" y="47"/>
                      <a:pt x="125" y="50"/>
                    </a:cubicBezTo>
                    <a:cubicBezTo>
                      <a:pt x="125" y="50"/>
                      <a:pt x="128" y="62"/>
                      <a:pt x="129" y="71"/>
                    </a:cubicBezTo>
                    <a:cubicBezTo>
                      <a:pt x="129" y="75"/>
                      <a:pt x="130" y="78"/>
                      <a:pt x="132" y="77"/>
                    </a:cubicBezTo>
                    <a:cubicBezTo>
                      <a:pt x="133" y="77"/>
                      <a:pt x="137" y="73"/>
                      <a:pt x="139" y="61"/>
                    </a:cubicBezTo>
                    <a:cubicBezTo>
                      <a:pt x="140" y="61"/>
                      <a:pt x="140" y="61"/>
                      <a:pt x="140" y="61"/>
                    </a:cubicBezTo>
                    <a:cubicBezTo>
                      <a:pt x="140" y="54"/>
                      <a:pt x="139" y="50"/>
                      <a:pt x="136" y="46"/>
                    </a:cubicBezTo>
                    <a:cubicBezTo>
                      <a:pt x="137" y="44"/>
                      <a:pt x="134" y="40"/>
                      <a:pt x="134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i="1"/>
              </a:p>
            </p:txBody>
          </p:sp>
          <p:sp>
            <p:nvSpPr>
              <p:cNvPr id="16" name="Freeform 14"/>
              <p:cNvSpPr>
                <a:spLocks noEditPoints="1"/>
              </p:cNvSpPr>
              <p:nvPr/>
            </p:nvSpPr>
            <p:spPr bwMode="auto">
              <a:xfrm>
                <a:off x="3392488" y="1993901"/>
                <a:ext cx="203200" cy="209550"/>
              </a:xfrm>
              <a:custGeom>
                <a:avLst/>
                <a:gdLst>
                  <a:gd name="T0" fmla="*/ 57 w 94"/>
                  <a:gd name="T1" fmla="*/ 70 h 97"/>
                  <a:gd name="T2" fmla="*/ 60 w 94"/>
                  <a:gd name="T3" fmla="*/ 64 h 97"/>
                  <a:gd name="T4" fmla="*/ 65 w 94"/>
                  <a:gd name="T5" fmla="*/ 56 h 97"/>
                  <a:gd name="T6" fmla="*/ 66 w 94"/>
                  <a:gd name="T7" fmla="*/ 55 h 97"/>
                  <a:gd name="T8" fmla="*/ 79 w 94"/>
                  <a:gd name="T9" fmla="*/ 34 h 97"/>
                  <a:gd name="T10" fmla="*/ 86 w 94"/>
                  <a:gd name="T11" fmla="*/ 24 h 97"/>
                  <a:gd name="T12" fmla="*/ 87 w 94"/>
                  <a:gd name="T13" fmla="*/ 23 h 97"/>
                  <a:gd name="T14" fmla="*/ 87 w 94"/>
                  <a:gd name="T15" fmla="*/ 22 h 97"/>
                  <a:gd name="T16" fmla="*/ 79 w 94"/>
                  <a:gd name="T17" fmla="*/ 15 h 97"/>
                  <a:gd name="T18" fmla="*/ 78 w 94"/>
                  <a:gd name="T19" fmla="*/ 16 h 97"/>
                  <a:gd name="T20" fmla="*/ 76 w 94"/>
                  <a:gd name="T21" fmla="*/ 18 h 97"/>
                  <a:gd name="T22" fmla="*/ 68 w 94"/>
                  <a:gd name="T23" fmla="*/ 24 h 97"/>
                  <a:gd name="T24" fmla="*/ 61 w 94"/>
                  <a:gd name="T25" fmla="*/ 30 h 97"/>
                  <a:gd name="T26" fmla="*/ 59 w 94"/>
                  <a:gd name="T27" fmla="*/ 32 h 97"/>
                  <a:gd name="T28" fmla="*/ 47 w 94"/>
                  <a:gd name="T29" fmla="*/ 25 h 97"/>
                  <a:gd name="T30" fmla="*/ 60 w 94"/>
                  <a:gd name="T31" fmla="*/ 9 h 97"/>
                  <a:gd name="T32" fmla="*/ 60 w 94"/>
                  <a:gd name="T33" fmla="*/ 9 h 97"/>
                  <a:gd name="T34" fmla="*/ 62 w 94"/>
                  <a:gd name="T35" fmla="*/ 8 h 97"/>
                  <a:gd name="T36" fmla="*/ 55 w 94"/>
                  <a:gd name="T37" fmla="*/ 0 h 97"/>
                  <a:gd name="T38" fmla="*/ 54 w 94"/>
                  <a:gd name="T39" fmla="*/ 1 h 97"/>
                  <a:gd name="T40" fmla="*/ 40 w 94"/>
                  <a:gd name="T41" fmla="*/ 10 h 97"/>
                  <a:gd name="T42" fmla="*/ 9 w 94"/>
                  <a:gd name="T43" fmla="*/ 29 h 97"/>
                  <a:gd name="T44" fmla="*/ 21 w 94"/>
                  <a:gd name="T45" fmla="*/ 32 h 97"/>
                  <a:gd name="T46" fmla="*/ 40 w 94"/>
                  <a:gd name="T47" fmla="*/ 21 h 97"/>
                  <a:gd name="T48" fmla="*/ 36 w 94"/>
                  <a:gd name="T49" fmla="*/ 27 h 97"/>
                  <a:gd name="T50" fmla="*/ 29 w 94"/>
                  <a:gd name="T51" fmla="*/ 36 h 97"/>
                  <a:gd name="T52" fmla="*/ 22 w 94"/>
                  <a:gd name="T53" fmla="*/ 45 h 97"/>
                  <a:gd name="T54" fmla="*/ 10 w 94"/>
                  <a:gd name="T55" fmla="*/ 60 h 97"/>
                  <a:gd name="T56" fmla="*/ 4 w 94"/>
                  <a:gd name="T57" fmla="*/ 66 h 97"/>
                  <a:gd name="T58" fmla="*/ 3 w 94"/>
                  <a:gd name="T59" fmla="*/ 67 h 97"/>
                  <a:gd name="T60" fmla="*/ 3 w 94"/>
                  <a:gd name="T61" fmla="*/ 68 h 97"/>
                  <a:gd name="T62" fmla="*/ 3 w 94"/>
                  <a:gd name="T63" fmla="*/ 68 h 97"/>
                  <a:gd name="T64" fmla="*/ 2 w 94"/>
                  <a:gd name="T65" fmla="*/ 69 h 97"/>
                  <a:gd name="T66" fmla="*/ 2 w 94"/>
                  <a:gd name="T67" fmla="*/ 68 h 97"/>
                  <a:gd name="T68" fmla="*/ 9 w 94"/>
                  <a:gd name="T69" fmla="*/ 75 h 97"/>
                  <a:gd name="T70" fmla="*/ 10 w 94"/>
                  <a:gd name="T71" fmla="*/ 74 h 97"/>
                  <a:gd name="T72" fmla="*/ 28 w 94"/>
                  <a:gd name="T73" fmla="*/ 61 h 97"/>
                  <a:gd name="T74" fmla="*/ 30 w 94"/>
                  <a:gd name="T75" fmla="*/ 61 h 97"/>
                  <a:gd name="T76" fmla="*/ 40 w 94"/>
                  <a:gd name="T77" fmla="*/ 54 h 97"/>
                  <a:gd name="T78" fmla="*/ 43 w 94"/>
                  <a:gd name="T79" fmla="*/ 52 h 97"/>
                  <a:gd name="T80" fmla="*/ 59 w 94"/>
                  <a:gd name="T81" fmla="*/ 42 h 97"/>
                  <a:gd name="T82" fmla="*/ 61 w 94"/>
                  <a:gd name="T83" fmla="*/ 41 h 97"/>
                  <a:gd name="T84" fmla="*/ 52 w 94"/>
                  <a:gd name="T85" fmla="*/ 57 h 97"/>
                  <a:gd name="T86" fmla="*/ 44 w 94"/>
                  <a:gd name="T87" fmla="*/ 70 h 97"/>
                  <a:gd name="T88" fmla="*/ 42 w 94"/>
                  <a:gd name="T89" fmla="*/ 72 h 97"/>
                  <a:gd name="T90" fmla="*/ 42 w 94"/>
                  <a:gd name="T91" fmla="*/ 72 h 97"/>
                  <a:gd name="T92" fmla="*/ 34 w 94"/>
                  <a:gd name="T93" fmla="*/ 83 h 97"/>
                  <a:gd name="T94" fmla="*/ 33 w 94"/>
                  <a:gd name="T95" fmla="*/ 83 h 97"/>
                  <a:gd name="T96" fmla="*/ 34 w 94"/>
                  <a:gd name="T97" fmla="*/ 85 h 97"/>
                  <a:gd name="T98" fmla="*/ 32 w 94"/>
                  <a:gd name="T99" fmla="*/ 88 h 97"/>
                  <a:gd name="T100" fmla="*/ 32 w 94"/>
                  <a:gd name="T101" fmla="*/ 88 h 97"/>
                  <a:gd name="T102" fmla="*/ 35 w 94"/>
                  <a:gd name="T103" fmla="*/ 93 h 97"/>
                  <a:gd name="T104" fmla="*/ 38 w 94"/>
                  <a:gd name="T105" fmla="*/ 92 h 97"/>
                  <a:gd name="T106" fmla="*/ 39 w 94"/>
                  <a:gd name="T107" fmla="*/ 93 h 97"/>
                  <a:gd name="T108" fmla="*/ 40 w 94"/>
                  <a:gd name="T109" fmla="*/ 94 h 97"/>
                  <a:gd name="T110" fmla="*/ 41 w 94"/>
                  <a:gd name="T111" fmla="*/ 93 h 97"/>
                  <a:gd name="T112" fmla="*/ 51 w 94"/>
                  <a:gd name="T113" fmla="*/ 86 h 97"/>
                  <a:gd name="T114" fmla="*/ 55 w 94"/>
                  <a:gd name="T115" fmla="*/ 84 h 97"/>
                  <a:gd name="T116" fmla="*/ 64 w 94"/>
                  <a:gd name="T117" fmla="*/ 76 h 97"/>
                  <a:gd name="T118" fmla="*/ 65 w 94"/>
                  <a:gd name="T119" fmla="*/ 76 h 97"/>
                  <a:gd name="T120" fmla="*/ 76 w 94"/>
                  <a:gd name="T121" fmla="*/ 64 h 97"/>
                  <a:gd name="T122" fmla="*/ 92 w 94"/>
                  <a:gd name="T123" fmla="*/ 43 h 97"/>
                  <a:gd name="T124" fmla="*/ 66 w 94"/>
                  <a:gd name="T125" fmla="*/ 38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94" h="97">
                    <a:moveTo>
                      <a:pt x="92" y="43"/>
                    </a:moveTo>
                    <a:cubicBezTo>
                      <a:pt x="89" y="43"/>
                      <a:pt x="83" y="47"/>
                      <a:pt x="83" y="47"/>
                    </a:cubicBezTo>
                    <a:cubicBezTo>
                      <a:pt x="72" y="54"/>
                      <a:pt x="69" y="61"/>
                      <a:pt x="57" y="70"/>
                    </a:cubicBezTo>
                    <a:cubicBezTo>
                      <a:pt x="56" y="71"/>
                      <a:pt x="55" y="72"/>
                      <a:pt x="53" y="73"/>
                    </a:cubicBezTo>
                    <a:cubicBezTo>
                      <a:pt x="55" y="70"/>
                      <a:pt x="58" y="67"/>
                      <a:pt x="59" y="65"/>
                    </a:cubicBezTo>
                    <a:cubicBezTo>
                      <a:pt x="60" y="64"/>
                      <a:pt x="60" y="64"/>
                      <a:pt x="60" y="64"/>
                    </a:cubicBezTo>
                    <a:cubicBezTo>
                      <a:pt x="60" y="62"/>
                      <a:pt x="61" y="61"/>
                      <a:pt x="62" y="60"/>
                    </a:cubicBezTo>
                    <a:cubicBezTo>
                      <a:pt x="62" y="60"/>
                      <a:pt x="62" y="60"/>
                      <a:pt x="62" y="60"/>
                    </a:cubicBezTo>
                    <a:cubicBezTo>
                      <a:pt x="63" y="59"/>
                      <a:pt x="64" y="57"/>
                      <a:pt x="65" y="56"/>
                    </a:cubicBezTo>
                    <a:cubicBezTo>
                      <a:pt x="65" y="56"/>
                      <a:pt x="65" y="56"/>
                      <a:pt x="65" y="56"/>
                    </a:cubicBezTo>
                    <a:cubicBezTo>
                      <a:pt x="66" y="54"/>
                      <a:pt x="66" y="54"/>
                      <a:pt x="66" y="54"/>
                    </a:cubicBezTo>
                    <a:cubicBezTo>
                      <a:pt x="66" y="55"/>
                      <a:pt x="66" y="55"/>
                      <a:pt x="66" y="55"/>
                    </a:cubicBezTo>
                    <a:cubicBezTo>
                      <a:pt x="67" y="52"/>
                      <a:pt x="69" y="49"/>
                      <a:pt x="71" y="46"/>
                    </a:cubicBezTo>
                    <a:cubicBezTo>
                      <a:pt x="70" y="46"/>
                      <a:pt x="70" y="46"/>
                      <a:pt x="70" y="46"/>
                    </a:cubicBezTo>
                    <a:cubicBezTo>
                      <a:pt x="75" y="41"/>
                      <a:pt x="75" y="38"/>
                      <a:pt x="79" y="34"/>
                    </a:cubicBezTo>
                    <a:cubicBezTo>
                      <a:pt x="79" y="34"/>
                      <a:pt x="79" y="34"/>
                      <a:pt x="79" y="34"/>
                    </a:cubicBezTo>
                    <a:cubicBezTo>
                      <a:pt x="80" y="31"/>
                      <a:pt x="82" y="28"/>
                      <a:pt x="84" y="26"/>
                    </a:cubicBezTo>
                    <a:cubicBezTo>
                      <a:pt x="85" y="26"/>
                      <a:pt x="85" y="25"/>
                      <a:pt x="86" y="24"/>
                    </a:cubicBezTo>
                    <a:cubicBezTo>
                      <a:pt x="89" y="27"/>
                      <a:pt x="88" y="26"/>
                      <a:pt x="86" y="24"/>
                    </a:cubicBezTo>
                    <a:cubicBezTo>
                      <a:pt x="86" y="24"/>
                      <a:pt x="87" y="23"/>
                      <a:pt x="87" y="23"/>
                    </a:cubicBezTo>
                    <a:cubicBezTo>
                      <a:pt x="87" y="23"/>
                      <a:pt x="87" y="23"/>
                      <a:pt x="87" y="23"/>
                    </a:cubicBezTo>
                    <a:cubicBezTo>
                      <a:pt x="87" y="23"/>
                      <a:pt x="87" y="23"/>
                      <a:pt x="87" y="23"/>
                    </a:cubicBezTo>
                    <a:cubicBezTo>
                      <a:pt x="87" y="22"/>
                      <a:pt x="87" y="22"/>
                      <a:pt x="87" y="22"/>
                    </a:cubicBezTo>
                    <a:cubicBezTo>
                      <a:pt x="87" y="22"/>
                      <a:pt x="87" y="22"/>
                      <a:pt x="87" y="22"/>
                    </a:cubicBezTo>
                    <a:cubicBezTo>
                      <a:pt x="87" y="22"/>
                      <a:pt x="87" y="22"/>
                      <a:pt x="87" y="22"/>
                    </a:cubicBezTo>
                    <a:cubicBezTo>
                      <a:pt x="89" y="24"/>
                      <a:pt x="72" y="8"/>
                      <a:pt x="79" y="15"/>
                    </a:cubicBezTo>
                    <a:cubicBezTo>
                      <a:pt x="79" y="15"/>
                      <a:pt x="79" y="15"/>
                      <a:pt x="79" y="15"/>
                    </a:cubicBezTo>
                    <a:cubicBezTo>
                      <a:pt x="79" y="15"/>
                      <a:pt x="79" y="15"/>
                      <a:pt x="79" y="15"/>
                    </a:cubicBezTo>
                    <a:cubicBezTo>
                      <a:pt x="78" y="15"/>
                      <a:pt x="78" y="15"/>
                      <a:pt x="78" y="15"/>
                    </a:cubicBezTo>
                    <a:cubicBezTo>
                      <a:pt x="78" y="16"/>
                      <a:pt x="78" y="16"/>
                      <a:pt x="78" y="16"/>
                    </a:cubicBezTo>
                    <a:cubicBezTo>
                      <a:pt x="78" y="16"/>
                      <a:pt x="78" y="16"/>
                      <a:pt x="78" y="16"/>
                    </a:cubicBezTo>
                    <a:cubicBezTo>
                      <a:pt x="78" y="16"/>
                      <a:pt x="78" y="16"/>
                      <a:pt x="78" y="16"/>
                    </a:cubicBezTo>
                    <a:cubicBezTo>
                      <a:pt x="77" y="17"/>
                      <a:pt x="76" y="17"/>
                      <a:pt x="76" y="18"/>
                    </a:cubicBezTo>
                    <a:cubicBezTo>
                      <a:pt x="76" y="17"/>
                      <a:pt x="75" y="18"/>
                      <a:pt x="75" y="18"/>
                    </a:cubicBezTo>
                    <a:cubicBezTo>
                      <a:pt x="72" y="20"/>
                      <a:pt x="69" y="22"/>
                      <a:pt x="70" y="23"/>
                    </a:cubicBezTo>
                    <a:cubicBezTo>
                      <a:pt x="68" y="25"/>
                      <a:pt x="68" y="24"/>
                      <a:pt x="68" y="24"/>
                    </a:cubicBezTo>
                    <a:cubicBezTo>
                      <a:pt x="68" y="24"/>
                      <a:pt x="66" y="26"/>
                      <a:pt x="65" y="27"/>
                    </a:cubicBezTo>
                    <a:cubicBezTo>
                      <a:pt x="65" y="26"/>
                      <a:pt x="65" y="26"/>
                      <a:pt x="65" y="26"/>
                    </a:cubicBezTo>
                    <a:cubicBezTo>
                      <a:pt x="61" y="30"/>
                      <a:pt x="61" y="30"/>
                      <a:pt x="61" y="30"/>
                    </a:cubicBezTo>
                    <a:cubicBezTo>
                      <a:pt x="62" y="30"/>
                      <a:pt x="62" y="30"/>
                      <a:pt x="62" y="30"/>
                    </a:cubicBezTo>
                    <a:cubicBezTo>
                      <a:pt x="59" y="31"/>
                      <a:pt x="61" y="29"/>
                      <a:pt x="58" y="31"/>
                    </a:cubicBezTo>
                    <a:cubicBezTo>
                      <a:pt x="59" y="32"/>
                      <a:pt x="59" y="32"/>
                      <a:pt x="59" y="32"/>
                    </a:cubicBezTo>
                    <a:cubicBezTo>
                      <a:pt x="55" y="34"/>
                      <a:pt x="52" y="34"/>
                      <a:pt x="49" y="35"/>
                    </a:cubicBezTo>
                    <a:cubicBezTo>
                      <a:pt x="43" y="39"/>
                      <a:pt x="37" y="43"/>
                      <a:pt x="32" y="47"/>
                    </a:cubicBezTo>
                    <a:cubicBezTo>
                      <a:pt x="37" y="40"/>
                      <a:pt x="43" y="31"/>
                      <a:pt x="47" y="25"/>
                    </a:cubicBezTo>
                    <a:cubicBezTo>
                      <a:pt x="50" y="20"/>
                      <a:pt x="55" y="15"/>
                      <a:pt x="60" y="10"/>
                    </a:cubicBezTo>
                    <a:cubicBezTo>
                      <a:pt x="60" y="9"/>
                      <a:pt x="60" y="9"/>
                      <a:pt x="60" y="9"/>
                    </a:cubicBezTo>
                    <a:cubicBezTo>
                      <a:pt x="60" y="9"/>
                      <a:pt x="60" y="9"/>
                      <a:pt x="60" y="9"/>
                    </a:cubicBezTo>
                    <a:cubicBezTo>
                      <a:pt x="60" y="9"/>
                      <a:pt x="60" y="9"/>
                      <a:pt x="60" y="9"/>
                    </a:cubicBezTo>
                    <a:cubicBezTo>
                      <a:pt x="60" y="9"/>
                      <a:pt x="60" y="9"/>
                      <a:pt x="60" y="9"/>
                    </a:cubicBezTo>
                    <a:cubicBezTo>
                      <a:pt x="63" y="12"/>
                      <a:pt x="62" y="11"/>
                      <a:pt x="60" y="9"/>
                    </a:cubicBezTo>
                    <a:cubicBezTo>
                      <a:pt x="62" y="8"/>
                      <a:pt x="62" y="8"/>
                      <a:pt x="62" y="8"/>
                    </a:cubicBezTo>
                    <a:cubicBezTo>
                      <a:pt x="62" y="8"/>
                      <a:pt x="62" y="8"/>
                      <a:pt x="62" y="8"/>
                    </a:cubicBezTo>
                    <a:cubicBezTo>
                      <a:pt x="62" y="8"/>
                      <a:pt x="62" y="8"/>
                      <a:pt x="62" y="8"/>
                    </a:cubicBezTo>
                    <a:cubicBezTo>
                      <a:pt x="62" y="8"/>
                      <a:pt x="62" y="8"/>
                      <a:pt x="62" y="8"/>
                    </a:cubicBezTo>
                    <a:cubicBezTo>
                      <a:pt x="59" y="4"/>
                      <a:pt x="68" y="15"/>
                      <a:pt x="55" y="0"/>
                    </a:cubicBezTo>
                    <a:cubicBezTo>
                      <a:pt x="55" y="0"/>
                      <a:pt x="55" y="0"/>
                      <a:pt x="55" y="0"/>
                    </a:cubicBezTo>
                    <a:cubicBezTo>
                      <a:pt x="55" y="0"/>
                      <a:pt x="55" y="0"/>
                      <a:pt x="55" y="0"/>
                    </a:cubicBezTo>
                    <a:cubicBezTo>
                      <a:pt x="54" y="1"/>
                      <a:pt x="54" y="1"/>
                      <a:pt x="54" y="1"/>
                    </a:cubicBezTo>
                    <a:cubicBezTo>
                      <a:pt x="54" y="1"/>
                      <a:pt x="54" y="1"/>
                      <a:pt x="54" y="1"/>
                    </a:cubicBezTo>
                    <a:cubicBezTo>
                      <a:pt x="53" y="1"/>
                      <a:pt x="53" y="1"/>
                      <a:pt x="53" y="1"/>
                    </a:cubicBezTo>
                    <a:cubicBezTo>
                      <a:pt x="51" y="2"/>
                      <a:pt x="50" y="3"/>
                      <a:pt x="48" y="4"/>
                    </a:cubicBezTo>
                    <a:cubicBezTo>
                      <a:pt x="45" y="5"/>
                      <a:pt x="42" y="7"/>
                      <a:pt x="40" y="10"/>
                    </a:cubicBezTo>
                    <a:cubicBezTo>
                      <a:pt x="39" y="10"/>
                      <a:pt x="38" y="11"/>
                      <a:pt x="38" y="11"/>
                    </a:cubicBezTo>
                    <a:cubicBezTo>
                      <a:pt x="35" y="13"/>
                      <a:pt x="32" y="15"/>
                      <a:pt x="28" y="17"/>
                    </a:cubicBezTo>
                    <a:cubicBezTo>
                      <a:pt x="28" y="17"/>
                      <a:pt x="16" y="25"/>
                      <a:pt x="9" y="29"/>
                    </a:cubicBezTo>
                    <a:cubicBezTo>
                      <a:pt x="5" y="31"/>
                      <a:pt x="2" y="33"/>
                      <a:pt x="3" y="34"/>
                    </a:cubicBezTo>
                    <a:cubicBezTo>
                      <a:pt x="4" y="35"/>
                      <a:pt x="10" y="35"/>
                      <a:pt x="21" y="32"/>
                    </a:cubicBezTo>
                    <a:cubicBezTo>
                      <a:pt x="21" y="32"/>
                      <a:pt x="21" y="32"/>
                      <a:pt x="21" y="32"/>
                    </a:cubicBezTo>
                    <a:cubicBezTo>
                      <a:pt x="27" y="29"/>
                      <a:pt x="30" y="27"/>
                      <a:pt x="34" y="24"/>
                    </a:cubicBezTo>
                    <a:cubicBezTo>
                      <a:pt x="35" y="25"/>
                      <a:pt x="38" y="21"/>
                      <a:pt x="40" y="21"/>
                    </a:cubicBezTo>
                    <a:cubicBezTo>
                      <a:pt x="40" y="21"/>
                      <a:pt x="40" y="21"/>
                      <a:pt x="40" y="21"/>
                    </a:cubicBezTo>
                    <a:cubicBezTo>
                      <a:pt x="40" y="20"/>
                      <a:pt x="41" y="20"/>
                      <a:pt x="41" y="19"/>
                    </a:cubicBezTo>
                    <a:cubicBezTo>
                      <a:pt x="40" y="22"/>
                      <a:pt x="37" y="25"/>
                      <a:pt x="36" y="27"/>
                    </a:cubicBezTo>
                    <a:cubicBezTo>
                      <a:pt x="36" y="27"/>
                      <a:pt x="36" y="27"/>
                      <a:pt x="36" y="27"/>
                    </a:cubicBezTo>
                    <a:cubicBezTo>
                      <a:pt x="32" y="31"/>
                      <a:pt x="32" y="31"/>
                      <a:pt x="32" y="31"/>
                    </a:cubicBezTo>
                    <a:cubicBezTo>
                      <a:pt x="34" y="29"/>
                      <a:pt x="34" y="29"/>
                      <a:pt x="34" y="29"/>
                    </a:cubicBezTo>
                    <a:cubicBezTo>
                      <a:pt x="35" y="31"/>
                      <a:pt x="30" y="32"/>
                      <a:pt x="29" y="36"/>
                    </a:cubicBezTo>
                    <a:cubicBezTo>
                      <a:pt x="26" y="38"/>
                      <a:pt x="27" y="44"/>
                      <a:pt x="24" y="46"/>
                    </a:cubicBezTo>
                    <a:cubicBezTo>
                      <a:pt x="24" y="48"/>
                      <a:pt x="24" y="44"/>
                      <a:pt x="23" y="46"/>
                    </a:cubicBezTo>
                    <a:cubicBezTo>
                      <a:pt x="22" y="46"/>
                      <a:pt x="23" y="45"/>
                      <a:pt x="22" y="45"/>
                    </a:cubicBezTo>
                    <a:cubicBezTo>
                      <a:pt x="21" y="48"/>
                      <a:pt x="19" y="48"/>
                      <a:pt x="17" y="51"/>
                    </a:cubicBezTo>
                    <a:cubicBezTo>
                      <a:pt x="17" y="51"/>
                      <a:pt x="17" y="51"/>
                      <a:pt x="17" y="51"/>
                    </a:cubicBezTo>
                    <a:cubicBezTo>
                      <a:pt x="15" y="55"/>
                      <a:pt x="11" y="57"/>
                      <a:pt x="10" y="60"/>
                    </a:cubicBezTo>
                    <a:cubicBezTo>
                      <a:pt x="8" y="63"/>
                      <a:pt x="7" y="61"/>
                      <a:pt x="6" y="64"/>
                    </a:cubicBezTo>
                    <a:cubicBezTo>
                      <a:pt x="5" y="64"/>
                      <a:pt x="5" y="64"/>
                      <a:pt x="5" y="64"/>
                    </a:cubicBezTo>
                    <a:cubicBezTo>
                      <a:pt x="5" y="64"/>
                      <a:pt x="5" y="65"/>
                      <a:pt x="4" y="66"/>
                    </a:cubicBezTo>
                    <a:cubicBezTo>
                      <a:pt x="4" y="66"/>
                      <a:pt x="4" y="66"/>
                      <a:pt x="4" y="66"/>
                    </a:cubicBezTo>
                    <a:cubicBezTo>
                      <a:pt x="3" y="67"/>
                      <a:pt x="3" y="67"/>
                      <a:pt x="3" y="67"/>
                    </a:cubicBezTo>
                    <a:cubicBezTo>
                      <a:pt x="3" y="67"/>
                      <a:pt x="3" y="67"/>
                      <a:pt x="3" y="67"/>
                    </a:cubicBezTo>
                    <a:cubicBezTo>
                      <a:pt x="3" y="67"/>
                      <a:pt x="3" y="67"/>
                      <a:pt x="3" y="67"/>
                    </a:cubicBezTo>
                    <a:cubicBezTo>
                      <a:pt x="0" y="65"/>
                      <a:pt x="1" y="66"/>
                      <a:pt x="3" y="68"/>
                    </a:cubicBezTo>
                    <a:cubicBezTo>
                      <a:pt x="3" y="68"/>
                      <a:pt x="3" y="68"/>
                      <a:pt x="3" y="68"/>
                    </a:cubicBezTo>
                    <a:cubicBezTo>
                      <a:pt x="3" y="68"/>
                      <a:pt x="3" y="68"/>
                      <a:pt x="3" y="68"/>
                    </a:cubicBezTo>
                    <a:cubicBezTo>
                      <a:pt x="3" y="68"/>
                      <a:pt x="3" y="68"/>
                      <a:pt x="3" y="68"/>
                    </a:cubicBezTo>
                    <a:cubicBezTo>
                      <a:pt x="3" y="68"/>
                      <a:pt x="3" y="68"/>
                      <a:pt x="3" y="68"/>
                    </a:cubicBezTo>
                    <a:cubicBezTo>
                      <a:pt x="2" y="68"/>
                      <a:pt x="2" y="68"/>
                      <a:pt x="2" y="68"/>
                    </a:cubicBezTo>
                    <a:cubicBezTo>
                      <a:pt x="2" y="69"/>
                      <a:pt x="2" y="69"/>
                      <a:pt x="2" y="69"/>
                    </a:cubicBezTo>
                    <a:cubicBezTo>
                      <a:pt x="2" y="69"/>
                      <a:pt x="2" y="69"/>
                      <a:pt x="2" y="69"/>
                    </a:cubicBezTo>
                    <a:cubicBezTo>
                      <a:pt x="2" y="69"/>
                      <a:pt x="2" y="69"/>
                      <a:pt x="2" y="69"/>
                    </a:cubicBezTo>
                    <a:cubicBezTo>
                      <a:pt x="2" y="69"/>
                      <a:pt x="2" y="69"/>
                      <a:pt x="2" y="69"/>
                    </a:cubicBezTo>
                    <a:cubicBezTo>
                      <a:pt x="2" y="68"/>
                      <a:pt x="2" y="68"/>
                      <a:pt x="2" y="68"/>
                    </a:cubicBezTo>
                    <a:cubicBezTo>
                      <a:pt x="3" y="69"/>
                      <a:pt x="14" y="80"/>
                      <a:pt x="9" y="75"/>
                    </a:cubicBezTo>
                    <a:cubicBezTo>
                      <a:pt x="9" y="75"/>
                      <a:pt x="9" y="75"/>
                      <a:pt x="9" y="75"/>
                    </a:cubicBezTo>
                    <a:cubicBezTo>
                      <a:pt x="9" y="75"/>
                      <a:pt x="9" y="75"/>
                      <a:pt x="9" y="75"/>
                    </a:cubicBezTo>
                    <a:cubicBezTo>
                      <a:pt x="9" y="74"/>
                      <a:pt x="9" y="74"/>
                      <a:pt x="10" y="74"/>
                    </a:cubicBezTo>
                    <a:cubicBezTo>
                      <a:pt x="10" y="74"/>
                      <a:pt x="10" y="74"/>
                      <a:pt x="10" y="74"/>
                    </a:cubicBezTo>
                    <a:cubicBezTo>
                      <a:pt x="10" y="74"/>
                      <a:pt x="10" y="74"/>
                      <a:pt x="10" y="74"/>
                    </a:cubicBezTo>
                    <a:cubicBezTo>
                      <a:pt x="11" y="74"/>
                      <a:pt x="12" y="73"/>
                      <a:pt x="11" y="74"/>
                    </a:cubicBezTo>
                    <a:cubicBezTo>
                      <a:pt x="15" y="72"/>
                      <a:pt x="18" y="67"/>
                      <a:pt x="24" y="65"/>
                    </a:cubicBezTo>
                    <a:cubicBezTo>
                      <a:pt x="25" y="63"/>
                      <a:pt x="28" y="62"/>
                      <a:pt x="28" y="61"/>
                    </a:cubicBezTo>
                    <a:cubicBezTo>
                      <a:pt x="29" y="61"/>
                      <a:pt x="34" y="57"/>
                      <a:pt x="31" y="60"/>
                    </a:cubicBezTo>
                    <a:cubicBezTo>
                      <a:pt x="31" y="60"/>
                      <a:pt x="31" y="60"/>
                      <a:pt x="30" y="60"/>
                    </a:cubicBezTo>
                    <a:cubicBezTo>
                      <a:pt x="30" y="61"/>
                      <a:pt x="30" y="61"/>
                      <a:pt x="30" y="61"/>
                    </a:cubicBezTo>
                    <a:cubicBezTo>
                      <a:pt x="34" y="60"/>
                      <a:pt x="36" y="57"/>
                      <a:pt x="39" y="55"/>
                    </a:cubicBezTo>
                    <a:cubicBezTo>
                      <a:pt x="38" y="55"/>
                      <a:pt x="37" y="56"/>
                      <a:pt x="37" y="55"/>
                    </a:cubicBezTo>
                    <a:cubicBezTo>
                      <a:pt x="40" y="54"/>
                      <a:pt x="40" y="54"/>
                      <a:pt x="40" y="54"/>
                    </a:cubicBezTo>
                    <a:cubicBezTo>
                      <a:pt x="40" y="54"/>
                      <a:pt x="40" y="54"/>
                      <a:pt x="40" y="54"/>
                    </a:cubicBezTo>
                    <a:cubicBezTo>
                      <a:pt x="44" y="52"/>
                      <a:pt x="44" y="52"/>
                      <a:pt x="44" y="52"/>
                    </a:cubicBezTo>
                    <a:cubicBezTo>
                      <a:pt x="43" y="52"/>
                      <a:pt x="43" y="52"/>
                      <a:pt x="43" y="52"/>
                    </a:cubicBezTo>
                    <a:cubicBezTo>
                      <a:pt x="45" y="51"/>
                      <a:pt x="47" y="51"/>
                      <a:pt x="48" y="49"/>
                    </a:cubicBezTo>
                    <a:cubicBezTo>
                      <a:pt x="49" y="48"/>
                      <a:pt x="46" y="49"/>
                      <a:pt x="48" y="48"/>
                    </a:cubicBezTo>
                    <a:cubicBezTo>
                      <a:pt x="51" y="46"/>
                      <a:pt x="56" y="44"/>
                      <a:pt x="59" y="42"/>
                    </a:cubicBezTo>
                    <a:cubicBezTo>
                      <a:pt x="59" y="42"/>
                      <a:pt x="59" y="41"/>
                      <a:pt x="60" y="40"/>
                    </a:cubicBezTo>
                    <a:cubicBezTo>
                      <a:pt x="61" y="41"/>
                      <a:pt x="61" y="41"/>
                      <a:pt x="61" y="41"/>
                    </a:cubicBezTo>
                    <a:cubicBezTo>
                      <a:pt x="61" y="41"/>
                      <a:pt x="61" y="41"/>
                      <a:pt x="61" y="41"/>
                    </a:cubicBezTo>
                    <a:cubicBezTo>
                      <a:pt x="61" y="41"/>
                      <a:pt x="60" y="42"/>
                      <a:pt x="61" y="42"/>
                    </a:cubicBezTo>
                    <a:cubicBezTo>
                      <a:pt x="59" y="48"/>
                      <a:pt x="54" y="50"/>
                      <a:pt x="55" y="53"/>
                    </a:cubicBezTo>
                    <a:cubicBezTo>
                      <a:pt x="54" y="56"/>
                      <a:pt x="53" y="55"/>
                      <a:pt x="52" y="57"/>
                    </a:cubicBezTo>
                    <a:cubicBezTo>
                      <a:pt x="52" y="56"/>
                      <a:pt x="52" y="56"/>
                      <a:pt x="52" y="56"/>
                    </a:cubicBezTo>
                    <a:cubicBezTo>
                      <a:pt x="49" y="60"/>
                      <a:pt x="49" y="61"/>
                      <a:pt x="46" y="64"/>
                    </a:cubicBezTo>
                    <a:cubicBezTo>
                      <a:pt x="46" y="66"/>
                      <a:pt x="47" y="67"/>
                      <a:pt x="44" y="70"/>
                    </a:cubicBezTo>
                    <a:cubicBezTo>
                      <a:pt x="45" y="68"/>
                      <a:pt x="44" y="70"/>
                      <a:pt x="43" y="71"/>
                    </a:cubicBezTo>
                    <a:cubicBezTo>
                      <a:pt x="44" y="70"/>
                      <a:pt x="44" y="70"/>
                      <a:pt x="42" y="71"/>
                    </a:cubicBezTo>
                    <a:cubicBezTo>
                      <a:pt x="42" y="71"/>
                      <a:pt x="42" y="71"/>
                      <a:pt x="42" y="72"/>
                    </a:cubicBezTo>
                    <a:cubicBezTo>
                      <a:pt x="42" y="72"/>
                      <a:pt x="42" y="72"/>
                      <a:pt x="42" y="72"/>
                    </a:cubicBezTo>
                    <a:cubicBezTo>
                      <a:pt x="41" y="73"/>
                      <a:pt x="41" y="73"/>
                      <a:pt x="42" y="72"/>
                    </a:cubicBezTo>
                    <a:cubicBezTo>
                      <a:pt x="42" y="73"/>
                      <a:pt x="42" y="73"/>
                      <a:pt x="42" y="72"/>
                    </a:cubicBezTo>
                    <a:cubicBezTo>
                      <a:pt x="41" y="74"/>
                      <a:pt x="39" y="77"/>
                      <a:pt x="38" y="77"/>
                    </a:cubicBezTo>
                    <a:cubicBezTo>
                      <a:pt x="37" y="79"/>
                      <a:pt x="36" y="81"/>
                      <a:pt x="35" y="82"/>
                    </a:cubicBezTo>
                    <a:cubicBezTo>
                      <a:pt x="35" y="82"/>
                      <a:pt x="34" y="83"/>
                      <a:pt x="34" y="83"/>
                    </a:cubicBezTo>
                    <a:cubicBezTo>
                      <a:pt x="33" y="83"/>
                      <a:pt x="33" y="83"/>
                      <a:pt x="33" y="83"/>
                    </a:cubicBezTo>
                    <a:cubicBezTo>
                      <a:pt x="33" y="83"/>
                      <a:pt x="33" y="83"/>
                      <a:pt x="33" y="83"/>
                    </a:cubicBezTo>
                    <a:cubicBezTo>
                      <a:pt x="33" y="83"/>
                      <a:pt x="33" y="83"/>
                      <a:pt x="33" y="83"/>
                    </a:cubicBezTo>
                    <a:cubicBezTo>
                      <a:pt x="33" y="83"/>
                      <a:pt x="33" y="83"/>
                      <a:pt x="33" y="83"/>
                    </a:cubicBezTo>
                    <a:cubicBezTo>
                      <a:pt x="33" y="83"/>
                      <a:pt x="33" y="83"/>
                      <a:pt x="33" y="83"/>
                    </a:cubicBezTo>
                    <a:cubicBezTo>
                      <a:pt x="30" y="79"/>
                      <a:pt x="31" y="81"/>
                      <a:pt x="34" y="85"/>
                    </a:cubicBezTo>
                    <a:cubicBezTo>
                      <a:pt x="32" y="88"/>
                      <a:pt x="32" y="88"/>
                      <a:pt x="32" y="88"/>
                    </a:cubicBezTo>
                    <a:cubicBezTo>
                      <a:pt x="32" y="88"/>
                      <a:pt x="32" y="88"/>
                      <a:pt x="32" y="88"/>
                    </a:cubicBezTo>
                    <a:cubicBezTo>
                      <a:pt x="32" y="88"/>
                      <a:pt x="32" y="88"/>
                      <a:pt x="32" y="88"/>
                    </a:cubicBezTo>
                    <a:cubicBezTo>
                      <a:pt x="32" y="88"/>
                      <a:pt x="32" y="88"/>
                      <a:pt x="32" y="88"/>
                    </a:cubicBezTo>
                    <a:cubicBezTo>
                      <a:pt x="32" y="88"/>
                      <a:pt x="32" y="88"/>
                      <a:pt x="32" y="88"/>
                    </a:cubicBezTo>
                    <a:cubicBezTo>
                      <a:pt x="32" y="88"/>
                      <a:pt x="32" y="88"/>
                      <a:pt x="32" y="88"/>
                    </a:cubicBezTo>
                    <a:cubicBezTo>
                      <a:pt x="31" y="87"/>
                      <a:pt x="38" y="97"/>
                      <a:pt x="35" y="93"/>
                    </a:cubicBezTo>
                    <a:cubicBezTo>
                      <a:pt x="35" y="93"/>
                      <a:pt x="35" y="93"/>
                      <a:pt x="35" y="93"/>
                    </a:cubicBezTo>
                    <a:cubicBezTo>
                      <a:pt x="35" y="93"/>
                      <a:pt x="35" y="93"/>
                      <a:pt x="35" y="93"/>
                    </a:cubicBezTo>
                    <a:cubicBezTo>
                      <a:pt x="35" y="93"/>
                      <a:pt x="35" y="93"/>
                      <a:pt x="35" y="93"/>
                    </a:cubicBezTo>
                    <a:cubicBezTo>
                      <a:pt x="36" y="92"/>
                      <a:pt x="36" y="92"/>
                      <a:pt x="36" y="92"/>
                    </a:cubicBezTo>
                    <a:cubicBezTo>
                      <a:pt x="37" y="92"/>
                      <a:pt x="38" y="92"/>
                      <a:pt x="38" y="92"/>
                    </a:cubicBezTo>
                    <a:cubicBezTo>
                      <a:pt x="39" y="92"/>
                      <a:pt x="38" y="93"/>
                      <a:pt x="36" y="93"/>
                    </a:cubicBezTo>
                    <a:cubicBezTo>
                      <a:pt x="37" y="93"/>
                      <a:pt x="38" y="93"/>
                      <a:pt x="39" y="92"/>
                    </a:cubicBezTo>
                    <a:cubicBezTo>
                      <a:pt x="39" y="92"/>
                      <a:pt x="39" y="92"/>
                      <a:pt x="39" y="93"/>
                    </a:cubicBezTo>
                    <a:cubicBezTo>
                      <a:pt x="39" y="93"/>
                      <a:pt x="38" y="93"/>
                      <a:pt x="37" y="94"/>
                    </a:cubicBezTo>
                    <a:cubicBezTo>
                      <a:pt x="38" y="93"/>
                      <a:pt x="39" y="93"/>
                      <a:pt x="40" y="93"/>
                    </a:cubicBezTo>
                    <a:cubicBezTo>
                      <a:pt x="40" y="94"/>
                      <a:pt x="41" y="94"/>
                      <a:pt x="40" y="94"/>
                    </a:cubicBezTo>
                    <a:cubicBezTo>
                      <a:pt x="40" y="94"/>
                      <a:pt x="40" y="94"/>
                      <a:pt x="40" y="94"/>
                    </a:cubicBezTo>
                    <a:cubicBezTo>
                      <a:pt x="40" y="94"/>
                      <a:pt x="40" y="94"/>
                      <a:pt x="40" y="94"/>
                    </a:cubicBezTo>
                    <a:cubicBezTo>
                      <a:pt x="41" y="93"/>
                      <a:pt x="41" y="93"/>
                      <a:pt x="41" y="93"/>
                    </a:cubicBezTo>
                    <a:cubicBezTo>
                      <a:pt x="41" y="92"/>
                      <a:pt x="41" y="92"/>
                      <a:pt x="41" y="92"/>
                    </a:cubicBezTo>
                    <a:cubicBezTo>
                      <a:pt x="44" y="91"/>
                      <a:pt x="47" y="88"/>
                      <a:pt x="50" y="87"/>
                    </a:cubicBezTo>
                    <a:cubicBezTo>
                      <a:pt x="51" y="86"/>
                      <a:pt x="51" y="86"/>
                      <a:pt x="51" y="86"/>
                    </a:cubicBezTo>
                    <a:cubicBezTo>
                      <a:pt x="51" y="86"/>
                      <a:pt x="51" y="86"/>
                      <a:pt x="51" y="86"/>
                    </a:cubicBezTo>
                    <a:cubicBezTo>
                      <a:pt x="51" y="86"/>
                      <a:pt x="52" y="85"/>
                      <a:pt x="53" y="84"/>
                    </a:cubicBezTo>
                    <a:cubicBezTo>
                      <a:pt x="53" y="84"/>
                      <a:pt x="53" y="85"/>
                      <a:pt x="55" y="84"/>
                    </a:cubicBezTo>
                    <a:cubicBezTo>
                      <a:pt x="57" y="83"/>
                      <a:pt x="60" y="80"/>
                      <a:pt x="62" y="78"/>
                    </a:cubicBezTo>
                    <a:cubicBezTo>
                      <a:pt x="61" y="79"/>
                      <a:pt x="61" y="79"/>
                      <a:pt x="61" y="78"/>
                    </a:cubicBezTo>
                    <a:cubicBezTo>
                      <a:pt x="62" y="77"/>
                      <a:pt x="63" y="77"/>
                      <a:pt x="64" y="76"/>
                    </a:cubicBezTo>
                    <a:cubicBezTo>
                      <a:pt x="64" y="77"/>
                      <a:pt x="64" y="77"/>
                      <a:pt x="64" y="77"/>
                    </a:cubicBezTo>
                    <a:cubicBezTo>
                      <a:pt x="64" y="76"/>
                      <a:pt x="66" y="74"/>
                      <a:pt x="67" y="74"/>
                    </a:cubicBezTo>
                    <a:cubicBezTo>
                      <a:pt x="68" y="74"/>
                      <a:pt x="65" y="75"/>
                      <a:pt x="65" y="76"/>
                    </a:cubicBezTo>
                    <a:cubicBezTo>
                      <a:pt x="69" y="73"/>
                      <a:pt x="67" y="74"/>
                      <a:pt x="71" y="71"/>
                    </a:cubicBezTo>
                    <a:cubicBezTo>
                      <a:pt x="73" y="69"/>
                      <a:pt x="70" y="71"/>
                      <a:pt x="71" y="69"/>
                    </a:cubicBezTo>
                    <a:cubicBezTo>
                      <a:pt x="73" y="68"/>
                      <a:pt x="74" y="66"/>
                      <a:pt x="76" y="64"/>
                    </a:cubicBezTo>
                    <a:cubicBezTo>
                      <a:pt x="75" y="64"/>
                      <a:pt x="75" y="64"/>
                      <a:pt x="75" y="64"/>
                    </a:cubicBezTo>
                    <a:cubicBezTo>
                      <a:pt x="78" y="61"/>
                      <a:pt x="80" y="59"/>
                      <a:pt x="83" y="58"/>
                    </a:cubicBezTo>
                    <a:cubicBezTo>
                      <a:pt x="94" y="45"/>
                      <a:pt x="94" y="42"/>
                      <a:pt x="92" y="43"/>
                    </a:cubicBezTo>
                    <a:close/>
                    <a:moveTo>
                      <a:pt x="66" y="39"/>
                    </a:moveTo>
                    <a:cubicBezTo>
                      <a:pt x="66" y="38"/>
                      <a:pt x="66" y="38"/>
                      <a:pt x="66" y="38"/>
                    </a:cubicBezTo>
                    <a:cubicBezTo>
                      <a:pt x="66" y="38"/>
                      <a:pt x="66" y="38"/>
                      <a:pt x="66" y="38"/>
                    </a:cubicBezTo>
                    <a:lnTo>
                      <a:pt x="66" y="3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i="1"/>
              </a:p>
            </p:txBody>
          </p:sp>
        </p:grpSp>
        <p:grpSp>
          <p:nvGrpSpPr>
            <p:cNvPr id="22" name="组合 21"/>
            <p:cNvGrpSpPr/>
            <p:nvPr/>
          </p:nvGrpSpPr>
          <p:grpSpPr>
            <a:xfrm>
              <a:off x="2028910" y="1025526"/>
              <a:ext cx="1973263" cy="1025525"/>
              <a:chOff x="2571750" y="1025526"/>
              <a:chExt cx="1973263" cy="1025525"/>
            </a:xfrm>
            <a:solidFill>
              <a:schemeClr val="accent2"/>
            </a:solidFill>
          </p:grpSpPr>
          <p:sp>
            <p:nvSpPr>
              <p:cNvPr id="17" name="Freeform 15"/>
              <p:cNvSpPr>
                <a:spLocks noEditPoints="1"/>
              </p:cNvSpPr>
              <p:nvPr/>
            </p:nvSpPr>
            <p:spPr bwMode="auto">
              <a:xfrm>
                <a:off x="2571750" y="1427163"/>
                <a:ext cx="322263" cy="265113"/>
              </a:xfrm>
              <a:custGeom>
                <a:avLst/>
                <a:gdLst>
                  <a:gd name="T0" fmla="*/ 129 w 150"/>
                  <a:gd name="T1" fmla="*/ 91 h 123"/>
                  <a:gd name="T2" fmla="*/ 93 w 150"/>
                  <a:gd name="T3" fmla="*/ 56 h 123"/>
                  <a:gd name="T4" fmla="*/ 92 w 150"/>
                  <a:gd name="T5" fmla="*/ 54 h 123"/>
                  <a:gd name="T6" fmla="*/ 84 w 150"/>
                  <a:gd name="T7" fmla="*/ 45 h 123"/>
                  <a:gd name="T8" fmla="*/ 50 w 150"/>
                  <a:gd name="T9" fmla="*/ 19 h 123"/>
                  <a:gd name="T10" fmla="*/ 32 w 150"/>
                  <a:gd name="T11" fmla="*/ 11 h 123"/>
                  <a:gd name="T12" fmla="*/ 25 w 150"/>
                  <a:gd name="T13" fmla="*/ 6 h 123"/>
                  <a:gd name="T14" fmla="*/ 7 w 150"/>
                  <a:gd name="T15" fmla="*/ 4 h 123"/>
                  <a:gd name="T16" fmla="*/ 8 w 150"/>
                  <a:gd name="T17" fmla="*/ 1 h 123"/>
                  <a:gd name="T18" fmla="*/ 4 w 150"/>
                  <a:gd name="T19" fmla="*/ 1 h 123"/>
                  <a:gd name="T20" fmla="*/ 3 w 150"/>
                  <a:gd name="T21" fmla="*/ 1 h 123"/>
                  <a:gd name="T22" fmla="*/ 5 w 150"/>
                  <a:gd name="T23" fmla="*/ 3 h 123"/>
                  <a:gd name="T24" fmla="*/ 7 w 150"/>
                  <a:gd name="T25" fmla="*/ 6 h 123"/>
                  <a:gd name="T26" fmla="*/ 13 w 150"/>
                  <a:gd name="T27" fmla="*/ 8 h 123"/>
                  <a:gd name="T28" fmla="*/ 15 w 150"/>
                  <a:gd name="T29" fmla="*/ 13 h 123"/>
                  <a:gd name="T30" fmla="*/ 15 w 150"/>
                  <a:gd name="T31" fmla="*/ 14 h 123"/>
                  <a:gd name="T32" fmla="*/ 18 w 150"/>
                  <a:gd name="T33" fmla="*/ 14 h 123"/>
                  <a:gd name="T34" fmla="*/ 19 w 150"/>
                  <a:gd name="T35" fmla="*/ 16 h 123"/>
                  <a:gd name="T36" fmla="*/ 18 w 150"/>
                  <a:gd name="T37" fmla="*/ 18 h 123"/>
                  <a:gd name="T38" fmla="*/ 19 w 150"/>
                  <a:gd name="T39" fmla="*/ 19 h 123"/>
                  <a:gd name="T40" fmla="*/ 22 w 150"/>
                  <a:gd name="T41" fmla="*/ 19 h 123"/>
                  <a:gd name="T42" fmla="*/ 24 w 150"/>
                  <a:gd name="T43" fmla="*/ 21 h 123"/>
                  <a:gd name="T44" fmla="*/ 24 w 150"/>
                  <a:gd name="T45" fmla="*/ 21 h 123"/>
                  <a:gd name="T46" fmla="*/ 25 w 150"/>
                  <a:gd name="T47" fmla="*/ 21 h 123"/>
                  <a:gd name="T48" fmla="*/ 27 w 150"/>
                  <a:gd name="T49" fmla="*/ 21 h 123"/>
                  <a:gd name="T50" fmla="*/ 29 w 150"/>
                  <a:gd name="T51" fmla="*/ 22 h 123"/>
                  <a:gd name="T52" fmla="*/ 30 w 150"/>
                  <a:gd name="T53" fmla="*/ 22 h 123"/>
                  <a:gd name="T54" fmla="*/ 32 w 150"/>
                  <a:gd name="T55" fmla="*/ 22 h 123"/>
                  <a:gd name="T56" fmla="*/ 33 w 150"/>
                  <a:gd name="T57" fmla="*/ 21 h 123"/>
                  <a:gd name="T58" fmla="*/ 34 w 150"/>
                  <a:gd name="T59" fmla="*/ 22 h 123"/>
                  <a:gd name="T60" fmla="*/ 35 w 150"/>
                  <a:gd name="T61" fmla="*/ 22 h 123"/>
                  <a:gd name="T62" fmla="*/ 39 w 150"/>
                  <a:gd name="T63" fmla="*/ 19 h 123"/>
                  <a:gd name="T64" fmla="*/ 36 w 150"/>
                  <a:gd name="T65" fmla="*/ 26 h 123"/>
                  <a:gd name="T66" fmla="*/ 44 w 150"/>
                  <a:gd name="T67" fmla="*/ 27 h 123"/>
                  <a:gd name="T68" fmla="*/ 46 w 150"/>
                  <a:gd name="T69" fmla="*/ 30 h 123"/>
                  <a:gd name="T70" fmla="*/ 50 w 150"/>
                  <a:gd name="T71" fmla="*/ 33 h 123"/>
                  <a:gd name="T72" fmla="*/ 58 w 150"/>
                  <a:gd name="T73" fmla="*/ 36 h 123"/>
                  <a:gd name="T74" fmla="*/ 61 w 150"/>
                  <a:gd name="T75" fmla="*/ 40 h 123"/>
                  <a:gd name="T76" fmla="*/ 62 w 150"/>
                  <a:gd name="T77" fmla="*/ 40 h 123"/>
                  <a:gd name="T78" fmla="*/ 61 w 150"/>
                  <a:gd name="T79" fmla="*/ 41 h 123"/>
                  <a:gd name="T80" fmla="*/ 64 w 150"/>
                  <a:gd name="T81" fmla="*/ 41 h 123"/>
                  <a:gd name="T82" fmla="*/ 64 w 150"/>
                  <a:gd name="T83" fmla="*/ 44 h 123"/>
                  <a:gd name="T84" fmla="*/ 67 w 150"/>
                  <a:gd name="T85" fmla="*/ 46 h 123"/>
                  <a:gd name="T86" fmla="*/ 71 w 150"/>
                  <a:gd name="T87" fmla="*/ 50 h 123"/>
                  <a:gd name="T88" fmla="*/ 73 w 150"/>
                  <a:gd name="T89" fmla="*/ 51 h 123"/>
                  <a:gd name="T90" fmla="*/ 76 w 150"/>
                  <a:gd name="T91" fmla="*/ 50 h 123"/>
                  <a:gd name="T92" fmla="*/ 80 w 150"/>
                  <a:gd name="T93" fmla="*/ 58 h 123"/>
                  <a:gd name="T94" fmla="*/ 83 w 150"/>
                  <a:gd name="T95" fmla="*/ 59 h 123"/>
                  <a:gd name="T96" fmla="*/ 87 w 150"/>
                  <a:gd name="T97" fmla="*/ 64 h 123"/>
                  <a:gd name="T98" fmla="*/ 93 w 150"/>
                  <a:gd name="T99" fmla="*/ 67 h 123"/>
                  <a:gd name="T100" fmla="*/ 94 w 150"/>
                  <a:gd name="T101" fmla="*/ 69 h 123"/>
                  <a:gd name="T102" fmla="*/ 99 w 150"/>
                  <a:gd name="T103" fmla="*/ 68 h 123"/>
                  <a:gd name="T104" fmla="*/ 102 w 150"/>
                  <a:gd name="T105" fmla="*/ 70 h 123"/>
                  <a:gd name="T106" fmla="*/ 103 w 150"/>
                  <a:gd name="T107" fmla="*/ 73 h 123"/>
                  <a:gd name="T108" fmla="*/ 118 w 150"/>
                  <a:gd name="T109" fmla="*/ 90 h 123"/>
                  <a:gd name="T110" fmla="*/ 118 w 150"/>
                  <a:gd name="T111" fmla="*/ 95 h 123"/>
                  <a:gd name="T112" fmla="*/ 132 w 150"/>
                  <a:gd name="T113" fmla="*/ 103 h 123"/>
                  <a:gd name="T114" fmla="*/ 134 w 150"/>
                  <a:gd name="T115" fmla="*/ 106 h 123"/>
                  <a:gd name="T116" fmla="*/ 144 w 150"/>
                  <a:gd name="T117" fmla="*/ 108 h 123"/>
                  <a:gd name="T118" fmla="*/ 7 w 150"/>
                  <a:gd name="T119" fmla="*/ 6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50" h="123">
                    <a:moveTo>
                      <a:pt x="144" y="108"/>
                    </a:moveTo>
                    <a:cubicBezTo>
                      <a:pt x="138" y="104"/>
                      <a:pt x="135" y="90"/>
                      <a:pt x="129" y="91"/>
                    </a:cubicBezTo>
                    <a:cubicBezTo>
                      <a:pt x="129" y="90"/>
                      <a:pt x="126" y="83"/>
                      <a:pt x="124" y="85"/>
                    </a:cubicBezTo>
                    <a:cubicBezTo>
                      <a:pt x="123" y="78"/>
                      <a:pt x="103" y="53"/>
                      <a:pt x="93" y="56"/>
                    </a:cubicBezTo>
                    <a:cubicBezTo>
                      <a:pt x="93" y="55"/>
                      <a:pt x="93" y="55"/>
                      <a:pt x="93" y="53"/>
                    </a:cubicBezTo>
                    <a:cubicBezTo>
                      <a:pt x="92" y="53"/>
                      <a:pt x="92" y="54"/>
                      <a:pt x="92" y="54"/>
                    </a:cubicBezTo>
                    <a:cubicBezTo>
                      <a:pt x="92" y="54"/>
                      <a:pt x="91" y="51"/>
                      <a:pt x="90" y="52"/>
                    </a:cubicBezTo>
                    <a:cubicBezTo>
                      <a:pt x="93" y="48"/>
                      <a:pt x="85" y="46"/>
                      <a:pt x="84" y="45"/>
                    </a:cubicBezTo>
                    <a:cubicBezTo>
                      <a:pt x="86" y="43"/>
                      <a:pt x="68" y="27"/>
                      <a:pt x="65" y="27"/>
                    </a:cubicBezTo>
                    <a:cubicBezTo>
                      <a:pt x="64" y="26"/>
                      <a:pt x="49" y="18"/>
                      <a:pt x="50" y="19"/>
                    </a:cubicBezTo>
                    <a:cubicBezTo>
                      <a:pt x="50" y="18"/>
                      <a:pt x="50" y="18"/>
                      <a:pt x="51" y="17"/>
                    </a:cubicBezTo>
                    <a:cubicBezTo>
                      <a:pt x="45" y="17"/>
                      <a:pt x="37" y="6"/>
                      <a:pt x="32" y="11"/>
                    </a:cubicBezTo>
                    <a:cubicBezTo>
                      <a:pt x="33" y="11"/>
                      <a:pt x="25" y="3"/>
                      <a:pt x="25" y="8"/>
                    </a:cubicBezTo>
                    <a:cubicBezTo>
                      <a:pt x="24" y="8"/>
                      <a:pt x="25" y="7"/>
                      <a:pt x="25" y="6"/>
                    </a:cubicBezTo>
                    <a:cubicBezTo>
                      <a:pt x="24" y="6"/>
                      <a:pt x="15" y="2"/>
                      <a:pt x="13" y="4"/>
                    </a:cubicBezTo>
                    <a:cubicBezTo>
                      <a:pt x="11" y="0"/>
                      <a:pt x="9" y="1"/>
                      <a:pt x="7" y="4"/>
                    </a:cubicBezTo>
                    <a:cubicBezTo>
                      <a:pt x="7" y="4"/>
                      <a:pt x="7" y="4"/>
                      <a:pt x="7" y="3"/>
                    </a:cubicBezTo>
                    <a:cubicBezTo>
                      <a:pt x="7" y="3"/>
                      <a:pt x="8" y="2"/>
                      <a:pt x="8" y="1"/>
                    </a:cubicBezTo>
                    <a:cubicBezTo>
                      <a:pt x="8" y="1"/>
                      <a:pt x="5" y="1"/>
                      <a:pt x="5" y="2"/>
                    </a:cubicBezTo>
                    <a:cubicBezTo>
                      <a:pt x="5" y="0"/>
                      <a:pt x="5" y="0"/>
                      <a:pt x="4" y="1"/>
                    </a:cubicBezTo>
                    <a:cubicBezTo>
                      <a:pt x="4" y="1"/>
                      <a:pt x="3" y="2"/>
                      <a:pt x="4" y="3"/>
                    </a:cubicBezTo>
                    <a:cubicBezTo>
                      <a:pt x="2" y="6"/>
                      <a:pt x="3" y="0"/>
                      <a:pt x="3" y="1"/>
                    </a:cubicBezTo>
                    <a:cubicBezTo>
                      <a:pt x="3" y="1"/>
                      <a:pt x="2" y="2"/>
                      <a:pt x="1" y="3"/>
                    </a:cubicBezTo>
                    <a:cubicBezTo>
                      <a:pt x="0" y="4"/>
                      <a:pt x="4" y="4"/>
                      <a:pt x="5" y="3"/>
                    </a:cubicBezTo>
                    <a:cubicBezTo>
                      <a:pt x="6" y="3"/>
                      <a:pt x="5" y="6"/>
                      <a:pt x="5" y="7"/>
                    </a:cubicBezTo>
                    <a:cubicBezTo>
                      <a:pt x="6" y="4"/>
                      <a:pt x="7" y="6"/>
                      <a:pt x="7" y="6"/>
                    </a:cubicBezTo>
                    <a:cubicBezTo>
                      <a:pt x="7" y="7"/>
                      <a:pt x="7" y="7"/>
                      <a:pt x="7" y="8"/>
                    </a:cubicBezTo>
                    <a:cubicBezTo>
                      <a:pt x="9" y="9"/>
                      <a:pt x="11" y="9"/>
                      <a:pt x="13" y="8"/>
                    </a:cubicBezTo>
                    <a:cubicBezTo>
                      <a:pt x="13" y="8"/>
                      <a:pt x="12" y="11"/>
                      <a:pt x="12" y="11"/>
                    </a:cubicBezTo>
                    <a:cubicBezTo>
                      <a:pt x="14" y="8"/>
                      <a:pt x="15" y="11"/>
                      <a:pt x="15" y="13"/>
                    </a:cubicBezTo>
                    <a:cubicBezTo>
                      <a:pt x="15" y="13"/>
                      <a:pt x="17" y="12"/>
                      <a:pt x="18" y="11"/>
                    </a:cubicBezTo>
                    <a:cubicBezTo>
                      <a:pt x="17" y="13"/>
                      <a:pt x="15" y="16"/>
                      <a:pt x="15" y="14"/>
                    </a:cubicBezTo>
                    <a:cubicBezTo>
                      <a:pt x="15" y="14"/>
                      <a:pt x="15" y="15"/>
                      <a:pt x="15" y="16"/>
                    </a:cubicBezTo>
                    <a:cubicBezTo>
                      <a:pt x="16" y="16"/>
                      <a:pt x="18" y="14"/>
                      <a:pt x="18" y="14"/>
                    </a:cubicBezTo>
                    <a:cubicBezTo>
                      <a:pt x="19" y="15"/>
                      <a:pt x="18" y="15"/>
                      <a:pt x="17" y="16"/>
                    </a:cubicBezTo>
                    <a:cubicBezTo>
                      <a:pt x="18" y="16"/>
                      <a:pt x="18" y="16"/>
                      <a:pt x="19" y="16"/>
                    </a:cubicBezTo>
                    <a:cubicBezTo>
                      <a:pt x="19" y="16"/>
                      <a:pt x="17" y="18"/>
                      <a:pt x="17" y="18"/>
                    </a:cubicBezTo>
                    <a:cubicBezTo>
                      <a:pt x="18" y="19"/>
                      <a:pt x="17" y="17"/>
                      <a:pt x="18" y="18"/>
                    </a:cubicBezTo>
                    <a:cubicBezTo>
                      <a:pt x="19" y="17"/>
                      <a:pt x="20" y="14"/>
                      <a:pt x="22" y="14"/>
                    </a:cubicBezTo>
                    <a:cubicBezTo>
                      <a:pt x="22" y="14"/>
                      <a:pt x="20" y="18"/>
                      <a:pt x="19" y="19"/>
                    </a:cubicBezTo>
                    <a:cubicBezTo>
                      <a:pt x="20" y="19"/>
                      <a:pt x="22" y="16"/>
                      <a:pt x="22" y="16"/>
                    </a:cubicBezTo>
                    <a:cubicBezTo>
                      <a:pt x="22" y="17"/>
                      <a:pt x="22" y="18"/>
                      <a:pt x="22" y="19"/>
                    </a:cubicBezTo>
                    <a:cubicBezTo>
                      <a:pt x="22" y="18"/>
                      <a:pt x="25" y="13"/>
                      <a:pt x="26" y="14"/>
                    </a:cubicBezTo>
                    <a:cubicBezTo>
                      <a:pt x="24" y="16"/>
                      <a:pt x="24" y="18"/>
                      <a:pt x="24" y="21"/>
                    </a:cubicBezTo>
                    <a:cubicBezTo>
                      <a:pt x="24" y="20"/>
                      <a:pt x="24" y="20"/>
                      <a:pt x="24" y="20"/>
                    </a:cubicBezTo>
                    <a:cubicBezTo>
                      <a:pt x="24" y="20"/>
                      <a:pt x="24" y="20"/>
                      <a:pt x="24" y="21"/>
                    </a:cubicBezTo>
                    <a:cubicBezTo>
                      <a:pt x="25" y="20"/>
                      <a:pt x="25" y="19"/>
                      <a:pt x="26" y="19"/>
                    </a:cubicBezTo>
                    <a:cubicBezTo>
                      <a:pt x="27" y="19"/>
                      <a:pt x="25" y="21"/>
                      <a:pt x="25" y="21"/>
                    </a:cubicBezTo>
                    <a:cubicBezTo>
                      <a:pt x="27" y="19"/>
                      <a:pt x="26" y="23"/>
                      <a:pt x="27" y="19"/>
                    </a:cubicBezTo>
                    <a:cubicBezTo>
                      <a:pt x="27" y="19"/>
                      <a:pt x="27" y="24"/>
                      <a:pt x="27" y="21"/>
                    </a:cubicBezTo>
                    <a:cubicBezTo>
                      <a:pt x="27" y="22"/>
                      <a:pt x="27" y="22"/>
                      <a:pt x="28" y="22"/>
                    </a:cubicBezTo>
                    <a:cubicBezTo>
                      <a:pt x="28" y="21"/>
                      <a:pt x="29" y="21"/>
                      <a:pt x="29" y="22"/>
                    </a:cubicBezTo>
                    <a:cubicBezTo>
                      <a:pt x="29" y="21"/>
                      <a:pt x="28" y="21"/>
                      <a:pt x="30" y="20"/>
                    </a:cubicBezTo>
                    <a:cubicBezTo>
                      <a:pt x="29" y="22"/>
                      <a:pt x="31" y="20"/>
                      <a:pt x="30" y="22"/>
                    </a:cubicBezTo>
                    <a:cubicBezTo>
                      <a:pt x="30" y="22"/>
                      <a:pt x="31" y="22"/>
                      <a:pt x="31" y="21"/>
                    </a:cubicBezTo>
                    <a:cubicBezTo>
                      <a:pt x="30" y="24"/>
                      <a:pt x="32" y="21"/>
                      <a:pt x="32" y="22"/>
                    </a:cubicBezTo>
                    <a:cubicBezTo>
                      <a:pt x="32" y="22"/>
                      <a:pt x="31" y="23"/>
                      <a:pt x="31" y="23"/>
                    </a:cubicBezTo>
                    <a:cubicBezTo>
                      <a:pt x="32" y="22"/>
                      <a:pt x="33" y="22"/>
                      <a:pt x="33" y="21"/>
                    </a:cubicBezTo>
                    <a:cubicBezTo>
                      <a:pt x="33" y="22"/>
                      <a:pt x="32" y="23"/>
                      <a:pt x="31" y="24"/>
                    </a:cubicBezTo>
                    <a:cubicBezTo>
                      <a:pt x="32" y="23"/>
                      <a:pt x="32" y="24"/>
                      <a:pt x="34" y="22"/>
                    </a:cubicBezTo>
                    <a:cubicBezTo>
                      <a:pt x="34" y="23"/>
                      <a:pt x="34" y="23"/>
                      <a:pt x="33" y="24"/>
                    </a:cubicBezTo>
                    <a:cubicBezTo>
                      <a:pt x="34" y="24"/>
                      <a:pt x="34" y="22"/>
                      <a:pt x="35" y="22"/>
                    </a:cubicBezTo>
                    <a:cubicBezTo>
                      <a:pt x="37" y="22"/>
                      <a:pt x="35" y="24"/>
                      <a:pt x="35" y="23"/>
                    </a:cubicBezTo>
                    <a:cubicBezTo>
                      <a:pt x="35" y="24"/>
                      <a:pt x="39" y="19"/>
                      <a:pt x="39" y="19"/>
                    </a:cubicBezTo>
                    <a:cubicBezTo>
                      <a:pt x="40" y="20"/>
                      <a:pt x="35" y="25"/>
                      <a:pt x="35" y="26"/>
                    </a:cubicBezTo>
                    <a:cubicBezTo>
                      <a:pt x="36" y="25"/>
                      <a:pt x="36" y="25"/>
                      <a:pt x="36" y="26"/>
                    </a:cubicBezTo>
                    <a:cubicBezTo>
                      <a:pt x="37" y="25"/>
                      <a:pt x="38" y="23"/>
                      <a:pt x="38" y="24"/>
                    </a:cubicBezTo>
                    <a:cubicBezTo>
                      <a:pt x="35" y="27"/>
                      <a:pt x="40" y="29"/>
                      <a:pt x="44" y="27"/>
                    </a:cubicBezTo>
                    <a:cubicBezTo>
                      <a:pt x="43" y="28"/>
                      <a:pt x="43" y="29"/>
                      <a:pt x="44" y="30"/>
                    </a:cubicBezTo>
                    <a:cubicBezTo>
                      <a:pt x="44" y="28"/>
                      <a:pt x="45" y="31"/>
                      <a:pt x="46" y="30"/>
                    </a:cubicBezTo>
                    <a:cubicBezTo>
                      <a:pt x="47" y="30"/>
                      <a:pt x="48" y="31"/>
                      <a:pt x="47" y="32"/>
                    </a:cubicBezTo>
                    <a:cubicBezTo>
                      <a:pt x="50" y="31"/>
                      <a:pt x="47" y="33"/>
                      <a:pt x="50" y="33"/>
                    </a:cubicBezTo>
                    <a:cubicBezTo>
                      <a:pt x="50" y="32"/>
                      <a:pt x="50" y="31"/>
                      <a:pt x="51" y="31"/>
                    </a:cubicBezTo>
                    <a:cubicBezTo>
                      <a:pt x="51" y="34"/>
                      <a:pt x="56" y="39"/>
                      <a:pt x="58" y="36"/>
                    </a:cubicBezTo>
                    <a:cubicBezTo>
                      <a:pt x="58" y="36"/>
                      <a:pt x="57" y="37"/>
                      <a:pt x="57" y="38"/>
                    </a:cubicBezTo>
                    <a:cubicBezTo>
                      <a:pt x="58" y="37"/>
                      <a:pt x="61" y="40"/>
                      <a:pt x="61" y="40"/>
                    </a:cubicBezTo>
                    <a:cubicBezTo>
                      <a:pt x="63" y="38"/>
                      <a:pt x="61" y="40"/>
                      <a:pt x="60" y="40"/>
                    </a:cubicBezTo>
                    <a:cubicBezTo>
                      <a:pt x="61" y="41"/>
                      <a:pt x="63" y="39"/>
                      <a:pt x="62" y="40"/>
                    </a:cubicBezTo>
                    <a:cubicBezTo>
                      <a:pt x="62" y="42"/>
                      <a:pt x="62" y="40"/>
                      <a:pt x="62" y="40"/>
                    </a:cubicBezTo>
                    <a:cubicBezTo>
                      <a:pt x="61" y="40"/>
                      <a:pt x="61" y="41"/>
                      <a:pt x="61" y="41"/>
                    </a:cubicBezTo>
                    <a:cubicBezTo>
                      <a:pt x="61" y="41"/>
                      <a:pt x="64" y="40"/>
                      <a:pt x="62" y="42"/>
                    </a:cubicBezTo>
                    <a:cubicBezTo>
                      <a:pt x="63" y="41"/>
                      <a:pt x="65" y="40"/>
                      <a:pt x="64" y="41"/>
                    </a:cubicBezTo>
                    <a:cubicBezTo>
                      <a:pt x="66" y="40"/>
                      <a:pt x="64" y="41"/>
                      <a:pt x="66" y="42"/>
                    </a:cubicBezTo>
                    <a:cubicBezTo>
                      <a:pt x="65" y="42"/>
                      <a:pt x="65" y="43"/>
                      <a:pt x="64" y="44"/>
                    </a:cubicBezTo>
                    <a:cubicBezTo>
                      <a:pt x="64" y="44"/>
                      <a:pt x="67" y="44"/>
                      <a:pt x="68" y="44"/>
                    </a:cubicBezTo>
                    <a:cubicBezTo>
                      <a:pt x="68" y="44"/>
                      <a:pt x="67" y="45"/>
                      <a:pt x="67" y="46"/>
                    </a:cubicBezTo>
                    <a:cubicBezTo>
                      <a:pt x="68" y="45"/>
                      <a:pt x="67" y="45"/>
                      <a:pt x="69" y="45"/>
                    </a:cubicBezTo>
                    <a:cubicBezTo>
                      <a:pt x="67" y="48"/>
                      <a:pt x="72" y="48"/>
                      <a:pt x="71" y="50"/>
                    </a:cubicBezTo>
                    <a:cubicBezTo>
                      <a:pt x="73" y="48"/>
                      <a:pt x="72" y="48"/>
                      <a:pt x="74" y="48"/>
                    </a:cubicBezTo>
                    <a:cubicBezTo>
                      <a:pt x="75" y="48"/>
                      <a:pt x="72" y="51"/>
                      <a:pt x="73" y="51"/>
                    </a:cubicBezTo>
                    <a:cubicBezTo>
                      <a:pt x="73" y="51"/>
                      <a:pt x="73" y="51"/>
                      <a:pt x="73" y="51"/>
                    </a:cubicBezTo>
                    <a:cubicBezTo>
                      <a:pt x="73" y="51"/>
                      <a:pt x="74" y="50"/>
                      <a:pt x="76" y="50"/>
                    </a:cubicBezTo>
                    <a:cubicBezTo>
                      <a:pt x="74" y="56"/>
                      <a:pt x="79" y="54"/>
                      <a:pt x="81" y="55"/>
                    </a:cubicBezTo>
                    <a:cubicBezTo>
                      <a:pt x="81" y="55"/>
                      <a:pt x="80" y="58"/>
                      <a:pt x="80" y="58"/>
                    </a:cubicBezTo>
                    <a:cubicBezTo>
                      <a:pt x="80" y="57"/>
                      <a:pt x="82" y="57"/>
                      <a:pt x="83" y="57"/>
                    </a:cubicBezTo>
                    <a:cubicBezTo>
                      <a:pt x="83" y="57"/>
                      <a:pt x="80" y="59"/>
                      <a:pt x="83" y="59"/>
                    </a:cubicBezTo>
                    <a:cubicBezTo>
                      <a:pt x="82" y="59"/>
                      <a:pt x="83" y="59"/>
                      <a:pt x="82" y="60"/>
                    </a:cubicBezTo>
                    <a:cubicBezTo>
                      <a:pt x="83" y="62"/>
                      <a:pt x="86" y="62"/>
                      <a:pt x="87" y="64"/>
                    </a:cubicBezTo>
                    <a:cubicBezTo>
                      <a:pt x="88" y="63"/>
                      <a:pt x="91" y="65"/>
                      <a:pt x="89" y="66"/>
                    </a:cubicBezTo>
                    <a:cubicBezTo>
                      <a:pt x="92" y="66"/>
                      <a:pt x="92" y="66"/>
                      <a:pt x="93" y="67"/>
                    </a:cubicBezTo>
                    <a:cubicBezTo>
                      <a:pt x="93" y="65"/>
                      <a:pt x="95" y="66"/>
                      <a:pt x="95" y="67"/>
                    </a:cubicBezTo>
                    <a:cubicBezTo>
                      <a:pt x="95" y="67"/>
                      <a:pt x="93" y="67"/>
                      <a:pt x="94" y="69"/>
                    </a:cubicBezTo>
                    <a:cubicBezTo>
                      <a:pt x="94" y="68"/>
                      <a:pt x="95" y="69"/>
                      <a:pt x="95" y="70"/>
                    </a:cubicBezTo>
                    <a:cubicBezTo>
                      <a:pt x="96" y="69"/>
                      <a:pt x="98" y="69"/>
                      <a:pt x="99" y="68"/>
                    </a:cubicBezTo>
                    <a:cubicBezTo>
                      <a:pt x="98" y="69"/>
                      <a:pt x="98" y="69"/>
                      <a:pt x="97" y="70"/>
                    </a:cubicBezTo>
                    <a:cubicBezTo>
                      <a:pt x="99" y="71"/>
                      <a:pt x="100" y="68"/>
                      <a:pt x="102" y="70"/>
                    </a:cubicBezTo>
                    <a:cubicBezTo>
                      <a:pt x="102" y="70"/>
                      <a:pt x="100" y="72"/>
                      <a:pt x="99" y="72"/>
                    </a:cubicBezTo>
                    <a:cubicBezTo>
                      <a:pt x="101" y="72"/>
                      <a:pt x="100" y="76"/>
                      <a:pt x="103" y="73"/>
                    </a:cubicBezTo>
                    <a:cubicBezTo>
                      <a:pt x="105" y="74"/>
                      <a:pt x="107" y="82"/>
                      <a:pt x="110" y="81"/>
                    </a:cubicBezTo>
                    <a:cubicBezTo>
                      <a:pt x="109" y="82"/>
                      <a:pt x="113" y="88"/>
                      <a:pt x="118" y="90"/>
                    </a:cubicBezTo>
                    <a:cubicBezTo>
                      <a:pt x="117" y="91"/>
                      <a:pt x="117" y="91"/>
                      <a:pt x="116" y="92"/>
                    </a:cubicBezTo>
                    <a:cubicBezTo>
                      <a:pt x="118" y="90"/>
                      <a:pt x="119" y="95"/>
                      <a:pt x="118" y="95"/>
                    </a:cubicBezTo>
                    <a:cubicBezTo>
                      <a:pt x="120" y="94"/>
                      <a:pt x="121" y="98"/>
                      <a:pt x="123" y="96"/>
                    </a:cubicBezTo>
                    <a:cubicBezTo>
                      <a:pt x="121" y="99"/>
                      <a:pt x="129" y="103"/>
                      <a:pt x="132" y="103"/>
                    </a:cubicBezTo>
                    <a:cubicBezTo>
                      <a:pt x="131" y="106"/>
                      <a:pt x="133" y="105"/>
                      <a:pt x="132" y="106"/>
                    </a:cubicBezTo>
                    <a:cubicBezTo>
                      <a:pt x="133" y="106"/>
                      <a:pt x="133" y="106"/>
                      <a:pt x="134" y="106"/>
                    </a:cubicBezTo>
                    <a:cubicBezTo>
                      <a:pt x="132" y="112"/>
                      <a:pt x="142" y="123"/>
                      <a:pt x="150" y="119"/>
                    </a:cubicBezTo>
                    <a:cubicBezTo>
                      <a:pt x="146" y="116"/>
                      <a:pt x="145" y="112"/>
                      <a:pt x="144" y="108"/>
                    </a:cubicBezTo>
                    <a:close/>
                    <a:moveTo>
                      <a:pt x="7" y="6"/>
                    </a:moveTo>
                    <a:cubicBezTo>
                      <a:pt x="7" y="6"/>
                      <a:pt x="7" y="6"/>
                      <a:pt x="7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i="1"/>
              </a:p>
            </p:txBody>
          </p:sp>
          <p:sp>
            <p:nvSpPr>
              <p:cNvPr id="18" name="Freeform 16"/>
              <p:cNvSpPr/>
              <p:nvPr/>
            </p:nvSpPr>
            <p:spPr bwMode="auto">
              <a:xfrm>
                <a:off x="2971800" y="1036638"/>
                <a:ext cx="204788" cy="339725"/>
              </a:xfrm>
              <a:custGeom>
                <a:avLst/>
                <a:gdLst>
                  <a:gd name="T0" fmla="*/ 84 w 95"/>
                  <a:gd name="T1" fmla="*/ 124 h 158"/>
                  <a:gd name="T2" fmla="*/ 63 w 95"/>
                  <a:gd name="T3" fmla="*/ 82 h 158"/>
                  <a:gd name="T4" fmla="*/ 62 w 95"/>
                  <a:gd name="T5" fmla="*/ 80 h 158"/>
                  <a:gd name="T6" fmla="*/ 58 w 95"/>
                  <a:gd name="T7" fmla="*/ 70 h 158"/>
                  <a:gd name="T8" fmla="*/ 37 w 95"/>
                  <a:gd name="T9" fmla="*/ 34 h 158"/>
                  <a:gd name="T10" fmla="*/ 24 w 95"/>
                  <a:gd name="T11" fmla="*/ 21 h 158"/>
                  <a:gd name="T12" fmla="*/ 20 w 95"/>
                  <a:gd name="T13" fmla="*/ 14 h 158"/>
                  <a:gd name="T14" fmla="*/ 5 w 95"/>
                  <a:gd name="T15" fmla="*/ 5 h 158"/>
                  <a:gd name="T16" fmla="*/ 8 w 95"/>
                  <a:gd name="T17" fmla="*/ 3 h 158"/>
                  <a:gd name="T18" fmla="*/ 4 w 95"/>
                  <a:gd name="T19" fmla="*/ 0 h 158"/>
                  <a:gd name="T20" fmla="*/ 4 w 95"/>
                  <a:gd name="T21" fmla="*/ 0 h 158"/>
                  <a:gd name="T22" fmla="*/ 4 w 95"/>
                  <a:gd name="T23" fmla="*/ 3 h 158"/>
                  <a:gd name="T24" fmla="*/ 4 w 95"/>
                  <a:gd name="T25" fmla="*/ 7 h 158"/>
                  <a:gd name="T26" fmla="*/ 8 w 95"/>
                  <a:gd name="T27" fmla="*/ 11 h 158"/>
                  <a:gd name="T28" fmla="*/ 8 w 95"/>
                  <a:gd name="T29" fmla="*/ 16 h 158"/>
                  <a:gd name="T30" fmla="*/ 8 w 95"/>
                  <a:gd name="T31" fmla="*/ 17 h 158"/>
                  <a:gd name="T32" fmla="*/ 11 w 95"/>
                  <a:gd name="T33" fmla="*/ 18 h 158"/>
                  <a:gd name="T34" fmla="*/ 10 w 95"/>
                  <a:gd name="T35" fmla="*/ 20 h 158"/>
                  <a:gd name="T36" fmla="*/ 9 w 95"/>
                  <a:gd name="T37" fmla="*/ 22 h 158"/>
                  <a:gd name="T38" fmla="*/ 10 w 95"/>
                  <a:gd name="T39" fmla="*/ 23 h 158"/>
                  <a:gd name="T40" fmla="*/ 12 w 95"/>
                  <a:gd name="T41" fmla="*/ 24 h 158"/>
                  <a:gd name="T42" fmla="*/ 13 w 95"/>
                  <a:gd name="T43" fmla="*/ 26 h 158"/>
                  <a:gd name="T44" fmla="*/ 13 w 95"/>
                  <a:gd name="T45" fmla="*/ 27 h 158"/>
                  <a:gd name="T46" fmla="*/ 13 w 95"/>
                  <a:gd name="T47" fmla="*/ 27 h 158"/>
                  <a:gd name="T48" fmla="*/ 15 w 95"/>
                  <a:gd name="T49" fmla="*/ 29 h 158"/>
                  <a:gd name="T50" fmla="*/ 16 w 95"/>
                  <a:gd name="T51" fmla="*/ 30 h 158"/>
                  <a:gd name="T52" fmla="*/ 18 w 95"/>
                  <a:gd name="T53" fmla="*/ 30 h 158"/>
                  <a:gd name="T54" fmla="*/ 19 w 95"/>
                  <a:gd name="T55" fmla="*/ 31 h 158"/>
                  <a:gd name="T56" fmla="*/ 21 w 95"/>
                  <a:gd name="T57" fmla="*/ 30 h 158"/>
                  <a:gd name="T58" fmla="*/ 21 w 95"/>
                  <a:gd name="T59" fmla="*/ 32 h 158"/>
                  <a:gd name="T60" fmla="*/ 22 w 95"/>
                  <a:gd name="T61" fmla="*/ 32 h 158"/>
                  <a:gd name="T62" fmla="*/ 27 w 95"/>
                  <a:gd name="T63" fmla="*/ 30 h 158"/>
                  <a:gd name="T64" fmla="*/ 22 w 95"/>
                  <a:gd name="T65" fmla="*/ 36 h 158"/>
                  <a:gd name="T66" fmla="*/ 28 w 95"/>
                  <a:gd name="T67" fmla="*/ 39 h 158"/>
                  <a:gd name="T68" fmla="*/ 29 w 95"/>
                  <a:gd name="T69" fmla="*/ 43 h 158"/>
                  <a:gd name="T70" fmla="*/ 31 w 95"/>
                  <a:gd name="T71" fmla="*/ 47 h 158"/>
                  <a:gd name="T72" fmla="*/ 38 w 95"/>
                  <a:gd name="T73" fmla="*/ 52 h 158"/>
                  <a:gd name="T74" fmla="*/ 39 w 95"/>
                  <a:gd name="T75" fmla="*/ 57 h 158"/>
                  <a:gd name="T76" fmla="*/ 40 w 95"/>
                  <a:gd name="T77" fmla="*/ 57 h 158"/>
                  <a:gd name="T78" fmla="*/ 39 w 95"/>
                  <a:gd name="T79" fmla="*/ 58 h 158"/>
                  <a:gd name="T80" fmla="*/ 41 w 95"/>
                  <a:gd name="T81" fmla="*/ 59 h 158"/>
                  <a:gd name="T82" fmla="*/ 40 w 95"/>
                  <a:gd name="T83" fmla="*/ 62 h 158"/>
                  <a:gd name="T84" fmla="*/ 42 w 95"/>
                  <a:gd name="T85" fmla="*/ 64 h 158"/>
                  <a:gd name="T86" fmla="*/ 45 w 95"/>
                  <a:gd name="T87" fmla="*/ 69 h 158"/>
                  <a:gd name="T88" fmla="*/ 46 w 95"/>
                  <a:gd name="T89" fmla="*/ 71 h 158"/>
                  <a:gd name="T90" fmla="*/ 49 w 95"/>
                  <a:gd name="T91" fmla="*/ 71 h 158"/>
                  <a:gd name="T92" fmla="*/ 50 w 95"/>
                  <a:gd name="T93" fmla="*/ 79 h 158"/>
                  <a:gd name="T94" fmla="*/ 52 w 95"/>
                  <a:gd name="T95" fmla="*/ 81 h 158"/>
                  <a:gd name="T96" fmla="*/ 54 w 95"/>
                  <a:gd name="T97" fmla="*/ 87 h 158"/>
                  <a:gd name="T98" fmla="*/ 58 w 95"/>
                  <a:gd name="T99" fmla="*/ 92 h 158"/>
                  <a:gd name="T100" fmla="*/ 59 w 95"/>
                  <a:gd name="T101" fmla="*/ 94 h 158"/>
                  <a:gd name="T102" fmla="*/ 64 w 95"/>
                  <a:gd name="T103" fmla="*/ 95 h 158"/>
                  <a:gd name="T104" fmla="*/ 66 w 95"/>
                  <a:gd name="T105" fmla="*/ 97 h 158"/>
                  <a:gd name="T106" fmla="*/ 63 w 95"/>
                  <a:gd name="T107" fmla="*/ 101 h 158"/>
                  <a:gd name="T108" fmla="*/ 70 w 95"/>
                  <a:gd name="T109" fmla="*/ 110 h 158"/>
                  <a:gd name="T110" fmla="*/ 72 w 95"/>
                  <a:gd name="T111" fmla="*/ 121 h 158"/>
                  <a:gd name="T112" fmla="*/ 77 w 95"/>
                  <a:gd name="T113" fmla="*/ 128 h 158"/>
                  <a:gd name="T114" fmla="*/ 83 w 95"/>
                  <a:gd name="T115" fmla="*/ 138 h 158"/>
                  <a:gd name="T116" fmla="*/ 95 w 95"/>
                  <a:gd name="T117" fmla="*/ 155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95" h="158">
                    <a:moveTo>
                      <a:pt x="93" y="144"/>
                    </a:moveTo>
                    <a:cubicBezTo>
                      <a:pt x="89" y="138"/>
                      <a:pt x="90" y="125"/>
                      <a:pt x="84" y="124"/>
                    </a:cubicBezTo>
                    <a:cubicBezTo>
                      <a:pt x="85" y="124"/>
                      <a:pt x="84" y="117"/>
                      <a:pt x="81" y="118"/>
                    </a:cubicBezTo>
                    <a:cubicBezTo>
                      <a:pt x="83" y="112"/>
                      <a:pt x="72" y="83"/>
                      <a:pt x="63" y="82"/>
                    </a:cubicBezTo>
                    <a:cubicBezTo>
                      <a:pt x="63" y="81"/>
                      <a:pt x="63" y="81"/>
                      <a:pt x="63" y="79"/>
                    </a:cubicBezTo>
                    <a:cubicBezTo>
                      <a:pt x="63" y="79"/>
                      <a:pt x="62" y="80"/>
                      <a:pt x="62" y="80"/>
                    </a:cubicBezTo>
                    <a:cubicBezTo>
                      <a:pt x="63" y="80"/>
                      <a:pt x="62" y="77"/>
                      <a:pt x="61" y="78"/>
                    </a:cubicBezTo>
                    <a:cubicBezTo>
                      <a:pt x="66" y="75"/>
                      <a:pt x="59" y="71"/>
                      <a:pt x="58" y="70"/>
                    </a:cubicBezTo>
                    <a:cubicBezTo>
                      <a:pt x="60" y="68"/>
                      <a:pt x="50" y="48"/>
                      <a:pt x="47" y="47"/>
                    </a:cubicBezTo>
                    <a:cubicBezTo>
                      <a:pt x="47" y="46"/>
                      <a:pt x="37" y="33"/>
                      <a:pt x="37" y="34"/>
                    </a:cubicBezTo>
                    <a:cubicBezTo>
                      <a:pt x="37" y="34"/>
                      <a:pt x="38" y="33"/>
                      <a:pt x="38" y="33"/>
                    </a:cubicBezTo>
                    <a:cubicBezTo>
                      <a:pt x="34" y="31"/>
                      <a:pt x="30" y="19"/>
                      <a:pt x="24" y="21"/>
                    </a:cubicBezTo>
                    <a:cubicBezTo>
                      <a:pt x="25" y="21"/>
                      <a:pt x="22" y="11"/>
                      <a:pt x="19" y="16"/>
                    </a:cubicBezTo>
                    <a:cubicBezTo>
                      <a:pt x="18" y="15"/>
                      <a:pt x="20" y="14"/>
                      <a:pt x="20" y="14"/>
                    </a:cubicBezTo>
                    <a:cubicBezTo>
                      <a:pt x="20" y="13"/>
                      <a:pt x="13" y="6"/>
                      <a:pt x="11" y="7"/>
                    </a:cubicBezTo>
                    <a:cubicBezTo>
                      <a:pt x="10" y="3"/>
                      <a:pt x="8" y="3"/>
                      <a:pt x="5" y="5"/>
                    </a:cubicBezTo>
                    <a:cubicBezTo>
                      <a:pt x="6" y="4"/>
                      <a:pt x="5" y="4"/>
                      <a:pt x="5" y="4"/>
                    </a:cubicBezTo>
                    <a:cubicBezTo>
                      <a:pt x="6" y="4"/>
                      <a:pt x="7" y="3"/>
                      <a:pt x="8" y="3"/>
                    </a:cubicBezTo>
                    <a:cubicBezTo>
                      <a:pt x="8" y="2"/>
                      <a:pt x="5" y="1"/>
                      <a:pt x="5" y="2"/>
                    </a:cubicBezTo>
                    <a:cubicBezTo>
                      <a:pt x="6" y="1"/>
                      <a:pt x="6" y="0"/>
                      <a:pt x="4" y="0"/>
                    </a:cubicBezTo>
                    <a:cubicBezTo>
                      <a:pt x="5" y="1"/>
                      <a:pt x="3" y="1"/>
                      <a:pt x="3" y="2"/>
                    </a:cubicBezTo>
                    <a:cubicBezTo>
                      <a:pt x="1" y="4"/>
                      <a:pt x="4" y="0"/>
                      <a:pt x="4" y="0"/>
                    </a:cubicBezTo>
                    <a:cubicBezTo>
                      <a:pt x="3" y="0"/>
                      <a:pt x="2" y="1"/>
                      <a:pt x="1" y="1"/>
                    </a:cubicBezTo>
                    <a:cubicBezTo>
                      <a:pt x="0" y="2"/>
                      <a:pt x="3" y="3"/>
                      <a:pt x="4" y="3"/>
                    </a:cubicBezTo>
                    <a:cubicBezTo>
                      <a:pt x="5" y="3"/>
                      <a:pt x="3" y="6"/>
                      <a:pt x="2" y="6"/>
                    </a:cubicBezTo>
                    <a:cubicBezTo>
                      <a:pt x="4" y="4"/>
                      <a:pt x="4" y="6"/>
                      <a:pt x="4" y="7"/>
                    </a:cubicBezTo>
                    <a:cubicBezTo>
                      <a:pt x="4" y="7"/>
                      <a:pt x="4" y="7"/>
                      <a:pt x="4" y="8"/>
                    </a:cubicBezTo>
                    <a:cubicBezTo>
                      <a:pt x="5" y="10"/>
                      <a:pt x="6" y="11"/>
                      <a:pt x="8" y="11"/>
                    </a:cubicBezTo>
                    <a:cubicBezTo>
                      <a:pt x="9" y="11"/>
                      <a:pt x="7" y="13"/>
                      <a:pt x="7" y="13"/>
                    </a:cubicBezTo>
                    <a:cubicBezTo>
                      <a:pt x="9" y="11"/>
                      <a:pt x="9" y="14"/>
                      <a:pt x="8" y="16"/>
                    </a:cubicBezTo>
                    <a:cubicBezTo>
                      <a:pt x="8" y="16"/>
                      <a:pt x="11" y="16"/>
                      <a:pt x="12" y="15"/>
                    </a:cubicBezTo>
                    <a:cubicBezTo>
                      <a:pt x="10" y="17"/>
                      <a:pt x="7" y="19"/>
                      <a:pt x="8" y="17"/>
                    </a:cubicBezTo>
                    <a:cubicBezTo>
                      <a:pt x="7" y="17"/>
                      <a:pt x="7" y="18"/>
                      <a:pt x="7" y="18"/>
                    </a:cubicBezTo>
                    <a:cubicBezTo>
                      <a:pt x="7" y="19"/>
                      <a:pt x="11" y="18"/>
                      <a:pt x="11" y="18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10" y="20"/>
                      <a:pt x="10" y="20"/>
                      <a:pt x="10" y="20"/>
                    </a:cubicBezTo>
                    <a:cubicBezTo>
                      <a:pt x="10" y="20"/>
                      <a:pt x="8" y="21"/>
                      <a:pt x="8" y="21"/>
                    </a:cubicBezTo>
                    <a:cubicBezTo>
                      <a:pt x="8" y="23"/>
                      <a:pt x="8" y="20"/>
                      <a:pt x="9" y="22"/>
                    </a:cubicBezTo>
                    <a:cubicBezTo>
                      <a:pt x="10" y="21"/>
                      <a:pt x="13" y="19"/>
                      <a:pt x="14" y="19"/>
                    </a:cubicBezTo>
                    <a:cubicBezTo>
                      <a:pt x="14" y="20"/>
                      <a:pt x="10" y="22"/>
                      <a:pt x="10" y="23"/>
                    </a:cubicBezTo>
                    <a:cubicBezTo>
                      <a:pt x="10" y="23"/>
                      <a:pt x="13" y="21"/>
                      <a:pt x="13" y="21"/>
                    </a:cubicBezTo>
                    <a:cubicBezTo>
                      <a:pt x="13" y="22"/>
                      <a:pt x="12" y="23"/>
                      <a:pt x="12" y="24"/>
                    </a:cubicBezTo>
                    <a:cubicBezTo>
                      <a:pt x="12" y="24"/>
                      <a:pt x="17" y="20"/>
                      <a:pt x="17" y="21"/>
                    </a:cubicBezTo>
                    <a:cubicBezTo>
                      <a:pt x="15" y="22"/>
                      <a:pt x="14" y="24"/>
                      <a:pt x="13" y="26"/>
                    </a:cubicBezTo>
                    <a:cubicBezTo>
                      <a:pt x="13" y="26"/>
                      <a:pt x="13" y="26"/>
                      <a:pt x="13" y="26"/>
                    </a:cubicBezTo>
                    <a:cubicBezTo>
                      <a:pt x="13" y="26"/>
                      <a:pt x="13" y="26"/>
                      <a:pt x="13" y="27"/>
                    </a:cubicBezTo>
                    <a:cubicBezTo>
                      <a:pt x="14" y="26"/>
                      <a:pt x="14" y="25"/>
                      <a:pt x="15" y="25"/>
                    </a:cubicBezTo>
                    <a:cubicBezTo>
                      <a:pt x="16" y="26"/>
                      <a:pt x="14" y="27"/>
                      <a:pt x="13" y="27"/>
                    </a:cubicBezTo>
                    <a:cubicBezTo>
                      <a:pt x="14" y="27"/>
                      <a:pt x="14" y="28"/>
                      <a:pt x="14" y="28"/>
                    </a:cubicBezTo>
                    <a:cubicBezTo>
                      <a:pt x="18" y="25"/>
                      <a:pt x="16" y="28"/>
                      <a:pt x="15" y="29"/>
                    </a:cubicBezTo>
                    <a:cubicBezTo>
                      <a:pt x="15" y="29"/>
                      <a:pt x="15" y="29"/>
                      <a:pt x="15" y="30"/>
                    </a:cubicBezTo>
                    <a:cubicBezTo>
                      <a:pt x="16" y="29"/>
                      <a:pt x="16" y="29"/>
                      <a:pt x="16" y="30"/>
                    </a:cubicBezTo>
                    <a:cubicBezTo>
                      <a:pt x="17" y="29"/>
                      <a:pt x="16" y="29"/>
                      <a:pt x="18" y="28"/>
                    </a:cubicBezTo>
                    <a:cubicBezTo>
                      <a:pt x="17" y="29"/>
                      <a:pt x="19" y="28"/>
                      <a:pt x="18" y="30"/>
                    </a:cubicBezTo>
                    <a:cubicBezTo>
                      <a:pt x="18" y="30"/>
                      <a:pt x="18" y="30"/>
                      <a:pt x="19" y="30"/>
                    </a:cubicBezTo>
                    <a:cubicBezTo>
                      <a:pt x="16" y="32"/>
                      <a:pt x="20" y="30"/>
                      <a:pt x="19" y="31"/>
                    </a:cubicBezTo>
                    <a:cubicBezTo>
                      <a:pt x="19" y="31"/>
                      <a:pt x="19" y="31"/>
                      <a:pt x="18" y="31"/>
                    </a:cubicBezTo>
                    <a:cubicBezTo>
                      <a:pt x="19" y="31"/>
                      <a:pt x="20" y="31"/>
                      <a:pt x="21" y="30"/>
                    </a:cubicBezTo>
                    <a:cubicBezTo>
                      <a:pt x="20" y="31"/>
                      <a:pt x="19" y="32"/>
                      <a:pt x="18" y="33"/>
                    </a:cubicBezTo>
                    <a:cubicBezTo>
                      <a:pt x="19" y="32"/>
                      <a:pt x="19" y="33"/>
                      <a:pt x="21" y="32"/>
                    </a:cubicBezTo>
                    <a:cubicBezTo>
                      <a:pt x="21" y="32"/>
                      <a:pt x="20" y="33"/>
                      <a:pt x="20" y="33"/>
                    </a:cubicBezTo>
                    <a:cubicBezTo>
                      <a:pt x="21" y="33"/>
                      <a:pt x="21" y="32"/>
                      <a:pt x="22" y="32"/>
                    </a:cubicBezTo>
                    <a:cubicBezTo>
                      <a:pt x="24" y="32"/>
                      <a:pt x="21" y="33"/>
                      <a:pt x="21" y="33"/>
                    </a:cubicBezTo>
                    <a:cubicBezTo>
                      <a:pt x="22" y="34"/>
                      <a:pt x="27" y="30"/>
                      <a:pt x="27" y="30"/>
                    </a:cubicBezTo>
                    <a:cubicBezTo>
                      <a:pt x="28" y="32"/>
                      <a:pt x="21" y="35"/>
                      <a:pt x="21" y="35"/>
                    </a:cubicBezTo>
                    <a:cubicBezTo>
                      <a:pt x="21" y="35"/>
                      <a:pt x="22" y="35"/>
                      <a:pt x="22" y="36"/>
                    </a:cubicBezTo>
                    <a:cubicBezTo>
                      <a:pt x="22" y="35"/>
                      <a:pt x="24" y="34"/>
                      <a:pt x="24" y="35"/>
                    </a:cubicBezTo>
                    <a:cubicBezTo>
                      <a:pt x="21" y="36"/>
                      <a:pt x="24" y="40"/>
                      <a:pt x="28" y="39"/>
                    </a:cubicBezTo>
                    <a:cubicBezTo>
                      <a:pt x="27" y="40"/>
                      <a:pt x="27" y="41"/>
                      <a:pt x="27" y="42"/>
                    </a:cubicBezTo>
                    <a:cubicBezTo>
                      <a:pt x="27" y="41"/>
                      <a:pt x="27" y="43"/>
                      <a:pt x="29" y="43"/>
                    </a:cubicBezTo>
                    <a:cubicBezTo>
                      <a:pt x="29" y="44"/>
                      <a:pt x="31" y="45"/>
                      <a:pt x="29" y="45"/>
                    </a:cubicBezTo>
                    <a:cubicBezTo>
                      <a:pt x="32" y="45"/>
                      <a:pt x="29" y="46"/>
                      <a:pt x="31" y="47"/>
                    </a:cubicBezTo>
                    <a:cubicBezTo>
                      <a:pt x="32" y="46"/>
                      <a:pt x="32" y="46"/>
                      <a:pt x="33" y="46"/>
                    </a:cubicBezTo>
                    <a:cubicBezTo>
                      <a:pt x="31" y="48"/>
                      <a:pt x="35" y="55"/>
                      <a:pt x="38" y="52"/>
                    </a:cubicBezTo>
                    <a:cubicBezTo>
                      <a:pt x="37" y="53"/>
                      <a:pt x="36" y="53"/>
                      <a:pt x="36" y="54"/>
                    </a:cubicBezTo>
                    <a:cubicBezTo>
                      <a:pt x="37" y="54"/>
                      <a:pt x="39" y="57"/>
                      <a:pt x="39" y="57"/>
                    </a:cubicBezTo>
                    <a:cubicBezTo>
                      <a:pt x="41" y="56"/>
                      <a:pt x="39" y="57"/>
                      <a:pt x="38" y="57"/>
                    </a:cubicBezTo>
                    <a:cubicBezTo>
                      <a:pt x="38" y="58"/>
                      <a:pt x="41" y="57"/>
                      <a:pt x="40" y="57"/>
                    </a:cubicBezTo>
                    <a:cubicBezTo>
                      <a:pt x="39" y="59"/>
                      <a:pt x="40" y="58"/>
                      <a:pt x="39" y="58"/>
                    </a:cubicBezTo>
                    <a:cubicBezTo>
                      <a:pt x="39" y="58"/>
                      <a:pt x="39" y="58"/>
                      <a:pt x="39" y="58"/>
                    </a:cubicBezTo>
                    <a:cubicBezTo>
                      <a:pt x="39" y="58"/>
                      <a:pt x="41" y="58"/>
                      <a:pt x="39" y="59"/>
                    </a:cubicBezTo>
                    <a:cubicBezTo>
                      <a:pt x="40" y="59"/>
                      <a:pt x="41" y="59"/>
                      <a:pt x="41" y="59"/>
                    </a:cubicBezTo>
                    <a:cubicBezTo>
                      <a:pt x="43" y="59"/>
                      <a:pt x="41" y="59"/>
                      <a:pt x="43" y="60"/>
                    </a:cubicBezTo>
                    <a:cubicBezTo>
                      <a:pt x="42" y="61"/>
                      <a:pt x="41" y="61"/>
                      <a:pt x="40" y="62"/>
                    </a:cubicBezTo>
                    <a:cubicBezTo>
                      <a:pt x="40" y="62"/>
                      <a:pt x="43" y="63"/>
                      <a:pt x="44" y="63"/>
                    </a:cubicBezTo>
                    <a:cubicBezTo>
                      <a:pt x="43" y="63"/>
                      <a:pt x="43" y="64"/>
                      <a:pt x="42" y="64"/>
                    </a:cubicBezTo>
                    <a:cubicBezTo>
                      <a:pt x="43" y="64"/>
                      <a:pt x="43" y="64"/>
                      <a:pt x="44" y="64"/>
                    </a:cubicBezTo>
                    <a:cubicBezTo>
                      <a:pt x="41" y="67"/>
                      <a:pt x="46" y="68"/>
                      <a:pt x="45" y="69"/>
                    </a:cubicBezTo>
                    <a:cubicBezTo>
                      <a:pt x="46" y="69"/>
                      <a:pt x="46" y="69"/>
                      <a:pt x="48" y="69"/>
                    </a:cubicBezTo>
                    <a:cubicBezTo>
                      <a:pt x="48" y="69"/>
                      <a:pt x="45" y="70"/>
                      <a:pt x="46" y="71"/>
                    </a:cubicBezTo>
                    <a:cubicBezTo>
                      <a:pt x="46" y="71"/>
                      <a:pt x="46" y="71"/>
                      <a:pt x="46" y="71"/>
                    </a:cubicBezTo>
                    <a:cubicBezTo>
                      <a:pt x="46" y="71"/>
                      <a:pt x="47" y="71"/>
                      <a:pt x="49" y="71"/>
                    </a:cubicBezTo>
                    <a:cubicBezTo>
                      <a:pt x="45" y="76"/>
                      <a:pt x="50" y="76"/>
                      <a:pt x="52" y="78"/>
                    </a:cubicBezTo>
                    <a:cubicBezTo>
                      <a:pt x="52" y="78"/>
                      <a:pt x="50" y="80"/>
                      <a:pt x="50" y="79"/>
                    </a:cubicBezTo>
                    <a:cubicBezTo>
                      <a:pt x="50" y="79"/>
                      <a:pt x="52" y="79"/>
                      <a:pt x="53" y="80"/>
                    </a:cubicBezTo>
                    <a:cubicBezTo>
                      <a:pt x="53" y="80"/>
                      <a:pt x="50" y="81"/>
                      <a:pt x="52" y="81"/>
                    </a:cubicBezTo>
                    <a:cubicBezTo>
                      <a:pt x="52" y="81"/>
                      <a:pt x="52" y="82"/>
                      <a:pt x="51" y="83"/>
                    </a:cubicBezTo>
                    <a:cubicBezTo>
                      <a:pt x="51" y="84"/>
                      <a:pt x="54" y="85"/>
                      <a:pt x="54" y="87"/>
                    </a:cubicBezTo>
                    <a:cubicBezTo>
                      <a:pt x="56" y="86"/>
                      <a:pt x="57" y="89"/>
                      <a:pt x="55" y="90"/>
                    </a:cubicBezTo>
                    <a:cubicBezTo>
                      <a:pt x="58" y="91"/>
                      <a:pt x="58" y="91"/>
                      <a:pt x="58" y="92"/>
                    </a:cubicBezTo>
                    <a:cubicBezTo>
                      <a:pt x="59" y="91"/>
                      <a:pt x="61" y="92"/>
                      <a:pt x="61" y="92"/>
                    </a:cubicBezTo>
                    <a:cubicBezTo>
                      <a:pt x="61" y="93"/>
                      <a:pt x="59" y="92"/>
                      <a:pt x="59" y="94"/>
                    </a:cubicBezTo>
                    <a:cubicBezTo>
                      <a:pt x="59" y="94"/>
                      <a:pt x="60" y="95"/>
                      <a:pt x="60" y="95"/>
                    </a:cubicBezTo>
                    <a:cubicBezTo>
                      <a:pt x="61" y="95"/>
                      <a:pt x="62" y="95"/>
                      <a:pt x="64" y="95"/>
                    </a:cubicBezTo>
                    <a:cubicBezTo>
                      <a:pt x="63" y="95"/>
                      <a:pt x="62" y="95"/>
                      <a:pt x="61" y="96"/>
                    </a:cubicBezTo>
                    <a:cubicBezTo>
                      <a:pt x="63" y="97"/>
                      <a:pt x="65" y="95"/>
                      <a:pt x="66" y="97"/>
                    </a:cubicBezTo>
                    <a:cubicBezTo>
                      <a:pt x="66" y="98"/>
                      <a:pt x="63" y="99"/>
                      <a:pt x="62" y="99"/>
                    </a:cubicBezTo>
                    <a:cubicBezTo>
                      <a:pt x="63" y="99"/>
                      <a:pt x="63" y="100"/>
                      <a:pt x="63" y="101"/>
                    </a:cubicBezTo>
                    <a:cubicBezTo>
                      <a:pt x="64" y="101"/>
                      <a:pt x="65" y="101"/>
                      <a:pt x="66" y="101"/>
                    </a:cubicBezTo>
                    <a:cubicBezTo>
                      <a:pt x="67" y="102"/>
                      <a:pt x="66" y="110"/>
                      <a:pt x="70" y="110"/>
                    </a:cubicBezTo>
                    <a:cubicBezTo>
                      <a:pt x="69" y="110"/>
                      <a:pt x="70" y="117"/>
                      <a:pt x="74" y="121"/>
                    </a:cubicBezTo>
                    <a:cubicBezTo>
                      <a:pt x="73" y="121"/>
                      <a:pt x="73" y="121"/>
                      <a:pt x="72" y="121"/>
                    </a:cubicBezTo>
                    <a:cubicBezTo>
                      <a:pt x="74" y="120"/>
                      <a:pt x="73" y="126"/>
                      <a:pt x="73" y="125"/>
                    </a:cubicBezTo>
                    <a:cubicBezTo>
                      <a:pt x="75" y="125"/>
                      <a:pt x="74" y="129"/>
                      <a:pt x="77" y="128"/>
                    </a:cubicBezTo>
                    <a:cubicBezTo>
                      <a:pt x="74" y="130"/>
                      <a:pt x="81" y="136"/>
                      <a:pt x="83" y="136"/>
                    </a:cubicBezTo>
                    <a:cubicBezTo>
                      <a:pt x="81" y="139"/>
                      <a:pt x="84" y="138"/>
                      <a:pt x="83" y="138"/>
                    </a:cubicBezTo>
                    <a:cubicBezTo>
                      <a:pt x="83" y="139"/>
                      <a:pt x="84" y="139"/>
                      <a:pt x="84" y="140"/>
                    </a:cubicBezTo>
                    <a:cubicBezTo>
                      <a:pt x="81" y="145"/>
                      <a:pt x="87" y="158"/>
                      <a:pt x="95" y="155"/>
                    </a:cubicBezTo>
                    <a:cubicBezTo>
                      <a:pt x="92" y="152"/>
                      <a:pt x="93" y="148"/>
                      <a:pt x="93" y="1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i="1"/>
              </a:p>
            </p:txBody>
          </p:sp>
          <p:sp>
            <p:nvSpPr>
              <p:cNvPr id="19" name="Freeform 17"/>
              <p:cNvSpPr/>
              <p:nvPr/>
            </p:nvSpPr>
            <p:spPr bwMode="auto">
              <a:xfrm>
                <a:off x="3663950" y="1025526"/>
                <a:ext cx="66675" cy="254000"/>
              </a:xfrm>
              <a:custGeom>
                <a:avLst/>
                <a:gdLst>
                  <a:gd name="T0" fmla="*/ 29 w 31"/>
                  <a:gd name="T1" fmla="*/ 8 h 118"/>
                  <a:gd name="T2" fmla="*/ 30 w 31"/>
                  <a:gd name="T3" fmla="*/ 5 h 118"/>
                  <a:gd name="T4" fmla="*/ 27 w 31"/>
                  <a:gd name="T5" fmla="*/ 2 h 118"/>
                  <a:gd name="T6" fmla="*/ 27 w 31"/>
                  <a:gd name="T7" fmla="*/ 3 h 118"/>
                  <a:gd name="T8" fmla="*/ 23 w 31"/>
                  <a:gd name="T9" fmla="*/ 5 h 118"/>
                  <a:gd name="T10" fmla="*/ 20 w 31"/>
                  <a:gd name="T11" fmla="*/ 10 h 118"/>
                  <a:gd name="T12" fmla="*/ 17 w 31"/>
                  <a:gd name="T13" fmla="*/ 10 h 118"/>
                  <a:gd name="T14" fmla="*/ 19 w 31"/>
                  <a:gd name="T15" fmla="*/ 13 h 118"/>
                  <a:gd name="T16" fmla="*/ 21 w 31"/>
                  <a:gd name="T17" fmla="*/ 15 h 118"/>
                  <a:gd name="T18" fmla="*/ 17 w 31"/>
                  <a:gd name="T19" fmla="*/ 15 h 118"/>
                  <a:gd name="T20" fmla="*/ 16 w 31"/>
                  <a:gd name="T21" fmla="*/ 17 h 118"/>
                  <a:gd name="T22" fmla="*/ 15 w 31"/>
                  <a:gd name="T23" fmla="*/ 18 h 118"/>
                  <a:gd name="T24" fmla="*/ 16 w 31"/>
                  <a:gd name="T25" fmla="*/ 20 h 118"/>
                  <a:gd name="T26" fmla="*/ 18 w 31"/>
                  <a:gd name="T27" fmla="*/ 21 h 118"/>
                  <a:gd name="T28" fmla="*/ 19 w 31"/>
                  <a:gd name="T29" fmla="*/ 23 h 118"/>
                  <a:gd name="T30" fmla="*/ 16 w 31"/>
                  <a:gd name="T31" fmla="*/ 23 h 118"/>
                  <a:gd name="T32" fmla="*/ 23 w 31"/>
                  <a:gd name="T33" fmla="*/ 26 h 118"/>
                  <a:gd name="T34" fmla="*/ 18 w 31"/>
                  <a:gd name="T35" fmla="*/ 27 h 118"/>
                  <a:gd name="T36" fmla="*/ 16 w 31"/>
                  <a:gd name="T37" fmla="*/ 34 h 118"/>
                  <a:gd name="T38" fmla="*/ 17 w 31"/>
                  <a:gd name="T39" fmla="*/ 41 h 118"/>
                  <a:gd name="T40" fmla="*/ 15 w 31"/>
                  <a:gd name="T41" fmla="*/ 43 h 118"/>
                  <a:gd name="T42" fmla="*/ 14 w 31"/>
                  <a:gd name="T43" fmla="*/ 44 h 118"/>
                  <a:gd name="T44" fmla="*/ 15 w 31"/>
                  <a:gd name="T45" fmla="*/ 47 h 118"/>
                  <a:gd name="T46" fmla="*/ 13 w 31"/>
                  <a:gd name="T47" fmla="*/ 49 h 118"/>
                  <a:gd name="T48" fmla="*/ 12 w 31"/>
                  <a:gd name="T49" fmla="*/ 52 h 118"/>
                  <a:gd name="T50" fmla="*/ 14 w 31"/>
                  <a:gd name="T51" fmla="*/ 55 h 118"/>
                  <a:gd name="T52" fmla="*/ 10 w 31"/>
                  <a:gd name="T53" fmla="*/ 59 h 118"/>
                  <a:gd name="T54" fmla="*/ 9 w 31"/>
                  <a:gd name="T55" fmla="*/ 61 h 118"/>
                  <a:gd name="T56" fmla="*/ 10 w 31"/>
                  <a:gd name="T57" fmla="*/ 69 h 118"/>
                  <a:gd name="T58" fmla="*/ 10 w 31"/>
                  <a:gd name="T59" fmla="*/ 72 h 118"/>
                  <a:gd name="T60" fmla="*/ 10 w 31"/>
                  <a:gd name="T61" fmla="*/ 73 h 118"/>
                  <a:gd name="T62" fmla="*/ 9 w 31"/>
                  <a:gd name="T63" fmla="*/ 76 h 118"/>
                  <a:gd name="T64" fmla="*/ 10 w 31"/>
                  <a:gd name="T65" fmla="*/ 82 h 118"/>
                  <a:gd name="T66" fmla="*/ 8 w 31"/>
                  <a:gd name="T67" fmla="*/ 83 h 118"/>
                  <a:gd name="T68" fmla="*/ 4 w 31"/>
                  <a:gd name="T69" fmla="*/ 93 h 118"/>
                  <a:gd name="T70" fmla="*/ 6 w 31"/>
                  <a:gd name="T71" fmla="*/ 105 h 118"/>
                  <a:gd name="T72" fmla="*/ 7 w 31"/>
                  <a:gd name="T73" fmla="*/ 118 h 118"/>
                  <a:gd name="T74" fmla="*/ 19 w 31"/>
                  <a:gd name="T75" fmla="*/ 67 h 118"/>
                  <a:gd name="T76" fmla="*/ 21 w 31"/>
                  <a:gd name="T77" fmla="*/ 65 h 118"/>
                  <a:gd name="T78" fmla="*/ 22 w 31"/>
                  <a:gd name="T79" fmla="*/ 59 h 118"/>
                  <a:gd name="T80" fmla="*/ 28 w 31"/>
                  <a:gd name="T81" fmla="*/ 38 h 118"/>
                  <a:gd name="T82" fmla="*/ 29 w 31"/>
                  <a:gd name="T83" fmla="*/ 28 h 118"/>
                  <a:gd name="T84" fmla="*/ 27 w 31"/>
                  <a:gd name="T85" fmla="*/ 16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31" h="118">
                    <a:moveTo>
                      <a:pt x="27" y="16"/>
                    </a:moveTo>
                    <a:cubicBezTo>
                      <a:pt x="27" y="16"/>
                      <a:pt x="29" y="16"/>
                      <a:pt x="29" y="16"/>
                    </a:cubicBezTo>
                    <a:cubicBezTo>
                      <a:pt x="30" y="15"/>
                      <a:pt x="30" y="9"/>
                      <a:pt x="29" y="8"/>
                    </a:cubicBezTo>
                    <a:cubicBezTo>
                      <a:pt x="30" y="7"/>
                      <a:pt x="30" y="6"/>
                      <a:pt x="30" y="6"/>
                    </a:cubicBezTo>
                    <a:cubicBezTo>
                      <a:pt x="30" y="6"/>
                      <a:pt x="25" y="5"/>
                      <a:pt x="28" y="4"/>
                    </a:cubicBezTo>
                    <a:cubicBezTo>
                      <a:pt x="29" y="4"/>
                      <a:pt x="30" y="5"/>
                      <a:pt x="30" y="5"/>
                    </a:cubicBezTo>
                    <a:cubicBezTo>
                      <a:pt x="31" y="5"/>
                      <a:pt x="29" y="3"/>
                      <a:pt x="29" y="3"/>
                    </a:cubicBezTo>
                    <a:cubicBezTo>
                      <a:pt x="30" y="3"/>
                      <a:pt x="31" y="3"/>
                      <a:pt x="30" y="2"/>
                    </a:cubicBezTo>
                    <a:cubicBezTo>
                      <a:pt x="29" y="3"/>
                      <a:pt x="27" y="2"/>
                      <a:pt x="27" y="2"/>
                    </a:cubicBezTo>
                    <a:cubicBezTo>
                      <a:pt x="27" y="1"/>
                      <a:pt x="28" y="1"/>
                      <a:pt x="29" y="1"/>
                    </a:cubicBezTo>
                    <a:cubicBezTo>
                      <a:pt x="28" y="1"/>
                      <a:pt x="28" y="1"/>
                      <a:pt x="27" y="1"/>
                    </a:cubicBezTo>
                    <a:cubicBezTo>
                      <a:pt x="26" y="0"/>
                      <a:pt x="26" y="2"/>
                      <a:pt x="27" y="3"/>
                    </a:cubicBezTo>
                    <a:cubicBezTo>
                      <a:pt x="27" y="3"/>
                      <a:pt x="25" y="3"/>
                      <a:pt x="24" y="3"/>
                    </a:cubicBezTo>
                    <a:cubicBezTo>
                      <a:pt x="26" y="4"/>
                      <a:pt x="26" y="4"/>
                      <a:pt x="25" y="4"/>
                    </a:cubicBezTo>
                    <a:cubicBezTo>
                      <a:pt x="25" y="4"/>
                      <a:pt x="24" y="5"/>
                      <a:pt x="23" y="5"/>
                    </a:cubicBezTo>
                    <a:cubicBezTo>
                      <a:pt x="23" y="6"/>
                      <a:pt x="23" y="7"/>
                      <a:pt x="24" y="8"/>
                    </a:cubicBezTo>
                    <a:cubicBezTo>
                      <a:pt x="24" y="9"/>
                      <a:pt x="22" y="8"/>
                      <a:pt x="21" y="8"/>
                    </a:cubicBezTo>
                    <a:cubicBezTo>
                      <a:pt x="24" y="9"/>
                      <a:pt x="22" y="10"/>
                      <a:pt x="20" y="10"/>
                    </a:cubicBezTo>
                    <a:cubicBezTo>
                      <a:pt x="21" y="10"/>
                      <a:pt x="22" y="11"/>
                      <a:pt x="23" y="12"/>
                    </a:cubicBezTo>
                    <a:cubicBezTo>
                      <a:pt x="21" y="11"/>
                      <a:pt x="18" y="10"/>
                      <a:pt x="19" y="10"/>
                    </a:cubicBezTo>
                    <a:cubicBezTo>
                      <a:pt x="19" y="10"/>
                      <a:pt x="18" y="10"/>
                      <a:pt x="17" y="10"/>
                    </a:cubicBezTo>
                    <a:cubicBezTo>
                      <a:pt x="18" y="11"/>
                      <a:pt x="20" y="12"/>
                      <a:pt x="21" y="12"/>
                    </a:cubicBezTo>
                    <a:cubicBezTo>
                      <a:pt x="20" y="12"/>
                      <a:pt x="18" y="12"/>
                      <a:pt x="18" y="12"/>
                    </a:cubicBezTo>
                    <a:cubicBezTo>
                      <a:pt x="18" y="12"/>
                      <a:pt x="18" y="13"/>
                      <a:pt x="19" y="13"/>
                    </a:cubicBezTo>
                    <a:cubicBezTo>
                      <a:pt x="18" y="13"/>
                      <a:pt x="17" y="12"/>
                      <a:pt x="16" y="12"/>
                    </a:cubicBezTo>
                    <a:cubicBezTo>
                      <a:pt x="16" y="12"/>
                      <a:pt x="16" y="12"/>
                      <a:pt x="16" y="13"/>
                    </a:cubicBezTo>
                    <a:cubicBezTo>
                      <a:pt x="17" y="13"/>
                      <a:pt x="21" y="13"/>
                      <a:pt x="21" y="15"/>
                    </a:cubicBezTo>
                    <a:cubicBezTo>
                      <a:pt x="21" y="15"/>
                      <a:pt x="18" y="14"/>
                      <a:pt x="16" y="14"/>
                    </a:cubicBezTo>
                    <a:cubicBezTo>
                      <a:pt x="17" y="14"/>
                      <a:pt x="19" y="15"/>
                      <a:pt x="20" y="15"/>
                    </a:cubicBezTo>
                    <a:cubicBezTo>
                      <a:pt x="19" y="15"/>
                      <a:pt x="18" y="15"/>
                      <a:pt x="17" y="15"/>
                    </a:cubicBezTo>
                    <a:cubicBezTo>
                      <a:pt x="17" y="15"/>
                      <a:pt x="22" y="17"/>
                      <a:pt x="23" y="17"/>
                    </a:cubicBezTo>
                    <a:cubicBezTo>
                      <a:pt x="20" y="16"/>
                      <a:pt x="18" y="17"/>
                      <a:pt x="16" y="17"/>
                    </a:cubicBezTo>
                    <a:cubicBezTo>
                      <a:pt x="18" y="17"/>
                      <a:pt x="18" y="17"/>
                      <a:pt x="16" y="17"/>
                    </a:cubicBezTo>
                    <a:cubicBezTo>
                      <a:pt x="17" y="17"/>
                      <a:pt x="18" y="17"/>
                      <a:pt x="18" y="18"/>
                    </a:cubicBezTo>
                    <a:cubicBezTo>
                      <a:pt x="18" y="19"/>
                      <a:pt x="16" y="18"/>
                      <a:pt x="15" y="17"/>
                    </a:cubicBezTo>
                    <a:cubicBezTo>
                      <a:pt x="16" y="18"/>
                      <a:pt x="16" y="18"/>
                      <a:pt x="15" y="18"/>
                    </a:cubicBezTo>
                    <a:cubicBezTo>
                      <a:pt x="21" y="19"/>
                      <a:pt x="16" y="19"/>
                      <a:pt x="16" y="19"/>
                    </a:cubicBezTo>
                    <a:cubicBezTo>
                      <a:pt x="15" y="19"/>
                      <a:pt x="15" y="19"/>
                      <a:pt x="15" y="19"/>
                    </a:cubicBezTo>
                    <a:cubicBezTo>
                      <a:pt x="16" y="20"/>
                      <a:pt x="17" y="20"/>
                      <a:pt x="16" y="20"/>
                    </a:cubicBezTo>
                    <a:cubicBezTo>
                      <a:pt x="17" y="20"/>
                      <a:pt x="17" y="20"/>
                      <a:pt x="18" y="20"/>
                    </a:cubicBezTo>
                    <a:cubicBezTo>
                      <a:pt x="16" y="20"/>
                      <a:pt x="20" y="21"/>
                      <a:pt x="16" y="21"/>
                    </a:cubicBezTo>
                    <a:cubicBezTo>
                      <a:pt x="17" y="21"/>
                      <a:pt x="17" y="21"/>
                      <a:pt x="18" y="21"/>
                    </a:cubicBezTo>
                    <a:cubicBezTo>
                      <a:pt x="15" y="21"/>
                      <a:pt x="18" y="22"/>
                      <a:pt x="17" y="22"/>
                    </a:cubicBezTo>
                    <a:cubicBezTo>
                      <a:pt x="17" y="22"/>
                      <a:pt x="17" y="22"/>
                      <a:pt x="16" y="22"/>
                    </a:cubicBezTo>
                    <a:cubicBezTo>
                      <a:pt x="17" y="22"/>
                      <a:pt x="18" y="23"/>
                      <a:pt x="19" y="23"/>
                    </a:cubicBezTo>
                    <a:cubicBezTo>
                      <a:pt x="17" y="23"/>
                      <a:pt x="16" y="22"/>
                      <a:pt x="15" y="22"/>
                    </a:cubicBezTo>
                    <a:cubicBezTo>
                      <a:pt x="16" y="22"/>
                      <a:pt x="16" y="23"/>
                      <a:pt x="18" y="23"/>
                    </a:cubicBezTo>
                    <a:cubicBezTo>
                      <a:pt x="17" y="24"/>
                      <a:pt x="17" y="23"/>
                      <a:pt x="16" y="23"/>
                    </a:cubicBezTo>
                    <a:cubicBezTo>
                      <a:pt x="17" y="24"/>
                      <a:pt x="18" y="24"/>
                      <a:pt x="18" y="24"/>
                    </a:cubicBezTo>
                    <a:cubicBezTo>
                      <a:pt x="18" y="24"/>
                      <a:pt x="19" y="24"/>
                      <a:pt x="17" y="24"/>
                    </a:cubicBezTo>
                    <a:cubicBezTo>
                      <a:pt x="17" y="25"/>
                      <a:pt x="23" y="26"/>
                      <a:pt x="23" y="26"/>
                    </a:cubicBezTo>
                    <a:cubicBezTo>
                      <a:pt x="22" y="27"/>
                      <a:pt x="16" y="25"/>
                      <a:pt x="15" y="25"/>
                    </a:cubicBezTo>
                    <a:cubicBezTo>
                      <a:pt x="16" y="25"/>
                      <a:pt x="16" y="25"/>
                      <a:pt x="16" y="26"/>
                    </a:cubicBezTo>
                    <a:cubicBezTo>
                      <a:pt x="16" y="26"/>
                      <a:pt x="18" y="26"/>
                      <a:pt x="18" y="27"/>
                    </a:cubicBezTo>
                    <a:cubicBezTo>
                      <a:pt x="13" y="24"/>
                      <a:pt x="18" y="30"/>
                      <a:pt x="15" y="31"/>
                    </a:cubicBezTo>
                    <a:cubicBezTo>
                      <a:pt x="17" y="30"/>
                      <a:pt x="14" y="31"/>
                      <a:pt x="16" y="33"/>
                    </a:cubicBezTo>
                    <a:cubicBezTo>
                      <a:pt x="14" y="33"/>
                      <a:pt x="17" y="34"/>
                      <a:pt x="16" y="34"/>
                    </a:cubicBezTo>
                    <a:cubicBezTo>
                      <a:pt x="16" y="34"/>
                      <a:pt x="16" y="35"/>
                      <a:pt x="15" y="35"/>
                    </a:cubicBezTo>
                    <a:cubicBezTo>
                      <a:pt x="17" y="35"/>
                      <a:pt x="17" y="36"/>
                      <a:pt x="17" y="36"/>
                    </a:cubicBezTo>
                    <a:cubicBezTo>
                      <a:pt x="13" y="35"/>
                      <a:pt x="14" y="41"/>
                      <a:pt x="17" y="41"/>
                    </a:cubicBezTo>
                    <a:cubicBezTo>
                      <a:pt x="16" y="41"/>
                      <a:pt x="15" y="41"/>
                      <a:pt x="14" y="41"/>
                    </a:cubicBezTo>
                    <a:cubicBezTo>
                      <a:pt x="16" y="42"/>
                      <a:pt x="14" y="42"/>
                      <a:pt x="14" y="42"/>
                    </a:cubicBezTo>
                    <a:cubicBezTo>
                      <a:pt x="14" y="43"/>
                      <a:pt x="14" y="43"/>
                      <a:pt x="15" y="43"/>
                    </a:cubicBezTo>
                    <a:cubicBezTo>
                      <a:pt x="16" y="44"/>
                      <a:pt x="15" y="44"/>
                      <a:pt x="15" y="44"/>
                    </a:cubicBezTo>
                    <a:cubicBezTo>
                      <a:pt x="15" y="44"/>
                      <a:pt x="15" y="45"/>
                      <a:pt x="14" y="44"/>
                    </a:cubicBezTo>
                    <a:cubicBezTo>
                      <a:pt x="14" y="44"/>
                      <a:pt x="14" y="44"/>
                      <a:pt x="14" y="44"/>
                    </a:cubicBezTo>
                    <a:cubicBezTo>
                      <a:pt x="14" y="44"/>
                      <a:pt x="15" y="46"/>
                      <a:pt x="13" y="45"/>
                    </a:cubicBezTo>
                    <a:cubicBezTo>
                      <a:pt x="14" y="45"/>
                      <a:pt x="15" y="46"/>
                      <a:pt x="15" y="46"/>
                    </a:cubicBezTo>
                    <a:cubicBezTo>
                      <a:pt x="17" y="47"/>
                      <a:pt x="14" y="45"/>
                      <a:pt x="15" y="47"/>
                    </a:cubicBezTo>
                    <a:cubicBezTo>
                      <a:pt x="14" y="47"/>
                      <a:pt x="14" y="47"/>
                      <a:pt x="13" y="47"/>
                    </a:cubicBezTo>
                    <a:cubicBezTo>
                      <a:pt x="13" y="47"/>
                      <a:pt x="13" y="48"/>
                      <a:pt x="14" y="49"/>
                    </a:cubicBezTo>
                    <a:cubicBezTo>
                      <a:pt x="14" y="49"/>
                      <a:pt x="13" y="49"/>
                      <a:pt x="13" y="49"/>
                    </a:cubicBezTo>
                    <a:cubicBezTo>
                      <a:pt x="14" y="49"/>
                      <a:pt x="13" y="49"/>
                      <a:pt x="14" y="49"/>
                    </a:cubicBezTo>
                    <a:cubicBezTo>
                      <a:pt x="11" y="49"/>
                      <a:pt x="14" y="51"/>
                      <a:pt x="12" y="51"/>
                    </a:cubicBezTo>
                    <a:cubicBezTo>
                      <a:pt x="13" y="51"/>
                      <a:pt x="12" y="52"/>
                      <a:pt x="12" y="52"/>
                    </a:cubicBezTo>
                    <a:cubicBezTo>
                      <a:pt x="12" y="53"/>
                      <a:pt x="13" y="53"/>
                      <a:pt x="14" y="54"/>
                    </a:cubicBezTo>
                    <a:cubicBezTo>
                      <a:pt x="14" y="54"/>
                      <a:pt x="12" y="53"/>
                      <a:pt x="12" y="53"/>
                    </a:cubicBezTo>
                    <a:cubicBezTo>
                      <a:pt x="12" y="54"/>
                      <a:pt x="13" y="54"/>
                      <a:pt x="14" y="55"/>
                    </a:cubicBezTo>
                    <a:cubicBezTo>
                      <a:pt x="11" y="55"/>
                      <a:pt x="12" y="56"/>
                      <a:pt x="11" y="56"/>
                    </a:cubicBezTo>
                    <a:cubicBezTo>
                      <a:pt x="9" y="57"/>
                      <a:pt x="13" y="59"/>
                      <a:pt x="13" y="60"/>
                    </a:cubicBezTo>
                    <a:cubicBezTo>
                      <a:pt x="12" y="60"/>
                      <a:pt x="10" y="60"/>
                      <a:pt x="10" y="59"/>
                    </a:cubicBezTo>
                    <a:cubicBezTo>
                      <a:pt x="10" y="59"/>
                      <a:pt x="12" y="61"/>
                      <a:pt x="12" y="61"/>
                    </a:cubicBezTo>
                    <a:cubicBezTo>
                      <a:pt x="12" y="61"/>
                      <a:pt x="9" y="60"/>
                      <a:pt x="11" y="61"/>
                    </a:cubicBezTo>
                    <a:cubicBezTo>
                      <a:pt x="10" y="61"/>
                      <a:pt x="10" y="62"/>
                      <a:pt x="9" y="61"/>
                    </a:cubicBezTo>
                    <a:cubicBezTo>
                      <a:pt x="9" y="62"/>
                      <a:pt x="10" y="64"/>
                      <a:pt x="9" y="65"/>
                    </a:cubicBezTo>
                    <a:cubicBezTo>
                      <a:pt x="10" y="66"/>
                      <a:pt x="10" y="68"/>
                      <a:pt x="9" y="67"/>
                    </a:cubicBezTo>
                    <a:cubicBezTo>
                      <a:pt x="10" y="69"/>
                      <a:pt x="10" y="69"/>
                      <a:pt x="10" y="69"/>
                    </a:cubicBezTo>
                    <a:cubicBezTo>
                      <a:pt x="11" y="69"/>
                      <a:pt x="12" y="70"/>
                      <a:pt x="12" y="71"/>
                    </a:cubicBezTo>
                    <a:cubicBezTo>
                      <a:pt x="11" y="71"/>
                      <a:pt x="9" y="71"/>
                      <a:pt x="9" y="71"/>
                    </a:cubicBezTo>
                    <a:cubicBezTo>
                      <a:pt x="9" y="71"/>
                      <a:pt x="10" y="72"/>
                      <a:pt x="10" y="72"/>
                    </a:cubicBezTo>
                    <a:cubicBezTo>
                      <a:pt x="10" y="72"/>
                      <a:pt x="10" y="72"/>
                      <a:pt x="9" y="72"/>
                    </a:cubicBezTo>
                    <a:cubicBezTo>
                      <a:pt x="10" y="72"/>
                      <a:pt x="11" y="73"/>
                      <a:pt x="12" y="73"/>
                    </a:cubicBezTo>
                    <a:cubicBezTo>
                      <a:pt x="12" y="73"/>
                      <a:pt x="11" y="73"/>
                      <a:pt x="10" y="73"/>
                    </a:cubicBezTo>
                    <a:cubicBezTo>
                      <a:pt x="10" y="74"/>
                      <a:pt x="13" y="74"/>
                      <a:pt x="13" y="76"/>
                    </a:cubicBezTo>
                    <a:cubicBezTo>
                      <a:pt x="12" y="76"/>
                      <a:pt x="10" y="75"/>
                      <a:pt x="9" y="75"/>
                    </a:cubicBezTo>
                    <a:cubicBezTo>
                      <a:pt x="9" y="75"/>
                      <a:pt x="9" y="76"/>
                      <a:pt x="9" y="76"/>
                    </a:cubicBezTo>
                    <a:cubicBezTo>
                      <a:pt x="9" y="76"/>
                      <a:pt x="10" y="77"/>
                      <a:pt x="10" y="77"/>
                    </a:cubicBezTo>
                    <a:cubicBezTo>
                      <a:pt x="10" y="78"/>
                      <a:pt x="9" y="80"/>
                      <a:pt x="9" y="81"/>
                    </a:cubicBezTo>
                    <a:cubicBezTo>
                      <a:pt x="9" y="81"/>
                      <a:pt x="10" y="81"/>
                      <a:pt x="10" y="82"/>
                    </a:cubicBezTo>
                    <a:cubicBezTo>
                      <a:pt x="10" y="82"/>
                      <a:pt x="9" y="82"/>
                      <a:pt x="8" y="82"/>
                    </a:cubicBezTo>
                    <a:cubicBezTo>
                      <a:pt x="9" y="83"/>
                      <a:pt x="9" y="83"/>
                      <a:pt x="10" y="84"/>
                    </a:cubicBezTo>
                    <a:cubicBezTo>
                      <a:pt x="9" y="83"/>
                      <a:pt x="9" y="83"/>
                      <a:pt x="8" y="83"/>
                    </a:cubicBezTo>
                    <a:cubicBezTo>
                      <a:pt x="9" y="83"/>
                      <a:pt x="6" y="88"/>
                      <a:pt x="7" y="91"/>
                    </a:cubicBezTo>
                    <a:cubicBezTo>
                      <a:pt x="6" y="91"/>
                      <a:pt x="6" y="91"/>
                      <a:pt x="5" y="90"/>
                    </a:cubicBezTo>
                    <a:cubicBezTo>
                      <a:pt x="7" y="91"/>
                      <a:pt x="4" y="93"/>
                      <a:pt x="4" y="93"/>
                    </a:cubicBezTo>
                    <a:cubicBezTo>
                      <a:pt x="6" y="93"/>
                      <a:pt x="3" y="95"/>
                      <a:pt x="6" y="96"/>
                    </a:cubicBezTo>
                    <a:cubicBezTo>
                      <a:pt x="3" y="96"/>
                      <a:pt x="5" y="102"/>
                      <a:pt x="7" y="103"/>
                    </a:cubicBezTo>
                    <a:cubicBezTo>
                      <a:pt x="3" y="103"/>
                      <a:pt x="7" y="105"/>
                      <a:pt x="6" y="105"/>
                    </a:cubicBezTo>
                    <a:cubicBezTo>
                      <a:pt x="4" y="106"/>
                      <a:pt x="0" y="107"/>
                      <a:pt x="3" y="110"/>
                    </a:cubicBezTo>
                    <a:cubicBezTo>
                      <a:pt x="1" y="108"/>
                      <a:pt x="1" y="113"/>
                      <a:pt x="2" y="112"/>
                    </a:cubicBezTo>
                    <a:cubicBezTo>
                      <a:pt x="0" y="116"/>
                      <a:pt x="7" y="116"/>
                      <a:pt x="7" y="118"/>
                    </a:cubicBezTo>
                    <a:cubicBezTo>
                      <a:pt x="5" y="113"/>
                      <a:pt x="20" y="102"/>
                      <a:pt x="14" y="98"/>
                    </a:cubicBezTo>
                    <a:cubicBezTo>
                      <a:pt x="15" y="98"/>
                      <a:pt x="17" y="94"/>
                      <a:pt x="14" y="93"/>
                    </a:cubicBezTo>
                    <a:cubicBezTo>
                      <a:pt x="19" y="91"/>
                      <a:pt x="25" y="72"/>
                      <a:pt x="19" y="67"/>
                    </a:cubicBezTo>
                    <a:cubicBezTo>
                      <a:pt x="19" y="67"/>
                      <a:pt x="20" y="67"/>
                      <a:pt x="21" y="66"/>
                    </a:cubicBezTo>
                    <a:cubicBezTo>
                      <a:pt x="20" y="66"/>
                      <a:pt x="20" y="66"/>
                      <a:pt x="19" y="66"/>
                    </a:cubicBezTo>
                    <a:cubicBezTo>
                      <a:pt x="20" y="65"/>
                      <a:pt x="20" y="65"/>
                      <a:pt x="21" y="65"/>
                    </a:cubicBezTo>
                    <a:cubicBezTo>
                      <a:pt x="21" y="65"/>
                      <a:pt x="20" y="65"/>
                      <a:pt x="20" y="65"/>
                    </a:cubicBezTo>
                    <a:cubicBezTo>
                      <a:pt x="21" y="65"/>
                      <a:pt x="22" y="65"/>
                      <a:pt x="23" y="65"/>
                    </a:cubicBezTo>
                    <a:cubicBezTo>
                      <a:pt x="23" y="64"/>
                      <a:pt x="22" y="59"/>
                      <a:pt x="22" y="59"/>
                    </a:cubicBezTo>
                    <a:cubicBezTo>
                      <a:pt x="24" y="59"/>
                      <a:pt x="23" y="55"/>
                      <a:pt x="26" y="55"/>
                    </a:cubicBezTo>
                    <a:cubicBezTo>
                      <a:pt x="24" y="54"/>
                      <a:pt x="29" y="45"/>
                      <a:pt x="27" y="44"/>
                    </a:cubicBezTo>
                    <a:cubicBezTo>
                      <a:pt x="28" y="42"/>
                      <a:pt x="30" y="40"/>
                      <a:pt x="28" y="38"/>
                    </a:cubicBezTo>
                    <a:cubicBezTo>
                      <a:pt x="28" y="38"/>
                      <a:pt x="29" y="34"/>
                      <a:pt x="29" y="33"/>
                    </a:cubicBezTo>
                    <a:cubicBezTo>
                      <a:pt x="29" y="33"/>
                      <a:pt x="29" y="33"/>
                      <a:pt x="30" y="33"/>
                    </a:cubicBezTo>
                    <a:cubicBezTo>
                      <a:pt x="29" y="31"/>
                      <a:pt x="31" y="30"/>
                      <a:pt x="29" y="28"/>
                    </a:cubicBezTo>
                    <a:cubicBezTo>
                      <a:pt x="30" y="27"/>
                      <a:pt x="31" y="22"/>
                      <a:pt x="28" y="21"/>
                    </a:cubicBezTo>
                    <a:cubicBezTo>
                      <a:pt x="28" y="22"/>
                      <a:pt x="31" y="18"/>
                      <a:pt x="30" y="19"/>
                    </a:cubicBezTo>
                    <a:cubicBezTo>
                      <a:pt x="29" y="18"/>
                      <a:pt x="30" y="16"/>
                      <a:pt x="27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i="1"/>
              </a:p>
            </p:txBody>
          </p:sp>
          <p:sp>
            <p:nvSpPr>
              <p:cNvPr id="20" name="Freeform 18"/>
              <p:cNvSpPr>
                <a:spLocks noEditPoints="1"/>
              </p:cNvSpPr>
              <p:nvPr/>
            </p:nvSpPr>
            <p:spPr bwMode="auto">
              <a:xfrm>
                <a:off x="4121150" y="1454151"/>
                <a:ext cx="288925" cy="166688"/>
              </a:xfrm>
              <a:custGeom>
                <a:avLst/>
                <a:gdLst>
                  <a:gd name="T0" fmla="*/ 54 w 134"/>
                  <a:gd name="T1" fmla="*/ 54 h 78"/>
                  <a:gd name="T2" fmla="*/ 56 w 134"/>
                  <a:gd name="T3" fmla="*/ 50 h 78"/>
                  <a:gd name="T4" fmla="*/ 59 w 134"/>
                  <a:gd name="T5" fmla="*/ 51 h 78"/>
                  <a:gd name="T6" fmla="*/ 63 w 134"/>
                  <a:gd name="T7" fmla="*/ 46 h 78"/>
                  <a:gd name="T8" fmla="*/ 65 w 134"/>
                  <a:gd name="T9" fmla="*/ 45 h 78"/>
                  <a:gd name="T10" fmla="*/ 72 w 134"/>
                  <a:gd name="T11" fmla="*/ 44 h 78"/>
                  <a:gd name="T12" fmla="*/ 74 w 134"/>
                  <a:gd name="T13" fmla="*/ 44 h 78"/>
                  <a:gd name="T14" fmla="*/ 81 w 134"/>
                  <a:gd name="T15" fmla="*/ 38 h 78"/>
                  <a:gd name="T16" fmla="*/ 84 w 134"/>
                  <a:gd name="T17" fmla="*/ 35 h 78"/>
                  <a:gd name="T18" fmla="*/ 84 w 134"/>
                  <a:gd name="T19" fmla="*/ 31 h 78"/>
                  <a:gd name="T20" fmla="*/ 87 w 134"/>
                  <a:gd name="T21" fmla="*/ 33 h 78"/>
                  <a:gd name="T22" fmla="*/ 93 w 134"/>
                  <a:gd name="T23" fmla="*/ 28 h 78"/>
                  <a:gd name="T24" fmla="*/ 96 w 134"/>
                  <a:gd name="T25" fmla="*/ 27 h 78"/>
                  <a:gd name="T26" fmla="*/ 108 w 134"/>
                  <a:gd name="T27" fmla="*/ 22 h 78"/>
                  <a:gd name="T28" fmla="*/ 118 w 134"/>
                  <a:gd name="T29" fmla="*/ 12 h 78"/>
                  <a:gd name="T30" fmla="*/ 106 w 134"/>
                  <a:gd name="T31" fmla="*/ 11 h 78"/>
                  <a:gd name="T32" fmla="*/ 70 w 134"/>
                  <a:gd name="T33" fmla="*/ 31 h 78"/>
                  <a:gd name="T34" fmla="*/ 69 w 134"/>
                  <a:gd name="T35" fmla="*/ 33 h 78"/>
                  <a:gd name="T36" fmla="*/ 38 w 134"/>
                  <a:gd name="T37" fmla="*/ 49 h 78"/>
                  <a:gd name="T38" fmla="*/ 28 w 134"/>
                  <a:gd name="T39" fmla="*/ 55 h 78"/>
                  <a:gd name="T40" fmla="*/ 15 w 134"/>
                  <a:gd name="T41" fmla="*/ 63 h 78"/>
                  <a:gd name="T42" fmla="*/ 4 w 134"/>
                  <a:gd name="T43" fmla="*/ 73 h 78"/>
                  <a:gd name="T44" fmla="*/ 1 w 134"/>
                  <a:gd name="T45" fmla="*/ 73 h 78"/>
                  <a:gd name="T46" fmla="*/ 1 w 134"/>
                  <a:gd name="T47" fmla="*/ 76 h 78"/>
                  <a:gd name="T48" fmla="*/ 6 w 134"/>
                  <a:gd name="T49" fmla="*/ 75 h 78"/>
                  <a:gd name="T50" fmla="*/ 12 w 134"/>
                  <a:gd name="T51" fmla="*/ 75 h 78"/>
                  <a:gd name="T52" fmla="*/ 15 w 134"/>
                  <a:gd name="T53" fmla="*/ 75 h 78"/>
                  <a:gd name="T54" fmla="*/ 18 w 134"/>
                  <a:gd name="T55" fmla="*/ 75 h 78"/>
                  <a:gd name="T56" fmla="*/ 20 w 134"/>
                  <a:gd name="T57" fmla="*/ 76 h 78"/>
                  <a:gd name="T58" fmla="*/ 20 w 134"/>
                  <a:gd name="T59" fmla="*/ 71 h 78"/>
                  <a:gd name="T60" fmla="*/ 24 w 134"/>
                  <a:gd name="T61" fmla="*/ 73 h 78"/>
                  <a:gd name="T62" fmla="*/ 24 w 134"/>
                  <a:gd name="T63" fmla="*/ 70 h 78"/>
                  <a:gd name="T64" fmla="*/ 27 w 134"/>
                  <a:gd name="T65" fmla="*/ 71 h 78"/>
                  <a:gd name="T66" fmla="*/ 27 w 134"/>
                  <a:gd name="T67" fmla="*/ 69 h 78"/>
                  <a:gd name="T68" fmla="*/ 29 w 134"/>
                  <a:gd name="T69" fmla="*/ 68 h 78"/>
                  <a:gd name="T70" fmla="*/ 31 w 134"/>
                  <a:gd name="T71" fmla="*/ 70 h 78"/>
                  <a:gd name="T72" fmla="*/ 30 w 134"/>
                  <a:gd name="T73" fmla="*/ 66 h 78"/>
                  <a:gd name="T74" fmla="*/ 33 w 134"/>
                  <a:gd name="T75" fmla="*/ 68 h 78"/>
                  <a:gd name="T76" fmla="*/ 37 w 134"/>
                  <a:gd name="T77" fmla="*/ 62 h 78"/>
                  <a:gd name="T78" fmla="*/ 43 w 134"/>
                  <a:gd name="T79" fmla="*/ 61 h 78"/>
                  <a:gd name="T80" fmla="*/ 49 w 134"/>
                  <a:gd name="T81" fmla="*/ 57 h 78"/>
                  <a:gd name="T82" fmla="*/ 52 w 134"/>
                  <a:gd name="T83" fmla="*/ 55 h 78"/>
                  <a:gd name="T84" fmla="*/ 82 w 134"/>
                  <a:gd name="T85" fmla="*/ 34 h 78"/>
                  <a:gd name="T86" fmla="*/ 82 w 134"/>
                  <a:gd name="T87" fmla="*/ 34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34" h="78">
                    <a:moveTo>
                      <a:pt x="53" y="54"/>
                    </a:moveTo>
                    <a:cubicBezTo>
                      <a:pt x="54" y="55"/>
                      <a:pt x="53" y="53"/>
                      <a:pt x="53" y="53"/>
                    </a:cubicBezTo>
                    <a:cubicBezTo>
                      <a:pt x="53" y="52"/>
                      <a:pt x="54" y="53"/>
                      <a:pt x="54" y="54"/>
                    </a:cubicBezTo>
                    <a:cubicBezTo>
                      <a:pt x="54" y="53"/>
                      <a:pt x="54" y="51"/>
                      <a:pt x="55" y="53"/>
                    </a:cubicBezTo>
                    <a:cubicBezTo>
                      <a:pt x="55" y="53"/>
                      <a:pt x="54" y="51"/>
                      <a:pt x="54" y="51"/>
                    </a:cubicBezTo>
                    <a:cubicBezTo>
                      <a:pt x="54" y="50"/>
                      <a:pt x="54" y="52"/>
                      <a:pt x="56" y="50"/>
                    </a:cubicBezTo>
                    <a:cubicBezTo>
                      <a:pt x="56" y="51"/>
                      <a:pt x="56" y="52"/>
                      <a:pt x="57" y="52"/>
                    </a:cubicBezTo>
                    <a:cubicBezTo>
                      <a:pt x="57" y="52"/>
                      <a:pt x="58" y="50"/>
                      <a:pt x="58" y="49"/>
                    </a:cubicBezTo>
                    <a:cubicBezTo>
                      <a:pt x="58" y="50"/>
                      <a:pt x="59" y="50"/>
                      <a:pt x="59" y="51"/>
                    </a:cubicBezTo>
                    <a:cubicBezTo>
                      <a:pt x="59" y="50"/>
                      <a:pt x="59" y="50"/>
                      <a:pt x="59" y="49"/>
                    </a:cubicBezTo>
                    <a:cubicBezTo>
                      <a:pt x="61" y="52"/>
                      <a:pt x="62" y="47"/>
                      <a:pt x="63" y="49"/>
                    </a:cubicBezTo>
                    <a:cubicBezTo>
                      <a:pt x="63" y="47"/>
                      <a:pt x="63" y="47"/>
                      <a:pt x="63" y="46"/>
                    </a:cubicBezTo>
                    <a:cubicBezTo>
                      <a:pt x="63" y="46"/>
                      <a:pt x="64" y="48"/>
                      <a:pt x="65" y="48"/>
                    </a:cubicBezTo>
                    <a:cubicBezTo>
                      <a:pt x="65" y="48"/>
                      <a:pt x="65" y="48"/>
                      <a:pt x="65" y="48"/>
                    </a:cubicBezTo>
                    <a:cubicBezTo>
                      <a:pt x="65" y="47"/>
                      <a:pt x="65" y="47"/>
                      <a:pt x="65" y="45"/>
                    </a:cubicBezTo>
                    <a:cubicBezTo>
                      <a:pt x="66" y="46"/>
                      <a:pt x="67" y="45"/>
                      <a:pt x="67" y="47"/>
                    </a:cubicBezTo>
                    <a:cubicBezTo>
                      <a:pt x="70" y="48"/>
                      <a:pt x="69" y="43"/>
                      <a:pt x="70" y="42"/>
                    </a:cubicBezTo>
                    <a:cubicBezTo>
                      <a:pt x="70" y="43"/>
                      <a:pt x="72" y="44"/>
                      <a:pt x="72" y="44"/>
                    </a:cubicBezTo>
                    <a:cubicBezTo>
                      <a:pt x="71" y="44"/>
                      <a:pt x="71" y="42"/>
                      <a:pt x="72" y="42"/>
                    </a:cubicBezTo>
                    <a:cubicBezTo>
                      <a:pt x="72" y="42"/>
                      <a:pt x="73" y="45"/>
                      <a:pt x="73" y="42"/>
                    </a:cubicBezTo>
                    <a:cubicBezTo>
                      <a:pt x="73" y="43"/>
                      <a:pt x="74" y="42"/>
                      <a:pt x="74" y="44"/>
                    </a:cubicBezTo>
                    <a:cubicBezTo>
                      <a:pt x="75" y="43"/>
                      <a:pt x="76" y="40"/>
                      <a:pt x="78" y="40"/>
                    </a:cubicBezTo>
                    <a:cubicBezTo>
                      <a:pt x="77" y="39"/>
                      <a:pt x="81" y="40"/>
                      <a:pt x="81" y="36"/>
                    </a:cubicBezTo>
                    <a:cubicBezTo>
                      <a:pt x="81" y="37"/>
                      <a:pt x="81" y="37"/>
                      <a:pt x="81" y="38"/>
                    </a:cubicBezTo>
                    <a:cubicBezTo>
                      <a:pt x="87" y="34"/>
                      <a:pt x="86" y="34"/>
                      <a:pt x="84" y="35"/>
                    </a:cubicBezTo>
                    <a:cubicBezTo>
                      <a:pt x="84" y="35"/>
                      <a:pt x="84" y="35"/>
                      <a:pt x="84" y="35"/>
                    </a:cubicBezTo>
                    <a:cubicBezTo>
                      <a:pt x="84" y="35"/>
                      <a:pt x="84" y="35"/>
                      <a:pt x="84" y="35"/>
                    </a:cubicBezTo>
                    <a:cubicBezTo>
                      <a:pt x="84" y="35"/>
                      <a:pt x="84" y="35"/>
                      <a:pt x="84" y="35"/>
                    </a:cubicBezTo>
                    <a:cubicBezTo>
                      <a:pt x="84" y="35"/>
                      <a:pt x="84" y="35"/>
                      <a:pt x="84" y="35"/>
                    </a:cubicBezTo>
                    <a:cubicBezTo>
                      <a:pt x="84" y="34"/>
                      <a:pt x="84" y="33"/>
                      <a:pt x="84" y="31"/>
                    </a:cubicBezTo>
                    <a:cubicBezTo>
                      <a:pt x="84" y="32"/>
                      <a:pt x="84" y="33"/>
                      <a:pt x="85" y="34"/>
                    </a:cubicBezTo>
                    <a:cubicBezTo>
                      <a:pt x="86" y="32"/>
                      <a:pt x="84" y="30"/>
                      <a:pt x="85" y="29"/>
                    </a:cubicBezTo>
                    <a:cubicBezTo>
                      <a:pt x="86" y="30"/>
                      <a:pt x="87" y="32"/>
                      <a:pt x="87" y="33"/>
                    </a:cubicBezTo>
                    <a:cubicBezTo>
                      <a:pt x="88" y="32"/>
                      <a:pt x="88" y="32"/>
                      <a:pt x="89" y="32"/>
                    </a:cubicBezTo>
                    <a:cubicBezTo>
                      <a:pt x="89" y="31"/>
                      <a:pt x="88" y="30"/>
                      <a:pt x="88" y="29"/>
                    </a:cubicBezTo>
                    <a:cubicBezTo>
                      <a:pt x="88" y="30"/>
                      <a:pt x="93" y="28"/>
                      <a:pt x="93" y="28"/>
                    </a:cubicBezTo>
                    <a:cubicBezTo>
                      <a:pt x="93" y="28"/>
                      <a:pt x="93" y="27"/>
                      <a:pt x="93" y="27"/>
                    </a:cubicBezTo>
                    <a:cubicBezTo>
                      <a:pt x="94" y="27"/>
                      <a:pt x="96" y="28"/>
                      <a:pt x="95" y="25"/>
                    </a:cubicBezTo>
                    <a:cubicBezTo>
                      <a:pt x="96" y="26"/>
                      <a:pt x="96" y="26"/>
                      <a:pt x="96" y="27"/>
                    </a:cubicBezTo>
                    <a:cubicBezTo>
                      <a:pt x="95" y="26"/>
                      <a:pt x="103" y="24"/>
                      <a:pt x="104" y="21"/>
                    </a:cubicBezTo>
                    <a:cubicBezTo>
                      <a:pt x="105" y="22"/>
                      <a:pt x="105" y="23"/>
                      <a:pt x="105" y="23"/>
                    </a:cubicBezTo>
                    <a:cubicBezTo>
                      <a:pt x="104" y="22"/>
                      <a:pt x="108" y="22"/>
                      <a:pt x="108" y="22"/>
                    </a:cubicBezTo>
                    <a:cubicBezTo>
                      <a:pt x="108" y="20"/>
                      <a:pt x="111" y="21"/>
                      <a:pt x="110" y="18"/>
                    </a:cubicBezTo>
                    <a:cubicBezTo>
                      <a:pt x="113" y="20"/>
                      <a:pt x="116" y="15"/>
                      <a:pt x="116" y="12"/>
                    </a:cubicBezTo>
                    <a:cubicBezTo>
                      <a:pt x="117" y="12"/>
                      <a:pt x="119" y="14"/>
                      <a:pt x="118" y="12"/>
                    </a:cubicBezTo>
                    <a:cubicBezTo>
                      <a:pt x="120" y="14"/>
                      <a:pt x="118" y="11"/>
                      <a:pt x="119" y="11"/>
                    </a:cubicBezTo>
                    <a:cubicBezTo>
                      <a:pt x="124" y="14"/>
                      <a:pt x="134" y="7"/>
                      <a:pt x="131" y="0"/>
                    </a:cubicBezTo>
                    <a:cubicBezTo>
                      <a:pt x="127" y="6"/>
                      <a:pt x="106" y="3"/>
                      <a:pt x="106" y="11"/>
                    </a:cubicBezTo>
                    <a:cubicBezTo>
                      <a:pt x="105" y="10"/>
                      <a:pt x="100" y="11"/>
                      <a:pt x="101" y="14"/>
                    </a:cubicBezTo>
                    <a:cubicBezTo>
                      <a:pt x="96" y="13"/>
                      <a:pt x="72" y="24"/>
                      <a:pt x="73" y="32"/>
                    </a:cubicBezTo>
                    <a:cubicBezTo>
                      <a:pt x="73" y="32"/>
                      <a:pt x="71" y="31"/>
                      <a:pt x="70" y="31"/>
                    </a:cubicBezTo>
                    <a:cubicBezTo>
                      <a:pt x="70" y="32"/>
                      <a:pt x="71" y="32"/>
                      <a:pt x="71" y="33"/>
                    </a:cubicBezTo>
                    <a:cubicBezTo>
                      <a:pt x="70" y="33"/>
                      <a:pt x="70" y="32"/>
                      <a:pt x="69" y="32"/>
                    </a:cubicBezTo>
                    <a:cubicBezTo>
                      <a:pt x="69" y="32"/>
                      <a:pt x="69" y="33"/>
                      <a:pt x="69" y="33"/>
                    </a:cubicBezTo>
                    <a:cubicBezTo>
                      <a:pt x="66" y="29"/>
                      <a:pt x="64" y="35"/>
                      <a:pt x="63" y="36"/>
                    </a:cubicBezTo>
                    <a:cubicBezTo>
                      <a:pt x="61" y="34"/>
                      <a:pt x="45" y="41"/>
                      <a:pt x="44" y="44"/>
                    </a:cubicBezTo>
                    <a:cubicBezTo>
                      <a:pt x="42" y="45"/>
                      <a:pt x="38" y="45"/>
                      <a:pt x="38" y="49"/>
                    </a:cubicBezTo>
                    <a:cubicBezTo>
                      <a:pt x="38" y="49"/>
                      <a:pt x="33" y="50"/>
                      <a:pt x="32" y="51"/>
                    </a:cubicBezTo>
                    <a:cubicBezTo>
                      <a:pt x="32" y="51"/>
                      <a:pt x="32" y="51"/>
                      <a:pt x="32" y="50"/>
                    </a:cubicBezTo>
                    <a:cubicBezTo>
                      <a:pt x="31" y="53"/>
                      <a:pt x="28" y="51"/>
                      <a:pt x="28" y="55"/>
                    </a:cubicBezTo>
                    <a:cubicBezTo>
                      <a:pt x="26" y="55"/>
                      <a:pt x="20" y="57"/>
                      <a:pt x="21" y="61"/>
                    </a:cubicBezTo>
                    <a:cubicBezTo>
                      <a:pt x="21" y="60"/>
                      <a:pt x="12" y="61"/>
                      <a:pt x="16" y="65"/>
                    </a:cubicBezTo>
                    <a:cubicBezTo>
                      <a:pt x="16" y="65"/>
                      <a:pt x="15" y="63"/>
                      <a:pt x="15" y="63"/>
                    </a:cubicBezTo>
                    <a:cubicBezTo>
                      <a:pt x="13" y="64"/>
                      <a:pt x="7" y="67"/>
                      <a:pt x="8" y="69"/>
                    </a:cubicBezTo>
                    <a:cubicBezTo>
                      <a:pt x="4" y="69"/>
                      <a:pt x="4" y="70"/>
                      <a:pt x="5" y="74"/>
                    </a:cubicBezTo>
                    <a:cubicBezTo>
                      <a:pt x="4" y="73"/>
                      <a:pt x="4" y="73"/>
                      <a:pt x="4" y="73"/>
                    </a:cubicBezTo>
                    <a:cubicBezTo>
                      <a:pt x="4" y="73"/>
                      <a:pt x="4" y="72"/>
                      <a:pt x="3" y="70"/>
                    </a:cubicBezTo>
                    <a:cubicBezTo>
                      <a:pt x="3" y="70"/>
                      <a:pt x="2" y="73"/>
                      <a:pt x="2" y="73"/>
                    </a:cubicBezTo>
                    <a:cubicBezTo>
                      <a:pt x="1" y="72"/>
                      <a:pt x="1" y="72"/>
                      <a:pt x="1" y="73"/>
                    </a:cubicBezTo>
                    <a:cubicBezTo>
                      <a:pt x="1" y="73"/>
                      <a:pt x="1" y="75"/>
                      <a:pt x="2" y="75"/>
                    </a:cubicBezTo>
                    <a:cubicBezTo>
                      <a:pt x="3" y="77"/>
                      <a:pt x="1" y="75"/>
                      <a:pt x="0" y="74"/>
                    </a:cubicBezTo>
                    <a:cubicBezTo>
                      <a:pt x="0" y="75"/>
                      <a:pt x="0" y="76"/>
                      <a:pt x="1" y="76"/>
                    </a:cubicBezTo>
                    <a:cubicBezTo>
                      <a:pt x="1" y="78"/>
                      <a:pt x="3" y="76"/>
                      <a:pt x="3" y="74"/>
                    </a:cubicBezTo>
                    <a:cubicBezTo>
                      <a:pt x="3" y="74"/>
                      <a:pt x="5" y="76"/>
                      <a:pt x="5" y="77"/>
                    </a:cubicBezTo>
                    <a:cubicBezTo>
                      <a:pt x="4" y="74"/>
                      <a:pt x="5" y="75"/>
                      <a:pt x="6" y="75"/>
                    </a:cubicBezTo>
                    <a:cubicBezTo>
                      <a:pt x="6" y="75"/>
                      <a:pt x="7" y="76"/>
                      <a:pt x="7" y="76"/>
                    </a:cubicBezTo>
                    <a:cubicBezTo>
                      <a:pt x="9" y="75"/>
                      <a:pt x="10" y="75"/>
                      <a:pt x="10" y="73"/>
                    </a:cubicBezTo>
                    <a:cubicBezTo>
                      <a:pt x="10" y="73"/>
                      <a:pt x="12" y="75"/>
                      <a:pt x="12" y="75"/>
                    </a:cubicBezTo>
                    <a:cubicBezTo>
                      <a:pt x="11" y="72"/>
                      <a:pt x="13" y="73"/>
                      <a:pt x="15" y="74"/>
                    </a:cubicBezTo>
                    <a:cubicBezTo>
                      <a:pt x="15" y="74"/>
                      <a:pt x="15" y="73"/>
                      <a:pt x="15" y="71"/>
                    </a:cubicBezTo>
                    <a:cubicBezTo>
                      <a:pt x="16" y="73"/>
                      <a:pt x="17" y="77"/>
                      <a:pt x="15" y="75"/>
                    </a:cubicBezTo>
                    <a:cubicBezTo>
                      <a:pt x="16" y="76"/>
                      <a:pt x="16" y="76"/>
                      <a:pt x="17" y="77"/>
                    </a:cubicBezTo>
                    <a:cubicBezTo>
                      <a:pt x="17" y="76"/>
                      <a:pt x="17" y="73"/>
                      <a:pt x="17" y="73"/>
                    </a:cubicBezTo>
                    <a:cubicBezTo>
                      <a:pt x="18" y="73"/>
                      <a:pt x="17" y="74"/>
                      <a:pt x="18" y="75"/>
                    </a:cubicBezTo>
                    <a:cubicBezTo>
                      <a:pt x="18" y="75"/>
                      <a:pt x="18" y="74"/>
                      <a:pt x="19" y="74"/>
                    </a:cubicBezTo>
                    <a:cubicBezTo>
                      <a:pt x="19" y="75"/>
                      <a:pt x="19" y="76"/>
                      <a:pt x="20" y="77"/>
                    </a:cubicBezTo>
                    <a:cubicBezTo>
                      <a:pt x="21" y="77"/>
                      <a:pt x="19" y="76"/>
                      <a:pt x="20" y="76"/>
                    </a:cubicBezTo>
                    <a:cubicBezTo>
                      <a:pt x="19" y="75"/>
                      <a:pt x="18" y="72"/>
                      <a:pt x="19" y="71"/>
                    </a:cubicBezTo>
                    <a:cubicBezTo>
                      <a:pt x="19" y="70"/>
                      <a:pt x="21" y="75"/>
                      <a:pt x="21" y="75"/>
                    </a:cubicBezTo>
                    <a:cubicBezTo>
                      <a:pt x="21" y="75"/>
                      <a:pt x="20" y="72"/>
                      <a:pt x="20" y="71"/>
                    </a:cubicBezTo>
                    <a:cubicBezTo>
                      <a:pt x="21" y="72"/>
                      <a:pt x="21" y="73"/>
                      <a:pt x="22" y="73"/>
                    </a:cubicBezTo>
                    <a:cubicBezTo>
                      <a:pt x="22" y="73"/>
                      <a:pt x="20" y="68"/>
                      <a:pt x="20" y="68"/>
                    </a:cubicBezTo>
                    <a:cubicBezTo>
                      <a:pt x="21" y="70"/>
                      <a:pt x="23" y="71"/>
                      <a:pt x="24" y="73"/>
                    </a:cubicBezTo>
                    <a:cubicBezTo>
                      <a:pt x="24" y="73"/>
                      <a:pt x="24" y="73"/>
                      <a:pt x="24" y="73"/>
                    </a:cubicBezTo>
                    <a:cubicBezTo>
                      <a:pt x="24" y="73"/>
                      <a:pt x="25" y="73"/>
                      <a:pt x="25" y="73"/>
                    </a:cubicBezTo>
                    <a:cubicBezTo>
                      <a:pt x="24" y="72"/>
                      <a:pt x="24" y="71"/>
                      <a:pt x="24" y="70"/>
                    </a:cubicBezTo>
                    <a:cubicBezTo>
                      <a:pt x="25" y="70"/>
                      <a:pt x="25" y="73"/>
                      <a:pt x="25" y="73"/>
                    </a:cubicBezTo>
                    <a:cubicBezTo>
                      <a:pt x="25" y="73"/>
                      <a:pt x="26" y="73"/>
                      <a:pt x="26" y="73"/>
                    </a:cubicBezTo>
                    <a:cubicBezTo>
                      <a:pt x="24" y="67"/>
                      <a:pt x="27" y="71"/>
                      <a:pt x="27" y="71"/>
                    </a:cubicBezTo>
                    <a:cubicBezTo>
                      <a:pt x="27" y="72"/>
                      <a:pt x="27" y="72"/>
                      <a:pt x="28" y="72"/>
                    </a:cubicBezTo>
                    <a:cubicBezTo>
                      <a:pt x="27" y="71"/>
                      <a:pt x="27" y="70"/>
                      <a:pt x="28" y="71"/>
                    </a:cubicBezTo>
                    <a:cubicBezTo>
                      <a:pt x="27" y="70"/>
                      <a:pt x="27" y="70"/>
                      <a:pt x="27" y="69"/>
                    </a:cubicBezTo>
                    <a:cubicBezTo>
                      <a:pt x="28" y="70"/>
                      <a:pt x="27" y="67"/>
                      <a:pt x="29" y="70"/>
                    </a:cubicBezTo>
                    <a:cubicBezTo>
                      <a:pt x="28" y="69"/>
                      <a:pt x="28" y="69"/>
                      <a:pt x="28" y="68"/>
                    </a:cubicBezTo>
                    <a:cubicBezTo>
                      <a:pt x="30" y="71"/>
                      <a:pt x="28" y="68"/>
                      <a:pt x="29" y="68"/>
                    </a:cubicBezTo>
                    <a:cubicBezTo>
                      <a:pt x="29" y="68"/>
                      <a:pt x="29" y="69"/>
                      <a:pt x="29" y="69"/>
                    </a:cubicBezTo>
                    <a:cubicBezTo>
                      <a:pt x="29" y="68"/>
                      <a:pt x="29" y="67"/>
                      <a:pt x="29" y="67"/>
                    </a:cubicBezTo>
                    <a:cubicBezTo>
                      <a:pt x="30" y="68"/>
                      <a:pt x="30" y="69"/>
                      <a:pt x="31" y="70"/>
                    </a:cubicBezTo>
                    <a:cubicBezTo>
                      <a:pt x="30" y="69"/>
                      <a:pt x="31" y="68"/>
                      <a:pt x="30" y="67"/>
                    </a:cubicBezTo>
                    <a:cubicBezTo>
                      <a:pt x="30" y="67"/>
                      <a:pt x="31" y="67"/>
                      <a:pt x="31" y="68"/>
                    </a:cubicBezTo>
                    <a:cubicBezTo>
                      <a:pt x="31" y="67"/>
                      <a:pt x="31" y="66"/>
                      <a:pt x="30" y="66"/>
                    </a:cubicBezTo>
                    <a:cubicBezTo>
                      <a:pt x="31" y="66"/>
                      <a:pt x="30" y="65"/>
                      <a:pt x="31" y="67"/>
                    </a:cubicBezTo>
                    <a:cubicBezTo>
                      <a:pt x="32" y="66"/>
                      <a:pt x="29" y="61"/>
                      <a:pt x="29" y="60"/>
                    </a:cubicBezTo>
                    <a:cubicBezTo>
                      <a:pt x="31" y="60"/>
                      <a:pt x="33" y="67"/>
                      <a:pt x="33" y="68"/>
                    </a:cubicBezTo>
                    <a:cubicBezTo>
                      <a:pt x="33" y="67"/>
                      <a:pt x="33" y="67"/>
                      <a:pt x="34" y="67"/>
                    </a:cubicBezTo>
                    <a:cubicBezTo>
                      <a:pt x="33" y="66"/>
                      <a:pt x="33" y="64"/>
                      <a:pt x="33" y="64"/>
                    </a:cubicBezTo>
                    <a:cubicBezTo>
                      <a:pt x="34" y="68"/>
                      <a:pt x="38" y="65"/>
                      <a:pt x="37" y="62"/>
                    </a:cubicBezTo>
                    <a:cubicBezTo>
                      <a:pt x="38" y="62"/>
                      <a:pt x="39" y="63"/>
                      <a:pt x="39" y="63"/>
                    </a:cubicBezTo>
                    <a:cubicBezTo>
                      <a:pt x="38" y="62"/>
                      <a:pt x="41" y="63"/>
                      <a:pt x="41" y="61"/>
                    </a:cubicBezTo>
                    <a:cubicBezTo>
                      <a:pt x="41" y="61"/>
                      <a:pt x="42" y="60"/>
                      <a:pt x="43" y="61"/>
                    </a:cubicBezTo>
                    <a:cubicBezTo>
                      <a:pt x="43" y="59"/>
                      <a:pt x="43" y="62"/>
                      <a:pt x="44" y="60"/>
                    </a:cubicBezTo>
                    <a:cubicBezTo>
                      <a:pt x="42" y="59"/>
                      <a:pt x="43" y="58"/>
                      <a:pt x="43" y="57"/>
                    </a:cubicBezTo>
                    <a:cubicBezTo>
                      <a:pt x="46" y="62"/>
                      <a:pt x="47" y="56"/>
                      <a:pt x="49" y="57"/>
                    </a:cubicBezTo>
                    <a:cubicBezTo>
                      <a:pt x="49" y="56"/>
                      <a:pt x="49" y="54"/>
                      <a:pt x="49" y="54"/>
                    </a:cubicBezTo>
                    <a:cubicBezTo>
                      <a:pt x="49" y="55"/>
                      <a:pt x="50" y="55"/>
                      <a:pt x="50" y="56"/>
                    </a:cubicBezTo>
                    <a:cubicBezTo>
                      <a:pt x="50" y="54"/>
                      <a:pt x="52" y="55"/>
                      <a:pt x="52" y="55"/>
                    </a:cubicBezTo>
                    <a:cubicBezTo>
                      <a:pt x="52" y="54"/>
                      <a:pt x="52" y="54"/>
                      <a:pt x="53" y="53"/>
                    </a:cubicBezTo>
                    <a:cubicBezTo>
                      <a:pt x="52" y="51"/>
                      <a:pt x="53" y="53"/>
                      <a:pt x="53" y="54"/>
                    </a:cubicBezTo>
                    <a:close/>
                    <a:moveTo>
                      <a:pt x="82" y="34"/>
                    </a:moveTo>
                    <a:cubicBezTo>
                      <a:pt x="82" y="34"/>
                      <a:pt x="82" y="35"/>
                      <a:pt x="83" y="36"/>
                    </a:cubicBezTo>
                    <a:cubicBezTo>
                      <a:pt x="82" y="36"/>
                      <a:pt x="82" y="36"/>
                      <a:pt x="81" y="36"/>
                    </a:cubicBezTo>
                    <a:cubicBezTo>
                      <a:pt x="81" y="35"/>
                      <a:pt x="81" y="34"/>
                      <a:pt x="82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i="1"/>
              </a:p>
            </p:txBody>
          </p:sp>
          <p:sp>
            <p:nvSpPr>
              <p:cNvPr id="21" name="Freeform 19"/>
              <p:cNvSpPr>
                <a:spLocks noEditPoints="1"/>
              </p:cNvSpPr>
              <p:nvPr/>
            </p:nvSpPr>
            <p:spPr bwMode="auto">
              <a:xfrm>
                <a:off x="4235450" y="1992313"/>
                <a:ext cx="309563" cy="58738"/>
              </a:xfrm>
              <a:custGeom>
                <a:avLst/>
                <a:gdLst>
                  <a:gd name="T0" fmla="*/ 112 w 144"/>
                  <a:gd name="T1" fmla="*/ 6 h 27"/>
                  <a:gd name="T2" fmla="*/ 78 w 144"/>
                  <a:gd name="T3" fmla="*/ 7 h 27"/>
                  <a:gd name="T4" fmla="*/ 70 w 144"/>
                  <a:gd name="T5" fmla="*/ 7 h 27"/>
                  <a:gd name="T6" fmla="*/ 37 w 144"/>
                  <a:gd name="T7" fmla="*/ 8 h 27"/>
                  <a:gd name="T8" fmla="*/ 23 w 144"/>
                  <a:gd name="T9" fmla="*/ 13 h 27"/>
                  <a:gd name="T10" fmla="*/ 9 w 144"/>
                  <a:gd name="T11" fmla="*/ 16 h 27"/>
                  <a:gd name="T12" fmla="*/ 4 w 144"/>
                  <a:gd name="T13" fmla="*/ 16 h 27"/>
                  <a:gd name="T14" fmla="*/ 2 w 144"/>
                  <a:gd name="T15" fmla="*/ 19 h 27"/>
                  <a:gd name="T16" fmla="*/ 3 w 144"/>
                  <a:gd name="T17" fmla="*/ 19 h 27"/>
                  <a:gd name="T18" fmla="*/ 6 w 144"/>
                  <a:gd name="T19" fmla="*/ 23 h 27"/>
                  <a:gd name="T20" fmla="*/ 13 w 144"/>
                  <a:gd name="T21" fmla="*/ 23 h 27"/>
                  <a:gd name="T22" fmla="*/ 14 w 144"/>
                  <a:gd name="T23" fmla="*/ 26 h 27"/>
                  <a:gd name="T24" fmla="*/ 17 w 144"/>
                  <a:gd name="T25" fmla="*/ 24 h 27"/>
                  <a:gd name="T26" fmla="*/ 18 w 144"/>
                  <a:gd name="T27" fmla="*/ 21 h 27"/>
                  <a:gd name="T28" fmla="*/ 20 w 144"/>
                  <a:gd name="T29" fmla="*/ 25 h 27"/>
                  <a:gd name="T30" fmla="*/ 23 w 144"/>
                  <a:gd name="T31" fmla="*/ 25 h 27"/>
                  <a:gd name="T32" fmla="*/ 24 w 144"/>
                  <a:gd name="T33" fmla="*/ 26 h 27"/>
                  <a:gd name="T34" fmla="*/ 27 w 144"/>
                  <a:gd name="T35" fmla="*/ 24 h 27"/>
                  <a:gd name="T36" fmla="*/ 27 w 144"/>
                  <a:gd name="T37" fmla="*/ 22 h 27"/>
                  <a:gd name="T38" fmla="*/ 29 w 144"/>
                  <a:gd name="T39" fmla="*/ 21 h 27"/>
                  <a:gd name="T40" fmla="*/ 30 w 144"/>
                  <a:gd name="T41" fmla="*/ 23 h 27"/>
                  <a:gd name="T42" fmla="*/ 31 w 144"/>
                  <a:gd name="T43" fmla="*/ 15 h 27"/>
                  <a:gd name="T44" fmla="*/ 33 w 144"/>
                  <a:gd name="T45" fmla="*/ 20 h 27"/>
                  <a:gd name="T46" fmla="*/ 41 w 144"/>
                  <a:gd name="T47" fmla="*/ 20 h 27"/>
                  <a:gd name="T48" fmla="*/ 44 w 144"/>
                  <a:gd name="T49" fmla="*/ 18 h 27"/>
                  <a:gd name="T50" fmla="*/ 51 w 144"/>
                  <a:gd name="T51" fmla="*/ 20 h 27"/>
                  <a:gd name="T52" fmla="*/ 54 w 144"/>
                  <a:gd name="T53" fmla="*/ 19 h 27"/>
                  <a:gd name="T54" fmla="*/ 56 w 144"/>
                  <a:gd name="T55" fmla="*/ 19 h 27"/>
                  <a:gd name="T56" fmla="*/ 58 w 144"/>
                  <a:gd name="T57" fmla="*/ 19 h 27"/>
                  <a:gd name="T58" fmla="*/ 61 w 144"/>
                  <a:gd name="T59" fmla="*/ 17 h 27"/>
                  <a:gd name="T60" fmla="*/ 67 w 144"/>
                  <a:gd name="T61" fmla="*/ 18 h 27"/>
                  <a:gd name="T62" fmla="*/ 69 w 144"/>
                  <a:gd name="T63" fmla="*/ 18 h 27"/>
                  <a:gd name="T64" fmla="*/ 75 w 144"/>
                  <a:gd name="T65" fmla="*/ 16 h 27"/>
                  <a:gd name="T66" fmla="*/ 81 w 144"/>
                  <a:gd name="T67" fmla="*/ 17 h 27"/>
                  <a:gd name="T68" fmla="*/ 85 w 144"/>
                  <a:gd name="T69" fmla="*/ 16 h 27"/>
                  <a:gd name="T70" fmla="*/ 89 w 144"/>
                  <a:gd name="T71" fmla="*/ 15 h 27"/>
                  <a:gd name="T72" fmla="*/ 90 w 144"/>
                  <a:gd name="T73" fmla="*/ 12 h 27"/>
                  <a:gd name="T74" fmla="*/ 92 w 144"/>
                  <a:gd name="T75" fmla="*/ 15 h 27"/>
                  <a:gd name="T76" fmla="*/ 99 w 144"/>
                  <a:gd name="T77" fmla="*/ 14 h 27"/>
                  <a:gd name="T78" fmla="*/ 102 w 144"/>
                  <a:gd name="T79" fmla="*/ 14 h 27"/>
                  <a:gd name="T80" fmla="*/ 115 w 144"/>
                  <a:gd name="T81" fmla="*/ 16 h 27"/>
                  <a:gd name="T82" fmla="*/ 129 w 144"/>
                  <a:gd name="T83" fmla="*/ 12 h 27"/>
                  <a:gd name="T84" fmla="*/ 86 w 144"/>
                  <a:gd name="T85" fmla="*/ 15 h 27"/>
                  <a:gd name="T86" fmla="*/ 87 w 144"/>
                  <a:gd name="T87" fmla="*/ 1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4" h="27">
                    <a:moveTo>
                      <a:pt x="135" y="6"/>
                    </a:moveTo>
                    <a:cubicBezTo>
                      <a:pt x="129" y="7"/>
                      <a:pt x="121" y="1"/>
                      <a:pt x="118" y="5"/>
                    </a:cubicBezTo>
                    <a:cubicBezTo>
                      <a:pt x="118" y="4"/>
                      <a:pt x="113" y="3"/>
                      <a:pt x="112" y="6"/>
                    </a:cubicBezTo>
                    <a:cubicBezTo>
                      <a:pt x="109" y="1"/>
                      <a:pt x="84" y="0"/>
                      <a:pt x="80" y="8"/>
                    </a:cubicBezTo>
                    <a:cubicBezTo>
                      <a:pt x="80" y="8"/>
                      <a:pt x="79" y="6"/>
                      <a:pt x="79" y="6"/>
                    </a:cubicBezTo>
                    <a:cubicBezTo>
                      <a:pt x="78" y="6"/>
                      <a:pt x="78" y="7"/>
                      <a:pt x="78" y="7"/>
                    </a:cubicBezTo>
                    <a:cubicBezTo>
                      <a:pt x="78" y="7"/>
                      <a:pt x="78" y="7"/>
                      <a:pt x="77" y="6"/>
                    </a:cubicBezTo>
                    <a:cubicBezTo>
                      <a:pt x="77" y="6"/>
                      <a:pt x="77" y="7"/>
                      <a:pt x="77" y="7"/>
                    </a:cubicBezTo>
                    <a:cubicBezTo>
                      <a:pt x="76" y="2"/>
                      <a:pt x="71" y="6"/>
                      <a:pt x="70" y="7"/>
                    </a:cubicBezTo>
                    <a:cubicBezTo>
                      <a:pt x="70" y="4"/>
                      <a:pt x="52" y="4"/>
                      <a:pt x="50" y="6"/>
                    </a:cubicBezTo>
                    <a:cubicBezTo>
                      <a:pt x="48" y="6"/>
                      <a:pt x="45" y="4"/>
                      <a:pt x="43" y="8"/>
                    </a:cubicBezTo>
                    <a:cubicBezTo>
                      <a:pt x="43" y="8"/>
                      <a:pt x="38" y="7"/>
                      <a:pt x="37" y="8"/>
                    </a:cubicBezTo>
                    <a:cubicBezTo>
                      <a:pt x="37" y="8"/>
                      <a:pt x="37" y="7"/>
                      <a:pt x="37" y="7"/>
                    </a:cubicBezTo>
                    <a:cubicBezTo>
                      <a:pt x="35" y="9"/>
                      <a:pt x="33" y="7"/>
                      <a:pt x="32" y="9"/>
                    </a:cubicBezTo>
                    <a:cubicBezTo>
                      <a:pt x="30" y="9"/>
                      <a:pt x="24" y="9"/>
                      <a:pt x="23" y="13"/>
                    </a:cubicBezTo>
                    <a:cubicBezTo>
                      <a:pt x="24" y="12"/>
                      <a:pt x="15" y="9"/>
                      <a:pt x="18" y="15"/>
                    </a:cubicBezTo>
                    <a:cubicBezTo>
                      <a:pt x="17" y="15"/>
                      <a:pt x="17" y="13"/>
                      <a:pt x="17" y="13"/>
                    </a:cubicBezTo>
                    <a:cubicBezTo>
                      <a:pt x="17" y="13"/>
                      <a:pt x="9" y="14"/>
                      <a:pt x="9" y="16"/>
                    </a:cubicBezTo>
                    <a:cubicBezTo>
                      <a:pt x="5" y="14"/>
                      <a:pt x="5" y="16"/>
                      <a:pt x="5" y="19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18"/>
                      <a:pt x="4" y="17"/>
                      <a:pt x="4" y="16"/>
                    </a:cubicBezTo>
                    <a:cubicBezTo>
                      <a:pt x="4" y="15"/>
                      <a:pt x="2" y="18"/>
                      <a:pt x="2" y="18"/>
                    </a:cubicBezTo>
                    <a:cubicBezTo>
                      <a:pt x="2" y="16"/>
                      <a:pt x="2" y="16"/>
                      <a:pt x="1" y="17"/>
                    </a:cubicBezTo>
                    <a:cubicBezTo>
                      <a:pt x="2" y="18"/>
                      <a:pt x="1" y="19"/>
                      <a:pt x="2" y="19"/>
                    </a:cubicBezTo>
                    <a:cubicBezTo>
                      <a:pt x="2" y="22"/>
                      <a:pt x="1" y="20"/>
                      <a:pt x="1" y="18"/>
                    </a:cubicBezTo>
                    <a:cubicBezTo>
                      <a:pt x="0" y="19"/>
                      <a:pt x="0" y="20"/>
                      <a:pt x="0" y="20"/>
                    </a:cubicBezTo>
                    <a:cubicBezTo>
                      <a:pt x="0" y="22"/>
                      <a:pt x="2" y="21"/>
                      <a:pt x="3" y="19"/>
                    </a:cubicBezTo>
                    <a:cubicBezTo>
                      <a:pt x="3" y="19"/>
                      <a:pt x="4" y="22"/>
                      <a:pt x="4" y="22"/>
                    </a:cubicBezTo>
                    <a:cubicBezTo>
                      <a:pt x="4" y="20"/>
                      <a:pt x="5" y="21"/>
                      <a:pt x="5" y="21"/>
                    </a:cubicBezTo>
                    <a:cubicBezTo>
                      <a:pt x="5" y="21"/>
                      <a:pt x="6" y="22"/>
                      <a:pt x="6" y="23"/>
                    </a:cubicBezTo>
                    <a:cubicBezTo>
                      <a:pt x="8" y="22"/>
                      <a:pt x="9" y="23"/>
                      <a:pt x="10" y="20"/>
                    </a:cubicBezTo>
                    <a:cubicBezTo>
                      <a:pt x="10" y="20"/>
                      <a:pt x="11" y="23"/>
                      <a:pt x="11" y="23"/>
                    </a:cubicBezTo>
                    <a:cubicBezTo>
                      <a:pt x="11" y="20"/>
                      <a:pt x="13" y="22"/>
                      <a:pt x="13" y="23"/>
                    </a:cubicBezTo>
                    <a:cubicBezTo>
                      <a:pt x="13" y="23"/>
                      <a:pt x="14" y="22"/>
                      <a:pt x="15" y="20"/>
                    </a:cubicBezTo>
                    <a:cubicBezTo>
                      <a:pt x="15" y="22"/>
                      <a:pt x="14" y="26"/>
                      <a:pt x="14" y="24"/>
                    </a:cubicBezTo>
                    <a:cubicBezTo>
                      <a:pt x="14" y="25"/>
                      <a:pt x="14" y="25"/>
                      <a:pt x="14" y="26"/>
                    </a:cubicBezTo>
                    <a:cubicBezTo>
                      <a:pt x="15" y="26"/>
                      <a:pt x="16" y="23"/>
                      <a:pt x="16" y="22"/>
                    </a:cubicBezTo>
                    <a:cubicBezTo>
                      <a:pt x="16" y="23"/>
                      <a:pt x="16" y="24"/>
                      <a:pt x="16" y="25"/>
                    </a:cubicBezTo>
                    <a:cubicBezTo>
                      <a:pt x="17" y="25"/>
                      <a:pt x="17" y="24"/>
                      <a:pt x="17" y="24"/>
                    </a:cubicBezTo>
                    <a:cubicBezTo>
                      <a:pt x="17" y="25"/>
                      <a:pt x="17" y="26"/>
                      <a:pt x="17" y="27"/>
                    </a:cubicBezTo>
                    <a:cubicBezTo>
                      <a:pt x="18" y="27"/>
                      <a:pt x="16" y="26"/>
                      <a:pt x="18" y="27"/>
                    </a:cubicBezTo>
                    <a:cubicBezTo>
                      <a:pt x="18" y="25"/>
                      <a:pt x="17" y="22"/>
                      <a:pt x="18" y="21"/>
                    </a:cubicBezTo>
                    <a:cubicBezTo>
                      <a:pt x="19" y="21"/>
                      <a:pt x="19" y="25"/>
                      <a:pt x="19" y="26"/>
                    </a:cubicBezTo>
                    <a:cubicBezTo>
                      <a:pt x="19" y="26"/>
                      <a:pt x="19" y="22"/>
                      <a:pt x="19" y="22"/>
                    </a:cubicBezTo>
                    <a:cubicBezTo>
                      <a:pt x="19" y="23"/>
                      <a:pt x="20" y="24"/>
                      <a:pt x="20" y="25"/>
                    </a:cubicBezTo>
                    <a:cubicBezTo>
                      <a:pt x="20" y="24"/>
                      <a:pt x="20" y="19"/>
                      <a:pt x="21" y="19"/>
                    </a:cubicBezTo>
                    <a:cubicBezTo>
                      <a:pt x="21" y="21"/>
                      <a:pt x="21" y="23"/>
                      <a:pt x="22" y="26"/>
                    </a:cubicBezTo>
                    <a:cubicBezTo>
                      <a:pt x="22" y="23"/>
                      <a:pt x="22" y="23"/>
                      <a:pt x="23" y="25"/>
                    </a:cubicBezTo>
                    <a:cubicBezTo>
                      <a:pt x="23" y="24"/>
                      <a:pt x="23" y="24"/>
                      <a:pt x="23" y="23"/>
                    </a:cubicBezTo>
                    <a:cubicBezTo>
                      <a:pt x="24" y="22"/>
                      <a:pt x="24" y="25"/>
                      <a:pt x="24" y="26"/>
                    </a:cubicBezTo>
                    <a:cubicBezTo>
                      <a:pt x="24" y="25"/>
                      <a:pt x="24" y="25"/>
                      <a:pt x="24" y="26"/>
                    </a:cubicBezTo>
                    <a:cubicBezTo>
                      <a:pt x="24" y="20"/>
                      <a:pt x="25" y="24"/>
                      <a:pt x="25" y="25"/>
                    </a:cubicBezTo>
                    <a:cubicBezTo>
                      <a:pt x="26" y="25"/>
                      <a:pt x="25" y="25"/>
                      <a:pt x="26" y="25"/>
                    </a:cubicBezTo>
                    <a:cubicBezTo>
                      <a:pt x="26" y="24"/>
                      <a:pt x="26" y="24"/>
                      <a:pt x="27" y="24"/>
                    </a:cubicBezTo>
                    <a:cubicBezTo>
                      <a:pt x="26" y="23"/>
                      <a:pt x="26" y="24"/>
                      <a:pt x="26" y="22"/>
                    </a:cubicBezTo>
                    <a:cubicBezTo>
                      <a:pt x="26" y="24"/>
                      <a:pt x="26" y="21"/>
                      <a:pt x="27" y="24"/>
                    </a:cubicBezTo>
                    <a:cubicBezTo>
                      <a:pt x="27" y="23"/>
                      <a:pt x="27" y="23"/>
                      <a:pt x="27" y="22"/>
                    </a:cubicBezTo>
                    <a:cubicBezTo>
                      <a:pt x="28" y="25"/>
                      <a:pt x="28" y="22"/>
                      <a:pt x="28" y="22"/>
                    </a:cubicBezTo>
                    <a:cubicBezTo>
                      <a:pt x="28" y="23"/>
                      <a:pt x="28" y="23"/>
                      <a:pt x="28" y="23"/>
                    </a:cubicBezTo>
                    <a:cubicBezTo>
                      <a:pt x="28" y="22"/>
                      <a:pt x="29" y="22"/>
                      <a:pt x="29" y="21"/>
                    </a:cubicBezTo>
                    <a:cubicBezTo>
                      <a:pt x="29" y="22"/>
                      <a:pt x="29" y="23"/>
                      <a:pt x="29" y="25"/>
                    </a:cubicBezTo>
                    <a:cubicBezTo>
                      <a:pt x="29" y="23"/>
                      <a:pt x="30" y="23"/>
                      <a:pt x="30" y="22"/>
                    </a:cubicBezTo>
                    <a:cubicBezTo>
                      <a:pt x="30" y="22"/>
                      <a:pt x="30" y="22"/>
                      <a:pt x="30" y="23"/>
                    </a:cubicBezTo>
                    <a:cubicBezTo>
                      <a:pt x="30" y="22"/>
                      <a:pt x="30" y="21"/>
                      <a:pt x="30" y="21"/>
                    </a:cubicBezTo>
                    <a:cubicBezTo>
                      <a:pt x="30" y="21"/>
                      <a:pt x="30" y="20"/>
                      <a:pt x="31" y="22"/>
                    </a:cubicBezTo>
                    <a:cubicBezTo>
                      <a:pt x="31" y="22"/>
                      <a:pt x="31" y="16"/>
                      <a:pt x="31" y="15"/>
                    </a:cubicBezTo>
                    <a:cubicBezTo>
                      <a:pt x="32" y="16"/>
                      <a:pt x="32" y="23"/>
                      <a:pt x="32" y="23"/>
                    </a:cubicBezTo>
                    <a:cubicBezTo>
                      <a:pt x="32" y="23"/>
                      <a:pt x="32" y="23"/>
                      <a:pt x="33" y="23"/>
                    </a:cubicBezTo>
                    <a:cubicBezTo>
                      <a:pt x="33" y="22"/>
                      <a:pt x="33" y="20"/>
                      <a:pt x="33" y="20"/>
                    </a:cubicBezTo>
                    <a:cubicBezTo>
                      <a:pt x="33" y="24"/>
                      <a:pt x="37" y="23"/>
                      <a:pt x="38" y="19"/>
                    </a:cubicBezTo>
                    <a:cubicBezTo>
                      <a:pt x="38" y="20"/>
                      <a:pt x="39" y="21"/>
                      <a:pt x="39" y="21"/>
                    </a:cubicBezTo>
                    <a:cubicBezTo>
                      <a:pt x="38" y="20"/>
                      <a:pt x="40" y="22"/>
                      <a:pt x="41" y="20"/>
                    </a:cubicBezTo>
                    <a:cubicBezTo>
                      <a:pt x="42" y="22"/>
                      <a:pt x="42" y="18"/>
                      <a:pt x="43" y="21"/>
                    </a:cubicBezTo>
                    <a:cubicBezTo>
                      <a:pt x="42" y="20"/>
                      <a:pt x="43" y="19"/>
                      <a:pt x="45" y="20"/>
                    </a:cubicBezTo>
                    <a:cubicBezTo>
                      <a:pt x="43" y="19"/>
                      <a:pt x="44" y="19"/>
                      <a:pt x="44" y="18"/>
                    </a:cubicBezTo>
                    <a:cubicBezTo>
                      <a:pt x="45" y="23"/>
                      <a:pt x="48" y="18"/>
                      <a:pt x="50" y="20"/>
                    </a:cubicBezTo>
                    <a:cubicBezTo>
                      <a:pt x="50" y="19"/>
                      <a:pt x="51" y="17"/>
                      <a:pt x="50" y="17"/>
                    </a:cubicBezTo>
                    <a:cubicBezTo>
                      <a:pt x="51" y="18"/>
                      <a:pt x="51" y="19"/>
                      <a:pt x="51" y="20"/>
                    </a:cubicBezTo>
                    <a:cubicBezTo>
                      <a:pt x="51" y="18"/>
                      <a:pt x="53" y="19"/>
                      <a:pt x="53" y="19"/>
                    </a:cubicBezTo>
                    <a:cubicBezTo>
                      <a:pt x="53" y="19"/>
                      <a:pt x="54" y="18"/>
                      <a:pt x="54" y="18"/>
                    </a:cubicBezTo>
                    <a:cubicBezTo>
                      <a:pt x="54" y="16"/>
                      <a:pt x="54" y="18"/>
                      <a:pt x="54" y="19"/>
                    </a:cubicBezTo>
                    <a:cubicBezTo>
                      <a:pt x="54" y="19"/>
                      <a:pt x="55" y="17"/>
                      <a:pt x="55" y="17"/>
                    </a:cubicBezTo>
                    <a:cubicBezTo>
                      <a:pt x="55" y="18"/>
                      <a:pt x="55" y="18"/>
                      <a:pt x="55" y="18"/>
                    </a:cubicBezTo>
                    <a:cubicBezTo>
                      <a:pt x="56" y="18"/>
                      <a:pt x="56" y="17"/>
                      <a:pt x="56" y="19"/>
                    </a:cubicBezTo>
                    <a:cubicBezTo>
                      <a:pt x="56" y="18"/>
                      <a:pt x="57" y="17"/>
                      <a:pt x="57" y="17"/>
                    </a:cubicBezTo>
                    <a:cubicBezTo>
                      <a:pt x="57" y="15"/>
                      <a:pt x="56" y="18"/>
                      <a:pt x="58" y="16"/>
                    </a:cubicBezTo>
                    <a:cubicBezTo>
                      <a:pt x="58" y="17"/>
                      <a:pt x="58" y="18"/>
                      <a:pt x="58" y="19"/>
                    </a:cubicBezTo>
                    <a:cubicBezTo>
                      <a:pt x="58" y="19"/>
                      <a:pt x="60" y="18"/>
                      <a:pt x="60" y="17"/>
                    </a:cubicBezTo>
                    <a:cubicBezTo>
                      <a:pt x="60" y="17"/>
                      <a:pt x="60" y="18"/>
                      <a:pt x="61" y="18"/>
                    </a:cubicBezTo>
                    <a:cubicBezTo>
                      <a:pt x="61" y="17"/>
                      <a:pt x="61" y="18"/>
                      <a:pt x="61" y="17"/>
                    </a:cubicBezTo>
                    <a:cubicBezTo>
                      <a:pt x="62" y="21"/>
                      <a:pt x="65" y="17"/>
                      <a:pt x="65" y="18"/>
                    </a:cubicBezTo>
                    <a:cubicBezTo>
                      <a:pt x="66" y="18"/>
                      <a:pt x="65" y="17"/>
                      <a:pt x="66" y="16"/>
                    </a:cubicBezTo>
                    <a:cubicBezTo>
                      <a:pt x="66" y="15"/>
                      <a:pt x="66" y="19"/>
                      <a:pt x="67" y="18"/>
                    </a:cubicBezTo>
                    <a:cubicBezTo>
                      <a:pt x="67" y="18"/>
                      <a:pt x="67" y="18"/>
                      <a:pt x="67" y="18"/>
                    </a:cubicBezTo>
                    <a:cubicBezTo>
                      <a:pt x="67" y="18"/>
                      <a:pt x="67" y="17"/>
                      <a:pt x="68" y="16"/>
                    </a:cubicBezTo>
                    <a:cubicBezTo>
                      <a:pt x="69" y="18"/>
                      <a:pt x="70" y="17"/>
                      <a:pt x="69" y="18"/>
                    </a:cubicBezTo>
                    <a:cubicBezTo>
                      <a:pt x="71" y="20"/>
                      <a:pt x="73" y="16"/>
                      <a:pt x="73" y="15"/>
                    </a:cubicBezTo>
                    <a:cubicBezTo>
                      <a:pt x="74" y="16"/>
                      <a:pt x="74" y="18"/>
                      <a:pt x="74" y="18"/>
                    </a:cubicBezTo>
                    <a:cubicBezTo>
                      <a:pt x="74" y="18"/>
                      <a:pt x="75" y="16"/>
                      <a:pt x="75" y="16"/>
                    </a:cubicBezTo>
                    <a:cubicBezTo>
                      <a:pt x="75" y="16"/>
                      <a:pt x="75" y="19"/>
                      <a:pt x="76" y="17"/>
                    </a:cubicBezTo>
                    <a:cubicBezTo>
                      <a:pt x="76" y="17"/>
                      <a:pt x="77" y="17"/>
                      <a:pt x="77" y="19"/>
                    </a:cubicBezTo>
                    <a:cubicBezTo>
                      <a:pt x="77" y="19"/>
                      <a:pt x="80" y="17"/>
                      <a:pt x="81" y="17"/>
                    </a:cubicBezTo>
                    <a:cubicBezTo>
                      <a:pt x="81" y="16"/>
                      <a:pt x="84" y="16"/>
                      <a:pt x="83" y="17"/>
                    </a:cubicBezTo>
                    <a:cubicBezTo>
                      <a:pt x="84" y="17"/>
                      <a:pt x="84" y="17"/>
                      <a:pt x="85" y="16"/>
                    </a:cubicBezTo>
                    <a:cubicBezTo>
                      <a:pt x="85" y="16"/>
                      <a:pt x="85" y="16"/>
                      <a:pt x="85" y="16"/>
                    </a:cubicBezTo>
                    <a:cubicBezTo>
                      <a:pt x="92" y="16"/>
                      <a:pt x="91" y="16"/>
                      <a:pt x="89" y="15"/>
                    </a:cubicBezTo>
                    <a:cubicBezTo>
                      <a:pt x="89" y="16"/>
                      <a:pt x="89" y="16"/>
                      <a:pt x="89" y="16"/>
                    </a:cubicBezTo>
                    <a:cubicBezTo>
                      <a:pt x="89" y="16"/>
                      <a:pt x="89" y="15"/>
                      <a:pt x="89" y="15"/>
                    </a:cubicBezTo>
                    <a:cubicBezTo>
                      <a:pt x="89" y="15"/>
                      <a:pt x="89" y="15"/>
                      <a:pt x="89" y="15"/>
                    </a:cubicBezTo>
                    <a:cubicBezTo>
                      <a:pt x="89" y="15"/>
                      <a:pt x="89" y="15"/>
                      <a:pt x="89" y="15"/>
                    </a:cubicBezTo>
                    <a:cubicBezTo>
                      <a:pt x="89" y="14"/>
                      <a:pt x="89" y="13"/>
                      <a:pt x="90" y="12"/>
                    </a:cubicBezTo>
                    <a:cubicBezTo>
                      <a:pt x="90" y="13"/>
                      <a:pt x="90" y="14"/>
                      <a:pt x="90" y="14"/>
                    </a:cubicBezTo>
                    <a:cubicBezTo>
                      <a:pt x="91" y="14"/>
                      <a:pt x="90" y="11"/>
                      <a:pt x="92" y="11"/>
                    </a:cubicBezTo>
                    <a:cubicBezTo>
                      <a:pt x="93" y="12"/>
                      <a:pt x="93" y="14"/>
                      <a:pt x="92" y="15"/>
                    </a:cubicBezTo>
                    <a:cubicBezTo>
                      <a:pt x="93" y="14"/>
                      <a:pt x="94" y="15"/>
                      <a:pt x="94" y="15"/>
                    </a:cubicBezTo>
                    <a:cubicBezTo>
                      <a:pt x="94" y="14"/>
                      <a:pt x="94" y="13"/>
                      <a:pt x="95" y="13"/>
                    </a:cubicBezTo>
                    <a:cubicBezTo>
                      <a:pt x="95" y="13"/>
                      <a:pt x="99" y="14"/>
                      <a:pt x="99" y="14"/>
                    </a:cubicBezTo>
                    <a:cubicBezTo>
                      <a:pt x="99" y="13"/>
                      <a:pt x="100" y="13"/>
                      <a:pt x="100" y="13"/>
                    </a:cubicBezTo>
                    <a:cubicBezTo>
                      <a:pt x="100" y="13"/>
                      <a:pt x="102" y="15"/>
                      <a:pt x="103" y="13"/>
                    </a:cubicBezTo>
                    <a:cubicBezTo>
                      <a:pt x="102" y="13"/>
                      <a:pt x="102" y="14"/>
                      <a:pt x="102" y="14"/>
                    </a:cubicBezTo>
                    <a:cubicBezTo>
                      <a:pt x="102" y="13"/>
                      <a:pt x="110" y="15"/>
                      <a:pt x="112" y="13"/>
                    </a:cubicBezTo>
                    <a:cubicBezTo>
                      <a:pt x="112" y="14"/>
                      <a:pt x="112" y="15"/>
                      <a:pt x="112" y="16"/>
                    </a:cubicBezTo>
                    <a:cubicBezTo>
                      <a:pt x="112" y="14"/>
                      <a:pt x="114" y="16"/>
                      <a:pt x="115" y="16"/>
                    </a:cubicBezTo>
                    <a:cubicBezTo>
                      <a:pt x="115" y="14"/>
                      <a:pt x="118" y="16"/>
                      <a:pt x="118" y="13"/>
                    </a:cubicBezTo>
                    <a:cubicBezTo>
                      <a:pt x="119" y="16"/>
                      <a:pt x="125" y="14"/>
                      <a:pt x="126" y="12"/>
                    </a:cubicBezTo>
                    <a:cubicBezTo>
                      <a:pt x="128" y="15"/>
                      <a:pt x="128" y="11"/>
                      <a:pt x="129" y="12"/>
                    </a:cubicBezTo>
                    <a:cubicBezTo>
                      <a:pt x="131" y="18"/>
                      <a:pt x="143" y="17"/>
                      <a:pt x="144" y="9"/>
                    </a:cubicBezTo>
                    <a:cubicBezTo>
                      <a:pt x="141" y="10"/>
                      <a:pt x="138" y="9"/>
                      <a:pt x="135" y="6"/>
                    </a:cubicBezTo>
                    <a:close/>
                    <a:moveTo>
                      <a:pt x="86" y="15"/>
                    </a:moveTo>
                    <a:cubicBezTo>
                      <a:pt x="86" y="15"/>
                      <a:pt x="86" y="15"/>
                      <a:pt x="86" y="15"/>
                    </a:cubicBezTo>
                    <a:cubicBezTo>
                      <a:pt x="87" y="14"/>
                      <a:pt x="87" y="14"/>
                      <a:pt x="86" y="15"/>
                    </a:cubicBezTo>
                    <a:cubicBezTo>
                      <a:pt x="86" y="14"/>
                      <a:pt x="87" y="13"/>
                      <a:pt x="87" y="13"/>
                    </a:cubicBezTo>
                    <a:cubicBezTo>
                      <a:pt x="87" y="14"/>
                      <a:pt x="87" y="15"/>
                      <a:pt x="87" y="15"/>
                    </a:cubicBezTo>
                    <a:cubicBezTo>
                      <a:pt x="87" y="15"/>
                      <a:pt x="86" y="15"/>
                      <a:pt x="86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i="1"/>
              </a:p>
            </p:txBody>
          </p:sp>
        </p:grpSp>
        <p:grpSp>
          <p:nvGrpSpPr>
            <p:cNvPr id="38" name="组合 37"/>
            <p:cNvGrpSpPr/>
            <p:nvPr/>
          </p:nvGrpSpPr>
          <p:grpSpPr>
            <a:xfrm>
              <a:off x="3629110" y="3477551"/>
              <a:ext cx="1353561" cy="2002500"/>
              <a:chOff x="4252912" y="3519487"/>
              <a:chExt cx="1119189" cy="1655763"/>
            </a:xfrm>
            <a:solidFill>
              <a:schemeClr val="accent1"/>
            </a:solidFill>
          </p:grpSpPr>
          <p:sp>
            <p:nvSpPr>
              <p:cNvPr id="30" name="Freeform 23"/>
              <p:cNvSpPr>
                <a:spLocks noEditPoints="1"/>
              </p:cNvSpPr>
              <p:nvPr/>
            </p:nvSpPr>
            <p:spPr bwMode="auto">
              <a:xfrm>
                <a:off x="4471988" y="3536950"/>
                <a:ext cx="555625" cy="509588"/>
              </a:xfrm>
              <a:custGeom>
                <a:avLst/>
                <a:gdLst>
                  <a:gd name="T0" fmla="*/ 136 w 257"/>
                  <a:gd name="T1" fmla="*/ 2 h 237"/>
                  <a:gd name="T2" fmla="*/ 127 w 257"/>
                  <a:gd name="T3" fmla="*/ 2 h 237"/>
                  <a:gd name="T4" fmla="*/ 123 w 257"/>
                  <a:gd name="T5" fmla="*/ 2 h 237"/>
                  <a:gd name="T6" fmla="*/ 100 w 257"/>
                  <a:gd name="T7" fmla="*/ 6 h 237"/>
                  <a:gd name="T8" fmla="*/ 77 w 257"/>
                  <a:gd name="T9" fmla="*/ 16 h 237"/>
                  <a:gd name="T10" fmla="*/ 66 w 257"/>
                  <a:gd name="T11" fmla="*/ 19 h 237"/>
                  <a:gd name="T12" fmla="*/ 51 w 257"/>
                  <a:gd name="T13" fmla="*/ 36 h 237"/>
                  <a:gd name="T14" fmla="*/ 36 w 257"/>
                  <a:gd name="T15" fmla="*/ 42 h 237"/>
                  <a:gd name="T16" fmla="*/ 22 w 257"/>
                  <a:gd name="T17" fmla="*/ 60 h 237"/>
                  <a:gd name="T18" fmla="*/ 12 w 257"/>
                  <a:gd name="T19" fmla="*/ 75 h 237"/>
                  <a:gd name="T20" fmla="*/ 2 w 257"/>
                  <a:gd name="T21" fmla="*/ 121 h 237"/>
                  <a:gd name="T22" fmla="*/ 3 w 257"/>
                  <a:gd name="T23" fmla="*/ 135 h 237"/>
                  <a:gd name="T24" fmla="*/ 26 w 257"/>
                  <a:gd name="T25" fmla="*/ 182 h 237"/>
                  <a:gd name="T26" fmla="*/ 35 w 257"/>
                  <a:gd name="T27" fmla="*/ 193 h 237"/>
                  <a:gd name="T28" fmla="*/ 49 w 257"/>
                  <a:gd name="T29" fmla="*/ 194 h 237"/>
                  <a:gd name="T30" fmla="*/ 17 w 257"/>
                  <a:gd name="T31" fmla="*/ 121 h 237"/>
                  <a:gd name="T32" fmla="*/ 107 w 257"/>
                  <a:gd name="T33" fmla="*/ 18 h 237"/>
                  <a:gd name="T34" fmla="*/ 128 w 257"/>
                  <a:gd name="T35" fmla="*/ 21 h 237"/>
                  <a:gd name="T36" fmla="*/ 181 w 257"/>
                  <a:gd name="T37" fmla="*/ 29 h 237"/>
                  <a:gd name="T38" fmla="*/ 227 w 257"/>
                  <a:gd name="T39" fmla="*/ 70 h 237"/>
                  <a:gd name="T40" fmla="*/ 235 w 257"/>
                  <a:gd name="T41" fmla="*/ 102 h 237"/>
                  <a:gd name="T42" fmla="*/ 228 w 257"/>
                  <a:gd name="T43" fmla="*/ 152 h 237"/>
                  <a:gd name="T44" fmla="*/ 197 w 257"/>
                  <a:gd name="T45" fmla="*/ 195 h 237"/>
                  <a:gd name="T46" fmla="*/ 165 w 257"/>
                  <a:gd name="T47" fmla="*/ 215 h 237"/>
                  <a:gd name="T48" fmla="*/ 127 w 257"/>
                  <a:gd name="T49" fmla="*/ 226 h 237"/>
                  <a:gd name="T50" fmla="*/ 112 w 257"/>
                  <a:gd name="T51" fmla="*/ 229 h 237"/>
                  <a:gd name="T52" fmla="*/ 106 w 257"/>
                  <a:gd name="T53" fmla="*/ 231 h 237"/>
                  <a:gd name="T54" fmla="*/ 113 w 257"/>
                  <a:gd name="T55" fmla="*/ 234 h 237"/>
                  <a:gd name="T56" fmla="*/ 126 w 257"/>
                  <a:gd name="T57" fmla="*/ 234 h 237"/>
                  <a:gd name="T58" fmla="*/ 153 w 257"/>
                  <a:gd name="T59" fmla="*/ 231 h 237"/>
                  <a:gd name="T60" fmla="*/ 172 w 257"/>
                  <a:gd name="T61" fmla="*/ 218 h 237"/>
                  <a:gd name="T62" fmla="*/ 176 w 257"/>
                  <a:gd name="T63" fmla="*/ 224 h 237"/>
                  <a:gd name="T64" fmla="*/ 187 w 257"/>
                  <a:gd name="T65" fmla="*/ 223 h 237"/>
                  <a:gd name="T66" fmla="*/ 189 w 257"/>
                  <a:gd name="T67" fmla="*/ 214 h 237"/>
                  <a:gd name="T68" fmla="*/ 200 w 257"/>
                  <a:gd name="T69" fmla="*/ 215 h 237"/>
                  <a:gd name="T70" fmla="*/ 210 w 257"/>
                  <a:gd name="T71" fmla="*/ 210 h 237"/>
                  <a:gd name="T72" fmla="*/ 217 w 257"/>
                  <a:gd name="T73" fmla="*/ 204 h 237"/>
                  <a:gd name="T74" fmla="*/ 222 w 257"/>
                  <a:gd name="T75" fmla="*/ 199 h 237"/>
                  <a:gd name="T76" fmla="*/ 227 w 257"/>
                  <a:gd name="T77" fmla="*/ 188 h 237"/>
                  <a:gd name="T78" fmla="*/ 236 w 257"/>
                  <a:gd name="T79" fmla="*/ 182 h 237"/>
                  <a:gd name="T80" fmla="*/ 239 w 257"/>
                  <a:gd name="T81" fmla="*/ 171 h 237"/>
                  <a:gd name="T82" fmla="*/ 242 w 257"/>
                  <a:gd name="T83" fmla="*/ 163 h 237"/>
                  <a:gd name="T84" fmla="*/ 247 w 257"/>
                  <a:gd name="T85" fmla="*/ 154 h 237"/>
                  <a:gd name="T86" fmla="*/ 254 w 257"/>
                  <a:gd name="T87" fmla="*/ 116 h 237"/>
                  <a:gd name="T88" fmla="*/ 254 w 257"/>
                  <a:gd name="T89" fmla="*/ 106 h 237"/>
                  <a:gd name="T90" fmla="*/ 250 w 257"/>
                  <a:gd name="T91" fmla="*/ 78 h 237"/>
                  <a:gd name="T92" fmla="*/ 238 w 257"/>
                  <a:gd name="T93" fmla="*/ 54 h 237"/>
                  <a:gd name="T94" fmla="*/ 231 w 257"/>
                  <a:gd name="T95" fmla="*/ 45 h 237"/>
                  <a:gd name="T96" fmla="*/ 228 w 257"/>
                  <a:gd name="T97" fmla="*/ 41 h 237"/>
                  <a:gd name="T98" fmla="*/ 220 w 257"/>
                  <a:gd name="T99" fmla="*/ 37 h 237"/>
                  <a:gd name="T100" fmla="*/ 206 w 257"/>
                  <a:gd name="T101" fmla="*/ 24 h 237"/>
                  <a:gd name="T102" fmla="*/ 188 w 257"/>
                  <a:gd name="T103" fmla="*/ 13 h 237"/>
                  <a:gd name="T104" fmla="*/ 170 w 257"/>
                  <a:gd name="T105" fmla="*/ 9 h 237"/>
                  <a:gd name="T106" fmla="*/ 145 w 257"/>
                  <a:gd name="T107" fmla="*/ 3 h 2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57" h="237">
                    <a:moveTo>
                      <a:pt x="145" y="3"/>
                    </a:moveTo>
                    <a:cubicBezTo>
                      <a:pt x="145" y="3"/>
                      <a:pt x="144" y="2"/>
                      <a:pt x="144" y="2"/>
                    </a:cubicBezTo>
                    <a:cubicBezTo>
                      <a:pt x="143" y="3"/>
                      <a:pt x="142" y="5"/>
                      <a:pt x="141" y="5"/>
                    </a:cubicBezTo>
                    <a:cubicBezTo>
                      <a:pt x="141" y="3"/>
                      <a:pt x="141" y="3"/>
                      <a:pt x="141" y="3"/>
                    </a:cubicBezTo>
                    <a:cubicBezTo>
                      <a:pt x="142" y="0"/>
                      <a:pt x="138" y="2"/>
                      <a:pt x="137" y="1"/>
                    </a:cubicBezTo>
                    <a:cubicBezTo>
                      <a:pt x="138" y="3"/>
                      <a:pt x="136" y="1"/>
                      <a:pt x="136" y="2"/>
                    </a:cubicBezTo>
                    <a:cubicBezTo>
                      <a:pt x="134" y="3"/>
                      <a:pt x="134" y="3"/>
                      <a:pt x="134" y="3"/>
                    </a:cubicBezTo>
                    <a:cubicBezTo>
                      <a:pt x="132" y="3"/>
                      <a:pt x="134" y="4"/>
                      <a:pt x="131" y="4"/>
                    </a:cubicBezTo>
                    <a:cubicBezTo>
                      <a:pt x="129" y="4"/>
                      <a:pt x="130" y="2"/>
                      <a:pt x="131" y="2"/>
                    </a:cubicBezTo>
                    <a:cubicBezTo>
                      <a:pt x="130" y="1"/>
                      <a:pt x="128" y="2"/>
                      <a:pt x="127" y="2"/>
                    </a:cubicBezTo>
                    <a:cubicBezTo>
                      <a:pt x="127" y="2"/>
                      <a:pt x="127" y="2"/>
                      <a:pt x="127" y="3"/>
                    </a:cubicBezTo>
                    <a:cubicBezTo>
                      <a:pt x="127" y="3"/>
                      <a:pt x="127" y="3"/>
                      <a:pt x="127" y="2"/>
                    </a:cubicBezTo>
                    <a:cubicBezTo>
                      <a:pt x="126" y="3"/>
                      <a:pt x="125" y="3"/>
                      <a:pt x="125" y="3"/>
                    </a:cubicBezTo>
                    <a:cubicBezTo>
                      <a:pt x="125" y="3"/>
                      <a:pt x="125" y="3"/>
                      <a:pt x="125" y="3"/>
                    </a:cubicBezTo>
                    <a:cubicBezTo>
                      <a:pt x="126" y="3"/>
                      <a:pt x="126" y="2"/>
                      <a:pt x="127" y="2"/>
                    </a:cubicBezTo>
                    <a:cubicBezTo>
                      <a:pt x="126" y="2"/>
                      <a:pt x="126" y="2"/>
                      <a:pt x="125" y="2"/>
                    </a:cubicBezTo>
                    <a:cubicBezTo>
                      <a:pt x="125" y="2"/>
                      <a:pt x="125" y="2"/>
                      <a:pt x="125" y="2"/>
                    </a:cubicBezTo>
                    <a:cubicBezTo>
                      <a:pt x="124" y="2"/>
                      <a:pt x="124" y="2"/>
                      <a:pt x="123" y="2"/>
                    </a:cubicBezTo>
                    <a:cubicBezTo>
                      <a:pt x="124" y="0"/>
                      <a:pt x="124" y="0"/>
                      <a:pt x="124" y="0"/>
                    </a:cubicBezTo>
                    <a:cubicBezTo>
                      <a:pt x="122" y="0"/>
                      <a:pt x="120" y="2"/>
                      <a:pt x="120" y="3"/>
                    </a:cubicBezTo>
                    <a:cubicBezTo>
                      <a:pt x="116" y="2"/>
                      <a:pt x="109" y="4"/>
                      <a:pt x="107" y="5"/>
                    </a:cubicBezTo>
                    <a:cubicBezTo>
                      <a:pt x="107" y="5"/>
                      <a:pt x="107" y="4"/>
                      <a:pt x="107" y="5"/>
                    </a:cubicBezTo>
                    <a:cubicBezTo>
                      <a:pt x="105" y="6"/>
                      <a:pt x="104" y="7"/>
                      <a:pt x="104" y="6"/>
                    </a:cubicBezTo>
                    <a:cubicBezTo>
                      <a:pt x="102" y="7"/>
                      <a:pt x="102" y="5"/>
                      <a:pt x="100" y="6"/>
                    </a:cubicBezTo>
                    <a:cubicBezTo>
                      <a:pt x="100" y="5"/>
                      <a:pt x="100" y="6"/>
                      <a:pt x="100" y="7"/>
                    </a:cubicBezTo>
                    <a:cubicBezTo>
                      <a:pt x="96" y="5"/>
                      <a:pt x="93" y="10"/>
                      <a:pt x="88" y="10"/>
                    </a:cubicBezTo>
                    <a:cubicBezTo>
                      <a:pt x="89" y="10"/>
                      <a:pt x="89" y="9"/>
                      <a:pt x="89" y="8"/>
                    </a:cubicBezTo>
                    <a:cubicBezTo>
                      <a:pt x="86" y="10"/>
                      <a:pt x="84" y="11"/>
                      <a:pt x="82" y="14"/>
                    </a:cubicBezTo>
                    <a:cubicBezTo>
                      <a:pt x="82" y="13"/>
                      <a:pt x="81" y="13"/>
                      <a:pt x="82" y="12"/>
                    </a:cubicBezTo>
                    <a:cubicBezTo>
                      <a:pt x="80" y="13"/>
                      <a:pt x="77" y="14"/>
                      <a:pt x="77" y="16"/>
                    </a:cubicBezTo>
                    <a:cubicBezTo>
                      <a:pt x="79" y="16"/>
                      <a:pt x="77" y="15"/>
                      <a:pt x="78" y="15"/>
                    </a:cubicBezTo>
                    <a:cubicBezTo>
                      <a:pt x="80" y="15"/>
                      <a:pt x="78" y="18"/>
                      <a:pt x="76" y="18"/>
                    </a:cubicBezTo>
                    <a:cubicBezTo>
                      <a:pt x="76" y="18"/>
                      <a:pt x="76" y="18"/>
                      <a:pt x="76" y="18"/>
                    </a:cubicBezTo>
                    <a:cubicBezTo>
                      <a:pt x="74" y="18"/>
                      <a:pt x="74" y="19"/>
                      <a:pt x="72" y="20"/>
                    </a:cubicBezTo>
                    <a:cubicBezTo>
                      <a:pt x="71" y="20"/>
                      <a:pt x="73" y="19"/>
                      <a:pt x="72" y="19"/>
                    </a:cubicBezTo>
                    <a:cubicBezTo>
                      <a:pt x="71" y="17"/>
                      <a:pt x="67" y="19"/>
                      <a:pt x="66" y="19"/>
                    </a:cubicBezTo>
                    <a:cubicBezTo>
                      <a:pt x="66" y="20"/>
                      <a:pt x="65" y="21"/>
                      <a:pt x="66" y="21"/>
                    </a:cubicBezTo>
                    <a:cubicBezTo>
                      <a:pt x="65" y="22"/>
                      <a:pt x="64" y="20"/>
                      <a:pt x="63" y="21"/>
                    </a:cubicBezTo>
                    <a:cubicBezTo>
                      <a:pt x="61" y="27"/>
                      <a:pt x="61" y="27"/>
                      <a:pt x="61" y="27"/>
                    </a:cubicBezTo>
                    <a:cubicBezTo>
                      <a:pt x="61" y="26"/>
                      <a:pt x="59" y="26"/>
                      <a:pt x="60" y="24"/>
                    </a:cubicBezTo>
                    <a:cubicBezTo>
                      <a:pt x="57" y="26"/>
                      <a:pt x="57" y="30"/>
                      <a:pt x="56" y="33"/>
                    </a:cubicBezTo>
                    <a:cubicBezTo>
                      <a:pt x="54" y="33"/>
                      <a:pt x="52" y="35"/>
                      <a:pt x="51" y="36"/>
                    </a:cubicBezTo>
                    <a:cubicBezTo>
                      <a:pt x="50" y="35"/>
                      <a:pt x="52" y="36"/>
                      <a:pt x="52" y="35"/>
                    </a:cubicBezTo>
                    <a:cubicBezTo>
                      <a:pt x="49" y="34"/>
                      <a:pt x="49" y="34"/>
                      <a:pt x="49" y="34"/>
                    </a:cubicBezTo>
                    <a:cubicBezTo>
                      <a:pt x="51" y="33"/>
                      <a:pt x="48" y="32"/>
                      <a:pt x="48" y="31"/>
                    </a:cubicBezTo>
                    <a:cubicBezTo>
                      <a:pt x="47" y="33"/>
                      <a:pt x="43" y="35"/>
                      <a:pt x="40" y="36"/>
                    </a:cubicBezTo>
                    <a:cubicBezTo>
                      <a:pt x="44" y="37"/>
                      <a:pt x="38" y="40"/>
                      <a:pt x="40" y="42"/>
                    </a:cubicBezTo>
                    <a:cubicBezTo>
                      <a:pt x="38" y="44"/>
                      <a:pt x="37" y="41"/>
                      <a:pt x="36" y="42"/>
                    </a:cubicBezTo>
                    <a:cubicBezTo>
                      <a:pt x="34" y="45"/>
                      <a:pt x="31" y="46"/>
                      <a:pt x="29" y="49"/>
                    </a:cubicBezTo>
                    <a:cubicBezTo>
                      <a:pt x="29" y="49"/>
                      <a:pt x="29" y="49"/>
                      <a:pt x="29" y="48"/>
                    </a:cubicBezTo>
                    <a:cubicBezTo>
                      <a:pt x="28" y="51"/>
                      <a:pt x="24" y="54"/>
                      <a:pt x="24" y="58"/>
                    </a:cubicBezTo>
                    <a:cubicBezTo>
                      <a:pt x="24" y="58"/>
                      <a:pt x="23" y="58"/>
                      <a:pt x="23" y="57"/>
                    </a:cubicBezTo>
                    <a:cubicBezTo>
                      <a:pt x="21" y="59"/>
                      <a:pt x="26" y="59"/>
                      <a:pt x="22" y="61"/>
                    </a:cubicBezTo>
                    <a:cubicBezTo>
                      <a:pt x="22" y="60"/>
                      <a:pt x="22" y="60"/>
                      <a:pt x="22" y="60"/>
                    </a:cubicBezTo>
                    <a:cubicBezTo>
                      <a:pt x="21" y="62"/>
                      <a:pt x="18" y="62"/>
                      <a:pt x="18" y="66"/>
                    </a:cubicBezTo>
                    <a:cubicBezTo>
                      <a:pt x="18" y="65"/>
                      <a:pt x="18" y="65"/>
                      <a:pt x="18" y="64"/>
                    </a:cubicBezTo>
                    <a:cubicBezTo>
                      <a:pt x="17" y="67"/>
                      <a:pt x="16" y="69"/>
                      <a:pt x="16" y="71"/>
                    </a:cubicBezTo>
                    <a:cubicBezTo>
                      <a:pt x="15" y="71"/>
                      <a:pt x="15" y="71"/>
                      <a:pt x="15" y="70"/>
                    </a:cubicBezTo>
                    <a:cubicBezTo>
                      <a:pt x="13" y="71"/>
                      <a:pt x="15" y="73"/>
                      <a:pt x="14" y="74"/>
                    </a:cubicBezTo>
                    <a:cubicBezTo>
                      <a:pt x="13" y="75"/>
                      <a:pt x="12" y="75"/>
                      <a:pt x="12" y="75"/>
                    </a:cubicBezTo>
                    <a:cubicBezTo>
                      <a:pt x="13" y="76"/>
                      <a:pt x="11" y="79"/>
                      <a:pt x="11" y="81"/>
                    </a:cubicBezTo>
                    <a:cubicBezTo>
                      <a:pt x="10" y="81"/>
                      <a:pt x="10" y="81"/>
                      <a:pt x="9" y="82"/>
                    </a:cubicBezTo>
                    <a:cubicBezTo>
                      <a:pt x="5" y="93"/>
                      <a:pt x="2" y="105"/>
                      <a:pt x="4" y="117"/>
                    </a:cubicBezTo>
                    <a:cubicBezTo>
                      <a:pt x="2" y="119"/>
                      <a:pt x="3" y="114"/>
                      <a:pt x="1" y="115"/>
                    </a:cubicBezTo>
                    <a:cubicBezTo>
                      <a:pt x="3" y="115"/>
                      <a:pt x="1" y="117"/>
                      <a:pt x="2" y="121"/>
                    </a:cubicBezTo>
                    <a:cubicBezTo>
                      <a:pt x="2" y="121"/>
                      <a:pt x="2" y="121"/>
                      <a:pt x="2" y="121"/>
                    </a:cubicBezTo>
                    <a:cubicBezTo>
                      <a:pt x="2" y="122"/>
                      <a:pt x="1" y="123"/>
                      <a:pt x="1" y="125"/>
                    </a:cubicBezTo>
                    <a:cubicBezTo>
                      <a:pt x="2" y="125"/>
                      <a:pt x="2" y="125"/>
                      <a:pt x="2" y="125"/>
                    </a:cubicBezTo>
                    <a:cubicBezTo>
                      <a:pt x="4" y="126"/>
                      <a:pt x="0" y="129"/>
                      <a:pt x="3" y="129"/>
                    </a:cubicBezTo>
                    <a:cubicBezTo>
                      <a:pt x="1" y="131"/>
                      <a:pt x="1" y="131"/>
                      <a:pt x="1" y="131"/>
                    </a:cubicBezTo>
                    <a:cubicBezTo>
                      <a:pt x="4" y="132"/>
                      <a:pt x="1" y="134"/>
                      <a:pt x="3" y="136"/>
                    </a:cubicBezTo>
                    <a:cubicBezTo>
                      <a:pt x="3" y="135"/>
                      <a:pt x="3" y="135"/>
                      <a:pt x="3" y="135"/>
                    </a:cubicBezTo>
                    <a:cubicBezTo>
                      <a:pt x="2" y="138"/>
                      <a:pt x="6" y="141"/>
                      <a:pt x="4" y="142"/>
                    </a:cubicBezTo>
                    <a:cubicBezTo>
                      <a:pt x="5" y="144"/>
                      <a:pt x="7" y="147"/>
                      <a:pt x="9" y="147"/>
                    </a:cubicBezTo>
                    <a:cubicBezTo>
                      <a:pt x="8" y="148"/>
                      <a:pt x="7" y="148"/>
                      <a:pt x="6" y="147"/>
                    </a:cubicBezTo>
                    <a:cubicBezTo>
                      <a:pt x="9" y="156"/>
                      <a:pt x="13" y="165"/>
                      <a:pt x="19" y="171"/>
                    </a:cubicBezTo>
                    <a:cubicBezTo>
                      <a:pt x="18" y="172"/>
                      <a:pt x="18" y="171"/>
                      <a:pt x="17" y="171"/>
                    </a:cubicBezTo>
                    <a:cubicBezTo>
                      <a:pt x="21" y="175"/>
                      <a:pt x="20" y="181"/>
                      <a:pt x="26" y="182"/>
                    </a:cubicBezTo>
                    <a:cubicBezTo>
                      <a:pt x="28" y="182"/>
                      <a:pt x="28" y="182"/>
                      <a:pt x="28" y="182"/>
                    </a:cubicBezTo>
                    <a:cubicBezTo>
                      <a:pt x="28" y="183"/>
                      <a:pt x="27" y="184"/>
                      <a:pt x="27" y="185"/>
                    </a:cubicBezTo>
                    <a:cubicBezTo>
                      <a:pt x="28" y="185"/>
                      <a:pt x="30" y="188"/>
                      <a:pt x="32" y="188"/>
                    </a:cubicBezTo>
                    <a:cubicBezTo>
                      <a:pt x="31" y="189"/>
                      <a:pt x="31" y="188"/>
                      <a:pt x="30" y="189"/>
                    </a:cubicBezTo>
                    <a:cubicBezTo>
                      <a:pt x="31" y="191"/>
                      <a:pt x="35" y="191"/>
                      <a:pt x="36" y="193"/>
                    </a:cubicBezTo>
                    <a:cubicBezTo>
                      <a:pt x="35" y="193"/>
                      <a:pt x="35" y="193"/>
                      <a:pt x="35" y="193"/>
                    </a:cubicBezTo>
                    <a:cubicBezTo>
                      <a:pt x="39" y="203"/>
                      <a:pt x="49" y="216"/>
                      <a:pt x="58" y="218"/>
                    </a:cubicBezTo>
                    <a:cubicBezTo>
                      <a:pt x="61" y="219"/>
                      <a:pt x="58" y="221"/>
                      <a:pt x="59" y="221"/>
                    </a:cubicBezTo>
                    <a:cubicBezTo>
                      <a:pt x="68" y="224"/>
                      <a:pt x="76" y="234"/>
                      <a:pt x="86" y="232"/>
                    </a:cubicBezTo>
                    <a:cubicBezTo>
                      <a:pt x="93" y="233"/>
                      <a:pt x="94" y="226"/>
                      <a:pt x="94" y="226"/>
                    </a:cubicBezTo>
                    <a:cubicBezTo>
                      <a:pt x="83" y="227"/>
                      <a:pt x="69" y="216"/>
                      <a:pt x="61" y="205"/>
                    </a:cubicBezTo>
                    <a:cubicBezTo>
                      <a:pt x="57" y="202"/>
                      <a:pt x="51" y="198"/>
                      <a:pt x="49" y="194"/>
                    </a:cubicBezTo>
                    <a:cubicBezTo>
                      <a:pt x="35" y="180"/>
                      <a:pt x="28" y="161"/>
                      <a:pt x="22" y="144"/>
                    </a:cubicBezTo>
                    <a:cubicBezTo>
                      <a:pt x="21" y="145"/>
                      <a:pt x="20" y="144"/>
                      <a:pt x="20" y="144"/>
                    </a:cubicBezTo>
                    <a:cubicBezTo>
                      <a:pt x="20" y="143"/>
                      <a:pt x="20" y="143"/>
                      <a:pt x="20" y="143"/>
                    </a:cubicBezTo>
                    <a:cubicBezTo>
                      <a:pt x="18" y="142"/>
                      <a:pt x="18" y="142"/>
                      <a:pt x="18" y="142"/>
                    </a:cubicBezTo>
                    <a:cubicBezTo>
                      <a:pt x="18" y="141"/>
                      <a:pt x="20" y="141"/>
                      <a:pt x="20" y="142"/>
                    </a:cubicBezTo>
                    <a:cubicBezTo>
                      <a:pt x="18" y="135"/>
                      <a:pt x="17" y="128"/>
                      <a:pt x="17" y="121"/>
                    </a:cubicBezTo>
                    <a:cubicBezTo>
                      <a:pt x="15" y="120"/>
                      <a:pt x="17" y="117"/>
                      <a:pt x="15" y="117"/>
                    </a:cubicBezTo>
                    <a:cubicBezTo>
                      <a:pt x="16" y="116"/>
                      <a:pt x="16" y="117"/>
                      <a:pt x="16" y="117"/>
                    </a:cubicBezTo>
                    <a:cubicBezTo>
                      <a:pt x="15" y="112"/>
                      <a:pt x="15" y="111"/>
                      <a:pt x="18" y="107"/>
                    </a:cubicBezTo>
                    <a:cubicBezTo>
                      <a:pt x="22" y="88"/>
                      <a:pt x="30" y="70"/>
                      <a:pt x="44" y="57"/>
                    </a:cubicBezTo>
                    <a:cubicBezTo>
                      <a:pt x="58" y="43"/>
                      <a:pt x="76" y="32"/>
                      <a:pt x="96" y="26"/>
                    </a:cubicBezTo>
                    <a:cubicBezTo>
                      <a:pt x="99" y="21"/>
                      <a:pt x="104" y="22"/>
                      <a:pt x="107" y="18"/>
                    </a:cubicBezTo>
                    <a:cubicBezTo>
                      <a:pt x="107" y="20"/>
                      <a:pt x="107" y="20"/>
                      <a:pt x="107" y="20"/>
                    </a:cubicBezTo>
                    <a:cubicBezTo>
                      <a:pt x="110" y="17"/>
                      <a:pt x="111" y="19"/>
                      <a:pt x="116" y="20"/>
                    </a:cubicBezTo>
                    <a:cubicBezTo>
                      <a:pt x="115" y="19"/>
                      <a:pt x="117" y="19"/>
                      <a:pt x="116" y="17"/>
                    </a:cubicBezTo>
                    <a:cubicBezTo>
                      <a:pt x="118" y="15"/>
                      <a:pt x="119" y="20"/>
                      <a:pt x="121" y="19"/>
                    </a:cubicBezTo>
                    <a:cubicBezTo>
                      <a:pt x="121" y="19"/>
                      <a:pt x="121" y="18"/>
                      <a:pt x="122" y="18"/>
                    </a:cubicBezTo>
                    <a:cubicBezTo>
                      <a:pt x="127" y="15"/>
                      <a:pt x="121" y="19"/>
                      <a:pt x="128" y="21"/>
                    </a:cubicBezTo>
                    <a:cubicBezTo>
                      <a:pt x="137" y="19"/>
                      <a:pt x="147" y="18"/>
                      <a:pt x="156" y="21"/>
                    </a:cubicBezTo>
                    <a:cubicBezTo>
                      <a:pt x="156" y="21"/>
                      <a:pt x="156" y="19"/>
                      <a:pt x="157" y="20"/>
                    </a:cubicBezTo>
                    <a:cubicBezTo>
                      <a:pt x="157" y="23"/>
                      <a:pt x="160" y="19"/>
                      <a:pt x="161" y="21"/>
                    </a:cubicBezTo>
                    <a:cubicBezTo>
                      <a:pt x="161" y="22"/>
                      <a:pt x="160" y="22"/>
                      <a:pt x="160" y="22"/>
                    </a:cubicBezTo>
                    <a:cubicBezTo>
                      <a:pt x="164" y="24"/>
                      <a:pt x="167" y="23"/>
                      <a:pt x="171" y="26"/>
                    </a:cubicBezTo>
                    <a:cubicBezTo>
                      <a:pt x="175" y="25"/>
                      <a:pt x="178" y="29"/>
                      <a:pt x="181" y="29"/>
                    </a:cubicBezTo>
                    <a:cubicBezTo>
                      <a:pt x="180" y="30"/>
                      <a:pt x="182" y="30"/>
                      <a:pt x="182" y="31"/>
                    </a:cubicBezTo>
                    <a:cubicBezTo>
                      <a:pt x="187" y="29"/>
                      <a:pt x="188" y="36"/>
                      <a:pt x="192" y="35"/>
                    </a:cubicBezTo>
                    <a:cubicBezTo>
                      <a:pt x="192" y="35"/>
                      <a:pt x="192" y="35"/>
                      <a:pt x="192" y="35"/>
                    </a:cubicBezTo>
                    <a:cubicBezTo>
                      <a:pt x="200" y="40"/>
                      <a:pt x="209" y="47"/>
                      <a:pt x="216" y="54"/>
                    </a:cubicBezTo>
                    <a:cubicBezTo>
                      <a:pt x="220" y="58"/>
                      <a:pt x="221" y="65"/>
                      <a:pt x="225" y="70"/>
                    </a:cubicBezTo>
                    <a:cubicBezTo>
                      <a:pt x="226" y="71"/>
                      <a:pt x="227" y="70"/>
                      <a:pt x="227" y="70"/>
                    </a:cubicBezTo>
                    <a:cubicBezTo>
                      <a:pt x="228" y="72"/>
                      <a:pt x="226" y="71"/>
                      <a:pt x="226" y="71"/>
                    </a:cubicBezTo>
                    <a:cubicBezTo>
                      <a:pt x="229" y="74"/>
                      <a:pt x="228" y="78"/>
                      <a:pt x="230" y="82"/>
                    </a:cubicBezTo>
                    <a:cubicBezTo>
                      <a:pt x="231" y="82"/>
                      <a:pt x="231" y="83"/>
                      <a:pt x="232" y="82"/>
                    </a:cubicBezTo>
                    <a:cubicBezTo>
                      <a:pt x="230" y="87"/>
                      <a:pt x="235" y="92"/>
                      <a:pt x="234" y="97"/>
                    </a:cubicBezTo>
                    <a:cubicBezTo>
                      <a:pt x="237" y="95"/>
                      <a:pt x="236" y="99"/>
                      <a:pt x="237" y="101"/>
                    </a:cubicBezTo>
                    <a:cubicBezTo>
                      <a:pt x="237" y="102"/>
                      <a:pt x="236" y="102"/>
                      <a:pt x="235" y="102"/>
                    </a:cubicBezTo>
                    <a:cubicBezTo>
                      <a:pt x="236" y="105"/>
                      <a:pt x="236" y="107"/>
                      <a:pt x="235" y="111"/>
                    </a:cubicBezTo>
                    <a:cubicBezTo>
                      <a:pt x="235" y="113"/>
                      <a:pt x="237" y="113"/>
                      <a:pt x="236" y="116"/>
                    </a:cubicBezTo>
                    <a:cubicBezTo>
                      <a:pt x="234" y="117"/>
                      <a:pt x="235" y="120"/>
                      <a:pt x="234" y="123"/>
                    </a:cubicBezTo>
                    <a:cubicBezTo>
                      <a:pt x="236" y="122"/>
                      <a:pt x="238" y="125"/>
                      <a:pt x="236" y="128"/>
                    </a:cubicBezTo>
                    <a:cubicBezTo>
                      <a:pt x="234" y="126"/>
                      <a:pt x="234" y="126"/>
                      <a:pt x="234" y="126"/>
                    </a:cubicBezTo>
                    <a:cubicBezTo>
                      <a:pt x="234" y="134"/>
                      <a:pt x="229" y="143"/>
                      <a:pt x="228" y="152"/>
                    </a:cubicBezTo>
                    <a:cubicBezTo>
                      <a:pt x="227" y="152"/>
                      <a:pt x="227" y="152"/>
                      <a:pt x="227" y="152"/>
                    </a:cubicBezTo>
                    <a:cubicBezTo>
                      <a:pt x="225" y="160"/>
                      <a:pt x="219" y="167"/>
                      <a:pt x="216" y="175"/>
                    </a:cubicBezTo>
                    <a:cubicBezTo>
                      <a:pt x="214" y="176"/>
                      <a:pt x="211" y="179"/>
                      <a:pt x="210" y="180"/>
                    </a:cubicBezTo>
                    <a:cubicBezTo>
                      <a:pt x="209" y="184"/>
                      <a:pt x="208" y="184"/>
                      <a:pt x="208" y="187"/>
                    </a:cubicBezTo>
                    <a:cubicBezTo>
                      <a:pt x="207" y="188"/>
                      <a:pt x="206" y="188"/>
                      <a:pt x="205" y="188"/>
                    </a:cubicBezTo>
                    <a:cubicBezTo>
                      <a:pt x="202" y="190"/>
                      <a:pt x="198" y="191"/>
                      <a:pt x="197" y="195"/>
                    </a:cubicBezTo>
                    <a:cubicBezTo>
                      <a:pt x="196" y="194"/>
                      <a:pt x="196" y="194"/>
                      <a:pt x="196" y="194"/>
                    </a:cubicBezTo>
                    <a:cubicBezTo>
                      <a:pt x="194" y="196"/>
                      <a:pt x="191" y="201"/>
                      <a:pt x="187" y="201"/>
                    </a:cubicBezTo>
                    <a:cubicBezTo>
                      <a:pt x="187" y="203"/>
                      <a:pt x="184" y="205"/>
                      <a:pt x="187" y="205"/>
                    </a:cubicBezTo>
                    <a:cubicBezTo>
                      <a:pt x="185" y="206"/>
                      <a:pt x="185" y="204"/>
                      <a:pt x="184" y="206"/>
                    </a:cubicBezTo>
                    <a:cubicBezTo>
                      <a:pt x="184" y="203"/>
                      <a:pt x="184" y="203"/>
                      <a:pt x="184" y="203"/>
                    </a:cubicBezTo>
                    <a:cubicBezTo>
                      <a:pt x="177" y="207"/>
                      <a:pt x="172" y="211"/>
                      <a:pt x="165" y="215"/>
                    </a:cubicBezTo>
                    <a:cubicBezTo>
                      <a:pt x="162" y="213"/>
                      <a:pt x="158" y="218"/>
                      <a:pt x="153" y="218"/>
                    </a:cubicBezTo>
                    <a:cubicBezTo>
                      <a:pt x="151" y="220"/>
                      <a:pt x="146" y="219"/>
                      <a:pt x="145" y="223"/>
                    </a:cubicBezTo>
                    <a:cubicBezTo>
                      <a:pt x="145" y="221"/>
                      <a:pt x="145" y="221"/>
                      <a:pt x="145" y="221"/>
                    </a:cubicBezTo>
                    <a:cubicBezTo>
                      <a:pt x="141" y="222"/>
                      <a:pt x="137" y="223"/>
                      <a:pt x="132" y="224"/>
                    </a:cubicBezTo>
                    <a:cubicBezTo>
                      <a:pt x="129" y="224"/>
                      <a:pt x="130" y="226"/>
                      <a:pt x="128" y="227"/>
                    </a:cubicBezTo>
                    <a:cubicBezTo>
                      <a:pt x="127" y="226"/>
                      <a:pt x="127" y="226"/>
                      <a:pt x="127" y="226"/>
                    </a:cubicBezTo>
                    <a:cubicBezTo>
                      <a:pt x="125" y="227"/>
                      <a:pt x="125" y="230"/>
                      <a:pt x="125" y="231"/>
                    </a:cubicBezTo>
                    <a:cubicBezTo>
                      <a:pt x="123" y="231"/>
                      <a:pt x="123" y="232"/>
                      <a:pt x="121" y="231"/>
                    </a:cubicBezTo>
                    <a:cubicBezTo>
                      <a:pt x="122" y="230"/>
                      <a:pt x="123" y="228"/>
                      <a:pt x="124" y="226"/>
                    </a:cubicBezTo>
                    <a:cubicBezTo>
                      <a:pt x="121" y="226"/>
                      <a:pt x="119" y="230"/>
                      <a:pt x="117" y="228"/>
                    </a:cubicBezTo>
                    <a:cubicBezTo>
                      <a:pt x="114" y="228"/>
                      <a:pt x="113" y="229"/>
                      <a:pt x="113" y="231"/>
                    </a:cubicBezTo>
                    <a:cubicBezTo>
                      <a:pt x="113" y="230"/>
                      <a:pt x="111" y="230"/>
                      <a:pt x="112" y="229"/>
                    </a:cubicBezTo>
                    <a:cubicBezTo>
                      <a:pt x="110" y="230"/>
                      <a:pt x="109" y="230"/>
                      <a:pt x="108" y="231"/>
                    </a:cubicBezTo>
                    <a:cubicBezTo>
                      <a:pt x="109" y="231"/>
                      <a:pt x="109" y="231"/>
                      <a:pt x="110" y="231"/>
                    </a:cubicBezTo>
                    <a:cubicBezTo>
                      <a:pt x="109" y="232"/>
                      <a:pt x="107" y="233"/>
                      <a:pt x="108" y="235"/>
                    </a:cubicBezTo>
                    <a:cubicBezTo>
                      <a:pt x="109" y="234"/>
                      <a:pt x="109" y="234"/>
                      <a:pt x="110" y="234"/>
                    </a:cubicBezTo>
                    <a:cubicBezTo>
                      <a:pt x="110" y="235"/>
                      <a:pt x="107" y="236"/>
                      <a:pt x="106" y="235"/>
                    </a:cubicBezTo>
                    <a:cubicBezTo>
                      <a:pt x="105" y="234"/>
                      <a:pt x="107" y="232"/>
                      <a:pt x="106" y="231"/>
                    </a:cubicBezTo>
                    <a:cubicBezTo>
                      <a:pt x="102" y="235"/>
                      <a:pt x="102" y="235"/>
                      <a:pt x="102" y="235"/>
                    </a:cubicBezTo>
                    <a:cubicBezTo>
                      <a:pt x="103" y="235"/>
                      <a:pt x="104" y="235"/>
                      <a:pt x="104" y="237"/>
                    </a:cubicBezTo>
                    <a:cubicBezTo>
                      <a:pt x="106" y="236"/>
                      <a:pt x="106" y="236"/>
                      <a:pt x="106" y="236"/>
                    </a:cubicBezTo>
                    <a:cubicBezTo>
                      <a:pt x="106" y="237"/>
                      <a:pt x="106" y="237"/>
                      <a:pt x="106" y="237"/>
                    </a:cubicBezTo>
                    <a:cubicBezTo>
                      <a:pt x="109" y="236"/>
                      <a:pt x="112" y="237"/>
                      <a:pt x="115" y="235"/>
                    </a:cubicBezTo>
                    <a:cubicBezTo>
                      <a:pt x="113" y="234"/>
                      <a:pt x="113" y="234"/>
                      <a:pt x="113" y="234"/>
                    </a:cubicBezTo>
                    <a:cubicBezTo>
                      <a:pt x="115" y="233"/>
                      <a:pt x="117" y="231"/>
                      <a:pt x="119" y="232"/>
                    </a:cubicBezTo>
                    <a:cubicBezTo>
                      <a:pt x="118" y="233"/>
                      <a:pt x="119" y="234"/>
                      <a:pt x="119" y="235"/>
                    </a:cubicBezTo>
                    <a:cubicBezTo>
                      <a:pt x="120" y="234"/>
                      <a:pt x="120" y="234"/>
                      <a:pt x="121" y="234"/>
                    </a:cubicBezTo>
                    <a:cubicBezTo>
                      <a:pt x="120" y="237"/>
                      <a:pt x="120" y="237"/>
                      <a:pt x="120" y="237"/>
                    </a:cubicBezTo>
                    <a:cubicBezTo>
                      <a:pt x="120" y="233"/>
                      <a:pt x="125" y="234"/>
                      <a:pt x="126" y="233"/>
                    </a:cubicBezTo>
                    <a:cubicBezTo>
                      <a:pt x="126" y="234"/>
                      <a:pt x="126" y="234"/>
                      <a:pt x="126" y="234"/>
                    </a:cubicBezTo>
                    <a:cubicBezTo>
                      <a:pt x="129" y="234"/>
                      <a:pt x="125" y="233"/>
                      <a:pt x="127" y="232"/>
                    </a:cubicBezTo>
                    <a:cubicBezTo>
                      <a:pt x="129" y="232"/>
                      <a:pt x="128" y="235"/>
                      <a:pt x="130" y="236"/>
                    </a:cubicBezTo>
                    <a:cubicBezTo>
                      <a:pt x="133" y="235"/>
                      <a:pt x="138" y="232"/>
                      <a:pt x="142" y="233"/>
                    </a:cubicBezTo>
                    <a:cubicBezTo>
                      <a:pt x="144" y="231"/>
                      <a:pt x="147" y="230"/>
                      <a:pt x="149" y="228"/>
                    </a:cubicBezTo>
                    <a:cubicBezTo>
                      <a:pt x="151" y="227"/>
                      <a:pt x="150" y="231"/>
                      <a:pt x="152" y="229"/>
                    </a:cubicBezTo>
                    <a:cubicBezTo>
                      <a:pt x="152" y="230"/>
                      <a:pt x="152" y="231"/>
                      <a:pt x="153" y="231"/>
                    </a:cubicBezTo>
                    <a:cubicBezTo>
                      <a:pt x="153" y="230"/>
                      <a:pt x="157" y="230"/>
                      <a:pt x="155" y="228"/>
                    </a:cubicBezTo>
                    <a:cubicBezTo>
                      <a:pt x="158" y="228"/>
                      <a:pt x="162" y="227"/>
                      <a:pt x="165" y="225"/>
                    </a:cubicBezTo>
                    <a:cubicBezTo>
                      <a:pt x="164" y="225"/>
                      <a:pt x="165" y="227"/>
                      <a:pt x="166" y="228"/>
                    </a:cubicBezTo>
                    <a:cubicBezTo>
                      <a:pt x="167" y="225"/>
                      <a:pt x="169" y="223"/>
                      <a:pt x="173" y="222"/>
                    </a:cubicBezTo>
                    <a:cubicBezTo>
                      <a:pt x="172" y="221"/>
                      <a:pt x="171" y="221"/>
                      <a:pt x="171" y="220"/>
                    </a:cubicBezTo>
                    <a:cubicBezTo>
                      <a:pt x="171" y="219"/>
                      <a:pt x="171" y="218"/>
                      <a:pt x="172" y="218"/>
                    </a:cubicBezTo>
                    <a:cubicBezTo>
                      <a:pt x="173" y="220"/>
                      <a:pt x="174" y="222"/>
                      <a:pt x="177" y="221"/>
                    </a:cubicBezTo>
                    <a:cubicBezTo>
                      <a:pt x="177" y="224"/>
                      <a:pt x="172" y="223"/>
                      <a:pt x="175" y="225"/>
                    </a:cubicBezTo>
                    <a:cubicBezTo>
                      <a:pt x="174" y="227"/>
                      <a:pt x="169" y="229"/>
                      <a:pt x="168" y="228"/>
                    </a:cubicBezTo>
                    <a:cubicBezTo>
                      <a:pt x="166" y="232"/>
                      <a:pt x="170" y="228"/>
                      <a:pt x="170" y="230"/>
                    </a:cubicBezTo>
                    <a:cubicBezTo>
                      <a:pt x="172" y="229"/>
                      <a:pt x="173" y="228"/>
                      <a:pt x="176" y="226"/>
                    </a:cubicBezTo>
                    <a:cubicBezTo>
                      <a:pt x="176" y="225"/>
                      <a:pt x="174" y="225"/>
                      <a:pt x="176" y="224"/>
                    </a:cubicBezTo>
                    <a:cubicBezTo>
                      <a:pt x="177" y="220"/>
                      <a:pt x="180" y="224"/>
                      <a:pt x="181" y="223"/>
                    </a:cubicBezTo>
                    <a:cubicBezTo>
                      <a:pt x="180" y="225"/>
                      <a:pt x="180" y="225"/>
                      <a:pt x="180" y="225"/>
                    </a:cubicBezTo>
                    <a:cubicBezTo>
                      <a:pt x="182" y="224"/>
                      <a:pt x="182" y="223"/>
                      <a:pt x="184" y="222"/>
                    </a:cubicBezTo>
                    <a:cubicBezTo>
                      <a:pt x="186" y="224"/>
                      <a:pt x="181" y="224"/>
                      <a:pt x="181" y="226"/>
                    </a:cubicBezTo>
                    <a:cubicBezTo>
                      <a:pt x="183" y="227"/>
                      <a:pt x="183" y="227"/>
                      <a:pt x="183" y="227"/>
                    </a:cubicBezTo>
                    <a:cubicBezTo>
                      <a:pt x="187" y="226"/>
                      <a:pt x="183" y="224"/>
                      <a:pt x="187" y="223"/>
                    </a:cubicBezTo>
                    <a:cubicBezTo>
                      <a:pt x="187" y="225"/>
                      <a:pt x="187" y="225"/>
                      <a:pt x="187" y="225"/>
                    </a:cubicBezTo>
                    <a:cubicBezTo>
                      <a:pt x="189" y="223"/>
                      <a:pt x="189" y="223"/>
                      <a:pt x="189" y="223"/>
                    </a:cubicBezTo>
                    <a:cubicBezTo>
                      <a:pt x="188" y="222"/>
                      <a:pt x="187" y="221"/>
                      <a:pt x="185" y="222"/>
                    </a:cubicBezTo>
                    <a:cubicBezTo>
                      <a:pt x="185" y="218"/>
                      <a:pt x="187" y="220"/>
                      <a:pt x="189" y="218"/>
                    </a:cubicBezTo>
                    <a:cubicBezTo>
                      <a:pt x="189" y="216"/>
                      <a:pt x="188" y="219"/>
                      <a:pt x="187" y="218"/>
                    </a:cubicBezTo>
                    <a:cubicBezTo>
                      <a:pt x="186" y="216"/>
                      <a:pt x="188" y="215"/>
                      <a:pt x="189" y="214"/>
                    </a:cubicBezTo>
                    <a:cubicBezTo>
                      <a:pt x="191" y="213"/>
                      <a:pt x="191" y="215"/>
                      <a:pt x="193" y="216"/>
                    </a:cubicBezTo>
                    <a:cubicBezTo>
                      <a:pt x="192" y="216"/>
                      <a:pt x="191" y="217"/>
                      <a:pt x="191" y="216"/>
                    </a:cubicBezTo>
                    <a:cubicBezTo>
                      <a:pt x="189" y="220"/>
                      <a:pt x="194" y="219"/>
                      <a:pt x="192" y="221"/>
                    </a:cubicBezTo>
                    <a:cubicBezTo>
                      <a:pt x="195" y="221"/>
                      <a:pt x="194" y="219"/>
                      <a:pt x="195" y="218"/>
                    </a:cubicBezTo>
                    <a:cubicBezTo>
                      <a:pt x="194" y="218"/>
                      <a:pt x="194" y="216"/>
                      <a:pt x="193" y="216"/>
                    </a:cubicBezTo>
                    <a:cubicBezTo>
                      <a:pt x="194" y="210"/>
                      <a:pt x="197" y="218"/>
                      <a:pt x="200" y="215"/>
                    </a:cubicBezTo>
                    <a:cubicBezTo>
                      <a:pt x="198" y="213"/>
                      <a:pt x="202" y="208"/>
                      <a:pt x="198" y="207"/>
                    </a:cubicBezTo>
                    <a:cubicBezTo>
                      <a:pt x="199" y="206"/>
                      <a:pt x="199" y="205"/>
                      <a:pt x="200" y="204"/>
                    </a:cubicBezTo>
                    <a:cubicBezTo>
                      <a:pt x="201" y="207"/>
                      <a:pt x="203" y="205"/>
                      <a:pt x="202" y="207"/>
                    </a:cubicBezTo>
                    <a:cubicBezTo>
                      <a:pt x="203" y="207"/>
                      <a:pt x="203" y="207"/>
                      <a:pt x="203" y="207"/>
                    </a:cubicBezTo>
                    <a:cubicBezTo>
                      <a:pt x="203" y="210"/>
                      <a:pt x="203" y="210"/>
                      <a:pt x="203" y="210"/>
                    </a:cubicBezTo>
                    <a:cubicBezTo>
                      <a:pt x="205" y="210"/>
                      <a:pt x="208" y="210"/>
                      <a:pt x="210" y="210"/>
                    </a:cubicBezTo>
                    <a:cubicBezTo>
                      <a:pt x="211" y="208"/>
                      <a:pt x="208" y="209"/>
                      <a:pt x="210" y="207"/>
                    </a:cubicBezTo>
                    <a:cubicBezTo>
                      <a:pt x="210" y="208"/>
                      <a:pt x="211" y="208"/>
                      <a:pt x="212" y="207"/>
                    </a:cubicBezTo>
                    <a:cubicBezTo>
                      <a:pt x="210" y="208"/>
                      <a:pt x="210" y="205"/>
                      <a:pt x="211" y="203"/>
                    </a:cubicBezTo>
                    <a:cubicBezTo>
                      <a:pt x="213" y="202"/>
                      <a:pt x="215" y="202"/>
                      <a:pt x="215" y="203"/>
                    </a:cubicBezTo>
                    <a:cubicBezTo>
                      <a:pt x="215" y="206"/>
                      <a:pt x="215" y="206"/>
                      <a:pt x="215" y="206"/>
                    </a:cubicBezTo>
                    <a:cubicBezTo>
                      <a:pt x="215" y="203"/>
                      <a:pt x="216" y="206"/>
                      <a:pt x="217" y="204"/>
                    </a:cubicBezTo>
                    <a:cubicBezTo>
                      <a:pt x="216" y="203"/>
                      <a:pt x="216" y="201"/>
                      <a:pt x="215" y="200"/>
                    </a:cubicBezTo>
                    <a:cubicBezTo>
                      <a:pt x="216" y="198"/>
                      <a:pt x="218" y="199"/>
                      <a:pt x="218" y="198"/>
                    </a:cubicBezTo>
                    <a:cubicBezTo>
                      <a:pt x="217" y="201"/>
                      <a:pt x="217" y="201"/>
                      <a:pt x="217" y="201"/>
                    </a:cubicBezTo>
                    <a:cubicBezTo>
                      <a:pt x="219" y="198"/>
                      <a:pt x="220" y="203"/>
                      <a:pt x="222" y="200"/>
                    </a:cubicBezTo>
                    <a:cubicBezTo>
                      <a:pt x="221" y="198"/>
                      <a:pt x="221" y="198"/>
                      <a:pt x="221" y="198"/>
                    </a:cubicBezTo>
                    <a:cubicBezTo>
                      <a:pt x="222" y="198"/>
                      <a:pt x="222" y="198"/>
                      <a:pt x="222" y="199"/>
                    </a:cubicBezTo>
                    <a:cubicBezTo>
                      <a:pt x="222" y="198"/>
                      <a:pt x="223" y="197"/>
                      <a:pt x="223" y="196"/>
                    </a:cubicBezTo>
                    <a:cubicBezTo>
                      <a:pt x="224" y="196"/>
                      <a:pt x="224" y="196"/>
                      <a:pt x="224" y="196"/>
                    </a:cubicBezTo>
                    <a:cubicBezTo>
                      <a:pt x="225" y="195"/>
                      <a:pt x="224" y="192"/>
                      <a:pt x="227" y="193"/>
                    </a:cubicBezTo>
                    <a:cubicBezTo>
                      <a:pt x="224" y="192"/>
                      <a:pt x="226" y="194"/>
                      <a:pt x="223" y="194"/>
                    </a:cubicBezTo>
                    <a:cubicBezTo>
                      <a:pt x="221" y="194"/>
                      <a:pt x="223" y="192"/>
                      <a:pt x="224" y="191"/>
                    </a:cubicBezTo>
                    <a:cubicBezTo>
                      <a:pt x="226" y="193"/>
                      <a:pt x="226" y="189"/>
                      <a:pt x="227" y="188"/>
                    </a:cubicBezTo>
                    <a:cubicBezTo>
                      <a:pt x="228" y="188"/>
                      <a:pt x="229" y="187"/>
                      <a:pt x="230" y="187"/>
                    </a:cubicBezTo>
                    <a:cubicBezTo>
                      <a:pt x="229" y="186"/>
                      <a:pt x="229" y="186"/>
                      <a:pt x="229" y="186"/>
                    </a:cubicBezTo>
                    <a:cubicBezTo>
                      <a:pt x="232" y="187"/>
                      <a:pt x="230" y="183"/>
                      <a:pt x="232" y="182"/>
                    </a:cubicBezTo>
                    <a:cubicBezTo>
                      <a:pt x="232" y="183"/>
                      <a:pt x="233" y="184"/>
                      <a:pt x="235" y="183"/>
                    </a:cubicBezTo>
                    <a:cubicBezTo>
                      <a:pt x="231" y="183"/>
                      <a:pt x="234" y="179"/>
                      <a:pt x="232" y="179"/>
                    </a:cubicBezTo>
                    <a:cubicBezTo>
                      <a:pt x="234" y="177"/>
                      <a:pt x="234" y="181"/>
                      <a:pt x="236" y="182"/>
                    </a:cubicBezTo>
                    <a:cubicBezTo>
                      <a:pt x="235" y="179"/>
                      <a:pt x="239" y="179"/>
                      <a:pt x="237" y="177"/>
                    </a:cubicBezTo>
                    <a:cubicBezTo>
                      <a:pt x="236" y="178"/>
                      <a:pt x="236" y="176"/>
                      <a:pt x="235" y="175"/>
                    </a:cubicBezTo>
                    <a:cubicBezTo>
                      <a:pt x="237" y="173"/>
                      <a:pt x="236" y="176"/>
                      <a:pt x="238" y="175"/>
                    </a:cubicBezTo>
                    <a:cubicBezTo>
                      <a:pt x="238" y="173"/>
                      <a:pt x="237" y="171"/>
                      <a:pt x="236" y="172"/>
                    </a:cubicBezTo>
                    <a:cubicBezTo>
                      <a:pt x="237" y="171"/>
                      <a:pt x="236" y="168"/>
                      <a:pt x="238" y="168"/>
                    </a:cubicBezTo>
                    <a:cubicBezTo>
                      <a:pt x="240" y="168"/>
                      <a:pt x="237" y="171"/>
                      <a:pt x="239" y="171"/>
                    </a:cubicBezTo>
                    <a:cubicBezTo>
                      <a:pt x="241" y="167"/>
                      <a:pt x="236" y="167"/>
                      <a:pt x="237" y="164"/>
                    </a:cubicBezTo>
                    <a:cubicBezTo>
                      <a:pt x="236" y="164"/>
                      <a:pt x="234" y="162"/>
                      <a:pt x="234" y="160"/>
                    </a:cubicBezTo>
                    <a:cubicBezTo>
                      <a:pt x="236" y="157"/>
                      <a:pt x="234" y="162"/>
                      <a:pt x="236" y="162"/>
                    </a:cubicBezTo>
                    <a:cubicBezTo>
                      <a:pt x="237" y="160"/>
                      <a:pt x="237" y="160"/>
                      <a:pt x="237" y="160"/>
                    </a:cubicBezTo>
                    <a:cubicBezTo>
                      <a:pt x="240" y="159"/>
                      <a:pt x="239" y="166"/>
                      <a:pt x="242" y="165"/>
                    </a:cubicBezTo>
                    <a:cubicBezTo>
                      <a:pt x="242" y="163"/>
                      <a:pt x="242" y="163"/>
                      <a:pt x="242" y="163"/>
                    </a:cubicBezTo>
                    <a:cubicBezTo>
                      <a:pt x="242" y="164"/>
                      <a:pt x="243" y="165"/>
                      <a:pt x="244" y="165"/>
                    </a:cubicBezTo>
                    <a:cubicBezTo>
                      <a:pt x="243" y="164"/>
                      <a:pt x="246" y="161"/>
                      <a:pt x="245" y="161"/>
                    </a:cubicBezTo>
                    <a:cubicBezTo>
                      <a:pt x="244" y="160"/>
                      <a:pt x="245" y="162"/>
                      <a:pt x="244" y="161"/>
                    </a:cubicBezTo>
                    <a:cubicBezTo>
                      <a:pt x="245" y="159"/>
                      <a:pt x="243" y="158"/>
                      <a:pt x="244" y="155"/>
                    </a:cubicBezTo>
                    <a:cubicBezTo>
                      <a:pt x="245" y="157"/>
                      <a:pt x="247" y="156"/>
                      <a:pt x="247" y="157"/>
                    </a:cubicBezTo>
                    <a:cubicBezTo>
                      <a:pt x="249" y="156"/>
                      <a:pt x="246" y="156"/>
                      <a:pt x="247" y="154"/>
                    </a:cubicBezTo>
                    <a:cubicBezTo>
                      <a:pt x="248" y="155"/>
                      <a:pt x="248" y="155"/>
                      <a:pt x="248" y="155"/>
                    </a:cubicBezTo>
                    <a:cubicBezTo>
                      <a:pt x="251" y="148"/>
                      <a:pt x="254" y="138"/>
                      <a:pt x="251" y="132"/>
                    </a:cubicBezTo>
                    <a:cubicBezTo>
                      <a:pt x="253" y="131"/>
                      <a:pt x="253" y="129"/>
                      <a:pt x="255" y="125"/>
                    </a:cubicBezTo>
                    <a:cubicBezTo>
                      <a:pt x="254" y="127"/>
                      <a:pt x="253" y="125"/>
                      <a:pt x="253" y="124"/>
                    </a:cubicBezTo>
                    <a:cubicBezTo>
                      <a:pt x="255" y="123"/>
                      <a:pt x="255" y="123"/>
                      <a:pt x="255" y="123"/>
                    </a:cubicBezTo>
                    <a:cubicBezTo>
                      <a:pt x="256" y="121"/>
                      <a:pt x="255" y="118"/>
                      <a:pt x="254" y="116"/>
                    </a:cubicBezTo>
                    <a:cubicBezTo>
                      <a:pt x="254" y="115"/>
                      <a:pt x="255" y="115"/>
                      <a:pt x="255" y="115"/>
                    </a:cubicBezTo>
                    <a:cubicBezTo>
                      <a:pt x="257" y="113"/>
                      <a:pt x="254" y="113"/>
                      <a:pt x="254" y="112"/>
                    </a:cubicBezTo>
                    <a:cubicBezTo>
                      <a:pt x="255" y="111"/>
                      <a:pt x="255" y="111"/>
                      <a:pt x="255" y="111"/>
                    </a:cubicBezTo>
                    <a:cubicBezTo>
                      <a:pt x="254" y="111"/>
                      <a:pt x="254" y="111"/>
                      <a:pt x="254" y="111"/>
                    </a:cubicBezTo>
                    <a:cubicBezTo>
                      <a:pt x="253" y="109"/>
                      <a:pt x="254" y="107"/>
                      <a:pt x="256" y="107"/>
                    </a:cubicBezTo>
                    <a:cubicBezTo>
                      <a:pt x="255" y="106"/>
                      <a:pt x="255" y="105"/>
                      <a:pt x="254" y="106"/>
                    </a:cubicBezTo>
                    <a:cubicBezTo>
                      <a:pt x="256" y="104"/>
                      <a:pt x="256" y="99"/>
                      <a:pt x="254" y="96"/>
                    </a:cubicBezTo>
                    <a:cubicBezTo>
                      <a:pt x="254" y="97"/>
                      <a:pt x="253" y="97"/>
                      <a:pt x="252" y="98"/>
                    </a:cubicBezTo>
                    <a:cubicBezTo>
                      <a:pt x="249" y="97"/>
                      <a:pt x="252" y="97"/>
                      <a:pt x="251" y="96"/>
                    </a:cubicBezTo>
                    <a:cubicBezTo>
                      <a:pt x="252" y="95"/>
                      <a:pt x="252" y="94"/>
                      <a:pt x="253" y="95"/>
                    </a:cubicBezTo>
                    <a:cubicBezTo>
                      <a:pt x="256" y="90"/>
                      <a:pt x="252" y="84"/>
                      <a:pt x="251" y="79"/>
                    </a:cubicBezTo>
                    <a:cubicBezTo>
                      <a:pt x="251" y="78"/>
                      <a:pt x="250" y="78"/>
                      <a:pt x="250" y="78"/>
                    </a:cubicBezTo>
                    <a:cubicBezTo>
                      <a:pt x="251" y="73"/>
                      <a:pt x="247" y="70"/>
                      <a:pt x="246" y="66"/>
                    </a:cubicBezTo>
                    <a:cubicBezTo>
                      <a:pt x="246" y="67"/>
                      <a:pt x="243" y="67"/>
                      <a:pt x="242" y="65"/>
                    </a:cubicBezTo>
                    <a:cubicBezTo>
                      <a:pt x="239" y="64"/>
                      <a:pt x="244" y="63"/>
                      <a:pt x="244" y="61"/>
                    </a:cubicBezTo>
                    <a:cubicBezTo>
                      <a:pt x="243" y="60"/>
                      <a:pt x="241" y="59"/>
                      <a:pt x="241" y="58"/>
                    </a:cubicBezTo>
                    <a:cubicBezTo>
                      <a:pt x="241" y="58"/>
                      <a:pt x="241" y="58"/>
                      <a:pt x="241" y="58"/>
                    </a:cubicBezTo>
                    <a:cubicBezTo>
                      <a:pt x="240" y="57"/>
                      <a:pt x="238" y="56"/>
                      <a:pt x="238" y="54"/>
                    </a:cubicBezTo>
                    <a:cubicBezTo>
                      <a:pt x="239" y="54"/>
                      <a:pt x="239" y="54"/>
                      <a:pt x="239" y="54"/>
                    </a:cubicBezTo>
                    <a:cubicBezTo>
                      <a:pt x="238" y="53"/>
                      <a:pt x="238" y="51"/>
                      <a:pt x="237" y="50"/>
                    </a:cubicBezTo>
                    <a:cubicBezTo>
                      <a:pt x="236" y="50"/>
                      <a:pt x="235" y="47"/>
                      <a:pt x="233" y="47"/>
                    </a:cubicBezTo>
                    <a:cubicBezTo>
                      <a:pt x="233" y="47"/>
                      <a:pt x="233" y="47"/>
                      <a:pt x="233" y="47"/>
                    </a:cubicBezTo>
                    <a:cubicBezTo>
                      <a:pt x="232" y="48"/>
                      <a:pt x="232" y="48"/>
                      <a:pt x="232" y="48"/>
                    </a:cubicBezTo>
                    <a:cubicBezTo>
                      <a:pt x="231" y="45"/>
                      <a:pt x="231" y="45"/>
                      <a:pt x="231" y="45"/>
                    </a:cubicBezTo>
                    <a:cubicBezTo>
                      <a:pt x="232" y="45"/>
                      <a:pt x="233" y="45"/>
                      <a:pt x="233" y="45"/>
                    </a:cubicBezTo>
                    <a:cubicBezTo>
                      <a:pt x="232" y="42"/>
                      <a:pt x="232" y="45"/>
                      <a:pt x="230" y="44"/>
                    </a:cubicBezTo>
                    <a:cubicBezTo>
                      <a:pt x="228" y="44"/>
                      <a:pt x="229" y="43"/>
                      <a:pt x="229" y="42"/>
                    </a:cubicBezTo>
                    <a:cubicBezTo>
                      <a:pt x="230" y="42"/>
                      <a:pt x="230" y="43"/>
                      <a:pt x="230" y="43"/>
                    </a:cubicBezTo>
                    <a:cubicBezTo>
                      <a:pt x="232" y="43"/>
                      <a:pt x="230" y="42"/>
                      <a:pt x="230" y="41"/>
                    </a:cubicBezTo>
                    <a:cubicBezTo>
                      <a:pt x="230" y="41"/>
                      <a:pt x="229" y="42"/>
                      <a:pt x="228" y="41"/>
                    </a:cubicBezTo>
                    <a:cubicBezTo>
                      <a:pt x="227" y="40"/>
                      <a:pt x="225" y="38"/>
                      <a:pt x="226" y="37"/>
                    </a:cubicBezTo>
                    <a:cubicBezTo>
                      <a:pt x="225" y="37"/>
                      <a:pt x="224" y="36"/>
                      <a:pt x="223" y="36"/>
                    </a:cubicBezTo>
                    <a:cubicBezTo>
                      <a:pt x="224" y="37"/>
                      <a:pt x="225" y="38"/>
                      <a:pt x="224" y="39"/>
                    </a:cubicBezTo>
                    <a:cubicBezTo>
                      <a:pt x="223" y="39"/>
                      <a:pt x="222" y="38"/>
                      <a:pt x="222" y="37"/>
                    </a:cubicBezTo>
                    <a:cubicBezTo>
                      <a:pt x="223" y="37"/>
                      <a:pt x="223" y="37"/>
                      <a:pt x="223" y="37"/>
                    </a:cubicBezTo>
                    <a:cubicBezTo>
                      <a:pt x="222" y="37"/>
                      <a:pt x="220" y="35"/>
                      <a:pt x="220" y="37"/>
                    </a:cubicBezTo>
                    <a:cubicBezTo>
                      <a:pt x="221" y="34"/>
                      <a:pt x="221" y="34"/>
                      <a:pt x="221" y="34"/>
                    </a:cubicBezTo>
                    <a:cubicBezTo>
                      <a:pt x="219" y="35"/>
                      <a:pt x="218" y="33"/>
                      <a:pt x="216" y="33"/>
                    </a:cubicBezTo>
                    <a:cubicBezTo>
                      <a:pt x="217" y="31"/>
                      <a:pt x="220" y="31"/>
                      <a:pt x="218" y="28"/>
                    </a:cubicBezTo>
                    <a:cubicBezTo>
                      <a:pt x="215" y="28"/>
                      <a:pt x="215" y="28"/>
                      <a:pt x="215" y="28"/>
                    </a:cubicBezTo>
                    <a:cubicBezTo>
                      <a:pt x="214" y="27"/>
                      <a:pt x="213" y="27"/>
                      <a:pt x="214" y="26"/>
                    </a:cubicBezTo>
                    <a:cubicBezTo>
                      <a:pt x="211" y="23"/>
                      <a:pt x="208" y="27"/>
                      <a:pt x="206" y="24"/>
                    </a:cubicBezTo>
                    <a:cubicBezTo>
                      <a:pt x="208" y="23"/>
                      <a:pt x="207" y="23"/>
                      <a:pt x="206" y="21"/>
                    </a:cubicBezTo>
                    <a:cubicBezTo>
                      <a:pt x="206" y="21"/>
                      <a:pt x="205" y="22"/>
                      <a:pt x="205" y="22"/>
                    </a:cubicBezTo>
                    <a:cubicBezTo>
                      <a:pt x="205" y="23"/>
                      <a:pt x="206" y="21"/>
                      <a:pt x="207" y="23"/>
                    </a:cubicBezTo>
                    <a:cubicBezTo>
                      <a:pt x="206" y="24"/>
                      <a:pt x="205" y="23"/>
                      <a:pt x="204" y="23"/>
                    </a:cubicBezTo>
                    <a:cubicBezTo>
                      <a:pt x="204" y="17"/>
                      <a:pt x="196" y="17"/>
                      <a:pt x="192" y="13"/>
                    </a:cubicBezTo>
                    <a:cubicBezTo>
                      <a:pt x="191" y="15"/>
                      <a:pt x="189" y="12"/>
                      <a:pt x="188" y="13"/>
                    </a:cubicBezTo>
                    <a:cubicBezTo>
                      <a:pt x="189" y="10"/>
                      <a:pt x="185" y="12"/>
                      <a:pt x="185" y="10"/>
                    </a:cubicBezTo>
                    <a:cubicBezTo>
                      <a:pt x="184" y="13"/>
                      <a:pt x="184" y="13"/>
                      <a:pt x="184" y="13"/>
                    </a:cubicBezTo>
                    <a:cubicBezTo>
                      <a:pt x="182" y="10"/>
                      <a:pt x="179" y="14"/>
                      <a:pt x="178" y="11"/>
                    </a:cubicBezTo>
                    <a:cubicBezTo>
                      <a:pt x="176" y="10"/>
                      <a:pt x="179" y="10"/>
                      <a:pt x="180" y="9"/>
                    </a:cubicBezTo>
                    <a:cubicBezTo>
                      <a:pt x="178" y="6"/>
                      <a:pt x="173" y="10"/>
                      <a:pt x="172" y="6"/>
                    </a:cubicBezTo>
                    <a:cubicBezTo>
                      <a:pt x="171" y="7"/>
                      <a:pt x="172" y="9"/>
                      <a:pt x="170" y="9"/>
                    </a:cubicBezTo>
                    <a:cubicBezTo>
                      <a:pt x="168" y="8"/>
                      <a:pt x="165" y="6"/>
                      <a:pt x="166" y="5"/>
                    </a:cubicBezTo>
                    <a:cubicBezTo>
                      <a:pt x="164" y="6"/>
                      <a:pt x="164" y="6"/>
                      <a:pt x="162" y="5"/>
                    </a:cubicBezTo>
                    <a:cubicBezTo>
                      <a:pt x="163" y="4"/>
                      <a:pt x="163" y="5"/>
                      <a:pt x="164" y="4"/>
                    </a:cubicBezTo>
                    <a:cubicBezTo>
                      <a:pt x="162" y="3"/>
                      <a:pt x="160" y="4"/>
                      <a:pt x="157" y="4"/>
                    </a:cubicBezTo>
                    <a:cubicBezTo>
                      <a:pt x="156" y="2"/>
                      <a:pt x="152" y="3"/>
                      <a:pt x="150" y="1"/>
                    </a:cubicBezTo>
                    <a:cubicBezTo>
                      <a:pt x="148" y="3"/>
                      <a:pt x="145" y="0"/>
                      <a:pt x="145" y="3"/>
                    </a:cubicBezTo>
                    <a:close/>
                    <a:moveTo>
                      <a:pt x="122" y="4"/>
                    </a:moveTo>
                    <a:cubicBezTo>
                      <a:pt x="122" y="4"/>
                      <a:pt x="122" y="3"/>
                      <a:pt x="123" y="3"/>
                    </a:cubicBezTo>
                    <a:cubicBezTo>
                      <a:pt x="122" y="4"/>
                      <a:pt x="122" y="4"/>
                      <a:pt x="12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i="1"/>
              </a:p>
            </p:txBody>
          </p:sp>
          <p:sp>
            <p:nvSpPr>
              <p:cNvPr id="31" name="Freeform 24"/>
              <p:cNvSpPr>
                <a:spLocks noEditPoints="1"/>
              </p:cNvSpPr>
              <p:nvPr/>
            </p:nvSpPr>
            <p:spPr bwMode="auto">
              <a:xfrm>
                <a:off x="4360863" y="4533900"/>
                <a:ext cx="290513" cy="641350"/>
              </a:xfrm>
              <a:custGeom>
                <a:avLst/>
                <a:gdLst>
                  <a:gd name="T0" fmla="*/ 129 w 134"/>
                  <a:gd name="T1" fmla="*/ 226 h 298"/>
                  <a:gd name="T2" fmla="*/ 131 w 134"/>
                  <a:gd name="T3" fmla="*/ 241 h 298"/>
                  <a:gd name="T4" fmla="*/ 132 w 134"/>
                  <a:gd name="T5" fmla="*/ 241 h 298"/>
                  <a:gd name="T6" fmla="*/ 130 w 134"/>
                  <a:gd name="T7" fmla="*/ 240 h 298"/>
                  <a:gd name="T8" fmla="*/ 128 w 134"/>
                  <a:gd name="T9" fmla="*/ 228 h 298"/>
                  <a:gd name="T10" fmla="*/ 128 w 134"/>
                  <a:gd name="T11" fmla="*/ 228 h 298"/>
                  <a:gd name="T12" fmla="*/ 121 w 134"/>
                  <a:gd name="T13" fmla="*/ 229 h 298"/>
                  <a:gd name="T14" fmla="*/ 124 w 134"/>
                  <a:gd name="T15" fmla="*/ 222 h 298"/>
                  <a:gd name="T16" fmla="*/ 119 w 134"/>
                  <a:gd name="T17" fmla="*/ 220 h 298"/>
                  <a:gd name="T18" fmla="*/ 101 w 134"/>
                  <a:gd name="T19" fmla="*/ 209 h 298"/>
                  <a:gd name="T20" fmla="*/ 92 w 134"/>
                  <a:gd name="T21" fmla="*/ 204 h 298"/>
                  <a:gd name="T22" fmla="*/ 79 w 134"/>
                  <a:gd name="T23" fmla="*/ 196 h 298"/>
                  <a:gd name="T24" fmla="*/ 72 w 134"/>
                  <a:gd name="T25" fmla="*/ 193 h 298"/>
                  <a:gd name="T26" fmla="*/ 68 w 134"/>
                  <a:gd name="T27" fmla="*/ 189 h 298"/>
                  <a:gd name="T28" fmla="*/ 64 w 134"/>
                  <a:gd name="T29" fmla="*/ 186 h 298"/>
                  <a:gd name="T30" fmla="*/ 60 w 134"/>
                  <a:gd name="T31" fmla="*/ 186 h 298"/>
                  <a:gd name="T32" fmla="*/ 52 w 134"/>
                  <a:gd name="T33" fmla="*/ 179 h 298"/>
                  <a:gd name="T34" fmla="*/ 41 w 134"/>
                  <a:gd name="T35" fmla="*/ 172 h 298"/>
                  <a:gd name="T36" fmla="*/ 32 w 134"/>
                  <a:gd name="T37" fmla="*/ 167 h 298"/>
                  <a:gd name="T38" fmla="*/ 21 w 134"/>
                  <a:gd name="T39" fmla="*/ 162 h 298"/>
                  <a:gd name="T40" fmla="*/ 16 w 134"/>
                  <a:gd name="T41" fmla="*/ 161 h 298"/>
                  <a:gd name="T42" fmla="*/ 17 w 134"/>
                  <a:gd name="T43" fmla="*/ 159 h 298"/>
                  <a:gd name="T44" fmla="*/ 17 w 134"/>
                  <a:gd name="T45" fmla="*/ 158 h 298"/>
                  <a:gd name="T46" fmla="*/ 20 w 134"/>
                  <a:gd name="T47" fmla="*/ 144 h 298"/>
                  <a:gd name="T48" fmla="*/ 21 w 134"/>
                  <a:gd name="T49" fmla="*/ 136 h 298"/>
                  <a:gd name="T50" fmla="*/ 26 w 134"/>
                  <a:gd name="T51" fmla="*/ 131 h 298"/>
                  <a:gd name="T52" fmla="*/ 28 w 134"/>
                  <a:gd name="T53" fmla="*/ 120 h 298"/>
                  <a:gd name="T54" fmla="*/ 38 w 134"/>
                  <a:gd name="T55" fmla="*/ 110 h 298"/>
                  <a:gd name="T56" fmla="*/ 43 w 134"/>
                  <a:gd name="T57" fmla="*/ 101 h 298"/>
                  <a:gd name="T58" fmla="*/ 51 w 134"/>
                  <a:gd name="T59" fmla="*/ 92 h 298"/>
                  <a:gd name="T60" fmla="*/ 66 w 134"/>
                  <a:gd name="T61" fmla="*/ 74 h 298"/>
                  <a:gd name="T62" fmla="*/ 72 w 134"/>
                  <a:gd name="T63" fmla="*/ 62 h 298"/>
                  <a:gd name="T64" fmla="*/ 87 w 134"/>
                  <a:gd name="T65" fmla="*/ 43 h 298"/>
                  <a:gd name="T66" fmla="*/ 106 w 134"/>
                  <a:gd name="T67" fmla="*/ 24 h 298"/>
                  <a:gd name="T68" fmla="*/ 63 w 134"/>
                  <a:gd name="T69" fmla="*/ 55 h 298"/>
                  <a:gd name="T70" fmla="*/ 52 w 134"/>
                  <a:gd name="T71" fmla="*/ 69 h 298"/>
                  <a:gd name="T72" fmla="*/ 1 w 134"/>
                  <a:gd name="T73" fmla="*/ 154 h 298"/>
                  <a:gd name="T74" fmla="*/ 20 w 134"/>
                  <a:gd name="T75" fmla="*/ 181 h 298"/>
                  <a:gd name="T76" fmla="*/ 33 w 134"/>
                  <a:gd name="T77" fmla="*/ 191 h 298"/>
                  <a:gd name="T78" fmla="*/ 66 w 134"/>
                  <a:gd name="T79" fmla="*/ 212 h 298"/>
                  <a:gd name="T80" fmla="*/ 88 w 134"/>
                  <a:gd name="T81" fmla="*/ 225 h 298"/>
                  <a:gd name="T82" fmla="*/ 110 w 134"/>
                  <a:gd name="T83" fmla="*/ 239 h 298"/>
                  <a:gd name="T84" fmla="*/ 106 w 134"/>
                  <a:gd name="T85" fmla="*/ 254 h 298"/>
                  <a:gd name="T86" fmla="*/ 95 w 134"/>
                  <a:gd name="T87" fmla="*/ 278 h 298"/>
                  <a:gd name="T88" fmla="*/ 84 w 134"/>
                  <a:gd name="T89" fmla="*/ 292 h 298"/>
                  <a:gd name="T90" fmla="*/ 75 w 134"/>
                  <a:gd name="T91" fmla="*/ 291 h 298"/>
                  <a:gd name="T92" fmla="*/ 72 w 134"/>
                  <a:gd name="T93" fmla="*/ 295 h 298"/>
                  <a:gd name="T94" fmla="*/ 82 w 134"/>
                  <a:gd name="T95" fmla="*/ 294 h 298"/>
                  <a:gd name="T96" fmla="*/ 86 w 134"/>
                  <a:gd name="T97" fmla="*/ 293 h 298"/>
                  <a:gd name="T98" fmla="*/ 102 w 134"/>
                  <a:gd name="T99" fmla="*/ 286 h 298"/>
                  <a:gd name="T100" fmla="*/ 111 w 134"/>
                  <a:gd name="T101" fmla="*/ 276 h 298"/>
                  <a:gd name="T102" fmla="*/ 115 w 134"/>
                  <a:gd name="T103" fmla="*/ 276 h 298"/>
                  <a:gd name="T104" fmla="*/ 120 w 134"/>
                  <a:gd name="T105" fmla="*/ 275 h 298"/>
                  <a:gd name="T106" fmla="*/ 118 w 134"/>
                  <a:gd name="T107" fmla="*/ 268 h 298"/>
                  <a:gd name="T108" fmla="*/ 116 w 134"/>
                  <a:gd name="T109" fmla="*/ 262 h 298"/>
                  <a:gd name="T110" fmla="*/ 124 w 134"/>
                  <a:gd name="T111" fmla="*/ 260 h 298"/>
                  <a:gd name="T112" fmla="*/ 124 w 134"/>
                  <a:gd name="T113" fmla="*/ 255 h 298"/>
                  <a:gd name="T114" fmla="*/ 128 w 134"/>
                  <a:gd name="T115" fmla="*/ 252 h 298"/>
                  <a:gd name="T116" fmla="*/ 130 w 134"/>
                  <a:gd name="T117" fmla="*/ 247 h 298"/>
                  <a:gd name="T118" fmla="*/ 132 w 134"/>
                  <a:gd name="T119" fmla="*/ 244 h 298"/>
                  <a:gd name="T120" fmla="*/ 17 w 134"/>
                  <a:gd name="T121" fmla="*/ 159 h 2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34" h="298">
                    <a:moveTo>
                      <a:pt x="132" y="242"/>
                    </a:moveTo>
                    <a:cubicBezTo>
                      <a:pt x="132" y="242"/>
                      <a:pt x="132" y="242"/>
                      <a:pt x="132" y="242"/>
                    </a:cubicBezTo>
                    <a:cubicBezTo>
                      <a:pt x="131" y="238"/>
                      <a:pt x="129" y="228"/>
                      <a:pt x="129" y="226"/>
                    </a:cubicBezTo>
                    <a:cubicBezTo>
                      <a:pt x="129" y="226"/>
                      <a:pt x="129" y="226"/>
                      <a:pt x="129" y="226"/>
                    </a:cubicBezTo>
                    <a:cubicBezTo>
                      <a:pt x="129" y="226"/>
                      <a:pt x="129" y="226"/>
                      <a:pt x="129" y="226"/>
                    </a:cubicBezTo>
                    <a:cubicBezTo>
                      <a:pt x="129" y="226"/>
                      <a:pt x="129" y="226"/>
                      <a:pt x="129" y="226"/>
                    </a:cubicBezTo>
                    <a:cubicBezTo>
                      <a:pt x="129" y="226"/>
                      <a:pt x="129" y="226"/>
                      <a:pt x="129" y="226"/>
                    </a:cubicBezTo>
                    <a:cubicBezTo>
                      <a:pt x="129" y="226"/>
                      <a:pt x="129" y="226"/>
                      <a:pt x="129" y="226"/>
                    </a:cubicBezTo>
                    <a:cubicBezTo>
                      <a:pt x="128" y="226"/>
                      <a:pt x="128" y="226"/>
                      <a:pt x="128" y="227"/>
                    </a:cubicBezTo>
                    <a:cubicBezTo>
                      <a:pt x="128" y="227"/>
                      <a:pt x="129" y="231"/>
                      <a:pt x="131" y="240"/>
                    </a:cubicBezTo>
                    <a:cubicBezTo>
                      <a:pt x="131" y="240"/>
                      <a:pt x="131" y="240"/>
                      <a:pt x="131" y="240"/>
                    </a:cubicBezTo>
                    <a:cubicBezTo>
                      <a:pt x="131" y="241"/>
                      <a:pt x="131" y="241"/>
                      <a:pt x="131" y="241"/>
                    </a:cubicBezTo>
                    <a:cubicBezTo>
                      <a:pt x="131" y="241"/>
                      <a:pt x="131" y="241"/>
                      <a:pt x="131" y="241"/>
                    </a:cubicBezTo>
                    <a:cubicBezTo>
                      <a:pt x="131" y="241"/>
                      <a:pt x="131" y="241"/>
                      <a:pt x="131" y="241"/>
                    </a:cubicBezTo>
                    <a:cubicBezTo>
                      <a:pt x="132" y="241"/>
                      <a:pt x="132" y="241"/>
                      <a:pt x="132" y="241"/>
                    </a:cubicBezTo>
                    <a:cubicBezTo>
                      <a:pt x="132" y="241"/>
                      <a:pt x="132" y="241"/>
                      <a:pt x="132" y="241"/>
                    </a:cubicBezTo>
                    <a:cubicBezTo>
                      <a:pt x="132" y="241"/>
                      <a:pt x="132" y="241"/>
                      <a:pt x="132" y="241"/>
                    </a:cubicBezTo>
                    <a:cubicBezTo>
                      <a:pt x="132" y="241"/>
                      <a:pt x="132" y="241"/>
                      <a:pt x="132" y="241"/>
                    </a:cubicBezTo>
                    <a:cubicBezTo>
                      <a:pt x="132" y="242"/>
                      <a:pt x="132" y="242"/>
                      <a:pt x="132" y="242"/>
                    </a:cubicBezTo>
                    <a:cubicBezTo>
                      <a:pt x="132" y="243"/>
                      <a:pt x="131" y="242"/>
                      <a:pt x="131" y="242"/>
                    </a:cubicBezTo>
                    <a:cubicBezTo>
                      <a:pt x="131" y="242"/>
                      <a:pt x="131" y="242"/>
                      <a:pt x="131" y="242"/>
                    </a:cubicBezTo>
                    <a:cubicBezTo>
                      <a:pt x="131" y="242"/>
                      <a:pt x="131" y="242"/>
                      <a:pt x="131" y="242"/>
                    </a:cubicBezTo>
                    <a:cubicBezTo>
                      <a:pt x="131" y="241"/>
                      <a:pt x="130" y="241"/>
                      <a:pt x="130" y="241"/>
                    </a:cubicBezTo>
                    <a:cubicBezTo>
                      <a:pt x="130" y="240"/>
                      <a:pt x="130" y="240"/>
                      <a:pt x="130" y="240"/>
                    </a:cubicBezTo>
                    <a:cubicBezTo>
                      <a:pt x="131" y="240"/>
                      <a:pt x="131" y="240"/>
                      <a:pt x="131" y="240"/>
                    </a:cubicBezTo>
                    <a:cubicBezTo>
                      <a:pt x="131" y="240"/>
                      <a:pt x="131" y="240"/>
                      <a:pt x="131" y="240"/>
                    </a:cubicBezTo>
                    <a:cubicBezTo>
                      <a:pt x="131" y="240"/>
                      <a:pt x="131" y="240"/>
                      <a:pt x="131" y="240"/>
                    </a:cubicBezTo>
                    <a:cubicBezTo>
                      <a:pt x="129" y="235"/>
                      <a:pt x="127" y="226"/>
                      <a:pt x="128" y="228"/>
                    </a:cubicBezTo>
                    <a:cubicBezTo>
                      <a:pt x="128" y="228"/>
                      <a:pt x="128" y="228"/>
                      <a:pt x="128" y="228"/>
                    </a:cubicBezTo>
                    <a:cubicBezTo>
                      <a:pt x="128" y="228"/>
                      <a:pt x="128" y="228"/>
                      <a:pt x="128" y="228"/>
                    </a:cubicBezTo>
                    <a:cubicBezTo>
                      <a:pt x="128" y="228"/>
                      <a:pt x="128" y="228"/>
                      <a:pt x="128" y="228"/>
                    </a:cubicBezTo>
                    <a:cubicBezTo>
                      <a:pt x="128" y="228"/>
                      <a:pt x="128" y="228"/>
                      <a:pt x="128" y="228"/>
                    </a:cubicBezTo>
                    <a:cubicBezTo>
                      <a:pt x="128" y="228"/>
                      <a:pt x="128" y="228"/>
                      <a:pt x="128" y="228"/>
                    </a:cubicBezTo>
                    <a:cubicBezTo>
                      <a:pt x="128" y="228"/>
                      <a:pt x="128" y="228"/>
                      <a:pt x="128" y="228"/>
                    </a:cubicBezTo>
                    <a:cubicBezTo>
                      <a:pt x="128" y="228"/>
                      <a:pt x="128" y="228"/>
                      <a:pt x="128" y="228"/>
                    </a:cubicBezTo>
                    <a:cubicBezTo>
                      <a:pt x="128" y="228"/>
                      <a:pt x="128" y="228"/>
                      <a:pt x="128" y="228"/>
                    </a:cubicBezTo>
                    <a:cubicBezTo>
                      <a:pt x="128" y="228"/>
                      <a:pt x="128" y="228"/>
                      <a:pt x="128" y="228"/>
                    </a:cubicBezTo>
                    <a:cubicBezTo>
                      <a:pt x="129" y="230"/>
                      <a:pt x="128" y="227"/>
                      <a:pt x="128" y="227"/>
                    </a:cubicBezTo>
                    <a:cubicBezTo>
                      <a:pt x="127" y="227"/>
                      <a:pt x="126" y="228"/>
                      <a:pt x="126" y="229"/>
                    </a:cubicBezTo>
                    <a:cubicBezTo>
                      <a:pt x="126" y="228"/>
                      <a:pt x="124" y="229"/>
                      <a:pt x="124" y="227"/>
                    </a:cubicBezTo>
                    <a:cubicBezTo>
                      <a:pt x="125" y="226"/>
                      <a:pt x="126" y="228"/>
                      <a:pt x="126" y="226"/>
                    </a:cubicBezTo>
                    <a:cubicBezTo>
                      <a:pt x="125" y="225"/>
                      <a:pt x="123" y="229"/>
                      <a:pt x="121" y="229"/>
                    </a:cubicBezTo>
                    <a:cubicBezTo>
                      <a:pt x="121" y="230"/>
                      <a:pt x="119" y="232"/>
                      <a:pt x="118" y="232"/>
                    </a:cubicBezTo>
                    <a:cubicBezTo>
                      <a:pt x="116" y="230"/>
                      <a:pt x="119" y="232"/>
                      <a:pt x="120" y="230"/>
                    </a:cubicBezTo>
                    <a:cubicBezTo>
                      <a:pt x="119" y="229"/>
                      <a:pt x="119" y="229"/>
                      <a:pt x="119" y="229"/>
                    </a:cubicBezTo>
                    <a:cubicBezTo>
                      <a:pt x="119" y="226"/>
                      <a:pt x="123" y="227"/>
                      <a:pt x="124" y="224"/>
                    </a:cubicBezTo>
                    <a:cubicBezTo>
                      <a:pt x="123" y="225"/>
                      <a:pt x="123" y="225"/>
                      <a:pt x="123" y="225"/>
                    </a:cubicBezTo>
                    <a:cubicBezTo>
                      <a:pt x="123" y="224"/>
                      <a:pt x="124" y="223"/>
                      <a:pt x="124" y="222"/>
                    </a:cubicBezTo>
                    <a:cubicBezTo>
                      <a:pt x="123" y="224"/>
                      <a:pt x="122" y="221"/>
                      <a:pt x="122" y="222"/>
                    </a:cubicBezTo>
                    <a:cubicBezTo>
                      <a:pt x="121" y="223"/>
                      <a:pt x="123" y="222"/>
                      <a:pt x="122" y="223"/>
                    </a:cubicBezTo>
                    <a:cubicBezTo>
                      <a:pt x="121" y="222"/>
                      <a:pt x="119" y="225"/>
                      <a:pt x="118" y="223"/>
                    </a:cubicBezTo>
                    <a:cubicBezTo>
                      <a:pt x="120" y="222"/>
                      <a:pt x="119" y="221"/>
                      <a:pt x="120" y="220"/>
                    </a:cubicBezTo>
                    <a:cubicBezTo>
                      <a:pt x="120" y="219"/>
                      <a:pt x="119" y="222"/>
                      <a:pt x="119" y="220"/>
                    </a:cubicBezTo>
                    <a:cubicBezTo>
                      <a:pt x="119" y="220"/>
                      <a:pt x="119" y="220"/>
                      <a:pt x="119" y="220"/>
                    </a:cubicBezTo>
                    <a:cubicBezTo>
                      <a:pt x="116" y="217"/>
                      <a:pt x="112" y="215"/>
                      <a:pt x="107" y="216"/>
                    </a:cubicBezTo>
                    <a:cubicBezTo>
                      <a:pt x="108" y="215"/>
                      <a:pt x="107" y="214"/>
                      <a:pt x="106" y="212"/>
                    </a:cubicBezTo>
                    <a:cubicBezTo>
                      <a:pt x="106" y="213"/>
                      <a:pt x="105" y="213"/>
                      <a:pt x="104" y="213"/>
                    </a:cubicBezTo>
                    <a:cubicBezTo>
                      <a:pt x="105" y="211"/>
                      <a:pt x="105" y="211"/>
                      <a:pt x="105" y="211"/>
                    </a:cubicBezTo>
                    <a:cubicBezTo>
                      <a:pt x="104" y="209"/>
                      <a:pt x="102" y="210"/>
                      <a:pt x="101" y="210"/>
                    </a:cubicBezTo>
                    <a:cubicBezTo>
                      <a:pt x="101" y="210"/>
                      <a:pt x="101" y="210"/>
                      <a:pt x="101" y="209"/>
                    </a:cubicBezTo>
                    <a:cubicBezTo>
                      <a:pt x="101" y="207"/>
                      <a:pt x="100" y="209"/>
                      <a:pt x="99" y="210"/>
                    </a:cubicBezTo>
                    <a:cubicBezTo>
                      <a:pt x="99" y="208"/>
                      <a:pt x="99" y="208"/>
                      <a:pt x="99" y="208"/>
                    </a:cubicBezTo>
                    <a:cubicBezTo>
                      <a:pt x="99" y="209"/>
                      <a:pt x="99" y="209"/>
                      <a:pt x="99" y="209"/>
                    </a:cubicBezTo>
                    <a:cubicBezTo>
                      <a:pt x="97" y="209"/>
                      <a:pt x="96" y="208"/>
                      <a:pt x="98" y="206"/>
                    </a:cubicBezTo>
                    <a:cubicBezTo>
                      <a:pt x="97" y="207"/>
                      <a:pt x="97" y="207"/>
                      <a:pt x="97" y="207"/>
                    </a:cubicBezTo>
                    <a:cubicBezTo>
                      <a:pt x="97" y="206"/>
                      <a:pt x="94" y="204"/>
                      <a:pt x="92" y="204"/>
                    </a:cubicBezTo>
                    <a:cubicBezTo>
                      <a:pt x="93" y="205"/>
                      <a:pt x="92" y="205"/>
                      <a:pt x="92" y="207"/>
                    </a:cubicBezTo>
                    <a:cubicBezTo>
                      <a:pt x="90" y="208"/>
                      <a:pt x="92" y="206"/>
                      <a:pt x="90" y="207"/>
                    </a:cubicBezTo>
                    <a:cubicBezTo>
                      <a:pt x="91" y="206"/>
                      <a:pt x="91" y="205"/>
                      <a:pt x="92" y="205"/>
                    </a:cubicBezTo>
                    <a:cubicBezTo>
                      <a:pt x="91" y="201"/>
                      <a:pt x="87" y="201"/>
                      <a:pt x="85" y="199"/>
                    </a:cubicBezTo>
                    <a:cubicBezTo>
                      <a:pt x="84" y="199"/>
                      <a:pt x="84" y="199"/>
                      <a:pt x="84" y="200"/>
                    </a:cubicBezTo>
                    <a:cubicBezTo>
                      <a:pt x="83" y="197"/>
                      <a:pt x="80" y="198"/>
                      <a:pt x="79" y="196"/>
                    </a:cubicBezTo>
                    <a:cubicBezTo>
                      <a:pt x="79" y="197"/>
                      <a:pt x="77" y="199"/>
                      <a:pt x="76" y="198"/>
                    </a:cubicBezTo>
                    <a:cubicBezTo>
                      <a:pt x="74" y="199"/>
                      <a:pt x="77" y="195"/>
                      <a:pt x="77" y="194"/>
                    </a:cubicBezTo>
                    <a:cubicBezTo>
                      <a:pt x="76" y="194"/>
                      <a:pt x="75" y="194"/>
                      <a:pt x="74" y="194"/>
                    </a:cubicBezTo>
                    <a:cubicBezTo>
                      <a:pt x="75" y="193"/>
                      <a:pt x="75" y="193"/>
                      <a:pt x="75" y="193"/>
                    </a:cubicBezTo>
                    <a:cubicBezTo>
                      <a:pt x="73" y="194"/>
                      <a:pt x="72" y="194"/>
                      <a:pt x="72" y="193"/>
                    </a:cubicBezTo>
                    <a:cubicBezTo>
                      <a:pt x="72" y="193"/>
                      <a:pt x="72" y="193"/>
                      <a:pt x="72" y="193"/>
                    </a:cubicBezTo>
                    <a:cubicBezTo>
                      <a:pt x="72" y="192"/>
                      <a:pt x="72" y="191"/>
                      <a:pt x="71" y="190"/>
                    </a:cubicBezTo>
                    <a:cubicBezTo>
                      <a:pt x="70" y="192"/>
                      <a:pt x="69" y="190"/>
                      <a:pt x="68" y="191"/>
                    </a:cubicBezTo>
                    <a:cubicBezTo>
                      <a:pt x="68" y="191"/>
                      <a:pt x="68" y="191"/>
                      <a:pt x="68" y="190"/>
                    </a:cubicBezTo>
                    <a:cubicBezTo>
                      <a:pt x="67" y="191"/>
                      <a:pt x="67" y="191"/>
                      <a:pt x="67" y="191"/>
                    </a:cubicBezTo>
                    <a:cubicBezTo>
                      <a:pt x="67" y="190"/>
                      <a:pt x="67" y="190"/>
                      <a:pt x="67" y="190"/>
                    </a:cubicBezTo>
                    <a:cubicBezTo>
                      <a:pt x="67" y="190"/>
                      <a:pt x="68" y="189"/>
                      <a:pt x="68" y="189"/>
                    </a:cubicBezTo>
                    <a:cubicBezTo>
                      <a:pt x="67" y="187"/>
                      <a:pt x="67" y="190"/>
                      <a:pt x="66" y="190"/>
                    </a:cubicBezTo>
                    <a:cubicBezTo>
                      <a:pt x="64" y="191"/>
                      <a:pt x="65" y="189"/>
                      <a:pt x="65" y="189"/>
                    </a:cubicBezTo>
                    <a:cubicBezTo>
                      <a:pt x="66" y="188"/>
                      <a:pt x="66" y="189"/>
                      <a:pt x="66" y="189"/>
                    </a:cubicBezTo>
                    <a:cubicBezTo>
                      <a:pt x="67" y="188"/>
                      <a:pt x="66" y="188"/>
                      <a:pt x="66" y="188"/>
                    </a:cubicBezTo>
                    <a:cubicBezTo>
                      <a:pt x="66" y="187"/>
                      <a:pt x="65" y="189"/>
                      <a:pt x="65" y="188"/>
                    </a:cubicBezTo>
                    <a:cubicBezTo>
                      <a:pt x="64" y="188"/>
                      <a:pt x="63" y="187"/>
                      <a:pt x="64" y="186"/>
                    </a:cubicBezTo>
                    <a:cubicBezTo>
                      <a:pt x="63" y="186"/>
                      <a:pt x="62" y="186"/>
                      <a:pt x="61" y="186"/>
                    </a:cubicBezTo>
                    <a:cubicBezTo>
                      <a:pt x="62" y="187"/>
                      <a:pt x="62" y="188"/>
                      <a:pt x="62" y="189"/>
                    </a:cubicBezTo>
                    <a:cubicBezTo>
                      <a:pt x="61" y="189"/>
                      <a:pt x="60" y="189"/>
                      <a:pt x="61" y="188"/>
                    </a:cubicBezTo>
                    <a:cubicBezTo>
                      <a:pt x="61" y="188"/>
                      <a:pt x="61" y="188"/>
                      <a:pt x="61" y="188"/>
                    </a:cubicBezTo>
                    <a:cubicBezTo>
                      <a:pt x="61" y="188"/>
                      <a:pt x="60" y="187"/>
                      <a:pt x="59" y="188"/>
                    </a:cubicBezTo>
                    <a:cubicBezTo>
                      <a:pt x="60" y="186"/>
                      <a:pt x="60" y="186"/>
                      <a:pt x="60" y="186"/>
                    </a:cubicBezTo>
                    <a:cubicBezTo>
                      <a:pt x="59" y="187"/>
                      <a:pt x="58" y="186"/>
                      <a:pt x="57" y="186"/>
                    </a:cubicBezTo>
                    <a:cubicBezTo>
                      <a:pt x="58" y="185"/>
                      <a:pt x="60" y="183"/>
                      <a:pt x="58" y="182"/>
                    </a:cubicBezTo>
                    <a:cubicBezTo>
                      <a:pt x="56" y="183"/>
                      <a:pt x="56" y="183"/>
                      <a:pt x="56" y="183"/>
                    </a:cubicBezTo>
                    <a:cubicBezTo>
                      <a:pt x="56" y="183"/>
                      <a:pt x="56" y="182"/>
                      <a:pt x="56" y="181"/>
                    </a:cubicBezTo>
                    <a:cubicBezTo>
                      <a:pt x="55" y="179"/>
                      <a:pt x="52" y="184"/>
                      <a:pt x="51" y="182"/>
                    </a:cubicBezTo>
                    <a:cubicBezTo>
                      <a:pt x="53" y="181"/>
                      <a:pt x="52" y="180"/>
                      <a:pt x="52" y="179"/>
                    </a:cubicBezTo>
                    <a:cubicBezTo>
                      <a:pt x="52" y="179"/>
                      <a:pt x="51" y="180"/>
                      <a:pt x="51" y="180"/>
                    </a:cubicBezTo>
                    <a:cubicBezTo>
                      <a:pt x="51" y="181"/>
                      <a:pt x="52" y="179"/>
                      <a:pt x="52" y="180"/>
                    </a:cubicBezTo>
                    <a:cubicBezTo>
                      <a:pt x="51" y="182"/>
                      <a:pt x="51" y="181"/>
                      <a:pt x="50" y="181"/>
                    </a:cubicBezTo>
                    <a:cubicBezTo>
                      <a:pt x="51" y="176"/>
                      <a:pt x="46" y="177"/>
                      <a:pt x="45" y="174"/>
                    </a:cubicBezTo>
                    <a:cubicBezTo>
                      <a:pt x="44" y="176"/>
                      <a:pt x="44" y="174"/>
                      <a:pt x="43" y="174"/>
                    </a:cubicBezTo>
                    <a:cubicBezTo>
                      <a:pt x="44" y="172"/>
                      <a:pt x="41" y="174"/>
                      <a:pt x="41" y="172"/>
                    </a:cubicBezTo>
                    <a:cubicBezTo>
                      <a:pt x="40" y="174"/>
                      <a:pt x="40" y="174"/>
                      <a:pt x="40" y="174"/>
                    </a:cubicBezTo>
                    <a:cubicBezTo>
                      <a:pt x="40" y="172"/>
                      <a:pt x="36" y="176"/>
                      <a:pt x="37" y="173"/>
                    </a:cubicBezTo>
                    <a:cubicBezTo>
                      <a:pt x="36" y="172"/>
                      <a:pt x="38" y="172"/>
                      <a:pt x="38" y="172"/>
                    </a:cubicBezTo>
                    <a:cubicBezTo>
                      <a:pt x="39" y="169"/>
                      <a:pt x="34" y="172"/>
                      <a:pt x="35" y="169"/>
                    </a:cubicBezTo>
                    <a:cubicBezTo>
                      <a:pt x="34" y="169"/>
                      <a:pt x="34" y="171"/>
                      <a:pt x="32" y="171"/>
                    </a:cubicBezTo>
                    <a:cubicBezTo>
                      <a:pt x="32" y="170"/>
                      <a:pt x="31" y="168"/>
                      <a:pt x="32" y="167"/>
                    </a:cubicBezTo>
                    <a:cubicBezTo>
                      <a:pt x="31" y="168"/>
                      <a:pt x="30" y="168"/>
                      <a:pt x="30" y="167"/>
                    </a:cubicBezTo>
                    <a:cubicBezTo>
                      <a:pt x="30" y="166"/>
                      <a:pt x="31" y="167"/>
                      <a:pt x="31" y="166"/>
                    </a:cubicBezTo>
                    <a:cubicBezTo>
                      <a:pt x="30" y="165"/>
                      <a:pt x="29" y="166"/>
                      <a:pt x="27" y="166"/>
                    </a:cubicBezTo>
                    <a:cubicBezTo>
                      <a:pt x="28" y="164"/>
                      <a:pt x="25" y="164"/>
                      <a:pt x="24" y="162"/>
                    </a:cubicBezTo>
                    <a:cubicBezTo>
                      <a:pt x="22" y="164"/>
                      <a:pt x="22" y="160"/>
                      <a:pt x="21" y="163"/>
                    </a:cubicBezTo>
                    <a:cubicBezTo>
                      <a:pt x="21" y="162"/>
                      <a:pt x="21" y="162"/>
                      <a:pt x="21" y="162"/>
                    </a:cubicBezTo>
                    <a:cubicBezTo>
                      <a:pt x="20" y="162"/>
                      <a:pt x="19" y="164"/>
                      <a:pt x="18" y="164"/>
                    </a:cubicBezTo>
                    <a:cubicBezTo>
                      <a:pt x="19" y="162"/>
                      <a:pt x="19" y="162"/>
                      <a:pt x="19" y="162"/>
                    </a:cubicBezTo>
                    <a:cubicBezTo>
                      <a:pt x="20" y="159"/>
                      <a:pt x="19" y="161"/>
                      <a:pt x="20" y="160"/>
                    </a:cubicBezTo>
                    <a:cubicBezTo>
                      <a:pt x="19" y="161"/>
                      <a:pt x="19" y="160"/>
                      <a:pt x="18" y="161"/>
                    </a:cubicBezTo>
                    <a:cubicBezTo>
                      <a:pt x="18" y="161"/>
                      <a:pt x="18" y="161"/>
                      <a:pt x="18" y="161"/>
                    </a:cubicBezTo>
                    <a:cubicBezTo>
                      <a:pt x="17" y="161"/>
                      <a:pt x="17" y="162"/>
                      <a:pt x="16" y="161"/>
                    </a:cubicBezTo>
                    <a:cubicBezTo>
                      <a:pt x="16" y="161"/>
                      <a:pt x="18" y="160"/>
                      <a:pt x="18" y="160"/>
                    </a:cubicBezTo>
                    <a:cubicBezTo>
                      <a:pt x="19" y="160"/>
                      <a:pt x="18" y="160"/>
                      <a:pt x="18" y="160"/>
                    </a:cubicBezTo>
                    <a:cubicBezTo>
                      <a:pt x="18" y="160"/>
                      <a:pt x="18" y="160"/>
                      <a:pt x="17" y="160"/>
                    </a:cubicBezTo>
                    <a:cubicBezTo>
                      <a:pt x="18" y="160"/>
                      <a:pt x="18" y="160"/>
                      <a:pt x="18" y="160"/>
                    </a:cubicBezTo>
                    <a:cubicBezTo>
                      <a:pt x="18" y="160"/>
                      <a:pt x="17" y="160"/>
                      <a:pt x="17" y="159"/>
                    </a:cubicBezTo>
                    <a:cubicBezTo>
                      <a:pt x="17" y="159"/>
                      <a:pt x="17" y="159"/>
                      <a:pt x="17" y="159"/>
                    </a:cubicBezTo>
                    <a:cubicBezTo>
                      <a:pt x="18" y="160"/>
                      <a:pt x="18" y="160"/>
                      <a:pt x="18" y="160"/>
                    </a:cubicBezTo>
                    <a:cubicBezTo>
                      <a:pt x="18" y="160"/>
                      <a:pt x="18" y="159"/>
                      <a:pt x="18" y="159"/>
                    </a:cubicBezTo>
                    <a:cubicBezTo>
                      <a:pt x="18" y="159"/>
                      <a:pt x="18" y="159"/>
                      <a:pt x="18" y="159"/>
                    </a:cubicBezTo>
                    <a:cubicBezTo>
                      <a:pt x="18" y="159"/>
                      <a:pt x="18" y="159"/>
                      <a:pt x="18" y="159"/>
                    </a:cubicBezTo>
                    <a:cubicBezTo>
                      <a:pt x="20" y="159"/>
                      <a:pt x="20" y="159"/>
                      <a:pt x="20" y="159"/>
                    </a:cubicBezTo>
                    <a:cubicBezTo>
                      <a:pt x="20" y="159"/>
                      <a:pt x="18" y="158"/>
                      <a:pt x="17" y="158"/>
                    </a:cubicBezTo>
                    <a:cubicBezTo>
                      <a:pt x="19" y="157"/>
                      <a:pt x="18" y="154"/>
                      <a:pt x="17" y="153"/>
                    </a:cubicBezTo>
                    <a:cubicBezTo>
                      <a:pt x="18" y="153"/>
                      <a:pt x="18" y="153"/>
                      <a:pt x="18" y="153"/>
                    </a:cubicBezTo>
                    <a:cubicBezTo>
                      <a:pt x="18" y="152"/>
                      <a:pt x="17" y="151"/>
                      <a:pt x="18" y="151"/>
                    </a:cubicBezTo>
                    <a:cubicBezTo>
                      <a:pt x="17" y="150"/>
                      <a:pt x="19" y="151"/>
                      <a:pt x="19" y="150"/>
                    </a:cubicBezTo>
                    <a:cubicBezTo>
                      <a:pt x="19" y="150"/>
                      <a:pt x="18" y="150"/>
                      <a:pt x="18" y="150"/>
                    </a:cubicBezTo>
                    <a:cubicBezTo>
                      <a:pt x="21" y="149"/>
                      <a:pt x="18" y="145"/>
                      <a:pt x="20" y="144"/>
                    </a:cubicBezTo>
                    <a:cubicBezTo>
                      <a:pt x="20" y="144"/>
                      <a:pt x="21" y="145"/>
                      <a:pt x="21" y="145"/>
                    </a:cubicBezTo>
                    <a:cubicBezTo>
                      <a:pt x="21" y="143"/>
                      <a:pt x="21" y="142"/>
                      <a:pt x="20" y="140"/>
                    </a:cubicBezTo>
                    <a:cubicBezTo>
                      <a:pt x="21" y="140"/>
                      <a:pt x="22" y="140"/>
                      <a:pt x="22" y="141"/>
                    </a:cubicBezTo>
                    <a:cubicBezTo>
                      <a:pt x="22" y="140"/>
                      <a:pt x="23" y="138"/>
                      <a:pt x="22" y="137"/>
                    </a:cubicBezTo>
                    <a:cubicBezTo>
                      <a:pt x="21" y="138"/>
                      <a:pt x="22" y="138"/>
                      <a:pt x="22" y="138"/>
                    </a:cubicBezTo>
                    <a:cubicBezTo>
                      <a:pt x="20" y="138"/>
                      <a:pt x="20" y="136"/>
                      <a:pt x="21" y="136"/>
                    </a:cubicBezTo>
                    <a:cubicBezTo>
                      <a:pt x="21" y="136"/>
                      <a:pt x="21" y="136"/>
                      <a:pt x="21" y="136"/>
                    </a:cubicBezTo>
                    <a:cubicBezTo>
                      <a:pt x="21" y="135"/>
                      <a:pt x="21" y="134"/>
                      <a:pt x="21" y="133"/>
                    </a:cubicBezTo>
                    <a:cubicBezTo>
                      <a:pt x="22" y="133"/>
                      <a:pt x="21" y="134"/>
                      <a:pt x="22" y="134"/>
                    </a:cubicBezTo>
                    <a:cubicBezTo>
                      <a:pt x="25" y="135"/>
                      <a:pt x="25" y="133"/>
                      <a:pt x="25" y="133"/>
                    </a:cubicBezTo>
                    <a:cubicBezTo>
                      <a:pt x="25" y="132"/>
                      <a:pt x="25" y="131"/>
                      <a:pt x="24" y="131"/>
                    </a:cubicBezTo>
                    <a:cubicBezTo>
                      <a:pt x="24" y="130"/>
                      <a:pt x="26" y="132"/>
                      <a:pt x="26" y="131"/>
                    </a:cubicBezTo>
                    <a:cubicBezTo>
                      <a:pt x="24" y="126"/>
                      <a:pt x="24" y="126"/>
                      <a:pt x="24" y="126"/>
                    </a:cubicBezTo>
                    <a:cubicBezTo>
                      <a:pt x="24" y="127"/>
                      <a:pt x="26" y="127"/>
                      <a:pt x="26" y="128"/>
                    </a:cubicBezTo>
                    <a:cubicBezTo>
                      <a:pt x="27" y="126"/>
                      <a:pt x="25" y="124"/>
                      <a:pt x="24" y="122"/>
                    </a:cubicBezTo>
                    <a:cubicBezTo>
                      <a:pt x="25" y="121"/>
                      <a:pt x="25" y="119"/>
                      <a:pt x="26" y="119"/>
                    </a:cubicBezTo>
                    <a:cubicBezTo>
                      <a:pt x="27" y="119"/>
                      <a:pt x="25" y="119"/>
                      <a:pt x="26" y="120"/>
                    </a:cubicBezTo>
                    <a:cubicBezTo>
                      <a:pt x="28" y="120"/>
                      <a:pt x="28" y="120"/>
                      <a:pt x="28" y="120"/>
                    </a:cubicBezTo>
                    <a:cubicBezTo>
                      <a:pt x="27" y="121"/>
                      <a:pt x="30" y="121"/>
                      <a:pt x="30" y="122"/>
                    </a:cubicBezTo>
                    <a:cubicBezTo>
                      <a:pt x="30" y="121"/>
                      <a:pt x="32" y="119"/>
                      <a:pt x="34" y="118"/>
                    </a:cubicBezTo>
                    <a:cubicBezTo>
                      <a:pt x="31" y="117"/>
                      <a:pt x="34" y="116"/>
                      <a:pt x="32" y="114"/>
                    </a:cubicBezTo>
                    <a:cubicBezTo>
                      <a:pt x="32" y="112"/>
                      <a:pt x="34" y="115"/>
                      <a:pt x="35" y="114"/>
                    </a:cubicBezTo>
                    <a:cubicBezTo>
                      <a:pt x="35" y="112"/>
                      <a:pt x="37" y="111"/>
                      <a:pt x="37" y="110"/>
                    </a:cubicBezTo>
                    <a:cubicBezTo>
                      <a:pt x="37" y="110"/>
                      <a:pt x="38" y="110"/>
                      <a:pt x="38" y="110"/>
                    </a:cubicBezTo>
                    <a:cubicBezTo>
                      <a:pt x="38" y="108"/>
                      <a:pt x="40" y="107"/>
                      <a:pt x="39" y="104"/>
                    </a:cubicBezTo>
                    <a:cubicBezTo>
                      <a:pt x="40" y="104"/>
                      <a:pt x="40" y="104"/>
                      <a:pt x="40" y="105"/>
                    </a:cubicBezTo>
                    <a:cubicBezTo>
                      <a:pt x="42" y="104"/>
                      <a:pt x="38" y="103"/>
                      <a:pt x="40" y="102"/>
                    </a:cubicBezTo>
                    <a:cubicBezTo>
                      <a:pt x="41" y="103"/>
                      <a:pt x="41" y="103"/>
                      <a:pt x="41" y="103"/>
                    </a:cubicBezTo>
                    <a:cubicBezTo>
                      <a:pt x="41" y="101"/>
                      <a:pt x="43" y="102"/>
                      <a:pt x="43" y="100"/>
                    </a:cubicBezTo>
                    <a:cubicBezTo>
                      <a:pt x="43" y="100"/>
                      <a:pt x="43" y="100"/>
                      <a:pt x="43" y="101"/>
                    </a:cubicBezTo>
                    <a:cubicBezTo>
                      <a:pt x="44" y="99"/>
                      <a:pt x="45" y="98"/>
                      <a:pt x="44" y="97"/>
                    </a:cubicBezTo>
                    <a:cubicBezTo>
                      <a:pt x="45" y="97"/>
                      <a:pt x="45" y="97"/>
                      <a:pt x="46" y="98"/>
                    </a:cubicBezTo>
                    <a:cubicBezTo>
                      <a:pt x="47" y="98"/>
                      <a:pt x="45" y="96"/>
                      <a:pt x="46" y="95"/>
                    </a:cubicBezTo>
                    <a:cubicBezTo>
                      <a:pt x="46" y="95"/>
                      <a:pt x="48" y="95"/>
                      <a:pt x="47" y="95"/>
                    </a:cubicBezTo>
                    <a:cubicBezTo>
                      <a:pt x="47" y="94"/>
                      <a:pt x="48" y="93"/>
                      <a:pt x="48" y="92"/>
                    </a:cubicBezTo>
                    <a:cubicBezTo>
                      <a:pt x="49" y="93"/>
                      <a:pt x="49" y="92"/>
                      <a:pt x="51" y="92"/>
                    </a:cubicBezTo>
                    <a:cubicBezTo>
                      <a:pt x="55" y="87"/>
                      <a:pt x="59" y="82"/>
                      <a:pt x="61" y="76"/>
                    </a:cubicBezTo>
                    <a:cubicBezTo>
                      <a:pt x="64" y="77"/>
                      <a:pt x="62" y="78"/>
                      <a:pt x="63" y="79"/>
                    </a:cubicBezTo>
                    <a:cubicBezTo>
                      <a:pt x="62" y="77"/>
                      <a:pt x="64" y="77"/>
                      <a:pt x="64" y="76"/>
                    </a:cubicBezTo>
                    <a:cubicBezTo>
                      <a:pt x="65" y="76"/>
                      <a:pt x="65" y="76"/>
                      <a:pt x="65" y="76"/>
                    </a:cubicBezTo>
                    <a:cubicBezTo>
                      <a:pt x="65" y="75"/>
                      <a:pt x="66" y="75"/>
                      <a:pt x="66" y="74"/>
                    </a:cubicBezTo>
                    <a:cubicBezTo>
                      <a:pt x="66" y="74"/>
                      <a:pt x="66" y="74"/>
                      <a:pt x="66" y="74"/>
                    </a:cubicBezTo>
                    <a:cubicBezTo>
                      <a:pt x="65" y="72"/>
                      <a:pt x="69" y="74"/>
                      <a:pt x="67" y="72"/>
                    </a:cubicBezTo>
                    <a:cubicBezTo>
                      <a:pt x="69" y="72"/>
                      <a:pt x="69" y="72"/>
                      <a:pt x="69" y="72"/>
                    </a:cubicBezTo>
                    <a:cubicBezTo>
                      <a:pt x="68" y="70"/>
                      <a:pt x="71" y="72"/>
                      <a:pt x="70" y="69"/>
                    </a:cubicBezTo>
                    <a:cubicBezTo>
                      <a:pt x="70" y="70"/>
                      <a:pt x="70" y="70"/>
                      <a:pt x="70" y="70"/>
                    </a:cubicBezTo>
                    <a:cubicBezTo>
                      <a:pt x="72" y="69"/>
                      <a:pt x="70" y="65"/>
                      <a:pt x="72" y="66"/>
                    </a:cubicBezTo>
                    <a:cubicBezTo>
                      <a:pt x="72" y="65"/>
                      <a:pt x="73" y="64"/>
                      <a:pt x="72" y="62"/>
                    </a:cubicBezTo>
                    <a:cubicBezTo>
                      <a:pt x="72" y="62"/>
                      <a:pt x="73" y="63"/>
                      <a:pt x="74" y="64"/>
                    </a:cubicBezTo>
                    <a:cubicBezTo>
                      <a:pt x="76" y="59"/>
                      <a:pt x="80" y="55"/>
                      <a:pt x="81" y="50"/>
                    </a:cubicBezTo>
                    <a:cubicBezTo>
                      <a:pt x="81" y="50"/>
                      <a:pt x="81" y="51"/>
                      <a:pt x="82" y="51"/>
                    </a:cubicBezTo>
                    <a:cubicBezTo>
                      <a:pt x="82" y="48"/>
                      <a:pt x="87" y="48"/>
                      <a:pt x="85" y="44"/>
                    </a:cubicBezTo>
                    <a:cubicBezTo>
                      <a:pt x="84" y="42"/>
                      <a:pt x="84" y="42"/>
                      <a:pt x="84" y="42"/>
                    </a:cubicBezTo>
                    <a:cubicBezTo>
                      <a:pt x="85" y="42"/>
                      <a:pt x="86" y="43"/>
                      <a:pt x="87" y="43"/>
                    </a:cubicBezTo>
                    <a:cubicBezTo>
                      <a:pt x="86" y="42"/>
                      <a:pt x="88" y="41"/>
                      <a:pt x="87" y="40"/>
                    </a:cubicBezTo>
                    <a:cubicBezTo>
                      <a:pt x="88" y="40"/>
                      <a:pt x="88" y="41"/>
                      <a:pt x="88" y="41"/>
                    </a:cubicBezTo>
                    <a:cubicBezTo>
                      <a:pt x="89" y="40"/>
                      <a:pt x="88" y="37"/>
                      <a:pt x="89" y="37"/>
                    </a:cubicBezTo>
                    <a:cubicBezTo>
                      <a:pt x="90" y="38"/>
                      <a:pt x="90" y="38"/>
                      <a:pt x="90" y="38"/>
                    </a:cubicBezTo>
                    <a:cubicBezTo>
                      <a:pt x="96" y="35"/>
                      <a:pt x="103" y="30"/>
                      <a:pt x="104" y="23"/>
                    </a:cubicBezTo>
                    <a:cubicBezTo>
                      <a:pt x="104" y="22"/>
                      <a:pt x="106" y="24"/>
                      <a:pt x="106" y="24"/>
                    </a:cubicBezTo>
                    <a:cubicBezTo>
                      <a:pt x="107" y="18"/>
                      <a:pt x="115" y="16"/>
                      <a:pt x="114" y="9"/>
                    </a:cubicBezTo>
                    <a:cubicBezTo>
                      <a:pt x="115" y="5"/>
                      <a:pt x="111" y="0"/>
                      <a:pt x="111" y="0"/>
                    </a:cubicBezTo>
                    <a:cubicBezTo>
                      <a:pt x="107" y="9"/>
                      <a:pt x="100" y="14"/>
                      <a:pt x="92" y="19"/>
                    </a:cubicBezTo>
                    <a:cubicBezTo>
                      <a:pt x="91" y="21"/>
                      <a:pt x="89" y="25"/>
                      <a:pt x="86" y="27"/>
                    </a:cubicBezTo>
                    <a:cubicBezTo>
                      <a:pt x="79" y="36"/>
                      <a:pt x="68" y="42"/>
                      <a:pt x="61" y="53"/>
                    </a:cubicBezTo>
                    <a:cubicBezTo>
                      <a:pt x="62" y="53"/>
                      <a:pt x="63" y="54"/>
                      <a:pt x="63" y="55"/>
                    </a:cubicBezTo>
                    <a:cubicBezTo>
                      <a:pt x="62" y="55"/>
                      <a:pt x="62" y="55"/>
                      <a:pt x="62" y="55"/>
                    </a:cubicBezTo>
                    <a:cubicBezTo>
                      <a:pt x="63" y="56"/>
                      <a:pt x="63" y="56"/>
                      <a:pt x="63" y="56"/>
                    </a:cubicBezTo>
                    <a:cubicBezTo>
                      <a:pt x="62" y="57"/>
                      <a:pt x="61" y="56"/>
                      <a:pt x="61" y="55"/>
                    </a:cubicBezTo>
                    <a:cubicBezTo>
                      <a:pt x="58" y="59"/>
                      <a:pt x="56" y="62"/>
                      <a:pt x="53" y="66"/>
                    </a:cubicBezTo>
                    <a:cubicBezTo>
                      <a:pt x="54" y="67"/>
                      <a:pt x="51" y="68"/>
                      <a:pt x="53" y="69"/>
                    </a:cubicBezTo>
                    <a:cubicBezTo>
                      <a:pt x="52" y="69"/>
                      <a:pt x="52" y="69"/>
                      <a:pt x="52" y="69"/>
                    </a:cubicBezTo>
                    <a:cubicBezTo>
                      <a:pt x="51" y="72"/>
                      <a:pt x="51" y="72"/>
                      <a:pt x="47" y="73"/>
                    </a:cubicBezTo>
                    <a:cubicBezTo>
                      <a:pt x="37" y="82"/>
                      <a:pt x="31" y="92"/>
                      <a:pt x="22" y="102"/>
                    </a:cubicBezTo>
                    <a:cubicBezTo>
                      <a:pt x="15" y="113"/>
                      <a:pt x="9" y="125"/>
                      <a:pt x="4" y="139"/>
                    </a:cubicBezTo>
                    <a:cubicBezTo>
                      <a:pt x="6" y="142"/>
                      <a:pt x="3" y="145"/>
                      <a:pt x="5" y="148"/>
                    </a:cubicBezTo>
                    <a:cubicBezTo>
                      <a:pt x="4" y="148"/>
                      <a:pt x="4" y="148"/>
                      <a:pt x="4" y="148"/>
                    </a:cubicBezTo>
                    <a:cubicBezTo>
                      <a:pt x="5" y="150"/>
                      <a:pt x="3" y="150"/>
                      <a:pt x="1" y="154"/>
                    </a:cubicBezTo>
                    <a:cubicBezTo>
                      <a:pt x="3" y="154"/>
                      <a:pt x="2" y="155"/>
                      <a:pt x="4" y="155"/>
                    </a:cubicBezTo>
                    <a:cubicBezTo>
                      <a:pt x="5" y="156"/>
                      <a:pt x="1" y="157"/>
                      <a:pt x="2" y="159"/>
                    </a:cubicBezTo>
                    <a:cubicBezTo>
                      <a:pt x="1" y="159"/>
                      <a:pt x="3" y="159"/>
                      <a:pt x="2" y="159"/>
                    </a:cubicBezTo>
                    <a:cubicBezTo>
                      <a:pt x="5" y="164"/>
                      <a:pt x="0" y="158"/>
                      <a:pt x="0" y="166"/>
                    </a:cubicBezTo>
                    <a:cubicBezTo>
                      <a:pt x="2" y="172"/>
                      <a:pt x="10" y="176"/>
                      <a:pt x="13" y="177"/>
                    </a:cubicBezTo>
                    <a:cubicBezTo>
                      <a:pt x="16" y="178"/>
                      <a:pt x="18" y="179"/>
                      <a:pt x="20" y="181"/>
                    </a:cubicBezTo>
                    <a:cubicBezTo>
                      <a:pt x="20" y="181"/>
                      <a:pt x="20" y="179"/>
                      <a:pt x="21" y="180"/>
                    </a:cubicBezTo>
                    <a:cubicBezTo>
                      <a:pt x="20" y="183"/>
                      <a:pt x="23" y="180"/>
                      <a:pt x="23" y="181"/>
                    </a:cubicBezTo>
                    <a:cubicBezTo>
                      <a:pt x="23" y="182"/>
                      <a:pt x="22" y="182"/>
                      <a:pt x="22" y="182"/>
                    </a:cubicBezTo>
                    <a:cubicBezTo>
                      <a:pt x="23" y="184"/>
                      <a:pt x="26" y="184"/>
                      <a:pt x="27" y="186"/>
                    </a:cubicBezTo>
                    <a:cubicBezTo>
                      <a:pt x="30" y="186"/>
                      <a:pt x="31" y="190"/>
                      <a:pt x="33" y="189"/>
                    </a:cubicBezTo>
                    <a:cubicBezTo>
                      <a:pt x="32" y="190"/>
                      <a:pt x="33" y="191"/>
                      <a:pt x="33" y="191"/>
                    </a:cubicBezTo>
                    <a:cubicBezTo>
                      <a:pt x="37" y="189"/>
                      <a:pt x="36" y="195"/>
                      <a:pt x="39" y="194"/>
                    </a:cubicBezTo>
                    <a:cubicBezTo>
                      <a:pt x="39" y="194"/>
                      <a:pt x="39" y="194"/>
                      <a:pt x="39" y="194"/>
                    </a:cubicBezTo>
                    <a:cubicBezTo>
                      <a:pt x="44" y="197"/>
                      <a:pt x="50" y="202"/>
                      <a:pt x="56" y="204"/>
                    </a:cubicBezTo>
                    <a:cubicBezTo>
                      <a:pt x="59" y="205"/>
                      <a:pt x="61" y="210"/>
                      <a:pt x="65" y="211"/>
                    </a:cubicBezTo>
                    <a:cubicBezTo>
                      <a:pt x="66" y="211"/>
                      <a:pt x="66" y="210"/>
                      <a:pt x="67" y="210"/>
                    </a:cubicBezTo>
                    <a:cubicBezTo>
                      <a:pt x="67" y="211"/>
                      <a:pt x="66" y="211"/>
                      <a:pt x="66" y="212"/>
                    </a:cubicBezTo>
                    <a:cubicBezTo>
                      <a:pt x="69" y="212"/>
                      <a:pt x="70" y="215"/>
                      <a:pt x="72" y="216"/>
                    </a:cubicBezTo>
                    <a:cubicBezTo>
                      <a:pt x="72" y="216"/>
                      <a:pt x="73" y="216"/>
                      <a:pt x="73" y="215"/>
                    </a:cubicBezTo>
                    <a:cubicBezTo>
                      <a:pt x="74" y="219"/>
                      <a:pt x="79" y="218"/>
                      <a:pt x="80" y="221"/>
                    </a:cubicBezTo>
                    <a:cubicBezTo>
                      <a:pt x="82" y="218"/>
                      <a:pt x="83" y="220"/>
                      <a:pt x="84" y="220"/>
                    </a:cubicBezTo>
                    <a:cubicBezTo>
                      <a:pt x="85" y="221"/>
                      <a:pt x="84" y="221"/>
                      <a:pt x="84" y="222"/>
                    </a:cubicBezTo>
                    <a:cubicBezTo>
                      <a:pt x="86" y="223"/>
                      <a:pt x="87" y="223"/>
                      <a:pt x="88" y="225"/>
                    </a:cubicBezTo>
                    <a:cubicBezTo>
                      <a:pt x="89" y="226"/>
                      <a:pt x="91" y="224"/>
                      <a:pt x="91" y="226"/>
                    </a:cubicBezTo>
                    <a:cubicBezTo>
                      <a:pt x="91" y="228"/>
                      <a:pt x="94" y="227"/>
                      <a:pt x="94" y="229"/>
                    </a:cubicBezTo>
                    <a:cubicBezTo>
                      <a:pt x="95" y="227"/>
                      <a:pt x="98" y="227"/>
                      <a:pt x="98" y="228"/>
                    </a:cubicBezTo>
                    <a:cubicBezTo>
                      <a:pt x="96" y="230"/>
                      <a:pt x="96" y="230"/>
                      <a:pt x="96" y="230"/>
                    </a:cubicBezTo>
                    <a:cubicBezTo>
                      <a:pt x="101" y="231"/>
                      <a:pt x="104" y="237"/>
                      <a:pt x="110" y="237"/>
                    </a:cubicBezTo>
                    <a:cubicBezTo>
                      <a:pt x="110" y="239"/>
                      <a:pt x="110" y="239"/>
                      <a:pt x="110" y="239"/>
                    </a:cubicBezTo>
                    <a:cubicBezTo>
                      <a:pt x="111" y="239"/>
                      <a:pt x="112" y="239"/>
                      <a:pt x="112" y="240"/>
                    </a:cubicBezTo>
                    <a:cubicBezTo>
                      <a:pt x="111" y="241"/>
                      <a:pt x="110" y="242"/>
                      <a:pt x="110" y="243"/>
                    </a:cubicBezTo>
                    <a:cubicBezTo>
                      <a:pt x="110" y="245"/>
                      <a:pt x="110" y="246"/>
                      <a:pt x="112" y="248"/>
                    </a:cubicBezTo>
                    <a:cubicBezTo>
                      <a:pt x="111" y="249"/>
                      <a:pt x="110" y="249"/>
                      <a:pt x="109" y="249"/>
                    </a:cubicBezTo>
                    <a:cubicBezTo>
                      <a:pt x="108" y="251"/>
                      <a:pt x="105" y="252"/>
                      <a:pt x="107" y="254"/>
                    </a:cubicBezTo>
                    <a:cubicBezTo>
                      <a:pt x="106" y="254"/>
                      <a:pt x="106" y="254"/>
                      <a:pt x="106" y="254"/>
                    </a:cubicBezTo>
                    <a:cubicBezTo>
                      <a:pt x="106" y="256"/>
                      <a:pt x="107" y="259"/>
                      <a:pt x="104" y="260"/>
                    </a:cubicBezTo>
                    <a:cubicBezTo>
                      <a:pt x="105" y="262"/>
                      <a:pt x="105" y="264"/>
                      <a:pt x="107" y="263"/>
                    </a:cubicBezTo>
                    <a:cubicBezTo>
                      <a:pt x="107" y="264"/>
                      <a:pt x="104" y="263"/>
                      <a:pt x="105" y="264"/>
                    </a:cubicBezTo>
                    <a:cubicBezTo>
                      <a:pt x="104" y="263"/>
                      <a:pt x="104" y="263"/>
                      <a:pt x="104" y="263"/>
                    </a:cubicBezTo>
                    <a:cubicBezTo>
                      <a:pt x="102" y="266"/>
                      <a:pt x="101" y="270"/>
                      <a:pt x="99" y="274"/>
                    </a:cubicBezTo>
                    <a:cubicBezTo>
                      <a:pt x="97" y="274"/>
                      <a:pt x="97" y="277"/>
                      <a:pt x="95" y="278"/>
                    </a:cubicBezTo>
                    <a:cubicBezTo>
                      <a:pt x="95" y="280"/>
                      <a:pt x="92" y="281"/>
                      <a:pt x="93" y="283"/>
                    </a:cubicBezTo>
                    <a:cubicBezTo>
                      <a:pt x="92" y="282"/>
                      <a:pt x="92" y="282"/>
                      <a:pt x="92" y="282"/>
                    </a:cubicBezTo>
                    <a:cubicBezTo>
                      <a:pt x="91" y="283"/>
                      <a:pt x="89" y="285"/>
                      <a:pt x="86" y="285"/>
                    </a:cubicBezTo>
                    <a:cubicBezTo>
                      <a:pt x="85" y="286"/>
                      <a:pt x="86" y="287"/>
                      <a:pt x="85" y="289"/>
                    </a:cubicBezTo>
                    <a:cubicBezTo>
                      <a:pt x="85" y="287"/>
                      <a:pt x="85" y="287"/>
                      <a:pt x="85" y="287"/>
                    </a:cubicBezTo>
                    <a:cubicBezTo>
                      <a:pt x="84" y="289"/>
                      <a:pt x="84" y="291"/>
                      <a:pt x="84" y="292"/>
                    </a:cubicBezTo>
                    <a:cubicBezTo>
                      <a:pt x="83" y="292"/>
                      <a:pt x="83" y="293"/>
                      <a:pt x="82" y="292"/>
                    </a:cubicBezTo>
                    <a:cubicBezTo>
                      <a:pt x="83" y="291"/>
                      <a:pt x="83" y="289"/>
                      <a:pt x="83" y="287"/>
                    </a:cubicBezTo>
                    <a:cubicBezTo>
                      <a:pt x="81" y="287"/>
                      <a:pt x="81" y="291"/>
                      <a:pt x="80" y="289"/>
                    </a:cubicBezTo>
                    <a:cubicBezTo>
                      <a:pt x="78" y="289"/>
                      <a:pt x="77" y="290"/>
                      <a:pt x="78" y="292"/>
                    </a:cubicBezTo>
                    <a:cubicBezTo>
                      <a:pt x="78" y="291"/>
                      <a:pt x="77" y="291"/>
                      <a:pt x="77" y="290"/>
                    </a:cubicBezTo>
                    <a:cubicBezTo>
                      <a:pt x="76" y="290"/>
                      <a:pt x="76" y="290"/>
                      <a:pt x="75" y="291"/>
                    </a:cubicBezTo>
                    <a:cubicBezTo>
                      <a:pt x="76" y="291"/>
                      <a:pt x="76" y="291"/>
                      <a:pt x="76" y="291"/>
                    </a:cubicBezTo>
                    <a:cubicBezTo>
                      <a:pt x="76" y="293"/>
                      <a:pt x="75" y="293"/>
                      <a:pt x="75" y="295"/>
                    </a:cubicBezTo>
                    <a:cubicBezTo>
                      <a:pt x="76" y="294"/>
                      <a:pt x="76" y="294"/>
                      <a:pt x="76" y="294"/>
                    </a:cubicBezTo>
                    <a:cubicBezTo>
                      <a:pt x="76" y="296"/>
                      <a:pt x="75" y="296"/>
                      <a:pt x="74" y="295"/>
                    </a:cubicBezTo>
                    <a:cubicBezTo>
                      <a:pt x="73" y="294"/>
                      <a:pt x="75" y="293"/>
                      <a:pt x="74" y="292"/>
                    </a:cubicBezTo>
                    <a:cubicBezTo>
                      <a:pt x="72" y="295"/>
                      <a:pt x="72" y="295"/>
                      <a:pt x="72" y="295"/>
                    </a:cubicBezTo>
                    <a:cubicBezTo>
                      <a:pt x="72" y="295"/>
                      <a:pt x="73" y="295"/>
                      <a:pt x="73" y="297"/>
                    </a:cubicBezTo>
                    <a:cubicBezTo>
                      <a:pt x="74" y="296"/>
                      <a:pt x="74" y="296"/>
                      <a:pt x="74" y="296"/>
                    </a:cubicBezTo>
                    <a:cubicBezTo>
                      <a:pt x="74" y="297"/>
                      <a:pt x="74" y="297"/>
                      <a:pt x="74" y="297"/>
                    </a:cubicBezTo>
                    <a:cubicBezTo>
                      <a:pt x="76" y="296"/>
                      <a:pt x="78" y="298"/>
                      <a:pt x="79" y="296"/>
                    </a:cubicBezTo>
                    <a:cubicBezTo>
                      <a:pt x="78" y="295"/>
                      <a:pt x="78" y="295"/>
                      <a:pt x="78" y="295"/>
                    </a:cubicBezTo>
                    <a:cubicBezTo>
                      <a:pt x="79" y="294"/>
                      <a:pt x="80" y="292"/>
                      <a:pt x="82" y="294"/>
                    </a:cubicBezTo>
                    <a:cubicBezTo>
                      <a:pt x="81" y="294"/>
                      <a:pt x="82" y="295"/>
                      <a:pt x="82" y="296"/>
                    </a:cubicBezTo>
                    <a:cubicBezTo>
                      <a:pt x="82" y="295"/>
                      <a:pt x="82" y="295"/>
                      <a:pt x="83" y="295"/>
                    </a:cubicBezTo>
                    <a:cubicBezTo>
                      <a:pt x="83" y="297"/>
                      <a:pt x="83" y="297"/>
                      <a:pt x="83" y="297"/>
                    </a:cubicBezTo>
                    <a:cubicBezTo>
                      <a:pt x="82" y="294"/>
                      <a:pt x="86" y="295"/>
                      <a:pt x="86" y="294"/>
                    </a:cubicBezTo>
                    <a:cubicBezTo>
                      <a:pt x="86" y="295"/>
                      <a:pt x="86" y="295"/>
                      <a:pt x="86" y="295"/>
                    </a:cubicBezTo>
                    <a:cubicBezTo>
                      <a:pt x="88" y="295"/>
                      <a:pt x="85" y="294"/>
                      <a:pt x="86" y="293"/>
                    </a:cubicBezTo>
                    <a:cubicBezTo>
                      <a:pt x="87" y="293"/>
                      <a:pt x="88" y="296"/>
                      <a:pt x="89" y="296"/>
                    </a:cubicBezTo>
                    <a:cubicBezTo>
                      <a:pt x="91" y="295"/>
                      <a:pt x="93" y="292"/>
                      <a:pt x="96" y="292"/>
                    </a:cubicBezTo>
                    <a:cubicBezTo>
                      <a:pt x="97" y="291"/>
                      <a:pt x="98" y="289"/>
                      <a:pt x="98" y="287"/>
                    </a:cubicBezTo>
                    <a:cubicBezTo>
                      <a:pt x="99" y="286"/>
                      <a:pt x="100" y="289"/>
                      <a:pt x="100" y="287"/>
                    </a:cubicBezTo>
                    <a:cubicBezTo>
                      <a:pt x="101" y="288"/>
                      <a:pt x="101" y="289"/>
                      <a:pt x="102" y="289"/>
                    </a:cubicBezTo>
                    <a:cubicBezTo>
                      <a:pt x="102" y="288"/>
                      <a:pt x="104" y="287"/>
                      <a:pt x="102" y="286"/>
                    </a:cubicBezTo>
                    <a:cubicBezTo>
                      <a:pt x="104" y="285"/>
                      <a:pt x="105" y="283"/>
                      <a:pt x="106" y="281"/>
                    </a:cubicBezTo>
                    <a:cubicBezTo>
                      <a:pt x="106" y="282"/>
                      <a:pt x="107" y="283"/>
                      <a:pt x="108" y="283"/>
                    </a:cubicBezTo>
                    <a:cubicBezTo>
                      <a:pt x="108" y="281"/>
                      <a:pt x="108" y="279"/>
                      <a:pt x="109" y="278"/>
                    </a:cubicBezTo>
                    <a:cubicBezTo>
                      <a:pt x="108" y="277"/>
                      <a:pt x="108" y="277"/>
                      <a:pt x="106" y="276"/>
                    </a:cubicBezTo>
                    <a:cubicBezTo>
                      <a:pt x="106" y="276"/>
                      <a:pt x="106" y="275"/>
                      <a:pt x="106" y="275"/>
                    </a:cubicBezTo>
                    <a:cubicBezTo>
                      <a:pt x="108" y="276"/>
                      <a:pt x="110" y="277"/>
                      <a:pt x="111" y="276"/>
                    </a:cubicBezTo>
                    <a:cubicBezTo>
                      <a:pt x="113" y="277"/>
                      <a:pt x="109" y="278"/>
                      <a:pt x="112" y="279"/>
                    </a:cubicBezTo>
                    <a:cubicBezTo>
                      <a:pt x="113" y="281"/>
                      <a:pt x="112" y="283"/>
                      <a:pt x="110" y="283"/>
                    </a:cubicBezTo>
                    <a:cubicBezTo>
                      <a:pt x="111" y="286"/>
                      <a:pt x="111" y="282"/>
                      <a:pt x="113" y="284"/>
                    </a:cubicBezTo>
                    <a:cubicBezTo>
                      <a:pt x="114" y="283"/>
                      <a:pt x="113" y="281"/>
                      <a:pt x="114" y="279"/>
                    </a:cubicBezTo>
                    <a:cubicBezTo>
                      <a:pt x="113" y="279"/>
                      <a:pt x="112" y="279"/>
                      <a:pt x="112" y="278"/>
                    </a:cubicBezTo>
                    <a:cubicBezTo>
                      <a:pt x="111" y="275"/>
                      <a:pt x="115" y="277"/>
                      <a:pt x="115" y="276"/>
                    </a:cubicBezTo>
                    <a:cubicBezTo>
                      <a:pt x="115" y="277"/>
                      <a:pt x="115" y="277"/>
                      <a:pt x="115" y="277"/>
                    </a:cubicBezTo>
                    <a:cubicBezTo>
                      <a:pt x="116" y="277"/>
                      <a:pt x="115" y="275"/>
                      <a:pt x="116" y="274"/>
                    </a:cubicBezTo>
                    <a:cubicBezTo>
                      <a:pt x="119" y="275"/>
                      <a:pt x="115" y="276"/>
                      <a:pt x="117" y="278"/>
                    </a:cubicBezTo>
                    <a:cubicBezTo>
                      <a:pt x="119" y="278"/>
                      <a:pt x="119" y="278"/>
                      <a:pt x="119" y="278"/>
                    </a:cubicBezTo>
                    <a:cubicBezTo>
                      <a:pt x="121" y="276"/>
                      <a:pt x="117" y="276"/>
                      <a:pt x="119" y="275"/>
                    </a:cubicBezTo>
                    <a:cubicBezTo>
                      <a:pt x="120" y="275"/>
                      <a:pt x="120" y="275"/>
                      <a:pt x="120" y="275"/>
                    </a:cubicBezTo>
                    <a:cubicBezTo>
                      <a:pt x="120" y="274"/>
                      <a:pt x="120" y="274"/>
                      <a:pt x="120" y="274"/>
                    </a:cubicBezTo>
                    <a:cubicBezTo>
                      <a:pt x="119" y="273"/>
                      <a:pt x="117" y="273"/>
                      <a:pt x="117" y="274"/>
                    </a:cubicBezTo>
                    <a:cubicBezTo>
                      <a:pt x="114" y="272"/>
                      <a:pt x="117" y="273"/>
                      <a:pt x="117" y="271"/>
                    </a:cubicBezTo>
                    <a:cubicBezTo>
                      <a:pt x="116" y="270"/>
                      <a:pt x="117" y="272"/>
                      <a:pt x="115" y="271"/>
                    </a:cubicBezTo>
                    <a:cubicBezTo>
                      <a:pt x="114" y="270"/>
                      <a:pt x="114" y="269"/>
                      <a:pt x="114" y="268"/>
                    </a:cubicBezTo>
                    <a:cubicBezTo>
                      <a:pt x="115" y="267"/>
                      <a:pt x="116" y="268"/>
                      <a:pt x="118" y="268"/>
                    </a:cubicBezTo>
                    <a:cubicBezTo>
                      <a:pt x="118" y="269"/>
                      <a:pt x="118" y="270"/>
                      <a:pt x="117" y="269"/>
                    </a:cubicBezTo>
                    <a:cubicBezTo>
                      <a:pt x="118" y="272"/>
                      <a:pt x="120" y="270"/>
                      <a:pt x="121" y="272"/>
                    </a:cubicBezTo>
                    <a:cubicBezTo>
                      <a:pt x="123" y="271"/>
                      <a:pt x="121" y="270"/>
                      <a:pt x="120" y="269"/>
                    </a:cubicBezTo>
                    <a:cubicBezTo>
                      <a:pt x="120" y="270"/>
                      <a:pt x="119" y="268"/>
                      <a:pt x="118" y="268"/>
                    </a:cubicBezTo>
                    <a:cubicBezTo>
                      <a:pt x="115" y="264"/>
                      <a:pt x="122" y="268"/>
                      <a:pt x="122" y="266"/>
                    </a:cubicBezTo>
                    <a:cubicBezTo>
                      <a:pt x="119" y="265"/>
                      <a:pt x="119" y="262"/>
                      <a:pt x="116" y="262"/>
                    </a:cubicBezTo>
                    <a:cubicBezTo>
                      <a:pt x="115" y="261"/>
                      <a:pt x="115" y="260"/>
                      <a:pt x="116" y="260"/>
                    </a:cubicBezTo>
                    <a:cubicBezTo>
                      <a:pt x="117" y="261"/>
                      <a:pt x="117" y="260"/>
                      <a:pt x="119" y="261"/>
                    </a:cubicBezTo>
                    <a:cubicBezTo>
                      <a:pt x="119" y="261"/>
                      <a:pt x="119" y="261"/>
                      <a:pt x="119" y="261"/>
                    </a:cubicBezTo>
                    <a:cubicBezTo>
                      <a:pt x="121" y="263"/>
                      <a:pt x="121" y="263"/>
                      <a:pt x="121" y="263"/>
                    </a:cubicBezTo>
                    <a:cubicBezTo>
                      <a:pt x="123" y="262"/>
                      <a:pt x="124" y="262"/>
                      <a:pt x="126" y="262"/>
                    </a:cubicBezTo>
                    <a:cubicBezTo>
                      <a:pt x="125" y="260"/>
                      <a:pt x="124" y="261"/>
                      <a:pt x="124" y="260"/>
                    </a:cubicBezTo>
                    <a:cubicBezTo>
                      <a:pt x="124" y="260"/>
                      <a:pt x="126" y="260"/>
                      <a:pt x="126" y="260"/>
                    </a:cubicBezTo>
                    <a:cubicBezTo>
                      <a:pt x="125" y="260"/>
                      <a:pt x="123" y="258"/>
                      <a:pt x="123" y="258"/>
                    </a:cubicBezTo>
                    <a:cubicBezTo>
                      <a:pt x="123" y="256"/>
                      <a:pt x="125" y="256"/>
                      <a:pt x="126" y="257"/>
                    </a:cubicBezTo>
                    <a:cubicBezTo>
                      <a:pt x="127" y="258"/>
                      <a:pt x="127" y="258"/>
                      <a:pt x="127" y="258"/>
                    </a:cubicBezTo>
                    <a:cubicBezTo>
                      <a:pt x="126" y="257"/>
                      <a:pt x="128" y="258"/>
                      <a:pt x="128" y="257"/>
                    </a:cubicBezTo>
                    <a:cubicBezTo>
                      <a:pt x="127" y="257"/>
                      <a:pt x="125" y="256"/>
                      <a:pt x="124" y="255"/>
                    </a:cubicBezTo>
                    <a:cubicBezTo>
                      <a:pt x="124" y="254"/>
                      <a:pt x="125" y="254"/>
                      <a:pt x="125" y="254"/>
                    </a:cubicBezTo>
                    <a:cubicBezTo>
                      <a:pt x="126" y="255"/>
                      <a:pt x="126" y="255"/>
                      <a:pt x="126" y="255"/>
                    </a:cubicBezTo>
                    <a:cubicBezTo>
                      <a:pt x="126" y="254"/>
                      <a:pt x="129" y="256"/>
                      <a:pt x="129" y="254"/>
                    </a:cubicBezTo>
                    <a:cubicBezTo>
                      <a:pt x="127" y="253"/>
                      <a:pt x="127" y="253"/>
                      <a:pt x="127" y="253"/>
                    </a:cubicBezTo>
                    <a:cubicBezTo>
                      <a:pt x="128" y="253"/>
                      <a:pt x="129" y="253"/>
                      <a:pt x="129" y="254"/>
                    </a:cubicBezTo>
                    <a:cubicBezTo>
                      <a:pt x="128" y="253"/>
                      <a:pt x="129" y="253"/>
                      <a:pt x="128" y="252"/>
                    </a:cubicBezTo>
                    <a:cubicBezTo>
                      <a:pt x="129" y="252"/>
                      <a:pt x="129" y="252"/>
                      <a:pt x="129" y="252"/>
                    </a:cubicBezTo>
                    <a:cubicBezTo>
                      <a:pt x="129" y="252"/>
                      <a:pt x="127" y="250"/>
                      <a:pt x="129" y="250"/>
                    </a:cubicBezTo>
                    <a:cubicBezTo>
                      <a:pt x="127" y="250"/>
                      <a:pt x="129" y="251"/>
                      <a:pt x="127" y="251"/>
                    </a:cubicBezTo>
                    <a:cubicBezTo>
                      <a:pt x="125" y="251"/>
                      <a:pt x="126" y="250"/>
                      <a:pt x="126" y="249"/>
                    </a:cubicBezTo>
                    <a:cubicBezTo>
                      <a:pt x="129" y="250"/>
                      <a:pt x="127" y="248"/>
                      <a:pt x="127" y="247"/>
                    </a:cubicBezTo>
                    <a:cubicBezTo>
                      <a:pt x="128" y="247"/>
                      <a:pt x="129" y="247"/>
                      <a:pt x="130" y="247"/>
                    </a:cubicBezTo>
                    <a:cubicBezTo>
                      <a:pt x="128" y="246"/>
                      <a:pt x="128" y="246"/>
                      <a:pt x="128" y="246"/>
                    </a:cubicBezTo>
                    <a:cubicBezTo>
                      <a:pt x="131" y="247"/>
                      <a:pt x="128" y="245"/>
                      <a:pt x="129" y="244"/>
                    </a:cubicBezTo>
                    <a:cubicBezTo>
                      <a:pt x="130" y="245"/>
                      <a:pt x="131" y="246"/>
                      <a:pt x="132" y="245"/>
                    </a:cubicBezTo>
                    <a:cubicBezTo>
                      <a:pt x="129" y="245"/>
                      <a:pt x="130" y="243"/>
                      <a:pt x="128" y="242"/>
                    </a:cubicBezTo>
                    <a:cubicBezTo>
                      <a:pt x="129" y="242"/>
                      <a:pt x="131" y="244"/>
                      <a:pt x="133" y="245"/>
                    </a:cubicBezTo>
                    <a:cubicBezTo>
                      <a:pt x="132" y="244"/>
                      <a:pt x="132" y="244"/>
                      <a:pt x="132" y="244"/>
                    </a:cubicBezTo>
                    <a:cubicBezTo>
                      <a:pt x="133" y="245"/>
                      <a:pt x="133" y="245"/>
                      <a:pt x="132" y="244"/>
                    </a:cubicBezTo>
                    <a:cubicBezTo>
                      <a:pt x="133" y="243"/>
                      <a:pt x="134" y="243"/>
                      <a:pt x="132" y="242"/>
                    </a:cubicBezTo>
                    <a:close/>
                    <a:moveTo>
                      <a:pt x="129" y="226"/>
                    </a:moveTo>
                    <a:cubicBezTo>
                      <a:pt x="129" y="226"/>
                      <a:pt x="129" y="226"/>
                      <a:pt x="129" y="226"/>
                    </a:cubicBezTo>
                    <a:close/>
                    <a:moveTo>
                      <a:pt x="17" y="159"/>
                    </a:moveTo>
                    <a:cubicBezTo>
                      <a:pt x="17" y="159"/>
                      <a:pt x="17" y="159"/>
                      <a:pt x="17" y="159"/>
                    </a:cubicBezTo>
                    <a:cubicBezTo>
                      <a:pt x="17" y="159"/>
                      <a:pt x="17" y="159"/>
                      <a:pt x="17" y="159"/>
                    </a:cubicBezTo>
                    <a:close/>
                    <a:moveTo>
                      <a:pt x="131" y="243"/>
                    </a:moveTo>
                    <a:cubicBezTo>
                      <a:pt x="131" y="243"/>
                      <a:pt x="131" y="243"/>
                      <a:pt x="131" y="243"/>
                    </a:cubicBezTo>
                    <a:cubicBezTo>
                      <a:pt x="131" y="243"/>
                      <a:pt x="131" y="243"/>
                      <a:pt x="131" y="2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i="1"/>
              </a:p>
            </p:txBody>
          </p:sp>
          <p:sp>
            <p:nvSpPr>
              <p:cNvPr id="32" name="Freeform 25"/>
              <p:cNvSpPr>
                <a:spLocks noEditPoints="1"/>
              </p:cNvSpPr>
              <p:nvPr/>
            </p:nvSpPr>
            <p:spPr bwMode="auto">
              <a:xfrm>
                <a:off x="4629150" y="4548188"/>
                <a:ext cx="481013" cy="333375"/>
              </a:xfrm>
              <a:custGeom>
                <a:avLst/>
                <a:gdLst>
                  <a:gd name="T0" fmla="*/ 188 w 222"/>
                  <a:gd name="T1" fmla="*/ 60 h 155"/>
                  <a:gd name="T2" fmla="*/ 184 w 222"/>
                  <a:gd name="T3" fmla="*/ 52 h 155"/>
                  <a:gd name="T4" fmla="*/ 167 w 222"/>
                  <a:gd name="T5" fmla="*/ 51 h 155"/>
                  <a:gd name="T6" fmla="*/ 127 w 222"/>
                  <a:gd name="T7" fmla="*/ 83 h 155"/>
                  <a:gd name="T8" fmla="*/ 93 w 222"/>
                  <a:gd name="T9" fmla="*/ 118 h 155"/>
                  <a:gd name="T10" fmla="*/ 76 w 222"/>
                  <a:gd name="T11" fmla="*/ 129 h 155"/>
                  <a:gd name="T12" fmla="*/ 58 w 222"/>
                  <a:gd name="T13" fmla="*/ 120 h 155"/>
                  <a:gd name="T14" fmla="*/ 48 w 222"/>
                  <a:gd name="T15" fmla="*/ 104 h 155"/>
                  <a:gd name="T16" fmla="*/ 43 w 222"/>
                  <a:gd name="T17" fmla="*/ 91 h 155"/>
                  <a:gd name="T18" fmla="*/ 27 w 222"/>
                  <a:gd name="T19" fmla="*/ 57 h 155"/>
                  <a:gd name="T20" fmla="*/ 22 w 222"/>
                  <a:gd name="T21" fmla="*/ 43 h 155"/>
                  <a:gd name="T22" fmla="*/ 10 w 222"/>
                  <a:gd name="T23" fmla="*/ 13 h 155"/>
                  <a:gd name="T24" fmla="*/ 8 w 222"/>
                  <a:gd name="T25" fmla="*/ 5 h 155"/>
                  <a:gd name="T26" fmla="*/ 5 w 222"/>
                  <a:gd name="T27" fmla="*/ 2 h 155"/>
                  <a:gd name="T28" fmla="*/ 4 w 222"/>
                  <a:gd name="T29" fmla="*/ 7 h 155"/>
                  <a:gd name="T30" fmla="*/ 5 w 222"/>
                  <a:gd name="T31" fmla="*/ 13 h 155"/>
                  <a:gd name="T32" fmla="*/ 6 w 222"/>
                  <a:gd name="T33" fmla="*/ 26 h 155"/>
                  <a:gd name="T34" fmla="*/ 11 w 222"/>
                  <a:gd name="T35" fmla="*/ 36 h 155"/>
                  <a:gd name="T36" fmla="*/ 3 w 222"/>
                  <a:gd name="T37" fmla="*/ 40 h 155"/>
                  <a:gd name="T38" fmla="*/ 0 w 222"/>
                  <a:gd name="T39" fmla="*/ 44 h 155"/>
                  <a:gd name="T40" fmla="*/ 8 w 222"/>
                  <a:gd name="T41" fmla="*/ 45 h 155"/>
                  <a:gd name="T42" fmla="*/ 7 w 222"/>
                  <a:gd name="T43" fmla="*/ 49 h 155"/>
                  <a:gd name="T44" fmla="*/ 9 w 222"/>
                  <a:gd name="T45" fmla="*/ 54 h 155"/>
                  <a:gd name="T46" fmla="*/ 7 w 222"/>
                  <a:gd name="T47" fmla="*/ 61 h 155"/>
                  <a:gd name="T48" fmla="*/ 10 w 222"/>
                  <a:gd name="T49" fmla="*/ 65 h 155"/>
                  <a:gd name="T50" fmla="*/ 14 w 222"/>
                  <a:gd name="T51" fmla="*/ 67 h 155"/>
                  <a:gd name="T52" fmla="*/ 17 w 222"/>
                  <a:gd name="T53" fmla="*/ 73 h 155"/>
                  <a:gd name="T54" fmla="*/ 20 w 222"/>
                  <a:gd name="T55" fmla="*/ 79 h 155"/>
                  <a:gd name="T56" fmla="*/ 18 w 222"/>
                  <a:gd name="T57" fmla="*/ 81 h 155"/>
                  <a:gd name="T58" fmla="*/ 18 w 222"/>
                  <a:gd name="T59" fmla="*/ 87 h 155"/>
                  <a:gd name="T60" fmla="*/ 26 w 222"/>
                  <a:gd name="T61" fmla="*/ 102 h 155"/>
                  <a:gd name="T62" fmla="*/ 29 w 222"/>
                  <a:gd name="T63" fmla="*/ 109 h 155"/>
                  <a:gd name="T64" fmla="*/ 35 w 222"/>
                  <a:gd name="T65" fmla="*/ 121 h 155"/>
                  <a:gd name="T66" fmla="*/ 41 w 222"/>
                  <a:gd name="T67" fmla="*/ 131 h 155"/>
                  <a:gd name="T68" fmla="*/ 46 w 222"/>
                  <a:gd name="T69" fmla="*/ 136 h 155"/>
                  <a:gd name="T70" fmla="*/ 45 w 222"/>
                  <a:gd name="T71" fmla="*/ 139 h 155"/>
                  <a:gd name="T72" fmla="*/ 49 w 222"/>
                  <a:gd name="T73" fmla="*/ 142 h 155"/>
                  <a:gd name="T74" fmla="*/ 50 w 222"/>
                  <a:gd name="T75" fmla="*/ 149 h 155"/>
                  <a:gd name="T76" fmla="*/ 54 w 222"/>
                  <a:gd name="T77" fmla="*/ 150 h 155"/>
                  <a:gd name="T78" fmla="*/ 60 w 222"/>
                  <a:gd name="T79" fmla="*/ 152 h 155"/>
                  <a:gd name="T80" fmla="*/ 62 w 222"/>
                  <a:gd name="T81" fmla="*/ 153 h 155"/>
                  <a:gd name="T82" fmla="*/ 76 w 222"/>
                  <a:gd name="T83" fmla="*/ 145 h 155"/>
                  <a:gd name="T84" fmla="*/ 85 w 222"/>
                  <a:gd name="T85" fmla="*/ 144 h 155"/>
                  <a:gd name="T86" fmla="*/ 94 w 222"/>
                  <a:gd name="T87" fmla="*/ 137 h 155"/>
                  <a:gd name="T88" fmla="*/ 100 w 222"/>
                  <a:gd name="T89" fmla="*/ 133 h 155"/>
                  <a:gd name="T90" fmla="*/ 101 w 222"/>
                  <a:gd name="T91" fmla="*/ 133 h 155"/>
                  <a:gd name="T92" fmla="*/ 108 w 222"/>
                  <a:gd name="T93" fmla="*/ 126 h 155"/>
                  <a:gd name="T94" fmla="*/ 117 w 222"/>
                  <a:gd name="T95" fmla="*/ 116 h 155"/>
                  <a:gd name="T96" fmla="*/ 120 w 222"/>
                  <a:gd name="T97" fmla="*/ 111 h 155"/>
                  <a:gd name="T98" fmla="*/ 126 w 222"/>
                  <a:gd name="T99" fmla="*/ 107 h 155"/>
                  <a:gd name="T100" fmla="*/ 135 w 222"/>
                  <a:gd name="T101" fmla="*/ 100 h 155"/>
                  <a:gd name="T102" fmla="*/ 143 w 222"/>
                  <a:gd name="T103" fmla="*/ 90 h 155"/>
                  <a:gd name="T104" fmla="*/ 149 w 222"/>
                  <a:gd name="T105" fmla="*/ 85 h 155"/>
                  <a:gd name="T106" fmla="*/ 169 w 222"/>
                  <a:gd name="T107" fmla="*/ 70 h 155"/>
                  <a:gd name="T108" fmla="*/ 175 w 222"/>
                  <a:gd name="T109" fmla="*/ 66 h 155"/>
                  <a:gd name="T110" fmla="*/ 186 w 222"/>
                  <a:gd name="T111" fmla="*/ 79 h 155"/>
                  <a:gd name="T112" fmla="*/ 197 w 222"/>
                  <a:gd name="T113" fmla="*/ 90 h 155"/>
                  <a:gd name="T114" fmla="*/ 212 w 222"/>
                  <a:gd name="T115" fmla="*/ 97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22" h="155">
                    <a:moveTo>
                      <a:pt x="212" y="97"/>
                    </a:moveTo>
                    <a:cubicBezTo>
                      <a:pt x="210" y="95"/>
                      <a:pt x="208" y="93"/>
                      <a:pt x="207" y="90"/>
                    </a:cubicBezTo>
                    <a:cubicBezTo>
                      <a:pt x="201" y="81"/>
                      <a:pt x="200" y="69"/>
                      <a:pt x="192" y="59"/>
                    </a:cubicBezTo>
                    <a:cubicBezTo>
                      <a:pt x="191" y="60"/>
                      <a:pt x="190" y="60"/>
                      <a:pt x="189" y="60"/>
                    </a:cubicBezTo>
                    <a:cubicBezTo>
                      <a:pt x="190" y="60"/>
                      <a:pt x="190" y="60"/>
                      <a:pt x="190" y="60"/>
                    </a:cubicBezTo>
                    <a:cubicBezTo>
                      <a:pt x="188" y="60"/>
                      <a:pt x="188" y="60"/>
                      <a:pt x="188" y="60"/>
                    </a:cubicBezTo>
                    <a:cubicBezTo>
                      <a:pt x="187" y="59"/>
                      <a:pt x="189" y="58"/>
                      <a:pt x="190" y="59"/>
                    </a:cubicBezTo>
                    <a:cubicBezTo>
                      <a:pt x="187" y="55"/>
                      <a:pt x="187" y="55"/>
                      <a:pt x="187" y="55"/>
                    </a:cubicBezTo>
                    <a:cubicBezTo>
                      <a:pt x="185" y="54"/>
                      <a:pt x="185" y="54"/>
                      <a:pt x="185" y="54"/>
                    </a:cubicBezTo>
                    <a:cubicBezTo>
                      <a:pt x="185" y="53"/>
                      <a:pt x="185" y="53"/>
                      <a:pt x="185" y="53"/>
                    </a:cubicBezTo>
                    <a:cubicBezTo>
                      <a:pt x="184" y="53"/>
                      <a:pt x="184" y="53"/>
                      <a:pt x="184" y="53"/>
                    </a:cubicBezTo>
                    <a:cubicBezTo>
                      <a:pt x="184" y="52"/>
                      <a:pt x="184" y="52"/>
                      <a:pt x="184" y="52"/>
                    </a:cubicBezTo>
                    <a:cubicBezTo>
                      <a:pt x="184" y="52"/>
                      <a:pt x="184" y="52"/>
                      <a:pt x="184" y="52"/>
                    </a:cubicBezTo>
                    <a:cubicBezTo>
                      <a:pt x="184" y="52"/>
                      <a:pt x="184" y="52"/>
                      <a:pt x="184" y="52"/>
                    </a:cubicBezTo>
                    <a:cubicBezTo>
                      <a:pt x="177" y="52"/>
                      <a:pt x="202" y="54"/>
                      <a:pt x="167" y="51"/>
                    </a:cubicBezTo>
                    <a:cubicBezTo>
                      <a:pt x="167" y="51"/>
                      <a:pt x="167" y="51"/>
                      <a:pt x="167" y="51"/>
                    </a:cubicBezTo>
                    <a:cubicBezTo>
                      <a:pt x="167" y="51"/>
                      <a:pt x="167" y="51"/>
                      <a:pt x="167" y="51"/>
                    </a:cubicBezTo>
                    <a:cubicBezTo>
                      <a:pt x="167" y="51"/>
                      <a:pt x="167" y="51"/>
                      <a:pt x="167" y="51"/>
                    </a:cubicBezTo>
                    <a:cubicBezTo>
                      <a:pt x="166" y="51"/>
                      <a:pt x="166" y="51"/>
                      <a:pt x="166" y="51"/>
                    </a:cubicBezTo>
                    <a:cubicBezTo>
                      <a:pt x="165" y="53"/>
                      <a:pt x="163" y="54"/>
                      <a:pt x="161" y="55"/>
                    </a:cubicBezTo>
                    <a:cubicBezTo>
                      <a:pt x="162" y="57"/>
                      <a:pt x="159" y="57"/>
                      <a:pt x="161" y="59"/>
                    </a:cubicBezTo>
                    <a:cubicBezTo>
                      <a:pt x="160" y="59"/>
                      <a:pt x="160" y="58"/>
                      <a:pt x="160" y="58"/>
                    </a:cubicBezTo>
                    <a:cubicBezTo>
                      <a:pt x="158" y="61"/>
                      <a:pt x="158" y="61"/>
                      <a:pt x="154" y="61"/>
                    </a:cubicBezTo>
                    <a:cubicBezTo>
                      <a:pt x="144" y="67"/>
                      <a:pt x="136" y="76"/>
                      <a:pt x="127" y="83"/>
                    </a:cubicBezTo>
                    <a:cubicBezTo>
                      <a:pt x="119" y="91"/>
                      <a:pt x="111" y="100"/>
                      <a:pt x="103" y="108"/>
                    </a:cubicBezTo>
                    <a:cubicBezTo>
                      <a:pt x="104" y="111"/>
                      <a:pt x="101" y="112"/>
                      <a:pt x="101" y="115"/>
                    </a:cubicBezTo>
                    <a:cubicBezTo>
                      <a:pt x="100" y="115"/>
                      <a:pt x="100" y="115"/>
                      <a:pt x="100" y="115"/>
                    </a:cubicBezTo>
                    <a:cubicBezTo>
                      <a:pt x="100" y="117"/>
                      <a:pt x="98" y="116"/>
                      <a:pt x="96" y="116"/>
                    </a:cubicBezTo>
                    <a:cubicBezTo>
                      <a:pt x="96" y="117"/>
                      <a:pt x="95" y="117"/>
                      <a:pt x="97" y="118"/>
                    </a:cubicBezTo>
                    <a:cubicBezTo>
                      <a:pt x="97" y="120"/>
                      <a:pt x="94" y="117"/>
                      <a:pt x="93" y="118"/>
                    </a:cubicBezTo>
                    <a:cubicBezTo>
                      <a:pt x="93" y="118"/>
                      <a:pt x="94" y="119"/>
                      <a:pt x="94" y="119"/>
                    </a:cubicBezTo>
                    <a:cubicBezTo>
                      <a:pt x="93" y="122"/>
                      <a:pt x="93" y="118"/>
                      <a:pt x="89" y="118"/>
                    </a:cubicBezTo>
                    <a:cubicBezTo>
                      <a:pt x="86" y="122"/>
                      <a:pt x="82" y="126"/>
                      <a:pt x="78" y="128"/>
                    </a:cubicBezTo>
                    <a:cubicBezTo>
                      <a:pt x="78" y="127"/>
                      <a:pt x="79" y="129"/>
                      <a:pt x="78" y="129"/>
                    </a:cubicBezTo>
                    <a:cubicBezTo>
                      <a:pt x="76" y="126"/>
                      <a:pt x="77" y="131"/>
                      <a:pt x="76" y="130"/>
                    </a:cubicBezTo>
                    <a:cubicBezTo>
                      <a:pt x="76" y="129"/>
                      <a:pt x="76" y="129"/>
                      <a:pt x="76" y="129"/>
                    </a:cubicBezTo>
                    <a:cubicBezTo>
                      <a:pt x="73" y="128"/>
                      <a:pt x="73" y="131"/>
                      <a:pt x="70" y="131"/>
                    </a:cubicBezTo>
                    <a:cubicBezTo>
                      <a:pt x="69" y="133"/>
                      <a:pt x="66" y="131"/>
                      <a:pt x="66" y="133"/>
                    </a:cubicBezTo>
                    <a:cubicBezTo>
                      <a:pt x="65" y="132"/>
                      <a:pt x="64" y="133"/>
                      <a:pt x="64" y="132"/>
                    </a:cubicBezTo>
                    <a:cubicBezTo>
                      <a:pt x="64" y="132"/>
                      <a:pt x="64" y="133"/>
                      <a:pt x="64" y="133"/>
                    </a:cubicBezTo>
                    <a:cubicBezTo>
                      <a:pt x="63" y="132"/>
                      <a:pt x="62" y="131"/>
                      <a:pt x="62" y="130"/>
                    </a:cubicBezTo>
                    <a:cubicBezTo>
                      <a:pt x="60" y="128"/>
                      <a:pt x="61" y="123"/>
                      <a:pt x="58" y="120"/>
                    </a:cubicBezTo>
                    <a:cubicBezTo>
                      <a:pt x="57" y="120"/>
                      <a:pt x="57" y="121"/>
                      <a:pt x="56" y="121"/>
                    </a:cubicBezTo>
                    <a:cubicBezTo>
                      <a:pt x="56" y="120"/>
                      <a:pt x="57" y="120"/>
                      <a:pt x="58" y="120"/>
                    </a:cubicBezTo>
                    <a:cubicBezTo>
                      <a:pt x="55" y="119"/>
                      <a:pt x="56" y="116"/>
                      <a:pt x="55" y="114"/>
                    </a:cubicBezTo>
                    <a:cubicBezTo>
                      <a:pt x="55" y="114"/>
                      <a:pt x="54" y="113"/>
                      <a:pt x="53" y="114"/>
                    </a:cubicBezTo>
                    <a:cubicBezTo>
                      <a:pt x="55" y="110"/>
                      <a:pt x="50" y="109"/>
                      <a:pt x="51" y="106"/>
                    </a:cubicBezTo>
                    <a:cubicBezTo>
                      <a:pt x="48" y="108"/>
                      <a:pt x="49" y="105"/>
                      <a:pt x="48" y="104"/>
                    </a:cubicBezTo>
                    <a:cubicBezTo>
                      <a:pt x="47" y="104"/>
                      <a:pt x="48" y="104"/>
                      <a:pt x="49" y="103"/>
                    </a:cubicBezTo>
                    <a:cubicBezTo>
                      <a:pt x="48" y="102"/>
                      <a:pt x="47" y="101"/>
                      <a:pt x="47" y="98"/>
                    </a:cubicBezTo>
                    <a:cubicBezTo>
                      <a:pt x="47" y="98"/>
                      <a:pt x="45" y="98"/>
                      <a:pt x="45" y="97"/>
                    </a:cubicBezTo>
                    <a:cubicBezTo>
                      <a:pt x="47" y="95"/>
                      <a:pt x="44" y="94"/>
                      <a:pt x="44" y="93"/>
                    </a:cubicBezTo>
                    <a:cubicBezTo>
                      <a:pt x="42" y="94"/>
                      <a:pt x="40" y="93"/>
                      <a:pt x="41" y="91"/>
                    </a:cubicBezTo>
                    <a:cubicBezTo>
                      <a:pt x="43" y="91"/>
                      <a:pt x="43" y="91"/>
                      <a:pt x="43" y="91"/>
                    </a:cubicBezTo>
                    <a:cubicBezTo>
                      <a:pt x="40" y="88"/>
                      <a:pt x="41" y="81"/>
                      <a:pt x="36" y="78"/>
                    </a:cubicBezTo>
                    <a:cubicBezTo>
                      <a:pt x="38" y="77"/>
                      <a:pt x="38" y="77"/>
                      <a:pt x="38" y="77"/>
                    </a:cubicBezTo>
                    <a:cubicBezTo>
                      <a:pt x="34" y="73"/>
                      <a:pt x="34" y="68"/>
                      <a:pt x="30" y="65"/>
                    </a:cubicBezTo>
                    <a:cubicBezTo>
                      <a:pt x="30" y="64"/>
                      <a:pt x="30" y="62"/>
                      <a:pt x="30" y="60"/>
                    </a:cubicBezTo>
                    <a:cubicBezTo>
                      <a:pt x="28" y="59"/>
                      <a:pt x="28" y="59"/>
                      <a:pt x="25" y="58"/>
                    </a:cubicBezTo>
                    <a:cubicBezTo>
                      <a:pt x="25" y="58"/>
                      <a:pt x="26" y="57"/>
                      <a:pt x="27" y="57"/>
                    </a:cubicBezTo>
                    <a:cubicBezTo>
                      <a:pt x="26" y="54"/>
                      <a:pt x="28" y="52"/>
                      <a:pt x="25" y="51"/>
                    </a:cubicBezTo>
                    <a:cubicBezTo>
                      <a:pt x="26" y="50"/>
                      <a:pt x="26" y="50"/>
                      <a:pt x="26" y="50"/>
                    </a:cubicBezTo>
                    <a:cubicBezTo>
                      <a:pt x="24" y="49"/>
                      <a:pt x="22" y="48"/>
                      <a:pt x="23" y="45"/>
                    </a:cubicBezTo>
                    <a:cubicBezTo>
                      <a:pt x="22" y="45"/>
                      <a:pt x="20" y="43"/>
                      <a:pt x="19" y="45"/>
                    </a:cubicBezTo>
                    <a:cubicBezTo>
                      <a:pt x="19" y="44"/>
                      <a:pt x="21" y="44"/>
                      <a:pt x="20" y="43"/>
                    </a:cubicBezTo>
                    <a:cubicBezTo>
                      <a:pt x="22" y="43"/>
                      <a:pt x="22" y="43"/>
                      <a:pt x="22" y="43"/>
                    </a:cubicBezTo>
                    <a:cubicBezTo>
                      <a:pt x="21" y="39"/>
                      <a:pt x="19" y="36"/>
                      <a:pt x="17" y="32"/>
                    </a:cubicBezTo>
                    <a:cubicBezTo>
                      <a:pt x="19" y="31"/>
                      <a:pt x="15" y="29"/>
                      <a:pt x="16" y="26"/>
                    </a:cubicBezTo>
                    <a:cubicBezTo>
                      <a:pt x="15" y="25"/>
                      <a:pt x="16" y="22"/>
                      <a:pt x="13" y="22"/>
                    </a:cubicBezTo>
                    <a:cubicBezTo>
                      <a:pt x="14" y="22"/>
                      <a:pt x="14" y="22"/>
                      <a:pt x="14" y="22"/>
                    </a:cubicBezTo>
                    <a:cubicBezTo>
                      <a:pt x="14" y="20"/>
                      <a:pt x="13" y="18"/>
                      <a:pt x="13" y="15"/>
                    </a:cubicBezTo>
                    <a:cubicBezTo>
                      <a:pt x="13" y="14"/>
                      <a:pt x="11" y="14"/>
                      <a:pt x="10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1" y="12"/>
                      <a:pt x="9" y="12"/>
                      <a:pt x="7" y="12"/>
                    </a:cubicBezTo>
                    <a:cubicBezTo>
                      <a:pt x="8" y="11"/>
                      <a:pt x="7" y="11"/>
                      <a:pt x="8" y="10"/>
                    </a:cubicBezTo>
                    <a:cubicBezTo>
                      <a:pt x="9" y="10"/>
                      <a:pt x="10" y="11"/>
                      <a:pt x="12" y="11"/>
                    </a:cubicBezTo>
                    <a:cubicBezTo>
                      <a:pt x="12" y="10"/>
                      <a:pt x="9" y="9"/>
                      <a:pt x="11" y="7"/>
                    </a:cubicBezTo>
                    <a:cubicBezTo>
                      <a:pt x="11" y="6"/>
                      <a:pt x="10" y="5"/>
                      <a:pt x="8" y="5"/>
                    </a:cubicBezTo>
                    <a:cubicBezTo>
                      <a:pt x="9" y="6"/>
                      <a:pt x="9" y="5"/>
                      <a:pt x="10" y="5"/>
                    </a:cubicBezTo>
                    <a:cubicBezTo>
                      <a:pt x="10" y="4"/>
                      <a:pt x="10" y="4"/>
                      <a:pt x="9" y="3"/>
                    </a:cubicBezTo>
                    <a:cubicBezTo>
                      <a:pt x="9" y="3"/>
                      <a:pt x="9" y="4"/>
                      <a:pt x="9" y="4"/>
                    </a:cubicBezTo>
                    <a:cubicBezTo>
                      <a:pt x="7" y="4"/>
                      <a:pt x="7" y="3"/>
                      <a:pt x="5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4"/>
                      <a:pt x="4" y="3"/>
                      <a:pt x="5" y="2"/>
                    </a:cubicBezTo>
                    <a:cubicBezTo>
                      <a:pt x="7" y="1"/>
                      <a:pt x="8" y="3"/>
                      <a:pt x="9" y="2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5" y="1"/>
                      <a:pt x="4" y="1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4"/>
                      <a:pt x="3" y="5"/>
                      <a:pt x="4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7"/>
                      <a:pt x="8" y="8"/>
                      <a:pt x="6" y="9"/>
                    </a:cubicBezTo>
                    <a:cubicBezTo>
                      <a:pt x="6" y="9"/>
                      <a:pt x="5" y="9"/>
                      <a:pt x="4" y="9"/>
                    </a:cubicBezTo>
                    <a:cubicBezTo>
                      <a:pt x="4" y="9"/>
                      <a:pt x="5" y="10"/>
                      <a:pt x="5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6" y="10"/>
                      <a:pt x="4" y="12"/>
                      <a:pt x="5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3" y="15"/>
                      <a:pt x="6" y="12"/>
                      <a:pt x="6" y="13"/>
                    </a:cubicBezTo>
                    <a:cubicBezTo>
                      <a:pt x="6" y="14"/>
                      <a:pt x="3" y="14"/>
                      <a:pt x="2" y="15"/>
                    </a:cubicBezTo>
                    <a:cubicBezTo>
                      <a:pt x="3" y="17"/>
                      <a:pt x="5" y="19"/>
                      <a:pt x="4" y="21"/>
                    </a:cubicBezTo>
                    <a:cubicBezTo>
                      <a:pt x="4" y="22"/>
                      <a:pt x="6" y="24"/>
                      <a:pt x="7" y="25"/>
                    </a:cubicBezTo>
                    <a:cubicBezTo>
                      <a:pt x="7" y="26"/>
                      <a:pt x="4" y="25"/>
                      <a:pt x="6" y="26"/>
                    </a:cubicBezTo>
                    <a:cubicBezTo>
                      <a:pt x="5" y="26"/>
                      <a:pt x="4" y="27"/>
                      <a:pt x="3" y="27"/>
                    </a:cubicBezTo>
                    <a:cubicBezTo>
                      <a:pt x="4" y="27"/>
                      <a:pt x="4" y="29"/>
                      <a:pt x="6" y="28"/>
                    </a:cubicBezTo>
                    <a:cubicBezTo>
                      <a:pt x="6" y="30"/>
                      <a:pt x="6" y="32"/>
                      <a:pt x="7" y="34"/>
                    </a:cubicBezTo>
                    <a:cubicBezTo>
                      <a:pt x="7" y="33"/>
                      <a:pt x="5" y="33"/>
                      <a:pt x="4" y="34"/>
                    </a:cubicBezTo>
                    <a:cubicBezTo>
                      <a:pt x="6" y="34"/>
                      <a:pt x="8" y="36"/>
                      <a:pt x="8" y="37"/>
                    </a:cubicBezTo>
                    <a:cubicBezTo>
                      <a:pt x="9" y="37"/>
                      <a:pt x="9" y="36"/>
                      <a:pt x="11" y="36"/>
                    </a:cubicBezTo>
                    <a:cubicBezTo>
                      <a:pt x="11" y="36"/>
                      <a:pt x="12" y="36"/>
                      <a:pt x="12" y="37"/>
                    </a:cubicBezTo>
                    <a:cubicBezTo>
                      <a:pt x="10" y="38"/>
                      <a:pt x="8" y="38"/>
                      <a:pt x="8" y="40"/>
                    </a:cubicBezTo>
                    <a:cubicBezTo>
                      <a:pt x="5" y="40"/>
                      <a:pt x="8" y="37"/>
                      <a:pt x="5" y="39"/>
                    </a:cubicBezTo>
                    <a:cubicBezTo>
                      <a:pt x="3" y="39"/>
                      <a:pt x="2" y="36"/>
                      <a:pt x="3" y="35"/>
                    </a:cubicBezTo>
                    <a:cubicBezTo>
                      <a:pt x="0" y="35"/>
                      <a:pt x="3" y="36"/>
                      <a:pt x="1" y="37"/>
                    </a:cubicBezTo>
                    <a:cubicBezTo>
                      <a:pt x="1" y="38"/>
                      <a:pt x="3" y="38"/>
                      <a:pt x="3" y="40"/>
                    </a:cubicBezTo>
                    <a:cubicBezTo>
                      <a:pt x="5" y="39"/>
                      <a:pt x="5" y="39"/>
                      <a:pt x="6" y="39"/>
                    </a:cubicBezTo>
                    <a:cubicBezTo>
                      <a:pt x="9" y="40"/>
                      <a:pt x="5" y="42"/>
                      <a:pt x="5" y="42"/>
                    </a:cubicBezTo>
                    <a:cubicBezTo>
                      <a:pt x="4" y="41"/>
                      <a:pt x="4" y="41"/>
                      <a:pt x="4" y="41"/>
                    </a:cubicBezTo>
                    <a:cubicBezTo>
                      <a:pt x="3" y="43"/>
                      <a:pt x="5" y="43"/>
                      <a:pt x="5" y="44"/>
                    </a:cubicBezTo>
                    <a:cubicBezTo>
                      <a:pt x="2" y="45"/>
                      <a:pt x="4" y="42"/>
                      <a:pt x="2" y="42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1" y="46"/>
                      <a:pt x="3" y="43"/>
                      <a:pt x="3" y="45"/>
                    </a:cubicBezTo>
                    <a:cubicBezTo>
                      <a:pt x="2" y="46"/>
                      <a:pt x="2" y="46"/>
                      <a:pt x="2" y="46"/>
                    </a:cubicBezTo>
                    <a:cubicBezTo>
                      <a:pt x="3" y="46"/>
                      <a:pt x="3" y="46"/>
                      <a:pt x="3" y="46"/>
                    </a:cubicBezTo>
                    <a:cubicBezTo>
                      <a:pt x="4" y="46"/>
                      <a:pt x="5" y="45"/>
                      <a:pt x="5" y="44"/>
                    </a:cubicBezTo>
                    <a:cubicBezTo>
                      <a:pt x="8" y="44"/>
                      <a:pt x="6" y="45"/>
                      <a:pt x="7" y="47"/>
                    </a:cubicBezTo>
                    <a:cubicBezTo>
                      <a:pt x="8" y="46"/>
                      <a:pt x="6" y="46"/>
                      <a:pt x="8" y="45"/>
                    </a:cubicBezTo>
                    <a:cubicBezTo>
                      <a:pt x="9" y="45"/>
                      <a:pt x="10" y="46"/>
                      <a:pt x="10" y="46"/>
                    </a:cubicBezTo>
                    <a:cubicBezTo>
                      <a:pt x="11" y="48"/>
                      <a:pt x="9" y="48"/>
                      <a:pt x="8" y="48"/>
                    </a:cubicBezTo>
                    <a:cubicBezTo>
                      <a:pt x="7" y="48"/>
                      <a:pt x="7" y="47"/>
                      <a:pt x="8" y="47"/>
                    </a:cubicBezTo>
                    <a:cubicBezTo>
                      <a:pt x="6" y="46"/>
                      <a:pt x="5" y="49"/>
                      <a:pt x="3" y="48"/>
                    </a:cubicBezTo>
                    <a:cubicBezTo>
                      <a:pt x="2" y="50"/>
                      <a:pt x="4" y="49"/>
                      <a:pt x="5" y="50"/>
                    </a:cubicBezTo>
                    <a:cubicBezTo>
                      <a:pt x="5" y="49"/>
                      <a:pt x="7" y="49"/>
                      <a:pt x="7" y="49"/>
                    </a:cubicBezTo>
                    <a:cubicBezTo>
                      <a:pt x="12" y="49"/>
                      <a:pt x="4" y="51"/>
                      <a:pt x="6" y="53"/>
                    </a:cubicBezTo>
                    <a:cubicBezTo>
                      <a:pt x="9" y="51"/>
                      <a:pt x="11" y="54"/>
                      <a:pt x="13" y="52"/>
                    </a:cubicBezTo>
                    <a:cubicBezTo>
                      <a:pt x="14" y="52"/>
                      <a:pt x="15" y="52"/>
                      <a:pt x="15" y="53"/>
                    </a:cubicBezTo>
                    <a:cubicBezTo>
                      <a:pt x="13" y="53"/>
                      <a:pt x="14" y="54"/>
                      <a:pt x="11" y="54"/>
                    </a:cubicBezTo>
                    <a:cubicBezTo>
                      <a:pt x="12" y="54"/>
                      <a:pt x="12" y="54"/>
                      <a:pt x="12" y="54"/>
                    </a:cubicBezTo>
                    <a:cubicBezTo>
                      <a:pt x="9" y="54"/>
                      <a:pt x="9" y="54"/>
                      <a:pt x="9" y="54"/>
                    </a:cubicBezTo>
                    <a:cubicBezTo>
                      <a:pt x="8" y="55"/>
                      <a:pt x="7" y="57"/>
                      <a:pt x="6" y="58"/>
                    </a:cubicBezTo>
                    <a:cubicBezTo>
                      <a:pt x="7" y="59"/>
                      <a:pt x="8" y="57"/>
                      <a:pt x="9" y="58"/>
                    </a:cubicBezTo>
                    <a:cubicBezTo>
                      <a:pt x="8" y="58"/>
                      <a:pt x="7" y="59"/>
                      <a:pt x="7" y="59"/>
                    </a:cubicBezTo>
                    <a:cubicBezTo>
                      <a:pt x="8" y="58"/>
                      <a:pt x="10" y="58"/>
                      <a:pt x="11" y="59"/>
                    </a:cubicBezTo>
                    <a:cubicBezTo>
                      <a:pt x="11" y="60"/>
                      <a:pt x="9" y="61"/>
                      <a:pt x="9" y="61"/>
                    </a:cubicBezTo>
                    <a:cubicBezTo>
                      <a:pt x="7" y="61"/>
                      <a:pt x="7" y="61"/>
                      <a:pt x="7" y="61"/>
                    </a:cubicBezTo>
                    <a:cubicBezTo>
                      <a:pt x="9" y="61"/>
                      <a:pt x="6" y="61"/>
                      <a:pt x="7" y="62"/>
                    </a:cubicBezTo>
                    <a:cubicBezTo>
                      <a:pt x="8" y="62"/>
                      <a:pt x="10" y="62"/>
                      <a:pt x="12" y="62"/>
                    </a:cubicBezTo>
                    <a:cubicBezTo>
                      <a:pt x="12" y="62"/>
                      <a:pt x="11" y="63"/>
                      <a:pt x="11" y="63"/>
                    </a:cubicBezTo>
                    <a:cubicBezTo>
                      <a:pt x="10" y="62"/>
                      <a:pt x="10" y="62"/>
                      <a:pt x="10" y="62"/>
                    </a:cubicBezTo>
                    <a:cubicBezTo>
                      <a:pt x="11" y="64"/>
                      <a:pt x="7" y="64"/>
                      <a:pt x="8" y="65"/>
                    </a:cubicBezTo>
                    <a:cubicBezTo>
                      <a:pt x="10" y="65"/>
                      <a:pt x="10" y="65"/>
                      <a:pt x="10" y="65"/>
                    </a:cubicBezTo>
                    <a:cubicBezTo>
                      <a:pt x="10" y="65"/>
                      <a:pt x="9" y="65"/>
                      <a:pt x="8" y="65"/>
                    </a:cubicBezTo>
                    <a:cubicBezTo>
                      <a:pt x="9" y="65"/>
                      <a:pt x="10" y="66"/>
                      <a:pt x="10" y="66"/>
                    </a:cubicBezTo>
                    <a:cubicBezTo>
                      <a:pt x="9" y="67"/>
                      <a:pt x="9" y="67"/>
                      <a:pt x="9" y="67"/>
                    </a:cubicBezTo>
                    <a:cubicBezTo>
                      <a:pt x="10" y="67"/>
                      <a:pt x="12" y="67"/>
                      <a:pt x="11" y="68"/>
                    </a:cubicBezTo>
                    <a:cubicBezTo>
                      <a:pt x="13" y="67"/>
                      <a:pt x="10" y="68"/>
                      <a:pt x="11" y="66"/>
                    </a:cubicBezTo>
                    <a:cubicBezTo>
                      <a:pt x="13" y="65"/>
                      <a:pt x="13" y="67"/>
                      <a:pt x="14" y="67"/>
                    </a:cubicBezTo>
                    <a:cubicBezTo>
                      <a:pt x="11" y="68"/>
                      <a:pt x="14" y="68"/>
                      <a:pt x="14" y="69"/>
                    </a:cubicBezTo>
                    <a:cubicBezTo>
                      <a:pt x="13" y="70"/>
                      <a:pt x="13" y="70"/>
                      <a:pt x="13" y="71"/>
                    </a:cubicBezTo>
                    <a:cubicBezTo>
                      <a:pt x="14" y="70"/>
                      <a:pt x="14" y="70"/>
                      <a:pt x="14" y="70"/>
                    </a:cubicBezTo>
                    <a:cubicBezTo>
                      <a:pt x="11" y="72"/>
                      <a:pt x="16" y="72"/>
                      <a:pt x="15" y="73"/>
                    </a:cubicBezTo>
                    <a:cubicBezTo>
                      <a:pt x="14" y="73"/>
                      <a:pt x="12" y="73"/>
                      <a:pt x="12" y="74"/>
                    </a:cubicBezTo>
                    <a:cubicBezTo>
                      <a:pt x="14" y="72"/>
                      <a:pt x="16" y="74"/>
                      <a:pt x="17" y="73"/>
                    </a:cubicBezTo>
                    <a:cubicBezTo>
                      <a:pt x="17" y="75"/>
                      <a:pt x="14" y="74"/>
                      <a:pt x="12" y="75"/>
                    </a:cubicBezTo>
                    <a:cubicBezTo>
                      <a:pt x="14" y="75"/>
                      <a:pt x="12" y="77"/>
                      <a:pt x="14" y="77"/>
                    </a:cubicBezTo>
                    <a:cubicBezTo>
                      <a:pt x="15" y="75"/>
                      <a:pt x="16" y="76"/>
                      <a:pt x="17" y="76"/>
                    </a:cubicBezTo>
                    <a:cubicBezTo>
                      <a:pt x="17" y="77"/>
                      <a:pt x="16" y="76"/>
                      <a:pt x="15" y="77"/>
                    </a:cubicBezTo>
                    <a:cubicBezTo>
                      <a:pt x="16" y="78"/>
                      <a:pt x="18" y="78"/>
                      <a:pt x="18" y="77"/>
                    </a:cubicBezTo>
                    <a:cubicBezTo>
                      <a:pt x="18" y="78"/>
                      <a:pt x="21" y="78"/>
                      <a:pt x="20" y="79"/>
                    </a:cubicBezTo>
                    <a:cubicBezTo>
                      <a:pt x="18" y="80"/>
                      <a:pt x="18" y="78"/>
                      <a:pt x="17" y="79"/>
                    </a:cubicBezTo>
                    <a:cubicBezTo>
                      <a:pt x="18" y="80"/>
                      <a:pt x="22" y="78"/>
                      <a:pt x="23" y="80"/>
                    </a:cubicBezTo>
                    <a:cubicBezTo>
                      <a:pt x="23" y="78"/>
                      <a:pt x="26" y="78"/>
                      <a:pt x="27" y="79"/>
                    </a:cubicBezTo>
                    <a:cubicBezTo>
                      <a:pt x="27" y="81"/>
                      <a:pt x="26" y="78"/>
                      <a:pt x="25" y="80"/>
                    </a:cubicBezTo>
                    <a:cubicBezTo>
                      <a:pt x="25" y="80"/>
                      <a:pt x="25" y="80"/>
                      <a:pt x="25" y="80"/>
                    </a:cubicBezTo>
                    <a:cubicBezTo>
                      <a:pt x="23" y="82"/>
                      <a:pt x="20" y="80"/>
                      <a:pt x="18" y="81"/>
                    </a:cubicBezTo>
                    <a:cubicBezTo>
                      <a:pt x="19" y="82"/>
                      <a:pt x="19" y="82"/>
                      <a:pt x="19" y="82"/>
                    </a:cubicBezTo>
                    <a:cubicBezTo>
                      <a:pt x="18" y="82"/>
                      <a:pt x="17" y="82"/>
                      <a:pt x="16" y="83"/>
                    </a:cubicBezTo>
                    <a:cubicBezTo>
                      <a:pt x="18" y="82"/>
                      <a:pt x="17" y="85"/>
                      <a:pt x="18" y="85"/>
                    </a:cubicBezTo>
                    <a:cubicBezTo>
                      <a:pt x="20" y="84"/>
                      <a:pt x="17" y="84"/>
                      <a:pt x="19" y="84"/>
                    </a:cubicBezTo>
                    <a:cubicBezTo>
                      <a:pt x="19" y="84"/>
                      <a:pt x="22" y="84"/>
                      <a:pt x="22" y="85"/>
                    </a:cubicBezTo>
                    <a:cubicBezTo>
                      <a:pt x="20" y="85"/>
                      <a:pt x="19" y="86"/>
                      <a:pt x="18" y="87"/>
                    </a:cubicBezTo>
                    <a:cubicBezTo>
                      <a:pt x="18" y="87"/>
                      <a:pt x="20" y="86"/>
                      <a:pt x="20" y="87"/>
                    </a:cubicBezTo>
                    <a:cubicBezTo>
                      <a:pt x="19" y="88"/>
                      <a:pt x="19" y="88"/>
                      <a:pt x="19" y="88"/>
                    </a:cubicBezTo>
                    <a:cubicBezTo>
                      <a:pt x="20" y="91"/>
                      <a:pt x="22" y="95"/>
                      <a:pt x="27" y="96"/>
                    </a:cubicBezTo>
                    <a:cubicBezTo>
                      <a:pt x="25" y="97"/>
                      <a:pt x="26" y="99"/>
                      <a:pt x="25" y="101"/>
                    </a:cubicBezTo>
                    <a:cubicBezTo>
                      <a:pt x="25" y="100"/>
                      <a:pt x="27" y="100"/>
                      <a:pt x="27" y="100"/>
                    </a:cubicBezTo>
                    <a:cubicBezTo>
                      <a:pt x="26" y="102"/>
                      <a:pt x="26" y="102"/>
                      <a:pt x="26" y="102"/>
                    </a:cubicBezTo>
                    <a:cubicBezTo>
                      <a:pt x="25" y="103"/>
                      <a:pt x="27" y="104"/>
                      <a:pt x="29" y="104"/>
                    </a:cubicBezTo>
                    <a:cubicBezTo>
                      <a:pt x="28" y="105"/>
                      <a:pt x="28" y="105"/>
                      <a:pt x="27" y="105"/>
                    </a:cubicBezTo>
                    <a:cubicBezTo>
                      <a:pt x="27" y="106"/>
                      <a:pt x="29" y="105"/>
                      <a:pt x="29" y="106"/>
                    </a:cubicBezTo>
                    <a:cubicBezTo>
                      <a:pt x="28" y="107"/>
                      <a:pt x="28" y="107"/>
                      <a:pt x="28" y="107"/>
                    </a:cubicBezTo>
                    <a:cubicBezTo>
                      <a:pt x="30" y="106"/>
                      <a:pt x="30" y="106"/>
                      <a:pt x="30" y="106"/>
                    </a:cubicBezTo>
                    <a:cubicBezTo>
                      <a:pt x="31" y="107"/>
                      <a:pt x="31" y="108"/>
                      <a:pt x="29" y="109"/>
                    </a:cubicBezTo>
                    <a:cubicBezTo>
                      <a:pt x="29" y="109"/>
                      <a:pt x="30" y="109"/>
                      <a:pt x="30" y="109"/>
                    </a:cubicBezTo>
                    <a:cubicBezTo>
                      <a:pt x="29" y="110"/>
                      <a:pt x="30" y="112"/>
                      <a:pt x="32" y="113"/>
                    </a:cubicBezTo>
                    <a:cubicBezTo>
                      <a:pt x="32" y="113"/>
                      <a:pt x="32" y="112"/>
                      <a:pt x="34" y="112"/>
                    </a:cubicBezTo>
                    <a:cubicBezTo>
                      <a:pt x="36" y="111"/>
                      <a:pt x="33" y="112"/>
                      <a:pt x="35" y="112"/>
                    </a:cubicBezTo>
                    <a:cubicBezTo>
                      <a:pt x="34" y="113"/>
                      <a:pt x="34" y="114"/>
                      <a:pt x="33" y="113"/>
                    </a:cubicBezTo>
                    <a:cubicBezTo>
                      <a:pt x="31" y="116"/>
                      <a:pt x="34" y="118"/>
                      <a:pt x="35" y="121"/>
                    </a:cubicBezTo>
                    <a:cubicBezTo>
                      <a:pt x="36" y="121"/>
                      <a:pt x="36" y="121"/>
                      <a:pt x="36" y="121"/>
                    </a:cubicBezTo>
                    <a:cubicBezTo>
                      <a:pt x="35" y="124"/>
                      <a:pt x="38" y="125"/>
                      <a:pt x="38" y="127"/>
                    </a:cubicBezTo>
                    <a:cubicBezTo>
                      <a:pt x="39" y="126"/>
                      <a:pt x="42" y="125"/>
                      <a:pt x="42" y="126"/>
                    </a:cubicBezTo>
                    <a:cubicBezTo>
                      <a:pt x="44" y="127"/>
                      <a:pt x="40" y="128"/>
                      <a:pt x="39" y="129"/>
                    </a:cubicBezTo>
                    <a:cubicBezTo>
                      <a:pt x="40" y="129"/>
                      <a:pt x="41" y="130"/>
                      <a:pt x="41" y="131"/>
                    </a:cubicBezTo>
                    <a:cubicBezTo>
                      <a:pt x="41" y="131"/>
                      <a:pt x="41" y="131"/>
                      <a:pt x="41" y="131"/>
                    </a:cubicBezTo>
                    <a:cubicBezTo>
                      <a:pt x="42" y="131"/>
                      <a:pt x="43" y="131"/>
                      <a:pt x="42" y="133"/>
                    </a:cubicBezTo>
                    <a:cubicBezTo>
                      <a:pt x="42" y="132"/>
                      <a:pt x="42" y="132"/>
                      <a:pt x="42" y="132"/>
                    </a:cubicBezTo>
                    <a:cubicBezTo>
                      <a:pt x="42" y="133"/>
                      <a:pt x="41" y="134"/>
                      <a:pt x="42" y="135"/>
                    </a:cubicBezTo>
                    <a:cubicBezTo>
                      <a:pt x="44" y="134"/>
                      <a:pt x="43" y="136"/>
                      <a:pt x="45" y="136"/>
                    </a:cubicBezTo>
                    <a:cubicBezTo>
                      <a:pt x="45" y="136"/>
                      <a:pt x="45" y="136"/>
                      <a:pt x="44" y="136"/>
                    </a:cubicBezTo>
                    <a:cubicBezTo>
                      <a:pt x="46" y="136"/>
                      <a:pt x="46" y="136"/>
                      <a:pt x="46" y="136"/>
                    </a:cubicBezTo>
                    <a:cubicBezTo>
                      <a:pt x="46" y="137"/>
                      <a:pt x="46" y="137"/>
                      <a:pt x="46" y="137"/>
                    </a:cubicBezTo>
                    <a:cubicBezTo>
                      <a:pt x="45" y="137"/>
                      <a:pt x="44" y="137"/>
                      <a:pt x="44" y="137"/>
                    </a:cubicBezTo>
                    <a:cubicBezTo>
                      <a:pt x="43" y="139"/>
                      <a:pt x="45" y="137"/>
                      <a:pt x="46" y="137"/>
                    </a:cubicBezTo>
                    <a:cubicBezTo>
                      <a:pt x="48" y="138"/>
                      <a:pt x="46" y="138"/>
                      <a:pt x="46" y="139"/>
                    </a:cubicBezTo>
                    <a:cubicBezTo>
                      <a:pt x="45" y="139"/>
                      <a:pt x="46" y="138"/>
                      <a:pt x="46" y="138"/>
                    </a:cubicBezTo>
                    <a:cubicBezTo>
                      <a:pt x="44" y="138"/>
                      <a:pt x="45" y="139"/>
                      <a:pt x="45" y="139"/>
                    </a:cubicBezTo>
                    <a:cubicBezTo>
                      <a:pt x="45" y="140"/>
                      <a:pt x="46" y="139"/>
                      <a:pt x="46" y="140"/>
                    </a:cubicBezTo>
                    <a:cubicBezTo>
                      <a:pt x="47" y="140"/>
                      <a:pt x="48" y="141"/>
                      <a:pt x="46" y="142"/>
                    </a:cubicBezTo>
                    <a:cubicBezTo>
                      <a:pt x="47" y="142"/>
                      <a:pt x="47" y="143"/>
                      <a:pt x="48" y="143"/>
                    </a:cubicBezTo>
                    <a:cubicBezTo>
                      <a:pt x="48" y="142"/>
                      <a:pt x="48" y="141"/>
                      <a:pt x="49" y="140"/>
                    </a:cubicBezTo>
                    <a:cubicBezTo>
                      <a:pt x="49" y="141"/>
                      <a:pt x="50" y="141"/>
                      <a:pt x="50" y="142"/>
                    </a:cubicBezTo>
                    <a:cubicBezTo>
                      <a:pt x="49" y="142"/>
                      <a:pt x="49" y="142"/>
                      <a:pt x="49" y="142"/>
                    </a:cubicBezTo>
                    <a:cubicBezTo>
                      <a:pt x="50" y="142"/>
                      <a:pt x="50" y="143"/>
                      <a:pt x="51" y="142"/>
                    </a:cubicBezTo>
                    <a:cubicBezTo>
                      <a:pt x="49" y="144"/>
                      <a:pt x="49" y="144"/>
                      <a:pt x="49" y="144"/>
                    </a:cubicBezTo>
                    <a:cubicBezTo>
                      <a:pt x="51" y="143"/>
                      <a:pt x="51" y="144"/>
                      <a:pt x="52" y="145"/>
                    </a:cubicBezTo>
                    <a:cubicBezTo>
                      <a:pt x="50" y="146"/>
                      <a:pt x="48" y="146"/>
                      <a:pt x="49" y="147"/>
                    </a:cubicBezTo>
                    <a:cubicBezTo>
                      <a:pt x="51" y="148"/>
                      <a:pt x="51" y="148"/>
                      <a:pt x="51" y="148"/>
                    </a:cubicBezTo>
                    <a:cubicBezTo>
                      <a:pt x="51" y="148"/>
                      <a:pt x="51" y="148"/>
                      <a:pt x="50" y="149"/>
                    </a:cubicBezTo>
                    <a:cubicBezTo>
                      <a:pt x="50" y="150"/>
                      <a:pt x="52" y="150"/>
                      <a:pt x="53" y="150"/>
                    </a:cubicBezTo>
                    <a:cubicBezTo>
                      <a:pt x="54" y="150"/>
                      <a:pt x="54" y="150"/>
                      <a:pt x="54" y="150"/>
                    </a:cubicBezTo>
                    <a:cubicBezTo>
                      <a:pt x="54" y="150"/>
                      <a:pt x="54" y="150"/>
                      <a:pt x="54" y="150"/>
                    </a:cubicBezTo>
                    <a:cubicBezTo>
                      <a:pt x="54" y="150"/>
                      <a:pt x="54" y="150"/>
                      <a:pt x="54" y="150"/>
                    </a:cubicBezTo>
                    <a:cubicBezTo>
                      <a:pt x="54" y="150"/>
                      <a:pt x="54" y="150"/>
                      <a:pt x="54" y="150"/>
                    </a:cubicBezTo>
                    <a:cubicBezTo>
                      <a:pt x="54" y="150"/>
                      <a:pt x="54" y="150"/>
                      <a:pt x="54" y="150"/>
                    </a:cubicBezTo>
                    <a:cubicBezTo>
                      <a:pt x="54" y="150"/>
                      <a:pt x="53" y="150"/>
                      <a:pt x="54" y="150"/>
                    </a:cubicBezTo>
                    <a:cubicBezTo>
                      <a:pt x="54" y="150"/>
                      <a:pt x="54" y="150"/>
                      <a:pt x="54" y="150"/>
                    </a:cubicBezTo>
                    <a:cubicBezTo>
                      <a:pt x="54" y="150"/>
                      <a:pt x="54" y="150"/>
                      <a:pt x="54" y="150"/>
                    </a:cubicBezTo>
                    <a:cubicBezTo>
                      <a:pt x="55" y="150"/>
                      <a:pt x="57" y="151"/>
                      <a:pt x="60" y="152"/>
                    </a:cubicBezTo>
                    <a:cubicBezTo>
                      <a:pt x="60" y="152"/>
                      <a:pt x="60" y="152"/>
                      <a:pt x="60" y="152"/>
                    </a:cubicBezTo>
                    <a:cubicBezTo>
                      <a:pt x="60" y="152"/>
                      <a:pt x="60" y="152"/>
                      <a:pt x="60" y="152"/>
                    </a:cubicBezTo>
                    <a:cubicBezTo>
                      <a:pt x="60" y="152"/>
                      <a:pt x="60" y="152"/>
                      <a:pt x="60" y="152"/>
                    </a:cubicBezTo>
                    <a:cubicBezTo>
                      <a:pt x="60" y="152"/>
                      <a:pt x="60" y="152"/>
                      <a:pt x="60" y="152"/>
                    </a:cubicBezTo>
                    <a:cubicBezTo>
                      <a:pt x="61" y="152"/>
                      <a:pt x="61" y="151"/>
                      <a:pt x="61" y="152"/>
                    </a:cubicBezTo>
                    <a:cubicBezTo>
                      <a:pt x="61" y="154"/>
                      <a:pt x="62" y="154"/>
                      <a:pt x="63" y="154"/>
                    </a:cubicBezTo>
                    <a:cubicBezTo>
                      <a:pt x="63" y="154"/>
                      <a:pt x="63" y="153"/>
                      <a:pt x="63" y="153"/>
                    </a:cubicBezTo>
                    <a:cubicBezTo>
                      <a:pt x="62" y="152"/>
                      <a:pt x="63" y="154"/>
                      <a:pt x="62" y="153"/>
                    </a:cubicBezTo>
                    <a:cubicBezTo>
                      <a:pt x="61" y="152"/>
                      <a:pt x="62" y="152"/>
                      <a:pt x="63" y="152"/>
                    </a:cubicBezTo>
                    <a:cubicBezTo>
                      <a:pt x="66" y="155"/>
                      <a:pt x="68" y="151"/>
                      <a:pt x="71" y="152"/>
                    </a:cubicBezTo>
                    <a:cubicBezTo>
                      <a:pt x="70" y="150"/>
                      <a:pt x="72" y="151"/>
                      <a:pt x="72" y="150"/>
                    </a:cubicBezTo>
                    <a:cubicBezTo>
                      <a:pt x="73" y="152"/>
                      <a:pt x="74" y="149"/>
                      <a:pt x="75" y="150"/>
                    </a:cubicBezTo>
                    <a:cubicBezTo>
                      <a:pt x="73" y="148"/>
                      <a:pt x="73" y="148"/>
                      <a:pt x="73" y="148"/>
                    </a:cubicBezTo>
                    <a:cubicBezTo>
                      <a:pt x="75" y="148"/>
                      <a:pt x="74" y="143"/>
                      <a:pt x="76" y="145"/>
                    </a:cubicBezTo>
                    <a:cubicBezTo>
                      <a:pt x="77" y="146"/>
                      <a:pt x="77" y="147"/>
                      <a:pt x="77" y="148"/>
                    </a:cubicBezTo>
                    <a:cubicBezTo>
                      <a:pt x="79" y="150"/>
                      <a:pt x="79" y="144"/>
                      <a:pt x="81" y="146"/>
                    </a:cubicBezTo>
                    <a:cubicBezTo>
                      <a:pt x="80" y="146"/>
                      <a:pt x="79" y="144"/>
                      <a:pt x="80" y="143"/>
                    </a:cubicBezTo>
                    <a:cubicBezTo>
                      <a:pt x="81" y="143"/>
                      <a:pt x="83" y="144"/>
                      <a:pt x="83" y="144"/>
                    </a:cubicBezTo>
                    <a:cubicBezTo>
                      <a:pt x="84" y="144"/>
                      <a:pt x="84" y="143"/>
                      <a:pt x="85" y="143"/>
                    </a:cubicBezTo>
                    <a:cubicBezTo>
                      <a:pt x="85" y="144"/>
                      <a:pt x="85" y="144"/>
                      <a:pt x="85" y="144"/>
                    </a:cubicBezTo>
                    <a:cubicBezTo>
                      <a:pt x="86" y="144"/>
                      <a:pt x="86" y="143"/>
                      <a:pt x="87" y="142"/>
                    </a:cubicBezTo>
                    <a:cubicBezTo>
                      <a:pt x="88" y="143"/>
                      <a:pt x="90" y="141"/>
                      <a:pt x="91" y="141"/>
                    </a:cubicBezTo>
                    <a:cubicBezTo>
                      <a:pt x="91" y="139"/>
                      <a:pt x="94" y="141"/>
                      <a:pt x="92" y="138"/>
                    </a:cubicBezTo>
                    <a:cubicBezTo>
                      <a:pt x="92" y="138"/>
                      <a:pt x="93" y="139"/>
                      <a:pt x="93" y="139"/>
                    </a:cubicBezTo>
                    <a:cubicBezTo>
                      <a:pt x="93" y="138"/>
                      <a:pt x="92" y="136"/>
                      <a:pt x="93" y="135"/>
                    </a:cubicBezTo>
                    <a:cubicBezTo>
                      <a:pt x="94" y="137"/>
                      <a:pt x="94" y="137"/>
                      <a:pt x="94" y="137"/>
                    </a:cubicBezTo>
                    <a:cubicBezTo>
                      <a:pt x="95" y="139"/>
                      <a:pt x="95" y="136"/>
                      <a:pt x="96" y="137"/>
                    </a:cubicBezTo>
                    <a:cubicBezTo>
                      <a:pt x="95" y="136"/>
                      <a:pt x="97" y="137"/>
                      <a:pt x="96" y="136"/>
                    </a:cubicBezTo>
                    <a:cubicBezTo>
                      <a:pt x="96" y="135"/>
                      <a:pt x="96" y="135"/>
                      <a:pt x="96" y="135"/>
                    </a:cubicBezTo>
                    <a:cubicBezTo>
                      <a:pt x="97" y="133"/>
                      <a:pt x="96" y="134"/>
                      <a:pt x="97" y="133"/>
                    </a:cubicBezTo>
                    <a:cubicBezTo>
                      <a:pt x="98" y="132"/>
                      <a:pt x="99" y="134"/>
                      <a:pt x="98" y="134"/>
                    </a:cubicBezTo>
                    <a:cubicBezTo>
                      <a:pt x="99" y="135"/>
                      <a:pt x="100" y="134"/>
                      <a:pt x="100" y="133"/>
                    </a:cubicBezTo>
                    <a:cubicBezTo>
                      <a:pt x="100" y="133"/>
                      <a:pt x="100" y="133"/>
                      <a:pt x="100" y="133"/>
                    </a:cubicBezTo>
                    <a:cubicBezTo>
                      <a:pt x="100" y="133"/>
                      <a:pt x="100" y="133"/>
                      <a:pt x="100" y="133"/>
                    </a:cubicBezTo>
                    <a:cubicBezTo>
                      <a:pt x="100" y="133"/>
                      <a:pt x="100" y="132"/>
                      <a:pt x="101" y="132"/>
                    </a:cubicBezTo>
                    <a:cubicBezTo>
                      <a:pt x="101" y="132"/>
                      <a:pt x="101" y="132"/>
                      <a:pt x="101" y="132"/>
                    </a:cubicBezTo>
                    <a:cubicBezTo>
                      <a:pt x="100" y="133"/>
                      <a:pt x="100" y="133"/>
                      <a:pt x="100" y="133"/>
                    </a:cubicBezTo>
                    <a:cubicBezTo>
                      <a:pt x="100" y="133"/>
                      <a:pt x="101" y="133"/>
                      <a:pt x="101" y="133"/>
                    </a:cubicBezTo>
                    <a:cubicBezTo>
                      <a:pt x="101" y="133"/>
                      <a:pt x="101" y="133"/>
                      <a:pt x="101" y="133"/>
                    </a:cubicBezTo>
                    <a:cubicBezTo>
                      <a:pt x="101" y="132"/>
                      <a:pt x="102" y="132"/>
                      <a:pt x="102" y="133"/>
                    </a:cubicBezTo>
                    <a:cubicBezTo>
                      <a:pt x="103" y="134"/>
                      <a:pt x="103" y="134"/>
                      <a:pt x="103" y="134"/>
                    </a:cubicBezTo>
                    <a:cubicBezTo>
                      <a:pt x="103" y="134"/>
                      <a:pt x="103" y="131"/>
                      <a:pt x="103" y="131"/>
                    </a:cubicBezTo>
                    <a:cubicBezTo>
                      <a:pt x="105" y="131"/>
                      <a:pt x="107" y="128"/>
                      <a:pt x="108" y="126"/>
                    </a:cubicBezTo>
                    <a:cubicBezTo>
                      <a:pt x="108" y="127"/>
                      <a:pt x="108" y="127"/>
                      <a:pt x="108" y="126"/>
                    </a:cubicBezTo>
                    <a:cubicBezTo>
                      <a:pt x="108" y="126"/>
                      <a:pt x="108" y="124"/>
                      <a:pt x="109" y="125"/>
                    </a:cubicBezTo>
                    <a:cubicBezTo>
                      <a:pt x="109" y="124"/>
                      <a:pt x="110" y="125"/>
                      <a:pt x="111" y="125"/>
                    </a:cubicBezTo>
                    <a:cubicBezTo>
                      <a:pt x="111" y="125"/>
                      <a:pt x="111" y="124"/>
                      <a:pt x="110" y="124"/>
                    </a:cubicBezTo>
                    <a:cubicBezTo>
                      <a:pt x="113" y="124"/>
                      <a:pt x="112" y="120"/>
                      <a:pt x="115" y="120"/>
                    </a:cubicBezTo>
                    <a:cubicBezTo>
                      <a:pt x="115" y="120"/>
                      <a:pt x="115" y="121"/>
                      <a:pt x="115" y="122"/>
                    </a:cubicBezTo>
                    <a:cubicBezTo>
                      <a:pt x="116" y="120"/>
                      <a:pt x="117" y="118"/>
                      <a:pt x="117" y="116"/>
                    </a:cubicBezTo>
                    <a:cubicBezTo>
                      <a:pt x="117" y="117"/>
                      <a:pt x="118" y="117"/>
                      <a:pt x="118" y="118"/>
                    </a:cubicBezTo>
                    <a:cubicBezTo>
                      <a:pt x="119" y="117"/>
                      <a:pt x="119" y="116"/>
                      <a:pt x="119" y="114"/>
                    </a:cubicBezTo>
                    <a:cubicBezTo>
                      <a:pt x="118" y="114"/>
                      <a:pt x="119" y="115"/>
                      <a:pt x="119" y="115"/>
                    </a:cubicBezTo>
                    <a:cubicBezTo>
                      <a:pt x="117" y="115"/>
                      <a:pt x="118" y="113"/>
                      <a:pt x="118" y="113"/>
                    </a:cubicBezTo>
                    <a:cubicBezTo>
                      <a:pt x="119" y="113"/>
                      <a:pt x="119" y="113"/>
                      <a:pt x="119" y="113"/>
                    </a:cubicBezTo>
                    <a:cubicBezTo>
                      <a:pt x="119" y="112"/>
                      <a:pt x="119" y="111"/>
                      <a:pt x="120" y="111"/>
                    </a:cubicBezTo>
                    <a:cubicBezTo>
                      <a:pt x="121" y="111"/>
                      <a:pt x="120" y="111"/>
                      <a:pt x="120" y="112"/>
                    </a:cubicBezTo>
                    <a:cubicBezTo>
                      <a:pt x="122" y="114"/>
                      <a:pt x="123" y="111"/>
                      <a:pt x="124" y="111"/>
                    </a:cubicBezTo>
                    <a:cubicBezTo>
                      <a:pt x="124" y="111"/>
                      <a:pt x="124" y="110"/>
                      <a:pt x="123" y="110"/>
                    </a:cubicBezTo>
                    <a:cubicBezTo>
                      <a:pt x="123" y="109"/>
                      <a:pt x="124" y="111"/>
                      <a:pt x="125" y="110"/>
                    </a:cubicBezTo>
                    <a:cubicBezTo>
                      <a:pt x="124" y="105"/>
                      <a:pt x="124" y="105"/>
                      <a:pt x="124" y="105"/>
                    </a:cubicBezTo>
                    <a:cubicBezTo>
                      <a:pt x="124" y="106"/>
                      <a:pt x="126" y="106"/>
                      <a:pt x="126" y="107"/>
                    </a:cubicBezTo>
                    <a:cubicBezTo>
                      <a:pt x="127" y="106"/>
                      <a:pt x="126" y="103"/>
                      <a:pt x="125" y="101"/>
                    </a:cubicBezTo>
                    <a:cubicBezTo>
                      <a:pt x="126" y="101"/>
                      <a:pt x="127" y="99"/>
                      <a:pt x="127" y="99"/>
                    </a:cubicBezTo>
                    <a:cubicBezTo>
                      <a:pt x="128" y="99"/>
                      <a:pt x="127" y="99"/>
                      <a:pt x="127" y="100"/>
                    </a:cubicBezTo>
                    <a:cubicBezTo>
                      <a:pt x="129" y="100"/>
                      <a:pt x="129" y="100"/>
                      <a:pt x="129" y="100"/>
                    </a:cubicBezTo>
                    <a:cubicBezTo>
                      <a:pt x="128" y="101"/>
                      <a:pt x="131" y="102"/>
                      <a:pt x="131" y="103"/>
                    </a:cubicBezTo>
                    <a:cubicBezTo>
                      <a:pt x="131" y="102"/>
                      <a:pt x="133" y="101"/>
                      <a:pt x="135" y="100"/>
                    </a:cubicBezTo>
                    <a:cubicBezTo>
                      <a:pt x="132" y="99"/>
                      <a:pt x="135" y="98"/>
                      <a:pt x="134" y="96"/>
                    </a:cubicBezTo>
                    <a:cubicBezTo>
                      <a:pt x="135" y="95"/>
                      <a:pt x="136" y="97"/>
                      <a:pt x="137" y="97"/>
                    </a:cubicBezTo>
                    <a:cubicBezTo>
                      <a:pt x="137" y="95"/>
                      <a:pt x="139" y="95"/>
                      <a:pt x="140" y="93"/>
                    </a:cubicBezTo>
                    <a:cubicBezTo>
                      <a:pt x="140" y="93"/>
                      <a:pt x="140" y="94"/>
                      <a:pt x="140" y="94"/>
                    </a:cubicBezTo>
                    <a:cubicBezTo>
                      <a:pt x="141" y="92"/>
                      <a:pt x="143" y="91"/>
                      <a:pt x="143" y="88"/>
                    </a:cubicBezTo>
                    <a:cubicBezTo>
                      <a:pt x="143" y="89"/>
                      <a:pt x="143" y="89"/>
                      <a:pt x="143" y="90"/>
                    </a:cubicBezTo>
                    <a:cubicBezTo>
                      <a:pt x="145" y="89"/>
                      <a:pt x="141" y="87"/>
                      <a:pt x="144" y="87"/>
                    </a:cubicBezTo>
                    <a:cubicBezTo>
                      <a:pt x="144" y="88"/>
                      <a:pt x="144" y="88"/>
                      <a:pt x="144" y="88"/>
                    </a:cubicBezTo>
                    <a:cubicBezTo>
                      <a:pt x="144" y="87"/>
                      <a:pt x="147" y="88"/>
                      <a:pt x="146" y="85"/>
                    </a:cubicBezTo>
                    <a:cubicBezTo>
                      <a:pt x="147" y="86"/>
                      <a:pt x="147" y="86"/>
                      <a:pt x="147" y="87"/>
                    </a:cubicBezTo>
                    <a:cubicBezTo>
                      <a:pt x="148" y="85"/>
                      <a:pt x="149" y="85"/>
                      <a:pt x="148" y="83"/>
                    </a:cubicBezTo>
                    <a:cubicBezTo>
                      <a:pt x="149" y="83"/>
                      <a:pt x="149" y="84"/>
                      <a:pt x="149" y="85"/>
                    </a:cubicBezTo>
                    <a:cubicBezTo>
                      <a:pt x="151" y="85"/>
                      <a:pt x="149" y="82"/>
                      <a:pt x="150" y="82"/>
                    </a:cubicBezTo>
                    <a:cubicBezTo>
                      <a:pt x="151" y="82"/>
                      <a:pt x="152" y="82"/>
                      <a:pt x="152" y="82"/>
                    </a:cubicBezTo>
                    <a:cubicBezTo>
                      <a:pt x="151" y="81"/>
                      <a:pt x="153" y="80"/>
                      <a:pt x="153" y="79"/>
                    </a:cubicBezTo>
                    <a:cubicBezTo>
                      <a:pt x="153" y="80"/>
                      <a:pt x="154" y="80"/>
                      <a:pt x="155" y="80"/>
                    </a:cubicBezTo>
                    <a:cubicBezTo>
                      <a:pt x="159" y="76"/>
                      <a:pt x="164" y="73"/>
                      <a:pt x="168" y="67"/>
                    </a:cubicBezTo>
                    <a:cubicBezTo>
                      <a:pt x="170" y="69"/>
                      <a:pt x="167" y="69"/>
                      <a:pt x="169" y="70"/>
                    </a:cubicBezTo>
                    <a:cubicBezTo>
                      <a:pt x="168" y="69"/>
                      <a:pt x="169" y="69"/>
                      <a:pt x="170" y="67"/>
                    </a:cubicBezTo>
                    <a:cubicBezTo>
                      <a:pt x="171" y="68"/>
                      <a:pt x="171" y="68"/>
                      <a:pt x="171" y="68"/>
                    </a:cubicBezTo>
                    <a:cubicBezTo>
                      <a:pt x="171" y="67"/>
                      <a:pt x="172" y="68"/>
                      <a:pt x="172" y="67"/>
                    </a:cubicBezTo>
                    <a:cubicBezTo>
                      <a:pt x="172" y="66"/>
                      <a:pt x="172" y="66"/>
                      <a:pt x="172" y="66"/>
                    </a:cubicBezTo>
                    <a:cubicBezTo>
                      <a:pt x="172" y="65"/>
                      <a:pt x="175" y="67"/>
                      <a:pt x="174" y="65"/>
                    </a:cubicBezTo>
                    <a:cubicBezTo>
                      <a:pt x="175" y="66"/>
                      <a:pt x="175" y="66"/>
                      <a:pt x="175" y="66"/>
                    </a:cubicBezTo>
                    <a:cubicBezTo>
                      <a:pt x="175" y="65"/>
                      <a:pt x="175" y="65"/>
                      <a:pt x="175" y="65"/>
                    </a:cubicBezTo>
                    <a:cubicBezTo>
                      <a:pt x="176" y="65"/>
                      <a:pt x="177" y="65"/>
                      <a:pt x="176" y="66"/>
                    </a:cubicBezTo>
                    <a:cubicBezTo>
                      <a:pt x="177" y="67"/>
                      <a:pt x="178" y="68"/>
                      <a:pt x="180" y="67"/>
                    </a:cubicBezTo>
                    <a:cubicBezTo>
                      <a:pt x="179" y="67"/>
                      <a:pt x="178" y="68"/>
                      <a:pt x="178" y="68"/>
                    </a:cubicBezTo>
                    <a:cubicBezTo>
                      <a:pt x="181" y="71"/>
                      <a:pt x="183" y="76"/>
                      <a:pt x="188" y="78"/>
                    </a:cubicBezTo>
                    <a:cubicBezTo>
                      <a:pt x="187" y="79"/>
                      <a:pt x="187" y="79"/>
                      <a:pt x="186" y="79"/>
                    </a:cubicBezTo>
                    <a:cubicBezTo>
                      <a:pt x="190" y="80"/>
                      <a:pt x="187" y="84"/>
                      <a:pt x="192" y="84"/>
                    </a:cubicBezTo>
                    <a:cubicBezTo>
                      <a:pt x="194" y="84"/>
                      <a:pt x="194" y="84"/>
                      <a:pt x="194" y="84"/>
                    </a:cubicBezTo>
                    <a:cubicBezTo>
                      <a:pt x="193" y="84"/>
                      <a:pt x="192" y="85"/>
                      <a:pt x="192" y="86"/>
                    </a:cubicBezTo>
                    <a:cubicBezTo>
                      <a:pt x="193" y="86"/>
                      <a:pt x="193" y="88"/>
                      <a:pt x="195" y="87"/>
                    </a:cubicBezTo>
                    <a:cubicBezTo>
                      <a:pt x="194" y="88"/>
                      <a:pt x="194" y="87"/>
                      <a:pt x="193" y="88"/>
                    </a:cubicBezTo>
                    <a:cubicBezTo>
                      <a:pt x="194" y="89"/>
                      <a:pt x="197" y="89"/>
                      <a:pt x="197" y="90"/>
                    </a:cubicBezTo>
                    <a:cubicBezTo>
                      <a:pt x="196" y="90"/>
                      <a:pt x="196" y="90"/>
                      <a:pt x="196" y="90"/>
                    </a:cubicBezTo>
                    <a:cubicBezTo>
                      <a:pt x="196" y="97"/>
                      <a:pt x="198" y="104"/>
                      <a:pt x="204" y="106"/>
                    </a:cubicBezTo>
                    <a:cubicBezTo>
                      <a:pt x="205" y="107"/>
                      <a:pt x="202" y="108"/>
                      <a:pt x="203" y="108"/>
                    </a:cubicBezTo>
                    <a:cubicBezTo>
                      <a:pt x="208" y="111"/>
                      <a:pt x="207" y="119"/>
                      <a:pt x="214" y="118"/>
                    </a:cubicBezTo>
                    <a:cubicBezTo>
                      <a:pt x="218" y="120"/>
                      <a:pt x="222" y="116"/>
                      <a:pt x="222" y="116"/>
                    </a:cubicBezTo>
                    <a:cubicBezTo>
                      <a:pt x="216" y="114"/>
                      <a:pt x="213" y="105"/>
                      <a:pt x="212" y="97"/>
                    </a:cubicBezTo>
                    <a:close/>
                    <a:moveTo>
                      <a:pt x="56" y="136"/>
                    </a:moveTo>
                    <a:cubicBezTo>
                      <a:pt x="55" y="136"/>
                      <a:pt x="55" y="136"/>
                      <a:pt x="56" y="136"/>
                    </a:cubicBezTo>
                    <a:close/>
                    <a:moveTo>
                      <a:pt x="101" y="131"/>
                    </a:moveTo>
                    <a:cubicBezTo>
                      <a:pt x="101" y="131"/>
                      <a:pt x="101" y="131"/>
                      <a:pt x="102" y="131"/>
                    </a:cubicBezTo>
                    <a:cubicBezTo>
                      <a:pt x="101" y="131"/>
                      <a:pt x="101" y="131"/>
                      <a:pt x="101" y="1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i="1"/>
              </a:p>
            </p:txBody>
          </p:sp>
          <p:sp>
            <p:nvSpPr>
              <p:cNvPr id="33" name="Freeform 26"/>
              <p:cNvSpPr>
                <a:spLocks noEditPoints="1"/>
              </p:cNvSpPr>
              <p:nvPr/>
            </p:nvSpPr>
            <p:spPr bwMode="auto">
              <a:xfrm>
                <a:off x="4602163" y="4041775"/>
                <a:ext cx="769938" cy="527050"/>
              </a:xfrm>
              <a:custGeom>
                <a:avLst/>
                <a:gdLst>
                  <a:gd name="T0" fmla="*/ 298 w 356"/>
                  <a:gd name="T1" fmla="*/ 39 h 245"/>
                  <a:gd name="T2" fmla="*/ 217 w 356"/>
                  <a:gd name="T3" fmla="*/ 49 h 245"/>
                  <a:gd name="T4" fmla="*/ 157 w 356"/>
                  <a:gd name="T5" fmla="*/ 47 h 245"/>
                  <a:gd name="T6" fmla="*/ 126 w 356"/>
                  <a:gd name="T7" fmla="*/ 48 h 245"/>
                  <a:gd name="T8" fmla="*/ 79 w 356"/>
                  <a:gd name="T9" fmla="*/ 44 h 245"/>
                  <a:gd name="T10" fmla="*/ 58 w 356"/>
                  <a:gd name="T11" fmla="*/ 24 h 245"/>
                  <a:gd name="T12" fmla="*/ 62 w 356"/>
                  <a:gd name="T13" fmla="*/ 12 h 245"/>
                  <a:gd name="T14" fmla="*/ 58 w 356"/>
                  <a:gd name="T15" fmla="*/ 13 h 245"/>
                  <a:gd name="T16" fmla="*/ 46 w 356"/>
                  <a:gd name="T17" fmla="*/ 20 h 245"/>
                  <a:gd name="T18" fmla="*/ 40 w 356"/>
                  <a:gd name="T19" fmla="*/ 26 h 245"/>
                  <a:gd name="T20" fmla="*/ 36 w 356"/>
                  <a:gd name="T21" fmla="*/ 29 h 245"/>
                  <a:gd name="T22" fmla="*/ 41 w 356"/>
                  <a:gd name="T23" fmla="*/ 32 h 245"/>
                  <a:gd name="T24" fmla="*/ 38 w 356"/>
                  <a:gd name="T25" fmla="*/ 32 h 245"/>
                  <a:gd name="T26" fmla="*/ 32 w 356"/>
                  <a:gd name="T27" fmla="*/ 36 h 245"/>
                  <a:gd name="T28" fmla="*/ 32 w 356"/>
                  <a:gd name="T29" fmla="*/ 41 h 245"/>
                  <a:gd name="T30" fmla="*/ 29 w 356"/>
                  <a:gd name="T31" fmla="*/ 47 h 245"/>
                  <a:gd name="T32" fmla="*/ 35 w 356"/>
                  <a:gd name="T33" fmla="*/ 56 h 245"/>
                  <a:gd name="T34" fmla="*/ 28 w 356"/>
                  <a:gd name="T35" fmla="*/ 65 h 245"/>
                  <a:gd name="T36" fmla="*/ 22 w 356"/>
                  <a:gd name="T37" fmla="*/ 75 h 245"/>
                  <a:gd name="T38" fmla="*/ 19 w 356"/>
                  <a:gd name="T39" fmla="*/ 89 h 245"/>
                  <a:gd name="T40" fmla="*/ 17 w 356"/>
                  <a:gd name="T41" fmla="*/ 94 h 245"/>
                  <a:gd name="T42" fmla="*/ 16 w 356"/>
                  <a:gd name="T43" fmla="*/ 100 h 245"/>
                  <a:gd name="T44" fmla="*/ 15 w 356"/>
                  <a:gd name="T45" fmla="*/ 114 h 245"/>
                  <a:gd name="T46" fmla="*/ 12 w 356"/>
                  <a:gd name="T47" fmla="*/ 126 h 245"/>
                  <a:gd name="T48" fmla="*/ 9 w 356"/>
                  <a:gd name="T49" fmla="*/ 131 h 245"/>
                  <a:gd name="T50" fmla="*/ 8 w 356"/>
                  <a:gd name="T51" fmla="*/ 139 h 245"/>
                  <a:gd name="T52" fmla="*/ 6 w 356"/>
                  <a:gd name="T53" fmla="*/ 151 h 245"/>
                  <a:gd name="T54" fmla="*/ 9 w 356"/>
                  <a:gd name="T55" fmla="*/ 163 h 245"/>
                  <a:gd name="T56" fmla="*/ 5 w 356"/>
                  <a:gd name="T57" fmla="*/ 176 h 245"/>
                  <a:gd name="T58" fmla="*/ 3 w 356"/>
                  <a:gd name="T59" fmla="*/ 197 h 245"/>
                  <a:gd name="T60" fmla="*/ 5 w 356"/>
                  <a:gd name="T61" fmla="*/ 218 h 245"/>
                  <a:gd name="T62" fmla="*/ 19 w 356"/>
                  <a:gd name="T63" fmla="*/ 204 h 245"/>
                  <a:gd name="T64" fmla="*/ 20 w 356"/>
                  <a:gd name="T65" fmla="*/ 140 h 245"/>
                  <a:gd name="T66" fmla="*/ 30 w 356"/>
                  <a:gd name="T67" fmla="*/ 119 h 245"/>
                  <a:gd name="T68" fmla="*/ 42 w 356"/>
                  <a:gd name="T69" fmla="*/ 82 h 245"/>
                  <a:gd name="T70" fmla="*/ 50 w 356"/>
                  <a:gd name="T71" fmla="*/ 50 h 245"/>
                  <a:gd name="T72" fmla="*/ 68 w 356"/>
                  <a:gd name="T73" fmla="*/ 51 h 245"/>
                  <a:gd name="T74" fmla="*/ 72 w 356"/>
                  <a:gd name="T75" fmla="*/ 56 h 245"/>
                  <a:gd name="T76" fmla="*/ 76 w 356"/>
                  <a:gd name="T77" fmla="*/ 55 h 245"/>
                  <a:gd name="T78" fmla="*/ 84 w 356"/>
                  <a:gd name="T79" fmla="*/ 60 h 245"/>
                  <a:gd name="T80" fmla="*/ 90 w 356"/>
                  <a:gd name="T81" fmla="*/ 64 h 245"/>
                  <a:gd name="T82" fmla="*/ 100 w 356"/>
                  <a:gd name="T83" fmla="*/ 60 h 245"/>
                  <a:gd name="T84" fmla="*/ 110 w 356"/>
                  <a:gd name="T85" fmla="*/ 56 h 245"/>
                  <a:gd name="T86" fmla="*/ 126 w 356"/>
                  <a:gd name="T87" fmla="*/ 66 h 245"/>
                  <a:gd name="T88" fmla="*/ 139 w 356"/>
                  <a:gd name="T89" fmla="*/ 64 h 245"/>
                  <a:gd name="T90" fmla="*/ 159 w 356"/>
                  <a:gd name="T91" fmla="*/ 67 h 245"/>
                  <a:gd name="T92" fmla="*/ 166 w 356"/>
                  <a:gd name="T93" fmla="*/ 67 h 245"/>
                  <a:gd name="T94" fmla="*/ 175 w 356"/>
                  <a:gd name="T95" fmla="*/ 69 h 245"/>
                  <a:gd name="T96" fmla="*/ 192 w 356"/>
                  <a:gd name="T97" fmla="*/ 68 h 245"/>
                  <a:gd name="T98" fmla="*/ 210 w 356"/>
                  <a:gd name="T99" fmla="*/ 67 h 245"/>
                  <a:gd name="T100" fmla="*/ 217 w 356"/>
                  <a:gd name="T101" fmla="*/ 68 h 245"/>
                  <a:gd name="T102" fmla="*/ 235 w 356"/>
                  <a:gd name="T103" fmla="*/ 66 h 245"/>
                  <a:gd name="T104" fmla="*/ 246 w 356"/>
                  <a:gd name="T105" fmla="*/ 62 h 245"/>
                  <a:gd name="T106" fmla="*/ 263 w 356"/>
                  <a:gd name="T107" fmla="*/ 60 h 245"/>
                  <a:gd name="T108" fmla="*/ 281 w 356"/>
                  <a:gd name="T109" fmla="*/ 54 h 245"/>
                  <a:gd name="T110" fmla="*/ 309 w 356"/>
                  <a:gd name="T111" fmla="*/ 50 h 245"/>
                  <a:gd name="T112" fmla="*/ 333 w 356"/>
                  <a:gd name="T113" fmla="*/ 30 h 245"/>
                  <a:gd name="T114" fmla="*/ 39 w 356"/>
                  <a:gd name="T115" fmla="*/ 37 h 2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356" h="245">
                    <a:moveTo>
                      <a:pt x="352" y="5"/>
                    </a:moveTo>
                    <a:cubicBezTo>
                      <a:pt x="352" y="2"/>
                      <a:pt x="346" y="0"/>
                      <a:pt x="346" y="0"/>
                    </a:cubicBezTo>
                    <a:cubicBezTo>
                      <a:pt x="347" y="6"/>
                      <a:pt x="342" y="11"/>
                      <a:pt x="336" y="14"/>
                    </a:cubicBezTo>
                    <a:cubicBezTo>
                      <a:pt x="336" y="16"/>
                      <a:pt x="334" y="18"/>
                      <a:pt x="332" y="19"/>
                    </a:cubicBezTo>
                    <a:cubicBezTo>
                      <a:pt x="326" y="25"/>
                      <a:pt x="317" y="25"/>
                      <a:pt x="309" y="30"/>
                    </a:cubicBezTo>
                    <a:cubicBezTo>
                      <a:pt x="310" y="31"/>
                      <a:pt x="310" y="32"/>
                      <a:pt x="310" y="33"/>
                    </a:cubicBezTo>
                    <a:cubicBezTo>
                      <a:pt x="310" y="32"/>
                      <a:pt x="310" y="32"/>
                      <a:pt x="310" y="32"/>
                    </a:cubicBezTo>
                    <a:cubicBezTo>
                      <a:pt x="309" y="34"/>
                      <a:pt x="309" y="34"/>
                      <a:pt x="309" y="34"/>
                    </a:cubicBezTo>
                    <a:cubicBezTo>
                      <a:pt x="309" y="34"/>
                      <a:pt x="308" y="32"/>
                      <a:pt x="309" y="32"/>
                    </a:cubicBezTo>
                    <a:cubicBezTo>
                      <a:pt x="305" y="33"/>
                      <a:pt x="303" y="35"/>
                      <a:pt x="299" y="36"/>
                    </a:cubicBezTo>
                    <a:cubicBezTo>
                      <a:pt x="299" y="38"/>
                      <a:pt x="297" y="36"/>
                      <a:pt x="298" y="39"/>
                    </a:cubicBezTo>
                    <a:cubicBezTo>
                      <a:pt x="297" y="38"/>
                      <a:pt x="298" y="38"/>
                      <a:pt x="298" y="38"/>
                    </a:cubicBezTo>
                    <a:cubicBezTo>
                      <a:pt x="295" y="39"/>
                      <a:pt x="295" y="40"/>
                      <a:pt x="292" y="38"/>
                    </a:cubicBezTo>
                    <a:cubicBezTo>
                      <a:pt x="282" y="38"/>
                      <a:pt x="273" y="42"/>
                      <a:pt x="263" y="43"/>
                    </a:cubicBezTo>
                    <a:cubicBezTo>
                      <a:pt x="253" y="44"/>
                      <a:pt x="243" y="47"/>
                      <a:pt x="232" y="48"/>
                    </a:cubicBezTo>
                    <a:cubicBezTo>
                      <a:pt x="231" y="52"/>
                      <a:pt x="229" y="50"/>
                      <a:pt x="227" y="53"/>
                    </a:cubicBezTo>
                    <a:cubicBezTo>
                      <a:pt x="227" y="52"/>
                      <a:pt x="227" y="52"/>
                      <a:pt x="227" y="52"/>
                    </a:cubicBezTo>
                    <a:cubicBezTo>
                      <a:pt x="225" y="54"/>
                      <a:pt x="225" y="52"/>
                      <a:pt x="223" y="51"/>
                    </a:cubicBezTo>
                    <a:cubicBezTo>
                      <a:pt x="223" y="52"/>
                      <a:pt x="222" y="51"/>
                      <a:pt x="222" y="53"/>
                    </a:cubicBezTo>
                    <a:cubicBezTo>
                      <a:pt x="221" y="55"/>
                      <a:pt x="221" y="51"/>
                      <a:pt x="220" y="52"/>
                    </a:cubicBezTo>
                    <a:cubicBezTo>
                      <a:pt x="220" y="51"/>
                      <a:pt x="220" y="53"/>
                      <a:pt x="219" y="52"/>
                    </a:cubicBezTo>
                    <a:cubicBezTo>
                      <a:pt x="217" y="55"/>
                      <a:pt x="220" y="51"/>
                      <a:pt x="217" y="49"/>
                    </a:cubicBezTo>
                    <a:cubicBezTo>
                      <a:pt x="212" y="50"/>
                      <a:pt x="207" y="52"/>
                      <a:pt x="202" y="51"/>
                    </a:cubicBezTo>
                    <a:cubicBezTo>
                      <a:pt x="202" y="51"/>
                      <a:pt x="203" y="52"/>
                      <a:pt x="202" y="52"/>
                    </a:cubicBezTo>
                    <a:cubicBezTo>
                      <a:pt x="202" y="49"/>
                      <a:pt x="201" y="53"/>
                      <a:pt x="200" y="52"/>
                    </a:cubicBezTo>
                    <a:cubicBezTo>
                      <a:pt x="200" y="51"/>
                      <a:pt x="200" y="51"/>
                      <a:pt x="200" y="51"/>
                    </a:cubicBezTo>
                    <a:cubicBezTo>
                      <a:pt x="198" y="49"/>
                      <a:pt x="197" y="51"/>
                      <a:pt x="195" y="50"/>
                    </a:cubicBezTo>
                    <a:cubicBezTo>
                      <a:pt x="193" y="51"/>
                      <a:pt x="191" y="48"/>
                      <a:pt x="189" y="50"/>
                    </a:cubicBezTo>
                    <a:cubicBezTo>
                      <a:pt x="190" y="49"/>
                      <a:pt x="188" y="49"/>
                      <a:pt x="188" y="48"/>
                    </a:cubicBezTo>
                    <a:cubicBezTo>
                      <a:pt x="187" y="52"/>
                      <a:pt x="184" y="47"/>
                      <a:pt x="183" y="49"/>
                    </a:cubicBezTo>
                    <a:cubicBezTo>
                      <a:pt x="183" y="49"/>
                      <a:pt x="183" y="49"/>
                      <a:pt x="183" y="49"/>
                    </a:cubicBezTo>
                    <a:cubicBezTo>
                      <a:pt x="178" y="49"/>
                      <a:pt x="172" y="47"/>
                      <a:pt x="167" y="49"/>
                    </a:cubicBezTo>
                    <a:cubicBezTo>
                      <a:pt x="163" y="49"/>
                      <a:pt x="160" y="45"/>
                      <a:pt x="157" y="47"/>
                    </a:cubicBezTo>
                    <a:cubicBezTo>
                      <a:pt x="156" y="47"/>
                      <a:pt x="157" y="48"/>
                      <a:pt x="156" y="49"/>
                    </a:cubicBezTo>
                    <a:cubicBezTo>
                      <a:pt x="155" y="48"/>
                      <a:pt x="156" y="47"/>
                      <a:pt x="156" y="47"/>
                    </a:cubicBezTo>
                    <a:cubicBezTo>
                      <a:pt x="154" y="48"/>
                      <a:pt x="152" y="46"/>
                      <a:pt x="150" y="46"/>
                    </a:cubicBezTo>
                    <a:cubicBezTo>
                      <a:pt x="150" y="47"/>
                      <a:pt x="149" y="47"/>
                      <a:pt x="149" y="48"/>
                    </a:cubicBezTo>
                    <a:cubicBezTo>
                      <a:pt x="147" y="45"/>
                      <a:pt x="144" y="48"/>
                      <a:pt x="142" y="46"/>
                    </a:cubicBezTo>
                    <a:cubicBezTo>
                      <a:pt x="142" y="49"/>
                      <a:pt x="140" y="48"/>
                      <a:pt x="139" y="48"/>
                    </a:cubicBezTo>
                    <a:cubicBezTo>
                      <a:pt x="139" y="48"/>
                      <a:pt x="139" y="47"/>
                      <a:pt x="139" y="47"/>
                    </a:cubicBezTo>
                    <a:cubicBezTo>
                      <a:pt x="137" y="47"/>
                      <a:pt x="136" y="47"/>
                      <a:pt x="135" y="46"/>
                    </a:cubicBezTo>
                    <a:cubicBezTo>
                      <a:pt x="134" y="46"/>
                      <a:pt x="133" y="48"/>
                      <a:pt x="132" y="47"/>
                    </a:cubicBezTo>
                    <a:cubicBezTo>
                      <a:pt x="132" y="45"/>
                      <a:pt x="130" y="47"/>
                      <a:pt x="129" y="46"/>
                    </a:cubicBezTo>
                    <a:cubicBezTo>
                      <a:pt x="129" y="48"/>
                      <a:pt x="127" y="49"/>
                      <a:pt x="126" y="48"/>
                    </a:cubicBezTo>
                    <a:cubicBezTo>
                      <a:pt x="127" y="45"/>
                      <a:pt x="127" y="45"/>
                      <a:pt x="127" y="45"/>
                    </a:cubicBezTo>
                    <a:cubicBezTo>
                      <a:pt x="123" y="46"/>
                      <a:pt x="118" y="43"/>
                      <a:pt x="113" y="45"/>
                    </a:cubicBezTo>
                    <a:cubicBezTo>
                      <a:pt x="113" y="44"/>
                      <a:pt x="113" y="44"/>
                      <a:pt x="113" y="44"/>
                    </a:cubicBezTo>
                    <a:cubicBezTo>
                      <a:pt x="109" y="45"/>
                      <a:pt x="105" y="42"/>
                      <a:pt x="100" y="45"/>
                    </a:cubicBezTo>
                    <a:cubicBezTo>
                      <a:pt x="99" y="44"/>
                      <a:pt x="98" y="43"/>
                      <a:pt x="96" y="42"/>
                    </a:cubicBezTo>
                    <a:cubicBezTo>
                      <a:pt x="95" y="44"/>
                      <a:pt x="94" y="43"/>
                      <a:pt x="93" y="45"/>
                    </a:cubicBezTo>
                    <a:cubicBezTo>
                      <a:pt x="92" y="45"/>
                      <a:pt x="92" y="44"/>
                      <a:pt x="92" y="43"/>
                    </a:cubicBezTo>
                    <a:cubicBezTo>
                      <a:pt x="90" y="43"/>
                      <a:pt x="89" y="40"/>
                      <a:pt x="87" y="42"/>
                    </a:cubicBezTo>
                    <a:cubicBezTo>
                      <a:pt x="87" y="41"/>
                      <a:pt x="87" y="41"/>
                      <a:pt x="87" y="41"/>
                    </a:cubicBezTo>
                    <a:cubicBezTo>
                      <a:pt x="85" y="42"/>
                      <a:pt x="83" y="43"/>
                      <a:pt x="81" y="41"/>
                    </a:cubicBezTo>
                    <a:cubicBezTo>
                      <a:pt x="81" y="42"/>
                      <a:pt x="79" y="42"/>
                      <a:pt x="79" y="44"/>
                    </a:cubicBezTo>
                    <a:cubicBezTo>
                      <a:pt x="78" y="44"/>
                      <a:pt x="79" y="42"/>
                      <a:pt x="78" y="43"/>
                    </a:cubicBezTo>
                    <a:cubicBezTo>
                      <a:pt x="79" y="41"/>
                      <a:pt x="79" y="41"/>
                      <a:pt x="79" y="41"/>
                    </a:cubicBezTo>
                    <a:cubicBezTo>
                      <a:pt x="76" y="40"/>
                      <a:pt x="72" y="40"/>
                      <a:pt x="68" y="40"/>
                    </a:cubicBezTo>
                    <a:cubicBezTo>
                      <a:pt x="68" y="38"/>
                      <a:pt x="65" y="39"/>
                      <a:pt x="63" y="38"/>
                    </a:cubicBezTo>
                    <a:cubicBezTo>
                      <a:pt x="62" y="39"/>
                      <a:pt x="60" y="36"/>
                      <a:pt x="58" y="39"/>
                    </a:cubicBezTo>
                    <a:cubicBezTo>
                      <a:pt x="59" y="37"/>
                      <a:pt x="59" y="37"/>
                      <a:pt x="59" y="37"/>
                    </a:cubicBezTo>
                    <a:cubicBezTo>
                      <a:pt x="57" y="37"/>
                      <a:pt x="55" y="36"/>
                      <a:pt x="54" y="35"/>
                    </a:cubicBezTo>
                    <a:cubicBezTo>
                      <a:pt x="54" y="33"/>
                      <a:pt x="54" y="32"/>
                      <a:pt x="54" y="30"/>
                    </a:cubicBezTo>
                    <a:cubicBezTo>
                      <a:pt x="57" y="30"/>
                      <a:pt x="55" y="28"/>
                      <a:pt x="57" y="27"/>
                    </a:cubicBezTo>
                    <a:cubicBezTo>
                      <a:pt x="56" y="25"/>
                      <a:pt x="59" y="25"/>
                      <a:pt x="56" y="23"/>
                    </a:cubicBezTo>
                    <a:cubicBezTo>
                      <a:pt x="58" y="24"/>
                      <a:pt x="58" y="24"/>
                      <a:pt x="58" y="24"/>
                    </a:cubicBezTo>
                    <a:cubicBezTo>
                      <a:pt x="58" y="23"/>
                      <a:pt x="59" y="21"/>
                      <a:pt x="60" y="20"/>
                    </a:cubicBezTo>
                    <a:cubicBezTo>
                      <a:pt x="61" y="19"/>
                      <a:pt x="59" y="18"/>
                      <a:pt x="59" y="17"/>
                    </a:cubicBezTo>
                    <a:cubicBezTo>
                      <a:pt x="60" y="18"/>
                      <a:pt x="60" y="18"/>
                      <a:pt x="60" y="18"/>
                    </a:cubicBezTo>
                    <a:cubicBezTo>
                      <a:pt x="60" y="17"/>
                      <a:pt x="58" y="16"/>
                      <a:pt x="57" y="15"/>
                    </a:cubicBezTo>
                    <a:cubicBezTo>
                      <a:pt x="58" y="15"/>
                      <a:pt x="57" y="14"/>
                      <a:pt x="58" y="14"/>
                    </a:cubicBezTo>
                    <a:cubicBezTo>
                      <a:pt x="59" y="15"/>
                      <a:pt x="60" y="16"/>
                      <a:pt x="61" y="17"/>
                    </a:cubicBezTo>
                    <a:cubicBezTo>
                      <a:pt x="62" y="17"/>
                      <a:pt x="60" y="14"/>
                      <a:pt x="62" y="15"/>
                    </a:cubicBezTo>
                    <a:cubicBezTo>
                      <a:pt x="63" y="14"/>
                      <a:pt x="62" y="14"/>
                      <a:pt x="61" y="13"/>
                    </a:cubicBezTo>
                    <a:cubicBezTo>
                      <a:pt x="61" y="13"/>
                      <a:pt x="62" y="13"/>
                      <a:pt x="63" y="13"/>
                    </a:cubicBezTo>
                    <a:cubicBezTo>
                      <a:pt x="63" y="13"/>
                      <a:pt x="63" y="12"/>
                      <a:pt x="62" y="12"/>
                    </a:cubicBezTo>
                    <a:cubicBezTo>
                      <a:pt x="62" y="12"/>
                      <a:pt x="62" y="12"/>
                      <a:pt x="62" y="12"/>
                    </a:cubicBezTo>
                    <a:cubicBezTo>
                      <a:pt x="61" y="11"/>
                      <a:pt x="61" y="11"/>
                      <a:pt x="59" y="10"/>
                    </a:cubicBezTo>
                    <a:cubicBezTo>
                      <a:pt x="60" y="10"/>
                      <a:pt x="60" y="10"/>
                      <a:pt x="60" y="11"/>
                    </a:cubicBezTo>
                    <a:cubicBezTo>
                      <a:pt x="59" y="10"/>
                      <a:pt x="59" y="9"/>
                      <a:pt x="60" y="9"/>
                    </a:cubicBezTo>
                    <a:cubicBezTo>
                      <a:pt x="61" y="10"/>
                      <a:pt x="62" y="11"/>
                      <a:pt x="63" y="11"/>
                    </a:cubicBezTo>
                    <a:cubicBezTo>
                      <a:pt x="61" y="8"/>
                      <a:pt x="61" y="8"/>
                      <a:pt x="61" y="8"/>
                    </a:cubicBezTo>
                    <a:cubicBezTo>
                      <a:pt x="61" y="8"/>
                      <a:pt x="60" y="8"/>
                      <a:pt x="59" y="8"/>
                    </a:cubicBezTo>
                    <a:cubicBezTo>
                      <a:pt x="59" y="9"/>
                      <a:pt x="59" y="9"/>
                      <a:pt x="59" y="9"/>
                    </a:cubicBezTo>
                    <a:cubicBezTo>
                      <a:pt x="58" y="8"/>
                      <a:pt x="58" y="8"/>
                      <a:pt x="58" y="8"/>
                    </a:cubicBezTo>
                    <a:cubicBezTo>
                      <a:pt x="58" y="9"/>
                      <a:pt x="56" y="9"/>
                      <a:pt x="57" y="11"/>
                    </a:cubicBezTo>
                    <a:cubicBezTo>
                      <a:pt x="58" y="11"/>
                      <a:pt x="58" y="11"/>
                      <a:pt x="58" y="11"/>
                    </a:cubicBezTo>
                    <a:cubicBezTo>
                      <a:pt x="58" y="12"/>
                      <a:pt x="60" y="13"/>
                      <a:pt x="58" y="13"/>
                    </a:cubicBezTo>
                    <a:cubicBezTo>
                      <a:pt x="57" y="12"/>
                      <a:pt x="56" y="12"/>
                      <a:pt x="56" y="12"/>
                    </a:cubicBezTo>
                    <a:cubicBezTo>
                      <a:pt x="56" y="12"/>
                      <a:pt x="56" y="13"/>
                      <a:pt x="56" y="13"/>
                    </a:cubicBezTo>
                    <a:cubicBezTo>
                      <a:pt x="54" y="11"/>
                      <a:pt x="54" y="11"/>
                      <a:pt x="54" y="11"/>
                    </a:cubicBezTo>
                    <a:cubicBezTo>
                      <a:pt x="57" y="13"/>
                      <a:pt x="54" y="13"/>
                      <a:pt x="54" y="14"/>
                    </a:cubicBezTo>
                    <a:cubicBezTo>
                      <a:pt x="54" y="14"/>
                      <a:pt x="54" y="14"/>
                      <a:pt x="54" y="14"/>
                    </a:cubicBezTo>
                    <a:cubicBezTo>
                      <a:pt x="53" y="14"/>
                      <a:pt x="55" y="14"/>
                      <a:pt x="55" y="15"/>
                    </a:cubicBezTo>
                    <a:cubicBezTo>
                      <a:pt x="54" y="15"/>
                      <a:pt x="52" y="14"/>
                      <a:pt x="51" y="14"/>
                    </a:cubicBezTo>
                    <a:cubicBezTo>
                      <a:pt x="51" y="15"/>
                      <a:pt x="52" y="17"/>
                      <a:pt x="49" y="17"/>
                    </a:cubicBezTo>
                    <a:cubicBezTo>
                      <a:pt x="49" y="18"/>
                      <a:pt x="50" y="20"/>
                      <a:pt x="51" y="21"/>
                    </a:cubicBezTo>
                    <a:cubicBezTo>
                      <a:pt x="50" y="22"/>
                      <a:pt x="48" y="20"/>
                      <a:pt x="49" y="21"/>
                    </a:cubicBezTo>
                    <a:cubicBezTo>
                      <a:pt x="48" y="21"/>
                      <a:pt x="47" y="20"/>
                      <a:pt x="46" y="20"/>
                    </a:cubicBezTo>
                    <a:cubicBezTo>
                      <a:pt x="47" y="20"/>
                      <a:pt x="45" y="21"/>
                      <a:pt x="48" y="22"/>
                    </a:cubicBezTo>
                    <a:cubicBezTo>
                      <a:pt x="47" y="23"/>
                      <a:pt x="46" y="24"/>
                      <a:pt x="46" y="25"/>
                    </a:cubicBezTo>
                    <a:cubicBezTo>
                      <a:pt x="46" y="25"/>
                      <a:pt x="44" y="24"/>
                      <a:pt x="44" y="24"/>
                    </a:cubicBezTo>
                    <a:cubicBezTo>
                      <a:pt x="45" y="25"/>
                      <a:pt x="45" y="26"/>
                      <a:pt x="44" y="27"/>
                    </a:cubicBezTo>
                    <a:cubicBezTo>
                      <a:pt x="46" y="28"/>
                      <a:pt x="46" y="28"/>
                      <a:pt x="48" y="28"/>
                    </a:cubicBezTo>
                    <a:cubicBezTo>
                      <a:pt x="48" y="29"/>
                      <a:pt x="48" y="29"/>
                      <a:pt x="48" y="29"/>
                    </a:cubicBezTo>
                    <a:cubicBezTo>
                      <a:pt x="46" y="29"/>
                      <a:pt x="44" y="28"/>
                      <a:pt x="43" y="28"/>
                    </a:cubicBezTo>
                    <a:cubicBezTo>
                      <a:pt x="41" y="27"/>
                      <a:pt x="44" y="27"/>
                      <a:pt x="42" y="26"/>
                    </a:cubicBezTo>
                    <a:cubicBezTo>
                      <a:pt x="40" y="25"/>
                      <a:pt x="41" y="23"/>
                      <a:pt x="42" y="24"/>
                    </a:cubicBezTo>
                    <a:cubicBezTo>
                      <a:pt x="40" y="22"/>
                      <a:pt x="41" y="24"/>
                      <a:pt x="39" y="23"/>
                    </a:cubicBezTo>
                    <a:cubicBezTo>
                      <a:pt x="39" y="24"/>
                      <a:pt x="40" y="25"/>
                      <a:pt x="40" y="26"/>
                    </a:cubicBezTo>
                    <a:cubicBezTo>
                      <a:pt x="41" y="26"/>
                      <a:pt x="41" y="26"/>
                      <a:pt x="42" y="27"/>
                    </a:cubicBezTo>
                    <a:cubicBezTo>
                      <a:pt x="44" y="29"/>
                      <a:pt x="40" y="27"/>
                      <a:pt x="40" y="28"/>
                    </a:cubicBezTo>
                    <a:cubicBezTo>
                      <a:pt x="39" y="27"/>
                      <a:pt x="39" y="27"/>
                      <a:pt x="39" y="27"/>
                    </a:cubicBezTo>
                    <a:cubicBezTo>
                      <a:pt x="38" y="27"/>
                      <a:pt x="40" y="28"/>
                      <a:pt x="39" y="29"/>
                    </a:cubicBezTo>
                    <a:cubicBezTo>
                      <a:pt x="36" y="28"/>
                      <a:pt x="39" y="28"/>
                      <a:pt x="38" y="26"/>
                    </a:cubicBezTo>
                    <a:cubicBezTo>
                      <a:pt x="35" y="26"/>
                      <a:pt x="35" y="26"/>
                      <a:pt x="35" y="26"/>
                    </a:cubicBezTo>
                    <a:cubicBezTo>
                      <a:pt x="35" y="27"/>
                      <a:pt x="38" y="27"/>
                      <a:pt x="36" y="28"/>
                    </a:cubicBezTo>
                    <a:cubicBezTo>
                      <a:pt x="35" y="28"/>
                      <a:pt x="35" y="28"/>
                      <a:pt x="35" y="28"/>
                    </a:cubicBezTo>
                    <a:cubicBezTo>
                      <a:pt x="36" y="29"/>
                      <a:pt x="36" y="29"/>
                      <a:pt x="36" y="29"/>
                    </a:cubicBezTo>
                    <a:cubicBezTo>
                      <a:pt x="36" y="29"/>
                      <a:pt x="36" y="29"/>
                      <a:pt x="37" y="29"/>
                    </a:cubicBezTo>
                    <a:cubicBezTo>
                      <a:pt x="36" y="29"/>
                      <a:pt x="36" y="29"/>
                      <a:pt x="36" y="29"/>
                    </a:cubicBezTo>
                    <a:cubicBezTo>
                      <a:pt x="37" y="31"/>
                      <a:pt x="36" y="29"/>
                      <a:pt x="37" y="29"/>
                    </a:cubicBezTo>
                    <a:cubicBezTo>
                      <a:pt x="37" y="29"/>
                      <a:pt x="37" y="29"/>
                      <a:pt x="37" y="29"/>
                    </a:cubicBezTo>
                    <a:cubicBezTo>
                      <a:pt x="38" y="29"/>
                      <a:pt x="39" y="29"/>
                      <a:pt x="39" y="29"/>
                    </a:cubicBezTo>
                    <a:cubicBezTo>
                      <a:pt x="41" y="31"/>
                      <a:pt x="39" y="30"/>
                      <a:pt x="39" y="31"/>
                    </a:cubicBezTo>
                    <a:cubicBezTo>
                      <a:pt x="40" y="32"/>
                      <a:pt x="39" y="30"/>
                      <a:pt x="41" y="31"/>
                    </a:cubicBezTo>
                    <a:cubicBezTo>
                      <a:pt x="42" y="32"/>
                      <a:pt x="42" y="32"/>
                      <a:pt x="42" y="33"/>
                    </a:cubicBezTo>
                    <a:cubicBezTo>
                      <a:pt x="42" y="33"/>
                      <a:pt x="42" y="33"/>
                      <a:pt x="42" y="33"/>
                    </a:cubicBezTo>
                    <a:cubicBezTo>
                      <a:pt x="42" y="33"/>
                      <a:pt x="42" y="33"/>
                      <a:pt x="42" y="33"/>
                    </a:cubicBezTo>
                    <a:cubicBezTo>
                      <a:pt x="42" y="33"/>
                      <a:pt x="42" y="33"/>
                      <a:pt x="42" y="33"/>
                    </a:cubicBezTo>
                    <a:cubicBezTo>
                      <a:pt x="42" y="33"/>
                      <a:pt x="41" y="33"/>
                      <a:pt x="41" y="33"/>
                    </a:cubicBezTo>
                    <a:cubicBezTo>
                      <a:pt x="41" y="33"/>
                      <a:pt x="41" y="32"/>
                      <a:pt x="41" y="32"/>
                    </a:cubicBezTo>
                    <a:cubicBezTo>
                      <a:pt x="40" y="33"/>
                      <a:pt x="40" y="33"/>
                      <a:pt x="40" y="33"/>
                    </a:cubicBezTo>
                    <a:cubicBezTo>
                      <a:pt x="40" y="33"/>
                      <a:pt x="39" y="32"/>
                      <a:pt x="39" y="32"/>
                    </a:cubicBezTo>
                    <a:cubicBezTo>
                      <a:pt x="39" y="32"/>
                      <a:pt x="39" y="31"/>
                      <a:pt x="39" y="32"/>
                    </a:cubicBezTo>
                    <a:cubicBezTo>
                      <a:pt x="39" y="31"/>
                      <a:pt x="39" y="31"/>
                      <a:pt x="38" y="31"/>
                    </a:cubicBezTo>
                    <a:cubicBezTo>
                      <a:pt x="38" y="31"/>
                      <a:pt x="38" y="30"/>
                      <a:pt x="39" y="30"/>
                    </a:cubicBezTo>
                    <a:cubicBezTo>
                      <a:pt x="38" y="30"/>
                      <a:pt x="38" y="30"/>
                      <a:pt x="38" y="31"/>
                    </a:cubicBezTo>
                    <a:cubicBezTo>
                      <a:pt x="37" y="30"/>
                      <a:pt x="36" y="30"/>
                      <a:pt x="35" y="30"/>
                    </a:cubicBezTo>
                    <a:cubicBezTo>
                      <a:pt x="34" y="30"/>
                      <a:pt x="36" y="31"/>
                      <a:pt x="36" y="31"/>
                    </a:cubicBezTo>
                    <a:cubicBezTo>
                      <a:pt x="36" y="31"/>
                      <a:pt x="37" y="32"/>
                      <a:pt x="38" y="32"/>
                    </a:cubicBezTo>
                    <a:cubicBezTo>
                      <a:pt x="37" y="32"/>
                      <a:pt x="37" y="32"/>
                      <a:pt x="37" y="33"/>
                    </a:cubicBezTo>
                    <a:cubicBezTo>
                      <a:pt x="38" y="32"/>
                      <a:pt x="38" y="32"/>
                      <a:pt x="38" y="32"/>
                    </a:cubicBezTo>
                    <a:cubicBezTo>
                      <a:pt x="38" y="32"/>
                      <a:pt x="38" y="32"/>
                      <a:pt x="38" y="32"/>
                    </a:cubicBezTo>
                    <a:cubicBezTo>
                      <a:pt x="39" y="33"/>
                      <a:pt x="39" y="33"/>
                      <a:pt x="39" y="33"/>
                    </a:cubicBezTo>
                    <a:cubicBezTo>
                      <a:pt x="39" y="34"/>
                      <a:pt x="39" y="34"/>
                      <a:pt x="39" y="34"/>
                    </a:cubicBezTo>
                    <a:cubicBezTo>
                      <a:pt x="37" y="33"/>
                      <a:pt x="35" y="32"/>
                      <a:pt x="35" y="33"/>
                    </a:cubicBezTo>
                    <a:cubicBezTo>
                      <a:pt x="36" y="34"/>
                      <a:pt x="37" y="34"/>
                      <a:pt x="38" y="35"/>
                    </a:cubicBezTo>
                    <a:cubicBezTo>
                      <a:pt x="38" y="35"/>
                      <a:pt x="38" y="36"/>
                      <a:pt x="38" y="36"/>
                    </a:cubicBezTo>
                    <a:cubicBezTo>
                      <a:pt x="39" y="36"/>
                      <a:pt x="39" y="36"/>
                      <a:pt x="39" y="36"/>
                    </a:cubicBezTo>
                    <a:cubicBezTo>
                      <a:pt x="39" y="36"/>
                      <a:pt x="39" y="36"/>
                      <a:pt x="39" y="36"/>
                    </a:cubicBezTo>
                    <a:cubicBezTo>
                      <a:pt x="38" y="37"/>
                      <a:pt x="38" y="37"/>
                      <a:pt x="38" y="37"/>
                    </a:cubicBezTo>
                    <a:cubicBezTo>
                      <a:pt x="37" y="36"/>
                      <a:pt x="37" y="36"/>
                      <a:pt x="37" y="36"/>
                    </a:cubicBezTo>
                    <a:cubicBezTo>
                      <a:pt x="35" y="36"/>
                      <a:pt x="33" y="36"/>
                      <a:pt x="32" y="36"/>
                    </a:cubicBezTo>
                    <a:cubicBezTo>
                      <a:pt x="33" y="37"/>
                      <a:pt x="34" y="36"/>
                      <a:pt x="35" y="37"/>
                    </a:cubicBezTo>
                    <a:cubicBezTo>
                      <a:pt x="34" y="37"/>
                      <a:pt x="33" y="37"/>
                      <a:pt x="33" y="37"/>
                    </a:cubicBezTo>
                    <a:cubicBezTo>
                      <a:pt x="34" y="37"/>
                      <a:pt x="35" y="38"/>
                      <a:pt x="36" y="39"/>
                    </a:cubicBezTo>
                    <a:cubicBezTo>
                      <a:pt x="35" y="39"/>
                      <a:pt x="33" y="39"/>
                      <a:pt x="33" y="39"/>
                    </a:cubicBezTo>
                    <a:cubicBezTo>
                      <a:pt x="32" y="38"/>
                      <a:pt x="32" y="38"/>
                      <a:pt x="32" y="38"/>
                    </a:cubicBezTo>
                    <a:cubicBezTo>
                      <a:pt x="33" y="39"/>
                      <a:pt x="31" y="38"/>
                      <a:pt x="31" y="38"/>
                    </a:cubicBezTo>
                    <a:cubicBezTo>
                      <a:pt x="32" y="39"/>
                      <a:pt x="34" y="40"/>
                      <a:pt x="35" y="41"/>
                    </a:cubicBezTo>
                    <a:cubicBezTo>
                      <a:pt x="35" y="41"/>
                      <a:pt x="34" y="41"/>
                      <a:pt x="34" y="41"/>
                    </a:cubicBezTo>
                    <a:cubicBezTo>
                      <a:pt x="33" y="40"/>
                      <a:pt x="33" y="40"/>
                      <a:pt x="33" y="40"/>
                    </a:cubicBezTo>
                    <a:cubicBezTo>
                      <a:pt x="33" y="41"/>
                      <a:pt x="30" y="39"/>
                      <a:pt x="30" y="40"/>
                    </a:cubicBezTo>
                    <a:cubicBezTo>
                      <a:pt x="32" y="41"/>
                      <a:pt x="32" y="41"/>
                      <a:pt x="32" y="41"/>
                    </a:cubicBezTo>
                    <a:cubicBezTo>
                      <a:pt x="31" y="41"/>
                      <a:pt x="31" y="41"/>
                      <a:pt x="30" y="41"/>
                    </a:cubicBezTo>
                    <a:cubicBezTo>
                      <a:pt x="31" y="41"/>
                      <a:pt x="31" y="42"/>
                      <a:pt x="31" y="42"/>
                    </a:cubicBezTo>
                    <a:cubicBezTo>
                      <a:pt x="30" y="42"/>
                      <a:pt x="30" y="42"/>
                      <a:pt x="30" y="42"/>
                    </a:cubicBezTo>
                    <a:cubicBezTo>
                      <a:pt x="31" y="42"/>
                      <a:pt x="33" y="44"/>
                      <a:pt x="30" y="43"/>
                    </a:cubicBezTo>
                    <a:cubicBezTo>
                      <a:pt x="33" y="44"/>
                      <a:pt x="31" y="43"/>
                      <a:pt x="32" y="43"/>
                    </a:cubicBezTo>
                    <a:cubicBezTo>
                      <a:pt x="34" y="43"/>
                      <a:pt x="33" y="44"/>
                      <a:pt x="34" y="44"/>
                    </a:cubicBezTo>
                    <a:cubicBezTo>
                      <a:pt x="31" y="43"/>
                      <a:pt x="33" y="45"/>
                      <a:pt x="33" y="45"/>
                    </a:cubicBezTo>
                    <a:cubicBezTo>
                      <a:pt x="32" y="45"/>
                      <a:pt x="31" y="45"/>
                      <a:pt x="31" y="45"/>
                    </a:cubicBezTo>
                    <a:cubicBezTo>
                      <a:pt x="32" y="46"/>
                      <a:pt x="32" y="46"/>
                      <a:pt x="32" y="46"/>
                    </a:cubicBezTo>
                    <a:cubicBezTo>
                      <a:pt x="29" y="45"/>
                      <a:pt x="33" y="47"/>
                      <a:pt x="31" y="47"/>
                    </a:cubicBezTo>
                    <a:cubicBezTo>
                      <a:pt x="31" y="47"/>
                      <a:pt x="29" y="46"/>
                      <a:pt x="29" y="47"/>
                    </a:cubicBezTo>
                    <a:cubicBezTo>
                      <a:pt x="31" y="47"/>
                      <a:pt x="31" y="49"/>
                      <a:pt x="33" y="49"/>
                    </a:cubicBezTo>
                    <a:cubicBezTo>
                      <a:pt x="32" y="50"/>
                      <a:pt x="30" y="48"/>
                      <a:pt x="28" y="47"/>
                    </a:cubicBezTo>
                    <a:cubicBezTo>
                      <a:pt x="30" y="48"/>
                      <a:pt x="27" y="48"/>
                      <a:pt x="29" y="49"/>
                    </a:cubicBezTo>
                    <a:cubicBezTo>
                      <a:pt x="30" y="49"/>
                      <a:pt x="30" y="50"/>
                      <a:pt x="31" y="50"/>
                    </a:cubicBezTo>
                    <a:cubicBezTo>
                      <a:pt x="31" y="51"/>
                      <a:pt x="30" y="50"/>
                      <a:pt x="29" y="50"/>
                    </a:cubicBezTo>
                    <a:cubicBezTo>
                      <a:pt x="29" y="50"/>
                      <a:pt x="31" y="52"/>
                      <a:pt x="32" y="51"/>
                    </a:cubicBezTo>
                    <a:cubicBezTo>
                      <a:pt x="31" y="52"/>
                      <a:pt x="33" y="53"/>
                      <a:pt x="32" y="53"/>
                    </a:cubicBezTo>
                    <a:cubicBezTo>
                      <a:pt x="30" y="53"/>
                      <a:pt x="31" y="52"/>
                      <a:pt x="30" y="52"/>
                    </a:cubicBezTo>
                    <a:cubicBezTo>
                      <a:pt x="30" y="53"/>
                      <a:pt x="34" y="54"/>
                      <a:pt x="34" y="55"/>
                    </a:cubicBezTo>
                    <a:cubicBezTo>
                      <a:pt x="35" y="55"/>
                      <a:pt x="37" y="56"/>
                      <a:pt x="38" y="57"/>
                    </a:cubicBezTo>
                    <a:cubicBezTo>
                      <a:pt x="37" y="58"/>
                      <a:pt x="37" y="56"/>
                      <a:pt x="35" y="56"/>
                    </a:cubicBezTo>
                    <a:cubicBezTo>
                      <a:pt x="35" y="57"/>
                      <a:pt x="35" y="57"/>
                      <a:pt x="35" y="57"/>
                    </a:cubicBezTo>
                    <a:cubicBezTo>
                      <a:pt x="33" y="56"/>
                      <a:pt x="32" y="53"/>
                      <a:pt x="29" y="53"/>
                    </a:cubicBezTo>
                    <a:cubicBezTo>
                      <a:pt x="30" y="54"/>
                      <a:pt x="30" y="54"/>
                      <a:pt x="30" y="54"/>
                    </a:cubicBezTo>
                    <a:cubicBezTo>
                      <a:pt x="29" y="54"/>
                      <a:pt x="28" y="53"/>
                      <a:pt x="27" y="53"/>
                    </a:cubicBezTo>
                    <a:cubicBezTo>
                      <a:pt x="29" y="54"/>
                      <a:pt x="27" y="54"/>
                      <a:pt x="27" y="55"/>
                    </a:cubicBezTo>
                    <a:cubicBezTo>
                      <a:pt x="29" y="55"/>
                      <a:pt x="27" y="54"/>
                      <a:pt x="28" y="55"/>
                    </a:cubicBezTo>
                    <a:cubicBezTo>
                      <a:pt x="29" y="55"/>
                      <a:pt x="31" y="57"/>
                      <a:pt x="30" y="57"/>
                    </a:cubicBezTo>
                    <a:cubicBezTo>
                      <a:pt x="29" y="56"/>
                      <a:pt x="28" y="56"/>
                      <a:pt x="27" y="56"/>
                    </a:cubicBezTo>
                    <a:cubicBezTo>
                      <a:pt x="26" y="56"/>
                      <a:pt x="29" y="57"/>
                      <a:pt x="27" y="57"/>
                    </a:cubicBezTo>
                    <a:cubicBezTo>
                      <a:pt x="27" y="57"/>
                      <a:pt x="27" y="57"/>
                      <a:pt x="27" y="57"/>
                    </a:cubicBezTo>
                    <a:cubicBezTo>
                      <a:pt x="25" y="59"/>
                      <a:pt x="25" y="62"/>
                      <a:pt x="28" y="65"/>
                    </a:cubicBezTo>
                    <a:cubicBezTo>
                      <a:pt x="26" y="65"/>
                      <a:pt x="26" y="65"/>
                      <a:pt x="24" y="66"/>
                    </a:cubicBezTo>
                    <a:cubicBezTo>
                      <a:pt x="25" y="66"/>
                      <a:pt x="26" y="67"/>
                      <a:pt x="26" y="67"/>
                    </a:cubicBezTo>
                    <a:cubicBezTo>
                      <a:pt x="24" y="67"/>
                      <a:pt x="24" y="67"/>
                      <a:pt x="24" y="67"/>
                    </a:cubicBezTo>
                    <a:cubicBezTo>
                      <a:pt x="23" y="67"/>
                      <a:pt x="24" y="68"/>
                      <a:pt x="25" y="69"/>
                    </a:cubicBezTo>
                    <a:cubicBezTo>
                      <a:pt x="23" y="69"/>
                      <a:pt x="23" y="69"/>
                      <a:pt x="23" y="69"/>
                    </a:cubicBezTo>
                    <a:cubicBezTo>
                      <a:pt x="22" y="69"/>
                      <a:pt x="24" y="70"/>
                      <a:pt x="25" y="70"/>
                    </a:cubicBezTo>
                    <a:cubicBezTo>
                      <a:pt x="23" y="70"/>
                      <a:pt x="23" y="70"/>
                      <a:pt x="23" y="70"/>
                    </a:cubicBezTo>
                    <a:cubicBezTo>
                      <a:pt x="24" y="71"/>
                      <a:pt x="24" y="71"/>
                      <a:pt x="24" y="71"/>
                    </a:cubicBezTo>
                    <a:cubicBezTo>
                      <a:pt x="25" y="72"/>
                      <a:pt x="24" y="72"/>
                      <a:pt x="22" y="72"/>
                    </a:cubicBezTo>
                    <a:cubicBezTo>
                      <a:pt x="23" y="72"/>
                      <a:pt x="23" y="72"/>
                      <a:pt x="24" y="72"/>
                    </a:cubicBezTo>
                    <a:cubicBezTo>
                      <a:pt x="22" y="72"/>
                      <a:pt x="22" y="74"/>
                      <a:pt x="22" y="75"/>
                    </a:cubicBezTo>
                    <a:cubicBezTo>
                      <a:pt x="23" y="75"/>
                      <a:pt x="23" y="75"/>
                      <a:pt x="25" y="76"/>
                    </a:cubicBezTo>
                    <a:cubicBezTo>
                      <a:pt x="27" y="77"/>
                      <a:pt x="24" y="76"/>
                      <a:pt x="25" y="77"/>
                    </a:cubicBezTo>
                    <a:cubicBezTo>
                      <a:pt x="25" y="76"/>
                      <a:pt x="24" y="76"/>
                      <a:pt x="23" y="76"/>
                    </a:cubicBezTo>
                    <a:cubicBezTo>
                      <a:pt x="20" y="76"/>
                      <a:pt x="21" y="79"/>
                      <a:pt x="20" y="80"/>
                    </a:cubicBezTo>
                    <a:cubicBezTo>
                      <a:pt x="21" y="81"/>
                      <a:pt x="21" y="81"/>
                      <a:pt x="21" y="81"/>
                    </a:cubicBezTo>
                    <a:cubicBezTo>
                      <a:pt x="19" y="82"/>
                      <a:pt x="21" y="84"/>
                      <a:pt x="19" y="85"/>
                    </a:cubicBezTo>
                    <a:cubicBezTo>
                      <a:pt x="20" y="85"/>
                      <a:pt x="23" y="86"/>
                      <a:pt x="23" y="87"/>
                    </a:cubicBezTo>
                    <a:cubicBezTo>
                      <a:pt x="24" y="88"/>
                      <a:pt x="20" y="86"/>
                      <a:pt x="19" y="86"/>
                    </a:cubicBezTo>
                    <a:cubicBezTo>
                      <a:pt x="20" y="87"/>
                      <a:pt x="20" y="88"/>
                      <a:pt x="19" y="88"/>
                    </a:cubicBezTo>
                    <a:cubicBezTo>
                      <a:pt x="19" y="88"/>
                      <a:pt x="19" y="88"/>
                      <a:pt x="19" y="88"/>
                    </a:cubicBezTo>
                    <a:cubicBezTo>
                      <a:pt x="20" y="88"/>
                      <a:pt x="20" y="89"/>
                      <a:pt x="19" y="89"/>
                    </a:cubicBezTo>
                    <a:cubicBezTo>
                      <a:pt x="19" y="89"/>
                      <a:pt x="19" y="89"/>
                      <a:pt x="19" y="89"/>
                    </a:cubicBezTo>
                    <a:cubicBezTo>
                      <a:pt x="19" y="90"/>
                      <a:pt x="18" y="90"/>
                      <a:pt x="18" y="90"/>
                    </a:cubicBezTo>
                    <a:cubicBezTo>
                      <a:pt x="19" y="91"/>
                      <a:pt x="18" y="92"/>
                      <a:pt x="19" y="92"/>
                    </a:cubicBezTo>
                    <a:cubicBezTo>
                      <a:pt x="19" y="92"/>
                      <a:pt x="19" y="92"/>
                      <a:pt x="19" y="92"/>
                    </a:cubicBezTo>
                    <a:cubicBezTo>
                      <a:pt x="20" y="93"/>
                      <a:pt x="20" y="93"/>
                      <a:pt x="20" y="93"/>
                    </a:cubicBezTo>
                    <a:cubicBezTo>
                      <a:pt x="19" y="93"/>
                      <a:pt x="19" y="93"/>
                      <a:pt x="19" y="93"/>
                    </a:cubicBezTo>
                    <a:cubicBezTo>
                      <a:pt x="19" y="93"/>
                      <a:pt x="18" y="93"/>
                      <a:pt x="18" y="92"/>
                    </a:cubicBezTo>
                    <a:cubicBezTo>
                      <a:pt x="16" y="93"/>
                      <a:pt x="19" y="93"/>
                      <a:pt x="20" y="94"/>
                    </a:cubicBezTo>
                    <a:cubicBezTo>
                      <a:pt x="20" y="95"/>
                      <a:pt x="19" y="94"/>
                      <a:pt x="18" y="94"/>
                    </a:cubicBezTo>
                    <a:cubicBezTo>
                      <a:pt x="18" y="94"/>
                      <a:pt x="19" y="94"/>
                      <a:pt x="18" y="94"/>
                    </a:cubicBezTo>
                    <a:cubicBezTo>
                      <a:pt x="17" y="93"/>
                      <a:pt x="18" y="94"/>
                      <a:pt x="17" y="94"/>
                    </a:cubicBezTo>
                    <a:cubicBezTo>
                      <a:pt x="17" y="94"/>
                      <a:pt x="19" y="94"/>
                      <a:pt x="18" y="95"/>
                    </a:cubicBezTo>
                    <a:cubicBezTo>
                      <a:pt x="18" y="95"/>
                      <a:pt x="18" y="96"/>
                      <a:pt x="17" y="95"/>
                    </a:cubicBezTo>
                    <a:cubicBezTo>
                      <a:pt x="17" y="96"/>
                      <a:pt x="17" y="96"/>
                      <a:pt x="18" y="97"/>
                    </a:cubicBezTo>
                    <a:cubicBezTo>
                      <a:pt x="18" y="97"/>
                      <a:pt x="19" y="96"/>
                      <a:pt x="20" y="96"/>
                    </a:cubicBezTo>
                    <a:cubicBezTo>
                      <a:pt x="20" y="97"/>
                      <a:pt x="20" y="97"/>
                      <a:pt x="19" y="97"/>
                    </a:cubicBezTo>
                    <a:cubicBezTo>
                      <a:pt x="19" y="97"/>
                      <a:pt x="19" y="97"/>
                      <a:pt x="19" y="97"/>
                    </a:cubicBezTo>
                    <a:cubicBezTo>
                      <a:pt x="19" y="97"/>
                      <a:pt x="19" y="98"/>
                      <a:pt x="20" y="98"/>
                    </a:cubicBezTo>
                    <a:cubicBezTo>
                      <a:pt x="18" y="98"/>
                      <a:pt x="18" y="98"/>
                      <a:pt x="18" y="98"/>
                    </a:cubicBezTo>
                    <a:cubicBezTo>
                      <a:pt x="19" y="99"/>
                      <a:pt x="19" y="99"/>
                      <a:pt x="19" y="100"/>
                    </a:cubicBezTo>
                    <a:cubicBezTo>
                      <a:pt x="17" y="99"/>
                      <a:pt x="16" y="98"/>
                      <a:pt x="15" y="99"/>
                    </a:cubicBezTo>
                    <a:cubicBezTo>
                      <a:pt x="16" y="100"/>
                      <a:pt x="16" y="100"/>
                      <a:pt x="16" y="100"/>
                    </a:cubicBezTo>
                    <a:cubicBezTo>
                      <a:pt x="16" y="101"/>
                      <a:pt x="16" y="101"/>
                      <a:pt x="15" y="100"/>
                    </a:cubicBezTo>
                    <a:cubicBezTo>
                      <a:pt x="14" y="102"/>
                      <a:pt x="19" y="103"/>
                      <a:pt x="17" y="104"/>
                    </a:cubicBezTo>
                    <a:cubicBezTo>
                      <a:pt x="16" y="103"/>
                      <a:pt x="15" y="103"/>
                      <a:pt x="15" y="104"/>
                    </a:cubicBezTo>
                    <a:cubicBezTo>
                      <a:pt x="15" y="104"/>
                      <a:pt x="16" y="104"/>
                      <a:pt x="16" y="104"/>
                    </a:cubicBezTo>
                    <a:cubicBezTo>
                      <a:pt x="17" y="104"/>
                      <a:pt x="14" y="103"/>
                      <a:pt x="16" y="103"/>
                    </a:cubicBezTo>
                    <a:cubicBezTo>
                      <a:pt x="17" y="104"/>
                      <a:pt x="16" y="104"/>
                      <a:pt x="17" y="104"/>
                    </a:cubicBezTo>
                    <a:cubicBezTo>
                      <a:pt x="12" y="104"/>
                      <a:pt x="15" y="107"/>
                      <a:pt x="12" y="108"/>
                    </a:cubicBezTo>
                    <a:cubicBezTo>
                      <a:pt x="15" y="109"/>
                      <a:pt x="13" y="109"/>
                      <a:pt x="14" y="110"/>
                    </a:cubicBezTo>
                    <a:cubicBezTo>
                      <a:pt x="11" y="109"/>
                      <a:pt x="14" y="111"/>
                      <a:pt x="12" y="111"/>
                    </a:cubicBezTo>
                    <a:cubicBezTo>
                      <a:pt x="15" y="111"/>
                      <a:pt x="15" y="111"/>
                      <a:pt x="15" y="111"/>
                    </a:cubicBezTo>
                    <a:cubicBezTo>
                      <a:pt x="13" y="112"/>
                      <a:pt x="18" y="114"/>
                      <a:pt x="15" y="114"/>
                    </a:cubicBezTo>
                    <a:cubicBezTo>
                      <a:pt x="14" y="114"/>
                      <a:pt x="13" y="113"/>
                      <a:pt x="13" y="113"/>
                    </a:cubicBezTo>
                    <a:cubicBezTo>
                      <a:pt x="10" y="113"/>
                      <a:pt x="14" y="115"/>
                      <a:pt x="11" y="115"/>
                    </a:cubicBezTo>
                    <a:cubicBezTo>
                      <a:pt x="12" y="116"/>
                      <a:pt x="14" y="116"/>
                      <a:pt x="15" y="117"/>
                    </a:cubicBezTo>
                    <a:cubicBezTo>
                      <a:pt x="13" y="117"/>
                      <a:pt x="12" y="118"/>
                      <a:pt x="11" y="117"/>
                    </a:cubicBezTo>
                    <a:cubicBezTo>
                      <a:pt x="12" y="118"/>
                      <a:pt x="13" y="118"/>
                      <a:pt x="12" y="119"/>
                    </a:cubicBezTo>
                    <a:cubicBezTo>
                      <a:pt x="11" y="118"/>
                      <a:pt x="11" y="118"/>
                      <a:pt x="11" y="118"/>
                    </a:cubicBezTo>
                    <a:cubicBezTo>
                      <a:pt x="10" y="118"/>
                      <a:pt x="11" y="119"/>
                      <a:pt x="11" y="120"/>
                    </a:cubicBezTo>
                    <a:cubicBezTo>
                      <a:pt x="9" y="120"/>
                      <a:pt x="10" y="122"/>
                      <a:pt x="9" y="122"/>
                    </a:cubicBezTo>
                    <a:cubicBezTo>
                      <a:pt x="11" y="123"/>
                      <a:pt x="8" y="124"/>
                      <a:pt x="11" y="124"/>
                    </a:cubicBezTo>
                    <a:cubicBezTo>
                      <a:pt x="10" y="124"/>
                      <a:pt x="10" y="124"/>
                      <a:pt x="10" y="124"/>
                    </a:cubicBezTo>
                    <a:cubicBezTo>
                      <a:pt x="10" y="125"/>
                      <a:pt x="12" y="126"/>
                      <a:pt x="12" y="126"/>
                    </a:cubicBezTo>
                    <a:cubicBezTo>
                      <a:pt x="10" y="125"/>
                      <a:pt x="10" y="125"/>
                      <a:pt x="10" y="125"/>
                    </a:cubicBezTo>
                    <a:cubicBezTo>
                      <a:pt x="8" y="125"/>
                      <a:pt x="10" y="126"/>
                      <a:pt x="8" y="126"/>
                    </a:cubicBezTo>
                    <a:cubicBezTo>
                      <a:pt x="10" y="126"/>
                      <a:pt x="8" y="127"/>
                      <a:pt x="10" y="127"/>
                    </a:cubicBezTo>
                    <a:cubicBezTo>
                      <a:pt x="10" y="128"/>
                      <a:pt x="10" y="128"/>
                      <a:pt x="10" y="128"/>
                    </a:cubicBezTo>
                    <a:cubicBezTo>
                      <a:pt x="10" y="129"/>
                      <a:pt x="11" y="128"/>
                      <a:pt x="11" y="129"/>
                    </a:cubicBezTo>
                    <a:cubicBezTo>
                      <a:pt x="11" y="130"/>
                      <a:pt x="9" y="129"/>
                      <a:pt x="9" y="129"/>
                    </a:cubicBezTo>
                    <a:cubicBezTo>
                      <a:pt x="8" y="129"/>
                      <a:pt x="8" y="129"/>
                      <a:pt x="9" y="130"/>
                    </a:cubicBezTo>
                    <a:cubicBezTo>
                      <a:pt x="9" y="130"/>
                      <a:pt x="9" y="130"/>
                      <a:pt x="9" y="130"/>
                    </a:cubicBezTo>
                    <a:cubicBezTo>
                      <a:pt x="9" y="130"/>
                      <a:pt x="9" y="130"/>
                      <a:pt x="9" y="130"/>
                    </a:cubicBezTo>
                    <a:cubicBezTo>
                      <a:pt x="9" y="130"/>
                      <a:pt x="9" y="131"/>
                      <a:pt x="9" y="131"/>
                    </a:cubicBezTo>
                    <a:cubicBezTo>
                      <a:pt x="9" y="131"/>
                      <a:pt x="9" y="131"/>
                      <a:pt x="9" y="131"/>
                    </a:cubicBezTo>
                    <a:cubicBezTo>
                      <a:pt x="9" y="130"/>
                      <a:pt x="9" y="130"/>
                      <a:pt x="9" y="130"/>
                    </a:cubicBezTo>
                    <a:cubicBezTo>
                      <a:pt x="9" y="130"/>
                      <a:pt x="9" y="130"/>
                      <a:pt x="8" y="131"/>
                    </a:cubicBezTo>
                    <a:cubicBezTo>
                      <a:pt x="8" y="131"/>
                      <a:pt x="8" y="131"/>
                      <a:pt x="8" y="131"/>
                    </a:cubicBezTo>
                    <a:cubicBezTo>
                      <a:pt x="8" y="131"/>
                      <a:pt x="8" y="131"/>
                      <a:pt x="8" y="131"/>
                    </a:cubicBezTo>
                    <a:cubicBezTo>
                      <a:pt x="6" y="131"/>
                      <a:pt x="6" y="131"/>
                      <a:pt x="6" y="131"/>
                    </a:cubicBezTo>
                    <a:cubicBezTo>
                      <a:pt x="6" y="131"/>
                      <a:pt x="8" y="132"/>
                      <a:pt x="8" y="132"/>
                    </a:cubicBezTo>
                    <a:cubicBezTo>
                      <a:pt x="7" y="133"/>
                      <a:pt x="7" y="136"/>
                      <a:pt x="8" y="137"/>
                    </a:cubicBezTo>
                    <a:cubicBezTo>
                      <a:pt x="8" y="137"/>
                      <a:pt x="7" y="136"/>
                      <a:pt x="8" y="137"/>
                    </a:cubicBezTo>
                    <a:cubicBezTo>
                      <a:pt x="8" y="137"/>
                      <a:pt x="9" y="138"/>
                      <a:pt x="8" y="138"/>
                    </a:cubicBezTo>
                    <a:cubicBezTo>
                      <a:pt x="9" y="138"/>
                      <a:pt x="7" y="138"/>
                      <a:pt x="7" y="139"/>
                    </a:cubicBezTo>
                    <a:cubicBezTo>
                      <a:pt x="6" y="139"/>
                      <a:pt x="7" y="139"/>
                      <a:pt x="8" y="139"/>
                    </a:cubicBezTo>
                    <a:cubicBezTo>
                      <a:pt x="6" y="140"/>
                      <a:pt x="9" y="142"/>
                      <a:pt x="7" y="143"/>
                    </a:cubicBezTo>
                    <a:cubicBezTo>
                      <a:pt x="7" y="143"/>
                      <a:pt x="6" y="142"/>
                      <a:pt x="6" y="142"/>
                    </a:cubicBezTo>
                    <a:cubicBezTo>
                      <a:pt x="6" y="143"/>
                      <a:pt x="7" y="145"/>
                      <a:pt x="8" y="146"/>
                    </a:cubicBezTo>
                    <a:cubicBezTo>
                      <a:pt x="8" y="146"/>
                      <a:pt x="7" y="146"/>
                      <a:pt x="7" y="145"/>
                    </a:cubicBezTo>
                    <a:cubicBezTo>
                      <a:pt x="7" y="146"/>
                      <a:pt x="7" y="147"/>
                      <a:pt x="8" y="148"/>
                    </a:cubicBezTo>
                    <a:cubicBezTo>
                      <a:pt x="9" y="147"/>
                      <a:pt x="7" y="147"/>
                      <a:pt x="7" y="147"/>
                    </a:cubicBezTo>
                    <a:cubicBezTo>
                      <a:pt x="9" y="147"/>
                      <a:pt x="10" y="148"/>
                      <a:pt x="10" y="148"/>
                    </a:cubicBezTo>
                    <a:cubicBezTo>
                      <a:pt x="9" y="148"/>
                      <a:pt x="9" y="148"/>
                      <a:pt x="9" y="148"/>
                    </a:cubicBezTo>
                    <a:cubicBezTo>
                      <a:pt x="9" y="149"/>
                      <a:pt x="10" y="149"/>
                      <a:pt x="10" y="150"/>
                    </a:cubicBezTo>
                    <a:cubicBezTo>
                      <a:pt x="9" y="150"/>
                      <a:pt x="10" y="150"/>
                      <a:pt x="9" y="150"/>
                    </a:cubicBezTo>
                    <a:cubicBezTo>
                      <a:pt x="6" y="149"/>
                      <a:pt x="7" y="151"/>
                      <a:pt x="6" y="151"/>
                    </a:cubicBezTo>
                    <a:cubicBezTo>
                      <a:pt x="7" y="151"/>
                      <a:pt x="7" y="152"/>
                      <a:pt x="8" y="152"/>
                    </a:cubicBezTo>
                    <a:cubicBezTo>
                      <a:pt x="8" y="152"/>
                      <a:pt x="6" y="152"/>
                      <a:pt x="6" y="152"/>
                    </a:cubicBezTo>
                    <a:cubicBezTo>
                      <a:pt x="11" y="155"/>
                      <a:pt x="11" y="155"/>
                      <a:pt x="11" y="155"/>
                    </a:cubicBezTo>
                    <a:cubicBezTo>
                      <a:pt x="11" y="154"/>
                      <a:pt x="9" y="155"/>
                      <a:pt x="8" y="154"/>
                    </a:cubicBezTo>
                    <a:cubicBezTo>
                      <a:pt x="8" y="155"/>
                      <a:pt x="10" y="157"/>
                      <a:pt x="12" y="158"/>
                    </a:cubicBezTo>
                    <a:cubicBezTo>
                      <a:pt x="11" y="158"/>
                      <a:pt x="12" y="159"/>
                      <a:pt x="12" y="160"/>
                    </a:cubicBezTo>
                    <a:cubicBezTo>
                      <a:pt x="11" y="160"/>
                      <a:pt x="12" y="159"/>
                      <a:pt x="11" y="159"/>
                    </a:cubicBezTo>
                    <a:cubicBezTo>
                      <a:pt x="10" y="159"/>
                      <a:pt x="10" y="159"/>
                      <a:pt x="10" y="159"/>
                    </a:cubicBezTo>
                    <a:cubicBezTo>
                      <a:pt x="10" y="159"/>
                      <a:pt x="7" y="159"/>
                      <a:pt x="6" y="158"/>
                    </a:cubicBezTo>
                    <a:cubicBezTo>
                      <a:pt x="7" y="159"/>
                      <a:pt x="6" y="161"/>
                      <a:pt x="5" y="161"/>
                    </a:cubicBezTo>
                    <a:cubicBezTo>
                      <a:pt x="8" y="161"/>
                      <a:pt x="7" y="163"/>
                      <a:pt x="9" y="163"/>
                    </a:cubicBezTo>
                    <a:cubicBezTo>
                      <a:pt x="9" y="165"/>
                      <a:pt x="7" y="164"/>
                      <a:pt x="6" y="164"/>
                    </a:cubicBezTo>
                    <a:cubicBezTo>
                      <a:pt x="7" y="165"/>
                      <a:pt x="6" y="166"/>
                      <a:pt x="6" y="167"/>
                    </a:cubicBezTo>
                    <a:cubicBezTo>
                      <a:pt x="6" y="167"/>
                      <a:pt x="6" y="167"/>
                      <a:pt x="6" y="167"/>
                    </a:cubicBezTo>
                    <a:cubicBezTo>
                      <a:pt x="6" y="168"/>
                      <a:pt x="5" y="170"/>
                      <a:pt x="8" y="171"/>
                    </a:cubicBezTo>
                    <a:cubicBezTo>
                      <a:pt x="7" y="171"/>
                      <a:pt x="7" y="171"/>
                      <a:pt x="6" y="171"/>
                    </a:cubicBezTo>
                    <a:cubicBezTo>
                      <a:pt x="5" y="172"/>
                      <a:pt x="9" y="171"/>
                      <a:pt x="8" y="172"/>
                    </a:cubicBezTo>
                    <a:cubicBezTo>
                      <a:pt x="6" y="172"/>
                      <a:pt x="6" y="172"/>
                      <a:pt x="6" y="172"/>
                    </a:cubicBezTo>
                    <a:cubicBezTo>
                      <a:pt x="8" y="173"/>
                      <a:pt x="5" y="173"/>
                      <a:pt x="7" y="174"/>
                    </a:cubicBezTo>
                    <a:cubicBezTo>
                      <a:pt x="6" y="174"/>
                      <a:pt x="6" y="174"/>
                      <a:pt x="6" y="174"/>
                    </a:cubicBezTo>
                    <a:cubicBezTo>
                      <a:pt x="6" y="175"/>
                      <a:pt x="6" y="176"/>
                      <a:pt x="7" y="177"/>
                    </a:cubicBezTo>
                    <a:cubicBezTo>
                      <a:pt x="6" y="177"/>
                      <a:pt x="6" y="176"/>
                      <a:pt x="5" y="176"/>
                    </a:cubicBezTo>
                    <a:cubicBezTo>
                      <a:pt x="4" y="177"/>
                      <a:pt x="7" y="177"/>
                      <a:pt x="6" y="178"/>
                    </a:cubicBezTo>
                    <a:cubicBezTo>
                      <a:pt x="6" y="178"/>
                      <a:pt x="5" y="178"/>
                      <a:pt x="5" y="178"/>
                    </a:cubicBezTo>
                    <a:cubicBezTo>
                      <a:pt x="6" y="178"/>
                      <a:pt x="6" y="180"/>
                      <a:pt x="6" y="180"/>
                    </a:cubicBezTo>
                    <a:cubicBezTo>
                      <a:pt x="6" y="180"/>
                      <a:pt x="5" y="180"/>
                      <a:pt x="4" y="181"/>
                    </a:cubicBezTo>
                    <a:cubicBezTo>
                      <a:pt x="4" y="185"/>
                      <a:pt x="3" y="189"/>
                      <a:pt x="5" y="193"/>
                    </a:cubicBezTo>
                    <a:cubicBezTo>
                      <a:pt x="2" y="193"/>
                      <a:pt x="3" y="192"/>
                      <a:pt x="2" y="192"/>
                    </a:cubicBezTo>
                    <a:cubicBezTo>
                      <a:pt x="4" y="192"/>
                      <a:pt x="2" y="193"/>
                      <a:pt x="3" y="194"/>
                    </a:cubicBezTo>
                    <a:cubicBezTo>
                      <a:pt x="2" y="194"/>
                      <a:pt x="2" y="194"/>
                      <a:pt x="2" y="194"/>
                    </a:cubicBezTo>
                    <a:cubicBezTo>
                      <a:pt x="3" y="194"/>
                      <a:pt x="1" y="195"/>
                      <a:pt x="2" y="195"/>
                    </a:cubicBezTo>
                    <a:cubicBezTo>
                      <a:pt x="3" y="195"/>
                      <a:pt x="3" y="195"/>
                      <a:pt x="3" y="195"/>
                    </a:cubicBezTo>
                    <a:cubicBezTo>
                      <a:pt x="4" y="196"/>
                      <a:pt x="0" y="196"/>
                      <a:pt x="3" y="197"/>
                    </a:cubicBezTo>
                    <a:cubicBezTo>
                      <a:pt x="1" y="197"/>
                      <a:pt x="1" y="197"/>
                      <a:pt x="1" y="197"/>
                    </a:cubicBezTo>
                    <a:cubicBezTo>
                      <a:pt x="3" y="198"/>
                      <a:pt x="0" y="198"/>
                      <a:pt x="2" y="199"/>
                    </a:cubicBezTo>
                    <a:cubicBezTo>
                      <a:pt x="2" y="199"/>
                      <a:pt x="2" y="199"/>
                      <a:pt x="2" y="199"/>
                    </a:cubicBezTo>
                    <a:cubicBezTo>
                      <a:pt x="1" y="200"/>
                      <a:pt x="4" y="201"/>
                      <a:pt x="2" y="201"/>
                    </a:cubicBezTo>
                    <a:cubicBezTo>
                      <a:pt x="3" y="202"/>
                      <a:pt x="3" y="203"/>
                      <a:pt x="5" y="203"/>
                    </a:cubicBezTo>
                    <a:cubicBezTo>
                      <a:pt x="4" y="203"/>
                      <a:pt x="3" y="203"/>
                      <a:pt x="2" y="203"/>
                    </a:cubicBezTo>
                    <a:cubicBezTo>
                      <a:pt x="3" y="206"/>
                      <a:pt x="2" y="209"/>
                      <a:pt x="5" y="212"/>
                    </a:cubicBezTo>
                    <a:cubicBezTo>
                      <a:pt x="5" y="212"/>
                      <a:pt x="5" y="212"/>
                      <a:pt x="4" y="212"/>
                    </a:cubicBezTo>
                    <a:cubicBezTo>
                      <a:pt x="6" y="214"/>
                      <a:pt x="2" y="216"/>
                      <a:pt x="6" y="217"/>
                    </a:cubicBezTo>
                    <a:cubicBezTo>
                      <a:pt x="8" y="217"/>
                      <a:pt x="8" y="217"/>
                      <a:pt x="8" y="217"/>
                    </a:cubicBezTo>
                    <a:cubicBezTo>
                      <a:pt x="7" y="218"/>
                      <a:pt x="6" y="218"/>
                      <a:pt x="5" y="218"/>
                    </a:cubicBezTo>
                    <a:cubicBezTo>
                      <a:pt x="7" y="218"/>
                      <a:pt x="6" y="219"/>
                      <a:pt x="7" y="219"/>
                    </a:cubicBezTo>
                    <a:cubicBezTo>
                      <a:pt x="7" y="220"/>
                      <a:pt x="6" y="219"/>
                      <a:pt x="6" y="219"/>
                    </a:cubicBezTo>
                    <a:cubicBezTo>
                      <a:pt x="5" y="220"/>
                      <a:pt x="8" y="221"/>
                      <a:pt x="8" y="222"/>
                    </a:cubicBezTo>
                    <a:cubicBezTo>
                      <a:pt x="7" y="222"/>
                      <a:pt x="7" y="222"/>
                      <a:pt x="7" y="222"/>
                    </a:cubicBezTo>
                    <a:cubicBezTo>
                      <a:pt x="4" y="225"/>
                      <a:pt x="2" y="231"/>
                      <a:pt x="6" y="233"/>
                    </a:cubicBezTo>
                    <a:cubicBezTo>
                      <a:pt x="7" y="234"/>
                      <a:pt x="4" y="234"/>
                      <a:pt x="4" y="235"/>
                    </a:cubicBezTo>
                    <a:cubicBezTo>
                      <a:pt x="8" y="237"/>
                      <a:pt x="4" y="242"/>
                      <a:pt x="10" y="244"/>
                    </a:cubicBezTo>
                    <a:cubicBezTo>
                      <a:pt x="12" y="245"/>
                      <a:pt x="17" y="244"/>
                      <a:pt x="17" y="244"/>
                    </a:cubicBezTo>
                    <a:cubicBezTo>
                      <a:pt x="14" y="240"/>
                      <a:pt x="15" y="235"/>
                      <a:pt x="18" y="230"/>
                    </a:cubicBezTo>
                    <a:cubicBezTo>
                      <a:pt x="17" y="228"/>
                      <a:pt x="16" y="226"/>
                      <a:pt x="17" y="224"/>
                    </a:cubicBezTo>
                    <a:cubicBezTo>
                      <a:pt x="16" y="218"/>
                      <a:pt x="20" y="211"/>
                      <a:pt x="19" y="204"/>
                    </a:cubicBezTo>
                    <a:cubicBezTo>
                      <a:pt x="18" y="204"/>
                      <a:pt x="17" y="204"/>
                      <a:pt x="17" y="204"/>
                    </a:cubicBezTo>
                    <a:cubicBezTo>
                      <a:pt x="17" y="204"/>
                      <a:pt x="17" y="204"/>
                      <a:pt x="17" y="204"/>
                    </a:cubicBezTo>
                    <a:cubicBezTo>
                      <a:pt x="16" y="203"/>
                      <a:pt x="16" y="203"/>
                      <a:pt x="16" y="203"/>
                    </a:cubicBezTo>
                    <a:cubicBezTo>
                      <a:pt x="16" y="202"/>
                      <a:pt x="17" y="203"/>
                      <a:pt x="18" y="203"/>
                    </a:cubicBezTo>
                    <a:cubicBezTo>
                      <a:pt x="18" y="200"/>
                      <a:pt x="17" y="198"/>
                      <a:pt x="18" y="195"/>
                    </a:cubicBezTo>
                    <a:cubicBezTo>
                      <a:pt x="16" y="195"/>
                      <a:pt x="18" y="194"/>
                      <a:pt x="16" y="194"/>
                    </a:cubicBezTo>
                    <a:cubicBezTo>
                      <a:pt x="16" y="193"/>
                      <a:pt x="16" y="194"/>
                      <a:pt x="17" y="194"/>
                    </a:cubicBezTo>
                    <a:cubicBezTo>
                      <a:pt x="16" y="192"/>
                      <a:pt x="16" y="191"/>
                      <a:pt x="19" y="190"/>
                    </a:cubicBezTo>
                    <a:cubicBezTo>
                      <a:pt x="21" y="183"/>
                      <a:pt x="21" y="176"/>
                      <a:pt x="23" y="168"/>
                    </a:cubicBezTo>
                    <a:cubicBezTo>
                      <a:pt x="23" y="161"/>
                      <a:pt x="23" y="153"/>
                      <a:pt x="24" y="146"/>
                    </a:cubicBezTo>
                    <a:cubicBezTo>
                      <a:pt x="21" y="144"/>
                      <a:pt x="23" y="142"/>
                      <a:pt x="20" y="140"/>
                    </a:cubicBezTo>
                    <a:cubicBezTo>
                      <a:pt x="21" y="141"/>
                      <a:pt x="21" y="141"/>
                      <a:pt x="21" y="141"/>
                    </a:cubicBezTo>
                    <a:cubicBezTo>
                      <a:pt x="20" y="139"/>
                      <a:pt x="22" y="139"/>
                      <a:pt x="24" y="138"/>
                    </a:cubicBezTo>
                    <a:cubicBezTo>
                      <a:pt x="22" y="138"/>
                      <a:pt x="23" y="137"/>
                      <a:pt x="21" y="137"/>
                    </a:cubicBezTo>
                    <a:cubicBezTo>
                      <a:pt x="20" y="136"/>
                      <a:pt x="24" y="137"/>
                      <a:pt x="24" y="136"/>
                    </a:cubicBezTo>
                    <a:cubicBezTo>
                      <a:pt x="24" y="136"/>
                      <a:pt x="23" y="136"/>
                      <a:pt x="23" y="136"/>
                    </a:cubicBezTo>
                    <a:cubicBezTo>
                      <a:pt x="21" y="133"/>
                      <a:pt x="24" y="136"/>
                      <a:pt x="27" y="134"/>
                    </a:cubicBezTo>
                    <a:cubicBezTo>
                      <a:pt x="27" y="131"/>
                      <a:pt x="26" y="127"/>
                      <a:pt x="28" y="124"/>
                    </a:cubicBezTo>
                    <a:cubicBezTo>
                      <a:pt x="28" y="124"/>
                      <a:pt x="26" y="124"/>
                      <a:pt x="26" y="123"/>
                    </a:cubicBezTo>
                    <a:cubicBezTo>
                      <a:pt x="29" y="124"/>
                      <a:pt x="26" y="122"/>
                      <a:pt x="27" y="122"/>
                    </a:cubicBezTo>
                    <a:cubicBezTo>
                      <a:pt x="28" y="122"/>
                      <a:pt x="28" y="122"/>
                      <a:pt x="28" y="123"/>
                    </a:cubicBezTo>
                    <a:cubicBezTo>
                      <a:pt x="30" y="122"/>
                      <a:pt x="28" y="120"/>
                      <a:pt x="30" y="119"/>
                    </a:cubicBezTo>
                    <a:cubicBezTo>
                      <a:pt x="29" y="117"/>
                      <a:pt x="32" y="116"/>
                      <a:pt x="31" y="115"/>
                    </a:cubicBezTo>
                    <a:cubicBezTo>
                      <a:pt x="32" y="116"/>
                      <a:pt x="32" y="115"/>
                      <a:pt x="33" y="115"/>
                    </a:cubicBezTo>
                    <a:cubicBezTo>
                      <a:pt x="29" y="113"/>
                      <a:pt x="35" y="112"/>
                      <a:pt x="32" y="110"/>
                    </a:cubicBezTo>
                    <a:cubicBezTo>
                      <a:pt x="33" y="111"/>
                      <a:pt x="33" y="111"/>
                      <a:pt x="33" y="111"/>
                    </a:cubicBezTo>
                    <a:cubicBezTo>
                      <a:pt x="34" y="107"/>
                      <a:pt x="36" y="103"/>
                      <a:pt x="35" y="99"/>
                    </a:cubicBezTo>
                    <a:cubicBezTo>
                      <a:pt x="35" y="97"/>
                      <a:pt x="39" y="96"/>
                      <a:pt x="39" y="93"/>
                    </a:cubicBezTo>
                    <a:cubicBezTo>
                      <a:pt x="38" y="92"/>
                      <a:pt x="37" y="92"/>
                      <a:pt x="37" y="92"/>
                    </a:cubicBezTo>
                    <a:cubicBezTo>
                      <a:pt x="37" y="91"/>
                      <a:pt x="38" y="92"/>
                      <a:pt x="39" y="92"/>
                    </a:cubicBezTo>
                    <a:cubicBezTo>
                      <a:pt x="38" y="91"/>
                      <a:pt x="40" y="90"/>
                      <a:pt x="40" y="88"/>
                    </a:cubicBezTo>
                    <a:cubicBezTo>
                      <a:pt x="40" y="88"/>
                      <a:pt x="40" y="87"/>
                      <a:pt x="39" y="87"/>
                    </a:cubicBezTo>
                    <a:cubicBezTo>
                      <a:pt x="42" y="87"/>
                      <a:pt x="39" y="83"/>
                      <a:pt x="42" y="82"/>
                    </a:cubicBezTo>
                    <a:cubicBezTo>
                      <a:pt x="38" y="82"/>
                      <a:pt x="40" y="81"/>
                      <a:pt x="40" y="80"/>
                    </a:cubicBezTo>
                    <a:cubicBezTo>
                      <a:pt x="40" y="80"/>
                      <a:pt x="41" y="80"/>
                      <a:pt x="41" y="80"/>
                    </a:cubicBezTo>
                    <a:cubicBezTo>
                      <a:pt x="41" y="79"/>
                      <a:pt x="41" y="78"/>
                      <a:pt x="43" y="77"/>
                    </a:cubicBezTo>
                    <a:cubicBezTo>
                      <a:pt x="43" y="76"/>
                      <a:pt x="41" y="76"/>
                      <a:pt x="42" y="75"/>
                    </a:cubicBezTo>
                    <a:cubicBezTo>
                      <a:pt x="44" y="75"/>
                      <a:pt x="42" y="73"/>
                      <a:pt x="44" y="73"/>
                    </a:cubicBezTo>
                    <a:cubicBezTo>
                      <a:pt x="42" y="72"/>
                      <a:pt x="40" y="71"/>
                      <a:pt x="42" y="70"/>
                    </a:cubicBezTo>
                    <a:cubicBezTo>
                      <a:pt x="44" y="72"/>
                      <a:pt x="44" y="72"/>
                      <a:pt x="44" y="72"/>
                    </a:cubicBezTo>
                    <a:cubicBezTo>
                      <a:pt x="43" y="68"/>
                      <a:pt x="48" y="66"/>
                      <a:pt x="45" y="62"/>
                    </a:cubicBezTo>
                    <a:cubicBezTo>
                      <a:pt x="47" y="62"/>
                      <a:pt x="47" y="62"/>
                      <a:pt x="47" y="62"/>
                    </a:cubicBezTo>
                    <a:cubicBezTo>
                      <a:pt x="46" y="59"/>
                      <a:pt x="49" y="57"/>
                      <a:pt x="48" y="53"/>
                    </a:cubicBezTo>
                    <a:cubicBezTo>
                      <a:pt x="49" y="52"/>
                      <a:pt x="50" y="51"/>
                      <a:pt x="50" y="50"/>
                    </a:cubicBezTo>
                    <a:cubicBezTo>
                      <a:pt x="49" y="49"/>
                      <a:pt x="49" y="48"/>
                      <a:pt x="48" y="47"/>
                    </a:cubicBezTo>
                    <a:cubicBezTo>
                      <a:pt x="48" y="46"/>
                      <a:pt x="49" y="47"/>
                      <a:pt x="49" y="47"/>
                    </a:cubicBezTo>
                    <a:cubicBezTo>
                      <a:pt x="50" y="46"/>
                      <a:pt x="51" y="46"/>
                      <a:pt x="52" y="45"/>
                    </a:cubicBezTo>
                    <a:cubicBezTo>
                      <a:pt x="52" y="45"/>
                      <a:pt x="53" y="45"/>
                      <a:pt x="53" y="46"/>
                    </a:cubicBezTo>
                    <a:cubicBezTo>
                      <a:pt x="55" y="46"/>
                      <a:pt x="56" y="46"/>
                      <a:pt x="58" y="45"/>
                    </a:cubicBezTo>
                    <a:cubicBezTo>
                      <a:pt x="59" y="45"/>
                      <a:pt x="57" y="48"/>
                      <a:pt x="58" y="47"/>
                    </a:cubicBezTo>
                    <a:cubicBezTo>
                      <a:pt x="58" y="48"/>
                      <a:pt x="58" y="49"/>
                      <a:pt x="58" y="49"/>
                    </a:cubicBezTo>
                    <a:cubicBezTo>
                      <a:pt x="58" y="48"/>
                      <a:pt x="60" y="50"/>
                      <a:pt x="59" y="48"/>
                    </a:cubicBezTo>
                    <a:cubicBezTo>
                      <a:pt x="61" y="49"/>
                      <a:pt x="63" y="49"/>
                      <a:pt x="65" y="49"/>
                    </a:cubicBezTo>
                    <a:cubicBezTo>
                      <a:pt x="64" y="49"/>
                      <a:pt x="63" y="51"/>
                      <a:pt x="64" y="52"/>
                    </a:cubicBezTo>
                    <a:cubicBezTo>
                      <a:pt x="65" y="51"/>
                      <a:pt x="66" y="50"/>
                      <a:pt x="68" y="51"/>
                    </a:cubicBezTo>
                    <a:cubicBezTo>
                      <a:pt x="68" y="49"/>
                      <a:pt x="68" y="49"/>
                      <a:pt x="68" y="47"/>
                    </a:cubicBezTo>
                    <a:cubicBezTo>
                      <a:pt x="69" y="47"/>
                      <a:pt x="69" y="47"/>
                      <a:pt x="69" y="47"/>
                    </a:cubicBezTo>
                    <a:cubicBezTo>
                      <a:pt x="69" y="49"/>
                      <a:pt x="68" y="51"/>
                      <a:pt x="70" y="52"/>
                    </a:cubicBezTo>
                    <a:cubicBezTo>
                      <a:pt x="69" y="54"/>
                      <a:pt x="68" y="51"/>
                      <a:pt x="68" y="54"/>
                    </a:cubicBezTo>
                    <a:cubicBezTo>
                      <a:pt x="66" y="56"/>
                      <a:pt x="64" y="55"/>
                      <a:pt x="64" y="54"/>
                    </a:cubicBezTo>
                    <a:cubicBezTo>
                      <a:pt x="62" y="56"/>
                      <a:pt x="65" y="54"/>
                      <a:pt x="64" y="56"/>
                    </a:cubicBezTo>
                    <a:cubicBezTo>
                      <a:pt x="65" y="56"/>
                      <a:pt x="66" y="55"/>
                      <a:pt x="67" y="55"/>
                    </a:cubicBezTo>
                    <a:cubicBezTo>
                      <a:pt x="68" y="54"/>
                      <a:pt x="67" y="54"/>
                      <a:pt x="68" y="53"/>
                    </a:cubicBezTo>
                    <a:cubicBezTo>
                      <a:pt x="70" y="51"/>
                      <a:pt x="70" y="55"/>
                      <a:pt x="70" y="56"/>
                    </a:cubicBezTo>
                    <a:cubicBezTo>
                      <a:pt x="69" y="56"/>
                      <a:pt x="69" y="56"/>
                      <a:pt x="69" y="56"/>
                    </a:cubicBezTo>
                    <a:cubicBezTo>
                      <a:pt x="70" y="57"/>
                      <a:pt x="71" y="56"/>
                      <a:pt x="72" y="56"/>
                    </a:cubicBezTo>
                    <a:cubicBezTo>
                      <a:pt x="71" y="59"/>
                      <a:pt x="70" y="56"/>
                      <a:pt x="69" y="58"/>
                    </a:cubicBezTo>
                    <a:cubicBezTo>
                      <a:pt x="69" y="60"/>
                      <a:pt x="69" y="60"/>
                      <a:pt x="69" y="60"/>
                    </a:cubicBezTo>
                    <a:cubicBezTo>
                      <a:pt x="71" y="61"/>
                      <a:pt x="70" y="58"/>
                      <a:pt x="72" y="59"/>
                    </a:cubicBezTo>
                    <a:cubicBezTo>
                      <a:pt x="71" y="60"/>
                      <a:pt x="71" y="60"/>
                      <a:pt x="71" y="60"/>
                    </a:cubicBezTo>
                    <a:cubicBezTo>
                      <a:pt x="72" y="59"/>
                      <a:pt x="72" y="59"/>
                      <a:pt x="72" y="59"/>
                    </a:cubicBezTo>
                    <a:cubicBezTo>
                      <a:pt x="73" y="58"/>
                      <a:pt x="73" y="57"/>
                      <a:pt x="72" y="57"/>
                    </a:cubicBezTo>
                    <a:cubicBezTo>
                      <a:pt x="73" y="54"/>
                      <a:pt x="73" y="56"/>
                      <a:pt x="74" y="56"/>
                    </a:cubicBezTo>
                    <a:cubicBezTo>
                      <a:pt x="75" y="54"/>
                      <a:pt x="74" y="56"/>
                      <a:pt x="74" y="54"/>
                    </a:cubicBezTo>
                    <a:cubicBezTo>
                      <a:pt x="74" y="53"/>
                      <a:pt x="75" y="53"/>
                      <a:pt x="76" y="53"/>
                    </a:cubicBezTo>
                    <a:cubicBezTo>
                      <a:pt x="77" y="53"/>
                      <a:pt x="76" y="55"/>
                      <a:pt x="76" y="56"/>
                    </a:cubicBezTo>
                    <a:cubicBezTo>
                      <a:pt x="76" y="56"/>
                      <a:pt x="75" y="56"/>
                      <a:pt x="76" y="55"/>
                    </a:cubicBezTo>
                    <a:cubicBezTo>
                      <a:pt x="74" y="57"/>
                      <a:pt x="75" y="59"/>
                      <a:pt x="74" y="60"/>
                    </a:cubicBezTo>
                    <a:cubicBezTo>
                      <a:pt x="75" y="61"/>
                      <a:pt x="75" y="59"/>
                      <a:pt x="76" y="59"/>
                    </a:cubicBezTo>
                    <a:cubicBezTo>
                      <a:pt x="76" y="59"/>
                      <a:pt x="77" y="57"/>
                      <a:pt x="76" y="57"/>
                    </a:cubicBezTo>
                    <a:cubicBezTo>
                      <a:pt x="79" y="52"/>
                      <a:pt x="77" y="60"/>
                      <a:pt x="79" y="60"/>
                    </a:cubicBezTo>
                    <a:cubicBezTo>
                      <a:pt x="79" y="57"/>
                      <a:pt x="82" y="56"/>
                      <a:pt x="82" y="53"/>
                    </a:cubicBezTo>
                    <a:cubicBezTo>
                      <a:pt x="82" y="52"/>
                      <a:pt x="83" y="52"/>
                      <a:pt x="83" y="52"/>
                    </a:cubicBezTo>
                    <a:cubicBezTo>
                      <a:pt x="82" y="54"/>
                      <a:pt x="84" y="54"/>
                      <a:pt x="82" y="55"/>
                    </a:cubicBezTo>
                    <a:cubicBezTo>
                      <a:pt x="83" y="56"/>
                      <a:pt x="83" y="56"/>
                      <a:pt x="83" y="56"/>
                    </a:cubicBezTo>
                    <a:cubicBezTo>
                      <a:pt x="82" y="58"/>
                      <a:pt x="82" y="58"/>
                      <a:pt x="82" y="58"/>
                    </a:cubicBezTo>
                    <a:cubicBezTo>
                      <a:pt x="82" y="59"/>
                      <a:pt x="83" y="61"/>
                      <a:pt x="83" y="62"/>
                    </a:cubicBezTo>
                    <a:cubicBezTo>
                      <a:pt x="84" y="61"/>
                      <a:pt x="83" y="60"/>
                      <a:pt x="84" y="60"/>
                    </a:cubicBezTo>
                    <a:cubicBezTo>
                      <a:pt x="84" y="61"/>
                      <a:pt x="84" y="62"/>
                      <a:pt x="85" y="62"/>
                    </a:cubicBezTo>
                    <a:cubicBezTo>
                      <a:pt x="84" y="61"/>
                      <a:pt x="85" y="59"/>
                      <a:pt x="86" y="59"/>
                    </a:cubicBezTo>
                    <a:cubicBezTo>
                      <a:pt x="87" y="59"/>
                      <a:pt x="87" y="61"/>
                      <a:pt x="87" y="61"/>
                    </a:cubicBezTo>
                    <a:cubicBezTo>
                      <a:pt x="86" y="63"/>
                      <a:pt x="86" y="63"/>
                      <a:pt x="86" y="63"/>
                    </a:cubicBezTo>
                    <a:cubicBezTo>
                      <a:pt x="87" y="62"/>
                      <a:pt x="86" y="64"/>
                      <a:pt x="87" y="63"/>
                    </a:cubicBezTo>
                    <a:cubicBezTo>
                      <a:pt x="87" y="62"/>
                      <a:pt x="88" y="60"/>
                      <a:pt x="89" y="59"/>
                    </a:cubicBezTo>
                    <a:cubicBezTo>
                      <a:pt x="89" y="59"/>
                      <a:pt x="89" y="60"/>
                      <a:pt x="90" y="60"/>
                    </a:cubicBezTo>
                    <a:cubicBezTo>
                      <a:pt x="89" y="61"/>
                      <a:pt x="89" y="61"/>
                      <a:pt x="89" y="61"/>
                    </a:cubicBezTo>
                    <a:cubicBezTo>
                      <a:pt x="90" y="61"/>
                      <a:pt x="88" y="64"/>
                      <a:pt x="90" y="64"/>
                    </a:cubicBezTo>
                    <a:cubicBezTo>
                      <a:pt x="90" y="62"/>
                      <a:pt x="90" y="62"/>
                      <a:pt x="90" y="62"/>
                    </a:cubicBezTo>
                    <a:cubicBezTo>
                      <a:pt x="91" y="62"/>
                      <a:pt x="91" y="63"/>
                      <a:pt x="90" y="64"/>
                    </a:cubicBezTo>
                    <a:cubicBezTo>
                      <a:pt x="91" y="63"/>
                      <a:pt x="91" y="63"/>
                      <a:pt x="92" y="63"/>
                    </a:cubicBezTo>
                    <a:cubicBezTo>
                      <a:pt x="92" y="64"/>
                      <a:pt x="92" y="64"/>
                      <a:pt x="92" y="64"/>
                    </a:cubicBezTo>
                    <a:cubicBezTo>
                      <a:pt x="92" y="63"/>
                      <a:pt x="93" y="61"/>
                      <a:pt x="94" y="63"/>
                    </a:cubicBezTo>
                    <a:cubicBezTo>
                      <a:pt x="94" y="61"/>
                      <a:pt x="93" y="63"/>
                      <a:pt x="92" y="62"/>
                    </a:cubicBezTo>
                    <a:cubicBezTo>
                      <a:pt x="92" y="60"/>
                      <a:pt x="94" y="60"/>
                      <a:pt x="94" y="60"/>
                    </a:cubicBezTo>
                    <a:cubicBezTo>
                      <a:pt x="93" y="63"/>
                      <a:pt x="95" y="60"/>
                      <a:pt x="96" y="61"/>
                    </a:cubicBezTo>
                    <a:cubicBezTo>
                      <a:pt x="96" y="62"/>
                      <a:pt x="96" y="62"/>
                      <a:pt x="96" y="63"/>
                    </a:cubicBezTo>
                    <a:cubicBezTo>
                      <a:pt x="97" y="61"/>
                      <a:pt x="97" y="61"/>
                      <a:pt x="97" y="61"/>
                    </a:cubicBezTo>
                    <a:cubicBezTo>
                      <a:pt x="97" y="65"/>
                      <a:pt x="98" y="60"/>
                      <a:pt x="99" y="62"/>
                    </a:cubicBezTo>
                    <a:cubicBezTo>
                      <a:pt x="98" y="63"/>
                      <a:pt x="98" y="64"/>
                      <a:pt x="99" y="65"/>
                    </a:cubicBezTo>
                    <a:cubicBezTo>
                      <a:pt x="98" y="62"/>
                      <a:pt x="100" y="62"/>
                      <a:pt x="100" y="60"/>
                    </a:cubicBezTo>
                    <a:cubicBezTo>
                      <a:pt x="102" y="61"/>
                      <a:pt x="100" y="63"/>
                      <a:pt x="100" y="65"/>
                    </a:cubicBezTo>
                    <a:cubicBezTo>
                      <a:pt x="101" y="63"/>
                      <a:pt x="101" y="67"/>
                      <a:pt x="102" y="64"/>
                    </a:cubicBezTo>
                    <a:cubicBezTo>
                      <a:pt x="101" y="63"/>
                      <a:pt x="102" y="62"/>
                      <a:pt x="103" y="61"/>
                    </a:cubicBezTo>
                    <a:cubicBezTo>
                      <a:pt x="104" y="62"/>
                      <a:pt x="102" y="62"/>
                      <a:pt x="103" y="63"/>
                    </a:cubicBezTo>
                    <a:cubicBezTo>
                      <a:pt x="104" y="63"/>
                      <a:pt x="105" y="61"/>
                      <a:pt x="104" y="60"/>
                    </a:cubicBezTo>
                    <a:cubicBezTo>
                      <a:pt x="104" y="61"/>
                      <a:pt x="106" y="59"/>
                      <a:pt x="106" y="60"/>
                    </a:cubicBezTo>
                    <a:cubicBezTo>
                      <a:pt x="106" y="62"/>
                      <a:pt x="105" y="61"/>
                      <a:pt x="105" y="62"/>
                    </a:cubicBezTo>
                    <a:cubicBezTo>
                      <a:pt x="107" y="63"/>
                      <a:pt x="106" y="58"/>
                      <a:pt x="108" y="58"/>
                    </a:cubicBezTo>
                    <a:cubicBezTo>
                      <a:pt x="108" y="57"/>
                      <a:pt x="109" y="54"/>
                      <a:pt x="110" y="53"/>
                    </a:cubicBezTo>
                    <a:cubicBezTo>
                      <a:pt x="111" y="54"/>
                      <a:pt x="109" y="54"/>
                      <a:pt x="109" y="56"/>
                    </a:cubicBezTo>
                    <a:cubicBezTo>
                      <a:pt x="110" y="56"/>
                      <a:pt x="110" y="56"/>
                      <a:pt x="110" y="56"/>
                    </a:cubicBezTo>
                    <a:cubicBezTo>
                      <a:pt x="110" y="59"/>
                      <a:pt x="107" y="61"/>
                      <a:pt x="107" y="63"/>
                    </a:cubicBezTo>
                    <a:cubicBezTo>
                      <a:pt x="108" y="62"/>
                      <a:pt x="108" y="62"/>
                      <a:pt x="108" y="62"/>
                    </a:cubicBezTo>
                    <a:cubicBezTo>
                      <a:pt x="108" y="63"/>
                      <a:pt x="108" y="64"/>
                      <a:pt x="108" y="65"/>
                    </a:cubicBezTo>
                    <a:cubicBezTo>
                      <a:pt x="108" y="63"/>
                      <a:pt x="110" y="65"/>
                      <a:pt x="110" y="65"/>
                    </a:cubicBezTo>
                    <a:cubicBezTo>
                      <a:pt x="110" y="63"/>
                      <a:pt x="109" y="65"/>
                      <a:pt x="109" y="64"/>
                    </a:cubicBezTo>
                    <a:cubicBezTo>
                      <a:pt x="110" y="63"/>
                      <a:pt x="111" y="61"/>
                      <a:pt x="112" y="62"/>
                    </a:cubicBezTo>
                    <a:cubicBezTo>
                      <a:pt x="111" y="63"/>
                      <a:pt x="112" y="64"/>
                      <a:pt x="112" y="65"/>
                    </a:cubicBezTo>
                    <a:cubicBezTo>
                      <a:pt x="112" y="66"/>
                      <a:pt x="112" y="63"/>
                      <a:pt x="113" y="64"/>
                    </a:cubicBezTo>
                    <a:cubicBezTo>
                      <a:pt x="113" y="65"/>
                      <a:pt x="113" y="65"/>
                      <a:pt x="113" y="65"/>
                    </a:cubicBezTo>
                    <a:cubicBezTo>
                      <a:pt x="116" y="66"/>
                      <a:pt x="120" y="66"/>
                      <a:pt x="123" y="63"/>
                    </a:cubicBezTo>
                    <a:cubicBezTo>
                      <a:pt x="124" y="64"/>
                      <a:pt x="125" y="65"/>
                      <a:pt x="126" y="66"/>
                    </a:cubicBezTo>
                    <a:cubicBezTo>
                      <a:pt x="125" y="65"/>
                      <a:pt x="126" y="64"/>
                      <a:pt x="127" y="64"/>
                    </a:cubicBezTo>
                    <a:cubicBezTo>
                      <a:pt x="127" y="66"/>
                      <a:pt x="127" y="66"/>
                      <a:pt x="127" y="66"/>
                    </a:cubicBezTo>
                    <a:cubicBezTo>
                      <a:pt x="128" y="67"/>
                      <a:pt x="129" y="66"/>
                      <a:pt x="130" y="65"/>
                    </a:cubicBezTo>
                    <a:cubicBezTo>
                      <a:pt x="130" y="66"/>
                      <a:pt x="130" y="66"/>
                      <a:pt x="130" y="66"/>
                    </a:cubicBezTo>
                    <a:cubicBezTo>
                      <a:pt x="131" y="68"/>
                      <a:pt x="131" y="65"/>
                      <a:pt x="132" y="65"/>
                    </a:cubicBezTo>
                    <a:cubicBezTo>
                      <a:pt x="132" y="66"/>
                      <a:pt x="132" y="66"/>
                      <a:pt x="132" y="66"/>
                    </a:cubicBezTo>
                    <a:cubicBezTo>
                      <a:pt x="132" y="65"/>
                      <a:pt x="132" y="65"/>
                      <a:pt x="132" y="65"/>
                    </a:cubicBezTo>
                    <a:cubicBezTo>
                      <a:pt x="133" y="64"/>
                      <a:pt x="134" y="65"/>
                      <a:pt x="134" y="67"/>
                    </a:cubicBezTo>
                    <a:cubicBezTo>
                      <a:pt x="135" y="67"/>
                      <a:pt x="135" y="66"/>
                      <a:pt x="135" y="66"/>
                    </a:cubicBezTo>
                    <a:cubicBezTo>
                      <a:pt x="135" y="67"/>
                      <a:pt x="138" y="67"/>
                      <a:pt x="139" y="67"/>
                    </a:cubicBezTo>
                    <a:cubicBezTo>
                      <a:pt x="138" y="66"/>
                      <a:pt x="139" y="65"/>
                      <a:pt x="139" y="64"/>
                    </a:cubicBezTo>
                    <a:cubicBezTo>
                      <a:pt x="139" y="62"/>
                      <a:pt x="139" y="64"/>
                      <a:pt x="140" y="63"/>
                    </a:cubicBezTo>
                    <a:cubicBezTo>
                      <a:pt x="140" y="64"/>
                      <a:pt x="140" y="65"/>
                      <a:pt x="139" y="65"/>
                    </a:cubicBezTo>
                    <a:cubicBezTo>
                      <a:pt x="141" y="69"/>
                      <a:pt x="144" y="67"/>
                      <a:pt x="147" y="67"/>
                    </a:cubicBezTo>
                    <a:cubicBezTo>
                      <a:pt x="147" y="67"/>
                      <a:pt x="147" y="67"/>
                      <a:pt x="147" y="66"/>
                    </a:cubicBezTo>
                    <a:cubicBezTo>
                      <a:pt x="149" y="69"/>
                      <a:pt x="151" y="66"/>
                      <a:pt x="153" y="68"/>
                    </a:cubicBezTo>
                    <a:cubicBezTo>
                      <a:pt x="152" y="67"/>
                      <a:pt x="153" y="64"/>
                      <a:pt x="154" y="64"/>
                    </a:cubicBezTo>
                    <a:cubicBezTo>
                      <a:pt x="155" y="62"/>
                      <a:pt x="154" y="67"/>
                      <a:pt x="155" y="68"/>
                    </a:cubicBezTo>
                    <a:cubicBezTo>
                      <a:pt x="156" y="67"/>
                      <a:pt x="156" y="67"/>
                      <a:pt x="157" y="67"/>
                    </a:cubicBezTo>
                    <a:cubicBezTo>
                      <a:pt x="157" y="67"/>
                      <a:pt x="157" y="67"/>
                      <a:pt x="157" y="67"/>
                    </a:cubicBezTo>
                    <a:cubicBezTo>
                      <a:pt x="157" y="66"/>
                      <a:pt x="158" y="66"/>
                      <a:pt x="159" y="67"/>
                    </a:cubicBezTo>
                    <a:cubicBezTo>
                      <a:pt x="159" y="67"/>
                      <a:pt x="159" y="67"/>
                      <a:pt x="159" y="67"/>
                    </a:cubicBezTo>
                    <a:cubicBezTo>
                      <a:pt x="159" y="67"/>
                      <a:pt x="160" y="68"/>
                      <a:pt x="161" y="68"/>
                    </a:cubicBezTo>
                    <a:cubicBezTo>
                      <a:pt x="161" y="66"/>
                      <a:pt x="162" y="68"/>
                      <a:pt x="163" y="66"/>
                    </a:cubicBezTo>
                    <a:cubicBezTo>
                      <a:pt x="163" y="66"/>
                      <a:pt x="163" y="66"/>
                      <a:pt x="163" y="67"/>
                    </a:cubicBezTo>
                    <a:cubicBezTo>
                      <a:pt x="163" y="65"/>
                      <a:pt x="163" y="65"/>
                      <a:pt x="163" y="65"/>
                    </a:cubicBezTo>
                    <a:cubicBezTo>
                      <a:pt x="164" y="66"/>
                      <a:pt x="164" y="66"/>
                      <a:pt x="164" y="66"/>
                    </a:cubicBezTo>
                    <a:cubicBezTo>
                      <a:pt x="164" y="67"/>
                      <a:pt x="164" y="67"/>
                      <a:pt x="163" y="68"/>
                    </a:cubicBezTo>
                    <a:cubicBezTo>
                      <a:pt x="165" y="69"/>
                      <a:pt x="164" y="66"/>
                      <a:pt x="165" y="66"/>
                    </a:cubicBezTo>
                    <a:cubicBezTo>
                      <a:pt x="166" y="65"/>
                      <a:pt x="165" y="66"/>
                      <a:pt x="166" y="67"/>
                    </a:cubicBezTo>
                    <a:cubicBezTo>
                      <a:pt x="165" y="68"/>
                      <a:pt x="165" y="66"/>
                      <a:pt x="165" y="67"/>
                    </a:cubicBezTo>
                    <a:cubicBezTo>
                      <a:pt x="164" y="68"/>
                      <a:pt x="165" y="67"/>
                      <a:pt x="165" y="68"/>
                    </a:cubicBezTo>
                    <a:cubicBezTo>
                      <a:pt x="166" y="68"/>
                      <a:pt x="166" y="66"/>
                      <a:pt x="166" y="67"/>
                    </a:cubicBezTo>
                    <a:cubicBezTo>
                      <a:pt x="167" y="67"/>
                      <a:pt x="168" y="67"/>
                      <a:pt x="168" y="68"/>
                    </a:cubicBezTo>
                    <a:cubicBezTo>
                      <a:pt x="169" y="67"/>
                      <a:pt x="169" y="68"/>
                      <a:pt x="169" y="67"/>
                    </a:cubicBezTo>
                    <a:cubicBezTo>
                      <a:pt x="169" y="66"/>
                      <a:pt x="168" y="66"/>
                      <a:pt x="168" y="65"/>
                    </a:cubicBezTo>
                    <a:cubicBezTo>
                      <a:pt x="169" y="65"/>
                      <a:pt x="169" y="64"/>
                      <a:pt x="170" y="65"/>
                    </a:cubicBezTo>
                    <a:cubicBezTo>
                      <a:pt x="169" y="65"/>
                      <a:pt x="169" y="65"/>
                      <a:pt x="169" y="65"/>
                    </a:cubicBezTo>
                    <a:cubicBezTo>
                      <a:pt x="170" y="65"/>
                      <a:pt x="171" y="66"/>
                      <a:pt x="170" y="64"/>
                    </a:cubicBezTo>
                    <a:cubicBezTo>
                      <a:pt x="171" y="66"/>
                      <a:pt x="171" y="66"/>
                      <a:pt x="171" y="66"/>
                    </a:cubicBezTo>
                    <a:cubicBezTo>
                      <a:pt x="171" y="65"/>
                      <a:pt x="172" y="65"/>
                      <a:pt x="173" y="65"/>
                    </a:cubicBezTo>
                    <a:cubicBezTo>
                      <a:pt x="173" y="67"/>
                      <a:pt x="172" y="68"/>
                      <a:pt x="173" y="69"/>
                    </a:cubicBezTo>
                    <a:cubicBezTo>
                      <a:pt x="175" y="67"/>
                      <a:pt x="175" y="67"/>
                      <a:pt x="175" y="67"/>
                    </a:cubicBezTo>
                    <a:cubicBezTo>
                      <a:pt x="175" y="67"/>
                      <a:pt x="175" y="68"/>
                      <a:pt x="175" y="69"/>
                    </a:cubicBezTo>
                    <a:cubicBezTo>
                      <a:pt x="177" y="70"/>
                      <a:pt x="177" y="64"/>
                      <a:pt x="179" y="66"/>
                    </a:cubicBezTo>
                    <a:cubicBezTo>
                      <a:pt x="178" y="68"/>
                      <a:pt x="179" y="68"/>
                      <a:pt x="179" y="68"/>
                    </a:cubicBezTo>
                    <a:cubicBezTo>
                      <a:pt x="180" y="68"/>
                      <a:pt x="180" y="67"/>
                      <a:pt x="180" y="67"/>
                    </a:cubicBezTo>
                    <a:cubicBezTo>
                      <a:pt x="180" y="66"/>
                      <a:pt x="179" y="69"/>
                      <a:pt x="179" y="67"/>
                    </a:cubicBezTo>
                    <a:cubicBezTo>
                      <a:pt x="179" y="66"/>
                      <a:pt x="180" y="66"/>
                      <a:pt x="180" y="66"/>
                    </a:cubicBezTo>
                    <a:cubicBezTo>
                      <a:pt x="181" y="71"/>
                      <a:pt x="185" y="67"/>
                      <a:pt x="187" y="69"/>
                    </a:cubicBezTo>
                    <a:cubicBezTo>
                      <a:pt x="187" y="67"/>
                      <a:pt x="188" y="69"/>
                      <a:pt x="188" y="68"/>
                    </a:cubicBezTo>
                    <a:cubicBezTo>
                      <a:pt x="188" y="70"/>
                      <a:pt x="190" y="67"/>
                      <a:pt x="190" y="69"/>
                    </a:cubicBezTo>
                    <a:cubicBezTo>
                      <a:pt x="190" y="67"/>
                      <a:pt x="190" y="67"/>
                      <a:pt x="190" y="67"/>
                    </a:cubicBezTo>
                    <a:cubicBezTo>
                      <a:pt x="191" y="68"/>
                      <a:pt x="192" y="63"/>
                      <a:pt x="193" y="66"/>
                    </a:cubicBezTo>
                    <a:cubicBezTo>
                      <a:pt x="194" y="67"/>
                      <a:pt x="193" y="68"/>
                      <a:pt x="192" y="68"/>
                    </a:cubicBezTo>
                    <a:cubicBezTo>
                      <a:pt x="194" y="71"/>
                      <a:pt x="195" y="66"/>
                      <a:pt x="196" y="69"/>
                    </a:cubicBezTo>
                    <a:cubicBezTo>
                      <a:pt x="196" y="68"/>
                      <a:pt x="196" y="66"/>
                      <a:pt x="197" y="65"/>
                    </a:cubicBezTo>
                    <a:cubicBezTo>
                      <a:pt x="198" y="66"/>
                      <a:pt x="199" y="68"/>
                      <a:pt x="199" y="68"/>
                    </a:cubicBezTo>
                    <a:cubicBezTo>
                      <a:pt x="200" y="68"/>
                      <a:pt x="200" y="67"/>
                      <a:pt x="201" y="68"/>
                    </a:cubicBezTo>
                    <a:cubicBezTo>
                      <a:pt x="201" y="69"/>
                      <a:pt x="200" y="69"/>
                      <a:pt x="200" y="69"/>
                    </a:cubicBezTo>
                    <a:cubicBezTo>
                      <a:pt x="201" y="70"/>
                      <a:pt x="202" y="68"/>
                      <a:pt x="203" y="68"/>
                    </a:cubicBezTo>
                    <a:cubicBezTo>
                      <a:pt x="204" y="69"/>
                      <a:pt x="205" y="69"/>
                      <a:pt x="207" y="70"/>
                    </a:cubicBezTo>
                    <a:cubicBezTo>
                      <a:pt x="207" y="67"/>
                      <a:pt x="209" y="71"/>
                      <a:pt x="209" y="67"/>
                    </a:cubicBezTo>
                    <a:cubicBezTo>
                      <a:pt x="209" y="68"/>
                      <a:pt x="209" y="68"/>
                      <a:pt x="209" y="68"/>
                    </a:cubicBezTo>
                    <a:cubicBezTo>
                      <a:pt x="209" y="67"/>
                      <a:pt x="210" y="66"/>
                      <a:pt x="210" y="65"/>
                    </a:cubicBezTo>
                    <a:cubicBezTo>
                      <a:pt x="210" y="67"/>
                      <a:pt x="210" y="67"/>
                      <a:pt x="210" y="67"/>
                    </a:cubicBezTo>
                    <a:cubicBezTo>
                      <a:pt x="210" y="70"/>
                      <a:pt x="212" y="68"/>
                      <a:pt x="212" y="69"/>
                    </a:cubicBezTo>
                    <a:cubicBezTo>
                      <a:pt x="212" y="67"/>
                      <a:pt x="213" y="69"/>
                      <a:pt x="213" y="68"/>
                    </a:cubicBezTo>
                    <a:cubicBezTo>
                      <a:pt x="213" y="67"/>
                      <a:pt x="213" y="67"/>
                      <a:pt x="213" y="67"/>
                    </a:cubicBezTo>
                    <a:cubicBezTo>
                      <a:pt x="215" y="66"/>
                      <a:pt x="214" y="66"/>
                      <a:pt x="215" y="66"/>
                    </a:cubicBezTo>
                    <a:cubicBezTo>
                      <a:pt x="216" y="66"/>
                      <a:pt x="215" y="68"/>
                      <a:pt x="215" y="68"/>
                    </a:cubicBezTo>
                    <a:cubicBezTo>
                      <a:pt x="216" y="69"/>
                      <a:pt x="216" y="68"/>
                      <a:pt x="217" y="68"/>
                    </a:cubicBezTo>
                    <a:cubicBezTo>
                      <a:pt x="217" y="68"/>
                      <a:pt x="217" y="68"/>
                      <a:pt x="217" y="67"/>
                    </a:cubicBezTo>
                    <a:cubicBezTo>
                      <a:pt x="217" y="67"/>
                      <a:pt x="217" y="68"/>
                      <a:pt x="217" y="68"/>
                    </a:cubicBezTo>
                    <a:cubicBezTo>
                      <a:pt x="217" y="67"/>
                      <a:pt x="218" y="67"/>
                      <a:pt x="218" y="67"/>
                    </a:cubicBezTo>
                    <a:cubicBezTo>
                      <a:pt x="218" y="67"/>
                      <a:pt x="218" y="67"/>
                      <a:pt x="218" y="67"/>
                    </a:cubicBezTo>
                    <a:cubicBezTo>
                      <a:pt x="218" y="68"/>
                      <a:pt x="217" y="68"/>
                      <a:pt x="217" y="68"/>
                    </a:cubicBezTo>
                    <a:cubicBezTo>
                      <a:pt x="217" y="68"/>
                      <a:pt x="218" y="68"/>
                      <a:pt x="218" y="68"/>
                    </a:cubicBezTo>
                    <a:cubicBezTo>
                      <a:pt x="218" y="68"/>
                      <a:pt x="218" y="68"/>
                      <a:pt x="218" y="68"/>
                    </a:cubicBezTo>
                    <a:cubicBezTo>
                      <a:pt x="218" y="68"/>
                      <a:pt x="218" y="68"/>
                      <a:pt x="219" y="68"/>
                    </a:cubicBezTo>
                    <a:cubicBezTo>
                      <a:pt x="218" y="70"/>
                      <a:pt x="218" y="70"/>
                      <a:pt x="218" y="70"/>
                    </a:cubicBezTo>
                    <a:cubicBezTo>
                      <a:pt x="219" y="70"/>
                      <a:pt x="220" y="68"/>
                      <a:pt x="220" y="67"/>
                    </a:cubicBezTo>
                    <a:cubicBezTo>
                      <a:pt x="222" y="69"/>
                      <a:pt x="225" y="67"/>
                      <a:pt x="226" y="67"/>
                    </a:cubicBezTo>
                    <a:cubicBezTo>
                      <a:pt x="226" y="67"/>
                      <a:pt x="226" y="67"/>
                      <a:pt x="226" y="67"/>
                    </a:cubicBezTo>
                    <a:cubicBezTo>
                      <a:pt x="227" y="67"/>
                      <a:pt x="228" y="65"/>
                      <a:pt x="228" y="66"/>
                    </a:cubicBezTo>
                    <a:cubicBezTo>
                      <a:pt x="228" y="66"/>
                      <a:pt x="228" y="67"/>
                      <a:pt x="229" y="67"/>
                    </a:cubicBezTo>
                    <a:cubicBezTo>
                      <a:pt x="229" y="68"/>
                      <a:pt x="229" y="66"/>
                      <a:pt x="229" y="66"/>
                    </a:cubicBezTo>
                    <a:cubicBezTo>
                      <a:pt x="231" y="68"/>
                      <a:pt x="233" y="64"/>
                      <a:pt x="235" y="66"/>
                    </a:cubicBezTo>
                    <a:cubicBezTo>
                      <a:pt x="235" y="66"/>
                      <a:pt x="235" y="67"/>
                      <a:pt x="234" y="67"/>
                    </a:cubicBezTo>
                    <a:cubicBezTo>
                      <a:pt x="236" y="66"/>
                      <a:pt x="237" y="66"/>
                      <a:pt x="238" y="64"/>
                    </a:cubicBezTo>
                    <a:cubicBezTo>
                      <a:pt x="238" y="64"/>
                      <a:pt x="238" y="65"/>
                      <a:pt x="238" y="65"/>
                    </a:cubicBezTo>
                    <a:cubicBezTo>
                      <a:pt x="239" y="65"/>
                      <a:pt x="240" y="65"/>
                      <a:pt x="241" y="63"/>
                    </a:cubicBezTo>
                    <a:cubicBezTo>
                      <a:pt x="240" y="63"/>
                      <a:pt x="241" y="64"/>
                      <a:pt x="240" y="64"/>
                    </a:cubicBezTo>
                    <a:cubicBezTo>
                      <a:pt x="239" y="63"/>
                      <a:pt x="241" y="61"/>
                      <a:pt x="241" y="62"/>
                    </a:cubicBezTo>
                    <a:cubicBezTo>
                      <a:pt x="241" y="62"/>
                      <a:pt x="241" y="62"/>
                      <a:pt x="241" y="62"/>
                    </a:cubicBezTo>
                    <a:cubicBezTo>
                      <a:pt x="242" y="62"/>
                      <a:pt x="242" y="61"/>
                      <a:pt x="243" y="61"/>
                    </a:cubicBezTo>
                    <a:cubicBezTo>
                      <a:pt x="244" y="62"/>
                      <a:pt x="243" y="61"/>
                      <a:pt x="243" y="62"/>
                    </a:cubicBezTo>
                    <a:cubicBezTo>
                      <a:pt x="244" y="65"/>
                      <a:pt x="246" y="64"/>
                      <a:pt x="246" y="64"/>
                    </a:cubicBezTo>
                    <a:cubicBezTo>
                      <a:pt x="246" y="63"/>
                      <a:pt x="247" y="63"/>
                      <a:pt x="246" y="62"/>
                    </a:cubicBezTo>
                    <a:cubicBezTo>
                      <a:pt x="247" y="62"/>
                      <a:pt x="247" y="64"/>
                      <a:pt x="247" y="64"/>
                    </a:cubicBezTo>
                    <a:cubicBezTo>
                      <a:pt x="249" y="59"/>
                      <a:pt x="249" y="59"/>
                      <a:pt x="249" y="59"/>
                    </a:cubicBezTo>
                    <a:cubicBezTo>
                      <a:pt x="249" y="59"/>
                      <a:pt x="250" y="61"/>
                      <a:pt x="250" y="62"/>
                    </a:cubicBezTo>
                    <a:cubicBezTo>
                      <a:pt x="251" y="61"/>
                      <a:pt x="252" y="58"/>
                      <a:pt x="253" y="57"/>
                    </a:cubicBezTo>
                    <a:cubicBezTo>
                      <a:pt x="253" y="57"/>
                      <a:pt x="255" y="56"/>
                      <a:pt x="255" y="56"/>
                    </a:cubicBezTo>
                    <a:cubicBezTo>
                      <a:pt x="256" y="57"/>
                      <a:pt x="255" y="56"/>
                      <a:pt x="255" y="57"/>
                    </a:cubicBezTo>
                    <a:cubicBezTo>
                      <a:pt x="256" y="58"/>
                      <a:pt x="256" y="58"/>
                      <a:pt x="256" y="58"/>
                    </a:cubicBezTo>
                    <a:cubicBezTo>
                      <a:pt x="255" y="58"/>
                      <a:pt x="256" y="60"/>
                      <a:pt x="256" y="61"/>
                    </a:cubicBezTo>
                    <a:cubicBezTo>
                      <a:pt x="257" y="60"/>
                      <a:pt x="259" y="61"/>
                      <a:pt x="260" y="61"/>
                    </a:cubicBezTo>
                    <a:cubicBezTo>
                      <a:pt x="259" y="59"/>
                      <a:pt x="262" y="60"/>
                      <a:pt x="261" y="57"/>
                    </a:cubicBezTo>
                    <a:cubicBezTo>
                      <a:pt x="263" y="57"/>
                      <a:pt x="262" y="59"/>
                      <a:pt x="263" y="60"/>
                    </a:cubicBezTo>
                    <a:cubicBezTo>
                      <a:pt x="265" y="58"/>
                      <a:pt x="266" y="59"/>
                      <a:pt x="268" y="58"/>
                    </a:cubicBezTo>
                    <a:cubicBezTo>
                      <a:pt x="268" y="58"/>
                      <a:pt x="268" y="59"/>
                      <a:pt x="268" y="59"/>
                    </a:cubicBezTo>
                    <a:cubicBezTo>
                      <a:pt x="269" y="58"/>
                      <a:pt x="271" y="58"/>
                      <a:pt x="272" y="56"/>
                    </a:cubicBezTo>
                    <a:cubicBezTo>
                      <a:pt x="272" y="56"/>
                      <a:pt x="272" y="57"/>
                      <a:pt x="272" y="57"/>
                    </a:cubicBezTo>
                    <a:cubicBezTo>
                      <a:pt x="274" y="58"/>
                      <a:pt x="272" y="54"/>
                      <a:pt x="274" y="55"/>
                    </a:cubicBezTo>
                    <a:cubicBezTo>
                      <a:pt x="274" y="57"/>
                      <a:pt x="274" y="57"/>
                      <a:pt x="274" y="57"/>
                    </a:cubicBezTo>
                    <a:cubicBezTo>
                      <a:pt x="274" y="55"/>
                      <a:pt x="276" y="57"/>
                      <a:pt x="277" y="55"/>
                    </a:cubicBezTo>
                    <a:cubicBezTo>
                      <a:pt x="277" y="56"/>
                      <a:pt x="277" y="56"/>
                      <a:pt x="277" y="57"/>
                    </a:cubicBezTo>
                    <a:cubicBezTo>
                      <a:pt x="277" y="56"/>
                      <a:pt x="279" y="56"/>
                      <a:pt x="279" y="54"/>
                    </a:cubicBezTo>
                    <a:cubicBezTo>
                      <a:pt x="280" y="55"/>
                      <a:pt x="280" y="55"/>
                      <a:pt x="279" y="56"/>
                    </a:cubicBezTo>
                    <a:cubicBezTo>
                      <a:pt x="281" y="57"/>
                      <a:pt x="280" y="54"/>
                      <a:pt x="281" y="54"/>
                    </a:cubicBezTo>
                    <a:cubicBezTo>
                      <a:pt x="281" y="54"/>
                      <a:pt x="282" y="55"/>
                      <a:pt x="282" y="55"/>
                    </a:cubicBezTo>
                    <a:cubicBezTo>
                      <a:pt x="282" y="54"/>
                      <a:pt x="284" y="54"/>
                      <a:pt x="284" y="53"/>
                    </a:cubicBezTo>
                    <a:cubicBezTo>
                      <a:pt x="285" y="54"/>
                      <a:pt x="285" y="54"/>
                      <a:pt x="286" y="55"/>
                    </a:cubicBezTo>
                    <a:cubicBezTo>
                      <a:pt x="291" y="54"/>
                      <a:pt x="297" y="53"/>
                      <a:pt x="301" y="49"/>
                    </a:cubicBezTo>
                    <a:cubicBezTo>
                      <a:pt x="303" y="51"/>
                      <a:pt x="300" y="51"/>
                      <a:pt x="302" y="52"/>
                    </a:cubicBezTo>
                    <a:cubicBezTo>
                      <a:pt x="301" y="50"/>
                      <a:pt x="302" y="52"/>
                      <a:pt x="304" y="50"/>
                    </a:cubicBezTo>
                    <a:cubicBezTo>
                      <a:pt x="304" y="51"/>
                      <a:pt x="304" y="51"/>
                      <a:pt x="304" y="51"/>
                    </a:cubicBezTo>
                    <a:cubicBezTo>
                      <a:pt x="304" y="50"/>
                      <a:pt x="305" y="51"/>
                      <a:pt x="306" y="50"/>
                    </a:cubicBezTo>
                    <a:cubicBezTo>
                      <a:pt x="305" y="50"/>
                      <a:pt x="305" y="50"/>
                      <a:pt x="305" y="50"/>
                    </a:cubicBezTo>
                    <a:cubicBezTo>
                      <a:pt x="306" y="48"/>
                      <a:pt x="308" y="52"/>
                      <a:pt x="308" y="49"/>
                    </a:cubicBezTo>
                    <a:cubicBezTo>
                      <a:pt x="309" y="50"/>
                      <a:pt x="309" y="50"/>
                      <a:pt x="309" y="50"/>
                    </a:cubicBezTo>
                    <a:cubicBezTo>
                      <a:pt x="309" y="48"/>
                      <a:pt x="310" y="51"/>
                      <a:pt x="310" y="48"/>
                    </a:cubicBezTo>
                    <a:cubicBezTo>
                      <a:pt x="310" y="49"/>
                      <a:pt x="310" y="49"/>
                      <a:pt x="310" y="49"/>
                    </a:cubicBezTo>
                    <a:cubicBezTo>
                      <a:pt x="312" y="49"/>
                      <a:pt x="312" y="45"/>
                      <a:pt x="313" y="47"/>
                    </a:cubicBezTo>
                    <a:cubicBezTo>
                      <a:pt x="314" y="46"/>
                      <a:pt x="315" y="45"/>
                      <a:pt x="315" y="43"/>
                    </a:cubicBezTo>
                    <a:cubicBezTo>
                      <a:pt x="315" y="44"/>
                      <a:pt x="315" y="45"/>
                      <a:pt x="316" y="46"/>
                    </a:cubicBezTo>
                    <a:cubicBezTo>
                      <a:pt x="319" y="43"/>
                      <a:pt x="324" y="42"/>
                      <a:pt x="325" y="37"/>
                    </a:cubicBezTo>
                    <a:cubicBezTo>
                      <a:pt x="326" y="38"/>
                      <a:pt x="326" y="38"/>
                      <a:pt x="326" y="38"/>
                    </a:cubicBezTo>
                    <a:cubicBezTo>
                      <a:pt x="327" y="35"/>
                      <a:pt x="331" y="38"/>
                      <a:pt x="330" y="34"/>
                    </a:cubicBezTo>
                    <a:cubicBezTo>
                      <a:pt x="330" y="32"/>
                      <a:pt x="330" y="32"/>
                      <a:pt x="330" y="32"/>
                    </a:cubicBezTo>
                    <a:cubicBezTo>
                      <a:pt x="331" y="32"/>
                      <a:pt x="331" y="33"/>
                      <a:pt x="332" y="33"/>
                    </a:cubicBezTo>
                    <a:cubicBezTo>
                      <a:pt x="332" y="32"/>
                      <a:pt x="333" y="32"/>
                      <a:pt x="333" y="30"/>
                    </a:cubicBezTo>
                    <a:cubicBezTo>
                      <a:pt x="333" y="31"/>
                      <a:pt x="333" y="31"/>
                      <a:pt x="333" y="32"/>
                    </a:cubicBezTo>
                    <a:cubicBezTo>
                      <a:pt x="335" y="31"/>
                      <a:pt x="334" y="28"/>
                      <a:pt x="335" y="28"/>
                    </a:cubicBezTo>
                    <a:cubicBezTo>
                      <a:pt x="335" y="29"/>
                      <a:pt x="335" y="29"/>
                      <a:pt x="335" y="29"/>
                    </a:cubicBezTo>
                    <a:cubicBezTo>
                      <a:pt x="341" y="29"/>
                      <a:pt x="348" y="25"/>
                      <a:pt x="347" y="19"/>
                    </a:cubicBezTo>
                    <a:cubicBezTo>
                      <a:pt x="347" y="17"/>
                      <a:pt x="349" y="19"/>
                      <a:pt x="350" y="19"/>
                    </a:cubicBezTo>
                    <a:cubicBezTo>
                      <a:pt x="349" y="14"/>
                      <a:pt x="356" y="11"/>
                      <a:pt x="352" y="5"/>
                    </a:cubicBezTo>
                    <a:close/>
                    <a:moveTo>
                      <a:pt x="9" y="132"/>
                    </a:moveTo>
                    <a:cubicBezTo>
                      <a:pt x="9" y="132"/>
                      <a:pt x="9" y="132"/>
                      <a:pt x="9" y="132"/>
                    </a:cubicBezTo>
                    <a:cubicBezTo>
                      <a:pt x="9" y="132"/>
                      <a:pt x="9" y="132"/>
                      <a:pt x="9" y="132"/>
                    </a:cubicBezTo>
                    <a:close/>
                    <a:moveTo>
                      <a:pt x="38" y="37"/>
                    </a:moveTo>
                    <a:cubicBezTo>
                      <a:pt x="38" y="37"/>
                      <a:pt x="39" y="37"/>
                      <a:pt x="39" y="37"/>
                    </a:cubicBezTo>
                    <a:cubicBezTo>
                      <a:pt x="39" y="37"/>
                      <a:pt x="39" y="37"/>
                      <a:pt x="39" y="37"/>
                    </a:cubicBezTo>
                    <a:lnTo>
                      <a:pt x="38" y="37"/>
                    </a:lnTo>
                    <a:close/>
                    <a:moveTo>
                      <a:pt x="42" y="38"/>
                    </a:moveTo>
                    <a:cubicBezTo>
                      <a:pt x="42" y="38"/>
                      <a:pt x="42" y="38"/>
                      <a:pt x="42" y="38"/>
                    </a:cubicBezTo>
                    <a:cubicBezTo>
                      <a:pt x="42" y="38"/>
                      <a:pt x="42" y="38"/>
                      <a:pt x="42" y="38"/>
                    </a:cubicBezTo>
                    <a:close/>
                    <a:moveTo>
                      <a:pt x="219" y="67"/>
                    </a:moveTo>
                    <a:cubicBezTo>
                      <a:pt x="219" y="67"/>
                      <a:pt x="219" y="66"/>
                      <a:pt x="219" y="67"/>
                    </a:cubicBezTo>
                    <a:cubicBezTo>
                      <a:pt x="219" y="67"/>
                      <a:pt x="219" y="67"/>
                      <a:pt x="219" y="6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i="1"/>
              </a:p>
            </p:txBody>
          </p:sp>
          <p:sp>
            <p:nvSpPr>
              <p:cNvPr id="34" name="Freeform 27"/>
              <p:cNvSpPr>
                <a:spLocks noEditPoints="1"/>
              </p:cNvSpPr>
              <p:nvPr/>
            </p:nvSpPr>
            <p:spPr bwMode="auto">
              <a:xfrm>
                <a:off x="4252912" y="3519487"/>
                <a:ext cx="393700" cy="611188"/>
              </a:xfrm>
              <a:custGeom>
                <a:avLst/>
                <a:gdLst>
                  <a:gd name="T0" fmla="*/ 72 w 182"/>
                  <a:gd name="T1" fmla="*/ 233 h 284"/>
                  <a:gd name="T2" fmla="*/ 89 w 182"/>
                  <a:gd name="T3" fmla="*/ 249 h 284"/>
                  <a:gd name="T4" fmla="*/ 119 w 182"/>
                  <a:gd name="T5" fmla="*/ 267 h 284"/>
                  <a:gd name="T6" fmla="*/ 138 w 182"/>
                  <a:gd name="T7" fmla="*/ 271 h 284"/>
                  <a:gd name="T8" fmla="*/ 159 w 182"/>
                  <a:gd name="T9" fmla="*/ 280 h 284"/>
                  <a:gd name="T10" fmla="*/ 169 w 182"/>
                  <a:gd name="T11" fmla="*/ 283 h 284"/>
                  <a:gd name="T12" fmla="*/ 179 w 182"/>
                  <a:gd name="T13" fmla="*/ 280 h 284"/>
                  <a:gd name="T14" fmla="*/ 180 w 182"/>
                  <a:gd name="T15" fmla="*/ 279 h 284"/>
                  <a:gd name="T16" fmla="*/ 173 w 182"/>
                  <a:gd name="T17" fmla="*/ 277 h 284"/>
                  <a:gd name="T18" fmla="*/ 164 w 182"/>
                  <a:gd name="T19" fmla="*/ 271 h 284"/>
                  <a:gd name="T20" fmla="*/ 154 w 182"/>
                  <a:gd name="T21" fmla="*/ 265 h 284"/>
                  <a:gd name="T22" fmla="*/ 154 w 182"/>
                  <a:gd name="T23" fmla="*/ 264 h 284"/>
                  <a:gd name="T24" fmla="*/ 147 w 182"/>
                  <a:gd name="T25" fmla="*/ 260 h 284"/>
                  <a:gd name="T26" fmla="*/ 147 w 182"/>
                  <a:gd name="T27" fmla="*/ 260 h 284"/>
                  <a:gd name="T28" fmla="*/ 145 w 182"/>
                  <a:gd name="T29" fmla="*/ 256 h 284"/>
                  <a:gd name="T30" fmla="*/ 137 w 182"/>
                  <a:gd name="T31" fmla="*/ 259 h 284"/>
                  <a:gd name="T32" fmla="*/ 134 w 182"/>
                  <a:gd name="T33" fmla="*/ 255 h 284"/>
                  <a:gd name="T34" fmla="*/ 132 w 182"/>
                  <a:gd name="T35" fmla="*/ 252 h 284"/>
                  <a:gd name="T36" fmla="*/ 128 w 182"/>
                  <a:gd name="T37" fmla="*/ 249 h 284"/>
                  <a:gd name="T38" fmla="*/ 123 w 182"/>
                  <a:gd name="T39" fmla="*/ 249 h 284"/>
                  <a:gd name="T40" fmla="*/ 120 w 182"/>
                  <a:gd name="T41" fmla="*/ 246 h 284"/>
                  <a:gd name="T42" fmla="*/ 112 w 182"/>
                  <a:gd name="T43" fmla="*/ 250 h 284"/>
                  <a:gd name="T44" fmla="*/ 114 w 182"/>
                  <a:gd name="T45" fmla="*/ 243 h 284"/>
                  <a:gd name="T46" fmla="*/ 102 w 182"/>
                  <a:gd name="T47" fmla="*/ 233 h 284"/>
                  <a:gd name="T48" fmla="*/ 97 w 182"/>
                  <a:gd name="T49" fmla="*/ 230 h 284"/>
                  <a:gd name="T50" fmla="*/ 89 w 182"/>
                  <a:gd name="T51" fmla="*/ 228 h 284"/>
                  <a:gd name="T52" fmla="*/ 81 w 182"/>
                  <a:gd name="T53" fmla="*/ 214 h 284"/>
                  <a:gd name="T54" fmla="*/ 74 w 182"/>
                  <a:gd name="T55" fmla="*/ 210 h 284"/>
                  <a:gd name="T56" fmla="*/ 73 w 182"/>
                  <a:gd name="T57" fmla="*/ 207 h 284"/>
                  <a:gd name="T58" fmla="*/ 70 w 182"/>
                  <a:gd name="T59" fmla="*/ 207 h 284"/>
                  <a:gd name="T60" fmla="*/ 70 w 182"/>
                  <a:gd name="T61" fmla="*/ 200 h 284"/>
                  <a:gd name="T62" fmla="*/ 65 w 182"/>
                  <a:gd name="T63" fmla="*/ 197 h 284"/>
                  <a:gd name="T64" fmla="*/ 56 w 182"/>
                  <a:gd name="T65" fmla="*/ 186 h 284"/>
                  <a:gd name="T66" fmla="*/ 55 w 182"/>
                  <a:gd name="T67" fmla="*/ 178 h 284"/>
                  <a:gd name="T68" fmla="*/ 50 w 182"/>
                  <a:gd name="T69" fmla="*/ 170 h 284"/>
                  <a:gd name="T70" fmla="*/ 47 w 182"/>
                  <a:gd name="T71" fmla="*/ 163 h 284"/>
                  <a:gd name="T72" fmla="*/ 47 w 182"/>
                  <a:gd name="T73" fmla="*/ 163 h 284"/>
                  <a:gd name="T74" fmla="*/ 43 w 182"/>
                  <a:gd name="T75" fmla="*/ 155 h 284"/>
                  <a:gd name="T76" fmla="*/ 37 w 182"/>
                  <a:gd name="T77" fmla="*/ 144 h 284"/>
                  <a:gd name="T78" fmla="*/ 33 w 182"/>
                  <a:gd name="T79" fmla="*/ 140 h 284"/>
                  <a:gd name="T80" fmla="*/ 32 w 182"/>
                  <a:gd name="T81" fmla="*/ 133 h 284"/>
                  <a:gd name="T82" fmla="*/ 30 w 182"/>
                  <a:gd name="T83" fmla="*/ 123 h 284"/>
                  <a:gd name="T84" fmla="*/ 25 w 182"/>
                  <a:gd name="T85" fmla="*/ 111 h 284"/>
                  <a:gd name="T86" fmla="*/ 24 w 182"/>
                  <a:gd name="T87" fmla="*/ 104 h 284"/>
                  <a:gd name="T88" fmla="*/ 22 w 182"/>
                  <a:gd name="T89" fmla="*/ 81 h 284"/>
                  <a:gd name="T90" fmla="*/ 22 w 182"/>
                  <a:gd name="T91" fmla="*/ 73 h 284"/>
                  <a:gd name="T92" fmla="*/ 16 w 182"/>
                  <a:gd name="T93" fmla="*/ 52 h 284"/>
                  <a:gd name="T94" fmla="*/ 15 w 182"/>
                  <a:gd name="T95" fmla="*/ 42 h 284"/>
                  <a:gd name="T96" fmla="*/ 10 w 182"/>
                  <a:gd name="T97" fmla="*/ 0 h 284"/>
                  <a:gd name="T98" fmla="*/ 6 w 182"/>
                  <a:gd name="T99" fmla="*/ 67 h 284"/>
                  <a:gd name="T100" fmla="*/ 11 w 182"/>
                  <a:gd name="T101" fmla="*/ 122 h 284"/>
                  <a:gd name="T102" fmla="*/ 31 w 182"/>
                  <a:gd name="T103" fmla="*/ 167 h 284"/>
                  <a:gd name="T104" fmla="*/ 39 w 182"/>
                  <a:gd name="T105" fmla="*/ 186 h 284"/>
                  <a:gd name="T106" fmla="*/ 59 w 182"/>
                  <a:gd name="T107" fmla="*/ 218 h 2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82" h="284">
                    <a:moveTo>
                      <a:pt x="59" y="218"/>
                    </a:moveTo>
                    <a:cubicBezTo>
                      <a:pt x="61" y="221"/>
                      <a:pt x="61" y="226"/>
                      <a:pt x="65" y="228"/>
                    </a:cubicBezTo>
                    <a:cubicBezTo>
                      <a:pt x="66" y="228"/>
                      <a:pt x="66" y="227"/>
                      <a:pt x="67" y="227"/>
                    </a:cubicBezTo>
                    <a:cubicBezTo>
                      <a:pt x="67" y="228"/>
                      <a:pt x="66" y="228"/>
                      <a:pt x="66" y="228"/>
                    </a:cubicBezTo>
                    <a:cubicBezTo>
                      <a:pt x="68" y="229"/>
                      <a:pt x="68" y="232"/>
                      <a:pt x="70" y="233"/>
                    </a:cubicBezTo>
                    <a:cubicBezTo>
                      <a:pt x="70" y="233"/>
                      <a:pt x="71" y="234"/>
                      <a:pt x="72" y="233"/>
                    </a:cubicBezTo>
                    <a:cubicBezTo>
                      <a:pt x="71" y="236"/>
                      <a:pt x="76" y="237"/>
                      <a:pt x="77" y="240"/>
                    </a:cubicBezTo>
                    <a:cubicBezTo>
                      <a:pt x="78" y="237"/>
                      <a:pt x="79" y="240"/>
                      <a:pt x="80" y="240"/>
                    </a:cubicBezTo>
                    <a:cubicBezTo>
                      <a:pt x="81" y="240"/>
                      <a:pt x="80" y="241"/>
                      <a:pt x="80" y="241"/>
                    </a:cubicBezTo>
                    <a:cubicBezTo>
                      <a:pt x="81" y="242"/>
                      <a:pt x="82" y="243"/>
                      <a:pt x="83" y="245"/>
                    </a:cubicBezTo>
                    <a:cubicBezTo>
                      <a:pt x="84" y="245"/>
                      <a:pt x="86" y="244"/>
                      <a:pt x="86" y="246"/>
                    </a:cubicBezTo>
                    <a:cubicBezTo>
                      <a:pt x="85" y="248"/>
                      <a:pt x="88" y="247"/>
                      <a:pt x="89" y="249"/>
                    </a:cubicBezTo>
                    <a:cubicBezTo>
                      <a:pt x="90" y="247"/>
                      <a:pt x="92" y="247"/>
                      <a:pt x="92" y="248"/>
                    </a:cubicBezTo>
                    <a:cubicBezTo>
                      <a:pt x="90" y="250"/>
                      <a:pt x="90" y="250"/>
                      <a:pt x="90" y="250"/>
                    </a:cubicBezTo>
                    <a:cubicBezTo>
                      <a:pt x="94" y="251"/>
                      <a:pt x="97" y="258"/>
                      <a:pt x="103" y="257"/>
                    </a:cubicBezTo>
                    <a:cubicBezTo>
                      <a:pt x="102" y="259"/>
                      <a:pt x="102" y="259"/>
                      <a:pt x="102" y="259"/>
                    </a:cubicBezTo>
                    <a:cubicBezTo>
                      <a:pt x="107" y="260"/>
                      <a:pt x="111" y="264"/>
                      <a:pt x="116" y="264"/>
                    </a:cubicBezTo>
                    <a:cubicBezTo>
                      <a:pt x="117" y="265"/>
                      <a:pt x="118" y="267"/>
                      <a:pt x="119" y="267"/>
                    </a:cubicBezTo>
                    <a:cubicBezTo>
                      <a:pt x="121" y="267"/>
                      <a:pt x="122" y="267"/>
                      <a:pt x="124" y="266"/>
                    </a:cubicBezTo>
                    <a:cubicBezTo>
                      <a:pt x="125" y="266"/>
                      <a:pt x="124" y="267"/>
                      <a:pt x="124" y="268"/>
                    </a:cubicBezTo>
                    <a:cubicBezTo>
                      <a:pt x="126" y="269"/>
                      <a:pt x="127" y="272"/>
                      <a:pt x="129" y="271"/>
                    </a:cubicBezTo>
                    <a:cubicBezTo>
                      <a:pt x="129" y="272"/>
                      <a:pt x="129" y="272"/>
                      <a:pt x="129" y="272"/>
                    </a:cubicBezTo>
                    <a:cubicBezTo>
                      <a:pt x="131" y="272"/>
                      <a:pt x="134" y="271"/>
                      <a:pt x="135" y="273"/>
                    </a:cubicBezTo>
                    <a:cubicBezTo>
                      <a:pt x="136" y="272"/>
                      <a:pt x="138" y="272"/>
                      <a:pt x="138" y="271"/>
                    </a:cubicBezTo>
                    <a:cubicBezTo>
                      <a:pt x="138" y="271"/>
                      <a:pt x="137" y="273"/>
                      <a:pt x="138" y="272"/>
                    </a:cubicBezTo>
                    <a:cubicBezTo>
                      <a:pt x="137" y="273"/>
                      <a:pt x="137" y="273"/>
                      <a:pt x="137" y="273"/>
                    </a:cubicBezTo>
                    <a:cubicBezTo>
                      <a:pt x="141" y="276"/>
                      <a:pt x="144" y="276"/>
                      <a:pt x="149" y="276"/>
                    </a:cubicBezTo>
                    <a:cubicBezTo>
                      <a:pt x="149" y="279"/>
                      <a:pt x="152" y="277"/>
                      <a:pt x="154" y="279"/>
                    </a:cubicBezTo>
                    <a:cubicBezTo>
                      <a:pt x="156" y="279"/>
                      <a:pt x="157" y="281"/>
                      <a:pt x="159" y="278"/>
                    </a:cubicBezTo>
                    <a:cubicBezTo>
                      <a:pt x="159" y="280"/>
                      <a:pt x="159" y="280"/>
                      <a:pt x="159" y="280"/>
                    </a:cubicBezTo>
                    <a:cubicBezTo>
                      <a:pt x="161" y="280"/>
                      <a:pt x="163" y="281"/>
                      <a:pt x="165" y="282"/>
                    </a:cubicBezTo>
                    <a:cubicBezTo>
                      <a:pt x="166" y="283"/>
                      <a:pt x="167" y="281"/>
                      <a:pt x="168" y="281"/>
                    </a:cubicBezTo>
                    <a:cubicBezTo>
                      <a:pt x="168" y="282"/>
                      <a:pt x="168" y="282"/>
                      <a:pt x="168" y="282"/>
                    </a:cubicBezTo>
                    <a:cubicBezTo>
                      <a:pt x="169" y="282"/>
                      <a:pt x="170" y="280"/>
                      <a:pt x="171" y="278"/>
                    </a:cubicBezTo>
                    <a:cubicBezTo>
                      <a:pt x="171" y="279"/>
                      <a:pt x="171" y="279"/>
                      <a:pt x="172" y="280"/>
                    </a:cubicBezTo>
                    <a:cubicBezTo>
                      <a:pt x="171" y="280"/>
                      <a:pt x="170" y="281"/>
                      <a:pt x="169" y="283"/>
                    </a:cubicBezTo>
                    <a:cubicBezTo>
                      <a:pt x="170" y="284"/>
                      <a:pt x="173" y="281"/>
                      <a:pt x="173" y="283"/>
                    </a:cubicBezTo>
                    <a:cubicBezTo>
                      <a:pt x="174" y="284"/>
                      <a:pt x="175" y="284"/>
                      <a:pt x="175" y="282"/>
                    </a:cubicBezTo>
                    <a:cubicBezTo>
                      <a:pt x="175" y="283"/>
                      <a:pt x="176" y="283"/>
                      <a:pt x="175" y="284"/>
                    </a:cubicBezTo>
                    <a:cubicBezTo>
                      <a:pt x="176" y="284"/>
                      <a:pt x="177" y="284"/>
                      <a:pt x="177" y="283"/>
                    </a:cubicBezTo>
                    <a:cubicBezTo>
                      <a:pt x="177" y="283"/>
                      <a:pt x="177" y="283"/>
                      <a:pt x="177" y="283"/>
                    </a:cubicBezTo>
                    <a:cubicBezTo>
                      <a:pt x="178" y="282"/>
                      <a:pt x="178" y="282"/>
                      <a:pt x="179" y="280"/>
                    </a:cubicBezTo>
                    <a:cubicBezTo>
                      <a:pt x="178" y="280"/>
                      <a:pt x="178" y="280"/>
                      <a:pt x="178" y="280"/>
                    </a:cubicBezTo>
                    <a:cubicBezTo>
                      <a:pt x="178" y="279"/>
                      <a:pt x="180" y="279"/>
                      <a:pt x="180" y="280"/>
                    </a:cubicBezTo>
                    <a:cubicBezTo>
                      <a:pt x="180" y="282"/>
                      <a:pt x="178" y="282"/>
                      <a:pt x="179" y="283"/>
                    </a:cubicBezTo>
                    <a:cubicBezTo>
                      <a:pt x="182" y="281"/>
                      <a:pt x="182" y="281"/>
                      <a:pt x="182" y="281"/>
                    </a:cubicBezTo>
                    <a:cubicBezTo>
                      <a:pt x="181" y="281"/>
                      <a:pt x="181" y="280"/>
                      <a:pt x="181" y="279"/>
                    </a:cubicBezTo>
                    <a:cubicBezTo>
                      <a:pt x="180" y="279"/>
                      <a:pt x="180" y="279"/>
                      <a:pt x="180" y="279"/>
                    </a:cubicBezTo>
                    <a:cubicBezTo>
                      <a:pt x="180" y="278"/>
                      <a:pt x="180" y="278"/>
                      <a:pt x="180" y="278"/>
                    </a:cubicBezTo>
                    <a:cubicBezTo>
                      <a:pt x="179" y="278"/>
                      <a:pt x="178" y="276"/>
                      <a:pt x="176" y="277"/>
                    </a:cubicBezTo>
                    <a:cubicBezTo>
                      <a:pt x="176" y="279"/>
                      <a:pt x="176" y="279"/>
                      <a:pt x="176" y="279"/>
                    </a:cubicBezTo>
                    <a:cubicBezTo>
                      <a:pt x="175" y="279"/>
                      <a:pt x="174" y="281"/>
                      <a:pt x="173" y="279"/>
                    </a:cubicBezTo>
                    <a:cubicBezTo>
                      <a:pt x="174" y="278"/>
                      <a:pt x="174" y="277"/>
                      <a:pt x="174" y="277"/>
                    </a:cubicBezTo>
                    <a:cubicBezTo>
                      <a:pt x="174" y="277"/>
                      <a:pt x="173" y="277"/>
                      <a:pt x="173" y="277"/>
                    </a:cubicBezTo>
                    <a:cubicBezTo>
                      <a:pt x="174" y="275"/>
                      <a:pt x="174" y="275"/>
                      <a:pt x="174" y="275"/>
                    </a:cubicBezTo>
                    <a:cubicBezTo>
                      <a:pt x="173" y="278"/>
                      <a:pt x="171" y="275"/>
                      <a:pt x="171" y="276"/>
                    </a:cubicBezTo>
                    <a:cubicBezTo>
                      <a:pt x="171" y="275"/>
                      <a:pt x="171" y="275"/>
                      <a:pt x="171" y="275"/>
                    </a:cubicBezTo>
                    <a:cubicBezTo>
                      <a:pt x="170" y="274"/>
                      <a:pt x="171" y="277"/>
                      <a:pt x="170" y="277"/>
                    </a:cubicBezTo>
                    <a:cubicBezTo>
                      <a:pt x="169" y="276"/>
                      <a:pt x="170" y="274"/>
                      <a:pt x="170" y="272"/>
                    </a:cubicBezTo>
                    <a:cubicBezTo>
                      <a:pt x="168" y="272"/>
                      <a:pt x="165" y="273"/>
                      <a:pt x="164" y="271"/>
                    </a:cubicBezTo>
                    <a:cubicBezTo>
                      <a:pt x="163" y="271"/>
                      <a:pt x="161" y="272"/>
                      <a:pt x="160" y="272"/>
                    </a:cubicBezTo>
                    <a:cubicBezTo>
                      <a:pt x="159" y="272"/>
                      <a:pt x="161" y="270"/>
                      <a:pt x="159" y="271"/>
                    </a:cubicBezTo>
                    <a:cubicBezTo>
                      <a:pt x="160" y="270"/>
                      <a:pt x="160" y="269"/>
                      <a:pt x="160" y="268"/>
                    </a:cubicBezTo>
                    <a:cubicBezTo>
                      <a:pt x="160" y="269"/>
                      <a:pt x="158" y="267"/>
                      <a:pt x="158" y="270"/>
                    </a:cubicBezTo>
                    <a:cubicBezTo>
                      <a:pt x="157" y="269"/>
                      <a:pt x="155" y="268"/>
                      <a:pt x="153" y="268"/>
                    </a:cubicBezTo>
                    <a:cubicBezTo>
                      <a:pt x="154" y="268"/>
                      <a:pt x="154" y="266"/>
                      <a:pt x="154" y="265"/>
                    </a:cubicBezTo>
                    <a:cubicBezTo>
                      <a:pt x="153" y="266"/>
                      <a:pt x="151" y="267"/>
                      <a:pt x="150" y="266"/>
                    </a:cubicBezTo>
                    <a:cubicBezTo>
                      <a:pt x="149" y="268"/>
                      <a:pt x="150" y="268"/>
                      <a:pt x="149" y="269"/>
                    </a:cubicBezTo>
                    <a:cubicBezTo>
                      <a:pt x="149" y="269"/>
                      <a:pt x="148" y="270"/>
                      <a:pt x="148" y="270"/>
                    </a:cubicBezTo>
                    <a:cubicBezTo>
                      <a:pt x="148" y="268"/>
                      <a:pt x="149" y="266"/>
                      <a:pt x="148" y="265"/>
                    </a:cubicBezTo>
                    <a:cubicBezTo>
                      <a:pt x="150" y="263"/>
                      <a:pt x="150" y="266"/>
                      <a:pt x="151" y="263"/>
                    </a:cubicBezTo>
                    <a:cubicBezTo>
                      <a:pt x="152" y="261"/>
                      <a:pt x="154" y="262"/>
                      <a:pt x="154" y="264"/>
                    </a:cubicBezTo>
                    <a:cubicBezTo>
                      <a:pt x="156" y="262"/>
                      <a:pt x="153" y="263"/>
                      <a:pt x="154" y="261"/>
                    </a:cubicBezTo>
                    <a:cubicBezTo>
                      <a:pt x="153" y="261"/>
                      <a:pt x="153" y="262"/>
                      <a:pt x="151" y="261"/>
                    </a:cubicBezTo>
                    <a:cubicBezTo>
                      <a:pt x="150" y="263"/>
                      <a:pt x="151" y="263"/>
                      <a:pt x="150" y="264"/>
                    </a:cubicBezTo>
                    <a:cubicBezTo>
                      <a:pt x="148" y="265"/>
                      <a:pt x="149" y="261"/>
                      <a:pt x="148" y="261"/>
                    </a:cubicBezTo>
                    <a:cubicBezTo>
                      <a:pt x="149" y="261"/>
                      <a:pt x="149" y="261"/>
                      <a:pt x="149" y="261"/>
                    </a:cubicBezTo>
                    <a:cubicBezTo>
                      <a:pt x="149" y="260"/>
                      <a:pt x="148" y="261"/>
                      <a:pt x="147" y="260"/>
                    </a:cubicBezTo>
                    <a:cubicBezTo>
                      <a:pt x="148" y="257"/>
                      <a:pt x="149" y="261"/>
                      <a:pt x="150" y="259"/>
                    </a:cubicBezTo>
                    <a:cubicBezTo>
                      <a:pt x="150" y="257"/>
                      <a:pt x="150" y="257"/>
                      <a:pt x="150" y="257"/>
                    </a:cubicBezTo>
                    <a:cubicBezTo>
                      <a:pt x="149" y="256"/>
                      <a:pt x="149" y="259"/>
                      <a:pt x="147" y="258"/>
                    </a:cubicBezTo>
                    <a:cubicBezTo>
                      <a:pt x="148" y="257"/>
                      <a:pt x="148" y="257"/>
                      <a:pt x="148" y="257"/>
                    </a:cubicBezTo>
                    <a:cubicBezTo>
                      <a:pt x="147" y="257"/>
                      <a:pt x="147" y="257"/>
                      <a:pt x="147" y="257"/>
                    </a:cubicBezTo>
                    <a:cubicBezTo>
                      <a:pt x="146" y="258"/>
                      <a:pt x="146" y="260"/>
                      <a:pt x="147" y="260"/>
                    </a:cubicBezTo>
                    <a:cubicBezTo>
                      <a:pt x="145" y="262"/>
                      <a:pt x="146" y="260"/>
                      <a:pt x="144" y="260"/>
                    </a:cubicBezTo>
                    <a:cubicBezTo>
                      <a:pt x="143" y="261"/>
                      <a:pt x="145" y="260"/>
                      <a:pt x="144" y="262"/>
                    </a:cubicBezTo>
                    <a:cubicBezTo>
                      <a:pt x="144" y="263"/>
                      <a:pt x="143" y="263"/>
                      <a:pt x="142" y="263"/>
                    </a:cubicBezTo>
                    <a:cubicBezTo>
                      <a:pt x="141" y="262"/>
                      <a:pt x="142" y="261"/>
                      <a:pt x="142" y="260"/>
                    </a:cubicBezTo>
                    <a:cubicBezTo>
                      <a:pt x="143" y="259"/>
                      <a:pt x="144" y="260"/>
                      <a:pt x="143" y="260"/>
                    </a:cubicBezTo>
                    <a:cubicBezTo>
                      <a:pt x="145" y="259"/>
                      <a:pt x="144" y="257"/>
                      <a:pt x="145" y="256"/>
                    </a:cubicBezTo>
                    <a:cubicBezTo>
                      <a:pt x="145" y="255"/>
                      <a:pt x="144" y="257"/>
                      <a:pt x="143" y="257"/>
                    </a:cubicBezTo>
                    <a:cubicBezTo>
                      <a:pt x="144" y="257"/>
                      <a:pt x="142" y="259"/>
                      <a:pt x="142" y="259"/>
                    </a:cubicBezTo>
                    <a:cubicBezTo>
                      <a:pt x="139" y="263"/>
                      <a:pt x="143" y="256"/>
                      <a:pt x="141" y="256"/>
                    </a:cubicBezTo>
                    <a:cubicBezTo>
                      <a:pt x="140" y="259"/>
                      <a:pt x="137" y="259"/>
                      <a:pt x="137" y="262"/>
                    </a:cubicBezTo>
                    <a:cubicBezTo>
                      <a:pt x="136" y="262"/>
                      <a:pt x="135" y="263"/>
                      <a:pt x="135" y="262"/>
                    </a:cubicBezTo>
                    <a:cubicBezTo>
                      <a:pt x="136" y="261"/>
                      <a:pt x="135" y="261"/>
                      <a:pt x="137" y="259"/>
                    </a:cubicBezTo>
                    <a:cubicBezTo>
                      <a:pt x="136" y="259"/>
                      <a:pt x="136" y="259"/>
                      <a:pt x="136" y="259"/>
                    </a:cubicBezTo>
                    <a:cubicBezTo>
                      <a:pt x="138" y="257"/>
                      <a:pt x="138" y="257"/>
                      <a:pt x="138" y="257"/>
                    </a:cubicBezTo>
                    <a:cubicBezTo>
                      <a:pt x="138" y="255"/>
                      <a:pt x="137" y="254"/>
                      <a:pt x="138" y="253"/>
                    </a:cubicBezTo>
                    <a:cubicBezTo>
                      <a:pt x="136" y="253"/>
                      <a:pt x="137" y="255"/>
                      <a:pt x="136" y="254"/>
                    </a:cubicBezTo>
                    <a:cubicBezTo>
                      <a:pt x="137" y="254"/>
                      <a:pt x="136" y="253"/>
                      <a:pt x="136" y="252"/>
                    </a:cubicBezTo>
                    <a:cubicBezTo>
                      <a:pt x="136" y="254"/>
                      <a:pt x="135" y="255"/>
                      <a:pt x="134" y="255"/>
                    </a:cubicBezTo>
                    <a:cubicBezTo>
                      <a:pt x="133" y="255"/>
                      <a:pt x="133" y="253"/>
                      <a:pt x="134" y="252"/>
                    </a:cubicBezTo>
                    <a:cubicBezTo>
                      <a:pt x="135" y="251"/>
                      <a:pt x="135" y="251"/>
                      <a:pt x="135" y="251"/>
                    </a:cubicBezTo>
                    <a:cubicBezTo>
                      <a:pt x="134" y="252"/>
                      <a:pt x="135" y="250"/>
                      <a:pt x="134" y="251"/>
                    </a:cubicBezTo>
                    <a:cubicBezTo>
                      <a:pt x="134" y="252"/>
                      <a:pt x="133" y="253"/>
                      <a:pt x="132" y="254"/>
                    </a:cubicBezTo>
                    <a:cubicBezTo>
                      <a:pt x="131" y="254"/>
                      <a:pt x="131" y="253"/>
                      <a:pt x="131" y="253"/>
                    </a:cubicBezTo>
                    <a:cubicBezTo>
                      <a:pt x="132" y="252"/>
                      <a:pt x="132" y="252"/>
                      <a:pt x="132" y="252"/>
                    </a:cubicBezTo>
                    <a:cubicBezTo>
                      <a:pt x="131" y="252"/>
                      <a:pt x="134" y="249"/>
                      <a:pt x="132" y="249"/>
                    </a:cubicBezTo>
                    <a:cubicBezTo>
                      <a:pt x="131" y="251"/>
                      <a:pt x="131" y="251"/>
                      <a:pt x="131" y="251"/>
                    </a:cubicBezTo>
                    <a:cubicBezTo>
                      <a:pt x="131" y="250"/>
                      <a:pt x="131" y="250"/>
                      <a:pt x="132" y="249"/>
                    </a:cubicBezTo>
                    <a:cubicBezTo>
                      <a:pt x="131" y="250"/>
                      <a:pt x="130" y="250"/>
                      <a:pt x="130" y="250"/>
                    </a:cubicBezTo>
                    <a:cubicBezTo>
                      <a:pt x="130" y="249"/>
                      <a:pt x="130" y="249"/>
                      <a:pt x="130" y="249"/>
                    </a:cubicBezTo>
                    <a:cubicBezTo>
                      <a:pt x="130" y="249"/>
                      <a:pt x="128" y="251"/>
                      <a:pt x="128" y="249"/>
                    </a:cubicBezTo>
                    <a:cubicBezTo>
                      <a:pt x="127" y="251"/>
                      <a:pt x="129" y="249"/>
                      <a:pt x="129" y="251"/>
                    </a:cubicBezTo>
                    <a:cubicBezTo>
                      <a:pt x="129" y="253"/>
                      <a:pt x="127" y="252"/>
                      <a:pt x="127" y="252"/>
                    </a:cubicBezTo>
                    <a:cubicBezTo>
                      <a:pt x="128" y="250"/>
                      <a:pt x="126" y="251"/>
                      <a:pt x="125" y="251"/>
                    </a:cubicBezTo>
                    <a:cubicBezTo>
                      <a:pt x="126" y="250"/>
                      <a:pt x="126" y="249"/>
                      <a:pt x="126" y="248"/>
                    </a:cubicBezTo>
                    <a:cubicBezTo>
                      <a:pt x="124" y="250"/>
                      <a:pt x="124" y="250"/>
                      <a:pt x="124" y="250"/>
                    </a:cubicBezTo>
                    <a:cubicBezTo>
                      <a:pt x="126" y="247"/>
                      <a:pt x="123" y="250"/>
                      <a:pt x="123" y="249"/>
                    </a:cubicBezTo>
                    <a:cubicBezTo>
                      <a:pt x="124" y="248"/>
                      <a:pt x="124" y="247"/>
                      <a:pt x="124" y="246"/>
                    </a:cubicBezTo>
                    <a:cubicBezTo>
                      <a:pt x="124" y="249"/>
                      <a:pt x="122" y="248"/>
                      <a:pt x="121" y="250"/>
                    </a:cubicBezTo>
                    <a:cubicBezTo>
                      <a:pt x="120" y="248"/>
                      <a:pt x="123" y="247"/>
                      <a:pt x="124" y="245"/>
                    </a:cubicBezTo>
                    <a:cubicBezTo>
                      <a:pt x="122" y="247"/>
                      <a:pt x="123" y="243"/>
                      <a:pt x="121" y="245"/>
                    </a:cubicBezTo>
                    <a:cubicBezTo>
                      <a:pt x="122" y="247"/>
                      <a:pt x="120" y="247"/>
                      <a:pt x="119" y="248"/>
                    </a:cubicBezTo>
                    <a:cubicBezTo>
                      <a:pt x="119" y="247"/>
                      <a:pt x="120" y="247"/>
                      <a:pt x="120" y="246"/>
                    </a:cubicBezTo>
                    <a:cubicBezTo>
                      <a:pt x="119" y="246"/>
                      <a:pt x="118" y="247"/>
                      <a:pt x="118" y="248"/>
                    </a:cubicBezTo>
                    <a:cubicBezTo>
                      <a:pt x="118" y="247"/>
                      <a:pt x="116" y="249"/>
                      <a:pt x="116" y="247"/>
                    </a:cubicBezTo>
                    <a:cubicBezTo>
                      <a:pt x="116" y="246"/>
                      <a:pt x="118" y="247"/>
                      <a:pt x="118" y="246"/>
                    </a:cubicBezTo>
                    <a:cubicBezTo>
                      <a:pt x="116" y="245"/>
                      <a:pt x="115" y="249"/>
                      <a:pt x="113" y="248"/>
                    </a:cubicBezTo>
                    <a:cubicBezTo>
                      <a:pt x="113" y="250"/>
                      <a:pt x="111" y="252"/>
                      <a:pt x="110" y="252"/>
                    </a:cubicBezTo>
                    <a:cubicBezTo>
                      <a:pt x="109" y="250"/>
                      <a:pt x="111" y="252"/>
                      <a:pt x="112" y="250"/>
                    </a:cubicBezTo>
                    <a:cubicBezTo>
                      <a:pt x="111" y="249"/>
                      <a:pt x="111" y="249"/>
                      <a:pt x="111" y="249"/>
                    </a:cubicBezTo>
                    <a:cubicBezTo>
                      <a:pt x="112" y="246"/>
                      <a:pt x="115" y="247"/>
                      <a:pt x="116" y="244"/>
                    </a:cubicBezTo>
                    <a:cubicBezTo>
                      <a:pt x="115" y="245"/>
                      <a:pt x="115" y="245"/>
                      <a:pt x="115" y="245"/>
                    </a:cubicBezTo>
                    <a:cubicBezTo>
                      <a:pt x="115" y="244"/>
                      <a:pt x="116" y="243"/>
                      <a:pt x="117" y="242"/>
                    </a:cubicBezTo>
                    <a:cubicBezTo>
                      <a:pt x="115" y="244"/>
                      <a:pt x="115" y="242"/>
                      <a:pt x="115" y="242"/>
                    </a:cubicBezTo>
                    <a:cubicBezTo>
                      <a:pt x="113" y="243"/>
                      <a:pt x="115" y="242"/>
                      <a:pt x="114" y="243"/>
                    </a:cubicBezTo>
                    <a:cubicBezTo>
                      <a:pt x="114" y="243"/>
                      <a:pt x="112" y="245"/>
                      <a:pt x="111" y="243"/>
                    </a:cubicBezTo>
                    <a:cubicBezTo>
                      <a:pt x="112" y="243"/>
                      <a:pt x="112" y="241"/>
                      <a:pt x="113" y="241"/>
                    </a:cubicBezTo>
                    <a:cubicBezTo>
                      <a:pt x="113" y="240"/>
                      <a:pt x="112" y="242"/>
                      <a:pt x="112" y="241"/>
                    </a:cubicBezTo>
                    <a:cubicBezTo>
                      <a:pt x="112" y="240"/>
                      <a:pt x="112" y="240"/>
                      <a:pt x="112" y="240"/>
                    </a:cubicBezTo>
                    <a:cubicBezTo>
                      <a:pt x="110" y="238"/>
                      <a:pt x="107" y="236"/>
                      <a:pt x="102" y="237"/>
                    </a:cubicBezTo>
                    <a:cubicBezTo>
                      <a:pt x="103" y="236"/>
                      <a:pt x="102" y="235"/>
                      <a:pt x="102" y="233"/>
                    </a:cubicBezTo>
                    <a:cubicBezTo>
                      <a:pt x="102" y="234"/>
                      <a:pt x="101" y="234"/>
                      <a:pt x="100" y="234"/>
                    </a:cubicBezTo>
                    <a:cubicBezTo>
                      <a:pt x="101" y="232"/>
                      <a:pt x="101" y="232"/>
                      <a:pt x="101" y="232"/>
                    </a:cubicBezTo>
                    <a:cubicBezTo>
                      <a:pt x="101" y="231"/>
                      <a:pt x="99" y="232"/>
                      <a:pt x="97" y="232"/>
                    </a:cubicBezTo>
                    <a:cubicBezTo>
                      <a:pt x="98" y="231"/>
                      <a:pt x="98" y="231"/>
                      <a:pt x="98" y="231"/>
                    </a:cubicBezTo>
                    <a:cubicBezTo>
                      <a:pt x="98" y="229"/>
                      <a:pt x="97" y="231"/>
                      <a:pt x="96" y="231"/>
                    </a:cubicBezTo>
                    <a:cubicBezTo>
                      <a:pt x="97" y="230"/>
                      <a:pt x="97" y="230"/>
                      <a:pt x="97" y="230"/>
                    </a:cubicBezTo>
                    <a:cubicBezTo>
                      <a:pt x="96" y="230"/>
                      <a:pt x="96" y="230"/>
                      <a:pt x="96" y="230"/>
                    </a:cubicBezTo>
                    <a:cubicBezTo>
                      <a:pt x="95" y="230"/>
                      <a:pt x="94" y="229"/>
                      <a:pt x="96" y="228"/>
                    </a:cubicBezTo>
                    <a:cubicBezTo>
                      <a:pt x="95" y="228"/>
                      <a:pt x="95" y="228"/>
                      <a:pt x="95" y="229"/>
                    </a:cubicBezTo>
                    <a:cubicBezTo>
                      <a:pt x="95" y="227"/>
                      <a:pt x="93" y="226"/>
                      <a:pt x="92" y="225"/>
                    </a:cubicBezTo>
                    <a:cubicBezTo>
                      <a:pt x="92" y="226"/>
                      <a:pt x="91" y="227"/>
                      <a:pt x="90" y="228"/>
                    </a:cubicBezTo>
                    <a:cubicBezTo>
                      <a:pt x="88" y="229"/>
                      <a:pt x="90" y="227"/>
                      <a:pt x="89" y="228"/>
                    </a:cubicBezTo>
                    <a:cubicBezTo>
                      <a:pt x="90" y="227"/>
                      <a:pt x="90" y="226"/>
                      <a:pt x="91" y="226"/>
                    </a:cubicBezTo>
                    <a:cubicBezTo>
                      <a:pt x="91" y="223"/>
                      <a:pt x="88" y="222"/>
                      <a:pt x="87" y="220"/>
                    </a:cubicBezTo>
                    <a:cubicBezTo>
                      <a:pt x="86" y="220"/>
                      <a:pt x="86" y="220"/>
                      <a:pt x="85" y="221"/>
                    </a:cubicBezTo>
                    <a:cubicBezTo>
                      <a:pt x="86" y="218"/>
                      <a:pt x="83" y="218"/>
                      <a:pt x="82" y="216"/>
                    </a:cubicBezTo>
                    <a:cubicBezTo>
                      <a:pt x="82" y="217"/>
                      <a:pt x="79" y="218"/>
                      <a:pt x="79" y="218"/>
                    </a:cubicBezTo>
                    <a:cubicBezTo>
                      <a:pt x="77" y="218"/>
                      <a:pt x="81" y="216"/>
                      <a:pt x="81" y="214"/>
                    </a:cubicBezTo>
                    <a:cubicBezTo>
                      <a:pt x="80" y="214"/>
                      <a:pt x="79" y="214"/>
                      <a:pt x="79" y="214"/>
                    </a:cubicBezTo>
                    <a:cubicBezTo>
                      <a:pt x="79" y="213"/>
                      <a:pt x="79" y="213"/>
                      <a:pt x="79" y="213"/>
                    </a:cubicBezTo>
                    <a:cubicBezTo>
                      <a:pt x="78" y="214"/>
                      <a:pt x="77" y="213"/>
                      <a:pt x="77" y="212"/>
                    </a:cubicBezTo>
                    <a:cubicBezTo>
                      <a:pt x="77" y="212"/>
                      <a:pt x="77" y="212"/>
                      <a:pt x="77" y="212"/>
                    </a:cubicBezTo>
                    <a:cubicBezTo>
                      <a:pt x="77" y="212"/>
                      <a:pt x="78" y="210"/>
                      <a:pt x="77" y="210"/>
                    </a:cubicBezTo>
                    <a:cubicBezTo>
                      <a:pt x="76" y="211"/>
                      <a:pt x="76" y="209"/>
                      <a:pt x="74" y="210"/>
                    </a:cubicBezTo>
                    <a:cubicBezTo>
                      <a:pt x="74" y="210"/>
                      <a:pt x="74" y="210"/>
                      <a:pt x="75" y="209"/>
                    </a:cubicBezTo>
                    <a:cubicBezTo>
                      <a:pt x="73" y="210"/>
                      <a:pt x="73" y="210"/>
                      <a:pt x="73" y="210"/>
                    </a:cubicBezTo>
                    <a:cubicBezTo>
                      <a:pt x="73" y="209"/>
                      <a:pt x="73" y="209"/>
                      <a:pt x="73" y="209"/>
                    </a:cubicBezTo>
                    <a:cubicBezTo>
                      <a:pt x="74" y="209"/>
                      <a:pt x="75" y="208"/>
                      <a:pt x="75" y="208"/>
                    </a:cubicBezTo>
                    <a:cubicBezTo>
                      <a:pt x="75" y="207"/>
                      <a:pt x="74" y="209"/>
                      <a:pt x="73" y="209"/>
                    </a:cubicBezTo>
                    <a:cubicBezTo>
                      <a:pt x="71" y="209"/>
                      <a:pt x="73" y="208"/>
                      <a:pt x="73" y="207"/>
                    </a:cubicBezTo>
                    <a:cubicBezTo>
                      <a:pt x="74" y="207"/>
                      <a:pt x="73" y="208"/>
                      <a:pt x="73" y="208"/>
                    </a:cubicBezTo>
                    <a:cubicBezTo>
                      <a:pt x="75" y="208"/>
                      <a:pt x="73" y="207"/>
                      <a:pt x="74" y="207"/>
                    </a:cubicBezTo>
                    <a:cubicBezTo>
                      <a:pt x="74" y="206"/>
                      <a:pt x="72" y="208"/>
                      <a:pt x="72" y="207"/>
                    </a:cubicBezTo>
                    <a:cubicBezTo>
                      <a:pt x="72" y="206"/>
                      <a:pt x="71" y="206"/>
                      <a:pt x="72" y="205"/>
                    </a:cubicBezTo>
                    <a:cubicBezTo>
                      <a:pt x="71" y="205"/>
                      <a:pt x="71" y="204"/>
                      <a:pt x="70" y="204"/>
                    </a:cubicBezTo>
                    <a:cubicBezTo>
                      <a:pt x="71" y="205"/>
                      <a:pt x="71" y="206"/>
                      <a:pt x="70" y="207"/>
                    </a:cubicBezTo>
                    <a:cubicBezTo>
                      <a:pt x="69" y="206"/>
                      <a:pt x="69" y="206"/>
                      <a:pt x="69" y="205"/>
                    </a:cubicBezTo>
                    <a:cubicBezTo>
                      <a:pt x="70" y="205"/>
                      <a:pt x="70" y="205"/>
                      <a:pt x="70" y="205"/>
                    </a:cubicBezTo>
                    <a:cubicBezTo>
                      <a:pt x="69" y="205"/>
                      <a:pt x="69" y="204"/>
                      <a:pt x="68" y="206"/>
                    </a:cubicBezTo>
                    <a:cubicBezTo>
                      <a:pt x="69" y="204"/>
                      <a:pt x="69" y="204"/>
                      <a:pt x="69" y="204"/>
                    </a:cubicBezTo>
                    <a:cubicBezTo>
                      <a:pt x="68" y="204"/>
                      <a:pt x="67" y="203"/>
                      <a:pt x="67" y="203"/>
                    </a:cubicBezTo>
                    <a:cubicBezTo>
                      <a:pt x="68" y="202"/>
                      <a:pt x="70" y="201"/>
                      <a:pt x="70" y="200"/>
                    </a:cubicBezTo>
                    <a:cubicBezTo>
                      <a:pt x="68" y="200"/>
                      <a:pt x="68" y="200"/>
                      <a:pt x="68" y="200"/>
                    </a:cubicBezTo>
                    <a:cubicBezTo>
                      <a:pt x="67" y="200"/>
                      <a:pt x="67" y="199"/>
                      <a:pt x="68" y="199"/>
                    </a:cubicBezTo>
                    <a:cubicBezTo>
                      <a:pt x="68" y="197"/>
                      <a:pt x="63" y="200"/>
                      <a:pt x="64" y="198"/>
                    </a:cubicBezTo>
                    <a:cubicBezTo>
                      <a:pt x="66" y="197"/>
                      <a:pt x="66" y="197"/>
                      <a:pt x="66" y="196"/>
                    </a:cubicBezTo>
                    <a:cubicBezTo>
                      <a:pt x="65" y="196"/>
                      <a:pt x="65" y="196"/>
                      <a:pt x="64" y="196"/>
                    </a:cubicBezTo>
                    <a:cubicBezTo>
                      <a:pt x="64" y="197"/>
                      <a:pt x="66" y="196"/>
                      <a:pt x="65" y="197"/>
                    </a:cubicBezTo>
                    <a:cubicBezTo>
                      <a:pt x="64" y="198"/>
                      <a:pt x="64" y="197"/>
                      <a:pt x="63" y="197"/>
                    </a:cubicBezTo>
                    <a:cubicBezTo>
                      <a:pt x="66" y="193"/>
                      <a:pt x="62" y="192"/>
                      <a:pt x="62" y="189"/>
                    </a:cubicBezTo>
                    <a:cubicBezTo>
                      <a:pt x="60" y="190"/>
                      <a:pt x="61" y="189"/>
                      <a:pt x="60" y="189"/>
                    </a:cubicBezTo>
                    <a:cubicBezTo>
                      <a:pt x="63" y="187"/>
                      <a:pt x="59" y="188"/>
                      <a:pt x="60" y="186"/>
                    </a:cubicBezTo>
                    <a:cubicBezTo>
                      <a:pt x="58" y="188"/>
                      <a:pt x="58" y="188"/>
                      <a:pt x="58" y="188"/>
                    </a:cubicBezTo>
                    <a:cubicBezTo>
                      <a:pt x="59" y="186"/>
                      <a:pt x="54" y="188"/>
                      <a:pt x="56" y="186"/>
                    </a:cubicBezTo>
                    <a:cubicBezTo>
                      <a:pt x="56" y="185"/>
                      <a:pt x="58" y="185"/>
                      <a:pt x="58" y="185"/>
                    </a:cubicBezTo>
                    <a:cubicBezTo>
                      <a:pt x="60" y="183"/>
                      <a:pt x="55" y="184"/>
                      <a:pt x="57" y="181"/>
                    </a:cubicBezTo>
                    <a:cubicBezTo>
                      <a:pt x="56" y="182"/>
                      <a:pt x="55" y="183"/>
                      <a:pt x="54" y="182"/>
                    </a:cubicBezTo>
                    <a:cubicBezTo>
                      <a:pt x="54" y="181"/>
                      <a:pt x="55" y="179"/>
                      <a:pt x="55" y="179"/>
                    </a:cubicBezTo>
                    <a:cubicBezTo>
                      <a:pt x="55" y="179"/>
                      <a:pt x="54" y="179"/>
                      <a:pt x="54" y="178"/>
                    </a:cubicBezTo>
                    <a:cubicBezTo>
                      <a:pt x="55" y="178"/>
                      <a:pt x="55" y="178"/>
                      <a:pt x="55" y="178"/>
                    </a:cubicBezTo>
                    <a:cubicBezTo>
                      <a:pt x="55" y="177"/>
                      <a:pt x="54" y="177"/>
                      <a:pt x="53" y="176"/>
                    </a:cubicBezTo>
                    <a:cubicBezTo>
                      <a:pt x="54" y="175"/>
                      <a:pt x="53" y="174"/>
                      <a:pt x="53" y="172"/>
                    </a:cubicBezTo>
                    <a:cubicBezTo>
                      <a:pt x="51" y="172"/>
                      <a:pt x="53" y="170"/>
                      <a:pt x="50" y="171"/>
                    </a:cubicBezTo>
                    <a:cubicBezTo>
                      <a:pt x="50" y="171"/>
                      <a:pt x="51" y="171"/>
                      <a:pt x="51" y="170"/>
                    </a:cubicBezTo>
                    <a:cubicBezTo>
                      <a:pt x="50" y="170"/>
                      <a:pt x="48" y="171"/>
                      <a:pt x="48" y="170"/>
                    </a:cubicBezTo>
                    <a:cubicBezTo>
                      <a:pt x="50" y="170"/>
                      <a:pt x="50" y="170"/>
                      <a:pt x="50" y="170"/>
                    </a:cubicBezTo>
                    <a:cubicBezTo>
                      <a:pt x="52" y="169"/>
                      <a:pt x="49" y="168"/>
                      <a:pt x="50" y="167"/>
                    </a:cubicBezTo>
                    <a:cubicBezTo>
                      <a:pt x="49" y="168"/>
                      <a:pt x="50" y="167"/>
                      <a:pt x="49" y="167"/>
                    </a:cubicBezTo>
                    <a:cubicBezTo>
                      <a:pt x="48" y="167"/>
                      <a:pt x="48" y="167"/>
                      <a:pt x="48" y="167"/>
                    </a:cubicBezTo>
                    <a:cubicBezTo>
                      <a:pt x="47" y="166"/>
                      <a:pt x="47" y="167"/>
                      <a:pt x="46" y="166"/>
                    </a:cubicBezTo>
                    <a:cubicBezTo>
                      <a:pt x="46" y="165"/>
                      <a:pt x="48" y="165"/>
                      <a:pt x="48" y="165"/>
                    </a:cubicBezTo>
                    <a:cubicBezTo>
                      <a:pt x="49" y="164"/>
                      <a:pt x="48" y="164"/>
                      <a:pt x="47" y="163"/>
                    </a:cubicBezTo>
                    <a:cubicBezTo>
                      <a:pt x="47" y="164"/>
                      <a:pt x="47" y="164"/>
                      <a:pt x="47" y="164"/>
                    </a:cubicBezTo>
                    <a:cubicBezTo>
                      <a:pt x="47" y="164"/>
                      <a:pt x="47" y="163"/>
                      <a:pt x="47" y="163"/>
                    </a:cubicBezTo>
                    <a:cubicBezTo>
                      <a:pt x="47" y="163"/>
                      <a:pt x="47" y="163"/>
                      <a:pt x="46" y="163"/>
                    </a:cubicBezTo>
                    <a:cubicBezTo>
                      <a:pt x="46" y="163"/>
                      <a:pt x="46" y="163"/>
                      <a:pt x="47" y="163"/>
                    </a:cubicBezTo>
                    <a:cubicBezTo>
                      <a:pt x="47" y="163"/>
                      <a:pt x="47" y="163"/>
                      <a:pt x="47" y="163"/>
                    </a:cubicBezTo>
                    <a:cubicBezTo>
                      <a:pt x="47" y="163"/>
                      <a:pt x="47" y="163"/>
                      <a:pt x="47" y="163"/>
                    </a:cubicBezTo>
                    <a:cubicBezTo>
                      <a:pt x="47" y="163"/>
                      <a:pt x="47" y="162"/>
                      <a:pt x="47" y="162"/>
                    </a:cubicBezTo>
                    <a:cubicBezTo>
                      <a:pt x="47" y="162"/>
                      <a:pt x="47" y="162"/>
                      <a:pt x="47" y="162"/>
                    </a:cubicBezTo>
                    <a:cubicBezTo>
                      <a:pt x="49" y="161"/>
                      <a:pt x="49" y="161"/>
                      <a:pt x="49" y="161"/>
                    </a:cubicBezTo>
                    <a:cubicBezTo>
                      <a:pt x="48" y="161"/>
                      <a:pt x="46" y="160"/>
                      <a:pt x="46" y="161"/>
                    </a:cubicBezTo>
                    <a:cubicBezTo>
                      <a:pt x="46" y="158"/>
                      <a:pt x="44" y="156"/>
                      <a:pt x="43" y="155"/>
                    </a:cubicBezTo>
                    <a:cubicBezTo>
                      <a:pt x="43" y="155"/>
                      <a:pt x="44" y="155"/>
                      <a:pt x="43" y="155"/>
                    </a:cubicBezTo>
                    <a:cubicBezTo>
                      <a:pt x="43" y="154"/>
                      <a:pt x="41" y="154"/>
                      <a:pt x="42" y="154"/>
                    </a:cubicBezTo>
                    <a:cubicBezTo>
                      <a:pt x="41" y="153"/>
                      <a:pt x="43" y="153"/>
                      <a:pt x="43" y="152"/>
                    </a:cubicBezTo>
                    <a:cubicBezTo>
                      <a:pt x="43" y="152"/>
                      <a:pt x="42" y="152"/>
                      <a:pt x="41" y="152"/>
                    </a:cubicBezTo>
                    <a:cubicBezTo>
                      <a:pt x="43" y="150"/>
                      <a:pt x="39" y="149"/>
                      <a:pt x="39" y="147"/>
                    </a:cubicBezTo>
                    <a:cubicBezTo>
                      <a:pt x="40" y="147"/>
                      <a:pt x="41" y="147"/>
                      <a:pt x="41" y="147"/>
                    </a:cubicBezTo>
                    <a:cubicBezTo>
                      <a:pt x="40" y="146"/>
                      <a:pt x="39" y="145"/>
                      <a:pt x="37" y="144"/>
                    </a:cubicBezTo>
                    <a:cubicBezTo>
                      <a:pt x="37" y="144"/>
                      <a:pt x="38" y="144"/>
                      <a:pt x="38" y="144"/>
                    </a:cubicBezTo>
                    <a:cubicBezTo>
                      <a:pt x="38" y="143"/>
                      <a:pt x="37" y="142"/>
                      <a:pt x="36" y="142"/>
                    </a:cubicBezTo>
                    <a:cubicBezTo>
                      <a:pt x="35" y="143"/>
                      <a:pt x="37" y="142"/>
                      <a:pt x="37" y="142"/>
                    </a:cubicBezTo>
                    <a:cubicBezTo>
                      <a:pt x="35" y="143"/>
                      <a:pt x="34" y="143"/>
                      <a:pt x="34" y="142"/>
                    </a:cubicBezTo>
                    <a:cubicBezTo>
                      <a:pt x="34" y="142"/>
                      <a:pt x="34" y="142"/>
                      <a:pt x="34" y="142"/>
                    </a:cubicBezTo>
                    <a:cubicBezTo>
                      <a:pt x="34" y="141"/>
                      <a:pt x="33" y="141"/>
                      <a:pt x="33" y="140"/>
                    </a:cubicBezTo>
                    <a:cubicBezTo>
                      <a:pt x="33" y="139"/>
                      <a:pt x="33" y="140"/>
                      <a:pt x="34" y="140"/>
                    </a:cubicBezTo>
                    <a:cubicBezTo>
                      <a:pt x="36" y="139"/>
                      <a:pt x="35" y="137"/>
                      <a:pt x="35" y="137"/>
                    </a:cubicBezTo>
                    <a:cubicBezTo>
                      <a:pt x="35" y="137"/>
                      <a:pt x="34" y="136"/>
                      <a:pt x="33" y="137"/>
                    </a:cubicBezTo>
                    <a:cubicBezTo>
                      <a:pt x="32" y="136"/>
                      <a:pt x="35" y="136"/>
                      <a:pt x="34" y="135"/>
                    </a:cubicBezTo>
                    <a:cubicBezTo>
                      <a:pt x="29" y="134"/>
                      <a:pt x="29" y="134"/>
                      <a:pt x="29" y="134"/>
                    </a:cubicBezTo>
                    <a:cubicBezTo>
                      <a:pt x="30" y="134"/>
                      <a:pt x="31" y="133"/>
                      <a:pt x="32" y="133"/>
                    </a:cubicBezTo>
                    <a:cubicBezTo>
                      <a:pt x="31" y="132"/>
                      <a:pt x="28" y="132"/>
                      <a:pt x="27" y="131"/>
                    </a:cubicBezTo>
                    <a:cubicBezTo>
                      <a:pt x="27" y="131"/>
                      <a:pt x="25" y="129"/>
                      <a:pt x="25" y="129"/>
                    </a:cubicBezTo>
                    <a:cubicBezTo>
                      <a:pt x="26" y="128"/>
                      <a:pt x="25" y="129"/>
                      <a:pt x="26" y="129"/>
                    </a:cubicBezTo>
                    <a:cubicBezTo>
                      <a:pt x="27" y="128"/>
                      <a:pt x="27" y="128"/>
                      <a:pt x="27" y="128"/>
                    </a:cubicBezTo>
                    <a:cubicBezTo>
                      <a:pt x="28" y="129"/>
                      <a:pt x="30" y="127"/>
                      <a:pt x="31" y="127"/>
                    </a:cubicBezTo>
                    <a:cubicBezTo>
                      <a:pt x="30" y="127"/>
                      <a:pt x="30" y="124"/>
                      <a:pt x="30" y="123"/>
                    </a:cubicBezTo>
                    <a:cubicBezTo>
                      <a:pt x="28" y="124"/>
                      <a:pt x="28" y="121"/>
                      <a:pt x="26" y="122"/>
                    </a:cubicBezTo>
                    <a:cubicBezTo>
                      <a:pt x="25" y="121"/>
                      <a:pt x="28" y="121"/>
                      <a:pt x="28" y="120"/>
                    </a:cubicBezTo>
                    <a:cubicBezTo>
                      <a:pt x="27" y="119"/>
                      <a:pt x="27" y="117"/>
                      <a:pt x="27" y="115"/>
                    </a:cubicBezTo>
                    <a:cubicBezTo>
                      <a:pt x="27" y="115"/>
                      <a:pt x="27" y="115"/>
                      <a:pt x="27" y="115"/>
                    </a:cubicBezTo>
                    <a:cubicBezTo>
                      <a:pt x="26" y="114"/>
                      <a:pt x="26" y="112"/>
                      <a:pt x="24" y="111"/>
                    </a:cubicBezTo>
                    <a:cubicBezTo>
                      <a:pt x="24" y="111"/>
                      <a:pt x="25" y="111"/>
                      <a:pt x="25" y="111"/>
                    </a:cubicBezTo>
                    <a:cubicBezTo>
                      <a:pt x="26" y="109"/>
                      <a:pt x="22" y="111"/>
                      <a:pt x="23" y="109"/>
                    </a:cubicBezTo>
                    <a:cubicBezTo>
                      <a:pt x="24" y="109"/>
                      <a:pt x="24" y="109"/>
                      <a:pt x="24" y="109"/>
                    </a:cubicBezTo>
                    <a:cubicBezTo>
                      <a:pt x="23" y="109"/>
                      <a:pt x="25" y="107"/>
                      <a:pt x="23" y="106"/>
                    </a:cubicBezTo>
                    <a:cubicBezTo>
                      <a:pt x="24" y="106"/>
                      <a:pt x="24" y="106"/>
                      <a:pt x="24" y="106"/>
                    </a:cubicBezTo>
                    <a:cubicBezTo>
                      <a:pt x="24" y="105"/>
                      <a:pt x="24" y="104"/>
                      <a:pt x="22" y="103"/>
                    </a:cubicBezTo>
                    <a:cubicBezTo>
                      <a:pt x="22" y="103"/>
                      <a:pt x="23" y="103"/>
                      <a:pt x="24" y="104"/>
                    </a:cubicBezTo>
                    <a:cubicBezTo>
                      <a:pt x="25" y="102"/>
                      <a:pt x="21" y="103"/>
                      <a:pt x="22" y="102"/>
                    </a:cubicBezTo>
                    <a:cubicBezTo>
                      <a:pt x="22" y="101"/>
                      <a:pt x="23" y="101"/>
                      <a:pt x="23" y="101"/>
                    </a:cubicBezTo>
                    <a:cubicBezTo>
                      <a:pt x="22" y="100"/>
                      <a:pt x="22" y="99"/>
                      <a:pt x="21" y="98"/>
                    </a:cubicBezTo>
                    <a:cubicBezTo>
                      <a:pt x="22" y="98"/>
                      <a:pt x="22" y="98"/>
                      <a:pt x="23" y="97"/>
                    </a:cubicBezTo>
                    <a:cubicBezTo>
                      <a:pt x="22" y="91"/>
                      <a:pt x="22" y="86"/>
                      <a:pt x="19" y="80"/>
                    </a:cubicBezTo>
                    <a:cubicBezTo>
                      <a:pt x="21" y="79"/>
                      <a:pt x="21" y="81"/>
                      <a:pt x="22" y="81"/>
                    </a:cubicBezTo>
                    <a:cubicBezTo>
                      <a:pt x="20" y="81"/>
                      <a:pt x="22" y="80"/>
                      <a:pt x="21" y="78"/>
                    </a:cubicBezTo>
                    <a:cubicBezTo>
                      <a:pt x="21" y="78"/>
                      <a:pt x="21" y="78"/>
                      <a:pt x="21" y="78"/>
                    </a:cubicBezTo>
                    <a:cubicBezTo>
                      <a:pt x="20" y="77"/>
                      <a:pt x="22" y="77"/>
                      <a:pt x="21" y="76"/>
                    </a:cubicBezTo>
                    <a:cubicBezTo>
                      <a:pt x="21" y="76"/>
                      <a:pt x="21" y="76"/>
                      <a:pt x="21" y="76"/>
                    </a:cubicBezTo>
                    <a:cubicBezTo>
                      <a:pt x="19" y="75"/>
                      <a:pt x="23" y="74"/>
                      <a:pt x="20" y="74"/>
                    </a:cubicBezTo>
                    <a:cubicBezTo>
                      <a:pt x="22" y="73"/>
                      <a:pt x="22" y="73"/>
                      <a:pt x="22" y="73"/>
                    </a:cubicBezTo>
                    <a:cubicBezTo>
                      <a:pt x="19" y="72"/>
                      <a:pt x="23" y="72"/>
                      <a:pt x="20" y="71"/>
                    </a:cubicBezTo>
                    <a:cubicBezTo>
                      <a:pt x="21" y="71"/>
                      <a:pt x="21" y="71"/>
                      <a:pt x="21" y="71"/>
                    </a:cubicBezTo>
                    <a:cubicBezTo>
                      <a:pt x="22" y="70"/>
                      <a:pt x="18" y="68"/>
                      <a:pt x="20" y="68"/>
                    </a:cubicBezTo>
                    <a:cubicBezTo>
                      <a:pt x="19" y="67"/>
                      <a:pt x="19" y="65"/>
                      <a:pt x="17" y="65"/>
                    </a:cubicBezTo>
                    <a:cubicBezTo>
                      <a:pt x="18" y="65"/>
                      <a:pt x="19" y="65"/>
                      <a:pt x="19" y="65"/>
                    </a:cubicBezTo>
                    <a:cubicBezTo>
                      <a:pt x="18" y="61"/>
                      <a:pt x="18" y="56"/>
                      <a:pt x="16" y="52"/>
                    </a:cubicBezTo>
                    <a:cubicBezTo>
                      <a:pt x="16" y="52"/>
                      <a:pt x="16" y="52"/>
                      <a:pt x="17" y="52"/>
                    </a:cubicBezTo>
                    <a:cubicBezTo>
                      <a:pt x="15" y="50"/>
                      <a:pt x="19" y="47"/>
                      <a:pt x="15" y="46"/>
                    </a:cubicBezTo>
                    <a:cubicBezTo>
                      <a:pt x="13" y="45"/>
                      <a:pt x="13" y="45"/>
                      <a:pt x="13" y="45"/>
                    </a:cubicBezTo>
                    <a:cubicBezTo>
                      <a:pt x="14" y="44"/>
                      <a:pt x="15" y="44"/>
                      <a:pt x="16" y="44"/>
                    </a:cubicBezTo>
                    <a:cubicBezTo>
                      <a:pt x="14" y="43"/>
                      <a:pt x="15" y="42"/>
                      <a:pt x="14" y="41"/>
                    </a:cubicBezTo>
                    <a:cubicBezTo>
                      <a:pt x="14" y="41"/>
                      <a:pt x="15" y="42"/>
                      <a:pt x="15" y="42"/>
                    </a:cubicBezTo>
                    <a:cubicBezTo>
                      <a:pt x="15" y="40"/>
                      <a:pt x="13" y="39"/>
                      <a:pt x="13" y="38"/>
                    </a:cubicBezTo>
                    <a:cubicBezTo>
                      <a:pt x="14" y="38"/>
                      <a:pt x="14" y="38"/>
                      <a:pt x="14" y="38"/>
                    </a:cubicBezTo>
                    <a:cubicBezTo>
                      <a:pt x="17" y="33"/>
                      <a:pt x="20" y="26"/>
                      <a:pt x="16" y="21"/>
                    </a:cubicBezTo>
                    <a:cubicBezTo>
                      <a:pt x="16" y="20"/>
                      <a:pt x="19" y="21"/>
                      <a:pt x="19" y="20"/>
                    </a:cubicBezTo>
                    <a:cubicBezTo>
                      <a:pt x="16" y="15"/>
                      <a:pt x="21" y="10"/>
                      <a:pt x="17" y="5"/>
                    </a:cubicBezTo>
                    <a:cubicBezTo>
                      <a:pt x="16" y="2"/>
                      <a:pt x="10" y="0"/>
                      <a:pt x="10" y="0"/>
                    </a:cubicBezTo>
                    <a:cubicBezTo>
                      <a:pt x="11" y="9"/>
                      <a:pt x="8" y="16"/>
                      <a:pt x="5" y="24"/>
                    </a:cubicBezTo>
                    <a:cubicBezTo>
                      <a:pt x="5" y="27"/>
                      <a:pt x="6" y="30"/>
                      <a:pt x="5" y="33"/>
                    </a:cubicBezTo>
                    <a:cubicBezTo>
                      <a:pt x="5" y="44"/>
                      <a:pt x="0" y="55"/>
                      <a:pt x="3" y="66"/>
                    </a:cubicBezTo>
                    <a:cubicBezTo>
                      <a:pt x="4" y="65"/>
                      <a:pt x="5" y="66"/>
                      <a:pt x="5" y="66"/>
                    </a:cubicBezTo>
                    <a:cubicBezTo>
                      <a:pt x="5" y="66"/>
                      <a:pt x="5" y="66"/>
                      <a:pt x="5" y="66"/>
                    </a:cubicBezTo>
                    <a:cubicBezTo>
                      <a:pt x="6" y="67"/>
                      <a:pt x="6" y="67"/>
                      <a:pt x="6" y="67"/>
                    </a:cubicBezTo>
                    <a:cubicBezTo>
                      <a:pt x="6" y="68"/>
                      <a:pt x="5" y="68"/>
                      <a:pt x="4" y="67"/>
                    </a:cubicBezTo>
                    <a:cubicBezTo>
                      <a:pt x="4" y="71"/>
                      <a:pt x="6" y="75"/>
                      <a:pt x="5" y="79"/>
                    </a:cubicBezTo>
                    <a:cubicBezTo>
                      <a:pt x="8" y="80"/>
                      <a:pt x="6" y="82"/>
                      <a:pt x="8" y="82"/>
                    </a:cubicBezTo>
                    <a:cubicBezTo>
                      <a:pt x="8" y="82"/>
                      <a:pt x="8" y="82"/>
                      <a:pt x="7" y="82"/>
                    </a:cubicBezTo>
                    <a:cubicBezTo>
                      <a:pt x="9" y="84"/>
                      <a:pt x="9" y="85"/>
                      <a:pt x="6" y="88"/>
                    </a:cubicBezTo>
                    <a:cubicBezTo>
                      <a:pt x="6" y="99"/>
                      <a:pt x="9" y="110"/>
                      <a:pt x="11" y="122"/>
                    </a:cubicBezTo>
                    <a:cubicBezTo>
                      <a:pt x="14" y="133"/>
                      <a:pt x="19" y="143"/>
                      <a:pt x="24" y="154"/>
                    </a:cubicBezTo>
                    <a:cubicBezTo>
                      <a:pt x="28" y="155"/>
                      <a:pt x="27" y="158"/>
                      <a:pt x="30" y="159"/>
                    </a:cubicBezTo>
                    <a:cubicBezTo>
                      <a:pt x="29" y="159"/>
                      <a:pt x="29" y="159"/>
                      <a:pt x="29" y="159"/>
                    </a:cubicBezTo>
                    <a:cubicBezTo>
                      <a:pt x="32" y="160"/>
                      <a:pt x="30" y="161"/>
                      <a:pt x="30" y="164"/>
                    </a:cubicBezTo>
                    <a:cubicBezTo>
                      <a:pt x="31" y="163"/>
                      <a:pt x="30" y="164"/>
                      <a:pt x="32" y="163"/>
                    </a:cubicBezTo>
                    <a:cubicBezTo>
                      <a:pt x="34" y="163"/>
                      <a:pt x="30" y="166"/>
                      <a:pt x="31" y="167"/>
                    </a:cubicBezTo>
                    <a:cubicBezTo>
                      <a:pt x="31" y="167"/>
                      <a:pt x="32" y="166"/>
                      <a:pt x="32" y="167"/>
                    </a:cubicBezTo>
                    <a:cubicBezTo>
                      <a:pt x="35" y="168"/>
                      <a:pt x="31" y="166"/>
                      <a:pt x="30" y="171"/>
                    </a:cubicBezTo>
                    <a:cubicBezTo>
                      <a:pt x="33" y="175"/>
                      <a:pt x="37" y="179"/>
                      <a:pt x="38" y="184"/>
                    </a:cubicBezTo>
                    <a:cubicBezTo>
                      <a:pt x="38" y="184"/>
                      <a:pt x="40" y="183"/>
                      <a:pt x="40" y="184"/>
                    </a:cubicBezTo>
                    <a:cubicBezTo>
                      <a:pt x="37" y="186"/>
                      <a:pt x="41" y="185"/>
                      <a:pt x="41" y="186"/>
                    </a:cubicBezTo>
                    <a:cubicBezTo>
                      <a:pt x="40" y="187"/>
                      <a:pt x="40" y="186"/>
                      <a:pt x="39" y="186"/>
                    </a:cubicBezTo>
                    <a:cubicBezTo>
                      <a:pt x="39" y="189"/>
                      <a:pt x="42" y="190"/>
                      <a:pt x="42" y="192"/>
                    </a:cubicBezTo>
                    <a:cubicBezTo>
                      <a:pt x="44" y="193"/>
                      <a:pt x="43" y="197"/>
                      <a:pt x="45" y="197"/>
                    </a:cubicBezTo>
                    <a:cubicBezTo>
                      <a:pt x="44" y="198"/>
                      <a:pt x="44" y="199"/>
                      <a:pt x="44" y="199"/>
                    </a:cubicBezTo>
                    <a:cubicBezTo>
                      <a:pt x="48" y="199"/>
                      <a:pt x="45" y="204"/>
                      <a:pt x="48" y="204"/>
                    </a:cubicBezTo>
                    <a:cubicBezTo>
                      <a:pt x="48" y="204"/>
                      <a:pt x="48" y="204"/>
                      <a:pt x="48" y="204"/>
                    </a:cubicBezTo>
                    <a:cubicBezTo>
                      <a:pt x="51" y="209"/>
                      <a:pt x="54" y="215"/>
                      <a:pt x="59" y="218"/>
                    </a:cubicBezTo>
                    <a:close/>
                    <a:moveTo>
                      <a:pt x="45" y="162"/>
                    </a:moveTo>
                    <a:cubicBezTo>
                      <a:pt x="45" y="162"/>
                      <a:pt x="46" y="162"/>
                      <a:pt x="46" y="162"/>
                    </a:cubicBezTo>
                    <a:cubicBezTo>
                      <a:pt x="45" y="162"/>
                      <a:pt x="45" y="162"/>
                      <a:pt x="45" y="1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i="1"/>
              </a:p>
            </p:txBody>
          </p:sp>
          <p:sp>
            <p:nvSpPr>
              <p:cNvPr id="35" name="Freeform 28"/>
              <p:cNvSpPr>
                <a:spLocks noEditPoints="1"/>
              </p:cNvSpPr>
              <p:nvPr/>
            </p:nvSpPr>
            <p:spPr bwMode="auto">
              <a:xfrm>
                <a:off x="4629150" y="3649663"/>
                <a:ext cx="74613" cy="103188"/>
              </a:xfrm>
              <a:custGeom>
                <a:avLst/>
                <a:gdLst>
                  <a:gd name="T0" fmla="*/ 0 w 34"/>
                  <a:gd name="T1" fmla="*/ 44 h 48"/>
                  <a:gd name="T2" fmla="*/ 12 w 34"/>
                  <a:gd name="T3" fmla="*/ 43 h 48"/>
                  <a:gd name="T4" fmla="*/ 22 w 34"/>
                  <a:gd name="T5" fmla="*/ 39 h 48"/>
                  <a:gd name="T6" fmla="*/ 23 w 34"/>
                  <a:gd name="T7" fmla="*/ 30 h 48"/>
                  <a:gd name="T8" fmla="*/ 26 w 34"/>
                  <a:gd name="T9" fmla="*/ 29 h 48"/>
                  <a:gd name="T10" fmla="*/ 29 w 34"/>
                  <a:gd name="T11" fmla="*/ 25 h 48"/>
                  <a:gd name="T12" fmla="*/ 32 w 34"/>
                  <a:gd name="T13" fmla="*/ 23 h 48"/>
                  <a:gd name="T14" fmla="*/ 29 w 34"/>
                  <a:gd name="T15" fmla="*/ 19 h 48"/>
                  <a:gd name="T16" fmla="*/ 29 w 34"/>
                  <a:gd name="T17" fmla="*/ 14 h 48"/>
                  <a:gd name="T18" fmla="*/ 30 w 34"/>
                  <a:gd name="T19" fmla="*/ 12 h 48"/>
                  <a:gd name="T20" fmla="*/ 32 w 34"/>
                  <a:gd name="T21" fmla="*/ 11 h 48"/>
                  <a:gd name="T22" fmla="*/ 32 w 34"/>
                  <a:gd name="T23" fmla="*/ 10 h 48"/>
                  <a:gd name="T24" fmla="*/ 30 w 34"/>
                  <a:gd name="T25" fmla="*/ 6 h 48"/>
                  <a:gd name="T26" fmla="*/ 29 w 34"/>
                  <a:gd name="T27" fmla="*/ 4 h 48"/>
                  <a:gd name="T28" fmla="*/ 27 w 34"/>
                  <a:gd name="T29" fmla="*/ 3 h 48"/>
                  <a:gd name="T30" fmla="*/ 26 w 34"/>
                  <a:gd name="T31" fmla="*/ 6 h 48"/>
                  <a:gd name="T32" fmla="*/ 23 w 34"/>
                  <a:gd name="T33" fmla="*/ 5 h 48"/>
                  <a:gd name="T34" fmla="*/ 18 w 34"/>
                  <a:gd name="T35" fmla="*/ 1 h 48"/>
                  <a:gd name="T36" fmla="*/ 17 w 34"/>
                  <a:gd name="T37" fmla="*/ 1 h 48"/>
                  <a:gd name="T38" fmla="*/ 19 w 34"/>
                  <a:gd name="T39" fmla="*/ 4 h 48"/>
                  <a:gd name="T40" fmla="*/ 17 w 34"/>
                  <a:gd name="T41" fmla="*/ 3 h 48"/>
                  <a:gd name="T42" fmla="*/ 20 w 34"/>
                  <a:gd name="T43" fmla="*/ 6 h 48"/>
                  <a:gd name="T44" fmla="*/ 16 w 34"/>
                  <a:gd name="T45" fmla="*/ 4 h 48"/>
                  <a:gd name="T46" fmla="*/ 14 w 34"/>
                  <a:gd name="T47" fmla="*/ 3 h 48"/>
                  <a:gd name="T48" fmla="*/ 16 w 34"/>
                  <a:gd name="T49" fmla="*/ 5 h 48"/>
                  <a:gd name="T50" fmla="*/ 14 w 34"/>
                  <a:gd name="T51" fmla="*/ 5 h 48"/>
                  <a:gd name="T52" fmla="*/ 18 w 34"/>
                  <a:gd name="T53" fmla="*/ 8 h 48"/>
                  <a:gd name="T54" fmla="*/ 22 w 34"/>
                  <a:gd name="T55" fmla="*/ 11 h 48"/>
                  <a:gd name="T56" fmla="*/ 17 w 34"/>
                  <a:gd name="T57" fmla="*/ 9 h 48"/>
                  <a:gd name="T58" fmla="*/ 16 w 34"/>
                  <a:gd name="T59" fmla="*/ 10 h 48"/>
                  <a:gd name="T60" fmla="*/ 16 w 34"/>
                  <a:gd name="T61" fmla="*/ 11 h 48"/>
                  <a:gd name="T62" fmla="*/ 15 w 34"/>
                  <a:gd name="T63" fmla="*/ 12 h 48"/>
                  <a:gd name="T64" fmla="*/ 14 w 34"/>
                  <a:gd name="T65" fmla="*/ 14 h 48"/>
                  <a:gd name="T66" fmla="*/ 14 w 34"/>
                  <a:gd name="T67" fmla="*/ 14 h 48"/>
                  <a:gd name="T68" fmla="*/ 15 w 34"/>
                  <a:gd name="T69" fmla="*/ 15 h 48"/>
                  <a:gd name="T70" fmla="*/ 16 w 34"/>
                  <a:gd name="T71" fmla="*/ 16 h 48"/>
                  <a:gd name="T72" fmla="*/ 14 w 34"/>
                  <a:gd name="T73" fmla="*/ 16 h 48"/>
                  <a:gd name="T74" fmla="*/ 15 w 34"/>
                  <a:gd name="T75" fmla="*/ 17 h 48"/>
                  <a:gd name="T76" fmla="*/ 13 w 34"/>
                  <a:gd name="T77" fmla="*/ 17 h 48"/>
                  <a:gd name="T78" fmla="*/ 12 w 34"/>
                  <a:gd name="T79" fmla="*/ 19 h 48"/>
                  <a:gd name="T80" fmla="*/ 11 w 34"/>
                  <a:gd name="T81" fmla="*/ 18 h 48"/>
                  <a:gd name="T82" fmla="*/ 12 w 34"/>
                  <a:gd name="T83" fmla="*/ 20 h 48"/>
                  <a:gd name="T84" fmla="*/ 11 w 34"/>
                  <a:gd name="T85" fmla="*/ 20 h 48"/>
                  <a:gd name="T86" fmla="*/ 11 w 34"/>
                  <a:gd name="T87" fmla="*/ 21 h 48"/>
                  <a:gd name="T88" fmla="*/ 11 w 34"/>
                  <a:gd name="T89" fmla="*/ 22 h 48"/>
                  <a:gd name="T90" fmla="*/ 12 w 34"/>
                  <a:gd name="T91" fmla="*/ 25 h 48"/>
                  <a:gd name="T92" fmla="*/ 15 w 34"/>
                  <a:gd name="T93" fmla="*/ 29 h 48"/>
                  <a:gd name="T94" fmla="*/ 13 w 34"/>
                  <a:gd name="T95" fmla="*/ 28 h 48"/>
                  <a:gd name="T96" fmla="*/ 12 w 34"/>
                  <a:gd name="T97" fmla="*/ 30 h 48"/>
                  <a:gd name="T98" fmla="*/ 11 w 34"/>
                  <a:gd name="T99" fmla="*/ 30 h 48"/>
                  <a:gd name="T100" fmla="*/ 8 w 34"/>
                  <a:gd name="T101" fmla="*/ 30 h 48"/>
                  <a:gd name="T102" fmla="*/ 7 w 34"/>
                  <a:gd name="T103" fmla="*/ 30 h 48"/>
                  <a:gd name="T104" fmla="*/ 6 w 34"/>
                  <a:gd name="T105" fmla="*/ 33 h 48"/>
                  <a:gd name="T106" fmla="*/ 5 w 34"/>
                  <a:gd name="T107" fmla="*/ 37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34" h="48">
                    <a:moveTo>
                      <a:pt x="5" y="37"/>
                    </a:moveTo>
                    <a:cubicBezTo>
                      <a:pt x="5" y="36"/>
                      <a:pt x="5" y="36"/>
                      <a:pt x="5" y="36"/>
                    </a:cubicBezTo>
                    <a:cubicBezTo>
                      <a:pt x="3" y="33"/>
                      <a:pt x="2" y="31"/>
                      <a:pt x="2" y="35"/>
                    </a:cubicBezTo>
                    <a:cubicBezTo>
                      <a:pt x="2" y="36"/>
                      <a:pt x="2" y="33"/>
                      <a:pt x="2" y="33"/>
                    </a:cubicBezTo>
                    <a:cubicBezTo>
                      <a:pt x="2" y="36"/>
                      <a:pt x="1" y="31"/>
                      <a:pt x="0" y="37"/>
                    </a:cubicBezTo>
                    <a:cubicBezTo>
                      <a:pt x="0" y="38"/>
                      <a:pt x="0" y="44"/>
                      <a:pt x="0" y="44"/>
                    </a:cubicBezTo>
                    <a:cubicBezTo>
                      <a:pt x="1" y="42"/>
                      <a:pt x="2" y="44"/>
                      <a:pt x="5" y="47"/>
                    </a:cubicBezTo>
                    <a:cubicBezTo>
                      <a:pt x="5" y="46"/>
                      <a:pt x="6" y="45"/>
                      <a:pt x="6" y="46"/>
                    </a:cubicBezTo>
                    <a:cubicBezTo>
                      <a:pt x="8" y="45"/>
                      <a:pt x="12" y="48"/>
                      <a:pt x="13" y="46"/>
                    </a:cubicBezTo>
                    <a:cubicBezTo>
                      <a:pt x="13" y="45"/>
                      <a:pt x="13" y="44"/>
                      <a:pt x="13" y="43"/>
                    </a:cubicBezTo>
                    <a:cubicBezTo>
                      <a:pt x="13" y="44"/>
                      <a:pt x="13" y="44"/>
                      <a:pt x="13" y="44"/>
                    </a:cubicBezTo>
                    <a:cubicBezTo>
                      <a:pt x="12" y="43"/>
                      <a:pt x="12" y="43"/>
                      <a:pt x="12" y="43"/>
                    </a:cubicBezTo>
                    <a:cubicBezTo>
                      <a:pt x="12" y="42"/>
                      <a:pt x="13" y="44"/>
                      <a:pt x="13" y="44"/>
                    </a:cubicBezTo>
                    <a:cubicBezTo>
                      <a:pt x="14" y="44"/>
                      <a:pt x="14" y="43"/>
                      <a:pt x="15" y="43"/>
                    </a:cubicBezTo>
                    <a:cubicBezTo>
                      <a:pt x="14" y="41"/>
                      <a:pt x="16" y="43"/>
                      <a:pt x="14" y="41"/>
                    </a:cubicBezTo>
                    <a:cubicBezTo>
                      <a:pt x="15" y="41"/>
                      <a:pt x="15" y="41"/>
                      <a:pt x="15" y="42"/>
                    </a:cubicBezTo>
                    <a:cubicBezTo>
                      <a:pt x="15" y="40"/>
                      <a:pt x="15" y="40"/>
                      <a:pt x="17" y="42"/>
                    </a:cubicBezTo>
                    <a:cubicBezTo>
                      <a:pt x="20" y="43"/>
                      <a:pt x="20" y="40"/>
                      <a:pt x="22" y="39"/>
                    </a:cubicBezTo>
                    <a:cubicBezTo>
                      <a:pt x="23" y="38"/>
                      <a:pt x="24" y="35"/>
                      <a:pt x="24" y="33"/>
                    </a:cubicBezTo>
                    <a:cubicBezTo>
                      <a:pt x="22" y="31"/>
                      <a:pt x="23" y="32"/>
                      <a:pt x="21" y="30"/>
                    </a:cubicBezTo>
                    <a:cubicBezTo>
                      <a:pt x="22" y="30"/>
                      <a:pt x="22" y="30"/>
                      <a:pt x="22" y="30"/>
                    </a:cubicBezTo>
                    <a:cubicBezTo>
                      <a:pt x="21" y="29"/>
                      <a:pt x="22" y="30"/>
                      <a:pt x="23" y="31"/>
                    </a:cubicBezTo>
                    <a:cubicBezTo>
                      <a:pt x="23" y="30"/>
                      <a:pt x="23" y="31"/>
                      <a:pt x="22" y="29"/>
                    </a:cubicBezTo>
                    <a:cubicBezTo>
                      <a:pt x="20" y="28"/>
                      <a:pt x="24" y="31"/>
                      <a:pt x="23" y="30"/>
                    </a:cubicBezTo>
                    <a:cubicBezTo>
                      <a:pt x="24" y="31"/>
                      <a:pt x="22" y="29"/>
                      <a:pt x="23" y="30"/>
                    </a:cubicBezTo>
                    <a:cubicBezTo>
                      <a:pt x="21" y="28"/>
                      <a:pt x="24" y="31"/>
                      <a:pt x="26" y="31"/>
                    </a:cubicBezTo>
                    <a:cubicBezTo>
                      <a:pt x="26" y="30"/>
                      <a:pt x="24" y="29"/>
                      <a:pt x="26" y="29"/>
                    </a:cubicBezTo>
                    <a:cubicBezTo>
                      <a:pt x="26" y="29"/>
                      <a:pt x="25" y="28"/>
                      <a:pt x="25" y="28"/>
                    </a:cubicBezTo>
                    <a:cubicBezTo>
                      <a:pt x="27" y="30"/>
                      <a:pt x="24" y="27"/>
                      <a:pt x="25" y="28"/>
                    </a:cubicBezTo>
                    <a:cubicBezTo>
                      <a:pt x="26" y="28"/>
                      <a:pt x="26" y="28"/>
                      <a:pt x="26" y="29"/>
                    </a:cubicBezTo>
                    <a:cubicBezTo>
                      <a:pt x="27" y="29"/>
                      <a:pt x="26" y="28"/>
                      <a:pt x="27" y="28"/>
                    </a:cubicBezTo>
                    <a:cubicBezTo>
                      <a:pt x="26" y="27"/>
                      <a:pt x="29" y="29"/>
                      <a:pt x="27" y="28"/>
                    </a:cubicBezTo>
                    <a:cubicBezTo>
                      <a:pt x="28" y="28"/>
                      <a:pt x="28" y="28"/>
                      <a:pt x="29" y="28"/>
                    </a:cubicBezTo>
                    <a:cubicBezTo>
                      <a:pt x="26" y="26"/>
                      <a:pt x="30" y="29"/>
                      <a:pt x="28" y="27"/>
                    </a:cubicBezTo>
                    <a:cubicBezTo>
                      <a:pt x="29" y="27"/>
                      <a:pt x="29" y="27"/>
                      <a:pt x="29" y="27"/>
                    </a:cubicBezTo>
                    <a:cubicBezTo>
                      <a:pt x="29" y="27"/>
                      <a:pt x="30" y="26"/>
                      <a:pt x="29" y="25"/>
                    </a:cubicBezTo>
                    <a:cubicBezTo>
                      <a:pt x="29" y="24"/>
                      <a:pt x="32" y="26"/>
                      <a:pt x="31" y="24"/>
                    </a:cubicBezTo>
                    <a:cubicBezTo>
                      <a:pt x="31" y="24"/>
                      <a:pt x="30" y="24"/>
                      <a:pt x="30" y="23"/>
                    </a:cubicBezTo>
                    <a:cubicBezTo>
                      <a:pt x="30" y="23"/>
                      <a:pt x="31" y="24"/>
                      <a:pt x="31" y="24"/>
                    </a:cubicBezTo>
                    <a:cubicBezTo>
                      <a:pt x="30" y="23"/>
                      <a:pt x="32" y="24"/>
                      <a:pt x="32" y="24"/>
                    </a:cubicBezTo>
                    <a:cubicBezTo>
                      <a:pt x="31" y="23"/>
                      <a:pt x="31" y="23"/>
                      <a:pt x="30" y="23"/>
                    </a:cubicBezTo>
                    <a:cubicBezTo>
                      <a:pt x="33" y="24"/>
                      <a:pt x="30" y="22"/>
                      <a:pt x="32" y="23"/>
                    </a:cubicBezTo>
                    <a:cubicBezTo>
                      <a:pt x="29" y="21"/>
                      <a:pt x="30" y="21"/>
                      <a:pt x="30" y="21"/>
                    </a:cubicBezTo>
                    <a:cubicBezTo>
                      <a:pt x="30" y="21"/>
                      <a:pt x="31" y="21"/>
                      <a:pt x="31" y="22"/>
                    </a:cubicBezTo>
                    <a:cubicBezTo>
                      <a:pt x="31" y="21"/>
                      <a:pt x="31" y="21"/>
                      <a:pt x="32" y="21"/>
                    </a:cubicBezTo>
                    <a:cubicBezTo>
                      <a:pt x="32" y="21"/>
                      <a:pt x="30" y="20"/>
                      <a:pt x="31" y="20"/>
                    </a:cubicBezTo>
                    <a:cubicBezTo>
                      <a:pt x="33" y="22"/>
                      <a:pt x="31" y="20"/>
                      <a:pt x="32" y="20"/>
                    </a:cubicBezTo>
                    <a:cubicBezTo>
                      <a:pt x="30" y="19"/>
                      <a:pt x="29" y="18"/>
                      <a:pt x="29" y="19"/>
                    </a:cubicBezTo>
                    <a:cubicBezTo>
                      <a:pt x="32" y="20"/>
                      <a:pt x="32" y="20"/>
                      <a:pt x="32" y="20"/>
                    </a:cubicBezTo>
                    <a:cubicBezTo>
                      <a:pt x="31" y="19"/>
                      <a:pt x="34" y="20"/>
                      <a:pt x="31" y="18"/>
                    </a:cubicBezTo>
                    <a:cubicBezTo>
                      <a:pt x="32" y="19"/>
                      <a:pt x="32" y="19"/>
                      <a:pt x="32" y="19"/>
                    </a:cubicBezTo>
                    <a:cubicBezTo>
                      <a:pt x="31" y="17"/>
                      <a:pt x="33" y="18"/>
                      <a:pt x="31" y="16"/>
                    </a:cubicBezTo>
                    <a:cubicBezTo>
                      <a:pt x="31" y="16"/>
                      <a:pt x="32" y="16"/>
                      <a:pt x="32" y="16"/>
                    </a:cubicBezTo>
                    <a:cubicBezTo>
                      <a:pt x="31" y="15"/>
                      <a:pt x="31" y="15"/>
                      <a:pt x="29" y="14"/>
                    </a:cubicBezTo>
                    <a:cubicBezTo>
                      <a:pt x="29" y="14"/>
                      <a:pt x="30" y="14"/>
                      <a:pt x="31" y="15"/>
                    </a:cubicBezTo>
                    <a:cubicBezTo>
                      <a:pt x="31" y="15"/>
                      <a:pt x="33" y="16"/>
                      <a:pt x="31" y="14"/>
                    </a:cubicBezTo>
                    <a:cubicBezTo>
                      <a:pt x="32" y="15"/>
                      <a:pt x="32" y="15"/>
                      <a:pt x="32" y="15"/>
                    </a:cubicBezTo>
                    <a:cubicBezTo>
                      <a:pt x="31" y="14"/>
                      <a:pt x="30" y="13"/>
                      <a:pt x="32" y="14"/>
                    </a:cubicBezTo>
                    <a:cubicBezTo>
                      <a:pt x="31" y="13"/>
                      <a:pt x="30" y="12"/>
                      <a:pt x="29" y="12"/>
                    </a:cubicBezTo>
                    <a:cubicBezTo>
                      <a:pt x="29" y="11"/>
                      <a:pt x="31" y="13"/>
                      <a:pt x="30" y="12"/>
                    </a:cubicBezTo>
                    <a:cubicBezTo>
                      <a:pt x="31" y="13"/>
                      <a:pt x="31" y="13"/>
                      <a:pt x="31" y="13"/>
                    </a:cubicBezTo>
                    <a:cubicBezTo>
                      <a:pt x="32" y="13"/>
                      <a:pt x="31" y="12"/>
                      <a:pt x="31" y="11"/>
                    </a:cubicBezTo>
                    <a:cubicBezTo>
                      <a:pt x="33" y="13"/>
                      <a:pt x="31" y="11"/>
                      <a:pt x="32" y="11"/>
                    </a:cubicBezTo>
                    <a:cubicBezTo>
                      <a:pt x="31" y="11"/>
                      <a:pt x="33" y="12"/>
                      <a:pt x="30" y="10"/>
                    </a:cubicBezTo>
                    <a:cubicBezTo>
                      <a:pt x="31" y="11"/>
                      <a:pt x="31" y="11"/>
                      <a:pt x="31" y="11"/>
                    </a:cubicBezTo>
                    <a:cubicBezTo>
                      <a:pt x="32" y="11"/>
                      <a:pt x="32" y="10"/>
                      <a:pt x="32" y="11"/>
                    </a:cubicBezTo>
                    <a:cubicBezTo>
                      <a:pt x="33" y="11"/>
                      <a:pt x="31" y="10"/>
                      <a:pt x="31" y="9"/>
                    </a:cubicBezTo>
                    <a:cubicBezTo>
                      <a:pt x="32" y="10"/>
                      <a:pt x="32" y="10"/>
                      <a:pt x="32" y="10"/>
                    </a:cubicBezTo>
                    <a:cubicBezTo>
                      <a:pt x="31" y="9"/>
                      <a:pt x="30" y="8"/>
                      <a:pt x="29" y="7"/>
                    </a:cubicBezTo>
                    <a:cubicBezTo>
                      <a:pt x="30" y="7"/>
                      <a:pt x="29" y="6"/>
                      <a:pt x="30" y="7"/>
                    </a:cubicBezTo>
                    <a:cubicBezTo>
                      <a:pt x="30" y="8"/>
                      <a:pt x="31" y="9"/>
                      <a:pt x="32" y="10"/>
                    </a:cubicBezTo>
                    <a:cubicBezTo>
                      <a:pt x="33" y="11"/>
                      <a:pt x="31" y="8"/>
                      <a:pt x="32" y="10"/>
                    </a:cubicBezTo>
                    <a:cubicBezTo>
                      <a:pt x="33" y="10"/>
                      <a:pt x="32" y="9"/>
                      <a:pt x="31" y="8"/>
                    </a:cubicBezTo>
                    <a:cubicBezTo>
                      <a:pt x="31" y="8"/>
                      <a:pt x="32" y="9"/>
                      <a:pt x="32" y="9"/>
                    </a:cubicBezTo>
                    <a:cubicBezTo>
                      <a:pt x="32" y="9"/>
                      <a:pt x="32" y="9"/>
                      <a:pt x="32" y="9"/>
                    </a:cubicBezTo>
                    <a:cubicBezTo>
                      <a:pt x="32" y="9"/>
                      <a:pt x="32" y="8"/>
                      <a:pt x="32" y="8"/>
                    </a:cubicBezTo>
                    <a:cubicBezTo>
                      <a:pt x="31" y="7"/>
                      <a:pt x="31" y="7"/>
                      <a:pt x="30" y="6"/>
                    </a:cubicBezTo>
                    <a:cubicBezTo>
                      <a:pt x="30" y="6"/>
                      <a:pt x="30" y="6"/>
                      <a:pt x="30" y="6"/>
                    </a:cubicBezTo>
                    <a:cubicBezTo>
                      <a:pt x="29" y="5"/>
                      <a:pt x="29" y="5"/>
                      <a:pt x="30" y="6"/>
                    </a:cubicBezTo>
                    <a:cubicBezTo>
                      <a:pt x="31" y="7"/>
                      <a:pt x="31" y="8"/>
                      <a:pt x="32" y="8"/>
                    </a:cubicBezTo>
                    <a:cubicBezTo>
                      <a:pt x="30" y="5"/>
                      <a:pt x="30" y="5"/>
                      <a:pt x="30" y="5"/>
                    </a:cubicBezTo>
                    <a:cubicBezTo>
                      <a:pt x="31" y="6"/>
                      <a:pt x="30" y="5"/>
                      <a:pt x="29" y="4"/>
                    </a:cubicBezTo>
                    <a:cubicBezTo>
                      <a:pt x="29" y="5"/>
                      <a:pt x="29" y="5"/>
                      <a:pt x="29" y="5"/>
                    </a:cubicBezTo>
                    <a:cubicBezTo>
                      <a:pt x="29" y="4"/>
                      <a:pt x="29" y="4"/>
                      <a:pt x="29" y="4"/>
                    </a:cubicBezTo>
                    <a:cubicBezTo>
                      <a:pt x="29" y="4"/>
                      <a:pt x="28" y="3"/>
                      <a:pt x="28" y="4"/>
                    </a:cubicBezTo>
                    <a:cubicBezTo>
                      <a:pt x="29" y="6"/>
                      <a:pt x="29" y="6"/>
                      <a:pt x="29" y="6"/>
                    </a:cubicBezTo>
                    <a:cubicBezTo>
                      <a:pt x="29" y="6"/>
                      <a:pt x="30" y="7"/>
                      <a:pt x="29" y="6"/>
                    </a:cubicBezTo>
                    <a:cubicBezTo>
                      <a:pt x="29" y="6"/>
                      <a:pt x="28" y="5"/>
                      <a:pt x="28" y="4"/>
                    </a:cubicBezTo>
                    <a:cubicBezTo>
                      <a:pt x="28" y="5"/>
                      <a:pt x="28" y="5"/>
                      <a:pt x="28" y="5"/>
                    </a:cubicBezTo>
                    <a:cubicBezTo>
                      <a:pt x="27" y="3"/>
                      <a:pt x="27" y="3"/>
                      <a:pt x="27" y="3"/>
                    </a:cubicBezTo>
                    <a:cubicBezTo>
                      <a:pt x="29" y="6"/>
                      <a:pt x="27" y="4"/>
                      <a:pt x="27" y="5"/>
                    </a:cubicBezTo>
                    <a:cubicBezTo>
                      <a:pt x="27" y="4"/>
                      <a:pt x="27" y="4"/>
                      <a:pt x="27" y="4"/>
                    </a:cubicBezTo>
                    <a:cubicBezTo>
                      <a:pt x="26" y="4"/>
                      <a:pt x="28" y="5"/>
                      <a:pt x="28" y="5"/>
                    </a:cubicBezTo>
                    <a:cubicBezTo>
                      <a:pt x="28" y="5"/>
                      <a:pt x="26" y="3"/>
                      <a:pt x="25" y="3"/>
                    </a:cubicBezTo>
                    <a:cubicBezTo>
                      <a:pt x="25" y="3"/>
                      <a:pt x="26" y="5"/>
                      <a:pt x="25" y="3"/>
                    </a:cubicBezTo>
                    <a:cubicBezTo>
                      <a:pt x="25" y="4"/>
                      <a:pt x="25" y="5"/>
                      <a:pt x="26" y="6"/>
                    </a:cubicBezTo>
                    <a:cubicBezTo>
                      <a:pt x="26" y="6"/>
                      <a:pt x="24" y="4"/>
                      <a:pt x="25" y="5"/>
                    </a:cubicBezTo>
                    <a:cubicBezTo>
                      <a:pt x="24" y="4"/>
                      <a:pt x="23" y="3"/>
                      <a:pt x="23" y="3"/>
                    </a:cubicBezTo>
                    <a:cubicBezTo>
                      <a:pt x="23" y="4"/>
                      <a:pt x="22" y="3"/>
                      <a:pt x="24" y="4"/>
                    </a:cubicBezTo>
                    <a:cubicBezTo>
                      <a:pt x="23" y="4"/>
                      <a:pt x="23" y="4"/>
                      <a:pt x="23" y="5"/>
                    </a:cubicBezTo>
                    <a:cubicBezTo>
                      <a:pt x="23" y="5"/>
                      <a:pt x="22" y="4"/>
                      <a:pt x="21" y="3"/>
                    </a:cubicBezTo>
                    <a:cubicBezTo>
                      <a:pt x="23" y="4"/>
                      <a:pt x="23" y="5"/>
                      <a:pt x="23" y="5"/>
                    </a:cubicBezTo>
                    <a:cubicBezTo>
                      <a:pt x="24" y="6"/>
                      <a:pt x="24" y="6"/>
                      <a:pt x="25" y="7"/>
                    </a:cubicBezTo>
                    <a:cubicBezTo>
                      <a:pt x="26" y="7"/>
                      <a:pt x="26" y="8"/>
                      <a:pt x="26" y="8"/>
                    </a:cubicBezTo>
                    <a:cubicBezTo>
                      <a:pt x="25" y="7"/>
                      <a:pt x="22" y="5"/>
                      <a:pt x="22" y="5"/>
                    </a:cubicBezTo>
                    <a:cubicBezTo>
                      <a:pt x="20" y="3"/>
                      <a:pt x="23" y="5"/>
                      <a:pt x="21" y="3"/>
                    </a:cubicBezTo>
                    <a:cubicBezTo>
                      <a:pt x="19" y="2"/>
                      <a:pt x="19" y="1"/>
                      <a:pt x="20" y="2"/>
                    </a:cubicBezTo>
                    <a:cubicBezTo>
                      <a:pt x="18" y="1"/>
                      <a:pt x="20" y="2"/>
                      <a:pt x="18" y="1"/>
                    </a:cubicBezTo>
                    <a:cubicBezTo>
                      <a:pt x="18" y="1"/>
                      <a:pt x="19" y="2"/>
                      <a:pt x="19" y="2"/>
                    </a:cubicBezTo>
                    <a:cubicBezTo>
                      <a:pt x="20" y="3"/>
                      <a:pt x="20" y="3"/>
                      <a:pt x="21" y="4"/>
                    </a:cubicBezTo>
                    <a:cubicBezTo>
                      <a:pt x="23" y="5"/>
                      <a:pt x="19" y="3"/>
                      <a:pt x="19" y="3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18" y="2"/>
                      <a:pt x="19" y="3"/>
                      <a:pt x="19" y="3"/>
                    </a:cubicBezTo>
                    <a:cubicBezTo>
                      <a:pt x="17" y="1"/>
                      <a:pt x="19" y="3"/>
                      <a:pt x="17" y="1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5" y="0"/>
                      <a:pt x="18" y="2"/>
                      <a:pt x="17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7" y="2"/>
                      <a:pt x="19" y="3"/>
                      <a:pt x="19" y="3"/>
                    </a:cubicBezTo>
                    <a:cubicBezTo>
                      <a:pt x="21" y="5"/>
                      <a:pt x="19" y="3"/>
                      <a:pt x="19" y="4"/>
                    </a:cubicBezTo>
                    <a:cubicBezTo>
                      <a:pt x="21" y="5"/>
                      <a:pt x="19" y="3"/>
                      <a:pt x="21" y="5"/>
                    </a:cubicBezTo>
                    <a:cubicBezTo>
                      <a:pt x="22" y="5"/>
                      <a:pt x="22" y="6"/>
                      <a:pt x="22" y="6"/>
                    </a:cubicBezTo>
                    <a:cubicBezTo>
                      <a:pt x="22" y="6"/>
                      <a:pt x="20" y="5"/>
                      <a:pt x="19" y="4"/>
                    </a:cubicBezTo>
                    <a:cubicBezTo>
                      <a:pt x="19" y="4"/>
                      <a:pt x="19" y="4"/>
                      <a:pt x="20" y="4"/>
                    </a:cubicBezTo>
                    <a:cubicBezTo>
                      <a:pt x="19" y="3"/>
                      <a:pt x="17" y="2"/>
                      <a:pt x="16" y="1"/>
                    </a:cubicBezTo>
                    <a:cubicBezTo>
                      <a:pt x="15" y="1"/>
                      <a:pt x="17" y="2"/>
                      <a:pt x="17" y="3"/>
                    </a:cubicBezTo>
                    <a:cubicBezTo>
                      <a:pt x="17" y="3"/>
                      <a:pt x="19" y="4"/>
                      <a:pt x="19" y="4"/>
                    </a:cubicBezTo>
                    <a:cubicBezTo>
                      <a:pt x="23" y="7"/>
                      <a:pt x="16" y="2"/>
                      <a:pt x="17" y="3"/>
                    </a:cubicBezTo>
                    <a:cubicBezTo>
                      <a:pt x="19" y="4"/>
                      <a:pt x="20" y="6"/>
                      <a:pt x="23" y="7"/>
                    </a:cubicBezTo>
                    <a:cubicBezTo>
                      <a:pt x="23" y="8"/>
                      <a:pt x="24" y="8"/>
                      <a:pt x="23" y="8"/>
                    </a:cubicBezTo>
                    <a:cubicBezTo>
                      <a:pt x="22" y="7"/>
                      <a:pt x="22" y="7"/>
                      <a:pt x="20" y="6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7" y="4"/>
                      <a:pt x="16" y="3"/>
                      <a:pt x="15" y="2"/>
                    </a:cubicBezTo>
                    <a:cubicBezTo>
                      <a:pt x="16" y="3"/>
                      <a:pt x="17" y="4"/>
                      <a:pt x="17" y="4"/>
                    </a:cubicBezTo>
                    <a:cubicBezTo>
                      <a:pt x="16" y="3"/>
                      <a:pt x="16" y="3"/>
                      <a:pt x="15" y="3"/>
                    </a:cubicBezTo>
                    <a:cubicBezTo>
                      <a:pt x="16" y="3"/>
                      <a:pt x="18" y="5"/>
                      <a:pt x="18" y="5"/>
                    </a:cubicBezTo>
                    <a:cubicBezTo>
                      <a:pt x="18" y="5"/>
                      <a:pt x="16" y="4"/>
                      <a:pt x="16" y="4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6" y="4"/>
                      <a:pt x="14" y="2"/>
                      <a:pt x="15" y="3"/>
                    </a:cubicBezTo>
                    <a:cubicBezTo>
                      <a:pt x="15" y="4"/>
                      <a:pt x="17" y="5"/>
                      <a:pt x="18" y="5"/>
                    </a:cubicBezTo>
                    <a:cubicBezTo>
                      <a:pt x="18" y="6"/>
                      <a:pt x="17" y="5"/>
                      <a:pt x="17" y="5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7" y="5"/>
                      <a:pt x="14" y="3"/>
                      <a:pt x="14" y="3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5" y="4"/>
                      <a:pt x="17" y="6"/>
                      <a:pt x="15" y="4"/>
                    </a:cubicBezTo>
                    <a:cubicBezTo>
                      <a:pt x="17" y="6"/>
                      <a:pt x="15" y="4"/>
                      <a:pt x="16" y="5"/>
                    </a:cubicBezTo>
                    <a:cubicBezTo>
                      <a:pt x="18" y="6"/>
                      <a:pt x="17" y="6"/>
                      <a:pt x="18" y="6"/>
                    </a:cubicBezTo>
                    <a:cubicBezTo>
                      <a:pt x="15" y="5"/>
                      <a:pt x="17" y="6"/>
                      <a:pt x="17" y="6"/>
                    </a:cubicBezTo>
                    <a:cubicBezTo>
                      <a:pt x="16" y="6"/>
                      <a:pt x="16" y="6"/>
                      <a:pt x="16" y="5"/>
                    </a:cubicBezTo>
                    <a:cubicBezTo>
                      <a:pt x="17" y="6"/>
                      <a:pt x="17" y="6"/>
                      <a:pt x="17" y="6"/>
                    </a:cubicBezTo>
                    <a:cubicBezTo>
                      <a:pt x="14" y="4"/>
                      <a:pt x="18" y="7"/>
                      <a:pt x="17" y="6"/>
                    </a:cubicBezTo>
                    <a:cubicBezTo>
                      <a:pt x="16" y="6"/>
                      <a:pt x="15" y="5"/>
                      <a:pt x="14" y="5"/>
                    </a:cubicBezTo>
                    <a:cubicBezTo>
                      <a:pt x="16" y="6"/>
                      <a:pt x="17" y="7"/>
                      <a:pt x="18" y="8"/>
                    </a:cubicBezTo>
                    <a:cubicBezTo>
                      <a:pt x="17" y="7"/>
                      <a:pt x="15" y="6"/>
                      <a:pt x="14" y="5"/>
                    </a:cubicBezTo>
                    <a:cubicBezTo>
                      <a:pt x="16" y="6"/>
                      <a:pt x="13" y="4"/>
                      <a:pt x="15" y="6"/>
                    </a:cubicBezTo>
                    <a:cubicBezTo>
                      <a:pt x="16" y="6"/>
                      <a:pt x="16" y="7"/>
                      <a:pt x="17" y="7"/>
                    </a:cubicBezTo>
                    <a:cubicBezTo>
                      <a:pt x="17" y="7"/>
                      <a:pt x="16" y="7"/>
                      <a:pt x="15" y="6"/>
                    </a:cubicBezTo>
                    <a:cubicBezTo>
                      <a:pt x="16" y="6"/>
                      <a:pt x="17" y="8"/>
                      <a:pt x="18" y="8"/>
                    </a:cubicBezTo>
                    <a:cubicBezTo>
                      <a:pt x="17" y="8"/>
                      <a:pt x="19" y="9"/>
                      <a:pt x="18" y="8"/>
                    </a:cubicBezTo>
                    <a:cubicBezTo>
                      <a:pt x="17" y="8"/>
                      <a:pt x="18" y="8"/>
                      <a:pt x="17" y="7"/>
                    </a:cubicBezTo>
                    <a:cubicBezTo>
                      <a:pt x="16" y="7"/>
                      <a:pt x="20" y="10"/>
                      <a:pt x="20" y="10"/>
                    </a:cubicBezTo>
                    <a:cubicBezTo>
                      <a:pt x="21" y="10"/>
                      <a:pt x="23" y="12"/>
                      <a:pt x="24" y="13"/>
                    </a:cubicBezTo>
                    <a:cubicBezTo>
                      <a:pt x="23" y="13"/>
                      <a:pt x="23" y="12"/>
                      <a:pt x="22" y="11"/>
                    </a:cubicBezTo>
                    <a:cubicBezTo>
                      <a:pt x="22" y="11"/>
                      <a:pt x="22" y="11"/>
                      <a:pt x="22" y="11"/>
                    </a:cubicBezTo>
                    <a:cubicBezTo>
                      <a:pt x="19" y="10"/>
                      <a:pt x="18" y="8"/>
                      <a:pt x="16" y="7"/>
                    </a:cubicBezTo>
                    <a:cubicBezTo>
                      <a:pt x="17" y="8"/>
                      <a:pt x="17" y="8"/>
                      <a:pt x="17" y="8"/>
                    </a:cubicBezTo>
                    <a:cubicBezTo>
                      <a:pt x="16" y="7"/>
                      <a:pt x="15" y="7"/>
                      <a:pt x="14" y="6"/>
                    </a:cubicBezTo>
                    <a:cubicBezTo>
                      <a:pt x="16" y="7"/>
                      <a:pt x="14" y="7"/>
                      <a:pt x="15" y="7"/>
                    </a:cubicBezTo>
                    <a:cubicBezTo>
                      <a:pt x="16" y="8"/>
                      <a:pt x="14" y="7"/>
                      <a:pt x="16" y="7"/>
                    </a:cubicBezTo>
                    <a:cubicBezTo>
                      <a:pt x="16" y="8"/>
                      <a:pt x="18" y="9"/>
                      <a:pt x="17" y="9"/>
                    </a:cubicBezTo>
                    <a:cubicBezTo>
                      <a:pt x="16" y="8"/>
                      <a:pt x="15" y="8"/>
                      <a:pt x="15" y="7"/>
                    </a:cubicBezTo>
                    <a:cubicBezTo>
                      <a:pt x="14" y="7"/>
                      <a:pt x="16" y="8"/>
                      <a:pt x="15" y="8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4" y="7"/>
                      <a:pt x="14" y="8"/>
                      <a:pt x="17" y="10"/>
                    </a:cubicBezTo>
                    <a:cubicBezTo>
                      <a:pt x="16" y="10"/>
                      <a:pt x="15" y="10"/>
                      <a:pt x="14" y="9"/>
                    </a:cubicBezTo>
                    <a:cubicBezTo>
                      <a:pt x="15" y="9"/>
                      <a:pt x="16" y="10"/>
                      <a:pt x="16" y="10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3" y="9"/>
                      <a:pt x="15" y="10"/>
                      <a:pt x="16" y="11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3" y="9"/>
                      <a:pt x="15" y="10"/>
                      <a:pt x="16" y="11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11"/>
                      <a:pt x="16" y="11"/>
                      <a:pt x="14" y="10"/>
                    </a:cubicBezTo>
                    <a:cubicBezTo>
                      <a:pt x="14" y="10"/>
                      <a:pt x="15" y="11"/>
                      <a:pt x="15" y="11"/>
                    </a:cubicBezTo>
                    <a:cubicBezTo>
                      <a:pt x="14" y="10"/>
                      <a:pt x="14" y="10"/>
                      <a:pt x="14" y="11"/>
                    </a:cubicBezTo>
                    <a:cubicBezTo>
                      <a:pt x="15" y="11"/>
                      <a:pt x="15" y="12"/>
                      <a:pt x="17" y="12"/>
                    </a:cubicBezTo>
                    <a:cubicBezTo>
                      <a:pt x="19" y="14"/>
                      <a:pt x="16" y="12"/>
                      <a:pt x="17" y="13"/>
                    </a:cubicBezTo>
                    <a:cubicBezTo>
                      <a:pt x="17" y="13"/>
                      <a:pt x="16" y="12"/>
                      <a:pt x="15" y="12"/>
                    </a:cubicBezTo>
                    <a:cubicBezTo>
                      <a:pt x="13" y="10"/>
                      <a:pt x="14" y="12"/>
                      <a:pt x="14" y="12"/>
                    </a:cubicBezTo>
                    <a:cubicBezTo>
                      <a:pt x="14" y="12"/>
                      <a:pt x="14" y="12"/>
                      <a:pt x="15" y="13"/>
                    </a:cubicBezTo>
                    <a:cubicBezTo>
                      <a:pt x="13" y="11"/>
                      <a:pt x="15" y="13"/>
                      <a:pt x="14" y="13"/>
                    </a:cubicBezTo>
                    <a:cubicBezTo>
                      <a:pt x="15" y="13"/>
                      <a:pt x="17" y="15"/>
                      <a:pt x="17" y="15"/>
                    </a:cubicBezTo>
                    <a:cubicBezTo>
                      <a:pt x="18" y="16"/>
                      <a:pt x="15" y="13"/>
                      <a:pt x="14" y="13"/>
                    </a:cubicBezTo>
                    <a:cubicBezTo>
                      <a:pt x="14" y="13"/>
                      <a:pt x="14" y="14"/>
                      <a:pt x="14" y="14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5" y="14"/>
                      <a:pt x="15" y="14"/>
                      <a:pt x="15" y="14"/>
                    </a:cubicBezTo>
                    <a:cubicBezTo>
                      <a:pt x="14" y="14"/>
                      <a:pt x="14" y="14"/>
                      <a:pt x="14" y="14"/>
                    </a:cubicBezTo>
                    <a:cubicBezTo>
                      <a:pt x="14" y="14"/>
                      <a:pt x="13" y="13"/>
                      <a:pt x="13" y="13"/>
                    </a:cubicBezTo>
                    <a:cubicBezTo>
                      <a:pt x="15" y="14"/>
                      <a:pt x="14" y="14"/>
                      <a:pt x="15" y="15"/>
                    </a:cubicBezTo>
                    <a:cubicBezTo>
                      <a:pt x="15" y="15"/>
                      <a:pt x="15" y="15"/>
                      <a:pt x="14" y="14"/>
                    </a:cubicBezTo>
                    <a:cubicBezTo>
                      <a:pt x="16" y="15"/>
                      <a:pt x="16" y="15"/>
                      <a:pt x="16" y="15"/>
                    </a:cubicBezTo>
                    <a:cubicBezTo>
                      <a:pt x="15" y="15"/>
                      <a:pt x="15" y="15"/>
                      <a:pt x="15" y="15"/>
                    </a:cubicBezTo>
                    <a:cubicBezTo>
                      <a:pt x="14" y="15"/>
                      <a:pt x="14" y="14"/>
                      <a:pt x="14" y="14"/>
                    </a:cubicBezTo>
                    <a:cubicBezTo>
                      <a:pt x="13" y="13"/>
                      <a:pt x="15" y="15"/>
                      <a:pt x="15" y="15"/>
                    </a:cubicBezTo>
                    <a:cubicBezTo>
                      <a:pt x="16" y="16"/>
                      <a:pt x="15" y="15"/>
                      <a:pt x="14" y="15"/>
                    </a:cubicBezTo>
                    <a:cubicBezTo>
                      <a:pt x="14" y="14"/>
                      <a:pt x="15" y="15"/>
                      <a:pt x="15" y="15"/>
                    </a:cubicBezTo>
                    <a:cubicBezTo>
                      <a:pt x="14" y="14"/>
                      <a:pt x="14" y="15"/>
                      <a:pt x="13" y="14"/>
                    </a:cubicBezTo>
                    <a:cubicBezTo>
                      <a:pt x="13" y="14"/>
                      <a:pt x="15" y="15"/>
                      <a:pt x="14" y="15"/>
                    </a:cubicBezTo>
                    <a:cubicBezTo>
                      <a:pt x="14" y="15"/>
                      <a:pt x="15" y="15"/>
                      <a:pt x="13" y="14"/>
                    </a:cubicBezTo>
                    <a:cubicBezTo>
                      <a:pt x="14" y="15"/>
                      <a:pt x="14" y="15"/>
                      <a:pt x="14" y="15"/>
                    </a:cubicBezTo>
                    <a:cubicBezTo>
                      <a:pt x="15" y="15"/>
                      <a:pt x="15" y="16"/>
                      <a:pt x="16" y="16"/>
                    </a:cubicBezTo>
                    <a:cubicBezTo>
                      <a:pt x="16" y="16"/>
                      <a:pt x="16" y="17"/>
                      <a:pt x="16" y="16"/>
                    </a:cubicBezTo>
                    <a:cubicBezTo>
                      <a:pt x="15" y="16"/>
                      <a:pt x="15" y="16"/>
                      <a:pt x="15" y="16"/>
                    </a:cubicBezTo>
                    <a:cubicBezTo>
                      <a:pt x="16" y="16"/>
                      <a:pt x="15" y="16"/>
                      <a:pt x="17" y="17"/>
                    </a:cubicBezTo>
                    <a:cubicBezTo>
                      <a:pt x="15" y="16"/>
                      <a:pt x="15" y="16"/>
                      <a:pt x="15" y="16"/>
                    </a:cubicBezTo>
                    <a:cubicBezTo>
                      <a:pt x="16" y="17"/>
                      <a:pt x="16" y="17"/>
                      <a:pt x="16" y="17"/>
                    </a:cubicBezTo>
                    <a:cubicBezTo>
                      <a:pt x="14" y="16"/>
                      <a:pt x="13" y="15"/>
                      <a:pt x="13" y="15"/>
                    </a:cubicBezTo>
                    <a:cubicBezTo>
                      <a:pt x="14" y="16"/>
                      <a:pt x="14" y="16"/>
                      <a:pt x="14" y="16"/>
                    </a:cubicBezTo>
                    <a:cubicBezTo>
                      <a:pt x="14" y="16"/>
                      <a:pt x="14" y="16"/>
                      <a:pt x="13" y="15"/>
                    </a:cubicBezTo>
                    <a:cubicBezTo>
                      <a:pt x="12" y="15"/>
                      <a:pt x="17" y="18"/>
                      <a:pt x="15" y="17"/>
                    </a:cubicBezTo>
                    <a:cubicBezTo>
                      <a:pt x="14" y="16"/>
                      <a:pt x="13" y="16"/>
                      <a:pt x="13" y="16"/>
                    </a:cubicBezTo>
                    <a:cubicBezTo>
                      <a:pt x="13" y="16"/>
                      <a:pt x="14" y="16"/>
                      <a:pt x="14" y="16"/>
                    </a:cubicBezTo>
                    <a:cubicBezTo>
                      <a:pt x="15" y="17"/>
                      <a:pt x="13" y="15"/>
                      <a:pt x="14" y="16"/>
                    </a:cubicBezTo>
                    <a:cubicBezTo>
                      <a:pt x="15" y="17"/>
                      <a:pt x="14" y="17"/>
                      <a:pt x="15" y="17"/>
                    </a:cubicBezTo>
                    <a:cubicBezTo>
                      <a:pt x="11" y="15"/>
                      <a:pt x="14" y="17"/>
                      <a:pt x="12" y="16"/>
                    </a:cubicBezTo>
                    <a:cubicBezTo>
                      <a:pt x="14" y="17"/>
                      <a:pt x="12" y="16"/>
                      <a:pt x="13" y="17"/>
                    </a:cubicBezTo>
                    <a:cubicBezTo>
                      <a:pt x="11" y="15"/>
                      <a:pt x="13" y="17"/>
                      <a:pt x="12" y="17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7"/>
                      <a:pt x="17" y="20"/>
                      <a:pt x="14" y="19"/>
                    </a:cubicBezTo>
                    <a:cubicBezTo>
                      <a:pt x="14" y="18"/>
                      <a:pt x="13" y="18"/>
                      <a:pt x="13" y="17"/>
                    </a:cubicBezTo>
                    <a:cubicBezTo>
                      <a:pt x="10" y="16"/>
                      <a:pt x="14" y="19"/>
                      <a:pt x="12" y="17"/>
                    </a:cubicBezTo>
                    <a:cubicBezTo>
                      <a:pt x="13" y="18"/>
                      <a:pt x="14" y="19"/>
                      <a:pt x="15" y="19"/>
                    </a:cubicBezTo>
                    <a:cubicBezTo>
                      <a:pt x="14" y="19"/>
                      <a:pt x="12" y="18"/>
                      <a:pt x="12" y="18"/>
                    </a:cubicBezTo>
                    <a:cubicBezTo>
                      <a:pt x="12" y="18"/>
                      <a:pt x="13" y="19"/>
                      <a:pt x="12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7"/>
                      <a:pt x="12" y="18"/>
                      <a:pt x="12" y="19"/>
                    </a:cubicBezTo>
                    <a:cubicBezTo>
                      <a:pt x="11" y="18"/>
                      <a:pt x="12" y="18"/>
                      <a:pt x="11" y="18"/>
                    </a:cubicBezTo>
                    <a:cubicBezTo>
                      <a:pt x="12" y="19"/>
                      <a:pt x="10" y="17"/>
                      <a:pt x="12" y="19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2" y="19"/>
                      <a:pt x="14" y="20"/>
                      <a:pt x="14" y="21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0" y="18"/>
                      <a:pt x="12" y="19"/>
                      <a:pt x="11" y="18"/>
                    </a:cubicBezTo>
                    <a:cubicBezTo>
                      <a:pt x="12" y="19"/>
                      <a:pt x="11" y="18"/>
                      <a:pt x="12" y="19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2" y="20"/>
                      <a:pt x="13" y="21"/>
                      <a:pt x="13" y="21"/>
                    </a:cubicBezTo>
                    <a:cubicBezTo>
                      <a:pt x="13" y="21"/>
                      <a:pt x="11" y="19"/>
                      <a:pt x="11" y="20"/>
                    </a:cubicBezTo>
                    <a:cubicBezTo>
                      <a:pt x="11" y="19"/>
                      <a:pt x="11" y="19"/>
                      <a:pt x="11" y="20"/>
                    </a:cubicBezTo>
                    <a:cubicBezTo>
                      <a:pt x="11" y="20"/>
                      <a:pt x="11" y="20"/>
                      <a:pt x="12" y="20"/>
                    </a:cubicBezTo>
                    <a:cubicBezTo>
                      <a:pt x="12" y="20"/>
                      <a:pt x="11" y="20"/>
                      <a:pt x="11" y="20"/>
                    </a:cubicBezTo>
                    <a:cubicBezTo>
                      <a:pt x="11" y="20"/>
                      <a:pt x="12" y="20"/>
                      <a:pt x="12" y="20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20"/>
                      <a:pt x="11" y="20"/>
                      <a:pt x="11" y="19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9" y="18"/>
                      <a:pt x="11" y="20"/>
                      <a:pt x="11" y="20"/>
                    </a:cubicBezTo>
                    <a:cubicBezTo>
                      <a:pt x="10" y="19"/>
                      <a:pt x="11" y="20"/>
                      <a:pt x="11" y="21"/>
                    </a:cubicBezTo>
                    <a:cubicBezTo>
                      <a:pt x="11" y="21"/>
                      <a:pt x="11" y="20"/>
                      <a:pt x="11" y="21"/>
                    </a:cubicBezTo>
                    <a:cubicBezTo>
                      <a:pt x="11" y="21"/>
                      <a:pt x="12" y="22"/>
                      <a:pt x="11" y="21"/>
                    </a:cubicBezTo>
                    <a:cubicBezTo>
                      <a:pt x="12" y="22"/>
                      <a:pt x="11" y="21"/>
                      <a:pt x="10" y="21"/>
                    </a:cubicBezTo>
                    <a:cubicBezTo>
                      <a:pt x="10" y="20"/>
                      <a:pt x="12" y="22"/>
                      <a:pt x="11" y="22"/>
                    </a:cubicBezTo>
                    <a:cubicBezTo>
                      <a:pt x="10" y="20"/>
                      <a:pt x="12" y="23"/>
                      <a:pt x="11" y="22"/>
                    </a:cubicBezTo>
                    <a:cubicBezTo>
                      <a:pt x="11" y="22"/>
                      <a:pt x="10" y="21"/>
                      <a:pt x="10" y="21"/>
                    </a:cubicBezTo>
                    <a:cubicBezTo>
                      <a:pt x="10" y="22"/>
                      <a:pt x="11" y="22"/>
                      <a:pt x="12" y="24"/>
                    </a:cubicBezTo>
                    <a:cubicBezTo>
                      <a:pt x="12" y="23"/>
                      <a:pt x="11" y="23"/>
                      <a:pt x="11" y="22"/>
                    </a:cubicBezTo>
                    <a:cubicBezTo>
                      <a:pt x="11" y="22"/>
                      <a:pt x="11" y="23"/>
                      <a:pt x="12" y="24"/>
                    </a:cubicBezTo>
                    <a:cubicBezTo>
                      <a:pt x="13" y="24"/>
                      <a:pt x="11" y="23"/>
                      <a:pt x="11" y="23"/>
                    </a:cubicBezTo>
                    <a:cubicBezTo>
                      <a:pt x="13" y="24"/>
                      <a:pt x="14" y="25"/>
                      <a:pt x="13" y="25"/>
                    </a:cubicBezTo>
                    <a:cubicBezTo>
                      <a:pt x="13" y="25"/>
                      <a:pt x="13" y="25"/>
                      <a:pt x="13" y="25"/>
                    </a:cubicBezTo>
                    <a:cubicBezTo>
                      <a:pt x="13" y="25"/>
                      <a:pt x="14" y="26"/>
                      <a:pt x="13" y="26"/>
                    </a:cubicBezTo>
                    <a:cubicBezTo>
                      <a:pt x="13" y="25"/>
                      <a:pt x="13" y="25"/>
                      <a:pt x="12" y="25"/>
                    </a:cubicBezTo>
                    <a:cubicBezTo>
                      <a:pt x="11" y="23"/>
                      <a:pt x="11" y="24"/>
                      <a:pt x="11" y="24"/>
                    </a:cubicBezTo>
                    <a:cubicBezTo>
                      <a:pt x="12" y="25"/>
                      <a:pt x="12" y="25"/>
                      <a:pt x="12" y="25"/>
                    </a:cubicBezTo>
                    <a:cubicBezTo>
                      <a:pt x="12" y="25"/>
                      <a:pt x="11" y="24"/>
                      <a:pt x="11" y="24"/>
                    </a:cubicBezTo>
                    <a:cubicBezTo>
                      <a:pt x="14" y="27"/>
                      <a:pt x="14" y="27"/>
                      <a:pt x="14" y="27"/>
                    </a:cubicBezTo>
                    <a:cubicBezTo>
                      <a:pt x="14" y="27"/>
                      <a:pt x="13" y="26"/>
                      <a:pt x="12" y="25"/>
                    </a:cubicBezTo>
                    <a:cubicBezTo>
                      <a:pt x="12" y="25"/>
                      <a:pt x="14" y="28"/>
                      <a:pt x="15" y="29"/>
                    </a:cubicBezTo>
                    <a:cubicBezTo>
                      <a:pt x="15" y="29"/>
                      <a:pt x="15" y="29"/>
                      <a:pt x="15" y="30"/>
                    </a:cubicBezTo>
                    <a:cubicBezTo>
                      <a:pt x="14" y="29"/>
                      <a:pt x="15" y="30"/>
                      <a:pt x="15" y="29"/>
                    </a:cubicBezTo>
                    <a:cubicBezTo>
                      <a:pt x="13" y="28"/>
                      <a:pt x="13" y="28"/>
                      <a:pt x="13" y="28"/>
                    </a:cubicBezTo>
                    <a:cubicBezTo>
                      <a:pt x="13" y="28"/>
                      <a:pt x="12" y="26"/>
                      <a:pt x="11" y="25"/>
                    </a:cubicBezTo>
                    <a:cubicBezTo>
                      <a:pt x="12" y="26"/>
                      <a:pt x="11" y="26"/>
                      <a:pt x="10" y="25"/>
                    </a:cubicBezTo>
                    <a:cubicBezTo>
                      <a:pt x="13" y="27"/>
                      <a:pt x="11" y="26"/>
                      <a:pt x="13" y="28"/>
                    </a:cubicBezTo>
                    <a:cubicBezTo>
                      <a:pt x="13" y="29"/>
                      <a:pt x="12" y="27"/>
                      <a:pt x="11" y="27"/>
                    </a:cubicBezTo>
                    <a:cubicBezTo>
                      <a:pt x="12" y="27"/>
                      <a:pt x="11" y="27"/>
                      <a:pt x="11" y="27"/>
                    </a:cubicBezTo>
                    <a:cubicBezTo>
                      <a:pt x="11" y="27"/>
                      <a:pt x="11" y="27"/>
                      <a:pt x="11" y="27"/>
                    </a:cubicBezTo>
                    <a:cubicBezTo>
                      <a:pt x="11" y="28"/>
                      <a:pt x="10" y="27"/>
                      <a:pt x="12" y="29"/>
                    </a:cubicBezTo>
                    <a:cubicBezTo>
                      <a:pt x="11" y="28"/>
                      <a:pt x="11" y="28"/>
                      <a:pt x="11" y="28"/>
                    </a:cubicBezTo>
                    <a:cubicBezTo>
                      <a:pt x="10" y="27"/>
                      <a:pt x="13" y="31"/>
                      <a:pt x="12" y="30"/>
                    </a:cubicBezTo>
                    <a:cubicBezTo>
                      <a:pt x="11" y="28"/>
                      <a:pt x="11" y="28"/>
                      <a:pt x="11" y="28"/>
                    </a:cubicBezTo>
                    <a:cubicBezTo>
                      <a:pt x="12" y="30"/>
                      <a:pt x="10" y="28"/>
                      <a:pt x="11" y="29"/>
                    </a:cubicBezTo>
                    <a:cubicBezTo>
                      <a:pt x="11" y="29"/>
                      <a:pt x="11" y="29"/>
                      <a:pt x="11" y="28"/>
                    </a:cubicBezTo>
                    <a:cubicBezTo>
                      <a:pt x="11" y="29"/>
                      <a:pt x="10" y="29"/>
                      <a:pt x="11" y="30"/>
                    </a:cubicBezTo>
                    <a:cubicBezTo>
                      <a:pt x="10" y="29"/>
                      <a:pt x="10" y="29"/>
                      <a:pt x="10" y="29"/>
                    </a:cubicBezTo>
                    <a:cubicBezTo>
                      <a:pt x="9" y="28"/>
                      <a:pt x="11" y="30"/>
                      <a:pt x="11" y="30"/>
                    </a:cubicBezTo>
                    <a:cubicBezTo>
                      <a:pt x="11" y="30"/>
                      <a:pt x="10" y="29"/>
                      <a:pt x="10" y="29"/>
                    </a:cubicBezTo>
                    <a:cubicBezTo>
                      <a:pt x="11" y="30"/>
                      <a:pt x="11" y="30"/>
                      <a:pt x="11" y="30"/>
                    </a:cubicBezTo>
                    <a:cubicBezTo>
                      <a:pt x="10" y="30"/>
                      <a:pt x="10" y="29"/>
                      <a:pt x="9" y="29"/>
                    </a:cubicBezTo>
                    <a:cubicBezTo>
                      <a:pt x="9" y="29"/>
                      <a:pt x="8" y="29"/>
                      <a:pt x="9" y="31"/>
                    </a:cubicBezTo>
                    <a:cubicBezTo>
                      <a:pt x="7" y="29"/>
                      <a:pt x="8" y="30"/>
                      <a:pt x="7" y="28"/>
                    </a:cubicBezTo>
                    <a:cubicBezTo>
                      <a:pt x="8" y="30"/>
                      <a:pt x="7" y="29"/>
                      <a:pt x="8" y="30"/>
                    </a:cubicBezTo>
                    <a:cubicBezTo>
                      <a:pt x="7" y="29"/>
                      <a:pt x="7" y="29"/>
                      <a:pt x="7" y="29"/>
                    </a:cubicBezTo>
                    <a:cubicBezTo>
                      <a:pt x="8" y="30"/>
                      <a:pt x="7" y="29"/>
                      <a:pt x="7" y="29"/>
                    </a:cubicBezTo>
                    <a:cubicBezTo>
                      <a:pt x="7" y="30"/>
                      <a:pt x="7" y="30"/>
                      <a:pt x="7" y="30"/>
                    </a:cubicBezTo>
                    <a:cubicBezTo>
                      <a:pt x="8" y="31"/>
                      <a:pt x="6" y="27"/>
                      <a:pt x="7" y="30"/>
                    </a:cubicBezTo>
                    <a:cubicBezTo>
                      <a:pt x="6" y="29"/>
                      <a:pt x="6" y="29"/>
                      <a:pt x="6" y="29"/>
                    </a:cubicBezTo>
                    <a:cubicBezTo>
                      <a:pt x="7" y="31"/>
                      <a:pt x="6" y="28"/>
                      <a:pt x="7" y="30"/>
                    </a:cubicBezTo>
                    <a:cubicBezTo>
                      <a:pt x="7" y="29"/>
                      <a:pt x="7" y="29"/>
                      <a:pt x="7" y="29"/>
                    </a:cubicBezTo>
                    <a:cubicBezTo>
                      <a:pt x="6" y="29"/>
                      <a:pt x="8" y="32"/>
                      <a:pt x="7" y="30"/>
                    </a:cubicBezTo>
                    <a:cubicBezTo>
                      <a:pt x="7" y="31"/>
                      <a:pt x="7" y="31"/>
                      <a:pt x="8" y="33"/>
                    </a:cubicBezTo>
                    <a:cubicBezTo>
                      <a:pt x="7" y="32"/>
                      <a:pt x="7" y="31"/>
                      <a:pt x="6" y="31"/>
                    </a:cubicBezTo>
                    <a:cubicBezTo>
                      <a:pt x="6" y="32"/>
                      <a:pt x="6" y="32"/>
                      <a:pt x="6" y="34"/>
                    </a:cubicBezTo>
                    <a:cubicBezTo>
                      <a:pt x="6" y="33"/>
                      <a:pt x="6" y="33"/>
                      <a:pt x="6" y="33"/>
                    </a:cubicBezTo>
                    <a:cubicBezTo>
                      <a:pt x="6" y="36"/>
                      <a:pt x="4" y="31"/>
                      <a:pt x="6" y="35"/>
                    </a:cubicBezTo>
                    <a:cubicBezTo>
                      <a:pt x="6" y="37"/>
                      <a:pt x="6" y="37"/>
                      <a:pt x="6" y="37"/>
                    </a:cubicBezTo>
                    <a:cubicBezTo>
                      <a:pt x="6" y="36"/>
                      <a:pt x="5" y="35"/>
                      <a:pt x="5" y="35"/>
                    </a:cubicBezTo>
                    <a:cubicBezTo>
                      <a:pt x="6" y="36"/>
                      <a:pt x="5" y="35"/>
                      <a:pt x="5" y="37"/>
                    </a:cubicBezTo>
                    <a:cubicBezTo>
                      <a:pt x="5" y="36"/>
                      <a:pt x="5" y="36"/>
                      <a:pt x="5" y="35"/>
                    </a:cubicBezTo>
                    <a:cubicBezTo>
                      <a:pt x="5" y="35"/>
                      <a:pt x="5" y="38"/>
                      <a:pt x="5" y="37"/>
                    </a:cubicBezTo>
                    <a:close/>
                    <a:moveTo>
                      <a:pt x="12" y="21"/>
                    </a:moveTo>
                    <a:cubicBezTo>
                      <a:pt x="12" y="21"/>
                      <a:pt x="12" y="20"/>
                      <a:pt x="12" y="20"/>
                    </a:cubicBezTo>
                    <a:cubicBezTo>
                      <a:pt x="12" y="21"/>
                      <a:pt x="12" y="21"/>
                      <a:pt x="12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i="1"/>
              </a:p>
            </p:txBody>
          </p:sp>
          <p:sp>
            <p:nvSpPr>
              <p:cNvPr id="36" name="Freeform 29"/>
              <p:cNvSpPr>
                <a:spLocks noEditPoints="1"/>
              </p:cNvSpPr>
              <p:nvPr/>
            </p:nvSpPr>
            <p:spPr bwMode="auto">
              <a:xfrm>
                <a:off x="4764088" y="3689350"/>
                <a:ext cx="61913" cy="104775"/>
              </a:xfrm>
              <a:custGeom>
                <a:avLst/>
                <a:gdLst>
                  <a:gd name="T0" fmla="*/ 17 w 29"/>
                  <a:gd name="T1" fmla="*/ 42 h 49"/>
                  <a:gd name="T2" fmla="*/ 17 w 29"/>
                  <a:gd name="T3" fmla="*/ 40 h 49"/>
                  <a:gd name="T4" fmla="*/ 21 w 29"/>
                  <a:gd name="T5" fmla="*/ 29 h 49"/>
                  <a:gd name="T6" fmla="*/ 21 w 29"/>
                  <a:gd name="T7" fmla="*/ 25 h 49"/>
                  <a:gd name="T8" fmla="*/ 25 w 29"/>
                  <a:gd name="T9" fmla="*/ 24 h 49"/>
                  <a:gd name="T10" fmla="*/ 28 w 29"/>
                  <a:gd name="T11" fmla="*/ 20 h 49"/>
                  <a:gd name="T12" fmla="*/ 26 w 29"/>
                  <a:gd name="T13" fmla="*/ 16 h 49"/>
                  <a:gd name="T14" fmla="*/ 25 w 29"/>
                  <a:gd name="T15" fmla="*/ 11 h 49"/>
                  <a:gd name="T16" fmla="*/ 25 w 29"/>
                  <a:gd name="T17" fmla="*/ 8 h 49"/>
                  <a:gd name="T18" fmla="*/ 23 w 29"/>
                  <a:gd name="T19" fmla="*/ 4 h 49"/>
                  <a:gd name="T20" fmla="*/ 20 w 29"/>
                  <a:gd name="T21" fmla="*/ 2 h 49"/>
                  <a:gd name="T22" fmla="*/ 23 w 29"/>
                  <a:gd name="T23" fmla="*/ 1 h 49"/>
                  <a:gd name="T24" fmla="*/ 18 w 29"/>
                  <a:gd name="T25" fmla="*/ 1 h 49"/>
                  <a:gd name="T26" fmla="*/ 17 w 29"/>
                  <a:gd name="T27" fmla="*/ 1 h 49"/>
                  <a:gd name="T28" fmla="*/ 14 w 29"/>
                  <a:gd name="T29" fmla="*/ 2 h 49"/>
                  <a:gd name="T30" fmla="*/ 14 w 29"/>
                  <a:gd name="T31" fmla="*/ 3 h 49"/>
                  <a:gd name="T32" fmla="*/ 11 w 29"/>
                  <a:gd name="T33" fmla="*/ 3 h 49"/>
                  <a:gd name="T34" fmla="*/ 9 w 29"/>
                  <a:gd name="T35" fmla="*/ 3 h 49"/>
                  <a:gd name="T36" fmla="*/ 6 w 29"/>
                  <a:gd name="T37" fmla="*/ 3 h 49"/>
                  <a:gd name="T38" fmla="*/ 11 w 29"/>
                  <a:gd name="T39" fmla="*/ 4 h 49"/>
                  <a:gd name="T40" fmla="*/ 15 w 29"/>
                  <a:gd name="T41" fmla="*/ 6 h 49"/>
                  <a:gd name="T42" fmla="*/ 6 w 29"/>
                  <a:gd name="T43" fmla="*/ 4 h 49"/>
                  <a:gd name="T44" fmla="*/ 9 w 29"/>
                  <a:gd name="T45" fmla="*/ 5 h 49"/>
                  <a:gd name="T46" fmla="*/ 6 w 29"/>
                  <a:gd name="T47" fmla="*/ 5 h 49"/>
                  <a:gd name="T48" fmla="*/ 9 w 29"/>
                  <a:gd name="T49" fmla="*/ 6 h 49"/>
                  <a:gd name="T50" fmla="*/ 10 w 29"/>
                  <a:gd name="T51" fmla="*/ 7 h 49"/>
                  <a:gd name="T52" fmla="*/ 18 w 29"/>
                  <a:gd name="T53" fmla="*/ 10 h 49"/>
                  <a:gd name="T54" fmla="*/ 7 w 29"/>
                  <a:gd name="T55" fmla="*/ 7 h 49"/>
                  <a:gd name="T56" fmla="*/ 10 w 29"/>
                  <a:gd name="T57" fmla="*/ 10 h 49"/>
                  <a:gd name="T58" fmla="*/ 9 w 29"/>
                  <a:gd name="T59" fmla="*/ 10 h 49"/>
                  <a:gd name="T60" fmla="*/ 10 w 29"/>
                  <a:gd name="T61" fmla="*/ 12 h 49"/>
                  <a:gd name="T62" fmla="*/ 11 w 29"/>
                  <a:gd name="T63" fmla="*/ 14 h 49"/>
                  <a:gd name="T64" fmla="*/ 7 w 29"/>
                  <a:gd name="T65" fmla="*/ 13 h 49"/>
                  <a:gd name="T66" fmla="*/ 10 w 29"/>
                  <a:gd name="T67" fmla="*/ 15 h 49"/>
                  <a:gd name="T68" fmla="*/ 9 w 29"/>
                  <a:gd name="T69" fmla="*/ 15 h 49"/>
                  <a:gd name="T70" fmla="*/ 11 w 29"/>
                  <a:gd name="T71" fmla="*/ 16 h 49"/>
                  <a:gd name="T72" fmla="*/ 8 w 29"/>
                  <a:gd name="T73" fmla="*/ 16 h 49"/>
                  <a:gd name="T74" fmla="*/ 9 w 29"/>
                  <a:gd name="T75" fmla="*/ 18 h 49"/>
                  <a:gd name="T76" fmla="*/ 7 w 29"/>
                  <a:gd name="T77" fmla="*/ 19 h 49"/>
                  <a:gd name="T78" fmla="*/ 9 w 29"/>
                  <a:gd name="T79" fmla="*/ 21 h 49"/>
                  <a:gd name="T80" fmla="*/ 7 w 29"/>
                  <a:gd name="T81" fmla="*/ 20 h 49"/>
                  <a:gd name="T82" fmla="*/ 7 w 29"/>
                  <a:gd name="T83" fmla="*/ 21 h 49"/>
                  <a:gd name="T84" fmla="*/ 7 w 29"/>
                  <a:gd name="T85" fmla="*/ 22 h 49"/>
                  <a:gd name="T86" fmla="*/ 6 w 29"/>
                  <a:gd name="T87" fmla="*/ 22 h 49"/>
                  <a:gd name="T88" fmla="*/ 9 w 29"/>
                  <a:gd name="T89" fmla="*/ 25 h 49"/>
                  <a:gd name="T90" fmla="*/ 11 w 29"/>
                  <a:gd name="T91" fmla="*/ 28 h 49"/>
                  <a:gd name="T92" fmla="*/ 8 w 29"/>
                  <a:gd name="T93" fmla="*/ 27 h 49"/>
                  <a:gd name="T94" fmla="*/ 9 w 29"/>
                  <a:gd name="T95" fmla="*/ 30 h 49"/>
                  <a:gd name="T96" fmla="*/ 9 w 29"/>
                  <a:gd name="T97" fmla="*/ 31 h 49"/>
                  <a:gd name="T98" fmla="*/ 7 w 29"/>
                  <a:gd name="T99" fmla="*/ 34 h 49"/>
                  <a:gd name="T100" fmla="*/ 5 w 29"/>
                  <a:gd name="T101" fmla="*/ 33 h 49"/>
                  <a:gd name="T102" fmla="*/ 5 w 29"/>
                  <a:gd name="T103" fmla="*/ 34 h 49"/>
                  <a:gd name="T104" fmla="*/ 7 w 29"/>
                  <a:gd name="T105" fmla="*/ 40 h 49"/>
                  <a:gd name="T106" fmla="*/ 3 w 29"/>
                  <a:gd name="T107" fmla="*/ 43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9" h="49">
                    <a:moveTo>
                      <a:pt x="3" y="43"/>
                    </a:moveTo>
                    <a:cubicBezTo>
                      <a:pt x="4" y="44"/>
                      <a:pt x="8" y="49"/>
                      <a:pt x="8" y="49"/>
                    </a:cubicBezTo>
                    <a:cubicBezTo>
                      <a:pt x="7" y="46"/>
                      <a:pt x="10" y="47"/>
                      <a:pt x="13" y="48"/>
                    </a:cubicBezTo>
                    <a:cubicBezTo>
                      <a:pt x="13" y="47"/>
                      <a:pt x="13" y="46"/>
                      <a:pt x="14" y="47"/>
                    </a:cubicBezTo>
                    <a:cubicBezTo>
                      <a:pt x="14" y="45"/>
                      <a:pt x="19" y="46"/>
                      <a:pt x="18" y="44"/>
                    </a:cubicBezTo>
                    <a:cubicBezTo>
                      <a:pt x="18" y="43"/>
                      <a:pt x="17" y="43"/>
                      <a:pt x="17" y="42"/>
                    </a:cubicBezTo>
                    <a:cubicBezTo>
                      <a:pt x="17" y="43"/>
                      <a:pt x="17" y="43"/>
                      <a:pt x="17" y="43"/>
                    </a:cubicBezTo>
                    <a:cubicBezTo>
                      <a:pt x="16" y="42"/>
                      <a:pt x="16" y="42"/>
                      <a:pt x="16" y="42"/>
                    </a:cubicBezTo>
                    <a:cubicBezTo>
                      <a:pt x="16" y="42"/>
                      <a:pt x="17" y="43"/>
                      <a:pt x="18" y="43"/>
                    </a:cubicBezTo>
                    <a:cubicBezTo>
                      <a:pt x="18" y="42"/>
                      <a:pt x="18" y="41"/>
                      <a:pt x="18" y="41"/>
                    </a:cubicBezTo>
                    <a:cubicBezTo>
                      <a:pt x="17" y="40"/>
                      <a:pt x="18" y="41"/>
                      <a:pt x="17" y="40"/>
                    </a:cubicBezTo>
                    <a:cubicBezTo>
                      <a:pt x="17" y="40"/>
                      <a:pt x="17" y="40"/>
                      <a:pt x="17" y="40"/>
                    </a:cubicBezTo>
                    <a:cubicBezTo>
                      <a:pt x="17" y="39"/>
                      <a:pt x="17" y="39"/>
                      <a:pt x="19" y="40"/>
                    </a:cubicBezTo>
                    <a:cubicBezTo>
                      <a:pt x="22" y="40"/>
                      <a:pt x="21" y="38"/>
                      <a:pt x="23" y="36"/>
                    </a:cubicBezTo>
                    <a:cubicBezTo>
                      <a:pt x="23" y="35"/>
                      <a:pt x="22" y="33"/>
                      <a:pt x="22" y="31"/>
                    </a:cubicBezTo>
                    <a:cubicBezTo>
                      <a:pt x="19" y="29"/>
                      <a:pt x="21" y="29"/>
                      <a:pt x="18" y="28"/>
                    </a:cubicBezTo>
                    <a:cubicBezTo>
                      <a:pt x="19" y="28"/>
                      <a:pt x="19" y="28"/>
                      <a:pt x="19" y="28"/>
                    </a:cubicBezTo>
                    <a:cubicBezTo>
                      <a:pt x="18" y="27"/>
                      <a:pt x="20" y="28"/>
                      <a:pt x="21" y="29"/>
                    </a:cubicBezTo>
                    <a:cubicBezTo>
                      <a:pt x="20" y="28"/>
                      <a:pt x="21" y="28"/>
                      <a:pt x="19" y="27"/>
                    </a:cubicBezTo>
                    <a:cubicBezTo>
                      <a:pt x="17" y="27"/>
                      <a:pt x="22" y="28"/>
                      <a:pt x="21" y="28"/>
                    </a:cubicBezTo>
                    <a:cubicBezTo>
                      <a:pt x="21" y="28"/>
                      <a:pt x="20" y="27"/>
                      <a:pt x="20" y="28"/>
                    </a:cubicBezTo>
                    <a:cubicBezTo>
                      <a:pt x="18" y="26"/>
                      <a:pt x="21" y="28"/>
                      <a:pt x="23" y="29"/>
                    </a:cubicBezTo>
                    <a:cubicBezTo>
                      <a:pt x="23" y="28"/>
                      <a:pt x="21" y="26"/>
                      <a:pt x="23" y="26"/>
                    </a:cubicBezTo>
                    <a:cubicBezTo>
                      <a:pt x="23" y="26"/>
                      <a:pt x="21" y="25"/>
                      <a:pt x="21" y="25"/>
                    </a:cubicBezTo>
                    <a:cubicBezTo>
                      <a:pt x="24" y="27"/>
                      <a:pt x="21" y="25"/>
                      <a:pt x="22" y="25"/>
                    </a:cubicBezTo>
                    <a:cubicBezTo>
                      <a:pt x="22" y="26"/>
                      <a:pt x="23" y="26"/>
                      <a:pt x="23" y="26"/>
                    </a:cubicBezTo>
                    <a:cubicBezTo>
                      <a:pt x="24" y="26"/>
                      <a:pt x="23" y="25"/>
                      <a:pt x="24" y="25"/>
                    </a:cubicBezTo>
                    <a:cubicBezTo>
                      <a:pt x="23" y="25"/>
                      <a:pt x="26" y="25"/>
                      <a:pt x="24" y="24"/>
                    </a:cubicBezTo>
                    <a:cubicBezTo>
                      <a:pt x="25" y="25"/>
                      <a:pt x="25" y="25"/>
                      <a:pt x="26" y="25"/>
                    </a:cubicBezTo>
                    <a:cubicBezTo>
                      <a:pt x="22" y="23"/>
                      <a:pt x="27" y="25"/>
                      <a:pt x="25" y="24"/>
                    </a:cubicBezTo>
                    <a:cubicBezTo>
                      <a:pt x="25" y="24"/>
                      <a:pt x="25" y="24"/>
                      <a:pt x="25" y="24"/>
                    </a:cubicBezTo>
                    <a:cubicBezTo>
                      <a:pt x="25" y="23"/>
                      <a:pt x="27" y="23"/>
                      <a:pt x="25" y="21"/>
                    </a:cubicBezTo>
                    <a:cubicBezTo>
                      <a:pt x="25" y="21"/>
                      <a:pt x="28" y="21"/>
                      <a:pt x="27" y="20"/>
                    </a:cubicBezTo>
                    <a:cubicBezTo>
                      <a:pt x="27" y="20"/>
                      <a:pt x="26" y="20"/>
                      <a:pt x="25" y="20"/>
                    </a:cubicBezTo>
                    <a:cubicBezTo>
                      <a:pt x="26" y="20"/>
                      <a:pt x="27" y="20"/>
                      <a:pt x="27" y="20"/>
                    </a:cubicBezTo>
                    <a:cubicBezTo>
                      <a:pt x="26" y="19"/>
                      <a:pt x="28" y="20"/>
                      <a:pt x="28" y="20"/>
                    </a:cubicBezTo>
                    <a:cubicBezTo>
                      <a:pt x="27" y="19"/>
                      <a:pt x="27" y="19"/>
                      <a:pt x="26" y="19"/>
                    </a:cubicBezTo>
                    <a:cubicBezTo>
                      <a:pt x="29" y="19"/>
                      <a:pt x="25" y="18"/>
                      <a:pt x="27" y="18"/>
                    </a:cubicBezTo>
                    <a:cubicBezTo>
                      <a:pt x="24" y="17"/>
                      <a:pt x="26" y="17"/>
                      <a:pt x="25" y="17"/>
                    </a:cubicBezTo>
                    <a:cubicBezTo>
                      <a:pt x="25" y="17"/>
                      <a:pt x="26" y="17"/>
                      <a:pt x="27" y="17"/>
                    </a:cubicBezTo>
                    <a:cubicBezTo>
                      <a:pt x="26" y="17"/>
                      <a:pt x="26" y="17"/>
                      <a:pt x="27" y="17"/>
                    </a:cubicBezTo>
                    <a:cubicBezTo>
                      <a:pt x="27" y="17"/>
                      <a:pt x="25" y="16"/>
                      <a:pt x="26" y="16"/>
                    </a:cubicBezTo>
                    <a:cubicBezTo>
                      <a:pt x="28" y="17"/>
                      <a:pt x="26" y="16"/>
                      <a:pt x="27" y="16"/>
                    </a:cubicBezTo>
                    <a:cubicBezTo>
                      <a:pt x="25" y="15"/>
                      <a:pt x="24" y="14"/>
                      <a:pt x="24" y="15"/>
                    </a:cubicBezTo>
                    <a:cubicBezTo>
                      <a:pt x="27" y="15"/>
                      <a:pt x="27" y="15"/>
                      <a:pt x="27" y="15"/>
                    </a:cubicBezTo>
                    <a:cubicBezTo>
                      <a:pt x="26" y="14"/>
                      <a:pt x="29" y="15"/>
                      <a:pt x="26" y="13"/>
                    </a:cubicBezTo>
                    <a:cubicBezTo>
                      <a:pt x="27" y="13"/>
                      <a:pt x="27" y="13"/>
                      <a:pt x="27" y="13"/>
                    </a:cubicBezTo>
                    <a:cubicBezTo>
                      <a:pt x="26" y="12"/>
                      <a:pt x="28" y="12"/>
                      <a:pt x="25" y="11"/>
                    </a:cubicBezTo>
                    <a:cubicBezTo>
                      <a:pt x="26" y="11"/>
                      <a:pt x="26" y="11"/>
                      <a:pt x="26" y="10"/>
                    </a:cubicBezTo>
                    <a:cubicBezTo>
                      <a:pt x="25" y="10"/>
                      <a:pt x="25" y="10"/>
                      <a:pt x="23" y="9"/>
                    </a:cubicBezTo>
                    <a:cubicBezTo>
                      <a:pt x="23" y="9"/>
                      <a:pt x="24" y="9"/>
                      <a:pt x="25" y="9"/>
                    </a:cubicBezTo>
                    <a:cubicBezTo>
                      <a:pt x="25" y="9"/>
                      <a:pt x="28" y="9"/>
                      <a:pt x="25" y="9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5" y="8"/>
                      <a:pt x="24" y="8"/>
                      <a:pt x="25" y="8"/>
                    </a:cubicBezTo>
                    <a:cubicBezTo>
                      <a:pt x="24" y="7"/>
                      <a:pt x="24" y="7"/>
                      <a:pt x="22" y="7"/>
                    </a:cubicBezTo>
                    <a:cubicBezTo>
                      <a:pt x="22" y="7"/>
                      <a:pt x="24" y="7"/>
                      <a:pt x="23" y="7"/>
                    </a:cubicBezTo>
                    <a:cubicBezTo>
                      <a:pt x="25" y="7"/>
                      <a:pt x="25" y="7"/>
                      <a:pt x="25" y="7"/>
                    </a:cubicBezTo>
                    <a:cubicBezTo>
                      <a:pt x="25" y="7"/>
                      <a:pt x="25" y="6"/>
                      <a:pt x="24" y="5"/>
                    </a:cubicBezTo>
                    <a:cubicBezTo>
                      <a:pt x="26" y="6"/>
                      <a:pt x="24" y="5"/>
                      <a:pt x="25" y="5"/>
                    </a:cubicBezTo>
                    <a:cubicBezTo>
                      <a:pt x="24" y="4"/>
                      <a:pt x="25" y="4"/>
                      <a:pt x="23" y="4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4"/>
                      <a:pt x="24" y="3"/>
                      <a:pt x="25" y="3"/>
                    </a:cubicBezTo>
                    <a:cubicBezTo>
                      <a:pt x="25" y="3"/>
                      <a:pt x="23" y="3"/>
                      <a:pt x="23" y="2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3" y="2"/>
                      <a:pt x="21" y="2"/>
                      <a:pt x="20" y="2"/>
                    </a:cubicBezTo>
                    <a:cubicBezTo>
                      <a:pt x="21" y="2"/>
                      <a:pt x="20" y="2"/>
                      <a:pt x="20" y="2"/>
                    </a:cubicBezTo>
                    <a:cubicBezTo>
                      <a:pt x="21" y="2"/>
                      <a:pt x="23" y="2"/>
                      <a:pt x="25" y="2"/>
                    </a:cubicBezTo>
                    <a:cubicBezTo>
                      <a:pt x="25" y="2"/>
                      <a:pt x="22" y="2"/>
                      <a:pt x="24" y="2"/>
                    </a:cubicBezTo>
                    <a:cubicBezTo>
                      <a:pt x="24" y="2"/>
                      <a:pt x="24" y="1"/>
                      <a:pt x="22" y="1"/>
                    </a:cubicBezTo>
                    <a:cubicBezTo>
                      <a:pt x="23" y="1"/>
                      <a:pt x="23" y="1"/>
                      <a:pt x="24" y="1"/>
                    </a:cubicBezTo>
                    <a:cubicBezTo>
                      <a:pt x="24" y="1"/>
                      <a:pt x="24" y="1"/>
                      <a:pt x="23" y="1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21" y="1"/>
                      <a:pt x="21" y="1"/>
                      <a:pt x="19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19" y="1"/>
                      <a:pt x="18" y="1"/>
                      <a:pt x="19" y="1"/>
                    </a:cubicBezTo>
                    <a:cubicBezTo>
                      <a:pt x="21" y="1"/>
                      <a:pt x="22" y="1"/>
                      <a:pt x="23" y="1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0" y="1"/>
                      <a:pt x="19" y="1"/>
                      <a:pt x="18" y="1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8" y="1"/>
                      <a:pt x="16" y="1"/>
                      <a:pt x="17" y="1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1"/>
                      <a:pt x="21" y="2"/>
                      <a:pt x="19" y="2"/>
                    </a:cubicBezTo>
                    <a:cubicBezTo>
                      <a:pt x="19" y="1"/>
                      <a:pt x="18" y="1"/>
                      <a:pt x="17" y="1"/>
                    </a:cubicBezTo>
                    <a:cubicBezTo>
                      <a:pt x="17" y="1"/>
                      <a:pt x="18" y="1"/>
                      <a:pt x="18" y="2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9" y="2"/>
                      <a:pt x="16" y="2"/>
                      <a:pt x="17" y="2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5" y="2"/>
                      <a:pt x="18" y="2"/>
                      <a:pt x="18" y="2"/>
                    </a:cubicBezTo>
                    <a:cubicBezTo>
                      <a:pt x="18" y="2"/>
                      <a:pt x="15" y="2"/>
                      <a:pt x="14" y="2"/>
                    </a:cubicBezTo>
                    <a:cubicBezTo>
                      <a:pt x="14" y="2"/>
                      <a:pt x="16" y="2"/>
                      <a:pt x="14" y="2"/>
                    </a:cubicBezTo>
                    <a:cubicBezTo>
                      <a:pt x="14" y="2"/>
                      <a:pt x="15" y="3"/>
                      <a:pt x="17" y="3"/>
                    </a:cubicBezTo>
                    <a:cubicBezTo>
                      <a:pt x="17" y="3"/>
                      <a:pt x="14" y="3"/>
                      <a:pt x="15" y="3"/>
                    </a:cubicBezTo>
                    <a:cubicBezTo>
                      <a:pt x="14" y="3"/>
                      <a:pt x="13" y="3"/>
                      <a:pt x="12" y="2"/>
                    </a:cubicBezTo>
                    <a:cubicBezTo>
                      <a:pt x="13" y="3"/>
                      <a:pt x="12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2" y="3"/>
                      <a:pt x="12" y="3"/>
                    </a:cubicBezTo>
                    <a:cubicBezTo>
                      <a:pt x="13" y="3"/>
                      <a:pt x="14" y="4"/>
                      <a:pt x="13" y="4"/>
                    </a:cubicBezTo>
                    <a:cubicBezTo>
                      <a:pt x="15" y="4"/>
                      <a:pt x="15" y="4"/>
                      <a:pt x="17" y="4"/>
                    </a:cubicBezTo>
                    <a:cubicBezTo>
                      <a:pt x="17" y="4"/>
                      <a:pt x="18" y="5"/>
                      <a:pt x="18" y="5"/>
                    </a:cubicBezTo>
                    <a:cubicBezTo>
                      <a:pt x="16" y="4"/>
                      <a:pt x="13" y="4"/>
                      <a:pt x="13" y="4"/>
                    </a:cubicBezTo>
                    <a:cubicBezTo>
                      <a:pt x="10" y="3"/>
                      <a:pt x="14" y="4"/>
                      <a:pt x="11" y="3"/>
                    </a:cubicBezTo>
                    <a:cubicBezTo>
                      <a:pt x="9" y="3"/>
                      <a:pt x="9" y="3"/>
                      <a:pt x="10" y="3"/>
                    </a:cubicBezTo>
                    <a:cubicBezTo>
                      <a:pt x="8" y="2"/>
                      <a:pt x="10" y="3"/>
                      <a:pt x="7" y="2"/>
                    </a:cubicBezTo>
                    <a:cubicBezTo>
                      <a:pt x="8" y="2"/>
                      <a:pt x="9" y="3"/>
                      <a:pt x="9" y="3"/>
                    </a:cubicBezTo>
                    <a:cubicBezTo>
                      <a:pt x="10" y="3"/>
                      <a:pt x="10" y="3"/>
                      <a:pt x="11" y="3"/>
                    </a:cubicBezTo>
                    <a:cubicBezTo>
                      <a:pt x="14" y="4"/>
                      <a:pt x="10" y="3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3"/>
                      <a:pt x="10" y="3"/>
                      <a:pt x="9" y="3"/>
                    </a:cubicBezTo>
                    <a:cubicBezTo>
                      <a:pt x="6" y="3"/>
                      <a:pt x="9" y="3"/>
                      <a:pt x="7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7" y="3"/>
                      <a:pt x="7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7" y="3"/>
                      <a:pt x="9" y="4"/>
                      <a:pt x="9" y="3"/>
                    </a:cubicBezTo>
                    <a:cubicBezTo>
                      <a:pt x="12" y="4"/>
                      <a:pt x="9" y="4"/>
                      <a:pt x="10" y="4"/>
                    </a:cubicBezTo>
                    <a:cubicBezTo>
                      <a:pt x="12" y="4"/>
                      <a:pt x="10" y="4"/>
                      <a:pt x="11" y="4"/>
                    </a:cubicBezTo>
                    <a:cubicBezTo>
                      <a:pt x="13" y="4"/>
                      <a:pt x="13" y="5"/>
                      <a:pt x="13" y="5"/>
                    </a:cubicBezTo>
                    <a:cubicBezTo>
                      <a:pt x="13" y="5"/>
                      <a:pt x="11" y="4"/>
                      <a:pt x="10" y="4"/>
                    </a:cubicBezTo>
                    <a:cubicBezTo>
                      <a:pt x="10" y="4"/>
                      <a:pt x="10" y="4"/>
                      <a:pt x="11" y="4"/>
                    </a:cubicBezTo>
                    <a:cubicBezTo>
                      <a:pt x="9" y="4"/>
                      <a:pt x="7" y="3"/>
                      <a:pt x="6" y="3"/>
                    </a:cubicBezTo>
                    <a:cubicBezTo>
                      <a:pt x="5" y="3"/>
                      <a:pt x="7" y="3"/>
                      <a:pt x="8" y="4"/>
                    </a:cubicBezTo>
                    <a:cubicBezTo>
                      <a:pt x="8" y="4"/>
                      <a:pt x="9" y="4"/>
                      <a:pt x="10" y="4"/>
                    </a:cubicBezTo>
                    <a:cubicBezTo>
                      <a:pt x="14" y="5"/>
                      <a:pt x="6" y="3"/>
                      <a:pt x="7" y="4"/>
                    </a:cubicBezTo>
                    <a:cubicBezTo>
                      <a:pt x="10" y="4"/>
                      <a:pt x="11" y="5"/>
                      <a:pt x="15" y="6"/>
                    </a:cubicBezTo>
                    <a:cubicBezTo>
                      <a:pt x="15" y="6"/>
                      <a:pt x="16" y="6"/>
                      <a:pt x="15" y="6"/>
                    </a:cubicBezTo>
                    <a:cubicBezTo>
                      <a:pt x="13" y="5"/>
                      <a:pt x="14" y="6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7" y="4"/>
                      <a:pt x="8" y="4"/>
                      <a:pt x="8" y="5"/>
                    </a:cubicBezTo>
                    <a:cubicBezTo>
                      <a:pt x="7" y="4"/>
                      <a:pt x="6" y="4"/>
                      <a:pt x="6" y="4"/>
                    </a:cubicBezTo>
                    <a:cubicBezTo>
                      <a:pt x="7" y="4"/>
                      <a:pt x="9" y="5"/>
                      <a:pt x="10" y="5"/>
                    </a:cubicBezTo>
                    <a:cubicBezTo>
                      <a:pt x="10" y="5"/>
                      <a:pt x="8" y="5"/>
                      <a:pt x="7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7" y="5"/>
                      <a:pt x="5" y="4"/>
                      <a:pt x="5" y="4"/>
                    </a:cubicBezTo>
                    <a:cubicBezTo>
                      <a:pt x="6" y="5"/>
                      <a:pt x="8" y="5"/>
                      <a:pt x="10" y="5"/>
                    </a:cubicBezTo>
                    <a:cubicBezTo>
                      <a:pt x="10" y="6"/>
                      <a:pt x="9" y="5"/>
                      <a:pt x="9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5" y="4"/>
                      <a:pt x="5" y="4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6" y="5"/>
                      <a:pt x="5" y="5"/>
                    </a:cubicBezTo>
                    <a:cubicBezTo>
                      <a:pt x="6" y="5"/>
                      <a:pt x="6" y="5"/>
                      <a:pt x="7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9" y="6"/>
                      <a:pt x="7" y="5"/>
                    </a:cubicBezTo>
                    <a:cubicBezTo>
                      <a:pt x="9" y="6"/>
                      <a:pt x="7" y="5"/>
                      <a:pt x="8" y="5"/>
                    </a:cubicBezTo>
                    <a:cubicBezTo>
                      <a:pt x="10" y="6"/>
                      <a:pt x="9" y="6"/>
                      <a:pt x="10" y="6"/>
                    </a:cubicBezTo>
                    <a:cubicBezTo>
                      <a:pt x="7" y="5"/>
                      <a:pt x="9" y="6"/>
                      <a:pt x="9" y="6"/>
                    </a:cubicBezTo>
                    <a:cubicBezTo>
                      <a:pt x="8" y="6"/>
                      <a:pt x="8" y="6"/>
                      <a:pt x="7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6" y="5"/>
                      <a:pt x="10" y="7"/>
                      <a:pt x="9" y="6"/>
                    </a:cubicBezTo>
                    <a:cubicBezTo>
                      <a:pt x="8" y="6"/>
                      <a:pt x="6" y="6"/>
                      <a:pt x="6" y="6"/>
                    </a:cubicBezTo>
                    <a:cubicBezTo>
                      <a:pt x="8" y="6"/>
                      <a:pt x="9" y="7"/>
                      <a:pt x="11" y="7"/>
                    </a:cubicBezTo>
                    <a:cubicBezTo>
                      <a:pt x="10" y="7"/>
                      <a:pt x="8" y="6"/>
                      <a:pt x="6" y="6"/>
                    </a:cubicBezTo>
                    <a:cubicBezTo>
                      <a:pt x="8" y="6"/>
                      <a:pt x="4" y="5"/>
                      <a:pt x="7" y="6"/>
                    </a:cubicBezTo>
                    <a:cubicBezTo>
                      <a:pt x="8" y="6"/>
                      <a:pt x="9" y="7"/>
                      <a:pt x="10" y="7"/>
                    </a:cubicBezTo>
                    <a:cubicBezTo>
                      <a:pt x="9" y="7"/>
                      <a:pt x="9" y="7"/>
                      <a:pt x="8" y="6"/>
                    </a:cubicBezTo>
                    <a:cubicBezTo>
                      <a:pt x="8" y="7"/>
                      <a:pt x="10" y="7"/>
                      <a:pt x="11" y="7"/>
                    </a:cubicBezTo>
                    <a:cubicBezTo>
                      <a:pt x="10" y="7"/>
                      <a:pt x="12" y="8"/>
                      <a:pt x="11" y="8"/>
                    </a:cubicBezTo>
                    <a:cubicBezTo>
                      <a:pt x="9" y="7"/>
                      <a:pt x="10" y="7"/>
                      <a:pt x="9" y="7"/>
                    </a:cubicBezTo>
                    <a:cubicBezTo>
                      <a:pt x="9" y="7"/>
                      <a:pt x="13" y="8"/>
                      <a:pt x="13" y="9"/>
                    </a:cubicBezTo>
                    <a:cubicBezTo>
                      <a:pt x="14" y="9"/>
                      <a:pt x="17" y="10"/>
                      <a:pt x="18" y="10"/>
                    </a:cubicBezTo>
                    <a:cubicBezTo>
                      <a:pt x="17" y="10"/>
                      <a:pt x="17" y="10"/>
                      <a:pt x="15" y="9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2" y="9"/>
                      <a:pt x="11" y="8"/>
                      <a:pt x="8" y="7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7"/>
                      <a:pt x="7" y="7"/>
                      <a:pt x="6" y="7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9" y="8"/>
                      <a:pt x="7" y="7"/>
                      <a:pt x="8" y="7"/>
                    </a:cubicBezTo>
                    <a:cubicBezTo>
                      <a:pt x="9" y="8"/>
                      <a:pt x="11" y="8"/>
                      <a:pt x="10" y="8"/>
                    </a:cubicBezTo>
                    <a:cubicBezTo>
                      <a:pt x="9" y="8"/>
                      <a:pt x="8" y="8"/>
                      <a:pt x="7" y="7"/>
                    </a:cubicBezTo>
                    <a:cubicBezTo>
                      <a:pt x="6" y="7"/>
                      <a:pt x="9" y="8"/>
                      <a:pt x="8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8"/>
                      <a:pt x="7" y="8"/>
                      <a:pt x="10" y="10"/>
                    </a:cubicBezTo>
                    <a:cubicBezTo>
                      <a:pt x="9" y="9"/>
                      <a:pt x="9" y="9"/>
                      <a:pt x="7" y="9"/>
                    </a:cubicBezTo>
                    <a:cubicBezTo>
                      <a:pt x="8" y="9"/>
                      <a:pt x="9" y="10"/>
                      <a:pt x="9" y="10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8" y="10"/>
                      <a:pt x="9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6" y="9"/>
                      <a:pt x="9" y="10"/>
                      <a:pt x="9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0" y="11"/>
                      <a:pt x="9" y="11"/>
                      <a:pt x="7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7" y="10"/>
                      <a:pt x="7" y="11"/>
                      <a:pt x="8" y="11"/>
                    </a:cubicBezTo>
                    <a:cubicBezTo>
                      <a:pt x="9" y="11"/>
                      <a:pt x="9" y="11"/>
                      <a:pt x="10" y="12"/>
                    </a:cubicBezTo>
                    <a:cubicBezTo>
                      <a:pt x="13" y="13"/>
                      <a:pt x="10" y="12"/>
                      <a:pt x="11" y="12"/>
                    </a:cubicBezTo>
                    <a:cubicBezTo>
                      <a:pt x="11" y="12"/>
                      <a:pt x="10" y="12"/>
                      <a:pt x="9" y="11"/>
                    </a:cubicBezTo>
                    <a:cubicBezTo>
                      <a:pt x="6" y="11"/>
                      <a:pt x="8" y="12"/>
                      <a:pt x="8" y="12"/>
                    </a:cubicBezTo>
                    <a:cubicBezTo>
                      <a:pt x="8" y="12"/>
                      <a:pt x="8" y="12"/>
                      <a:pt x="9" y="12"/>
                    </a:cubicBezTo>
                    <a:cubicBezTo>
                      <a:pt x="7" y="12"/>
                      <a:pt x="9" y="13"/>
                      <a:pt x="8" y="13"/>
                    </a:cubicBezTo>
                    <a:cubicBezTo>
                      <a:pt x="9" y="13"/>
                      <a:pt x="11" y="14"/>
                      <a:pt x="11" y="14"/>
                    </a:cubicBezTo>
                    <a:cubicBezTo>
                      <a:pt x="13" y="15"/>
                      <a:pt x="9" y="13"/>
                      <a:pt x="8" y="13"/>
                    </a:cubicBezTo>
                    <a:cubicBezTo>
                      <a:pt x="8" y="13"/>
                      <a:pt x="9" y="13"/>
                      <a:pt x="9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9" y="14"/>
                      <a:pt x="10" y="14"/>
                      <a:pt x="9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8" y="14"/>
                      <a:pt x="7" y="13"/>
                      <a:pt x="7" y="13"/>
                    </a:cubicBezTo>
                    <a:cubicBezTo>
                      <a:pt x="9" y="14"/>
                      <a:pt x="8" y="14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8" y="14"/>
                      <a:pt x="8" y="14"/>
                    </a:cubicBezTo>
                    <a:cubicBezTo>
                      <a:pt x="7" y="14"/>
                      <a:pt x="9" y="15"/>
                      <a:pt x="10" y="15"/>
                    </a:cubicBezTo>
                    <a:cubicBezTo>
                      <a:pt x="11" y="15"/>
                      <a:pt x="9" y="15"/>
                      <a:pt x="9" y="15"/>
                    </a:cubicBezTo>
                    <a:cubicBezTo>
                      <a:pt x="8" y="14"/>
                      <a:pt x="9" y="15"/>
                      <a:pt x="9" y="15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8" y="14"/>
                      <a:pt x="9" y="15"/>
                      <a:pt x="9" y="15"/>
                    </a:cubicBezTo>
                    <a:cubicBezTo>
                      <a:pt x="9" y="15"/>
                      <a:pt x="9" y="15"/>
                      <a:pt x="8" y="15"/>
                    </a:cubicBezTo>
                    <a:cubicBezTo>
                      <a:pt x="8" y="15"/>
                      <a:pt x="8" y="15"/>
                      <a:pt x="9" y="15"/>
                    </a:cubicBezTo>
                    <a:cubicBezTo>
                      <a:pt x="9" y="15"/>
                      <a:pt x="10" y="15"/>
                      <a:pt x="11" y="16"/>
                    </a:cubicBezTo>
                    <a:cubicBezTo>
                      <a:pt x="11" y="16"/>
                      <a:pt x="11" y="16"/>
                      <a:pt x="10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6"/>
                      <a:pt x="10" y="16"/>
                      <a:pt x="11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11" y="16"/>
                      <a:pt x="10" y="16"/>
                      <a:pt x="11" y="16"/>
                    </a:cubicBezTo>
                    <a:cubicBezTo>
                      <a:pt x="9" y="16"/>
                      <a:pt x="7" y="15"/>
                      <a:pt x="7" y="15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8" y="16"/>
                      <a:pt x="7" y="15"/>
                    </a:cubicBezTo>
                    <a:cubicBezTo>
                      <a:pt x="6" y="15"/>
                      <a:pt x="12" y="17"/>
                      <a:pt x="10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7"/>
                      <a:pt x="7" y="16"/>
                      <a:pt x="8" y="16"/>
                    </a:cubicBezTo>
                    <a:cubicBezTo>
                      <a:pt x="10" y="17"/>
                      <a:pt x="9" y="17"/>
                      <a:pt x="10" y="17"/>
                    </a:cubicBezTo>
                    <a:cubicBezTo>
                      <a:pt x="5" y="15"/>
                      <a:pt x="8" y="17"/>
                      <a:pt x="6" y="16"/>
                    </a:cubicBezTo>
                    <a:cubicBezTo>
                      <a:pt x="9" y="17"/>
                      <a:pt x="7" y="17"/>
                      <a:pt x="8" y="17"/>
                    </a:cubicBezTo>
                    <a:cubicBezTo>
                      <a:pt x="5" y="16"/>
                      <a:pt x="8" y="18"/>
                      <a:pt x="7" y="17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8" y="18"/>
                      <a:pt x="12" y="20"/>
                      <a:pt x="10" y="19"/>
                    </a:cubicBezTo>
                    <a:cubicBezTo>
                      <a:pt x="9" y="18"/>
                      <a:pt x="8" y="18"/>
                      <a:pt x="8" y="18"/>
                    </a:cubicBezTo>
                    <a:cubicBezTo>
                      <a:pt x="5" y="17"/>
                      <a:pt x="9" y="19"/>
                      <a:pt x="7" y="18"/>
                    </a:cubicBezTo>
                    <a:cubicBezTo>
                      <a:pt x="8" y="18"/>
                      <a:pt x="9" y="19"/>
                      <a:pt x="10" y="19"/>
                    </a:cubicBezTo>
                    <a:cubicBezTo>
                      <a:pt x="9" y="19"/>
                      <a:pt x="8" y="19"/>
                      <a:pt x="7" y="18"/>
                    </a:cubicBezTo>
                    <a:cubicBezTo>
                      <a:pt x="8" y="19"/>
                      <a:pt x="8" y="19"/>
                      <a:pt x="7" y="19"/>
                    </a:cubicBezTo>
                    <a:cubicBezTo>
                      <a:pt x="7" y="18"/>
                      <a:pt x="7" y="18"/>
                      <a:pt x="7" y="18"/>
                    </a:cubicBezTo>
                    <a:cubicBezTo>
                      <a:pt x="6" y="18"/>
                      <a:pt x="7" y="19"/>
                      <a:pt x="8" y="19"/>
                    </a:cubicBezTo>
                    <a:cubicBezTo>
                      <a:pt x="6" y="18"/>
                      <a:pt x="7" y="19"/>
                      <a:pt x="6" y="19"/>
                    </a:cubicBezTo>
                    <a:cubicBezTo>
                      <a:pt x="8" y="20"/>
                      <a:pt x="5" y="19"/>
                      <a:pt x="7" y="20"/>
                    </a:cubicBezTo>
                    <a:cubicBezTo>
                      <a:pt x="7" y="20"/>
                      <a:pt x="7" y="20"/>
                      <a:pt x="7" y="19"/>
                    </a:cubicBezTo>
                    <a:cubicBezTo>
                      <a:pt x="7" y="20"/>
                      <a:pt x="9" y="21"/>
                      <a:pt x="9" y="21"/>
                    </a:cubicBezTo>
                    <a:cubicBezTo>
                      <a:pt x="7" y="20"/>
                      <a:pt x="7" y="20"/>
                      <a:pt x="7" y="20"/>
                    </a:cubicBezTo>
                    <a:cubicBezTo>
                      <a:pt x="5" y="19"/>
                      <a:pt x="7" y="20"/>
                      <a:pt x="6" y="19"/>
                    </a:cubicBezTo>
                    <a:cubicBezTo>
                      <a:pt x="7" y="20"/>
                      <a:pt x="6" y="20"/>
                      <a:pt x="7" y="20"/>
                    </a:cubicBezTo>
                    <a:cubicBezTo>
                      <a:pt x="8" y="21"/>
                      <a:pt x="8" y="21"/>
                      <a:pt x="8" y="21"/>
                    </a:cubicBezTo>
                    <a:cubicBezTo>
                      <a:pt x="8" y="21"/>
                      <a:pt x="8" y="21"/>
                      <a:pt x="9" y="21"/>
                    </a:cubicBezTo>
                    <a:cubicBezTo>
                      <a:pt x="9" y="21"/>
                      <a:pt x="7" y="20"/>
                      <a:pt x="7" y="20"/>
                    </a:cubicBezTo>
                    <a:cubicBezTo>
                      <a:pt x="6" y="20"/>
                      <a:pt x="6" y="20"/>
                      <a:pt x="7" y="21"/>
                    </a:cubicBezTo>
                    <a:cubicBezTo>
                      <a:pt x="7" y="21"/>
                      <a:pt x="7" y="21"/>
                      <a:pt x="7" y="21"/>
                    </a:cubicBezTo>
                    <a:cubicBezTo>
                      <a:pt x="7" y="21"/>
                      <a:pt x="7" y="21"/>
                      <a:pt x="7" y="21"/>
                    </a:cubicBezTo>
                    <a:cubicBezTo>
                      <a:pt x="7" y="21"/>
                      <a:pt x="7" y="21"/>
                      <a:pt x="7" y="21"/>
                    </a:cubicBezTo>
                    <a:cubicBezTo>
                      <a:pt x="7" y="21"/>
                      <a:pt x="7" y="21"/>
                      <a:pt x="7" y="21"/>
                    </a:cubicBezTo>
                    <a:cubicBezTo>
                      <a:pt x="7" y="21"/>
                      <a:pt x="7" y="21"/>
                      <a:pt x="7" y="21"/>
                    </a:cubicBezTo>
                    <a:cubicBezTo>
                      <a:pt x="7" y="21"/>
                      <a:pt x="7" y="21"/>
                      <a:pt x="6" y="21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5" y="20"/>
                      <a:pt x="5" y="20"/>
                      <a:pt x="5" y="20"/>
                    </a:cubicBezTo>
                    <a:cubicBezTo>
                      <a:pt x="5" y="20"/>
                      <a:pt x="6" y="21"/>
                      <a:pt x="7" y="21"/>
                    </a:cubicBezTo>
                    <a:cubicBezTo>
                      <a:pt x="5" y="21"/>
                      <a:pt x="6" y="22"/>
                      <a:pt x="7" y="22"/>
                    </a:cubicBezTo>
                    <a:cubicBezTo>
                      <a:pt x="7" y="22"/>
                      <a:pt x="6" y="22"/>
                      <a:pt x="7" y="22"/>
                    </a:cubicBezTo>
                    <a:cubicBezTo>
                      <a:pt x="7" y="22"/>
                      <a:pt x="8" y="23"/>
                      <a:pt x="7" y="22"/>
                    </a:cubicBezTo>
                    <a:cubicBezTo>
                      <a:pt x="8" y="23"/>
                      <a:pt x="6" y="22"/>
                      <a:pt x="6" y="22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5" y="22"/>
                      <a:pt x="8" y="24"/>
                      <a:pt x="7" y="23"/>
                    </a:cubicBezTo>
                    <a:cubicBezTo>
                      <a:pt x="7" y="23"/>
                      <a:pt x="6" y="23"/>
                      <a:pt x="6" y="22"/>
                    </a:cubicBezTo>
                    <a:cubicBezTo>
                      <a:pt x="6" y="23"/>
                      <a:pt x="7" y="23"/>
                      <a:pt x="8" y="24"/>
                    </a:cubicBezTo>
                    <a:cubicBezTo>
                      <a:pt x="8" y="24"/>
                      <a:pt x="7" y="24"/>
                      <a:pt x="7" y="24"/>
                    </a:cubicBezTo>
                    <a:cubicBezTo>
                      <a:pt x="7" y="24"/>
                      <a:pt x="7" y="24"/>
                      <a:pt x="8" y="24"/>
                    </a:cubicBezTo>
                    <a:cubicBezTo>
                      <a:pt x="8" y="24"/>
                      <a:pt x="8" y="24"/>
                      <a:pt x="8" y="24"/>
                    </a:cubicBezTo>
                    <a:cubicBezTo>
                      <a:pt x="9" y="25"/>
                      <a:pt x="10" y="26"/>
                      <a:pt x="10" y="26"/>
                    </a:cubicBezTo>
                    <a:cubicBezTo>
                      <a:pt x="9" y="25"/>
                      <a:pt x="9" y="25"/>
                      <a:pt x="9" y="25"/>
                    </a:cubicBezTo>
                    <a:cubicBezTo>
                      <a:pt x="9" y="26"/>
                      <a:pt x="10" y="26"/>
                      <a:pt x="10" y="26"/>
                    </a:cubicBezTo>
                    <a:cubicBezTo>
                      <a:pt x="9" y="26"/>
                      <a:pt x="10" y="26"/>
                      <a:pt x="9" y="25"/>
                    </a:cubicBezTo>
                    <a:cubicBezTo>
                      <a:pt x="7" y="24"/>
                      <a:pt x="7" y="25"/>
                      <a:pt x="7" y="25"/>
                    </a:cubicBezTo>
                    <a:cubicBezTo>
                      <a:pt x="7" y="25"/>
                      <a:pt x="8" y="25"/>
                      <a:pt x="8" y="26"/>
                    </a:cubicBezTo>
                    <a:cubicBezTo>
                      <a:pt x="9" y="26"/>
                      <a:pt x="7" y="25"/>
                      <a:pt x="7" y="25"/>
                    </a:cubicBezTo>
                    <a:cubicBezTo>
                      <a:pt x="11" y="28"/>
                      <a:pt x="11" y="28"/>
                      <a:pt x="11" y="28"/>
                    </a:cubicBezTo>
                    <a:cubicBezTo>
                      <a:pt x="11" y="27"/>
                      <a:pt x="9" y="27"/>
                      <a:pt x="8" y="26"/>
                    </a:cubicBezTo>
                    <a:cubicBezTo>
                      <a:pt x="9" y="26"/>
                      <a:pt x="11" y="28"/>
                      <a:pt x="12" y="29"/>
                    </a:cubicBezTo>
                    <a:cubicBezTo>
                      <a:pt x="12" y="29"/>
                      <a:pt x="13" y="29"/>
                      <a:pt x="13" y="29"/>
                    </a:cubicBezTo>
                    <a:cubicBezTo>
                      <a:pt x="12" y="29"/>
                      <a:pt x="13" y="29"/>
                      <a:pt x="12" y="29"/>
                    </a:cubicBezTo>
                    <a:cubicBezTo>
                      <a:pt x="11" y="28"/>
                      <a:pt x="11" y="28"/>
                      <a:pt x="11" y="28"/>
                    </a:cubicBezTo>
                    <a:cubicBezTo>
                      <a:pt x="11" y="28"/>
                      <a:pt x="9" y="27"/>
                      <a:pt x="8" y="27"/>
                    </a:cubicBezTo>
                    <a:cubicBezTo>
                      <a:pt x="8" y="27"/>
                      <a:pt x="7" y="27"/>
                      <a:pt x="7" y="27"/>
                    </a:cubicBezTo>
                    <a:cubicBezTo>
                      <a:pt x="10" y="28"/>
                      <a:pt x="8" y="28"/>
                      <a:pt x="10" y="29"/>
                    </a:cubicBezTo>
                    <a:cubicBezTo>
                      <a:pt x="11" y="29"/>
                      <a:pt x="9" y="28"/>
                      <a:pt x="8" y="28"/>
                    </a:cubicBezTo>
                    <a:cubicBezTo>
                      <a:pt x="9" y="29"/>
                      <a:pt x="8" y="28"/>
                      <a:pt x="8" y="29"/>
                    </a:cubicBezTo>
                    <a:cubicBezTo>
                      <a:pt x="8" y="29"/>
                      <a:pt x="8" y="28"/>
                      <a:pt x="8" y="28"/>
                    </a:cubicBezTo>
                    <a:cubicBezTo>
                      <a:pt x="8" y="29"/>
                      <a:pt x="8" y="29"/>
                      <a:pt x="9" y="30"/>
                    </a:cubicBezTo>
                    <a:cubicBezTo>
                      <a:pt x="8" y="29"/>
                      <a:pt x="8" y="29"/>
                      <a:pt x="8" y="29"/>
                    </a:cubicBezTo>
                    <a:cubicBezTo>
                      <a:pt x="7" y="29"/>
                      <a:pt x="11" y="31"/>
                      <a:pt x="10" y="30"/>
                    </a:cubicBezTo>
                    <a:cubicBezTo>
                      <a:pt x="9" y="30"/>
                      <a:pt x="9" y="30"/>
                      <a:pt x="9" y="30"/>
                    </a:cubicBezTo>
                    <a:cubicBezTo>
                      <a:pt x="10" y="31"/>
                      <a:pt x="7" y="29"/>
                      <a:pt x="9" y="31"/>
                    </a:cubicBezTo>
                    <a:cubicBezTo>
                      <a:pt x="8" y="30"/>
                      <a:pt x="8" y="30"/>
                      <a:pt x="8" y="30"/>
                    </a:cubicBezTo>
                    <a:cubicBezTo>
                      <a:pt x="8" y="30"/>
                      <a:pt x="8" y="30"/>
                      <a:pt x="9" y="31"/>
                    </a:cubicBezTo>
                    <a:cubicBezTo>
                      <a:pt x="9" y="31"/>
                      <a:pt x="8" y="31"/>
                      <a:pt x="8" y="30"/>
                    </a:cubicBezTo>
                    <a:cubicBezTo>
                      <a:pt x="7" y="30"/>
                      <a:pt x="10" y="31"/>
                      <a:pt x="9" y="31"/>
                    </a:cubicBezTo>
                    <a:cubicBezTo>
                      <a:pt x="9" y="31"/>
                      <a:pt x="8" y="31"/>
                      <a:pt x="8" y="31"/>
                    </a:cubicBezTo>
                    <a:cubicBezTo>
                      <a:pt x="9" y="31"/>
                      <a:pt x="8" y="31"/>
                      <a:pt x="9" y="32"/>
                    </a:cubicBezTo>
                    <a:cubicBezTo>
                      <a:pt x="8" y="31"/>
                      <a:pt x="8" y="31"/>
                      <a:pt x="7" y="31"/>
                    </a:cubicBezTo>
                    <a:cubicBezTo>
                      <a:pt x="7" y="31"/>
                      <a:pt x="6" y="32"/>
                      <a:pt x="7" y="34"/>
                    </a:cubicBezTo>
                    <a:cubicBezTo>
                      <a:pt x="5" y="32"/>
                      <a:pt x="6" y="33"/>
                      <a:pt x="5" y="32"/>
                    </a:cubicBezTo>
                    <a:cubicBezTo>
                      <a:pt x="7" y="33"/>
                      <a:pt x="5" y="32"/>
                      <a:pt x="6" y="33"/>
                    </a:cubicBezTo>
                    <a:cubicBezTo>
                      <a:pt x="5" y="32"/>
                      <a:pt x="5" y="32"/>
                      <a:pt x="5" y="32"/>
                    </a:cubicBezTo>
                    <a:cubicBezTo>
                      <a:pt x="6" y="33"/>
                      <a:pt x="4" y="32"/>
                      <a:pt x="5" y="33"/>
                    </a:cubicBezTo>
                    <a:cubicBezTo>
                      <a:pt x="5" y="33"/>
                      <a:pt x="5" y="33"/>
                      <a:pt x="5" y="33"/>
                    </a:cubicBezTo>
                    <a:cubicBezTo>
                      <a:pt x="7" y="34"/>
                      <a:pt x="3" y="31"/>
                      <a:pt x="5" y="33"/>
                    </a:cubicBezTo>
                    <a:cubicBezTo>
                      <a:pt x="4" y="32"/>
                      <a:pt x="4" y="32"/>
                      <a:pt x="4" y="32"/>
                    </a:cubicBezTo>
                    <a:cubicBezTo>
                      <a:pt x="6" y="34"/>
                      <a:pt x="3" y="32"/>
                      <a:pt x="5" y="33"/>
                    </a:cubicBezTo>
                    <a:cubicBezTo>
                      <a:pt x="5" y="33"/>
                      <a:pt x="5" y="33"/>
                      <a:pt x="5" y="33"/>
                    </a:cubicBezTo>
                    <a:cubicBezTo>
                      <a:pt x="4" y="33"/>
                      <a:pt x="7" y="35"/>
                      <a:pt x="5" y="34"/>
                    </a:cubicBezTo>
                    <a:cubicBezTo>
                      <a:pt x="5" y="34"/>
                      <a:pt x="5" y="34"/>
                      <a:pt x="7" y="36"/>
                    </a:cubicBezTo>
                    <a:cubicBezTo>
                      <a:pt x="6" y="35"/>
                      <a:pt x="5" y="35"/>
                      <a:pt x="5" y="34"/>
                    </a:cubicBezTo>
                    <a:cubicBezTo>
                      <a:pt x="5" y="35"/>
                      <a:pt x="5" y="35"/>
                      <a:pt x="7" y="37"/>
                    </a:cubicBezTo>
                    <a:cubicBezTo>
                      <a:pt x="6" y="37"/>
                      <a:pt x="6" y="37"/>
                      <a:pt x="6" y="37"/>
                    </a:cubicBezTo>
                    <a:cubicBezTo>
                      <a:pt x="7" y="38"/>
                      <a:pt x="3" y="36"/>
                      <a:pt x="7" y="39"/>
                    </a:cubicBezTo>
                    <a:cubicBezTo>
                      <a:pt x="8" y="40"/>
                      <a:pt x="8" y="40"/>
                      <a:pt x="8" y="40"/>
                    </a:cubicBezTo>
                    <a:cubicBezTo>
                      <a:pt x="7" y="39"/>
                      <a:pt x="6" y="39"/>
                      <a:pt x="6" y="38"/>
                    </a:cubicBezTo>
                    <a:cubicBezTo>
                      <a:pt x="7" y="39"/>
                      <a:pt x="6" y="39"/>
                      <a:pt x="7" y="40"/>
                    </a:cubicBezTo>
                    <a:cubicBezTo>
                      <a:pt x="7" y="39"/>
                      <a:pt x="7" y="39"/>
                      <a:pt x="6" y="39"/>
                    </a:cubicBezTo>
                    <a:cubicBezTo>
                      <a:pt x="6" y="39"/>
                      <a:pt x="8" y="40"/>
                      <a:pt x="7" y="40"/>
                    </a:cubicBezTo>
                    <a:cubicBezTo>
                      <a:pt x="7" y="40"/>
                      <a:pt x="7" y="40"/>
                      <a:pt x="7" y="40"/>
                    </a:cubicBezTo>
                    <a:cubicBezTo>
                      <a:pt x="4" y="38"/>
                      <a:pt x="1" y="37"/>
                      <a:pt x="4" y="40"/>
                    </a:cubicBezTo>
                    <a:cubicBezTo>
                      <a:pt x="4" y="41"/>
                      <a:pt x="2" y="39"/>
                      <a:pt x="2" y="39"/>
                    </a:cubicBezTo>
                    <a:cubicBezTo>
                      <a:pt x="4" y="42"/>
                      <a:pt x="0" y="39"/>
                      <a:pt x="3" y="43"/>
                    </a:cubicBezTo>
                    <a:close/>
                    <a:moveTo>
                      <a:pt x="7" y="21"/>
                    </a:moveTo>
                    <a:cubicBezTo>
                      <a:pt x="7" y="21"/>
                      <a:pt x="7" y="21"/>
                      <a:pt x="7" y="21"/>
                    </a:cubicBezTo>
                    <a:cubicBezTo>
                      <a:pt x="7" y="21"/>
                      <a:pt x="7" y="21"/>
                      <a:pt x="7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i="1"/>
              </a:p>
            </p:txBody>
          </p:sp>
          <p:sp>
            <p:nvSpPr>
              <p:cNvPr id="37" name="Freeform 30"/>
              <p:cNvSpPr>
                <a:spLocks noEditPoints="1"/>
              </p:cNvSpPr>
              <p:nvPr/>
            </p:nvSpPr>
            <p:spPr bwMode="auto">
              <a:xfrm>
                <a:off x="4573588" y="3797300"/>
                <a:ext cx="265113" cy="165100"/>
              </a:xfrm>
              <a:custGeom>
                <a:avLst/>
                <a:gdLst>
                  <a:gd name="T0" fmla="*/ 55 w 123"/>
                  <a:gd name="T1" fmla="*/ 74 h 77"/>
                  <a:gd name="T2" fmla="*/ 56 w 123"/>
                  <a:gd name="T3" fmla="*/ 75 h 77"/>
                  <a:gd name="T4" fmla="*/ 64 w 123"/>
                  <a:gd name="T5" fmla="*/ 75 h 77"/>
                  <a:gd name="T6" fmla="*/ 67 w 123"/>
                  <a:gd name="T7" fmla="*/ 71 h 77"/>
                  <a:gd name="T8" fmla="*/ 71 w 123"/>
                  <a:gd name="T9" fmla="*/ 73 h 77"/>
                  <a:gd name="T10" fmla="*/ 74 w 123"/>
                  <a:gd name="T11" fmla="*/ 68 h 77"/>
                  <a:gd name="T12" fmla="*/ 80 w 123"/>
                  <a:gd name="T13" fmla="*/ 69 h 77"/>
                  <a:gd name="T14" fmla="*/ 84 w 123"/>
                  <a:gd name="T15" fmla="*/ 67 h 77"/>
                  <a:gd name="T16" fmla="*/ 89 w 123"/>
                  <a:gd name="T17" fmla="*/ 66 h 77"/>
                  <a:gd name="T18" fmla="*/ 98 w 123"/>
                  <a:gd name="T19" fmla="*/ 62 h 77"/>
                  <a:gd name="T20" fmla="*/ 101 w 123"/>
                  <a:gd name="T21" fmla="*/ 57 h 77"/>
                  <a:gd name="T22" fmla="*/ 108 w 123"/>
                  <a:gd name="T23" fmla="*/ 51 h 77"/>
                  <a:gd name="T24" fmla="*/ 118 w 123"/>
                  <a:gd name="T25" fmla="*/ 46 h 77"/>
                  <a:gd name="T26" fmla="*/ 95 w 123"/>
                  <a:gd name="T27" fmla="*/ 47 h 77"/>
                  <a:gd name="T28" fmla="*/ 90 w 123"/>
                  <a:gd name="T29" fmla="*/ 51 h 77"/>
                  <a:gd name="T30" fmla="*/ 60 w 123"/>
                  <a:gd name="T31" fmla="*/ 59 h 77"/>
                  <a:gd name="T32" fmla="*/ 52 w 123"/>
                  <a:gd name="T33" fmla="*/ 58 h 77"/>
                  <a:gd name="T34" fmla="*/ 46 w 123"/>
                  <a:gd name="T35" fmla="*/ 52 h 77"/>
                  <a:gd name="T36" fmla="*/ 38 w 123"/>
                  <a:gd name="T37" fmla="*/ 43 h 77"/>
                  <a:gd name="T38" fmla="*/ 31 w 123"/>
                  <a:gd name="T39" fmla="*/ 39 h 77"/>
                  <a:gd name="T40" fmla="*/ 23 w 123"/>
                  <a:gd name="T41" fmla="*/ 28 h 77"/>
                  <a:gd name="T42" fmla="*/ 21 w 123"/>
                  <a:gd name="T43" fmla="*/ 20 h 77"/>
                  <a:gd name="T44" fmla="*/ 17 w 123"/>
                  <a:gd name="T45" fmla="*/ 10 h 77"/>
                  <a:gd name="T46" fmla="*/ 15 w 123"/>
                  <a:gd name="T47" fmla="*/ 4 h 77"/>
                  <a:gd name="T48" fmla="*/ 17 w 123"/>
                  <a:gd name="T49" fmla="*/ 2 h 77"/>
                  <a:gd name="T50" fmla="*/ 13 w 123"/>
                  <a:gd name="T51" fmla="*/ 0 h 77"/>
                  <a:gd name="T52" fmla="*/ 12 w 123"/>
                  <a:gd name="T53" fmla="*/ 3 h 77"/>
                  <a:gd name="T54" fmla="*/ 8 w 123"/>
                  <a:gd name="T55" fmla="*/ 6 h 77"/>
                  <a:gd name="T56" fmla="*/ 9 w 123"/>
                  <a:gd name="T57" fmla="*/ 15 h 77"/>
                  <a:gd name="T58" fmla="*/ 6 w 123"/>
                  <a:gd name="T59" fmla="*/ 17 h 77"/>
                  <a:gd name="T60" fmla="*/ 4 w 123"/>
                  <a:gd name="T61" fmla="*/ 18 h 77"/>
                  <a:gd name="T62" fmla="*/ 1 w 123"/>
                  <a:gd name="T63" fmla="*/ 21 h 77"/>
                  <a:gd name="T64" fmla="*/ 6 w 123"/>
                  <a:gd name="T65" fmla="*/ 21 h 77"/>
                  <a:gd name="T66" fmla="*/ 12 w 123"/>
                  <a:gd name="T67" fmla="*/ 24 h 77"/>
                  <a:gd name="T68" fmla="*/ 3 w 123"/>
                  <a:gd name="T69" fmla="*/ 28 h 77"/>
                  <a:gd name="T70" fmla="*/ 6 w 123"/>
                  <a:gd name="T71" fmla="*/ 29 h 77"/>
                  <a:gd name="T72" fmla="*/ 3 w 123"/>
                  <a:gd name="T73" fmla="*/ 32 h 77"/>
                  <a:gd name="T74" fmla="*/ 8 w 123"/>
                  <a:gd name="T75" fmla="*/ 33 h 77"/>
                  <a:gd name="T76" fmla="*/ 9 w 123"/>
                  <a:gd name="T77" fmla="*/ 36 h 77"/>
                  <a:gd name="T78" fmla="*/ 19 w 123"/>
                  <a:gd name="T79" fmla="*/ 35 h 77"/>
                  <a:gd name="T80" fmla="*/ 9 w 123"/>
                  <a:gd name="T81" fmla="*/ 40 h 77"/>
                  <a:gd name="T82" fmla="*/ 16 w 123"/>
                  <a:gd name="T83" fmla="*/ 45 h 77"/>
                  <a:gd name="T84" fmla="*/ 17 w 123"/>
                  <a:gd name="T85" fmla="*/ 49 h 77"/>
                  <a:gd name="T86" fmla="*/ 20 w 123"/>
                  <a:gd name="T87" fmla="*/ 51 h 77"/>
                  <a:gd name="T88" fmla="*/ 27 w 123"/>
                  <a:gd name="T89" fmla="*/ 57 h 77"/>
                  <a:gd name="T90" fmla="*/ 27 w 123"/>
                  <a:gd name="T91" fmla="*/ 62 h 77"/>
                  <a:gd name="T92" fmla="*/ 30 w 123"/>
                  <a:gd name="T93" fmla="*/ 61 h 77"/>
                  <a:gd name="T94" fmla="*/ 31 w 123"/>
                  <a:gd name="T95" fmla="*/ 64 h 77"/>
                  <a:gd name="T96" fmla="*/ 34 w 123"/>
                  <a:gd name="T97" fmla="*/ 63 h 77"/>
                  <a:gd name="T98" fmla="*/ 36 w 123"/>
                  <a:gd name="T99" fmla="*/ 67 h 77"/>
                  <a:gd name="T100" fmla="*/ 41 w 123"/>
                  <a:gd name="T101" fmla="*/ 69 h 77"/>
                  <a:gd name="T102" fmla="*/ 46 w 123"/>
                  <a:gd name="T103" fmla="*/ 72 h 77"/>
                  <a:gd name="T104" fmla="*/ 52 w 123"/>
                  <a:gd name="T105" fmla="*/ 72 h 77"/>
                  <a:gd name="T106" fmla="*/ 53 w 123"/>
                  <a:gd name="T107" fmla="*/ 74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23" h="77">
                    <a:moveTo>
                      <a:pt x="53" y="74"/>
                    </a:moveTo>
                    <a:cubicBezTo>
                      <a:pt x="53" y="75"/>
                      <a:pt x="54" y="75"/>
                      <a:pt x="54" y="75"/>
                    </a:cubicBezTo>
                    <a:cubicBezTo>
                      <a:pt x="54" y="75"/>
                      <a:pt x="54" y="74"/>
                      <a:pt x="54" y="74"/>
                    </a:cubicBezTo>
                    <a:cubicBezTo>
                      <a:pt x="54" y="74"/>
                      <a:pt x="54" y="74"/>
                      <a:pt x="54" y="75"/>
                    </a:cubicBezTo>
                    <a:cubicBezTo>
                      <a:pt x="55" y="74"/>
                      <a:pt x="55" y="74"/>
                      <a:pt x="55" y="74"/>
                    </a:cubicBezTo>
                    <a:cubicBezTo>
                      <a:pt x="55" y="74"/>
                      <a:pt x="55" y="74"/>
                      <a:pt x="55" y="74"/>
                    </a:cubicBezTo>
                    <a:cubicBezTo>
                      <a:pt x="55" y="75"/>
                      <a:pt x="54" y="75"/>
                      <a:pt x="54" y="75"/>
                    </a:cubicBezTo>
                    <a:cubicBezTo>
                      <a:pt x="54" y="75"/>
                      <a:pt x="55" y="75"/>
                      <a:pt x="55" y="75"/>
                    </a:cubicBezTo>
                    <a:cubicBezTo>
                      <a:pt x="55" y="75"/>
                      <a:pt x="55" y="75"/>
                      <a:pt x="55" y="75"/>
                    </a:cubicBezTo>
                    <a:cubicBezTo>
                      <a:pt x="55" y="75"/>
                      <a:pt x="55" y="75"/>
                      <a:pt x="55" y="75"/>
                    </a:cubicBezTo>
                    <a:cubicBezTo>
                      <a:pt x="55" y="77"/>
                      <a:pt x="55" y="77"/>
                      <a:pt x="55" y="77"/>
                    </a:cubicBezTo>
                    <a:cubicBezTo>
                      <a:pt x="55" y="77"/>
                      <a:pt x="56" y="75"/>
                      <a:pt x="56" y="75"/>
                    </a:cubicBezTo>
                    <a:cubicBezTo>
                      <a:pt x="57" y="76"/>
                      <a:pt x="59" y="75"/>
                      <a:pt x="59" y="75"/>
                    </a:cubicBezTo>
                    <a:cubicBezTo>
                      <a:pt x="59" y="75"/>
                      <a:pt x="59" y="75"/>
                      <a:pt x="59" y="75"/>
                    </a:cubicBezTo>
                    <a:cubicBezTo>
                      <a:pt x="60" y="75"/>
                      <a:pt x="60" y="73"/>
                      <a:pt x="60" y="74"/>
                    </a:cubicBezTo>
                    <a:cubicBezTo>
                      <a:pt x="61" y="74"/>
                      <a:pt x="60" y="76"/>
                      <a:pt x="61" y="76"/>
                    </a:cubicBezTo>
                    <a:cubicBezTo>
                      <a:pt x="61" y="76"/>
                      <a:pt x="61" y="75"/>
                      <a:pt x="61" y="75"/>
                    </a:cubicBezTo>
                    <a:cubicBezTo>
                      <a:pt x="62" y="77"/>
                      <a:pt x="63" y="73"/>
                      <a:pt x="64" y="75"/>
                    </a:cubicBezTo>
                    <a:cubicBezTo>
                      <a:pt x="64" y="75"/>
                      <a:pt x="64" y="76"/>
                      <a:pt x="64" y="76"/>
                    </a:cubicBezTo>
                    <a:cubicBezTo>
                      <a:pt x="64" y="75"/>
                      <a:pt x="65" y="75"/>
                      <a:pt x="66" y="73"/>
                    </a:cubicBezTo>
                    <a:cubicBezTo>
                      <a:pt x="66" y="74"/>
                      <a:pt x="66" y="74"/>
                      <a:pt x="66" y="75"/>
                    </a:cubicBezTo>
                    <a:cubicBezTo>
                      <a:pt x="66" y="75"/>
                      <a:pt x="67" y="74"/>
                      <a:pt x="67" y="73"/>
                    </a:cubicBezTo>
                    <a:cubicBezTo>
                      <a:pt x="67" y="74"/>
                      <a:pt x="67" y="74"/>
                      <a:pt x="67" y="74"/>
                    </a:cubicBezTo>
                    <a:cubicBezTo>
                      <a:pt x="66" y="72"/>
                      <a:pt x="67" y="71"/>
                      <a:pt x="67" y="71"/>
                    </a:cubicBezTo>
                    <a:cubicBezTo>
                      <a:pt x="67" y="71"/>
                      <a:pt x="67" y="71"/>
                      <a:pt x="67" y="71"/>
                    </a:cubicBezTo>
                    <a:cubicBezTo>
                      <a:pt x="68" y="71"/>
                      <a:pt x="68" y="70"/>
                      <a:pt x="68" y="70"/>
                    </a:cubicBezTo>
                    <a:cubicBezTo>
                      <a:pt x="69" y="71"/>
                      <a:pt x="68" y="71"/>
                      <a:pt x="68" y="72"/>
                    </a:cubicBezTo>
                    <a:cubicBezTo>
                      <a:pt x="69" y="74"/>
                      <a:pt x="70" y="73"/>
                      <a:pt x="70" y="74"/>
                    </a:cubicBezTo>
                    <a:cubicBezTo>
                      <a:pt x="70" y="73"/>
                      <a:pt x="70" y="73"/>
                      <a:pt x="70" y="72"/>
                    </a:cubicBezTo>
                    <a:cubicBezTo>
                      <a:pt x="70" y="71"/>
                      <a:pt x="70" y="73"/>
                      <a:pt x="71" y="73"/>
                    </a:cubicBezTo>
                    <a:cubicBezTo>
                      <a:pt x="71" y="68"/>
                      <a:pt x="71" y="68"/>
                      <a:pt x="71" y="68"/>
                    </a:cubicBezTo>
                    <a:cubicBezTo>
                      <a:pt x="71" y="69"/>
                      <a:pt x="72" y="71"/>
                      <a:pt x="72" y="72"/>
                    </a:cubicBezTo>
                    <a:cubicBezTo>
                      <a:pt x="72" y="71"/>
                      <a:pt x="72" y="68"/>
                      <a:pt x="73" y="67"/>
                    </a:cubicBezTo>
                    <a:cubicBezTo>
                      <a:pt x="73" y="67"/>
                      <a:pt x="74" y="66"/>
                      <a:pt x="74" y="66"/>
                    </a:cubicBezTo>
                    <a:cubicBezTo>
                      <a:pt x="74" y="67"/>
                      <a:pt x="74" y="66"/>
                      <a:pt x="74" y="67"/>
                    </a:cubicBezTo>
                    <a:cubicBezTo>
                      <a:pt x="74" y="68"/>
                      <a:pt x="74" y="68"/>
                      <a:pt x="74" y="68"/>
                    </a:cubicBezTo>
                    <a:cubicBezTo>
                      <a:pt x="74" y="68"/>
                      <a:pt x="75" y="71"/>
                      <a:pt x="75" y="72"/>
                    </a:cubicBezTo>
                    <a:cubicBezTo>
                      <a:pt x="75" y="71"/>
                      <a:pt x="76" y="71"/>
                      <a:pt x="77" y="72"/>
                    </a:cubicBezTo>
                    <a:cubicBezTo>
                      <a:pt x="76" y="69"/>
                      <a:pt x="78" y="70"/>
                      <a:pt x="77" y="68"/>
                    </a:cubicBezTo>
                    <a:cubicBezTo>
                      <a:pt x="78" y="67"/>
                      <a:pt x="78" y="70"/>
                      <a:pt x="78" y="70"/>
                    </a:cubicBezTo>
                    <a:cubicBezTo>
                      <a:pt x="79" y="69"/>
                      <a:pt x="80" y="69"/>
                      <a:pt x="80" y="69"/>
                    </a:cubicBezTo>
                    <a:cubicBezTo>
                      <a:pt x="80" y="69"/>
                      <a:pt x="80" y="69"/>
                      <a:pt x="80" y="69"/>
                    </a:cubicBezTo>
                    <a:cubicBezTo>
                      <a:pt x="81" y="69"/>
                      <a:pt x="82" y="69"/>
                      <a:pt x="82" y="67"/>
                    </a:cubicBezTo>
                    <a:cubicBezTo>
                      <a:pt x="82" y="67"/>
                      <a:pt x="82" y="68"/>
                      <a:pt x="82" y="68"/>
                    </a:cubicBezTo>
                    <a:cubicBezTo>
                      <a:pt x="83" y="69"/>
                      <a:pt x="82" y="65"/>
                      <a:pt x="83" y="66"/>
                    </a:cubicBezTo>
                    <a:cubicBezTo>
                      <a:pt x="83" y="67"/>
                      <a:pt x="83" y="67"/>
                      <a:pt x="83" y="67"/>
                    </a:cubicBezTo>
                    <a:cubicBezTo>
                      <a:pt x="83" y="66"/>
                      <a:pt x="84" y="68"/>
                      <a:pt x="84" y="66"/>
                    </a:cubicBezTo>
                    <a:cubicBezTo>
                      <a:pt x="84" y="67"/>
                      <a:pt x="84" y="67"/>
                      <a:pt x="84" y="67"/>
                    </a:cubicBezTo>
                    <a:cubicBezTo>
                      <a:pt x="85" y="67"/>
                      <a:pt x="85" y="67"/>
                      <a:pt x="85" y="65"/>
                    </a:cubicBezTo>
                    <a:cubicBezTo>
                      <a:pt x="86" y="66"/>
                      <a:pt x="86" y="66"/>
                      <a:pt x="86" y="67"/>
                    </a:cubicBezTo>
                    <a:cubicBezTo>
                      <a:pt x="87" y="68"/>
                      <a:pt x="86" y="65"/>
                      <a:pt x="86" y="65"/>
                    </a:cubicBezTo>
                    <a:cubicBezTo>
                      <a:pt x="86" y="65"/>
                      <a:pt x="87" y="66"/>
                      <a:pt x="87" y="66"/>
                    </a:cubicBezTo>
                    <a:cubicBezTo>
                      <a:pt x="87" y="65"/>
                      <a:pt x="88" y="65"/>
                      <a:pt x="88" y="65"/>
                    </a:cubicBezTo>
                    <a:cubicBezTo>
                      <a:pt x="88" y="65"/>
                      <a:pt x="88" y="65"/>
                      <a:pt x="89" y="66"/>
                    </a:cubicBezTo>
                    <a:cubicBezTo>
                      <a:pt x="91" y="65"/>
                      <a:pt x="94" y="64"/>
                      <a:pt x="95" y="61"/>
                    </a:cubicBezTo>
                    <a:cubicBezTo>
                      <a:pt x="97" y="63"/>
                      <a:pt x="95" y="63"/>
                      <a:pt x="97" y="64"/>
                    </a:cubicBezTo>
                    <a:cubicBezTo>
                      <a:pt x="95" y="62"/>
                      <a:pt x="97" y="64"/>
                      <a:pt x="97" y="63"/>
                    </a:cubicBezTo>
                    <a:cubicBezTo>
                      <a:pt x="97" y="63"/>
                      <a:pt x="97" y="63"/>
                      <a:pt x="97" y="63"/>
                    </a:cubicBezTo>
                    <a:cubicBezTo>
                      <a:pt x="97" y="62"/>
                      <a:pt x="98" y="63"/>
                      <a:pt x="98" y="63"/>
                    </a:cubicBezTo>
                    <a:cubicBezTo>
                      <a:pt x="98" y="62"/>
                      <a:pt x="98" y="62"/>
                      <a:pt x="98" y="62"/>
                    </a:cubicBezTo>
                    <a:cubicBezTo>
                      <a:pt x="97" y="61"/>
                      <a:pt x="100" y="64"/>
                      <a:pt x="99" y="62"/>
                    </a:cubicBezTo>
                    <a:cubicBezTo>
                      <a:pt x="100" y="63"/>
                      <a:pt x="100" y="63"/>
                      <a:pt x="100" y="63"/>
                    </a:cubicBezTo>
                    <a:cubicBezTo>
                      <a:pt x="99" y="60"/>
                      <a:pt x="101" y="63"/>
                      <a:pt x="100" y="61"/>
                    </a:cubicBezTo>
                    <a:cubicBezTo>
                      <a:pt x="100" y="62"/>
                      <a:pt x="100" y="62"/>
                      <a:pt x="100" y="62"/>
                    </a:cubicBezTo>
                    <a:cubicBezTo>
                      <a:pt x="101" y="62"/>
                      <a:pt x="100" y="59"/>
                      <a:pt x="101" y="60"/>
                    </a:cubicBezTo>
                    <a:cubicBezTo>
                      <a:pt x="102" y="60"/>
                      <a:pt x="102" y="59"/>
                      <a:pt x="101" y="57"/>
                    </a:cubicBezTo>
                    <a:cubicBezTo>
                      <a:pt x="101" y="58"/>
                      <a:pt x="102" y="59"/>
                      <a:pt x="102" y="59"/>
                    </a:cubicBezTo>
                    <a:cubicBezTo>
                      <a:pt x="103" y="57"/>
                      <a:pt x="106" y="57"/>
                      <a:pt x="105" y="53"/>
                    </a:cubicBezTo>
                    <a:cubicBezTo>
                      <a:pt x="106" y="54"/>
                      <a:pt x="106" y="54"/>
                      <a:pt x="106" y="54"/>
                    </a:cubicBezTo>
                    <a:cubicBezTo>
                      <a:pt x="106" y="52"/>
                      <a:pt x="109" y="55"/>
                      <a:pt x="107" y="51"/>
                    </a:cubicBezTo>
                    <a:cubicBezTo>
                      <a:pt x="107" y="49"/>
                      <a:pt x="107" y="49"/>
                      <a:pt x="107" y="49"/>
                    </a:cubicBezTo>
                    <a:cubicBezTo>
                      <a:pt x="107" y="50"/>
                      <a:pt x="108" y="51"/>
                      <a:pt x="108" y="51"/>
                    </a:cubicBezTo>
                    <a:cubicBezTo>
                      <a:pt x="108" y="50"/>
                      <a:pt x="109" y="50"/>
                      <a:pt x="108" y="49"/>
                    </a:cubicBezTo>
                    <a:cubicBezTo>
                      <a:pt x="109" y="49"/>
                      <a:pt x="109" y="50"/>
                      <a:pt x="109" y="50"/>
                    </a:cubicBezTo>
                    <a:cubicBezTo>
                      <a:pt x="110" y="50"/>
                      <a:pt x="109" y="48"/>
                      <a:pt x="109" y="48"/>
                    </a:cubicBezTo>
                    <a:cubicBezTo>
                      <a:pt x="110" y="49"/>
                      <a:pt x="110" y="49"/>
                      <a:pt x="110" y="49"/>
                    </a:cubicBezTo>
                    <a:cubicBezTo>
                      <a:pt x="113" y="50"/>
                      <a:pt x="118" y="49"/>
                      <a:pt x="117" y="45"/>
                    </a:cubicBezTo>
                    <a:cubicBezTo>
                      <a:pt x="117" y="44"/>
                      <a:pt x="118" y="46"/>
                      <a:pt x="118" y="46"/>
                    </a:cubicBezTo>
                    <a:cubicBezTo>
                      <a:pt x="118" y="42"/>
                      <a:pt x="123" y="44"/>
                      <a:pt x="121" y="39"/>
                    </a:cubicBezTo>
                    <a:cubicBezTo>
                      <a:pt x="121" y="37"/>
                      <a:pt x="117" y="33"/>
                      <a:pt x="117" y="33"/>
                    </a:cubicBezTo>
                    <a:cubicBezTo>
                      <a:pt x="116" y="36"/>
                      <a:pt x="112" y="37"/>
                      <a:pt x="108" y="37"/>
                    </a:cubicBezTo>
                    <a:cubicBezTo>
                      <a:pt x="107" y="38"/>
                      <a:pt x="107" y="40"/>
                      <a:pt x="105" y="40"/>
                    </a:cubicBezTo>
                    <a:cubicBezTo>
                      <a:pt x="102" y="43"/>
                      <a:pt x="96" y="42"/>
                      <a:pt x="94" y="45"/>
                    </a:cubicBezTo>
                    <a:cubicBezTo>
                      <a:pt x="94" y="46"/>
                      <a:pt x="95" y="47"/>
                      <a:pt x="95" y="47"/>
                    </a:cubicBezTo>
                    <a:cubicBezTo>
                      <a:pt x="94" y="47"/>
                      <a:pt x="94" y="47"/>
                      <a:pt x="94" y="47"/>
                    </a:cubicBezTo>
                    <a:cubicBezTo>
                      <a:pt x="95" y="48"/>
                      <a:pt x="95" y="48"/>
                      <a:pt x="95" y="48"/>
                    </a:cubicBezTo>
                    <a:cubicBezTo>
                      <a:pt x="95" y="48"/>
                      <a:pt x="94" y="47"/>
                      <a:pt x="94" y="46"/>
                    </a:cubicBezTo>
                    <a:cubicBezTo>
                      <a:pt x="92" y="47"/>
                      <a:pt x="91" y="49"/>
                      <a:pt x="90" y="49"/>
                    </a:cubicBezTo>
                    <a:cubicBezTo>
                      <a:pt x="91" y="51"/>
                      <a:pt x="89" y="50"/>
                      <a:pt x="90" y="52"/>
                    </a:cubicBezTo>
                    <a:cubicBezTo>
                      <a:pt x="90" y="51"/>
                      <a:pt x="90" y="51"/>
                      <a:pt x="90" y="51"/>
                    </a:cubicBezTo>
                    <a:cubicBezTo>
                      <a:pt x="89" y="52"/>
                      <a:pt x="89" y="52"/>
                      <a:pt x="87" y="50"/>
                    </a:cubicBezTo>
                    <a:cubicBezTo>
                      <a:pt x="82" y="50"/>
                      <a:pt x="79" y="53"/>
                      <a:pt x="75" y="53"/>
                    </a:cubicBezTo>
                    <a:cubicBezTo>
                      <a:pt x="72" y="55"/>
                      <a:pt x="68" y="57"/>
                      <a:pt x="64" y="57"/>
                    </a:cubicBezTo>
                    <a:cubicBezTo>
                      <a:pt x="63" y="61"/>
                      <a:pt x="63" y="59"/>
                      <a:pt x="61" y="62"/>
                    </a:cubicBezTo>
                    <a:cubicBezTo>
                      <a:pt x="62" y="61"/>
                      <a:pt x="62" y="61"/>
                      <a:pt x="62" y="61"/>
                    </a:cubicBezTo>
                    <a:cubicBezTo>
                      <a:pt x="61" y="62"/>
                      <a:pt x="61" y="61"/>
                      <a:pt x="60" y="59"/>
                    </a:cubicBezTo>
                    <a:cubicBezTo>
                      <a:pt x="60" y="60"/>
                      <a:pt x="60" y="59"/>
                      <a:pt x="60" y="61"/>
                    </a:cubicBezTo>
                    <a:cubicBezTo>
                      <a:pt x="59" y="63"/>
                      <a:pt x="59" y="59"/>
                      <a:pt x="59" y="59"/>
                    </a:cubicBezTo>
                    <a:cubicBezTo>
                      <a:pt x="59" y="59"/>
                      <a:pt x="59" y="61"/>
                      <a:pt x="59" y="60"/>
                    </a:cubicBezTo>
                    <a:cubicBezTo>
                      <a:pt x="57" y="62"/>
                      <a:pt x="59" y="59"/>
                      <a:pt x="58" y="57"/>
                    </a:cubicBezTo>
                    <a:cubicBezTo>
                      <a:pt x="56" y="57"/>
                      <a:pt x="54" y="58"/>
                      <a:pt x="53" y="57"/>
                    </a:cubicBezTo>
                    <a:cubicBezTo>
                      <a:pt x="53" y="57"/>
                      <a:pt x="52" y="58"/>
                      <a:pt x="52" y="58"/>
                    </a:cubicBezTo>
                    <a:cubicBezTo>
                      <a:pt x="53" y="55"/>
                      <a:pt x="51" y="59"/>
                      <a:pt x="51" y="57"/>
                    </a:cubicBezTo>
                    <a:cubicBezTo>
                      <a:pt x="52" y="57"/>
                      <a:pt x="52" y="57"/>
                      <a:pt x="52" y="56"/>
                    </a:cubicBezTo>
                    <a:cubicBezTo>
                      <a:pt x="52" y="55"/>
                      <a:pt x="50" y="56"/>
                      <a:pt x="50" y="55"/>
                    </a:cubicBezTo>
                    <a:cubicBezTo>
                      <a:pt x="49" y="56"/>
                      <a:pt x="50" y="53"/>
                      <a:pt x="48" y="54"/>
                    </a:cubicBezTo>
                    <a:cubicBezTo>
                      <a:pt x="49" y="53"/>
                      <a:pt x="49" y="53"/>
                      <a:pt x="49" y="52"/>
                    </a:cubicBezTo>
                    <a:cubicBezTo>
                      <a:pt x="46" y="55"/>
                      <a:pt x="48" y="51"/>
                      <a:pt x="46" y="52"/>
                    </a:cubicBezTo>
                    <a:cubicBezTo>
                      <a:pt x="47" y="52"/>
                      <a:pt x="47" y="52"/>
                      <a:pt x="47" y="52"/>
                    </a:cubicBezTo>
                    <a:cubicBezTo>
                      <a:pt x="45" y="51"/>
                      <a:pt x="44" y="49"/>
                      <a:pt x="41" y="49"/>
                    </a:cubicBezTo>
                    <a:cubicBezTo>
                      <a:pt x="40" y="49"/>
                      <a:pt x="42" y="45"/>
                      <a:pt x="39" y="46"/>
                    </a:cubicBezTo>
                    <a:cubicBezTo>
                      <a:pt x="39" y="46"/>
                      <a:pt x="38" y="46"/>
                      <a:pt x="38" y="47"/>
                    </a:cubicBezTo>
                    <a:cubicBezTo>
                      <a:pt x="38" y="46"/>
                      <a:pt x="39" y="46"/>
                      <a:pt x="39" y="45"/>
                    </a:cubicBezTo>
                    <a:cubicBezTo>
                      <a:pt x="38" y="46"/>
                      <a:pt x="38" y="44"/>
                      <a:pt x="38" y="43"/>
                    </a:cubicBezTo>
                    <a:cubicBezTo>
                      <a:pt x="37" y="44"/>
                      <a:pt x="37" y="44"/>
                      <a:pt x="36" y="44"/>
                    </a:cubicBezTo>
                    <a:cubicBezTo>
                      <a:pt x="38" y="42"/>
                      <a:pt x="34" y="43"/>
                      <a:pt x="35" y="41"/>
                    </a:cubicBezTo>
                    <a:cubicBezTo>
                      <a:pt x="33" y="44"/>
                      <a:pt x="34" y="42"/>
                      <a:pt x="33" y="42"/>
                    </a:cubicBezTo>
                    <a:cubicBezTo>
                      <a:pt x="33" y="42"/>
                      <a:pt x="33" y="41"/>
                      <a:pt x="34" y="41"/>
                    </a:cubicBezTo>
                    <a:cubicBezTo>
                      <a:pt x="33" y="41"/>
                      <a:pt x="33" y="40"/>
                      <a:pt x="33" y="39"/>
                    </a:cubicBezTo>
                    <a:cubicBezTo>
                      <a:pt x="33" y="39"/>
                      <a:pt x="31" y="40"/>
                      <a:pt x="31" y="39"/>
                    </a:cubicBezTo>
                    <a:cubicBezTo>
                      <a:pt x="33" y="38"/>
                      <a:pt x="31" y="38"/>
                      <a:pt x="31" y="37"/>
                    </a:cubicBezTo>
                    <a:cubicBezTo>
                      <a:pt x="30" y="39"/>
                      <a:pt x="28" y="39"/>
                      <a:pt x="29" y="38"/>
                    </a:cubicBezTo>
                    <a:cubicBezTo>
                      <a:pt x="31" y="37"/>
                      <a:pt x="31" y="37"/>
                      <a:pt x="31" y="37"/>
                    </a:cubicBezTo>
                    <a:cubicBezTo>
                      <a:pt x="29" y="36"/>
                      <a:pt x="31" y="33"/>
                      <a:pt x="27" y="33"/>
                    </a:cubicBezTo>
                    <a:cubicBezTo>
                      <a:pt x="28" y="32"/>
                      <a:pt x="28" y="32"/>
                      <a:pt x="28" y="32"/>
                    </a:cubicBezTo>
                    <a:cubicBezTo>
                      <a:pt x="26" y="31"/>
                      <a:pt x="27" y="29"/>
                      <a:pt x="23" y="28"/>
                    </a:cubicBezTo>
                    <a:cubicBezTo>
                      <a:pt x="24" y="27"/>
                      <a:pt x="25" y="26"/>
                      <a:pt x="24" y="26"/>
                    </a:cubicBezTo>
                    <a:cubicBezTo>
                      <a:pt x="23" y="26"/>
                      <a:pt x="23" y="25"/>
                      <a:pt x="21" y="26"/>
                    </a:cubicBezTo>
                    <a:cubicBezTo>
                      <a:pt x="20" y="25"/>
                      <a:pt x="22" y="25"/>
                      <a:pt x="22" y="25"/>
                    </a:cubicBezTo>
                    <a:cubicBezTo>
                      <a:pt x="22" y="24"/>
                      <a:pt x="24" y="22"/>
                      <a:pt x="22" y="22"/>
                    </a:cubicBezTo>
                    <a:cubicBezTo>
                      <a:pt x="23" y="22"/>
                      <a:pt x="23" y="22"/>
                      <a:pt x="23" y="22"/>
                    </a:cubicBezTo>
                    <a:cubicBezTo>
                      <a:pt x="22" y="22"/>
                      <a:pt x="20" y="21"/>
                      <a:pt x="21" y="20"/>
                    </a:cubicBezTo>
                    <a:cubicBezTo>
                      <a:pt x="20" y="20"/>
                      <a:pt x="19" y="19"/>
                      <a:pt x="18" y="20"/>
                    </a:cubicBezTo>
                    <a:cubicBezTo>
                      <a:pt x="17" y="20"/>
                      <a:pt x="20" y="19"/>
                      <a:pt x="18" y="19"/>
                    </a:cubicBezTo>
                    <a:cubicBezTo>
                      <a:pt x="21" y="19"/>
                      <a:pt x="21" y="19"/>
                      <a:pt x="21" y="19"/>
                    </a:cubicBezTo>
                    <a:cubicBezTo>
                      <a:pt x="21" y="17"/>
                      <a:pt x="20" y="16"/>
                      <a:pt x="18" y="15"/>
                    </a:cubicBezTo>
                    <a:cubicBezTo>
                      <a:pt x="21" y="14"/>
                      <a:pt x="18" y="13"/>
                      <a:pt x="19" y="12"/>
                    </a:cubicBezTo>
                    <a:cubicBezTo>
                      <a:pt x="18" y="11"/>
                      <a:pt x="20" y="10"/>
                      <a:pt x="17" y="1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9"/>
                      <a:pt x="18" y="8"/>
                      <a:pt x="19" y="7"/>
                    </a:cubicBezTo>
                    <a:cubicBezTo>
                      <a:pt x="20" y="7"/>
                      <a:pt x="18" y="7"/>
                      <a:pt x="17" y="6"/>
                    </a:cubicBezTo>
                    <a:cubicBezTo>
                      <a:pt x="18" y="6"/>
                      <a:pt x="18" y="6"/>
                      <a:pt x="18" y="6"/>
                    </a:cubicBezTo>
                    <a:cubicBezTo>
                      <a:pt x="17" y="6"/>
                      <a:pt x="15" y="5"/>
                      <a:pt x="14" y="5"/>
                    </a:cubicBezTo>
                    <a:cubicBezTo>
                      <a:pt x="15" y="5"/>
                      <a:pt x="14" y="5"/>
                      <a:pt x="15" y="4"/>
                    </a:cubicBezTo>
                    <a:cubicBezTo>
                      <a:pt x="16" y="5"/>
                      <a:pt x="17" y="5"/>
                      <a:pt x="19" y="6"/>
                    </a:cubicBezTo>
                    <a:cubicBezTo>
                      <a:pt x="20" y="5"/>
                      <a:pt x="16" y="4"/>
                      <a:pt x="18" y="4"/>
                    </a:cubicBezTo>
                    <a:cubicBezTo>
                      <a:pt x="19" y="3"/>
                      <a:pt x="18" y="3"/>
                      <a:pt x="16" y="3"/>
                    </a:cubicBezTo>
                    <a:cubicBezTo>
                      <a:pt x="17" y="3"/>
                      <a:pt x="18" y="2"/>
                      <a:pt x="18" y="3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8" y="2"/>
                      <a:pt x="17" y="2"/>
                      <a:pt x="17" y="2"/>
                    </a:cubicBezTo>
                    <a:cubicBezTo>
                      <a:pt x="16" y="2"/>
                      <a:pt x="16" y="1"/>
                      <a:pt x="14" y="1"/>
                    </a:cubicBezTo>
                    <a:cubicBezTo>
                      <a:pt x="15" y="1"/>
                      <a:pt x="15" y="1"/>
                      <a:pt x="15" y="2"/>
                    </a:cubicBezTo>
                    <a:cubicBezTo>
                      <a:pt x="13" y="1"/>
                      <a:pt x="13" y="1"/>
                      <a:pt x="14" y="1"/>
                    </a:cubicBezTo>
                    <a:cubicBezTo>
                      <a:pt x="16" y="1"/>
                      <a:pt x="17" y="1"/>
                      <a:pt x="18" y="1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5" y="0"/>
                      <a:pt x="14" y="0"/>
                      <a:pt x="13" y="0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3" y="1"/>
                      <a:pt x="11" y="1"/>
                      <a:pt x="12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3"/>
                      <a:pt x="16" y="3"/>
                      <a:pt x="14" y="4"/>
                    </a:cubicBezTo>
                    <a:cubicBezTo>
                      <a:pt x="13" y="3"/>
                      <a:pt x="12" y="4"/>
                      <a:pt x="12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3" y="4"/>
                      <a:pt x="11" y="5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0" y="6"/>
                      <a:pt x="12" y="5"/>
                      <a:pt x="12" y="5"/>
                    </a:cubicBezTo>
                    <a:cubicBezTo>
                      <a:pt x="12" y="6"/>
                      <a:pt x="9" y="5"/>
                      <a:pt x="8" y="6"/>
                    </a:cubicBezTo>
                    <a:cubicBezTo>
                      <a:pt x="8" y="6"/>
                      <a:pt x="10" y="8"/>
                      <a:pt x="8" y="9"/>
                    </a:cubicBezTo>
                    <a:cubicBezTo>
                      <a:pt x="9" y="9"/>
                      <a:pt x="10" y="10"/>
                      <a:pt x="11" y="11"/>
                    </a:cubicBezTo>
                    <a:cubicBezTo>
                      <a:pt x="11" y="11"/>
                      <a:pt x="8" y="11"/>
                      <a:pt x="9" y="11"/>
                    </a:cubicBezTo>
                    <a:cubicBezTo>
                      <a:pt x="8" y="11"/>
                      <a:pt x="7" y="11"/>
                      <a:pt x="7" y="11"/>
                    </a:cubicBezTo>
                    <a:cubicBezTo>
                      <a:pt x="8" y="11"/>
                      <a:pt x="6" y="12"/>
                      <a:pt x="9" y="12"/>
                    </a:cubicBezTo>
                    <a:cubicBezTo>
                      <a:pt x="8" y="13"/>
                      <a:pt x="8" y="14"/>
                      <a:pt x="9" y="15"/>
                    </a:cubicBezTo>
                    <a:cubicBezTo>
                      <a:pt x="8" y="14"/>
                      <a:pt x="7" y="14"/>
                      <a:pt x="6" y="15"/>
                    </a:cubicBezTo>
                    <a:cubicBezTo>
                      <a:pt x="8" y="15"/>
                      <a:pt x="9" y="16"/>
                      <a:pt x="8" y="16"/>
                    </a:cubicBezTo>
                    <a:cubicBezTo>
                      <a:pt x="10" y="16"/>
                      <a:pt x="10" y="16"/>
                      <a:pt x="12" y="16"/>
                    </a:cubicBezTo>
                    <a:cubicBezTo>
                      <a:pt x="12" y="16"/>
                      <a:pt x="13" y="16"/>
                      <a:pt x="13" y="16"/>
                    </a:cubicBezTo>
                    <a:cubicBezTo>
                      <a:pt x="11" y="17"/>
                      <a:pt x="8" y="17"/>
                      <a:pt x="8" y="18"/>
                    </a:cubicBezTo>
                    <a:cubicBezTo>
                      <a:pt x="5" y="18"/>
                      <a:pt x="8" y="16"/>
                      <a:pt x="6" y="17"/>
                    </a:cubicBezTo>
                    <a:cubicBezTo>
                      <a:pt x="3" y="17"/>
                      <a:pt x="3" y="15"/>
                      <a:pt x="4" y="15"/>
                    </a:cubicBezTo>
                    <a:cubicBezTo>
                      <a:pt x="2" y="15"/>
                      <a:pt x="4" y="16"/>
                      <a:pt x="2" y="16"/>
                    </a:cubicBezTo>
                    <a:cubicBezTo>
                      <a:pt x="2" y="16"/>
                      <a:pt x="3" y="16"/>
                      <a:pt x="4" y="17"/>
                    </a:cubicBezTo>
                    <a:cubicBezTo>
                      <a:pt x="5" y="17"/>
                      <a:pt x="5" y="17"/>
                      <a:pt x="6" y="17"/>
                    </a:cubicBezTo>
                    <a:cubicBezTo>
                      <a:pt x="9" y="18"/>
                      <a:pt x="4" y="18"/>
                      <a:pt x="4" y="19"/>
                    </a:cubicBezTo>
                    <a:cubicBezTo>
                      <a:pt x="4" y="18"/>
                      <a:pt x="4" y="18"/>
                      <a:pt x="4" y="18"/>
                    </a:cubicBezTo>
                    <a:cubicBezTo>
                      <a:pt x="3" y="19"/>
                      <a:pt x="5" y="19"/>
                      <a:pt x="4" y="19"/>
                    </a:cubicBezTo>
                    <a:cubicBezTo>
                      <a:pt x="1" y="20"/>
                      <a:pt x="4" y="19"/>
                      <a:pt x="2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20"/>
                      <a:pt x="2" y="19"/>
                      <a:pt x="2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3" y="21"/>
                      <a:pt x="4" y="20"/>
                      <a:pt x="4" y="20"/>
                    </a:cubicBezTo>
                    <a:cubicBezTo>
                      <a:pt x="7" y="20"/>
                      <a:pt x="5" y="20"/>
                      <a:pt x="5" y="21"/>
                    </a:cubicBezTo>
                    <a:cubicBezTo>
                      <a:pt x="7" y="21"/>
                      <a:pt x="5" y="21"/>
                      <a:pt x="7" y="20"/>
                    </a:cubicBezTo>
                    <a:cubicBezTo>
                      <a:pt x="8" y="20"/>
                      <a:pt x="8" y="20"/>
                      <a:pt x="9" y="21"/>
                    </a:cubicBezTo>
                    <a:cubicBezTo>
                      <a:pt x="9" y="21"/>
                      <a:pt x="7" y="21"/>
                      <a:pt x="6" y="22"/>
                    </a:cubicBezTo>
                    <a:cubicBezTo>
                      <a:pt x="6" y="22"/>
                      <a:pt x="5" y="21"/>
                      <a:pt x="6" y="21"/>
                    </a:cubicBezTo>
                    <a:cubicBezTo>
                      <a:pt x="4" y="21"/>
                      <a:pt x="3" y="22"/>
                      <a:pt x="1" y="22"/>
                    </a:cubicBezTo>
                    <a:cubicBezTo>
                      <a:pt x="0" y="23"/>
                      <a:pt x="2" y="22"/>
                      <a:pt x="3" y="22"/>
                    </a:cubicBezTo>
                    <a:cubicBezTo>
                      <a:pt x="3" y="22"/>
                      <a:pt x="5" y="22"/>
                      <a:pt x="5" y="22"/>
                    </a:cubicBezTo>
                    <a:cubicBezTo>
                      <a:pt x="10" y="22"/>
                      <a:pt x="2" y="23"/>
                      <a:pt x="3" y="24"/>
                    </a:cubicBezTo>
                    <a:cubicBezTo>
                      <a:pt x="6" y="23"/>
                      <a:pt x="8" y="25"/>
                      <a:pt x="11" y="23"/>
                    </a:cubicBezTo>
                    <a:cubicBezTo>
                      <a:pt x="11" y="23"/>
                      <a:pt x="12" y="23"/>
                      <a:pt x="12" y="24"/>
                    </a:cubicBezTo>
                    <a:cubicBezTo>
                      <a:pt x="10" y="24"/>
                      <a:pt x="10" y="24"/>
                      <a:pt x="8" y="24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6" y="25"/>
                      <a:pt x="6" y="25"/>
                      <a:pt x="6" y="25"/>
                    </a:cubicBezTo>
                    <a:cubicBezTo>
                      <a:pt x="4" y="25"/>
                      <a:pt x="3" y="26"/>
                      <a:pt x="2" y="27"/>
                    </a:cubicBezTo>
                    <a:cubicBezTo>
                      <a:pt x="3" y="27"/>
                      <a:pt x="4" y="26"/>
                      <a:pt x="5" y="27"/>
                    </a:cubicBezTo>
                    <a:cubicBezTo>
                      <a:pt x="4" y="27"/>
                      <a:pt x="3" y="27"/>
                      <a:pt x="3" y="28"/>
                    </a:cubicBezTo>
                    <a:cubicBezTo>
                      <a:pt x="4" y="27"/>
                      <a:pt x="6" y="27"/>
                      <a:pt x="6" y="27"/>
                    </a:cubicBezTo>
                    <a:cubicBezTo>
                      <a:pt x="7" y="28"/>
                      <a:pt x="5" y="29"/>
                      <a:pt x="4" y="29"/>
                    </a:cubicBezTo>
                    <a:cubicBezTo>
                      <a:pt x="2" y="28"/>
                      <a:pt x="2" y="28"/>
                      <a:pt x="2" y="28"/>
                    </a:cubicBezTo>
                    <a:cubicBezTo>
                      <a:pt x="4" y="29"/>
                      <a:pt x="2" y="29"/>
                      <a:pt x="2" y="29"/>
                    </a:cubicBezTo>
                    <a:cubicBezTo>
                      <a:pt x="4" y="29"/>
                      <a:pt x="5" y="29"/>
                      <a:pt x="7" y="28"/>
                    </a:cubicBezTo>
                    <a:cubicBezTo>
                      <a:pt x="7" y="29"/>
                      <a:pt x="6" y="29"/>
                      <a:pt x="6" y="29"/>
                    </a:cubicBezTo>
                    <a:cubicBezTo>
                      <a:pt x="5" y="29"/>
                      <a:pt x="5" y="29"/>
                      <a:pt x="5" y="29"/>
                    </a:cubicBezTo>
                    <a:cubicBezTo>
                      <a:pt x="6" y="30"/>
                      <a:pt x="2" y="30"/>
                      <a:pt x="3" y="31"/>
                    </a:cubicBezTo>
                    <a:cubicBezTo>
                      <a:pt x="5" y="30"/>
                      <a:pt x="5" y="30"/>
                      <a:pt x="5" y="30"/>
                    </a:cubicBezTo>
                    <a:cubicBezTo>
                      <a:pt x="4" y="31"/>
                      <a:pt x="4" y="31"/>
                      <a:pt x="3" y="31"/>
                    </a:cubicBezTo>
                    <a:cubicBezTo>
                      <a:pt x="4" y="31"/>
                      <a:pt x="4" y="31"/>
                      <a:pt x="4" y="31"/>
                    </a:cubicBezTo>
                    <a:cubicBezTo>
                      <a:pt x="3" y="32"/>
                      <a:pt x="3" y="32"/>
                      <a:pt x="3" y="32"/>
                    </a:cubicBezTo>
                    <a:cubicBezTo>
                      <a:pt x="4" y="32"/>
                      <a:pt x="7" y="31"/>
                      <a:pt x="5" y="32"/>
                    </a:cubicBezTo>
                    <a:cubicBezTo>
                      <a:pt x="7" y="31"/>
                      <a:pt x="5" y="32"/>
                      <a:pt x="6" y="31"/>
                    </a:cubicBezTo>
                    <a:cubicBezTo>
                      <a:pt x="7" y="30"/>
                      <a:pt x="7" y="31"/>
                      <a:pt x="8" y="31"/>
                    </a:cubicBezTo>
                    <a:cubicBezTo>
                      <a:pt x="5" y="32"/>
                      <a:pt x="8" y="32"/>
                      <a:pt x="8" y="32"/>
                    </a:cubicBezTo>
                    <a:cubicBezTo>
                      <a:pt x="7" y="33"/>
                      <a:pt x="7" y="33"/>
                      <a:pt x="6" y="33"/>
                    </a:cubicBezTo>
                    <a:cubicBezTo>
                      <a:pt x="8" y="33"/>
                      <a:pt x="8" y="33"/>
                      <a:pt x="8" y="33"/>
                    </a:cubicBezTo>
                    <a:cubicBezTo>
                      <a:pt x="4" y="34"/>
                      <a:pt x="9" y="33"/>
                      <a:pt x="8" y="34"/>
                    </a:cubicBezTo>
                    <a:cubicBezTo>
                      <a:pt x="7" y="34"/>
                      <a:pt x="5" y="35"/>
                      <a:pt x="5" y="35"/>
                    </a:cubicBezTo>
                    <a:cubicBezTo>
                      <a:pt x="7" y="34"/>
                      <a:pt x="8" y="35"/>
                      <a:pt x="10" y="34"/>
                    </a:cubicBezTo>
                    <a:cubicBezTo>
                      <a:pt x="9" y="35"/>
                      <a:pt x="7" y="35"/>
                      <a:pt x="5" y="36"/>
                    </a:cubicBezTo>
                    <a:cubicBezTo>
                      <a:pt x="7" y="36"/>
                      <a:pt x="4" y="37"/>
                      <a:pt x="7" y="36"/>
                    </a:cubicBezTo>
                    <a:cubicBezTo>
                      <a:pt x="7" y="36"/>
                      <a:pt x="8" y="36"/>
                      <a:pt x="9" y="36"/>
                    </a:cubicBezTo>
                    <a:cubicBezTo>
                      <a:pt x="10" y="36"/>
                      <a:pt x="8" y="36"/>
                      <a:pt x="8" y="37"/>
                    </a:cubicBezTo>
                    <a:cubicBezTo>
                      <a:pt x="8" y="37"/>
                      <a:pt x="10" y="36"/>
                      <a:pt x="11" y="36"/>
                    </a:cubicBezTo>
                    <a:cubicBezTo>
                      <a:pt x="10" y="36"/>
                      <a:pt x="13" y="36"/>
                      <a:pt x="11" y="37"/>
                    </a:cubicBezTo>
                    <a:cubicBezTo>
                      <a:pt x="10" y="38"/>
                      <a:pt x="10" y="36"/>
                      <a:pt x="9" y="37"/>
                    </a:cubicBezTo>
                    <a:cubicBezTo>
                      <a:pt x="10" y="38"/>
                      <a:pt x="13" y="36"/>
                      <a:pt x="14" y="37"/>
                    </a:cubicBezTo>
                    <a:cubicBezTo>
                      <a:pt x="15" y="36"/>
                      <a:pt x="18" y="35"/>
                      <a:pt x="19" y="35"/>
                    </a:cubicBezTo>
                    <a:cubicBezTo>
                      <a:pt x="18" y="36"/>
                      <a:pt x="18" y="35"/>
                      <a:pt x="16" y="36"/>
                    </a:cubicBezTo>
                    <a:cubicBezTo>
                      <a:pt x="16" y="36"/>
                      <a:pt x="16" y="36"/>
                      <a:pt x="16" y="36"/>
                    </a:cubicBezTo>
                    <a:cubicBezTo>
                      <a:pt x="14" y="38"/>
                      <a:pt x="11" y="37"/>
                      <a:pt x="10" y="39"/>
                    </a:cubicBezTo>
                    <a:cubicBezTo>
                      <a:pt x="11" y="39"/>
                      <a:pt x="11" y="39"/>
                      <a:pt x="11" y="39"/>
                    </a:cubicBezTo>
                    <a:cubicBezTo>
                      <a:pt x="10" y="39"/>
                      <a:pt x="8" y="39"/>
                      <a:pt x="8" y="40"/>
                    </a:cubicBezTo>
                    <a:cubicBezTo>
                      <a:pt x="10" y="39"/>
                      <a:pt x="9" y="40"/>
                      <a:pt x="9" y="40"/>
                    </a:cubicBezTo>
                    <a:cubicBezTo>
                      <a:pt x="11" y="40"/>
                      <a:pt x="8" y="40"/>
                      <a:pt x="10" y="40"/>
                    </a:cubicBezTo>
                    <a:cubicBezTo>
                      <a:pt x="10" y="40"/>
                      <a:pt x="13" y="39"/>
                      <a:pt x="12" y="40"/>
                    </a:cubicBezTo>
                    <a:cubicBezTo>
                      <a:pt x="11" y="40"/>
                      <a:pt x="10" y="41"/>
                      <a:pt x="9" y="41"/>
                    </a:cubicBezTo>
                    <a:cubicBezTo>
                      <a:pt x="9" y="42"/>
                      <a:pt x="11" y="41"/>
                      <a:pt x="10" y="41"/>
                    </a:cubicBezTo>
                    <a:cubicBezTo>
                      <a:pt x="10" y="42"/>
                      <a:pt x="10" y="42"/>
                      <a:pt x="10" y="42"/>
                    </a:cubicBezTo>
                    <a:cubicBezTo>
                      <a:pt x="10" y="44"/>
                      <a:pt x="11" y="46"/>
                      <a:pt x="16" y="45"/>
                    </a:cubicBezTo>
                    <a:cubicBezTo>
                      <a:pt x="14" y="46"/>
                      <a:pt x="14" y="46"/>
                      <a:pt x="14" y="48"/>
                    </a:cubicBezTo>
                    <a:cubicBezTo>
                      <a:pt x="14" y="47"/>
                      <a:pt x="15" y="47"/>
                      <a:pt x="16" y="47"/>
                    </a:cubicBezTo>
                    <a:cubicBezTo>
                      <a:pt x="14" y="48"/>
                      <a:pt x="14" y="48"/>
                      <a:pt x="14" y="48"/>
                    </a:cubicBezTo>
                    <a:cubicBezTo>
                      <a:pt x="13" y="49"/>
                      <a:pt x="15" y="49"/>
                      <a:pt x="17" y="49"/>
                    </a:cubicBezTo>
                    <a:cubicBezTo>
                      <a:pt x="15" y="50"/>
                      <a:pt x="15" y="50"/>
                      <a:pt x="15" y="50"/>
                    </a:cubicBezTo>
                    <a:cubicBezTo>
                      <a:pt x="15" y="51"/>
                      <a:pt x="17" y="50"/>
                      <a:pt x="17" y="49"/>
                    </a:cubicBezTo>
                    <a:cubicBezTo>
                      <a:pt x="16" y="50"/>
                      <a:pt x="16" y="50"/>
                      <a:pt x="16" y="50"/>
                    </a:cubicBezTo>
                    <a:cubicBezTo>
                      <a:pt x="17" y="50"/>
                      <a:pt x="17" y="50"/>
                      <a:pt x="17" y="50"/>
                    </a:cubicBezTo>
                    <a:cubicBezTo>
                      <a:pt x="18" y="50"/>
                      <a:pt x="18" y="50"/>
                      <a:pt x="16" y="52"/>
                    </a:cubicBezTo>
                    <a:cubicBezTo>
                      <a:pt x="17" y="52"/>
                      <a:pt x="17" y="51"/>
                      <a:pt x="18" y="51"/>
                    </a:cubicBezTo>
                    <a:cubicBezTo>
                      <a:pt x="17" y="52"/>
                      <a:pt x="17" y="53"/>
                      <a:pt x="19" y="53"/>
                    </a:cubicBezTo>
                    <a:cubicBezTo>
                      <a:pt x="19" y="53"/>
                      <a:pt x="19" y="52"/>
                      <a:pt x="20" y="51"/>
                    </a:cubicBezTo>
                    <a:cubicBezTo>
                      <a:pt x="22" y="50"/>
                      <a:pt x="20" y="52"/>
                      <a:pt x="21" y="51"/>
                    </a:cubicBezTo>
                    <a:cubicBezTo>
                      <a:pt x="21" y="52"/>
                      <a:pt x="20" y="53"/>
                      <a:pt x="20" y="53"/>
                    </a:cubicBezTo>
                    <a:cubicBezTo>
                      <a:pt x="18" y="55"/>
                      <a:pt x="21" y="55"/>
                      <a:pt x="21" y="57"/>
                    </a:cubicBezTo>
                    <a:cubicBezTo>
                      <a:pt x="21" y="57"/>
                      <a:pt x="22" y="56"/>
                      <a:pt x="22" y="56"/>
                    </a:cubicBezTo>
                    <a:cubicBezTo>
                      <a:pt x="21" y="58"/>
                      <a:pt x="24" y="57"/>
                      <a:pt x="23" y="59"/>
                    </a:cubicBezTo>
                    <a:cubicBezTo>
                      <a:pt x="24" y="58"/>
                      <a:pt x="26" y="56"/>
                      <a:pt x="27" y="57"/>
                    </a:cubicBezTo>
                    <a:cubicBezTo>
                      <a:pt x="28" y="56"/>
                      <a:pt x="25" y="59"/>
                      <a:pt x="24" y="60"/>
                    </a:cubicBezTo>
                    <a:cubicBezTo>
                      <a:pt x="25" y="59"/>
                      <a:pt x="26" y="60"/>
                      <a:pt x="26" y="60"/>
                    </a:cubicBezTo>
                    <a:cubicBezTo>
                      <a:pt x="25" y="60"/>
                      <a:pt x="25" y="60"/>
                      <a:pt x="25" y="60"/>
                    </a:cubicBezTo>
                    <a:cubicBezTo>
                      <a:pt x="26" y="60"/>
                      <a:pt x="27" y="59"/>
                      <a:pt x="27" y="60"/>
                    </a:cubicBezTo>
                    <a:cubicBezTo>
                      <a:pt x="27" y="60"/>
                      <a:pt x="27" y="60"/>
                      <a:pt x="27" y="60"/>
                    </a:cubicBezTo>
                    <a:cubicBezTo>
                      <a:pt x="27" y="61"/>
                      <a:pt x="26" y="62"/>
                      <a:pt x="27" y="62"/>
                    </a:cubicBezTo>
                    <a:cubicBezTo>
                      <a:pt x="28" y="61"/>
                      <a:pt x="28" y="62"/>
                      <a:pt x="29" y="61"/>
                    </a:cubicBezTo>
                    <a:cubicBezTo>
                      <a:pt x="29" y="61"/>
                      <a:pt x="29" y="61"/>
                      <a:pt x="29" y="62"/>
                    </a:cubicBezTo>
                    <a:cubicBezTo>
                      <a:pt x="30" y="61"/>
                      <a:pt x="30" y="61"/>
                      <a:pt x="30" y="61"/>
                    </a:cubicBezTo>
                    <a:cubicBezTo>
                      <a:pt x="29" y="62"/>
                      <a:pt x="29" y="62"/>
                      <a:pt x="29" y="62"/>
                    </a:cubicBezTo>
                    <a:cubicBezTo>
                      <a:pt x="29" y="62"/>
                      <a:pt x="28" y="62"/>
                      <a:pt x="28" y="63"/>
                    </a:cubicBezTo>
                    <a:cubicBezTo>
                      <a:pt x="28" y="64"/>
                      <a:pt x="29" y="62"/>
                      <a:pt x="30" y="61"/>
                    </a:cubicBezTo>
                    <a:cubicBezTo>
                      <a:pt x="31" y="61"/>
                      <a:pt x="30" y="62"/>
                      <a:pt x="30" y="63"/>
                    </a:cubicBezTo>
                    <a:cubicBezTo>
                      <a:pt x="29" y="63"/>
                      <a:pt x="30" y="62"/>
                      <a:pt x="29" y="62"/>
                    </a:cubicBezTo>
                    <a:cubicBezTo>
                      <a:pt x="28" y="63"/>
                      <a:pt x="29" y="63"/>
                      <a:pt x="29" y="63"/>
                    </a:cubicBezTo>
                    <a:cubicBezTo>
                      <a:pt x="29" y="64"/>
                      <a:pt x="30" y="62"/>
                      <a:pt x="30" y="63"/>
                    </a:cubicBezTo>
                    <a:cubicBezTo>
                      <a:pt x="30" y="63"/>
                      <a:pt x="31" y="63"/>
                      <a:pt x="30" y="64"/>
                    </a:cubicBezTo>
                    <a:cubicBezTo>
                      <a:pt x="31" y="64"/>
                      <a:pt x="31" y="64"/>
                      <a:pt x="31" y="64"/>
                    </a:cubicBezTo>
                    <a:cubicBezTo>
                      <a:pt x="31" y="63"/>
                      <a:pt x="31" y="63"/>
                      <a:pt x="32" y="62"/>
                    </a:cubicBezTo>
                    <a:cubicBezTo>
                      <a:pt x="32" y="62"/>
                      <a:pt x="33" y="62"/>
                      <a:pt x="33" y="62"/>
                    </a:cubicBezTo>
                    <a:cubicBezTo>
                      <a:pt x="32" y="62"/>
                      <a:pt x="32" y="62"/>
                      <a:pt x="32" y="62"/>
                    </a:cubicBezTo>
                    <a:cubicBezTo>
                      <a:pt x="33" y="62"/>
                      <a:pt x="33" y="63"/>
                      <a:pt x="33" y="62"/>
                    </a:cubicBezTo>
                    <a:cubicBezTo>
                      <a:pt x="32" y="64"/>
                      <a:pt x="32" y="64"/>
                      <a:pt x="32" y="64"/>
                    </a:cubicBezTo>
                    <a:cubicBezTo>
                      <a:pt x="33" y="63"/>
                      <a:pt x="34" y="63"/>
                      <a:pt x="34" y="63"/>
                    </a:cubicBezTo>
                    <a:cubicBezTo>
                      <a:pt x="33" y="64"/>
                      <a:pt x="32" y="66"/>
                      <a:pt x="32" y="67"/>
                    </a:cubicBezTo>
                    <a:cubicBezTo>
                      <a:pt x="34" y="65"/>
                      <a:pt x="34" y="65"/>
                      <a:pt x="34" y="65"/>
                    </a:cubicBezTo>
                    <a:cubicBezTo>
                      <a:pt x="34" y="66"/>
                      <a:pt x="34" y="66"/>
                      <a:pt x="33" y="67"/>
                    </a:cubicBezTo>
                    <a:cubicBezTo>
                      <a:pt x="33" y="68"/>
                      <a:pt x="37" y="63"/>
                      <a:pt x="37" y="65"/>
                    </a:cubicBezTo>
                    <a:cubicBezTo>
                      <a:pt x="35" y="67"/>
                      <a:pt x="35" y="67"/>
                      <a:pt x="35" y="68"/>
                    </a:cubicBezTo>
                    <a:cubicBezTo>
                      <a:pt x="35" y="67"/>
                      <a:pt x="36" y="67"/>
                      <a:pt x="36" y="67"/>
                    </a:cubicBezTo>
                    <a:cubicBezTo>
                      <a:pt x="36" y="66"/>
                      <a:pt x="35" y="68"/>
                      <a:pt x="36" y="67"/>
                    </a:cubicBezTo>
                    <a:cubicBezTo>
                      <a:pt x="36" y="66"/>
                      <a:pt x="36" y="66"/>
                      <a:pt x="37" y="66"/>
                    </a:cubicBezTo>
                    <a:cubicBezTo>
                      <a:pt x="35" y="70"/>
                      <a:pt x="38" y="68"/>
                      <a:pt x="38" y="71"/>
                    </a:cubicBezTo>
                    <a:cubicBezTo>
                      <a:pt x="39" y="68"/>
                      <a:pt x="39" y="70"/>
                      <a:pt x="40" y="70"/>
                    </a:cubicBezTo>
                    <a:cubicBezTo>
                      <a:pt x="39" y="72"/>
                      <a:pt x="41" y="69"/>
                      <a:pt x="40" y="71"/>
                    </a:cubicBezTo>
                    <a:cubicBezTo>
                      <a:pt x="41" y="69"/>
                      <a:pt x="41" y="69"/>
                      <a:pt x="41" y="69"/>
                    </a:cubicBezTo>
                    <a:cubicBezTo>
                      <a:pt x="41" y="70"/>
                      <a:pt x="44" y="66"/>
                      <a:pt x="43" y="69"/>
                    </a:cubicBezTo>
                    <a:cubicBezTo>
                      <a:pt x="43" y="70"/>
                      <a:pt x="42" y="70"/>
                      <a:pt x="42" y="71"/>
                    </a:cubicBezTo>
                    <a:cubicBezTo>
                      <a:pt x="41" y="73"/>
                      <a:pt x="44" y="69"/>
                      <a:pt x="43" y="72"/>
                    </a:cubicBezTo>
                    <a:cubicBezTo>
                      <a:pt x="44" y="71"/>
                      <a:pt x="44" y="70"/>
                      <a:pt x="45" y="69"/>
                    </a:cubicBezTo>
                    <a:cubicBezTo>
                      <a:pt x="45" y="70"/>
                      <a:pt x="45" y="72"/>
                      <a:pt x="45" y="72"/>
                    </a:cubicBezTo>
                    <a:cubicBezTo>
                      <a:pt x="46" y="72"/>
                      <a:pt x="46" y="71"/>
                      <a:pt x="46" y="72"/>
                    </a:cubicBezTo>
                    <a:cubicBezTo>
                      <a:pt x="46" y="73"/>
                      <a:pt x="45" y="73"/>
                      <a:pt x="45" y="73"/>
                    </a:cubicBezTo>
                    <a:cubicBezTo>
                      <a:pt x="46" y="74"/>
                      <a:pt x="46" y="73"/>
                      <a:pt x="47" y="72"/>
                    </a:cubicBezTo>
                    <a:cubicBezTo>
                      <a:pt x="47" y="74"/>
                      <a:pt x="48" y="74"/>
                      <a:pt x="48" y="75"/>
                    </a:cubicBezTo>
                    <a:cubicBezTo>
                      <a:pt x="50" y="73"/>
                      <a:pt x="49" y="76"/>
                      <a:pt x="50" y="73"/>
                    </a:cubicBezTo>
                    <a:cubicBezTo>
                      <a:pt x="50" y="74"/>
                      <a:pt x="50" y="74"/>
                      <a:pt x="50" y="74"/>
                    </a:cubicBezTo>
                    <a:cubicBezTo>
                      <a:pt x="51" y="73"/>
                      <a:pt x="51" y="72"/>
                      <a:pt x="52" y="72"/>
                    </a:cubicBezTo>
                    <a:cubicBezTo>
                      <a:pt x="51" y="73"/>
                      <a:pt x="51" y="73"/>
                      <a:pt x="51" y="73"/>
                    </a:cubicBezTo>
                    <a:cubicBezTo>
                      <a:pt x="50" y="76"/>
                      <a:pt x="52" y="74"/>
                      <a:pt x="51" y="75"/>
                    </a:cubicBezTo>
                    <a:cubicBezTo>
                      <a:pt x="52" y="74"/>
                      <a:pt x="52" y="75"/>
                      <a:pt x="52" y="74"/>
                    </a:cubicBezTo>
                    <a:cubicBezTo>
                      <a:pt x="53" y="73"/>
                      <a:pt x="53" y="73"/>
                      <a:pt x="53" y="73"/>
                    </a:cubicBezTo>
                    <a:cubicBezTo>
                      <a:pt x="53" y="73"/>
                      <a:pt x="53" y="73"/>
                      <a:pt x="54" y="72"/>
                    </a:cubicBezTo>
                    <a:cubicBezTo>
                      <a:pt x="54" y="72"/>
                      <a:pt x="53" y="75"/>
                      <a:pt x="53" y="74"/>
                    </a:cubicBezTo>
                    <a:close/>
                    <a:moveTo>
                      <a:pt x="56" y="74"/>
                    </a:moveTo>
                    <a:cubicBezTo>
                      <a:pt x="56" y="74"/>
                      <a:pt x="56" y="74"/>
                      <a:pt x="55" y="74"/>
                    </a:cubicBezTo>
                    <a:cubicBezTo>
                      <a:pt x="56" y="74"/>
                      <a:pt x="56" y="74"/>
                      <a:pt x="56" y="7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i="1"/>
              </a:p>
            </p:txBody>
          </p:sp>
        </p:grpSp>
      </p:grpSp>
      <p:sp>
        <p:nvSpPr>
          <p:cNvPr id="39" name="文本框 38"/>
          <p:cNvSpPr txBox="1"/>
          <p:nvPr/>
        </p:nvSpPr>
        <p:spPr>
          <a:xfrm>
            <a:off x="6046875" y="3447465"/>
            <a:ext cx="4827988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3600" i="1" dirty="0">
                <a:solidFill>
                  <a:prstClr val="black">
                    <a:lumMod val="75000"/>
                    <a:lumOff val="25000"/>
                  </a:prstClr>
                </a:solidFill>
                <a:latin typeface="微软雅黑" panose="020B0503020204020204" charset="-122"/>
                <a:ea typeface="微软雅黑 Light" panose="020B0502040204020203" charset="-122"/>
              </a:rPr>
              <a:t>BUSINESS</a:t>
            </a:r>
            <a:r>
              <a:rPr lang="en-US" altLang="zh-CN" sz="3600" i="1" dirty="0">
                <a:solidFill>
                  <a:srgbClr val="0070C0"/>
                </a:solidFill>
                <a:latin typeface="微软雅黑" panose="020B0503020204020204" charset="-122"/>
                <a:ea typeface="微软雅黑 Light" panose="020B0502040204020203" charset="-122"/>
              </a:rPr>
              <a:t> TEMPLATE</a:t>
            </a:r>
            <a:endParaRPr lang="zh-CN" altLang="en-US" sz="3600" i="1" dirty="0">
              <a:solidFill>
                <a:srgbClr val="0070C0"/>
              </a:solidFill>
              <a:latin typeface="微软雅黑" panose="020B0503020204020204" charset="-122"/>
              <a:ea typeface="微软雅黑 Light" panose="020B0502040204020203" charset="-122"/>
            </a:endParaRPr>
          </a:p>
        </p:txBody>
      </p:sp>
      <p:sp>
        <p:nvSpPr>
          <p:cNvPr id="40" name="矩形 39"/>
          <p:cNvSpPr/>
          <p:nvPr/>
        </p:nvSpPr>
        <p:spPr>
          <a:xfrm>
            <a:off x="6046875" y="4039959"/>
            <a:ext cx="5048676" cy="68326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20000"/>
              </a:lnSpc>
            </a:pPr>
            <a:r>
              <a:rPr lang="en-US" altLang="zh-CN" sz="1600" i="1" dirty="0">
                <a:solidFill>
                  <a:prstClr val="black">
                    <a:lumMod val="75000"/>
                    <a:lumOff val="25000"/>
                  </a:prstClr>
                </a:solidFill>
                <a:latin typeface="微软雅黑 Light" panose="020B0502040204020203" charset="-122"/>
                <a:ea typeface="微软雅黑 Light" panose="020B0502040204020203" charset="-122"/>
              </a:rPr>
              <a:t>Lorem Ipsum is simply dummy text of the printing and typesetting industry. </a:t>
            </a:r>
            <a:endParaRPr lang="zh-CN" altLang="en-US" sz="1600" i="1" dirty="0">
              <a:solidFill>
                <a:prstClr val="black">
                  <a:lumMod val="75000"/>
                  <a:lumOff val="25000"/>
                </a:prstClr>
              </a:solidFill>
              <a:latin typeface="微软雅黑 Light" panose="020B0502040204020203" charset="-122"/>
              <a:ea typeface="微软雅黑 Light" panose="020B0502040204020203" charset="-122"/>
            </a:endParaRPr>
          </a:p>
        </p:txBody>
      </p:sp>
      <p:cxnSp>
        <p:nvCxnSpPr>
          <p:cNvPr id="58" name="直接连接符 57"/>
          <p:cNvCxnSpPr/>
          <p:nvPr/>
        </p:nvCxnSpPr>
        <p:spPr>
          <a:xfrm>
            <a:off x="6101142" y="3412297"/>
            <a:ext cx="4773721" cy="0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9" name="矩形: 圆角 58"/>
          <p:cNvSpPr/>
          <p:nvPr/>
        </p:nvSpPr>
        <p:spPr>
          <a:xfrm>
            <a:off x="6139240" y="4777244"/>
            <a:ext cx="1660082" cy="350982"/>
          </a:xfrm>
          <a:prstGeom prst="roundRect">
            <a:avLst>
              <a:gd name="adj" fmla="val 50000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sz="1400" i="1" dirty="0"/>
              <a:t> </a:t>
            </a:r>
          </a:p>
        </p:txBody>
      </p:sp>
      <p:sp>
        <p:nvSpPr>
          <p:cNvPr id="49" name="文本框 48"/>
          <p:cNvSpPr txBox="1"/>
          <p:nvPr/>
        </p:nvSpPr>
        <p:spPr>
          <a:xfrm>
            <a:off x="6969281" y="1978339"/>
            <a:ext cx="2804160" cy="144526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8800" dirty="0">
                <a:solidFill>
                  <a:srgbClr val="0070C0"/>
                </a:solidFill>
                <a:latin typeface="微软雅黑" panose="020B0503020204020204" charset="-122"/>
                <a:ea typeface="微软雅黑 Light" panose="020B0502040204020203" charset="-122"/>
              </a:rPr>
              <a:t>2020</a:t>
            </a:r>
            <a:endParaRPr lang="zh-CN" altLang="en-US" sz="8800" dirty="0">
              <a:solidFill>
                <a:srgbClr val="0070C0"/>
              </a:solidFill>
              <a:latin typeface="微软雅黑" panose="020B0503020204020204" charset="-122"/>
              <a:ea typeface="微软雅黑 Light" panose="020B0502040204020203" charset="-122"/>
            </a:endParaRPr>
          </a:p>
        </p:txBody>
      </p:sp>
      <p:sp>
        <p:nvSpPr>
          <p:cNvPr id="41" name="矩形 40"/>
          <p:cNvSpPr/>
          <p:nvPr/>
        </p:nvSpPr>
        <p:spPr>
          <a:xfrm>
            <a:off x="6467026" y="4777244"/>
            <a:ext cx="1004510" cy="36439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20000"/>
              </a:lnSpc>
            </a:pPr>
            <a:r>
              <a:rPr lang="en-US" altLang="zh-CN" sz="1600">
                <a:solidFill>
                  <a:schemeClr val="bg1"/>
                </a:solidFill>
                <a:latin typeface="微软雅黑 Light" panose="020B0502040204020203" charset="-122"/>
                <a:ea typeface="微软雅黑 Light" panose="020B0502040204020203" charset="-122"/>
              </a:rPr>
              <a:t>xiazaii</a:t>
            </a:r>
            <a:endParaRPr lang="zh-CN" altLang="en-US" sz="1600" dirty="0">
              <a:solidFill>
                <a:schemeClr val="bg1"/>
              </a:solidFill>
              <a:latin typeface="微软雅黑 Light" panose="020B0502040204020203" charset="-122"/>
              <a:ea typeface="微软雅黑 Light" panose="020B0502040204020203" charset="-122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9" grpId="0"/>
      <p:bldP spid="40" grpId="0"/>
      <p:bldP spid="59" grpId="0" animBg="1"/>
      <p:bldP spid="49" grpId="0"/>
      <p:bldP spid="41" grpId="0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38" name="Freeform 1518"/>
          <p:cNvSpPr>
            <a:spLocks noEditPoints="1"/>
          </p:cNvSpPr>
          <p:nvPr/>
        </p:nvSpPr>
        <p:spPr bwMode="auto">
          <a:xfrm>
            <a:off x="5428527" y="2277038"/>
            <a:ext cx="1172900" cy="1396950"/>
          </a:xfrm>
          <a:custGeom>
            <a:avLst/>
            <a:gdLst>
              <a:gd name="T0" fmla="*/ 430 w 704"/>
              <a:gd name="T1" fmla="*/ 588 h 842"/>
              <a:gd name="T2" fmla="*/ 414 w 704"/>
              <a:gd name="T3" fmla="*/ 341 h 842"/>
              <a:gd name="T4" fmla="*/ 263 w 704"/>
              <a:gd name="T5" fmla="*/ 145 h 842"/>
              <a:gd name="T6" fmla="*/ 115 w 704"/>
              <a:gd name="T7" fmla="*/ 0 h 842"/>
              <a:gd name="T8" fmla="*/ 23 w 704"/>
              <a:gd name="T9" fmla="*/ 206 h 842"/>
              <a:gd name="T10" fmla="*/ 126 w 704"/>
              <a:gd name="T11" fmla="*/ 416 h 842"/>
              <a:gd name="T12" fmla="*/ 337 w 704"/>
              <a:gd name="T13" fmla="*/ 802 h 842"/>
              <a:gd name="T14" fmla="*/ 401 w 704"/>
              <a:gd name="T15" fmla="*/ 808 h 842"/>
              <a:gd name="T16" fmla="*/ 635 w 704"/>
              <a:gd name="T17" fmla="*/ 799 h 842"/>
              <a:gd name="T18" fmla="*/ 685 w 704"/>
              <a:gd name="T19" fmla="*/ 753 h 842"/>
              <a:gd name="T20" fmla="*/ 577 w 704"/>
              <a:gd name="T21" fmla="*/ 719 h 842"/>
              <a:gd name="T22" fmla="*/ 562 w 704"/>
              <a:gd name="T23" fmla="*/ 714 h 842"/>
              <a:gd name="T24" fmla="*/ 517 w 704"/>
              <a:gd name="T25" fmla="*/ 684 h 842"/>
              <a:gd name="T26" fmla="*/ 527 w 704"/>
              <a:gd name="T27" fmla="*/ 680 h 842"/>
              <a:gd name="T28" fmla="*/ 509 w 704"/>
              <a:gd name="T29" fmla="*/ 668 h 842"/>
              <a:gd name="T30" fmla="*/ 502 w 704"/>
              <a:gd name="T31" fmla="*/ 684 h 842"/>
              <a:gd name="T32" fmla="*/ 457 w 704"/>
              <a:gd name="T33" fmla="*/ 629 h 842"/>
              <a:gd name="T34" fmla="*/ 347 w 704"/>
              <a:gd name="T35" fmla="*/ 563 h 842"/>
              <a:gd name="T36" fmla="*/ 355 w 704"/>
              <a:gd name="T37" fmla="*/ 576 h 842"/>
              <a:gd name="T38" fmla="*/ 364 w 704"/>
              <a:gd name="T39" fmla="*/ 557 h 842"/>
              <a:gd name="T40" fmla="*/ 309 w 704"/>
              <a:gd name="T41" fmla="*/ 521 h 842"/>
              <a:gd name="T42" fmla="*/ 344 w 704"/>
              <a:gd name="T43" fmla="*/ 524 h 842"/>
              <a:gd name="T44" fmla="*/ 340 w 704"/>
              <a:gd name="T45" fmla="*/ 510 h 842"/>
              <a:gd name="T46" fmla="*/ 305 w 704"/>
              <a:gd name="T47" fmla="*/ 490 h 842"/>
              <a:gd name="T48" fmla="*/ 319 w 704"/>
              <a:gd name="T49" fmla="*/ 468 h 842"/>
              <a:gd name="T50" fmla="*/ 311 w 704"/>
              <a:gd name="T51" fmla="*/ 450 h 842"/>
              <a:gd name="T52" fmla="*/ 254 w 704"/>
              <a:gd name="T53" fmla="*/ 373 h 842"/>
              <a:gd name="T54" fmla="*/ 242 w 704"/>
              <a:gd name="T55" fmla="*/ 395 h 842"/>
              <a:gd name="T56" fmla="*/ 202 w 704"/>
              <a:gd name="T57" fmla="*/ 330 h 842"/>
              <a:gd name="T58" fmla="*/ 271 w 704"/>
              <a:gd name="T59" fmla="*/ 320 h 842"/>
              <a:gd name="T60" fmla="*/ 368 w 704"/>
              <a:gd name="T61" fmla="*/ 342 h 842"/>
              <a:gd name="T62" fmla="*/ 373 w 704"/>
              <a:gd name="T63" fmla="*/ 337 h 842"/>
              <a:gd name="T64" fmla="*/ 311 w 704"/>
              <a:gd name="T65" fmla="*/ 261 h 842"/>
              <a:gd name="T66" fmla="*/ 404 w 704"/>
              <a:gd name="T67" fmla="*/ 311 h 842"/>
              <a:gd name="T68" fmla="*/ 393 w 704"/>
              <a:gd name="T69" fmla="*/ 298 h 842"/>
              <a:gd name="T70" fmla="*/ 344 w 704"/>
              <a:gd name="T71" fmla="*/ 254 h 842"/>
              <a:gd name="T72" fmla="*/ 228 w 704"/>
              <a:gd name="T73" fmla="*/ 184 h 842"/>
              <a:gd name="T74" fmla="*/ 282 w 704"/>
              <a:gd name="T75" fmla="*/ 185 h 842"/>
              <a:gd name="T76" fmla="*/ 229 w 704"/>
              <a:gd name="T77" fmla="*/ 159 h 842"/>
              <a:gd name="T78" fmla="*/ 261 w 704"/>
              <a:gd name="T79" fmla="*/ 160 h 842"/>
              <a:gd name="T80" fmla="*/ 145 w 704"/>
              <a:gd name="T81" fmla="*/ 71 h 842"/>
              <a:gd name="T82" fmla="*/ 230 w 704"/>
              <a:gd name="T83" fmla="*/ 119 h 842"/>
              <a:gd name="T84" fmla="*/ 154 w 704"/>
              <a:gd name="T85" fmla="*/ 44 h 842"/>
              <a:gd name="T86" fmla="*/ 129 w 704"/>
              <a:gd name="T87" fmla="*/ 29 h 842"/>
              <a:gd name="T88" fmla="*/ 179 w 704"/>
              <a:gd name="T89" fmla="*/ 87 h 842"/>
              <a:gd name="T90" fmla="*/ 141 w 704"/>
              <a:gd name="T91" fmla="*/ 46 h 842"/>
              <a:gd name="T92" fmla="*/ 64 w 704"/>
              <a:gd name="T93" fmla="*/ 376 h 842"/>
              <a:gd name="T94" fmla="*/ 65 w 704"/>
              <a:gd name="T95" fmla="*/ 367 h 842"/>
              <a:gd name="T96" fmla="*/ 153 w 704"/>
              <a:gd name="T97" fmla="*/ 492 h 842"/>
              <a:gd name="T98" fmla="*/ 111 w 704"/>
              <a:gd name="T99" fmla="*/ 350 h 842"/>
              <a:gd name="T100" fmla="*/ 61 w 704"/>
              <a:gd name="T101" fmla="*/ 105 h 842"/>
              <a:gd name="T102" fmla="*/ 210 w 704"/>
              <a:gd name="T103" fmla="*/ 394 h 842"/>
              <a:gd name="T104" fmla="*/ 447 w 704"/>
              <a:gd name="T105" fmla="*/ 752 h 842"/>
              <a:gd name="T106" fmla="*/ 364 w 704"/>
              <a:gd name="T107" fmla="*/ 781 h 842"/>
              <a:gd name="T108" fmla="*/ 461 w 704"/>
              <a:gd name="T109" fmla="*/ 778 h 842"/>
              <a:gd name="T110" fmla="*/ 470 w 704"/>
              <a:gd name="T111" fmla="*/ 755 h 842"/>
              <a:gd name="T112" fmla="*/ 605 w 704"/>
              <a:gd name="T113" fmla="*/ 789 h 842"/>
              <a:gd name="T114" fmla="*/ 542 w 704"/>
              <a:gd name="T115" fmla="*/ 756 h 842"/>
              <a:gd name="T116" fmla="*/ 591 w 704"/>
              <a:gd name="T117" fmla="*/ 748 h 8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704" h="842">
                <a:moveTo>
                  <a:pt x="685" y="753"/>
                </a:moveTo>
                <a:cubicBezTo>
                  <a:pt x="662" y="746"/>
                  <a:pt x="646" y="736"/>
                  <a:pt x="627" y="726"/>
                </a:cubicBezTo>
                <a:cubicBezTo>
                  <a:pt x="614" y="720"/>
                  <a:pt x="601" y="716"/>
                  <a:pt x="588" y="708"/>
                </a:cubicBezTo>
                <a:cubicBezTo>
                  <a:pt x="568" y="697"/>
                  <a:pt x="552" y="684"/>
                  <a:pt x="533" y="676"/>
                </a:cubicBezTo>
                <a:cubicBezTo>
                  <a:pt x="525" y="672"/>
                  <a:pt x="521" y="664"/>
                  <a:pt x="513" y="658"/>
                </a:cubicBezTo>
                <a:cubicBezTo>
                  <a:pt x="485" y="637"/>
                  <a:pt x="451" y="614"/>
                  <a:pt x="430" y="593"/>
                </a:cubicBezTo>
                <a:cubicBezTo>
                  <a:pt x="428" y="591"/>
                  <a:pt x="432" y="589"/>
                  <a:pt x="430" y="588"/>
                </a:cubicBezTo>
                <a:cubicBezTo>
                  <a:pt x="428" y="589"/>
                  <a:pt x="424" y="587"/>
                  <a:pt x="421" y="584"/>
                </a:cubicBezTo>
                <a:cubicBezTo>
                  <a:pt x="388" y="549"/>
                  <a:pt x="371" y="522"/>
                  <a:pt x="343" y="488"/>
                </a:cubicBezTo>
                <a:cubicBezTo>
                  <a:pt x="328" y="461"/>
                  <a:pt x="315" y="436"/>
                  <a:pt x="301" y="408"/>
                </a:cubicBezTo>
                <a:cubicBezTo>
                  <a:pt x="305" y="401"/>
                  <a:pt x="299" y="396"/>
                  <a:pt x="299" y="390"/>
                </a:cubicBezTo>
                <a:cubicBezTo>
                  <a:pt x="301" y="389"/>
                  <a:pt x="304" y="386"/>
                  <a:pt x="304" y="383"/>
                </a:cubicBezTo>
                <a:cubicBezTo>
                  <a:pt x="304" y="380"/>
                  <a:pt x="295" y="378"/>
                  <a:pt x="296" y="374"/>
                </a:cubicBezTo>
                <a:cubicBezTo>
                  <a:pt x="335" y="361"/>
                  <a:pt x="375" y="350"/>
                  <a:pt x="414" y="341"/>
                </a:cubicBezTo>
                <a:cubicBezTo>
                  <a:pt x="416" y="339"/>
                  <a:pt x="418" y="336"/>
                  <a:pt x="420" y="333"/>
                </a:cubicBezTo>
                <a:cubicBezTo>
                  <a:pt x="426" y="337"/>
                  <a:pt x="430" y="330"/>
                  <a:pt x="435" y="327"/>
                </a:cubicBezTo>
                <a:cubicBezTo>
                  <a:pt x="433" y="325"/>
                  <a:pt x="431" y="322"/>
                  <a:pt x="432" y="319"/>
                </a:cubicBezTo>
                <a:cubicBezTo>
                  <a:pt x="394" y="292"/>
                  <a:pt x="365" y="259"/>
                  <a:pt x="324" y="222"/>
                </a:cubicBezTo>
                <a:cubicBezTo>
                  <a:pt x="327" y="220"/>
                  <a:pt x="324" y="218"/>
                  <a:pt x="325" y="216"/>
                </a:cubicBezTo>
                <a:cubicBezTo>
                  <a:pt x="314" y="210"/>
                  <a:pt x="307" y="200"/>
                  <a:pt x="298" y="197"/>
                </a:cubicBezTo>
                <a:cubicBezTo>
                  <a:pt x="291" y="173"/>
                  <a:pt x="270" y="166"/>
                  <a:pt x="263" y="145"/>
                </a:cubicBezTo>
                <a:cubicBezTo>
                  <a:pt x="252" y="140"/>
                  <a:pt x="251" y="119"/>
                  <a:pt x="239" y="115"/>
                </a:cubicBezTo>
                <a:cubicBezTo>
                  <a:pt x="239" y="109"/>
                  <a:pt x="238" y="103"/>
                  <a:pt x="231" y="99"/>
                </a:cubicBezTo>
                <a:cubicBezTo>
                  <a:pt x="242" y="92"/>
                  <a:pt x="217" y="85"/>
                  <a:pt x="220" y="76"/>
                </a:cubicBezTo>
                <a:cubicBezTo>
                  <a:pt x="223" y="72"/>
                  <a:pt x="227" y="74"/>
                  <a:pt x="229" y="68"/>
                </a:cubicBezTo>
                <a:cubicBezTo>
                  <a:pt x="226" y="67"/>
                  <a:pt x="223" y="65"/>
                  <a:pt x="227" y="62"/>
                </a:cubicBezTo>
                <a:cubicBezTo>
                  <a:pt x="192" y="47"/>
                  <a:pt x="150" y="29"/>
                  <a:pt x="118" y="9"/>
                </a:cubicBezTo>
                <a:cubicBezTo>
                  <a:pt x="116" y="6"/>
                  <a:pt x="119" y="2"/>
                  <a:pt x="115" y="0"/>
                </a:cubicBezTo>
                <a:cubicBezTo>
                  <a:pt x="98" y="6"/>
                  <a:pt x="98" y="30"/>
                  <a:pt x="86" y="44"/>
                </a:cubicBezTo>
                <a:cubicBezTo>
                  <a:pt x="84" y="46"/>
                  <a:pt x="80" y="46"/>
                  <a:pt x="79" y="49"/>
                </a:cubicBezTo>
                <a:cubicBezTo>
                  <a:pt x="72" y="59"/>
                  <a:pt x="71" y="71"/>
                  <a:pt x="67" y="80"/>
                </a:cubicBezTo>
                <a:cubicBezTo>
                  <a:pt x="62" y="89"/>
                  <a:pt x="53" y="96"/>
                  <a:pt x="49" y="106"/>
                </a:cubicBezTo>
                <a:cubicBezTo>
                  <a:pt x="44" y="119"/>
                  <a:pt x="42" y="138"/>
                  <a:pt x="40" y="148"/>
                </a:cubicBezTo>
                <a:cubicBezTo>
                  <a:pt x="37" y="161"/>
                  <a:pt x="29" y="170"/>
                  <a:pt x="25" y="182"/>
                </a:cubicBezTo>
                <a:cubicBezTo>
                  <a:pt x="23" y="189"/>
                  <a:pt x="25" y="199"/>
                  <a:pt x="23" y="206"/>
                </a:cubicBezTo>
                <a:cubicBezTo>
                  <a:pt x="20" y="222"/>
                  <a:pt x="13" y="236"/>
                  <a:pt x="13" y="251"/>
                </a:cubicBezTo>
                <a:cubicBezTo>
                  <a:pt x="2" y="284"/>
                  <a:pt x="7" y="315"/>
                  <a:pt x="0" y="347"/>
                </a:cubicBezTo>
                <a:cubicBezTo>
                  <a:pt x="4" y="351"/>
                  <a:pt x="1" y="360"/>
                  <a:pt x="3" y="367"/>
                </a:cubicBezTo>
                <a:cubicBezTo>
                  <a:pt x="1" y="369"/>
                  <a:pt x="0" y="371"/>
                  <a:pt x="0" y="373"/>
                </a:cubicBezTo>
                <a:cubicBezTo>
                  <a:pt x="6" y="378"/>
                  <a:pt x="10" y="377"/>
                  <a:pt x="11" y="382"/>
                </a:cubicBezTo>
                <a:cubicBezTo>
                  <a:pt x="37" y="384"/>
                  <a:pt x="83" y="410"/>
                  <a:pt x="104" y="424"/>
                </a:cubicBezTo>
                <a:cubicBezTo>
                  <a:pt x="111" y="422"/>
                  <a:pt x="118" y="416"/>
                  <a:pt x="126" y="416"/>
                </a:cubicBezTo>
                <a:cubicBezTo>
                  <a:pt x="133" y="449"/>
                  <a:pt x="140" y="477"/>
                  <a:pt x="154" y="510"/>
                </a:cubicBezTo>
                <a:cubicBezTo>
                  <a:pt x="163" y="564"/>
                  <a:pt x="184" y="616"/>
                  <a:pt x="218" y="666"/>
                </a:cubicBezTo>
                <a:cubicBezTo>
                  <a:pt x="218" y="670"/>
                  <a:pt x="222" y="673"/>
                  <a:pt x="222" y="677"/>
                </a:cubicBezTo>
                <a:cubicBezTo>
                  <a:pt x="244" y="701"/>
                  <a:pt x="261" y="735"/>
                  <a:pt x="283" y="759"/>
                </a:cubicBezTo>
                <a:cubicBezTo>
                  <a:pt x="290" y="767"/>
                  <a:pt x="299" y="772"/>
                  <a:pt x="305" y="780"/>
                </a:cubicBezTo>
                <a:cubicBezTo>
                  <a:pt x="309" y="785"/>
                  <a:pt x="308" y="789"/>
                  <a:pt x="313" y="793"/>
                </a:cubicBezTo>
                <a:cubicBezTo>
                  <a:pt x="320" y="798"/>
                  <a:pt x="330" y="798"/>
                  <a:pt x="337" y="802"/>
                </a:cubicBezTo>
                <a:cubicBezTo>
                  <a:pt x="348" y="807"/>
                  <a:pt x="358" y="814"/>
                  <a:pt x="369" y="818"/>
                </a:cubicBezTo>
                <a:cubicBezTo>
                  <a:pt x="372" y="819"/>
                  <a:pt x="375" y="818"/>
                  <a:pt x="378" y="819"/>
                </a:cubicBezTo>
                <a:cubicBezTo>
                  <a:pt x="395" y="826"/>
                  <a:pt x="410" y="842"/>
                  <a:pt x="429" y="837"/>
                </a:cubicBezTo>
                <a:cubicBezTo>
                  <a:pt x="426" y="831"/>
                  <a:pt x="423" y="831"/>
                  <a:pt x="420" y="825"/>
                </a:cubicBezTo>
                <a:cubicBezTo>
                  <a:pt x="406" y="831"/>
                  <a:pt x="394" y="817"/>
                  <a:pt x="378" y="810"/>
                </a:cubicBezTo>
                <a:cubicBezTo>
                  <a:pt x="361" y="803"/>
                  <a:pt x="335" y="801"/>
                  <a:pt x="328" y="784"/>
                </a:cubicBezTo>
                <a:cubicBezTo>
                  <a:pt x="350" y="774"/>
                  <a:pt x="375" y="799"/>
                  <a:pt x="401" y="808"/>
                </a:cubicBezTo>
                <a:cubicBezTo>
                  <a:pt x="414" y="813"/>
                  <a:pt x="428" y="814"/>
                  <a:pt x="438" y="823"/>
                </a:cubicBezTo>
                <a:cubicBezTo>
                  <a:pt x="436" y="827"/>
                  <a:pt x="429" y="825"/>
                  <a:pt x="430" y="831"/>
                </a:cubicBezTo>
                <a:cubicBezTo>
                  <a:pt x="445" y="838"/>
                  <a:pt x="465" y="825"/>
                  <a:pt x="483" y="828"/>
                </a:cubicBezTo>
                <a:cubicBezTo>
                  <a:pt x="503" y="822"/>
                  <a:pt x="524" y="817"/>
                  <a:pt x="544" y="814"/>
                </a:cubicBezTo>
                <a:cubicBezTo>
                  <a:pt x="549" y="819"/>
                  <a:pt x="552" y="816"/>
                  <a:pt x="556" y="817"/>
                </a:cubicBezTo>
                <a:cubicBezTo>
                  <a:pt x="578" y="805"/>
                  <a:pt x="601" y="805"/>
                  <a:pt x="623" y="795"/>
                </a:cubicBezTo>
                <a:cubicBezTo>
                  <a:pt x="627" y="799"/>
                  <a:pt x="631" y="797"/>
                  <a:pt x="635" y="799"/>
                </a:cubicBezTo>
                <a:cubicBezTo>
                  <a:pt x="636" y="796"/>
                  <a:pt x="638" y="793"/>
                  <a:pt x="640" y="791"/>
                </a:cubicBezTo>
                <a:cubicBezTo>
                  <a:pt x="654" y="793"/>
                  <a:pt x="666" y="790"/>
                  <a:pt x="678" y="784"/>
                </a:cubicBezTo>
                <a:cubicBezTo>
                  <a:pt x="681" y="779"/>
                  <a:pt x="672" y="777"/>
                  <a:pt x="675" y="773"/>
                </a:cubicBezTo>
                <a:cubicBezTo>
                  <a:pt x="679" y="772"/>
                  <a:pt x="683" y="775"/>
                  <a:pt x="686" y="770"/>
                </a:cubicBezTo>
                <a:cubicBezTo>
                  <a:pt x="688" y="768"/>
                  <a:pt x="682" y="766"/>
                  <a:pt x="686" y="763"/>
                </a:cubicBezTo>
                <a:cubicBezTo>
                  <a:pt x="692" y="764"/>
                  <a:pt x="702" y="764"/>
                  <a:pt x="704" y="761"/>
                </a:cubicBezTo>
                <a:cubicBezTo>
                  <a:pt x="703" y="752"/>
                  <a:pt x="690" y="754"/>
                  <a:pt x="685" y="753"/>
                </a:cubicBezTo>
                <a:close/>
                <a:moveTo>
                  <a:pt x="585" y="715"/>
                </a:moveTo>
                <a:cubicBezTo>
                  <a:pt x="608" y="731"/>
                  <a:pt x="621" y="733"/>
                  <a:pt x="641" y="747"/>
                </a:cubicBezTo>
                <a:cubicBezTo>
                  <a:pt x="627" y="746"/>
                  <a:pt x="617" y="740"/>
                  <a:pt x="609" y="734"/>
                </a:cubicBezTo>
                <a:cubicBezTo>
                  <a:pt x="608" y="734"/>
                  <a:pt x="606" y="735"/>
                  <a:pt x="604" y="736"/>
                </a:cubicBezTo>
                <a:cubicBezTo>
                  <a:pt x="602" y="728"/>
                  <a:pt x="585" y="728"/>
                  <a:pt x="576" y="722"/>
                </a:cubicBezTo>
                <a:cubicBezTo>
                  <a:pt x="580" y="716"/>
                  <a:pt x="584" y="723"/>
                  <a:pt x="585" y="715"/>
                </a:cubicBezTo>
                <a:close/>
                <a:moveTo>
                  <a:pt x="577" y="719"/>
                </a:moveTo>
                <a:cubicBezTo>
                  <a:pt x="574" y="721"/>
                  <a:pt x="571" y="720"/>
                  <a:pt x="568" y="718"/>
                </a:cubicBezTo>
                <a:cubicBezTo>
                  <a:pt x="569" y="717"/>
                  <a:pt x="569" y="715"/>
                  <a:pt x="570" y="714"/>
                </a:cubicBezTo>
                <a:cubicBezTo>
                  <a:pt x="573" y="717"/>
                  <a:pt x="576" y="715"/>
                  <a:pt x="577" y="719"/>
                </a:cubicBezTo>
                <a:close/>
                <a:moveTo>
                  <a:pt x="570" y="707"/>
                </a:moveTo>
                <a:cubicBezTo>
                  <a:pt x="559" y="711"/>
                  <a:pt x="549" y="699"/>
                  <a:pt x="540" y="690"/>
                </a:cubicBezTo>
                <a:cubicBezTo>
                  <a:pt x="545" y="689"/>
                  <a:pt x="561" y="704"/>
                  <a:pt x="570" y="707"/>
                </a:cubicBezTo>
                <a:close/>
                <a:moveTo>
                  <a:pt x="562" y="714"/>
                </a:moveTo>
                <a:cubicBezTo>
                  <a:pt x="558" y="714"/>
                  <a:pt x="551" y="711"/>
                  <a:pt x="548" y="707"/>
                </a:cubicBezTo>
                <a:cubicBezTo>
                  <a:pt x="553" y="706"/>
                  <a:pt x="560" y="711"/>
                  <a:pt x="562" y="714"/>
                </a:cubicBezTo>
                <a:close/>
                <a:moveTo>
                  <a:pt x="544" y="706"/>
                </a:moveTo>
                <a:cubicBezTo>
                  <a:pt x="541" y="708"/>
                  <a:pt x="537" y="706"/>
                  <a:pt x="532" y="703"/>
                </a:cubicBezTo>
                <a:cubicBezTo>
                  <a:pt x="535" y="698"/>
                  <a:pt x="540" y="703"/>
                  <a:pt x="544" y="706"/>
                </a:cubicBezTo>
                <a:close/>
                <a:moveTo>
                  <a:pt x="514" y="688"/>
                </a:moveTo>
                <a:cubicBezTo>
                  <a:pt x="515" y="686"/>
                  <a:pt x="516" y="685"/>
                  <a:pt x="517" y="684"/>
                </a:cubicBezTo>
                <a:cubicBezTo>
                  <a:pt x="519" y="685"/>
                  <a:pt x="522" y="691"/>
                  <a:pt x="524" y="686"/>
                </a:cubicBezTo>
                <a:cubicBezTo>
                  <a:pt x="528" y="693"/>
                  <a:pt x="538" y="691"/>
                  <a:pt x="541" y="697"/>
                </a:cubicBezTo>
                <a:cubicBezTo>
                  <a:pt x="529" y="695"/>
                  <a:pt x="524" y="692"/>
                  <a:pt x="514" y="688"/>
                </a:cubicBezTo>
                <a:close/>
                <a:moveTo>
                  <a:pt x="527" y="680"/>
                </a:moveTo>
                <a:cubicBezTo>
                  <a:pt x="532" y="684"/>
                  <a:pt x="536" y="683"/>
                  <a:pt x="538" y="688"/>
                </a:cubicBezTo>
                <a:cubicBezTo>
                  <a:pt x="532" y="690"/>
                  <a:pt x="530" y="685"/>
                  <a:pt x="524" y="683"/>
                </a:cubicBezTo>
                <a:cubicBezTo>
                  <a:pt x="525" y="682"/>
                  <a:pt x="526" y="681"/>
                  <a:pt x="527" y="680"/>
                </a:cubicBezTo>
                <a:close/>
                <a:moveTo>
                  <a:pt x="518" y="678"/>
                </a:moveTo>
                <a:cubicBezTo>
                  <a:pt x="519" y="674"/>
                  <a:pt x="513" y="678"/>
                  <a:pt x="514" y="674"/>
                </a:cubicBezTo>
                <a:cubicBezTo>
                  <a:pt x="518" y="673"/>
                  <a:pt x="529" y="678"/>
                  <a:pt x="522" y="684"/>
                </a:cubicBezTo>
                <a:cubicBezTo>
                  <a:pt x="521" y="681"/>
                  <a:pt x="513" y="679"/>
                  <a:pt x="510" y="679"/>
                </a:cubicBezTo>
                <a:cubicBezTo>
                  <a:pt x="508" y="675"/>
                  <a:pt x="516" y="678"/>
                  <a:pt x="518" y="678"/>
                </a:cubicBezTo>
                <a:close/>
                <a:moveTo>
                  <a:pt x="460" y="630"/>
                </a:moveTo>
                <a:cubicBezTo>
                  <a:pt x="473" y="641"/>
                  <a:pt x="494" y="654"/>
                  <a:pt x="509" y="668"/>
                </a:cubicBezTo>
                <a:cubicBezTo>
                  <a:pt x="485" y="664"/>
                  <a:pt x="460" y="654"/>
                  <a:pt x="439" y="640"/>
                </a:cubicBezTo>
                <a:cubicBezTo>
                  <a:pt x="440" y="645"/>
                  <a:pt x="429" y="641"/>
                  <a:pt x="431" y="634"/>
                </a:cubicBezTo>
                <a:cubicBezTo>
                  <a:pt x="426" y="638"/>
                  <a:pt x="421" y="631"/>
                  <a:pt x="418" y="626"/>
                </a:cubicBezTo>
                <a:cubicBezTo>
                  <a:pt x="436" y="631"/>
                  <a:pt x="456" y="643"/>
                  <a:pt x="475" y="647"/>
                </a:cubicBezTo>
                <a:cubicBezTo>
                  <a:pt x="472" y="641"/>
                  <a:pt x="457" y="641"/>
                  <a:pt x="460" y="630"/>
                </a:cubicBezTo>
                <a:close/>
                <a:moveTo>
                  <a:pt x="509" y="682"/>
                </a:moveTo>
                <a:cubicBezTo>
                  <a:pt x="511" y="687"/>
                  <a:pt x="504" y="688"/>
                  <a:pt x="502" y="684"/>
                </a:cubicBezTo>
                <a:cubicBezTo>
                  <a:pt x="503" y="679"/>
                  <a:pt x="507" y="685"/>
                  <a:pt x="509" y="682"/>
                </a:cubicBezTo>
                <a:close/>
                <a:moveTo>
                  <a:pt x="483" y="677"/>
                </a:moveTo>
                <a:cubicBezTo>
                  <a:pt x="477" y="676"/>
                  <a:pt x="477" y="670"/>
                  <a:pt x="472" y="672"/>
                </a:cubicBezTo>
                <a:cubicBezTo>
                  <a:pt x="470" y="669"/>
                  <a:pt x="488" y="670"/>
                  <a:pt x="483" y="677"/>
                </a:cubicBezTo>
                <a:close/>
                <a:moveTo>
                  <a:pt x="457" y="629"/>
                </a:moveTo>
                <a:cubicBezTo>
                  <a:pt x="434" y="627"/>
                  <a:pt x="416" y="617"/>
                  <a:pt x="394" y="600"/>
                </a:cubicBezTo>
                <a:cubicBezTo>
                  <a:pt x="415" y="609"/>
                  <a:pt x="442" y="605"/>
                  <a:pt x="457" y="629"/>
                </a:cubicBezTo>
                <a:close/>
                <a:moveTo>
                  <a:pt x="432" y="604"/>
                </a:moveTo>
                <a:cubicBezTo>
                  <a:pt x="426" y="607"/>
                  <a:pt x="414" y="601"/>
                  <a:pt x="411" y="598"/>
                </a:cubicBezTo>
                <a:cubicBezTo>
                  <a:pt x="405" y="599"/>
                  <a:pt x="391" y="594"/>
                  <a:pt x="390" y="589"/>
                </a:cubicBezTo>
                <a:cubicBezTo>
                  <a:pt x="387" y="592"/>
                  <a:pt x="390" y="593"/>
                  <a:pt x="386" y="594"/>
                </a:cubicBezTo>
                <a:cubicBezTo>
                  <a:pt x="383" y="588"/>
                  <a:pt x="377" y="583"/>
                  <a:pt x="370" y="578"/>
                </a:cubicBezTo>
                <a:cubicBezTo>
                  <a:pt x="390" y="580"/>
                  <a:pt x="414" y="589"/>
                  <a:pt x="432" y="604"/>
                </a:cubicBezTo>
                <a:close/>
                <a:moveTo>
                  <a:pt x="347" y="563"/>
                </a:moveTo>
                <a:cubicBezTo>
                  <a:pt x="342" y="562"/>
                  <a:pt x="348" y="558"/>
                  <a:pt x="345" y="557"/>
                </a:cubicBezTo>
                <a:cubicBezTo>
                  <a:pt x="356" y="554"/>
                  <a:pt x="365" y="565"/>
                  <a:pt x="379" y="569"/>
                </a:cubicBezTo>
                <a:cubicBezTo>
                  <a:pt x="374" y="576"/>
                  <a:pt x="363" y="568"/>
                  <a:pt x="364" y="565"/>
                </a:cubicBezTo>
                <a:cubicBezTo>
                  <a:pt x="356" y="566"/>
                  <a:pt x="354" y="560"/>
                  <a:pt x="347" y="563"/>
                </a:cubicBezTo>
                <a:close/>
                <a:moveTo>
                  <a:pt x="355" y="576"/>
                </a:moveTo>
                <a:cubicBezTo>
                  <a:pt x="352" y="574"/>
                  <a:pt x="348" y="572"/>
                  <a:pt x="348" y="569"/>
                </a:cubicBezTo>
                <a:cubicBezTo>
                  <a:pt x="351" y="569"/>
                  <a:pt x="359" y="571"/>
                  <a:pt x="355" y="576"/>
                </a:cubicBezTo>
                <a:close/>
                <a:moveTo>
                  <a:pt x="405" y="576"/>
                </a:moveTo>
                <a:cubicBezTo>
                  <a:pt x="404" y="577"/>
                  <a:pt x="405" y="578"/>
                  <a:pt x="406" y="579"/>
                </a:cubicBezTo>
                <a:cubicBezTo>
                  <a:pt x="399" y="585"/>
                  <a:pt x="384" y="574"/>
                  <a:pt x="379" y="571"/>
                </a:cubicBezTo>
                <a:cubicBezTo>
                  <a:pt x="388" y="569"/>
                  <a:pt x="395" y="579"/>
                  <a:pt x="405" y="576"/>
                </a:cubicBezTo>
                <a:close/>
                <a:moveTo>
                  <a:pt x="380" y="551"/>
                </a:moveTo>
                <a:cubicBezTo>
                  <a:pt x="384" y="557"/>
                  <a:pt x="391" y="562"/>
                  <a:pt x="394" y="568"/>
                </a:cubicBezTo>
                <a:cubicBezTo>
                  <a:pt x="384" y="570"/>
                  <a:pt x="374" y="557"/>
                  <a:pt x="364" y="557"/>
                </a:cubicBezTo>
                <a:cubicBezTo>
                  <a:pt x="354" y="548"/>
                  <a:pt x="337" y="546"/>
                  <a:pt x="326" y="535"/>
                </a:cubicBezTo>
                <a:cubicBezTo>
                  <a:pt x="344" y="540"/>
                  <a:pt x="354" y="545"/>
                  <a:pt x="375" y="555"/>
                </a:cubicBezTo>
                <a:cubicBezTo>
                  <a:pt x="377" y="555"/>
                  <a:pt x="378" y="553"/>
                  <a:pt x="380" y="551"/>
                </a:cubicBezTo>
                <a:close/>
                <a:moveTo>
                  <a:pt x="361" y="527"/>
                </a:moveTo>
                <a:cubicBezTo>
                  <a:pt x="368" y="532"/>
                  <a:pt x="370" y="538"/>
                  <a:pt x="375" y="543"/>
                </a:cubicBezTo>
                <a:cubicBezTo>
                  <a:pt x="367" y="549"/>
                  <a:pt x="354" y="539"/>
                  <a:pt x="346" y="534"/>
                </a:cubicBezTo>
                <a:cubicBezTo>
                  <a:pt x="334" y="535"/>
                  <a:pt x="323" y="522"/>
                  <a:pt x="309" y="521"/>
                </a:cubicBezTo>
                <a:cubicBezTo>
                  <a:pt x="305" y="519"/>
                  <a:pt x="309" y="515"/>
                  <a:pt x="304" y="513"/>
                </a:cubicBezTo>
                <a:cubicBezTo>
                  <a:pt x="313" y="508"/>
                  <a:pt x="324" y="524"/>
                  <a:pt x="332" y="520"/>
                </a:cubicBezTo>
                <a:cubicBezTo>
                  <a:pt x="335" y="525"/>
                  <a:pt x="353" y="533"/>
                  <a:pt x="362" y="533"/>
                </a:cubicBezTo>
                <a:cubicBezTo>
                  <a:pt x="363" y="531"/>
                  <a:pt x="357" y="532"/>
                  <a:pt x="361" y="527"/>
                </a:cubicBezTo>
                <a:close/>
                <a:moveTo>
                  <a:pt x="359" y="524"/>
                </a:moveTo>
                <a:cubicBezTo>
                  <a:pt x="353" y="528"/>
                  <a:pt x="352" y="523"/>
                  <a:pt x="348" y="521"/>
                </a:cubicBezTo>
                <a:cubicBezTo>
                  <a:pt x="345" y="520"/>
                  <a:pt x="348" y="524"/>
                  <a:pt x="344" y="524"/>
                </a:cubicBezTo>
                <a:cubicBezTo>
                  <a:pt x="342" y="522"/>
                  <a:pt x="340" y="520"/>
                  <a:pt x="341" y="518"/>
                </a:cubicBezTo>
                <a:cubicBezTo>
                  <a:pt x="324" y="517"/>
                  <a:pt x="316" y="505"/>
                  <a:pt x="298" y="502"/>
                </a:cubicBezTo>
                <a:cubicBezTo>
                  <a:pt x="297" y="498"/>
                  <a:pt x="288" y="484"/>
                  <a:pt x="282" y="492"/>
                </a:cubicBezTo>
                <a:cubicBezTo>
                  <a:pt x="274" y="478"/>
                  <a:pt x="262" y="465"/>
                  <a:pt x="258" y="451"/>
                </a:cubicBezTo>
                <a:cubicBezTo>
                  <a:pt x="266" y="460"/>
                  <a:pt x="266" y="463"/>
                  <a:pt x="277" y="468"/>
                </a:cubicBezTo>
                <a:cubicBezTo>
                  <a:pt x="268" y="473"/>
                  <a:pt x="281" y="478"/>
                  <a:pt x="277" y="477"/>
                </a:cubicBezTo>
                <a:cubicBezTo>
                  <a:pt x="290" y="494"/>
                  <a:pt x="319" y="500"/>
                  <a:pt x="340" y="510"/>
                </a:cubicBezTo>
                <a:cubicBezTo>
                  <a:pt x="342" y="509"/>
                  <a:pt x="343" y="507"/>
                  <a:pt x="344" y="505"/>
                </a:cubicBezTo>
                <a:cubicBezTo>
                  <a:pt x="350" y="512"/>
                  <a:pt x="356" y="519"/>
                  <a:pt x="359" y="524"/>
                </a:cubicBezTo>
                <a:close/>
                <a:moveTo>
                  <a:pt x="298" y="512"/>
                </a:moveTo>
                <a:cubicBezTo>
                  <a:pt x="293" y="510"/>
                  <a:pt x="294" y="506"/>
                  <a:pt x="290" y="504"/>
                </a:cubicBezTo>
                <a:cubicBezTo>
                  <a:pt x="294" y="505"/>
                  <a:pt x="304" y="507"/>
                  <a:pt x="298" y="512"/>
                </a:cubicBezTo>
                <a:close/>
                <a:moveTo>
                  <a:pt x="343" y="502"/>
                </a:moveTo>
                <a:cubicBezTo>
                  <a:pt x="331" y="512"/>
                  <a:pt x="321" y="491"/>
                  <a:pt x="305" y="490"/>
                </a:cubicBezTo>
                <a:cubicBezTo>
                  <a:pt x="305" y="484"/>
                  <a:pt x="294" y="484"/>
                  <a:pt x="289" y="482"/>
                </a:cubicBezTo>
                <a:cubicBezTo>
                  <a:pt x="293" y="478"/>
                  <a:pt x="281" y="476"/>
                  <a:pt x="282" y="472"/>
                </a:cubicBezTo>
                <a:cubicBezTo>
                  <a:pt x="301" y="474"/>
                  <a:pt x="318" y="493"/>
                  <a:pt x="335" y="491"/>
                </a:cubicBezTo>
                <a:cubicBezTo>
                  <a:pt x="338" y="495"/>
                  <a:pt x="341" y="498"/>
                  <a:pt x="343" y="502"/>
                </a:cubicBezTo>
                <a:close/>
                <a:moveTo>
                  <a:pt x="330" y="482"/>
                </a:moveTo>
                <a:cubicBezTo>
                  <a:pt x="328" y="485"/>
                  <a:pt x="326" y="482"/>
                  <a:pt x="324" y="485"/>
                </a:cubicBezTo>
                <a:cubicBezTo>
                  <a:pt x="315" y="481"/>
                  <a:pt x="317" y="474"/>
                  <a:pt x="319" y="468"/>
                </a:cubicBezTo>
                <a:cubicBezTo>
                  <a:pt x="305" y="473"/>
                  <a:pt x="292" y="450"/>
                  <a:pt x="277" y="455"/>
                </a:cubicBezTo>
                <a:cubicBezTo>
                  <a:pt x="278" y="445"/>
                  <a:pt x="264" y="452"/>
                  <a:pt x="262" y="444"/>
                </a:cubicBezTo>
                <a:cubicBezTo>
                  <a:pt x="275" y="445"/>
                  <a:pt x="295" y="454"/>
                  <a:pt x="306" y="460"/>
                </a:cubicBezTo>
                <a:cubicBezTo>
                  <a:pt x="309" y="462"/>
                  <a:pt x="311" y="459"/>
                  <a:pt x="313" y="456"/>
                </a:cubicBezTo>
                <a:cubicBezTo>
                  <a:pt x="320" y="467"/>
                  <a:pt x="324" y="472"/>
                  <a:pt x="330" y="482"/>
                </a:cubicBezTo>
                <a:close/>
                <a:moveTo>
                  <a:pt x="252" y="428"/>
                </a:moveTo>
                <a:cubicBezTo>
                  <a:pt x="270" y="432"/>
                  <a:pt x="297" y="437"/>
                  <a:pt x="311" y="450"/>
                </a:cubicBezTo>
                <a:cubicBezTo>
                  <a:pt x="293" y="446"/>
                  <a:pt x="274" y="438"/>
                  <a:pt x="252" y="428"/>
                </a:cubicBezTo>
                <a:close/>
                <a:moveTo>
                  <a:pt x="297" y="423"/>
                </a:moveTo>
                <a:cubicBezTo>
                  <a:pt x="303" y="425"/>
                  <a:pt x="298" y="429"/>
                  <a:pt x="303" y="432"/>
                </a:cubicBezTo>
                <a:cubicBezTo>
                  <a:pt x="282" y="431"/>
                  <a:pt x="257" y="423"/>
                  <a:pt x="238" y="406"/>
                </a:cubicBezTo>
                <a:cubicBezTo>
                  <a:pt x="259" y="407"/>
                  <a:pt x="278" y="420"/>
                  <a:pt x="297" y="423"/>
                </a:cubicBezTo>
                <a:close/>
                <a:moveTo>
                  <a:pt x="247" y="374"/>
                </a:moveTo>
                <a:cubicBezTo>
                  <a:pt x="249" y="372"/>
                  <a:pt x="251" y="371"/>
                  <a:pt x="254" y="373"/>
                </a:cubicBezTo>
                <a:cubicBezTo>
                  <a:pt x="255" y="377"/>
                  <a:pt x="250" y="377"/>
                  <a:pt x="247" y="374"/>
                </a:cubicBezTo>
                <a:close/>
                <a:moveTo>
                  <a:pt x="290" y="397"/>
                </a:moveTo>
                <a:cubicBezTo>
                  <a:pt x="276" y="402"/>
                  <a:pt x="261" y="388"/>
                  <a:pt x="249" y="390"/>
                </a:cubicBezTo>
                <a:cubicBezTo>
                  <a:pt x="248" y="389"/>
                  <a:pt x="249" y="388"/>
                  <a:pt x="250" y="387"/>
                </a:cubicBezTo>
                <a:cubicBezTo>
                  <a:pt x="262" y="384"/>
                  <a:pt x="280" y="389"/>
                  <a:pt x="290" y="397"/>
                </a:cubicBezTo>
                <a:close/>
                <a:moveTo>
                  <a:pt x="291" y="412"/>
                </a:moveTo>
                <a:cubicBezTo>
                  <a:pt x="274" y="408"/>
                  <a:pt x="255" y="405"/>
                  <a:pt x="242" y="395"/>
                </a:cubicBezTo>
                <a:cubicBezTo>
                  <a:pt x="257" y="397"/>
                  <a:pt x="278" y="403"/>
                  <a:pt x="291" y="412"/>
                </a:cubicBezTo>
                <a:close/>
                <a:moveTo>
                  <a:pt x="234" y="370"/>
                </a:moveTo>
                <a:cubicBezTo>
                  <a:pt x="238" y="369"/>
                  <a:pt x="245" y="369"/>
                  <a:pt x="246" y="372"/>
                </a:cubicBezTo>
                <a:cubicBezTo>
                  <a:pt x="242" y="376"/>
                  <a:pt x="240" y="371"/>
                  <a:pt x="234" y="370"/>
                </a:cubicBezTo>
                <a:close/>
                <a:moveTo>
                  <a:pt x="202" y="330"/>
                </a:moveTo>
                <a:cubicBezTo>
                  <a:pt x="238" y="315"/>
                  <a:pt x="271" y="349"/>
                  <a:pt x="311" y="359"/>
                </a:cubicBezTo>
                <a:cubicBezTo>
                  <a:pt x="274" y="364"/>
                  <a:pt x="241" y="347"/>
                  <a:pt x="202" y="330"/>
                </a:cubicBezTo>
                <a:close/>
                <a:moveTo>
                  <a:pt x="220" y="374"/>
                </a:moveTo>
                <a:cubicBezTo>
                  <a:pt x="218" y="374"/>
                  <a:pt x="217" y="375"/>
                  <a:pt x="216" y="376"/>
                </a:cubicBezTo>
                <a:cubicBezTo>
                  <a:pt x="214" y="374"/>
                  <a:pt x="211" y="371"/>
                  <a:pt x="214" y="368"/>
                </a:cubicBezTo>
                <a:cubicBezTo>
                  <a:pt x="217" y="372"/>
                  <a:pt x="218" y="371"/>
                  <a:pt x="220" y="374"/>
                </a:cubicBezTo>
                <a:close/>
                <a:moveTo>
                  <a:pt x="319" y="357"/>
                </a:moveTo>
                <a:cubicBezTo>
                  <a:pt x="293" y="344"/>
                  <a:pt x="265" y="335"/>
                  <a:pt x="242" y="319"/>
                </a:cubicBezTo>
                <a:cubicBezTo>
                  <a:pt x="250" y="312"/>
                  <a:pt x="260" y="315"/>
                  <a:pt x="271" y="320"/>
                </a:cubicBezTo>
                <a:cubicBezTo>
                  <a:pt x="292" y="329"/>
                  <a:pt x="323" y="342"/>
                  <a:pt x="341" y="353"/>
                </a:cubicBezTo>
                <a:cubicBezTo>
                  <a:pt x="334" y="355"/>
                  <a:pt x="326" y="355"/>
                  <a:pt x="319" y="357"/>
                </a:cubicBezTo>
                <a:close/>
                <a:moveTo>
                  <a:pt x="290" y="322"/>
                </a:moveTo>
                <a:cubicBezTo>
                  <a:pt x="281" y="322"/>
                  <a:pt x="275" y="315"/>
                  <a:pt x="268" y="314"/>
                </a:cubicBezTo>
                <a:cubicBezTo>
                  <a:pt x="270" y="312"/>
                  <a:pt x="268" y="311"/>
                  <a:pt x="266" y="309"/>
                </a:cubicBezTo>
                <a:cubicBezTo>
                  <a:pt x="271" y="305"/>
                  <a:pt x="277" y="312"/>
                  <a:pt x="281" y="307"/>
                </a:cubicBezTo>
                <a:cubicBezTo>
                  <a:pt x="310" y="324"/>
                  <a:pt x="342" y="325"/>
                  <a:pt x="368" y="342"/>
                </a:cubicBezTo>
                <a:cubicBezTo>
                  <a:pt x="346" y="356"/>
                  <a:pt x="312" y="330"/>
                  <a:pt x="290" y="322"/>
                </a:cubicBezTo>
                <a:close/>
                <a:moveTo>
                  <a:pt x="373" y="337"/>
                </a:moveTo>
                <a:cubicBezTo>
                  <a:pt x="348" y="318"/>
                  <a:pt x="310" y="325"/>
                  <a:pt x="293" y="300"/>
                </a:cubicBezTo>
                <a:cubicBezTo>
                  <a:pt x="296" y="294"/>
                  <a:pt x="300" y="298"/>
                  <a:pt x="304" y="295"/>
                </a:cubicBezTo>
                <a:cubicBezTo>
                  <a:pt x="331" y="311"/>
                  <a:pt x="360" y="320"/>
                  <a:pt x="386" y="331"/>
                </a:cubicBezTo>
                <a:cubicBezTo>
                  <a:pt x="391" y="330"/>
                  <a:pt x="395" y="324"/>
                  <a:pt x="402" y="330"/>
                </a:cubicBezTo>
                <a:cubicBezTo>
                  <a:pt x="393" y="339"/>
                  <a:pt x="383" y="337"/>
                  <a:pt x="373" y="337"/>
                </a:cubicBezTo>
                <a:close/>
                <a:moveTo>
                  <a:pt x="302" y="265"/>
                </a:moveTo>
                <a:cubicBezTo>
                  <a:pt x="299" y="268"/>
                  <a:pt x="296" y="264"/>
                  <a:pt x="293" y="262"/>
                </a:cubicBezTo>
                <a:cubicBezTo>
                  <a:pt x="295" y="259"/>
                  <a:pt x="299" y="263"/>
                  <a:pt x="302" y="265"/>
                </a:cubicBezTo>
                <a:close/>
                <a:moveTo>
                  <a:pt x="284" y="249"/>
                </a:moveTo>
                <a:cubicBezTo>
                  <a:pt x="292" y="248"/>
                  <a:pt x="301" y="253"/>
                  <a:pt x="309" y="259"/>
                </a:cubicBezTo>
                <a:cubicBezTo>
                  <a:pt x="302" y="262"/>
                  <a:pt x="292" y="251"/>
                  <a:pt x="284" y="249"/>
                </a:cubicBezTo>
                <a:close/>
                <a:moveTo>
                  <a:pt x="311" y="261"/>
                </a:moveTo>
                <a:cubicBezTo>
                  <a:pt x="313" y="258"/>
                  <a:pt x="317" y="260"/>
                  <a:pt x="320" y="263"/>
                </a:cubicBezTo>
                <a:cubicBezTo>
                  <a:pt x="318" y="267"/>
                  <a:pt x="314" y="264"/>
                  <a:pt x="311" y="261"/>
                </a:cubicBezTo>
                <a:close/>
                <a:moveTo>
                  <a:pt x="364" y="305"/>
                </a:moveTo>
                <a:cubicBezTo>
                  <a:pt x="348" y="303"/>
                  <a:pt x="336" y="293"/>
                  <a:pt x="319" y="286"/>
                </a:cubicBezTo>
                <a:cubicBezTo>
                  <a:pt x="332" y="279"/>
                  <a:pt x="347" y="296"/>
                  <a:pt x="364" y="305"/>
                </a:cubicBezTo>
                <a:close/>
                <a:moveTo>
                  <a:pt x="400" y="319"/>
                </a:moveTo>
                <a:cubicBezTo>
                  <a:pt x="401" y="314"/>
                  <a:pt x="404" y="314"/>
                  <a:pt x="404" y="311"/>
                </a:cubicBezTo>
                <a:cubicBezTo>
                  <a:pt x="409" y="310"/>
                  <a:pt x="411" y="319"/>
                  <a:pt x="417" y="321"/>
                </a:cubicBezTo>
                <a:cubicBezTo>
                  <a:pt x="413" y="326"/>
                  <a:pt x="409" y="329"/>
                  <a:pt x="405" y="333"/>
                </a:cubicBezTo>
                <a:cubicBezTo>
                  <a:pt x="405" y="330"/>
                  <a:pt x="406" y="327"/>
                  <a:pt x="408" y="324"/>
                </a:cubicBezTo>
                <a:cubicBezTo>
                  <a:pt x="402" y="319"/>
                  <a:pt x="395" y="326"/>
                  <a:pt x="392" y="318"/>
                </a:cubicBezTo>
                <a:cubicBezTo>
                  <a:pt x="394" y="315"/>
                  <a:pt x="397" y="319"/>
                  <a:pt x="400" y="319"/>
                </a:cubicBezTo>
                <a:close/>
                <a:moveTo>
                  <a:pt x="376" y="281"/>
                </a:moveTo>
                <a:cubicBezTo>
                  <a:pt x="381" y="286"/>
                  <a:pt x="383" y="293"/>
                  <a:pt x="393" y="298"/>
                </a:cubicBezTo>
                <a:cubicBezTo>
                  <a:pt x="380" y="302"/>
                  <a:pt x="366" y="284"/>
                  <a:pt x="349" y="282"/>
                </a:cubicBezTo>
                <a:cubicBezTo>
                  <a:pt x="351" y="277"/>
                  <a:pt x="341" y="280"/>
                  <a:pt x="339" y="273"/>
                </a:cubicBezTo>
                <a:cubicBezTo>
                  <a:pt x="333" y="273"/>
                  <a:pt x="327" y="273"/>
                  <a:pt x="326" y="267"/>
                </a:cubicBezTo>
                <a:cubicBezTo>
                  <a:pt x="345" y="264"/>
                  <a:pt x="360" y="287"/>
                  <a:pt x="376" y="281"/>
                </a:cubicBezTo>
                <a:close/>
                <a:moveTo>
                  <a:pt x="361" y="273"/>
                </a:moveTo>
                <a:cubicBezTo>
                  <a:pt x="320" y="253"/>
                  <a:pt x="255" y="233"/>
                  <a:pt x="226" y="205"/>
                </a:cubicBezTo>
                <a:cubicBezTo>
                  <a:pt x="264" y="218"/>
                  <a:pt x="305" y="240"/>
                  <a:pt x="344" y="254"/>
                </a:cubicBezTo>
                <a:cubicBezTo>
                  <a:pt x="352" y="263"/>
                  <a:pt x="363" y="262"/>
                  <a:pt x="361" y="273"/>
                </a:cubicBezTo>
                <a:close/>
                <a:moveTo>
                  <a:pt x="329" y="239"/>
                </a:moveTo>
                <a:cubicBezTo>
                  <a:pt x="322" y="238"/>
                  <a:pt x="313" y="238"/>
                  <a:pt x="308" y="230"/>
                </a:cubicBezTo>
                <a:cubicBezTo>
                  <a:pt x="282" y="224"/>
                  <a:pt x="245" y="205"/>
                  <a:pt x="217" y="192"/>
                </a:cubicBezTo>
                <a:cubicBezTo>
                  <a:pt x="214" y="183"/>
                  <a:pt x="204" y="181"/>
                  <a:pt x="198" y="173"/>
                </a:cubicBezTo>
                <a:cubicBezTo>
                  <a:pt x="206" y="171"/>
                  <a:pt x="214" y="182"/>
                  <a:pt x="225" y="188"/>
                </a:cubicBezTo>
                <a:cubicBezTo>
                  <a:pt x="227" y="188"/>
                  <a:pt x="226" y="186"/>
                  <a:pt x="228" y="184"/>
                </a:cubicBezTo>
                <a:cubicBezTo>
                  <a:pt x="269" y="205"/>
                  <a:pt x="303" y="204"/>
                  <a:pt x="329" y="239"/>
                </a:cubicBezTo>
                <a:close/>
                <a:moveTo>
                  <a:pt x="297" y="205"/>
                </a:moveTo>
                <a:cubicBezTo>
                  <a:pt x="278" y="198"/>
                  <a:pt x="251" y="188"/>
                  <a:pt x="231" y="180"/>
                </a:cubicBezTo>
                <a:cubicBezTo>
                  <a:pt x="232" y="180"/>
                  <a:pt x="233" y="179"/>
                  <a:pt x="234" y="178"/>
                </a:cubicBezTo>
                <a:cubicBezTo>
                  <a:pt x="221" y="176"/>
                  <a:pt x="203" y="155"/>
                  <a:pt x="186" y="156"/>
                </a:cubicBezTo>
                <a:cubicBezTo>
                  <a:pt x="186" y="152"/>
                  <a:pt x="183" y="149"/>
                  <a:pt x="182" y="146"/>
                </a:cubicBezTo>
                <a:cubicBezTo>
                  <a:pt x="215" y="157"/>
                  <a:pt x="253" y="177"/>
                  <a:pt x="282" y="185"/>
                </a:cubicBezTo>
                <a:cubicBezTo>
                  <a:pt x="284" y="192"/>
                  <a:pt x="294" y="198"/>
                  <a:pt x="297" y="205"/>
                </a:cubicBezTo>
                <a:close/>
                <a:moveTo>
                  <a:pt x="184" y="140"/>
                </a:moveTo>
                <a:cubicBezTo>
                  <a:pt x="197" y="137"/>
                  <a:pt x="213" y="149"/>
                  <a:pt x="224" y="156"/>
                </a:cubicBezTo>
                <a:cubicBezTo>
                  <a:pt x="209" y="153"/>
                  <a:pt x="198" y="144"/>
                  <a:pt x="184" y="140"/>
                </a:cubicBezTo>
                <a:close/>
                <a:moveTo>
                  <a:pt x="229" y="159"/>
                </a:moveTo>
                <a:cubicBezTo>
                  <a:pt x="231" y="156"/>
                  <a:pt x="237" y="157"/>
                  <a:pt x="238" y="161"/>
                </a:cubicBezTo>
                <a:cubicBezTo>
                  <a:pt x="233" y="163"/>
                  <a:pt x="233" y="161"/>
                  <a:pt x="229" y="159"/>
                </a:cubicBezTo>
                <a:close/>
                <a:moveTo>
                  <a:pt x="265" y="171"/>
                </a:moveTo>
                <a:cubicBezTo>
                  <a:pt x="259" y="176"/>
                  <a:pt x="252" y="168"/>
                  <a:pt x="246" y="166"/>
                </a:cubicBezTo>
                <a:cubicBezTo>
                  <a:pt x="251" y="163"/>
                  <a:pt x="262" y="166"/>
                  <a:pt x="265" y="171"/>
                </a:cubicBezTo>
                <a:close/>
                <a:moveTo>
                  <a:pt x="261" y="160"/>
                </a:moveTo>
                <a:cubicBezTo>
                  <a:pt x="253" y="161"/>
                  <a:pt x="239" y="156"/>
                  <a:pt x="238" y="151"/>
                </a:cubicBezTo>
                <a:cubicBezTo>
                  <a:pt x="217" y="146"/>
                  <a:pt x="191" y="136"/>
                  <a:pt x="168" y="117"/>
                </a:cubicBezTo>
                <a:cubicBezTo>
                  <a:pt x="192" y="125"/>
                  <a:pt x="237" y="145"/>
                  <a:pt x="261" y="160"/>
                </a:cubicBezTo>
                <a:close/>
                <a:moveTo>
                  <a:pt x="247" y="143"/>
                </a:moveTo>
                <a:cubicBezTo>
                  <a:pt x="220" y="135"/>
                  <a:pt x="192" y="121"/>
                  <a:pt x="161" y="103"/>
                </a:cubicBezTo>
                <a:cubicBezTo>
                  <a:pt x="160" y="100"/>
                  <a:pt x="159" y="96"/>
                  <a:pt x="156" y="93"/>
                </a:cubicBezTo>
                <a:cubicBezTo>
                  <a:pt x="157" y="92"/>
                  <a:pt x="158" y="91"/>
                  <a:pt x="159" y="92"/>
                </a:cubicBezTo>
                <a:cubicBezTo>
                  <a:pt x="168" y="93"/>
                  <a:pt x="174" y="99"/>
                  <a:pt x="183" y="104"/>
                </a:cubicBezTo>
                <a:cubicBezTo>
                  <a:pt x="207" y="116"/>
                  <a:pt x="239" y="121"/>
                  <a:pt x="247" y="143"/>
                </a:cubicBezTo>
                <a:close/>
                <a:moveTo>
                  <a:pt x="145" y="71"/>
                </a:moveTo>
                <a:cubicBezTo>
                  <a:pt x="153" y="73"/>
                  <a:pt x="175" y="88"/>
                  <a:pt x="185" y="95"/>
                </a:cubicBezTo>
                <a:cubicBezTo>
                  <a:pt x="168" y="93"/>
                  <a:pt x="154" y="81"/>
                  <a:pt x="145" y="71"/>
                </a:cubicBezTo>
                <a:close/>
                <a:moveTo>
                  <a:pt x="156" y="89"/>
                </a:moveTo>
                <a:cubicBezTo>
                  <a:pt x="155" y="91"/>
                  <a:pt x="154" y="92"/>
                  <a:pt x="152" y="94"/>
                </a:cubicBezTo>
                <a:cubicBezTo>
                  <a:pt x="150" y="92"/>
                  <a:pt x="150" y="89"/>
                  <a:pt x="148" y="87"/>
                </a:cubicBezTo>
                <a:cubicBezTo>
                  <a:pt x="150" y="83"/>
                  <a:pt x="153" y="88"/>
                  <a:pt x="156" y="89"/>
                </a:cubicBezTo>
                <a:close/>
                <a:moveTo>
                  <a:pt x="230" y="119"/>
                </a:moveTo>
                <a:cubicBezTo>
                  <a:pt x="217" y="109"/>
                  <a:pt x="200" y="109"/>
                  <a:pt x="185" y="96"/>
                </a:cubicBezTo>
                <a:cubicBezTo>
                  <a:pt x="198" y="102"/>
                  <a:pt x="223" y="103"/>
                  <a:pt x="230" y="119"/>
                </a:cubicBezTo>
                <a:close/>
                <a:moveTo>
                  <a:pt x="200" y="63"/>
                </a:moveTo>
                <a:cubicBezTo>
                  <a:pt x="194" y="66"/>
                  <a:pt x="186" y="57"/>
                  <a:pt x="179" y="57"/>
                </a:cubicBezTo>
                <a:cubicBezTo>
                  <a:pt x="187" y="53"/>
                  <a:pt x="195" y="58"/>
                  <a:pt x="200" y="63"/>
                </a:cubicBezTo>
                <a:close/>
                <a:moveTo>
                  <a:pt x="166" y="47"/>
                </a:moveTo>
                <a:cubicBezTo>
                  <a:pt x="163" y="49"/>
                  <a:pt x="155" y="45"/>
                  <a:pt x="154" y="44"/>
                </a:cubicBezTo>
                <a:cubicBezTo>
                  <a:pt x="157" y="39"/>
                  <a:pt x="162" y="44"/>
                  <a:pt x="166" y="47"/>
                </a:cubicBezTo>
                <a:close/>
                <a:moveTo>
                  <a:pt x="146" y="34"/>
                </a:moveTo>
                <a:cubicBezTo>
                  <a:pt x="149" y="39"/>
                  <a:pt x="152" y="38"/>
                  <a:pt x="154" y="42"/>
                </a:cubicBezTo>
                <a:cubicBezTo>
                  <a:pt x="151" y="43"/>
                  <a:pt x="141" y="39"/>
                  <a:pt x="146" y="34"/>
                </a:cubicBezTo>
                <a:close/>
                <a:moveTo>
                  <a:pt x="133" y="26"/>
                </a:moveTo>
                <a:cubicBezTo>
                  <a:pt x="135" y="31"/>
                  <a:pt x="139" y="30"/>
                  <a:pt x="144" y="34"/>
                </a:cubicBezTo>
                <a:cubicBezTo>
                  <a:pt x="138" y="38"/>
                  <a:pt x="132" y="32"/>
                  <a:pt x="129" y="29"/>
                </a:cubicBezTo>
                <a:cubicBezTo>
                  <a:pt x="130" y="28"/>
                  <a:pt x="132" y="28"/>
                  <a:pt x="133" y="26"/>
                </a:cubicBezTo>
                <a:close/>
                <a:moveTo>
                  <a:pt x="180" y="62"/>
                </a:moveTo>
                <a:cubicBezTo>
                  <a:pt x="193" y="68"/>
                  <a:pt x="211" y="68"/>
                  <a:pt x="214" y="85"/>
                </a:cubicBezTo>
                <a:cubicBezTo>
                  <a:pt x="205" y="88"/>
                  <a:pt x="194" y="74"/>
                  <a:pt x="186" y="80"/>
                </a:cubicBezTo>
                <a:cubicBezTo>
                  <a:pt x="191" y="85"/>
                  <a:pt x="222" y="89"/>
                  <a:pt x="220" y="103"/>
                </a:cubicBezTo>
                <a:cubicBezTo>
                  <a:pt x="202" y="95"/>
                  <a:pt x="195" y="97"/>
                  <a:pt x="184" y="86"/>
                </a:cubicBezTo>
                <a:cubicBezTo>
                  <a:pt x="182" y="86"/>
                  <a:pt x="183" y="88"/>
                  <a:pt x="179" y="87"/>
                </a:cubicBezTo>
                <a:cubicBezTo>
                  <a:pt x="176" y="86"/>
                  <a:pt x="178" y="84"/>
                  <a:pt x="175" y="82"/>
                </a:cubicBezTo>
                <a:cubicBezTo>
                  <a:pt x="176" y="82"/>
                  <a:pt x="177" y="81"/>
                  <a:pt x="178" y="80"/>
                </a:cubicBezTo>
                <a:cubicBezTo>
                  <a:pt x="173" y="77"/>
                  <a:pt x="168" y="77"/>
                  <a:pt x="164" y="76"/>
                </a:cubicBezTo>
                <a:cubicBezTo>
                  <a:pt x="164" y="75"/>
                  <a:pt x="165" y="74"/>
                  <a:pt x="166" y="73"/>
                </a:cubicBezTo>
                <a:cubicBezTo>
                  <a:pt x="152" y="69"/>
                  <a:pt x="143" y="59"/>
                  <a:pt x="132" y="51"/>
                </a:cubicBezTo>
                <a:cubicBezTo>
                  <a:pt x="152" y="52"/>
                  <a:pt x="172" y="75"/>
                  <a:pt x="190" y="78"/>
                </a:cubicBezTo>
                <a:cubicBezTo>
                  <a:pt x="176" y="64"/>
                  <a:pt x="157" y="60"/>
                  <a:pt x="141" y="46"/>
                </a:cubicBezTo>
                <a:cubicBezTo>
                  <a:pt x="138" y="45"/>
                  <a:pt x="137" y="50"/>
                  <a:pt x="134" y="46"/>
                </a:cubicBezTo>
                <a:cubicBezTo>
                  <a:pt x="141" y="41"/>
                  <a:pt x="125" y="41"/>
                  <a:pt x="126" y="35"/>
                </a:cubicBezTo>
                <a:cubicBezTo>
                  <a:pt x="145" y="39"/>
                  <a:pt x="164" y="55"/>
                  <a:pt x="180" y="62"/>
                </a:cubicBezTo>
                <a:close/>
                <a:moveTo>
                  <a:pt x="107" y="413"/>
                </a:moveTo>
                <a:cubicBezTo>
                  <a:pt x="103" y="411"/>
                  <a:pt x="104" y="408"/>
                  <a:pt x="102" y="406"/>
                </a:cubicBezTo>
                <a:cubicBezTo>
                  <a:pt x="77" y="403"/>
                  <a:pt x="57" y="390"/>
                  <a:pt x="33" y="378"/>
                </a:cubicBezTo>
                <a:cubicBezTo>
                  <a:pt x="42" y="368"/>
                  <a:pt x="53" y="370"/>
                  <a:pt x="64" y="376"/>
                </a:cubicBezTo>
                <a:cubicBezTo>
                  <a:pt x="81" y="386"/>
                  <a:pt x="109" y="392"/>
                  <a:pt x="124" y="402"/>
                </a:cubicBezTo>
                <a:cubicBezTo>
                  <a:pt x="122" y="410"/>
                  <a:pt x="113" y="408"/>
                  <a:pt x="107" y="413"/>
                </a:cubicBezTo>
                <a:close/>
                <a:moveTo>
                  <a:pt x="65" y="367"/>
                </a:moveTo>
                <a:cubicBezTo>
                  <a:pt x="69" y="361"/>
                  <a:pt x="74" y="363"/>
                  <a:pt x="78" y="361"/>
                </a:cubicBezTo>
                <a:cubicBezTo>
                  <a:pt x="88" y="369"/>
                  <a:pt x="105" y="374"/>
                  <a:pt x="122" y="383"/>
                </a:cubicBezTo>
                <a:cubicBezTo>
                  <a:pt x="122" y="386"/>
                  <a:pt x="120" y="388"/>
                  <a:pt x="118" y="391"/>
                </a:cubicBezTo>
                <a:cubicBezTo>
                  <a:pt x="95" y="383"/>
                  <a:pt x="83" y="380"/>
                  <a:pt x="65" y="367"/>
                </a:cubicBezTo>
                <a:close/>
                <a:moveTo>
                  <a:pt x="333" y="768"/>
                </a:moveTo>
                <a:cubicBezTo>
                  <a:pt x="328" y="776"/>
                  <a:pt x="320" y="771"/>
                  <a:pt x="312" y="777"/>
                </a:cubicBezTo>
                <a:cubicBezTo>
                  <a:pt x="311" y="776"/>
                  <a:pt x="313" y="774"/>
                  <a:pt x="314" y="773"/>
                </a:cubicBezTo>
                <a:cubicBezTo>
                  <a:pt x="312" y="772"/>
                  <a:pt x="311" y="774"/>
                  <a:pt x="310" y="775"/>
                </a:cubicBezTo>
                <a:cubicBezTo>
                  <a:pt x="270" y="734"/>
                  <a:pt x="237" y="683"/>
                  <a:pt x="206" y="637"/>
                </a:cubicBezTo>
                <a:cubicBezTo>
                  <a:pt x="191" y="604"/>
                  <a:pt x="180" y="568"/>
                  <a:pt x="165" y="537"/>
                </a:cubicBezTo>
                <a:cubicBezTo>
                  <a:pt x="169" y="520"/>
                  <a:pt x="158" y="507"/>
                  <a:pt x="153" y="492"/>
                </a:cubicBezTo>
                <a:cubicBezTo>
                  <a:pt x="142" y="458"/>
                  <a:pt x="135" y="422"/>
                  <a:pt x="129" y="387"/>
                </a:cubicBezTo>
                <a:cubicBezTo>
                  <a:pt x="131" y="383"/>
                  <a:pt x="135" y="387"/>
                  <a:pt x="137" y="383"/>
                </a:cubicBezTo>
                <a:cubicBezTo>
                  <a:pt x="122" y="369"/>
                  <a:pt x="118" y="342"/>
                  <a:pt x="130" y="317"/>
                </a:cubicBezTo>
                <a:cubicBezTo>
                  <a:pt x="130" y="315"/>
                  <a:pt x="126" y="313"/>
                  <a:pt x="125" y="310"/>
                </a:cubicBezTo>
                <a:cubicBezTo>
                  <a:pt x="102" y="320"/>
                  <a:pt x="116" y="353"/>
                  <a:pt x="119" y="371"/>
                </a:cubicBezTo>
                <a:cubicBezTo>
                  <a:pt x="107" y="376"/>
                  <a:pt x="105" y="362"/>
                  <a:pt x="92" y="358"/>
                </a:cubicBezTo>
                <a:cubicBezTo>
                  <a:pt x="98" y="354"/>
                  <a:pt x="105" y="356"/>
                  <a:pt x="111" y="350"/>
                </a:cubicBezTo>
                <a:cubicBezTo>
                  <a:pt x="111" y="347"/>
                  <a:pt x="107" y="341"/>
                  <a:pt x="104" y="342"/>
                </a:cubicBezTo>
                <a:cubicBezTo>
                  <a:pt x="74" y="345"/>
                  <a:pt x="48" y="365"/>
                  <a:pt x="18" y="367"/>
                </a:cubicBezTo>
                <a:cubicBezTo>
                  <a:pt x="7" y="353"/>
                  <a:pt x="20" y="335"/>
                  <a:pt x="11" y="321"/>
                </a:cubicBezTo>
                <a:cubicBezTo>
                  <a:pt x="14" y="312"/>
                  <a:pt x="16" y="304"/>
                  <a:pt x="13" y="296"/>
                </a:cubicBezTo>
                <a:cubicBezTo>
                  <a:pt x="20" y="272"/>
                  <a:pt x="27" y="247"/>
                  <a:pt x="26" y="224"/>
                </a:cubicBezTo>
                <a:cubicBezTo>
                  <a:pt x="37" y="206"/>
                  <a:pt x="33" y="180"/>
                  <a:pt x="47" y="163"/>
                </a:cubicBezTo>
                <a:cubicBezTo>
                  <a:pt x="50" y="145"/>
                  <a:pt x="52" y="124"/>
                  <a:pt x="61" y="105"/>
                </a:cubicBezTo>
                <a:cubicBezTo>
                  <a:pt x="64" y="98"/>
                  <a:pt x="71" y="92"/>
                  <a:pt x="75" y="85"/>
                </a:cubicBezTo>
                <a:cubicBezTo>
                  <a:pt x="78" y="78"/>
                  <a:pt x="78" y="71"/>
                  <a:pt x="80" y="66"/>
                </a:cubicBezTo>
                <a:cubicBezTo>
                  <a:pt x="85" y="54"/>
                  <a:pt x="101" y="46"/>
                  <a:pt x="109" y="26"/>
                </a:cubicBezTo>
                <a:cubicBezTo>
                  <a:pt x="147" y="116"/>
                  <a:pt x="192" y="204"/>
                  <a:pt x="294" y="283"/>
                </a:cubicBezTo>
                <a:cubicBezTo>
                  <a:pt x="286" y="288"/>
                  <a:pt x="279" y="291"/>
                  <a:pt x="271" y="291"/>
                </a:cubicBezTo>
                <a:cubicBezTo>
                  <a:pt x="249" y="310"/>
                  <a:pt x="216" y="311"/>
                  <a:pt x="190" y="322"/>
                </a:cubicBezTo>
                <a:cubicBezTo>
                  <a:pt x="185" y="345"/>
                  <a:pt x="207" y="369"/>
                  <a:pt x="210" y="394"/>
                </a:cubicBezTo>
                <a:cubicBezTo>
                  <a:pt x="213" y="397"/>
                  <a:pt x="215" y="395"/>
                  <a:pt x="217" y="398"/>
                </a:cubicBezTo>
                <a:cubicBezTo>
                  <a:pt x="248" y="457"/>
                  <a:pt x="279" y="514"/>
                  <a:pt x="334" y="562"/>
                </a:cubicBezTo>
                <a:cubicBezTo>
                  <a:pt x="339" y="578"/>
                  <a:pt x="357" y="588"/>
                  <a:pt x="372" y="600"/>
                </a:cubicBezTo>
                <a:cubicBezTo>
                  <a:pt x="401" y="625"/>
                  <a:pt x="434" y="654"/>
                  <a:pt x="465" y="678"/>
                </a:cubicBezTo>
                <a:cubicBezTo>
                  <a:pt x="492" y="699"/>
                  <a:pt x="524" y="708"/>
                  <a:pt x="548" y="724"/>
                </a:cubicBezTo>
                <a:cubicBezTo>
                  <a:pt x="538" y="738"/>
                  <a:pt x="525" y="729"/>
                  <a:pt x="516" y="740"/>
                </a:cubicBezTo>
                <a:cubicBezTo>
                  <a:pt x="492" y="736"/>
                  <a:pt x="470" y="747"/>
                  <a:pt x="447" y="752"/>
                </a:cubicBezTo>
                <a:cubicBezTo>
                  <a:pt x="427" y="757"/>
                  <a:pt x="405" y="755"/>
                  <a:pt x="385" y="764"/>
                </a:cubicBezTo>
                <a:cubicBezTo>
                  <a:pt x="382" y="763"/>
                  <a:pt x="380" y="763"/>
                  <a:pt x="376" y="760"/>
                </a:cubicBezTo>
                <a:cubicBezTo>
                  <a:pt x="369" y="772"/>
                  <a:pt x="350" y="775"/>
                  <a:pt x="333" y="768"/>
                </a:cubicBezTo>
                <a:close/>
                <a:moveTo>
                  <a:pt x="441" y="815"/>
                </a:moveTo>
                <a:cubicBezTo>
                  <a:pt x="435" y="813"/>
                  <a:pt x="434" y="810"/>
                  <a:pt x="432" y="808"/>
                </a:cubicBezTo>
                <a:cubicBezTo>
                  <a:pt x="424" y="802"/>
                  <a:pt x="404" y="801"/>
                  <a:pt x="390" y="795"/>
                </a:cubicBezTo>
                <a:cubicBezTo>
                  <a:pt x="380" y="791"/>
                  <a:pt x="376" y="784"/>
                  <a:pt x="364" y="781"/>
                </a:cubicBezTo>
                <a:cubicBezTo>
                  <a:pt x="367" y="776"/>
                  <a:pt x="380" y="777"/>
                  <a:pt x="387" y="776"/>
                </a:cubicBezTo>
                <a:cubicBezTo>
                  <a:pt x="422" y="787"/>
                  <a:pt x="448" y="800"/>
                  <a:pt x="485" y="818"/>
                </a:cubicBezTo>
                <a:cubicBezTo>
                  <a:pt x="470" y="822"/>
                  <a:pt x="460" y="819"/>
                  <a:pt x="441" y="815"/>
                </a:cubicBezTo>
                <a:close/>
                <a:moveTo>
                  <a:pt x="478" y="807"/>
                </a:moveTo>
                <a:cubicBezTo>
                  <a:pt x="461" y="791"/>
                  <a:pt x="430" y="791"/>
                  <a:pt x="418" y="776"/>
                </a:cubicBezTo>
                <a:cubicBezTo>
                  <a:pt x="410" y="777"/>
                  <a:pt x="414" y="774"/>
                  <a:pt x="405" y="770"/>
                </a:cubicBezTo>
                <a:cubicBezTo>
                  <a:pt x="421" y="756"/>
                  <a:pt x="443" y="778"/>
                  <a:pt x="461" y="778"/>
                </a:cubicBezTo>
                <a:cubicBezTo>
                  <a:pt x="478" y="793"/>
                  <a:pt x="508" y="800"/>
                  <a:pt x="524" y="808"/>
                </a:cubicBezTo>
                <a:cubicBezTo>
                  <a:pt x="510" y="816"/>
                  <a:pt x="492" y="803"/>
                  <a:pt x="478" y="807"/>
                </a:cubicBezTo>
                <a:close/>
                <a:moveTo>
                  <a:pt x="548" y="807"/>
                </a:moveTo>
                <a:cubicBezTo>
                  <a:pt x="531" y="798"/>
                  <a:pt x="520" y="798"/>
                  <a:pt x="501" y="788"/>
                </a:cubicBezTo>
                <a:cubicBezTo>
                  <a:pt x="495" y="785"/>
                  <a:pt x="492" y="786"/>
                  <a:pt x="484" y="781"/>
                </a:cubicBezTo>
                <a:cubicBezTo>
                  <a:pt x="473" y="774"/>
                  <a:pt x="457" y="772"/>
                  <a:pt x="444" y="764"/>
                </a:cubicBezTo>
                <a:cubicBezTo>
                  <a:pt x="453" y="760"/>
                  <a:pt x="462" y="759"/>
                  <a:pt x="470" y="755"/>
                </a:cubicBezTo>
                <a:cubicBezTo>
                  <a:pt x="502" y="768"/>
                  <a:pt x="539" y="782"/>
                  <a:pt x="570" y="800"/>
                </a:cubicBezTo>
                <a:cubicBezTo>
                  <a:pt x="563" y="805"/>
                  <a:pt x="555" y="804"/>
                  <a:pt x="548" y="807"/>
                </a:cubicBezTo>
                <a:close/>
                <a:moveTo>
                  <a:pt x="597" y="796"/>
                </a:moveTo>
                <a:cubicBezTo>
                  <a:pt x="591" y="790"/>
                  <a:pt x="587" y="794"/>
                  <a:pt x="582" y="795"/>
                </a:cubicBezTo>
                <a:cubicBezTo>
                  <a:pt x="551" y="780"/>
                  <a:pt x="522" y="771"/>
                  <a:pt x="492" y="754"/>
                </a:cubicBezTo>
                <a:cubicBezTo>
                  <a:pt x="494" y="748"/>
                  <a:pt x="506" y="750"/>
                  <a:pt x="512" y="748"/>
                </a:cubicBezTo>
                <a:cubicBezTo>
                  <a:pt x="540" y="764"/>
                  <a:pt x="574" y="774"/>
                  <a:pt x="605" y="789"/>
                </a:cubicBezTo>
                <a:cubicBezTo>
                  <a:pt x="601" y="794"/>
                  <a:pt x="600" y="793"/>
                  <a:pt x="597" y="796"/>
                </a:cubicBezTo>
                <a:close/>
                <a:moveTo>
                  <a:pt x="612" y="787"/>
                </a:moveTo>
                <a:cubicBezTo>
                  <a:pt x="613" y="780"/>
                  <a:pt x="604" y="786"/>
                  <a:pt x="606" y="779"/>
                </a:cubicBezTo>
                <a:cubicBezTo>
                  <a:pt x="604" y="778"/>
                  <a:pt x="603" y="782"/>
                  <a:pt x="601" y="781"/>
                </a:cubicBezTo>
                <a:cubicBezTo>
                  <a:pt x="599" y="780"/>
                  <a:pt x="599" y="779"/>
                  <a:pt x="600" y="777"/>
                </a:cubicBezTo>
                <a:cubicBezTo>
                  <a:pt x="582" y="770"/>
                  <a:pt x="564" y="764"/>
                  <a:pt x="546" y="753"/>
                </a:cubicBezTo>
                <a:cubicBezTo>
                  <a:pt x="544" y="752"/>
                  <a:pt x="543" y="755"/>
                  <a:pt x="542" y="756"/>
                </a:cubicBezTo>
                <a:cubicBezTo>
                  <a:pt x="540" y="751"/>
                  <a:pt x="534" y="749"/>
                  <a:pt x="530" y="747"/>
                </a:cubicBezTo>
                <a:cubicBezTo>
                  <a:pt x="562" y="734"/>
                  <a:pt x="606" y="767"/>
                  <a:pt x="645" y="779"/>
                </a:cubicBezTo>
                <a:cubicBezTo>
                  <a:pt x="639" y="788"/>
                  <a:pt x="622" y="781"/>
                  <a:pt x="612" y="787"/>
                </a:cubicBezTo>
                <a:close/>
                <a:moveTo>
                  <a:pt x="591" y="748"/>
                </a:moveTo>
                <a:cubicBezTo>
                  <a:pt x="583" y="750"/>
                  <a:pt x="577" y="744"/>
                  <a:pt x="569" y="737"/>
                </a:cubicBezTo>
                <a:cubicBezTo>
                  <a:pt x="601" y="737"/>
                  <a:pt x="634" y="758"/>
                  <a:pt x="672" y="773"/>
                </a:cubicBezTo>
                <a:cubicBezTo>
                  <a:pt x="643" y="779"/>
                  <a:pt x="612" y="758"/>
                  <a:pt x="591" y="748"/>
                </a:cubicBezTo>
                <a:close/>
              </a:path>
            </a:pathLst>
          </a:custGeom>
          <a:solidFill>
            <a:srgbClr val="43362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518" name="任意多边形 1517"/>
          <p:cNvSpPr/>
          <p:nvPr/>
        </p:nvSpPr>
        <p:spPr bwMode="auto">
          <a:xfrm>
            <a:off x="3398521" y="2213159"/>
            <a:ext cx="5603302" cy="3350124"/>
          </a:xfrm>
          <a:custGeom>
            <a:avLst/>
            <a:gdLst>
              <a:gd name="connsiteX0" fmla="*/ 288927 w 3600448"/>
              <a:gd name="connsiteY0" fmla="*/ 2149475 h 2152650"/>
              <a:gd name="connsiteX1" fmla="*/ 288927 w 3600448"/>
              <a:gd name="connsiteY1" fmla="*/ 2152650 h 2152650"/>
              <a:gd name="connsiteX2" fmla="*/ 277816 w 3600448"/>
              <a:gd name="connsiteY2" fmla="*/ 2152650 h 2152650"/>
              <a:gd name="connsiteX3" fmla="*/ 200426 w 3600448"/>
              <a:gd name="connsiteY3" fmla="*/ 2103834 h 2152650"/>
              <a:gd name="connsiteX4" fmla="*/ 214317 w 3600448"/>
              <a:gd name="connsiteY4" fmla="*/ 2105025 h 2152650"/>
              <a:gd name="connsiteX5" fmla="*/ 192091 w 3600448"/>
              <a:gd name="connsiteY5" fmla="*/ 2105025 h 2152650"/>
              <a:gd name="connsiteX6" fmla="*/ 200426 w 3600448"/>
              <a:gd name="connsiteY6" fmla="*/ 2103834 h 2152650"/>
              <a:gd name="connsiteX7" fmla="*/ 453607 w 3600448"/>
              <a:gd name="connsiteY7" fmla="*/ 2085975 h 2152650"/>
              <a:gd name="connsiteX8" fmla="*/ 494618 w 3600448"/>
              <a:gd name="connsiteY8" fmla="*/ 2085975 h 2152650"/>
              <a:gd name="connsiteX9" fmla="*/ 487160 w 3600448"/>
              <a:gd name="connsiteY9" fmla="*/ 2097286 h 2152650"/>
              <a:gd name="connsiteX10" fmla="*/ 520715 w 3600448"/>
              <a:gd name="connsiteY10" fmla="*/ 2093516 h 2152650"/>
              <a:gd name="connsiteX11" fmla="*/ 431238 w 3600448"/>
              <a:gd name="connsiteY11" fmla="*/ 2116138 h 2152650"/>
              <a:gd name="connsiteX12" fmla="*/ 434966 w 3600448"/>
              <a:gd name="connsiteY12" fmla="*/ 2119908 h 2152650"/>
              <a:gd name="connsiteX13" fmla="*/ 345489 w 3600448"/>
              <a:gd name="connsiteY13" fmla="*/ 2134989 h 2152650"/>
              <a:gd name="connsiteX14" fmla="*/ 341761 w 3600448"/>
              <a:gd name="connsiteY14" fmla="*/ 2146300 h 2152650"/>
              <a:gd name="connsiteX15" fmla="*/ 274638 w 3600448"/>
              <a:gd name="connsiteY15" fmla="*/ 2138760 h 2152650"/>
              <a:gd name="connsiteX16" fmla="*/ 282094 w 3600448"/>
              <a:gd name="connsiteY16" fmla="*/ 2131219 h 2152650"/>
              <a:gd name="connsiteX17" fmla="*/ 319391 w 3600448"/>
              <a:gd name="connsiteY17" fmla="*/ 2127449 h 2152650"/>
              <a:gd name="connsiteX18" fmla="*/ 300751 w 3600448"/>
              <a:gd name="connsiteY18" fmla="*/ 2119908 h 2152650"/>
              <a:gd name="connsiteX19" fmla="*/ 315663 w 3600448"/>
              <a:gd name="connsiteY19" fmla="*/ 2116138 h 2152650"/>
              <a:gd name="connsiteX20" fmla="*/ 330576 w 3600448"/>
              <a:gd name="connsiteY20" fmla="*/ 2131219 h 2152650"/>
              <a:gd name="connsiteX21" fmla="*/ 341761 w 3600448"/>
              <a:gd name="connsiteY21" fmla="*/ 2127449 h 2152650"/>
              <a:gd name="connsiteX22" fmla="*/ 326847 w 3600448"/>
              <a:gd name="connsiteY22" fmla="*/ 2119908 h 2152650"/>
              <a:gd name="connsiteX23" fmla="*/ 371585 w 3600448"/>
              <a:gd name="connsiteY23" fmla="*/ 2116138 h 2152650"/>
              <a:gd name="connsiteX24" fmla="*/ 352945 w 3600448"/>
              <a:gd name="connsiteY24" fmla="*/ 2104827 h 2152650"/>
              <a:gd name="connsiteX25" fmla="*/ 367858 w 3600448"/>
              <a:gd name="connsiteY25" fmla="*/ 2104827 h 2152650"/>
              <a:gd name="connsiteX26" fmla="*/ 390227 w 3600448"/>
              <a:gd name="connsiteY26" fmla="*/ 2108597 h 2152650"/>
              <a:gd name="connsiteX27" fmla="*/ 386500 w 3600448"/>
              <a:gd name="connsiteY27" fmla="*/ 2104827 h 2152650"/>
              <a:gd name="connsiteX28" fmla="*/ 397684 w 3600448"/>
              <a:gd name="connsiteY28" fmla="*/ 2104827 h 2152650"/>
              <a:gd name="connsiteX29" fmla="*/ 397684 w 3600448"/>
              <a:gd name="connsiteY29" fmla="*/ 2101056 h 2152650"/>
              <a:gd name="connsiteX30" fmla="*/ 434966 w 3600448"/>
              <a:gd name="connsiteY30" fmla="*/ 2101056 h 2152650"/>
              <a:gd name="connsiteX31" fmla="*/ 431238 w 3600448"/>
              <a:gd name="connsiteY31" fmla="*/ 2093516 h 2152650"/>
              <a:gd name="connsiteX32" fmla="*/ 453607 w 3600448"/>
              <a:gd name="connsiteY32" fmla="*/ 2085975 h 2152650"/>
              <a:gd name="connsiteX33" fmla="*/ 227709 w 3600448"/>
              <a:gd name="connsiteY33" fmla="*/ 2084767 h 2152650"/>
              <a:gd name="connsiteX34" fmla="*/ 241030 w 3600448"/>
              <a:gd name="connsiteY34" fmla="*/ 2085798 h 2152650"/>
              <a:gd name="connsiteX35" fmla="*/ 233584 w 3600448"/>
              <a:gd name="connsiteY35" fmla="*/ 2089679 h 2152650"/>
              <a:gd name="connsiteX36" fmla="*/ 267086 w 3600448"/>
              <a:gd name="connsiteY36" fmla="*/ 2097440 h 2152650"/>
              <a:gd name="connsiteX37" fmla="*/ 270808 w 3600448"/>
              <a:gd name="connsiteY37" fmla="*/ 2089679 h 2152650"/>
              <a:gd name="connsiteX38" fmla="*/ 296877 w 3600448"/>
              <a:gd name="connsiteY38" fmla="*/ 2089679 h 2152650"/>
              <a:gd name="connsiteX39" fmla="*/ 192639 w 3600448"/>
              <a:gd name="connsiteY39" fmla="*/ 2097440 h 2152650"/>
              <a:gd name="connsiteX40" fmla="*/ 192639 w 3600448"/>
              <a:gd name="connsiteY40" fmla="*/ 2089679 h 2152650"/>
              <a:gd name="connsiteX41" fmla="*/ 227709 w 3600448"/>
              <a:gd name="connsiteY41" fmla="*/ 2084767 h 2152650"/>
              <a:gd name="connsiteX42" fmla="*/ 111252 w 3600448"/>
              <a:gd name="connsiteY42" fmla="*/ 2073505 h 2152650"/>
              <a:gd name="connsiteX43" fmla="*/ 117555 w 3600448"/>
              <a:gd name="connsiteY43" fmla="*/ 2074277 h 2152650"/>
              <a:gd name="connsiteX44" fmla="*/ 118087 w 3600448"/>
              <a:gd name="connsiteY44" fmla="*/ 2075259 h 2152650"/>
              <a:gd name="connsiteX45" fmla="*/ 68874 w 3600448"/>
              <a:gd name="connsiteY45" fmla="*/ 2068620 h 2152650"/>
              <a:gd name="connsiteX46" fmla="*/ 73150 w 3600448"/>
              <a:gd name="connsiteY46" fmla="*/ 2071489 h 2152650"/>
              <a:gd name="connsiteX47" fmla="*/ 94214 w 3600448"/>
              <a:gd name="connsiteY47" fmla="*/ 2069133 h 2152650"/>
              <a:gd name="connsiteX48" fmla="*/ 111252 w 3600448"/>
              <a:gd name="connsiteY48" fmla="*/ 2073505 h 2152650"/>
              <a:gd name="connsiteX49" fmla="*/ 108259 w 3600448"/>
              <a:gd name="connsiteY49" fmla="*/ 2073139 h 2152650"/>
              <a:gd name="connsiteX50" fmla="*/ 61914 w 3600448"/>
              <a:gd name="connsiteY50" fmla="*/ 2075259 h 2152650"/>
              <a:gd name="connsiteX51" fmla="*/ 68936 w 3600448"/>
              <a:gd name="connsiteY51" fmla="*/ 2069604 h 2152650"/>
              <a:gd name="connsiteX52" fmla="*/ 44453 w 3600448"/>
              <a:gd name="connsiteY52" fmla="*/ 2066925 h 2152650"/>
              <a:gd name="connsiteX53" fmla="*/ 51861 w 3600448"/>
              <a:gd name="connsiteY53" fmla="*/ 2070629 h 2152650"/>
              <a:gd name="connsiteX54" fmla="*/ 25931 w 3600448"/>
              <a:gd name="connsiteY54" fmla="*/ 2078037 h 2152650"/>
              <a:gd name="connsiteX55" fmla="*/ 25931 w 3600448"/>
              <a:gd name="connsiteY55" fmla="*/ 2074333 h 2152650"/>
              <a:gd name="connsiteX56" fmla="*/ 44453 w 3600448"/>
              <a:gd name="connsiteY56" fmla="*/ 2066925 h 2152650"/>
              <a:gd name="connsiteX57" fmla="*/ 61914 w 3600448"/>
              <a:gd name="connsiteY57" fmla="*/ 2063948 h 2152650"/>
              <a:gd name="connsiteX58" fmla="*/ 68760 w 3600448"/>
              <a:gd name="connsiteY58" fmla="*/ 2066776 h 2152650"/>
              <a:gd name="connsiteX59" fmla="*/ 68874 w 3600448"/>
              <a:gd name="connsiteY59" fmla="*/ 2068620 h 2152650"/>
              <a:gd name="connsiteX60" fmla="*/ 63319 w 3600448"/>
              <a:gd name="connsiteY60" fmla="*/ 2064891 h 2152650"/>
              <a:gd name="connsiteX61" fmla="*/ 61914 w 3600448"/>
              <a:gd name="connsiteY61" fmla="*/ 2063948 h 2152650"/>
              <a:gd name="connsiteX62" fmla="*/ 639778 w 3600448"/>
              <a:gd name="connsiteY62" fmla="*/ 2060575 h 2152650"/>
              <a:gd name="connsiteX63" fmla="*/ 569084 w 3600448"/>
              <a:gd name="connsiteY63" fmla="*/ 2075180 h 2152650"/>
              <a:gd name="connsiteX64" fmla="*/ 572805 w 3600448"/>
              <a:gd name="connsiteY64" fmla="*/ 2078832 h 2152650"/>
              <a:gd name="connsiteX65" fmla="*/ 543038 w 3600448"/>
              <a:gd name="connsiteY65" fmla="*/ 2097088 h 2152650"/>
              <a:gd name="connsiteX66" fmla="*/ 539318 w 3600448"/>
              <a:gd name="connsiteY66" fmla="*/ 2078832 h 2152650"/>
              <a:gd name="connsiteX67" fmla="*/ 639778 w 3600448"/>
              <a:gd name="connsiteY67" fmla="*/ 2060575 h 2152650"/>
              <a:gd name="connsiteX68" fmla="*/ 423349 w 3600448"/>
              <a:gd name="connsiteY68" fmla="*/ 2059583 h 2152650"/>
              <a:gd name="connsiteX69" fmla="*/ 449277 w 3600448"/>
              <a:gd name="connsiteY69" fmla="*/ 2063353 h 2152650"/>
              <a:gd name="connsiteX70" fmla="*/ 393714 w 3600448"/>
              <a:gd name="connsiteY70" fmla="*/ 2078434 h 2152650"/>
              <a:gd name="connsiteX71" fmla="*/ 378897 w 3600448"/>
              <a:gd name="connsiteY71" fmla="*/ 2078434 h 2152650"/>
              <a:gd name="connsiteX72" fmla="*/ 390011 w 3600448"/>
              <a:gd name="connsiteY72" fmla="*/ 2074664 h 2152650"/>
              <a:gd name="connsiteX73" fmla="*/ 386307 w 3600448"/>
              <a:gd name="connsiteY73" fmla="*/ 2067123 h 2152650"/>
              <a:gd name="connsiteX74" fmla="*/ 423349 w 3600448"/>
              <a:gd name="connsiteY74" fmla="*/ 2059583 h 2152650"/>
              <a:gd name="connsiteX75" fmla="*/ 192984 w 3600448"/>
              <a:gd name="connsiteY75" fmla="*/ 2058764 h 2152650"/>
              <a:gd name="connsiteX76" fmla="*/ 207966 w 3600448"/>
              <a:gd name="connsiteY76" fmla="*/ 2060178 h 2152650"/>
              <a:gd name="connsiteX77" fmla="*/ 196729 w 3600448"/>
              <a:gd name="connsiteY77" fmla="*/ 2071489 h 2152650"/>
              <a:gd name="connsiteX78" fmla="*/ 125576 w 3600448"/>
              <a:gd name="connsiteY78" fmla="*/ 2071489 h 2152650"/>
              <a:gd name="connsiteX79" fmla="*/ 125576 w 3600448"/>
              <a:gd name="connsiteY79" fmla="*/ 2075259 h 2152650"/>
              <a:gd name="connsiteX80" fmla="*/ 117555 w 3600448"/>
              <a:gd name="connsiteY80" fmla="*/ 2074277 h 2152650"/>
              <a:gd name="connsiteX81" fmla="*/ 115280 w 3600448"/>
              <a:gd name="connsiteY81" fmla="*/ 2070075 h 2152650"/>
              <a:gd name="connsiteX82" fmla="*/ 106854 w 3600448"/>
              <a:gd name="connsiteY82" fmla="*/ 2067719 h 2152650"/>
              <a:gd name="connsiteX83" fmla="*/ 129322 w 3600448"/>
              <a:gd name="connsiteY83" fmla="*/ 2067719 h 2152650"/>
              <a:gd name="connsiteX84" fmla="*/ 121832 w 3600448"/>
              <a:gd name="connsiteY84" fmla="*/ 2060178 h 2152650"/>
              <a:gd name="connsiteX85" fmla="*/ 136813 w 3600448"/>
              <a:gd name="connsiteY85" fmla="*/ 2063948 h 2152650"/>
              <a:gd name="connsiteX86" fmla="*/ 136813 w 3600448"/>
              <a:gd name="connsiteY86" fmla="*/ 2060178 h 2152650"/>
              <a:gd name="connsiteX87" fmla="*/ 178007 w 3600448"/>
              <a:gd name="connsiteY87" fmla="*/ 2063948 h 2152650"/>
              <a:gd name="connsiteX88" fmla="*/ 178007 w 3600448"/>
              <a:gd name="connsiteY88" fmla="*/ 2060178 h 2152650"/>
              <a:gd name="connsiteX89" fmla="*/ 192984 w 3600448"/>
              <a:gd name="connsiteY89" fmla="*/ 2058764 h 2152650"/>
              <a:gd name="connsiteX90" fmla="*/ 245186 w 3600448"/>
              <a:gd name="connsiteY90" fmla="*/ 2055415 h 2152650"/>
              <a:gd name="connsiteX91" fmla="*/ 266701 w 3600448"/>
              <a:gd name="connsiteY91" fmla="*/ 2060046 h 2152650"/>
              <a:gd name="connsiteX92" fmla="*/ 214317 w 3600448"/>
              <a:gd name="connsiteY92" fmla="*/ 2063750 h 2152650"/>
              <a:gd name="connsiteX93" fmla="*/ 229281 w 3600448"/>
              <a:gd name="connsiteY93" fmla="*/ 2060046 h 2152650"/>
              <a:gd name="connsiteX94" fmla="*/ 218056 w 3600448"/>
              <a:gd name="connsiteY94" fmla="*/ 2056341 h 2152650"/>
              <a:gd name="connsiteX95" fmla="*/ 245186 w 3600448"/>
              <a:gd name="connsiteY95" fmla="*/ 2055415 h 2152650"/>
              <a:gd name="connsiteX96" fmla="*/ 333919 w 3600448"/>
              <a:gd name="connsiteY96" fmla="*/ 2052637 h 2152650"/>
              <a:gd name="connsiteX97" fmla="*/ 341327 w 3600448"/>
              <a:gd name="connsiteY97" fmla="*/ 2063353 h 2152650"/>
              <a:gd name="connsiteX98" fmla="*/ 333919 w 3600448"/>
              <a:gd name="connsiteY98" fmla="*/ 2052637 h 2152650"/>
              <a:gd name="connsiteX99" fmla="*/ 731851 w 3600448"/>
              <a:gd name="connsiteY99" fmla="*/ 2052240 h 2152650"/>
              <a:gd name="connsiteX100" fmla="*/ 742963 w 3600448"/>
              <a:gd name="connsiteY100" fmla="*/ 2055812 h 2152650"/>
              <a:gd name="connsiteX101" fmla="*/ 720738 w 3600448"/>
              <a:gd name="connsiteY101" fmla="*/ 2055812 h 2152650"/>
              <a:gd name="connsiteX102" fmla="*/ 731851 w 3600448"/>
              <a:gd name="connsiteY102" fmla="*/ 2052240 h 2152650"/>
              <a:gd name="connsiteX103" fmla="*/ 538439 w 3600448"/>
              <a:gd name="connsiteY103" fmla="*/ 2039427 h 2152650"/>
              <a:gd name="connsiteX104" fmla="*/ 538277 w 3600448"/>
              <a:gd name="connsiteY104" fmla="*/ 2040056 h 2152650"/>
              <a:gd name="connsiteX105" fmla="*/ 531191 w 3600448"/>
              <a:gd name="connsiteY105" fmla="*/ 2041842 h 2152650"/>
              <a:gd name="connsiteX106" fmla="*/ 519763 w 3600448"/>
              <a:gd name="connsiteY106" fmla="*/ 2034222 h 2152650"/>
              <a:gd name="connsiteX107" fmla="*/ 531191 w 3600448"/>
              <a:gd name="connsiteY107" fmla="*/ 2041842 h 2152650"/>
              <a:gd name="connsiteX108" fmla="*/ 554053 w 3600448"/>
              <a:gd name="connsiteY108" fmla="*/ 2041842 h 2152650"/>
              <a:gd name="connsiteX109" fmla="*/ 515952 w 3600448"/>
              <a:gd name="connsiteY109" fmla="*/ 2049462 h 2152650"/>
              <a:gd name="connsiteX110" fmla="*/ 527382 w 3600448"/>
              <a:gd name="connsiteY110" fmla="*/ 2045652 h 2152650"/>
              <a:gd name="connsiteX111" fmla="*/ 538812 w 3600448"/>
              <a:gd name="connsiteY111" fmla="*/ 2030412 h 2152650"/>
              <a:gd name="connsiteX112" fmla="*/ 542622 w 3600448"/>
              <a:gd name="connsiteY112" fmla="*/ 2038032 h 2152650"/>
              <a:gd name="connsiteX113" fmla="*/ 541193 w 3600448"/>
              <a:gd name="connsiteY113" fmla="*/ 2038508 h 2152650"/>
              <a:gd name="connsiteX114" fmla="*/ 538439 w 3600448"/>
              <a:gd name="connsiteY114" fmla="*/ 2039427 h 2152650"/>
              <a:gd name="connsiteX115" fmla="*/ 539288 w 3600448"/>
              <a:gd name="connsiteY115" fmla="*/ 2036127 h 2152650"/>
              <a:gd name="connsiteX116" fmla="*/ 538812 w 3600448"/>
              <a:gd name="connsiteY116" fmla="*/ 2030412 h 2152650"/>
              <a:gd name="connsiteX117" fmla="*/ 601876 w 3600448"/>
              <a:gd name="connsiteY117" fmla="*/ 2008620 h 2152650"/>
              <a:gd name="connsiteX118" fmla="*/ 609417 w 3600448"/>
              <a:gd name="connsiteY118" fmla="*/ 2019444 h 2152650"/>
              <a:gd name="connsiteX119" fmla="*/ 583024 w 3600448"/>
              <a:gd name="connsiteY119" fmla="*/ 2037484 h 2152650"/>
              <a:gd name="connsiteX120" fmla="*/ 586795 w 3600448"/>
              <a:gd name="connsiteY120" fmla="*/ 2041092 h 2152650"/>
              <a:gd name="connsiteX121" fmla="*/ 571714 w 3600448"/>
              <a:gd name="connsiteY121" fmla="*/ 2044700 h 2152650"/>
              <a:gd name="connsiteX122" fmla="*/ 560403 w 3600448"/>
              <a:gd name="connsiteY122" fmla="*/ 2037484 h 2152650"/>
              <a:gd name="connsiteX123" fmla="*/ 583024 w 3600448"/>
              <a:gd name="connsiteY123" fmla="*/ 2030268 h 2152650"/>
              <a:gd name="connsiteX124" fmla="*/ 575484 w 3600448"/>
              <a:gd name="connsiteY124" fmla="*/ 2030268 h 2152650"/>
              <a:gd name="connsiteX125" fmla="*/ 590565 w 3600448"/>
              <a:gd name="connsiteY125" fmla="*/ 2012228 h 2152650"/>
              <a:gd name="connsiteX126" fmla="*/ 601876 w 3600448"/>
              <a:gd name="connsiteY126" fmla="*/ 2012228 h 2152650"/>
              <a:gd name="connsiteX127" fmla="*/ 601876 w 3600448"/>
              <a:gd name="connsiteY127" fmla="*/ 2008620 h 2152650"/>
              <a:gd name="connsiteX128" fmla="*/ 85201 w 3600448"/>
              <a:gd name="connsiteY128" fmla="*/ 2005012 h 2152650"/>
              <a:gd name="connsiteX129" fmla="*/ 92607 w 3600448"/>
              <a:gd name="connsiteY129" fmla="*/ 2012156 h 2152650"/>
              <a:gd name="connsiteX130" fmla="*/ 44453 w 3600448"/>
              <a:gd name="connsiteY130" fmla="*/ 2012156 h 2152650"/>
              <a:gd name="connsiteX131" fmla="*/ 85201 w 3600448"/>
              <a:gd name="connsiteY131" fmla="*/ 2005012 h 2152650"/>
              <a:gd name="connsiteX132" fmla="*/ 122771 w 3600448"/>
              <a:gd name="connsiteY132" fmla="*/ 2000250 h 2152650"/>
              <a:gd name="connsiteX133" fmla="*/ 141290 w 3600448"/>
              <a:gd name="connsiteY133" fmla="*/ 2008187 h 2152650"/>
              <a:gd name="connsiteX134" fmla="*/ 119064 w 3600448"/>
              <a:gd name="connsiteY134" fmla="*/ 2004219 h 2152650"/>
              <a:gd name="connsiteX135" fmla="*/ 122771 w 3600448"/>
              <a:gd name="connsiteY135" fmla="*/ 2000250 h 2152650"/>
              <a:gd name="connsiteX136" fmla="*/ 25799 w 3600448"/>
              <a:gd name="connsiteY136" fmla="*/ 1997075 h 2152650"/>
              <a:gd name="connsiteX137" fmla="*/ 29374 w 3600448"/>
              <a:gd name="connsiteY137" fmla="*/ 2005012 h 2152650"/>
              <a:gd name="connsiteX138" fmla="*/ 22227 w 3600448"/>
              <a:gd name="connsiteY138" fmla="*/ 2005012 h 2152650"/>
              <a:gd name="connsiteX139" fmla="*/ 25799 w 3600448"/>
              <a:gd name="connsiteY139" fmla="*/ 1997075 h 2152650"/>
              <a:gd name="connsiteX140" fmla="*/ 92077 w 3600448"/>
              <a:gd name="connsiteY140" fmla="*/ 1989137 h 2152650"/>
              <a:gd name="connsiteX141" fmla="*/ 95252 w 3600448"/>
              <a:gd name="connsiteY141" fmla="*/ 1997074 h 2152650"/>
              <a:gd name="connsiteX142" fmla="*/ 88904 w 3600448"/>
              <a:gd name="connsiteY142" fmla="*/ 1993899 h 2152650"/>
              <a:gd name="connsiteX143" fmla="*/ 140837 w 3600448"/>
              <a:gd name="connsiteY143" fmla="*/ 1986280 h 2152650"/>
              <a:gd name="connsiteX144" fmla="*/ 151722 w 3600448"/>
              <a:gd name="connsiteY144" fmla="*/ 1986280 h 2152650"/>
              <a:gd name="connsiteX145" fmla="*/ 144466 w 3600448"/>
              <a:gd name="connsiteY145" fmla="*/ 1993264 h 2152650"/>
              <a:gd name="connsiteX146" fmla="*/ 122693 w 3600448"/>
              <a:gd name="connsiteY146" fmla="*/ 1993264 h 2152650"/>
              <a:gd name="connsiteX147" fmla="*/ 140837 w 3600448"/>
              <a:gd name="connsiteY147" fmla="*/ 1989772 h 2152650"/>
              <a:gd name="connsiteX148" fmla="*/ 140837 w 3600448"/>
              <a:gd name="connsiteY148" fmla="*/ 1986280 h 2152650"/>
              <a:gd name="connsiteX149" fmla="*/ 904045 w 3600448"/>
              <a:gd name="connsiteY149" fmla="*/ 1973403 h 2152650"/>
              <a:gd name="connsiteX150" fmla="*/ 906476 w 3600448"/>
              <a:gd name="connsiteY150" fmla="*/ 1978554 h 2152650"/>
              <a:gd name="connsiteX151" fmla="*/ 884251 w 3600448"/>
              <a:gd name="connsiteY151" fmla="*/ 1982258 h 2152650"/>
              <a:gd name="connsiteX152" fmla="*/ 904045 w 3600448"/>
              <a:gd name="connsiteY152" fmla="*/ 1973403 h 2152650"/>
              <a:gd name="connsiteX153" fmla="*/ 811095 w 3600448"/>
              <a:gd name="connsiteY153" fmla="*/ 1966912 h 2152650"/>
              <a:gd name="connsiteX154" fmla="*/ 822340 w 3600448"/>
              <a:gd name="connsiteY154" fmla="*/ 1966912 h 2152650"/>
              <a:gd name="connsiteX155" fmla="*/ 811095 w 3600448"/>
              <a:gd name="connsiteY155" fmla="*/ 1966912 h 2152650"/>
              <a:gd name="connsiteX156" fmla="*/ 792354 w 3600448"/>
              <a:gd name="connsiteY156" fmla="*/ 1966912 h 2152650"/>
              <a:gd name="connsiteX157" fmla="*/ 810158 w 3600448"/>
              <a:gd name="connsiteY157" fmla="*/ 1966912 h 2152650"/>
              <a:gd name="connsiteX158" fmla="*/ 811095 w 3600448"/>
              <a:gd name="connsiteY158" fmla="*/ 1966912 h 2152650"/>
              <a:gd name="connsiteX159" fmla="*/ 807347 w 3600448"/>
              <a:gd name="connsiteY159" fmla="*/ 1970664 h 2152650"/>
              <a:gd name="connsiteX160" fmla="*/ 702395 w 3600448"/>
              <a:gd name="connsiteY160" fmla="*/ 2008187 h 2152650"/>
              <a:gd name="connsiteX161" fmla="*/ 694899 w 3600448"/>
              <a:gd name="connsiteY161" fmla="*/ 2000683 h 2152650"/>
              <a:gd name="connsiteX162" fmla="*/ 698647 w 3600448"/>
              <a:gd name="connsiteY162" fmla="*/ 2000683 h 2152650"/>
              <a:gd name="connsiteX163" fmla="*/ 784857 w 3600448"/>
              <a:gd name="connsiteY163" fmla="*/ 1974417 h 2152650"/>
              <a:gd name="connsiteX164" fmla="*/ 766116 w 3600448"/>
              <a:gd name="connsiteY164" fmla="*/ 1974417 h 2152650"/>
              <a:gd name="connsiteX165" fmla="*/ 803598 w 3600448"/>
              <a:gd name="connsiteY165" fmla="*/ 1970664 h 2152650"/>
              <a:gd name="connsiteX166" fmla="*/ 792354 w 3600448"/>
              <a:gd name="connsiteY166" fmla="*/ 1966912 h 2152650"/>
              <a:gd name="connsiteX167" fmla="*/ 709627 w 3600448"/>
              <a:gd name="connsiteY167" fmla="*/ 1964266 h 2152650"/>
              <a:gd name="connsiteX168" fmla="*/ 690577 w 3600448"/>
              <a:gd name="connsiteY168" fmla="*/ 1967971 h 2152650"/>
              <a:gd name="connsiteX169" fmla="*/ 709627 w 3600448"/>
              <a:gd name="connsiteY169" fmla="*/ 1964266 h 2152650"/>
              <a:gd name="connsiteX170" fmla="*/ 364545 w 3600448"/>
              <a:gd name="connsiteY170" fmla="*/ 1955800 h 2152650"/>
              <a:gd name="connsiteX171" fmla="*/ 338152 w 3600448"/>
              <a:gd name="connsiteY171" fmla="*/ 1963738 h 2152650"/>
              <a:gd name="connsiteX172" fmla="*/ 364545 w 3600448"/>
              <a:gd name="connsiteY172" fmla="*/ 1955800 h 2152650"/>
              <a:gd name="connsiteX173" fmla="*/ 387464 w 3600448"/>
              <a:gd name="connsiteY173" fmla="*/ 1955602 h 2152650"/>
              <a:gd name="connsiteX174" fmla="*/ 390143 w 3600448"/>
              <a:gd name="connsiteY174" fmla="*/ 1960563 h 2152650"/>
              <a:gd name="connsiteX175" fmla="*/ 379429 w 3600448"/>
              <a:gd name="connsiteY175" fmla="*/ 1956594 h 2152650"/>
              <a:gd name="connsiteX176" fmla="*/ 387464 w 3600448"/>
              <a:gd name="connsiteY176" fmla="*/ 1955602 h 2152650"/>
              <a:gd name="connsiteX177" fmla="*/ 211743 w 3600448"/>
              <a:gd name="connsiteY177" fmla="*/ 1954667 h 2152650"/>
              <a:gd name="connsiteX178" fmla="*/ 214588 w 3600448"/>
              <a:gd name="connsiteY178" fmla="*/ 1955800 h 2152650"/>
              <a:gd name="connsiteX179" fmla="*/ 212262 w 3600448"/>
              <a:gd name="connsiteY179" fmla="*/ 1954874 h 2152650"/>
              <a:gd name="connsiteX180" fmla="*/ 169865 w 3600448"/>
              <a:gd name="connsiteY180" fmla="*/ 1944687 h 2152650"/>
              <a:gd name="connsiteX181" fmla="*/ 192091 w 3600448"/>
              <a:gd name="connsiteY181" fmla="*/ 1956117 h 2152650"/>
              <a:gd name="connsiteX182" fmla="*/ 177273 w 3600448"/>
              <a:gd name="connsiteY182" fmla="*/ 1963737 h 2152650"/>
              <a:gd name="connsiteX183" fmla="*/ 169865 w 3600448"/>
              <a:gd name="connsiteY183" fmla="*/ 1944687 h 2152650"/>
              <a:gd name="connsiteX184" fmla="*/ 152404 w 3600448"/>
              <a:gd name="connsiteY184" fmla="*/ 1941512 h 2152650"/>
              <a:gd name="connsiteX185" fmla="*/ 163515 w 3600448"/>
              <a:gd name="connsiteY185" fmla="*/ 1941512 h 2152650"/>
              <a:gd name="connsiteX186" fmla="*/ 155577 w 3600448"/>
              <a:gd name="connsiteY186" fmla="*/ 1944687 h 2152650"/>
              <a:gd name="connsiteX187" fmla="*/ 531310 w 3600448"/>
              <a:gd name="connsiteY187" fmla="*/ 1937703 h 2152650"/>
              <a:gd name="connsiteX188" fmla="*/ 540623 w 3600448"/>
              <a:gd name="connsiteY188" fmla="*/ 1938159 h 2152650"/>
              <a:gd name="connsiteX189" fmla="*/ 541480 w 3600448"/>
              <a:gd name="connsiteY189" fmla="*/ 1938453 h 2152650"/>
              <a:gd name="connsiteX190" fmla="*/ 401653 w 3600448"/>
              <a:gd name="connsiteY190" fmla="*/ 1936750 h 2152650"/>
              <a:gd name="connsiteX191" fmla="*/ 404828 w 3600448"/>
              <a:gd name="connsiteY191" fmla="*/ 1941513 h 2152650"/>
              <a:gd name="connsiteX192" fmla="*/ 401653 w 3600448"/>
              <a:gd name="connsiteY192" fmla="*/ 1944688 h 2152650"/>
              <a:gd name="connsiteX193" fmla="*/ 650890 w 3600448"/>
              <a:gd name="connsiteY193" fmla="*/ 1933575 h 2152650"/>
              <a:gd name="connsiteX194" fmla="*/ 657241 w 3600448"/>
              <a:gd name="connsiteY194" fmla="*/ 1936750 h 2152650"/>
              <a:gd name="connsiteX195" fmla="*/ 646128 w 3600448"/>
              <a:gd name="connsiteY195" fmla="*/ 1936750 h 2152650"/>
              <a:gd name="connsiteX196" fmla="*/ 494052 w 3600448"/>
              <a:gd name="connsiteY196" fmla="*/ 1930400 h 2152650"/>
              <a:gd name="connsiteX197" fmla="*/ 486599 w 3600448"/>
              <a:gd name="connsiteY197" fmla="*/ 1948657 h 2152650"/>
              <a:gd name="connsiteX198" fmla="*/ 516405 w 3600448"/>
              <a:gd name="connsiteY198" fmla="*/ 1952308 h 2152650"/>
              <a:gd name="connsiteX199" fmla="*/ 512679 w 3600448"/>
              <a:gd name="connsiteY199" fmla="*/ 1941354 h 2152650"/>
              <a:gd name="connsiteX200" fmla="*/ 549938 w 3600448"/>
              <a:gd name="connsiteY200" fmla="*/ 1941354 h 2152650"/>
              <a:gd name="connsiteX201" fmla="*/ 541480 w 3600448"/>
              <a:gd name="connsiteY201" fmla="*/ 1938453 h 2152650"/>
              <a:gd name="connsiteX202" fmla="*/ 574622 w 3600448"/>
              <a:gd name="connsiteY202" fmla="*/ 1940898 h 2152650"/>
              <a:gd name="connsiteX203" fmla="*/ 620729 w 3600448"/>
              <a:gd name="connsiteY203" fmla="*/ 1941354 h 2152650"/>
              <a:gd name="connsiteX204" fmla="*/ 583471 w 3600448"/>
              <a:gd name="connsiteY204" fmla="*/ 1955959 h 2152650"/>
              <a:gd name="connsiteX205" fmla="*/ 587197 w 3600448"/>
              <a:gd name="connsiteY205" fmla="*/ 1948657 h 2152650"/>
              <a:gd name="connsiteX206" fmla="*/ 568568 w 3600448"/>
              <a:gd name="connsiteY206" fmla="*/ 1948657 h 2152650"/>
              <a:gd name="connsiteX207" fmla="*/ 523857 w 3600448"/>
              <a:gd name="connsiteY207" fmla="*/ 1966913 h 2152650"/>
              <a:gd name="connsiteX208" fmla="*/ 523857 w 3600448"/>
              <a:gd name="connsiteY208" fmla="*/ 1955959 h 2152650"/>
              <a:gd name="connsiteX209" fmla="*/ 512679 w 3600448"/>
              <a:gd name="connsiteY209" fmla="*/ 1963262 h 2152650"/>
              <a:gd name="connsiteX210" fmla="*/ 456794 w 3600448"/>
              <a:gd name="connsiteY210" fmla="*/ 1955959 h 2152650"/>
              <a:gd name="connsiteX211" fmla="*/ 467971 w 3600448"/>
              <a:gd name="connsiteY211" fmla="*/ 1952308 h 2152650"/>
              <a:gd name="connsiteX212" fmla="*/ 441891 w 3600448"/>
              <a:gd name="connsiteY212" fmla="*/ 1948657 h 2152650"/>
              <a:gd name="connsiteX213" fmla="*/ 464244 w 3600448"/>
              <a:gd name="connsiteY213" fmla="*/ 1937703 h 2152650"/>
              <a:gd name="connsiteX214" fmla="*/ 475422 w 3600448"/>
              <a:gd name="connsiteY214" fmla="*/ 1941354 h 2152650"/>
              <a:gd name="connsiteX215" fmla="*/ 494052 w 3600448"/>
              <a:gd name="connsiteY215" fmla="*/ 1930400 h 2152650"/>
              <a:gd name="connsiteX216" fmla="*/ 59236 w 3600448"/>
              <a:gd name="connsiteY216" fmla="*/ 1922780 h 2152650"/>
              <a:gd name="connsiteX217" fmla="*/ 84936 w 3600448"/>
              <a:gd name="connsiteY217" fmla="*/ 1922780 h 2152650"/>
              <a:gd name="connsiteX218" fmla="*/ 114303 w 3600448"/>
              <a:gd name="connsiteY218" fmla="*/ 1926272 h 2152650"/>
              <a:gd name="connsiteX219" fmla="*/ 81263 w 3600448"/>
              <a:gd name="connsiteY219" fmla="*/ 1926272 h 2152650"/>
              <a:gd name="connsiteX220" fmla="*/ 81263 w 3600448"/>
              <a:gd name="connsiteY220" fmla="*/ 1933257 h 2152650"/>
              <a:gd name="connsiteX221" fmla="*/ 77592 w 3600448"/>
              <a:gd name="connsiteY221" fmla="*/ 1929764 h 2152650"/>
              <a:gd name="connsiteX222" fmla="*/ 55564 w 3600448"/>
              <a:gd name="connsiteY222" fmla="*/ 1936749 h 2152650"/>
              <a:gd name="connsiteX223" fmla="*/ 66582 w 3600448"/>
              <a:gd name="connsiteY223" fmla="*/ 1929764 h 2152650"/>
              <a:gd name="connsiteX224" fmla="*/ 55564 w 3600448"/>
              <a:gd name="connsiteY224" fmla="*/ 1929764 h 2152650"/>
              <a:gd name="connsiteX225" fmla="*/ 572815 w 3600448"/>
              <a:gd name="connsiteY225" fmla="*/ 1919287 h 2152650"/>
              <a:gd name="connsiteX226" fmla="*/ 587824 w 3600448"/>
              <a:gd name="connsiteY226" fmla="*/ 1922859 h 2152650"/>
              <a:gd name="connsiteX227" fmla="*/ 584072 w 3600448"/>
              <a:gd name="connsiteY227" fmla="*/ 1933575 h 2152650"/>
              <a:gd name="connsiteX228" fmla="*/ 565310 w 3600448"/>
              <a:gd name="connsiteY228" fmla="*/ 1933575 h 2152650"/>
              <a:gd name="connsiteX229" fmla="*/ 572815 w 3600448"/>
              <a:gd name="connsiteY229" fmla="*/ 1926431 h 2152650"/>
              <a:gd name="connsiteX230" fmla="*/ 572815 w 3600448"/>
              <a:gd name="connsiteY230" fmla="*/ 1919287 h 2152650"/>
              <a:gd name="connsiteX231" fmla="*/ 210867 w 3600448"/>
              <a:gd name="connsiteY231" fmla="*/ 1915054 h 2152650"/>
              <a:gd name="connsiteX232" fmla="*/ 210867 w 3600448"/>
              <a:gd name="connsiteY232" fmla="*/ 1922463 h 2152650"/>
              <a:gd name="connsiteX233" fmla="*/ 192254 w 3600448"/>
              <a:gd name="connsiteY233" fmla="*/ 1918758 h 2152650"/>
              <a:gd name="connsiteX234" fmla="*/ 199699 w 3600448"/>
              <a:gd name="connsiteY234" fmla="*/ 1929871 h 2152650"/>
              <a:gd name="connsiteX235" fmla="*/ 218310 w 3600448"/>
              <a:gd name="connsiteY235" fmla="*/ 1926167 h 2152650"/>
              <a:gd name="connsiteX236" fmla="*/ 218310 w 3600448"/>
              <a:gd name="connsiteY236" fmla="*/ 1933575 h 2152650"/>
              <a:gd name="connsiteX237" fmla="*/ 251815 w 3600448"/>
              <a:gd name="connsiteY237" fmla="*/ 1940983 h 2152650"/>
              <a:gd name="connsiteX238" fmla="*/ 244368 w 3600448"/>
              <a:gd name="connsiteY238" fmla="*/ 1944688 h 2152650"/>
              <a:gd name="connsiteX239" fmla="*/ 266701 w 3600448"/>
              <a:gd name="connsiteY239" fmla="*/ 1940983 h 2152650"/>
              <a:gd name="connsiteX240" fmla="*/ 210867 w 3600448"/>
              <a:gd name="connsiteY240" fmla="*/ 1952096 h 2152650"/>
              <a:gd name="connsiteX241" fmla="*/ 209938 w 3600448"/>
              <a:gd name="connsiteY241" fmla="*/ 1953948 h 2152650"/>
              <a:gd name="connsiteX242" fmla="*/ 195977 w 3600448"/>
              <a:gd name="connsiteY242" fmla="*/ 1948392 h 2152650"/>
              <a:gd name="connsiteX243" fmla="*/ 214588 w 3600448"/>
              <a:gd name="connsiteY243" fmla="*/ 1948392 h 2152650"/>
              <a:gd name="connsiteX244" fmla="*/ 195977 w 3600448"/>
              <a:gd name="connsiteY244" fmla="*/ 1937279 h 2152650"/>
              <a:gd name="connsiteX245" fmla="*/ 188532 w 3600448"/>
              <a:gd name="connsiteY245" fmla="*/ 1944688 h 2152650"/>
              <a:gd name="connsiteX246" fmla="*/ 181089 w 3600448"/>
              <a:gd name="connsiteY246" fmla="*/ 1929871 h 2152650"/>
              <a:gd name="connsiteX247" fmla="*/ 181089 w 3600448"/>
              <a:gd name="connsiteY247" fmla="*/ 1926630 h 2152650"/>
              <a:gd name="connsiteX248" fmla="*/ 169920 w 3600448"/>
              <a:gd name="connsiteY248" fmla="*/ 1922463 h 2152650"/>
              <a:gd name="connsiteX249" fmla="*/ 169920 w 3600448"/>
              <a:gd name="connsiteY249" fmla="*/ 1926167 h 2152650"/>
              <a:gd name="connsiteX250" fmla="*/ 158755 w 3600448"/>
              <a:gd name="connsiteY250" fmla="*/ 1926167 h 2152650"/>
              <a:gd name="connsiteX251" fmla="*/ 210867 w 3600448"/>
              <a:gd name="connsiteY251" fmla="*/ 1915054 h 2152650"/>
              <a:gd name="connsiteX252" fmla="*/ 165836 w 3600448"/>
              <a:gd name="connsiteY252" fmla="*/ 1909671 h 2152650"/>
              <a:gd name="connsiteX253" fmla="*/ 166614 w 3600448"/>
              <a:gd name="connsiteY253" fmla="*/ 1910820 h 2152650"/>
              <a:gd name="connsiteX254" fmla="*/ 165674 w 3600448"/>
              <a:gd name="connsiteY254" fmla="*/ 1909894 h 2152650"/>
              <a:gd name="connsiteX255" fmla="*/ 266701 w 3600448"/>
              <a:gd name="connsiteY255" fmla="*/ 1907976 h 2152650"/>
              <a:gd name="connsiteX256" fmla="*/ 270906 w 3600448"/>
              <a:gd name="connsiteY256" fmla="*/ 1911519 h 2152650"/>
              <a:gd name="connsiteX257" fmla="*/ 270454 w 3600448"/>
              <a:gd name="connsiteY257" fmla="*/ 1911747 h 2152650"/>
              <a:gd name="connsiteX258" fmla="*/ 266701 w 3600448"/>
              <a:gd name="connsiteY258" fmla="*/ 1907976 h 2152650"/>
              <a:gd name="connsiteX259" fmla="*/ 413336 w 3600448"/>
              <a:gd name="connsiteY259" fmla="*/ 1895705 h 2152650"/>
              <a:gd name="connsiteX260" fmla="*/ 412086 w 3600448"/>
              <a:gd name="connsiteY260" fmla="*/ 1896428 h 2152650"/>
              <a:gd name="connsiteX261" fmla="*/ 411778 w 3600448"/>
              <a:gd name="connsiteY261" fmla="*/ 1895838 h 2152650"/>
              <a:gd name="connsiteX262" fmla="*/ 676291 w 3600448"/>
              <a:gd name="connsiteY262" fmla="*/ 1889125 h 2152650"/>
              <a:gd name="connsiteX263" fmla="*/ 639249 w 3600448"/>
              <a:gd name="connsiteY263" fmla="*/ 1908175 h 2152650"/>
              <a:gd name="connsiteX264" fmla="*/ 620728 w 3600448"/>
              <a:gd name="connsiteY264" fmla="*/ 1900555 h 2152650"/>
              <a:gd name="connsiteX265" fmla="*/ 639249 w 3600448"/>
              <a:gd name="connsiteY265" fmla="*/ 1892935 h 2152650"/>
              <a:gd name="connsiteX266" fmla="*/ 639249 w 3600448"/>
              <a:gd name="connsiteY266" fmla="*/ 1900555 h 2152650"/>
              <a:gd name="connsiteX267" fmla="*/ 676291 w 3600448"/>
              <a:gd name="connsiteY267" fmla="*/ 1889125 h 2152650"/>
              <a:gd name="connsiteX268" fmla="*/ 292968 w 3600448"/>
              <a:gd name="connsiteY268" fmla="*/ 1889125 h 2152650"/>
              <a:gd name="connsiteX269" fmla="*/ 296733 w 3600448"/>
              <a:gd name="connsiteY269" fmla="*/ 1891764 h 2152650"/>
              <a:gd name="connsiteX270" fmla="*/ 296733 w 3600448"/>
              <a:gd name="connsiteY270" fmla="*/ 1892895 h 2152650"/>
              <a:gd name="connsiteX271" fmla="*/ 297671 w 3600448"/>
              <a:gd name="connsiteY271" fmla="*/ 1892424 h 2152650"/>
              <a:gd name="connsiteX272" fmla="*/ 296733 w 3600448"/>
              <a:gd name="connsiteY272" fmla="*/ 1891764 h 2152650"/>
              <a:gd name="connsiteX273" fmla="*/ 296733 w 3600448"/>
              <a:gd name="connsiteY273" fmla="*/ 1889125 h 2152650"/>
              <a:gd name="connsiteX274" fmla="*/ 300485 w 3600448"/>
              <a:gd name="connsiteY274" fmla="*/ 1896666 h 2152650"/>
              <a:gd name="connsiteX275" fmla="*/ 349266 w 3600448"/>
              <a:gd name="connsiteY275" fmla="*/ 1896666 h 2152650"/>
              <a:gd name="connsiteX276" fmla="*/ 296733 w 3600448"/>
              <a:gd name="connsiteY276" fmla="*/ 1907976 h 2152650"/>
              <a:gd name="connsiteX277" fmla="*/ 300485 w 3600448"/>
              <a:gd name="connsiteY277" fmla="*/ 1915517 h 2152650"/>
              <a:gd name="connsiteX278" fmla="*/ 272505 w 3600448"/>
              <a:gd name="connsiteY278" fmla="*/ 1912866 h 2152650"/>
              <a:gd name="connsiteX279" fmla="*/ 270906 w 3600448"/>
              <a:gd name="connsiteY279" fmla="*/ 1911519 h 2152650"/>
              <a:gd name="connsiteX280" fmla="*/ 272333 w 3600448"/>
              <a:gd name="connsiteY280" fmla="*/ 1910804 h 2152650"/>
              <a:gd name="connsiteX281" fmla="*/ 285464 w 3600448"/>
              <a:gd name="connsiteY281" fmla="*/ 1904206 h 2152650"/>
              <a:gd name="connsiteX282" fmla="*/ 277957 w 3600448"/>
              <a:gd name="connsiteY282" fmla="*/ 1900436 h 2152650"/>
              <a:gd name="connsiteX283" fmla="*/ 289216 w 3600448"/>
              <a:gd name="connsiteY283" fmla="*/ 1904206 h 2152650"/>
              <a:gd name="connsiteX284" fmla="*/ 292968 w 3600448"/>
              <a:gd name="connsiteY284" fmla="*/ 1889125 h 2152650"/>
              <a:gd name="connsiteX285" fmla="*/ 430227 w 3600448"/>
              <a:gd name="connsiteY285" fmla="*/ 1885950 h 2152650"/>
              <a:gd name="connsiteX286" fmla="*/ 420250 w 3600448"/>
              <a:gd name="connsiteY286" fmla="*/ 1895118 h 2152650"/>
              <a:gd name="connsiteX287" fmla="*/ 413336 w 3600448"/>
              <a:gd name="connsiteY287" fmla="*/ 1895705 h 2152650"/>
              <a:gd name="connsiteX288" fmla="*/ 408455 w 3600448"/>
              <a:gd name="connsiteY288" fmla="*/ 1885950 h 2152650"/>
              <a:gd name="connsiteX289" fmla="*/ 415713 w 3600448"/>
              <a:gd name="connsiteY289" fmla="*/ 1889443 h 2152650"/>
              <a:gd name="connsiteX290" fmla="*/ 408455 w 3600448"/>
              <a:gd name="connsiteY290" fmla="*/ 1889443 h 2152650"/>
              <a:gd name="connsiteX291" fmla="*/ 408910 w 3600448"/>
              <a:gd name="connsiteY291" fmla="*/ 1890316 h 2152650"/>
              <a:gd name="connsiteX292" fmla="*/ 411778 w 3600448"/>
              <a:gd name="connsiteY292" fmla="*/ 1895838 h 2152650"/>
              <a:gd name="connsiteX293" fmla="*/ 404828 w 3600448"/>
              <a:gd name="connsiteY293" fmla="*/ 1896428 h 2152650"/>
              <a:gd name="connsiteX294" fmla="*/ 404828 w 3600448"/>
              <a:gd name="connsiteY294" fmla="*/ 1903413 h 2152650"/>
              <a:gd name="connsiteX295" fmla="*/ 379429 w 3600448"/>
              <a:gd name="connsiteY295" fmla="*/ 1892935 h 2152650"/>
              <a:gd name="connsiteX296" fmla="*/ 393941 w 3600448"/>
              <a:gd name="connsiteY296" fmla="*/ 1892935 h 2152650"/>
              <a:gd name="connsiteX297" fmla="*/ 408455 w 3600448"/>
              <a:gd name="connsiteY297" fmla="*/ 1885950 h 2152650"/>
              <a:gd name="connsiteX298" fmla="*/ 259446 w 3600448"/>
              <a:gd name="connsiteY298" fmla="*/ 1885156 h 2152650"/>
              <a:gd name="connsiteX299" fmla="*/ 261923 w 3600448"/>
              <a:gd name="connsiteY299" fmla="*/ 1885921 h 2152650"/>
              <a:gd name="connsiteX300" fmla="*/ 258481 w 3600448"/>
              <a:gd name="connsiteY300" fmla="*/ 1887834 h 2152650"/>
              <a:gd name="connsiteX301" fmla="*/ 259446 w 3600448"/>
              <a:gd name="connsiteY301" fmla="*/ 1885156 h 2152650"/>
              <a:gd name="connsiteX302" fmla="*/ 739789 w 3600448"/>
              <a:gd name="connsiteY302" fmla="*/ 1881187 h 2152650"/>
              <a:gd name="connsiteX303" fmla="*/ 741575 w 3600448"/>
              <a:gd name="connsiteY303" fmla="*/ 1881187 h 2152650"/>
              <a:gd name="connsiteX304" fmla="*/ 750506 w 3600448"/>
              <a:gd name="connsiteY304" fmla="*/ 1881187 h 2152650"/>
              <a:gd name="connsiteX305" fmla="*/ 739789 w 3600448"/>
              <a:gd name="connsiteY305" fmla="*/ 1881187 h 2152650"/>
              <a:gd name="connsiteX306" fmla="*/ 234217 w 3600448"/>
              <a:gd name="connsiteY306" fmla="*/ 1881187 h 2152650"/>
              <a:gd name="connsiteX307" fmla="*/ 249239 w 3600448"/>
              <a:gd name="connsiteY307" fmla="*/ 1884891 h 2152650"/>
              <a:gd name="connsiteX308" fmla="*/ 226705 w 3600448"/>
              <a:gd name="connsiteY308" fmla="*/ 1899708 h 2152650"/>
              <a:gd name="connsiteX309" fmla="*/ 226705 w 3600448"/>
              <a:gd name="connsiteY309" fmla="*/ 1892299 h 2152650"/>
              <a:gd name="connsiteX310" fmla="*/ 211682 w 3600448"/>
              <a:gd name="connsiteY310" fmla="*/ 1896004 h 2152650"/>
              <a:gd name="connsiteX311" fmla="*/ 204172 w 3600448"/>
              <a:gd name="connsiteY311" fmla="*/ 1892299 h 2152650"/>
              <a:gd name="connsiteX312" fmla="*/ 177881 w 3600448"/>
              <a:gd name="connsiteY312" fmla="*/ 1907116 h 2152650"/>
              <a:gd name="connsiteX313" fmla="*/ 170371 w 3600448"/>
              <a:gd name="connsiteY313" fmla="*/ 1903412 h 2152650"/>
              <a:gd name="connsiteX314" fmla="*/ 165836 w 3600448"/>
              <a:gd name="connsiteY314" fmla="*/ 1909671 h 2152650"/>
              <a:gd name="connsiteX315" fmla="*/ 161921 w 3600448"/>
              <a:gd name="connsiteY315" fmla="*/ 1903875 h 2152650"/>
              <a:gd name="connsiteX316" fmla="*/ 151589 w 3600448"/>
              <a:gd name="connsiteY316" fmla="*/ 1899708 h 2152650"/>
              <a:gd name="connsiteX317" fmla="*/ 151589 w 3600448"/>
              <a:gd name="connsiteY317" fmla="*/ 1907116 h 2152650"/>
              <a:gd name="connsiteX318" fmla="*/ 106522 w 3600448"/>
              <a:gd name="connsiteY318" fmla="*/ 1903412 h 2152650"/>
              <a:gd name="connsiteX319" fmla="*/ 106522 w 3600448"/>
              <a:gd name="connsiteY319" fmla="*/ 1907116 h 2152650"/>
              <a:gd name="connsiteX320" fmla="*/ 95252 w 3600448"/>
              <a:gd name="connsiteY320" fmla="*/ 1899708 h 2152650"/>
              <a:gd name="connsiteX321" fmla="*/ 106522 w 3600448"/>
              <a:gd name="connsiteY321" fmla="*/ 1896004 h 2152650"/>
              <a:gd name="connsiteX322" fmla="*/ 117789 w 3600448"/>
              <a:gd name="connsiteY322" fmla="*/ 1896004 h 2152650"/>
              <a:gd name="connsiteX323" fmla="*/ 117789 w 3600448"/>
              <a:gd name="connsiteY323" fmla="*/ 1892299 h 2152650"/>
              <a:gd name="connsiteX324" fmla="*/ 155347 w 3600448"/>
              <a:gd name="connsiteY324" fmla="*/ 1896004 h 2152650"/>
              <a:gd name="connsiteX325" fmla="*/ 192905 w 3600448"/>
              <a:gd name="connsiteY325" fmla="*/ 1892299 h 2152650"/>
              <a:gd name="connsiteX326" fmla="*/ 226705 w 3600448"/>
              <a:gd name="connsiteY326" fmla="*/ 1888595 h 2152650"/>
              <a:gd name="connsiteX327" fmla="*/ 234217 w 3600448"/>
              <a:gd name="connsiteY327" fmla="*/ 1881187 h 2152650"/>
              <a:gd name="connsiteX328" fmla="*/ 263300 w 3600448"/>
              <a:gd name="connsiteY328" fmla="*/ 1878012 h 2152650"/>
              <a:gd name="connsiteX329" fmla="*/ 271013 w 3600448"/>
              <a:gd name="connsiteY329" fmla="*/ 1888727 h 2152650"/>
              <a:gd name="connsiteX330" fmla="*/ 269565 w 3600448"/>
              <a:gd name="connsiteY330" fmla="*/ 1888281 h 2152650"/>
              <a:gd name="connsiteX331" fmla="*/ 261923 w 3600448"/>
              <a:gd name="connsiteY331" fmla="*/ 1885921 h 2152650"/>
              <a:gd name="connsiteX332" fmla="*/ 263300 w 3600448"/>
              <a:gd name="connsiteY332" fmla="*/ 1885156 h 2152650"/>
              <a:gd name="connsiteX333" fmla="*/ 263300 w 3600448"/>
              <a:gd name="connsiteY333" fmla="*/ 1878012 h 2152650"/>
              <a:gd name="connsiteX334" fmla="*/ 472747 w 3600448"/>
              <a:gd name="connsiteY334" fmla="*/ 1872283 h 2152650"/>
              <a:gd name="connsiteX335" fmla="*/ 482981 w 3600448"/>
              <a:gd name="connsiteY335" fmla="*/ 1874308 h 2152650"/>
              <a:gd name="connsiteX336" fmla="*/ 475410 w 3600448"/>
              <a:gd name="connsiteY336" fmla="*/ 1885421 h 2152650"/>
              <a:gd name="connsiteX337" fmla="*/ 490553 w 3600448"/>
              <a:gd name="connsiteY337" fmla="*/ 1885421 h 2152650"/>
              <a:gd name="connsiteX338" fmla="*/ 490553 w 3600448"/>
              <a:gd name="connsiteY338" fmla="*/ 1889125 h 2152650"/>
              <a:gd name="connsiteX339" fmla="*/ 441339 w 3600448"/>
              <a:gd name="connsiteY339" fmla="*/ 1878013 h 2152650"/>
              <a:gd name="connsiteX340" fmla="*/ 472747 w 3600448"/>
              <a:gd name="connsiteY340" fmla="*/ 1872283 h 2152650"/>
              <a:gd name="connsiteX341" fmla="*/ 1067885 w 3600448"/>
              <a:gd name="connsiteY341" fmla="*/ 1869678 h 2152650"/>
              <a:gd name="connsiteX342" fmla="*/ 1077926 w 3600448"/>
              <a:gd name="connsiteY342" fmla="*/ 1870604 h 2152650"/>
              <a:gd name="connsiteX343" fmla="*/ 1060463 w 3600448"/>
              <a:gd name="connsiteY343" fmla="*/ 1874309 h 2152650"/>
              <a:gd name="connsiteX344" fmla="*/ 1067885 w 3600448"/>
              <a:gd name="connsiteY344" fmla="*/ 1869678 h 2152650"/>
              <a:gd name="connsiteX345" fmla="*/ 337932 w 3600448"/>
              <a:gd name="connsiteY345" fmla="*/ 1858962 h 2152650"/>
              <a:gd name="connsiteX346" fmla="*/ 360423 w 3600448"/>
              <a:gd name="connsiteY346" fmla="*/ 1870074 h 2152650"/>
              <a:gd name="connsiteX347" fmla="*/ 371667 w 3600448"/>
              <a:gd name="connsiteY347" fmla="*/ 1862666 h 2152650"/>
              <a:gd name="connsiteX348" fmla="*/ 390408 w 3600448"/>
              <a:gd name="connsiteY348" fmla="*/ 1866370 h 2152650"/>
              <a:gd name="connsiteX349" fmla="*/ 386662 w 3600448"/>
              <a:gd name="connsiteY349" fmla="*/ 1858962 h 2152650"/>
              <a:gd name="connsiteX350" fmla="*/ 401653 w 3600448"/>
              <a:gd name="connsiteY350" fmla="*/ 1862666 h 2152650"/>
              <a:gd name="connsiteX351" fmla="*/ 390408 w 3600448"/>
              <a:gd name="connsiteY351" fmla="*/ 1862666 h 2152650"/>
              <a:gd name="connsiteX352" fmla="*/ 401653 w 3600448"/>
              <a:gd name="connsiteY352" fmla="*/ 1866370 h 2152650"/>
              <a:gd name="connsiteX353" fmla="*/ 401653 w 3600448"/>
              <a:gd name="connsiteY353" fmla="*/ 1873779 h 2152650"/>
              <a:gd name="connsiteX354" fmla="*/ 382912 w 3600448"/>
              <a:gd name="connsiteY354" fmla="*/ 1866370 h 2152650"/>
              <a:gd name="connsiteX355" fmla="*/ 367919 w 3600448"/>
              <a:gd name="connsiteY355" fmla="*/ 1877483 h 2152650"/>
              <a:gd name="connsiteX356" fmla="*/ 304198 w 3600448"/>
              <a:gd name="connsiteY356" fmla="*/ 1884891 h 2152650"/>
              <a:gd name="connsiteX357" fmla="*/ 298458 w 3600448"/>
              <a:gd name="connsiteY357" fmla="*/ 1884891 h 2152650"/>
              <a:gd name="connsiteX358" fmla="*/ 289192 w 3600448"/>
              <a:gd name="connsiteY358" fmla="*/ 1884891 h 2152650"/>
              <a:gd name="connsiteX359" fmla="*/ 304198 w 3600448"/>
              <a:gd name="connsiteY359" fmla="*/ 1870074 h 2152650"/>
              <a:gd name="connsiteX360" fmla="*/ 337932 w 3600448"/>
              <a:gd name="connsiteY360" fmla="*/ 1858962 h 2152650"/>
              <a:gd name="connsiteX361" fmla="*/ 427052 w 3600448"/>
              <a:gd name="connsiteY361" fmla="*/ 1856184 h 2152650"/>
              <a:gd name="connsiteX362" fmla="*/ 415940 w 3600448"/>
              <a:gd name="connsiteY362" fmla="*/ 1859756 h 2152650"/>
              <a:gd name="connsiteX363" fmla="*/ 415940 w 3600448"/>
              <a:gd name="connsiteY363" fmla="*/ 1863328 h 2152650"/>
              <a:gd name="connsiteX364" fmla="*/ 404828 w 3600448"/>
              <a:gd name="connsiteY364" fmla="*/ 1863328 h 2152650"/>
              <a:gd name="connsiteX365" fmla="*/ 427052 w 3600448"/>
              <a:gd name="connsiteY365" fmla="*/ 1856184 h 2152650"/>
              <a:gd name="connsiteX366" fmla="*/ 411706 w 3600448"/>
              <a:gd name="connsiteY366" fmla="*/ 1830387 h 2152650"/>
              <a:gd name="connsiteX367" fmla="*/ 419114 w 3600448"/>
              <a:gd name="connsiteY367" fmla="*/ 1833880 h 2152650"/>
              <a:gd name="connsiteX368" fmla="*/ 422819 w 3600448"/>
              <a:gd name="connsiteY368" fmla="*/ 1830387 h 2152650"/>
              <a:gd name="connsiteX369" fmla="*/ 426524 w 3600448"/>
              <a:gd name="connsiteY369" fmla="*/ 1840865 h 2152650"/>
              <a:gd name="connsiteX370" fmla="*/ 411706 w 3600448"/>
              <a:gd name="connsiteY370" fmla="*/ 1837372 h 2152650"/>
              <a:gd name="connsiteX371" fmla="*/ 411706 w 3600448"/>
              <a:gd name="connsiteY371" fmla="*/ 1830387 h 2152650"/>
              <a:gd name="connsiteX372" fmla="*/ 311959 w 3600448"/>
              <a:gd name="connsiteY372" fmla="*/ 1828641 h 2152650"/>
              <a:gd name="connsiteX373" fmla="*/ 319104 w 3600448"/>
              <a:gd name="connsiteY373" fmla="*/ 1830070 h 2152650"/>
              <a:gd name="connsiteX374" fmla="*/ 304815 w 3600448"/>
              <a:gd name="connsiteY374" fmla="*/ 1830070 h 2152650"/>
              <a:gd name="connsiteX375" fmla="*/ 311959 w 3600448"/>
              <a:gd name="connsiteY375" fmla="*/ 1828641 h 2152650"/>
              <a:gd name="connsiteX376" fmla="*/ 378377 w 3600448"/>
              <a:gd name="connsiteY376" fmla="*/ 1827970 h 2152650"/>
              <a:gd name="connsiteX377" fmla="*/ 383283 w 3600448"/>
              <a:gd name="connsiteY377" fmla="*/ 1831380 h 2152650"/>
              <a:gd name="connsiteX378" fmla="*/ 382830 w 3600448"/>
              <a:gd name="connsiteY378" fmla="*/ 1836737 h 2152650"/>
              <a:gd name="connsiteX379" fmla="*/ 368315 w 3600448"/>
              <a:gd name="connsiteY379" fmla="*/ 1833165 h 2152650"/>
              <a:gd name="connsiteX380" fmla="*/ 379201 w 3600448"/>
              <a:gd name="connsiteY380" fmla="*/ 1829594 h 2152650"/>
              <a:gd name="connsiteX381" fmla="*/ 375572 w 3600448"/>
              <a:gd name="connsiteY381" fmla="*/ 1826022 h 2152650"/>
              <a:gd name="connsiteX382" fmla="*/ 377750 w 3600448"/>
              <a:gd name="connsiteY382" fmla="*/ 1826736 h 2152650"/>
              <a:gd name="connsiteX383" fmla="*/ 378377 w 3600448"/>
              <a:gd name="connsiteY383" fmla="*/ 1827970 h 2152650"/>
              <a:gd name="connsiteX384" fmla="*/ 375572 w 3600448"/>
              <a:gd name="connsiteY384" fmla="*/ 1822450 h 2152650"/>
              <a:gd name="connsiteX385" fmla="*/ 386458 w 3600448"/>
              <a:gd name="connsiteY385" fmla="*/ 1829594 h 2152650"/>
              <a:gd name="connsiteX386" fmla="*/ 377750 w 3600448"/>
              <a:gd name="connsiteY386" fmla="*/ 1826736 h 2152650"/>
              <a:gd name="connsiteX387" fmla="*/ 274807 w 3600448"/>
              <a:gd name="connsiteY387" fmla="*/ 1811337 h 2152650"/>
              <a:gd name="connsiteX388" fmla="*/ 296879 w 3600448"/>
              <a:gd name="connsiteY388" fmla="*/ 1826154 h 2152650"/>
              <a:gd name="connsiteX389" fmla="*/ 227015 w 3600448"/>
              <a:gd name="connsiteY389" fmla="*/ 1833562 h 2152650"/>
              <a:gd name="connsiteX390" fmla="*/ 230692 w 3600448"/>
              <a:gd name="connsiteY390" fmla="*/ 1829858 h 2152650"/>
              <a:gd name="connsiteX391" fmla="*/ 230692 w 3600448"/>
              <a:gd name="connsiteY391" fmla="*/ 1826154 h 2152650"/>
              <a:gd name="connsiteX392" fmla="*/ 249073 w 3600448"/>
              <a:gd name="connsiteY392" fmla="*/ 1829858 h 2152650"/>
              <a:gd name="connsiteX393" fmla="*/ 256428 w 3600448"/>
              <a:gd name="connsiteY393" fmla="*/ 1822450 h 2152650"/>
              <a:gd name="connsiteX394" fmla="*/ 249073 w 3600448"/>
              <a:gd name="connsiteY394" fmla="*/ 1818745 h 2152650"/>
              <a:gd name="connsiteX395" fmla="*/ 278486 w 3600448"/>
              <a:gd name="connsiteY395" fmla="*/ 1818745 h 2152650"/>
              <a:gd name="connsiteX396" fmla="*/ 274807 w 3600448"/>
              <a:gd name="connsiteY396" fmla="*/ 1811337 h 2152650"/>
              <a:gd name="connsiteX397" fmla="*/ 736219 w 3600448"/>
              <a:gd name="connsiteY397" fmla="*/ 1803202 h 2152650"/>
              <a:gd name="connsiteX398" fmla="*/ 736219 w 3600448"/>
              <a:gd name="connsiteY398" fmla="*/ 1808163 h 2152650"/>
              <a:gd name="connsiteX399" fmla="*/ 725503 w 3600448"/>
              <a:gd name="connsiteY399" fmla="*/ 1804194 h 2152650"/>
              <a:gd name="connsiteX400" fmla="*/ 736219 w 3600448"/>
              <a:gd name="connsiteY400" fmla="*/ 1803202 h 2152650"/>
              <a:gd name="connsiteX401" fmla="*/ 488965 w 3600448"/>
              <a:gd name="connsiteY401" fmla="*/ 1801714 h 2152650"/>
              <a:gd name="connsiteX402" fmla="*/ 501664 w 3600448"/>
              <a:gd name="connsiteY402" fmla="*/ 1804194 h 2152650"/>
              <a:gd name="connsiteX403" fmla="*/ 476264 w 3600448"/>
              <a:gd name="connsiteY403" fmla="*/ 1808163 h 2152650"/>
              <a:gd name="connsiteX404" fmla="*/ 488965 w 3600448"/>
              <a:gd name="connsiteY404" fmla="*/ 1801714 h 2152650"/>
              <a:gd name="connsiteX405" fmla="*/ 772839 w 3600448"/>
              <a:gd name="connsiteY405" fmla="*/ 1788121 h 2152650"/>
              <a:gd name="connsiteX406" fmla="*/ 832875 w 3600448"/>
              <a:gd name="connsiteY406" fmla="*/ 1791891 h 2152650"/>
              <a:gd name="connsiteX407" fmla="*/ 836628 w 3600448"/>
              <a:gd name="connsiteY407" fmla="*/ 1799432 h 2152650"/>
              <a:gd name="connsiteX408" fmla="*/ 844131 w 3600448"/>
              <a:gd name="connsiteY408" fmla="*/ 1788121 h 2152650"/>
              <a:gd name="connsiteX409" fmla="*/ 877901 w 3600448"/>
              <a:gd name="connsiteY409" fmla="*/ 1791891 h 2152650"/>
              <a:gd name="connsiteX410" fmla="*/ 825371 w 3600448"/>
              <a:gd name="connsiteY410" fmla="*/ 1806972 h 2152650"/>
              <a:gd name="connsiteX411" fmla="*/ 814114 w 3600448"/>
              <a:gd name="connsiteY411" fmla="*/ 1799432 h 2152650"/>
              <a:gd name="connsiteX412" fmla="*/ 802857 w 3600448"/>
              <a:gd name="connsiteY412" fmla="*/ 1810743 h 2152650"/>
              <a:gd name="connsiteX413" fmla="*/ 761582 w 3600448"/>
              <a:gd name="connsiteY413" fmla="*/ 1810743 h 2152650"/>
              <a:gd name="connsiteX414" fmla="*/ 757830 w 3600448"/>
              <a:gd name="connsiteY414" fmla="*/ 1803202 h 2152650"/>
              <a:gd name="connsiteX415" fmla="*/ 769087 w 3600448"/>
              <a:gd name="connsiteY415" fmla="*/ 1799432 h 2152650"/>
              <a:gd name="connsiteX416" fmla="*/ 772839 w 3600448"/>
              <a:gd name="connsiteY416" fmla="*/ 1788121 h 2152650"/>
              <a:gd name="connsiteX417" fmla="*/ 715439 w 3600448"/>
              <a:gd name="connsiteY417" fmla="*/ 1785543 h 2152650"/>
              <a:gd name="connsiteX418" fmla="*/ 713652 w 3600448"/>
              <a:gd name="connsiteY418" fmla="*/ 1787773 h 2152650"/>
              <a:gd name="connsiteX419" fmla="*/ 710334 w 3600448"/>
              <a:gd name="connsiteY419" fmla="*/ 1796257 h 2152650"/>
              <a:gd name="connsiteX420" fmla="*/ 661033 w 3600448"/>
              <a:gd name="connsiteY420" fmla="*/ 1800027 h 2152650"/>
              <a:gd name="connsiteX421" fmla="*/ 664825 w 3600448"/>
              <a:gd name="connsiteY421" fmla="*/ 1788716 h 2152650"/>
              <a:gd name="connsiteX422" fmla="*/ 693742 w 3600448"/>
              <a:gd name="connsiteY422" fmla="*/ 1786831 h 2152650"/>
              <a:gd name="connsiteX423" fmla="*/ 716200 w 3600448"/>
              <a:gd name="connsiteY423" fmla="*/ 1784592 h 2152650"/>
              <a:gd name="connsiteX424" fmla="*/ 725504 w 3600448"/>
              <a:gd name="connsiteY424" fmla="*/ 1784946 h 2152650"/>
              <a:gd name="connsiteX425" fmla="*/ 715439 w 3600448"/>
              <a:gd name="connsiteY425" fmla="*/ 1785543 h 2152650"/>
              <a:gd name="connsiteX426" fmla="*/ 736615 w 3600448"/>
              <a:gd name="connsiteY426" fmla="*/ 1784350 h 2152650"/>
              <a:gd name="connsiteX427" fmla="*/ 742965 w 3600448"/>
              <a:gd name="connsiteY427" fmla="*/ 1792288 h 2152650"/>
              <a:gd name="connsiteX428" fmla="*/ 736615 w 3600448"/>
              <a:gd name="connsiteY428" fmla="*/ 1792288 h 2152650"/>
              <a:gd name="connsiteX429" fmla="*/ 1312340 w 3600448"/>
              <a:gd name="connsiteY429" fmla="*/ 1781704 h 2152650"/>
              <a:gd name="connsiteX430" fmla="*/ 1293820 w 3600448"/>
              <a:gd name="connsiteY430" fmla="*/ 1789112 h 2152650"/>
              <a:gd name="connsiteX431" fmla="*/ 1312340 w 3600448"/>
              <a:gd name="connsiteY431" fmla="*/ 1781704 h 2152650"/>
              <a:gd name="connsiteX432" fmla="*/ 222780 w 3600448"/>
              <a:gd name="connsiteY432" fmla="*/ 1762919 h 2152650"/>
              <a:gd name="connsiteX433" fmla="*/ 225348 w 3600448"/>
              <a:gd name="connsiteY433" fmla="*/ 1770337 h 2152650"/>
              <a:gd name="connsiteX434" fmla="*/ 222320 w 3600448"/>
              <a:gd name="connsiteY434" fmla="*/ 1768277 h 2152650"/>
              <a:gd name="connsiteX435" fmla="*/ 222780 w 3600448"/>
              <a:gd name="connsiteY435" fmla="*/ 1762919 h 2152650"/>
              <a:gd name="connsiteX436" fmla="*/ 687404 w 3600448"/>
              <a:gd name="connsiteY436" fmla="*/ 1755775 h 2152650"/>
              <a:gd name="connsiteX437" fmla="*/ 695342 w 3600448"/>
              <a:gd name="connsiteY437" fmla="*/ 1762125 h 2152650"/>
              <a:gd name="connsiteX438" fmla="*/ 684229 w 3600448"/>
              <a:gd name="connsiteY438" fmla="*/ 1758950 h 2152650"/>
              <a:gd name="connsiteX439" fmla="*/ 241302 w 3600448"/>
              <a:gd name="connsiteY439" fmla="*/ 1755775 h 2152650"/>
              <a:gd name="connsiteX440" fmla="*/ 252414 w 3600448"/>
              <a:gd name="connsiteY440" fmla="*/ 1766491 h 2152650"/>
              <a:gd name="connsiteX441" fmla="*/ 230192 w 3600448"/>
              <a:gd name="connsiteY441" fmla="*/ 1784350 h 2152650"/>
              <a:gd name="connsiteX442" fmla="*/ 225348 w 3600448"/>
              <a:gd name="connsiteY442" fmla="*/ 1770337 h 2152650"/>
              <a:gd name="connsiteX443" fmla="*/ 230192 w 3600448"/>
              <a:gd name="connsiteY443" fmla="*/ 1773635 h 2152650"/>
              <a:gd name="connsiteX444" fmla="*/ 230192 w 3600448"/>
              <a:gd name="connsiteY444" fmla="*/ 1766491 h 2152650"/>
              <a:gd name="connsiteX445" fmla="*/ 241302 w 3600448"/>
              <a:gd name="connsiteY445" fmla="*/ 1755775 h 2152650"/>
              <a:gd name="connsiteX446" fmla="*/ 656184 w 3600448"/>
              <a:gd name="connsiteY446" fmla="*/ 1755514 h 2152650"/>
              <a:gd name="connsiteX447" fmla="*/ 657855 w 3600448"/>
              <a:gd name="connsiteY447" fmla="*/ 1755577 h 2152650"/>
              <a:gd name="connsiteX448" fmla="*/ 660040 w 3600448"/>
              <a:gd name="connsiteY448" fmla="*/ 1756036 h 2152650"/>
              <a:gd name="connsiteX449" fmla="*/ 657210 w 3600448"/>
              <a:gd name="connsiteY449" fmla="*/ 1756559 h 2152650"/>
              <a:gd name="connsiteX450" fmla="*/ 601679 w 3600448"/>
              <a:gd name="connsiteY450" fmla="*/ 1751647 h 2152650"/>
              <a:gd name="connsiteX451" fmla="*/ 623904 w 3600448"/>
              <a:gd name="connsiteY451" fmla="*/ 1759267 h 2152650"/>
              <a:gd name="connsiteX452" fmla="*/ 601679 w 3600448"/>
              <a:gd name="connsiteY452" fmla="*/ 1755457 h 2152650"/>
              <a:gd name="connsiteX453" fmla="*/ 601679 w 3600448"/>
              <a:gd name="connsiteY453" fmla="*/ 1751647 h 2152650"/>
              <a:gd name="connsiteX454" fmla="*/ 651699 w 3600448"/>
              <a:gd name="connsiteY454" fmla="*/ 1750228 h 2152650"/>
              <a:gd name="connsiteX455" fmla="*/ 654103 w 3600448"/>
              <a:gd name="connsiteY455" fmla="*/ 1753394 h 2152650"/>
              <a:gd name="connsiteX456" fmla="*/ 656184 w 3600448"/>
              <a:gd name="connsiteY456" fmla="*/ 1755514 h 2152650"/>
              <a:gd name="connsiteX457" fmla="*/ 646129 w 3600448"/>
              <a:gd name="connsiteY457" fmla="*/ 1755140 h 2152650"/>
              <a:gd name="connsiteX458" fmla="*/ 646129 w 3600448"/>
              <a:gd name="connsiteY458" fmla="*/ 1751647 h 2152650"/>
              <a:gd name="connsiteX459" fmla="*/ 651699 w 3600448"/>
              <a:gd name="connsiteY459" fmla="*/ 1750228 h 2152650"/>
              <a:gd name="connsiteX460" fmla="*/ 1204605 w 3600448"/>
              <a:gd name="connsiteY460" fmla="*/ 1744662 h 2152650"/>
              <a:gd name="connsiteX461" fmla="*/ 1208097 w 3600448"/>
              <a:gd name="connsiteY461" fmla="*/ 1751012 h 2152650"/>
              <a:gd name="connsiteX462" fmla="*/ 1206788 w 3600448"/>
              <a:gd name="connsiteY462" fmla="*/ 1751012 h 2152650"/>
              <a:gd name="connsiteX463" fmla="*/ 1198929 w 3600448"/>
              <a:gd name="connsiteY463" fmla="*/ 1751012 h 2152650"/>
              <a:gd name="connsiteX464" fmla="*/ 1197620 w 3600448"/>
              <a:gd name="connsiteY464" fmla="*/ 1751012 h 2152650"/>
              <a:gd name="connsiteX465" fmla="*/ 1204605 w 3600448"/>
              <a:gd name="connsiteY465" fmla="*/ 1744662 h 2152650"/>
              <a:gd name="connsiteX466" fmla="*/ 679900 w 3600448"/>
              <a:gd name="connsiteY466" fmla="*/ 1744662 h 2152650"/>
              <a:gd name="connsiteX467" fmla="*/ 672395 w 3600448"/>
              <a:gd name="connsiteY467" fmla="*/ 1758633 h 2152650"/>
              <a:gd name="connsiteX468" fmla="*/ 660040 w 3600448"/>
              <a:gd name="connsiteY468" fmla="*/ 1756036 h 2152650"/>
              <a:gd name="connsiteX469" fmla="*/ 664890 w 3600448"/>
              <a:gd name="connsiteY469" fmla="*/ 1755140 h 2152650"/>
              <a:gd name="connsiteX470" fmla="*/ 664890 w 3600448"/>
              <a:gd name="connsiteY470" fmla="*/ 1754267 h 2152650"/>
              <a:gd name="connsiteX471" fmla="*/ 664890 w 3600448"/>
              <a:gd name="connsiteY471" fmla="*/ 1751647 h 2152650"/>
              <a:gd name="connsiteX472" fmla="*/ 679900 w 3600448"/>
              <a:gd name="connsiteY472" fmla="*/ 1744662 h 2152650"/>
              <a:gd name="connsiteX473" fmla="*/ 516349 w 3600448"/>
              <a:gd name="connsiteY473" fmla="*/ 1739900 h 2152650"/>
              <a:gd name="connsiteX474" fmla="*/ 523891 w 3600448"/>
              <a:gd name="connsiteY474" fmla="*/ 1747520 h 2152650"/>
              <a:gd name="connsiteX475" fmla="*/ 493728 w 3600448"/>
              <a:gd name="connsiteY475" fmla="*/ 1743710 h 2152650"/>
              <a:gd name="connsiteX476" fmla="*/ 516349 w 3600448"/>
              <a:gd name="connsiteY476" fmla="*/ 1739900 h 2152650"/>
              <a:gd name="connsiteX477" fmla="*/ 1132816 w 3600448"/>
              <a:gd name="connsiteY477" fmla="*/ 1738996 h 2152650"/>
              <a:gd name="connsiteX478" fmla="*/ 1132434 w 3600448"/>
              <a:gd name="connsiteY478" fmla="*/ 1739362 h 2152650"/>
              <a:gd name="connsiteX479" fmla="*/ 1122373 w 3600448"/>
              <a:gd name="connsiteY479" fmla="*/ 1740808 h 2152650"/>
              <a:gd name="connsiteX480" fmla="*/ 706454 w 3600448"/>
              <a:gd name="connsiteY480" fmla="*/ 1736725 h 2152650"/>
              <a:gd name="connsiteX481" fmla="*/ 720742 w 3600448"/>
              <a:gd name="connsiteY481" fmla="*/ 1736725 h 2152650"/>
              <a:gd name="connsiteX482" fmla="*/ 706454 w 3600448"/>
              <a:gd name="connsiteY482" fmla="*/ 1736725 h 2152650"/>
              <a:gd name="connsiteX483" fmla="*/ 545774 w 3600448"/>
              <a:gd name="connsiteY483" fmla="*/ 1733550 h 2152650"/>
              <a:gd name="connsiteX484" fmla="*/ 549516 w 3600448"/>
              <a:gd name="connsiteY484" fmla="*/ 1740535 h 2152650"/>
              <a:gd name="connsiteX485" fmla="*/ 579455 w 3600448"/>
              <a:gd name="connsiteY485" fmla="*/ 1740535 h 2152650"/>
              <a:gd name="connsiteX486" fmla="*/ 553259 w 3600448"/>
              <a:gd name="connsiteY486" fmla="*/ 1751013 h 2152650"/>
              <a:gd name="connsiteX487" fmla="*/ 527066 w 3600448"/>
              <a:gd name="connsiteY487" fmla="*/ 1747521 h 2152650"/>
              <a:gd name="connsiteX488" fmla="*/ 538290 w 3600448"/>
              <a:gd name="connsiteY488" fmla="*/ 1740535 h 2152650"/>
              <a:gd name="connsiteX489" fmla="*/ 527066 w 3600448"/>
              <a:gd name="connsiteY489" fmla="*/ 1737043 h 2152650"/>
              <a:gd name="connsiteX490" fmla="*/ 545774 w 3600448"/>
              <a:gd name="connsiteY490" fmla="*/ 1733550 h 2152650"/>
              <a:gd name="connsiteX491" fmla="*/ 937591 w 3600448"/>
              <a:gd name="connsiteY491" fmla="*/ 1732491 h 2152650"/>
              <a:gd name="connsiteX492" fmla="*/ 926161 w 3600448"/>
              <a:gd name="connsiteY492" fmla="*/ 1739900 h 2152650"/>
              <a:gd name="connsiteX493" fmla="*/ 937591 w 3600448"/>
              <a:gd name="connsiteY493" fmla="*/ 1732491 h 2152650"/>
              <a:gd name="connsiteX494" fmla="*/ 963541 w 3600448"/>
              <a:gd name="connsiteY494" fmla="*/ 1728264 h 2152650"/>
              <a:gd name="connsiteX495" fmla="*/ 964023 w 3600448"/>
              <a:gd name="connsiteY495" fmla="*/ 1728342 h 2152650"/>
              <a:gd name="connsiteX496" fmla="*/ 966801 w 3600448"/>
              <a:gd name="connsiteY496" fmla="*/ 1728788 h 2152650"/>
              <a:gd name="connsiteX497" fmla="*/ 963097 w 3600448"/>
              <a:gd name="connsiteY497" fmla="*/ 1728788 h 2152650"/>
              <a:gd name="connsiteX498" fmla="*/ 560405 w 3600448"/>
              <a:gd name="connsiteY498" fmla="*/ 1722437 h 2152650"/>
              <a:gd name="connsiteX499" fmla="*/ 568343 w 3600448"/>
              <a:gd name="connsiteY499" fmla="*/ 1722437 h 2152650"/>
              <a:gd name="connsiteX500" fmla="*/ 560405 w 3600448"/>
              <a:gd name="connsiteY500" fmla="*/ 1725612 h 2152650"/>
              <a:gd name="connsiteX501" fmla="*/ 1149043 w 3600448"/>
              <a:gd name="connsiteY501" fmla="*/ 1717675 h 2152650"/>
              <a:gd name="connsiteX502" fmla="*/ 1160473 w 3600448"/>
              <a:gd name="connsiteY502" fmla="*/ 1729241 h 2152650"/>
              <a:gd name="connsiteX503" fmla="*/ 1152853 w 3600448"/>
              <a:gd name="connsiteY503" fmla="*/ 1740808 h 2152650"/>
              <a:gd name="connsiteX504" fmla="*/ 1139042 w 3600448"/>
              <a:gd name="connsiteY504" fmla="*/ 1737916 h 2152650"/>
              <a:gd name="connsiteX505" fmla="*/ 1132816 w 3600448"/>
              <a:gd name="connsiteY505" fmla="*/ 1738996 h 2152650"/>
              <a:gd name="connsiteX506" fmla="*/ 1139994 w 3600448"/>
              <a:gd name="connsiteY506" fmla="*/ 1732133 h 2152650"/>
              <a:gd name="connsiteX507" fmla="*/ 1149043 w 3600448"/>
              <a:gd name="connsiteY507" fmla="*/ 1717675 h 2152650"/>
              <a:gd name="connsiteX508" fmla="*/ 627608 w 3600448"/>
              <a:gd name="connsiteY508" fmla="*/ 1717675 h 2152650"/>
              <a:gd name="connsiteX509" fmla="*/ 623904 w 3600448"/>
              <a:gd name="connsiteY509" fmla="*/ 1729105 h 2152650"/>
              <a:gd name="connsiteX510" fmla="*/ 657242 w 3600448"/>
              <a:gd name="connsiteY510" fmla="*/ 1736725 h 2152650"/>
              <a:gd name="connsiteX511" fmla="*/ 631312 w 3600448"/>
              <a:gd name="connsiteY511" fmla="*/ 1748155 h 2152650"/>
              <a:gd name="connsiteX512" fmla="*/ 638721 w 3600448"/>
              <a:gd name="connsiteY512" fmla="*/ 1748155 h 2152650"/>
              <a:gd name="connsiteX513" fmla="*/ 635017 w 3600448"/>
              <a:gd name="connsiteY513" fmla="*/ 1755775 h 2152650"/>
              <a:gd name="connsiteX514" fmla="*/ 631312 w 3600448"/>
              <a:gd name="connsiteY514" fmla="*/ 1740535 h 2152650"/>
              <a:gd name="connsiteX515" fmla="*/ 601679 w 3600448"/>
              <a:gd name="connsiteY515" fmla="*/ 1740535 h 2152650"/>
              <a:gd name="connsiteX516" fmla="*/ 605383 w 3600448"/>
              <a:gd name="connsiteY516" fmla="*/ 1740535 h 2152650"/>
              <a:gd name="connsiteX517" fmla="*/ 597975 w 3600448"/>
              <a:gd name="connsiteY517" fmla="*/ 1744345 h 2152650"/>
              <a:gd name="connsiteX518" fmla="*/ 605383 w 3600448"/>
              <a:gd name="connsiteY518" fmla="*/ 1729105 h 2152650"/>
              <a:gd name="connsiteX519" fmla="*/ 616496 w 3600448"/>
              <a:gd name="connsiteY519" fmla="*/ 1729105 h 2152650"/>
              <a:gd name="connsiteX520" fmla="*/ 627608 w 3600448"/>
              <a:gd name="connsiteY520" fmla="*/ 1717675 h 2152650"/>
              <a:gd name="connsiteX521" fmla="*/ 963097 w 3600448"/>
              <a:gd name="connsiteY521" fmla="*/ 1714500 h 2152650"/>
              <a:gd name="connsiteX522" fmla="*/ 971431 w 3600448"/>
              <a:gd name="connsiteY522" fmla="*/ 1718965 h 2152650"/>
              <a:gd name="connsiteX523" fmla="*/ 963541 w 3600448"/>
              <a:gd name="connsiteY523" fmla="*/ 1728264 h 2152650"/>
              <a:gd name="connsiteX524" fmla="*/ 944576 w 3600448"/>
              <a:gd name="connsiteY524" fmla="*/ 1725216 h 2152650"/>
              <a:gd name="connsiteX525" fmla="*/ 963097 w 3600448"/>
              <a:gd name="connsiteY525" fmla="*/ 1721644 h 2152650"/>
              <a:gd name="connsiteX526" fmla="*/ 963097 w 3600448"/>
              <a:gd name="connsiteY526" fmla="*/ 1714500 h 2152650"/>
              <a:gd name="connsiteX527" fmla="*/ 944576 w 3600448"/>
              <a:gd name="connsiteY527" fmla="*/ 1711325 h 2152650"/>
              <a:gd name="connsiteX528" fmla="*/ 955689 w 3600448"/>
              <a:gd name="connsiteY528" fmla="*/ 1714500 h 2152650"/>
              <a:gd name="connsiteX529" fmla="*/ 947751 w 3600448"/>
              <a:gd name="connsiteY529" fmla="*/ 1714500 h 2152650"/>
              <a:gd name="connsiteX530" fmla="*/ 512778 w 3600448"/>
              <a:gd name="connsiteY530" fmla="*/ 1706562 h 2152650"/>
              <a:gd name="connsiteX531" fmla="*/ 520716 w 3600448"/>
              <a:gd name="connsiteY531" fmla="*/ 1711324 h 2152650"/>
              <a:gd name="connsiteX532" fmla="*/ 512778 w 3600448"/>
              <a:gd name="connsiteY532" fmla="*/ 1714499 h 2152650"/>
              <a:gd name="connsiteX533" fmla="*/ 919971 w 3600448"/>
              <a:gd name="connsiteY533" fmla="*/ 1706232 h 2152650"/>
              <a:gd name="connsiteX534" fmla="*/ 921822 w 3600448"/>
              <a:gd name="connsiteY534" fmla="*/ 1707621 h 2152650"/>
              <a:gd name="connsiteX535" fmla="*/ 918118 w 3600448"/>
              <a:gd name="connsiteY535" fmla="*/ 1707621 h 2152650"/>
              <a:gd name="connsiteX536" fmla="*/ 919971 w 3600448"/>
              <a:gd name="connsiteY536" fmla="*/ 1706232 h 2152650"/>
              <a:gd name="connsiteX537" fmla="*/ 1249901 w 3600448"/>
              <a:gd name="connsiteY537" fmla="*/ 1703387 h 2152650"/>
              <a:gd name="connsiteX538" fmla="*/ 1257309 w 3600448"/>
              <a:gd name="connsiteY538" fmla="*/ 1707356 h 2152650"/>
              <a:gd name="connsiteX539" fmla="*/ 1246197 w 3600448"/>
              <a:gd name="connsiteY539" fmla="*/ 1711324 h 2152650"/>
              <a:gd name="connsiteX540" fmla="*/ 1249901 w 3600448"/>
              <a:gd name="connsiteY540" fmla="*/ 1703387 h 2152650"/>
              <a:gd name="connsiteX541" fmla="*/ 1223972 w 3600448"/>
              <a:gd name="connsiteY541" fmla="*/ 1700212 h 2152650"/>
              <a:gd name="connsiteX542" fmla="*/ 1242492 w 3600448"/>
              <a:gd name="connsiteY542" fmla="*/ 1707620 h 2152650"/>
              <a:gd name="connsiteX543" fmla="*/ 1235084 w 3600448"/>
              <a:gd name="connsiteY543" fmla="*/ 1718733 h 2152650"/>
              <a:gd name="connsiteX544" fmla="*/ 1242492 w 3600448"/>
              <a:gd name="connsiteY544" fmla="*/ 1718733 h 2152650"/>
              <a:gd name="connsiteX545" fmla="*/ 1231380 w 3600448"/>
              <a:gd name="connsiteY545" fmla="*/ 1726141 h 2152650"/>
              <a:gd name="connsiteX546" fmla="*/ 1235084 w 3600448"/>
              <a:gd name="connsiteY546" fmla="*/ 1726141 h 2152650"/>
              <a:gd name="connsiteX547" fmla="*/ 1216563 w 3600448"/>
              <a:gd name="connsiteY547" fmla="*/ 1722437 h 2152650"/>
              <a:gd name="connsiteX548" fmla="*/ 1190634 w 3600448"/>
              <a:gd name="connsiteY548" fmla="*/ 1726141 h 2152650"/>
              <a:gd name="connsiteX549" fmla="*/ 1216563 w 3600448"/>
              <a:gd name="connsiteY549" fmla="*/ 1718733 h 2152650"/>
              <a:gd name="connsiteX550" fmla="*/ 1209155 w 3600448"/>
              <a:gd name="connsiteY550" fmla="*/ 1707620 h 2152650"/>
              <a:gd name="connsiteX551" fmla="*/ 1223972 w 3600448"/>
              <a:gd name="connsiteY551" fmla="*/ 1711324 h 2152650"/>
              <a:gd name="connsiteX552" fmla="*/ 1223972 w 3600448"/>
              <a:gd name="connsiteY552" fmla="*/ 1700212 h 2152650"/>
              <a:gd name="connsiteX553" fmla="*/ 914414 w 3600448"/>
              <a:gd name="connsiteY553" fmla="*/ 1700212 h 2152650"/>
              <a:gd name="connsiteX554" fmla="*/ 936639 w 3600448"/>
              <a:gd name="connsiteY554" fmla="*/ 1707621 h 2152650"/>
              <a:gd name="connsiteX555" fmla="*/ 925989 w 3600448"/>
              <a:gd name="connsiteY555" fmla="*/ 1707621 h 2152650"/>
              <a:gd name="connsiteX556" fmla="*/ 921823 w 3600448"/>
              <a:gd name="connsiteY556" fmla="*/ 1707621 h 2152650"/>
              <a:gd name="connsiteX557" fmla="*/ 921822 w 3600448"/>
              <a:gd name="connsiteY557" fmla="*/ 1707621 h 2152650"/>
              <a:gd name="connsiteX558" fmla="*/ 884632 w 3600448"/>
              <a:gd name="connsiteY558" fmla="*/ 1696984 h 2152650"/>
              <a:gd name="connsiteX559" fmla="*/ 885707 w 3600448"/>
              <a:gd name="connsiteY559" fmla="*/ 1698611 h 2152650"/>
              <a:gd name="connsiteX560" fmla="*/ 884781 w 3600448"/>
              <a:gd name="connsiteY560" fmla="*/ 1699079 h 2152650"/>
              <a:gd name="connsiteX561" fmla="*/ 1093799 w 3600448"/>
              <a:gd name="connsiteY561" fmla="*/ 1695450 h 2152650"/>
              <a:gd name="connsiteX562" fmla="*/ 1090094 w 3600448"/>
              <a:gd name="connsiteY562" fmla="*/ 1699419 h 2152650"/>
              <a:gd name="connsiteX563" fmla="*/ 1082689 w 3600448"/>
              <a:gd name="connsiteY563" fmla="*/ 1703388 h 2152650"/>
              <a:gd name="connsiteX564" fmla="*/ 1093799 w 3600448"/>
              <a:gd name="connsiteY564" fmla="*/ 1695450 h 2152650"/>
              <a:gd name="connsiteX565" fmla="*/ 881076 w 3600448"/>
              <a:gd name="connsiteY565" fmla="*/ 1691595 h 2152650"/>
              <a:gd name="connsiteX566" fmla="*/ 884318 w 3600448"/>
              <a:gd name="connsiteY566" fmla="*/ 1692531 h 2152650"/>
              <a:gd name="connsiteX567" fmla="*/ 884632 w 3600448"/>
              <a:gd name="connsiteY567" fmla="*/ 1696984 h 2152650"/>
              <a:gd name="connsiteX568" fmla="*/ 351581 w 3600448"/>
              <a:gd name="connsiteY568" fmla="*/ 1687314 h 2152650"/>
              <a:gd name="connsiteX569" fmla="*/ 356674 w 3600448"/>
              <a:gd name="connsiteY569" fmla="*/ 1692275 h 2152650"/>
              <a:gd name="connsiteX570" fmla="*/ 349266 w 3600448"/>
              <a:gd name="connsiteY570" fmla="*/ 1700212 h 2152650"/>
              <a:gd name="connsiteX571" fmla="*/ 341859 w 3600448"/>
              <a:gd name="connsiteY571" fmla="*/ 1696243 h 2152650"/>
              <a:gd name="connsiteX572" fmla="*/ 330746 w 3600448"/>
              <a:gd name="connsiteY572" fmla="*/ 1700212 h 2152650"/>
              <a:gd name="connsiteX573" fmla="*/ 315929 w 3600448"/>
              <a:gd name="connsiteY573" fmla="*/ 1696243 h 2152650"/>
              <a:gd name="connsiteX574" fmla="*/ 338153 w 3600448"/>
              <a:gd name="connsiteY574" fmla="*/ 1688306 h 2152650"/>
              <a:gd name="connsiteX575" fmla="*/ 351581 w 3600448"/>
              <a:gd name="connsiteY575" fmla="*/ 1687314 h 2152650"/>
              <a:gd name="connsiteX576" fmla="*/ 1303635 w 3600448"/>
              <a:gd name="connsiteY576" fmla="*/ 1685755 h 2152650"/>
              <a:gd name="connsiteX577" fmla="*/ 1323983 w 3600448"/>
              <a:gd name="connsiteY577" fmla="*/ 1692502 h 2152650"/>
              <a:gd name="connsiteX578" fmla="*/ 1274771 w 3600448"/>
              <a:gd name="connsiteY578" fmla="*/ 1696357 h 2152650"/>
              <a:gd name="connsiteX579" fmla="*/ 1303635 w 3600448"/>
              <a:gd name="connsiteY579" fmla="*/ 1685755 h 2152650"/>
              <a:gd name="connsiteX580" fmla="*/ 517012 w 3600448"/>
              <a:gd name="connsiteY580" fmla="*/ 1681162 h 2152650"/>
              <a:gd name="connsiteX581" fmla="*/ 554053 w 3600448"/>
              <a:gd name="connsiteY581" fmla="*/ 1699683 h 2152650"/>
              <a:gd name="connsiteX582" fmla="*/ 531829 w 3600448"/>
              <a:gd name="connsiteY582" fmla="*/ 1699683 h 2152650"/>
              <a:gd name="connsiteX583" fmla="*/ 524420 w 3600448"/>
              <a:gd name="connsiteY583" fmla="*/ 1684866 h 2152650"/>
              <a:gd name="connsiteX584" fmla="*/ 517012 w 3600448"/>
              <a:gd name="connsiteY584" fmla="*/ 1688570 h 2152650"/>
              <a:gd name="connsiteX585" fmla="*/ 382921 w 3600448"/>
              <a:gd name="connsiteY585" fmla="*/ 1681162 h 2152650"/>
              <a:gd name="connsiteX586" fmla="*/ 389907 w 3600448"/>
              <a:gd name="connsiteY586" fmla="*/ 1692274 h 2152650"/>
              <a:gd name="connsiteX587" fmla="*/ 379429 w 3600448"/>
              <a:gd name="connsiteY587" fmla="*/ 1688570 h 2152650"/>
              <a:gd name="connsiteX588" fmla="*/ 386414 w 3600448"/>
              <a:gd name="connsiteY588" fmla="*/ 1688570 h 2152650"/>
              <a:gd name="connsiteX589" fmla="*/ 382921 w 3600448"/>
              <a:gd name="connsiteY589" fmla="*/ 1681162 h 2152650"/>
              <a:gd name="connsiteX590" fmla="*/ 862026 w 3600448"/>
              <a:gd name="connsiteY590" fmla="*/ 1677987 h 2152650"/>
              <a:gd name="connsiteX591" fmla="*/ 873140 w 3600448"/>
              <a:gd name="connsiteY591" fmla="*/ 1681162 h 2152650"/>
              <a:gd name="connsiteX592" fmla="*/ 862026 w 3600448"/>
              <a:gd name="connsiteY592" fmla="*/ 1681162 h 2152650"/>
              <a:gd name="connsiteX593" fmla="*/ 1063638 w 3600448"/>
              <a:gd name="connsiteY593" fmla="*/ 1677353 h 2152650"/>
              <a:gd name="connsiteX594" fmla="*/ 1069640 w 3600448"/>
              <a:gd name="connsiteY594" fmla="*/ 1677638 h 2152650"/>
              <a:gd name="connsiteX595" fmla="*/ 1068269 w 3600448"/>
              <a:gd name="connsiteY595" fmla="*/ 1678226 h 2152650"/>
              <a:gd name="connsiteX596" fmla="*/ 1063638 w 3600448"/>
              <a:gd name="connsiteY596" fmla="*/ 1677353 h 2152650"/>
              <a:gd name="connsiteX597" fmla="*/ 1070690 w 3600448"/>
              <a:gd name="connsiteY597" fmla="*/ 1677188 h 2152650"/>
              <a:gd name="connsiteX598" fmla="*/ 1070526 w 3600448"/>
              <a:gd name="connsiteY598" fmla="*/ 1677680 h 2152650"/>
              <a:gd name="connsiteX599" fmla="*/ 1069640 w 3600448"/>
              <a:gd name="connsiteY599" fmla="*/ 1677638 h 2152650"/>
              <a:gd name="connsiteX600" fmla="*/ 981088 w 3600448"/>
              <a:gd name="connsiteY600" fmla="*/ 1677081 h 2152650"/>
              <a:gd name="connsiteX601" fmla="*/ 959317 w 3600448"/>
              <a:gd name="connsiteY601" fmla="*/ 1680936 h 2152650"/>
              <a:gd name="connsiteX602" fmla="*/ 981088 w 3600448"/>
              <a:gd name="connsiteY602" fmla="*/ 1677081 h 2152650"/>
              <a:gd name="connsiteX603" fmla="*/ 1290645 w 3600448"/>
              <a:gd name="connsiteY603" fmla="*/ 1673225 h 2152650"/>
              <a:gd name="connsiteX604" fmla="*/ 1271596 w 3600448"/>
              <a:gd name="connsiteY604" fmla="*/ 1681162 h 2152650"/>
              <a:gd name="connsiteX605" fmla="*/ 1271596 w 3600448"/>
              <a:gd name="connsiteY605" fmla="*/ 1677987 h 2152650"/>
              <a:gd name="connsiteX606" fmla="*/ 661476 w 3600448"/>
              <a:gd name="connsiteY606" fmla="*/ 1673225 h 2152650"/>
              <a:gd name="connsiteX607" fmla="*/ 661476 w 3600448"/>
              <a:gd name="connsiteY607" fmla="*/ 1681163 h 2152650"/>
              <a:gd name="connsiteX608" fmla="*/ 657771 w 3600448"/>
              <a:gd name="connsiteY608" fmla="*/ 1677194 h 2152650"/>
              <a:gd name="connsiteX609" fmla="*/ 642955 w 3600448"/>
              <a:gd name="connsiteY609" fmla="*/ 1681163 h 2152650"/>
              <a:gd name="connsiteX610" fmla="*/ 661476 w 3600448"/>
              <a:gd name="connsiteY610" fmla="*/ 1673225 h 2152650"/>
              <a:gd name="connsiteX611" fmla="*/ 1071047 w 3600448"/>
              <a:gd name="connsiteY611" fmla="*/ 1666875 h 2152650"/>
              <a:gd name="connsiteX612" fmla="*/ 1085861 w 3600448"/>
              <a:gd name="connsiteY612" fmla="*/ 1666875 h 2152650"/>
              <a:gd name="connsiteX613" fmla="*/ 1078455 w 3600448"/>
              <a:gd name="connsiteY613" fmla="*/ 1673860 h 2152650"/>
              <a:gd name="connsiteX614" fmla="*/ 1070690 w 3600448"/>
              <a:gd name="connsiteY614" fmla="*/ 1677188 h 2152650"/>
              <a:gd name="connsiteX615" fmla="*/ 1071510 w 3600448"/>
              <a:gd name="connsiteY615" fmla="*/ 1674733 h 2152650"/>
              <a:gd name="connsiteX616" fmla="*/ 1071047 w 3600448"/>
              <a:gd name="connsiteY616" fmla="*/ 1666875 h 2152650"/>
              <a:gd name="connsiteX617" fmla="*/ 1044860 w 3600448"/>
              <a:gd name="connsiteY617" fmla="*/ 1666875 h 2152650"/>
              <a:gd name="connsiteX618" fmla="*/ 1067176 w 3600448"/>
              <a:gd name="connsiteY618" fmla="*/ 1688856 h 2152650"/>
              <a:gd name="connsiteX619" fmla="*/ 1078334 w 3600448"/>
              <a:gd name="connsiteY619" fmla="*/ 1681529 h 2152650"/>
              <a:gd name="connsiteX620" fmla="*/ 1082053 w 3600448"/>
              <a:gd name="connsiteY620" fmla="*/ 1685192 h 2152650"/>
              <a:gd name="connsiteX621" fmla="*/ 1104367 w 3600448"/>
              <a:gd name="connsiteY621" fmla="*/ 1677866 h 2152650"/>
              <a:gd name="connsiteX622" fmla="*/ 1085771 w 3600448"/>
              <a:gd name="connsiteY622" fmla="*/ 1692519 h 2152650"/>
              <a:gd name="connsiteX623" fmla="*/ 1075545 w 3600448"/>
              <a:gd name="connsiteY623" fmla="*/ 1692519 h 2152650"/>
              <a:gd name="connsiteX624" fmla="*/ 1067176 w 3600448"/>
              <a:gd name="connsiteY624" fmla="*/ 1692519 h 2152650"/>
              <a:gd name="connsiteX625" fmla="*/ 1037422 w 3600448"/>
              <a:gd name="connsiteY625" fmla="*/ 1710837 h 2152650"/>
              <a:gd name="connsiteX626" fmla="*/ 977913 w 3600448"/>
              <a:gd name="connsiteY626" fmla="*/ 1714500 h 2152650"/>
              <a:gd name="connsiteX627" fmla="*/ 989071 w 3600448"/>
              <a:gd name="connsiteY627" fmla="*/ 1703510 h 2152650"/>
              <a:gd name="connsiteX628" fmla="*/ 981633 w 3600448"/>
              <a:gd name="connsiteY628" fmla="*/ 1703510 h 2152650"/>
              <a:gd name="connsiteX629" fmla="*/ 1007668 w 3600448"/>
              <a:gd name="connsiteY629" fmla="*/ 1696183 h 2152650"/>
              <a:gd name="connsiteX630" fmla="*/ 1044860 w 3600448"/>
              <a:gd name="connsiteY630" fmla="*/ 1666875 h 2152650"/>
              <a:gd name="connsiteX631" fmla="*/ 934728 w 3600448"/>
              <a:gd name="connsiteY631" fmla="*/ 1659730 h 2152650"/>
              <a:gd name="connsiteX632" fmla="*/ 940343 w 3600448"/>
              <a:gd name="connsiteY632" fmla="*/ 1661659 h 2152650"/>
              <a:gd name="connsiteX633" fmla="*/ 933469 w 3600448"/>
              <a:gd name="connsiteY633" fmla="*/ 1660434 h 2152650"/>
              <a:gd name="connsiteX634" fmla="*/ 962567 w 3600448"/>
              <a:gd name="connsiteY634" fmla="*/ 1657917 h 2152650"/>
              <a:gd name="connsiteX635" fmla="*/ 955159 w 3600448"/>
              <a:gd name="connsiteY635" fmla="*/ 1669143 h 2152650"/>
              <a:gd name="connsiteX636" fmla="*/ 936638 w 3600448"/>
              <a:gd name="connsiteY636" fmla="*/ 1676627 h 2152650"/>
              <a:gd name="connsiteX637" fmla="*/ 951455 w 3600448"/>
              <a:gd name="connsiteY637" fmla="*/ 1687853 h 2152650"/>
              <a:gd name="connsiteX638" fmla="*/ 932934 w 3600448"/>
              <a:gd name="connsiteY638" fmla="*/ 1687853 h 2152650"/>
              <a:gd name="connsiteX639" fmla="*/ 936638 w 3600448"/>
              <a:gd name="connsiteY639" fmla="*/ 1684111 h 2152650"/>
              <a:gd name="connsiteX640" fmla="*/ 914414 w 3600448"/>
              <a:gd name="connsiteY640" fmla="*/ 1691595 h 2152650"/>
              <a:gd name="connsiteX641" fmla="*/ 921822 w 3600448"/>
              <a:gd name="connsiteY641" fmla="*/ 1695337 h 2152650"/>
              <a:gd name="connsiteX642" fmla="*/ 888485 w 3600448"/>
              <a:gd name="connsiteY642" fmla="*/ 1706563 h 2152650"/>
              <a:gd name="connsiteX643" fmla="*/ 884781 w 3600448"/>
              <a:gd name="connsiteY643" fmla="*/ 1702821 h 2152650"/>
              <a:gd name="connsiteX644" fmla="*/ 888485 w 3600448"/>
              <a:gd name="connsiteY644" fmla="*/ 1702821 h 2152650"/>
              <a:gd name="connsiteX645" fmla="*/ 887559 w 3600448"/>
              <a:gd name="connsiteY645" fmla="*/ 1701418 h 2152650"/>
              <a:gd name="connsiteX646" fmla="*/ 885707 w 3600448"/>
              <a:gd name="connsiteY646" fmla="*/ 1698611 h 2152650"/>
              <a:gd name="connsiteX647" fmla="*/ 888485 w 3600448"/>
              <a:gd name="connsiteY647" fmla="*/ 1697208 h 2152650"/>
              <a:gd name="connsiteX648" fmla="*/ 914414 w 3600448"/>
              <a:gd name="connsiteY648" fmla="*/ 1684111 h 2152650"/>
              <a:gd name="connsiteX649" fmla="*/ 910710 w 3600448"/>
              <a:gd name="connsiteY649" fmla="*/ 1680369 h 2152650"/>
              <a:gd name="connsiteX650" fmla="*/ 929230 w 3600448"/>
              <a:gd name="connsiteY650" fmla="*/ 1676627 h 2152650"/>
              <a:gd name="connsiteX651" fmla="*/ 907005 w 3600448"/>
              <a:gd name="connsiteY651" fmla="*/ 1676627 h 2152650"/>
              <a:gd name="connsiteX652" fmla="*/ 914414 w 3600448"/>
              <a:gd name="connsiteY652" fmla="*/ 1669143 h 2152650"/>
              <a:gd name="connsiteX653" fmla="*/ 921822 w 3600448"/>
              <a:gd name="connsiteY653" fmla="*/ 1661659 h 2152650"/>
              <a:gd name="connsiteX654" fmla="*/ 932471 w 3600448"/>
              <a:gd name="connsiteY654" fmla="*/ 1660256 h 2152650"/>
              <a:gd name="connsiteX655" fmla="*/ 933469 w 3600448"/>
              <a:gd name="connsiteY655" fmla="*/ 1660434 h 2152650"/>
              <a:gd name="connsiteX656" fmla="*/ 928767 w 3600448"/>
              <a:gd name="connsiteY656" fmla="*/ 1663062 h 2152650"/>
              <a:gd name="connsiteX657" fmla="*/ 914414 w 3600448"/>
              <a:gd name="connsiteY657" fmla="*/ 1672885 h 2152650"/>
              <a:gd name="connsiteX658" fmla="*/ 929230 w 3600448"/>
              <a:gd name="connsiteY658" fmla="*/ 1669143 h 2152650"/>
              <a:gd name="connsiteX659" fmla="*/ 925526 w 3600448"/>
              <a:gd name="connsiteY659" fmla="*/ 1669143 h 2152650"/>
              <a:gd name="connsiteX660" fmla="*/ 962567 w 3600448"/>
              <a:gd name="connsiteY660" fmla="*/ 1657917 h 2152650"/>
              <a:gd name="connsiteX661" fmla="*/ 465648 w 3600448"/>
              <a:gd name="connsiteY661" fmla="*/ 1657777 h 2152650"/>
              <a:gd name="connsiteX662" fmla="*/ 468329 w 3600448"/>
              <a:gd name="connsiteY662" fmla="*/ 1658302 h 2152650"/>
              <a:gd name="connsiteX663" fmla="*/ 464625 w 3600448"/>
              <a:gd name="connsiteY663" fmla="*/ 1658302 h 2152650"/>
              <a:gd name="connsiteX664" fmla="*/ 977913 w 3600448"/>
              <a:gd name="connsiteY664" fmla="*/ 1651000 h 2152650"/>
              <a:gd name="connsiteX665" fmla="*/ 969976 w 3600448"/>
              <a:gd name="connsiteY665" fmla="*/ 1658938 h 2152650"/>
              <a:gd name="connsiteX666" fmla="*/ 966801 w 3600448"/>
              <a:gd name="connsiteY666" fmla="*/ 1654175 h 2152650"/>
              <a:gd name="connsiteX667" fmla="*/ 457216 w 3600448"/>
              <a:gd name="connsiteY667" fmla="*/ 1646872 h 2152650"/>
              <a:gd name="connsiteX668" fmla="*/ 472033 w 3600448"/>
              <a:gd name="connsiteY668" fmla="*/ 1654492 h 2152650"/>
              <a:gd name="connsiteX669" fmla="*/ 471106 w 3600448"/>
              <a:gd name="connsiteY669" fmla="*/ 1654968 h 2152650"/>
              <a:gd name="connsiteX670" fmla="*/ 465648 w 3600448"/>
              <a:gd name="connsiteY670" fmla="*/ 1657777 h 2152650"/>
              <a:gd name="connsiteX671" fmla="*/ 458605 w 3600448"/>
              <a:gd name="connsiteY671" fmla="*/ 1656397 h 2152650"/>
              <a:gd name="connsiteX672" fmla="*/ 446104 w 3600448"/>
              <a:gd name="connsiteY672" fmla="*/ 1654492 h 2152650"/>
              <a:gd name="connsiteX673" fmla="*/ 457216 w 3600448"/>
              <a:gd name="connsiteY673" fmla="*/ 1646872 h 2152650"/>
              <a:gd name="connsiteX674" fmla="*/ 760628 w 3600448"/>
              <a:gd name="connsiteY674" fmla="*/ 1643261 h 2152650"/>
              <a:gd name="connsiteX675" fmla="*/ 765192 w 3600448"/>
              <a:gd name="connsiteY675" fmla="*/ 1650683 h 2152650"/>
              <a:gd name="connsiteX676" fmla="*/ 728679 w 3600448"/>
              <a:gd name="connsiteY676" fmla="*/ 1654175 h 2152650"/>
              <a:gd name="connsiteX677" fmla="*/ 750587 w 3600448"/>
              <a:gd name="connsiteY677" fmla="*/ 1643697 h 2152650"/>
              <a:gd name="connsiteX678" fmla="*/ 760628 w 3600448"/>
              <a:gd name="connsiteY678" fmla="*/ 1643261 h 2152650"/>
              <a:gd name="connsiteX679" fmla="*/ 981088 w 3600448"/>
              <a:gd name="connsiteY679" fmla="*/ 1639887 h 2152650"/>
              <a:gd name="connsiteX680" fmla="*/ 1003313 w 3600448"/>
              <a:gd name="connsiteY680" fmla="*/ 1639887 h 2152650"/>
              <a:gd name="connsiteX681" fmla="*/ 992201 w 3600448"/>
              <a:gd name="connsiteY681" fmla="*/ 1647825 h 2152650"/>
              <a:gd name="connsiteX682" fmla="*/ 981088 w 3600448"/>
              <a:gd name="connsiteY682" fmla="*/ 1639887 h 2152650"/>
              <a:gd name="connsiteX683" fmla="*/ 665180 w 3600448"/>
              <a:gd name="connsiteY683" fmla="*/ 1636712 h 2152650"/>
              <a:gd name="connsiteX684" fmla="*/ 687405 w 3600448"/>
              <a:gd name="connsiteY684" fmla="*/ 1639887 h 2152650"/>
              <a:gd name="connsiteX685" fmla="*/ 665180 w 3600448"/>
              <a:gd name="connsiteY685" fmla="*/ 1643062 h 2152650"/>
              <a:gd name="connsiteX686" fmla="*/ 658195 w 3600448"/>
              <a:gd name="connsiteY686" fmla="*/ 1634265 h 2152650"/>
              <a:gd name="connsiteX687" fmla="*/ 662005 w 3600448"/>
              <a:gd name="connsiteY687" fmla="*/ 1635654 h 2152650"/>
              <a:gd name="connsiteX688" fmla="*/ 650575 w 3600448"/>
              <a:gd name="connsiteY688" fmla="*/ 1646767 h 2152650"/>
              <a:gd name="connsiteX689" fmla="*/ 623905 w 3600448"/>
              <a:gd name="connsiteY689" fmla="*/ 1646767 h 2152650"/>
              <a:gd name="connsiteX690" fmla="*/ 631525 w 3600448"/>
              <a:gd name="connsiteY690" fmla="*/ 1635654 h 2152650"/>
              <a:gd name="connsiteX691" fmla="*/ 635335 w 3600448"/>
              <a:gd name="connsiteY691" fmla="*/ 1639358 h 2152650"/>
              <a:gd name="connsiteX692" fmla="*/ 658195 w 3600448"/>
              <a:gd name="connsiteY692" fmla="*/ 1635654 h 2152650"/>
              <a:gd name="connsiteX693" fmla="*/ 654385 w 3600448"/>
              <a:gd name="connsiteY693" fmla="*/ 1635654 h 2152650"/>
              <a:gd name="connsiteX694" fmla="*/ 658195 w 3600448"/>
              <a:gd name="connsiteY694" fmla="*/ 1634265 h 2152650"/>
              <a:gd name="connsiteX695" fmla="*/ 1483406 w 3600448"/>
              <a:gd name="connsiteY695" fmla="*/ 1631950 h 2152650"/>
              <a:gd name="connsiteX696" fmla="*/ 1487037 w 3600448"/>
              <a:gd name="connsiteY696" fmla="*/ 1643062 h 2152650"/>
              <a:gd name="connsiteX697" fmla="*/ 1465263 w 3600448"/>
              <a:gd name="connsiteY697" fmla="*/ 1643062 h 2152650"/>
              <a:gd name="connsiteX698" fmla="*/ 1483406 w 3600448"/>
              <a:gd name="connsiteY698" fmla="*/ 1631950 h 2152650"/>
              <a:gd name="connsiteX699" fmla="*/ 877584 w 3600448"/>
              <a:gd name="connsiteY699" fmla="*/ 1631950 h 2152650"/>
              <a:gd name="connsiteX700" fmla="*/ 889014 w 3600448"/>
              <a:gd name="connsiteY700" fmla="*/ 1635919 h 2152650"/>
              <a:gd name="connsiteX701" fmla="*/ 873774 w 3600448"/>
              <a:gd name="connsiteY701" fmla="*/ 1639888 h 2152650"/>
              <a:gd name="connsiteX702" fmla="*/ 877584 w 3600448"/>
              <a:gd name="connsiteY702" fmla="*/ 1631950 h 2152650"/>
              <a:gd name="connsiteX703" fmla="*/ 754079 w 3600448"/>
              <a:gd name="connsiteY703" fmla="*/ 1631950 h 2152650"/>
              <a:gd name="connsiteX704" fmla="*/ 754079 w 3600448"/>
              <a:gd name="connsiteY704" fmla="*/ 1639888 h 2152650"/>
              <a:gd name="connsiteX705" fmla="*/ 742966 w 3600448"/>
              <a:gd name="connsiteY705" fmla="*/ 1636713 h 2152650"/>
              <a:gd name="connsiteX706" fmla="*/ 1404939 w 3600448"/>
              <a:gd name="connsiteY706" fmla="*/ 1629172 h 2152650"/>
              <a:gd name="connsiteX707" fmla="*/ 1379936 w 3600448"/>
              <a:gd name="connsiteY707" fmla="*/ 1639887 h 2152650"/>
              <a:gd name="connsiteX708" fmla="*/ 1404939 w 3600448"/>
              <a:gd name="connsiteY708" fmla="*/ 1629172 h 2152650"/>
              <a:gd name="connsiteX709" fmla="*/ 249866 w 3600448"/>
              <a:gd name="connsiteY709" fmla="*/ 1627336 h 2152650"/>
              <a:gd name="connsiteX710" fmla="*/ 260352 w 3600448"/>
              <a:gd name="connsiteY710" fmla="*/ 1629304 h 2152650"/>
              <a:gd name="connsiteX711" fmla="*/ 260352 w 3600448"/>
              <a:gd name="connsiteY711" fmla="*/ 1633008 h 2152650"/>
              <a:gd name="connsiteX712" fmla="*/ 200028 w 3600448"/>
              <a:gd name="connsiteY712" fmla="*/ 1636712 h 2152650"/>
              <a:gd name="connsiteX713" fmla="*/ 249866 w 3600448"/>
              <a:gd name="connsiteY713" fmla="*/ 1627336 h 2152650"/>
              <a:gd name="connsiteX714" fmla="*/ 1301757 w 3600448"/>
              <a:gd name="connsiteY714" fmla="*/ 1624541 h 2152650"/>
              <a:gd name="connsiteX715" fmla="*/ 1305461 w 3600448"/>
              <a:gd name="connsiteY715" fmla="*/ 1631949 h 2152650"/>
              <a:gd name="connsiteX716" fmla="*/ 441421 w 3600448"/>
              <a:gd name="connsiteY716" fmla="*/ 1622424 h 2152650"/>
              <a:gd name="connsiteX717" fmla="*/ 438563 w 3600448"/>
              <a:gd name="connsiteY717" fmla="*/ 1625599 h 2152650"/>
              <a:gd name="connsiteX718" fmla="*/ 434991 w 3600448"/>
              <a:gd name="connsiteY718" fmla="*/ 1625599 h 2152650"/>
              <a:gd name="connsiteX719" fmla="*/ 683700 w 3600448"/>
              <a:gd name="connsiteY719" fmla="*/ 1621064 h 2152650"/>
              <a:gd name="connsiteX720" fmla="*/ 698517 w 3600448"/>
              <a:gd name="connsiteY720" fmla="*/ 1624693 h 2152650"/>
              <a:gd name="connsiteX721" fmla="*/ 702221 w 3600448"/>
              <a:gd name="connsiteY721" fmla="*/ 1631950 h 2152650"/>
              <a:gd name="connsiteX722" fmla="*/ 694813 w 3600448"/>
              <a:gd name="connsiteY722" fmla="*/ 1624693 h 2152650"/>
              <a:gd name="connsiteX723" fmla="*/ 687404 w 3600448"/>
              <a:gd name="connsiteY723" fmla="*/ 1631950 h 2152650"/>
              <a:gd name="connsiteX724" fmla="*/ 683700 w 3600448"/>
              <a:gd name="connsiteY724" fmla="*/ 1621064 h 2152650"/>
              <a:gd name="connsiteX725" fmla="*/ 746935 w 3600448"/>
              <a:gd name="connsiteY725" fmla="*/ 1620837 h 2152650"/>
              <a:gd name="connsiteX726" fmla="*/ 758841 w 3600448"/>
              <a:gd name="connsiteY726" fmla="*/ 1628775 h 2152650"/>
              <a:gd name="connsiteX727" fmla="*/ 746935 w 3600448"/>
              <a:gd name="connsiteY727" fmla="*/ 1620837 h 2152650"/>
              <a:gd name="connsiteX728" fmla="*/ 1562629 w 3600448"/>
              <a:gd name="connsiteY728" fmla="*/ 1617662 h 2152650"/>
              <a:gd name="connsiteX729" fmla="*/ 1581152 w 3600448"/>
              <a:gd name="connsiteY729" fmla="*/ 1617662 h 2152650"/>
              <a:gd name="connsiteX730" fmla="*/ 1577449 w 3600448"/>
              <a:gd name="connsiteY730" fmla="*/ 1625070 h 2152650"/>
              <a:gd name="connsiteX731" fmla="*/ 1558926 w 3600448"/>
              <a:gd name="connsiteY731" fmla="*/ 1628774 h 2152650"/>
              <a:gd name="connsiteX732" fmla="*/ 1562629 w 3600448"/>
              <a:gd name="connsiteY732" fmla="*/ 1617662 h 2152650"/>
              <a:gd name="connsiteX733" fmla="*/ 1286337 w 3600448"/>
              <a:gd name="connsiteY733" fmla="*/ 1617662 h 2152650"/>
              <a:gd name="connsiteX734" fmla="*/ 1282595 w 3600448"/>
              <a:gd name="connsiteY734" fmla="*/ 1632176 h 2152650"/>
              <a:gd name="connsiteX735" fmla="*/ 1245176 w 3600448"/>
              <a:gd name="connsiteY735" fmla="*/ 1643062 h 2152650"/>
              <a:gd name="connsiteX736" fmla="*/ 1286337 w 3600448"/>
              <a:gd name="connsiteY736" fmla="*/ 1617662 h 2152650"/>
              <a:gd name="connsiteX737" fmla="*/ 445707 w 3600448"/>
              <a:gd name="connsiteY737" fmla="*/ 1617662 h 2152650"/>
              <a:gd name="connsiteX738" fmla="*/ 443027 w 3600448"/>
              <a:gd name="connsiteY738" fmla="*/ 1621631 h 2152650"/>
              <a:gd name="connsiteX739" fmla="*/ 441421 w 3600448"/>
              <a:gd name="connsiteY739" fmla="*/ 1622424 h 2152650"/>
              <a:gd name="connsiteX740" fmla="*/ 444814 w 3600448"/>
              <a:gd name="connsiteY740" fmla="*/ 1618654 h 2152650"/>
              <a:gd name="connsiteX741" fmla="*/ 445707 w 3600448"/>
              <a:gd name="connsiteY741" fmla="*/ 1617662 h 2152650"/>
              <a:gd name="connsiteX742" fmla="*/ 1369700 w 3600448"/>
              <a:gd name="connsiteY742" fmla="*/ 1617231 h 2152650"/>
              <a:gd name="connsiteX743" fmla="*/ 1369617 w 3600448"/>
              <a:gd name="connsiteY743" fmla="*/ 1619580 h 2152650"/>
              <a:gd name="connsiteX744" fmla="*/ 1368652 w 3600448"/>
              <a:gd name="connsiteY744" fmla="*/ 1621895 h 2152650"/>
              <a:gd name="connsiteX745" fmla="*/ 1368652 w 3600448"/>
              <a:gd name="connsiteY745" fmla="*/ 1618191 h 2152650"/>
              <a:gd name="connsiteX746" fmla="*/ 1349375 w 3600448"/>
              <a:gd name="connsiteY746" fmla="*/ 1625599 h 2152650"/>
              <a:gd name="connsiteX747" fmla="*/ 704247 w 3600448"/>
              <a:gd name="connsiteY747" fmla="*/ 1615508 h 2152650"/>
              <a:gd name="connsiteX748" fmla="*/ 731855 w 3600448"/>
              <a:gd name="connsiteY748" fmla="*/ 1624693 h 2152650"/>
              <a:gd name="connsiteX749" fmla="*/ 698517 w 3600448"/>
              <a:gd name="connsiteY749" fmla="*/ 1624693 h 2152650"/>
              <a:gd name="connsiteX750" fmla="*/ 694813 w 3600448"/>
              <a:gd name="connsiteY750" fmla="*/ 1621064 h 2152650"/>
              <a:gd name="connsiteX751" fmla="*/ 704247 w 3600448"/>
              <a:gd name="connsiteY751" fmla="*/ 1615508 h 2152650"/>
              <a:gd name="connsiteX752" fmla="*/ 1376365 w 3600448"/>
              <a:gd name="connsiteY752" fmla="*/ 1614487 h 2152650"/>
              <a:gd name="connsiteX753" fmla="*/ 1369700 w 3600448"/>
              <a:gd name="connsiteY753" fmla="*/ 1617231 h 2152650"/>
              <a:gd name="connsiteX754" fmla="*/ 1369738 w 3600448"/>
              <a:gd name="connsiteY754" fmla="*/ 1616165 h 2152650"/>
              <a:gd name="connsiteX755" fmla="*/ 1376365 w 3600448"/>
              <a:gd name="connsiteY755" fmla="*/ 1614487 h 2152650"/>
              <a:gd name="connsiteX756" fmla="*/ 386573 w 3600448"/>
              <a:gd name="connsiteY756" fmla="*/ 1613032 h 2152650"/>
              <a:gd name="connsiteX757" fmla="*/ 393717 w 3600448"/>
              <a:gd name="connsiteY757" fmla="*/ 1617662 h 2152650"/>
              <a:gd name="connsiteX758" fmla="*/ 379429 w 3600448"/>
              <a:gd name="connsiteY758" fmla="*/ 1613958 h 2152650"/>
              <a:gd name="connsiteX759" fmla="*/ 386573 w 3600448"/>
              <a:gd name="connsiteY759" fmla="*/ 1613032 h 2152650"/>
              <a:gd name="connsiteX760" fmla="*/ 1540163 w 3600448"/>
              <a:gd name="connsiteY760" fmla="*/ 1610405 h 2152650"/>
              <a:gd name="connsiteX761" fmla="*/ 1551423 w 3600448"/>
              <a:gd name="connsiteY761" fmla="*/ 1610405 h 2152650"/>
              <a:gd name="connsiteX762" fmla="*/ 1536411 w 3600448"/>
              <a:gd name="connsiteY762" fmla="*/ 1617662 h 2152650"/>
              <a:gd name="connsiteX763" fmla="*/ 1521404 w 3600448"/>
              <a:gd name="connsiteY763" fmla="*/ 1614034 h 2152650"/>
              <a:gd name="connsiteX764" fmla="*/ 1540163 w 3600448"/>
              <a:gd name="connsiteY764" fmla="*/ 1610405 h 2152650"/>
              <a:gd name="connsiteX765" fmla="*/ 1598613 w 3600448"/>
              <a:gd name="connsiteY765" fmla="*/ 1609725 h 2152650"/>
              <a:gd name="connsiteX766" fmla="*/ 1584325 w 3600448"/>
              <a:gd name="connsiteY766" fmla="*/ 1617662 h 2152650"/>
              <a:gd name="connsiteX767" fmla="*/ 1587500 w 3600448"/>
              <a:gd name="connsiteY767" fmla="*/ 1614487 h 2152650"/>
              <a:gd name="connsiteX768" fmla="*/ 1137671 w 3600448"/>
              <a:gd name="connsiteY768" fmla="*/ 1609725 h 2152650"/>
              <a:gd name="connsiteX769" fmla="*/ 1155711 w 3600448"/>
              <a:gd name="connsiteY769" fmla="*/ 1620838 h 2152650"/>
              <a:gd name="connsiteX770" fmla="*/ 1152103 w 3600448"/>
              <a:gd name="connsiteY770" fmla="*/ 1631950 h 2152650"/>
              <a:gd name="connsiteX771" fmla="*/ 1116023 w 3600448"/>
              <a:gd name="connsiteY771" fmla="*/ 1624542 h 2152650"/>
              <a:gd name="connsiteX772" fmla="*/ 1137671 w 3600448"/>
              <a:gd name="connsiteY772" fmla="*/ 1617133 h 2152650"/>
              <a:gd name="connsiteX773" fmla="*/ 1137671 w 3600448"/>
              <a:gd name="connsiteY773" fmla="*/ 1609725 h 2152650"/>
              <a:gd name="connsiteX774" fmla="*/ 742967 w 3600448"/>
              <a:gd name="connsiteY774" fmla="*/ 1606550 h 2152650"/>
              <a:gd name="connsiteX775" fmla="*/ 746671 w 3600448"/>
              <a:gd name="connsiteY775" fmla="*/ 1613694 h 2152650"/>
              <a:gd name="connsiteX776" fmla="*/ 754079 w 3600448"/>
              <a:gd name="connsiteY776" fmla="*/ 1610122 h 2152650"/>
              <a:gd name="connsiteX777" fmla="*/ 750375 w 3600448"/>
              <a:gd name="connsiteY777" fmla="*/ 1613694 h 2152650"/>
              <a:gd name="connsiteX778" fmla="*/ 731854 w 3600448"/>
              <a:gd name="connsiteY778" fmla="*/ 1610122 h 2152650"/>
              <a:gd name="connsiteX779" fmla="*/ 742967 w 3600448"/>
              <a:gd name="connsiteY779" fmla="*/ 1606550 h 2152650"/>
              <a:gd name="connsiteX780" fmla="*/ 55564 w 3600448"/>
              <a:gd name="connsiteY780" fmla="*/ 1606550 h 2152650"/>
              <a:gd name="connsiteX781" fmla="*/ 69537 w 3600448"/>
              <a:gd name="connsiteY781" fmla="*/ 1609725 h 2152650"/>
              <a:gd name="connsiteX782" fmla="*/ 1555349 w 3600448"/>
              <a:gd name="connsiteY782" fmla="*/ 1601617 h 2152650"/>
              <a:gd name="connsiteX783" fmla="*/ 1558926 w 3600448"/>
              <a:gd name="connsiteY783" fmla="*/ 1606776 h 2152650"/>
              <a:gd name="connsiteX784" fmla="*/ 1540163 w 3600448"/>
              <a:gd name="connsiteY784" fmla="*/ 1610405 h 2152650"/>
              <a:gd name="connsiteX785" fmla="*/ 1532659 w 3600448"/>
              <a:gd name="connsiteY785" fmla="*/ 1603148 h 2152650"/>
              <a:gd name="connsiteX786" fmla="*/ 1555349 w 3600448"/>
              <a:gd name="connsiteY786" fmla="*/ 1601617 h 2152650"/>
              <a:gd name="connsiteX787" fmla="*/ 1185994 w 3600448"/>
              <a:gd name="connsiteY787" fmla="*/ 1600349 h 2152650"/>
              <a:gd name="connsiteX788" fmla="*/ 1196984 w 3600448"/>
              <a:gd name="connsiteY788" fmla="*/ 1602581 h 2152650"/>
              <a:gd name="connsiteX789" fmla="*/ 1178667 w 3600448"/>
              <a:gd name="connsiteY789" fmla="*/ 1606153 h 2152650"/>
              <a:gd name="connsiteX790" fmla="*/ 1149361 w 3600448"/>
              <a:gd name="connsiteY790" fmla="*/ 1602581 h 2152650"/>
              <a:gd name="connsiteX791" fmla="*/ 1175005 w 3600448"/>
              <a:gd name="connsiteY791" fmla="*/ 1606153 h 2152650"/>
              <a:gd name="connsiteX792" fmla="*/ 1185994 w 3600448"/>
              <a:gd name="connsiteY792" fmla="*/ 1600349 h 2152650"/>
              <a:gd name="connsiteX793" fmla="*/ 1603374 w 3600448"/>
              <a:gd name="connsiteY793" fmla="*/ 1598612 h 2152650"/>
              <a:gd name="connsiteX794" fmla="*/ 1576707 w 3600448"/>
              <a:gd name="connsiteY794" fmla="*/ 1614487 h 2152650"/>
              <a:gd name="connsiteX795" fmla="*/ 1572895 w 3600448"/>
              <a:gd name="connsiteY795" fmla="*/ 1606550 h 2152650"/>
              <a:gd name="connsiteX796" fmla="*/ 1565277 w 3600448"/>
              <a:gd name="connsiteY796" fmla="*/ 1606550 h 2152650"/>
              <a:gd name="connsiteX797" fmla="*/ 1603374 w 3600448"/>
              <a:gd name="connsiteY797" fmla="*/ 1598612 h 2152650"/>
              <a:gd name="connsiteX798" fmla="*/ 44453 w 3600448"/>
              <a:gd name="connsiteY798" fmla="*/ 1598612 h 2152650"/>
              <a:gd name="connsiteX799" fmla="*/ 66678 w 3600448"/>
              <a:gd name="connsiteY799" fmla="*/ 1598612 h 2152650"/>
              <a:gd name="connsiteX800" fmla="*/ 48156 w 3600448"/>
              <a:gd name="connsiteY800" fmla="*/ 1606549 h 2152650"/>
              <a:gd name="connsiteX801" fmla="*/ 44453 w 3600448"/>
              <a:gd name="connsiteY801" fmla="*/ 1598612 h 2152650"/>
              <a:gd name="connsiteX802" fmla="*/ 102753 w 3600448"/>
              <a:gd name="connsiteY802" fmla="*/ 1595718 h 2152650"/>
              <a:gd name="connsiteX803" fmla="*/ 110196 w 3600448"/>
              <a:gd name="connsiteY803" fmla="*/ 1596185 h 2152650"/>
              <a:gd name="connsiteX804" fmla="*/ 114315 w 3600448"/>
              <a:gd name="connsiteY804" fmla="*/ 1597993 h 2152650"/>
              <a:gd name="connsiteX805" fmla="*/ 304383 w 3600448"/>
              <a:gd name="connsiteY805" fmla="*/ 1592262 h 2152650"/>
              <a:gd name="connsiteX806" fmla="*/ 326898 w 3600448"/>
              <a:gd name="connsiteY806" fmla="*/ 1595966 h 2152650"/>
              <a:gd name="connsiteX807" fmla="*/ 323146 w 3600448"/>
              <a:gd name="connsiteY807" fmla="*/ 1592262 h 2152650"/>
              <a:gd name="connsiteX808" fmla="*/ 338153 w 3600448"/>
              <a:gd name="connsiteY808" fmla="*/ 1595966 h 2152650"/>
              <a:gd name="connsiteX809" fmla="*/ 330651 w 3600448"/>
              <a:gd name="connsiteY809" fmla="*/ 1603374 h 2152650"/>
              <a:gd name="connsiteX810" fmla="*/ 330651 w 3600448"/>
              <a:gd name="connsiteY810" fmla="*/ 1595966 h 2152650"/>
              <a:gd name="connsiteX811" fmla="*/ 319393 w 3600448"/>
              <a:gd name="connsiteY811" fmla="*/ 1599670 h 2152650"/>
              <a:gd name="connsiteX812" fmla="*/ 304383 w 3600448"/>
              <a:gd name="connsiteY812" fmla="*/ 1592262 h 2152650"/>
              <a:gd name="connsiteX813" fmla="*/ 91717 w 3600448"/>
              <a:gd name="connsiteY813" fmla="*/ 1592044 h 2152650"/>
              <a:gd name="connsiteX814" fmla="*/ 93399 w 3600448"/>
              <a:gd name="connsiteY814" fmla="*/ 1594218 h 2152650"/>
              <a:gd name="connsiteX815" fmla="*/ 92429 w 3600448"/>
              <a:gd name="connsiteY815" fmla="*/ 1603374 h 2152650"/>
              <a:gd name="connsiteX816" fmla="*/ 80792 w 3600448"/>
              <a:gd name="connsiteY816" fmla="*/ 1595664 h 2152650"/>
              <a:gd name="connsiteX817" fmla="*/ 82246 w 3600448"/>
              <a:gd name="connsiteY817" fmla="*/ 1595182 h 2152650"/>
              <a:gd name="connsiteX818" fmla="*/ 909705 w 3600448"/>
              <a:gd name="connsiteY818" fmla="*/ 1589891 h 2152650"/>
              <a:gd name="connsiteX819" fmla="*/ 909496 w 3600448"/>
              <a:gd name="connsiteY819" fmla="*/ 1591023 h 2152650"/>
              <a:gd name="connsiteX820" fmla="*/ 903301 w 3600448"/>
              <a:gd name="connsiteY820" fmla="*/ 1592263 h 2152650"/>
              <a:gd name="connsiteX821" fmla="*/ 966404 w 3600448"/>
              <a:gd name="connsiteY821" fmla="*/ 1587500 h 2152650"/>
              <a:gd name="connsiteX822" fmla="*/ 955689 w 3600448"/>
              <a:gd name="connsiteY822" fmla="*/ 1598613 h 2152650"/>
              <a:gd name="connsiteX823" fmla="*/ 966404 w 3600448"/>
              <a:gd name="connsiteY823" fmla="*/ 1587500 h 2152650"/>
              <a:gd name="connsiteX824" fmla="*/ 89671 w 3600448"/>
              <a:gd name="connsiteY824" fmla="*/ 1586326 h 2152650"/>
              <a:gd name="connsiteX825" fmla="*/ 91945 w 3600448"/>
              <a:gd name="connsiteY825" fmla="*/ 1590845 h 2152650"/>
              <a:gd name="connsiteX826" fmla="*/ 92429 w 3600448"/>
              <a:gd name="connsiteY826" fmla="*/ 1591808 h 2152650"/>
              <a:gd name="connsiteX827" fmla="*/ 91717 w 3600448"/>
              <a:gd name="connsiteY827" fmla="*/ 1592044 h 2152650"/>
              <a:gd name="connsiteX828" fmla="*/ 88549 w 3600448"/>
              <a:gd name="connsiteY828" fmla="*/ 1587953 h 2152650"/>
              <a:gd name="connsiteX829" fmla="*/ 954696 w 3600448"/>
              <a:gd name="connsiteY829" fmla="*/ 1584391 h 2152650"/>
              <a:gd name="connsiteX830" fmla="*/ 963625 w 3600448"/>
              <a:gd name="connsiteY830" fmla="*/ 1584854 h 2152650"/>
              <a:gd name="connsiteX831" fmla="*/ 951720 w 3600448"/>
              <a:gd name="connsiteY831" fmla="*/ 1592263 h 2152650"/>
              <a:gd name="connsiteX832" fmla="*/ 954696 w 3600448"/>
              <a:gd name="connsiteY832" fmla="*/ 1584391 h 2152650"/>
              <a:gd name="connsiteX833" fmla="*/ 914017 w 3600448"/>
              <a:gd name="connsiteY833" fmla="*/ 1584325 h 2152650"/>
              <a:gd name="connsiteX834" fmla="*/ 909999 w 3600448"/>
              <a:gd name="connsiteY834" fmla="*/ 1589783 h 2152650"/>
              <a:gd name="connsiteX835" fmla="*/ 909705 w 3600448"/>
              <a:gd name="connsiteY835" fmla="*/ 1589891 h 2152650"/>
              <a:gd name="connsiteX836" fmla="*/ 909999 w 3600448"/>
              <a:gd name="connsiteY836" fmla="*/ 1588294 h 2152650"/>
              <a:gd name="connsiteX837" fmla="*/ 914017 w 3600448"/>
              <a:gd name="connsiteY837" fmla="*/ 1584325 h 2152650"/>
              <a:gd name="connsiteX838" fmla="*/ 178629 w 3600448"/>
              <a:gd name="connsiteY838" fmla="*/ 1582977 h 2152650"/>
              <a:gd name="connsiteX839" fmla="*/ 179063 w 3600448"/>
              <a:gd name="connsiteY839" fmla="*/ 1583111 h 2152650"/>
              <a:gd name="connsiteX840" fmla="*/ 183484 w 3600448"/>
              <a:gd name="connsiteY840" fmla="*/ 1584872 h 2152650"/>
              <a:gd name="connsiteX841" fmla="*/ 180923 w 3600448"/>
              <a:gd name="connsiteY841" fmla="*/ 1584512 h 2152650"/>
              <a:gd name="connsiteX842" fmla="*/ 86612 w 3600448"/>
              <a:gd name="connsiteY842" fmla="*/ 1581688 h 2152650"/>
              <a:gd name="connsiteX843" fmla="*/ 107953 w 3600448"/>
              <a:gd name="connsiteY843" fmla="*/ 1584098 h 2152650"/>
              <a:gd name="connsiteX844" fmla="*/ 91582 w 3600448"/>
              <a:gd name="connsiteY844" fmla="*/ 1583556 h 2152650"/>
              <a:gd name="connsiteX845" fmla="*/ 89671 w 3600448"/>
              <a:gd name="connsiteY845" fmla="*/ 1586326 h 2152650"/>
              <a:gd name="connsiteX846" fmla="*/ 88549 w 3600448"/>
              <a:gd name="connsiteY846" fmla="*/ 1584098 h 2152650"/>
              <a:gd name="connsiteX847" fmla="*/ 76908 w 3600448"/>
              <a:gd name="connsiteY847" fmla="*/ 1587953 h 2152650"/>
              <a:gd name="connsiteX848" fmla="*/ 86612 w 3600448"/>
              <a:gd name="connsiteY848" fmla="*/ 1581688 h 2152650"/>
              <a:gd name="connsiteX849" fmla="*/ 40327 w 3600448"/>
              <a:gd name="connsiteY849" fmla="*/ 1581150 h 2152650"/>
              <a:gd name="connsiteX850" fmla="*/ 43977 w 3600448"/>
              <a:gd name="connsiteY850" fmla="*/ 1595967 h 2152650"/>
              <a:gd name="connsiteX851" fmla="*/ 33023 w 3600448"/>
              <a:gd name="connsiteY851" fmla="*/ 1595967 h 2152650"/>
              <a:gd name="connsiteX852" fmla="*/ 40327 w 3600448"/>
              <a:gd name="connsiteY852" fmla="*/ 1610783 h 2152650"/>
              <a:gd name="connsiteX853" fmla="*/ 22069 w 3600448"/>
              <a:gd name="connsiteY853" fmla="*/ 1614487 h 2152650"/>
              <a:gd name="connsiteX854" fmla="*/ 33023 w 3600448"/>
              <a:gd name="connsiteY854" fmla="*/ 1607079 h 2152650"/>
              <a:gd name="connsiteX855" fmla="*/ 11116 w 3600448"/>
              <a:gd name="connsiteY855" fmla="*/ 1595967 h 2152650"/>
              <a:gd name="connsiteX856" fmla="*/ 14766 w 3600448"/>
              <a:gd name="connsiteY856" fmla="*/ 1584854 h 2152650"/>
              <a:gd name="connsiteX857" fmla="*/ 33023 w 3600448"/>
              <a:gd name="connsiteY857" fmla="*/ 1588558 h 2152650"/>
              <a:gd name="connsiteX858" fmla="*/ 40327 w 3600448"/>
              <a:gd name="connsiteY858" fmla="*/ 1581150 h 2152650"/>
              <a:gd name="connsiteX859" fmla="*/ 192091 w 3600448"/>
              <a:gd name="connsiteY859" fmla="*/ 1580777 h 2152650"/>
              <a:gd name="connsiteX860" fmla="*/ 221869 w 3600448"/>
              <a:gd name="connsiteY860" fmla="*/ 1595718 h 2152650"/>
              <a:gd name="connsiteX861" fmla="*/ 296333 w 3600448"/>
              <a:gd name="connsiteY861" fmla="*/ 1603188 h 2152650"/>
              <a:gd name="connsiteX862" fmla="*/ 288872 w 3600448"/>
              <a:gd name="connsiteY862" fmla="*/ 1606924 h 2152650"/>
              <a:gd name="connsiteX863" fmla="*/ 300054 w 3600448"/>
              <a:gd name="connsiteY863" fmla="*/ 1610659 h 2152650"/>
              <a:gd name="connsiteX864" fmla="*/ 281429 w 3600448"/>
              <a:gd name="connsiteY864" fmla="*/ 1618130 h 2152650"/>
              <a:gd name="connsiteX865" fmla="*/ 273983 w 3600448"/>
              <a:gd name="connsiteY865" fmla="*/ 1610659 h 2152650"/>
              <a:gd name="connsiteX866" fmla="*/ 244204 w 3600448"/>
              <a:gd name="connsiteY866" fmla="*/ 1610659 h 2152650"/>
              <a:gd name="connsiteX867" fmla="*/ 244204 w 3600448"/>
              <a:gd name="connsiteY867" fmla="*/ 1614394 h 2152650"/>
              <a:gd name="connsiteX868" fmla="*/ 180923 w 3600448"/>
              <a:gd name="connsiteY868" fmla="*/ 1618130 h 2152650"/>
              <a:gd name="connsiteX869" fmla="*/ 151143 w 3600448"/>
              <a:gd name="connsiteY869" fmla="*/ 1606924 h 2152650"/>
              <a:gd name="connsiteX870" fmla="*/ 102753 w 3600448"/>
              <a:gd name="connsiteY870" fmla="*/ 1606924 h 2152650"/>
              <a:gd name="connsiteX871" fmla="*/ 99031 w 3600448"/>
              <a:gd name="connsiteY871" fmla="*/ 1610659 h 2152650"/>
              <a:gd name="connsiteX872" fmla="*/ 84140 w 3600448"/>
              <a:gd name="connsiteY872" fmla="*/ 1606924 h 2152650"/>
              <a:gd name="connsiteX873" fmla="*/ 117644 w 3600448"/>
              <a:gd name="connsiteY873" fmla="*/ 1599453 h 2152650"/>
              <a:gd name="connsiteX874" fmla="*/ 114315 w 3600448"/>
              <a:gd name="connsiteY874" fmla="*/ 1597993 h 2152650"/>
              <a:gd name="connsiteX875" fmla="*/ 126486 w 3600448"/>
              <a:gd name="connsiteY875" fmla="*/ 1600387 h 2152650"/>
              <a:gd name="connsiteX876" fmla="*/ 147422 w 3600448"/>
              <a:gd name="connsiteY876" fmla="*/ 1599453 h 2152650"/>
              <a:gd name="connsiteX877" fmla="*/ 173478 w 3600448"/>
              <a:gd name="connsiteY877" fmla="*/ 1599453 h 2152650"/>
              <a:gd name="connsiteX878" fmla="*/ 169756 w 3600448"/>
              <a:gd name="connsiteY878" fmla="*/ 1591982 h 2152650"/>
              <a:gd name="connsiteX879" fmla="*/ 188369 w 3600448"/>
              <a:gd name="connsiteY879" fmla="*/ 1599453 h 2152650"/>
              <a:gd name="connsiteX880" fmla="*/ 188369 w 3600448"/>
              <a:gd name="connsiteY880" fmla="*/ 1595718 h 2152650"/>
              <a:gd name="connsiteX881" fmla="*/ 199535 w 3600448"/>
              <a:gd name="connsiteY881" fmla="*/ 1599453 h 2152650"/>
              <a:gd name="connsiteX882" fmla="*/ 195812 w 3600448"/>
              <a:gd name="connsiteY882" fmla="*/ 1591982 h 2152650"/>
              <a:gd name="connsiteX883" fmla="*/ 210704 w 3600448"/>
              <a:gd name="connsiteY883" fmla="*/ 1595718 h 2152650"/>
              <a:gd name="connsiteX884" fmla="*/ 183484 w 3600448"/>
              <a:gd name="connsiteY884" fmla="*/ 1584872 h 2152650"/>
              <a:gd name="connsiteX885" fmla="*/ 187555 w 3600448"/>
              <a:gd name="connsiteY885" fmla="*/ 1585446 h 2152650"/>
              <a:gd name="connsiteX886" fmla="*/ 192091 w 3600448"/>
              <a:gd name="connsiteY886" fmla="*/ 1580777 h 2152650"/>
              <a:gd name="connsiteX887" fmla="*/ 263528 w 3600448"/>
              <a:gd name="connsiteY887" fmla="*/ 1579364 h 2152650"/>
              <a:gd name="connsiteX888" fmla="*/ 274639 w 3600448"/>
              <a:gd name="connsiteY888" fmla="*/ 1580356 h 2152650"/>
              <a:gd name="connsiteX889" fmla="*/ 267231 w 3600448"/>
              <a:gd name="connsiteY889" fmla="*/ 1580356 h 2152650"/>
              <a:gd name="connsiteX890" fmla="*/ 263528 w 3600448"/>
              <a:gd name="connsiteY890" fmla="*/ 1592262 h 2152650"/>
              <a:gd name="connsiteX891" fmla="*/ 267231 w 3600448"/>
              <a:gd name="connsiteY891" fmla="*/ 1584325 h 2152650"/>
              <a:gd name="connsiteX892" fmla="*/ 252414 w 3600448"/>
              <a:gd name="connsiteY892" fmla="*/ 1584325 h 2152650"/>
              <a:gd name="connsiteX893" fmla="*/ 263528 w 3600448"/>
              <a:gd name="connsiteY893" fmla="*/ 1579364 h 2152650"/>
              <a:gd name="connsiteX894" fmla="*/ 524288 w 3600448"/>
              <a:gd name="connsiteY894" fmla="*/ 1576387 h 2152650"/>
              <a:gd name="connsiteX895" fmla="*/ 535004 w 3600448"/>
              <a:gd name="connsiteY895" fmla="*/ 1576387 h 2152650"/>
              <a:gd name="connsiteX896" fmla="*/ 531431 w 3600448"/>
              <a:gd name="connsiteY896" fmla="*/ 1587499 h 2152650"/>
              <a:gd name="connsiteX897" fmla="*/ 524288 w 3600448"/>
              <a:gd name="connsiteY897" fmla="*/ 1576387 h 2152650"/>
              <a:gd name="connsiteX898" fmla="*/ 1341048 w 3600448"/>
              <a:gd name="connsiteY898" fmla="*/ 1572931 h 2152650"/>
              <a:gd name="connsiteX899" fmla="*/ 1342364 w 3600448"/>
              <a:gd name="connsiteY899" fmla="*/ 1573059 h 2152650"/>
              <a:gd name="connsiteX900" fmla="*/ 1341974 w 3600448"/>
              <a:gd name="connsiteY900" fmla="*/ 1573741 h 2152650"/>
              <a:gd name="connsiteX901" fmla="*/ 1339827 w 3600448"/>
              <a:gd name="connsiteY901" fmla="*/ 1573728 h 2152650"/>
              <a:gd name="connsiteX902" fmla="*/ 122083 w 3600448"/>
              <a:gd name="connsiteY902" fmla="*/ 1570037 h 2152650"/>
              <a:gd name="connsiteX903" fmla="*/ 147639 w 3600448"/>
              <a:gd name="connsiteY903" fmla="*/ 1577181 h 2152650"/>
              <a:gd name="connsiteX904" fmla="*/ 129383 w 3600448"/>
              <a:gd name="connsiteY904" fmla="*/ 1580752 h 2152650"/>
              <a:gd name="connsiteX905" fmla="*/ 125733 w 3600448"/>
              <a:gd name="connsiteY905" fmla="*/ 1584324 h 2152650"/>
              <a:gd name="connsiteX906" fmla="*/ 114779 w 3600448"/>
              <a:gd name="connsiteY906" fmla="*/ 1580752 h 2152650"/>
              <a:gd name="connsiteX907" fmla="*/ 125733 w 3600448"/>
              <a:gd name="connsiteY907" fmla="*/ 1573609 h 2152650"/>
              <a:gd name="connsiteX908" fmla="*/ 122083 w 3600448"/>
              <a:gd name="connsiteY908" fmla="*/ 1570037 h 2152650"/>
              <a:gd name="connsiteX909" fmla="*/ 1323742 w 3600448"/>
              <a:gd name="connsiteY909" fmla="*/ 1568012 h 2152650"/>
              <a:gd name="connsiteX910" fmla="*/ 1332656 w 3600448"/>
              <a:gd name="connsiteY910" fmla="*/ 1573684 h 2152650"/>
              <a:gd name="connsiteX911" fmla="*/ 1339827 w 3600448"/>
              <a:gd name="connsiteY911" fmla="*/ 1573728 h 2152650"/>
              <a:gd name="connsiteX912" fmla="*/ 1332714 w 3600448"/>
              <a:gd name="connsiteY912" fmla="*/ 1578372 h 2152650"/>
              <a:gd name="connsiteX913" fmla="*/ 1316045 w 3600448"/>
              <a:gd name="connsiteY913" fmla="*/ 1588558 h 2152650"/>
              <a:gd name="connsiteX914" fmla="*/ 1312340 w 3600448"/>
              <a:gd name="connsiteY914" fmla="*/ 1570037 h 2152650"/>
              <a:gd name="connsiteX915" fmla="*/ 1323742 w 3600448"/>
              <a:gd name="connsiteY915" fmla="*/ 1568012 h 2152650"/>
              <a:gd name="connsiteX916" fmla="*/ 162313 w 3600448"/>
              <a:gd name="connsiteY916" fmla="*/ 1562100 h 2152650"/>
              <a:gd name="connsiteX917" fmla="*/ 162313 w 3600448"/>
              <a:gd name="connsiteY917" fmla="*/ 1569571 h 2152650"/>
              <a:gd name="connsiteX918" fmla="*/ 177201 w 3600448"/>
              <a:gd name="connsiteY918" fmla="*/ 1573306 h 2152650"/>
              <a:gd name="connsiteX919" fmla="*/ 169756 w 3600448"/>
              <a:gd name="connsiteY919" fmla="*/ 1577041 h 2152650"/>
              <a:gd name="connsiteX920" fmla="*/ 178629 w 3600448"/>
              <a:gd name="connsiteY920" fmla="*/ 1582977 h 2152650"/>
              <a:gd name="connsiteX921" fmla="*/ 147422 w 3600448"/>
              <a:gd name="connsiteY921" fmla="*/ 1573306 h 2152650"/>
              <a:gd name="connsiteX922" fmla="*/ 162313 w 3600448"/>
              <a:gd name="connsiteY922" fmla="*/ 1562100 h 2152650"/>
              <a:gd name="connsiteX923" fmla="*/ 281435 w 3600448"/>
              <a:gd name="connsiteY923" fmla="*/ 1554692 h 2152650"/>
              <a:gd name="connsiteX924" fmla="*/ 281906 w 3600448"/>
              <a:gd name="connsiteY924" fmla="*/ 1554886 h 2152650"/>
              <a:gd name="connsiteX925" fmla="*/ 281791 w 3600448"/>
              <a:gd name="connsiteY925" fmla="*/ 1555772 h 2152650"/>
              <a:gd name="connsiteX926" fmla="*/ 906476 w 3600448"/>
              <a:gd name="connsiteY926" fmla="*/ 1554672 h 2152650"/>
              <a:gd name="connsiteX927" fmla="*/ 902772 w 3600448"/>
              <a:gd name="connsiteY927" fmla="*/ 1569414 h 2152650"/>
              <a:gd name="connsiteX928" fmla="*/ 913885 w 3600448"/>
              <a:gd name="connsiteY928" fmla="*/ 1565728 h 2152650"/>
              <a:gd name="connsiteX929" fmla="*/ 902772 w 3600448"/>
              <a:gd name="connsiteY929" fmla="*/ 1576784 h 2152650"/>
              <a:gd name="connsiteX930" fmla="*/ 895364 w 3600448"/>
              <a:gd name="connsiteY930" fmla="*/ 1576784 h 2152650"/>
              <a:gd name="connsiteX931" fmla="*/ 899068 w 3600448"/>
              <a:gd name="connsiteY931" fmla="*/ 1580469 h 2152650"/>
              <a:gd name="connsiteX932" fmla="*/ 884252 w 3600448"/>
              <a:gd name="connsiteY932" fmla="*/ 1580469 h 2152650"/>
              <a:gd name="connsiteX933" fmla="*/ 865731 w 3600448"/>
              <a:gd name="connsiteY933" fmla="*/ 1598896 h 2152650"/>
              <a:gd name="connsiteX934" fmla="*/ 858322 w 3600448"/>
              <a:gd name="connsiteY934" fmla="*/ 1595211 h 2152650"/>
              <a:gd name="connsiteX935" fmla="*/ 873139 w 3600448"/>
              <a:gd name="connsiteY935" fmla="*/ 1606266 h 2152650"/>
              <a:gd name="connsiteX936" fmla="*/ 924997 w 3600448"/>
              <a:gd name="connsiteY936" fmla="*/ 1595211 h 2152650"/>
              <a:gd name="connsiteX937" fmla="*/ 917589 w 3600448"/>
              <a:gd name="connsiteY937" fmla="*/ 1602581 h 2152650"/>
              <a:gd name="connsiteX938" fmla="*/ 921293 w 3600448"/>
              <a:gd name="connsiteY938" fmla="*/ 1598896 h 2152650"/>
              <a:gd name="connsiteX939" fmla="*/ 887956 w 3600448"/>
              <a:gd name="connsiteY939" fmla="*/ 1602581 h 2152650"/>
              <a:gd name="connsiteX940" fmla="*/ 865731 w 3600448"/>
              <a:gd name="connsiteY940" fmla="*/ 1617322 h 2152650"/>
              <a:gd name="connsiteX941" fmla="*/ 869435 w 3600448"/>
              <a:gd name="connsiteY941" fmla="*/ 1632063 h 2152650"/>
              <a:gd name="connsiteX942" fmla="*/ 858322 w 3600448"/>
              <a:gd name="connsiteY942" fmla="*/ 1639434 h 2152650"/>
              <a:gd name="connsiteX943" fmla="*/ 832396 w 3600448"/>
              <a:gd name="connsiteY943" fmla="*/ 1628378 h 2152650"/>
              <a:gd name="connsiteX944" fmla="*/ 795354 w 3600448"/>
              <a:gd name="connsiteY944" fmla="*/ 1643119 h 2152650"/>
              <a:gd name="connsiteX945" fmla="*/ 769425 w 3600448"/>
              <a:gd name="connsiteY945" fmla="*/ 1643119 h 2152650"/>
              <a:gd name="connsiteX946" fmla="*/ 773129 w 3600448"/>
              <a:gd name="connsiteY946" fmla="*/ 1632063 h 2152650"/>
              <a:gd name="connsiteX947" fmla="*/ 799058 w 3600448"/>
              <a:gd name="connsiteY947" fmla="*/ 1635749 h 2152650"/>
              <a:gd name="connsiteX948" fmla="*/ 795354 w 3600448"/>
              <a:gd name="connsiteY948" fmla="*/ 1632063 h 2152650"/>
              <a:gd name="connsiteX949" fmla="*/ 784242 w 3600448"/>
              <a:gd name="connsiteY949" fmla="*/ 1628378 h 2152650"/>
              <a:gd name="connsiteX950" fmla="*/ 791650 w 3600448"/>
              <a:gd name="connsiteY950" fmla="*/ 1624693 h 2152650"/>
              <a:gd name="connsiteX951" fmla="*/ 784242 w 3600448"/>
              <a:gd name="connsiteY951" fmla="*/ 1621008 h 2152650"/>
              <a:gd name="connsiteX952" fmla="*/ 780537 w 3600448"/>
              <a:gd name="connsiteY952" fmla="*/ 1628378 h 2152650"/>
              <a:gd name="connsiteX953" fmla="*/ 758312 w 3600448"/>
              <a:gd name="connsiteY953" fmla="*/ 1613637 h 2152650"/>
              <a:gd name="connsiteX954" fmla="*/ 765721 w 3600448"/>
              <a:gd name="connsiteY954" fmla="*/ 1609952 h 2152650"/>
              <a:gd name="connsiteX955" fmla="*/ 750904 w 3600448"/>
              <a:gd name="connsiteY955" fmla="*/ 1602581 h 2152650"/>
              <a:gd name="connsiteX956" fmla="*/ 799058 w 3600448"/>
              <a:gd name="connsiteY956" fmla="*/ 1609952 h 2152650"/>
              <a:gd name="connsiteX957" fmla="*/ 791650 w 3600448"/>
              <a:gd name="connsiteY957" fmla="*/ 1602581 h 2152650"/>
              <a:gd name="connsiteX958" fmla="*/ 806467 w 3600448"/>
              <a:gd name="connsiteY958" fmla="*/ 1602581 h 2152650"/>
              <a:gd name="connsiteX959" fmla="*/ 780537 w 3600448"/>
              <a:gd name="connsiteY959" fmla="*/ 1598896 h 2152650"/>
              <a:gd name="connsiteX960" fmla="*/ 780537 w 3600448"/>
              <a:gd name="connsiteY960" fmla="*/ 1602581 h 2152650"/>
              <a:gd name="connsiteX961" fmla="*/ 773129 w 3600448"/>
              <a:gd name="connsiteY961" fmla="*/ 1598896 h 2152650"/>
              <a:gd name="connsiteX962" fmla="*/ 802762 w 3600448"/>
              <a:gd name="connsiteY962" fmla="*/ 1595211 h 2152650"/>
              <a:gd name="connsiteX963" fmla="*/ 854618 w 3600448"/>
              <a:gd name="connsiteY963" fmla="*/ 1573099 h 2152650"/>
              <a:gd name="connsiteX964" fmla="*/ 843506 w 3600448"/>
              <a:gd name="connsiteY964" fmla="*/ 1562043 h 2152650"/>
              <a:gd name="connsiteX965" fmla="*/ 869435 w 3600448"/>
              <a:gd name="connsiteY965" fmla="*/ 1565728 h 2152650"/>
              <a:gd name="connsiteX966" fmla="*/ 865731 w 3600448"/>
              <a:gd name="connsiteY966" fmla="*/ 1558358 h 2152650"/>
              <a:gd name="connsiteX967" fmla="*/ 906476 w 3600448"/>
              <a:gd name="connsiteY967" fmla="*/ 1554672 h 2152650"/>
              <a:gd name="connsiteX968" fmla="*/ 1747838 w 3600448"/>
              <a:gd name="connsiteY968" fmla="*/ 1554162 h 2152650"/>
              <a:gd name="connsiteX969" fmla="*/ 1755775 w 3600448"/>
              <a:gd name="connsiteY969" fmla="*/ 1554162 h 2152650"/>
              <a:gd name="connsiteX970" fmla="*/ 1744661 w 3600448"/>
              <a:gd name="connsiteY970" fmla="*/ 1562099 h 2152650"/>
              <a:gd name="connsiteX971" fmla="*/ 390542 w 3600448"/>
              <a:gd name="connsiteY971" fmla="*/ 1554162 h 2152650"/>
              <a:gd name="connsiteX972" fmla="*/ 393717 w 3600448"/>
              <a:gd name="connsiteY972" fmla="*/ 1554162 h 2152650"/>
              <a:gd name="connsiteX973" fmla="*/ 385779 w 3600448"/>
              <a:gd name="connsiteY973" fmla="*/ 1558924 h 2152650"/>
              <a:gd name="connsiteX974" fmla="*/ 532230 w 3600448"/>
              <a:gd name="connsiteY974" fmla="*/ 1551053 h 2152650"/>
              <a:gd name="connsiteX975" fmla="*/ 534686 w 3600448"/>
              <a:gd name="connsiteY975" fmla="*/ 1555220 h 2152650"/>
              <a:gd name="connsiteX976" fmla="*/ 524208 w 3600448"/>
              <a:gd name="connsiteY976" fmla="*/ 1558924 h 2152650"/>
              <a:gd name="connsiteX977" fmla="*/ 527701 w 3600448"/>
              <a:gd name="connsiteY977" fmla="*/ 1551516 h 2152650"/>
              <a:gd name="connsiteX978" fmla="*/ 532230 w 3600448"/>
              <a:gd name="connsiteY978" fmla="*/ 1551053 h 2152650"/>
              <a:gd name="connsiteX979" fmla="*/ 1409701 w 3600448"/>
              <a:gd name="connsiteY979" fmla="*/ 1550987 h 2152650"/>
              <a:gd name="connsiteX980" fmla="*/ 1398272 w 3600448"/>
              <a:gd name="connsiteY980" fmla="*/ 1562099 h 2152650"/>
              <a:gd name="connsiteX981" fmla="*/ 1394461 w 3600448"/>
              <a:gd name="connsiteY981" fmla="*/ 1554691 h 2152650"/>
              <a:gd name="connsiteX982" fmla="*/ 1409701 w 3600448"/>
              <a:gd name="connsiteY982" fmla="*/ 1550987 h 2152650"/>
              <a:gd name="connsiteX983" fmla="*/ 262792 w 3600448"/>
              <a:gd name="connsiteY983" fmla="*/ 1550912 h 2152650"/>
              <a:gd name="connsiteX984" fmla="*/ 281435 w 3600448"/>
              <a:gd name="connsiteY984" fmla="*/ 1558472 h 2152650"/>
              <a:gd name="connsiteX985" fmla="*/ 281791 w 3600448"/>
              <a:gd name="connsiteY985" fmla="*/ 1555772 h 2152650"/>
              <a:gd name="connsiteX986" fmla="*/ 281899 w 3600448"/>
              <a:gd name="connsiteY986" fmla="*/ 1556109 h 2152650"/>
              <a:gd name="connsiteX987" fmla="*/ 285162 w 3600448"/>
              <a:gd name="connsiteY987" fmla="*/ 1566031 h 2152650"/>
              <a:gd name="connsiteX988" fmla="*/ 225502 w 3600448"/>
              <a:gd name="connsiteY988" fmla="*/ 1566031 h 2152650"/>
              <a:gd name="connsiteX989" fmla="*/ 218044 w 3600448"/>
              <a:gd name="connsiteY989" fmla="*/ 1581150 h 2152650"/>
              <a:gd name="connsiteX990" fmla="*/ 214317 w 3600448"/>
              <a:gd name="connsiteY990" fmla="*/ 1569811 h 2152650"/>
              <a:gd name="connsiteX991" fmla="*/ 262792 w 3600448"/>
              <a:gd name="connsiteY991" fmla="*/ 1550912 h 2152650"/>
              <a:gd name="connsiteX992" fmla="*/ 1695449 w 3600448"/>
              <a:gd name="connsiteY992" fmla="*/ 1547812 h 2152650"/>
              <a:gd name="connsiteX993" fmla="*/ 1689099 w 3600448"/>
              <a:gd name="connsiteY993" fmla="*/ 1550987 h 2152650"/>
              <a:gd name="connsiteX994" fmla="*/ 1684338 w 3600448"/>
              <a:gd name="connsiteY994" fmla="*/ 1550987 h 2152650"/>
              <a:gd name="connsiteX995" fmla="*/ 996963 w 3600448"/>
              <a:gd name="connsiteY995" fmla="*/ 1547812 h 2152650"/>
              <a:gd name="connsiteX996" fmla="*/ 989026 w 3600448"/>
              <a:gd name="connsiteY996" fmla="*/ 1550987 h 2152650"/>
              <a:gd name="connsiteX997" fmla="*/ 977913 w 3600448"/>
              <a:gd name="connsiteY997" fmla="*/ 1550987 h 2152650"/>
              <a:gd name="connsiteX998" fmla="*/ 186537 w 3600448"/>
              <a:gd name="connsiteY998" fmla="*/ 1547233 h 2152650"/>
              <a:gd name="connsiteX999" fmla="*/ 186856 w 3600448"/>
              <a:gd name="connsiteY999" fmla="*/ 1547253 h 2152650"/>
              <a:gd name="connsiteX1000" fmla="*/ 187001 w 3600448"/>
              <a:gd name="connsiteY1000" fmla="*/ 1547696 h 2152650"/>
              <a:gd name="connsiteX1001" fmla="*/ 180842 w 3600448"/>
              <a:gd name="connsiteY1001" fmla="*/ 1551516 h 2152650"/>
              <a:gd name="connsiteX1002" fmla="*/ 186537 w 3600448"/>
              <a:gd name="connsiteY1002" fmla="*/ 1547233 h 2152650"/>
              <a:gd name="connsiteX1003" fmla="*/ 1199646 w 3600448"/>
              <a:gd name="connsiteY1003" fmla="*/ 1545828 h 2152650"/>
              <a:gd name="connsiteX1004" fmla="*/ 1200688 w 3600448"/>
              <a:gd name="connsiteY1004" fmla="*/ 1554163 h 2152650"/>
              <a:gd name="connsiteX1005" fmla="*/ 1193280 w 3600448"/>
              <a:gd name="connsiteY1005" fmla="*/ 1546754 h 2152650"/>
              <a:gd name="connsiteX1006" fmla="*/ 1199646 w 3600448"/>
              <a:gd name="connsiteY1006" fmla="*/ 1545828 h 2152650"/>
              <a:gd name="connsiteX1007" fmla="*/ 785876 w 3600448"/>
              <a:gd name="connsiteY1007" fmla="*/ 1544224 h 2152650"/>
              <a:gd name="connsiteX1008" fmla="*/ 792179 w 3600448"/>
              <a:gd name="connsiteY1008" fmla="*/ 1547813 h 2152650"/>
              <a:gd name="connsiteX1009" fmla="*/ 784639 w 3600448"/>
              <a:gd name="connsiteY1009" fmla="*/ 1558925 h 2152650"/>
              <a:gd name="connsiteX1010" fmla="*/ 765787 w 3600448"/>
              <a:gd name="connsiteY1010" fmla="*/ 1555221 h 2152650"/>
              <a:gd name="connsiteX1011" fmla="*/ 762017 w 3600448"/>
              <a:gd name="connsiteY1011" fmla="*/ 1551517 h 2152650"/>
              <a:gd name="connsiteX1012" fmla="*/ 785876 w 3600448"/>
              <a:gd name="connsiteY1012" fmla="*/ 1544224 h 2152650"/>
              <a:gd name="connsiteX1013" fmla="*/ 64471 w 3600448"/>
              <a:gd name="connsiteY1013" fmla="*/ 1544009 h 2152650"/>
              <a:gd name="connsiteX1014" fmla="*/ 72486 w 3600448"/>
              <a:gd name="connsiteY1014" fmla="*/ 1545894 h 2152650"/>
              <a:gd name="connsiteX1015" fmla="*/ 73893 w 3600448"/>
              <a:gd name="connsiteY1015" fmla="*/ 1550987 h 2152650"/>
              <a:gd name="connsiteX1016" fmla="*/ 72018 w 3600448"/>
              <a:gd name="connsiteY1016" fmla="*/ 1549598 h 2152650"/>
              <a:gd name="connsiteX1017" fmla="*/ 1381789 w 3600448"/>
              <a:gd name="connsiteY1017" fmla="*/ 1543182 h 2152650"/>
              <a:gd name="connsiteX1018" fmla="*/ 1393827 w 3600448"/>
              <a:gd name="connsiteY1018" fmla="*/ 1544108 h 2152650"/>
              <a:gd name="connsiteX1019" fmla="*/ 1386420 w 3600448"/>
              <a:gd name="connsiteY1019" fmla="*/ 1551517 h 2152650"/>
              <a:gd name="connsiteX1020" fmla="*/ 1360490 w 3600448"/>
              <a:gd name="connsiteY1020" fmla="*/ 1555221 h 2152650"/>
              <a:gd name="connsiteX1021" fmla="*/ 1371602 w 3600448"/>
              <a:gd name="connsiteY1021" fmla="*/ 1558925 h 2152650"/>
              <a:gd name="connsiteX1022" fmla="*/ 1349375 w 3600448"/>
              <a:gd name="connsiteY1022" fmla="*/ 1573741 h 2152650"/>
              <a:gd name="connsiteX1023" fmla="*/ 1342364 w 3600448"/>
              <a:gd name="connsiteY1023" fmla="*/ 1573059 h 2152650"/>
              <a:gd name="connsiteX1024" fmla="*/ 1345672 w 3600448"/>
              <a:gd name="connsiteY1024" fmla="*/ 1567259 h 2152650"/>
              <a:gd name="connsiteX1025" fmla="*/ 1338270 w 3600448"/>
              <a:gd name="connsiteY1025" fmla="*/ 1566333 h 2152650"/>
              <a:gd name="connsiteX1026" fmla="*/ 1360490 w 3600448"/>
              <a:gd name="connsiteY1026" fmla="*/ 1558925 h 2152650"/>
              <a:gd name="connsiteX1027" fmla="*/ 1353084 w 3600448"/>
              <a:gd name="connsiteY1027" fmla="*/ 1555221 h 2152650"/>
              <a:gd name="connsiteX1028" fmla="*/ 1364194 w 3600448"/>
              <a:gd name="connsiteY1028" fmla="*/ 1547813 h 2152650"/>
              <a:gd name="connsiteX1029" fmla="*/ 1381789 w 3600448"/>
              <a:gd name="connsiteY1029" fmla="*/ 1543182 h 2152650"/>
              <a:gd name="connsiteX1030" fmla="*/ 63174 w 3600448"/>
              <a:gd name="connsiteY1030" fmla="*/ 1543049 h 2152650"/>
              <a:gd name="connsiteX1031" fmla="*/ 64471 w 3600448"/>
              <a:gd name="connsiteY1031" fmla="*/ 1544009 h 2152650"/>
              <a:gd name="connsiteX1032" fmla="*/ 62637 w 3600448"/>
              <a:gd name="connsiteY1032" fmla="*/ 1543579 h 2152650"/>
              <a:gd name="connsiteX1033" fmla="*/ 227116 w 3600448"/>
              <a:gd name="connsiteY1033" fmla="*/ 1538303 h 2152650"/>
              <a:gd name="connsiteX1034" fmla="*/ 229794 w 3600448"/>
              <a:gd name="connsiteY1034" fmla="*/ 1543049 h 2152650"/>
              <a:gd name="connsiteX1035" fmla="*/ 219077 w 3600448"/>
              <a:gd name="connsiteY1035" fmla="*/ 1539345 h 2152650"/>
              <a:gd name="connsiteX1036" fmla="*/ 227116 w 3600448"/>
              <a:gd name="connsiteY1036" fmla="*/ 1538303 h 2152650"/>
              <a:gd name="connsiteX1037" fmla="*/ 1301757 w 3600448"/>
              <a:gd name="connsiteY1037" fmla="*/ 1536700 h 2152650"/>
              <a:gd name="connsiteX1038" fmla="*/ 1285883 w 3600448"/>
              <a:gd name="connsiteY1038" fmla="*/ 1547813 h 2152650"/>
              <a:gd name="connsiteX1039" fmla="*/ 1301757 w 3600448"/>
              <a:gd name="connsiteY1039" fmla="*/ 1536700 h 2152650"/>
              <a:gd name="connsiteX1040" fmla="*/ 1197301 w 3600448"/>
              <a:gd name="connsiteY1040" fmla="*/ 1536700 h 2152650"/>
              <a:gd name="connsiteX1041" fmla="*/ 1204921 w 3600448"/>
              <a:gd name="connsiteY1041" fmla="*/ 1539875 h 2152650"/>
              <a:gd name="connsiteX1042" fmla="*/ 1185871 w 3600448"/>
              <a:gd name="connsiteY1042" fmla="*/ 1543050 h 2152650"/>
              <a:gd name="connsiteX1043" fmla="*/ 1197301 w 3600448"/>
              <a:gd name="connsiteY1043" fmla="*/ 1536700 h 2152650"/>
              <a:gd name="connsiteX1044" fmla="*/ 348568 w 3600448"/>
              <a:gd name="connsiteY1044" fmla="*/ 1535793 h 2152650"/>
              <a:gd name="connsiteX1045" fmla="*/ 345850 w 3600448"/>
              <a:gd name="connsiteY1045" fmla="*/ 1539925 h 2152650"/>
              <a:gd name="connsiteX1046" fmla="*/ 344839 w 3600448"/>
              <a:gd name="connsiteY1046" fmla="*/ 1539573 h 2152650"/>
              <a:gd name="connsiteX1047" fmla="*/ 348568 w 3600448"/>
              <a:gd name="connsiteY1047" fmla="*/ 1535793 h 2152650"/>
              <a:gd name="connsiteX1048" fmla="*/ 997445 w 3600448"/>
              <a:gd name="connsiteY1048" fmla="*/ 1535192 h 2152650"/>
              <a:gd name="connsiteX1049" fmla="*/ 996916 w 3600448"/>
              <a:gd name="connsiteY1049" fmla="*/ 1536180 h 2152650"/>
              <a:gd name="connsiteX1050" fmla="*/ 992767 w 3600448"/>
              <a:gd name="connsiteY1050" fmla="*/ 1536065 h 2152650"/>
              <a:gd name="connsiteX1051" fmla="*/ 997445 w 3600448"/>
              <a:gd name="connsiteY1051" fmla="*/ 1535192 h 2152650"/>
              <a:gd name="connsiteX1052" fmla="*/ 62637 w 3600448"/>
              <a:gd name="connsiteY1052" fmla="*/ 1534781 h 2152650"/>
              <a:gd name="connsiteX1053" fmla="*/ 70141 w 3600448"/>
              <a:gd name="connsiteY1053" fmla="*/ 1536170 h 2152650"/>
              <a:gd name="connsiteX1054" fmla="*/ 69205 w 3600448"/>
              <a:gd name="connsiteY1054" fmla="*/ 1537096 h 2152650"/>
              <a:gd name="connsiteX1055" fmla="*/ 63174 w 3600448"/>
              <a:gd name="connsiteY1055" fmla="*/ 1543049 h 2152650"/>
              <a:gd name="connsiteX1056" fmla="*/ 58886 w 3600448"/>
              <a:gd name="connsiteY1056" fmla="*/ 1539874 h 2152650"/>
              <a:gd name="connsiteX1057" fmla="*/ 85149 w 3600448"/>
              <a:gd name="connsiteY1057" fmla="*/ 1558395 h 2152650"/>
              <a:gd name="connsiteX1058" fmla="*/ 73893 w 3600448"/>
              <a:gd name="connsiteY1058" fmla="*/ 1562099 h 2152650"/>
              <a:gd name="connsiteX1059" fmla="*/ 58886 w 3600448"/>
              <a:gd name="connsiteY1059" fmla="*/ 1554691 h 2152650"/>
              <a:gd name="connsiteX1060" fmla="*/ 55134 w 3600448"/>
              <a:gd name="connsiteY1060" fmla="*/ 1536170 h 2152650"/>
              <a:gd name="connsiteX1061" fmla="*/ 62637 w 3600448"/>
              <a:gd name="connsiteY1061" fmla="*/ 1534781 h 2152650"/>
              <a:gd name="connsiteX1062" fmla="*/ 1026972 w 3600448"/>
              <a:gd name="connsiteY1062" fmla="*/ 1534100 h 2152650"/>
              <a:gd name="connsiteX1063" fmla="*/ 1022703 w 3600448"/>
              <a:gd name="connsiteY1063" fmla="*/ 1539558 h 2152650"/>
              <a:gd name="connsiteX1064" fmla="*/ 989025 w 3600448"/>
              <a:gd name="connsiteY1064" fmla="*/ 1543050 h 2152650"/>
              <a:gd name="connsiteX1065" fmla="*/ 996509 w 3600448"/>
              <a:gd name="connsiteY1065" fmla="*/ 1536938 h 2152650"/>
              <a:gd name="connsiteX1066" fmla="*/ 996916 w 3600448"/>
              <a:gd name="connsiteY1066" fmla="*/ 1536180 h 2152650"/>
              <a:gd name="connsiteX1067" fmla="*/ 1010461 w 3600448"/>
              <a:gd name="connsiteY1067" fmla="*/ 1536556 h 2152650"/>
              <a:gd name="connsiteX1068" fmla="*/ 1026972 w 3600448"/>
              <a:gd name="connsiteY1068" fmla="*/ 1534100 h 2152650"/>
              <a:gd name="connsiteX1069" fmla="*/ 24874 w 3600448"/>
              <a:gd name="connsiteY1069" fmla="*/ 1531937 h 2152650"/>
              <a:gd name="connsiteX1070" fmla="*/ 47100 w 3600448"/>
              <a:gd name="connsiteY1070" fmla="*/ 1535641 h 2152650"/>
              <a:gd name="connsiteX1071" fmla="*/ 47100 w 3600448"/>
              <a:gd name="connsiteY1071" fmla="*/ 1546754 h 2152650"/>
              <a:gd name="connsiteX1072" fmla="*/ 39690 w 3600448"/>
              <a:gd name="connsiteY1072" fmla="*/ 1539345 h 2152650"/>
              <a:gd name="connsiteX1073" fmla="*/ 17467 w 3600448"/>
              <a:gd name="connsiteY1073" fmla="*/ 1550458 h 2152650"/>
              <a:gd name="connsiteX1074" fmla="*/ 6352 w 3600448"/>
              <a:gd name="connsiteY1074" fmla="*/ 1539345 h 2152650"/>
              <a:gd name="connsiteX1075" fmla="*/ 24874 w 3600448"/>
              <a:gd name="connsiteY1075" fmla="*/ 1539345 h 2152650"/>
              <a:gd name="connsiteX1076" fmla="*/ 24874 w 3600448"/>
              <a:gd name="connsiteY1076" fmla="*/ 1531937 h 2152650"/>
              <a:gd name="connsiteX1077" fmla="*/ 62988 w 3600448"/>
              <a:gd name="connsiteY1077" fmla="*/ 1527175 h 2152650"/>
              <a:gd name="connsiteX1078" fmla="*/ 73029 w 3600448"/>
              <a:gd name="connsiteY1078" fmla="*/ 1531937 h 2152650"/>
              <a:gd name="connsiteX1079" fmla="*/ 55564 w 3600448"/>
              <a:gd name="connsiteY1079" fmla="*/ 1531937 h 2152650"/>
              <a:gd name="connsiteX1080" fmla="*/ 62988 w 3600448"/>
              <a:gd name="connsiteY1080" fmla="*/ 1527175 h 2152650"/>
              <a:gd name="connsiteX1081" fmla="*/ 132494 w 3600448"/>
              <a:gd name="connsiteY1081" fmla="*/ 1525587 h 2152650"/>
              <a:gd name="connsiteX1082" fmla="*/ 158525 w 3600448"/>
              <a:gd name="connsiteY1082" fmla="*/ 1529291 h 2152650"/>
              <a:gd name="connsiteX1083" fmla="*/ 154806 w 3600448"/>
              <a:gd name="connsiteY1083" fmla="*/ 1529291 h 2152650"/>
              <a:gd name="connsiteX1084" fmla="*/ 177122 w 3600448"/>
              <a:gd name="connsiteY1084" fmla="*/ 1532995 h 2152650"/>
              <a:gd name="connsiteX1085" fmla="*/ 184563 w 3600448"/>
              <a:gd name="connsiteY1085" fmla="*/ 1525587 h 2152650"/>
              <a:gd name="connsiteX1086" fmla="*/ 199437 w 3600448"/>
              <a:gd name="connsiteY1086" fmla="*/ 1536699 h 2152650"/>
              <a:gd name="connsiteX1087" fmla="*/ 199437 w 3600448"/>
              <a:gd name="connsiteY1087" fmla="*/ 1529291 h 2152650"/>
              <a:gd name="connsiteX1088" fmla="*/ 188281 w 3600448"/>
              <a:gd name="connsiteY1088" fmla="*/ 1529291 h 2152650"/>
              <a:gd name="connsiteX1089" fmla="*/ 210596 w 3600448"/>
              <a:gd name="connsiteY1089" fmla="*/ 1525587 h 2152650"/>
              <a:gd name="connsiteX1090" fmla="*/ 195722 w 3600448"/>
              <a:gd name="connsiteY1090" fmla="*/ 1540404 h 2152650"/>
              <a:gd name="connsiteX1091" fmla="*/ 210596 w 3600448"/>
              <a:gd name="connsiteY1091" fmla="*/ 1544108 h 2152650"/>
              <a:gd name="connsiteX1092" fmla="*/ 195722 w 3600448"/>
              <a:gd name="connsiteY1092" fmla="*/ 1547812 h 2152650"/>
              <a:gd name="connsiteX1093" fmla="*/ 186856 w 3600448"/>
              <a:gd name="connsiteY1093" fmla="*/ 1547253 h 2152650"/>
              <a:gd name="connsiteX1094" fmla="*/ 185492 w 3600448"/>
              <a:gd name="connsiteY1094" fmla="*/ 1543182 h 2152650"/>
              <a:gd name="connsiteX1095" fmla="*/ 173405 w 3600448"/>
              <a:gd name="connsiteY1095" fmla="*/ 1540404 h 2152650"/>
              <a:gd name="connsiteX1096" fmla="*/ 177122 w 3600448"/>
              <a:gd name="connsiteY1096" fmla="*/ 1547812 h 2152650"/>
              <a:gd name="connsiteX1097" fmla="*/ 165964 w 3600448"/>
              <a:gd name="connsiteY1097" fmla="*/ 1544108 h 2152650"/>
              <a:gd name="connsiteX1098" fmla="*/ 169684 w 3600448"/>
              <a:gd name="connsiteY1098" fmla="*/ 1551516 h 2152650"/>
              <a:gd name="connsiteX1099" fmla="*/ 128772 w 3600448"/>
              <a:gd name="connsiteY1099" fmla="*/ 1558924 h 2152650"/>
              <a:gd name="connsiteX1100" fmla="*/ 84140 w 3600448"/>
              <a:gd name="connsiteY1100" fmla="*/ 1555220 h 2152650"/>
              <a:gd name="connsiteX1101" fmla="*/ 102740 w 3600448"/>
              <a:gd name="connsiteY1101" fmla="*/ 1547812 h 2152650"/>
              <a:gd name="connsiteX1102" fmla="*/ 95298 w 3600448"/>
              <a:gd name="connsiteY1102" fmla="*/ 1544108 h 2152650"/>
              <a:gd name="connsiteX1103" fmla="*/ 95298 w 3600448"/>
              <a:gd name="connsiteY1103" fmla="*/ 1547812 h 2152650"/>
              <a:gd name="connsiteX1104" fmla="*/ 91582 w 3600448"/>
              <a:gd name="connsiteY1104" fmla="*/ 1540404 h 2152650"/>
              <a:gd name="connsiteX1105" fmla="*/ 110174 w 3600448"/>
              <a:gd name="connsiteY1105" fmla="*/ 1540404 h 2152650"/>
              <a:gd name="connsiteX1106" fmla="*/ 102740 w 3600448"/>
              <a:gd name="connsiteY1106" fmla="*/ 1536699 h 2152650"/>
              <a:gd name="connsiteX1107" fmla="*/ 132494 w 3600448"/>
              <a:gd name="connsiteY1107" fmla="*/ 1532995 h 2152650"/>
              <a:gd name="connsiteX1108" fmla="*/ 132494 w 3600448"/>
              <a:gd name="connsiteY1108" fmla="*/ 1525587 h 2152650"/>
              <a:gd name="connsiteX1109" fmla="*/ 913252 w 3600448"/>
              <a:gd name="connsiteY1109" fmla="*/ 1524120 h 2152650"/>
              <a:gd name="connsiteX1110" fmla="*/ 913243 w 3600448"/>
              <a:gd name="connsiteY1110" fmla="*/ 1524669 h 2152650"/>
              <a:gd name="connsiteX1111" fmla="*/ 907111 w 3600448"/>
              <a:gd name="connsiteY1111" fmla="*/ 1524793 h 2152650"/>
              <a:gd name="connsiteX1112" fmla="*/ 795751 w 3600448"/>
              <a:gd name="connsiteY1112" fmla="*/ 1521354 h 2152650"/>
              <a:gd name="connsiteX1113" fmla="*/ 806467 w 3600448"/>
              <a:gd name="connsiteY1113" fmla="*/ 1528763 h 2152650"/>
              <a:gd name="connsiteX1114" fmla="*/ 792179 w 3600448"/>
              <a:gd name="connsiteY1114" fmla="*/ 1528763 h 2152650"/>
              <a:gd name="connsiteX1115" fmla="*/ 795751 w 3600448"/>
              <a:gd name="connsiteY1115" fmla="*/ 1521354 h 2152650"/>
              <a:gd name="connsiteX1116" fmla="*/ 1140894 w 3600448"/>
              <a:gd name="connsiteY1116" fmla="*/ 1520825 h 2152650"/>
              <a:gd name="connsiteX1117" fmla="*/ 1144598 w 3600448"/>
              <a:gd name="connsiteY1117" fmla="*/ 1528536 h 2152650"/>
              <a:gd name="connsiteX1118" fmla="*/ 1155711 w 3600448"/>
              <a:gd name="connsiteY1118" fmla="*/ 1524681 h 2152650"/>
              <a:gd name="connsiteX1119" fmla="*/ 1133486 w 3600448"/>
              <a:gd name="connsiteY1119" fmla="*/ 1536247 h 2152650"/>
              <a:gd name="connsiteX1120" fmla="*/ 1137190 w 3600448"/>
              <a:gd name="connsiteY1120" fmla="*/ 1540102 h 2152650"/>
              <a:gd name="connsiteX1121" fmla="*/ 1118669 w 3600448"/>
              <a:gd name="connsiteY1121" fmla="*/ 1532391 h 2152650"/>
              <a:gd name="connsiteX1122" fmla="*/ 1100148 w 3600448"/>
              <a:gd name="connsiteY1122" fmla="*/ 1540102 h 2152650"/>
              <a:gd name="connsiteX1123" fmla="*/ 1114965 w 3600448"/>
              <a:gd name="connsiteY1123" fmla="*/ 1524681 h 2152650"/>
              <a:gd name="connsiteX1124" fmla="*/ 1140894 w 3600448"/>
              <a:gd name="connsiteY1124" fmla="*/ 1520825 h 2152650"/>
              <a:gd name="connsiteX1125" fmla="*/ 385779 w 3600448"/>
              <a:gd name="connsiteY1125" fmla="*/ 1520825 h 2152650"/>
              <a:gd name="connsiteX1126" fmla="*/ 385779 w 3600448"/>
              <a:gd name="connsiteY1126" fmla="*/ 1528233 h 2152650"/>
              <a:gd name="connsiteX1127" fmla="*/ 396890 w 3600448"/>
              <a:gd name="connsiteY1127" fmla="*/ 1520825 h 2152650"/>
              <a:gd name="connsiteX1128" fmla="*/ 404300 w 3600448"/>
              <a:gd name="connsiteY1128" fmla="*/ 1543050 h 2152650"/>
              <a:gd name="connsiteX1129" fmla="*/ 400596 w 3600448"/>
              <a:gd name="connsiteY1129" fmla="*/ 1535642 h 2152650"/>
              <a:gd name="connsiteX1130" fmla="*/ 385779 w 3600448"/>
              <a:gd name="connsiteY1130" fmla="*/ 1543050 h 2152650"/>
              <a:gd name="connsiteX1131" fmla="*/ 378371 w 3600448"/>
              <a:gd name="connsiteY1131" fmla="*/ 1524529 h 2152650"/>
              <a:gd name="connsiteX1132" fmla="*/ 922351 w 3600448"/>
              <a:gd name="connsiteY1132" fmla="*/ 1516856 h 2152650"/>
              <a:gd name="connsiteX1133" fmla="*/ 916160 w 3600448"/>
              <a:gd name="connsiteY1133" fmla="*/ 1523801 h 2152650"/>
              <a:gd name="connsiteX1134" fmla="*/ 913252 w 3600448"/>
              <a:gd name="connsiteY1134" fmla="*/ 1524120 h 2152650"/>
              <a:gd name="connsiteX1135" fmla="*/ 913303 w 3600448"/>
              <a:gd name="connsiteY1135" fmla="*/ 1520825 h 2152650"/>
              <a:gd name="connsiteX1136" fmla="*/ 922351 w 3600448"/>
              <a:gd name="connsiteY1136" fmla="*/ 1516856 h 2152650"/>
              <a:gd name="connsiteX1137" fmla="*/ 1279325 w 3600448"/>
              <a:gd name="connsiteY1137" fmla="*/ 1513742 h 2152650"/>
              <a:gd name="connsiteX1138" fmla="*/ 1286778 w 3600448"/>
              <a:gd name="connsiteY1138" fmla="*/ 1528396 h 2152650"/>
              <a:gd name="connsiteX1139" fmla="*/ 1238327 w 3600448"/>
              <a:gd name="connsiteY1139" fmla="*/ 1539387 h 2152650"/>
              <a:gd name="connsiteX1140" fmla="*/ 1227146 w 3600448"/>
              <a:gd name="connsiteY1140" fmla="*/ 1528396 h 2152650"/>
              <a:gd name="connsiteX1141" fmla="*/ 1256962 w 3600448"/>
              <a:gd name="connsiteY1141" fmla="*/ 1528396 h 2152650"/>
              <a:gd name="connsiteX1142" fmla="*/ 1245782 w 3600448"/>
              <a:gd name="connsiteY1142" fmla="*/ 1524733 h 2152650"/>
              <a:gd name="connsiteX1143" fmla="*/ 1283052 w 3600448"/>
              <a:gd name="connsiteY1143" fmla="*/ 1521069 h 2152650"/>
              <a:gd name="connsiteX1144" fmla="*/ 1279325 w 3600448"/>
              <a:gd name="connsiteY1144" fmla="*/ 1513742 h 2152650"/>
              <a:gd name="connsiteX1145" fmla="*/ 255331 w 3600448"/>
              <a:gd name="connsiteY1145" fmla="*/ 1513232 h 2152650"/>
              <a:gd name="connsiteX1146" fmla="*/ 266519 w 3600448"/>
              <a:gd name="connsiteY1146" fmla="*/ 1516894 h 2152650"/>
              <a:gd name="connsiteX1147" fmla="*/ 272267 w 3600448"/>
              <a:gd name="connsiteY1147" fmla="*/ 1514654 h 2152650"/>
              <a:gd name="connsiteX1148" fmla="*/ 272577 w 3600448"/>
              <a:gd name="connsiteY1148" fmla="*/ 1515477 h 2152650"/>
              <a:gd name="connsiteX1149" fmla="*/ 266519 w 3600448"/>
              <a:gd name="connsiteY1149" fmla="*/ 1524454 h 2152650"/>
              <a:gd name="connsiteX1150" fmla="*/ 303822 w 3600448"/>
              <a:gd name="connsiteY1150" fmla="*/ 1547132 h 2152650"/>
              <a:gd name="connsiteX1151" fmla="*/ 303822 w 3600448"/>
              <a:gd name="connsiteY1151" fmla="*/ 1543353 h 2152650"/>
              <a:gd name="connsiteX1152" fmla="*/ 341109 w 3600448"/>
              <a:gd name="connsiteY1152" fmla="*/ 1547132 h 2152650"/>
              <a:gd name="connsiteX1153" fmla="*/ 342042 w 3600448"/>
              <a:gd name="connsiteY1153" fmla="*/ 1545715 h 2152650"/>
              <a:gd name="connsiteX1154" fmla="*/ 345850 w 3600448"/>
              <a:gd name="connsiteY1154" fmla="*/ 1539925 h 2152650"/>
              <a:gd name="connsiteX1155" fmla="*/ 359751 w 3600448"/>
              <a:gd name="connsiteY1155" fmla="*/ 1544770 h 2152650"/>
              <a:gd name="connsiteX1156" fmla="*/ 374666 w 3600448"/>
              <a:gd name="connsiteY1156" fmla="*/ 1547132 h 2152650"/>
              <a:gd name="connsiteX1157" fmla="*/ 370937 w 3600448"/>
              <a:gd name="connsiteY1157" fmla="*/ 1550912 h 2152650"/>
              <a:gd name="connsiteX1158" fmla="*/ 352298 w 3600448"/>
              <a:gd name="connsiteY1158" fmla="*/ 1554692 h 2152650"/>
              <a:gd name="connsiteX1159" fmla="*/ 356025 w 3600448"/>
              <a:gd name="connsiteY1159" fmla="*/ 1562251 h 2152650"/>
              <a:gd name="connsiteX1160" fmla="*/ 341109 w 3600448"/>
              <a:gd name="connsiteY1160" fmla="*/ 1550912 h 2152650"/>
              <a:gd name="connsiteX1161" fmla="*/ 341109 w 3600448"/>
              <a:gd name="connsiteY1161" fmla="*/ 1554692 h 2152650"/>
              <a:gd name="connsiteX1162" fmla="*/ 326193 w 3600448"/>
              <a:gd name="connsiteY1162" fmla="*/ 1554692 h 2152650"/>
              <a:gd name="connsiteX1163" fmla="*/ 326193 w 3600448"/>
              <a:gd name="connsiteY1163" fmla="*/ 1543353 h 2152650"/>
              <a:gd name="connsiteX1164" fmla="*/ 315009 w 3600448"/>
              <a:gd name="connsiteY1164" fmla="*/ 1554692 h 2152650"/>
              <a:gd name="connsiteX1165" fmla="*/ 303822 w 3600448"/>
              <a:gd name="connsiteY1165" fmla="*/ 1550912 h 2152650"/>
              <a:gd name="connsiteX1166" fmla="*/ 307551 w 3600448"/>
              <a:gd name="connsiteY1166" fmla="*/ 1558472 h 2152650"/>
              <a:gd name="connsiteX1167" fmla="*/ 344839 w 3600448"/>
              <a:gd name="connsiteY1167" fmla="*/ 1562251 h 2152650"/>
              <a:gd name="connsiteX1168" fmla="*/ 326193 w 3600448"/>
              <a:gd name="connsiteY1168" fmla="*/ 1562251 h 2152650"/>
              <a:gd name="connsiteX1169" fmla="*/ 329921 w 3600448"/>
              <a:gd name="connsiteY1169" fmla="*/ 1566031 h 2152650"/>
              <a:gd name="connsiteX1170" fmla="*/ 318734 w 3600448"/>
              <a:gd name="connsiteY1170" fmla="*/ 1566031 h 2152650"/>
              <a:gd name="connsiteX1171" fmla="*/ 322463 w 3600448"/>
              <a:gd name="connsiteY1171" fmla="*/ 1569811 h 2152650"/>
              <a:gd name="connsiteX1172" fmla="*/ 307551 w 3600448"/>
              <a:gd name="connsiteY1172" fmla="*/ 1581150 h 2152650"/>
              <a:gd name="connsiteX1173" fmla="*/ 307551 w 3600448"/>
              <a:gd name="connsiteY1173" fmla="*/ 1577370 h 2152650"/>
              <a:gd name="connsiteX1174" fmla="*/ 296363 w 3600448"/>
              <a:gd name="connsiteY1174" fmla="*/ 1581150 h 2152650"/>
              <a:gd name="connsiteX1175" fmla="*/ 285162 w 3600448"/>
              <a:gd name="connsiteY1175" fmla="*/ 1569811 h 2152650"/>
              <a:gd name="connsiteX1176" fmla="*/ 300092 w 3600448"/>
              <a:gd name="connsiteY1176" fmla="*/ 1569811 h 2152650"/>
              <a:gd name="connsiteX1177" fmla="*/ 296363 w 3600448"/>
              <a:gd name="connsiteY1177" fmla="*/ 1560834 h 2152650"/>
              <a:gd name="connsiteX1178" fmla="*/ 281906 w 3600448"/>
              <a:gd name="connsiteY1178" fmla="*/ 1554886 h 2152650"/>
              <a:gd name="connsiteX1179" fmla="*/ 282365 w 3600448"/>
              <a:gd name="connsiteY1179" fmla="*/ 1551385 h 2152650"/>
              <a:gd name="connsiteX1180" fmla="*/ 288891 w 3600448"/>
              <a:gd name="connsiteY1180" fmla="*/ 1547132 h 2152650"/>
              <a:gd name="connsiteX1181" fmla="*/ 266519 w 3600448"/>
              <a:gd name="connsiteY1181" fmla="*/ 1535793 h 2152650"/>
              <a:gd name="connsiteX1182" fmla="*/ 266519 w 3600448"/>
              <a:gd name="connsiteY1182" fmla="*/ 1543353 h 2152650"/>
              <a:gd name="connsiteX1183" fmla="*/ 262792 w 3600448"/>
              <a:gd name="connsiteY1183" fmla="*/ 1528233 h 2152650"/>
              <a:gd name="connsiteX1184" fmla="*/ 247876 w 3600448"/>
              <a:gd name="connsiteY1184" fmla="*/ 1524454 h 2152650"/>
              <a:gd name="connsiteX1185" fmla="*/ 221773 w 3600448"/>
              <a:gd name="connsiteY1185" fmla="*/ 1528233 h 2152650"/>
              <a:gd name="connsiteX1186" fmla="*/ 221773 w 3600448"/>
              <a:gd name="connsiteY1186" fmla="*/ 1520674 h 2152650"/>
              <a:gd name="connsiteX1187" fmla="*/ 255331 w 3600448"/>
              <a:gd name="connsiteY1187" fmla="*/ 1513232 h 2152650"/>
              <a:gd name="connsiteX1188" fmla="*/ 270247 w 3600448"/>
              <a:gd name="connsiteY1188" fmla="*/ 1509335 h 2152650"/>
              <a:gd name="connsiteX1189" fmla="*/ 272577 w 3600448"/>
              <a:gd name="connsiteY1189" fmla="*/ 1514532 h 2152650"/>
              <a:gd name="connsiteX1190" fmla="*/ 272267 w 3600448"/>
              <a:gd name="connsiteY1190" fmla="*/ 1514654 h 2152650"/>
              <a:gd name="connsiteX1191" fmla="*/ 1331919 w 3600448"/>
              <a:gd name="connsiteY1191" fmla="*/ 1501775 h 2152650"/>
              <a:gd name="connsiteX1192" fmla="*/ 1343032 w 3600448"/>
              <a:gd name="connsiteY1192" fmla="*/ 1506538 h 2152650"/>
              <a:gd name="connsiteX1193" fmla="*/ 1335094 w 3600448"/>
              <a:gd name="connsiteY1193" fmla="*/ 1509713 h 2152650"/>
              <a:gd name="connsiteX1194" fmla="*/ 687604 w 3600448"/>
              <a:gd name="connsiteY1194" fmla="*/ 1501775 h 2152650"/>
              <a:gd name="connsiteX1195" fmla="*/ 706456 w 3600448"/>
              <a:gd name="connsiteY1195" fmla="*/ 1509712 h 2152650"/>
              <a:gd name="connsiteX1196" fmla="*/ 676293 w 3600448"/>
              <a:gd name="connsiteY1196" fmla="*/ 1525587 h 2152650"/>
              <a:gd name="connsiteX1197" fmla="*/ 687604 w 3600448"/>
              <a:gd name="connsiteY1197" fmla="*/ 1501775 h 2152650"/>
              <a:gd name="connsiteX1198" fmla="*/ 25401 w 3600448"/>
              <a:gd name="connsiteY1198" fmla="*/ 1499129 h 2152650"/>
              <a:gd name="connsiteX1199" fmla="*/ 6352 w 3600448"/>
              <a:gd name="connsiteY1199" fmla="*/ 1502833 h 2152650"/>
              <a:gd name="connsiteX1200" fmla="*/ 270410 w 3600448"/>
              <a:gd name="connsiteY1200" fmla="*/ 1498600 h 2152650"/>
              <a:gd name="connsiteX1201" fmla="*/ 288927 w 3600448"/>
              <a:gd name="connsiteY1201" fmla="*/ 1517650 h 2152650"/>
              <a:gd name="connsiteX1202" fmla="*/ 266701 w 3600448"/>
              <a:gd name="connsiteY1202" fmla="*/ 1502410 h 2152650"/>
              <a:gd name="connsiteX1203" fmla="*/ 141290 w 3600448"/>
              <a:gd name="connsiteY1203" fmla="*/ 1498600 h 2152650"/>
              <a:gd name="connsiteX1204" fmla="*/ 159499 w 3600448"/>
              <a:gd name="connsiteY1204" fmla="*/ 1502172 h 2152650"/>
              <a:gd name="connsiteX1205" fmla="*/ 159499 w 3600448"/>
              <a:gd name="connsiteY1205" fmla="*/ 1498600 h 2152650"/>
              <a:gd name="connsiteX1206" fmla="*/ 188635 w 3600448"/>
              <a:gd name="connsiteY1206" fmla="*/ 1505744 h 2152650"/>
              <a:gd name="connsiteX1207" fmla="*/ 192278 w 3600448"/>
              <a:gd name="connsiteY1207" fmla="*/ 1498600 h 2152650"/>
              <a:gd name="connsiteX1208" fmla="*/ 203207 w 3600448"/>
              <a:gd name="connsiteY1208" fmla="*/ 1502172 h 2152650"/>
              <a:gd name="connsiteX1209" fmla="*/ 203207 w 3600448"/>
              <a:gd name="connsiteY1209" fmla="*/ 1509315 h 2152650"/>
              <a:gd name="connsiteX1210" fmla="*/ 195921 w 3600448"/>
              <a:gd name="connsiteY1210" fmla="*/ 1509315 h 2152650"/>
              <a:gd name="connsiteX1211" fmla="*/ 141290 w 3600448"/>
              <a:gd name="connsiteY1211" fmla="*/ 1498600 h 2152650"/>
              <a:gd name="connsiteX1212" fmla="*/ 122240 w 3600448"/>
              <a:gd name="connsiteY1212" fmla="*/ 1498600 h 2152650"/>
              <a:gd name="connsiteX1213" fmla="*/ 141290 w 3600448"/>
              <a:gd name="connsiteY1213" fmla="*/ 1506537 h 2152650"/>
              <a:gd name="connsiteX1214" fmla="*/ 114303 w 3600448"/>
              <a:gd name="connsiteY1214" fmla="*/ 1501775 h 2152650"/>
              <a:gd name="connsiteX1215" fmla="*/ 1309141 w 3600448"/>
              <a:gd name="connsiteY1215" fmla="*/ 1495425 h 2152650"/>
              <a:gd name="connsiteX1216" fmla="*/ 1312869 w 3600448"/>
              <a:gd name="connsiteY1216" fmla="*/ 1506416 h 2152650"/>
              <a:gd name="connsiteX1217" fmla="*/ 1279325 w 3600448"/>
              <a:gd name="connsiteY1217" fmla="*/ 1513742 h 2152650"/>
              <a:gd name="connsiteX1218" fmla="*/ 1298426 w 3600448"/>
              <a:gd name="connsiteY1218" fmla="*/ 1507331 h 2152650"/>
              <a:gd name="connsiteX1219" fmla="*/ 1299868 w 3600448"/>
              <a:gd name="connsiteY1219" fmla="*/ 1505729 h 2152650"/>
              <a:gd name="connsiteX1220" fmla="*/ 1290644 w 3600448"/>
              <a:gd name="connsiteY1220" fmla="*/ 1501775 h 2152650"/>
              <a:gd name="connsiteX1221" fmla="*/ 1298581 w 3600448"/>
              <a:gd name="connsiteY1221" fmla="*/ 1501775 h 2152650"/>
              <a:gd name="connsiteX1222" fmla="*/ 1300643 w 3600448"/>
              <a:gd name="connsiteY1222" fmla="*/ 1504868 h 2152650"/>
              <a:gd name="connsiteX1223" fmla="*/ 728681 w 3600448"/>
              <a:gd name="connsiteY1223" fmla="*/ 1495425 h 2152650"/>
              <a:gd name="connsiteX1224" fmla="*/ 714393 w 3600448"/>
              <a:gd name="connsiteY1224" fmla="*/ 1501775 h 2152650"/>
              <a:gd name="connsiteX1225" fmla="*/ 709631 w 3600448"/>
              <a:gd name="connsiteY1225" fmla="*/ 1498600 h 2152650"/>
              <a:gd name="connsiteX1226" fmla="*/ 1219209 w 3600448"/>
              <a:gd name="connsiteY1226" fmla="*/ 1486959 h 2152650"/>
              <a:gd name="connsiteX1227" fmla="*/ 1227335 w 3600448"/>
              <a:gd name="connsiteY1227" fmla="*/ 1486959 h 2152650"/>
              <a:gd name="connsiteX1228" fmla="*/ 1227364 w 3600448"/>
              <a:gd name="connsiteY1228" fmla="*/ 1487885 h 2152650"/>
              <a:gd name="connsiteX1229" fmla="*/ 1219209 w 3600448"/>
              <a:gd name="connsiteY1229" fmla="*/ 1486959 h 2152650"/>
              <a:gd name="connsiteX1230" fmla="*/ 674451 w 3600448"/>
              <a:gd name="connsiteY1230" fmla="*/ 1483262 h 2152650"/>
              <a:gd name="connsiteX1231" fmla="*/ 675861 w 3600448"/>
              <a:gd name="connsiteY1231" fmla="*/ 1487487 h 2152650"/>
              <a:gd name="connsiteX1232" fmla="*/ 654213 w 3600448"/>
              <a:gd name="connsiteY1232" fmla="*/ 1498600 h 2152650"/>
              <a:gd name="connsiteX1233" fmla="*/ 661429 w 3600448"/>
              <a:gd name="connsiteY1233" fmla="*/ 1509712 h 2152650"/>
              <a:gd name="connsiteX1234" fmla="*/ 639781 w 3600448"/>
              <a:gd name="connsiteY1234" fmla="*/ 1487487 h 2152650"/>
              <a:gd name="connsiteX1235" fmla="*/ 654213 w 3600448"/>
              <a:gd name="connsiteY1235" fmla="*/ 1487487 h 2152650"/>
              <a:gd name="connsiteX1236" fmla="*/ 650605 w 3600448"/>
              <a:gd name="connsiteY1236" fmla="*/ 1483783 h 2152650"/>
              <a:gd name="connsiteX1237" fmla="*/ 674451 w 3600448"/>
              <a:gd name="connsiteY1237" fmla="*/ 1483262 h 2152650"/>
              <a:gd name="connsiteX1238" fmla="*/ 1226829 w 3600448"/>
              <a:gd name="connsiteY1238" fmla="*/ 1479550 h 2152650"/>
              <a:gd name="connsiteX1239" fmla="*/ 1230639 w 3600448"/>
              <a:gd name="connsiteY1239" fmla="*/ 1486959 h 2152650"/>
              <a:gd name="connsiteX1240" fmla="*/ 1229210 w 3600448"/>
              <a:gd name="connsiteY1240" fmla="*/ 1486959 h 2152650"/>
              <a:gd name="connsiteX1241" fmla="*/ 1227335 w 3600448"/>
              <a:gd name="connsiteY1241" fmla="*/ 1486959 h 2152650"/>
              <a:gd name="connsiteX1242" fmla="*/ 1227305 w 3600448"/>
              <a:gd name="connsiteY1242" fmla="*/ 1486033 h 2152650"/>
              <a:gd name="connsiteX1243" fmla="*/ 1226829 w 3600448"/>
              <a:gd name="connsiteY1243" fmla="*/ 1479550 h 2152650"/>
              <a:gd name="connsiteX1244" fmla="*/ 900126 w 3600448"/>
              <a:gd name="connsiteY1244" fmla="*/ 1479550 h 2152650"/>
              <a:gd name="connsiteX1245" fmla="*/ 884252 w 3600448"/>
              <a:gd name="connsiteY1245" fmla="*/ 1486959 h 2152650"/>
              <a:gd name="connsiteX1246" fmla="*/ 900126 w 3600448"/>
              <a:gd name="connsiteY1246" fmla="*/ 1479550 h 2152650"/>
              <a:gd name="connsiteX1247" fmla="*/ 792180 w 3600448"/>
              <a:gd name="connsiteY1247" fmla="*/ 1476375 h 2152650"/>
              <a:gd name="connsiteX1248" fmla="*/ 777363 w 3600448"/>
              <a:gd name="connsiteY1248" fmla="*/ 1491192 h 2152650"/>
              <a:gd name="connsiteX1249" fmla="*/ 781067 w 3600448"/>
              <a:gd name="connsiteY1249" fmla="*/ 1494896 h 2152650"/>
              <a:gd name="connsiteX1250" fmla="*/ 740321 w 3600448"/>
              <a:gd name="connsiteY1250" fmla="*/ 1491192 h 2152650"/>
              <a:gd name="connsiteX1251" fmla="*/ 740321 w 3600448"/>
              <a:gd name="connsiteY1251" fmla="*/ 1480079 h 2152650"/>
              <a:gd name="connsiteX1252" fmla="*/ 769955 w 3600448"/>
              <a:gd name="connsiteY1252" fmla="*/ 1487488 h 2152650"/>
              <a:gd name="connsiteX1253" fmla="*/ 792180 w 3600448"/>
              <a:gd name="connsiteY1253" fmla="*/ 1476375 h 2152650"/>
              <a:gd name="connsiteX1254" fmla="*/ 631814 w 3600448"/>
              <a:gd name="connsiteY1254" fmla="*/ 1468595 h 2152650"/>
              <a:gd name="connsiteX1255" fmla="*/ 635905 w 3600448"/>
              <a:gd name="connsiteY1255" fmla="*/ 1472670 h 2152650"/>
              <a:gd name="connsiteX1256" fmla="*/ 630674 w 3600448"/>
              <a:gd name="connsiteY1256" fmla="*/ 1469892 h 2152650"/>
              <a:gd name="connsiteX1257" fmla="*/ 1472803 w 3600448"/>
              <a:gd name="connsiteY1257" fmla="*/ 1468437 h 2152650"/>
              <a:gd name="connsiteX1258" fmla="*/ 1469232 w 3600448"/>
              <a:gd name="connsiteY1258" fmla="*/ 1479549 h 2152650"/>
              <a:gd name="connsiteX1259" fmla="*/ 1462087 w 3600448"/>
              <a:gd name="connsiteY1259" fmla="*/ 1475845 h 2152650"/>
              <a:gd name="connsiteX1260" fmla="*/ 1472803 w 3600448"/>
              <a:gd name="connsiteY1260" fmla="*/ 1468437 h 2152650"/>
              <a:gd name="connsiteX1261" fmla="*/ 1235084 w 3600448"/>
              <a:gd name="connsiteY1261" fmla="*/ 1465262 h 2152650"/>
              <a:gd name="connsiteX1262" fmla="*/ 1235084 w 3600448"/>
              <a:gd name="connsiteY1262" fmla="*/ 1468437 h 2152650"/>
              <a:gd name="connsiteX1263" fmla="*/ 1227146 w 3600448"/>
              <a:gd name="connsiteY1263" fmla="*/ 1473200 h 2152650"/>
              <a:gd name="connsiteX1264" fmla="*/ 300054 w 3600448"/>
              <a:gd name="connsiteY1264" fmla="*/ 1457325 h 2152650"/>
              <a:gd name="connsiteX1265" fmla="*/ 292632 w 3600448"/>
              <a:gd name="connsiteY1265" fmla="*/ 1461294 h 2152650"/>
              <a:gd name="connsiteX1266" fmla="*/ 300054 w 3600448"/>
              <a:gd name="connsiteY1266" fmla="*/ 1457325 h 2152650"/>
              <a:gd name="connsiteX1267" fmla="*/ 1040619 w 3600448"/>
              <a:gd name="connsiteY1267" fmla="*/ 1456134 h 2152650"/>
              <a:gd name="connsiteX1268" fmla="*/ 1047763 w 3600448"/>
              <a:gd name="connsiteY1268" fmla="*/ 1457325 h 2152650"/>
              <a:gd name="connsiteX1269" fmla="*/ 1033475 w 3600448"/>
              <a:gd name="connsiteY1269" fmla="*/ 1457325 h 2152650"/>
              <a:gd name="connsiteX1270" fmla="*/ 1040619 w 3600448"/>
              <a:gd name="connsiteY1270" fmla="*/ 1456134 h 2152650"/>
              <a:gd name="connsiteX1271" fmla="*/ 892189 w 3600448"/>
              <a:gd name="connsiteY1271" fmla="*/ 1454150 h 2152650"/>
              <a:gd name="connsiteX1272" fmla="*/ 858852 w 3600448"/>
              <a:gd name="connsiteY1272" fmla="*/ 1468438 h 2152650"/>
              <a:gd name="connsiteX1273" fmla="*/ 862556 w 3600448"/>
              <a:gd name="connsiteY1273" fmla="*/ 1464866 h 2152650"/>
              <a:gd name="connsiteX1274" fmla="*/ 892189 w 3600448"/>
              <a:gd name="connsiteY1274" fmla="*/ 1454150 h 2152650"/>
              <a:gd name="connsiteX1275" fmla="*/ 1851489 w 3600448"/>
              <a:gd name="connsiteY1275" fmla="*/ 1454101 h 2152650"/>
              <a:gd name="connsiteX1276" fmla="*/ 1874835 w 3600448"/>
              <a:gd name="connsiteY1276" fmla="*/ 1458119 h 2152650"/>
              <a:gd name="connsiteX1277" fmla="*/ 1856159 w 3600448"/>
              <a:gd name="connsiteY1277" fmla="*/ 1472406 h 2152650"/>
              <a:gd name="connsiteX1278" fmla="*/ 1841217 w 3600448"/>
              <a:gd name="connsiteY1278" fmla="*/ 1468835 h 2152650"/>
              <a:gd name="connsiteX1279" fmla="*/ 1833747 w 3600448"/>
              <a:gd name="connsiteY1279" fmla="*/ 1458119 h 2152650"/>
              <a:gd name="connsiteX1280" fmla="*/ 1830012 w 3600448"/>
              <a:gd name="connsiteY1280" fmla="*/ 1465263 h 2152650"/>
              <a:gd name="connsiteX1281" fmla="*/ 1815070 w 3600448"/>
              <a:gd name="connsiteY1281" fmla="*/ 1468835 h 2152650"/>
              <a:gd name="connsiteX1282" fmla="*/ 1822541 w 3600448"/>
              <a:gd name="connsiteY1282" fmla="*/ 1458119 h 2152650"/>
              <a:gd name="connsiteX1283" fmla="*/ 1851489 w 3600448"/>
              <a:gd name="connsiteY1283" fmla="*/ 1454101 h 2152650"/>
              <a:gd name="connsiteX1284" fmla="*/ 1092346 w 3600448"/>
              <a:gd name="connsiteY1284" fmla="*/ 1453757 h 2152650"/>
              <a:gd name="connsiteX1285" fmla="*/ 1089583 w 3600448"/>
              <a:gd name="connsiteY1285" fmla="*/ 1456007 h 2152650"/>
              <a:gd name="connsiteX1286" fmla="*/ 1074249 w 3600448"/>
              <a:gd name="connsiteY1286" fmla="*/ 1462088 h 2152650"/>
              <a:gd name="connsiteX1287" fmla="*/ 1085401 w 3600448"/>
              <a:gd name="connsiteY1287" fmla="*/ 1454604 h 2152650"/>
              <a:gd name="connsiteX1288" fmla="*/ 284616 w 3600448"/>
              <a:gd name="connsiteY1288" fmla="*/ 1453403 h 2152650"/>
              <a:gd name="connsiteX1289" fmla="*/ 286106 w 3600448"/>
              <a:gd name="connsiteY1289" fmla="*/ 1454149 h 2152650"/>
              <a:gd name="connsiteX1290" fmla="*/ 282384 w 3600448"/>
              <a:gd name="connsiteY1290" fmla="*/ 1454149 h 2152650"/>
              <a:gd name="connsiteX1291" fmla="*/ 1093540 w 3600448"/>
              <a:gd name="connsiteY1291" fmla="*/ 1452784 h 2152650"/>
              <a:gd name="connsiteX1292" fmla="*/ 1093069 w 3600448"/>
              <a:gd name="connsiteY1292" fmla="*/ 1453669 h 2152650"/>
              <a:gd name="connsiteX1293" fmla="*/ 1092346 w 3600448"/>
              <a:gd name="connsiteY1293" fmla="*/ 1453757 h 2152650"/>
              <a:gd name="connsiteX1294" fmla="*/ 1547812 w 3600448"/>
              <a:gd name="connsiteY1294" fmla="*/ 1450975 h 2152650"/>
              <a:gd name="connsiteX1295" fmla="*/ 1540272 w 3600448"/>
              <a:gd name="connsiteY1295" fmla="*/ 1465580 h 2152650"/>
              <a:gd name="connsiteX1296" fmla="*/ 1547812 w 3600448"/>
              <a:gd name="connsiteY1296" fmla="*/ 1461929 h 2152650"/>
              <a:gd name="connsiteX1297" fmla="*/ 1487489 w 3600448"/>
              <a:gd name="connsiteY1297" fmla="*/ 1483836 h 2152650"/>
              <a:gd name="connsiteX1298" fmla="*/ 1491259 w 3600448"/>
              <a:gd name="connsiteY1298" fmla="*/ 1480185 h 2152650"/>
              <a:gd name="connsiteX1299" fmla="*/ 1487489 w 3600448"/>
              <a:gd name="connsiteY1299" fmla="*/ 1476534 h 2152650"/>
              <a:gd name="connsiteX1300" fmla="*/ 1502569 w 3600448"/>
              <a:gd name="connsiteY1300" fmla="*/ 1472882 h 2152650"/>
              <a:gd name="connsiteX1301" fmla="*/ 1513883 w 3600448"/>
              <a:gd name="connsiteY1301" fmla="*/ 1461929 h 2152650"/>
              <a:gd name="connsiteX1302" fmla="*/ 1502569 w 3600448"/>
              <a:gd name="connsiteY1302" fmla="*/ 1469231 h 2152650"/>
              <a:gd name="connsiteX1303" fmla="*/ 1513883 w 3600448"/>
              <a:gd name="connsiteY1303" fmla="*/ 1472882 h 2152650"/>
              <a:gd name="connsiteX1304" fmla="*/ 1521422 w 3600448"/>
              <a:gd name="connsiteY1304" fmla="*/ 1465580 h 2152650"/>
              <a:gd name="connsiteX1305" fmla="*/ 1517652 w 3600448"/>
              <a:gd name="connsiteY1305" fmla="*/ 1465580 h 2152650"/>
              <a:gd name="connsiteX1306" fmla="*/ 1547812 w 3600448"/>
              <a:gd name="connsiteY1306" fmla="*/ 1450975 h 2152650"/>
              <a:gd name="connsiteX1307" fmla="*/ 903831 w 3600448"/>
              <a:gd name="connsiteY1307" fmla="*/ 1450975 h 2152650"/>
              <a:gd name="connsiteX1308" fmla="*/ 907535 w 3600448"/>
              <a:gd name="connsiteY1308" fmla="*/ 1454150 h 2152650"/>
              <a:gd name="connsiteX1309" fmla="*/ 903831 w 3600448"/>
              <a:gd name="connsiteY1309" fmla="*/ 1454150 h 2152650"/>
              <a:gd name="connsiteX1310" fmla="*/ 903831 w 3600448"/>
              <a:gd name="connsiteY1310" fmla="*/ 1450975 h 2152650"/>
              <a:gd name="connsiteX1311" fmla="*/ 1122983 w 3600448"/>
              <a:gd name="connsiteY1311" fmla="*/ 1450135 h 2152650"/>
              <a:gd name="connsiteX1312" fmla="*/ 1123976 w 3600448"/>
              <a:gd name="connsiteY1312" fmla="*/ 1450862 h 2152650"/>
              <a:gd name="connsiteX1313" fmla="*/ 1126299 w 3600448"/>
              <a:gd name="connsiteY1313" fmla="*/ 1454604 h 2152650"/>
              <a:gd name="connsiteX1314" fmla="*/ 1122446 w 3600448"/>
              <a:gd name="connsiteY1314" fmla="*/ 1449743 h 2152650"/>
              <a:gd name="connsiteX1315" fmla="*/ 1122697 w 3600448"/>
              <a:gd name="connsiteY1315" fmla="*/ 1449751 h 2152650"/>
              <a:gd name="connsiteX1316" fmla="*/ 1122983 w 3600448"/>
              <a:gd name="connsiteY1316" fmla="*/ 1450135 h 2152650"/>
              <a:gd name="connsiteX1317" fmla="*/ 1096555 w 3600448"/>
              <a:gd name="connsiteY1317" fmla="*/ 1447120 h 2152650"/>
              <a:gd name="connsiteX1318" fmla="*/ 1095683 w 3600448"/>
              <a:gd name="connsiteY1318" fmla="*/ 1451038 h 2152650"/>
              <a:gd name="connsiteX1319" fmla="*/ 1093540 w 3600448"/>
              <a:gd name="connsiteY1319" fmla="*/ 1452784 h 2152650"/>
              <a:gd name="connsiteX1320" fmla="*/ 1336055 w 3600448"/>
              <a:gd name="connsiteY1320" fmla="*/ 1446873 h 2152650"/>
              <a:gd name="connsiteX1321" fmla="*/ 1334238 w 3600448"/>
              <a:gd name="connsiteY1321" fmla="*/ 1447959 h 2152650"/>
              <a:gd name="connsiteX1322" fmla="*/ 1316342 w 3600448"/>
              <a:gd name="connsiteY1322" fmla="*/ 1454150 h 2152650"/>
              <a:gd name="connsiteX1323" fmla="*/ 1312670 w 3600448"/>
              <a:gd name="connsiteY1323" fmla="*/ 1461770 h 2152650"/>
              <a:gd name="connsiteX1324" fmla="*/ 1331026 w 3600448"/>
              <a:gd name="connsiteY1324" fmla="*/ 1461770 h 2152650"/>
              <a:gd name="connsiteX1325" fmla="*/ 1308999 w 3600448"/>
              <a:gd name="connsiteY1325" fmla="*/ 1473200 h 2152650"/>
              <a:gd name="connsiteX1326" fmla="*/ 1290644 w 3600448"/>
              <a:gd name="connsiteY1326" fmla="*/ 1465580 h 2152650"/>
              <a:gd name="connsiteX1327" fmla="*/ 1316342 w 3600448"/>
              <a:gd name="connsiteY1327" fmla="*/ 1450340 h 2152650"/>
              <a:gd name="connsiteX1328" fmla="*/ 1312670 w 3600448"/>
              <a:gd name="connsiteY1328" fmla="*/ 1450340 h 2152650"/>
              <a:gd name="connsiteX1329" fmla="*/ 1055701 w 3600448"/>
              <a:gd name="connsiteY1329" fmla="*/ 1446212 h 2152650"/>
              <a:gd name="connsiteX1330" fmla="*/ 1063638 w 3600448"/>
              <a:gd name="connsiteY1330" fmla="*/ 1454150 h 2152650"/>
              <a:gd name="connsiteX1331" fmla="*/ 1052525 w 3600448"/>
              <a:gd name="connsiteY1331" fmla="*/ 1450975 h 2152650"/>
              <a:gd name="connsiteX1332" fmla="*/ 1338438 w 3600448"/>
              <a:gd name="connsiteY1332" fmla="*/ 1445450 h 2152650"/>
              <a:gd name="connsiteX1333" fmla="*/ 1338368 w 3600448"/>
              <a:gd name="connsiteY1333" fmla="*/ 1446530 h 2152650"/>
              <a:gd name="connsiteX1334" fmla="*/ 1336055 w 3600448"/>
              <a:gd name="connsiteY1334" fmla="*/ 1446873 h 2152650"/>
              <a:gd name="connsiteX1335" fmla="*/ 776834 w 3600448"/>
              <a:gd name="connsiteY1335" fmla="*/ 1443037 h 2152650"/>
              <a:gd name="connsiteX1336" fmla="*/ 791650 w 3600448"/>
              <a:gd name="connsiteY1336" fmla="*/ 1450975 h 2152650"/>
              <a:gd name="connsiteX1337" fmla="*/ 776834 w 3600448"/>
              <a:gd name="connsiteY1337" fmla="*/ 1443037 h 2152650"/>
              <a:gd name="connsiteX1338" fmla="*/ 320236 w 3600448"/>
              <a:gd name="connsiteY1338" fmla="*/ 1442743 h 2152650"/>
              <a:gd name="connsiteX1339" fmla="*/ 323338 w 3600448"/>
              <a:gd name="connsiteY1339" fmla="*/ 1442951 h 2152650"/>
              <a:gd name="connsiteX1340" fmla="*/ 319620 w 3600448"/>
              <a:gd name="connsiteY1340" fmla="*/ 1442951 h 2152650"/>
              <a:gd name="connsiteX1341" fmla="*/ 855696 w 3600448"/>
              <a:gd name="connsiteY1341" fmla="*/ 1441741 h 2152650"/>
              <a:gd name="connsiteX1342" fmla="*/ 862318 w 3600448"/>
              <a:gd name="connsiteY1342" fmla="*/ 1443378 h 2152650"/>
              <a:gd name="connsiteX1343" fmla="*/ 858136 w 3600448"/>
              <a:gd name="connsiteY1343" fmla="*/ 1442911 h 2152650"/>
              <a:gd name="connsiteX1344" fmla="*/ 855663 w 3600448"/>
              <a:gd name="connsiteY1344" fmla="*/ 1441749 h 2152650"/>
              <a:gd name="connsiteX1345" fmla="*/ 349531 w 3600448"/>
              <a:gd name="connsiteY1345" fmla="*/ 1439862 h 2152650"/>
              <a:gd name="connsiteX1346" fmla="*/ 357204 w 3600448"/>
              <a:gd name="connsiteY1346" fmla="*/ 1446847 h 2152650"/>
              <a:gd name="connsiteX1347" fmla="*/ 334184 w 3600448"/>
              <a:gd name="connsiteY1347" fmla="*/ 1450339 h 2152650"/>
              <a:gd name="connsiteX1348" fmla="*/ 338021 w 3600448"/>
              <a:gd name="connsiteY1348" fmla="*/ 1457324 h 2152650"/>
              <a:gd name="connsiteX1349" fmla="*/ 349531 w 3600448"/>
              <a:gd name="connsiteY1349" fmla="*/ 1439862 h 2152650"/>
              <a:gd name="connsiteX1350" fmla="*/ 1342039 w 3600448"/>
              <a:gd name="connsiteY1350" fmla="*/ 1435100 h 2152650"/>
              <a:gd name="connsiteX1351" fmla="*/ 1349375 w 3600448"/>
              <a:gd name="connsiteY1351" fmla="*/ 1438910 h 2152650"/>
              <a:gd name="connsiteX1352" fmla="*/ 1338438 w 3600448"/>
              <a:gd name="connsiteY1352" fmla="*/ 1445450 h 2152650"/>
              <a:gd name="connsiteX1353" fmla="*/ 1338827 w 3600448"/>
              <a:gd name="connsiteY1353" fmla="*/ 1439386 h 2152650"/>
              <a:gd name="connsiteX1354" fmla="*/ 1342039 w 3600448"/>
              <a:gd name="connsiteY1354" fmla="*/ 1435100 h 2152650"/>
              <a:gd name="connsiteX1355" fmla="*/ 645231 w 3600448"/>
              <a:gd name="connsiteY1355" fmla="*/ 1431130 h 2152650"/>
              <a:gd name="connsiteX1356" fmla="*/ 646448 w 3600448"/>
              <a:gd name="connsiteY1356" fmla="*/ 1431924 h 2152650"/>
              <a:gd name="connsiteX1357" fmla="*/ 642797 w 3600448"/>
              <a:gd name="connsiteY1357" fmla="*/ 1431924 h 2152650"/>
              <a:gd name="connsiteX1358" fmla="*/ 692486 w 3600448"/>
              <a:gd name="connsiteY1358" fmla="*/ 1427943 h 2152650"/>
              <a:gd name="connsiteX1359" fmla="*/ 695417 w 3600448"/>
              <a:gd name="connsiteY1359" fmla="*/ 1431924 h 2152650"/>
              <a:gd name="connsiteX1360" fmla="*/ 691698 w 3600448"/>
              <a:gd name="connsiteY1360" fmla="*/ 1428220 h 2152650"/>
              <a:gd name="connsiteX1361" fmla="*/ 292262 w 3600448"/>
              <a:gd name="connsiteY1361" fmla="*/ 1424287 h 2152650"/>
              <a:gd name="connsiteX1362" fmla="*/ 293548 w 3600448"/>
              <a:gd name="connsiteY1362" fmla="*/ 1424287 h 2152650"/>
              <a:gd name="connsiteX1363" fmla="*/ 292328 w 3600448"/>
              <a:gd name="connsiteY1363" fmla="*/ 1425745 h 2152650"/>
              <a:gd name="connsiteX1364" fmla="*/ 1649689 w 3600448"/>
              <a:gd name="connsiteY1364" fmla="*/ 1424004 h 2152650"/>
              <a:gd name="connsiteX1365" fmla="*/ 1670050 w 3600448"/>
              <a:gd name="connsiteY1365" fmla="*/ 1425045 h 2152650"/>
              <a:gd name="connsiteX1366" fmla="*/ 1654808 w 3600448"/>
              <a:gd name="connsiteY1366" fmla="*/ 1439862 h 2152650"/>
              <a:gd name="connsiteX1367" fmla="*/ 1635761 w 3600448"/>
              <a:gd name="connsiteY1367" fmla="*/ 1439862 h 2152650"/>
              <a:gd name="connsiteX1368" fmla="*/ 1639568 w 3600448"/>
              <a:gd name="connsiteY1368" fmla="*/ 1428750 h 2152650"/>
              <a:gd name="connsiteX1369" fmla="*/ 1649689 w 3600448"/>
              <a:gd name="connsiteY1369" fmla="*/ 1424004 h 2152650"/>
              <a:gd name="connsiteX1370" fmla="*/ 1039528 w 3600448"/>
              <a:gd name="connsiteY1370" fmla="*/ 1423996 h 2152650"/>
              <a:gd name="connsiteX1371" fmla="*/ 1040958 w 3600448"/>
              <a:gd name="connsiteY1371" fmla="*/ 1424430 h 2152650"/>
              <a:gd name="connsiteX1372" fmla="*/ 1025538 w 3600448"/>
              <a:gd name="connsiteY1372" fmla="*/ 1431925 h 2152650"/>
              <a:gd name="connsiteX1373" fmla="*/ 1039528 w 3600448"/>
              <a:gd name="connsiteY1373" fmla="*/ 1423996 h 2152650"/>
              <a:gd name="connsiteX1374" fmla="*/ 1331919 w 3600448"/>
              <a:gd name="connsiteY1374" fmla="*/ 1423987 h 2152650"/>
              <a:gd name="connsiteX1375" fmla="*/ 1343032 w 3600448"/>
              <a:gd name="connsiteY1375" fmla="*/ 1423987 h 2152650"/>
              <a:gd name="connsiteX1376" fmla="*/ 1335623 w 3600448"/>
              <a:gd name="connsiteY1376" fmla="*/ 1435100 h 2152650"/>
              <a:gd name="connsiteX1377" fmla="*/ 1331919 w 3600448"/>
              <a:gd name="connsiteY1377" fmla="*/ 1423987 h 2152650"/>
              <a:gd name="connsiteX1378" fmla="*/ 349266 w 3600448"/>
              <a:gd name="connsiteY1378" fmla="*/ 1423987 h 2152650"/>
              <a:gd name="connsiteX1379" fmla="*/ 360380 w 3600448"/>
              <a:gd name="connsiteY1379" fmla="*/ 1423987 h 2152650"/>
              <a:gd name="connsiteX1380" fmla="*/ 352972 w 3600448"/>
              <a:gd name="connsiteY1380" fmla="*/ 1428749 h 2152650"/>
              <a:gd name="connsiteX1381" fmla="*/ 349266 w 3600448"/>
              <a:gd name="connsiteY1381" fmla="*/ 1423987 h 2152650"/>
              <a:gd name="connsiteX1382" fmla="*/ 334184 w 3600448"/>
              <a:gd name="connsiteY1382" fmla="*/ 1423987 h 2152650"/>
              <a:gd name="connsiteX1383" fmla="*/ 338153 w 3600448"/>
              <a:gd name="connsiteY1383" fmla="*/ 1435099 h 2152650"/>
              <a:gd name="connsiteX1384" fmla="*/ 330217 w 3600448"/>
              <a:gd name="connsiteY1384" fmla="*/ 1431395 h 2152650"/>
              <a:gd name="connsiteX1385" fmla="*/ 2120897 w 3600448"/>
              <a:gd name="connsiteY1385" fmla="*/ 1420812 h 2152650"/>
              <a:gd name="connsiteX1386" fmla="*/ 2105022 w 3600448"/>
              <a:gd name="connsiteY1386" fmla="*/ 1424781 h 2152650"/>
              <a:gd name="connsiteX1387" fmla="*/ 2120897 w 3600448"/>
              <a:gd name="connsiteY1387" fmla="*/ 1420812 h 2152650"/>
              <a:gd name="connsiteX1388" fmla="*/ 1057685 w 3600448"/>
              <a:gd name="connsiteY1388" fmla="*/ 1419945 h 2152650"/>
              <a:gd name="connsiteX1389" fmla="*/ 1063638 w 3600448"/>
              <a:gd name="connsiteY1389" fmla="*/ 1424517 h 2152650"/>
              <a:gd name="connsiteX1390" fmla="*/ 1048875 w 3600448"/>
              <a:gd name="connsiteY1390" fmla="*/ 1426832 h 2152650"/>
              <a:gd name="connsiteX1391" fmla="*/ 1040958 w 3600448"/>
              <a:gd name="connsiteY1391" fmla="*/ 1424430 h 2152650"/>
              <a:gd name="connsiteX1392" fmla="*/ 1047446 w 3600448"/>
              <a:gd name="connsiteY1392" fmla="*/ 1421276 h 2152650"/>
              <a:gd name="connsiteX1393" fmla="*/ 1057685 w 3600448"/>
              <a:gd name="connsiteY1393" fmla="*/ 1419945 h 2152650"/>
              <a:gd name="connsiteX1394" fmla="*/ 657402 w 3600448"/>
              <a:gd name="connsiteY1394" fmla="*/ 1417637 h 2152650"/>
              <a:gd name="connsiteX1395" fmla="*/ 668356 w 3600448"/>
              <a:gd name="connsiteY1395" fmla="*/ 1421209 h 2152650"/>
              <a:gd name="connsiteX1396" fmla="*/ 650100 w 3600448"/>
              <a:gd name="connsiteY1396" fmla="*/ 1428352 h 2152650"/>
              <a:gd name="connsiteX1397" fmla="*/ 653751 w 3600448"/>
              <a:gd name="connsiteY1397" fmla="*/ 1428352 h 2152650"/>
              <a:gd name="connsiteX1398" fmla="*/ 652382 w 3600448"/>
              <a:gd name="connsiteY1398" fmla="*/ 1428799 h 2152650"/>
              <a:gd name="connsiteX1399" fmla="*/ 645231 w 3600448"/>
              <a:gd name="connsiteY1399" fmla="*/ 1431130 h 2152650"/>
              <a:gd name="connsiteX1400" fmla="*/ 643025 w 3600448"/>
              <a:gd name="connsiteY1400" fmla="*/ 1429692 h 2152650"/>
              <a:gd name="connsiteX1401" fmla="*/ 657402 w 3600448"/>
              <a:gd name="connsiteY1401" fmla="*/ 1417637 h 2152650"/>
              <a:gd name="connsiteX1402" fmla="*/ 1126299 w 3600448"/>
              <a:gd name="connsiteY1402" fmla="*/ 1417184 h 2152650"/>
              <a:gd name="connsiteX1403" fmla="*/ 1137454 w 3600448"/>
              <a:gd name="connsiteY1403" fmla="*/ 1428410 h 2152650"/>
              <a:gd name="connsiteX1404" fmla="*/ 1122581 w 3600448"/>
              <a:gd name="connsiteY1404" fmla="*/ 1432152 h 2152650"/>
              <a:gd name="connsiteX1405" fmla="*/ 1126299 w 3600448"/>
              <a:gd name="connsiteY1405" fmla="*/ 1439636 h 2152650"/>
              <a:gd name="connsiteX1406" fmla="*/ 1118863 w 3600448"/>
              <a:gd name="connsiteY1406" fmla="*/ 1447120 h 2152650"/>
              <a:gd name="connsiteX1407" fmla="*/ 1122446 w 3600448"/>
              <a:gd name="connsiteY1407" fmla="*/ 1449743 h 2152650"/>
              <a:gd name="connsiteX1408" fmla="*/ 1114216 w 3600448"/>
              <a:gd name="connsiteY1408" fmla="*/ 1449459 h 2152650"/>
              <a:gd name="connsiteX1409" fmla="*/ 1096555 w 3600448"/>
              <a:gd name="connsiteY1409" fmla="*/ 1447120 h 2152650"/>
              <a:gd name="connsiteX1410" fmla="*/ 1074249 w 3600448"/>
              <a:gd name="connsiteY1410" fmla="*/ 1454604 h 2152650"/>
              <a:gd name="connsiteX1411" fmla="*/ 1063094 w 3600448"/>
              <a:gd name="connsiteY1411" fmla="*/ 1447120 h 2152650"/>
              <a:gd name="connsiteX1412" fmla="*/ 1077967 w 3600448"/>
              <a:gd name="connsiteY1412" fmla="*/ 1443378 h 2152650"/>
              <a:gd name="connsiteX1413" fmla="*/ 1085401 w 3600448"/>
              <a:gd name="connsiteY1413" fmla="*/ 1428410 h 2152650"/>
              <a:gd name="connsiteX1414" fmla="*/ 1126299 w 3600448"/>
              <a:gd name="connsiteY1414" fmla="*/ 1417184 h 2152650"/>
              <a:gd name="connsiteX1415" fmla="*/ 981296 w 3600448"/>
              <a:gd name="connsiteY1415" fmla="*/ 1417184 h 2152650"/>
              <a:gd name="connsiteX1416" fmla="*/ 988732 w 3600448"/>
              <a:gd name="connsiteY1416" fmla="*/ 1420926 h 2152650"/>
              <a:gd name="connsiteX1417" fmla="*/ 973860 w 3600448"/>
              <a:gd name="connsiteY1417" fmla="*/ 1424668 h 2152650"/>
              <a:gd name="connsiteX1418" fmla="*/ 981296 w 3600448"/>
              <a:gd name="connsiteY1418" fmla="*/ 1417184 h 2152650"/>
              <a:gd name="connsiteX1419" fmla="*/ 1446741 w 3600448"/>
              <a:gd name="connsiteY1419" fmla="*/ 1413329 h 2152650"/>
              <a:gd name="connsiteX1420" fmla="*/ 1446741 w 3600448"/>
              <a:gd name="connsiteY1420" fmla="*/ 1427843 h 2152650"/>
              <a:gd name="connsiteX1421" fmla="*/ 1454150 w 3600448"/>
              <a:gd name="connsiteY1421" fmla="*/ 1420586 h 2152650"/>
              <a:gd name="connsiteX1422" fmla="*/ 1476374 w 3600448"/>
              <a:gd name="connsiteY1422" fmla="*/ 1431472 h 2152650"/>
              <a:gd name="connsiteX1423" fmla="*/ 1461560 w 3600448"/>
              <a:gd name="connsiteY1423" fmla="*/ 1427843 h 2152650"/>
              <a:gd name="connsiteX1424" fmla="*/ 1457856 w 3600448"/>
              <a:gd name="connsiteY1424" fmla="*/ 1431472 h 2152650"/>
              <a:gd name="connsiteX1425" fmla="*/ 1439798 w 3600448"/>
              <a:gd name="connsiteY1425" fmla="*/ 1431472 h 2152650"/>
              <a:gd name="connsiteX1426" fmla="*/ 1431927 w 3600448"/>
              <a:gd name="connsiteY1426" fmla="*/ 1431472 h 2152650"/>
              <a:gd name="connsiteX1427" fmla="*/ 1428220 w 3600448"/>
              <a:gd name="connsiteY1427" fmla="*/ 1420586 h 2152650"/>
              <a:gd name="connsiteX1428" fmla="*/ 1409701 w 3600448"/>
              <a:gd name="connsiteY1428" fmla="*/ 1431472 h 2152650"/>
              <a:gd name="connsiteX1429" fmla="*/ 1446741 w 3600448"/>
              <a:gd name="connsiteY1429" fmla="*/ 1413329 h 2152650"/>
              <a:gd name="connsiteX1430" fmla="*/ 1412875 w 3600448"/>
              <a:gd name="connsiteY1430" fmla="*/ 1413289 h 2152650"/>
              <a:gd name="connsiteX1431" fmla="*/ 1416583 w 3600448"/>
              <a:gd name="connsiteY1431" fmla="*/ 1417016 h 2152650"/>
              <a:gd name="connsiteX1432" fmla="*/ 1412362 w 3600448"/>
              <a:gd name="connsiteY1432" fmla="*/ 1413564 h 2152650"/>
              <a:gd name="connsiteX1433" fmla="*/ 1390071 w 3600448"/>
              <a:gd name="connsiteY1433" fmla="*/ 1411542 h 2152650"/>
              <a:gd name="connsiteX1434" fmla="*/ 1392005 w 3600448"/>
              <a:gd name="connsiteY1434" fmla="*/ 1411719 h 2152650"/>
              <a:gd name="connsiteX1435" fmla="*/ 1390654 w 3600448"/>
              <a:gd name="connsiteY1435" fmla="*/ 1413289 h 2152650"/>
              <a:gd name="connsiteX1436" fmla="*/ 1324378 w 3600448"/>
              <a:gd name="connsiteY1436" fmla="*/ 1409700 h 2152650"/>
              <a:gd name="connsiteX1437" fmla="*/ 1335095 w 3600448"/>
              <a:gd name="connsiteY1437" fmla="*/ 1409700 h 2152650"/>
              <a:gd name="connsiteX1438" fmla="*/ 1324378 w 3600448"/>
              <a:gd name="connsiteY1438" fmla="*/ 1412875 h 2152650"/>
              <a:gd name="connsiteX1439" fmla="*/ 1324378 w 3600448"/>
              <a:gd name="connsiteY1439" fmla="*/ 1409700 h 2152650"/>
              <a:gd name="connsiteX1440" fmla="*/ 1100942 w 3600448"/>
              <a:gd name="connsiteY1440" fmla="*/ 1409700 h 2152650"/>
              <a:gd name="connsiteX1441" fmla="*/ 1104911 w 3600448"/>
              <a:gd name="connsiteY1441" fmla="*/ 1413669 h 2152650"/>
              <a:gd name="connsiteX1442" fmla="*/ 1096973 w 3600448"/>
              <a:gd name="connsiteY1442" fmla="*/ 1413669 h 2152650"/>
              <a:gd name="connsiteX1443" fmla="*/ 1100942 w 3600448"/>
              <a:gd name="connsiteY1443" fmla="*/ 1409700 h 2152650"/>
              <a:gd name="connsiteX1444" fmla="*/ 1966910 w 3600448"/>
              <a:gd name="connsiteY1444" fmla="*/ 1406525 h 2152650"/>
              <a:gd name="connsiteX1445" fmla="*/ 1966910 w 3600448"/>
              <a:gd name="connsiteY1445" fmla="*/ 1409700 h 2152650"/>
              <a:gd name="connsiteX1446" fmla="*/ 1949447 w 3600448"/>
              <a:gd name="connsiteY1446" fmla="*/ 1417637 h 2152650"/>
              <a:gd name="connsiteX1447" fmla="*/ 1590332 w 3600448"/>
              <a:gd name="connsiteY1447" fmla="*/ 1406346 h 2152650"/>
              <a:gd name="connsiteX1448" fmla="*/ 1609725 w 3600448"/>
              <a:gd name="connsiteY1448" fmla="*/ 1409541 h 2152650"/>
              <a:gd name="connsiteX1449" fmla="*/ 1609725 w 3600448"/>
              <a:gd name="connsiteY1449" fmla="*/ 1416843 h 2152650"/>
              <a:gd name="connsiteX1450" fmla="*/ 1591685 w 3600448"/>
              <a:gd name="connsiteY1450" fmla="*/ 1427797 h 2152650"/>
              <a:gd name="connsiteX1451" fmla="*/ 1595296 w 3600448"/>
              <a:gd name="connsiteY1451" fmla="*/ 1431448 h 2152650"/>
              <a:gd name="connsiteX1452" fmla="*/ 1573645 w 3600448"/>
              <a:gd name="connsiteY1452" fmla="*/ 1435099 h 2152650"/>
              <a:gd name="connsiteX1453" fmla="*/ 1577256 w 3600448"/>
              <a:gd name="connsiteY1453" fmla="*/ 1424146 h 2152650"/>
              <a:gd name="connsiteX1454" fmla="*/ 1591685 w 3600448"/>
              <a:gd name="connsiteY1454" fmla="*/ 1424146 h 2152650"/>
              <a:gd name="connsiteX1455" fmla="*/ 1584470 w 3600448"/>
              <a:gd name="connsiteY1455" fmla="*/ 1413192 h 2152650"/>
              <a:gd name="connsiteX1456" fmla="*/ 1573645 w 3600448"/>
              <a:gd name="connsiteY1456" fmla="*/ 1416843 h 2152650"/>
              <a:gd name="connsiteX1457" fmla="*/ 1590332 w 3600448"/>
              <a:gd name="connsiteY1457" fmla="*/ 1406346 h 2152650"/>
              <a:gd name="connsiteX1458" fmla="*/ 263775 w 3600448"/>
              <a:gd name="connsiteY1458" fmla="*/ 1405623 h 2152650"/>
              <a:gd name="connsiteX1459" fmla="*/ 274939 w 3600448"/>
              <a:gd name="connsiteY1459" fmla="*/ 1409356 h 2152650"/>
              <a:gd name="connsiteX1460" fmla="*/ 267497 w 3600448"/>
              <a:gd name="connsiteY1460" fmla="*/ 1416822 h 2152650"/>
              <a:gd name="connsiteX1461" fmla="*/ 263775 w 3600448"/>
              <a:gd name="connsiteY1461" fmla="*/ 1405623 h 2152650"/>
              <a:gd name="connsiteX1462" fmla="*/ 2019297 w 3600448"/>
              <a:gd name="connsiteY1462" fmla="*/ 1405572 h 2152650"/>
              <a:gd name="connsiteX1463" fmla="*/ 2038347 w 3600448"/>
              <a:gd name="connsiteY1463" fmla="*/ 1405572 h 2152650"/>
              <a:gd name="connsiteX1464" fmla="*/ 2038347 w 3600448"/>
              <a:gd name="connsiteY1464" fmla="*/ 1417002 h 2152650"/>
              <a:gd name="connsiteX1465" fmla="*/ 2034537 w 3600448"/>
              <a:gd name="connsiteY1465" fmla="*/ 1409382 h 2152650"/>
              <a:gd name="connsiteX1466" fmla="*/ 1625798 w 3600448"/>
              <a:gd name="connsiteY1466" fmla="*/ 1403680 h 2152650"/>
              <a:gd name="connsiteX1467" fmla="*/ 1624808 w 3600448"/>
              <a:gd name="connsiteY1467" fmla="*/ 1409699 h 2152650"/>
              <a:gd name="connsiteX1468" fmla="*/ 1620839 w 3600448"/>
              <a:gd name="connsiteY1468" fmla="*/ 1405995 h 2152650"/>
              <a:gd name="connsiteX1469" fmla="*/ 1625798 w 3600448"/>
              <a:gd name="connsiteY1469" fmla="*/ 1403680 h 2152650"/>
              <a:gd name="connsiteX1470" fmla="*/ 1837415 w 3600448"/>
              <a:gd name="connsiteY1470" fmla="*/ 1401762 h 2152650"/>
              <a:gd name="connsiteX1471" fmla="*/ 1826529 w 3600448"/>
              <a:gd name="connsiteY1471" fmla="*/ 1412874 h 2152650"/>
              <a:gd name="connsiteX1472" fmla="*/ 1819272 w 3600448"/>
              <a:gd name="connsiteY1472" fmla="*/ 1409170 h 2152650"/>
              <a:gd name="connsiteX1473" fmla="*/ 1837415 w 3600448"/>
              <a:gd name="connsiteY1473" fmla="*/ 1401762 h 2152650"/>
              <a:gd name="connsiteX1474" fmla="*/ 819099 w 3600448"/>
              <a:gd name="connsiteY1474" fmla="*/ 1401281 h 2152650"/>
              <a:gd name="connsiteX1475" fmla="*/ 819563 w 3600448"/>
              <a:gd name="connsiteY1475" fmla="*/ 1402217 h 2152650"/>
              <a:gd name="connsiteX1476" fmla="*/ 816310 w 3600448"/>
              <a:gd name="connsiteY1476" fmla="*/ 1402217 h 2152650"/>
              <a:gd name="connsiteX1477" fmla="*/ 813986 w 3600448"/>
              <a:gd name="connsiteY1477" fmla="*/ 1402217 h 2152650"/>
              <a:gd name="connsiteX1478" fmla="*/ 819099 w 3600448"/>
              <a:gd name="connsiteY1478" fmla="*/ 1401281 h 2152650"/>
              <a:gd name="connsiteX1479" fmla="*/ 346090 w 3600448"/>
              <a:gd name="connsiteY1479" fmla="*/ 1398587 h 2152650"/>
              <a:gd name="connsiteX1480" fmla="*/ 357204 w 3600448"/>
              <a:gd name="connsiteY1480" fmla="*/ 1401762 h 2152650"/>
              <a:gd name="connsiteX1481" fmla="*/ 349266 w 3600448"/>
              <a:gd name="connsiteY1481" fmla="*/ 1401762 h 2152650"/>
              <a:gd name="connsiteX1482" fmla="*/ 192091 w 3600448"/>
              <a:gd name="connsiteY1482" fmla="*/ 1398587 h 2152650"/>
              <a:gd name="connsiteX1483" fmla="*/ 203207 w 3600448"/>
              <a:gd name="connsiteY1483" fmla="*/ 1402556 h 2152650"/>
              <a:gd name="connsiteX1484" fmla="*/ 192091 w 3600448"/>
              <a:gd name="connsiteY1484" fmla="*/ 1398587 h 2152650"/>
              <a:gd name="connsiteX1485" fmla="*/ 1366112 w 3600448"/>
              <a:gd name="connsiteY1485" fmla="*/ 1392790 h 2152650"/>
              <a:gd name="connsiteX1486" fmla="*/ 1383243 w 3600448"/>
              <a:gd name="connsiteY1486" fmla="*/ 1394653 h 2152650"/>
              <a:gd name="connsiteX1487" fmla="*/ 1357317 w 3600448"/>
              <a:gd name="connsiteY1487" fmla="*/ 1398381 h 2152650"/>
              <a:gd name="connsiteX1488" fmla="*/ 1386946 w 3600448"/>
              <a:gd name="connsiteY1488" fmla="*/ 1402108 h 2152650"/>
              <a:gd name="connsiteX1489" fmla="*/ 1387409 w 3600448"/>
              <a:gd name="connsiteY1489" fmla="*/ 1403505 h 2152650"/>
              <a:gd name="connsiteX1490" fmla="*/ 1390071 w 3600448"/>
              <a:gd name="connsiteY1490" fmla="*/ 1411542 h 2152650"/>
              <a:gd name="connsiteX1491" fmla="*/ 1388798 w 3600448"/>
              <a:gd name="connsiteY1491" fmla="*/ 1411426 h 2152650"/>
              <a:gd name="connsiteX1492" fmla="*/ 1368428 w 3600448"/>
              <a:gd name="connsiteY1492" fmla="*/ 1420744 h 2152650"/>
              <a:gd name="connsiteX1493" fmla="*/ 1364721 w 3600448"/>
              <a:gd name="connsiteY1493" fmla="*/ 1431925 h 2152650"/>
              <a:gd name="connsiteX1494" fmla="*/ 1349905 w 3600448"/>
              <a:gd name="connsiteY1494" fmla="*/ 1428198 h 2152650"/>
              <a:gd name="connsiteX1495" fmla="*/ 1364721 w 3600448"/>
              <a:gd name="connsiteY1495" fmla="*/ 1405835 h 2152650"/>
              <a:gd name="connsiteX1496" fmla="*/ 1346202 w 3600448"/>
              <a:gd name="connsiteY1496" fmla="*/ 1402108 h 2152650"/>
              <a:gd name="connsiteX1497" fmla="*/ 1366112 w 3600448"/>
              <a:gd name="connsiteY1497" fmla="*/ 1392790 h 2152650"/>
              <a:gd name="connsiteX1498" fmla="*/ 2005010 w 3600448"/>
              <a:gd name="connsiteY1498" fmla="*/ 1390650 h 2152650"/>
              <a:gd name="connsiteX1499" fmla="*/ 1985733 w 3600448"/>
              <a:gd name="connsiteY1499" fmla="*/ 1406525 h 2152650"/>
              <a:gd name="connsiteX1500" fmla="*/ 1981877 w 3600448"/>
              <a:gd name="connsiteY1500" fmla="*/ 1402556 h 2152650"/>
              <a:gd name="connsiteX1501" fmla="*/ 2005010 w 3600448"/>
              <a:gd name="connsiteY1501" fmla="*/ 1390650 h 2152650"/>
              <a:gd name="connsiteX1502" fmla="*/ 103338 w 3600448"/>
              <a:gd name="connsiteY1502" fmla="*/ 1390483 h 2152650"/>
              <a:gd name="connsiteX1503" fmla="*/ 103682 w 3600448"/>
              <a:gd name="connsiteY1503" fmla="*/ 1390498 h 2152650"/>
              <a:gd name="connsiteX1504" fmla="*/ 103531 w 3600448"/>
              <a:gd name="connsiteY1504" fmla="*/ 1390650 h 2152650"/>
              <a:gd name="connsiteX1505" fmla="*/ 34961 w 3600448"/>
              <a:gd name="connsiteY1505" fmla="*/ 1390088 h 2152650"/>
              <a:gd name="connsiteX1506" fmla="*/ 43861 w 3600448"/>
              <a:gd name="connsiteY1506" fmla="*/ 1391708 h 2152650"/>
              <a:gd name="connsiteX1507" fmla="*/ 36317 w 3600448"/>
              <a:gd name="connsiteY1507" fmla="*/ 1406525 h 2152650"/>
              <a:gd name="connsiteX1508" fmla="*/ 36317 w 3600448"/>
              <a:gd name="connsiteY1508" fmla="*/ 1402821 h 2152650"/>
              <a:gd name="connsiteX1509" fmla="*/ 27625 w 3600448"/>
              <a:gd name="connsiteY1509" fmla="*/ 1395990 h 2152650"/>
              <a:gd name="connsiteX1510" fmla="*/ 23939 w 3600448"/>
              <a:gd name="connsiteY1510" fmla="*/ 1394313 h 2152650"/>
              <a:gd name="connsiteX1511" fmla="*/ 25936 w 3600448"/>
              <a:gd name="connsiteY1511" fmla="*/ 1394883 h 2152650"/>
              <a:gd name="connsiteX1512" fmla="*/ 26720 w 3600448"/>
              <a:gd name="connsiteY1512" fmla="*/ 1395276 h 2152650"/>
              <a:gd name="connsiteX1513" fmla="*/ 24695 w 3600448"/>
              <a:gd name="connsiteY1513" fmla="*/ 1393687 h 2152650"/>
              <a:gd name="connsiteX1514" fmla="*/ 29247 w 3600448"/>
              <a:gd name="connsiteY1514" fmla="*/ 1392634 h 2152650"/>
              <a:gd name="connsiteX1515" fmla="*/ 34961 w 3600448"/>
              <a:gd name="connsiteY1515" fmla="*/ 1390088 h 2152650"/>
              <a:gd name="connsiteX1516" fmla="*/ 17467 w 3600448"/>
              <a:gd name="connsiteY1516" fmla="*/ 1388004 h 2152650"/>
              <a:gd name="connsiteX1517" fmla="*/ 24695 w 3600448"/>
              <a:gd name="connsiteY1517" fmla="*/ 1393687 h 2152650"/>
              <a:gd name="connsiteX1518" fmla="*/ 24241 w 3600448"/>
              <a:gd name="connsiteY1518" fmla="*/ 1393792 h 2152650"/>
              <a:gd name="connsiteX1519" fmla="*/ 17467 w 3600448"/>
              <a:gd name="connsiteY1519" fmla="*/ 1388004 h 2152650"/>
              <a:gd name="connsiteX1520" fmla="*/ 464200 w 3600448"/>
              <a:gd name="connsiteY1520" fmla="*/ 1387475 h 2152650"/>
              <a:gd name="connsiteX1521" fmla="*/ 479440 w 3600448"/>
              <a:gd name="connsiteY1521" fmla="*/ 1391047 h 2152650"/>
              <a:gd name="connsiteX1522" fmla="*/ 475632 w 3600448"/>
              <a:gd name="connsiteY1522" fmla="*/ 1398190 h 2152650"/>
              <a:gd name="connsiteX1523" fmla="*/ 464200 w 3600448"/>
              <a:gd name="connsiteY1523" fmla="*/ 1394619 h 2152650"/>
              <a:gd name="connsiteX1524" fmla="*/ 468011 w 3600448"/>
              <a:gd name="connsiteY1524" fmla="*/ 1401762 h 2152650"/>
              <a:gd name="connsiteX1525" fmla="*/ 460390 w 3600448"/>
              <a:gd name="connsiteY1525" fmla="*/ 1394619 h 2152650"/>
              <a:gd name="connsiteX1526" fmla="*/ 464200 w 3600448"/>
              <a:gd name="connsiteY1526" fmla="*/ 1387475 h 2152650"/>
              <a:gd name="connsiteX1527" fmla="*/ 163061 w 3600448"/>
              <a:gd name="connsiteY1527" fmla="*/ 1387475 h 2152650"/>
              <a:gd name="connsiteX1528" fmla="*/ 163061 w 3600448"/>
              <a:gd name="connsiteY1528" fmla="*/ 1394883 h 2152650"/>
              <a:gd name="connsiteX1529" fmla="*/ 152176 w 3600448"/>
              <a:gd name="connsiteY1529" fmla="*/ 1391179 h 2152650"/>
              <a:gd name="connsiteX1530" fmla="*/ 155806 w 3600448"/>
              <a:gd name="connsiteY1530" fmla="*/ 1398587 h 2152650"/>
              <a:gd name="connsiteX1531" fmla="*/ 148549 w 3600448"/>
              <a:gd name="connsiteY1531" fmla="*/ 1391179 h 2152650"/>
              <a:gd name="connsiteX1532" fmla="*/ 163061 w 3600448"/>
              <a:gd name="connsiteY1532" fmla="*/ 1387475 h 2152650"/>
              <a:gd name="connsiteX1533" fmla="*/ 0 w 3600448"/>
              <a:gd name="connsiteY1533" fmla="*/ 1387475 h 2152650"/>
              <a:gd name="connsiteX1534" fmla="*/ 18059 w 3600448"/>
              <a:gd name="connsiteY1534" fmla="*/ 1391642 h 2152650"/>
              <a:gd name="connsiteX1535" fmla="*/ 23939 w 3600448"/>
              <a:gd name="connsiteY1535" fmla="*/ 1394313 h 2152650"/>
              <a:gd name="connsiteX1536" fmla="*/ 1569246 w 3600448"/>
              <a:gd name="connsiteY1536" fmla="*/ 1384300 h 2152650"/>
              <a:gd name="connsiteX1537" fmla="*/ 1581152 w 3600448"/>
              <a:gd name="connsiteY1537" fmla="*/ 1384300 h 2152650"/>
              <a:gd name="connsiteX1538" fmla="*/ 1573214 w 3600448"/>
              <a:gd name="connsiteY1538" fmla="*/ 1390650 h 2152650"/>
              <a:gd name="connsiteX1539" fmla="*/ 1569246 w 3600448"/>
              <a:gd name="connsiteY1539" fmla="*/ 1384300 h 2152650"/>
              <a:gd name="connsiteX1540" fmla="*/ 527066 w 3600448"/>
              <a:gd name="connsiteY1540" fmla="*/ 1384300 h 2152650"/>
              <a:gd name="connsiteX1541" fmla="*/ 513097 w 3600448"/>
              <a:gd name="connsiteY1541" fmla="*/ 1395412 h 2152650"/>
              <a:gd name="connsiteX1542" fmla="*/ 527066 w 3600448"/>
              <a:gd name="connsiteY1542" fmla="*/ 1384300 h 2152650"/>
              <a:gd name="connsiteX1543" fmla="*/ 493728 w 3600448"/>
              <a:gd name="connsiteY1543" fmla="*/ 1384300 h 2152650"/>
              <a:gd name="connsiteX1544" fmla="*/ 509604 w 3600448"/>
              <a:gd name="connsiteY1544" fmla="*/ 1391708 h 2152650"/>
              <a:gd name="connsiteX1545" fmla="*/ 497698 w 3600448"/>
              <a:gd name="connsiteY1545" fmla="*/ 1395412 h 2152650"/>
              <a:gd name="connsiteX1546" fmla="*/ 493728 w 3600448"/>
              <a:gd name="connsiteY1546" fmla="*/ 1388004 h 2152650"/>
              <a:gd name="connsiteX1547" fmla="*/ 1370508 w 3600448"/>
              <a:gd name="connsiteY1547" fmla="*/ 1377738 h 2152650"/>
              <a:gd name="connsiteX1548" fmla="*/ 1368054 w 3600448"/>
              <a:gd name="connsiteY1548" fmla="*/ 1380067 h 2152650"/>
              <a:gd name="connsiteX1549" fmla="*/ 1365086 w 3600448"/>
              <a:gd name="connsiteY1549" fmla="*/ 1378336 h 2152650"/>
              <a:gd name="connsiteX1550" fmla="*/ 1368814 w 3600448"/>
              <a:gd name="connsiteY1550" fmla="*/ 1377925 h 2152650"/>
              <a:gd name="connsiteX1551" fmla="*/ 554053 w 3600448"/>
              <a:gd name="connsiteY1551" fmla="*/ 1376362 h 2152650"/>
              <a:gd name="connsiteX1552" fmla="*/ 554053 w 3600448"/>
              <a:gd name="connsiteY1552" fmla="*/ 1384299 h 2152650"/>
              <a:gd name="connsiteX1553" fmla="*/ 550084 w 3600448"/>
              <a:gd name="connsiteY1553" fmla="*/ 1380331 h 2152650"/>
              <a:gd name="connsiteX1554" fmla="*/ 554053 w 3600448"/>
              <a:gd name="connsiteY1554" fmla="*/ 1376362 h 2152650"/>
              <a:gd name="connsiteX1555" fmla="*/ 1811335 w 3600448"/>
              <a:gd name="connsiteY1555" fmla="*/ 1375569 h 2152650"/>
              <a:gd name="connsiteX1556" fmla="*/ 1815039 w 3600448"/>
              <a:gd name="connsiteY1556" fmla="*/ 1383506 h 2152650"/>
              <a:gd name="connsiteX1557" fmla="*/ 1811335 w 3600448"/>
              <a:gd name="connsiteY1557" fmla="*/ 1375569 h 2152650"/>
              <a:gd name="connsiteX1558" fmla="*/ 1360116 w 3600448"/>
              <a:gd name="connsiteY1558" fmla="*/ 1375437 h 2152650"/>
              <a:gd name="connsiteX1559" fmla="*/ 1365086 w 3600448"/>
              <a:gd name="connsiteY1559" fmla="*/ 1378336 h 2152650"/>
              <a:gd name="connsiteX1560" fmla="*/ 1349375 w 3600448"/>
              <a:gd name="connsiteY1560" fmla="*/ 1380067 h 2152650"/>
              <a:gd name="connsiteX1561" fmla="*/ 1349375 w 3600448"/>
              <a:gd name="connsiteY1561" fmla="*/ 1376363 h 2152650"/>
              <a:gd name="connsiteX1562" fmla="*/ 1360116 w 3600448"/>
              <a:gd name="connsiteY1562" fmla="*/ 1375437 h 2152650"/>
              <a:gd name="connsiteX1563" fmla="*/ 1915252 w 3600448"/>
              <a:gd name="connsiteY1563" fmla="*/ 1373745 h 2152650"/>
              <a:gd name="connsiteX1564" fmla="*/ 1914126 w 3600448"/>
              <a:gd name="connsiteY1564" fmla="*/ 1375072 h 2152650"/>
              <a:gd name="connsiteX1565" fmla="*/ 1900235 w 3600448"/>
              <a:gd name="connsiteY1565" fmla="*/ 1379537 h 2152650"/>
              <a:gd name="connsiteX1566" fmla="*/ 1902550 w 3600448"/>
              <a:gd name="connsiteY1566" fmla="*/ 1378644 h 2152650"/>
              <a:gd name="connsiteX1567" fmla="*/ 1501774 w 3600448"/>
              <a:gd name="connsiteY1567" fmla="*/ 1372290 h 2152650"/>
              <a:gd name="connsiteX1568" fmla="*/ 1492978 w 3600448"/>
              <a:gd name="connsiteY1568" fmla="*/ 1376483 h 2152650"/>
              <a:gd name="connsiteX1569" fmla="*/ 1491351 w 3600448"/>
              <a:gd name="connsiteY1569" fmla="*/ 1375350 h 2152650"/>
              <a:gd name="connsiteX1570" fmla="*/ 1486959 w 3600448"/>
              <a:gd name="connsiteY1570" fmla="*/ 1372290 h 2152650"/>
              <a:gd name="connsiteX1571" fmla="*/ 1491351 w 3600448"/>
              <a:gd name="connsiteY1571" fmla="*/ 1375350 h 2152650"/>
              <a:gd name="connsiteX1572" fmla="*/ 1490662 w 3600448"/>
              <a:gd name="connsiteY1572" fmla="*/ 1375552 h 2152650"/>
              <a:gd name="connsiteX1573" fmla="*/ 1481302 w 3600448"/>
              <a:gd name="connsiteY1573" fmla="*/ 1375944 h 2152650"/>
              <a:gd name="connsiteX1574" fmla="*/ 96046 w 3600448"/>
              <a:gd name="connsiteY1574" fmla="*/ 1371600 h 2152650"/>
              <a:gd name="connsiteX1575" fmla="*/ 94176 w 3600448"/>
              <a:gd name="connsiteY1575" fmla="*/ 1382554 h 2152650"/>
              <a:gd name="connsiteX1576" fmla="*/ 103338 w 3600448"/>
              <a:gd name="connsiteY1576" fmla="*/ 1390483 h 2152650"/>
              <a:gd name="connsiteX1577" fmla="*/ 17467 w 3600448"/>
              <a:gd name="connsiteY1577" fmla="*/ 1386840 h 2152650"/>
              <a:gd name="connsiteX1578" fmla="*/ 39917 w 3600448"/>
              <a:gd name="connsiteY1578" fmla="*/ 1383030 h 2152650"/>
              <a:gd name="connsiteX1579" fmla="*/ 43662 w 3600448"/>
              <a:gd name="connsiteY1579" fmla="*/ 1375410 h 2152650"/>
              <a:gd name="connsiteX1580" fmla="*/ 96046 w 3600448"/>
              <a:gd name="connsiteY1580" fmla="*/ 1371600 h 2152650"/>
              <a:gd name="connsiteX1581" fmla="*/ 1917083 w 3600448"/>
              <a:gd name="connsiteY1581" fmla="*/ 1371587 h 2152650"/>
              <a:gd name="connsiteX1582" fmla="*/ 1918756 w 3600448"/>
              <a:gd name="connsiteY1582" fmla="*/ 1372394 h 2152650"/>
              <a:gd name="connsiteX1583" fmla="*/ 1915252 w 3600448"/>
              <a:gd name="connsiteY1583" fmla="*/ 1373745 h 2152650"/>
              <a:gd name="connsiteX1584" fmla="*/ 580991 w 3600448"/>
              <a:gd name="connsiteY1584" fmla="*/ 1369358 h 2152650"/>
              <a:gd name="connsiteX1585" fmla="*/ 572114 w 3600448"/>
              <a:gd name="connsiteY1585" fmla="*/ 1371600 h 2152650"/>
              <a:gd name="connsiteX1586" fmla="*/ 574529 w 3600448"/>
              <a:gd name="connsiteY1586" fmla="*/ 1369814 h 2152650"/>
              <a:gd name="connsiteX1587" fmla="*/ 582954 w 3600448"/>
              <a:gd name="connsiteY1587" fmla="*/ 1369219 h 2152650"/>
              <a:gd name="connsiteX1588" fmla="*/ 590965 w 3600448"/>
              <a:gd name="connsiteY1588" fmla="*/ 1371600 h 2152650"/>
              <a:gd name="connsiteX1589" fmla="*/ 581849 w 3600448"/>
              <a:gd name="connsiteY1589" fmla="*/ 1369297 h 2152650"/>
              <a:gd name="connsiteX1590" fmla="*/ 581540 w 3600448"/>
              <a:gd name="connsiteY1590" fmla="*/ 1369219 h 2152650"/>
              <a:gd name="connsiteX1591" fmla="*/ 581849 w 3600448"/>
              <a:gd name="connsiteY1591" fmla="*/ 1369297 h 2152650"/>
              <a:gd name="connsiteX1592" fmla="*/ 580991 w 3600448"/>
              <a:gd name="connsiteY1592" fmla="*/ 1369358 h 2152650"/>
              <a:gd name="connsiteX1593" fmla="*/ 1642269 w 3600448"/>
              <a:gd name="connsiteY1593" fmla="*/ 1367631 h 2152650"/>
              <a:gd name="connsiteX1594" fmla="*/ 1647825 w 3600448"/>
              <a:gd name="connsiteY1594" fmla="*/ 1368425 h 2152650"/>
              <a:gd name="connsiteX1595" fmla="*/ 1636714 w 3600448"/>
              <a:gd name="connsiteY1595" fmla="*/ 1371600 h 2152650"/>
              <a:gd name="connsiteX1596" fmla="*/ 1642269 w 3600448"/>
              <a:gd name="connsiteY1596" fmla="*/ 1367631 h 2152650"/>
              <a:gd name="connsiteX1597" fmla="*/ 1922460 w 3600448"/>
              <a:gd name="connsiteY1597" fmla="*/ 1365250 h 2152650"/>
              <a:gd name="connsiteX1598" fmla="*/ 1917083 w 3600448"/>
              <a:gd name="connsiteY1598" fmla="*/ 1371587 h 2152650"/>
              <a:gd name="connsiteX1599" fmla="*/ 1912274 w 3600448"/>
              <a:gd name="connsiteY1599" fmla="*/ 1369268 h 2152650"/>
              <a:gd name="connsiteX1600" fmla="*/ 1911348 w 3600448"/>
              <a:gd name="connsiteY1600" fmla="*/ 1368822 h 2152650"/>
              <a:gd name="connsiteX1601" fmla="*/ 1922460 w 3600448"/>
              <a:gd name="connsiteY1601" fmla="*/ 1365250 h 2152650"/>
              <a:gd name="connsiteX1602" fmla="*/ 1587896 w 3600448"/>
              <a:gd name="connsiteY1602" fmla="*/ 1365250 h 2152650"/>
              <a:gd name="connsiteX1603" fmla="*/ 1591468 w 3600448"/>
              <a:gd name="connsiteY1603" fmla="*/ 1372658 h 2152650"/>
              <a:gd name="connsiteX1604" fmla="*/ 1495427 w 3600448"/>
              <a:gd name="connsiteY1604" fmla="*/ 1365250 h 2152650"/>
              <a:gd name="connsiteX1605" fmla="*/ 1498600 w 3600448"/>
              <a:gd name="connsiteY1605" fmla="*/ 1365250 h 2152650"/>
              <a:gd name="connsiteX1606" fmla="*/ 1495427 w 3600448"/>
              <a:gd name="connsiteY1606" fmla="*/ 1371600 h 2152650"/>
              <a:gd name="connsiteX1607" fmla="*/ 1397934 w 3600448"/>
              <a:gd name="connsiteY1607" fmla="*/ 1365250 h 2152650"/>
              <a:gd name="connsiteX1608" fmla="*/ 1412875 w 3600448"/>
              <a:gd name="connsiteY1608" fmla="*/ 1376363 h 2152650"/>
              <a:gd name="connsiteX1609" fmla="*/ 1405407 w 3600448"/>
              <a:gd name="connsiteY1609" fmla="*/ 1387475 h 2152650"/>
              <a:gd name="connsiteX1610" fmla="*/ 1394200 w 3600448"/>
              <a:gd name="connsiteY1610" fmla="*/ 1387475 h 2152650"/>
              <a:gd name="connsiteX1611" fmla="*/ 1401669 w 3600448"/>
              <a:gd name="connsiteY1611" fmla="*/ 1380067 h 2152650"/>
              <a:gd name="connsiteX1612" fmla="*/ 1386728 w 3600448"/>
              <a:gd name="connsiteY1612" fmla="*/ 1383771 h 2152650"/>
              <a:gd name="connsiteX1613" fmla="*/ 1397934 w 3600448"/>
              <a:gd name="connsiteY1613" fmla="*/ 1372658 h 2152650"/>
              <a:gd name="connsiteX1614" fmla="*/ 1379260 w 3600448"/>
              <a:gd name="connsiteY1614" fmla="*/ 1372658 h 2152650"/>
              <a:gd name="connsiteX1615" fmla="*/ 1382994 w 3600448"/>
              <a:gd name="connsiteY1615" fmla="*/ 1376363 h 2152650"/>
              <a:gd name="connsiteX1616" fmla="*/ 1378791 w 3600448"/>
              <a:gd name="connsiteY1616" fmla="*/ 1376826 h 2152650"/>
              <a:gd name="connsiteX1617" fmla="*/ 1370508 w 3600448"/>
              <a:gd name="connsiteY1617" fmla="*/ 1377738 h 2152650"/>
              <a:gd name="connsiteX1618" fmla="*/ 1378791 w 3600448"/>
              <a:gd name="connsiteY1618" fmla="*/ 1369880 h 2152650"/>
              <a:gd name="connsiteX1619" fmla="*/ 1397934 w 3600448"/>
              <a:gd name="connsiteY1619" fmla="*/ 1365250 h 2152650"/>
              <a:gd name="connsiteX1620" fmla="*/ 360556 w 3600448"/>
              <a:gd name="connsiteY1620" fmla="*/ 1364563 h 2152650"/>
              <a:gd name="connsiteX1621" fmla="*/ 360462 w 3600448"/>
              <a:gd name="connsiteY1621" fmla="*/ 1364937 h 2152650"/>
              <a:gd name="connsiteX1622" fmla="*/ 359879 w 3600448"/>
              <a:gd name="connsiteY1622" fmla="*/ 1364718 h 2152650"/>
              <a:gd name="connsiteX1623" fmla="*/ 1610254 w 3600448"/>
              <a:gd name="connsiteY1623" fmla="*/ 1361122 h 2152650"/>
              <a:gd name="connsiteX1624" fmla="*/ 1606551 w 3600448"/>
              <a:gd name="connsiteY1624" fmla="*/ 1368742 h 2152650"/>
              <a:gd name="connsiteX1625" fmla="*/ 1628776 w 3600448"/>
              <a:gd name="connsiteY1625" fmla="*/ 1361122 h 2152650"/>
              <a:gd name="connsiteX1626" fmla="*/ 1632480 w 3600448"/>
              <a:gd name="connsiteY1626" fmla="*/ 1368742 h 2152650"/>
              <a:gd name="connsiteX1627" fmla="*/ 1610254 w 3600448"/>
              <a:gd name="connsiteY1627" fmla="*/ 1376362 h 2152650"/>
              <a:gd name="connsiteX1628" fmla="*/ 1595440 w 3600448"/>
              <a:gd name="connsiteY1628" fmla="*/ 1368742 h 2152650"/>
              <a:gd name="connsiteX1629" fmla="*/ 1610254 w 3600448"/>
              <a:gd name="connsiteY1629" fmla="*/ 1361122 h 2152650"/>
              <a:gd name="connsiteX1630" fmla="*/ 577238 w 3600448"/>
              <a:gd name="connsiteY1630" fmla="*/ 1360872 h 2152650"/>
              <a:gd name="connsiteX1631" fmla="*/ 571743 w 3600448"/>
              <a:gd name="connsiteY1631" fmla="*/ 1363397 h 2152650"/>
              <a:gd name="connsiteX1632" fmla="*/ 565234 w 3600448"/>
              <a:gd name="connsiteY1632" fmla="*/ 1368954 h 2152650"/>
              <a:gd name="connsiteX1633" fmla="*/ 568954 w 3600448"/>
              <a:gd name="connsiteY1633" fmla="*/ 1368954 h 2152650"/>
              <a:gd name="connsiteX1634" fmla="*/ 557795 w 3600448"/>
              <a:gd name="connsiteY1634" fmla="*/ 1376362 h 2152650"/>
              <a:gd name="connsiteX1635" fmla="*/ 561514 w 3600448"/>
              <a:gd name="connsiteY1635" fmla="*/ 1365249 h 2152650"/>
              <a:gd name="connsiteX1636" fmla="*/ 574068 w 3600448"/>
              <a:gd name="connsiteY1636" fmla="*/ 1361082 h 2152650"/>
              <a:gd name="connsiteX1637" fmla="*/ 1550989 w 3600448"/>
              <a:gd name="connsiteY1637" fmla="*/ 1360487 h 2152650"/>
              <a:gd name="connsiteX1638" fmla="*/ 1547134 w 3600448"/>
              <a:gd name="connsiteY1638" fmla="*/ 1376362 h 2152650"/>
              <a:gd name="connsiteX1639" fmla="*/ 1523999 w 3600448"/>
              <a:gd name="connsiteY1639" fmla="*/ 1376362 h 2152650"/>
              <a:gd name="connsiteX1640" fmla="*/ 1550989 w 3600448"/>
              <a:gd name="connsiteY1640" fmla="*/ 1360487 h 2152650"/>
              <a:gd name="connsiteX1641" fmla="*/ 582550 w 3600448"/>
              <a:gd name="connsiteY1641" fmla="*/ 1358430 h 2152650"/>
              <a:gd name="connsiteX1642" fmla="*/ 581914 w 3600448"/>
              <a:gd name="connsiteY1642" fmla="*/ 1360561 h 2152650"/>
              <a:gd name="connsiteX1643" fmla="*/ 577238 w 3600448"/>
              <a:gd name="connsiteY1643" fmla="*/ 1360872 h 2152650"/>
              <a:gd name="connsiteX1644" fmla="*/ 349391 w 3600448"/>
              <a:gd name="connsiteY1644" fmla="*/ 1349632 h 2152650"/>
              <a:gd name="connsiteX1645" fmla="*/ 349742 w 3600448"/>
              <a:gd name="connsiteY1645" fmla="*/ 1354473 h 2152650"/>
              <a:gd name="connsiteX1646" fmla="*/ 349391 w 3600448"/>
              <a:gd name="connsiteY1646" fmla="*/ 1354505 h 2152650"/>
              <a:gd name="connsiteX1647" fmla="*/ 349391 w 3600448"/>
              <a:gd name="connsiteY1647" fmla="*/ 1351032 h 2152650"/>
              <a:gd name="connsiteX1648" fmla="*/ 349391 w 3600448"/>
              <a:gd name="connsiteY1648" fmla="*/ 1349632 h 2152650"/>
              <a:gd name="connsiteX1649" fmla="*/ 1799696 w 3600448"/>
              <a:gd name="connsiteY1649" fmla="*/ 1349375 h 2152650"/>
              <a:gd name="connsiteX1650" fmla="*/ 1803398 w 3600448"/>
              <a:gd name="connsiteY1650" fmla="*/ 1356783 h 2152650"/>
              <a:gd name="connsiteX1651" fmla="*/ 1792286 w 3600448"/>
              <a:gd name="connsiteY1651" fmla="*/ 1360487 h 2152650"/>
              <a:gd name="connsiteX1652" fmla="*/ 1643856 w 3600448"/>
              <a:gd name="connsiteY1652" fmla="*/ 1349375 h 2152650"/>
              <a:gd name="connsiteX1653" fmla="*/ 1650999 w 3600448"/>
              <a:gd name="connsiteY1653" fmla="*/ 1356783 h 2152650"/>
              <a:gd name="connsiteX1654" fmla="*/ 1636714 w 3600448"/>
              <a:gd name="connsiteY1654" fmla="*/ 1356783 h 2152650"/>
              <a:gd name="connsiteX1655" fmla="*/ 1643856 w 3600448"/>
              <a:gd name="connsiteY1655" fmla="*/ 1349375 h 2152650"/>
              <a:gd name="connsiteX1656" fmla="*/ 370975 w 3600448"/>
              <a:gd name="connsiteY1656" fmla="*/ 1348133 h 2152650"/>
              <a:gd name="connsiteX1657" fmla="*/ 373878 w 3600448"/>
              <a:gd name="connsiteY1657" fmla="*/ 1348821 h 2152650"/>
              <a:gd name="connsiteX1658" fmla="*/ 371725 w 3600448"/>
              <a:gd name="connsiteY1658" fmla="*/ 1349632 h 2152650"/>
              <a:gd name="connsiteX1659" fmla="*/ 1616671 w 3600448"/>
              <a:gd name="connsiteY1659" fmla="*/ 1347655 h 2152650"/>
              <a:gd name="connsiteX1660" fmla="*/ 1617807 w 3600448"/>
              <a:gd name="connsiteY1660" fmla="*/ 1348413 h 2152650"/>
              <a:gd name="connsiteX1661" fmla="*/ 1611576 w 3600448"/>
              <a:gd name="connsiteY1661" fmla="*/ 1349970 h 2152650"/>
              <a:gd name="connsiteX1662" fmla="*/ 1609724 w 3600448"/>
              <a:gd name="connsiteY1662" fmla="*/ 1350433 h 2152650"/>
              <a:gd name="connsiteX1663" fmla="*/ 1616671 w 3600448"/>
              <a:gd name="connsiteY1663" fmla="*/ 1347655 h 2152650"/>
              <a:gd name="connsiteX1664" fmla="*/ 1624542 w 3600448"/>
              <a:gd name="connsiteY1664" fmla="*/ 1346729 h 2152650"/>
              <a:gd name="connsiteX1665" fmla="*/ 1624542 w 3600448"/>
              <a:gd name="connsiteY1665" fmla="*/ 1350433 h 2152650"/>
              <a:gd name="connsiteX1666" fmla="*/ 1620839 w 3600448"/>
              <a:gd name="connsiteY1666" fmla="*/ 1350433 h 2152650"/>
              <a:gd name="connsiteX1667" fmla="*/ 1617807 w 3600448"/>
              <a:gd name="connsiteY1667" fmla="*/ 1348413 h 2152650"/>
              <a:gd name="connsiteX1668" fmla="*/ 1841497 w 3600448"/>
              <a:gd name="connsiteY1668" fmla="*/ 1346200 h 2152650"/>
              <a:gd name="connsiteX1669" fmla="*/ 1847847 w 3600448"/>
              <a:gd name="connsiteY1669" fmla="*/ 1346200 h 2152650"/>
              <a:gd name="connsiteX1670" fmla="*/ 1841497 w 3600448"/>
              <a:gd name="connsiteY1670" fmla="*/ 1349375 h 2152650"/>
              <a:gd name="connsiteX1671" fmla="*/ 1536020 w 3600448"/>
              <a:gd name="connsiteY1671" fmla="*/ 1346200 h 2152650"/>
              <a:gd name="connsiteX1672" fmla="*/ 1539878 w 3600448"/>
              <a:gd name="connsiteY1672" fmla="*/ 1356915 h 2152650"/>
              <a:gd name="connsiteX1673" fmla="*/ 1524456 w 3600448"/>
              <a:gd name="connsiteY1673" fmla="*/ 1360487 h 2152650"/>
              <a:gd name="connsiteX1674" fmla="*/ 1536020 w 3600448"/>
              <a:gd name="connsiteY1674" fmla="*/ 1346200 h 2152650"/>
              <a:gd name="connsiteX1675" fmla="*/ 1479552 w 3600448"/>
              <a:gd name="connsiteY1675" fmla="*/ 1346200 h 2152650"/>
              <a:gd name="connsiteX1676" fmla="*/ 1498600 w 3600448"/>
              <a:gd name="connsiteY1676" fmla="*/ 1346200 h 2152650"/>
              <a:gd name="connsiteX1677" fmla="*/ 1487489 w 3600448"/>
              <a:gd name="connsiteY1677" fmla="*/ 1354137 h 2152650"/>
              <a:gd name="connsiteX1678" fmla="*/ 1442508 w 3600448"/>
              <a:gd name="connsiteY1678" fmla="*/ 1346200 h 2152650"/>
              <a:gd name="connsiteX1679" fmla="*/ 1472145 w 3600448"/>
              <a:gd name="connsiteY1679" fmla="*/ 1361109 h 2152650"/>
              <a:gd name="connsiteX1680" fmla="*/ 1486959 w 3600448"/>
              <a:gd name="connsiteY1680" fmla="*/ 1361109 h 2152650"/>
              <a:gd name="connsiteX1681" fmla="*/ 1486959 w 3600448"/>
              <a:gd name="connsiteY1681" fmla="*/ 1364836 h 2152650"/>
              <a:gd name="connsiteX1682" fmla="*/ 1472145 w 3600448"/>
              <a:gd name="connsiteY1682" fmla="*/ 1368563 h 2152650"/>
              <a:gd name="connsiteX1683" fmla="*/ 1479552 w 3600448"/>
              <a:gd name="connsiteY1683" fmla="*/ 1376018 h 2152650"/>
              <a:gd name="connsiteX1684" fmla="*/ 1481302 w 3600448"/>
              <a:gd name="connsiteY1684" fmla="*/ 1375944 h 2152650"/>
              <a:gd name="connsiteX1685" fmla="*/ 1478394 w 3600448"/>
              <a:gd name="connsiteY1685" fmla="*/ 1377823 h 2152650"/>
              <a:gd name="connsiteX1686" fmla="*/ 1472145 w 3600448"/>
              <a:gd name="connsiteY1686" fmla="*/ 1390926 h 2152650"/>
              <a:gd name="connsiteX1687" fmla="*/ 1490662 w 3600448"/>
              <a:gd name="connsiteY1687" fmla="*/ 1398381 h 2152650"/>
              <a:gd name="connsiteX1688" fmla="*/ 1457326 w 3600448"/>
              <a:gd name="connsiteY1688" fmla="*/ 1402108 h 2152650"/>
              <a:gd name="connsiteX1689" fmla="*/ 1461029 w 3600448"/>
              <a:gd name="connsiteY1689" fmla="*/ 1402108 h 2152650"/>
              <a:gd name="connsiteX1690" fmla="*/ 1438805 w 3600448"/>
              <a:gd name="connsiteY1690" fmla="*/ 1405835 h 2152650"/>
              <a:gd name="connsiteX1691" fmla="*/ 1446212 w 3600448"/>
              <a:gd name="connsiteY1691" fmla="*/ 1398381 h 2152650"/>
              <a:gd name="connsiteX1692" fmla="*/ 1420283 w 3600448"/>
              <a:gd name="connsiteY1692" fmla="*/ 1394653 h 2152650"/>
              <a:gd name="connsiteX1693" fmla="*/ 1427693 w 3600448"/>
              <a:gd name="connsiteY1693" fmla="*/ 1398381 h 2152650"/>
              <a:gd name="connsiteX1694" fmla="*/ 1412875 w 3600448"/>
              <a:gd name="connsiteY1694" fmla="*/ 1394653 h 2152650"/>
              <a:gd name="connsiteX1695" fmla="*/ 1409750 w 3600448"/>
              <a:gd name="connsiteY1695" fmla="*/ 1411426 h 2152650"/>
              <a:gd name="connsiteX1696" fmla="*/ 1412362 w 3600448"/>
              <a:gd name="connsiteY1696" fmla="*/ 1413564 h 2152650"/>
              <a:gd name="connsiteX1697" fmla="*/ 1405931 w 3600448"/>
              <a:gd name="connsiteY1697" fmla="*/ 1417016 h 2152650"/>
              <a:gd name="connsiteX1698" fmla="*/ 1412875 w 3600448"/>
              <a:gd name="connsiteY1698" fmla="*/ 1420744 h 2152650"/>
              <a:gd name="connsiteX1699" fmla="*/ 1401764 w 3600448"/>
              <a:gd name="connsiteY1699" fmla="*/ 1420744 h 2152650"/>
              <a:gd name="connsiteX1700" fmla="*/ 1409171 w 3600448"/>
              <a:gd name="connsiteY1700" fmla="*/ 1413289 h 2152650"/>
              <a:gd name="connsiteX1701" fmla="*/ 1392005 w 3600448"/>
              <a:gd name="connsiteY1701" fmla="*/ 1411719 h 2152650"/>
              <a:gd name="connsiteX1702" fmla="*/ 1396670 w 3600448"/>
              <a:gd name="connsiteY1702" fmla="*/ 1406301 h 2152650"/>
              <a:gd name="connsiteX1703" fmla="*/ 1405467 w 3600448"/>
              <a:gd name="connsiteY1703" fmla="*/ 1402108 h 2152650"/>
              <a:gd name="connsiteX1704" fmla="*/ 1401764 w 3600448"/>
              <a:gd name="connsiteY1704" fmla="*/ 1390926 h 2152650"/>
              <a:gd name="connsiteX1705" fmla="*/ 1420283 w 3600448"/>
              <a:gd name="connsiteY1705" fmla="*/ 1383472 h 2152650"/>
              <a:gd name="connsiteX1706" fmla="*/ 1416583 w 3600448"/>
              <a:gd name="connsiteY1706" fmla="*/ 1379745 h 2152650"/>
              <a:gd name="connsiteX1707" fmla="*/ 1449919 w 3600448"/>
              <a:gd name="connsiteY1707" fmla="*/ 1353654 h 2152650"/>
              <a:gd name="connsiteX1708" fmla="*/ 1442508 w 3600448"/>
              <a:gd name="connsiteY1708" fmla="*/ 1346200 h 2152650"/>
              <a:gd name="connsiteX1709" fmla="*/ 731856 w 3600448"/>
              <a:gd name="connsiteY1709" fmla="*/ 1343025 h 2152650"/>
              <a:gd name="connsiteX1710" fmla="*/ 725505 w 3600448"/>
              <a:gd name="connsiteY1710" fmla="*/ 1349375 h 2152650"/>
              <a:gd name="connsiteX1711" fmla="*/ 720743 w 3600448"/>
              <a:gd name="connsiteY1711" fmla="*/ 1346200 h 2152650"/>
              <a:gd name="connsiteX1712" fmla="*/ 330748 w 3600448"/>
              <a:gd name="connsiteY1712" fmla="*/ 1343025 h 2152650"/>
              <a:gd name="connsiteX1713" fmla="*/ 338153 w 3600448"/>
              <a:gd name="connsiteY1713" fmla="*/ 1343025 h 2152650"/>
              <a:gd name="connsiteX1714" fmla="*/ 334449 w 3600448"/>
              <a:gd name="connsiteY1714" fmla="*/ 1354137 h 2152650"/>
              <a:gd name="connsiteX1715" fmla="*/ 330748 w 3600448"/>
              <a:gd name="connsiteY1715" fmla="*/ 1343025 h 2152650"/>
              <a:gd name="connsiteX1716" fmla="*/ 2108014 w 3600448"/>
              <a:gd name="connsiteY1716" fmla="*/ 1340804 h 2152650"/>
              <a:gd name="connsiteX1717" fmla="*/ 2106759 w 3600448"/>
              <a:gd name="connsiteY1717" fmla="*/ 1342073 h 2152650"/>
              <a:gd name="connsiteX1718" fmla="*/ 2105817 w 3600448"/>
              <a:gd name="connsiteY1718" fmla="*/ 1343025 h 2152650"/>
              <a:gd name="connsiteX1719" fmla="*/ 717735 w 3600448"/>
              <a:gd name="connsiteY1719" fmla="*/ 1339320 h 2152650"/>
              <a:gd name="connsiteX1720" fmla="*/ 699137 w 3600448"/>
              <a:gd name="connsiteY1720" fmla="*/ 1343025 h 2152650"/>
              <a:gd name="connsiteX1721" fmla="*/ 717735 w 3600448"/>
              <a:gd name="connsiteY1721" fmla="*/ 1339320 h 2152650"/>
              <a:gd name="connsiteX1722" fmla="*/ 286106 w 3600448"/>
              <a:gd name="connsiteY1722" fmla="*/ 1338434 h 2152650"/>
              <a:gd name="connsiteX1723" fmla="*/ 319620 w 3600448"/>
              <a:gd name="connsiteY1723" fmla="*/ 1349632 h 2152650"/>
              <a:gd name="connsiteX1724" fmla="*/ 319620 w 3600448"/>
              <a:gd name="connsiteY1724" fmla="*/ 1345899 h 2152650"/>
              <a:gd name="connsiteX1725" fmla="*/ 325668 w 3600448"/>
              <a:gd name="connsiteY1725" fmla="*/ 1353365 h 2152650"/>
              <a:gd name="connsiteX1726" fmla="*/ 333331 w 3600448"/>
              <a:gd name="connsiteY1726" fmla="*/ 1359841 h 2152650"/>
              <a:gd name="connsiteX1727" fmla="*/ 333109 w 3600448"/>
              <a:gd name="connsiteY1727" fmla="*/ 1360364 h 2152650"/>
              <a:gd name="connsiteX1728" fmla="*/ 334504 w 3600448"/>
              <a:gd name="connsiteY1728" fmla="*/ 1360830 h 2152650"/>
              <a:gd name="connsiteX1729" fmla="*/ 333331 w 3600448"/>
              <a:gd name="connsiteY1729" fmla="*/ 1359841 h 2152650"/>
              <a:gd name="connsiteX1730" fmla="*/ 334504 w 3600448"/>
              <a:gd name="connsiteY1730" fmla="*/ 1357097 h 2152650"/>
              <a:gd name="connsiteX1731" fmla="*/ 345673 w 3600448"/>
              <a:gd name="connsiteY1731" fmla="*/ 1360830 h 2152650"/>
              <a:gd name="connsiteX1732" fmla="*/ 338228 w 3600448"/>
              <a:gd name="connsiteY1732" fmla="*/ 1357097 h 2152650"/>
              <a:gd name="connsiteX1733" fmla="*/ 346604 w 3600448"/>
              <a:gd name="connsiteY1733" fmla="*/ 1354764 h 2152650"/>
              <a:gd name="connsiteX1734" fmla="*/ 349391 w 3600448"/>
              <a:gd name="connsiteY1734" fmla="*/ 1354505 h 2152650"/>
              <a:gd name="connsiteX1735" fmla="*/ 349391 w 3600448"/>
              <a:gd name="connsiteY1735" fmla="*/ 1360830 h 2152650"/>
              <a:gd name="connsiteX1736" fmla="*/ 359879 w 3600448"/>
              <a:gd name="connsiteY1736" fmla="*/ 1364718 h 2152650"/>
              <a:gd name="connsiteX1737" fmla="*/ 350321 w 3600448"/>
              <a:gd name="connsiteY1737" fmla="*/ 1366896 h 2152650"/>
              <a:gd name="connsiteX1738" fmla="*/ 345673 w 3600448"/>
              <a:gd name="connsiteY1738" fmla="*/ 1372028 h 2152650"/>
              <a:gd name="connsiteX1739" fmla="*/ 323338 w 3600448"/>
              <a:gd name="connsiteY1739" fmla="*/ 1368296 h 2152650"/>
              <a:gd name="connsiteX1740" fmla="*/ 324737 w 3600448"/>
              <a:gd name="connsiteY1740" fmla="*/ 1369229 h 2152650"/>
              <a:gd name="connsiteX1741" fmla="*/ 331542 w 3600448"/>
              <a:gd name="connsiteY1741" fmla="*/ 1373778 h 2152650"/>
              <a:gd name="connsiteX1742" fmla="*/ 324737 w 3600448"/>
              <a:gd name="connsiteY1742" fmla="*/ 1376694 h 2152650"/>
              <a:gd name="connsiteX1743" fmla="*/ 312176 w 3600448"/>
              <a:gd name="connsiteY1743" fmla="*/ 1383227 h 2152650"/>
              <a:gd name="connsiteX1744" fmla="*/ 330785 w 3600448"/>
              <a:gd name="connsiteY1744" fmla="*/ 1383227 h 2152650"/>
              <a:gd name="connsiteX1745" fmla="*/ 330785 w 3600448"/>
              <a:gd name="connsiteY1745" fmla="*/ 1390692 h 2152650"/>
              <a:gd name="connsiteX1746" fmla="*/ 315894 w 3600448"/>
              <a:gd name="connsiteY1746" fmla="*/ 1394425 h 2152650"/>
              <a:gd name="connsiteX1747" fmla="*/ 315894 w 3600448"/>
              <a:gd name="connsiteY1747" fmla="*/ 1390692 h 2152650"/>
              <a:gd name="connsiteX1748" fmla="*/ 289826 w 3600448"/>
              <a:gd name="connsiteY1748" fmla="*/ 1398158 h 2152650"/>
              <a:gd name="connsiteX1749" fmla="*/ 282384 w 3600448"/>
              <a:gd name="connsiteY1749" fmla="*/ 1379494 h 2152650"/>
              <a:gd name="connsiteX1750" fmla="*/ 263775 w 3600448"/>
              <a:gd name="connsiteY1750" fmla="*/ 1394425 h 2152650"/>
              <a:gd name="connsiteX1751" fmla="*/ 265634 w 3600448"/>
              <a:gd name="connsiteY1751" fmla="*/ 1395358 h 2152650"/>
              <a:gd name="connsiteX1752" fmla="*/ 271218 w 3600448"/>
              <a:gd name="connsiteY1752" fmla="*/ 1398158 h 2152650"/>
              <a:gd name="connsiteX1753" fmla="*/ 271218 w 3600448"/>
              <a:gd name="connsiteY1753" fmla="*/ 1401891 h 2152650"/>
              <a:gd name="connsiteX1754" fmla="*/ 260054 w 3600448"/>
              <a:gd name="connsiteY1754" fmla="*/ 1401891 h 2152650"/>
              <a:gd name="connsiteX1755" fmla="*/ 252611 w 3600448"/>
              <a:gd name="connsiteY1755" fmla="*/ 1409356 h 2152650"/>
              <a:gd name="connsiteX1756" fmla="*/ 256332 w 3600448"/>
              <a:gd name="connsiteY1756" fmla="*/ 1409356 h 2152650"/>
              <a:gd name="connsiteX1757" fmla="*/ 252611 w 3600448"/>
              <a:gd name="connsiteY1757" fmla="*/ 1420554 h 2152650"/>
              <a:gd name="connsiteX1758" fmla="*/ 267497 w 3600448"/>
              <a:gd name="connsiteY1758" fmla="*/ 1416822 h 2152650"/>
              <a:gd name="connsiteX1759" fmla="*/ 282384 w 3600448"/>
              <a:gd name="connsiteY1759" fmla="*/ 1416822 h 2152650"/>
              <a:gd name="connsiteX1760" fmla="*/ 292154 w 3600448"/>
              <a:gd name="connsiteY1760" fmla="*/ 1421954 h 2152650"/>
              <a:gd name="connsiteX1761" fmla="*/ 292262 w 3600448"/>
              <a:gd name="connsiteY1761" fmla="*/ 1424287 h 2152650"/>
              <a:gd name="connsiteX1762" fmla="*/ 282384 w 3600448"/>
              <a:gd name="connsiteY1762" fmla="*/ 1424287 h 2152650"/>
              <a:gd name="connsiteX1763" fmla="*/ 278661 w 3600448"/>
              <a:gd name="connsiteY1763" fmla="*/ 1431753 h 2152650"/>
              <a:gd name="connsiteX1764" fmla="*/ 301007 w 3600448"/>
              <a:gd name="connsiteY1764" fmla="*/ 1431753 h 2152650"/>
              <a:gd name="connsiteX1765" fmla="*/ 330785 w 3600448"/>
              <a:gd name="connsiteY1765" fmla="*/ 1439218 h 2152650"/>
              <a:gd name="connsiteX1766" fmla="*/ 329386 w 3600448"/>
              <a:gd name="connsiteY1766" fmla="*/ 1439685 h 2152650"/>
              <a:gd name="connsiteX1767" fmla="*/ 320236 w 3600448"/>
              <a:gd name="connsiteY1767" fmla="*/ 1442743 h 2152650"/>
              <a:gd name="connsiteX1768" fmla="*/ 309380 w 3600448"/>
              <a:gd name="connsiteY1768" fmla="*/ 1442018 h 2152650"/>
              <a:gd name="connsiteX1769" fmla="*/ 301007 w 3600448"/>
              <a:gd name="connsiteY1769" fmla="*/ 1435485 h 2152650"/>
              <a:gd name="connsiteX1770" fmla="*/ 286106 w 3600448"/>
              <a:gd name="connsiteY1770" fmla="*/ 1446684 h 2152650"/>
              <a:gd name="connsiteX1771" fmla="*/ 293548 w 3600448"/>
              <a:gd name="connsiteY1771" fmla="*/ 1450416 h 2152650"/>
              <a:gd name="connsiteX1772" fmla="*/ 292154 w 3600448"/>
              <a:gd name="connsiteY1772" fmla="*/ 1450883 h 2152650"/>
              <a:gd name="connsiteX1773" fmla="*/ 284616 w 3600448"/>
              <a:gd name="connsiteY1773" fmla="*/ 1453403 h 2152650"/>
              <a:gd name="connsiteX1774" fmla="*/ 278661 w 3600448"/>
              <a:gd name="connsiteY1774" fmla="*/ 1450416 h 2152650"/>
              <a:gd name="connsiteX1775" fmla="*/ 282384 w 3600448"/>
              <a:gd name="connsiteY1775" fmla="*/ 1442951 h 2152650"/>
              <a:gd name="connsiteX1776" fmla="*/ 252611 w 3600448"/>
              <a:gd name="connsiteY1776" fmla="*/ 1442951 h 2152650"/>
              <a:gd name="connsiteX1777" fmla="*/ 252611 w 3600448"/>
              <a:gd name="connsiteY1777" fmla="*/ 1435485 h 2152650"/>
              <a:gd name="connsiteX1778" fmla="*/ 226556 w 3600448"/>
              <a:gd name="connsiteY1778" fmla="*/ 1439218 h 2152650"/>
              <a:gd name="connsiteX1779" fmla="*/ 230279 w 3600448"/>
              <a:gd name="connsiteY1779" fmla="*/ 1428020 h 2152650"/>
              <a:gd name="connsiteX1780" fmla="*/ 226556 w 3600448"/>
              <a:gd name="connsiteY1780" fmla="*/ 1431753 h 2152650"/>
              <a:gd name="connsiteX1781" fmla="*/ 211669 w 3600448"/>
              <a:gd name="connsiteY1781" fmla="*/ 1409356 h 2152650"/>
              <a:gd name="connsiteX1782" fmla="*/ 230279 w 3600448"/>
              <a:gd name="connsiteY1782" fmla="*/ 1405623 h 2152650"/>
              <a:gd name="connsiteX1783" fmla="*/ 230279 w 3600448"/>
              <a:gd name="connsiteY1783" fmla="*/ 1401891 h 2152650"/>
              <a:gd name="connsiteX1784" fmla="*/ 241446 w 3600448"/>
              <a:gd name="connsiteY1784" fmla="*/ 1401891 h 2152650"/>
              <a:gd name="connsiteX1785" fmla="*/ 215391 w 3600448"/>
              <a:gd name="connsiteY1785" fmla="*/ 1401891 h 2152650"/>
              <a:gd name="connsiteX1786" fmla="*/ 196783 w 3600448"/>
              <a:gd name="connsiteY1786" fmla="*/ 1379494 h 2152650"/>
              <a:gd name="connsiteX1787" fmla="*/ 207947 w 3600448"/>
              <a:gd name="connsiteY1787" fmla="*/ 1375761 h 2152650"/>
              <a:gd name="connsiteX1788" fmla="*/ 159564 w 3600448"/>
              <a:gd name="connsiteY1788" fmla="*/ 1379494 h 2152650"/>
              <a:gd name="connsiteX1789" fmla="*/ 152120 w 3600448"/>
              <a:gd name="connsiteY1789" fmla="*/ 1368296 h 2152650"/>
              <a:gd name="connsiteX1790" fmla="*/ 114902 w 3600448"/>
              <a:gd name="connsiteY1790" fmla="*/ 1375761 h 2152650"/>
              <a:gd name="connsiteX1791" fmla="*/ 114902 w 3600448"/>
              <a:gd name="connsiteY1791" fmla="*/ 1379390 h 2152650"/>
              <a:gd name="connsiteX1792" fmla="*/ 118030 w 3600448"/>
              <a:gd name="connsiteY1792" fmla="*/ 1383030 h 2152650"/>
              <a:gd name="connsiteX1793" fmla="*/ 118497 w 3600448"/>
              <a:gd name="connsiteY1793" fmla="*/ 1386840 h 2152650"/>
              <a:gd name="connsiteX1794" fmla="*/ 107272 w 3600448"/>
              <a:gd name="connsiteY1794" fmla="*/ 1390650 h 2152650"/>
              <a:gd name="connsiteX1795" fmla="*/ 103682 w 3600448"/>
              <a:gd name="connsiteY1795" fmla="*/ 1390498 h 2152650"/>
              <a:gd name="connsiteX1796" fmla="*/ 104936 w 3600448"/>
              <a:gd name="connsiteY1796" fmla="*/ 1389221 h 2152650"/>
              <a:gd name="connsiteX1797" fmla="*/ 114595 w 3600448"/>
              <a:gd name="connsiteY1797" fmla="*/ 1379384 h 2152650"/>
              <a:gd name="connsiteX1798" fmla="*/ 101878 w 3600448"/>
              <a:gd name="connsiteY1798" fmla="*/ 1374828 h 2152650"/>
              <a:gd name="connsiteX1799" fmla="*/ 100015 w 3600448"/>
              <a:gd name="connsiteY1799" fmla="*/ 1364563 h 2152650"/>
              <a:gd name="connsiteX1800" fmla="*/ 111180 w 3600448"/>
              <a:gd name="connsiteY1800" fmla="*/ 1368296 h 2152650"/>
              <a:gd name="connsiteX1801" fmla="*/ 100015 w 3600448"/>
              <a:gd name="connsiteY1801" fmla="*/ 1353365 h 2152650"/>
              <a:gd name="connsiteX1802" fmla="*/ 126070 w 3600448"/>
              <a:gd name="connsiteY1802" fmla="*/ 1368296 h 2152650"/>
              <a:gd name="connsiteX1803" fmla="*/ 178173 w 3600448"/>
              <a:gd name="connsiteY1803" fmla="*/ 1357097 h 2152650"/>
              <a:gd name="connsiteX1804" fmla="*/ 196783 w 3600448"/>
              <a:gd name="connsiteY1804" fmla="*/ 1364563 h 2152650"/>
              <a:gd name="connsiteX1805" fmla="*/ 286106 w 3600448"/>
              <a:gd name="connsiteY1805" fmla="*/ 1338434 h 2152650"/>
              <a:gd name="connsiteX1806" fmla="*/ 1025538 w 3600448"/>
              <a:gd name="connsiteY1806" fmla="*/ 1338262 h 2152650"/>
              <a:gd name="connsiteX1807" fmla="*/ 1036651 w 3600448"/>
              <a:gd name="connsiteY1807" fmla="*/ 1343025 h 2152650"/>
              <a:gd name="connsiteX1808" fmla="*/ 1030301 w 3600448"/>
              <a:gd name="connsiteY1808" fmla="*/ 1346200 h 2152650"/>
              <a:gd name="connsiteX1809" fmla="*/ 21698 w 3600448"/>
              <a:gd name="connsiteY1809" fmla="*/ 1338262 h 2152650"/>
              <a:gd name="connsiteX1810" fmla="*/ 36515 w 3600448"/>
              <a:gd name="connsiteY1810" fmla="*/ 1360884 h 2152650"/>
              <a:gd name="connsiteX1811" fmla="*/ 29108 w 3600448"/>
              <a:gd name="connsiteY1811" fmla="*/ 1364654 h 2152650"/>
              <a:gd name="connsiteX1812" fmla="*/ 6882 w 3600448"/>
              <a:gd name="connsiteY1812" fmla="*/ 1349573 h 2152650"/>
              <a:gd name="connsiteX1813" fmla="*/ 162060 w 3600448"/>
              <a:gd name="connsiteY1813" fmla="*/ 1338233 h 2152650"/>
              <a:gd name="connsiteX1814" fmla="*/ 163328 w 3600448"/>
              <a:gd name="connsiteY1814" fmla="*/ 1338897 h 2152650"/>
              <a:gd name="connsiteX1815" fmla="*/ 152404 w 3600448"/>
              <a:gd name="connsiteY1815" fmla="*/ 1338897 h 2152650"/>
              <a:gd name="connsiteX1816" fmla="*/ 93030 w 3600448"/>
              <a:gd name="connsiteY1816" fmla="*/ 1334798 h 2152650"/>
              <a:gd name="connsiteX1817" fmla="*/ 104224 w 3600448"/>
              <a:gd name="connsiteY1817" fmla="*/ 1349808 h 2152650"/>
              <a:gd name="connsiteX1818" fmla="*/ 85569 w 3600448"/>
              <a:gd name="connsiteY1818" fmla="*/ 1346055 h 2152650"/>
              <a:gd name="connsiteX1819" fmla="*/ 85569 w 3600448"/>
              <a:gd name="connsiteY1819" fmla="*/ 1342303 h 2152650"/>
              <a:gd name="connsiteX1820" fmla="*/ 96763 w 3600448"/>
              <a:gd name="connsiteY1820" fmla="*/ 1342303 h 2152650"/>
              <a:gd name="connsiteX1821" fmla="*/ 93030 w 3600448"/>
              <a:gd name="connsiteY1821" fmla="*/ 1334798 h 2152650"/>
              <a:gd name="connsiteX1822" fmla="*/ 364281 w 3600448"/>
              <a:gd name="connsiteY1822" fmla="*/ 1334701 h 2152650"/>
              <a:gd name="connsiteX1823" fmla="*/ 367999 w 3600448"/>
              <a:gd name="connsiteY1823" fmla="*/ 1342166 h 2152650"/>
              <a:gd name="connsiteX1824" fmla="*/ 370975 w 3600448"/>
              <a:gd name="connsiteY1824" fmla="*/ 1348133 h 2152650"/>
              <a:gd name="connsiteX1825" fmla="*/ 368932 w 3600448"/>
              <a:gd name="connsiteY1825" fmla="*/ 1347649 h 2152650"/>
              <a:gd name="connsiteX1826" fmla="*/ 360556 w 3600448"/>
              <a:gd name="connsiteY1826" fmla="*/ 1353365 h 2152650"/>
              <a:gd name="connsiteX1827" fmla="*/ 356833 w 3600448"/>
              <a:gd name="connsiteY1827" fmla="*/ 1338434 h 2152650"/>
              <a:gd name="connsiteX1828" fmla="*/ 364281 w 3600448"/>
              <a:gd name="connsiteY1828" fmla="*/ 1334701 h 2152650"/>
              <a:gd name="connsiteX1829" fmla="*/ 1021382 w 3600448"/>
              <a:gd name="connsiteY1829" fmla="*/ 1332814 h 2152650"/>
              <a:gd name="connsiteX1830" fmla="*/ 1025913 w 3600448"/>
              <a:gd name="connsiteY1830" fmla="*/ 1334861 h 2152650"/>
              <a:gd name="connsiteX1831" fmla="*/ 1019780 w 3600448"/>
              <a:gd name="connsiteY1831" fmla="*/ 1333865 h 2152650"/>
              <a:gd name="connsiteX1832" fmla="*/ 896270 w 3600448"/>
              <a:gd name="connsiteY1832" fmla="*/ 1331912 h 2152650"/>
              <a:gd name="connsiteX1833" fmla="*/ 902834 w 3600448"/>
              <a:gd name="connsiteY1833" fmla="*/ 1335180 h 2152650"/>
              <a:gd name="connsiteX1834" fmla="*/ 902314 w 3600448"/>
              <a:gd name="connsiteY1834" fmla="*/ 1335153 h 2152650"/>
              <a:gd name="connsiteX1835" fmla="*/ 896270 w 3600448"/>
              <a:gd name="connsiteY1835" fmla="*/ 1331912 h 2152650"/>
              <a:gd name="connsiteX1836" fmla="*/ 739793 w 3600448"/>
              <a:gd name="connsiteY1836" fmla="*/ 1331912 h 2152650"/>
              <a:gd name="connsiteX1837" fmla="*/ 754081 w 3600448"/>
              <a:gd name="connsiteY1837" fmla="*/ 1331912 h 2152650"/>
              <a:gd name="connsiteX1838" fmla="*/ 743365 w 3600448"/>
              <a:gd name="connsiteY1838" fmla="*/ 1338262 h 2152650"/>
              <a:gd name="connsiteX1839" fmla="*/ 739793 w 3600448"/>
              <a:gd name="connsiteY1839" fmla="*/ 1331912 h 2152650"/>
              <a:gd name="connsiteX1840" fmla="*/ 624746 w 3600448"/>
              <a:gd name="connsiteY1840" fmla="*/ 1331912 h 2152650"/>
              <a:gd name="connsiteX1841" fmla="*/ 630791 w 3600448"/>
              <a:gd name="connsiteY1841" fmla="*/ 1336542 h 2152650"/>
              <a:gd name="connsiteX1842" fmla="*/ 631587 w 3600448"/>
              <a:gd name="connsiteY1842" fmla="*/ 1337461 h 2152650"/>
              <a:gd name="connsiteX1843" fmla="*/ 631372 w 3600448"/>
              <a:gd name="connsiteY1843" fmla="*/ 1337410 h 2152650"/>
              <a:gd name="connsiteX1844" fmla="*/ 624746 w 3600448"/>
              <a:gd name="connsiteY1844" fmla="*/ 1331912 h 2152650"/>
              <a:gd name="connsiteX1845" fmla="*/ 44531 w 3600448"/>
              <a:gd name="connsiteY1845" fmla="*/ 1331046 h 2152650"/>
              <a:gd name="connsiteX1846" fmla="*/ 55725 w 3600448"/>
              <a:gd name="connsiteY1846" fmla="*/ 1346055 h 2152650"/>
              <a:gd name="connsiteX1847" fmla="*/ 33342 w 3600448"/>
              <a:gd name="connsiteY1847" fmla="*/ 1338551 h 2152650"/>
              <a:gd name="connsiteX1848" fmla="*/ 44531 w 3600448"/>
              <a:gd name="connsiteY1848" fmla="*/ 1331046 h 2152650"/>
              <a:gd name="connsiteX1849" fmla="*/ 183701 w 3600448"/>
              <a:gd name="connsiteY1849" fmla="*/ 1330265 h 2152650"/>
              <a:gd name="connsiteX1850" fmla="*/ 192465 w 3600448"/>
              <a:gd name="connsiteY1850" fmla="*/ 1338897 h 2152650"/>
              <a:gd name="connsiteX1851" fmla="*/ 199747 w 3600448"/>
              <a:gd name="connsiteY1851" fmla="*/ 1335087 h 2152650"/>
              <a:gd name="connsiteX1852" fmla="*/ 210674 w 3600448"/>
              <a:gd name="connsiteY1852" fmla="*/ 1342707 h 2152650"/>
              <a:gd name="connsiteX1853" fmla="*/ 199747 w 3600448"/>
              <a:gd name="connsiteY1853" fmla="*/ 1338897 h 2152650"/>
              <a:gd name="connsiteX1854" fmla="*/ 196108 w 3600448"/>
              <a:gd name="connsiteY1854" fmla="*/ 1350327 h 2152650"/>
              <a:gd name="connsiteX1855" fmla="*/ 165377 w 3600448"/>
              <a:gd name="connsiteY1855" fmla="*/ 1338004 h 2152650"/>
              <a:gd name="connsiteX1856" fmla="*/ 162060 w 3600448"/>
              <a:gd name="connsiteY1856" fmla="*/ 1338233 h 2152650"/>
              <a:gd name="connsiteX1857" fmla="*/ 156042 w 3600448"/>
              <a:gd name="connsiteY1857" fmla="*/ 1335087 h 2152650"/>
              <a:gd name="connsiteX1858" fmla="*/ 183701 w 3600448"/>
              <a:gd name="connsiteY1858" fmla="*/ 1330265 h 2152650"/>
              <a:gd name="connsiteX1859" fmla="*/ 1836675 w 3600448"/>
              <a:gd name="connsiteY1859" fmla="*/ 1329653 h 2152650"/>
              <a:gd name="connsiteX1860" fmla="*/ 1835906 w 3600448"/>
              <a:gd name="connsiteY1860" fmla="*/ 1332443 h 2152650"/>
              <a:gd name="connsiteX1861" fmla="*/ 1837302 w 3600448"/>
              <a:gd name="connsiteY1861" fmla="*/ 1334747 h 2152650"/>
              <a:gd name="connsiteX1862" fmla="*/ 1834975 w 3600448"/>
              <a:gd name="connsiteY1862" fmla="*/ 1331983 h 2152650"/>
              <a:gd name="connsiteX1863" fmla="*/ 781068 w 3600448"/>
              <a:gd name="connsiteY1863" fmla="*/ 1327679 h 2152650"/>
              <a:gd name="connsiteX1864" fmla="*/ 795356 w 3600448"/>
              <a:gd name="connsiteY1864" fmla="*/ 1327679 h 2152650"/>
              <a:gd name="connsiteX1865" fmla="*/ 791784 w 3600448"/>
              <a:gd name="connsiteY1865" fmla="*/ 1331383 h 2152650"/>
              <a:gd name="connsiteX1866" fmla="*/ 781068 w 3600448"/>
              <a:gd name="connsiteY1866" fmla="*/ 1327679 h 2152650"/>
              <a:gd name="connsiteX1867" fmla="*/ 1837302 w 3600448"/>
              <a:gd name="connsiteY1867" fmla="*/ 1327376 h 2152650"/>
              <a:gd name="connsiteX1868" fmla="*/ 1838062 w 3600448"/>
              <a:gd name="connsiteY1868" fmla="*/ 1327752 h 2152650"/>
              <a:gd name="connsiteX1869" fmla="*/ 1836675 w 3600448"/>
              <a:gd name="connsiteY1869" fmla="*/ 1329653 h 2152650"/>
              <a:gd name="connsiteX1870" fmla="*/ 1774010 w 3600448"/>
              <a:gd name="connsiteY1870" fmla="*/ 1327376 h 2152650"/>
              <a:gd name="connsiteX1871" fmla="*/ 1762844 w 3600448"/>
              <a:gd name="connsiteY1871" fmla="*/ 1338432 h 2152650"/>
              <a:gd name="connsiteX1872" fmla="*/ 1747949 w 3600448"/>
              <a:gd name="connsiteY1872" fmla="*/ 1338432 h 2152650"/>
              <a:gd name="connsiteX1873" fmla="*/ 1774010 w 3600448"/>
              <a:gd name="connsiteY1873" fmla="*/ 1327376 h 2152650"/>
              <a:gd name="connsiteX1874" fmla="*/ 2301872 w 3600448"/>
              <a:gd name="connsiteY1874" fmla="*/ 1327150 h 2152650"/>
              <a:gd name="connsiteX1875" fmla="*/ 2324097 w 3600448"/>
              <a:gd name="connsiteY1875" fmla="*/ 1327150 h 2152650"/>
              <a:gd name="connsiteX1876" fmla="*/ 2320393 w 3600448"/>
              <a:gd name="connsiteY1876" fmla="*/ 1331119 h 2152650"/>
              <a:gd name="connsiteX1877" fmla="*/ 2301872 w 3600448"/>
              <a:gd name="connsiteY1877" fmla="*/ 1327150 h 2152650"/>
              <a:gd name="connsiteX1878" fmla="*/ 2110058 w 3600448"/>
              <a:gd name="connsiteY1878" fmla="*/ 1325404 h 2152650"/>
              <a:gd name="connsiteX1879" fmla="*/ 2120898 w 3600448"/>
              <a:gd name="connsiteY1879" fmla="*/ 1327785 h 2152650"/>
              <a:gd name="connsiteX1880" fmla="*/ 2113357 w 3600448"/>
              <a:gd name="connsiteY1880" fmla="*/ 1335405 h 2152650"/>
              <a:gd name="connsiteX1881" fmla="*/ 2111943 w 3600448"/>
              <a:gd name="connsiteY1881" fmla="*/ 1334929 h 2152650"/>
              <a:gd name="connsiteX1882" fmla="*/ 2102046 w 3600448"/>
              <a:gd name="connsiteY1882" fmla="*/ 1331595 h 2152650"/>
              <a:gd name="connsiteX1883" fmla="*/ 2102046 w 3600448"/>
              <a:gd name="connsiteY1883" fmla="*/ 1335405 h 2152650"/>
              <a:gd name="connsiteX1884" fmla="*/ 2090735 w 3600448"/>
              <a:gd name="connsiteY1884" fmla="*/ 1331595 h 2152650"/>
              <a:gd name="connsiteX1885" fmla="*/ 2110058 w 3600448"/>
              <a:gd name="connsiteY1885" fmla="*/ 1325404 h 2152650"/>
              <a:gd name="connsiteX1886" fmla="*/ 2023328 w 3600448"/>
              <a:gd name="connsiteY1886" fmla="*/ 1323975 h 2152650"/>
              <a:gd name="connsiteX1887" fmla="*/ 2060573 w 3600448"/>
              <a:gd name="connsiteY1887" fmla="*/ 1331232 h 2152650"/>
              <a:gd name="connsiteX1888" fmla="*/ 2045675 w 3600448"/>
              <a:gd name="connsiteY1888" fmla="*/ 1338489 h 2152650"/>
              <a:gd name="connsiteX1889" fmla="*/ 2053124 w 3600448"/>
              <a:gd name="connsiteY1889" fmla="*/ 1338489 h 2152650"/>
              <a:gd name="connsiteX1890" fmla="*/ 2038226 w 3600448"/>
              <a:gd name="connsiteY1890" fmla="*/ 1345747 h 2152650"/>
              <a:gd name="connsiteX1891" fmla="*/ 1993531 w 3600448"/>
              <a:gd name="connsiteY1891" fmla="*/ 1334861 h 2152650"/>
              <a:gd name="connsiteX1892" fmla="*/ 1997256 w 3600448"/>
              <a:gd name="connsiteY1892" fmla="*/ 1334861 h 2152650"/>
              <a:gd name="connsiteX1893" fmla="*/ 1963735 w 3600448"/>
              <a:gd name="connsiteY1893" fmla="*/ 1345747 h 2152650"/>
              <a:gd name="connsiteX1894" fmla="*/ 2023328 w 3600448"/>
              <a:gd name="connsiteY1894" fmla="*/ 1327604 h 2152650"/>
              <a:gd name="connsiteX1895" fmla="*/ 2023328 w 3600448"/>
              <a:gd name="connsiteY1895" fmla="*/ 1323975 h 2152650"/>
              <a:gd name="connsiteX1896" fmla="*/ 1424979 w 3600448"/>
              <a:gd name="connsiteY1896" fmla="*/ 1323975 h 2152650"/>
              <a:gd name="connsiteX1897" fmla="*/ 1428750 w 3600448"/>
              <a:gd name="connsiteY1897" fmla="*/ 1335232 h 2152650"/>
              <a:gd name="connsiteX1898" fmla="*/ 1398587 w 3600448"/>
              <a:gd name="connsiteY1898" fmla="*/ 1346489 h 2152650"/>
              <a:gd name="connsiteX1899" fmla="*/ 1402361 w 3600448"/>
              <a:gd name="connsiteY1899" fmla="*/ 1353993 h 2152650"/>
              <a:gd name="connsiteX1900" fmla="*/ 1375967 w 3600448"/>
              <a:gd name="connsiteY1900" fmla="*/ 1365250 h 2152650"/>
              <a:gd name="connsiteX1901" fmla="*/ 1372197 w 3600448"/>
              <a:gd name="connsiteY1901" fmla="*/ 1357746 h 2152650"/>
              <a:gd name="connsiteX1902" fmla="*/ 1387277 w 3600448"/>
              <a:gd name="connsiteY1902" fmla="*/ 1346489 h 2152650"/>
              <a:gd name="connsiteX1903" fmla="*/ 1372197 w 3600448"/>
              <a:gd name="connsiteY1903" fmla="*/ 1342736 h 2152650"/>
              <a:gd name="connsiteX1904" fmla="*/ 1402361 w 3600448"/>
              <a:gd name="connsiteY1904" fmla="*/ 1335232 h 2152650"/>
              <a:gd name="connsiteX1905" fmla="*/ 1394818 w 3600448"/>
              <a:gd name="connsiteY1905" fmla="*/ 1338984 h 2152650"/>
              <a:gd name="connsiteX1906" fmla="*/ 1424979 w 3600448"/>
              <a:gd name="connsiteY1906" fmla="*/ 1323975 h 2152650"/>
              <a:gd name="connsiteX1907" fmla="*/ 1409701 w 3600448"/>
              <a:gd name="connsiteY1907" fmla="*/ 1323975 h 2152650"/>
              <a:gd name="connsiteX1908" fmla="*/ 1387476 w 3600448"/>
              <a:gd name="connsiteY1908" fmla="*/ 1331119 h 2152650"/>
              <a:gd name="connsiteX1909" fmla="*/ 1409701 w 3600448"/>
              <a:gd name="connsiteY1909" fmla="*/ 1323975 h 2152650"/>
              <a:gd name="connsiteX1910" fmla="*/ 349391 w 3600448"/>
              <a:gd name="connsiteY1910" fmla="*/ 1323503 h 2152650"/>
              <a:gd name="connsiteX1911" fmla="*/ 356833 w 3600448"/>
              <a:gd name="connsiteY1911" fmla="*/ 1323503 h 2152650"/>
              <a:gd name="connsiteX1912" fmla="*/ 356833 w 3600448"/>
              <a:gd name="connsiteY1912" fmla="*/ 1338434 h 2152650"/>
              <a:gd name="connsiteX1913" fmla="*/ 330785 w 3600448"/>
              <a:gd name="connsiteY1913" fmla="*/ 1330968 h 2152650"/>
              <a:gd name="connsiteX1914" fmla="*/ 353114 w 3600448"/>
              <a:gd name="connsiteY1914" fmla="*/ 1327235 h 2152650"/>
              <a:gd name="connsiteX1915" fmla="*/ 349391 w 3600448"/>
              <a:gd name="connsiteY1915" fmla="*/ 1323503 h 2152650"/>
              <a:gd name="connsiteX1916" fmla="*/ 2286474 w 3600448"/>
              <a:gd name="connsiteY1916" fmla="*/ 1323126 h 2152650"/>
              <a:gd name="connsiteX1917" fmla="*/ 2283502 w 3600448"/>
              <a:gd name="connsiteY1917" fmla="*/ 1327149 h 2152650"/>
              <a:gd name="connsiteX1918" fmla="*/ 2279647 w 3600448"/>
              <a:gd name="connsiteY1918" fmla="*/ 1323577 h 2152650"/>
              <a:gd name="connsiteX1919" fmla="*/ 735778 w 3600448"/>
              <a:gd name="connsiteY1919" fmla="*/ 1322848 h 2152650"/>
              <a:gd name="connsiteX1920" fmla="*/ 736332 w 3600448"/>
              <a:gd name="connsiteY1920" fmla="*/ 1324504 h 2152650"/>
              <a:gd name="connsiteX1921" fmla="*/ 733600 w 3600448"/>
              <a:gd name="connsiteY1921" fmla="*/ 1323502 h 2152650"/>
              <a:gd name="connsiteX1922" fmla="*/ 1699815 w 3600448"/>
              <a:gd name="connsiteY1922" fmla="*/ 1320800 h 2152650"/>
              <a:gd name="connsiteX1923" fmla="*/ 1696045 w 3600448"/>
              <a:gd name="connsiteY1923" fmla="*/ 1328057 h 2152650"/>
              <a:gd name="connsiteX1924" fmla="*/ 1722439 w 3600448"/>
              <a:gd name="connsiteY1924" fmla="*/ 1331686 h 2152650"/>
              <a:gd name="connsiteX1925" fmla="*/ 1707354 w 3600448"/>
              <a:gd name="connsiteY1925" fmla="*/ 1338943 h 2152650"/>
              <a:gd name="connsiteX1926" fmla="*/ 1703585 w 3600448"/>
              <a:gd name="connsiteY1926" fmla="*/ 1331686 h 2152650"/>
              <a:gd name="connsiteX1927" fmla="*/ 1662113 w 3600448"/>
              <a:gd name="connsiteY1927" fmla="*/ 1346200 h 2152650"/>
              <a:gd name="connsiteX1928" fmla="*/ 1692276 w 3600448"/>
              <a:gd name="connsiteY1928" fmla="*/ 1328057 h 2152650"/>
              <a:gd name="connsiteX1929" fmla="*/ 1684736 w 3600448"/>
              <a:gd name="connsiteY1929" fmla="*/ 1328057 h 2152650"/>
              <a:gd name="connsiteX1930" fmla="*/ 1699815 w 3600448"/>
              <a:gd name="connsiteY1930" fmla="*/ 1320800 h 2152650"/>
              <a:gd name="connsiteX1931" fmla="*/ 858853 w 3600448"/>
              <a:gd name="connsiteY1931" fmla="*/ 1320800 h 2152650"/>
              <a:gd name="connsiteX1932" fmla="*/ 865996 w 3600448"/>
              <a:gd name="connsiteY1932" fmla="*/ 1323975 h 2152650"/>
              <a:gd name="connsiteX1933" fmla="*/ 858853 w 3600448"/>
              <a:gd name="connsiteY1933" fmla="*/ 1320800 h 2152650"/>
              <a:gd name="connsiteX1934" fmla="*/ 910440 w 3600448"/>
              <a:gd name="connsiteY1934" fmla="*/ 1319918 h 2152650"/>
              <a:gd name="connsiteX1935" fmla="*/ 911148 w 3600448"/>
              <a:gd name="connsiteY1935" fmla="*/ 1320800 h 2152650"/>
              <a:gd name="connsiteX1936" fmla="*/ 909754 w 3600448"/>
              <a:gd name="connsiteY1936" fmla="*/ 1321064 h 2152650"/>
              <a:gd name="connsiteX1937" fmla="*/ 910218 w 3600448"/>
              <a:gd name="connsiteY1937" fmla="*/ 1320800 h 2152650"/>
              <a:gd name="connsiteX1938" fmla="*/ 427550 w 3600448"/>
              <a:gd name="connsiteY1938" fmla="*/ 1319770 h 2152650"/>
              <a:gd name="connsiteX1939" fmla="*/ 431275 w 3600448"/>
              <a:gd name="connsiteY1939" fmla="*/ 1327235 h 2152650"/>
              <a:gd name="connsiteX1940" fmla="*/ 420107 w 3600448"/>
              <a:gd name="connsiteY1940" fmla="*/ 1323503 h 2152650"/>
              <a:gd name="connsiteX1941" fmla="*/ 405222 w 3600448"/>
              <a:gd name="connsiteY1941" fmla="*/ 1334701 h 2152650"/>
              <a:gd name="connsiteX1942" fmla="*/ 434992 w 3600448"/>
              <a:gd name="connsiteY1942" fmla="*/ 1334701 h 2152650"/>
              <a:gd name="connsiteX1943" fmla="*/ 427550 w 3600448"/>
              <a:gd name="connsiteY1943" fmla="*/ 1342166 h 2152650"/>
              <a:gd name="connsiteX1944" fmla="*/ 405222 w 3600448"/>
              <a:gd name="connsiteY1944" fmla="*/ 1368296 h 2152650"/>
              <a:gd name="connsiteX1945" fmla="*/ 356833 w 3600448"/>
              <a:gd name="connsiteY1945" fmla="*/ 1368296 h 2152650"/>
              <a:gd name="connsiteX1946" fmla="*/ 360094 w 3600448"/>
              <a:gd name="connsiteY1946" fmla="*/ 1366429 h 2152650"/>
              <a:gd name="connsiteX1947" fmla="*/ 360462 w 3600448"/>
              <a:gd name="connsiteY1947" fmla="*/ 1364937 h 2152650"/>
              <a:gd name="connsiteX1948" fmla="*/ 360556 w 3600448"/>
              <a:gd name="connsiteY1948" fmla="*/ 1364971 h 2152650"/>
              <a:gd name="connsiteX1949" fmla="*/ 394053 w 3600448"/>
              <a:gd name="connsiteY1949" fmla="*/ 1357097 h 2152650"/>
              <a:gd name="connsiteX1950" fmla="*/ 377304 w 3600448"/>
              <a:gd name="connsiteY1950" fmla="*/ 1349632 h 2152650"/>
              <a:gd name="connsiteX1951" fmla="*/ 373878 w 3600448"/>
              <a:gd name="connsiteY1951" fmla="*/ 1348821 h 2152650"/>
              <a:gd name="connsiteX1952" fmla="*/ 386611 w 3600448"/>
              <a:gd name="connsiteY1952" fmla="*/ 1344033 h 2152650"/>
              <a:gd name="connsiteX1953" fmla="*/ 401495 w 3600448"/>
              <a:gd name="connsiteY1953" fmla="*/ 1338434 h 2152650"/>
              <a:gd name="connsiteX1954" fmla="*/ 386611 w 3600448"/>
              <a:gd name="connsiteY1954" fmla="*/ 1330968 h 2152650"/>
              <a:gd name="connsiteX1955" fmla="*/ 427550 w 3600448"/>
              <a:gd name="connsiteY1955" fmla="*/ 1319770 h 2152650"/>
              <a:gd name="connsiteX1956" fmla="*/ 2052277 w 3600448"/>
              <a:gd name="connsiteY1956" fmla="*/ 1319270 h 2152650"/>
              <a:gd name="connsiteX1957" fmla="*/ 2052635 w 3600448"/>
              <a:gd name="connsiteY1957" fmla="*/ 1320800 h 2152650"/>
              <a:gd name="connsiteX1958" fmla="*/ 2048931 w 3600448"/>
              <a:gd name="connsiteY1958" fmla="*/ 1320800 h 2152650"/>
              <a:gd name="connsiteX1959" fmla="*/ 754930 w 3600448"/>
              <a:gd name="connsiteY1959" fmla="*/ 1317095 h 2152650"/>
              <a:gd name="connsiteX1960" fmla="*/ 744062 w 3600448"/>
              <a:gd name="connsiteY1960" fmla="*/ 1320684 h 2152650"/>
              <a:gd name="connsiteX1961" fmla="*/ 743754 w 3600448"/>
              <a:gd name="connsiteY1961" fmla="*/ 1320452 h 2152650"/>
              <a:gd name="connsiteX1962" fmla="*/ 695417 w 3600448"/>
              <a:gd name="connsiteY1962" fmla="*/ 1317095 h 2152650"/>
              <a:gd name="connsiteX1963" fmla="*/ 718665 w 3600448"/>
              <a:gd name="connsiteY1963" fmla="*/ 1318022 h 2152650"/>
              <a:gd name="connsiteX1964" fmla="*/ 733600 w 3600448"/>
              <a:gd name="connsiteY1964" fmla="*/ 1323502 h 2152650"/>
              <a:gd name="connsiteX1965" fmla="*/ 725639 w 3600448"/>
              <a:gd name="connsiteY1965" fmla="*/ 1325893 h 2152650"/>
              <a:gd name="connsiteX1966" fmla="*/ 699137 w 3600448"/>
              <a:gd name="connsiteY1966" fmla="*/ 1343025 h 2152650"/>
              <a:gd name="connsiteX1967" fmla="*/ 714015 w 3600448"/>
              <a:gd name="connsiteY1967" fmla="*/ 1361545 h 2152650"/>
              <a:gd name="connsiteX1968" fmla="*/ 699137 w 3600448"/>
              <a:gd name="connsiteY1968" fmla="*/ 1372658 h 2152650"/>
              <a:gd name="connsiteX1969" fmla="*/ 676820 w 3600448"/>
              <a:gd name="connsiteY1969" fmla="*/ 1368954 h 2152650"/>
              <a:gd name="connsiteX1970" fmla="*/ 717735 w 3600448"/>
              <a:gd name="connsiteY1970" fmla="*/ 1376362 h 2152650"/>
              <a:gd name="connsiteX1971" fmla="*/ 732613 w 3600448"/>
              <a:gd name="connsiteY1971" fmla="*/ 1372658 h 2152650"/>
              <a:gd name="connsiteX1972" fmla="*/ 732613 w 3600448"/>
              <a:gd name="connsiteY1972" fmla="*/ 1365249 h 2152650"/>
              <a:gd name="connsiteX1973" fmla="*/ 766089 w 3600448"/>
              <a:gd name="connsiteY1973" fmla="*/ 1357841 h 2152650"/>
              <a:gd name="connsiteX1974" fmla="*/ 766089 w 3600448"/>
              <a:gd name="connsiteY1974" fmla="*/ 1361545 h 2152650"/>
              <a:gd name="connsiteX1975" fmla="*/ 773528 w 3600448"/>
              <a:gd name="connsiteY1975" fmla="*/ 1350433 h 2152650"/>
              <a:gd name="connsiteX1976" fmla="*/ 810723 w 3600448"/>
              <a:gd name="connsiteY1976" fmla="*/ 1335616 h 2152650"/>
              <a:gd name="connsiteX1977" fmla="*/ 807004 w 3600448"/>
              <a:gd name="connsiteY1977" fmla="*/ 1331912 h 2152650"/>
              <a:gd name="connsiteX1978" fmla="*/ 844197 w 3600448"/>
              <a:gd name="connsiteY1978" fmla="*/ 1335616 h 2152650"/>
              <a:gd name="connsiteX1979" fmla="*/ 847916 w 3600448"/>
              <a:gd name="connsiteY1979" fmla="*/ 1328208 h 2152650"/>
              <a:gd name="connsiteX1980" fmla="*/ 829321 w 3600448"/>
              <a:gd name="connsiteY1980" fmla="*/ 1339320 h 2152650"/>
              <a:gd name="connsiteX1981" fmla="*/ 855355 w 3600448"/>
              <a:gd name="connsiteY1981" fmla="*/ 1343025 h 2152650"/>
              <a:gd name="connsiteX1982" fmla="*/ 862794 w 3600448"/>
              <a:gd name="connsiteY1982" fmla="*/ 1354137 h 2152650"/>
              <a:gd name="connsiteX1983" fmla="*/ 877672 w 3600448"/>
              <a:gd name="connsiteY1983" fmla="*/ 1339320 h 2152650"/>
              <a:gd name="connsiteX1984" fmla="*/ 862794 w 3600448"/>
              <a:gd name="connsiteY1984" fmla="*/ 1335616 h 2152650"/>
              <a:gd name="connsiteX1985" fmla="*/ 885111 w 3600448"/>
              <a:gd name="connsiteY1985" fmla="*/ 1320800 h 2152650"/>
              <a:gd name="connsiteX1986" fmla="*/ 902895 w 3600448"/>
              <a:gd name="connsiteY1986" fmla="*/ 1322362 h 2152650"/>
              <a:gd name="connsiteX1987" fmla="*/ 909754 w 3600448"/>
              <a:gd name="connsiteY1987" fmla="*/ 1321064 h 2152650"/>
              <a:gd name="connsiteX1988" fmla="*/ 903709 w 3600448"/>
              <a:gd name="connsiteY1988" fmla="*/ 1324504 h 2152650"/>
              <a:gd name="connsiteX1989" fmla="*/ 873953 w 3600448"/>
              <a:gd name="connsiteY1989" fmla="*/ 1331912 h 2152650"/>
              <a:gd name="connsiteX1990" fmla="*/ 903709 w 3600448"/>
              <a:gd name="connsiteY1990" fmla="*/ 1335616 h 2152650"/>
              <a:gd name="connsiteX1991" fmla="*/ 902834 w 3600448"/>
              <a:gd name="connsiteY1991" fmla="*/ 1335180 h 2152650"/>
              <a:gd name="connsiteX1992" fmla="*/ 911148 w 3600448"/>
              <a:gd name="connsiteY1992" fmla="*/ 1335616 h 2152650"/>
              <a:gd name="connsiteX1993" fmla="*/ 911148 w 3600448"/>
              <a:gd name="connsiteY1993" fmla="*/ 1328208 h 2152650"/>
              <a:gd name="connsiteX1994" fmla="*/ 933465 w 3600448"/>
              <a:gd name="connsiteY1994" fmla="*/ 1324504 h 2152650"/>
              <a:gd name="connsiteX1995" fmla="*/ 922307 w 3600448"/>
              <a:gd name="connsiteY1995" fmla="*/ 1331912 h 2152650"/>
              <a:gd name="connsiteX1996" fmla="*/ 929745 w 3600448"/>
              <a:gd name="connsiteY1996" fmla="*/ 1335616 h 2152650"/>
              <a:gd name="connsiteX1997" fmla="*/ 914867 w 3600448"/>
              <a:gd name="connsiteY1997" fmla="*/ 1343025 h 2152650"/>
              <a:gd name="connsiteX1998" fmla="*/ 918587 w 3600448"/>
              <a:gd name="connsiteY1998" fmla="*/ 1335616 h 2152650"/>
              <a:gd name="connsiteX1999" fmla="*/ 903709 w 3600448"/>
              <a:gd name="connsiteY1999" fmla="*/ 1343025 h 2152650"/>
              <a:gd name="connsiteX2000" fmla="*/ 911148 w 3600448"/>
              <a:gd name="connsiteY2000" fmla="*/ 1350433 h 2152650"/>
              <a:gd name="connsiteX2001" fmla="*/ 851636 w 3600448"/>
              <a:gd name="connsiteY2001" fmla="*/ 1361545 h 2152650"/>
              <a:gd name="connsiteX2002" fmla="*/ 855355 w 3600448"/>
              <a:gd name="connsiteY2002" fmla="*/ 1361545 h 2152650"/>
              <a:gd name="connsiteX2003" fmla="*/ 833041 w 3600448"/>
              <a:gd name="connsiteY2003" fmla="*/ 1365249 h 2152650"/>
              <a:gd name="connsiteX2004" fmla="*/ 810723 w 3600448"/>
              <a:gd name="connsiteY2004" fmla="*/ 1383770 h 2152650"/>
              <a:gd name="connsiteX2005" fmla="*/ 788406 w 3600448"/>
              <a:gd name="connsiteY2005" fmla="*/ 1383770 h 2152650"/>
              <a:gd name="connsiteX2006" fmla="*/ 780967 w 3600448"/>
              <a:gd name="connsiteY2006" fmla="*/ 1394883 h 2152650"/>
              <a:gd name="connsiteX2007" fmla="*/ 747491 w 3600448"/>
              <a:gd name="connsiteY2007" fmla="*/ 1409699 h 2152650"/>
              <a:gd name="connsiteX2008" fmla="*/ 717735 w 3600448"/>
              <a:gd name="connsiteY2008" fmla="*/ 1417108 h 2152650"/>
              <a:gd name="connsiteX2009" fmla="*/ 707506 w 3600448"/>
              <a:gd name="connsiteY2009" fmla="*/ 1422664 h 2152650"/>
              <a:gd name="connsiteX2010" fmla="*/ 692486 w 3600448"/>
              <a:gd name="connsiteY2010" fmla="*/ 1427943 h 2152650"/>
              <a:gd name="connsiteX2011" fmla="*/ 690303 w 3600448"/>
              <a:gd name="connsiteY2011" fmla="*/ 1424979 h 2152650"/>
              <a:gd name="connsiteX2012" fmla="*/ 687978 w 3600448"/>
              <a:gd name="connsiteY2012" fmla="*/ 1420812 h 2152650"/>
              <a:gd name="connsiteX2013" fmla="*/ 669381 w 3600448"/>
              <a:gd name="connsiteY2013" fmla="*/ 1431924 h 2152650"/>
              <a:gd name="connsiteX2014" fmla="*/ 676820 w 3600448"/>
              <a:gd name="connsiteY2014" fmla="*/ 1417108 h 2152650"/>
              <a:gd name="connsiteX2015" fmla="*/ 650783 w 3600448"/>
              <a:gd name="connsiteY2015" fmla="*/ 1409699 h 2152650"/>
              <a:gd name="connsiteX2016" fmla="*/ 661942 w 3600448"/>
              <a:gd name="connsiteY2016" fmla="*/ 1394883 h 2152650"/>
              <a:gd name="connsiteX2017" fmla="*/ 643344 w 3600448"/>
              <a:gd name="connsiteY2017" fmla="*/ 1391179 h 2152650"/>
              <a:gd name="connsiteX2018" fmla="*/ 647064 w 3600448"/>
              <a:gd name="connsiteY2018" fmla="*/ 1402291 h 2152650"/>
              <a:gd name="connsiteX2019" fmla="*/ 621027 w 3600448"/>
              <a:gd name="connsiteY2019" fmla="*/ 1398587 h 2152650"/>
              <a:gd name="connsiteX2020" fmla="*/ 635905 w 3600448"/>
              <a:gd name="connsiteY2020" fmla="*/ 1402291 h 2152650"/>
              <a:gd name="connsiteX2021" fmla="*/ 639625 w 3600448"/>
              <a:gd name="connsiteY2021" fmla="*/ 1409699 h 2152650"/>
              <a:gd name="connsiteX2022" fmla="*/ 613588 w 3600448"/>
              <a:gd name="connsiteY2022" fmla="*/ 1413404 h 2152650"/>
              <a:gd name="connsiteX2023" fmla="*/ 624746 w 3600448"/>
              <a:gd name="connsiteY2023" fmla="*/ 1420812 h 2152650"/>
              <a:gd name="connsiteX2024" fmla="*/ 621027 w 3600448"/>
              <a:gd name="connsiteY2024" fmla="*/ 1428220 h 2152650"/>
              <a:gd name="connsiteX2025" fmla="*/ 632186 w 3600448"/>
              <a:gd name="connsiteY2025" fmla="*/ 1431924 h 2152650"/>
              <a:gd name="connsiteX2026" fmla="*/ 602429 w 3600448"/>
              <a:gd name="connsiteY2026" fmla="*/ 1457853 h 2152650"/>
              <a:gd name="connsiteX2027" fmla="*/ 632186 w 3600448"/>
              <a:gd name="connsiteY2027" fmla="*/ 1454149 h 2152650"/>
              <a:gd name="connsiteX2028" fmla="*/ 621027 w 3600448"/>
              <a:gd name="connsiteY2028" fmla="*/ 1461558 h 2152650"/>
              <a:gd name="connsiteX2029" fmla="*/ 635905 w 3600448"/>
              <a:gd name="connsiteY2029" fmla="*/ 1461558 h 2152650"/>
              <a:gd name="connsiteX2030" fmla="*/ 633115 w 3600448"/>
              <a:gd name="connsiteY2030" fmla="*/ 1467114 h 2152650"/>
              <a:gd name="connsiteX2031" fmla="*/ 631814 w 3600448"/>
              <a:gd name="connsiteY2031" fmla="*/ 1468595 h 2152650"/>
              <a:gd name="connsiteX2032" fmla="*/ 628466 w 3600448"/>
              <a:gd name="connsiteY2032" fmla="*/ 1465262 h 2152650"/>
              <a:gd name="connsiteX2033" fmla="*/ 613588 w 3600448"/>
              <a:gd name="connsiteY2033" fmla="*/ 1468966 h 2152650"/>
              <a:gd name="connsiteX2034" fmla="*/ 617307 w 3600448"/>
              <a:gd name="connsiteY2034" fmla="*/ 1461558 h 2152650"/>
              <a:gd name="connsiteX2035" fmla="*/ 557795 w 3600448"/>
              <a:gd name="connsiteY2035" fmla="*/ 1487487 h 2152650"/>
              <a:gd name="connsiteX2036" fmla="*/ 542913 w 3600448"/>
              <a:gd name="connsiteY2036" fmla="*/ 1483783 h 2152650"/>
              <a:gd name="connsiteX2037" fmla="*/ 542913 w 3600448"/>
              <a:gd name="connsiteY2037" fmla="*/ 1487487 h 2152650"/>
              <a:gd name="connsiteX2038" fmla="*/ 528037 w 3600448"/>
              <a:gd name="connsiteY2038" fmla="*/ 1476374 h 2152650"/>
              <a:gd name="connsiteX2039" fmla="*/ 502002 w 3600448"/>
              <a:gd name="connsiteY2039" fmla="*/ 1483783 h 2152650"/>
              <a:gd name="connsiteX2040" fmla="*/ 505718 w 3600448"/>
              <a:gd name="connsiteY2040" fmla="*/ 1491191 h 2152650"/>
              <a:gd name="connsiteX2041" fmla="*/ 475964 w 3600448"/>
              <a:gd name="connsiteY2041" fmla="*/ 1494895 h 2152650"/>
              <a:gd name="connsiteX2042" fmla="*/ 483403 w 3600448"/>
              <a:gd name="connsiteY2042" fmla="*/ 1494895 h 2152650"/>
              <a:gd name="connsiteX2043" fmla="*/ 420168 w 3600448"/>
              <a:gd name="connsiteY2043" fmla="*/ 1502303 h 2152650"/>
              <a:gd name="connsiteX2044" fmla="*/ 412730 w 3600448"/>
              <a:gd name="connsiteY2044" fmla="*/ 1494895 h 2152650"/>
              <a:gd name="connsiteX2045" fmla="*/ 401573 w 3600448"/>
              <a:gd name="connsiteY2045" fmla="*/ 1498599 h 2152650"/>
              <a:gd name="connsiteX2046" fmla="*/ 409011 w 3600448"/>
              <a:gd name="connsiteY2046" fmla="*/ 1506008 h 2152650"/>
              <a:gd name="connsiteX2047" fmla="*/ 356938 w 3600448"/>
              <a:gd name="connsiteY2047" fmla="*/ 1509712 h 2152650"/>
              <a:gd name="connsiteX2048" fmla="*/ 360655 w 3600448"/>
              <a:gd name="connsiteY2048" fmla="*/ 1506008 h 2152650"/>
              <a:gd name="connsiteX2049" fmla="*/ 334620 w 3600448"/>
              <a:gd name="connsiteY2049" fmla="*/ 1498599 h 2152650"/>
              <a:gd name="connsiteX2050" fmla="*/ 334620 w 3600448"/>
              <a:gd name="connsiteY2050" fmla="*/ 1506008 h 2152650"/>
              <a:gd name="connsiteX2051" fmla="*/ 345777 w 3600448"/>
              <a:gd name="connsiteY2051" fmla="*/ 1506008 h 2152650"/>
              <a:gd name="connsiteX2052" fmla="*/ 342060 w 3600448"/>
              <a:gd name="connsiteY2052" fmla="*/ 1513416 h 2152650"/>
              <a:gd name="connsiteX2053" fmla="*/ 319742 w 3600448"/>
              <a:gd name="connsiteY2053" fmla="*/ 1509712 h 2152650"/>
              <a:gd name="connsiteX2054" fmla="*/ 319742 w 3600448"/>
              <a:gd name="connsiteY2054" fmla="*/ 1513416 h 2152650"/>
              <a:gd name="connsiteX2055" fmla="*/ 293691 w 3600448"/>
              <a:gd name="connsiteY2055" fmla="*/ 1509712 h 2152650"/>
              <a:gd name="connsiteX2056" fmla="*/ 330898 w 3600448"/>
              <a:gd name="connsiteY2056" fmla="*/ 1491191 h 2152650"/>
              <a:gd name="connsiteX2057" fmla="*/ 316023 w 3600448"/>
              <a:gd name="connsiteY2057" fmla="*/ 1487487 h 2152650"/>
              <a:gd name="connsiteX2058" fmla="*/ 316023 w 3600448"/>
              <a:gd name="connsiteY2058" fmla="*/ 1480078 h 2152650"/>
              <a:gd name="connsiteX2059" fmla="*/ 334620 w 3600448"/>
              <a:gd name="connsiteY2059" fmla="*/ 1483783 h 2152650"/>
              <a:gd name="connsiteX2060" fmla="*/ 330898 w 3600448"/>
              <a:gd name="connsiteY2060" fmla="*/ 1476374 h 2152650"/>
              <a:gd name="connsiteX2061" fmla="*/ 353216 w 3600448"/>
              <a:gd name="connsiteY2061" fmla="*/ 1472670 h 2152650"/>
              <a:gd name="connsiteX2062" fmla="*/ 401573 w 3600448"/>
              <a:gd name="connsiteY2062" fmla="*/ 1472670 h 2152650"/>
              <a:gd name="connsiteX2063" fmla="*/ 390414 w 3600448"/>
              <a:gd name="connsiteY2063" fmla="*/ 1472670 h 2152650"/>
              <a:gd name="connsiteX2064" fmla="*/ 416451 w 3600448"/>
              <a:gd name="connsiteY2064" fmla="*/ 1457853 h 2152650"/>
              <a:gd name="connsiteX2065" fmla="*/ 435048 w 3600448"/>
              <a:gd name="connsiteY2065" fmla="*/ 1468966 h 2152650"/>
              <a:gd name="connsiteX2066" fmla="*/ 442489 w 3600448"/>
              <a:gd name="connsiteY2066" fmla="*/ 1461558 h 2152650"/>
              <a:gd name="connsiteX2067" fmla="*/ 438766 w 3600448"/>
              <a:gd name="connsiteY2067" fmla="*/ 1457853 h 2152650"/>
              <a:gd name="connsiteX2068" fmla="*/ 442489 w 3600448"/>
              <a:gd name="connsiteY2068" fmla="*/ 1428220 h 2152650"/>
              <a:gd name="connsiteX2069" fmla="*/ 431794 w 3600448"/>
              <a:gd name="connsiteY2069" fmla="*/ 1434702 h 2152650"/>
              <a:gd name="connsiteX2070" fmla="*/ 430579 w 3600448"/>
              <a:gd name="connsiteY2070" fmla="*/ 1436181 h 2152650"/>
              <a:gd name="connsiteX2071" fmla="*/ 436465 w 3600448"/>
              <a:gd name="connsiteY2071" fmla="*/ 1437878 h 2152650"/>
              <a:gd name="connsiteX2072" fmla="*/ 446104 w 3600448"/>
              <a:gd name="connsiteY2072" fmla="*/ 1435100 h 2152650"/>
              <a:gd name="connsiteX2073" fmla="*/ 438392 w 3600448"/>
              <a:gd name="connsiteY2073" fmla="*/ 1446212 h 2152650"/>
              <a:gd name="connsiteX2074" fmla="*/ 430683 w 3600448"/>
              <a:gd name="connsiteY2074" fmla="*/ 1442508 h 2152650"/>
              <a:gd name="connsiteX2075" fmla="*/ 427310 w 3600448"/>
              <a:gd name="connsiteY2075" fmla="*/ 1438804 h 2152650"/>
              <a:gd name="connsiteX2076" fmla="*/ 427041 w 3600448"/>
              <a:gd name="connsiteY2076" fmla="*/ 1436752 h 2152650"/>
              <a:gd name="connsiteX2077" fmla="*/ 423890 w 3600448"/>
              <a:gd name="connsiteY2077" fmla="*/ 1435628 h 2152650"/>
              <a:gd name="connsiteX2078" fmla="*/ 427608 w 3600448"/>
              <a:gd name="connsiteY2078" fmla="*/ 1428220 h 2152650"/>
              <a:gd name="connsiteX2079" fmla="*/ 371813 w 3600448"/>
              <a:gd name="connsiteY2079" fmla="*/ 1435628 h 2152650"/>
              <a:gd name="connsiteX2080" fmla="*/ 375536 w 3600448"/>
              <a:gd name="connsiteY2080" fmla="*/ 1435628 h 2152650"/>
              <a:gd name="connsiteX2081" fmla="*/ 364376 w 3600448"/>
              <a:gd name="connsiteY2081" fmla="*/ 1431924 h 2152650"/>
              <a:gd name="connsiteX2082" fmla="*/ 379253 w 3600448"/>
              <a:gd name="connsiteY2082" fmla="*/ 1420812 h 2152650"/>
              <a:gd name="connsiteX2083" fmla="*/ 368098 w 3600448"/>
              <a:gd name="connsiteY2083" fmla="*/ 1413404 h 2152650"/>
              <a:gd name="connsiteX2084" fmla="*/ 360655 w 3600448"/>
              <a:gd name="connsiteY2084" fmla="*/ 1417108 h 2152650"/>
              <a:gd name="connsiteX2085" fmla="*/ 371813 w 3600448"/>
              <a:gd name="connsiteY2085" fmla="*/ 1409699 h 2152650"/>
              <a:gd name="connsiteX2086" fmla="*/ 375536 w 3600448"/>
              <a:gd name="connsiteY2086" fmla="*/ 1413404 h 2152650"/>
              <a:gd name="connsiteX2087" fmla="*/ 386692 w 3600448"/>
              <a:gd name="connsiteY2087" fmla="*/ 1420812 h 2152650"/>
              <a:gd name="connsiteX2088" fmla="*/ 386692 w 3600448"/>
              <a:gd name="connsiteY2088" fmla="*/ 1413404 h 2152650"/>
              <a:gd name="connsiteX2089" fmla="*/ 390414 w 3600448"/>
              <a:gd name="connsiteY2089" fmla="*/ 1417108 h 2152650"/>
              <a:gd name="connsiteX2090" fmla="*/ 401573 w 3600448"/>
              <a:gd name="connsiteY2090" fmla="*/ 1409699 h 2152650"/>
              <a:gd name="connsiteX2091" fmla="*/ 397851 w 3600448"/>
              <a:gd name="connsiteY2091" fmla="*/ 1417108 h 2152650"/>
              <a:gd name="connsiteX2092" fmla="*/ 420168 w 3600448"/>
              <a:gd name="connsiteY2092" fmla="*/ 1413404 h 2152650"/>
              <a:gd name="connsiteX2093" fmla="*/ 416451 w 3600448"/>
              <a:gd name="connsiteY2093" fmla="*/ 1409699 h 2152650"/>
              <a:gd name="connsiteX2094" fmla="*/ 457364 w 3600448"/>
              <a:gd name="connsiteY2094" fmla="*/ 1413404 h 2152650"/>
              <a:gd name="connsiteX2095" fmla="*/ 464803 w 3600448"/>
              <a:gd name="connsiteY2095" fmla="*/ 1405995 h 2152650"/>
              <a:gd name="connsiteX2096" fmla="*/ 464803 w 3600448"/>
              <a:gd name="connsiteY2096" fmla="*/ 1413404 h 2152650"/>
              <a:gd name="connsiteX2097" fmla="*/ 475964 w 3600448"/>
              <a:gd name="connsiteY2097" fmla="*/ 1409699 h 2152650"/>
              <a:gd name="connsiteX2098" fmla="*/ 472242 w 3600448"/>
              <a:gd name="connsiteY2098" fmla="*/ 1402291 h 2152650"/>
              <a:gd name="connsiteX2099" fmla="*/ 483403 w 3600448"/>
              <a:gd name="connsiteY2099" fmla="*/ 1409699 h 2152650"/>
              <a:gd name="connsiteX2100" fmla="*/ 498280 w 3600448"/>
              <a:gd name="connsiteY2100" fmla="*/ 1409699 h 2152650"/>
              <a:gd name="connsiteX2101" fmla="*/ 498280 w 3600448"/>
              <a:gd name="connsiteY2101" fmla="*/ 1413404 h 2152650"/>
              <a:gd name="connsiteX2102" fmla="*/ 509440 w 3600448"/>
              <a:gd name="connsiteY2102" fmla="*/ 1398587 h 2152650"/>
              <a:gd name="connsiteX2103" fmla="*/ 528037 w 3600448"/>
              <a:gd name="connsiteY2103" fmla="*/ 1402291 h 2152650"/>
              <a:gd name="connsiteX2104" fmla="*/ 524316 w 3600448"/>
              <a:gd name="connsiteY2104" fmla="*/ 1398587 h 2152650"/>
              <a:gd name="connsiteX2105" fmla="*/ 539193 w 3600448"/>
              <a:gd name="connsiteY2105" fmla="*/ 1394883 h 2152650"/>
              <a:gd name="connsiteX2106" fmla="*/ 528037 w 3600448"/>
              <a:gd name="connsiteY2106" fmla="*/ 1391179 h 2152650"/>
              <a:gd name="connsiteX2107" fmla="*/ 535474 w 3600448"/>
              <a:gd name="connsiteY2107" fmla="*/ 1380066 h 2152650"/>
              <a:gd name="connsiteX2108" fmla="*/ 580112 w 3600448"/>
              <a:gd name="connsiteY2108" fmla="*/ 1387474 h 2152650"/>
              <a:gd name="connsiteX2109" fmla="*/ 572673 w 3600448"/>
              <a:gd name="connsiteY2109" fmla="*/ 1380066 h 2152650"/>
              <a:gd name="connsiteX2110" fmla="*/ 583831 w 3600448"/>
              <a:gd name="connsiteY2110" fmla="*/ 1383770 h 2152650"/>
              <a:gd name="connsiteX2111" fmla="*/ 576393 w 3600448"/>
              <a:gd name="connsiteY2111" fmla="*/ 1376362 h 2152650"/>
              <a:gd name="connsiteX2112" fmla="*/ 606149 w 3600448"/>
              <a:gd name="connsiteY2112" fmla="*/ 1376362 h 2152650"/>
              <a:gd name="connsiteX2113" fmla="*/ 583831 w 3600448"/>
              <a:gd name="connsiteY2113" fmla="*/ 1357841 h 2152650"/>
              <a:gd name="connsiteX2114" fmla="*/ 582550 w 3600448"/>
              <a:gd name="connsiteY2114" fmla="*/ 1358430 h 2152650"/>
              <a:gd name="connsiteX2115" fmla="*/ 583831 w 3600448"/>
              <a:gd name="connsiteY2115" fmla="*/ 1354137 h 2152650"/>
              <a:gd name="connsiteX2116" fmla="*/ 591270 w 3600448"/>
              <a:gd name="connsiteY2116" fmla="*/ 1361545 h 2152650"/>
              <a:gd name="connsiteX2117" fmla="*/ 621027 w 3600448"/>
              <a:gd name="connsiteY2117" fmla="*/ 1354137 h 2152650"/>
              <a:gd name="connsiteX2118" fmla="*/ 621027 w 3600448"/>
              <a:gd name="connsiteY2118" fmla="*/ 1350433 h 2152650"/>
              <a:gd name="connsiteX2119" fmla="*/ 639625 w 3600448"/>
              <a:gd name="connsiteY2119" fmla="*/ 1346729 h 2152650"/>
              <a:gd name="connsiteX2120" fmla="*/ 631587 w 3600448"/>
              <a:gd name="connsiteY2120" fmla="*/ 1337461 h 2152650"/>
              <a:gd name="connsiteX2121" fmla="*/ 641484 w 3600448"/>
              <a:gd name="connsiteY2121" fmla="*/ 1339783 h 2152650"/>
              <a:gd name="connsiteX2122" fmla="*/ 647064 w 3600448"/>
              <a:gd name="connsiteY2122" fmla="*/ 1350433 h 2152650"/>
              <a:gd name="connsiteX2123" fmla="*/ 658222 w 3600448"/>
              <a:gd name="connsiteY2123" fmla="*/ 1350433 h 2152650"/>
              <a:gd name="connsiteX2124" fmla="*/ 658222 w 3600448"/>
              <a:gd name="connsiteY2124" fmla="*/ 1339320 h 2152650"/>
              <a:gd name="connsiteX2125" fmla="*/ 710296 w 3600448"/>
              <a:gd name="connsiteY2125" fmla="*/ 1328208 h 2152650"/>
              <a:gd name="connsiteX2126" fmla="*/ 695417 w 3600448"/>
              <a:gd name="connsiteY2126" fmla="*/ 1317095 h 2152650"/>
              <a:gd name="connsiteX2127" fmla="*/ 2074860 w 3600448"/>
              <a:gd name="connsiteY2127" fmla="*/ 1316037 h 2152650"/>
              <a:gd name="connsiteX2128" fmla="*/ 2060572 w 3600448"/>
              <a:gd name="connsiteY2128" fmla="*/ 1323445 h 2152650"/>
              <a:gd name="connsiteX2129" fmla="*/ 2074860 w 3600448"/>
              <a:gd name="connsiteY2129" fmla="*/ 1316037 h 2152650"/>
              <a:gd name="connsiteX2130" fmla="*/ 1040778 w 3600448"/>
              <a:gd name="connsiteY2130" fmla="*/ 1316037 h 2152650"/>
              <a:gd name="connsiteX2131" fmla="*/ 1029348 w 3600448"/>
              <a:gd name="connsiteY2131" fmla="*/ 1327150 h 2152650"/>
              <a:gd name="connsiteX2132" fmla="*/ 1040778 w 3600448"/>
              <a:gd name="connsiteY2132" fmla="*/ 1316037 h 2152650"/>
              <a:gd name="connsiteX2133" fmla="*/ 89299 w 3600448"/>
              <a:gd name="connsiteY2133" fmla="*/ 1316037 h 2152650"/>
              <a:gd name="connsiteX2134" fmla="*/ 96763 w 3600448"/>
              <a:gd name="connsiteY2134" fmla="*/ 1327294 h 2152650"/>
              <a:gd name="connsiteX2135" fmla="*/ 74380 w 3600448"/>
              <a:gd name="connsiteY2135" fmla="*/ 1338551 h 2152650"/>
              <a:gd name="connsiteX2136" fmla="*/ 85569 w 3600448"/>
              <a:gd name="connsiteY2136" fmla="*/ 1349808 h 2152650"/>
              <a:gd name="connsiteX2137" fmla="*/ 85569 w 3600448"/>
              <a:gd name="connsiteY2137" fmla="*/ 1348870 h 2152650"/>
              <a:gd name="connsiteX2138" fmla="*/ 85569 w 3600448"/>
              <a:gd name="connsiteY2138" fmla="*/ 1346055 h 2152650"/>
              <a:gd name="connsiteX2139" fmla="*/ 89299 w 3600448"/>
              <a:gd name="connsiteY2139" fmla="*/ 1353560 h 2152650"/>
              <a:gd name="connsiteX2140" fmla="*/ 70647 w 3600448"/>
              <a:gd name="connsiteY2140" fmla="*/ 1357312 h 2152650"/>
              <a:gd name="connsiteX2141" fmla="*/ 78109 w 3600448"/>
              <a:gd name="connsiteY2141" fmla="*/ 1346055 h 2152650"/>
              <a:gd name="connsiteX2142" fmla="*/ 66916 w 3600448"/>
              <a:gd name="connsiteY2142" fmla="*/ 1349808 h 2152650"/>
              <a:gd name="connsiteX2143" fmla="*/ 59454 w 3600448"/>
              <a:gd name="connsiteY2143" fmla="*/ 1342303 h 2152650"/>
              <a:gd name="connsiteX2144" fmla="*/ 66916 w 3600448"/>
              <a:gd name="connsiteY2144" fmla="*/ 1342303 h 2152650"/>
              <a:gd name="connsiteX2145" fmla="*/ 66916 w 3600448"/>
              <a:gd name="connsiteY2145" fmla="*/ 1331046 h 2152650"/>
              <a:gd name="connsiteX2146" fmla="*/ 51994 w 3600448"/>
              <a:gd name="connsiteY2146" fmla="*/ 1334798 h 2152650"/>
              <a:gd name="connsiteX2147" fmla="*/ 51994 w 3600448"/>
              <a:gd name="connsiteY2147" fmla="*/ 1327294 h 2152650"/>
              <a:gd name="connsiteX2148" fmla="*/ 44531 w 3600448"/>
              <a:gd name="connsiteY2148" fmla="*/ 1331046 h 2152650"/>
              <a:gd name="connsiteX2149" fmla="*/ 40803 w 3600448"/>
              <a:gd name="connsiteY2149" fmla="*/ 1327294 h 2152650"/>
              <a:gd name="connsiteX2150" fmla="*/ 70647 w 3600448"/>
              <a:gd name="connsiteY2150" fmla="*/ 1319789 h 2152650"/>
              <a:gd name="connsiteX2151" fmla="*/ 85569 w 3600448"/>
              <a:gd name="connsiteY2151" fmla="*/ 1323542 h 2152650"/>
              <a:gd name="connsiteX2152" fmla="*/ 89299 w 3600448"/>
              <a:gd name="connsiteY2152" fmla="*/ 1316037 h 2152650"/>
              <a:gd name="connsiteX2153" fmla="*/ 728893 w 3600448"/>
              <a:gd name="connsiteY2153" fmla="*/ 1313391 h 2152650"/>
              <a:gd name="connsiteX2154" fmla="*/ 740517 w 3600448"/>
              <a:gd name="connsiteY2154" fmla="*/ 1318021 h 2152650"/>
              <a:gd name="connsiteX2155" fmla="*/ 743754 w 3600448"/>
              <a:gd name="connsiteY2155" fmla="*/ 1320452 h 2152650"/>
              <a:gd name="connsiteX2156" fmla="*/ 735778 w 3600448"/>
              <a:gd name="connsiteY2156" fmla="*/ 1322848 h 2152650"/>
              <a:gd name="connsiteX2157" fmla="*/ 734008 w 3600448"/>
              <a:gd name="connsiteY2157" fmla="*/ 1317559 h 2152650"/>
              <a:gd name="connsiteX2158" fmla="*/ 728893 w 3600448"/>
              <a:gd name="connsiteY2158" fmla="*/ 1313391 h 2152650"/>
              <a:gd name="connsiteX2159" fmla="*/ 832926 w 3600448"/>
              <a:gd name="connsiteY2159" fmla="*/ 1313180 h 2152650"/>
              <a:gd name="connsiteX2160" fmla="*/ 832926 w 3600448"/>
              <a:gd name="connsiteY2160" fmla="*/ 1320164 h 2152650"/>
              <a:gd name="connsiteX2161" fmla="*/ 821814 w 3600448"/>
              <a:gd name="connsiteY2161" fmla="*/ 1320164 h 2152650"/>
              <a:gd name="connsiteX2162" fmla="*/ 825518 w 3600448"/>
              <a:gd name="connsiteY2162" fmla="*/ 1327149 h 2152650"/>
              <a:gd name="connsiteX2163" fmla="*/ 814405 w 3600448"/>
              <a:gd name="connsiteY2163" fmla="*/ 1323657 h 2152650"/>
              <a:gd name="connsiteX2164" fmla="*/ 832926 w 3600448"/>
              <a:gd name="connsiteY2164" fmla="*/ 1313180 h 2152650"/>
              <a:gd name="connsiteX2165" fmla="*/ 906034 w 3600448"/>
              <a:gd name="connsiteY2165" fmla="*/ 1312928 h 2152650"/>
              <a:gd name="connsiteX2166" fmla="*/ 911148 w 3600448"/>
              <a:gd name="connsiteY2166" fmla="*/ 1317095 h 2152650"/>
              <a:gd name="connsiteX2167" fmla="*/ 910440 w 3600448"/>
              <a:gd name="connsiteY2167" fmla="*/ 1319918 h 2152650"/>
              <a:gd name="connsiteX2168" fmla="*/ 907428 w 3600448"/>
              <a:gd name="connsiteY2168" fmla="*/ 1316169 h 2152650"/>
              <a:gd name="connsiteX2169" fmla="*/ 903709 w 3600448"/>
              <a:gd name="connsiteY2169" fmla="*/ 1317095 h 2152650"/>
              <a:gd name="connsiteX2170" fmla="*/ 906034 w 3600448"/>
              <a:gd name="connsiteY2170" fmla="*/ 1312928 h 2152650"/>
              <a:gd name="connsiteX2171" fmla="*/ 2287358 w 3600448"/>
              <a:gd name="connsiteY2171" fmla="*/ 1312862 h 2152650"/>
              <a:gd name="connsiteX2172" fmla="*/ 2306635 w 3600448"/>
              <a:gd name="connsiteY2172" fmla="*/ 1316434 h 2152650"/>
              <a:gd name="connsiteX2173" fmla="*/ 2293141 w 3600448"/>
              <a:gd name="connsiteY2173" fmla="*/ 1322684 h 2152650"/>
              <a:gd name="connsiteX2174" fmla="*/ 2286474 w 3600448"/>
              <a:gd name="connsiteY2174" fmla="*/ 1323126 h 2152650"/>
              <a:gd name="connsiteX2175" fmla="*/ 2289768 w 3600448"/>
              <a:gd name="connsiteY2175" fmla="*/ 1318666 h 2152650"/>
              <a:gd name="connsiteX2176" fmla="*/ 2287358 w 3600448"/>
              <a:gd name="connsiteY2176" fmla="*/ 1312862 h 2152650"/>
              <a:gd name="connsiteX2177" fmla="*/ 145022 w 3600448"/>
              <a:gd name="connsiteY2177" fmla="*/ 1311572 h 2152650"/>
              <a:gd name="connsiteX2178" fmla="*/ 143968 w 3600448"/>
              <a:gd name="connsiteY2178" fmla="*/ 1312068 h 2152650"/>
              <a:gd name="connsiteX2179" fmla="*/ 144466 w 3600448"/>
              <a:gd name="connsiteY2179" fmla="*/ 1316037 h 2152650"/>
              <a:gd name="connsiteX2180" fmla="*/ 136529 w 3600448"/>
              <a:gd name="connsiteY2180" fmla="*/ 1316037 h 2152650"/>
              <a:gd name="connsiteX2181" fmla="*/ 140498 w 3600448"/>
              <a:gd name="connsiteY2181" fmla="*/ 1312862 h 2152650"/>
              <a:gd name="connsiteX2182" fmla="*/ 145022 w 3600448"/>
              <a:gd name="connsiteY2182" fmla="*/ 1311572 h 2152650"/>
              <a:gd name="connsiteX2183" fmla="*/ 1271767 w 3600448"/>
              <a:gd name="connsiteY2183" fmla="*/ 1310363 h 2152650"/>
              <a:gd name="connsiteX2184" fmla="*/ 1282456 w 3600448"/>
              <a:gd name="connsiteY2184" fmla="*/ 1312409 h 2152650"/>
              <a:gd name="connsiteX2185" fmla="*/ 1271302 w 3600448"/>
              <a:gd name="connsiteY2185" fmla="*/ 1319893 h 2152650"/>
              <a:gd name="connsiteX2186" fmla="*/ 1275020 w 3600448"/>
              <a:gd name="connsiteY2186" fmla="*/ 1319893 h 2152650"/>
              <a:gd name="connsiteX2187" fmla="*/ 1230404 w 3600448"/>
              <a:gd name="connsiteY2187" fmla="*/ 1331119 h 2152650"/>
              <a:gd name="connsiteX2188" fmla="*/ 1230404 w 3600448"/>
              <a:gd name="connsiteY2188" fmla="*/ 1338603 h 2152650"/>
              <a:gd name="connsiteX2189" fmla="*/ 1211814 w 3600448"/>
              <a:gd name="connsiteY2189" fmla="*/ 1338603 h 2152650"/>
              <a:gd name="connsiteX2190" fmla="*/ 1215531 w 3600448"/>
              <a:gd name="connsiteY2190" fmla="*/ 1342345 h 2152650"/>
              <a:gd name="connsiteX2191" fmla="*/ 1204378 w 3600448"/>
              <a:gd name="connsiteY2191" fmla="*/ 1342345 h 2152650"/>
              <a:gd name="connsiteX2192" fmla="*/ 1215531 w 3600448"/>
              <a:gd name="connsiteY2192" fmla="*/ 1349829 h 2152650"/>
              <a:gd name="connsiteX2193" fmla="*/ 1196941 w 3600448"/>
              <a:gd name="connsiteY2193" fmla="*/ 1368539 h 2152650"/>
              <a:gd name="connsiteX2194" fmla="*/ 1211814 w 3600448"/>
              <a:gd name="connsiteY2194" fmla="*/ 1372281 h 2152650"/>
              <a:gd name="connsiteX2195" fmla="*/ 1200660 w 3600448"/>
              <a:gd name="connsiteY2195" fmla="*/ 1387249 h 2152650"/>
              <a:gd name="connsiteX2196" fmla="*/ 1222968 w 3600448"/>
              <a:gd name="connsiteY2196" fmla="*/ 1398475 h 2152650"/>
              <a:gd name="connsiteX2197" fmla="*/ 1286174 w 3600448"/>
              <a:gd name="connsiteY2197" fmla="*/ 1368539 h 2152650"/>
              <a:gd name="connsiteX2198" fmla="*/ 1289891 w 3600448"/>
              <a:gd name="connsiteY2198" fmla="*/ 1361055 h 2152650"/>
              <a:gd name="connsiteX2199" fmla="*/ 1293609 w 3600448"/>
              <a:gd name="connsiteY2199" fmla="*/ 1368539 h 2152650"/>
              <a:gd name="connsiteX2200" fmla="*/ 1345659 w 3600448"/>
              <a:gd name="connsiteY2200" fmla="*/ 1368539 h 2152650"/>
              <a:gd name="connsiteX2201" fmla="*/ 1330790 w 3600448"/>
              <a:gd name="connsiteY2201" fmla="*/ 1376023 h 2152650"/>
              <a:gd name="connsiteX2202" fmla="*/ 1327072 w 3600448"/>
              <a:gd name="connsiteY2202" fmla="*/ 1387249 h 2152650"/>
              <a:gd name="connsiteX2203" fmla="*/ 1341944 w 3600448"/>
              <a:gd name="connsiteY2203" fmla="*/ 1383507 h 2152650"/>
              <a:gd name="connsiteX2204" fmla="*/ 1341944 w 3600448"/>
              <a:gd name="connsiteY2204" fmla="*/ 1390991 h 2152650"/>
              <a:gd name="connsiteX2205" fmla="*/ 1319636 w 3600448"/>
              <a:gd name="connsiteY2205" fmla="*/ 1387249 h 2152650"/>
              <a:gd name="connsiteX2206" fmla="*/ 1327072 w 3600448"/>
              <a:gd name="connsiteY2206" fmla="*/ 1398475 h 2152650"/>
              <a:gd name="connsiteX2207" fmla="*/ 1312200 w 3600448"/>
              <a:gd name="connsiteY2207" fmla="*/ 1398475 h 2152650"/>
              <a:gd name="connsiteX2208" fmla="*/ 1282456 w 3600448"/>
              <a:gd name="connsiteY2208" fmla="*/ 1413442 h 2152650"/>
              <a:gd name="connsiteX2209" fmla="*/ 1271302 w 3600448"/>
              <a:gd name="connsiteY2209" fmla="*/ 1413442 h 2152650"/>
              <a:gd name="connsiteX2210" fmla="*/ 1267584 w 3600448"/>
              <a:gd name="connsiteY2210" fmla="*/ 1420926 h 2152650"/>
              <a:gd name="connsiteX2211" fmla="*/ 1245276 w 3600448"/>
              <a:gd name="connsiteY2211" fmla="*/ 1417184 h 2152650"/>
              <a:gd name="connsiteX2212" fmla="*/ 1260148 w 3600448"/>
              <a:gd name="connsiteY2212" fmla="*/ 1417184 h 2152650"/>
              <a:gd name="connsiteX2213" fmla="*/ 1226686 w 3600448"/>
              <a:gd name="connsiteY2213" fmla="*/ 1420926 h 2152650"/>
              <a:gd name="connsiteX2214" fmla="*/ 1204378 w 3600448"/>
              <a:gd name="connsiteY2214" fmla="*/ 1432152 h 2152650"/>
              <a:gd name="connsiteX2215" fmla="*/ 1208096 w 3600448"/>
              <a:gd name="connsiteY2215" fmla="*/ 1435894 h 2152650"/>
              <a:gd name="connsiteX2216" fmla="*/ 1185787 w 3600448"/>
              <a:gd name="connsiteY2216" fmla="*/ 1439636 h 2152650"/>
              <a:gd name="connsiteX2217" fmla="*/ 1196941 w 3600448"/>
              <a:gd name="connsiteY2217" fmla="*/ 1428410 h 2152650"/>
              <a:gd name="connsiteX2218" fmla="*/ 1170916 w 3600448"/>
              <a:gd name="connsiteY2218" fmla="*/ 1439636 h 2152650"/>
              <a:gd name="connsiteX2219" fmla="*/ 1170916 w 3600448"/>
              <a:gd name="connsiteY2219" fmla="*/ 1447120 h 2152650"/>
              <a:gd name="connsiteX2220" fmla="*/ 1152326 w 3600448"/>
              <a:gd name="connsiteY2220" fmla="*/ 1454604 h 2152650"/>
              <a:gd name="connsiteX2221" fmla="*/ 1144890 w 3600448"/>
              <a:gd name="connsiteY2221" fmla="*/ 1439636 h 2152650"/>
              <a:gd name="connsiteX2222" fmla="*/ 1167198 w 3600448"/>
              <a:gd name="connsiteY2222" fmla="*/ 1439636 h 2152650"/>
              <a:gd name="connsiteX2223" fmla="*/ 1163480 w 3600448"/>
              <a:gd name="connsiteY2223" fmla="*/ 1417184 h 2152650"/>
              <a:gd name="connsiteX2224" fmla="*/ 1196941 w 3600448"/>
              <a:gd name="connsiteY2224" fmla="*/ 1420926 h 2152650"/>
              <a:gd name="connsiteX2225" fmla="*/ 1193224 w 3600448"/>
              <a:gd name="connsiteY2225" fmla="*/ 1417184 h 2152650"/>
              <a:gd name="connsiteX2226" fmla="*/ 1208096 w 3600448"/>
              <a:gd name="connsiteY2226" fmla="*/ 1409700 h 2152650"/>
              <a:gd name="connsiteX2227" fmla="*/ 1163480 w 3600448"/>
              <a:gd name="connsiteY2227" fmla="*/ 1413442 h 2152650"/>
              <a:gd name="connsiteX2228" fmla="*/ 1167198 w 3600448"/>
              <a:gd name="connsiteY2228" fmla="*/ 1409700 h 2152650"/>
              <a:gd name="connsiteX2229" fmla="*/ 1156044 w 3600448"/>
              <a:gd name="connsiteY2229" fmla="*/ 1420926 h 2152650"/>
              <a:gd name="connsiteX2230" fmla="*/ 1126299 w 3600448"/>
              <a:gd name="connsiteY2230" fmla="*/ 1417184 h 2152650"/>
              <a:gd name="connsiteX2231" fmla="*/ 1152326 w 3600448"/>
              <a:gd name="connsiteY2231" fmla="*/ 1398475 h 2152650"/>
              <a:gd name="connsiteX2232" fmla="*/ 1137454 w 3600448"/>
              <a:gd name="connsiteY2232" fmla="*/ 1402217 h 2152650"/>
              <a:gd name="connsiteX2233" fmla="*/ 1141172 w 3600448"/>
              <a:gd name="connsiteY2233" fmla="*/ 1390991 h 2152650"/>
              <a:gd name="connsiteX2234" fmla="*/ 1103991 w 3600448"/>
              <a:gd name="connsiteY2234" fmla="*/ 1390991 h 2152650"/>
              <a:gd name="connsiteX2235" fmla="*/ 1115145 w 3600448"/>
              <a:gd name="connsiteY2235" fmla="*/ 1398475 h 2152650"/>
              <a:gd name="connsiteX2236" fmla="*/ 1096555 w 3600448"/>
              <a:gd name="connsiteY2236" fmla="*/ 1398475 h 2152650"/>
              <a:gd name="connsiteX2237" fmla="*/ 1092837 w 3600448"/>
              <a:gd name="connsiteY2237" fmla="*/ 1409700 h 2152650"/>
              <a:gd name="connsiteX2238" fmla="*/ 1074249 w 3600448"/>
              <a:gd name="connsiteY2238" fmla="*/ 1420926 h 2152650"/>
              <a:gd name="connsiteX2239" fmla="*/ 1074249 w 3600448"/>
              <a:gd name="connsiteY2239" fmla="*/ 1409700 h 2152650"/>
              <a:gd name="connsiteX2240" fmla="*/ 1029631 w 3600448"/>
              <a:gd name="connsiteY2240" fmla="*/ 1413442 h 2152650"/>
              <a:gd name="connsiteX2241" fmla="*/ 1033350 w 3600448"/>
              <a:gd name="connsiteY2241" fmla="*/ 1417184 h 2152650"/>
              <a:gd name="connsiteX2242" fmla="*/ 1007323 w 3600448"/>
              <a:gd name="connsiteY2242" fmla="*/ 1420926 h 2152650"/>
              <a:gd name="connsiteX2243" fmla="*/ 1007323 w 3600448"/>
              <a:gd name="connsiteY2243" fmla="*/ 1409700 h 2152650"/>
              <a:gd name="connsiteX2244" fmla="*/ 981296 w 3600448"/>
              <a:gd name="connsiteY2244" fmla="*/ 1417184 h 2152650"/>
              <a:gd name="connsiteX2245" fmla="*/ 906935 w 3600448"/>
              <a:gd name="connsiteY2245" fmla="*/ 1435894 h 2152650"/>
              <a:gd name="connsiteX2246" fmla="*/ 899499 w 3600448"/>
              <a:gd name="connsiteY2246" fmla="*/ 1432152 h 2152650"/>
              <a:gd name="connsiteX2247" fmla="*/ 936679 w 3600448"/>
              <a:gd name="connsiteY2247" fmla="*/ 1420926 h 2152650"/>
              <a:gd name="connsiteX2248" fmla="*/ 925525 w 3600448"/>
              <a:gd name="connsiteY2248" fmla="*/ 1413442 h 2152650"/>
              <a:gd name="connsiteX2249" fmla="*/ 929243 w 3600448"/>
              <a:gd name="connsiteY2249" fmla="*/ 1420926 h 2152650"/>
              <a:gd name="connsiteX2250" fmla="*/ 914371 w 3600448"/>
              <a:gd name="connsiteY2250" fmla="*/ 1417184 h 2152650"/>
              <a:gd name="connsiteX2251" fmla="*/ 914371 w 3600448"/>
              <a:gd name="connsiteY2251" fmla="*/ 1428410 h 2152650"/>
              <a:gd name="connsiteX2252" fmla="*/ 895781 w 3600448"/>
              <a:gd name="connsiteY2252" fmla="*/ 1420926 h 2152650"/>
              <a:gd name="connsiteX2253" fmla="*/ 892063 w 3600448"/>
              <a:gd name="connsiteY2253" fmla="*/ 1432152 h 2152650"/>
              <a:gd name="connsiteX2254" fmla="*/ 888345 w 3600448"/>
              <a:gd name="connsiteY2254" fmla="*/ 1424668 h 2152650"/>
              <a:gd name="connsiteX2255" fmla="*/ 873473 w 3600448"/>
              <a:gd name="connsiteY2255" fmla="*/ 1428410 h 2152650"/>
              <a:gd name="connsiteX2256" fmla="*/ 888345 w 3600448"/>
              <a:gd name="connsiteY2256" fmla="*/ 1439636 h 2152650"/>
              <a:gd name="connsiteX2257" fmla="*/ 877191 w 3600448"/>
              <a:gd name="connsiteY2257" fmla="*/ 1443378 h 2152650"/>
              <a:gd name="connsiteX2258" fmla="*/ 884627 w 3600448"/>
              <a:gd name="connsiteY2258" fmla="*/ 1439636 h 2152650"/>
              <a:gd name="connsiteX2259" fmla="*/ 873473 w 3600448"/>
              <a:gd name="connsiteY2259" fmla="*/ 1435894 h 2152650"/>
              <a:gd name="connsiteX2260" fmla="*/ 851164 w 3600448"/>
              <a:gd name="connsiteY2260" fmla="*/ 1439636 h 2152650"/>
              <a:gd name="connsiteX2261" fmla="*/ 855663 w 3600448"/>
              <a:gd name="connsiteY2261" fmla="*/ 1441749 h 2152650"/>
              <a:gd name="connsiteX2262" fmla="*/ 845587 w 3600448"/>
              <a:gd name="connsiteY2262" fmla="*/ 1444314 h 2152650"/>
              <a:gd name="connsiteX2263" fmla="*/ 840013 w 3600448"/>
              <a:gd name="connsiteY2263" fmla="*/ 1439636 h 2152650"/>
              <a:gd name="connsiteX2264" fmla="*/ 817704 w 3600448"/>
              <a:gd name="connsiteY2264" fmla="*/ 1447120 h 2152650"/>
              <a:gd name="connsiteX2265" fmla="*/ 836295 w 3600448"/>
              <a:gd name="connsiteY2265" fmla="*/ 1435894 h 2152650"/>
              <a:gd name="connsiteX2266" fmla="*/ 799114 w 3600448"/>
              <a:gd name="connsiteY2266" fmla="*/ 1443378 h 2152650"/>
              <a:gd name="connsiteX2267" fmla="*/ 784242 w 3600448"/>
              <a:gd name="connsiteY2267" fmla="*/ 1435894 h 2152650"/>
              <a:gd name="connsiteX2268" fmla="*/ 799114 w 3600448"/>
              <a:gd name="connsiteY2268" fmla="*/ 1432152 h 2152650"/>
              <a:gd name="connsiteX2269" fmla="*/ 795396 w 3600448"/>
              <a:gd name="connsiteY2269" fmla="*/ 1428410 h 2152650"/>
              <a:gd name="connsiteX2270" fmla="*/ 810268 w 3600448"/>
              <a:gd name="connsiteY2270" fmla="*/ 1420926 h 2152650"/>
              <a:gd name="connsiteX2271" fmla="*/ 802832 w 3600448"/>
              <a:gd name="connsiteY2271" fmla="*/ 1417184 h 2152650"/>
              <a:gd name="connsiteX2272" fmla="*/ 810268 w 3600448"/>
              <a:gd name="connsiteY2272" fmla="*/ 1417184 h 2152650"/>
              <a:gd name="connsiteX2273" fmla="*/ 806550 w 3600448"/>
              <a:gd name="connsiteY2273" fmla="*/ 1409700 h 2152650"/>
              <a:gd name="connsiteX2274" fmla="*/ 821422 w 3600448"/>
              <a:gd name="connsiteY2274" fmla="*/ 1405958 h 2152650"/>
              <a:gd name="connsiteX2275" fmla="*/ 819563 w 3600448"/>
              <a:gd name="connsiteY2275" fmla="*/ 1402217 h 2152650"/>
              <a:gd name="connsiteX2276" fmla="*/ 832577 w 3600448"/>
              <a:gd name="connsiteY2276" fmla="*/ 1402217 h 2152650"/>
              <a:gd name="connsiteX2277" fmla="*/ 832577 w 3600448"/>
              <a:gd name="connsiteY2277" fmla="*/ 1390991 h 2152650"/>
              <a:gd name="connsiteX2278" fmla="*/ 825141 w 3600448"/>
              <a:gd name="connsiteY2278" fmla="*/ 1394733 h 2152650"/>
              <a:gd name="connsiteX2279" fmla="*/ 828859 w 3600448"/>
              <a:gd name="connsiteY2279" fmla="*/ 1387249 h 2152650"/>
              <a:gd name="connsiteX2280" fmla="*/ 888345 w 3600448"/>
              <a:gd name="connsiteY2280" fmla="*/ 1372281 h 2152650"/>
              <a:gd name="connsiteX2281" fmla="*/ 914371 w 3600448"/>
              <a:gd name="connsiteY2281" fmla="*/ 1353571 h 2152650"/>
              <a:gd name="connsiteX2282" fmla="*/ 947834 w 3600448"/>
              <a:gd name="connsiteY2282" fmla="*/ 1353571 h 2152650"/>
              <a:gd name="connsiteX2283" fmla="*/ 936679 w 3600448"/>
              <a:gd name="connsiteY2283" fmla="*/ 1342345 h 2152650"/>
              <a:gd name="connsiteX2284" fmla="*/ 962706 w 3600448"/>
              <a:gd name="connsiteY2284" fmla="*/ 1346087 h 2152650"/>
              <a:gd name="connsiteX2285" fmla="*/ 955270 w 3600448"/>
              <a:gd name="connsiteY2285" fmla="*/ 1346087 h 2152650"/>
              <a:gd name="connsiteX2286" fmla="*/ 955270 w 3600448"/>
              <a:gd name="connsiteY2286" fmla="*/ 1357313 h 2152650"/>
              <a:gd name="connsiteX2287" fmla="*/ 977578 w 3600448"/>
              <a:gd name="connsiteY2287" fmla="*/ 1334861 h 2152650"/>
              <a:gd name="connsiteX2288" fmla="*/ 988732 w 3600448"/>
              <a:gd name="connsiteY2288" fmla="*/ 1346087 h 2152650"/>
              <a:gd name="connsiteX2289" fmla="*/ 992451 w 3600448"/>
              <a:gd name="connsiteY2289" fmla="*/ 1338603 h 2152650"/>
              <a:gd name="connsiteX2290" fmla="*/ 992451 w 3600448"/>
              <a:gd name="connsiteY2290" fmla="*/ 1349829 h 2152650"/>
              <a:gd name="connsiteX2291" fmla="*/ 1003605 w 3600448"/>
              <a:gd name="connsiteY2291" fmla="*/ 1349829 h 2152650"/>
              <a:gd name="connsiteX2292" fmla="*/ 999887 w 3600448"/>
              <a:gd name="connsiteY2292" fmla="*/ 1338603 h 2152650"/>
              <a:gd name="connsiteX2293" fmla="*/ 1011506 w 3600448"/>
              <a:gd name="connsiteY2293" fmla="*/ 1332522 h 2152650"/>
              <a:gd name="connsiteX2294" fmla="*/ 1019780 w 3600448"/>
              <a:gd name="connsiteY2294" fmla="*/ 1333865 h 2152650"/>
              <a:gd name="connsiteX2295" fmla="*/ 1017548 w 3600448"/>
              <a:gd name="connsiteY2295" fmla="*/ 1335329 h 2152650"/>
              <a:gd name="connsiteX2296" fmla="*/ 1003605 w 3600448"/>
              <a:gd name="connsiteY2296" fmla="*/ 1338603 h 2152650"/>
              <a:gd name="connsiteX2297" fmla="*/ 1011041 w 3600448"/>
              <a:gd name="connsiteY2297" fmla="*/ 1346087 h 2152650"/>
              <a:gd name="connsiteX2298" fmla="*/ 999887 w 3600448"/>
              <a:gd name="connsiteY2298" fmla="*/ 1353571 h 2152650"/>
              <a:gd name="connsiteX2299" fmla="*/ 1044504 w 3600448"/>
              <a:gd name="connsiteY2299" fmla="*/ 1357313 h 2152650"/>
              <a:gd name="connsiteX2300" fmla="*/ 1040786 w 3600448"/>
              <a:gd name="connsiteY2300" fmla="*/ 1346087 h 2152650"/>
              <a:gd name="connsiteX2301" fmla="*/ 1051940 w 3600448"/>
              <a:gd name="connsiteY2301" fmla="*/ 1353571 h 2152650"/>
              <a:gd name="connsiteX2302" fmla="*/ 1085401 w 3600448"/>
              <a:gd name="connsiteY2302" fmla="*/ 1346087 h 2152650"/>
              <a:gd name="connsiteX2303" fmla="*/ 1081685 w 3600448"/>
              <a:gd name="connsiteY2303" fmla="*/ 1353571 h 2152650"/>
              <a:gd name="connsiteX2304" fmla="*/ 1092837 w 3600448"/>
              <a:gd name="connsiteY2304" fmla="*/ 1353571 h 2152650"/>
              <a:gd name="connsiteX2305" fmla="*/ 1096555 w 3600448"/>
              <a:gd name="connsiteY2305" fmla="*/ 1342345 h 2152650"/>
              <a:gd name="connsiteX2306" fmla="*/ 1107709 w 3600448"/>
              <a:gd name="connsiteY2306" fmla="*/ 1342345 h 2152650"/>
              <a:gd name="connsiteX2307" fmla="*/ 1100273 w 3600448"/>
              <a:gd name="connsiteY2307" fmla="*/ 1334861 h 2152650"/>
              <a:gd name="connsiteX2308" fmla="*/ 1107709 w 3600448"/>
              <a:gd name="connsiteY2308" fmla="*/ 1346087 h 2152650"/>
              <a:gd name="connsiteX2309" fmla="*/ 1130017 w 3600448"/>
              <a:gd name="connsiteY2309" fmla="*/ 1349829 h 2152650"/>
              <a:gd name="connsiteX2310" fmla="*/ 1144890 w 3600448"/>
              <a:gd name="connsiteY2310" fmla="*/ 1342345 h 2152650"/>
              <a:gd name="connsiteX2311" fmla="*/ 1144890 w 3600448"/>
              <a:gd name="connsiteY2311" fmla="*/ 1338603 h 2152650"/>
              <a:gd name="connsiteX2312" fmla="*/ 1167198 w 3600448"/>
              <a:gd name="connsiteY2312" fmla="*/ 1338603 h 2152650"/>
              <a:gd name="connsiteX2313" fmla="*/ 1163480 w 3600448"/>
              <a:gd name="connsiteY2313" fmla="*/ 1349829 h 2152650"/>
              <a:gd name="connsiteX2314" fmla="*/ 1182069 w 3600448"/>
              <a:gd name="connsiteY2314" fmla="*/ 1334861 h 2152650"/>
              <a:gd name="connsiteX2315" fmla="*/ 1185787 w 3600448"/>
              <a:gd name="connsiteY2315" fmla="*/ 1342345 h 2152650"/>
              <a:gd name="connsiteX2316" fmla="*/ 1241558 w 3600448"/>
              <a:gd name="connsiteY2316" fmla="*/ 1323635 h 2152650"/>
              <a:gd name="connsiteX2317" fmla="*/ 1234122 w 3600448"/>
              <a:gd name="connsiteY2317" fmla="*/ 1316151 h 2152650"/>
              <a:gd name="connsiteX2318" fmla="*/ 1271767 w 3600448"/>
              <a:gd name="connsiteY2318" fmla="*/ 1310363 h 2152650"/>
              <a:gd name="connsiteX2319" fmla="*/ 338280 w 3600448"/>
              <a:gd name="connsiteY2319" fmla="*/ 1309573 h 2152650"/>
              <a:gd name="connsiteX2320" fmla="*/ 341764 w 3600448"/>
              <a:gd name="connsiteY2320" fmla="*/ 1313392 h 2152650"/>
              <a:gd name="connsiteX2321" fmla="*/ 338012 w 3600448"/>
              <a:gd name="connsiteY2321" fmla="*/ 1309688 h 2152650"/>
              <a:gd name="connsiteX2322" fmla="*/ 906476 w 3600448"/>
              <a:gd name="connsiteY2322" fmla="*/ 1305322 h 2152650"/>
              <a:gd name="connsiteX2323" fmla="*/ 914414 w 3600448"/>
              <a:gd name="connsiteY2323" fmla="*/ 1312466 h 2152650"/>
              <a:gd name="connsiteX2324" fmla="*/ 2060043 w 3600448"/>
              <a:gd name="connsiteY2324" fmla="*/ 1301750 h 2152650"/>
              <a:gd name="connsiteX2325" fmla="*/ 2071156 w 3600448"/>
              <a:gd name="connsiteY2325" fmla="*/ 1313180 h 2152650"/>
              <a:gd name="connsiteX2326" fmla="*/ 2057265 w 3600448"/>
              <a:gd name="connsiteY2326" fmla="*/ 1316990 h 2152650"/>
              <a:gd name="connsiteX2327" fmla="*/ 2052277 w 3600448"/>
              <a:gd name="connsiteY2327" fmla="*/ 1319270 h 2152650"/>
              <a:gd name="connsiteX2328" fmla="*/ 2051188 w 3600448"/>
              <a:gd name="connsiteY2328" fmla="*/ 1314609 h 2152650"/>
              <a:gd name="connsiteX2329" fmla="*/ 2060043 w 3600448"/>
              <a:gd name="connsiteY2329" fmla="*/ 1301750 h 2152650"/>
              <a:gd name="connsiteX2330" fmla="*/ 1684338 w 3600448"/>
              <a:gd name="connsiteY2330" fmla="*/ 1301750 h 2152650"/>
              <a:gd name="connsiteX2331" fmla="*/ 1659080 w 3600448"/>
              <a:gd name="connsiteY2331" fmla="*/ 1327150 h 2152650"/>
              <a:gd name="connsiteX2332" fmla="*/ 1651865 w 3600448"/>
              <a:gd name="connsiteY2332" fmla="*/ 1316264 h 2152650"/>
              <a:gd name="connsiteX2333" fmla="*/ 1644651 w 3600448"/>
              <a:gd name="connsiteY2333" fmla="*/ 1319893 h 2152650"/>
              <a:gd name="connsiteX2334" fmla="*/ 1684338 w 3600448"/>
              <a:gd name="connsiteY2334" fmla="*/ 1301750 h 2152650"/>
              <a:gd name="connsiteX2335" fmla="*/ 1774823 w 3600448"/>
              <a:gd name="connsiteY2335" fmla="*/ 1298575 h 2152650"/>
              <a:gd name="connsiteX2336" fmla="*/ 1762916 w 3600448"/>
              <a:gd name="connsiteY2336" fmla="*/ 1312862 h 2152650"/>
              <a:gd name="connsiteX2337" fmla="*/ 1762916 w 3600448"/>
              <a:gd name="connsiteY2337" fmla="*/ 1309290 h 2152650"/>
              <a:gd name="connsiteX2338" fmla="*/ 1766885 w 3600448"/>
              <a:gd name="connsiteY2338" fmla="*/ 1309290 h 2152650"/>
              <a:gd name="connsiteX2339" fmla="*/ 1758948 w 3600448"/>
              <a:gd name="connsiteY2339" fmla="*/ 1305719 h 2152650"/>
              <a:gd name="connsiteX2340" fmla="*/ 1774823 w 3600448"/>
              <a:gd name="connsiteY2340" fmla="*/ 1298575 h 2152650"/>
              <a:gd name="connsiteX2341" fmla="*/ 1628776 w 3600448"/>
              <a:gd name="connsiteY2341" fmla="*/ 1298575 h 2152650"/>
              <a:gd name="connsiteX2342" fmla="*/ 1598758 w 3600448"/>
              <a:gd name="connsiteY2342" fmla="*/ 1320347 h 2152650"/>
              <a:gd name="connsiteX2343" fmla="*/ 1606261 w 3600448"/>
              <a:gd name="connsiteY2343" fmla="*/ 1323975 h 2152650"/>
              <a:gd name="connsiteX2344" fmla="*/ 1602509 w 3600448"/>
              <a:gd name="connsiteY2344" fmla="*/ 1323975 h 2152650"/>
              <a:gd name="connsiteX2345" fmla="*/ 1598758 w 3600448"/>
              <a:gd name="connsiteY2345" fmla="*/ 1313089 h 2152650"/>
              <a:gd name="connsiteX2346" fmla="*/ 1628776 w 3600448"/>
              <a:gd name="connsiteY2346" fmla="*/ 1298575 h 2152650"/>
              <a:gd name="connsiteX2347" fmla="*/ 911239 w 3600448"/>
              <a:gd name="connsiteY2347" fmla="*/ 1298575 h 2152650"/>
              <a:gd name="connsiteX2348" fmla="*/ 900126 w 3600448"/>
              <a:gd name="connsiteY2348" fmla="*/ 1301750 h 2152650"/>
              <a:gd name="connsiteX2349" fmla="*/ 911239 w 3600448"/>
              <a:gd name="connsiteY2349" fmla="*/ 1298575 h 2152650"/>
              <a:gd name="connsiteX2350" fmla="*/ 870494 w 3600448"/>
              <a:gd name="connsiteY2350" fmla="*/ 1298575 h 2152650"/>
              <a:gd name="connsiteX2351" fmla="*/ 877902 w 3600448"/>
              <a:gd name="connsiteY2351" fmla="*/ 1302068 h 2152650"/>
              <a:gd name="connsiteX2352" fmla="*/ 866790 w 3600448"/>
              <a:gd name="connsiteY2352" fmla="*/ 1305560 h 2152650"/>
              <a:gd name="connsiteX2353" fmla="*/ 870494 w 3600448"/>
              <a:gd name="connsiteY2353" fmla="*/ 1309052 h 2152650"/>
              <a:gd name="connsiteX2354" fmla="*/ 840861 w 3600448"/>
              <a:gd name="connsiteY2354" fmla="*/ 1316037 h 2152650"/>
              <a:gd name="connsiteX2355" fmla="*/ 848269 w 3600448"/>
              <a:gd name="connsiteY2355" fmla="*/ 1305560 h 2152650"/>
              <a:gd name="connsiteX2356" fmla="*/ 859382 w 3600448"/>
              <a:gd name="connsiteY2356" fmla="*/ 1305560 h 2152650"/>
              <a:gd name="connsiteX2357" fmla="*/ 855678 w 3600448"/>
              <a:gd name="connsiteY2357" fmla="*/ 1302068 h 2152650"/>
              <a:gd name="connsiteX2358" fmla="*/ 870494 w 3600448"/>
              <a:gd name="connsiteY2358" fmla="*/ 1302068 h 2152650"/>
              <a:gd name="connsiteX2359" fmla="*/ 870494 w 3600448"/>
              <a:gd name="connsiteY2359" fmla="*/ 1298575 h 2152650"/>
              <a:gd name="connsiteX2360" fmla="*/ 676611 w 3600448"/>
              <a:gd name="connsiteY2360" fmla="*/ 1298575 h 2152650"/>
              <a:gd name="connsiteX2361" fmla="*/ 698519 w 3600448"/>
              <a:gd name="connsiteY2361" fmla="*/ 1309687 h 2152650"/>
              <a:gd name="connsiteX2362" fmla="*/ 691216 w 3600448"/>
              <a:gd name="connsiteY2362" fmla="*/ 1309687 h 2152650"/>
              <a:gd name="connsiteX2363" fmla="*/ 694867 w 3600448"/>
              <a:gd name="connsiteY2363" fmla="*/ 1328208 h 2152650"/>
              <a:gd name="connsiteX2364" fmla="*/ 672960 w 3600448"/>
              <a:gd name="connsiteY2364" fmla="*/ 1324504 h 2152650"/>
              <a:gd name="connsiteX2365" fmla="*/ 683914 w 3600448"/>
              <a:gd name="connsiteY2365" fmla="*/ 1317096 h 2152650"/>
              <a:gd name="connsiteX2366" fmla="*/ 662006 w 3600448"/>
              <a:gd name="connsiteY2366" fmla="*/ 1313392 h 2152650"/>
              <a:gd name="connsiteX2367" fmla="*/ 676611 w 3600448"/>
              <a:gd name="connsiteY2367" fmla="*/ 1298575 h 2152650"/>
              <a:gd name="connsiteX2368" fmla="*/ 756933 w 3600448"/>
              <a:gd name="connsiteY2368" fmla="*/ 1294630 h 2152650"/>
              <a:gd name="connsiteX2369" fmla="*/ 762019 w 3600448"/>
              <a:gd name="connsiteY2369" fmla="*/ 1301749 h 2152650"/>
              <a:gd name="connsiteX2370" fmla="*/ 747731 w 3600448"/>
              <a:gd name="connsiteY2370" fmla="*/ 1298574 h 2152650"/>
              <a:gd name="connsiteX2371" fmla="*/ 951289 w 3600448"/>
              <a:gd name="connsiteY2371" fmla="*/ 1293812 h 2152650"/>
              <a:gd name="connsiteX2372" fmla="*/ 953043 w 3600448"/>
              <a:gd name="connsiteY2372" fmla="*/ 1297265 h 2152650"/>
              <a:gd name="connsiteX2373" fmla="*/ 936230 w 3600448"/>
              <a:gd name="connsiteY2373" fmla="*/ 1301221 h 2152650"/>
              <a:gd name="connsiteX2374" fmla="*/ 951289 w 3600448"/>
              <a:gd name="connsiteY2374" fmla="*/ 1293812 h 2152650"/>
              <a:gd name="connsiteX2375" fmla="*/ 623906 w 3600448"/>
              <a:gd name="connsiteY2375" fmla="*/ 1293812 h 2152650"/>
              <a:gd name="connsiteX2376" fmla="*/ 639781 w 3600448"/>
              <a:gd name="connsiteY2376" fmla="*/ 1293812 h 2152650"/>
              <a:gd name="connsiteX2377" fmla="*/ 631844 w 3600448"/>
              <a:gd name="connsiteY2377" fmla="*/ 1298574 h 2152650"/>
              <a:gd name="connsiteX2378" fmla="*/ 903302 w 3600448"/>
              <a:gd name="connsiteY2378" fmla="*/ 1291034 h 2152650"/>
              <a:gd name="connsiteX2379" fmla="*/ 899333 w 3600448"/>
              <a:gd name="connsiteY2379" fmla="*/ 1295052 h 2152650"/>
              <a:gd name="connsiteX2380" fmla="*/ 895370 w 3600448"/>
              <a:gd name="connsiteY2380" fmla="*/ 1294169 h 2152650"/>
              <a:gd name="connsiteX2381" fmla="*/ 895591 w 3600448"/>
              <a:gd name="connsiteY2381" fmla="*/ 1294159 h 2152650"/>
              <a:gd name="connsiteX2382" fmla="*/ 903302 w 3600448"/>
              <a:gd name="connsiteY2382" fmla="*/ 1291034 h 2152650"/>
              <a:gd name="connsiteX2383" fmla="*/ 877902 w 3600448"/>
              <a:gd name="connsiteY2383" fmla="*/ 1291034 h 2152650"/>
              <a:gd name="connsiteX2384" fmla="*/ 893324 w 3600448"/>
              <a:gd name="connsiteY2384" fmla="*/ 1293713 h 2152650"/>
              <a:gd name="connsiteX2385" fmla="*/ 895370 w 3600448"/>
              <a:gd name="connsiteY2385" fmla="*/ 1294169 h 2152650"/>
              <a:gd name="connsiteX2386" fmla="*/ 885159 w 3600448"/>
              <a:gd name="connsiteY2386" fmla="*/ 1294606 h 2152650"/>
              <a:gd name="connsiteX2387" fmla="*/ 885159 w 3600448"/>
              <a:gd name="connsiteY2387" fmla="*/ 1301749 h 2152650"/>
              <a:gd name="connsiteX2388" fmla="*/ 1986225 w 3600448"/>
              <a:gd name="connsiteY2388" fmla="*/ 1290892 h 2152650"/>
              <a:gd name="connsiteX2389" fmla="*/ 1987156 w 3600448"/>
              <a:gd name="connsiteY2389" fmla="*/ 1290984 h 2152650"/>
              <a:gd name="connsiteX2390" fmla="*/ 1986225 w 3600448"/>
              <a:gd name="connsiteY2390" fmla="*/ 1294209 h 2152650"/>
              <a:gd name="connsiteX2391" fmla="*/ 2320469 w 3600448"/>
              <a:gd name="connsiteY2391" fmla="*/ 1290637 h 2152650"/>
              <a:gd name="connsiteX2392" fmla="*/ 2331695 w 3600448"/>
              <a:gd name="connsiteY2392" fmla="*/ 1290637 h 2152650"/>
              <a:gd name="connsiteX2393" fmla="*/ 2335437 w 3600448"/>
              <a:gd name="connsiteY2393" fmla="*/ 1309158 h 2152650"/>
              <a:gd name="connsiteX2394" fmla="*/ 2365373 w 3600448"/>
              <a:gd name="connsiteY2394" fmla="*/ 1309158 h 2152650"/>
              <a:gd name="connsiteX2395" fmla="*/ 2339179 w 3600448"/>
              <a:gd name="connsiteY2395" fmla="*/ 1309158 h 2152650"/>
              <a:gd name="connsiteX2396" fmla="*/ 2335437 w 3600448"/>
              <a:gd name="connsiteY2396" fmla="*/ 1320270 h 2152650"/>
              <a:gd name="connsiteX2397" fmla="*/ 2312985 w 3600448"/>
              <a:gd name="connsiteY2397" fmla="*/ 1320270 h 2152650"/>
              <a:gd name="connsiteX2398" fmla="*/ 2327953 w 3600448"/>
              <a:gd name="connsiteY2398" fmla="*/ 1309158 h 2152650"/>
              <a:gd name="connsiteX2399" fmla="*/ 2320469 w 3600448"/>
              <a:gd name="connsiteY2399" fmla="*/ 1290637 h 2152650"/>
              <a:gd name="connsiteX2400" fmla="*/ 828920 w 3600448"/>
              <a:gd name="connsiteY2400" fmla="*/ 1290637 h 2152650"/>
              <a:gd name="connsiteX2401" fmla="*/ 828920 w 3600448"/>
              <a:gd name="connsiteY2401" fmla="*/ 1301749 h 2152650"/>
              <a:gd name="connsiteX2402" fmla="*/ 827559 w 3600448"/>
              <a:gd name="connsiteY2402" fmla="*/ 1301286 h 2152650"/>
              <a:gd name="connsiteX2403" fmla="*/ 818034 w 3600448"/>
              <a:gd name="connsiteY2403" fmla="*/ 1298045 h 2152650"/>
              <a:gd name="connsiteX2404" fmla="*/ 814405 w 3600448"/>
              <a:gd name="connsiteY2404" fmla="*/ 1294341 h 2152650"/>
              <a:gd name="connsiteX2405" fmla="*/ 828920 w 3600448"/>
              <a:gd name="connsiteY2405" fmla="*/ 1290637 h 2152650"/>
              <a:gd name="connsiteX2406" fmla="*/ 754081 w 3600448"/>
              <a:gd name="connsiteY2406" fmla="*/ 1290637 h 2152650"/>
              <a:gd name="connsiteX2407" fmla="*/ 758843 w 3600448"/>
              <a:gd name="connsiteY2407" fmla="*/ 1293812 h 2152650"/>
              <a:gd name="connsiteX2408" fmla="*/ 756933 w 3600448"/>
              <a:gd name="connsiteY2408" fmla="*/ 1294630 h 2152650"/>
              <a:gd name="connsiteX2409" fmla="*/ 92077 w 3600448"/>
              <a:gd name="connsiteY2409" fmla="*/ 1290637 h 2152650"/>
              <a:gd name="connsiteX2410" fmla="*/ 95252 w 3600448"/>
              <a:gd name="connsiteY2410" fmla="*/ 1290637 h 2152650"/>
              <a:gd name="connsiteX2411" fmla="*/ 103189 w 3600448"/>
              <a:gd name="connsiteY2411" fmla="*/ 1293812 h 2152650"/>
              <a:gd name="connsiteX2412" fmla="*/ 386674 w 3600448"/>
              <a:gd name="connsiteY2412" fmla="*/ 1289483 h 2152650"/>
              <a:gd name="connsiteX2413" fmla="*/ 383975 w 3600448"/>
              <a:gd name="connsiteY2413" fmla="*/ 1293482 h 2152650"/>
              <a:gd name="connsiteX2414" fmla="*/ 383041 w 3600448"/>
              <a:gd name="connsiteY2414" fmla="*/ 1294871 h 2152650"/>
              <a:gd name="connsiteX2415" fmla="*/ 383041 w 3600448"/>
              <a:gd name="connsiteY2415" fmla="*/ 1291385 h 2152650"/>
              <a:gd name="connsiteX2416" fmla="*/ 2150001 w 3600448"/>
              <a:gd name="connsiteY2416" fmla="*/ 1285994 h 2152650"/>
              <a:gd name="connsiteX2417" fmla="*/ 2150001 w 3600448"/>
              <a:gd name="connsiteY2417" fmla="*/ 1290637 h 2152650"/>
              <a:gd name="connsiteX2418" fmla="*/ 2146297 w 3600448"/>
              <a:gd name="connsiteY2418" fmla="*/ 1290637 h 2152650"/>
              <a:gd name="connsiteX2419" fmla="*/ 390540 w 3600448"/>
              <a:gd name="connsiteY2419" fmla="*/ 1283758 h 2152650"/>
              <a:gd name="connsiteX2420" fmla="*/ 390540 w 3600448"/>
              <a:gd name="connsiteY2420" fmla="*/ 1287463 h 2152650"/>
              <a:gd name="connsiteX2421" fmla="*/ 386674 w 3600448"/>
              <a:gd name="connsiteY2421" fmla="*/ 1289483 h 2152650"/>
              <a:gd name="connsiteX2422" fmla="*/ 334259 w 3600448"/>
              <a:gd name="connsiteY2422" fmla="*/ 1283758 h 2152650"/>
              <a:gd name="connsiteX2423" fmla="*/ 326752 w 3600448"/>
              <a:gd name="connsiteY2423" fmla="*/ 1294871 h 2152650"/>
              <a:gd name="connsiteX2424" fmla="*/ 349266 w 3600448"/>
              <a:gd name="connsiteY2424" fmla="*/ 1291167 h 2152650"/>
              <a:gd name="connsiteX2425" fmla="*/ 353018 w 3600448"/>
              <a:gd name="connsiteY2425" fmla="*/ 1283758 h 2152650"/>
              <a:gd name="connsiteX2426" fmla="*/ 360523 w 3600448"/>
              <a:gd name="connsiteY2426" fmla="*/ 1291167 h 2152650"/>
              <a:gd name="connsiteX2427" fmla="*/ 383041 w 3600448"/>
              <a:gd name="connsiteY2427" fmla="*/ 1283758 h 2152650"/>
              <a:gd name="connsiteX2428" fmla="*/ 383041 w 3600448"/>
              <a:gd name="connsiteY2428" fmla="*/ 1291385 h 2152650"/>
              <a:gd name="connsiteX2429" fmla="*/ 382567 w 3600448"/>
              <a:gd name="connsiteY2429" fmla="*/ 1291630 h 2152650"/>
              <a:gd name="connsiteX2430" fmla="*/ 371783 w 3600448"/>
              <a:gd name="connsiteY2430" fmla="*/ 1287463 h 2152650"/>
              <a:gd name="connsiteX2431" fmla="*/ 375536 w 3600448"/>
              <a:gd name="connsiteY2431" fmla="*/ 1298575 h 2152650"/>
              <a:gd name="connsiteX2432" fmla="*/ 341764 w 3600448"/>
              <a:gd name="connsiteY2432" fmla="*/ 1302279 h 2152650"/>
              <a:gd name="connsiteX2433" fmla="*/ 341764 w 3600448"/>
              <a:gd name="connsiteY2433" fmla="*/ 1309688 h 2152650"/>
              <a:gd name="connsiteX2434" fmla="*/ 341291 w 3600448"/>
              <a:gd name="connsiteY2434" fmla="*/ 1308299 h 2152650"/>
              <a:gd name="connsiteX2435" fmla="*/ 338280 w 3600448"/>
              <a:gd name="connsiteY2435" fmla="*/ 1309573 h 2152650"/>
              <a:gd name="connsiteX2436" fmla="*/ 337539 w 3600448"/>
              <a:gd name="connsiteY2436" fmla="*/ 1308762 h 2152650"/>
              <a:gd name="connsiteX2437" fmla="*/ 330507 w 3600448"/>
              <a:gd name="connsiteY2437" fmla="*/ 1309688 h 2152650"/>
              <a:gd name="connsiteX2438" fmla="*/ 326752 w 3600448"/>
              <a:gd name="connsiteY2438" fmla="*/ 1317096 h 2152650"/>
              <a:gd name="connsiteX2439" fmla="*/ 307990 w 3600448"/>
              <a:gd name="connsiteY2439" fmla="*/ 1313392 h 2152650"/>
              <a:gd name="connsiteX2440" fmla="*/ 315494 w 3600448"/>
              <a:gd name="connsiteY2440" fmla="*/ 1320800 h 2152650"/>
              <a:gd name="connsiteX2441" fmla="*/ 270454 w 3600448"/>
              <a:gd name="connsiteY2441" fmla="*/ 1317096 h 2152650"/>
              <a:gd name="connsiteX2442" fmla="*/ 285464 w 3600448"/>
              <a:gd name="connsiteY2442" fmla="*/ 1309688 h 2152650"/>
              <a:gd name="connsiteX2443" fmla="*/ 274210 w 3600448"/>
              <a:gd name="connsiteY2443" fmla="*/ 1305983 h 2152650"/>
              <a:gd name="connsiteX2444" fmla="*/ 274210 w 3600448"/>
              <a:gd name="connsiteY2444" fmla="*/ 1313392 h 2152650"/>
              <a:gd name="connsiteX2445" fmla="*/ 266701 w 3600448"/>
              <a:gd name="connsiteY2445" fmla="*/ 1309688 h 2152650"/>
              <a:gd name="connsiteX2446" fmla="*/ 296737 w 3600448"/>
              <a:gd name="connsiteY2446" fmla="*/ 1291167 h 2152650"/>
              <a:gd name="connsiteX2447" fmla="*/ 319247 w 3600448"/>
              <a:gd name="connsiteY2447" fmla="*/ 1287463 h 2152650"/>
              <a:gd name="connsiteX2448" fmla="*/ 319247 w 3600448"/>
              <a:gd name="connsiteY2448" fmla="*/ 1294871 h 2152650"/>
              <a:gd name="connsiteX2449" fmla="*/ 334259 w 3600448"/>
              <a:gd name="connsiteY2449" fmla="*/ 1283758 h 2152650"/>
              <a:gd name="connsiteX2450" fmla="*/ 518712 w 3600448"/>
              <a:gd name="connsiteY2450" fmla="*/ 1283546 h 2152650"/>
              <a:gd name="connsiteX2451" fmla="*/ 546023 w 3600448"/>
              <a:gd name="connsiteY2451" fmla="*/ 1290439 h 2152650"/>
              <a:gd name="connsiteX2452" fmla="*/ 538552 w 3600448"/>
              <a:gd name="connsiteY2452" fmla="*/ 1301750 h 2152650"/>
              <a:gd name="connsiteX2453" fmla="*/ 620731 w 3600448"/>
              <a:gd name="connsiteY2453" fmla="*/ 1297979 h 2152650"/>
              <a:gd name="connsiteX2454" fmla="*/ 575908 w 3600448"/>
              <a:gd name="connsiteY2454" fmla="*/ 1313061 h 2152650"/>
              <a:gd name="connsiteX2455" fmla="*/ 542287 w 3600448"/>
              <a:gd name="connsiteY2455" fmla="*/ 1305520 h 2152650"/>
              <a:gd name="connsiteX2456" fmla="*/ 516141 w 3600448"/>
              <a:gd name="connsiteY2456" fmla="*/ 1313061 h 2152650"/>
              <a:gd name="connsiteX2457" fmla="*/ 519879 w 3600448"/>
              <a:gd name="connsiteY2457" fmla="*/ 1324372 h 2152650"/>
              <a:gd name="connsiteX2458" fmla="*/ 489996 w 3600448"/>
              <a:gd name="connsiteY2458" fmla="*/ 1320601 h 2152650"/>
              <a:gd name="connsiteX2459" fmla="*/ 493728 w 3600448"/>
              <a:gd name="connsiteY2459" fmla="*/ 1331912 h 2152650"/>
              <a:gd name="connsiteX2460" fmla="*/ 456378 w 3600448"/>
              <a:gd name="connsiteY2460" fmla="*/ 1331912 h 2152650"/>
              <a:gd name="connsiteX2461" fmla="*/ 475055 w 3600448"/>
              <a:gd name="connsiteY2461" fmla="*/ 1316831 h 2152650"/>
              <a:gd name="connsiteX2462" fmla="*/ 437702 w 3600448"/>
              <a:gd name="connsiteY2462" fmla="*/ 1320601 h 2152650"/>
              <a:gd name="connsiteX2463" fmla="*/ 437702 w 3600448"/>
              <a:gd name="connsiteY2463" fmla="*/ 1313061 h 2152650"/>
              <a:gd name="connsiteX2464" fmla="*/ 441437 w 3600448"/>
              <a:gd name="connsiteY2464" fmla="*/ 1316831 h 2152650"/>
              <a:gd name="connsiteX2465" fmla="*/ 467581 w 3600448"/>
              <a:gd name="connsiteY2465" fmla="*/ 1305520 h 2152650"/>
              <a:gd name="connsiteX2466" fmla="*/ 471320 w 3600448"/>
              <a:gd name="connsiteY2466" fmla="*/ 1297979 h 2152650"/>
              <a:gd name="connsiteX2467" fmla="*/ 508670 w 3600448"/>
              <a:gd name="connsiteY2467" fmla="*/ 1290439 h 2152650"/>
              <a:gd name="connsiteX2468" fmla="*/ 518712 w 3600448"/>
              <a:gd name="connsiteY2468" fmla="*/ 1283546 h 2152650"/>
              <a:gd name="connsiteX2469" fmla="*/ 1509796 w 3600448"/>
              <a:gd name="connsiteY2469" fmla="*/ 1283017 h 2152650"/>
              <a:gd name="connsiteX2470" fmla="*/ 1506036 w 3600448"/>
              <a:gd name="connsiteY2470" fmla="*/ 1297623 h 2152650"/>
              <a:gd name="connsiteX2471" fmla="*/ 1498516 w 3600448"/>
              <a:gd name="connsiteY2471" fmla="*/ 1293971 h 2152650"/>
              <a:gd name="connsiteX2472" fmla="*/ 1468437 w 3600448"/>
              <a:gd name="connsiteY2472" fmla="*/ 1304925 h 2152650"/>
              <a:gd name="connsiteX2473" fmla="*/ 1483008 w 3600448"/>
              <a:gd name="connsiteY2473" fmla="*/ 1295340 h 2152650"/>
              <a:gd name="connsiteX2474" fmla="*/ 1494298 w 3600448"/>
              <a:gd name="connsiteY2474" fmla="*/ 1283498 h 2152650"/>
              <a:gd name="connsiteX2475" fmla="*/ 1500397 w 3600448"/>
              <a:gd name="connsiteY2475" fmla="*/ 1284387 h 2152650"/>
              <a:gd name="connsiteX2476" fmla="*/ 1509796 w 3600448"/>
              <a:gd name="connsiteY2476" fmla="*/ 1283017 h 2152650"/>
              <a:gd name="connsiteX2477" fmla="*/ 1490996 w 3600448"/>
              <a:gd name="connsiteY2477" fmla="*/ 1283017 h 2152650"/>
              <a:gd name="connsiteX2478" fmla="*/ 1494757 w 3600448"/>
              <a:gd name="connsiteY2478" fmla="*/ 1283017 h 2152650"/>
              <a:gd name="connsiteX2479" fmla="*/ 1494298 w 3600448"/>
              <a:gd name="connsiteY2479" fmla="*/ 1283498 h 2152650"/>
              <a:gd name="connsiteX2480" fmla="*/ 66678 w 3600448"/>
              <a:gd name="connsiteY2480" fmla="*/ 1279525 h 2152650"/>
              <a:gd name="connsiteX2481" fmla="*/ 73029 w 3600448"/>
              <a:gd name="connsiteY2481" fmla="*/ 1283494 h 2152650"/>
              <a:gd name="connsiteX2482" fmla="*/ 66678 w 3600448"/>
              <a:gd name="connsiteY2482" fmla="*/ 1287462 h 2152650"/>
              <a:gd name="connsiteX2483" fmla="*/ 66678 w 3600448"/>
              <a:gd name="connsiteY2483" fmla="*/ 1279525 h 2152650"/>
              <a:gd name="connsiteX2484" fmla="*/ 2016010 w 3600448"/>
              <a:gd name="connsiteY2484" fmla="*/ 1279468 h 2152650"/>
              <a:gd name="connsiteX2485" fmla="*/ 2023456 w 3600448"/>
              <a:gd name="connsiteY2485" fmla="*/ 1297894 h 2152650"/>
              <a:gd name="connsiteX2486" fmla="*/ 2038348 w 3600448"/>
              <a:gd name="connsiteY2486" fmla="*/ 1294209 h 2152650"/>
              <a:gd name="connsiteX2487" fmla="*/ 2023456 w 3600448"/>
              <a:gd name="connsiteY2487" fmla="*/ 1305265 h 2152650"/>
              <a:gd name="connsiteX2488" fmla="*/ 2012287 w 3600448"/>
              <a:gd name="connsiteY2488" fmla="*/ 1294209 h 2152650"/>
              <a:gd name="connsiteX2489" fmla="*/ 2002979 w 3600448"/>
              <a:gd name="connsiteY2489" fmla="*/ 1294209 h 2152650"/>
              <a:gd name="connsiteX2490" fmla="*/ 2001117 w 3600448"/>
              <a:gd name="connsiteY2490" fmla="*/ 1294209 h 2152650"/>
              <a:gd name="connsiteX2491" fmla="*/ 2016010 w 3600448"/>
              <a:gd name="connsiteY2491" fmla="*/ 1279468 h 2152650"/>
              <a:gd name="connsiteX2492" fmla="*/ 2424904 w 3600448"/>
              <a:gd name="connsiteY2492" fmla="*/ 1276350 h 2152650"/>
              <a:gd name="connsiteX2493" fmla="*/ 2417760 w 3600448"/>
              <a:gd name="connsiteY2493" fmla="*/ 1282700 h 2152650"/>
              <a:gd name="connsiteX2494" fmla="*/ 2424904 w 3600448"/>
              <a:gd name="connsiteY2494" fmla="*/ 1276350 h 2152650"/>
              <a:gd name="connsiteX2495" fmla="*/ 2150001 w 3600448"/>
              <a:gd name="connsiteY2495" fmla="*/ 1276350 h 2152650"/>
              <a:gd name="connsiteX2496" fmla="*/ 2150928 w 3600448"/>
              <a:gd name="connsiteY2496" fmla="*/ 1284833 h 2152650"/>
              <a:gd name="connsiteX2497" fmla="*/ 2150001 w 3600448"/>
              <a:gd name="connsiteY2497" fmla="*/ 1285994 h 2152650"/>
              <a:gd name="connsiteX2498" fmla="*/ 1684338 w 3600448"/>
              <a:gd name="connsiteY2498" fmla="*/ 1276350 h 2152650"/>
              <a:gd name="connsiteX2499" fmla="*/ 1650999 w 3600448"/>
              <a:gd name="connsiteY2499" fmla="*/ 1293812 h 2152650"/>
              <a:gd name="connsiteX2500" fmla="*/ 1684338 w 3600448"/>
              <a:gd name="connsiteY2500" fmla="*/ 1276350 h 2152650"/>
              <a:gd name="connsiteX2501" fmla="*/ 1292232 w 3600448"/>
              <a:gd name="connsiteY2501" fmla="*/ 1273076 h 2152650"/>
              <a:gd name="connsiteX2502" fmla="*/ 1298582 w 3600448"/>
              <a:gd name="connsiteY2502" fmla="*/ 1275556 h 2152650"/>
              <a:gd name="connsiteX2503" fmla="*/ 1285883 w 3600448"/>
              <a:gd name="connsiteY2503" fmla="*/ 1279525 h 2152650"/>
              <a:gd name="connsiteX2504" fmla="*/ 1292232 w 3600448"/>
              <a:gd name="connsiteY2504" fmla="*/ 1273076 h 2152650"/>
              <a:gd name="connsiteX2505" fmla="*/ 1534511 w 3600448"/>
              <a:gd name="connsiteY2505" fmla="*/ 1272731 h 2152650"/>
              <a:gd name="connsiteX2506" fmla="*/ 1532828 w 3600448"/>
              <a:gd name="connsiteY2506" fmla="*/ 1273433 h 2152650"/>
              <a:gd name="connsiteX2507" fmla="*/ 1509796 w 3600448"/>
              <a:gd name="connsiteY2507" fmla="*/ 1283017 h 2152650"/>
              <a:gd name="connsiteX2508" fmla="*/ 1506036 w 3600448"/>
              <a:gd name="connsiteY2508" fmla="*/ 1279366 h 2152650"/>
              <a:gd name="connsiteX2509" fmla="*/ 1521546 w 3600448"/>
              <a:gd name="connsiteY2509" fmla="*/ 1274346 h 2152650"/>
              <a:gd name="connsiteX2510" fmla="*/ 1547496 w 3600448"/>
              <a:gd name="connsiteY2510" fmla="*/ 1272645 h 2152650"/>
              <a:gd name="connsiteX2511" fmla="*/ 1551109 w 3600448"/>
              <a:gd name="connsiteY2511" fmla="*/ 1272645 h 2152650"/>
              <a:gd name="connsiteX2512" fmla="*/ 1550771 w 3600448"/>
              <a:gd name="connsiteY2512" fmla="*/ 1273571 h 2152650"/>
              <a:gd name="connsiteX2513" fmla="*/ 1555114 w 3600448"/>
              <a:gd name="connsiteY2513" fmla="*/ 1276349 h 2152650"/>
              <a:gd name="connsiteX2514" fmla="*/ 1547496 w 3600448"/>
              <a:gd name="connsiteY2514" fmla="*/ 1272645 h 2152650"/>
              <a:gd name="connsiteX2515" fmla="*/ 1551127 w 3600448"/>
              <a:gd name="connsiteY2515" fmla="*/ 1272588 h 2152650"/>
              <a:gd name="connsiteX2516" fmla="*/ 1551308 w 3600448"/>
              <a:gd name="connsiteY2516" fmla="*/ 1272645 h 2152650"/>
              <a:gd name="connsiteX2517" fmla="*/ 1551109 w 3600448"/>
              <a:gd name="connsiteY2517" fmla="*/ 1272645 h 2152650"/>
              <a:gd name="connsiteX2518" fmla="*/ 2008564 w 3600448"/>
              <a:gd name="connsiteY2518" fmla="*/ 1272097 h 2152650"/>
              <a:gd name="connsiteX2519" fmla="*/ 2008564 w 3600448"/>
              <a:gd name="connsiteY2519" fmla="*/ 1279468 h 2152650"/>
              <a:gd name="connsiteX2520" fmla="*/ 1993671 w 3600448"/>
              <a:gd name="connsiteY2520" fmla="*/ 1286838 h 2152650"/>
              <a:gd name="connsiteX2521" fmla="*/ 2001117 w 3600448"/>
              <a:gd name="connsiteY2521" fmla="*/ 1294209 h 2152650"/>
              <a:gd name="connsiteX2522" fmla="*/ 1993671 w 3600448"/>
              <a:gd name="connsiteY2522" fmla="*/ 1294209 h 2152650"/>
              <a:gd name="connsiteX2523" fmla="*/ 1989948 w 3600448"/>
              <a:gd name="connsiteY2523" fmla="*/ 1308950 h 2152650"/>
              <a:gd name="connsiteX2524" fmla="*/ 2001117 w 3600448"/>
              <a:gd name="connsiteY2524" fmla="*/ 1308950 h 2152650"/>
              <a:gd name="connsiteX2525" fmla="*/ 1993671 w 3600448"/>
              <a:gd name="connsiteY2525" fmla="*/ 1316320 h 2152650"/>
              <a:gd name="connsiteX2526" fmla="*/ 1971333 w 3600448"/>
              <a:gd name="connsiteY2526" fmla="*/ 1331061 h 2152650"/>
              <a:gd name="connsiteX2527" fmla="*/ 1963887 w 3600448"/>
              <a:gd name="connsiteY2527" fmla="*/ 1320006 h 2152650"/>
              <a:gd name="connsiteX2528" fmla="*/ 1960164 w 3600448"/>
              <a:gd name="connsiteY2528" fmla="*/ 1327376 h 2152650"/>
              <a:gd name="connsiteX2529" fmla="*/ 1941548 w 3600448"/>
              <a:gd name="connsiteY2529" fmla="*/ 1323691 h 2152650"/>
              <a:gd name="connsiteX2530" fmla="*/ 1922933 w 3600448"/>
              <a:gd name="connsiteY2530" fmla="*/ 1334747 h 2152650"/>
              <a:gd name="connsiteX2531" fmla="*/ 1941548 w 3600448"/>
              <a:gd name="connsiteY2531" fmla="*/ 1334747 h 2152650"/>
              <a:gd name="connsiteX2532" fmla="*/ 1915487 w 3600448"/>
              <a:gd name="connsiteY2532" fmla="*/ 1353173 h 2152650"/>
              <a:gd name="connsiteX2533" fmla="*/ 1913625 w 3600448"/>
              <a:gd name="connsiteY2533" fmla="*/ 1353173 h 2152650"/>
              <a:gd name="connsiteX2534" fmla="*/ 1908041 w 3600448"/>
              <a:gd name="connsiteY2534" fmla="*/ 1353173 h 2152650"/>
              <a:gd name="connsiteX2535" fmla="*/ 1900594 w 3600448"/>
              <a:gd name="connsiteY2535" fmla="*/ 1334747 h 2152650"/>
              <a:gd name="connsiteX2536" fmla="*/ 1885702 w 3600448"/>
              <a:gd name="connsiteY2536" fmla="*/ 1345802 h 2152650"/>
              <a:gd name="connsiteX2537" fmla="*/ 1889425 w 3600448"/>
              <a:gd name="connsiteY2537" fmla="*/ 1367914 h 2152650"/>
              <a:gd name="connsiteX2538" fmla="*/ 1863364 w 3600448"/>
              <a:gd name="connsiteY2538" fmla="*/ 1371599 h 2152650"/>
              <a:gd name="connsiteX2539" fmla="*/ 1889425 w 3600448"/>
              <a:gd name="connsiteY2539" fmla="*/ 1353173 h 2152650"/>
              <a:gd name="connsiteX2540" fmla="*/ 1881979 w 3600448"/>
              <a:gd name="connsiteY2540" fmla="*/ 1327376 h 2152650"/>
              <a:gd name="connsiteX2541" fmla="*/ 1852194 w 3600448"/>
              <a:gd name="connsiteY2541" fmla="*/ 1331061 h 2152650"/>
              <a:gd name="connsiteX2542" fmla="*/ 1852194 w 3600448"/>
              <a:gd name="connsiteY2542" fmla="*/ 1334747 h 2152650"/>
              <a:gd name="connsiteX2543" fmla="*/ 1850333 w 3600448"/>
              <a:gd name="connsiteY2543" fmla="*/ 1333825 h 2152650"/>
              <a:gd name="connsiteX2544" fmla="*/ 1838062 w 3600448"/>
              <a:gd name="connsiteY2544" fmla="*/ 1327752 h 2152650"/>
              <a:gd name="connsiteX2545" fmla="*/ 1841025 w 3600448"/>
              <a:gd name="connsiteY2545" fmla="*/ 1323691 h 2152650"/>
              <a:gd name="connsiteX2546" fmla="*/ 1807518 w 3600448"/>
              <a:gd name="connsiteY2546" fmla="*/ 1334747 h 2152650"/>
              <a:gd name="connsiteX2547" fmla="*/ 1811241 w 3600448"/>
              <a:gd name="connsiteY2547" fmla="*/ 1334747 h 2152650"/>
              <a:gd name="connsiteX2548" fmla="*/ 1800072 w 3600448"/>
              <a:gd name="connsiteY2548" fmla="*/ 1338432 h 2152650"/>
              <a:gd name="connsiteX2549" fmla="*/ 1766566 w 3600448"/>
              <a:gd name="connsiteY2549" fmla="*/ 1353173 h 2152650"/>
              <a:gd name="connsiteX2550" fmla="*/ 1785180 w 3600448"/>
              <a:gd name="connsiteY2550" fmla="*/ 1360543 h 2152650"/>
              <a:gd name="connsiteX2551" fmla="*/ 1759118 w 3600448"/>
              <a:gd name="connsiteY2551" fmla="*/ 1371599 h 2152650"/>
              <a:gd name="connsiteX2552" fmla="*/ 1762844 w 3600448"/>
              <a:gd name="connsiteY2552" fmla="*/ 1367914 h 2152650"/>
              <a:gd name="connsiteX2553" fmla="*/ 1733057 w 3600448"/>
              <a:gd name="connsiteY2553" fmla="*/ 1367914 h 2152650"/>
              <a:gd name="connsiteX2554" fmla="*/ 1736782 w 3600448"/>
              <a:gd name="connsiteY2554" fmla="*/ 1364229 h 2152650"/>
              <a:gd name="connsiteX2555" fmla="*/ 1725612 w 3600448"/>
              <a:gd name="connsiteY2555" fmla="*/ 1360543 h 2152650"/>
              <a:gd name="connsiteX2556" fmla="*/ 1762844 w 3600448"/>
              <a:gd name="connsiteY2556" fmla="*/ 1338432 h 2152650"/>
              <a:gd name="connsiteX2557" fmla="*/ 1800072 w 3600448"/>
              <a:gd name="connsiteY2557" fmla="*/ 1312635 h 2152650"/>
              <a:gd name="connsiteX2558" fmla="*/ 1833579 w 3600448"/>
              <a:gd name="connsiteY2558" fmla="*/ 1305265 h 2152650"/>
              <a:gd name="connsiteX2559" fmla="*/ 1829856 w 3600448"/>
              <a:gd name="connsiteY2559" fmla="*/ 1305265 h 2152650"/>
              <a:gd name="connsiteX2560" fmla="*/ 1855918 w 3600448"/>
              <a:gd name="connsiteY2560" fmla="*/ 1294209 h 2152650"/>
              <a:gd name="connsiteX2561" fmla="*/ 1855918 w 3600448"/>
              <a:gd name="connsiteY2561" fmla="*/ 1286838 h 2152650"/>
              <a:gd name="connsiteX2562" fmla="*/ 1863364 w 3600448"/>
              <a:gd name="connsiteY2562" fmla="*/ 1283153 h 2152650"/>
              <a:gd name="connsiteX2563" fmla="*/ 1863364 w 3600448"/>
              <a:gd name="connsiteY2563" fmla="*/ 1294209 h 2152650"/>
              <a:gd name="connsiteX2564" fmla="*/ 1911764 w 3600448"/>
              <a:gd name="connsiteY2564" fmla="*/ 1275783 h 2152650"/>
              <a:gd name="connsiteX2565" fmla="*/ 1934102 w 3600448"/>
              <a:gd name="connsiteY2565" fmla="*/ 1294209 h 2152650"/>
              <a:gd name="connsiteX2566" fmla="*/ 1941548 w 3600448"/>
              <a:gd name="connsiteY2566" fmla="*/ 1283153 h 2152650"/>
              <a:gd name="connsiteX2567" fmla="*/ 1982502 w 3600448"/>
              <a:gd name="connsiteY2567" fmla="*/ 1301579 h 2152650"/>
              <a:gd name="connsiteX2568" fmla="*/ 1993671 w 3600448"/>
              <a:gd name="connsiteY2568" fmla="*/ 1290524 h 2152650"/>
              <a:gd name="connsiteX2569" fmla="*/ 1986225 w 3600448"/>
              <a:gd name="connsiteY2569" fmla="*/ 1290524 h 2152650"/>
              <a:gd name="connsiteX2570" fmla="*/ 1986225 w 3600448"/>
              <a:gd name="connsiteY2570" fmla="*/ 1290892 h 2152650"/>
              <a:gd name="connsiteX2571" fmla="*/ 1982502 w 3600448"/>
              <a:gd name="connsiteY2571" fmla="*/ 1290524 h 2152650"/>
              <a:gd name="connsiteX2572" fmla="*/ 1978779 w 3600448"/>
              <a:gd name="connsiteY2572" fmla="*/ 1286838 h 2152650"/>
              <a:gd name="connsiteX2573" fmla="*/ 1986225 w 3600448"/>
              <a:gd name="connsiteY2573" fmla="*/ 1286838 h 2152650"/>
              <a:gd name="connsiteX2574" fmla="*/ 2008564 w 3600448"/>
              <a:gd name="connsiteY2574" fmla="*/ 1272097 h 2152650"/>
              <a:gd name="connsiteX2575" fmla="*/ 1539874 w 3600448"/>
              <a:gd name="connsiteY2575" fmla="*/ 1272063 h 2152650"/>
              <a:gd name="connsiteX2576" fmla="*/ 1536115 w 3600448"/>
              <a:gd name="connsiteY2576" fmla="*/ 1279366 h 2152650"/>
              <a:gd name="connsiteX2577" fmla="*/ 1536115 w 3600448"/>
              <a:gd name="connsiteY2577" fmla="*/ 1278453 h 2152650"/>
              <a:gd name="connsiteX2578" fmla="*/ 1536115 w 3600448"/>
              <a:gd name="connsiteY2578" fmla="*/ 1272532 h 2152650"/>
              <a:gd name="connsiteX2579" fmla="*/ 1536115 w 3600448"/>
              <a:gd name="connsiteY2579" fmla="*/ 1272063 h 2152650"/>
              <a:gd name="connsiteX2580" fmla="*/ 1536115 w 3600448"/>
              <a:gd name="connsiteY2580" fmla="*/ 1272532 h 2152650"/>
              <a:gd name="connsiteX2581" fmla="*/ 1534511 w 3600448"/>
              <a:gd name="connsiteY2581" fmla="*/ 1272731 h 2152650"/>
              <a:gd name="connsiteX2582" fmla="*/ 787418 w 3600448"/>
              <a:gd name="connsiteY2582" fmla="*/ 1271984 h 2152650"/>
              <a:gd name="connsiteX2583" fmla="*/ 806820 w 3600448"/>
              <a:gd name="connsiteY2583" fmla="*/ 1279127 h 2152650"/>
              <a:gd name="connsiteX2584" fmla="*/ 818462 w 3600448"/>
              <a:gd name="connsiteY2584" fmla="*/ 1275556 h 2152650"/>
              <a:gd name="connsiteX2585" fmla="*/ 822343 w 3600448"/>
              <a:gd name="connsiteY2585" fmla="*/ 1282699 h 2152650"/>
              <a:gd name="connsiteX2586" fmla="*/ 802940 w 3600448"/>
              <a:gd name="connsiteY2586" fmla="*/ 1279127 h 2152650"/>
              <a:gd name="connsiteX2587" fmla="*/ 787418 w 3600448"/>
              <a:gd name="connsiteY2587" fmla="*/ 1271984 h 2152650"/>
              <a:gd name="connsiteX2588" fmla="*/ 1056699 w 3600448"/>
              <a:gd name="connsiteY2588" fmla="*/ 1271587 h 2152650"/>
              <a:gd name="connsiteX2589" fmla="*/ 1060463 w 3600448"/>
              <a:gd name="connsiteY2589" fmla="*/ 1278996 h 2152650"/>
              <a:gd name="connsiteX2590" fmla="*/ 1045405 w 3600448"/>
              <a:gd name="connsiteY2590" fmla="*/ 1282700 h 2152650"/>
              <a:gd name="connsiteX2591" fmla="*/ 1045405 w 3600448"/>
              <a:gd name="connsiteY2591" fmla="*/ 1290108 h 2152650"/>
              <a:gd name="connsiteX2592" fmla="*/ 1026581 w 3600448"/>
              <a:gd name="connsiteY2592" fmla="*/ 1293812 h 2152650"/>
              <a:gd name="connsiteX2593" fmla="*/ 1045405 w 3600448"/>
              <a:gd name="connsiteY2593" fmla="*/ 1297517 h 2152650"/>
              <a:gd name="connsiteX2594" fmla="*/ 1026581 w 3600448"/>
              <a:gd name="connsiteY2594" fmla="*/ 1301221 h 2152650"/>
              <a:gd name="connsiteX2595" fmla="*/ 1030346 w 3600448"/>
              <a:gd name="connsiteY2595" fmla="*/ 1297517 h 2152650"/>
              <a:gd name="connsiteX2596" fmla="*/ 1003993 w 3600448"/>
              <a:gd name="connsiteY2596" fmla="*/ 1304925 h 2152650"/>
              <a:gd name="connsiteX2597" fmla="*/ 1007758 w 3600448"/>
              <a:gd name="connsiteY2597" fmla="*/ 1297517 h 2152650"/>
              <a:gd name="connsiteX2598" fmla="*/ 996464 w 3600448"/>
              <a:gd name="connsiteY2598" fmla="*/ 1312333 h 2152650"/>
              <a:gd name="connsiteX2599" fmla="*/ 992700 w 3600448"/>
              <a:gd name="connsiteY2599" fmla="*/ 1301221 h 2152650"/>
              <a:gd name="connsiteX2600" fmla="*/ 977641 w 3600448"/>
              <a:gd name="connsiteY2600" fmla="*/ 1308629 h 2152650"/>
              <a:gd name="connsiteX2601" fmla="*/ 985170 w 3600448"/>
              <a:gd name="connsiteY2601" fmla="*/ 1308629 h 2152650"/>
              <a:gd name="connsiteX2602" fmla="*/ 943759 w 3600448"/>
              <a:gd name="connsiteY2602" fmla="*/ 1327150 h 2152650"/>
              <a:gd name="connsiteX2603" fmla="*/ 943759 w 3600448"/>
              <a:gd name="connsiteY2603" fmla="*/ 1308629 h 2152650"/>
              <a:gd name="connsiteX2604" fmla="*/ 928701 w 3600448"/>
              <a:gd name="connsiteY2604" fmla="*/ 1312333 h 2152650"/>
              <a:gd name="connsiteX2605" fmla="*/ 936230 w 3600448"/>
              <a:gd name="connsiteY2605" fmla="*/ 1308629 h 2152650"/>
              <a:gd name="connsiteX2606" fmla="*/ 936230 w 3600448"/>
              <a:gd name="connsiteY2606" fmla="*/ 1304925 h 2152650"/>
              <a:gd name="connsiteX2607" fmla="*/ 955053 w 3600448"/>
              <a:gd name="connsiteY2607" fmla="*/ 1301221 h 2152650"/>
              <a:gd name="connsiteX2608" fmla="*/ 953043 w 3600448"/>
              <a:gd name="connsiteY2608" fmla="*/ 1297265 h 2152650"/>
              <a:gd name="connsiteX2609" fmla="*/ 979523 w 3600448"/>
              <a:gd name="connsiteY2609" fmla="*/ 1291034 h 2152650"/>
              <a:gd name="connsiteX2610" fmla="*/ 1011523 w 3600448"/>
              <a:gd name="connsiteY2610" fmla="*/ 1286404 h 2152650"/>
              <a:gd name="connsiteX2611" fmla="*/ 1026581 w 3600448"/>
              <a:gd name="connsiteY2611" fmla="*/ 1290108 h 2152650"/>
              <a:gd name="connsiteX2612" fmla="*/ 1052934 w 3600448"/>
              <a:gd name="connsiteY2612" fmla="*/ 1275291 h 2152650"/>
              <a:gd name="connsiteX2613" fmla="*/ 1041640 w 3600448"/>
              <a:gd name="connsiteY2613" fmla="*/ 1275291 h 2152650"/>
              <a:gd name="connsiteX2614" fmla="*/ 1056699 w 3600448"/>
              <a:gd name="connsiteY2614" fmla="*/ 1271587 h 2152650"/>
              <a:gd name="connsiteX2615" fmla="*/ 765193 w 3600448"/>
              <a:gd name="connsiteY2615" fmla="*/ 1271587 h 2152650"/>
              <a:gd name="connsiteX2616" fmla="*/ 776306 w 3600448"/>
              <a:gd name="connsiteY2616" fmla="*/ 1271587 h 2152650"/>
              <a:gd name="connsiteX2617" fmla="*/ 765193 w 3600448"/>
              <a:gd name="connsiteY2617" fmla="*/ 1276349 h 2152650"/>
              <a:gd name="connsiteX2618" fmla="*/ 348812 w 3600448"/>
              <a:gd name="connsiteY2618" fmla="*/ 1268412 h 2152650"/>
              <a:gd name="connsiteX2619" fmla="*/ 360380 w 3600448"/>
              <a:gd name="connsiteY2619" fmla="*/ 1275820 h 2152650"/>
              <a:gd name="connsiteX2620" fmla="*/ 348812 w 3600448"/>
              <a:gd name="connsiteY2620" fmla="*/ 1279524 h 2152650"/>
              <a:gd name="connsiteX2621" fmla="*/ 348812 w 3600448"/>
              <a:gd name="connsiteY2621" fmla="*/ 1268412 h 2152650"/>
              <a:gd name="connsiteX2622" fmla="*/ 404645 w 3600448"/>
              <a:gd name="connsiteY2622" fmla="*/ 1267767 h 2152650"/>
              <a:gd name="connsiteX2623" fmla="*/ 430664 w 3600448"/>
              <a:gd name="connsiteY2623" fmla="*/ 1275209 h 2152650"/>
              <a:gd name="connsiteX2624" fmla="*/ 430664 w 3600448"/>
              <a:gd name="connsiteY2624" fmla="*/ 1286371 h 2152650"/>
              <a:gd name="connsiteX2625" fmla="*/ 408361 w 3600448"/>
              <a:gd name="connsiteY2625" fmla="*/ 1290091 h 2152650"/>
              <a:gd name="connsiteX2626" fmla="*/ 404645 w 3600448"/>
              <a:gd name="connsiteY2626" fmla="*/ 1267767 h 2152650"/>
              <a:gd name="connsiteX2627" fmla="*/ 1551308 w 3600448"/>
              <a:gd name="connsiteY2627" fmla="*/ 1265237 h 2152650"/>
              <a:gd name="connsiteX2628" fmla="*/ 1551781 w 3600448"/>
              <a:gd name="connsiteY2628" fmla="*/ 1270793 h 2152650"/>
              <a:gd name="connsiteX2629" fmla="*/ 1551127 w 3600448"/>
              <a:gd name="connsiteY2629" fmla="*/ 1272588 h 2152650"/>
              <a:gd name="connsiteX2630" fmla="*/ 1539874 w 3600448"/>
              <a:gd name="connsiteY2630" fmla="*/ 1268941 h 2152650"/>
              <a:gd name="connsiteX2631" fmla="*/ 1551308 w 3600448"/>
              <a:gd name="connsiteY2631" fmla="*/ 1265237 h 2152650"/>
              <a:gd name="connsiteX2632" fmla="*/ 2139262 w 3600448"/>
              <a:gd name="connsiteY2632" fmla="*/ 1263679 h 2152650"/>
              <a:gd name="connsiteX2633" fmla="*/ 2141275 w 3600448"/>
              <a:gd name="connsiteY2633" fmla="*/ 1264571 h 2152650"/>
              <a:gd name="connsiteX2634" fmla="*/ 2140107 w 3600448"/>
              <a:gd name="connsiteY2634" fmla="*/ 1264862 h 2152650"/>
              <a:gd name="connsiteX2635" fmla="*/ 891093 w 3600448"/>
              <a:gd name="connsiteY2635" fmla="*/ 1261149 h 2152650"/>
              <a:gd name="connsiteX2636" fmla="*/ 903302 w 3600448"/>
              <a:gd name="connsiteY2636" fmla="*/ 1264179 h 2152650"/>
              <a:gd name="connsiteX2637" fmla="*/ 880919 w 3600448"/>
              <a:gd name="connsiteY2637" fmla="*/ 1282700 h 2152650"/>
              <a:gd name="connsiteX2638" fmla="*/ 865996 w 3600448"/>
              <a:gd name="connsiteY2638" fmla="*/ 1278996 h 2152650"/>
              <a:gd name="connsiteX2639" fmla="*/ 843612 w 3600448"/>
              <a:gd name="connsiteY2639" fmla="*/ 1293812 h 2152650"/>
              <a:gd name="connsiteX2640" fmla="*/ 836154 w 3600448"/>
              <a:gd name="connsiteY2640" fmla="*/ 1282700 h 2152650"/>
              <a:gd name="connsiteX2641" fmla="*/ 854804 w 3600448"/>
              <a:gd name="connsiteY2641" fmla="*/ 1286404 h 2152650"/>
              <a:gd name="connsiteX2642" fmla="*/ 854804 w 3600448"/>
              <a:gd name="connsiteY2642" fmla="*/ 1275292 h 2152650"/>
              <a:gd name="connsiteX2643" fmla="*/ 884649 w 3600448"/>
              <a:gd name="connsiteY2643" fmla="*/ 1275292 h 2152650"/>
              <a:gd name="connsiteX2644" fmla="*/ 873457 w 3600448"/>
              <a:gd name="connsiteY2644" fmla="*/ 1264179 h 2152650"/>
              <a:gd name="connsiteX2645" fmla="*/ 880919 w 3600448"/>
              <a:gd name="connsiteY2645" fmla="*/ 1267883 h 2152650"/>
              <a:gd name="connsiteX2646" fmla="*/ 882317 w 3600448"/>
              <a:gd name="connsiteY2646" fmla="*/ 1266957 h 2152650"/>
              <a:gd name="connsiteX2647" fmla="*/ 1592758 w 3600448"/>
              <a:gd name="connsiteY2647" fmla="*/ 1260607 h 2152650"/>
              <a:gd name="connsiteX2648" fmla="*/ 1595440 w 3600448"/>
              <a:gd name="connsiteY2648" fmla="*/ 1265237 h 2152650"/>
              <a:gd name="connsiteX2649" fmla="*/ 1581152 w 3600448"/>
              <a:gd name="connsiteY2649" fmla="*/ 1265237 h 2152650"/>
              <a:gd name="connsiteX2650" fmla="*/ 1584722 w 3600448"/>
              <a:gd name="connsiteY2650" fmla="*/ 1261533 h 2152650"/>
              <a:gd name="connsiteX2651" fmla="*/ 1592758 w 3600448"/>
              <a:gd name="connsiteY2651" fmla="*/ 1260607 h 2152650"/>
              <a:gd name="connsiteX2652" fmla="*/ 888380 w 3600448"/>
              <a:gd name="connsiteY2652" fmla="*/ 1260475 h 2152650"/>
              <a:gd name="connsiteX2653" fmla="*/ 892110 w 3600448"/>
              <a:gd name="connsiteY2653" fmla="*/ 1260475 h 2152650"/>
              <a:gd name="connsiteX2654" fmla="*/ 891093 w 3600448"/>
              <a:gd name="connsiteY2654" fmla="*/ 1261149 h 2152650"/>
              <a:gd name="connsiteX2655" fmla="*/ 890245 w 3600448"/>
              <a:gd name="connsiteY2655" fmla="*/ 1260938 h 2152650"/>
              <a:gd name="connsiteX2656" fmla="*/ 888380 w 3600448"/>
              <a:gd name="connsiteY2656" fmla="*/ 1260475 h 2152650"/>
              <a:gd name="connsiteX2657" fmla="*/ 595331 w 3600448"/>
              <a:gd name="connsiteY2657" fmla="*/ 1260475 h 2152650"/>
              <a:gd name="connsiteX2658" fmla="*/ 606443 w 3600448"/>
              <a:gd name="connsiteY2658" fmla="*/ 1260475 h 2152650"/>
              <a:gd name="connsiteX2659" fmla="*/ 590568 w 3600448"/>
              <a:gd name="connsiteY2659" fmla="*/ 1265237 h 2152650"/>
              <a:gd name="connsiteX2660" fmla="*/ 493728 w 3600448"/>
              <a:gd name="connsiteY2660" fmla="*/ 1260475 h 2152650"/>
              <a:gd name="connsiteX2661" fmla="*/ 497698 w 3600448"/>
              <a:gd name="connsiteY2661" fmla="*/ 1268412 h 2152650"/>
              <a:gd name="connsiteX2662" fmla="*/ 493728 w 3600448"/>
              <a:gd name="connsiteY2662" fmla="*/ 1268412 h 2152650"/>
              <a:gd name="connsiteX2663" fmla="*/ 493728 w 3600448"/>
              <a:gd name="connsiteY2663" fmla="*/ 1260475 h 2152650"/>
              <a:gd name="connsiteX2664" fmla="*/ 2559047 w 3600448"/>
              <a:gd name="connsiteY2664" fmla="*/ 1257300 h 2152650"/>
              <a:gd name="connsiteX2665" fmla="*/ 2562222 w 3600448"/>
              <a:gd name="connsiteY2665" fmla="*/ 1265237 h 2152650"/>
              <a:gd name="connsiteX2666" fmla="*/ 2555872 w 3600448"/>
              <a:gd name="connsiteY2666" fmla="*/ 1265237 h 2152650"/>
              <a:gd name="connsiteX2667" fmla="*/ 1558528 w 3600448"/>
              <a:gd name="connsiteY2667" fmla="*/ 1257300 h 2152650"/>
              <a:gd name="connsiteX2668" fmla="*/ 1577382 w 3600448"/>
              <a:gd name="connsiteY2668" fmla="*/ 1257300 h 2152650"/>
              <a:gd name="connsiteX2669" fmla="*/ 1562298 w 3600448"/>
              <a:gd name="connsiteY2669" fmla="*/ 1268412 h 2152650"/>
              <a:gd name="connsiteX2670" fmla="*/ 1558528 w 3600448"/>
              <a:gd name="connsiteY2670" fmla="*/ 1257300 h 2152650"/>
              <a:gd name="connsiteX2671" fmla="*/ 650893 w 3600448"/>
              <a:gd name="connsiteY2671" fmla="*/ 1257300 h 2152650"/>
              <a:gd name="connsiteX2672" fmla="*/ 657243 w 3600448"/>
              <a:gd name="connsiteY2672" fmla="*/ 1257300 h 2152650"/>
              <a:gd name="connsiteX2673" fmla="*/ 657243 w 3600448"/>
              <a:gd name="connsiteY2673" fmla="*/ 1265237 h 2152650"/>
              <a:gd name="connsiteX2674" fmla="*/ 650893 w 3600448"/>
              <a:gd name="connsiteY2674" fmla="*/ 1265237 h 2152650"/>
              <a:gd name="connsiteX2675" fmla="*/ 654068 w 3600448"/>
              <a:gd name="connsiteY2675" fmla="*/ 1261269 h 2152650"/>
              <a:gd name="connsiteX2676" fmla="*/ 1356783 w 3600448"/>
              <a:gd name="connsiteY2676" fmla="*/ 1254125 h 2152650"/>
              <a:gd name="connsiteX2677" fmla="*/ 1360490 w 3600448"/>
              <a:gd name="connsiteY2677" fmla="*/ 1264841 h 2152650"/>
              <a:gd name="connsiteX2678" fmla="*/ 1312339 w 3600448"/>
              <a:gd name="connsiteY2678" fmla="*/ 1271985 h 2152650"/>
              <a:gd name="connsiteX2679" fmla="*/ 1312339 w 3600448"/>
              <a:gd name="connsiteY2679" fmla="*/ 1279128 h 2152650"/>
              <a:gd name="connsiteX2680" fmla="*/ 1301227 w 3600448"/>
              <a:gd name="connsiteY2680" fmla="*/ 1257697 h 2152650"/>
              <a:gd name="connsiteX2681" fmla="*/ 1316044 w 3600448"/>
              <a:gd name="connsiteY2681" fmla="*/ 1257697 h 2152650"/>
              <a:gd name="connsiteX2682" fmla="*/ 1356783 w 3600448"/>
              <a:gd name="connsiteY2682" fmla="*/ 1254125 h 2152650"/>
              <a:gd name="connsiteX2683" fmla="*/ 809643 w 3600448"/>
              <a:gd name="connsiteY2683" fmla="*/ 1254125 h 2152650"/>
              <a:gd name="connsiteX2684" fmla="*/ 817581 w 3600448"/>
              <a:gd name="connsiteY2684" fmla="*/ 1254125 h 2152650"/>
              <a:gd name="connsiteX2685" fmla="*/ 809643 w 3600448"/>
              <a:gd name="connsiteY2685" fmla="*/ 1257300 h 2152650"/>
              <a:gd name="connsiteX2686" fmla="*/ 657243 w 3600448"/>
              <a:gd name="connsiteY2686" fmla="*/ 1254125 h 2152650"/>
              <a:gd name="connsiteX2687" fmla="*/ 665181 w 3600448"/>
              <a:gd name="connsiteY2687" fmla="*/ 1254125 h 2152650"/>
              <a:gd name="connsiteX2688" fmla="*/ 668356 w 3600448"/>
              <a:gd name="connsiteY2688" fmla="*/ 1257300 h 2152650"/>
              <a:gd name="connsiteX2689" fmla="*/ 2168523 w 3600448"/>
              <a:gd name="connsiteY2689" fmla="*/ 1253728 h 2152650"/>
              <a:gd name="connsiteX2690" fmla="*/ 2142329 w 3600448"/>
              <a:gd name="connsiteY2690" fmla="*/ 1265038 h 2152650"/>
              <a:gd name="connsiteX2691" fmla="*/ 2141275 w 3600448"/>
              <a:gd name="connsiteY2691" fmla="*/ 1264571 h 2152650"/>
              <a:gd name="connsiteX2692" fmla="*/ 2148878 w 3600448"/>
              <a:gd name="connsiteY2692" fmla="*/ 1262682 h 2152650"/>
              <a:gd name="connsiteX2693" fmla="*/ 2168523 w 3600448"/>
              <a:gd name="connsiteY2693" fmla="*/ 1253728 h 2152650"/>
              <a:gd name="connsiteX2694" fmla="*/ 2138587 w 3600448"/>
              <a:gd name="connsiteY2694" fmla="*/ 1246187 h 2152650"/>
              <a:gd name="connsiteX2695" fmla="*/ 2146071 w 3600448"/>
              <a:gd name="connsiteY2695" fmla="*/ 1253728 h 2152650"/>
              <a:gd name="connsiteX2696" fmla="*/ 2134845 w 3600448"/>
              <a:gd name="connsiteY2696" fmla="*/ 1257498 h 2152650"/>
              <a:gd name="connsiteX2697" fmla="*/ 2139262 w 3600448"/>
              <a:gd name="connsiteY2697" fmla="*/ 1263679 h 2152650"/>
              <a:gd name="connsiteX2698" fmla="*/ 2130635 w 3600448"/>
              <a:gd name="connsiteY2698" fmla="*/ 1259854 h 2152650"/>
              <a:gd name="connsiteX2699" fmla="*/ 2138587 w 3600448"/>
              <a:gd name="connsiteY2699" fmla="*/ 1246187 h 2152650"/>
              <a:gd name="connsiteX2700" fmla="*/ 993260 w 3600448"/>
              <a:gd name="connsiteY2700" fmla="*/ 1246187 h 2152650"/>
              <a:gd name="connsiteX2701" fmla="*/ 989555 w 3600448"/>
              <a:gd name="connsiteY2701" fmla="*/ 1268412 h 2152650"/>
              <a:gd name="connsiteX2702" fmla="*/ 978443 w 3600448"/>
              <a:gd name="connsiteY2702" fmla="*/ 1253595 h 2152650"/>
              <a:gd name="connsiteX2703" fmla="*/ 993260 w 3600448"/>
              <a:gd name="connsiteY2703" fmla="*/ 1246187 h 2152650"/>
              <a:gd name="connsiteX2704" fmla="*/ 1696957 w 3600448"/>
              <a:gd name="connsiteY2704" fmla="*/ 1245393 h 2152650"/>
              <a:gd name="connsiteX2705" fmla="*/ 1703387 w 3600448"/>
              <a:gd name="connsiteY2705" fmla="*/ 1246187 h 2152650"/>
              <a:gd name="connsiteX2706" fmla="*/ 1696244 w 3600448"/>
              <a:gd name="connsiteY2706" fmla="*/ 1246187 h 2152650"/>
              <a:gd name="connsiteX2707" fmla="*/ 2622548 w 3600448"/>
              <a:gd name="connsiteY2707" fmla="*/ 1243012 h 2152650"/>
              <a:gd name="connsiteX2708" fmla="*/ 2611435 w 3600448"/>
              <a:gd name="connsiteY2708" fmla="*/ 1249362 h 2152650"/>
              <a:gd name="connsiteX2709" fmla="*/ 2622548 w 3600448"/>
              <a:gd name="connsiteY2709" fmla="*/ 1243012 h 2152650"/>
              <a:gd name="connsiteX2710" fmla="*/ 1235084 w 3600448"/>
              <a:gd name="connsiteY2710" fmla="*/ 1243012 h 2152650"/>
              <a:gd name="connsiteX2711" fmla="*/ 1246197 w 3600448"/>
              <a:gd name="connsiteY2711" fmla="*/ 1243012 h 2152650"/>
              <a:gd name="connsiteX2712" fmla="*/ 1246197 w 3600448"/>
              <a:gd name="connsiteY2712" fmla="*/ 1246187 h 2152650"/>
              <a:gd name="connsiteX2713" fmla="*/ 445136 w 3600448"/>
              <a:gd name="connsiteY2713" fmla="*/ 1239831 h 2152650"/>
              <a:gd name="connsiteX2714" fmla="*/ 449255 w 3600448"/>
              <a:gd name="connsiteY2714" fmla="*/ 1241722 h 2152650"/>
              <a:gd name="connsiteX2715" fmla="*/ 445072 w 3600448"/>
              <a:gd name="connsiteY2715" fmla="*/ 1239862 h 2152650"/>
              <a:gd name="connsiteX2716" fmla="*/ 2626176 w 3600448"/>
              <a:gd name="connsiteY2716" fmla="*/ 1239043 h 2152650"/>
              <a:gd name="connsiteX2717" fmla="*/ 2626629 w 3600448"/>
              <a:gd name="connsiteY2717" fmla="*/ 1242516 h 2152650"/>
              <a:gd name="connsiteX2718" fmla="*/ 2626629 w 3600448"/>
              <a:gd name="connsiteY2718" fmla="*/ 1242516 h 2152650"/>
              <a:gd name="connsiteX2719" fmla="*/ 2626176 w 3600448"/>
              <a:gd name="connsiteY2719" fmla="*/ 1243012 h 2152650"/>
              <a:gd name="connsiteX2720" fmla="*/ 2626176 w 3600448"/>
              <a:gd name="connsiteY2720" fmla="*/ 1239043 h 2152650"/>
              <a:gd name="connsiteX2721" fmla="*/ 1989532 w 3600448"/>
              <a:gd name="connsiteY2721" fmla="*/ 1238250 h 2152650"/>
              <a:gd name="connsiteX2722" fmla="*/ 1985762 w 3600448"/>
              <a:gd name="connsiteY2722" fmla="*/ 1253067 h 2152650"/>
              <a:gd name="connsiteX2723" fmla="*/ 1993303 w 3600448"/>
              <a:gd name="connsiteY2723" fmla="*/ 1253067 h 2152650"/>
              <a:gd name="connsiteX2724" fmla="*/ 1974451 w 3600448"/>
              <a:gd name="connsiteY2724" fmla="*/ 1260475 h 2152650"/>
              <a:gd name="connsiteX2725" fmla="*/ 1966910 w 3600448"/>
              <a:gd name="connsiteY2725" fmla="*/ 1249363 h 2152650"/>
              <a:gd name="connsiteX2726" fmla="*/ 1989532 w 3600448"/>
              <a:gd name="connsiteY2726" fmla="*/ 1238250 h 2152650"/>
              <a:gd name="connsiteX2727" fmla="*/ 1692674 w 3600448"/>
              <a:gd name="connsiteY2727" fmla="*/ 1238250 h 2152650"/>
              <a:gd name="connsiteX2728" fmla="*/ 1703387 w 3600448"/>
              <a:gd name="connsiteY2728" fmla="*/ 1238250 h 2152650"/>
              <a:gd name="connsiteX2729" fmla="*/ 1702493 w 3600448"/>
              <a:gd name="connsiteY2729" fmla="*/ 1239242 h 2152650"/>
              <a:gd name="connsiteX2730" fmla="*/ 1696957 w 3600448"/>
              <a:gd name="connsiteY2730" fmla="*/ 1245393 h 2152650"/>
              <a:gd name="connsiteX2731" fmla="*/ 1695352 w 3600448"/>
              <a:gd name="connsiteY2731" fmla="*/ 1245195 h 2152650"/>
              <a:gd name="connsiteX2732" fmla="*/ 1692674 w 3600448"/>
              <a:gd name="connsiteY2732" fmla="*/ 1238250 h 2152650"/>
              <a:gd name="connsiteX2733" fmla="*/ 2398420 w 3600448"/>
              <a:gd name="connsiteY2733" fmla="*/ 1237947 h 2152650"/>
              <a:gd name="connsiteX2734" fmla="*/ 2387597 w 3600448"/>
              <a:gd name="connsiteY2734" fmla="*/ 1245195 h 2152650"/>
              <a:gd name="connsiteX2735" fmla="*/ 2365372 w 3600448"/>
              <a:gd name="connsiteY2735" fmla="*/ 1254124 h 2152650"/>
              <a:gd name="connsiteX2736" fmla="*/ 2369076 w 3600448"/>
              <a:gd name="connsiteY2736" fmla="*/ 1238249 h 2152650"/>
              <a:gd name="connsiteX2737" fmla="*/ 2390838 w 3600448"/>
              <a:gd name="connsiteY2737" fmla="*/ 1238746 h 2152650"/>
              <a:gd name="connsiteX2738" fmla="*/ 1726704 w 3600448"/>
              <a:gd name="connsiteY2738" fmla="*/ 1237881 h 2152650"/>
              <a:gd name="connsiteX2739" fmla="*/ 1726474 w 3600448"/>
              <a:gd name="connsiteY2739" fmla="*/ 1238250 h 2152650"/>
              <a:gd name="connsiteX2740" fmla="*/ 1721378 w 3600448"/>
              <a:gd name="connsiteY2740" fmla="*/ 1241954 h 2152650"/>
              <a:gd name="connsiteX2741" fmla="*/ 1719520 w 3600448"/>
              <a:gd name="connsiteY2741" fmla="*/ 1240405 h 2152650"/>
              <a:gd name="connsiteX2742" fmla="*/ 1715823 w 3600448"/>
              <a:gd name="connsiteY2742" fmla="*/ 1237324 h 2152650"/>
              <a:gd name="connsiteX2743" fmla="*/ 1719520 w 3600448"/>
              <a:gd name="connsiteY2743" fmla="*/ 1240405 h 2152650"/>
              <a:gd name="connsiteX2744" fmla="*/ 1719063 w 3600448"/>
              <a:gd name="connsiteY2744" fmla="*/ 1240565 h 2152650"/>
              <a:gd name="connsiteX2745" fmla="*/ 1710268 w 3600448"/>
              <a:gd name="connsiteY2745" fmla="*/ 1238250 h 2152650"/>
              <a:gd name="connsiteX2746" fmla="*/ 1715823 w 3600448"/>
              <a:gd name="connsiteY2746" fmla="*/ 1237324 h 2152650"/>
              <a:gd name="connsiteX2747" fmla="*/ 1019188 w 3600448"/>
              <a:gd name="connsiteY2747" fmla="*/ 1235075 h 2152650"/>
              <a:gd name="connsiteX2748" fmla="*/ 1033476 w 3600448"/>
              <a:gd name="connsiteY2748" fmla="*/ 1239044 h 2152650"/>
              <a:gd name="connsiteX2749" fmla="*/ 1019188 w 3600448"/>
              <a:gd name="connsiteY2749" fmla="*/ 1243013 h 2152650"/>
              <a:gd name="connsiteX2750" fmla="*/ 1019188 w 3600448"/>
              <a:gd name="connsiteY2750" fmla="*/ 1235075 h 2152650"/>
              <a:gd name="connsiteX2751" fmla="*/ 2409822 w 3600448"/>
              <a:gd name="connsiteY2751" fmla="*/ 1230312 h 2152650"/>
              <a:gd name="connsiteX2752" fmla="*/ 2400851 w 3600448"/>
              <a:gd name="connsiteY2752" fmla="*/ 1237691 h 2152650"/>
              <a:gd name="connsiteX2753" fmla="*/ 2398420 w 3600448"/>
              <a:gd name="connsiteY2753" fmla="*/ 1237947 h 2152650"/>
              <a:gd name="connsiteX2754" fmla="*/ 2008185 w 3600448"/>
              <a:gd name="connsiteY2754" fmla="*/ 1230312 h 2152650"/>
              <a:gd name="connsiteX2755" fmla="*/ 2005010 w 3600448"/>
              <a:gd name="connsiteY2755" fmla="*/ 1238249 h 2152650"/>
              <a:gd name="connsiteX2756" fmla="*/ 2001835 w 3600448"/>
              <a:gd name="connsiteY2756" fmla="*/ 1235074 h 2152650"/>
              <a:gd name="connsiteX2757" fmla="*/ 1721378 w 3600448"/>
              <a:gd name="connsiteY2757" fmla="*/ 1227137 h 2152650"/>
              <a:gd name="connsiteX2758" fmla="*/ 1739900 w 3600448"/>
              <a:gd name="connsiteY2758" fmla="*/ 1230841 h 2152650"/>
              <a:gd name="connsiteX2759" fmla="*/ 1736197 w 3600448"/>
              <a:gd name="connsiteY2759" fmla="*/ 1234545 h 2152650"/>
              <a:gd name="connsiteX2760" fmla="*/ 1726704 w 3600448"/>
              <a:gd name="connsiteY2760" fmla="*/ 1237881 h 2152650"/>
              <a:gd name="connsiteX2761" fmla="*/ 1728787 w 3600448"/>
              <a:gd name="connsiteY2761" fmla="*/ 1234545 h 2152650"/>
              <a:gd name="connsiteX2762" fmla="*/ 1721378 w 3600448"/>
              <a:gd name="connsiteY2762" fmla="*/ 1234545 h 2152650"/>
              <a:gd name="connsiteX2763" fmla="*/ 1721378 w 3600448"/>
              <a:gd name="connsiteY2763" fmla="*/ 1227137 h 2152650"/>
              <a:gd name="connsiteX2764" fmla="*/ 1257308 w 3600448"/>
              <a:gd name="connsiteY2764" fmla="*/ 1227137 h 2152650"/>
              <a:gd name="connsiteX2765" fmla="*/ 1268421 w 3600448"/>
              <a:gd name="connsiteY2765" fmla="*/ 1227137 h 2152650"/>
              <a:gd name="connsiteX2766" fmla="*/ 1257308 w 3600448"/>
              <a:gd name="connsiteY2766" fmla="*/ 1231106 h 2152650"/>
              <a:gd name="connsiteX2767" fmla="*/ 1257308 w 3600448"/>
              <a:gd name="connsiteY2767" fmla="*/ 1227137 h 2152650"/>
              <a:gd name="connsiteX2768" fmla="*/ 776623 w 3600448"/>
              <a:gd name="connsiteY2768" fmla="*/ 1227137 h 2152650"/>
              <a:gd name="connsiteX2769" fmla="*/ 784243 w 3600448"/>
              <a:gd name="connsiteY2769" fmla="*/ 1238249 h 2152650"/>
              <a:gd name="connsiteX2770" fmla="*/ 769003 w 3600448"/>
              <a:gd name="connsiteY2770" fmla="*/ 1238249 h 2152650"/>
              <a:gd name="connsiteX2771" fmla="*/ 765193 w 3600448"/>
              <a:gd name="connsiteY2771" fmla="*/ 1230841 h 2152650"/>
              <a:gd name="connsiteX2772" fmla="*/ 776623 w 3600448"/>
              <a:gd name="connsiteY2772" fmla="*/ 1227137 h 2152650"/>
              <a:gd name="connsiteX2773" fmla="*/ 1351058 w 3600448"/>
              <a:gd name="connsiteY2773" fmla="*/ 1224273 h 2152650"/>
              <a:gd name="connsiteX2774" fmla="*/ 1357317 w 3600448"/>
              <a:gd name="connsiteY2774" fmla="*/ 1227336 h 2152650"/>
              <a:gd name="connsiteX2775" fmla="*/ 1304932 w 3600448"/>
              <a:gd name="connsiteY2775" fmla="*/ 1242418 h 2152650"/>
              <a:gd name="connsiteX2776" fmla="*/ 1319900 w 3600448"/>
              <a:gd name="connsiteY2776" fmla="*/ 1231107 h 2152650"/>
              <a:gd name="connsiteX2777" fmla="*/ 1327384 w 3600448"/>
              <a:gd name="connsiteY2777" fmla="*/ 1234877 h 2152650"/>
              <a:gd name="connsiteX2778" fmla="*/ 1351058 w 3600448"/>
              <a:gd name="connsiteY2778" fmla="*/ 1224273 h 2152650"/>
              <a:gd name="connsiteX2779" fmla="*/ 2647947 w 3600448"/>
              <a:gd name="connsiteY2779" fmla="*/ 1219200 h 2152650"/>
              <a:gd name="connsiteX2780" fmla="*/ 2644318 w 3600448"/>
              <a:gd name="connsiteY2780" fmla="*/ 1223169 h 2152650"/>
              <a:gd name="connsiteX2781" fmla="*/ 2629804 w 3600448"/>
              <a:gd name="connsiteY2781" fmla="*/ 1243012 h 2152650"/>
              <a:gd name="connsiteX2782" fmla="*/ 2626629 w 3600448"/>
              <a:gd name="connsiteY2782" fmla="*/ 1242516 h 2152650"/>
              <a:gd name="connsiteX2783" fmla="*/ 2629804 w 3600448"/>
              <a:gd name="connsiteY2783" fmla="*/ 1239043 h 2152650"/>
              <a:gd name="connsiteX2784" fmla="*/ 2622547 w 3600448"/>
              <a:gd name="connsiteY2784" fmla="*/ 1231106 h 2152650"/>
              <a:gd name="connsiteX2785" fmla="*/ 2647947 w 3600448"/>
              <a:gd name="connsiteY2785" fmla="*/ 1219200 h 2152650"/>
              <a:gd name="connsiteX2786" fmla="*/ 762018 w 3600448"/>
              <a:gd name="connsiteY2786" fmla="*/ 1219200 h 2152650"/>
              <a:gd name="connsiteX2787" fmla="*/ 769956 w 3600448"/>
              <a:gd name="connsiteY2787" fmla="*/ 1223962 h 2152650"/>
              <a:gd name="connsiteX2788" fmla="*/ 758843 w 3600448"/>
              <a:gd name="connsiteY2788" fmla="*/ 1223962 h 2152650"/>
              <a:gd name="connsiteX2789" fmla="*/ 773131 w 3600448"/>
              <a:gd name="connsiteY2789" fmla="*/ 1216554 h 2152650"/>
              <a:gd name="connsiteX2790" fmla="*/ 783499 w 3600448"/>
              <a:gd name="connsiteY2790" fmla="*/ 1219332 h 2152650"/>
              <a:gd name="connsiteX2791" fmla="*/ 785113 w 3600448"/>
              <a:gd name="connsiteY2791" fmla="*/ 1219433 h 2152650"/>
              <a:gd name="connsiteX2792" fmla="*/ 784442 w 3600448"/>
              <a:gd name="connsiteY2792" fmla="*/ 1220258 h 2152650"/>
              <a:gd name="connsiteX2793" fmla="*/ 773131 w 3600448"/>
              <a:gd name="connsiteY2793" fmla="*/ 1216554 h 2152650"/>
              <a:gd name="connsiteX2794" fmla="*/ 1584011 w 3600448"/>
              <a:gd name="connsiteY2794" fmla="*/ 1216422 h 2152650"/>
              <a:gd name="connsiteX2795" fmla="*/ 1587503 w 3600448"/>
              <a:gd name="connsiteY2795" fmla="*/ 1219994 h 2152650"/>
              <a:gd name="connsiteX2796" fmla="*/ 1570038 w 3600448"/>
              <a:gd name="connsiteY2796" fmla="*/ 1223565 h 2152650"/>
              <a:gd name="connsiteX2797" fmla="*/ 1584011 w 3600448"/>
              <a:gd name="connsiteY2797" fmla="*/ 1216422 h 2152650"/>
              <a:gd name="connsiteX2798" fmla="*/ 2262185 w 3600448"/>
              <a:gd name="connsiteY2798" fmla="*/ 1216025 h 2152650"/>
              <a:gd name="connsiteX2799" fmla="*/ 2258433 w 3600448"/>
              <a:gd name="connsiteY2799" fmla="*/ 1227138 h 2152650"/>
              <a:gd name="connsiteX2800" fmla="*/ 2247176 w 3600448"/>
              <a:gd name="connsiteY2800" fmla="*/ 1230842 h 2152650"/>
              <a:gd name="connsiteX2801" fmla="*/ 2254681 w 3600448"/>
              <a:gd name="connsiteY2801" fmla="*/ 1234546 h 2152650"/>
              <a:gd name="connsiteX2802" fmla="*/ 2220910 w 3600448"/>
              <a:gd name="connsiteY2802" fmla="*/ 1238250 h 2152650"/>
              <a:gd name="connsiteX2803" fmla="*/ 2224662 w 3600448"/>
              <a:gd name="connsiteY2803" fmla="*/ 1227138 h 2152650"/>
              <a:gd name="connsiteX2804" fmla="*/ 2262185 w 3600448"/>
              <a:gd name="connsiteY2804" fmla="*/ 1216025 h 2152650"/>
              <a:gd name="connsiteX2805" fmla="*/ 3179 w 3600448"/>
              <a:gd name="connsiteY2805" fmla="*/ 1216025 h 2152650"/>
              <a:gd name="connsiteX2806" fmla="*/ 14289 w 3600448"/>
              <a:gd name="connsiteY2806" fmla="*/ 1219597 h 2152650"/>
              <a:gd name="connsiteX2807" fmla="*/ 25401 w 3600448"/>
              <a:gd name="connsiteY2807" fmla="*/ 1230312 h 2152650"/>
              <a:gd name="connsiteX2808" fmla="*/ 3179 w 3600448"/>
              <a:gd name="connsiteY2808" fmla="*/ 1216025 h 2152650"/>
              <a:gd name="connsiteX2809" fmla="*/ 2198685 w 3600448"/>
              <a:gd name="connsiteY2809" fmla="*/ 1212850 h 2152650"/>
              <a:gd name="connsiteX2810" fmla="*/ 2193922 w 3600448"/>
              <a:gd name="connsiteY2810" fmla="*/ 1216025 h 2152650"/>
              <a:gd name="connsiteX2811" fmla="*/ 2187572 w 3600448"/>
              <a:gd name="connsiteY2811" fmla="*/ 1219200 h 2152650"/>
              <a:gd name="connsiteX2812" fmla="*/ 788212 w 3600448"/>
              <a:gd name="connsiteY2812" fmla="*/ 1212850 h 2152650"/>
              <a:gd name="connsiteX2813" fmla="*/ 799523 w 3600448"/>
              <a:gd name="connsiteY2813" fmla="*/ 1216554 h 2152650"/>
              <a:gd name="connsiteX2814" fmla="*/ 789037 w 3600448"/>
              <a:gd name="connsiteY2814" fmla="*/ 1219679 h 2152650"/>
              <a:gd name="connsiteX2815" fmla="*/ 785113 w 3600448"/>
              <a:gd name="connsiteY2815" fmla="*/ 1219433 h 2152650"/>
              <a:gd name="connsiteX2816" fmla="*/ 786327 w 3600448"/>
              <a:gd name="connsiteY2816" fmla="*/ 1217943 h 2152650"/>
              <a:gd name="connsiteX2817" fmla="*/ 788212 w 3600448"/>
              <a:gd name="connsiteY2817" fmla="*/ 1212850 h 2152650"/>
              <a:gd name="connsiteX2818" fmla="*/ 2535037 w 3600448"/>
              <a:gd name="connsiteY2818" fmla="*/ 1210151 h 2152650"/>
              <a:gd name="connsiteX2819" fmla="*/ 2544760 w 3600448"/>
              <a:gd name="connsiteY2819" fmla="*/ 1212532 h 2152650"/>
              <a:gd name="connsiteX2820" fmla="*/ 2522535 w 3600448"/>
              <a:gd name="connsiteY2820" fmla="*/ 1216342 h 2152650"/>
              <a:gd name="connsiteX2821" fmla="*/ 2535037 w 3600448"/>
              <a:gd name="connsiteY2821" fmla="*/ 1210151 h 2152650"/>
              <a:gd name="connsiteX2822" fmla="*/ 1955797 w 3600448"/>
              <a:gd name="connsiteY2822" fmla="*/ 1208087 h 2152650"/>
              <a:gd name="connsiteX2823" fmla="*/ 1966910 w 3600448"/>
              <a:gd name="connsiteY2823" fmla="*/ 1208087 h 2152650"/>
              <a:gd name="connsiteX2824" fmla="*/ 1955797 w 3600448"/>
              <a:gd name="connsiteY2824" fmla="*/ 1212849 h 2152650"/>
              <a:gd name="connsiteX2825" fmla="*/ 2391566 w 3600448"/>
              <a:gd name="connsiteY2825" fmla="*/ 1199290 h 2152650"/>
              <a:gd name="connsiteX2826" fmla="*/ 2403472 w 3600448"/>
              <a:gd name="connsiteY2826" fmla="*/ 1200679 h 2152650"/>
              <a:gd name="connsiteX2827" fmla="*/ 2388232 w 3600448"/>
              <a:gd name="connsiteY2827" fmla="*/ 1208088 h 2152650"/>
              <a:gd name="connsiteX2828" fmla="*/ 2392042 w 3600448"/>
              <a:gd name="connsiteY2828" fmla="*/ 1211792 h 2152650"/>
              <a:gd name="connsiteX2829" fmla="*/ 2392042 w 3600448"/>
              <a:gd name="connsiteY2829" fmla="*/ 1200679 h 2152650"/>
              <a:gd name="connsiteX2830" fmla="*/ 2384422 w 3600448"/>
              <a:gd name="connsiteY2830" fmla="*/ 1200679 h 2152650"/>
              <a:gd name="connsiteX2831" fmla="*/ 2388232 w 3600448"/>
              <a:gd name="connsiteY2831" fmla="*/ 1215496 h 2152650"/>
              <a:gd name="connsiteX2832" fmla="*/ 2372992 w 3600448"/>
              <a:gd name="connsiteY2832" fmla="*/ 1219200 h 2152650"/>
              <a:gd name="connsiteX2833" fmla="*/ 2376802 w 3600448"/>
              <a:gd name="connsiteY2833" fmla="*/ 1200679 h 2152650"/>
              <a:gd name="connsiteX2834" fmla="*/ 2391566 w 3600448"/>
              <a:gd name="connsiteY2834" fmla="*/ 1199290 h 2152650"/>
              <a:gd name="connsiteX2835" fmla="*/ 1728787 w 3600448"/>
              <a:gd name="connsiteY2835" fmla="*/ 1193800 h 2152650"/>
              <a:gd name="connsiteX2836" fmla="*/ 1736724 w 3600448"/>
              <a:gd name="connsiteY2836" fmla="*/ 1193800 h 2152650"/>
              <a:gd name="connsiteX2837" fmla="*/ 1728787 w 3600448"/>
              <a:gd name="connsiteY2837" fmla="*/ 1196975 h 2152650"/>
              <a:gd name="connsiteX2838" fmla="*/ 1673223 w 3600448"/>
              <a:gd name="connsiteY2838" fmla="*/ 1190625 h 2152650"/>
              <a:gd name="connsiteX2839" fmla="*/ 1684338 w 3600448"/>
              <a:gd name="connsiteY2839" fmla="*/ 1190625 h 2152650"/>
              <a:gd name="connsiteX2840" fmla="*/ 1681162 w 3600448"/>
              <a:gd name="connsiteY2840" fmla="*/ 1193800 h 2152650"/>
              <a:gd name="connsiteX2841" fmla="*/ 1235084 w 3600448"/>
              <a:gd name="connsiteY2841" fmla="*/ 1190625 h 2152650"/>
              <a:gd name="connsiteX2842" fmla="*/ 1236989 w 3600448"/>
              <a:gd name="connsiteY2842" fmla="*/ 1190625 h 2152650"/>
              <a:gd name="connsiteX2843" fmla="*/ 1238259 w 3600448"/>
              <a:gd name="connsiteY2843" fmla="*/ 1193800 h 2152650"/>
              <a:gd name="connsiteX2844" fmla="*/ 973611 w 3600448"/>
              <a:gd name="connsiteY2844" fmla="*/ 1189672 h 2152650"/>
              <a:gd name="connsiteX2845" fmla="*/ 984765 w 3600448"/>
              <a:gd name="connsiteY2845" fmla="*/ 1201102 h 2152650"/>
              <a:gd name="connsiteX2846" fmla="*/ 981047 w 3600448"/>
              <a:gd name="connsiteY2846" fmla="*/ 1220152 h 2152650"/>
              <a:gd name="connsiteX2847" fmla="*/ 962457 w 3600448"/>
              <a:gd name="connsiteY2847" fmla="*/ 1212532 h 2152650"/>
              <a:gd name="connsiteX2848" fmla="*/ 928994 w 3600448"/>
              <a:gd name="connsiteY2848" fmla="*/ 1231582 h 2152650"/>
              <a:gd name="connsiteX2849" fmla="*/ 914122 w 3600448"/>
              <a:gd name="connsiteY2849" fmla="*/ 1223962 h 2152650"/>
              <a:gd name="connsiteX2850" fmla="*/ 865787 w 3600448"/>
              <a:gd name="connsiteY2850" fmla="*/ 1227772 h 2152650"/>
              <a:gd name="connsiteX2851" fmla="*/ 873223 w 3600448"/>
              <a:gd name="connsiteY2851" fmla="*/ 1231582 h 2152650"/>
              <a:gd name="connsiteX2852" fmla="*/ 854633 w 3600448"/>
              <a:gd name="connsiteY2852" fmla="*/ 1227772 h 2152650"/>
              <a:gd name="connsiteX2853" fmla="*/ 862069 w 3600448"/>
              <a:gd name="connsiteY2853" fmla="*/ 1223962 h 2152650"/>
              <a:gd name="connsiteX2854" fmla="*/ 869505 w 3600448"/>
              <a:gd name="connsiteY2854" fmla="*/ 1212532 h 2152650"/>
              <a:gd name="connsiteX2855" fmla="*/ 869505 w 3600448"/>
              <a:gd name="connsiteY2855" fmla="*/ 1220152 h 2152650"/>
              <a:gd name="connsiteX2856" fmla="*/ 876941 w 3600448"/>
              <a:gd name="connsiteY2856" fmla="*/ 1208722 h 2152650"/>
              <a:gd name="connsiteX2857" fmla="*/ 902968 w 3600448"/>
              <a:gd name="connsiteY2857" fmla="*/ 1216342 h 2152650"/>
              <a:gd name="connsiteX2858" fmla="*/ 899250 w 3600448"/>
              <a:gd name="connsiteY2858" fmla="*/ 1208722 h 2152650"/>
              <a:gd name="connsiteX2859" fmla="*/ 932712 w 3600448"/>
              <a:gd name="connsiteY2859" fmla="*/ 1208722 h 2152650"/>
              <a:gd name="connsiteX2860" fmla="*/ 951303 w 3600448"/>
              <a:gd name="connsiteY2860" fmla="*/ 1193482 h 2152650"/>
              <a:gd name="connsiteX2861" fmla="*/ 973611 w 3600448"/>
              <a:gd name="connsiteY2861" fmla="*/ 1189672 h 2152650"/>
              <a:gd name="connsiteX2862" fmla="*/ 1063320 w 3600448"/>
              <a:gd name="connsiteY2862" fmla="*/ 1189180 h 2152650"/>
              <a:gd name="connsiteX2863" fmla="*/ 1063320 w 3600448"/>
              <a:gd name="connsiteY2863" fmla="*/ 1190625 h 2152650"/>
              <a:gd name="connsiteX2864" fmla="*/ 1059510 w 3600448"/>
              <a:gd name="connsiteY2864" fmla="*/ 1190625 h 2152650"/>
              <a:gd name="connsiteX2865" fmla="*/ 2236138 w 3600448"/>
              <a:gd name="connsiteY2865" fmla="*/ 1186866 h 2152650"/>
              <a:gd name="connsiteX2866" fmla="*/ 2243135 w 3600448"/>
              <a:gd name="connsiteY2866" fmla="*/ 1190426 h 2152650"/>
              <a:gd name="connsiteX2867" fmla="*/ 2220910 w 3600448"/>
              <a:gd name="connsiteY2867" fmla="*/ 1194197 h 2152650"/>
              <a:gd name="connsiteX2868" fmla="*/ 2235727 w 3600448"/>
              <a:gd name="connsiteY2868" fmla="*/ 1190426 h 2152650"/>
              <a:gd name="connsiteX2869" fmla="*/ 2236245 w 3600448"/>
              <a:gd name="connsiteY2869" fmla="*/ 1185940 h 2152650"/>
              <a:gd name="connsiteX2870" fmla="*/ 2236138 w 3600448"/>
              <a:gd name="connsiteY2870" fmla="*/ 1186866 h 2152650"/>
              <a:gd name="connsiteX2871" fmla="*/ 2235727 w 3600448"/>
              <a:gd name="connsiteY2871" fmla="*/ 1186656 h 2152650"/>
              <a:gd name="connsiteX2872" fmla="*/ 1063320 w 3600448"/>
              <a:gd name="connsiteY2872" fmla="*/ 1185920 h 2152650"/>
              <a:gd name="connsiteX2873" fmla="*/ 1065463 w 3600448"/>
              <a:gd name="connsiteY2873" fmla="*/ 1188368 h 2152650"/>
              <a:gd name="connsiteX2874" fmla="*/ 1063320 w 3600448"/>
              <a:gd name="connsiteY2874" fmla="*/ 1189180 h 2152650"/>
              <a:gd name="connsiteX2875" fmla="*/ 1235084 w 3600448"/>
              <a:gd name="connsiteY2875" fmla="*/ 1185862 h 2152650"/>
              <a:gd name="connsiteX2876" fmla="*/ 1246197 w 3600448"/>
              <a:gd name="connsiteY2876" fmla="*/ 1190625 h 2152650"/>
              <a:gd name="connsiteX2877" fmla="*/ 1236989 w 3600448"/>
              <a:gd name="connsiteY2877" fmla="*/ 1190625 h 2152650"/>
              <a:gd name="connsiteX2878" fmla="*/ 2444218 w 3600448"/>
              <a:gd name="connsiteY2878" fmla="*/ 1182687 h 2152650"/>
              <a:gd name="connsiteX2879" fmla="*/ 2425697 w 3600448"/>
              <a:gd name="connsiteY2879" fmla="*/ 1201737 h 2152650"/>
              <a:gd name="connsiteX2880" fmla="*/ 2403472 w 3600448"/>
              <a:gd name="connsiteY2880" fmla="*/ 1194117 h 2152650"/>
              <a:gd name="connsiteX2881" fmla="*/ 2444218 w 3600448"/>
              <a:gd name="connsiteY2881" fmla="*/ 1182687 h 2152650"/>
              <a:gd name="connsiteX2882" fmla="*/ 2324675 w 3600448"/>
              <a:gd name="connsiteY2882" fmla="*/ 1182687 h 2152650"/>
              <a:gd name="connsiteX2883" fmla="*/ 2346323 w 3600448"/>
              <a:gd name="connsiteY2883" fmla="*/ 1193800 h 2152650"/>
              <a:gd name="connsiteX2884" fmla="*/ 2310243 w 3600448"/>
              <a:gd name="connsiteY2884" fmla="*/ 1204912 h 2152650"/>
              <a:gd name="connsiteX2885" fmla="*/ 2306635 w 3600448"/>
              <a:gd name="connsiteY2885" fmla="*/ 1197504 h 2152650"/>
              <a:gd name="connsiteX2886" fmla="*/ 2328283 w 3600448"/>
              <a:gd name="connsiteY2886" fmla="*/ 1190095 h 2152650"/>
              <a:gd name="connsiteX2887" fmla="*/ 2324675 w 3600448"/>
              <a:gd name="connsiteY2887" fmla="*/ 1182687 h 2152650"/>
              <a:gd name="connsiteX2888" fmla="*/ 1838654 w 3600448"/>
              <a:gd name="connsiteY2888" fmla="*/ 1181232 h 2152650"/>
              <a:gd name="connsiteX2889" fmla="*/ 1844673 w 3600448"/>
              <a:gd name="connsiteY2889" fmla="*/ 1185863 h 2152650"/>
              <a:gd name="connsiteX2890" fmla="*/ 1822448 w 3600448"/>
              <a:gd name="connsiteY2890" fmla="*/ 1196975 h 2152650"/>
              <a:gd name="connsiteX2891" fmla="*/ 1811335 w 3600448"/>
              <a:gd name="connsiteY2891" fmla="*/ 1193271 h 2152650"/>
              <a:gd name="connsiteX2892" fmla="*/ 1829856 w 3600448"/>
              <a:gd name="connsiteY2892" fmla="*/ 1189567 h 2152650"/>
              <a:gd name="connsiteX2893" fmla="*/ 1829856 w 3600448"/>
              <a:gd name="connsiteY2893" fmla="*/ 1182158 h 2152650"/>
              <a:gd name="connsiteX2894" fmla="*/ 1838654 w 3600448"/>
              <a:gd name="connsiteY2894" fmla="*/ 1181232 h 2152650"/>
              <a:gd name="connsiteX2895" fmla="*/ 2279647 w 3600448"/>
              <a:gd name="connsiteY2895" fmla="*/ 1179512 h 2152650"/>
              <a:gd name="connsiteX2896" fmla="*/ 2261504 w 3600448"/>
              <a:gd name="connsiteY2896" fmla="*/ 1193799 h 2152650"/>
              <a:gd name="connsiteX2897" fmla="*/ 2279647 w 3600448"/>
              <a:gd name="connsiteY2897" fmla="*/ 1179512 h 2152650"/>
              <a:gd name="connsiteX2898" fmla="*/ 1063320 w 3600448"/>
              <a:gd name="connsiteY2898" fmla="*/ 1179512 h 2152650"/>
              <a:gd name="connsiteX2899" fmla="*/ 1063320 w 3600448"/>
              <a:gd name="connsiteY2899" fmla="*/ 1185920 h 2152650"/>
              <a:gd name="connsiteX2900" fmla="*/ 1062785 w 3600448"/>
              <a:gd name="connsiteY2900" fmla="*/ 1185307 h 2152650"/>
              <a:gd name="connsiteX2901" fmla="*/ 1063320 w 3600448"/>
              <a:gd name="connsiteY2901" fmla="*/ 1179512 h 2152650"/>
              <a:gd name="connsiteX2902" fmla="*/ 2042650 w 3600448"/>
              <a:gd name="connsiteY2902" fmla="*/ 1178142 h 2152650"/>
              <a:gd name="connsiteX2903" fmla="*/ 2038744 w 3600448"/>
              <a:gd name="connsiteY2903" fmla="*/ 1182687 h 2152650"/>
              <a:gd name="connsiteX2904" fmla="*/ 2035172 w 3600448"/>
              <a:gd name="connsiteY2904" fmla="*/ 1178877 h 2152650"/>
              <a:gd name="connsiteX2905" fmla="*/ 2043664 w 3600448"/>
              <a:gd name="connsiteY2905" fmla="*/ 1177612 h 2152650"/>
              <a:gd name="connsiteX2906" fmla="*/ 2043041 w 3600448"/>
              <a:gd name="connsiteY2906" fmla="*/ 1178103 h 2152650"/>
              <a:gd name="connsiteX2907" fmla="*/ 2042650 w 3600448"/>
              <a:gd name="connsiteY2907" fmla="*/ 1178142 h 2152650"/>
              <a:gd name="connsiteX2908" fmla="*/ 2043041 w 3600448"/>
              <a:gd name="connsiteY2908" fmla="*/ 1177687 h 2152650"/>
              <a:gd name="connsiteX2909" fmla="*/ 1637029 w 3600448"/>
              <a:gd name="connsiteY2909" fmla="*/ 1175239 h 2152650"/>
              <a:gd name="connsiteX2910" fmla="*/ 1663144 w 3600448"/>
              <a:gd name="connsiteY2910" fmla="*/ 1189892 h 2152650"/>
              <a:gd name="connsiteX2911" fmla="*/ 1666877 w 3600448"/>
              <a:gd name="connsiteY2911" fmla="*/ 1193556 h 2152650"/>
              <a:gd name="connsiteX2912" fmla="*/ 1644490 w 3600448"/>
              <a:gd name="connsiteY2912" fmla="*/ 1204546 h 2152650"/>
              <a:gd name="connsiteX2913" fmla="*/ 1651951 w 3600448"/>
              <a:gd name="connsiteY2913" fmla="*/ 1204546 h 2152650"/>
              <a:gd name="connsiteX2914" fmla="*/ 1651021 w 3600448"/>
              <a:gd name="connsiteY2914" fmla="*/ 1205462 h 2152650"/>
              <a:gd name="connsiteX2915" fmla="*/ 1648222 w 3600448"/>
              <a:gd name="connsiteY2915" fmla="*/ 1208210 h 2152650"/>
              <a:gd name="connsiteX2916" fmla="*/ 1635399 w 3600448"/>
              <a:gd name="connsiteY2916" fmla="*/ 1204775 h 2152650"/>
              <a:gd name="connsiteX2917" fmla="*/ 1599723 w 3600448"/>
              <a:gd name="connsiteY2917" fmla="*/ 1219200 h 2152650"/>
              <a:gd name="connsiteX2918" fmla="*/ 1607184 w 3600448"/>
              <a:gd name="connsiteY2918" fmla="*/ 1208210 h 2152650"/>
              <a:gd name="connsiteX2919" fmla="*/ 1599723 w 3600448"/>
              <a:gd name="connsiteY2919" fmla="*/ 1204546 h 2152650"/>
              <a:gd name="connsiteX2920" fmla="*/ 1607184 w 3600448"/>
              <a:gd name="connsiteY2920" fmla="*/ 1204546 h 2152650"/>
              <a:gd name="connsiteX2921" fmla="*/ 1637029 w 3600448"/>
              <a:gd name="connsiteY2921" fmla="*/ 1175239 h 2152650"/>
              <a:gd name="connsiteX2922" fmla="*/ 2190748 w 3600448"/>
              <a:gd name="connsiteY2922" fmla="*/ 1172131 h 2152650"/>
              <a:gd name="connsiteX2923" fmla="*/ 2205564 w 3600448"/>
              <a:gd name="connsiteY2923" fmla="*/ 1172131 h 2152650"/>
              <a:gd name="connsiteX2924" fmla="*/ 2205564 w 3600448"/>
              <a:gd name="connsiteY2924" fmla="*/ 1190784 h 2152650"/>
              <a:gd name="connsiteX2925" fmla="*/ 2212973 w 3600448"/>
              <a:gd name="connsiteY2925" fmla="*/ 1190784 h 2152650"/>
              <a:gd name="connsiteX2926" fmla="*/ 2209268 w 3600448"/>
              <a:gd name="connsiteY2926" fmla="*/ 1198245 h 2152650"/>
              <a:gd name="connsiteX2927" fmla="*/ 2224085 w 3600448"/>
              <a:gd name="connsiteY2927" fmla="*/ 1209437 h 2152650"/>
              <a:gd name="connsiteX2928" fmla="*/ 2190748 w 3600448"/>
              <a:gd name="connsiteY2928" fmla="*/ 1209437 h 2152650"/>
              <a:gd name="connsiteX2929" fmla="*/ 2201860 w 3600448"/>
              <a:gd name="connsiteY2929" fmla="*/ 1190784 h 2152650"/>
              <a:gd name="connsiteX2930" fmla="*/ 2164818 w 3600448"/>
              <a:gd name="connsiteY2930" fmla="*/ 1209437 h 2152650"/>
              <a:gd name="connsiteX2931" fmla="*/ 2183339 w 3600448"/>
              <a:gd name="connsiteY2931" fmla="*/ 1209437 h 2152650"/>
              <a:gd name="connsiteX2932" fmla="*/ 2179635 w 3600448"/>
              <a:gd name="connsiteY2932" fmla="*/ 1220629 h 2152650"/>
              <a:gd name="connsiteX2933" fmla="*/ 2116664 w 3600448"/>
              <a:gd name="connsiteY2933" fmla="*/ 1239282 h 2152650"/>
              <a:gd name="connsiteX2934" fmla="*/ 2161114 w 3600448"/>
              <a:gd name="connsiteY2934" fmla="*/ 1216898 h 2152650"/>
              <a:gd name="connsiteX2935" fmla="*/ 2101848 w 3600448"/>
              <a:gd name="connsiteY2935" fmla="*/ 1216898 h 2152650"/>
              <a:gd name="connsiteX2936" fmla="*/ 2101848 w 3600448"/>
              <a:gd name="connsiteY2936" fmla="*/ 1209437 h 2152650"/>
              <a:gd name="connsiteX2937" fmla="*/ 2120368 w 3600448"/>
              <a:gd name="connsiteY2937" fmla="*/ 1213167 h 2152650"/>
              <a:gd name="connsiteX2938" fmla="*/ 2131481 w 3600448"/>
              <a:gd name="connsiteY2938" fmla="*/ 1201976 h 2152650"/>
              <a:gd name="connsiteX2939" fmla="*/ 2190748 w 3600448"/>
              <a:gd name="connsiteY2939" fmla="*/ 1172131 h 2152650"/>
              <a:gd name="connsiteX2940" fmla="*/ 2243135 w 3600448"/>
              <a:gd name="connsiteY2940" fmla="*/ 1171575 h 2152650"/>
              <a:gd name="connsiteX2941" fmla="*/ 2242209 w 3600448"/>
              <a:gd name="connsiteY2941" fmla="*/ 1177702 h 2152650"/>
              <a:gd name="connsiteX2942" fmla="*/ 2236245 w 3600448"/>
              <a:gd name="connsiteY2942" fmla="*/ 1185940 h 2152650"/>
              <a:gd name="connsiteX2943" fmla="*/ 2236653 w 3600448"/>
              <a:gd name="connsiteY2943" fmla="*/ 1182415 h 2152650"/>
              <a:gd name="connsiteX2944" fmla="*/ 2243135 w 3600448"/>
              <a:gd name="connsiteY2944" fmla="*/ 1171575 h 2152650"/>
              <a:gd name="connsiteX2945" fmla="*/ 2481260 w 3600448"/>
              <a:gd name="connsiteY2945" fmla="*/ 1168400 h 2152650"/>
              <a:gd name="connsiteX2946" fmla="*/ 2458127 w 3600448"/>
              <a:gd name="connsiteY2946" fmla="*/ 1174750 h 2152650"/>
              <a:gd name="connsiteX2947" fmla="*/ 2454272 w 3600448"/>
              <a:gd name="connsiteY2947" fmla="*/ 1171575 h 2152650"/>
              <a:gd name="connsiteX2948" fmla="*/ 2481260 w 3600448"/>
              <a:gd name="connsiteY2948" fmla="*/ 1168400 h 2152650"/>
              <a:gd name="connsiteX2949" fmla="*/ 1238705 w 3600448"/>
              <a:gd name="connsiteY2949" fmla="*/ 1164040 h 2152650"/>
              <a:gd name="connsiteX2950" fmla="*/ 1241434 w 3600448"/>
              <a:gd name="connsiteY2950" fmla="*/ 1168003 h 2152650"/>
              <a:gd name="connsiteX2951" fmla="*/ 1223971 w 3600448"/>
              <a:gd name="connsiteY2951" fmla="*/ 1171575 h 2152650"/>
              <a:gd name="connsiteX2952" fmla="*/ 1238705 w 3600448"/>
              <a:gd name="connsiteY2952" fmla="*/ 1164040 h 2152650"/>
              <a:gd name="connsiteX2953" fmla="*/ 2056603 w 3600448"/>
              <a:gd name="connsiteY2953" fmla="*/ 1163637 h 2152650"/>
              <a:gd name="connsiteX2954" fmla="*/ 2056603 w 3600448"/>
              <a:gd name="connsiteY2954" fmla="*/ 1171257 h 2152650"/>
              <a:gd name="connsiteX2955" fmla="*/ 2049013 w 3600448"/>
              <a:gd name="connsiteY2955" fmla="*/ 1176972 h 2152650"/>
              <a:gd name="connsiteX2956" fmla="*/ 2043664 w 3600448"/>
              <a:gd name="connsiteY2956" fmla="*/ 1177612 h 2152650"/>
              <a:gd name="connsiteX2957" fmla="*/ 2049906 w 3600448"/>
              <a:gd name="connsiteY2957" fmla="*/ 1172686 h 2152650"/>
              <a:gd name="connsiteX2958" fmla="*/ 2056603 w 3600448"/>
              <a:gd name="connsiteY2958" fmla="*/ 1163637 h 2152650"/>
              <a:gd name="connsiteX2959" fmla="*/ 1978023 w 3600448"/>
              <a:gd name="connsiteY2959" fmla="*/ 1163637 h 2152650"/>
              <a:gd name="connsiteX2960" fmla="*/ 1963735 w 3600448"/>
              <a:gd name="connsiteY2960" fmla="*/ 1167606 h 2152650"/>
              <a:gd name="connsiteX2961" fmla="*/ 1978023 w 3600448"/>
              <a:gd name="connsiteY2961" fmla="*/ 1163637 h 2152650"/>
              <a:gd name="connsiteX2962" fmla="*/ 1689099 w 3600448"/>
              <a:gd name="connsiteY2962" fmla="*/ 1163637 h 2152650"/>
              <a:gd name="connsiteX2963" fmla="*/ 1673677 w 3600448"/>
              <a:gd name="connsiteY2963" fmla="*/ 1185862 h 2152650"/>
              <a:gd name="connsiteX2964" fmla="*/ 1669823 w 3600448"/>
              <a:gd name="connsiteY2964" fmla="*/ 1182158 h 2152650"/>
              <a:gd name="connsiteX2965" fmla="*/ 1662113 w 3600448"/>
              <a:gd name="connsiteY2965" fmla="*/ 1171045 h 2152650"/>
              <a:gd name="connsiteX2966" fmla="*/ 1689099 w 3600448"/>
              <a:gd name="connsiteY2966" fmla="*/ 1163637 h 2152650"/>
              <a:gd name="connsiteX2967" fmla="*/ 2222327 w 3600448"/>
              <a:gd name="connsiteY2967" fmla="*/ 1162663 h 2152650"/>
              <a:gd name="connsiteX2968" fmla="*/ 2227940 w 3600448"/>
              <a:gd name="connsiteY2968" fmla="*/ 1182687 h 2152650"/>
              <a:gd name="connsiteX2969" fmla="*/ 2220683 w 3600448"/>
              <a:gd name="connsiteY2969" fmla="*/ 1182687 h 2152650"/>
              <a:gd name="connsiteX2970" fmla="*/ 2224311 w 3600448"/>
              <a:gd name="connsiteY2970" fmla="*/ 1171734 h 2152650"/>
              <a:gd name="connsiteX2971" fmla="*/ 2209797 w 3600448"/>
              <a:gd name="connsiteY2971" fmla="*/ 1171734 h 2152650"/>
              <a:gd name="connsiteX2972" fmla="*/ 2222327 w 3600448"/>
              <a:gd name="connsiteY2972" fmla="*/ 1162663 h 2152650"/>
              <a:gd name="connsiteX2973" fmla="*/ 2659682 w 3600448"/>
              <a:gd name="connsiteY2973" fmla="*/ 1162088 h 2152650"/>
              <a:gd name="connsiteX2974" fmla="*/ 2655795 w 3600448"/>
              <a:gd name="connsiteY2974" fmla="*/ 1168400 h 2152650"/>
              <a:gd name="connsiteX2975" fmla="*/ 2658589 w 3600448"/>
              <a:gd name="connsiteY2975" fmla="*/ 1162816 h 2152650"/>
              <a:gd name="connsiteX2976" fmla="*/ 1309694 w 3600448"/>
              <a:gd name="connsiteY2976" fmla="*/ 1160991 h 2152650"/>
              <a:gd name="connsiteX2977" fmla="*/ 1305813 w 3600448"/>
              <a:gd name="connsiteY2977" fmla="*/ 1164695 h 2152650"/>
              <a:gd name="connsiteX2978" fmla="*/ 1274770 w 3600448"/>
              <a:gd name="connsiteY2978" fmla="*/ 1175808 h 2152650"/>
              <a:gd name="connsiteX2979" fmla="*/ 1309694 w 3600448"/>
              <a:gd name="connsiteY2979" fmla="*/ 1160991 h 2152650"/>
              <a:gd name="connsiteX2980" fmla="*/ 1647824 w 3600448"/>
              <a:gd name="connsiteY2980" fmla="*/ 1160462 h 2152650"/>
              <a:gd name="connsiteX2981" fmla="*/ 1640206 w 3600448"/>
              <a:gd name="connsiteY2981" fmla="*/ 1171574 h 2152650"/>
              <a:gd name="connsiteX2982" fmla="*/ 1647824 w 3600448"/>
              <a:gd name="connsiteY2982" fmla="*/ 1160462 h 2152650"/>
              <a:gd name="connsiteX2983" fmla="*/ 2075177 w 3600448"/>
              <a:gd name="connsiteY2983" fmla="*/ 1157287 h 2152650"/>
              <a:gd name="connsiteX2984" fmla="*/ 2071367 w 3600448"/>
              <a:gd name="connsiteY2984" fmla="*/ 1163637 h 2152650"/>
              <a:gd name="connsiteX2985" fmla="*/ 2063747 w 3600448"/>
              <a:gd name="connsiteY2985" fmla="*/ 1160462 h 2152650"/>
              <a:gd name="connsiteX2986" fmla="*/ 2075177 w 3600448"/>
              <a:gd name="connsiteY2986" fmla="*/ 1157287 h 2152650"/>
              <a:gd name="connsiteX2987" fmla="*/ 290778 w 3600448"/>
              <a:gd name="connsiteY2987" fmla="*/ 1153356 h 2152650"/>
              <a:gd name="connsiteX2988" fmla="*/ 297075 w 3600448"/>
              <a:gd name="connsiteY2988" fmla="*/ 1154656 h 2152650"/>
              <a:gd name="connsiteX2989" fmla="*/ 296837 w 3600448"/>
              <a:gd name="connsiteY2989" fmla="*/ 1156146 h 2152650"/>
              <a:gd name="connsiteX2990" fmla="*/ 290778 w 3600448"/>
              <a:gd name="connsiteY2990" fmla="*/ 1153356 h 2152650"/>
              <a:gd name="connsiteX2991" fmla="*/ 2528885 w 3600448"/>
              <a:gd name="connsiteY2991" fmla="*/ 1152525 h 2152650"/>
              <a:gd name="connsiteX2992" fmla="*/ 2539998 w 3600448"/>
              <a:gd name="connsiteY2992" fmla="*/ 1152525 h 2152650"/>
              <a:gd name="connsiteX2993" fmla="*/ 2525710 w 3600448"/>
              <a:gd name="connsiteY2993" fmla="*/ 1160462 h 2152650"/>
              <a:gd name="connsiteX2994" fmla="*/ 2611435 w 3600448"/>
              <a:gd name="connsiteY2994" fmla="*/ 1149668 h 2152650"/>
              <a:gd name="connsiteX2995" fmla="*/ 2581272 w 3600448"/>
              <a:gd name="connsiteY2995" fmla="*/ 1163637 h 2152650"/>
              <a:gd name="connsiteX2996" fmla="*/ 2611435 w 3600448"/>
              <a:gd name="connsiteY2996" fmla="*/ 1149668 h 2152650"/>
              <a:gd name="connsiteX2997" fmla="*/ 1636714 w 3600448"/>
              <a:gd name="connsiteY2997" fmla="*/ 1149350 h 2152650"/>
              <a:gd name="connsiteX2998" fmla="*/ 1647825 w 3600448"/>
              <a:gd name="connsiteY2998" fmla="*/ 1152525 h 2152650"/>
              <a:gd name="connsiteX2999" fmla="*/ 1636714 w 3600448"/>
              <a:gd name="connsiteY2999" fmla="*/ 1152525 h 2152650"/>
              <a:gd name="connsiteX3000" fmla="*/ 1615917 w 3600448"/>
              <a:gd name="connsiteY3000" fmla="*/ 1149211 h 2152650"/>
              <a:gd name="connsiteX3001" fmla="*/ 1628776 w 3600448"/>
              <a:gd name="connsiteY3001" fmla="*/ 1160462 h 2152650"/>
              <a:gd name="connsiteX3002" fmla="*/ 1617347 w 3600448"/>
              <a:gd name="connsiteY3002" fmla="*/ 1156652 h 2152650"/>
              <a:gd name="connsiteX3003" fmla="*/ 1609724 w 3600448"/>
              <a:gd name="connsiteY3003" fmla="*/ 1152842 h 2152650"/>
              <a:gd name="connsiteX3004" fmla="*/ 1615917 w 3600448"/>
              <a:gd name="connsiteY3004" fmla="*/ 1149211 h 2152650"/>
              <a:gd name="connsiteX3005" fmla="*/ 2331837 w 3600448"/>
              <a:gd name="connsiteY3005" fmla="*/ 1146175 h 2152650"/>
              <a:gd name="connsiteX3006" fmla="*/ 2343148 w 3600448"/>
              <a:gd name="connsiteY3006" fmla="*/ 1153583 h 2152650"/>
              <a:gd name="connsiteX3007" fmla="*/ 2328067 w 3600448"/>
              <a:gd name="connsiteY3007" fmla="*/ 1157288 h 2152650"/>
              <a:gd name="connsiteX3008" fmla="*/ 2324296 w 3600448"/>
              <a:gd name="connsiteY3008" fmla="*/ 1168400 h 2152650"/>
              <a:gd name="connsiteX3009" fmla="*/ 2312985 w 3600448"/>
              <a:gd name="connsiteY3009" fmla="*/ 1160992 h 2152650"/>
              <a:gd name="connsiteX3010" fmla="*/ 2320526 w 3600448"/>
              <a:gd name="connsiteY3010" fmla="*/ 1149879 h 2152650"/>
              <a:gd name="connsiteX3011" fmla="*/ 2331837 w 3600448"/>
              <a:gd name="connsiteY3011" fmla="*/ 1146175 h 2152650"/>
              <a:gd name="connsiteX3012" fmla="*/ 348878 w 3600448"/>
              <a:gd name="connsiteY3012" fmla="*/ 1144984 h 2152650"/>
              <a:gd name="connsiteX3013" fmla="*/ 347486 w 3600448"/>
              <a:gd name="connsiteY3013" fmla="*/ 1150100 h 2152650"/>
              <a:gd name="connsiteX3014" fmla="*/ 346998 w 3600448"/>
              <a:gd name="connsiteY3014" fmla="*/ 1150216 h 2152650"/>
              <a:gd name="connsiteX3015" fmla="*/ 346788 w 3600448"/>
              <a:gd name="connsiteY3015" fmla="*/ 1149867 h 2152650"/>
              <a:gd name="connsiteX3016" fmla="*/ 348878 w 3600448"/>
              <a:gd name="connsiteY3016" fmla="*/ 1144984 h 2152650"/>
              <a:gd name="connsiteX3017" fmla="*/ 2190748 w 3600448"/>
              <a:gd name="connsiteY3017" fmla="*/ 1141412 h 2152650"/>
              <a:gd name="connsiteX3018" fmla="*/ 2187176 w 3600448"/>
              <a:gd name="connsiteY3018" fmla="*/ 1149349 h 2152650"/>
              <a:gd name="connsiteX3019" fmla="*/ 2176460 w 3600448"/>
              <a:gd name="connsiteY3019" fmla="*/ 1149349 h 2152650"/>
              <a:gd name="connsiteX3020" fmla="*/ 2190748 w 3600448"/>
              <a:gd name="connsiteY3020" fmla="*/ 1141412 h 2152650"/>
              <a:gd name="connsiteX3021" fmla="*/ 1636714 w 3600448"/>
              <a:gd name="connsiteY3021" fmla="*/ 1141412 h 2152650"/>
              <a:gd name="connsiteX3022" fmla="*/ 1639887 w 3600448"/>
              <a:gd name="connsiteY3022" fmla="*/ 1146174 h 2152650"/>
              <a:gd name="connsiteX3023" fmla="*/ 1631949 w 3600448"/>
              <a:gd name="connsiteY3023" fmla="*/ 1146174 h 2152650"/>
              <a:gd name="connsiteX3024" fmla="*/ 905462 w 3600448"/>
              <a:gd name="connsiteY3024" fmla="*/ 1141360 h 2152650"/>
              <a:gd name="connsiteX3025" fmla="*/ 912496 w 3600448"/>
              <a:gd name="connsiteY3025" fmla="*/ 1141759 h 2152650"/>
              <a:gd name="connsiteX3026" fmla="*/ 924998 w 3600448"/>
              <a:gd name="connsiteY3026" fmla="*/ 1145777 h 2152650"/>
              <a:gd name="connsiteX3027" fmla="*/ 921294 w 3600448"/>
              <a:gd name="connsiteY3027" fmla="*/ 1142206 h 2152650"/>
              <a:gd name="connsiteX3028" fmla="*/ 906940 w 3600448"/>
              <a:gd name="connsiteY3028" fmla="*/ 1141759 h 2152650"/>
              <a:gd name="connsiteX3029" fmla="*/ 1163649 w 3600448"/>
              <a:gd name="connsiteY3029" fmla="*/ 1141214 h 2152650"/>
              <a:gd name="connsiteX3030" fmla="*/ 1171586 w 3600448"/>
              <a:gd name="connsiteY3030" fmla="*/ 1142206 h 2152650"/>
              <a:gd name="connsiteX3031" fmla="*/ 1163649 w 3600448"/>
              <a:gd name="connsiteY3031" fmla="*/ 1142206 h 2152650"/>
              <a:gd name="connsiteX3032" fmla="*/ 1155711 w 3600448"/>
              <a:gd name="connsiteY3032" fmla="*/ 1146175 h 2152650"/>
              <a:gd name="connsiteX3033" fmla="*/ 1163649 w 3600448"/>
              <a:gd name="connsiteY3033" fmla="*/ 1141214 h 2152650"/>
              <a:gd name="connsiteX3034" fmla="*/ 903584 w 3600448"/>
              <a:gd name="connsiteY3034" fmla="*/ 1140853 h 2152650"/>
              <a:gd name="connsiteX3035" fmla="*/ 905462 w 3600448"/>
              <a:gd name="connsiteY3035" fmla="*/ 1141360 h 2152650"/>
              <a:gd name="connsiteX3036" fmla="*/ 903641 w 3600448"/>
              <a:gd name="connsiteY3036" fmla="*/ 1141257 h 2152650"/>
              <a:gd name="connsiteX3037" fmla="*/ 2086766 w 3600448"/>
              <a:gd name="connsiteY3037" fmla="*/ 1138237 h 2152650"/>
              <a:gd name="connsiteX3038" fmla="*/ 2074860 w 3600448"/>
              <a:gd name="connsiteY3038" fmla="*/ 1149349 h 2152650"/>
              <a:gd name="connsiteX3039" fmla="*/ 2078333 w 3600448"/>
              <a:gd name="connsiteY3039" fmla="*/ 1143793 h 2152650"/>
              <a:gd name="connsiteX3040" fmla="*/ 2078602 w 3600448"/>
              <a:gd name="connsiteY3040" fmla="*/ 1140777 h 2152650"/>
              <a:gd name="connsiteX3041" fmla="*/ 2078829 w 3600448"/>
              <a:gd name="connsiteY3041" fmla="*/ 1138237 h 2152650"/>
              <a:gd name="connsiteX3042" fmla="*/ 2078602 w 3600448"/>
              <a:gd name="connsiteY3042" fmla="*/ 1140777 h 2152650"/>
              <a:gd name="connsiteX3043" fmla="*/ 2076348 w 3600448"/>
              <a:gd name="connsiteY3043" fmla="*/ 1141478 h 2152650"/>
              <a:gd name="connsiteX3044" fmla="*/ 2074860 w 3600448"/>
              <a:gd name="connsiteY3044" fmla="*/ 1141941 h 2152650"/>
              <a:gd name="connsiteX3045" fmla="*/ 2078829 w 3600448"/>
              <a:gd name="connsiteY3045" fmla="*/ 1138237 h 2152650"/>
              <a:gd name="connsiteX3046" fmla="*/ 323860 w 3600448"/>
              <a:gd name="connsiteY3046" fmla="*/ 1136541 h 2152650"/>
              <a:gd name="connsiteX3047" fmla="*/ 324776 w 3600448"/>
              <a:gd name="connsiteY3047" fmla="*/ 1138822 h 2152650"/>
              <a:gd name="connsiteX3048" fmla="*/ 319143 w 3600448"/>
              <a:gd name="connsiteY3048" fmla="*/ 1141263 h 2152650"/>
              <a:gd name="connsiteX3049" fmla="*/ 302025 w 3600448"/>
              <a:gd name="connsiteY3049" fmla="*/ 1135203 h 2152650"/>
              <a:gd name="connsiteX3050" fmla="*/ 299853 w 3600448"/>
              <a:gd name="connsiteY3050" fmla="*/ 1140145 h 2152650"/>
              <a:gd name="connsiteX3051" fmla="*/ 298227 w 3600448"/>
              <a:gd name="connsiteY3051" fmla="*/ 1137543 h 2152650"/>
              <a:gd name="connsiteX3052" fmla="*/ 902773 w 3600448"/>
              <a:gd name="connsiteY3052" fmla="*/ 1135062 h 2152650"/>
              <a:gd name="connsiteX3053" fmla="*/ 903584 w 3600448"/>
              <a:gd name="connsiteY3053" fmla="*/ 1140853 h 2152650"/>
              <a:gd name="connsiteX3054" fmla="*/ 895364 w 3600448"/>
              <a:gd name="connsiteY3054" fmla="*/ 1138634 h 2152650"/>
              <a:gd name="connsiteX3055" fmla="*/ 902773 w 3600448"/>
              <a:gd name="connsiteY3055" fmla="*/ 1135062 h 2152650"/>
              <a:gd name="connsiteX3056" fmla="*/ 2754562 w 3600448"/>
              <a:gd name="connsiteY3056" fmla="*/ 1133217 h 2152650"/>
              <a:gd name="connsiteX3057" fmla="*/ 2752640 w 3600448"/>
              <a:gd name="connsiteY3057" fmla="*/ 1134898 h 2152650"/>
              <a:gd name="connsiteX3058" fmla="*/ 2751929 w 3600448"/>
              <a:gd name="connsiteY3058" fmla="*/ 1134387 h 2152650"/>
              <a:gd name="connsiteX3059" fmla="*/ 2753396 w 3600448"/>
              <a:gd name="connsiteY3059" fmla="*/ 1133735 h 2152650"/>
              <a:gd name="connsiteX3060" fmla="*/ 1367861 w 3600448"/>
              <a:gd name="connsiteY3060" fmla="*/ 1129080 h 2152650"/>
              <a:gd name="connsiteX3061" fmla="*/ 1371600 w 3600448"/>
              <a:gd name="connsiteY3061" fmla="*/ 1130935 h 2152650"/>
              <a:gd name="connsiteX3062" fmla="*/ 1360884 w 3600448"/>
              <a:gd name="connsiteY3062" fmla="*/ 1141413 h 2152650"/>
              <a:gd name="connsiteX3063" fmla="*/ 1357312 w 3600448"/>
              <a:gd name="connsiteY3063" fmla="*/ 1137921 h 2152650"/>
              <a:gd name="connsiteX3064" fmla="*/ 1367861 w 3600448"/>
              <a:gd name="connsiteY3064" fmla="*/ 1129080 h 2152650"/>
              <a:gd name="connsiteX3065" fmla="*/ 1660635 w 3600448"/>
              <a:gd name="connsiteY3065" fmla="*/ 1128425 h 2152650"/>
              <a:gd name="connsiteX3066" fmla="*/ 1661558 w 3600448"/>
              <a:gd name="connsiteY3066" fmla="*/ 1128735 h 2152650"/>
              <a:gd name="connsiteX3067" fmla="*/ 1661235 w 3600448"/>
              <a:gd name="connsiteY3067" fmla="*/ 1128783 h 2152650"/>
              <a:gd name="connsiteX3068" fmla="*/ 2767539 w 3600448"/>
              <a:gd name="connsiteY3068" fmla="*/ 1127454 h 2152650"/>
              <a:gd name="connsiteX3069" fmla="*/ 2763348 w 3600448"/>
              <a:gd name="connsiteY3069" fmla="*/ 1129315 h 2152650"/>
              <a:gd name="connsiteX3070" fmla="*/ 2754562 w 3600448"/>
              <a:gd name="connsiteY3070" fmla="*/ 1133217 h 2152650"/>
              <a:gd name="connsiteX3071" fmla="*/ 2760089 w 3600448"/>
              <a:gd name="connsiteY3071" fmla="*/ 1128384 h 2152650"/>
              <a:gd name="connsiteX3072" fmla="*/ 2767539 w 3600448"/>
              <a:gd name="connsiteY3072" fmla="*/ 1127454 h 2152650"/>
              <a:gd name="connsiteX3073" fmla="*/ 1671389 w 3600448"/>
              <a:gd name="connsiteY3073" fmla="*/ 1127283 h 2152650"/>
              <a:gd name="connsiteX3074" fmla="*/ 1665888 w 3600448"/>
              <a:gd name="connsiteY3074" fmla="*/ 1130186 h 2152650"/>
              <a:gd name="connsiteX3075" fmla="*/ 1661558 w 3600448"/>
              <a:gd name="connsiteY3075" fmla="*/ 1128735 h 2152650"/>
              <a:gd name="connsiteX3076" fmla="*/ 2315560 w 3600448"/>
              <a:gd name="connsiteY3076" fmla="*/ 1126348 h 2152650"/>
              <a:gd name="connsiteX3077" fmla="*/ 2323310 w 3600448"/>
              <a:gd name="connsiteY3077" fmla="*/ 1126397 h 2152650"/>
              <a:gd name="connsiteX3078" fmla="*/ 2316374 w 3600448"/>
              <a:gd name="connsiteY3078" fmla="*/ 1127919 h 2152650"/>
              <a:gd name="connsiteX3079" fmla="*/ 2311611 w 3600448"/>
              <a:gd name="connsiteY3079" fmla="*/ 1129438 h 2152650"/>
              <a:gd name="connsiteX3080" fmla="*/ 1656117 w 3600448"/>
              <a:gd name="connsiteY3080" fmla="*/ 1125743 h 2152650"/>
              <a:gd name="connsiteX3081" fmla="*/ 1660635 w 3600448"/>
              <a:gd name="connsiteY3081" fmla="*/ 1128425 h 2152650"/>
              <a:gd name="connsiteX3082" fmla="*/ 1656117 w 3600448"/>
              <a:gd name="connsiteY3082" fmla="*/ 1126912 h 2152650"/>
              <a:gd name="connsiteX3083" fmla="*/ 1654724 w 3600448"/>
              <a:gd name="connsiteY3083" fmla="*/ 1126444 h 2152650"/>
              <a:gd name="connsiteX3084" fmla="*/ 2771772 w 3600448"/>
              <a:gd name="connsiteY3084" fmla="*/ 1123950 h 2152650"/>
              <a:gd name="connsiteX3085" fmla="*/ 2778122 w 3600448"/>
              <a:gd name="connsiteY3085" fmla="*/ 1127125 h 2152650"/>
              <a:gd name="connsiteX3086" fmla="*/ 2771772 w 3600448"/>
              <a:gd name="connsiteY3086" fmla="*/ 1127125 h 2152650"/>
              <a:gd name="connsiteX3087" fmla="*/ 2771772 w 3600448"/>
              <a:gd name="connsiteY3087" fmla="*/ 1123950 h 2152650"/>
              <a:gd name="connsiteX3088" fmla="*/ 2005010 w 3600448"/>
              <a:gd name="connsiteY3088" fmla="*/ 1123950 h 2152650"/>
              <a:gd name="connsiteX3089" fmla="*/ 2019298 w 3600448"/>
              <a:gd name="connsiteY3089" fmla="*/ 1123950 h 2152650"/>
              <a:gd name="connsiteX3090" fmla="*/ 2005010 w 3600448"/>
              <a:gd name="connsiteY3090" fmla="*/ 1130300 h 2152650"/>
              <a:gd name="connsiteX3091" fmla="*/ 1071575 w 3600448"/>
              <a:gd name="connsiteY3091" fmla="*/ 1123950 h 2152650"/>
              <a:gd name="connsiteX3092" fmla="*/ 1063638 w 3600448"/>
              <a:gd name="connsiteY3092" fmla="*/ 1135063 h 2152650"/>
              <a:gd name="connsiteX3093" fmla="*/ 1059669 w 3600448"/>
              <a:gd name="connsiteY3093" fmla="*/ 1131359 h 2152650"/>
              <a:gd name="connsiteX3094" fmla="*/ 1071575 w 3600448"/>
              <a:gd name="connsiteY3094" fmla="*/ 1123950 h 2152650"/>
              <a:gd name="connsiteX3095" fmla="*/ 2361185 w 3600448"/>
              <a:gd name="connsiteY3095" fmla="*/ 1123808 h 2152650"/>
              <a:gd name="connsiteX3096" fmla="*/ 2365262 w 3600448"/>
              <a:gd name="connsiteY3096" fmla="*/ 1127454 h 2152650"/>
              <a:gd name="connsiteX3097" fmla="*/ 2346638 w 3600448"/>
              <a:gd name="connsiteY3097" fmla="*/ 1131176 h 2152650"/>
              <a:gd name="connsiteX3098" fmla="*/ 2365262 w 3600448"/>
              <a:gd name="connsiteY3098" fmla="*/ 1134898 h 2152650"/>
              <a:gd name="connsiteX3099" fmla="*/ 2368987 w 3600448"/>
              <a:gd name="connsiteY3099" fmla="*/ 1138621 h 2152650"/>
              <a:gd name="connsiteX3100" fmla="*/ 2350363 w 3600448"/>
              <a:gd name="connsiteY3100" fmla="*/ 1138621 h 2152650"/>
              <a:gd name="connsiteX3101" fmla="*/ 2354088 w 3600448"/>
              <a:gd name="connsiteY3101" fmla="*/ 1142343 h 2152650"/>
              <a:gd name="connsiteX3102" fmla="*/ 2342913 w 3600448"/>
              <a:gd name="connsiteY3102" fmla="*/ 1131176 h 2152650"/>
              <a:gd name="connsiteX3103" fmla="*/ 2350829 w 3600448"/>
              <a:gd name="connsiteY3103" fmla="*/ 1126058 h 2152650"/>
              <a:gd name="connsiteX3104" fmla="*/ 2335464 w 3600448"/>
              <a:gd name="connsiteY3104" fmla="*/ 1123731 h 2152650"/>
              <a:gd name="connsiteX3105" fmla="*/ 2325905 w 3600448"/>
              <a:gd name="connsiteY3105" fmla="*/ 1126414 h 2152650"/>
              <a:gd name="connsiteX3106" fmla="*/ 2323310 w 3600448"/>
              <a:gd name="connsiteY3106" fmla="*/ 1126397 h 2152650"/>
              <a:gd name="connsiteX3107" fmla="*/ 2841226 w 3600448"/>
              <a:gd name="connsiteY3107" fmla="*/ 1122957 h 2152650"/>
              <a:gd name="connsiteX3108" fmla="*/ 2849560 w 3600448"/>
              <a:gd name="connsiteY3108" fmla="*/ 1130829 h 2152650"/>
              <a:gd name="connsiteX3109" fmla="*/ 2823631 w 3600448"/>
              <a:gd name="connsiteY3109" fmla="*/ 1141941 h 2152650"/>
              <a:gd name="connsiteX3110" fmla="*/ 2816223 w 3600448"/>
              <a:gd name="connsiteY3110" fmla="*/ 1130829 h 2152650"/>
              <a:gd name="connsiteX3111" fmla="*/ 2834743 w 3600448"/>
              <a:gd name="connsiteY3111" fmla="*/ 1127124 h 2152650"/>
              <a:gd name="connsiteX3112" fmla="*/ 2827335 w 3600448"/>
              <a:gd name="connsiteY3112" fmla="*/ 1123420 h 2152650"/>
              <a:gd name="connsiteX3113" fmla="*/ 2841226 w 3600448"/>
              <a:gd name="connsiteY3113" fmla="*/ 1122957 h 2152650"/>
              <a:gd name="connsiteX3114" fmla="*/ 1886747 w 3600448"/>
              <a:gd name="connsiteY3114" fmla="*/ 1119119 h 2152650"/>
              <a:gd name="connsiteX3115" fmla="*/ 1888548 w 3600448"/>
              <a:gd name="connsiteY3115" fmla="*/ 1119119 h 2152650"/>
              <a:gd name="connsiteX3116" fmla="*/ 1889944 w 3600448"/>
              <a:gd name="connsiteY3116" fmla="*/ 1119119 h 2152650"/>
              <a:gd name="connsiteX3117" fmla="*/ 1882499 w 3600448"/>
              <a:gd name="connsiteY3117" fmla="*/ 1122846 h 2152650"/>
              <a:gd name="connsiteX3118" fmla="*/ 2357388 w 3600448"/>
              <a:gd name="connsiteY3118" fmla="*/ 1117511 h 2152650"/>
              <a:gd name="connsiteX3119" fmla="*/ 2360606 w 3600448"/>
              <a:gd name="connsiteY3119" fmla="*/ 1122335 h 2152650"/>
              <a:gd name="connsiteX3120" fmla="*/ 2361537 w 3600448"/>
              <a:gd name="connsiteY3120" fmla="*/ 1123731 h 2152650"/>
              <a:gd name="connsiteX3121" fmla="*/ 2361185 w 3600448"/>
              <a:gd name="connsiteY3121" fmla="*/ 1123808 h 2152650"/>
              <a:gd name="connsiteX3122" fmla="*/ 2356416 w 3600448"/>
              <a:gd name="connsiteY3122" fmla="*/ 1119543 h 2152650"/>
              <a:gd name="connsiteX3123" fmla="*/ 1663561 w 3600448"/>
              <a:gd name="connsiteY3123" fmla="*/ 1116914 h 2152650"/>
              <a:gd name="connsiteX3124" fmla="*/ 1669610 w 3600448"/>
              <a:gd name="connsiteY3124" fmla="*/ 1118961 h 2152650"/>
              <a:gd name="connsiteX3125" fmla="*/ 1667752 w 3600448"/>
              <a:gd name="connsiteY3125" fmla="*/ 1119896 h 2152650"/>
              <a:gd name="connsiteX3126" fmla="*/ 1656117 w 3600448"/>
              <a:gd name="connsiteY3126" fmla="*/ 1125743 h 2152650"/>
              <a:gd name="connsiteX3127" fmla="*/ 1650999 w 3600448"/>
              <a:gd name="connsiteY3127" fmla="*/ 1122702 h 2152650"/>
              <a:gd name="connsiteX3128" fmla="*/ 1663561 w 3600448"/>
              <a:gd name="connsiteY3128" fmla="*/ 1116914 h 2152650"/>
              <a:gd name="connsiteX3129" fmla="*/ 2547935 w 3600448"/>
              <a:gd name="connsiteY3129" fmla="*/ 1116409 h 2152650"/>
              <a:gd name="connsiteX3130" fmla="*/ 2533647 w 3600448"/>
              <a:gd name="connsiteY3130" fmla="*/ 1127124 h 2152650"/>
              <a:gd name="connsiteX3131" fmla="*/ 2547935 w 3600448"/>
              <a:gd name="connsiteY3131" fmla="*/ 1116409 h 2152650"/>
              <a:gd name="connsiteX3132" fmla="*/ 1454150 w 3600448"/>
              <a:gd name="connsiteY3132" fmla="*/ 1116012 h 2152650"/>
              <a:gd name="connsiteX3133" fmla="*/ 1446741 w 3600448"/>
              <a:gd name="connsiteY3133" fmla="*/ 1123950 h 2152650"/>
              <a:gd name="connsiteX3134" fmla="*/ 1454150 w 3600448"/>
              <a:gd name="connsiteY3134" fmla="*/ 1116012 h 2152650"/>
              <a:gd name="connsiteX3135" fmla="*/ 210610 w 3600448"/>
              <a:gd name="connsiteY3135" fmla="*/ 1116012 h 2152650"/>
              <a:gd name="connsiteX3136" fmla="*/ 214317 w 3600448"/>
              <a:gd name="connsiteY3136" fmla="*/ 1119187 h 2152650"/>
              <a:gd name="connsiteX3137" fmla="*/ 203202 w 3600448"/>
              <a:gd name="connsiteY3137" fmla="*/ 1119187 h 2152650"/>
              <a:gd name="connsiteX3138" fmla="*/ 210610 w 3600448"/>
              <a:gd name="connsiteY3138" fmla="*/ 1116012 h 2152650"/>
              <a:gd name="connsiteX3139" fmla="*/ 1096974 w 3600448"/>
              <a:gd name="connsiteY3139" fmla="*/ 1112837 h 2152650"/>
              <a:gd name="connsiteX3140" fmla="*/ 1096974 w 3600448"/>
              <a:gd name="connsiteY3140" fmla="*/ 1116012 h 2152650"/>
              <a:gd name="connsiteX3141" fmla="*/ 1089565 w 3600448"/>
              <a:gd name="connsiteY3141" fmla="*/ 1119187 h 2152650"/>
              <a:gd name="connsiteX3142" fmla="*/ 1096974 w 3600448"/>
              <a:gd name="connsiteY3142" fmla="*/ 1112837 h 2152650"/>
              <a:gd name="connsiteX3143" fmla="*/ 270671 w 3600448"/>
              <a:gd name="connsiteY3143" fmla="*/ 1112837 h 2152650"/>
              <a:gd name="connsiteX3144" fmla="*/ 274639 w 3600448"/>
              <a:gd name="connsiteY3144" fmla="*/ 1119187 h 2152650"/>
              <a:gd name="connsiteX3145" fmla="*/ 266701 w 3600448"/>
              <a:gd name="connsiteY3145" fmla="*/ 1116012 h 2152650"/>
              <a:gd name="connsiteX3146" fmla="*/ 270671 w 3600448"/>
              <a:gd name="connsiteY3146" fmla="*/ 1112837 h 2152650"/>
              <a:gd name="connsiteX3147" fmla="*/ 2746035 w 3600448"/>
              <a:gd name="connsiteY3147" fmla="*/ 1111541 h 2152650"/>
              <a:gd name="connsiteX3148" fmla="*/ 2756215 w 3600448"/>
              <a:gd name="connsiteY3148" fmla="*/ 1112044 h 2152650"/>
              <a:gd name="connsiteX3149" fmla="*/ 2744785 w 3600448"/>
              <a:gd name="connsiteY3149" fmla="*/ 1115615 h 2152650"/>
              <a:gd name="connsiteX3150" fmla="*/ 2746035 w 3600448"/>
              <a:gd name="connsiteY3150" fmla="*/ 1111541 h 2152650"/>
              <a:gd name="connsiteX3151" fmla="*/ 295671 w 3600448"/>
              <a:gd name="connsiteY3151" fmla="*/ 1111091 h 2152650"/>
              <a:gd name="connsiteX3152" fmla="*/ 300550 w 3600448"/>
              <a:gd name="connsiteY3152" fmla="*/ 1111498 h 2152650"/>
              <a:gd name="connsiteX3153" fmla="*/ 307990 w 3600448"/>
              <a:gd name="connsiteY3153" fmla="*/ 1122660 h 2152650"/>
              <a:gd name="connsiteX3154" fmla="*/ 304268 w 3600448"/>
              <a:gd name="connsiteY3154" fmla="*/ 1126380 h 2152650"/>
              <a:gd name="connsiteX3155" fmla="*/ 311703 w 3600448"/>
              <a:gd name="connsiteY3155" fmla="*/ 1130101 h 2152650"/>
              <a:gd name="connsiteX3156" fmla="*/ 311703 w 3600448"/>
              <a:gd name="connsiteY3156" fmla="*/ 1137543 h 2152650"/>
              <a:gd name="connsiteX3157" fmla="*/ 304268 w 3600448"/>
              <a:gd name="connsiteY3157" fmla="*/ 1133822 h 2152650"/>
              <a:gd name="connsiteX3158" fmla="*/ 302025 w 3600448"/>
              <a:gd name="connsiteY3158" fmla="*/ 1135203 h 2152650"/>
              <a:gd name="connsiteX3159" fmla="*/ 304268 w 3600448"/>
              <a:gd name="connsiteY3159" fmla="*/ 1130101 h 2152650"/>
              <a:gd name="connsiteX3160" fmla="*/ 289384 w 3600448"/>
              <a:gd name="connsiteY3160" fmla="*/ 1118939 h 2152650"/>
              <a:gd name="connsiteX3161" fmla="*/ 295671 w 3600448"/>
              <a:gd name="connsiteY3161" fmla="*/ 1111091 h 2152650"/>
              <a:gd name="connsiteX3162" fmla="*/ 1067449 w 3600448"/>
              <a:gd name="connsiteY3162" fmla="*/ 1108710 h 2152650"/>
              <a:gd name="connsiteX3163" fmla="*/ 1077926 w 3600448"/>
              <a:gd name="connsiteY3163" fmla="*/ 1112520 h 2152650"/>
              <a:gd name="connsiteX3164" fmla="*/ 1063956 w 3600448"/>
              <a:gd name="connsiteY3164" fmla="*/ 1123950 h 2152650"/>
              <a:gd name="connsiteX3165" fmla="*/ 1067449 w 3600448"/>
              <a:gd name="connsiteY3165" fmla="*/ 1108710 h 2152650"/>
              <a:gd name="connsiteX3166" fmla="*/ 1294597 w 3600448"/>
              <a:gd name="connsiteY3166" fmla="*/ 1108382 h 2152650"/>
              <a:gd name="connsiteX3167" fmla="*/ 1297853 w 3600448"/>
              <a:gd name="connsiteY3167" fmla="*/ 1108846 h 2152650"/>
              <a:gd name="connsiteX3168" fmla="*/ 1296023 w 3600448"/>
              <a:gd name="connsiteY3168" fmla="*/ 1109344 h 2152650"/>
              <a:gd name="connsiteX3169" fmla="*/ 1294132 w 3600448"/>
              <a:gd name="connsiteY3169" fmla="*/ 1108846 h 2152650"/>
              <a:gd name="connsiteX3170" fmla="*/ 1833560 w 3600448"/>
              <a:gd name="connsiteY3170" fmla="*/ 1108075 h 2152650"/>
              <a:gd name="connsiteX3171" fmla="*/ 1833560 w 3600448"/>
              <a:gd name="connsiteY3171" fmla="*/ 1116012 h 2152650"/>
              <a:gd name="connsiteX3172" fmla="*/ 1822447 w 3600448"/>
              <a:gd name="connsiteY3172" fmla="*/ 1112837 h 2152650"/>
              <a:gd name="connsiteX3173" fmla="*/ 1492984 w 3600448"/>
              <a:gd name="connsiteY3173" fmla="*/ 1106377 h 2152650"/>
              <a:gd name="connsiteX3174" fmla="*/ 1495228 w 3600448"/>
              <a:gd name="connsiteY3174" fmla="*/ 1106957 h 2152650"/>
              <a:gd name="connsiteX3175" fmla="*/ 1494160 w 3600448"/>
              <a:gd name="connsiteY3175" fmla="*/ 1107280 h 2152650"/>
              <a:gd name="connsiteX3176" fmla="*/ 1818526 w 3600448"/>
              <a:gd name="connsiteY3176" fmla="*/ 1104900 h 2152650"/>
              <a:gd name="connsiteX3177" fmla="*/ 1822256 w 3600448"/>
              <a:gd name="connsiteY3177" fmla="*/ 1108619 h 2152650"/>
              <a:gd name="connsiteX3178" fmla="*/ 1818526 w 3600448"/>
              <a:gd name="connsiteY3178" fmla="*/ 1104900 h 2152650"/>
              <a:gd name="connsiteX3179" fmla="*/ 1807337 w 3600448"/>
              <a:gd name="connsiteY3179" fmla="*/ 1104900 h 2152650"/>
              <a:gd name="connsiteX3180" fmla="*/ 1822256 w 3600448"/>
              <a:gd name="connsiteY3180" fmla="*/ 1108619 h 2152650"/>
              <a:gd name="connsiteX3181" fmla="*/ 1811067 w 3600448"/>
              <a:gd name="connsiteY3181" fmla="*/ 1112339 h 2152650"/>
              <a:gd name="connsiteX3182" fmla="*/ 1840904 w 3600448"/>
              <a:gd name="connsiteY3182" fmla="*/ 1130935 h 2152650"/>
              <a:gd name="connsiteX3183" fmla="*/ 1825986 w 3600448"/>
              <a:gd name="connsiteY3183" fmla="*/ 1138374 h 2152650"/>
              <a:gd name="connsiteX3184" fmla="*/ 1870742 w 3600448"/>
              <a:gd name="connsiteY3184" fmla="*/ 1130935 h 2152650"/>
              <a:gd name="connsiteX3185" fmla="*/ 1859553 w 3600448"/>
              <a:gd name="connsiteY3185" fmla="*/ 1149532 h 2152650"/>
              <a:gd name="connsiteX3186" fmla="*/ 1911768 w 3600448"/>
              <a:gd name="connsiteY3186" fmla="*/ 1145812 h 2152650"/>
              <a:gd name="connsiteX3187" fmla="*/ 1937876 w 3600448"/>
              <a:gd name="connsiteY3187" fmla="*/ 1134654 h 2152650"/>
              <a:gd name="connsiteX3188" fmla="*/ 1949065 w 3600448"/>
              <a:gd name="connsiteY3188" fmla="*/ 1134654 h 2152650"/>
              <a:gd name="connsiteX3189" fmla="*/ 1941606 w 3600448"/>
              <a:gd name="connsiteY3189" fmla="*/ 1130935 h 2152650"/>
              <a:gd name="connsiteX3190" fmla="*/ 1963984 w 3600448"/>
              <a:gd name="connsiteY3190" fmla="*/ 1130935 h 2152650"/>
              <a:gd name="connsiteX3191" fmla="*/ 2005010 w 3600448"/>
              <a:gd name="connsiteY3191" fmla="*/ 1119777 h 2152650"/>
              <a:gd name="connsiteX3192" fmla="*/ 1956524 w 3600448"/>
              <a:gd name="connsiteY3192" fmla="*/ 1145812 h 2152650"/>
              <a:gd name="connsiteX3193" fmla="*/ 1967713 w 3600448"/>
              <a:gd name="connsiteY3193" fmla="*/ 1145812 h 2152650"/>
              <a:gd name="connsiteX3194" fmla="*/ 1956524 w 3600448"/>
              <a:gd name="connsiteY3194" fmla="*/ 1164409 h 2152650"/>
              <a:gd name="connsiteX3195" fmla="*/ 1930417 w 3600448"/>
              <a:gd name="connsiteY3195" fmla="*/ 1168128 h 2152650"/>
              <a:gd name="connsiteX3196" fmla="*/ 1926687 w 3600448"/>
              <a:gd name="connsiteY3196" fmla="*/ 1164409 h 2152650"/>
              <a:gd name="connsiteX3197" fmla="*/ 1949065 w 3600448"/>
              <a:gd name="connsiteY3197" fmla="*/ 1153251 h 2152650"/>
              <a:gd name="connsiteX3198" fmla="*/ 1922957 w 3600448"/>
              <a:gd name="connsiteY3198" fmla="*/ 1156970 h 2152650"/>
              <a:gd name="connsiteX3199" fmla="*/ 1922957 w 3600448"/>
              <a:gd name="connsiteY3199" fmla="*/ 1160689 h 2152650"/>
              <a:gd name="connsiteX3200" fmla="*/ 1885660 w 3600448"/>
              <a:gd name="connsiteY3200" fmla="*/ 1168128 h 2152650"/>
              <a:gd name="connsiteX3201" fmla="*/ 1893120 w 3600448"/>
              <a:gd name="connsiteY3201" fmla="*/ 1171847 h 2152650"/>
              <a:gd name="connsiteX3202" fmla="*/ 1881931 w 3600448"/>
              <a:gd name="connsiteY3202" fmla="*/ 1179286 h 2152650"/>
              <a:gd name="connsiteX3203" fmla="*/ 1881931 w 3600448"/>
              <a:gd name="connsiteY3203" fmla="*/ 1171847 h 2152650"/>
              <a:gd name="connsiteX3204" fmla="*/ 1848364 w 3600448"/>
              <a:gd name="connsiteY3204" fmla="*/ 1179286 h 2152650"/>
              <a:gd name="connsiteX3205" fmla="*/ 1859553 w 3600448"/>
              <a:gd name="connsiteY3205" fmla="*/ 1171847 h 2152650"/>
              <a:gd name="connsiteX3206" fmla="*/ 1852093 w 3600448"/>
              <a:gd name="connsiteY3206" fmla="*/ 1149532 h 2152650"/>
              <a:gd name="connsiteX3207" fmla="*/ 1796150 w 3600448"/>
              <a:gd name="connsiteY3207" fmla="*/ 1179286 h 2152650"/>
              <a:gd name="connsiteX3208" fmla="*/ 1796150 w 3600448"/>
              <a:gd name="connsiteY3208" fmla="*/ 1171847 h 2152650"/>
              <a:gd name="connsiteX3209" fmla="*/ 1770041 w 3600448"/>
              <a:gd name="connsiteY3209" fmla="*/ 1186724 h 2152650"/>
              <a:gd name="connsiteX3210" fmla="*/ 1766312 w 3600448"/>
              <a:gd name="connsiteY3210" fmla="*/ 1179286 h 2152650"/>
              <a:gd name="connsiteX3211" fmla="*/ 1758852 w 3600448"/>
              <a:gd name="connsiteY3211" fmla="*/ 1190444 h 2152650"/>
              <a:gd name="connsiteX3212" fmla="*/ 1755124 w 3600448"/>
              <a:gd name="connsiteY3212" fmla="*/ 1186724 h 2152650"/>
              <a:gd name="connsiteX3213" fmla="*/ 1762581 w 3600448"/>
              <a:gd name="connsiteY3213" fmla="*/ 1209040 h 2152650"/>
              <a:gd name="connsiteX3214" fmla="*/ 1777501 w 3600448"/>
              <a:gd name="connsiteY3214" fmla="*/ 1201602 h 2152650"/>
              <a:gd name="connsiteX3215" fmla="*/ 1770041 w 3600448"/>
              <a:gd name="connsiteY3215" fmla="*/ 1212759 h 2152650"/>
              <a:gd name="connsiteX3216" fmla="*/ 1796150 w 3600448"/>
              <a:gd name="connsiteY3216" fmla="*/ 1197882 h 2152650"/>
              <a:gd name="connsiteX3217" fmla="*/ 1811067 w 3600448"/>
              <a:gd name="connsiteY3217" fmla="*/ 1205321 h 2152650"/>
              <a:gd name="connsiteX3218" fmla="*/ 1777501 w 3600448"/>
              <a:gd name="connsiteY3218" fmla="*/ 1220198 h 2152650"/>
              <a:gd name="connsiteX3219" fmla="*/ 1743935 w 3600448"/>
              <a:gd name="connsiteY3219" fmla="*/ 1223917 h 2152650"/>
              <a:gd name="connsiteX3220" fmla="*/ 1747663 w 3600448"/>
              <a:gd name="connsiteY3220" fmla="*/ 1220198 h 2152650"/>
              <a:gd name="connsiteX3221" fmla="*/ 1729016 w 3600448"/>
              <a:gd name="connsiteY3221" fmla="*/ 1212759 h 2152650"/>
              <a:gd name="connsiteX3222" fmla="*/ 1714098 w 3600448"/>
              <a:gd name="connsiteY3222" fmla="*/ 1223917 h 2152650"/>
              <a:gd name="connsiteX3223" fmla="*/ 1721559 w 3600448"/>
              <a:gd name="connsiteY3223" fmla="*/ 1220198 h 2152650"/>
              <a:gd name="connsiteX3224" fmla="*/ 1706638 w 3600448"/>
              <a:gd name="connsiteY3224" fmla="*/ 1212759 h 2152650"/>
              <a:gd name="connsiteX3225" fmla="*/ 1702909 w 3600448"/>
              <a:gd name="connsiteY3225" fmla="*/ 1205321 h 2152650"/>
              <a:gd name="connsiteX3226" fmla="*/ 1729016 w 3600448"/>
              <a:gd name="connsiteY3226" fmla="*/ 1205321 h 2152650"/>
              <a:gd name="connsiteX3227" fmla="*/ 1773773 w 3600448"/>
              <a:gd name="connsiteY3227" fmla="*/ 1164409 h 2152650"/>
              <a:gd name="connsiteX3228" fmla="*/ 1770041 w 3600448"/>
              <a:gd name="connsiteY3228" fmla="*/ 1164409 h 2152650"/>
              <a:gd name="connsiteX3229" fmla="*/ 1788689 w 3600448"/>
              <a:gd name="connsiteY3229" fmla="*/ 1160689 h 2152650"/>
              <a:gd name="connsiteX3230" fmla="*/ 1766312 w 3600448"/>
              <a:gd name="connsiteY3230" fmla="*/ 1160689 h 2152650"/>
              <a:gd name="connsiteX3231" fmla="*/ 1732747 w 3600448"/>
              <a:gd name="connsiteY3231" fmla="*/ 1175567 h 2152650"/>
              <a:gd name="connsiteX3232" fmla="*/ 1695448 w 3600448"/>
              <a:gd name="connsiteY3232" fmla="*/ 1175567 h 2152650"/>
              <a:gd name="connsiteX3233" fmla="*/ 1717826 w 3600448"/>
              <a:gd name="connsiteY3233" fmla="*/ 1160689 h 2152650"/>
              <a:gd name="connsiteX3234" fmla="*/ 1729016 w 3600448"/>
              <a:gd name="connsiteY3234" fmla="*/ 1164409 h 2152650"/>
              <a:gd name="connsiteX3235" fmla="*/ 1725286 w 3600448"/>
              <a:gd name="connsiteY3235" fmla="*/ 1160689 h 2152650"/>
              <a:gd name="connsiteX3236" fmla="*/ 1740204 w 3600448"/>
              <a:gd name="connsiteY3236" fmla="*/ 1149532 h 2152650"/>
              <a:gd name="connsiteX3237" fmla="*/ 1702909 w 3600448"/>
              <a:gd name="connsiteY3237" fmla="*/ 1160689 h 2152650"/>
              <a:gd name="connsiteX3238" fmla="*/ 1706638 w 3600448"/>
              <a:gd name="connsiteY3238" fmla="*/ 1153251 h 2152650"/>
              <a:gd name="connsiteX3239" fmla="*/ 1732747 w 3600448"/>
              <a:gd name="connsiteY3239" fmla="*/ 1142093 h 2152650"/>
              <a:gd name="connsiteX3240" fmla="*/ 1725286 w 3600448"/>
              <a:gd name="connsiteY3240" fmla="*/ 1149532 h 2152650"/>
              <a:gd name="connsiteX3241" fmla="*/ 1740204 w 3600448"/>
              <a:gd name="connsiteY3241" fmla="*/ 1145812 h 2152650"/>
              <a:gd name="connsiteX3242" fmla="*/ 1740204 w 3600448"/>
              <a:gd name="connsiteY3242" fmla="*/ 1138374 h 2152650"/>
              <a:gd name="connsiteX3243" fmla="*/ 1770041 w 3600448"/>
              <a:gd name="connsiteY3243" fmla="*/ 1130935 h 2152650"/>
              <a:gd name="connsiteX3244" fmla="*/ 1773773 w 3600448"/>
              <a:gd name="connsiteY3244" fmla="*/ 1119777 h 2152650"/>
              <a:gd name="connsiteX3245" fmla="*/ 1807337 w 3600448"/>
              <a:gd name="connsiteY3245" fmla="*/ 1104900 h 2152650"/>
              <a:gd name="connsiteX3246" fmla="*/ 1375412 w 3600448"/>
              <a:gd name="connsiteY3246" fmla="*/ 1104900 h 2152650"/>
              <a:gd name="connsiteX3247" fmla="*/ 1383030 w 3600448"/>
              <a:gd name="connsiteY3247" fmla="*/ 1108075 h 2152650"/>
              <a:gd name="connsiteX3248" fmla="*/ 1375412 w 3600448"/>
              <a:gd name="connsiteY3248" fmla="*/ 1104900 h 2152650"/>
              <a:gd name="connsiteX3249" fmla="*/ 434991 w 3600448"/>
              <a:gd name="connsiteY3249" fmla="*/ 1104900 h 2152650"/>
              <a:gd name="connsiteX3250" fmla="*/ 457215 w 3600448"/>
              <a:gd name="connsiteY3250" fmla="*/ 1112308 h 2152650"/>
              <a:gd name="connsiteX3251" fmla="*/ 453511 w 3600448"/>
              <a:gd name="connsiteY3251" fmla="*/ 1116013 h 2152650"/>
              <a:gd name="connsiteX3252" fmla="*/ 434991 w 3600448"/>
              <a:gd name="connsiteY3252" fmla="*/ 1104900 h 2152650"/>
              <a:gd name="connsiteX3253" fmla="*/ 326511 w 3600448"/>
              <a:gd name="connsiteY3253" fmla="*/ 1104900 h 2152650"/>
              <a:gd name="connsiteX3254" fmla="*/ 341328 w 3600448"/>
              <a:gd name="connsiteY3254" fmla="*/ 1108869 h 2152650"/>
              <a:gd name="connsiteX3255" fmla="*/ 326511 w 3600448"/>
              <a:gd name="connsiteY3255" fmla="*/ 1108869 h 2152650"/>
              <a:gd name="connsiteX3256" fmla="*/ 326511 w 3600448"/>
              <a:gd name="connsiteY3256" fmla="*/ 1112837 h 2152650"/>
              <a:gd name="connsiteX3257" fmla="*/ 319104 w 3600448"/>
              <a:gd name="connsiteY3257" fmla="*/ 1112837 h 2152650"/>
              <a:gd name="connsiteX3258" fmla="*/ 326511 w 3600448"/>
              <a:gd name="connsiteY3258" fmla="*/ 1104900 h 2152650"/>
              <a:gd name="connsiteX3259" fmla="*/ 1503925 w 3600448"/>
              <a:gd name="connsiteY3259" fmla="*/ 1104612 h 2152650"/>
              <a:gd name="connsiteX3260" fmla="*/ 1502531 w 3600448"/>
              <a:gd name="connsiteY3260" fmla="*/ 1108846 h 2152650"/>
              <a:gd name="connsiteX3261" fmla="*/ 1495228 w 3600448"/>
              <a:gd name="connsiteY3261" fmla="*/ 1106957 h 2152650"/>
              <a:gd name="connsiteX3262" fmla="*/ 1499739 w 3600448"/>
              <a:gd name="connsiteY3262" fmla="*/ 1105598 h 2152650"/>
              <a:gd name="connsiteX3263" fmla="*/ 1503925 w 3600448"/>
              <a:gd name="connsiteY3263" fmla="*/ 1104612 h 2152650"/>
              <a:gd name="connsiteX3264" fmla="*/ 255916 w 3600448"/>
              <a:gd name="connsiteY3264" fmla="*/ 1102989 h 2152650"/>
              <a:gd name="connsiteX3265" fmla="*/ 252943 w 3600448"/>
              <a:gd name="connsiteY3265" fmla="*/ 1105239 h 2152650"/>
              <a:gd name="connsiteX3266" fmla="*/ 254391 w 3600448"/>
              <a:gd name="connsiteY3266" fmla="*/ 1103135 h 2152650"/>
              <a:gd name="connsiteX3267" fmla="*/ 483409 w 3600448"/>
              <a:gd name="connsiteY3267" fmla="*/ 1102419 h 2152650"/>
              <a:gd name="connsiteX3268" fmla="*/ 487379 w 3600448"/>
              <a:gd name="connsiteY3268" fmla="*/ 1108868 h 2152650"/>
              <a:gd name="connsiteX3269" fmla="*/ 479440 w 3600448"/>
              <a:gd name="connsiteY3269" fmla="*/ 1104900 h 2152650"/>
              <a:gd name="connsiteX3270" fmla="*/ 483409 w 3600448"/>
              <a:gd name="connsiteY3270" fmla="*/ 1102419 h 2152650"/>
              <a:gd name="connsiteX3271" fmla="*/ 1085861 w 3600448"/>
              <a:gd name="connsiteY3271" fmla="*/ 1101725 h 2152650"/>
              <a:gd name="connsiteX3272" fmla="*/ 1096974 w 3600448"/>
              <a:gd name="connsiteY3272" fmla="*/ 1108075 h 2152650"/>
              <a:gd name="connsiteX3273" fmla="*/ 1082689 w 3600448"/>
              <a:gd name="connsiteY3273" fmla="*/ 1104900 h 2152650"/>
              <a:gd name="connsiteX3274" fmla="*/ 877902 w 3600448"/>
              <a:gd name="connsiteY3274" fmla="*/ 1101725 h 2152650"/>
              <a:gd name="connsiteX3275" fmla="*/ 892190 w 3600448"/>
              <a:gd name="connsiteY3275" fmla="*/ 1101725 h 2152650"/>
              <a:gd name="connsiteX3276" fmla="*/ 884253 w 3600448"/>
              <a:gd name="connsiteY3276" fmla="*/ 1108075 h 2152650"/>
              <a:gd name="connsiteX3277" fmla="*/ 222254 w 3600448"/>
              <a:gd name="connsiteY3277" fmla="*/ 1101725 h 2152650"/>
              <a:gd name="connsiteX3278" fmla="*/ 227015 w 3600448"/>
              <a:gd name="connsiteY3278" fmla="*/ 1101725 h 2152650"/>
              <a:gd name="connsiteX3279" fmla="*/ 219077 w 3600448"/>
              <a:gd name="connsiteY3279" fmla="*/ 1104900 h 2152650"/>
              <a:gd name="connsiteX3280" fmla="*/ 1290410 w 3600448"/>
              <a:gd name="connsiteY3280" fmla="*/ 1101422 h 2152650"/>
              <a:gd name="connsiteX3281" fmla="*/ 1297853 w 3600448"/>
              <a:gd name="connsiteY3281" fmla="*/ 1105134 h 2152650"/>
              <a:gd name="connsiteX3282" fmla="*/ 1294597 w 3600448"/>
              <a:gd name="connsiteY3282" fmla="*/ 1108382 h 2152650"/>
              <a:gd name="connsiteX3283" fmla="*/ 1291340 w 3600448"/>
              <a:gd name="connsiteY3283" fmla="*/ 1107918 h 2152650"/>
              <a:gd name="connsiteX3284" fmla="*/ 1290410 w 3600448"/>
              <a:gd name="connsiteY3284" fmla="*/ 1101422 h 2152650"/>
              <a:gd name="connsiteX3285" fmla="*/ 2514253 w 3600448"/>
              <a:gd name="connsiteY3285" fmla="*/ 1101397 h 2152650"/>
              <a:gd name="connsiteX3286" fmla="*/ 2514253 w 3600448"/>
              <a:gd name="connsiteY3286" fmla="*/ 1120009 h 2152650"/>
              <a:gd name="connsiteX3287" fmla="*/ 2491905 w 3600448"/>
              <a:gd name="connsiteY3287" fmla="*/ 1105119 h 2152650"/>
              <a:gd name="connsiteX3288" fmla="*/ 2514253 w 3600448"/>
              <a:gd name="connsiteY3288" fmla="*/ 1101397 h 2152650"/>
              <a:gd name="connsiteX3289" fmla="*/ 2391336 w 3600448"/>
              <a:gd name="connsiteY3289" fmla="*/ 1101397 h 2152650"/>
              <a:gd name="connsiteX3290" fmla="*/ 2380161 w 3600448"/>
              <a:gd name="connsiteY3290" fmla="*/ 1105119 h 2152650"/>
              <a:gd name="connsiteX3291" fmla="*/ 2380627 w 3600448"/>
              <a:gd name="connsiteY3291" fmla="*/ 1103069 h 2152650"/>
              <a:gd name="connsiteX3292" fmla="*/ 2778023 w 3600448"/>
              <a:gd name="connsiteY3292" fmla="*/ 1101214 h 2152650"/>
              <a:gd name="connsiteX3293" fmla="*/ 2786060 w 3600448"/>
              <a:gd name="connsiteY3293" fmla="*/ 1111930 h 2152650"/>
              <a:gd name="connsiteX3294" fmla="*/ 2786060 w 3600448"/>
              <a:gd name="connsiteY3294" fmla="*/ 1119187 h 2152650"/>
              <a:gd name="connsiteX3295" fmla="*/ 2771772 w 3600448"/>
              <a:gd name="connsiteY3295" fmla="*/ 1104673 h 2152650"/>
              <a:gd name="connsiteX3296" fmla="*/ 2778023 w 3600448"/>
              <a:gd name="connsiteY3296" fmla="*/ 1101214 h 2152650"/>
              <a:gd name="connsiteX3297" fmla="*/ 2510608 w 3600448"/>
              <a:gd name="connsiteY3297" fmla="*/ 1100529 h 2152650"/>
              <a:gd name="connsiteX3298" fmla="*/ 2511406 w 3600448"/>
              <a:gd name="connsiteY3298" fmla="*/ 1100719 h 2152650"/>
              <a:gd name="connsiteX3299" fmla="*/ 2510529 w 3600448"/>
              <a:gd name="connsiteY3299" fmla="*/ 1101397 h 2152650"/>
              <a:gd name="connsiteX3300" fmla="*/ 2503079 w 3600448"/>
              <a:gd name="connsiteY3300" fmla="*/ 1093952 h 2152650"/>
              <a:gd name="connsiteX3301" fmla="*/ 2514253 w 3600448"/>
              <a:gd name="connsiteY3301" fmla="*/ 1093952 h 2152650"/>
              <a:gd name="connsiteX3302" fmla="*/ 2510994 w 3600448"/>
              <a:gd name="connsiteY3302" fmla="*/ 1096278 h 2152650"/>
              <a:gd name="connsiteX3303" fmla="*/ 2510608 w 3600448"/>
              <a:gd name="connsiteY3303" fmla="*/ 1100529 h 2152650"/>
              <a:gd name="connsiteX3304" fmla="*/ 2504476 w 3600448"/>
              <a:gd name="connsiteY3304" fmla="*/ 1099070 h 2152650"/>
              <a:gd name="connsiteX3305" fmla="*/ 2503079 w 3600448"/>
              <a:gd name="connsiteY3305" fmla="*/ 1093952 h 2152650"/>
              <a:gd name="connsiteX3306" fmla="*/ 742968 w 3600448"/>
              <a:gd name="connsiteY3306" fmla="*/ 1093788 h 2152650"/>
              <a:gd name="connsiteX3307" fmla="*/ 744895 w 3600448"/>
              <a:gd name="connsiteY3307" fmla="*/ 1093788 h 2152650"/>
              <a:gd name="connsiteX3308" fmla="*/ 757172 w 3600448"/>
              <a:gd name="connsiteY3308" fmla="*/ 1093788 h 2152650"/>
              <a:gd name="connsiteX3309" fmla="*/ 750679 w 3600448"/>
              <a:gd name="connsiteY3309" fmla="*/ 1101725 h 2152650"/>
              <a:gd name="connsiteX3310" fmla="*/ 758294 w 3600448"/>
              <a:gd name="connsiteY3310" fmla="*/ 1092416 h 2152650"/>
              <a:gd name="connsiteX3311" fmla="*/ 758389 w 3600448"/>
              <a:gd name="connsiteY3311" fmla="*/ 1093788 h 2152650"/>
              <a:gd name="connsiteX3312" fmla="*/ 757172 w 3600448"/>
              <a:gd name="connsiteY3312" fmla="*/ 1093788 h 2152650"/>
              <a:gd name="connsiteX3313" fmla="*/ 1100942 w 3600448"/>
              <a:gd name="connsiteY3313" fmla="*/ 1092002 h 2152650"/>
              <a:gd name="connsiteX3314" fmla="*/ 1108086 w 3600448"/>
              <a:gd name="connsiteY3314" fmla="*/ 1092994 h 2152650"/>
              <a:gd name="connsiteX3315" fmla="*/ 1093798 w 3600448"/>
              <a:gd name="connsiteY3315" fmla="*/ 1096963 h 2152650"/>
              <a:gd name="connsiteX3316" fmla="*/ 1100942 w 3600448"/>
              <a:gd name="connsiteY3316" fmla="*/ 1092002 h 2152650"/>
              <a:gd name="connsiteX3317" fmla="*/ 483887 w 3600448"/>
              <a:gd name="connsiteY3317" fmla="*/ 1090480 h 2152650"/>
              <a:gd name="connsiteX3318" fmla="*/ 490553 w 3600448"/>
              <a:gd name="connsiteY3318" fmla="*/ 1093258 h 2152650"/>
              <a:gd name="connsiteX3319" fmla="*/ 471503 w 3600448"/>
              <a:gd name="connsiteY3319" fmla="*/ 1096962 h 2152650"/>
              <a:gd name="connsiteX3320" fmla="*/ 471503 w 3600448"/>
              <a:gd name="connsiteY3320" fmla="*/ 1093258 h 2152650"/>
              <a:gd name="connsiteX3321" fmla="*/ 483887 w 3600448"/>
              <a:gd name="connsiteY3321" fmla="*/ 1090480 h 2152650"/>
              <a:gd name="connsiteX3322" fmla="*/ 2859739 w 3600448"/>
              <a:gd name="connsiteY3322" fmla="*/ 1089678 h 2152650"/>
              <a:gd name="connsiteX3323" fmla="*/ 2874960 w 3600448"/>
              <a:gd name="connsiteY3323" fmla="*/ 1097492 h 2152650"/>
              <a:gd name="connsiteX3324" fmla="*/ 2849704 w 3600448"/>
              <a:gd name="connsiteY3324" fmla="*/ 1108604 h 2152650"/>
              <a:gd name="connsiteX3325" fmla="*/ 2849704 w 3600448"/>
              <a:gd name="connsiteY3325" fmla="*/ 1116012 h 2152650"/>
              <a:gd name="connsiteX3326" fmla="*/ 2835272 w 3600448"/>
              <a:gd name="connsiteY3326" fmla="*/ 1104900 h 2152650"/>
              <a:gd name="connsiteX3327" fmla="*/ 2853312 w 3600448"/>
              <a:gd name="connsiteY3327" fmla="*/ 1097492 h 2152650"/>
              <a:gd name="connsiteX3328" fmla="*/ 2849704 w 3600448"/>
              <a:gd name="connsiteY3328" fmla="*/ 1093787 h 2152650"/>
              <a:gd name="connsiteX3329" fmla="*/ 2859739 w 3600448"/>
              <a:gd name="connsiteY3329" fmla="*/ 1089678 h 2152650"/>
              <a:gd name="connsiteX3330" fmla="*/ 2120580 w 3600448"/>
              <a:gd name="connsiteY3330" fmla="*/ 1089025 h 2152650"/>
              <a:gd name="connsiteX3331" fmla="*/ 2124390 w 3600448"/>
              <a:gd name="connsiteY3331" fmla="*/ 1096962 h 2152650"/>
              <a:gd name="connsiteX3332" fmla="*/ 2120580 w 3600448"/>
              <a:gd name="connsiteY3332" fmla="*/ 1089025 h 2152650"/>
              <a:gd name="connsiteX3333" fmla="*/ 1740335 w 3600448"/>
              <a:gd name="connsiteY3333" fmla="*/ 1089025 h 2152650"/>
              <a:gd name="connsiteX3334" fmla="*/ 1744058 w 3600448"/>
              <a:gd name="connsiteY3334" fmla="*/ 1100251 h 2152650"/>
              <a:gd name="connsiteX3335" fmla="*/ 1729170 w 3600448"/>
              <a:gd name="connsiteY3335" fmla="*/ 1133928 h 2152650"/>
              <a:gd name="connsiteX3336" fmla="*/ 1703114 w 3600448"/>
              <a:gd name="connsiteY3336" fmla="*/ 1130186 h 2152650"/>
              <a:gd name="connsiteX3337" fmla="*/ 1703114 w 3600448"/>
              <a:gd name="connsiteY3337" fmla="*/ 1118961 h 2152650"/>
              <a:gd name="connsiteX3338" fmla="*/ 1695667 w 3600448"/>
              <a:gd name="connsiteY3338" fmla="*/ 1122702 h 2152650"/>
              <a:gd name="connsiteX3339" fmla="*/ 1695667 w 3600448"/>
              <a:gd name="connsiteY3339" fmla="*/ 1137670 h 2152650"/>
              <a:gd name="connsiteX3340" fmla="*/ 1680780 w 3600448"/>
              <a:gd name="connsiteY3340" fmla="*/ 1137670 h 2152650"/>
              <a:gd name="connsiteX3341" fmla="*/ 1688222 w 3600448"/>
              <a:gd name="connsiteY3341" fmla="*/ 1130186 h 2152650"/>
              <a:gd name="connsiteX3342" fmla="*/ 1677055 w 3600448"/>
              <a:gd name="connsiteY3342" fmla="*/ 1126444 h 2152650"/>
              <a:gd name="connsiteX3343" fmla="*/ 1671389 w 3600448"/>
              <a:gd name="connsiteY3343" fmla="*/ 1127283 h 2152650"/>
              <a:gd name="connsiteX3344" fmla="*/ 1693343 w 3600448"/>
              <a:gd name="connsiteY3344" fmla="*/ 1115686 h 2152650"/>
              <a:gd name="connsiteX3345" fmla="*/ 1718002 w 3600448"/>
              <a:gd name="connsiteY3345" fmla="*/ 1092767 h 2152650"/>
              <a:gd name="connsiteX3346" fmla="*/ 1740335 w 3600448"/>
              <a:gd name="connsiteY3346" fmla="*/ 1089025 h 2152650"/>
              <a:gd name="connsiteX3347" fmla="*/ 757915 w 3600448"/>
              <a:gd name="connsiteY3347" fmla="*/ 1086951 h 2152650"/>
              <a:gd name="connsiteX3348" fmla="*/ 760438 w 3600448"/>
              <a:gd name="connsiteY3348" fmla="*/ 1087772 h 2152650"/>
              <a:gd name="connsiteX3349" fmla="*/ 758389 w 3600448"/>
              <a:gd name="connsiteY3349" fmla="*/ 1092299 h 2152650"/>
              <a:gd name="connsiteX3350" fmla="*/ 758294 w 3600448"/>
              <a:gd name="connsiteY3350" fmla="*/ 1092416 h 2152650"/>
              <a:gd name="connsiteX3351" fmla="*/ 516749 w 3600448"/>
              <a:gd name="connsiteY3351" fmla="*/ 1086644 h 2152650"/>
              <a:gd name="connsiteX3352" fmla="*/ 520716 w 3600448"/>
              <a:gd name="connsiteY3352" fmla="*/ 1089025 h 2152650"/>
              <a:gd name="connsiteX3353" fmla="*/ 512778 w 3600448"/>
              <a:gd name="connsiteY3353" fmla="*/ 1089025 h 2152650"/>
              <a:gd name="connsiteX3354" fmla="*/ 516749 w 3600448"/>
              <a:gd name="connsiteY3354" fmla="*/ 1086644 h 2152650"/>
              <a:gd name="connsiteX3355" fmla="*/ 365976 w 3600448"/>
              <a:gd name="connsiteY3355" fmla="*/ 1086114 h 2152650"/>
              <a:gd name="connsiteX3356" fmla="*/ 370812 w 3600448"/>
              <a:gd name="connsiteY3356" fmla="*/ 1087041 h 2152650"/>
              <a:gd name="connsiteX3357" fmla="*/ 385779 w 3600448"/>
              <a:gd name="connsiteY3357" fmla="*/ 1089025 h 2152650"/>
              <a:gd name="connsiteX3358" fmla="*/ 367640 w 3600448"/>
              <a:gd name="connsiteY3358" fmla="*/ 1089025 h 2152650"/>
              <a:gd name="connsiteX3359" fmla="*/ 1778001 w 3600448"/>
              <a:gd name="connsiteY3359" fmla="*/ 1085850 h 2152650"/>
              <a:gd name="connsiteX3360" fmla="*/ 1763713 w 3600448"/>
              <a:gd name="connsiteY3360" fmla="*/ 1093258 h 2152650"/>
              <a:gd name="connsiteX3361" fmla="*/ 1778001 w 3600448"/>
              <a:gd name="connsiteY3361" fmla="*/ 1085850 h 2152650"/>
              <a:gd name="connsiteX3362" fmla="*/ 1755244 w 3600448"/>
              <a:gd name="connsiteY3362" fmla="*/ 1085850 h 2152650"/>
              <a:gd name="connsiteX3363" fmla="*/ 1755244 w 3600448"/>
              <a:gd name="connsiteY3363" fmla="*/ 1096962 h 2152650"/>
              <a:gd name="connsiteX3364" fmla="*/ 1747838 w 3600448"/>
              <a:gd name="connsiteY3364" fmla="*/ 1096962 h 2152650"/>
              <a:gd name="connsiteX3365" fmla="*/ 1755244 w 3600448"/>
              <a:gd name="connsiteY3365" fmla="*/ 1085850 h 2152650"/>
              <a:gd name="connsiteX3366" fmla="*/ 754534 w 3600448"/>
              <a:gd name="connsiteY3366" fmla="*/ 1085850 h 2152650"/>
              <a:gd name="connsiteX3367" fmla="*/ 757908 w 3600448"/>
              <a:gd name="connsiteY3367" fmla="*/ 1086842 h 2152650"/>
              <a:gd name="connsiteX3368" fmla="*/ 757915 w 3600448"/>
              <a:gd name="connsiteY3368" fmla="*/ 1086951 h 2152650"/>
              <a:gd name="connsiteX3369" fmla="*/ 554053 w 3600448"/>
              <a:gd name="connsiteY3369" fmla="*/ 1085850 h 2152650"/>
              <a:gd name="connsiteX3370" fmla="*/ 557232 w 3600448"/>
              <a:gd name="connsiteY3370" fmla="*/ 1089025 h 2152650"/>
              <a:gd name="connsiteX3371" fmla="*/ 549290 w 3600448"/>
              <a:gd name="connsiteY3371" fmla="*/ 1093787 h 2152650"/>
              <a:gd name="connsiteX3372" fmla="*/ 1310420 w 3600448"/>
              <a:gd name="connsiteY3372" fmla="*/ 1085149 h 2152650"/>
              <a:gd name="connsiteX3373" fmla="*/ 1312552 w 3600448"/>
              <a:gd name="connsiteY3373" fmla="*/ 1089025 h 2152650"/>
              <a:gd name="connsiteX3374" fmla="*/ 1308186 w 3600448"/>
              <a:gd name="connsiteY3374" fmla="*/ 1087041 h 2152650"/>
              <a:gd name="connsiteX3375" fmla="*/ 2301941 w 3600448"/>
              <a:gd name="connsiteY3375" fmla="*/ 1082785 h 2152650"/>
              <a:gd name="connsiteX3376" fmla="*/ 2305666 w 3600448"/>
              <a:gd name="connsiteY3376" fmla="*/ 1082785 h 2152650"/>
              <a:gd name="connsiteX3377" fmla="*/ 2305300 w 3600448"/>
              <a:gd name="connsiteY3377" fmla="*/ 1083053 h 2152650"/>
              <a:gd name="connsiteX3378" fmla="*/ 2198562 w 3600448"/>
              <a:gd name="connsiteY3378" fmla="*/ 1082675 h 2152650"/>
              <a:gd name="connsiteX3379" fmla="*/ 2213216 w 3600448"/>
              <a:gd name="connsiteY3379" fmla="*/ 1094105 h 2152650"/>
              <a:gd name="connsiteX3380" fmla="*/ 2220543 w 3600448"/>
              <a:gd name="connsiteY3380" fmla="*/ 1082675 h 2152650"/>
              <a:gd name="connsiteX3381" fmla="*/ 2235197 w 3600448"/>
              <a:gd name="connsiteY3381" fmla="*/ 1086485 h 2152650"/>
              <a:gd name="connsiteX3382" fmla="*/ 2198562 w 3600448"/>
              <a:gd name="connsiteY3382" fmla="*/ 1090295 h 2152650"/>
              <a:gd name="connsiteX3383" fmla="*/ 2187572 w 3600448"/>
              <a:gd name="connsiteY3383" fmla="*/ 1097915 h 2152650"/>
              <a:gd name="connsiteX3384" fmla="*/ 2187572 w 3600448"/>
              <a:gd name="connsiteY3384" fmla="*/ 1090295 h 2152650"/>
              <a:gd name="connsiteX3385" fmla="*/ 2198562 w 3600448"/>
              <a:gd name="connsiteY3385" fmla="*/ 1082675 h 2152650"/>
              <a:gd name="connsiteX3386" fmla="*/ 1681162 w 3600448"/>
              <a:gd name="connsiteY3386" fmla="*/ 1082675 h 2152650"/>
              <a:gd name="connsiteX3387" fmla="*/ 1684736 w 3600448"/>
              <a:gd name="connsiteY3387" fmla="*/ 1089025 h 2152650"/>
              <a:gd name="connsiteX3388" fmla="*/ 1309059 w 3600448"/>
              <a:gd name="connsiteY3388" fmla="*/ 1082675 h 2152650"/>
              <a:gd name="connsiteX3389" fmla="*/ 1310587 w 3600448"/>
              <a:gd name="connsiteY3389" fmla="*/ 1085007 h 2152650"/>
              <a:gd name="connsiteX3390" fmla="*/ 1310420 w 3600448"/>
              <a:gd name="connsiteY3390" fmla="*/ 1085149 h 2152650"/>
              <a:gd name="connsiteX3391" fmla="*/ 490553 w 3600448"/>
              <a:gd name="connsiteY3391" fmla="*/ 1082675 h 2152650"/>
              <a:gd name="connsiteX3392" fmla="*/ 505562 w 3600448"/>
              <a:gd name="connsiteY3392" fmla="*/ 1082675 h 2152650"/>
              <a:gd name="connsiteX3393" fmla="*/ 505562 w 3600448"/>
              <a:gd name="connsiteY3393" fmla="*/ 1097492 h 2152650"/>
              <a:gd name="connsiteX3394" fmla="*/ 528076 w 3600448"/>
              <a:gd name="connsiteY3394" fmla="*/ 1097492 h 2152650"/>
              <a:gd name="connsiteX3395" fmla="*/ 524324 w 3600448"/>
              <a:gd name="connsiteY3395" fmla="*/ 1093788 h 2152650"/>
              <a:gd name="connsiteX3396" fmla="*/ 531829 w 3600448"/>
              <a:gd name="connsiteY3396" fmla="*/ 1101196 h 2152650"/>
              <a:gd name="connsiteX3397" fmla="*/ 505562 w 3600448"/>
              <a:gd name="connsiteY3397" fmla="*/ 1104900 h 2152650"/>
              <a:gd name="connsiteX3398" fmla="*/ 490553 w 3600448"/>
              <a:gd name="connsiteY3398" fmla="*/ 1082675 h 2152650"/>
              <a:gd name="connsiteX3399" fmla="*/ 364010 w 3600448"/>
              <a:gd name="connsiteY3399" fmla="*/ 1082675 h 2152650"/>
              <a:gd name="connsiteX3400" fmla="*/ 364463 w 3600448"/>
              <a:gd name="connsiteY3400" fmla="*/ 1083469 h 2152650"/>
              <a:gd name="connsiteX3401" fmla="*/ 365976 w 3600448"/>
              <a:gd name="connsiteY3401" fmla="*/ 1086114 h 2152650"/>
              <a:gd name="connsiteX3402" fmla="*/ 364858 w 3600448"/>
              <a:gd name="connsiteY3402" fmla="*/ 1085900 h 2152650"/>
              <a:gd name="connsiteX3403" fmla="*/ 364010 w 3600448"/>
              <a:gd name="connsiteY3403" fmla="*/ 1082675 h 2152650"/>
              <a:gd name="connsiteX3404" fmla="*/ 327042 w 3600448"/>
              <a:gd name="connsiteY3404" fmla="*/ 1082675 h 2152650"/>
              <a:gd name="connsiteX3405" fmla="*/ 327042 w 3600448"/>
              <a:gd name="connsiteY3405" fmla="*/ 1089025 h 2152650"/>
              <a:gd name="connsiteX3406" fmla="*/ 322279 w 3600448"/>
              <a:gd name="connsiteY3406" fmla="*/ 1089025 h 2152650"/>
              <a:gd name="connsiteX3407" fmla="*/ 2317747 w 3600448"/>
              <a:gd name="connsiteY3407" fmla="*/ 1077912 h 2152650"/>
              <a:gd name="connsiteX3408" fmla="*/ 2328860 w 3600448"/>
              <a:gd name="connsiteY3408" fmla="*/ 1082674 h 2152650"/>
              <a:gd name="connsiteX3409" fmla="*/ 2321451 w 3600448"/>
              <a:gd name="connsiteY3409" fmla="*/ 1082674 h 2152650"/>
              <a:gd name="connsiteX3410" fmla="*/ 2317747 w 3600448"/>
              <a:gd name="connsiteY3410" fmla="*/ 1077912 h 2152650"/>
              <a:gd name="connsiteX3411" fmla="*/ 914415 w 3600448"/>
              <a:gd name="connsiteY3411" fmla="*/ 1077912 h 2152650"/>
              <a:gd name="connsiteX3412" fmla="*/ 922352 w 3600448"/>
              <a:gd name="connsiteY3412" fmla="*/ 1077912 h 2152650"/>
              <a:gd name="connsiteX3413" fmla="*/ 914415 w 3600448"/>
              <a:gd name="connsiteY3413" fmla="*/ 1089024 h 2152650"/>
              <a:gd name="connsiteX3414" fmla="*/ 906477 w 3600448"/>
              <a:gd name="connsiteY3414" fmla="*/ 1082674 h 2152650"/>
              <a:gd name="connsiteX3415" fmla="*/ 914415 w 3600448"/>
              <a:gd name="connsiteY3415" fmla="*/ 1085849 h 2152650"/>
              <a:gd name="connsiteX3416" fmla="*/ 299781 w 3600448"/>
              <a:gd name="connsiteY3416" fmla="*/ 1077000 h 2152650"/>
              <a:gd name="connsiteX3417" fmla="*/ 315929 w 3600448"/>
              <a:gd name="connsiteY3417" fmla="*/ 1082788 h 2152650"/>
              <a:gd name="connsiteX3418" fmla="*/ 308525 w 3600448"/>
              <a:gd name="connsiteY3418" fmla="*/ 1082788 h 2152650"/>
              <a:gd name="connsiteX3419" fmla="*/ 308525 w 3600448"/>
              <a:gd name="connsiteY3419" fmla="*/ 1094014 h 2152650"/>
              <a:gd name="connsiteX3420" fmla="*/ 293691 w 3600448"/>
              <a:gd name="connsiteY3420" fmla="*/ 1090272 h 2152650"/>
              <a:gd name="connsiteX3421" fmla="*/ 304816 w 3600448"/>
              <a:gd name="connsiteY3421" fmla="*/ 1097756 h 2152650"/>
              <a:gd name="connsiteX3422" fmla="*/ 286281 w 3600448"/>
              <a:gd name="connsiteY3422" fmla="*/ 1105239 h 2152650"/>
              <a:gd name="connsiteX3423" fmla="*/ 293691 w 3600448"/>
              <a:gd name="connsiteY3423" fmla="*/ 1108981 h 2152650"/>
              <a:gd name="connsiteX3424" fmla="*/ 282577 w 3600448"/>
              <a:gd name="connsiteY3424" fmla="*/ 1105239 h 2152650"/>
              <a:gd name="connsiteX3425" fmla="*/ 282577 w 3600448"/>
              <a:gd name="connsiteY3425" fmla="*/ 1123949 h 2152650"/>
              <a:gd name="connsiteX3426" fmla="*/ 278872 w 3600448"/>
              <a:gd name="connsiteY3426" fmla="*/ 1105239 h 2152650"/>
              <a:gd name="connsiteX3427" fmla="*/ 261742 w 3600448"/>
              <a:gd name="connsiteY3427" fmla="*/ 1102433 h 2152650"/>
              <a:gd name="connsiteX3428" fmla="*/ 255916 w 3600448"/>
              <a:gd name="connsiteY3428" fmla="*/ 1102989 h 2152650"/>
              <a:gd name="connsiteX3429" fmla="*/ 260352 w 3600448"/>
              <a:gd name="connsiteY3429" fmla="*/ 1099627 h 2152650"/>
              <a:gd name="connsiteX3430" fmla="*/ 256647 w 3600448"/>
              <a:gd name="connsiteY3430" fmla="*/ 1094014 h 2152650"/>
              <a:gd name="connsiteX3431" fmla="*/ 264058 w 3600448"/>
              <a:gd name="connsiteY3431" fmla="*/ 1097756 h 2152650"/>
              <a:gd name="connsiteX3432" fmla="*/ 260352 w 3600448"/>
              <a:gd name="connsiteY3432" fmla="*/ 1090272 h 2152650"/>
              <a:gd name="connsiteX3433" fmla="*/ 264058 w 3600448"/>
              <a:gd name="connsiteY3433" fmla="*/ 1086530 h 2152650"/>
              <a:gd name="connsiteX3434" fmla="*/ 275169 w 3600448"/>
              <a:gd name="connsiteY3434" fmla="*/ 1090272 h 2152650"/>
              <a:gd name="connsiteX3435" fmla="*/ 278872 w 3600448"/>
              <a:gd name="connsiteY3435" fmla="*/ 1082788 h 2152650"/>
              <a:gd name="connsiteX3436" fmla="*/ 282577 w 3600448"/>
              <a:gd name="connsiteY3436" fmla="*/ 1090272 h 2152650"/>
              <a:gd name="connsiteX3437" fmla="*/ 297413 w 3600448"/>
              <a:gd name="connsiteY3437" fmla="*/ 1082788 h 2152650"/>
              <a:gd name="connsiteX3438" fmla="*/ 289988 w 3600448"/>
              <a:gd name="connsiteY3438" fmla="*/ 1079046 h 2152650"/>
              <a:gd name="connsiteX3439" fmla="*/ 299781 w 3600448"/>
              <a:gd name="connsiteY3439" fmla="*/ 1077000 h 2152650"/>
              <a:gd name="connsiteX3440" fmla="*/ 1881555 w 3600448"/>
              <a:gd name="connsiteY3440" fmla="*/ 1075950 h 2152650"/>
              <a:gd name="connsiteX3441" fmla="*/ 1881510 w 3600448"/>
              <a:gd name="connsiteY3441" fmla="*/ 1076314 h 2152650"/>
              <a:gd name="connsiteX3442" fmla="*/ 1875054 w 3600448"/>
              <a:gd name="connsiteY3442" fmla="*/ 1078120 h 2152650"/>
              <a:gd name="connsiteX3443" fmla="*/ 1795989 w 3600448"/>
              <a:gd name="connsiteY3443" fmla="*/ 1074737 h 2152650"/>
              <a:gd name="connsiteX3444" fmla="*/ 1814510 w 3600448"/>
              <a:gd name="connsiteY3444" fmla="*/ 1074737 h 2152650"/>
              <a:gd name="connsiteX3445" fmla="*/ 1807102 w 3600448"/>
              <a:gd name="connsiteY3445" fmla="*/ 1090158 h 2152650"/>
              <a:gd name="connsiteX3446" fmla="*/ 1781174 w 3600448"/>
              <a:gd name="connsiteY3446" fmla="*/ 1094014 h 2152650"/>
              <a:gd name="connsiteX3447" fmla="*/ 1784877 w 3600448"/>
              <a:gd name="connsiteY3447" fmla="*/ 1078592 h 2152650"/>
              <a:gd name="connsiteX3448" fmla="*/ 1792285 w 3600448"/>
              <a:gd name="connsiteY3448" fmla="*/ 1086303 h 2152650"/>
              <a:gd name="connsiteX3449" fmla="*/ 1799696 w 3600448"/>
              <a:gd name="connsiteY3449" fmla="*/ 1078592 h 2152650"/>
              <a:gd name="connsiteX3450" fmla="*/ 1795989 w 3600448"/>
              <a:gd name="connsiteY3450" fmla="*/ 1074737 h 2152650"/>
              <a:gd name="connsiteX3451" fmla="*/ 1886221 w 3600448"/>
              <a:gd name="connsiteY3451" fmla="*/ 1074393 h 2152650"/>
              <a:gd name="connsiteX3452" fmla="*/ 1889944 w 3600448"/>
              <a:gd name="connsiteY3452" fmla="*/ 1089301 h 2152650"/>
              <a:gd name="connsiteX3453" fmla="*/ 1863887 w 3600448"/>
              <a:gd name="connsiteY3453" fmla="*/ 1104210 h 2152650"/>
              <a:gd name="connsiteX3454" fmla="*/ 1886221 w 3600448"/>
              <a:gd name="connsiteY3454" fmla="*/ 1100483 h 2152650"/>
              <a:gd name="connsiteX3455" fmla="*/ 1889944 w 3600448"/>
              <a:gd name="connsiteY3455" fmla="*/ 1104210 h 2152650"/>
              <a:gd name="connsiteX3456" fmla="*/ 1904833 w 3600448"/>
              <a:gd name="connsiteY3456" fmla="*/ 1085574 h 2152650"/>
              <a:gd name="connsiteX3457" fmla="*/ 1916001 w 3600448"/>
              <a:gd name="connsiteY3457" fmla="*/ 1096756 h 2152650"/>
              <a:gd name="connsiteX3458" fmla="*/ 1938335 w 3600448"/>
              <a:gd name="connsiteY3458" fmla="*/ 1085574 h 2152650"/>
              <a:gd name="connsiteX3459" fmla="*/ 1893317 w 3600448"/>
              <a:gd name="connsiteY3459" fmla="*/ 1113353 h 2152650"/>
              <a:gd name="connsiteX3460" fmla="*/ 1886747 w 3600448"/>
              <a:gd name="connsiteY3460" fmla="*/ 1119119 h 2152650"/>
              <a:gd name="connsiteX3461" fmla="*/ 1878776 w 3600448"/>
              <a:gd name="connsiteY3461" fmla="*/ 1119119 h 2152650"/>
              <a:gd name="connsiteX3462" fmla="*/ 1886221 w 3600448"/>
              <a:gd name="connsiteY3462" fmla="*/ 1115391 h 2152650"/>
              <a:gd name="connsiteX3463" fmla="*/ 1852720 w 3600448"/>
              <a:gd name="connsiteY3463" fmla="*/ 1119119 h 2152650"/>
              <a:gd name="connsiteX3464" fmla="*/ 1863887 w 3600448"/>
              <a:gd name="connsiteY3464" fmla="*/ 1111664 h 2152650"/>
              <a:gd name="connsiteX3465" fmla="*/ 1863887 w 3600448"/>
              <a:gd name="connsiteY3465" fmla="*/ 1096756 h 2152650"/>
              <a:gd name="connsiteX3466" fmla="*/ 1886221 w 3600448"/>
              <a:gd name="connsiteY3466" fmla="*/ 1074393 h 2152650"/>
              <a:gd name="connsiteX3467" fmla="*/ 1952623 w 3600448"/>
              <a:gd name="connsiteY3467" fmla="*/ 1071562 h 2152650"/>
              <a:gd name="connsiteX3468" fmla="*/ 1949051 w 3600448"/>
              <a:gd name="connsiteY3468" fmla="*/ 1082674 h 2152650"/>
              <a:gd name="connsiteX3469" fmla="*/ 1938335 w 3600448"/>
              <a:gd name="connsiteY3469" fmla="*/ 1078970 h 2152650"/>
              <a:gd name="connsiteX3470" fmla="*/ 1952623 w 3600448"/>
              <a:gd name="connsiteY3470" fmla="*/ 1071562 h 2152650"/>
              <a:gd name="connsiteX3471" fmla="*/ 1491657 w 3600448"/>
              <a:gd name="connsiteY3471" fmla="*/ 1071562 h 2152650"/>
              <a:gd name="connsiteX3472" fmla="*/ 1491657 w 3600448"/>
              <a:gd name="connsiteY3472" fmla="*/ 1082278 h 2152650"/>
              <a:gd name="connsiteX3473" fmla="*/ 1465263 w 3600448"/>
              <a:gd name="connsiteY3473" fmla="*/ 1082278 h 2152650"/>
              <a:gd name="connsiteX3474" fmla="*/ 1491657 w 3600448"/>
              <a:gd name="connsiteY3474" fmla="*/ 1071562 h 2152650"/>
              <a:gd name="connsiteX3475" fmla="*/ 1327157 w 3600448"/>
              <a:gd name="connsiteY3475" fmla="*/ 1071562 h 2152650"/>
              <a:gd name="connsiteX3476" fmla="*/ 1323982 w 3600448"/>
              <a:gd name="connsiteY3476" fmla="*/ 1082675 h 2152650"/>
              <a:gd name="connsiteX3477" fmla="*/ 1320807 w 3600448"/>
              <a:gd name="connsiteY3477" fmla="*/ 1077912 h 2152650"/>
              <a:gd name="connsiteX3478" fmla="*/ 1323982 w 3600448"/>
              <a:gd name="connsiteY3478" fmla="*/ 1077912 h 2152650"/>
              <a:gd name="connsiteX3479" fmla="*/ 1340898 w 3600448"/>
              <a:gd name="connsiteY3479" fmla="*/ 1069281 h 2152650"/>
              <a:gd name="connsiteX3480" fmla="*/ 1349375 w 3600448"/>
              <a:gd name="connsiteY3480" fmla="*/ 1070769 h 2152650"/>
              <a:gd name="connsiteX3481" fmla="*/ 1342238 w 3600448"/>
              <a:gd name="connsiteY3481" fmla="*/ 1074738 h 2152650"/>
              <a:gd name="connsiteX3482" fmla="*/ 1342238 w 3600448"/>
              <a:gd name="connsiteY3482" fmla="*/ 1070769 h 2152650"/>
              <a:gd name="connsiteX3483" fmla="*/ 1335094 w 3600448"/>
              <a:gd name="connsiteY3483" fmla="*/ 1070769 h 2152650"/>
              <a:gd name="connsiteX3484" fmla="*/ 1340898 w 3600448"/>
              <a:gd name="connsiteY3484" fmla="*/ 1069281 h 2152650"/>
              <a:gd name="connsiteX3485" fmla="*/ 2232023 w 3600448"/>
              <a:gd name="connsiteY3485" fmla="*/ 1066800 h 2152650"/>
              <a:gd name="connsiteX3486" fmla="*/ 2228319 w 3600448"/>
              <a:gd name="connsiteY3486" fmla="*/ 1077912 h 2152650"/>
              <a:gd name="connsiteX3487" fmla="*/ 2220910 w 3600448"/>
              <a:gd name="connsiteY3487" fmla="*/ 1077912 h 2152650"/>
              <a:gd name="connsiteX3488" fmla="*/ 2232023 w 3600448"/>
              <a:gd name="connsiteY3488" fmla="*/ 1066800 h 2152650"/>
              <a:gd name="connsiteX3489" fmla="*/ 1186507 w 3600448"/>
              <a:gd name="connsiteY3489" fmla="*/ 1066800 h 2152650"/>
              <a:gd name="connsiteX3490" fmla="*/ 1196984 w 3600448"/>
              <a:gd name="connsiteY3490" fmla="*/ 1078230 h 2152650"/>
              <a:gd name="connsiteX3491" fmla="*/ 1179521 w 3600448"/>
              <a:gd name="connsiteY3491" fmla="*/ 1074420 h 2152650"/>
              <a:gd name="connsiteX3492" fmla="*/ 1186507 w 3600448"/>
              <a:gd name="connsiteY3492" fmla="*/ 1066800 h 2152650"/>
              <a:gd name="connsiteX3493" fmla="*/ 914414 w 3600448"/>
              <a:gd name="connsiteY3493" fmla="*/ 1066800 h 2152650"/>
              <a:gd name="connsiteX3494" fmla="*/ 921558 w 3600448"/>
              <a:gd name="connsiteY3494" fmla="*/ 1071562 h 2152650"/>
              <a:gd name="connsiteX3495" fmla="*/ 352441 w 3600448"/>
              <a:gd name="connsiteY3495" fmla="*/ 1066800 h 2152650"/>
              <a:gd name="connsiteX3496" fmla="*/ 357204 w 3600448"/>
              <a:gd name="connsiteY3496" fmla="*/ 1066800 h 2152650"/>
              <a:gd name="connsiteX3497" fmla="*/ 349266 w 3600448"/>
              <a:gd name="connsiteY3497" fmla="*/ 1071562 h 2152650"/>
              <a:gd name="connsiteX3498" fmla="*/ 2144886 w 3600448"/>
              <a:gd name="connsiteY3498" fmla="*/ 1065833 h 2152650"/>
              <a:gd name="connsiteX3499" fmla="*/ 2149472 w 3600448"/>
              <a:gd name="connsiteY3499" fmla="*/ 1067858 h 2152650"/>
              <a:gd name="connsiteX3500" fmla="*/ 2097456 w 3600448"/>
              <a:gd name="connsiteY3500" fmla="*/ 1093788 h 2152650"/>
              <a:gd name="connsiteX3501" fmla="*/ 2108602 w 3600448"/>
              <a:gd name="connsiteY3501" fmla="*/ 1101196 h 2152650"/>
              <a:gd name="connsiteX3502" fmla="*/ 2104887 w 3600448"/>
              <a:gd name="connsiteY3502" fmla="*/ 1112308 h 2152650"/>
              <a:gd name="connsiteX3503" fmla="*/ 2041725 w 3600448"/>
              <a:gd name="connsiteY3503" fmla="*/ 1134533 h 2152650"/>
              <a:gd name="connsiteX3504" fmla="*/ 2056586 w 3600448"/>
              <a:gd name="connsiteY3504" fmla="*/ 1149350 h 2152650"/>
              <a:gd name="connsiteX3505" fmla="*/ 2038009 w 3600448"/>
              <a:gd name="connsiteY3505" fmla="*/ 1153054 h 2152650"/>
              <a:gd name="connsiteX3506" fmla="*/ 2052871 w 3600448"/>
              <a:gd name="connsiteY3506" fmla="*/ 1145646 h 2152650"/>
              <a:gd name="connsiteX3507" fmla="*/ 2012001 w 3600448"/>
              <a:gd name="connsiteY3507" fmla="*/ 1149350 h 2152650"/>
              <a:gd name="connsiteX3508" fmla="*/ 2015717 w 3600448"/>
              <a:gd name="connsiteY3508" fmla="*/ 1156758 h 2152650"/>
              <a:gd name="connsiteX3509" fmla="*/ 1985993 w 3600448"/>
              <a:gd name="connsiteY3509" fmla="*/ 1149350 h 2152650"/>
              <a:gd name="connsiteX3510" fmla="*/ 2026863 w 3600448"/>
              <a:gd name="connsiteY3510" fmla="*/ 1123421 h 2152650"/>
              <a:gd name="connsiteX3511" fmla="*/ 2045440 w 3600448"/>
              <a:gd name="connsiteY3511" fmla="*/ 1127125 h 2152650"/>
              <a:gd name="connsiteX3512" fmla="*/ 2045440 w 3600448"/>
              <a:gd name="connsiteY3512" fmla="*/ 1108604 h 2152650"/>
              <a:gd name="connsiteX3513" fmla="*/ 2067733 w 3600448"/>
              <a:gd name="connsiteY3513" fmla="*/ 1101196 h 2152650"/>
              <a:gd name="connsiteX3514" fmla="*/ 2090025 w 3600448"/>
              <a:gd name="connsiteY3514" fmla="*/ 1090083 h 2152650"/>
              <a:gd name="connsiteX3515" fmla="*/ 2090025 w 3600448"/>
              <a:gd name="connsiteY3515" fmla="*/ 1097492 h 2152650"/>
              <a:gd name="connsiteX3516" fmla="*/ 2123464 w 3600448"/>
              <a:gd name="connsiteY3516" fmla="*/ 1071563 h 2152650"/>
              <a:gd name="connsiteX3517" fmla="*/ 2144886 w 3600448"/>
              <a:gd name="connsiteY3517" fmla="*/ 1065833 h 2152650"/>
              <a:gd name="connsiteX3518" fmla="*/ 439073 w 3600448"/>
              <a:gd name="connsiteY3518" fmla="*/ 1064088 h 2152650"/>
              <a:gd name="connsiteX3519" fmla="*/ 440474 w 3600448"/>
              <a:gd name="connsiteY3519" fmla="*/ 1065082 h 2152650"/>
              <a:gd name="connsiteX3520" fmla="*/ 452455 w 3600448"/>
              <a:gd name="connsiteY3520" fmla="*/ 1067594 h 2152650"/>
              <a:gd name="connsiteX3521" fmla="*/ 430228 w 3600448"/>
              <a:gd name="connsiteY3521" fmla="*/ 1071165 h 2152650"/>
              <a:gd name="connsiteX3522" fmla="*/ 441341 w 3600448"/>
              <a:gd name="connsiteY3522" fmla="*/ 1067594 h 2152650"/>
              <a:gd name="connsiteX3523" fmla="*/ 2239052 w 3600448"/>
              <a:gd name="connsiteY3523" fmla="*/ 1060450 h 2152650"/>
              <a:gd name="connsiteX3524" fmla="*/ 2262185 w 3600448"/>
              <a:gd name="connsiteY3524" fmla="*/ 1064154 h 2152650"/>
              <a:gd name="connsiteX3525" fmla="*/ 2246763 w 3600448"/>
              <a:gd name="connsiteY3525" fmla="*/ 1067858 h 2152650"/>
              <a:gd name="connsiteX3526" fmla="*/ 2246763 w 3600448"/>
              <a:gd name="connsiteY3526" fmla="*/ 1071562 h 2152650"/>
              <a:gd name="connsiteX3527" fmla="*/ 2239052 w 3600448"/>
              <a:gd name="connsiteY3527" fmla="*/ 1060450 h 2152650"/>
              <a:gd name="connsiteX3528" fmla="*/ 579457 w 3600448"/>
              <a:gd name="connsiteY3528" fmla="*/ 1060450 h 2152650"/>
              <a:gd name="connsiteX3529" fmla="*/ 587394 w 3600448"/>
              <a:gd name="connsiteY3529" fmla="*/ 1066800 h 2152650"/>
              <a:gd name="connsiteX3530" fmla="*/ 579457 w 3600448"/>
              <a:gd name="connsiteY3530" fmla="*/ 1060450 h 2152650"/>
              <a:gd name="connsiteX3531" fmla="*/ 501666 w 3600448"/>
              <a:gd name="connsiteY3531" fmla="*/ 1060450 h 2152650"/>
              <a:gd name="connsiteX3532" fmla="*/ 504841 w 3600448"/>
              <a:gd name="connsiteY3532" fmla="*/ 1060450 h 2152650"/>
              <a:gd name="connsiteX3533" fmla="*/ 501666 w 3600448"/>
              <a:gd name="connsiteY3533" fmla="*/ 1063625 h 2152650"/>
              <a:gd name="connsiteX3534" fmla="*/ 433937 w 3600448"/>
              <a:gd name="connsiteY3534" fmla="*/ 1060450 h 2152650"/>
              <a:gd name="connsiteX3535" fmla="*/ 439027 w 3600448"/>
              <a:gd name="connsiteY3535" fmla="*/ 1064022 h 2152650"/>
              <a:gd name="connsiteX3536" fmla="*/ 439073 w 3600448"/>
              <a:gd name="connsiteY3536" fmla="*/ 1064088 h 2152650"/>
              <a:gd name="connsiteX3537" fmla="*/ 382604 w 3600448"/>
              <a:gd name="connsiteY3537" fmla="*/ 1060450 h 2152650"/>
              <a:gd name="connsiteX3538" fmla="*/ 427053 w 3600448"/>
              <a:gd name="connsiteY3538" fmla="*/ 1089660 h 2152650"/>
              <a:gd name="connsiteX3539" fmla="*/ 401124 w 3600448"/>
              <a:gd name="connsiteY3539" fmla="*/ 1096962 h 2152650"/>
              <a:gd name="connsiteX3540" fmla="*/ 404828 w 3600448"/>
              <a:gd name="connsiteY3540" fmla="*/ 1086009 h 2152650"/>
              <a:gd name="connsiteX3541" fmla="*/ 401124 w 3600448"/>
              <a:gd name="connsiteY3541" fmla="*/ 1078706 h 2152650"/>
              <a:gd name="connsiteX3542" fmla="*/ 390012 w 3600448"/>
              <a:gd name="connsiteY3542" fmla="*/ 1086009 h 2152650"/>
              <a:gd name="connsiteX3543" fmla="*/ 378900 w 3600448"/>
              <a:gd name="connsiteY3543" fmla="*/ 1078706 h 2152650"/>
              <a:gd name="connsiteX3544" fmla="*/ 382604 w 3600448"/>
              <a:gd name="connsiteY3544" fmla="*/ 1078706 h 2152650"/>
              <a:gd name="connsiteX3545" fmla="*/ 360380 w 3600448"/>
              <a:gd name="connsiteY3545" fmla="*/ 1064101 h 2152650"/>
              <a:gd name="connsiteX3546" fmla="*/ 386314 w 3600448"/>
              <a:gd name="connsiteY3546" fmla="*/ 1064101 h 2152650"/>
              <a:gd name="connsiteX3547" fmla="*/ 382604 w 3600448"/>
              <a:gd name="connsiteY3547" fmla="*/ 1060450 h 2152650"/>
              <a:gd name="connsiteX3548" fmla="*/ 568344 w 3600448"/>
              <a:gd name="connsiteY3548" fmla="*/ 1059457 h 2152650"/>
              <a:gd name="connsiteX3549" fmla="*/ 568344 w 3600448"/>
              <a:gd name="connsiteY3549" fmla="*/ 1070768 h 2152650"/>
              <a:gd name="connsiteX3550" fmla="*/ 553400 w 3600448"/>
              <a:gd name="connsiteY3550" fmla="*/ 1074538 h 2152650"/>
              <a:gd name="connsiteX3551" fmla="*/ 557138 w 3600448"/>
              <a:gd name="connsiteY3551" fmla="*/ 1085849 h 2152650"/>
              <a:gd name="connsiteX3552" fmla="*/ 534723 w 3600448"/>
              <a:gd name="connsiteY3552" fmla="*/ 1070768 h 2152650"/>
              <a:gd name="connsiteX3553" fmla="*/ 519784 w 3600448"/>
              <a:gd name="connsiteY3553" fmla="*/ 1082079 h 2152650"/>
              <a:gd name="connsiteX3554" fmla="*/ 519784 w 3600448"/>
              <a:gd name="connsiteY3554" fmla="*/ 1066998 h 2152650"/>
              <a:gd name="connsiteX3555" fmla="*/ 568344 w 3600448"/>
              <a:gd name="connsiteY3555" fmla="*/ 1059457 h 2152650"/>
              <a:gd name="connsiteX3556" fmla="*/ 213861 w 3600448"/>
              <a:gd name="connsiteY3556" fmla="*/ 1057682 h 2152650"/>
              <a:gd name="connsiteX3557" fmla="*/ 214879 w 3600448"/>
              <a:gd name="connsiteY3557" fmla="*/ 1058230 h 2152650"/>
              <a:gd name="connsiteX3558" fmla="*/ 214359 w 3600448"/>
              <a:gd name="connsiteY3558" fmla="*/ 1058512 h 2152650"/>
              <a:gd name="connsiteX3559" fmla="*/ 1610453 w 3600448"/>
              <a:gd name="connsiteY3559" fmla="*/ 1056878 h 2152650"/>
              <a:gd name="connsiteX3560" fmla="*/ 1612317 w 3600448"/>
              <a:gd name="connsiteY3560" fmla="*/ 1057342 h 2152650"/>
              <a:gd name="connsiteX3561" fmla="*/ 1612425 w 3600448"/>
              <a:gd name="connsiteY3561" fmla="*/ 1057533 h 2152650"/>
              <a:gd name="connsiteX3562" fmla="*/ 2511422 w 3600448"/>
              <a:gd name="connsiteY3562" fmla="*/ 1055687 h 2152650"/>
              <a:gd name="connsiteX3563" fmla="*/ 2514597 w 3600448"/>
              <a:gd name="connsiteY3563" fmla="*/ 1055687 h 2152650"/>
              <a:gd name="connsiteX3564" fmla="*/ 2511422 w 3600448"/>
              <a:gd name="connsiteY3564" fmla="*/ 1063624 h 2152650"/>
              <a:gd name="connsiteX3565" fmla="*/ 746652 w 3600448"/>
              <a:gd name="connsiteY3565" fmla="*/ 1055687 h 2152650"/>
              <a:gd name="connsiteX3566" fmla="*/ 761522 w 3600448"/>
              <a:gd name="connsiteY3566" fmla="*/ 1066849 h 2152650"/>
              <a:gd name="connsiteX3567" fmla="*/ 742934 w 3600448"/>
              <a:gd name="connsiteY3567" fmla="*/ 1074291 h 2152650"/>
              <a:gd name="connsiteX3568" fmla="*/ 750369 w 3600448"/>
              <a:gd name="connsiteY3568" fmla="*/ 1081732 h 2152650"/>
              <a:gd name="connsiteX3569" fmla="*/ 739217 w 3600448"/>
              <a:gd name="connsiteY3569" fmla="*/ 1081732 h 2152650"/>
              <a:gd name="connsiteX3570" fmla="*/ 731782 w 3600448"/>
              <a:gd name="connsiteY3570" fmla="*/ 1096615 h 2152650"/>
              <a:gd name="connsiteX3571" fmla="*/ 750369 w 3600448"/>
              <a:gd name="connsiteY3571" fmla="*/ 1107777 h 2152650"/>
              <a:gd name="connsiteX3572" fmla="*/ 772674 w 3600448"/>
              <a:gd name="connsiteY3572" fmla="*/ 1085453 h 2152650"/>
              <a:gd name="connsiteX3573" fmla="*/ 761522 w 3600448"/>
              <a:gd name="connsiteY3573" fmla="*/ 1085453 h 2152650"/>
              <a:gd name="connsiteX3574" fmla="*/ 798697 w 3600448"/>
              <a:gd name="connsiteY3574" fmla="*/ 1074291 h 2152650"/>
              <a:gd name="connsiteX3575" fmla="*/ 802414 w 3600448"/>
              <a:gd name="connsiteY3575" fmla="*/ 1085453 h 2152650"/>
              <a:gd name="connsiteX3576" fmla="*/ 809849 w 3600448"/>
              <a:gd name="connsiteY3576" fmla="*/ 1078011 h 2152650"/>
              <a:gd name="connsiteX3577" fmla="*/ 843304 w 3600448"/>
              <a:gd name="connsiteY3577" fmla="*/ 1078011 h 2152650"/>
              <a:gd name="connsiteX3578" fmla="*/ 839589 w 3600448"/>
              <a:gd name="connsiteY3578" fmla="*/ 1074291 h 2152650"/>
              <a:gd name="connsiteX3579" fmla="*/ 854456 w 3600448"/>
              <a:gd name="connsiteY3579" fmla="*/ 1066849 h 2152650"/>
              <a:gd name="connsiteX3580" fmla="*/ 865608 w 3600448"/>
              <a:gd name="connsiteY3580" fmla="*/ 1074291 h 2152650"/>
              <a:gd name="connsiteX3581" fmla="*/ 910218 w 3600448"/>
              <a:gd name="connsiteY3581" fmla="*/ 1074291 h 2152650"/>
              <a:gd name="connsiteX3582" fmla="*/ 891631 w 3600448"/>
              <a:gd name="connsiteY3582" fmla="*/ 1081732 h 2152650"/>
              <a:gd name="connsiteX3583" fmla="*/ 850738 w 3600448"/>
              <a:gd name="connsiteY3583" fmla="*/ 1089173 h 2152650"/>
              <a:gd name="connsiteX3584" fmla="*/ 835872 w 3600448"/>
              <a:gd name="connsiteY3584" fmla="*/ 1107777 h 2152650"/>
              <a:gd name="connsiteX3585" fmla="*/ 813567 w 3600448"/>
              <a:gd name="connsiteY3585" fmla="*/ 1100336 h 2152650"/>
              <a:gd name="connsiteX3586" fmla="*/ 809849 w 3600448"/>
              <a:gd name="connsiteY3586" fmla="*/ 1107777 h 2152650"/>
              <a:gd name="connsiteX3587" fmla="*/ 776392 w 3600448"/>
              <a:gd name="connsiteY3587" fmla="*/ 1111498 h 2152650"/>
              <a:gd name="connsiteX3588" fmla="*/ 780109 w 3600448"/>
              <a:gd name="connsiteY3588" fmla="*/ 1115218 h 2152650"/>
              <a:gd name="connsiteX3589" fmla="*/ 750369 w 3600448"/>
              <a:gd name="connsiteY3589" fmla="*/ 1111498 h 2152650"/>
              <a:gd name="connsiteX3590" fmla="*/ 761522 w 3600448"/>
              <a:gd name="connsiteY3590" fmla="*/ 1118939 h 2152650"/>
              <a:gd name="connsiteX3591" fmla="*/ 839589 w 3600448"/>
              <a:gd name="connsiteY3591" fmla="*/ 1115218 h 2152650"/>
              <a:gd name="connsiteX3592" fmla="*/ 858174 w 3600448"/>
              <a:gd name="connsiteY3592" fmla="*/ 1126380 h 2152650"/>
              <a:gd name="connsiteX3593" fmla="*/ 873043 w 3600448"/>
              <a:gd name="connsiteY3593" fmla="*/ 1122660 h 2152650"/>
              <a:gd name="connsiteX3594" fmla="*/ 850738 w 3600448"/>
              <a:gd name="connsiteY3594" fmla="*/ 1115218 h 2152650"/>
              <a:gd name="connsiteX3595" fmla="*/ 869326 w 3600448"/>
              <a:gd name="connsiteY3595" fmla="*/ 1107777 h 2152650"/>
              <a:gd name="connsiteX3596" fmla="*/ 887913 w 3600448"/>
              <a:gd name="connsiteY3596" fmla="*/ 1122660 h 2152650"/>
              <a:gd name="connsiteX3597" fmla="*/ 832154 w 3600448"/>
              <a:gd name="connsiteY3597" fmla="*/ 1137543 h 2152650"/>
              <a:gd name="connsiteX3598" fmla="*/ 832154 w 3600448"/>
              <a:gd name="connsiteY3598" fmla="*/ 1152425 h 2152650"/>
              <a:gd name="connsiteX3599" fmla="*/ 873043 w 3600448"/>
              <a:gd name="connsiteY3599" fmla="*/ 1148705 h 2152650"/>
              <a:gd name="connsiteX3600" fmla="*/ 876761 w 3600448"/>
              <a:gd name="connsiteY3600" fmla="*/ 1141263 h 2152650"/>
              <a:gd name="connsiteX3601" fmla="*/ 891631 w 3600448"/>
              <a:gd name="connsiteY3601" fmla="*/ 1148705 h 2152650"/>
              <a:gd name="connsiteX3602" fmla="*/ 891631 w 3600448"/>
              <a:gd name="connsiteY3602" fmla="*/ 1141263 h 2152650"/>
              <a:gd name="connsiteX3603" fmla="*/ 910218 w 3600448"/>
              <a:gd name="connsiteY3603" fmla="*/ 1152425 h 2152650"/>
              <a:gd name="connsiteX3604" fmla="*/ 910218 w 3600448"/>
              <a:gd name="connsiteY3604" fmla="*/ 1159867 h 2152650"/>
              <a:gd name="connsiteX3605" fmla="*/ 873043 w 3600448"/>
              <a:gd name="connsiteY3605" fmla="*/ 1182191 h 2152650"/>
              <a:gd name="connsiteX3606" fmla="*/ 887913 w 3600448"/>
              <a:gd name="connsiteY3606" fmla="*/ 1193353 h 2152650"/>
              <a:gd name="connsiteX3607" fmla="*/ 902783 w 3600448"/>
              <a:gd name="connsiteY3607" fmla="*/ 1171029 h 2152650"/>
              <a:gd name="connsiteX3608" fmla="*/ 936240 w 3600448"/>
              <a:gd name="connsiteY3608" fmla="*/ 1159867 h 2152650"/>
              <a:gd name="connsiteX3609" fmla="*/ 943675 w 3600448"/>
              <a:gd name="connsiteY3609" fmla="*/ 1148705 h 2152650"/>
              <a:gd name="connsiteX3610" fmla="*/ 999437 w 3600448"/>
              <a:gd name="connsiteY3610" fmla="*/ 1133822 h 2152650"/>
              <a:gd name="connsiteX3611" fmla="*/ 988285 w 3600448"/>
              <a:gd name="connsiteY3611" fmla="*/ 1137543 h 2152650"/>
              <a:gd name="connsiteX3612" fmla="*/ 1018024 w 3600448"/>
              <a:gd name="connsiteY3612" fmla="*/ 1144984 h 2152650"/>
              <a:gd name="connsiteX3613" fmla="*/ 1036612 w 3600448"/>
              <a:gd name="connsiteY3613" fmla="*/ 1126380 h 2152650"/>
              <a:gd name="connsiteX3614" fmla="*/ 1047764 w 3600448"/>
              <a:gd name="connsiteY3614" fmla="*/ 1130101 h 2152650"/>
              <a:gd name="connsiteX3615" fmla="*/ 1040329 w 3600448"/>
              <a:gd name="connsiteY3615" fmla="*/ 1144984 h 2152650"/>
              <a:gd name="connsiteX3616" fmla="*/ 1018024 w 3600448"/>
              <a:gd name="connsiteY3616" fmla="*/ 1148705 h 2152650"/>
              <a:gd name="connsiteX3617" fmla="*/ 1018024 w 3600448"/>
              <a:gd name="connsiteY3617" fmla="*/ 1174750 h 2152650"/>
              <a:gd name="connsiteX3618" fmla="*/ 1006872 w 3600448"/>
              <a:gd name="connsiteY3618" fmla="*/ 1174750 h 2152650"/>
              <a:gd name="connsiteX3619" fmla="*/ 1010589 w 3600448"/>
              <a:gd name="connsiteY3619" fmla="*/ 1159867 h 2152650"/>
              <a:gd name="connsiteX3620" fmla="*/ 965980 w 3600448"/>
              <a:gd name="connsiteY3620" fmla="*/ 1178470 h 2152650"/>
              <a:gd name="connsiteX3621" fmla="*/ 954827 w 3600448"/>
              <a:gd name="connsiteY3621" fmla="*/ 1174750 h 2152650"/>
              <a:gd name="connsiteX3622" fmla="*/ 925088 w 3600448"/>
              <a:gd name="connsiteY3622" fmla="*/ 1185912 h 2152650"/>
              <a:gd name="connsiteX3623" fmla="*/ 917653 w 3600448"/>
              <a:gd name="connsiteY3623" fmla="*/ 1185912 h 2152650"/>
              <a:gd name="connsiteX3624" fmla="*/ 932523 w 3600448"/>
              <a:gd name="connsiteY3624" fmla="*/ 1197074 h 2152650"/>
              <a:gd name="connsiteX3625" fmla="*/ 899065 w 3600448"/>
              <a:gd name="connsiteY3625" fmla="*/ 1197074 h 2152650"/>
              <a:gd name="connsiteX3626" fmla="*/ 899065 w 3600448"/>
              <a:gd name="connsiteY3626" fmla="*/ 1204515 h 2152650"/>
              <a:gd name="connsiteX3627" fmla="*/ 869326 w 3600448"/>
              <a:gd name="connsiteY3627" fmla="*/ 1204515 h 2152650"/>
              <a:gd name="connsiteX3628" fmla="*/ 869326 w 3600448"/>
              <a:gd name="connsiteY3628" fmla="*/ 1197074 h 2152650"/>
              <a:gd name="connsiteX3629" fmla="*/ 839589 w 3600448"/>
              <a:gd name="connsiteY3629" fmla="*/ 1219398 h 2152650"/>
              <a:gd name="connsiteX3630" fmla="*/ 832154 w 3600448"/>
              <a:gd name="connsiteY3630" fmla="*/ 1215677 h 2152650"/>
              <a:gd name="connsiteX3631" fmla="*/ 824719 w 3600448"/>
              <a:gd name="connsiteY3631" fmla="*/ 1223119 h 2152650"/>
              <a:gd name="connsiteX3632" fmla="*/ 813567 w 3600448"/>
              <a:gd name="connsiteY3632" fmla="*/ 1219398 h 2152650"/>
              <a:gd name="connsiteX3633" fmla="*/ 835872 w 3600448"/>
              <a:gd name="connsiteY3633" fmla="*/ 1208236 h 2152650"/>
              <a:gd name="connsiteX3634" fmla="*/ 765239 w 3600448"/>
              <a:gd name="connsiteY3634" fmla="*/ 1215677 h 2152650"/>
              <a:gd name="connsiteX3635" fmla="*/ 750369 w 3600448"/>
              <a:gd name="connsiteY3635" fmla="*/ 1226839 h 2152650"/>
              <a:gd name="connsiteX3636" fmla="*/ 720629 w 3600448"/>
              <a:gd name="connsiteY3636" fmla="*/ 1226839 h 2152650"/>
              <a:gd name="connsiteX3637" fmla="*/ 716912 w 3600448"/>
              <a:gd name="connsiteY3637" fmla="*/ 1230560 h 2152650"/>
              <a:gd name="connsiteX3638" fmla="*/ 735499 w 3600448"/>
              <a:gd name="connsiteY3638" fmla="*/ 1234281 h 2152650"/>
              <a:gd name="connsiteX3639" fmla="*/ 702042 w 3600448"/>
              <a:gd name="connsiteY3639" fmla="*/ 1249164 h 2152650"/>
              <a:gd name="connsiteX3640" fmla="*/ 702042 w 3600448"/>
              <a:gd name="connsiteY3640" fmla="*/ 1249245 h 2152650"/>
              <a:gd name="connsiteX3641" fmla="*/ 700474 w 3600448"/>
              <a:gd name="connsiteY3641" fmla="*/ 1249280 h 2152650"/>
              <a:gd name="connsiteX3642" fmla="*/ 702042 w 3600448"/>
              <a:gd name="connsiteY3642" fmla="*/ 1252061 h 2152650"/>
              <a:gd name="connsiteX3643" fmla="*/ 702042 w 3600448"/>
              <a:gd name="connsiteY3643" fmla="*/ 1256605 h 2152650"/>
              <a:gd name="connsiteX3644" fmla="*/ 702506 w 3600448"/>
              <a:gd name="connsiteY3644" fmla="*/ 1252884 h 2152650"/>
              <a:gd name="connsiteX3645" fmla="*/ 702042 w 3600448"/>
              <a:gd name="connsiteY3645" fmla="*/ 1252061 h 2152650"/>
              <a:gd name="connsiteX3646" fmla="*/ 702042 w 3600448"/>
              <a:gd name="connsiteY3646" fmla="*/ 1250094 h 2152650"/>
              <a:gd name="connsiteX3647" fmla="*/ 702042 w 3600448"/>
              <a:gd name="connsiteY3647" fmla="*/ 1249245 h 2152650"/>
              <a:gd name="connsiteX3648" fmla="*/ 705759 w 3600448"/>
              <a:gd name="connsiteY3648" fmla="*/ 1249164 h 2152650"/>
              <a:gd name="connsiteX3649" fmla="*/ 728064 w 3600448"/>
              <a:gd name="connsiteY3649" fmla="*/ 1249164 h 2152650"/>
              <a:gd name="connsiteX3650" fmla="*/ 713194 w 3600448"/>
              <a:gd name="connsiteY3650" fmla="*/ 1252884 h 2152650"/>
              <a:gd name="connsiteX3651" fmla="*/ 713194 w 3600448"/>
              <a:gd name="connsiteY3651" fmla="*/ 1264047 h 2152650"/>
              <a:gd name="connsiteX3652" fmla="*/ 724347 w 3600448"/>
              <a:gd name="connsiteY3652" fmla="*/ 1267767 h 2152650"/>
              <a:gd name="connsiteX3653" fmla="*/ 720629 w 3600448"/>
              <a:gd name="connsiteY3653" fmla="*/ 1275209 h 2152650"/>
              <a:gd name="connsiteX3654" fmla="*/ 698324 w 3600448"/>
              <a:gd name="connsiteY3654" fmla="*/ 1260326 h 2152650"/>
              <a:gd name="connsiteX3655" fmla="*/ 679737 w 3600448"/>
              <a:gd name="connsiteY3655" fmla="*/ 1264047 h 2152650"/>
              <a:gd name="connsiteX3656" fmla="*/ 679737 w 3600448"/>
              <a:gd name="connsiteY3656" fmla="*/ 1252884 h 2152650"/>
              <a:gd name="connsiteX3657" fmla="*/ 694607 w 3600448"/>
              <a:gd name="connsiteY3657" fmla="*/ 1260326 h 2152650"/>
              <a:gd name="connsiteX3658" fmla="*/ 698324 w 3600448"/>
              <a:gd name="connsiteY3658" fmla="*/ 1256605 h 2152650"/>
              <a:gd name="connsiteX3659" fmla="*/ 683454 w 3600448"/>
              <a:gd name="connsiteY3659" fmla="*/ 1245443 h 2152650"/>
              <a:gd name="connsiteX3660" fmla="*/ 694607 w 3600448"/>
              <a:gd name="connsiteY3660" fmla="*/ 1245443 h 2152650"/>
              <a:gd name="connsiteX3661" fmla="*/ 687172 w 3600448"/>
              <a:gd name="connsiteY3661" fmla="*/ 1238002 h 2152650"/>
              <a:gd name="connsiteX3662" fmla="*/ 638845 w 3600448"/>
              <a:gd name="connsiteY3662" fmla="*/ 1249164 h 2152650"/>
              <a:gd name="connsiteX3663" fmla="*/ 627693 w 3600448"/>
              <a:gd name="connsiteY3663" fmla="*/ 1234281 h 2152650"/>
              <a:gd name="connsiteX3664" fmla="*/ 609105 w 3600448"/>
              <a:gd name="connsiteY3664" fmla="*/ 1245443 h 2152650"/>
              <a:gd name="connsiteX3665" fmla="*/ 612823 w 3600448"/>
              <a:gd name="connsiteY3665" fmla="*/ 1238002 h 2152650"/>
              <a:gd name="connsiteX3666" fmla="*/ 586800 w 3600448"/>
              <a:gd name="connsiteY3666" fmla="*/ 1238002 h 2152650"/>
              <a:gd name="connsiteX3667" fmla="*/ 579366 w 3600448"/>
              <a:gd name="connsiteY3667" fmla="*/ 1245443 h 2152650"/>
              <a:gd name="connsiteX3668" fmla="*/ 564496 w 3600448"/>
              <a:gd name="connsiteY3668" fmla="*/ 1230560 h 2152650"/>
              <a:gd name="connsiteX3669" fmla="*/ 557061 w 3600448"/>
              <a:gd name="connsiteY3669" fmla="*/ 1234281 h 2152650"/>
              <a:gd name="connsiteX3670" fmla="*/ 560778 w 3600448"/>
              <a:gd name="connsiteY3670" fmla="*/ 1226839 h 2152650"/>
              <a:gd name="connsiteX3671" fmla="*/ 538470 w 3600448"/>
              <a:gd name="connsiteY3671" fmla="*/ 1234281 h 2152650"/>
              <a:gd name="connsiteX3672" fmla="*/ 534753 w 3600448"/>
              <a:gd name="connsiteY3672" fmla="*/ 1219398 h 2152650"/>
              <a:gd name="connsiteX3673" fmla="*/ 519882 w 3600448"/>
              <a:gd name="connsiteY3673" fmla="*/ 1215677 h 2152650"/>
              <a:gd name="connsiteX3674" fmla="*/ 519882 w 3600448"/>
              <a:gd name="connsiteY3674" fmla="*/ 1223119 h 2152650"/>
              <a:gd name="connsiteX3675" fmla="*/ 512447 w 3600448"/>
              <a:gd name="connsiteY3675" fmla="*/ 1211957 h 2152650"/>
              <a:gd name="connsiteX3676" fmla="*/ 497578 w 3600448"/>
              <a:gd name="connsiteY3676" fmla="*/ 1211957 h 2152650"/>
              <a:gd name="connsiteX3677" fmla="*/ 490144 w 3600448"/>
              <a:gd name="connsiteY3677" fmla="*/ 1226839 h 2152650"/>
              <a:gd name="connsiteX3678" fmla="*/ 441818 w 3600448"/>
              <a:gd name="connsiteY3678" fmla="*/ 1215677 h 2152650"/>
              <a:gd name="connsiteX3679" fmla="*/ 486425 w 3600448"/>
              <a:gd name="connsiteY3679" fmla="*/ 1238002 h 2152650"/>
              <a:gd name="connsiteX3680" fmla="*/ 485964 w 3600448"/>
              <a:gd name="connsiteY3680" fmla="*/ 1237071 h 2152650"/>
              <a:gd name="connsiteX3681" fmla="*/ 482999 w 3600448"/>
              <a:gd name="connsiteY3681" fmla="*/ 1231142 h 2152650"/>
              <a:gd name="connsiteX3682" fmla="*/ 490612 w 3600448"/>
              <a:gd name="connsiteY3682" fmla="*/ 1229630 h 2152650"/>
              <a:gd name="connsiteX3683" fmla="*/ 501294 w 3600448"/>
              <a:gd name="connsiteY3683" fmla="*/ 1234281 h 2152650"/>
              <a:gd name="connsiteX3684" fmla="*/ 490144 w 3600448"/>
              <a:gd name="connsiteY3684" fmla="*/ 1241722 h 2152650"/>
              <a:gd name="connsiteX3685" fmla="*/ 475273 w 3600448"/>
              <a:gd name="connsiteY3685" fmla="*/ 1238002 h 2152650"/>
              <a:gd name="connsiteX3686" fmla="*/ 467837 w 3600448"/>
              <a:gd name="connsiteY3686" fmla="*/ 1256605 h 2152650"/>
              <a:gd name="connsiteX3687" fmla="*/ 430664 w 3600448"/>
              <a:gd name="connsiteY3687" fmla="*/ 1275209 h 2152650"/>
              <a:gd name="connsiteX3688" fmla="*/ 438102 w 3600448"/>
              <a:gd name="connsiteY3688" fmla="*/ 1252884 h 2152650"/>
              <a:gd name="connsiteX3689" fmla="*/ 460408 w 3600448"/>
              <a:gd name="connsiteY3689" fmla="*/ 1245443 h 2152650"/>
              <a:gd name="connsiteX3690" fmla="*/ 449255 w 3600448"/>
              <a:gd name="connsiteY3690" fmla="*/ 1238002 h 2152650"/>
              <a:gd name="connsiteX3691" fmla="*/ 445136 w 3600448"/>
              <a:gd name="connsiteY3691" fmla="*/ 1239831 h 2152650"/>
              <a:gd name="connsiteX3692" fmla="*/ 441409 w 3600448"/>
              <a:gd name="connsiteY3692" fmla="*/ 1238118 h 2152650"/>
              <a:gd name="connsiteX3693" fmla="*/ 415798 w 3600448"/>
              <a:gd name="connsiteY3693" fmla="*/ 1245443 h 2152650"/>
              <a:gd name="connsiteX3694" fmla="*/ 408361 w 3600448"/>
              <a:gd name="connsiteY3694" fmla="*/ 1238002 h 2152650"/>
              <a:gd name="connsiteX3695" fmla="*/ 438102 w 3600448"/>
              <a:gd name="connsiteY3695" fmla="*/ 1238002 h 2152650"/>
              <a:gd name="connsiteX3696" fmla="*/ 449255 w 3600448"/>
              <a:gd name="connsiteY3696" fmla="*/ 1230560 h 2152650"/>
              <a:gd name="connsiteX3697" fmla="*/ 415798 w 3600448"/>
              <a:gd name="connsiteY3697" fmla="*/ 1215677 h 2152650"/>
              <a:gd name="connsiteX3698" fmla="*/ 419512 w 3600448"/>
              <a:gd name="connsiteY3698" fmla="*/ 1226839 h 2152650"/>
              <a:gd name="connsiteX3699" fmla="*/ 378618 w 3600448"/>
              <a:gd name="connsiteY3699" fmla="*/ 1245443 h 2152650"/>
              <a:gd name="connsiteX3700" fmla="*/ 386055 w 3600448"/>
              <a:gd name="connsiteY3700" fmla="*/ 1234281 h 2152650"/>
              <a:gd name="connsiteX3701" fmla="*/ 360035 w 3600448"/>
              <a:gd name="connsiteY3701" fmla="*/ 1245443 h 2152650"/>
              <a:gd name="connsiteX3702" fmla="*/ 367466 w 3600448"/>
              <a:gd name="connsiteY3702" fmla="*/ 1252884 h 2152650"/>
              <a:gd name="connsiteX3703" fmla="*/ 363751 w 3600448"/>
              <a:gd name="connsiteY3703" fmla="*/ 1249164 h 2152650"/>
              <a:gd name="connsiteX3704" fmla="*/ 363751 w 3600448"/>
              <a:gd name="connsiteY3704" fmla="*/ 1260326 h 2152650"/>
              <a:gd name="connsiteX3705" fmla="*/ 352598 w 3600448"/>
              <a:gd name="connsiteY3705" fmla="*/ 1260326 h 2152650"/>
              <a:gd name="connsiteX3706" fmla="*/ 356313 w 3600448"/>
              <a:gd name="connsiteY3706" fmla="*/ 1256605 h 2152650"/>
              <a:gd name="connsiteX3707" fmla="*/ 334009 w 3600448"/>
              <a:gd name="connsiteY3707" fmla="*/ 1252884 h 2152650"/>
              <a:gd name="connsiteX3708" fmla="*/ 326573 w 3600448"/>
              <a:gd name="connsiteY3708" fmla="*/ 1245443 h 2152650"/>
              <a:gd name="connsiteX3709" fmla="*/ 326573 w 3600448"/>
              <a:gd name="connsiteY3709" fmla="*/ 1260326 h 2152650"/>
              <a:gd name="connsiteX3710" fmla="*/ 311703 w 3600448"/>
              <a:gd name="connsiteY3710" fmla="*/ 1256605 h 2152650"/>
              <a:gd name="connsiteX3711" fmla="*/ 315421 w 3600448"/>
              <a:gd name="connsiteY3711" fmla="*/ 1264047 h 2152650"/>
              <a:gd name="connsiteX3712" fmla="*/ 311703 w 3600448"/>
              <a:gd name="connsiteY3712" fmla="*/ 1260326 h 2152650"/>
              <a:gd name="connsiteX3713" fmla="*/ 300550 w 3600448"/>
              <a:gd name="connsiteY3713" fmla="*/ 1271488 h 2152650"/>
              <a:gd name="connsiteX3714" fmla="*/ 278232 w 3600448"/>
              <a:gd name="connsiteY3714" fmla="*/ 1267767 h 2152650"/>
              <a:gd name="connsiteX3715" fmla="*/ 278232 w 3600448"/>
              <a:gd name="connsiteY3715" fmla="*/ 1275209 h 2152650"/>
              <a:gd name="connsiteX3716" fmla="*/ 252209 w 3600448"/>
              <a:gd name="connsiteY3716" fmla="*/ 1271488 h 2152650"/>
              <a:gd name="connsiteX3717" fmla="*/ 248492 w 3600448"/>
              <a:gd name="connsiteY3717" fmla="*/ 1264047 h 2152650"/>
              <a:gd name="connsiteX3718" fmla="*/ 218752 w 3600448"/>
              <a:gd name="connsiteY3718" fmla="*/ 1267767 h 2152650"/>
              <a:gd name="connsiteX3719" fmla="*/ 218752 w 3600448"/>
              <a:gd name="connsiteY3719" fmla="*/ 1275209 h 2152650"/>
              <a:gd name="connsiteX3720" fmla="*/ 229904 w 3600448"/>
              <a:gd name="connsiteY3720" fmla="*/ 1271488 h 2152650"/>
              <a:gd name="connsiteX3721" fmla="*/ 229904 w 3600448"/>
              <a:gd name="connsiteY3721" fmla="*/ 1275209 h 2152650"/>
              <a:gd name="connsiteX3722" fmla="*/ 211319 w 3600448"/>
              <a:gd name="connsiteY3722" fmla="*/ 1275209 h 2152650"/>
              <a:gd name="connsiteX3723" fmla="*/ 211319 w 3600448"/>
              <a:gd name="connsiteY3723" fmla="*/ 1278929 h 2152650"/>
              <a:gd name="connsiteX3724" fmla="*/ 189015 w 3600448"/>
              <a:gd name="connsiteY3724" fmla="*/ 1275209 h 2152650"/>
              <a:gd name="connsiteX3725" fmla="*/ 189015 w 3600448"/>
              <a:gd name="connsiteY3725" fmla="*/ 1278929 h 2152650"/>
              <a:gd name="connsiteX3726" fmla="*/ 179720 w 3600448"/>
              <a:gd name="connsiteY3726" fmla="*/ 1278929 h 2152650"/>
              <a:gd name="connsiteX3727" fmla="*/ 162990 w 3600448"/>
              <a:gd name="connsiteY3727" fmla="*/ 1278929 h 2152650"/>
              <a:gd name="connsiteX3728" fmla="*/ 136969 w 3600448"/>
              <a:gd name="connsiteY3728" fmla="*/ 1282650 h 2152650"/>
              <a:gd name="connsiteX3729" fmla="*/ 144402 w 3600448"/>
              <a:gd name="connsiteY3729" fmla="*/ 1286371 h 2152650"/>
              <a:gd name="connsiteX3730" fmla="*/ 99791 w 3600448"/>
              <a:gd name="connsiteY3730" fmla="*/ 1278929 h 2152650"/>
              <a:gd name="connsiteX3731" fmla="*/ 125817 w 3600448"/>
              <a:gd name="connsiteY3731" fmla="*/ 1278929 h 2152650"/>
              <a:gd name="connsiteX3732" fmla="*/ 136969 w 3600448"/>
              <a:gd name="connsiteY3732" fmla="*/ 1267767 h 2152650"/>
              <a:gd name="connsiteX3733" fmla="*/ 174142 w 3600448"/>
              <a:gd name="connsiteY3733" fmla="*/ 1271488 h 2152650"/>
              <a:gd name="connsiteX3734" fmla="*/ 174142 w 3600448"/>
              <a:gd name="connsiteY3734" fmla="*/ 1260326 h 2152650"/>
              <a:gd name="connsiteX3735" fmla="*/ 185294 w 3600448"/>
              <a:gd name="connsiteY3735" fmla="*/ 1264047 h 2152650"/>
              <a:gd name="connsiteX3736" fmla="*/ 185294 w 3600448"/>
              <a:gd name="connsiteY3736" fmla="*/ 1256605 h 2152650"/>
              <a:gd name="connsiteX3737" fmla="*/ 196448 w 3600448"/>
              <a:gd name="connsiteY3737" fmla="*/ 1260326 h 2152650"/>
              <a:gd name="connsiteX3738" fmla="*/ 185294 w 3600448"/>
              <a:gd name="connsiteY3738" fmla="*/ 1245443 h 2152650"/>
              <a:gd name="connsiteX3739" fmla="*/ 155558 w 3600448"/>
              <a:gd name="connsiteY3739" fmla="*/ 1234281 h 2152650"/>
              <a:gd name="connsiteX3740" fmla="*/ 159273 w 3600448"/>
              <a:gd name="connsiteY3740" fmla="*/ 1245443 h 2152650"/>
              <a:gd name="connsiteX3741" fmla="*/ 136969 w 3600448"/>
              <a:gd name="connsiteY3741" fmla="*/ 1256605 h 2152650"/>
              <a:gd name="connsiteX3742" fmla="*/ 129532 w 3600448"/>
              <a:gd name="connsiteY3742" fmla="*/ 1249164 h 2152650"/>
              <a:gd name="connsiteX3743" fmla="*/ 110946 w 3600448"/>
              <a:gd name="connsiteY3743" fmla="*/ 1252884 h 2152650"/>
              <a:gd name="connsiteX3744" fmla="*/ 110946 w 3600448"/>
              <a:gd name="connsiteY3744" fmla="*/ 1256605 h 2152650"/>
              <a:gd name="connsiteX3745" fmla="*/ 96076 w 3600448"/>
              <a:gd name="connsiteY3745" fmla="*/ 1256605 h 2152650"/>
              <a:gd name="connsiteX3746" fmla="*/ 103513 w 3600448"/>
              <a:gd name="connsiteY3746" fmla="*/ 1249164 h 2152650"/>
              <a:gd name="connsiteX3747" fmla="*/ 84924 w 3600448"/>
              <a:gd name="connsiteY3747" fmla="*/ 1252884 h 2152650"/>
              <a:gd name="connsiteX3748" fmla="*/ 81208 w 3600448"/>
              <a:gd name="connsiteY3748" fmla="*/ 1267767 h 2152650"/>
              <a:gd name="connsiteX3749" fmla="*/ 96076 w 3600448"/>
              <a:gd name="connsiteY3749" fmla="*/ 1271488 h 2152650"/>
              <a:gd name="connsiteX3750" fmla="*/ 84924 w 3600448"/>
              <a:gd name="connsiteY3750" fmla="*/ 1267767 h 2152650"/>
              <a:gd name="connsiteX3751" fmla="*/ 84924 w 3600448"/>
              <a:gd name="connsiteY3751" fmla="*/ 1275209 h 2152650"/>
              <a:gd name="connsiteX3752" fmla="*/ 73771 w 3600448"/>
              <a:gd name="connsiteY3752" fmla="*/ 1260326 h 2152650"/>
              <a:gd name="connsiteX3753" fmla="*/ 40315 w 3600448"/>
              <a:gd name="connsiteY3753" fmla="*/ 1260326 h 2152650"/>
              <a:gd name="connsiteX3754" fmla="*/ 44030 w 3600448"/>
              <a:gd name="connsiteY3754" fmla="*/ 1264047 h 2152650"/>
              <a:gd name="connsiteX3755" fmla="*/ 36594 w 3600448"/>
              <a:gd name="connsiteY3755" fmla="*/ 1256605 h 2152650"/>
              <a:gd name="connsiteX3756" fmla="*/ 25442 w 3600448"/>
              <a:gd name="connsiteY3756" fmla="*/ 1256605 h 2152650"/>
              <a:gd name="connsiteX3757" fmla="*/ 44030 w 3600448"/>
              <a:gd name="connsiteY3757" fmla="*/ 1249164 h 2152650"/>
              <a:gd name="connsiteX3758" fmla="*/ 58900 w 3600448"/>
              <a:gd name="connsiteY3758" fmla="*/ 1234281 h 2152650"/>
              <a:gd name="connsiteX3759" fmla="*/ 32878 w 3600448"/>
              <a:gd name="connsiteY3759" fmla="*/ 1226839 h 2152650"/>
              <a:gd name="connsiteX3760" fmla="*/ 47748 w 3600448"/>
              <a:gd name="connsiteY3760" fmla="*/ 1223119 h 2152650"/>
              <a:gd name="connsiteX3761" fmla="*/ 36594 w 3600448"/>
              <a:gd name="connsiteY3761" fmla="*/ 1215677 h 2152650"/>
              <a:gd name="connsiteX3762" fmla="*/ 14289 w 3600448"/>
              <a:gd name="connsiteY3762" fmla="*/ 1219398 h 2152650"/>
              <a:gd name="connsiteX3763" fmla="*/ 192730 w 3600448"/>
              <a:gd name="connsiteY3763" fmla="*/ 1089173 h 2152650"/>
              <a:gd name="connsiteX3764" fmla="*/ 200167 w 3600448"/>
              <a:gd name="connsiteY3764" fmla="*/ 1074291 h 2152650"/>
              <a:gd name="connsiteX3765" fmla="*/ 211319 w 3600448"/>
              <a:gd name="connsiteY3765" fmla="*/ 1078011 h 2152650"/>
              <a:gd name="connsiteX3766" fmla="*/ 226187 w 3600448"/>
              <a:gd name="connsiteY3766" fmla="*/ 1066849 h 2152650"/>
              <a:gd name="connsiteX3767" fmla="*/ 229904 w 3600448"/>
              <a:gd name="connsiteY3767" fmla="*/ 1085453 h 2152650"/>
              <a:gd name="connsiteX3768" fmla="*/ 207600 w 3600448"/>
              <a:gd name="connsiteY3768" fmla="*/ 1081732 h 2152650"/>
              <a:gd name="connsiteX3769" fmla="*/ 218752 w 3600448"/>
              <a:gd name="connsiteY3769" fmla="*/ 1092894 h 2152650"/>
              <a:gd name="connsiteX3770" fmla="*/ 211319 w 3600448"/>
              <a:gd name="connsiteY3770" fmla="*/ 1107777 h 2152650"/>
              <a:gd name="connsiteX3771" fmla="*/ 185294 w 3600448"/>
              <a:gd name="connsiteY3771" fmla="*/ 1107777 h 2152650"/>
              <a:gd name="connsiteX3772" fmla="*/ 177862 w 3600448"/>
              <a:gd name="connsiteY3772" fmla="*/ 1115218 h 2152650"/>
              <a:gd name="connsiteX3773" fmla="*/ 189015 w 3600448"/>
              <a:gd name="connsiteY3773" fmla="*/ 1115218 h 2152650"/>
              <a:gd name="connsiteX3774" fmla="*/ 181578 w 3600448"/>
              <a:gd name="connsiteY3774" fmla="*/ 1118939 h 2152650"/>
              <a:gd name="connsiteX3775" fmla="*/ 203882 w 3600448"/>
              <a:gd name="connsiteY3775" fmla="*/ 1126380 h 2152650"/>
              <a:gd name="connsiteX3776" fmla="*/ 181578 w 3600448"/>
              <a:gd name="connsiteY3776" fmla="*/ 1126380 h 2152650"/>
              <a:gd name="connsiteX3777" fmla="*/ 185294 w 3600448"/>
              <a:gd name="connsiteY3777" fmla="*/ 1130101 h 2152650"/>
              <a:gd name="connsiteX3778" fmla="*/ 174142 w 3600448"/>
              <a:gd name="connsiteY3778" fmla="*/ 1126380 h 2152650"/>
              <a:gd name="connsiteX3779" fmla="*/ 166710 w 3600448"/>
              <a:gd name="connsiteY3779" fmla="*/ 1130101 h 2152650"/>
              <a:gd name="connsiteX3780" fmla="*/ 200167 w 3600448"/>
              <a:gd name="connsiteY3780" fmla="*/ 1137543 h 2152650"/>
              <a:gd name="connsiteX3781" fmla="*/ 200167 w 3600448"/>
              <a:gd name="connsiteY3781" fmla="*/ 1133822 h 2152650"/>
              <a:gd name="connsiteX3782" fmla="*/ 215034 w 3600448"/>
              <a:gd name="connsiteY3782" fmla="*/ 1130101 h 2152650"/>
              <a:gd name="connsiteX3783" fmla="*/ 226187 w 3600448"/>
              <a:gd name="connsiteY3783" fmla="*/ 1137543 h 2152650"/>
              <a:gd name="connsiteX3784" fmla="*/ 244776 w 3600448"/>
              <a:gd name="connsiteY3784" fmla="*/ 1133822 h 2152650"/>
              <a:gd name="connsiteX3785" fmla="*/ 244776 w 3600448"/>
              <a:gd name="connsiteY3785" fmla="*/ 1126380 h 2152650"/>
              <a:gd name="connsiteX3786" fmla="*/ 245705 w 3600448"/>
              <a:gd name="connsiteY3786" fmla="*/ 1127311 h 2152650"/>
              <a:gd name="connsiteX3787" fmla="*/ 248492 w 3600448"/>
              <a:gd name="connsiteY3787" fmla="*/ 1130101 h 2152650"/>
              <a:gd name="connsiteX3788" fmla="*/ 255928 w 3600448"/>
              <a:gd name="connsiteY3788" fmla="*/ 1141263 h 2152650"/>
              <a:gd name="connsiteX3789" fmla="*/ 267080 w 3600448"/>
              <a:gd name="connsiteY3789" fmla="*/ 1141263 h 2152650"/>
              <a:gd name="connsiteX3790" fmla="*/ 267080 w 3600448"/>
              <a:gd name="connsiteY3790" fmla="*/ 1144984 h 2152650"/>
              <a:gd name="connsiteX3791" fmla="*/ 281950 w 3600448"/>
              <a:gd name="connsiteY3791" fmla="*/ 1144984 h 2152650"/>
              <a:gd name="connsiteX3792" fmla="*/ 289384 w 3600448"/>
              <a:gd name="connsiteY3792" fmla="*/ 1159867 h 2152650"/>
              <a:gd name="connsiteX3793" fmla="*/ 281950 w 3600448"/>
              <a:gd name="connsiteY3793" fmla="*/ 1163588 h 2152650"/>
              <a:gd name="connsiteX3794" fmla="*/ 289384 w 3600448"/>
              <a:gd name="connsiteY3794" fmla="*/ 1171029 h 2152650"/>
              <a:gd name="connsiteX3795" fmla="*/ 270796 w 3600448"/>
              <a:gd name="connsiteY3795" fmla="*/ 1171029 h 2152650"/>
              <a:gd name="connsiteX3796" fmla="*/ 270796 w 3600448"/>
              <a:gd name="connsiteY3796" fmla="*/ 1178470 h 2152650"/>
              <a:gd name="connsiteX3797" fmla="*/ 281950 w 3600448"/>
              <a:gd name="connsiteY3797" fmla="*/ 1174750 h 2152650"/>
              <a:gd name="connsiteX3798" fmla="*/ 300550 w 3600448"/>
              <a:gd name="connsiteY3798" fmla="*/ 1185912 h 2152650"/>
              <a:gd name="connsiteX3799" fmla="*/ 281950 w 3600448"/>
              <a:gd name="connsiteY3799" fmla="*/ 1185912 h 2152650"/>
              <a:gd name="connsiteX3800" fmla="*/ 304268 w 3600448"/>
              <a:gd name="connsiteY3800" fmla="*/ 1204515 h 2152650"/>
              <a:gd name="connsiteX3801" fmla="*/ 315421 w 3600448"/>
              <a:gd name="connsiteY3801" fmla="*/ 1200795 h 2152650"/>
              <a:gd name="connsiteX3802" fmla="*/ 307990 w 3600448"/>
              <a:gd name="connsiteY3802" fmla="*/ 1200795 h 2152650"/>
              <a:gd name="connsiteX3803" fmla="*/ 319143 w 3600448"/>
              <a:gd name="connsiteY3803" fmla="*/ 1197074 h 2152650"/>
              <a:gd name="connsiteX3804" fmla="*/ 315421 w 3600448"/>
              <a:gd name="connsiteY3804" fmla="*/ 1189632 h 2152650"/>
              <a:gd name="connsiteX3805" fmla="*/ 345160 w 3600448"/>
              <a:gd name="connsiteY3805" fmla="*/ 1189632 h 2152650"/>
              <a:gd name="connsiteX3806" fmla="*/ 341447 w 3600448"/>
              <a:gd name="connsiteY3806" fmla="*/ 1178470 h 2152650"/>
              <a:gd name="connsiteX3807" fmla="*/ 326573 w 3600448"/>
              <a:gd name="connsiteY3807" fmla="*/ 1178470 h 2152650"/>
              <a:gd name="connsiteX3808" fmla="*/ 319143 w 3600448"/>
              <a:gd name="connsiteY3808" fmla="*/ 1182191 h 2152650"/>
              <a:gd name="connsiteX3809" fmla="*/ 307990 w 3600448"/>
              <a:gd name="connsiteY3809" fmla="*/ 1178470 h 2152650"/>
              <a:gd name="connsiteX3810" fmla="*/ 311703 w 3600448"/>
              <a:gd name="connsiteY3810" fmla="*/ 1163588 h 2152650"/>
              <a:gd name="connsiteX3811" fmla="*/ 304268 w 3600448"/>
              <a:gd name="connsiteY3811" fmla="*/ 1163588 h 2152650"/>
              <a:gd name="connsiteX3812" fmla="*/ 311703 w 3600448"/>
              <a:gd name="connsiteY3812" fmla="*/ 1156146 h 2152650"/>
              <a:gd name="connsiteX3813" fmla="*/ 300550 w 3600448"/>
              <a:gd name="connsiteY3813" fmla="*/ 1152425 h 2152650"/>
              <a:gd name="connsiteX3814" fmla="*/ 304268 w 3600448"/>
              <a:gd name="connsiteY3814" fmla="*/ 1156146 h 2152650"/>
              <a:gd name="connsiteX3815" fmla="*/ 297075 w 3600448"/>
              <a:gd name="connsiteY3815" fmla="*/ 1154656 h 2152650"/>
              <a:gd name="connsiteX3816" fmla="*/ 299160 w 3600448"/>
              <a:gd name="connsiteY3816" fmla="*/ 1141728 h 2152650"/>
              <a:gd name="connsiteX3817" fmla="*/ 299853 w 3600448"/>
              <a:gd name="connsiteY3817" fmla="*/ 1140145 h 2152650"/>
              <a:gd name="connsiteX3818" fmla="*/ 300550 w 3600448"/>
              <a:gd name="connsiteY3818" fmla="*/ 1141263 h 2152650"/>
              <a:gd name="connsiteX3819" fmla="*/ 326573 w 3600448"/>
              <a:gd name="connsiteY3819" fmla="*/ 1144984 h 2152650"/>
              <a:gd name="connsiteX3820" fmla="*/ 326573 w 3600448"/>
              <a:gd name="connsiteY3820" fmla="*/ 1133822 h 2152650"/>
              <a:gd name="connsiteX3821" fmla="*/ 325647 w 3600448"/>
              <a:gd name="connsiteY3821" fmla="*/ 1134752 h 2152650"/>
              <a:gd name="connsiteX3822" fmla="*/ 323860 w 3600448"/>
              <a:gd name="connsiteY3822" fmla="*/ 1136541 h 2152650"/>
              <a:gd name="connsiteX3823" fmla="*/ 322395 w 3600448"/>
              <a:gd name="connsiteY3823" fmla="*/ 1132892 h 2152650"/>
              <a:gd name="connsiteX3824" fmla="*/ 311703 w 3600448"/>
              <a:gd name="connsiteY3824" fmla="*/ 1118939 h 2152650"/>
              <a:gd name="connsiteX3825" fmla="*/ 404645 w 3600448"/>
              <a:gd name="connsiteY3825" fmla="*/ 1111498 h 2152650"/>
              <a:gd name="connsiteX3826" fmla="*/ 374904 w 3600448"/>
              <a:gd name="connsiteY3826" fmla="*/ 1118939 h 2152650"/>
              <a:gd name="connsiteX3827" fmla="*/ 382341 w 3600448"/>
              <a:gd name="connsiteY3827" fmla="*/ 1126380 h 2152650"/>
              <a:gd name="connsiteX3828" fmla="*/ 371188 w 3600448"/>
              <a:gd name="connsiteY3828" fmla="*/ 1126380 h 2152650"/>
              <a:gd name="connsiteX3829" fmla="*/ 382341 w 3600448"/>
              <a:gd name="connsiteY3829" fmla="*/ 1130101 h 2152650"/>
              <a:gd name="connsiteX3830" fmla="*/ 363751 w 3600448"/>
              <a:gd name="connsiteY3830" fmla="*/ 1133822 h 2152650"/>
              <a:gd name="connsiteX3831" fmla="*/ 348878 w 3600448"/>
              <a:gd name="connsiteY3831" fmla="*/ 1133822 h 2152650"/>
              <a:gd name="connsiteX3832" fmla="*/ 345160 w 3600448"/>
              <a:gd name="connsiteY3832" fmla="*/ 1141263 h 2152650"/>
              <a:gd name="connsiteX3833" fmla="*/ 337725 w 3600448"/>
              <a:gd name="connsiteY3833" fmla="*/ 1133822 h 2152650"/>
              <a:gd name="connsiteX3834" fmla="*/ 337725 w 3600448"/>
              <a:gd name="connsiteY3834" fmla="*/ 1152425 h 2152650"/>
              <a:gd name="connsiteX3835" fmla="*/ 346998 w 3600448"/>
              <a:gd name="connsiteY3835" fmla="*/ 1150216 h 2152650"/>
              <a:gd name="connsiteX3836" fmla="*/ 348882 w 3600448"/>
              <a:gd name="connsiteY3836" fmla="*/ 1153356 h 2152650"/>
              <a:gd name="connsiteX3837" fmla="*/ 348878 w 3600448"/>
              <a:gd name="connsiteY3837" fmla="*/ 1156146 h 2152650"/>
              <a:gd name="connsiteX3838" fmla="*/ 363751 w 3600448"/>
              <a:gd name="connsiteY3838" fmla="*/ 1167308 h 2152650"/>
              <a:gd name="connsiteX3839" fmla="*/ 382341 w 3600448"/>
              <a:gd name="connsiteY3839" fmla="*/ 1159867 h 2152650"/>
              <a:gd name="connsiteX3840" fmla="*/ 376296 w 3600448"/>
              <a:gd name="connsiteY3840" fmla="*/ 1151960 h 2152650"/>
              <a:gd name="connsiteX3841" fmla="*/ 378204 w 3600448"/>
              <a:gd name="connsiteY3841" fmla="*/ 1143166 h 2152650"/>
              <a:gd name="connsiteX3842" fmla="*/ 371094 w 3600448"/>
              <a:gd name="connsiteY3842" fmla="*/ 1149667 h 2152650"/>
              <a:gd name="connsiteX3843" fmla="*/ 368316 w 3600448"/>
              <a:gd name="connsiteY3843" fmla="*/ 1157287 h 2152650"/>
              <a:gd name="connsiteX3844" fmla="*/ 357204 w 3600448"/>
              <a:gd name="connsiteY3844" fmla="*/ 1153477 h 2152650"/>
              <a:gd name="connsiteX3845" fmla="*/ 368316 w 3600448"/>
              <a:gd name="connsiteY3845" fmla="*/ 1138237 h 2152650"/>
              <a:gd name="connsiteX3846" fmla="*/ 369705 w 3600448"/>
              <a:gd name="connsiteY3846" fmla="*/ 1143000 h 2152650"/>
              <a:gd name="connsiteX3847" fmla="*/ 378430 w 3600448"/>
              <a:gd name="connsiteY3847" fmla="*/ 1142145 h 2152650"/>
              <a:gd name="connsiteX3848" fmla="*/ 378618 w 3600448"/>
              <a:gd name="connsiteY3848" fmla="*/ 1141263 h 2152650"/>
              <a:gd name="connsiteX3849" fmla="*/ 389770 w 3600448"/>
              <a:gd name="connsiteY3849" fmla="*/ 1148705 h 2152650"/>
              <a:gd name="connsiteX3850" fmla="*/ 434379 w 3600448"/>
              <a:gd name="connsiteY3850" fmla="*/ 1137543 h 2152650"/>
              <a:gd name="connsiteX3851" fmla="*/ 389770 w 3600448"/>
              <a:gd name="connsiteY3851" fmla="*/ 1133822 h 2152650"/>
              <a:gd name="connsiteX3852" fmla="*/ 386055 w 3600448"/>
              <a:gd name="connsiteY3852" fmla="*/ 1122660 h 2152650"/>
              <a:gd name="connsiteX3853" fmla="*/ 397207 w 3600448"/>
              <a:gd name="connsiteY3853" fmla="*/ 1115218 h 2152650"/>
              <a:gd name="connsiteX3854" fmla="*/ 412076 w 3600448"/>
              <a:gd name="connsiteY3854" fmla="*/ 1122660 h 2152650"/>
              <a:gd name="connsiteX3855" fmla="*/ 419512 w 3600448"/>
              <a:gd name="connsiteY3855" fmla="*/ 1115218 h 2152650"/>
              <a:gd name="connsiteX3856" fmla="*/ 423227 w 3600448"/>
              <a:gd name="connsiteY3856" fmla="*/ 1126380 h 2152650"/>
              <a:gd name="connsiteX3857" fmla="*/ 445533 w 3600448"/>
              <a:gd name="connsiteY3857" fmla="*/ 1122660 h 2152650"/>
              <a:gd name="connsiteX3858" fmla="*/ 452968 w 3600448"/>
              <a:gd name="connsiteY3858" fmla="*/ 1130101 h 2152650"/>
              <a:gd name="connsiteX3859" fmla="*/ 478990 w 3600448"/>
              <a:gd name="connsiteY3859" fmla="*/ 1130101 h 2152650"/>
              <a:gd name="connsiteX3860" fmla="*/ 482712 w 3600448"/>
              <a:gd name="connsiteY3860" fmla="*/ 1141263 h 2152650"/>
              <a:gd name="connsiteX3861" fmla="*/ 471559 w 3600448"/>
              <a:gd name="connsiteY3861" fmla="*/ 1148705 h 2152650"/>
              <a:gd name="connsiteX3862" fmla="*/ 501294 w 3600448"/>
              <a:gd name="connsiteY3862" fmla="*/ 1148705 h 2152650"/>
              <a:gd name="connsiteX3863" fmla="*/ 490144 w 3600448"/>
              <a:gd name="connsiteY3863" fmla="*/ 1159867 h 2152650"/>
              <a:gd name="connsiteX3864" fmla="*/ 516169 w 3600448"/>
              <a:gd name="connsiteY3864" fmla="*/ 1156146 h 2152650"/>
              <a:gd name="connsiteX3865" fmla="*/ 534753 w 3600448"/>
              <a:gd name="connsiteY3865" fmla="*/ 1144984 h 2152650"/>
              <a:gd name="connsiteX3866" fmla="*/ 531035 w 3600448"/>
              <a:gd name="connsiteY3866" fmla="*/ 1133822 h 2152650"/>
              <a:gd name="connsiteX3867" fmla="*/ 557061 w 3600448"/>
              <a:gd name="connsiteY3867" fmla="*/ 1126380 h 2152650"/>
              <a:gd name="connsiteX3868" fmla="*/ 563102 w 3600448"/>
              <a:gd name="connsiteY3868" fmla="*/ 1130101 h 2152650"/>
              <a:gd name="connsiteX3869" fmla="*/ 565974 w 3600448"/>
              <a:gd name="connsiteY3869" fmla="*/ 1131311 h 2152650"/>
              <a:gd name="connsiteX3870" fmla="*/ 565890 w 3600448"/>
              <a:gd name="connsiteY3870" fmla="*/ 1131496 h 2152650"/>
              <a:gd name="connsiteX3871" fmla="*/ 571931 w 3600448"/>
              <a:gd name="connsiteY3871" fmla="*/ 1133822 h 2152650"/>
              <a:gd name="connsiteX3872" fmla="*/ 565974 w 3600448"/>
              <a:gd name="connsiteY3872" fmla="*/ 1131311 h 2152650"/>
              <a:gd name="connsiteX3873" fmla="*/ 568213 w 3600448"/>
              <a:gd name="connsiteY3873" fmla="*/ 1126380 h 2152650"/>
              <a:gd name="connsiteX3874" fmla="*/ 579366 w 3600448"/>
              <a:gd name="connsiteY3874" fmla="*/ 1130101 h 2152650"/>
              <a:gd name="connsiteX3875" fmla="*/ 579366 w 3600448"/>
              <a:gd name="connsiteY3875" fmla="*/ 1122660 h 2152650"/>
              <a:gd name="connsiteX3876" fmla="*/ 594235 w 3600448"/>
              <a:gd name="connsiteY3876" fmla="*/ 1122660 h 2152650"/>
              <a:gd name="connsiteX3877" fmla="*/ 571931 w 3600448"/>
              <a:gd name="connsiteY3877" fmla="*/ 1122660 h 2152650"/>
              <a:gd name="connsiteX3878" fmla="*/ 568213 w 3600448"/>
              <a:gd name="connsiteY3878" fmla="*/ 1115218 h 2152650"/>
              <a:gd name="connsiteX3879" fmla="*/ 597953 w 3600448"/>
              <a:gd name="connsiteY3879" fmla="*/ 1104056 h 2152650"/>
              <a:gd name="connsiteX3880" fmla="*/ 575648 w 3600448"/>
              <a:gd name="connsiteY3880" fmla="*/ 1104056 h 2152650"/>
              <a:gd name="connsiteX3881" fmla="*/ 575648 w 3600448"/>
              <a:gd name="connsiteY3881" fmla="*/ 1085453 h 2152650"/>
              <a:gd name="connsiteX3882" fmla="*/ 594235 w 3600448"/>
              <a:gd name="connsiteY3882" fmla="*/ 1085453 h 2152650"/>
              <a:gd name="connsiteX3883" fmla="*/ 594235 w 3600448"/>
              <a:gd name="connsiteY3883" fmla="*/ 1092894 h 2152650"/>
              <a:gd name="connsiteX3884" fmla="*/ 646280 w 3600448"/>
              <a:gd name="connsiteY3884" fmla="*/ 1074291 h 2152650"/>
              <a:gd name="connsiteX3885" fmla="*/ 657432 w 3600448"/>
              <a:gd name="connsiteY3885" fmla="*/ 1078011 h 2152650"/>
              <a:gd name="connsiteX3886" fmla="*/ 716912 w 3600448"/>
              <a:gd name="connsiteY3886" fmla="*/ 1066849 h 2152650"/>
              <a:gd name="connsiteX3887" fmla="*/ 746652 w 3600448"/>
              <a:gd name="connsiteY3887" fmla="*/ 1055687 h 2152650"/>
              <a:gd name="connsiteX3888" fmla="*/ 1642377 w 3600448"/>
              <a:gd name="connsiteY3888" fmla="*/ 1054906 h 2152650"/>
              <a:gd name="connsiteX3889" fmla="*/ 1646237 w 3600448"/>
              <a:gd name="connsiteY3889" fmla="*/ 1056322 h 2152650"/>
              <a:gd name="connsiteX3890" fmla="*/ 1655761 w 3600448"/>
              <a:gd name="connsiteY3890" fmla="*/ 1059814 h 2152650"/>
              <a:gd name="connsiteX3891" fmla="*/ 1643379 w 3600448"/>
              <a:gd name="connsiteY3891" fmla="*/ 1057632 h 2152650"/>
              <a:gd name="connsiteX3892" fmla="*/ 1092598 w 3600448"/>
              <a:gd name="connsiteY3892" fmla="*/ 1054174 h 2152650"/>
              <a:gd name="connsiteX3893" fmla="*/ 1090531 w 3600448"/>
              <a:gd name="connsiteY3893" fmla="*/ 1056746 h 2152650"/>
              <a:gd name="connsiteX3894" fmla="*/ 1081833 w 3600448"/>
              <a:gd name="connsiteY3894" fmla="*/ 1064154 h 2152650"/>
              <a:gd name="connsiteX3895" fmla="*/ 1056189 w 3600448"/>
              <a:gd name="connsiteY3895" fmla="*/ 1071562 h 2152650"/>
              <a:gd name="connsiteX3896" fmla="*/ 1052525 w 3600448"/>
              <a:gd name="connsiteY3896" fmla="*/ 1067858 h 2152650"/>
              <a:gd name="connsiteX3897" fmla="*/ 1067179 w 3600448"/>
              <a:gd name="connsiteY3897" fmla="*/ 1056745 h 2152650"/>
              <a:gd name="connsiteX3898" fmla="*/ 1085952 w 3600448"/>
              <a:gd name="connsiteY3898" fmla="*/ 1054430 h 2152650"/>
              <a:gd name="connsiteX3899" fmla="*/ 2235198 w 3600448"/>
              <a:gd name="connsiteY3899" fmla="*/ 1052909 h 2152650"/>
              <a:gd name="connsiteX3900" fmla="*/ 2220910 w 3600448"/>
              <a:gd name="connsiteY3900" fmla="*/ 1056481 h 2152650"/>
              <a:gd name="connsiteX3901" fmla="*/ 2235198 w 3600448"/>
              <a:gd name="connsiteY3901" fmla="*/ 1052909 h 2152650"/>
              <a:gd name="connsiteX3902" fmla="*/ 1636714 w 3600448"/>
              <a:gd name="connsiteY3902" fmla="*/ 1052830 h 2152650"/>
              <a:gd name="connsiteX3903" fmla="*/ 1641831 w 3600448"/>
              <a:gd name="connsiteY3903" fmla="*/ 1053430 h 2152650"/>
              <a:gd name="connsiteX3904" fmla="*/ 1642377 w 3600448"/>
              <a:gd name="connsiteY3904" fmla="*/ 1054906 h 2152650"/>
              <a:gd name="connsiteX3905" fmla="*/ 2521974 w 3600448"/>
              <a:gd name="connsiteY3905" fmla="*/ 1052741 h 2152650"/>
              <a:gd name="connsiteX3906" fmla="*/ 2522370 w 3600448"/>
              <a:gd name="connsiteY3906" fmla="*/ 1052849 h 2152650"/>
              <a:gd name="connsiteX3907" fmla="*/ 2521703 w 3600448"/>
              <a:gd name="connsiteY3907" fmla="*/ 1053005 h 2152650"/>
              <a:gd name="connsiteX3908" fmla="*/ 1728787 w 3600448"/>
              <a:gd name="connsiteY3908" fmla="*/ 1052512 h 2152650"/>
              <a:gd name="connsiteX3909" fmla="*/ 1733549 w 3600448"/>
              <a:gd name="connsiteY3909" fmla="*/ 1052512 h 2152650"/>
              <a:gd name="connsiteX3910" fmla="*/ 1728787 w 3600448"/>
              <a:gd name="connsiteY3910" fmla="*/ 1060449 h 2152650"/>
              <a:gd name="connsiteX3911" fmla="*/ 1721890 w 3600448"/>
              <a:gd name="connsiteY3911" fmla="*/ 1049337 h 2152650"/>
              <a:gd name="connsiteX3912" fmla="*/ 1714450 w 3600448"/>
              <a:gd name="connsiteY3912" fmla="*/ 1067804 h 2152650"/>
              <a:gd name="connsiteX3913" fmla="*/ 1699569 w 3600448"/>
              <a:gd name="connsiteY3913" fmla="*/ 1067804 h 2152650"/>
              <a:gd name="connsiteX3914" fmla="*/ 1699569 w 3600448"/>
              <a:gd name="connsiteY3914" fmla="*/ 1075191 h 2152650"/>
              <a:gd name="connsiteX3915" fmla="*/ 1654929 w 3600448"/>
              <a:gd name="connsiteY3915" fmla="*/ 1086271 h 2152650"/>
              <a:gd name="connsiteX3916" fmla="*/ 1658650 w 3600448"/>
              <a:gd name="connsiteY3916" fmla="*/ 1093658 h 2152650"/>
              <a:gd name="connsiteX3917" fmla="*/ 1640049 w 3600448"/>
              <a:gd name="connsiteY3917" fmla="*/ 1101044 h 2152650"/>
              <a:gd name="connsiteX3918" fmla="*/ 1669809 w 3600448"/>
              <a:gd name="connsiteY3918" fmla="*/ 1101044 h 2152650"/>
              <a:gd name="connsiteX3919" fmla="*/ 1658650 w 3600448"/>
              <a:gd name="connsiteY3919" fmla="*/ 1112124 h 2152650"/>
              <a:gd name="connsiteX3920" fmla="*/ 1632606 w 3600448"/>
              <a:gd name="connsiteY3920" fmla="*/ 1137978 h 2152650"/>
              <a:gd name="connsiteX3921" fmla="*/ 1625166 w 3600448"/>
              <a:gd name="connsiteY3921" fmla="*/ 1134285 h 2152650"/>
              <a:gd name="connsiteX3922" fmla="*/ 1595405 w 3600448"/>
              <a:gd name="connsiteY3922" fmla="*/ 1145365 h 2152650"/>
              <a:gd name="connsiteX3923" fmla="*/ 1602847 w 3600448"/>
              <a:gd name="connsiteY3923" fmla="*/ 1134285 h 2152650"/>
              <a:gd name="connsiteX3924" fmla="*/ 1573084 w 3600448"/>
              <a:gd name="connsiteY3924" fmla="*/ 1149058 h 2152650"/>
              <a:gd name="connsiteX3925" fmla="*/ 1576804 w 3600448"/>
              <a:gd name="connsiteY3925" fmla="*/ 1156445 h 2152650"/>
              <a:gd name="connsiteX3926" fmla="*/ 1569366 w 3600448"/>
              <a:gd name="connsiteY3926" fmla="*/ 1152751 h 2152650"/>
              <a:gd name="connsiteX3927" fmla="*/ 1554481 w 3600448"/>
              <a:gd name="connsiteY3927" fmla="*/ 1167525 h 2152650"/>
              <a:gd name="connsiteX3928" fmla="*/ 1561924 w 3600448"/>
              <a:gd name="connsiteY3928" fmla="*/ 1174912 h 2152650"/>
              <a:gd name="connsiteX3929" fmla="*/ 1547044 w 3600448"/>
              <a:gd name="connsiteY3929" fmla="*/ 1171218 h 2152650"/>
              <a:gd name="connsiteX3930" fmla="*/ 1547044 w 3600448"/>
              <a:gd name="connsiteY3930" fmla="*/ 1182298 h 2152650"/>
              <a:gd name="connsiteX3931" fmla="*/ 1502399 w 3600448"/>
              <a:gd name="connsiteY3931" fmla="*/ 1197072 h 2152650"/>
              <a:gd name="connsiteX3932" fmla="*/ 1494962 w 3600448"/>
              <a:gd name="connsiteY3932" fmla="*/ 1193378 h 2152650"/>
              <a:gd name="connsiteX3933" fmla="*/ 1498679 w 3600448"/>
              <a:gd name="connsiteY3933" fmla="*/ 1193378 h 2152650"/>
              <a:gd name="connsiteX3934" fmla="*/ 1476361 w 3600448"/>
              <a:gd name="connsiteY3934" fmla="*/ 1193378 h 2152650"/>
              <a:gd name="connsiteX3935" fmla="*/ 1476361 w 3600448"/>
              <a:gd name="connsiteY3935" fmla="*/ 1197072 h 2152650"/>
              <a:gd name="connsiteX3936" fmla="*/ 1454039 w 3600448"/>
              <a:gd name="connsiteY3936" fmla="*/ 1197072 h 2152650"/>
              <a:gd name="connsiteX3937" fmla="*/ 1439159 w 3600448"/>
              <a:gd name="connsiteY3937" fmla="*/ 1185992 h 2152650"/>
              <a:gd name="connsiteX3938" fmla="*/ 1427996 w 3600448"/>
              <a:gd name="connsiteY3938" fmla="*/ 1200765 h 2152650"/>
              <a:gd name="connsiteX3939" fmla="*/ 1442876 w 3600448"/>
              <a:gd name="connsiteY3939" fmla="*/ 1200765 h 2152650"/>
              <a:gd name="connsiteX3940" fmla="*/ 1435438 w 3600448"/>
              <a:gd name="connsiteY3940" fmla="*/ 1226619 h 2152650"/>
              <a:gd name="connsiteX3941" fmla="*/ 1433576 w 3600448"/>
              <a:gd name="connsiteY3941" fmla="*/ 1225234 h 2152650"/>
              <a:gd name="connsiteX3942" fmla="*/ 1421150 w 3600448"/>
              <a:gd name="connsiteY3942" fmla="*/ 1215982 h 2152650"/>
              <a:gd name="connsiteX3943" fmla="*/ 1421795 w 3600448"/>
              <a:gd name="connsiteY3943" fmla="*/ 1215128 h 2152650"/>
              <a:gd name="connsiteX3944" fmla="*/ 1421951 w 3600448"/>
              <a:gd name="connsiteY3944" fmla="*/ 1215077 h 2152650"/>
              <a:gd name="connsiteX3945" fmla="*/ 1431716 w 3600448"/>
              <a:gd name="connsiteY3945" fmla="*/ 1211845 h 2152650"/>
              <a:gd name="connsiteX3946" fmla="*/ 1424275 w 3600448"/>
              <a:gd name="connsiteY3946" fmla="*/ 1211845 h 2152650"/>
              <a:gd name="connsiteX3947" fmla="*/ 1421795 w 3600448"/>
              <a:gd name="connsiteY3947" fmla="*/ 1215128 h 2152650"/>
              <a:gd name="connsiteX3948" fmla="*/ 1420558 w 3600448"/>
              <a:gd name="connsiteY3948" fmla="*/ 1215539 h 2152650"/>
              <a:gd name="connsiteX3949" fmla="*/ 1421150 w 3600448"/>
              <a:gd name="connsiteY3949" fmla="*/ 1215982 h 2152650"/>
              <a:gd name="connsiteX3950" fmla="*/ 1413115 w 3600448"/>
              <a:gd name="connsiteY3950" fmla="*/ 1226619 h 2152650"/>
              <a:gd name="connsiteX3951" fmla="*/ 1398235 w 3600448"/>
              <a:gd name="connsiteY3951" fmla="*/ 1222925 h 2152650"/>
              <a:gd name="connsiteX3952" fmla="*/ 1383356 w 3600448"/>
              <a:gd name="connsiteY3952" fmla="*/ 1226619 h 2152650"/>
              <a:gd name="connsiteX3953" fmla="*/ 1387077 w 3600448"/>
              <a:gd name="connsiteY3953" fmla="*/ 1222925 h 2152650"/>
              <a:gd name="connsiteX3954" fmla="*/ 1364754 w 3600448"/>
              <a:gd name="connsiteY3954" fmla="*/ 1226619 h 2152650"/>
              <a:gd name="connsiteX3955" fmla="*/ 1364754 w 3600448"/>
              <a:gd name="connsiteY3955" fmla="*/ 1219232 h 2152650"/>
              <a:gd name="connsiteX3956" fmla="*/ 1357312 w 3600448"/>
              <a:gd name="connsiteY3956" fmla="*/ 1219232 h 2152650"/>
              <a:gd name="connsiteX3957" fmla="*/ 1390794 w 3600448"/>
              <a:gd name="connsiteY3957" fmla="*/ 1208152 h 2152650"/>
              <a:gd name="connsiteX3958" fmla="*/ 1398235 w 3600448"/>
              <a:gd name="connsiteY3958" fmla="*/ 1185992 h 2152650"/>
              <a:gd name="connsiteX3959" fmla="*/ 1409395 w 3600448"/>
              <a:gd name="connsiteY3959" fmla="*/ 1185992 h 2152650"/>
              <a:gd name="connsiteX3960" fmla="*/ 1416836 w 3600448"/>
              <a:gd name="connsiteY3960" fmla="*/ 1171218 h 2152650"/>
              <a:gd name="connsiteX3961" fmla="*/ 1383356 w 3600448"/>
              <a:gd name="connsiteY3961" fmla="*/ 1185992 h 2152650"/>
              <a:gd name="connsiteX3962" fmla="*/ 1413115 w 3600448"/>
              <a:gd name="connsiteY3962" fmla="*/ 1167525 h 2152650"/>
              <a:gd name="connsiteX3963" fmla="*/ 1427996 w 3600448"/>
              <a:gd name="connsiteY3963" fmla="*/ 1171218 h 2152650"/>
              <a:gd name="connsiteX3964" fmla="*/ 1427996 w 3600448"/>
              <a:gd name="connsiteY3964" fmla="*/ 1160138 h 2152650"/>
              <a:gd name="connsiteX3965" fmla="*/ 1461477 w 3600448"/>
              <a:gd name="connsiteY3965" fmla="*/ 1145365 h 2152650"/>
              <a:gd name="connsiteX3966" fmla="*/ 1442876 w 3600448"/>
              <a:gd name="connsiteY3966" fmla="*/ 1134285 h 2152650"/>
              <a:gd name="connsiteX3967" fmla="*/ 1494962 w 3600448"/>
              <a:gd name="connsiteY3967" fmla="*/ 1119511 h 2152650"/>
              <a:gd name="connsiteX3968" fmla="*/ 1491241 w 3600448"/>
              <a:gd name="connsiteY3968" fmla="*/ 1123204 h 2152650"/>
              <a:gd name="connsiteX3969" fmla="*/ 1524722 w 3600448"/>
              <a:gd name="connsiteY3969" fmla="*/ 1115818 h 2152650"/>
              <a:gd name="connsiteX3970" fmla="*/ 1535882 w 3600448"/>
              <a:gd name="connsiteY3970" fmla="*/ 1101044 h 2152650"/>
              <a:gd name="connsiteX3971" fmla="*/ 1547044 w 3600448"/>
              <a:gd name="connsiteY3971" fmla="*/ 1112124 h 2152650"/>
              <a:gd name="connsiteX3972" fmla="*/ 1576804 w 3600448"/>
              <a:gd name="connsiteY3972" fmla="*/ 1089964 h 2152650"/>
              <a:gd name="connsiteX3973" fmla="*/ 1591684 w 3600448"/>
              <a:gd name="connsiteY3973" fmla="*/ 1089964 h 2152650"/>
              <a:gd name="connsiteX3974" fmla="*/ 1584246 w 3600448"/>
              <a:gd name="connsiteY3974" fmla="*/ 1101044 h 2152650"/>
              <a:gd name="connsiteX3975" fmla="*/ 1591684 w 3600448"/>
              <a:gd name="connsiteY3975" fmla="*/ 1097351 h 2152650"/>
              <a:gd name="connsiteX3976" fmla="*/ 1569366 w 3600448"/>
              <a:gd name="connsiteY3976" fmla="*/ 1112124 h 2152650"/>
              <a:gd name="connsiteX3977" fmla="*/ 1573084 w 3600448"/>
              <a:gd name="connsiteY3977" fmla="*/ 1123204 h 2152650"/>
              <a:gd name="connsiteX3978" fmla="*/ 1565645 w 3600448"/>
              <a:gd name="connsiteY3978" fmla="*/ 1126898 h 2152650"/>
              <a:gd name="connsiteX3979" fmla="*/ 1576804 w 3600448"/>
              <a:gd name="connsiteY3979" fmla="*/ 1134285 h 2152650"/>
              <a:gd name="connsiteX3980" fmla="*/ 1584246 w 3600448"/>
              <a:gd name="connsiteY3980" fmla="*/ 1115818 h 2152650"/>
              <a:gd name="connsiteX3981" fmla="*/ 1576804 w 3600448"/>
              <a:gd name="connsiteY3981" fmla="*/ 1115818 h 2152650"/>
              <a:gd name="connsiteX3982" fmla="*/ 1591684 w 3600448"/>
              <a:gd name="connsiteY3982" fmla="*/ 1115818 h 2152650"/>
              <a:gd name="connsiteX3983" fmla="*/ 1595405 w 3600448"/>
              <a:gd name="connsiteY3983" fmla="*/ 1101044 h 2152650"/>
              <a:gd name="connsiteX3984" fmla="*/ 1621448 w 3600448"/>
              <a:gd name="connsiteY3984" fmla="*/ 1093658 h 2152650"/>
              <a:gd name="connsiteX3985" fmla="*/ 1636328 w 3600448"/>
              <a:gd name="connsiteY3985" fmla="*/ 1097351 h 2152650"/>
              <a:gd name="connsiteX3986" fmla="*/ 1640049 w 3600448"/>
              <a:gd name="connsiteY3986" fmla="*/ 1086271 h 2152650"/>
              <a:gd name="connsiteX3987" fmla="*/ 1680969 w 3600448"/>
              <a:gd name="connsiteY3987" fmla="*/ 1071497 h 2152650"/>
              <a:gd name="connsiteX3988" fmla="*/ 1688410 w 3600448"/>
              <a:gd name="connsiteY3988" fmla="*/ 1060417 h 2152650"/>
              <a:gd name="connsiteX3989" fmla="*/ 1707011 w 3600448"/>
              <a:gd name="connsiteY3989" fmla="*/ 1060417 h 2152650"/>
              <a:gd name="connsiteX3990" fmla="*/ 1721890 w 3600448"/>
              <a:gd name="connsiteY3990" fmla="*/ 1049337 h 2152650"/>
              <a:gd name="connsiteX3991" fmla="*/ 1242227 w 3600448"/>
              <a:gd name="connsiteY3991" fmla="*/ 1049337 h 2152650"/>
              <a:gd name="connsiteX3992" fmla="*/ 1246196 w 3600448"/>
              <a:gd name="connsiteY3992" fmla="*/ 1056322 h 2152650"/>
              <a:gd name="connsiteX3993" fmla="*/ 1230321 w 3600448"/>
              <a:gd name="connsiteY3993" fmla="*/ 1063308 h 2152650"/>
              <a:gd name="connsiteX3994" fmla="*/ 1234289 w 3600448"/>
              <a:gd name="connsiteY3994" fmla="*/ 1056322 h 2152650"/>
              <a:gd name="connsiteX3995" fmla="*/ 1238258 w 3600448"/>
              <a:gd name="connsiteY3995" fmla="*/ 1059815 h 2152650"/>
              <a:gd name="connsiteX3996" fmla="*/ 1242227 w 3600448"/>
              <a:gd name="connsiteY3996" fmla="*/ 1049337 h 2152650"/>
              <a:gd name="connsiteX3997" fmla="*/ 1096485 w 3600448"/>
              <a:gd name="connsiteY3997" fmla="*/ 1049337 h 2152650"/>
              <a:gd name="connsiteX3998" fmla="*/ 1093451 w 3600448"/>
              <a:gd name="connsiteY3998" fmla="*/ 1054141 h 2152650"/>
              <a:gd name="connsiteX3999" fmla="*/ 1092598 w 3600448"/>
              <a:gd name="connsiteY3999" fmla="*/ 1054174 h 2152650"/>
              <a:gd name="connsiteX4000" fmla="*/ 907112 w 3600448"/>
              <a:gd name="connsiteY4000" fmla="*/ 1049337 h 2152650"/>
              <a:gd name="connsiteX4001" fmla="*/ 903302 w 3600448"/>
              <a:gd name="connsiteY4001" fmla="*/ 1056745 h 2152650"/>
              <a:gd name="connsiteX4002" fmla="*/ 918542 w 3600448"/>
              <a:gd name="connsiteY4002" fmla="*/ 1053041 h 2152650"/>
              <a:gd name="connsiteX4003" fmla="*/ 895682 w 3600448"/>
              <a:gd name="connsiteY4003" fmla="*/ 1064154 h 2152650"/>
              <a:gd name="connsiteX4004" fmla="*/ 907112 w 3600448"/>
              <a:gd name="connsiteY4004" fmla="*/ 1049337 h 2152650"/>
              <a:gd name="connsiteX4005" fmla="*/ 795356 w 3600448"/>
              <a:gd name="connsiteY4005" fmla="*/ 1049337 h 2152650"/>
              <a:gd name="connsiteX4006" fmla="*/ 784243 w 3600448"/>
              <a:gd name="connsiteY4006" fmla="*/ 1060052 h 2152650"/>
              <a:gd name="connsiteX4007" fmla="*/ 795356 w 3600448"/>
              <a:gd name="connsiteY4007" fmla="*/ 1049337 h 2152650"/>
              <a:gd name="connsiteX4008" fmla="*/ 502198 w 3600448"/>
              <a:gd name="connsiteY4008" fmla="*/ 1049337 h 2152650"/>
              <a:gd name="connsiteX4009" fmla="*/ 509604 w 3600448"/>
              <a:gd name="connsiteY4009" fmla="*/ 1055687 h 2152650"/>
              <a:gd name="connsiteX4010" fmla="*/ 498491 w 3600448"/>
              <a:gd name="connsiteY4010" fmla="*/ 1052512 h 2152650"/>
              <a:gd name="connsiteX4011" fmla="*/ 502198 w 3600448"/>
              <a:gd name="connsiteY4011" fmla="*/ 1049337 h 2152650"/>
              <a:gd name="connsiteX4012" fmla="*/ 434462 w 3600448"/>
              <a:gd name="connsiteY4012" fmla="*/ 1049337 h 2152650"/>
              <a:gd name="connsiteX4013" fmla="*/ 438166 w 3600448"/>
              <a:gd name="connsiteY4013" fmla="*/ 1053041 h 2152650"/>
              <a:gd name="connsiteX4014" fmla="*/ 427053 w 3600448"/>
              <a:gd name="connsiteY4014" fmla="*/ 1056745 h 2152650"/>
              <a:gd name="connsiteX4015" fmla="*/ 434462 w 3600448"/>
              <a:gd name="connsiteY4015" fmla="*/ 1049337 h 2152650"/>
              <a:gd name="connsiteX4016" fmla="*/ 2559775 w 3600448"/>
              <a:gd name="connsiteY4016" fmla="*/ 1047704 h 2152650"/>
              <a:gd name="connsiteX4017" fmla="*/ 2561561 w 3600448"/>
              <a:gd name="connsiteY4017" fmla="*/ 1047930 h 2152650"/>
              <a:gd name="connsiteX4018" fmla="*/ 2558951 w 3600448"/>
              <a:gd name="connsiteY4018" fmla="*/ 1049283 h 2152650"/>
              <a:gd name="connsiteX4019" fmla="*/ 687803 w 3600448"/>
              <a:gd name="connsiteY4019" fmla="*/ 1045104 h 2152650"/>
              <a:gd name="connsiteX4020" fmla="*/ 691375 w 3600448"/>
              <a:gd name="connsiteY4020" fmla="*/ 1052512 h 2152650"/>
              <a:gd name="connsiteX4021" fmla="*/ 684231 w 3600448"/>
              <a:gd name="connsiteY4021" fmla="*/ 1048808 h 2152650"/>
              <a:gd name="connsiteX4022" fmla="*/ 687803 w 3600448"/>
              <a:gd name="connsiteY4022" fmla="*/ 1045104 h 2152650"/>
              <a:gd name="connsiteX4023" fmla="*/ 1608897 w 3600448"/>
              <a:gd name="connsiteY4023" fmla="*/ 1044962 h 2152650"/>
              <a:gd name="connsiteX4024" fmla="*/ 1617896 w 3600448"/>
              <a:gd name="connsiteY4024" fmla="*/ 1045743 h 2152650"/>
              <a:gd name="connsiteX4025" fmla="*/ 1606731 w 3600448"/>
              <a:gd name="connsiteY4025" fmla="*/ 1045743 h 2152650"/>
              <a:gd name="connsiteX4026" fmla="*/ 1871332 w 3600448"/>
              <a:gd name="connsiteY4026" fmla="*/ 1044575 h 2152650"/>
              <a:gd name="connsiteX4027" fmla="*/ 1863887 w 3600448"/>
              <a:gd name="connsiteY4027" fmla="*/ 1055757 h 2152650"/>
              <a:gd name="connsiteX4028" fmla="*/ 1886221 w 3600448"/>
              <a:gd name="connsiteY4028" fmla="*/ 1059484 h 2152650"/>
              <a:gd name="connsiteX4029" fmla="*/ 1886221 w 3600448"/>
              <a:gd name="connsiteY4029" fmla="*/ 1055757 h 2152650"/>
              <a:gd name="connsiteX4030" fmla="*/ 1901111 w 3600448"/>
              <a:gd name="connsiteY4030" fmla="*/ 1055757 h 2152650"/>
              <a:gd name="connsiteX4031" fmla="*/ 1893666 w 3600448"/>
              <a:gd name="connsiteY4031" fmla="*/ 1063211 h 2152650"/>
              <a:gd name="connsiteX4032" fmla="*/ 1908556 w 3600448"/>
              <a:gd name="connsiteY4032" fmla="*/ 1055757 h 2152650"/>
              <a:gd name="connsiteX4033" fmla="*/ 1904833 w 3600448"/>
              <a:gd name="connsiteY4033" fmla="*/ 1081847 h 2152650"/>
              <a:gd name="connsiteX4034" fmla="*/ 1901111 w 3600448"/>
              <a:gd name="connsiteY4034" fmla="*/ 1074393 h 2152650"/>
              <a:gd name="connsiteX4035" fmla="*/ 1886221 w 3600448"/>
              <a:gd name="connsiteY4035" fmla="*/ 1074393 h 2152650"/>
              <a:gd name="connsiteX4036" fmla="*/ 1884825 w 3600448"/>
              <a:gd name="connsiteY4036" fmla="*/ 1074859 h 2152650"/>
              <a:gd name="connsiteX4037" fmla="*/ 1881555 w 3600448"/>
              <a:gd name="connsiteY4037" fmla="*/ 1075950 h 2152650"/>
              <a:gd name="connsiteX4038" fmla="*/ 1882034 w 3600448"/>
              <a:gd name="connsiteY4038" fmla="*/ 1072063 h 2152650"/>
              <a:gd name="connsiteX4039" fmla="*/ 1886221 w 3600448"/>
              <a:gd name="connsiteY4039" fmla="*/ 1063211 h 2152650"/>
              <a:gd name="connsiteX4040" fmla="*/ 1860164 w 3600448"/>
              <a:gd name="connsiteY4040" fmla="*/ 1059484 h 2152650"/>
              <a:gd name="connsiteX4041" fmla="*/ 1841552 w 3600448"/>
              <a:gd name="connsiteY4041" fmla="*/ 1066938 h 2152650"/>
              <a:gd name="connsiteX4042" fmla="*/ 1848997 w 3600448"/>
              <a:gd name="connsiteY4042" fmla="*/ 1059484 h 2152650"/>
              <a:gd name="connsiteX4043" fmla="*/ 1830385 w 3600448"/>
              <a:gd name="connsiteY4043" fmla="*/ 1063211 h 2152650"/>
              <a:gd name="connsiteX4044" fmla="*/ 1871332 w 3600448"/>
              <a:gd name="connsiteY4044" fmla="*/ 1044575 h 2152650"/>
              <a:gd name="connsiteX4045" fmla="*/ 1632902 w 3600448"/>
              <a:gd name="connsiteY4045" fmla="*/ 1044575 h 2152650"/>
              <a:gd name="connsiteX4046" fmla="*/ 1621472 w 3600448"/>
              <a:gd name="connsiteY4046" fmla="*/ 1052513 h 2152650"/>
              <a:gd name="connsiteX4047" fmla="*/ 1617662 w 3600448"/>
              <a:gd name="connsiteY4047" fmla="*/ 1048544 h 2152650"/>
              <a:gd name="connsiteX4048" fmla="*/ 1632902 w 3600448"/>
              <a:gd name="connsiteY4048" fmla="*/ 1044575 h 2152650"/>
              <a:gd name="connsiteX4049" fmla="*/ 312118 w 3600448"/>
              <a:gd name="connsiteY4049" fmla="*/ 1044575 h 2152650"/>
              <a:gd name="connsiteX4050" fmla="*/ 326724 w 3600448"/>
              <a:gd name="connsiteY4050" fmla="*/ 1055687 h 2152650"/>
              <a:gd name="connsiteX4051" fmla="*/ 334026 w 3600448"/>
              <a:gd name="connsiteY4051" fmla="*/ 1051983 h 2152650"/>
              <a:gd name="connsiteX4052" fmla="*/ 337677 w 3600448"/>
              <a:gd name="connsiteY4052" fmla="*/ 1070504 h 2152650"/>
              <a:gd name="connsiteX4053" fmla="*/ 326724 w 3600448"/>
              <a:gd name="connsiteY4053" fmla="*/ 1074208 h 2152650"/>
              <a:gd name="connsiteX4054" fmla="*/ 330376 w 3600448"/>
              <a:gd name="connsiteY4054" fmla="*/ 1059392 h 2152650"/>
              <a:gd name="connsiteX4055" fmla="*/ 304816 w 3600448"/>
              <a:gd name="connsiteY4055" fmla="*/ 1055687 h 2152650"/>
              <a:gd name="connsiteX4056" fmla="*/ 308466 w 3600448"/>
              <a:gd name="connsiteY4056" fmla="*/ 1055687 h 2152650"/>
              <a:gd name="connsiteX4057" fmla="*/ 312118 w 3600448"/>
              <a:gd name="connsiteY4057" fmla="*/ 1044575 h 2152650"/>
              <a:gd name="connsiteX4058" fmla="*/ 2581300 w 3600448"/>
              <a:gd name="connsiteY4058" fmla="*/ 1041838 h 2152650"/>
              <a:gd name="connsiteX4059" fmla="*/ 2568554 w 3600448"/>
              <a:gd name="connsiteY4059" fmla="*/ 1048818 h 2152650"/>
              <a:gd name="connsiteX4060" fmla="*/ 2561561 w 3600448"/>
              <a:gd name="connsiteY4060" fmla="*/ 1047930 h 2152650"/>
              <a:gd name="connsiteX4061" fmla="*/ 2571522 w 3600448"/>
              <a:gd name="connsiteY4061" fmla="*/ 1042769 h 2152650"/>
              <a:gd name="connsiteX4062" fmla="*/ 2581300 w 3600448"/>
              <a:gd name="connsiteY4062" fmla="*/ 1041838 h 2152650"/>
              <a:gd name="connsiteX4063" fmla="*/ 299221 w 3600448"/>
              <a:gd name="connsiteY4063" fmla="*/ 1040025 h 2152650"/>
              <a:gd name="connsiteX4064" fmla="*/ 299539 w 3600448"/>
              <a:gd name="connsiteY4064" fmla="*/ 1040642 h 2152650"/>
              <a:gd name="connsiteX4065" fmla="*/ 300009 w 3600448"/>
              <a:gd name="connsiteY4065" fmla="*/ 1041544 h 2152650"/>
              <a:gd name="connsiteX4066" fmla="*/ 298155 w 3600448"/>
              <a:gd name="connsiteY4066" fmla="*/ 1041424 h 2152650"/>
              <a:gd name="connsiteX4067" fmla="*/ 705016 w 3600448"/>
              <a:gd name="connsiteY4067" fmla="*/ 1038890 h 2152650"/>
              <a:gd name="connsiteX4068" fmla="*/ 705910 w 3600448"/>
              <a:gd name="connsiteY4068" fmla="*/ 1041400 h 2152650"/>
              <a:gd name="connsiteX4069" fmla="*/ 703083 w 3600448"/>
              <a:gd name="connsiteY4069" fmla="*/ 1049337 h 2152650"/>
              <a:gd name="connsiteX4070" fmla="*/ 700255 w 3600448"/>
              <a:gd name="connsiteY4070" fmla="*/ 1042888 h 2152650"/>
              <a:gd name="connsiteX4071" fmla="*/ 1639887 w 3600448"/>
              <a:gd name="connsiteY4071" fmla="*/ 1038225 h 2152650"/>
              <a:gd name="connsiteX4072" fmla="*/ 1650999 w 3600448"/>
              <a:gd name="connsiteY4072" fmla="*/ 1041400 h 2152650"/>
              <a:gd name="connsiteX4073" fmla="*/ 1647296 w 3600448"/>
              <a:gd name="connsiteY4073" fmla="*/ 1044575 h 2152650"/>
              <a:gd name="connsiteX4074" fmla="*/ 1639887 w 3600448"/>
              <a:gd name="connsiteY4074" fmla="*/ 1038225 h 2152650"/>
              <a:gd name="connsiteX4075" fmla="*/ 1145697 w 3600448"/>
              <a:gd name="connsiteY4075" fmla="*/ 1036393 h 2152650"/>
              <a:gd name="connsiteX4076" fmla="*/ 1144598 w 3600448"/>
              <a:gd name="connsiteY4076" fmla="*/ 1038225 h 2152650"/>
              <a:gd name="connsiteX4077" fmla="*/ 1141423 w 3600448"/>
              <a:gd name="connsiteY4077" fmla="*/ 1038225 h 2152650"/>
              <a:gd name="connsiteX4078" fmla="*/ 576195 w 3600448"/>
              <a:gd name="connsiteY4078" fmla="*/ 1033835 h 2152650"/>
              <a:gd name="connsiteX4079" fmla="*/ 583641 w 3600448"/>
              <a:gd name="connsiteY4079" fmla="*/ 1038225 h 2152650"/>
              <a:gd name="connsiteX4080" fmla="*/ 576137 w 3600448"/>
              <a:gd name="connsiteY4080" fmla="*/ 1034177 h 2152650"/>
              <a:gd name="connsiteX4081" fmla="*/ 1747838 w 3600448"/>
              <a:gd name="connsiteY4081" fmla="*/ 1033462 h 2152650"/>
              <a:gd name="connsiteX4082" fmla="*/ 1722439 w 3600448"/>
              <a:gd name="connsiteY4082" fmla="*/ 1040870 h 2152650"/>
              <a:gd name="connsiteX4083" fmla="*/ 1747838 w 3600448"/>
              <a:gd name="connsiteY4083" fmla="*/ 1033462 h 2152650"/>
              <a:gd name="connsiteX4084" fmla="*/ 703083 w 3600448"/>
              <a:gd name="connsiteY4084" fmla="*/ 1033462 h 2152650"/>
              <a:gd name="connsiteX4085" fmla="*/ 705203 w 3600448"/>
              <a:gd name="connsiteY4085" fmla="*/ 1038733 h 2152650"/>
              <a:gd name="connsiteX4086" fmla="*/ 705016 w 3600448"/>
              <a:gd name="connsiteY4086" fmla="*/ 1038890 h 2152650"/>
              <a:gd name="connsiteX4087" fmla="*/ 2569568 w 3600448"/>
              <a:gd name="connsiteY4087" fmla="*/ 1031460 h 2152650"/>
              <a:gd name="connsiteX4088" fmla="*/ 2564538 w 3600448"/>
              <a:gd name="connsiteY4088" fmla="*/ 1038581 h 2152650"/>
              <a:gd name="connsiteX4089" fmla="*/ 2559775 w 3600448"/>
              <a:gd name="connsiteY4089" fmla="*/ 1047704 h 2152650"/>
              <a:gd name="connsiteX4090" fmla="*/ 2557554 w 3600448"/>
              <a:gd name="connsiteY4090" fmla="*/ 1047422 h 2152650"/>
              <a:gd name="connsiteX4091" fmla="*/ 2536602 w 3600448"/>
              <a:gd name="connsiteY4091" fmla="*/ 1053005 h 2152650"/>
              <a:gd name="connsiteX4092" fmla="*/ 2544052 w 3600448"/>
              <a:gd name="connsiteY4092" fmla="*/ 1067895 h 2152650"/>
              <a:gd name="connsiteX4093" fmla="*/ 2536602 w 3600448"/>
              <a:gd name="connsiteY4093" fmla="*/ 1056728 h 2152650"/>
              <a:gd name="connsiteX4094" fmla="*/ 2522370 w 3600448"/>
              <a:gd name="connsiteY4094" fmla="*/ 1052849 h 2152650"/>
              <a:gd name="connsiteX4095" fmla="*/ 2529618 w 3600448"/>
              <a:gd name="connsiteY4095" fmla="*/ 1051144 h 2152650"/>
              <a:gd name="connsiteX4096" fmla="*/ 2540327 w 3600448"/>
              <a:gd name="connsiteY4096" fmla="*/ 1049283 h 2152650"/>
              <a:gd name="connsiteX4097" fmla="*/ 2547777 w 3600448"/>
              <a:gd name="connsiteY4097" fmla="*/ 1038116 h 2152650"/>
              <a:gd name="connsiteX4098" fmla="*/ 2565935 w 3600448"/>
              <a:gd name="connsiteY4098" fmla="*/ 1032997 h 2152650"/>
              <a:gd name="connsiteX4099" fmla="*/ 1772020 w 3600448"/>
              <a:gd name="connsiteY4099" fmla="*/ 1031076 h 2152650"/>
              <a:gd name="connsiteX4100" fmla="*/ 1772045 w 3600448"/>
              <a:gd name="connsiteY4100" fmla="*/ 1031081 h 2152650"/>
              <a:gd name="connsiteX4101" fmla="*/ 1785938 w 3600448"/>
              <a:gd name="connsiteY4101" fmla="*/ 1034415 h 2152650"/>
              <a:gd name="connsiteX4102" fmla="*/ 1770060 w 3600448"/>
              <a:gd name="connsiteY4102" fmla="*/ 1038225 h 2152650"/>
              <a:gd name="connsiteX4103" fmla="*/ 311166 w 3600448"/>
              <a:gd name="connsiteY4103" fmla="*/ 1030720 h 2152650"/>
              <a:gd name="connsiteX4104" fmla="*/ 300470 w 3600448"/>
              <a:gd name="connsiteY4104" fmla="*/ 1038387 h 2152650"/>
              <a:gd name="connsiteX4105" fmla="*/ 299221 w 3600448"/>
              <a:gd name="connsiteY4105" fmla="*/ 1040025 h 2152650"/>
              <a:gd name="connsiteX4106" fmla="*/ 296283 w 3600448"/>
              <a:gd name="connsiteY4106" fmla="*/ 1034328 h 2152650"/>
              <a:gd name="connsiteX4107" fmla="*/ 311166 w 3600448"/>
              <a:gd name="connsiteY4107" fmla="*/ 1030720 h 2152650"/>
              <a:gd name="connsiteX4108" fmla="*/ 270224 w 3600448"/>
              <a:gd name="connsiteY4108" fmla="*/ 1030720 h 2152650"/>
              <a:gd name="connsiteX4109" fmla="*/ 289584 w 3600448"/>
              <a:gd name="connsiteY4109" fmla="*/ 1040867 h 2152650"/>
              <a:gd name="connsiteX4110" fmla="*/ 298155 w 3600448"/>
              <a:gd name="connsiteY4110" fmla="*/ 1041424 h 2152650"/>
              <a:gd name="connsiteX4111" fmla="*/ 292551 w 3600448"/>
              <a:gd name="connsiteY4111" fmla="*/ 1048760 h 2152650"/>
              <a:gd name="connsiteX4112" fmla="*/ 270224 w 3600448"/>
              <a:gd name="connsiteY4112" fmla="*/ 1048760 h 2152650"/>
              <a:gd name="connsiteX4113" fmla="*/ 273947 w 3600448"/>
              <a:gd name="connsiteY4113" fmla="*/ 1052367 h 2152650"/>
              <a:gd name="connsiteX4114" fmla="*/ 229299 w 3600448"/>
              <a:gd name="connsiteY4114" fmla="*/ 1048760 h 2152650"/>
              <a:gd name="connsiteX4115" fmla="*/ 218136 w 3600448"/>
              <a:gd name="connsiteY4115" fmla="*/ 1055975 h 2152650"/>
              <a:gd name="connsiteX4116" fmla="*/ 210693 w 3600448"/>
              <a:gd name="connsiteY4116" fmla="*/ 1052367 h 2152650"/>
              <a:gd name="connsiteX4117" fmla="*/ 213861 w 3600448"/>
              <a:gd name="connsiteY4117" fmla="*/ 1057682 h 2152650"/>
              <a:gd name="connsiteX4118" fmla="*/ 210693 w 3600448"/>
              <a:gd name="connsiteY4118" fmla="*/ 1055975 h 2152650"/>
              <a:gd name="connsiteX4119" fmla="*/ 192091 w 3600448"/>
              <a:gd name="connsiteY4119" fmla="*/ 1045152 h 2152650"/>
              <a:gd name="connsiteX4120" fmla="*/ 203255 w 3600448"/>
              <a:gd name="connsiteY4120" fmla="*/ 1037936 h 2152650"/>
              <a:gd name="connsiteX4121" fmla="*/ 229299 w 3600448"/>
              <a:gd name="connsiteY4121" fmla="*/ 1041544 h 2152650"/>
              <a:gd name="connsiteX4122" fmla="*/ 240459 w 3600448"/>
              <a:gd name="connsiteY4122" fmla="*/ 1048760 h 2152650"/>
              <a:gd name="connsiteX4123" fmla="*/ 236739 w 3600448"/>
              <a:gd name="connsiteY4123" fmla="*/ 1037936 h 2152650"/>
              <a:gd name="connsiteX4124" fmla="*/ 244180 w 3600448"/>
              <a:gd name="connsiteY4124" fmla="*/ 1041544 h 2152650"/>
              <a:gd name="connsiteX4125" fmla="*/ 240459 w 3600448"/>
              <a:gd name="connsiteY4125" fmla="*/ 1034328 h 2152650"/>
              <a:gd name="connsiteX4126" fmla="*/ 259064 w 3600448"/>
              <a:gd name="connsiteY4126" fmla="*/ 1041544 h 2152650"/>
              <a:gd name="connsiteX4127" fmla="*/ 270224 w 3600448"/>
              <a:gd name="connsiteY4127" fmla="*/ 1030720 h 2152650"/>
              <a:gd name="connsiteX4128" fmla="*/ 3034024 w 3600448"/>
              <a:gd name="connsiteY4128" fmla="*/ 1030604 h 2152650"/>
              <a:gd name="connsiteX4129" fmla="*/ 3053819 w 3600448"/>
              <a:gd name="connsiteY4129" fmla="*/ 1038026 h 2152650"/>
              <a:gd name="connsiteX4130" fmla="*/ 3035298 w 3600448"/>
              <a:gd name="connsiteY4130" fmla="*/ 1049337 h 2152650"/>
              <a:gd name="connsiteX4131" fmla="*/ 3024185 w 3600448"/>
              <a:gd name="connsiteY4131" fmla="*/ 1038026 h 2152650"/>
              <a:gd name="connsiteX4132" fmla="*/ 3034024 w 3600448"/>
              <a:gd name="connsiteY4132" fmla="*/ 1030604 h 2152650"/>
              <a:gd name="connsiteX4133" fmla="*/ 1149361 w 3600448"/>
              <a:gd name="connsiteY4133" fmla="*/ 1030287 h 2152650"/>
              <a:gd name="connsiteX4134" fmla="*/ 1152536 w 3600448"/>
              <a:gd name="connsiteY4134" fmla="*/ 1033462 h 2152650"/>
              <a:gd name="connsiteX4135" fmla="*/ 1145697 w 3600448"/>
              <a:gd name="connsiteY4135" fmla="*/ 1036393 h 2152650"/>
              <a:gd name="connsiteX4136" fmla="*/ 657244 w 3600448"/>
              <a:gd name="connsiteY4136" fmla="*/ 1030287 h 2152650"/>
              <a:gd name="connsiteX4137" fmla="*/ 686877 w 3600448"/>
              <a:gd name="connsiteY4137" fmla="*/ 1030287 h 2152650"/>
              <a:gd name="connsiteX4138" fmla="*/ 690581 w 3600448"/>
              <a:gd name="connsiteY4138" fmla="*/ 1037907 h 2152650"/>
              <a:gd name="connsiteX4139" fmla="*/ 683172 w 3600448"/>
              <a:gd name="connsiteY4139" fmla="*/ 1037907 h 2152650"/>
              <a:gd name="connsiteX4140" fmla="*/ 675764 w 3600448"/>
              <a:gd name="connsiteY4140" fmla="*/ 1045527 h 2152650"/>
              <a:gd name="connsiteX4141" fmla="*/ 664652 w 3600448"/>
              <a:gd name="connsiteY4141" fmla="*/ 1041717 h 2152650"/>
              <a:gd name="connsiteX4142" fmla="*/ 672060 w 3600448"/>
              <a:gd name="connsiteY4142" fmla="*/ 1049337 h 2152650"/>
              <a:gd name="connsiteX4143" fmla="*/ 657244 w 3600448"/>
              <a:gd name="connsiteY4143" fmla="*/ 1037907 h 2152650"/>
              <a:gd name="connsiteX4144" fmla="*/ 653540 w 3600448"/>
              <a:gd name="connsiteY4144" fmla="*/ 1045527 h 2152650"/>
              <a:gd name="connsiteX4145" fmla="*/ 649835 w 3600448"/>
              <a:gd name="connsiteY4145" fmla="*/ 1037907 h 2152650"/>
              <a:gd name="connsiteX4146" fmla="*/ 653540 w 3600448"/>
              <a:gd name="connsiteY4146" fmla="*/ 1041717 h 2152650"/>
              <a:gd name="connsiteX4147" fmla="*/ 657244 w 3600448"/>
              <a:gd name="connsiteY4147" fmla="*/ 1030287 h 2152650"/>
              <a:gd name="connsiteX4148" fmla="*/ 2572395 w 3600448"/>
              <a:gd name="connsiteY4148" fmla="*/ 1030264 h 2152650"/>
              <a:gd name="connsiteX4149" fmla="*/ 2569568 w 3600448"/>
              <a:gd name="connsiteY4149" fmla="*/ 1031460 h 2152650"/>
              <a:gd name="connsiteX4150" fmla="*/ 2570125 w 3600448"/>
              <a:gd name="connsiteY4150" fmla="*/ 1030671 h 2152650"/>
              <a:gd name="connsiteX4151" fmla="*/ 2572395 w 3600448"/>
              <a:gd name="connsiteY4151" fmla="*/ 1030264 h 2152650"/>
              <a:gd name="connsiteX4152" fmla="*/ 1540676 w 3600448"/>
              <a:gd name="connsiteY4152" fmla="*/ 1029039 h 2152650"/>
              <a:gd name="connsiteX4153" fmla="*/ 1543467 w 3600448"/>
              <a:gd name="connsiteY4153" fmla="*/ 1034607 h 2152650"/>
              <a:gd name="connsiteX4154" fmla="*/ 1532303 w 3600448"/>
              <a:gd name="connsiteY4154" fmla="*/ 1034607 h 2152650"/>
              <a:gd name="connsiteX4155" fmla="*/ 1533697 w 3600448"/>
              <a:gd name="connsiteY4155" fmla="*/ 1033679 h 2152650"/>
              <a:gd name="connsiteX4156" fmla="*/ 1773405 w 3600448"/>
              <a:gd name="connsiteY4156" fmla="*/ 1028199 h 2152650"/>
              <a:gd name="connsiteX4157" fmla="*/ 1772543 w 3600448"/>
              <a:gd name="connsiteY4157" fmla="*/ 1029176 h 2152650"/>
              <a:gd name="connsiteX4158" fmla="*/ 1772020 w 3600448"/>
              <a:gd name="connsiteY4158" fmla="*/ 1031076 h 2152650"/>
              <a:gd name="connsiteX4159" fmla="*/ 1770060 w 3600448"/>
              <a:gd name="connsiteY4159" fmla="*/ 1030605 h 2152650"/>
              <a:gd name="connsiteX4160" fmla="*/ 1543467 w 3600448"/>
              <a:gd name="connsiteY4160" fmla="*/ 1027183 h 2152650"/>
              <a:gd name="connsiteX4161" fmla="*/ 1540676 w 3600448"/>
              <a:gd name="connsiteY4161" fmla="*/ 1029039 h 2152650"/>
              <a:gd name="connsiteX4162" fmla="*/ 1539851 w 3600448"/>
              <a:gd name="connsiteY4162" fmla="*/ 1027395 h 2152650"/>
              <a:gd name="connsiteX4163" fmla="*/ 1644651 w 3600448"/>
              <a:gd name="connsiteY4163" fmla="*/ 1027112 h 2152650"/>
              <a:gd name="connsiteX4164" fmla="*/ 1655364 w 3600448"/>
              <a:gd name="connsiteY4164" fmla="*/ 1030287 h 2152650"/>
              <a:gd name="connsiteX4165" fmla="*/ 1644651 w 3600448"/>
              <a:gd name="connsiteY4165" fmla="*/ 1027112 h 2152650"/>
              <a:gd name="connsiteX4166" fmla="*/ 583425 w 3600448"/>
              <a:gd name="connsiteY4166" fmla="*/ 1027112 h 2152650"/>
              <a:gd name="connsiteX4167" fmla="*/ 595331 w 3600448"/>
              <a:gd name="connsiteY4167" fmla="*/ 1030287 h 2152650"/>
              <a:gd name="connsiteX4168" fmla="*/ 595331 w 3600448"/>
              <a:gd name="connsiteY4168" fmla="*/ 1033462 h 2152650"/>
              <a:gd name="connsiteX4169" fmla="*/ 583425 w 3600448"/>
              <a:gd name="connsiteY4169" fmla="*/ 1027112 h 2152650"/>
              <a:gd name="connsiteX4170" fmla="*/ 1142651 w 3600448"/>
              <a:gd name="connsiteY4170" fmla="*/ 1022642 h 2152650"/>
              <a:gd name="connsiteX4171" fmla="*/ 1155711 w 3600448"/>
              <a:gd name="connsiteY4171" fmla="*/ 1023144 h 2152650"/>
              <a:gd name="connsiteX4172" fmla="*/ 1141423 w 3600448"/>
              <a:gd name="connsiteY4172" fmla="*/ 1026716 h 2152650"/>
              <a:gd name="connsiteX4173" fmla="*/ 1142651 w 3600448"/>
              <a:gd name="connsiteY4173" fmla="*/ 1022642 h 2152650"/>
              <a:gd name="connsiteX4174" fmla="*/ 2279648 w 3600448"/>
              <a:gd name="connsiteY4174" fmla="*/ 1022350 h 2152650"/>
              <a:gd name="connsiteX4175" fmla="*/ 2273298 w 3600448"/>
              <a:gd name="connsiteY4175" fmla="*/ 1027112 h 2152650"/>
              <a:gd name="connsiteX4176" fmla="*/ 2262185 w 3600448"/>
              <a:gd name="connsiteY4176" fmla="*/ 1027112 h 2152650"/>
              <a:gd name="connsiteX4177" fmla="*/ 1669997 w 3600448"/>
              <a:gd name="connsiteY4177" fmla="*/ 1019759 h 2152650"/>
              <a:gd name="connsiteX4178" fmla="*/ 1665810 w 3600448"/>
              <a:gd name="connsiteY4178" fmla="*/ 1021151 h 2152650"/>
              <a:gd name="connsiteX4179" fmla="*/ 1661111 w 3600448"/>
              <a:gd name="connsiteY4179" fmla="*/ 1020213 h 2152650"/>
              <a:gd name="connsiteX4180" fmla="*/ 989026 w 3600448"/>
              <a:gd name="connsiteY4180" fmla="*/ 1019571 h 2152650"/>
              <a:gd name="connsiteX4181" fmla="*/ 995923 w 3600448"/>
              <a:gd name="connsiteY4181" fmla="*/ 1020240 h 2152650"/>
              <a:gd name="connsiteX4182" fmla="*/ 992731 w 3600448"/>
              <a:gd name="connsiteY4182" fmla="*/ 1023342 h 2152650"/>
              <a:gd name="connsiteX4183" fmla="*/ 989026 w 3600448"/>
              <a:gd name="connsiteY4183" fmla="*/ 1019571 h 2152650"/>
              <a:gd name="connsiteX4184" fmla="*/ 527701 w 3600448"/>
              <a:gd name="connsiteY4184" fmla="*/ 1019492 h 2152650"/>
              <a:gd name="connsiteX4185" fmla="*/ 523891 w 3600448"/>
              <a:gd name="connsiteY4185" fmla="*/ 1026477 h 2152650"/>
              <a:gd name="connsiteX4186" fmla="*/ 542940 w 3600448"/>
              <a:gd name="connsiteY4186" fmla="*/ 1029970 h 2152650"/>
              <a:gd name="connsiteX4187" fmla="*/ 512460 w 3600448"/>
              <a:gd name="connsiteY4187" fmla="*/ 1033462 h 2152650"/>
              <a:gd name="connsiteX4188" fmla="*/ 504841 w 3600448"/>
              <a:gd name="connsiteY4188" fmla="*/ 1022985 h 2152650"/>
              <a:gd name="connsiteX4189" fmla="*/ 527701 w 3600448"/>
              <a:gd name="connsiteY4189" fmla="*/ 1019492 h 2152650"/>
              <a:gd name="connsiteX4190" fmla="*/ 1785938 w 3600448"/>
              <a:gd name="connsiteY4190" fmla="*/ 1019175 h 2152650"/>
              <a:gd name="connsiteX4191" fmla="*/ 1777998 w 3600448"/>
              <a:gd name="connsiteY4191" fmla="*/ 1024890 h 2152650"/>
              <a:gd name="connsiteX4192" fmla="*/ 1773405 w 3600448"/>
              <a:gd name="connsiteY4192" fmla="*/ 1028199 h 2152650"/>
              <a:gd name="connsiteX4193" fmla="*/ 1777998 w 3600448"/>
              <a:gd name="connsiteY4193" fmla="*/ 1022985 h 2152650"/>
              <a:gd name="connsiteX4194" fmla="*/ 1770060 w 3600448"/>
              <a:gd name="connsiteY4194" fmla="*/ 1022985 h 2152650"/>
              <a:gd name="connsiteX4195" fmla="*/ 1785938 w 3600448"/>
              <a:gd name="connsiteY4195" fmla="*/ 1019175 h 2152650"/>
              <a:gd name="connsiteX4196" fmla="*/ 564880 w 3600448"/>
              <a:gd name="connsiteY4196" fmla="*/ 1019175 h 2152650"/>
              <a:gd name="connsiteX4197" fmla="*/ 568632 w 3600448"/>
              <a:gd name="connsiteY4197" fmla="*/ 1026795 h 2152650"/>
              <a:gd name="connsiteX4198" fmla="*/ 576137 w 3600448"/>
              <a:gd name="connsiteY4198" fmla="*/ 1019175 h 2152650"/>
              <a:gd name="connsiteX4199" fmla="*/ 577075 w 3600448"/>
              <a:gd name="connsiteY4199" fmla="*/ 1028700 h 2152650"/>
              <a:gd name="connsiteX4200" fmla="*/ 576195 w 3600448"/>
              <a:gd name="connsiteY4200" fmla="*/ 1033835 h 2152650"/>
              <a:gd name="connsiteX4201" fmla="*/ 569101 w 3600448"/>
              <a:gd name="connsiteY4201" fmla="*/ 1029653 h 2152650"/>
              <a:gd name="connsiteX4202" fmla="*/ 557376 w 3600448"/>
              <a:gd name="connsiteY4202" fmla="*/ 1026795 h 2152650"/>
              <a:gd name="connsiteX4203" fmla="*/ 546115 w 3600448"/>
              <a:gd name="connsiteY4203" fmla="*/ 1026795 h 2152650"/>
              <a:gd name="connsiteX4204" fmla="*/ 564880 w 3600448"/>
              <a:gd name="connsiteY4204" fmla="*/ 1019175 h 2152650"/>
              <a:gd name="connsiteX4205" fmla="*/ 750588 w 3600448"/>
              <a:gd name="connsiteY4205" fmla="*/ 1015206 h 2152650"/>
              <a:gd name="connsiteX4206" fmla="*/ 762018 w 3600448"/>
              <a:gd name="connsiteY4206" fmla="*/ 1019174 h 2152650"/>
              <a:gd name="connsiteX4207" fmla="*/ 742968 w 3600448"/>
              <a:gd name="connsiteY4207" fmla="*/ 1023143 h 2152650"/>
              <a:gd name="connsiteX4208" fmla="*/ 750588 w 3600448"/>
              <a:gd name="connsiteY4208" fmla="*/ 1015206 h 2152650"/>
              <a:gd name="connsiteX4209" fmla="*/ 955811 w 3600448"/>
              <a:gd name="connsiteY4209" fmla="*/ 1015007 h 2152650"/>
              <a:gd name="connsiteX4210" fmla="*/ 963383 w 3600448"/>
              <a:gd name="connsiteY4210" fmla="*/ 1018777 h 2152650"/>
              <a:gd name="connsiteX4211" fmla="*/ 959597 w 3600448"/>
              <a:gd name="connsiteY4211" fmla="*/ 1015007 h 2152650"/>
              <a:gd name="connsiteX4212" fmla="*/ 970954 w 3600448"/>
              <a:gd name="connsiteY4212" fmla="*/ 1030088 h 2152650"/>
              <a:gd name="connsiteX4213" fmla="*/ 948240 w 3600448"/>
              <a:gd name="connsiteY4213" fmla="*/ 1041399 h 2152650"/>
              <a:gd name="connsiteX4214" fmla="*/ 929312 w 3600448"/>
              <a:gd name="connsiteY4214" fmla="*/ 1037629 h 2152650"/>
              <a:gd name="connsiteX4215" fmla="*/ 936884 w 3600448"/>
              <a:gd name="connsiteY4215" fmla="*/ 1041399 h 2152650"/>
              <a:gd name="connsiteX4216" fmla="*/ 925527 w 3600448"/>
              <a:gd name="connsiteY4216" fmla="*/ 1037629 h 2152650"/>
              <a:gd name="connsiteX4217" fmla="*/ 955811 w 3600448"/>
              <a:gd name="connsiteY4217" fmla="*/ 1015007 h 2152650"/>
              <a:gd name="connsiteX4218" fmla="*/ 773131 w 3600448"/>
              <a:gd name="connsiteY4218" fmla="*/ 1011237 h 2152650"/>
              <a:gd name="connsiteX4219" fmla="*/ 773131 w 3600448"/>
              <a:gd name="connsiteY4219" fmla="*/ 1027112 h 2152650"/>
              <a:gd name="connsiteX4220" fmla="*/ 765193 w 3600448"/>
              <a:gd name="connsiteY4220" fmla="*/ 1022349 h 2152650"/>
              <a:gd name="connsiteX4221" fmla="*/ 587167 w 3600448"/>
              <a:gd name="connsiteY4221" fmla="*/ 1011237 h 2152650"/>
              <a:gd name="connsiteX4222" fmla="*/ 602589 w 3600448"/>
              <a:gd name="connsiteY4222" fmla="*/ 1011237 h 2152650"/>
              <a:gd name="connsiteX4223" fmla="*/ 594878 w 3600448"/>
              <a:gd name="connsiteY4223" fmla="*/ 1022349 h 2152650"/>
              <a:gd name="connsiteX4224" fmla="*/ 587167 w 3600448"/>
              <a:gd name="connsiteY4224" fmla="*/ 1011237 h 2152650"/>
              <a:gd name="connsiteX4225" fmla="*/ 1766885 w 3600448"/>
              <a:gd name="connsiteY4225" fmla="*/ 1008515 h 2152650"/>
              <a:gd name="connsiteX4226" fmla="*/ 1751806 w 3600448"/>
              <a:gd name="connsiteY4226" fmla="*/ 1023030 h 2152650"/>
              <a:gd name="connsiteX4227" fmla="*/ 1759346 w 3600448"/>
              <a:gd name="connsiteY4227" fmla="*/ 1015773 h 2152650"/>
              <a:gd name="connsiteX4228" fmla="*/ 1759346 w 3600448"/>
              <a:gd name="connsiteY4228" fmla="*/ 1026658 h 2152650"/>
              <a:gd name="connsiteX4229" fmla="*/ 1744263 w 3600448"/>
              <a:gd name="connsiteY4229" fmla="*/ 1030287 h 2152650"/>
              <a:gd name="connsiteX4230" fmla="*/ 1751806 w 3600448"/>
              <a:gd name="connsiteY4230" fmla="*/ 1026658 h 2152650"/>
              <a:gd name="connsiteX4231" fmla="*/ 1736724 w 3600448"/>
              <a:gd name="connsiteY4231" fmla="*/ 1023030 h 2152650"/>
              <a:gd name="connsiteX4232" fmla="*/ 1766885 w 3600448"/>
              <a:gd name="connsiteY4232" fmla="*/ 1008515 h 2152650"/>
              <a:gd name="connsiteX4233" fmla="*/ 3009898 w 3600448"/>
              <a:gd name="connsiteY4233" fmla="*/ 1008062 h 2152650"/>
              <a:gd name="connsiteX4234" fmla="*/ 3009898 w 3600448"/>
              <a:gd name="connsiteY4234" fmla="*/ 1019174 h 2152650"/>
              <a:gd name="connsiteX4235" fmla="*/ 3006194 w 3600448"/>
              <a:gd name="connsiteY4235" fmla="*/ 1015470 h 2152650"/>
              <a:gd name="connsiteX4236" fmla="*/ 2998785 w 3600448"/>
              <a:gd name="connsiteY4236" fmla="*/ 1015470 h 2152650"/>
              <a:gd name="connsiteX4237" fmla="*/ 3009898 w 3600448"/>
              <a:gd name="connsiteY4237" fmla="*/ 1008062 h 2152650"/>
              <a:gd name="connsiteX4238" fmla="*/ 3076572 w 3600448"/>
              <a:gd name="connsiteY4238" fmla="*/ 1004887 h 2152650"/>
              <a:gd name="connsiteX4239" fmla="*/ 3090860 w 3600448"/>
              <a:gd name="connsiteY4239" fmla="*/ 1008062 h 2152650"/>
              <a:gd name="connsiteX4240" fmla="*/ 3076572 w 3600448"/>
              <a:gd name="connsiteY4240" fmla="*/ 1011237 h 2152650"/>
              <a:gd name="connsiteX4241" fmla="*/ 3076572 w 3600448"/>
              <a:gd name="connsiteY4241" fmla="*/ 1004887 h 2152650"/>
              <a:gd name="connsiteX4242" fmla="*/ 1194518 w 3600448"/>
              <a:gd name="connsiteY4242" fmla="*/ 1003366 h 2152650"/>
              <a:gd name="connsiteX4243" fmla="*/ 1216034 w 3600448"/>
              <a:gd name="connsiteY4243" fmla="*/ 1007533 h 2152650"/>
              <a:gd name="connsiteX4244" fmla="*/ 1201066 w 3600448"/>
              <a:gd name="connsiteY4244" fmla="*/ 1007533 h 2152650"/>
              <a:gd name="connsiteX4245" fmla="*/ 1208550 w 3600448"/>
              <a:gd name="connsiteY4245" fmla="*/ 1014942 h 2152650"/>
              <a:gd name="connsiteX4246" fmla="*/ 1163648 w 3600448"/>
              <a:gd name="connsiteY4246" fmla="*/ 1018646 h 2152650"/>
              <a:gd name="connsiteX4247" fmla="*/ 1171132 w 3600448"/>
              <a:gd name="connsiteY4247" fmla="*/ 1011237 h 2152650"/>
              <a:gd name="connsiteX4248" fmla="*/ 1167390 w 3600448"/>
              <a:gd name="connsiteY4248" fmla="*/ 1007533 h 2152650"/>
              <a:gd name="connsiteX4249" fmla="*/ 1194518 w 3600448"/>
              <a:gd name="connsiteY4249" fmla="*/ 1003366 h 2152650"/>
              <a:gd name="connsiteX4250" fmla="*/ 527066 w 3600448"/>
              <a:gd name="connsiteY4250" fmla="*/ 1000125 h 2152650"/>
              <a:gd name="connsiteX4251" fmla="*/ 542940 w 3600448"/>
              <a:gd name="connsiteY4251" fmla="*/ 1000125 h 2152650"/>
              <a:gd name="connsiteX4252" fmla="*/ 527066 w 3600448"/>
              <a:gd name="connsiteY4252" fmla="*/ 1008062 h 2152650"/>
              <a:gd name="connsiteX4253" fmla="*/ 527066 w 3600448"/>
              <a:gd name="connsiteY4253" fmla="*/ 1000125 h 2152650"/>
              <a:gd name="connsiteX4254" fmla="*/ 1527128 w 3600448"/>
              <a:gd name="connsiteY4254" fmla="*/ 999169 h 2152650"/>
              <a:gd name="connsiteX4255" fmla="*/ 1536025 w 3600448"/>
              <a:gd name="connsiteY4255" fmla="*/ 1004911 h 2152650"/>
              <a:gd name="connsiteX4256" fmla="*/ 1524860 w 3600448"/>
              <a:gd name="connsiteY4256" fmla="*/ 1019759 h 2152650"/>
              <a:gd name="connsiteX4257" fmla="*/ 1538352 w 3600448"/>
              <a:gd name="connsiteY4257" fmla="*/ 1024399 h 2152650"/>
              <a:gd name="connsiteX4258" fmla="*/ 1539851 w 3600448"/>
              <a:gd name="connsiteY4258" fmla="*/ 1027395 h 2152650"/>
              <a:gd name="connsiteX4259" fmla="*/ 1535560 w 3600448"/>
              <a:gd name="connsiteY4259" fmla="*/ 1027647 h 2152650"/>
              <a:gd name="connsiteX4260" fmla="*/ 1524860 w 3600448"/>
              <a:gd name="connsiteY4260" fmla="*/ 1030895 h 2152650"/>
              <a:gd name="connsiteX4261" fmla="*/ 1528581 w 3600448"/>
              <a:gd name="connsiteY4261" fmla="*/ 1023471 h 2152650"/>
              <a:gd name="connsiteX4262" fmla="*/ 1487646 w 3600448"/>
              <a:gd name="connsiteY4262" fmla="*/ 1030895 h 2152650"/>
              <a:gd name="connsiteX4263" fmla="*/ 1487646 w 3600448"/>
              <a:gd name="connsiteY4263" fmla="*/ 1038319 h 2152650"/>
              <a:gd name="connsiteX4264" fmla="*/ 1509974 w 3600448"/>
              <a:gd name="connsiteY4264" fmla="*/ 1030895 h 2152650"/>
              <a:gd name="connsiteX4265" fmla="*/ 1476482 w 3600448"/>
              <a:gd name="connsiteY4265" fmla="*/ 1042031 h 2152650"/>
              <a:gd name="connsiteX4266" fmla="*/ 1491367 w 3600448"/>
              <a:gd name="connsiteY4266" fmla="*/ 1049454 h 2152650"/>
              <a:gd name="connsiteX4267" fmla="*/ 1480203 w 3600448"/>
              <a:gd name="connsiteY4267" fmla="*/ 1064302 h 2152650"/>
              <a:gd name="connsiteX4268" fmla="*/ 1472760 w 3600448"/>
              <a:gd name="connsiteY4268" fmla="*/ 1060590 h 2152650"/>
              <a:gd name="connsiteX4269" fmla="*/ 1469039 w 3600448"/>
              <a:gd name="connsiteY4269" fmla="*/ 1071726 h 2152650"/>
              <a:gd name="connsiteX4270" fmla="*/ 1465317 w 3600448"/>
              <a:gd name="connsiteY4270" fmla="*/ 1068014 h 2152650"/>
              <a:gd name="connsiteX4271" fmla="*/ 1428100 w 3600448"/>
              <a:gd name="connsiteY4271" fmla="*/ 1082862 h 2152650"/>
              <a:gd name="connsiteX4272" fmla="*/ 1394610 w 3600448"/>
              <a:gd name="connsiteY4272" fmla="*/ 1082862 h 2152650"/>
              <a:gd name="connsiteX4273" fmla="*/ 1390885 w 3600448"/>
              <a:gd name="connsiteY4273" fmla="*/ 1075438 h 2152650"/>
              <a:gd name="connsiteX4274" fmla="*/ 1383443 w 3600448"/>
              <a:gd name="connsiteY4274" fmla="*/ 1090286 h 2152650"/>
              <a:gd name="connsiteX4275" fmla="*/ 1349949 w 3600448"/>
              <a:gd name="connsiteY4275" fmla="*/ 1108846 h 2152650"/>
              <a:gd name="connsiteX4276" fmla="*/ 1361113 w 3600448"/>
              <a:gd name="connsiteY4276" fmla="*/ 1119982 h 2152650"/>
              <a:gd name="connsiteX4277" fmla="*/ 1357391 w 3600448"/>
              <a:gd name="connsiteY4277" fmla="*/ 1112558 h 2152650"/>
              <a:gd name="connsiteX4278" fmla="*/ 1405771 w 3600448"/>
              <a:gd name="connsiteY4278" fmla="*/ 1112558 h 2152650"/>
              <a:gd name="connsiteX4279" fmla="*/ 1498810 w 3600448"/>
              <a:gd name="connsiteY4279" fmla="*/ 1086574 h 2152650"/>
              <a:gd name="connsiteX4280" fmla="*/ 1517417 w 3600448"/>
              <a:gd name="connsiteY4280" fmla="*/ 1090286 h 2152650"/>
              <a:gd name="connsiteX4281" fmla="*/ 1521139 w 3600448"/>
              <a:gd name="connsiteY4281" fmla="*/ 1082862 h 2152650"/>
              <a:gd name="connsiteX4282" fmla="*/ 1513696 w 3600448"/>
              <a:gd name="connsiteY4282" fmla="*/ 1082862 h 2152650"/>
              <a:gd name="connsiteX4283" fmla="*/ 1532303 w 3600448"/>
              <a:gd name="connsiteY4283" fmla="*/ 1056878 h 2152650"/>
              <a:gd name="connsiteX4284" fmla="*/ 1536025 w 3600448"/>
              <a:gd name="connsiteY4284" fmla="*/ 1068014 h 2152650"/>
              <a:gd name="connsiteX4285" fmla="*/ 1554632 w 3600448"/>
              <a:gd name="connsiteY4285" fmla="*/ 1060590 h 2152650"/>
              <a:gd name="connsiteX4286" fmla="*/ 1539746 w 3600448"/>
              <a:gd name="connsiteY4286" fmla="*/ 1053166 h 2152650"/>
              <a:gd name="connsiteX4287" fmla="*/ 1588124 w 3600448"/>
              <a:gd name="connsiteY4287" fmla="*/ 1023471 h 2152650"/>
              <a:gd name="connsiteX4288" fmla="*/ 1580682 w 3600448"/>
              <a:gd name="connsiteY4288" fmla="*/ 1016047 h 2152650"/>
              <a:gd name="connsiteX4289" fmla="*/ 1595567 w 3600448"/>
              <a:gd name="connsiteY4289" fmla="*/ 1016047 h 2152650"/>
              <a:gd name="connsiteX4290" fmla="*/ 1591846 w 3600448"/>
              <a:gd name="connsiteY4290" fmla="*/ 1019759 h 2152650"/>
              <a:gd name="connsiteX4291" fmla="*/ 1655110 w 3600448"/>
              <a:gd name="connsiteY4291" fmla="*/ 1004911 h 2152650"/>
              <a:gd name="connsiteX4292" fmla="*/ 1651390 w 3600448"/>
              <a:gd name="connsiteY4292" fmla="*/ 1016047 h 2152650"/>
              <a:gd name="connsiteX4293" fmla="*/ 1662553 w 3600448"/>
              <a:gd name="connsiteY4293" fmla="*/ 1012335 h 2152650"/>
              <a:gd name="connsiteX4294" fmla="*/ 1662553 w 3600448"/>
              <a:gd name="connsiteY4294" fmla="*/ 1008623 h 2152650"/>
              <a:gd name="connsiteX4295" fmla="*/ 1681162 w 3600448"/>
              <a:gd name="connsiteY4295" fmla="*/ 1004911 h 2152650"/>
              <a:gd name="connsiteX4296" fmla="*/ 1658833 w 3600448"/>
              <a:gd name="connsiteY4296" fmla="*/ 1019759 h 2152650"/>
              <a:gd name="connsiteX4297" fmla="*/ 1661111 w 3600448"/>
              <a:gd name="connsiteY4297" fmla="*/ 1020213 h 2152650"/>
              <a:gd name="connsiteX4298" fmla="*/ 1651854 w 3600448"/>
              <a:gd name="connsiteY4298" fmla="*/ 1020687 h 2152650"/>
              <a:gd name="connsiteX4299" fmla="*/ 1636503 w 3600448"/>
              <a:gd name="connsiteY4299" fmla="*/ 1016047 h 2152650"/>
              <a:gd name="connsiteX4300" fmla="*/ 1636503 w 3600448"/>
              <a:gd name="connsiteY4300" fmla="*/ 1027183 h 2152650"/>
              <a:gd name="connsiteX4301" fmla="*/ 1617666 w 3600448"/>
              <a:gd name="connsiteY4301" fmla="*/ 1041799 h 2152650"/>
              <a:gd name="connsiteX4302" fmla="*/ 1608897 w 3600448"/>
              <a:gd name="connsiteY4302" fmla="*/ 1044962 h 2152650"/>
              <a:gd name="connsiteX4303" fmla="*/ 1607197 w 3600448"/>
              <a:gd name="connsiteY4303" fmla="*/ 1044815 h 2152650"/>
              <a:gd name="connsiteX4304" fmla="*/ 1599289 w 3600448"/>
              <a:gd name="connsiteY4304" fmla="*/ 1049454 h 2152650"/>
              <a:gd name="connsiteX4305" fmla="*/ 1591846 w 3600448"/>
              <a:gd name="connsiteY4305" fmla="*/ 1042031 h 2152650"/>
              <a:gd name="connsiteX4306" fmla="*/ 1565797 w 3600448"/>
              <a:gd name="connsiteY4306" fmla="*/ 1053166 h 2152650"/>
              <a:gd name="connsiteX4307" fmla="*/ 1569517 w 3600448"/>
              <a:gd name="connsiteY4307" fmla="*/ 1064302 h 2152650"/>
              <a:gd name="connsiteX4308" fmla="*/ 1576960 w 3600448"/>
              <a:gd name="connsiteY4308" fmla="*/ 1049454 h 2152650"/>
              <a:gd name="connsiteX4309" fmla="*/ 1580682 w 3600448"/>
              <a:gd name="connsiteY4309" fmla="*/ 1064302 h 2152650"/>
              <a:gd name="connsiteX4310" fmla="*/ 1591846 w 3600448"/>
              <a:gd name="connsiteY4310" fmla="*/ 1056878 h 2152650"/>
              <a:gd name="connsiteX4311" fmla="*/ 1591846 w 3600448"/>
              <a:gd name="connsiteY4311" fmla="*/ 1060590 h 2152650"/>
              <a:gd name="connsiteX4312" fmla="*/ 1614174 w 3600448"/>
              <a:gd name="connsiteY4312" fmla="*/ 1060590 h 2152650"/>
              <a:gd name="connsiteX4313" fmla="*/ 1612425 w 3600448"/>
              <a:gd name="connsiteY4313" fmla="*/ 1057533 h 2152650"/>
              <a:gd name="connsiteX4314" fmla="*/ 1620224 w 3600448"/>
              <a:gd name="connsiteY4314" fmla="*/ 1060126 h 2152650"/>
              <a:gd name="connsiteX4315" fmla="*/ 1621618 w 3600448"/>
              <a:gd name="connsiteY4315" fmla="*/ 1060590 h 2152650"/>
              <a:gd name="connsiteX4316" fmla="*/ 1565797 w 3600448"/>
              <a:gd name="connsiteY4316" fmla="*/ 1090286 h 2152650"/>
              <a:gd name="connsiteX4317" fmla="*/ 1547189 w 3600448"/>
              <a:gd name="connsiteY4317" fmla="*/ 1090286 h 2152650"/>
              <a:gd name="connsiteX4318" fmla="*/ 1558353 w 3600448"/>
              <a:gd name="connsiteY4318" fmla="*/ 1075438 h 2152650"/>
              <a:gd name="connsiteX4319" fmla="*/ 1521139 w 3600448"/>
              <a:gd name="connsiteY4319" fmla="*/ 1090286 h 2152650"/>
              <a:gd name="connsiteX4320" fmla="*/ 1524860 w 3600448"/>
              <a:gd name="connsiteY4320" fmla="*/ 1093998 h 2152650"/>
              <a:gd name="connsiteX4321" fmla="*/ 1539746 w 3600448"/>
              <a:gd name="connsiteY4321" fmla="*/ 1090286 h 2152650"/>
              <a:gd name="connsiteX4322" fmla="*/ 1517417 w 3600448"/>
              <a:gd name="connsiteY4322" fmla="*/ 1101422 h 2152650"/>
              <a:gd name="connsiteX4323" fmla="*/ 1521139 w 3600448"/>
              <a:gd name="connsiteY4323" fmla="*/ 1093998 h 2152650"/>
              <a:gd name="connsiteX4324" fmla="*/ 1491367 w 3600448"/>
              <a:gd name="connsiteY4324" fmla="*/ 1105134 h 2152650"/>
              <a:gd name="connsiteX4325" fmla="*/ 1492984 w 3600448"/>
              <a:gd name="connsiteY4325" fmla="*/ 1106377 h 2152650"/>
              <a:gd name="connsiteX4326" fmla="*/ 1489970 w 3600448"/>
              <a:gd name="connsiteY4326" fmla="*/ 1105598 h 2152650"/>
              <a:gd name="connsiteX4327" fmla="*/ 1480203 w 3600448"/>
              <a:gd name="connsiteY4327" fmla="*/ 1105134 h 2152650"/>
              <a:gd name="connsiteX4328" fmla="*/ 1483925 w 3600448"/>
              <a:gd name="connsiteY4328" fmla="*/ 1108846 h 2152650"/>
              <a:gd name="connsiteX4329" fmla="*/ 1472760 w 3600448"/>
              <a:gd name="connsiteY4329" fmla="*/ 1112558 h 2152650"/>
              <a:gd name="connsiteX4330" fmla="*/ 1472760 w 3600448"/>
              <a:gd name="connsiteY4330" fmla="*/ 1116270 h 2152650"/>
              <a:gd name="connsiteX4331" fmla="*/ 1461596 w 3600448"/>
              <a:gd name="connsiteY4331" fmla="*/ 1112558 h 2152650"/>
              <a:gd name="connsiteX4332" fmla="*/ 1461596 w 3600448"/>
              <a:gd name="connsiteY4332" fmla="*/ 1116270 h 2152650"/>
              <a:gd name="connsiteX4333" fmla="*/ 1446707 w 3600448"/>
              <a:gd name="connsiteY4333" fmla="*/ 1108846 h 2152650"/>
              <a:gd name="connsiteX4334" fmla="*/ 1409492 w 3600448"/>
              <a:gd name="connsiteY4334" fmla="*/ 1131118 h 2152650"/>
              <a:gd name="connsiteX4335" fmla="*/ 1405771 w 3600448"/>
              <a:gd name="connsiteY4335" fmla="*/ 1127406 h 2152650"/>
              <a:gd name="connsiteX4336" fmla="*/ 1372278 w 3600448"/>
              <a:gd name="connsiteY4336" fmla="*/ 1119982 h 2152650"/>
              <a:gd name="connsiteX4337" fmla="*/ 1338790 w 3600448"/>
              <a:gd name="connsiteY4337" fmla="*/ 1134829 h 2152650"/>
              <a:gd name="connsiteX4338" fmla="*/ 1349949 w 3600448"/>
              <a:gd name="connsiteY4338" fmla="*/ 1127406 h 2152650"/>
              <a:gd name="connsiteX4339" fmla="*/ 1338790 w 3600448"/>
              <a:gd name="connsiteY4339" fmla="*/ 1123694 h 2152650"/>
              <a:gd name="connsiteX4340" fmla="*/ 1342511 w 3600448"/>
              <a:gd name="connsiteY4340" fmla="*/ 1108846 h 2152650"/>
              <a:gd name="connsiteX4341" fmla="*/ 1316461 w 3600448"/>
              <a:gd name="connsiteY4341" fmla="*/ 1112558 h 2152650"/>
              <a:gd name="connsiteX4342" fmla="*/ 1312739 w 3600448"/>
              <a:gd name="connsiteY4342" fmla="*/ 1105134 h 2152650"/>
              <a:gd name="connsiteX4343" fmla="*/ 1312739 w 3600448"/>
              <a:gd name="connsiteY4343" fmla="*/ 1112558 h 2152650"/>
              <a:gd name="connsiteX4344" fmla="*/ 1279247 w 3600448"/>
              <a:gd name="connsiteY4344" fmla="*/ 1123694 h 2152650"/>
              <a:gd name="connsiteX4345" fmla="*/ 1279247 w 3600448"/>
              <a:gd name="connsiteY4345" fmla="*/ 1138541 h 2152650"/>
              <a:gd name="connsiteX4346" fmla="*/ 1256918 w 3600448"/>
              <a:gd name="connsiteY4346" fmla="*/ 1145965 h 2152650"/>
              <a:gd name="connsiteX4347" fmla="*/ 1264361 w 3600448"/>
              <a:gd name="connsiteY4347" fmla="*/ 1142253 h 2152650"/>
              <a:gd name="connsiteX4348" fmla="*/ 1238311 w 3600448"/>
              <a:gd name="connsiteY4348" fmla="*/ 1153389 h 2152650"/>
              <a:gd name="connsiteX4349" fmla="*/ 1227146 w 3600448"/>
              <a:gd name="connsiteY4349" fmla="*/ 1142253 h 2152650"/>
              <a:gd name="connsiteX4350" fmla="*/ 1215982 w 3600448"/>
              <a:gd name="connsiteY4350" fmla="*/ 1160813 h 2152650"/>
              <a:gd name="connsiteX4351" fmla="*/ 1223425 w 3600448"/>
              <a:gd name="connsiteY4351" fmla="*/ 1164525 h 2152650"/>
              <a:gd name="connsiteX4352" fmla="*/ 1201096 w 3600448"/>
              <a:gd name="connsiteY4352" fmla="*/ 1157101 h 2152650"/>
              <a:gd name="connsiteX4353" fmla="*/ 1201096 w 3600448"/>
              <a:gd name="connsiteY4353" fmla="*/ 1168237 h 2152650"/>
              <a:gd name="connsiteX4354" fmla="*/ 1204818 w 3600448"/>
              <a:gd name="connsiteY4354" fmla="*/ 1168237 h 2152650"/>
              <a:gd name="connsiteX4355" fmla="*/ 1197375 w 3600448"/>
              <a:gd name="connsiteY4355" fmla="*/ 1183085 h 2152650"/>
              <a:gd name="connsiteX4356" fmla="*/ 1201096 w 3600448"/>
              <a:gd name="connsiteY4356" fmla="*/ 1183085 h 2152650"/>
              <a:gd name="connsiteX4357" fmla="*/ 1204818 w 3600448"/>
              <a:gd name="connsiteY4357" fmla="*/ 1186797 h 2152650"/>
              <a:gd name="connsiteX4358" fmla="*/ 1163883 w 3600448"/>
              <a:gd name="connsiteY4358" fmla="*/ 1205357 h 2152650"/>
              <a:gd name="connsiteX4359" fmla="*/ 1182489 w 3600448"/>
              <a:gd name="connsiteY4359" fmla="*/ 1205357 h 2152650"/>
              <a:gd name="connsiteX4360" fmla="*/ 1178767 w 3600448"/>
              <a:gd name="connsiteY4360" fmla="*/ 1209069 h 2152650"/>
              <a:gd name="connsiteX4361" fmla="*/ 1197375 w 3600448"/>
              <a:gd name="connsiteY4361" fmla="*/ 1201645 h 2152650"/>
              <a:gd name="connsiteX4362" fmla="*/ 1189932 w 3600448"/>
              <a:gd name="connsiteY4362" fmla="*/ 1216492 h 2152650"/>
              <a:gd name="connsiteX4363" fmla="*/ 1208539 w 3600448"/>
              <a:gd name="connsiteY4363" fmla="*/ 1212781 h 2152650"/>
              <a:gd name="connsiteX4364" fmla="*/ 1201096 w 3600448"/>
              <a:gd name="connsiteY4364" fmla="*/ 1209069 h 2152650"/>
              <a:gd name="connsiteX4365" fmla="*/ 1219704 w 3600448"/>
              <a:gd name="connsiteY4365" fmla="*/ 1212781 h 2152650"/>
              <a:gd name="connsiteX4366" fmla="*/ 1215982 w 3600448"/>
              <a:gd name="connsiteY4366" fmla="*/ 1194221 h 2152650"/>
              <a:gd name="connsiteX4367" fmla="*/ 1227146 w 3600448"/>
              <a:gd name="connsiteY4367" fmla="*/ 1209069 h 2152650"/>
              <a:gd name="connsiteX4368" fmla="*/ 1189932 w 3600448"/>
              <a:gd name="connsiteY4368" fmla="*/ 1242476 h 2152650"/>
              <a:gd name="connsiteX4369" fmla="*/ 1145275 w 3600448"/>
              <a:gd name="connsiteY4369" fmla="*/ 1246188 h 2152650"/>
              <a:gd name="connsiteX4370" fmla="*/ 1167604 w 3600448"/>
              <a:gd name="connsiteY4370" fmla="*/ 1212781 h 2152650"/>
              <a:gd name="connsiteX4371" fmla="*/ 1152718 w 3600448"/>
              <a:gd name="connsiteY4371" fmla="*/ 1223916 h 2152650"/>
              <a:gd name="connsiteX4372" fmla="*/ 1119224 w 3600448"/>
              <a:gd name="connsiteY4372" fmla="*/ 1231340 h 2152650"/>
              <a:gd name="connsiteX4373" fmla="*/ 1104338 w 3600448"/>
              <a:gd name="connsiteY4373" fmla="*/ 1231340 h 2152650"/>
              <a:gd name="connsiteX4374" fmla="*/ 1104338 w 3600448"/>
              <a:gd name="connsiteY4374" fmla="*/ 1235052 h 2152650"/>
              <a:gd name="connsiteX4375" fmla="*/ 1085732 w 3600448"/>
              <a:gd name="connsiteY4375" fmla="*/ 1223916 h 2152650"/>
              <a:gd name="connsiteX4376" fmla="*/ 1078290 w 3600448"/>
              <a:gd name="connsiteY4376" fmla="*/ 1220204 h 2152650"/>
              <a:gd name="connsiteX4377" fmla="*/ 1085732 w 3600448"/>
              <a:gd name="connsiteY4377" fmla="*/ 1212781 h 2152650"/>
              <a:gd name="connsiteX4378" fmla="*/ 1074569 w 3600448"/>
              <a:gd name="connsiteY4378" fmla="*/ 1212781 h 2152650"/>
              <a:gd name="connsiteX4379" fmla="*/ 1067126 w 3600448"/>
              <a:gd name="connsiteY4379" fmla="*/ 1223916 h 2152650"/>
              <a:gd name="connsiteX4380" fmla="*/ 1044796 w 3600448"/>
              <a:gd name="connsiteY4380" fmla="*/ 1223916 h 2152650"/>
              <a:gd name="connsiteX4381" fmla="*/ 1048518 w 3600448"/>
              <a:gd name="connsiteY4381" fmla="*/ 1220204 h 2152650"/>
              <a:gd name="connsiteX4382" fmla="*/ 1037354 w 3600448"/>
              <a:gd name="connsiteY4382" fmla="*/ 1220204 h 2152650"/>
              <a:gd name="connsiteX4383" fmla="*/ 1037354 w 3600448"/>
              <a:gd name="connsiteY4383" fmla="*/ 1223916 h 2152650"/>
              <a:gd name="connsiteX4384" fmla="*/ 1000138 w 3600448"/>
              <a:gd name="connsiteY4384" fmla="*/ 1223916 h 2152650"/>
              <a:gd name="connsiteX4385" fmla="*/ 1007581 w 3600448"/>
              <a:gd name="connsiteY4385" fmla="*/ 1216492 h 2152650"/>
              <a:gd name="connsiteX4386" fmla="*/ 1018746 w 3600448"/>
              <a:gd name="connsiteY4386" fmla="*/ 1220204 h 2152650"/>
              <a:gd name="connsiteX4387" fmla="*/ 1026189 w 3600448"/>
              <a:gd name="connsiteY4387" fmla="*/ 1205357 h 2152650"/>
              <a:gd name="connsiteX4388" fmla="*/ 1070847 w 3600448"/>
              <a:gd name="connsiteY4388" fmla="*/ 1197933 h 2152650"/>
              <a:gd name="connsiteX4389" fmla="*/ 1070847 w 3600448"/>
              <a:gd name="connsiteY4389" fmla="*/ 1179373 h 2152650"/>
              <a:gd name="connsiteX4390" fmla="*/ 1089452 w 3600448"/>
              <a:gd name="connsiteY4390" fmla="*/ 1183085 h 2152650"/>
              <a:gd name="connsiteX4391" fmla="*/ 1082012 w 3600448"/>
              <a:gd name="connsiteY4391" fmla="*/ 1186797 h 2152650"/>
              <a:gd name="connsiteX4392" fmla="*/ 1093174 w 3600448"/>
              <a:gd name="connsiteY4392" fmla="*/ 1190509 h 2152650"/>
              <a:gd name="connsiteX4393" fmla="*/ 1104338 w 3600448"/>
              <a:gd name="connsiteY4393" fmla="*/ 1175661 h 2152650"/>
              <a:gd name="connsiteX4394" fmla="*/ 1108060 w 3600448"/>
              <a:gd name="connsiteY4394" fmla="*/ 1175661 h 2152650"/>
              <a:gd name="connsiteX4395" fmla="*/ 1108060 w 3600448"/>
              <a:gd name="connsiteY4395" fmla="*/ 1171949 h 2152650"/>
              <a:gd name="connsiteX4396" fmla="*/ 1119224 w 3600448"/>
              <a:gd name="connsiteY4396" fmla="*/ 1175661 h 2152650"/>
              <a:gd name="connsiteX4397" fmla="*/ 1204818 w 3600448"/>
              <a:gd name="connsiteY4397" fmla="*/ 1138541 h 2152650"/>
              <a:gd name="connsiteX4398" fmla="*/ 1245754 w 3600448"/>
              <a:gd name="connsiteY4398" fmla="*/ 1127406 h 2152650"/>
              <a:gd name="connsiteX4399" fmla="*/ 1245754 w 3600448"/>
              <a:gd name="connsiteY4399" fmla="*/ 1123694 h 2152650"/>
              <a:gd name="connsiteX4400" fmla="*/ 1264361 w 3600448"/>
              <a:gd name="connsiteY4400" fmla="*/ 1112558 h 2152650"/>
              <a:gd name="connsiteX4401" fmla="*/ 1275525 w 3600448"/>
              <a:gd name="connsiteY4401" fmla="*/ 1119982 h 2152650"/>
              <a:gd name="connsiteX4402" fmla="*/ 1282503 w 3600448"/>
              <a:gd name="connsiteY4402" fmla="*/ 1113022 h 2152650"/>
              <a:gd name="connsiteX4403" fmla="*/ 1296023 w 3600448"/>
              <a:gd name="connsiteY4403" fmla="*/ 1109344 h 2152650"/>
              <a:gd name="connsiteX4404" fmla="*/ 1301400 w 3600448"/>
              <a:gd name="connsiteY4404" fmla="*/ 1110760 h 2152650"/>
              <a:gd name="connsiteX4405" fmla="*/ 1323904 w 3600448"/>
              <a:gd name="connsiteY4405" fmla="*/ 1097710 h 2152650"/>
              <a:gd name="connsiteX4406" fmla="*/ 1320182 w 3600448"/>
              <a:gd name="connsiteY4406" fmla="*/ 1090286 h 2152650"/>
              <a:gd name="connsiteX4407" fmla="*/ 1335068 w 3600448"/>
              <a:gd name="connsiteY4407" fmla="*/ 1086574 h 2152650"/>
              <a:gd name="connsiteX4408" fmla="*/ 1327625 w 3600448"/>
              <a:gd name="connsiteY4408" fmla="*/ 1097710 h 2152650"/>
              <a:gd name="connsiteX4409" fmla="*/ 1331347 w 3600448"/>
              <a:gd name="connsiteY4409" fmla="*/ 1093998 h 2152650"/>
              <a:gd name="connsiteX4410" fmla="*/ 1335068 w 3600448"/>
              <a:gd name="connsiteY4410" fmla="*/ 1097710 h 2152650"/>
              <a:gd name="connsiteX4411" fmla="*/ 1361113 w 3600448"/>
              <a:gd name="connsiteY4411" fmla="*/ 1064302 h 2152650"/>
              <a:gd name="connsiteX4412" fmla="*/ 1353671 w 3600448"/>
              <a:gd name="connsiteY4412" fmla="*/ 1068014 h 2152650"/>
              <a:gd name="connsiteX4413" fmla="*/ 1375999 w 3600448"/>
              <a:gd name="connsiteY4413" fmla="*/ 1049454 h 2152650"/>
              <a:gd name="connsiteX4414" fmla="*/ 1424378 w 3600448"/>
              <a:gd name="connsiteY4414" fmla="*/ 1023471 h 2152650"/>
              <a:gd name="connsiteX4415" fmla="*/ 1424378 w 3600448"/>
              <a:gd name="connsiteY4415" fmla="*/ 1034607 h 2152650"/>
              <a:gd name="connsiteX4416" fmla="*/ 1450432 w 3600448"/>
              <a:gd name="connsiteY4416" fmla="*/ 1023471 h 2152650"/>
              <a:gd name="connsiteX4417" fmla="*/ 1446707 w 3600448"/>
              <a:gd name="connsiteY4417" fmla="*/ 1034607 h 2152650"/>
              <a:gd name="connsiteX4418" fmla="*/ 1457874 w 3600448"/>
              <a:gd name="connsiteY4418" fmla="*/ 1023471 h 2152650"/>
              <a:gd name="connsiteX4419" fmla="*/ 1483925 w 3600448"/>
              <a:gd name="connsiteY4419" fmla="*/ 1016047 h 2152650"/>
              <a:gd name="connsiteX4420" fmla="*/ 1472760 w 3600448"/>
              <a:gd name="connsiteY4420" fmla="*/ 1023471 h 2152650"/>
              <a:gd name="connsiteX4421" fmla="*/ 1476482 w 3600448"/>
              <a:gd name="connsiteY4421" fmla="*/ 1027183 h 2152650"/>
              <a:gd name="connsiteX4422" fmla="*/ 1495089 w 3600448"/>
              <a:gd name="connsiteY4422" fmla="*/ 1016047 h 2152650"/>
              <a:gd name="connsiteX4423" fmla="*/ 1491367 w 3600448"/>
              <a:gd name="connsiteY4423" fmla="*/ 1016047 h 2152650"/>
              <a:gd name="connsiteX4424" fmla="*/ 1521139 w 3600448"/>
              <a:gd name="connsiteY4424" fmla="*/ 1001199 h 2152650"/>
              <a:gd name="connsiteX4425" fmla="*/ 1527128 w 3600448"/>
              <a:gd name="connsiteY4425" fmla="*/ 999169 h 2152650"/>
              <a:gd name="connsiteX4426" fmla="*/ 907384 w 3600448"/>
              <a:gd name="connsiteY4426" fmla="*/ 997403 h 2152650"/>
              <a:gd name="connsiteX4427" fmla="*/ 941402 w 3600448"/>
              <a:gd name="connsiteY4427" fmla="*/ 1011918 h 2152650"/>
              <a:gd name="connsiteX4428" fmla="*/ 918724 w 3600448"/>
              <a:gd name="connsiteY4428" fmla="*/ 1019175 h 2152650"/>
              <a:gd name="connsiteX4429" fmla="*/ 899825 w 3600448"/>
              <a:gd name="connsiteY4429" fmla="*/ 1037318 h 2152650"/>
              <a:gd name="connsiteX4430" fmla="*/ 884706 w 3600448"/>
              <a:gd name="connsiteY4430" fmla="*/ 1033689 h 2152650"/>
              <a:gd name="connsiteX4431" fmla="*/ 888486 w 3600448"/>
              <a:gd name="connsiteY4431" fmla="*/ 1037318 h 2152650"/>
              <a:gd name="connsiteX4432" fmla="*/ 862027 w 3600448"/>
              <a:gd name="connsiteY4432" fmla="*/ 1044575 h 2152650"/>
              <a:gd name="connsiteX4433" fmla="*/ 873367 w 3600448"/>
              <a:gd name="connsiteY4433" fmla="*/ 1022803 h 2152650"/>
              <a:gd name="connsiteX4434" fmla="*/ 862027 w 3600448"/>
              <a:gd name="connsiteY4434" fmla="*/ 1022803 h 2152650"/>
              <a:gd name="connsiteX4435" fmla="*/ 865807 w 3600448"/>
              <a:gd name="connsiteY4435" fmla="*/ 1019175 h 2152650"/>
              <a:gd name="connsiteX4436" fmla="*/ 892265 w 3600448"/>
              <a:gd name="connsiteY4436" fmla="*/ 1026432 h 2152650"/>
              <a:gd name="connsiteX4437" fmla="*/ 888486 w 3600448"/>
              <a:gd name="connsiteY4437" fmla="*/ 1022803 h 2152650"/>
              <a:gd name="connsiteX4438" fmla="*/ 896045 w 3600448"/>
              <a:gd name="connsiteY4438" fmla="*/ 1015546 h 2152650"/>
              <a:gd name="connsiteX4439" fmla="*/ 892265 w 3600448"/>
              <a:gd name="connsiteY4439" fmla="*/ 1019175 h 2152650"/>
              <a:gd name="connsiteX4440" fmla="*/ 914944 w 3600448"/>
              <a:gd name="connsiteY4440" fmla="*/ 1001032 h 2152650"/>
              <a:gd name="connsiteX4441" fmla="*/ 892265 w 3600448"/>
              <a:gd name="connsiteY4441" fmla="*/ 1001032 h 2152650"/>
              <a:gd name="connsiteX4442" fmla="*/ 907384 w 3600448"/>
              <a:gd name="connsiteY4442" fmla="*/ 997403 h 2152650"/>
              <a:gd name="connsiteX4443" fmla="*/ 1022364 w 3600448"/>
              <a:gd name="connsiteY4443" fmla="*/ 996950 h 2152650"/>
              <a:gd name="connsiteX4444" fmla="*/ 1033476 w 3600448"/>
              <a:gd name="connsiteY4444" fmla="*/ 996950 h 2152650"/>
              <a:gd name="connsiteX4445" fmla="*/ 1029772 w 3600448"/>
              <a:gd name="connsiteY4445" fmla="*/ 1004490 h 2152650"/>
              <a:gd name="connsiteX4446" fmla="*/ 1007547 w 3600448"/>
              <a:gd name="connsiteY4446" fmla="*/ 1008261 h 2152650"/>
              <a:gd name="connsiteX4447" fmla="*/ 1011251 w 3600448"/>
              <a:gd name="connsiteY4447" fmla="*/ 1015801 h 2152650"/>
              <a:gd name="connsiteX4448" fmla="*/ 998750 w 3600448"/>
              <a:gd name="connsiteY4448" fmla="*/ 1020514 h 2152650"/>
              <a:gd name="connsiteX4449" fmla="*/ 995923 w 3600448"/>
              <a:gd name="connsiteY4449" fmla="*/ 1020240 h 2152650"/>
              <a:gd name="connsiteX4450" fmla="*/ 1002917 w 3600448"/>
              <a:gd name="connsiteY4450" fmla="*/ 1013445 h 2152650"/>
              <a:gd name="connsiteX4451" fmla="*/ 1007547 w 3600448"/>
              <a:gd name="connsiteY4451" fmla="*/ 1000720 h 2152650"/>
              <a:gd name="connsiteX4452" fmla="*/ 1022364 w 3600448"/>
              <a:gd name="connsiteY4452" fmla="*/ 1000720 h 2152650"/>
              <a:gd name="connsiteX4453" fmla="*/ 1022364 w 3600448"/>
              <a:gd name="connsiteY4453" fmla="*/ 996950 h 2152650"/>
              <a:gd name="connsiteX4454" fmla="*/ 2354458 w 3600448"/>
              <a:gd name="connsiteY4454" fmla="*/ 993775 h 2152650"/>
              <a:gd name="connsiteX4455" fmla="*/ 2373310 w 3600448"/>
              <a:gd name="connsiteY4455" fmla="*/ 993775 h 2152650"/>
              <a:gd name="connsiteX4456" fmla="*/ 2343147 w 3600448"/>
              <a:gd name="connsiteY4456" fmla="*/ 1004490 h 2152650"/>
              <a:gd name="connsiteX4457" fmla="*/ 2354458 w 3600448"/>
              <a:gd name="connsiteY4457" fmla="*/ 993775 h 2152650"/>
              <a:gd name="connsiteX4458" fmla="*/ 1547418 w 3600448"/>
              <a:gd name="connsiteY4458" fmla="*/ 993775 h 2152650"/>
              <a:gd name="connsiteX4459" fmla="*/ 1550989 w 3600448"/>
              <a:gd name="connsiteY4459" fmla="*/ 1000125 h 2152650"/>
              <a:gd name="connsiteX4460" fmla="*/ 1536700 w 3600448"/>
              <a:gd name="connsiteY4460" fmla="*/ 996950 h 2152650"/>
              <a:gd name="connsiteX4461" fmla="*/ 1547418 w 3600448"/>
              <a:gd name="connsiteY4461" fmla="*/ 993775 h 2152650"/>
              <a:gd name="connsiteX4462" fmla="*/ 695344 w 3600448"/>
              <a:gd name="connsiteY4462" fmla="*/ 993775 h 2152650"/>
              <a:gd name="connsiteX4463" fmla="*/ 695344 w 3600448"/>
              <a:gd name="connsiteY4463" fmla="*/ 996950 h 2152650"/>
              <a:gd name="connsiteX4464" fmla="*/ 684231 w 3600448"/>
              <a:gd name="connsiteY4464" fmla="*/ 996950 h 2152650"/>
              <a:gd name="connsiteX4465" fmla="*/ 489065 w 3600448"/>
              <a:gd name="connsiteY4465" fmla="*/ 991988 h 2152650"/>
              <a:gd name="connsiteX4466" fmla="*/ 498491 w 3600448"/>
              <a:gd name="connsiteY4466" fmla="*/ 992980 h 2152650"/>
              <a:gd name="connsiteX4467" fmla="*/ 482615 w 3600448"/>
              <a:gd name="connsiteY4467" fmla="*/ 996949 h 2152650"/>
              <a:gd name="connsiteX4468" fmla="*/ 489065 w 3600448"/>
              <a:gd name="connsiteY4468" fmla="*/ 991988 h 2152650"/>
              <a:gd name="connsiteX4469" fmla="*/ 1844355 w 3600448"/>
              <a:gd name="connsiteY4469" fmla="*/ 989012 h 2152650"/>
              <a:gd name="connsiteX4470" fmla="*/ 1858960 w 3600448"/>
              <a:gd name="connsiteY4470" fmla="*/ 996632 h 2152650"/>
              <a:gd name="connsiteX4471" fmla="*/ 1848006 w 3600448"/>
              <a:gd name="connsiteY4471" fmla="*/ 1008062 h 2152650"/>
              <a:gd name="connsiteX4472" fmla="*/ 1829750 w 3600448"/>
              <a:gd name="connsiteY4472" fmla="*/ 1008062 h 2152650"/>
              <a:gd name="connsiteX4473" fmla="*/ 1844355 w 3600448"/>
              <a:gd name="connsiteY4473" fmla="*/ 989012 h 2152650"/>
              <a:gd name="connsiteX4474" fmla="*/ 1670366 w 3600448"/>
              <a:gd name="connsiteY4474" fmla="*/ 989012 h 2152650"/>
              <a:gd name="connsiteX4475" fmla="*/ 1684338 w 3600448"/>
              <a:gd name="connsiteY4475" fmla="*/ 989012 h 2152650"/>
              <a:gd name="connsiteX4476" fmla="*/ 1666873 w 3600448"/>
              <a:gd name="connsiteY4476" fmla="*/ 996421 h 2152650"/>
              <a:gd name="connsiteX4477" fmla="*/ 1670366 w 3600448"/>
              <a:gd name="connsiteY4477" fmla="*/ 989012 h 2152650"/>
              <a:gd name="connsiteX4478" fmla="*/ 1126607 w 3600448"/>
              <a:gd name="connsiteY4478" fmla="*/ 989012 h 2152650"/>
              <a:gd name="connsiteX4479" fmla="*/ 1126607 w 3600448"/>
              <a:gd name="connsiteY4479" fmla="*/ 1000442 h 2152650"/>
              <a:gd name="connsiteX4480" fmla="*/ 1141424 w 3600448"/>
              <a:gd name="connsiteY4480" fmla="*/ 1004252 h 2152650"/>
              <a:gd name="connsiteX4481" fmla="*/ 1122903 w 3600448"/>
              <a:gd name="connsiteY4481" fmla="*/ 1000442 h 2152650"/>
              <a:gd name="connsiteX4482" fmla="*/ 1115494 w 3600448"/>
              <a:gd name="connsiteY4482" fmla="*/ 1004252 h 2152650"/>
              <a:gd name="connsiteX4483" fmla="*/ 1108086 w 3600448"/>
              <a:gd name="connsiteY4483" fmla="*/ 1000442 h 2152650"/>
              <a:gd name="connsiteX4484" fmla="*/ 1115494 w 3600448"/>
              <a:gd name="connsiteY4484" fmla="*/ 1000442 h 2152650"/>
              <a:gd name="connsiteX4485" fmla="*/ 1126607 w 3600448"/>
              <a:gd name="connsiteY4485" fmla="*/ 989012 h 2152650"/>
              <a:gd name="connsiteX4486" fmla="*/ 590568 w 3600448"/>
              <a:gd name="connsiteY4486" fmla="*/ 989012 h 2152650"/>
              <a:gd name="connsiteX4487" fmla="*/ 601681 w 3600448"/>
              <a:gd name="connsiteY4487" fmla="*/ 992716 h 2152650"/>
              <a:gd name="connsiteX4488" fmla="*/ 590568 w 3600448"/>
              <a:gd name="connsiteY4488" fmla="*/ 996420 h 2152650"/>
              <a:gd name="connsiteX4489" fmla="*/ 590568 w 3600448"/>
              <a:gd name="connsiteY4489" fmla="*/ 989012 h 2152650"/>
              <a:gd name="connsiteX4490" fmla="*/ 665133 w 3600448"/>
              <a:gd name="connsiteY4490" fmla="*/ 988477 h 2152650"/>
              <a:gd name="connsiteX4491" fmla="*/ 672920 w 3600448"/>
              <a:gd name="connsiteY4491" fmla="*/ 989542 h 2152650"/>
              <a:gd name="connsiteX4492" fmla="*/ 665913 w 3600448"/>
              <a:gd name="connsiteY4492" fmla="*/ 989079 h 2152650"/>
              <a:gd name="connsiteX4493" fmla="*/ 476816 w 3600448"/>
              <a:gd name="connsiteY4493" fmla="*/ 986234 h 2152650"/>
              <a:gd name="connsiteX4494" fmla="*/ 482617 w 3600448"/>
              <a:gd name="connsiteY4494" fmla="*/ 989805 h 2152650"/>
              <a:gd name="connsiteX4495" fmla="*/ 475473 w 3600448"/>
              <a:gd name="connsiteY4495" fmla="*/ 996949 h 2152650"/>
              <a:gd name="connsiteX4496" fmla="*/ 479045 w 3600448"/>
              <a:gd name="connsiteY4496" fmla="*/ 989805 h 2152650"/>
              <a:gd name="connsiteX4497" fmla="*/ 468328 w 3600448"/>
              <a:gd name="connsiteY4497" fmla="*/ 993377 h 2152650"/>
              <a:gd name="connsiteX4498" fmla="*/ 476816 w 3600448"/>
              <a:gd name="connsiteY4498" fmla="*/ 986234 h 2152650"/>
              <a:gd name="connsiteX4499" fmla="*/ 1323930 w 3600448"/>
              <a:gd name="connsiteY4499" fmla="*/ 981710 h 2152650"/>
              <a:gd name="connsiteX4500" fmla="*/ 1325966 w 3600448"/>
              <a:gd name="connsiteY4500" fmla="*/ 983742 h 2152650"/>
              <a:gd name="connsiteX4501" fmla="*/ 1325682 w 3600448"/>
              <a:gd name="connsiteY4501" fmla="*/ 983866 h 2152650"/>
              <a:gd name="connsiteX4502" fmla="*/ 1323930 w 3600448"/>
              <a:gd name="connsiteY4502" fmla="*/ 981710 h 2152650"/>
              <a:gd name="connsiteX4503" fmla="*/ 2351085 w 3600448"/>
              <a:gd name="connsiteY4503" fmla="*/ 981604 h 2152650"/>
              <a:gd name="connsiteX4504" fmla="*/ 2339972 w 3600448"/>
              <a:gd name="connsiteY4504" fmla="*/ 985308 h 2152650"/>
              <a:gd name="connsiteX4505" fmla="*/ 2351085 w 3600448"/>
              <a:gd name="connsiteY4505" fmla="*/ 981604 h 2152650"/>
              <a:gd name="connsiteX4506" fmla="*/ 3070293 w 3600448"/>
              <a:gd name="connsiteY4506" fmla="*/ 979515 h 2152650"/>
              <a:gd name="connsiteX4507" fmla="*/ 3075021 w 3600448"/>
              <a:gd name="connsiteY4507" fmla="*/ 982900 h 2152650"/>
              <a:gd name="connsiteX4508" fmla="*/ 3076202 w 3600448"/>
              <a:gd name="connsiteY4508" fmla="*/ 982785 h 2152650"/>
              <a:gd name="connsiteX4509" fmla="*/ 3072676 w 3600448"/>
              <a:gd name="connsiteY4509" fmla="*/ 985520 h 2152650"/>
              <a:gd name="connsiteX4510" fmla="*/ 3070215 w 3600448"/>
              <a:gd name="connsiteY4510" fmla="*/ 979459 h 2152650"/>
              <a:gd name="connsiteX4511" fmla="*/ 3070272 w 3600448"/>
              <a:gd name="connsiteY4511" fmla="*/ 979462 h 2152650"/>
              <a:gd name="connsiteX4512" fmla="*/ 3070293 w 3600448"/>
              <a:gd name="connsiteY4512" fmla="*/ 979515 h 2152650"/>
              <a:gd name="connsiteX4513" fmla="*/ 2942604 w 3600448"/>
              <a:gd name="connsiteY4513" fmla="*/ 978557 h 2152650"/>
              <a:gd name="connsiteX4514" fmla="*/ 2938879 w 3600448"/>
              <a:gd name="connsiteY4514" fmla="*/ 982279 h 2152650"/>
              <a:gd name="connsiteX4515" fmla="*/ 2938879 w 3600448"/>
              <a:gd name="connsiteY4515" fmla="*/ 979860 h 2152650"/>
              <a:gd name="connsiteX4516" fmla="*/ 3068924 w 3600448"/>
              <a:gd name="connsiteY4516" fmla="*/ 978535 h 2152650"/>
              <a:gd name="connsiteX4517" fmla="*/ 3070215 w 3600448"/>
              <a:gd name="connsiteY4517" fmla="*/ 979459 h 2152650"/>
              <a:gd name="connsiteX4518" fmla="*/ 3068120 w 3600448"/>
              <a:gd name="connsiteY4518" fmla="*/ 979336 h 2152650"/>
              <a:gd name="connsiteX4519" fmla="*/ 1675605 w 3600448"/>
              <a:gd name="connsiteY4519" fmla="*/ 977975 h 2152650"/>
              <a:gd name="connsiteX4520" fmla="*/ 1673753 w 3600448"/>
              <a:gd name="connsiteY4520" fmla="*/ 982663 h 2152650"/>
              <a:gd name="connsiteX4521" fmla="*/ 1658935 w 3600448"/>
              <a:gd name="connsiteY4521" fmla="*/ 982663 h 2152650"/>
              <a:gd name="connsiteX4522" fmla="*/ 1675605 w 3600448"/>
              <a:gd name="connsiteY4522" fmla="*/ 977975 h 2152650"/>
              <a:gd name="connsiteX4523" fmla="*/ 1119198 w 3600448"/>
              <a:gd name="connsiteY4523" fmla="*/ 977900 h 2152650"/>
              <a:gd name="connsiteX4524" fmla="*/ 1126607 w 3600448"/>
              <a:gd name="connsiteY4524" fmla="*/ 985838 h 2152650"/>
              <a:gd name="connsiteX4525" fmla="*/ 1119198 w 3600448"/>
              <a:gd name="connsiteY4525" fmla="*/ 977900 h 2152650"/>
              <a:gd name="connsiteX4526" fmla="*/ 3083933 w 3600448"/>
              <a:gd name="connsiteY4526" fmla="*/ 975042 h 2152650"/>
              <a:gd name="connsiteX4527" fmla="*/ 3083933 w 3600448"/>
              <a:gd name="connsiteY4527" fmla="*/ 982027 h 2152650"/>
              <a:gd name="connsiteX4528" fmla="*/ 3076202 w 3600448"/>
              <a:gd name="connsiteY4528" fmla="*/ 982785 h 2152650"/>
              <a:gd name="connsiteX4529" fmla="*/ 3081119 w 3600448"/>
              <a:gd name="connsiteY4529" fmla="*/ 978971 h 2152650"/>
              <a:gd name="connsiteX4530" fmla="*/ 3083933 w 3600448"/>
              <a:gd name="connsiteY4530" fmla="*/ 975042 h 2152650"/>
              <a:gd name="connsiteX4531" fmla="*/ 3050162 w 3600448"/>
              <a:gd name="connsiteY4531" fmla="*/ 975042 h 2152650"/>
              <a:gd name="connsiteX4532" fmla="*/ 3053915 w 3600448"/>
              <a:gd name="connsiteY4532" fmla="*/ 975042 h 2152650"/>
              <a:gd name="connsiteX4533" fmla="*/ 3061888 w 3600448"/>
              <a:gd name="connsiteY4533" fmla="*/ 978971 h 2152650"/>
              <a:gd name="connsiteX4534" fmla="*/ 3068120 w 3600448"/>
              <a:gd name="connsiteY4534" fmla="*/ 979336 h 2152650"/>
              <a:gd name="connsiteX4535" fmla="*/ 3062357 w 3600448"/>
              <a:gd name="connsiteY4535" fmla="*/ 985083 h 2152650"/>
              <a:gd name="connsiteX4536" fmla="*/ 3061419 w 3600448"/>
              <a:gd name="connsiteY4536" fmla="*/ 989012 h 2152650"/>
              <a:gd name="connsiteX4537" fmla="*/ 3050162 w 3600448"/>
              <a:gd name="connsiteY4537" fmla="*/ 975042 h 2152650"/>
              <a:gd name="connsiteX4538" fmla="*/ 1598613 w 3600448"/>
              <a:gd name="connsiteY4538" fmla="*/ 971550 h 2152650"/>
              <a:gd name="connsiteX4539" fmla="*/ 1584325 w 3600448"/>
              <a:gd name="connsiteY4539" fmla="*/ 978959 h 2152650"/>
              <a:gd name="connsiteX4540" fmla="*/ 1598613 w 3600448"/>
              <a:gd name="connsiteY4540" fmla="*/ 971550 h 2152650"/>
              <a:gd name="connsiteX4541" fmla="*/ 910182 w 3600448"/>
              <a:gd name="connsiteY4541" fmla="*/ 969763 h 2152650"/>
              <a:gd name="connsiteX4542" fmla="*/ 913886 w 3600448"/>
              <a:gd name="connsiteY4542" fmla="*/ 970755 h 2152650"/>
              <a:gd name="connsiteX4543" fmla="*/ 913886 w 3600448"/>
              <a:gd name="connsiteY4543" fmla="*/ 974724 h 2152650"/>
              <a:gd name="connsiteX4544" fmla="*/ 906477 w 3600448"/>
              <a:gd name="connsiteY4544" fmla="*/ 974724 h 2152650"/>
              <a:gd name="connsiteX4545" fmla="*/ 910182 w 3600448"/>
              <a:gd name="connsiteY4545" fmla="*/ 969763 h 2152650"/>
              <a:gd name="connsiteX4546" fmla="*/ 1365046 w 3600448"/>
              <a:gd name="connsiteY4546" fmla="*/ 966787 h 2152650"/>
              <a:gd name="connsiteX4547" fmla="*/ 1387476 w 3600448"/>
              <a:gd name="connsiteY4547" fmla="*/ 974248 h 2152650"/>
              <a:gd name="connsiteX4548" fmla="*/ 1372523 w 3600448"/>
              <a:gd name="connsiteY4548" fmla="*/ 985440 h 2152650"/>
              <a:gd name="connsiteX4549" fmla="*/ 1376262 w 3600448"/>
              <a:gd name="connsiteY4549" fmla="*/ 977979 h 2152650"/>
              <a:gd name="connsiteX4550" fmla="*/ 1368785 w 3600448"/>
              <a:gd name="connsiteY4550" fmla="*/ 977979 h 2152650"/>
              <a:gd name="connsiteX4551" fmla="*/ 1368785 w 3600448"/>
              <a:gd name="connsiteY4551" fmla="*/ 981710 h 2152650"/>
              <a:gd name="connsiteX4552" fmla="*/ 1357571 w 3600448"/>
              <a:gd name="connsiteY4552" fmla="*/ 989171 h 2152650"/>
              <a:gd name="connsiteX4553" fmla="*/ 1365046 w 3600448"/>
              <a:gd name="connsiteY4553" fmla="*/ 1000363 h 2152650"/>
              <a:gd name="connsiteX4554" fmla="*/ 1338883 w 3600448"/>
              <a:gd name="connsiteY4554" fmla="*/ 1011555 h 2152650"/>
              <a:gd name="connsiteX4555" fmla="*/ 1342622 w 3600448"/>
              <a:gd name="connsiteY4555" fmla="*/ 1015285 h 2152650"/>
              <a:gd name="connsiteX4556" fmla="*/ 1282810 w 3600448"/>
              <a:gd name="connsiteY4556" fmla="*/ 1041400 h 2152650"/>
              <a:gd name="connsiteX4557" fmla="*/ 1271595 w 3600448"/>
              <a:gd name="connsiteY4557" fmla="*/ 1037669 h 2152650"/>
              <a:gd name="connsiteX4558" fmla="*/ 1323930 w 3600448"/>
              <a:gd name="connsiteY4558" fmla="*/ 1004093 h 2152650"/>
              <a:gd name="connsiteX4559" fmla="*/ 1312715 w 3600448"/>
              <a:gd name="connsiteY4559" fmla="*/ 1000363 h 2152650"/>
              <a:gd name="connsiteX4560" fmla="*/ 1312715 w 3600448"/>
              <a:gd name="connsiteY4560" fmla="*/ 1004093 h 2152650"/>
              <a:gd name="connsiteX4561" fmla="*/ 1294024 w 3600448"/>
              <a:gd name="connsiteY4561" fmla="*/ 1004093 h 2152650"/>
              <a:gd name="connsiteX4562" fmla="*/ 1308977 w 3600448"/>
              <a:gd name="connsiteY4562" fmla="*/ 1000363 h 2152650"/>
              <a:gd name="connsiteX4563" fmla="*/ 1279071 w 3600448"/>
              <a:gd name="connsiteY4563" fmla="*/ 1000363 h 2152650"/>
              <a:gd name="connsiteX4564" fmla="*/ 1308977 w 3600448"/>
              <a:gd name="connsiteY4564" fmla="*/ 981710 h 2152650"/>
              <a:gd name="connsiteX4565" fmla="*/ 1327668 w 3600448"/>
              <a:gd name="connsiteY4565" fmla="*/ 985440 h 2152650"/>
              <a:gd name="connsiteX4566" fmla="*/ 1325966 w 3600448"/>
              <a:gd name="connsiteY4566" fmla="*/ 983742 h 2152650"/>
              <a:gd name="connsiteX4567" fmla="*/ 1329538 w 3600448"/>
              <a:gd name="connsiteY4567" fmla="*/ 982176 h 2152650"/>
              <a:gd name="connsiteX4568" fmla="*/ 1335145 w 3600448"/>
              <a:gd name="connsiteY4568" fmla="*/ 985440 h 2152650"/>
              <a:gd name="connsiteX4569" fmla="*/ 1379999 w 3600448"/>
              <a:gd name="connsiteY4569" fmla="*/ 974248 h 2152650"/>
              <a:gd name="connsiteX4570" fmla="*/ 1365046 w 3600448"/>
              <a:gd name="connsiteY4570" fmla="*/ 966787 h 2152650"/>
              <a:gd name="connsiteX4571" fmla="*/ 925924 w 3600448"/>
              <a:gd name="connsiteY4571" fmla="*/ 966787 h 2152650"/>
              <a:gd name="connsiteX4572" fmla="*/ 936640 w 3600448"/>
              <a:gd name="connsiteY4572" fmla="*/ 974195 h 2152650"/>
              <a:gd name="connsiteX4573" fmla="*/ 922352 w 3600448"/>
              <a:gd name="connsiteY4573" fmla="*/ 977899 h 2152650"/>
              <a:gd name="connsiteX4574" fmla="*/ 925924 w 3600448"/>
              <a:gd name="connsiteY4574" fmla="*/ 966787 h 2152650"/>
              <a:gd name="connsiteX4575" fmla="*/ 1175649 w 3600448"/>
              <a:gd name="connsiteY4575" fmla="*/ 961173 h 2152650"/>
              <a:gd name="connsiteX4576" fmla="*/ 1178133 w 3600448"/>
              <a:gd name="connsiteY4576" fmla="*/ 963613 h 2152650"/>
              <a:gd name="connsiteX4577" fmla="*/ 1175188 w 3600448"/>
              <a:gd name="connsiteY4577" fmla="*/ 961356 h 2152650"/>
              <a:gd name="connsiteX4578" fmla="*/ 1108087 w 3600448"/>
              <a:gd name="connsiteY4578" fmla="*/ 960437 h 2152650"/>
              <a:gd name="connsiteX4579" fmla="*/ 1141424 w 3600448"/>
              <a:gd name="connsiteY4579" fmla="*/ 967845 h 2152650"/>
              <a:gd name="connsiteX4580" fmla="*/ 1119199 w 3600448"/>
              <a:gd name="connsiteY4580" fmla="*/ 967845 h 2152650"/>
              <a:gd name="connsiteX4581" fmla="*/ 1122903 w 3600448"/>
              <a:gd name="connsiteY4581" fmla="*/ 975253 h 2152650"/>
              <a:gd name="connsiteX4582" fmla="*/ 1074751 w 3600448"/>
              <a:gd name="connsiteY4582" fmla="*/ 986366 h 2152650"/>
              <a:gd name="connsiteX4583" fmla="*/ 1074751 w 3600448"/>
              <a:gd name="connsiteY4583" fmla="*/ 990070 h 2152650"/>
              <a:gd name="connsiteX4584" fmla="*/ 1071047 w 3600448"/>
              <a:gd name="connsiteY4584" fmla="*/ 975253 h 2152650"/>
              <a:gd name="connsiteX4585" fmla="*/ 1108087 w 3600448"/>
              <a:gd name="connsiteY4585" fmla="*/ 960437 h 2152650"/>
              <a:gd name="connsiteX4586" fmla="*/ 657972 w 3600448"/>
              <a:gd name="connsiteY4586" fmla="*/ 959908 h 2152650"/>
              <a:gd name="connsiteX4587" fmla="*/ 657972 w 3600448"/>
              <a:gd name="connsiteY4587" fmla="*/ 982133 h 2152650"/>
              <a:gd name="connsiteX4588" fmla="*/ 665446 w 3600448"/>
              <a:gd name="connsiteY4588" fmla="*/ 971021 h 2152650"/>
              <a:gd name="connsiteX4589" fmla="*/ 680395 w 3600448"/>
              <a:gd name="connsiteY4589" fmla="*/ 974725 h 2152650"/>
              <a:gd name="connsiteX4590" fmla="*/ 680395 w 3600448"/>
              <a:gd name="connsiteY4590" fmla="*/ 963612 h 2152650"/>
              <a:gd name="connsiteX4591" fmla="*/ 695344 w 3600448"/>
              <a:gd name="connsiteY4591" fmla="*/ 971021 h 2152650"/>
              <a:gd name="connsiteX4592" fmla="*/ 684132 w 3600448"/>
              <a:gd name="connsiteY4592" fmla="*/ 974725 h 2152650"/>
              <a:gd name="connsiteX4593" fmla="*/ 684132 w 3600448"/>
              <a:gd name="connsiteY4593" fmla="*/ 989542 h 2152650"/>
              <a:gd name="connsiteX4594" fmla="*/ 669183 w 3600448"/>
              <a:gd name="connsiteY4594" fmla="*/ 982133 h 2152650"/>
              <a:gd name="connsiteX4595" fmla="*/ 661709 w 3600448"/>
              <a:gd name="connsiteY4595" fmla="*/ 985837 h 2152650"/>
              <a:gd name="connsiteX4596" fmla="*/ 665133 w 3600448"/>
              <a:gd name="connsiteY4596" fmla="*/ 988477 h 2152650"/>
              <a:gd name="connsiteX4597" fmla="*/ 659373 w 3600448"/>
              <a:gd name="connsiteY4597" fmla="*/ 987690 h 2152650"/>
              <a:gd name="connsiteX4598" fmla="*/ 643023 w 3600448"/>
              <a:gd name="connsiteY4598" fmla="*/ 985837 h 2152650"/>
              <a:gd name="connsiteX4599" fmla="*/ 643023 w 3600448"/>
              <a:gd name="connsiteY4599" fmla="*/ 993246 h 2152650"/>
              <a:gd name="connsiteX4600" fmla="*/ 620599 w 3600448"/>
              <a:gd name="connsiteY4600" fmla="*/ 989542 h 2152650"/>
              <a:gd name="connsiteX4601" fmla="*/ 631811 w 3600448"/>
              <a:gd name="connsiteY4601" fmla="*/ 996950 h 2152650"/>
              <a:gd name="connsiteX4602" fmla="*/ 609388 w 3600448"/>
              <a:gd name="connsiteY4602" fmla="*/ 993246 h 2152650"/>
              <a:gd name="connsiteX4603" fmla="*/ 635548 w 3600448"/>
              <a:gd name="connsiteY4603" fmla="*/ 974725 h 2152650"/>
              <a:gd name="connsiteX4604" fmla="*/ 609388 w 3600448"/>
              <a:gd name="connsiteY4604" fmla="*/ 974725 h 2152650"/>
              <a:gd name="connsiteX4605" fmla="*/ 609388 w 3600448"/>
              <a:gd name="connsiteY4605" fmla="*/ 985837 h 2152650"/>
              <a:gd name="connsiteX4606" fmla="*/ 572015 w 3600448"/>
              <a:gd name="connsiteY4606" fmla="*/ 978429 h 2152650"/>
              <a:gd name="connsiteX4607" fmla="*/ 572015 w 3600448"/>
              <a:gd name="connsiteY4607" fmla="*/ 982133 h 2152650"/>
              <a:gd name="connsiteX4608" fmla="*/ 519691 w 3600448"/>
              <a:gd name="connsiteY4608" fmla="*/ 993246 h 2152650"/>
              <a:gd name="connsiteX4609" fmla="*/ 515953 w 3600448"/>
              <a:gd name="connsiteY4609" fmla="*/ 982133 h 2152650"/>
              <a:gd name="connsiteX4610" fmla="*/ 553326 w 3600448"/>
              <a:gd name="connsiteY4610" fmla="*/ 974725 h 2152650"/>
              <a:gd name="connsiteX4611" fmla="*/ 553326 w 3600448"/>
              <a:gd name="connsiteY4611" fmla="*/ 971021 h 2152650"/>
              <a:gd name="connsiteX4612" fmla="*/ 594439 w 3600448"/>
              <a:gd name="connsiteY4612" fmla="*/ 967317 h 2152650"/>
              <a:gd name="connsiteX4613" fmla="*/ 594439 w 3600448"/>
              <a:gd name="connsiteY4613" fmla="*/ 963612 h 2152650"/>
              <a:gd name="connsiteX4614" fmla="*/ 639285 w 3600448"/>
              <a:gd name="connsiteY4614" fmla="*/ 971021 h 2152650"/>
              <a:gd name="connsiteX4615" fmla="*/ 639285 w 3600448"/>
              <a:gd name="connsiteY4615" fmla="*/ 963612 h 2152650"/>
              <a:gd name="connsiteX4616" fmla="*/ 657972 w 3600448"/>
              <a:gd name="connsiteY4616" fmla="*/ 959908 h 2152650"/>
              <a:gd name="connsiteX4617" fmla="*/ 837004 w 3600448"/>
              <a:gd name="connsiteY4617" fmla="*/ 959379 h 2152650"/>
              <a:gd name="connsiteX4618" fmla="*/ 838405 w 3600448"/>
              <a:gd name="connsiteY4618" fmla="*/ 959842 h 2152650"/>
              <a:gd name="connsiteX4619" fmla="*/ 838283 w 3600448"/>
              <a:gd name="connsiteY4619" fmla="*/ 960124 h 2152650"/>
              <a:gd name="connsiteX4620" fmla="*/ 1184208 w 3600448"/>
              <a:gd name="connsiteY4620" fmla="*/ 957240 h 2152650"/>
              <a:gd name="connsiteX4621" fmla="*/ 1180018 w 3600448"/>
              <a:gd name="connsiteY4621" fmla="*/ 959446 h 2152650"/>
              <a:gd name="connsiteX4622" fmla="*/ 1175649 w 3600448"/>
              <a:gd name="connsiteY4622" fmla="*/ 961173 h 2152650"/>
              <a:gd name="connsiteX4623" fmla="*/ 1174364 w 3600448"/>
              <a:gd name="connsiteY4623" fmla="*/ 959909 h 2152650"/>
              <a:gd name="connsiteX4624" fmla="*/ 2987301 w 3600448"/>
              <a:gd name="connsiteY4624" fmla="*/ 956222 h 2152650"/>
              <a:gd name="connsiteX4625" fmla="*/ 2972402 w 3600448"/>
              <a:gd name="connsiteY4625" fmla="*/ 971112 h 2152650"/>
              <a:gd name="connsiteX4626" fmla="*/ 2976127 w 3600448"/>
              <a:gd name="connsiteY4626" fmla="*/ 971112 h 2152650"/>
              <a:gd name="connsiteX4627" fmla="*/ 2957503 w 3600448"/>
              <a:gd name="connsiteY4627" fmla="*/ 978557 h 2152650"/>
              <a:gd name="connsiteX4628" fmla="*/ 2938879 w 3600448"/>
              <a:gd name="connsiteY4628" fmla="*/ 974834 h 2152650"/>
              <a:gd name="connsiteX4629" fmla="*/ 2938879 w 3600448"/>
              <a:gd name="connsiteY4629" fmla="*/ 979860 h 2152650"/>
              <a:gd name="connsiteX4630" fmla="*/ 2914668 w 3600448"/>
              <a:gd name="connsiteY4630" fmla="*/ 988328 h 2152650"/>
              <a:gd name="connsiteX4631" fmla="*/ 2886732 w 3600448"/>
              <a:gd name="connsiteY4631" fmla="*/ 1000891 h 2152650"/>
              <a:gd name="connsiteX4632" fmla="*/ 2901631 w 3600448"/>
              <a:gd name="connsiteY4632" fmla="*/ 1000891 h 2152650"/>
              <a:gd name="connsiteX4633" fmla="*/ 2897906 w 3600448"/>
              <a:gd name="connsiteY4633" fmla="*/ 997169 h 2152650"/>
              <a:gd name="connsiteX4634" fmla="*/ 2905356 w 3600448"/>
              <a:gd name="connsiteY4634" fmla="*/ 1008336 h 2152650"/>
              <a:gd name="connsiteX4635" fmla="*/ 2912805 w 3600448"/>
              <a:gd name="connsiteY4635" fmla="*/ 1004614 h 2152650"/>
              <a:gd name="connsiteX4636" fmla="*/ 2927705 w 3600448"/>
              <a:gd name="connsiteY4636" fmla="*/ 1008336 h 2152650"/>
              <a:gd name="connsiteX4637" fmla="*/ 2964952 w 3600448"/>
              <a:gd name="connsiteY4637" fmla="*/ 993446 h 2152650"/>
              <a:gd name="connsiteX4638" fmla="*/ 2983576 w 3600448"/>
              <a:gd name="connsiteY4638" fmla="*/ 1000891 h 2152650"/>
              <a:gd name="connsiteX4639" fmla="*/ 3031998 w 3600448"/>
              <a:gd name="connsiteY4639" fmla="*/ 982279 h 2152650"/>
              <a:gd name="connsiteX4640" fmla="*/ 3013375 w 3600448"/>
              <a:gd name="connsiteY4640" fmla="*/ 1000891 h 2152650"/>
              <a:gd name="connsiteX4641" fmla="*/ 2957503 w 3600448"/>
              <a:gd name="connsiteY4641" fmla="*/ 1026948 h 2152650"/>
              <a:gd name="connsiteX4642" fmla="*/ 2961228 w 3600448"/>
              <a:gd name="connsiteY4642" fmla="*/ 1030671 h 2152650"/>
              <a:gd name="connsiteX4643" fmla="*/ 2905356 w 3600448"/>
              <a:gd name="connsiteY4643" fmla="*/ 1045560 h 2152650"/>
              <a:gd name="connsiteX4644" fmla="*/ 2871833 w 3600448"/>
              <a:gd name="connsiteY4644" fmla="*/ 1067895 h 2152650"/>
              <a:gd name="connsiteX4645" fmla="*/ 2875557 w 3600448"/>
              <a:gd name="connsiteY4645" fmla="*/ 1056728 h 2152650"/>
              <a:gd name="connsiteX4646" fmla="*/ 2860658 w 3600448"/>
              <a:gd name="connsiteY4646" fmla="*/ 1064173 h 2152650"/>
              <a:gd name="connsiteX4647" fmla="*/ 2868108 w 3600448"/>
              <a:gd name="connsiteY4647" fmla="*/ 1067895 h 2152650"/>
              <a:gd name="connsiteX4648" fmla="*/ 2834585 w 3600448"/>
              <a:gd name="connsiteY4648" fmla="*/ 1071617 h 2152650"/>
              <a:gd name="connsiteX4649" fmla="*/ 2845759 w 3600448"/>
              <a:gd name="connsiteY4649" fmla="*/ 1067895 h 2152650"/>
              <a:gd name="connsiteX4650" fmla="*/ 2827135 w 3600448"/>
              <a:gd name="connsiteY4650" fmla="*/ 1064173 h 2152650"/>
              <a:gd name="connsiteX4651" fmla="*/ 2819686 w 3600448"/>
              <a:gd name="connsiteY4651" fmla="*/ 1071617 h 2152650"/>
              <a:gd name="connsiteX4652" fmla="*/ 2797337 w 3600448"/>
              <a:gd name="connsiteY4652" fmla="*/ 1071617 h 2152650"/>
              <a:gd name="connsiteX4653" fmla="*/ 2797337 w 3600448"/>
              <a:gd name="connsiteY4653" fmla="*/ 1075340 h 2152650"/>
              <a:gd name="connsiteX4654" fmla="*/ 2808511 w 3600448"/>
              <a:gd name="connsiteY4654" fmla="*/ 1075340 h 2152650"/>
              <a:gd name="connsiteX4655" fmla="*/ 2793612 w 3600448"/>
              <a:gd name="connsiteY4655" fmla="*/ 1071617 h 2152650"/>
              <a:gd name="connsiteX4656" fmla="*/ 2769673 w 3600448"/>
              <a:gd name="connsiteY4656" fmla="*/ 1082250 h 2152650"/>
              <a:gd name="connsiteX4657" fmla="*/ 2776734 w 3600448"/>
              <a:gd name="connsiteY4657" fmla="*/ 1083931 h 2152650"/>
              <a:gd name="connsiteX4658" fmla="*/ 2778123 w 3600448"/>
              <a:gd name="connsiteY4658" fmla="*/ 1089024 h 2152650"/>
              <a:gd name="connsiteX4659" fmla="*/ 2773955 w 3600448"/>
              <a:gd name="connsiteY4659" fmla="*/ 1086709 h 2152650"/>
              <a:gd name="connsiteX4660" fmla="*/ 2768553 w 3600448"/>
              <a:gd name="connsiteY4660" fmla="*/ 1082748 h 2152650"/>
              <a:gd name="connsiteX4661" fmla="*/ 2760089 w 3600448"/>
              <a:gd name="connsiteY4661" fmla="*/ 1086507 h 2152650"/>
              <a:gd name="connsiteX4662" fmla="*/ 2737740 w 3600448"/>
              <a:gd name="connsiteY4662" fmla="*/ 1082785 h 2152650"/>
              <a:gd name="connsiteX4663" fmla="*/ 2748915 w 3600448"/>
              <a:gd name="connsiteY4663" fmla="*/ 1071617 h 2152650"/>
              <a:gd name="connsiteX4664" fmla="*/ 2726566 w 3600448"/>
              <a:gd name="connsiteY4664" fmla="*/ 1060450 h 2152650"/>
              <a:gd name="connsiteX4665" fmla="*/ 2700493 w 3600448"/>
              <a:gd name="connsiteY4665" fmla="*/ 1075340 h 2152650"/>
              <a:gd name="connsiteX4666" fmla="*/ 2693043 w 3600448"/>
              <a:gd name="connsiteY4666" fmla="*/ 1086507 h 2152650"/>
              <a:gd name="connsiteX4667" fmla="*/ 2670694 w 3600448"/>
              <a:gd name="connsiteY4667" fmla="*/ 1097674 h 2152650"/>
              <a:gd name="connsiteX4668" fmla="*/ 2726566 w 3600448"/>
              <a:gd name="connsiteY4668" fmla="*/ 1079062 h 2152650"/>
              <a:gd name="connsiteX4669" fmla="*/ 2719117 w 3600448"/>
              <a:gd name="connsiteY4669" fmla="*/ 1082785 h 2152650"/>
              <a:gd name="connsiteX4670" fmla="*/ 2737740 w 3600448"/>
              <a:gd name="connsiteY4670" fmla="*/ 1090229 h 2152650"/>
              <a:gd name="connsiteX4671" fmla="*/ 2707942 w 3600448"/>
              <a:gd name="connsiteY4671" fmla="*/ 1101397 h 2152650"/>
              <a:gd name="connsiteX4672" fmla="*/ 2707942 w 3600448"/>
              <a:gd name="connsiteY4672" fmla="*/ 1116286 h 2152650"/>
              <a:gd name="connsiteX4673" fmla="*/ 2689318 w 3600448"/>
              <a:gd name="connsiteY4673" fmla="*/ 1120009 h 2152650"/>
              <a:gd name="connsiteX4674" fmla="*/ 2689318 w 3600448"/>
              <a:gd name="connsiteY4674" fmla="*/ 1138621 h 2152650"/>
              <a:gd name="connsiteX4675" fmla="*/ 2704217 w 3600448"/>
              <a:gd name="connsiteY4675" fmla="*/ 1127454 h 2152650"/>
              <a:gd name="connsiteX4676" fmla="*/ 2700493 w 3600448"/>
              <a:gd name="connsiteY4676" fmla="*/ 1134898 h 2152650"/>
              <a:gd name="connsiteX4677" fmla="*/ 2741465 w 3600448"/>
              <a:gd name="connsiteY4677" fmla="*/ 1127454 h 2152650"/>
              <a:gd name="connsiteX4678" fmla="*/ 2737740 w 3600448"/>
              <a:gd name="connsiteY4678" fmla="*/ 1112564 h 2152650"/>
              <a:gd name="connsiteX4679" fmla="*/ 2741000 w 3600448"/>
              <a:gd name="connsiteY4679" fmla="*/ 1126523 h 2152650"/>
              <a:gd name="connsiteX4680" fmla="*/ 2751929 w 3600448"/>
              <a:gd name="connsiteY4680" fmla="*/ 1134387 h 2152650"/>
              <a:gd name="connsiteX4681" fmla="*/ 2734016 w 3600448"/>
              <a:gd name="connsiteY4681" fmla="*/ 1142343 h 2152650"/>
              <a:gd name="connsiteX4682" fmla="*/ 2741465 w 3600448"/>
              <a:gd name="connsiteY4682" fmla="*/ 1146066 h 2152650"/>
              <a:gd name="connsiteX4683" fmla="*/ 2722841 w 3600448"/>
              <a:gd name="connsiteY4683" fmla="*/ 1157233 h 2152650"/>
              <a:gd name="connsiteX4684" fmla="*/ 2726566 w 3600448"/>
              <a:gd name="connsiteY4684" fmla="*/ 1149788 h 2152650"/>
              <a:gd name="connsiteX4685" fmla="*/ 2681869 w 3600448"/>
              <a:gd name="connsiteY4685" fmla="*/ 1160955 h 2152650"/>
              <a:gd name="connsiteX4686" fmla="*/ 2678144 w 3600448"/>
              <a:gd name="connsiteY4686" fmla="*/ 1168400 h 2152650"/>
              <a:gd name="connsiteX4687" fmla="*/ 2666970 w 3600448"/>
              <a:gd name="connsiteY4687" fmla="*/ 1157233 h 2152650"/>
              <a:gd name="connsiteX4688" fmla="*/ 2659682 w 3600448"/>
              <a:gd name="connsiteY4688" fmla="*/ 1162088 h 2152650"/>
              <a:gd name="connsiteX4689" fmla="*/ 2663245 w 3600448"/>
              <a:gd name="connsiteY4689" fmla="*/ 1156302 h 2152650"/>
              <a:gd name="connsiteX4690" fmla="*/ 2670694 w 3600448"/>
              <a:gd name="connsiteY4690" fmla="*/ 1149788 h 2152650"/>
              <a:gd name="connsiteX4691" fmla="*/ 2652070 w 3600448"/>
              <a:gd name="connsiteY4691" fmla="*/ 1153510 h 2152650"/>
              <a:gd name="connsiteX4692" fmla="*/ 2655795 w 3600448"/>
              <a:gd name="connsiteY4692" fmla="*/ 1149788 h 2152650"/>
              <a:gd name="connsiteX4693" fmla="*/ 2648346 w 3600448"/>
              <a:gd name="connsiteY4693" fmla="*/ 1153510 h 2152650"/>
              <a:gd name="connsiteX4694" fmla="*/ 2655795 w 3600448"/>
              <a:gd name="connsiteY4694" fmla="*/ 1142343 h 2152650"/>
              <a:gd name="connsiteX4695" fmla="*/ 2633447 w 3600448"/>
              <a:gd name="connsiteY4695" fmla="*/ 1134898 h 2152650"/>
              <a:gd name="connsiteX4696" fmla="*/ 2640896 w 3600448"/>
              <a:gd name="connsiteY4696" fmla="*/ 1123731 h 2152650"/>
              <a:gd name="connsiteX4697" fmla="*/ 2678144 w 3600448"/>
              <a:gd name="connsiteY4697" fmla="*/ 1108842 h 2152650"/>
              <a:gd name="connsiteX4698" fmla="*/ 2655795 w 3600448"/>
              <a:gd name="connsiteY4698" fmla="*/ 1112564 h 2152650"/>
              <a:gd name="connsiteX4699" fmla="*/ 2655795 w 3600448"/>
              <a:gd name="connsiteY4699" fmla="*/ 1093952 h 2152650"/>
              <a:gd name="connsiteX4700" fmla="*/ 2603648 w 3600448"/>
              <a:gd name="connsiteY4700" fmla="*/ 1112564 h 2152650"/>
              <a:gd name="connsiteX4701" fmla="*/ 2618547 w 3600448"/>
              <a:gd name="connsiteY4701" fmla="*/ 1105119 h 2152650"/>
              <a:gd name="connsiteX4702" fmla="*/ 2581300 w 3600448"/>
              <a:gd name="connsiteY4702" fmla="*/ 1112564 h 2152650"/>
              <a:gd name="connsiteX4703" fmla="*/ 2570125 w 3600448"/>
              <a:gd name="connsiteY4703" fmla="*/ 1108842 h 2152650"/>
              <a:gd name="connsiteX4704" fmla="*/ 2577575 w 3600448"/>
              <a:gd name="connsiteY4704" fmla="*/ 1105119 h 2152650"/>
              <a:gd name="connsiteX4705" fmla="*/ 2562676 w 3600448"/>
              <a:gd name="connsiteY4705" fmla="*/ 1097674 h 2152650"/>
              <a:gd name="connsiteX4706" fmla="*/ 2514253 w 3600448"/>
              <a:gd name="connsiteY4706" fmla="*/ 1101397 h 2152650"/>
              <a:gd name="connsiteX4707" fmla="*/ 2511406 w 3600448"/>
              <a:gd name="connsiteY4707" fmla="*/ 1100719 h 2152650"/>
              <a:gd name="connsiteX4708" fmla="*/ 2520772 w 3600448"/>
              <a:gd name="connsiteY4708" fmla="*/ 1093487 h 2152650"/>
              <a:gd name="connsiteX4709" fmla="*/ 2525428 w 3600448"/>
              <a:gd name="connsiteY4709" fmla="*/ 1082785 h 2152650"/>
              <a:gd name="connsiteX4710" fmla="*/ 2499354 w 3600448"/>
              <a:gd name="connsiteY4710" fmla="*/ 1082785 h 2152650"/>
              <a:gd name="connsiteX4711" fmla="*/ 2514253 w 3600448"/>
              <a:gd name="connsiteY4711" fmla="*/ 1086507 h 2152650"/>
              <a:gd name="connsiteX4712" fmla="*/ 2477006 w 3600448"/>
              <a:gd name="connsiteY4712" fmla="*/ 1093952 h 2152650"/>
              <a:gd name="connsiteX4713" fmla="*/ 2491905 w 3600448"/>
              <a:gd name="connsiteY4713" fmla="*/ 1060450 h 2152650"/>
              <a:gd name="connsiteX4714" fmla="*/ 2454657 w 3600448"/>
              <a:gd name="connsiteY4714" fmla="*/ 1067895 h 2152650"/>
              <a:gd name="connsiteX4715" fmla="*/ 2450932 w 3600448"/>
              <a:gd name="connsiteY4715" fmla="*/ 1056728 h 2152650"/>
              <a:gd name="connsiteX4716" fmla="*/ 2413684 w 3600448"/>
              <a:gd name="connsiteY4716" fmla="*/ 1075340 h 2152650"/>
              <a:gd name="connsiteX4717" fmla="*/ 2395060 w 3600448"/>
              <a:gd name="connsiteY4717" fmla="*/ 1079062 h 2152650"/>
              <a:gd name="connsiteX4718" fmla="*/ 2402510 w 3600448"/>
              <a:gd name="connsiteY4718" fmla="*/ 1067895 h 2152650"/>
              <a:gd name="connsiteX4719" fmla="*/ 2383886 w 3600448"/>
              <a:gd name="connsiteY4719" fmla="*/ 1071617 h 2152650"/>
              <a:gd name="connsiteX4720" fmla="*/ 2387611 w 3600448"/>
              <a:gd name="connsiteY4720" fmla="*/ 1075340 h 2152650"/>
              <a:gd name="connsiteX4721" fmla="*/ 2376436 w 3600448"/>
              <a:gd name="connsiteY4721" fmla="*/ 1075340 h 2152650"/>
              <a:gd name="connsiteX4722" fmla="*/ 2383886 w 3600448"/>
              <a:gd name="connsiteY4722" fmla="*/ 1079062 h 2152650"/>
              <a:gd name="connsiteX4723" fmla="*/ 2376436 w 3600448"/>
              <a:gd name="connsiteY4723" fmla="*/ 1090229 h 2152650"/>
              <a:gd name="connsiteX4724" fmla="*/ 2382489 w 3600448"/>
              <a:gd name="connsiteY4724" fmla="*/ 1094883 h 2152650"/>
              <a:gd name="connsiteX4725" fmla="*/ 2380627 w 3600448"/>
              <a:gd name="connsiteY4725" fmla="*/ 1103069 h 2152650"/>
              <a:gd name="connsiteX4726" fmla="*/ 2376437 w 3600448"/>
              <a:gd name="connsiteY4726" fmla="*/ 1103723 h 2152650"/>
              <a:gd name="connsiteX4727" fmla="*/ 2361537 w 3600448"/>
              <a:gd name="connsiteY4727" fmla="*/ 1108842 h 2152650"/>
              <a:gd name="connsiteX4728" fmla="*/ 2357388 w 3600448"/>
              <a:gd name="connsiteY4728" fmla="*/ 1117511 h 2152650"/>
              <a:gd name="connsiteX4729" fmla="*/ 2354088 w 3600448"/>
              <a:gd name="connsiteY4729" fmla="*/ 1112564 h 2152650"/>
              <a:gd name="connsiteX4730" fmla="*/ 2328014 w 3600448"/>
              <a:gd name="connsiteY4730" fmla="*/ 1116286 h 2152650"/>
              <a:gd name="connsiteX4731" fmla="*/ 2294491 w 3600448"/>
              <a:gd name="connsiteY4731" fmla="*/ 1134898 h 2152650"/>
              <a:gd name="connsiteX4732" fmla="*/ 2311611 w 3600448"/>
              <a:gd name="connsiteY4732" fmla="*/ 1129438 h 2152650"/>
              <a:gd name="connsiteX4733" fmla="*/ 2309390 w 3600448"/>
              <a:gd name="connsiteY4733" fmla="*/ 1131176 h 2152650"/>
              <a:gd name="connsiteX4734" fmla="*/ 2316840 w 3600448"/>
              <a:gd name="connsiteY4734" fmla="*/ 1138621 h 2152650"/>
              <a:gd name="connsiteX4735" fmla="*/ 2305666 w 3600448"/>
              <a:gd name="connsiteY4735" fmla="*/ 1146066 h 2152650"/>
              <a:gd name="connsiteX4736" fmla="*/ 2309390 w 3600448"/>
              <a:gd name="connsiteY4736" fmla="*/ 1134898 h 2152650"/>
              <a:gd name="connsiteX4737" fmla="*/ 2279592 w 3600448"/>
              <a:gd name="connsiteY4737" fmla="*/ 1142343 h 2152650"/>
              <a:gd name="connsiteX4738" fmla="*/ 2283317 w 3600448"/>
              <a:gd name="connsiteY4738" fmla="*/ 1157233 h 2152650"/>
              <a:gd name="connsiteX4739" fmla="*/ 2268418 w 3600448"/>
              <a:gd name="connsiteY4739" fmla="*/ 1153510 h 2152650"/>
              <a:gd name="connsiteX4740" fmla="*/ 2268418 w 3600448"/>
              <a:gd name="connsiteY4740" fmla="*/ 1160955 h 2152650"/>
              <a:gd name="connsiteX4741" fmla="*/ 2260968 w 3600448"/>
              <a:gd name="connsiteY4741" fmla="*/ 1157233 h 2152650"/>
              <a:gd name="connsiteX4742" fmla="*/ 2253519 w 3600448"/>
              <a:gd name="connsiteY4742" fmla="*/ 1160955 h 2152650"/>
              <a:gd name="connsiteX4743" fmla="*/ 2257243 w 3600448"/>
              <a:gd name="connsiteY4743" fmla="*/ 1160955 h 2152650"/>
              <a:gd name="connsiteX4744" fmla="*/ 2246069 w 3600448"/>
              <a:gd name="connsiteY4744" fmla="*/ 1168400 h 2152650"/>
              <a:gd name="connsiteX4745" fmla="*/ 2253519 w 3600448"/>
              <a:gd name="connsiteY4745" fmla="*/ 1157233 h 2152650"/>
              <a:gd name="connsiteX4746" fmla="*/ 2223720 w 3600448"/>
              <a:gd name="connsiteY4746" fmla="*/ 1153510 h 2152650"/>
              <a:gd name="connsiteX4747" fmla="*/ 2193922 w 3600448"/>
              <a:gd name="connsiteY4747" fmla="*/ 1142343 h 2152650"/>
              <a:gd name="connsiteX4748" fmla="*/ 2205096 w 3600448"/>
              <a:gd name="connsiteY4748" fmla="*/ 1142343 h 2152650"/>
              <a:gd name="connsiteX4749" fmla="*/ 2246069 w 3600448"/>
              <a:gd name="connsiteY4749" fmla="*/ 1116286 h 2152650"/>
              <a:gd name="connsiteX4750" fmla="*/ 2253519 w 3600448"/>
              <a:gd name="connsiteY4750" fmla="*/ 1116286 h 2152650"/>
              <a:gd name="connsiteX4751" fmla="*/ 2280989 w 3600448"/>
              <a:gd name="connsiteY4751" fmla="*/ 1100931 h 2152650"/>
              <a:gd name="connsiteX4752" fmla="*/ 2305300 w 3600448"/>
              <a:gd name="connsiteY4752" fmla="*/ 1083053 h 2152650"/>
              <a:gd name="connsiteX4753" fmla="*/ 2313581 w 3600448"/>
              <a:gd name="connsiteY4753" fmla="*/ 1083715 h 2152650"/>
              <a:gd name="connsiteX4754" fmla="*/ 2316840 w 3600448"/>
              <a:gd name="connsiteY4754" fmla="*/ 1090229 h 2152650"/>
              <a:gd name="connsiteX4755" fmla="*/ 2342913 w 3600448"/>
              <a:gd name="connsiteY4755" fmla="*/ 1067895 h 2152650"/>
              <a:gd name="connsiteX4756" fmla="*/ 2372712 w 3600448"/>
              <a:gd name="connsiteY4756" fmla="*/ 1064173 h 2152650"/>
              <a:gd name="connsiteX4757" fmla="*/ 2372712 w 3600448"/>
              <a:gd name="connsiteY4757" fmla="*/ 1067895 h 2152650"/>
              <a:gd name="connsiteX4758" fmla="*/ 2424859 w 3600448"/>
              <a:gd name="connsiteY4758" fmla="*/ 1053005 h 2152650"/>
              <a:gd name="connsiteX4759" fmla="*/ 2421134 w 3600448"/>
              <a:gd name="connsiteY4759" fmla="*/ 1049283 h 2152650"/>
              <a:gd name="connsiteX4760" fmla="*/ 2473281 w 3600448"/>
              <a:gd name="connsiteY4760" fmla="*/ 1045560 h 2152650"/>
              <a:gd name="connsiteX4761" fmla="*/ 2488180 w 3600448"/>
              <a:gd name="connsiteY4761" fmla="*/ 1038116 h 2152650"/>
              <a:gd name="connsiteX4762" fmla="*/ 2488180 w 3600448"/>
              <a:gd name="connsiteY4762" fmla="*/ 1045560 h 2152650"/>
              <a:gd name="connsiteX4763" fmla="*/ 2529153 w 3600448"/>
              <a:gd name="connsiteY4763" fmla="*/ 1030671 h 2152650"/>
              <a:gd name="connsiteX4764" fmla="*/ 2514253 w 3600448"/>
              <a:gd name="connsiteY4764" fmla="*/ 1041838 h 2152650"/>
              <a:gd name="connsiteX4765" fmla="*/ 2536602 w 3600448"/>
              <a:gd name="connsiteY4765" fmla="*/ 1038116 h 2152650"/>
              <a:gd name="connsiteX4766" fmla="*/ 2532877 w 3600448"/>
              <a:gd name="connsiteY4766" fmla="*/ 1034393 h 2152650"/>
              <a:gd name="connsiteX4767" fmla="*/ 2544052 w 3600448"/>
              <a:gd name="connsiteY4767" fmla="*/ 1030671 h 2152650"/>
              <a:gd name="connsiteX4768" fmla="*/ 2536602 w 3600448"/>
              <a:gd name="connsiteY4768" fmla="*/ 1026948 h 2152650"/>
              <a:gd name="connsiteX4769" fmla="*/ 2570125 w 3600448"/>
              <a:gd name="connsiteY4769" fmla="*/ 1008336 h 2152650"/>
              <a:gd name="connsiteX4770" fmla="*/ 2566400 w 3600448"/>
              <a:gd name="connsiteY4770" fmla="*/ 1008336 h 2152650"/>
              <a:gd name="connsiteX4771" fmla="*/ 2592474 w 3600448"/>
              <a:gd name="connsiteY4771" fmla="*/ 1012058 h 2152650"/>
              <a:gd name="connsiteX4772" fmla="*/ 2607373 w 3600448"/>
              <a:gd name="connsiteY4772" fmla="*/ 1008336 h 2152650"/>
              <a:gd name="connsiteX4773" fmla="*/ 2577575 w 3600448"/>
              <a:gd name="connsiteY4773" fmla="*/ 1026948 h 2152650"/>
              <a:gd name="connsiteX4774" fmla="*/ 2558951 w 3600448"/>
              <a:gd name="connsiteY4774" fmla="*/ 1019503 h 2152650"/>
              <a:gd name="connsiteX4775" fmla="*/ 2541724 w 3600448"/>
              <a:gd name="connsiteY4775" fmla="*/ 1033463 h 2152650"/>
              <a:gd name="connsiteX4776" fmla="*/ 2521974 w 3600448"/>
              <a:gd name="connsiteY4776" fmla="*/ 1052741 h 2152650"/>
              <a:gd name="connsiteX4777" fmla="*/ 2521237 w 3600448"/>
              <a:gd name="connsiteY4777" fmla="*/ 1052540 h 2152650"/>
              <a:gd name="connsiteX4778" fmla="*/ 2503079 w 3600448"/>
              <a:gd name="connsiteY4778" fmla="*/ 1056728 h 2152650"/>
              <a:gd name="connsiteX4779" fmla="*/ 2499354 w 3600448"/>
              <a:gd name="connsiteY4779" fmla="*/ 1075340 h 2152650"/>
              <a:gd name="connsiteX4780" fmla="*/ 2529153 w 3600448"/>
              <a:gd name="connsiteY4780" fmla="*/ 1075340 h 2152650"/>
              <a:gd name="connsiteX4781" fmla="*/ 2555226 w 3600448"/>
              <a:gd name="connsiteY4781" fmla="*/ 1075340 h 2152650"/>
              <a:gd name="connsiteX4782" fmla="*/ 2577575 w 3600448"/>
              <a:gd name="connsiteY4782" fmla="*/ 1064173 h 2152650"/>
              <a:gd name="connsiteX4783" fmla="*/ 2566400 w 3600448"/>
              <a:gd name="connsiteY4783" fmla="*/ 1067895 h 2152650"/>
              <a:gd name="connsiteX4784" fmla="*/ 2566400 w 3600448"/>
              <a:gd name="connsiteY4784" fmla="*/ 1075340 h 2152650"/>
              <a:gd name="connsiteX4785" fmla="*/ 2663245 w 3600448"/>
              <a:gd name="connsiteY4785" fmla="*/ 1045560 h 2152650"/>
              <a:gd name="connsiteX4786" fmla="*/ 2707942 w 3600448"/>
              <a:gd name="connsiteY4786" fmla="*/ 1019503 h 2152650"/>
              <a:gd name="connsiteX4787" fmla="*/ 2752640 w 3600448"/>
              <a:gd name="connsiteY4787" fmla="*/ 1004614 h 2152650"/>
              <a:gd name="connsiteX4788" fmla="*/ 2748915 w 3600448"/>
              <a:gd name="connsiteY4788" fmla="*/ 1000891 h 2152650"/>
              <a:gd name="connsiteX4789" fmla="*/ 2845759 w 3600448"/>
              <a:gd name="connsiteY4789" fmla="*/ 974834 h 2152650"/>
              <a:gd name="connsiteX4790" fmla="*/ 2823411 w 3600448"/>
              <a:gd name="connsiteY4790" fmla="*/ 986002 h 2152650"/>
              <a:gd name="connsiteX4791" fmla="*/ 2860600 w 3600448"/>
              <a:gd name="connsiteY4791" fmla="*/ 981291 h 2152650"/>
              <a:gd name="connsiteX4792" fmla="*/ 2872333 w 3600448"/>
              <a:gd name="connsiteY4792" fmla="*/ 982066 h 2152650"/>
              <a:gd name="connsiteX4793" fmla="*/ 2871833 w 3600448"/>
              <a:gd name="connsiteY4793" fmla="*/ 982279 h 2152650"/>
              <a:gd name="connsiteX4794" fmla="*/ 2875557 w 3600448"/>
              <a:gd name="connsiteY4794" fmla="*/ 982279 h 2152650"/>
              <a:gd name="connsiteX4795" fmla="*/ 2872333 w 3600448"/>
              <a:gd name="connsiteY4795" fmla="*/ 982066 h 2152650"/>
              <a:gd name="connsiteX4796" fmla="*/ 2885626 w 3600448"/>
              <a:gd name="connsiteY4796" fmla="*/ 976405 h 2152650"/>
              <a:gd name="connsiteX4797" fmla="*/ 2916530 w 3600448"/>
              <a:gd name="connsiteY4797" fmla="*/ 974834 h 2152650"/>
              <a:gd name="connsiteX4798" fmla="*/ 2931429 w 3600448"/>
              <a:gd name="connsiteY4798" fmla="*/ 963667 h 2152650"/>
              <a:gd name="connsiteX4799" fmla="*/ 2983576 w 3600448"/>
              <a:gd name="connsiteY4799" fmla="*/ 959945 h 2152650"/>
              <a:gd name="connsiteX4800" fmla="*/ 2979851 w 3600448"/>
              <a:gd name="connsiteY4800" fmla="*/ 959945 h 2152650"/>
              <a:gd name="connsiteX4801" fmla="*/ 2987301 w 3600448"/>
              <a:gd name="connsiteY4801" fmla="*/ 956222 h 2152650"/>
              <a:gd name="connsiteX4802" fmla="*/ 1718205 w 3600448"/>
              <a:gd name="connsiteY4802" fmla="*/ 955675 h 2152650"/>
              <a:gd name="connsiteX4803" fmla="*/ 1710794 w 3600448"/>
              <a:gd name="connsiteY4803" fmla="*/ 970684 h 2152650"/>
              <a:gd name="connsiteX4804" fmla="*/ 1721908 w 3600448"/>
              <a:gd name="connsiteY4804" fmla="*/ 981941 h 2152650"/>
              <a:gd name="connsiteX4805" fmla="*/ 1747838 w 3600448"/>
              <a:gd name="connsiteY4805" fmla="*/ 970684 h 2152650"/>
              <a:gd name="connsiteX4806" fmla="*/ 1740427 w 3600448"/>
              <a:gd name="connsiteY4806" fmla="*/ 981941 h 2152650"/>
              <a:gd name="connsiteX4807" fmla="*/ 1703387 w 3600448"/>
              <a:gd name="connsiteY4807" fmla="*/ 996950 h 2152650"/>
              <a:gd name="connsiteX4808" fmla="*/ 1681162 w 3600448"/>
              <a:gd name="connsiteY4808" fmla="*/ 985693 h 2152650"/>
              <a:gd name="connsiteX4809" fmla="*/ 1703387 w 3600448"/>
              <a:gd name="connsiteY4809" fmla="*/ 959427 h 2152650"/>
              <a:gd name="connsiteX4810" fmla="*/ 1718205 w 3600448"/>
              <a:gd name="connsiteY4810" fmla="*/ 955675 h 2152650"/>
              <a:gd name="connsiteX4811" fmla="*/ 1166823 w 3600448"/>
              <a:gd name="connsiteY4811" fmla="*/ 955675 h 2152650"/>
              <a:gd name="connsiteX4812" fmla="*/ 1174761 w 3600448"/>
              <a:gd name="connsiteY4812" fmla="*/ 955675 h 2152650"/>
              <a:gd name="connsiteX4813" fmla="*/ 1163648 w 3600448"/>
              <a:gd name="connsiteY4813" fmla="*/ 963613 h 2152650"/>
              <a:gd name="connsiteX4814" fmla="*/ 1554162 w 3600448"/>
              <a:gd name="connsiteY4814" fmla="*/ 952500 h 2152650"/>
              <a:gd name="connsiteX4815" fmla="*/ 1562099 w 3600448"/>
              <a:gd name="connsiteY4815" fmla="*/ 952500 h 2152650"/>
              <a:gd name="connsiteX4816" fmla="*/ 1554162 w 3600448"/>
              <a:gd name="connsiteY4816" fmla="*/ 955675 h 2152650"/>
              <a:gd name="connsiteX4817" fmla="*/ 1193214 w 3600448"/>
              <a:gd name="connsiteY4817" fmla="*/ 952500 h 2152650"/>
              <a:gd name="connsiteX4818" fmla="*/ 1188030 w 3600448"/>
              <a:gd name="connsiteY4818" fmla="*/ 956204 h 2152650"/>
              <a:gd name="connsiteX4819" fmla="*/ 1184208 w 3600448"/>
              <a:gd name="connsiteY4819" fmla="*/ 957240 h 2152650"/>
              <a:gd name="connsiteX4820" fmla="*/ 873735 w 3600448"/>
              <a:gd name="connsiteY4820" fmla="*/ 952500 h 2152650"/>
              <a:gd name="connsiteX4821" fmla="*/ 900127 w 3600448"/>
              <a:gd name="connsiteY4821" fmla="*/ 956204 h 2152650"/>
              <a:gd name="connsiteX4822" fmla="*/ 888816 w 3600448"/>
              <a:gd name="connsiteY4822" fmla="*/ 963612 h 2152650"/>
              <a:gd name="connsiteX4823" fmla="*/ 873735 w 3600448"/>
              <a:gd name="connsiteY4823" fmla="*/ 952500 h 2152650"/>
              <a:gd name="connsiteX4824" fmla="*/ 703281 w 3600448"/>
              <a:gd name="connsiteY4824" fmla="*/ 952500 h 2152650"/>
              <a:gd name="connsiteX4825" fmla="*/ 698518 w 3600448"/>
              <a:gd name="connsiteY4825" fmla="*/ 955675 h 2152650"/>
              <a:gd name="connsiteX4826" fmla="*/ 690581 w 3600448"/>
              <a:gd name="connsiteY4826" fmla="*/ 955675 h 2152650"/>
              <a:gd name="connsiteX4827" fmla="*/ 2691643 w 3600448"/>
              <a:gd name="connsiteY4827" fmla="*/ 952341 h 2152650"/>
              <a:gd name="connsiteX4828" fmla="*/ 2691960 w 3600448"/>
              <a:gd name="connsiteY4828" fmla="*/ 952506 h 2152650"/>
              <a:gd name="connsiteX4829" fmla="*/ 2690266 w 3600448"/>
              <a:gd name="connsiteY4829" fmla="*/ 952772 h 2152650"/>
              <a:gd name="connsiteX4830" fmla="*/ 822822 w 3600448"/>
              <a:gd name="connsiteY4830" fmla="*/ 951623 h 2152650"/>
              <a:gd name="connsiteX4831" fmla="*/ 837004 w 3600448"/>
              <a:gd name="connsiteY4831" fmla="*/ 963083 h 2152650"/>
              <a:gd name="connsiteX4832" fmla="*/ 838283 w 3600448"/>
              <a:gd name="connsiteY4832" fmla="*/ 960124 h 2152650"/>
              <a:gd name="connsiteX4833" fmla="*/ 844939 w 3600448"/>
              <a:gd name="connsiteY4833" fmla="*/ 964009 h 2152650"/>
              <a:gd name="connsiteX4834" fmla="*/ 855678 w 3600448"/>
              <a:gd name="connsiteY4834" fmla="*/ 963083 h 2152650"/>
              <a:gd name="connsiteX4835" fmla="*/ 829534 w 3600448"/>
              <a:gd name="connsiteY4835" fmla="*/ 977899 h 2152650"/>
              <a:gd name="connsiteX4836" fmla="*/ 803386 w 3600448"/>
              <a:gd name="connsiteY4836" fmla="*/ 981604 h 2152650"/>
              <a:gd name="connsiteX4837" fmla="*/ 818328 w 3600448"/>
              <a:gd name="connsiteY4837" fmla="*/ 974195 h 2152650"/>
              <a:gd name="connsiteX4838" fmla="*/ 814592 w 3600448"/>
              <a:gd name="connsiteY4838" fmla="*/ 970491 h 2152650"/>
              <a:gd name="connsiteX4839" fmla="*/ 792180 w 3600448"/>
              <a:gd name="connsiteY4839" fmla="*/ 955674 h 2152650"/>
              <a:gd name="connsiteX4840" fmla="*/ 814592 w 3600448"/>
              <a:gd name="connsiteY4840" fmla="*/ 951970 h 2152650"/>
              <a:gd name="connsiteX4841" fmla="*/ 822822 w 3600448"/>
              <a:gd name="connsiteY4841" fmla="*/ 951623 h 2152650"/>
              <a:gd name="connsiteX4842" fmla="*/ 3042525 w 3600448"/>
              <a:gd name="connsiteY4842" fmla="*/ 951110 h 2152650"/>
              <a:gd name="connsiteX4843" fmla="*/ 3042569 w 3600448"/>
              <a:gd name="connsiteY4843" fmla="*/ 951241 h 2152650"/>
              <a:gd name="connsiteX4844" fmla="*/ 3039266 w 3600448"/>
              <a:gd name="connsiteY4844" fmla="*/ 952499 h 2152650"/>
              <a:gd name="connsiteX4845" fmla="*/ 3042525 w 3600448"/>
              <a:gd name="connsiteY4845" fmla="*/ 951110 h 2152650"/>
              <a:gd name="connsiteX4846" fmla="*/ 2700144 w 3600448"/>
              <a:gd name="connsiteY4846" fmla="*/ 950614 h 2152650"/>
              <a:gd name="connsiteX4847" fmla="*/ 2703510 w 3600448"/>
              <a:gd name="connsiteY4847" fmla="*/ 952817 h 2152650"/>
              <a:gd name="connsiteX4848" fmla="*/ 2702597 w 3600448"/>
              <a:gd name="connsiteY4848" fmla="*/ 953769 h 2152650"/>
              <a:gd name="connsiteX4849" fmla="*/ 2699859 w 3600448"/>
              <a:gd name="connsiteY4849" fmla="*/ 956627 h 2152650"/>
              <a:gd name="connsiteX4850" fmla="*/ 2691960 w 3600448"/>
              <a:gd name="connsiteY4850" fmla="*/ 952506 h 2152650"/>
              <a:gd name="connsiteX4851" fmla="*/ 2693013 w 3600448"/>
              <a:gd name="connsiteY4851" fmla="*/ 952341 h 2152650"/>
              <a:gd name="connsiteX4852" fmla="*/ 2700144 w 3600448"/>
              <a:gd name="connsiteY4852" fmla="*/ 950614 h 2152650"/>
              <a:gd name="connsiteX4853" fmla="*/ 2685254 w 3600448"/>
              <a:gd name="connsiteY4853" fmla="*/ 949007 h 2152650"/>
              <a:gd name="connsiteX4854" fmla="*/ 2686566 w 3600448"/>
              <a:gd name="connsiteY4854" fmla="*/ 953353 h 2152650"/>
              <a:gd name="connsiteX4855" fmla="*/ 2690266 w 3600448"/>
              <a:gd name="connsiteY4855" fmla="*/ 952772 h 2152650"/>
              <a:gd name="connsiteX4856" fmla="*/ 2677951 w 3600448"/>
              <a:gd name="connsiteY4856" fmla="*/ 956627 h 2152650"/>
              <a:gd name="connsiteX4857" fmla="*/ 2685254 w 3600448"/>
              <a:gd name="connsiteY4857" fmla="*/ 949007 h 2152650"/>
              <a:gd name="connsiteX4858" fmla="*/ 1550989 w 3600448"/>
              <a:gd name="connsiteY4858" fmla="*/ 948531 h 2152650"/>
              <a:gd name="connsiteX4859" fmla="*/ 1531936 w 3600448"/>
              <a:gd name="connsiteY4859" fmla="*/ 960437 h 2152650"/>
              <a:gd name="connsiteX4860" fmla="*/ 1531936 w 3600448"/>
              <a:gd name="connsiteY4860" fmla="*/ 952499 h 2152650"/>
              <a:gd name="connsiteX4861" fmla="*/ 1550989 w 3600448"/>
              <a:gd name="connsiteY4861" fmla="*/ 948531 h 2152650"/>
              <a:gd name="connsiteX4862" fmla="*/ 2688905 w 3600448"/>
              <a:gd name="connsiteY4862" fmla="*/ 948245 h 2152650"/>
              <a:gd name="connsiteX4863" fmla="*/ 2688905 w 3600448"/>
              <a:gd name="connsiteY4863" fmla="*/ 949007 h 2152650"/>
              <a:gd name="connsiteX4864" fmla="*/ 2688398 w 3600448"/>
              <a:gd name="connsiteY4864" fmla="*/ 948351 h 2152650"/>
              <a:gd name="connsiteX4865" fmla="*/ 1353080 w 3600448"/>
              <a:gd name="connsiteY4865" fmla="*/ 947737 h 2152650"/>
              <a:gd name="connsiteX4866" fmla="*/ 1353080 w 3600448"/>
              <a:gd name="connsiteY4866" fmla="*/ 963612 h 2152650"/>
              <a:gd name="connsiteX4867" fmla="*/ 1338269 w 3600448"/>
              <a:gd name="connsiteY4867" fmla="*/ 963612 h 2152650"/>
              <a:gd name="connsiteX4868" fmla="*/ 1353080 w 3600448"/>
              <a:gd name="connsiteY4868" fmla="*/ 947737 h 2152650"/>
              <a:gd name="connsiteX4869" fmla="*/ 1000138 w 3600448"/>
              <a:gd name="connsiteY4869" fmla="*/ 947737 h 2152650"/>
              <a:gd name="connsiteX4870" fmla="*/ 1011251 w 3600448"/>
              <a:gd name="connsiteY4870" fmla="*/ 952499 h 2152650"/>
              <a:gd name="connsiteX4871" fmla="*/ 1000138 w 3600448"/>
              <a:gd name="connsiteY4871" fmla="*/ 952499 h 2152650"/>
              <a:gd name="connsiteX4872" fmla="*/ 859170 w 3600448"/>
              <a:gd name="connsiteY4872" fmla="*/ 947737 h 2152650"/>
              <a:gd name="connsiteX4873" fmla="*/ 862979 w 3600448"/>
              <a:gd name="connsiteY4873" fmla="*/ 947737 h 2152650"/>
              <a:gd name="connsiteX4874" fmla="*/ 847740 w 3600448"/>
              <a:gd name="connsiteY4874" fmla="*/ 955674 h 2152650"/>
              <a:gd name="connsiteX4875" fmla="*/ 2222795 w 3600448"/>
              <a:gd name="connsiteY4875" fmla="*/ 947538 h 2152650"/>
              <a:gd name="connsiteX4876" fmla="*/ 2227260 w 3600448"/>
              <a:gd name="connsiteY4876" fmla="*/ 952499 h 2152650"/>
              <a:gd name="connsiteX4877" fmla="*/ 2220116 w 3600448"/>
              <a:gd name="connsiteY4877" fmla="*/ 952499 h 2152650"/>
              <a:gd name="connsiteX4878" fmla="*/ 2212972 w 3600448"/>
              <a:gd name="connsiteY4878" fmla="*/ 948530 h 2152650"/>
              <a:gd name="connsiteX4879" fmla="*/ 2222795 w 3600448"/>
              <a:gd name="connsiteY4879" fmla="*/ 947538 h 2152650"/>
              <a:gd name="connsiteX4880" fmla="*/ 2685596 w 3600448"/>
              <a:gd name="connsiteY4880" fmla="*/ 944721 h 2152650"/>
              <a:gd name="connsiteX4881" fmla="*/ 2688398 w 3600448"/>
              <a:gd name="connsiteY4881" fmla="*/ 948351 h 2152650"/>
              <a:gd name="connsiteX4882" fmla="*/ 2685254 w 3600448"/>
              <a:gd name="connsiteY4882" fmla="*/ 949007 h 2152650"/>
              <a:gd name="connsiteX4883" fmla="*/ 2674300 w 3600448"/>
              <a:gd name="connsiteY4883" fmla="*/ 949007 h 2152650"/>
              <a:gd name="connsiteX4884" fmla="*/ 2685596 w 3600448"/>
              <a:gd name="connsiteY4884" fmla="*/ 944721 h 2152650"/>
              <a:gd name="connsiteX4885" fmla="*/ 2637253 w 3600448"/>
              <a:gd name="connsiteY4885" fmla="*/ 944562 h 2152650"/>
              <a:gd name="connsiteX4886" fmla="*/ 2641013 w 3600448"/>
              <a:gd name="connsiteY4886" fmla="*/ 959378 h 2152650"/>
              <a:gd name="connsiteX4887" fmla="*/ 2614694 w 3600448"/>
              <a:gd name="connsiteY4887" fmla="*/ 959378 h 2152650"/>
              <a:gd name="connsiteX4888" fmla="*/ 2618454 w 3600448"/>
              <a:gd name="connsiteY4888" fmla="*/ 966787 h 2152650"/>
              <a:gd name="connsiteX4889" fmla="*/ 2573335 w 3600448"/>
              <a:gd name="connsiteY4889" fmla="*/ 977899 h 2152650"/>
              <a:gd name="connsiteX4890" fmla="*/ 2618454 w 3600448"/>
              <a:gd name="connsiteY4890" fmla="*/ 951970 h 2152650"/>
              <a:gd name="connsiteX4891" fmla="*/ 2637253 w 3600448"/>
              <a:gd name="connsiteY4891" fmla="*/ 951970 h 2152650"/>
              <a:gd name="connsiteX4892" fmla="*/ 2637253 w 3600448"/>
              <a:gd name="connsiteY4892" fmla="*/ 944562 h 2152650"/>
              <a:gd name="connsiteX4893" fmla="*/ 1993368 w 3600448"/>
              <a:gd name="connsiteY4893" fmla="*/ 944562 h 2152650"/>
              <a:gd name="connsiteX4894" fmla="*/ 1997072 w 3600448"/>
              <a:gd name="connsiteY4894" fmla="*/ 951970 h 2152650"/>
              <a:gd name="connsiteX4895" fmla="*/ 1989664 w 3600448"/>
              <a:gd name="connsiteY4895" fmla="*/ 955674 h 2152650"/>
              <a:gd name="connsiteX4896" fmla="*/ 1974847 w 3600448"/>
              <a:gd name="connsiteY4896" fmla="*/ 951970 h 2152650"/>
              <a:gd name="connsiteX4897" fmla="*/ 1993368 w 3600448"/>
              <a:gd name="connsiteY4897" fmla="*/ 944562 h 2152650"/>
              <a:gd name="connsiteX4898" fmla="*/ 1423986 w 3600448"/>
              <a:gd name="connsiteY4898" fmla="*/ 944562 h 2152650"/>
              <a:gd name="connsiteX4899" fmla="*/ 1420178 w 3600448"/>
              <a:gd name="connsiteY4899" fmla="*/ 955675 h 2152650"/>
              <a:gd name="connsiteX4900" fmla="*/ 1412560 w 3600448"/>
              <a:gd name="connsiteY4900" fmla="*/ 955675 h 2152650"/>
              <a:gd name="connsiteX4901" fmla="*/ 1423986 w 3600448"/>
              <a:gd name="connsiteY4901" fmla="*/ 944562 h 2152650"/>
              <a:gd name="connsiteX4902" fmla="*/ 1274770 w 3600448"/>
              <a:gd name="connsiteY4902" fmla="*/ 944562 h 2152650"/>
              <a:gd name="connsiteX4903" fmla="*/ 1285883 w 3600448"/>
              <a:gd name="connsiteY4903" fmla="*/ 948266 h 2152650"/>
              <a:gd name="connsiteX4904" fmla="*/ 1263658 w 3600448"/>
              <a:gd name="connsiteY4904" fmla="*/ 951971 h 2152650"/>
              <a:gd name="connsiteX4905" fmla="*/ 1274770 w 3600448"/>
              <a:gd name="connsiteY4905" fmla="*/ 944562 h 2152650"/>
              <a:gd name="connsiteX4906" fmla="*/ 754081 w 3600448"/>
              <a:gd name="connsiteY4906" fmla="*/ 944562 h 2152650"/>
              <a:gd name="connsiteX4907" fmla="*/ 758050 w 3600448"/>
              <a:gd name="connsiteY4907" fmla="*/ 947737 h 2152650"/>
              <a:gd name="connsiteX4908" fmla="*/ 3080236 w 3600448"/>
              <a:gd name="connsiteY4908" fmla="*/ 941387 h 2152650"/>
              <a:gd name="connsiteX4909" fmla="*/ 3087685 w 3600448"/>
              <a:gd name="connsiteY4909" fmla="*/ 952499 h 2152650"/>
              <a:gd name="connsiteX4910" fmla="*/ 3065338 w 3600448"/>
              <a:gd name="connsiteY4910" fmla="*/ 948795 h 2152650"/>
              <a:gd name="connsiteX4911" fmla="*/ 3072787 w 3600448"/>
              <a:gd name="connsiteY4911" fmla="*/ 963612 h 2152650"/>
              <a:gd name="connsiteX4912" fmla="*/ 3070459 w 3600448"/>
              <a:gd name="connsiteY4912" fmla="*/ 963612 h 2152650"/>
              <a:gd name="connsiteX4913" fmla="*/ 3057889 w 3600448"/>
              <a:gd name="connsiteY4913" fmla="*/ 963612 h 2152650"/>
              <a:gd name="connsiteX4914" fmla="*/ 3009470 w 3600448"/>
              <a:gd name="connsiteY4914" fmla="*/ 974724 h 2152650"/>
              <a:gd name="connsiteX4915" fmla="*/ 3009470 w 3600448"/>
              <a:gd name="connsiteY4915" fmla="*/ 971020 h 2152650"/>
              <a:gd name="connsiteX4916" fmla="*/ 2994572 w 3600448"/>
              <a:gd name="connsiteY4916" fmla="*/ 963612 h 2152650"/>
              <a:gd name="connsiteX4917" fmla="*/ 2998296 w 3600448"/>
              <a:gd name="connsiteY4917" fmla="*/ 963612 h 2152650"/>
              <a:gd name="connsiteX4918" fmla="*/ 2990847 w 3600448"/>
              <a:gd name="connsiteY4918" fmla="*/ 959907 h 2152650"/>
              <a:gd name="connsiteX4919" fmla="*/ 3042991 w 3600448"/>
              <a:gd name="connsiteY4919" fmla="*/ 952499 h 2152650"/>
              <a:gd name="connsiteX4920" fmla="*/ 3042569 w 3600448"/>
              <a:gd name="connsiteY4920" fmla="*/ 951241 h 2152650"/>
              <a:gd name="connsiteX4921" fmla="*/ 3061148 w 3600448"/>
              <a:gd name="connsiteY4921" fmla="*/ 944165 h 2152650"/>
              <a:gd name="connsiteX4922" fmla="*/ 3080236 w 3600448"/>
              <a:gd name="connsiteY4922" fmla="*/ 941387 h 2152650"/>
              <a:gd name="connsiteX4923" fmla="*/ 1196984 w 3600448"/>
              <a:gd name="connsiteY4923" fmla="*/ 941387 h 2152650"/>
              <a:gd name="connsiteX4924" fmla="*/ 1208097 w 3600448"/>
              <a:gd name="connsiteY4924" fmla="*/ 941387 h 2152650"/>
              <a:gd name="connsiteX4925" fmla="*/ 1204922 w 3600448"/>
              <a:gd name="connsiteY4925" fmla="*/ 944562 h 2152650"/>
              <a:gd name="connsiteX4926" fmla="*/ 877902 w 3600448"/>
              <a:gd name="connsiteY4926" fmla="*/ 941387 h 2152650"/>
              <a:gd name="connsiteX4927" fmla="*/ 889015 w 3600448"/>
              <a:gd name="connsiteY4927" fmla="*/ 947737 h 2152650"/>
              <a:gd name="connsiteX4928" fmla="*/ 877902 w 3600448"/>
              <a:gd name="connsiteY4928" fmla="*/ 941387 h 2152650"/>
              <a:gd name="connsiteX4929" fmla="*/ 2465385 w 3600448"/>
              <a:gd name="connsiteY4929" fmla="*/ 936625 h 2152650"/>
              <a:gd name="connsiteX4930" fmla="*/ 2470148 w 3600448"/>
              <a:gd name="connsiteY4930" fmla="*/ 941387 h 2152650"/>
              <a:gd name="connsiteX4931" fmla="*/ 2462210 w 3600448"/>
              <a:gd name="connsiteY4931" fmla="*/ 944562 h 2152650"/>
              <a:gd name="connsiteX4932" fmla="*/ 2090735 w 3600448"/>
              <a:gd name="connsiteY4932" fmla="*/ 936625 h 2152650"/>
              <a:gd name="connsiteX4933" fmla="*/ 2097085 w 3600448"/>
              <a:gd name="connsiteY4933" fmla="*/ 940593 h 2152650"/>
              <a:gd name="connsiteX4934" fmla="*/ 2090735 w 3600448"/>
              <a:gd name="connsiteY4934" fmla="*/ 944562 h 2152650"/>
              <a:gd name="connsiteX4935" fmla="*/ 899598 w 3600448"/>
              <a:gd name="connsiteY4935" fmla="*/ 936625 h 2152650"/>
              <a:gd name="connsiteX4936" fmla="*/ 910710 w 3600448"/>
              <a:gd name="connsiteY4936" fmla="*/ 944562 h 2152650"/>
              <a:gd name="connsiteX4937" fmla="*/ 903302 w 3600448"/>
              <a:gd name="connsiteY4937" fmla="*/ 940594 h 2152650"/>
              <a:gd name="connsiteX4938" fmla="*/ 903302 w 3600448"/>
              <a:gd name="connsiteY4938" fmla="*/ 952500 h 2152650"/>
              <a:gd name="connsiteX4939" fmla="*/ 899598 w 3600448"/>
              <a:gd name="connsiteY4939" fmla="*/ 936625 h 2152650"/>
              <a:gd name="connsiteX4940" fmla="*/ 2755898 w 3600448"/>
              <a:gd name="connsiteY4940" fmla="*/ 933450 h 2152650"/>
              <a:gd name="connsiteX4941" fmla="*/ 2767010 w 3600448"/>
              <a:gd name="connsiteY4941" fmla="*/ 944761 h 2152650"/>
              <a:gd name="connsiteX4942" fmla="*/ 2744785 w 3600448"/>
              <a:gd name="connsiteY4942" fmla="*/ 959842 h 2152650"/>
              <a:gd name="connsiteX4943" fmla="*/ 2759602 w 3600448"/>
              <a:gd name="connsiteY4943" fmla="*/ 940990 h 2152650"/>
              <a:gd name="connsiteX4944" fmla="*/ 2755898 w 3600448"/>
              <a:gd name="connsiteY4944" fmla="*/ 933450 h 2152650"/>
              <a:gd name="connsiteX4945" fmla="*/ 1089565 w 3600448"/>
              <a:gd name="connsiteY4945" fmla="*/ 930275 h 2152650"/>
              <a:gd name="connsiteX4946" fmla="*/ 1096974 w 3600448"/>
              <a:gd name="connsiteY4946" fmla="*/ 933979 h 2152650"/>
              <a:gd name="connsiteX4947" fmla="*/ 1089565 w 3600448"/>
              <a:gd name="connsiteY4947" fmla="*/ 941387 h 2152650"/>
              <a:gd name="connsiteX4948" fmla="*/ 1100678 w 3600448"/>
              <a:gd name="connsiteY4948" fmla="*/ 959908 h 2152650"/>
              <a:gd name="connsiteX4949" fmla="*/ 1063638 w 3600448"/>
              <a:gd name="connsiteY4949" fmla="*/ 971021 h 2152650"/>
              <a:gd name="connsiteX4950" fmla="*/ 1074751 w 3600448"/>
              <a:gd name="connsiteY4950" fmla="*/ 967317 h 2152650"/>
              <a:gd name="connsiteX4951" fmla="*/ 1071047 w 3600448"/>
              <a:gd name="connsiteY4951" fmla="*/ 959908 h 2152650"/>
              <a:gd name="connsiteX4952" fmla="*/ 1063638 w 3600448"/>
              <a:gd name="connsiteY4952" fmla="*/ 963612 h 2152650"/>
              <a:gd name="connsiteX4953" fmla="*/ 1089565 w 3600448"/>
              <a:gd name="connsiteY4953" fmla="*/ 945092 h 2152650"/>
              <a:gd name="connsiteX4954" fmla="*/ 1089565 w 3600448"/>
              <a:gd name="connsiteY4954" fmla="*/ 930275 h 2152650"/>
              <a:gd name="connsiteX4955" fmla="*/ 922352 w 3600448"/>
              <a:gd name="connsiteY4955" fmla="*/ 930275 h 2152650"/>
              <a:gd name="connsiteX4956" fmla="*/ 925527 w 3600448"/>
              <a:gd name="connsiteY4956" fmla="*/ 936625 h 2152650"/>
              <a:gd name="connsiteX4957" fmla="*/ 917589 w 3600448"/>
              <a:gd name="connsiteY4957" fmla="*/ 936625 h 2152650"/>
              <a:gd name="connsiteX4958" fmla="*/ 1241682 w 3600448"/>
              <a:gd name="connsiteY4958" fmla="*/ 928464 h 2152650"/>
              <a:gd name="connsiteX4959" fmla="*/ 1257308 w 3600448"/>
              <a:gd name="connsiteY4959" fmla="*/ 941189 h 2152650"/>
              <a:gd name="connsiteX4960" fmla="*/ 1223971 w 3600448"/>
              <a:gd name="connsiteY4960" fmla="*/ 948730 h 2152650"/>
              <a:gd name="connsiteX4961" fmla="*/ 1231380 w 3600448"/>
              <a:gd name="connsiteY4961" fmla="*/ 941189 h 2152650"/>
              <a:gd name="connsiteX4962" fmla="*/ 1212859 w 3600448"/>
              <a:gd name="connsiteY4962" fmla="*/ 941189 h 2152650"/>
              <a:gd name="connsiteX4963" fmla="*/ 1231380 w 3600448"/>
              <a:gd name="connsiteY4963" fmla="*/ 929878 h 2152650"/>
              <a:gd name="connsiteX4964" fmla="*/ 1241682 w 3600448"/>
              <a:gd name="connsiteY4964" fmla="*/ 928464 h 2152650"/>
              <a:gd name="connsiteX4965" fmla="*/ 1573265 w 3600448"/>
              <a:gd name="connsiteY4965" fmla="*/ 926802 h 2152650"/>
              <a:gd name="connsiteX4966" fmla="*/ 1592262 w 3600448"/>
              <a:gd name="connsiteY4966" fmla="*/ 941387 h 2152650"/>
              <a:gd name="connsiteX4967" fmla="*/ 1569748 w 3600448"/>
              <a:gd name="connsiteY4967" fmla="*/ 952500 h 2152650"/>
              <a:gd name="connsiteX4968" fmla="*/ 1569748 w 3600448"/>
              <a:gd name="connsiteY4968" fmla="*/ 948796 h 2152650"/>
              <a:gd name="connsiteX4969" fmla="*/ 1558492 w 3600448"/>
              <a:gd name="connsiteY4969" fmla="*/ 937683 h 2152650"/>
              <a:gd name="connsiteX4970" fmla="*/ 1573265 w 3600448"/>
              <a:gd name="connsiteY4970" fmla="*/ 926802 h 2152650"/>
              <a:gd name="connsiteX4971" fmla="*/ 2812707 w 3600448"/>
              <a:gd name="connsiteY4971" fmla="*/ 926570 h 2152650"/>
              <a:gd name="connsiteX4972" fmla="*/ 2808965 w 3600448"/>
              <a:gd name="connsiteY4972" fmla="*/ 933979 h 2152650"/>
              <a:gd name="connsiteX4973" fmla="*/ 2793997 w 3600448"/>
              <a:gd name="connsiteY4973" fmla="*/ 937683 h 2152650"/>
              <a:gd name="connsiteX4974" fmla="*/ 2801481 w 3600448"/>
              <a:gd name="connsiteY4974" fmla="*/ 930274 h 2152650"/>
              <a:gd name="connsiteX4975" fmla="*/ 2812707 w 3600448"/>
              <a:gd name="connsiteY4975" fmla="*/ 926570 h 2152650"/>
              <a:gd name="connsiteX4976" fmla="*/ 2153176 w 3600448"/>
              <a:gd name="connsiteY4976" fmla="*/ 925512 h 2152650"/>
              <a:gd name="connsiteX4977" fmla="*/ 2149472 w 3600448"/>
              <a:gd name="connsiteY4977" fmla="*/ 933449 h 2152650"/>
              <a:gd name="connsiteX4978" fmla="*/ 2153176 w 3600448"/>
              <a:gd name="connsiteY4978" fmla="*/ 925512 h 2152650"/>
              <a:gd name="connsiteX4979" fmla="*/ 810323 w 3600448"/>
              <a:gd name="connsiteY4979" fmla="*/ 925512 h 2152650"/>
              <a:gd name="connsiteX4980" fmla="*/ 833456 w 3600448"/>
              <a:gd name="connsiteY4980" fmla="*/ 925512 h 2152650"/>
              <a:gd name="connsiteX4981" fmla="*/ 806468 w 3600448"/>
              <a:gd name="connsiteY4981" fmla="*/ 933449 h 2152650"/>
              <a:gd name="connsiteX4982" fmla="*/ 810323 w 3600448"/>
              <a:gd name="connsiteY4982" fmla="*/ 925512 h 2152650"/>
              <a:gd name="connsiteX4983" fmla="*/ 2782885 w 3600448"/>
              <a:gd name="connsiteY4983" fmla="*/ 922337 h 2152650"/>
              <a:gd name="connsiteX4984" fmla="*/ 2789235 w 3600448"/>
              <a:gd name="connsiteY4984" fmla="*/ 925512 h 2152650"/>
              <a:gd name="connsiteX4985" fmla="*/ 2782885 w 3600448"/>
              <a:gd name="connsiteY4985" fmla="*/ 925512 h 2152650"/>
              <a:gd name="connsiteX4986" fmla="*/ 2782885 w 3600448"/>
              <a:gd name="connsiteY4986" fmla="*/ 922337 h 2152650"/>
              <a:gd name="connsiteX4987" fmla="*/ 2699859 w 3600448"/>
              <a:gd name="connsiteY4987" fmla="*/ 922337 h 2152650"/>
              <a:gd name="connsiteX4988" fmla="*/ 2688905 w 3600448"/>
              <a:gd name="connsiteY4988" fmla="*/ 933767 h 2152650"/>
              <a:gd name="connsiteX4989" fmla="*/ 2703510 w 3600448"/>
              <a:gd name="connsiteY4989" fmla="*/ 945197 h 2152650"/>
              <a:gd name="connsiteX4990" fmla="*/ 2688905 w 3600448"/>
              <a:gd name="connsiteY4990" fmla="*/ 948245 h 2152650"/>
              <a:gd name="connsiteX4991" fmla="*/ 2688905 w 3600448"/>
              <a:gd name="connsiteY4991" fmla="*/ 937577 h 2152650"/>
              <a:gd name="connsiteX4992" fmla="*/ 2670648 w 3600448"/>
              <a:gd name="connsiteY4992" fmla="*/ 945197 h 2152650"/>
              <a:gd name="connsiteX4993" fmla="*/ 2670648 w 3600448"/>
              <a:gd name="connsiteY4993" fmla="*/ 933767 h 2152650"/>
              <a:gd name="connsiteX4994" fmla="*/ 2666997 w 3600448"/>
              <a:gd name="connsiteY4994" fmla="*/ 929957 h 2152650"/>
              <a:gd name="connsiteX4995" fmla="*/ 2699859 w 3600448"/>
              <a:gd name="connsiteY4995" fmla="*/ 922337 h 2152650"/>
              <a:gd name="connsiteX4996" fmla="*/ 2838901 w 3600448"/>
              <a:gd name="connsiteY4996" fmla="*/ 919162 h 2152650"/>
              <a:gd name="connsiteX4997" fmla="*/ 2812707 w 3600448"/>
              <a:gd name="connsiteY4997" fmla="*/ 941387 h 2152650"/>
              <a:gd name="connsiteX4998" fmla="*/ 2808965 w 3600448"/>
              <a:gd name="connsiteY4998" fmla="*/ 933979 h 2152650"/>
              <a:gd name="connsiteX4999" fmla="*/ 2838901 w 3600448"/>
              <a:gd name="connsiteY4999" fmla="*/ 919162 h 2152650"/>
              <a:gd name="connsiteX5000" fmla="*/ 2459035 w 3600448"/>
              <a:gd name="connsiteY5000" fmla="*/ 919162 h 2152650"/>
              <a:gd name="connsiteX5001" fmla="*/ 2473323 w 3600448"/>
              <a:gd name="connsiteY5001" fmla="*/ 919162 h 2152650"/>
              <a:gd name="connsiteX5002" fmla="*/ 2459035 w 3600448"/>
              <a:gd name="connsiteY5002" fmla="*/ 925512 h 2152650"/>
              <a:gd name="connsiteX5003" fmla="*/ 2109467 w 3600448"/>
              <a:gd name="connsiteY5003" fmla="*/ 919162 h 2152650"/>
              <a:gd name="connsiteX5004" fmla="*/ 2120897 w 3600448"/>
              <a:gd name="connsiteY5004" fmla="*/ 929877 h 2152650"/>
              <a:gd name="connsiteX5005" fmla="*/ 2101847 w 3600448"/>
              <a:gd name="connsiteY5005" fmla="*/ 933449 h 2152650"/>
              <a:gd name="connsiteX5006" fmla="*/ 773131 w 3600448"/>
              <a:gd name="connsiteY5006" fmla="*/ 919162 h 2152650"/>
              <a:gd name="connsiteX5007" fmla="*/ 769426 w 3600448"/>
              <a:gd name="connsiteY5007" fmla="*/ 930274 h 2152650"/>
              <a:gd name="connsiteX5008" fmla="*/ 762018 w 3600448"/>
              <a:gd name="connsiteY5008" fmla="*/ 922866 h 2152650"/>
              <a:gd name="connsiteX5009" fmla="*/ 773131 w 3600448"/>
              <a:gd name="connsiteY5009" fmla="*/ 919162 h 2152650"/>
              <a:gd name="connsiteX5010" fmla="*/ 2771772 w 3600448"/>
              <a:gd name="connsiteY5010" fmla="*/ 918104 h 2152650"/>
              <a:gd name="connsiteX5011" fmla="*/ 2778916 w 3600448"/>
              <a:gd name="connsiteY5011" fmla="*/ 921808 h 2152650"/>
              <a:gd name="connsiteX5012" fmla="*/ 2771772 w 3600448"/>
              <a:gd name="connsiteY5012" fmla="*/ 918104 h 2152650"/>
              <a:gd name="connsiteX5013" fmla="*/ 2149473 w 3600448"/>
              <a:gd name="connsiteY5013" fmla="*/ 914929 h 2152650"/>
              <a:gd name="connsiteX5014" fmla="*/ 2132010 w 3600448"/>
              <a:gd name="connsiteY5014" fmla="*/ 922337 h 2152650"/>
              <a:gd name="connsiteX5015" fmla="*/ 2149473 w 3600448"/>
              <a:gd name="connsiteY5015" fmla="*/ 914929 h 2152650"/>
              <a:gd name="connsiteX5016" fmla="*/ 854288 w 3600448"/>
              <a:gd name="connsiteY5016" fmla="*/ 913289 h 2152650"/>
              <a:gd name="connsiteX5017" fmla="*/ 866789 w 3600448"/>
              <a:gd name="connsiteY5017" fmla="*/ 915035 h 2152650"/>
              <a:gd name="connsiteX5018" fmla="*/ 844565 w 3600448"/>
              <a:gd name="connsiteY5018" fmla="*/ 922020 h 2152650"/>
              <a:gd name="connsiteX5019" fmla="*/ 854288 w 3600448"/>
              <a:gd name="connsiteY5019" fmla="*/ 913289 h 2152650"/>
              <a:gd name="connsiteX5020" fmla="*/ 2600322 w 3600448"/>
              <a:gd name="connsiteY5020" fmla="*/ 911225 h 2152650"/>
              <a:gd name="connsiteX5021" fmla="*/ 2596353 w 3600448"/>
              <a:gd name="connsiteY5021" fmla="*/ 919162 h 2152650"/>
              <a:gd name="connsiteX5022" fmla="*/ 2584447 w 3600448"/>
              <a:gd name="connsiteY5022" fmla="*/ 919162 h 2152650"/>
              <a:gd name="connsiteX5023" fmla="*/ 2600322 w 3600448"/>
              <a:gd name="connsiteY5023" fmla="*/ 911225 h 2152650"/>
              <a:gd name="connsiteX5024" fmla="*/ 2133597 w 3600448"/>
              <a:gd name="connsiteY5024" fmla="*/ 910828 h 2152650"/>
              <a:gd name="connsiteX5025" fmla="*/ 2143122 w 3600448"/>
              <a:gd name="connsiteY5025" fmla="*/ 911754 h 2152650"/>
              <a:gd name="connsiteX5026" fmla="*/ 2124072 w 3600448"/>
              <a:gd name="connsiteY5026" fmla="*/ 915458 h 2152650"/>
              <a:gd name="connsiteX5027" fmla="*/ 2133597 w 3600448"/>
              <a:gd name="connsiteY5027" fmla="*/ 910828 h 2152650"/>
              <a:gd name="connsiteX5028" fmla="*/ 1046077 w 3600448"/>
              <a:gd name="connsiteY5028" fmla="*/ 910828 h 2152650"/>
              <a:gd name="connsiteX5029" fmla="*/ 1052526 w 3600448"/>
              <a:gd name="connsiteY5029" fmla="*/ 915458 h 2152650"/>
              <a:gd name="connsiteX5030" fmla="*/ 1036651 w 3600448"/>
              <a:gd name="connsiteY5030" fmla="*/ 911754 h 2152650"/>
              <a:gd name="connsiteX5031" fmla="*/ 1046077 w 3600448"/>
              <a:gd name="connsiteY5031" fmla="*/ 910828 h 2152650"/>
              <a:gd name="connsiteX5032" fmla="*/ 2964210 w 3600448"/>
              <a:gd name="connsiteY5032" fmla="*/ 908707 h 2152650"/>
              <a:gd name="connsiteX5033" fmla="*/ 2968147 w 3600448"/>
              <a:gd name="connsiteY5033" fmla="*/ 910827 h 2152650"/>
              <a:gd name="connsiteX5034" fmla="*/ 2960844 w 3600448"/>
              <a:gd name="connsiteY5034" fmla="*/ 918368 h 2152650"/>
              <a:gd name="connsiteX5035" fmla="*/ 2968147 w 3600448"/>
              <a:gd name="connsiteY5035" fmla="*/ 925908 h 2152650"/>
              <a:gd name="connsiteX5036" fmla="*/ 2957193 w 3600448"/>
              <a:gd name="connsiteY5036" fmla="*/ 925908 h 2152650"/>
              <a:gd name="connsiteX5037" fmla="*/ 2946695 w 3600448"/>
              <a:gd name="connsiteY5037" fmla="*/ 919311 h 2152650"/>
              <a:gd name="connsiteX5038" fmla="*/ 2948682 w 3600448"/>
              <a:gd name="connsiteY5038" fmla="*/ 911692 h 2152650"/>
              <a:gd name="connsiteX5039" fmla="*/ 2952229 w 3600448"/>
              <a:gd name="connsiteY5039" fmla="*/ 912948 h 2152650"/>
              <a:gd name="connsiteX5040" fmla="*/ 2964210 w 3600448"/>
              <a:gd name="connsiteY5040" fmla="*/ 908707 h 2152650"/>
              <a:gd name="connsiteX5041" fmla="*/ 2949890 w 3600448"/>
              <a:gd name="connsiteY5041" fmla="*/ 907057 h 2152650"/>
              <a:gd name="connsiteX5042" fmla="*/ 2948682 w 3600448"/>
              <a:gd name="connsiteY5042" fmla="*/ 911692 h 2152650"/>
              <a:gd name="connsiteX5043" fmla="*/ 2946239 w 3600448"/>
              <a:gd name="connsiteY5043" fmla="*/ 910827 h 2152650"/>
              <a:gd name="connsiteX5044" fmla="*/ 2949890 w 3600448"/>
              <a:gd name="connsiteY5044" fmla="*/ 907057 h 2152650"/>
              <a:gd name="connsiteX5045" fmla="*/ 1740534 w 3600448"/>
              <a:gd name="connsiteY5045" fmla="*/ 906144 h 2152650"/>
              <a:gd name="connsiteX5046" fmla="*/ 1747518 w 3600448"/>
              <a:gd name="connsiteY5046" fmla="*/ 907097 h 2152650"/>
              <a:gd name="connsiteX5047" fmla="*/ 1744026 w 3600448"/>
              <a:gd name="connsiteY5047" fmla="*/ 907097 h 2152650"/>
              <a:gd name="connsiteX5048" fmla="*/ 1751010 w 3600448"/>
              <a:gd name="connsiteY5048" fmla="*/ 914717 h 2152650"/>
              <a:gd name="connsiteX5049" fmla="*/ 1740534 w 3600448"/>
              <a:gd name="connsiteY5049" fmla="*/ 914717 h 2152650"/>
              <a:gd name="connsiteX5050" fmla="*/ 1744026 w 3600448"/>
              <a:gd name="connsiteY5050" fmla="*/ 910907 h 2152650"/>
              <a:gd name="connsiteX5051" fmla="*/ 1733549 w 3600448"/>
              <a:gd name="connsiteY5051" fmla="*/ 910907 h 2152650"/>
              <a:gd name="connsiteX5052" fmla="*/ 1740534 w 3600448"/>
              <a:gd name="connsiteY5052" fmla="*/ 906144 h 2152650"/>
              <a:gd name="connsiteX5053" fmla="*/ 2752193 w 3600448"/>
              <a:gd name="connsiteY5053" fmla="*/ 904264 h 2152650"/>
              <a:gd name="connsiteX5054" fmla="*/ 2759602 w 3600448"/>
              <a:gd name="connsiteY5054" fmla="*/ 915254 h 2152650"/>
              <a:gd name="connsiteX5055" fmla="*/ 2726264 w 3600448"/>
              <a:gd name="connsiteY5055" fmla="*/ 926245 h 2152650"/>
              <a:gd name="connsiteX5056" fmla="*/ 2737377 w 3600448"/>
              <a:gd name="connsiteY5056" fmla="*/ 929908 h 2152650"/>
              <a:gd name="connsiteX5057" fmla="*/ 2733673 w 3600448"/>
              <a:gd name="connsiteY5057" fmla="*/ 937235 h 2152650"/>
              <a:gd name="connsiteX5058" fmla="*/ 2711448 w 3600448"/>
              <a:gd name="connsiteY5058" fmla="*/ 926245 h 2152650"/>
              <a:gd name="connsiteX5059" fmla="*/ 2711448 w 3600448"/>
              <a:gd name="connsiteY5059" fmla="*/ 933572 h 2152650"/>
              <a:gd name="connsiteX5060" fmla="*/ 2704039 w 3600448"/>
              <a:gd name="connsiteY5060" fmla="*/ 926245 h 2152650"/>
              <a:gd name="connsiteX5061" fmla="*/ 2711448 w 3600448"/>
              <a:gd name="connsiteY5061" fmla="*/ 922581 h 2152650"/>
              <a:gd name="connsiteX5062" fmla="*/ 2711448 w 3600448"/>
              <a:gd name="connsiteY5062" fmla="*/ 915254 h 2152650"/>
              <a:gd name="connsiteX5063" fmla="*/ 2755898 w 3600448"/>
              <a:gd name="connsiteY5063" fmla="*/ 907927 h 2152650"/>
              <a:gd name="connsiteX5064" fmla="*/ 2752193 w 3600448"/>
              <a:gd name="connsiteY5064" fmla="*/ 904264 h 2152650"/>
              <a:gd name="connsiteX5065" fmla="*/ 1063638 w 3600448"/>
              <a:gd name="connsiteY5065" fmla="*/ 903287 h 2152650"/>
              <a:gd name="connsiteX5066" fmla="*/ 1059670 w 3600448"/>
              <a:gd name="connsiteY5066" fmla="*/ 911224 h 2152650"/>
              <a:gd name="connsiteX5067" fmla="*/ 1063638 w 3600448"/>
              <a:gd name="connsiteY5067" fmla="*/ 903287 h 2152650"/>
              <a:gd name="connsiteX5068" fmla="*/ 3069570 w 3600448"/>
              <a:gd name="connsiteY5068" fmla="*/ 901898 h 2152650"/>
              <a:gd name="connsiteX5069" fmla="*/ 3084510 w 3600448"/>
              <a:gd name="connsiteY5069" fmla="*/ 903684 h 2152650"/>
              <a:gd name="connsiteX5070" fmla="*/ 3057522 w 3600448"/>
              <a:gd name="connsiteY5070" fmla="*/ 910827 h 2152650"/>
              <a:gd name="connsiteX5071" fmla="*/ 3069570 w 3600448"/>
              <a:gd name="connsiteY5071" fmla="*/ 901898 h 2152650"/>
              <a:gd name="connsiteX5072" fmla="*/ 2290760 w 3600448"/>
              <a:gd name="connsiteY5072" fmla="*/ 900112 h 2152650"/>
              <a:gd name="connsiteX5073" fmla="*/ 2290760 w 3600448"/>
              <a:gd name="connsiteY5073" fmla="*/ 911224 h 2152650"/>
              <a:gd name="connsiteX5074" fmla="*/ 2283352 w 3600448"/>
              <a:gd name="connsiteY5074" fmla="*/ 914929 h 2152650"/>
              <a:gd name="connsiteX5075" fmla="*/ 2290760 w 3600448"/>
              <a:gd name="connsiteY5075" fmla="*/ 914929 h 2152650"/>
              <a:gd name="connsiteX5076" fmla="*/ 2261127 w 3600448"/>
              <a:gd name="connsiteY5076" fmla="*/ 922337 h 2152650"/>
              <a:gd name="connsiteX5077" fmla="*/ 2275943 w 3600448"/>
              <a:gd name="connsiteY5077" fmla="*/ 903816 h 2152650"/>
              <a:gd name="connsiteX5078" fmla="*/ 2290760 w 3600448"/>
              <a:gd name="connsiteY5078" fmla="*/ 900112 h 2152650"/>
              <a:gd name="connsiteX5079" fmla="*/ 3041768 w 3600448"/>
              <a:gd name="connsiteY5079" fmla="*/ 898877 h 2152650"/>
              <a:gd name="connsiteX5080" fmla="*/ 3031095 w 3600448"/>
              <a:gd name="connsiteY5080" fmla="*/ 908049 h 2152650"/>
              <a:gd name="connsiteX5081" fmla="*/ 3038099 w 3600448"/>
              <a:gd name="connsiteY5081" fmla="*/ 900641 h 2152650"/>
              <a:gd name="connsiteX5082" fmla="*/ 1774823 w 3600448"/>
              <a:gd name="connsiteY5082" fmla="*/ 896937 h 2152650"/>
              <a:gd name="connsiteX5083" fmla="*/ 1763713 w 3600448"/>
              <a:gd name="connsiteY5083" fmla="*/ 911224 h 2152650"/>
              <a:gd name="connsiteX5084" fmla="*/ 1763713 w 3600448"/>
              <a:gd name="connsiteY5084" fmla="*/ 900509 h 2152650"/>
              <a:gd name="connsiteX5085" fmla="*/ 1774823 w 3600448"/>
              <a:gd name="connsiteY5085" fmla="*/ 896937 h 2152650"/>
              <a:gd name="connsiteX5086" fmla="*/ 889014 w 3600448"/>
              <a:gd name="connsiteY5086" fmla="*/ 896937 h 2152650"/>
              <a:gd name="connsiteX5087" fmla="*/ 900127 w 3600448"/>
              <a:gd name="connsiteY5087" fmla="*/ 896937 h 2152650"/>
              <a:gd name="connsiteX5088" fmla="*/ 900127 w 3600448"/>
              <a:gd name="connsiteY5088" fmla="*/ 898524 h 2152650"/>
              <a:gd name="connsiteX5089" fmla="*/ 889014 w 3600448"/>
              <a:gd name="connsiteY5089" fmla="*/ 898524 h 2152650"/>
              <a:gd name="connsiteX5090" fmla="*/ 1087731 w 3600448"/>
              <a:gd name="connsiteY5090" fmla="*/ 896314 h 2152650"/>
              <a:gd name="connsiteX5091" fmla="*/ 1082567 w 3600448"/>
              <a:gd name="connsiteY5091" fmla="*/ 900430 h 2152650"/>
              <a:gd name="connsiteX5092" fmla="*/ 1086228 w 3600448"/>
              <a:gd name="connsiteY5092" fmla="*/ 900430 h 2152650"/>
              <a:gd name="connsiteX5093" fmla="*/ 1071576 w 3600448"/>
              <a:gd name="connsiteY5093" fmla="*/ 908050 h 2152650"/>
              <a:gd name="connsiteX5094" fmla="*/ 1071576 w 3600448"/>
              <a:gd name="connsiteY5094" fmla="*/ 896620 h 2152650"/>
              <a:gd name="connsiteX5095" fmla="*/ 1087945 w 3600448"/>
              <a:gd name="connsiteY5095" fmla="*/ 896144 h 2152650"/>
              <a:gd name="connsiteX5096" fmla="*/ 1088166 w 3600448"/>
              <a:gd name="connsiteY5096" fmla="*/ 896306 h 2152650"/>
              <a:gd name="connsiteX5097" fmla="*/ 1087731 w 3600448"/>
              <a:gd name="connsiteY5097" fmla="*/ 896314 h 2152650"/>
              <a:gd name="connsiteX5098" fmla="*/ 1119199 w 3600448"/>
              <a:gd name="connsiteY5098" fmla="*/ 892810 h 2152650"/>
              <a:gd name="connsiteX5099" fmla="*/ 1097218 w 3600448"/>
              <a:gd name="connsiteY5099" fmla="*/ 900430 h 2152650"/>
              <a:gd name="connsiteX5100" fmla="*/ 1089891 w 3600448"/>
              <a:gd name="connsiteY5100" fmla="*/ 897572 h 2152650"/>
              <a:gd name="connsiteX5101" fmla="*/ 1088166 w 3600448"/>
              <a:gd name="connsiteY5101" fmla="*/ 896306 h 2152650"/>
              <a:gd name="connsiteX5102" fmla="*/ 1096760 w 3600448"/>
              <a:gd name="connsiteY5102" fmla="*/ 896144 h 2152650"/>
              <a:gd name="connsiteX5103" fmla="*/ 1119199 w 3600448"/>
              <a:gd name="connsiteY5103" fmla="*/ 892810 h 2152650"/>
              <a:gd name="connsiteX5104" fmla="*/ 2320922 w 3600448"/>
              <a:gd name="connsiteY5104" fmla="*/ 892175 h 2152650"/>
              <a:gd name="connsiteX5105" fmla="*/ 2328860 w 3600448"/>
              <a:gd name="connsiteY5105" fmla="*/ 892175 h 2152650"/>
              <a:gd name="connsiteX5106" fmla="*/ 2324891 w 3600448"/>
              <a:gd name="connsiteY5106" fmla="*/ 896937 h 2152650"/>
              <a:gd name="connsiteX5107" fmla="*/ 2320922 w 3600448"/>
              <a:gd name="connsiteY5107" fmla="*/ 892175 h 2152650"/>
              <a:gd name="connsiteX5108" fmla="*/ 2348456 w 3600448"/>
              <a:gd name="connsiteY5108" fmla="*/ 891976 h 2152650"/>
              <a:gd name="connsiteX5109" fmla="*/ 2350688 w 3600448"/>
              <a:gd name="connsiteY5109" fmla="*/ 896937 h 2152650"/>
              <a:gd name="connsiteX5110" fmla="*/ 2343544 w 3600448"/>
              <a:gd name="connsiteY5110" fmla="*/ 892968 h 2152650"/>
              <a:gd name="connsiteX5111" fmla="*/ 2348456 w 3600448"/>
              <a:gd name="connsiteY5111" fmla="*/ 891976 h 2152650"/>
              <a:gd name="connsiteX5112" fmla="*/ 878577 w 3600448"/>
              <a:gd name="connsiteY5112" fmla="*/ 891629 h 2152650"/>
              <a:gd name="connsiteX5113" fmla="*/ 880760 w 3600448"/>
              <a:gd name="connsiteY5113" fmla="*/ 892968 h 2152650"/>
              <a:gd name="connsiteX5114" fmla="*/ 877901 w 3600448"/>
              <a:gd name="connsiteY5114" fmla="*/ 891818 h 2152650"/>
              <a:gd name="connsiteX5115" fmla="*/ 866789 w 3600448"/>
              <a:gd name="connsiteY5115" fmla="*/ 889397 h 2152650"/>
              <a:gd name="connsiteX5116" fmla="*/ 875630 w 3600448"/>
              <a:gd name="connsiteY5116" fmla="*/ 890904 h 2152650"/>
              <a:gd name="connsiteX5117" fmla="*/ 877901 w 3600448"/>
              <a:gd name="connsiteY5117" fmla="*/ 891818 h 2152650"/>
              <a:gd name="connsiteX5118" fmla="*/ 873775 w 3600448"/>
              <a:gd name="connsiteY5118" fmla="*/ 892968 h 2152650"/>
              <a:gd name="connsiteX5119" fmla="*/ 880760 w 3600448"/>
              <a:gd name="connsiteY5119" fmla="*/ 896540 h 2152650"/>
              <a:gd name="connsiteX5120" fmla="*/ 866789 w 3600448"/>
              <a:gd name="connsiteY5120" fmla="*/ 900112 h 2152650"/>
              <a:gd name="connsiteX5121" fmla="*/ 1159521 w 3600448"/>
              <a:gd name="connsiteY5121" fmla="*/ 889317 h 2152650"/>
              <a:gd name="connsiteX5122" fmla="*/ 1163172 w 3600448"/>
              <a:gd name="connsiteY5122" fmla="*/ 896619 h 2152650"/>
              <a:gd name="connsiteX5123" fmla="*/ 1130311 w 3600448"/>
              <a:gd name="connsiteY5123" fmla="*/ 903922 h 2152650"/>
              <a:gd name="connsiteX5124" fmla="*/ 1159521 w 3600448"/>
              <a:gd name="connsiteY5124" fmla="*/ 892968 h 2152650"/>
              <a:gd name="connsiteX5125" fmla="*/ 1159521 w 3600448"/>
              <a:gd name="connsiteY5125" fmla="*/ 889317 h 2152650"/>
              <a:gd name="connsiteX5126" fmla="*/ 1930001 w 3600448"/>
              <a:gd name="connsiteY5126" fmla="*/ 885825 h 2152650"/>
              <a:gd name="connsiteX5127" fmla="*/ 1922857 w 3600448"/>
              <a:gd name="connsiteY5127" fmla="*/ 892175 h 2152650"/>
              <a:gd name="connsiteX5128" fmla="*/ 1930001 w 3600448"/>
              <a:gd name="connsiteY5128" fmla="*/ 885825 h 2152650"/>
              <a:gd name="connsiteX5129" fmla="*/ 1531936 w 3600448"/>
              <a:gd name="connsiteY5129" fmla="*/ 881062 h 2152650"/>
              <a:gd name="connsiteX5130" fmla="*/ 1531936 w 3600448"/>
              <a:gd name="connsiteY5130" fmla="*/ 885031 h 2152650"/>
              <a:gd name="connsiteX5131" fmla="*/ 1512887 w 3600448"/>
              <a:gd name="connsiteY5131" fmla="*/ 889000 h 2152650"/>
              <a:gd name="connsiteX5132" fmla="*/ 1531936 w 3600448"/>
              <a:gd name="connsiteY5132" fmla="*/ 881062 h 2152650"/>
              <a:gd name="connsiteX5133" fmla="*/ 928702 w 3600448"/>
              <a:gd name="connsiteY5133" fmla="*/ 881062 h 2152650"/>
              <a:gd name="connsiteX5134" fmla="*/ 925527 w 3600448"/>
              <a:gd name="connsiteY5134" fmla="*/ 885824 h 2152650"/>
              <a:gd name="connsiteX5135" fmla="*/ 917589 w 3600448"/>
              <a:gd name="connsiteY5135" fmla="*/ 885824 h 2152650"/>
              <a:gd name="connsiteX5136" fmla="*/ 1640683 w 3600448"/>
              <a:gd name="connsiteY5136" fmla="*/ 877887 h 2152650"/>
              <a:gd name="connsiteX5137" fmla="*/ 1632745 w 3600448"/>
              <a:gd name="connsiteY5137" fmla="*/ 885825 h 2152650"/>
              <a:gd name="connsiteX5138" fmla="*/ 1640683 w 3600448"/>
              <a:gd name="connsiteY5138" fmla="*/ 877887 h 2152650"/>
              <a:gd name="connsiteX5139" fmla="*/ 1174761 w 3600448"/>
              <a:gd name="connsiteY5139" fmla="*/ 877887 h 2152650"/>
              <a:gd name="connsiteX5140" fmla="*/ 1182697 w 3600448"/>
              <a:gd name="connsiteY5140" fmla="*/ 877887 h 2152650"/>
              <a:gd name="connsiteX5141" fmla="*/ 1171586 w 3600448"/>
              <a:gd name="connsiteY5141" fmla="*/ 885825 h 2152650"/>
              <a:gd name="connsiteX5142" fmla="*/ 3083390 w 3600448"/>
              <a:gd name="connsiteY5142" fmla="*/ 874712 h 2152650"/>
              <a:gd name="connsiteX5143" fmla="*/ 3090860 w 3600448"/>
              <a:gd name="connsiteY5143" fmla="*/ 878416 h 2152650"/>
              <a:gd name="connsiteX5144" fmla="*/ 3053507 w 3600448"/>
              <a:gd name="connsiteY5144" fmla="*/ 904345 h 2152650"/>
              <a:gd name="connsiteX5145" fmla="*/ 3053507 w 3600448"/>
              <a:gd name="connsiteY5145" fmla="*/ 893232 h 2152650"/>
              <a:gd name="connsiteX5146" fmla="*/ 3041768 w 3600448"/>
              <a:gd name="connsiteY5146" fmla="*/ 898877 h 2152650"/>
              <a:gd name="connsiteX5147" fmla="*/ 3045103 w 3600448"/>
              <a:gd name="connsiteY5147" fmla="*/ 896011 h 2152650"/>
              <a:gd name="connsiteX5148" fmla="*/ 3053507 w 3600448"/>
              <a:gd name="connsiteY5148" fmla="*/ 889528 h 2152650"/>
              <a:gd name="connsiteX5149" fmla="*/ 3087125 w 3600448"/>
              <a:gd name="connsiteY5149" fmla="*/ 878416 h 2152650"/>
              <a:gd name="connsiteX5150" fmla="*/ 3083390 w 3600448"/>
              <a:gd name="connsiteY5150" fmla="*/ 874712 h 2152650"/>
              <a:gd name="connsiteX5151" fmla="*/ 2749548 w 3600448"/>
              <a:gd name="connsiteY5151" fmla="*/ 874712 h 2152650"/>
              <a:gd name="connsiteX5152" fmla="*/ 2752723 w 3600448"/>
              <a:gd name="connsiteY5152" fmla="*/ 874712 h 2152650"/>
              <a:gd name="connsiteX5153" fmla="*/ 2744785 w 3600448"/>
              <a:gd name="connsiteY5153" fmla="*/ 881062 h 2152650"/>
              <a:gd name="connsiteX5154" fmla="*/ 2161114 w 3600448"/>
              <a:gd name="connsiteY5154" fmla="*/ 874712 h 2152650"/>
              <a:gd name="connsiteX5155" fmla="*/ 2168523 w 3600448"/>
              <a:gd name="connsiteY5155" fmla="*/ 877887 h 2152650"/>
              <a:gd name="connsiteX5156" fmla="*/ 2157410 w 3600448"/>
              <a:gd name="connsiteY5156" fmla="*/ 881062 h 2152650"/>
              <a:gd name="connsiteX5157" fmla="*/ 2161114 w 3600448"/>
              <a:gd name="connsiteY5157" fmla="*/ 874712 h 2152650"/>
              <a:gd name="connsiteX5158" fmla="*/ 1152219 w 3600448"/>
              <a:gd name="connsiteY5158" fmla="*/ 874712 h 2152650"/>
              <a:gd name="connsiteX5159" fmla="*/ 1166824 w 3600448"/>
              <a:gd name="connsiteY5159" fmla="*/ 889317 h 2152650"/>
              <a:gd name="connsiteX5160" fmla="*/ 1159521 w 3600448"/>
              <a:gd name="connsiteY5160" fmla="*/ 889317 h 2152650"/>
              <a:gd name="connsiteX5161" fmla="*/ 1155870 w 3600448"/>
              <a:gd name="connsiteY5161" fmla="*/ 892968 h 2152650"/>
              <a:gd name="connsiteX5162" fmla="*/ 1159521 w 3600448"/>
              <a:gd name="connsiteY5162" fmla="*/ 885666 h 2152650"/>
              <a:gd name="connsiteX5163" fmla="*/ 1130311 w 3600448"/>
              <a:gd name="connsiteY5163" fmla="*/ 889317 h 2152650"/>
              <a:gd name="connsiteX5164" fmla="*/ 1130311 w 3600448"/>
              <a:gd name="connsiteY5164" fmla="*/ 882014 h 2152650"/>
              <a:gd name="connsiteX5165" fmla="*/ 1152219 w 3600448"/>
              <a:gd name="connsiteY5165" fmla="*/ 878363 h 2152650"/>
              <a:gd name="connsiteX5166" fmla="*/ 1152219 w 3600448"/>
              <a:gd name="connsiteY5166" fmla="*/ 874712 h 2152650"/>
              <a:gd name="connsiteX5167" fmla="*/ 2096585 w 3600448"/>
              <a:gd name="connsiteY5167" fmla="*/ 870664 h 2152650"/>
              <a:gd name="connsiteX5168" fmla="*/ 2088954 w 3600448"/>
              <a:gd name="connsiteY5168" fmla="*/ 877093 h 2152650"/>
              <a:gd name="connsiteX5169" fmla="*/ 2079197 w 3600448"/>
              <a:gd name="connsiteY5169" fmla="*/ 884905 h 2152650"/>
              <a:gd name="connsiteX5170" fmla="*/ 2049460 w 3600448"/>
              <a:gd name="connsiteY5170" fmla="*/ 888582 h 2152650"/>
              <a:gd name="connsiteX5171" fmla="*/ 2053177 w 3600448"/>
              <a:gd name="connsiteY5171" fmla="*/ 881229 h 2152650"/>
              <a:gd name="connsiteX5172" fmla="*/ 2056894 w 3600448"/>
              <a:gd name="connsiteY5172" fmla="*/ 884905 h 2152650"/>
              <a:gd name="connsiteX5173" fmla="*/ 2081520 w 3600448"/>
              <a:gd name="connsiteY5173" fmla="*/ 875715 h 2152650"/>
              <a:gd name="connsiteX5174" fmla="*/ 1904363 w 3600448"/>
              <a:gd name="connsiteY5174" fmla="*/ 869950 h 2152650"/>
              <a:gd name="connsiteX5175" fmla="*/ 1904363 w 3600448"/>
              <a:gd name="connsiteY5175" fmla="*/ 873918 h 2152650"/>
              <a:gd name="connsiteX5176" fmla="*/ 1893885 w 3600448"/>
              <a:gd name="connsiteY5176" fmla="*/ 877887 h 2152650"/>
              <a:gd name="connsiteX5177" fmla="*/ 1904363 w 3600448"/>
              <a:gd name="connsiteY5177" fmla="*/ 869950 h 2152650"/>
              <a:gd name="connsiteX5178" fmla="*/ 2251073 w 3600448"/>
              <a:gd name="connsiteY5178" fmla="*/ 866775 h 2152650"/>
              <a:gd name="connsiteX5179" fmla="*/ 2254248 w 3600448"/>
              <a:gd name="connsiteY5179" fmla="*/ 869950 h 2152650"/>
              <a:gd name="connsiteX5180" fmla="*/ 2243135 w 3600448"/>
              <a:gd name="connsiteY5180" fmla="*/ 869950 h 2152650"/>
              <a:gd name="connsiteX5181" fmla="*/ 1882773 w 3600448"/>
              <a:gd name="connsiteY5181" fmla="*/ 866775 h 2152650"/>
              <a:gd name="connsiteX5182" fmla="*/ 1889123 w 3600448"/>
              <a:gd name="connsiteY5182" fmla="*/ 866775 h 2152650"/>
              <a:gd name="connsiteX5183" fmla="*/ 1878010 w 3600448"/>
              <a:gd name="connsiteY5183" fmla="*/ 869950 h 2152650"/>
              <a:gd name="connsiteX5184" fmla="*/ 1828132 w 3600448"/>
              <a:gd name="connsiteY5184" fmla="*/ 866774 h 2152650"/>
              <a:gd name="connsiteX5185" fmla="*/ 1833560 w 3600448"/>
              <a:gd name="connsiteY5185" fmla="*/ 866774 h 2152650"/>
              <a:gd name="connsiteX5186" fmla="*/ 1829750 w 3600448"/>
              <a:gd name="connsiteY5186" fmla="*/ 870743 h 2152650"/>
              <a:gd name="connsiteX5187" fmla="*/ 1814510 w 3600448"/>
              <a:gd name="connsiteY5187" fmla="*/ 866774 h 2152650"/>
              <a:gd name="connsiteX5188" fmla="*/ 1816891 w 3600448"/>
              <a:gd name="connsiteY5188" fmla="*/ 866774 h 2152650"/>
              <a:gd name="connsiteX5189" fmla="*/ 1825604 w 3600448"/>
              <a:gd name="connsiteY5189" fmla="*/ 866774 h 2152650"/>
              <a:gd name="connsiteX5190" fmla="*/ 1823559 w 3600448"/>
              <a:gd name="connsiteY5190" fmla="*/ 867271 h 2152650"/>
              <a:gd name="connsiteX5191" fmla="*/ 1814510 w 3600448"/>
              <a:gd name="connsiteY5191" fmla="*/ 866774 h 2152650"/>
              <a:gd name="connsiteX5192" fmla="*/ 2101499 w 3600448"/>
              <a:gd name="connsiteY5192" fmla="*/ 866524 h 2152650"/>
              <a:gd name="connsiteX5193" fmla="*/ 2101821 w 3600448"/>
              <a:gd name="connsiteY5193" fmla="*/ 868908 h 2152650"/>
              <a:gd name="connsiteX5194" fmla="*/ 2096585 w 3600448"/>
              <a:gd name="connsiteY5194" fmla="*/ 870664 h 2152650"/>
              <a:gd name="connsiteX5195" fmla="*/ 1827905 w 3600448"/>
              <a:gd name="connsiteY5195" fmla="*/ 866216 h 2152650"/>
              <a:gd name="connsiteX5196" fmla="*/ 1828132 w 3600448"/>
              <a:gd name="connsiteY5196" fmla="*/ 866774 h 2152650"/>
              <a:gd name="connsiteX5197" fmla="*/ 1825604 w 3600448"/>
              <a:gd name="connsiteY5197" fmla="*/ 866774 h 2152650"/>
              <a:gd name="connsiteX5198" fmla="*/ 2907752 w 3600448"/>
              <a:gd name="connsiteY5198" fmla="*/ 863930 h 2152650"/>
              <a:gd name="connsiteX5199" fmla="*/ 2916235 w 3600448"/>
              <a:gd name="connsiteY5199" fmla="*/ 866245 h 2152650"/>
              <a:gd name="connsiteX5200" fmla="*/ 2909091 w 3600448"/>
              <a:gd name="connsiteY5200" fmla="*/ 869949 h 2152650"/>
              <a:gd name="connsiteX5201" fmla="*/ 2901947 w 3600448"/>
              <a:gd name="connsiteY5201" fmla="*/ 869949 h 2152650"/>
              <a:gd name="connsiteX5202" fmla="*/ 2907752 w 3600448"/>
              <a:gd name="connsiteY5202" fmla="*/ 863930 h 2152650"/>
              <a:gd name="connsiteX5203" fmla="*/ 2190219 w 3600448"/>
              <a:gd name="connsiteY5203" fmla="*/ 858837 h 2152650"/>
              <a:gd name="connsiteX5204" fmla="*/ 2182810 w 3600448"/>
              <a:gd name="connsiteY5204" fmla="*/ 869949 h 2152650"/>
              <a:gd name="connsiteX5205" fmla="*/ 2190219 w 3600448"/>
              <a:gd name="connsiteY5205" fmla="*/ 858837 h 2152650"/>
              <a:gd name="connsiteX5206" fmla="*/ 1870073 w 3600448"/>
              <a:gd name="connsiteY5206" fmla="*/ 858837 h 2152650"/>
              <a:gd name="connsiteX5207" fmla="*/ 1855785 w 3600448"/>
              <a:gd name="connsiteY5207" fmla="*/ 866774 h 2152650"/>
              <a:gd name="connsiteX5208" fmla="*/ 1870073 w 3600448"/>
              <a:gd name="connsiteY5208" fmla="*/ 858837 h 2152650"/>
              <a:gd name="connsiteX5209" fmla="*/ 996964 w 3600448"/>
              <a:gd name="connsiteY5209" fmla="*/ 858837 h 2152650"/>
              <a:gd name="connsiteX5210" fmla="*/ 963626 w 3600448"/>
              <a:gd name="connsiteY5210" fmla="*/ 869949 h 2152650"/>
              <a:gd name="connsiteX5211" fmla="*/ 996964 w 3600448"/>
              <a:gd name="connsiteY5211" fmla="*/ 858837 h 2152650"/>
              <a:gd name="connsiteX5212" fmla="*/ 2986540 w 3600448"/>
              <a:gd name="connsiteY5212" fmla="*/ 851090 h 2152650"/>
              <a:gd name="connsiteX5213" fmla="*/ 3001744 w 3600448"/>
              <a:gd name="connsiteY5213" fmla="*/ 863071 h 2152650"/>
              <a:gd name="connsiteX5214" fmla="*/ 3012929 w 3600448"/>
              <a:gd name="connsiteY5214" fmla="*/ 863071 h 2152650"/>
              <a:gd name="connsiteX5215" fmla="*/ 3009201 w 3600448"/>
              <a:gd name="connsiteY5215" fmla="*/ 870479 h 2152650"/>
              <a:gd name="connsiteX5216" fmla="*/ 3016657 w 3600448"/>
              <a:gd name="connsiteY5216" fmla="*/ 870479 h 2152650"/>
              <a:gd name="connsiteX5217" fmla="*/ 3009201 w 3600448"/>
              <a:gd name="connsiteY5217" fmla="*/ 874183 h 2152650"/>
              <a:gd name="connsiteX5218" fmla="*/ 3035298 w 3600448"/>
              <a:gd name="connsiteY5218" fmla="*/ 870479 h 2152650"/>
              <a:gd name="connsiteX5219" fmla="*/ 3020385 w 3600448"/>
              <a:gd name="connsiteY5219" fmla="*/ 881591 h 2152650"/>
              <a:gd name="connsiteX5220" fmla="*/ 3024113 w 3600448"/>
              <a:gd name="connsiteY5220" fmla="*/ 881591 h 2152650"/>
              <a:gd name="connsiteX5221" fmla="*/ 3005472 w 3600448"/>
              <a:gd name="connsiteY5221" fmla="*/ 889000 h 2152650"/>
              <a:gd name="connsiteX5222" fmla="*/ 3009201 w 3600448"/>
              <a:gd name="connsiteY5222" fmla="*/ 881591 h 2152650"/>
              <a:gd name="connsiteX5223" fmla="*/ 2971918 w 3600448"/>
              <a:gd name="connsiteY5223" fmla="*/ 889000 h 2152650"/>
              <a:gd name="connsiteX5224" fmla="*/ 2975646 w 3600448"/>
              <a:gd name="connsiteY5224" fmla="*/ 885296 h 2152650"/>
              <a:gd name="connsiteX5225" fmla="*/ 2923451 w 3600448"/>
              <a:gd name="connsiteY5225" fmla="*/ 892704 h 2152650"/>
              <a:gd name="connsiteX5226" fmla="*/ 2934636 w 3600448"/>
              <a:gd name="connsiteY5226" fmla="*/ 892704 h 2152650"/>
              <a:gd name="connsiteX5227" fmla="*/ 2915995 w 3600448"/>
              <a:gd name="connsiteY5227" fmla="*/ 911225 h 2152650"/>
              <a:gd name="connsiteX5228" fmla="*/ 2889897 w 3600448"/>
              <a:gd name="connsiteY5228" fmla="*/ 907520 h 2152650"/>
              <a:gd name="connsiteX5229" fmla="*/ 2889897 w 3600448"/>
              <a:gd name="connsiteY5229" fmla="*/ 914929 h 2152650"/>
              <a:gd name="connsiteX5230" fmla="*/ 2874984 w 3600448"/>
              <a:gd name="connsiteY5230" fmla="*/ 903816 h 2152650"/>
              <a:gd name="connsiteX5231" fmla="*/ 2856343 w 3600448"/>
              <a:gd name="connsiteY5231" fmla="*/ 914929 h 2152650"/>
              <a:gd name="connsiteX5232" fmla="*/ 2860071 w 3600448"/>
              <a:gd name="connsiteY5232" fmla="*/ 907520 h 2152650"/>
              <a:gd name="connsiteX5233" fmla="*/ 2848887 w 3600448"/>
              <a:gd name="connsiteY5233" fmla="*/ 918633 h 2152650"/>
              <a:gd name="connsiteX5234" fmla="*/ 2815333 w 3600448"/>
              <a:gd name="connsiteY5234" fmla="*/ 914929 h 2152650"/>
              <a:gd name="connsiteX5235" fmla="*/ 2811604 w 3600448"/>
              <a:gd name="connsiteY5235" fmla="*/ 922337 h 2152650"/>
              <a:gd name="connsiteX5236" fmla="*/ 2800420 w 3600448"/>
              <a:gd name="connsiteY5236" fmla="*/ 922337 h 2152650"/>
              <a:gd name="connsiteX5237" fmla="*/ 2807876 w 3600448"/>
              <a:gd name="connsiteY5237" fmla="*/ 914929 h 2152650"/>
              <a:gd name="connsiteX5238" fmla="*/ 2789235 w 3600448"/>
              <a:gd name="connsiteY5238" fmla="*/ 918633 h 2152650"/>
              <a:gd name="connsiteX5239" fmla="*/ 2807876 w 3600448"/>
              <a:gd name="connsiteY5239" fmla="*/ 900112 h 2152650"/>
              <a:gd name="connsiteX5240" fmla="*/ 2856343 w 3600448"/>
              <a:gd name="connsiteY5240" fmla="*/ 889000 h 2152650"/>
              <a:gd name="connsiteX5241" fmla="*/ 2863800 w 3600448"/>
              <a:gd name="connsiteY5241" fmla="*/ 874183 h 2152650"/>
              <a:gd name="connsiteX5242" fmla="*/ 2882441 w 3600448"/>
              <a:gd name="connsiteY5242" fmla="*/ 870479 h 2152650"/>
              <a:gd name="connsiteX5243" fmla="*/ 2882441 w 3600448"/>
              <a:gd name="connsiteY5243" fmla="*/ 866775 h 2152650"/>
              <a:gd name="connsiteX5244" fmla="*/ 2897354 w 3600448"/>
              <a:gd name="connsiteY5244" fmla="*/ 863071 h 2152650"/>
              <a:gd name="connsiteX5245" fmla="*/ 2886169 w 3600448"/>
              <a:gd name="connsiteY5245" fmla="*/ 877887 h 2152650"/>
              <a:gd name="connsiteX5246" fmla="*/ 2904810 w 3600448"/>
              <a:gd name="connsiteY5246" fmla="*/ 889000 h 2152650"/>
              <a:gd name="connsiteX5247" fmla="*/ 2964462 w 3600448"/>
              <a:gd name="connsiteY5247" fmla="*/ 851958 h 2152650"/>
              <a:gd name="connsiteX5248" fmla="*/ 2968190 w 3600448"/>
              <a:gd name="connsiteY5248" fmla="*/ 859367 h 2152650"/>
              <a:gd name="connsiteX5249" fmla="*/ 2983103 w 3600448"/>
              <a:gd name="connsiteY5249" fmla="*/ 851958 h 2152650"/>
              <a:gd name="connsiteX5250" fmla="*/ 2975646 w 3600448"/>
              <a:gd name="connsiteY5250" fmla="*/ 855662 h 2152650"/>
              <a:gd name="connsiteX5251" fmla="*/ 2975646 w 3600448"/>
              <a:gd name="connsiteY5251" fmla="*/ 851958 h 2152650"/>
              <a:gd name="connsiteX5252" fmla="*/ 2986540 w 3600448"/>
              <a:gd name="connsiteY5252" fmla="*/ 851090 h 2152650"/>
              <a:gd name="connsiteX5253" fmla="*/ 1558329 w 3600448"/>
              <a:gd name="connsiteY5253" fmla="*/ 848360 h 2152650"/>
              <a:gd name="connsiteX5254" fmla="*/ 1539477 w 3600448"/>
              <a:gd name="connsiteY5254" fmla="*/ 863600 h 2152650"/>
              <a:gd name="connsiteX5255" fmla="*/ 1539477 w 3600448"/>
              <a:gd name="connsiteY5255" fmla="*/ 855980 h 2152650"/>
              <a:gd name="connsiteX5256" fmla="*/ 1558329 w 3600448"/>
              <a:gd name="connsiteY5256" fmla="*/ 848360 h 2152650"/>
              <a:gd name="connsiteX5257" fmla="*/ 2860672 w 3600448"/>
              <a:gd name="connsiteY5257" fmla="*/ 847725 h 2152650"/>
              <a:gd name="connsiteX5258" fmla="*/ 2838447 w 3600448"/>
              <a:gd name="connsiteY5258" fmla="*/ 855662 h 2152650"/>
              <a:gd name="connsiteX5259" fmla="*/ 2860672 w 3600448"/>
              <a:gd name="connsiteY5259" fmla="*/ 847725 h 2152650"/>
              <a:gd name="connsiteX5260" fmla="*/ 2301873 w 3600448"/>
              <a:gd name="connsiteY5260" fmla="*/ 844550 h 2152650"/>
              <a:gd name="connsiteX5261" fmla="*/ 2294464 w 3600448"/>
              <a:gd name="connsiteY5261" fmla="*/ 852487 h 2152650"/>
              <a:gd name="connsiteX5262" fmla="*/ 2290760 w 3600448"/>
              <a:gd name="connsiteY5262" fmla="*/ 848518 h 2152650"/>
              <a:gd name="connsiteX5263" fmla="*/ 2301873 w 3600448"/>
              <a:gd name="connsiteY5263" fmla="*/ 844550 h 2152650"/>
              <a:gd name="connsiteX5264" fmla="*/ 1588558 w 3600448"/>
              <a:gd name="connsiteY5264" fmla="*/ 844550 h 2152650"/>
              <a:gd name="connsiteX5265" fmla="*/ 1603374 w 3600448"/>
              <a:gd name="connsiteY5265" fmla="*/ 855662 h 2152650"/>
              <a:gd name="connsiteX5266" fmla="*/ 1577444 w 3600448"/>
              <a:gd name="connsiteY5266" fmla="*/ 866775 h 2152650"/>
              <a:gd name="connsiteX5267" fmla="*/ 1584855 w 3600448"/>
              <a:gd name="connsiteY5267" fmla="*/ 859367 h 2152650"/>
              <a:gd name="connsiteX5268" fmla="*/ 1573741 w 3600448"/>
              <a:gd name="connsiteY5268" fmla="*/ 859367 h 2152650"/>
              <a:gd name="connsiteX5269" fmla="*/ 1570036 w 3600448"/>
              <a:gd name="connsiteY5269" fmla="*/ 848254 h 2152650"/>
              <a:gd name="connsiteX5270" fmla="*/ 1581152 w 3600448"/>
              <a:gd name="connsiteY5270" fmla="*/ 851958 h 2152650"/>
              <a:gd name="connsiteX5271" fmla="*/ 1588558 w 3600448"/>
              <a:gd name="connsiteY5271" fmla="*/ 844550 h 2152650"/>
              <a:gd name="connsiteX5272" fmla="*/ 1011251 w 3600448"/>
              <a:gd name="connsiteY5272" fmla="*/ 844550 h 2152650"/>
              <a:gd name="connsiteX5273" fmla="*/ 1007547 w 3600448"/>
              <a:gd name="connsiteY5273" fmla="*/ 858837 h 2152650"/>
              <a:gd name="connsiteX5274" fmla="*/ 1000138 w 3600448"/>
              <a:gd name="connsiteY5274" fmla="*/ 851693 h 2152650"/>
              <a:gd name="connsiteX5275" fmla="*/ 1011251 w 3600448"/>
              <a:gd name="connsiteY5275" fmla="*/ 844550 h 2152650"/>
              <a:gd name="connsiteX5276" fmla="*/ 1827172 w 3600448"/>
              <a:gd name="connsiteY5276" fmla="*/ 844369 h 2152650"/>
              <a:gd name="connsiteX5277" fmla="*/ 1830814 w 3600448"/>
              <a:gd name="connsiteY5277" fmla="*/ 847262 h 2152650"/>
              <a:gd name="connsiteX5278" fmla="*/ 1819272 w 3600448"/>
              <a:gd name="connsiteY5278" fmla="*/ 851429 h 2152650"/>
              <a:gd name="connsiteX5279" fmla="*/ 1651286 w 3600448"/>
              <a:gd name="connsiteY5279" fmla="*/ 844292 h 2152650"/>
              <a:gd name="connsiteX5280" fmla="*/ 1684338 w 3600448"/>
              <a:gd name="connsiteY5280" fmla="*/ 855373 h 2152650"/>
              <a:gd name="connsiteX5281" fmla="*/ 1650761 w 3600448"/>
              <a:gd name="connsiteY5281" fmla="*/ 859126 h 2152650"/>
              <a:gd name="connsiteX5282" fmla="*/ 1650761 w 3600448"/>
              <a:gd name="connsiteY5282" fmla="*/ 866630 h 2152650"/>
              <a:gd name="connsiteX5283" fmla="*/ 1632107 w 3600448"/>
              <a:gd name="connsiteY5283" fmla="*/ 874135 h 2152650"/>
              <a:gd name="connsiteX5284" fmla="*/ 1609724 w 3600448"/>
              <a:gd name="connsiteY5284" fmla="*/ 870382 h 2152650"/>
              <a:gd name="connsiteX5285" fmla="*/ 1635839 w 3600448"/>
              <a:gd name="connsiteY5285" fmla="*/ 847869 h 2152650"/>
              <a:gd name="connsiteX5286" fmla="*/ 1651286 w 3600448"/>
              <a:gd name="connsiteY5286" fmla="*/ 844292 h 2152650"/>
              <a:gd name="connsiteX5287" fmla="*/ 1826733 w 3600448"/>
              <a:gd name="connsiteY5287" fmla="*/ 844020 h 2152650"/>
              <a:gd name="connsiteX5288" fmla="*/ 1827504 w 3600448"/>
              <a:gd name="connsiteY5288" fmla="*/ 844073 h 2152650"/>
              <a:gd name="connsiteX5289" fmla="*/ 1827172 w 3600448"/>
              <a:gd name="connsiteY5289" fmla="*/ 844369 h 2152650"/>
              <a:gd name="connsiteX5290" fmla="*/ 3173410 w 3600448"/>
              <a:gd name="connsiteY5290" fmla="*/ 841375 h 2152650"/>
              <a:gd name="connsiteX5291" fmla="*/ 3187698 w 3600448"/>
              <a:gd name="connsiteY5291" fmla="*/ 848783 h 2152650"/>
              <a:gd name="connsiteX5292" fmla="*/ 3180554 w 3600448"/>
              <a:gd name="connsiteY5292" fmla="*/ 852487 h 2152650"/>
              <a:gd name="connsiteX5293" fmla="*/ 3173410 w 3600448"/>
              <a:gd name="connsiteY5293" fmla="*/ 841375 h 2152650"/>
              <a:gd name="connsiteX5294" fmla="*/ 2201860 w 3600448"/>
              <a:gd name="connsiteY5294" fmla="*/ 840790 h 2152650"/>
              <a:gd name="connsiteX5295" fmla="*/ 2186992 w 3600448"/>
              <a:gd name="connsiteY5295" fmla="*/ 848142 h 2152650"/>
              <a:gd name="connsiteX5296" fmla="*/ 2190709 w 3600448"/>
              <a:gd name="connsiteY5296" fmla="*/ 848142 h 2152650"/>
              <a:gd name="connsiteX5297" fmla="*/ 2131236 w 3600448"/>
              <a:gd name="connsiteY5297" fmla="*/ 870200 h 2152650"/>
              <a:gd name="connsiteX5298" fmla="*/ 2149821 w 3600448"/>
              <a:gd name="connsiteY5298" fmla="*/ 877553 h 2152650"/>
              <a:gd name="connsiteX5299" fmla="*/ 2112650 w 3600448"/>
              <a:gd name="connsiteY5299" fmla="*/ 884905 h 2152650"/>
              <a:gd name="connsiteX5300" fmla="*/ 2120084 w 3600448"/>
              <a:gd name="connsiteY5300" fmla="*/ 888582 h 2152650"/>
              <a:gd name="connsiteX5301" fmla="*/ 2094065 w 3600448"/>
              <a:gd name="connsiteY5301" fmla="*/ 895934 h 2152650"/>
              <a:gd name="connsiteX5302" fmla="*/ 2101499 w 3600448"/>
              <a:gd name="connsiteY5302" fmla="*/ 881229 h 2152650"/>
              <a:gd name="connsiteX5303" fmla="*/ 2123802 w 3600448"/>
              <a:gd name="connsiteY5303" fmla="*/ 870200 h 2152650"/>
              <a:gd name="connsiteX5304" fmla="*/ 2112650 w 3600448"/>
              <a:gd name="connsiteY5304" fmla="*/ 866524 h 2152650"/>
              <a:gd name="connsiteX5305" fmla="*/ 2097782 w 3600448"/>
              <a:gd name="connsiteY5305" fmla="*/ 877553 h 2152650"/>
              <a:gd name="connsiteX5306" fmla="*/ 2102428 w 3600448"/>
              <a:gd name="connsiteY5306" fmla="*/ 873417 h 2152650"/>
              <a:gd name="connsiteX5307" fmla="*/ 2101821 w 3600448"/>
              <a:gd name="connsiteY5307" fmla="*/ 868908 h 2152650"/>
              <a:gd name="connsiteX5308" fmla="*/ 2108933 w 3600448"/>
              <a:gd name="connsiteY5308" fmla="*/ 866524 h 2152650"/>
              <a:gd name="connsiteX5309" fmla="*/ 2120084 w 3600448"/>
              <a:gd name="connsiteY5309" fmla="*/ 848142 h 2152650"/>
              <a:gd name="connsiteX5310" fmla="*/ 2123802 w 3600448"/>
              <a:gd name="connsiteY5310" fmla="*/ 866524 h 2152650"/>
              <a:gd name="connsiteX5311" fmla="*/ 2127519 w 3600448"/>
              <a:gd name="connsiteY5311" fmla="*/ 851819 h 2152650"/>
              <a:gd name="connsiteX5312" fmla="*/ 2146104 w 3600448"/>
              <a:gd name="connsiteY5312" fmla="*/ 855495 h 2152650"/>
              <a:gd name="connsiteX5313" fmla="*/ 2142387 w 3600448"/>
              <a:gd name="connsiteY5313" fmla="*/ 851819 h 2152650"/>
              <a:gd name="connsiteX5314" fmla="*/ 2201860 w 3600448"/>
              <a:gd name="connsiteY5314" fmla="*/ 840790 h 2152650"/>
              <a:gd name="connsiteX5315" fmla="*/ 2410616 w 3600448"/>
              <a:gd name="connsiteY5315" fmla="*/ 836612 h 2152650"/>
              <a:gd name="connsiteX5316" fmla="*/ 2410616 w 3600448"/>
              <a:gd name="connsiteY5316" fmla="*/ 847724 h 2152650"/>
              <a:gd name="connsiteX5317" fmla="*/ 2398710 w 3600448"/>
              <a:gd name="connsiteY5317" fmla="*/ 844020 h 2152650"/>
              <a:gd name="connsiteX5318" fmla="*/ 2410616 w 3600448"/>
              <a:gd name="connsiteY5318" fmla="*/ 836612 h 2152650"/>
              <a:gd name="connsiteX5319" fmla="*/ 2797256 w 3600448"/>
              <a:gd name="connsiteY5319" fmla="*/ 833437 h 2152650"/>
              <a:gd name="connsiteX5320" fmla="*/ 2804776 w 3600448"/>
              <a:gd name="connsiteY5320" fmla="*/ 840977 h 2152650"/>
              <a:gd name="connsiteX5321" fmla="*/ 2827335 w 3600448"/>
              <a:gd name="connsiteY5321" fmla="*/ 833437 h 2152650"/>
              <a:gd name="connsiteX5322" fmla="*/ 2823575 w 3600448"/>
              <a:gd name="connsiteY5322" fmla="*/ 840977 h 2152650"/>
              <a:gd name="connsiteX5323" fmla="*/ 2759657 w 3600448"/>
              <a:gd name="connsiteY5323" fmla="*/ 856058 h 2152650"/>
              <a:gd name="connsiteX5324" fmla="*/ 2767177 w 3600448"/>
              <a:gd name="connsiteY5324" fmla="*/ 856058 h 2152650"/>
              <a:gd name="connsiteX5325" fmla="*/ 2755897 w 3600448"/>
              <a:gd name="connsiteY5325" fmla="*/ 848518 h 2152650"/>
              <a:gd name="connsiteX5326" fmla="*/ 2770937 w 3600448"/>
              <a:gd name="connsiteY5326" fmla="*/ 856058 h 2152650"/>
              <a:gd name="connsiteX5327" fmla="*/ 2797256 w 3600448"/>
              <a:gd name="connsiteY5327" fmla="*/ 833437 h 2152650"/>
              <a:gd name="connsiteX5328" fmla="*/ 2246310 w 3600448"/>
              <a:gd name="connsiteY5328" fmla="*/ 833437 h 2152650"/>
              <a:gd name="connsiteX5329" fmla="*/ 2254248 w 3600448"/>
              <a:gd name="connsiteY5329" fmla="*/ 833437 h 2152650"/>
              <a:gd name="connsiteX5330" fmla="*/ 2251073 w 3600448"/>
              <a:gd name="connsiteY5330" fmla="*/ 841374 h 2152650"/>
              <a:gd name="connsiteX5331" fmla="*/ 1372658 w 3600448"/>
              <a:gd name="connsiteY5331" fmla="*/ 832908 h 2152650"/>
              <a:gd name="connsiteX5332" fmla="*/ 1383772 w 3600448"/>
              <a:gd name="connsiteY5332" fmla="*/ 832908 h 2152650"/>
              <a:gd name="connsiteX5333" fmla="*/ 1383772 w 3600448"/>
              <a:gd name="connsiteY5333" fmla="*/ 833834 h 2152650"/>
              <a:gd name="connsiteX5334" fmla="*/ 1383772 w 3600448"/>
              <a:gd name="connsiteY5334" fmla="*/ 840317 h 2152650"/>
              <a:gd name="connsiteX5335" fmla="*/ 1365250 w 3600448"/>
              <a:gd name="connsiteY5335" fmla="*/ 847725 h 2152650"/>
              <a:gd name="connsiteX5336" fmla="*/ 1372658 w 3600448"/>
              <a:gd name="connsiteY5336" fmla="*/ 832908 h 2152650"/>
              <a:gd name="connsiteX5337" fmla="*/ 1873833 w 3600448"/>
              <a:gd name="connsiteY5337" fmla="*/ 826426 h 2152650"/>
              <a:gd name="connsiteX5338" fmla="*/ 1893885 w 3600448"/>
              <a:gd name="connsiteY5338" fmla="*/ 829204 h 2152650"/>
              <a:gd name="connsiteX5339" fmla="*/ 1878962 w 3600448"/>
              <a:gd name="connsiteY5339" fmla="*/ 847725 h 2152650"/>
              <a:gd name="connsiteX5340" fmla="*/ 1875232 w 3600448"/>
              <a:gd name="connsiteY5340" fmla="*/ 840316 h 2152650"/>
              <a:gd name="connsiteX5341" fmla="*/ 1845387 w 3600448"/>
              <a:gd name="connsiteY5341" fmla="*/ 855133 h 2152650"/>
              <a:gd name="connsiteX5342" fmla="*/ 1849117 w 3600448"/>
              <a:gd name="connsiteY5342" fmla="*/ 858837 h 2152650"/>
              <a:gd name="connsiteX5343" fmla="*/ 1830464 w 3600448"/>
              <a:gd name="connsiteY5343" fmla="*/ 858837 h 2152650"/>
              <a:gd name="connsiteX5344" fmla="*/ 1837809 w 3600448"/>
              <a:gd name="connsiteY5344" fmla="*/ 844773 h 2152650"/>
              <a:gd name="connsiteX5345" fmla="*/ 1827504 w 3600448"/>
              <a:gd name="connsiteY5345" fmla="*/ 844073 h 2152650"/>
              <a:gd name="connsiteX5346" fmla="*/ 1837925 w 3600448"/>
              <a:gd name="connsiteY5346" fmla="*/ 834760 h 2152650"/>
              <a:gd name="connsiteX5347" fmla="*/ 1856579 w 3600448"/>
              <a:gd name="connsiteY5347" fmla="*/ 829204 h 2152650"/>
              <a:gd name="connsiteX5348" fmla="*/ 1873833 w 3600448"/>
              <a:gd name="connsiteY5348" fmla="*/ 826426 h 2152650"/>
              <a:gd name="connsiteX5349" fmla="*/ 2492046 w 3600448"/>
              <a:gd name="connsiteY5349" fmla="*/ 825500 h 2152650"/>
              <a:gd name="connsiteX5350" fmla="*/ 2499423 w 3600448"/>
              <a:gd name="connsiteY5350" fmla="*/ 836692 h 2152650"/>
              <a:gd name="connsiteX5351" fmla="*/ 2517866 w 3600448"/>
              <a:gd name="connsiteY5351" fmla="*/ 829231 h 2152650"/>
              <a:gd name="connsiteX5352" fmla="*/ 2539998 w 3600448"/>
              <a:gd name="connsiteY5352" fmla="*/ 832961 h 2152650"/>
              <a:gd name="connsiteX5353" fmla="*/ 2532621 w 3600448"/>
              <a:gd name="connsiteY5353" fmla="*/ 847884 h 2152650"/>
              <a:gd name="connsiteX5354" fmla="*/ 2525244 w 3600448"/>
              <a:gd name="connsiteY5354" fmla="*/ 847884 h 2152650"/>
              <a:gd name="connsiteX5355" fmla="*/ 2503112 w 3600448"/>
              <a:gd name="connsiteY5355" fmla="*/ 866537 h 2152650"/>
              <a:gd name="connsiteX5356" fmla="*/ 2477292 w 3600448"/>
              <a:gd name="connsiteY5356" fmla="*/ 870267 h 2152650"/>
              <a:gd name="connsiteX5357" fmla="*/ 2436717 w 3600448"/>
              <a:gd name="connsiteY5357" fmla="*/ 896381 h 2152650"/>
              <a:gd name="connsiteX5358" fmla="*/ 2418274 w 3600448"/>
              <a:gd name="connsiteY5358" fmla="*/ 885190 h 2152650"/>
              <a:gd name="connsiteX5359" fmla="*/ 2477292 w 3600448"/>
              <a:gd name="connsiteY5359" fmla="*/ 851614 h 2152650"/>
              <a:gd name="connsiteX5360" fmla="*/ 2447783 w 3600448"/>
              <a:gd name="connsiteY5360" fmla="*/ 855345 h 2152650"/>
              <a:gd name="connsiteX5361" fmla="*/ 2458848 w 3600448"/>
              <a:gd name="connsiteY5361" fmla="*/ 847884 h 2152650"/>
              <a:gd name="connsiteX5362" fmla="*/ 2455160 w 3600448"/>
              <a:gd name="connsiteY5362" fmla="*/ 844153 h 2152650"/>
              <a:gd name="connsiteX5363" fmla="*/ 2492046 w 3600448"/>
              <a:gd name="connsiteY5363" fmla="*/ 825500 h 2152650"/>
              <a:gd name="connsiteX5364" fmla="*/ 1402294 w 3600448"/>
              <a:gd name="connsiteY5364" fmla="*/ 825500 h 2152650"/>
              <a:gd name="connsiteX5365" fmla="*/ 1398587 w 3600448"/>
              <a:gd name="connsiteY5365" fmla="*/ 836612 h 2152650"/>
              <a:gd name="connsiteX5366" fmla="*/ 1386088 w 3600448"/>
              <a:gd name="connsiteY5366" fmla="*/ 839391 h 2152650"/>
              <a:gd name="connsiteX5367" fmla="*/ 1383772 w 3600448"/>
              <a:gd name="connsiteY5367" fmla="*/ 840317 h 2152650"/>
              <a:gd name="connsiteX5368" fmla="*/ 1397199 w 3600448"/>
              <a:gd name="connsiteY5368" fmla="*/ 831519 h 2152650"/>
              <a:gd name="connsiteX5369" fmla="*/ 1402294 w 3600448"/>
              <a:gd name="connsiteY5369" fmla="*/ 825500 h 2152650"/>
              <a:gd name="connsiteX5370" fmla="*/ 2671306 w 3600448"/>
              <a:gd name="connsiteY5370" fmla="*/ 825004 h 2152650"/>
              <a:gd name="connsiteX5371" fmla="*/ 2674481 w 3600448"/>
              <a:gd name="connsiteY5371" fmla="*/ 829468 h 2152650"/>
              <a:gd name="connsiteX5372" fmla="*/ 2670853 w 3600448"/>
              <a:gd name="connsiteY5372" fmla="*/ 836612 h 2152650"/>
              <a:gd name="connsiteX5373" fmla="*/ 2652710 w 3600448"/>
              <a:gd name="connsiteY5373" fmla="*/ 836612 h 2152650"/>
              <a:gd name="connsiteX5374" fmla="*/ 2659967 w 3600448"/>
              <a:gd name="connsiteY5374" fmla="*/ 825897 h 2152650"/>
              <a:gd name="connsiteX5375" fmla="*/ 2671306 w 3600448"/>
              <a:gd name="connsiteY5375" fmla="*/ 825004 h 2152650"/>
              <a:gd name="connsiteX5376" fmla="*/ 2763835 w 3600448"/>
              <a:gd name="connsiteY5376" fmla="*/ 822325 h 2152650"/>
              <a:gd name="connsiteX5377" fmla="*/ 2774948 w 3600448"/>
              <a:gd name="connsiteY5377" fmla="*/ 825500 h 2152650"/>
              <a:gd name="connsiteX5378" fmla="*/ 2760660 w 3600448"/>
              <a:gd name="connsiteY5378" fmla="*/ 825500 h 2152650"/>
              <a:gd name="connsiteX5379" fmla="*/ 2024060 w 3600448"/>
              <a:gd name="connsiteY5379" fmla="*/ 822325 h 2152650"/>
              <a:gd name="connsiteX5380" fmla="*/ 2030410 w 3600448"/>
              <a:gd name="connsiteY5380" fmla="*/ 822325 h 2152650"/>
              <a:gd name="connsiteX5381" fmla="*/ 2019297 w 3600448"/>
              <a:gd name="connsiteY5381" fmla="*/ 825500 h 2152650"/>
              <a:gd name="connsiteX5382" fmla="*/ 1443490 w 3600448"/>
              <a:gd name="connsiteY5382" fmla="*/ 819150 h 2152650"/>
              <a:gd name="connsiteX5383" fmla="*/ 1465263 w 3600448"/>
              <a:gd name="connsiteY5383" fmla="*/ 819150 h 2152650"/>
              <a:gd name="connsiteX5384" fmla="*/ 1454377 w 3600448"/>
              <a:gd name="connsiteY5384" fmla="*/ 825500 h 2152650"/>
              <a:gd name="connsiteX5385" fmla="*/ 1439865 w 3600448"/>
              <a:gd name="connsiteY5385" fmla="*/ 825500 h 2152650"/>
              <a:gd name="connsiteX5386" fmla="*/ 1428220 w 3600448"/>
              <a:gd name="connsiteY5386" fmla="*/ 819150 h 2152650"/>
              <a:gd name="connsiteX5387" fmla="*/ 1431927 w 3600448"/>
              <a:gd name="connsiteY5387" fmla="*/ 825500 h 2152650"/>
              <a:gd name="connsiteX5388" fmla="*/ 1420812 w 3600448"/>
              <a:gd name="connsiteY5388" fmla="*/ 822325 h 2152650"/>
              <a:gd name="connsiteX5389" fmla="*/ 1428220 w 3600448"/>
              <a:gd name="connsiteY5389" fmla="*/ 819150 h 2152650"/>
              <a:gd name="connsiteX5390" fmla="*/ 1894619 w 3600448"/>
              <a:gd name="connsiteY5390" fmla="*/ 816402 h 2152650"/>
              <a:gd name="connsiteX5391" fmla="*/ 1897060 w 3600448"/>
              <a:gd name="connsiteY5391" fmla="*/ 818355 h 2152650"/>
              <a:gd name="connsiteX5392" fmla="*/ 1878010 w 3600448"/>
              <a:gd name="connsiteY5392" fmla="*/ 821927 h 2152650"/>
              <a:gd name="connsiteX5393" fmla="*/ 1894619 w 3600448"/>
              <a:gd name="connsiteY5393" fmla="*/ 816402 h 2152650"/>
              <a:gd name="connsiteX5394" fmla="*/ 2258111 w 3600448"/>
              <a:gd name="connsiteY5394" fmla="*/ 814916 h 2152650"/>
              <a:gd name="connsiteX5395" fmla="*/ 2258111 w 3600448"/>
              <a:gd name="connsiteY5395" fmla="*/ 818620 h 2152650"/>
              <a:gd name="connsiteX5396" fmla="*/ 2246945 w 3600448"/>
              <a:gd name="connsiteY5396" fmla="*/ 818620 h 2152650"/>
              <a:gd name="connsiteX5397" fmla="*/ 2258111 w 3600448"/>
              <a:gd name="connsiteY5397" fmla="*/ 814916 h 2152650"/>
              <a:gd name="connsiteX5398" fmla="*/ 2640370 w 3600448"/>
              <a:gd name="connsiteY5398" fmla="*/ 812641 h 2152650"/>
              <a:gd name="connsiteX5399" fmla="*/ 2663822 w 3600448"/>
              <a:gd name="connsiteY5399" fmla="*/ 814070 h 2152650"/>
              <a:gd name="connsiteX5400" fmla="*/ 2652565 w 3600448"/>
              <a:gd name="connsiteY5400" fmla="*/ 821690 h 2152650"/>
              <a:gd name="connsiteX5401" fmla="*/ 2660070 w 3600448"/>
              <a:gd name="connsiteY5401" fmla="*/ 814070 h 2152650"/>
              <a:gd name="connsiteX5402" fmla="*/ 2645061 w 3600448"/>
              <a:gd name="connsiteY5402" fmla="*/ 825500 h 2152650"/>
              <a:gd name="connsiteX5403" fmla="*/ 2622547 w 3600448"/>
              <a:gd name="connsiteY5403" fmla="*/ 825500 h 2152650"/>
              <a:gd name="connsiteX5404" fmla="*/ 2640370 w 3600448"/>
              <a:gd name="connsiteY5404" fmla="*/ 812641 h 2152650"/>
              <a:gd name="connsiteX5405" fmla="*/ 2622547 w 3600448"/>
              <a:gd name="connsiteY5405" fmla="*/ 806450 h 2152650"/>
              <a:gd name="connsiteX5406" fmla="*/ 2633660 w 3600448"/>
              <a:gd name="connsiteY5406" fmla="*/ 806450 h 2152650"/>
              <a:gd name="connsiteX5407" fmla="*/ 2622547 w 3600448"/>
              <a:gd name="connsiteY5407" fmla="*/ 814387 h 2152650"/>
              <a:gd name="connsiteX5408" fmla="*/ 1515668 w 3600448"/>
              <a:gd name="connsiteY5408" fmla="*/ 802481 h 2152650"/>
              <a:gd name="connsiteX5409" fmla="*/ 1523999 w 3600448"/>
              <a:gd name="connsiteY5409" fmla="*/ 803275 h 2152650"/>
              <a:gd name="connsiteX5410" fmla="*/ 1512887 w 3600448"/>
              <a:gd name="connsiteY5410" fmla="*/ 806450 h 2152650"/>
              <a:gd name="connsiteX5411" fmla="*/ 1515668 w 3600448"/>
              <a:gd name="connsiteY5411" fmla="*/ 802481 h 2152650"/>
              <a:gd name="connsiteX5412" fmla="*/ 2670172 w 3600448"/>
              <a:gd name="connsiteY5412" fmla="*/ 800100 h 2152650"/>
              <a:gd name="connsiteX5413" fmla="*/ 2686047 w 3600448"/>
              <a:gd name="connsiteY5413" fmla="*/ 800100 h 2152650"/>
              <a:gd name="connsiteX5414" fmla="*/ 2686047 w 3600448"/>
              <a:gd name="connsiteY5414" fmla="*/ 803275 h 2152650"/>
              <a:gd name="connsiteX5415" fmla="*/ 2573335 w 3600448"/>
              <a:gd name="connsiteY5415" fmla="*/ 796636 h 2152650"/>
              <a:gd name="connsiteX5416" fmla="*/ 2568242 w 3600448"/>
              <a:gd name="connsiteY5416" fmla="*/ 798043 h 2152650"/>
              <a:gd name="connsiteX5417" fmla="*/ 2566639 w 3600448"/>
              <a:gd name="connsiteY5417" fmla="*/ 797069 h 2152650"/>
              <a:gd name="connsiteX5418" fmla="*/ 2565927 w 3600448"/>
              <a:gd name="connsiteY5418" fmla="*/ 796636 h 2152650"/>
              <a:gd name="connsiteX5419" fmla="*/ 2566639 w 3600448"/>
              <a:gd name="connsiteY5419" fmla="*/ 797069 h 2152650"/>
              <a:gd name="connsiteX5420" fmla="*/ 2565528 w 3600448"/>
              <a:gd name="connsiteY5420" fmla="*/ 797141 h 2152650"/>
              <a:gd name="connsiteX5421" fmla="*/ 2165065 w 3600448"/>
              <a:gd name="connsiteY5421" fmla="*/ 796396 h 2152650"/>
              <a:gd name="connsiteX5422" fmla="*/ 2161344 w 3600448"/>
              <a:gd name="connsiteY5422" fmla="*/ 803804 h 2152650"/>
              <a:gd name="connsiteX5423" fmla="*/ 2153900 w 3600448"/>
              <a:gd name="connsiteY5423" fmla="*/ 803804 h 2152650"/>
              <a:gd name="connsiteX5424" fmla="*/ 2165065 w 3600448"/>
              <a:gd name="connsiteY5424" fmla="*/ 796396 h 2152650"/>
              <a:gd name="connsiteX5425" fmla="*/ 2503485 w 3600448"/>
              <a:gd name="connsiteY5425" fmla="*/ 788987 h 2152650"/>
              <a:gd name="connsiteX5426" fmla="*/ 2500310 w 3600448"/>
              <a:gd name="connsiteY5426" fmla="*/ 792162 h 2152650"/>
              <a:gd name="connsiteX5427" fmla="*/ 2489197 w 3600448"/>
              <a:gd name="connsiteY5427" fmla="*/ 792162 h 2152650"/>
              <a:gd name="connsiteX5428" fmla="*/ 1639886 w 3600448"/>
              <a:gd name="connsiteY5428" fmla="*/ 788987 h 2152650"/>
              <a:gd name="connsiteX5429" fmla="*/ 1617662 w 3600448"/>
              <a:gd name="connsiteY5429" fmla="*/ 795337 h 2152650"/>
              <a:gd name="connsiteX5430" fmla="*/ 1639886 w 3600448"/>
              <a:gd name="connsiteY5430" fmla="*/ 788987 h 2152650"/>
              <a:gd name="connsiteX5431" fmla="*/ 2940048 w 3600448"/>
              <a:gd name="connsiteY5431" fmla="*/ 783771 h 2152650"/>
              <a:gd name="connsiteX5432" fmla="*/ 2954335 w 3600448"/>
              <a:gd name="connsiteY5432" fmla="*/ 788307 h 2152650"/>
              <a:gd name="connsiteX5433" fmla="*/ 2916235 w 3600448"/>
              <a:gd name="connsiteY5433" fmla="*/ 799193 h 2152650"/>
              <a:gd name="connsiteX5434" fmla="*/ 2920045 w 3600448"/>
              <a:gd name="connsiteY5434" fmla="*/ 791936 h 2152650"/>
              <a:gd name="connsiteX5435" fmla="*/ 2931475 w 3600448"/>
              <a:gd name="connsiteY5435" fmla="*/ 791936 h 2152650"/>
              <a:gd name="connsiteX5436" fmla="*/ 2931475 w 3600448"/>
              <a:gd name="connsiteY5436" fmla="*/ 784679 h 2152650"/>
              <a:gd name="connsiteX5437" fmla="*/ 2940048 w 3600448"/>
              <a:gd name="connsiteY5437" fmla="*/ 783771 h 2152650"/>
              <a:gd name="connsiteX5438" fmla="*/ 2119151 w 3600448"/>
              <a:gd name="connsiteY5438" fmla="*/ 783034 h 2152650"/>
              <a:gd name="connsiteX5439" fmla="*/ 2127247 w 3600448"/>
              <a:gd name="connsiteY5439" fmla="*/ 788987 h 2152650"/>
              <a:gd name="connsiteX5440" fmla="*/ 2108197 w 3600448"/>
              <a:gd name="connsiteY5440" fmla="*/ 788987 h 2152650"/>
              <a:gd name="connsiteX5441" fmla="*/ 2119151 w 3600448"/>
              <a:gd name="connsiteY5441" fmla="*/ 783034 h 2152650"/>
              <a:gd name="connsiteX5442" fmla="*/ 3012979 w 3600448"/>
              <a:gd name="connsiteY5442" fmla="*/ 777875 h 2152650"/>
              <a:gd name="connsiteX5443" fmla="*/ 3024185 w 3600448"/>
              <a:gd name="connsiteY5443" fmla="*/ 788987 h 2152650"/>
              <a:gd name="connsiteX5444" fmla="*/ 3009244 w 3600448"/>
              <a:gd name="connsiteY5444" fmla="*/ 785283 h 2152650"/>
              <a:gd name="connsiteX5445" fmla="*/ 2983097 w 3600448"/>
              <a:gd name="connsiteY5445" fmla="*/ 788987 h 2152650"/>
              <a:gd name="connsiteX5446" fmla="*/ 2994303 w 3600448"/>
              <a:gd name="connsiteY5446" fmla="*/ 792691 h 2152650"/>
              <a:gd name="connsiteX5447" fmla="*/ 2998038 w 3600448"/>
              <a:gd name="connsiteY5447" fmla="*/ 796395 h 2152650"/>
              <a:gd name="connsiteX5448" fmla="*/ 2960685 w 3600448"/>
              <a:gd name="connsiteY5448" fmla="*/ 811212 h 2152650"/>
              <a:gd name="connsiteX5449" fmla="*/ 2986832 w 3600448"/>
              <a:gd name="connsiteY5449" fmla="*/ 796395 h 2152650"/>
              <a:gd name="connsiteX5450" fmla="*/ 2975626 w 3600448"/>
              <a:gd name="connsiteY5450" fmla="*/ 785283 h 2152650"/>
              <a:gd name="connsiteX5451" fmla="*/ 3012979 w 3600448"/>
              <a:gd name="connsiteY5451" fmla="*/ 781579 h 2152650"/>
              <a:gd name="connsiteX5452" fmla="*/ 3012979 w 3600448"/>
              <a:gd name="connsiteY5452" fmla="*/ 777875 h 2152650"/>
              <a:gd name="connsiteX5453" fmla="*/ 2558518 w 3600448"/>
              <a:gd name="connsiteY5453" fmla="*/ 777875 h 2152650"/>
              <a:gd name="connsiteX5454" fmla="*/ 2532589 w 3600448"/>
              <a:gd name="connsiteY5454" fmla="*/ 796636 h 2152650"/>
              <a:gd name="connsiteX5455" fmla="*/ 2551573 w 3600448"/>
              <a:gd name="connsiteY5455" fmla="*/ 798043 h 2152650"/>
              <a:gd name="connsiteX5456" fmla="*/ 2565528 w 3600448"/>
              <a:gd name="connsiteY5456" fmla="*/ 797141 h 2152650"/>
              <a:gd name="connsiteX5457" fmla="*/ 2564075 w 3600448"/>
              <a:gd name="connsiteY5457" fmla="*/ 798982 h 2152650"/>
              <a:gd name="connsiteX5458" fmla="*/ 2551110 w 3600448"/>
              <a:gd name="connsiteY5458" fmla="*/ 815398 h 2152650"/>
              <a:gd name="connsiteX5459" fmla="*/ 2528885 w 3600448"/>
              <a:gd name="connsiteY5459" fmla="*/ 819150 h 2152650"/>
              <a:gd name="connsiteX5460" fmla="*/ 2539997 w 3600448"/>
              <a:gd name="connsiteY5460" fmla="*/ 800389 h 2152650"/>
              <a:gd name="connsiteX5461" fmla="*/ 2517772 w 3600448"/>
              <a:gd name="connsiteY5461" fmla="*/ 800389 h 2152650"/>
              <a:gd name="connsiteX5462" fmla="*/ 2528885 w 3600448"/>
              <a:gd name="connsiteY5462" fmla="*/ 789132 h 2152650"/>
              <a:gd name="connsiteX5463" fmla="*/ 2521476 w 3600448"/>
              <a:gd name="connsiteY5463" fmla="*/ 785379 h 2152650"/>
              <a:gd name="connsiteX5464" fmla="*/ 2524254 w 3600448"/>
              <a:gd name="connsiteY5464" fmla="*/ 785379 h 2152650"/>
              <a:gd name="connsiteX5465" fmla="*/ 2539997 w 3600448"/>
              <a:gd name="connsiteY5465" fmla="*/ 785379 h 2152650"/>
              <a:gd name="connsiteX5466" fmla="*/ 2558518 w 3600448"/>
              <a:gd name="connsiteY5466" fmla="*/ 777875 h 2152650"/>
              <a:gd name="connsiteX5467" fmla="*/ 2354260 w 3600448"/>
              <a:gd name="connsiteY5467" fmla="*/ 777875 h 2152650"/>
              <a:gd name="connsiteX5468" fmla="*/ 2362198 w 3600448"/>
              <a:gd name="connsiteY5468" fmla="*/ 781050 h 2152650"/>
              <a:gd name="connsiteX5469" fmla="*/ 2351085 w 3600448"/>
              <a:gd name="connsiteY5469" fmla="*/ 784225 h 2152650"/>
              <a:gd name="connsiteX5470" fmla="*/ 1985960 w 3600448"/>
              <a:gd name="connsiteY5470" fmla="*/ 777875 h 2152650"/>
              <a:gd name="connsiteX5471" fmla="*/ 1989135 w 3600448"/>
              <a:gd name="connsiteY5471" fmla="*/ 781050 h 2152650"/>
              <a:gd name="connsiteX5472" fmla="*/ 1985960 w 3600448"/>
              <a:gd name="connsiteY5472" fmla="*/ 784225 h 2152650"/>
              <a:gd name="connsiteX5473" fmla="*/ 2906002 w 3600448"/>
              <a:gd name="connsiteY5473" fmla="*/ 776922 h 2152650"/>
              <a:gd name="connsiteX5474" fmla="*/ 2907266 w 3600448"/>
              <a:gd name="connsiteY5474" fmla="*/ 776922 h 2152650"/>
              <a:gd name="connsiteX5475" fmla="*/ 2920046 w 3600448"/>
              <a:gd name="connsiteY5475" fmla="*/ 776922 h 2152650"/>
              <a:gd name="connsiteX5476" fmla="*/ 2905440 w 3600448"/>
              <a:gd name="connsiteY5476" fmla="*/ 792162 h 2152650"/>
              <a:gd name="connsiteX5477" fmla="*/ 2912743 w 3600448"/>
              <a:gd name="connsiteY5477" fmla="*/ 784542 h 2152650"/>
              <a:gd name="connsiteX5478" fmla="*/ 2898138 w 3600448"/>
              <a:gd name="connsiteY5478" fmla="*/ 784542 h 2152650"/>
              <a:gd name="connsiteX5479" fmla="*/ 2898138 w 3600448"/>
              <a:gd name="connsiteY5479" fmla="*/ 788352 h 2152650"/>
              <a:gd name="connsiteX5480" fmla="*/ 2890835 w 3600448"/>
              <a:gd name="connsiteY5480" fmla="*/ 788352 h 2152650"/>
              <a:gd name="connsiteX5481" fmla="*/ 2904071 w 3600448"/>
              <a:gd name="connsiteY5481" fmla="*/ 779303 h 2152650"/>
              <a:gd name="connsiteX5482" fmla="*/ 2436413 w 3600448"/>
              <a:gd name="connsiteY5482" fmla="*/ 773793 h 2152650"/>
              <a:gd name="connsiteX5483" fmla="*/ 2439199 w 3600448"/>
              <a:gd name="connsiteY5483" fmla="*/ 775134 h 2152650"/>
              <a:gd name="connsiteX5484" fmla="*/ 2428872 w 3600448"/>
              <a:gd name="connsiteY5484" fmla="*/ 781050 h 2152650"/>
              <a:gd name="connsiteX5485" fmla="*/ 2622547 w 3600448"/>
              <a:gd name="connsiteY5485" fmla="*/ 773311 h 2152650"/>
              <a:gd name="connsiteX5486" fmla="*/ 2633660 w 3600448"/>
              <a:gd name="connsiteY5486" fmla="*/ 773311 h 2152650"/>
              <a:gd name="connsiteX5487" fmla="*/ 2655885 w 3600448"/>
              <a:gd name="connsiteY5487" fmla="*/ 773311 h 2152650"/>
              <a:gd name="connsiteX5488" fmla="*/ 2644772 w 3600448"/>
              <a:gd name="connsiteY5488" fmla="*/ 777081 h 2152650"/>
              <a:gd name="connsiteX5489" fmla="*/ 2600322 w 3600448"/>
              <a:gd name="connsiteY5489" fmla="*/ 792162 h 2152650"/>
              <a:gd name="connsiteX5490" fmla="*/ 2615139 w 3600448"/>
              <a:gd name="connsiteY5490" fmla="*/ 777081 h 2152650"/>
              <a:gd name="connsiteX5491" fmla="*/ 2629956 w 3600448"/>
              <a:gd name="connsiteY5491" fmla="*/ 777081 h 2152650"/>
              <a:gd name="connsiteX5492" fmla="*/ 2622547 w 3600448"/>
              <a:gd name="connsiteY5492" fmla="*/ 773311 h 2152650"/>
              <a:gd name="connsiteX5493" fmla="*/ 2909092 w 3600448"/>
              <a:gd name="connsiteY5493" fmla="*/ 773112 h 2152650"/>
              <a:gd name="connsiteX5494" fmla="*/ 2906002 w 3600448"/>
              <a:gd name="connsiteY5494" fmla="*/ 776922 h 2152650"/>
              <a:gd name="connsiteX5495" fmla="*/ 2905440 w 3600448"/>
              <a:gd name="connsiteY5495" fmla="*/ 776922 h 2152650"/>
              <a:gd name="connsiteX5496" fmla="*/ 2909092 w 3600448"/>
              <a:gd name="connsiteY5496" fmla="*/ 773112 h 2152650"/>
              <a:gd name="connsiteX5497" fmla="*/ 2858273 w 3600448"/>
              <a:gd name="connsiteY5497" fmla="*/ 772781 h 2152650"/>
              <a:gd name="connsiteX5498" fmla="*/ 2874960 w 3600448"/>
              <a:gd name="connsiteY5498" fmla="*/ 774170 h 2152650"/>
              <a:gd name="connsiteX5499" fmla="*/ 2864136 w 3600448"/>
              <a:gd name="connsiteY5499" fmla="*/ 774170 h 2152650"/>
              <a:gd name="connsiteX5500" fmla="*/ 2874960 w 3600448"/>
              <a:gd name="connsiteY5500" fmla="*/ 781579 h 2152650"/>
              <a:gd name="connsiteX5501" fmla="*/ 2871352 w 3600448"/>
              <a:gd name="connsiteY5501" fmla="*/ 785283 h 2152650"/>
              <a:gd name="connsiteX5502" fmla="*/ 2835272 w 3600448"/>
              <a:gd name="connsiteY5502" fmla="*/ 781579 h 2152650"/>
              <a:gd name="connsiteX5503" fmla="*/ 2838880 w 3600448"/>
              <a:gd name="connsiteY5503" fmla="*/ 774170 h 2152650"/>
              <a:gd name="connsiteX5504" fmla="*/ 2858273 w 3600448"/>
              <a:gd name="connsiteY5504" fmla="*/ 772781 h 2152650"/>
              <a:gd name="connsiteX5505" fmla="*/ 2317747 w 3600448"/>
              <a:gd name="connsiteY5505" fmla="*/ 769937 h 2152650"/>
              <a:gd name="connsiteX5506" fmla="*/ 2328860 w 3600448"/>
              <a:gd name="connsiteY5506" fmla="*/ 769937 h 2152650"/>
              <a:gd name="connsiteX5507" fmla="*/ 2317747 w 3600448"/>
              <a:gd name="connsiteY5507" fmla="*/ 773112 h 2152650"/>
              <a:gd name="connsiteX5508" fmla="*/ 2633660 w 3600448"/>
              <a:gd name="connsiteY5508" fmla="*/ 765770 h 2152650"/>
              <a:gd name="connsiteX5509" fmla="*/ 2648477 w 3600448"/>
              <a:gd name="connsiteY5509" fmla="*/ 765770 h 2152650"/>
              <a:gd name="connsiteX5510" fmla="*/ 2633660 w 3600448"/>
              <a:gd name="connsiteY5510" fmla="*/ 773311 h 2152650"/>
              <a:gd name="connsiteX5511" fmla="*/ 2633660 w 3600448"/>
              <a:gd name="connsiteY5511" fmla="*/ 765770 h 2152650"/>
              <a:gd name="connsiteX5512" fmla="*/ 2711881 w 3600448"/>
              <a:gd name="connsiteY5512" fmla="*/ 762396 h 2152650"/>
              <a:gd name="connsiteX5513" fmla="*/ 2719385 w 3600448"/>
              <a:gd name="connsiteY5513" fmla="*/ 766167 h 2152650"/>
              <a:gd name="connsiteX5514" fmla="*/ 2711881 w 3600448"/>
              <a:gd name="connsiteY5514" fmla="*/ 762396 h 2152650"/>
              <a:gd name="connsiteX5515" fmla="*/ 2317660 w 3600448"/>
              <a:gd name="connsiteY5515" fmla="*/ 759354 h 2152650"/>
              <a:gd name="connsiteX5516" fmla="*/ 2310216 w 3600448"/>
              <a:gd name="connsiteY5516" fmla="*/ 766762 h 2152650"/>
              <a:gd name="connsiteX5517" fmla="*/ 2310755 w 3600448"/>
              <a:gd name="connsiteY5517" fmla="*/ 765152 h 2152650"/>
              <a:gd name="connsiteX5518" fmla="*/ 2819397 w 3600448"/>
              <a:gd name="connsiteY5518" fmla="*/ 758825 h 2152650"/>
              <a:gd name="connsiteX5519" fmla="*/ 2830510 w 3600448"/>
              <a:gd name="connsiteY5519" fmla="*/ 758825 h 2152650"/>
              <a:gd name="connsiteX5520" fmla="*/ 2827335 w 3600448"/>
              <a:gd name="connsiteY5520" fmla="*/ 762000 h 2152650"/>
              <a:gd name="connsiteX5521" fmla="*/ 2041522 w 3600448"/>
              <a:gd name="connsiteY5521" fmla="*/ 758825 h 2152650"/>
              <a:gd name="connsiteX5522" fmla="*/ 2023001 w 3600448"/>
              <a:gd name="connsiteY5522" fmla="*/ 777346 h 2152650"/>
              <a:gd name="connsiteX5523" fmla="*/ 1997072 w 3600448"/>
              <a:gd name="connsiteY5523" fmla="*/ 777346 h 2152650"/>
              <a:gd name="connsiteX5524" fmla="*/ 2000776 w 3600448"/>
              <a:gd name="connsiteY5524" fmla="*/ 769937 h 2152650"/>
              <a:gd name="connsiteX5525" fmla="*/ 2041522 w 3600448"/>
              <a:gd name="connsiteY5525" fmla="*/ 758825 h 2152650"/>
              <a:gd name="connsiteX5526" fmla="*/ 2489197 w 3600448"/>
              <a:gd name="connsiteY5526" fmla="*/ 755650 h 2152650"/>
              <a:gd name="connsiteX5527" fmla="*/ 2506660 w 3600448"/>
              <a:gd name="connsiteY5527" fmla="*/ 758825 h 2152650"/>
              <a:gd name="connsiteX5528" fmla="*/ 2500310 w 3600448"/>
              <a:gd name="connsiteY5528" fmla="*/ 758825 h 2152650"/>
              <a:gd name="connsiteX5529" fmla="*/ 2477886 w 3600448"/>
              <a:gd name="connsiteY5529" fmla="*/ 755650 h 2152650"/>
              <a:gd name="connsiteX5530" fmla="*/ 2489197 w 3600448"/>
              <a:gd name="connsiteY5530" fmla="*/ 762907 h 2152650"/>
              <a:gd name="connsiteX5531" fmla="*/ 2477886 w 3600448"/>
              <a:gd name="connsiteY5531" fmla="*/ 773793 h 2152650"/>
              <a:gd name="connsiteX5532" fmla="*/ 2467989 w 3600448"/>
              <a:gd name="connsiteY5532" fmla="*/ 776514 h 2152650"/>
              <a:gd name="connsiteX5533" fmla="*/ 2455264 w 3600448"/>
              <a:gd name="connsiteY5533" fmla="*/ 773793 h 2152650"/>
              <a:gd name="connsiteX5534" fmla="*/ 2455264 w 3600448"/>
              <a:gd name="connsiteY5534" fmla="*/ 777421 h 2152650"/>
              <a:gd name="connsiteX5535" fmla="*/ 2443953 w 3600448"/>
              <a:gd name="connsiteY5535" fmla="*/ 773793 h 2152650"/>
              <a:gd name="connsiteX5536" fmla="*/ 2443953 w 3600448"/>
              <a:gd name="connsiteY5536" fmla="*/ 777421 h 2152650"/>
              <a:gd name="connsiteX5537" fmla="*/ 2439199 w 3600448"/>
              <a:gd name="connsiteY5537" fmla="*/ 775134 h 2152650"/>
              <a:gd name="connsiteX5538" fmla="*/ 2448666 w 3600448"/>
              <a:gd name="connsiteY5538" fmla="*/ 769711 h 2152650"/>
              <a:gd name="connsiteX5539" fmla="*/ 2474116 w 3600448"/>
              <a:gd name="connsiteY5539" fmla="*/ 766536 h 2152650"/>
              <a:gd name="connsiteX5540" fmla="*/ 2477886 w 3600448"/>
              <a:gd name="connsiteY5540" fmla="*/ 755650 h 2152650"/>
              <a:gd name="connsiteX5541" fmla="*/ 2328860 w 3600448"/>
              <a:gd name="connsiteY5541" fmla="*/ 747712 h 2152650"/>
              <a:gd name="connsiteX5542" fmla="*/ 2324097 w 3600448"/>
              <a:gd name="connsiteY5542" fmla="*/ 758824 h 2152650"/>
              <a:gd name="connsiteX5543" fmla="*/ 2320922 w 3600448"/>
              <a:gd name="connsiteY5543" fmla="*/ 750887 h 2152650"/>
              <a:gd name="connsiteX5544" fmla="*/ 2305680 w 3600448"/>
              <a:gd name="connsiteY5544" fmla="*/ 739792 h 2152650"/>
              <a:gd name="connsiteX5545" fmla="*/ 2321381 w 3600448"/>
              <a:gd name="connsiteY5545" fmla="*/ 740833 h 2152650"/>
              <a:gd name="connsiteX5546" fmla="*/ 2306494 w 3600448"/>
              <a:gd name="connsiteY5546" fmla="*/ 755650 h 2152650"/>
              <a:gd name="connsiteX5547" fmla="*/ 2313938 w 3600448"/>
              <a:gd name="connsiteY5547" fmla="*/ 755650 h 2152650"/>
              <a:gd name="connsiteX5548" fmla="*/ 2310755 w 3600448"/>
              <a:gd name="connsiteY5548" fmla="*/ 765152 h 2152650"/>
              <a:gd name="connsiteX5549" fmla="*/ 2302772 w 3600448"/>
              <a:gd name="connsiteY5549" fmla="*/ 771856 h 2152650"/>
              <a:gd name="connsiteX5550" fmla="*/ 2287885 w 3600448"/>
              <a:gd name="connsiteY5550" fmla="*/ 781579 h 2152650"/>
              <a:gd name="connsiteX5551" fmla="*/ 2317660 w 3600448"/>
              <a:gd name="connsiteY5551" fmla="*/ 792691 h 2152650"/>
              <a:gd name="connsiteX5552" fmla="*/ 2343712 w 3600448"/>
              <a:gd name="connsiteY5552" fmla="*/ 785283 h 2152650"/>
              <a:gd name="connsiteX5553" fmla="*/ 2313938 w 3600448"/>
              <a:gd name="connsiteY5553" fmla="*/ 796396 h 2152650"/>
              <a:gd name="connsiteX5554" fmla="*/ 2358600 w 3600448"/>
              <a:gd name="connsiteY5554" fmla="*/ 803804 h 2152650"/>
              <a:gd name="connsiteX5555" fmla="*/ 2380930 w 3600448"/>
              <a:gd name="connsiteY5555" fmla="*/ 792691 h 2152650"/>
              <a:gd name="connsiteX5556" fmla="*/ 2384652 w 3600448"/>
              <a:gd name="connsiteY5556" fmla="*/ 796396 h 2152650"/>
              <a:gd name="connsiteX5557" fmla="*/ 2392096 w 3600448"/>
              <a:gd name="connsiteY5557" fmla="*/ 785283 h 2152650"/>
              <a:gd name="connsiteX5558" fmla="*/ 2433036 w 3600448"/>
              <a:gd name="connsiteY5558" fmla="*/ 792691 h 2152650"/>
              <a:gd name="connsiteX5559" fmla="*/ 2444201 w 3600448"/>
              <a:gd name="connsiteY5559" fmla="*/ 785283 h 2152650"/>
              <a:gd name="connsiteX5560" fmla="*/ 2444201 w 3600448"/>
              <a:gd name="connsiteY5560" fmla="*/ 792691 h 2152650"/>
              <a:gd name="connsiteX5561" fmla="*/ 2425592 w 3600448"/>
              <a:gd name="connsiteY5561" fmla="*/ 800100 h 2152650"/>
              <a:gd name="connsiteX5562" fmla="*/ 2433036 w 3600448"/>
              <a:gd name="connsiteY5562" fmla="*/ 803804 h 2152650"/>
              <a:gd name="connsiteX5563" fmla="*/ 2425592 w 3600448"/>
              <a:gd name="connsiteY5563" fmla="*/ 803804 h 2152650"/>
              <a:gd name="connsiteX5564" fmla="*/ 2436758 w 3600448"/>
              <a:gd name="connsiteY5564" fmla="*/ 814916 h 2152650"/>
              <a:gd name="connsiteX5565" fmla="*/ 2425592 w 3600448"/>
              <a:gd name="connsiteY5565" fmla="*/ 818620 h 2152650"/>
              <a:gd name="connsiteX5566" fmla="*/ 2406983 w 3600448"/>
              <a:gd name="connsiteY5566" fmla="*/ 829733 h 2152650"/>
              <a:gd name="connsiteX5567" fmla="*/ 2403261 w 3600448"/>
              <a:gd name="connsiteY5567" fmla="*/ 822325 h 2152650"/>
              <a:gd name="connsiteX5568" fmla="*/ 2380930 w 3600448"/>
              <a:gd name="connsiteY5568" fmla="*/ 818620 h 2152650"/>
              <a:gd name="connsiteX5569" fmla="*/ 2384652 w 3600448"/>
              <a:gd name="connsiteY5569" fmla="*/ 826029 h 2152650"/>
              <a:gd name="connsiteX5570" fmla="*/ 2354878 w 3600448"/>
              <a:gd name="connsiteY5570" fmla="*/ 826029 h 2152650"/>
              <a:gd name="connsiteX5571" fmla="*/ 2354878 w 3600448"/>
              <a:gd name="connsiteY5571" fmla="*/ 829733 h 2152650"/>
              <a:gd name="connsiteX5572" fmla="*/ 2302772 w 3600448"/>
              <a:gd name="connsiteY5572" fmla="*/ 837141 h 2152650"/>
              <a:gd name="connsiteX5573" fmla="*/ 2276720 w 3600448"/>
              <a:gd name="connsiteY5573" fmla="*/ 855662 h 2152650"/>
              <a:gd name="connsiteX5574" fmla="*/ 2235780 w 3600448"/>
              <a:gd name="connsiteY5574" fmla="*/ 870479 h 2152650"/>
              <a:gd name="connsiteX5575" fmla="*/ 2239502 w 3600448"/>
              <a:gd name="connsiteY5575" fmla="*/ 863070 h 2152650"/>
              <a:gd name="connsiteX5576" fmla="*/ 2224614 w 3600448"/>
              <a:gd name="connsiteY5576" fmla="*/ 870479 h 2152650"/>
              <a:gd name="connsiteX5577" fmla="*/ 2198562 w 3600448"/>
              <a:gd name="connsiteY5577" fmla="*/ 874183 h 2152650"/>
              <a:gd name="connsiteX5578" fmla="*/ 2220893 w 3600448"/>
              <a:gd name="connsiteY5578" fmla="*/ 863070 h 2152650"/>
              <a:gd name="connsiteX5579" fmla="*/ 2213449 w 3600448"/>
              <a:gd name="connsiteY5579" fmla="*/ 855662 h 2152650"/>
              <a:gd name="connsiteX5580" fmla="*/ 2228336 w 3600448"/>
              <a:gd name="connsiteY5580" fmla="*/ 833437 h 2152650"/>
              <a:gd name="connsiteX5581" fmla="*/ 2239502 w 3600448"/>
              <a:gd name="connsiteY5581" fmla="*/ 837141 h 2152650"/>
              <a:gd name="connsiteX5582" fmla="*/ 2220893 w 3600448"/>
              <a:gd name="connsiteY5582" fmla="*/ 844550 h 2152650"/>
              <a:gd name="connsiteX5583" fmla="*/ 2243223 w 3600448"/>
              <a:gd name="connsiteY5583" fmla="*/ 851958 h 2152650"/>
              <a:gd name="connsiteX5584" fmla="*/ 2239502 w 3600448"/>
              <a:gd name="connsiteY5584" fmla="*/ 844550 h 2152650"/>
              <a:gd name="connsiteX5585" fmla="*/ 2269276 w 3600448"/>
              <a:gd name="connsiteY5585" fmla="*/ 840845 h 2152650"/>
              <a:gd name="connsiteX5586" fmla="*/ 2258111 w 3600448"/>
              <a:gd name="connsiteY5586" fmla="*/ 840845 h 2152650"/>
              <a:gd name="connsiteX5587" fmla="*/ 2261833 w 3600448"/>
              <a:gd name="connsiteY5587" fmla="*/ 829733 h 2152650"/>
              <a:gd name="connsiteX5588" fmla="*/ 2265554 w 3600448"/>
              <a:gd name="connsiteY5588" fmla="*/ 833437 h 2152650"/>
              <a:gd name="connsiteX5589" fmla="*/ 2284163 w 3600448"/>
              <a:gd name="connsiteY5589" fmla="*/ 829733 h 2152650"/>
              <a:gd name="connsiteX5590" fmla="*/ 2276720 w 3600448"/>
              <a:gd name="connsiteY5590" fmla="*/ 826029 h 2152650"/>
              <a:gd name="connsiteX5591" fmla="*/ 2280442 w 3600448"/>
              <a:gd name="connsiteY5591" fmla="*/ 814916 h 2152650"/>
              <a:gd name="connsiteX5592" fmla="*/ 2258111 w 3600448"/>
              <a:gd name="connsiteY5592" fmla="*/ 814916 h 2152650"/>
              <a:gd name="connsiteX5593" fmla="*/ 2254389 w 3600448"/>
              <a:gd name="connsiteY5593" fmla="*/ 803804 h 2152650"/>
              <a:gd name="connsiteX5594" fmla="*/ 2239502 w 3600448"/>
              <a:gd name="connsiteY5594" fmla="*/ 803804 h 2152650"/>
              <a:gd name="connsiteX5595" fmla="*/ 2224614 w 3600448"/>
              <a:gd name="connsiteY5595" fmla="*/ 811212 h 2152650"/>
              <a:gd name="connsiteX5596" fmla="*/ 2187396 w 3600448"/>
              <a:gd name="connsiteY5596" fmla="*/ 811212 h 2152650"/>
              <a:gd name="connsiteX5597" fmla="*/ 2194840 w 3600448"/>
              <a:gd name="connsiteY5597" fmla="*/ 814916 h 2152650"/>
              <a:gd name="connsiteX5598" fmla="*/ 2150178 w 3600448"/>
              <a:gd name="connsiteY5598" fmla="*/ 829733 h 2152650"/>
              <a:gd name="connsiteX5599" fmla="*/ 2153900 w 3600448"/>
              <a:gd name="connsiteY5599" fmla="*/ 829733 h 2152650"/>
              <a:gd name="connsiteX5600" fmla="*/ 2135291 w 3600448"/>
              <a:gd name="connsiteY5600" fmla="*/ 837141 h 2152650"/>
              <a:gd name="connsiteX5601" fmla="*/ 2142735 w 3600448"/>
              <a:gd name="connsiteY5601" fmla="*/ 814916 h 2152650"/>
              <a:gd name="connsiteX5602" fmla="*/ 2139013 w 3600448"/>
              <a:gd name="connsiteY5602" fmla="*/ 814916 h 2152650"/>
              <a:gd name="connsiteX5603" fmla="*/ 2139013 w 3600448"/>
              <a:gd name="connsiteY5603" fmla="*/ 811212 h 2152650"/>
              <a:gd name="connsiteX5604" fmla="*/ 2146456 w 3600448"/>
              <a:gd name="connsiteY5604" fmla="*/ 814916 h 2152650"/>
              <a:gd name="connsiteX5605" fmla="*/ 2161344 w 3600448"/>
              <a:gd name="connsiteY5605" fmla="*/ 803804 h 2152650"/>
              <a:gd name="connsiteX5606" fmla="*/ 2183674 w 3600448"/>
              <a:gd name="connsiteY5606" fmla="*/ 788987 h 2152650"/>
              <a:gd name="connsiteX5607" fmla="*/ 2187396 w 3600448"/>
              <a:gd name="connsiteY5607" fmla="*/ 796396 h 2152650"/>
              <a:gd name="connsiteX5608" fmla="*/ 2209727 w 3600448"/>
              <a:gd name="connsiteY5608" fmla="*/ 788987 h 2152650"/>
              <a:gd name="connsiteX5609" fmla="*/ 2209727 w 3600448"/>
              <a:gd name="connsiteY5609" fmla="*/ 781579 h 2152650"/>
              <a:gd name="connsiteX5610" fmla="*/ 2246945 w 3600448"/>
              <a:gd name="connsiteY5610" fmla="*/ 766762 h 2152650"/>
              <a:gd name="connsiteX5611" fmla="*/ 2235780 w 3600448"/>
              <a:gd name="connsiteY5611" fmla="*/ 763058 h 2152650"/>
              <a:gd name="connsiteX5612" fmla="*/ 2261833 w 3600448"/>
              <a:gd name="connsiteY5612" fmla="*/ 751946 h 2152650"/>
              <a:gd name="connsiteX5613" fmla="*/ 2258111 w 3600448"/>
              <a:gd name="connsiteY5613" fmla="*/ 748242 h 2152650"/>
              <a:gd name="connsiteX5614" fmla="*/ 2265554 w 3600448"/>
              <a:gd name="connsiteY5614" fmla="*/ 751946 h 2152650"/>
              <a:gd name="connsiteX5615" fmla="*/ 2280442 w 3600448"/>
              <a:gd name="connsiteY5615" fmla="*/ 744537 h 2152650"/>
              <a:gd name="connsiteX5616" fmla="*/ 2280442 w 3600448"/>
              <a:gd name="connsiteY5616" fmla="*/ 748242 h 2152650"/>
              <a:gd name="connsiteX5617" fmla="*/ 2291607 w 3600448"/>
              <a:gd name="connsiteY5617" fmla="*/ 744537 h 2152650"/>
              <a:gd name="connsiteX5618" fmla="*/ 2291607 w 3600448"/>
              <a:gd name="connsiteY5618" fmla="*/ 740833 h 2152650"/>
              <a:gd name="connsiteX5619" fmla="*/ 2299051 w 3600448"/>
              <a:gd name="connsiteY5619" fmla="*/ 751946 h 2152650"/>
              <a:gd name="connsiteX5620" fmla="*/ 2299051 w 3600448"/>
              <a:gd name="connsiteY5620" fmla="*/ 744537 h 2152650"/>
              <a:gd name="connsiteX5621" fmla="*/ 2305680 w 3600448"/>
              <a:gd name="connsiteY5621" fmla="*/ 739792 h 2152650"/>
              <a:gd name="connsiteX5622" fmla="*/ 2753156 w 3600448"/>
              <a:gd name="connsiteY5622" fmla="*/ 739775 h 2152650"/>
              <a:gd name="connsiteX5623" fmla="*/ 2760660 w 3600448"/>
              <a:gd name="connsiteY5623" fmla="*/ 751086 h 2152650"/>
              <a:gd name="connsiteX5624" fmla="*/ 2711881 w 3600448"/>
              <a:gd name="connsiteY5624" fmla="*/ 762396 h 2152650"/>
              <a:gd name="connsiteX5625" fmla="*/ 2678110 w 3600448"/>
              <a:gd name="connsiteY5625" fmla="*/ 769937 h 2152650"/>
              <a:gd name="connsiteX5626" fmla="*/ 2696871 w 3600448"/>
              <a:gd name="connsiteY5626" fmla="*/ 751086 h 2152650"/>
              <a:gd name="connsiteX5627" fmla="*/ 2700624 w 3600448"/>
              <a:gd name="connsiteY5627" fmla="*/ 754856 h 2152650"/>
              <a:gd name="connsiteX5628" fmla="*/ 2753156 w 3600448"/>
              <a:gd name="connsiteY5628" fmla="*/ 739775 h 2152650"/>
              <a:gd name="connsiteX5629" fmla="*/ 1390498 w 3600448"/>
              <a:gd name="connsiteY5629" fmla="*/ 732498 h 2152650"/>
              <a:gd name="connsiteX5630" fmla="*/ 1393826 w 3600448"/>
              <a:gd name="connsiteY5630" fmla="*/ 737129 h 2152650"/>
              <a:gd name="connsiteX5631" fmla="*/ 1354139 w 3600448"/>
              <a:gd name="connsiteY5631" fmla="*/ 748241 h 2152650"/>
              <a:gd name="connsiteX5632" fmla="*/ 1375786 w 3600448"/>
              <a:gd name="connsiteY5632" fmla="*/ 744537 h 2152650"/>
              <a:gd name="connsiteX5633" fmla="*/ 1375786 w 3600448"/>
              <a:gd name="connsiteY5633" fmla="*/ 740833 h 2152650"/>
              <a:gd name="connsiteX5634" fmla="*/ 1390498 w 3600448"/>
              <a:gd name="connsiteY5634" fmla="*/ 732498 h 2152650"/>
              <a:gd name="connsiteX5635" fmla="*/ 2555873 w 3600448"/>
              <a:gd name="connsiteY5635" fmla="*/ 728662 h 2152650"/>
              <a:gd name="connsiteX5636" fmla="*/ 2555873 w 3600448"/>
              <a:gd name="connsiteY5636" fmla="*/ 736599 h 2152650"/>
              <a:gd name="connsiteX5637" fmla="*/ 2544760 w 3600448"/>
              <a:gd name="connsiteY5637" fmla="*/ 732630 h 2152650"/>
              <a:gd name="connsiteX5638" fmla="*/ 2555873 w 3600448"/>
              <a:gd name="connsiteY5638" fmla="*/ 728662 h 2152650"/>
              <a:gd name="connsiteX5639" fmla="*/ 2528885 w 3600448"/>
              <a:gd name="connsiteY5639" fmla="*/ 728662 h 2152650"/>
              <a:gd name="connsiteX5640" fmla="*/ 2532589 w 3600448"/>
              <a:gd name="connsiteY5640" fmla="*/ 739774 h 2152650"/>
              <a:gd name="connsiteX5641" fmla="*/ 2366166 w 3600448"/>
              <a:gd name="connsiteY5641" fmla="*/ 722312 h 2152650"/>
              <a:gd name="connsiteX5642" fmla="*/ 2362198 w 3600448"/>
              <a:gd name="connsiteY5642" fmla="*/ 728662 h 2152650"/>
              <a:gd name="connsiteX5643" fmla="*/ 2366166 w 3600448"/>
              <a:gd name="connsiteY5643" fmla="*/ 722312 h 2152650"/>
              <a:gd name="connsiteX5644" fmla="*/ 2374731 w 3600448"/>
              <a:gd name="connsiteY5644" fmla="*/ 720554 h 2152650"/>
              <a:gd name="connsiteX5645" fmla="*/ 2372877 w 3600448"/>
              <a:gd name="connsiteY5645" fmla="*/ 721858 h 2152650"/>
              <a:gd name="connsiteX5646" fmla="*/ 2372975 w 3600448"/>
              <a:gd name="connsiteY5646" fmla="*/ 720713 h 2152650"/>
              <a:gd name="connsiteX5647" fmla="*/ 2376629 w 3600448"/>
              <a:gd name="connsiteY5647" fmla="*/ 710973 h 2152650"/>
              <a:gd name="connsiteX5648" fmla="*/ 2373346 w 3600448"/>
              <a:gd name="connsiteY5648" fmla="*/ 716416 h 2152650"/>
              <a:gd name="connsiteX5649" fmla="*/ 2372975 w 3600448"/>
              <a:gd name="connsiteY5649" fmla="*/ 720713 h 2152650"/>
              <a:gd name="connsiteX5650" fmla="*/ 2371587 w 3600448"/>
              <a:gd name="connsiteY5650" fmla="*/ 720838 h 2152650"/>
              <a:gd name="connsiteX5651" fmla="*/ 2369124 w 3600448"/>
              <a:gd name="connsiteY5651" fmla="*/ 718230 h 2152650"/>
              <a:gd name="connsiteX5652" fmla="*/ 2376629 w 3600448"/>
              <a:gd name="connsiteY5652" fmla="*/ 710973 h 2152650"/>
              <a:gd name="connsiteX5653" fmla="*/ 2395436 w 3600448"/>
              <a:gd name="connsiteY5653" fmla="*/ 706630 h 2152650"/>
              <a:gd name="connsiteX5654" fmla="*/ 2396797 w 3600448"/>
              <a:gd name="connsiteY5654" fmla="*/ 709158 h 2152650"/>
              <a:gd name="connsiteX5655" fmla="*/ 2391638 w 3600448"/>
              <a:gd name="connsiteY5655" fmla="*/ 714601 h 2152650"/>
              <a:gd name="connsiteX5656" fmla="*/ 2399143 w 3600448"/>
              <a:gd name="connsiteY5656" fmla="*/ 721858 h 2152650"/>
              <a:gd name="connsiteX5657" fmla="*/ 2391638 w 3600448"/>
              <a:gd name="connsiteY5657" fmla="*/ 721858 h 2152650"/>
              <a:gd name="connsiteX5658" fmla="*/ 2380381 w 3600448"/>
              <a:gd name="connsiteY5658" fmla="*/ 720044 h 2152650"/>
              <a:gd name="connsiteX5659" fmla="*/ 2374731 w 3600448"/>
              <a:gd name="connsiteY5659" fmla="*/ 720554 h 2152650"/>
              <a:gd name="connsiteX5660" fmla="*/ 2388355 w 3600448"/>
              <a:gd name="connsiteY5660" fmla="*/ 710973 h 2152650"/>
              <a:gd name="connsiteX5661" fmla="*/ 2395559 w 3600448"/>
              <a:gd name="connsiteY5661" fmla="*/ 706275 h 2152650"/>
              <a:gd name="connsiteX5662" fmla="*/ 2395566 w 3600448"/>
              <a:gd name="connsiteY5662" fmla="*/ 706550 h 2152650"/>
              <a:gd name="connsiteX5663" fmla="*/ 2395436 w 3600448"/>
              <a:gd name="connsiteY5663" fmla="*/ 706630 h 2152650"/>
              <a:gd name="connsiteX5664" fmla="*/ 2395332 w 3600448"/>
              <a:gd name="connsiteY5664" fmla="*/ 706437 h 2152650"/>
              <a:gd name="connsiteX5665" fmla="*/ 1825622 w 3600448"/>
              <a:gd name="connsiteY5665" fmla="*/ 703140 h 2152650"/>
              <a:gd name="connsiteX5666" fmla="*/ 1829327 w 3600448"/>
              <a:gd name="connsiteY5666" fmla="*/ 706804 h 2152650"/>
              <a:gd name="connsiteX5667" fmla="*/ 1827474 w 3600448"/>
              <a:gd name="connsiteY5667" fmla="*/ 707720 h 2152650"/>
              <a:gd name="connsiteX5668" fmla="*/ 1814510 w 3600448"/>
              <a:gd name="connsiteY5668" fmla="*/ 714131 h 2152650"/>
              <a:gd name="connsiteX5669" fmla="*/ 1825622 w 3600448"/>
              <a:gd name="connsiteY5669" fmla="*/ 703140 h 2152650"/>
              <a:gd name="connsiteX5670" fmla="*/ 3093837 w 3600448"/>
              <a:gd name="connsiteY5670" fmla="*/ 701708 h 2152650"/>
              <a:gd name="connsiteX5671" fmla="*/ 3093914 w 3600448"/>
              <a:gd name="connsiteY5671" fmla="*/ 701752 h 2152650"/>
              <a:gd name="connsiteX5672" fmla="*/ 3090860 w 3600448"/>
              <a:gd name="connsiteY5672" fmla="*/ 703792 h 2152650"/>
              <a:gd name="connsiteX5673" fmla="*/ 3093837 w 3600448"/>
              <a:gd name="connsiteY5673" fmla="*/ 701708 h 2152650"/>
              <a:gd name="connsiteX5674" fmla="*/ 2385414 w 3600448"/>
              <a:gd name="connsiteY5674" fmla="*/ 701278 h 2152650"/>
              <a:gd name="connsiteX5675" fmla="*/ 2392360 w 3600448"/>
              <a:gd name="connsiteY5675" fmla="*/ 703262 h 2152650"/>
              <a:gd name="connsiteX5676" fmla="*/ 2381247 w 3600448"/>
              <a:gd name="connsiteY5676" fmla="*/ 706437 h 2152650"/>
              <a:gd name="connsiteX5677" fmla="*/ 2385414 w 3600448"/>
              <a:gd name="connsiteY5677" fmla="*/ 701278 h 2152650"/>
              <a:gd name="connsiteX5678" fmla="*/ 1901029 w 3600448"/>
              <a:gd name="connsiteY5678" fmla="*/ 700418 h 2152650"/>
              <a:gd name="connsiteX5679" fmla="*/ 1908173 w 3600448"/>
              <a:gd name="connsiteY5679" fmla="*/ 702733 h 2152650"/>
              <a:gd name="connsiteX5680" fmla="*/ 1893885 w 3600448"/>
              <a:gd name="connsiteY5680" fmla="*/ 706437 h 2152650"/>
              <a:gd name="connsiteX5681" fmla="*/ 1901029 w 3600448"/>
              <a:gd name="connsiteY5681" fmla="*/ 700418 h 2152650"/>
              <a:gd name="connsiteX5682" fmla="*/ 2395390 w 3600448"/>
              <a:gd name="connsiteY5682" fmla="*/ 700087 h 2152650"/>
              <a:gd name="connsiteX5683" fmla="*/ 2399143 w 3600448"/>
              <a:gd name="connsiteY5683" fmla="*/ 703716 h 2152650"/>
              <a:gd name="connsiteX5684" fmla="*/ 2395559 w 3600448"/>
              <a:gd name="connsiteY5684" fmla="*/ 706275 h 2152650"/>
              <a:gd name="connsiteX5685" fmla="*/ 1692276 w 3600448"/>
              <a:gd name="connsiteY5685" fmla="*/ 700087 h 2152650"/>
              <a:gd name="connsiteX5686" fmla="*/ 1703387 w 3600448"/>
              <a:gd name="connsiteY5686" fmla="*/ 700087 h 2152650"/>
              <a:gd name="connsiteX5687" fmla="*/ 1689098 w 3600448"/>
              <a:gd name="connsiteY5687" fmla="*/ 706437 h 2152650"/>
              <a:gd name="connsiteX5688" fmla="*/ 2615602 w 3600448"/>
              <a:gd name="connsiteY5688" fmla="*/ 699135 h 2152650"/>
              <a:gd name="connsiteX5689" fmla="*/ 2619372 w 3600448"/>
              <a:gd name="connsiteY5689" fmla="*/ 710565 h 2152650"/>
              <a:gd name="connsiteX5690" fmla="*/ 2596750 w 3600448"/>
              <a:gd name="connsiteY5690" fmla="*/ 714375 h 2152650"/>
              <a:gd name="connsiteX5691" fmla="*/ 2596750 w 3600448"/>
              <a:gd name="connsiteY5691" fmla="*/ 718185 h 2152650"/>
              <a:gd name="connsiteX5692" fmla="*/ 2562817 w 3600448"/>
              <a:gd name="connsiteY5692" fmla="*/ 733425 h 2152650"/>
              <a:gd name="connsiteX5693" fmla="*/ 2559047 w 3600448"/>
              <a:gd name="connsiteY5693" fmla="*/ 725805 h 2152650"/>
              <a:gd name="connsiteX5694" fmla="*/ 2600521 w 3600448"/>
              <a:gd name="connsiteY5694" fmla="*/ 702945 h 2152650"/>
              <a:gd name="connsiteX5695" fmla="*/ 2615602 w 3600448"/>
              <a:gd name="connsiteY5695" fmla="*/ 699135 h 2152650"/>
              <a:gd name="connsiteX5696" fmla="*/ 3098659 w 3600448"/>
              <a:gd name="connsiteY5696" fmla="*/ 698583 h 2152650"/>
              <a:gd name="connsiteX5697" fmla="*/ 3109910 w 3600448"/>
              <a:gd name="connsiteY5697" fmla="*/ 703792 h 2152650"/>
              <a:gd name="connsiteX5698" fmla="*/ 3097528 w 3600448"/>
              <a:gd name="connsiteY5698" fmla="*/ 703792 h 2152650"/>
              <a:gd name="connsiteX5699" fmla="*/ 3093914 w 3600448"/>
              <a:gd name="connsiteY5699" fmla="*/ 701752 h 2152650"/>
              <a:gd name="connsiteX5700" fmla="*/ 1840439 w 3600448"/>
              <a:gd name="connsiteY5700" fmla="*/ 695813 h 2152650"/>
              <a:gd name="connsiteX5701" fmla="*/ 1858960 w 3600448"/>
              <a:gd name="connsiteY5701" fmla="*/ 710467 h 2152650"/>
              <a:gd name="connsiteX5702" fmla="*/ 1840439 w 3600448"/>
              <a:gd name="connsiteY5702" fmla="*/ 721458 h 2152650"/>
              <a:gd name="connsiteX5703" fmla="*/ 1847847 w 3600448"/>
              <a:gd name="connsiteY5703" fmla="*/ 717794 h 2152650"/>
              <a:gd name="connsiteX5704" fmla="*/ 1821918 w 3600448"/>
              <a:gd name="connsiteY5704" fmla="*/ 721458 h 2152650"/>
              <a:gd name="connsiteX5705" fmla="*/ 1825622 w 3600448"/>
              <a:gd name="connsiteY5705" fmla="*/ 725121 h 2152650"/>
              <a:gd name="connsiteX5706" fmla="*/ 1792285 w 3600448"/>
              <a:gd name="connsiteY5706" fmla="*/ 736111 h 2152650"/>
              <a:gd name="connsiteX5707" fmla="*/ 1810806 w 3600448"/>
              <a:gd name="connsiteY5707" fmla="*/ 736111 h 2152650"/>
              <a:gd name="connsiteX5708" fmla="*/ 1807101 w 3600448"/>
              <a:gd name="connsiteY5708" fmla="*/ 739775 h 2152650"/>
              <a:gd name="connsiteX5709" fmla="*/ 1784877 w 3600448"/>
              <a:gd name="connsiteY5709" fmla="*/ 736111 h 2152650"/>
              <a:gd name="connsiteX5710" fmla="*/ 1818735 w 3600448"/>
              <a:gd name="connsiteY5710" fmla="*/ 719111 h 2152650"/>
              <a:gd name="connsiteX5711" fmla="*/ 1829327 w 3600448"/>
              <a:gd name="connsiteY5711" fmla="*/ 706804 h 2152650"/>
              <a:gd name="connsiteX5712" fmla="*/ 1830253 w 3600448"/>
              <a:gd name="connsiteY5712" fmla="*/ 707720 h 2152650"/>
              <a:gd name="connsiteX5713" fmla="*/ 1840439 w 3600448"/>
              <a:gd name="connsiteY5713" fmla="*/ 706804 h 2152650"/>
              <a:gd name="connsiteX5714" fmla="*/ 1840439 w 3600448"/>
              <a:gd name="connsiteY5714" fmla="*/ 695813 h 2152650"/>
              <a:gd name="connsiteX5715" fmla="*/ 3013601 w 3600448"/>
              <a:gd name="connsiteY5715" fmla="*/ 695325 h 2152650"/>
              <a:gd name="connsiteX5716" fmla="*/ 3021010 w 3600448"/>
              <a:gd name="connsiteY5716" fmla="*/ 699293 h 2152650"/>
              <a:gd name="connsiteX5717" fmla="*/ 3017306 w 3600448"/>
              <a:gd name="connsiteY5717" fmla="*/ 699293 h 2152650"/>
              <a:gd name="connsiteX5718" fmla="*/ 3013601 w 3600448"/>
              <a:gd name="connsiteY5718" fmla="*/ 695325 h 2152650"/>
              <a:gd name="connsiteX5719" fmla="*/ 2783123 w 3600448"/>
              <a:gd name="connsiteY5719" fmla="*/ 692216 h 2152650"/>
              <a:gd name="connsiteX5720" fmla="*/ 2789235 w 3600448"/>
              <a:gd name="connsiteY5720" fmla="*/ 696383 h 2152650"/>
              <a:gd name="connsiteX5721" fmla="*/ 2771772 w 3600448"/>
              <a:gd name="connsiteY5721" fmla="*/ 696383 h 2152650"/>
              <a:gd name="connsiteX5722" fmla="*/ 2783123 w 3600448"/>
              <a:gd name="connsiteY5722" fmla="*/ 692216 h 2152650"/>
              <a:gd name="connsiteX5723" fmla="*/ 2600322 w 3600448"/>
              <a:gd name="connsiteY5723" fmla="*/ 687916 h 2152650"/>
              <a:gd name="connsiteX5724" fmla="*/ 2584447 w 3600448"/>
              <a:gd name="connsiteY5724" fmla="*/ 695324 h 2152650"/>
              <a:gd name="connsiteX5725" fmla="*/ 2600322 w 3600448"/>
              <a:gd name="connsiteY5725" fmla="*/ 687916 h 2152650"/>
              <a:gd name="connsiteX5726" fmla="*/ 2805110 w 3600448"/>
              <a:gd name="connsiteY5726" fmla="*/ 684212 h 2152650"/>
              <a:gd name="connsiteX5727" fmla="*/ 2808285 w 3600448"/>
              <a:gd name="connsiteY5727" fmla="*/ 684212 h 2152650"/>
              <a:gd name="connsiteX5728" fmla="*/ 2808285 w 3600448"/>
              <a:gd name="connsiteY5728" fmla="*/ 688974 h 2152650"/>
              <a:gd name="connsiteX5729" fmla="*/ 1713971 w 3600448"/>
              <a:gd name="connsiteY5729" fmla="*/ 684212 h 2152650"/>
              <a:gd name="connsiteX5730" fmla="*/ 1717674 w 3600448"/>
              <a:gd name="connsiteY5730" fmla="*/ 692150 h 2152650"/>
              <a:gd name="connsiteX5731" fmla="*/ 1713971 w 3600448"/>
              <a:gd name="connsiteY5731" fmla="*/ 692150 h 2152650"/>
              <a:gd name="connsiteX5732" fmla="*/ 1713971 w 3600448"/>
              <a:gd name="connsiteY5732" fmla="*/ 684212 h 2152650"/>
              <a:gd name="connsiteX5733" fmla="*/ 1684115 w 3600448"/>
              <a:gd name="connsiteY5733" fmla="*/ 683823 h 2152650"/>
              <a:gd name="connsiteX5734" fmla="*/ 1703387 w 3600448"/>
              <a:gd name="connsiteY5734" fmla="*/ 692679 h 2152650"/>
              <a:gd name="connsiteX5735" fmla="*/ 1688573 w 3600448"/>
              <a:gd name="connsiteY5735" fmla="*/ 700087 h 2152650"/>
              <a:gd name="connsiteX5736" fmla="*/ 1670050 w 3600448"/>
              <a:gd name="connsiteY5736" fmla="*/ 692679 h 2152650"/>
              <a:gd name="connsiteX5737" fmla="*/ 1673754 w 3600448"/>
              <a:gd name="connsiteY5737" fmla="*/ 685270 h 2152650"/>
              <a:gd name="connsiteX5738" fmla="*/ 1684115 w 3600448"/>
              <a:gd name="connsiteY5738" fmla="*/ 683823 h 2152650"/>
              <a:gd name="connsiteX5739" fmla="*/ 2459035 w 3600448"/>
              <a:gd name="connsiteY5739" fmla="*/ 681037 h 2152650"/>
              <a:gd name="connsiteX5740" fmla="*/ 2436521 w 3600448"/>
              <a:gd name="connsiteY5740" fmla="*/ 699888 h 2152650"/>
              <a:gd name="connsiteX5741" fmla="*/ 2451531 w 3600448"/>
              <a:gd name="connsiteY5741" fmla="*/ 703658 h 2152650"/>
              <a:gd name="connsiteX5742" fmla="*/ 2429017 w 3600448"/>
              <a:gd name="connsiteY5742" fmla="*/ 711199 h 2152650"/>
              <a:gd name="connsiteX5743" fmla="*/ 2421512 w 3600448"/>
              <a:gd name="connsiteY5743" fmla="*/ 703658 h 2152650"/>
              <a:gd name="connsiteX5744" fmla="*/ 2421512 w 3600448"/>
              <a:gd name="connsiteY5744" fmla="*/ 696118 h 2152650"/>
              <a:gd name="connsiteX5745" fmla="*/ 2459035 w 3600448"/>
              <a:gd name="connsiteY5745" fmla="*/ 681037 h 2152650"/>
              <a:gd name="connsiteX5746" fmla="*/ 1652770 w 3600448"/>
              <a:gd name="connsiteY5746" fmla="*/ 680205 h 2152650"/>
              <a:gd name="connsiteX5747" fmla="*/ 1643656 w 3600448"/>
              <a:gd name="connsiteY5747" fmla="*/ 684213 h 2152650"/>
              <a:gd name="connsiteX5748" fmla="*/ 1639886 w 3600448"/>
              <a:gd name="connsiteY5748" fmla="*/ 680641 h 2152650"/>
              <a:gd name="connsiteX5749" fmla="*/ 1666280 w 3600448"/>
              <a:gd name="connsiteY5749" fmla="*/ 677069 h 2152650"/>
              <a:gd name="connsiteX5750" fmla="*/ 1670050 w 3600448"/>
              <a:gd name="connsiteY5750" fmla="*/ 680641 h 2152650"/>
              <a:gd name="connsiteX5751" fmla="*/ 1664925 w 3600448"/>
              <a:gd name="connsiteY5751" fmla="*/ 677390 h 2152650"/>
              <a:gd name="connsiteX5752" fmla="*/ 1663803 w 3600448"/>
              <a:gd name="connsiteY5752" fmla="*/ 676678 h 2152650"/>
              <a:gd name="connsiteX5753" fmla="*/ 1664925 w 3600448"/>
              <a:gd name="connsiteY5753" fmla="*/ 677390 h 2152650"/>
              <a:gd name="connsiteX5754" fmla="*/ 1653083 w 3600448"/>
              <a:gd name="connsiteY5754" fmla="*/ 680194 h 2152650"/>
              <a:gd name="connsiteX5755" fmla="*/ 1652770 w 3600448"/>
              <a:gd name="connsiteY5755" fmla="*/ 680205 h 2152650"/>
              <a:gd name="connsiteX5756" fmla="*/ 1656853 w 3600448"/>
              <a:gd name="connsiteY5756" fmla="*/ 678408 h 2152650"/>
              <a:gd name="connsiteX5757" fmla="*/ 1663803 w 3600448"/>
              <a:gd name="connsiteY5757" fmla="*/ 676678 h 2152650"/>
              <a:gd name="connsiteX5758" fmla="*/ 2827448 w 3600448"/>
              <a:gd name="connsiteY5758" fmla="*/ 673554 h 2152650"/>
              <a:gd name="connsiteX5759" fmla="*/ 2846158 w 3600448"/>
              <a:gd name="connsiteY5759" fmla="*/ 673554 h 2152650"/>
              <a:gd name="connsiteX5760" fmla="*/ 2857384 w 3600448"/>
              <a:gd name="connsiteY5760" fmla="*/ 677182 h 2152650"/>
              <a:gd name="connsiteX5761" fmla="*/ 2816222 w 3600448"/>
              <a:gd name="connsiteY5761" fmla="*/ 688068 h 2152650"/>
              <a:gd name="connsiteX5762" fmla="*/ 2827448 w 3600448"/>
              <a:gd name="connsiteY5762" fmla="*/ 673554 h 2152650"/>
              <a:gd name="connsiteX5763" fmla="*/ 2391301 w 3600448"/>
              <a:gd name="connsiteY5763" fmla="*/ 665162 h 2152650"/>
              <a:gd name="connsiteX5764" fmla="*/ 2398710 w 3600448"/>
              <a:gd name="connsiteY5764" fmla="*/ 669924 h 2152650"/>
              <a:gd name="connsiteX5765" fmla="*/ 2391301 w 3600448"/>
              <a:gd name="connsiteY5765" fmla="*/ 669924 h 2152650"/>
              <a:gd name="connsiteX5766" fmla="*/ 2391301 w 3600448"/>
              <a:gd name="connsiteY5766" fmla="*/ 665162 h 2152650"/>
              <a:gd name="connsiteX5767" fmla="*/ 1856181 w 3600448"/>
              <a:gd name="connsiteY5767" fmla="*/ 665162 h 2152650"/>
              <a:gd name="connsiteX5768" fmla="*/ 1866897 w 3600448"/>
              <a:gd name="connsiteY5768" fmla="*/ 673100 h 2152650"/>
              <a:gd name="connsiteX5769" fmla="*/ 1856181 w 3600448"/>
              <a:gd name="connsiteY5769" fmla="*/ 673100 h 2152650"/>
              <a:gd name="connsiteX5770" fmla="*/ 1856181 w 3600448"/>
              <a:gd name="connsiteY5770" fmla="*/ 665162 h 2152650"/>
              <a:gd name="connsiteX5771" fmla="*/ 1663169 w 3600448"/>
              <a:gd name="connsiteY5771" fmla="*/ 664616 h 2152650"/>
              <a:gd name="connsiteX5772" fmla="*/ 1670580 w 3600448"/>
              <a:gd name="connsiteY5772" fmla="*/ 665956 h 2152650"/>
              <a:gd name="connsiteX5773" fmla="*/ 1663169 w 3600448"/>
              <a:gd name="connsiteY5773" fmla="*/ 669528 h 2152650"/>
              <a:gd name="connsiteX5774" fmla="*/ 1666873 w 3600448"/>
              <a:gd name="connsiteY5774" fmla="*/ 665956 h 2152650"/>
              <a:gd name="connsiteX5775" fmla="*/ 1655761 w 3600448"/>
              <a:gd name="connsiteY5775" fmla="*/ 665956 h 2152650"/>
              <a:gd name="connsiteX5776" fmla="*/ 1663169 w 3600448"/>
              <a:gd name="connsiteY5776" fmla="*/ 664616 h 2152650"/>
              <a:gd name="connsiteX5777" fmla="*/ 3012543 w 3600448"/>
              <a:gd name="connsiteY5777" fmla="*/ 658812 h 2152650"/>
              <a:gd name="connsiteX5778" fmla="*/ 3005135 w 3600448"/>
              <a:gd name="connsiteY5778" fmla="*/ 669924 h 2152650"/>
              <a:gd name="connsiteX5779" fmla="*/ 3012543 w 3600448"/>
              <a:gd name="connsiteY5779" fmla="*/ 658812 h 2152650"/>
              <a:gd name="connsiteX5780" fmla="*/ 1670580 w 3600448"/>
              <a:gd name="connsiteY5780" fmla="*/ 658812 h 2152650"/>
              <a:gd name="connsiteX5781" fmla="*/ 1685394 w 3600448"/>
              <a:gd name="connsiteY5781" fmla="*/ 669528 h 2152650"/>
              <a:gd name="connsiteX5782" fmla="*/ 1677987 w 3600448"/>
              <a:gd name="connsiteY5782" fmla="*/ 673100 h 2152650"/>
              <a:gd name="connsiteX5783" fmla="*/ 1677987 w 3600448"/>
              <a:gd name="connsiteY5783" fmla="*/ 662384 h 2152650"/>
              <a:gd name="connsiteX5784" fmla="*/ 1676135 w 3600448"/>
              <a:gd name="connsiteY5784" fmla="*/ 663277 h 2152650"/>
              <a:gd name="connsiteX5785" fmla="*/ 1670580 w 3600448"/>
              <a:gd name="connsiteY5785" fmla="*/ 665956 h 2152650"/>
              <a:gd name="connsiteX5786" fmla="*/ 1670580 w 3600448"/>
              <a:gd name="connsiteY5786" fmla="*/ 658812 h 2152650"/>
              <a:gd name="connsiteX5787" fmla="*/ 3083558 w 3600448"/>
              <a:gd name="connsiteY5787" fmla="*/ 657860 h 2152650"/>
              <a:gd name="connsiteX5788" fmla="*/ 3079906 w 3600448"/>
              <a:gd name="connsiteY5788" fmla="*/ 669290 h 2152650"/>
              <a:gd name="connsiteX5789" fmla="*/ 3079450 w 3600448"/>
              <a:gd name="connsiteY5789" fmla="*/ 667861 h 2152650"/>
              <a:gd name="connsiteX5790" fmla="*/ 3076559 w 3600448"/>
              <a:gd name="connsiteY5790" fmla="*/ 658812 h 2152650"/>
              <a:gd name="connsiteX5791" fmla="*/ 3076255 w 3600448"/>
              <a:gd name="connsiteY5791" fmla="*/ 657860 h 2152650"/>
              <a:gd name="connsiteX5792" fmla="*/ 3076559 w 3600448"/>
              <a:gd name="connsiteY5792" fmla="*/ 658812 h 2152650"/>
              <a:gd name="connsiteX5793" fmla="*/ 3076009 w 3600448"/>
              <a:gd name="connsiteY5793" fmla="*/ 658887 h 2152650"/>
              <a:gd name="connsiteX5794" fmla="*/ 3065301 w 3600448"/>
              <a:gd name="connsiteY5794" fmla="*/ 657860 h 2152650"/>
              <a:gd name="connsiteX5795" fmla="*/ 3073060 w 3600448"/>
              <a:gd name="connsiteY5795" fmla="*/ 659289 h 2152650"/>
              <a:gd name="connsiteX5796" fmla="*/ 3076009 w 3600448"/>
              <a:gd name="connsiteY5796" fmla="*/ 658887 h 2152650"/>
              <a:gd name="connsiteX5797" fmla="*/ 3072604 w 3600448"/>
              <a:gd name="connsiteY5797" fmla="*/ 673100 h 2152650"/>
              <a:gd name="connsiteX5798" fmla="*/ 3054347 w 3600448"/>
              <a:gd name="connsiteY5798" fmla="*/ 673100 h 2152650"/>
              <a:gd name="connsiteX5799" fmla="*/ 3068952 w 3600448"/>
              <a:gd name="connsiteY5799" fmla="*/ 669290 h 2152650"/>
              <a:gd name="connsiteX5800" fmla="*/ 3065301 w 3600448"/>
              <a:gd name="connsiteY5800" fmla="*/ 657860 h 2152650"/>
              <a:gd name="connsiteX5801" fmla="*/ 2822572 w 3600448"/>
              <a:gd name="connsiteY5801" fmla="*/ 654050 h 2152650"/>
              <a:gd name="connsiteX5802" fmla="*/ 2838447 w 3600448"/>
              <a:gd name="connsiteY5802" fmla="*/ 658018 h 2152650"/>
              <a:gd name="connsiteX5803" fmla="*/ 2822572 w 3600448"/>
              <a:gd name="connsiteY5803" fmla="*/ 654050 h 2152650"/>
              <a:gd name="connsiteX5804" fmla="*/ 2629426 w 3600448"/>
              <a:gd name="connsiteY5804" fmla="*/ 654050 h 2152650"/>
              <a:gd name="connsiteX5805" fmla="*/ 2636835 w 3600448"/>
              <a:gd name="connsiteY5805" fmla="*/ 661458 h 2152650"/>
              <a:gd name="connsiteX5806" fmla="*/ 2625722 w 3600448"/>
              <a:gd name="connsiteY5806" fmla="*/ 661458 h 2152650"/>
              <a:gd name="connsiteX5807" fmla="*/ 2629426 w 3600448"/>
              <a:gd name="connsiteY5807" fmla="*/ 654050 h 2152650"/>
              <a:gd name="connsiteX5808" fmla="*/ 1714502 w 3600448"/>
              <a:gd name="connsiteY5808" fmla="*/ 654050 h 2152650"/>
              <a:gd name="connsiteX5809" fmla="*/ 1714502 w 3600448"/>
              <a:gd name="connsiteY5809" fmla="*/ 661988 h 2152650"/>
              <a:gd name="connsiteX5810" fmla="*/ 1703386 w 3600448"/>
              <a:gd name="connsiteY5810" fmla="*/ 661988 h 2152650"/>
              <a:gd name="connsiteX5811" fmla="*/ 1714502 w 3600448"/>
              <a:gd name="connsiteY5811" fmla="*/ 654050 h 2152650"/>
              <a:gd name="connsiteX5812" fmla="*/ 2921791 w 3600448"/>
              <a:gd name="connsiteY5812" fmla="*/ 653653 h 2152650"/>
              <a:gd name="connsiteX5813" fmla="*/ 2935285 w 3600448"/>
              <a:gd name="connsiteY5813" fmla="*/ 654579 h 2152650"/>
              <a:gd name="connsiteX5814" fmla="*/ 2908297 w 3600448"/>
              <a:gd name="connsiteY5814" fmla="*/ 658283 h 2152650"/>
              <a:gd name="connsiteX5815" fmla="*/ 2921791 w 3600448"/>
              <a:gd name="connsiteY5815" fmla="*/ 653653 h 2152650"/>
              <a:gd name="connsiteX5816" fmla="*/ 2871785 w 3600448"/>
              <a:gd name="connsiteY5816" fmla="*/ 647700 h 2152650"/>
              <a:gd name="connsiteX5817" fmla="*/ 2860899 w 3600448"/>
              <a:gd name="connsiteY5817" fmla="*/ 651272 h 2152650"/>
              <a:gd name="connsiteX5818" fmla="*/ 2864528 w 3600448"/>
              <a:gd name="connsiteY5818" fmla="*/ 651272 h 2152650"/>
              <a:gd name="connsiteX5819" fmla="*/ 2846385 w 3600448"/>
              <a:gd name="connsiteY5819" fmla="*/ 654843 h 2152650"/>
              <a:gd name="connsiteX5820" fmla="*/ 2871785 w 3600448"/>
              <a:gd name="connsiteY5820" fmla="*/ 647700 h 2152650"/>
              <a:gd name="connsiteX5821" fmla="*/ 2465385 w 3600448"/>
              <a:gd name="connsiteY5821" fmla="*/ 643466 h 2152650"/>
              <a:gd name="connsiteX5822" fmla="*/ 2417760 w 3600448"/>
              <a:gd name="connsiteY5822" fmla="*/ 654579 h 2152650"/>
              <a:gd name="connsiteX5823" fmla="*/ 2465385 w 3600448"/>
              <a:gd name="connsiteY5823" fmla="*/ 643466 h 2152650"/>
              <a:gd name="connsiteX5824" fmla="*/ 2890835 w 3600448"/>
              <a:gd name="connsiteY5824" fmla="*/ 639762 h 2152650"/>
              <a:gd name="connsiteX5825" fmla="*/ 2894010 w 3600448"/>
              <a:gd name="connsiteY5825" fmla="*/ 642937 h 2152650"/>
              <a:gd name="connsiteX5826" fmla="*/ 2890835 w 3600448"/>
              <a:gd name="connsiteY5826" fmla="*/ 642937 h 2152650"/>
              <a:gd name="connsiteX5827" fmla="*/ 2905122 w 3600448"/>
              <a:gd name="connsiteY5827" fmla="*/ 636587 h 2152650"/>
              <a:gd name="connsiteX5828" fmla="*/ 2913060 w 3600448"/>
              <a:gd name="connsiteY5828" fmla="*/ 639762 h 2152650"/>
              <a:gd name="connsiteX5829" fmla="*/ 2909091 w 3600448"/>
              <a:gd name="connsiteY5829" fmla="*/ 639762 h 2152650"/>
              <a:gd name="connsiteX5830" fmla="*/ 2905122 w 3600448"/>
              <a:gd name="connsiteY5830" fmla="*/ 636587 h 2152650"/>
              <a:gd name="connsiteX5831" fmla="*/ 1834065 w 3600448"/>
              <a:gd name="connsiteY5831" fmla="*/ 632848 h 2152650"/>
              <a:gd name="connsiteX5832" fmla="*/ 1852610 w 3600448"/>
              <a:gd name="connsiteY5832" fmla="*/ 635793 h 2152650"/>
              <a:gd name="connsiteX5833" fmla="*/ 1815403 w 3600448"/>
              <a:gd name="connsiteY5833" fmla="*/ 643334 h 2152650"/>
              <a:gd name="connsiteX5834" fmla="*/ 1822844 w 3600448"/>
              <a:gd name="connsiteY5834" fmla="*/ 647104 h 2152650"/>
              <a:gd name="connsiteX5835" fmla="*/ 1755872 w 3600448"/>
              <a:gd name="connsiteY5835" fmla="*/ 669726 h 2152650"/>
              <a:gd name="connsiteX5836" fmla="*/ 1752151 w 3600448"/>
              <a:gd name="connsiteY5836" fmla="*/ 677267 h 2152650"/>
              <a:gd name="connsiteX5837" fmla="*/ 1737271 w 3600448"/>
              <a:gd name="connsiteY5837" fmla="*/ 673496 h 2152650"/>
              <a:gd name="connsiteX5838" fmla="*/ 1733549 w 3600448"/>
              <a:gd name="connsiteY5838" fmla="*/ 677267 h 2152650"/>
              <a:gd name="connsiteX5839" fmla="*/ 1737271 w 3600448"/>
              <a:gd name="connsiteY5839" fmla="*/ 669726 h 2152650"/>
              <a:gd name="connsiteX5840" fmla="*/ 1744709 w 3600448"/>
              <a:gd name="connsiteY5840" fmla="*/ 673496 h 2152650"/>
              <a:gd name="connsiteX5841" fmla="*/ 1770757 w 3600448"/>
              <a:gd name="connsiteY5841" fmla="*/ 650874 h 2152650"/>
              <a:gd name="connsiteX5842" fmla="*/ 1834065 w 3600448"/>
              <a:gd name="connsiteY5842" fmla="*/ 632848 h 2152650"/>
              <a:gd name="connsiteX5843" fmla="*/ 1718072 w 3600448"/>
              <a:gd name="connsiteY5843" fmla="*/ 628650 h 2152650"/>
              <a:gd name="connsiteX5844" fmla="*/ 1721842 w 3600448"/>
              <a:gd name="connsiteY5844" fmla="*/ 651272 h 2152650"/>
              <a:gd name="connsiteX5845" fmla="*/ 1695448 w 3600448"/>
              <a:gd name="connsiteY5845" fmla="*/ 651272 h 2152650"/>
              <a:gd name="connsiteX5846" fmla="*/ 1706759 w 3600448"/>
              <a:gd name="connsiteY5846" fmla="*/ 632420 h 2152650"/>
              <a:gd name="connsiteX5847" fmla="*/ 1714303 w 3600448"/>
              <a:gd name="connsiteY5847" fmla="*/ 639961 h 2152650"/>
              <a:gd name="connsiteX5848" fmla="*/ 1718072 w 3600448"/>
              <a:gd name="connsiteY5848" fmla="*/ 628650 h 2152650"/>
              <a:gd name="connsiteX5849" fmla="*/ 2748947 w 3600448"/>
              <a:gd name="connsiteY5849" fmla="*/ 625236 h 2152650"/>
              <a:gd name="connsiteX5850" fmla="*/ 2749972 w 3600448"/>
              <a:gd name="connsiteY5850" fmla="*/ 625399 h 2152650"/>
              <a:gd name="connsiteX5851" fmla="*/ 2748947 w 3600448"/>
              <a:gd name="connsiteY5851" fmla="*/ 626169 h 2152650"/>
              <a:gd name="connsiteX5852" fmla="*/ 1854554 w 3600448"/>
              <a:gd name="connsiteY5852" fmla="*/ 625216 h 2152650"/>
              <a:gd name="connsiteX5853" fmla="*/ 1859912 w 3600448"/>
              <a:gd name="connsiteY5853" fmla="*/ 628967 h 2152650"/>
              <a:gd name="connsiteX5854" fmla="*/ 1852292 w 3600448"/>
              <a:gd name="connsiteY5854" fmla="*/ 632777 h 2152650"/>
              <a:gd name="connsiteX5855" fmla="*/ 1848482 w 3600448"/>
              <a:gd name="connsiteY5855" fmla="*/ 628967 h 2152650"/>
              <a:gd name="connsiteX5856" fmla="*/ 1854554 w 3600448"/>
              <a:gd name="connsiteY5856" fmla="*/ 625216 h 2152650"/>
              <a:gd name="connsiteX5857" fmla="*/ 1766885 w 3600448"/>
              <a:gd name="connsiteY5857" fmla="*/ 620957 h 2152650"/>
              <a:gd name="connsiteX5858" fmla="*/ 1789111 w 3600448"/>
              <a:gd name="connsiteY5858" fmla="*/ 628528 h 2152650"/>
              <a:gd name="connsiteX5859" fmla="*/ 1755772 w 3600448"/>
              <a:gd name="connsiteY5859" fmla="*/ 639885 h 2152650"/>
              <a:gd name="connsiteX5860" fmla="*/ 1737253 w 3600448"/>
              <a:gd name="connsiteY5860" fmla="*/ 658813 h 2152650"/>
              <a:gd name="connsiteX5861" fmla="*/ 1729846 w 3600448"/>
              <a:gd name="connsiteY5861" fmla="*/ 643670 h 2152650"/>
              <a:gd name="connsiteX5862" fmla="*/ 1759478 w 3600448"/>
              <a:gd name="connsiteY5862" fmla="*/ 632314 h 2152650"/>
              <a:gd name="connsiteX5863" fmla="*/ 1766885 w 3600448"/>
              <a:gd name="connsiteY5863" fmla="*/ 620957 h 2152650"/>
              <a:gd name="connsiteX5864" fmla="*/ 2822573 w 3600448"/>
              <a:gd name="connsiteY5864" fmla="*/ 614362 h 2152650"/>
              <a:gd name="connsiteX5865" fmla="*/ 2816223 w 3600448"/>
              <a:gd name="connsiteY5865" fmla="*/ 617537 h 2152650"/>
              <a:gd name="connsiteX5866" fmla="*/ 2808285 w 3600448"/>
              <a:gd name="connsiteY5866" fmla="*/ 617537 h 2152650"/>
              <a:gd name="connsiteX5867" fmla="*/ 2734047 w 3600448"/>
              <a:gd name="connsiteY5867" fmla="*/ 614045 h 2152650"/>
              <a:gd name="connsiteX5868" fmla="*/ 2745222 w 3600448"/>
              <a:gd name="connsiteY5868" fmla="*/ 628967 h 2152650"/>
              <a:gd name="connsiteX5869" fmla="*/ 2748947 w 3600448"/>
              <a:gd name="connsiteY5869" fmla="*/ 626169 h 2152650"/>
              <a:gd name="connsiteX5870" fmla="*/ 2748947 w 3600448"/>
              <a:gd name="connsiteY5870" fmla="*/ 628967 h 2152650"/>
              <a:gd name="connsiteX5871" fmla="*/ 2678172 w 3600448"/>
              <a:gd name="connsiteY5871" fmla="*/ 658812 h 2152650"/>
              <a:gd name="connsiteX5872" fmla="*/ 2678172 w 3600448"/>
              <a:gd name="connsiteY5872" fmla="*/ 647620 h 2152650"/>
              <a:gd name="connsiteX5873" fmla="*/ 2666997 w 3600448"/>
              <a:gd name="connsiteY5873" fmla="*/ 651351 h 2152650"/>
              <a:gd name="connsiteX5874" fmla="*/ 2681897 w 3600448"/>
              <a:gd name="connsiteY5874" fmla="*/ 647620 h 2152650"/>
              <a:gd name="connsiteX5875" fmla="*/ 2678172 w 3600448"/>
              <a:gd name="connsiteY5875" fmla="*/ 640159 h 2152650"/>
              <a:gd name="connsiteX5876" fmla="*/ 2685622 w 3600448"/>
              <a:gd name="connsiteY5876" fmla="*/ 640159 h 2152650"/>
              <a:gd name="connsiteX5877" fmla="*/ 2678172 w 3600448"/>
              <a:gd name="connsiteY5877" fmla="*/ 628967 h 2152650"/>
              <a:gd name="connsiteX5878" fmla="*/ 2704247 w 3600448"/>
              <a:gd name="connsiteY5878" fmla="*/ 617775 h 2152650"/>
              <a:gd name="connsiteX5879" fmla="*/ 2707972 w 3600448"/>
              <a:gd name="connsiteY5879" fmla="*/ 628967 h 2152650"/>
              <a:gd name="connsiteX5880" fmla="*/ 2719147 w 3600448"/>
              <a:gd name="connsiteY5880" fmla="*/ 625236 h 2152650"/>
              <a:gd name="connsiteX5881" fmla="*/ 2715422 w 3600448"/>
              <a:gd name="connsiteY5881" fmla="*/ 621506 h 2152650"/>
              <a:gd name="connsiteX5882" fmla="*/ 2734047 w 3600448"/>
              <a:gd name="connsiteY5882" fmla="*/ 614045 h 2152650"/>
              <a:gd name="connsiteX5883" fmla="*/ 2539204 w 3600448"/>
              <a:gd name="connsiteY5883" fmla="*/ 610393 h 2152650"/>
              <a:gd name="connsiteX5884" fmla="*/ 2541056 w 3600448"/>
              <a:gd name="connsiteY5884" fmla="*/ 610393 h 2152650"/>
              <a:gd name="connsiteX5885" fmla="*/ 2533647 w 3600448"/>
              <a:gd name="connsiteY5885" fmla="*/ 614362 h 2152650"/>
              <a:gd name="connsiteX5886" fmla="*/ 1926693 w 3600448"/>
              <a:gd name="connsiteY5886" fmla="*/ 610129 h 2152650"/>
              <a:gd name="connsiteX5887" fmla="*/ 1960030 w 3600448"/>
              <a:gd name="connsiteY5887" fmla="*/ 628650 h 2152650"/>
              <a:gd name="connsiteX5888" fmla="*/ 1971143 w 3600448"/>
              <a:gd name="connsiteY5888" fmla="*/ 617538 h 2152650"/>
              <a:gd name="connsiteX5889" fmla="*/ 1974847 w 3600448"/>
              <a:gd name="connsiteY5889" fmla="*/ 624946 h 2152650"/>
              <a:gd name="connsiteX5890" fmla="*/ 1930397 w 3600448"/>
              <a:gd name="connsiteY5890" fmla="*/ 632354 h 2152650"/>
              <a:gd name="connsiteX5891" fmla="*/ 1922988 w 3600448"/>
              <a:gd name="connsiteY5891" fmla="*/ 639763 h 2152650"/>
              <a:gd name="connsiteX5892" fmla="*/ 1926693 w 3600448"/>
              <a:gd name="connsiteY5892" fmla="*/ 628650 h 2152650"/>
              <a:gd name="connsiteX5893" fmla="*/ 1885947 w 3600448"/>
              <a:gd name="connsiteY5893" fmla="*/ 632354 h 2152650"/>
              <a:gd name="connsiteX5894" fmla="*/ 1878538 w 3600448"/>
              <a:gd name="connsiteY5894" fmla="*/ 628650 h 2152650"/>
              <a:gd name="connsiteX5895" fmla="*/ 1904468 w 3600448"/>
              <a:gd name="connsiteY5895" fmla="*/ 624946 h 2152650"/>
              <a:gd name="connsiteX5896" fmla="*/ 1897059 w 3600448"/>
              <a:gd name="connsiteY5896" fmla="*/ 624946 h 2152650"/>
              <a:gd name="connsiteX5897" fmla="*/ 1926693 w 3600448"/>
              <a:gd name="connsiteY5897" fmla="*/ 610129 h 2152650"/>
              <a:gd name="connsiteX5898" fmla="*/ 2727323 w 3600448"/>
              <a:gd name="connsiteY5898" fmla="*/ 606954 h 2152650"/>
              <a:gd name="connsiteX5899" fmla="*/ 2716210 w 3600448"/>
              <a:gd name="connsiteY5899" fmla="*/ 610658 h 2152650"/>
              <a:gd name="connsiteX5900" fmla="*/ 2727323 w 3600448"/>
              <a:gd name="connsiteY5900" fmla="*/ 606954 h 2152650"/>
              <a:gd name="connsiteX5901" fmla="*/ 2771297 w 3600448"/>
              <a:gd name="connsiteY5901" fmla="*/ 606583 h 2152650"/>
              <a:gd name="connsiteX5902" fmla="*/ 2775022 w 3600448"/>
              <a:gd name="connsiteY5902" fmla="*/ 606583 h 2152650"/>
              <a:gd name="connsiteX5903" fmla="*/ 2774929 w 3600448"/>
              <a:gd name="connsiteY5903" fmla="*/ 606653 h 2152650"/>
              <a:gd name="connsiteX5904" fmla="*/ 2544760 w 3600448"/>
              <a:gd name="connsiteY5904" fmla="*/ 606425 h 2152650"/>
              <a:gd name="connsiteX5905" fmla="*/ 2539204 w 3600448"/>
              <a:gd name="connsiteY5905" fmla="*/ 610393 h 2152650"/>
              <a:gd name="connsiteX5906" fmla="*/ 2537351 w 3600448"/>
              <a:gd name="connsiteY5906" fmla="*/ 610393 h 2152650"/>
              <a:gd name="connsiteX5907" fmla="*/ 2544760 w 3600448"/>
              <a:gd name="connsiteY5907" fmla="*/ 606425 h 2152650"/>
              <a:gd name="connsiteX5908" fmla="*/ 3217860 w 3600448"/>
              <a:gd name="connsiteY5908" fmla="*/ 592137 h 2152650"/>
              <a:gd name="connsiteX5909" fmla="*/ 3225798 w 3600448"/>
              <a:gd name="connsiteY5909" fmla="*/ 592137 h 2152650"/>
              <a:gd name="connsiteX5910" fmla="*/ 3217860 w 3600448"/>
              <a:gd name="connsiteY5910" fmla="*/ 598487 h 2152650"/>
              <a:gd name="connsiteX5911" fmla="*/ 1800796 w 3600448"/>
              <a:gd name="connsiteY5911" fmla="*/ 587490 h 2152650"/>
              <a:gd name="connsiteX5912" fmla="*/ 1808160 w 3600448"/>
              <a:gd name="connsiteY5912" fmla="*/ 591079 h 2152650"/>
              <a:gd name="connsiteX5913" fmla="*/ 1781771 w 3600448"/>
              <a:gd name="connsiteY5913" fmla="*/ 602191 h 2152650"/>
              <a:gd name="connsiteX5914" fmla="*/ 1777997 w 3600448"/>
              <a:gd name="connsiteY5914" fmla="*/ 594783 h 2152650"/>
              <a:gd name="connsiteX5915" fmla="*/ 1800796 w 3600448"/>
              <a:gd name="connsiteY5915" fmla="*/ 587490 h 2152650"/>
              <a:gd name="connsiteX5916" fmla="*/ 2224085 w 3600448"/>
              <a:gd name="connsiteY5916" fmla="*/ 584200 h 2152650"/>
              <a:gd name="connsiteX5917" fmla="*/ 2232022 w 3600448"/>
              <a:gd name="connsiteY5917" fmla="*/ 591343 h 2152650"/>
              <a:gd name="connsiteX5918" fmla="*/ 2224085 w 3600448"/>
              <a:gd name="connsiteY5918" fmla="*/ 584200 h 2152650"/>
              <a:gd name="connsiteX5919" fmla="*/ 2101054 w 3600448"/>
              <a:gd name="connsiteY5919" fmla="*/ 584200 h 2152650"/>
              <a:gd name="connsiteX5920" fmla="*/ 2120898 w 3600448"/>
              <a:gd name="connsiteY5920" fmla="*/ 584200 h 2152650"/>
              <a:gd name="connsiteX5921" fmla="*/ 2112960 w 3600448"/>
              <a:gd name="connsiteY5921" fmla="*/ 587375 h 2152650"/>
              <a:gd name="connsiteX5922" fmla="*/ 2101054 w 3600448"/>
              <a:gd name="connsiteY5922" fmla="*/ 584200 h 2152650"/>
              <a:gd name="connsiteX5923" fmla="*/ 2049990 w 3600448"/>
              <a:gd name="connsiteY5923" fmla="*/ 576791 h 2152650"/>
              <a:gd name="connsiteX5924" fmla="*/ 2035173 w 3600448"/>
              <a:gd name="connsiteY5924" fmla="*/ 595312 h 2152650"/>
              <a:gd name="connsiteX5925" fmla="*/ 2049990 w 3600448"/>
              <a:gd name="connsiteY5925" fmla="*/ 576791 h 2152650"/>
              <a:gd name="connsiteX5926" fmla="*/ 3057522 w 3600448"/>
              <a:gd name="connsiteY5926" fmla="*/ 573087 h 2152650"/>
              <a:gd name="connsiteX5927" fmla="*/ 3068635 w 3600448"/>
              <a:gd name="connsiteY5927" fmla="*/ 576262 h 2152650"/>
              <a:gd name="connsiteX5928" fmla="*/ 3060697 w 3600448"/>
              <a:gd name="connsiteY5928" fmla="*/ 576262 h 2152650"/>
              <a:gd name="connsiteX5929" fmla="*/ 1989452 w 3600448"/>
              <a:gd name="connsiteY5929" fmla="*/ 573087 h 2152650"/>
              <a:gd name="connsiteX5930" fmla="*/ 1985642 w 3600448"/>
              <a:gd name="connsiteY5930" fmla="*/ 581024 h 2152650"/>
              <a:gd name="connsiteX5931" fmla="*/ 1978022 w 3600448"/>
              <a:gd name="connsiteY5931" fmla="*/ 577055 h 2152650"/>
              <a:gd name="connsiteX5932" fmla="*/ 1989452 w 3600448"/>
              <a:gd name="connsiteY5932" fmla="*/ 573087 h 2152650"/>
              <a:gd name="connsiteX5933" fmla="*/ 3124515 w 3600448"/>
              <a:gd name="connsiteY5933" fmla="*/ 569458 h 2152650"/>
              <a:gd name="connsiteX5934" fmla="*/ 3129002 w 3600448"/>
              <a:gd name="connsiteY5934" fmla="*/ 570573 h 2152650"/>
              <a:gd name="connsiteX5935" fmla="*/ 3128166 w 3600448"/>
              <a:gd name="connsiteY5935" fmla="*/ 570904 h 2152650"/>
              <a:gd name="connsiteX5936" fmla="*/ 3124515 w 3600448"/>
              <a:gd name="connsiteY5936" fmla="*/ 569458 h 2152650"/>
              <a:gd name="connsiteX5937" fmla="*/ 1974847 w 3600448"/>
              <a:gd name="connsiteY5937" fmla="*/ 561975 h 2152650"/>
              <a:gd name="connsiteX5938" fmla="*/ 1982785 w 3600448"/>
              <a:gd name="connsiteY5938" fmla="*/ 565150 h 2152650"/>
              <a:gd name="connsiteX5939" fmla="*/ 1978022 w 3600448"/>
              <a:gd name="connsiteY5939" fmla="*/ 565150 h 2152650"/>
              <a:gd name="connsiteX5940" fmla="*/ 1960560 w 3600448"/>
              <a:gd name="connsiteY5940" fmla="*/ 558800 h 2152650"/>
              <a:gd name="connsiteX5941" fmla="*/ 1933572 w 3600448"/>
              <a:gd name="connsiteY5941" fmla="*/ 566208 h 2152650"/>
              <a:gd name="connsiteX5942" fmla="*/ 1960560 w 3600448"/>
              <a:gd name="connsiteY5942" fmla="*/ 558800 h 2152650"/>
              <a:gd name="connsiteX5943" fmla="*/ 3077048 w 3600448"/>
              <a:gd name="connsiteY5943" fmla="*/ 554037 h 2152650"/>
              <a:gd name="connsiteX5944" fmla="*/ 3091653 w 3600448"/>
              <a:gd name="connsiteY5944" fmla="*/ 554037 h 2152650"/>
              <a:gd name="connsiteX5945" fmla="*/ 3095305 w 3600448"/>
              <a:gd name="connsiteY5945" fmla="*/ 561748 h 2152650"/>
              <a:gd name="connsiteX5946" fmla="*/ 3102607 w 3600448"/>
              <a:gd name="connsiteY5946" fmla="*/ 554037 h 2152650"/>
              <a:gd name="connsiteX5947" fmla="*/ 3142771 w 3600448"/>
              <a:gd name="connsiteY5947" fmla="*/ 557892 h 2152650"/>
              <a:gd name="connsiteX5948" fmla="*/ 3135468 w 3600448"/>
              <a:gd name="connsiteY5948" fmla="*/ 565603 h 2152650"/>
              <a:gd name="connsiteX5949" fmla="*/ 3142771 w 3600448"/>
              <a:gd name="connsiteY5949" fmla="*/ 573313 h 2152650"/>
              <a:gd name="connsiteX5950" fmla="*/ 3132274 w 3600448"/>
              <a:gd name="connsiteY5950" fmla="*/ 571386 h 2152650"/>
              <a:gd name="connsiteX5951" fmla="*/ 3129002 w 3600448"/>
              <a:gd name="connsiteY5951" fmla="*/ 570573 h 2152650"/>
              <a:gd name="connsiteX5952" fmla="*/ 3131817 w 3600448"/>
              <a:gd name="connsiteY5952" fmla="*/ 569458 h 2152650"/>
              <a:gd name="connsiteX5953" fmla="*/ 3117212 w 3600448"/>
              <a:gd name="connsiteY5953" fmla="*/ 569458 h 2152650"/>
              <a:gd name="connsiteX5954" fmla="*/ 3120863 w 3600448"/>
              <a:gd name="connsiteY5954" fmla="*/ 581024 h 2152650"/>
              <a:gd name="connsiteX5955" fmla="*/ 3088002 w 3600448"/>
              <a:gd name="connsiteY5955" fmla="*/ 581024 h 2152650"/>
              <a:gd name="connsiteX5956" fmla="*/ 3084351 w 3600448"/>
              <a:gd name="connsiteY5956" fmla="*/ 569458 h 2152650"/>
              <a:gd name="connsiteX5957" fmla="*/ 3073397 w 3600448"/>
              <a:gd name="connsiteY5957" fmla="*/ 569458 h 2152650"/>
              <a:gd name="connsiteX5958" fmla="*/ 3077048 w 3600448"/>
              <a:gd name="connsiteY5958" fmla="*/ 554037 h 2152650"/>
              <a:gd name="connsiteX5959" fmla="*/ 2514598 w 3600448"/>
              <a:gd name="connsiteY5959" fmla="*/ 550862 h 2152650"/>
              <a:gd name="connsiteX5960" fmla="*/ 2514598 w 3600448"/>
              <a:gd name="connsiteY5960" fmla="*/ 561974 h 2152650"/>
              <a:gd name="connsiteX5961" fmla="*/ 2503485 w 3600448"/>
              <a:gd name="connsiteY5961" fmla="*/ 561974 h 2152650"/>
              <a:gd name="connsiteX5962" fmla="*/ 2514598 w 3600448"/>
              <a:gd name="connsiteY5962" fmla="*/ 550862 h 2152650"/>
              <a:gd name="connsiteX5963" fmla="*/ 2729089 w 3600448"/>
              <a:gd name="connsiteY5963" fmla="*/ 545182 h 2152650"/>
              <a:gd name="connsiteX5964" fmla="*/ 2723195 w 3600448"/>
              <a:gd name="connsiteY5964" fmla="*/ 554037 h 2152650"/>
              <a:gd name="connsiteX5965" fmla="*/ 2723195 w 3600448"/>
              <a:gd name="connsiteY5965" fmla="*/ 546629 h 2152650"/>
              <a:gd name="connsiteX5966" fmla="*/ 2729089 w 3600448"/>
              <a:gd name="connsiteY5966" fmla="*/ 545182 h 2152650"/>
              <a:gd name="connsiteX5967" fmla="*/ 2700335 w 3600448"/>
              <a:gd name="connsiteY5967" fmla="*/ 543485 h 2152650"/>
              <a:gd name="connsiteX5968" fmla="*/ 2711447 w 3600448"/>
              <a:gd name="connsiteY5968" fmla="*/ 550956 h 2152650"/>
              <a:gd name="connsiteX5969" fmla="*/ 2666997 w 3600448"/>
              <a:gd name="connsiteY5969" fmla="*/ 565897 h 2152650"/>
              <a:gd name="connsiteX5970" fmla="*/ 2681814 w 3600448"/>
              <a:gd name="connsiteY5970" fmla="*/ 562162 h 2152650"/>
              <a:gd name="connsiteX5971" fmla="*/ 2674405 w 3600448"/>
              <a:gd name="connsiteY5971" fmla="*/ 569632 h 2152650"/>
              <a:gd name="connsiteX5972" fmla="*/ 2652180 w 3600448"/>
              <a:gd name="connsiteY5972" fmla="*/ 573368 h 2152650"/>
              <a:gd name="connsiteX5973" fmla="*/ 2652180 w 3600448"/>
              <a:gd name="connsiteY5973" fmla="*/ 565897 h 2152650"/>
              <a:gd name="connsiteX5974" fmla="*/ 2566985 w 3600448"/>
              <a:gd name="connsiteY5974" fmla="*/ 595779 h 2152650"/>
              <a:gd name="connsiteX5975" fmla="*/ 2570689 w 3600448"/>
              <a:gd name="connsiteY5975" fmla="*/ 603250 h 2152650"/>
              <a:gd name="connsiteX5976" fmla="*/ 2555872 w 3600448"/>
              <a:gd name="connsiteY5976" fmla="*/ 603250 h 2152650"/>
              <a:gd name="connsiteX5977" fmla="*/ 2555872 w 3600448"/>
              <a:gd name="connsiteY5977" fmla="*/ 599515 h 2152650"/>
              <a:gd name="connsiteX5978" fmla="*/ 2607730 w 3600448"/>
              <a:gd name="connsiteY5978" fmla="*/ 565897 h 2152650"/>
              <a:gd name="connsiteX5979" fmla="*/ 2641068 w 3600448"/>
              <a:gd name="connsiteY5979" fmla="*/ 558426 h 2152650"/>
              <a:gd name="connsiteX5980" fmla="*/ 2670701 w 3600448"/>
              <a:gd name="connsiteY5980" fmla="*/ 547221 h 2152650"/>
              <a:gd name="connsiteX5981" fmla="*/ 2685518 w 3600448"/>
              <a:gd name="connsiteY5981" fmla="*/ 550956 h 2152650"/>
              <a:gd name="connsiteX5982" fmla="*/ 2700335 w 3600448"/>
              <a:gd name="connsiteY5982" fmla="*/ 543485 h 2152650"/>
              <a:gd name="connsiteX5983" fmla="*/ 2008435 w 3600448"/>
              <a:gd name="connsiteY5983" fmla="*/ 536575 h 2152650"/>
              <a:gd name="connsiteX5984" fmla="*/ 1997406 w 3600448"/>
              <a:gd name="connsiteY5984" fmla="*/ 540226 h 2152650"/>
              <a:gd name="connsiteX5985" fmla="*/ 2012112 w 3600448"/>
              <a:gd name="connsiteY5985" fmla="*/ 547529 h 2152650"/>
              <a:gd name="connsiteX5986" fmla="*/ 2019464 w 3600448"/>
              <a:gd name="connsiteY5986" fmla="*/ 536575 h 2152650"/>
              <a:gd name="connsiteX5987" fmla="*/ 2034169 w 3600448"/>
              <a:gd name="connsiteY5987" fmla="*/ 540226 h 2152650"/>
              <a:gd name="connsiteX5988" fmla="*/ 2026817 w 3600448"/>
              <a:gd name="connsiteY5988" fmla="*/ 540226 h 2152650"/>
              <a:gd name="connsiteX5989" fmla="*/ 2019464 w 3600448"/>
              <a:gd name="connsiteY5989" fmla="*/ 554831 h 2152650"/>
              <a:gd name="connsiteX5990" fmla="*/ 2030493 w 3600448"/>
              <a:gd name="connsiteY5990" fmla="*/ 551180 h 2152650"/>
              <a:gd name="connsiteX5991" fmla="*/ 2026817 w 3600448"/>
              <a:gd name="connsiteY5991" fmla="*/ 562133 h 2152650"/>
              <a:gd name="connsiteX5992" fmla="*/ 1993730 w 3600448"/>
              <a:gd name="connsiteY5992" fmla="*/ 573087 h 2152650"/>
              <a:gd name="connsiteX5993" fmla="*/ 2015788 w 3600448"/>
              <a:gd name="connsiteY5993" fmla="*/ 562133 h 2152650"/>
              <a:gd name="connsiteX5994" fmla="*/ 2015788 w 3600448"/>
              <a:gd name="connsiteY5994" fmla="*/ 554831 h 2152650"/>
              <a:gd name="connsiteX5995" fmla="*/ 2004759 w 3600448"/>
              <a:gd name="connsiteY5995" fmla="*/ 558482 h 2152650"/>
              <a:gd name="connsiteX5996" fmla="*/ 1997406 w 3600448"/>
              <a:gd name="connsiteY5996" fmla="*/ 554831 h 2152650"/>
              <a:gd name="connsiteX5997" fmla="*/ 2008435 w 3600448"/>
              <a:gd name="connsiteY5997" fmla="*/ 547529 h 2152650"/>
              <a:gd name="connsiteX5998" fmla="*/ 1971672 w 3600448"/>
              <a:gd name="connsiteY5998" fmla="*/ 558482 h 2152650"/>
              <a:gd name="connsiteX5999" fmla="*/ 2008435 w 3600448"/>
              <a:gd name="connsiteY5999" fmla="*/ 536575 h 2152650"/>
              <a:gd name="connsiteX6000" fmla="*/ 2760064 w 3600448"/>
              <a:gd name="connsiteY6000" fmla="*/ 534292 h 2152650"/>
              <a:gd name="connsiteX6001" fmla="*/ 2767010 w 3600448"/>
              <a:gd name="connsiteY6001" fmla="*/ 535780 h 2152650"/>
              <a:gd name="connsiteX6002" fmla="*/ 2755897 w 3600448"/>
              <a:gd name="connsiteY6002" fmla="*/ 535780 h 2152650"/>
              <a:gd name="connsiteX6003" fmla="*/ 2760064 w 3600448"/>
              <a:gd name="connsiteY6003" fmla="*/ 534292 h 2152650"/>
              <a:gd name="connsiteX6004" fmla="*/ 3075415 w 3600448"/>
              <a:gd name="connsiteY6004" fmla="*/ 531594 h 2152650"/>
              <a:gd name="connsiteX6005" fmla="*/ 3092547 w 3600448"/>
              <a:gd name="connsiteY6005" fmla="*/ 534333 h 2152650"/>
              <a:gd name="connsiteX6006" fmla="*/ 3097033 w 3600448"/>
              <a:gd name="connsiteY6006" fmla="*/ 533340 h 2152650"/>
              <a:gd name="connsiteX6007" fmla="*/ 3087685 w 3600448"/>
              <a:gd name="connsiteY6007" fmla="*/ 539750 h 2152650"/>
              <a:gd name="connsiteX6008" fmla="*/ 3076573 w 3600448"/>
              <a:gd name="connsiteY6008" fmla="*/ 535940 h 2152650"/>
              <a:gd name="connsiteX6009" fmla="*/ 3065460 w 3600448"/>
              <a:gd name="connsiteY6009" fmla="*/ 535940 h 2152650"/>
              <a:gd name="connsiteX6010" fmla="*/ 3075415 w 3600448"/>
              <a:gd name="connsiteY6010" fmla="*/ 531594 h 2152650"/>
              <a:gd name="connsiteX6011" fmla="*/ 3099808 w 3600448"/>
              <a:gd name="connsiteY6011" fmla="*/ 531437 h 2152650"/>
              <a:gd name="connsiteX6012" fmla="*/ 3102502 w 3600448"/>
              <a:gd name="connsiteY6012" fmla="*/ 532130 h 2152650"/>
              <a:gd name="connsiteX6013" fmla="*/ 3097033 w 3600448"/>
              <a:gd name="connsiteY6013" fmla="*/ 533340 h 2152650"/>
              <a:gd name="connsiteX6014" fmla="*/ 2614732 w 3600448"/>
              <a:gd name="connsiteY6014" fmla="*/ 528637 h 2152650"/>
              <a:gd name="connsiteX6015" fmla="*/ 2611068 w 3600448"/>
              <a:gd name="connsiteY6015" fmla="*/ 540067 h 2152650"/>
              <a:gd name="connsiteX6016" fmla="*/ 2600078 w 3600448"/>
              <a:gd name="connsiteY6016" fmla="*/ 540067 h 2152650"/>
              <a:gd name="connsiteX6017" fmla="*/ 2578097 w 3600448"/>
              <a:gd name="connsiteY6017" fmla="*/ 547687 h 2152650"/>
              <a:gd name="connsiteX6018" fmla="*/ 2603741 w 3600448"/>
              <a:gd name="connsiteY6018" fmla="*/ 536257 h 2152650"/>
              <a:gd name="connsiteX6019" fmla="*/ 2596414 w 3600448"/>
              <a:gd name="connsiteY6019" fmla="*/ 536257 h 2152650"/>
              <a:gd name="connsiteX6020" fmla="*/ 2614732 w 3600448"/>
              <a:gd name="connsiteY6020" fmla="*/ 528637 h 2152650"/>
              <a:gd name="connsiteX6021" fmla="*/ 2853495 w 3600448"/>
              <a:gd name="connsiteY6021" fmla="*/ 528149 h 2152650"/>
              <a:gd name="connsiteX6022" fmla="*/ 2856972 w 3600448"/>
              <a:gd name="connsiteY6022" fmla="*/ 528240 h 2152650"/>
              <a:gd name="connsiteX6023" fmla="*/ 2853247 w 3600448"/>
              <a:gd name="connsiteY6023" fmla="*/ 528240 h 2152650"/>
              <a:gd name="connsiteX6024" fmla="*/ 2555872 w 3600448"/>
              <a:gd name="connsiteY6024" fmla="*/ 527844 h 2152650"/>
              <a:gd name="connsiteX6025" fmla="*/ 2537111 w 3600448"/>
              <a:gd name="connsiteY6025" fmla="*/ 543718 h 2152650"/>
              <a:gd name="connsiteX6026" fmla="*/ 2525854 w 3600448"/>
              <a:gd name="connsiteY6026" fmla="*/ 539750 h 2152650"/>
              <a:gd name="connsiteX6027" fmla="*/ 2514597 w 3600448"/>
              <a:gd name="connsiteY6027" fmla="*/ 543718 h 2152650"/>
              <a:gd name="connsiteX6028" fmla="*/ 2555872 w 3600448"/>
              <a:gd name="connsiteY6028" fmla="*/ 527844 h 2152650"/>
              <a:gd name="connsiteX6029" fmla="*/ 2989057 w 3600448"/>
              <a:gd name="connsiteY6029" fmla="*/ 526222 h 2152650"/>
              <a:gd name="connsiteX6030" fmla="*/ 2994797 w 3600448"/>
              <a:gd name="connsiteY6030" fmla="*/ 531971 h 2152650"/>
              <a:gd name="connsiteX6031" fmla="*/ 2972447 w 3600448"/>
              <a:gd name="connsiteY6031" fmla="*/ 543163 h 2152650"/>
              <a:gd name="connsiteX6032" fmla="*/ 2972447 w 3600448"/>
              <a:gd name="connsiteY6032" fmla="*/ 539432 h 2152650"/>
              <a:gd name="connsiteX6033" fmla="*/ 2946372 w 3600448"/>
              <a:gd name="connsiteY6033" fmla="*/ 561816 h 2152650"/>
              <a:gd name="connsiteX6034" fmla="*/ 2983622 w 3600448"/>
              <a:gd name="connsiteY6034" fmla="*/ 558085 h 2152650"/>
              <a:gd name="connsiteX6035" fmla="*/ 2998522 w 3600448"/>
              <a:gd name="connsiteY6035" fmla="*/ 558085 h 2152650"/>
              <a:gd name="connsiteX6036" fmla="*/ 2994797 w 3600448"/>
              <a:gd name="connsiteY6036" fmla="*/ 569277 h 2152650"/>
              <a:gd name="connsiteX6037" fmla="*/ 3005972 w 3600448"/>
              <a:gd name="connsiteY6037" fmla="*/ 565547 h 2152650"/>
              <a:gd name="connsiteX6038" fmla="*/ 2991072 w 3600448"/>
              <a:gd name="connsiteY6038" fmla="*/ 576738 h 2152650"/>
              <a:gd name="connsiteX6039" fmla="*/ 2964997 w 3600448"/>
              <a:gd name="connsiteY6039" fmla="*/ 576738 h 2152650"/>
              <a:gd name="connsiteX6040" fmla="*/ 2883047 w 3600448"/>
              <a:gd name="connsiteY6040" fmla="*/ 602853 h 2152650"/>
              <a:gd name="connsiteX6041" fmla="*/ 2886772 w 3600448"/>
              <a:gd name="connsiteY6041" fmla="*/ 602853 h 2152650"/>
              <a:gd name="connsiteX6042" fmla="*/ 2856972 w 3600448"/>
              <a:gd name="connsiteY6042" fmla="*/ 610314 h 2152650"/>
              <a:gd name="connsiteX6043" fmla="*/ 2849522 w 3600448"/>
              <a:gd name="connsiteY6043" fmla="*/ 602853 h 2152650"/>
              <a:gd name="connsiteX6044" fmla="*/ 2838347 w 3600448"/>
              <a:gd name="connsiteY6044" fmla="*/ 610314 h 2152650"/>
              <a:gd name="connsiteX6045" fmla="*/ 2845797 w 3600448"/>
              <a:gd name="connsiteY6045" fmla="*/ 599122 h 2152650"/>
              <a:gd name="connsiteX6046" fmla="*/ 2789922 w 3600448"/>
              <a:gd name="connsiteY6046" fmla="*/ 621506 h 2152650"/>
              <a:gd name="connsiteX6047" fmla="*/ 2758492 w 3600448"/>
              <a:gd name="connsiteY6047" fmla="*/ 626752 h 2152650"/>
              <a:gd name="connsiteX6048" fmla="*/ 2749972 w 3600448"/>
              <a:gd name="connsiteY6048" fmla="*/ 625399 h 2152650"/>
              <a:gd name="connsiteX6049" fmla="*/ 2774929 w 3600448"/>
              <a:gd name="connsiteY6049" fmla="*/ 606653 h 2152650"/>
              <a:gd name="connsiteX6050" fmla="*/ 2786488 w 3600448"/>
              <a:gd name="connsiteY6050" fmla="*/ 606875 h 2152650"/>
              <a:gd name="connsiteX6051" fmla="*/ 2838347 w 3600448"/>
              <a:gd name="connsiteY6051" fmla="*/ 591661 h 2152650"/>
              <a:gd name="connsiteX6052" fmla="*/ 2845797 w 3600448"/>
              <a:gd name="connsiteY6052" fmla="*/ 580469 h 2152650"/>
              <a:gd name="connsiteX6053" fmla="*/ 2864422 w 3600448"/>
              <a:gd name="connsiteY6053" fmla="*/ 584200 h 2152650"/>
              <a:gd name="connsiteX6054" fmla="*/ 2860697 w 3600448"/>
              <a:gd name="connsiteY6054" fmla="*/ 591661 h 2152650"/>
              <a:gd name="connsiteX6055" fmla="*/ 2871872 w 3600448"/>
              <a:gd name="connsiteY6055" fmla="*/ 587930 h 2152650"/>
              <a:gd name="connsiteX6056" fmla="*/ 2868147 w 3600448"/>
              <a:gd name="connsiteY6056" fmla="*/ 580469 h 2152650"/>
              <a:gd name="connsiteX6057" fmla="*/ 2890497 w 3600448"/>
              <a:gd name="connsiteY6057" fmla="*/ 584200 h 2152650"/>
              <a:gd name="connsiteX6058" fmla="*/ 2897947 w 3600448"/>
              <a:gd name="connsiteY6058" fmla="*/ 576738 h 2152650"/>
              <a:gd name="connsiteX6059" fmla="*/ 2935197 w 3600448"/>
              <a:gd name="connsiteY6059" fmla="*/ 569277 h 2152650"/>
              <a:gd name="connsiteX6060" fmla="*/ 2901672 w 3600448"/>
              <a:gd name="connsiteY6060" fmla="*/ 561816 h 2152650"/>
              <a:gd name="connsiteX6061" fmla="*/ 2901672 w 3600448"/>
              <a:gd name="connsiteY6061" fmla="*/ 565547 h 2152650"/>
              <a:gd name="connsiteX6062" fmla="*/ 2856972 w 3600448"/>
              <a:gd name="connsiteY6062" fmla="*/ 576738 h 2152650"/>
              <a:gd name="connsiteX6063" fmla="*/ 2879322 w 3600448"/>
              <a:gd name="connsiteY6063" fmla="*/ 565547 h 2152650"/>
              <a:gd name="connsiteX6064" fmla="*/ 2875597 w 3600448"/>
              <a:gd name="connsiteY6064" fmla="*/ 561816 h 2152650"/>
              <a:gd name="connsiteX6065" fmla="*/ 2927747 w 3600448"/>
              <a:gd name="connsiteY6065" fmla="*/ 539432 h 2152650"/>
              <a:gd name="connsiteX6066" fmla="*/ 2920297 w 3600448"/>
              <a:gd name="connsiteY6066" fmla="*/ 531971 h 2152650"/>
              <a:gd name="connsiteX6067" fmla="*/ 2964997 w 3600448"/>
              <a:gd name="connsiteY6067" fmla="*/ 543163 h 2152650"/>
              <a:gd name="connsiteX6068" fmla="*/ 2972913 w 3600448"/>
              <a:gd name="connsiteY6068" fmla="*/ 531038 h 2152650"/>
              <a:gd name="connsiteX6069" fmla="*/ 3050643 w 3600448"/>
              <a:gd name="connsiteY6069" fmla="*/ 523875 h 2152650"/>
              <a:gd name="connsiteX6070" fmla="*/ 3065460 w 3600448"/>
              <a:gd name="connsiteY6070" fmla="*/ 528108 h 2152650"/>
              <a:gd name="connsiteX6071" fmla="*/ 3032122 w 3600448"/>
              <a:gd name="connsiteY6071" fmla="*/ 536575 h 2152650"/>
              <a:gd name="connsiteX6072" fmla="*/ 3050643 w 3600448"/>
              <a:gd name="connsiteY6072" fmla="*/ 523875 h 2152650"/>
              <a:gd name="connsiteX6073" fmla="*/ 2771161 w 3600448"/>
              <a:gd name="connsiteY6073" fmla="*/ 523863 h 2152650"/>
              <a:gd name="connsiteX6074" fmla="*/ 2771297 w 3600448"/>
              <a:gd name="connsiteY6074" fmla="*/ 524510 h 2152650"/>
              <a:gd name="connsiteX6075" fmla="*/ 2763847 w 3600448"/>
              <a:gd name="connsiteY6075" fmla="*/ 524510 h 2152650"/>
              <a:gd name="connsiteX6076" fmla="*/ 2994421 w 3600448"/>
              <a:gd name="connsiteY6076" fmla="*/ 523756 h 2152650"/>
              <a:gd name="connsiteX6077" fmla="*/ 2994797 w 3600448"/>
              <a:gd name="connsiteY6077" fmla="*/ 524510 h 2152650"/>
              <a:gd name="connsiteX6078" fmla="*/ 2989057 w 3600448"/>
              <a:gd name="connsiteY6078" fmla="*/ 526222 h 2152650"/>
              <a:gd name="connsiteX6079" fmla="*/ 2987347 w 3600448"/>
              <a:gd name="connsiteY6079" fmla="*/ 524510 h 2152650"/>
              <a:gd name="connsiteX6080" fmla="*/ 3098798 w 3600448"/>
              <a:gd name="connsiteY6080" fmla="*/ 520700 h 2152650"/>
              <a:gd name="connsiteX6081" fmla="*/ 3109910 w 3600448"/>
              <a:gd name="connsiteY6081" fmla="*/ 524510 h 2152650"/>
              <a:gd name="connsiteX6082" fmla="*/ 3107132 w 3600448"/>
              <a:gd name="connsiteY6082" fmla="*/ 526415 h 2152650"/>
              <a:gd name="connsiteX6083" fmla="*/ 3099808 w 3600448"/>
              <a:gd name="connsiteY6083" fmla="*/ 531437 h 2152650"/>
              <a:gd name="connsiteX6084" fmla="*/ 3087685 w 3600448"/>
              <a:gd name="connsiteY6084" fmla="*/ 528320 h 2152650"/>
              <a:gd name="connsiteX6085" fmla="*/ 3098798 w 3600448"/>
              <a:gd name="connsiteY6085" fmla="*/ 520700 h 2152650"/>
              <a:gd name="connsiteX6086" fmla="*/ 2763835 w 3600448"/>
              <a:gd name="connsiteY6086" fmla="*/ 520700 h 2152650"/>
              <a:gd name="connsiteX6087" fmla="*/ 2752723 w 3600448"/>
              <a:gd name="connsiteY6087" fmla="*/ 528637 h 2152650"/>
              <a:gd name="connsiteX6088" fmla="*/ 2744785 w 3600448"/>
              <a:gd name="connsiteY6088" fmla="*/ 523875 h 2152650"/>
              <a:gd name="connsiteX6089" fmla="*/ 2071050 w 3600448"/>
              <a:gd name="connsiteY6089" fmla="*/ 519377 h 2152650"/>
              <a:gd name="connsiteX6090" fmla="*/ 2075812 w 3600448"/>
              <a:gd name="connsiteY6090" fmla="*/ 521229 h 2152650"/>
              <a:gd name="connsiteX6091" fmla="*/ 2075812 w 3600448"/>
              <a:gd name="connsiteY6091" fmla="*/ 528637 h 2152650"/>
              <a:gd name="connsiteX6092" fmla="*/ 2060572 w 3600448"/>
              <a:gd name="connsiteY6092" fmla="*/ 528637 h 2152650"/>
              <a:gd name="connsiteX6093" fmla="*/ 2071050 w 3600448"/>
              <a:gd name="connsiteY6093" fmla="*/ 519377 h 2152650"/>
              <a:gd name="connsiteX6094" fmla="*/ 2294887 w 3600448"/>
              <a:gd name="connsiteY6094" fmla="*/ 517525 h 2152650"/>
              <a:gd name="connsiteX6095" fmla="*/ 2287267 w 3600448"/>
              <a:gd name="connsiteY6095" fmla="*/ 524933 h 2152650"/>
              <a:gd name="connsiteX6096" fmla="*/ 2283457 w 3600448"/>
              <a:gd name="connsiteY6096" fmla="*/ 521229 h 2152650"/>
              <a:gd name="connsiteX6097" fmla="*/ 2294887 w 3600448"/>
              <a:gd name="connsiteY6097" fmla="*/ 517525 h 2152650"/>
              <a:gd name="connsiteX6098" fmla="*/ 2551705 w 3600448"/>
              <a:gd name="connsiteY6098" fmla="*/ 512762 h 2152650"/>
              <a:gd name="connsiteX6099" fmla="*/ 2578098 w 3600448"/>
              <a:gd name="connsiteY6099" fmla="*/ 523874 h 2152650"/>
              <a:gd name="connsiteX6100" fmla="*/ 2570557 w 3600448"/>
              <a:gd name="connsiteY6100" fmla="*/ 523874 h 2152650"/>
              <a:gd name="connsiteX6101" fmla="*/ 2551705 w 3600448"/>
              <a:gd name="connsiteY6101" fmla="*/ 512762 h 2152650"/>
              <a:gd name="connsiteX6102" fmla="*/ 3009697 w 3600448"/>
              <a:gd name="connsiteY6102" fmla="*/ 509587 h 2152650"/>
              <a:gd name="connsiteX6103" fmla="*/ 3008864 w 3600448"/>
              <a:gd name="connsiteY6103" fmla="*/ 511256 h 2152650"/>
              <a:gd name="connsiteX6104" fmla="*/ 3007835 w 3600448"/>
              <a:gd name="connsiteY6104" fmla="*/ 511220 h 2152650"/>
              <a:gd name="connsiteX6105" fmla="*/ 3009697 w 3600448"/>
              <a:gd name="connsiteY6105" fmla="*/ 509587 h 2152650"/>
              <a:gd name="connsiteX6106" fmla="*/ 2451098 w 3600448"/>
              <a:gd name="connsiteY6106" fmla="*/ 505619 h 2152650"/>
              <a:gd name="connsiteX6107" fmla="*/ 2420935 w 3600448"/>
              <a:gd name="connsiteY6107" fmla="*/ 513556 h 2152650"/>
              <a:gd name="connsiteX6108" fmla="*/ 2451098 w 3600448"/>
              <a:gd name="connsiteY6108" fmla="*/ 505619 h 2152650"/>
              <a:gd name="connsiteX6109" fmla="*/ 2353045 w 3600448"/>
              <a:gd name="connsiteY6109" fmla="*/ 503568 h 2152650"/>
              <a:gd name="connsiteX6110" fmla="*/ 2365769 w 3600448"/>
              <a:gd name="connsiteY6110" fmla="*/ 505883 h 2152650"/>
              <a:gd name="connsiteX6111" fmla="*/ 2373310 w 3600448"/>
              <a:gd name="connsiteY6111" fmla="*/ 509587 h 2152650"/>
              <a:gd name="connsiteX6112" fmla="*/ 2346918 w 3600448"/>
              <a:gd name="connsiteY6112" fmla="*/ 520700 h 2152650"/>
              <a:gd name="connsiteX6113" fmla="*/ 2312985 w 3600448"/>
              <a:gd name="connsiteY6113" fmla="*/ 524404 h 2152650"/>
              <a:gd name="connsiteX6114" fmla="*/ 2331837 w 3600448"/>
              <a:gd name="connsiteY6114" fmla="*/ 509587 h 2152650"/>
              <a:gd name="connsiteX6115" fmla="*/ 2353045 w 3600448"/>
              <a:gd name="connsiteY6115" fmla="*/ 503568 h 2152650"/>
              <a:gd name="connsiteX6116" fmla="*/ 3028970 w 3600448"/>
              <a:gd name="connsiteY6116" fmla="*/ 499044 h 2152650"/>
              <a:gd name="connsiteX6117" fmla="*/ 3032047 w 3600448"/>
              <a:gd name="connsiteY6117" fmla="*/ 502126 h 2152650"/>
              <a:gd name="connsiteX6118" fmla="*/ 3017147 w 3600448"/>
              <a:gd name="connsiteY6118" fmla="*/ 502126 h 2152650"/>
              <a:gd name="connsiteX6119" fmla="*/ 3023200 w 3600448"/>
              <a:gd name="connsiteY6119" fmla="*/ 500261 h 2152650"/>
              <a:gd name="connsiteX6120" fmla="*/ 3028322 w 3600448"/>
              <a:gd name="connsiteY6120" fmla="*/ 498395 h 2152650"/>
              <a:gd name="connsiteX6121" fmla="*/ 3032047 w 3600448"/>
              <a:gd name="connsiteY6121" fmla="*/ 498395 h 2152650"/>
              <a:gd name="connsiteX6122" fmla="*/ 3028970 w 3600448"/>
              <a:gd name="connsiteY6122" fmla="*/ 499044 h 2152650"/>
              <a:gd name="connsiteX6123" fmla="*/ 1848799 w 3600448"/>
              <a:gd name="connsiteY6123" fmla="*/ 498157 h 2152650"/>
              <a:gd name="connsiteX6124" fmla="*/ 1844989 w 3600448"/>
              <a:gd name="connsiteY6124" fmla="*/ 501967 h 2152650"/>
              <a:gd name="connsiteX6125" fmla="*/ 1844735 w 3600448"/>
              <a:gd name="connsiteY6125" fmla="*/ 501713 h 2152650"/>
              <a:gd name="connsiteX6126" fmla="*/ 2432338 w 3600448"/>
              <a:gd name="connsiteY6126" fmla="*/ 495456 h 2152650"/>
              <a:gd name="connsiteX6127" fmla="*/ 2432682 w 3600448"/>
              <a:gd name="connsiteY6127" fmla="*/ 495994 h 2152650"/>
              <a:gd name="connsiteX6128" fmla="*/ 2425697 w 3600448"/>
              <a:gd name="connsiteY6128" fmla="*/ 498474 h 2152650"/>
              <a:gd name="connsiteX6129" fmla="*/ 1896530 w 3600448"/>
              <a:gd name="connsiteY6129" fmla="*/ 494665 h 2152650"/>
              <a:gd name="connsiteX6130" fmla="*/ 1900235 w 3600448"/>
              <a:gd name="connsiteY6130" fmla="*/ 494665 h 2152650"/>
              <a:gd name="connsiteX6131" fmla="*/ 1892826 w 3600448"/>
              <a:gd name="connsiteY6131" fmla="*/ 498475 h 2152650"/>
              <a:gd name="connsiteX6132" fmla="*/ 1896530 w 3600448"/>
              <a:gd name="connsiteY6132" fmla="*/ 494665 h 2152650"/>
              <a:gd name="connsiteX6133" fmla="*/ 2429190 w 3600448"/>
              <a:gd name="connsiteY6133" fmla="*/ 490537 h 2152650"/>
              <a:gd name="connsiteX6134" fmla="*/ 2443160 w 3600448"/>
              <a:gd name="connsiteY6134" fmla="*/ 490537 h 2152650"/>
              <a:gd name="connsiteX6135" fmla="*/ 2434429 w 3600448"/>
              <a:gd name="connsiteY6135" fmla="*/ 494505 h 2152650"/>
              <a:gd name="connsiteX6136" fmla="*/ 2432338 w 3600448"/>
              <a:gd name="connsiteY6136" fmla="*/ 495456 h 2152650"/>
              <a:gd name="connsiteX6137" fmla="*/ 1844989 w 3600448"/>
              <a:gd name="connsiteY6137" fmla="*/ 490537 h 2152650"/>
              <a:gd name="connsiteX6138" fmla="*/ 1840703 w 3600448"/>
              <a:gd name="connsiteY6138" fmla="*/ 497681 h 2152650"/>
              <a:gd name="connsiteX6139" fmla="*/ 1844735 w 3600448"/>
              <a:gd name="connsiteY6139" fmla="*/ 501713 h 2152650"/>
              <a:gd name="connsiteX6140" fmla="*/ 1837369 w 3600448"/>
              <a:gd name="connsiteY6140" fmla="*/ 508158 h 2152650"/>
              <a:gd name="connsiteX6141" fmla="*/ 1814509 w 3600448"/>
              <a:gd name="connsiteY6141" fmla="*/ 509587 h 2152650"/>
              <a:gd name="connsiteX6142" fmla="*/ 1818319 w 3600448"/>
              <a:gd name="connsiteY6142" fmla="*/ 505777 h 2152650"/>
              <a:gd name="connsiteX6143" fmla="*/ 1818319 w 3600448"/>
              <a:gd name="connsiteY6143" fmla="*/ 498157 h 2152650"/>
              <a:gd name="connsiteX6144" fmla="*/ 1844989 w 3600448"/>
              <a:gd name="connsiteY6144" fmla="*/ 490537 h 2152650"/>
              <a:gd name="connsiteX6145" fmla="*/ 2797172 w 3600448"/>
              <a:gd name="connsiteY6145" fmla="*/ 487362 h 2152650"/>
              <a:gd name="connsiteX6146" fmla="*/ 2778122 w 3600448"/>
              <a:gd name="connsiteY6146" fmla="*/ 491066 h 2152650"/>
              <a:gd name="connsiteX6147" fmla="*/ 2797172 w 3600448"/>
              <a:gd name="connsiteY6147" fmla="*/ 487362 h 2152650"/>
              <a:gd name="connsiteX6148" fmla="*/ 2132010 w 3600448"/>
              <a:gd name="connsiteY6148" fmla="*/ 487362 h 2152650"/>
              <a:gd name="connsiteX6149" fmla="*/ 2132010 w 3600448"/>
              <a:gd name="connsiteY6149" fmla="*/ 490537 h 2152650"/>
              <a:gd name="connsiteX6150" fmla="*/ 2124072 w 3600448"/>
              <a:gd name="connsiteY6150" fmla="*/ 495299 h 2152650"/>
              <a:gd name="connsiteX6151" fmla="*/ 2120897 w 3600448"/>
              <a:gd name="connsiteY6151" fmla="*/ 495299 h 2152650"/>
              <a:gd name="connsiteX6152" fmla="*/ 2269532 w 3600448"/>
              <a:gd name="connsiteY6152" fmla="*/ 487156 h 2152650"/>
              <a:gd name="connsiteX6153" fmla="*/ 2268593 w 3600448"/>
              <a:gd name="connsiteY6153" fmla="*/ 488296 h 2152650"/>
              <a:gd name="connsiteX6154" fmla="*/ 2261980 w 3600448"/>
              <a:gd name="connsiteY6154" fmla="*/ 487891 h 2152650"/>
              <a:gd name="connsiteX6155" fmla="*/ 2492306 w 3600448"/>
              <a:gd name="connsiteY6155" fmla="*/ 483054 h 2152650"/>
              <a:gd name="connsiteX6156" fmla="*/ 2499699 w 3600448"/>
              <a:gd name="connsiteY6156" fmla="*/ 487589 h 2152650"/>
              <a:gd name="connsiteX6157" fmla="*/ 2488343 w 3600448"/>
              <a:gd name="connsiteY6157" fmla="*/ 487589 h 2152650"/>
              <a:gd name="connsiteX6158" fmla="*/ 2495914 w 3600448"/>
              <a:gd name="connsiteY6158" fmla="*/ 491218 h 2152650"/>
              <a:gd name="connsiteX6159" fmla="*/ 2484557 w 3600448"/>
              <a:gd name="connsiteY6159" fmla="*/ 502104 h 2152650"/>
              <a:gd name="connsiteX6160" fmla="*/ 2492128 w 3600448"/>
              <a:gd name="connsiteY6160" fmla="*/ 502104 h 2152650"/>
              <a:gd name="connsiteX6161" fmla="*/ 2476986 w 3600448"/>
              <a:gd name="connsiteY6161" fmla="*/ 516618 h 2152650"/>
              <a:gd name="connsiteX6162" fmla="*/ 2454272 w 3600448"/>
              <a:gd name="connsiteY6162" fmla="*/ 509361 h 2152650"/>
              <a:gd name="connsiteX6163" fmla="*/ 2469415 w 3600448"/>
              <a:gd name="connsiteY6163" fmla="*/ 491218 h 2152650"/>
              <a:gd name="connsiteX6164" fmla="*/ 2492306 w 3600448"/>
              <a:gd name="connsiteY6164" fmla="*/ 483054 h 2152650"/>
              <a:gd name="connsiteX6165" fmla="*/ 1881714 w 3600448"/>
              <a:gd name="connsiteY6165" fmla="*/ 480854 h 2152650"/>
              <a:gd name="connsiteX6166" fmla="*/ 1896530 w 3600448"/>
              <a:gd name="connsiteY6166" fmla="*/ 483235 h 2152650"/>
              <a:gd name="connsiteX6167" fmla="*/ 1893606 w 3600448"/>
              <a:gd name="connsiteY6167" fmla="*/ 486243 h 2152650"/>
              <a:gd name="connsiteX6168" fmla="*/ 1885418 w 3600448"/>
              <a:gd name="connsiteY6168" fmla="*/ 483235 h 2152650"/>
              <a:gd name="connsiteX6169" fmla="*/ 1892826 w 3600448"/>
              <a:gd name="connsiteY6169" fmla="*/ 487045 h 2152650"/>
              <a:gd name="connsiteX6170" fmla="*/ 1893606 w 3600448"/>
              <a:gd name="connsiteY6170" fmla="*/ 486243 h 2152650"/>
              <a:gd name="connsiteX6171" fmla="*/ 1898382 w 3600448"/>
              <a:gd name="connsiteY6171" fmla="*/ 487997 h 2152650"/>
              <a:gd name="connsiteX6172" fmla="*/ 1911347 w 3600448"/>
              <a:gd name="connsiteY6172" fmla="*/ 487045 h 2152650"/>
              <a:gd name="connsiteX6173" fmla="*/ 1896530 w 3600448"/>
              <a:gd name="connsiteY6173" fmla="*/ 494665 h 2152650"/>
              <a:gd name="connsiteX6174" fmla="*/ 1885418 w 3600448"/>
              <a:gd name="connsiteY6174" fmla="*/ 487045 h 2152650"/>
              <a:gd name="connsiteX6175" fmla="*/ 1878010 w 3600448"/>
              <a:gd name="connsiteY6175" fmla="*/ 494665 h 2152650"/>
              <a:gd name="connsiteX6176" fmla="*/ 1866897 w 3600448"/>
              <a:gd name="connsiteY6176" fmla="*/ 487045 h 2152650"/>
              <a:gd name="connsiteX6177" fmla="*/ 1881714 w 3600448"/>
              <a:gd name="connsiteY6177" fmla="*/ 480854 h 2152650"/>
              <a:gd name="connsiteX6178" fmla="*/ 2212973 w 3600448"/>
              <a:gd name="connsiteY6178" fmla="*/ 473075 h 2152650"/>
              <a:gd name="connsiteX6179" fmla="*/ 2202257 w 3600448"/>
              <a:gd name="connsiteY6179" fmla="*/ 480483 h 2152650"/>
              <a:gd name="connsiteX6180" fmla="*/ 2198685 w 3600448"/>
              <a:gd name="connsiteY6180" fmla="*/ 480483 h 2152650"/>
              <a:gd name="connsiteX6181" fmla="*/ 2212973 w 3600448"/>
              <a:gd name="connsiteY6181" fmla="*/ 473075 h 2152650"/>
              <a:gd name="connsiteX6182" fmla="*/ 3172881 w 3600448"/>
              <a:gd name="connsiteY6182" fmla="*/ 472757 h 2152650"/>
              <a:gd name="connsiteX6183" fmla="*/ 3170103 w 3600448"/>
              <a:gd name="connsiteY6183" fmla="*/ 476091 h 2152650"/>
              <a:gd name="connsiteX6184" fmla="*/ 3166213 w 3600448"/>
              <a:gd name="connsiteY6184" fmla="*/ 476313 h 2152650"/>
              <a:gd name="connsiteX6185" fmla="*/ 2790161 w 3600448"/>
              <a:gd name="connsiteY6185" fmla="*/ 468312 h 2152650"/>
              <a:gd name="connsiteX6186" fmla="*/ 2805110 w 3600448"/>
              <a:gd name="connsiteY6186" fmla="*/ 468312 h 2152650"/>
              <a:gd name="connsiteX6187" fmla="*/ 2801373 w 3600448"/>
              <a:gd name="connsiteY6187" fmla="*/ 483431 h 2152650"/>
              <a:gd name="connsiteX6188" fmla="*/ 2760263 w 3600448"/>
              <a:gd name="connsiteY6188" fmla="*/ 490991 h 2152650"/>
              <a:gd name="connsiteX6189" fmla="*/ 2764000 w 3600448"/>
              <a:gd name="connsiteY6189" fmla="*/ 498550 h 2152650"/>
              <a:gd name="connsiteX6190" fmla="*/ 2730365 w 3600448"/>
              <a:gd name="connsiteY6190" fmla="*/ 513669 h 2152650"/>
              <a:gd name="connsiteX6191" fmla="*/ 2715416 w 3600448"/>
              <a:gd name="connsiteY6191" fmla="*/ 517449 h 2152650"/>
              <a:gd name="connsiteX6192" fmla="*/ 2726628 w 3600448"/>
              <a:gd name="connsiteY6192" fmla="*/ 532568 h 2152650"/>
              <a:gd name="connsiteX6193" fmla="*/ 2741577 w 3600448"/>
              <a:gd name="connsiteY6193" fmla="*/ 528788 h 2152650"/>
              <a:gd name="connsiteX6194" fmla="*/ 2726628 w 3600448"/>
              <a:gd name="connsiteY6194" fmla="*/ 540127 h 2152650"/>
              <a:gd name="connsiteX6195" fmla="*/ 2678044 w 3600448"/>
              <a:gd name="connsiteY6195" fmla="*/ 543907 h 2152650"/>
              <a:gd name="connsiteX6196" fmla="*/ 2696730 w 3600448"/>
              <a:gd name="connsiteY6196" fmla="*/ 528788 h 2152650"/>
              <a:gd name="connsiteX6197" fmla="*/ 2707942 w 3600448"/>
              <a:gd name="connsiteY6197" fmla="*/ 528788 h 2152650"/>
              <a:gd name="connsiteX6198" fmla="*/ 2700467 w 3600448"/>
              <a:gd name="connsiteY6198" fmla="*/ 517449 h 2152650"/>
              <a:gd name="connsiteX6199" fmla="*/ 2689255 w 3600448"/>
              <a:gd name="connsiteY6199" fmla="*/ 528788 h 2152650"/>
              <a:gd name="connsiteX6200" fmla="*/ 2689255 w 3600448"/>
              <a:gd name="connsiteY6200" fmla="*/ 525008 h 2152650"/>
              <a:gd name="connsiteX6201" fmla="*/ 2670569 w 3600448"/>
              <a:gd name="connsiteY6201" fmla="*/ 528788 h 2152650"/>
              <a:gd name="connsiteX6202" fmla="*/ 2625722 w 3600448"/>
              <a:gd name="connsiteY6202" fmla="*/ 521229 h 2152650"/>
              <a:gd name="connsiteX6203" fmla="*/ 2663095 w 3600448"/>
              <a:gd name="connsiteY6203" fmla="*/ 509889 h 2152650"/>
              <a:gd name="connsiteX6204" fmla="*/ 2674306 w 3600448"/>
              <a:gd name="connsiteY6204" fmla="*/ 490991 h 2152650"/>
              <a:gd name="connsiteX6205" fmla="*/ 2692993 w 3600448"/>
              <a:gd name="connsiteY6205" fmla="*/ 490991 h 2152650"/>
              <a:gd name="connsiteX6206" fmla="*/ 2681781 w 3600448"/>
              <a:gd name="connsiteY6206" fmla="*/ 494770 h 2152650"/>
              <a:gd name="connsiteX6207" fmla="*/ 2685518 w 3600448"/>
              <a:gd name="connsiteY6207" fmla="*/ 509889 h 2152650"/>
              <a:gd name="connsiteX6208" fmla="*/ 2700467 w 3600448"/>
              <a:gd name="connsiteY6208" fmla="*/ 506110 h 2152650"/>
              <a:gd name="connsiteX6209" fmla="*/ 2696730 w 3600448"/>
              <a:gd name="connsiteY6209" fmla="*/ 498550 h 2152650"/>
              <a:gd name="connsiteX6210" fmla="*/ 2704204 w 3600448"/>
              <a:gd name="connsiteY6210" fmla="*/ 502330 h 2152650"/>
              <a:gd name="connsiteX6211" fmla="*/ 2692993 w 3600448"/>
              <a:gd name="connsiteY6211" fmla="*/ 494770 h 2152650"/>
              <a:gd name="connsiteX6212" fmla="*/ 2707942 w 3600448"/>
              <a:gd name="connsiteY6212" fmla="*/ 483431 h 2152650"/>
              <a:gd name="connsiteX6213" fmla="*/ 2741577 w 3600448"/>
              <a:gd name="connsiteY6213" fmla="*/ 487211 h 2152650"/>
              <a:gd name="connsiteX6214" fmla="*/ 2741577 w 3600448"/>
              <a:gd name="connsiteY6214" fmla="*/ 483431 h 2152650"/>
              <a:gd name="connsiteX6215" fmla="*/ 2752789 w 3600448"/>
              <a:gd name="connsiteY6215" fmla="*/ 490991 h 2152650"/>
              <a:gd name="connsiteX6216" fmla="*/ 2760263 w 3600448"/>
              <a:gd name="connsiteY6216" fmla="*/ 475871 h 2152650"/>
              <a:gd name="connsiteX6217" fmla="*/ 2767738 w 3600448"/>
              <a:gd name="connsiteY6217" fmla="*/ 483431 h 2152650"/>
              <a:gd name="connsiteX6218" fmla="*/ 2771475 w 3600448"/>
              <a:gd name="connsiteY6218" fmla="*/ 479651 h 2152650"/>
              <a:gd name="connsiteX6219" fmla="*/ 2782687 w 3600448"/>
              <a:gd name="connsiteY6219" fmla="*/ 475871 h 2152650"/>
              <a:gd name="connsiteX6220" fmla="*/ 2778949 w 3600448"/>
              <a:gd name="connsiteY6220" fmla="*/ 472092 h 2152650"/>
              <a:gd name="connsiteX6221" fmla="*/ 2793898 w 3600448"/>
              <a:gd name="connsiteY6221" fmla="*/ 472092 h 2152650"/>
              <a:gd name="connsiteX6222" fmla="*/ 2790161 w 3600448"/>
              <a:gd name="connsiteY6222" fmla="*/ 468312 h 2152650"/>
              <a:gd name="connsiteX6223" fmla="*/ 2555873 w 3600448"/>
              <a:gd name="connsiteY6223" fmla="*/ 468312 h 2152650"/>
              <a:gd name="connsiteX6224" fmla="*/ 2528885 w 3600448"/>
              <a:gd name="connsiteY6224" fmla="*/ 484187 h 2152650"/>
              <a:gd name="connsiteX6225" fmla="*/ 2555873 w 3600448"/>
              <a:gd name="connsiteY6225" fmla="*/ 468312 h 2152650"/>
              <a:gd name="connsiteX6226" fmla="*/ 3165472 w 3600448"/>
              <a:gd name="connsiteY6226" fmla="*/ 465137 h 2152650"/>
              <a:gd name="connsiteX6227" fmla="*/ 3161768 w 3600448"/>
              <a:gd name="connsiteY6227" fmla="*/ 476567 h 2152650"/>
              <a:gd name="connsiteX6228" fmla="*/ 3166213 w 3600448"/>
              <a:gd name="connsiteY6228" fmla="*/ 476313 h 2152650"/>
              <a:gd name="connsiteX6229" fmla="*/ 3160379 w 3600448"/>
              <a:gd name="connsiteY6229" fmla="*/ 479424 h 2152650"/>
              <a:gd name="connsiteX6230" fmla="*/ 3150656 w 3600448"/>
              <a:gd name="connsiteY6230" fmla="*/ 480377 h 2152650"/>
              <a:gd name="connsiteX6231" fmla="*/ 3150656 w 3600448"/>
              <a:gd name="connsiteY6231" fmla="*/ 468947 h 2152650"/>
              <a:gd name="connsiteX6232" fmla="*/ 3165472 w 3600448"/>
              <a:gd name="connsiteY6232" fmla="*/ 465137 h 2152650"/>
              <a:gd name="connsiteX6233" fmla="*/ 2484964 w 3600448"/>
              <a:gd name="connsiteY6233" fmla="*/ 465137 h 2152650"/>
              <a:gd name="connsiteX6234" fmla="*/ 2488669 w 3600448"/>
              <a:gd name="connsiteY6234" fmla="*/ 465137 h 2152650"/>
              <a:gd name="connsiteX6235" fmla="*/ 2481260 w 3600448"/>
              <a:gd name="connsiteY6235" fmla="*/ 476249 h 2152650"/>
              <a:gd name="connsiteX6236" fmla="*/ 2484964 w 3600448"/>
              <a:gd name="connsiteY6236" fmla="*/ 465137 h 2152650"/>
              <a:gd name="connsiteX6237" fmla="*/ 2478085 w 3600448"/>
              <a:gd name="connsiteY6237" fmla="*/ 465137 h 2152650"/>
              <a:gd name="connsiteX6238" fmla="*/ 2478085 w 3600448"/>
              <a:gd name="connsiteY6238" fmla="*/ 469105 h 2152650"/>
              <a:gd name="connsiteX6239" fmla="*/ 2470147 w 3600448"/>
              <a:gd name="connsiteY6239" fmla="*/ 473074 h 2152650"/>
              <a:gd name="connsiteX6240" fmla="*/ 2478085 w 3600448"/>
              <a:gd name="connsiteY6240" fmla="*/ 465137 h 2152650"/>
              <a:gd name="connsiteX6241" fmla="*/ 2815694 w 3600448"/>
              <a:gd name="connsiteY6241" fmla="*/ 461645 h 2152650"/>
              <a:gd name="connsiteX6242" fmla="*/ 2811989 w 3600448"/>
              <a:gd name="connsiteY6242" fmla="*/ 473075 h 2152650"/>
              <a:gd name="connsiteX6243" fmla="*/ 2815694 w 3600448"/>
              <a:gd name="connsiteY6243" fmla="*/ 461645 h 2152650"/>
              <a:gd name="connsiteX6244" fmla="*/ 2417760 w 3600448"/>
              <a:gd name="connsiteY6244" fmla="*/ 461645 h 2152650"/>
              <a:gd name="connsiteX6245" fmla="*/ 2417760 w 3600448"/>
              <a:gd name="connsiteY6245" fmla="*/ 473075 h 2152650"/>
              <a:gd name="connsiteX6246" fmla="*/ 2357476 w 3600448"/>
              <a:gd name="connsiteY6246" fmla="*/ 457252 h 2152650"/>
              <a:gd name="connsiteX6247" fmla="*/ 2388608 w 3600448"/>
              <a:gd name="connsiteY6247" fmla="*/ 468609 h 2152650"/>
              <a:gd name="connsiteX6248" fmla="*/ 2351085 w 3600448"/>
              <a:gd name="connsiteY6248" fmla="*/ 490636 h 2152650"/>
              <a:gd name="connsiteX6249" fmla="*/ 2351085 w 3600448"/>
              <a:gd name="connsiteY6249" fmla="*/ 497978 h 2152650"/>
              <a:gd name="connsiteX6250" fmla="*/ 2339828 w 3600448"/>
              <a:gd name="connsiteY6250" fmla="*/ 501649 h 2152650"/>
              <a:gd name="connsiteX6251" fmla="*/ 2324819 w 3600448"/>
              <a:gd name="connsiteY6251" fmla="*/ 497978 h 2152650"/>
              <a:gd name="connsiteX6252" fmla="*/ 2328571 w 3600448"/>
              <a:gd name="connsiteY6252" fmla="*/ 501649 h 2152650"/>
              <a:gd name="connsiteX6253" fmla="*/ 2313562 w 3600448"/>
              <a:gd name="connsiteY6253" fmla="*/ 501649 h 2152650"/>
              <a:gd name="connsiteX6254" fmla="*/ 2309810 w 3600448"/>
              <a:gd name="connsiteY6254" fmla="*/ 490636 h 2152650"/>
              <a:gd name="connsiteX6255" fmla="*/ 2328571 w 3600448"/>
              <a:gd name="connsiteY6255" fmla="*/ 490636 h 2152650"/>
              <a:gd name="connsiteX6256" fmla="*/ 2328571 w 3600448"/>
              <a:gd name="connsiteY6256" fmla="*/ 479623 h 2152650"/>
              <a:gd name="connsiteX6257" fmla="*/ 2369846 w 3600448"/>
              <a:gd name="connsiteY6257" fmla="*/ 483294 h 2152650"/>
              <a:gd name="connsiteX6258" fmla="*/ 2373599 w 3600448"/>
              <a:gd name="connsiteY6258" fmla="*/ 475951 h 2152650"/>
              <a:gd name="connsiteX6259" fmla="*/ 2339828 w 3600448"/>
              <a:gd name="connsiteY6259" fmla="*/ 461267 h 2152650"/>
              <a:gd name="connsiteX6260" fmla="*/ 2357476 w 3600448"/>
              <a:gd name="connsiteY6260" fmla="*/ 457252 h 2152650"/>
              <a:gd name="connsiteX6261" fmla="*/ 2830510 w 3600448"/>
              <a:gd name="connsiteY6261" fmla="*/ 454025 h 2152650"/>
              <a:gd name="connsiteX6262" fmla="*/ 2834215 w 3600448"/>
              <a:gd name="connsiteY6262" fmla="*/ 461645 h 2152650"/>
              <a:gd name="connsiteX6263" fmla="*/ 2815694 w 3600448"/>
              <a:gd name="connsiteY6263" fmla="*/ 461645 h 2152650"/>
              <a:gd name="connsiteX6264" fmla="*/ 2811989 w 3600448"/>
              <a:gd name="connsiteY6264" fmla="*/ 457835 h 2152650"/>
              <a:gd name="connsiteX6265" fmla="*/ 2830510 w 3600448"/>
              <a:gd name="connsiteY6265" fmla="*/ 454025 h 2152650"/>
              <a:gd name="connsiteX6266" fmla="*/ 2005010 w 3600448"/>
              <a:gd name="connsiteY6266" fmla="*/ 454025 h 2152650"/>
              <a:gd name="connsiteX6267" fmla="*/ 2012948 w 3600448"/>
              <a:gd name="connsiteY6267" fmla="*/ 457200 h 2152650"/>
              <a:gd name="connsiteX6268" fmla="*/ 2005010 w 3600448"/>
              <a:gd name="connsiteY6268" fmla="*/ 457200 h 2152650"/>
              <a:gd name="connsiteX6269" fmla="*/ 2005010 w 3600448"/>
              <a:gd name="connsiteY6269" fmla="*/ 454025 h 2152650"/>
              <a:gd name="connsiteX6270" fmla="*/ 2935197 w 3600448"/>
              <a:gd name="connsiteY6270" fmla="*/ 453628 h 2152650"/>
              <a:gd name="connsiteX6271" fmla="*/ 2931472 w 3600448"/>
              <a:gd name="connsiteY6271" fmla="*/ 461089 h 2152650"/>
              <a:gd name="connsiteX6272" fmla="*/ 2931472 w 3600448"/>
              <a:gd name="connsiteY6272" fmla="*/ 454001 h 2152650"/>
              <a:gd name="connsiteX6273" fmla="*/ 2802977 w 3600448"/>
              <a:gd name="connsiteY6273" fmla="*/ 453231 h 2152650"/>
              <a:gd name="connsiteX6274" fmla="*/ 2811460 w 3600448"/>
              <a:gd name="connsiteY6274" fmla="*/ 454025 h 2152650"/>
              <a:gd name="connsiteX6275" fmla="*/ 2797172 w 3600448"/>
              <a:gd name="connsiteY6275" fmla="*/ 457200 h 2152650"/>
              <a:gd name="connsiteX6276" fmla="*/ 2802977 w 3600448"/>
              <a:gd name="connsiteY6276" fmla="*/ 453231 h 2152650"/>
              <a:gd name="connsiteX6277" fmla="*/ 2965447 w 3600448"/>
              <a:gd name="connsiteY6277" fmla="*/ 446087 h 2152650"/>
              <a:gd name="connsiteX6278" fmla="*/ 2960685 w 3600448"/>
              <a:gd name="connsiteY6278" fmla="*/ 450849 h 2152650"/>
              <a:gd name="connsiteX6279" fmla="*/ 2949572 w 3600448"/>
              <a:gd name="connsiteY6279" fmla="*/ 450849 h 2152650"/>
              <a:gd name="connsiteX6280" fmla="*/ 2924022 w 3600448"/>
              <a:gd name="connsiteY6280" fmla="*/ 442669 h 2152650"/>
              <a:gd name="connsiteX6281" fmla="*/ 2931472 w 3600448"/>
              <a:gd name="connsiteY6281" fmla="*/ 446167 h 2152650"/>
              <a:gd name="connsiteX6282" fmla="*/ 2931472 w 3600448"/>
              <a:gd name="connsiteY6282" fmla="*/ 454001 h 2152650"/>
              <a:gd name="connsiteX6283" fmla="*/ 2897947 w 3600448"/>
              <a:gd name="connsiteY6283" fmla="*/ 457359 h 2152650"/>
              <a:gd name="connsiteX6284" fmla="*/ 2909122 w 3600448"/>
              <a:gd name="connsiteY6284" fmla="*/ 464820 h 2152650"/>
              <a:gd name="connsiteX6285" fmla="*/ 2879322 w 3600448"/>
              <a:gd name="connsiteY6285" fmla="*/ 476012 h 2152650"/>
              <a:gd name="connsiteX6286" fmla="*/ 2894222 w 3600448"/>
              <a:gd name="connsiteY6286" fmla="*/ 468550 h 2152650"/>
              <a:gd name="connsiteX6287" fmla="*/ 2879322 w 3600448"/>
              <a:gd name="connsiteY6287" fmla="*/ 468550 h 2152650"/>
              <a:gd name="connsiteX6288" fmla="*/ 2875597 w 3600448"/>
              <a:gd name="connsiteY6288" fmla="*/ 479742 h 2152650"/>
              <a:gd name="connsiteX6289" fmla="*/ 2871872 w 3600448"/>
              <a:gd name="connsiteY6289" fmla="*/ 479742 h 2152650"/>
              <a:gd name="connsiteX6290" fmla="*/ 2868147 w 3600448"/>
              <a:gd name="connsiteY6290" fmla="*/ 490934 h 2152650"/>
              <a:gd name="connsiteX6291" fmla="*/ 2886772 w 3600448"/>
              <a:gd name="connsiteY6291" fmla="*/ 490934 h 2152650"/>
              <a:gd name="connsiteX6292" fmla="*/ 2905397 w 3600448"/>
              <a:gd name="connsiteY6292" fmla="*/ 476012 h 2152650"/>
              <a:gd name="connsiteX6293" fmla="*/ 2905397 w 3600448"/>
              <a:gd name="connsiteY6293" fmla="*/ 479742 h 2152650"/>
              <a:gd name="connsiteX6294" fmla="*/ 2987347 w 3600448"/>
              <a:gd name="connsiteY6294" fmla="*/ 476012 h 2152650"/>
              <a:gd name="connsiteX6295" fmla="*/ 2983622 w 3600448"/>
              <a:gd name="connsiteY6295" fmla="*/ 472281 h 2152650"/>
              <a:gd name="connsiteX6296" fmla="*/ 3013422 w 3600448"/>
              <a:gd name="connsiteY6296" fmla="*/ 461089 h 2152650"/>
              <a:gd name="connsiteX6297" fmla="*/ 3017147 w 3600448"/>
              <a:gd name="connsiteY6297" fmla="*/ 468550 h 2152650"/>
              <a:gd name="connsiteX6298" fmla="*/ 3020872 w 3600448"/>
              <a:gd name="connsiteY6298" fmla="*/ 464820 h 2152650"/>
              <a:gd name="connsiteX6299" fmla="*/ 3032047 w 3600448"/>
              <a:gd name="connsiteY6299" fmla="*/ 479742 h 2152650"/>
              <a:gd name="connsiteX6300" fmla="*/ 3095372 w 3600448"/>
              <a:gd name="connsiteY6300" fmla="*/ 464820 h 2152650"/>
              <a:gd name="connsiteX6301" fmla="*/ 3099097 w 3600448"/>
              <a:gd name="connsiteY6301" fmla="*/ 457359 h 2152650"/>
              <a:gd name="connsiteX6302" fmla="*/ 3140072 w 3600448"/>
              <a:gd name="connsiteY6302" fmla="*/ 461089 h 2152650"/>
              <a:gd name="connsiteX6303" fmla="*/ 3125172 w 3600448"/>
              <a:gd name="connsiteY6303" fmla="*/ 464820 h 2152650"/>
              <a:gd name="connsiteX6304" fmla="*/ 3140072 w 3600448"/>
              <a:gd name="connsiteY6304" fmla="*/ 468550 h 2152650"/>
              <a:gd name="connsiteX6305" fmla="*/ 3117722 w 3600448"/>
              <a:gd name="connsiteY6305" fmla="*/ 483473 h 2152650"/>
              <a:gd name="connsiteX6306" fmla="*/ 3058122 w 3600448"/>
              <a:gd name="connsiteY6306" fmla="*/ 502126 h 2152650"/>
              <a:gd name="connsiteX6307" fmla="*/ 3058122 w 3600448"/>
              <a:gd name="connsiteY6307" fmla="*/ 509587 h 2152650"/>
              <a:gd name="connsiteX6308" fmla="*/ 3028322 w 3600448"/>
              <a:gd name="connsiteY6308" fmla="*/ 513318 h 2152650"/>
              <a:gd name="connsiteX6309" fmla="*/ 3028322 w 3600448"/>
              <a:gd name="connsiteY6309" fmla="*/ 517049 h 2152650"/>
              <a:gd name="connsiteX6310" fmla="*/ 3009231 w 3600448"/>
              <a:gd name="connsiteY6310" fmla="*/ 522178 h 2152650"/>
              <a:gd name="connsiteX6311" fmla="*/ 2994421 w 3600448"/>
              <a:gd name="connsiteY6311" fmla="*/ 523756 h 2152650"/>
              <a:gd name="connsiteX6312" fmla="*/ 2994331 w 3600448"/>
              <a:gd name="connsiteY6312" fmla="*/ 523577 h 2152650"/>
              <a:gd name="connsiteX6313" fmla="*/ 2991072 w 3600448"/>
              <a:gd name="connsiteY6313" fmla="*/ 517049 h 2152650"/>
              <a:gd name="connsiteX6314" fmla="*/ 3005972 w 3600448"/>
              <a:gd name="connsiteY6314" fmla="*/ 517049 h 2152650"/>
              <a:gd name="connsiteX6315" fmla="*/ 3006438 w 3600448"/>
              <a:gd name="connsiteY6315" fmla="*/ 516116 h 2152650"/>
              <a:gd name="connsiteX6316" fmla="*/ 3008864 w 3600448"/>
              <a:gd name="connsiteY6316" fmla="*/ 511256 h 2152650"/>
              <a:gd name="connsiteX6317" fmla="*/ 3014353 w 3600448"/>
              <a:gd name="connsiteY6317" fmla="*/ 511453 h 2152650"/>
              <a:gd name="connsiteX6318" fmla="*/ 3024597 w 3600448"/>
              <a:gd name="connsiteY6318" fmla="*/ 513318 h 2152650"/>
              <a:gd name="connsiteX6319" fmla="*/ 3032047 w 3600448"/>
              <a:gd name="connsiteY6319" fmla="*/ 502126 h 2152650"/>
              <a:gd name="connsiteX6320" fmla="*/ 3043222 w 3600448"/>
              <a:gd name="connsiteY6320" fmla="*/ 494665 h 2152650"/>
              <a:gd name="connsiteX6321" fmla="*/ 3050672 w 3600448"/>
              <a:gd name="connsiteY6321" fmla="*/ 498395 h 2152650"/>
              <a:gd name="connsiteX6322" fmla="*/ 3058122 w 3600448"/>
              <a:gd name="connsiteY6322" fmla="*/ 483473 h 2152650"/>
              <a:gd name="connsiteX6323" fmla="*/ 3073022 w 3600448"/>
              <a:gd name="connsiteY6323" fmla="*/ 479742 h 2152650"/>
              <a:gd name="connsiteX6324" fmla="*/ 3035772 w 3600448"/>
              <a:gd name="connsiteY6324" fmla="*/ 483473 h 2152650"/>
              <a:gd name="connsiteX6325" fmla="*/ 3024597 w 3600448"/>
              <a:gd name="connsiteY6325" fmla="*/ 494665 h 2152650"/>
              <a:gd name="connsiteX6326" fmla="*/ 3028322 w 3600448"/>
              <a:gd name="connsiteY6326" fmla="*/ 490934 h 2152650"/>
              <a:gd name="connsiteX6327" fmla="*/ 3009697 w 3600448"/>
              <a:gd name="connsiteY6327" fmla="*/ 490934 h 2152650"/>
              <a:gd name="connsiteX6328" fmla="*/ 3013422 w 3600448"/>
              <a:gd name="connsiteY6328" fmla="*/ 487204 h 2152650"/>
              <a:gd name="connsiteX6329" fmla="*/ 2991072 w 3600448"/>
              <a:gd name="connsiteY6329" fmla="*/ 490934 h 2152650"/>
              <a:gd name="connsiteX6330" fmla="*/ 3002247 w 3600448"/>
              <a:gd name="connsiteY6330" fmla="*/ 490934 h 2152650"/>
              <a:gd name="connsiteX6331" fmla="*/ 3009697 w 3600448"/>
              <a:gd name="connsiteY6331" fmla="*/ 502126 h 2152650"/>
              <a:gd name="connsiteX6332" fmla="*/ 2998522 w 3600448"/>
              <a:gd name="connsiteY6332" fmla="*/ 505857 h 2152650"/>
              <a:gd name="connsiteX6333" fmla="*/ 2987347 w 3600448"/>
              <a:gd name="connsiteY6333" fmla="*/ 490934 h 2152650"/>
              <a:gd name="connsiteX6334" fmla="*/ 2972447 w 3600448"/>
              <a:gd name="connsiteY6334" fmla="*/ 494665 h 2152650"/>
              <a:gd name="connsiteX6335" fmla="*/ 2964997 w 3600448"/>
              <a:gd name="connsiteY6335" fmla="*/ 505857 h 2152650"/>
              <a:gd name="connsiteX6336" fmla="*/ 2909122 w 3600448"/>
              <a:gd name="connsiteY6336" fmla="*/ 505857 h 2152650"/>
              <a:gd name="connsiteX6337" fmla="*/ 2879788 w 3600448"/>
              <a:gd name="connsiteY6337" fmla="*/ 518448 h 2152650"/>
              <a:gd name="connsiteX6338" fmla="*/ 2853495 w 3600448"/>
              <a:gd name="connsiteY6338" fmla="*/ 528149 h 2152650"/>
              <a:gd name="connsiteX6339" fmla="*/ 2839278 w 3600448"/>
              <a:gd name="connsiteY6339" fmla="*/ 527774 h 2152650"/>
              <a:gd name="connsiteX6340" fmla="*/ 2827172 w 3600448"/>
              <a:gd name="connsiteY6340" fmla="*/ 535702 h 2152650"/>
              <a:gd name="connsiteX6341" fmla="*/ 2830897 w 3600448"/>
              <a:gd name="connsiteY6341" fmla="*/ 535702 h 2152650"/>
              <a:gd name="connsiteX6342" fmla="*/ 2804822 w 3600448"/>
              <a:gd name="connsiteY6342" fmla="*/ 531971 h 2152650"/>
              <a:gd name="connsiteX6343" fmla="*/ 2808547 w 3600448"/>
              <a:gd name="connsiteY6343" fmla="*/ 520779 h 2152650"/>
              <a:gd name="connsiteX6344" fmla="*/ 2797372 w 3600448"/>
              <a:gd name="connsiteY6344" fmla="*/ 517049 h 2152650"/>
              <a:gd name="connsiteX6345" fmla="*/ 2789922 w 3600448"/>
              <a:gd name="connsiteY6345" fmla="*/ 524510 h 2152650"/>
              <a:gd name="connsiteX6346" fmla="*/ 2779678 w 3600448"/>
              <a:gd name="connsiteY6346" fmla="*/ 523111 h 2152650"/>
              <a:gd name="connsiteX6347" fmla="*/ 2771161 w 3600448"/>
              <a:gd name="connsiteY6347" fmla="*/ 523863 h 2152650"/>
              <a:gd name="connsiteX6348" fmla="*/ 2769435 w 3600448"/>
              <a:gd name="connsiteY6348" fmla="*/ 515650 h 2152650"/>
              <a:gd name="connsiteX6349" fmla="*/ 2767572 w 3600448"/>
              <a:gd name="connsiteY6349" fmla="*/ 509587 h 2152650"/>
              <a:gd name="connsiteX6350" fmla="*/ 2808547 w 3600448"/>
              <a:gd name="connsiteY6350" fmla="*/ 502126 h 2152650"/>
              <a:gd name="connsiteX6351" fmla="*/ 2830897 w 3600448"/>
              <a:gd name="connsiteY6351" fmla="*/ 490934 h 2152650"/>
              <a:gd name="connsiteX6352" fmla="*/ 2823447 w 3600448"/>
              <a:gd name="connsiteY6352" fmla="*/ 483473 h 2152650"/>
              <a:gd name="connsiteX6353" fmla="*/ 2808547 w 3600448"/>
              <a:gd name="connsiteY6353" fmla="*/ 483473 h 2152650"/>
              <a:gd name="connsiteX6354" fmla="*/ 2834622 w 3600448"/>
              <a:gd name="connsiteY6354" fmla="*/ 476012 h 2152650"/>
              <a:gd name="connsiteX6355" fmla="*/ 2830897 w 3600448"/>
              <a:gd name="connsiteY6355" fmla="*/ 483473 h 2152650"/>
              <a:gd name="connsiteX6356" fmla="*/ 2868147 w 3600448"/>
              <a:gd name="connsiteY6356" fmla="*/ 476012 h 2152650"/>
              <a:gd name="connsiteX6357" fmla="*/ 2860697 w 3600448"/>
              <a:gd name="connsiteY6357" fmla="*/ 468550 h 2152650"/>
              <a:gd name="connsiteX6358" fmla="*/ 2890497 w 3600448"/>
              <a:gd name="connsiteY6358" fmla="*/ 457359 h 2152650"/>
              <a:gd name="connsiteX6359" fmla="*/ 2924022 w 3600448"/>
              <a:gd name="connsiteY6359" fmla="*/ 442669 h 2152650"/>
              <a:gd name="connsiteX6360" fmla="*/ 2503485 w 3600448"/>
              <a:gd name="connsiteY6360" fmla="*/ 439737 h 2152650"/>
              <a:gd name="connsiteX6361" fmla="*/ 2517773 w 3600448"/>
              <a:gd name="connsiteY6361" fmla="*/ 446087 h 2152650"/>
              <a:gd name="connsiteX6362" fmla="*/ 2503485 w 3600448"/>
              <a:gd name="connsiteY6362" fmla="*/ 439737 h 2152650"/>
              <a:gd name="connsiteX6363" fmla="*/ 2458506 w 3600448"/>
              <a:gd name="connsiteY6363" fmla="*/ 438785 h 2152650"/>
              <a:gd name="connsiteX6364" fmla="*/ 2473323 w 3600448"/>
              <a:gd name="connsiteY6364" fmla="*/ 446405 h 2152650"/>
              <a:gd name="connsiteX6365" fmla="*/ 2465915 w 3600448"/>
              <a:gd name="connsiteY6365" fmla="*/ 442595 h 2152650"/>
              <a:gd name="connsiteX6366" fmla="*/ 2465915 w 3600448"/>
              <a:gd name="connsiteY6366" fmla="*/ 450215 h 2152650"/>
              <a:gd name="connsiteX6367" fmla="*/ 2417760 w 3600448"/>
              <a:gd name="connsiteY6367" fmla="*/ 461645 h 2152650"/>
              <a:gd name="connsiteX6368" fmla="*/ 2451098 w 3600448"/>
              <a:gd name="connsiteY6368" fmla="*/ 446405 h 2152650"/>
              <a:gd name="connsiteX6369" fmla="*/ 2447394 w 3600448"/>
              <a:gd name="connsiteY6369" fmla="*/ 454025 h 2152650"/>
              <a:gd name="connsiteX6370" fmla="*/ 2458506 w 3600448"/>
              <a:gd name="connsiteY6370" fmla="*/ 438785 h 2152650"/>
              <a:gd name="connsiteX6371" fmla="*/ 2157410 w 3600448"/>
              <a:gd name="connsiteY6371" fmla="*/ 431800 h 2152650"/>
              <a:gd name="connsiteX6372" fmla="*/ 2149472 w 3600448"/>
              <a:gd name="connsiteY6372" fmla="*/ 439737 h 2152650"/>
              <a:gd name="connsiteX6373" fmla="*/ 2143122 w 3600448"/>
              <a:gd name="connsiteY6373" fmla="*/ 434975 h 2152650"/>
              <a:gd name="connsiteX6374" fmla="*/ 3005452 w 3600448"/>
              <a:gd name="connsiteY6374" fmla="*/ 428625 h 2152650"/>
              <a:gd name="connsiteX6375" fmla="*/ 3001642 w 3600448"/>
              <a:gd name="connsiteY6375" fmla="*/ 434975 h 2152650"/>
              <a:gd name="connsiteX6376" fmla="*/ 2994022 w 3600448"/>
              <a:gd name="connsiteY6376" fmla="*/ 431800 h 2152650"/>
              <a:gd name="connsiteX6377" fmla="*/ 3005452 w 3600448"/>
              <a:gd name="connsiteY6377" fmla="*/ 428625 h 2152650"/>
              <a:gd name="connsiteX6378" fmla="*/ 2310245 w 3600448"/>
              <a:gd name="connsiteY6378" fmla="*/ 428624 h 2152650"/>
              <a:gd name="connsiteX6379" fmla="*/ 2307461 w 3600448"/>
              <a:gd name="connsiteY6379" fmla="*/ 432328 h 2152650"/>
              <a:gd name="connsiteX6380" fmla="*/ 2307235 w 3600448"/>
              <a:gd name="connsiteY6380" fmla="*/ 432429 h 2152650"/>
              <a:gd name="connsiteX6381" fmla="*/ 2268477 w 3600448"/>
              <a:gd name="connsiteY6381" fmla="*/ 425846 h 2152650"/>
              <a:gd name="connsiteX6382" fmla="*/ 2268013 w 3600448"/>
              <a:gd name="connsiteY6382" fmla="*/ 426309 h 2152650"/>
              <a:gd name="connsiteX6383" fmla="*/ 2265693 w 3600448"/>
              <a:gd name="connsiteY6383" fmla="*/ 428624 h 2152650"/>
              <a:gd name="connsiteX6384" fmla="*/ 2263719 w 3600448"/>
              <a:gd name="connsiteY6384" fmla="*/ 426796 h 2152650"/>
              <a:gd name="connsiteX6385" fmla="*/ 2325096 w 3600448"/>
              <a:gd name="connsiteY6385" fmla="*/ 421216 h 2152650"/>
              <a:gd name="connsiteX6386" fmla="*/ 2319991 w 3600448"/>
              <a:gd name="connsiteY6386" fmla="*/ 422605 h 2152650"/>
              <a:gd name="connsiteX6387" fmla="*/ 2319451 w 3600448"/>
              <a:gd name="connsiteY6387" fmla="*/ 422282 h 2152650"/>
              <a:gd name="connsiteX6388" fmla="*/ 2255251 w 3600448"/>
              <a:gd name="connsiteY6388" fmla="*/ 420811 h 2152650"/>
              <a:gd name="connsiteX6389" fmla="*/ 2259195 w 3600448"/>
              <a:gd name="connsiteY6389" fmla="*/ 422605 h 2152650"/>
              <a:gd name="connsiteX6390" fmla="*/ 2263719 w 3600448"/>
              <a:gd name="connsiteY6390" fmla="*/ 426796 h 2152650"/>
              <a:gd name="connsiteX6391" fmla="*/ 2254555 w 3600448"/>
              <a:gd name="connsiteY6391" fmla="*/ 428624 h 2152650"/>
              <a:gd name="connsiteX6392" fmla="*/ 2258267 w 3600448"/>
              <a:gd name="connsiteY6392" fmla="*/ 424920 h 2152650"/>
              <a:gd name="connsiteX6393" fmla="*/ 2247129 w 3600448"/>
              <a:gd name="connsiteY6393" fmla="*/ 424920 h 2152650"/>
              <a:gd name="connsiteX6394" fmla="*/ 2255251 w 3600448"/>
              <a:gd name="connsiteY6394" fmla="*/ 420811 h 2152650"/>
              <a:gd name="connsiteX6395" fmla="*/ 3060698 w 3600448"/>
              <a:gd name="connsiteY6395" fmla="*/ 420687 h 2152650"/>
              <a:gd name="connsiteX6396" fmla="*/ 3060698 w 3600448"/>
              <a:gd name="connsiteY6396" fmla="*/ 423862 h 2152650"/>
              <a:gd name="connsiteX6397" fmla="*/ 3057523 w 3600448"/>
              <a:gd name="connsiteY6397" fmla="*/ 422955 h 2152650"/>
              <a:gd name="connsiteX6398" fmla="*/ 3049585 w 3600448"/>
              <a:gd name="connsiteY6398" fmla="*/ 420687 h 2152650"/>
              <a:gd name="connsiteX6399" fmla="*/ 3057523 w 3600448"/>
              <a:gd name="connsiteY6399" fmla="*/ 422955 h 2152650"/>
              <a:gd name="connsiteX6400" fmla="*/ 3049585 w 3600448"/>
              <a:gd name="connsiteY6400" fmla="*/ 428624 h 2152650"/>
              <a:gd name="connsiteX6401" fmla="*/ 3016248 w 3600448"/>
              <a:gd name="connsiteY6401" fmla="*/ 413279 h 2152650"/>
              <a:gd name="connsiteX6402" fmla="*/ 3005135 w 3600448"/>
              <a:gd name="connsiteY6402" fmla="*/ 420687 h 2152650"/>
              <a:gd name="connsiteX6403" fmla="*/ 3016248 w 3600448"/>
              <a:gd name="connsiteY6403" fmla="*/ 413279 h 2152650"/>
              <a:gd name="connsiteX6404" fmla="*/ 2149334 w 3600448"/>
              <a:gd name="connsiteY6404" fmla="*/ 402503 h 2152650"/>
              <a:gd name="connsiteX6405" fmla="*/ 2145607 w 3600448"/>
              <a:gd name="connsiteY6405" fmla="*/ 409719 h 2152650"/>
              <a:gd name="connsiteX6406" fmla="*/ 2138152 w 3600448"/>
              <a:gd name="connsiteY6406" fmla="*/ 409719 h 2152650"/>
              <a:gd name="connsiteX6407" fmla="*/ 2171697 w 3600448"/>
              <a:gd name="connsiteY6407" fmla="*/ 406111 h 2152650"/>
              <a:gd name="connsiteX6408" fmla="*/ 2145607 w 3600448"/>
              <a:gd name="connsiteY6408" fmla="*/ 413326 h 2152650"/>
              <a:gd name="connsiteX6409" fmla="*/ 2085972 w 3600448"/>
              <a:gd name="connsiteY6409" fmla="*/ 427758 h 2152650"/>
              <a:gd name="connsiteX6410" fmla="*/ 2097154 w 3600448"/>
              <a:gd name="connsiteY6410" fmla="*/ 420542 h 2152650"/>
              <a:gd name="connsiteX6411" fmla="*/ 2093426 w 3600448"/>
              <a:gd name="connsiteY6411" fmla="*/ 420542 h 2152650"/>
              <a:gd name="connsiteX6412" fmla="*/ 2119517 w 3600448"/>
              <a:gd name="connsiteY6412" fmla="*/ 406111 h 2152650"/>
              <a:gd name="connsiteX6413" fmla="*/ 2119517 w 3600448"/>
              <a:gd name="connsiteY6413" fmla="*/ 416934 h 2152650"/>
              <a:gd name="connsiteX6414" fmla="*/ 2149334 w 3600448"/>
              <a:gd name="connsiteY6414" fmla="*/ 402503 h 2152650"/>
              <a:gd name="connsiteX6415" fmla="*/ 3054586 w 3600448"/>
              <a:gd name="connsiteY6415" fmla="*/ 399917 h 2152650"/>
              <a:gd name="connsiteX6416" fmla="*/ 3057206 w 3600448"/>
              <a:gd name="connsiteY6416" fmla="*/ 402695 h 2152650"/>
              <a:gd name="connsiteX6417" fmla="*/ 3046728 w 3600448"/>
              <a:gd name="connsiteY6417" fmla="*/ 402695 h 2152650"/>
              <a:gd name="connsiteX6418" fmla="*/ 3054586 w 3600448"/>
              <a:gd name="connsiteY6418" fmla="*/ 399917 h 2152650"/>
              <a:gd name="connsiteX6419" fmla="*/ 2306533 w 3600448"/>
              <a:gd name="connsiteY6419" fmla="*/ 398991 h 2152650"/>
              <a:gd name="connsiteX6420" fmla="*/ 2336234 w 3600448"/>
              <a:gd name="connsiteY6420" fmla="*/ 406399 h 2152650"/>
              <a:gd name="connsiteX6421" fmla="*/ 2317671 w 3600448"/>
              <a:gd name="connsiteY6421" fmla="*/ 413808 h 2152650"/>
              <a:gd name="connsiteX6422" fmla="*/ 2351085 w 3600448"/>
              <a:gd name="connsiteY6422" fmla="*/ 410104 h 2152650"/>
              <a:gd name="connsiteX6423" fmla="*/ 2317671 w 3600448"/>
              <a:gd name="connsiteY6423" fmla="*/ 421216 h 2152650"/>
              <a:gd name="connsiteX6424" fmla="*/ 2319451 w 3600448"/>
              <a:gd name="connsiteY6424" fmla="*/ 422282 h 2152650"/>
              <a:gd name="connsiteX6425" fmla="*/ 2307925 w 3600448"/>
              <a:gd name="connsiteY6425" fmla="*/ 424457 h 2152650"/>
              <a:gd name="connsiteX6426" fmla="*/ 2299107 w 3600448"/>
              <a:gd name="connsiteY6426" fmla="*/ 436033 h 2152650"/>
              <a:gd name="connsiteX6427" fmla="*/ 2307235 w 3600448"/>
              <a:gd name="connsiteY6427" fmla="*/ 432429 h 2152650"/>
              <a:gd name="connsiteX6428" fmla="*/ 2303284 w 3600448"/>
              <a:gd name="connsiteY6428" fmla="*/ 437422 h 2152650"/>
              <a:gd name="connsiteX6429" fmla="*/ 2287969 w 3600448"/>
              <a:gd name="connsiteY6429" fmla="*/ 443441 h 2152650"/>
              <a:gd name="connsiteX6430" fmla="*/ 2295394 w 3600448"/>
              <a:gd name="connsiteY6430" fmla="*/ 447145 h 2152650"/>
              <a:gd name="connsiteX6431" fmla="*/ 2291682 w 3600448"/>
              <a:gd name="connsiteY6431" fmla="*/ 450849 h 2152650"/>
              <a:gd name="connsiteX6432" fmla="*/ 2310245 w 3600448"/>
              <a:gd name="connsiteY6432" fmla="*/ 458257 h 2152650"/>
              <a:gd name="connsiteX6433" fmla="*/ 2295394 w 3600448"/>
              <a:gd name="connsiteY6433" fmla="*/ 469370 h 2152650"/>
              <a:gd name="connsiteX6434" fmla="*/ 2328809 w 3600448"/>
              <a:gd name="connsiteY6434" fmla="*/ 458257 h 2152650"/>
              <a:gd name="connsiteX6435" fmla="*/ 2332522 w 3600448"/>
              <a:gd name="connsiteY6435" fmla="*/ 469370 h 2152650"/>
              <a:gd name="connsiteX6436" fmla="*/ 2328809 w 3600448"/>
              <a:gd name="connsiteY6436" fmla="*/ 461962 h 2152650"/>
              <a:gd name="connsiteX6437" fmla="*/ 2302820 w 3600448"/>
              <a:gd name="connsiteY6437" fmla="*/ 473074 h 2152650"/>
              <a:gd name="connsiteX6438" fmla="*/ 2281008 w 3600448"/>
              <a:gd name="connsiteY6438" fmla="*/ 486039 h 2152650"/>
              <a:gd name="connsiteX6439" fmla="*/ 2269532 w 3600448"/>
              <a:gd name="connsiteY6439" fmla="*/ 487156 h 2152650"/>
              <a:gd name="connsiteX6440" fmla="*/ 2273118 w 3600448"/>
              <a:gd name="connsiteY6440" fmla="*/ 482797 h 2152650"/>
              <a:gd name="connsiteX6441" fmla="*/ 2284256 w 3600448"/>
              <a:gd name="connsiteY6441" fmla="*/ 480482 h 2152650"/>
              <a:gd name="connsiteX6442" fmla="*/ 2284256 w 3600448"/>
              <a:gd name="connsiteY6442" fmla="*/ 469370 h 2152650"/>
              <a:gd name="connsiteX6443" fmla="*/ 2250842 w 3600448"/>
              <a:gd name="connsiteY6443" fmla="*/ 476778 h 2152650"/>
              <a:gd name="connsiteX6444" fmla="*/ 2269405 w 3600448"/>
              <a:gd name="connsiteY6444" fmla="*/ 458257 h 2152650"/>
              <a:gd name="connsiteX6445" fmla="*/ 2265693 w 3600448"/>
              <a:gd name="connsiteY6445" fmla="*/ 458257 h 2152650"/>
              <a:gd name="connsiteX6446" fmla="*/ 2276831 w 3600448"/>
              <a:gd name="connsiteY6446" fmla="*/ 454553 h 2152650"/>
              <a:gd name="connsiteX6447" fmla="*/ 2258267 w 3600448"/>
              <a:gd name="connsiteY6447" fmla="*/ 450849 h 2152650"/>
              <a:gd name="connsiteX6448" fmla="*/ 2258267 w 3600448"/>
              <a:gd name="connsiteY6448" fmla="*/ 454553 h 2152650"/>
              <a:gd name="connsiteX6449" fmla="*/ 2243416 w 3600448"/>
              <a:gd name="connsiteY6449" fmla="*/ 447145 h 2152650"/>
              <a:gd name="connsiteX6450" fmla="*/ 2243416 w 3600448"/>
              <a:gd name="connsiteY6450" fmla="*/ 476778 h 2152650"/>
              <a:gd name="connsiteX6451" fmla="*/ 2232278 w 3600448"/>
              <a:gd name="connsiteY6451" fmla="*/ 480482 h 2152650"/>
              <a:gd name="connsiteX6452" fmla="*/ 2235991 w 3600448"/>
              <a:gd name="connsiteY6452" fmla="*/ 473074 h 2152650"/>
              <a:gd name="connsiteX6453" fmla="*/ 2224853 w 3600448"/>
              <a:gd name="connsiteY6453" fmla="*/ 480482 h 2152650"/>
              <a:gd name="connsiteX6454" fmla="*/ 2180300 w 3600448"/>
              <a:gd name="connsiteY6454" fmla="*/ 476778 h 2152650"/>
              <a:gd name="connsiteX6455" fmla="*/ 2169162 w 3600448"/>
              <a:gd name="connsiteY6455" fmla="*/ 484186 h 2152650"/>
              <a:gd name="connsiteX6456" fmla="*/ 2150599 w 3600448"/>
              <a:gd name="connsiteY6456" fmla="*/ 484186 h 2152650"/>
              <a:gd name="connsiteX6457" fmla="*/ 2150599 w 3600448"/>
              <a:gd name="connsiteY6457" fmla="*/ 487891 h 2152650"/>
              <a:gd name="connsiteX6458" fmla="*/ 2128322 w 3600448"/>
              <a:gd name="connsiteY6458" fmla="*/ 480482 h 2152650"/>
              <a:gd name="connsiteX6459" fmla="*/ 2135748 w 3600448"/>
              <a:gd name="connsiteY6459" fmla="*/ 480482 h 2152650"/>
              <a:gd name="connsiteX6460" fmla="*/ 2120897 w 3600448"/>
              <a:gd name="connsiteY6460" fmla="*/ 476778 h 2152650"/>
              <a:gd name="connsiteX6461" fmla="*/ 2139461 w 3600448"/>
              <a:gd name="connsiteY6461" fmla="*/ 473074 h 2152650"/>
              <a:gd name="connsiteX6462" fmla="*/ 2124610 w 3600448"/>
              <a:gd name="connsiteY6462" fmla="*/ 465666 h 2152650"/>
              <a:gd name="connsiteX6463" fmla="*/ 2135748 w 3600448"/>
              <a:gd name="connsiteY6463" fmla="*/ 458257 h 2152650"/>
              <a:gd name="connsiteX6464" fmla="*/ 2172875 w 3600448"/>
              <a:gd name="connsiteY6464" fmla="*/ 458257 h 2152650"/>
              <a:gd name="connsiteX6465" fmla="*/ 2169162 w 3600448"/>
              <a:gd name="connsiteY6465" fmla="*/ 465666 h 2152650"/>
              <a:gd name="connsiteX6466" fmla="*/ 2187726 w 3600448"/>
              <a:gd name="connsiteY6466" fmla="*/ 450849 h 2152650"/>
              <a:gd name="connsiteX6467" fmla="*/ 2184013 w 3600448"/>
              <a:gd name="connsiteY6467" fmla="*/ 447145 h 2152650"/>
              <a:gd name="connsiteX6468" fmla="*/ 2202577 w 3600448"/>
              <a:gd name="connsiteY6468" fmla="*/ 454553 h 2152650"/>
              <a:gd name="connsiteX6469" fmla="*/ 2224853 w 3600448"/>
              <a:gd name="connsiteY6469" fmla="*/ 447145 h 2152650"/>
              <a:gd name="connsiteX6470" fmla="*/ 2221140 w 3600448"/>
              <a:gd name="connsiteY6470" fmla="*/ 443441 h 2152650"/>
              <a:gd name="connsiteX6471" fmla="*/ 2210002 w 3600448"/>
              <a:gd name="connsiteY6471" fmla="*/ 443441 h 2152650"/>
              <a:gd name="connsiteX6472" fmla="*/ 2213715 w 3600448"/>
              <a:gd name="connsiteY6472" fmla="*/ 436033 h 2152650"/>
              <a:gd name="connsiteX6473" fmla="*/ 2254555 w 3600448"/>
              <a:gd name="connsiteY6473" fmla="*/ 432328 h 2152650"/>
              <a:gd name="connsiteX6474" fmla="*/ 2247129 w 3600448"/>
              <a:gd name="connsiteY6474" fmla="*/ 439737 h 2152650"/>
              <a:gd name="connsiteX6475" fmla="*/ 2265693 w 3600448"/>
              <a:gd name="connsiteY6475" fmla="*/ 439737 h 2152650"/>
              <a:gd name="connsiteX6476" fmla="*/ 2273118 w 3600448"/>
              <a:gd name="connsiteY6476" fmla="*/ 424920 h 2152650"/>
              <a:gd name="connsiteX6477" fmla="*/ 2268477 w 3600448"/>
              <a:gd name="connsiteY6477" fmla="*/ 425846 h 2152650"/>
              <a:gd name="connsiteX6478" fmla="*/ 2284256 w 3600448"/>
              <a:gd name="connsiteY6478" fmla="*/ 410104 h 2152650"/>
              <a:gd name="connsiteX6479" fmla="*/ 2280544 w 3600448"/>
              <a:gd name="connsiteY6479" fmla="*/ 410104 h 2152650"/>
              <a:gd name="connsiteX6480" fmla="*/ 2310245 w 3600448"/>
              <a:gd name="connsiteY6480" fmla="*/ 410104 h 2152650"/>
              <a:gd name="connsiteX6481" fmla="*/ 2306533 w 3600448"/>
              <a:gd name="connsiteY6481" fmla="*/ 398991 h 2152650"/>
              <a:gd name="connsiteX6482" fmla="*/ 3066986 w 3600448"/>
              <a:gd name="connsiteY6482" fmla="*/ 398019 h 2152650"/>
              <a:gd name="connsiteX6483" fmla="*/ 3069088 w 3600448"/>
              <a:gd name="connsiteY6483" fmla="*/ 401637 h 2152650"/>
              <a:gd name="connsiteX6484" fmla="*/ 3066498 w 3600448"/>
              <a:gd name="connsiteY6484" fmla="*/ 398400 h 2152650"/>
              <a:gd name="connsiteX6485" fmla="*/ 3080144 w 3600448"/>
              <a:gd name="connsiteY6485" fmla="*/ 387350 h 2152650"/>
              <a:gd name="connsiteX6486" fmla="*/ 3083716 w 3600448"/>
              <a:gd name="connsiteY6486" fmla="*/ 398462 h 2152650"/>
              <a:gd name="connsiteX6487" fmla="*/ 3076572 w 3600448"/>
              <a:gd name="connsiteY6487" fmla="*/ 398462 h 2152650"/>
              <a:gd name="connsiteX6488" fmla="*/ 3080144 w 3600448"/>
              <a:gd name="connsiteY6488" fmla="*/ 387350 h 2152650"/>
              <a:gd name="connsiteX6489" fmla="*/ 3076799 w 3600448"/>
              <a:gd name="connsiteY6489" fmla="*/ 387350 h 2152650"/>
              <a:gd name="connsiteX6490" fmla="*/ 3071498 w 3600448"/>
              <a:gd name="connsiteY6490" fmla="*/ 394493 h 2152650"/>
              <a:gd name="connsiteX6491" fmla="*/ 3066986 w 3600448"/>
              <a:gd name="connsiteY6491" fmla="*/ 398019 h 2152650"/>
              <a:gd name="connsiteX6492" fmla="*/ 3065715 w 3600448"/>
              <a:gd name="connsiteY6492" fmla="*/ 395833 h 2152650"/>
              <a:gd name="connsiteX6493" fmla="*/ 3076799 w 3600448"/>
              <a:gd name="connsiteY6493" fmla="*/ 387350 h 2152650"/>
              <a:gd name="connsiteX6494" fmla="*/ 2421993 w 3600448"/>
              <a:gd name="connsiteY6494" fmla="*/ 383222 h 2152650"/>
              <a:gd name="connsiteX6495" fmla="*/ 2422700 w 3600448"/>
              <a:gd name="connsiteY6495" fmla="*/ 384533 h 2152650"/>
              <a:gd name="connsiteX6496" fmla="*/ 2422688 w 3600448"/>
              <a:gd name="connsiteY6496" fmla="*/ 384591 h 2152650"/>
              <a:gd name="connsiteX6497" fmla="*/ 2414585 w 3600448"/>
              <a:gd name="connsiteY6497" fmla="*/ 387032 h 2152650"/>
              <a:gd name="connsiteX6498" fmla="*/ 2421993 w 3600448"/>
              <a:gd name="connsiteY6498" fmla="*/ 383222 h 2152650"/>
              <a:gd name="connsiteX6499" fmla="*/ 2514597 w 3600448"/>
              <a:gd name="connsiteY6499" fmla="*/ 382587 h 2152650"/>
              <a:gd name="connsiteX6500" fmla="*/ 2528885 w 3600448"/>
              <a:gd name="connsiteY6500" fmla="*/ 387349 h 2152650"/>
              <a:gd name="connsiteX6501" fmla="*/ 2517772 w 3600448"/>
              <a:gd name="connsiteY6501" fmla="*/ 390524 h 2152650"/>
              <a:gd name="connsiteX6502" fmla="*/ 2397169 w 3600448"/>
              <a:gd name="connsiteY6502" fmla="*/ 381892 h 2152650"/>
              <a:gd name="connsiteX6503" fmla="*/ 2403473 w 3600448"/>
              <a:gd name="connsiteY6503" fmla="*/ 383777 h 2152650"/>
              <a:gd name="connsiteX6504" fmla="*/ 2399703 w 3600448"/>
              <a:gd name="connsiteY6504" fmla="*/ 391318 h 2152650"/>
              <a:gd name="connsiteX6505" fmla="*/ 2373310 w 3600448"/>
              <a:gd name="connsiteY6505" fmla="*/ 398858 h 2152650"/>
              <a:gd name="connsiteX6506" fmla="*/ 2397169 w 3600448"/>
              <a:gd name="connsiteY6506" fmla="*/ 381892 h 2152650"/>
              <a:gd name="connsiteX6507" fmla="*/ 2159306 w 3600448"/>
              <a:gd name="connsiteY6507" fmla="*/ 379122 h 2152650"/>
              <a:gd name="connsiteX6508" fmla="*/ 2159042 w 3600448"/>
              <a:gd name="connsiteY6508" fmla="*/ 379462 h 2152650"/>
              <a:gd name="connsiteX6509" fmla="*/ 2169004 w 3600448"/>
              <a:gd name="connsiteY6509" fmla="*/ 383608 h 2152650"/>
              <a:gd name="connsiteX6510" fmla="*/ 2075798 w 3600448"/>
              <a:gd name="connsiteY6510" fmla="*/ 420460 h 2152650"/>
              <a:gd name="connsiteX6511" fmla="*/ 2079526 w 3600448"/>
              <a:gd name="connsiteY6511" fmla="*/ 420460 h 2152650"/>
              <a:gd name="connsiteX6512" fmla="*/ 2068341 w 3600448"/>
              <a:gd name="connsiteY6512" fmla="*/ 424146 h 2152650"/>
              <a:gd name="connsiteX6513" fmla="*/ 2072070 w 3600448"/>
              <a:gd name="connsiteY6513" fmla="*/ 416775 h 2152650"/>
              <a:gd name="connsiteX6514" fmla="*/ 2042244 w 3600448"/>
              <a:gd name="connsiteY6514" fmla="*/ 438887 h 2152650"/>
              <a:gd name="connsiteX6515" fmla="*/ 2034787 w 3600448"/>
              <a:gd name="connsiteY6515" fmla="*/ 435202 h 2152650"/>
              <a:gd name="connsiteX6516" fmla="*/ 2034787 w 3600448"/>
              <a:gd name="connsiteY6516" fmla="*/ 442572 h 2152650"/>
              <a:gd name="connsiteX6517" fmla="*/ 1997505 w 3600448"/>
              <a:gd name="connsiteY6517" fmla="*/ 449943 h 2152650"/>
              <a:gd name="connsiteX6518" fmla="*/ 1986320 w 3600448"/>
              <a:gd name="connsiteY6518" fmla="*/ 468369 h 2152650"/>
              <a:gd name="connsiteX6519" fmla="*/ 1971408 w 3600448"/>
              <a:gd name="connsiteY6519" fmla="*/ 475740 h 2152650"/>
              <a:gd name="connsiteX6520" fmla="*/ 1937854 w 3600448"/>
              <a:gd name="connsiteY6520" fmla="*/ 472054 h 2152650"/>
              <a:gd name="connsiteX6521" fmla="*/ 1945310 w 3600448"/>
              <a:gd name="connsiteY6521" fmla="*/ 468369 h 2152650"/>
              <a:gd name="connsiteX6522" fmla="*/ 1930397 w 3600448"/>
              <a:gd name="connsiteY6522" fmla="*/ 468369 h 2152650"/>
              <a:gd name="connsiteX6523" fmla="*/ 1930397 w 3600448"/>
              <a:gd name="connsiteY6523" fmla="*/ 460999 h 2152650"/>
              <a:gd name="connsiteX6524" fmla="*/ 1945310 w 3600448"/>
              <a:gd name="connsiteY6524" fmla="*/ 460999 h 2152650"/>
              <a:gd name="connsiteX6525" fmla="*/ 1949038 w 3600448"/>
              <a:gd name="connsiteY6525" fmla="*/ 442572 h 2152650"/>
              <a:gd name="connsiteX6526" fmla="*/ 1982592 w 3600448"/>
              <a:gd name="connsiteY6526" fmla="*/ 435202 h 2152650"/>
              <a:gd name="connsiteX6527" fmla="*/ 1978864 w 3600448"/>
              <a:gd name="connsiteY6527" fmla="*/ 446257 h 2152650"/>
              <a:gd name="connsiteX6528" fmla="*/ 1990049 w 3600448"/>
              <a:gd name="connsiteY6528" fmla="*/ 427831 h 2152650"/>
              <a:gd name="connsiteX6529" fmla="*/ 2031059 w 3600448"/>
              <a:gd name="connsiteY6529" fmla="*/ 424146 h 2152650"/>
              <a:gd name="connsiteX6530" fmla="*/ 2038516 w 3600448"/>
              <a:gd name="connsiteY6530" fmla="*/ 416775 h 2152650"/>
              <a:gd name="connsiteX6531" fmla="*/ 2060885 w 3600448"/>
              <a:gd name="connsiteY6531" fmla="*/ 409405 h 2152650"/>
              <a:gd name="connsiteX6532" fmla="*/ 2060885 w 3600448"/>
              <a:gd name="connsiteY6532" fmla="*/ 402034 h 2152650"/>
              <a:gd name="connsiteX6533" fmla="*/ 2098167 w 3600448"/>
              <a:gd name="connsiteY6533" fmla="*/ 390978 h 2152650"/>
              <a:gd name="connsiteX6534" fmla="*/ 2086983 w 3600448"/>
              <a:gd name="connsiteY6534" fmla="*/ 394663 h 2152650"/>
              <a:gd name="connsiteX6535" fmla="*/ 2090711 w 3600448"/>
              <a:gd name="connsiteY6535" fmla="*/ 402034 h 2152650"/>
              <a:gd name="connsiteX6536" fmla="*/ 2124265 w 3600448"/>
              <a:gd name="connsiteY6536" fmla="*/ 387293 h 2152650"/>
              <a:gd name="connsiteX6537" fmla="*/ 2135450 w 3600448"/>
              <a:gd name="connsiteY6537" fmla="*/ 390978 h 2152650"/>
              <a:gd name="connsiteX6538" fmla="*/ 2131721 w 3600448"/>
              <a:gd name="connsiteY6538" fmla="*/ 387293 h 2152650"/>
              <a:gd name="connsiteX6539" fmla="*/ 2142906 w 3600448"/>
              <a:gd name="connsiteY6539" fmla="*/ 383608 h 2152650"/>
              <a:gd name="connsiteX6540" fmla="*/ 2139178 w 3600448"/>
              <a:gd name="connsiteY6540" fmla="*/ 379922 h 2152650"/>
              <a:gd name="connsiteX6541" fmla="*/ 2153159 w 3600448"/>
              <a:gd name="connsiteY6541" fmla="*/ 380844 h 2152650"/>
              <a:gd name="connsiteX6542" fmla="*/ 2161547 w 3600448"/>
              <a:gd name="connsiteY6542" fmla="*/ 376237 h 2152650"/>
              <a:gd name="connsiteX6543" fmla="*/ 2160149 w 3600448"/>
              <a:gd name="connsiteY6543" fmla="*/ 378886 h 2152650"/>
              <a:gd name="connsiteX6544" fmla="*/ 2159306 w 3600448"/>
              <a:gd name="connsiteY6544" fmla="*/ 379122 h 2152650"/>
              <a:gd name="connsiteX6545" fmla="*/ 2416733 w 3600448"/>
              <a:gd name="connsiteY6545" fmla="*/ 365898 h 2152650"/>
              <a:gd name="connsiteX6546" fmla="*/ 2420935 w 3600448"/>
              <a:gd name="connsiteY6546" fmla="*/ 367982 h 2152650"/>
              <a:gd name="connsiteX6547" fmla="*/ 2413950 w 3600448"/>
              <a:gd name="connsiteY6547" fmla="*/ 379412 h 2152650"/>
              <a:gd name="connsiteX6548" fmla="*/ 2413950 w 3600448"/>
              <a:gd name="connsiteY6548" fmla="*/ 375602 h 2152650"/>
              <a:gd name="connsiteX6549" fmla="*/ 2403472 w 3600448"/>
              <a:gd name="connsiteY6549" fmla="*/ 379412 h 2152650"/>
              <a:gd name="connsiteX6550" fmla="*/ 2403472 w 3600448"/>
              <a:gd name="connsiteY6550" fmla="*/ 371792 h 2152650"/>
              <a:gd name="connsiteX6551" fmla="*/ 2416733 w 3600448"/>
              <a:gd name="connsiteY6551" fmla="*/ 365898 h 2152650"/>
              <a:gd name="connsiteX6552" fmla="*/ 2466443 w 3600448"/>
              <a:gd name="connsiteY6552" fmla="*/ 360362 h 2152650"/>
              <a:gd name="connsiteX6553" fmla="*/ 2477556 w 3600448"/>
              <a:gd name="connsiteY6553" fmla="*/ 364172 h 2152650"/>
              <a:gd name="connsiteX6554" fmla="*/ 2477556 w 3600448"/>
              <a:gd name="connsiteY6554" fmla="*/ 360362 h 2152650"/>
              <a:gd name="connsiteX6555" fmla="*/ 2496077 w 3600448"/>
              <a:gd name="connsiteY6555" fmla="*/ 364172 h 2152650"/>
              <a:gd name="connsiteX6556" fmla="*/ 2481260 w 3600448"/>
              <a:gd name="connsiteY6556" fmla="*/ 364172 h 2152650"/>
              <a:gd name="connsiteX6557" fmla="*/ 2503485 w 3600448"/>
              <a:gd name="connsiteY6557" fmla="*/ 379412 h 2152650"/>
              <a:gd name="connsiteX6558" fmla="*/ 2492373 w 3600448"/>
              <a:gd name="connsiteY6558" fmla="*/ 375602 h 2152650"/>
              <a:gd name="connsiteX6559" fmla="*/ 2488668 w 3600448"/>
              <a:gd name="connsiteY6559" fmla="*/ 383222 h 2152650"/>
              <a:gd name="connsiteX6560" fmla="*/ 2481260 w 3600448"/>
              <a:gd name="connsiteY6560" fmla="*/ 375602 h 2152650"/>
              <a:gd name="connsiteX6561" fmla="*/ 2444218 w 3600448"/>
              <a:gd name="connsiteY6561" fmla="*/ 390842 h 2152650"/>
              <a:gd name="connsiteX6562" fmla="*/ 2424945 w 3600448"/>
              <a:gd name="connsiteY6562" fmla="*/ 388699 h 2152650"/>
              <a:gd name="connsiteX6563" fmla="*/ 2422700 w 3600448"/>
              <a:gd name="connsiteY6563" fmla="*/ 384533 h 2152650"/>
              <a:gd name="connsiteX6564" fmla="*/ 2423846 w 3600448"/>
              <a:gd name="connsiteY6564" fmla="*/ 378936 h 2152650"/>
              <a:gd name="connsiteX6565" fmla="*/ 2433106 w 3600448"/>
              <a:gd name="connsiteY6565" fmla="*/ 367982 h 2152650"/>
              <a:gd name="connsiteX6566" fmla="*/ 2451627 w 3600448"/>
              <a:gd name="connsiteY6566" fmla="*/ 371792 h 2152650"/>
              <a:gd name="connsiteX6567" fmla="*/ 2466443 w 3600448"/>
              <a:gd name="connsiteY6567" fmla="*/ 360362 h 2152650"/>
              <a:gd name="connsiteX6568" fmla="*/ 3130845 w 3600448"/>
              <a:gd name="connsiteY6568" fmla="*/ 356344 h 2152650"/>
              <a:gd name="connsiteX6569" fmla="*/ 3132452 w 3600448"/>
              <a:gd name="connsiteY6569" fmla="*/ 360362 h 2152650"/>
              <a:gd name="connsiteX6570" fmla="*/ 3124832 w 3600448"/>
              <a:gd name="connsiteY6570" fmla="*/ 357187 h 2152650"/>
              <a:gd name="connsiteX6571" fmla="*/ 3130845 w 3600448"/>
              <a:gd name="connsiteY6571" fmla="*/ 356344 h 2152650"/>
              <a:gd name="connsiteX6572" fmla="*/ 3061491 w 3600448"/>
              <a:gd name="connsiteY6572" fmla="*/ 354012 h 2152650"/>
              <a:gd name="connsiteX6573" fmla="*/ 3068635 w 3600448"/>
              <a:gd name="connsiteY6573" fmla="*/ 357187 h 2152650"/>
              <a:gd name="connsiteX6574" fmla="*/ 3054347 w 3600448"/>
              <a:gd name="connsiteY6574" fmla="*/ 360362 h 2152650"/>
              <a:gd name="connsiteX6575" fmla="*/ 3061491 w 3600448"/>
              <a:gd name="connsiteY6575" fmla="*/ 357187 h 2152650"/>
              <a:gd name="connsiteX6576" fmla="*/ 3061491 w 3600448"/>
              <a:gd name="connsiteY6576" fmla="*/ 354012 h 2152650"/>
              <a:gd name="connsiteX6577" fmla="*/ 2335210 w 3600448"/>
              <a:gd name="connsiteY6577" fmla="*/ 354012 h 2152650"/>
              <a:gd name="connsiteX6578" fmla="*/ 2343148 w 3600448"/>
              <a:gd name="connsiteY6578" fmla="*/ 354012 h 2152650"/>
              <a:gd name="connsiteX6579" fmla="*/ 2332035 w 3600448"/>
              <a:gd name="connsiteY6579" fmla="*/ 360362 h 2152650"/>
              <a:gd name="connsiteX6580" fmla="*/ 3073397 w 3600448"/>
              <a:gd name="connsiteY6580" fmla="*/ 338772 h 2152650"/>
              <a:gd name="connsiteX6581" fmla="*/ 3091918 w 3600448"/>
              <a:gd name="connsiteY6581" fmla="*/ 346392 h 2152650"/>
              <a:gd name="connsiteX6582" fmla="*/ 3080805 w 3600448"/>
              <a:gd name="connsiteY6582" fmla="*/ 354012 h 2152650"/>
              <a:gd name="connsiteX6583" fmla="*/ 3088214 w 3600448"/>
              <a:gd name="connsiteY6583" fmla="*/ 346392 h 2152650"/>
              <a:gd name="connsiteX6584" fmla="*/ 2402837 w 3600448"/>
              <a:gd name="connsiteY6584" fmla="*/ 331787 h 2152650"/>
              <a:gd name="connsiteX6585" fmla="*/ 2413791 w 3600448"/>
              <a:gd name="connsiteY6585" fmla="*/ 331787 h 2152650"/>
              <a:gd name="connsiteX6586" fmla="*/ 2417442 w 3600448"/>
              <a:gd name="connsiteY6586" fmla="*/ 342899 h 2152650"/>
              <a:gd name="connsiteX6587" fmla="*/ 2410140 w 3600448"/>
              <a:gd name="connsiteY6587" fmla="*/ 339195 h 2152650"/>
              <a:gd name="connsiteX6588" fmla="*/ 2406488 w 3600448"/>
              <a:gd name="connsiteY6588" fmla="*/ 346603 h 2152650"/>
              <a:gd name="connsiteX6589" fmla="*/ 2377278 w 3600448"/>
              <a:gd name="connsiteY6589" fmla="*/ 357716 h 2152650"/>
              <a:gd name="connsiteX6590" fmla="*/ 2377278 w 3600448"/>
              <a:gd name="connsiteY6590" fmla="*/ 350307 h 2152650"/>
              <a:gd name="connsiteX6591" fmla="*/ 2402837 w 3600448"/>
              <a:gd name="connsiteY6591" fmla="*/ 331787 h 2152650"/>
              <a:gd name="connsiteX6592" fmla="*/ 3143248 w 3600448"/>
              <a:gd name="connsiteY6592" fmla="*/ 323850 h 2152650"/>
              <a:gd name="connsiteX6593" fmla="*/ 3128167 w 3600448"/>
              <a:gd name="connsiteY6593" fmla="*/ 342900 h 2152650"/>
              <a:gd name="connsiteX6594" fmla="*/ 3113085 w 3600448"/>
              <a:gd name="connsiteY6594" fmla="*/ 339090 h 2152650"/>
              <a:gd name="connsiteX6595" fmla="*/ 3124396 w 3600448"/>
              <a:gd name="connsiteY6595" fmla="*/ 339090 h 2152650"/>
              <a:gd name="connsiteX6596" fmla="*/ 3113085 w 3600448"/>
              <a:gd name="connsiteY6596" fmla="*/ 335280 h 2152650"/>
              <a:gd name="connsiteX6597" fmla="*/ 3143248 w 3600448"/>
              <a:gd name="connsiteY6597" fmla="*/ 323850 h 2152650"/>
              <a:gd name="connsiteX6598" fmla="*/ 2971798 w 3600448"/>
              <a:gd name="connsiteY6598" fmla="*/ 320675 h 2152650"/>
              <a:gd name="connsiteX6599" fmla="*/ 2968306 w 3600448"/>
              <a:gd name="connsiteY6599" fmla="*/ 327025 h 2152650"/>
              <a:gd name="connsiteX6600" fmla="*/ 2954335 w 3600448"/>
              <a:gd name="connsiteY6600" fmla="*/ 327025 h 2152650"/>
              <a:gd name="connsiteX6601" fmla="*/ 2971798 w 3600448"/>
              <a:gd name="connsiteY6601" fmla="*/ 320675 h 2152650"/>
              <a:gd name="connsiteX6602" fmla="*/ 3054173 w 3600448"/>
              <a:gd name="connsiteY6602" fmla="*/ 317188 h 2152650"/>
              <a:gd name="connsiteX6603" fmla="*/ 3057721 w 3600448"/>
              <a:gd name="connsiteY6603" fmla="*/ 320674 h 2152650"/>
              <a:gd name="connsiteX6604" fmla="*/ 3046410 w 3600448"/>
              <a:gd name="connsiteY6604" fmla="*/ 320674 h 2152650"/>
              <a:gd name="connsiteX6605" fmla="*/ 3053951 w 3600448"/>
              <a:gd name="connsiteY6605" fmla="*/ 316970 h 2152650"/>
              <a:gd name="connsiteX6606" fmla="*/ 3054658 w 3600448"/>
              <a:gd name="connsiteY6606" fmla="*/ 316970 h 2152650"/>
              <a:gd name="connsiteX6607" fmla="*/ 3054173 w 3600448"/>
              <a:gd name="connsiteY6607" fmla="*/ 317188 h 2152650"/>
              <a:gd name="connsiteX6608" fmla="*/ 3062905 w 3600448"/>
              <a:gd name="connsiteY6608" fmla="*/ 313266 h 2152650"/>
              <a:gd name="connsiteX6609" fmla="*/ 3076573 w 3600448"/>
              <a:gd name="connsiteY6609" fmla="*/ 316970 h 2152650"/>
              <a:gd name="connsiteX6610" fmla="*/ 3073745 w 3600448"/>
              <a:gd name="connsiteY6610" fmla="*/ 316970 h 2152650"/>
              <a:gd name="connsiteX6611" fmla="*/ 3054658 w 3600448"/>
              <a:gd name="connsiteY6611" fmla="*/ 316970 h 2152650"/>
              <a:gd name="connsiteX6612" fmla="*/ 3276598 w 3600448"/>
              <a:gd name="connsiteY6612" fmla="*/ 312737 h 2152650"/>
              <a:gd name="connsiteX6613" fmla="*/ 3265774 w 3600448"/>
              <a:gd name="connsiteY6613" fmla="*/ 316366 h 2152650"/>
              <a:gd name="connsiteX6614" fmla="*/ 3272990 w 3600448"/>
              <a:gd name="connsiteY6614" fmla="*/ 327251 h 2152650"/>
              <a:gd name="connsiteX6615" fmla="*/ 3247734 w 3600448"/>
              <a:gd name="connsiteY6615" fmla="*/ 334508 h 2152650"/>
              <a:gd name="connsiteX6616" fmla="*/ 3236910 w 3600448"/>
              <a:gd name="connsiteY6616" fmla="*/ 327251 h 2152650"/>
              <a:gd name="connsiteX6617" fmla="*/ 3254950 w 3600448"/>
              <a:gd name="connsiteY6617" fmla="*/ 319994 h 2152650"/>
              <a:gd name="connsiteX6618" fmla="*/ 3251342 w 3600448"/>
              <a:gd name="connsiteY6618" fmla="*/ 316366 h 2152650"/>
              <a:gd name="connsiteX6619" fmla="*/ 3276598 w 3600448"/>
              <a:gd name="connsiteY6619" fmla="*/ 312737 h 2152650"/>
              <a:gd name="connsiteX6620" fmla="*/ 2946218 w 3600448"/>
              <a:gd name="connsiteY6620" fmla="*/ 312538 h 2152650"/>
              <a:gd name="connsiteX6621" fmla="*/ 2946924 w 3600448"/>
              <a:gd name="connsiteY6621" fmla="*/ 312563 h 2152650"/>
              <a:gd name="connsiteX6622" fmla="*/ 2946054 w 3600448"/>
              <a:gd name="connsiteY6622" fmla="*/ 312823 h 2152650"/>
              <a:gd name="connsiteX6623" fmla="*/ 3399812 w 3600448"/>
              <a:gd name="connsiteY6623" fmla="*/ 312149 h 2152650"/>
              <a:gd name="connsiteX6624" fmla="*/ 3407765 w 3600448"/>
              <a:gd name="connsiteY6624" fmla="*/ 324076 h 2152650"/>
              <a:gd name="connsiteX6625" fmla="*/ 3392683 w 3600448"/>
              <a:gd name="connsiteY6625" fmla="*/ 327932 h 2152650"/>
              <a:gd name="connsiteX6626" fmla="*/ 3385143 w 3600448"/>
              <a:gd name="connsiteY6626" fmla="*/ 312511 h 2152650"/>
              <a:gd name="connsiteX6627" fmla="*/ 3399812 w 3600448"/>
              <a:gd name="connsiteY6627" fmla="*/ 312149 h 2152650"/>
              <a:gd name="connsiteX6628" fmla="*/ 2573335 w 3600448"/>
              <a:gd name="connsiteY6628" fmla="*/ 309562 h 2152650"/>
              <a:gd name="connsiteX6629" fmla="*/ 2562619 w 3600448"/>
              <a:gd name="connsiteY6629" fmla="*/ 315912 h 2152650"/>
              <a:gd name="connsiteX6630" fmla="*/ 2573335 w 3600448"/>
              <a:gd name="connsiteY6630" fmla="*/ 309562 h 2152650"/>
              <a:gd name="connsiteX6631" fmla="*/ 2879389 w 3600448"/>
              <a:gd name="connsiteY6631" fmla="*/ 308867 h 2152650"/>
              <a:gd name="connsiteX6632" fmla="*/ 2894240 w 3600448"/>
              <a:gd name="connsiteY6632" fmla="*/ 319880 h 2152650"/>
              <a:gd name="connsiteX6633" fmla="*/ 2925740 w 3600448"/>
              <a:gd name="connsiteY6633" fmla="*/ 318905 h 2152650"/>
              <a:gd name="connsiteX6634" fmla="*/ 2946054 w 3600448"/>
              <a:gd name="connsiteY6634" fmla="*/ 312823 h 2152650"/>
              <a:gd name="connsiteX6635" fmla="*/ 2940649 w 3600448"/>
              <a:gd name="connsiteY6635" fmla="*/ 322232 h 2152650"/>
              <a:gd name="connsiteX6636" fmla="*/ 2923942 w 3600448"/>
              <a:gd name="connsiteY6636" fmla="*/ 338236 h 2152650"/>
              <a:gd name="connsiteX6637" fmla="*/ 2905378 w 3600448"/>
              <a:gd name="connsiteY6637" fmla="*/ 334565 h 2152650"/>
              <a:gd name="connsiteX6638" fmla="*/ 2879389 w 3600448"/>
              <a:gd name="connsiteY6638" fmla="*/ 345578 h 2152650"/>
              <a:gd name="connsiteX6639" fmla="*/ 2864539 w 3600448"/>
              <a:gd name="connsiteY6639" fmla="*/ 327223 h 2152650"/>
              <a:gd name="connsiteX6640" fmla="*/ 2868251 w 3600448"/>
              <a:gd name="connsiteY6640" fmla="*/ 334565 h 2152650"/>
              <a:gd name="connsiteX6641" fmla="*/ 2849688 w 3600448"/>
              <a:gd name="connsiteY6641" fmla="*/ 327223 h 2152650"/>
              <a:gd name="connsiteX6642" fmla="*/ 2857113 w 3600448"/>
              <a:gd name="connsiteY6642" fmla="*/ 330894 h 2152650"/>
              <a:gd name="connsiteX6643" fmla="*/ 2845975 w 3600448"/>
              <a:gd name="connsiteY6643" fmla="*/ 334565 h 2152650"/>
              <a:gd name="connsiteX6644" fmla="*/ 2849688 w 3600448"/>
              <a:gd name="connsiteY6644" fmla="*/ 338236 h 2152650"/>
              <a:gd name="connsiteX6645" fmla="*/ 2793997 w 3600448"/>
              <a:gd name="connsiteY6645" fmla="*/ 349249 h 2152650"/>
              <a:gd name="connsiteX6646" fmla="*/ 2879389 w 3600448"/>
              <a:gd name="connsiteY6646" fmla="*/ 308867 h 2152650"/>
              <a:gd name="connsiteX6647" fmla="*/ 3046410 w 3600448"/>
              <a:gd name="connsiteY6647" fmla="*/ 301625 h 2152650"/>
              <a:gd name="connsiteX6648" fmla="*/ 3049585 w 3600448"/>
              <a:gd name="connsiteY6648" fmla="*/ 309562 h 2152650"/>
              <a:gd name="connsiteX6649" fmla="*/ 3046410 w 3600448"/>
              <a:gd name="connsiteY6649" fmla="*/ 305593 h 2152650"/>
              <a:gd name="connsiteX6650" fmla="*/ 3046410 w 3600448"/>
              <a:gd name="connsiteY6650" fmla="*/ 301625 h 2152650"/>
              <a:gd name="connsiteX6651" fmla="*/ 3043235 w 3600448"/>
              <a:gd name="connsiteY6651" fmla="*/ 301625 h 2152650"/>
              <a:gd name="connsiteX6652" fmla="*/ 3035694 w 3600448"/>
              <a:gd name="connsiteY6652" fmla="*/ 308768 h 2152650"/>
              <a:gd name="connsiteX6653" fmla="*/ 3016843 w 3600448"/>
              <a:gd name="connsiteY6653" fmla="*/ 312340 h 2152650"/>
              <a:gd name="connsiteX6654" fmla="*/ 3013072 w 3600448"/>
              <a:gd name="connsiteY6654" fmla="*/ 312340 h 2152650"/>
              <a:gd name="connsiteX6655" fmla="*/ 3043235 w 3600448"/>
              <a:gd name="connsiteY6655" fmla="*/ 301625 h 2152650"/>
              <a:gd name="connsiteX6656" fmla="*/ 2886073 w 3600448"/>
              <a:gd name="connsiteY6656" fmla="*/ 298450 h 2152650"/>
              <a:gd name="connsiteX6657" fmla="*/ 2852735 w 3600448"/>
              <a:gd name="connsiteY6657" fmla="*/ 305858 h 2152650"/>
              <a:gd name="connsiteX6658" fmla="*/ 2886073 w 3600448"/>
              <a:gd name="connsiteY6658" fmla="*/ 298450 h 2152650"/>
              <a:gd name="connsiteX6659" fmla="*/ 2963062 w 3600448"/>
              <a:gd name="connsiteY6659" fmla="*/ 292886 h 2152650"/>
              <a:gd name="connsiteX6660" fmla="*/ 2964525 w 3600448"/>
              <a:gd name="connsiteY6660" fmla="*/ 297728 h 2152650"/>
              <a:gd name="connsiteX6661" fmla="*/ 2960838 w 3600448"/>
              <a:gd name="connsiteY6661" fmla="*/ 293976 h 2152650"/>
              <a:gd name="connsiteX6662" fmla="*/ 3005622 w 3600448"/>
              <a:gd name="connsiteY6662" fmla="*/ 290512 h 2152650"/>
              <a:gd name="connsiteX6663" fmla="*/ 3001909 w 3600448"/>
              <a:gd name="connsiteY6663" fmla="*/ 308867 h 2152650"/>
              <a:gd name="connsiteX6664" fmla="*/ 2972671 w 3600448"/>
              <a:gd name="connsiteY6664" fmla="*/ 313456 h 2152650"/>
              <a:gd name="connsiteX6665" fmla="*/ 2946924 w 3600448"/>
              <a:gd name="connsiteY6665" fmla="*/ 312563 h 2152650"/>
              <a:gd name="connsiteX6666" fmla="*/ 2948539 w 3600448"/>
              <a:gd name="connsiteY6666" fmla="*/ 312079 h 2152650"/>
              <a:gd name="connsiteX6667" fmla="*/ 3005622 w 3600448"/>
              <a:gd name="connsiteY6667" fmla="*/ 290512 h 2152650"/>
              <a:gd name="connsiteX6668" fmla="*/ 2931341 w 3600448"/>
              <a:gd name="connsiteY6668" fmla="*/ 282719 h 2152650"/>
              <a:gd name="connsiteX6669" fmla="*/ 2935029 w 3600448"/>
              <a:gd name="connsiteY6669" fmla="*/ 286471 h 2152650"/>
              <a:gd name="connsiteX6670" fmla="*/ 2942738 w 3600448"/>
              <a:gd name="connsiteY6670" fmla="*/ 284766 h 2152650"/>
              <a:gd name="connsiteX6671" fmla="*/ 2946090 w 3600448"/>
              <a:gd name="connsiteY6671" fmla="*/ 286471 h 2152650"/>
              <a:gd name="connsiteX6672" fmla="*/ 2931341 w 3600448"/>
              <a:gd name="connsiteY6672" fmla="*/ 290223 h 2152650"/>
              <a:gd name="connsiteX6673" fmla="*/ 2942403 w 3600448"/>
              <a:gd name="connsiteY6673" fmla="*/ 290223 h 2152650"/>
              <a:gd name="connsiteX6674" fmla="*/ 2927654 w 3600448"/>
              <a:gd name="connsiteY6674" fmla="*/ 293976 h 2152650"/>
              <a:gd name="connsiteX6675" fmla="*/ 2927654 w 3600448"/>
              <a:gd name="connsiteY6675" fmla="*/ 301480 h 2152650"/>
              <a:gd name="connsiteX6676" fmla="*/ 2920280 w 3600448"/>
              <a:gd name="connsiteY6676" fmla="*/ 293976 h 2152650"/>
              <a:gd name="connsiteX6677" fmla="*/ 2898158 w 3600448"/>
              <a:gd name="connsiteY6677" fmla="*/ 297728 h 2152650"/>
              <a:gd name="connsiteX6678" fmla="*/ 2898158 w 3600448"/>
              <a:gd name="connsiteY6678" fmla="*/ 312737 h 2152650"/>
              <a:gd name="connsiteX6679" fmla="*/ 2894470 w 3600448"/>
              <a:gd name="connsiteY6679" fmla="*/ 297728 h 2152650"/>
              <a:gd name="connsiteX6680" fmla="*/ 2931341 w 3600448"/>
              <a:gd name="connsiteY6680" fmla="*/ 282719 h 2152650"/>
              <a:gd name="connsiteX6681" fmla="*/ 2946090 w 3600448"/>
              <a:gd name="connsiteY6681" fmla="*/ 281312 h 2152650"/>
              <a:gd name="connsiteX6682" fmla="*/ 2952672 w 3600448"/>
              <a:gd name="connsiteY6682" fmla="*/ 282568 h 2152650"/>
              <a:gd name="connsiteX6683" fmla="*/ 2942738 w 3600448"/>
              <a:gd name="connsiteY6683" fmla="*/ 284766 h 2152650"/>
              <a:gd name="connsiteX6684" fmla="*/ 2938716 w 3600448"/>
              <a:gd name="connsiteY6684" fmla="*/ 282719 h 2152650"/>
              <a:gd name="connsiteX6685" fmla="*/ 2946090 w 3600448"/>
              <a:gd name="connsiteY6685" fmla="*/ 281312 h 2152650"/>
              <a:gd name="connsiteX6686" fmla="*/ 3095622 w 3600448"/>
              <a:gd name="connsiteY6686" fmla="*/ 279400 h 2152650"/>
              <a:gd name="connsiteX6687" fmla="*/ 3101972 w 3600448"/>
              <a:gd name="connsiteY6687" fmla="*/ 282575 h 2152650"/>
              <a:gd name="connsiteX6688" fmla="*/ 3098797 w 3600448"/>
              <a:gd name="connsiteY6688" fmla="*/ 282575 h 2152650"/>
              <a:gd name="connsiteX6689" fmla="*/ 3057840 w 3600448"/>
              <a:gd name="connsiteY6689" fmla="*/ 276225 h 2152650"/>
              <a:gd name="connsiteX6690" fmla="*/ 3054030 w 3600448"/>
              <a:gd name="connsiteY6690" fmla="*/ 287337 h 2152650"/>
              <a:gd name="connsiteX6691" fmla="*/ 3046410 w 3600448"/>
              <a:gd name="connsiteY6691" fmla="*/ 283633 h 2152650"/>
              <a:gd name="connsiteX6692" fmla="*/ 3057840 w 3600448"/>
              <a:gd name="connsiteY6692" fmla="*/ 283633 h 2152650"/>
              <a:gd name="connsiteX6693" fmla="*/ 3057840 w 3600448"/>
              <a:gd name="connsiteY6693" fmla="*/ 276225 h 2152650"/>
              <a:gd name="connsiteX6694" fmla="*/ 2986648 w 3600448"/>
              <a:gd name="connsiteY6694" fmla="*/ 275214 h 2152650"/>
              <a:gd name="connsiteX6695" fmla="*/ 2983422 w 3600448"/>
              <a:gd name="connsiteY6695" fmla="*/ 276152 h 2152650"/>
              <a:gd name="connsiteX6696" fmla="*/ 2982375 w 3600448"/>
              <a:gd name="connsiteY6696" fmla="*/ 275873 h 2152650"/>
              <a:gd name="connsiteX6697" fmla="*/ 2890113 w 3600448"/>
              <a:gd name="connsiteY6697" fmla="*/ 271780 h 2152650"/>
              <a:gd name="connsiteX6698" fmla="*/ 2891710 w 3600448"/>
              <a:gd name="connsiteY6698" fmla="*/ 272320 h 2152650"/>
              <a:gd name="connsiteX6699" fmla="*/ 2888670 w 3600448"/>
              <a:gd name="connsiteY6699" fmla="*/ 273020 h 2152650"/>
              <a:gd name="connsiteX6700" fmla="*/ 2982961 w 3600448"/>
              <a:gd name="connsiteY6700" fmla="*/ 271462 h 2152650"/>
              <a:gd name="connsiteX6701" fmla="*/ 2979908 w 3600448"/>
              <a:gd name="connsiteY6701" fmla="*/ 275214 h 2152650"/>
              <a:gd name="connsiteX6702" fmla="*/ 2982375 w 3600448"/>
              <a:gd name="connsiteY6702" fmla="*/ 275873 h 2152650"/>
              <a:gd name="connsiteX6703" fmla="*/ 2971439 w 3600448"/>
              <a:gd name="connsiteY6703" fmla="*/ 277559 h 2152650"/>
              <a:gd name="connsiteX6704" fmla="*/ 2964525 w 3600448"/>
              <a:gd name="connsiteY6704" fmla="*/ 282719 h 2152650"/>
              <a:gd name="connsiteX6705" fmla="*/ 2982961 w 3600448"/>
              <a:gd name="connsiteY6705" fmla="*/ 290223 h 2152650"/>
              <a:gd name="connsiteX6706" fmla="*/ 2973282 w 3600448"/>
              <a:gd name="connsiteY6706" fmla="*/ 287878 h 2152650"/>
              <a:gd name="connsiteX6707" fmla="*/ 2963062 w 3600448"/>
              <a:gd name="connsiteY6707" fmla="*/ 292886 h 2152650"/>
              <a:gd name="connsiteX6708" fmla="*/ 2962682 w 3600448"/>
              <a:gd name="connsiteY6708" fmla="*/ 291630 h 2152650"/>
              <a:gd name="connsiteX6709" fmla="*/ 2960838 w 3600448"/>
              <a:gd name="connsiteY6709" fmla="*/ 282719 h 2152650"/>
              <a:gd name="connsiteX6710" fmla="*/ 2949777 w 3600448"/>
              <a:gd name="connsiteY6710" fmla="*/ 293976 h 2152650"/>
              <a:gd name="connsiteX6711" fmla="*/ 2953464 w 3600448"/>
              <a:gd name="connsiteY6711" fmla="*/ 282719 h 2152650"/>
              <a:gd name="connsiteX6712" fmla="*/ 2952672 w 3600448"/>
              <a:gd name="connsiteY6712" fmla="*/ 282568 h 2152650"/>
              <a:gd name="connsiteX6713" fmla="*/ 2956229 w 3600448"/>
              <a:gd name="connsiteY6713" fmla="*/ 281781 h 2152650"/>
              <a:gd name="connsiteX6714" fmla="*/ 2982961 w 3600448"/>
              <a:gd name="connsiteY6714" fmla="*/ 271462 h 2152650"/>
              <a:gd name="connsiteX6715" fmla="*/ 2899494 w 3600448"/>
              <a:gd name="connsiteY6715" fmla="*/ 271244 h 2152650"/>
              <a:gd name="connsiteX6716" fmla="*/ 2901370 w 3600448"/>
              <a:gd name="connsiteY6716" fmla="*/ 275590 h 2152650"/>
              <a:gd name="connsiteX6717" fmla="*/ 2899963 w 3600448"/>
              <a:gd name="connsiteY6717" fmla="*/ 275114 h 2152650"/>
              <a:gd name="connsiteX6718" fmla="*/ 2891710 w 3600448"/>
              <a:gd name="connsiteY6718" fmla="*/ 272320 h 2152650"/>
              <a:gd name="connsiteX6719" fmla="*/ 2891989 w 3600448"/>
              <a:gd name="connsiteY6719" fmla="*/ 272256 h 2152650"/>
              <a:gd name="connsiteX6720" fmla="*/ 2899494 w 3600448"/>
              <a:gd name="connsiteY6720" fmla="*/ 271244 h 2152650"/>
              <a:gd name="connsiteX6721" fmla="*/ 2998601 w 3600448"/>
              <a:gd name="connsiteY6721" fmla="*/ 269336 h 2152650"/>
              <a:gd name="connsiteX6722" fmla="*/ 3004658 w 3600448"/>
              <a:gd name="connsiteY6722" fmla="*/ 269742 h 2152650"/>
              <a:gd name="connsiteX6723" fmla="*/ 3009897 w 3600448"/>
              <a:gd name="connsiteY6723" fmla="*/ 276224 h 2152650"/>
              <a:gd name="connsiteX6724" fmla="*/ 3002277 w 3600448"/>
              <a:gd name="connsiteY6724" fmla="*/ 276224 h 2152650"/>
              <a:gd name="connsiteX6725" fmla="*/ 3006087 w 3600448"/>
              <a:gd name="connsiteY6725" fmla="*/ 272520 h 2152650"/>
              <a:gd name="connsiteX6726" fmla="*/ 2990847 w 3600448"/>
              <a:gd name="connsiteY6726" fmla="*/ 268816 h 2152650"/>
              <a:gd name="connsiteX6727" fmla="*/ 2998467 w 3600448"/>
              <a:gd name="connsiteY6727" fmla="*/ 269279 h 2152650"/>
              <a:gd name="connsiteX6728" fmla="*/ 2998601 w 3600448"/>
              <a:gd name="connsiteY6728" fmla="*/ 269336 h 2152650"/>
              <a:gd name="connsiteX6729" fmla="*/ 3073080 w 3600448"/>
              <a:gd name="connsiteY6729" fmla="*/ 268287 h 2152650"/>
              <a:gd name="connsiteX6730" fmla="*/ 3084510 w 3600448"/>
              <a:gd name="connsiteY6730" fmla="*/ 271991 h 2152650"/>
              <a:gd name="connsiteX6731" fmla="*/ 3073080 w 3600448"/>
              <a:gd name="connsiteY6731" fmla="*/ 271991 h 2152650"/>
              <a:gd name="connsiteX6732" fmla="*/ 3076890 w 3600448"/>
              <a:gd name="connsiteY6732" fmla="*/ 279399 h 2152650"/>
              <a:gd name="connsiteX6733" fmla="*/ 3073080 w 3600448"/>
              <a:gd name="connsiteY6733" fmla="*/ 279399 h 2152650"/>
              <a:gd name="connsiteX6734" fmla="*/ 3073080 w 3600448"/>
              <a:gd name="connsiteY6734" fmla="*/ 268287 h 2152650"/>
              <a:gd name="connsiteX6735" fmla="*/ 2752722 w 3600448"/>
              <a:gd name="connsiteY6735" fmla="*/ 268287 h 2152650"/>
              <a:gd name="connsiteX6736" fmla="*/ 2760131 w 3600448"/>
              <a:gd name="connsiteY6736" fmla="*/ 279002 h 2152650"/>
              <a:gd name="connsiteX6737" fmla="*/ 2752722 w 3600448"/>
              <a:gd name="connsiteY6737" fmla="*/ 282574 h 2152650"/>
              <a:gd name="connsiteX6738" fmla="*/ 2734201 w 3600448"/>
              <a:gd name="connsiteY6738" fmla="*/ 271859 h 2152650"/>
              <a:gd name="connsiteX6739" fmla="*/ 2752722 w 3600448"/>
              <a:gd name="connsiteY6739" fmla="*/ 268287 h 2152650"/>
              <a:gd name="connsiteX6740" fmla="*/ 2901370 w 3600448"/>
              <a:gd name="connsiteY6740" fmla="*/ 260350 h 2152650"/>
              <a:gd name="connsiteX6741" fmla="*/ 2882608 w 3600448"/>
              <a:gd name="connsiteY6741" fmla="*/ 271780 h 2152650"/>
              <a:gd name="connsiteX6742" fmla="*/ 2884485 w 3600448"/>
              <a:gd name="connsiteY6742" fmla="*/ 273983 h 2152650"/>
              <a:gd name="connsiteX6743" fmla="*/ 2888670 w 3600448"/>
              <a:gd name="connsiteY6743" fmla="*/ 273020 h 2152650"/>
              <a:gd name="connsiteX6744" fmla="*/ 2884016 w 3600448"/>
              <a:gd name="connsiteY6744" fmla="*/ 277019 h 2152650"/>
              <a:gd name="connsiteX6745" fmla="*/ 2886361 w 3600448"/>
              <a:gd name="connsiteY6745" fmla="*/ 279400 h 2152650"/>
              <a:gd name="connsiteX6746" fmla="*/ 2867599 w 3600448"/>
              <a:gd name="connsiteY6746" fmla="*/ 275590 h 2152650"/>
              <a:gd name="connsiteX6747" fmla="*/ 2867599 w 3600448"/>
              <a:gd name="connsiteY6747" fmla="*/ 271780 h 2152650"/>
              <a:gd name="connsiteX6748" fmla="*/ 2901370 w 3600448"/>
              <a:gd name="connsiteY6748" fmla="*/ 260350 h 2152650"/>
              <a:gd name="connsiteX6749" fmla="*/ 3135599 w 3600448"/>
              <a:gd name="connsiteY6749" fmla="*/ 249237 h 2152650"/>
              <a:gd name="connsiteX6750" fmla="*/ 3146423 w 3600448"/>
              <a:gd name="connsiteY6750" fmla="*/ 249237 h 2152650"/>
              <a:gd name="connsiteX6751" fmla="*/ 3131991 w 3600448"/>
              <a:gd name="connsiteY6751" fmla="*/ 253007 h 2152650"/>
              <a:gd name="connsiteX6752" fmla="*/ 3135599 w 3600448"/>
              <a:gd name="connsiteY6752" fmla="*/ 260548 h 2152650"/>
              <a:gd name="connsiteX6753" fmla="*/ 3139207 w 3600448"/>
              <a:gd name="connsiteY6753" fmla="*/ 256777 h 2152650"/>
              <a:gd name="connsiteX6754" fmla="*/ 3146423 w 3600448"/>
              <a:gd name="connsiteY6754" fmla="*/ 268088 h 2152650"/>
              <a:gd name="connsiteX6755" fmla="*/ 3131991 w 3600448"/>
              <a:gd name="connsiteY6755" fmla="*/ 275629 h 2152650"/>
              <a:gd name="connsiteX6756" fmla="*/ 3106735 w 3600448"/>
              <a:gd name="connsiteY6756" fmla="*/ 260548 h 2152650"/>
              <a:gd name="connsiteX6757" fmla="*/ 3113951 w 3600448"/>
              <a:gd name="connsiteY6757" fmla="*/ 268088 h 2152650"/>
              <a:gd name="connsiteX6758" fmla="*/ 3135599 w 3600448"/>
              <a:gd name="connsiteY6758" fmla="*/ 249237 h 2152650"/>
              <a:gd name="connsiteX6759" fmla="*/ 2800348 w 3600448"/>
              <a:gd name="connsiteY6759" fmla="*/ 230432 h 2152650"/>
              <a:gd name="connsiteX6760" fmla="*/ 2796690 w 3600448"/>
              <a:gd name="connsiteY6760" fmla="*/ 241788 h 2152650"/>
              <a:gd name="connsiteX6761" fmla="*/ 2767424 w 3600448"/>
              <a:gd name="connsiteY6761" fmla="*/ 249359 h 2152650"/>
              <a:gd name="connsiteX6762" fmla="*/ 2767424 w 3600448"/>
              <a:gd name="connsiteY6762" fmla="*/ 253145 h 2152650"/>
              <a:gd name="connsiteX6763" fmla="*/ 2727185 w 3600448"/>
              <a:gd name="connsiteY6763" fmla="*/ 268287 h 2152650"/>
              <a:gd name="connsiteX6764" fmla="*/ 2719868 w 3600448"/>
              <a:gd name="connsiteY6764" fmla="*/ 256930 h 2152650"/>
              <a:gd name="connsiteX6765" fmla="*/ 2730843 w 3600448"/>
              <a:gd name="connsiteY6765" fmla="*/ 260716 h 2152650"/>
              <a:gd name="connsiteX6766" fmla="*/ 2782057 w 3600448"/>
              <a:gd name="connsiteY6766" fmla="*/ 238003 h 2152650"/>
              <a:gd name="connsiteX6767" fmla="*/ 2789831 w 3600448"/>
              <a:gd name="connsiteY6767" fmla="*/ 231851 h 2152650"/>
              <a:gd name="connsiteX6768" fmla="*/ 2789767 w 3600448"/>
              <a:gd name="connsiteY6768" fmla="*/ 230594 h 2152650"/>
              <a:gd name="connsiteX6769" fmla="*/ 2796233 w 3600448"/>
              <a:gd name="connsiteY6769" fmla="*/ 233271 h 2152650"/>
              <a:gd name="connsiteX6770" fmla="*/ 2800348 w 3600448"/>
              <a:gd name="connsiteY6770" fmla="*/ 230432 h 2152650"/>
              <a:gd name="connsiteX6771" fmla="*/ 2789749 w 3600448"/>
              <a:gd name="connsiteY6771" fmla="*/ 230237 h 2152650"/>
              <a:gd name="connsiteX6772" fmla="*/ 2789767 w 3600448"/>
              <a:gd name="connsiteY6772" fmla="*/ 230594 h 2152650"/>
              <a:gd name="connsiteX6773" fmla="*/ 2789374 w 3600448"/>
              <a:gd name="connsiteY6773" fmla="*/ 230432 h 2152650"/>
              <a:gd name="connsiteX6774" fmla="*/ 3198810 w 3600448"/>
              <a:gd name="connsiteY6774" fmla="*/ 227012 h 2152650"/>
              <a:gd name="connsiteX6775" fmla="*/ 3198810 w 3600448"/>
              <a:gd name="connsiteY6775" fmla="*/ 238124 h 2152650"/>
              <a:gd name="connsiteX6776" fmla="*/ 3192460 w 3600448"/>
              <a:gd name="connsiteY6776" fmla="*/ 238124 h 2152650"/>
              <a:gd name="connsiteX6777" fmla="*/ 3228335 w 3600448"/>
              <a:gd name="connsiteY6777" fmla="*/ 224442 h 2152650"/>
              <a:gd name="connsiteX6778" fmla="*/ 3240085 w 3600448"/>
              <a:gd name="connsiteY6778" fmla="*/ 227012 h 2152650"/>
              <a:gd name="connsiteX6779" fmla="*/ 3225571 w 3600448"/>
              <a:gd name="connsiteY6779" fmla="*/ 230187 h 2152650"/>
              <a:gd name="connsiteX6780" fmla="*/ 3224664 w 3600448"/>
              <a:gd name="connsiteY6780" fmla="*/ 227012 h 2152650"/>
              <a:gd name="connsiteX6781" fmla="*/ 3225571 w 3600448"/>
              <a:gd name="connsiteY6781" fmla="*/ 223837 h 2152650"/>
              <a:gd name="connsiteX6782" fmla="*/ 3229199 w 3600448"/>
              <a:gd name="connsiteY6782" fmla="*/ 223837 h 2152650"/>
              <a:gd name="connsiteX6783" fmla="*/ 3228335 w 3600448"/>
              <a:gd name="connsiteY6783" fmla="*/ 224442 h 2152650"/>
              <a:gd name="connsiteX6784" fmla="*/ 3227385 w 3600448"/>
              <a:gd name="connsiteY6784" fmla="*/ 224234 h 2152650"/>
              <a:gd name="connsiteX6785" fmla="*/ 3225571 w 3600448"/>
              <a:gd name="connsiteY6785" fmla="*/ 223837 h 2152650"/>
              <a:gd name="connsiteX6786" fmla="*/ 2789374 w 3600448"/>
              <a:gd name="connsiteY6786" fmla="*/ 222860 h 2152650"/>
              <a:gd name="connsiteX6787" fmla="*/ 2796690 w 3600448"/>
              <a:gd name="connsiteY6787" fmla="*/ 226646 h 2152650"/>
              <a:gd name="connsiteX6788" fmla="*/ 2795775 w 3600448"/>
              <a:gd name="connsiteY6788" fmla="*/ 227119 h 2152650"/>
              <a:gd name="connsiteX6789" fmla="*/ 2789749 w 3600448"/>
              <a:gd name="connsiteY6789" fmla="*/ 230237 h 2152650"/>
              <a:gd name="connsiteX6790" fmla="*/ 3243260 w 3600448"/>
              <a:gd name="connsiteY6790" fmla="*/ 215900 h 2152650"/>
              <a:gd name="connsiteX6791" fmla="*/ 3254373 w 3600448"/>
              <a:gd name="connsiteY6791" fmla="*/ 223837 h 2152650"/>
              <a:gd name="connsiteX6792" fmla="*/ 3240085 w 3600448"/>
              <a:gd name="connsiteY6792" fmla="*/ 219075 h 2152650"/>
              <a:gd name="connsiteX6793" fmla="*/ 3248022 w 3600448"/>
              <a:gd name="connsiteY6793" fmla="*/ 212725 h 2152650"/>
              <a:gd name="connsiteX6794" fmla="*/ 3262310 w 3600448"/>
              <a:gd name="connsiteY6794" fmla="*/ 212725 h 2152650"/>
              <a:gd name="connsiteX6795" fmla="*/ 3254372 w 3600448"/>
              <a:gd name="connsiteY6795" fmla="*/ 215900 h 2152650"/>
              <a:gd name="connsiteX6796" fmla="*/ 2895697 w 3600448"/>
              <a:gd name="connsiteY6796" fmla="*/ 193417 h 2152650"/>
              <a:gd name="connsiteX6797" fmla="*/ 2901948 w 3600448"/>
              <a:gd name="connsiteY6797" fmla="*/ 197167 h 2152650"/>
              <a:gd name="connsiteX6798" fmla="*/ 2894539 w 3600448"/>
              <a:gd name="connsiteY6798" fmla="*/ 204787 h 2152650"/>
              <a:gd name="connsiteX6799" fmla="*/ 2890835 w 3600448"/>
              <a:gd name="connsiteY6799" fmla="*/ 197167 h 2152650"/>
              <a:gd name="connsiteX6800" fmla="*/ 2895697 w 3600448"/>
              <a:gd name="connsiteY6800" fmla="*/ 193417 h 2152650"/>
              <a:gd name="connsiteX6801" fmla="*/ 3021010 w 3600448"/>
              <a:gd name="connsiteY6801" fmla="*/ 193145 h 2152650"/>
              <a:gd name="connsiteX6802" fmla="*/ 3026254 w 3600448"/>
              <a:gd name="connsiteY6802" fmla="*/ 194452 h 2152650"/>
              <a:gd name="connsiteX6803" fmla="*/ 3026117 w 3600448"/>
              <a:gd name="connsiteY6803" fmla="*/ 194534 h 2152650"/>
              <a:gd name="connsiteX6804" fmla="*/ 3021010 w 3600448"/>
              <a:gd name="connsiteY6804" fmla="*/ 193145 h 2152650"/>
              <a:gd name="connsiteX6805" fmla="*/ 3407680 w 3600448"/>
              <a:gd name="connsiteY6805" fmla="*/ 190500 h 2152650"/>
              <a:gd name="connsiteX6806" fmla="*/ 3411535 w 3600448"/>
              <a:gd name="connsiteY6806" fmla="*/ 194204 h 2152650"/>
              <a:gd name="connsiteX6807" fmla="*/ 3388403 w 3600448"/>
              <a:gd name="connsiteY6807" fmla="*/ 197908 h 2152650"/>
              <a:gd name="connsiteX6808" fmla="*/ 3388403 w 3600448"/>
              <a:gd name="connsiteY6808" fmla="*/ 201612 h 2152650"/>
              <a:gd name="connsiteX6809" fmla="*/ 3384547 w 3600448"/>
              <a:gd name="connsiteY6809" fmla="*/ 194204 h 2152650"/>
              <a:gd name="connsiteX6810" fmla="*/ 3407680 w 3600448"/>
              <a:gd name="connsiteY6810" fmla="*/ 190500 h 2152650"/>
              <a:gd name="connsiteX6811" fmla="*/ 3340097 w 3600448"/>
              <a:gd name="connsiteY6811" fmla="*/ 185737 h 2152650"/>
              <a:gd name="connsiteX6812" fmla="*/ 3355972 w 3600448"/>
              <a:gd name="connsiteY6812" fmla="*/ 185737 h 2152650"/>
              <a:gd name="connsiteX6813" fmla="*/ 3355972 w 3600448"/>
              <a:gd name="connsiteY6813" fmla="*/ 190499 h 2152650"/>
              <a:gd name="connsiteX6814" fmla="*/ 3314697 w 3600448"/>
              <a:gd name="connsiteY6814" fmla="*/ 182562 h 2152650"/>
              <a:gd name="connsiteX6815" fmla="*/ 3314697 w 3600448"/>
              <a:gd name="connsiteY6815" fmla="*/ 190499 h 2152650"/>
              <a:gd name="connsiteX6816" fmla="*/ 3311522 w 3600448"/>
              <a:gd name="connsiteY6816" fmla="*/ 190499 h 2152650"/>
              <a:gd name="connsiteX6817" fmla="*/ 3248022 w 3600448"/>
              <a:gd name="connsiteY6817" fmla="*/ 182562 h 2152650"/>
              <a:gd name="connsiteX6818" fmla="*/ 3281360 w 3600448"/>
              <a:gd name="connsiteY6818" fmla="*/ 182562 h 2152650"/>
              <a:gd name="connsiteX6819" fmla="*/ 3281360 w 3600448"/>
              <a:gd name="connsiteY6819" fmla="*/ 189819 h 2152650"/>
              <a:gd name="connsiteX6820" fmla="*/ 3255431 w 3600448"/>
              <a:gd name="connsiteY6820" fmla="*/ 193448 h 2152650"/>
              <a:gd name="connsiteX6821" fmla="*/ 3259135 w 3600448"/>
              <a:gd name="connsiteY6821" fmla="*/ 200705 h 2152650"/>
              <a:gd name="connsiteX6822" fmla="*/ 3229501 w 3600448"/>
              <a:gd name="connsiteY6822" fmla="*/ 197076 h 2152650"/>
              <a:gd name="connsiteX6823" fmla="*/ 3251727 w 3600448"/>
              <a:gd name="connsiteY6823" fmla="*/ 186191 h 2152650"/>
              <a:gd name="connsiteX6824" fmla="*/ 3248022 w 3600448"/>
              <a:gd name="connsiteY6824" fmla="*/ 182562 h 2152650"/>
              <a:gd name="connsiteX6825" fmla="*/ 2938857 w 3600448"/>
              <a:gd name="connsiteY6825" fmla="*/ 179387 h 2152650"/>
              <a:gd name="connsiteX6826" fmla="*/ 2949573 w 3600448"/>
              <a:gd name="connsiteY6826" fmla="*/ 182562 h 2152650"/>
              <a:gd name="connsiteX6827" fmla="*/ 2938857 w 3600448"/>
              <a:gd name="connsiteY6827" fmla="*/ 185737 h 2152650"/>
              <a:gd name="connsiteX6828" fmla="*/ 2938857 w 3600448"/>
              <a:gd name="connsiteY6828" fmla="*/ 179387 h 2152650"/>
              <a:gd name="connsiteX6829" fmla="*/ 3380897 w 3600448"/>
              <a:gd name="connsiteY6829" fmla="*/ 174625 h 2152650"/>
              <a:gd name="connsiteX6830" fmla="*/ 3384548 w 3600448"/>
              <a:gd name="connsiteY6830" fmla="*/ 178594 h 2152650"/>
              <a:gd name="connsiteX6831" fmla="*/ 3384548 w 3600448"/>
              <a:gd name="connsiteY6831" fmla="*/ 182562 h 2152650"/>
              <a:gd name="connsiteX6832" fmla="*/ 3380897 w 3600448"/>
              <a:gd name="connsiteY6832" fmla="*/ 178594 h 2152650"/>
              <a:gd name="connsiteX6833" fmla="*/ 3369943 w 3600448"/>
              <a:gd name="connsiteY6833" fmla="*/ 190500 h 2152650"/>
              <a:gd name="connsiteX6834" fmla="*/ 3380897 w 3600448"/>
              <a:gd name="connsiteY6834" fmla="*/ 174625 h 2152650"/>
              <a:gd name="connsiteX6835" fmla="*/ 2767605 w 3600448"/>
              <a:gd name="connsiteY6835" fmla="*/ 168275 h 2152650"/>
              <a:gd name="connsiteX6836" fmla="*/ 2771376 w 3600448"/>
              <a:gd name="connsiteY6836" fmla="*/ 179387 h 2152650"/>
              <a:gd name="connsiteX6837" fmla="*/ 2782687 w 3600448"/>
              <a:gd name="connsiteY6837" fmla="*/ 171979 h 2152650"/>
              <a:gd name="connsiteX6838" fmla="*/ 2790228 w 3600448"/>
              <a:gd name="connsiteY6838" fmla="*/ 179387 h 2152650"/>
              <a:gd name="connsiteX6839" fmla="*/ 2763835 w 3600448"/>
              <a:gd name="connsiteY6839" fmla="*/ 179387 h 2152650"/>
              <a:gd name="connsiteX6840" fmla="*/ 2767605 w 3600448"/>
              <a:gd name="connsiteY6840" fmla="*/ 168275 h 2152650"/>
              <a:gd name="connsiteX6841" fmla="*/ 2830510 w 3600448"/>
              <a:gd name="connsiteY6841" fmla="*/ 167481 h 2152650"/>
              <a:gd name="connsiteX6842" fmla="*/ 2863848 w 3600448"/>
              <a:gd name="connsiteY6842" fmla="*/ 167481 h 2152650"/>
              <a:gd name="connsiteX6843" fmla="*/ 2852735 w 3600448"/>
              <a:gd name="connsiteY6843" fmla="*/ 175418 h 2152650"/>
              <a:gd name="connsiteX6844" fmla="*/ 2830510 w 3600448"/>
              <a:gd name="connsiteY6844" fmla="*/ 167481 h 2152650"/>
              <a:gd name="connsiteX6845" fmla="*/ 3417265 w 3600448"/>
              <a:gd name="connsiteY6845" fmla="*/ 166290 h 2152650"/>
              <a:gd name="connsiteX6846" fmla="*/ 3433760 w 3600448"/>
              <a:gd name="connsiteY6846" fmla="*/ 170920 h 2152650"/>
              <a:gd name="connsiteX6847" fmla="*/ 3411138 w 3600448"/>
              <a:gd name="connsiteY6847" fmla="*/ 174624 h 2152650"/>
              <a:gd name="connsiteX6848" fmla="*/ 3418679 w 3600448"/>
              <a:gd name="connsiteY6848" fmla="*/ 170920 h 2152650"/>
              <a:gd name="connsiteX6849" fmla="*/ 3403597 w 3600448"/>
              <a:gd name="connsiteY6849" fmla="*/ 167216 h 2152650"/>
              <a:gd name="connsiteX6850" fmla="*/ 3417265 w 3600448"/>
              <a:gd name="connsiteY6850" fmla="*/ 166290 h 2152650"/>
              <a:gd name="connsiteX6851" fmla="*/ 2819397 w 3600448"/>
              <a:gd name="connsiteY6851" fmla="*/ 149225 h 2152650"/>
              <a:gd name="connsiteX6852" fmla="*/ 2835272 w 3600448"/>
              <a:gd name="connsiteY6852" fmla="*/ 152400 h 2152650"/>
              <a:gd name="connsiteX6853" fmla="*/ 2830510 w 3600448"/>
              <a:gd name="connsiteY6853" fmla="*/ 157162 h 2152650"/>
              <a:gd name="connsiteX6854" fmla="*/ 2819397 w 3600448"/>
              <a:gd name="connsiteY6854" fmla="*/ 152400 h 2152650"/>
              <a:gd name="connsiteX6855" fmla="*/ 3050537 w 3600448"/>
              <a:gd name="connsiteY6855" fmla="*/ 146050 h 2152650"/>
              <a:gd name="connsiteX6856" fmla="*/ 3050537 w 3600448"/>
              <a:gd name="connsiteY6856" fmla="*/ 157162 h 2152650"/>
              <a:gd name="connsiteX6857" fmla="*/ 3035297 w 3600448"/>
              <a:gd name="connsiteY6857" fmla="*/ 149754 h 2152650"/>
              <a:gd name="connsiteX6858" fmla="*/ 3050537 w 3600448"/>
              <a:gd name="connsiteY6858" fmla="*/ 146050 h 2152650"/>
              <a:gd name="connsiteX6859" fmla="*/ 3478210 w 3600448"/>
              <a:gd name="connsiteY6859" fmla="*/ 138112 h 2152650"/>
              <a:gd name="connsiteX6860" fmla="*/ 3508373 w 3600448"/>
              <a:gd name="connsiteY6860" fmla="*/ 138112 h 2152650"/>
              <a:gd name="connsiteX6861" fmla="*/ 3497062 w 3600448"/>
              <a:gd name="connsiteY6861" fmla="*/ 141287 h 2152650"/>
              <a:gd name="connsiteX6862" fmla="*/ 2896490 w 3600448"/>
              <a:gd name="connsiteY6862" fmla="*/ 135053 h 2152650"/>
              <a:gd name="connsiteX6863" fmla="*/ 2901312 w 3600448"/>
              <a:gd name="connsiteY6863" fmla="*/ 142346 h 2152650"/>
              <a:gd name="connsiteX6864" fmla="*/ 2897502 w 3600448"/>
              <a:gd name="connsiteY6864" fmla="*/ 142346 h 2152650"/>
              <a:gd name="connsiteX6865" fmla="*/ 2886072 w 3600448"/>
              <a:gd name="connsiteY6865" fmla="*/ 142346 h 2152650"/>
              <a:gd name="connsiteX6866" fmla="*/ 2896490 w 3600448"/>
              <a:gd name="connsiteY6866" fmla="*/ 135053 h 2152650"/>
              <a:gd name="connsiteX6867" fmla="*/ 3578222 w 3600448"/>
              <a:gd name="connsiteY6867" fmla="*/ 134937 h 2152650"/>
              <a:gd name="connsiteX6868" fmla="*/ 3570965 w 3600448"/>
              <a:gd name="connsiteY6868" fmla="*/ 146049 h 2152650"/>
              <a:gd name="connsiteX6869" fmla="*/ 3578222 w 3600448"/>
              <a:gd name="connsiteY6869" fmla="*/ 134937 h 2152650"/>
              <a:gd name="connsiteX6870" fmla="*/ 3137940 w 3600448"/>
              <a:gd name="connsiteY6870" fmla="*/ 123998 h 2152650"/>
              <a:gd name="connsiteX6871" fmla="*/ 3147001 w 3600448"/>
              <a:gd name="connsiteY6871" fmla="*/ 130232 h 2152650"/>
              <a:gd name="connsiteX6872" fmla="*/ 3195575 w 3600448"/>
              <a:gd name="connsiteY6872" fmla="*/ 133878 h 2152650"/>
              <a:gd name="connsiteX6873" fmla="*/ 3195575 w 3600448"/>
              <a:gd name="connsiteY6873" fmla="*/ 141287 h 2152650"/>
              <a:gd name="connsiteX6874" fmla="*/ 3154720 w 3600448"/>
              <a:gd name="connsiteY6874" fmla="*/ 159808 h 2152650"/>
              <a:gd name="connsiteX6875" fmla="*/ 3162148 w 3600448"/>
              <a:gd name="connsiteY6875" fmla="*/ 152399 h 2152650"/>
              <a:gd name="connsiteX6876" fmla="*/ 3095293 w 3600448"/>
              <a:gd name="connsiteY6876" fmla="*/ 167216 h 2152650"/>
              <a:gd name="connsiteX6877" fmla="*/ 3084151 w 3600448"/>
              <a:gd name="connsiteY6877" fmla="*/ 163512 h 2152650"/>
              <a:gd name="connsiteX6878" fmla="*/ 3087865 w 3600448"/>
              <a:gd name="connsiteY6878" fmla="*/ 185737 h 2152650"/>
              <a:gd name="connsiteX6879" fmla="*/ 3073008 w 3600448"/>
              <a:gd name="connsiteY6879" fmla="*/ 182032 h 2152650"/>
              <a:gd name="connsiteX6880" fmla="*/ 3065580 w 3600448"/>
              <a:gd name="connsiteY6880" fmla="*/ 196849 h 2152650"/>
              <a:gd name="connsiteX6881" fmla="*/ 3076722 w 3600448"/>
              <a:gd name="connsiteY6881" fmla="*/ 193145 h 2152650"/>
              <a:gd name="connsiteX6882" fmla="*/ 3073008 w 3600448"/>
              <a:gd name="connsiteY6882" fmla="*/ 204257 h 2152650"/>
              <a:gd name="connsiteX6883" fmla="*/ 3069294 w 3600448"/>
              <a:gd name="connsiteY6883" fmla="*/ 196849 h 2152650"/>
              <a:gd name="connsiteX6884" fmla="*/ 3069294 w 3600448"/>
              <a:gd name="connsiteY6884" fmla="*/ 207961 h 2152650"/>
              <a:gd name="connsiteX6885" fmla="*/ 3058152 w 3600448"/>
              <a:gd name="connsiteY6885" fmla="*/ 207961 h 2152650"/>
              <a:gd name="connsiteX6886" fmla="*/ 3058152 w 3600448"/>
              <a:gd name="connsiteY6886" fmla="*/ 211666 h 2152650"/>
              <a:gd name="connsiteX6887" fmla="*/ 3039581 w 3600448"/>
              <a:gd name="connsiteY6887" fmla="*/ 215370 h 2152650"/>
              <a:gd name="connsiteX6888" fmla="*/ 3047009 w 3600448"/>
              <a:gd name="connsiteY6888" fmla="*/ 211666 h 2152650"/>
              <a:gd name="connsiteX6889" fmla="*/ 3035867 w 3600448"/>
              <a:gd name="connsiteY6889" fmla="*/ 204257 h 2152650"/>
              <a:gd name="connsiteX6890" fmla="*/ 3054437 w 3600448"/>
              <a:gd name="connsiteY6890" fmla="*/ 196849 h 2152650"/>
              <a:gd name="connsiteX6891" fmla="*/ 3047009 w 3600448"/>
              <a:gd name="connsiteY6891" fmla="*/ 189441 h 2152650"/>
              <a:gd name="connsiteX6892" fmla="*/ 3035867 w 3600448"/>
              <a:gd name="connsiteY6892" fmla="*/ 196849 h 2152650"/>
              <a:gd name="connsiteX6893" fmla="*/ 3034010 w 3600448"/>
              <a:gd name="connsiteY6893" fmla="*/ 196386 h 2152650"/>
              <a:gd name="connsiteX6894" fmla="*/ 3026254 w 3600448"/>
              <a:gd name="connsiteY6894" fmla="*/ 194452 h 2152650"/>
              <a:gd name="connsiteX6895" fmla="*/ 3028438 w 3600448"/>
              <a:gd name="connsiteY6895" fmla="*/ 193145 h 2152650"/>
              <a:gd name="connsiteX6896" fmla="*/ 3024724 w 3600448"/>
              <a:gd name="connsiteY6896" fmla="*/ 178328 h 2152650"/>
              <a:gd name="connsiteX6897" fmla="*/ 3047009 w 3600448"/>
              <a:gd name="connsiteY6897" fmla="*/ 159808 h 2152650"/>
              <a:gd name="connsiteX6898" fmla="*/ 3091579 w 3600448"/>
              <a:gd name="connsiteY6898" fmla="*/ 156103 h 2152650"/>
              <a:gd name="connsiteX6899" fmla="*/ 3113864 w 3600448"/>
              <a:gd name="connsiteY6899" fmla="*/ 159808 h 2152650"/>
              <a:gd name="connsiteX6900" fmla="*/ 3132435 w 3600448"/>
              <a:gd name="connsiteY6900" fmla="*/ 152399 h 2152650"/>
              <a:gd name="connsiteX6901" fmla="*/ 3121292 w 3600448"/>
              <a:gd name="connsiteY6901" fmla="*/ 148695 h 2152650"/>
              <a:gd name="connsiteX6902" fmla="*/ 3139863 w 3600448"/>
              <a:gd name="connsiteY6902" fmla="*/ 144991 h 2152650"/>
              <a:gd name="connsiteX6903" fmla="*/ 3106436 w 3600448"/>
              <a:gd name="connsiteY6903" fmla="*/ 144991 h 2152650"/>
              <a:gd name="connsiteX6904" fmla="*/ 3113864 w 3600448"/>
              <a:gd name="connsiteY6904" fmla="*/ 141287 h 2152650"/>
              <a:gd name="connsiteX6905" fmla="*/ 3084151 w 3600448"/>
              <a:gd name="connsiteY6905" fmla="*/ 141287 h 2152650"/>
              <a:gd name="connsiteX6906" fmla="*/ 3137542 w 3600448"/>
              <a:gd name="connsiteY6906" fmla="*/ 124155 h 2152650"/>
              <a:gd name="connsiteX6907" fmla="*/ 3136149 w 3600448"/>
              <a:gd name="connsiteY6907" fmla="*/ 122766 h 2152650"/>
              <a:gd name="connsiteX6908" fmla="*/ 3139416 w 3600448"/>
              <a:gd name="connsiteY6908" fmla="*/ 123418 h 2152650"/>
              <a:gd name="connsiteX6909" fmla="*/ 3137940 w 3600448"/>
              <a:gd name="connsiteY6909" fmla="*/ 123998 h 2152650"/>
              <a:gd name="connsiteX6910" fmla="*/ 3013072 w 3600448"/>
              <a:gd name="connsiteY6910" fmla="*/ 119062 h 2152650"/>
              <a:gd name="connsiteX6911" fmla="*/ 3016776 w 3600448"/>
              <a:gd name="connsiteY6911" fmla="*/ 130174 h 2152650"/>
              <a:gd name="connsiteX6912" fmla="*/ 3527892 w 3600448"/>
              <a:gd name="connsiteY6912" fmla="*/ 109720 h 2152650"/>
              <a:gd name="connsiteX6913" fmla="*/ 3534233 w 3600448"/>
              <a:gd name="connsiteY6913" fmla="*/ 111653 h 2152650"/>
              <a:gd name="connsiteX6914" fmla="*/ 3526757 w 3600448"/>
              <a:gd name="connsiteY6914" fmla="*/ 122766 h 2152650"/>
              <a:gd name="connsiteX6915" fmla="*/ 3529911 w 3600448"/>
              <a:gd name="connsiteY6915" fmla="*/ 112869 h 2152650"/>
              <a:gd name="connsiteX6916" fmla="*/ 3526757 w 3600448"/>
              <a:gd name="connsiteY6916" fmla="*/ 107949 h 2152650"/>
              <a:gd name="connsiteX6917" fmla="*/ 3527892 w 3600448"/>
              <a:gd name="connsiteY6917" fmla="*/ 109720 h 2152650"/>
              <a:gd name="connsiteX6918" fmla="*/ 3524977 w 3600448"/>
              <a:gd name="connsiteY6918" fmla="*/ 108831 h 2152650"/>
              <a:gd name="connsiteX6919" fmla="*/ 3429560 w 3600448"/>
              <a:gd name="connsiteY6919" fmla="*/ 104245 h 2152650"/>
              <a:gd name="connsiteX6920" fmla="*/ 3431897 w 3600448"/>
              <a:gd name="connsiteY6920" fmla="*/ 104708 h 2152650"/>
              <a:gd name="connsiteX6921" fmla="*/ 3431955 w 3600448"/>
              <a:gd name="connsiteY6921" fmla="*/ 104745 h 2152650"/>
              <a:gd name="connsiteX6922" fmla="*/ 3188147 w 3600448"/>
              <a:gd name="connsiteY6922" fmla="*/ 104245 h 2152650"/>
              <a:gd name="connsiteX6923" fmla="*/ 3206718 w 3600448"/>
              <a:gd name="connsiteY6923" fmla="*/ 111654 h 2152650"/>
              <a:gd name="connsiteX6924" fmla="*/ 3154720 w 3600448"/>
              <a:gd name="connsiteY6924" fmla="*/ 126470 h 2152650"/>
              <a:gd name="connsiteX6925" fmla="*/ 3152398 w 3600448"/>
              <a:gd name="connsiteY6925" fmla="*/ 126007 h 2152650"/>
              <a:gd name="connsiteX6926" fmla="*/ 3139416 w 3600448"/>
              <a:gd name="connsiteY6926" fmla="*/ 123418 h 2152650"/>
              <a:gd name="connsiteX6927" fmla="*/ 3466944 w 3600448"/>
              <a:gd name="connsiteY6927" fmla="*/ 100541 h 2152650"/>
              <a:gd name="connsiteX6928" fmla="*/ 3496850 w 3600448"/>
              <a:gd name="connsiteY6928" fmla="*/ 107949 h 2152650"/>
              <a:gd name="connsiteX6929" fmla="*/ 3493112 w 3600448"/>
              <a:gd name="connsiteY6929" fmla="*/ 104245 h 2152650"/>
              <a:gd name="connsiteX6930" fmla="*/ 3515542 w 3600448"/>
              <a:gd name="connsiteY6930" fmla="*/ 104245 h 2152650"/>
              <a:gd name="connsiteX6931" fmla="*/ 3522084 w 3600448"/>
              <a:gd name="connsiteY6931" fmla="*/ 107949 h 2152650"/>
              <a:gd name="connsiteX6932" fmla="*/ 3524977 w 3600448"/>
              <a:gd name="connsiteY6932" fmla="*/ 108831 h 2152650"/>
              <a:gd name="connsiteX6933" fmla="*/ 3510869 w 3600448"/>
              <a:gd name="connsiteY6933" fmla="*/ 115821 h 2152650"/>
              <a:gd name="connsiteX6934" fmla="*/ 3500589 w 3600448"/>
              <a:gd name="connsiteY6934" fmla="*/ 126470 h 2152650"/>
              <a:gd name="connsiteX6935" fmla="*/ 3459467 w 3600448"/>
              <a:gd name="connsiteY6935" fmla="*/ 119062 h 2152650"/>
              <a:gd name="connsiteX6936" fmla="*/ 3463205 w 3600448"/>
              <a:gd name="connsiteY6936" fmla="*/ 122766 h 2152650"/>
              <a:gd name="connsiteX6937" fmla="*/ 3425822 w 3600448"/>
              <a:gd name="connsiteY6937" fmla="*/ 111653 h 2152650"/>
              <a:gd name="connsiteX6938" fmla="*/ 3437037 w 3600448"/>
              <a:gd name="connsiteY6938" fmla="*/ 107949 h 2152650"/>
              <a:gd name="connsiteX6939" fmla="*/ 3431955 w 3600448"/>
              <a:gd name="connsiteY6939" fmla="*/ 104745 h 2152650"/>
              <a:gd name="connsiteX6940" fmla="*/ 3438439 w 3600448"/>
              <a:gd name="connsiteY6940" fmla="*/ 106097 h 2152650"/>
              <a:gd name="connsiteX6941" fmla="*/ 3444514 w 3600448"/>
              <a:gd name="connsiteY6941" fmla="*/ 107949 h 2152650"/>
              <a:gd name="connsiteX6942" fmla="*/ 3466944 w 3600448"/>
              <a:gd name="connsiteY6942" fmla="*/ 100541 h 2152650"/>
              <a:gd name="connsiteX6943" fmla="*/ 3184522 w 3600448"/>
              <a:gd name="connsiteY6943" fmla="*/ 93662 h 2152650"/>
              <a:gd name="connsiteX6944" fmla="*/ 3198810 w 3600448"/>
              <a:gd name="connsiteY6944" fmla="*/ 93662 h 2152650"/>
              <a:gd name="connsiteX6945" fmla="*/ 3187697 w 3600448"/>
              <a:gd name="connsiteY6945" fmla="*/ 100012 h 2152650"/>
              <a:gd name="connsiteX6946" fmla="*/ 3532763 w 3600448"/>
              <a:gd name="connsiteY6946" fmla="*/ 88611 h 2152650"/>
              <a:gd name="connsiteX6947" fmla="*/ 3537742 w 3600448"/>
              <a:gd name="connsiteY6947" fmla="*/ 89693 h 2152650"/>
              <a:gd name="connsiteX6948" fmla="*/ 3530439 w 3600448"/>
              <a:gd name="connsiteY6948" fmla="*/ 89693 h 2152650"/>
              <a:gd name="connsiteX6949" fmla="*/ 3482906 w 3600448"/>
              <a:gd name="connsiteY6949" fmla="*/ 86254 h 2152650"/>
              <a:gd name="connsiteX6950" fmla="*/ 3493556 w 3600448"/>
              <a:gd name="connsiteY6950" fmla="*/ 89958 h 2152650"/>
              <a:gd name="connsiteX6951" fmla="*/ 3463922 w 3600448"/>
              <a:gd name="connsiteY6951" fmla="*/ 93662 h 2152650"/>
              <a:gd name="connsiteX6952" fmla="*/ 3482906 w 3600448"/>
              <a:gd name="connsiteY6952" fmla="*/ 86254 h 2152650"/>
              <a:gd name="connsiteX6953" fmla="*/ 3165790 w 3600448"/>
              <a:gd name="connsiteY6953" fmla="*/ 82550 h 2152650"/>
              <a:gd name="connsiteX6954" fmla="*/ 3179760 w 3600448"/>
              <a:gd name="connsiteY6954" fmla="*/ 89958 h 2152650"/>
              <a:gd name="connsiteX6955" fmla="*/ 3169282 w 3600448"/>
              <a:gd name="connsiteY6955" fmla="*/ 89958 h 2152650"/>
              <a:gd name="connsiteX6956" fmla="*/ 3162297 w 3600448"/>
              <a:gd name="connsiteY6956" fmla="*/ 93662 h 2152650"/>
              <a:gd name="connsiteX6957" fmla="*/ 3165790 w 3600448"/>
              <a:gd name="connsiteY6957" fmla="*/ 82550 h 2152650"/>
              <a:gd name="connsiteX6958" fmla="*/ 3555998 w 3600448"/>
              <a:gd name="connsiteY6958" fmla="*/ 77787 h 2152650"/>
              <a:gd name="connsiteX6959" fmla="*/ 3543219 w 3600448"/>
              <a:gd name="connsiteY6959" fmla="*/ 83740 h 2152650"/>
              <a:gd name="connsiteX6960" fmla="*/ 3532763 w 3600448"/>
              <a:gd name="connsiteY6960" fmla="*/ 88611 h 2152650"/>
              <a:gd name="connsiteX6961" fmla="*/ 3519485 w 3600448"/>
              <a:gd name="connsiteY6961" fmla="*/ 85724 h 2152650"/>
              <a:gd name="connsiteX6962" fmla="*/ 3555998 w 3600448"/>
              <a:gd name="connsiteY6962" fmla="*/ 77787 h 2152650"/>
              <a:gd name="connsiteX6963" fmla="*/ 3555998 w 3600448"/>
              <a:gd name="connsiteY6963" fmla="*/ 60325 h 2152650"/>
              <a:gd name="connsiteX6964" fmla="*/ 3560760 w 3600448"/>
              <a:gd name="connsiteY6964" fmla="*/ 63500 h 2152650"/>
              <a:gd name="connsiteX6965" fmla="*/ 3544885 w 3600448"/>
              <a:gd name="connsiteY6965" fmla="*/ 66675 h 2152650"/>
              <a:gd name="connsiteX6966" fmla="*/ 3463894 w 3600448"/>
              <a:gd name="connsiteY6966" fmla="*/ 57322 h 2152650"/>
              <a:gd name="connsiteX6967" fmla="*/ 3467025 w 3600448"/>
              <a:gd name="connsiteY6967" fmla="*/ 59418 h 2152650"/>
              <a:gd name="connsiteX6968" fmla="*/ 3461490 w 3600448"/>
              <a:gd name="connsiteY6968" fmla="*/ 58227 h 2152650"/>
              <a:gd name="connsiteX6969" fmla="*/ 3291792 w 3600448"/>
              <a:gd name="connsiteY6969" fmla="*/ 55760 h 2152650"/>
              <a:gd name="connsiteX6970" fmla="*/ 3298822 w 3600448"/>
              <a:gd name="connsiteY6970" fmla="*/ 59689 h 2152650"/>
              <a:gd name="connsiteX6971" fmla="*/ 3273422 w 3600448"/>
              <a:gd name="connsiteY6971" fmla="*/ 59689 h 2152650"/>
              <a:gd name="connsiteX6972" fmla="*/ 3291792 w 3600448"/>
              <a:gd name="connsiteY6972" fmla="*/ 55760 h 2152650"/>
              <a:gd name="connsiteX6973" fmla="*/ 3485989 w 3600448"/>
              <a:gd name="connsiteY6973" fmla="*/ 55562 h 2152650"/>
              <a:gd name="connsiteX6974" fmla="*/ 3511548 w 3600448"/>
              <a:gd name="connsiteY6974" fmla="*/ 62970 h 2152650"/>
              <a:gd name="connsiteX6975" fmla="*/ 3500594 w 3600448"/>
              <a:gd name="connsiteY6975" fmla="*/ 66674 h 2152650"/>
              <a:gd name="connsiteX6976" fmla="*/ 3496943 w 3600448"/>
              <a:gd name="connsiteY6976" fmla="*/ 59266 h 2152650"/>
              <a:gd name="connsiteX6977" fmla="*/ 3485989 w 3600448"/>
              <a:gd name="connsiteY6977" fmla="*/ 66674 h 2152650"/>
              <a:gd name="connsiteX6978" fmla="*/ 3475035 w 3600448"/>
              <a:gd name="connsiteY6978" fmla="*/ 59266 h 2152650"/>
              <a:gd name="connsiteX6979" fmla="*/ 3485989 w 3600448"/>
              <a:gd name="connsiteY6979" fmla="*/ 59266 h 2152650"/>
              <a:gd name="connsiteX6980" fmla="*/ 3485989 w 3600448"/>
              <a:gd name="connsiteY6980" fmla="*/ 55562 h 2152650"/>
              <a:gd name="connsiteX6981" fmla="*/ 3470754 w 3600448"/>
              <a:gd name="connsiteY6981" fmla="*/ 48192 h 2152650"/>
              <a:gd name="connsiteX6982" fmla="*/ 3478210 w 3600448"/>
              <a:gd name="connsiteY6982" fmla="*/ 51934 h 2152650"/>
              <a:gd name="connsiteX6983" fmla="*/ 3474482 w 3600448"/>
              <a:gd name="connsiteY6983" fmla="*/ 53337 h 2152650"/>
              <a:gd name="connsiteX6984" fmla="*/ 3463894 w 3600448"/>
              <a:gd name="connsiteY6984" fmla="*/ 57322 h 2152650"/>
              <a:gd name="connsiteX6985" fmla="*/ 3455841 w 3600448"/>
              <a:gd name="connsiteY6985" fmla="*/ 51934 h 2152650"/>
              <a:gd name="connsiteX6986" fmla="*/ 3470754 w 3600448"/>
              <a:gd name="connsiteY6986" fmla="*/ 51934 h 2152650"/>
              <a:gd name="connsiteX6987" fmla="*/ 3470754 w 3600448"/>
              <a:gd name="connsiteY6987" fmla="*/ 48192 h 2152650"/>
              <a:gd name="connsiteX6988" fmla="*/ 3314168 w 3600448"/>
              <a:gd name="connsiteY6988" fmla="*/ 44450 h 2152650"/>
              <a:gd name="connsiteX6989" fmla="*/ 3310440 w 3600448"/>
              <a:gd name="connsiteY6989" fmla="*/ 48192 h 2152650"/>
              <a:gd name="connsiteX6990" fmla="*/ 3362635 w 3600448"/>
              <a:gd name="connsiteY6990" fmla="*/ 63160 h 2152650"/>
              <a:gd name="connsiteX6991" fmla="*/ 3396189 w 3600448"/>
              <a:gd name="connsiteY6991" fmla="*/ 48192 h 2152650"/>
              <a:gd name="connsiteX6992" fmla="*/ 3399917 w 3600448"/>
              <a:gd name="connsiteY6992" fmla="*/ 55676 h 2152650"/>
              <a:gd name="connsiteX6993" fmla="*/ 3414830 w 3600448"/>
              <a:gd name="connsiteY6993" fmla="*/ 48192 h 2152650"/>
              <a:gd name="connsiteX6994" fmla="*/ 3461490 w 3600448"/>
              <a:gd name="connsiteY6994" fmla="*/ 58227 h 2152650"/>
              <a:gd name="connsiteX6995" fmla="*/ 3448384 w 3600448"/>
              <a:gd name="connsiteY6995" fmla="*/ 63160 h 2152650"/>
              <a:gd name="connsiteX6996" fmla="*/ 3459569 w 3600448"/>
              <a:gd name="connsiteY6996" fmla="*/ 70643 h 2152650"/>
              <a:gd name="connsiteX6997" fmla="*/ 3459569 w 3600448"/>
              <a:gd name="connsiteY6997" fmla="*/ 66902 h 2152650"/>
              <a:gd name="connsiteX6998" fmla="*/ 3467025 w 3600448"/>
              <a:gd name="connsiteY6998" fmla="*/ 78127 h 2152650"/>
              <a:gd name="connsiteX6999" fmla="*/ 3392461 w 3600448"/>
              <a:gd name="connsiteY6999" fmla="*/ 81869 h 2152650"/>
              <a:gd name="connsiteX7000" fmla="*/ 3392461 w 3600448"/>
              <a:gd name="connsiteY7000" fmla="*/ 89353 h 2152650"/>
              <a:gd name="connsiteX7001" fmla="*/ 3325353 w 3600448"/>
              <a:gd name="connsiteY7001" fmla="*/ 93095 h 2152650"/>
              <a:gd name="connsiteX7002" fmla="*/ 3321625 w 3600448"/>
              <a:gd name="connsiteY7002" fmla="*/ 96837 h 2152650"/>
              <a:gd name="connsiteX7003" fmla="*/ 3299255 w 3600448"/>
              <a:gd name="connsiteY7003" fmla="*/ 89353 h 2152650"/>
              <a:gd name="connsiteX7004" fmla="*/ 3276886 w 3600448"/>
              <a:gd name="connsiteY7004" fmla="*/ 96837 h 2152650"/>
              <a:gd name="connsiteX7005" fmla="*/ 3269429 w 3600448"/>
              <a:gd name="connsiteY7005" fmla="*/ 85611 h 2152650"/>
              <a:gd name="connsiteX7006" fmla="*/ 3254516 w 3600448"/>
              <a:gd name="connsiteY7006" fmla="*/ 89353 h 2152650"/>
              <a:gd name="connsiteX7007" fmla="*/ 3258245 w 3600448"/>
              <a:gd name="connsiteY7007" fmla="*/ 93095 h 2152650"/>
              <a:gd name="connsiteX7008" fmla="*/ 3232147 w 3600448"/>
              <a:gd name="connsiteY7008" fmla="*/ 96837 h 2152650"/>
              <a:gd name="connsiteX7009" fmla="*/ 3232147 w 3600448"/>
              <a:gd name="connsiteY7009" fmla="*/ 93095 h 2152650"/>
              <a:gd name="connsiteX7010" fmla="*/ 3250788 w 3600448"/>
              <a:gd name="connsiteY7010" fmla="*/ 85611 h 2152650"/>
              <a:gd name="connsiteX7011" fmla="*/ 3243332 w 3600448"/>
              <a:gd name="connsiteY7011" fmla="*/ 81869 h 2152650"/>
              <a:gd name="connsiteX7012" fmla="*/ 3258245 w 3600448"/>
              <a:gd name="connsiteY7012" fmla="*/ 85611 h 2152650"/>
              <a:gd name="connsiteX7013" fmla="*/ 3291799 w 3600448"/>
              <a:gd name="connsiteY7013" fmla="*/ 63160 h 2152650"/>
              <a:gd name="connsiteX7014" fmla="*/ 3299255 w 3600448"/>
              <a:gd name="connsiteY7014" fmla="*/ 66902 h 2152650"/>
              <a:gd name="connsiteX7015" fmla="*/ 3299255 w 3600448"/>
              <a:gd name="connsiteY7015" fmla="*/ 63160 h 2152650"/>
              <a:gd name="connsiteX7016" fmla="*/ 3325353 w 3600448"/>
              <a:gd name="connsiteY7016" fmla="*/ 66902 h 2152650"/>
              <a:gd name="connsiteX7017" fmla="*/ 3306712 w 3600448"/>
              <a:gd name="connsiteY7017" fmla="*/ 55676 h 2152650"/>
              <a:gd name="connsiteX7018" fmla="*/ 3317896 w 3600448"/>
              <a:gd name="connsiteY7018" fmla="*/ 51934 h 2152650"/>
              <a:gd name="connsiteX7019" fmla="*/ 3314168 w 3600448"/>
              <a:gd name="connsiteY7019" fmla="*/ 44450 h 2152650"/>
              <a:gd name="connsiteX7020" fmla="*/ 3303585 w 3600448"/>
              <a:gd name="connsiteY7020" fmla="*/ 38100 h 2152650"/>
              <a:gd name="connsiteX7021" fmla="*/ 3317873 w 3600448"/>
              <a:gd name="connsiteY7021" fmla="*/ 41275 h 2152650"/>
              <a:gd name="connsiteX7022" fmla="*/ 3314698 w 3600448"/>
              <a:gd name="connsiteY7022" fmla="*/ 41275 h 2152650"/>
              <a:gd name="connsiteX7023" fmla="*/ 3224694 w 3600448"/>
              <a:gd name="connsiteY7023" fmla="*/ 37200 h 2152650"/>
              <a:gd name="connsiteX7024" fmla="*/ 3248023 w 3600448"/>
              <a:gd name="connsiteY7024" fmla="*/ 37703 h 2152650"/>
              <a:gd name="connsiteX7025" fmla="*/ 3232942 w 3600448"/>
              <a:gd name="connsiteY7025" fmla="*/ 51990 h 2152650"/>
              <a:gd name="connsiteX7026" fmla="*/ 3217860 w 3600448"/>
              <a:gd name="connsiteY7026" fmla="*/ 44846 h 2152650"/>
              <a:gd name="connsiteX7027" fmla="*/ 3224694 w 3600448"/>
              <a:gd name="connsiteY7027" fmla="*/ 37200 h 2152650"/>
              <a:gd name="connsiteX7028" fmla="*/ 3266279 w 3600448"/>
              <a:gd name="connsiteY7028" fmla="*/ 29368 h 2152650"/>
              <a:gd name="connsiteX7029" fmla="*/ 3273423 w 3600448"/>
              <a:gd name="connsiteY7029" fmla="*/ 30162 h 2152650"/>
              <a:gd name="connsiteX7030" fmla="*/ 3259135 w 3600448"/>
              <a:gd name="connsiteY7030" fmla="*/ 33337 h 2152650"/>
              <a:gd name="connsiteX7031" fmla="*/ 3266279 w 3600448"/>
              <a:gd name="connsiteY7031" fmla="*/ 29368 h 2152650"/>
              <a:gd name="connsiteX7032" fmla="*/ 3515252 w 3600448"/>
              <a:gd name="connsiteY7032" fmla="*/ 0 h 2152650"/>
              <a:gd name="connsiteX7033" fmla="*/ 3578223 w 3600448"/>
              <a:gd name="connsiteY7033" fmla="*/ 11311 h 2152650"/>
              <a:gd name="connsiteX7034" fmla="*/ 3574519 w 3600448"/>
              <a:gd name="connsiteY7034" fmla="*/ 18851 h 2152650"/>
              <a:gd name="connsiteX7035" fmla="*/ 3596744 w 3600448"/>
              <a:gd name="connsiteY7035" fmla="*/ 15081 h 2152650"/>
              <a:gd name="connsiteX7036" fmla="*/ 3600448 w 3600448"/>
              <a:gd name="connsiteY7036" fmla="*/ 26392 h 2152650"/>
              <a:gd name="connsiteX7037" fmla="*/ 3585631 w 3600448"/>
              <a:gd name="connsiteY7037" fmla="*/ 30162 h 2152650"/>
              <a:gd name="connsiteX7038" fmla="*/ 3518956 w 3600448"/>
              <a:gd name="connsiteY7038" fmla="*/ 11311 h 2152650"/>
              <a:gd name="connsiteX7039" fmla="*/ 3500435 w 3600448"/>
              <a:gd name="connsiteY7039" fmla="*/ 15081 h 2152650"/>
              <a:gd name="connsiteX7040" fmla="*/ 3500435 w 3600448"/>
              <a:gd name="connsiteY7040" fmla="*/ 7540 h 2152650"/>
              <a:gd name="connsiteX7041" fmla="*/ 3518956 w 3600448"/>
              <a:gd name="connsiteY7041" fmla="*/ 7540 h 2152650"/>
              <a:gd name="connsiteX7042" fmla="*/ 3515252 w 3600448"/>
              <a:gd name="connsiteY7042" fmla="*/ 0 h 2152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</a:cxnLst>
            <a:rect l="l" t="t" r="r" b="b"/>
            <a:pathLst>
              <a:path w="3600448" h="2152650">
                <a:moveTo>
                  <a:pt x="288927" y="2149475"/>
                </a:moveTo>
                <a:lnTo>
                  <a:pt x="288927" y="2152650"/>
                </a:lnTo>
                <a:lnTo>
                  <a:pt x="277816" y="2152650"/>
                </a:lnTo>
                <a:close/>
                <a:moveTo>
                  <a:pt x="200426" y="2103834"/>
                </a:moveTo>
                <a:cubicBezTo>
                  <a:pt x="203202" y="2104231"/>
                  <a:pt x="206906" y="2105025"/>
                  <a:pt x="214317" y="2105025"/>
                </a:cubicBezTo>
                <a:cubicBezTo>
                  <a:pt x="210610" y="2108200"/>
                  <a:pt x="195794" y="2108200"/>
                  <a:pt x="192091" y="2105025"/>
                </a:cubicBezTo>
                <a:cubicBezTo>
                  <a:pt x="195794" y="2103438"/>
                  <a:pt x="197646" y="2103438"/>
                  <a:pt x="200426" y="2103834"/>
                </a:cubicBezTo>
                <a:close/>
                <a:moveTo>
                  <a:pt x="453607" y="2085975"/>
                </a:moveTo>
                <a:cubicBezTo>
                  <a:pt x="464793" y="2089745"/>
                  <a:pt x="487160" y="2085975"/>
                  <a:pt x="494618" y="2085975"/>
                </a:cubicBezTo>
                <a:cubicBezTo>
                  <a:pt x="498345" y="2089745"/>
                  <a:pt x="483433" y="2089745"/>
                  <a:pt x="487160" y="2097286"/>
                </a:cubicBezTo>
                <a:cubicBezTo>
                  <a:pt x="498345" y="2097286"/>
                  <a:pt x="513259" y="2089745"/>
                  <a:pt x="520715" y="2093516"/>
                </a:cubicBezTo>
                <a:cubicBezTo>
                  <a:pt x="487160" y="2093516"/>
                  <a:pt x="472248" y="2119908"/>
                  <a:pt x="431238" y="2116138"/>
                </a:cubicBezTo>
                <a:cubicBezTo>
                  <a:pt x="431238" y="2116138"/>
                  <a:pt x="431238" y="2116138"/>
                  <a:pt x="434966" y="2119908"/>
                </a:cubicBezTo>
                <a:cubicBezTo>
                  <a:pt x="405140" y="2123678"/>
                  <a:pt x="371585" y="2123678"/>
                  <a:pt x="345489" y="2134989"/>
                </a:cubicBezTo>
                <a:cubicBezTo>
                  <a:pt x="338033" y="2138760"/>
                  <a:pt x="352945" y="2142530"/>
                  <a:pt x="341761" y="2146300"/>
                </a:cubicBezTo>
                <a:cubicBezTo>
                  <a:pt x="319391" y="2138760"/>
                  <a:pt x="311935" y="2142530"/>
                  <a:pt x="274638" y="2138760"/>
                </a:cubicBezTo>
                <a:cubicBezTo>
                  <a:pt x="278368" y="2134989"/>
                  <a:pt x="285826" y="2131219"/>
                  <a:pt x="282094" y="2131219"/>
                </a:cubicBezTo>
                <a:cubicBezTo>
                  <a:pt x="293281" y="2131219"/>
                  <a:pt x="311935" y="2138760"/>
                  <a:pt x="319391" y="2127449"/>
                </a:cubicBezTo>
                <a:cubicBezTo>
                  <a:pt x="330576" y="2119908"/>
                  <a:pt x="311935" y="2123678"/>
                  <a:pt x="300751" y="2119908"/>
                </a:cubicBezTo>
                <a:cubicBezTo>
                  <a:pt x="308207" y="2123678"/>
                  <a:pt x="319391" y="2119908"/>
                  <a:pt x="315663" y="2116138"/>
                </a:cubicBezTo>
                <a:cubicBezTo>
                  <a:pt x="315663" y="2116138"/>
                  <a:pt x="315663" y="2116138"/>
                  <a:pt x="330576" y="2131219"/>
                </a:cubicBezTo>
                <a:cubicBezTo>
                  <a:pt x="334303" y="2127449"/>
                  <a:pt x="345489" y="2131219"/>
                  <a:pt x="341761" y="2127449"/>
                </a:cubicBezTo>
                <a:cubicBezTo>
                  <a:pt x="341761" y="2127449"/>
                  <a:pt x="341761" y="2127449"/>
                  <a:pt x="326847" y="2119908"/>
                </a:cubicBezTo>
                <a:cubicBezTo>
                  <a:pt x="341761" y="2119908"/>
                  <a:pt x="360401" y="2112367"/>
                  <a:pt x="371585" y="2116138"/>
                </a:cubicBezTo>
                <a:cubicBezTo>
                  <a:pt x="367858" y="2108597"/>
                  <a:pt x="356673" y="2108597"/>
                  <a:pt x="352945" y="2104827"/>
                </a:cubicBezTo>
                <a:cubicBezTo>
                  <a:pt x="352945" y="2108597"/>
                  <a:pt x="371585" y="2108597"/>
                  <a:pt x="367858" y="2104827"/>
                </a:cubicBezTo>
                <a:cubicBezTo>
                  <a:pt x="375314" y="2108597"/>
                  <a:pt x="382772" y="2104827"/>
                  <a:pt x="390227" y="2108597"/>
                </a:cubicBezTo>
                <a:cubicBezTo>
                  <a:pt x="390227" y="2108597"/>
                  <a:pt x="390227" y="2108597"/>
                  <a:pt x="386500" y="2104827"/>
                </a:cubicBezTo>
                <a:cubicBezTo>
                  <a:pt x="386500" y="2104827"/>
                  <a:pt x="386500" y="2104827"/>
                  <a:pt x="397684" y="2104827"/>
                </a:cubicBezTo>
                <a:cubicBezTo>
                  <a:pt x="397684" y="2104827"/>
                  <a:pt x="401412" y="2101056"/>
                  <a:pt x="397684" y="2101056"/>
                </a:cubicBezTo>
                <a:cubicBezTo>
                  <a:pt x="405140" y="2112367"/>
                  <a:pt x="420055" y="2089745"/>
                  <a:pt x="434966" y="2101056"/>
                </a:cubicBezTo>
                <a:cubicBezTo>
                  <a:pt x="434966" y="2101056"/>
                  <a:pt x="434966" y="2101056"/>
                  <a:pt x="431238" y="2093516"/>
                </a:cubicBezTo>
                <a:cubicBezTo>
                  <a:pt x="438694" y="2089745"/>
                  <a:pt x="453607" y="2097286"/>
                  <a:pt x="453607" y="2085975"/>
                </a:cubicBezTo>
                <a:close/>
                <a:moveTo>
                  <a:pt x="227709" y="2084767"/>
                </a:moveTo>
                <a:cubicBezTo>
                  <a:pt x="231954" y="2083858"/>
                  <a:pt x="236375" y="2083858"/>
                  <a:pt x="241030" y="2085798"/>
                </a:cubicBezTo>
                <a:cubicBezTo>
                  <a:pt x="241030" y="2085798"/>
                  <a:pt x="241030" y="2085798"/>
                  <a:pt x="233584" y="2089679"/>
                </a:cubicBezTo>
                <a:cubicBezTo>
                  <a:pt x="233584" y="2101320"/>
                  <a:pt x="267086" y="2081918"/>
                  <a:pt x="267086" y="2097440"/>
                </a:cubicBezTo>
                <a:cubicBezTo>
                  <a:pt x="267086" y="2097440"/>
                  <a:pt x="267086" y="2097440"/>
                  <a:pt x="270808" y="2089679"/>
                </a:cubicBezTo>
                <a:cubicBezTo>
                  <a:pt x="270808" y="2089679"/>
                  <a:pt x="270808" y="2089679"/>
                  <a:pt x="296877" y="2089679"/>
                </a:cubicBezTo>
                <a:cubicBezTo>
                  <a:pt x="270808" y="2112962"/>
                  <a:pt x="226139" y="2093559"/>
                  <a:pt x="192639" y="2097440"/>
                </a:cubicBezTo>
                <a:cubicBezTo>
                  <a:pt x="188914" y="2093559"/>
                  <a:pt x="192639" y="2093559"/>
                  <a:pt x="192639" y="2089679"/>
                </a:cubicBezTo>
                <a:cubicBezTo>
                  <a:pt x="203804" y="2098410"/>
                  <a:pt x="214970" y="2087496"/>
                  <a:pt x="227709" y="2084767"/>
                </a:cubicBezTo>
                <a:close/>
                <a:moveTo>
                  <a:pt x="111252" y="2073505"/>
                </a:moveTo>
                <a:lnTo>
                  <a:pt x="117555" y="2074277"/>
                </a:lnTo>
                <a:lnTo>
                  <a:pt x="118087" y="2075259"/>
                </a:lnTo>
                <a:close/>
                <a:moveTo>
                  <a:pt x="68874" y="2068620"/>
                </a:moveTo>
                <a:lnTo>
                  <a:pt x="73150" y="2071489"/>
                </a:lnTo>
                <a:cubicBezTo>
                  <a:pt x="76896" y="2069604"/>
                  <a:pt x="85321" y="2068661"/>
                  <a:pt x="94214" y="2069133"/>
                </a:cubicBezTo>
                <a:lnTo>
                  <a:pt x="111252" y="2073505"/>
                </a:lnTo>
                <a:lnTo>
                  <a:pt x="108259" y="2073139"/>
                </a:lnTo>
                <a:cubicBezTo>
                  <a:pt x="92809" y="2073845"/>
                  <a:pt x="81576" y="2080915"/>
                  <a:pt x="61914" y="2075259"/>
                </a:cubicBezTo>
                <a:cubicBezTo>
                  <a:pt x="63785" y="2073374"/>
                  <a:pt x="67531" y="2071489"/>
                  <a:pt x="68936" y="2069604"/>
                </a:cubicBezTo>
                <a:close/>
                <a:moveTo>
                  <a:pt x="44453" y="2066925"/>
                </a:moveTo>
                <a:cubicBezTo>
                  <a:pt x="44453" y="2070629"/>
                  <a:pt x="48156" y="2070629"/>
                  <a:pt x="51861" y="2070629"/>
                </a:cubicBezTo>
                <a:cubicBezTo>
                  <a:pt x="55564" y="2078037"/>
                  <a:pt x="37046" y="2074333"/>
                  <a:pt x="25931" y="2078037"/>
                </a:cubicBezTo>
                <a:cubicBezTo>
                  <a:pt x="25931" y="2078037"/>
                  <a:pt x="25931" y="2078037"/>
                  <a:pt x="25931" y="2074333"/>
                </a:cubicBezTo>
                <a:cubicBezTo>
                  <a:pt x="22227" y="2066925"/>
                  <a:pt x="40749" y="2070629"/>
                  <a:pt x="44453" y="2066925"/>
                </a:cubicBezTo>
                <a:close/>
                <a:moveTo>
                  <a:pt x="61914" y="2063948"/>
                </a:moveTo>
                <a:cubicBezTo>
                  <a:pt x="65660" y="2064891"/>
                  <a:pt x="67765" y="2065833"/>
                  <a:pt x="68760" y="2066776"/>
                </a:cubicBezTo>
                <a:lnTo>
                  <a:pt x="68874" y="2068620"/>
                </a:lnTo>
                <a:lnTo>
                  <a:pt x="63319" y="2064891"/>
                </a:lnTo>
                <a:cubicBezTo>
                  <a:pt x="61914" y="2063948"/>
                  <a:pt x="61914" y="2063948"/>
                  <a:pt x="61914" y="2063948"/>
                </a:cubicBezTo>
                <a:close/>
                <a:moveTo>
                  <a:pt x="639778" y="2060575"/>
                </a:moveTo>
                <a:cubicBezTo>
                  <a:pt x="617453" y="2078832"/>
                  <a:pt x="598850" y="2064226"/>
                  <a:pt x="569084" y="2075180"/>
                </a:cubicBezTo>
                <a:cubicBezTo>
                  <a:pt x="569084" y="2075180"/>
                  <a:pt x="569084" y="2075180"/>
                  <a:pt x="572805" y="2078832"/>
                </a:cubicBezTo>
                <a:cubicBezTo>
                  <a:pt x="546759" y="2078832"/>
                  <a:pt x="557922" y="2089786"/>
                  <a:pt x="543038" y="2097088"/>
                </a:cubicBezTo>
                <a:cubicBezTo>
                  <a:pt x="520714" y="2093437"/>
                  <a:pt x="554200" y="2086134"/>
                  <a:pt x="539318" y="2078832"/>
                </a:cubicBezTo>
                <a:cubicBezTo>
                  <a:pt x="572805" y="2071529"/>
                  <a:pt x="606291" y="2060575"/>
                  <a:pt x="639778" y="2060575"/>
                </a:cubicBezTo>
                <a:close/>
                <a:moveTo>
                  <a:pt x="423349" y="2059583"/>
                </a:moveTo>
                <a:cubicBezTo>
                  <a:pt x="415939" y="2074664"/>
                  <a:pt x="438166" y="2055812"/>
                  <a:pt x="449277" y="2063353"/>
                </a:cubicBezTo>
                <a:cubicBezTo>
                  <a:pt x="430756" y="2070894"/>
                  <a:pt x="408532" y="2070894"/>
                  <a:pt x="393714" y="2078434"/>
                </a:cubicBezTo>
                <a:cubicBezTo>
                  <a:pt x="390011" y="2074664"/>
                  <a:pt x="371490" y="2085975"/>
                  <a:pt x="378897" y="2078434"/>
                </a:cubicBezTo>
                <a:lnTo>
                  <a:pt x="390011" y="2074664"/>
                </a:lnTo>
                <a:cubicBezTo>
                  <a:pt x="390011" y="2074664"/>
                  <a:pt x="390011" y="2074664"/>
                  <a:pt x="386307" y="2067123"/>
                </a:cubicBezTo>
                <a:cubicBezTo>
                  <a:pt x="386307" y="2067123"/>
                  <a:pt x="386307" y="2067123"/>
                  <a:pt x="423349" y="2059583"/>
                </a:cubicBezTo>
                <a:close/>
                <a:moveTo>
                  <a:pt x="192984" y="2058764"/>
                </a:moveTo>
                <a:cubicBezTo>
                  <a:pt x="196729" y="2059235"/>
                  <a:pt x="200475" y="2060178"/>
                  <a:pt x="207966" y="2060178"/>
                </a:cubicBezTo>
                <a:cubicBezTo>
                  <a:pt x="192984" y="2060178"/>
                  <a:pt x="200475" y="2067719"/>
                  <a:pt x="196729" y="2071489"/>
                </a:cubicBezTo>
                <a:cubicBezTo>
                  <a:pt x="174262" y="2079030"/>
                  <a:pt x="151791" y="2063948"/>
                  <a:pt x="125576" y="2071489"/>
                </a:cubicBezTo>
                <a:cubicBezTo>
                  <a:pt x="125576" y="2075259"/>
                  <a:pt x="129322" y="2075259"/>
                  <a:pt x="125576" y="2075259"/>
                </a:cubicBezTo>
                <a:lnTo>
                  <a:pt x="117555" y="2074277"/>
                </a:lnTo>
                <a:lnTo>
                  <a:pt x="115280" y="2070075"/>
                </a:lnTo>
                <a:cubicBezTo>
                  <a:pt x="112470" y="2069604"/>
                  <a:pt x="108724" y="2069604"/>
                  <a:pt x="106854" y="2067719"/>
                </a:cubicBezTo>
                <a:cubicBezTo>
                  <a:pt x="106854" y="2067719"/>
                  <a:pt x="106854" y="2067719"/>
                  <a:pt x="129322" y="2067719"/>
                </a:cubicBezTo>
                <a:cubicBezTo>
                  <a:pt x="125576" y="2063948"/>
                  <a:pt x="129322" y="2060178"/>
                  <a:pt x="121832" y="2060178"/>
                </a:cubicBezTo>
                <a:cubicBezTo>
                  <a:pt x="129322" y="2060178"/>
                  <a:pt x="129322" y="2063948"/>
                  <a:pt x="136813" y="2063948"/>
                </a:cubicBezTo>
                <a:cubicBezTo>
                  <a:pt x="136813" y="2063948"/>
                  <a:pt x="136813" y="2063948"/>
                  <a:pt x="136813" y="2060178"/>
                </a:cubicBezTo>
                <a:cubicBezTo>
                  <a:pt x="148049" y="2071489"/>
                  <a:pt x="174262" y="2052637"/>
                  <a:pt x="178007" y="2063948"/>
                </a:cubicBezTo>
                <a:cubicBezTo>
                  <a:pt x="185494" y="2063948"/>
                  <a:pt x="181753" y="2060178"/>
                  <a:pt x="178007" y="2060178"/>
                </a:cubicBezTo>
                <a:cubicBezTo>
                  <a:pt x="185494" y="2058293"/>
                  <a:pt x="189239" y="2058293"/>
                  <a:pt x="192984" y="2058764"/>
                </a:cubicBezTo>
                <a:close/>
                <a:moveTo>
                  <a:pt x="245186" y="2055415"/>
                </a:moveTo>
                <a:cubicBezTo>
                  <a:pt x="254541" y="2055415"/>
                  <a:pt x="262961" y="2056342"/>
                  <a:pt x="266701" y="2060046"/>
                </a:cubicBezTo>
                <a:cubicBezTo>
                  <a:pt x="244251" y="2052637"/>
                  <a:pt x="240508" y="2063750"/>
                  <a:pt x="214317" y="2063750"/>
                </a:cubicBezTo>
                <a:lnTo>
                  <a:pt x="229281" y="2060046"/>
                </a:lnTo>
                <a:cubicBezTo>
                  <a:pt x="229281" y="2060046"/>
                  <a:pt x="229281" y="2060046"/>
                  <a:pt x="218056" y="2056341"/>
                </a:cubicBezTo>
                <a:cubicBezTo>
                  <a:pt x="225541" y="2056341"/>
                  <a:pt x="235831" y="2055415"/>
                  <a:pt x="245186" y="2055415"/>
                </a:cubicBezTo>
                <a:close/>
                <a:moveTo>
                  <a:pt x="333919" y="2052637"/>
                </a:moveTo>
                <a:cubicBezTo>
                  <a:pt x="330215" y="2052637"/>
                  <a:pt x="337624" y="2063353"/>
                  <a:pt x="341327" y="2063353"/>
                </a:cubicBezTo>
                <a:cubicBezTo>
                  <a:pt x="319104" y="2066925"/>
                  <a:pt x="333919" y="2056209"/>
                  <a:pt x="333919" y="2052637"/>
                </a:cubicBezTo>
                <a:close/>
                <a:moveTo>
                  <a:pt x="731851" y="2052240"/>
                </a:moveTo>
                <a:cubicBezTo>
                  <a:pt x="735555" y="2052637"/>
                  <a:pt x="739259" y="2054225"/>
                  <a:pt x="742963" y="2055812"/>
                </a:cubicBezTo>
                <a:lnTo>
                  <a:pt x="720738" y="2055812"/>
                </a:lnTo>
                <a:cubicBezTo>
                  <a:pt x="724443" y="2052637"/>
                  <a:pt x="728147" y="2051843"/>
                  <a:pt x="731851" y="2052240"/>
                </a:cubicBezTo>
                <a:close/>
                <a:moveTo>
                  <a:pt x="538439" y="2039427"/>
                </a:moveTo>
                <a:lnTo>
                  <a:pt x="538277" y="2040056"/>
                </a:lnTo>
                <a:cubicBezTo>
                  <a:pt x="537145" y="2041128"/>
                  <a:pt x="535002" y="2041842"/>
                  <a:pt x="531191" y="2041842"/>
                </a:cubicBezTo>
                <a:close/>
                <a:moveTo>
                  <a:pt x="519763" y="2034222"/>
                </a:moveTo>
                <a:cubicBezTo>
                  <a:pt x="527382" y="2030412"/>
                  <a:pt x="527382" y="2038032"/>
                  <a:pt x="531191" y="2041842"/>
                </a:cubicBezTo>
                <a:cubicBezTo>
                  <a:pt x="538812" y="2045652"/>
                  <a:pt x="550242" y="2038032"/>
                  <a:pt x="554053" y="2041842"/>
                </a:cubicBezTo>
                <a:cubicBezTo>
                  <a:pt x="538812" y="2045652"/>
                  <a:pt x="531191" y="2045652"/>
                  <a:pt x="515952" y="2049462"/>
                </a:cubicBezTo>
                <a:cubicBezTo>
                  <a:pt x="515952" y="2045652"/>
                  <a:pt x="523573" y="2045652"/>
                  <a:pt x="527382" y="2045652"/>
                </a:cubicBezTo>
                <a:close/>
                <a:moveTo>
                  <a:pt x="538812" y="2030412"/>
                </a:moveTo>
                <a:cubicBezTo>
                  <a:pt x="538812" y="2030412"/>
                  <a:pt x="538812" y="2030412"/>
                  <a:pt x="542622" y="2038032"/>
                </a:cubicBezTo>
                <a:cubicBezTo>
                  <a:pt x="542622" y="2038032"/>
                  <a:pt x="542622" y="2038032"/>
                  <a:pt x="541193" y="2038508"/>
                </a:cubicBezTo>
                <a:lnTo>
                  <a:pt x="538439" y="2039427"/>
                </a:lnTo>
                <a:lnTo>
                  <a:pt x="539288" y="2036127"/>
                </a:lnTo>
                <a:cubicBezTo>
                  <a:pt x="538812" y="2033270"/>
                  <a:pt x="536907" y="2030412"/>
                  <a:pt x="538812" y="2030412"/>
                </a:cubicBezTo>
                <a:close/>
                <a:moveTo>
                  <a:pt x="601876" y="2008620"/>
                </a:moveTo>
                <a:cubicBezTo>
                  <a:pt x="620728" y="2005012"/>
                  <a:pt x="601876" y="2019444"/>
                  <a:pt x="609417" y="2019444"/>
                </a:cubicBezTo>
                <a:cubicBezTo>
                  <a:pt x="598106" y="2030268"/>
                  <a:pt x="594335" y="2030268"/>
                  <a:pt x="583024" y="2037484"/>
                </a:cubicBezTo>
                <a:cubicBezTo>
                  <a:pt x="583024" y="2037484"/>
                  <a:pt x="583024" y="2037484"/>
                  <a:pt x="586795" y="2041092"/>
                </a:cubicBezTo>
                <a:cubicBezTo>
                  <a:pt x="583024" y="2041092"/>
                  <a:pt x="564173" y="2037484"/>
                  <a:pt x="571714" y="2044700"/>
                </a:cubicBezTo>
                <a:cubicBezTo>
                  <a:pt x="571714" y="2044700"/>
                  <a:pt x="571714" y="2044700"/>
                  <a:pt x="560403" y="2037484"/>
                </a:cubicBezTo>
                <a:cubicBezTo>
                  <a:pt x="579254" y="2041092"/>
                  <a:pt x="571714" y="2033876"/>
                  <a:pt x="583024" y="2030268"/>
                </a:cubicBezTo>
                <a:cubicBezTo>
                  <a:pt x="579254" y="2026660"/>
                  <a:pt x="575484" y="2030268"/>
                  <a:pt x="575484" y="2030268"/>
                </a:cubicBezTo>
                <a:cubicBezTo>
                  <a:pt x="571714" y="2026660"/>
                  <a:pt x="598106" y="2019444"/>
                  <a:pt x="590565" y="2012228"/>
                </a:cubicBezTo>
                <a:cubicBezTo>
                  <a:pt x="590565" y="2012228"/>
                  <a:pt x="590565" y="2012228"/>
                  <a:pt x="601876" y="2012228"/>
                </a:cubicBezTo>
                <a:cubicBezTo>
                  <a:pt x="601876" y="2012228"/>
                  <a:pt x="601876" y="2012228"/>
                  <a:pt x="601876" y="2008620"/>
                </a:cubicBezTo>
                <a:close/>
                <a:moveTo>
                  <a:pt x="85201" y="2005012"/>
                </a:moveTo>
                <a:cubicBezTo>
                  <a:pt x="92607" y="2008584"/>
                  <a:pt x="100015" y="2012156"/>
                  <a:pt x="92607" y="2012156"/>
                </a:cubicBezTo>
                <a:cubicBezTo>
                  <a:pt x="77790" y="2005012"/>
                  <a:pt x="59272" y="2019299"/>
                  <a:pt x="44453" y="2012156"/>
                </a:cubicBezTo>
                <a:cubicBezTo>
                  <a:pt x="44453" y="2012156"/>
                  <a:pt x="44453" y="2012156"/>
                  <a:pt x="85201" y="2005012"/>
                </a:cubicBezTo>
                <a:close/>
                <a:moveTo>
                  <a:pt x="122771" y="2000250"/>
                </a:moveTo>
                <a:cubicBezTo>
                  <a:pt x="122771" y="2000250"/>
                  <a:pt x="122771" y="2000250"/>
                  <a:pt x="141290" y="2008187"/>
                </a:cubicBezTo>
                <a:cubicBezTo>
                  <a:pt x="141290" y="2008187"/>
                  <a:pt x="141290" y="2008187"/>
                  <a:pt x="119064" y="2004219"/>
                </a:cubicBezTo>
                <a:cubicBezTo>
                  <a:pt x="122771" y="2004219"/>
                  <a:pt x="126474" y="2000250"/>
                  <a:pt x="122771" y="2000250"/>
                </a:cubicBezTo>
                <a:close/>
                <a:moveTo>
                  <a:pt x="25799" y="1997075"/>
                </a:moveTo>
                <a:cubicBezTo>
                  <a:pt x="36515" y="1997075"/>
                  <a:pt x="22227" y="2005012"/>
                  <a:pt x="29374" y="2005012"/>
                </a:cubicBezTo>
                <a:cubicBezTo>
                  <a:pt x="29374" y="2005012"/>
                  <a:pt x="29374" y="2005012"/>
                  <a:pt x="22227" y="2005012"/>
                </a:cubicBezTo>
                <a:cubicBezTo>
                  <a:pt x="22227" y="2001044"/>
                  <a:pt x="22227" y="1997075"/>
                  <a:pt x="25799" y="1997075"/>
                </a:cubicBezTo>
                <a:close/>
                <a:moveTo>
                  <a:pt x="92077" y="1989137"/>
                </a:moveTo>
                <a:lnTo>
                  <a:pt x="95252" y="1997074"/>
                </a:lnTo>
                <a:lnTo>
                  <a:pt x="88904" y="1993899"/>
                </a:lnTo>
                <a:close/>
                <a:moveTo>
                  <a:pt x="140837" y="1986280"/>
                </a:moveTo>
                <a:cubicBezTo>
                  <a:pt x="140837" y="1986280"/>
                  <a:pt x="140837" y="1986280"/>
                  <a:pt x="151722" y="1986280"/>
                </a:cubicBezTo>
                <a:cubicBezTo>
                  <a:pt x="169865" y="1993264"/>
                  <a:pt x="140837" y="1982787"/>
                  <a:pt x="144466" y="1993264"/>
                </a:cubicBezTo>
                <a:cubicBezTo>
                  <a:pt x="133579" y="1982787"/>
                  <a:pt x="119064" y="2000249"/>
                  <a:pt x="122693" y="1993264"/>
                </a:cubicBezTo>
                <a:cubicBezTo>
                  <a:pt x="122693" y="1986280"/>
                  <a:pt x="133579" y="1986280"/>
                  <a:pt x="140837" y="1989772"/>
                </a:cubicBezTo>
                <a:cubicBezTo>
                  <a:pt x="140837" y="1986280"/>
                  <a:pt x="140837" y="1986280"/>
                  <a:pt x="140837" y="1986280"/>
                </a:cubicBezTo>
                <a:close/>
                <a:moveTo>
                  <a:pt x="904045" y="1973403"/>
                </a:moveTo>
                <a:cubicBezTo>
                  <a:pt x="905550" y="1973461"/>
                  <a:pt x="906476" y="1974850"/>
                  <a:pt x="906476" y="1978554"/>
                </a:cubicBezTo>
                <a:cubicBezTo>
                  <a:pt x="899067" y="1978554"/>
                  <a:pt x="887955" y="1985962"/>
                  <a:pt x="884251" y="1982258"/>
                </a:cubicBezTo>
                <a:cubicBezTo>
                  <a:pt x="889807" y="1985036"/>
                  <a:pt x="899530" y="1973229"/>
                  <a:pt x="904045" y="1973403"/>
                </a:cubicBezTo>
                <a:close/>
                <a:moveTo>
                  <a:pt x="811095" y="1966912"/>
                </a:moveTo>
                <a:lnTo>
                  <a:pt x="822340" y="1966912"/>
                </a:lnTo>
                <a:cubicBezTo>
                  <a:pt x="818592" y="1966912"/>
                  <a:pt x="807347" y="1970664"/>
                  <a:pt x="811095" y="1966912"/>
                </a:cubicBezTo>
                <a:close/>
                <a:moveTo>
                  <a:pt x="792354" y="1966912"/>
                </a:moveTo>
                <a:cubicBezTo>
                  <a:pt x="797976" y="1966912"/>
                  <a:pt x="804536" y="1966912"/>
                  <a:pt x="810158" y="1966912"/>
                </a:cubicBezTo>
                <a:lnTo>
                  <a:pt x="811095" y="1966912"/>
                </a:lnTo>
                <a:cubicBezTo>
                  <a:pt x="811095" y="1966912"/>
                  <a:pt x="811095" y="1966912"/>
                  <a:pt x="807347" y="1970664"/>
                </a:cubicBezTo>
                <a:cubicBezTo>
                  <a:pt x="777361" y="1985673"/>
                  <a:pt x="736129" y="1993178"/>
                  <a:pt x="702395" y="2008187"/>
                </a:cubicBezTo>
                <a:cubicBezTo>
                  <a:pt x="698647" y="2004435"/>
                  <a:pt x="687402" y="2004435"/>
                  <a:pt x="694899" y="2000683"/>
                </a:cubicBezTo>
                <a:cubicBezTo>
                  <a:pt x="694899" y="2000683"/>
                  <a:pt x="694899" y="2000683"/>
                  <a:pt x="698647" y="2000683"/>
                </a:cubicBezTo>
                <a:cubicBezTo>
                  <a:pt x="721136" y="2000683"/>
                  <a:pt x="751123" y="1978169"/>
                  <a:pt x="784857" y="1974417"/>
                </a:cubicBezTo>
                <a:cubicBezTo>
                  <a:pt x="784857" y="1970664"/>
                  <a:pt x="773612" y="1974417"/>
                  <a:pt x="766116" y="1974417"/>
                </a:cubicBezTo>
                <a:cubicBezTo>
                  <a:pt x="781109" y="1966912"/>
                  <a:pt x="784857" y="1970664"/>
                  <a:pt x="803598" y="1970664"/>
                </a:cubicBezTo>
                <a:cubicBezTo>
                  <a:pt x="799850" y="1966912"/>
                  <a:pt x="796102" y="1970664"/>
                  <a:pt x="792354" y="1966912"/>
                </a:cubicBezTo>
                <a:close/>
                <a:moveTo>
                  <a:pt x="709627" y="1964266"/>
                </a:moveTo>
                <a:cubicBezTo>
                  <a:pt x="705817" y="1967971"/>
                  <a:pt x="698197" y="1971675"/>
                  <a:pt x="690577" y="1967971"/>
                </a:cubicBezTo>
                <a:cubicBezTo>
                  <a:pt x="698197" y="1967971"/>
                  <a:pt x="705817" y="1960562"/>
                  <a:pt x="709627" y="1964266"/>
                </a:cubicBezTo>
                <a:close/>
                <a:moveTo>
                  <a:pt x="364545" y="1955800"/>
                </a:moveTo>
                <a:cubicBezTo>
                  <a:pt x="368315" y="1963738"/>
                  <a:pt x="345694" y="1959769"/>
                  <a:pt x="338152" y="1963738"/>
                </a:cubicBezTo>
                <a:cubicBezTo>
                  <a:pt x="349465" y="1959769"/>
                  <a:pt x="368315" y="1959769"/>
                  <a:pt x="364545" y="1955800"/>
                </a:cubicBezTo>
                <a:close/>
                <a:moveTo>
                  <a:pt x="387464" y="1955602"/>
                </a:moveTo>
                <a:cubicBezTo>
                  <a:pt x="390143" y="1955602"/>
                  <a:pt x="391929" y="1956594"/>
                  <a:pt x="390143" y="1960563"/>
                </a:cubicBezTo>
                <a:cubicBezTo>
                  <a:pt x="386571" y="1960563"/>
                  <a:pt x="382999" y="1960563"/>
                  <a:pt x="379429" y="1956594"/>
                </a:cubicBezTo>
                <a:cubicBezTo>
                  <a:pt x="381215" y="1956594"/>
                  <a:pt x="384785" y="1955602"/>
                  <a:pt x="387464" y="1955602"/>
                </a:cubicBezTo>
                <a:close/>
                <a:moveTo>
                  <a:pt x="211743" y="1954667"/>
                </a:moveTo>
                <a:lnTo>
                  <a:pt x="214588" y="1955800"/>
                </a:lnTo>
                <a:cubicBezTo>
                  <a:pt x="214588" y="1955800"/>
                  <a:pt x="214588" y="1955800"/>
                  <a:pt x="212262" y="1954874"/>
                </a:cubicBezTo>
                <a:close/>
                <a:moveTo>
                  <a:pt x="169865" y="1944687"/>
                </a:moveTo>
                <a:cubicBezTo>
                  <a:pt x="180976" y="1948497"/>
                  <a:pt x="177273" y="1952307"/>
                  <a:pt x="192091" y="1956117"/>
                </a:cubicBezTo>
                <a:cubicBezTo>
                  <a:pt x="192091" y="1956117"/>
                  <a:pt x="192091" y="1956117"/>
                  <a:pt x="177273" y="1963737"/>
                </a:cubicBezTo>
                <a:cubicBezTo>
                  <a:pt x="177273" y="1959927"/>
                  <a:pt x="180976" y="1952307"/>
                  <a:pt x="169865" y="1944687"/>
                </a:cubicBezTo>
                <a:close/>
                <a:moveTo>
                  <a:pt x="152404" y="1941512"/>
                </a:moveTo>
                <a:lnTo>
                  <a:pt x="163515" y="1941512"/>
                </a:lnTo>
                <a:lnTo>
                  <a:pt x="155577" y="1944687"/>
                </a:lnTo>
                <a:close/>
                <a:moveTo>
                  <a:pt x="531310" y="1937703"/>
                </a:moveTo>
                <a:cubicBezTo>
                  <a:pt x="533172" y="1939528"/>
                  <a:pt x="536897" y="1938616"/>
                  <a:pt x="540623" y="1938159"/>
                </a:cubicBezTo>
                <a:lnTo>
                  <a:pt x="541480" y="1938453"/>
                </a:lnTo>
                <a:close/>
                <a:moveTo>
                  <a:pt x="401653" y="1936750"/>
                </a:moveTo>
                <a:lnTo>
                  <a:pt x="404828" y="1941513"/>
                </a:lnTo>
                <a:lnTo>
                  <a:pt x="401653" y="1944688"/>
                </a:lnTo>
                <a:close/>
                <a:moveTo>
                  <a:pt x="650890" y="1933575"/>
                </a:moveTo>
                <a:lnTo>
                  <a:pt x="657241" y="1936750"/>
                </a:lnTo>
                <a:lnTo>
                  <a:pt x="646128" y="1936750"/>
                </a:lnTo>
                <a:close/>
                <a:moveTo>
                  <a:pt x="494052" y="1930400"/>
                </a:moveTo>
                <a:cubicBezTo>
                  <a:pt x="494052" y="1937703"/>
                  <a:pt x="494052" y="1945005"/>
                  <a:pt x="486599" y="1948657"/>
                </a:cubicBezTo>
                <a:cubicBezTo>
                  <a:pt x="486599" y="1948657"/>
                  <a:pt x="486599" y="1948657"/>
                  <a:pt x="516405" y="1952308"/>
                </a:cubicBezTo>
                <a:cubicBezTo>
                  <a:pt x="508954" y="1948657"/>
                  <a:pt x="516405" y="1945005"/>
                  <a:pt x="512679" y="1941354"/>
                </a:cubicBezTo>
                <a:cubicBezTo>
                  <a:pt x="527583" y="1941354"/>
                  <a:pt x="527583" y="1948657"/>
                  <a:pt x="549938" y="1941354"/>
                </a:cubicBezTo>
                <a:lnTo>
                  <a:pt x="541480" y="1938453"/>
                </a:lnTo>
                <a:lnTo>
                  <a:pt x="574622" y="1940898"/>
                </a:lnTo>
                <a:cubicBezTo>
                  <a:pt x="589991" y="1941354"/>
                  <a:pt x="605826" y="1941354"/>
                  <a:pt x="620729" y="1941354"/>
                </a:cubicBezTo>
                <a:cubicBezTo>
                  <a:pt x="602100" y="1945005"/>
                  <a:pt x="594649" y="1952308"/>
                  <a:pt x="583471" y="1955959"/>
                </a:cubicBezTo>
                <a:cubicBezTo>
                  <a:pt x="587197" y="1952308"/>
                  <a:pt x="590923" y="1952308"/>
                  <a:pt x="587197" y="1948657"/>
                </a:cubicBezTo>
                <a:cubicBezTo>
                  <a:pt x="579745" y="1948657"/>
                  <a:pt x="576020" y="1948657"/>
                  <a:pt x="568568" y="1948657"/>
                </a:cubicBezTo>
                <a:cubicBezTo>
                  <a:pt x="564842" y="1966913"/>
                  <a:pt x="542486" y="1955959"/>
                  <a:pt x="523857" y="1966913"/>
                </a:cubicBezTo>
                <a:cubicBezTo>
                  <a:pt x="538760" y="1963262"/>
                  <a:pt x="527583" y="1959611"/>
                  <a:pt x="523857" y="1955959"/>
                </a:cubicBezTo>
                <a:cubicBezTo>
                  <a:pt x="523857" y="1955959"/>
                  <a:pt x="523857" y="1955959"/>
                  <a:pt x="512679" y="1963262"/>
                </a:cubicBezTo>
                <a:cubicBezTo>
                  <a:pt x="494052" y="1959611"/>
                  <a:pt x="467971" y="1952308"/>
                  <a:pt x="456794" y="1955959"/>
                </a:cubicBezTo>
                <a:cubicBezTo>
                  <a:pt x="456794" y="1955959"/>
                  <a:pt x="456794" y="1955959"/>
                  <a:pt x="467971" y="1952308"/>
                </a:cubicBezTo>
                <a:cubicBezTo>
                  <a:pt x="460519" y="1948657"/>
                  <a:pt x="449341" y="1945005"/>
                  <a:pt x="441891" y="1948657"/>
                </a:cubicBezTo>
                <a:cubicBezTo>
                  <a:pt x="438164" y="1937703"/>
                  <a:pt x="456794" y="1945005"/>
                  <a:pt x="464244" y="1937703"/>
                </a:cubicBezTo>
                <a:cubicBezTo>
                  <a:pt x="471696" y="1945005"/>
                  <a:pt x="475422" y="1930400"/>
                  <a:pt x="475422" y="1941354"/>
                </a:cubicBezTo>
                <a:cubicBezTo>
                  <a:pt x="486599" y="1945005"/>
                  <a:pt x="490324" y="1937703"/>
                  <a:pt x="494052" y="1930400"/>
                </a:cubicBezTo>
                <a:close/>
                <a:moveTo>
                  <a:pt x="59236" y="1922780"/>
                </a:moveTo>
                <a:cubicBezTo>
                  <a:pt x="70250" y="1919287"/>
                  <a:pt x="77592" y="1933257"/>
                  <a:pt x="84936" y="1922780"/>
                </a:cubicBezTo>
                <a:cubicBezTo>
                  <a:pt x="92277" y="1926272"/>
                  <a:pt x="106963" y="1922780"/>
                  <a:pt x="114303" y="1926272"/>
                </a:cubicBezTo>
                <a:cubicBezTo>
                  <a:pt x="99618" y="1929764"/>
                  <a:pt x="92277" y="1919287"/>
                  <a:pt x="81263" y="1926272"/>
                </a:cubicBezTo>
                <a:cubicBezTo>
                  <a:pt x="81263" y="1926272"/>
                  <a:pt x="81263" y="1926272"/>
                  <a:pt x="81263" y="1933257"/>
                </a:cubicBezTo>
                <a:cubicBezTo>
                  <a:pt x="81263" y="1933257"/>
                  <a:pt x="81263" y="1933257"/>
                  <a:pt x="77592" y="1929764"/>
                </a:cubicBezTo>
                <a:cubicBezTo>
                  <a:pt x="73922" y="1933257"/>
                  <a:pt x="70250" y="1936749"/>
                  <a:pt x="55564" y="1936749"/>
                </a:cubicBezTo>
                <a:cubicBezTo>
                  <a:pt x="55564" y="1936749"/>
                  <a:pt x="55564" y="1936749"/>
                  <a:pt x="66582" y="1929764"/>
                </a:cubicBezTo>
                <a:cubicBezTo>
                  <a:pt x="62909" y="1926272"/>
                  <a:pt x="59236" y="1929764"/>
                  <a:pt x="55564" y="1929764"/>
                </a:cubicBezTo>
                <a:close/>
                <a:moveTo>
                  <a:pt x="572815" y="1919287"/>
                </a:moveTo>
                <a:cubicBezTo>
                  <a:pt x="572815" y="1919287"/>
                  <a:pt x="572815" y="1919287"/>
                  <a:pt x="587824" y="1922859"/>
                </a:cubicBezTo>
                <a:cubicBezTo>
                  <a:pt x="565310" y="1926431"/>
                  <a:pt x="595328" y="1926431"/>
                  <a:pt x="584072" y="1933575"/>
                </a:cubicBezTo>
                <a:cubicBezTo>
                  <a:pt x="576567" y="1933575"/>
                  <a:pt x="569063" y="1933575"/>
                  <a:pt x="565310" y="1933575"/>
                </a:cubicBezTo>
                <a:cubicBezTo>
                  <a:pt x="554053" y="1930003"/>
                  <a:pt x="576567" y="1930003"/>
                  <a:pt x="572815" y="1926431"/>
                </a:cubicBezTo>
                <a:cubicBezTo>
                  <a:pt x="569063" y="1926431"/>
                  <a:pt x="569063" y="1922859"/>
                  <a:pt x="572815" y="1919287"/>
                </a:cubicBezTo>
                <a:close/>
                <a:moveTo>
                  <a:pt x="210867" y="1915054"/>
                </a:moveTo>
                <a:cubicBezTo>
                  <a:pt x="210867" y="1915054"/>
                  <a:pt x="210867" y="1915054"/>
                  <a:pt x="210867" y="1922463"/>
                </a:cubicBezTo>
                <a:cubicBezTo>
                  <a:pt x="203421" y="1922463"/>
                  <a:pt x="203421" y="1915054"/>
                  <a:pt x="192254" y="1918758"/>
                </a:cubicBezTo>
                <a:cubicBezTo>
                  <a:pt x="195977" y="1922463"/>
                  <a:pt x="203421" y="1926167"/>
                  <a:pt x="199699" y="1929871"/>
                </a:cubicBezTo>
                <a:cubicBezTo>
                  <a:pt x="199699" y="1929871"/>
                  <a:pt x="199699" y="1929871"/>
                  <a:pt x="218310" y="1926167"/>
                </a:cubicBezTo>
                <a:cubicBezTo>
                  <a:pt x="218310" y="1926167"/>
                  <a:pt x="218310" y="1926167"/>
                  <a:pt x="218310" y="1933575"/>
                </a:cubicBezTo>
                <a:cubicBezTo>
                  <a:pt x="229480" y="1937279"/>
                  <a:pt x="244368" y="1937279"/>
                  <a:pt x="251815" y="1940983"/>
                </a:cubicBezTo>
                <a:cubicBezTo>
                  <a:pt x="248093" y="1940983"/>
                  <a:pt x="244368" y="1940983"/>
                  <a:pt x="244368" y="1944688"/>
                </a:cubicBezTo>
                <a:cubicBezTo>
                  <a:pt x="244368" y="1944688"/>
                  <a:pt x="244368" y="1944688"/>
                  <a:pt x="266701" y="1940983"/>
                </a:cubicBezTo>
                <a:cubicBezTo>
                  <a:pt x="251815" y="1952096"/>
                  <a:pt x="229480" y="1948392"/>
                  <a:pt x="210867" y="1952096"/>
                </a:cubicBezTo>
                <a:lnTo>
                  <a:pt x="209938" y="1953948"/>
                </a:lnTo>
                <a:lnTo>
                  <a:pt x="195977" y="1948392"/>
                </a:lnTo>
                <a:cubicBezTo>
                  <a:pt x="195977" y="1948392"/>
                  <a:pt x="195977" y="1948392"/>
                  <a:pt x="214588" y="1948392"/>
                </a:cubicBezTo>
                <a:cubicBezTo>
                  <a:pt x="214588" y="1948392"/>
                  <a:pt x="214588" y="1948392"/>
                  <a:pt x="195977" y="1937279"/>
                </a:cubicBezTo>
                <a:cubicBezTo>
                  <a:pt x="195977" y="1937279"/>
                  <a:pt x="195977" y="1937279"/>
                  <a:pt x="188532" y="1944688"/>
                </a:cubicBezTo>
                <a:cubicBezTo>
                  <a:pt x="166198" y="1940983"/>
                  <a:pt x="199699" y="1929871"/>
                  <a:pt x="181089" y="1929871"/>
                </a:cubicBezTo>
                <a:lnTo>
                  <a:pt x="181089" y="1926630"/>
                </a:lnTo>
                <a:cubicBezTo>
                  <a:pt x="179225" y="1924315"/>
                  <a:pt x="175504" y="1922463"/>
                  <a:pt x="169920" y="1922463"/>
                </a:cubicBezTo>
                <a:cubicBezTo>
                  <a:pt x="169920" y="1922463"/>
                  <a:pt x="169920" y="1926167"/>
                  <a:pt x="169920" y="1926167"/>
                </a:cubicBezTo>
                <a:lnTo>
                  <a:pt x="158755" y="1926167"/>
                </a:lnTo>
                <a:cubicBezTo>
                  <a:pt x="166198" y="1911350"/>
                  <a:pt x="192254" y="1922463"/>
                  <a:pt x="210867" y="1915054"/>
                </a:cubicBezTo>
                <a:close/>
                <a:moveTo>
                  <a:pt x="165836" y="1909671"/>
                </a:moveTo>
                <a:lnTo>
                  <a:pt x="166614" y="1910820"/>
                </a:lnTo>
                <a:cubicBezTo>
                  <a:pt x="166614" y="1912672"/>
                  <a:pt x="165674" y="1911746"/>
                  <a:pt x="165674" y="1909894"/>
                </a:cubicBezTo>
                <a:close/>
                <a:moveTo>
                  <a:pt x="266701" y="1907976"/>
                </a:moveTo>
                <a:lnTo>
                  <a:pt x="270906" y="1911519"/>
                </a:lnTo>
                <a:lnTo>
                  <a:pt x="270454" y="1911747"/>
                </a:lnTo>
                <a:cubicBezTo>
                  <a:pt x="266701" y="1907976"/>
                  <a:pt x="266701" y="1907976"/>
                  <a:pt x="266701" y="1907976"/>
                </a:cubicBezTo>
                <a:close/>
                <a:moveTo>
                  <a:pt x="413336" y="1895705"/>
                </a:moveTo>
                <a:lnTo>
                  <a:pt x="412086" y="1896428"/>
                </a:lnTo>
                <a:lnTo>
                  <a:pt x="411778" y="1895838"/>
                </a:lnTo>
                <a:close/>
                <a:moveTo>
                  <a:pt x="676291" y="1889125"/>
                </a:moveTo>
                <a:cubicBezTo>
                  <a:pt x="672587" y="1900555"/>
                  <a:pt x="650362" y="1896745"/>
                  <a:pt x="639249" y="1908175"/>
                </a:cubicBezTo>
                <a:cubicBezTo>
                  <a:pt x="624432" y="1908175"/>
                  <a:pt x="635545" y="1896745"/>
                  <a:pt x="620728" y="1900555"/>
                </a:cubicBezTo>
                <a:cubicBezTo>
                  <a:pt x="620728" y="1900555"/>
                  <a:pt x="620728" y="1900555"/>
                  <a:pt x="639249" y="1892935"/>
                </a:cubicBezTo>
                <a:cubicBezTo>
                  <a:pt x="639249" y="1892935"/>
                  <a:pt x="639249" y="1892935"/>
                  <a:pt x="639249" y="1900555"/>
                </a:cubicBezTo>
                <a:cubicBezTo>
                  <a:pt x="665179" y="1900555"/>
                  <a:pt x="650362" y="1896745"/>
                  <a:pt x="676291" y="1889125"/>
                </a:cubicBezTo>
                <a:close/>
                <a:moveTo>
                  <a:pt x="292968" y="1889125"/>
                </a:moveTo>
                <a:lnTo>
                  <a:pt x="296733" y="1891764"/>
                </a:lnTo>
                <a:lnTo>
                  <a:pt x="296733" y="1892895"/>
                </a:lnTo>
                <a:cubicBezTo>
                  <a:pt x="298610" y="1892895"/>
                  <a:pt x="298610" y="1892895"/>
                  <a:pt x="297671" y="1892424"/>
                </a:cubicBezTo>
                <a:lnTo>
                  <a:pt x="296733" y="1891764"/>
                </a:lnTo>
                <a:lnTo>
                  <a:pt x="296733" y="1889125"/>
                </a:lnTo>
                <a:cubicBezTo>
                  <a:pt x="296733" y="1889125"/>
                  <a:pt x="296733" y="1889125"/>
                  <a:pt x="300485" y="1896666"/>
                </a:cubicBezTo>
                <a:cubicBezTo>
                  <a:pt x="315494" y="1889125"/>
                  <a:pt x="338009" y="1892895"/>
                  <a:pt x="349266" y="1896666"/>
                </a:cubicBezTo>
                <a:cubicBezTo>
                  <a:pt x="338009" y="1900436"/>
                  <a:pt x="319247" y="1915517"/>
                  <a:pt x="296733" y="1907976"/>
                </a:cubicBezTo>
                <a:cubicBezTo>
                  <a:pt x="296733" y="1907976"/>
                  <a:pt x="296733" y="1907976"/>
                  <a:pt x="300485" y="1915517"/>
                </a:cubicBezTo>
                <a:cubicBezTo>
                  <a:pt x="294843" y="1909861"/>
                  <a:pt x="280772" y="1914810"/>
                  <a:pt x="272505" y="1912866"/>
                </a:cubicBezTo>
                <a:lnTo>
                  <a:pt x="270906" y="1911519"/>
                </a:lnTo>
                <a:lnTo>
                  <a:pt x="272333" y="1910804"/>
                </a:lnTo>
                <a:cubicBezTo>
                  <a:pt x="274210" y="1909862"/>
                  <a:pt x="277957" y="1907976"/>
                  <a:pt x="285464" y="1904206"/>
                </a:cubicBezTo>
                <a:cubicBezTo>
                  <a:pt x="285464" y="1904206"/>
                  <a:pt x="285464" y="1904206"/>
                  <a:pt x="277957" y="1900436"/>
                </a:cubicBezTo>
                <a:cubicBezTo>
                  <a:pt x="277957" y="1900436"/>
                  <a:pt x="277957" y="1900436"/>
                  <a:pt x="289216" y="1904206"/>
                </a:cubicBezTo>
                <a:cubicBezTo>
                  <a:pt x="285464" y="1900436"/>
                  <a:pt x="300485" y="1892895"/>
                  <a:pt x="292968" y="1889125"/>
                </a:cubicBezTo>
                <a:close/>
                <a:moveTo>
                  <a:pt x="430227" y="1885950"/>
                </a:moveTo>
                <a:cubicBezTo>
                  <a:pt x="428414" y="1889443"/>
                  <a:pt x="424784" y="1892935"/>
                  <a:pt x="420250" y="1895118"/>
                </a:cubicBezTo>
                <a:lnTo>
                  <a:pt x="413336" y="1895705"/>
                </a:lnTo>
                <a:close/>
                <a:moveTo>
                  <a:pt x="408455" y="1885950"/>
                </a:moveTo>
                <a:cubicBezTo>
                  <a:pt x="408455" y="1885950"/>
                  <a:pt x="408455" y="1885950"/>
                  <a:pt x="415713" y="1889443"/>
                </a:cubicBezTo>
                <a:cubicBezTo>
                  <a:pt x="415713" y="1889443"/>
                  <a:pt x="415713" y="1889443"/>
                  <a:pt x="408455" y="1889443"/>
                </a:cubicBezTo>
                <a:cubicBezTo>
                  <a:pt x="408455" y="1889443"/>
                  <a:pt x="408455" y="1889443"/>
                  <a:pt x="408910" y="1890316"/>
                </a:cubicBezTo>
                <a:lnTo>
                  <a:pt x="411778" y="1895838"/>
                </a:lnTo>
                <a:lnTo>
                  <a:pt x="404828" y="1896428"/>
                </a:lnTo>
                <a:cubicBezTo>
                  <a:pt x="404828" y="1896428"/>
                  <a:pt x="404828" y="1896428"/>
                  <a:pt x="404828" y="1903413"/>
                </a:cubicBezTo>
                <a:cubicBezTo>
                  <a:pt x="397570" y="1896428"/>
                  <a:pt x="383055" y="1899921"/>
                  <a:pt x="379429" y="1892935"/>
                </a:cubicBezTo>
                <a:cubicBezTo>
                  <a:pt x="379429" y="1892935"/>
                  <a:pt x="379429" y="1892935"/>
                  <a:pt x="393941" y="1892935"/>
                </a:cubicBezTo>
                <a:cubicBezTo>
                  <a:pt x="390313" y="1885950"/>
                  <a:pt x="404828" y="1892935"/>
                  <a:pt x="408455" y="1885950"/>
                </a:cubicBezTo>
                <a:close/>
                <a:moveTo>
                  <a:pt x="259446" y="1885156"/>
                </a:moveTo>
                <a:lnTo>
                  <a:pt x="261923" y="1885921"/>
                </a:lnTo>
                <a:lnTo>
                  <a:pt x="258481" y="1887834"/>
                </a:lnTo>
                <a:cubicBezTo>
                  <a:pt x="258481" y="1888727"/>
                  <a:pt x="259446" y="1888727"/>
                  <a:pt x="259446" y="1885156"/>
                </a:cubicBezTo>
                <a:close/>
                <a:moveTo>
                  <a:pt x="739789" y="1881187"/>
                </a:moveTo>
                <a:cubicBezTo>
                  <a:pt x="739789" y="1881187"/>
                  <a:pt x="739789" y="1881187"/>
                  <a:pt x="741575" y="1881187"/>
                </a:cubicBezTo>
                <a:lnTo>
                  <a:pt x="750506" y="1881187"/>
                </a:lnTo>
                <a:cubicBezTo>
                  <a:pt x="746933" y="1881187"/>
                  <a:pt x="739789" y="1889125"/>
                  <a:pt x="739789" y="1881187"/>
                </a:cubicBezTo>
                <a:close/>
                <a:moveTo>
                  <a:pt x="234217" y="1881187"/>
                </a:moveTo>
                <a:cubicBezTo>
                  <a:pt x="234217" y="1881187"/>
                  <a:pt x="234217" y="1881187"/>
                  <a:pt x="249239" y="1884891"/>
                </a:cubicBezTo>
                <a:cubicBezTo>
                  <a:pt x="249239" y="1892299"/>
                  <a:pt x="226705" y="1892299"/>
                  <a:pt x="226705" y="1899708"/>
                </a:cubicBezTo>
                <a:cubicBezTo>
                  <a:pt x="226705" y="1896004"/>
                  <a:pt x="226705" y="1896004"/>
                  <a:pt x="226705" y="1892299"/>
                </a:cubicBezTo>
                <a:cubicBezTo>
                  <a:pt x="219196" y="1888595"/>
                  <a:pt x="211682" y="1892299"/>
                  <a:pt x="211682" y="1896004"/>
                </a:cubicBezTo>
                <a:cubicBezTo>
                  <a:pt x="207926" y="1896004"/>
                  <a:pt x="204172" y="1892299"/>
                  <a:pt x="204172" y="1892299"/>
                </a:cubicBezTo>
                <a:cubicBezTo>
                  <a:pt x="189148" y="1892299"/>
                  <a:pt x="196658" y="1910820"/>
                  <a:pt x="177881" y="1907116"/>
                </a:cubicBezTo>
                <a:cubicBezTo>
                  <a:pt x="177881" y="1907116"/>
                  <a:pt x="177881" y="1907116"/>
                  <a:pt x="170371" y="1903412"/>
                </a:cubicBezTo>
                <a:lnTo>
                  <a:pt x="165836" y="1909671"/>
                </a:lnTo>
                <a:lnTo>
                  <a:pt x="161921" y="1903875"/>
                </a:lnTo>
                <a:cubicBezTo>
                  <a:pt x="160040" y="1901560"/>
                  <a:pt x="157223" y="1899708"/>
                  <a:pt x="151589" y="1899708"/>
                </a:cubicBezTo>
                <a:cubicBezTo>
                  <a:pt x="151589" y="1899708"/>
                  <a:pt x="151589" y="1899708"/>
                  <a:pt x="151589" y="1907116"/>
                </a:cubicBezTo>
                <a:cubicBezTo>
                  <a:pt x="136566" y="1896004"/>
                  <a:pt x="114032" y="1914524"/>
                  <a:pt x="106522" y="1903412"/>
                </a:cubicBezTo>
                <a:cubicBezTo>
                  <a:pt x="106522" y="1903412"/>
                  <a:pt x="106522" y="1903412"/>
                  <a:pt x="106522" y="1907116"/>
                </a:cubicBezTo>
                <a:cubicBezTo>
                  <a:pt x="106522" y="1907116"/>
                  <a:pt x="106522" y="1907116"/>
                  <a:pt x="95252" y="1899708"/>
                </a:cubicBezTo>
                <a:cubicBezTo>
                  <a:pt x="95252" y="1903412"/>
                  <a:pt x="106522" y="1903412"/>
                  <a:pt x="106522" y="1896004"/>
                </a:cubicBezTo>
                <a:cubicBezTo>
                  <a:pt x="106522" y="1896004"/>
                  <a:pt x="106522" y="1896004"/>
                  <a:pt x="117789" y="1896004"/>
                </a:cubicBezTo>
                <a:cubicBezTo>
                  <a:pt x="117789" y="1896004"/>
                  <a:pt x="117789" y="1896004"/>
                  <a:pt x="117789" y="1892299"/>
                </a:cubicBezTo>
                <a:cubicBezTo>
                  <a:pt x="125299" y="1899708"/>
                  <a:pt x="155347" y="1892299"/>
                  <a:pt x="155347" y="1896004"/>
                </a:cubicBezTo>
                <a:lnTo>
                  <a:pt x="192905" y="1892299"/>
                </a:lnTo>
                <a:cubicBezTo>
                  <a:pt x="211682" y="1896004"/>
                  <a:pt x="215439" y="1881187"/>
                  <a:pt x="226705" y="1888595"/>
                </a:cubicBezTo>
                <a:cubicBezTo>
                  <a:pt x="234217" y="1884891"/>
                  <a:pt x="230463" y="1884891"/>
                  <a:pt x="234217" y="1881187"/>
                </a:cubicBezTo>
                <a:close/>
                <a:moveTo>
                  <a:pt x="263300" y="1878012"/>
                </a:moveTo>
                <a:cubicBezTo>
                  <a:pt x="282581" y="1878012"/>
                  <a:pt x="255590" y="1885156"/>
                  <a:pt x="271013" y="1888727"/>
                </a:cubicBezTo>
                <a:cubicBezTo>
                  <a:pt x="271013" y="1888727"/>
                  <a:pt x="271013" y="1888727"/>
                  <a:pt x="269565" y="1888281"/>
                </a:cubicBezTo>
                <a:lnTo>
                  <a:pt x="261923" y="1885921"/>
                </a:lnTo>
                <a:lnTo>
                  <a:pt x="263300" y="1885156"/>
                </a:lnTo>
                <a:cubicBezTo>
                  <a:pt x="259446" y="1885156"/>
                  <a:pt x="263300" y="1881584"/>
                  <a:pt x="263300" y="1878012"/>
                </a:cubicBezTo>
                <a:close/>
                <a:moveTo>
                  <a:pt x="472747" y="1872283"/>
                </a:moveTo>
                <a:cubicBezTo>
                  <a:pt x="475883" y="1871993"/>
                  <a:pt x="479195" y="1872456"/>
                  <a:pt x="482981" y="1874308"/>
                </a:cubicBezTo>
                <a:cubicBezTo>
                  <a:pt x="475410" y="1878013"/>
                  <a:pt x="475410" y="1881717"/>
                  <a:pt x="475410" y="1885421"/>
                </a:cubicBezTo>
                <a:cubicBezTo>
                  <a:pt x="475410" y="1885421"/>
                  <a:pt x="475410" y="1885421"/>
                  <a:pt x="490553" y="1885421"/>
                </a:cubicBezTo>
                <a:cubicBezTo>
                  <a:pt x="490553" y="1885421"/>
                  <a:pt x="490553" y="1885421"/>
                  <a:pt x="490553" y="1889125"/>
                </a:cubicBezTo>
                <a:cubicBezTo>
                  <a:pt x="471624" y="1885421"/>
                  <a:pt x="452696" y="1889125"/>
                  <a:pt x="441339" y="1878013"/>
                </a:cubicBezTo>
                <a:cubicBezTo>
                  <a:pt x="455536" y="1880791"/>
                  <a:pt x="463343" y="1873151"/>
                  <a:pt x="472747" y="1872283"/>
                </a:cubicBezTo>
                <a:close/>
                <a:moveTo>
                  <a:pt x="1067885" y="1869678"/>
                </a:moveTo>
                <a:cubicBezTo>
                  <a:pt x="1070068" y="1869678"/>
                  <a:pt x="1072687" y="1870604"/>
                  <a:pt x="1077926" y="1870604"/>
                </a:cubicBezTo>
                <a:cubicBezTo>
                  <a:pt x="1070941" y="1870604"/>
                  <a:pt x="1060463" y="1878013"/>
                  <a:pt x="1060463" y="1874309"/>
                </a:cubicBezTo>
                <a:cubicBezTo>
                  <a:pt x="1063956" y="1870605"/>
                  <a:pt x="1065702" y="1869678"/>
                  <a:pt x="1067885" y="1869678"/>
                </a:cubicBezTo>
                <a:close/>
                <a:moveTo>
                  <a:pt x="337932" y="1858962"/>
                </a:moveTo>
                <a:cubicBezTo>
                  <a:pt x="337932" y="1866370"/>
                  <a:pt x="349177" y="1866370"/>
                  <a:pt x="360423" y="1870074"/>
                </a:cubicBezTo>
                <a:cubicBezTo>
                  <a:pt x="371667" y="1873779"/>
                  <a:pt x="375416" y="1870074"/>
                  <a:pt x="371667" y="1862666"/>
                </a:cubicBezTo>
                <a:cubicBezTo>
                  <a:pt x="371667" y="1862666"/>
                  <a:pt x="371667" y="1862666"/>
                  <a:pt x="390408" y="1866370"/>
                </a:cubicBezTo>
                <a:cubicBezTo>
                  <a:pt x="394157" y="1862666"/>
                  <a:pt x="379164" y="1862666"/>
                  <a:pt x="386662" y="1858962"/>
                </a:cubicBezTo>
                <a:cubicBezTo>
                  <a:pt x="386662" y="1858962"/>
                  <a:pt x="386662" y="1858962"/>
                  <a:pt x="401653" y="1862666"/>
                </a:cubicBezTo>
                <a:cubicBezTo>
                  <a:pt x="397906" y="1862666"/>
                  <a:pt x="394157" y="1862666"/>
                  <a:pt x="390408" y="1862666"/>
                </a:cubicBezTo>
                <a:cubicBezTo>
                  <a:pt x="394157" y="1866370"/>
                  <a:pt x="397906" y="1866370"/>
                  <a:pt x="401653" y="1866370"/>
                </a:cubicBezTo>
                <a:cubicBezTo>
                  <a:pt x="401653" y="1866370"/>
                  <a:pt x="401653" y="1866370"/>
                  <a:pt x="401653" y="1873779"/>
                </a:cubicBezTo>
                <a:cubicBezTo>
                  <a:pt x="401653" y="1873779"/>
                  <a:pt x="401653" y="1873779"/>
                  <a:pt x="382912" y="1866370"/>
                </a:cubicBezTo>
                <a:cubicBezTo>
                  <a:pt x="382912" y="1866370"/>
                  <a:pt x="382912" y="1866370"/>
                  <a:pt x="367919" y="1877483"/>
                </a:cubicBezTo>
                <a:cubicBezTo>
                  <a:pt x="349177" y="1892299"/>
                  <a:pt x="326687" y="1881187"/>
                  <a:pt x="304198" y="1884891"/>
                </a:cubicBezTo>
                <a:lnTo>
                  <a:pt x="298458" y="1884891"/>
                </a:lnTo>
                <a:lnTo>
                  <a:pt x="289192" y="1884891"/>
                </a:lnTo>
                <a:cubicBezTo>
                  <a:pt x="266701" y="1881187"/>
                  <a:pt x="289192" y="1862666"/>
                  <a:pt x="304198" y="1870074"/>
                </a:cubicBezTo>
                <a:cubicBezTo>
                  <a:pt x="319192" y="1873779"/>
                  <a:pt x="330437" y="1862666"/>
                  <a:pt x="337932" y="1858962"/>
                </a:cubicBezTo>
                <a:close/>
                <a:moveTo>
                  <a:pt x="427052" y="1856184"/>
                </a:moveTo>
                <a:cubicBezTo>
                  <a:pt x="419645" y="1856184"/>
                  <a:pt x="423349" y="1863328"/>
                  <a:pt x="415940" y="1859756"/>
                </a:cubicBezTo>
                <a:cubicBezTo>
                  <a:pt x="415940" y="1859756"/>
                  <a:pt x="415940" y="1859756"/>
                  <a:pt x="415940" y="1863328"/>
                </a:cubicBezTo>
                <a:cubicBezTo>
                  <a:pt x="415940" y="1863328"/>
                  <a:pt x="408532" y="1866900"/>
                  <a:pt x="404828" y="1863328"/>
                </a:cubicBezTo>
                <a:cubicBezTo>
                  <a:pt x="415940" y="1863328"/>
                  <a:pt x="412236" y="1852612"/>
                  <a:pt x="427052" y="1856184"/>
                </a:cubicBezTo>
                <a:close/>
                <a:moveTo>
                  <a:pt x="411706" y="1830387"/>
                </a:moveTo>
                <a:cubicBezTo>
                  <a:pt x="411706" y="1830387"/>
                  <a:pt x="411706" y="1830387"/>
                  <a:pt x="419114" y="1833880"/>
                </a:cubicBezTo>
                <a:cubicBezTo>
                  <a:pt x="419114" y="1833880"/>
                  <a:pt x="419114" y="1833880"/>
                  <a:pt x="422819" y="1830387"/>
                </a:cubicBezTo>
                <a:cubicBezTo>
                  <a:pt x="422819" y="1830387"/>
                  <a:pt x="422819" y="1830387"/>
                  <a:pt x="426524" y="1840865"/>
                </a:cubicBezTo>
                <a:cubicBezTo>
                  <a:pt x="408002" y="1847850"/>
                  <a:pt x="430227" y="1833880"/>
                  <a:pt x="411706" y="1837372"/>
                </a:cubicBezTo>
                <a:cubicBezTo>
                  <a:pt x="396890" y="1840865"/>
                  <a:pt x="404297" y="1830387"/>
                  <a:pt x="411706" y="1830387"/>
                </a:cubicBezTo>
                <a:close/>
                <a:moveTo>
                  <a:pt x="311959" y="1828641"/>
                </a:moveTo>
                <a:cubicBezTo>
                  <a:pt x="313745" y="1830070"/>
                  <a:pt x="315531" y="1831975"/>
                  <a:pt x="319104" y="1830070"/>
                </a:cubicBezTo>
                <a:cubicBezTo>
                  <a:pt x="308387" y="1826260"/>
                  <a:pt x="315531" y="1841500"/>
                  <a:pt x="304815" y="1830070"/>
                </a:cubicBezTo>
                <a:cubicBezTo>
                  <a:pt x="308387" y="1826260"/>
                  <a:pt x="310173" y="1827213"/>
                  <a:pt x="311959" y="1828641"/>
                </a:cubicBezTo>
                <a:close/>
                <a:moveTo>
                  <a:pt x="378377" y="1827970"/>
                </a:moveTo>
                <a:lnTo>
                  <a:pt x="383283" y="1831380"/>
                </a:lnTo>
                <a:cubicBezTo>
                  <a:pt x="386458" y="1833165"/>
                  <a:pt x="388273" y="1834951"/>
                  <a:pt x="382830" y="1836737"/>
                </a:cubicBezTo>
                <a:cubicBezTo>
                  <a:pt x="379201" y="1836737"/>
                  <a:pt x="368315" y="1836737"/>
                  <a:pt x="368315" y="1833165"/>
                </a:cubicBezTo>
                <a:cubicBezTo>
                  <a:pt x="368315" y="1829594"/>
                  <a:pt x="371945" y="1829594"/>
                  <a:pt x="379201" y="1829594"/>
                </a:cubicBezTo>
                <a:close/>
                <a:moveTo>
                  <a:pt x="375572" y="1826022"/>
                </a:moveTo>
                <a:lnTo>
                  <a:pt x="377750" y="1826736"/>
                </a:lnTo>
                <a:lnTo>
                  <a:pt x="378377" y="1827970"/>
                </a:lnTo>
                <a:close/>
                <a:moveTo>
                  <a:pt x="375572" y="1822450"/>
                </a:moveTo>
                <a:cubicBezTo>
                  <a:pt x="382830" y="1822450"/>
                  <a:pt x="393715" y="1822450"/>
                  <a:pt x="386458" y="1829594"/>
                </a:cubicBezTo>
                <a:lnTo>
                  <a:pt x="377750" y="1826736"/>
                </a:lnTo>
                <a:close/>
                <a:moveTo>
                  <a:pt x="274807" y="1811337"/>
                </a:moveTo>
                <a:cubicBezTo>
                  <a:pt x="274807" y="1811337"/>
                  <a:pt x="274807" y="1811337"/>
                  <a:pt x="296879" y="1826154"/>
                </a:cubicBezTo>
                <a:cubicBezTo>
                  <a:pt x="274807" y="1833562"/>
                  <a:pt x="252749" y="1829858"/>
                  <a:pt x="227015" y="1833562"/>
                </a:cubicBezTo>
                <a:cubicBezTo>
                  <a:pt x="227015" y="1833562"/>
                  <a:pt x="227015" y="1833562"/>
                  <a:pt x="230692" y="1829858"/>
                </a:cubicBezTo>
                <a:cubicBezTo>
                  <a:pt x="230692" y="1829858"/>
                  <a:pt x="234368" y="1826154"/>
                  <a:pt x="230692" y="1826154"/>
                </a:cubicBezTo>
                <a:cubicBezTo>
                  <a:pt x="241720" y="1826154"/>
                  <a:pt x="238045" y="1822450"/>
                  <a:pt x="249073" y="1829858"/>
                </a:cubicBezTo>
                <a:cubicBezTo>
                  <a:pt x="249073" y="1829858"/>
                  <a:pt x="249073" y="1829858"/>
                  <a:pt x="256428" y="1822450"/>
                </a:cubicBezTo>
                <a:cubicBezTo>
                  <a:pt x="256428" y="1818745"/>
                  <a:pt x="245397" y="1822450"/>
                  <a:pt x="249073" y="1818745"/>
                </a:cubicBezTo>
                <a:cubicBezTo>
                  <a:pt x="249073" y="1818745"/>
                  <a:pt x="249073" y="1818745"/>
                  <a:pt x="278486" y="1818745"/>
                </a:cubicBezTo>
                <a:cubicBezTo>
                  <a:pt x="278486" y="1818745"/>
                  <a:pt x="278486" y="1818745"/>
                  <a:pt x="274807" y="1811337"/>
                </a:cubicBezTo>
                <a:close/>
                <a:moveTo>
                  <a:pt x="736219" y="1803202"/>
                </a:moveTo>
                <a:cubicBezTo>
                  <a:pt x="738005" y="1803202"/>
                  <a:pt x="738005" y="1804194"/>
                  <a:pt x="736219" y="1808163"/>
                </a:cubicBezTo>
                <a:lnTo>
                  <a:pt x="725503" y="1804194"/>
                </a:lnTo>
                <a:cubicBezTo>
                  <a:pt x="730861" y="1804194"/>
                  <a:pt x="734433" y="1803202"/>
                  <a:pt x="736219" y="1803202"/>
                </a:cubicBezTo>
                <a:close/>
                <a:moveTo>
                  <a:pt x="488965" y="1801714"/>
                </a:moveTo>
                <a:cubicBezTo>
                  <a:pt x="494407" y="1801217"/>
                  <a:pt x="499850" y="1802210"/>
                  <a:pt x="501664" y="1804194"/>
                </a:cubicBezTo>
                <a:lnTo>
                  <a:pt x="476264" y="1808163"/>
                </a:lnTo>
                <a:cubicBezTo>
                  <a:pt x="478078" y="1804194"/>
                  <a:pt x="483521" y="1802210"/>
                  <a:pt x="488965" y="1801714"/>
                </a:cubicBezTo>
                <a:close/>
                <a:moveTo>
                  <a:pt x="772839" y="1788121"/>
                </a:moveTo>
                <a:cubicBezTo>
                  <a:pt x="799105" y="1791891"/>
                  <a:pt x="829123" y="1791891"/>
                  <a:pt x="832875" y="1791891"/>
                </a:cubicBezTo>
                <a:cubicBezTo>
                  <a:pt x="832875" y="1795661"/>
                  <a:pt x="829123" y="1799432"/>
                  <a:pt x="836628" y="1799432"/>
                </a:cubicBezTo>
                <a:cubicBezTo>
                  <a:pt x="844131" y="1795661"/>
                  <a:pt x="847884" y="1791891"/>
                  <a:pt x="844131" y="1788121"/>
                </a:cubicBezTo>
                <a:cubicBezTo>
                  <a:pt x="859140" y="1791891"/>
                  <a:pt x="870397" y="1784350"/>
                  <a:pt x="877901" y="1791891"/>
                </a:cubicBezTo>
                <a:cubicBezTo>
                  <a:pt x="862892" y="1791891"/>
                  <a:pt x="840380" y="1795661"/>
                  <a:pt x="825371" y="1806972"/>
                </a:cubicBezTo>
                <a:cubicBezTo>
                  <a:pt x="825371" y="1799432"/>
                  <a:pt x="810362" y="1806972"/>
                  <a:pt x="814114" y="1799432"/>
                </a:cubicBezTo>
                <a:cubicBezTo>
                  <a:pt x="814114" y="1803202"/>
                  <a:pt x="795353" y="1803202"/>
                  <a:pt x="802857" y="1810743"/>
                </a:cubicBezTo>
                <a:cubicBezTo>
                  <a:pt x="791600" y="1799432"/>
                  <a:pt x="780344" y="1814513"/>
                  <a:pt x="761582" y="1810743"/>
                </a:cubicBezTo>
                <a:cubicBezTo>
                  <a:pt x="754078" y="1806972"/>
                  <a:pt x="776591" y="1799432"/>
                  <a:pt x="757830" y="1803202"/>
                </a:cubicBezTo>
                <a:cubicBezTo>
                  <a:pt x="757830" y="1803202"/>
                  <a:pt x="757830" y="1803202"/>
                  <a:pt x="769087" y="1799432"/>
                </a:cubicBezTo>
                <a:cubicBezTo>
                  <a:pt x="780344" y="1795661"/>
                  <a:pt x="780344" y="1784350"/>
                  <a:pt x="772839" y="1788121"/>
                </a:cubicBezTo>
                <a:close/>
                <a:moveTo>
                  <a:pt x="715439" y="1785543"/>
                </a:moveTo>
                <a:lnTo>
                  <a:pt x="713652" y="1787773"/>
                </a:lnTo>
                <a:cubicBezTo>
                  <a:pt x="713178" y="1790601"/>
                  <a:pt x="714126" y="1794371"/>
                  <a:pt x="710334" y="1796257"/>
                </a:cubicBezTo>
                <a:cubicBezTo>
                  <a:pt x="702749" y="1788716"/>
                  <a:pt x="664825" y="1811338"/>
                  <a:pt x="661033" y="1800027"/>
                </a:cubicBezTo>
                <a:cubicBezTo>
                  <a:pt x="679995" y="1796257"/>
                  <a:pt x="657241" y="1796257"/>
                  <a:pt x="664825" y="1788716"/>
                </a:cubicBezTo>
                <a:cubicBezTo>
                  <a:pt x="674306" y="1790601"/>
                  <a:pt x="683787" y="1788716"/>
                  <a:pt x="693742" y="1786831"/>
                </a:cubicBezTo>
                <a:close/>
                <a:moveTo>
                  <a:pt x="716200" y="1784592"/>
                </a:moveTo>
                <a:cubicBezTo>
                  <a:pt x="717919" y="1784003"/>
                  <a:pt x="720763" y="1784003"/>
                  <a:pt x="725504" y="1784946"/>
                </a:cubicBezTo>
                <a:lnTo>
                  <a:pt x="715439" y="1785543"/>
                </a:lnTo>
                <a:close/>
                <a:moveTo>
                  <a:pt x="736615" y="1784350"/>
                </a:moveTo>
                <a:lnTo>
                  <a:pt x="742965" y="1792288"/>
                </a:lnTo>
                <a:lnTo>
                  <a:pt x="736615" y="1792288"/>
                </a:lnTo>
                <a:close/>
                <a:moveTo>
                  <a:pt x="1312340" y="1781704"/>
                </a:moveTo>
                <a:lnTo>
                  <a:pt x="1293820" y="1789112"/>
                </a:lnTo>
                <a:cubicBezTo>
                  <a:pt x="1301228" y="1785408"/>
                  <a:pt x="1316045" y="1778000"/>
                  <a:pt x="1312340" y="1781704"/>
                </a:cubicBezTo>
                <a:close/>
                <a:moveTo>
                  <a:pt x="222780" y="1762919"/>
                </a:moveTo>
                <a:lnTo>
                  <a:pt x="225348" y="1770337"/>
                </a:lnTo>
                <a:lnTo>
                  <a:pt x="222320" y="1768277"/>
                </a:lnTo>
                <a:cubicBezTo>
                  <a:pt x="220929" y="1766491"/>
                  <a:pt x="220929" y="1764705"/>
                  <a:pt x="222780" y="1762919"/>
                </a:cubicBezTo>
                <a:close/>
                <a:moveTo>
                  <a:pt x="687404" y="1755775"/>
                </a:moveTo>
                <a:lnTo>
                  <a:pt x="695342" y="1762125"/>
                </a:lnTo>
                <a:lnTo>
                  <a:pt x="684229" y="1758950"/>
                </a:lnTo>
                <a:close/>
                <a:moveTo>
                  <a:pt x="241302" y="1755775"/>
                </a:moveTo>
                <a:cubicBezTo>
                  <a:pt x="241302" y="1755775"/>
                  <a:pt x="241302" y="1755775"/>
                  <a:pt x="252414" y="1766491"/>
                </a:cubicBezTo>
                <a:cubicBezTo>
                  <a:pt x="222780" y="1766491"/>
                  <a:pt x="248711" y="1777206"/>
                  <a:pt x="230192" y="1784350"/>
                </a:cubicBezTo>
                <a:lnTo>
                  <a:pt x="225348" y="1770337"/>
                </a:lnTo>
                <a:lnTo>
                  <a:pt x="230192" y="1773635"/>
                </a:lnTo>
                <a:cubicBezTo>
                  <a:pt x="233895" y="1773635"/>
                  <a:pt x="233895" y="1770063"/>
                  <a:pt x="230192" y="1766491"/>
                </a:cubicBezTo>
                <a:cubicBezTo>
                  <a:pt x="230192" y="1759347"/>
                  <a:pt x="252414" y="1766491"/>
                  <a:pt x="241302" y="1755775"/>
                </a:cubicBezTo>
                <a:close/>
                <a:moveTo>
                  <a:pt x="656184" y="1755514"/>
                </a:moveTo>
                <a:lnTo>
                  <a:pt x="657855" y="1755577"/>
                </a:lnTo>
                <a:lnTo>
                  <a:pt x="660040" y="1756036"/>
                </a:lnTo>
                <a:lnTo>
                  <a:pt x="657210" y="1756559"/>
                </a:lnTo>
                <a:close/>
                <a:moveTo>
                  <a:pt x="601679" y="1751647"/>
                </a:moveTo>
                <a:cubicBezTo>
                  <a:pt x="609088" y="1755457"/>
                  <a:pt x="623904" y="1747837"/>
                  <a:pt x="623904" y="1759267"/>
                </a:cubicBezTo>
                <a:cubicBezTo>
                  <a:pt x="612792" y="1766887"/>
                  <a:pt x="609088" y="1759267"/>
                  <a:pt x="601679" y="1755457"/>
                </a:cubicBezTo>
                <a:cubicBezTo>
                  <a:pt x="601679" y="1755457"/>
                  <a:pt x="605384" y="1751647"/>
                  <a:pt x="601679" y="1751647"/>
                </a:cubicBezTo>
                <a:close/>
                <a:moveTo>
                  <a:pt x="651699" y="1750228"/>
                </a:moveTo>
                <a:cubicBezTo>
                  <a:pt x="652813" y="1750774"/>
                  <a:pt x="653399" y="1752084"/>
                  <a:pt x="654103" y="1753394"/>
                </a:cubicBezTo>
                <a:lnTo>
                  <a:pt x="656184" y="1755514"/>
                </a:lnTo>
                <a:lnTo>
                  <a:pt x="646129" y="1755140"/>
                </a:lnTo>
                <a:cubicBezTo>
                  <a:pt x="653633" y="1755140"/>
                  <a:pt x="646129" y="1751647"/>
                  <a:pt x="646129" y="1751647"/>
                </a:cubicBezTo>
                <a:cubicBezTo>
                  <a:pt x="648943" y="1749901"/>
                  <a:pt x="650585" y="1749683"/>
                  <a:pt x="651699" y="1750228"/>
                </a:cubicBezTo>
                <a:close/>
                <a:moveTo>
                  <a:pt x="1204605" y="1744662"/>
                </a:moveTo>
                <a:cubicBezTo>
                  <a:pt x="1208097" y="1744662"/>
                  <a:pt x="1197620" y="1751012"/>
                  <a:pt x="1208097" y="1751012"/>
                </a:cubicBezTo>
                <a:cubicBezTo>
                  <a:pt x="1208097" y="1751012"/>
                  <a:pt x="1208097" y="1751012"/>
                  <a:pt x="1206788" y="1751012"/>
                </a:cubicBezTo>
                <a:lnTo>
                  <a:pt x="1198929" y="1751012"/>
                </a:lnTo>
                <a:cubicBezTo>
                  <a:pt x="1197620" y="1751012"/>
                  <a:pt x="1195873" y="1751012"/>
                  <a:pt x="1197620" y="1751012"/>
                </a:cubicBezTo>
                <a:cubicBezTo>
                  <a:pt x="1190634" y="1747837"/>
                  <a:pt x="1201112" y="1747837"/>
                  <a:pt x="1204605" y="1744662"/>
                </a:cubicBezTo>
                <a:close/>
                <a:moveTo>
                  <a:pt x="679900" y="1744662"/>
                </a:moveTo>
                <a:cubicBezTo>
                  <a:pt x="664890" y="1751647"/>
                  <a:pt x="687404" y="1751647"/>
                  <a:pt x="672395" y="1758633"/>
                </a:cubicBezTo>
                <a:lnTo>
                  <a:pt x="660040" y="1756036"/>
                </a:lnTo>
                <a:lnTo>
                  <a:pt x="664890" y="1755140"/>
                </a:lnTo>
                <a:cubicBezTo>
                  <a:pt x="664890" y="1755140"/>
                  <a:pt x="664890" y="1755140"/>
                  <a:pt x="664890" y="1754267"/>
                </a:cubicBezTo>
                <a:lnTo>
                  <a:pt x="664890" y="1751647"/>
                </a:lnTo>
                <a:cubicBezTo>
                  <a:pt x="664890" y="1744662"/>
                  <a:pt x="676147" y="1748155"/>
                  <a:pt x="679900" y="1744662"/>
                </a:cubicBezTo>
                <a:close/>
                <a:moveTo>
                  <a:pt x="516349" y="1739900"/>
                </a:moveTo>
                <a:cubicBezTo>
                  <a:pt x="508809" y="1743710"/>
                  <a:pt x="520120" y="1743710"/>
                  <a:pt x="523891" y="1747520"/>
                </a:cubicBezTo>
                <a:cubicBezTo>
                  <a:pt x="508809" y="1747520"/>
                  <a:pt x="501269" y="1758950"/>
                  <a:pt x="493728" y="1743710"/>
                </a:cubicBezTo>
                <a:cubicBezTo>
                  <a:pt x="497498" y="1751330"/>
                  <a:pt x="508809" y="1739900"/>
                  <a:pt x="516349" y="1739900"/>
                </a:cubicBezTo>
                <a:close/>
                <a:moveTo>
                  <a:pt x="1132816" y="1738996"/>
                </a:moveTo>
                <a:lnTo>
                  <a:pt x="1132434" y="1739362"/>
                </a:lnTo>
                <a:cubicBezTo>
                  <a:pt x="1129517" y="1741049"/>
                  <a:pt x="1126183" y="1741772"/>
                  <a:pt x="1122373" y="1740808"/>
                </a:cubicBezTo>
                <a:close/>
                <a:moveTo>
                  <a:pt x="706454" y="1736725"/>
                </a:moveTo>
                <a:cubicBezTo>
                  <a:pt x="713598" y="1733550"/>
                  <a:pt x="717170" y="1733550"/>
                  <a:pt x="720742" y="1736725"/>
                </a:cubicBezTo>
                <a:cubicBezTo>
                  <a:pt x="713598" y="1736725"/>
                  <a:pt x="710026" y="1739900"/>
                  <a:pt x="706454" y="1736725"/>
                </a:cubicBezTo>
                <a:close/>
                <a:moveTo>
                  <a:pt x="545774" y="1733550"/>
                </a:moveTo>
                <a:cubicBezTo>
                  <a:pt x="545774" y="1733550"/>
                  <a:pt x="545774" y="1733550"/>
                  <a:pt x="549516" y="1740535"/>
                </a:cubicBezTo>
                <a:cubicBezTo>
                  <a:pt x="564487" y="1740535"/>
                  <a:pt x="564487" y="1737043"/>
                  <a:pt x="579455" y="1740535"/>
                </a:cubicBezTo>
                <a:cubicBezTo>
                  <a:pt x="571971" y="1740535"/>
                  <a:pt x="560745" y="1744028"/>
                  <a:pt x="553259" y="1751013"/>
                </a:cubicBezTo>
                <a:cubicBezTo>
                  <a:pt x="545774" y="1747521"/>
                  <a:pt x="534549" y="1751013"/>
                  <a:pt x="527066" y="1747521"/>
                </a:cubicBezTo>
                <a:lnTo>
                  <a:pt x="538290" y="1740535"/>
                </a:lnTo>
                <a:cubicBezTo>
                  <a:pt x="538290" y="1740535"/>
                  <a:pt x="538290" y="1740535"/>
                  <a:pt x="527066" y="1737043"/>
                </a:cubicBezTo>
                <a:cubicBezTo>
                  <a:pt x="534549" y="1737043"/>
                  <a:pt x="545774" y="1740535"/>
                  <a:pt x="545774" y="1733550"/>
                </a:cubicBezTo>
                <a:close/>
                <a:moveTo>
                  <a:pt x="937591" y="1732491"/>
                </a:moveTo>
                <a:cubicBezTo>
                  <a:pt x="941401" y="1736196"/>
                  <a:pt x="929971" y="1739900"/>
                  <a:pt x="926161" y="1739900"/>
                </a:cubicBezTo>
                <a:cubicBezTo>
                  <a:pt x="922351" y="1736196"/>
                  <a:pt x="933781" y="1728787"/>
                  <a:pt x="937591" y="1732491"/>
                </a:cubicBezTo>
                <a:close/>
                <a:moveTo>
                  <a:pt x="963541" y="1728264"/>
                </a:moveTo>
                <a:lnTo>
                  <a:pt x="964023" y="1728342"/>
                </a:lnTo>
                <a:cubicBezTo>
                  <a:pt x="966801" y="1728788"/>
                  <a:pt x="966801" y="1728788"/>
                  <a:pt x="966801" y="1728788"/>
                </a:cubicBezTo>
                <a:lnTo>
                  <a:pt x="963097" y="1728788"/>
                </a:lnTo>
                <a:close/>
                <a:moveTo>
                  <a:pt x="560405" y="1722437"/>
                </a:moveTo>
                <a:lnTo>
                  <a:pt x="568343" y="1722437"/>
                </a:lnTo>
                <a:lnTo>
                  <a:pt x="560405" y="1725612"/>
                </a:lnTo>
                <a:close/>
                <a:moveTo>
                  <a:pt x="1149043" y="1717675"/>
                </a:moveTo>
                <a:cubicBezTo>
                  <a:pt x="1160473" y="1717675"/>
                  <a:pt x="1145233" y="1733097"/>
                  <a:pt x="1160473" y="1729241"/>
                </a:cubicBezTo>
                <a:cubicBezTo>
                  <a:pt x="1160473" y="1729241"/>
                  <a:pt x="1160473" y="1729241"/>
                  <a:pt x="1152853" y="1740808"/>
                </a:cubicBezTo>
                <a:cubicBezTo>
                  <a:pt x="1150948" y="1735025"/>
                  <a:pt x="1145233" y="1735988"/>
                  <a:pt x="1139042" y="1737916"/>
                </a:cubicBezTo>
                <a:lnTo>
                  <a:pt x="1132816" y="1738996"/>
                </a:lnTo>
                <a:lnTo>
                  <a:pt x="1139994" y="1732133"/>
                </a:lnTo>
                <a:cubicBezTo>
                  <a:pt x="1144280" y="1726350"/>
                  <a:pt x="1147138" y="1719603"/>
                  <a:pt x="1149043" y="1717675"/>
                </a:cubicBezTo>
                <a:close/>
                <a:moveTo>
                  <a:pt x="627608" y="1717675"/>
                </a:moveTo>
                <a:cubicBezTo>
                  <a:pt x="635017" y="1721485"/>
                  <a:pt x="623904" y="1725295"/>
                  <a:pt x="623904" y="1729105"/>
                </a:cubicBezTo>
                <a:cubicBezTo>
                  <a:pt x="631312" y="1732915"/>
                  <a:pt x="649833" y="1744345"/>
                  <a:pt x="657242" y="1736725"/>
                </a:cubicBezTo>
                <a:cubicBezTo>
                  <a:pt x="649833" y="1740535"/>
                  <a:pt x="631312" y="1736725"/>
                  <a:pt x="631312" y="1748155"/>
                </a:cubicBezTo>
                <a:cubicBezTo>
                  <a:pt x="631312" y="1748155"/>
                  <a:pt x="635017" y="1748155"/>
                  <a:pt x="638721" y="1748155"/>
                </a:cubicBezTo>
                <a:cubicBezTo>
                  <a:pt x="642425" y="1748155"/>
                  <a:pt x="638721" y="1751965"/>
                  <a:pt x="635017" y="1755775"/>
                </a:cubicBezTo>
                <a:cubicBezTo>
                  <a:pt x="635017" y="1748155"/>
                  <a:pt x="623904" y="1748155"/>
                  <a:pt x="631312" y="1740535"/>
                </a:cubicBezTo>
                <a:cubicBezTo>
                  <a:pt x="616496" y="1751965"/>
                  <a:pt x="616496" y="1725295"/>
                  <a:pt x="601679" y="1740535"/>
                </a:cubicBezTo>
                <a:cubicBezTo>
                  <a:pt x="601679" y="1740535"/>
                  <a:pt x="601679" y="1740535"/>
                  <a:pt x="605383" y="1740535"/>
                </a:cubicBezTo>
                <a:cubicBezTo>
                  <a:pt x="605383" y="1740535"/>
                  <a:pt x="605383" y="1740535"/>
                  <a:pt x="597975" y="1744345"/>
                </a:cubicBezTo>
                <a:cubicBezTo>
                  <a:pt x="601679" y="1736725"/>
                  <a:pt x="590567" y="1732915"/>
                  <a:pt x="605383" y="1729105"/>
                </a:cubicBezTo>
                <a:cubicBezTo>
                  <a:pt x="609087" y="1729105"/>
                  <a:pt x="612792" y="1732915"/>
                  <a:pt x="616496" y="1729105"/>
                </a:cubicBezTo>
                <a:cubicBezTo>
                  <a:pt x="609087" y="1725295"/>
                  <a:pt x="627608" y="1721485"/>
                  <a:pt x="627608" y="1717675"/>
                </a:cubicBezTo>
                <a:close/>
                <a:moveTo>
                  <a:pt x="963097" y="1714500"/>
                </a:moveTo>
                <a:cubicBezTo>
                  <a:pt x="970505" y="1714500"/>
                  <a:pt x="972357" y="1716286"/>
                  <a:pt x="971431" y="1718965"/>
                </a:cubicBezTo>
                <a:lnTo>
                  <a:pt x="963541" y="1728264"/>
                </a:lnTo>
                <a:lnTo>
                  <a:pt x="944576" y="1725216"/>
                </a:lnTo>
                <a:cubicBezTo>
                  <a:pt x="963097" y="1728788"/>
                  <a:pt x="951984" y="1721644"/>
                  <a:pt x="963097" y="1721644"/>
                </a:cubicBezTo>
                <a:cubicBezTo>
                  <a:pt x="951984" y="1721644"/>
                  <a:pt x="966801" y="1714500"/>
                  <a:pt x="963097" y="1714500"/>
                </a:cubicBezTo>
                <a:close/>
                <a:moveTo>
                  <a:pt x="944576" y="1711325"/>
                </a:moveTo>
                <a:lnTo>
                  <a:pt x="955689" y="1714500"/>
                </a:lnTo>
                <a:lnTo>
                  <a:pt x="947751" y="1714500"/>
                </a:lnTo>
                <a:close/>
                <a:moveTo>
                  <a:pt x="512778" y="1706562"/>
                </a:moveTo>
                <a:lnTo>
                  <a:pt x="520716" y="1711324"/>
                </a:lnTo>
                <a:lnTo>
                  <a:pt x="512778" y="1714499"/>
                </a:lnTo>
                <a:close/>
                <a:moveTo>
                  <a:pt x="919971" y="1706232"/>
                </a:moveTo>
                <a:lnTo>
                  <a:pt x="921822" y="1707621"/>
                </a:lnTo>
                <a:lnTo>
                  <a:pt x="918118" y="1707621"/>
                </a:lnTo>
                <a:cubicBezTo>
                  <a:pt x="918118" y="1705769"/>
                  <a:pt x="919044" y="1705769"/>
                  <a:pt x="919971" y="1706232"/>
                </a:cubicBezTo>
                <a:close/>
                <a:moveTo>
                  <a:pt x="1249901" y="1703387"/>
                </a:moveTo>
                <a:cubicBezTo>
                  <a:pt x="1249901" y="1703387"/>
                  <a:pt x="1249901" y="1703387"/>
                  <a:pt x="1257309" y="1707356"/>
                </a:cubicBezTo>
                <a:cubicBezTo>
                  <a:pt x="1257309" y="1707356"/>
                  <a:pt x="1257309" y="1707356"/>
                  <a:pt x="1246197" y="1711324"/>
                </a:cubicBezTo>
                <a:cubicBezTo>
                  <a:pt x="1249901" y="1711324"/>
                  <a:pt x="1253604" y="1707356"/>
                  <a:pt x="1249901" y="1703387"/>
                </a:cubicBezTo>
                <a:close/>
                <a:moveTo>
                  <a:pt x="1223972" y="1700212"/>
                </a:moveTo>
                <a:cubicBezTo>
                  <a:pt x="1223972" y="1700212"/>
                  <a:pt x="1223972" y="1700212"/>
                  <a:pt x="1242492" y="1707620"/>
                </a:cubicBezTo>
                <a:cubicBezTo>
                  <a:pt x="1242492" y="1711324"/>
                  <a:pt x="1231380" y="1715029"/>
                  <a:pt x="1235084" y="1718733"/>
                </a:cubicBezTo>
                <a:cubicBezTo>
                  <a:pt x="1238788" y="1722437"/>
                  <a:pt x="1242492" y="1718733"/>
                  <a:pt x="1242492" y="1718733"/>
                </a:cubicBezTo>
                <a:cubicBezTo>
                  <a:pt x="1246197" y="1722437"/>
                  <a:pt x="1235084" y="1722437"/>
                  <a:pt x="1231380" y="1726141"/>
                </a:cubicBezTo>
                <a:cubicBezTo>
                  <a:pt x="1231380" y="1726141"/>
                  <a:pt x="1231380" y="1726141"/>
                  <a:pt x="1235084" y="1726141"/>
                </a:cubicBezTo>
                <a:cubicBezTo>
                  <a:pt x="1227676" y="1722437"/>
                  <a:pt x="1212859" y="1733549"/>
                  <a:pt x="1216563" y="1722437"/>
                </a:cubicBezTo>
                <a:cubicBezTo>
                  <a:pt x="1216563" y="1715029"/>
                  <a:pt x="1194339" y="1726141"/>
                  <a:pt x="1190634" y="1726141"/>
                </a:cubicBezTo>
                <a:cubicBezTo>
                  <a:pt x="1201747" y="1718733"/>
                  <a:pt x="1209155" y="1718733"/>
                  <a:pt x="1216563" y="1718733"/>
                </a:cubicBezTo>
                <a:cubicBezTo>
                  <a:pt x="1216563" y="1715029"/>
                  <a:pt x="1209155" y="1711324"/>
                  <a:pt x="1209155" y="1707620"/>
                </a:cubicBezTo>
                <a:cubicBezTo>
                  <a:pt x="1209155" y="1707620"/>
                  <a:pt x="1209155" y="1707620"/>
                  <a:pt x="1223972" y="1711324"/>
                </a:cubicBezTo>
                <a:cubicBezTo>
                  <a:pt x="1220267" y="1707620"/>
                  <a:pt x="1212859" y="1703916"/>
                  <a:pt x="1223972" y="1700212"/>
                </a:cubicBezTo>
                <a:close/>
                <a:moveTo>
                  <a:pt x="914414" y="1700212"/>
                </a:moveTo>
                <a:cubicBezTo>
                  <a:pt x="914414" y="1700212"/>
                  <a:pt x="914414" y="1700212"/>
                  <a:pt x="936639" y="1707621"/>
                </a:cubicBezTo>
                <a:cubicBezTo>
                  <a:pt x="934787" y="1705769"/>
                  <a:pt x="930156" y="1706695"/>
                  <a:pt x="925989" y="1707621"/>
                </a:cubicBezTo>
                <a:lnTo>
                  <a:pt x="921823" y="1707621"/>
                </a:lnTo>
                <a:lnTo>
                  <a:pt x="921822" y="1707621"/>
                </a:lnTo>
                <a:close/>
                <a:moveTo>
                  <a:pt x="884632" y="1696984"/>
                </a:moveTo>
                <a:lnTo>
                  <a:pt x="885707" y="1698611"/>
                </a:lnTo>
                <a:lnTo>
                  <a:pt x="884781" y="1699079"/>
                </a:lnTo>
                <a:close/>
                <a:moveTo>
                  <a:pt x="1093799" y="1695450"/>
                </a:moveTo>
                <a:cubicBezTo>
                  <a:pt x="1093799" y="1695450"/>
                  <a:pt x="1093799" y="1695450"/>
                  <a:pt x="1090094" y="1699419"/>
                </a:cubicBezTo>
                <a:cubicBezTo>
                  <a:pt x="1086390" y="1699419"/>
                  <a:pt x="1086390" y="1703388"/>
                  <a:pt x="1082689" y="1703388"/>
                </a:cubicBezTo>
                <a:cubicBezTo>
                  <a:pt x="1082689" y="1703388"/>
                  <a:pt x="1082689" y="1703388"/>
                  <a:pt x="1093799" y="1695450"/>
                </a:cubicBezTo>
                <a:close/>
                <a:moveTo>
                  <a:pt x="881076" y="1691595"/>
                </a:moveTo>
                <a:cubicBezTo>
                  <a:pt x="884781" y="1689724"/>
                  <a:pt x="884781" y="1690660"/>
                  <a:pt x="884318" y="1692531"/>
                </a:cubicBezTo>
                <a:lnTo>
                  <a:pt x="884632" y="1696984"/>
                </a:lnTo>
                <a:close/>
                <a:moveTo>
                  <a:pt x="351581" y="1687314"/>
                </a:moveTo>
                <a:cubicBezTo>
                  <a:pt x="355749" y="1687314"/>
                  <a:pt x="358527" y="1688306"/>
                  <a:pt x="356674" y="1692275"/>
                </a:cubicBezTo>
                <a:cubicBezTo>
                  <a:pt x="352971" y="1696243"/>
                  <a:pt x="352971" y="1700212"/>
                  <a:pt x="349266" y="1700212"/>
                </a:cubicBezTo>
                <a:cubicBezTo>
                  <a:pt x="345562" y="1696243"/>
                  <a:pt x="341859" y="1696243"/>
                  <a:pt x="341859" y="1696243"/>
                </a:cubicBezTo>
                <a:cubicBezTo>
                  <a:pt x="334449" y="1692275"/>
                  <a:pt x="330746" y="1696243"/>
                  <a:pt x="330746" y="1700212"/>
                </a:cubicBezTo>
                <a:lnTo>
                  <a:pt x="315929" y="1696243"/>
                </a:lnTo>
                <a:cubicBezTo>
                  <a:pt x="319635" y="1684337"/>
                  <a:pt x="330746" y="1692275"/>
                  <a:pt x="338153" y="1688306"/>
                </a:cubicBezTo>
                <a:cubicBezTo>
                  <a:pt x="341859" y="1688306"/>
                  <a:pt x="347416" y="1687314"/>
                  <a:pt x="351581" y="1687314"/>
                </a:cubicBezTo>
                <a:close/>
                <a:moveTo>
                  <a:pt x="1303635" y="1685755"/>
                </a:moveTo>
                <a:cubicBezTo>
                  <a:pt x="1310733" y="1687682"/>
                  <a:pt x="1316411" y="1692502"/>
                  <a:pt x="1323983" y="1692502"/>
                </a:cubicBezTo>
                <a:cubicBezTo>
                  <a:pt x="1305055" y="1700212"/>
                  <a:pt x="1293698" y="1692502"/>
                  <a:pt x="1274771" y="1696357"/>
                </a:cubicBezTo>
                <a:cubicBezTo>
                  <a:pt x="1288019" y="1684791"/>
                  <a:pt x="1296537" y="1683827"/>
                  <a:pt x="1303635" y="1685755"/>
                </a:cubicBezTo>
                <a:close/>
                <a:moveTo>
                  <a:pt x="517012" y="1681162"/>
                </a:moveTo>
                <a:cubicBezTo>
                  <a:pt x="524420" y="1688570"/>
                  <a:pt x="546646" y="1688570"/>
                  <a:pt x="554053" y="1699683"/>
                </a:cubicBezTo>
                <a:cubicBezTo>
                  <a:pt x="546646" y="1703387"/>
                  <a:pt x="535532" y="1692275"/>
                  <a:pt x="531829" y="1699683"/>
                </a:cubicBezTo>
                <a:cubicBezTo>
                  <a:pt x="509604" y="1703387"/>
                  <a:pt x="520715" y="1692275"/>
                  <a:pt x="524420" y="1684866"/>
                </a:cubicBezTo>
                <a:cubicBezTo>
                  <a:pt x="520715" y="1684866"/>
                  <a:pt x="517012" y="1684866"/>
                  <a:pt x="517012" y="1688570"/>
                </a:cubicBezTo>
                <a:close/>
                <a:moveTo>
                  <a:pt x="382921" y="1681162"/>
                </a:moveTo>
                <a:cubicBezTo>
                  <a:pt x="396893" y="1681162"/>
                  <a:pt x="379429" y="1692274"/>
                  <a:pt x="389907" y="1692274"/>
                </a:cubicBezTo>
                <a:cubicBezTo>
                  <a:pt x="389907" y="1692274"/>
                  <a:pt x="389907" y="1692274"/>
                  <a:pt x="379429" y="1688570"/>
                </a:cubicBezTo>
                <a:cubicBezTo>
                  <a:pt x="379429" y="1688570"/>
                  <a:pt x="379429" y="1688570"/>
                  <a:pt x="386414" y="1688570"/>
                </a:cubicBezTo>
                <a:cubicBezTo>
                  <a:pt x="386414" y="1684866"/>
                  <a:pt x="386414" y="1681162"/>
                  <a:pt x="382921" y="1681162"/>
                </a:cubicBezTo>
                <a:close/>
                <a:moveTo>
                  <a:pt x="862026" y="1677987"/>
                </a:moveTo>
                <a:lnTo>
                  <a:pt x="873140" y="1681162"/>
                </a:lnTo>
                <a:lnTo>
                  <a:pt x="862026" y="1681162"/>
                </a:lnTo>
                <a:close/>
                <a:moveTo>
                  <a:pt x="1063638" y="1677353"/>
                </a:moveTo>
                <a:lnTo>
                  <a:pt x="1069640" y="1677638"/>
                </a:lnTo>
                <a:lnTo>
                  <a:pt x="1068269" y="1678226"/>
                </a:lnTo>
                <a:cubicBezTo>
                  <a:pt x="1065490" y="1679972"/>
                  <a:pt x="1063638" y="1680845"/>
                  <a:pt x="1063638" y="1677353"/>
                </a:cubicBezTo>
                <a:close/>
                <a:moveTo>
                  <a:pt x="1070690" y="1677188"/>
                </a:moveTo>
                <a:lnTo>
                  <a:pt x="1070526" y="1677680"/>
                </a:lnTo>
                <a:lnTo>
                  <a:pt x="1069640" y="1677638"/>
                </a:lnTo>
                <a:close/>
                <a:moveTo>
                  <a:pt x="981088" y="1677081"/>
                </a:moveTo>
                <a:cubicBezTo>
                  <a:pt x="973831" y="1673225"/>
                  <a:pt x="955689" y="1700213"/>
                  <a:pt x="959317" y="1680936"/>
                </a:cubicBezTo>
                <a:cubicBezTo>
                  <a:pt x="973831" y="1684791"/>
                  <a:pt x="966574" y="1673225"/>
                  <a:pt x="981088" y="1677081"/>
                </a:cubicBezTo>
                <a:close/>
                <a:moveTo>
                  <a:pt x="1290645" y="1673225"/>
                </a:moveTo>
                <a:lnTo>
                  <a:pt x="1271596" y="1681162"/>
                </a:lnTo>
                <a:lnTo>
                  <a:pt x="1271596" y="1677987"/>
                </a:lnTo>
                <a:close/>
                <a:moveTo>
                  <a:pt x="661476" y="1673225"/>
                </a:moveTo>
                <a:cubicBezTo>
                  <a:pt x="665180" y="1677194"/>
                  <a:pt x="665180" y="1677194"/>
                  <a:pt x="661476" y="1681163"/>
                </a:cubicBezTo>
                <a:cubicBezTo>
                  <a:pt x="657771" y="1677194"/>
                  <a:pt x="657771" y="1677194"/>
                  <a:pt x="657771" y="1677194"/>
                </a:cubicBezTo>
                <a:lnTo>
                  <a:pt x="642955" y="1681163"/>
                </a:lnTo>
                <a:cubicBezTo>
                  <a:pt x="642955" y="1681163"/>
                  <a:pt x="642955" y="1681163"/>
                  <a:pt x="661476" y="1673225"/>
                </a:cubicBezTo>
                <a:close/>
                <a:moveTo>
                  <a:pt x="1071047" y="1666875"/>
                </a:moveTo>
                <a:cubicBezTo>
                  <a:pt x="1071047" y="1666875"/>
                  <a:pt x="1071047" y="1666875"/>
                  <a:pt x="1085861" y="1666875"/>
                </a:cubicBezTo>
                <a:cubicBezTo>
                  <a:pt x="1074751" y="1670368"/>
                  <a:pt x="1074751" y="1670368"/>
                  <a:pt x="1078455" y="1673860"/>
                </a:cubicBezTo>
                <a:lnTo>
                  <a:pt x="1070690" y="1677188"/>
                </a:lnTo>
                <a:lnTo>
                  <a:pt x="1071510" y="1674733"/>
                </a:lnTo>
                <a:cubicBezTo>
                  <a:pt x="1071047" y="1672114"/>
                  <a:pt x="1069195" y="1668621"/>
                  <a:pt x="1071047" y="1666875"/>
                </a:cubicBezTo>
                <a:close/>
                <a:moveTo>
                  <a:pt x="1044860" y="1666875"/>
                </a:moveTo>
                <a:cubicBezTo>
                  <a:pt x="1078334" y="1666875"/>
                  <a:pt x="1029983" y="1692519"/>
                  <a:pt x="1067176" y="1688856"/>
                </a:cubicBezTo>
                <a:cubicBezTo>
                  <a:pt x="1085771" y="1688856"/>
                  <a:pt x="1067176" y="1681529"/>
                  <a:pt x="1078334" y="1681529"/>
                </a:cubicBezTo>
                <a:cubicBezTo>
                  <a:pt x="1078334" y="1681529"/>
                  <a:pt x="1078334" y="1681529"/>
                  <a:pt x="1082053" y="1685192"/>
                </a:cubicBezTo>
                <a:cubicBezTo>
                  <a:pt x="1082053" y="1677866"/>
                  <a:pt x="1096928" y="1677866"/>
                  <a:pt x="1104367" y="1677866"/>
                </a:cubicBezTo>
                <a:cubicBezTo>
                  <a:pt x="1108086" y="1685192"/>
                  <a:pt x="1089490" y="1681529"/>
                  <a:pt x="1085771" y="1692519"/>
                </a:cubicBezTo>
                <a:lnTo>
                  <a:pt x="1075545" y="1692519"/>
                </a:lnTo>
                <a:cubicBezTo>
                  <a:pt x="1070895" y="1692519"/>
                  <a:pt x="1067176" y="1692519"/>
                  <a:pt x="1067176" y="1692519"/>
                </a:cubicBezTo>
                <a:cubicBezTo>
                  <a:pt x="1067176" y="1703510"/>
                  <a:pt x="1044860" y="1699846"/>
                  <a:pt x="1037422" y="1710837"/>
                </a:cubicBezTo>
                <a:cubicBezTo>
                  <a:pt x="1022545" y="1710837"/>
                  <a:pt x="989071" y="1714500"/>
                  <a:pt x="977913" y="1714500"/>
                </a:cubicBezTo>
                <a:cubicBezTo>
                  <a:pt x="985352" y="1714500"/>
                  <a:pt x="977913" y="1707173"/>
                  <a:pt x="989071" y="1703510"/>
                </a:cubicBezTo>
                <a:lnTo>
                  <a:pt x="981633" y="1703510"/>
                </a:lnTo>
                <a:cubicBezTo>
                  <a:pt x="992791" y="1692519"/>
                  <a:pt x="992791" y="1707173"/>
                  <a:pt x="1007668" y="1696183"/>
                </a:cubicBezTo>
                <a:cubicBezTo>
                  <a:pt x="1003948" y="1677866"/>
                  <a:pt x="1052299" y="1677866"/>
                  <a:pt x="1044860" y="1666875"/>
                </a:cubicBezTo>
                <a:close/>
                <a:moveTo>
                  <a:pt x="934728" y="1659730"/>
                </a:moveTo>
                <a:cubicBezTo>
                  <a:pt x="936638" y="1659320"/>
                  <a:pt x="938490" y="1659788"/>
                  <a:pt x="940343" y="1661659"/>
                </a:cubicBezTo>
                <a:lnTo>
                  <a:pt x="933469" y="1660434"/>
                </a:lnTo>
                <a:close/>
                <a:moveTo>
                  <a:pt x="962567" y="1657917"/>
                </a:moveTo>
                <a:cubicBezTo>
                  <a:pt x="969975" y="1665401"/>
                  <a:pt x="947751" y="1661659"/>
                  <a:pt x="955159" y="1669143"/>
                </a:cubicBezTo>
                <a:cubicBezTo>
                  <a:pt x="955159" y="1669143"/>
                  <a:pt x="955159" y="1669143"/>
                  <a:pt x="936638" y="1676627"/>
                </a:cubicBezTo>
                <a:cubicBezTo>
                  <a:pt x="925526" y="1687853"/>
                  <a:pt x="951455" y="1684111"/>
                  <a:pt x="951455" y="1687853"/>
                </a:cubicBezTo>
                <a:cubicBezTo>
                  <a:pt x="947751" y="1691595"/>
                  <a:pt x="940343" y="1687853"/>
                  <a:pt x="932934" y="1687853"/>
                </a:cubicBezTo>
                <a:cubicBezTo>
                  <a:pt x="932934" y="1687853"/>
                  <a:pt x="940343" y="1684111"/>
                  <a:pt x="936638" y="1684111"/>
                </a:cubicBezTo>
                <a:cubicBezTo>
                  <a:pt x="936638" y="1687853"/>
                  <a:pt x="918118" y="1680369"/>
                  <a:pt x="914414" y="1691595"/>
                </a:cubicBezTo>
                <a:cubicBezTo>
                  <a:pt x="914414" y="1691595"/>
                  <a:pt x="914414" y="1691595"/>
                  <a:pt x="921822" y="1695337"/>
                </a:cubicBezTo>
                <a:cubicBezTo>
                  <a:pt x="907005" y="1695337"/>
                  <a:pt x="895893" y="1699079"/>
                  <a:pt x="888485" y="1706563"/>
                </a:cubicBezTo>
                <a:cubicBezTo>
                  <a:pt x="888485" y="1706563"/>
                  <a:pt x="888485" y="1706563"/>
                  <a:pt x="884781" y="1702821"/>
                </a:cubicBezTo>
                <a:lnTo>
                  <a:pt x="888485" y="1702821"/>
                </a:lnTo>
                <a:cubicBezTo>
                  <a:pt x="888485" y="1702821"/>
                  <a:pt x="888485" y="1702821"/>
                  <a:pt x="887559" y="1701418"/>
                </a:cubicBezTo>
                <a:lnTo>
                  <a:pt x="885707" y="1698611"/>
                </a:lnTo>
                <a:lnTo>
                  <a:pt x="888485" y="1697208"/>
                </a:lnTo>
                <a:cubicBezTo>
                  <a:pt x="892189" y="1695337"/>
                  <a:pt x="899597" y="1691595"/>
                  <a:pt x="914414" y="1684111"/>
                </a:cubicBezTo>
                <a:cubicBezTo>
                  <a:pt x="914414" y="1684111"/>
                  <a:pt x="914414" y="1684111"/>
                  <a:pt x="910710" y="1680369"/>
                </a:cubicBezTo>
                <a:cubicBezTo>
                  <a:pt x="907005" y="1687853"/>
                  <a:pt x="925526" y="1684111"/>
                  <a:pt x="929230" y="1676627"/>
                </a:cubicBezTo>
                <a:cubicBezTo>
                  <a:pt x="929230" y="1665401"/>
                  <a:pt x="914414" y="1684111"/>
                  <a:pt x="907005" y="1676627"/>
                </a:cubicBezTo>
                <a:cubicBezTo>
                  <a:pt x="907005" y="1676627"/>
                  <a:pt x="907005" y="1676627"/>
                  <a:pt x="914414" y="1669143"/>
                </a:cubicBezTo>
                <a:cubicBezTo>
                  <a:pt x="921822" y="1669143"/>
                  <a:pt x="921822" y="1665401"/>
                  <a:pt x="921822" y="1661659"/>
                </a:cubicBezTo>
                <a:cubicBezTo>
                  <a:pt x="923674" y="1659788"/>
                  <a:pt x="928304" y="1659788"/>
                  <a:pt x="932471" y="1660256"/>
                </a:cubicBezTo>
                <a:lnTo>
                  <a:pt x="933469" y="1660434"/>
                </a:lnTo>
                <a:lnTo>
                  <a:pt x="928767" y="1663062"/>
                </a:lnTo>
                <a:cubicBezTo>
                  <a:pt x="924600" y="1666337"/>
                  <a:pt x="919970" y="1671014"/>
                  <a:pt x="914414" y="1672885"/>
                </a:cubicBezTo>
                <a:cubicBezTo>
                  <a:pt x="918118" y="1672885"/>
                  <a:pt x="929230" y="1676627"/>
                  <a:pt x="929230" y="1669143"/>
                </a:cubicBezTo>
                <a:cubicBezTo>
                  <a:pt x="929230" y="1669143"/>
                  <a:pt x="929230" y="1669143"/>
                  <a:pt x="925526" y="1669143"/>
                </a:cubicBezTo>
                <a:cubicBezTo>
                  <a:pt x="944047" y="1672885"/>
                  <a:pt x="951455" y="1657917"/>
                  <a:pt x="962567" y="1657917"/>
                </a:cubicBezTo>
                <a:close/>
                <a:moveTo>
                  <a:pt x="465648" y="1657777"/>
                </a:moveTo>
                <a:lnTo>
                  <a:pt x="468329" y="1658302"/>
                </a:lnTo>
                <a:cubicBezTo>
                  <a:pt x="464625" y="1658302"/>
                  <a:pt x="464625" y="1658302"/>
                  <a:pt x="464625" y="1658302"/>
                </a:cubicBezTo>
                <a:close/>
                <a:moveTo>
                  <a:pt x="977913" y="1651000"/>
                </a:moveTo>
                <a:lnTo>
                  <a:pt x="969976" y="1658938"/>
                </a:lnTo>
                <a:lnTo>
                  <a:pt x="966801" y="1654175"/>
                </a:lnTo>
                <a:close/>
                <a:moveTo>
                  <a:pt x="457216" y="1646872"/>
                </a:moveTo>
                <a:cubicBezTo>
                  <a:pt x="453512" y="1662112"/>
                  <a:pt x="479442" y="1643062"/>
                  <a:pt x="472033" y="1654492"/>
                </a:cubicBezTo>
                <a:cubicBezTo>
                  <a:pt x="472033" y="1654492"/>
                  <a:pt x="472033" y="1654492"/>
                  <a:pt x="471106" y="1654968"/>
                </a:cubicBezTo>
                <a:lnTo>
                  <a:pt x="465648" y="1657777"/>
                </a:lnTo>
                <a:lnTo>
                  <a:pt x="458605" y="1656397"/>
                </a:lnTo>
                <a:cubicBezTo>
                  <a:pt x="454438" y="1656397"/>
                  <a:pt x="449808" y="1656397"/>
                  <a:pt x="446104" y="1654492"/>
                </a:cubicBezTo>
                <a:cubicBezTo>
                  <a:pt x="446104" y="1654492"/>
                  <a:pt x="446104" y="1654492"/>
                  <a:pt x="457216" y="1646872"/>
                </a:cubicBezTo>
                <a:close/>
                <a:moveTo>
                  <a:pt x="760628" y="1643261"/>
                </a:moveTo>
                <a:cubicBezTo>
                  <a:pt x="762453" y="1645444"/>
                  <a:pt x="763366" y="1648936"/>
                  <a:pt x="765192" y="1650683"/>
                </a:cubicBezTo>
                <a:cubicBezTo>
                  <a:pt x="754238" y="1650683"/>
                  <a:pt x="743284" y="1654175"/>
                  <a:pt x="728679" y="1654175"/>
                </a:cubicBezTo>
                <a:cubicBezTo>
                  <a:pt x="732330" y="1643697"/>
                  <a:pt x="754238" y="1654175"/>
                  <a:pt x="750587" y="1643697"/>
                </a:cubicBezTo>
                <a:cubicBezTo>
                  <a:pt x="756064" y="1640205"/>
                  <a:pt x="758802" y="1641078"/>
                  <a:pt x="760628" y="1643261"/>
                </a:cubicBezTo>
                <a:close/>
                <a:moveTo>
                  <a:pt x="981088" y="1639887"/>
                </a:moveTo>
                <a:cubicBezTo>
                  <a:pt x="981088" y="1639887"/>
                  <a:pt x="981088" y="1639887"/>
                  <a:pt x="1003313" y="1639887"/>
                </a:cubicBezTo>
                <a:cubicBezTo>
                  <a:pt x="1003313" y="1639887"/>
                  <a:pt x="992201" y="1643856"/>
                  <a:pt x="992201" y="1647825"/>
                </a:cubicBezTo>
                <a:cubicBezTo>
                  <a:pt x="984793" y="1647825"/>
                  <a:pt x="981088" y="1647825"/>
                  <a:pt x="981088" y="1639887"/>
                </a:cubicBezTo>
                <a:close/>
                <a:moveTo>
                  <a:pt x="665180" y="1636712"/>
                </a:moveTo>
                <a:lnTo>
                  <a:pt x="687405" y="1639887"/>
                </a:lnTo>
                <a:lnTo>
                  <a:pt x="665180" y="1643062"/>
                </a:lnTo>
                <a:close/>
                <a:moveTo>
                  <a:pt x="658195" y="1634265"/>
                </a:moveTo>
                <a:cubicBezTo>
                  <a:pt x="659148" y="1634728"/>
                  <a:pt x="660100" y="1635654"/>
                  <a:pt x="662005" y="1635654"/>
                </a:cubicBezTo>
                <a:cubicBezTo>
                  <a:pt x="654385" y="1639358"/>
                  <a:pt x="662005" y="1646767"/>
                  <a:pt x="650575" y="1646767"/>
                </a:cubicBezTo>
                <a:cubicBezTo>
                  <a:pt x="642955" y="1654175"/>
                  <a:pt x="631525" y="1650471"/>
                  <a:pt x="623905" y="1646767"/>
                </a:cubicBezTo>
                <a:cubicBezTo>
                  <a:pt x="631525" y="1646767"/>
                  <a:pt x="635335" y="1639358"/>
                  <a:pt x="631525" y="1635654"/>
                </a:cubicBezTo>
                <a:cubicBezTo>
                  <a:pt x="631525" y="1635654"/>
                  <a:pt x="631525" y="1635654"/>
                  <a:pt x="635335" y="1639358"/>
                </a:cubicBezTo>
                <a:cubicBezTo>
                  <a:pt x="642955" y="1635654"/>
                  <a:pt x="654385" y="1643063"/>
                  <a:pt x="658195" y="1635654"/>
                </a:cubicBezTo>
                <a:cubicBezTo>
                  <a:pt x="658195" y="1635654"/>
                  <a:pt x="658195" y="1635654"/>
                  <a:pt x="654385" y="1635654"/>
                </a:cubicBezTo>
                <a:cubicBezTo>
                  <a:pt x="656290" y="1633802"/>
                  <a:pt x="657243" y="1633802"/>
                  <a:pt x="658195" y="1634265"/>
                </a:cubicBezTo>
                <a:close/>
                <a:moveTo>
                  <a:pt x="1483406" y="1631950"/>
                </a:moveTo>
                <a:lnTo>
                  <a:pt x="1487037" y="1643062"/>
                </a:lnTo>
                <a:cubicBezTo>
                  <a:pt x="1487037" y="1643062"/>
                  <a:pt x="1487037" y="1643062"/>
                  <a:pt x="1465263" y="1643062"/>
                </a:cubicBezTo>
                <a:cubicBezTo>
                  <a:pt x="1476150" y="1643062"/>
                  <a:pt x="1490662" y="1635654"/>
                  <a:pt x="1483406" y="1631950"/>
                </a:cubicBezTo>
                <a:close/>
                <a:moveTo>
                  <a:pt x="877584" y="1631950"/>
                </a:moveTo>
                <a:cubicBezTo>
                  <a:pt x="881394" y="1631950"/>
                  <a:pt x="877584" y="1639888"/>
                  <a:pt x="889014" y="1635919"/>
                </a:cubicBezTo>
                <a:cubicBezTo>
                  <a:pt x="889014" y="1635919"/>
                  <a:pt x="889014" y="1635919"/>
                  <a:pt x="873774" y="1639888"/>
                </a:cubicBezTo>
                <a:cubicBezTo>
                  <a:pt x="869964" y="1635919"/>
                  <a:pt x="873774" y="1631950"/>
                  <a:pt x="877584" y="1631950"/>
                </a:cubicBezTo>
                <a:close/>
                <a:moveTo>
                  <a:pt x="754079" y="1631950"/>
                </a:moveTo>
                <a:lnTo>
                  <a:pt x="754079" y="1639888"/>
                </a:lnTo>
                <a:lnTo>
                  <a:pt x="742966" y="1636713"/>
                </a:lnTo>
                <a:close/>
                <a:moveTo>
                  <a:pt x="1404939" y="1629172"/>
                </a:moveTo>
                <a:cubicBezTo>
                  <a:pt x="1394224" y="1632744"/>
                  <a:pt x="1394224" y="1632744"/>
                  <a:pt x="1379936" y="1639887"/>
                </a:cubicBezTo>
                <a:cubicBezTo>
                  <a:pt x="1376365" y="1636315"/>
                  <a:pt x="1397795" y="1625600"/>
                  <a:pt x="1404939" y="1629172"/>
                </a:cubicBezTo>
                <a:close/>
                <a:moveTo>
                  <a:pt x="249866" y="1627336"/>
                </a:moveTo>
                <a:cubicBezTo>
                  <a:pt x="254697" y="1627684"/>
                  <a:pt x="258467" y="1628378"/>
                  <a:pt x="260352" y="1629304"/>
                </a:cubicBezTo>
                <a:cubicBezTo>
                  <a:pt x="260352" y="1629304"/>
                  <a:pt x="260352" y="1629304"/>
                  <a:pt x="260352" y="1633008"/>
                </a:cubicBezTo>
                <a:lnTo>
                  <a:pt x="200028" y="1636712"/>
                </a:lnTo>
                <a:cubicBezTo>
                  <a:pt x="211338" y="1628378"/>
                  <a:pt x="235374" y="1626295"/>
                  <a:pt x="249866" y="1627336"/>
                </a:cubicBezTo>
                <a:close/>
                <a:moveTo>
                  <a:pt x="1301757" y="1624541"/>
                </a:moveTo>
                <a:cubicBezTo>
                  <a:pt x="1312870" y="1620837"/>
                  <a:pt x="1305461" y="1631949"/>
                  <a:pt x="1305461" y="1631949"/>
                </a:cubicBezTo>
                <a:close/>
                <a:moveTo>
                  <a:pt x="441421" y="1622424"/>
                </a:moveTo>
                <a:lnTo>
                  <a:pt x="438563" y="1625599"/>
                </a:lnTo>
                <a:lnTo>
                  <a:pt x="434991" y="1625599"/>
                </a:lnTo>
                <a:close/>
                <a:moveTo>
                  <a:pt x="683700" y="1621064"/>
                </a:moveTo>
                <a:cubicBezTo>
                  <a:pt x="691109" y="1621064"/>
                  <a:pt x="691109" y="1628322"/>
                  <a:pt x="698517" y="1624693"/>
                </a:cubicBezTo>
                <a:cubicBezTo>
                  <a:pt x="698517" y="1628322"/>
                  <a:pt x="705925" y="1628322"/>
                  <a:pt x="702221" y="1631950"/>
                </a:cubicBezTo>
                <a:cubicBezTo>
                  <a:pt x="698517" y="1628322"/>
                  <a:pt x="691109" y="1628322"/>
                  <a:pt x="694813" y="1624693"/>
                </a:cubicBezTo>
                <a:cubicBezTo>
                  <a:pt x="694813" y="1624693"/>
                  <a:pt x="694813" y="1624693"/>
                  <a:pt x="687404" y="1631950"/>
                </a:cubicBezTo>
                <a:cubicBezTo>
                  <a:pt x="676292" y="1631950"/>
                  <a:pt x="691109" y="1624693"/>
                  <a:pt x="683700" y="1621064"/>
                </a:cubicBezTo>
                <a:close/>
                <a:moveTo>
                  <a:pt x="746935" y="1620837"/>
                </a:moveTo>
                <a:cubicBezTo>
                  <a:pt x="746935" y="1620837"/>
                  <a:pt x="746935" y="1620837"/>
                  <a:pt x="758841" y="1628775"/>
                </a:cubicBezTo>
                <a:cubicBezTo>
                  <a:pt x="742966" y="1628775"/>
                  <a:pt x="754872" y="1624806"/>
                  <a:pt x="746935" y="1620837"/>
                </a:cubicBezTo>
                <a:close/>
                <a:moveTo>
                  <a:pt x="1562629" y="1617662"/>
                </a:moveTo>
                <a:cubicBezTo>
                  <a:pt x="1558926" y="1621366"/>
                  <a:pt x="1577449" y="1625070"/>
                  <a:pt x="1581152" y="1617662"/>
                </a:cubicBezTo>
                <a:cubicBezTo>
                  <a:pt x="1581152" y="1617662"/>
                  <a:pt x="1581152" y="1617662"/>
                  <a:pt x="1577449" y="1625070"/>
                </a:cubicBezTo>
                <a:lnTo>
                  <a:pt x="1558926" y="1628774"/>
                </a:lnTo>
                <a:cubicBezTo>
                  <a:pt x="1558926" y="1628774"/>
                  <a:pt x="1558926" y="1628774"/>
                  <a:pt x="1562629" y="1617662"/>
                </a:cubicBezTo>
                <a:close/>
                <a:moveTo>
                  <a:pt x="1286337" y="1617662"/>
                </a:moveTo>
                <a:cubicBezTo>
                  <a:pt x="1293820" y="1621291"/>
                  <a:pt x="1275111" y="1624919"/>
                  <a:pt x="1282595" y="1632176"/>
                </a:cubicBezTo>
                <a:cubicBezTo>
                  <a:pt x="1271369" y="1624919"/>
                  <a:pt x="1256401" y="1635805"/>
                  <a:pt x="1245176" y="1643062"/>
                </a:cubicBezTo>
                <a:cubicBezTo>
                  <a:pt x="1241434" y="1621291"/>
                  <a:pt x="1286337" y="1624919"/>
                  <a:pt x="1286337" y="1617662"/>
                </a:cubicBezTo>
                <a:close/>
                <a:moveTo>
                  <a:pt x="445707" y="1617662"/>
                </a:moveTo>
                <a:cubicBezTo>
                  <a:pt x="447494" y="1619646"/>
                  <a:pt x="445707" y="1620639"/>
                  <a:pt x="443027" y="1621631"/>
                </a:cubicBezTo>
                <a:lnTo>
                  <a:pt x="441421" y="1622424"/>
                </a:lnTo>
                <a:lnTo>
                  <a:pt x="444814" y="1618654"/>
                </a:lnTo>
                <a:cubicBezTo>
                  <a:pt x="445707" y="1617662"/>
                  <a:pt x="445707" y="1617662"/>
                  <a:pt x="445707" y="1617662"/>
                </a:cubicBezTo>
                <a:close/>
                <a:moveTo>
                  <a:pt x="1369700" y="1617231"/>
                </a:moveTo>
                <a:lnTo>
                  <a:pt x="1369617" y="1619580"/>
                </a:lnTo>
                <a:cubicBezTo>
                  <a:pt x="1370581" y="1621895"/>
                  <a:pt x="1372511" y="1623747"/>
                  <a:pt x="1368652" y="1621895"/>
                </a:cubicBezTo>
                <a:cubicBezTo>
                  <a:pt x="1368652" y="1621895"/>
                  <a:pt x="1368652" y="1621895"/>
                  <a:pt x="1368652" y="1618191"/>
                </a:cubicBezTo>
                <a:cubicBezTo>
                  <a:pt x="1360943" y="1621895"/>
                  <a:pt x="1353231" y="1625599"/>
                  <a:pt x="1349375" y="1625599"/>
                </a:cubicBezTo>
                <a:close/>
                <a:moveTo>
                  <a:pt x="704247" y="1615508"/>
                </a:moveTo>
                <a:cubicBezTo>
                  <a:pt x="712408" y="1614488"/>
                  <a:pt x="717964" y="1624693"/>
                  <a:pt x="731855" y="1624693"/>
                </a:cubicBezTo>
                <a:cubicBezTo>
                  <a:pt x="724446" y="1628322"/>
                  <a:pt x="709630" y="1621064"/>
                  <a:pt x="698517" y="1624693"/>
                </a:cubicBezTo>
                <a:cubicBezTo>
                  <a:pt x="698517" y="1621064"/>
                  <a:pt x="698517" y="1621064"/>
                  <a:pt x="694813" y="1621064"/>
                </a:cubicBezTo>
                <a:cubicBezTo>
                  <a:pt x="698517" y="1617436"/>
                  <a:pt x="701527" y="1615848"/>
                  <a:pt x="704247" y="1615508"/>
                </a:cubicBezTo>
                <a:close/>
                <a:moveTo>
                  <a:pt x="1376365" y="1614487"/>
                </a:moveTo>
                <a:lnTo>
                  <a:pt x="1369700" y="1617231"/>
                </a:lnTo>
                <a:lnTo>
                  <a:pt x="1369738" y="1616165"/>
                </a:lnTo>
                <a:cubicBezTo>
                  <a:pt x="1370581" y="1615182"/>
                  <a:pt x="1372511" y="1614487"/>
                  <a:pt x="1376365" y="1614487"/>
                </a:cubicBezTo>
                <a:close/>
                <a:moveTo>
                  <a:pt x="386573" y="1613032"/>
                </a:moveTo>
                <a:cubicBezTo>
                  <a:pt x="387465" y="1614884"/>
                  <a:pt x="388359" y="1617662"/>
                  <a:pt x="393717" y="1617662"/>
                </a:cubicBezTo>
                <a:cubicBezTo>
                  <a:pt x="383001" y="1617662"/>
                  <a:pt x="383001" y="1617662"/>
                  <a:pt x="379429" y="1613958"/>
                </a:cubicBezTo>
                <a:cubicBezTo>
                  <a:pt x="384787" y="1610254"/>
                  <a:pt x="385679" y="1611180"/>
                  <a:pt x="386573" y="1613032"/>
                </a:cubicBezTo>
                <a:close/>
                <a:moveTo>
                  <a:pt x="1540163" y="1610405"/>
                </a:moveTo>
                <a:cubicBezTo>
                  <a:pt x="1543915" y="1614034"/>
                  <a:pt x="1547668" y="1610405"/>
                  <a:pt x="1551423" y="1610405"/>
                </a:cubicBezTo>
                <a:cubicBezTo>
                  <a:pt x="1551423" y="1610405"/>
                  <a:pt x="1551423" y="1610405"/>
                  <a:pt x="1536411" y="1617662"/>
                </a:cubicBezTo>
                <a:cubicBezTo>
                  <a:pt x="1532659" y="1617662"/>
                  <a:pt x="1517652" y="1617662"/>
                  <a:pt x="1521404" y="1614034"/>
                </a:cubicBezTo>
                <a:cubicBezTo>
                  <a:pt x="1528907" y="1610405"/>
                  <a:pt x="1536411" y="1614034"/>
                  <a:pt x="1540163" y="1610405"/>
                </a:cubicBezTo>
                <a:close/>
                <a:moveTo>
                  <a:pt x="1598613" y="1609725"/>
                </a:moveTo>
                <a:lnTo>
                  <a:pt x="1584325" y="1617662"/>
                </a:lnTo>
                <a:lnTo>
                  <a:pt x="1587500" y="1614487"/>
                </a:lnTo>
                <a:close/>
                <a:moveTo>
                  <a:pt x="1137671" y="1609725"/>
                </a:moveTo>
                <a:cubicBezTo>
                  <a:pt x="1134063" y="1620838"/>
                  <a:pt x="1152103" y="1609725"/>
                  <a:pt x="1155711" y="1620838"/>
                </a:cubicBezTo>
                <a:cubicBezTo>
                  <a:pt x="1155711" y="1620838"/>
                  <a:pt x="1141279" y="1631950"/>
                  <a:pt x="1152103" y="1631950"/>
                </a:cubicBezTo>
                <a:cubicBezTo>
                  <a:pt x="1137671" y="1631950"/>
                  <a:pt x="1126847" y="1631950"/>
                  <a:pt x="1116023" y="1624542"/>
                </a:cubicBezTo>
                <a:cubicBezTo>
                  <a:pt x="1116023" y="1624542"/>
                  <a:pt x="1116023" y="1624542"/>
                  <a:pt x="1137671" y="1617133"/>
                </a:cubicBezTo>
                <a:cubicBezTo>
                  <a:pt x="1137671" y="1617133"/>
                  <a:pt x="1137671" y="1617133"/>
                  <a:pt x="1137671" y="1609725"/>
                </a:cubicBezTo>
                <a:close/>
                <a:moveTo>
                  <a:pt x="742967" y="1606550"/>
                </a:moveTo>
                <a:cubicBezTo>
                  <a:pt x="746671" y="1610122"/>
                  <a:pt x="742967" y="1610122"/>
                  <a:pt x="746671" y="1613694"/>
                </a:cubicBezTo>
                <a:cubicBezTo>
                  <a:pt x="746671" y="1613694"/>
                  <a:pt x="746671" y="1613694"/>
                  <a:pt x="754079" y="1610122"/>
                </a:cubicBezTo>
                <a:cubicBezTo>
                  <a:pt x="754079" y="1610122"/>
                  <a:pt x="754079" y="1610122"/>
                  <a:pt x="750375" y="1613694"/>
                </a:cubicBezTo>
                <a:cubicBezTo>
                  <a:pt x="742967" y="1620838"/>
                  <a:pt x="731854" y="1613694"/>
                  <a:pt x="731854" y="1610122"/>
                </a:cubicBezTo>
                <a:cubicBezTo>
                  <a:pt x="731854" y="1610122"/>
                  <a:pt x="731854" y="1610122"/>
                  <a:pt x="742967" y="1606550"/>
                </a:cubicBezTo>
                <a:close/>
                <a:moveTo>
                  <a:pt x="55564" y="1606550"/>
                </a:moveTo>
                <a:cubicBezTo>
                  <a:pt x="59061" y="1606550"/>
                  <a:pt x="73029" y="1606550"/>
                  <a:pt x="69537" y="1609725"/>
                </a:cubicBezTo>
                <a:close/>
                <a:moveTo>
                  <a:pt x="1555349" y="1601617"/>
                </a:moveTo>
                <a:cubicBezTo>
                  <a:pt x="1557520" y="1601787"/>
                  <a:pt x="1558926" y="1603148"/>
                  <a:pt x="1558926" y="1606776"/>
                </a:cubicBezTo>
                <a:cubicBezTo>
                  <a:pt x="1555174" y="1603148"/>
                  <a:pt x="1547668" y="1610405"/>
                  <a:pt x="1540163" y="1610405"/>
                </a:cubicBezTo>
                <a:cubicBezTo>
                  <a:pt x="1540163" y="1610405"/>
                  <a:pt x="1540163" y="1610405"/>
                  <a:pt x="1532659" y="1603148"/>
                </a:cubicBezTo>
                <a:cubicBezTo>
                  <a:pt x="1535476" y="1611312"/>
                  <a:pt x="1548841" y="1601107"/>
                  <a:pt x="1555349" y="1601617"/>
                </a:cubicBezTo>
                <a:close/>
                <a:moveTo>
                  <a:pt x="1185994" y="1600349"/>
                </a:moveTo>
                <a:cubicBezTo>
                  <a:pt x="1190573" y="1599009"/>
                  <a:pt x="1195152" y="1599009"/>
                  <a:pt x="1196984" y="1602581"/>
                </a:cubicBezTo>
                <a:cubicBezTo>
                  <a:pt x="1196984" y="1599009"/>
                  <a:pt x="1182330" y="1602581"/>
                  <a:pt x="1178667" y="1606153"/>
                </a:cubicBezTo>
                <a:cubicBezTo>
                  <a:pt x="1160351" y="1606153"/>
                  <a:pt x="1153024" y="1609725"/>
                  <a:pt x="1149361" y="1602581"/>
                </a:cubicBezTo>
                <a:cubicBezTo>
                  <a:pt x="1164015" y="1599009"/>
                  <a:pt x="1167678" y="1602581"/>
                  <a:pt x="1175005" y="1606153"/>
                </a:cubicBezTo>
                <a:cubicBezTo>
                  <a:pt x="1176835" y="1604367"/>
                  <a:pt x="1181415" y="1601688"/>
                  <a:pt x="1185994" y="1600349"/>
                </a:cubicBezTo>
                <a:close/>
                <a:moveTo>
                  <a:pt x="1603374" y="1598612"/>
                </a:moveTo>
                <a:cubicBezTo>
                  <a:pt x="1595754" y="1610518"/>
                  <a:pt x="1588136" y="1606550"/>
                  <a:pt x="1576707" y="1614487"/>
                </a:cubicBezTo>
                <a:cubicBezTo>
                  <a:pt x="1576707" y="1614487"/>
                  <a:pt x="1576707" y="1614487"/>
                  <a:pt x="1572895" y="1606550"/>
                </a:cubicBezTo>
                <a:cubicBezTo>
                  <a:pt x="1569085" y="1610518"/>
                  <a:pt x="1569085" y="1606550"/>
                  <a:pt x="1565277" y="1606550"/>
                </a:cubicBezTo>
                <a:cubicBezTo>
                  <a:pt x="1580514" y="1598612"/>
                  <a:pt x="1591944" y="1606550"/>
                  <a:pt x="1603374" y="1598612"/>
                </a:cubicBezTo>
                <a:close/>
                <a:moveTo>
                  <a:pt x="44453" y="1598612"/>
                </a:moveTo>
                <a:cubicBezTo>
                  <a:pt x="44453" y="1598612"/>
                  <a:pt x="44453" y="1598612"/>
                  <a:pt x="66678" y="1598612"/>
                </a:cubicBezTo>
                <a:cubicBezTo>
                  <a:pt x="66678" y="1602581"/>
                  <a:pt x="51861" y="1598612"/>
                  <a:pt x="48156" y="1606549"/>
                </a:cubicBezTo>
                <a:cubicBezTo>
                  <a:pt x="51861" y="1602581"/>
                  <a:pt x="48156" y="1598612"/>
                  <a:pt x="44453" y="1598612"/>
                </a:cubicBezTo>
                <a:close/>
                <a:moveTo>
                  <a:pt x="102753" y="1595718"/>
                </a:moveTo>
                <a:cubicBezTo>
                  <a:pt x="104616" y="1597585"/>
                  <a:pt x="107409" y="1596652"/>
                  <a:pt x="110196" y="1596185"/>
                </a:cubicBezTo>
                <a:lnTo>
                  <a:pt x="114315" y="1597993"/>
                </a:lnTo>
                <a:close/>
                <a:moveTo>
                  <a:pt x="304383" y="1592262"/>
                </a:moveTo>
                <a:cubicBezTo>
                  <a:pt x="311889" y="1592262"/>
                  <a:pt x="319393" y="1599670"/>
                  <a:pt x="326898" y="1595966"/>
                </a:cubicBezTo>
                <a:cubicBezTo>
                  <a:pt x="326898" y="1595966"/>
                  <a:pt x="326898" y="1595966"/>
                  <a:pt x="323146" y="1592262"/>
                </a:cubicBezTo>
                <a:cubicBezTo>
                  <a:pt x="326898" y="1595966"/>
                  <a:pt x="330651" y="1595966"/>
                  <a:pt x="338153" y="1595966"/>
                </a:cubicBezTo>
                <a:cubicBezTo>
                  <a:pt x="338153" y="1595966"/>
                  <a:pt x="338153" y="1595966"/>
                  <a:pt x="330651" y="1603374"/>
                </a:cubicBezTo>
                <a:cubicBezTo>
                  <a:pt x="330651" y="1603374"/>
                  <a:pt x="330651" y="1603374"/>
                  <a:pt x="330651" y="1595966"/>
                </a:cubicBezTo>
                <a:cubicBezTo>
                  <a:pt x="330651" y="1595966"/>
                  <a:pt x="330651" y="1595966"/>
                  <a:pt x="319393" y="1599670"/>
                </a:cubicBezTo>
                <a:cubicBezTo>
                  <a:pt x="315641" y="1599670"/>
                  <a:pt x="296879" y="1603374"/>
                  <a:pt x="304383" y="1592262"/>
                </a:cubicBezTo>
                <a:close/>
                <a:moveTo>
                  <a:pt x="91717" y="1592044"/>
                </a:moveTo>
                <a:lnTo>
                  <a:pt x="93399" y="1594218"/>
                </a:lnTo>
                <a:cubicBezTo>
                  <a:pt x="95341" y="1597591"/>
                  <a:pt x="96311" y="1601446"/>
                  <a:pt x="92429" y="1603374"/>
                </a:cubicBezTo>
                <a:cubicBezTo>
                  <a:pt x="88549" y="1599519"/>
                  <a:pt x="80792" y="1599519"/>
                  <a:pt x="80792" y="1595664"/>
                </a:cubicBezTo>
                <a:cubicBezTo>
                  <a:pt x="80792" y="1595664"/>
                  <a:pt x="80792" y="1595664"/>
                  <a:pt x="82246" y="1595182"/>
                </a:cubicBezTo>
                <a:close/>
                <a:moveTo>
                  <a:pt x="909705" y="1589891"/>
                </a:moveTo>
                <a:lnTo>
                  <a:pt x="909496" y="1591023"/>
                </a:lnTo>
                <a:cubicBezTo>
                  <a:pt x="908659" y="1591767"/>
                  <a:pt x="906873" y="1592263"/>
                  <a:pt x="903301" y="1592263"/>
                </a:cubicBezTo>
                <a:close/>
                <a:moveTo>
                  <a:pt x="966404" y="1587500"/>
                </a:moveTo>
                <a:cubicBezTo>
                  <a:pt x="969976" y="1591204"/>
                  <a:pt x="959260" y="1591204"/>
                  <a:pt x="955689" y="1598613"/>
                </a:cubicBezTo>
                <a:cubicBezTo>
                  <a:pt x="959260" y="1594909"/>
                  <a:pt x="955689" y="1587500"/>
                  <a:pt x="966404" y="1587500"/>
                </a:cubicBezTo>
                <a:close/>
                <a:moveTo>
                  <a:pt x="89671" y="1586326"/>
                </a:moveTo>
                <a:lnTo>
                  <a:pt x="91945" y="1590845"/>
                </a:lnTo>
                <a:cubicBezTo>
                  <a:pt x="92429" y="1591808"/>
                  <a:pt x="92429" y="1591808"/>
                  <a:pt x="92429" y="1591808"/>
                </a:cubicBezTo>
                <a:lnTo>
                  <a:pt x="91717" y="1592044"/>
                </a:lnTo>
                <a:lnTo>
                  <a:pt x="88549" y="1587953"/>
                </a:lnTo>
                <a:close/>
                <a:moveTo>
                  <a:pt x="954696" y="1584391"/>
                </a:moveTo>
                <a:cubicBezTo>
                  <a:pt x="957672" y="1583928"/>
                  <a:pt x="961641" y="1584854"/>
                  <a:pt x="963625" y="1584854"/>
                </a:cubicBezTo>
                <a:cubicBezTo>
                  <a:pt x="959657" y="1588559"/>
                  <a:pt x="951720" y="1588559"/>
                  <a:pt x="951720" y="1592263"/>
                </a:cubicBezTo>
                <a:cubicBezTo>
                  <a:pt x="949735" y="1586707"/>
                  <a:pt x="951720" y="1584854"/>
                  <a:pt x="954696" y="1584391"/>
                </a:cubicBezTo>
                <a:close/>
                <a:moveTo>
                  <a:pt x="914017" y="1584325"/>
                </a:moveTo>
                <a:cubicBezTo>
                  <a:pt x="914017" y="1586310"/>
                  <a:pt x="912231" y="1588294"/>
                  <a:pt x="909999" y="1589783"/>
                </a:cubicBezTo>
                <a:lnTo>
                  <a:pt x="909705" y="1589891"/>
                </a:lnTo>
                <a:lnTo>
                  <a:pt x="909999" y="1588294"/>
                </a:lnTo>
                <a:cubicBezTo>
                  <a:pt x="909552" y="1586310"/>
                  <a:pt x="908659" y="1584325"/>
                  <a:pt x="914017" y="1584325"/>
                </a:cubicBezTo>
                <a:close/>
                <a:moveTo>
                  <a:pt x="178629" y="1582977"/>
                </a:moveTo>
                <a:lnTo>
                  <a:pt x="179063" y="1583111"/>
                </a:lnTo>
                <a:lnTo>
                  <a:pt x="183484" y="1584872"/>
                </a:lnTo>
                <a:lnTo>
                  <a:pt x="180923" y="1584512"/>
                </a:lnTo>
                <a:close/>
                <a:moveTo>
                  <a:pt x="86612" y="1581688"/>
                </a:moveTo>
                <a:cubicBezTo>
                  <a:pt x="93399" y="1581206"/>
                  <a:pt x="102132" y="1582170"/>
                  <a:pt x="107953" y="1584098"/>
                </a:cubicBezTo>
                <a:cubicBezTo>
                  <a:pt x="99220" y="1589881"/>
                  <a:pt x="94857" y="1582652"/>
                  <a:pt x="91582" y="1583556"/>
                </a:cubicBezTo>
                <a:lnTo>
                  <a:pt x="89671" y="1586326"/>
                </a:lnTo>
                <a:lnTo>
                  <a:pt x="88549" y="1584098"/>
                </a:lnTo>
                <a:lnTo>
                  <a:pt x="76908" y="1587953"/>
                </a:lnTo>
                <a:cubicBezTo>
                  <a:pt x="74968" y="1584098"/>
                  <a:pt x="79817" y="1582170"/>
                  <a:pt x="86612" y="1581688"/>
                </a:cubicBezTo>
                <a:close/>
                <a:moveTo>
                  <a:pt x="40327" y="1581150"/>
                </a:moveTo>
                <a:cubicBezTo>
                  <a:pt x="43977" y="1588558"/>
                  <a:pt x="47631" y="1592262"/>
                  <a:pt x="43977" y="1595967"/>
                </a:cubicBezTo>
                <a:cubicBezTo>
                  <a:pt x="43977" y="1595967"/>
                  <a:pt x="43977" y="1595967"/>
                  <a:pt x="33023" y="1595967"/>
                </a:cubicBezTo>
                <a:cubicBezTo>
                  <a:pt x="33023" y="1599671"/>
                  <a:pt x="29374" y="1610783"/>
                  <a:pt x="40327" y="1610783"/>
                </a:cubicBezTo>
                <a:cubicBezTo>
                  <a:pt x="40327" y="1610783"/>
                  <a:pt x="40327" y="1610783"/>
                  <a:pt x="22069" y="1614487"/>
                </a:cubicBezTo>
                <a:cubicBezTo>
                  <a:pt x="22069" y="1614487"/>
                  <a:pt x="22069" y="1614487"/>
                  <a:pt x="33023" y="1607079"/>
                </a:cubicBezTo>
                <a:cubicBezTo>
                  <a:pt x="18420" y="1607079"/>
                  <a:pt x="18420" y="1595967"/>
                  <a:pt x="11116" y="1595967"/>
                </a:cubicBezTo>
                <a:lnTo>
                  <a:pt x="14766" y="1584854"/>
                </a:lnTo>
                <a:cubicBezTo>
                  <a:pt x="18420" y="1588558"/>
                  <a:pt x="29374" y="1588558"/>
                  <a:pt x="33023" y="1588558"/>
                </a:cubicBezTo>
                <a:cubicBezTo>
                  <a:pt x="25720" y="1584854"/>
                  <a:pt x="40327" y="1584854"/>
                  <a:pt x="40327" y="1581150"/>
                </a:cubicBezTo>
                <a:close/>
                <a:moveTo>
                  <a:pt x="192091" y="1580777"/>
                </a:moveTo>
                <a:cubicBezTo>
                  <a:pt x="206979" y="1584512"/>
                  <a:pt x="210704" y="1588247"/>
                  <a:pt x="221869" y="1595718"/>
                </a:cubicBezTo>
                <a:cubicBezTo>
                  <a:pt x="244204" y="1584512"/>
                  <a:pt x="270260" y="1610659"/>
                  <a:pt x="296333" y="1603188"/>
                </a:cubicBezTo>
                <a:cubicBezTo>
                  <a:pt x="296333" y="1603188"/>
                  <a:pt x="296333" y="1603188"/>
                  <a:pt x="288872" y="1606924"/>
                </a:cubicBezTo>
                <a:cubicBezTo>
                  <a:pt x="288872" y="1606924"/>
                  <a:pt x="288872" y="1606924"/>
                  <a:pt x="300054" y="1610659"/>
                </a:cubicBezTo>
                <a:cubicBezTo>
                  <a:pt x="300054" y="1610659"/>
                  <a:pt x="300054" y="1610659"/>
                  <a:pt x="281429" y="1618130"/>
                </a:cubicBezTo>
                <a:cubicBezTo>
                  <a:pt x="281429" y="1618130"/>
                  <a:pt x="281429" y="1618130"/>
                  <a:pt x="273983" y="1610659"/>
                </a:cubicBezTo>
                <a:cubicBezTo>
                  <a:pt x="266538" y="1614394"/>
                  <a:pt x="251652" y="1606924"/>
                  <a:pt x="244204" y="1610659"/>
                </a:cubicBezTo>
                <a:cubicBezTo>
                  <a:pt x="244204" y="1610659"/>
                  <a:pt x="244204" y="1610659"/>
                  <a:pt x="244204" y="1614394"/>
                </a:cubicBezTo>
                <a:cubicBezTo>
                  <a:pt x="233038" y="1618130"/>
                  <a:pt x="206979" y="1610659"/>
                  <a:pt x="180923" y="1618130"/>
                </a:cubicBezTo>
                <a:cubicBezTo>
                  <a:pt x="162313" y="1625600"/>
                  <a:pt x="169756" y="1606924"/>
                  <a:pt x="151143" y="1606924"/>
                </a:cubicBezTo>
                <a:cubicBezTo>
                  <a:pt x="136254" y="1610659"/>
                  <a:pt x="121366" y="1610659"/>
                  <a:pt x="102753" y="1606924"/>
                </a:cubicBezTo>
                <a:lnTo>
                  <a:pt x="99031" y="1610659"/>
                </a:lnTo>
                <a:lnTo>
                  <a:pt x="84140" y="1606924"/>
                </a:lnTo>
                <a:cubicBezTo>
                  <a:pt x="110196" y="1614394"/>
                  <a:pt x="95310" y="1595718"/>
                  <a:pt x="117644" y="1599453"/>
                </a:cubicBezTo>
                <a:lnTo>
                  <a:pt x="114315" y="1597993"/>
                </a:lnTo>
                <a:lnTo>
                  <a:pt x="126486" y="1600387"/>
                </a:lnTo>
                <a:cubicBezTo>
                  <a:pt x="135323" y="1601321"/>
                  <a:pt x="143700" y="1601321"/>
                  <a:pt x="147422" y="1599453"/>
                </a:cubicBezTo>
                <a:cubicBezTo>
                  <a:pt x="151143" y="1603188"/>
                  <a:pt x="166035" y="1599453"/>
                  <a:pt x="173478" y="1599453"/>
                </a:cubicBezTo>
                <a:cubicBezTo>
                  <a:pt x="173478" y="1599453"/>
                  <a:pt x="173478" y="1599453"/>
                  <a:pt x="169756" y="1591982"/>
                </a:cubicBezTo>
                <a:cubicBezTo>
                  <a:pt x="188369" y="1591982"/>
                  <a:pt x="173478" y="1603188"/>
                  <a:pt x="188369" y="1599453"/>
                </a:cubicBezTo>
                <a:cubicBezTo>
                  <a:pt x="188369" y="1599453"/>
                  <a:pt x="188369" y="1599453"/>
                  <a:pt x="188369" y="1595718"/>
                </a:cubicBezTo>
                <a:cubicBezTo>
                  <a:pt x="188369" y="1595718"/>
                  <a:pt x="188369" y="1599453"/>
                  <a:pt x="199535" y="1599453"/>
                </a:cubicBezTo>
                <a:cubicBezTo>
                  <a:pt x="206979" y="1595718"/>
                  <a:pt x="192091" y="1595718"/>
                  <a:pt x="195812" y="1591982"/>
                </a:cubicBezTo>
                <a:cubicBezTo>
                  <a:pt x="195812" y="1595718"/>
                  <a:pt x="206979" y="1599453"/>
                  <a:pt x="210704" y="1595718"/>
                </a:cubicBezTo>
                <a:lnTo>
                  <a:pt x="183484" y="1584872"/>
                </a:lnTo>
                <a:lnTo>
                  <a:pt x="187555" y="1585446"/>
                </a:lnTo>
                <a:cubicBezTo>
                  <a:pt x="189533" y="1584979"/>
                  <a:pt x="191162" y="1583578"/>
                  <a:pt x="192091" y="1580777"/>
                </a:cubicBezTo>
                <a:close/>
                <a:moveTo>
                  <a:pt x="263528" y="1579364"/>
                </a:moveTo>
                <a:cubicBezTo>
                  <a:pt x="266305" y="1578371"/>
                  <a:pt x="269083" y="1578371"/>
                  <a:pt x="274639" y="1580356"/>
                </a:cubicBezTo>
                <a:cubicBezTo>
                  <a:pt x="274639" y="1580356"/>
                  <a:pt x="274639" y="1580356"/>
                  <a:pt x="267231" y="1580356"/>
                </a:cubicBezTo>
                <a:cubicBezTo>
                  <a:pt x="263528" y="1584325"/>
                  <a:pt x="274639" y="1588293"/>
                  <a:pt x="263528" y="1592262"/>
                </a:cubicBezTo>
                <a:lnTo>
                  <a:pt x="267231" y="1584325"/>
                </a:lnTo>
                <a:cubicBezTo>
                  <a:pt x="267231" y="1584325"/>
                  <a:pt x="267231" y="1584325"/>
                  <a:pt x="252414" y="1584325"/>
                </a:cubicBezTo>
                <a:cubicBezTo>
                  <a:pt x="257973" y="1582340"/>
                  <a:pt x="260749" y="1580356"/>
                  <a:pt x="263528" y="1579364"/>
                </a:cubicBezTo>
                <a:close/>
                <a:moveTo>
                  <a:pt x="524288" y="1576387"/>
                </a:moveTo>
                <a:cubicBezTo>
                  <a:pt x="524288" y="1576387"/>
                  <a:pt x="524288" y="1576387"/>
                  <a:pt x="535004" y="1576387"/>
                </a:cubicBezTo>
                <a:cubicBezTo>
                  <a:pt x="535004" y="1576387"/>
                  <a:pt x="535004" y="1576387"/>
                  <a:pt x="531431" y="1587499"/>
                </a:cubicBezTo>
                <a:cubicBezTo>
                  <a:pt x="520715" y="1587499"/>
                  <a:pt x="531431" y="1576387"/>
                  <a:pt x="524288" y="1576387"/>
                </a:cubicBezTo>
                <a:close/>
                <a:moveTo>
                  <a:pt x="1341048" y="1572931"/>
                </a:moveTo>
                <a:lnTo>
                  <a:pt x="1342364" y="1573059"/>
                </a:lnTo>
                <a:lnTo>
                  <a:pt x="1341974" y="1573741"/>
                </a:lnTo>
                <a:lnTo>
                  <a:pt x="1339827" y="1573728"/>
                </a:lnTo>
                <a:close/>
                <a:moveTo>
                  <a:pt x="122083" y="1570037"/>
                </a:moveTo>
                <a:cubicBezTo>
                  <a:pt x="129383" y="1570037"/>
                  <a:pt x="136687" y="1577181"/>
                  <a:pt x="147639" y="1577181"/>
                </a:cubicBezTo>
                <a:cubicBezTo>
                  <a:pt x="140337" y="1577181"/>
                  <a:pt x="133037" y="1580752"/>
                  <a:pt x="129383" y="1580752"/>
                </a:cubicBezTo>
                <a:cubicBezTo>
                  <a:pt x="129383" y="1580752"/>
                  <a:pt x="129383" y="1580752"/>
                  <a:pt x="125733" y="1584324"/>
                </a:cubicBezTo>
                <a:cubicBezTo>
                  <a:pt x="125733" y="1584324"/>
                  <a:pt x="125733" y="1584324"/>
                  <a:pt x="114779" y="1580752"/>
                </a:cubicBezTo>
                <a:cubicBezTo>
                  <a:pt x="125733" y="1580752"/>
                  <a:pt x="111127" y="1577181"/>
                  <a:pt x="125733" y="1573609"/>
                </a:cubicBezTo>
                <a:cubicBezTo>
                  <a:pt x="125733" y="1570037"/>
                  <a:pt x="122083" y="1570037"/>
                  <a:pt x="122083" y="1570037"/>
                </a:cubicBezTo>
                <a:close/>
                <a:moveTo>
                  <a:pt x="1323742" y="1568012"/>
                </a:moveTo>
                <a:cubicBezTo>
                  <a:pt x="1328488" y="1568590"/>
                  <a:pt x="1328836" y="1572179"/>
                  <a:pt x="1332656" y="1573684"/>
                </a:cubicBezTo>
                <a:lnTo>
                  <a:pt x="1339827" y="1573728"/>
                </a:lnTo>
                <a:lnTo>
                  <a:pt x="1332714" y="1578372"/>
                </a:lnTo>
                <a:cubicBezTo>
                  <a:pt x="1327157" y="1583002"/>
                  <a:pt x="1321601" y="1588558"/>
                  <a:pt x="1316045" y="1588558"/>
                </a:cubicBezTo>
                <a:cubicBezTo>
                  <a:pt x="1293820" y="1592262"/>
                  <a:pt x="1308636" y="1573741"/>
                  <a:pt x="1312340" y="1570037"/>
                </a:cubicBezTo>
                <a:cubicBezTo>
                  <a:pt x="1317897" y="1568185"/>
                  <a:pt x="1321370" y="1567722"/>
                  <a:pt x="1323742" y="1568012"/>
                </a:cubicBezTo>
                <a:close/>
                <a:moveTo>
                  <a:pt x="162313" y="1562100"/>
                </a:moveTo>
                <a:cubicBezTo>
                  <a:pt x="162313" y="1562100"/>
                  <a:pt x="162313" y="1562100"/>
                  <a:pt x="162313" y="1569571"/>
                </a:cubicBezTo>
                <a:cubicBezTo>
                  <a:pt x="169756" y="1565835"/>
                  <a:pt x="173478" y="1573306"/>
                  <a:pt x="177201" y="1573306"/>
                </a:cubicBezTo>
                <a:cubicBezTo>
                  <a:pt x="177201" y="1573306"/>
                  <a:pt x="177201" y="1573306"/>
                  <a:pt x="169756" y="1577041"/>
                </a:cubicBezTo>
                <a:lnTo>
                  <a:pt x="178629" y="1582977"/>
                </a:lnTo>
                <a:lnTo>
                  <a:pt x="147422" y="1573306"/>
                </a:lnTo>
                <a:cubicBezTo>
                  <a:pt x="154867" y="1565835"/>
                  <a:pt x="154867" y="1565835"/>
                  <a:pt x="162313" y="1562100"/>
                </a:cubicBezTo>
                <a:close/>
                <a:moveTo>
                  <a:pt x="281435" y="1554692"/>
                </a:moveTo>
                <a:lnTo>
                  <a:pt x="281906" y="1554886"/>
                </a:lnTo>
                <a:lnTo>
                  <a:pt x="281791" y="1555772"/>
                </a:lnTo>
                <a:close/>
                <a:moveTo>
                  <a:pt x="906476" y="1554672"/>
                </a:moveTo>
                <a:cubicBezTo>
                  <a:pt x="906476" y="1562043"/>
                  <a:pt x="895364" y="1562043"/>
                  <a:pt x="902772" y="1569414"/>
                </a:cubicBezTo>
                <a:cubicBezTo>
                  <a:pt x="902772" y="1569414"/>
                  <a:pt x="902772" y="1569414"/>
                  <a:pt x="913885" y="1565728"/>
                </a:cubicBezTo>
                <a:cubicBezTo>
                  <a:pt x="910180" y="1569414"/>
                  <a:pt x="906476" y="1573099"/>
                  <a:pt x="902772" y="1576784"/>
                </a:cubicBezTo>
                <a:lnTo>
                  <a:pt x="895364" y="1576784"/>
                </a:lnTo>
                <a:cubicBezTo>
                  <a:pt x="895364" y="1576784"/>
                  <a:pt x="895364" y="1576784"/>
                  <a:pt x="899068" y="1580469"/>
                </a:cubicBezTo>
                <a:cubicBezTo>
                  <a:pt x="899068" y="1580469"/>
                  <a:pt x="899068" y="1580469"/>
                  <a:pt x="884252" y="1580469"/>
                </a:cubicBezTo>
                <a:cubicBezTo>
                  <a:pt x="869435" y="1584155"/>
                  <a:pt x="884252" y="1595211"/>
                  <a:pt x="865731" y="1598896"/>
                </a:cubicBezTo>
                <a:cubicBezTo>
                  <a:pt x="869435" y="1591525"/>
                  <a:pt x="862026" y="1591525"/>
                  <a:pt x="858322" y="1595211"/>
                </a:cubicBezTo>
                <a:cubicBezTo>
                  <a:pt x="847210" y="1606266"/>
                  <a:pt x="869435" y="1602581"/>
                  <a:pt x="873139" y="1606266"/>
                </a:cubicBezTo>
                <a:cubicBezTo>
                  <a:pt x="887956" y="1595211"/>
                  <a:pt x="902772" y="1602581"/>
                  <a:pt x="924997" y="1595211"/>
                </a:cubicBezTo>
                <a:cubicBezTo>
                  <a:pt x="921293" y="1598896"/>
                  <a:pt x="928701" y="1602581"/>
                  <a:pt x="917589" y="1602581"/>
                </a:cubicBezTo>
                <a:cubicBezTo>
                  <a:pt x="917589" y="1602581"/>
                  <a:pt x="917589" y="1602581"/>
                  <a:pt x="921293" y="1598896"/>
                </a:cubicBezTo>
                <a:cubicBezTo>
                  <a:pt x="913885" y="1598896"/>
                  <a:pt x="895364" y="1609952"/>
                  <a:pt x="887956" y="1602581"/>
                </a:cubicBezTo>
                <a:cubicBezTo>
                  <a:pt x="891660" y="1613637"/>
                  <a:pt x="873139" y="1609952"/>
                  <a:pt x="865731" y="1617322"/>
                </a:cubicBezTo>
                <a:cubicBezTo>
                  <a:pt x="869435" y="1621008"/>
                  <a:pt x="850914" y="1635749"/>
                  <a:pt x="869435" y="1632063"/>
                </a:cubicBezTo>
                <a:cubicBezTo>
                  <a:pt x="865731" y="1635749"/>
                  <a:pt x="865731" y="1639434"/>
                  <a:pt x="858322" y="1639434"/>
                </a:cubicBezTo>
                <a:cubicBezTo>
                  <a:pt x="862026" y="1624693"/>
                  <a:pt x="832396" y="1639434"/>
                  <a:pt x="832396" y="1628378"/>
                </a:cubicBezTo>
                <a:cubicBezTo>
                  <a:pt x="821283" y="1643119"/>
                  <a:pt x="806467" y="1632063"/>
                  <a:pt x="795354" y="1643119"/>
                </a:cubicBezTo>
                <a:cubicBezTo>
                  <a:pt x="787946" y="1654175"/>
                  <a:pt x="776833" y="1635749"/>
                  <a:pt x="769425" y="1643119"/>
                </a:cubicBezTo>
                <a:cubicBezTo>
                  <a:pt x="780537" y="1639434"/>
                  <a:pt x="769425" y="1632063"/>
                  <a:pt x="773129" y="1632063"/>
                </a:cubicBezTo>
                <a:cubicBezTo>
                  <a:pt x="780537" y="1635749"/>
                  <a:pt x="784242" y="1639434"/>
                  <a:pt x="799058" y="1635749"/>
                </a:cubicBezTo>
                <a:cubicBezTo>
                  <a:pt x="799058" y="1635749"/>
                  <a:pt x="810171" y="1628378"/>
                  <a:pt x="795354" y="1632063"/>
                </a:cubicBezTo>
                <a:cubicBezTo>
                  <a:pt x="795354" y="1632063"/>
                  <a:pt x="795354" y="1632063"/>
                  <a:pt x="784242" y="1628378"/>
                </a:cubicBezTo>
                <a:cubicBezTo>
                  <a:pt x="784242" y="1628378"/>
                  <a:pt x="784242" y="1628378"/>
                  <a:pt x="791650" y="1624693"/>
                </a:cubicBezTo>
                <a:cubicBezTo>
                  <a:pt x="791650" y="1621008"/>
                  <a:pt x="784242" y="1617322"/>
                  <a:pt x="784242" y="1621008"/>
                </a:cubicBezTo>
                <a:cubicBezTo>
                  <a:pt x="780537" y="1621008"/>
                  <a:pt x="765721" y="1628378"/>
                  <a:pt x="780537" y="1628378"/>
                </a:cubicBezTo>
                <a:cubicBezTo>
                  <a:pt x="758312" y="1632063"/>
                  <a:pt x="773129" y="1617322"/>
                  <a:pt x="758312" y="1613637"/>
                </a:cubicBezTo>
                <a:cubicBezTo>
                  <a:pt x="758312" y="1613637"/>
                  <a:pt x="758312" y="1613637"/>
                  <a:pt x="765721" y="1609952"/>
                </a:cubicBezTo>
                <a:cubicBezTo>
                  <a:pt x="762017" y="1606266"/>
                  <a:pt x="754608" y="1602581"/>
                  <a:pt x="750904" y="1602581"/>
                </a:cubicBezTo>
                <a:cubicBezTo>
                  <a:pt x="773129" y="1591525"/>
                  <a:pt x="769425" y="1624693"/>
                  <a:pt x="799058" y="1609952"/>
                </a:cubicBezTo>
                <a:cubicBezTo>
                  <a:pt x="795354" y="1606266"/>
                  <a:pt x="795354" y="1602581"/>
                  <a:pt x="791650" y="1602581"/>
                </a:cubicBezTo>
                <a:cubicBezTo>
                  <a:pt x="791650" y="1602581"/>
                  <a:pt x="791650" y="1602581"/>
                  <a:pt x="806467" y="1602581"/>
                </a:cubicBezTo>
                <a:cubicBezTo>
                  <a:pt x="799058" y="1598896"/>
                  <a:pt x="795354" y="1591525"/>
                  <a:pt x="780537" y="1598896"/>
                </a:cubicBezTo>
                <a:cubicBezTo>
                  <a:pt x="780537" y="1598896"/>
                  <a:pt x="780537" y="1598896"/>
                  <a:pt x="780537" y="1602581"/>
                </a:cubicBezTo>
                <a:cubicBezTo>
                  <a:pt x="776833" y="1602581"/>
                  <a:pt x="773129" y="1602581"/>
                  <a:pt x="773129" y="1598896"/>
                </a:cubicBezTo>
                <a:cubicBezTo>
                  <a:pt x="784242" y="1591525"/>
                  <a:pt x="795354" y="1598896"/>
                  <a:pt x="802762" y="1595211"/>
                </a:cubicBezTo>
                <a:cubicBezTo>
                  <a:pt x="806467" y="1580469"/>
                  <a:pt x="839804" y="1584155"/>
                  <a:pt x="854618" y="1573099"/>
                </a:cubicBezTo>
                <a:cubicBezTo>
                  <a:pt x="862026" y="1565728"/>
                  <a:pt x="847210" y="1565728"/>
                  <a:pt x="843506" y="1562043"/>
                </a:cubicBezTo>
                <a:cubicBezTo>
                  <a:pt x="858322" y="1550987"/>
                  <a:pt x="854618" y="1573099"/>
                  <a:pt x="869435" y="1565728"/>
                </a:cubicBezTo>
                <a:cubicBezTo>
                  <a:pt x="869435" y="1562043"/>
                  <a:pt x="854618" y="1562043"/>
                  <a:pt x="865731" y="1558358"/>
                </a:cubicBezTo>
                <a:cubicBezTo>
                  <a:pt x="884252" y="1562043"/>
                  <a:pt x="887956" y="1562043"/>
                  <a:pt x="906476" y="1554672"/>
                </a:cubicBezTo>
                <a:close/>
                <a:moveTo>
                  <a:pt x="1747838" y="1554162"/>
                </a:moveTo>
                <a:lnTo>
                  <a:pt x="1755775" y="1554162"/>
                </a:lnTo>
                <a:lnTo>
                  <a:pt x="1744661" y="1562099"/>
                </a:lnTo>
                <a:close/>
                <a:moveTo>
                  <a:pt x="390542" y="1554162"/>
                </a:moveTo>
                <a:lnTo>
                  <a:pt x="393717" y="1554162"/>
                </a:lnTo>
                <a:lnTo>
                  <a:pt x="385779" y="1558924"/>
                </a:lnTo>
                <a:close/>
                <a:moveTo>
                  <a:pt x="532230" y="1551053"/>
                </a:moveTo>
                <a:cubicBezTo>
                  <a:pt x="534031" y="1552442"/>
                  <a:pt x="529447" y="1557998"/>
                  <a:pt x="534686" y="1555220"/>
                </a:cubicBezTo>
                <a:cubicBezTo>
                  <a:pt x="534686" y="1555220"/>
                  <a:pt x="534686" y="1555220"/>
                  <a:pt x="524208" y="1558924"/>
                </a:cubicBezTo>
                <a:cubicBezTo>
                  <a:pt x="520715" y="1555220"/>
                  <a:pt x="524208" y="1555220"/>
                  <a:pt x="527701" y="1551516"/>
                </a:cubicBezTo>
                <a:cubicBezTo>
                  <a:pt x="530320" y="1550590"/>
                  <a:pt x="531630" y="1550590"/>
                  <a:pt x="532230" y="1551053"/>
                </a:cubicBezTo>
                <a:close/>
                <a:moveTo>
                  <a:pt x="1409701" y="1550987"/>
                </a:moveTo>
                <a:cubicBezTo>
                  <a:pt x="1409701" y="1554691"/>
                  <a:pt x="1402079" y="1558395"/>
                  <a:pt x="1398272" y="1562099"/>
                </a:cubicBezTo>
                <a:cubicBezTo>
                  <a:pt x="1394461" y="1558395"/>
                  <a:pt x="1390654" y="1558395"/>
                  <a:pt x="1394461" y="1554691"/>
                </a:cubicBezTo>
                <a:cubicBezTo>
                  <a:pt x="1398272" y="1550987"/>
                  <a:pt x="1402079" y="1558395"/>
                  <a:pt x="1409701" y="1550987"/>
                </a:cubicBezTo>
                <a:close/>
                <a:moveTo>
                  <a:pt x="262792" y="1550912"/>
                </a:moveTo>
                <a:cubicBezTo>
                  <a:pt x="266519" y="1547132"/>
                  <a:pt x="270247" y="1562251"/>
                  <a:pt x="281435" y="1558472"/>
                </a:cubicBezTo>
                <a:lnTo>
                  <a:pt x="281791" y="1555772"/>
                </a:lnTo>
                <a:lnTo>
                  <a:pt x="281899" y="1556109"/>
                </a:lnTo>
                <a:cubicBezTo>
                  <a:pt x="282365" y="1557527"/>
                  <a:pt x="283299" y="1560362"/>
                  <a:pt x="285162" y="1566031"/>
                </a:cubicBezTo>
                <a:cubicBezTo>
                  <a:pt x="262792" y="1562251"/>
                  <a:pt x="240416" y="1577370"/>
                  <a:pt x="225502" y="1566031"/>
                </a:cubicBezTo>
                <a:cubicBezTo>
                  <a:pt x="225502" y="1569811"/>
                  <a:pt x="225502" y="1581150"/>
                  <a:pt x="218044" y="1581150"/>
                </a:cubicBezTo>
                <a:cubicBezTo>
                  <a:pt x="214317" y="1577370"/>
                  <a:pt x="218044" y="1573591"/>
                  <a:pt x="214317" y="1569811"/>
                </a:cubicBezTo>
                <a:cubicBezTo>
                  <a:pt x="225502" y="1554692"/>
                  <a:pt x="259059" y="1566031"/>
                  <a:pt x="262792" y="1550912"/>
                </a:cubicBezTo>
                <a:close/>
                <a:moveTo>
                  <a:pt x="1695449" y="1547812"/>
                </a:moveTo>
                <a:lnTo>
                  <a:pt x="1689099" y="1550987"/>
                </a:lnTo>
                <a:lnTo>
                  <a:pt x="1684338" y="1550987"/>
                </a:lnTo>
                <a:close/>
                <a:moveTo>
                  <a:pt x="996963" y="1547812"/>
                </a:moveTo>
                <a:lnTo>
                  <a:pt x="989026" y="1550987"/>
                </a:lnTo>
                <a:lnTo>
                  <a:pt x="977913" y="1550987"/>
                </a:lnTo>
                <a:close/>
                <a:moveTo>
                  <a:pt x="186537" y="1547233"/>
                </a:moveTo>
                <a:lnTo>
                  <a:pt x="186856" y="1547253"/>
                </a:lnTo>
                <a:lnTo>
                  <a:pt x="187001" y="1547696"/>
                </a:lnTo>
                <a:cubicBezTo>
                  <a:pt x="186421" y="1549201"/>
                  <a:pt x="184563" y="1550590"/>
                  <a:pt x="180842" y="1551516"/>
                </a:cubicBezTo>
                <a:cubicBezTo>
                  <a:pt x="181771" y="1548738"/>
                  <a:pt x="183864" y="1547580"/>
                  <a:pt x="186537" y="1547233"/>
                </a:cubicBezTo>
                <a:close/>
                <a:moveTo>
                  <a:pt x="1199646" y="1545828"/>
                </a:moveTo>
                <a:cubicBezTo>
                  <a:pt x="1202077" y="1546523"/>
                  <a:pt x="1195132" y="1551385"/>
                  <a:pt x="1200688" y="1554163"/>
                </a:cubicBezTo>
                <a:cubicBezTo>
                  <a:pt x="1200688" y="1546754"/>
                  <a:pt x="1185871" y="1554163"/>
                  <a:pt x="1193280" y="1546754"/>
                </a:cubicBezTo>
                <a:cubicBezTo>
                  <a:pt x="1196984" y="1545828"/>
                  <a:pt x="1198836" y="1545597"/>
                  <a:pt x="1199646" y="1545828"/>
                </a:cubicBezTo>
                <a:close/>
                <a:moveTo>
                  <a:pt x="785876" y="1544224"/>
                </a:moveTo>
                <a:cubicBezTo>
                  <a:pt x="788174" y="1544108"/>
                  <a:pt x="790294" y="1545034"/>
                  <a:pt x="792179" y="1547813"/>
                </a:cubicBezTo>
                <a:cubicBezTo>
                  <a:pt x="784639" y="1551517"/>
                  <a:pt x="773328" y="1551517"/>
                  <a:pt x="784639" y="1558925"/>
                </a:cubicBezTo>
                <a:cubicBezTo>
                  <a:pt x="784639" y="1558925"/>
                  <a:pt x="784639" y="1558925"/>
                  <a:pt x="765787" y="1555221"/>
                </a:cubicBezTo>
                <a:cubicBezTo>
                  <a:pt x="769557" y="1555221"/>
                  <a:pt x="769557" y="1547813"/>
                  <a:pt x="762017" y="1551517"/>
                </a:cubicBezTo>
                <a:cubicBezTo>
                  <a:pt x="770500" y="1554295"/>
                  <a:pt x="778983" y="1544571"/>
                  <a:pt x="785876" y="1544224"/>
                </a:cubicBezTo>
                <a:close/>
                <a:moveTo>
                  <a:pt x="64471" y="1544009"/>
                </a:moveTo>
                <a:lnTo>
                  <a:pt x="72486" y="1545894"/>
                </a:lnTo>
                <a:cubicBezTo>
                  <a:pt x="74833" y="1546357"/>
                  <a:pt x="75770" y="1547283"/>
                  <a:pt x="73893" y="1550987"/>
                </a:cubicBezTo>
                <a:cubicBezTo>
                  <a:pt x="73893" y="1550987"/>
                  <a:pt x="73893" y="1550987"/>
                  <a:pt x="72018" y="1549598"/>
                </a:cubicBezTo>
                <a:close/>
                <a:moveTo>
                  <a:pt x="1381789" y="1543182"/>
                </a:moveTo>
                <a:cubicBezTo>
                  <a:pt x="1387344" y="1541330"/>
                  <a:pt x="1391975" y="1540404"/>
                  <a:pt x="1393827" y="1544108"/>
                </a:cubicBezTo>
                <a:cubicBezTo>
                  <a:pt x="1393827" y="1544108"/>
                  <a:pt x="1393827" y="1544108"/>
                  <a:pt x="1386420" y="1551517"/>
                </a:cubicBezTo>
                <a:cubicBezTo>
                  <a:pt x="1386420" y="1551517"/>
                  <a:pt x="1386420" y="1551517"/>
                  <a:pt x="1360490" y="1555221"/>
                </a:cubicBezTo>
                <a:cubicBezTo>
                  <a:pt x="1360490" y="1558925"/>
                  <a:pt x="1367897" y="1558925"/>
                  <a:pt x="1371602" y="1558925"/>
                </a:cubicBezTo>
                <a:cubicBezTo>
                  <a:pt x="1360490" y="1558925"/>
                  <a:pt x="1364194" y="1570037"/>
                  <a:pt x="1349375" y="1573741"/>
                </a:cubicBezTo>
                <a:lnTo>
                  <a:pt x="1342364" y="1573059"/>
                </a:lnTo>
                <a:lnTo>
                  <a:pt x="1345672" y="1567259"/>
                </a:lnTo>
                <a:cubicBezTo>
                  <a:pt x="1343820" y="1565407"/>
                  <a:pt x="1340122" y="1564481"/>
                  <a:pt x="1338270" y="1566333"/>
                </a:cubicBezTo>
                <a:cubicBezTo>
                  <a:pt x="1345672" y="1558925"/>
                  <a:pt x="1349375" y="1558925"/>
                  <a:pt x="1360490" y="1558925"/>
                </a:cubicBezTo>
                <a:cubicBezTo>
                  <a:pt x="1360490" y="1555221"/>
                  <a:pt x="1356787" y="1555221"/>
                  <a:pt x="1353084" y="1555221"/>
                </a:cubicBezTo>
                <a:cubicBezTo>
                  <a:pt x="1356787" y="1555221"/>
                  <a:pt x="1375305" y="1555221"/>
                  <a:pt x="1364194" y="1547813"/>
                </a:cubicBezTo>
                <a:cubicBezTo>
                  <a:pt x="1369749" y="1547813"/>
                  <a:pt x="1376233" y="1545034"/>
                  <a:pt x="1381789" y="1543182"/>
                </a:cubicBezTo>
                <a:close/>
                <a:moveTo>
                  <a:pt x="63174" y="1543049"/>
                </a:moveTo>
                <a:lnTo>
                  <a:pt x="64471" y="1544009"/>
                </a:lnTo>
                <a:lnTo>
                  <a:pt x="62637" y="1543579"/>
                </a:lnTo>
                <a:close/>
                <a:moveTo>
                  <a:pt x="227116" y="1538303"/>
                </a:moveTo>
                <a:cubicBezTo>
                  <a:pt x="227339" y="1538882"/>
                  <a:pt x="228008" y="1540271"/>
                  <a:pt x="229794" y="1543049"/>
                </a:cubicBezTo>
                <a:lnTo>
                  <a:pt x="219077" y="1539345"/>
                </a:lnTo>
                <a:cubicBezTo>
                  <a:pt x="229794" y="1542123"/>
                  <a:pt x="226446" y="1536567"/>
                  <a:pt x="227116" y="1538303"/>
                </a:cubicBezTo>
                <a:close/>
                <a:moveTo>
                  <a:pt x="1301757" y="1536700"/>
                </a:moveTo>
                <a:cubicBezTo>
                  <a:pt x="1301757" y="1547813"/>
                  <a:pt x="1297788" y="1547813"/>
                  <a:pt x="1285883" y="1547813"/>
                </a:cubicBezTo>
                <a:cubicBezTo>
                  <a:pt x="1293819" y="1547813"/>
                  <a:pt x="1285883" y="1540404"/>
                  <a:pt x="1301757" y="1536700"/>
                </a:cubicBezTo>
                <a:close/>
                <a:moveTo>
                  <a:pt x="1197301" y="1536700"/>
                </a:moveTo>
                <a:lnTo>
                  <a:pt x="1204921" y="1539875"/>
                </a:lnTo>
                <a:cubicBezTo>
                  <a:pt x="1204921" y="1539875"/>
                  <a:pt x="1204921" y="1539875"/>
                  <a:pt x="1185871" y="1543050"/>
                </a:cubicBezTo>
                <a:cubicBezTo>
                  <a:pt x="1185871" y="1536700"/>
                  <a:pt x="1204921" y="1543050"/>
                  <a:pt x="1197301" y="1536700"/>
                </a:cubicBezTo>
                <a:close/>
                <a:moveTo>
                  <a:pt x="348568" y="1535793"/>
                </a:moveTo>
                <a:lnTo>
                  <a:pt x="345850" y="1539925"/>
                </a:lnTo>
                <a:lnTo>
                  <a:pt x="344839" y="1539573"/>
                </a:lnTo>
                <a:cubicBezTo>
                  <a:pt x="348568" y="1535793"/>
                  <a:pt x="348568" y="1535793"/>
                  <a:pt x="348568" y="1535793"/>
                </a:cubicBezTo>
                <a:close/>
                <a:moveTo>
                  <a:pt x="997445" y="1535192"/>
                </a:moveTo>
                <a:lnTo>
                  <a:pt x="996916" y="1536180"/>
                </a:lnTo>
                <a:lnTo>
                  <a:pt x="992767" y="1536065"/>
                </a:lnTo>
                <a:cubicBezTo>
                  <a:pt x="995574" y="1535192"/>
                  <a:pt x="996977" y="1534973"/>
                  <a:pt x="997445" y="1535192"/>
                </a:cubicBezTo>
                <a:close/>
                <a:moveTo>
                  <a:pt x="62637" y="1534781"/>
                </a:moveTo>
                <a:cubicBezTo>
                  <a:pt x="65454" y="1533392"/>
                  <a:pt x="68266" y="1532466"/>
                  <a:pt x="70141" y="1536170"/>
                </a:cubicBezTo>
                <a:cubicBezTo>
                  <a:pt x="70141" y="1536170"/>
                  <a:pt x="70141" y="1536170"/>
                  <a:pt x="69205" y="1537096"/>
                </a:cubicBezTo>
                <a:lnTo>
                  <a:pt x="63174" y="1543049"/>
                </a:lnTo>
                <a:lnTo>
                  <a:pt x="58886" y="1539874"/>
                </a:lnTo>
                <a:cubicBezTo>
                  <a:pt x="51382" y="1554691"/>
                  <a:pt x="88904" y="1550987"/>
                  <a:pt x="85149" y="1558395"/>
                </a:cubicBezTo>
                <a:cubicBezTo>
                  <a:pt x="77645" y="1554691"/>
                  <a:pt x="73893" y="1562099"/>
                  <a:pt x="73893" y="1562099"/>
                </a:cubicBezTo>
                <a:cubicBezTo>
                  <a:pt x="73893" y="1562099"/>
                  <a:pt x="73893" y="1562099"/>
                  <a:pt x="58886" y="1554691"/>
                </a:cubicBezTo>
                <a:cubicBezTo>
                  <a:pt x="70141" y="1550987"/>
                  <a:pt x="47627" y="1539874"/>
                  <a:pt x="55134" y="1536170"/>
                </a:cubicBezTo>
                <a:cubicBezTo>
                  <a:pt x="57010" y="1538022"/>
                  <a:pt x="59822" y="1536170"/>
                  <a:pt x="62637" y="1534781"/>
                </a:cubicBezTo>
                <a:close/>
                <a:moveTo>
                  <a:pt x="1026972" y="1534100"/>
                </a:moveTo>
                <a:cubicBezTo>
                  <a:pt x="1028316" y="1534537"/>
                  <a:pt x="1027381" y="1536065"/>
                  <a:pt x="1022703" y="1539558"/>
                </a:cubicBezTo>
                <a:cubicBezTo>
                  <a:pt x="1015219" y="1543050"/>
                  <a:pt x="1000251" y="1543050"/>
                  <a:pt x="989025" y="1543050"/>
                </a:cubicBezTo>
                <a:cubicBezTo>
                  <a:pt x="990896" y="1541304"/>
                  <a:pt x="994638" y="1538684"/>
                  <a:pt x="996509" y="1536938"/>
                </a:cubicBezTo>
                <a:lnTo>
                  <a:pt x="996916" y="1536180"/>
                </a:lnTo>
                <a:lnTo>
                  <a:pt x="1010461" y="1536556"/>
                </a:lnTo>
                <a:cubicBezTo>
                  <a:pt x="1017807" y="1535246"/>
                  <a:pt x="1024954" y="1533446"/>
                  <a:pt x="1026972" y="1534100"/>
                </a:cubicBezTo>
                <a:close/>
                <a:moveTo>
                  <a:pt x="24874" y="1531937"/>
                </a:moveTo>
                <a:cubicBezTo>
                  <a:pt x="24874" y="1543050"/>
                  <a:pt x="39690" y="1531937"/>
                  <a:pt x="47100" y="1535641"/>
                </a:cubicBezTo>
                <a:cubicBezTo>
                  <a:pt x="47100" y="1535641"/>
                  <a:pt x="47100" y="1535641"/>
                  <a:pt x="47100" y="1546754"/>
                </a:cubicBezTo>
                <a:cubicBezTo>
                  <a:pt x="47100" y="1546754"/>
                  <a:pt x="47100" y="1546754"/>
                  <a:pt x="39690" y="1539345"/>
                </a:cubicBezTo>
                <a:cubicBezTo>
                  <a:pt x="50803" y="1554162"/>
                  <a:pt x="28578" y="1543050"/>
                  <a:pt x="17467" y="1550458"/>
                </a:cubicBezTo>
                <a:lnTo>
                  <a:pt x="6352" y="1539345"/>
                </a:lnTo>
                <a:cubicBezTo>
                  <a:pt x="6352" y="1539345"/>
                  <a:pt x="6352" y="1539345"/>
                  <a:pt x="24874" y="1539345"/>
                </a:cubicBezTo>
                <a:cubicBezTo>
                  <a:pt x="24874" y="1535641"/>
                  <a:pt x="21171" y="1531937"/>
                  <a:pt x="24874" y="1531937"/>
                </a:cubicBezTo>
                <a:close/>
                <a:moveTo>
                  <a:pt x="62988" y="1527175"/>
                </a:moveTo>
                <a:cubicBezTo>
                  <a:pt x="66916" y="1527175"/>
                  <a:pt x="71283" y="1528762"/>
                  <a:pt x="73029" y="1531937"/>
                </a:cubicBezTo>
                <a:cubicBezTo>
                  <a:pt x="66045" y="1525587"/>
                  <a:pt x="59061" y="1531937"/>
                  <a:pt x="55564" y="1531937"/>
                </a:cubicBezTo>
                <a:cubicBezTo>
                  <a:pt x="55564" y="1528762"/>
                  <a:pt x="59061" y="1527175"/>
                  <a:pt x="62988" y="1527175"/>
                </a:cubicBezTo>
                <a:close/>
                <a:moveTo>
                  <a:pt x="132494" y="1525587"/>
                </a:moveTo>
                <a:cubicBezTo>
                  <a:pt x="143652" y="1529291"/>
                  <a:pt x="151089" y="1525587"/>
                  <a:pt x="158525" y="1529291"/>
                </a:cubicBezTo>
                <a:cubicBezTo>
                  <a:pt x="158525" y="1529291"/>
                  <a:pt x="158525" y="1529291"/>
                  <a:pt x="154806" y="1529291"/>
                </a:cubicBezTo>
                <a:cubicBezTo>
                  <a:pt x="154806" y="1540404"/>
                  <a:pt x="169684" y="1529291"/>
                  <a:pt x="177122" y="1532995"/>
                </a:cubicBezTo>
                <a:cubicBezTo>
                  <a:pt x="169684" y="1525587"/>
                  <a:pt x="180842" y="1529291"/>
                  <a:pt x="184563" y="1525587"/>
                </a:cubicBezTo>
                <a:cubicBezTo>
                  <a:pt x="180842" y="1532995"/>
                  <a:pt x="192000" y="1536699"/>
                  <a:pt x="199437" y="1536699"/>
                </a:cubicBezTo>
                <a:cubicBezTo>
                  <a:pt x="199437" y="1536699"/>
                  <a:pt x="199437" y="1536699"/>
                  <a:pt x="199437" y="1529291"/>
                </a:cubicBezTo>
                <a:cubicBezTo>
                  <a:pt x="199437" y="1529291"/>
                  <a:pt x="199437" y="1529291"/>
                  <a:pt x="188281" y="1529291"/>
                </a:cubicBezTo>
                <a:cubicBezTo>
                  <a:pt x="188281" y="1529291"/>
                  <a:pt x="188281" y="1529291"/>
                  <a:pt x="210596" y="1525587"/>
                </a:cubicBezTo>
                <a:cubicBezTo>
                  <a:pt x="214317" y="1529291"/>
                  <a:pt x="203159" y="1532995"/>
                  <a:pt x="195722" y="1540404"/>
                </a:cubicBezTo>
                <a:cubicBezTo>
                  <a:pt x="195722" y="1540404"/>
                  <a:pt x="195722" y="1540404"/>
                  <a:pt x="210596" y="1544108"/>
                </a:cubicBezTo>
                <a:cubicBezTo>
                  <a:pt x="208738" y="1549664"/>
                  <a:pt x="202226" y="1548738"/>
                  <a:pt x="195722" y="1547812"/>
                </a:cubicBezTo>
                <a:lnTo>
                  <a:pt x="186856" y="1547253"/>
                </a:lnTo>
                <a:lnTo>
                  <a:pt x="185492" y="1543182"/>
                </a:lnTo>
                <a:cubicBezTo>
                  <a:pt x="182701" y="1540404"/>
                  <a:pt x="177122" y="1538552"/>
                  <a:pt x="173405" y="1540404"/>
                </a:cubicBezTo>
                <a:cubicBezTo>
                  <a:pt x="173405" y="1544108"/>
                  <a:pt x="173405" y="1547812"/>
                  <a:pt x="177122" y="1547812"/>
                </a:cubicBezTo>
                <a:cubicBezTo>
                  <a:pt x="177122" y="1547812"/>
                  <a:pt x="177122" y="1547812"/>
                  <a:pt x="165964" y="1544108"/>
                </a:cubicBezTo>
                <a:cubicBezTo>
                  <a:pt x="165964" y="1544108"/>
                  <a:pt x="165964" y="1544108"/>
                  <a:pt x="169684" y="1551516"/>
                </a:cubicBezTo>
                <a:cubicBezTo>
                  <a:pt x="169684" y="1555220"/>
                  <a:pt x="143652" y="1558924"/>
                  <a:pt x="128772" y="1558924"/>
                </a:cubicBezTo>
                <a:cubicBezTo>
                  <a:pt x="125053" y="1555220"/>
                  <a:pt x="99019" y="1558924"/>
                  <a:pt x="84140" y="1555220"/>
                </a:cubicBezTo>
                <a:cubicBezTo>
                  <a:pt x="87861" y="1544108"/>
                  <a:pt x="102740" y="1558924"/>
                  <a:pt x="102740" y="1547812"/>
                </a:cubicBezTo>
                <a:cubicBezTo>
                  <a:pt x="102740" y="1544108"/>
                  <a:pt x="99019" y="1544108"/>
                  <a:pt x="95298" y="1544108"/>
                </a:cubicBezTo>
                <a:lnTo>
                  <a:pt x="95298" y="1547812"/>
                </a:lnTo>
                <a:cubicBezTo>
                  <a:pt x="95298" y="1547812"/>
                  <a:pt x="95298" y="1547812"/>
                  <a:pt x="91582" y="1540404"/>
                </a:cubicBezTo>
                <a:cubicBezTo>
                  <a:pt x="95298" y="1544108"/>
                  <a:pt x="106456" y="1544108"/>
                  <a:pt x="110174" y="1540404"/>
                </a:cubicBezTo>
                <a:cubicBezTo>
                  <a:pt x="110174" y="1540404"/>
                  <a:pt x="110174" y="1540404"/>
                  <a:pt x="102740" y="1536699"/>
                </a:cubicBezTo>
                <a:cubicBezTo>
                  <a:pt x="117614" y="1536699"/>
                  <a:pt x="121335" y="1532995"/>
                  <a:pt x="132494" y="1532995"/>
                </a:cubicBezTo>
                <a:cubicBezTo>
                  <a:pt x="132494" y="1532995"/>
                  <a:pt x="132494" y="1532995"/>
                  <a:pt x="132494" y="1525587"/>
                </a:cubicBezTo>
                <a:close/>
                <a:moveTo>
                  <a:pt x="913252" y="1524120"/>
                </a:moveTo>
                <a:lnTo>
                  <a:pt x="913243" y="1524669"/>
                </a:lnTo>
                <a:cubicBezTo>
                  <a:pt x="912588" y="1525538"/>
                  <a:pt x="910921" y="1525786"/>
                  <a:pt x="907111" y="1524793"/>
                </a:cubicBezTo>
                <a:close/>
                <a:moveTo>
                  <a:pt x="795751" y="1521354"/>
                </a:moveTo>
                <a:cubicBezTo>
                  <a:pt x="806467" y="1517650"/>
                  <a:pt x="799323" y="1528763"/>
                  <a:pt x="806467" y="1528763"/>
                </a:cubicBezTo>
                <a:lnTo>
                  <a:pt x="792179" y="1528763"/>
                </a:lnTo>
                <a:cubicBezTo>
                  <a:pt x="792179" y="1528763"/>
                  <a:pt x="792179" y="1528763"/>
                  <a:pt x="795751" y="1521354"/>
                </a:cubicBezTo>
                <a:close/>
                <a:moveTo>
                  <a:pt x="1140894" y="1520825"/>
                </a:moveTo>
                <a:cubicBezTo>
                  <a:pt x="1140894" y="1520825"/>
                  <a:pt x="1140894" y="1520825"/>
                  <a:pt x="1144598" y="1528536"/>
                </a:cubicBezTo>
                <a:cubicBezTo>
                  <a:pt x="1148302" y="1528536"/>
                  <a:pt x="1152007" y="1524681"/>
                  <a:pt x="1155711" y="1524681"/>
                </a:cubicBezTo>
                <a:cubicBezTo>
                  <a:pt x="1155711" y="1524681"/>
                  <a:pt x="1155711" y="1524681"/>
                  <a:pt x="1133486" y="1536247"/>
                </a:cubicBezTo>
                <a:cubicBezTo>
                  <a:pt x="1133486" y="1536247"/>
                  <a:pt x="1133486" y="1536247"/>
                  <a:pt x="1137190" y="1540102"/>
                </a:cubicBezTo>
                <a:cubicBezTo>
                  <a:pt x="1137190" y="1540102"/>
                  <a:pt x="1137190" y="1540102"/>
                  <a:pt x="1118669" y="1532391"/>
                </a:cubicBezTo>
                <a:cubicBezTo>
                  <a:pt x="1107556" y="1528536"/>
                  <a:pt x="1111260" y="1547813"/>
                  <a:pt x="1100148" y="1540102"/>
                </a:cubicBezTo>
                <a:cubicBezTo>
                  <a:pt x="1107556" y="1540102"/>
                  <a:pt x="1107556" y="1528536"/>
                  <a:pt x="1114965" y="1524681"/>
                </a:cubicBezTo>
                <a:cubicBezTo>
                  <a:pt x="1126077" y="1520825"/>
                  <a:pt x="1133486" y="1536247"/>
                  <a:pt x="1140894" y="1520825"/>
                </a:cubicBezTo>
                <a:close/>
                <a:moveTo>
                  <a:pt x="385779" y="1520825"/>
                </a:moveTo>
                <a:cubicBezTo>
                  <a:pt x="385779" y="1520825"/>
                  <a:pt x="385779" y="1520825"/>
                  <a:pt x="385779" y="1528233"/>
                </a:cubicBezTo>
                <a:cubicBezTo>
                  <a:pt x="393186" y="1524529"/>
                  <a:pt x="400596" y="1524529"/>
                  <a:pt x="396890" y="1520825"/>
                </a:cubicBezTo>
                <a:cubicBezTo>
                  <a:pt x="396890" y="1531938"/>
                  <a:pt x="419117" y="1531938"/>
                  <a:pt x="404300" y="1543050"/>
                </a:cubicBezTo>
                <a:cubicBezTo>
                  <a:pt x="404300" y="1539346"/>
                  <a:pt x="389483" y="1539346"/>
                  <a:pt x="400596" y="1535642"/>
                </a:cubicBezTo>
                <a:cubicBezTo>
                  <a:pt x="393186" y="1531938"/>
                  <a:pt x="389483" y="1539346"/>
                  <a:pt x="385779" y="1543050"/>
                </a:cubicBezTo>
                <a:cubicBezTo>
                  <a:pt x="374665" y="1535642"/>
                  <a:pt x="382073" y="1531938"/>
                  <a:pt x="378371" y="1524529"/>
                </a:cubicBezTo>
                <a:close/>
                <a:moveTo>
                  <a:pt x="922351" y="1516856"/>
                </a:moveTo>
                <a:cubicBezTo>
                  <a:pt x="922351" y="1520825"/>
                  <a:pt x="919494" y="1522809"/>
                  <a:pt x="916160" y="1523801"/>
                </a:cubicBezTo>
                <a:lnTo>
                  <a:pt x="913252" y="1524120"/>
                </a:lnTo>
                <a:lnTo>
                  <a:pt x="913303" y="1520825"/>
                </a:lnTo>
                <a:cubicBezTo>
                  <a:pt x="912826" y="1517848"/>
                  <a:pt x="912826" y="1514871"/>
                  <a:pt x="922351" y="1516856"/>
                </a:cubicBezTo>
                <a:close/>
                <a:moveTo>
                  <a:pt x="1279325" y="1513742"/>
                </a:moveTo>
                <a:cubicBezTo>
                  <a:pt x="1290506" y="1517406"/>
                  <a:pt x="1286778" y="1524733"/>
                  <a:pt x="1286778" y="1528396"/>
                </a:cubicBezTo>
                <a:cubicBezTo>
                  <a:pt x="1271871" y="1521069"/>
                  <a:pt x="1253235" y="1535723"/>
                  <a:pt x="1238327" y="1539387"/>
                </a:cubicBezTo>
                <a:cubicBezTo>
                  <a:pt x="1227146" y="1543050"/>
                  <a:pt x="1227146" y="1535723"/>
                  <a:pt x="1227146" y="1528396"/>
                </a:cubicBezTo>
                <a:cubicBezTo>
                  <a:pt x="1234600" y="1539387"/>
                  <a:pt x="1249509" y="1524733"/>
                  <a:pt x="1256962" y="1528396"/>
                </a:cubicBezTo>
                <a:cubicBezTo>
                  <a:pt x="1260690" y="1524733"/>
                  <a:pt x="1253235" y="1521069"/>
                  <a:pt x="1245782" y="1524733"/>
                </a:cubicBezTo>
                <a:cubicBezTo>
                  <a:pt x="1268144" y="1517406"/>
                  <a:pt x="1264417" y="1524733"/>
                  <a:pt x="1283052" y="1521069"/>
                </a:cubicBezTo>
                <a:cubicBezTo>
                  <a:pt x="1283052" y="1521069"/>
                  <a:pt x="1283052" y="1521069"/>
                  <a:pt x="1279325" y="1513742"/>
                </a:cubicBezTo>
                <a:close/>
                <a:moveTo>
                  <a:pt x="255331" y="1513232"/>
                </a:moveTo>
                <a:cubicBezTo>
                  <a:pt x="259059" y="1512406"/>
                  <a:pt x="262792" y="1513114"/>
                  <a:pt x="266519" y="1516894"/>
                </a:cubicBezTo>
                <a:lnTo>
                  <a:pt x="272267" y="1514654"/>
                </a:lnTo>
                <a:lnTo>
                  <a:pt x="272577" y="1515477"/>
                </a:lnTo>
                <a:cubicBezTo>
                  <a:pt x="273045" y="1518784"/>
                  <a:pt x="272110" y="1522564"/>
                  <a:pt x="266519" y="1524454"/>
                </a:cubicBezTo>
                <a:cubicBezTo>
                  <a:pt x="288891" y="1532013"/>
                  <a:pt x="277708" y="1539573"/>
                  <a:pt x="303822" y="1547132"/>
                </a:cubicBezTo>
                <a:cubicBezTo>
                  <a:pt x="303822" y="1547132"/>
                  <a:pt x="303822" y="1547132"/>
                  <a:pt x="303822" y="1543353"/>
                </a:cubicBezTo>
                <a:cubicBezTo>
                  <a:pt x="311279" y="1554692"/>
                  <a:pt x="341109" y="1528233"/>
                  <a:pt x="341109" y="1547132"/>
                </a:cubicBezTo>
                <a:cubicBezTo>
                  <a:pt x="341109" y="1547132"/>
                  <a:pt x="341109" y="1547132"/>
                  <a:pt x="342042" y="1545715"/>
                </a:cubicBezTo>
                <a:lnTo>
                  <a:pt x="345850" y="1539925"/>
                </a:lnTo>
                <a:lnTo>
                  <a:pt x="359751" y="1544770"/>
                </a:lnTo>
                <a:cubicBezTo>
                  <a:pt x="365344" y="1547132"/>
                  <a:pt x="370937" y="1549022"/>
                  <a:pt x="374666" y="1547132"/>
                </a:cubicBezTo>
                <a:cubicBezTo>
                  <a:pt x="374666" y="1547132"/>
                  <a:pt x="374666" y="1547132"/>
                  <a:pt x="370937" y="1550912"/>
                </a:cubicBezTo>
                <a:cubicBezTo>
                  <a:pt x="370937" y="1550912"/>
                  <a:pt x="370937" y="1550912"/>
                  <a:pt x="352298" y="1554692"/>
                </a:cubicBezTo>
                <a:cubicBezTo>
                  <a:pt x="352298" y="1558472"/>
                  <a:pt x="352298" y="1562251"/>
                  <a:pt x="356025" y="1562251"/>
                </a:cubicBezTo>
                <a:cubicBezTo>
                  <a:pt x="344839" y="1562251"/>
                  <a:pt x="356025" y="1547132"/>
                  <a:pt x="341109" y="1550912"/>
                </a:cubicBezTo>
                <a:cubicBezTo>
                  <a:pt x="341109" y="1550912"/>
                  <a:pt x="341109" y="1550912"/>
                  <a:pt x="341109" y="1554692"/>
                </a:cubicBezTo>
                <a:cubicBezTo>
                  <a:pt x="337380" y="1547132"/>
                  <a:pt x="329921" y="1550912"/>
                  <a:pt x="326193" y="1554692"/>
                </a:cubicBezTo>
                <a:cubicBezTo>
                  <a:pt x="326193" y="1554692"/>
                  <a:pt x="326193" y="1554692"/>
                  <a:pt x="326193" y="1543353"/>
                </a:cubicBezTo>
                <a:cubicBezTo>
                  <a:pt x="318734" y="1543353"/>
                  <a:pt x="318734" y="1550912"/>
                  <a:pt x="315009" y="1554692"/>
                </a:cubicBezTo>
                <a:cubicBezTo>
                  <a:pt x="318734" y="1550912"/>
                  <a:pt x="311279" y="1547132"/>
                  <a:pt x="303822" y="1550912"/>
                </a:cubicBezTo>
                <a:cubicBezTo>
                  <a:pt x="303822" y="1554692"/>
                  <a:pt x="303822" y="1554692"/>
                  <a:pt x="307551" y="1558472"/>
                </a:cubicBezTo>
                <a:cubicBezTo>
                  <a:pt x="315009" y="1569811"/>
                  <a:pt x="337380" y="1543353"/>
                  <a:pt x="344839" y="1562251"/>
                </a:cubicBezTo>
                <a:cubicBezTo>
                  <a:pt x="344839" y="1566031"/>
                  <a:pt x="333649" y="1558472"/>
                  <a:pt x="326193" y="1562251"/>
                </a:cubicBezTo>
                <a:cubicBezTo>
                  <a:pt x="326193" y="1562251"/>
                  <a:pt x="326193" y="1562251"/>
                  <a:pt x="329921" y="1566031"/>
                </a:cubicBezTo>
                <a:cubicBezTo>
                  <a:pt x="326193" y="1566031"/>
                  <a:pt x="322463" y="1566031"/>
                  <a:pt x="318734" y="1566031"/>
                </a:cubicBezTo>
                <a:cubicBezTo>
                  <a:pt x="318734" y="1566031"/>
                  <a:pt x="318734" y="1566031"/>
                  <a:pt x="322463" y="1569811"/>
                </a:cubicBezTo>
                <a:cubicBezTo>
                  <a:pt x="311279" y="1573591"/>
                  <a:pt x="318734" y="1581150"/>
                  <a:pt x="307551" y="1581150"/>
                </a:cubicBezTo>
                <a:cubicBezTo>
                  <a:pt x="307551" y="1581150"/>
                  <a:pt x="307551" y="1581150"/>
                  <a:pt x="307551" y="1577370"/>
                </a:cubicBezTo>
                <a:cubicBezTo>
                  <a:pt x="300092" y="1577370"/>
                  <a:pt x="300092" y="1581150"/>
                  <a:pt x="296363" y="1581150"/>
                </a:cubicBezTo>
                <a:cubicBezTo>
                  <a:pt x="285162" y="1581150"/>
                  <a:pt x="285162" y="1573591"/>
                  <a:pt x="285162" y="1569811"/>
                </a:cubicBezTo>
                <a:cubicBezTo>
                  <a:pt x="285162" y="1573591"/>
                  <a:pt x="296363" y="1573591"/>
                  <a:pt x="300092" y="1569811"/>
                </a:cubicBezTo>
                <a:cubicBezTo>
                  <a:pt x="301957" y="1566031"/>
                  <a:pt x="300092" y="1563196"/>
                  <a:pt x="296363" y="1560834"/>
                </a:cubicBezTo>
                <a:lnTo>
                  <a:pt x="281906" y="1554886"/>
                </a:lnTo>
                <a:lnTo>
                  <a:pt x="282365" y="1551385"/>
                </a:lnTo>
                <a:cubicBezTo>
                  <a:pt x="285162" y="1549967"/>
                  <a:pt x="288891" y="1549022"/>
                  <a:pt x="288891" y="1547132"/>
                </a:cubicBezTo>
                <a:cubicBezTo>
                  <a:pt x="281435" y="1543353"/>
                  <a:pt x="285162" y="1535793"/>
                  <a:pt x="266519" y="1535793"/>
                </a:cubicBezTo>
                <a:cubicBezTo>
                  <a:pt x="266519" y="1539573"/>
                  <a:pt x="270247" y="1539573"/>
                  <a:pt x="266519" y="1543353"/>
                </a:cubicBezTo>
                <a:cubicBezTo>
                  <a:pt x="259059" y="1535793"/>
                  <a:pt x="259059" y="1535793"/>
                  <a:pt x="262792" y="1528233"/>
                </a:cubicBezTo>
                <a:cubicBezTo>
                  <a:pt x="255331" y="1532013"/>
                  <a:pt x="251604" y="1528233"/>
                  <a:pt x="247876" y="1524454"/>
                </a:cubicBezTo>
                <a:cubicBezTo>
                  <a:pt x="240416" y="1528233"/>
                  <a:pt x="225502" y="1524454"/>
                  <a:pt x="221773" y="1528233"/>
                </a:cubicBezTo>
                <a:cubicBezTo>
                  <a:pt x="214317" y="1528233"/>
                  <a:pt x="218044" y="1524454"/>
                  <a:pt x="221773" y="1520674"/>
                </a:cubicBezTo>
                <a:cubicBezTo>
                  <a:pt x="232960" y="1532013"/>
                  <a:pt x="244144" y="1515713"/>
                  <a:pt x="255331" y="1513232"/>
                </a:cubicBezTo>
                <a:close/>
                <a:moveTo>
                  <a:pt x="270247" y="1509335"/>
                </a:moveTo>
                <a:cubicBezTo>
                  <a:pt x="272110" y="1511224"/>
                  <a:pt x="273045" y="1513114"/>
                  <a:pt x="272577" y="1514532"/>
                </a:cubicBezTo>
                <a:lnTo>
                  <a:pt x="272267" y="1514654"/>
                </a:lnTo>
                <a:close/>
                <a:moveTo>
                  <a:pt x="1331919" y="1501775"/>
                </a:moveTo>
                <a:lnTo>
                  <a:pt x="1343032" y="1506538"/>
                </a:lnTo>
                <a:lnTo>
                  <a:pt x="1335094" y="1509713"/>
                </a:lnTo>
                <a:close/>
                <a:moveTo>
                  <a:pt x="687604" y="1501775"/>
                </a:moveTo>
                <a:cubicBezTo>
                  <a:pt x="702685" y="1501775"/>
                  <a:pt x="687604" y="1513681"/>
                  <a:pt x="706456" y="1509712"/>
                </a:cubicBezTo>
                <a:cubicBezTo>
                  <a:pt x="706456" y="1509712"/>
                  <a:pt x="706456" y="1509712"/>
                  <a:pt x="676293" y="1525587"/>
                </a:cubicBezTo>
                <a:cubicBezTo>
                  <a:pt x="680063" y="1513681"/>
                  <a:pt x="683833" y="1509712"/>
                  <a:pt x="687604" y="1501775"/>
                </a:cubicBezTo>
                <a:close/>
                <a:moveTo>
                  <a:pt x="25401" y="1499129"/>
                </a:moveTo>
                <a:cubicBezTo>
                  <a:pt x="21593" y="1495425"/>
                  <a:pt x="13972" y="1506537"/>
                  <a:pt x="6352" y="1502833"/>
                </a:cubicBezTo>
                <a:close/>
                <a:moveTo>
                  <a:pt x="270410" y="1498600"/>
                </a:moveTo>
                <a:cubicBezTo>
                  <a:pt x="285223" y="1498600"/>
                  <a:pt x="281519" y="1510030"/>
                  <a:pt x="288927" y="1517650"/>
                </a:cubicBezTo>
                <a:cubicBezTo>
                  <a:pt x="285223" y="1510030"/>
                  <a:pt x="277816" y="1498600"/>
                  <a:pt x="266701" y="1502410"/>
                </a:cubicBezTo>
                <a:close/>
                <a:moveTo>
                  <a:pt x="141290" y="1498600"/>
                </a:moveTo>
                <a:cubicBezTo>
                  <a:pt x="141290" y="1498600"/>
                  <a:pt x="141290" y="1498600"/>
                  <a:pt x="159499" y="1502172"/>
                </a:cubicBezTo>
                <a:cubicBezTo>
                  <a:pt x="159499" y="1502172"/>
                  <a:pt x="159499" y="1502172"/>
                  <a:pt x="159499" y="1498600"/>
                </a:cubicBezTo>
                <a:cubicBezTo>
                  <a:pt x="159499" y="1502172"/>
                  <a:pt x="181350" y="1502172"/>
                  <a:pt x="188635" y="1505744"/>
                </a:cubicBezTo>
                <a:cubicBezTo>
                  <a:pt x="188635" y="1505744"/>
                  <a:pt x="188635" y="1505744"/>
                  <a:pt x="192278" y="1498600"/>
                </a:cubicBezTo>
                <a:cubicBezTo>
                  <a:pt x="192278" y="1498600"/>
                  <a:pt x="192278" y="1498600"/>
                  <a:pt x="203207" y="1502172"/>
                </a:cubicBezTo>
                <a:cubicBezTo>
                  <a:pt x="195921" y="1505744"/>
                  <a:pt x="199560" y="1505744"/>
                  <a:pt x="203207" y="1509315"/>
                </a:cubicBezTo>
                <a:cubicBezTo>
                  <a:pt x="203207" y="1509315"/>
                  <a:pt x="203207" y="1509315"/>
                  <a:pt x="195921" y="1509315"/>
                </a:cubicBezTo>
                <a:cubicBezTo>
                  <a:pt x="181350" y="1502172"/>
                  <a:pt x="152217" y="1512887"/>
                  <a:pt x="141290" y="1498600"/>
                </a:cubicBezTo>
                <a:close/>
                <a:moveTo>
                  <a:pt x="122240" y="1498600"/>
                </a:moveTo>
                <a:lnTo>
                  <a:pt x="141290" y="1506537"/>
                </a:lnTo>
                <a:lnTo>
                  <a:pt x="114303" y="1501775"/>
                </a:lnTo>
                <a:close/>
                <a:moveTo>
                  <a:pt x="1309141" y="1495425"/>
                </a:moveTo>
                <a:cubicBezTo>
                  <a:pt x="1309141" y="1495425"/>
                  <a:pt x="1309141" y="1495425"/>
                  <a:pt x="1312869" y="1506416"/>
                </a:cubicBezTo>
                <a:cubicBezTo>
                  <a:pt x="1297960" y="1510079"/>
                  <a:pt x="1290506" y="1517406"/>
                  <a:pt x="1279325" y="1513742"/>
                </a:cubicBezTo>
                <a:cubicBezTo>
                  <a:pt x="1284916" y="1510079"/>
                  <a:pt x="1292369" y="1509163"/>
                  <a:pt x="1298426" y="1507331"/>
                </a:cubicBezTo>
                <a:lnTo>
                  <a:pt x="1299868" y="1505729"/>
                </a:lnTo>
                <a:lnTo>
                  <a:pt x="1290644" y="1501775"/>
                </a:lnTo>
                <a:lnTo>
                  <a:pt x="1298581" y="1501775"/>
                </a:lnTo>
                <a:lnTo>
                  <a:pt x="1300643" y="1504868"/>
                </a:lnTo>
                <a:close/>
                <a:moveTo>
                  <a:pt x="728681" y="1495425"/>
                </a:moveTo>
                <a:lnTo>
                  <a:pt x="714393" y="1501775"/>
                </a:lnTo>
                <a:lnTo>
                  <a:pt x="709631" y="1498600"/>
                </a:lnTo>
                <a:close/>
                <a:moveTo>
                  <a:pt x="1219209" y="1486959"/>
                </a:moveTo>
                <a:lnTo>
                  <a:pt x="1227335" y="1486959"/>
                </a:lnTo>
                <a:lnTo>
                  <a:pt x="1227364" y="1487885"/>
                </a:lnTo>
                <a:cubicBezTo>
                  <a:pt x="1226352" y="1488116"/>
                  <a:pt x="1223971" y="1487885"/>
                  <a:pt x="1219209" y="1486959"/>
                </a:cubicBezTo>
                <a:close/>
                <a:moveTo>
                  <a:pt x="674451" y="1483262"/>
                </a:moveTo>
                <a:cubicBezTo>
                  <a:pt x="676086" y="1483552"/>
                  <a:pt x="676763" y="1484709"/>
                  <a:pt x="675861" y="1487487"/>
                </a:cubicBezTo>
                <a:cubicBezTo>
                  <a:pt x="668645" y="1491192"/>
                  <a:pt x="665037" y="1494896"/>
                  <a:pt x="654213" y="1498600"/>
                </a:cubicBezTo>
                <a:cubicBezTo>
                  <a:pt x="654213" y="1498600"/>
                  <a:pt x="654213" y="1498600"/>
                  <a:pt x="661429" y="1509712"/>
                </a:cubicBezTo>
                <a:cubicBezTo>
                  <a:pt x="654213" y="1502304"/>
                  <a:pt x="646997" y="1491192"/>
                  <a:pt x="639781" y="1487487"/>
                </a:cubicBezTo>
                <a:cubicBezTo>
                  <a:pt x="639781" y="1487487"/>
                  <a:pt x="639781" y="1487487"/>
                  <a:pt x="654213" y="1487487"/>
                </a:cubicBezTo>
                <a:cubicBezTo>
                  <a:pt x="654213" y="1487487"/>
                  <a:pt x="654213" y="1487487"/>
                  <a:pt x="650605" y="1483783"/>
                </a:cubicBezTo>
                <a:cubicBezTo>
                  <a:pt x="656017" y="1489340"/>
                  <a:pt x="669547" y="1482394"/>
                  <a:pt x="674451" y="1483262"/>
                </a:cubicBezTo>
                <a:close/>
                <a:moveTo>
                  <a:pt x="1226829" y="1479550"/>
                </a:moveTo>
                <a:cubicBezTo>
                  <a:pt x="1226829" y="1479550"/>
                  <a:pt x="1226829" y="1479550"/>
                  <a:pt x="1230639" y="1486959"/>
                </a:cubicBezTo>
                <a:cubicBezTo>
                  <a:pt x="1230639" y="1486959"/>
                  <a:pt x="1230639" y="1486959"/>
                  <a:pt x="1229210" y="1486959"/>
                </a:cubicBezTo>
                <a:lnTo>
                  <a:pt x="1227335" y="1486959"/>
                </a:lnTo>
                <a:lnTo>
                  <a:pt x="1227305" y="1486033"/>
                </a:lnTo>
                <a:cubicBezTo>
                  <a:pt x="1225876" y="1484180"/>
                  <a:pt x="1223019" y="1481402"/>
                  <a:pt x="1226829" y="1479550"/>
                </a:cubicBezTo>
                <a:close/>
                <a:moveTo>
                  <a:pt x="900126" y="1479550"/>
                </a:moveTo>
                <a:cubicBezTo>
                  <a:pt x="892189" y="1483254"/>
                  <a:pt x="888220" y="1490663"/>
                  <a:pt x="884252" y="1486959"/>
                </a:cubicBezTo>
                <a:cubicBezTo>
                  <a:pt x="888220" y="1479550"/>
                  <a:pt x="892189" y="1479550"/>
                  <a:pt x="900126" y="1479550"/>
                </a:cubicBezTo>
                <a:close/>
                <a:moveTo>
                  <a:pt x="792180" y="1476375"/>
                </a:moveTo>
                <a:cubicBezTo>
                  <a:pt x="792180" y="1476375"/>
                  <a:pt x="792180" y="1476375"/>
                  <a:pt x="777363" y="1491192"/>
                </a:cubicBezTo>
                <a:cubicBezTo>
                  <a:pt x="777363" y="1491192"/>
                  <a:pt x="777363" y="1491192"/>
                  <a:pt x="781067" y="1494896"/>
                </a:cubicBezTo>
                <a:cubicBezTo>
                  <a:pt x="766251" y="1498600"/>
                  <a:pt x="744025" y="1494896"/>
                  <a:pt x="740321" y="1491192"/>
                </a:cubicBezTo>
                <a:cubicBezTo>
                  <a:pt x="747730" y="1483783"/>
                  <a:pt x="725505" y="1483783"/>
                  <a:pt x="740321" y="1480079"/>
                </a:cubicBezTo>
                <a:cubicBezTo>
                  <a:pt x="751434" y="1483783"/>
                  <a:pt x="766251" y="1480079"/>
                  <a:pt x="769955" y="1487488"/>
                </a:cubicBezTo>
                <a:cubicBezTo>
                  <a:pt x="769955" y="1480079"/>
                  <a:pt x="788475" y="1487488"/>
                  <a:pt x="792180" y="1476375"/>
                </a:cubicBezTo>
                <a:close/>
                <a:moveTo>
                  <a:pt x="631814" y="1468595"/>
                </a:moveTo>
                <a:lnTo>
                  <a:pt x="635905" y="1472670"/>
                </a:lnTo>
                <a:cubicBezTo>
                  <a:pt x="632186" y="1471744"/>
                  <a:pt x="630791" y="1470818"/>
                  <a:pt x="630674" y="1469892"/>
                </a:cubicBezTo>
                <a:close/>
                <a:moveTo>
                  <a:pt x="1472803" y="1468437"/>
                </a:moveTo>
                <a:cubicBezTo>
                  <a:pt x="1476375" y="1472141"/>
                  <a:pt x="1469232" y="1475845"/>
                  <a:pt x="1469232" y="1479549"/>
                </a:cubicBezTo>
                <a:lnTo>
                  <a:pt x="1462087" y="1475845"/>
                </a:lnTo>
                <a:cubicBezTo>
                  <a:pt x="1462087" y="1475845"/>
                  <a:pt x="1462087" y="1475845"/>
                  <a:pt x="1472803" y="1468437"/>
                </a:cubicBezTo>
                <a:close/>
                <a:moveTo>
                  <a:pt x="1235084" y="1465262"/>
                </a:moveTo>
                <a:lnTo>
                  <a:pt x="1235084" y="1468437"/>
                </a:lnTo>
                <a:lnTo>
                  <a:pt x="1227146" y="1473200"/>
                </a:lnTo>
                <a:close/>
                <a:moveTo>
                  <a:pt x="300054" y="1457325"/>
                </a:moveTo>
                <a:cubicBezTo>
                  <a:pt x="300054" y="1465262"/>
                  <a:pt x="300054" y="1461294"/>
                  <a:pt x="292632" y="1461294"/>
                </a:cubicBezTo>
                <a:cubicBezTo>
                  <a:pt x="288927" y="1457325"/>
                  <a:pt x="292632" y="1457325"/>
                  <a:pt x="300054" y="1457325"/>
                </a:cubicBezTo>
                <a:close/>
                <a:moveTo>
                  <a:pt x="1040619" y="1456134"/>
                </a:moveTo>
                <a:cubicBezTo>
                  <a:pt x="1043298" y="1456531"/>
                  <a:pt x="1045977" y="1457325"/>
                  <a:pt x="1047763" y="1457325"/>
                </a:cubicBezTo>
                <a:lnTo>
                  <a:pt x="1033475" y="1457325"/>
                </a:lnTo>
                <a:cubicBezTo>
                  <a:pt x="1035261" y="1455738"/>
                  <a:pt x="1037940" y="1455738"/>
                  <a:pt x="1040619" y="1456134"/>
                </a:cubicBezTo>
                <a:close/>
                <a:moveTo>
                  <a:pt x="892189" y="1454150"/>
                </a:moveTo>
                <a:cubicBezTo>
                  <a:pt x="877372" y="1457722"/>
                  <a:pt x="877372" y="1468438"/>
                  <a:pt x="858852" y="1468438"/>
                </a:cubicBezTo>
                <a:cubicBezTo>
                  <a:pt x="858852" y="1464866"/>
                  <a:pt x="858852" y="1468438"/>
                  <a:pt x="862556" y="1464866"/>
                </a:cubicBezTo>
                <a:cubicBezTo>
                  <a:pt x="858852" y="1454150"/>
                  <a:pt x="888485" y="1457722"/>
                  <a:pt x="892189" y="1454150"/>
                </a:cubicBezTo>
                <a:close/>
                <a:moveTo>
                  <a:pt x="1851489" y="1454101"/>
                </a:moveTo>
                <a:cubicBezTo>
                  <a:pt x="1859894" y="1454547"/>
                  <a:pt x="1867364" y="1456333"/>
                  <a:pt x="1874835" y="1458119"/>
                </a:cubicBezTo>
                <a:cubicBezTo>
                  <a:pt x="1874835" y="1458119"/>
                  <a:pt x="1874835" y="1458119"/>
                  <a:pt x="1856159" y="1472406"/>
                </a:cubicBezTo>
                <a:cubicBezTo>
                  <a:pt x="1856159" y="1468835"/>
                  <a:pt x="1844953" y="1468835"/>
                  <a:pt x="1841217" y="1468835"/>
                </a:cubicBezTo>
                <a:cubicBezTo>
                  <a:pt x="1837482" y="1468835"/>
                  <a:pt x="1837482" y="1461691"/>
                  <a:pt x="1833747" y="1458119"/>
                </a:cubicBezTo>
                <a:cubicBezTo>
                  <a:pt x="1833747" y="1458119"/>
                  <a:pt x="1833747" y="1458119"/>
                  <a:pt x="1830012" y="1465263"/>
                </a:cubicBezTo>
                <a:cubicBezTo>
                  <a:pt x="1826276" y="1458119"/>
                  <a:pt x="1811335" y="1479550"/>
                  <a:pt x="1815070" y="1468835"/>
                </a:cubicBezTo>
                <a:cubicBezTo>
                  <a:pt x="1822541" y="1472406"/>
                  <a:pt x="1826276" y="1458119"/>
                  <a:pt x="1822541" y="1458119"/>
                </a:cubicBezTo>
                <a:cubicBezTo>
                  <a:pt x="1833747" y="1454547"/>
                  <a:pt x="1843085" y="1453654"/>
                  <a:pt x="1851489" y="1454101"/>
                </a:cubicBezTo>
                <a:close/>
                <a:moveTo>
                  <a:pt x="1092346" y="1453757"/>
                </a:moveTo>
                <a:lnTo>
                  <a:pt x="1089583" y="1456007"/>
                </a:lnTo>
                <a:cubicBezTo>
                  <a:pt x="1084473" y="1459282"/>
                  <a:pt x="1077967" y="1462088"/>
                  <a:pt x="1074249" y="1462088"/>
                </a:cubicBezTo>
                <a:cubicBezTo>
                  <a:pt x="1074249" y="1454604"/>
                  <a:pt x="1079826" y="1454604"/>
                  <a:pt x="1085401" y="1454604"/>
                </a:cubicBezTo>
                <a:close/>
                <a:moveTo>
                  <a:pt x="284616" y="1453403"/>
                </a:moveTo>
                <a:lnTo>
                  <a:pt x="286106" y="1454149"/>
                </a:lnTo>
                <a:cubicBezTo>
                  <a:pt x="282384" y="1454149"/>
                  <a:pt x="282384" y="1454149"/>
                  <a:pt x="282384" y="1454149"/>
                </a:cubicBezTo>
                <a:close/>
                <a:moveTo>
                  <a:pt x="1093540" y="1452784"/>
                </a:moveTo>
                <a:lnTo>
                  <a:pt x="1093069" y="1453669"/>
                </a:lnTo>
                <a:lnTo>
                  <a:pt x="1092346" y="1453757"/>
                </a:lnTo>
                <a:close/>
                <a:moveTo>
                  <a:pt x="1547812" y="1450975"/>
                </a:moveTo>
                <a:cubicBezTo>
                  <a:pt x="1547812" y="1450975"/>
                  <a:pt x="1547812" y="1450975"/>
                  <a:pt x="1540272" y="1465580"/>
                </a:cubicBezTo>
                <a:cubicBezTo>
                  <a:pt x="1540272" y="1461929"/>
                  <a:pt x="1544043" y="1461929"/>
                  <a:pt x="1547812" y="1461929"/>
                </a:cubicBezTo>
                <a:cubicBezTo>
                  <a:pt x="1532732" y="1469231"/>
                  <a:pt x="1502569" y="1487487"/>
                  <a:pt x="1487489" y="1483836"/>
                </a:cubicBezTo>
                <a:cubicBezTo>
                  <a:pt x="1487489" y="1483836"/>
                  <a:pt x="1487489" y="1483836"/>
                  <a:pt x="1491259" y="1480185"/>
                </a:cubicBezTo>
                <a:cubicBezTo>
                  <a:pt x="1495028" y="1476534"/>
                  <a:pt x="1487489" y="1476534"/>
                  <a:pt x="1487489" y="1476534"/>
                </a:cubicBezTo>
                <a:cubicBezTo>
                  <a:pt x="1487489" y="1476534"/>
                  <a:pt x="1487489" y="1476534"/>
                  <a:pt x="1502569" y="1472882"/>
                </a:cubicBezTo>
                <a:cubicBezTo>
                  <a:pt x="1491259" y="1472882"/>
                  <a:pt x="1502569" y="1458278"/>
                  <a:pt x="1513883" y="1461929"/>
                </a:cubicBezTo>
                <a:cubicBezTo>
                  <a:pt x="1517652" y="1461929"/>
                  <a:pt x="1498800" y="1465580"/>
                  <a:pt x="1502569" y="1469231"/>
                </a:cubicBezTo>
                <a:cubicBezTo>
                  <a:pt x="1502569" y="1469231"/>
                  <a:pt x="1502569" y="1469231"/>
                  <a:pt x="1513883" y="1472882"/>
                </a:cubicBezTo>
                <a:cubicBezTo>
                  <a:pt x="1517652" y="1469231"/>
                  <a:pt x="1525192" y="1469231"/>
                  <a:pt x="1521422" y="1465580"/>
                </a:cubicBezTo>
                <a:cubicBezTo>
                  <a:pt x="1517652" y="1465580"/>
                  <a:pt x="1517652" y="1465580"/>
                  <a:pt x="1517652" y="1465580"/>
                </a:cubicBezTo>
                <a:cubicBezTo>
                  <a:pt x="1525192" y="1461929"/>
                  <a:pt x="1540272" y="1461929"/>
                  <a:pt x="1547812" y="1450975"/>
                </a:cubicBezTo>
                <a:close/>
                <a:moveTo>
                  <a:pt x="903831" y="1450975"/>
                </a:moveTo>
                <a:cubicBezTo>
                  <a:pt x="911239" y="1450975"/>
                  <a:pt x="907535" y="1450975"/>
                  <a:pt x="907535" y="1454150"/>
                </a:cubicBezTo>
                <a:cubicBezTo>
                  <a:pt x="907535" y="1454150"/>
                  <a:pt x="907535" y="1454150"/>
                  <a:pt x="903831" y="1454150"/>
                </a:cubicBezTo>
                <a:cubicBezTo>
                  <a:pt x="900126" y="1450975"/>
                  <a:pt x="903831" y="1454150"/>
                  <a:pt x="903831" y="1450975"/>
                </a:cubicBezTo>
                <a:close/>
                <a:moveTo>
                  <a:pt x="1122983" y="1450135"/>
                </a:moveTo>
                <a:lnTo>
                  <a:pt x="1123976" y="1450862"/>
                </a:lnTo>
                <a:cubicBezTo>
                  <a:pt x="1126299" y="1451798"/>
                  <a:pt x="1128158" y="1452733"/>
                  <a:pt x="1126299" y="1454604"/>
                </a:cubicBezTo>
                <a:close/>
                <a:moveTo>
                  <a:pt x="1122446" y="1449743"/>
                </a:moveTo>
                <a:lnTo>
                  <a:pt x="1122697" y="1449751"/>
                </a:lnTo>
                <a:lnTo>
                  <a:pt x="1122983" y="1450135"/>
                </a:lnTo>
                <a:close/>
                <a:moveTo>
                  <a:pt x="1096555" y="1447120"/>
                </a:moveTo>
                <a:cubicBezTo>
                  <a:pt x="1097484" y="1448056"/>
                  <a:pt x="1097019" y="1449459"/>
                  <a:pt x="1095683" y="1451038"/>
                </a:cubicBezTo>
                <a:lnTo>
                  <a:pt x="1093540" y="1452784"/>
                </a:lnTo>
                <a:close/>
                <a:moveTo>
                  <a:pt x="1336055" y="1446873"/>
                </a:moveTo>
                <a:lnTo>
                  <a:pt x="1334238" y="1447959"/>
                </a:lnTo>
                <a:cubicBezTo>
                  <a:pt x="1328273" y="1450340"/>
                  <a:pt x="1321848" y="1452245"/>
                  <a:pt x="1316342" y="1454150"/>
                </a:cubicBezTo>
                <a:cubicBezTo>
                  <a:pt x="1312670" y="1457960"/>
                  <a:pt x="1308999" y="1461770"/>
                  <a:pt x="1312670" y="1461770"/>
                </a:cubicBezTo>
                <a:cubicBezTo>
                  <a:pt x="1316342" y="1457960"/>
                  <a:pt x="1334697" y="1454150"/>
                  <a:pt x="1331026" y="1461770"/>
                </a:cubicBezTo>
                <a:cubicBezTo>
                  <a:pt x="1312670" y="1461770"/>
                  <a:pt x="1323684" y="1465580"/>
                  <a:pt x="1308999" y="1473200"/>
                </a:cubicBezTo>
                <a:cubicBezTo>
                  <a:pt x="1305328" y="1469390"/>
                  <a:pt x="1294315" y="1465580"/>
                  <a:pt x="1290644" y="1465580"/>
                </a:cubicBezTo>
                <a:cubicBezTo>
                  <a:pt x="1305328" y="1465580"/>
                  <a:pt x="1305328" y="1454150"/>
                  <a:pt x="1316342" y="1450340"/>
                </a:cubicBezTo>
                <a:cubicBezTo>
                  <a:pt x="1316342" y="1450340"/>
                  <a:pt x="1316342" y="1450340"/>
                  <a:pt x="1312670" y="1450340"/>
                </a:cubicBezTo>
                <a:close/>
                <a:moveTo>
                  <a:pt x="1055701" y="1446212"/>
                </a:moveTo>
                <a:lnTo>
                  <a:pt x="1063638" y="1454150"/>
                </a:lnTo>
                <a:lnTo>
                  <a:pt x="1052525" y="1450975"/>
                </a:lnTo>
                <a:close/>
                <a:moveTo>
                  <a:pt x="1338438" y="1445450"/>
                </a:moveTo>
                <a:lnTo>
                  <a:pt x="1338368" y="1446530"/>
                </a:lnTo>
                <a:lnTo>
                  <a:pt x="1336055" y="1446873"/>
                </a:lnTo>
                <a:close/>
                <a:moveTo>
                  <a:pt x="776834" y="1443037"/>
                </a:moveTo>
                <a:cubicBezTo>
                  <a:pt x="784242" y="1443037"/>
                  <a:pt x="795355" y="1443037"/>
                  <a:pt x="791650" y="1450975"/>
                </a:cubicBezTo>
                <a:cubicBezTo>
                  <a:pt x="780538" y="1443037"/>
                  <a:pt x="773130" y="1450975"/>
                  <a:pt x="776834" y="1443037"/>
                </a:cubicBezTo>
                <a:close/>
                <a:moveTo>
                  <a:pt x="320236" y="1442743"/>
                </a:moveTo>
                <a:lnTo>
                  <a:pt x="323338" y="1442951"/>
                </a:lnTo>
                <a:cubicBezTo>
                  <a:pt x="319620" y="1442951"/>
                  <a:pt x="319620" y="1442951"/>
                  <a:pt x="319620" y="1442951"/>
                </a:cubicBezTo>
                <a:close/>
                <a:moveTo>
                  <a:pt x="855696" y="1441741"/>
                </a:moveTo>
                <a:cubicBezTo>
                  <a:pt x="858833" y="1441273"/>
                  <a:pt x="861389" y="1441507"/>
                  <a:pt x="862318" y="1443378"/>
                </a:cubicBezTo>
                <a:cubicBezTo>
                  <a:pt x="860459" y="1445249"/>
                  <a:pt x="859530" y="1444314"/>
                  <a:pt x="858136" y="1442911"/>
                </a:cubicBezTo>
                <a:lnTo>
                  <a:pt x="855663" y="1441749"/>
                </a:lnTo>
                <a:close/>
                <a:moveTo>
                  <a:pt x="349531" y="1439862"/>
                </a:moveTo>
                <a:cubicBezTo>
                  <a:pt x="349531" y="1439862"/>
                  <a:pt x="349531" y="1439862"/>
                  <a:pt x="357204" y="1446847"/>
                </a:cubicBezTo>
                <a:cubicBezTo>
                  <a:pt x="357204" y="1446847"/>
                  <a:pt x="357204" y="1446847"/>
                  <a:pt x="334184" y="1450339"/>
                </a:cubicBezTo>
                <a:cubicBezTo>
                  <a:pt x="341860" y="1453832"/>
                  <a:pt x="341860" y="1453832"/>
                  <a:pt x="338021" y="1457324"/>
                </a:cubicBezTo>
                <a:cubicBezTo>
                  <a:pt x="311165" y="1446847"/>
                  <a:pt x="353369" y="1446847"/>
                  <a:pt x="349531" y="1439862"/>
                </a:cubicBezTo>
                <a:close/>
                <a:moveTo>
                  <a:pt x="1342039" y="1435100"/>
                </a:moveTo>
                <a:cubicBezTo>
                  <a:pt x="1342039" y="1435100"/>
                  <a:pt x="1342039" y="1438910"/>
                  <a:pt x="1349375" y="1438910"/>
                </a:cubicBezTo>
                <a:lnTo>
                  <a:pt x="1338438" y="1445450"/>
                </a:lnTo>
                <a:lnTo>
                  <a:pt x="1338827" y="1439386"/>
                </a:lnTo>
                <a:cubicBezTo>
                  <a:pt x="1337450" y="1437958"/>
                  <a:pt x="1336533" y="1437005"/>
                  <a:pt x="1342039" y="1435100"/>
                </a:cubicBezTo>
                <a:close/>
                <a:moveTo>
                  <a:pt x="645231" y="1431130"/>
                </a:moveTo>
                <a:lnTo>
                  <a:pt x="646448" y="1431924"/>
                </a:lnTo>
                <a:cubicBezTo>
                  <a:pt x="642797" y="1431924"/>
                  <a:pt x="642797" y="1431924"/>
                  <a:pt x="642797" y="1431924"/>
                </a:cubicBezTo>
                <a:close/>
                <a:moveTo>
                  <a:pt x="692486" y="1427943"/>
                </a:moveTo>
                <a:lnTo>
                  <a:pt x="695417" y="1431924"/>
                </a:lnTo>
                <a:cubicBezTo>
                  <a:pt x="691698" y="1428220"/>
                  <a:pt x="691698" y="1428220"/>
                  <a:pt x="691698" y="1428220"/>
                </a:cubicBezTo>
                <a:close/>
                <a:moveTo>
                  <a:pt x="292262" y="1424287"/>
                </a:moveTo>
                <a:lnTo>
                  <a:pt x="293548" y="1424287"/>
                </a:lnTo>
                <a:cubicBezTo>
                  <a:pt x="292619" y="1426153"/>
                  <a:pt x="292388" y="1426387"/>
                  <a:pt x="292328" y="1425745"/>
                </a:cubicBezTo>
                <a:close/>
                <a:moveTo>
                  <a:pt x="1649689" y="1424004"/>
                </a:moveTo>
                <a:cubicBezTo>
                  <a:pt x="1656475" y="1422267"/>
                  <a:pt x="1655761" y="1427824"/>
                  <a:pt x="1670050" y="1425045"/>
                </a:cubicBezTo>
                <a:cubicBezTo>
                  <a:pt x="1647190" y="1425045"/>
                  <a:pt x="1670050" y="1436158"/>
                  <a:pt x="1654808" y="1439862"/>
                </a:cubicBezTo>
                <a:cubicBezTo>
                  <a:pt x="1654808" y="1439862"/>
                  <a:pt x="1654808" y="1439862"/>
                  <a:pt x="1635761" y="1439862"/>
                </a:cubicBezTo>
                <a:cubicBezTo>
                  <a:pt x="1650999" y="1436158"/>
                  <a:pt x="1631949" y="1436158"/>
                  <a:pt x="1639568" y="1428750"/>
                </a:cubicBezTo>
                <a:cubicBezTo>
                  <a:pt x="1644331" y="1425971"/>
                  <a:pt x="1647426" y="1424582"/>
                  <a:pt x="1649689" y="1424004"/>
                </a:cubicBezTo>
                <a:close/>
                <a:moveTo>
                  <a:pt x="1039528" y="1423996"/>
                </a:moveTo>
                <a:lnTo>
                  <a:pt x="1040958" y="1424430"/>
                </a:lnTo>
                <a:lnTo>
                  <a:pt x="1025538" y="1431925"/>
                </a:lnTo>
                <a:cubicBezTo>
                  <a:pt x="1031253" y="1426369"/>
                  <a:pt x="1035778" y="1424285"/>
                  <a:pt x="1039528" y="1423996"/>
                </a:cubicBezTo>
                <a:close/>
                <a:moveTo>
                  <a:pt x="1331919" y="1423987"/>
                </a:moveTo>
                <a:cubicBezTo>
                  <a:pt x="1331919" y="1423987"/>
                  <a:pt x="1331919" y="1423987"/>
                  <a:pt x="1343032" y="1423987"/>
                </a:cubicBezTo>
                <a:cubicBezTo>
                  <a:pt x="1343032" y="1423987"/>
                  <a:pt x="1343032" y="1423987"/>
                  <a:pt x="1335623" y="1435100"/>
                </a:cubicBezTo>
                <a:cubicBezTo>
                  <a:pt x="1331919" y="1431396"/>
                  <a:pt x="1331919" y="1427691"/>
                  <a:pt x="1331919" y="1423987"/>
                </a:cubicBezTo>
                <a:close/>
                <a:moveTo>
                  <a:pt x="349266" y="1423987"/>
                </a:moveTo>
                <a:cubicBezTo>
                  <a:pt x="349266" y="1423987"/>
                  <a:pt x="349266" y="1423987"/>
                  <a:pt x="360380" y="1423987"/>
                </a:cubicBezTo>
                <a:cubicBezTo>
                  <a:pt x="360380" y="1423987"/>
                  <a:pt x="360380" y="1423987"/>
                  <a:pt x="352972" y="1428749"/>
                </a:cubicBezTo>
                <a:cubicBezTo>
                  <a:pt x="352972" y="1428749"/>
                  <a:pt x="349266" y="1428749"/>
                  <a:pt x="349266" y="1423987"/>
                </a:cubicBezTo>
                <a:close/>
                <a:moveTo>
                  <a:pt x="334184" y="1423987"/>
                </a:moveTo>
                <a:cubicBezTo>
                  <a:pt x="334184" y="1423987"/>
                  <a:pt x="334184" y="1423987"/>
                  <a:pt x="338153" y="1435099"/>
                </a:cubicBezTo>
                <a:cubicBezTo>
                  <a:pt x="338153" y="1431395"/>
                  <a:pt x="334184" y="1431395"/>
                  <a:pt x="330217" y="1431395"/>
                </a:cubicBezTo>
                <a:close/>
                <a:moveTo>
                  <a:pt x="2120897" y="1420812"/>
                </a:moveTo>
                <a:cubicBezTo>
                  <a:pt x="2120897" y="1424781"/>
                  <a:pt x="2108991" y="1428749"/>
                  <a:pt x="2105022" y="1424781"/>
                </a:cubicBezTo>
                <a:cubicBezTo>
                  <a:pt x="2105022" y="1420812"/>
                  <a:pt x="2116928" y="1424781"/>
                  <a:pt x="2120897" y="1420812"/>
                </a:cubicBezTo>
                <a:close/>
                <a:moveTo>
                  <a:pt x="1057685" y="1419945"/>
                </a:moveTo>
                <a:cubicBezTo>
                  <a:pt x="1060543" y="1420350"/>
                  <a:pt x="1062686" y="1421739"/>
                  <a:pt x="1063638" y="1424517"/>
                </a:cubicBezTo>
                <a:cubicBezTo>
                  <a:pt x="1057923" y="1433778"/>
                  <a:pt x="1054113" y="1430073"/>
                  <a:pt x="1048875" y="1426832"/>
                </a:cubicBezTo>
                <a:lnTo>
                  <a:pt x="1040958" y="1424430"/>
                </a:lnTo>
                <a:lnTo>
                  <a:pt x="1047446" y="1421276"/>
                </a:lnTo>
                <a:cubicBezTo>
                  <a:pt x="1051256" y="1420118"/>
                  <a:pt x="1054828" y="1419540"/>
                  <a:pt x="1057685" y="1419945"/>
                </a:cubicBezTo>
                <a:close/>
                <a:moveTo>
                  <a:pt x="657402" y="1417637"/>
                </a:moveTo>
                <a:cubicBezTo>
                  <a:pt x="657402" y="1417637"/>
                  <a:pt x="657402" y="1417637"/>
                  <a:pt x="668356" y="1421209"/>
                </a:cubicBezTo>
                <a:cubicBezTo>
                  <a:pt x="664705" y="1421209"/>
                  <a:pt x="653751" y="1428352"/>
                  <a:pt x="650100" y="1428352"/>
                </a:cubicBezTo>
                <a:cubicBezTo>
                  <a:pt x="650100" y="1428352"/>
                  <a:pt x="650100" y="1428352"/>
                  <a:pt x="653751" y="1428352"/>
                </a:cubicBezTo>
                <a:cubicBezTo>
                  <a:pt x="653751" y="1428352"/>
                  <a:pt x="653751" y="1428352"/>
                  <a:pt x="652382" y="1428799"/>
                </a:cubicBezTo>
                <a:lnTo>
                  <a:pt x="645231" y="1431130"/>
                </a:lnTo>
                <a:lnTo>
                  <a:pt x="643025" y="1429692"/>
                </a:lnTo>
                <a:cubicBezTo>
                  <a:pt x="645764" y="1427683"/>
                  <a:pt x="662879" y="1425674"/>
                  <a:pt x="657402" y="1417637"/>
                </a:cubicBezTo>
                <a:close/>
                <a:moveTo>
                  <a:pt x="1126299" y="1417184"/>
                </a:moveTo>
                <a:cubicBezTo>
                  <a:pt x="1126299" y="1417184"/>
                  <a:pt x="1126299" y="1417184"/>
                  <a:pt x="1137454" y="1428410"/>
                </a:cubicBezTo>
                <a:cubicBezTo>
                  <a:pt x="1126299" y="1428410"/>
                  <a:pt x="1133736" y="1439636"/>
                  <a:pt x="1122581" y="1432152"/>
                </a:cubicBezTo>
                <a:cubicBezTo>
                  <a:pt x="1115145" y="1435894"/>
                  <a:pt x="1122581" y="1439636"/>
                  <a:pt x="1126299" y="1439636"/>
                </a:cubicBezTo>
                <a:cubicBezTo>
                  <a:pt x="1126299" y="1439636"/>
                  <a:pt x="1126299" y="1439636"/>
                  <a:pt x="1118863" y="1447120"/>
                </a:cubicBezTo>
                <a:lnTo>
                  <a:pt x="1122446" y="1449743"/>
                </a:lnTo>
                <a:lnTo>
                  <a:pt x="1114216" y="1449459"/>
                </a:lnTo>
                <a:cubicBezTo>
                  <a:pt x="1107709" y="1449927"/>
                  <a:pt x="1100273" y="1450862"/>
                  <a:pt x="1096555" y="1447120"/>
                </a:cubicBezTo>
                <a:cubicBezTo>
                  <a:pt x="1085401" y="1450862"/>
                  <a:pt x="1077967" y="1447120"/>
                  <a:pt x="1074249" y="1454604"/>
                </a:cubicBezTo>
                <a:cubicBezTo>
                  <a:pt x="1063094" y="1458346"/>
                  <a:pt x="1077967" y="1443378"/>
                  <a:pt x="1063094" y="1447120"/>
                </a:cubicBezTo>
                <a:cubicBezTo>
                  <a:pt x="1066812" y="1447120"/>
                  <a:pt x="1074249" y="1439636"/>
                  <a:pt x="1077967" y="1443378"/>
                </a:cubicBezTo>
                <a:cubicBezTo>
                  <a:pt x="1077967" y="1443378"/>
                  <a:pt x="1077967" y="1443378"/>
                  <a:pt x="1085401" y="1428410"/>
                </a:cubicBezTo>
                <a:cubicBezTo>
                  <a:pt x="1100273" y="1424668"/>
                  <a:pt x="1107709" y="1417184"/>
                  <a:pt x="1126299" y="1417184"/>
                </a:cubicBezTo>
                <a:close/>
                <a:moveTo>
                  <a:pt x="981296" y="1417184"/>
                </a:moveTo>
                <a:cubicBezTo>
                  <a:pt x="985014" y="1420926"/>
                  <a:pt x="992451" y="1417184"/>
                  <a:pt x="988732" y="1420926"/>
                </a:cubicBezTo>
                <a:cubicBezTo>
                  <a:pt x="988732" y="1420926"/>
                  <a:pt x="988732" y="1420926"/>
                  <a:pt x="973860" y="1424668"/>
                </a:cubicBezTo>
                <a:cubicBezTo>
                  <a:pt x="973860" y="1424668"/>
                  <a:pt x="973860" y="1424668"/>
                  <a:pt x="981296" y="1417184"/>
                </a:cubicBezTo>
                <a:close/>
                <a:moveTo>
                  <a:pt x="1446741" y="1413329"/>
                </a:moveTo>
                <a:cubicBezTo>
                  <a:pt x="1446741" y="1416957"/>
                  <a:pt x="1439334" y="1424214"/>
                  <a:pt x="1446741" y="1427843"/>
                </a:cubicBezTo>
                <a:cubicBezTo>
                  <a:pt x="1454150" y="1424214"/>
                  <a:pt x="1454150" y="1420586"/>
                  <a:pt x="1454150" y="1420586"/>
                </a:cubicBezTo>
                <a:cubicBezTo>
                  <a:pt x="1468966" y="1420586"/>
                  <a:pt x="1468966" y="1424214"/>
                  <a:pt x="1476374" y="1431472"/>
                </a:cubicBezTo>
                <a:cubicBezTo>
                  <a:pt x="1468966" y="1435100"/>
                  <a:pt x="1472671" y="1427843"/>
                  <a:pt x="1461560" y="1427843"/>
                </a:cubicBezTo>
                <a:cubicBezTo>
                  <a:pt x="1457856" y="1427843"/>
                  <a:pt x="1454150" y="1431472"/>
                  <a:pt x="1457856" y="1431472"/>
                </a:cubicBezTo>
                <a:cubicBezTo>
                  <a:pt x="1452297" y="1431472"/>
                  <a:pt x="1445817" y="1431472"/>
                  <a:pt x="1439798" y="1431472"/>
                </a:cubicBezTo>
                <a:lnTo>
                  <a:pt x="1431927" y="1431472"/>
                </a:lnTo>
                <a:cubicBezTo>
                  <a:pt x="1431927" y="1431472"/>
                  <a:pt x="1431927" y="1431472"/>
                  <a:pt x="1428220" y="1420586"/>
                </a:cubicBezTo>
                <a:lnTo>
                  <a:pt x="1409701" y="1431472"/>
                </a:lnTo>
                <a:cubicBezTo>
                  <a:pt x="1420812" y="1424214"/>
                  <a:pt x="1435630" y="1409700"/>
                  <a:pt x="1446741" y="1413329"/>
                </a:cubicBezTo>
                <a:close/>
                <a:moveTo>
                  <a:pt x="1412875" y="1413289"/>
                </a:moveTo>
                <a:cubicBezTo>
                  <a:pt x="1416583" y="1417016"/>
                  <a:pt x="1416583" y="1417016"/>
                  <a:pt x="1416583" y="1417016"/>
                </a:cubicBezTo>
                <a:lnTo>
                  <a:pt x="1412362" y="1413564"/>
                </a:lnTo>
                <a:close/>
                <a:moveTo>
                  <a:pt x="1390071" y="1411542"/>
                </a:moveTo>
                <a:lnTo>
                  <a:pt x="1392005" y="1411719"/>
                </a:lnTo>
                <a:lnTo>
                  <a:pt x="1390654" y="1413289"/>
                </a:lnTo>
                <a:close/>
                <a:moveTo>
                  <a:pt x="1324378" y="1409700"/>
                </a:moveTo>
                <a:cubicBezTo>
                  <a:pt x="1324378" y="1409700"/>
                  <a:pt x="1324378" y="1409700"/>
                  <a:pt x="1335095" y="1409700"/>
                </a:cubicBezTo>
                <a:cubicBezTo>
                  <a:pt x="1335095" y="1409700"/>
                  <a:pt x="1335095" y="1409700"/>
                  <a:pt x="1324378" y="1412875"/>
                </a:cubicBezTo>
                <a:cubicBezTo>
                  <a:pt x="1324378" y="1412875"/>
                  <a:pt x="1320807" y="1409700"/>
                  <a:pt x="1324378" y="1409700"/>
                </a:cubicBezTo>
                <a:close/>
                <a:moveTo>
                  <a:pt x="1100942" y="1409700"/>
                </a:moveTo>
                <a:cubicBezTo>
                  <a:pt x="1100942" y="1409700"/>
                  <a:pt x="1100942" y="1409700"/>
                  <a:pt x="1104911" y="1413669"/>
                </a:cubicBezTo>
                <a:cubicBezTo>
                  <a:pt x="1104911" y="1413669"/>
                  <a:pt x="1100942" y="1417638"/>
                  <a:pt x="1096973" y="1413669"/>
                </a:cubicBezTo>
                <a:cubicBezTo>
                  <a:pt x="1096973" y="1413669"/>
                  <a:pt x="1096973" y="1409700"/>
                  <a:pt x="1100942" y="1409700"/>
                </a:cubicBezTo>
                <a:close/>
                <a:moveTo>
                  <a:pt x="1966910" y="1406525"/>
                </a:moveTo>
                <a:lnTo>
                  <a:pt x="1966910" y="1409700"/>
                </a:lnTo>
                <a:lnTo>
                  <a:pt x="1949447" y="1417637"/>
                </a:lnTo>
                <a:close/>
                <a:moveTo>
                  <a:pt x="1590332" y="1406346"/>
                </a:moveTo>
                <a:cubicBezTo>
                  <a:pt x="1597099" y="1406802"/>
                  <a:pt x="1604314" y="1409541"/>
                  <a:pt x="1609725" y="1409541"/>
                </a:cubicBezTo>
                <a:cubicBezTo>
                  <a:pt x="1606117" y="1413192"/>
                  <a:pt x="1595296" y="1416843"/>
                  <a:pt x="1609725" y="1416843"/>
                </a:cubicBezTo>
                <a:cubicBezTo>
                  <a:pt x="1609725" y="1416843"/>
                  <a:pt x="1609725" y="1416843"/>
                  <a:pt x="1591685" y="1427797"/>
                </a:cubicBezTo>
                <a:cubicBezTo>
                  <a:pt x="1591685" y="1427797"/>
                  <a:pt x="1591685" y="1427797"/>
                  <a:pt x="1595296" y="1431448"/>
                </a:cubicBezTo>
                <a:cubicBezTo>
                  <a:pt x="1595296" y="1431448"/>
                  <a:pt x="1595296" y="1431448"/>
                  <a:pt x="1573645" y="1435099"/>
                </a:cubicBezTo>
                <a:cubicBezTo>
                  <a:pt x="1584470" y="1427797"/>
                  <a:pt x="1570038" y="1427797"/>
                  <a:pt x="1577256" y="1424146"/>
                </a:cubicBezTo>
                <a:cubicBezTo>
                  <a:pt x="1577256" y="1424146"/>
                  <a:pt x="1577256" y="1424146"/>
                  <a:pt x="1591685" y="1424146"/>
                </a:cubicBezTo>
                <a:cubicBezTo>
                  <a:pt x="1591685" y="1416843"/>
                  <a:pt x="1570038" y="1420494"/>
                  <a:pt x="1584470" y="1413192"/>
                </a:cubicBezTo>
                <a:lnTo>
                  <a:pt x="1573645" y="1416843"/>
                </a:lnTo>
                <a:cubicBezTo>
                  <a:pt x="1577256" y="1407715"/>
                  <a:pt x="1583571" y="1405889"/>
                  <a:pt x="1590332" y="1406346"/>
                </a:cubicBezTo>
                <a:close/>
                <a:moveTo>
                  <a:pt x="263775" y="1405623"/>
                </a:moveTo>
                <a:cubicBezTo>
                  <a:pt x="267497" y="1409356"/>
                  <a:pt x="271218" y="1409356"/>
                  <a:pt x="274939" y="1409356"/>
                </a:cubicBezTo>
                <a:cubicBezTo>
                  <a:pt x="267497" y="1413089"/>
                  <a:pt x="274939" y="1416822"/>
                  <a:pt x="267497" y="1416822"/>
                </a:cubicBezTo>
                <a:cubicBezTo>
                  <a:pt x="271218" y="1413089"/>
                  <a:pt x="271218" y="1409356"/>
                  <a:pt x="263775" y="1405623"/>
                </a:cubicBezTo>
                <a:close/>
                <a:moveTo>
                  <a:pt x="2019297" y="1405572"/>
                </a:moveTo>
                <a:cubicBezTo>
                  <a:pt x="2030727" y="1401762"/>
                  <a:pt x="2030727" y="1409382"/>
                  <a:pt x="2038347" y="1405572"/>
                </a:cubicBezTo>
                <a:cubicBezTo>
                  <a:pt x="2038347" y="1405572"/>
                  <a:pt x="2038347" y="1405572"/>
                  <a:pt x="2038347" y="1417002"/>
                </a:cubicBezTo>
                <a:cubicBezTo>
                  <a:pt x="2026917" y="1420812"/>
                  <a:pt x="2026917" y="1413192"/>
                  <a:pt x="2034537" y="1409382"/>
                </a:cubicBezTo>
                <a:close/>
                <a:moveTo>
                  <a:pt x="1625798" y="1403680"/>
                </a:moveTo>
                <a:cubicBezTo>
                  <a:pt x="1625798" y="1405069"/>
                  <a:pt x="1624808" y="1407847"/>
                  <a:pt x="1624808" y="1409699"/>
                </a:cubicBezTo>
                <a:cubicBezTo>
                  <a:pt x="1620839" y="1409699"/>
                  <a:pt x="1620839" y="1405995"/>
                  <a:pt x="1620839" y="1405995"/>
                </a:cubicBezTo>
                <a:cubicBezTo>
                  <a:pt x="1624808" y="1402291"/>
                  <a:pt x="1625798" y="1402291"/>
                  <a:pt x="1625798" y="1403680"/>
                </a:cubicBezTo>
                <a:close/>
                <a:moveTo>
                  <a:pt x="1837415" y="1401762"/>
                </a:moveTo>
                <a:cubicBezTo>
                  <a:pt x="1844672" y="1405466"/>
                  <a:pt x="1830158" y="1409170"/>
                  <a:pt x="1826529" y="1412874"/>
                </a:cubicBezTo>
                <a:cubicBezTo>
                  <a:pt x="1826529" y="1412874"/>
                  <a:pt x="1826529" y="1409170"/>
                  <a:pt x="1819272" y="1409170"/>
                </a:cubicBezTo>
                <a:cubicBezTo>
                  <a:pt x="1822901" y="1405466"/>
                  <a:pt x="1837415" y="1412874"/>
                  <a:pt x="1837415" y="1401762"/>
                </a:cubicBezTo>
                <a:close/>
                <a:moveTo>
                  <a:pt x="819099" y="1401281"/>
                </a:moveTo>
                <a:lnTo>
                  <a:pt x="819563" y="1402217"/>
                </a:lnTo>
                <a:lnTo>
                  <a:pt x="816310" y="1402217"/>
                </a:lnTo>
                <a:cubicBezTo>
                  <a:pt x="813986" y="1402217"/>
                  <a:pt x="813986" y="1402217"/>
                  <a:pt x="813986" y="1402217"/>
                </a:cubicBezTo>
                <a:cubicBezTo>
                  <a:pt x="815845" y="1400346"/>
                  <a:pt x="817704" y="1400346"/>
                  <a:pt x="819099" y="1401281"/>
                </a:cubicBezTo>
                <a:close/>
                <a:moveTo>
                  <a:pt x="346090" y="1398587"/>
                </a:moveTo>
                <a:lnTo>
                  <a:pt x="357204" y="1401762"/>
                </a:lnTo>
                <a:lnTo>
                  <a:pt x="349266" y="1401762"/>
                </a:lnTo>
                <a:close/>
                <a:moveTo>
                  <a:pt x="192091" y="1398587"/>
                </a:moveTo>
                <a:cubicBezTo>
                  <a:pt x="192091" y="1402556"/>
                  <a:pt x="203207" y="1398587"/>
                  <a:pt x="203207" y="1402556"/>
                </a:cubicBezTo>
                <a:cubicBezTo>
                  <a:pt x="195795" y="1402556"/>
                  <a:pt x="195795" y="1406524"/>
                  <a:pt x="192091" y="1398587"/>
                </a:cubicBezTo>
                <a:close/>
                <a:moveTo>
                  <a:pt x="1366112" y="1392790"/>
                </a:moveTo>
                <a:cubicBezTo>
                  <a:pt x="1373056" y="1391858"/>
                  <a:pt x="1379538" y="1392790"/>
                  <a:pt x="1383243" y="1394653"/>
                </a:cubicBezTo>
                <a:cubicBezTo>
                  <a:pt x="1375834" y="1390926"/>
                  <a:pt x="1364721" y="1398381"/>
                  <a:pt x="1357317" y="1398381"/>
                </a:cubicBezTo>
                <a:cubicBezTo>
                  <a:pt x="1368428" y="1409562"/>
                  <a:pt x="1372131" y="1405835"/>
                  <a:pt x="1386946" y="1402108"/>
                </a:cubicBezTo>
                <a:cubicBezTo>
                  <a:pt x="1386946" y="1402108"/>
                  <a:pt x="1386946" y="1402108"/>
                  <a:pt x="1387409" y="1403505"/>
                </a:cubicBezTo>
                <a:lnTo>
                  <a:pt x="1390071" y="1411542"/>
                </a:lnTo>
                <a:lnTo>
                  <a:pt x="1388798" y="1411426"/>
                </a:lnTo>
                <a:cubicBezTo>
                  <a:pt x="1381390" y="1413289"/>
                  <a:pt x="1373983" y="1417017"/>
                  <a:pt x="1368428" y="1420744"/>
                </a:cubicBezTo>
                <a:cubicBezTo>
                  <a:pt x="1372131" y="1420744"/>
                  <a:pt x="1364721" y="1428198"/>
                  <a:pt x="1364721" y="1431925"/>
                </a:cubicBezTo>
                <a:cubicBezTo>
                  <a:pt x="1364721" y="1431925"/>
                  <a:pt x="1364721" y="1431925"/>
                  <a:pt x="1349905" y="1428198"/>
                </a:cubicBezTo>
                <a:cubicBezTo>
                  <a:pt x="1349905" y="1420744"/>
                  <a:pt x="1364721" y="1413289"/>
                  <a:pt x="1364721" y="1405835"/>
                </a:cubicBezTo>
                <a:cubicBezTo>
                  <a:pt x="1349905" y="1413289"/>
                  <a:pt x="1361017" y="1398381"/>
                  <a:pt x="1346202" y="1402108"/>
                </a:cubicBezTo>
                <a:cubicBezTo>
                  <a:pt x="1351757" y="1396517"/>
                  <a:pt x="1359165" y="1393721"/>
                  <a:pt x="1366112" y="1392790"/>
                </a:cubicBezTo>
                <a:close/>
                <a:moveTo>
                  <a:pt x="2005010" y="1390650"/>
                </a:moveTo>
                <a:cubicBezTo>
                  <a:pt x="2001155" y="1398588"/>
                  <a:pt x="1993444" y="1398588"/>
                  <a:pt x="1985733" y="1406525"/>
                </a:cubicBezTo>
                <a:cubicBezTo>
                  <a:pt x="1985733" y="1406525"/>
                  <a:pt x="1978022" y="1406525"/>
                  <a:pt x="1981877" y="1402556"/>
                </a:cubicBezTo>
                <a:cubicBezTo>
                  <a:pt x="1989588" y="1402556"/>
                  <a:pt x="1997299" y="1390650"/>
                  <a:pt x="2005010" y="1390650"/>
                </a:cubicBezTo>
                <a:close/>
                <a:moveTo>
                  <a:pt x="103338" y="1390483"/>
                </a:moveTo>
                <a:lnTo>
                  <a:pt x="103682" y="1390498"/>
                </a:lnTo>
                <a:lnTo>
                  <a:pt x="103531" y="1390650"/>
                </a:lnTo>
                <a:close/>
                <a:moveTo>
                  <a:pt x="34961" y="1390088"/>
                </a:moveTo>
                <a:cubicBezTo>
                  <a:pt x="37259" y="1389625"/>
                  <a:pt x="40092" y="1389856"/>
                  <a:pt x="43861" y="1391708"/>
                </a:cubicBezTo>
                <a:cubicBezTo>
                  <a:pt x="47631" y="1399117"/>
                  <a:pt x="43861" y="1402821"/>
                  <a:pt x="36317" y="1406525"/>
                </a:cubicBezTo>
                <a:cubicBezTo>
                  <a:pt x="40092" y="1402821"/>
                  <a:pt x="36317" y="1402821"/>
                  <a:pt x="36317" y="1402821"/>
                </a:cubicBezTo>
                <a:lnTo>
                  <a:pt x="27625" y="1395990"/>
                </a:lnTo>
                <a:lnTo>
                  <a:pt x="23939" y="1394313"/>
                </a:lnTo>
                <a:lnTo>
                  <a:pt x="25936" y="1394883"/>
                </a:lnTo>
                <a:lnTo>
                  <a:pt x="26720" y="1395276"/>
                </a:lnTo>
                <a:lnTo>
                  <a:pt x="24695" y="1393687"/>
                </a:lnTo>
                <a:lnTo>
                  <a:pt x="29247" y="1392634"/>
                </a:lnTo>
                <a:cubicBezTo>
                  <a:pt x="30900" y="1391708"/>
                  <a:pt x="32667" y="1390551"/>
                  <a:pt x="34961" y="1390088"/>
                </a:cubicBezTo>
                <a:close/>
                <a:moveTo>
                  <a:pt x="17467" y="1388004"/>
                </a:moveTo>
                <a:lnTo>
                  <a:pt x="24695" y="1393687"/>
                </a:lnTo>
                <a:lnTo>
                  <a:pt x="24241" y="1393792"/>
                </a:lnTo>
                <a:cubicBezTo>
                  <a:pt x="22414" y="1393329"/>
                  <a:pt x="20296" y="1391708"/>
                  <a:pt x="17467" y="1388004"/>
                </a:cubicBezTo>
                <a:close/>
                <a:moveTo>
                  <a:pt x="464200" y="1387475"/>
                </a:moveTo>
                <a:cubicBezTo>
                  <a:pt x="464200" y="1387475"/>
                  <a:pt x="464200" y="1387475"/>
                  <a:pt x="479440" y="1391047"/>
                </a:cubicBezTo>
                <a:cubicBezTo>
                  <a:pt x="475632" y="1394619"/>
                  <a:pt x="471821" y="1394619"/>
                  <a:pt x="475632" y="1398190"/>
                </a:cubicBezTo>
                <a:cubicBezTo>
                  <a:pt x="471821" y="1398190"/>
                  <a:pt x="468011" y="1394619"/>
                  <a:pt x="464200" y="1394619"/>
                </a:cubicBezTo>
                <a:cubicBezTo>
                  <a:pt x="464200" y="1398190"/>
                  <a:pt x="464200" y="1401762"/>
                  <a:pt x="468011" y="1401762"/>
                </a:cubicBezTo>
                <a:cubicBezTo>
                  <a:pt x="468011" y="1401762"/>
                  <a:pt x="468011" y="1401762"/>
                  <a:pt x="460390" y="1394619"/>
                </a:cubicBezTo>
                <a:cubicBezTo>
                  <a:pt x="468011" y="1394619"/>
                  <a:pt x="464200" y="1391047"/>
                  <a:pt x="464200" y="1387475"/>
                </a:cubicBezTo>
                <a:close/>
                <a:moveTo>
                  <a:pt x="163061" y="1387475"/>
                </a:moveTo>
                <a:cubicBezTo>
                  <a:pt x="166692" y="1387475"/>
                  <a:pt x="166692" y="1391179"/>
                  <a:pt x="163061" y="1394883"/>
                </a:cubicBezTo>
                <a:cubicBezTo>
                  <a:pt x="163061" y="1394883"/>
                  <a:pt x="163061" y="1394883"/>
                  <a:pt x="152176" y="1391179"/>
                </a:cubicBezTo>
                <a:cubicBezTo>
                  <a:pt x="155806" y="1394883"/>
                  <a:pt x="152176" y="1398587"/>
                  <a:pt x="155806" y="1398587"/>
                </a:cubicBezTo>
                <a:cubicBezTo>
                  <a:pt x="141290" y="1394883"/>
                  <a:pt x="159436" y="1394883"/>
                  <a:pt x="148549" y="1391179"/>
                </a:cubicBezTo>
                <a:cubicBezTo>
                  <a:pt x="155806" y="1387475"/>
                  <a:pt x="166692" y="1394883"/>
                  <a:pt x="163061" y="1387475"/>
                </a:cubicBezTo>
                <a:close/>
                <a:moveTo>
                  <a:pt x="0" y="1387475"/>
                </a:moveTo>
                <a:cubicBezTo>
                  <a:pt x="7413" y="1391179"/>
                  <a:pt x="12968" y="1391179"/>
                  <a:pt x="18059" y="1391642"/>
                </a:cubicBezTo>
                <a:lnTo>
                  <a:pt x="23939" y="1394313"/>
                </a:lnTo>
                <a:close/>
                <a:moveTo>
                  <a:pt x="1569246" y="1384300"/>
                </a:moveTo>
                <a:cubicBezTo>
                  <a:pt x="1569246" y="1384300"/>
                  <a:pt x="1569246" y="1384300"/>
                  <a:pt x="1581152" y="1384300"/>
                </a:cubicBezTo>
                <a:cubicBezTo>
                  <a:pt x="1581152" y="1384300"/>
                  <a:pt x="1581152" y="1384300"/>
                  <a:pt x="1573214" y="1390650"/>
                </a:cubicBezTo>
                <a:cubicBezTo>
                  <a:pt x="1565277" y="1390650"/>
                  <a:pt x="1569246" y="1387475"/>
                  <a:pt x="1569246" y="1384300"/>
                </a:cubicBezTo>
                <a:close/>
                <a:moveTo>
                  <a:pt x="527066" y="1384300"/>
                </a:moveTo>
                <a:cubicBezTo>
                  <a:pt x="523574" y="1388004"/>
                  <a:pt x="520081" y="1391708"/>
                  <a:pt x="513097" y="1395412"/>
                </a:cubicBezTo>
                <a:cubicBezTo>
                  <a:pt x="509604" y="1388004"/>
                  <a:pt x="523574" y="1388004"/>
                  <a:pt x="527066" y="1384300"/>
                </a:cubicBezTo>
                <a:close/>
                <a:moveTo>
                  <a:pt x="493728" y="1384300"/>
                </a:moveTo>
                <a:cubicBezTo>
                  <a:pt x="497698" y="1391708"/>
                  <a:pt x="509604" y="1384300"/>
                  <a:pt x="509604" y="1391708"/>
                </a:cubicBezTo>
                <a:cubicBezTo>
                  <a:pt x="501666" y="1384300"/>
                  <a:pt x="505635" y="1395412"/>
                  <a:pt x="497698" y="1395412"/>
                </a:cubicBezTo>
                <a:cubicBezTo>
                  <a:pt x="497698" y="1391708"/>
                  <a:pt x="501666" y="1384300"/>
                  <a:pt x="493728" y="1388004"/>
                </a:cubicBezTo>
                <a:close/>
                <a:moveTo>
                  <a:pt x="1370508" y="1377738"/>
                </a:moveTo>
                <a:lnTo>
                  <a:pt x="1368054" y="1380067"/>
                </a:lnTo>
                <a:lnTo>
                  <a:pt x="1365086" y="1378336"/>
                </a:lnTo>
                <a:lnTo>
                  <a:pt x="1368814" y="1377925"/>
                </a:lnTo>
                <a:close/>
                <a:moveTo>
                  <a:pt x="554053" y="1376362"/>
                </a:moveTo>
                <a:cubicBezTo>
                  <a:pt x="554053" y="1376362"/>
                  <a:pt x="554053" y="1376362"/>
                  <a:pt x="554053" y="1384299"/>
                </a:cubicBezTo>
                <a:cubicBezTo>
                  <a:pt x="554053" y="1384299"/>
                  <a:pt x="554053" y="1384299"/>
                  <a:pt x="550084" y="1380331"/>
                </a:cubicBezTo>
                <a:cubicBezTo>
                  <a:pt x="550084" y="1380331"/>
                  <a:pt x="546115" y="1380331"/>
                  <a:pt x="554053" y="1376362"/>
                </a:cubicBezTo>
                <a:close/>
                <a:moveTo>
                  <a:pt x="1811335" y="1375569"/>
                </a:moveTo>
                <a:cubicBezTo>
                  <a:pt x="1822447" y="1371600"/>
                  <a:pt x="1811335" y="1379538"/>
                  <a:pt x="1815039" y="1383506"/>
                </a:cubicBezTo>
                <a:cubicBezTo>
                  <a:pt x="1800223" y="1387475"/>
                  <a:pt x="1815039" y="1379538"/>
                  <a:pt x="1811335" y="1375569"/>
                </a:cubicBezTo>
                <a:close/>
                <a:moveTo>
                  <a:pt x="1360116" y="1375437"/>
                </a:moveTo>
                <a:lnTo>
                  <a:pt x="1365086" y="1378336"/>
                </a:lnTo>
                <a:lnTo>
                  <a:pt x="1349375" y="1380067"/>
                </a:lnTo>
                <a:cubicBezTo>
                  <a:pt x="1353110" y="1380067"/>
                  <a:pt x="1349375" y="1380067"/>
                  <a:pt x="1349375" y="1376363"/>
                </a:cubicBezTo>
                <a:cubicBezTo>
                  <a:pt x="1353110" y="1374510"/>
                  <a:pt x="1356847" y="1374510"/>
                  <a:pt x="1360116" y="1375437"/>
                </a:cubicBezTo>
                <a:close/>
                <a:moveTo>
                  <a:pt x="1915252" y="1373745"/>
                </a:moveTo>
                <a:lnTo>
                  <a:pt x="1914126" y="1375072"/>
                </a:lnTo>
                <a:cubicBezTo>
                  <a:pt x="1911348" y="1376858"/>
                  <a:pt x="1907643" y="1377751"/>
                  <a:pt x="1900235" y="1379537"/>
                </a:cubicBezTo>
                <a:cubicBezTo>
                  <a:pt x="1900235" y="1379537"/>
                  <a:pt x="1900235" y="1379537"/>
                  <a:pt x="1902550" y="1378644"/>
                </a:cubicBezTo>
                <a:close/>
                <a:moveTo>
                  <a:pt x="1501774" y="1372290"/>
                </a:moveTo>
                <a:cubicBezTo>
                  <a:pt x="1498071" y="1376018"/>
                  <a:pt x="1495294" y="1376949"/>
                  <a:pt x="1492978" y="1376483"/>
                </a:cubicBezTo>
                <a:lnTo>
                  <a:pt x="1491351" y="1375350"/>
                </a:lnTo>
                <a:close/>
                <a:moveTo>
                  <a:pt x="1486959" y="1372290"/>
                </a:moveTo>
                <a:lnTo>
                  <a:pt x="1491351" y="1375350"/>
                </a:lnTo>
                <a:lnTo>
                  <a:pt x="1490662" y="1375552"/>
                </a:lnTo>
                <a:lnTo>
                  <a:pt x="1481302" y="1375944"/>
                </a:lnTo>
                <a:close/>
                <a:moveTo>
                  <a:pt x="96046" y="1371600"/>
                </a:moveTo>
                <a:cubicBezTo>
                  <a:pt x="92306" y="1375410"/>
                  <a:pt x="92306" y="1379220"/>
                  <a:pt x="94176" y="1382554"/>
                </a:cubicBezTo>
                <a:lnTo>
                  <a:pt x="103338" y="1390483"/>
                </a:lnTo>
                <a:lnTo>
                  <a:pt x="17467" y="1386840"/>
                </a:lnTo>
                <a:cubicBezTo>
                  <a:pt x="24949" y="1383030"/>
                  <a:pt x="32433" y="1383030"/>
                  <a:pt x="39917" y="1383030"/>
                </a:cubicBezTo>
                <a:cubicBezTo>
                  <a:pt x="39917" y="1383030"/>
                  <a:pt x="39917" y="1383030"/>
                  <a:pt x="43662" y="1375410"/>
                </a:cubicBezTo>
                <a:cubicBezTo>
                  <a:pt x="54887" y="1375410"/>
                  <a:pt x="77337" y="1375410"/>
                  <a:pt x="96046" y="1371600"/>
                </a:cubicBezTo>
                <a:close/>
                <a:moveTo>
                  <a:pt x="1917083" y="1371587"/>
                </a:moveTo>
                <a:lnTo>
                  <a:pt x="1918756" y="1372394"/>
                </a:lnTo>
                <a:lnTo>
                  <a:pt x="1915252" y="1373745"/>
                </a:lnTo>
                <a:close/>
                <a:moveTo>
                  <a:pt x="580991" y="1369358"/>
                </a:moveTo>
                <a:lnTo>
                  <a:pt x="572114" y="1371600"/>
                </a:lnTo>
                <a:cubicBezTo>
                  <a:pt x="571171" y="1370806"/>
                  <a:pt x="572350" y="1370211"/>
                  <a:pt x="574529" y="1369814"/>
                </a:cubicBezTo>
                <a:close/>
                <a:moveTo>
                  <a:pt x="582954" y="1369219"/>
                </a:moveTo>
                <a:cubicBezTo>
                  <a:pt x="589080" y="1369219"/>
                  <a:pt x="594736" y="1370013"/>
                  <a:pt x="590965" y="1371600"/>
                </a:cubicBezTo>
                <a:lnTo>
                  <a:pt x="581849" y="1369297"/>
                </a:lnTo>
                <a:close/>
                <a:moveTo>
                  <a:pt x="581540" y="1369219"/>
                </a:moveTo>
                <a:lnTo>
                  <a:pt x="581849" y="1369297"/>
                </a:lnTo>
                <a:lnTo>
                  <a:pt x="580991" y="1369358"/>
                </a:lnTo>
                <a:close/>
                <a:moveTo>
                  <a:pt x="1642269" y="1367631"/>
                </a:moveTo>
                <a:cubicBezTo>
                  <a:pt x="1644120" y="1366838"/>
                  <a:pt x="1645972" y="1366838"/>
                  <a:pt x="1647825" y="1368425"/>
                </a:cubicBezTo>
                <a:cubicBezTo>
                  <a:pt x="1644120" y="1368425"/>
                  <a:pt x="1636714" y="1371600"/>
                  <a:pt x="1636714" y="1371600"/>
                </a:cubicBezTo>
                <a:cubicBezTo>
                  <a:pt x="1638566" y="1370013"/>
                  <a:pt x="1640417" y="1368425"/>
                  <a:pt x="1642269" y="1367631"/>
                </a:cubicBezTo>
                <a:close/>
                <a:moveTo>
                  <a:pt x="1922460" y="1365250"/>
                </a:moveTo>
                <a:lnTo>
                  <a:pt x="1917083" y="1371587"/>
                </a:lnTo>
                <a:lnTo>
                  <a:pt x="1912274" y="1369268"/>
                </a:lnTo>
                <a:cubicBezTo>
                  <a:pt x="1909495" y="1369715"/>
                  <a:pt x="1907643" y="1370608"/>
                  <a:pt x="1911348" y="1368822"/>
                </a:cubicBezTo>
                <a:cubicBezTo>
                  <a:pt x="1911348" y="1368822"/>
                  <a:pt x="1911348" y="1368822"/>
                  <a:pt x="1922460" y="1365250"/>
                </a:cubicBezTo>
                <a:close/>
                <a:moveTo>
                  <a:pt x="1587896" y="1365250"/>
                </a:moveTo>
                <a:cubicBezTo>
                  <a:pt x="1598613" y="1365250"/>
                  <a:pt x="1584325" y="1376362"/>
                  <a:pt x="1591468" y="1372658"/>
                </a:cubicBezTo>
                <a:close/>
                <a:moveTo>
                  <a:pt x="1495427" y="1365250"/>
                </a:moveTo>
                <a:lnTo>
                  <a:pt x="1498600" y="1365250"/>
                </a:lnTo>
                <a:lnTo>
                  <a:pt x="1495427" y="1371600"/>
                </a:lnTo>
                <a:close/>
                <a:moveTo>
                  <a:pt x="1397934" y="1365250"/>
                </a:moveTo>
                <a:cubicBezTo>
                  <a:pt x="1405407" y="1365250"/>
                  <a:pt x="1397934" y="1376363"/>
                  <a:pt x="1412875" y="1376363"/>
                </a:cubicBezTo>
                <a:cubicBezTo>
                  <a:pt x="1412875" y="1376363"/>
                  <a:pt x="1412875" y="1376363"/>
                  <a:pt x="1405407" y="1387475"/>
                </a:cubicBezTo>
                <a:cubicBezTo>
                  <a:pt x="1401669" y="1387475"/>
                  <a:pt x="1397934" y="1383771"/>
                  <a:pt x="1394200" y="1387475"/>
                </a:cubicBezTo>
                <a:cubicBezTo>
                  <a:pt x="1394200" y="1387475"/>
                  <a:pt x="1394200" y="1387475"/>
                  <a:pt x="1401669" y="1380067"/>
                </a:cubicBezTo>
                <a:cubicBezTo>
                  <a:pt x="1401669" y="1380067"/>
                  <a:pt x="1401669" y="1380067"/>
                  <a:pt x="1386728" y="1383771"/>
                </a:cubicBezTo>
                <a:cubicBezTo>
                  <a:pt x="1394200" y="1380067"/>
                  <a:pt x="1397934" y="1376363"/>
                  <a:pt x="1397934" y="1372658"/>
                </a:cubicBezTo>
                <a:cubicBezTo>
                  <a:pt x="1397934" y="1372658"/>
                  <a:pt x="1397934" y="1372658"/>
                  <a:pt x="1379260" y="1372658"/>
                </a:cubicBezTo>
                <a:cubicBezTo>
                  <a:pt x="1375522" y="1372658"/>
                  <a:pt x="1382994" y="1372658"/>
                  <a:pt x="1382994" y="1376363"/>
                </a:cubicBezTo>
                <a:cubicBezTo>
                  <a:pt x="1382994" y="1376363"/>
                  <a:pt x="1382994" y="1376363"/>
                  <a:pt x="1378791" y="1376826"/>
                </a:cubicBezTo>
                <a:lnTo>
                  <a:pt x="1370508" y="1377738"/>
                </a:lnTo>
                <a:lnTo>
                  <a:pt x="1378791" y="1369880"/>
                </a:lnTo>
                <a:cubicBezTo>
                  <a:pt x="1383929" y="1368028"/>
                  <a:pt x="1390463" y="1367102"/>
                  <a:pt x="1397934" y="1365250"/>
                </a:cubicBezTo>
                <a:close/>
                <a:moveTo>
                  <a:pt x="360556" y="1364563"/>
                </a:moveTo>
                <a:lnTo>
                  <a:pt x="360462" y="1364937"/>
                </a:lnTo>
                <a:lnTo>
                  <a:pt x="359879" y="1364718"/>
                </a:lnTo>
                <a:close/>
                <a:moveTo>
                  <a:pt x="1610254" y="1361122"/>
                </a:moveTo>
                <a:cubicBezTo>
                  <a:pt x="1610254" y="1361122"/>
                  <a:pt x="1610254" y="1361122"/>
                  <a:pt x="1606551" y="1368742"/>
                </a:cubicBezTo>
                <a:cubicBezTo>
                  <a:pt x="1606551" y="1368742"/>
                  <a:pt x="1606551" y="1368742"/>
                  <a:pt x="1628776" y="1361122"/>
                </a:cubicBezTo>
                <a:cubicBezTo>
                  <a:pt x="1639887" y="1361122"/>
                  <a:pt x="1628776" y="1368742"/>
                  <a:pt x="1632480" y="1368742"/>
                </a:cubicBezTo>
                <a:cubicBezTo>
                  <a:pt x="1625073" y="1364932"/>
                  <a:pt x="1613959" y="1364932"/>
                  <a:pt x="1610254" y="1376362"/>
                </a:cubicBezTo>
                <a:cubicBezTo>
                  <a:pt x="1595440" y="1376362"/>
                  <a:pt x="1613959" y="1357312"/>
                  <a:pt x="1595440" y="1368742"/>
                </a:cubicBezTo>
                <a:cubicBezTo>
                  <a:pt x="1599144" y="1364932"/>
                  <a:pt x="1602847" y="1357312"/>
                  <a:pt x="1610254" y="1361122"/>
                </a:cubicBezTo>
                <a:close/>
                <a:moveTo>
                  <a:pt x="577238" y="1360872"/>
                </a:moveTo>
                <a:lnTo>
                  <a:pt x="571743" y="1363397"/>
                </a:lnTo>
                <a:cubicBezTo>
                  <a:pt x="568024" y="1364323"/>
                  <a:pt x="565234" y="1365249"/>
                  <a:pt x="565234" y="1368954"/>
                </a:cubicBezTo>
                <a:cubicBezTo>
                  <a:pt x="565234" y="1368954"/>
                  <a:pt x="568954" y="1368954"/>
                  <a:pt x="568954" y="1368954"/>
                </a:cubicBezTo>
                <a:cubicBezTo>
                  <a:pt x="561514" y="1368954"/>
                  <a:pt x="565234" y="1372658"/>
                  <a:pt x="557795" y="1376362"/>
                </a:cubicBezTo>
                <a:cubicBezTo>
                  <a:pt x="550352" y="1376362"/>
                  <a:pt x="550352" y="1361545"/>
                  <a:pt x="561514" y="1365249"/>
                </a:cubicBezTo>
                <a:cubicBezTo>
                  <a:pt x="561514" y="1359693"/>
                  <a:pt x="568024" y="1360619"/>
                  <a:pt x="574068" y="1361082"/>
                </a:cubicBezTo>
                <a:close/>
                <a:moveTo>
                  <a:pt x="1550989" y="1360487"/>
                </a:moveTo>
                <a:cubicBezTo>
                  <a:pt x="1550989" y="1360487"/>
                  <a:pt x="1550989" y="1360487"/>
                  <a:pt x="1547134" y="1376362"/>
                </a:cubicBezTo>
                <a:cubicBezTo>
                  <a:pt x="1543276" y="1364456"/>
                  <a:pt x="1531712" y="1372393"/>
                  <a:pt x="1523999" y="1376362"/>
                </a:cubicBezTo>
                <a:cubicBezTo>
                  <a:pt x="1523999" y="1376362"/>
                  <a:pt x="1523999" y="1376362"/>
                  <a:pt x="1550989" y="1360487"/>
                </a:cubicBezTo>
                <a:close/>
                <a:moveTo>
                  <a:pt x="582550" y="1358430"/>
                </a:moveTo>
                <a:lnTo>
                  <a:pt x="581914" y="1360561"/>
                </a:lnTo>
                <a:lnTo>
                  <a:pt x="577238" y="1360872"/>
                </a:lnTo>
                <a:close/>
                <a:moveTo>
                  <a:pt x="349391" y="1349632"/>
                </a:moveTo>
                <a:cubicBezTo>
                  <a:pt x="350321" y="1352431"/>
                  <a:pt x="350321" y="1353831"/>
                  <a:pt x="349742" y="1354473"/>
                </a:cubicBezTo>
                <a:lnTo>
                  <a:pt x="349391" y="1354505"/>
                </a:lnTo>
                <a:lnTo>
                  <a:pt x="349391" y="1351032"/>
                </a:lnTo>
                <a:cubicBezTo>
                  <a:pt x="349391" y="1349632"/>
                  <a:pt x="349391" y="1349632"/>
                  <a:pt x="349391" y="1349632"/>
                </a:cubicBezTo>
                <a:close/>
                <a:moveTo>
                  <a:pt x="1799696" y="1349375"/>
                </a:moveTo>
                <a:cubicBezTo>
                  <a:pt x="1799696" y="1349375"/>
                  <a:pt x="1799696" y="1349375"/>
                  <a:pt x="1803398" y="1356783"/>
                </a:cubicBezTo>
                <a:cubicBezTo>
                  <a:pt x="1799696" y="1360487"/>
                  <a:pt x="1795990" y="1360487"/>
                  <a:pt x="1792286" y="1360487"/>
                </a:cubicBezTo>
                <a:close/>
                <a:moveTo>
                  <a:pt x="1643856" y="1349375"/>
                </a:moveTo>
                <a:cubicBezTo>
                  <a:pt x="1643856" y="1349375"/>
                  <a:pt x="1643856" y="1349375"/>
                  <a:pt x="1650999" y="1356783"/>
                </a:cubicBezTo>
                <a:cubicBezTo>
                  <a:pt x="1643856" y="1360487"/>
                  <a:pt x="1650999" y="1349375"/>
                  <a:pt x="1636714" y="1356783"/>
                </a:cubicBezTo>
                <a:cubicBezTo>
                  <a:pt x="1636714" y="1356783"/>
                  <a:pt x="1636714" y="1356783"/>
                  <a:pt x="1643856" y="1349375"/>
                </a:cubicBezTo>
                <a:close/>
                <a:moveTo>
                  <a:pt x="370975" y="1348133"/>
                </a:moveTo>
                <a:lnTo>
                  <a:pt x="373878" y="1348821"/>
                </a:lnTo>
                <a:lnTo>
                  <a:pt x="371725" y="1349632"/>
                </a:lnTo>
                <a:close/>
                <a:moveTo>
                  <a:pt x="1616671" y="1347655"/>
                </a:moveTo>
                <a:lnTo>
                  <a:pt x="1617807" y="1348413"/>
                </a:lnTo>
                <a:lnTo>
                  <a:pt x="1611576" y="1349970"/>
                </a:lnTo>
                <a:cubicBezTo>
                  <a:pt x="1609724" y="1350433"/>
                  <a:pt x="1609724" y="1350433"/>
                  <a:pt x="1609724" y="1350433"/>
                </a:cubicBezTo>
                <a:cubicBezTo>
                  <a:pt x="1611576" y="1350433"/>
                  <a:pt x="1614355" y="1348581"/>
                  <a:pt x="1616671" y="1347655"/>
                </a:cubicBezTo>
                <a:close/>
                <a:moveTo>
                  <a:pt x="1624542" y="1346729"/>
                </a:moveTo>
                <a:cubicBezTo>
                  <a:pt x="1624542" y="1346729"/>
                  <a:pt x="1631949" y="1350433"/>
                  <a:pt x="1624542" y="1350433"/>
                </a:cubicBezTo>
                <a:cubicBezTo>
                  <a:pt x="1624542" y="1350433"/>
                  <a:pt x="1617132" y="1354137"/>
                  <a:pt x="1620839" y="1350433"/>
                </a:cubicBezTo>
                <a:lnTo>
                  <a:pt x="1617807" y="1348413"/>
                </a:lnTo>
                <a:close/>
                <a:moveTo>
                  <a:pt x="1841497" y="1346200"/>
                </a:moveTo>
                <a:lnTo>
                  <a:pt x="1847847" y="1346200"/>
                </a:lnTo>
                <a:lnTo>
                  <a:pt x="1841497" y="1349375"/>
                </a:lnTo>
                <a:close/>
                <a:moveTo>
                  <a:pt x="1536020" y="1346200"/>
                </a:moveTo>
                <a:cubicBezTo>
                  <a:pt x="1539878" y="1349772"/>
                  <a:pt x="1532164" y="1353344"/>
                  <a:pt x="1539878" y="1356915"/>
                </a:cubicBezTo>
                <a:cubicBezTo>
                  <a:pt x="1532164" y="1349772"/>
                  <a:pt x="1524456" y="1360487"/>
                  <a:pt x="1524456" y="1360487"/>
                </a:cubicBezTo>
                <a:cubicBezTo>
                  <a:pt x="1532164" y="1356915"/>
                  <a:pt x="1512887" y="1349772"/>
                  <a:pt x="1536020" y="1346200"/>
                </a:cubicBezTo>
                <a:close/>
                <a:moveTo>
                  <a:pt x="1479552" y="1346200"/>
                </a:moveTo>
                <a:lnTo>
                  <a:pt x="1498600" y="1346200"/>
                </a:lnTo>
                <a:lnTo>
                  <a:pt x="1487489" y="1354137"/>
                </a:lnTo>
                <a:close/>
                <a:moveTo>
                  <a:pt x="1442508" y="1346200"/>
                </a:moveTo>
                <a:cubicBezTo>
                  <a:pt x="1442508" y="1357382"/>
                  <a:pt x="1475848" y="1346200"/>
                  <a:pt x="1472145" y="1361109"/>
                </a:cubicBezTo>
                <a:lnTo>
                  <a:pt x="1486959" y="1361109"/>
                </a:lnTo>
                <a:cubicBezTo>
                  <a:pt x="1483255" y="1364836"/>
                  <a:pt x="1486959" y="1364836"/>
                  <a:pt x="1486959" y="1364836"/>
                </a:cubicBezTo>
                <a:cubicBezTo>
                  <a:pt x="1486959" y="1364836"/>
                  <a:pt x="1486959" y="1364836"/>
                  <a:pt x="1472145" y="1368563"/>
                </a:cubicBezTo>
                <a:cubicBezTo>
                  <a:pt x="1475848" y="1372290"/>
                  <a:pt x="1483255" y="1364836"/>
                  <a:pt x="1479552" y="1376018"/>
                </a:cubicBezTo>
                <a:lnTo>
                  <a:pt x="1481302" y="1375944"/>
                </a:lnTo>
                <a:lnTo>
                  <a:pt x="1478394" y="1377823"/>
                </a:lnTo>
                <a:cubicBezTo>
                  <a:pt x="1476309" y="1383239"/>
                  <a:pt x="1488810" y="1388131"/>
                  <a:pt x="1472145" y="1390926"/>
                </a:cubicBezTo>
                <a:cubicBezTo>
                  <a:pt x="1472145" y="1402108"/>
                  <a:pt x="1486959" y="1390926"/>
                  <a:pt x="1490662" y="1398381"/>
                </a:cubicBezTo>
                <a:cubicBezTo>
                  <a:pt x="1472145" y="1409562"/>
                  <a:pt x="1475848" y="1387199"/>
                  <a:pt x="1457326" y="1402108"/>
                </a:cubicBezTo>
                <a:cubicBezTo>
                  <a:pt x="1457326" y="1402108"/>
                  <a:pt x="1457326" y="1402108"/>
                  <a:pt x="1461029" y="1402108"/>
                </a:cubicBezTo>
                <a:cubicBezTo>
                  <a:pt x="1453622" y="1405835"/>
                  <a:pt x="1446212" y="1405835"/>
                  <a:pt x="1438805" y="1405835"/>
                </a:cubicBezTo>
                <a:cubicBezTo>
                  <a:pt x="1438805" y="1405835"/>
                  <a:pt x="1438805" y="1405835"/>
                  <a:pt x="1446212" y="1398381"/>
                </a:cubicBezTo>
                <a:cubicBezTo>
                  <a:pt x="1442508" y="1394653"/>
                  <a:pt x="1431396" y="1394653"/>
                  <a:pt x="1420283" y="1394653"/>
                </a:cubicBezTo>
                <a:cubicBezTo>
                  <a:pt x="1416583" y="1398381"/>
                  <a:pt x="1435100" y="1394653"/>
                  <a:pt x="1427693" y="1398381"/>
                </a:cubicBezTo>
                <a:cubicBezTo>
                  <a:pt x="1423990" y="1402108"/>
                  <a:pt x="1420283" y="1394653"/>
                  <a:pt x="1412875" y="1394653"/>
                </a:cubicBezTo>
                <a:cubicBezTo>
                  <a:pt x="1412875" y="1400244"/>
                  <a:pt x="1406625" y="1405835"/>
                  <a:pt x="1409750" y="1411426"/>
                </a:cubicBezTo>
                <a:lnTo>
                  <a:pt x="1412362" y="1413564"/>
                </a:lnTo>
                <a:lnTo>
                  <a:pt x="1405931" y="1417016"/>
                </a:lnTo>
                <a:cubicBezTo>
                  <a:pt x="1406396" y="1418880"/>
                  <a:pt x="1409171" y="1420744"/>
                  <a:pt x="1412875" y="1420744"/>
                </a:cubicBezTo>
                <a:cubicBezTo>
                  <a:pt x="1409171" y="1424471"/>
                  <a:pt x="1405467" y="1420744"/>
                  <a:pt x="1401764" y="1420744"/>
                </a:cubicBezTo>
                <a:cubicBezTo>
                  <a:pt x="1401764" y="1417016"/>
                  <a:pt x="1405467" y="1417016"/>
                  <a:pt x="1409171" y="1413289"/>
                </a:cubicBezTo>
                <a:lnTo>
                  <a:pt x="1392005" y="1411719"/>
                </a:lnTo>
                <a:lnTo>
                  <a:pt x="1396670" y="1406301"/>
                </a:lnTo>
                <a:cubicBezTo>
                  <a:pt x="1398985" y="1403971"/>
                  <a:pt x="1401764" y="1402108"/>
                  <a:pt x="1405467" y="1402108"/>
                </a:cubicBezTo>
                <a:cubicBezTo>
                  <a:pt x="1409171" y="1394653"/>
                  <a:pt x="1405467" y="1394653"/>
                  <a:pt x="1401764" y="1390926"/>
                </a:cubicBezTo>
                <a:cubicBezTo>
                  <a:pt x="1401764" y="1390926"/>
                  <a:pt x="1401764" y="1390926"/>
                  <a:pt x="1420283" y="1383472"/>
                </a:cubicBezTo>
                <a:cubicBezTo>
                  <a:pt x="1420283" y="1383472"/>
                  <a:pt x="1420283" y="1383472"/>
                  <a:pt x="1416583" y="1379745"/>
                </a:cubicBezTo>
                <a:cubicBezTo>
                  <a:pt x="1420283" y="1372290"/>
                  <a:pt x="1438805" y="1361109"/>
                  <a:pt x="1449919" y="1353654"/>
                </a:cubicBezTo>
                <a:cubicBezTo>
                  <a:pt x="1449919" y="1353654"/>
                  <a:pt x="1449919" y="1353654"/>
                  <a:pt x="1442508" y="1346200"/>
                </a:cubicBezTo>
                <a:close/>
                <a:moveTo>
                  <a:pt x="731856" y="1343025"/>
                </a:moveTo>
                <a:lnTo>
                  <a:pt x="725505" y="1349375"/>
                </a:lnTo>
                <a:lnTo>
                  <a:pt x="720743" y="1346200"/>
                </a:lnTo>
                <a:close/>
                <a:moveTo>
                  <a:pt x="330748" y="1343025"/>
                </a:moveTo>
                <a:cubicBezTo>
                  <a:pt x="330748" y="1346729"/>
                  <a:pt x="334449" y="1343025"/>
                  <a:pt x="338153" y="1343025"/>
                </a:cubicBezTo>
                <a:cubicBezTo>
                  <a:pt x="338153" y="1346729"/>
                  <a:pt x="334449" y="1354137"/>
                  <a:pt x="334449" y="1354137"/>
                </a:cubicBezTo>
                <a:cubicBezTo>
                  <a:pt x="315929" y="1354137"/>
                  <a:pt x="338153" y="1346729"/>
                  <a:pt x="330748" y="1343025"/>
                </a:cubicBezTo>
                <a:close/>
                <a:moveTo>
                  <a:pt x="2108014" y="1340804"/>
                </a:moveTo>
                <a:lnTo>
                  <a:pt x="2106759" y="1342073"/>
                </a:lnTo>
                <a:cubicBezTo>
                  <a:pt x="2105817" y="1343025"/>
                  <a:pt x="2105817" y="1343025"/>
                  <a:pt x="2105817" y="1343025"/>
                </a:cubicBezTo>
                <a:close/>
                <a:moveTo>
                  <a:pt x="717735" y="1339320"/>
                </a:moveTo>
                <a:cubicBezTo>
                  <a:pt x="717735" y="1346729"/>
                  <a:pt x="706576" y="1343025"/>
                  <a:pt x="699137" y="1343025"/>
                </a:cubicBezTo>
                <a:cubicBezTo>
                  <a:pt x="699137" y="1343025"/>
                  <a:pt x="699137" y="1343025"/>
                  <a:pt x="717735" y="1339320"/>
                </a:cubicBezTo>
                <a:close/>
                <a:moveTo>
                  <a:pt x="286106" y="1338434"/>
                </a:moveTo>
                <a:cubicBezTo>
                  <a:pt x="286106" y="1357097"/>
                  <a:pt x="312176" y="1334701"/>
                  <a:pt x="319620" y="1349632"/>
                </a:cubicBezTo>
                <a:cubicBezTo>
                  <a:pt x="319620" y="1349632"/>
                  <a:pt x="319620" y="1345899"/>
                  <a:pt x="319620" y="1345899"/>
                </a:cubicBezTo>
                <a:cubicBezTo>
                  <a:pt x="319620" y="1347766"/>
                  <a:pt x="322411" y="1350565"/>
                  <a:pt x="325668" y="1353365"/>
                </a:cubicBezTo>
                <a:lnTo>
                  <a:pt x="333331" y="1359841"/>
                </a:lnTo>
                <a:lnTo>
                  <a:pt x="333109" y="1360364"/>
                </a:lnTo>
                <a:cubicBezTo>
                  <a:pt x="333573" y="1360830"/>
                  <a:pt x="334504" y="1360830"/>
                  <a:pt x="334504" y="1360830"/>
                </a:cubicBezTo>
                <a:lnTo>
                  <a:pt x="333331" y="1359841"/>
                </a:lnTo>
                <a:lnTo>
                  <a:pt x="334504" y="1357097"/>
                </a:lnTo>
                <a:cubicBezTo>
                  <a:pt x="338228" y="1360830"/>
                  <a:pt x="341947" y="1364563"/>
                  <a:pt x="345673" y="1360830"/>
                </a:cubicBezTo>
                <a:cubicBezTo>
                  <a:pt x="345673" y="1360830"/>
                  <a:pt x="341947" y="1357097"/>
                  <a:pt x="338228" y="1357097"/>
                </a:cubicBezTo>
                <a:cubicBezTo>
                  <a:pt x="340085" y="1353365"/>
                  <a:pt x="343808" y="1354298"/>
                  <a:pt x="346604" y="1354764"/>
                </a:cubicBezTo>
                <a:lnTo>
                  <a:pt x="349391" y="1354505"/>
                </a:lnTo>
                <a:lnTo>
                  <a:pt x="349391" y="1360830"/>
                </a:lnTo>
                <a:lnTo>
                  <a:pt x="359879" y="1364718"/>
                </a:lnTo>
                <a:lnTo>
                  <a:pt x="350321" y="1366896"/>
                </a:lnTo>
                <a:cubicBezTo>
                  <a:pt x="346604" y="1367362"/>
                  <a:pt x="343808" y="1368296"/>
                  <a:pt x="345673" y="1372028"/>
                </a:cubicBezTo>
                <a:cubicBezTo>
                  <a:pt x="345673" y="1372028"/>
                  <a:pt x="345673" y="1372028"/>
                  <a:pt x="323338" y="1368296"/>
                </a:cubicBezTo>
                <a:cubicBezTo>
                  <a:pt x="323338" y="1368296"/>
                  <a:pt x="323338" y="1368296"/>
                  <a:pt x="324737" y="1369229"/>
                </a:cubicBezTo>
                <a:lnTo>
                  <a:pt x="331542" y="1373778"/>
                </a:lnTo>
                <a:lnTo>
                  <a:pt x="324737" y="1376694"/>
                </a:lnTo>
                <a:cubicBezTo>
                  <a:pt x="319620" y="1379494"/>
                  <a:pt x="314036" y="1383227"/>
                  <a:pt x="312176" y="1383227"/>
                </a:cubicBezTo>
                <a:cubicBezTo>
                  <a:pt x="319620" y="1390692"/>
                  <a:pt x="323338" y="1379494"/>
                  <a:pt x="330785" y="1383227"/>
                </a:cubicBezTo>
                <a:cubicBezTo>
                  <a:pt x="330785" y="1383227"/>
                  <a:pt x="330785" y="1383227"/>
                  <a:pt x="330785" y="1390692"/>
                </a:cubicBezTo>
                <a:cubicBezTo>
                  <a:pt x="330785" y="1390692"/>
                  <a:pt x="330785" y="1390692"/>
                  <a:pt x="315894" y="1394425"/>
                </a:cubicBezTo>
                <a:cubicBezTo>
                  <a:pt x="315894" y="1394425"/>
                  <a:pt x="315894" y="1394425"/>
                  <a:pt x="315894" y="1390692"/>
                </a:cubicBezTo>
                <a:cubicBezTo>
                  <a:pt x="304732" y="1390692"/>
                  <a:pt x="286106" y="1390692"/>
                  <a:pt x="289826" y="1398158"/>
                </a:cubicBezTo>
                <a:cubicBezTo>
                  <a:pt x="282384" y="1390692"/>
                  <a:pt x="289826" y="1386960"/>
                  <a:pt x="282384" y="1379494"/>
                </a:cubicBezTo>
                <a:cubicBezTo>
                  <a:pt x="260054" y="1379494"/>
                  <a:pt x="286106" y="1390692"/>
                  <a:pt x="263775" y="1394425"/>
                </a:cubicBezTo>
                <a:cubicBezTo>
                  <a:pt x="263775" y="1394425"/>
                  <a:pt x="263775" y="1394425"/>
                  <a:pt x="265634" y="1395358"/>
                </a:cubicBezTo>
                <a:lnTo>
                  <a:pt x="271218" y="1398158"/>
                </a:lnTo>
                <a:lnTo>
                  <a:pt x="271218" y="1401891"/>
                </a:lnTo>
                <a:cubicBezTo>
                  <a:pt x="267497" y="1401891"/>
                  <a:pt x="263775" y="1398158"/>
                  <a:pt x="260054" y="1401891"/>
                </a:cubicBezTo>
                <a:cubicBezTo>
                  <a:pt x="263775" y="1401891"/>
                  <a:pt x="256332" y="1405623"/>
                  <a:pt x="252611" y="1409356"/>
                </a:cubicBezTo>
                <a:cubicBezTo>
                  <a:pt x="252611" y="1409356"/>
                  <a:pt x="252611" y="1409356"/>
                  <a:pt x="256332" y="1409356"/>
                </a:cubicBezTo>
                <a:cubicBezTo>
                  <a:pt x="256332" y="1409356"/>
                  <a:pt x="256332" y="1409356"/>
                  <a:pt x="252611" y="1420554"/>
                </a:cubicBezTo>
                <a:cubicBezTo>
                  <a:pt x="267497" y="1428020"/>
                  <a:pt x="260054" y="1409356"/>
                  <a:pt x="267497" y="1416822"/>
                </a:cubicBezTo>
                <a:cubicBezTo>
                  <a:pt x="271218" y="1416822"/>
                  <a:pt x="278661" y="1420554"/>
                  <a:pt x="282384" y="1416822"/>
                </a:cubicBezTo>
                <a:cubicBezTo>
                  <a:pt x="289826" y="1414955"/>
                  <a:pt x="291689" y="1418688"/>
                  <a:pt x="292154" y="1421954"/>
                </a:cubicBezTo>
                <a:lnTo>
                  <a:pt x="292262" y="1424287"/>
                </a:lnTo>
                <a:lnTo>
                  <a:pt x="282384" y="1424287"/>
                </a:lnTo>
                <a:cubicBezTo>
                  <a:pt x="274939" y="1431753"/>
                  <a:pt x="293548" y="1428020"/>
                  <a:pt x="278661" y="1431753"/>
                </a:cubicBezTo>
                <a:cubicBezTo>
                  <a:pt x="289826" y="1439218"/>
                  <a:pt x="289826" y="1431753"/>
                  <a:pt x="301007" y="1431753"/>
                </a:cubicBezTo>
                <a:cubicBezTo>
                  <a:pt x="312176" y="1431753"/>
                  <a:pt x="319620" y="1439218"/>
                  <a:pt x="330785" y="1439218"/>
                </a:cubicBezTo>
                <a:cubicBezTo>
                  <a:pt x="330785" y="1439218"/>
                  <a:pt x="330785" y="1439218"/>
                  <a:pt x="329386" y="1439685"/>
                </a:cubicBezTo>
                <a:lnTo>
                  <a:pt x="320236" y="1442743"/>
                </a:lnTo>
                <a:lnTo>
                  <a:pt x="309380" y="1442018"/>
                </a:lnTo>
                <a:cubicBezTo>
                  <a:pt x="304732" y="1442018"/>
                  <a:pt x="301007" y="1441084"/>
                  <a:pt x="301007" y="1435485"/>
                </a:cubicBezTo>
                <a:cubicBezTo>
                  <a:pt x="297289" y="1439218"/>
                  <a:pt x="289826" y="1442951"/>
                  <a:pt x="286106" y="1446684"/>
                </a:cubicBezTo>
                <a:cubicBezTo>
                  <a:pt x="286106" y="1446684"/>
                  <a:pt x="286106" y="1446684"/>
                  <a:pt x="293548" y="1450416"/>
                </a:cubicBezTo>
                <a:cubicBezTo>
                  <a:pt x="293548" y="1450416"/>
                  <a:pt x="293548" y="1450416"/>
                  <a:pt x="292154" y="1450883"/>
                </a:cubicBezTo>
                <a:lnTo>
                  <a:pt x="284616" y="1453403"/>
                </a:lnTo>
                <a:lnTo>
                  <a:pt x="278661" y="1450416"/>
                </a:lnTo>
                <a:cubicBezTo>
                  <a:pt x="278661" y="1450416"/>
                  <a:pt x="278661" y="1450416"/>
                  <a:pt x="282384" y="1442951"/>
                </a:cubicBezTo>
                <a:cubicBezTo>
                  <a:pt x="282384" y="1442951"/>
                  <a:pt x="282384" y="1442951"/>
                  <a:pt x="252611" y="1442951"/>
                </a:cubicBezTo>
                <a:cubicBezTo>
                  <a:pt x="252611" y="1442951"/>
                  <a:pt x="252611" y="1442951"/>
                  <a:pt x="252611" y="1435485"/>
                </a:cubicBezTo>
                <a:cubicBezTo>
                  <a:pt x="245168" y="1428020"/>
                  <a:pt x="234000" y="1439218"/>
                  <a:pt x="226556" y="1439218"/>
                </a:cubicBezTo>
                <a:cubicBezTo>
                  <a:pt x="234000" y="1439218"/>
                  <a:pt x="237725" y="1431753"/>
                  <a:pt x="230279" y="1428020"/>
                </a:cubicBezTo>
                <a:cubicBezTo>
                  <a:pt x="230279" y="1428020"/>
                  <a:pt x="222834" y="1428020"/>
                  <a:pt x="226556" y="1431753"/>
                </a:cubicBezTo>
                <a:cubicBezTo>
                  <a:pt x="204226" y="1431753"/>
                  <a:pt x="215391" y="1413089"/>
                  <a:pt x="211669" y="1409356"/>
                </a:cubicBezTo>
                <a:cubicBezTo>
                  <a:pt x="215391" y="1398158"/>
                  <a:pt x="226556" y="1413089"/>
                  <a:pt x="230279" y="1405623"/>
                </a:cubicBezTo>
                <a:cubicBezTo>
                  <a:pt x="230279" y="1405623"/>
                  <a:pt x="234000" y="1398158"/>
                  <a:pt x="230279" y="1401891"/>
                </a:cubicBezTo>
                <a:cubicBezTo>
                  <a:pt x="230279" y="1401891"/>
                  <a:pt x="230279" y="1401891"/>
                  <a:pt x="241446" y="1401891"/>
                </a:cubicBezTo>
                <a:cubicBezTo>
                  <a:pt x="237725" y="1398158"/>
                  <a:pt x="215391" y="1386960"/>
                  <a:pt x="215391" y="1401891"/>
                </a:cubicBezTo>
                <a:cubicBezTo>
                  <a:pt x="204226" y="1398158"/>
                  <a:pt x="207947" y="1383227"/>
                  <a:pt x="196783" y="1379494"/>
                </a:cubicBezTo>
                <a:cubicBezTo>
                  <a:pt x="196783" y="1379494"/>
                  <a:pt x="207947" y="1383227"/>
                  <a:pt x="207947" y="1375761"/>
                </a:cubicBezTo>
                <a:cubicBezTo>
                  <a:pt x="189341" y="1375761"/>
                  <a:pt x="178173" y="1375761"/>
                  <a:pt x="159564" y="1379494"/>
                </a:cubicBezTo>
                <a:cubicBezTo>
                  <a:pt x="148399" y="1375761"/>
                  <a:pt x="167008" y="1368296"/>
                  <a:pt x="152120" y="1368296"/>
                </a:cubicBezTo>
                <a:cubicBezTo>
                  <a:pt x="144677" y="1372028"/>
                  <a:pt x="126070" y="1368296"/>
                  <a:pt x="114902" y="1375761"/>
                </a:cubicBezTo>
                <a:lnTo>
                  <a:pt x="114902" y="1379390"/>
                </a:lnTo>
                <a:lnTo>
                  <a:pt x="118030" y="1383030"/>
                </a:lnTo>
                <a:cubicBezTo>
                  <a:pt x="119435" y="1383983"/>
                  <a:pt x="120371" y="1384935"/>
                  <a:pt x="118497" y="1386840"/>
                </a:cubicBezTo>
                <a:cubicBezTo>
                  <a:pt x="118497" y="1383030"/>
                  <a:pt x="111016" y="1386840"/>
                  <a:pt x="107272" y="1390650"/>
                </a:cubicBezTo>
                <a:lnTo>
                  <a:pt x="103682" y="1390498"/>
                </a:lnTo>
                <a:lnTo>
                  <a:pt x="104936" y="1389221"/>
                </a:lnTo>
                <a:lnTo>
                  <a:pt x="114595" y="1379384"/>
                </a:lnTo>
                <a:lnTo>
                  <a:pt x="101878" y="1374828"/>
                </a:lnTo>
                <a:cubicBezTo>
                  <a:pt x="100015" y="1372028"/>
                  <a:pt x="100015" y="1368296"/>
                  <a:pt x="100015" y="1364563"/>
                </a:cubicBezTo>
                <a:cubicBezTo>
                  <a:pt x="103736" y="1360830"/>
                  <a:pt x="107458" y="1372028"/>
                  <a:pt x="111180" y="1368296"/>
                </a:cubicBezTo>
                <a:cubicBezTo>
                  <a:pt x="107458" y="1364563"/>
                  <a:pt x="107458" y="1353365"/>
                  <a:pt x="100015" y="1353365"/>
                </a:cubicBezTo>
                <a:cubicBezTo>
                  <a:pt x="118623" y="1353365"/>
                  <a:pt x="111180" y="1372028"/>
                  <a:pt x="126070" y="1368296"/>
                </a:cubicBezTo>
                <a:cubicBezTo>
                  <a:pt x="133513" y="1360830"/>
                  <a:pt x="159564" y="1360830"/>
                  <a:pt x="178173" y="1357097"/>
                </a:cubicBezTo>
                <a:cubicBezTo>
                  <a:pt x="193062" y="1357097"/>
                  <a:pt x="189341" y="1357097"/>
                  <a:pt x="196783" y="1364563"/>
                </a:cubicBezTo>
                <a:cubicBezTo>
                  <a:pt x="222834" y="1345899"/>
                  <a:pt x="260054" y="1360830"/>
                  <a:pt x="286106" y="1338434"/>
                </a:cubicBezTo>
                <a:close/>
                <a:moveTo>
                  <a:pt x="1025538" y="1338262"/>
                </a:moveTo>
                <a:lnTo>
                  <a:pt x="1036651" y="1343025"/>
                </a:lnTo>
                <a:lnTo>
                  <a:pt x="1030301" y="1346200"/>
                </a:lnTo>
                <a:close/>
                <a:moveTo>
                  <a:pt x="21698" y="1338262"/>
                </a:moveTo>
                <a:cubicBezTo>
                  <a:pt x="47627" y="1338262"/>
                  <a:pt x="17993" y="1360884"/>
                  <a:pt x="36515" y="1360884"/>
                </a:cubicBezTo>
                <a:cubicBezTo>
                  <a:pt x="29108" y="1357113"/>
                  <a:pt x="32812" y="1360884"/>
                  <a:pt x="29108" y="1364654"/>
                </a:cubicBezTo>
                <a:cubicBezTo>
                  <a:pt x="32812" y="1349573"/>
                  <a:pt x="3179" y="1368424"/>
                  <a:pt x="6882" y="1349573"/>
                </a:cubicBezTo>
                <a:close/>
                <a:moveTo>
                  <a:pt x="162060" y="1338233"/>
                </a:moveTo>
                <a:lnTo>
                  <a:pt x="163328" y="1338897"/>
                </a:lnTo>
                <a:cubicBezTo>
                  <a:pt x="152404" y="1338897"/>
                  <a:pt x="152404" y="1338897"/>
                  <a:pt x="152404" y="1338897"/>
                </a:cubicBezTo>
                <a:close/>
                <a:moveTo>
                  <a:pt x="93030" y="1334798"/>
                </a:moveTo>
                <a:cubicBezTo>
                  <a:pt x="107954" y="1338551"/>
                  <a:pt x="89299" y="1346055"/>
                  <a:pt x="104224" y="1349808"/>
                </a:cubicBezTo>
                <a:cubicBezTo>
                  <a:pt x="104224" y="1349808"/>
                  <a:pt x="104224" y="1349808"/>
                  <a:pt x="85569" y="1346055"/>
                </a:cubicBezTo>
                <a:lnTo>
                  <a:pt x="85569" y="1342303"/>
                </a:lnTo>
                <a:cubicBezTo>
                  <a:pt x="89299" y="1342303"/>
                  <a:pt x="93030" y="1342303"/>
                  <a:pt x="96763" y="1342303"/>
                </a:cubicBezTo>
                <a:cubicBezTo>
                  <a:pt x="96763" y="1342303"/>
                  <a:pt x="96763" y="1338551"/>
                  <a:pt x="93030" y="1334798"/>
                </a:cubicBezTo>
                <a:close/>
                <a:moveTo>
                  <a:pt x="364281" y="1334701"/>
                </a:moveTo>
                <a:cubicBezTo>
                  <a:pt x="362420" y="1338434"/>
                  <a:pt x="365208" y="1340300"/>
                  <a:pt x="367999" y="1342166"/>
                </a:cubicBezTo>
                <a:lnTo>
                  <a:pt x="370975" y="1348133"/>
                </a:lnTo>
                <a:lnTo>
                  <a:pt x="368932" y="1347649"/>
                </a:lnTo>
                <a:cubicBezTo>
                  <a:pt x="366138" y="1347999"/>
                  <a:pt x="363351" y="1349632"/>
                  <a:pt x="360556" y="1353365"/>
                </a:cubicBezTo>
                <a:cubicBezTo>
                  <a:pt x="360556" y="1349632"/>
                  <a:pt x="353114" y="1345899"/>
                  <a:pt x="356833" y="1338434"/>
                </a:cubicBezTo>
                <a:cubicBezTo>
                  <a:pt x="360556" y="1342166"/>
                  <a:pt x="364281" y="1338434"/>
                  <a:pt x="364281" y="1334701"/>
                </a:cubicBezTo>
                <a:close/>
                <a:moveTo>
                  <a:pt x="1021382" y="1332814"/>
                </a:moveTo>
                <a:cubicBezTo>
                  <a:pt x="1022660" y="1332522"/>
                  <a:pt x="1024054" y="1332990"/>
                  <a:pt x="1025913" y="1334861"/>
                </a:cubicBezTo>
                <a:lnTo>
                  <a:pt x="1019780" y="1333865"/>
                </a:lnTo>
                <a:close/>
                <a:moveTo>
                  <a:pt x="896270" y="1331912"/>
                </a:moveTo>
                <a:lnTo>
                  <a:pt x="902834" y="1335180"/>
                </a:lnTo>
                <a:lnTo>
                  <a:pt x="902314" y="1335153"/>
                </a:lnTo>
                <a:cubicBezTo>
                  <a:pt x="899059" y="1335616"/>
                  <a:pt x="896270" y="1335616"/>
                  <a:pt x="896270" y="1331912"/>
                </a:cubicBezTo>
                <a:close/>
                <a:moveTo>
                  <a:pt x="739793" y="1331912"/>
                </a:moveTo>
                <a:cubicBezTo>
                  <a:pt x="739793" y="1331912"/>
                  <a:pt x="739793" y="1331912"/>
                  <a:pt x="754081" y="1331912"/>
                </a:cubicBezTo>
                <a:cubicBezTo>
                  <a:pt x="750509" y="1335087"/>
                  <a:pt x="746937" y="1338262"/>
                  <a:pt x="743365" y="1338262"/>
                </a:cubicBezTo>
                <a:cubicBezTo>
                  <a:pt x="739793" y="1338262"/>
                  <a:pt x="739793" y="1331912"/>
                  <a:pt x="739793" y="1331912"/>
                </a:cubicBezTo>
                <a:close/>
                <a:moveTo>
                  <a:pt x="624746" y="1331912"/>
                </a:moveTo>
                <a:cubicBezTo>
                  <a:pt x="624746" y="1331912"/>
                  <a:pt x="627536" y="1333764"/>
                  <a:pt x="630791" y="1336542"/>
                </a:cubicBezTo>
                <a:lnTo>
                  <a:pt x="631587" y="1337461"/>
                </a:lnTo>
                <a:lnTo>
                  <a:pt x="631372" y="1337410"/>
                </a:lnTo>
                <a:cubicBezTo>
                  <a:pt x="628233" y="1336311"/>
                  <a:pt x="625676" y="1334690"/>
                  <a:pt x="624746" y="1331912"/>
                </a:cubicBezTo>
                <a:close/>
                <a:moveTo>
                  <a:pt x="44531" y="1331046"/>
                </a:moveTo>
                <a:cubicBezTo>
                  <a:pt x="51994" y="1338551"/>
                  <a:pt x="51994" y="1346055"/>
                  <a:pt x="55725" y="1346055"/>
                </a:cubicBezTo>
                <a:cubicBezTo>
                  <a:pt x="44531" y="1349808"/>
                  <a:pt x="44531" y="1338551"/>
                  <a:pt x="33342" y="1338551"/>
                </a:cubicBezTo>
                <a:cubicBezTo>
                  <a:pt x="33342" y="1334798"/>
                  <a:pt x="37070" y="1331046"/>
                  <a:pt x="44531" y="1331046"/>
                </a:cubicBezTo>
                <a:close/>
                <a:moveTo>
                  <a:pt x="183701" y="1330265"/>
                </a:moveTo>
                <a:cubicBezTo>
                  <a:pt x="186773" y="1330801"/>
                  <a:pt x="189732" y="1333182"/>
                  <a:pt x="192465" y="1338897"/>
                </a:cubicBezTo>
                <a:cubicBezTo>
                  <a:pt x="192465" y="1338897"/>
                  <a:pt x="192465" y="1338897"/>
                  <a:pt x="199747" y="1335087"/>
                </a:cubicBezTo>
                <a:cubicBezTo>
                  <a:pt x="196108" y="1342707"/>
                  <a:pt x="214317" y="1331277"/>
                  <a:pt x="210674" y="1342707"/>
                </a:cubicBezTo>
                <a:cubicBezTo>
                  <a:pt x="207031" y="1342707"/>
                  <a:pt x="207031" y="1338897"/>
                  <a:pt x="199747" y="1338897"/>
                </a:cubicBezTo>
                <a:cubicBezTo>
                  <a:pt x="199747" y="1338897"/>
                  <a:pt x="199747" y="1338897"/>
                  <a:pt x="196108" y="1350327"/>
                </a:cubicBezTo>
                <a:cubicBezTo>
                  <a:pt x="179716" y="1353185"/>
                  <a:pt x="175619" y="1341040"/>
                  <a:pt x="165377" y="1338004"/>
                </a:cubicBezTo>
                <a:lnTo>
                  <a:pt x="162060" y="1338233"/>
                </a:lnTo>
                <a:lnTo>
                  <a:pt x="156042" y="1335087"/>
                </a:lnTo>
                <a:cubicBezTo>
                  <a:pt x="164237" y="1343660"/>
                  <a:pt x="174485" y="1328658"/>
                  <a:pt x="183701" y="1330265"/>
                </a:cubicBezTo>
                <a:close/>
                <a:moveTo>
                  <a:pt x="1836675" y="1329653"/>
                </a:moveTo>
                <a:lnTo>
                  <a:pt x="1835906" y="1332443"/>
                </a:lnTo>
                <a:cubicBezTo>
                  <a:pt x="1835441" y="1333825"/>
                  <a:pt x="1835441" y="1334747"/>
                  <a:pt x="1837302" y="1334747"/>
                </a:cubicBezTo>
                <a:cubicBezTo>
                  <a:pt x="1835441" y="1336589"/>
                  <a:pt x="1834510" y="1334747"/>
                  <a:pt x="1834975" y="1331983"/>
                </a:cubicBezTo>
                <a:close/>
                <a:moveTo>
                  <a:pt x="781068" y="1327679"/>
                </a:moveTo>
                <a:cubicBezTo>
                  <a:pt x="791784" y="1323975"/>
                  <a:pt x="788211" y="1335087"/>
                  <a:pt x="795356" y="1327679"/>
                </a:cubicBezTo>
                <a:lnTo>
                  <a:pt x="791784" y="1331383"/>
                </a:lnTo>
                <a:cubicBezTo>
                  <a:pt x="791784" y="1331383"/>
                  <a:pt x="791784" y="1331383"/>
                  <a:pt x="781068" y="1327679"/>
                </a:cubicBezTo>
                <a:close/>
                <a:moveTo>
                  <a:pt x="1837302" y="1327376"/>
                </a:moveTo>
                <a:lnTo>
                  <a:pt x="1838062" y="1327752"/>
                </a:lnTo>
                <a:lnTo>
                  <a:pt x="1836675" y="1329653"/>
                </a:lnTo>
                <a:close/>
                <a:moveTo>
                  <a:pt x="1774010" y="1327376"/>
                </a:moveTo>
                <a:cubicBezTo>
                  <a:pt x="1774010" y="1338432"/>
                  <a:pt x="1759118" y="1327376"/>
                  <a:pt x="1762844" y="1338432"/>
                </a:cubicBezTo>
                <a:cubicBezTo>
                  <a:pt x="1759118" y="1338432"/>
                  <a:pt x="1755395" y="1334747"/>
                  <a:pt x="1747949" y="1338432"/>
                </a:cubicBezTo>
                <a:cubicBezTo>
                  <a:pt x="1755395" y="1323691"/>
                  <a:pt x="1766566" y="1338432"/>
                  <a:pt x="1774010" y="1327376"/>
                </a:cubicBezTo>
                <a:close/>
                <a:moveTo>
                  <a:pt x="2301872" y="1327150"/>
                </a:moveTo>
                <a:cubicBezTo>
                  <a:pt x="2301872" y="1327150"/>
                  <a:pt x="2301872" y="1327150"/>
                  <a:pt x="2324097" y="1327150"/>
                </a:cubicBezTo>
                <a:cubicBezTo>
                  <a:pt x="2324097" y="1327150"/>
                  <a:pt x="2324097" y="1327150"/>
                  <a:pt x="2320393" y="1331119"/>
                </a:cubicBezTo>
                <a:cubicBezTo>
                  <a:pt x="2312985" y="1331119"/>
                  <a:pt x="2301872" y="1335087"/>
                  <a:pt x="2301872" y="1327150"/>
                </a:cubicBezTo>
                <a:close/>
                <a:moveTo>
                  <a:pt x="2110058" y="1325404"/>
                </a:moveTo>
                <a:cubicBezTo>
                  <a:pt x="2115242" y="1324928"/>
                  <a:pt x="2119013" y="1325880"/>
                  <a:pt x="2120898" y="1327785"/>
                </a:cubicBezTo>
                <a:lnTo>
                  <a:pt x="2113357" y="1335405"/>
                </a:lnTo>
                <a:lnTo>
                  <a:pt x="2111943" y="1334929"/>
                </a:lnTo>
                <a:cubicBezTo>
                  <a:pt x="2110530" y="1334453"/>
                  <a:pt x="2107702" y="1333500"/>
                  <a:pt x="2102046" y="1331595"/>
                </a:cubicBezTo>
                <a:lnTo>
                  <a:pt x="2102046" y="1335405"/>
                </a:lnTo>
                <a:cubicBezTo>
                  <a:pt x="2102046" y="1335405"/>
                  <a:pt x="2102046" y="1335405"/>
                  <a:pt x="2090735" y="1331595"/>
                </a:cubicBezTo>
                <a:cubicBezTo>
                  <a:pt x="2098276" y="1327785"/>
                  <a:pt x="2104874" y="1325880"/>
                  <a:pt x="2110058" y="1325404"/>
                </a:cubicBezTo>
                <a:close/>
                <a:moveTo>
                  <a:pt x="2023328" y="1323975"/>
                </a:moveTo>
                <a:cubicBezTo>
                  <a:pt x="2034501" y="1323975"/>
                  <a:pt x="2049399" y="1331232"/>
                  <a:pt x="2060573" y="1331232"/>
                </a:cubicBezTo>
                <a:cubicBezTo>
                  <a:pt x="2049399" y="1331232"/>
                  <a:pt x="2060573" y="1334861"/>
                  <a:pt x="2045675" y="1338489"/>
                </a:cubicBezTo>
                <a:cubicBezTo>
                  <a:pt x="2045675" y="1338489"/>
                  <a:pt x="2049399" y="1338489"/>
                  <a:pt x="2053124" y="1338489"/>
                </a:cubicBezTo>
                <a:cubicBezTo>
                  <a:pt x="2053124" y="1338489"/>
                  <a:pt x="2053124" y="1338489"/>
                  <a:pt x="2038226" y="1345747"/>
                </a:cubicBezTo>
                <a:cubicBezTo>
                  <a:pt x="2019603" y="1338489"/>
                  <a:pt x="2012154" y="1338489"/>
                  <a:pt x="1993531" y="1334861"/>
                </a:cubicBezTo>
                <a:cubicBezTo>
                  <a:pt x="1993531" y="1334861"/>
                  <a:pt x="1993531" y="1334861"/>
                  <a:pt x="1997256" y="1334861"/>
                </a:cubicBezTo>
                <a:cubicBezTo>
                  <a:pt x="1982358" y="1323975"/>
                  <a:pt x="1978633" y="1349375"/>
                  <a:pt x="1963735" y="1345747"/>
                </a:cubicBezTo>
                <a:cubicBezTo>
                  <a:pt x="1974909" y="1323975"/>
                  <a:pt x="2004705" y="1331232"/>
                  <a:pt x="2023328" y="1327604"/>
                </a:cubicBezTo>
                <a:cubicBezTo>
                  <a:pt x="2023328" y="1327604"/>
                  <a:pt x="2023328" y="1327604"/>
                  <a:pt x="2023328" y="1323975"/>
                </a:cubicBezTo>
                <a:close/>
                <a:moveTo>
                  <a:pt x="1424979" y="1323975"/>
                </a:moveTo>
                <a:cubicBezTo>
                  <a:pt x="1424979" y="1327727"/>
                  <a:pt x="1413670" y="1338984"/>
                  <a:pt x="1428750" y="1335232"/>
                </a:cubicBezTo>
                <a:cubicBezTo>
                  <a:pt x="1413670" y="1338984"/>
                  <a:pt x="1417440" y="1346489"/>
                  <a:pt x="1398587" y="1346489"/>
                </a:cubicBezTo>
                <a:cubicBezTo>
                  <a:pt x="1398587" y="1346489"/>
                  <a:pt x="1398587" y="1346489"/>
                  <a:pt x="1402361" y="1353993"/>
                </a:cubicBezTo>
                <a:cubicBezTo>
                  <a:pt x="1391047" y="1357746"/>
                  <a:pt x="1379737" y="1353993"/>
                  <a:pt x="1375967" y="1365250"/>
                </a:cubicBezTo>
                <a:cubicBezTo>
                  <a:pt x="1375967" y="1365250"/>
                  <a:pt x="1375967" y="1365250"/>
                  <a:pt x="1372197" y="1357746"/>
                </a:cubicBezTo>
                <a:cubicBezTo>
                  <a:pt x="1375967" y="1357746"/>
                  <a:pt x="1394818" y="1350241"/>
                  <a:pt x="1387277" y="1346489"/>
                </a:cubicBezTo>
                <a:cubicBezTo>
                  <a:pt x="1379737" y="1342736"/>
                  <a:pt x="1368428" y="1350241"/>
                  <a:pt x="1372197" y="1342736"/>
                </a:cubicBezTo>
                <a:cubicBezTo>
                  <a:pt x="1379737" y="1346489"/>
                  <a:pt x="1394818" y="1335232"/>
                  <a:pt x="1402361" y="1335232"/>
                </a:cubicBezTo>
                <a:cubicBezTo>
                  <a:pt x="1406131" y="1338984"/>
                  <a:pt x="1394818" y="1335232"/>
                  <a:pt x="1394818" y="1338984"/>
                </a:cubicBezTo>
                <a:cubicBezTo>
                  <a:pt x="1402361" y="1350241"/>
                  <a:pt x="1424979" y="1331480"/>
                  <a:pt x="1424979" y="1323975"/>
                </a:cubicBezTo>
                <a:close/>
                <a:moveTo>
                  <a:pt x="1409701" y="1323975"/>
                </a:moveTo>
                <a:cubicBezTo>
                  <a:pt x="1402294" y="1323975"/>
                  <a:pt x="1391179" y="1338263"/>
                  <a:pt x="1387476" y="1331119"/>
                </a:cubicBezTo>
                <a:cubicBezTo>
                  <a:pt x="1394884" y="1327547"/>
                  <a:pt x="1398587" y="1323975"/>
                  <a:pt x="1409701" y="1323975"/>
                </a:cubicBezTo>
                <a:close/>
                <a:moveTo>
                  <a:pt x="349391" y="1323503"/>
                </a:moveTo>
                <a:cubicBezTo>
                  <a:pt x="349391" y="1323503"/>
                  <a:pt x="349391" y="1323503"/>
                  <a:pt x="356833" y="1323503"/>
                </a:cubicBezTo>
                <a:cubicBezTo>
                  <a:pt x="353114" y="1330968"/>
                  <a:pt x="364281" y="1330968"/>
                  <a:pt x="356833" y="1338434"/>
                </a:cubicBezTo>
                <a:cubicBezTo>
                  <a:pt x="341947" y="1349632"/>
                  <a:pt x="345673" y="1323503"/>
                  <a:pt x="330785" y="1330968"/>
                </a:cubicBezTo>
                <a:cubicBezTo>
                  <a:pt x="341947" y="1316037"/>
                  <a:pt x="345673" y="1338434"/>
                  <a:pt x="353114" y="1327235"/>
                </a:cubicBezTo>
                <a:cubicBezTo>
                  <a:pt x="353114" y="1327235"/>
                  <a:pt x="349391" y="1327235"/>
                  <a:pt x="349391" y="1323503"/>
                </a:cubicBezTo>
                <a:close/>
                <a:moveTo>
                  <a:pt x="2286474" y="1323126"/>
                </a:moveTo>
                <a:lnTo>
                  <a:pt x="2283502" y="1327149"/>
                </a:lnTo>
                <a:cubicBezTo>
                  <a:pt x="2279647" y="1323577"/>
                  <a:pt x="2279647" y="1323577"/>
                  <a:pt x="2279647" y="1323577"/>
                </a:cubicBezTo>
                <a:close/>
                <a:moveTo>
                  <a:pt x="735778" y="1322848"/>
                </a:moveTo>
                <a:lnTo>
                  <a:pt x="736332" y="1324504"/>
                </a:lnTo>
                <a:lnTo>
                  <a:pt x="733600" y="1323502"/>
                </a:lnTo>
                <a:close/>
                <a:moveTo>
                  <a:pt x="1699815" y="1320800"/>
                </a:moveTo>
                <a:cubicBezTo>
                  <a:pt x="1699815" y="1320800"/>
                  <a:pt x="1699815" y="1320800"/>
                  <a:pt x="1696045" y="1328057"/>
                </a:cubicBezTo>
                <a:cubicBezTo>
                  <a:pt x="1707354" y="1331686"/>
                  <a:pt x="1714896" y="1320800"/>
                  <a:pt x="1722439" y="1331686"/>
                </a:cubicBezTo>
                <a:cubicBezTo>
                  <a:pt x="1722439" y="1331686"/>
                  <a:pt x="1722439" y="1331686"/>
                  <a:pt x="1707354" y="1338943"/>
                </a:cubicBezTo>
                <a:cubicBezTo>
                  <a:pt x="1703585" y="1338943"/>
                  <a:pt x="1714896" y="1331686"/>
                  <a:pt x="1703585" y="1331686"/>
                </a:cubicBezTo>
                <a:cubicBezTo>
                  <a:pt x="1692276" y="1335314"/>
                  <a:pt x="1673422" y="1346200"/>
                  <a:pt x="1662113" y="1346200"/>
                </a:cubicBezTo>
                <a:cubicBezTo>
                  <a:pt x="1669653" y="1328057"/>
                  <a:pt x="1688506" y="1346200"/>
                  <a:pt x="1692276" y="1328057"/>
                </a:cubicBezTo>
                <a:cubicBezTo>
                  <a:pt x="1692276" y="1328057"/>
                  <a:pt x="1692276" y="1328057"/>
                  <a:pt x="1684736" y="1328057"/>
                </a:cubicBezTo>
                <a:cubicBezTo>
                  <a:pt x="1696045" y="1331686"/>
                  <a:pt x="1688506" y="1320800"/>
                  <a:pt x="1699815" y="1320800"/>
                </a:cubicBezTo>
                <a:close/>
                <a:moveTo>
                  <a:pt x="858853" y="1320800"/>
                </a:moveTo>
                <a:cubicBezTo>
                  <a:pt x="858853" y="1323975"/>
                  <a:pt x="873140" y="1320800"/>
                  <a:pt x="865996" y="1323975"/>
                </a:cubicBezTo>
                <a:cubicBezTo>
                  <a:pt x="862424" y="1323975"/>
                  <a:pt x="862424" y="1320800"/>
                  <a:pt x="858853" y="1320800"/>
                </a:cubicBezTo>
                <a:close/>
                <a:moveTo>
                  <a:pt x="910440" y="1319918"/>
                </a:moveTo>
                <a:lnTo>
                  <a:pt x="911148" y="1320800"/>
                </a:lnTo>
                <a:lnTo>
                  <a:pt x="909754" y="1321064"/>
                </a:lnTo>
                <a:lnTo>
                  <a:pt x="910218" y="1320800"/>
                </a:lnTo>
                <a:close/>
                <a:moveTo>
                  <a:pt x="427550" y="1319770"/>
                </a:moveTo>
                <a:cubicBezTo>
                  <a:pt x="427550" y="1319770"/>
                  <a:pt x="427550" y="1319770"/>
                  <a:pt x="431275" y="1327235"/>
                </a:cubicBezTo>
                <a:cubicBezTo>
                  <a:pt x="427550" y="1327235"/>
                  <a:pt x="423826" y="1327235"/>
                  <a:pt x="420107" y="1323503"/>
                </a:cubicBezTo>
                <a:cubicBezTo>
                  <a:pt x="416382" y="1330968"/>
                  <a:pt x="401495" y="1327235"/>
                  <a:pt x="405222" y="1334701"/>
                </a:cubicBezTo>
                <a:cubicBezTo>
                  <a:pt x="416382" y="1330968"/>
                  <a:pt x="423826" y="1330968"/>
                  <a:pt x="434992" y="1334701"/>
                </a:cubicBezTo>
                <a:cubicBezTo>
                  <a:pt x="431275" y="1338434"/>
                  <a:pt x="420107" y="1338434"/>
                  <a:pt x="427550" y="1342166"/>
                </a:cubicBezTo>
                <a:cubicBezTo>
                  <a:pt x="431275" y="1357097"/>
                  <a:pt x="405222" y="1353365"/>
                  <a:pt x="405222" y="1368296"/>
                </a:cubicBezTo>
                <a:cubicBezTo>
                  <a:pt x="390330" y="1364563"/>
                  <a:pt x="371725" y="1375761"/>
                  <a:pt x="356833" y="1368296"/>
                </a:cubicBezTo>
                <a:cubicBezTo>
                  <a:pt x="356833" y="1368296"/>
                  <a:pt x="358694" y="1367362"/>
                  <a:pt x="360094" y="1366429"/>
                </a:cubicBezTo>
                <a:lnTo>
                  <a:pt x="360462" y="1364937"/>
                </a:lnTo>
                <a:lnTo>
                  <a:pt x="360556" y="1364971"/>
                </a:lnTo>
                <a:cubicBezTo>
                  <a:pt x="371725" y="1363396"/>
                  <a:pt x="382886" y="1348699"/>
                  <a:pt x="394053" y="1357097"/>
                </a:cubicBezTo>
                <a:cubicBezTo>
                  <a:pt x="388473" y="1357097"/>
                  <a:pt x="382886" y="1352431"/>
                  <a:pt x="377304" y="1349632"/>
                </a:cubicBezTo>
                <a:lnTo>
                  <a:pt x="373878" y="1348821"/>
                </a:lnTo>
                <a:lnTo>
                  <a:pt x="386611" y="1344033"/>
                </a:lnTo>
                <a:cubicBezTo>
                  <a:pt x="392191" y="1343100"/>
                  <a:pt x="397778" y="1342166"/>
                  <a:pt x="401495" y="1338434"/>
                </a:cubicBezTo>
                <a:cubicBezTo>
                  <a:pt x="401495" y="1330968"/>
                  <a:pt x="390330" y="1338434"/>
                  <a:pt x="386611" y="1330968"/>
                </a:cubicBezTo>
                <a:cubicBezTo>
                  <a:pt x="394053" y="1316037"/>
                  <a:pt x="416382" y="1330968"/>
                  <a:pt x="427550" y="1319770"/>
                </a:cubicBezTo>
                <a:close/>
                <a:moveTo>
                  <a:pt x="2052277" y="1319270"/>
                </a:moveTo>
                <a:lnTo>
                  <a:pt x="2052635" y="1320800"/>
                </a:lnTo>
                <a:cubicBezTo>
                  <a:pt x="2048931" y="1320800"/>
                  <a:pt x="2048931" y="1320800"/>
                  <a:pt x="2048931" y="1320800"/>
                </a:cubicBezTo>
                <a:close/>
                <a:moveTo>
                  <a:pt x="754930" y="1317095"/>
                </a:moveTo>
                <a:cubicBezTo>
                  <a:pt x="749351" y="1319874"/>
                  <a:pt x="746096" y="1320800"/>
                  <a:pt x="744062" y="1320684"/>
                </a:cubicBezTo>
                <a:lnTo>
                  <a:pt x="743754" y="1320452"/>
                </a:lnTo>
                <a:close/>
                <a:moveTo>
                  <a:pt x="695417" y="1317095"/>
                </a:moveTo>
                <a:cubicBezTo>
                  <a:pt x="704716" y="1318948"/>
                  <a:pt x="712155" y="1318022"/>
                  <a:pt x="718665" y="1318022"/>
                </a:cubicBezTo>
                <a:lnTo>
                  <a:pt x="733600" y="1323502"/>
                </a:lnTo>
                <a:lnTo>
                  <a:pt x="725639" y="1325893"/>
                </a:lnTo>
                <a:cubicBezTo>
                  <a:pt x="717735" y="1328208"/>
                  <a:pt x="710296" y="1331912"/>
                  <a:pt x="699137" y="1343025"/>
                </a:cubicBezTo>
                <a:cubicBezTo>
                  <a:pt x="706576" y="1350433"/>
                  <a:pt x="717735" y="1350433"/>
                  <a:pt x="714015" y="1361545"/>
                </a:cubicBezTo>
                <a:cubicBezTo>
                  <a:pt x="706576" y="1361545"/>
                  <a:pt x="706576" y="1368954"/>
                  <a:pt x="699137" y="1372658"/>
                </a:cubicBezTo>
                <a:cubicBezTo>
                  <a:pt x="699137" y="1365249"/>
                  <a:pt x="687978" y="1372658"/>
                  <a:pt x="676820" y="1368954"/>
                </a:cubicBezTo>
                <a:cubicBezTo>
                  <a:pt x="691698" y="1376362"/>
                  <a:pt x="702857" y="1380066"/>
                  <a:pt x="717735" y="1376362"/>
                </a:cubicBezTo>
                <a:cubicBezTo>
                  <a:pt x="717735" y="1372658"/>
                  <a:pt x="732613" y="1372658"/>
                  <a:pt x="732613" y="1372658"/>
                </a:cubicBezTo>
                <a:cubicBezTo>
                  <a:pt x="743772" y="1365249"/>
                  <a:pt x="728893" y="1365249"/>
                  <a:pt x="732613" y="1365249"/>
                </a:cubicBezTo>
                <a:cubicBezTo>
                  <a:pt x="740052" y="1372658"/>
                  <a:pt x="747491" y="1346729"/>
                  <a:pt x="766089" y="1357841"/>
                </a:cubicBezTo>
                <a:lnTo>
                  <a:pt x="766089" y="1361545"/>
                </a:lnTo>
                <a:cubicBezTo>
                  <a:pt x="773528" y="1361545"/>
                  <a:pt x="777247" y="1354137"/>
                  <a:pt x="773528" y="1350433"/>
                </a:cubicBezTo>
                <a:cubicBezTo>
                  <a:pt x="795845" y="1350433"/>
                  <a:pt x="788406" y="1339320"/>
                  <a:pt x="810723" y="1335616"/>
                </a:cubicBezTo>
                <a:cubicBezTo>
                  <a:pt x="810723" y="1335616"/>
                  <a:pt x="810723" y="1335616"/>
                  <a:pt x="807004" y="1331912"/>
                </a:cubicBezTo>
                <a:cubicBezTo>
                  <a:pt x="810723" y="1343025"/>
                  <a:pt x="833041" y="1328208"/>
                  <a:pt x="844197" y="1335616"/>
                </a:cubicBezTo>
                <a:cubicBezTo>
                  <a:pt x="840480" y="1331912"/>
                  <a:pt x="844197" y="1328208"/>
                  <a:pt x="847916" y="1328208"/>
                </a:cubicBezTo>
                <a:cubicBezTo>
                  <a:pt x="851636" y="1331912"/>
                  <a:pt x="840480" y="1343025"/>
                  <a:pt x="829321" y="1339320"/>
                </a:cubicBezTo>
                <a:cubicBezTo>
                  <a:pt x="833041" y="1343025"/>
                  <a:pt x="844197" y="1346729"/>
                  <a:pt x="855355" y="1343025"/>
                </a:cubicBezTo>
                <a:cubicBezTo>
                  <a:pt x="847916" y="1343025"/>
                  <a:pt x="851636" y="1354137"/>
                  <a:pt x="862794" y="1354137"/>
                </a:cubicBezTo>
                <a:cubicBezTo>
                  <a:pt x="877672" y="1350433"/>
                  <a:pt x="862794" y="1339320"/>
                  <a:pt x="877672" y="1339320"/>
                </a:cubicBezTo>
                <a:cubicBezTo>
                  <a:pt x="873953" y="1339320"/>
                  <a:pt x="870233" y="1328208"/>
                  <a:pt x="862794" y="1335616"/>
                </a:cubicBezTo>
                <a:cubicBezTo>
                  <a:pt x="866514" y="1324504"/>
                  <a:pt x="888831" y="1328208"/>
                  <a:pt x="885111" y="1320800"/>
                </a:cubicBezTo>
                <a:cubicBezTo>
                  <a:pt x="896270" y="1312465"/>
                  <a:pt x="896967" y="1320800"/>
                  <a:pt x="902895" y="1322362"/>
                </a:cubicBezTo>
                <a:lnTo>
                  <a:pt x="909754" y="1321064"/>
                </a:lnTo>
                <a:lnTo>
                  <a:pt x="903709" y="1324504"/>
                </a:lnTo>
                <a:cubicBezTo>
                  <a:pt x="896270" y="1313391"/>
                  <a:pt x="888831" y="1339320"/>
                  <a:pt x="873953" y="1331912"/>
                </a:cubicBezTo>
                <a:cubicBezTo>
                  <a:pt x="881392" y="1339320"/>
                  <a:pt x="892550" y="1350433"/>
                  <a:pt x="903709" y="1335616"/>
                </a:cubicBezTo>
                <a:lnTo>
                  <a:pt x="902834" y="1335180"/>
                </a:lnTo>
                <a:lnTo>
                  <a:pt x="911148" y="1335616"/>
                </a:lnTo>
                <a:cubicBezTo>
                  <a:pt x="911148" y="1335616"/>
                  <a:pt x="911148" y="1335616"/>
                  <a:pt x="911148" y="1328208"/>
                </a:cubicBezTo>
                <a:cubicBezTo>
                  <a:pt x="914867" y="1324504"/>
                  <a:pt x="933465" y="1324504"/>
                  <a:pt x="933465" y="1324504"/>
                </a:cubicBezTo>
                <a:cubicBezTo>
                  <a:pt x="929745" y="1324504"/>
                  <a:pt x="922307" y="1324504"/>
                  <a:pt x="922307" y="1331912"/>
                </a:cubicBezTo>
                <a:cubicBezTo>
                  <a:pt x="922307" y="1331912"/>
                  <a:pt x="926026" y="1335616"/>
                  <a:pt x="929745" y="1335616"/>
                </a:cubicBezTo>
                <a:cubicBezTo>
                  <a:pt x="926026" y="1339320"/>
                  <a:pt x="918587" y="1339320"/>
                  <a:pt x="914867" y="1343025"/>
                </a:cubicBezTo>
                <a:cubicBezTo>
                  <a:pt x="914867" y="1343025"/>
                  <a:pt x="914867" y="1343025"/>
                  <a:pt x="918587" y="1335616"/>
                </a:cubicBezTo>
                <a:cubicBezTo>
                  <a:pt x="918587" y="1335616"/>
                  <a:pt x="918587" y="1335616"/>
                  <a:pt x="903709" y="1343025"/>
                </a:cubicBezTo>
                <a:cubicBezTo>
                  <a:pt x="903709" y="1346729"/>
                  <a:pt x="911148" y="1350433"/>
                  <a:pt x="911148" y="1350433"/>
                </a:cubicBezTo>
                <a:cubicBezTo>
                  <a:pt x="896270" y="1346729"/>
                  <a:pt x="873953" y="1361545"/>
                  <a:pt x="851636" y="1361545"/>
                </a:cubicBezTo>
                <a:cubicBezTo>
                  <a:pt x="851636" y="1361545"/>
                  <a:pt x="851636" y="1361545"/>
                  <a:pt x="855355" y="1361545"/>
                </a:cubicBezTo>
                <a:cubicBezTo>
                  <a:pt x="847916" y="1368954"/>
                  <a:pt x="844197" y="1357841"/>
                  <a:pt x="833041" y="1365249"/>
                </a:cubicBezTo>
                <a:cubicBezTo>
                  <a:pt x="829321" y="1372658"/>
                  <a:pt x="807004" y="1372658"/>
                  <a:pt x="810723" y="1383770"/>
                </a:cubicBezTo>
                <a:cubicBezTo>
                  <a:pt x="803284" y="1368954"/>
                  <a:pt x="792126" y="1391179"/>
                  <a:pt x="788406" y="1383770"/>
                </a:cubicBezTo>
                <a:cubicBezTo>
                  <a:pt x="773528" y="1383770"/>
                  <a:pt x="780967" y="1391179"/>
                  <a:pt x="780967" y="1394883"/>
                </a:cubicBezTo>
                <a:cubicBezTo>
                  <a:pt x="762369" y="1409699"/>
                  <a:pt x="758650" y="1402291"/>
                  <a:pt x="747491" y="1409699"/>
                </a:cubicBezTo>
                <a:cubicBezTo>
                  <a:pt x="743772" y="1405995"/>
                  <a:pt x="728893" y="1424516"/>
                  <a:pt x="717735" y="1417108"/>
                </a:cubicBezTo>
                <a:cubicBezTo>
                  <a:pt x="714015" y="1417108"/>
                  <a:pt x="711226" y="1419886"/>
                  <a:pt x="707506" y="1422664"/>
                </a:cubicBezTo>
                <a:lnTo>
                  <a:pt x="692486" y="1427943"/>
                </a:lnTo>
                <a:lnTo>
                  <a:pt x="690303" y="1424979"/>
                </a:lnTo>
                <a:cubicBezTo>
                  <a:pt x="689838" y="1422664"/>
                  <a:pt x="689838" y="1420812"/>
                  <a:pt x="687978" y="1420812"/>
                </a:cubicBezTo>
                <a:cubicBezTo>
                  <a:pt x="673100" y="1420812"/>
                  <a:pt x="673100" y="1431924"/>
                  <a:pt x="669381" y="1431924"/>
                </a:cubicBezTo>
                <a:cubicBezTo>
                  <a:pt x="669381" y="1431924"/>
                  <a:pt x="669381" y="1431924"/>
                  <a:pt x="676820" y="1417108"/>
                </a:cubicBezTo>
                <a:cubicBezTo>
                  <a:pt x="665661" y="1413404"/>
                  <a:pt x="661942" y="1405995"/>
                  <a:pt x="650783" y="1409699"/>
                </a:cubicBezTo>
                <a:cubicBezTo>
                  <a:pt x="654503" y="1402291"/>
                  <a:pt x="647064" y="1398587"/>
                  <a:pt x="661942" y="1394883"/>
                </a:cubicBezTo>
                <a:cubicBezTo>
                  <a:pt x="661942" y="1387474"/>
                  <a:pt x="647064" y="1391179"/>
                  <a:pt x="643344" y="1391179"/>
                </a:cubicBezTo>
                <a:cubicBezTo>
                  <a:pt x="635905" y="1394883"/>
                  <a:pt x="643344" y="1398587"/>
                  <a:pt x="647064" y="1402291"/>
                </a:cubicBezTo>
                <a:cubicBezTo>
                  <a:pt x="639625" y="1398587"/>
                  <a:pt x="628466" y="1394883"/>
                  <a:pt x="621027" y="1398587"/>
                </a:cubicBezTo>
                <a:cubicBezTo>
                  <a:pt x="624746" y="1402291"/>
                  <a:pt x="624746" y="1409699"/>
                  <a:pt x="635905" y="1402291"/>
                </a:cubicBezTo>
                <a:cubicBezTo>
                  <a:pt x="635905" y="1402291"/>
                  <a:pt x="635905" y="1402291"/>
                  <a:pt x="639625" y="1409699"/>
                </a:cubicBezTo>
                <a:cubicBezTo>
                  <a:pt x="628466" y="1413404"/>
                  <a:pt x="624746" y="1417108"/>
                  <a:pt x="613588" y="1413404"/>
                </a:cubicBezTo>
                <a:cubicBezTo>
                  <a:pt x="609868" y="1417108"/>
                  <a:pt x="617307" y="1424516"/>
                  <a:pt x="624746" y="1420812"/>
                </a:cubicBezTo>
                <a:cubicBezTo>
                  <a:pt x="624746" y="1420812"/>
                  <a:pt x="624746" y="1420812"/>
                  <a:pt x="621027" y="1428220"/>
                </a:cubicBezTo>
                <a:cubicBezTo>
                  <a:pt x="621027" y="1428220"/>
                  <a:pt x="621027" y="1428220"/>
                  <a:pt x="632186" y="1431924"/>
                </a:cubicBezTo>
                <a:cubicBezTo>
                  <a:pt x="617307" y="1446741"/>
                  <a:pt x="609868" y="1443037"/>
                  <a:pt x="602429" y="1457853"/>
                </a:cubicBezTo>
                <a:cubicBezTo>
                  <a:pt x="617307" y="1457853"/>
                  <a:pt x="617307" y="1454149"/>
                  <a:pt x="632186" y="1454149"/>
                </a:cubicBezTo>
                <a:cubicBezTo>
                  <a:pt x="632186" y="1454149"/>
                  <a:pt x="632186" y="1454149"/>
                  <a:pt x="621027" y="1461558"/>
                </a:cubicBezTo>
                <a:cubicBezTo>
                  <a:pt x="624746" y="1465262"/>
                  <a:pt x="635905" y="1454149"/>
                  <a:pt x="635905" y="1461558"/>
                </a:cubicBezTo>
                <a:cubicBezTo>
                  <a:pt x="639625" y="1463410"/>
                  <a:pt x="635905" y="1465262"/>
                  <a:pt x="633115" y="1467114"/>
                </a:cubicBezTo>
                <a:lnTo>
                  <a:pt x="631814" y="1468595"/>
                </a:lnTo>
                <a:lnTo>
                  <a:pt x="628466" y="1465262"/>
                </a:lnTo>
                <a:cubicBezTo>
                  <a:pt x="624746" y="1472670"/>
                  <a:pt x="613588" y="1461558"/>
                  <a:pt x="613588" y="1468966"/>
                </a:cubicBezTo>
                <a:cubicBezTo>
                  <a:pt x="613588" y="1468966"/>
                  <a:pt x="613588" y="1468966"/>
                  <a:pt x="617307" y="1461558"/>
                </a:cubicBezTo>
                <a:cubicBezTo>
                  <a:pt x="583831" y="1465262"/>
                  <a:pt x="576393" y="1476374"/>
                  <a:pt x="557795" y="1487487"/>
                </a:cubicBezTo>
                <a:cubicBezTo>
                  <a:pt x="546634" y="1487487"/>
                  <a:pt x="557795" y="1480078"/>
                  <a:pt x="542913" y="1483783"/>
                </a:cubicBezTo>
                <a:cubicBezTo>
                  <a:pt x="542913" y="1483783"/>
                  <a:pt x="542913" y="1483783"/>
                  <a:pt x="542913" y="1487487"/>
                </a:cubicBezTo>
                <a:cubicBezTo>
                  <a:pt x="535474" y="1487487"/>
                  <a:pt x="531755" y="1480078"/>
                  <a:pt x="528037" y="1476374"/>
                </a:cubicBezTo>
                <a:cubicBezTo>
                  <a:pt x="513157" y="1487487"/>
                  <a:pt x="513157" y="1468966"/>
                  <a:pt x="502002" y="1483783"/>
                </a:cubicBezTo>
                <a:cubicBezTo>
                  <a:pt x="505718" y="1480078"/>
                  <a:pt x="513157" y="1487487"/>
                  <a:pt x="505718" y="1491191"/>
                </a:cubicBezTo>
                <a:cubicBezTo>
                  <a:pt x="487121" y="1498599"/>
                  <a:pt x="494561" y="1483783"/>
                  <a:pt x="475964" y="1494895"/>
                </a:cubicBezTo>
                <a:cubicBezTo>
                  <a:pt x="479681" y="1494895"/>
                  <a:pt x="479681" y="1494895"/>
                  <a:pt x="483403" y="1494895"/>
                </a:cubicBezTo>
                <a:cubicBezTo>
                  <a:pt x="461084" y="1506008"/>
                  <a:pt x="446205" y="1480078"/>
                  <a:pt x="420168" y="1502303"/>
                </a:cubicBezTo>
                <a:cubicBezTo>
                  <a:pt x="420168" y="1502303"/>
                  <a:pt x="420168" y="1502303"/>
                  <a:pt x="412730" y="1494895"/>
                </a:cubicBezTo>
                <a:cubicBezTo>
                  <a:pt x="405289" y="1494895"/>
                  <a:pt x="401573" y="1494895"/>
                  <a:pt x="401573" y="1498599"/>
                </a:cubicBezTo>
                <a:cubicBezTo>
                  <a:pt x="401573" y="1498599"/>
                  <a:pt x="401573" y="1498599"/>
                  <a:pt x="409011" y="1506008"/>
                </a:cubicBezTo>
                <a:cubicBezTo>
                  <a:pt x="394133" y="1506008"/>
                  <a:pt x="371813" y="1506008"/>
                  <a:pt x="356938" y="1509712"/>
                </a:cubicBezTo>
                <a:cubicBezTo>
                  <a:pt x="356938" y="1509712"/>
                  <a:pt x="356938" y="1509712"/>
                  <a:pt x="360655" y="1506008"/>
                </a:cubicBezTo>
                <a:cubicBezTo>
                  <a:pt x="353216" y="1506008"/>
                  <a:pt x="342060" y="1491191"/>
                  <a:pt x="334620" y="1498599"/>
                </a:cubicBezTo>
                <a:cubicBezTo>
                  <a:pt x="334620" y="1498599"/>
                  <a:pt x="334620" y="1498599"/>
                  <a:pt x="334620" y="1506008"/>
                </a:cubicBezTo>
                <a:cubicBezTo>
                  <a:pt x="334620" y="1506008"/>
                  <a:pt x="345777" y="1509712"/>
                  <a:pt x="345777" y="1506008"/>
                </a:cubicBezTo>
                <a:cubicBezTo>
                  <a:pt x="356938" y="1506008"/>
                  <a:pt x="334620" y="1506008"/>
                  <a:pt x="342060" y="1513416"/>
                </a:cubicBezTo>
                <a:cubicBezTo>
                  <a:pt x="342060" y="1513416"/>
                  <a:pt x="342060" y="1513416"/>
                  <a:pt x="319742" y="1509712"/>
                </a:cubicBezTo>
                <a:cubicBezTo>
                  <a:pt x="316023" y="1509712"/>
                  <a:pt x="323463" y="1517120"/>
                  <a:pt x="319742" y="1513416"/>
                </a:cubicBezTo>
                <a:cubicBezTo>
                  <a:pt x="308585" y="1520824"/>
                  <a:pt x="304864" y="1506008"/>
                  <a:pt x="293691" y="1509712"/>
                </a:cubicBezTo>
                <a:cubicBezTo>
                  <a:pt x="304864" y="1509712"/>
                  <a:pt x="316023" y="1494895"/>
                  <a:pt x="330898" y="1491191"/>
                </a:cubicBezTo>
                <a:cubicBezTo>
                  <a:pt x="323463" y="1487487"/>
                  <a:pt x="319742" y="1487487"/>
                  <a:pt x="316023" y="1487487"/>
                </a:cubicBezTo>
                <a:cubicBezTo>
                  <a:pt x="323463" y="1483783"/>
                  <a:pt x="316023" y="1483783"/>
                  <a:pt x="316023" y="1480078"/>
                </a:cubicBezTo>
                <a:cubicBezTo>
                  <a:pt x="323463" y="1487487"/>
                  <a:pt x="327180" y="1480078"/>
                  <a:pt x="334620" y="1483783"/>
                </a:cubicBezTo>
                <a:cubicBezTo>
                  <a:pt x="334620" y="1483783"/>
                  <a:pt x="334620" y="1483783"/>
                  <a:pt x="330898" y="1476374"/>
                </a:cubicBezTo>
                <a:cubicBezTo>
                  <a:pt x="334620" y="1480078"/>
                  <a:pt x="356938" y="1480078"/>
                  <a:pt x="353216" y="1472670"/>
                </a:cubicBezTo>
                <a:cubicBezTo>
                  <a:pt x="360655" y="1468966"/>
                  <a:pt x="390414" y="1472670"/>
                  <a:pt x="401573" y="1472670"/>
                </a:cubicBezTo>
                <a:cubicBezTo>
                  <a:pt x="401573" y="1472670"/>
                  <a:pt x="401573" y="1472670"/>
                  <a:pt x="390414" y="1472670"/>
                </a:cubicBezTo>
                <a:cubicBezTo>
                  <a:pt x="416451" y="1491191"/>
                  <a:pt x="405289" y="1457853"/>
                  <a:pt x="416451" y="1457853"/>
                </a:cubicBezTo>
                <a:cubicBezTo>
                  <a:pt x="438766" y="1450445"/>
                  <a:pt x="416451" y="1468966"/>
                  <a:pt x="435048" y="1468966"/>
                </a:cubicBezTo>
                <a:cubicBezTo>
                  <a:pt x="442489" y="1461558"/>
                  <a:pt x="431327" y="1461558"/>
                  <a:pt x="442489" y="1461558"/>
                </a:cubicBezTo>
                <a:cubicBezTo>
                  <a:pt x="442489" y="1457853"/>
                  <a:pt x="442489" y="1457853"/>
                  <a:pt x="438766" y="1457853"/>
                </a:cubicBezTo>
                <a:cubicBezTo>
                  <a:pt x="431327" y="1450445"/>
                  <a:pt x="468525" y="1439333"/>
                  <a:pt x="442489" y="1428220"/>
                </a:cubicBezTo>
                <a:cubicBezTo>
                  <a:pt x="435048" y="1428220"/>
                  <a:pt x="433187" y="1431924"/>
                  <a:pt x="431794" y="1434702"/>
                </a:cubicBezTo>
                <a:lnTo>
                  <a:pt x="430579" y="1436181"/>
                </a:lnTo>
                <a:lnTo>
                  <a:pt x="436465" y="1437878"/>
                </a:lnTo>
                <a:cubicBezTo>
                  <a:pt x="439357" y="1438804"/>
                  <a:pt x="442251" y="1438804"/>
                  <a:pt x="446104" y="1435100"/>
                </a:cubicBezTo>
                <a:cubicBezTo>
                  <a:pt x="446104" y="1435100"/>
                  <a:pt x="446104" y="1435100"/>
                  <a:pt x="438392" y="1446212"/>
                </a:cubicBezTo>
                <a:cubicBezTo>
                  <a:pt x="438392" y="1438804"/>
                  <a:pt x="434536" y="1438804"/>
                  <a:pt x="430683" y="1442508"/>
                </a:cubicBezTo>
                <a:cubicBezTo>
                  <a:pt x="424899" y="1440656"/>
                  <a:pt x="425863" y="1439730"/>
                  <a:pt x="427310" y="1438804"/>
                </a:cubicBezTo>
                <a:lnTo>
                  <a:pt x="427041" y="1436752"/>
                </a:lnTo>
                <a:lnTo>
                  <a:pt x="423890" y="1435628"/>
                </a:lnTo>
                <a:cubicBezTo>
                  <a:pt x="423890" y="1435628"/>
                  <a:pt x="423890" y="1435628"/>
                  <a:pt x="427608" y="1428220"/>
                </a:cubicBezTo>
                <a:cubicBezTo>
                  <a:pt x="409011" y="1443037"/>
                  <a:pt x="390414" y="1435628"/>
                  <a:pt x="371813" y="1435628"/>
                </a:cubicBezTo>
                <a:cubicBezTo>
                  <a:pt x="371813" y="1435628"/>
                  <a:pt x="371813" y="1435628"/>
                  <a:pt x="375536" y="1435628"/>
                </a:cubicBezTo>
                <a:cubicBezTo>
                  <a:pt x="371813" y="1435628"/>
                  <a:pt x="368098" y="1431924"/>
                  <a:pt x="364376" y="1431924"/>
                </a:cubicBezTo>
                <a:cubicBezTo>
                  <a:pt x="375536" y="1428220"/>
                  <a:pt x="368098" y="1424516"/>
                  <a:pt x="379253" y="1420812"/>
                </a:cubicBezTo>
                <a:cubicBezTo>
                  <a:pt x="379253" y="1420812"/>
                  <a:pt x="379253" y="1420812"/>
                  <a:pt x="368098" y="1413404"/>
                </a:cubicBezTo>
                <a:lnTo>
                  <a:pt x="360655" y="1417108"/>
                </a:lnTo>
                <a:cubicBezTo>
                  <a:pt x="349499" y="1409699"/>
                  <a:pt x="368098" y="1409699"/>
                  <a:pt x="371813" y="1409699"/>
                </a:cubicBezTo>
                <a:cubicBezTo>
                  <a:pt x="371813" y="1409699"/>
                  <a:pt x="371813" y="1417108"/>
                  <a:pt x="375536" y="1413404"/>
                </a:cubicBezTo>
                <a:cubicBezTo>
                  <a:pt x="371813" y="1420812"/>
                  <a:pt x="382976" y="1420812"/>
                  <a:pt x="386692" y="1420812"/>
                </a:cubicBezTo>
                <a:cubicBezTo>
                  <a:pt x="386692" y="1417108"/>
                  <a:pt x="386692" y="1413404"/>
                  <a:pt x="386692" y="1413404"/>
                </a:cubicBezTo>
                <a:cubicBezTo>
                  <a:pt x="386692" y="1413404"/>
                  <a:pt x="386692" y="1413404"/>
                  <a:pt x="390414" y="1417108"/>
                </a:cubicBezTo>
                <a:cubicBezTo>
                  <a:pt x="390414" y="1417108"/>
                  <a:pt x="390414" y="1417108"/>
                  <a:pt x="401573" y="1409699"/>
                </a:cubicBezTo>
                <a:cubicBezTo>
                  <a:pt x="401573" y="1409699"/>
                  <a:pt x="401573" y="1409699"/>
                  <a:pt x="397851" y="1417108"/>
                </a:cubicBezTo>
                <a:cubicBezTo>
                  <a:pt x="397851" y="1417108"/>
                  <a:pt x="397851" y="1417108"/>
                  <a:pt x="420168" y="1413404"/>
                </a:cubicBezTo>
                <a:cubicBezTo>
                  <a:pt x="416451" y="1413404"/>
                  <a:pt x="420168" y="1409699"/>
                  <a:pt x="416451" y="1409699"/>
                </a:cubicBezTo>
                <a:cubicBezTo>
                  <a:pt x="431327" y="1402291"/>
                  <a:pt x="446205" y="1409699"/>
                  <a:pt x="457364" y="1413404"/>
                </a:cubicBezTo>
                <a:cubicBezTo>
                  <a:pt x="453645" y="1405995"/>
                  <a:pt x="457364" y="1405995"/>
                  <a:pt x="464803" y="1405995"/>
                </a:cubicBezTo>
                <a:cubicBezTo>
                  <a:pt x="464803" y="1405995"/>
                  <a:pt x="464803" y="1405995"/>
                  <a:pt x="464803" y="1413404"/>
                </a:cubicBezTo>
                <a:cubicBezTo>
                  <a:pt x="464803" y="1413404"/>
                  <a:pt x="464803" y="1413404"/>
                  <a:pt x="475964" y="1409699"/>
                </a:cubicBezTo>
                <a:cubicBezTo>
                  <a:pt x="475964" y="1409699"/>
                  <a:pt x="475964" y="1409699"/>
                  <a:pt x="472242" y="1402291"/>
                </a:cubicBezTo>
                <a:cubicBezTo>
                  <a:pt x="483403" y="1398587"/>
                  <a:pt x="479681" y="1405995"/>
                  <a:pt x="483403" y="1409699"/>
                </a:cubicBezTo>
                <a:cubicBezTo>
                  <a:pt x="483403" y="1409699"/>
                  <a:pt x="483403" y="1409699"/>
                  <a:pt x="498280" y="1409699"/>
                </a:cubicBezTo>
                <a:cubicBezTo>
                  <a:pt x="498280" y="1409699"/>
                  <a:pt x="498280" y="1409699"/>
                  <a:pt x="498280" y="1413404"/>
                </a:cubicBezTo>
                <a:cubicBezTo>
                  <a:pt x="498280" y="1413404"/>
                  <a:pt x="498280" y="1413404"/>
                  <a:pt x="509440" y="1398587"/>
                </a:cubicBezTo>
                <a:cubicBezTo>
                  <a:pt x="520596" y="1402291"/>
                  <a:pt x="516881" y="1398587"/>
                  <a:pt x="528037" y="1402291"/>
                </a:cubicBezTo>
                <a:cubicBezTo>
                  <a:pt x="528037" y="1398587"/>
                  <a:pt x="528037" y="1398587"/>
                  <a:pt x="524316" y="1398587"/>
                </a:cubicBezTo>
                <a:cubicBezTo>
                  <a:pt x="528037" y="1398587"/>
                  <a:pt x="535474" y="1398587"/>
                  <a:pt x="539193" y="1394883"/>
                </a:cubicBezTo>
                <a:cubicBezTo>
                  <a:pt x="542913" y="1391179"/>
                  <a:pt x="535474" y="1391179"/>
                  <a:pt x="528037" y="1391179"/>
                </a:cubicBezTo>
                <a:cubicBezTo>
                  <a:pt x="528037" y="1387474"/>
                  <a:pt x="542913" y="1383770"/>
                  <a:pt x="535474" y="1380066"/>
                </a:cubicBezTo>
                <a:cubicBezTo>
                  <a:pt x="550352" y="1380066"/>
                  <a:pt x="557795" y="1394883"/>
                  <a:pt x="580112" y="1387474"/>
                </a:cubicBezTo>
                <a:cubicBezTo>
                  <a:pt x="580112" y="1383770"/>
                  <a:pt x="572673" y="1383770"/>
                  <a:pt x="572673" y="1380066"/>
                </a:cubicBezTo>
                <a:cubicBezTo>
                  <a:pt x="576393" y="1380066"/>
                  <a:pt x="580112" y="1383770"/>
                  <a:pt x="583831" y="1383770"/>
                </a:cubicBezTo>
                <a:cubicBezTo>
                  <a:pt x="583831" y="1380066"/>
                  <a:pt x="568954" y="1376362"/>
                  <a:pt x="576393" y="1376362"/>
                </a:cubicBezTo>
                <a:cubicBezTo>
                  <a:pt x="583831" y="1376362"/>
                  <a:pt x="594990" y="1376362"/>
                  <a:pt x="606149" y="1376362"/>
                </a:cubicBezTo>
                <a:cubicBezTo>
                  <a:pt x="602429" y="1368954"/>
                  <a:pt x="587551" y="1365249"/>
                  <a:pt x="583831" y="1357841"/>
                </a:cubicBezTo>
                <a:lnTo>
                  <a:pt x="582550" y="1358430"/>
                </a:lnTo>
                <a:lnTo>
                  <a:pt x="583831" y="1354137"/>
                </a:lnTo>
                <a:cubicBezTo>
                  <a:pt x="583831" y="1354137"/>
                  <a:pt x="583831" y="1354137"/>
                  <a:pt x="591270" y="1361545"/>
                </a:cubicBezTo>
                <a:cubicBezTo>
                  <a:pt x="598710" y="1354137"/>
                  <a:pt x="613588" y="1354137"/>
                  <a:pt x="621027" y="1354137"/>
                </a:cubicBezTo>
                <a:cubicBezTo>
                  <a:pt x="621027" y="1354137"/>
                  <a:pt x="621027" y="1354137"/>
                  <a:pt x="621027" y="1350433"/>
                </a:cubicBezTo>
                <a:cubicBezTo>
                  <a:pt x="628466" y="1346729"/>
                  <a:pt x="628466" y="1346729"/>
                  <a:pt x="639625" y="1346729"/>
                </a:cubicBezTo>
                <a:lnTo>
                  <a:pt x="631587" y="1337461"/>
                </a:lnTo>
                <a:lnTo>
                  <a:pt x="641484" y="1339783"/>
                </a:lnTo>
                <a:cubicBezTo>
                  <a:pt x="647994" y="1341172"/>
                  <a:pt x="652643" y="1343024"/>
                  <a:pt x="647064" y="1350433"/>
                </a:cubicBezTo>
                <a:cubicBezTo>
                  <a:pt x="647064" y="1350433"/>
                  <a:pt x="647064" y="1350433"/>
                  <a:pt x="658222" y="1350433"/>
                </a:cubicBezTo>
                <a:cubicBezTo>
                  <a:pt x="658222" y="1350433"/>
                  <a:pt x="658222" y="1350433"/>
                  <a:pt x="658222" y="1339320"/>
                </a:cubicBezTo>
                <a:cubicBezTo>
                  <a:pt x="673100" y="1339320"/>
                  <a:pt x="695417" y="1339320"/>
                  <a:pt x="710296" y="1328208"/>
                </a:cubicBezTo>
                <a:cubicBezTo>
                  <a:pt x="721454" y="1320800"/>
                  <a:pt x="699137" y="1317095"/>
                  <a:pt x="695417" y="1317095"/>
                </a:cubicBezTo>
                <a:close/>
                <a:moveTo>
                  <a:pt x="2074860" y="1316037"/>
                </a:moveTo>
                <a:cubicBezTo>
                  <a:pt x="2071288" y="1319741"/>
                  <a:pt x="2067716" y="1327149"/>
                  <a:pt x="2060572" y="1323445"/>
                </a:cubicBezTo>
                <a:cubicBezTo>
                  <a:pt x="2064144" y="1323445"/>
                  <a:pt x="2067716" y="1316037"/>
                  <a:pt x="2074860" y="1316037"/>
                </a:cubicBezTo>
                <a:close/>
                <a:moveTo>
                  <a:pt x="1040778" y="1316037"/>
                </a:moveTo>
                <a:cubicBezTo>
                  <a:pt x="1044588" y="1319741"/>
                  <a:pt x="1029348" y="1327150"/>
                  <a:pt x="1029348" y="1327150"/>
                </a:cubicBezTo>
                <a:cubicBezTo>
                  <a:pt x="1025538" y="1323446"/>
                  <a:pt x="1040778" y="1323446"/>
                  <a:pt x="1040778" y="1316037"/>
                </a:cubicBezTo>
                <a:close/>
                <a:moveTo>
                  <a:pt x="89299" y="1316037"/>
                </a:moveTo>
                <a:cubicBezTo>
                  <a:pt x="93030" y="1319789"/>
                  <a:pt x="100491" y="1319789"/>
                  <a:pt x="96763" y="1327294"/>
                </a:cubicBezTo>
                <a:cubicBezTo>
                  <a:pt x="81838" y="1323542"/>
                  <a:pt x="85569" y="1334798"/>
                  <a:pt x="74380" y="1338551"/>
                </a:cubicBezTo>
                <a:cubicBezTo>
                  <a:pt x="85569" y="1334798"/>
                  <a:pt x="74380" y="1346055"/>
                  <a:pt x="85569" y="1349808"/>
                </a:cubicBezTo>
                <a:cubicBezTo>
                  <a:pt x="85569" y="1349808"/>
                  <a:pt x="85569" y="1349808"/>
                  <a:pt x="85569" y="1348870"/>
                </a:cubicBezTo>
                <a:lnTo>
                  <a:pt x="85569" y="1346055"/>
                </a:lnTo>
                <a:cubicBezTo>
                  <a:pt x="85569" y="1346055"/>
                  <a:pt x="85569" y="1346055"/>
                  <a:pt x="89299" y="1353560"/>
                </a:cubicBezTo>
                <a:cubicBezTo>
                  <a:pt x="81838" y="1349808"/>
                  <a:pt x="70647" y="1349808"/>
                  <a:pt x="70647" y="1357312"/>
                </a:cubicBezTo>
                <a:cubicBezTo>
                  <a:pt x="66916" y="1349808"/>
                  <a:pt x="85569" y="1353560"/>
                  <a:pt x="78109" y="1346055"/>
                </a:cubicBezTo>
                <a:cubicBezTo>
                  <a:pt x="74380" y="1342303"/>
                  <a:pt x="70647" y="1346055"/>
                  <a:pt x="66916" y="1349808"/>
                </a:cubicBezTo>
                <a:cubicBezTo>
                  <a:pt x="66916" y="1349808"/>
                  <a:pt x="66916" y="1349808"/>
                  <a:pt x="59454" y="1342303"/>
                </a:cubicBezTo>
                <a:cubicBezTo>
                  <a:pt x="59454" y="1342303"/>
                  <a:pt x="59454" y="1342303"/>
                  <a:pt x="66916" y="1342303"/>
                </a:cubicBezTo>
                <a:cubicBezTo>
                  <a:pt x="66916" y="1342303"/>
                  <a:pt x="66916" y="1342303"/>
                  <a:pt x="66916" y="1331046"/>
                </a:cubicBezTo>
                <a:cubicBezTo>
                  <a:pt x="66916" y="1331046"/>
                  <a:pt x="66916" y="1331046"/>
                  <a:pt x="51994" y="1334798"/>
                </a:cubicBezTo>
                <a:cubicBezTo>
                  <a:pt x="55725" y="1334798"/>
                  <a:pt x="59454" y="1331046"/>
                  <a:pt x="51994" y="1327294"/>
                </a:cubicBezTo>
                <a:cubicBezTo>
                  <a:pt x="48264" y="1331046"/>
                  <a:pt x="40803" y="1327294"/>
                  <a:pt x="44531" y="1331046"/>
                </a:cubicBezTo>
                <a:lnTo>
                  <a:pt x="40803" y="1327294"/>
                </a:lnTo>
                <a:cubicBezTo>
                  <a:pt x="55725" y="1331046"/>
                  <a:pt x="63186" y="1316037"/>
                  <a:pt x="70647" y="1319789"/>
                </a:cubicBezTo>
                <a:cubicBezTo>
                  <a:pt x="78109" y="1323542"/>
                  <a:pt x="85569" y="1316037"/>
                  <a:pt x="85569" y="1323542"/>
                </a:cubicBezTo>
                <a:cubicBezTo>
                  <a:pt x="89299" y="1323542"/>
                  <a:pt x="85569" y="1319789"/>
                  <a:pt x="89299" y="1316037"/>
                </a:cubicBezTo>
                <a:close/>
                <a:moveTo>
                  <a:pt x="728893" y="1313391"/>
                </a:moveTo>
                <a:cubicBezTo>
                  <a:pt x="738192" y="1311539"/>
                  <a:pt x="739122" y="1315243"/>
                  <a:pt x="740517" y="1318021"/>
                </a:cubicBezTo>
                <a:lnTo>
                  <a:pt x="743754" y="1320452"/>
                </a:lnTo>
                <a:lnTo>
                  <a:pt x="735778" y="1322848"/>
                </a:lnTo>
                <a:lnTo>
                  <a:pt x="734008" y="1317559"/>
                </a:lnTo>
                <a:cubicBezTo>
                  <a:pt x="733543" y="1315243"/>
                  <a:pt x="732613" y="1313391"/>
                  <a:pt x="728893" y="1313391"/>
                </a:cubicBezTo>
                <a:close/>
                <a:moveTo>
                  <a:pt x="832926" y="1313180"/>
                </a:moveTo>
                <a:cubicBezTo>
                  <a:pt x="836631" y="1316672"/>
                  <a:pt x="832926" y="1316672"/>
                  <a:pt x="832926" y="1320164"/>
                </a:cubicBezTo>
                <a:cubicBezTo>
                  <a:pt x="829222" y="1320164"/>
                  <a:pt x="825518" y="1316672"/>
                  <a:pt x="821814" y="1320164"/>
                </a:cubicBezTo>
                <a:cubicBezTo>
                  <a:pt x="821814" y="1320164"/>
                  <a:pt x="821814" y="1320164"/>
                  <a:pt x="825518" y="1327149"/>
                </a:cubicBezTo>
                <a:cubicBezTo>
                  <a:pt x="829222" y="1323657"/>
                  <a:pt x="818110" y="1327149"/>
                  <a:pt x="814405" y="1323657"/>
                </a:cubicBezTo>
                <a:cubicBezTo>
                  <a:pt x="814405" y="1320164"/>
                  <a:pt x="829222" y="1309687"/>
                  <a:pt x="832926" y="1313180"/>
                </a:cubicBezTo>
                <a:close/>
                <a:moveTo>
                  <a:pt x="906034" y="1312928"/>
                </a:moveTo>
                <a:cubicBezTo>
                  <a:pt x="907428" y="1313391"/>
                  <a:pt x="909288" y="1315243"/>
                  <a:pt x="911148" y="1317095"/>
                </a:cubicBezTo>
                <a:lnTo>
                  <a:pt x="910440" y="1319918"/>
                </a:lnTo>
                <a:lnTo>
                  <a:pt x="907428" y="1316169"/>
                </a:lnTo>
                <a:cubicBezTo>
                  <a:pt x="906498" y="1315243"/>
                  <a:pt x="905569" y="1315243"/>
                  <a:pt x="903709" y="1317095"/>
                </a:cubicBezTo>
                <a:cubicBezTo>
                  <a:pt x="903709" y="1313391"/>
                  <a:pt x="904639" y="1312465"/>
                  <a:pt x="906034" y="1312928"/>
                </a:cubicBezTo>
                <a:close/>
                <a:moveTo>
                  <a:pt x="2287358" y="1312862"/>
                </a:moveTo>
                <a:cubicBezTo>
                  <a:pt x="2287358" y="1312862"/>
                  <a:pt x="2287358" y="1312862"/>
                  <a:pt x="2306635" y="1316434"/>
                </a:cubicBezTo>
                <a:cubicBezTo>
                  <a:pt x="2302780" y="1318220"/>
                  <a:pt x="2297960" y="1320899"/>
                  <a:pt x="2293141" y="1322684"/>
                </a:cubicBezTo>
                <a:lnTo>
                  <a:pt x="2286474" y="1323126"/>
                </a:lnTo>
                <a:lnTo>
                  <a:pt x="2289768" y="1318666"/>
                </a:lnTo>
                <a:cubicBezTo>
                  <a:pt x="2290249" y="1315541"/>
                  <a:pt x="2289286" y="1312862"/>
                  <a:pt x="2287358" y="1312862"/>
                </a:cubicBezTo>
                <a:close/>
                <a:moveTo>
                  <a:pt x="145022" y="1311572"/>
                </a:moveTo>
                <a:cubicBezTo>
                  <a:pt x="145335" y="1311473"/>
                  <a:pt x="144714" y="1311671"/>
                  <a:pt x="143968" y="1312068"/>
                </a:cubicBezTo>
                <a:cubicBezTo>
                  <a:pt x="142482" y="1312862"/>
                  <a:pt x="140498" y="1314450"/>
                  <a:pt x="144466" y="1316037"/>
                </a:cubicBezTo>
                <a:cubicBezTo>
                  <a:pt x="144466" y="1316037"/>
                  <a:pt x="136529" y="1316037"/>
                  <a:pt x="136529" y="1316037"/>
                </a:cubicBezTo>
                <a:cubicBezTo>
                  <a:pt x="136529" y="1312862"/>
                  <a:pt x="136529" y="1312862"/>
                  <a:pt x="140498" y="1312862"/>
                </a:cubicBezTo>
                <a:cubicBezTo>
                  <a:pt x="143471" y="1312068"/>
                  <a:pt x="144714" y="1311672"/>
                  <a:pt x="145022" y="1311572"/>
                </a:cubicBezTo>
                <a:close/>
                <a:moveTo>
                  <a:pt x="1271767" y="1310363"/>
                </a:moveTo>
                <a:cubicBezTo>
                  <a:pt x="1275949" y="1310070"/>
                  <a:pt x="1279668" y="1310538"/>
                  <a:pt x="1282456" y="1312409"/>
                </a:cubicBezTo>
                <a:cubicBezTo>
                  <a:pt x="1282456" y="1312409"/>
                  <a:pt x="1282456" y="1312409"/>
                  <a:pt x="1271302" y="1319893"/>
                </a:cubicBezTo>
                <a:cubicBezTo>
                  <a:pt x="1271302" y="1319893"/>
                  <a:pt x="1275020" y="1319893"/>
                  <a:pt x="1275020" y="1319893"/>
                </a:cubicBezTo>
                <a:cubicBezTo>
                  <a:pt x="1263866" y="1319893"/>
                  <a:pt x="1241558" y="1334861"/>
                  <a:pt x="1230404" y="1331119"/>
                </a:cubicBezTo>
                <a:cubicBezTo>
                  <a:pt x="1234122" y="1338603"/>
                  <a:pt x="1230404" y="1331119"/>
                  <a:pt x="1230404" y="1338603"/>
                </a:cubicBezTo>
                <a:cubicBezTo>
                  <a:pt x="1226686" y="1334861"/>
                  <a:pt x="1215531" y="1331119"/>
                  <a:pt x="1211814" y="1338603"/>
                </a:cubicBezTo>
                <a:cubicBezTo>
                  <a:pt x="1211814" y="1338603"/>
                  <a:pt x="1211814" y="1342345"/>
                  <a:pt x="1215531" y="1342345"/>
                </a:cubicBezTo>
                <a:cubicBezTo>
                  <a:pt x="1215531" y="1342345"/>
                  <a:pt x="1215531" y="1342345"/>
                  <a:pt x="1204378" y="1342345"/>
                </a:cubicBezTo>
                <a:cubicBezTo>
                  <a:pt x="1204378" y="1342345"/>
                  <a:pt x="1204378" y="1342345"/>
                  <a:pt x="1215531" y="1349829"/>
                </a:cubicBezTo>
                <a:cubicBezTo>
                  <a:pt x="1219250" y="1353571"/>
                  <a:pt x="1208096" y="1368539"/>
                  <a:pt x="1196941" y="1368539"/>
                </a:cubicBezTo>
                <a:cubicBezTo>
                  <a:pt x="1193224" y="1379765"/>
                  <a:pt x="1196941" y="1376023"/>
                  <a:pt x="1211814" y="1372281"/>
                </a:cubicBezTo>
                <a:cubicBezTo>
                  <a:pt x="1211814" y="1379765"/>
                  <a:pt x="1211814" y="1379765"/>
                  <a:pt x="1200660" y="1387249"/>
                </a:cubicBezTo>
                <a:cubicBezTo>
                  <a:pt x="1211814" y="1379765"/>
                  <a:pt x="1215531" y="1394733"/>
                  <a:pt x="1222968" y="1398475"/>
                </a:cubicBezTo>
                <a:cubicBezTo>
                  <a:pt x="1241558" y="1379765"/>
                  <a:pt x="1267584" y="1387249"/>
                  <a:pt x="1286174" y="1368539"/>
                </a:cubicBezTo>
                <a:cubicBezTo>
                  <a:pt x="1278738" y="1361055"/>
                  <a:pt x="1289891" y="1368539"/>
                  <a:pt x="1289891" y="1361055"/>
                </a:cubicBezTo>
                <a:cubicBezTo>
                  <a:pt x="1289891" y="1361055"/>
                  <a:pt x="1289891" y="1361055"/>
                  <a:pt x="1293609" y="1368539"/>
                </a:cubicBezTo>
                <a:cubicBezTo>
                  <a:pt x="1308481" y="1361055"/>
                  <a:pt x="1338226" y="1361055"/>
                  <a:pt x="1345659" y="1368539"/>
                </a:cubicBezTo>
                <a:cubicBezTo>
                  <a:pt x="1338226" y="1372281"/>
                  <a:pt x="1345659" y="1376023"/>
                  <a:pt x="1330790" y="1376023"/>
                </a:cubicBezTo>
                <a:cubicBezTo>
                  <a:pt x="1330790" y="1376023"/>
                  <a:pt x="1330790" y="1376023"/>
                  <a:pt x="1327072" y="1387249"/>
                </a:cubicBezTo>
                <a:cubicBezTo>
                  <a:pt x="1327072" y="1387249"/>
                  <a:pt x="1327072" y="1387249"/>
                  <a:pt x="1341944" y="1383507"/>
                </a:cubicBezTo>
                <a:cubicBezTo>
                  <a:pt x="1349375" y="1387249"/>
                  <a:pt x="1334508" y="1387249"/>
                  <a:pt x="1341944" y="1390991"/>
                </a:cubicBezTo>
                <a:cubicBezTo>
                  <a:pt x="1341944" y="1390991"/>
                  <a:pt x="1341944" y="1390991"/>
                  <a:pt x="1319636" y="1387249"/>
                </a:cubicBezTo>
                <a:cubicBezTo>
                  <a:pt x="1319636" y="1387249"/>
                  <a:pt x="1319636" y="1387249"/>
                  <a:pt x="1327072" y="1398475"/>
                </a:cubicBezTo>
                <a:cubicBezTo>
                  <a:pt x="1327072" y="1398475"/>
                  <a:pt x="1327072" y="1398475"/>
                  <a:pt x="1312200" y="1398475"/>
                </a:cubicBezTo>
                <a:cubicBezTo>
                  <a:pt x="1301045" y="1394733"/>
                  <a:pt x="1293609" y="1413442"/>
                  <a:pt x="1282456" y="1413442"/>
                </a:cubicBezTo>
                <a:cubicBezTo>
                  <a:pt x="1282456" y="1413442"/>
                  <a:pt x="1275020" y="1405958"/>
                  <a:pt x="1271302" y="1413442"/>
                </a:cubicBezTo>
                <a:cubicBezTo>
                  <a:pt x="1263866" y="1413442"/>
                  <a:pt x="1263866" y="1420926"/>
                  <a:pt x="1267584" y="1420926"/>
                </a:cubicBezTo>
                <a:cubicBezTo>
                  <a:pt x="1267584" y="1420926"/>
                  <a:pt x="1267584" y="1420926"/>
                  <a:pt x="1245276" y="1417184"/>
                </a:cubicBezTo>
                <a:cubicBezTo>
                  <a:pt x="1252711" y="1417184"/>
                  <a:pt x="1256429" y="1420926"/>
                  <a:pt x="1260148" y="1417184"/>
                </a:cubicBezTo>
                <a:cubicBezTo>
                  <a:pt x="1256429" y="1405958"/>
                  <a:pt x="1237840" y="1420926"/>
                  <a:pt x="1226686" y="1420926"/>
                </a:cubicBezTo>
                <a:cubicBezTo>
                  <a:pt x="1222968" y="1424668"/>
                  <a:pt x="1211814" y="1424668"/>
                  <a:pt x="1204378" y="1432152"/>
                </a:cubicBezTo>
                <a:cubicBezTo>
                  <a:pt x="1204378" y="1432152"/>
                  <a:pt x="1204378" y="1432152"/>
                  <a:pt x="1208096" y="1435894"/>
                </a:cubicBezTo>
                <a:cubicBezTo>
                  <a:pt x="1189505" y="1447120"/>
                  <a:pt x="1196941" y="1432152"/>
                  <a:pt x="1185787" y="1439636"/>
                </a:cubicBezTo>
                <a:cubicBezTo>
                  <a:pt x="1185787" y="1439636"/>
                  <a:pt x="1185787" y="1439636"/>
                  <a:pt x="1196941" y="1428410"/>
                </a:cubicBezTo>
                <a:cubicBezTo>
                  <a:pt x="1178351" y="1428410"/>
                  <a:pt x="1185787" y="1443378"/>
                  <a:pt x="1170916" y="1439636"/>
                </a:cubicBezTo>
                <a:cubicBezTo>
                  <a:pt x="1174634" y="1447120"/>
                  <a:pt x="1167198" y="1447120"/>
                  <a:pt x="1170916" y="1447120"/>
                </a:cubicBezTo>
                <a:cubicBezTo>
                  <a:pt x="1163480" y="1458346"/>
                  <a:pt x="1152326" y="1443378"/>
                  <a:pt x="1152326" y="1454604"/>
                </a:cubicBezTo>
                <a:cubicBezTo>
                  <a:pt x="1152326" y="1454604"/>
                  <a:pt x="1152326" y="1454604"/>
                  <a:pt x="1144890" y="1439636"/>
                </a:cubicBezTo>
                <a:cubicBezTo>
                  <a:pt x="1152326" y="1447120"/>
                  <a:pt x="1159762" y="1428410"/>
                  <a:pt x="1167198" y="1439636"/>
                </a:cubicBezTo>
                <a:cubicBezTo>
                  <a:pt x="1159762" y="1432152"/>
                  <a:pt x="1170916" y="1424668"/>
                  <a:pt x="1163480" y="1417184"/>
                </a:cubicBezTo>
                <a:cubicBezTo>
                  <a:pt x="1163480" y="1432152"/>
                  <a:pt x="1189505" y="1413442"/>
                  <a:pt x="1196941" y="1420926"/>
                </a:cubicBezTo>
                <a:cubicBezTo>
                  <a:pt x="1196941" y="1420926"/>
                  <a:pt x="1196941" y="1417184"/>
                  <a:pt x="1193224" y="1417184"/>
                </a:cubicBezTo>
                <a:cubicBezTo>
                  <a:pt x="1200660" y="1420926"/>
                  <a:pt x="1204378" y="1413442"/>
                  <a:pt x="1208096" y="1409700"/>
                </a:cubicBezTo>
                <a:cubicBezTo>
                  <a:pt x="1200660" y="1405958"/>
                  <a:pt x="1178351" y="1405958"/>
                  <a:pt x="1163480" y="1413442"/>
                </a:cubicBezTo>
                <a:cubicBezTo>
                  <a:pt x="1163480" y="1413442"/>
                  <a:pt x="1163480" y="1413442"/>
                  <a:pt x="1167198" y="1409700"/>
                </a:cubicBezTo>
                <a:cubicBezTo>
                  <a:pt x="1163480" y="1405958"/>
                  <a:pt x="1152326" y="1413442"/>
                  <a:pt x="1156044" y="1420926"/>
                </a:cubicBezTo>
                <a:cubicBezTo>
                  <a:pt x="1148608" y="1413442"/>
                  <a:pt x="1137454" y="1417184"/>
                  <a:pt x="1126299" y="1417184"/>
                </a:cubicBezTo>
                <a:cubicBezTo>
                  <a:pt x="1126299" y="1402217"/>
                  <a:pt x="1148608" y="1413442"/>
                  <a:pt x="1152326" y="1398475"/>
                </a:cubicBezTo>
                <a:cubicBezTo>
                  <a:pt x="1144890" y="1402217"/>
                  <a:pt x="1144890" y="1405958"/>
                  <a:pt x="1137454" y="1402217"/>
                </a:cubicBezTo>
                <a:cubicBezTo>
                  <a:pt x="1133736" y="1394733"/>
                  <a:pt x="1141172" y="1394733"/>
                  <a:pt x="1141172" y="1390991"/>
                </a:cubicBezTo>
                <a:cubicBezTo>
                  <a:pt x="1130017" y="1379765"/>
                  <a:pt x="1115145" y="1390991"/>
                  <a:pt x="1103991" y="1390991"/>
                </a:cubicBezTo>
                <a:cubicBezTo>
                  <a:pt x="1100273" y="1398475"/>
                  <a:pt x="1115145" y="1398475"/>
                  <a:pt x="1115145" y="1398475"/>
                </a:cubicBezTo>
                <a:cubicBezTo>
                  <a:pt x="1115145" y="1398475"/>
                  <a:pt x="1115145" y="1398475"/>
                  <a:pt x="1096555" y="1398475"/>
                </a:cubicBezTo>
                <a:cubicBezTo>
                  <a:pt x="1092837" y="1402217"/>
                  <a:pt x="1081685" y="1409700"/>
                  <a:pt x="1092837" y="1409700"/>
                </a:cubicBezTo>
                <a:cubicBezTo>
                  <a:pt x="1077967" y="1409700"/>
                  <a:pt x="1085401" y="1413442"/>
                  <a:pt x="1074249" y="1420926"/>
                </a:cubicBezTo>
                <a:cubicBezTo>
                  <a:pt x="1077967" y="1413442"/>
                  <a:pt x="1074249" y="1409700"/>
                  <a:pt x="1074249" y="1409700"/>
                </a:cubicBezTo>
                <a:cubicBezTo>
                  <a:pt x="1055658" y="1398475"/>
                  <a:pt x="1048222" y="1417184"/>
                  <a:pt x="1029631" y="1413442"/>
                </a:cubicBezTo>
                <a:cubicBezTo>
                  <a:pt x="1029631" y="1413442"/>
                  <a:pt x="1029631" y="1413442"/>
                  <a:pt x="1033350" y="1417184"/>
                </a:cubicBezTo>
                <a:cubicBezTo>
                  <a:pt x="1025913" y="1409700"/>
                  <a:pt x="1018477" y="1420926"/>
                  <a:pt x="1007323" y="1420926"/>
                </a:cubicBezTo>
                <a:cubicBezTo>
                  <a:pt x="1007323" y="1420926"/>
                  <a:pt x="1007323" y="1420926"/>
                  <a:pt x="1007323" y="1409700"/>
                </a:cubicBezTo>
                <a:cubicBezTo>
                  <a:pt x="996169" y="1409700"/>
                  <a:pt x="985014" y="1413442"/>
                  <a:pt x="981296" y="1417184"/>
                </a:cubicBezTo>
                <a:cubicBezTo>
                  <a:pt x="955270" y="1405958"/>
                  <a:pt x="932961" y="1439636"/>
                  <a:pt x="906935" y="1435894"/>
                </a:cubicBezTo>
                <a:cubicBezTo>
                  <a:pt x="895781" y="1435894"/>
                  <a:pt x="903217" y="1435894"/>
                  <a:pt x="899499" y="1432152"/>
                </a:cubicBezTo>
                <a:cubicBezTo>
                  <a:pt x="914371" y="1428410"/>
                  <a:pt x="925525" y="1435894"/>
                  <a:pt x="936679" y="1420926"/>
                </a:cubicBezTo>
                <a:cubicBezTo>
                  <a:pt x="929243" y="1420926"/>
                  <a:pt x="936679" y="1409700"/>
                  <a:pt x="925525" y="1413442"/>
                </a:cubicBezTo>
                <a:cubicBezTo>
                  <a:pt x="925525" y="1413442"/>
                  <a:pt x="925525" y="1413442"/>
                  <a:pt x="929243" y="1420926"/>
                </a:cubicBezTo>
                <a:cubicBezTo>
                  <a:pt x="918090" y="1420926"/>
                  <a:pt x="929243" y="1409700"/>
                  <a:pt x="914371" y="1417184"/>
                </a:cubicBezTo>
                <a:cubicBezTo>
                  <a:pt x="918090" y="1420926"/>
                  <a:pt x="906935" y="1424668"/>
                  <a:pt x="914371" y="1428410"/>
                </a:cubicBezTo>
                <a:cubicBezTo>
                  <a:pt x="910653" y="1424668"/>
                  <a:pt x="899499" y="1424668"/>
                  <a:pt x="895781" y="1420926"/>
                </a:cubicBezTo>
                <a:cubicBezTo>
                  <a:pt x="888345" y="1424668"/>
                  <a:pt x="899499" y="1428410"/>
                  <a:pt x="892063" y="1432152"/>
                </a:cubicBezTo>
                <a:cubicBezTo>
                  <a:pt x="892063" y="1432152"/>
                  <a:pt x="892063" y="1432152"/>
                  <a:pt x="888345" y="1424668"/>
                </a:cubicBezTo>
                <a:cubicBezTo>
                  <a:pt x="888345" y="1424668"/>
                  <a:pt x="888345" y="1424668"/>
                  <a:pt x="873473" y="1428410"/>
                </a:cubicBezTo>
                <a:cubicBezTo>
                  <a:pt x="884627" y="1428410"/>
                  <a:pt x="880909" y="1439636"/>
                  <a:pt x="888345" y="1439636"/>
                </a:cubicBezTo>
                <a:cubicBezTo>
                  <a:pt x="888345" y="1439636"/>
                  <a:pt x="888345" y="1439636"/>
                  <a:pt x="877191" y="1443378"/>
                </a:cubicBezTo>
                <a:cubicBezTo>
                  <a:pt x="877191" y="1443378"/>
                  <a:pt x="877191" y="1443378"/>
                  <a:pt x="884627" y="1439636"/>
                </a:cubicBezTo>
                <a:cubicBezTo>
                  <a:pt x="884627" y="1435894"/>
                  <a:pt x="880909" y="1435894"/>
                  <a:pt x="873473" y="1435894"/>
                </a:cubicBezTo>
                <a:cubicBezTo>
                  <a:pt x="873473" y="1420926"/>
                  <a:pt x="851164" y="1443378"/>
                  <a:pt x="851164" y="1439636"/>
                </a:cubicBezTo>
                <a:lnTo>
                  <a:pt x="855663" y="1441749"/>
                </a:lnTo>
                <a:lnTo>
                  <a:pt x="845587" y="1444314"/>
                </a:lnTo>
                <a:cubicBezTo>
                  <a:pt x="839083" y="1446185"/>
                  <a:pt x="834436" y="1447120"/>
                  <a:pt x="840013" y="1439636"/>
                </a:cubicBezTo>
                <a:cubicBezTo>
                  <a:pt x="832577" y="1443378"/>
                  <a:pt x="825141" y="1443378"/>
                  <a:pt x="817704" y="1447120"/>
                </a:cubicBezTo>
                <a:cubicBezTo>
                  <a:pt x="817704" y="1439636"/>
                  <a:pt x="836295" y="1439636"/>
                  <a:pt x="836295" y="1435894"/>
                </a:cubicBezTo>
                <a:cubicBezTo>
                  <a:pt x="825141" y="1435894"/>
                  <a:pt x="813986" y="1435894"/>
                  <a:pt x="799114" y="1443378"/>
                </a:cubicBezTo>
                <a:cubicBezTo>
                  <a:pt x="795396" y="1443378"/>
                  <a:pt x="795396" y="1435894"/>
                  <a:pt x="784242" y="1435894"/>
                </a:cubicBezTo>
                <a:cubicBezTo>
                  <a:pt x="787960" y="1432152"/>
                  <a:pt x="795396" y="1439636"/>
                  <a:pt x="799114" y="1432152"/>
                </a:cubicBezTo>
                <a:cubicBezTo>
                  <a:pt x="799114" y="1428410"/>
                  <a:pt x="791678" y="1432152"/>
                  <a:pt x="795396" y="1428410"/>
                </a:cubicBezTo>
                <a:cubicBezTo>
                  <a:pt x="795396" y="1435894"/>
                  <a:pt x="802832" y="1420926"/>
                  <a:pt x="810268" y="1420926"/>
                </a:cubicBezTo>
                <a:cubicBezTo>
                  <a:pt x="810268" y="1420926"/>
                  <a:pt x="810268" y="1420926"/>
                  <a:pt x="802832" y="1417184"/>
                </a:cubicBezTo>
                <a:cubicBezTo>
                  <a:pt x="806550" y="1420926"/>
                  <a:pt x="810268" y="1420926"/>
                  <a:pt x="810268" y="1417184"/>
                </a:cubicBezTo>
                <a:cubicBezTo>
                  <a:pt x="817704" y="1413442"/>
                  <a:pt x="813986" y="1409700"/>
                  <a:pt x="806550" y="1409700"/>
                </a:cubicBezTo>
                <a:cubicBezTo>
                  <a:pt x="806550" y="1409700"/>
                  <a:pt x="806550" y="1409700"/>
                  <a:pt x="821422" y="1405958"/>
                </a:cubicBezTo>
                <a:lnTo>
                  <a:pt x="819563" y="1402217"/>
                </a:lnTo>
                <a:lnTo>
                  <a:pt x="832577" y="1402217"/>
                </a:lnTo>
                <a:cubicBezTo>
                  <a:pt x="836295" y="1398475"/>
                  <a:pt x="832577" y="1394733"/>
                  <a:pt x="832577" y="1390991"/>
                </a:cubicBezTo>
                <a:cubicBezTo>
                  <a:pt x="832577" y="1390991"/>
                  <a:pt x="832577" y="1390991"/>
                  <a:pt x="825141" y="1394733"/>
                </a:cubicBezTo>
                <a:cubicBezTo>
                  <a:pt x="825141" y="1394733"/>
                  <a:pt x="825141" y="1394733"/>
                  <a:pt x="828859" y="1387249"/>
                </a:cubicBezTo>
                <a:cubicBezTo>
                  <a:pt x="843728" y="1383507"/>
                  <a:pt x="866036" y="1376023"/>
                  <a:pt x="888345" y="1372281"/>
                </a:cubicBezTo>
                <a:cubicBezTo>
                  <a:pt x="884627" y="1353571"/>
                  <a:pt x="914371" y="1372281"/>
                  <a:pt x="914371" y="1353571"/>
                </a:cubicBezTo>
                <a:cubicBezTo>
                  <a:pt x="925525" y="1353571"/>
                  <a:pt x="940398" y="1349829"/>
                  <a:pt x="947834" y="1353571"/>
                </a:cubicBezTo>
                <a:cubicBezTo>
                  <a:pt x="947834" y="1353571"/>
                  <a:pt x="947834" y="1353571"/>
                  <a:pt x="936679" y="1342345"/>
                </a:cubicBezTo>
                <a:cubicBezTo>
                  <a:pt x="936679" y="1342345"/>
                  <a:pt x="936679" y="1342345"/>
                  <a:pt x="962706" y="1346087"/>
                </a:cubicBezTo>
                <a:cubicBezTo>
                  <a:pt x="962706" y="1346087"/>
                  <a:pt x="962706" y="1346087"/>
                  <a:pt x="955270" y="1346087"/>
                </a:cubicBezTo>
                <a:cubicBezTo>
                  <a:pt x="947834" y="1349829"/>
                  <a:pt x="958988" y="1349829"/>
                  <a:pt x="955270" y="1357313"/>
                </a:cubicBezTo>
                <a:cubicBezTo>
                  <a:pt x="962706" y="1353571"/>
                  <a:pt x="970142" y="1346087"/>
                  <a:pt x="977578" y="1334861"/>
                </a:cubicBezTo>
                <a:cubicBezTo>
                  <a:pt x="977578" y="1334861"/>
                  <a:pt x="977578" y="1334861"/>
                  <a:pt x="988732" y="1346087"/>
                </a:cubicBezTo>
                <a:cubicBezTo>
                  <a:pt x="988732" y="1346087"/>
                  <a:pt x="988732" y="1346087"/>
                  <a:pt x="992451" y="1338603"/>
                </a:cubicBezTo>
                <a:cubicBezTo>
                  <a:pt x="992451" y="1338603"/>
                  <a:pt x="992451" y="1338603"/>
                  <a:pt x="992451" y="1349829"/>
                </a:cubicBezTo>
                <a:cubicBezTo>
                  <a:pt x="992451" y="1349829"/>
                  <a:pt x="992451" y="1349829"/>
                  <a:pt x="1003605" y="1349829"/>
                </a:cubicBezTo>
                <a:cubicBezTo>
                  <a:pt x="1003605" y="1349829"/>
                  <a:pt x="1003605" y="1349829"/>
                  <a:pt x="999887" y="1338603"/>
                </a:cubicBezTo>
                <a:cubicBezTo>
                  <a:pt x="1001746" y="1334861"/>
                  <a:pt x="1006393" y="1332990"/>
                  <a:pt x="1011506" y="1332522"/>
                </a:cubicBezTo>
                <a:lnTo>
                  <a:pt x="1019780" y="1333865"/>
                </a:lnTo>
                <a:lnTo>
                  <a:pt x="1017548" y="1335329"/>
                </a:lnTo>
                <a:cubicBezTo>
                  <a:pt x="1014759" y="1337667"/>
                  <a:pt x="1011041" y="1340474"/>
                  <a:pt x="1003605" y="1338603"/>
                </a:cubicBezTo>
                <a:cubicBezTo>
                  <a:pt x="1003605" y="1342345"/>
                  <a:pt x="1011041" y="1342345"/>
                  <a:pt x="1011041" y="1346087"/>
                </a:cubicBezTo>
                <a:cubicBezTo>
                  <a:pt x="1011041" y="1346087"/>
                  <a:pt x="1011041" y="1346087"/>
                  <a:pt x="999887" y="1353571"/>
                </a:cubicBezTo>
                <a:cubicBezTo>
                  <a:pt x="1018477" y="1346087"/>
                  <a:pt x="1029631" y="1361055"/>
                  <a:pt x="1044504" y="1357313"/>
                </a:cubicBezTo>
                <a:cubicBezTo>
                  <a:pt x="1037068" y="1349829"/>
                  <a:pt x="1044504" y="1349829"/>
                  <a:pt x="1040786" y="1346087"/>
                </a:cubicBezTo>
                <a:cubicBezTo>
                  <a:pt x="1040786" y="1342345"/>
                  <a:pt x="1048222" y="1349829"/>
                  <a:pt x="1051940" y="1353571"/>
                </a:cubicBezTo>
                <a:cubicBezTo>
                  <a:pt x="1055658" y="1338603"/>
                  <a:pt x="1074249" y="1346087"/>
                  <a:pt x="1085401" y="1346087"/>
                </a:cubicBezTo>
                <a:cubicBezTo>
                  <a:pt x="1085401" y="1346087"/>
                  <a:pt x="1085401" y="1346087"/>
                  <a:pt x="1081685" y="1353571"/>
                </a:cubicBezTo>
                <a:cubicBezTo>
                  <a:pt x="1081685" y="1353571"/>
                  <a:pt x="1081685" y="1353571"/>
                  <a:pt x="1092837" y="1353571"/>
                </a:cubicBezTo>
                <a:cubicBezTo>
                  <a:pt x="1085401" y="1349829"/>
                  <a:pt x="1096555" y="1346087"/>
                  <a:pt x="1096555" y="1342345"/>
                </a:cubicBezTo>
                <a:cubicBezTo>
                  <a:pt x="1100273" y="1342345"/>
                  <a:pt x="1103991" y="1346087"/>
                  <a:pt x="1107709" y="1342345"/>
                </a:cubicBezTo>
                <a:cubicBezTo>
                  <a:pt x="1107709" y="1334861"/>
                  <a:pt x="1100273" y="1338603"/>
                  <a:pt x="1100273" y="1334861"/>
                </a:cubicBezTo>
                <a:cubicBezTo>
                  <a:pt x="1107709" y="1334861"/>
                  <a:pt x="1118863" y="1338603"/>
                  <a:pt x="1107709" y="1346087"/>
                </a:cubicBezTo>
                <a:cubicBezTo>
                  <a:pt x="1115145" y="1349829"/>
                  <a:pt x="1122581" y="1349829"/>
                  <a:pt x="1130017" y="1349829"/>
                </a:cubicBezTo>
                <a:cubicBezTo>
                  <a:pt x="1122581" y="1346087"/>
                  <a:pt x="1141172" y="1346087"/>
                  <a:pt x="1144890" y="1342345"/>
                </a:cubicBezTo>
                <a:cubicBezTo>
                  <a:pt x="1148608" y="1338603"/>
                  <a:pt x="1148608" y="1338603"/>
                  <a:pt x="1144890" y="1338603"/>
                </a:cubicBezTo>
                <a:cubicBezTo>
                  <a:pt x="1152326" y="1338603"/>
                  <a:pt x="1152326" y="1346087"/>
                  <a:pt x="1167198" y="1338603"/>
                </a:cubicBezTo>
                <a:cubicBezTo>
                  <a:pt x="1167198" y="1338603"/>
                  <a:pt x="1167198" y="1338603"/>
                  <a:pt x="1163480" y="1349829"/>
                </a:cubicBezTo>
                <a:cubicBezTo>
                  <a:pt x="1170916" y="1346087"/>
                  <a:pt x="1182069" y="1338603"/>
                  <a:pt x="1182069" y="1334861"/>
                </a:cubicBezTo>
                <a:cubicBezTo>
                  <a:pt x="1182069" y="1334861"/>
                  <a:pt x="1182069" y="1334861"/>
                  <a:pt x="1185787" y="1342345"/>
                </a:cubicBezTo>
                <a:cubicBezTo>
                  <a:pt x="1200660" y="1334861"/>
                  <a:pt x="1226686" y="1334861"/>
                  <a:pt x="1241558" y="1323635"/>
                </a:cubicBezTo>
                <a:cubicBezTo>
                  <a:pt x="1237840" y="1319893"/>
                  <a:pt x="1237840" y="1319893"/>
                  <a:pt x="1234122" y="1316151"/>
                </a:cubicBezTo>
                <a:cubicBezTo>
                  <a:pt x="1242487" y="1318958"/>
                  <a:pt x="1259218" y="1311240"/>
                  <a:pt x="1271767" y="1310363"/>
                </a:cubicBezTo>
                <a:close/>
                <a:moveTo>
                  <a:pt x="338280" y="1309573"/>
                </a:moveTo>
                <a:lnTo>
                  <a:pt x="341764" y="1313392"/>
                </a:lnTo>
                <a:cubicBezTo>
                  <a:pt x="338012" y="1309688"/>
                  <a:pt x="338012" y="1309688"/>
                  <a:pt x="338012" y="1309688"/>
                </a:cubicBezTo>
                <a:close/>
                <a:moveTo>
                  <a:pt x="906476" y="1305322"/>
                </a:moveTo>
                <a:cubicBezTo>
                  <a:pt x="914414" y="1301750"/>
                  <a:pt x="914414" y="1316038"/>
                  <a:pt x="914414" y="1312466"/>
                </a:cubicBezTo>
                <a:close/>
                <a:moveTo>
                  <a:pt x="2060043" y="1301750"/>
                </a:moveTo>
                <a:cubicBezTo>
                  <a:pt x="2071156" y="1301750"/>
                  <a:pt x="2071156" y="1309370"/>
                  <a:pt x="2071156" y="1313180"/>
                </a:cubicBezTo>
                <a:cubicBezTo>
                  <a:pt x="2067452" y="1315085"/>
                  <a:pt x="2061895" y="1316038"/>
                  <a:pt x="2057265" y="1316990"/>
                </a:cubicBezTo>
                <a:lnTo>
                  <a:pt x="2052277" y="1319270"/>
                </a:lnTo>
                <a:lnTo>
                  <a:pt x="2051188" y="1314609"/>
                </a:lnTo>
                <a:cubicBezTo>
                  <a:pt x="2055181" y="1310323"/>
                  <a:pt x="2071156" y="1310323"/>
                  <a:pt x="2060043" y="1301750"/>
                </a:cubicBezTo>
                <a:close/>
                <a:moveTo>
                  <a:pt x="1684338" y="1301750"/>
                </a:moveTo>
                <a:cubicBezTo>
                  <a:pt x="1677121" y="1309007"/>
                  <a:pt x="1655472" y="1312636"/>
                  <a:pt x="1659080" y="1327150"/>
                </a:cubicBezTo>
                <a:cubicBezTo>
                  <a:pt x="1659080" y="1327150"/>
                  <a:pt x="1659080" y="1327150"/>
                  <a:pt x="1651865" y="1316264"/>
                </a:cubicBezTo>
                <a:lnTo>
                  <a:pt x="1644651" y="1319893"/>
                </a:lnTo>
                <a:cubicBezTo>
                  <a:pt x="1651865" y="1312636"/>
                  <a:pt x="1677121" y="1301750"/>
                  <a:pt x="1684338" y="1301750"/>
                </a:cubicBezTo>
                <a:close/>
                <a:moveTo>
                  <a:pt x="1774823" y="1298575"/>
                </a:moveTo>
                <a:cubicBezTo>
                  <a:pt x="1774823" y="1305719"/>
                  <a:pt x="1774823" y="1309290"/>
                  <a:pt x="1762916" y="1312862"/>
                </a:cubicBezTo>
                <a:cubicBezTo>
                  <a:pt x="1762916" y="1312862"/>
                  <a:pt x="1762916" y="1312862"/>
                  <a:pt x="1762916" y="1309290"/>
                </a:cubicBezTo>
                <a:lnTo>
                  <a:pt x="1766885" y="1309290"/>
                </a:lnTo>
                <a:cubicBezTo>
                  <a:pt x="1766885" y="1309290"/>
                  <a:pt x="1766885" y="1309290"/>
                  <a:pt x="1758948" y="1305719"/>
                </a:cubicBezTo>
                <a:cubicBezTo>
                  <a:pt x="1770854" y="1305719"/>
                  <a:pt x="1774823" y="1298575"/>
                  <a:pt x="1774823" y="1298575"/>
                </a:cubicBezTo>
                <a:close/>
                <a:moveTo>
                  <a:pt x="1628776" y="1298575"/>
                </a:moveTo>
                <a:cubicBezTo>
                  <a:pt x="1625025" y="1305832"/>
                  <a:pt x="1610014" y="1313089"/>
                  <a:pt x="1598758" y="1320347"/>
                </a:cubicBezTo>
                <a:cubicBezTo>
                  <a:pt x="1598758" y="1320347"/>
                  <a:pt x="1598758" y="1320347"/>
                  <a:pt x="1606261" y="1323975"/>
                </a:cubicBezTo>
                <a:cubicBezTo>
                  <a:pt x="1606261" y="1323975"/>
                  <a:pt x="1606261" y="1323975"/>
                  <a:pt x="1602509" y="1323975"/>
                </a:cubicBezTo>
                <a:cubicBezTo>
                  <a:pt x="1598758" y="1323975"/>
                  <a:pt x="1587499" y="1320347"/>
                  <a:pt x="1598758" y="1313089"/>
                </a:cubicBezTo>
                <a:cubicBezTo>
                  <a:pt x="1613765" y="1316718"/>
                  <a:pt x="1613765" y="1302204"/>
                  <a:pt x="1628776" y="1298575"/>
                </a:cubicBezTo>
                <a:close/>
                <a:moveTo>
                  <a:pt x="911239" y="1298575"/>
                </a:moveTo>
                <a:cubicBezTo>
                  <a:pt x="907535" y="1298575"/>
                  <a:pt x="903831" y="1304925"/>
                  <a:pt x="900126" y="1301750"/>
                </a:cubicBezTo>
                <a:cubicBezTo>
                  <a:pt x="903831" y="1298575"/>
                  <a:pt x="907535" y="1298575"/>
                  <a:pt x="911239" y="1298575"/>
                </a:cubicBezTo>
                <a:close/>
                <a:moveTo>
                  <a:pt x="870494" y="1298575"/>
                </a:moveTo>
                <a:cubicBezTo>
                  <a:pt x="870494" y="1298575"/>
                  <a:pt x="870494" y="1298575"/>
                  <a:pt x="877902" y="1302068"/>
                </a:cubicBezTo>
                <a:cubicBezTo>
                  <a:pt x="874198" y="1302068"/>
                  <a:pt x="870494" y="1302068"/>
                  <a:pt x="866790" y="1305560"/>
                </a:cubicBezTo>
                <a:cubicBezTo>
                  <a:pt x="866790" y="1305560"/>
                  <a:pt x="866790" y="1309052"/>
                  <a:pt x="870494" y="1309052"/>
                </a:cubicBezTo>
                <a:cubicBezTo>
                  <a:pt x="870494" y="1309052"/>
                  <a:pt x="870494" y="1309052"/>
                  <a:pt x="840861" y="1316037"/>
                </a:cubicBezTo>
                <a:cubicBezTo>
                  <a:pt x="833456" y="1312545"/>
                  <a:pt x="851973" y="1309052"/>
                  <a:pt x="848269" y="1305560"/>
                </a:cubicBezTo>
                <a:cubicBezTo>
                  <a:pt x="851973" y="1305560"/>
                  <a:pt x="855678" y="1305560"/>
                  <a:pt x="859382" y="1305560"/>
                </a:cubicBezTo>
                <a:cubicBezTo>
                  <a:pt x="859382" y="1305560"/>
                  <a:pt x="859382" y="1305560"/>
                  <a:pt x="855678" y="1302068"/>
                </a:cubicBezTo>
                <a:cubicBezTo>
                  <a:pt x="855678" y="1302068"/>
                  <a:pt x="855678" y="1302068"/>
                  <a:pt x="870494" y="1302068"/>
                </a:cubicBezTo>
                <a:cubicBezTo>
                  <a:pt x="870494" y="1302068"/>
                  <a:pt x="870494" y="1302068"/>
                  <a:pt x="870494" y="1298575"/>
                </a:cubicBezTo>
                <a:close/>
                <a:moveTo>
                  <a:pt x="676611" y="1298575"/>
                </a:moveTo>
                <a:cubicBezTo>
                  <a:pt x="669309" y="1309687"/>
                  <a:pt x="691216" y="1305983"/>
                  <a:pt x="698519" y="1309687"/>
                </a:cubicBezTo>
                <a:cubicBezTo>
                  <a:pt x="698519" y="1309687"/>
                  <a:pt x="698519" y="1309687"/>
                  <a:pt x="691216" y="1309687"/>
                </a:cubicBezTo>
                <a:cubicBezTo>
                  <a:pt x="680262" y="1317096"/>
                  <a:pt x="687565" y="1320800"/>
                  <a:pt x="694867" y="1328208"/>
                </a:cubicBezTo>
                <a:cubicBezTo>
                  <a:pt x="683914" y="1331912"/>
                  <a:pt x="680262" y="1328208"/>
                  <a:pt x="672960" y="1324504"/>
                </a:cubicBezTo>
                <a:cubicBezTo>
                  <a:pt x="676611" y="1324504"/>
                  <a:pt x="687565" y="1320800"/>
                  <a:pt x="683914" y="1317096"/>
                </a:cubicBezTo>
                <a:cubicBezTo>
                  <a:pt x="672960" y="1313392"/>
                  <a:pt x="669309" y="1320800"/>
                  <a:pt x="662006" y="1313392"/>
                </a:cubicBezTo>
                <a:cubicBezTo>
                  <a:pt x="662006" y="1313392"/>
                  <a:pt x="662006" y="1313392"/>
                  <a:pt x="676611" y="1298575"/>
                </a:cubicBezTo>
                <a:close/>
                <a:moveTo>
                  <a:pt x="756933" y="1294630"/>
                </a:moveTo>
                <a:lnTo>
                  <a:pt x="762019" y="1301749"/>
                </a:lnTo>
                <a:lnTo>
                  <a:pt x="747731" y="1298574"/>
                </a:lnTo>
                <a:close/>
                <a:moveTo>
                  <a:pt x="951289" y="1293812"/>
                </a:moveTo>
                <a:lnTo>
                  <a:pt x="953043" y="1297265"/>
                </a:lnTo>
                <a:lnTo>
                  <a:pt x="936230" y="1301221"/>
                </a:lnTo>
                <a:cubicBezTo>
                  <a:pt x="951289" y="1293812"/>
                  <a:pt x="951289" y="1293812"/>
                  <a:pt x="951289" y="1293812"/>
                </a:cubicBezTo>
                <a:close/>
                <a:moveTo>
                  <a:pt x="623906" y="1293812"/>
                </a:moveTo>
                <a:lnTo>
                  <a:pt x="639781" y="1293812"/>
                </a:lnTo>
                <a:lnTo>
                  <a:pt x="631844" y="1298574"/>
                </a:lnTo>
                <a:close/>
                <a:moveTo>
                  <a:pt x="903302" y="1291034"/>
                </a:moveTo>
                <a:cubicBezTo>
                  <a:pt x="902395" y="1293713"/>
                  <a:pt x="901034" y="1294829"/>
                  <a:pt x="899333" y="1295052"/>
                </a:cubicBezTo>
                <a:lnTo>
                  <a:pt x="895370" y="1294169"/>
                </a:lnTo>
                <a:lnTo>
                  <a:pt x="895591" y="1294159"/>
                </a:lnTo>
                <a:cubicBezTo>
                  <a:pt x="898767" y="1294606"/>
                  <a:pt x="901488" y="1294606"/>
                  <a:pt x="903302" y="1291034"/>
                </a:cubicBezTo>
                <a:close/>
                <a:moveTo>
                  <a:pt x="877902" y="1291034"/>
                </a:moveTo>
                <a:cubicBezTo>
                  <a:pt x="883345" y="1289248"/>
                  <a:pt x="888788" y="1291927"/>
                  <a:pt x="893324" y="1293713"/>
                </a:cubicBezTo>
                <a:lnTo>
                  <a:pt x="895370" y="1294169"/>
                </a:lnTo>
                <a:lnTo>
                  <a:pt x="885159" y="1294606"/>
                </a:lnTo>
                <a:cubicBezTo>
                  <a:pt x="885159" y="1294606"/>
                  <a:pt x="881531" y="1298177"/>
                  <a:pt x="885159" y="1301749"/>
                </a:cubicBezTo>
                <a:close/>
                <a:moveTo>
                  <a:pt x="1986225" y="1290892"/>
                </a:moveTo>
                <a:lnTo>
                  <a:pt x="1987156" y="1290984"/>
                </a:lnTo>
                <a:cubicBezTo>
                  <a:pt x="1988087" y="1291445"/>
                  <a:pt x="1988087" y="1292366"/>
                  <a:pt x="1986225" y="1294209"/>
                </a:cubicBezTo>
                <a:close/>
                <a:moveTo>
                  <a:pt x="2320469" y="1290637"/>
                </a:moveTo>
                <a:cubicBezTo>
                  <a:pt x="2320469" y="1290637"/>
                  <a:pt x="2320469" y="1290637"/>
                  <a:pt x="2331695" y="1290637"/>
                </a:cubicBezTo>
                <a:cubicBezTo>
                  <a:pt x="2320469" y="1298045"/>
                  <a:pt x="2331695" y="1301749"/>
                  <a:pt x="2335437" y="1309158"/>
                </a:cubicBezTo>
                <a:cubicBezTo>
                  <a:pt x="2342921" y="1309158"/>
                  <a:pt x="2361631" y="1301749"/>
                  <a:pt x="2365373" y="1309158"/>
                </a:cubicBezTo>
                <a:cubicBezTo>
                  <a:pt x="2350405" y="1312862"/>
                  <a:pt x="2354147" y="1312862"/>
                  <a:pt x="2339179" y="1309158"/>
                </a:cubicBezTo>
                <a:cubicBezTo>
                  <a:pt x="2339179" y="1309158"/>
                  <a:pt x="2339179" y="1309158"/>
                  <a:pt x="2335437" y="1320270"/>
                </a:cubicBezTo>
                <a:cubicBezTo>
                  <a:pt x="2335437" y="1309158"/>
                  <a:pt x="2320469" y="1323974"/>
                  <a:pt x="2312985" y="1320270"/>
                </a:cubicBezTo>
                <a:cubicBezTo>
                  <a:pt x="2312985" y="1312862"/>
                  <a:pt x="2320469" y="1309158"/>
                  <a:pt x="2327953" y="1309158"/>
                </a:cubicBezTo>
                <a:cubicBezTo>
                  <a:pt x="2324211" y="1305454"/>
                  <a:pt x="2312985" y="1301749"/>
                  <a:pt x="2320469" y="1290637"/>
                </a:cubicBezTo>
                <a:close/>
                <a:moveTo>
                  <a:pt x="828920" y="1290637"/>
                </a:moveTo>
                <a:cubicBezTo>
                  <a:pt x="839806" y="1294341"/>
                  <a:pt x="825291" y="1294341"/>
                  <a:pt x="828920" y="1301749"/>
                </a:cubicBezTo>
                <a:cubicBezTo>
                  <a:pt x="828920" y="1301749"/>
                  <a:pt x="828920" y="1301749"/>
                  <a:pt x="827559" y="1301286"/>
                </a:cubicBezTo>
                <a:lnTo>
                  <a:pt x="818034" y="1298045"/>
                </a:lnTo>
                <a:lnTo>
                  <a:pt x="814405" y="1294341"/>
                </a:lnTo>
                <a:cubicBezTo>
                  <a:pt x="818034" y="1298045"/>
                  <a:pt x="825291" y="1294341"/>
                  <a:pt x="828920" y="1290637"/>
                </a:cubicBezTo>
                <a:close/>
                <a:moveTo>
                  <a:pt x="754081" y="1290637"/>
                </a:moveTo>
                <a:lnTo>
                  <a:pt x="758843" y="1293812"/>
                </a:lnTo>
                <a:lnTo>
                  <a:pt x="756933" y="1294630"/>
                </a:lnTo>
                <a:close/>
                <a:moveTo>
                  <a:pt x="92077" y="1290637"/>
                </a:moveTo>
                <a:lnTo>
                  <a:pt x="95252" y="1290637"/>
                </a:lnTo>
                <a:lnTo>
                  <a:pt x="103189" y="1293812"/>
                </a:lnTo>
                <a:close/>
                <a:moveTo>
                  <a:pt x="386674" y="1289483"/>
                </a:moveTo>
                <a:lnTo>
                  <a:pt x="383975" y="1293482"/>
                </a:lnTo>
                <a:cubicBezTo>
                  <a:pt x="383041" y="1294871"/>
                  <a:pt x="383041" y="1294871"/>
                  <a:pt x="383041" y="1294871"/>
                </a:cubicBezTo>
                <a:lnTo>
                  <a:pt x="383041" y="1291385"/>
                </a:lnTo>
                <a:close/>
                <a:moveTo>
                  <a:pt x="2150001" y="1285994"/>
                </a:moveTo>
                <a:lnTo>
                  <a:pt x="2150001" y="1290637"/>
                </a:lnTo>
                <a:cubicBezTo>
                  <a:pt x="2150001" y="1290637"/>
                  <a:pt x="2150001" y="1290637"/>
                  <a:pt x="2146297" y="1290637"/>
                </a:cubicBezTo>
                <a:close/>
                <a:moveTo>
                  <a:pt x="390540" y="1283758"/>
                </a:moveTo>
                <a:cubicBezTo>
                  <a:pt x="390540" y="1283758"/>
                  <a:pt x="390540" y="1283758"/>
                  <a:pt x="390540" y="1287463"/>
                </a:cubicBezTo>
                <a:lnTo>
                  <a:pt x="386674" y="1289483"/>
                </a:lnTo>
                <a:close/>
                <a:moveTo>
                  <a:pt x="334259" y="1283758"/>
                </a:moveTo>
                <a:cubicBezTo>
                  <a:pt x="345514" y="1287463"/>
                  <a:pt x="330507" y="1291167"/>
                  <a:pt x="326752" y="1294871"/>
                </a:cubicBezTo>
                <a:cubicBezTo>
                  <a:pt x="334259" y="1294871"/>
                  <a:pt x="349266" y="1291167"/>
                  <a:pt x="349266" y="1291167"/>
                </a:cubicBezTo>
                <a:cubicBezTo>
                  <a:pt x="349266" y="1291167"/>
                  <a:pt x="349266" y="1291167"/>
                  <a:pt x="353018" y="1283758"/>
                </a:cubicBezTo>
                <a:cubicBezTo>
                  <a:pt x="356771" y="1283758"/>
                  <a:pt x="356771" y="1287463"/>
                  <a:pt x="360523" y="1291167"/>
                </a:cubicBezTo>
                <a:cubicBezTo>
                  <a:pt x="364275" y="1276350"/>
                  <a:pt x="375536" y="1294871"/>
                  <a:pt x="383041" y="1283758"/>
                </a:cubicBezTo>
                <a:lnTo>
                  <a:pt x="383041" y="1291385"/>
                </a:lnTo>
                <a:lnTo>
                  <a:pt x="382567" y="1291630"/>
                </a:lnTo>
                <a:cubicBezTo>
                  <a:pt x="378346" y="1291167"/>
                  <a:pt x="373655" y="1289315"/>
                  <a:pt x="371783" y="1287463"/>
                </a:cubicBezTo>
                <a:cubicBezTo>
                  <a:pt x="360523" y="1294871"/>
                  <a:pt x="383041" y="1291167"/>
                  <a:pt x="375536" y="1298575"/>
                </a:cubicBezTo>
                <a:cubicBezTo>
                  <a:pt x="364275" y="1291167"/>
                  <a:pt x="356771" y="1298575"/>
                  <a:pt x="341764" y="1302279"/>
                </a:cubicBezTo>
                <a:cubicBezTo>
                  <a:pt x="341764" y="1302279"/>
                  <a:pt x="341764" y="1302279"/>
                  <a:pt x="341764" y="1309688"/>
                </a:cubicBezTo>
                <a:cubicBezTo>
                  <a:pt x="341764" y="1309688"/>
                  <a:pt x="341764" y="1308762"/>
                  <a:pt x="341291" y="1308299"/>
                </a:cubicBezTo>
                <a:lnTo>
                  <a:pt x="338280" y="1309573"/>
                </a:lnTo>
                <a:lnTo>
                  <a:pt x="337539" y="1308762"/>
                </a:lnTo>
                <a:cubicBezTo>
                  <a:pt x="337072" y="1306910"/>
                  <a:pt x="336132" y="1305984"/>
                  <a:pt x="330507" y="1309688"/>
                </a:cubicBezTo>
                <a:cubicBezTo>
                  <a:pt x="319247" y="1309688"/>
                  <a:pt x="330507" y="1317096"/>
                  <a:pt x="326752" y="1317096"/>
                </a:cubicBezTo>
                <a:cubicBezTo>
                  <a:pt x="315494" y="1320800"/>
                  <a:pt x="319247" y="1302279"/>
                  <a:pt x="307990" y="1313392"/>
                </a:cubicBezTo>
                <a:cubicBezTo>
                  <a:pt x="307990" y="1313392"/>
                  <a:pt x="307990" y="1313392"/>
                  <a:pt x="315494" y="1320800"/>
                </a:cubicBezTo>
                <a:cubicBezTo>
                  <a:pt x="292968" y="1320800"/>
                  <a:pt x="300489" y="1313392"/>
                  <a:pt x="270454" y="1317096"/>
                </a:cubicBezTo>
                <a:cubicBezTo>
                  <a:pt x="277957" y="1317096"/>
                  <a:pt x="281713" y="1309688"/>
                  <a:pt x="285464" y="1309688"/>
                </a:cubicBezTo>
                <a:cubicBezTo>
                  <a:pt x="281713" y="1309688"/>
                  <a:pt x="281713" y="1302279"/>
                  <a:pt x="274210" y="1305983"/>
                </a:cubicBezTo>
                <a:cubicBezTo>
                  <a:pt x="270454" y="1309688"/>
                  <a:pt x="274210" y="1309688"/>
                  <a:pt x="274210" y="1313392"/>
                </a:cubicBezTo>
                <a:cubicBezTo>
                  <a:pt x="274210" y="1313392"/>
                  <a:pt x="274210" y="1313392"/>
                  <a:pt x="266701" y="1309688"/>
                </a:cubicBezTo>
                <a:cubicBezTo>
                  <a:pt x="266701" y="1302279"/>
                  <a:pt x="281713" y="1298575"/>
                  <a:pt x="296737" y="1291167"/>
                </a:cubicBezTo>
                <a:cubicBezTo>
                  <a:pt x="307990" y="1302279"/>
                  <a:pt x="304240" y="1283758"/>
                  <a:pt x="319247" y="1287463"/>
                </a:cubicBezTo>
                <a:cubicBezTo>
                  <a:pt x="319247" y="1287463"/>
                  <a:pt x="319247" y="1287463"/>
                  <a:pt x="319247" y="1294871"/>
                </a:cubicBezTo>
                <a:cubicBezTo>
                  <a:pt x="330507" y="1294871"/>
                  <a:pt x="326752" y="1287463"/>
                  <a:pt x="334259" y="1283758"/>
                </a:cubicBezTo>
                <a:close/>
                <a:moveTo>
                  <a:pt x="518712" y="1283546"/>
                </a:moveTo>
                <a:cubicBezTo>
                  <a:pt x="527814" y="1282662"/>
                  <a:pt x="534818" y="1296094"/>
                  <a:pt x="546023" y="1290439"/>
                </a:cubicBezTo>
                <a:cubicBezTo>
                  <a:pt x="546023" y="1290439"/>
                  <a:pt x="546023" y="1290439"/>
                  <a:pt x="538552" y="1301750"/>
                </a:cubicBezTo>
                <a:cubicBezTo>
                  <a:pt x="572173" y="1290439"/>
                  <a:pt x="587114" y="1305520"/>
                  <a:pt x="620731" y="1297979"/>
                </a:cubicBezTo>
                <a:cubicBezTo>
                  <a:pt x="609525" y="1313061"/>
                  <a:pt x="579643" y="1297979"/>
                  <a:pt x="575908" y="1313061"/>
                </a:cubicBezTo>
                <a:cubicBezTo>
                  <a:pt x="564702" y="1309290"/>
                  <a:pt x="542287" y="1316831"/>
                  <a:pt x="542287" y="1305520"/>
                </a:cubicBezTo>
                <a:cubicBezTo>
                  <a:pt x="531081" y="1305520"/>
                  <a:pt x="531081" y="1316831"/>
                  <a:pt x="516141" y="1313061"/>
                </a:cubicBezTo>
                <a:cubicBezTo>
                  <a:pt x="523613" y="1316831"/>
                  <a:pt x="512405" y="1324372"/>
                  <a:pt x="519879" y="1324372"/>
                </a:cubicBezTo>
                <a:cubicBezTo>
                  <a:pt x="512405" y="1309290"/>
                  <a:pt x="501202" y="1331912"/>
                  <a:pt x="489996" y="1320601"/>
                </a:cubicBezTo>
                <a:cubicBezTo>
                  <a:pt x="482523" y="1328142"/>
                  <a:pt x="497465" y="1328142"/>
                  <a:pt x="493728" y="1331912"/>
                </a:cubicBezTo>
                <a:cubicBezTo>
                  <a:pt x="482523" y="1324372"/>
                  <a:pt x="467581" y="1331912"/>
                  <a:pt x="456378" y="1331912"/>
                </a:cubicBezTo>
                <a:cubicBezTo>
                  <a:pt x="456378" y="1320601"/>
                  <a:pt x="475055" y="1331912"/>
                  <a:pt x="475055" y="1316831"/>
                </a:cubicBezTo>
                <a:cubicBezTo>
                  <a:pt x="463846" y="1320601"/>
                  <a:pt x="448904" y="1313061"/>
                  <a:pt x="437702" y="1320601"/>
                </a:cubicBezTo>
                <a:cubicBezTo>
                  <a:pt x="441437" y="1316831"/>
                  <a:pt x="430228" y="1316831"/>
                  <a:pt x="437702" y="1313061"/>
                </a:cubicBezTo>
                <a:cubicBezTo>
                  <a:pt x="437702" y="1313061"/>
                  <a:pt x="437702" y="1313061"/>
                  <a:pt x="441437" y="1316831"/>
                </a:cubicBezTo>
                <a:cubicBezTo>
                  <a:pt x="448904" y="1309290"/>
                  <a:pt x="452641" y="1301750"/>
                  <a:pt x="467581" y="1305520"/>
                </a:cubicBezTo>
                <a:cubicBezTo>
                  <a:pt x="467581" y="1305520"/>
                  <a:pt x="467581" y="1305520"/>
                  <a:pt x="471320" y="1297979"/>
                </a:cubicBezTo>
                <a:cubicBezTo>
                  <a:pt x="478787" y="1301750"/>
                  <a:pt x="497465" y="1297979"/>
                  <a:pt x="508670" y="1290439"/>
                </a:cubicBezTo>
                <a:cubicBezTo>
                  <a:pt x="512405" y="1285726"/>
                  <a:pt x="515675" y="1283841"/>
                  <a:pt x="518712" y="1283546"/>
                </a:cubicBezTo>
                <a:close/>
                <a:moveTo>
                  <a:pt x="1509796" y="1283017"/>
                </a:moveTo>
                <a:cubicBezTo>
                  <a:pt x="1517315" y="1286669"/>
                  <a:pt x="1506036" y="1290320"/>
                  <a:pt x="1506036" y="1297623"/>
                </a:cubicBezTo>
                <a:cubicBezTo>
                  <a:pt x="1506036" y="1297623"/>
                  <a:pt x="1506036" y="1297623"/>
                  <a:pt x="1498516" y="1293971"/>
                </a:cubicBezTo>
                <a:cubicBezTo>
                  <a:pt x="1498516" y="1301274"/>
                  <a:pt x="1475957" y="1301274"/>
                  <a:pt x="1468437" y="1304925"/>
                </a:cubicBezTo>
                <a:cubicBezTo>
                  <a:pt x="1474077" y="1301274"/>
                  <a:pt x="1478780" y="1298535"/>
                  <a:pt x="1483008" y="1295340"/>
                </a:cubicBezTo>
                <a:lnTo>
                  <a:pt x="1494298" y="1283498"/>
                </a:lnTo>
                <a:lnTo>
                  <a:pt x="1500397" y="1284387"/>
                </a:lnTo>
                <a:cubicBezTo>
                  <a:pt x="1504155" y="1283930"/>
                  <a:pt x="1507918" y="1283017"/>
                  <a:pt x="1509796" y="1283017"/>
                </a:cubicBezTo>
                <a:close/>
                <a:moveTo>
                  <a:pt x="1490996" y="1283017"/>
                </a:moveTo>
                <a:cubicBezTo>
                  <a:pt x="1494757" y="1283017"/>
                  <a:pt x="1494757" y="1283017"/>
                  <a:pt x="1494757" y="1283017"/>
                </a:cubicBezTo>
                <a:lnTo>
                  <a:pt x="1494298" y="1283498"/>
                </a:lnTo>
                <a:close/>
                <a:moveTo>
                  <a:pt x="66678" y="1279525"/>
                </a:moveTo>
                <a:cubicBezTo>
                  <a:pt x="66678" y="1279525"/>
                  <a:pt x="66678" y="1279525"/>
                  <a:pt x="73029" y="1283494"/>
                </a:cubicBezTo>
                <a:cubicBezTo>
                  <a:pt x="73029" y="1283494"/>
                  <a:pt x="73029" y="1283494"/>
                  <a:pt x="66678" y="1287462"/>
                </a:cubicBezTo>
                <a:cubicBezTo>
                  <a:pt x="66678" y="1283494"/>
                  <a:pt x="69852" y="1283494"/>
                  <a:pt x="66678" y="1279525"/>
                </a:cubicBezTo>
                <a:close/>
                <a:moveTo>
                  <a:pt x="2016010" y="1279468"/>
                </a:moveTo>
                <a:cubicBezTo>
                  <a:pt x="2027179" y="1279468"/>
                  <a:pt x="2023456" y="1290524"/>
                  <a:pt x="2023456" y="1297894"/>
                </a:cubicBezTo>
                <a:cubicBezTo>
                  <a:pt x="2023456" y="1297894"/>
                  <a:pt x="2023456" y="1297894"/>
                  <a:pt x="2038348" y="1294209"/>
                </a:cubicBezTo>
                <a:cubicBezTo>
                  <a:pt x="2034625" y="1305265"/>
                  <a:pt x="2019733" y="1294209"/>
                  <a:pt x="2023456" y="1305265"/>
                </a:cubicBezTo>
                <a:cubicBezTo>
                  <a:pt x="2008564" y="1305265"/>
                  <a:pt x="2012287" y="1301579"/>
                  <a:pt x="2012287" y="1294209"/>
                </a:cubicBezTo>
                <a:cubicBezTo>
                  <a:pt x="2008564" y="1296051"/>
                  <a:pt x="2005771" y="1295130"/>
                  <a:pt x="2002979" y="1294209"/>
                </a:cubicBezTo>
                <a:lnTo>
                  <a:pt x="2001117" y="1294209"/>
                </a:lnTo>
                <a:cubicBezTo>
                  <a:pt x="2008564" y="1290524"/>
                  <a:pt x="2019733" y="1286838"/>
                  <a:pt x="2016010" y="1279468"/>
                </a:cubicBezTo>
                <a:close/>
                <a:moveTo>
                  <a:pt x="2424904" y="1276350"/>
                </a:moveTo>
                <a:cubicBezTo>
                  <a:pt x="2432048" y="1282700"/>
                  <a:pt x="2421332" y="1282700"/>
                  <a:pt x="2417760" y="1282700"/>
                </a:cubicBezTo>
                <a:cubicBezTo>
                  <a:pt x="2421332" y="1279525"/>
                  <a:pt x="2417760" y="1279525"/>
                  <a:pt x="2424904" y="1276350"/>
                </a:cubicBezTo>
                <a:close/>
                <a:moveTo>
                  <a:pt x="2150001" y="1276350"/>
                </a:moveTo>
                <a:cubicBezTo>
                  <a:pt x="2148149" y="1279922"/>
                  <a:pt x="2150001" y="1282601"/>
                  <a:pt x="2150928" y="1284833"/>
                </a:cubicBezTo>
                <a:lnTo>
                  <a:pt x="2150001" y="1285994"/>
                </a:lnTo>
                <a:close/>
                <a:moveTo>
                  <a:pt x="1684338" y="1276350"/>
                </a:moveTo>
                <a:cubicBezTo>
                  <a:pt x="1669519" y="1286827"/>
                  <a:pt x="1665816" y="1293812"/>
                  <a:pt x="1650999" y="1293812"/>
                </a:cubicBezTo>
                <a:cubicBezTo>
                  <a:pt x="1654702" y="1279843"/>
                  <a:pt x="1676928" y="1283335"/>
                  <a:pt x="1684338" y="1276350"/>
                </a:cubicBezTo>
                <a:close/>
                <a:moveTo>
                  <a:pt x="1292232" y="1273076"/>
                </a:moveTo>
                <a:cubicBezTo>
                  <a:pt x="1293290" y="1272579"/>
                  <a:pt x="1294348" y="1273572"/>
                  <a:pt x="1298582" y="1275556"/>
                </a:cubicBezTo>
                <a:cubicBezTo>
                  <a:pt x="1298582" y="1275556"/>
                  <a:pt x="1298582" y="1275556"/>
                  <a:pt x="1285883" y="1279525"/>
                </a:cubicBezTo>
                <a:cubicBezTo>
                  <a:pt x="1290115" y="1275556"/>
                  <a:pt x="1291173" y="1273572"/>
                  <a:pt x="1292232" y="1273076"/>
                </a:cubicBezTo>
                <a:close/>
                <a:moveTo>
                  <a:pt x="1534511" y="1272731"/>
                </a:moveTo>
                <a:lnTo>
                  <a:pt x="1532828" y="1273433"/>
                </a:lnTo>
                <a:cubicBezTo>
                  <a:pt x="1529534" y="1274802"/>
                  <a:pt x="1522955" y="1277540"/>
                  <a:pt x="1509796" y="1283017"/>
                </a:cubicBezTo>
                <a:cubicBezTo>
                  <a:pt x="1509796" y="1279366"/>
                  <a:pt x="1502278" y="1283017"/>
                  <a:pt x="1506036" y="1279366"/>
                </a:cubicBezTo>
                <a:cubicBezTo>
                  <a:pt x="1511675" y="1279366"/>
                  <a:pt x="1516376" y="1276628"/>
                  <a:pt x="1521546" y="1274346"/>
                </a:cubicBezTo>
                <a:close/>
                <a:moveTo>
                  <a:pt x="1547496" y="1272645"/>
                </a:moveTo>
                <a:lnTo>
                  <a:pt x="1551109" y="1272645"/>
                </a:lnTo>
                <a:lnTo>
                  <a:pt x="1550771" y="1273571"/>
                </a:lnTo>
                <a:cubicBezTo>
                  <a:pt x="1551067" y="1274497"/>
                  <a:pt x="1552257" y="1275423"/>
                  <a:pt x="1555114" y="1276349"/>
                </a:cubicBezTo>
                <a:cubicBezTo>
                  <a:pt x="1555114" y="1276349"/>
                  <a:pt x="1555114" y="1276349"/>
                  <a:pt x="1547496" y="1272645"/>
                </a:cubicBezTo>
                <a:close/>
                <a:moveTo>
                  <a:pt x="1551127" y="1272588"/>
                </a:moveTo>
                <a:lnTo>
                  <a:pt x="1551308" y="1272645"/>
                </a:lnTo>
                <a:lnTo>
                  <a:pt x="1551109" y="1272645"/>
                </a:lnTo>
                <a:close/>
                <a:moveTo>
                  <a:pt x="2008564" y="1272097"/>
                </a:moveTo>
                <a:cubicBezTo>
                  <a:pt x="2012287" y="1275783"/>
                  <a:pt x="2008564" y="1275783"/>
                  <a:pt x="2008564" y="1279468"/>
                </a:cubicBezTo>
                <a:cubicBezTo>
                  <a:pt x="2004840" y="1283153"/>
                  <a:pt x="2001117" y="1286838"/>
                  <a:pt x="1993671" y="1286838"/>
                </a:cubicBezTo>
                <a:cubicBezTo>
                  <a:pt x="1993671" y="1286838"/>
                  <a:pt x="1993671" y="1286838"/>
                  <a:pt x="2001117" y="1294209"/>
                </a:cubicBezTo>
                <a:lnTo>
                  <a:pt x="1993671" y="1294209"/>
                </a:lnTo>
                <a:cubicBezTo>
                  <a:pt x="1989948" y="1308950"/>
                  <a:pt x="2001117" y="1294209"/>
                  <a:pt x="1989948" y="1308950"/>
                </a:cubicBezTo>
                <a:cubicBezTo>
                  <a:pt x="1993671" y="1308950"/>
                  <a:pt x="2004840" y="1305265"/>
                  <a:pt x="2001117" y="1308950"/>
                </a:cubicBezTo>
                <a:cubicBezTo>
                  <a:pt x="1989948" y="1308950"/>
                  <a:pt x="1993671" y="1316320"/>
                  <a:pt x="1993671" y="1316320"/>
                </a:cubicBezTo>
                <a:cubicBezTo>
                  <a:pt x="1993671" y="1316320"/>
                  <a:pt x="1971333" y="1323691"/>
                  <a:pt x="1971333" y="1331061"/>
                </a:cubicBezTo>
                <a:cubicBezTo>
                  <a:pt x="1971333" y="1331061"/>
                  <a:pt x="1971333" y="1331061"/>
                  <a:pt x="1963887" y="1320006"/>
                </a:cubicBezTo>
                <a:cubicBezTo>
                  <a:pt x="1963887" y="1320006"/>
                  <a:pt x="1963887" y="1320006"/>
                  <a:pt x="1960164" y="1327376"/>
                </a:cubicBezTo>
                <a:cubicBezTo>
                  <a:pt x="1952717" y="1331061"/>
                  <a:pt x="1937825" y="1331061"/>
                  <a:pt x="1941548" y="1323691"/>
                </a:cubicBezTo>
                <a:cubicBezTo>
                  <a:pt x="1937825" y="1338432"/>
                  <a:pt x="1930379" y="1320006"/>
                  <a:pt x="1922933" y="1334747"/>
                </a:cubicBezTo>
                <a:cubicBezTo>
                  <a:pt x="1926656" y="1331061"/>
                  <a:pt x="1937825" y="1338432"/>
                  <a:pt x="1941548" y="1334747"/>
                </a:cubicBezTo>
                <a:cubicBezTo>
                  <a:pt x="1930379" y="1334747"/>
                  <a:pt x="1908041" y="1342117"/>
                  <a:pt x="1915487" y="1353173"/>
                </a:cubicBezTo>
                <a:cubicBezTo>
                  <a:pt x="1915487" y="1353173"/>
                  <a:pt x="1915487" y="1353173"/>
                  <a:pt x="1913625" y="1353173"/>
                </a:cubicBezTo>
                <a:lnTo>
                  <a:pt x="1908041" y="1353173"/>
                </a:lnTo>
                <a:cubicBezTo>
                  <a:pt x="1915487" y="1345802"/>
                  <a:pt x="1904317" y="1342117"/>
                  <a:pt x="1900594" y="1334747"/>
                </a:cubicBezTo>
                <a:cubicBezTo>
                  <a:pt x="1893148" y="1334747"/>
                  <a:pt x="1900594" y="1349488"/>
                  <a:pt x="1885702" y="1345802"/>
                </a:cubicBezTo>
                <a:cubicBezTo>
                  <a:pt x="1893148" y="1349488"/>
                  <a:pt x="1896871" y="1356858"/>
                  <a:pt x="1889425" y="1367914"/>
                </a:cubicBezTo>
                <a:cubicBezTo>
                  <a:pt x="1889425" y="1367914"/>
                  <a:pt x="1889425" y="1367914"/>
                  <a:pt x="1863364" y="1371599"/>
                </a:cubicBezTo>
                <a:cubicBezTo>
                  <a:pt x="1870810" y="1367914"/>
                  <a:pt x="1881979" y="1360543"/>
                  <a:pt x="1889425" y="1353173"/>
                </a:cubicBezTo>
                <a:cubicBezTo>
                  <a:pt x="1885702" y="1345802"/>
                  <a:pt x="1870810" y="1338432"/>
                  <a:pt x="1881979" y="1327376"/>
                </a:cubicBezTo>
                <a:cubicBezTo>
                  <a:pt x="1870810" y="1323691"/>
                  <a:pt x="1859641" y="1323691"/>
                  <a:pt x="1852194" y="1331061"/>
                </a:cubicBezTo>
                <a:cubicBezTo>
                  <a:pt x="1852194" y="1331061"/>
                  <a:pt x="1852194" y="1331061"/>
                  <a:pt x="1852194" y="1334747"/>
                </a:cubicBezTo>
                <a:cubicBezTo>
                  <a:pt x="1852194" y="1334747"/>
                  <a:pt x="1852194" y="1334747"/>
                  <a:pt x="1850333" y="1333825"/>
                </a:cubicBezTo>
                <a:lnTo>
                  <a:pt x="1838062" y="1327752"/>
                </a:lnTo>
                <a:lnTo>
                  <a:pt x="1841025" y="1323691"/>
                </a:lnTo>
                <a:cubicBezTo>
                  <a:pt x="1829856" y="1323691"/>
                  <a:pt x="1814964" y="1327376"/>
                  <a:pt x="1807518" y="1334747"/>
                </a:cubicBezTo>
                <a:cubicBezTo>
                  <a:pt x="1807518" y="1334747"/>
                  <a:pt x="1807518" y="1334747"/>
                  <a:pt x="1811241" y="1334747"/>
                </a:cubicBezTo>
                <a:cubicBezTo>
                  <a:pt x="1811241" y="1334747"/>
                  <a:pt x="1811241" y="1334747"/>
                  <a:pt x="1800072" y="1338432"/>
                </a:cubicBezTo>
                <a:cubicBezTo>
                  <a:pt x="1788902" y="1345802"/>
                  <a:pt x="1785180" y="1345802"/>
                  <a:pt x="1766566" y="1353173"/>
                </a:cubicBezTo>
                <a:cubicBezTo>
                  <a:pt x="1766566" y="1360543"/>
                  <a:pt x="1777736" y="1360543"/>
                  <a:pt x="1785180" y="1360543"/>
                </a:cubicBezTo>
                <a:cubicBezTo>
                  <a:pt x="1781457" y="1371599"/>
                  <a:pt x="1766566" y="1360543"/>
                  <a:pt x="1759118" y="1371599"/>
                </a:cubicBezTo>
                <a:cubicBezTo>
                  <a:pt x="1759118" y="1371599"/>
                  <a:pt x="1759118" y="1371599"/>
                  <a:pt x="1762844" y="1367914"/>
                </a:cubicBezTo>
                <a:cubicBezTo>
                  <a:pt x="1762844" y="1356858"/>
                  <a:pt x="1744226" y="1364229"/>
                  <a:pt x="1733057" y="1367914"/>
                </a:cubicBezTo>
                <a:lnTo>
                  <a:pt x="1736782" y="1364229"/>
                </a:lnTo>
                <a:cubicBezTo>
                  <a:pt x="1736782" y="1364229"/>
                  <a:pt x="1736782" y="1364229"/>
                  <a:pt x="1725612" y="1360543"/>
                </a:cubicBezTo>
                <a:cubicBezTo>
                  <a:pt x="1729334" y="1353173"/>
                  <a:pt x="1766566" y="1353173"/>
                  <a:pt x="1762844" y="1338432"/>
                </a:cubicBezTo>
                <a:cubicBezTo>
                  <a:pt x="1788902" y="1323691"/>
                  <a:pt x="1796349" y="1338432"/>
                  <a:pt x="1800072" y="1312635"/>
                </a:cubicBezTo>
                <a:cubicBezTo>
                  <a:pt x="1818687" y="1312635"/>
                  <a:pt x="1818687" y="1312635"/>
                  <a:pt x="1833579" y="1305265"/>
                </a:cubicBezTo>
                <a:cubicBezTo>
                  <a:pt x="1833579" y="1305265"/>
                  <a:pt x="1833579" y="1305265"/>
                  <a:pt x="1829856" y="1305265"/>
                </a:cubicBezTo>
                <a:cubicBezTo>
                  <a:pt x="1829856" y="1305265"/>
                  <a:pt x="1829856" y="1305265"/>
                  <a:pt x="1855918" y="1294209"/>
                </a:cubicBezTo>
                <a:cubicBezTo>
                  <a:pt x="1855918" y="1294209"/>
                  <a:pt x="1855918" y="1294209"/>
                  <a:pt x="1855918" y="1286838"/>
                </a:cubicBezTo>
                <a:cubicBezTo>
                  <a:pt x="1855918" y="1286838"/>
                  <a:pt x="1855918" y="1286838"/>
                  <a:pt x="1863364" y="1283153"/>
                </a:cubicBezTo>
                <a:cubicBezTo>
                  <a:pt x="1859641" y="1286838"/>
                  <a:pt x="1863364" y="1290524"/>
                  <a:pt x="1863364" y="1294209"/>
                </a:cubicBezTo>
                <a:cubicBezTo>
                  <a:pt x="1878256" y="1290524"/>
                  <a:pt x="1896871" y="1286838"/>
                  <a:pt x="1911764" y="1275783"/>
                </a:cubicBezTo>
                <a:cubicBezTo>
                  <a:pt x="1941548" y="1268412"/>
                  <a:pt x="1904317" y="1294209"/>
                  <a:pt x="1934102" y="1294209"/>
                </a:cubicBezTo>
                <a:cubicBezTo>
                  <a:pt x="1926656" y="1286838"/>
                  <a:pt x="1941548" y="1294209"/>
                  <a:pt x="1941548" y="1283153"/>
                </a:cubicBezTo>
                <a:cubicBezTo>
                  <a:pt x="1952717" y="1297894"/>
                  <a:pt x="1975056" y="1286838"/>
                  <a:pt x="1982502" y="1301579"/>
                </a:cubicBezTo>
                <a:cubicBezTo>
                  <a:pt x="1989948" y="1297894"/>
                  <a:pt x="1997394" y="1294209"/>
                  <a:pt x="1993671" y="1290524"/>
                </a:cubicBezTo>
                <a:cubicBezTo>
                  <a:pt x="1989948" y="1290524"/>
                  <a:pt x="1989948" y="1290524"/>
                  <a:pt x="1986225" y="1290524"/>
                </a:cubicBezTo>
                <a:lnTo>
                  <a:pt x="1986225" y="1290892"/>
                </a:lnTo>
                <a:lnTo>
                  <a:pt x="1982502" y="1290524"/>
                </a:lnTo>
                <a:cubicBezTo>
                  <a:pt x="1978779" y="1290524"/>
                  <a:pt x="1975056" y="1290524"/>
                  <a:pt x="1978779" y="1286838"/>
                </a:cubicBezTo>
                <a:cubicBezTo>
                  <a:pt x="1978779" y="1286838"/>
                  <a:pt x="1978779" y="1286838"/>
                  <a:pt x="1986225" y="1286838"/>
                </a:cubicBezTo>
                <a:cubicBezTo>
                  <a:pt x="1989948" y="1283153"/>
                  <a:pt x="1993671" y="1272097"/>
                  <a:pt x="2008564" y="1272097"/>
                </a:cubicBezTo>
                <a:close/>
                <a:moveTo>
                  <a:pt x="1539874" y="1272063"/>
                </a:moveTo>
                <a:cubicBezTo>
                  <a:pt x="1539874" y="1275715"/>
                  <a:pt x="1532357" y="1279366"/>
                  <a:pt x="1536115" y="1279366"/>
                </a:cubicBezTo>
                <a:cubicBezTo>
                  <a:pt x="1536115" y="1279366"/>
                  <a:pt x="1536115" y="1279366"/>
                  <a:pt x="1536115" y="1278453"/>
                </a:cubicBezTo>
                <a:lnTo>
                  <a:pt x="1536115" y="1272532"/>
                </a:lnTo>
                <a:close/>
                <a:moveTo>
                  <a:pt x="1536115" y="1272063"/>
                </a:moveTo>
                <a:lnTo>
                  <a:pt x="1536115" y="1272532"/>
                </a:lnTo>
                <a:lnTo>
                  <a:pt x="1534511" y="1272731"/>
                </a:lnTo>
                <a:close/>
                <a:moveTo>
                  <a:pt x="787418" y="1271984"/>
                </a:moveTo>
                <a:cubicBezTo>
                  <a:pt x="795179" y="1268412"/>
                  <a:pt x="802940" y="1275556"/>
                  <a:pt x="806820" y="1279127"/>
                </a:cubicBezTo>
                <a:cubicBezTo>
                  <a:pt x="818462" y="1279127"/>
                  <a:pt x="814582" y="1271984"/>
                  <a:pt x="818462" y="1275556"/>
                </a:cubicBezTo>
                <a:cubicBezTo>
                  <a:pt x="818462" y="1275556"/>
                  <a:pt x="818462" y="1275556"/>
                  <a:pt x="822343" y="1282699"/>
                </a:cubicBezTo>
                <a:cubicBezTo>
                  <a:pt x="814582" y="1282699"/>
                  <a:pt x="806820" y="1279127"/>
                  <a:pt x="802940" y="1279127"/>
                </a:cubicBezTo>
                <a:cubicBezTo>
                  <a:pt x="806820" y="1271984"/>
                  <a:pt x="791298" y="1279127"/>
                  <a:pt x="787418" y="1271984"/>
                </a:cubicBezTo>
                <a:close/>
                <a:moveTo>
                  <a:pt x="1056699" y="1271587"/>
                </a:moveTo>
                <a:cubicBezTo>
                  <a:pt x="1052934" y="1271587"/>
                  <a:pt x="1052934" y="1275291"/>
                  <a:pt x="1060463" y="1278996"/>
                </a:cubicBezTo>
                <a:cubicBezTo>
                  <a:pt x="1049169" y="1278996"/>
                  <a:pt x="1052934" y="1290108"/>
                  <a:pt x="1045405" y="1282700"/>
                </a:cubicBezTo>
                <a:cubicBezTo>
                  <a:pt x="1045405" y="1282700"/>
                  <a:pt x="1045405" y="1282700"/>
                  <a:pt x="1045405" y="1290108"/>
                </a:cubicBezTo>
                <a:cubicBezTo>
                  <a:pt x="1049169" y="1286404"/>
                  <a:pt x="1034111" y="1286404"/>
                  <a:pt x="1026581" y="1293812"/>
                </a:cubicBezTo>
                <a:cubicBezTo>
                  <a:pt x="1034111" y="1293812"/>
                  <a:pt x="1034111" y="1304925"/>
                  <a:pt x="1045405" y="1297517"/>
                </a:cubicBezTo>
                <a:cubicBezTo>
                  <a:pt x="1041640" y="1301221"/>
                  <a:pt x="1034111" y="1301221"/>
                  <a:pt x="1026581" y="1301221"/>
                </a:cubicBezTo>
                <a:cubicBezTo>
                  <a:pt x="1026581" y="1301221"/>
                  <a:pt x="1026581" y="1301221"/>
                  <a:pt x="1030346" y="1297517"/>
                </a:cubicBezTo>
                <a:cubicBezTo>
                  <a:pt x="1022817" y="1286404"/>
                  <a:pt x="1015288" y="1304925"/>
                  <a:pt x="1003993" y="1304925"/>
                </a:cubicBezTo>
                <a:cubicBezTo>
                  <a:pt x="1003993" y="1304925"/>
                  <a:pt x="1003993" y="1304925"/>
                  <a:pt x="1007758" y="1297517"/>
                </a:cubicBezTo>
                <a:cubicBezTo>
                  <a:pt x="996464" y="1293812"/>
                  <a:pt x="992700" y="1308629"/>
                  <a:pt x="996464" y="1312333"/>
                </a:cubicBezTo>
                <a:cubicBezTo>
                  <a:pt x="992700" y="1312333"/>
                  <a:pt x="992700" y="1304925"/>
                  <a:pt x="992700" y="1301221"/>
                </a:cubicBezTo>
                <a:cubicBezTo>
                  <a:pt x="988935" y="1301221"/>
                  <a:pt x="977641" y="1301221"/>
                  <a:pt x="977641" y="1308629"/>
                </a:cubicBezTo>
                <a:cubicBezTo>
                  <a:pt x="977641" y="1308629"/>
                  <a:pt x="977641" y="1308629"/>
                  <a:pt x="985170" y="1308629"/>
                </a:cubicBezTo>
                <a:cubicBezTo>
                  <a:pt x="970112" y="1319742"/>
                  <a:pt x="947524" y="1319742"/>
                  <a:pt x="943759" y="1327150"/>
                </a:cubicBezTo>
                <a:cubicBezTo>
                  <a:pt x="936230" y="1323446"/>
                  <a:pt x="943759" y="1316038"/>
                  <a:pt x="943759" y="1308629"/>
                </a:cubicBezTo>
                <a:cubicBezTo>
                  <a:pt x="932465" y="1308629"/>
                  <a:pt x="932465" y="1316038"/>
                  <a:pt x="928701" y="1312333"/>
                </a:cubicBezTo>
                <a:cubicBezTo>
                  <a:pt x="928701" y="1312333"/>
                  <a:pt x="928701" y="1312333"/>
                  <a:pt x="936230" y="1308629"/>
                </a:cubicBezTo>
                <a:cubicBezTo>
                  <a:pt x="936230" y="1308629"/>
                  <a:pt x="936230" y="1308629"/>
                  <a:pt x="936230" y="1304925"/>
                </a:cubicBezTo>
                <a:cubicBezTo>
                  <a:pt x="939995" y="1301221"/>
                  <a:pt x="947524" y="1301221"/>
                  <a:pt x="955053" y="1301221"/>
                </a:cubicBezTo>
                <a:lnTo>
                  <a:pt x="953043" y="1297265"/>
                </a:lnTo>
                <a:lnTo>
                  <a:pt x="979523" y="1291034"/>
                </a:lnTo>
                <a:cubicBezTo>
                  <a:pt x="993641" y="1289182"/>
                  <a:pt x="1005876" y="1288256"/>
                  <a:pt x="1011523" y="1286404"/>
                </a:cubicBezTo>
                <a:cubicBezTo>
                  <a:pt x="1011523" y="1286404"/>
                  <a:pt x="1011523" y="1286404"/>
                  <a:pt x="1026581" y="1290108"/>
                </a:cubicBezTo>
                <a:cubicBezTo>
                  <a:pt x="1022817" y="1282700"/>
                  <a:pt x="1045405" y="1286404"/>
                  <a:pt x="1052934" y="1275291"/>
                </a:cubicBezTo>
                <a:cubicBezTo>
                  <a:pt x="1052934" y="1275291"/>
                  <a:pt x="1052934" y="1275291"/>
                  <a:pt x="1041640" y="1275291"/>
                </a:cubicBezTo>
                <a:cubicBezTo>
                  <a:pt x="1041640" y="1275291"/>
                  <a:pt x="1041640" y="1275291"/>
                  <a:pt x="1056699" y="1271587"/>
                </a:cubicBezTo>
                <a:close/>
                <a:moveTo>
                  <a:pt x="765193" y="1271587"/>
                </a:moveTo>
                <a:lnTo>
                  <a:pt x="776306" y="1271587"/>
                </a:lnTo>
                <a:lnTo>
                  <a:pt x="765193" y="1276349"/>
                </a:lnTo>
                <a:close/>
                <a:moveTo>
                  <a:pt x="348812" y="1268412"/>
                </a:moveTo>
                <a:cubicBezTo>
                  <a:pt x="348812" y="1268412"/>
                  <a:pt x="348812" y="1268412"/>
                  <a:pt x="360380" y="1275820"/>
                </a:cubicBezTo>
                <a:cubicBezTo>
                  <a:pt x="356526" y="1279524"/>
                  <a:pt x="348812" y="1272116"/>
                  <a:pt x="348812" y="1279524"/>
                </a:cubicBezTo>
                <a:cubicBezTo>
                  <a:pt x="333390" y="1272116"/>
                  <a:pt x="348812" y="1275820"/>
                  <a:pt x="348812" y="1268412"/>
                </a:cubicBezTo>
                <a:close/>
                <a:moveTo>
                  <a:pt x="404645" y="1267767"/>
                </a:moveTo>
                <a:cubicBezTo>
                  <a:pt x="404645" y="1267767"/>
                  <a:pt x="404645" y="1267767"/>
                  <a:pt x="430664" y="1275209"/>
                </a:cubicBezTo>
                <a:cubicBezTo>
                  <a:pt x="430664" y="1275209"/>
                  <a:pt x="430664" y="1275209"/>
                  <a:pt x="430664" y="1286371"/>
                </a:cubicBezTo>
                <a:cubicBezTo>
                  <a:pt x="419512" y="1286371"/>
                  <a:pt x="412076" y="1278929"/>
                  <a:pt x="408361" y="1290091"/>
                </a:cubicBezTo>
                <a:cubicBezTo>
                  <a:pt x="393493" y="1282650"/>
                  <a:pt x="415798" y="1278929"/>
                  <a:pt x="404645" y="1267767"/>
                </a:cubicBezTo>
                <a:close/>
                <a:moveTo>
                  <a:pt x="1551308" y="1265237"/>
                </a:moveTo>
                <a:cubicBezTo>
                  <a:pt x="1555114" y="1267089"/>
                  <a:pt x="1553210" y="1268941"/>
                  <a:pt x="1551781" y="1270793"/>
                </a:cubicBezTo>
                <a:lnTo>
                  <a:pt x="1551127" y="1272588"/>
                </a:lnTo>
                <a:lnTo>
                  <a:pt x="1539874" y="1268941"/>
                </a:lnTo>
                <a:cubicBezTo>
                  <a:pt x="1539874" y="1268941"/>
                  <a:pt x="1539874" y="1268941"/>
                  <a:pt x="1551308" y="1265237"/>
                </a:cubicBezTo>
                <a:close/>
                <a:moveTo>
                  <a:pt x="2139262" y="1263679"/>
                </a:moveTo>
                <a:lnTo>
                  <a:pt x="2141275" y="1264571"/>
                </a:lnTo>
                <a:lnTo>
                  <a:pt x="2140107" y="1264862"/>
                </a:lnTo>
                <a:close/>
                <a:moveTo>
                  <a:pt x="891093" y="1261149"/>
                </a:moveTo>
                <a:lnTo>
                  <a:pt x="903302" y="1264179"/>
                </a:lnTo>
                <a:cubicBezTo>
                  <a:pt x="888380" y="1264179"/>
                  <a:pt x="888380" y="1275292"/>
                  <a:pt x="880919" y="1282700"/>
                </a:cubicBezTo>
                <a:cubicBezTo>
                  <a:pt x="880919" y="1282700"/>
                  <a:pt x="880919" y="1282700"/>
                  <a:pt x="865996" y="1278996"/>
                </a:cubicBezTo>
                <a:cubicBezTo>
                  <a:pt x="865996" y="1290108"/>
                  <a:pt x="847343" y="1282700"/>
                  <a:pt x="843612" y="1293812"/>
                </a:cubicBezTo>
                <a:cubicBezTo>
                  <a:pt x="843612" y="1290108"/>
                  <a:pt x="828693" y="1290108"/>
                  <a:pt x="836154" y="1282700"/>
                </a:cubicBezTo>
                <a:cubicBezTo>
                  <a:pt x="843612" y="1290108"/>
                  <a:pt x="858535" y="1275292"/>
                  <a:pt x="854804" y="1286404"/>
                </a:cubicBezTo>
                <a:cubicBezTo>
                  <a:pt x="858535" y="1282700"/>
                  <a:pt x="862265" y="1275292"/>
                  <a:pt x="854804" y="1275292"/>
                </a:cubicBezTo>
                <a:cubicBezTo>
                  <a:pt x="869727" y="1267883"/>
                  <a:pt x="865996" y="1282700"/>
                  <a:pt x="884649" y="1275292"/>
                </a:cubicBezTo>
                <a:cubicBezTo>
                  <a:pt x="884649" y="1267883"/>
                  <a:pt x="873457" y="1271587"/>
                  <a:pt x="873457" y="1264179"/>
                </a:cubicBezTo>
                <a:cubicBezTo>
                  <a:pt x="884649" y="1260475"/>
                  <a:pt x="873457" y="1271587"/>
                  <a:pt x="880919" y="1267883"/>
                </a:cubicBezTo>
                <a:cubicBezTo>
                  <a:pt x="880919" y="1267883"/>
                  <a:pt x="880919" y="1267883"/>
                  <a:pt x="882317" y="1266957"/>
                </a:cubicBezTo>
                <a:close/>
                <a:moveTo>
                  <a:pt x="1592758" y="1260607"/>
                </a:moveTo>
                <a:cubicBezTo>
                  <a:pt x="1593651" y="1262459"/>
                  <a:pt x="1593651" y="1265237"/>
                  <a:pt x="1595440" y="1265237"/>
                </a:cubicBezTo>
                <a:lnTo>
                  <a:pt x="1581152" y="1265237"/>
                </a:lnTo>
                <a:cubicBezTo>
                  <a:pt x="1581152" y="1265237"/>
                  <a:pt x="1581152" y="1265237"/>
                  <a:pt x="1584722" y="1261533"/>
                </a:cubicBezTo>
                <a:cubicBezTo>
                  <a:pt x="1590079" y="1257829"/>
                  <a:pt x="1591865" y="1258755"/>
                  <a:pt x="1592758" y="1260607"/>
                </a:cubicBezTo>
                <a:close/>
                <a:moveTo>
                  <a:pt x="888380" y="1260475"/>
                </a:moveTo>
                <a:cubicBezTo>
                  <a:pt x="892110" y="1260475"/>
                  <a:pt x="892110" y="1260475"/>
                  <a:pt x="892110" y="1260475"/>
                </a:cubicBezTo>
                <a:lnTo>
                  <a:pt x="891093" y="1261149"/>
                </a:lnTo>
                <a:lnTo>
                  <a:pt x="890245" y="1260938"/>
                </a:lnTo>
                <a:cubicBezTo>
                  <a:pt x="888380" y="1260475"/>
                  <a:pt x="888380" y="1260475"/>
                  <a:pt x="888380" y="1260475"/>
                </a:cubicBezTo>
                <a:close/>
                <a:moveTo>
                  <a:pt x="595331" y="1260475"/>
                </a:moveTo>
                <a:lnTo>
                  <a:pt x="606443" y="1260475"/>
                </a:lnTo>
                <a:lnTo>
                  <a:pt x="590568" y="1265237"/>
                </a:lnTo>
                <a:close/>
                <a:moveTo>
                  <a:pt x="493728" y="1260475"/>
                </a:moveTo>
                <a:cubicBezTo>
                  <a:pt x="501666" y="1264444"/>
                  <a:pt x="497698" y="1268412"/>
                  <a:pt x="497698" y="1268412"/>
                </a:cubicBezTo>
                <a:cubicBezTo>
                  <a:pt x="497698" y="1268412"/>
                  <a:pt x="497698" y="1268412"/>
                  <a:pt x="493728" y="1268412"/>
                </a:cubicBezTo>
                <a:cubicBezTo>
                  <a:pt x="493728" y="1264444"/>
                  <a:pt x="497698" y="1260475"/>
                  <a:pt x="493728" y="1260475"/>
                </a:cubicBezTo>
                <a:close/>
                <a:moveTo>
                  <a:pt x="2559047" y="1257300"/>
                </a:moveTo>
                <a:lnTo>
                  <a:pt x="2562222" y="1265237"/>
                </a:lnTo>
                <a:lnTo>
                  <a:pt x="2555872" y="1265237"/>
                </a:lnTo>
                <a:close/>
                <a:moveTo>
                  <a:pt x="1558528" y="1257300"/>
                </a:moveTo>
                <a:cubicBezTo>
                  <a:pt x="1558528" y="1257300"/>
                  <a:pt x="1558528" y="1257300"/>
                  <a:pt x="1577382" y="1257300"/>
                </a:cubicBezTo>
                <a:cubicBezTo>
                  <a:pt x="1581152" y="1264708"/>
                  <a:pt x="1569843" y="1268412"/>
                  <a:pt x="1562298" y="1268412"/>
                </a:cubicBezTo>
                <a:cubicBezTo>
                  <a:pt x="1562298" y="1264708"/>
                  <a:pt x="1550989" y="1261004"/>
                  <a:pt x="1558528" y="1257300"/>
                </a:cubicBezTo>
                <a:close/>
                <a:moveTo>
                  <a:pt x="650893" y="1257300"/>
                </a:moveTo>
                <a:cubicBezTo>
                  <a:pt x="650893" y="1257300"/>
                  <a:pt x="650893" y="1257300"/>
                  <a:pt x="657243" y="1257300"/>
                </a:cubicBezTo>
                <a:cubicBezTo>
                  <a:pt x="657243" y="1257300"/>
                  <a:pt x="657243" y="1257300"/>
                  <a:pt x="657243" y="1265237"/>
                </a:cubicBezTo>
                <a:cubicBezTo>
                  <a:pt x="657243" y="1265237"/>
                  <a:pt x="657243" y="1265237"/>
                  <a:pt x="650893" y="1265237"/>
                </a:cubicBezTo>
                <a:cubicBezTo>
                  <a:pt x="650893" y="1261269"/>
                  <a:pt x="650893" y="1265237"/>
                  <a:pt x="654068" y="1261269"/>
                </a:cubicBezTo>
                <a:close/>
                <a:moveTo>
                  <a:pt x="1356783" y="1254125"/>
                </a:moveTo>
                <a:cubicBezTo>
                  <a:pt x="1356783" y="1257697"/>
                  <a:pt x="1349375" y="1264841"/>
                  <a:pt x="1360490" y="1264841"/>
                </a:cubicBezTo>
                <a:cubicBezTo>
                  <a:pt x="1345671" y="1268413"/>
                  <a:pt x="1319748" y="1275556"/>
                  <a:pt x="1312339" y="1271985"/>
                </a:cubicBezTo>
                <a:cubicBezTo>
                  <a:pt x="1312339" y="1275556"/>
                  <a:pt x="1312339" y="1279128"/>
                  <a:pt x="1312339" y="1279128"/>
                </a:cubicBezTo>
                <a:cubicBezTo>
                  <a:pt x="1293819" y="1282700"/>
                  <a:pt x="1312339" y="1257697"/>
                  <a:pt x="1301227" y="1257697"/>
                </a:cubicBezTo>
                <a:lnTo>
                  <a:pt x="1316044" y="1257697"/>
                </a:lnTo>
                <a:cubicBezTo>
                  <a:pt x="1334565" y="1257697"/>
                  <a:pt x="1338269" y="1257697"/>
                  <a:pt x="1356783" y="1254125"/>
                </a:cubicBezTo>
                <a:close/>
                <a:moveTo>
                  <a:pt x="809643" y="1254125"/>
                </a:moveTo>
                <a:lnTo>
                  <a:pt x="817581" y="1254125"/>
                </a:lnTo>
                <a:lnTo>
                  <a:pt x="809643" y="1257300"/>
                </a:lnTo>
                <a:close/>
                <a:moveTo>
                  <a:pt x="657243" y="1254125"/>
                </a:moveTo>
                <a:lnTo>
                  <a:pt x="665181" y="1254125"/>
                </a:lnTo>
                <a:lnTo>
                  <a:pt x="668356" y="1257300"/>
                </a:lnTo>
                <a:close/>
                <a:moveTo>
                  <a:pt x="2168523" y="1253728"/>
                </a:moveTo>
                <a:cubicBezTo>
                  <a:pt x="2164781" y="1261268"/>
                  <a:pt x="2149813" y="1261268"/>
                  <a:pt x="2142329" y="1265038"/>
                </a:cubicBezTo>
                <a:lnTo>
                  <a:pt x="2141275" y="1264571"/>
                </a:lnTo>
                <a:lnTo>
                  <a:pt x="2148878" y="1262682"/>
                </a:lnTo>
                <a:cubicBezTo>
                  <a:pt x="2155426" y="1259383"/>
                  <a:pt x="2162910" y="1253728"/>
                  <a:pt x="2168523" y="1253728"/>
                </a:cubicBezTo>
                <a:close/>
                <a:moveTo>
                  <a:pt x="2138587" y="1246187"/>
                </a:moveTo>
                <a:cubicBezTo>
                  <a:pt x="2138587" y="1246187"/>
                  <a:pt x="2138587" y="1246187"/>
                  <a:pt x="2146071" y="1253728"/>
                </a:cubicBezTo>
                <a:cubicBezTo>
                  <a:pt x="2138587" y="1249957"/>
                  <a:pt x="2134845" y="1253728"/>
                  <a:pt x="2134845" y="1257498"/>
                </a:cubicBezTo>
                <a:lnTo>
                  <a:pt x="2139262" y="1263679"/>
                </a:lnTo>
                <a:lnTo>
                  <a:pt x="2130635" y="1259854"/>
                </a:lnTo>
                <a:cubicBezTo>
                  <a:pt x="2127361" y="1255613"/>
                  <a:pt x="2127361" y="1249957"/>
                  <a:pt x="2138587" y="1246187"/>
                </a:cubicBezTo>
                <a:close/>
                <a:moveTo>
                  <a:pt x="993260" y="1246187"/>
                </a:moveTo>
                <a:cubicBezTo>
                  <a:pt x="996964" y="1253595"/>
                  <a:pt x="1008076" y="1261004"/>
                  <a:pt x="989555" y="1268412"/>
                </a:cubicBezTo>
                <a:cubicBezTo>
                  <a:pt x="974738" y="1268412"/>
                  <a:pt x="993260" y="1253595"/>
                  <a:pt x="978443" y="1253595"/>
                </a:cubicBezTo>
                <a:cubicBezTo>
                  <a:pt x="978443" y="1253595"/>
                  <a:pt x="978443" y="1253595"/>
                  <a:pt x="993260" y="1246187"/>
                </a:cubicBezTo>
                <a:close/>
                <a:moveTo>
                  <a:pt x="1696957" y="1245393"/>
                </a:moveTo>
                <a:lnTo>
                  <a:pt x="1703387" y="1246187"/>
                </a:lnTo>
                <a:cubicBezTo>
                  <a:pt x="1696244" y="1246187"/>
                  <a:pt x="1696244" y="1246187"/>
                  <a:pt x="1696244" y="1246187"/>
                </a:cubicBezTo>
                <a:close/>
                <a:moveTo>
                  <a:pt x="2622548" y="1243012"/>
                </a:moveTo>
                <a:cubicBezTo>
                  <a:pt x="2622548" y="1249362"/>
                  <a:pt x="2618844" y="1246187"/>
                  <a:pt x="2611435" y="1249362"/>
                </a:cubicBezTo>
                <a:cubicBezTo>
                  <a:pt x="2611435" y="1246187"/>
                  <a:pt x="2618844" y="1243012"/>
                  <a:pt x="2622548" y="1243012"/>
                </a:cubicBezTo>
                <a:close/>
                <a:moveTo>
                  <a:pt x="1235084" y="1243012"/>
                </a:moveTo>
                <a:lnTo>
                  <a:pt x="1246197" y="1243012"/>
                </a:lnTo>
                <a:lnTo>
                  <a:pt x="1246197" y="1246187"/>
                </a:lnTo>
                <a:close/>
                <a:moveTo>
                  <a:pt x="445136" y="1239831"/>
                </a:moveTo>
                <a:lnTo>
                  <a:pt x="449255" y="1241722"/>
                </a:lnTo>
                <a:cubicBezTo>
                  <a:pt x="449255" y="1241722"/>
                  <a:pt x="446462" y="1240792"/>
                  <a:pt x="445072" y="1239862"/>
                </a:cubicBezTo>
                <a:close/>
                <a:moveTo>
                  <a:pt x="2626176" y="1239043"/>
                </a:moveTo>
                <a:cubicBezTo>
                  <a:pt x="2624361" y="1241028"/>
                  <a:pt x="2625269" y="1242020"/>
                  <a:pt x="2626629" y="1242516"/>
                </a:cubicBezTo>
                <a:lnTo>
                  <a:pt x="2626629" y="1242516"/>
                </a:lnTo>
                <a:lnTo>
                  <a:pt x="2626176" y="1243012"/>
                </a:lnTo>
                <a:cubicBezTo>
                  <a:pt x="2626176" y="1239043"/>
                  <a:pt x="2626176" y="1239043"/>
                  <a:pt x="2626176" y="1239043"/>
                </a:cubicBezTo>
                <a:close/>
                <a:moveTo>
                  <a:pt x="1989532" y="1238250"/>
                </a:moveTo>
                <a:cubicBezTo>
                  <a:pt x="1997073" y="1241954"/>
                  <a:pt x="1989532" y="1249363"/>
                  <a:pt x="1985762" y="1253067"/>
                </a:cubicBezTo>
                <a:cubicBezTo>
                  <a:pt x="1985762" y="1253067"/>
                  <a:pt x="1985762" y="1253067"/>
                  <a:pt x="1993303" y="1253067"/>
                </a:cubicBezTo>
                <a:cubicBezTo>
                  <a:pt x="1993303" y="1253067"/>
                  <a:pt x="1993303" y="1253067"/>
                  <a:pt x="1974451" y="1260475"/>
                </a:cubicBezTo>
                <a:cubicBezTo>
                  <a:pt x="1978221" y="1256771"/>
                  <a:pt x="1974451" y="1253067"/>
                  <a:pt x="1966910" y="1249363"/>
                </a:cubicBezTo>
                <a:cubicBezTo>
                  <a:pt x="1966910" y="1249363"/>
                  <a:pt x="1966910" y="1249363"/>
                  <a:pt x="1989532" y="1238250"/>
                </a:cubicBezTo>
                <a:close/>
                <a:moveTo>
                  <a:pt x="1692674" y="1238250"/>
                </a:moveTo>
                <a:cubicBezTo>
                  <a:pt x="1692674" y="1238250"/>
                  <a:pt x="1692674" y="1238250"/>
                  <a:pt x="1703387" y="1238250"/>
                </a:cubicBezTo>
                <a:cubicBezTo>
                  <a:pt x="1703387" y="1238250"/>
                  <a:pt x="1703387" y="1238250"/>
                  <a:pt x="1702493" y="1239242"/>
                </a:cubicBezTo>
                <a:lnTo>
                  <a:pt x="1696957" y="1245393"/>
                </a:lnTo>
                <a:lnTo>
                  <a:pt x="1695352" y="1245195"/>
                </a:lnTo>
                <a:cubicBezTo>
                  <a:pt x="1692674" y="1244203"/>
                  <a:pt x="1690884" y="1242219"/>
                  <a:pt x="1692674" y="1238250"/>
                </a:cubicBezTo>
                <a:close/>
                <a:moveTo>
                  <a:pt x="2398420" y="1237947"/>
                </a:moveTo>
                <a:lnTo>
                  <a:pt x="2387597" y="1245195"/>
                </a:lnTo>
                <a:cubicBezTo>
                  <a:pt x="2380189" y="1250155"/>
                  <a:pt x="2372780" y="1254124"/>
                  <a:pt x="2365372" y="1254124"/>
                </a:cubicBezTo>
                <a:lnTo>
                  <a:pt x="2369076" y="1238249"/>
                </a:lnTo>
                <a:cubicBezTo>
                  <a:pt x="2376485" y="1236265"/>
                  <a:pt x="2383893" y="1238249"/>
                  <a:pt x="2390838" y="1238746"/>
                </a:cubicBezTo>
                <a:close/>
                <a:moveTo>
                  <a:pt x="1726704" y="1237881"/>
                </a:moveTo>
                <a:lnTo>
                  <a:pt x="1726474" y="1238250"/>
                </a:lnTo>
                <a:cubicBezTo>
                  <a:pt x="1724158" y="1239176"/>
                  <a:pt x="1721378" y="1240102"/>
                  <a:pt x="1721378" y="1241954"/>
                </a:cubicBezTo>
                <a:lnTo>
                  <a:pt x="1719520" y="1240405"/>
                </a:lnTo>
                <a:close/>
                <a:moveTo>
                  <a:pt x="1715823" y="1237324"/>
                </a:moveTo>
                <a:lnTo>
                  <a:pt x="1719520" y="1240405"/>
                </a:lnTo>
                <a:lnTo>
                  <a:pt x="1719063" y="1240565"/>
                </a:lnTo>
                <a:cubicBezTo>
                  <a:pt x="1713043" y="1242880"/>
                  <a:pt x="1708416" y="1243806"/>
                  <a:pt x="1710268" y="1238250"/>
                </a:cubicBezTo>
                <a:cubicBezTo>
                  <a:pt x="1715823" y="1234546"/>
                  <a:pt x="1715823" y="1235472"/>
                  <a:pt x="1715823" y="1237324"/>
                </a:cubicBezTo>
                <a:close/>
                <a:moveTo>
                  <a:pt x="1019188" y="1235075"/>
                </a:moveTo>
                <a:cubicBezTo>
                  <a:pt x="1019188" y="1235075"/>
                  <a:pt x="1019188" y="1235075"/>
                  <a:pt x="1033476" y="1239044"/>
                </a:cubicBezTo>
                <a:cubicBezTo>
                  <a:pt x="1029904" y="1243013"/>
                  <a:pt x="1019188" y="1243013"/>
                  <a:pt x="1019188" y="1243013"/>
                </a:cubicBezTo>
                <a:cubicBezTo>
                  <a:pt x="1026332" y="1239044"/>
                  <a:pt x="1019188" y="1235075"/>
                  <a:pt x="1019188" y="1235075"/>
                </a:cubicBezTo>
                <a:close/>
                <a:moveTo>
                  <a:pt x="2409822" y="1230312"/>
                </a:moveTo>
                <a:cubicBezTo>
                  <a:pt x="2407044" y="1234281"/>
                  <a:pt x="2404034" y="1236513"/>
                  <a:pt x="2400851" y="1237691"/>
                </a:cubicBezTo>
                <a:lnTo>
                  <a:pt x="2398420" y="1237947"/>
                </a:lnTo>
                <a:close/>
                <a:moveTo>
                  <a:pt x="2008185" y="1230312"/>
                </a:moveTo>
                <a:lnTo>
                  <a:pt x="2005010" y="1238249"/>
                </a:lnTo>
                <a:lnTo>
                  <a:pt x="2001835" y="1235074"/>
                </a:lnTo>
                <a:close/>
                <a:moveTo>
                  <a:pt x="1721378" y="1227137"/>
                </a:moveTo>
                <a:cubicBezTo>
                  <a:pt x="1732494" y="1230841"/>
                  <a:pt x="1736197" y="1227137"/>
                  <a:pt x="1739900" y="1230841"/>
                </a:cubicBezTo>
                <a:cubicBezTo>
                  <a:pt x="1739900" y="1230841"/>
                  <a:pt x="1739900" y="1230841"/>
                  <a:pt x="1736197" y="1234545"/>
                </a:cubicBezTo>
                <a:lnTo>
                  <a:pt x="1726704" y="1237881"/>
                </a:lnTo>
                <a:lnTo>
                  <a:pt x="1728787" y="1234545"/>
                </a:lnTo>
                <a:cubicBezTo>
                  <a:pt x="1728787" y="1230841"/>
                  <a:pt x="1725083" y="1227137"/>
                  <a:pt x="1721378" y="1234545"/>
                </a:cubicBezTo>
                <a:cubicBezTo>
                  <a:pt x="1721378" y="1234545"/>
                  <a:pt x="1721378" y="1234545"/>
                  <a:pt x="1721378" y="1227137"/>
                </a:cubicBezTo>
                <a:close/>
                <a:moveTo>
                  <a:pt x="1257308" y="1227137"/>
                </a:moveTo>
                <a:cubicBezTo>
                  <a:pt x="1257308" y="1227137"/>
                  <a:pt x="1257308" y="1227137"/>
                  <a:pt x="1268421" y="1227137"/>
                </a:cubicBezTo>
                <a:cubicBezTo>
                  <a:pt x="1264717" y="1231106"/>
                  <a:pt x="1261012" y="1235075"/>
                  <a:pt x="1257308" y="1231106"/>
                </a:cubicBezTo>
                <a:cubicBezTo>
                  <a:pt x="1257308" y="1231106"/>
                  <a:pt x="1261012" y="1227137"/>
                  <a:pt x="1257308" y="1227137"/>
                </a:cubicBezTo>
                <a:close/>
                <a:moveTo>
                  <a:pt x="776623" y="1227137"/>
                </a:moveTo>
                <a:cubicBezTo>
                  <a:pt x="772813" y="1230841"/>
                  <a:pt x="780433" y="1234545"/>
                  <a:pt x="784243" y="1238249"/>
                </a:cubicBezTo>
                <a:cubicBezTo>
                  <a:pt x="784243" y="1238249"/>
                  <a:pt x="784243" y="1238249"/>
                  <a:pt x="769003" y="1238249"/>
                </a:cubicBezTo>
                <a:cubicBezTo>
                  <a:pt x="769003" y="1234545"/>
                  <a:pt x="765193" y="1234545"/>
                  <a:pt x="765193" y="1230841"/>
                </a:cubicBezTo>
                <a:cubicBezTo>
                  <a:pt x="765193" y="1230841"/>
                  <a:pt x="765193" y="1230841"/>
                  <a:pt x="776623" y="1227137"/>
                </a:cubicBezTo>
                <a:close/>
                <a:moveTo>
                  <a:pt x="1351058" y="1224273"/>
                </a:moveTo>
                <a:cubicBezTo>
                  <a:pt x="1353337" y="1223801"/>
                  <a:pt x="1355442" y="1224508"/>
                  <a:pt x="1357317" y="1227336"/>
                </a:cubicBezTo>
                <a:cubicBezTo>
                  <a:pt x="1346088" y="1234877"/>
                  <a:pt x="1316157" y="1246188"/>
                  <a:pt x="1304932" y="1242418"/>
                </a:cubicBezTo>
                <a:cubicBezTo>
                  <a:pt x="1304932" y="1242418"/>
                  <a:pt x="1304932" y="1242418"/>
                  <a:pt x="1319900" y="1231107"/>
                </a:cubicBezTo>
                <a:cubicBezTo>
                  <a:pt x="1316157" y="1231107"/>
                  <a:pt x="1323642" y="1234877"/>
                  <a:pt x="1327384" y="1234877"/>
                </a:cubicBezTo>
                <a:cubicBezTo>
                  <a:pt x="1335803" y="1237705"/>
                  <a:pt x="1344217" y="1225687"/>
                  <a:pt x="1351058" y="1224273"/>
                </a:cubicBezTo>
                <a:close/>
                <a:moveTo>
                  <a:pt x="2647947" y="1219200"/>
                </a:moveTo>
                <a:cubicBezTo>
                  <a:pt x="2647947" y="1219200"/>
                  <a:pt x="2647947" y="1219200"/>
                  <a:pt x="2644318" y="1223169"/>
                </a:cubicBezTo>
                <a:cubicBezTo>
                  <a:pt x="2626176" y="1223169"/>
                  <a:pt x="2637061" y="1243012"/>
                  <a:pt x="2629804" y="1243012"/>
                </a:cubicBezTo>
                <a:lnTo>
                  <a:pt x="2626629" y="1242516"/>
                </a:lnTo>
                <a:lnTo>
                  <a:pt x="2629804" y="1239043"/>
                </a:lnTo>
                <a:cubicBezTo>
                  <a:pt x="2622547" y="1235075"/>
                  <a:pt x="2629804" y="1227137"/>
                  <a:pt x="2622547" y="1231106"/>
                </a:cubicBezTo>
                <a:cubicBezTo>
                  <a:pt x="2629804" y="1219200"/>
                  <a:pt x="2640690" y="1223169"/>
                  <a:pt x="2647947" y="1219200"/>
                </a:cubicBezTo>
                <a:close/>
                <a:moveTo>
                  <a:pt x="762018" y="1219200"/>
                </a:moveTo>
                <a:lnTo>
                  <a:pt x="769956" y="1223962"/>
                </a:lnTo>
                <a:lnTo>
                  <a:pt x="758843" y="1223962"/>
                </a:lnTo>
                <a:close/>
                <a:moveTo>
                  <a:pt x="773131" y="1216554"/>
                </a:moveTo>
                <a:cubicBezTo>
                  <a:pt x="778786" y="1216554"/>
                  <a:pt x="780671" y="1218406"/>
                  <a:pt x="783499" y="1219332"/>
                </a:cubicBezTo>
                <a:lnTo>
                  <a:pt x="785113" y="1219433"/>
                </a:lnTo>
                <a:lnTo>
                  <a:pt x="784442" y="1220258"/>
                </a:lnTo>
                <a:cubicBezTo>
                  <a:pt x="773131" y="1216554"/>
                  <a:pt x="773131" y="1216554"/>
                  <a:pt x="773131" y="1216554"/>
                </a:cubicBezTo>
                <a:close/>
                <a:moveTo>
                  <a:pt x="1584011" y="1216422"/>
                </a:moveTo>
                <a:cubicBezTo>
                  <a:pt x="1584011" y="1212850"/>
                  <a:pt x="1584011" y="1219994"/>
                  <a:pt x="1587503" y="1219994"/>
                </a:cubicBezTo>
                <a:cubicBezTo>
                  <a:pt x="1580519" y="1219994"/>
                  <a:pt x="1577023" y="1219994"/>
                  <a:pt x="1570038" y="1223565"/>
                </a:cubicBezTo>
                <a:cubicBezTo>
                  <a:pt x="1577023" y="1212850"/>
                  <a:pt x="1577023" y="1227137"/>
                  <a:pt x="1584011" y="1216422"/>
                </a:cubicBezTo>
                <a:close/>
                <a:moveTo>
                  <a:pt x="2262185" y="1216025"/>
                </a:moveTo>
                <a:cubicBezTo>
                  <a:pt x="2258433" y="1216025"/>
                  <a:pt x="2250928" y="1223433"/>
                  <a:pt x="2258433" y="1227138"/>
                </a:cubicBezTo>
                <a:cubicBezTo>
                  <a:pt x="2258433" y="1227138"/>
                  <a:pt x="2258433" y="1227138"/>
                  <a:pt x="2247176" y="1230842"/>
                </a:cubicBezTo>
                <a:cubicBezTo>
                  <a:pt x="2247176" y="1230842"/>
                  <a:pt x="2247176" y="1230842"/>
                  <a:pt x="2254681" y="1234546"/>
                </a:cubicBezTo>
                <a:cubicBezTo>
                  <a:pt x="2247176" y="1230842"/>
                  <a:pt x="2232167" y="1238250"/>
                  <a:pt x="2220910" y="1238250"/>
                </a:cubicBezTo>
                <a:cubicBezTo>
                  <a:pt x="2228415" y="1234546"/>
                  <a:pt x="2232167" y="1230842"/>
                  <a:pt x="2224662" y="1227138"/>
                </a:cubicBezTo>
                <a:cubicBezTo>
                  <a:pt x="2247176" y="1223433"/>
                  <a:pt x="2243424" y="1223433"/>
                  <a:pt x="2262185" y="1216025"/>
                </a:cubicBezTo>
                <a:close/>
                <a:moveTo>
                  <a:pt x="3179" y="1216025"/>
                </a:moveTo>
                <a:lnTo>
                  <a:pt x="14289" y="1219597"/>
                </a:lnTo>
                <a:cubicBezTo>
                  <a:pt x="14289" y="1219597"/>
                  <a:pt x="14289" y="1219597"/>
                  <a:pt x="25401" y="1230312"/>
                </a:cubicBezTo>
                <a:cubicBezTo>
                  <a:pt x="14289" y="1226740"/>
                  <a:pt x="6882" y="1219597"/>
                  <a:pt x="3179" y="1216025"/>
                </a:cubicBezTo>
                <a:close/>
                <a:moveTo>
                  <a:pt x="2198685" y="1212850"/>
                </a:moveTo>
                <a:lnTo>
                  <a:pt x="2193922" y="1216025"/>
                </a:lnTo>
                <a:lnTo>
                  <a:pt x="2187572" y="1219200"/>
                </a:lnTo>
                <a:close/>
                <a:moveTo>
                  <a:pt x="788212" y="1212850"/>
                </a:moveTo>
                <a:cubicBezTo>
                  <a:pt x="791983" y="1216554"/>
                  <a:pt x="803294" y="1212850"/>
                  <a:pt x="799523" y="1216554"/>
                </a:cubicBezTo>
                <a:cubicBezTo>
                  <a:pt x="794810" y="1218406"/>
                  <a:pt x="791511" y="1219332"/>
                  <a:pt x="789037" y="1219679"/>
                </a:cubicBezTo>
                <a:lnTo>
                  <a:pt x="785113" y="1219433"/>
                </a:lnTo>
                <a:lnTo>
                  <a:pt x="786327" y="1217943"/>
                </a:lnTo>
                <a:cubicBezTo>
                  <a:pt x="786327" y="1216554"/>
                  <a:pt x="786327" y="1214702"/>
                  <a:pt x="788212" y="1212850"/>
                </a:cubicBezTo>
                <a:close/>
                <a:moveTo>
                  <a:pt x="2535037" y="1210151"/>
                </a:moveTo>
                <a:cubicBezTo>
                  <a:pt x="2539204" y="1208722"/>
                  <a:pt x="2542908" y="1208722"/>
                  <a:pt x="2544760" y="1212532"/>
                </a:cubicBezTo>
                <a:cubicBezTo>
                  <a:pt x="2541056" y="1212532"/>
                  <a:pt x="2526239" y="1223962"/>
                  <a:pt x="2522535" y="1216342"/>
                </a:cubicBezTo>
                <a:cubicBezTo>
                  <a:pt x="2526239" y="1214437"/>
                  <a:pt x="2530869" y="1211580"/>
                  <a:pt x="2535037" y="1210151"/>
                </a:cubicBezTo>
                <a:close/>
                <a:moveTo>
                  <a:pt x="1955797" y="1208087"/>
                </a:moveTo>
                <a:lnTo>
                  <a:pt x="1966910" y="1208087"/>
                </a:lnTo>
                <a:lnTo>
                  <a:pt x="1955797" y="1212849"/>
                </a:lnTo>
                <a:close/>
                <a:moveTo>
                  <a:pt x="2391566" y="1199290"/>
                </a:moveTo>
                <a:cubicBezTo>
                  <a:pt x="2396805" y="1198827"/>
                  <a:pt x="2401567" y="1198827"/>
                  <a:pt x="2403472" y="1200679"/>
                </a:cubicBezTo>
                <a:cubicBezTo>
                  <a:pt x="2403472" y="1200679"/>
                  <a:pt x="2403472" y="1200679"/>
                  <a:pt x="2388232" y="1208088"/>
                </a:cubicBezTo>
                <a:cubicBezTo>
                  <a:pt x="2388232" y="1208088"/>
                  <a:pt x="2388232" y="1208088"/>
                  <a:pt x="2392042" y="1211792"/>
                </a:cubicBezTo>
                <a:cubicBezTo>
                  <a:pt x="2380612" y="1211792"/>
                  <a:pt x="2388232" y="1204383"/>
                  <a:pt x="2392042" y="1200679"/>
                </a:cubicBezTo>
                <a:cubicBezTo>
                  <a:pt x="2392042" y="1200679"/>
                  <a:pt x="2384422" y="1200679"/>
                  <a:pt x="2384422" y="1200679"/>
                </a:cubicBezTo>
                <a:cubicBezTo>
                  <a:pt x="2365372" y="1208088"/>
                  <a:pt x="2388232" y="1211792"/>
                  <a:pt x="2388232" y="1215496"/>
                </a:cubicBezTo>
                <a:cubicBezTo>
                  <a:pt x="2388232" y="1215496"/>
                  <a:pt x="2388232" y="1215496"/>
                  <a:pt x="2372992" y="1219200"/>
                </a:cubicBezTo>
                <a:cubicBezTo>
                  <a:pt x="2388232" y="1208088"/>
                  <a:pt x="2365372" y="1211792"/>
                  <a:pt x="2376802" y="1200679"/>
                </a:cubicBezTo>
                <a:cubicBezTo>
                  <a:pt x="2380612" y="1200679"/>
                  <a:pt x="2386327" y="1199753"/>
                  <a:pt x="2391566" y="1199290"/>
                </a:cubicBezTo>
                <a:close/>
                <a:moveTo>
                  <a:pt x="1728787" y="1193800"/>
                </a:moveTo>
                <a:lnTo>
                  <a:pt x="1736724" y="1193800"/>
                </a:lnTo>
                <a:lnTo>
                  <a:pt x="1728787" y="1196975"/>
                </a:lnTo>
                <a:close/>
                <a:moveTo>
                  <a:pt x="1673223" y="1190625"/>
                </a:moveTo>
                <a:lnTo>
                  <a:pt x="1684338" y="1190625"/>
                </a:lnTo>
                <a:lnTo>
                  <a:pt x="1681162" y="1193800"/>
                </a:lnTo>
                <a:close/>
                <a:moveTo>
                  <a:pt x="1235084" y="1190625"/>
                </a:moveTo>
                <a:lnTo>
                  <a:pt x="1236989" y="1190625"/>
                </a:lnTo>
                <a:lnTo>
                  <a:pt x="1238259" y="1193800"/>
                </a:lnTo>
                <a:close/>
                <a:moveTo>
                  <a:pt x="973611" y="1189672"/>
                </a:moveTo>
                <a:cubicBezTo>
                  <a:pt x="969893" y="1201102"/>
                  <a:pt x="981047" y="1201102"/>
                  <a:pt x="984765" y="1201102"/>
                </a:cubicBezTo>
                <a:cubicBezTo>
                  <a:pt x="981047" y="1208722"/>
                  <a:pt x="992201" y="1212532"/>
                  <a:pt x="981047" y="1220152"/>
                </a:cubicBezTo>
                <a:cubicBezTo>
                  <a:pt x="973611" y="1220152"/>
                  <a:pt x="969893" y="1212532"/>
                  <a:pt x="962457" y="1212532"/>
                </a:cubicBezTo>
                <a:cubicBezTo>
                  <a:pt x="958739" y="1223962"/>
                  <a:pt x="940148" y="1216342"/>
                  <a:pt x="928994" y="1231582"/>
                </a:cubicBezTo>
                <a:cubicBezTo>
                  <a:pt x="928994" y="1231582"/>
                  <a:pt x="928994" y="1231582"/>
                  <a:pt x="914122" y="1223962"/>
                </a:cubicBezTo>
                <a:cubicBezTo>
                  <a:pt x="891814" y="1243012"/>
                  <a:pt x="891814" y="1212532"/>
                  <a:pt x="865787" y="1227772"/>
                </a:cubicBezTo>
                <a:cubicBezTo>
                  <a:pt x="865787" y="1227772"/>
                  <a:pt x="865787" y="1227772"/>
                  <a:pt x="873223" y="1231582"/>
                </a:cubicBezTo>
                <a:cubicBezTo>
                  <a:pt x="873223" y="1231582"/>
                  <a:pt x="873223" y="1231582"/>
                  <a:pt x="854633" y="1227772"/>
                </a:cubicBezTo>
                <a:cubicBezTo>
                  <a:pt x="854633" y="1227772"/>
                  <a:pt x="854633" y="1227772"/>
                  <a:pt x="862069" y="1223962"/>
                </a:cubicBezTo>
                <a:cubicBezTo>
                  <a:pt x="850915" y="1223962"/>
                  <a:pt x="862069" y="1216342"/>
                  <a:pt x="869505" y="1212532"/>
                </a:cubicBezTo>
                <a:cubicBezTo>
                  <a:pt x="869505" y="1212532"/>
                  <a:pt x="869505" y="1212532"/>
                  <a:pt x="869505" y="1220152"/>
                </a:cubicBezTo>
                <a:cubicBezTo>
                  <a:pt x="876941" y="1216342"/>
                  <a:pt x="888095" y="1212532"/>
                  <a:pt x="876941" y="1208722"/>
                </a:cubicBezTo>
                <a:cubicBezTo>
                  <a:pt x="888095" y="1204912"/>
                  <a:pt x="895532" y="1216342"/>
                  <a:pt x="902968" y="1216342"/>
                </a:cubicBezTo>
                <a:cubicBezTo>
                  <a:pt x="906686" y="1216342"/>
                  <a:pt x="902968" y="1208722"/>
                  <a:pt x="899250" y="1208722"/>
                </a:cubicBezTo>
                <a:cubicBezTo>
                  <a:pt x="906686" y="1220152"/>
                  <a:pt x="925276" y="1197292"/>
                  <a:pt x="932712" y="1208722"/>
                </a:cubicBezTo>
                <a:cubicBezTo>
                  <a:pt x="936430" y="1201102"/>
                  <a:pt x="951303" y="1201102"/>
                  <a:pt x="951303" y="1193482"/>
                </a:cubicBezTo>
                <a:cubicBezTo>
                  <a:pt x="955021" y="1201102"/>
                  <a:pt x="966175" y="1185862"/>
                  <a:pt x="973611" y="1189672"/>
                </a:cubicBezTo>
                <a:close/>
                <a:moveTo>
                  <a:pt x="1063320" y="1189180"/>
                </a:moveTo>
                <a:lnTo>
                  <a:pt x="1063320" y="1190625"/>
                </a:lnTo>
                <a:cubicBezTo>
                  <a:pt x="1059510" y="1190625"/>
                  <a:pt x="1059510" y="1190625"/>
                  <a:pt x="1059510" y="1190625"/>
                </a:cubicBezTo>
                <a:close/>
                <a:moveTo>
                  <a:pt x="2236138" y="1186866"/>
                </a:moveTo>
                <a:lnTo>
                  <a:pt x="2243135" y="1190426"/>
                </a:lnTo>
                <a:cubicBezTo>
                  <a:pt x="2239431" y="1186656"/>
                  <a:pt x="2224614" y="1201737"/>
                  <a:pt x="2220910" y="1194197"/>
                </a:cubicBezTo>
                <a:cubicBezTo>
                  <a:pt x="2220910" y="1194197"/>
                  <a:pt x="2220910" y="1194197"/>
                  <a:pt x="2235727" y="1190426"/>
                </a:cubicBezTo>
                <a:close/>
                <a:moveTo>
                  <a:pt x="2236245" y="1185940"/>
                </a:moveTo>
                <a:lnTo>
                  <a:pt x="2236138" y="1186866"/>
                </a:lnTo>
                <a:lnTo>
                  <a:pt x="2235727" y="1186656"/>
                </a:lnTo>
                <a:close/>
                <a:moveTo>
                  <a:pt x="1063320" y="1185920"/>
                </a:moveTo>
                <a:lnTo>
                  <a:pt x="1065463" y="1188368"/>
                </a:lnTo>
                <a:lnTo>
                  <a:pt x="1063320" y="1189180"/>
                </a:lnTo>
                <a:close/>
                <a:moveTo>
                  <a:pt x="1235084" y="1185862"/>
                </a:moveTo>
                <a:lnTo>
                  <a:pt x="1246197" y="1190625"/>
                </a:lnTo>
                <a:lnTo>
                  <a:pt x="1236989" y="1190625"/>
                </a:lnTo>
                <a:close/>
                <a:moveTo>
                  <a:pt x="2444218" y="1182687"/>
                </a:moveTo>
                <a:cubicBezTo>
                  <a:pt x="2447922" y="1190307"/>
                  <a:pt x="2433105" y="1197927"/>
                  <a:pt x="2425697" y="1201737"/>
                </a:cubicBezTo>
                <a:cubicBezTo>
                  <a:pt x="2418289" y="1201737"/>
                  <a:pt x="2407176" y="1197927"/>
                  <a:pt x="2403472" y="1194117"/>
                </a:cubicBezTo>
                <a:cubicBezTo>
                  <a:pt x="2403472" y="1194117"/>
                  <a:pt x="2403472" y="1194117"/>
                  <a:pt x="2444218" y="1182687"/>
                </a:cubicBezTo>
                <a:close/>
                <a:moveTo>
                  <a:pt x="2324675" y="1182687"/>
                </a:moveTo>
                <a:cubicBezTo>
                  <a:pt x="2335499" y="1186391"/>
                  <a:pt x="2346323" y="1186391"/>
                  <a:pt x="2346323" y="1193800"/>
                </a:cubicBezTo>
                <a:cubicBezTo>
                  <a:pt x="2335499" y="1190095"/>
                  <a:pt x="2324675" y="1201208"/>
                  <a:pt x="2310243" y="1204912"/>
                </a:cubicBezTo>
                <a:cubicBezTo>
                  <a:pt x="2310243" y="1201208"/>
                  <a:pt x="2313851" y="1197504"/>
                  <a:pt x="2306635" y="1197504"/>
                </a:cubicBezTo>
                <a:cubicBezTo>
                  <a:pt x="2306635" y="1190095"/>
                  <a:pt x="2324675" y="1193800"/>
                  <a:pt x="2328283" y="1190095"/>
                </a:cubicBezTo>
                <a:cubicBezTo>
                  <a:pt x="2324675" y="1182687"/>
                  <a:pt x="2321067" y="1190095"/>
                  <a:pt x="2324675" y="1182687"/>
                </a:cubicBezTo>
                <a:close/>
                <a:moveTo>
                  <a:pt x="1838654" y="1181232"/>
                </a:moveTo>
                <a:cubicBezTo>
                  <a:pt x="1840043" y="1183085"/>
                  <a:pt x="1840969" y="1185863"/>
                  <a:pt x="1844673" y="1185863"/>
                </a:cubicBezTo>
                <a:cubicBezTo>
                  <a:pt x="1837265" y="1193271"/>
                  <a:pt x="1822448" y="1189567"/>
                  <a:pt x="1822448" y="1196975"/>
                </a:cubicBezTo>
                <a:lnTo>
                  <a:pt x="1811335" y="1193271"/>
                </a:lnTo>
                <a:cubicBezTo>
                  <a:pt x="1811335" y="1193271"/>
                  <a:pt x="1811335" y="1193271"/>
                  <a:pt x="1829856" y="1189567"/>
                </a:cubicBezTo>
                <a:cubicBezTo>
                  <a:pt x="1829856" y="1189567"/>
                  <a:pt x="1829856" y="1189567"/>
                  <a:pt x="1829856" y="1182158"/>
                </a:cubicBezTo>
                <a:cubicBezTo>
                  <a:pt x="1835412" y="1178454"/>
                  <a:pt x="1837265" y="1179380"/>
                  <a:pt x="1838654" y="1181232"/>
                </a:cubicBezTo>
                <a:close/>
                <a:moveTo>
                  <a:pt x="2279647" y="1179512"/>
                </a:moveTo>
                <a:cubicBezTo>
                  <a:pt x="2272390" y="1186656"/>
                  <a:pt x="2261504" y="1186656"/>
                  <a:pt x="2261504" y="1193799"/>
                </a:cubicBezTo>
                <a:cubicBezTo>
                  <a:pt x="2254247" y="1183084"/>
                  <a:pt x="2279647" y="1183084"/>
                  <a:pt x="2279647" y="1179512"/>
                </a:cubicBezTo>
                <a:close/>
                <a:moveTo>
                  <a:pt x="1063320" y="1179512"/>
                </a:moveTo>
                <a:lnTo>
                  <a:pt x="1063320" y="1185920"/>
                </a:lnTo>
                <a:lnTo>
                  <a:pt x="1062785" y="1185307"/>
                </a:lnTo>
                <a:cubicBezTo>
                  <a:pt x="1061356" y="1184027"/>
                  <a:pt x="1060463" y="1182290"/>
                  <a:pt x="1063320" y="1179512"/>
                </a:cubicBezTo>
                <a:close/>
                <a:moveTo>
                  <a:pt x="2042650" y="1178142"/>
                </a:moveTo>
                <a:lnTo>
                  <a:pt x="2038744" y="1182687"/>
                </a:lnTo>
                <a:cubicBezTo>
                  <a:pt x="2038744" y="1182687"/>
                  <a:pt x="2038744" y="1182687"/>
                  <a:pt x="2035172" y="1178877"/>
                </a:cubicBezTo>
                <a:close/>
                <a:moveTo>
                  <a:pt x="2043664" y="1177612"/>
                </a:moveTo>
                <a:lnTo>
                  <a:pt x="2043041" y="1178103"/>
                </a:lnTo>
                <a:lnTo>
                  <a:pt x="2042650" y="1178142"/>
                </a:lnTo>
                <a:lnTo>
                  <a:pt x="2043041" y="1177687"/>
                </a:lnTo>
                <a:close/>
                <a:moveTo>
                  <a:pt x="1637029" y="1175239"/>
                </a:moveTo>
                <a:cubicBezTo>
                  <a:pt x="1663144" y="1171575"/>
                  <a:pt x="1640761" y="1193556"/>
                  <a:pt x="1663144" y="1189892"/>
                </a:cubicBezTo>
                <a:cubicBezTo>
                  <a:pt x="1663144" y="1189892"/>
                  <a:pt x="1663144" y="1189892"/>
                  <a:pt x="1666877" y="1193556"/>
                </a:cubicBezTo>
                <a:cubicBezTo>
                  <a:pt x="1659413" y="1189892"/>
                  <a:pt x="1640761" y="1197219"/>
                  <a:pt x="1644490" y="1204546"/>
                </a:cubicBezTo>
                <a:cubicBezTo>
                  <a:pt x="1644490" y="1204546"/>
                  <a:pt x="1644490" y="1204546"/>
                  <a:pt x="1651951" y="1204546"/>
                </a:cubicBezTo>
                <a:cubicBezTo>
                  <a:pt x="1651951" y="1204546"/>
                  <a:pt x="1651951" y="1204546"/>
                  <a:pt x="1651021" y="1205462"/>
                </a:cubicBezTo>
                <a:lnTo>
                  <a:pt x="1648222" y="1208210"/>
                </a:lnTo>
                <a:lnTo>
                  <a:pt x="1635399" y="1204775"/>
                </a:lnTo>
                <a:cubicBezTo>
                  <a:pt x="1621408" y="1205462"/>
                  <a:pt x="1605320" y="1216452"/>
                  <a:pt x="1599723" y="1219200"/>
                </a:cubicBezTo>
                <a:cubicBezTo>
                  <a:pt x="1592263" y="1215537"/>
                  <a:pt x="1599723" y="1208210"/>
                  <a:pt x="1607184" y="1208210"/>
                </a:cubicBezTo>
                <a:lnTo>
                  <a:pt x="1599723" y="1204546"/>
                </a:lnTo>
                <a:cubicBezTo>
                  <a:pt x="1599723" y="1204546"/>
                  <a:pt x="1599723" y="1204546"/>
                  <a:pt x="1607184" y="1204546"/>
                </a:cubicBezTo>
                <a:cubicBezTo>
                  <a:pt x="1618378" y="1178902"/>
                  <a:pt x="1629568" y="1200883"/>
                  <a:pt x="1637029" y="1175239"/>
                </a:cubicBezTo>
                <a:close/>
                <a:moveTo>
                  <a:pt x="2190748" y="1172131"/>
                </a:moveTo>
                <a:cubicBezTo>
                  <a:pt x="2198156" y="1168400"/>
                  <a:pt x="2194452" y="1183323"/>
                  <a:pt x="2205564" y="1172131"/>
                </a:cubicBezTo>
                <a:cubicBezTo>
                  <a:pt x="2198156" y="1183323"/>
                  <a:pt x="2216677" y="1187053"/>
                  <a:pt x="2205564" y="1190784"/>
                </a:cubicBezTo>
                <a:cubicBezTo>
                  <a:pt x="2205564" y="1194514"/>
                  <a:pt x="2209268" y="1190784"/>
                  <a:pt x="2212973" y="1190784"/>
                </a:cubicBezTo>
                <a:cubicBezTo>
                  <a:pt x="2212973" y="1190784"/>
                  <a:pt x="2212973" y="1190784"/>
                  <a:pt x="2209268" y="1198245"/>
                </a:cubicBezTo>
                <a:cubicBezTo>
                  <a:pt x="2224085" y="1190784"/>
                  <a:pt x="2216677" y="1209437"/>
                  <a:pt x="2224085" y="1209437"/>
                </a:cubicBezTo>
                <a:cubicBezTo>
                  <a:pt x="2224085" y="1209437"/>
                  <a:pt x="2224085" y="1209437"/>
                  <a:pt x="2190748" y="1209437"/>
                </a:cubicBezTo>
                <a:cubicBezTo>
                  <a:pt x="2190748" y="1205706"/>
                  <a:pt x="2201860" y="1198245"/>
                  <a:pt x="2201860" y="1190784"/>
                </a:cubicBezTo>
                <a:cubicBezTo>
                  <a:pt x="2187043" y="1190784"/>
                  <a:pt x="2179635" y="1205706"/>
                  <a:pt x="2164818" y="1209437"/>
                </a:cubicBezTo>
                <a:cubicBezTo>
                  <a:pt x="2164818" y="1209437"/>
                  <a:pt x="2164818" y="1209437"/>
                  <a:pt x="2183339" y="1209437"/>
                </a:cubicBezTo>
                <a:cubicBezTo>
                  <a:pt x="2183339" y="1209437"/>
                  <a:pt x="2183339" y="1209437"/>
                  <a:pt x="2179635" y="1220629"/>
                </a:cubicBezTo>
                <a:cubicBezTo>
                  <a:pt x="2153706" y="1220629"/>
                  <a:pt x="2135185" y="1243012"/>
                  <a:pt x="2116664" y="1239282"/>
                </a:cubicBezTo>
                <a:cubicBezTo>
                  <a:pt x="2131481" y="1228090"/>
                  <a:pt x="2150002" y="1220629"/>
                  <a:pt x="2161114" y="1216898"/>
                </a:cubicBezTo>
                <a:cubicBezTo>
                  <a:pt x="2146298" y="1201976"/>
                  <a:pt x="2116664" y="1224359"/>
                  <a:pt x="2101848" y="1216898"/>
                </a:cubicBezTo>
                <a:cubicBezTo>
                  <a:pt x="2090735" y="1213167"/>
                  <a:pt x="2109256" y="1216898"/>
                  <a:pt x="2101848" y="1209437"/>
                </a:cubicBezTo>
                <a:cubicBezTo>
                  <a:pt x="2116664" y="1205706"/>
                  <a:pt x="2120368" y="1205706"/>
                  <a:pt x="2120368" y="1213167"/>
                </a:cubicBezTo>
                <a:cubicBezTo>
                  <a:pt x="2127777" y="1209437"/>
                  <a:pt x="2138889" y="1205706"/>
                  <a:pt x="2131481" y="1201976"/>
                </a:cubicBezTo>
                <a:cubicBezTo>
                  <a:pt x="2150002" y="1209437"/>
                  <a:pt x="2172227" y="1183323"/>
                  <a:pt x="2190748" y="1172131"/>
                </a:cubicBezTo>
                <a:close/>
                <a:moveTo>
                  <a:pt x="2243135" y="1171575"/>
                </a:moveTo>
                <a:cubicBezTo>
                  <a:pt x="2243135" y="1171575"/>
                  <a:pt x="2243135" y="1174403"/>
                  <a:pt x="2242209" y="1177702"/>
                </a:cubicBezTo>
                <a:lnTo>
                  <a:pt x="2236245" y="1185940"/>
                </a:lnTo>
                <a:lnTo>
                  <a:pt x="2236653" y="1182415"/>
                </a:lnTo>
                <a:cubicBezTo>
                  <a:pt x="2239431" y="1179116"/>
                  <a:pt x="2243135" y="1175345"/>
                  <a:pt x="2243135" y="1171575"/>
                </a:cubicBezTo>
                <a:close/>
                <a:moveTo>
                  <a:pt x="2481260" y="1168400"/>
                </a:moveTo>
                <a:cubicBezTo>
                  <a:pt x="2481260" y="1168400"/>
                  <a:pt x="2481260" y="1168400"/>
                  <a:pt x="2458127" y="1174750"/>
                </a:cubicBezTo>
                <a:cubicBezTo>
                  <a:pt x="2458127" y="1174750"/>
                  <a:pt x="2461983" y="1171575"/>
                  <a:pt x="2454272" y="1171575"/>
                </a:cubicBezTo>
                <a:cubicBezTo>
                  <a:pt x="2454272" y="1171575"/>
                  <a:pt x="2454272" y="1171575"/>
                  <a:pt x="2481260" y="1168400"/>
                </a:cubicBezTo>
                <a:close/>
                <a:moveTo>
                  <a:pt x="1238705" y="1164040"/>
                </a:moveTo>
                <a:cubicBezTo>
                  <a:pt x="1239687" y="1164208"/>
                  <a:pt x="1240560" y="1165324"/>
                  <a:pt x="1241434" y="1168003"/>
                </a:cubicBezTo>
                <a:lnTo>
                  <a:pt x="1223971" y="1171575"/>
                </a:lnTo>
                <a:cubicBezTo>
                  <a:pt x="1231829" y="1171575"/>
                  <a:pt x="1235758" y="1163538"/>
                  <a:pt x="1238705" y="1164040"/>
                </a:cubicBezTo>
                <a:close/>
                <a:moveTo>
                  <a:pt x="2056603" y="1163637"/>
                </a:moveTo>
                <a:cubicBezTo>
                  <a:pt x="2063747" y="1163637"/>
                  <a:pt x="2056603" y="1171257"/>
                  <a:pt x="2056603" y="1171257"/>
                </a:cubicBezTo>
                <a:cubicBezTo>
                  <a:pt x="2056603" y="1176972"/>
                  <a:pt x="2053031" y="1176972"/>
                  <a:pt x="2049013" y="1176972"/>
                </a:cubicBezTo>
                <a:lnTo>
                  <a:pt x="2043664" y="1177612"/>
                </a:lnTo>
                <a:lnTo>
                  <a:pt x="2049906" y="1172686"/>
                </a:lnTo>
                <a:cubicBezTo>
                  <a:pt x="2053924" y="1168400"/>
                  <a:pt x="2056603" y="1163637"/>
                  <a:pt x="2056603" y="1163637"/>
                </a:cubicBezTo>
                <a:close/>
                <a:moveTo>
                  <a:pt x="1978023" y="1163637"/>
                </a:moveTo>
                <a:cubicBezTo>
                  <a:pt x="1978023" y="1171574"/>
                  <a:pt x="1963735" y="1163637"/>
                  <a:pt x="1963735" y="1167606"/>
                </a:cubicBezTo>
                <a:cubicBezTo>
                  <a:pt x="1963735" y="1167606"/>
                  <a:pt x="1963735" y="1167606"/>
                  <a:pt x="1978023" y="1163637"/>
                </a:cubicBezTo>
                <a:close/>
                <a:moveTo>
                  <a:pt x="1689099" y="1163637"/>
                </a:moveTo>
                <a:cubicBezTo>
                  <a:pt x="1681389" y="1174750"/>
                  <a:pt x="1681389" y="1174750"/>
                  <a:pt x="1673677" y="1185862"/>
                </a:cubicBezTo>
                <a:cubicBezTo>
                  <a:pt x="1673677" y="1185862"/>
                  <a:pt x="1673677" y="1185862"/>
                  <a:pt x="1669823" y="1182158"/>
                </a:cubicBezTo>
                <a:cubicBezTo>
                  <a:pt x="1662113" y="1182158"/>
                  <a:pt x="1665967" y="1171045"/>
                  <a:pt x="1662113" y="1171045"/>
                </a:cubicBezTo>
                <a:cubicBezTo>
                  <a:pt x="1673677" y="1178454"/>
                  <a:pt x="1673677" y="1171045"/>
                  <a:pt x="1689099" y="1163637"/>
                </a:cubicBezTo>
                <a:close/>
                <a:moveTo>
                  <a:pt x="2222327" y="1162663"/>
                </a:moveTo>
                <a:cubicBezTo>
                  <a:pt x="2229301" y="1162149"/>
                  <a:pt x="2222497" y="1182687"/>
                  <a:pt x="2227940" y="1182687"/>
                </a:cubicBezTo>
                <a:cubicBezTo>
                  <a:pt x="2227940" y="1182687"/>
                  <a:pt x="2227940" y="1182687"/>
                  <a:pt x="2220683" y="1182687"/>
                </a:cubicBezTo>
                <a:cubicBezTo>
                  <a:pt x="2220683" y="1182687"/>
                  <a:pt x="2220683" y="1182687"/>
                  <a:pt x="2224311" y="1171734"/>
                </a:cubicBezTo>
                <a:lnTo>
                  <a:pt x="2209797" y="1171734"/>
                </a:lnTo>
                <a:cubicBezTo>
                  <a:pt x="2216147" y="1165344"/>
                  <a:pt x="2220002" y="1162834"/>
                  <a:pt x="2222327" y="1162663"/>
                </a:cubicBezTo>
                <a:close/>
                <a:moveTo>
                  <a:pt x="2659682" y="1162088"/>
                </a:moveTo>
                <a:lnTo>
                  <a:pt x="2655795" y="1168400"/>
                </a:lnTo>
                <a:cubicBezTo>
                  <a:pt x="2657658" y="1168400"/>
                  <a:pt x="2657658" y="1165608"/>
                  <a:pt x="2658589" y="1162816"/>
                </a:cubicBezTo>
                <a:close/>
                <a:moveTo>
                  <a:pt x="1309694" y="1160991"/>
                </a:moveTo>
                <a:cubicBezTo>
                  <a:pt x="1309694" y="1160991"/>
                  <a:pt x="1309694" y="1160991"/>
                  <a:pt x="1305813" y="1164695"/>
                </a:cubicBezTo>
                <a:cubicBezTo>
                  <a:pt x="1298052" y="1164695"/>
                  <a:pt x="1282531" y="1179512"/>
                  <a:pt x="1274770" y="1175808"/>
                </a:cubicBezTo>
                <a:cubicBezTo>
                  <a:pt x="1298052" y="1172104"/>
                  <a:pt x="1290291" y="1157287"/>
                  <a:pt x="1309694" y="1160991"/>
                </a:cubicBezTo>
                <a:close/>
                <a:moveTo>
                  <a:pt x="1647824" y="1160462"/>
                </a:moveTo>
                <a:cubicBezTo>
                  <a:pt x="1636395" y="1164166"/>
                  <a:pt x="1644013" y="1167870"/>
                  <a:pt x="1640206" y="1171574"/>
                </a:cubicBezTo>
                <a:cubicBezTo>
                  <a:pt x="1628776" y="1167870"/>
                  <a:pt x="1644013" y="1164166"/>
                  <a:pt x="1647824" y="1160462"/>
                </a:cubicBezTo>
                <a:close/>
                <a:moveTo>
                  <a:pt x="2075177" y="1157287"/>
                </a:moveTo>
                <a:cubicBezTo>
                  <a:pt x="2082797" y="1157287"/>
                  <a:pt x="2071367" y="1163637"/>
                  <a:pt x="2071367" y="1163637"/>
                </a:cubicBezTo>
                <a:lnTo>
                  <a:pt x="2063747" y="1160462"/>
                </a:lnTo>
                <a:cubicBezTo>
                  <a:pt x="2063747" y="1160462"/>
                  <a:pt x="2063747" y="1160462"/>
                  <a:pt x="2075177" y="1157287"/>
                </a:cubicBezTo>
                <a:close/>
                <a:moveTo>
                  <a:pt x="290778" y="1153356"/>
                </a:moveTo>
                <a:lnTo>
                  <a:pt x="297075" y="1154656"/>
                </a:lnTo>
                <a:lnTo>
                  <a:pt x="296837" y="1156146"/>
                </a:lnTo>
                <a:cubicBezTo>
                  <a:pt x="296837" y="1156146"/>
                  <a:pt x="292173" y="1154286"/>
                  <a:pt x="290778" y="1153356"/>
                </a:cubicBezTo>
                <a:close/>
                <a:moveTo>
                  <a:pt x="2528885" y="1152525"/>
                </a:moveTo>
                <a:lnTo>
                  <a:pt x="2539998" y="1152525"/>
                </a:lnTo>
                <a:lnTo>
                  <a:pt x="2525710" y="1160462"/>
                </a:lnTo>
                <a:close/>
                <a:moveTo>
                  <a:pt x="2611435" y="1149668"/>
                </a:moveTo>
                <a:cubicBezTo>
                  <a:pt x="2607665" y="1160145"/>
                  <a:pt x="2592583" y="1160145"/>
                  <a:pt x="2581272" y="1163637"/>
                </a:cubicBezTo>
                <a:cubicBezTo>
                  <a:pt x="2592583" y="1160145"/>
                  <a:pt x="2603894" y="1146175"/>
                  <a:pt x="2611435" y="1149668"/>
                </a:cubicBezTo>
                <a:close/>
                <a:moveTo>
                  <a:pt x="1636714" y="1149350"/>
                </a:moveTo>
                <a:lnTo>
                  <a:pt x="1647825" y="1152525"/>
                </a:lnTo>
                <a:lnTo>
                  <a:pt x="1636714" y="1152525"/>
                </a:lnTo>
                <a:close/>
                <a:moveTo>
                  <a:pt x="1615917" y="1149211"/>
                </a:moveTo>
                <a:cubicBezTo>
                  <a:pt x="1620202" y="1149747"/>
                  <a:pt x="1620202" y="1160462"/>
                  <a:pt x="1628776" y="1160462"/>
                </a:cubicBezTo>
                <a:cubicBezTo>
                  <a:pt x="1628776" y="1160462"/>
                  <a:pt x="1628776" y="1160462"/>
                  <a:pt x="1617347" y="1156652"/>
                </a:cubicBezTo>
                <a:cubicBezTo>
                  <a:pt x="1613535" y="1156652"/>
                  <a:pt x="1613535" y="1156652"/>
                  <a:pt x="1609724" y="1152842"/>
                </a:cubicBezTo>
                <a:cubicBezTo>
                  <a:pt x="1612582" y="1149985"/>
                  <a:pt x="1614488" y="1149032"/>
                  <a:pt x="1615917" y="1149211"/>
                </a:cubicBezTo>
                <a:close/>
                <a:moveTo>
                  <a:pt x="2331837" y="1146175"/>
                </a:moveTo>
                <a:cubicBezTo>
                  <a:pt x="2328067" y="1153583"/>
                  <a:pt x="2343148" y="1146175"/>
                  <a:pt x="2343148" y="1153583"/>
                </a:cubicBezTo>
                <a:cubicBezTo>
                  <a:pt x="2339378" y="1157288"/>
                  <a:pt x="2331837" y="1164696"/>
                  <a:pt x="2328067" y="1157288"/>
                </a:cubicBezTo>
                <a:cubicBezTo>
                  <a:pt x="2316755" y="1157288"/>
                  <a:pt x="2324296" y="1168400"/>
                  <a:pt x="2324296" y="1168400"/>
                </a:cubicBezTo>
                <a:cubicBezTo>
                  <a:pt x="2324296" y="1168400"/>
                  <a:pt x="2324296" y="1168400"/>
                  <a:pt x="2312985" y="1160992"/>
                </a:cubicBezTo>
                <a:cubicBezTo>
                  <a:pt x="2312985" y="1157288"/>
                  <a:pt x="2324296" y="1153583"/>
                  <a:pt x="2320526" y="1149879"/>
                </a:cubicBezTo>
                <a:cubicBezTo>
                  <a:pt x="2320526" y="1149879"/>
                  <a:pt x="2320526" y="1149879"/>
                  <a:pt x="2331837" y="1146175"/>
                </a:cubicBezTo>
                <a:close/>
                <a:moveTo>
                  <a:pt x="348878" y="1144984"/>
                </a:moveTo>
                <a:cubicBezTo>
                  <a:pt x="352597" y="1148705"/>
                  <a:pt x="350738" y="1149635"/>
                  <a:pt x="347486" y="1150100"/>
                </a:cubicBezTo>
                <a:lnTo>
                  <a:pt x="346998" y="1150216"/>
                </a:lnTo>
                <a:lnTo>
                  <a:pt x="346788" y="1149867"/>
                </a:lnTo>
                <a:cubicBezTo>
                  <a:pt x="346556" y="1148472"/>
                  <a:pt x="347022" y="1146844"/>
                  <a:pt x="348878" y="1144984"/>
                </a:cubicBezTo>
                <a:close/>
                <a:moveTo>
                  <a:pt x="2190748" y="1141412"/>
                </a:moveTo>
                <a:cubicBezTo>
                  <a:pt x="2190748" y="1141412"/>
                  <a:pt x="2187176" y="1145381"/>
                  <a:pt x="2187176" y="1149349"/>
                </a:cubicBezTo>
                <a:lnTo>
                  <a:pt x="2176460" y="1149349"/>
                </a:lnTo>
                <a:cubicBezTo>
                  <a:pt x="2183604" y="1145381"/>
                  <a:pt x="2180032" y="1141412"/>
                  <a:pt x="2190748" y="1141412"/>
                </a:cubicBezTo>
                <a:close/>
                <a:moveTo>
                  <a:pt x="1636714" y="1141412"/>
                </a:moveTo>
                <a:lnTo>
                  <a:pt x="1639887" y="1146174"/>
                </a:lnTo>
                <a:lnTo>
                  <a:pt x="1631949" y="1146174"/>
                </a:lnTo>
                <a:close/>
                <a:moveTo>
                  <a:pt x="905462" y="1141360"/>
                </a:moveTo>
                <a:lnTo>
                  <a:pt x="912496" y="1141759"/>
                </a:lnTo>
                <a:cubicBezTo>
                  <a:pt x="919442" y="1141313"/>
                  <a:pt x="926850" y="1140420"/>
                  <a:pt x="924998" y="1145777"/>
                </a:cubicBezTo>
                <a:cubicBezTo>
                  <a:pt x="924998" y="1145777"/>
                  <a:pt x="924998" y="1145777"/>
                  <a:pt x="921294" y="1142206"/>
                </a:cubicBezTo>
                <a:cubicBezTo>
                  <a:pt x="915737" y="1143992"/>
                  <a:pt x="911107" y="1143099"/>
                  <a:pt x="906940" y="1141759"/>
                </a:cubicBezTo>
                <a:close/>
                <a:moveTo>
                  <a:pt x="1163649" y="1141214"/>
                </a:moveTo>
                <a:cubicBezTo>
                  <a:pt x="1167617" y="1140222"/>
                  <a:pt x="1171586" y="1140222"/>
                  <a:pt x="1171586" y="1142206"/>
                </a:cubicBezTo>
                <a:cubicBezTo>
                  <a:pt x="1167617" y="1142206"/>
                  <a:pt x="1163649" y="1146175"/>
                  <a:pt x="1163649" y="1142206"/>
                </a:cubicBezTo>
                <a:lnTo>
                  <a:pt x="1155711" y="1146175"/>
                </a:lnTo>
                <a:cubicBezTo>
                  <a:pt x="1155711" y="1144191"/>
                  <a:pt x="1159680" y="1142206"/>
                  <a:pt x="1163649" y="1141214"/>
                </a:cubicBezTo>
                <a:close/>
                <a:moveTo>
                  <a:pt x="903584" y="1140853"/>
                </a:moveTo>
                <a:lnTo>
                  <a:pt x="905462" y="1141360"/>
                </a:lnTo>
                <a:lnTo>
                  <a:pt x="903641" y="1141257"/>
                </a:lnTo>
                <a:close/>
                <a:moveTo>
                  <a:pt x="2086766" y="1138237"/>
                </a:moveTo>
                <a:cubicBezTo>
                  <a:pt x="2078829" y="1138237"/>
                  <a:pt x="2090735" y="1145645"/>
                  <a:pt x="2074860" y="1149349"/>
                </a:cubicBezTo>
                <a:cubicBezTo>
                  <a:pt x="2074860" y="1147497"/>
                  <a:pt x="2076844" y="1145645"/>
                  <a:pt x="2078333" y="1143793"/>
                </a:cubicBezTo>
                <a:lnTo>
                  <a:pt x="2078602" y="1140777"/>
                </a:lnTo>
                <a:close/>
                <a:moveTo>
                  <a:pt x="2078829" y="1138237"/>
                </a:moveTo>
                <a:lnTo>
                  <a:pt x="2078602" y="1140777"/>
                </a:lnTo>
                <a:lnTo>
                  <a:pt x="2076348" y="1141478"/>
                </a:lnTo>
                <a:cubicBezTo>
                  <a:pt x="2074860" y="1141941"/>
                  <a:pt x="2074860" y="1141941"/>
                  <a:pt x="2074860" y="1141941"/>
                </a:cubicBezTo>
                <a:cubicBezTo>
                  <a:pt x="2074860" y="1141941"/>
                  <a:pt x="2074860" y="1141941"/>
                  <a:pt x="2078829" y="1138237"/>
                </a:cubicBezTo>
                <a:close/>
                <a:moveTo>
                  <a:pt x="323860" y="1136541"/>
                </a:moveTo>
                <a:lnTo>
                  <a:pt x="324776" y="1138822"/>
                </a:lnTo>
                <a:cubicBezTo>
                  <a:pt x="324483" y="1140333"/>
                  <a:pt x="322857" y="1141263"/>
                  <a:pt x="319143" y="1141263"/>
                </a:cubicBezTo>
                <a:close/>
                <a:moveTo>
                  <a:pt x="302025" y="1135203"/>
                </a:moveTo>
                <a:lnTo>
                  <a:pt x="299853" y="1140145"/>
                </a:lnTo>
                <a:lnTo>
                  <a:pt x="298227" y="1137543"/>
                </a:lnTo>
                <a:close/>
                <a:moveTo>
                  <a:pt x="902773" y="1135062"/>
                </a:moveTo>
                <a:lnTo>
                  <a:pt x="903584" y="1140853"/>
                </a:lnTo>
                <a:lnTo>
                  <a:pt x="895364" y="1138634"/>
                </a:lnTo>
                <a:cubicBezTo>
                  <a:pt x="895364" y="1138634"/>
                  <a:pt x="895364" y="1138634"/>
                  <a:pt x="902773" y="1135062"/>
                </a:cubicBezTo>
                <a:close/>
                <a:moveTo>
                  <a:pt x="2754562" y="1133217"/>
                </a:moveTo>
                <a:lnTo>
                  <a:pt x="2752640" y="1134898"/>
                </a:lnTo>
                <a:lnTo>
                  <a:pt x="2751929" y="1134387"/>
                </a:lnTo>
                <a:lnTo>
                  <a:pt x="2753396" y="1133735"/>
                </a:lnTo>
                <a:close/>
                <a:moveTo>
                  <a:pt x="1367861" y="1129080"/>
                </a:moveTo>
                <a:cubicBezTo>
                  <a:pt x="1368699" y="1128753"/>
                  <a:pt x="1369815" y="1129189"/>
                  <a:pt x="1371600" y="1130935"/>
                </a:cubicBezTo>
                <a:cubicBezTo>
                  <a:pt x="1371600" y="1134428"/>
                  <a:pt x="1364459" y="1137921"/>
                  <a:pt x="1360884" y="1141413"/>
                </a:cubicBezTo>
                <a:lnTo>
                  <a:pt x="1357312" y="1137921"/>
                </a:lnTo>
                <a:cubicBezTo>
                  <a:pt x="1365352" y="1137921"/>
                  <a:pt x="1365352" y="1130062"/>
                  <a:pt x="1367861" y="1129080"/>
                </a:cubicBezTo>
                <a:close/>
                <a:moveTo>
                  <a:pt x="1660635" y="1128425"/>
                </a:moveTo>
                <a:lnTo>
                  <a:pt x="1661558" y="1128735"/>
                </a:lnTo>
                <a:lnTo>
                  <a:pt x="1661235" y="1128783"/>
                </a:lnTo>
                <a:close/>
                <a:moveTo>
                  <a:pt x="2767539" y="1127454"/>
                </a:moveTo>
                <a:cubicBezTo>
                  <a:pt x="2767539" y="1127454"/>
                  <a:pt x="2767539" y="1127454"/>
                  <a:pt x="2763348" y="1129315"/>
                </a:cubicBezTo>
                <a:lnTo>
                  <a:pt x="2754562" y="1133217"/>
                </a:lnTo>
                <a:lnTo>
                  <a:pt x="2760089" y="1128384"/>
                </a:lnTo>
                <a:cubicBezTo>
                  <a:pt x="2762883" y="1127454"/>
                  <a:pt x="2765676" y="1127454"/>
                  <a:pt x="2767539" y="1127454"/>
                </a:cubicBezTo>
                <a:close/>
                <a:moveTo>
                  <a:pt x="1671389" y="1127283"/>
                </a:moveTo>
                <a:lnTo>
                  <a:pt x="1665888" y="1130186"/>
                </a:lnTo>
                <a:lnTo>
                  <a:pt x="1661558" y="1128735"/>
                </a:lnTo>
                <a:close/>
                <a:moveTo>
                  <a:pt x="2315560" y="1126348"/>
                </a:moveTo>
                <a:lnTo>
                  <a:pt x="2323310" y="1126397"/>
                </a:lnTo>
                <a:lnTo>
                  <a:pt x="2316374" y="1127919"/>
                </a:lnTo>
                <a:lnTo>
                  <a:pt x="2311611" y="1129438"/>
                </a:lnTo>
                <a:close/>
                <a:moveTo>
                  <a:pt x="1656117" y="1125743"/>
                </a:moveTo>
                <a:lnTo>
                  <a:pt x="1660635" y="1128425"/>
                </a:lnTo>
                <a:lnTo>
                  <a:pt x="1656117" y="1126912"/>
                </a:lnTo>
                <a:cubicBezTo>
                  <a:pt x="1654724" y="1126444"/>
                  <a:pt x="1654724" y="1126444"/>
                  <a:pt x="1654724" y="1126444"/>
                </a:cubicBezTo>
                <a:close/>
                <a:moveTo>
                  <a:pt x="2771772" y="1123950"/>
                </a:moveTo>
                <a:cubicBezTo>
                  <a:pt x="2771772" y="1123950"/>
                  <a:pt x="2771772" y="1123950"/>
                  <a:pt x="2778122" y="1127125"/>
                </a:cubicBezTo>
                <a:cubicBezTo>
                  <a:pt x="2774947" y="1127125"/>
                  <a:pt x="2771772" y="1127125"/>
                  <a:pt x="2771772" y="1127125"/>
                </a:cubicBezTo>
                <a:cubicBezTo>
                  <a:pt x="2771772" y="1127125"/>
                  <a:pt x="2771772" y="1123950"/>
                  <a:pt x="2771772" y="1123950"/>
                </a:cubicBezTo>
                <a:close/>
                <a:moveTo>
                  <a:pt x="2005010" y="1123950"/>
                </a:moveTo>
                <a:lnTo>
                  <a:pt x="2019298" y="1123950"/>
                </a:lnTo>
                <a:lnTo>
                  <a:pt x="2005010" y="1130300"/>
                </a:lnTo>
                <a:close/>
                <a:moveTo>
                  <a:pt x="1071575" y="1123950"/>
                </a:moveTo>
                <a:cubicBezTo>
                  <a:pt x="1071575" y="1123950"/>
                  <a:pt x="1071575" y="1123950"/>
                  <a:pt x="1063638" y="1135063"/>
                </a:cubicBezTo>
                <a:cubicBezTo>
                  <a:pt x="1059669" y="1131359"/>
                  <a:pt x="1055700" y="1135063"/>
                  <a:pt x="1059669" y="1131359"/>
                </a:cubicBezTo>
                <a:cubicBezTo>
                  <a:pt x="1059669" y="1131359"/>
                  <a:pt x="1059669" y="1131359"/>
                  <a:pt x="1071575" y="1123950"/>
                </a:cubicBezTo>
                <a:close/>
                <a:moveTo>
                  <a:pt x="2361185" y="1123808"/>
                </a:moveTo>
                <a:lnTo>
                  <a:pt x="2365262" y="1127454"/>
                </a:lnTo>
                <a:cubicBezTo>
                  <a:pt x="2365262" y="1127454"/>
                  <a:pt x="2354088" y="1123731"/>
                  <a:pt x="2346638" y="1131176"/>
                </a:cubicBezTo>
                <a:cubicBezTo>
                  <a:pt x="2354088" y="1131176"/>
                  <a:pt x="2357813" y="1134898"/>
                  <a:pt x="2365262" y="1134898"/>
                </a:cubicBezTo>
                <a:cubicBezTo>
                  <a:pt x="2368987" y="1134898"/>
                  <a:pt x="2365262" y="1138621"/>
                  <a:pt x="2368987" y="1138621"/>
                </a:cubicBezTo>
                <a:cubicBezTo>
                  <a:pt x="2365262" y="1138621"/>
                  <a:pt x="2357813" y="1134898"/>
                  <a:pt x="2350363" y="1138621"/>
                </a:cubicBezTo>
                <a:cubicBezTo>
                  <a:pt x="2350363" y="1138621"/>
                  <a:pt x="2350363" y="1138621"/>
                  <a:pt x="2354088" y="1142343"/>
                </a:cubicBezTo>
                <a:cubicBezTo>
                  <a:pt x="2335464" y="1146066"/>
                  <a:pt x="2357813" y="1131176"/>
                  <a:pt x="2342913" y="1131176"/>
                </a:cubicBezTo>
                <a:cubicBezTo>
                  <a:pt x="2348501" y="1129315"/>
                  <a:pt x="2349432" y="1127454"/>
                  <a:pt x="2350829" y="1126058"/>
                </a:cubicBezTo>
                <a:close/>
                <a:moveTo>
                  <a:pt x="2335464" y="1123731"/>
                </a:moveTo>
                <a:cubicBezTo>
                  <a:pt x="2332670" y="1126523"/>
                  <a:pt x="2329353" y="1126697"/>
                  <a:pt x="2325905" y="1126414"/>
                </a:cubicBezTo>
                <a:lnTo>
                  <a:pt x="2323310" y="1126397"/>
                </a:lnTo>
                <a:close/>
                <a:moveTo>
                  <a:pt x="2841226" y="1122957"/>
                </a:moveTo>
                <a:cubicBezTo>
                  <a:pt x="2844004" y="1125272"/>
                  <a:pt x="2845856" y="1128977"/>
                  <a:pt x="2849560" y="1130829"/>
                </a:cubicBezTo>
                <a:cubicBezTo>
                  <a:pt x="2842152" y="1134533"/>
                  <a:pt x="2823631" y="1138237"/>
                  <a:pt x="2823631" y="1141941"/>
                </a:cubicBezTo>
                <a:cubicBezTo>
                  <a:pt x="2805110" y="1149349"/>
                  <a:pt x="2805110" y="1134533"/>
                  <a:pt x="2816223" y="1130829"/>
                </a:cubicBezTo>
                <a:cubicBezTo>
                  <a:pt x="2816223" y="1138237"/>
                  <a:pt x="2831039" y="1130829"/>
                  <a:pt x="2834743" y="1127124"/>
                </a:cubicBezTo>
                <a:cubicBezTo>
                  <a:pt x="2834743" y="1123420"/>
                  <a:pt x="2831039" y="1123420"/>
                  <a:pt x="2827335" y="1123420"/>
                </a:cubicBezTo>
                <a:cubicBezTo>
                  <a:pt x="2834743" y="1119716"/>
                  <a:pt x="2838448" y="1120642"/>
                  <a:pt x="2841226" y="1122957"/>
                </a:cubicBezTo>
                <a:close/>
                <a:moveTo>
                  <a:pt x="1886747" y="1119119"/>
                </a:moveTo>
                <a:lnTo>
                  <a:pt x="1888548" y="1119119"/>
                </a:lnTo>
                <a:cubicBezTo>
                  <a:pt x="1889944" y="1119119"/>
                  <a:pt x="1889944" y="1119119"/>
                  <a:pt x="1889944" y="1119119"/>
                </a:cubicBezTo>
                <a:cubicBezTo>
                  <a:pt x="1882499" y="1122846"/>
                  <a:pt x="1882499" y="1122846"/>
                  <a:pt x="1882499" y="1122846"/>
                </a:cubicBezTo>
                <a:close/>
                <a:moveTo>
                  <a:pt x="2357388" y="1117511"/>
                </a:moveTo>
                <a:lnTo>
                  <a:pt x="2360606" y="1122335"/>
                </a:lnTo>
                <a:cubicBezTo>
                  <a:pt x="2361537" y="1123731"/>
                  <a:pt x="2361537" y="1123731"/>
                  <a:pt x="2361537" y="1123731"/>
                </a:cubicBezTo>
                <a:lnTo>
                  <a:pt x="2361185" y="1123808"/>
                </a:lnTo>
                <a:lnTo>
                  <a:pt x="2356416" y="1119543"/>
                </a:lnTo>
                <a:close/>
                <a:moveTo>
                  <a:pt x="1663561" y="1116914"/>
                </a:moveTo>
                <a:cubicBezTo>
                  <a:pt x="1664959" y="1116622"/>
                  <a:pt x="1666819" y="1117090"/>
                  <a:pt x="1669610" y="1118961"/>
                </a:cubicBezTo>
                <a:cubicBezTo>
                  <a:pt x="1669610" y="1118961"/>
                  <a:pt x="1669610" y="1118961"/>
                  <a:pt x="1667752" y="1119896"/>
                </a:cubicBezTo>
                <a:lnTo>
                  <a:pt x="1656117" y="1125743"/>
                </a:lnTo>
                <a:lnTo>
                  <a:pt x="1650999" y="1122702"/>
                </a:lnTo>
                <a:cubicBezTo>
                  <a:pt x="1659374" y="1125509"/>
                  <a:pt x="1659374" y="1117791"/>
                  <a:pt x="1663561" y="1116914"/>
                </a:cubicBezTo>
                <a:close/>
                <a:moveTo>
                  <a:pt x="2547935" y="1116409"/>
                </a:moveTo>
                <a:cubicBezTo>
                  <a:pt x="2537219" y="1119981"/>
                  <a:pt x="2547935" y="1123552"/>
                  <a:pt x="2533647" y="1127124"/>
                </a:cubicBezTo>
                <a:cubicBezTo>
                  <a:pt x="2544363" y="1123552"/>
                  <a:pt x="2533647" y="1112837"/>
                  <a:pt x="2547935" y="1116409"/>
                </a:cubicBezTo>
                <a:close/>
                <a:moveTo>
                  <a:pt x="1454150" y="1116012"/>
                </a:moveTo>
                <a:cubicBezTo>
                  <a:pt x="1454150" y="1119981"/>
                  <a:pt x="1450446" y="1123950"/>
                  <a:pt x="1446741" y="1123950"/>
                </a:cubicBezTo>
                <a:cubicBezTo>
                  <a:pt x="1443038" y="1119981"/>
                  <a:pt x="1450446" y="1116012"/>
                  <a:pt x="1454150" y="1116012"/>
                </a:cubicBezTo>
                <a:close/>
                <a:moveTo>
                  <a:pt x="210610" y="1116012"/>
                </a:moveTo>
                <a:lnTo>
                  <a:pt x="214317" y="1119187"/>
                </a:lnTo>
                <a:cubicBezTo>
                  <a:pt x="214317" y="1119187"/>
                  <a:pt x="214317" y="1119187"/>
                  <a:pt x="203202" y="1119187"/>
                </a:cubicBezTo>
                <a:cubicBezTo>
                  <a:pt x="210610" y="1119187"/>
                  <a:pt x="206906" y="1116012"/>
                  <a:pt x="210610" y="1116012"/>
                </a:cubicBezTo>
                <a:close/>
                <a:moveTo>
                  <a:pt x="1096974" y="1112837"/>
                </a:moveTo>
                <a:cubicBezTo>
                  <a:pt x="1096974" y="1112837"/>
                  <a:pt x="1096974" y="1112837"/>
                  <a:pt x="1096974" y="1116012"/>
                </a:cubicBezTo>
                <a:lnTo>
                  <a:pt x="1089565" y="1119187"/>
                </a:lnTo>
                <a:cubicBezTo>
                  <a:pt x="1085861" y="1116012"/>
                  <a:pt x="1093269" y="1112837"/>
                  <a:pt x="1096974" y="1112837"/>
                </a:cubicBezTo>
                <a:close/>
                <a:moveTo>
                  <a:pt x="270671" y="1112837"/>
                </a:moveTo>
                <a:cubicBezTo>
                  <a:pt x="270671" y="1112837"/>
                  <a:pt x="270671" y="1112837"/>
                  <a:pt x="274639" y="1119187"/>
                </a:cubicBezTo>
                <a:cubicBezTo>
                  <a:pt x="274639" y="1119187"/>
                  <a:pt x="274639" y="1119187"/>
                  <a:pt x="266701" y="1116012"/>
                </a:cubicBezTo>
                <a:cubicBezTo>
                  <a:pt x="266701" y="1116012"/>
                  <a:pt x="266701" y="1112837"/>
                  <a:pt x="270671" y="1112837"/>
                </a:cubicBezTo>
                <a:close/>
                <a:moveTo>
                  <a:pt x="2746035" y="1111541"/>
                </a:moveTo>
                <a:cubicBezTo>
                  <a:pt x="2748357" y="1110704"/>
                  <a:pt x="2753358" y="1117401"/>
                  <a:pt x="2756215" y="1112044"/>
                </a:cubicBezTo>
                <a:cubicBezTo>
                  <a:pt x="2763835" y="1108472"/>
                  <a:pt x="2748595" y="1119187"/>
                  <a:pt x="2744785" y="1115615"/>
                </a:cubicBezTo>
                <a:cubicBezTo>
                  <a:pt x="2744785" y="1112937"/>
                  <a:pt x="2745261" y="1111820"/>
                  <a:pt x="2746035" y="1111541"/>
                </a:cubicBezTo>
                <a:close/>
                <a:moveTo>
                  <a:pt x="295671" y="1111091"/>
                </a:moveTo>
                <a:cubicBezTo>
                  <a:pt x="296370" y="1110567"/>
                  <a:pt x="297763" y="1110567"/>
                  <a:pt x="300550" y="1111498"/>
                </a:cubicBezTo>
                <a:cubicBezTo>
                  <a:pt x="300550" y="1111498"/>
                  <a:pt x="300550" y="1111498"/>
                  <a:pt x="307990" y="1122660"/>
                </a:cubicBezTo>
                <a:cubicBezTo>
                  <a:pt x="307990" y="1122660"/>
                  <a:pt x="307990" y="1122660"/>
                  <a:pt x="304268" y="1126380"/>
                </a:cubicBezTo>
                <a:cubicBezTo>
                  <a:pt x="304268" y="1126380"/>
                  <a:pt x="304268" y="1126380"/>
                  <a:pt x="311703" y="1130101"/>
                </a:cubicBezTo>
                <a:cubicBezTo>
                  <a:pt x="311703" y="1130101"/>
                  <a:pt x="311703" y="1130101"/>
                  <a:pt x="311703" y="1137543"/>
                </a:cubicBezTo>
                <a:cubicBezTo>
                  <a:pt x="311703" y="1137543"/>
                  <a:pt x="311703" y="1137543"/>
                  <a:pt x="304268" y="1133822"/>
                </a:cubicBezTo>
                <a:lnTo>
                  <a:pt x="302025" y="1135203"/>
                </a:lnTo>
                <a:lnTo>
                  <a:pt x="304268" y="1130101"/>
                </a:lnTo>
                <a:cubicBezTo>
                  <a:pt x="304268" y="1130101"/>
                  <a:pt x="304268" y="1130101"/>
                  <a:pt x="289384" y="1118939"/>
                </a:cubicBezTo>
                <a:cubicBezTo>
                  <a:pt x="297763" y="1118939"/>
                  <a:pt x="293565" y="1112660"/>
                  <a:pt x="295671" y="1111091"/>
                </a:cubicBezTo>
                <a:close/>
                <a:moveTo>
                  <a:pt x="1067449" y="1108710"/>
                </a:moveTo>
                <a:cubicBezTo>
                  <a:pt x="1070941" y="1112520"/>
                  <a:pt x="1077926" y="1104900"/>
                  <a:pt x="1077926" y="1112520"/>
                </a:cubicBezTo>
                <a:cubicBezTo>
                  <a:pt x="1077926" y="1120140"/>
                  <a:pt x="1070941" y="1116330"/>
                  <a:pt x="1063956" y="1123950"/>
                </a:cubicBezTo>
                <a:cubicBezTo>
                  <a:pt x="1074434" y="1120140"/>
                  <a:pt x="1060463" y="1116330"/>
                  <a:pt x="1067449" y="1108710"/>
                </a:cubicBezTo>
                <a:close/>
                <a:moveTo>
                  <a:pt x="1294597" y="1108382"/>
                </a:moveTo>
                <a:lnTo>
                  <a:pt x="1297853" y="1108846"/>
                </a:lnTo>
                <a:lnTo>
                  <a:pt x="1296023" y="1109344"/>
                </a:lnTo>
                <a:lnTo>
                  <a:pt x="1294132" y="1108846"/>
                </a:lnTo>
                <a:close/>
                <a:moveTo>
                  <a:pt x="1833560" y="1108075"/>
                </a:moveTo>
                <a:lnTo>
                  <a:pt x="1833560" y="1116012"/>
                </a:lnTo>
                <a:lnTo>
                  <a:pt x="1822447" y="1112837"/>
                </a:lnTo>
                <a:close/>
                <a:moveTo>
                  <a:pt x="1492984" y="1106377"/>
                </a:moveTo>
                <a:lnTo>
                  <a:pt x="1495228" y="1106957"/>
                </a:lnTo>
                <a:lnTo>
                  <a:pt x="1494160" y="1107280"/>
                </a:lnTo>
                <a:close/>
                <a:moveTo>
                  <a:pt x="1818526" y="1104900"/>
                </a:moveTo>
                <a:cubicBezTo>
                  <a:pt x="1825986" y="1104900"/>
                  <a:pt x="1822256" y="1108619"/>
                  <a:pt x="1822256" y="1108619"/>
                </a:cubicBezTo>
                <a:cubicBezTo>
                  <a:pt x="1822256" y="1108619"/>
                  <a:pt x="1822256" y="1108619"/>
                  <a:pt x="1818526" y="1104900"/>
                </a:cubicBezTo>
                <a:close/>
                <a:moveTo>
                  <a:pt x="1807337" y="1104900"/>
                </a:moveTo>
                <a:cubicBezTo>
                  <a:pt x="1811067" y="1108619"/>
                  <a:pt x="1814797" y="1112339"/>
                  <a:pt x="1822256" y="1108619"/>
                </a:cubicBezTo>
                <a:cubicBezTo>
                  <a:pt x="1822256" y="1108619"/>
                  <a:pt x="1822256" y="1108619"/>
                  <a:pt x="1811067" y="1112339"/>
                </a:cubicBezTo>
                <a:cubicBezTo>
                  <a:pt x="1829715" y="1112339"/>
                  <a:pt x="1818526" y="1130935"/>
                  <a:pt x="1840904" y="1130935"/>
                </a:cubicBezTo>
                <a:cubicBezTo>
                  <a:pt x="1840904" y="1130935"/>
                  <a:pt x="1840904" y="1130935"/>
                  <a:pt x="1825986" y="1138374"/>
                </a:cubicBezTo>
                <a:cubicBezTo>
                  <a:pt x="1837175" y="1145812"/>
                  <a:pt x="1863282" y="1123497"/>
                  <a:pt x="1870742" y="1130935"/>
                </a:cubicBezTo>
                <a:cubicBezTo>
                  <a:pt x="1848364" y="1134654"/>
                  <a:pt x="1874471" y="1145812"/>
                  <a:pt x="1859553" y="1149532"/>
                </a:cubicBezTo>
                <a:cubicBezTo>
                  <a:pt x="1867012" y="1160689"/>
                  <a:pt x="1896850" y="1149532"/>
                  <a:pt x="1911768" y="1145812"/>
                </a:cubicBezTo>
                <a:cubicBezTo>
                  <a:pt x="1911768" y="1149532"/>
                  <a:pt x="1930417" y="1138374"/>
                  <a:pt x="1937876" y="1134654"/>
                </a:cubicBezTo>
                <a:cubicBezTo>
                  <a:pt x="1941606" y="1134654"/>
                  <a:pt x="1941606" y="1142093"/>
                  <a:pt x="1949065" y="1134654"/>
                </a:cubicBezTo>
                <a:cubicBezTo>
                  <a:pt x="1949065" y="1130935"/>
                  <a:pt x="1945335" y="1130935"/>
                  <a:pt x="1941606" y="1130935"/>
                </a:cubicBezTo>
                <a:cubicBezTo>
                  <a:pt x="1949065" y="1119777"/>
                  <a:pt x="1952795" y="1138374"/>
                  <a:pt x="1963984" y="1130935"/>
                </a:cubicBezTo>
                <a:cubicBezTo>
                  <a:pt x="1963984" y="1130935"/>
                  <a:pt x="1993821" y="1116058"/>
                  <a:pt x="2005010" y="1119777"/>
                </a:cubicBezTo>
                <a:cubicBezTo>
                  <a:pt x="2001280" y="1123497"/>
                  <a:pt x="1967713" y="1138374"/>
                  <a:pt x="1956524" y="1145812"/>
                </a:cubicBezTo>
                <a:cubicBezTo>
                  <a:pt x="1956524" y="1153251"/>
                  <a:pt x="1960254" y="1153251"/>
                  <a:pt x="1967713" y="1145812"/>
                </a:cubicBezTo>
                <a:cubicBezTo>
                  <a:pt x="1967713" y="1145812"/>
                  <a:pt x="1967713" y="1145812"/>
                  <a:pt x="1956524" y="1164409"/>
                </a:cubicBezTo>
                <a:cubicBezTo>
                  <a:pt x="1960254" y="1156970"/>
                  <a:pt x="1937876" y="1164409"/>
                  <a:pt x="1930417" y="1168128"/>
                </a:cubicBezTo>
                <a:cubicBezTo>
                  <a:pt x="1926687" y="1168128"/>
                  <a:pt x="1919228" y="1168128"/>
                  <a:pt x="1926687" y="1164409"/>
                </a:cubicBezTo>
                <a:cubicBezTo>
                  <a:pt x="1934146" y="1164409"/>
                  <a:pt x="1945335" y="1160689"/>
                  <a:pt x="1949065" y="1153251"/>
                </a:cubicBezTo>
                <a:cubicBezTo>
                  <a:pt x="1945335" y="1149532"/>
                  <a:pt x="1930417" y="1153251"/>
                  <a:pt x="1922957" y="1156970"/>
                </a:cubicBezTo>
                <a:cubicBezTo>
                  <a:pt x="1922957" y="1156970"/>
                  <a:pt x="1922957" y="1156970"/>
                  <a:pt x="1922957" y="1160689"/>
                </a:cubicBezTo>
                <a:cubicBezTo>
                  <a:pt x="1915498" y="1168128"/>
                  <a:pt x="1900579" y="1168128"/>
                  <a:pt x="1885660" y="1168128"/>
                </a:cubicBezTo>
                <a:cubicBezTo>
                  <a:pt x="1885660" y="1168128"/>
                  <a:pt x="1885660" y="1168128"/>
                  <a:pt x="1893120" y="1171847"/>
                </a:cubicBezTo>
                <a:cubicBezTo>
                  <a:pt x="1893120" y="1171847"/>
                  <a:pt x="1893120" y="1171847"/>
                  <a:pt x="1881931" y="1179286"/>
                </a:cubicBezTo>
                <a:cubicBezTo>
                  <a:pt x="1881931" y="1179286"/>
                  <a:pt x="1881931" y="1179286"/>
                  <a:pt x="1881931" y="1171847"/>
                </a:cubicBezTo>
                <a:cubicBezTo>
                  <a:pt x="1874471" y="1175567"/>
                  <a:pt x="1863282" y="1168128"/>
                  <a:pt x="1848364" y="1179286"/>
                </a:cubicBezTo>
                <a:cubicBezTo>
                  <a:pt x="1840904" y="1171847"/>
                  <a:pt x="1855823" y="1175567"/>
                  <a:pt x="1859553" y="1171847"/>
                </a:cubicBezTo>
                <a:cubicBezTo>
                  <a:pt x="1848364" y="1168128"/>
                  <a:pt x="1859553" y="1153251"/>
                  <a:pt x="1852093" y="1149532"/>
                </a:cubicBezTo>
                <a:cubicBezTo>
                  <a:pt x="1837175" y="1156970"/>
                  <a:pt x="1814797" y="1168128"/>
                  <a:pt x="1796150" y="1179286"/>
                </a:cubicBezTo>
                <a:cubicBezTo>
                  <a:pt x="1796150" y="1179286"/>
                  <a:pt x="1796150" y="1179286"/>
                  <a:pt x="1796150" y="1171847"/>
                </a:cubicBezTo>
                <a:cubicBezTo>
                  <a:pt x="1792419" y="1175567"/>
                  <a:pt x="1773773" y="1179286"/>
                  <a:pt x="1770041" y="1186724"/>
                </a:cubicBezTo>
                <a:cubicBezTo>
                  <a:pt x="1770041" y="1186724"/>
                  <a:pt x="1770041" y="1186724"/>
                  <a:pt x="1766312" y="1179286"/>
                </a:cubicBezTo>
                <a:cubicBezTo>
                  <a:pt x="1758852" y="1179286"/>
                  <a:pt x="1758852" y="1183005"/>
                  <a:pt x="1758852" y="1190444"/>
                </a:cubicBezTo>
                <a:cubicBezTo>
                  <a:pt x="1758852" y="1190444"/>
                  <a:pt x="1758852" y="1190444"/>
                  <a:pt x="1755124" y="1186724"/>
                </a:cubicBezTo>
                <a:cubicBezTo>
                  <a:pt x="1762581" y="1194163"/>
                  <a:pt x="1747663" y="1205321"/>
                  <a:pt x="1762581" y="1209040"/>
                </a:cubicBezTo>
                <a:cubicBezTo>
                  <a:pt x="1762581" y="1209040"/>
                  <a:pt x="1762581" y="1209040"/>
                  <a:pt x="1777501" y="1201602"/>
                </a:cubicBezTo>
                <a:cubicBezTo>
                  <a:pt x="1784962" y="1201602"/>
                  <a:pt x="1770041" y="1209040"/>
                  <a:pt x="1770041" y="1212759"/>
                </a:cubicBezTo>
                <a:cubicBezTo>
                  <a:pt x="1777501" y="1205321"/>
                  <a:pt x="1784962" y="1205321"/>
                  <a:pt x="1796150" y="1197882"/>
                </a:cubicBezTo>
                <a:cubicBezTo>
                  <a:pt x="1807337" y="1194163"/>
                  <a:pt x="1811067" y="1197882"/>
                  <a:pt x="1811067" y="1205321"/>
                </a:cubicBezTo>
                <a:cubicBezTo>
                  <a:pt x="1799878" y="1212759"/>
                  <a:pt x="1784962" y="1212759"/>
                  <a:pt x="1777501" y="1220198"/>
                </a:cubicBezTo>
                <a:cubicBezTo>
                  <a:pt x="1751393" y="1235075"/>
                  <a:pt x="1770041" y="1209040"/>
                  <a:pt x="1743935" y="1223917"/>
                </a:cubicBezTo>
                <a:cubicBezTo>
                  <a:pt x="1743935" y="1223917"/>
                  <a:pt x="1747663" y="1223917"/>
                  <a:pt x="1747663" y="1220198"/>
                </a:cubicBezTo>
                <a:cubicBezTo>
                  <a:pt x="1751393" y="1209040"/>
                  <a:pt x="1732747" y="1223917"/>
                  <a:pt x="1729016" y="1212759"/>
                </a:cubicBezTo>
                <a:cubicBezTo>
                  <a:pt x="1725286" y="1216479"/>
                  <a:pt x="1721559" y="1231356"/>
                  <a:pt x="1714098" y="1223917"/>
                </a:cubicBezTo>
                <a:cubicBezTo>
                  <a:pt x="1714098" y="1223917"/>
                  <a:pt x="1714098" y="1223917"/>
                  <a:pt x="1721559" y="1220198"/>
                </a:cubicBezTo>
                <a:cubicBezTo>
                  <a:pt x="1717826" y="1216479"/>
                  <a:pt x="1706638" y="1212759"/>
                  <a:pt x="1706638" y="1212759"/>
                </a:cubicBezTo>
                <a:cubicBezTo>
                  <a:pt x="1706638" y="1212759"/>
                  <a:pt x="1706638" y="1212759"/>
                  <a:pt x="1702909" y="1205321"/>
                </a:cubicBezTo>
                <a:cubicBezTo>
                  <a:pt x="1710367" y="1201602"/>
                  <a:pt x="1717826" y="1209040"/>
                  <a:pt x="1729016" y="1205321"/>
                </a:cubicBezTo>
                <a:cubicBezTo>
                  <a:pt x="1747663" y="1194163"/>
                  <a:pt x="1751393" y="1175567"/>
                  <a:pt x="1773773" y="1164409"/>
                </a:cubicBezTo>
                <a:cubicBezTo>
                  <a:pt x="1773773" y="1164409"/>
                  <a:pt x="1773773" y="1164409"/>
                  <a:pt x="1770041" y="1164409"/>
                </a:cubicBezTo>
                <a:cubicBezTo>
                  <a:pt x="1770041" y="1164409"/>
                  <a:pt x="1770041" y="1164409"/>
                  <a:pt x="1788689" y="1160689"/>
                </a:cubicBezTo>
                <a:cubicBezTo>
                  <a:pt x="1788689" y="1149532"/>
                  <a:pt x="1777501" y="1160689"/>
                  <a:pt x="1766312" y="1160689"/>
                </a:cubicBezTo>
                <a:cubicBezTo>
                  <a:pt x="1762581" y="1171847"/>
                  <a:pt x="1743935" y="1168128"/>
                  <a:pt x="1732747" y="1175567"/>
                </a:cubicBezTo>
                <a:cubicBezTo>
                  <a:pt x="1710367" y="1197882"/>
                  <a:pt x="1717826" y="1160689"/>
                  <a:pt x="1695448" y="1175567"/>
                </a:cubicBezTo>
                <a:cubicBezTo>
                  <a:pt x="1695448" y="1175567"/>
                  <a:pt x="1695448" y="1175567"/>
                  <a:pt x="1717826" y="1160689"/>
                </a:cubicBezTo>
                <a:cubicBezTo>
                  <a:pt x="1710367" y="1171847"/>
                  <a:pt x="1725286" y="1168128"/>
                  <a:pt x="1729016" y="1164409"/>
                </a:cubicBezTo>
                <a:cubicBezTo>
                  <a:pt x="1729016" y="1164409"/>
                  <a:pt x="1729016" y="1164409"/>
                  <a:pt x="1725286" y="1160689"/>
                </a:cubicBezTo>
                <a:cubicBezTo>
                  <a:pt x="1732747" y="1164409"/>
                  <a:pt x="1740204" y="1153251"/>
                  <a:pt x="1740204" y="1149532"/>
                </a:cubicBezTo>
                <a:cubicBezTo>
                  <a:pt x="1732747" y="1138374"/>
                  <a:pt x="1717826" y="1168128"/>
                  <a:pt x="1702909" y="1160689"/>
                </a:cubicBezTo>
                <a:cubicBezTo>
                  <a:pt x="1714098" y="1156970"/>
                  <a:pt x="1714098" y="1156970"/>
                  <a:pt x="1706638" y="1153251"/>
                </a:cubicBezTo>
                <a:cubicBezTo>
                  <a:pt x="1706638" y="1153251"/>
                  <a:pt x="1706638" y="1153251"/>
                  <a:pt x="1732747" y="1142093"/>
                </a:cubicBezTo>
                <a:cubicBezTo>
                  <a:pt x="1732747" y="1142093"/>
                  <a:pt x="1732747" y="1142093"/>
                  <a:pt x="1725286" y="1149532"/>
                </a:cubicBezTo>
                <a:cubicBezTo>
                  <a:pt x="1729016" y="1149532"/>
                  <a:pt x="1736475" y="1149532"/>
                  <a:pt x="1740204" y="1145812"/>
                </a:cubicBezTo>
                <a:cubicBezTo>
                  <a:pt x="1732747" y="1142093"/>
                  <a:pt x="1747663" y="1138374"/>
                  <a:pt x="1740204" y="1138374"/>
                </a:cubicBezTo>
                <a:cubicBezTo>
                  <a:pt x="1747663" y="1130935"/>
                  <a:pt x="1766312" y="1123497"/>
                  <a:pt x="1770041" y="1130935"/>
                </a:cubicBezTo>
                <a:cubicBezTo>
                  <a:pt x="1773773" y="1127216"/>
                  <a:pt x="1777501" y="1123497"/>
                  <a:pt x="1773773" y="1119777"/>
                </a:cubicBezTo>
                <a:cubicBezTo>
                  <a:pt x="1792419" y="1127216"/>
                  <a:pt x="1799878" y="1104900"/>
                  <a:pt x="1807337" y="1104900"/>
                </a:cubicBezTo>
                <a:close/>
                <a:moveTo>
                  <a:pt x="1375412" y="1104900"/>
                </a:moveTo>
                <a:cubicBezTo>
                  <a:pt x="1375412" y="1104900"/>
                  <a:pt x="1375412" y="1104900"/>
                  <a:pt x="1383030" y="1108075"/>
                </a:cubicBezTo>
                <a:cubicBezTo>
                  <a:pt x="1383030" y="1108075"/>
                  <a:pt x="1371600" y="1108075"/>
                  <a:pt x="1375412" y="1104900"/>
                </a:cubicBezTo>
                <a:close/>
                <a:moveTo>
                  <a:pt x="434991" y="1104900"/>
                </a:moveTo>
                <a:cubicBezTo>
                  <a:pt x="434991" y="1104900"/>
                  <a:pt x="434991" y="1104900"/>
                  <a:pt x="457215" y="1112308"/>
                </a:cubicBezTo>
                <a:cubicBezTo>
                  <a:pt x="457215" y="1112308"/>
                  <a:pt x="457215" y="1112308"/>
                  <a:pt x="453511" y="1116013"/>
                </a:cubicBezTo>
                <a:cubicBezTo>
                  <a:pt x="438698" y="1127125"/>
                  <a:pt x="442399" y="1108604"/>
                  <a:pt x="434991" y="1104900"/>
                </a:cubicBezTo>
                <a:close/>
                <a:moveTo>
                  <a:pt x="326511" y="1104900"/>
                </a:moveTo>
                <a:cubicBezTo>
                  <a:pt x="326511" y="1104900"/>
                  <a:pt x="326511" y="1104900"/>
                  <a:pt x="341328" y="1108869"/>
                </a:cubicBezTo>
                <a:cubicBezTo>
                  <a:pt x="341328" y="1108869"/>
                  <a:pt x="341328" y="1108869"/>
                  <a:pt x="326511" y="1108869"/>
                </a:cubicBezTo>
                <a:cubicBezTo>
                  <a:pt x="326511" y="1112837"/>
                  <a:pt x="326511" y="1112837"/>
                  <a:pt x="326511" y="1112837"/>
                </a:cubicBezTo>
                <a:cubicBezTo>
                  <a:pt x="326511" y="1112837"/>
                  <a:pt x="326511" y="1112837"/>
                  <a:pt x="319104" y="1112837"/>
                </a:cubicBezTo>
                <a:cubicBezTo>
                  <a:pt x="330217" y="1112837"/>
                  <a:pt x="319104" y="1108869"/>
                  <a:pt x="326511" y="1104900"/>
                </a:cubicBezTo>
                <a:close/>
                <a:moveTo>
                  <a:pt x="1503925" y="1104612"/>
                </a:moveTo>
                <a:cubicBezTo>
                  <a:pt x="1504625" y="1104902"/>
                  <a:pt x="1504390" y="1106062"/>
                  <a:pt x="1502531" y="1108846"/>
                </a:cubicBezTo>
                <a:lnTo>
                  <a:pt x="1495228" y="1106957"/>
                </a:lnTo>
                <a:lnTo>
                  <a:pt x="1499739" y="1105598"/>
                </a:lnTo>
                <a:cubicBezTo>
                  <a:pt x="1501599" y="1104902"/>
                  <a:pt x="1503227" y="1104322"/>
                  <a:pt x="1503925" y="1104612"/>
                </a:cubicBezTo>
                <a:close/>
                <a:moveTo>
                  <a:pt x="255916" y="1102989"/>
                </a:moveTo>
                <a:lnTo>
                  <a:pt x="252943" y="1105239"/>
                </a:lnTo>
                <a:cubicBezTo>
                  <a:pt x="252020" y="1104304"/>
                  <a:pt x="252713" y="1103602"/>
                  <a:pt x="254391" y="1103135"/>
                </a:cubicBezTo>
                <a:close/>
                <a:moveTo>
                  <a:pt x="483409" y="1102419"/>
                </a:moveTo>
                <a:cubicBezTo>
                  <a:pt x="485394" y="1103907"/>
                  <a:pt x="487379" y="1106884"/>
                  <a:pt x="487379" y="1108868"/>
                </a:cubicBezTo>
                <a:cubicBezTo>
                  <a:pt x="479440" y="1112837"/>
                  <a:pt x="487379" y="1100931"/>
                  <a:pt x="479440" y="1104900"/>
                </a:cubicBezTo>
                <a:cubicBezTo>
                  <a:pt x="479440" y="1100931"/>
                  <a:pt x="481425" y="1100931"/>
                  <a:pt x="483409" y="1102419"/>
                </a:cubicBezTo>
                <a:close/>
                <a:moveTo>
                  <a:pt x="1085861" y="1101725"/>
                </a:moveTo>
                <a:lnTo>
                  <a:pt x="1096974" y="1108075"/>
                </a:lnTo>
                <a:lnTo>
                  <a:pt x="1082689" y="1104900"/>
                </a:lnTo>
                <a:close/>
                <a:moveTo>
                  <a:pt x="877902" y="1101725"/>
                </a:moveTo>
                <a:lnTo>
                  <a:pt x="892190" y="1101725"/>
                </a:lnTo>
                <a:lnTo>
                  <a:pt x="884253" y="1108075"/>
                </a:lnTo>
                <a:close/>
                <a:moveTo>
                  <a:pt x="222254" y="1101725"/>
                </a:moveTo>
                <a:lnTo>
                  <a:pt x="227015" y="1101725"/>
                </a:lnTo>
                <a:lnTo>
                  <a:pt x="219077" y="1104900"/>
                </a:lnTo>
                <a:close/>
                <a:moveTo>
                  <a:pt x="1290410" y="1101422"/>
                </a:moveTo>
                <a:cubicBezTo>
                  <a:pt x="1290410" y="1101422"/>
                  <a:pt x="1290410" y="1101422"/>
                  <a:pt x="1297853" y="1105134"/>
                </a:cubicBezTo>
                <a:lnTo>
                  <a:pt x="1294597" y="1108382"/>
                </a:lnTo>
                <a:lnTo>
                  <a:pt x="1291340" y="1107918"/>
                </a:lnTo>
                <a:cubicBezTo>
                  <a:pt x="1290410" y="1106990"/>
                  <a:pt x="1290410" y="1105134"/>
                  <a:pt x="1290410" y="1101422"/>
                </a:cubicBezTo>
                <a:close/>
                <a:moveTo>
                  <a:pt x="2514253" y="1101397"/>
                </a:moveTo>
                <a:cubicBezTo>
                  <a:pt x="2510529" y="1108842"/>
                  <a:pt x="2510529" y="1116286"/>
                  <a:pt x="2514253" y="1120009"/>
                </a:cubicBezTo>
                <a:cubicBezTo>
                  <a:pt x="2514253" y="1108842"/>
                  <a:pt x="2491905" y="1112564"/>
                  <a:pt x="2491905" y="1105119"/>
                </a:cubicBezTo>
                <a:cubicBezTo>
                  <a:pt x="2499354" y="1105119"/>
                  <a:pt x="2506804" y="1108842"/>
                  <a:pt x="2514253" y="1101397"/>
                </a:cubicBezTo>
                <a:close/>
                <a:moveTo>
                  <a:pt x="2391336" y="1101397"/>
                </a:moveTo>
                <a:cubicBezTo>
                  <a:pt x="2380161" y="1105119"/>
                  <a:pt x="2380161" y="1105119"/>
                  <a:pt x="2380161" y="1105119"/>
                </a:cubicBezTo>
                <a:lnTo>
                  <a:pt x="2380627" y="1103069"/>
                </a:lnTo>
                <a:close/>
                <a:moveTo>
                  <a:pt x="2778023" y="1101214"/>
                </a:moveTo>
                <a:cubicBezTo>
                  <a:pt x="2782711" y="1101725"/>
                  <a:pt x="2783381" y="1111930"/>
                  <a:pt x="2786060" y="1111930"/>
                </a:cubicBezTo>
                <a:lnTo>
                  <a:pt x="2786060" y="1119187"/>
                </a:lnTo>
                <a:cubicBezTo>
                  <a:pt x="2786060" y="1119187"/>
                  <a:pt x="2786060" y="1119187"/>
                  <a:pt x="2771772" y="1104673"/>
                </a:cubicBezTo>
                <a:cubicBezTo>
                  <a:pt x="2774451" y="1101951"/>
                  <a:pt x="2776460" y="1101044"/>
                  <a:pt x="2778023" y="1101214"/>
                </a:cubicBezTo>
                <a:close/>
                <a:moveTo>
                  <a:pt x="2510608" y="1100529"/>
                </a:moveTo>
                <a:lnTo>
                  <a:pt x="2511406" y="1100719"/>
                </a:lnTo>
                <a:lnTo>
                  <a:pt x="2510529" y="1101397"/>
                </a:lnTo>
                <a:close/>
                <a:moveTo>
                  <a:pt x="2503079" y="1093952"/>
                </a:moveTo>
                <a:cubicBezTo>
                  <a:pt x="2503079" y="1093952"/>
                  <a:pt x="2503079" y="1093952"/>
                  <a:pt x="2514253" y="1093952"/>
                </a:cubicBezTo>
                <a:cubicBezTo>
                  <a:pt x="2514253" y="1093952"/>
                  <a:pt x="2512391" y="1094883"/>
                  <a:pt x="2510994" y="1096278"/>
                </a:cubicBezTo>
                <a:lnTo>
                  <a:pt x="2510608" y="1100529"/>
                </a:lnTo>
                <a:lnTo>
                  <a:pt x="2504476" y="1099070"/>
                </a:lnTo>
                <a:cubicBezTo>
                  <a:pt x="2503079" y="1096744"/>
                  <a:pt x="2503079" y="1093952"/>
                  <a:pt x="2503079" y="1093952"/>
                </a:cubicBezTo>
                <a:close/>
                <a:moveTo>
                  <a:pt x="742968" y="1093788"/>
                </a:moveTo>
                <a:cubicBezTo>
                  <a:pt x="742968" y="1093788"/>
                  <a:pt x="742968" y="1093788"/>
                  <a:pt x="744895" y="1093788"/>
                </a:cubicBezTo>
                <a:lnTo>
                  <a:pt x="757172" y="1093788"/>
                </a:lnTo>
                <a:lnTo>
                  <a:pt x="750679" y="1101725"/>
                </a:lnTo>
                <a:close/>
                <a:moveTo>
                  <a:pt x="758294" y="1092416"/>
                </a:moveTo>
                <a:lnTo>
                  <a:pt x="758389" y="1093788"/>
                </a:lnTo>
                <a:lnTo>
                  <a:pt x="757172" y="1093788"/>
                </a:lnTo>
                <a:close/>
                <a:moveTo>
                  <a:pt x="1100942" y="1092002"/>
                </a:moveTo>
                <a:cubicBezTo>
                  <a:pt x="1104514" y="1092002"/>
                  <a:pt x="1108086" y="1092994"/>
                  <a:pt x="1108086" y="1092994"/>
                </a:cubicBezTo>
                <a:lnTo>
                  <a:pt x="1093798" y="1096963"/>
                </a:lnTo>
                <a:cubicBezTo>
                  <a:pt x="1093798" y="1092994"/>
                  <a:pt x="1097370" y="1092002"/>
                  <a:pt x="1100942" y="1092002"/>
                </a:cubicBezTo>
                <a:close/>
                <a:moveTo>
                  <a:pt x="483887" y="1090480"/>
                </a:moveTo>
                <a:cubicBezTo>
                  <a:pt x="487696" y="1089554"/>
                  <a:pt x="490553" y="1089554"/>
                  <a:pt x="490553" y="1093258"/>
                </a:cubicBezTo>
                <a:cubicBezTo>
                  <a:pt x="490553" y="1093258"/>
                  <a:pt x="490553" y="1093258"/>
                  <a:pt x="471503" y="1096962"/>
                </a:cubicBezTo>
                <a:cubicBezTo>
                  <a:pt x="471503" y="1093258"/>
                  <a:pt x="475314" y="1093258"/>
                  <a:pt x="471503" y="1093258"/>
                </a:cubicBezTo>
                <a:cubicBezTo>
                  <a:pt x="475314" y="1093258"/>
                  <a:pt x="480077" y="1091406"/>
                  <a:pt x="483887" y="1090480"/>
                </a:cubicBezTo>
                <a:close/>
                <a:moveTo>
                  <a:pt x="2859739" y="1089678"/>
                </a:moveTo>
                <a:cubicBezTo>
                  <a:pt x="2866842" y="1089157"/>
                  <a:pt x="2866842" y="1097492"/>
                  <a:pt x="2874960" y="1097492"/>
                </a:cubicBezTo>
                <a:cubicBezTo>
                  <a:pt x="2874960" y="1097492"/>
                  <a:pt x="2874960" y="1097492"/>
                  <a:pt x="2849704" y="1108604"/>
                </a:cubicBezTo>
                <a:cubicBezTo>
                  <a:pt x="2849704" y="1108604"/>
                  <a:pt x="2849704" y="1108604"/>
                  <a:pt x="2849704" y="1116012"/>
                </a:cubicBezTo>
                <a:cubicBezTo>
                  <a:pt x="2849704" y="1116012"/>
                  <a:pt x="2849704" y="1116012"/>
                  <a:pt x="2835272" y="1104900"/>
                </a:cubicBezTo>
                <a:cubicBezTo>
                  <a:pt x="2838880" y="1108604"/>
                  <a:pt x="2846096" y="1101196"/>
                  <a:pt x="2853312" y="1097492"/>
                </a:cubicBezTo>
                <a:cubicBezTo>
                  <a:pt x="2853312" y="1097492"/>
                  <a:pt x="2853312" y="1097492"/>
                  <a:pt x="2849704" y="1093787"/>
                </a:cubicBezTo>
                <a:cubicBezTo>
                  <a:pt x="2854214" y="1091009"/>
                  <a:pt x="2857371" y="1089852"/>
                  <a:pt x="2859739" y="1089678"/>
                </a:cubicBezTo>
                <a:close/>
                <a:moveTo>
                  <a:pt x="2120580" y="1089025"/>
                </a:moveTo>
                <a:cubicBezTo>
                  <a:pt x="2124390" y="1092994"/>
                  <a:pt x="2132010" y="1092994"/>
                  <a:pt x="2124390" y="1096962"/>
                </a:cubicBezTo>
                <a:cubicBezTo>
                  <a:pt x="2124390" y="1096962"/>
                  <a:pt x="2112960" y="1096962"/>
                  <a:pt x="2120580" y="1089025"/>
                </a:cubicBezTo>
                <a:close/>
                <a:moveTo>
                  <a:pt x="1740335" y="1089025"/>
                </a:moveTo>
                <a:cubicBezTo>
                  <a:pt x="1736613" y="1092767"/>
                  <a:pt x="1736613" y="1100251"/>
                  <a:pt x="1744058" y="1100251"/>
                </a:cubicBezTo>
                <a:cubicBezTo>
                  <a:pt x="1758948" y="1115219"/>
                  <a:pt x="1718002" y="1118961"/>
                  <a:pt x="1729170" y="1133928"/>
                </a:cubicBezTo>
                <a:cubicBezTo>
                  <a:pt x="1721727" y="1133928"/>
                  <a:pt x="1718002" y="1118961"/>
                  <a:pt x="1703114" y="1130186"/>
                </a:cubicBezTo>
                <a:cubicBezTo>
                  <a:pt x="1703114" y="1130186"/>
                  <a:pt x="1703114" y="1130186"/>
                  <a:pt x="1703114" y="1118961"/>
                </a:cubicBezTo>
                <a:cubicBezTo>
                  <a:pt x="1703114" y="1115219"/>
                  <a:pt x="1699393" y="1122702"/>
                  <a:pt x="1695667" y="1122702"/>
                </a:cubicBezTo>
                <a:cubicBezTo>
                  <a:pt x="1695667" y="1130186"/>
                  <a:pt x="1699393" y="1133928"/>
                  <a:pt x="1695667" y="1137670"/>
                </a:cubicBezTo>
                <a:cubicBezTo>
                  <a:pt x="1691945" y="1126444"/>
                  <a:pt x="1684501" y="1141412"/>
                  <a:pt x="1680780" y="1137670"/>
                </a:cubicBezTo>
                <a:cubicBezTo>
                  <a:pt x="1680780" y="1130186"/>
                  <a:pt x="1688222" y="1133928"/>
                  <a:pt x="1688222" y="1130186"/>
                </a:cubicBezTo>
                <a:cubicBezTo>
                  <a:pt x="1684501" y="1126444"/>
                  <a:pt x="1680780" y="1126444"/>
                  <a:pt x="1677055" y="1126444"/>
                </a:cubicBezTo>
                <a:lnTo>
                  <a:pt x="1671389" y="1127283"/>
                </a:lnTo>
                <a:lnTo>
                  <a:pt x="1693343" y="1115686"/>
                </a:lnTo>
                <a:cubicBezTo>
                  <a:pt x="1704043" y="1109606"/>
                  <a:pt x="1714280" y="1102122"/>
                  <a:pt x="1718002" y="1092767"/>
                </a:cubicBezTo>
                <a:cubicBezTo>
                  <a:pt x="1718002" y="1092767"/>
                  <a:pt x="1718002" y="1092767"/>
                  <a:pt x="1740335" y="1089025"/>
                </a:cubicBezTo>
                <a:close/>
                <a:moveTo>
                  <a:pt x="757915" y="1086951"/>
                </a:moveTo>
                <a:lnTo>
                  <a:pt x="760438" y="1087772"/>
                </a:lnTo>
                <a:cubicBezTo>
                  <a:pt x="760799" y="1088951"/>
                  <a:pt x="759835" y="1090563"/>
                  <a:pt x="758389" y="1092299"/>
                </a:cubicBezTo>
                <a:lnTo>
                  <a:pt x="758294" y="1092416"/>
                </a:lnTo>
                <a:close/>
                <a:moveTo>
                  <a:pt x="516749" y="1086644"/>
                </a:moveTo>
                <a:cubicBezTo>
                  <a:pt x="517739" y="1087438"/>
                  <a:pt x="518732" y="1089025"/>
                  <a:pt x="520716" y="1089025"/>
                </a:cubicBezTo>
                <a:cubicBezTo>
                  <a:pt x="516749" y="1089025"/>
                  <a:pt x="512778" y="1089025"/>
                  <a:pt x="512778" y="1089025"/>
                </a:cubicBezTo>
                <a:cubicBezTo>
                  <a:pt x="514764" y="1085850"/>
                  <a:pt x="515755" y="1085850"/>
                  <a:pt x="516749" y="1086644"/>
                </a:cubicBezTo>
                <a:close/>
                <a:moveTo>
                  <a:pt x="365976" y="1086114"/>
                </a:moveTo>
                <a:lnTo>
                  <a:pt x="370812" y="1087041"/>
                </a:lnTo>
                <a:cubicBezTo>
                  <a:pt x="375800" y="1087438"/>
                  <a:pt x="382150" y="1087438"/>
                  <a:pt x="385779" y="1089025"/>
                </a:cubicBezTo>
                <a:cubicBezTo>
                  <a:pt x="378522" y="1089025"/>
                  <a:pt x="374892" y="1085850"/>
                  <a:pt x="367640" y="1089025"/>
                </a:cubicBezTo>
                <a:close/>
                <a:moveTo>
                  <a:pt x="1778001" y="1085850"/>
                </a:moveTo>
                <a:cubicBezTo>
                  <a:pt x="1774426" y="1085850"/>
                  <a:pt x="1770854" y="1096962"/>
                  <a:pt x="1763713" y="1093258"/>
                </a:cubicBezTo>
                <a:cubicBezTo>
                  <a:pt x="1767283" y="1089554"/>
                  <a:pt x="1778001" y="1085850"/>
                  <a:pt x="1778001" y="1085850"/>
                </a:cubicBezTo>
                <a:close/>
                <a:moveTo>
                  <a:pt x="1755244" y="1085850"/>
                </a:moveTo>
                <a:cubicBezTo>
                  <a:pt x="1755244" y="1085850"/>
                  <a:pt x="1755244" y="1085850"/>
                  <a:pt x="1755244" y="1096962"/>
                </a:cubicBezTo>
                <a:cubicBezTo>
                  <a:pt x="1755244" y="1096962"/>
                  <a:pt x="1755244" y="1096962"/>
                  <a:pt x="1747838" y="1096962"/>
                </a:cubicBezTo>
                <a:cubicBezTo>
                  <a:pt x="1736724" y="1093258"/>
                  <a:pt x="1758948" y="1085850"/>
                  <a:pt x="1755244" y="1085850"/>
                </a:cubicBezTo>
                <a:close/>
                <a:moveTo>
                  <a:pt x="754534" y="1085850"/>
                </a:moveTo>
                <a:cubicBezTo>
                  <a:pt x="752606" y="1085850"/>
                  <a:pt x="755498" y="1085850"/>
                  <a:pt x="757908" y="1086842"/>
                </a:cubicBezTo>
                <a:lnTo>
                  <a:pt x="757915" y="1086951"/>
                </a:lnTo>
                <a:close/>
                <a:moveTo>
                  <a:pt x="554053" y="1085850"/>
                </a:moveTo>
                <a:lnTo>
                  <a:pt x="557232" y="1089025"/>
                </a:lnTo>
                <a:lnTo>
                  <a:pt x="549290" y="1093787"/>
                </a:lnTo>
                <a:close/>
                <a:moveTo>
                  <a:pt x="1310420" y="1085149"/>
                </a:moveTo>
                <a:lnTo>
                  <a:pt x="1312552" y="1089025"/>
                </a:lnTo>
                <a:cubicBezTo>
                  <a:pt x="1305567" y="1089025"/>
                  <a:pt x="1306440" y="1088231"/>
                  <a:pt x="1308186" y="1087041"/>
                </a:cubicBezTo>
                <a:close/>
                <a:moveTo>
                  <a:pt x="2301941" y="1082785"/>
                </a:moveTo>
                <a:cubicBezTo>
                  <a:pt x="2305666" y="1082785"/>
                  <a:pt x="2305666" y="1082785"/>
                  <a:pt x="2305666" y="1082785"/>
                </a:cubicBezTo>
                <a:lnTo>
                  <a:pt x="2305300" y="1083053"/>
                </a:lnTo>
                <a:close/>
                <a:moveTo>
                  <a:pt x="2198562" y="1082675"/>
                </a:moveTo>
                <a:cubicBezTo>
                  <a:pt x="2202226" y="1086485"/>
                  <a:pt x="2216880" y="1082675"/>
                  <a:pt x="2213216" y="1094105"/>
                </a:cubicBezTo>
                <a:cubicBezTo>
                  <a:pt x="2216880" y="1090295"/>
                  <a:pt x="2231534" y="1086485"/>
                  <a:pt x="2220543" y="1082675"/>
                </a:cubicBezTo>
                <a:cubicBezTo>
                  <a:pt x="2220543" y="1082675"/>
                  <a:pt x="2220543" y="1082675"/>
                  <a:pt x="2235197" y="1086485"/>
                </a:cubicBezTo>
                <a:cubicBezTo>
                  <a:pt x="2220543" y="1101725"/>
                  <a:pt x="2205889" y="1094105"/>
                  <a:pt x="2198562" y="1090295"/>
                </a:cubicBezTo>
                <a:cubicBezTo>
                  <a:pt x="2194899" y="1097915"/>
                  <a:pt x="2194899" y="1094105"/>
                  <a:pt x="2187572" y="1097915"/>
                </a:cubicBezTo>
                <a:lnTo>
                  <a:pt x="2187572" y="1090295"/>
                </a:lnTo>
                <a:cubicBezTo>
                  <a:pt x="2187572" y="1090295"/>
                  <a:pt x="2187572" y="1090295"/>
                  <a:pt x="2198562" y="1082675"/>
                </a:cubicBezTo>
                <a:close/>
                <a:moveTo>
                  <a:pt x="1681162" y="1082675"/>
                </a:moveTo>
                <a:cubicBezTo>
                  <a:pt x="1681162" y="1085850"/>
                  <a:pt x="1695449" y="1085850"/>
                  <a:pt x="1684736" y="1089025"/>
                </a:cubicBezTo>
                <a:close/>
                <a:moveTo>
                  <a:pt x="1309059" y="1082675"/>
                </a:moveTo>
                <a:cubicBezTo>
                  <a:pt x="1310806" y="1083469"/>
                  <a:pt x="1311024" y="1084263"/>
                  <a:pt x="1310587" y="1085007"/>
                </a:cubicBezTo>
                <a:lnTo>
                  <a:pt x="1310420" y="1085149"/>
                </a:lnTo>
                <a:close/>
                <a:moveTo>
                  <a:pt x="490553" y="1082675"/>
                </a:moveTo>
                <a:cubicBezTo>
                  <a:pt x="490553" y="1082675"/>
                  <a:pt x="490553" y="1082675"/>
                  <a:pt x="505562" y="1082675"/>
                </a:cubicBezTo>
                <a:cubicBezTo>
                  <a:pt x="494306" y="1082675"/>
                  <a:pt x="505562" y="1093788"/>
                  <a:pt x="505562" y="1097492"/>
                </a:cubicBezTo>
                <a:cubicBezTo>
                  <a:pt x="516822" y="1101196"/>
                  <a:pt x="520575" y="1097492"/>
                  <a:pt x="528076" y="1097492"/>
                </a:cubicBezTo>
                <a:cubicBezTo>
                  <a:pt x="528076" y="1097492"/>
                  <a:pt x="528076" y="1097492"/>
                  <a:pt x="524324" y="1093788"/>
                </a:cubicBezTo>
                <a:cubicBezTo>
                  <a:pt x="531829" y="1093788"/>
                  <a:pt x="531829" y="1101196"/>
                  <a:pt x="531829" y="1101196"/>
                </a:cubicBezTo>
                <a:cubicBezTo>
                  <a:pt x="531829" y="1101196"/>
                  <a:pt x="531829" y="1101196"/>
                  <a:pt x="505562" y="1104900"/>
                </a:cubicBezTo>
                <a:cubicBezTo>
                  <a:pt x="501810" y="1097492"/>
                  <a:pt x="505562" y="1082675"/>
                  <a:pt x="490553" y="1082675"/>
                </a:cubicBezTo>
                <a:close/>
                <a:moveTo>
                  <a:pt x="364010" y="1082675"/>
                </a:moveTo>
                <a:cubicBezTo>
                  <a:pt x="364010" y="1082675"/>
                  <a:pt x="364010" y="1082675"/>
                  <a:pt x="364463" y="1083469"/>
                </a:cubicBezTo>
                <a:lnTo>
                  <a:pt x="365976" y="1086114"/>
                </a:lnTo>
                <a:lnTo>
                  <a:pt x="364858" y="1085900"/>
                </a:lnTo>
                <a:cubicBezTo>
                  <a:pt x="363554" y="1085255"/>
                  <a:pt x="363101" y="1084263"/>
                  <a:pt x="364010" y="1082675"/>
                </a:cubicBezTo>
                <a:close/>
                <a:moveTo>
                  <a:pt x="327042" y="1082675"/>
                </a:moveTo>
                <a:lnTo>
                  <a:pt x="327042" y="1089025"/>
                </a:lnTo>
                <a:lnTo>
                  <a:pt x="322279" y="1089025"/>
                </a:lnTo>
                <a:close/>
                <a:moveTo>
                  <a:pt x="2317747" y="1077912"/>
                </a:moveTo>
                <a:cubicBezTo>
                  <a:pt x="2317747" y="1082674"/>
                  <a:pt x="2325156" y="1077912"/>
                  <a:pt x="2328860" y="1082674"/>
                </a:cubicBezTo>
                <a:cubicBezTo>
                  <a:pt x="2328860" y="1082674"/>
                  <a:pt x="2328860" y="1082674"/>
                  <a:pt x="2321451" y="1082674"/>
                </a:cubicBezTo>
                <a:cubicBezTo>
                  <a:pt x="2321451" y="1082674"/>
                  <a:pt x="2321451" y="1077912"/>
                  <a:pt x="2317747" y="1077912"/>
                </a:cubicBezTo>
                <a:close/>
                <a:moveTo>
                  <a:pt x="914415" y="1077912"/>
                </a:moveTo>
                <a:lnTo>
                  <a:pt x="922352" y="1077912"/>
                </a:lnTo>
                <a:lnTo>
                  <a:pt x="914415" y="1089024"/>
                </a:lnTo>
                <a:lnTo>
                  <a:pt x="906477" y="1082674"/>
                </a:lnTo>
                <a:lnTo>
                  <a:pt x="914415" y="1085849"/>
                </a:lnTo>
                <a:close/>
                <a:moveTo>
                  <a:pt x="299781" y="1077000"/>
                </a:moveTo>
                <a:cubicBezTo>
                  <a:pt x="306205" y="1077877"/>
                  <a:pt x="304816" y="1085594"/>
                  <a:pt x="315929" y="1082788"/>
                </a:cubicBezTo>
                <a:cubicBezTo>
                  <a:pt x="315929" y="1082788"/>
                  <a:pt x="315929" y="1082788"/>
                  <a:pt x="308525" y="1082788"/>
                </a:cubicBezTo>
                <a:cubicBezTo>
                  <a:pt x="315929" y="1094014"/>
                  <a:pt x="308525" y="1086530"/>
                  <a:pt x="308525" y="1094014"/>
                </a:cubicBezTo>
                <a:cubicBezTo>
                  <a:pt x="304816" y="1090272"/>
                  <a:pt x="297413" y="1090272"/>
                  <a:pt x="293691" y="1090272"/>
                </a:cubicBezTo>
                <a:cubicBezTo>
                  <a:pt x="293691" y="1094014"/>
                  <a:pt x="301111" y="1094014"/>
                  <a:pt x="304816" y="1097756"/>
                </a:cubicBezTo>
                <a:cubicBezTo>
                  <a:pt x="293691" y="1097756"/>
                  <a:pt x="293691" y="1101498"/>
                  <a:pt x="286281" y="1105239"/>
                </a:cubicBezTo>
                <a:cubicBezTo>
                  <a:pt x="286281" y="1105239"/>
                  <a:pt x="286281" y="1105239"/>
                  <a:pt x="293691" y="1108981"/>
                </a:cubicBezTo>
                <a:cubicBezTo>
                  <a:pt x="289988" y="1108981"/>
                  <a:pt x="286281" y="1105239"/>
                  <a:pt x="282577" y="1105239"/>
                </a:cubicBezTo>
                <a:cubicBezTo>
                  <a:pt x="278872" y="1116465"/>
                  <a:pt x="289988" y="1112723"/>
                  <a:pt x="282577" y="1123949"/>
                </a:cubicBezTo>
                <a:cubicBezTo>
                  <a:pt x="267762" y="1123949"/>
                  <a:pt x="286281" y="1112723"/>
                  <a:pt x="278872" y="1105239"/>
                </a:cubicBezTo>
                <a:cubicBezTo>
                  <a:pt x="275169" y="1103369"/>
                  <a:pt x="267762" y="1102433"/>
                  <a:pt x="261742" y="1102433"/>
                </a:cubicBezTo>
                <a:lnTo>
                  <a:pt x="255916" y="1102989"/>
                </a:lnTo>
                <a:lnTo>
                  <a:pt x="260352" y="1099627"/>
                </a:lnTo>
                <a:cubicBezTo>
                  <a:pt x="262207" y="1097756"/>
                  <a:pt x="262207" y="1095885"/>
                  <a:pt x="256647" y="1094014"/>
                </a:cubicBezTo>
                <a:cubicBezTo>
                  <a:pt x="260352" y="1097756"/>
                  <a:pt x="260352" y="1097756"/>
                  <a:pt x="264058" y="1097756"/>
                </a:cubicBezTo>
                <a:cubicBezTo>
                  <a:pt x="267762" y="1094014"/>
                  <a:pt x="264058" y="1094014"/>
                  <a:pt x="260352" y="1090272"/>
                </a:cubicBezTo>
                <a:cubicBezTo>
                  <a:pt x="260352" y="1090272"/>
                  <a:pt x="264058" y="1086530"/>
                  <a:pt x="264058" y="1086530"/>
                </a:cubicBezTo>
                <a:cubicBezTo>
                  <a:pt x="264058" y="1086530"/>
                  <a:pt x="264058" y="1086530"/>
                  <a:pt x="275169" y="1090272"/>
                </a:cubicBezTo>
                <a:cubicBezTo>
                  <a:pt x="278872" y="1086530"/>
                  <a:pt x="271466" y="1082788"/>
                  <a:pt x="278872" y="1082788"/>
                </a:cubicBezTo>
                <a:cubicBezTo>
                  <a:pt x="278872" y="1082788"/>
                  <a:pt x="278872" y="1082788"/>
                  <a:pt x="282577" y="1090272"/>
                </a:cubicBezTo>
                <a:cubicBezTo>
                  <a:pt x="289988" y="1086530"/>
                  <a:pt x="297413" y="1086530"/>
                  <a:pt x="297413" y="1082788"/>
                </a:cubicBezTo>
                <a:cubicBezTo>
                  <a:pt x="297413" y="1082788"/>
                  <a:pt x="297413" y="1082788"/>
                  <a:pt x="289988" y="1079046"/>
                </a:cubicBezTo>
                <a:cubicBezTo>
                  <a:pt x="294615" y="1077175"/>
                  <a:pt x="297640" y="1076707"/>
                  <a:pt x="299781" y="1077000"/>
                </a:cubicBezTo>
                <a:close/>
                <a:moveTo>
                  <a:pt x="1881555" y="1075950"/>
                </a:moveTo>
                <a:lnTo>
                  <a:pt x="1881510" y="1076314"/>
                </a:lnTo>
                <a:cubicBezTo>
                  <a:pt x="1880638" y="1077421"/>
                  <a:pt x="1878776" y="1078120"/>
                  <a:pt x="1875054" y="1078120"/>
                </a:cubicBezTo>
                <a:close/>
                <a:moveTo>
                  <a:pt x="1795989" y="1074737"/>
                </a:moveTo>
                <a:cubicBezTo>
                  <a:pt x="1803397" y="1074737"/>
                  <a:pt x="1803397" y="1082448"/>
                  <a:pt x="1814510" y="1074737"/>
                </a:cubicBezTo>
                <a:cubicBezTo>
                  <a:pt x="1810806" y="1078592"/>
                  <a:pt x="1807102" y="1086303"/>
                  <a:pt x="1807102" y="1090158"/>
                </a:cubicBezTo>
                <a:cubicBezTo>
                  <a:pt x="1799696" y="1086303"/>
                  <a:pt x="1784877" y="1101724"/>
                  <a:pt x="1781174" y="1094014"/>
                </a:cubicBezTo>
                <a:cubicBezTo>
                  <a:pt x="1795989" y="1090158"/>
                  <a:pt x="1781174" y="1082448"/>
                  <a:pt x="1784877" y="1078592"/>
                </a:cubicBezTo>
                <a:cubicBezTo>
                  <a:pt x="1784877" y="1078592"/>
                  <a:pt x="1784877" y="1078592"/>
                  <a:pt x="1792285" y="1086303"/>
                </a:cubicBezTo>
                <a:cubicBezTo>
                  <a:pt x="1795989" y="1086303"/>
                  <a:pt x="1799696" y="1082448"/>
                  <a:pt x="1799696" y="1078592"/>
                </a:cubicBezTo>
                <a:cubicBezTo>
                  <a:pt x="1799696" y="1078592"/>
                  <a:pt x="1799696" y="1074737"/>
                  <a:pt x="1795989" y="1074737"/>
                </a:cubicBezTo>
                <a:close/>
                <a:moveTo>
                  <a:pt x="1886221" y="1074393"/>
                </a:moveTo>
                <a:cubicBezTo>
                  <a:pt x="1901111" y="1070665"/>
                  <a:pt x="1897389" y="1085574"/>
                  <a:pt x="1889944" y="1089301"/>
                </a:cubicBezTo>
                <a:cubicBezTo>
                  <a:pt x="1878776" y="1074393"/>
                  <a:pt x="1878776" y="1104210"/>
                  <a:pt x="1863887" y="1104210"/>
                </a:cubicBezTo>
                <a:cubicBezTo>
                  <a:pt x="1871332" y="1104210"/>
                  <a:pt x="1878776" y="1104210"/>
                  <a:pt x="1886221" y="1100483"/>
                </a:cubicBezTo>
                <a:cubicBezTo>
                  <a:pt x="1886221" y="1100483"/>
                  <a:pt x="1886221" y="1100483"/>
                  <a:pt x="1889944" y="1104210"/>
                </a:cubicBezTo>
                <a:cubicBezTo>
                  <a:pt x="1919723" y="1107937"/>
                  <a:pt x="1882499" y="1096756"/>
                  <a:pt x="1904833" y="1085574"/>
                </a:cubicBezTo>
                <a:cubicBezTo>
                  <a:pt x="1916001" y="1085574"/>
                  <a:pt x="1904833" y="1096756"/>
                  <a:pt x="1916001" y="1096756"/>
                </a:cubicBezTo>
                <a:cubicBezTo>
                  <a:pt x="1930890" y="1096756"/>
                  <a:pt x="1930890" y="1081847"/>
                  <a:pt x="1938335" y="1085574"/>
                </a:cubicBezTo>
                <a:cubicBezTo>
                  <a:pt x="1932751" y="1099551"/>
                  <a:pt x="1908323" y="1105142"/>
                  <a:pt x="1893317" y="1113353"/>
                </a:cubicBezTo>
                <a:lnTo>
                  <a:pt x="1886747" y="1119119"/>
                </a:lnTo>
                <a:lnTo>
                  <a:pt x="1878776" y="1119119"/>
                </a:lnTo>
                <a:cubicBezTo>
                  <a:pt x="1878776" y="1119119"/>
                  <a:pt x="1882499" y="1115391"/>
                  <a:pt x="1886221" y="1115391"/>
                </a:cubicBezTo>
                <a:cubicBezTo>
                  <a:pt x="1878776" y="1100483"/>
                  <a:pt x="1863887" y="1130300"/>
                  <a:pt x="1852720" y="1119119"/>
                </a:cubicBezTo>
                <a:cubicBezTo>
                  <a:pt x="1856442" y="1111664"/>
                  <a:pt x="1848997" y="1115391"/>
                  <a:pt x="1863887" y="1111664"/>
                </a:cubicBezTo>
                <a:cubicBezTo>
                  <a:pt x="1867609" y="1100483"/>
                  <a:pt x="1856442" y="1107937"/>
                  <a:pt x="1863887" y="1096756"/>
                </a:cubicBezTo>
                <a:cubicBezTo>
                  <a:pt x="1878776" y="1085574"/>
                  <a:pt x="1875054" y="1085574"/>
                  <a:pt x="1886221" y="1074393"/>
                </a:cubicBezTo>
                <a:close/>
                <a:moveTo>
                  <a:pt x="1952623" y="1071562"/>
                </a:moveTo>
                <a:cubicBezTo>
                  <a:pt x="1952623" y="1075266"/>
                  <a:pt x="1941907" y="1075266"/>
                  <a:pt x="1949051" y="1082674"/>
                </a:cubicBezTo>
                <a:cubicBezTo>
                  <a:pt x="1941907" y="1082674"/>
                  <a:pt x="1938335" y="1078970"/>
                  <a:pt x="1938335" y="1078970"/>
                </a:cubicBezTo>
                <a:cubicBezTo>
                  <a:pt x="1938335" y="1078970"/>
                  <a:pt x="1938335" y="1078970"/>
                  <a:pt x="1952623" y="1071562"/>
                </a:cubicBezTo>
                <a:close/>
                <a:moveTo>
                  <a:pt x="1491657" y="1071562"/>
                </a:moveTo>
                <a:cubicBezTo>
                  <a:pt x="1495427" y="1075134"/>
                  <a:pt x="1491657" y="1078706"/>
                  <a:pt x="1491657" y="1082278"/>
                </a:cubicBezTo>
                <a:cubicBezTo>
                  <a:pt x="1487883" y="1082278"/>
                  <a:pt x="1476574" y="1085850"/>
                  <a:pt x="1465263" y="1082278"/>
                </a:cubicBezTo>
                <a:cubicBezTo>
                  <a:pt x="1484117" y="1082278"/>
                  <a:pt x="1476574" y="1075134"/>
                  <a:pt x="1491657" y="1071562"/>
                </a:cubicBezTo>
                <a:close/>
                <a:moveTo>
                  <a:pt x="1327157" y="1071562"/>
                </a:moveTo>
                <a:lnTo>
                  <a:pt x="1323982" y="1082675"/>
                </a:lnTo>
                <a:lnTo>
                  <a:pt x="1320807" y="1077912"/>
                </a:lnTo>
                <a:lnTo>
                  <a:pt x="1323982" y="1077912"/>
                </a:lnTo>
                <a:close/>
                <a:moveTo>
                  <a:pt x="1340898" y="1069281"/>
                </a:moveTo>
                <a:cubicBezTo>
                  <a:pt x="1344018" y="1069777"/>
                  <a:pt x="1347589" y="1070769"/>
                  <a:pt x="1349375" y="1070769"/>
                </a:cubicBezTo>
                <a:cubicBezTo>
                  <a:pt x="1349375" y="1070769"/>
                  <a:pt x="1349375" y="1070769"/>
                  <a:pt x="1342238" y="1074738"/>
                </a:cubicBezTo>
                <a:cubicBezTo>
                  <a:pt x="1342238" y="1074738"/>
                  <a:pt x="1342238" y="1074738"/>
                  <a:pt x="1342238" y="1070769"/>
                </a:cubicBezTo>
                <a:lnTo>
                  <a:pt x="1335094" y="1070769"/>
                </a:lnTo>
                <a:cubicBezTo>
                  <a:pt x="1335094" y="1068785"/>
                  <a:pt x="1337773" y="1068785"/>
                  <a:pt x="1340898" y="1069281"/>
                </a:cubicBezTo>
                <a:close/>
                <a:moveTo>
                  <a:pt x="2232023" y="1066800"/>
                </a:moveTo>
                <a:cubicBezTo>
                  <a:pt x="2232023" y="1066800"/>
                  <a:pt x="2232023" y="1066800"/>
                  <a:pt x="2228319" y="1077912"/>
                </a:cubicBezTo>
                <a:lnTo>
                  <a:pt x="2220910" y="1077912"/>
                </a:lnTo>
                <a:cubicBezTo>
                  <a:pt x="2220910" y="1070504"/>
                  <a:pt x="2232023" y="1070504"/>
                  <a:pt x="2232023" y="1066800"/>
                </a:cubicBezTo>
                <a:close/>
                <a:moveTo>
                  <a:pt x="1186507" y="1066800"/>
                </a:moveTo>
                <a:cubicBezTo>
                  <a:pt x="1186507" y="1066800"/>
                  <a:pt x="1186507" y="1066800"/>
                  <a:pt x="1196984" y="1078230"/>
                </a:cubicBezTo>
                <a:cubicBezTo>
                  <a:pt x="1196984" y="1074420"/>
                  <a:pt x="1179521" y="1085850"/>
                  <a:pt x="1179521" y="1074420"/>
                </a:cubicBezTo>
                <a:cubicBezTo>
                  <a:pt x="1186507" y="1074420"/>
                  <a:pt x="1186507" y="1070610"/>
                  <a:pt x="1186507" y="1066800"/>
                </a:cubicBezTo>
                <a:close/>
                <a:moveTo>
                  <a:pt x="914414" y="1066800"/>
                </a:moveTo>
                <a:cubicBezTo>
                  <a:pt x="917986" y="1066800"/>
                  <a:pt x="928702" y="1071562"/>
                  <a:pt x="921558" y="1071562"/>
                </a:cubicBezTo>
                <a:close/>
                <a:moveTo>
                  <a:pt x="352441" y="1066800"/>
                </a:moveTo>
                <a:lnTo>
                  <a:pt x="357204" y="1066800"/>
                </a:lnTo>
                <a:lnTo>
                  <a:pt x="349266" y="1071562"/>
                </a:lnTo>
                <a:close/>
                <a:moveTo>
                  <a:pt x="2144886" y="1065833"/>
                </a:moveTo>
                <a:cubicBezTo>
                  <a:pt x="2146918" y="1065543"/>
                  <a:pt x="2148543" y="1066006"/>
                  <a:pt x="2149472" y="1067858"/>
                </a:cubicBezTo>
                <a:cubicBezTo>
                  <a:pt x="2127180" y="1067858"/>
                  <a:pt x="2116033" y="1097492"/>
                  <a:pt x="2097456" y="1093788"/>
                </a:cubicBezTo>
                <a:cubicBezTo>
                  <a:pt x="2101172" y="1097492"/>
                  <a:pt x="2104887" y="1093788"/>
                  <a:pt x="2108602" y="1101196"/>
                </a:cubicBezTo>
                <a:cubicBezTo>
                  <a:pt x="2108602" y="1101196"/>
                  <a:pt x="2108602" y="1101196"/>
                  <a:pt x="2104887" y="1112308"/>
                </a:cubicBezTo>
                <a:cubicBezTo>
                  <a:pt x="2067733" y="1112308"/>
                  <a:pt x="2071448" y="1130829"/>
                  <a:pt x="2041725" y="1134533"/>
                </a:cubicBezTo>
                <a:cubicBezTo>
                  <a:pt x="2045440" y="1141942"/>
                  <a:pt x="2060302" y="1138238"/>
                  <a:pt x="2056586" y="1149350"/>
                </a:cubicBezTo>
                <a:cubicBezTo>
                  <a:pt x="2045440" y="1156758"/>
                  <a:pt x="2049156" y="1153054"/>
                  <a:pt x="2038009" y="1153054"/>
                </a:cubicBezTo>
                <a:cubicBezTo>
                  <a:pt x="2038009" y="1153054"/>
                  <a:pt x="2038009" y="1153054"/>
                  <a:pt x="2052871" y="1145646"/>
                </a:cubicBezTo>
                <a:cubicBezTo>
                  <a:pt x="2038009" y="1149350"/>
                  <a:pt x="2034294" y="1138238"/>
                  <a:pt x="2012001" y="1149350"/>
                </a:cubicBezTo>
                <a:cubicBezTo>
                  <a:pt x="2012001" y="1149350"/>
                  <a:pt x="2012001" y="1149350"/>
                  <a:pt x="2015717" y="1156758"/>
                </a:cubicBezTo>
                <a:cubicBezTo>
                  <a:pt x="2015717" y="1145646"/>
                  <a:pt x="1974847" y="1171575"/>
                  <a:pt x="1985993" y="1149350"/>
                </a:cubicBezTo>
                <a:cubicBezTo>
                  <a:pt x="1997140" y="1145646"/>
                  <a:pt x="2019432" y="1134533"/>
                  <a:pt x="2026863" y="1123421"/>
                </a:cubicBezTo>
                <a:cubicBezTo>
                  <a:pt x="2026863" y="1130829"/>
                  <a:pt x="2045440" y="1116013"/>
                  <a:pt x="2045440" y="1127125"/>
                </a:cubicBezTo>
                <a:cubicBezTo>
                  <a:pt x="2064017" y="1116013"/>
                  <a:pt x="2038009" y="1123421"/>
                  <a:pt x="2045440" y="1108604"/>
                </a:cubicBezTo>
                <a:cubicBezTo>
                  <a:pt x="2045440" y="1108604"/>
                  <a:pt x="2045440" y="1108604"/>
                  <a:pt x="2067733" y="1101196"/>
                </a:cubicBezTo>
                <a:cubicBezTo>
                  <a:pt x="2075164" y="1101196"/>
                  <a:pt x="2078879" y="1090083"/>
                  <a:pt x="2090025" y="1090083"/>
                </a:cubicBezTo>
                <a:cubicBezTo>
                  <a:pt x="2090025" y="1090083"/>
                  <a:pt x="2090025" y="1090083"/>
                  <a:pt x="2090025" y="1097492"/>
                </a:cubicBezTo>
                <a:cubicBezTo>
                  <a:pt x="2101172" y="1090083"/>
                  <a:pt x="2104887" y="1075267"/>
                  <a:pt x="2123464" y="1071563"/>
                </a:cubicBezTo>
                <a:cubicBezTo>
                  <a:pt x="2129037" y="1074341"/>
                  <a:pt x="2138790" y="1066701"/>
                  <a:pt x="2144886" y="1065833"/>
                </a:cubicBezTo>
                <a:close/>
                <a:moveTo>
                  <a:pt x="439073" y="1064088"/>
                </a:moveTo>
                <a:lnTo>
                  <a:pt x="440474" y="1065082"/>
                </a:lnTo>
                <a:cubicBezTo>
                  <a:pt x="445508" y="1066924"/>
                  <a:pt x="446898" y="1062236"/>
                  <a:pt x="452455" y="1067594"/>
                </a:cubicBezTo>
                <a:cubicBezTo>
                  <a:pt x="445049" y="1074737"/>
                  <a:pt x="437638" y="1071165"/>
                  <a:pt x="430228" y="1071165"/>
                </a:cubicBezTo>
                <a:cubicBezTo>
                  <a:pt x="430228" y="1071165"/>
                  <a:pt x="430228" y="1071165"/>
                  <a:pt x="441341" y="1067594"/>
                </a:cubicBezTo>
                <a:close/>
                <a:moveTo>
                  <a:pt x="2239052" y="1060450"/>
                </a:moveTo>
                <a:cubicBezTo>
                  <a:pt x="2239052" y="1060450"/>
                  <a:pt x="2239052" y="1060450"/>
                  <a:pt x="2262185" y="1064154"/>
                </a:cubicBezTo>
                <a:cubicBezTo>
                  <a:pt x="2254474" y="1071562"/>
                  <a:pt x="2254474" y="1064154"/>
                  <a:pt x="2246763" y="1067858"/>
                </a:cubicBezTo>
                <a:cubicBezTo>
                  <a:pt x="2246763" y="1067858"/>
                  <a:pt x="2246763" y="1067858"/>
                  <a:pt x="2246763" y="1071562"/>
                </a:cubicBezTo>
                <a:cubicBezTo>
                  <a:pt x="2242908" y="1067858"/>
                  <a:pt x="2235197" y="1067858"/>
                  <a:pt x="2239052" y="1060450"/>
                </a:cubicBezTo>
                <a:close/>
                <a:moveTo>
                  <a:pt x="579457" y="1060450"/>
                </a:moveTo>
                <a:cubicBezTo>
                  <a:pt x="587394" y="1060450"/>
                  <a:pt x="583425" y="1063625"/>
                  <a:pt x="587394" y="1066800"/>
                </a:cubicBezTo>
                <a:cubicBezTo>
                  <a:pt x="587394" y="1063625"/>
                  <a:pt x="583425" y="1060450"/>
                  <a:pt x="579457" y="1060450"/>
                </a:cubicBezTo>
                <a:close/>
                <a:moveTo>
                  <a:pt x="501666" y="1060450"/>
                </a:moveTo>
                <a:lnTo>
                  <a:pt x="504841" y="1060450"/>
                </a:lnTo>
                <a:lnTo>
                  <a:pt x="501666" y="1063625"/>
                </a:lnTo>
                <a:close/>
                <a:moveTo>
                  <a:pt x="433937" y="1060450"/>
                </a:moveTo>
                <a:cubicBezTo>
                  <a:pt x="437638" y="1060450"/>
                  <a:pt x="438563" y="1062236"/>
                  <a:pt x="439027" y="1064022"/>
                </a:cubicBezTo>
                <a:lnTo>
                  <a:pt x="439073" y="1064088"/>
                </a:lnTo>
                <a:close/>
                <a:moveTo>
                  <a:pt x="382604" y="1060450"/>
                </a:moveTo>
                <a:cubicBezTo>
                  <a:pt x="401124" y="1067753"/>
                  <a:pt x="412236" y="1078706"/>
                  <a:pt x="427053" y="1089660"/>
                </a:cubicBezTo>
                <a:cubicBezTo>
                  <a:pt x="419649" y="1093311"/>
                  <a:pt x="415941" y="1096962"/>
                  <a:pt x="401124" y="1096962"/>
                </a:cubicBezTo>
                <a:cubicBezTo>
                  <a:pt x="393716" y="1089660"/>
                  <a:pt x="412236" y="1093311"/>
                  <a:pt x="404828" y="1086009"/>
                </a:cubicBezTo>
                <a:cubicBezTo>
                  <a:pt x="397424" y="1093311"/>
                  <a:pt x="401124" y="1082357"/>
                  <a:pt x="401124" y="1078706"/>
                </a:cubicBezTo>
                <a:cubicBezTo>
                  <a:pt x="393716" y="1082357"/>
                  <a:pt x="393716" y="1082357"/>
                  <a:pt x="390012" y="1086009"/>
                </a:cubicBezTo>
                <a:cubicBezTo>
                  <a:pt x="390012" y="1086009"/>
                  <a:pt x="390012" y="1086009"/>
                  <a:pt x="378900" y="1078706"/>
                </a:cubicBezTo>
                <a:cubicBezTo>
                  <a:pt x="378900" y="1078706"/>
                  <a:pt x="378900" y="1078706"/>
                  <a:pt x="382604" y="1078706"/>
                </a:cubicBezTo>
                <a:cubicBezTo>
                  <a:pt x="378900" y="1071404"/>
                  <a:pt x="367786" y="1067753"/>
                  <a:pt x="360380" y="1064101"/>
                </a:cubicBezTo>
                <a:cubicBezTo>
                  <a:pt x="360380" y="1064101"/>
                  <a:pt x="360380" y="1064101"/>
                  <a:pt x="386314" y="1064101"/>
                </a:cubicBezTo>
                <a:cubicBezTo>
                  <a:pt x="386314" y="1064101"/>
                  <a:pt x="382604" y="1060450"/>
                  <a:pt x="382604" y="1060450"/>
                </a:cubicBezTo>
                <a:close/>
                <a:moveTo>
                  <a:pt x="568344" y="1059457"/>
                </a:moveTo>
                <a:cubicBezTo>
                  <a:pt x="564608" y="1063228"/>
                  <a:pt x="557138" y="1066998"/>
                  <a:pt x="568344" y="1070768"/>
                </a:cubicBezTo>
                <a:cubicBezTo>
                  <a:pt x="568344" y="1070768"/>
                  <a:pt x="568344" y="1070768"/>
                  <a:pt x="553400" y="1074538"/>
                </a:cubicBezTo>
                <a:cubicBezTo>
                  <a:pt x="553400" y="1074538"/>
                  <a:pt x="553400" y="1074538"/>
                  <a:pt x="557138" y="1085849"/>
                </a:cubicBezTo>
                <a:cubicBezTo>
                  <a:pt x="542194" y="1082079"/>
                  <a:pt x="553400" y="1074538"/>
                  <a:pt x="534723" y="1070768"/>
                </a:cubicBezTo>
                <a:cubicBezTo>
                  <a:pt x="538458" y="1078309"/>
                  <a:pt x="523518" y="1078309"/>
                  <a:pt x="519784" y="1082079"/>
                </a:cubicBezTo>
                <a:cubicBezTo>
                  <a:pt x="516050" y="1078309"/>
                  <a:pt x="504841" y="1066998"/>
                  <a:pt x="519784" y="1066998"/>
                </a:cubicBezTo>
                <a:cubicBezTo>
                  <a:pt x="538458" y="1078309"/>
                  <a:pt x="553400" y="1055687"/>
                  <a:pt x="568344" y="1059457"/>
                </a:cubicBezTo>
                <a:close/>
                <a:moveTo>
                  <a:pt x="213861" y="1057682"/>
                </a:moveTo>
                <a:lnTo>
                  <a:pt x="214879" y="1058230"/>
                </a:lnTo>
                <a:cubicBezTo>
                  <a:pt x="215113" y="1058907"/>
                  <a:pt x="214998" y="1059245"/>
                  <a:pt x="214359" y="1058512"/>
                </a:cubicBezTo>
                <a:close/>
                <a:moveTo>
                  <a:pt x="1610453" y="1056878"/>
                </a:moveTo>
                <a:cubicBezTo>
                  <a:pt x="1612317" y="1056878"/>
                  <a:pt x="1612317" y="1056878"/>
                  <a:pt x="1612317" y="1057342"/>
                </a:cubicBezTo>
                <a:lnTo>
                  <a:pt x="1612425" y="1057533"/>
                </a:lnTo>
                <a:close/>
                <a:moveTo>
                  <a:pt x="2511422" y="1055687"/>
                </a:moveTo>
                <a:lnTo>
                  <a:pt x="2514597" y="1055687"/>
                </a:lnTo>
                <a:lnTo>
                  <a:pt x="2511422" y="1063624"/>
                </a:lnTo>
                <a:close/>
                <a:moveTo>
                  <a:pt x="746652" y="1055687"/>
                </a:moveTo>
                <a:cubicBezTo>
                  <a:pt x="746652" y="1055687"/>
                  <a:pt x="746652" y="1055687"/>
                  <a:pt x="761522" y="1066849"/>
                </a:cubicBezTo>
                <a:cubicBezTo>
                  <a:pt x="761522" y="1066849"/>
                  <a:pt x="761522" y="1066849"/>
                  <a:pt x="742934" y="1074291"/>
                </a:cubicBezTo>
                <a:cubicBezTo>
                  <a:pt x="742934" y="1074291"/>
                  <a:pt x="742934" y="1074291"/>
                  <a:pt x="750369" y="1081732"/>
                </a:cubicBezTo>
                <a:cubicBezTo>
                  <a:pt x="750369" y="1081732"/>
                  <a:pt x="750369" y="1081732"/>
                  <a:pt x="739217" y="1081732"/>
                </a:cubicBezTo>
                <a:cubicBezTo>
                  <a:pt x="735499" y="1085453"/>
                  <a:pt x="731782" y="1089173"/>
                  <a:pt x="731782" y="1096615"/>
                </a:cubicBezTo>
                <a:cubicBezTo>
                  <a:pt x="731782" y="1096615"/>
                  <a:pt x="731782" y="1096615"/>
                  <a:pt x="750369" y="1107777"/>
                </a:cubicBezTo>
                <a:cubicBezTo>
                  <a:pt x="757804" y="1100336"/>
                  <a:pt x="768957" y="1092894"/>
                  <a:pt x="772674" y="1085453"/>
                </a:cubicBezTo>
                <a:cubicBezTo>
                  <a:pt x="750369" y="1092894"/>
                  <a:pt x="776392" y="1085453"/>
                  <a:pt x="761522" y="1085453"/>
                </a:cubicBezTo>
                <a:cubicBezTo>
                  <a:pt x="761522" y="1085453"/>
                  <a:pt x="761522" y="1085453"/>
                  <a:pt x="798697" y="1074291"/>
                </a:cubicBezTo>
                <a:cubicBezTo>
                  <a:pt x="798697" y="1074291"/>
                  <a:pt x="798697" y="1074291"/>
                  <a:pt x="802414" y="1085453"/>
                </a:cubicBezTo>
                <a:cubicBezTo>
                  <a:pt x="802414" y="1085453"/>
                  <a:pt x="802414" y="1085453"/>
                  <a:pt x="809849" y="1078011"/>
                </a:cubicBezTo>
                <a:cubicBezTo>
                  <a:pt x="821002" y="1074291"/>
                  <a:pt x="835872" y="1070570"/>
                  <a:pt x="843304" y="1078011"/>
                </a:cubicBezTo>
                <a:cubicBezTo>
                  <a:pt x="843304" y="1078011"/>
                  <a:pt x="843304" y="1078011"/>
                  <a:pt x="839589" y="1074291"/>
                </a:cubicBezTo>
                <a:cubicBezTo>
                  <a:pt x="847021" y="1070570"/>
                  <a:pt x="854456" y="1070570"/>
                  <a:pt x="854456" y="1066849"/>
                </a:cubicBezTo>
                <a:cubicBezTo>
                  <a:pt x="854456" y="1066849"/>
                  <a:pt x="854456" y="1066849"/>
                  <a:pt x="865608" y="1074291"/>
                </a:cubicBezTo>
                <a:cubicBezTo>
                  <a:pt x="873043" y="1055687"/>
                  <a:pt x="884196" y="1081732"/>
                  <a:pt x="910218" y="1074291"/>
                </a:cubicBezTo>
                <a:cubicBezTo>
                  <a:pt x="910218" y="1074291"/>
                  <a:pt x="887913" y="1078011"/>
                  <a:pt x="891631" y="1081732"/>
                </a:cubicBezTo>
                <a:cubicBezTo>
                  <a:pt x="876761" y="1085453"/>
                  <a:pt x="861891" y="1081732"/>
                  <a:pt x="850738" y="1089173"/>
                </a:cubicBezTo>
                <a:cubicBezTo>
                  <a:pt x="832154" y="1092894"/>
                  <a:pt x="854456" y="1104056"/>
                  <a:pt x="835872" y="1107777"/>
                </a:cubicBezTo>
                <a:cubicBezTo>
                  <a:pt x="835872" y="1096615"/>
                  <a:pt x="821002" y="1107777"/>
                  <a:pt x="813567" y="1100336"/>
                </a:cubicBezTo>
                <a:cubicBezTo>
                  <a:pt x="813567" y="1100336"/>
                  <a:pt x="813567" y="1100336"/>
                  <a:pt x="809849" y="1107777"/>
                </a:cubicBezTo>
                <a:cubicBezTo>
                  <a:pt x="802414" y="1104056"/>
                  <a:pt x="787544" y="1107777"/>
                  <a:pt x="776392" y="1111498"/>
                </a:cubicBezTo>
                <a:cubicBezTo>
                  <a:pt x="776392" y="1111498"/>
                  <a:pt x="776392" y="1111498"/>
                  <a:pt x="780109" y="1115218"/>
                </a:cubicBezTo>
                <a:cubicBezTo>
                  <a:pt x="772674" y="1107777"/>
                  <a:pt x="761522" y="1111498"/>
                  <a:pt x="750369" y="1111498"/>
                </a:cubicBezTo>
                <a:cubicBezTo>
                  <a:pt x="750369" y="1111498"/>
                  <a:pt x="750369" y="1111498"/>
                  <a:pt x="761522" y="1118939"/>
                </a:cubicBezTo>
                <a:cubicBezTo>
                  <a:pt x="791262" y="1118939"/>
                  <a:pt x="806132" y="1115218"/>
                  <a:pt x="839589" y="1115218"/>
                </a:cubicBezTo>
                <a:cubicBezTo>
                  <a:pt x="839589" y="1118939"/>
                  <a:pt x="861891" y="1115218"/>
                  <a:pt x="858174" y="1126380"/>
                </a:cubicBezTo>
                <a:cubicBezTo>
                  <a:pt x="861891" y="1115218"/>
                  <a:pt x="865608" y="1126380"/>
                  <a:pt x="873043" y="1122660"/>
                </a:cubicBezTo>
                <a:cubicBezTo>
                  <a:pt x="873043" y="1122660"/>
                  <a:pt x="873043" y="1122660"/>
                  <a:pt x="850738" y="1115218"/>
                </a:cubicBezTo>
                <a:cubicBezTo>
                  <a:pt x="850738" y="1115218"/>
                  <a:pt x="850738" y="1115218"/>
                  <a:pt x="869326" y="1107777"/>
                </a:cubicBezTo>
                <a:cubicBezTo>
                  <a:pt x="876761" y="1111498"/>
                  <a:pt x="876761" y="1122660"/>
                  <a:pt x="887913" y="1122660"/>
                </a:cubicBezTo>
                <a:cubicBezTo>
                  <a:pt x="865608" y="1126380"/>
                  <a:pt x="847021" y="1141263"/>
                  <a:pt x="832154" y="1137543"/>
                </a:cubicBezTo>
                <a:cubicBezTo>
                  <a:pt x="832154" y="1137543"/>
                  <a:pt x="832154" y="1137543"/>
                  <a:pt x="832154" y="1152425"/>
                </a:cubicBezTo>
                <a:cubicBezTo>
                  <a:pt x="847021" y="1144984"/>
                  <a:pt x="861891" y="1148705"/>
                  <a:pt x="873043" y="1148705"/>
                </a:cubicBezTo>
                <a:cubicBezTo>
                  <a:pt x="873043" y="1148705"/>
                  <a:pt x="873043" y="1148705"/>
                  <a:pt x="876761" y="1141263"/>
                </a:cubicBezTo>
                <a:cubicBezTo>
                  <a:pt x="880478" y="1141263"/>
                  <a:pt x="876761" y="1152425"/>
                  <a:pt x="891631" y="1148705"/>
                </a:cubicBezTo>
                <a:cubicBezTo>
                  <a:pt x="891631" y="1148705"/>
                  <a:pt x="891631" y="1148705"/>
                  <a:pt x="891631" y="1141263"/>
                </a:cubicBezTo>
                <a:cubicBezTo>
                  <a:pt x="891631" y="1141263"/>
                  <a:pt x="891631" y="1141263"/>
                  <a:pt x="910218" y="1152425"/>
                </a:cubicBezTo>
                <a:lnTo>
                  <a:pt x="910218" y="1159867"/>
                </a:lnTo>
                <a:cubicBezTo>
                  <a:pt x="895348" y="1167308"/>
                  <a:pt x="876761" y="1167308"/>
                  <a:pt x="873043" y="1182191"/>
                </a:cubicBezTo>
                <a:cubicBezTo>
                  <a:pt x="876761" y="1189632"/>
                  <a:pt x="884196" y="1185912"/>
                  <a:pt x="887913" y="1193353"/>
                </a:cubicBezTo>
                <a:cubicBezTo>
                  <a:pt x="891631" y="1185912"/>
                  <a:pt x="910218" y="1178470"/>
                  <a:pt x="902783" y="1171029"/>
                </a:cubicBezTo>
                <a:cubicBezTo>
                  <a:pt x="917653" y="1171029"/>
                  <a:pt x="921370" y="1163588"/>
                  <a:pt x="936240" y="1159867"/>
                </a:cubicBezTo>
                <a:cubicBezTo>
                  <a:pt x="939957" y="1156146"/>
                  <a:pt x="947392" y="1152425"/>
                  <a:pt x="943675" y="1148705"/>
                </a:cubicBezTo>
                <a:cubicBezTo>
                  <a:pt x="965980" y="1152425"/>
                  <a:pt x="977132" y="1133822"/>
                  <a:pt x="999437" y="1133822"/>
                </a:cubicBezTo>
                <a:cubicBezTo>
                  <a:pt x="999437" y="1133822"/>
                  <a:pt x="999437" y="1133822"/>
                  <a:pt x="988285" y="1137543"/>
                </a:cubicBezTo>
                <a:cubicBezTo>
                  <a:pt x="999437" y="1137543"/>
                  <a:pt x="1006872" y="1141263"/>
                  <a:pt x="1018024" y="1144984"/>
                </a:cubicBezTo>
                <a:cubicBezTo>
                  <a:pt x="1010589" y="1133822"/>
                  <a:pt x="1032894" y="1130101"/>
                  <a:pt x="1036612" y="1126380"/>
                </a:cubicBezTo>
                <a:cubicBezTo>
                  <a:pt x="1036612" y="1126380"/>
                  <a:pt x="1036612" y="1126380"/>
                  <a:pt x="1047764" y="1130101"/>
                </a:cubicBezTo>
                <a:cubicBezTo>
                  <a:pt x="1047764" y="1130101"/>
                  <a:pt x="1047764" y="1130101"/>
                  <a:pt x="1040329" y="1144984"/>
                </a:cubicBezTo>
                <a:cubicBezTo>
                  <a:pt x="1040329" y="1144984"/>
                  <a:pt x="1040329" y="1144984"/>
                  <a:pt x="1018024" y="1148705"/>
                </a:cubicBezTo>
                <a:cubicBezTo>
                  <a:pt x="1018024" y="1148705"/>
                  <a:pt x="1018024" y="1148705"/>
                  <a:pt x="1018024" y="1174750"/>
                </a:cubicBezTo>
                <a:cubicBezTo>
                  <a:pt x="1018024" y="1174750"/>
                  <a:pt x="1018024" y="1174750"/>
                  <a:pt x="1006872" y="1174750"/>
                </a:cubicBezTo>
                <a:cubicBezTo>
                  <a:pt x="1010589" y="1171029"/>
                  <a:pt x="1018024" y="1167308"/>
                  <a:pt x="1010589" y="1159867"/>
                </a:cubicBezTo>
                <a:cubicBezTo>
                  <a:pt x="1003154" y="1156146"/>
                  <a:pt x="980850" y="1167308"/>
                  <a:pt x="965980" y="1178470"/>
                </a:cubicBezTo>
                <a:cubicBezTo>
                  <a:pt x="969697" y="1167308"/>
                  <a:pt x="951110" y="1182191"/>
                  <a:pt x="954827" y="1174750"/>
                </a:cubicBezTo>
                <a:cubicBezTo>
                  <a:pt x="943675" y="1174750"/>
                  <a:pt x="921370" y="1178470"/>
                  <a:pt x="925088" y="1185912"/>
                </a:cubicBezTo>
                <a:cubicBezTo>
                  <a:pt x="925088" y="1185912"/>
                  <a:pt x="925088" y="1185912"/>
                  <a:pt x="917653" y="1185912"/>
                </a:cubicBezTo>
                <a:cubicBezTo>
                  <a:pt x="913936" y="1185912"/>
                  <a:pt x="917653" y="1197074"/>
                  <a:pt x="932523" y="1197074"/>
                </a:cubicBezTo>
                <a:cubicBezTo>
                  <a:pt x="921370" y="1204515"/>
                  <a:pt x="910218" y="1197074"/>
                  <a:pt x="899065" y="1197074"/>
                </a:cubicBezTo>
                <a:cubicBezTo>
                  <a:pt x="899065" y="1197074"/>
                  <a:pt x="899065" y="1197074"/>
                  <a:pt x="899065" y="1204515"/>
                </a:cubicBezTo>
                <a:cubicBezTo>
                  <a:pt x="899065" y="1204515"/>
                  <a:pt x="899065" y="1204515"/>
                  <a:pt x="869326" y="1204515"/>
                </a:cubicBezTo>
                <a:cubicBezTo>
                  <a:pt x="869326" y="1204515"/>
                  <a:pt x="869326" y="1204515"/>
                  <a:pt x="869326" y="1197074"/>
                </a:cubicBezTo>
                <a:cubicBezTo>
                  <a:pt x="850738" y="1200795"/>
                  <a:pt x="858174" y="1211957"/>
                  <a:pt x="839589" y="1219398"/>
                </a:cubicBezTo>
                <a:cubicBezTo>
                  <a:pt x="839589" y="1219398"/>
                  <a:pt x="839589" y="1219398"/>
                  <a:pt x="832154" y="1215677"/>
                </a:cubicBezTo>
                <a:cubicBezTo>
                  <a:pt x="832154" y="1215677"/>
                  <a:pt x="832154" y="1215677"/>
                  <a:pt x="824719" y="1223119"/>
                </a:cubicBezTo>
                <a:cubicBezTo>
                  <a:pt x="824719" y="1223119"/>
                  <a:pt x="824719" y="1223119"/>
                  <a:pt x="813567" y="1219398"/>
                </a:cubicBezTo>
                <a:cubicBezTo>
                  <a:pt x="813567" y="1204515"/>
                  <a:pt x="828437" y="1219398"/>
                  <a:pt x="835872" y="1208236"/>
                </a:cubicBezTo>
                <a:cubicBezTo>
                  <a:pt x="809849" y="1215677"/>
                  <a:pt x="787544" y="1204515"/>
                  <a:pt x="765239" y="1215677"/>
                </a:cubicBezTo>
                <a:cubicBezTo>
                  <a:pt x="765239" y="1215677"/>
                  <a:pt x="765239" y="1215677"/>
                  <a:pt x="750369" y="1226839"/>
                </a:cubicBezTo>
                <a:cubicBezTo>
                  <a:pt x="739217" y="1226839"/>
                  <a:pt x="728064" y="1223119"/>
                  <a:pt x="720629" y="1226839"/>
                </a:cubicBezTo>
                <a:cubicBezTo>
                  <a:pt x="720629" y="1226839"/>
                  <a:pt x="720629" y="1226839"/>
                  <a:pt x="716912" y="1230560"/>
                </a:cubicBezTo>
                <a:cubicBezTo>
                  <a:pt x="728064" y="1223119"/>
                  <a:pt x="728064" y="1238002"/>
                  <a:pt x="735499" y="1234281"/>
                </a:cubicBezTo>
                <a:cubicBezTo>
                  <a:pt x="735499" y="1234281"/>
                  <a:pt x="735499" y="1234281"/>
                  <a:pt x="702042" y="1249164"/>
                </a:cubicBezTo>
                <a:lnTo>
                  <a:pt x="702042" y="1249245"/>
                </a:lnTo>
                <a:lnTo>
                  <a:pt x="700474" y="1249280"/>
                </a:lnTo>
                <a:lnTo>
                  <a:pt x="702042" y="1252061"/>
                </a:lnTo>
                <a:lnTo>
                  <a:pt x="702042" y="1256605"/>
                </a:lnTo>
                <a:cubicBezTo>
                  <a:pt x="707618" y="1258466"/>
                  <a:pt x="704830" y="1255675"/>
                  <a:pt x="702506" y="1252884"/>
                </a:cubicBezTo>
                <a:lnTo>
                  <a:pt x="702042" y="1252061"/>
                </a:lnTo>
                <a:lnTo>
                  <a:pt x="702042" y="1250094"/>
                </a:lnTo>
                <a:lnTo>
                  <a:pt x="702042" y="1249245"/>
                </a:lnTo>
                <a:lnTo>
                  <a:pt x="705759" y="1249164"/>
                </a:lnTo>
                <a:cubicBezTo>
                  <a:pt x="716912" y="1245443"/>
                  <a:pt x="728064" y="1245443"/>
                  <a:pt x="728064" y="1249164"/>
                </a:cubicBezTo>
                <a:cubicBezTo>
                  <a:pt x="728064" y="1249164"/>
                  <a:pt x="713194" y="1256605"/>
                  <a:pt x="713194" y="1252884"/>
                </a:cubicBezTo>
                <a:cubicBezTo>
                  <a:pt x="713194" y="1252884"/>
                  <a:pt x="713194" y="1252884"/>
                  <a:pt x="713194" y="1264047"/>
                </a:cubicBezTo>
                <a:cubicBezTo>
                  <a:pt x="713194" y="1264047"/>
                  <a:pt x="713194" y="1264047"/>
                  <a:pt x="724347" y="1267767"/>
                </a:cubicBezTo>
                <a:cubicBezTo>
                  <a:pt x="724347" y="1267767"/>
                  <a:pt x="724347" y="1267767"/>
                  <a:pt x="720629" y="1275209"/>
                </a:cubicBezTo>
                <a:cubicBezTo>
                  <a:pt x="720629" y="1275209"/>
                  <a:pt x="720629" y="1275209"/>
                  <a:pt x="698324" y="1260326"/>
                </a:cubicBezTo>
                <a:cubicBezTo>
                  <a:pt x="698324" y="1260326"/>
                  <a:pt x="698324" y="1260326"/>
                  <a:pt x="679737" y="1264047"/>
                </a:cubicBezTo>
                <a:cubicBezTo>
                  <a:pt x="679737" y="1264047"/>
                  <a:pt x="679737" y="1264047"/>
                  <a:pt x="679737" y="1252884"/>
                </a:cubicBezTo>
                <a:cubicBezTo>
                  <a:pt x="679737" y="1252884"/>
                  <a:pt x="679737" y="1252884"/>
                  <a:pt x="694607" y="1260326"/>
                </a:cubicBezTo>
                <a:cubicBezTo>
                  <a:pt x="694607" y="1260326"/>
                  <a:pt x="694607" y="1260326"/>
                  <a:pt x="698324" y="1256605"/>
                </a:cubicBezTo>
                <a:cubicBezTo>
                  <a:pt x="698324" y="1241722"/>
                  <a:pt x="687172" y="1252884"/>
                  <a:pt x="683454" y="1245443"/>
                </a:cubicBezTo>
                <a:cubicBezTo>
                  <a:pt x="683454" y="1245443"/>
                  <a:pt x="683454" y="1245443"/>
                  <a:pt x="694607" y="1245443"/>
                </a:cubicBezTo>
                <a:cubicBezTo>
                  <a:pt x="694607" y="1245443"/>
                  <a:pt x="694607" y="1245443"/>
                  <a:pt x="687172" y="1238002"/>
                </a:cubicBezTo>
                <a:cubicBezTo>
                  <a:pt x="676019" y="1234281"/>
                  <a:pt x="649997" y="1252884"/>
                  <a:pt x="638845" y="1249164"/>
                </a:cubicBezTo>
                <a:cubicBezTo>
                  <a:pt x="638845" y="1241722"/>
                  <a:pt x="631410" y="1238002"/>
                  <a:pt x="627693" y="1234281"/>
                </a:cubicBezTo>
                <a:cubicBezTo>
                  <a:pt x="627693" y="1226839"/>
                  <a:pt x="620258" y="1249164"/>
                  <a:pt x="609105" y="1245443"/>
                </a:cubicBezTo>
                <a:cubicBezTo>
                  <a:pt x="609105" y="1245443"/>
                  <a:pt x="609105" y="1245443"/>
                  <a:pt x="612823" y="1238002"/>
                </a:cubicBezTo>
                <a:cubicBezTo>
                  <a:pt x="612823" y="1238002"/>
                  <a:pt x="612823" y="1238002"/>
                  <a:pt x="586800" y="1238002"/>
                </a:cubicBezTo>
                <a:cubicBezTo>
                  <a:pt x="586800" y="1238002"/>
                  <a:pt x="586800" y="1238002"/>
                  <a:pt x="579366" y="1245443"/>
                </a:cubicBezTo>
                <a:cubicBezTo>
                  <a:pt x="579366" y="1245443"/>
                  <a:pt x="579366" y="1245443"/>
                  <a:pt x="564496" y="1230560"/>
                </a:cubicBezTo>
                <a:cubicBezTo>
                  <a:pt x="564496" y="1230560"/>
                  <a:pt x="564496" y="1230560"/>
                  <a:pt x="557061" y="1234281"/>
                </a:cubicBezTo>
                <a:cubicBezTo>
                  <a:pt x="557061" y="1234281"/>
                  <a:pt x="557061" y="1234281"/>
                  <a:pt x="560778" y="1226839"/>
                </a:cubicBezTo>
                <a:cubicBezTo>
                  <a:pt x="564496" y="1226839"/>
                  <a:pt x="545905" y="1226839"/>
                  <a:pt x="538470" y="1234281"/>
                </a:cubicBezTo>
                <a:cubicBezTo>
                  <a:pt x="538470" y="1226839"/>
                  <a:pt x="531035" y="1223119"/>
                  <a:pt x="534753" y="1219398"/>
                </a:cubicBezTo>
                <a:cubicBezTo>
                  <a:pt x="531035" y="1226839"/>
                  <a:pt x="527317" y="1215677"/>
                  <a:pt x="519882" y="1215677"/>
                </a:cubicBezTo>
                <a:cubicBezTo>
                  <a:pt x="519882" y="1215677"/>
                  <a:pt x="519882" y="1215677"/>
                  <a:pt x="519882" y="1223119"/>
                </a:cubicBezTo>
                <a:cubicBezTo>
                  <a:pt x="508731" y="1226839"/>
                  <a:pt x="516169" y="1215677"/>
                  <a:pt x="512447" y="1211957"/>
                </a:cubicBezTo>
                <a:cubicBezTo>
                  <a:pt x="508731" y="1215677"/>
                  <a:pt x="501294" y="1215677"/>
                  <a:pt x="497578" y="1211957"/>
                </a:cubicBezTo>
                <a:cubicBezTo>
                  <a:pt x="497578" y="1211957"/>
                  <a:pt x="497578" y="1211957"/>
                  <a:pt x="490144" y="1226839"/>
                </a:cubicBezTo>
                <a:cubicBezTo>
                  <a:pt x="478990" y="1211957"/>
                  <a:pt x="456686" y="1226839"/>
                  <a:pt x="441818" y="1215677"/>
                </a:cubicBezTo>
                <a:cubicBezTo>
                  <a:pt x="430664" y="1226839"/>
                  <a:pt x="478990" y="1223119"/>
                  <a:pt x="486425" y="1238002"/>
                </a:cubicBezTo>
                <a:cubicBezTo>
                  <a:pt x="486425" y="1238002"/>
                  <a:pt x="486425" y="1238002"/>
                  <a:pt x="485964" y="1237071"/>
                </a:cubicBezTo>
                <a:lnTo>
                  <a:pt x="482999" y="1231142"/>
                </a:lnTo>
                <a:lnTo>
                  <a:pt x="490612" y="1229630"/>
                </a:lnTo>
                <a:cubicBezTo>
                  <a:pt x="496650" y="1228700"/>
                  <a:pt x="503154" y="1228700"/>
                  <a:pt x="501294" y="1234281"/>
                </a:cubicBezTo>
                <a:cubicBezTo>
                  <a:pt x="497578" y="1234281"/>
                  <a:pt x="490144" y="1234281"/>
                  <a:pt x="490144" y="1241722"/>
                </a:cubicBezTo>
                <a:cubicBezTo>
                  <a:pt x="490144" y="1241722"/>
                  <a:pt x="490144" y="1241722"/>
                  <a:pt x="475273" y="1238002"/>
                </a:cubicBezTo>
                <a:cubicBezTo>
                  <a:pt x="482712" y="1249164"/>
                  <a:pt x="460408" y="1245443"/>
                  <a:pt x="467837" y="1256605"/>
                </a:cubicBezTo>
                <a:cubicBezTo>
                  <a:pt x="456686" y="1267767"/>
                  <a:pt x="441818" y="1271488"/>
                  <a:pt x="430664" y="1275209"/>
                </a:cubicBezTo>
                <a:cubicBezTo>
                  <a:pt x="434379" y="1271488"/>
                  <a:pt x="430664" y="1256605"/>
                  <a:pt x="438102" y="1252884"/>
                </a:cubicBezTo>
                <a:cubicBezTo>
                  <a:pt x="438102" y="1252884"/>
                  <a:pt x="438102" y="1252884"/>
                  <a:pt x="460408" y="1245443"/>
                </a:cubicBezTo>
                <a:cubicBezTo>
                  <a:pt x="441818" y="1245443"/>
                  <a:pt x="456686" y="1238002"/>
                  <a:pt x="449255" y="1238002"/>
                </a:cubicBezTo>
                <a:lnTo>
                  <a:pt x="445136" y="1239831"/>
                </a:lnTo>
                <a:lnTo>
                  <a:pt x="441409" y="1238118"/>
                </a:lnTo>
                <a:cubicBezTo>
                  <a:pt x="431825" y="1238467"/>
                  <a:pt x="418581" y="1248233"/>
                  <a:pt x="415798" y="1245443"/>
                </a:cubicBezTo>
                <a:cubicBezTo>
                  <a:pt x="415798" y="1245443"/>
                  <a:pt x="415798" y="1245443"/>
                  <a:pt x="408361" y="1238002"/>
                </a:cubicBezTo>
                <a:cubicBezTo>
                  <a:pt x="419512" y="1226839"/>
                  <a:pt x="426952" y="1234281"/>
                  <a:pt x="438102" y="1238002"/>
                </a:cubicBezTo>
                <a:cubicBezTo>
                  <a:pt x="438102" y="1238002"/>
                  <a:pt x="438102" y="1238002"/>
                  <a:pt x="449255" y="1230560"/>
                </a:cubicBezTo>
                <a:cubicBezTo>
                  <a:pt x="430664" y="1223119"/>
                  <a:pt x="438102" y="1226839"/>
                  <a:pt x="415798" y="1215677"/>
                </a:cubicBezTo>
                <a:cubicBezTo>
                  <a:pt x="415798" y="1223119"/>
                  <a:pt x="419512" y="1223119"/>
                  <a:pt x="419512" y="1226839"/>
                </a:cubicBezTo>
                <a:cubicBezTo>
                  <a:pt x="397207" y="1223119"/>
                  <a:pt x="397207" y="1249164"/>
                  <a:pt x="378618" y="1245443"/>
                </a:cubicBezTo>
                <a:cubicBezTo>
                  <a:pt x="386055" y="1241722"/>
                  <a:pt x="386055" y="1238002"/>
                  <a:pt x="386055" y="1234281"/>
                </a:cubicBezTo>
                <a:cubicBezTo>
                  <a:pt x="382341" y="1241722"/>
                  <a:pt x="363751" y="1234281"/>
                  <a:pt x="360035" y="1245443"/>
                </a:cubicBezTo>
                <a:cubicBezTo>
                  <a:pt x="367466" y="1245443"/>
                  <a:pt x="363751" y="1245443"/>
                  <a:pt x="367466" y="1252884"/>
                </a:cubicBezTo>
                <a:cubicBezTo>
                  <a:pt x="367466" y="1252884"/>
                  <a:pt x="367466" y="1252884"/>
                  <a:pt x="363751" y="1249164"/>
                </a:cubicBezTo>
                <a:cubicBezTo>
                  <a:pt x="363751" y="1249164"/>
                  <a:pt x="363751" y="1249164"/>
                  <a:pt x="363751" y="1260326"/>
                </a:cubicBezTo>
                <a:cubicBezTo>
                  <a:pt x="363751" y="1260326"/>
                  <a:pt x="363751" y="1260326"/>
                  <a:pt x="352598" y="1260326"/>
                </a:cubicBezTo>
                <a:cubicBezTo>
                  <a:pt x="352598" y="1260326"/>
                  <a:pt x="352598" y="1260326"/>
                  <a:pt x="356313" y="1256605"/>
                </a:cubicBezTo>
                <a:cubicBezTo>
                  <a:pt x="352598" y="1252884"/>
                  <a:pt x="341447" y="1252884"/>
                  <a:pt x="334009" y="1252884"/>
                </a:cubicBezTo>
                <a:cubicBezTo>
                  <a:pt x="334009" y="1245443"/>
                  <a:pt x="330294" y="1245443"/>
                  <a:pt x="326573" y="1245443"/>
                </a:cubicBezTo>
                <a:cubicBezTo>
                  <a:pt x="326573" y="1245443"/>
                  <a:pt x="326573" y="1245443"/>
                  <a:pt x="326573" y="1260326"/>
                </a:cubicBezTo>
                <a:cubicBezTo>
                  <a:pt x="326573" y="1260326"/>
                  <a:pt x="326573" y="1260326"/>
                  <a:pt x="311703" y="1256605"/>
                </a:cubicBezTo>
                <a:cubicBezTo>
                  <a:pt x="311703" y="1256605"/>
                  <a:pt x="311703" y="1256605"/>
                  <a:pt x="315421" y="1264047"/>
                </a:cubicBezTo>
                <a:cubicBezTo>
                  <a:pt x="315421" y="1264047"/>
                  <a:pt x="315421" y="1264047"/>
                  <a:pt x="311703" y="1260326"/>
                </a:cubicBezTo>
                <a:cubicBezTo>
                  <a:pt x="300550" y="1256605"/>
                  <a:pt x="296837" y="1267767"/>
                  <a:pt x="300550" y="1271488"/>
                </a:cubicBezTo>
                <a:cubicBezTo>
                  <a:pt x="300550" y="1271488"/>
                  <a:pt x="300550" y="1271488"/>
                  <a:pt x="278232" y="1267767"/>
                </a:cubicBezTo>
                <a:cubicBezTo>
                  <a:pt x="274517" y="1267767"/>
                  <a:pt x="274517" y="1271488"/>
                  <a:pt x="278232" y="1275209"/>
                </a:cubicBezTo>
                <a:cubicBezTo>
                  <a:pt x="278232" y="1275209"/>
                  <a:pt x="278232" y="1275209"/>
                  <a:pt x="252209" y="1271488"/>
                </a:cubicBezTo>
                <a:cubicBezTo>
                  <a:pt x="252209" y="1271488"/>
                  <a:pt x="252209" y="1271488"/>
                  <a:pt x="248492" y="1264047"/>
                </a:cubicBezTo>
                <a:cubicBezTo>
                  <a:pt x="241056" y="1271488"/>
                  <a:pt x="229904" y="1267767"/>
                  <a:pt x="218752" y="1267767"/>
                </a:cubicBezTo>
                <a:cubicBezTo>
                  <a:pt x="218752" y="1267767"/>
                  <a:pt x="218752" y="1267767"/>
                  <a:pt x="218752" y="1275209"/>
                </a:cubicBezTo>
                <a:cubicBezTo>
                  <a:pt x="222471" y="1275209"/>
                  <a:pt x="226187" y="1271488"/>
                  <a:pt x="229904" y="1271488"/>
                </a:cubicBezTo>
                <a:cubicBezTo>
                  <a:pt x="229904" y="1271488"/>
                  <a:pt x="229904" y="1271488"/>
                  <a:pt x="229904" y="1275209"/>
                </a:cubicBezTo>
                <a:cubicBezTo>
                  <a:pt x="226187" y="1271488"/>
                  <a:pt x="215034" y="1282650"/>
                  <a:pt x="211319" y="1275209"/>
                </a:cubicBezTo>
                <a:cubicBezTo>
                  <a:pt x="211319" y="1275209"/>
                  <a:pt x="211319" y="1275209"/>
                  <a:pt x="211319" y="1278929"/>
                </a:cubicBezTo>
                <a:cubicBezTo>
                  <a:pt x="207600" y="1278929"/>
                  <a:pt x="189015" y="1275209"/>
                  <a:pt x="189015" y="1275209"/>
                </a:cubicBezTo>
                <a:cubicBezTo>
                  <a:pt x="189015" y="1275209"/>
                  <a:pt x="189015" y="1275209"/>
                  <a:pt x="189015" y="1278929"/>
                </a:cubicBezTo>
                <a:cubicBezTo>
                  <a:pt x="187154" y="1280790"/>
                  <a:pt x="184366" y="1279860"/>
                  <a:pt x="179720" y="1278929"/>
                </a:cubicBezTo>
                <a:lnTo>
                  <a:pt x="162990" y="1278929"/>
                </a:lnTo>
                <a:cubicBezTo>
                  <a:pt x="162990" y="1278929"/>
                  <a:pt x="162990" y="1278929"/>
                  <a:pt x="136969" y="1282650"/>
                </a:cubicBezTo>
                <a:cubicBezTo>
                  <a:pt x="136969" y="1282650"/>
                  <a:pt x="136969" y="1282650"/>
                  <a:pt x="144402" y="1286371"/>
                </a:cubicBezTo>
                <a:cubicBezTo>
                  <a:pt x="129532" y="1293812"/>
                  <a:pt x="114665" y="1278929"/>
                  <a:pt x="99791" y="1278929"/>
                </a:cubicBezTo>
                <a:cubicBezTo>
                  <a:pt x="99791" y="1278929"/>
                  <a:pt x="99791" y="1278929"/>
                  <a:pt x="125817" y="1278929"/>
                </a:cubicBezTo>
                <a:cubicBezTo>
                  <a:pt x="125817" y="1278929"/>
                  <a:pt x="125817" y="1278929"/>
                  <a:pt x="136969" y="1267767"/>
                </a:cubicBezTo>
                <a:cubicBezTo>
                  <a:pt x="151838" y="1278929"/>
                  <a:pt x="159273" y="1260326"/>
                  <a:pt x="174142" y="1271488"/>
                </a:cubicBezTo>
                <a:cubicBezTo>
                  <a:pt x="162990" y="1256605"/>
                  <a:pt x="181578" y="1267767"/>
                  <a:pt x="174142" y="1260326"/>
                </a:cubicBezTo>
                <a:cubicBezTo>
                  <a:pt x="174142" y="1260326"/>
                  <a:pt x="174142" y="1260326"/>
                  <a:pt x="185294" y="1264047"/>
                </a:cubicBezTo>
                <a:cubicBezTo>
                  <a:pt x="189015" y="1260326"/>
                  <a:pt x="189015" y="1260326"/>
                  <a:pt x="185294" y="1256605"/>
                </a:cubicBezTo>
                <a:cubicBezTo>
                  <a:pt x="192730" y="1260326"/>
                  <a:pt x="203882" y="1264047"/>
                  <a:pt x="196448" y="1260326"/>
                </a:cubicBezTo>
                <a:cubicBezTo>
                  <a:pt x="196448" y="1252884"/>
                  <a:pt x="189015" y="1249164"/>
                  <a:pt x="185294" y="1245443"/>
                </a:cubicBezTo>
                <a:cubicBezTo>
                  <a:pt x="170426" y="1256605"/>
                  <a:pt x="170426" y="1238002"/>
                  <a:pt x="155558" y="1234281"/>
                </a:cubicBezTo>
                <a:cubicBezTo>
                  <a:pt x="151838" y="1238002"/>
                  <a:pt x="155558" y="1241722"/>
                  <a:pt x="159273" y="1245443"/>
                </a:cubicBezTo>
                <a:cubicBezTo>
                  <a:pt x="159273" y="1245443"/>
                  <a:pt x="159273" y="1245443"/>
                  <a:pt x="136969" y="1256605"/>
                </a:cubicBezTo>
                <a:cubicBezTo>
                  <a:pt x="136969" y="1256605"/>
                  <a:pt x="136969" y="1256605"/>
                  <a:pt x="129532" y="1249164"/>
                </a:cubicBezTo>
                <a:cubicBezTo>
                  <a:pt x="129532" y="1249164"/>
                  <a:pt x="129532" y="1249164"/>
                  <a:pt x="110946" y="1252884"/>
                </a:cubicBezTo>
                <a:cubicBezTo>
                  <a:pt x="110946" y="1252884"/>
                  <a:pt x="110946" y="1252884"/>
                  <a:pt x="110946" y="1256605"/>
                </a:cubicBezTo>
                <a:cubicBezTo>
                  <a:pt x="110946" y="1256605"/>
                  <a:pt x="110946" y="1256605"/>
                  <a:pt x="96076" y="1256605"/>
                </a:cubicBezTo>
                <a:cubicBezTo>
                  <a:pt x="96076" y="1256605"/>
                  <a:pt x="96076" y="1256605"/>
                  <a:pt x="103513" y="1249164"/>
                </a:cubicBezTo>
                <a:cubicBezTo>
                  <a:pt x="96076" y="1249164"/>
                  <a:pt x="92360" y="1249164"/>
                  <a:pt x="84924" y="1252884"/>
                </a:cubicBezTo>
                <a:cubicBezTo>
                  <a:pt x="84924" y="1252884"/>
                  <a:pt x="84924" y="1252884"/>
                  <a:pt x="81208" y="1267767"/>
                </a:cubicBezTo>
                <a:cubicBezTo>
                  <a:pt x="88640" y="1264047"/>
                  <a:pt x="92360" y="1267767"/>
                  <a:pt x="96076" y="1271488"/>
                </a:cubicBezTo>
                <a:cubicBezTo>
                  <a:pt x="84924" y="1260326"/>
                  <a:pt x="88640" y="1282650"/>
                  <a:pt x="84924" y="1267767"/>
                </a:cubicBezTo>
                <a:cubicBezTo>
                  <a:pt x="81208" y="1271488"/>
                  <a:pt x="84924" y="1275209"/>
                  <a:pt x="84924" y="1275209"/>
                </a:cubicBezTo>
                <a:cubicBezTo>
                  <a:pt x="84924" y="1275209"/>
                  <a:pt x="84924" y="1275209"/>
                  <a:pt x="73771" y="1260326"/>
                </a:cubicBezTo>
                <a:cubicBezTo>
                  <a:pt x="73771" y="1260326"/>
                  <a:pt x="73771" y="1260326"/>
                  <a:pt x="40315" y="1260326"/>
                </a:cubicBezTo>
                <a:cubicBezTo>
                  <a:pt x="40315" y="1260326"/>
                  <a:pt x="40315" y="1260326"/>
                  <a:pt x="44030" y="1264047"/>
                </a:cubicBezTo>
                <a:cubicBezTo>
                  <a:pt x="36594" y="1264047"/>
                  <a:pt x="36594" y="1256605"/>
                  <a:pt x="36594" y="1256605"/>
                </a:cubicBezTo>
                <a:cubicBezTo>
                  <a:pt x="29163" y="1249164"/>
                  <a:pt x="32878" y="1267767"/>
                  <a:pt x="25442" y="1256605"/>
                </a:cubicBezTo>
                <a:cubicBezTo>
                  <a:pt x="25442" y="1249164"/>
                  <a:pt x="36594" y="1249164"/>
                  <a:pt x="44030" y="1249164"/>
                </a:cubicBezTo>
                <a:cubicBezTo>
                  <a:pt x="44030" y="1249164"/>
                  <a:pt x="44030" y="1249164"/>
                  <a:pt x="58900" y="1234281"/>
                </a:cubicBezTo>
                <a:cubicBezTo>
                  <a:pt x="47748" y="1223119"/>
                  <a:pt x="44030" y="1234281"/>
                  <a:pt x="32878" y="1226839"/>
                </a:cubicBezTo>
                <a:cubicBezTo>
                  <a:pt x="32878" y="1226839"/>
                  <a:pt x="32878" y="1226839"/>
                  <a:pt x="47748" y="1223119"/>
                </a:cubicBezTo>
                <a:cubicBezTo>
                  <a:pt x="51467" y="1215677"/>
                  <a:pt x="40315" y="1215677"/>
                  <a:pt x="36594" y="1215677"/>
                </a:cubicBezTo>
                <a:cubicBezTo>
                  <a:pt x="36594" y="1215677"/>
                  <a:pt x="36594" y="1215677"/>
                  <a:pt x="14289" y="1219398"/>
                </a:cubicBezTo>
                <a:lnTo>
                  <a:pt x="192730" y="1089173"/>
                </a:lnTo>
                <a:cubicBezTo>
                  <a:pt x="189015" y="1085453"/>
                  <a:pt x="207600" y="1081732"/>
                  <a:pt x="200167" y="1074291"/>
                </a:cubicBezTo>
                <a:cubicBezTo>
                  <a:pt x="200167" y="1074291"/>
                  <a:pt x="200167" y="1074291"/>
                  <a:pt x="211319" y="1078011"/>
                </a:cubicBezTo>
                <a:cubicBezTo>
                  <a:pt x="211319" y="1078011"/>
                  <a:pt x="211319" y="1078011"/>
                  <a:pt x="226187" y="1066849"/>
                </a:cubicBezTo>
                <a:cubicBezTo>
                  <a:pt x="226187" y="1070570"/>
                  <a:pt x="241056" y="1081732"/>
                  <a:pt x="229904" y="1085453"/>
                </a:cubicBezTo>
                <a:cubicBezTo>
                  <a:pt x="229904" y="1085453"/>
                  <a:pt x="229904" y="1085453"/>
                  <a:pt x="207600" y="1081732"/>
                </a:cubicBezTo>
                <a:cubicBezTo>
                  <a:pt x="207600" y="1081732"/>
                  <a:pt x="207600" y="1081732"/>
                  <a:pt x="218752" y="1092894"/>
                </a:cubicBezTo>
                <a:cubicBezTo>
                  <a:pt x="218752" y="1092894"/>
                  <a:pt x="218752" y="1092894"/>
                  <a:pt x="211319" y="1107777"/>
                </a:cubicBezTo>
                <a:cubicBezTo>
                  <a:pt x="203882" y="1111498"/>
                  <a:pt x="196448" y="1111498"/>
                  <a:pt x="185294" y="1107777"/>
                </a:cubicBezTo>
                <a:cubicBezTo>
                  <a:pt x="185294" y="1107777"/>
                  <a:pt x="185294" y="1107777"/>
                  <a:pt x="177862" y="1115218"/>
                </a:cubicBezTo>
                <a:cubicBezTo>
                  <a:pt x="192730" y="1104056"/>
                  <a:pt x="177862" y="1118939"/>
                  <a:pt x="189015" y="1115218"/>
                </a:cubicBezTo>
                <a:cubicBezTo>
                  <a:pt x="192730" y="1118939"/>
                  <a:pt x="189015" y="1118939"/>
                  <a:pt x="181578" y="1118939"/>
                </a:cubicBezTo>
                <a:cubicBezTo>
                  <a:pt x="177862" y="1130101"/>
                  <a:pt x="196448" y="1122660"/>
                  <a:pt x="203882" y="1126380"/>
                </a:cubicBezTo>
                <a:cubicBezTo>
                  <a:pt x="203882" y="1126380"/>
                  <a:pt x="203882" y="1126380"/>
                  <a:pt x="181578" y="1126380"/>
                </a:cubicBezTo>
                <a:cubicBezTo>
                  <a:pt x="181578" y="1126380"/>
                  <a:pt x="177862" y="1130101"/>
                  <a:pt x="185294" y="1130101"/>
                </a:cubicBezTo>
                <a:cubicBezTo>
                  <a:pt x="185294" y="1130101"/>
                  <a:pt x="185294" y="1130101"/>
                  <a:pt x="174142" y="1126380"/>
                </a:cubicBezTo>
                <a:cubicBezTo>
                  <a:pt x="174142" y="1126380"/>
                  <a:pt x="174142" y="1126380"/>
                  <a:pt x="166710" y="1130101"/>
                </a:cubicBezTo>
                <a:cubicBezTo>
                  <a:pt x="181578" y="1130101"/>
                  <a:pt x="189015" y="1141263"/>
                  <a:pt x="200167" y="1137543"/>
                </a:cubicBezTo>
                <a:cubicBezTo>
                  <a:pt x="189015" y="1130101"/>
                  <a:pt x="203882" y="1137543"/>
                  <a:pt x="200167" y="1133822"/>
                </a:cubicBezTo>
                <a:cubicBezTo>
                  <a:pt x="200167" y="1133822"/>
                  <a:pt x="200167" y="1133822"/>
                  <a:pt x="215034" y="1130101"/>
                </a:cubicBezTo>
                <a:cubicBezTo>
                  <a:pt x="215034" y="1130101"/>
                  <a:pt x="215034" y="1130101"/>
                  <a:pt x="226187" y="1137543"/>
                </a:cubicBezTo>
                <a:cubicBezTo>
                  <a:pt x="226187" y="1137543"/>
                  <a:pt x="226187" y="1137543"/>
                  <a:pt x="244776" y="1133822"/>
                </a:cubicBezTo>
                <a:cubicBezTo>
                  <a:pt x="244776" y="1133822"/>
                  <a:pt x="244776" y="1133822"/>
                  <a:pt x="244776" y="1126380"/>
                </a:cubicBezTo>
                <a:cubicBezTo>
                  <a:pt x="244776" y="1126380"/>
                  <a:pt x="244776" y="1126380"/>
                  <a:pt x="245705" y="1127311"/>
                </a:cubicBezTo>
                <a:lnTo>
                  <a:pt x="248492" y="1130101"/>
                </a:lnTo>
                <a:lnTo>
                  <a:pt x="255928" y="1141263"/>
                </a:lnTo>
                <a:cubicBezTo>
                  <a:pt x="252209" y="1141263"/>
                  <a:pt x="255928" y="1130101"/>
                  <a:pt x="267080" y="1141263"/>
                </a:cubicBezTo>
                <a:cubicBezTo>
                  <a:pt x="267080" y="1141263"/>
                  <a:pt x="267080" y="1141263"/>
                  <a:pt x="267080" y="1144984"/>
                </a:cubicBezTo>
                <a:cubicBezTo>
                  <a:pt x="267080" y="1144984"/>
                  <a:pt x="267080" y="1144984"/>
                  <a:pt x="281950" y="1144984"/>
                </a:cubicBezTo>
                <a:cubicBezTo>
                  <a:pt x="278232" y="1148705"/>
                  <a:pt x="285669" y="1163588"/>
                  <a:pt x="289384" y="1159867"/>
                </a:cubicBezTo>
                <a:cubicBezTo>
                  <a:pt x="289384" y="1159867"/>
                  <a:pt x="289384" y="1159867"/>
                  <a:pt x="281950" y="1163588"/>
                </a:cubicBezTo>
                <a:cubicBezTo>
                  <a:pt x="281950" y="1163588"/>
                  <a:pt x="281950" y="1163588"/>
                  <a:pt x="289384" y="1171029"/>
                </a:cubicBezTo>
                <a:cubicBezTo>
                  <a:pt x="289384" y="1171029"/>
                  <a:pt x="289384" y="1171029"/>
                  <a:pt x="270796" y="1171029"/>
                </a:cubicBezTo>
                <a:cubicBezTo>
                  <a:pt x="270796" y="1171029"/>
                  <a:pt x="270796" y="1171029"/>
                  <a:pt x="270796" y="1178470"/>
                </a:cubicBezTo>
                <a:cubicBezTo>
                  <a:pt x="274517" y="1163588"/>
                  <a:pt x="274517" y="1178470"/>
                  <a:pt x="281950" y="1174750"/>
                </a:cubicBezTo>
                <a:cubicBezTo>
                  <a:pt x="278232" y="1185912"/>
                  <a:pt x="296837" y="1178470"/>
                  <a:pt x="300550" y="1185912"/>
                </a:cubicBezTo>
                <a:cubicBezTo>
                  <a:pt x="300550" y="1189632"/>
                  <a:pt x="278232" y="1182191"/>
                  <a:pt x="281950" y="1185912"/>
                </a:cubicBezTo>
                <a:cubicBezTo>
                  <a:pt x="285669" y="1193353"/>
                  <a:pt x="300550" y="1193353"/>
                  <a:pt x="304268" y="1204515"/>
                </a:cubicBezTo>
                <a:cubicBezTo>
                  <a:pt x="311703" y="1204515"/>
                  <a:pt x="311703" y="1200795"/>
                  <a:pt x="315421" y="1200795"/>
                </a:cubicBezTo>
                <a:cubicBezTo>
                  <a:pt x="315421" y="1200795"/>
                  <a:pt x="315421" y="1200795"/>
                  <a:pt x="307990" y="1200795"/>
                </a:cubicBezTo>
                <a:cubicBezTo>
                  <a:pt x="307990" y="1200795"/>
                  <a:pt x="307990" y="1200795"/>
                  <a:pt x="319143" y="1197074"/>
                </a:cubicBezTo>
                <a:cubicBezTo>
                  <a:pt x="319143" y="1197074"/>
                  <a:pt x="319143" y="1197074"/>
                  <a:pt x="315421" y="1189632"/>
                </a:cubicBezTo>
                <a:cubicBezTo>
                  <a:pt x="326573" y="1189632"/>
                  <a:pt x="337725" y="1185912"/>
                  <a:pt x="345160" y="1189632"/>
                </a:cubicBezTo>
                <a:cubicBezTo>
                  <a:pt x="345160" y="1189632"/>
                  <a:pt x="345160" y="1189632"/>
                  <a:pt x="341447" y="1178470"/>
                </a:cubicBezTo>
                <a:cubicBezTo>
                  <a:pt x="341447" y="1178470"/>
                  <a:pt x="341447" y="1178470"/>
                  <a:pt x="326573" y="1178470"/>
                </a:cubicBezTo>
                <a:cubicBezTo>
                  <a:pt x="326573" y="1178470"/>
                  <a:pt x="326573" y="1178470"/>
                  <a:pt x="319143" y="1182191"/>
                </a:cubicBezTo>
                <a:cubicBezTo>
                  <a:pt x="319143" y="1182191"/>
                  <a:pt x="319143" y="1182191"/>
                  <a:pt x="307990" y="1178470"/>
                </a:cubicBezTo>
                <a:cubicBezTo>
                  <a:pt x="304268" y="1171029"/>
                  <a:pt x="307990" y="1167308"/>
                  <a:pt x="311703" y="1163588"/>
                </a:cubicBezTo>
                <a:cubicBezTo>
                  <a:pt x="293102" y="1174750"/>
                  <a:pt x="307990" y="1163588"/>
                  <a:pt x="304268" y="1163588"/>
                </a:cubicBezTo>
                <a:cubicBezTo>
                  <a:pt x="304268" y="1163588"/>
                  <a:pt x="304268" y="1163588"/>
                  <a:pt x="311703" y="1156146"/>
                </a:cubicBezTo>
                <a:cubicBezTo>
                  <a:pt x="311703" y="1156146"/>
                  <a:pt x="311703" y="1156146"/>
                  <a:pt x="300550" y="1152425"/>
                </a:cubicBezTo>
                <a:cubicBezTo>
                  <a:pt x="300550" y="1152425"/>
                  <a:pt x="300550" y="1152425"/>
                  <a:pt x="304268" y="1156146"/>
                </a:cubicBezTo>
                <a:lnTo>
                  <a:pt x="297075" y="1154656"/>
                </a:lnTo>
                <a:lnTo>
                  <a:pt x="299160" y="1141728"/>
                </a:lnTo>
                <a:lnTo>
                  <a:pt x="299853" y="1140145"/>
                </a:lnTo>
                <a:lnTo>
                  <a:pt x="300550" y="1141263"/>
                </a:lnTo>
                <a:cubicBezTo>
                  <a:pt x="300550" y="1141263"/>
                  <a:pt x="300550" y="1141263"/>
                  <a:pt x="326573" y="1144984"/>
                </a:cubicBezTo>
                <a:cubicBezTo>
                  <a:pt x="330294" y="1141263"/>
                  <a:pt x="334009" y="1137543"/>
                  <a:pt x="326573" y="1133822"/>
                </a:cubicBezTo>
                <a:cubicBezTo>
                  <a:pt x="326573" y="1133822"/>
                  <a:pt x="326573" y="1133822"/>
                  <a:pt x="325647" y="1134752"/>
                </a:cubicBezTo>
                <a:lnTo>
                  <a:pt x="323860" y="1136541"/>
                </a:lnTo>
                <a:lnTo>
                  <a:pt x="322395" y="1132892"/>
                </a:lnTo>
                <a:cubicBezTo>
                  <a:pt x="319141" y="1128241"/>
                  <a:pt x="313565" y="1122660"/>
                  <a:pt x="311703" y="1118939"/>
                </a:cubicBezTo>
                <a:cubicBezTo>
                  <a:pt x="341447" y="1126380"/>
                  <a:pt x="371188" y="1111498"/>
                  <a:pt x="404645" y="1111498"/>
                </a:cubicBezTo>
                <a:cubicBezTo>
                  <a:pt x="404645" y="1111498"/>
                  <a:pt x="404645" y="1111498"/>
                  <a:pt x="374904" y="1118939"/>
                </a:cubicBezTo>
                <a:cubicBezTo>
                  <a:pt x="374904" y="1118939"/>
                  <a:pt x="374904" y="1118939"/>
                  <a:pt x="382341" y="1126380"/>
                </a:cubicBezTo>
                <a:cubicBezTo>
                  <a:pt x="378618" y="1122660"/>
                  <a:pt x="374904" y="1126380"/>
                  <a:pt x="371188" y="1126380"/>
                </a:cubicBezTo>
                <a:cubicBezTo>
                  <a:pt x="371188" y="1126380"/>
                  <a:pt x="371188" y="1126380"/>
                  <a:pt x="382341" y="1130101"/>
                </a:cubicBezTo>
                <a:cubicBezTo>
                  <a:pt x="382341" y="1130101"/>
                  <a:pt x="382341" y="1130101"/>
                  <a:pt x="363751" y="1133822"/>
                </a:cubicBezTo>
                <a:cubicBezTo>
                  <a:pt x="363751" y="1133822"/>
                  <a:pt x="363751" y="1133822"/>
                  <a:pt x="348878" y="1133822"/>
                </a:cubicBezTo>
                <a:cubicBezTo>
                  <a:pt x="348878" y="1133822"/>
                  <a:pt x="348878" y="1133822"/>
                  <a:pt x="345160" y="1141263"/>
                </a:cubicBezTo>
                <a:cubicBezTo>
                  <a:pt x="348878" y="1133822"/>
                  <a:pt x="345160" y="1130101"/>
                  <a:pt x="337725" y="1133822"/>
                </a:cubicBezTo>
                <a:cubicBezTo>
                  <a:pt x="334009" y="1137543"/>
                  <a:pt x="334009" y="1144984"/>
                  <a:pt x="337725" y="1152425"/>
                </a:cubicBezTo>
                <a:lnTo>
                  <a:pt x="346998" y="1150216"/>
                </a:lnTo>
                <a:lnTo>
                  <a:pt x="348882" y="1153356"/>
                </a:lnTo>
                <a:cubicBezTo>
                  <a:pt x="350738" y="1155216"/>
                  <a:pt x="352597" y="1156146"/>
                  <a:pt x="348878" y="1156146"/>
                </a:cubicBezTo>
                <a:cubicBezTo>
                  <a:pt x="348878" y="1156146"/>
                  <a:pt x="348878" y="1156146"/>
                  <a:pt x="363751" y="1167308"/>
                </a:cubicBezTo>
                <a:cubicBezTo>
                  <a:pt x="363751" y="1167308"/>
                  <a:pt x="363751" y="1167308"/>
                  <a:pt x="382341" y="1159867"/>
                </a:cubicBezTo>
                <a:cubicBezTo>
                  <a:pt x="376764" y="1158007"/>
                  <a:pt x="375835" y="1155216"/>
                  <a:pt x="376296" y="1151960"/>
                </a:cubicBezTo>
                <a:lnTo>
                  <a:pt x="378204" y="1143166"/>
                </a:lnTo>
                <a:lnTo>
                  <a:pt x="371094" y="1149667"/>
                </a:lnTo>
                <a:cubicBezTo>
                  <a:pt x="372024" y="1153477"/>
                  <a:pt x="373872" y="1157287"/>
                  <a:pt x="368316" y="1157287"/>
                </a:cubicBezTo>
                <a:cubicBezTo>
                  <a:pt x="368316" y="1149667"/>
                  <a:pt x="357204" y="1157287"/>
                  <a:pt x="357204" y="1153477"/>
                </a:cubicBezTo>
                <a:cubicBezTo>
                  <a:pt x="360911" y="1149667"/>
                  <a:pt x="372024" y="1145857"/>
                  <a:pt x="368316" y="1138237"/>
                </a:cubicBezTo>
                <a:cubicBezTo>
                  <a:pt x="366467" y="1142047"/>
                  <a:pt x="367390" y="1143000"/>
                  <a:pt x="369705" y="1143000"/>
                </a:cubicBezTo>
                <a:lnTo>
                  <a:pt x="378430" y="1142145"/>
                </a:lnTo>
                <a:lnTo>
                  <a:pt x="378618" y="1141263"/>
                </a:lnTo>
                <a:cubicBezTo>
                  <a:pt x="378618" y="1141263"/>
                  <a:pt x="378618" y="1141263"/>
                  <a:pt x="389770" y="1148705"/>
                </a:cubicBezTo>
                <a:cubicBezTo>
                  <a:pt x="400923" y="1152425"/>
                  <a:pt x="426952" y="1152425"/>
                  <a:pt x="434379" y="1137543"/>
                </a:cubicBezTo>
                <a:cubicBezTo>
                  <a:pt x="426952" y="1130101"/>
                  <a:pt x="400923" y="1122660"/>
                  <a:pt x="389770" y="1133822"/>
                </a:cubicBezTo>
                <a:cubicBezTo>
                  <a:pt x="397207" y="1130101"/>
                  <a:pt x="389770" y="1126380"/>
                  <a:pt x="386055" y="1122660"/>
                </a:cubicBezTo>
                <a:cubicBezTo>
                  <a:pt x="389770" y="1122660"/>
                  <a:pt x="400923" y="1126380"/>
                  <a:pt x="397207" y="1115218"/>
                </a:cubicBezTo>
                <a:cubicBezTo>
                  <a:pt x="397207" y="1115218"/>
                  <a:pt x="397207" y="1115218"/>
                  <a:pt x="412076" y="1122660"/>
                </a:cubicBezTo>
                <a:cubicBezTo>
                  <a:pt x="412076" y="1122660"/>
                  <a:pt x="412076" y="1122660"/>
                  <a:pt x="419512" y="1115218"/>
                </a:cubicBezTo>
                <a:cubicBezTo>
                  <a:pt x="419512" y="1115218"/>
                  <a:pt x="419512" y="1115218"/>
                  <a:pt x="423227" y="1126380"/>
                </a:cubicBezTo>
                <a:cubicBezTo>
                  <a:pt x="430664" y="1126380"/>
                  <a:pt x="445533" y="1130101"/>
                  <a:pt x="445533" y="1122660"/>
                </a:cubicBezTo>
                <a:cubicBezTo>
                  <a:pt x="434379" y="1130101"/>
                  <a:pt x="460408" y="1118939"/>
                  <a:pt x="452968" y="1130101"/>
                </a:cubicBezTo>
                <a:cubicBezTo>
                  <a:pt x="452968" y="1130101"/>
                  <a:pt x="452968" y="1130101"/>
                  <a:pt x="478990" y="1130101"/>
                </a:cubicBezTo>
                <a:cubicBezTo>
                  <a:pt x="478990" y="1130101"/>
                  <a:pt x="478990" y="1130101"/>
                  <a:pt x="482712" y="1141263"/>
                </a:cubicBezTo>
                <a:cubicBezTo>
                  <a:pt x="475273" y="1141263"/>
                  <a:pt x="471559" y="1144984"/>
                  <a:pt x="471559" y="1148705"/>
                </a:cubicBezTo>
                <a:cubicBezTo>
                  <a:pt x="482712" y="1152425"/>
                  <a:pt x="486425" y="1144984"/>
                  <a:pt x="501294" y="1148705"/>
                </a:cubicBezTo>
                <a:cubicBezTo>
                  <a:pt x="497578" y="1152425"/>
                  <a:pt x="482712" y="1152425"/>
                  <a:pt x="490144" y="1159867"/>
                </a:cubicBezTo>
                <a:cubicBezTo>
                  <a:pt x="505019" y="1159867"/>
                  <a:pt x="501294" y="1148705"/>
                  <a:pt x="516169" y="1156146"/>
                </a:cubicBezTo>
                <a:cubicBezTo>
                  <a:pt x="516169" y="1148705"/>
                  <a:pt x="531035" y="1148705"/>
                  <a:pt x="534753" y="1144984"/>
                </a:cubicBezTo>
                <a:cubicBezTo>
                  <a:pt x="534753" y="1144984"/>
                  <a:pt x="534753" y="1144984"/>
                  <a:pt x="531035" y="1133822"/>
                </a:cubicBezTo>
                <a:cubicBezTo>
                  <a:pt x="542188" y="1137543"/>
                  <a:pt x="549623" y="1126380"/>
                  <a:pt x="557061" y="1126380"/>
                </a:cubicBezTo>
                <a:cubicBezTo>
                  <a:pt x="560778" y="1126380"/>
                  <a:pt x="561708" y="1128241"/>
                  <a:pt x="563102" y="1130101"/>
                </a:cubicBezTo>
                <a:lnTo>
                  <a:pt x="565974" y="1131311"/>
                </a:lnTo>
                <a:lnTo>
                  <a:pt x="565890" y="1131496"/>
                </a:lnTo>
                <a:cubicBezTo>
                  <a:pt x="563566" y="1132892"/>
                  <a:pt x="562637" y="1133822"/>
                  <a:pt x="571931" y="1133822"/>
                </a:cubicBezTo>
                <a:lnTo>
                  <a:pt x="565974" y="1131311"/>
                </a:lnTo>
                <a:lnTo>
                  <a:pt x="568213" y="1126380"/>
                </a:lnTo>
                <a:cubicBezTo>
                  <a:pt x="568213" y="1126380"/>
                  <a:pt x="568213" y="1126380"/>
                  <a:pt x="579366" y="1130101"/>
                </a:cubicBezTo>
                <a:cubicBezTo>
                  <a:pt x="579366" y="1130101"/>
                  <a:pt x="579366" y="1130101"/>
                  <a:pt x="579366" y="1122660"/>
                </a:cubicBezTo>
                <a:cubicBezTo>
                  <a:pt x="579366" y="1122660"/>
                  <a:pt x="579366" y="1122660"/>
                  <a:pt x="594235" y="1122660"/>
                </a:cubicBezTo>
                <a:cubicBezTo>
                  <a:pt x="594235" y="1111498"/>
                  <a:pt x="579366" y="1118939"/>
                  <a:pt x="571931" y="1122660"/>
                </a:cubicBezTo>
                <a:cubicBezTo>
                  <a:pt x="571931" y="1122660"/>
                  <a:pt x="571931" y="1122660"/>
                  <a:pt x="568213" y="1115218"/>
                </a:cubicBezTo>
                <a:cubicBezTo>
                  <a:pt x="568213" y="1115218"/>
                  <a:pt x="568213" y="1115218"/>
                  <a:pt x="597953" y="1104056"/>
                </a:cubicBezTo>
                <a:cubicBezTo>
                  <a:pt x="597953" y="1104056"/>
                  <a:pt x="597953" y="1104056"/>
                  <a:pt x="575648" y="1104056"/>
                </a:cubicBezTo>
                <a:cubicBezTo>
                  <a:pt x="583083" y="1092894"/>
                  <a:pt x="568213" y="1092894"/>
                  <a:pt x="575648" y="1085453"/>
                </a:cubicBezTo>
                <a:cubicBezTo>
                  <a:pt x="583083" y="1085453"/>
                  <a:pt x="590518" y="1092894"/>
                  <a:pt x="594235" y="1085453"/>
                </a:cubicBezTo>
                <a:cubicBezTo>
                  <a:pt x="594235" y="1085453"/>
                  <a:pt x="594235" y="1085453"/>
                  <a:pt x="594235" y="1092894"/>
                </a:cubicBezTo>
                <a:cubicBezTo>
                  <a:pt x="609105" y="1074291"/>
                  <a:pt x="631410" y="1078011"/>
                  <a:pt x="646280" y="1074291"/>
                </a:cubicBezTo>
                <a:cubicBezTo>
                  <a:pt x="646280" y="1074291"/>
                  <a:pt x="646280" y="1074291"/>
                  <a:pt x="657432" y="1078011"/>
                </a:cubicBezTo>
                <a:cubicBezTo>
                  <a:pt x="679737" y="1074291"/>
                  <a:pt x="698324" y="1059408"/>
                  <a:pt x="716912" y="1066849"/>
                </a:cubicBezTo>
                <a:cubicBezTo>
                  <a:pt x="716912" y="1066849"/>
                  <a:pt x="716912" y="1066849"/>
                  <a:pt x="746652" y="1055687"/>
                </a:cubicBezTo>
                <a:close/>
                <a:moveTo>
                  <a:pt x="1642377" y="1054906"/>
                </a:moveTo>
                <a:lnTo>
                  <a:pt x="1646237" y="1056322"/>
                </a:lnTo>
                <a:cubicBezTo>
                  <a:pt x="1648143" y="1058068"/>
                  <a:pt x="1650049" y="1059814"/>
                  <a:pt x="1655761" y="1059814"/>
                </a:cubicBezTo>
                <a:cubicBezTo>
                  <a:pt x="1646237" y="1063307"/>
                  <a:pt x="1644331" y="1060687"/>
                  <a:pt x="1643379" y="1057632"/>
                </a:cubicBezTo>
                <a:close/>
                <a:moveTo>
                  <a:pt x="1092598" y="1054174"/>
                </a:moveTo>
                <a:lnTo>
                  <a:pt x="1090531" y="1056746"/>
                </a:lnTo>
                <a:cubicBezTo>
                  <a:pt x="1086410" y="1057672"/>
                  <a:pt x="1081833" y="1058598"/>
                  <a:pt x="1081833" y="1064154"/>
                </a:cubicBezTo>
                <a:cubicBezTo>
                  <a:pt x="1074506" y="1067858"/>
                  <a:pt x="1059852" y="1064154"/>
                  <a:pt x="1056189" y="1071562"/>
                </a:cubicBezTo>
                <a:lnTo>
                  <a:pt x="1052525" y="1067858"/>
                </a:lnTo>
                <a:cubicBezTo>
                  <a:pt x="1052525" y="1060450"/>
                  <a:pt x="1067179" y="1067858"/>
                  <a:pt x="1067179" y="1056745"/>
                </a:cubicBezTo>
                <a:cubicBezTo>
                  <a:pt x="1072674" y="1053041"/>
                  <a:pt x="1080001" y="1053967"/>
                  <a:pt x="1085952" y="1054430"/>
                </a:cubicBezTo>
                <a:close/>
                <a:moveTo>
                  <a:pt x="2235198" y="1052909"/>
                </a:moveTo>
                <a:cubicBezTo>
                  <a:pt x="2235198" y="1049337"/>
                  <a:pt x="2228054" y="1063624"/>
                  <a:pt x="2220910" y="1056481"/>
                </a:cubicBezTo>
                <a:cubicBezTo>
                  <a:pt x="2228054" y="1052909"/>
                  <a:pt x="2228054" y="1052909"/>
                  <a:pt x="2235198" y="1052909"/>
                </a:cubicBezTo>
                <a:close/>
                <a:moveTo>
                  <a:pt x="1636714" y="1052830"/>
                </a:moveTo>
                <a:cubicBezTo>
                  <a:pt x="1639569" y="1051957"/>
                  <a:pt x="1640997" y="1052393"/>
                  <a:pt x="1641831" y="1053430"/>
                </a:cubicBezTo>
                <a:lnTo>
                  <a:pt x="1642377" y="1054906"/>
                </a:lnTo>
                <a:close/>
                <a:moveTo>
                  <a:pt x="2521974" y="1052741"/>
                </a:moveTo>
                <a:lnTo>
                  <a:pt x="2522370" y="1052849"/>
                </a:lnTo>
                <a:lnTo>
                  <a:pt x="2521703" y="1053005"/>
                </a:lnTo>
                <a:close/>
                <a:moveTo>
                  <a:pt x="1728787" y="1052512"/>
                </a:moveTo>
                <a:lnTo>
                  <a:pt x="1733549" y="1052512"/>
                </a:lnTo>
                <a:lnTo>
                  <a:pt x="1728787" y="1060449"/>
                </a:lnTo>
                <a:close/>
                <a:moveTo>
                  <a:pt x="1721890" y="1049337"/>
                </a:moveTo>
                <a:cubicBezTo>
                  <a:pt x="1725612" y="1056724"/>
                  <a:pt x="1703289" y="1071497"/>
                  <a:pt x="1714450" y="1067804"/>
                </a:cubicBezTo>
                <a:cubicBezTo>
                  <a:pt x="1714450" y="1067804"/>
                  <a:pt x="1714450" y="1067804"/>
                  <a:pt x="1699569" y="1067804"/>
                </a:cubicBezTo>
                <a:cubicBezTo>
                  <a:pt x="1707011" y="1071497"/>
                  <a:pt x="1692131" y="1071497"/>
                  <a:pt x="1699569" y="1075191"/>
                </a:cubicBezTo>
                <a:cubicBezTo>
                  <a:pt x="1684689" y="1078884"/>
                  <a:pt x="1677251" y="1082577"/>
                  <a:pt x="1654929" y="1086271"/>
                </a:cubicBezTo>
                <a:cubicBezTo>
                  <a:pt x="1654929" y="1089964"/>
                  <a:pt x="1654929" y="1093658"/>
                  <a:pt x="1658650" y="1093658"/>
                </a:cubicBezTo>
                <a:cubicBezTo>
                  <a:pt x="1658650" y="1093658"/>
                  <a:pt x="1658650" y="1093658"/>
                  <a:pt x="1640049" y="1101044"/>
                </a:cubicBezTo>
                <a:cubicBezTo>
                  <a:pt x="1647487" y="1093658"/>
                  <a:pt x="1654929" y="1112124"/>
                  <a:pt x="1669809" y="1101044"/>
                </a:cubicBezTo>
                <a:cubicBezTo>
                  <a:pt x="1669809" y="1101044"/>
                  <a:pt x="1669809" y="1101044"/>
                  <a:pt x="1658650" y="1112124"/>
                </a:cubicBezTo>
                <a:cubicBezTo>
                  <a:pt x="1658650" y="1112124"/>
                  <a:pt x="1658650" y="1112124"/>
                  <a:pt x="1632606" y="1137978"/>
                </a:cubicBezTo>
                <a:cubicBezTo>
                  <a:pt x="1625166" y="1141671"/>
                  <a:pt x="1621448" y="1137978"/>
                  <a:pt x="1625166" y="1134285"/>
                </a:cubicBezTo>
                <a:cubicBezTo>
                  <a:pt x="1614006" y="1141671"/>
                  <a:pt x="1606565" y="1134285"/>
                  <a:pt x="1595405" y="1145365"/>
                </a:cubicBezTo>
                <a:cubicBezTo>
                  <a:pt x="1595405" y="1145365"/>
                  <a:pt x="1595405" y="1145365"/>
                  <a:pt x="1602847" y="1134285"/>
                </a:cubicBezTo>
                <a:cubicBezTo>
                  <a:pt x="1584246" y="1137978"/>
                  <a:pt x="1595405" y="1145365"/>
                  <a:pt x="1573084" y="1149058"/>
                </a:cubicBezTo>
                <a:cubicBezTo>
                  <a:pt x="1573084" y="1149058"/>
                  <a:pt x="1573084" y="1149058"/>
                  <a:pt x="1576804" y="1156445"/>
                </a:cubicBezTo>
                <a:cubicBezTo>
                  <a:pt x="1576804" y="1156445"/>
                  <a:pt x="1576804" y="1156445"/>
                  <a:pt x="1569366" y="1152751"/>
                </a:cubicBezTo>
                <a:cubicBezTo>
                  <a:pt x="1565645" y="1160138"/>
                  <a:pt x="1565645" y="1171218"/>
                  <a:pt x="1554481" y="1167525"/>
                </a:cubicBezTo>
                <a:cubicBezTo>
                  <a:pt x="1554481" y="1167525"/>
                  <a:pt x="1554481" y="1167525"/>
                  <a:pt x="1561924" y="1174912"/>
                </a:cubicBezTo>
                <a:cubicBezTo>
                  <a:pt x="1554481" y="1178605"/>
                  <a:pt x="1554481" y="1167525"/>
                  <a:pt x="1547044" y="1171218"/>
                </a:cubicBezTo>
                <a:cubicBezTo>
                  <a:pt x="1539601" y="1174912"/>
                  <a:pt x="1539601" y="1182298"/>
                  <a:pt x="1547044" y="1182298"/>
                </a:cubicBezTo>
                <a:cubicBezTo>
                  <a:pt x="1532160" y="1189685"/>
                  <a:pt x="1506120" y="1182298"/>
                  <a:pt x="1502399" y="1197072"/>
                </a:cubicBezTo>
                <a:cubicBezTo>
                  <a:pt x="1502399" y="1193378"/>
                  <a:pt x="1491241" y="1197072"/>
                  <a:pt x="1494962" y="1193378"/>
                </a:cubicBezTo>
                <a:cubicBezTo>
                  <a:pt x="1494962" y="1193378"/>
                  <a:pt x="1494962" y="1193378"/>
                  <a:pt x="1498679" y="1193378"/>
                </a:cubicBezTo>
                <a:cubicBezTo>
                  <a:pt x="1491241" y="1185992"/>
                  <a:pt x="1487519" y="1185992"/>
                  <a:pt x="1476361" y="1193378"/>
                </a:cubicBezTo>
                <a:cubicBezTo>
                  <a:pt x="1476361" y="1193378"/>
                  <a:pt x="1476361" y="1193378"/>
                  <a:pt x="1476361" y="1197072"/>
                </a:cubicBezTo>
                <a:cubicBezTo>
                  <a:pt x="1476361" y="1193378"/>
                  <a:pt x="1465197" y="1193378"/>
                  <a:pt x="1454039" y="1197072"/>
                </a:cubicBezTo>
                <a:cubicBezTo>
                  <a:pt x="1454039" y="1197072"/>
                  <a:pt x="1454039" y="1197072"/>
                  <a:pt x="1439159" y="1185992"/>
                </a:cubicBezTo>
                <a:cubicBezTo>
                  <a:pt x="1431716" y="1193378"/>
                  <a:pt x="1424275" y="1197072"/>
                  <a:pt x="1427996" y="1200765"/>
                </a:cubicBezTo>
                <a:cubicBezTo>
                  <a:pt x="1431716" y="1208152"/>
                  <a:pt x="1435438" y="1197072"/>
                  <a:pt x="1442876" y="1200765"/>
                </a:cubicBezTo>
                <a:cubicBezTo>
                  <a:pt x="1427996" y="1208152"/>
                  <a:pt x="1442876" y="1215539"/>
                  <a:pt x="1435438" y="1226619"/>
                </a:cubicBezTo>
                <a:cubicBezTo>
                  <a:pt x="1435438" y="1226619"/>
                  <a:pt x="1435438" y="1226619"/>
                  <a:pt x="1433576" y="1225234"/>
                </a:cubicBezTo>
                <a:lnTo>
                  <a:pt x="1421150" y="1215982"/>
                </a:lnTo>
                <a:lnTo>
                  <a:pt x="1421795" y="1215128"/>
                </a:lnTo>
                <a:lnTo>
                  <a:pt x="1421951" y="1215077"/>
                </a:lnTo>
                <a:cubicBezTo>
                  <a:pt x="1423345" y="1214615"/>
                  <a:pt x="1426137" y="1213692"/>
                  <a:pt x="1431716" y="1211845"/>
                </a:cubicBezTo>
                <a:cubicBezTo>
                  <a:pt x="1431716" y="1208152"/>
                  <a:pt x="1427996" y="1211845"/>
                  <a:pt x="1424275" y="1211845"/>
                </a:cubicBezTo>
                <a:lnTo>
                  <a:pt x="1421795" y="1215128"/>
                </a:lnTo>
                <a:lnTo>
                  <a:pt x="1420558" y="1215539"/>
                </a:lnTo>
                <a:lnTo>
                  <a:pt x="1421150" y="1215982"/>
                </a:lnTo>
                <a:lnTo>
                  <a:pt x="1413115" y="1226619"/>
                </a:lnTo>
                <a:cubicBezTo>
                  <a:pt x="1413115" y="1226619"/>
                  <a:pt x="1413115" y="1226619"/>
                  <a:pt x="1398235" y="1222925"/>
                </a:cubicBezTo>
                <a:cubicBezTo>
                  <a:pt x="1390794" y="1226619"/>
                  <a:pt x="1390794" y="1230312"/>
                  <a:pt x="1383356" y="1226619"/>
                </a:cubicBezTo>
                <a:cubicBezTo>
                  <a:pt x="1383356" y="1226619"/>
                  <a:pt x="1383356" y="1226619"/>
                  <a:pt x="1387077" y="1222925"/>
                </a:cubicBezTo>
                <a:cubicBezTo>
                  <a:pt x="1379634" y="1226619"/>
                  <a:pt x="1364754" y="1219232"/>
                  <a:pt x="1364754" y="1226619"/>
                </a:cubicBezTo>
                <a:cubicBezTo>
                  <a:pt x="1364754" y="1222925"/>
                  <a:pt x="1361033" y="1222925"/>
                  <a:pt x="1364754" y="1219232"/>
                </a:cubicBezTo>
                <a:lnTo>
                  <a:pt x="1357312" y="1219232"/>
                </a:lnTo>
                <a:cubicBezTo>
                  <a:pt x="1368472" y="1211845"/>
                  <a:pt x="1383356" y="1215539"/>
                  <a:pt x="1390794" y="1208152"/>
                </a:cubicBezTo>
                <a:cubicBezTo>
                  <a:pt x="1383356" y="1204459"/>
                  <a:pt x="1420558" y="1185992"/>
                  <a:pt x="1398235" y="1185992"/>
                </a:cubicBezTo>
                <a:cubicBezTo>
                  <a:pt x="1398235" y="1185992"/>
                  <a:pt x="1398235" y="1185992"/>
                  <a:pt x="1409395" y="1185992"/>
                </a:cubicBezTo>
                <a:cubicBezTo>
                  <a:pt x="1405675" y="1178605"/>
                  <a:pt x="1420558" y="1178605"/>
                  <a:pt x="1416836" y="1171218"/>
                </a:cubicBezTo>
                <a:cubicBezTo>
                  <a:pt x="1405675" y="1178605"/>
                  <a:pt x="1401957" y="1182298"/>
                  <a:pt x="1383356" y="1185992"/>
                </a:cubicBezTo>
                <a:cubicBezTo>
                  <a:pt x="1387077" y="1167525"/>
                  <a:pt x="1401957" y="1185992"/>
                  <a:pt x="1413115" y="1167525"/>
                </a:cubicBezTo>
                <a:cubicBezTo>
                  <a:pt x="1409395" y="1171218"/>
                  <a:pt x="1420558" y="1171218"/>
                  <a:pt x="1427996" y="1171218"/>
                </a:cubicBezTo>
                <a:cubicBezTo>
                  <a:pt x="1416836" y="1167525"/>
                  <a:pt x="1431716" y="1167525"/>
                  <a:pt x="1427996" y="1160138"/>
                </a:cubicBezTo>
                <a:cubicBezTo>
                  <a:pt x="1435438" y="1160138"/>
                  <a:pt x="1450317" y="1137978"/>
                  <a:pt x="1461477" y="1145365"/>
                </a:cubicBezTo>
                <a:cubicBezTo>
                  <a:pt x="1468918" y="1134285"/>
                  <a:pt x="1450317" y="1141671"/>
                  <a:pt x="1442876" y="1134285"/>
                </a:cubicBezTo>
                <a:cubicBezTo>
                  <a:pt x="1461477" y="1130591"/>
                  <a:pt x="1480078" y="1126898"/>
                  <a:pt x="1494962" y="1119511"/>
                </a:cubicBezTo>
                <a:cubicBezTo>
                  <a:pt x="1494962" y="1119511"/>
                  <a:pt x="1494962" y="1119511"/>
                  <a:pt x="1491241" y="1123204"/>
                </a:cubicBezTo>
                <a:cubicBezTo>
                  <a:pt x="1506120" y="1123204"/>
                  <a:pt x="1509842" y="1108431"/>
                  <a:pt x="1524722" y="1115818"/>
                </a:cubicBezTo>
                <a:cubicBezTo>
                  <a:pt x="1543322" y="1108431"/>
                  <a:pt x="1528443" y="1108431"/>
                  <a:pt x="1535882" y="1101044"/>
                </a:cubicBezTo>
                <a:cubicBezTo>
                  <a:pt x="1539601" y="1108431"/>
                  <a:pt x="1535882" y="1115818"/>
                  <a:pt x="1547044" y="1112124"/>
                </a:cubicBezTo>
                <a:cubicBezTo>
                  <a:pt x="1550765" y="1101044"/>
                  <a:pt x="1569366" y="1101044"/>
                  <a:pt x="1576804" y="1089964"/>
                </a:cubicBezTo>
                <a:cubicBezTo>
                  <a:pt x="1576804" y="1089964"/>
                  <a:pt x="1576804" y="1089964"/>
                  <a:pt x="1591684" y="1089964"/>
                </a:cubicBezTo>
                <a:cubicBezTo>
                  <a:pt x="1591684" y="1089964"/>
                  <a:pt x="1591684" y="1089964"/>
                  <a:pt x="1584246" y="1101044"/>
                </a:cubicBezTo>
                <a:cubicBezTo>
                  <a:pt x="1584246" y="1101044"/>
                  <a:pt x="1584246" y="1101044"/>
                  <a:pt x="1591684" y="1097351"/>
                </a:cubicBezTo>
                <a:cubicBezTo>
                  <a:pt x="1587967" y="1115818"/>
                  <a:pt x="1576804" y="1097351"/>
                  <a:pt x="1569366" y="1112124"/>
                </a:cubicBezTo>
                <a:cubicBezTo>
                  <a:pt x="1569366" y="1112124"/>
                  <a:pt x="1569366" y="1112124"/>
                  <a:pt x="1573084" y="1123204"/>
                </a:cubicBezTo>
                <a:cubicBezTo>
                  <a:pt x="1573084" y="1123204"/>
                  <a:pt x="1573084" y="1123204"/>
                  <a:pt x="1565645" y="1126898"/>
                </a:cubicBezTo>
                <a:cubicBezTo>
                  <a:pt x="1565645" y="1130591"/>
                  <a:pt x="1573084" y="1134285"/>
                  <a:pt x="1576804" y="1134285"/>
                </a:cubicBezTo>
                <a:cubicBezTo>
                  <a:pt x="1580525" y="1130591"/>
                  <a:pt x="1580525" y="1123204"/>
                  <a:pt x="1584246" y="1115818"/>
                </a:cubicBezTo>
                <a:cubicBezTo>
                  <a:pt x="1580525" y="1115818"/>
                  <a:pt x="1580525" y="1115818"/>
                  <a:pt x="1576804" y="1115818"/>
                </a:cubicBezTo>
                <a:cubicBezTo>
                  <a:pt x="1587967" y="1104738"/>
                  <a:pt x="1580525" y="1123204"/>
                  <a:pt x="1591684" y="1115818"/>
                </a:cubicBezTo>
                <a:cubicBezTo>
                  <a:pt x="1584246" y="1112124"/>
                  <a:pt x="1591684" y="1108431"/>
                  <a:pt x="1595405" y="1101044"/>
                </a:cubicBezTo>
                <a:cubicBezTo>
                  <a:pt x="1599126" y="1108431"/>
                  <a:pt x="1617727" y="1101044"/>
                  <a:pt x="1621448" y="1093658"/>
                </a:cubicBezTo>
                <a:cubicBezTo>
                  <a:pt x="1621448" y="1093658"/>
                  <a:pt x="1621448" y="1093658"/>
                  <a:pt x="1636328" y="1097351"/>
                </a:cubicBezTo>
                <a:cubicBezTo>
                  <a:pt x="1636328" y="1097351"/>
                  <a:pt x="1636328" y="1097351"/>
                  <a:pt x="1640049" y="1086271"/>
                </a:cubicBezTo>
                <a:cubicBezTo>
                  <a:pt x="1651207" y="1093658"/>
                  <a:pt x="1666088" y="1060417"/>
                  <a:pt x="1680969" y="1071497"/>
                </a:cubicBezTo>
                <a:cubicBezTo>
                  <a:pt x="1673530" y="1067804"/>
                  <a:pt x="1688410" y="1064111"/>
                  <a:pt x="1688410" y="1060417"/>
                </a:cubicBezTo>
                <a:cubicBezTo>
                  <a:pt x="1699569" y="1056724"/>
                  <a:pt x="1692131" y="1067804"/>
                  <a:pt x="1707011" y="1060417"/>
                </a:cubicBezTo>
                <a:cubicBezTo>
                  <a:pt x="1695849" y="1056724"/>
                  <a:pt x="1718170" y="1056724"/>
                  <a:pt x="1721890" y="1049337"/>
                </a:cubicBezTo>
                <a:close/>
                <a:moveTo>
                  <a:pt x="1242227" y="1049337"/>
                </a:moveTo>
                <a:cubicBezTo>
                  <a:pt x="1242227" y="1049337"/>
                  <a:pt x="1246196" y="1052830"/>
                  <a:pt x="1246196" y="1056322"/>
                </a:cubicBezTo>
                <a:cubicBezTo>
                  <a:pt x="1242227" y="1066800"/>
                  <a:pt x="1246196" y="1056322"/>
                  <a:pt x="1230321" y="1063308"/>
                </a:cubicBezTo>
                <a:lnTo>
                  <a:pt x="1234289" y="1056322"/>
                </a:lnTo>
                <a:cubicBezTo>
                  <a:pt x="1234289" y="1056322"/>
                  <a:pt x="1234289" y="1056322"/>
                  <a:pt x="1238258" y="1059815"/>
                </a:cubicBezTo>
                <a:cubicBezTo>
                  <a:pt x="1242227" y="1056322"/>
                  <a:pt x="1234289" y="1052830"/>
                  <a:pt x="1242227" y="1049337"/>
                </a:cubicBezTo>
                <a:close/>
                <a:moveTo>
                  <a:pt x="1096485" y="1049337"/>
                </a:moveTo>
                <a:cubicBezTo>
                  <a:pt x="1096485" y="1052115"/>
                  <a:pt x="1095340" y="1053504"/>
                  <a:pt x="1093451" y="1054141"/>
                </a:cubicBezTo>
                <a:lnTo>
                  <a:pt x="1092598" y="1054174"/>
                </a:lnTo>
                <a:close/>
                <a:moveTo>
                  <a:pt x="907112" y="1049337"/>
                </a:moveTo>
                <a:cubicBezTo>
                  <a:pt x="907112" y="1049337"/>
                  <a:pt x="907112" y="1049337"/>
                  <a:pt x="903302" y="1056745"/>
                </a:cubicBezTo>
                <a:cubicBezTo>
                  <a:pt x="907112" y="1060450"/>
                  <a:pt x="914732" y="1053041"/>
                  <a:pt x="918542" y="1053041"/>
                </a:cubicBezTo>
                <a:cubicBezTo>
                  <a:pt x="910922" y="1056745"/>
                  <a:pt x="907112" y="1071562"/>
                  <a:pt x="895682" y="1064154"/>
                </a:cubicBezTo>
                <a:cubicBezTo>
                  <a:pt x="922352" y="1064154"/>
                  <a:pt x="884252" y="1056745"/>
                  <a:pt x="907112" y="1049337"/>
                </a:cubicBezTo>
                <a:close/>
                <a:moveTo>
                  <a:pt x="795356" y="1049337"/>
                </a:moveTo>
                <a:cubicBezTo>
                  <a:pt x="791651" y="1052909"/>
                  <a:pt x="795356" y="1063624"/>
                  <a:pt x="784243" y="1060052"/>
                </a:cubicBezTo>
                <a:cubicBezTo>
                  <a:pt x="795356" y="1056481"/>
                  <a:pt x="787947" y="1052909"/>
                  <a:pt x="795356" y="1049337"/>
                </a:cubicBezTo>
                <a:close/>
                <a:moveTo>
                  <a:pt x="502198" y="1049337"/>
                </a:moveTo>
                <a:cubicBezTo>
                  <a:pt x="502198" y="1049337"/>
                  <a:pt x="502198" y="1049337"/>
                  <a:pt x="509604" y="1055687"/>
                </a:cubicBezTo>
                <a:cubicBezTo>
                  <a:pt x="505899" y="1055687"/>
                  <a:pt x="505899" y="1052512"/>
                  <a:pt x="498491" y="1052512"/>
                </a:cubicBezTo>
                <a:cubicBezTo>
                  <a:pt x="502198" y="1052512"/>
                  <a:pt x="502198" y="1049337"/>
                  <a:pt x="502198" y="1049337"/>
                </a:cubicBezTo>
                <a:close/>
                <a:moveTo>
                  <a:pt x="434462" y="1049337"/>
                </a:moveTo>
                <a:cubicBezTo>
                  <a:pt x="434462" y="1049337"/>
                  <a:pt x="434462" y="1049337"/>
                  <a:pt x="438166" y="1053041"/>
                </a:cubicBezTo>
                <a:cubicBezTo>
                  <a:pt x="434462" y="1056745"/>
                  <a:pt x="430762" y="1060449"/>
                  <a:pt x="427053" y="1056745"/>
                </a:cubicBezTo>
                <a:cubicBezTo>
                  <a:pt x="427053" y="1053041"/>
                  <a:pt x="434462" y="1053041"/>
                  <a:pt x="434462" y="1049337"/>
                </a:cubicBezTo>
                <a:close/>
                <a:moveTo>
                  <a:pt x="2559775" y="1047704"/>
                </a:moveTo>
                <a:lnTo>
                  <a:pt x="2561561" y="1047930"/>
                </a:lnTo>
                <a:lnTo>
                  <a:pt x="2558951" y="1049283"/>
                </a:lnTo>
                <a:close/>
                <a:moveTo>
                  <a:pt x="687803" y="1045104"/>
                </a:moveTo>
                <a:cubicBezTo>
                  <a:pt x="691375" y="1041400"/>
                  <a:pt x="698519" y="1048808"/>
                  <a:pt x="691375" y="1052512"/>
                </a:cubicBezTo>
                <a:cubicBezTo>
                  <a:pt x="691375" y="1052512"/>
                  <a:pt x="691375" y="1052512"/>
                  <a:pt x="684231" y="1048808"/>
                </a:cubicBezTo>
                <a:cubicBezTo>
                  <a:pt x="684231" y="1048808"/>
                  <a:pt x="691375" y="1048808"/>
                  <a:pt x="687803" y="1045104"/>
                </a:cubicBezTo>
                <a:close/>
                <a:moveTo>
                  <a:pt x="1608897" y="1044962"/>
                </a:moveTo>
                <a:lnTo>
                  <a:pt x="1617896" y="1045743"/>
                </a:lnTo>
                <a:cubicBezTo>
                  <a:pt x="1614174" y="1049454"/>
                  <a:pt x="1606731" y="1045743"/>
                  <a:pt x="1606731" y="1045743"/>
                </a:cubicBezTo>
                <a:close/>
                <a:moveTo>
                  <a:pt x="1871332" y="1044575"/>
                </a:moveTo>
                <a:cubicBezTo>
                  <a:pt x="1871332" y="1044575"/>
                  <a:pt x="1871332" y="1044575"/>
                  <a:pt x="1863887" y="1055757"/>
                </a:cubicBezTo>
                <a:cubicBezTo>
                  <a:pt x="1863887" y="1055757"/>
                  <a:pt x="1863887" y="1055757"/>
                  <a:pt x="1886221" y="1059484"/>
                </a:cubicBezTo>
                <a:cubicBezTo>
                  <a:pt x="1886221" y="1059484"/>
                  <a:pt x="1886221" y="1059484"/>
                  <a:pt x="1886221" y="1055757"/>
                </a:cubicBezTo>
                <a:cubicBezTo>
                  <a:pt x="1886221" y="1055757"/>
                  <a:pt x="1886221" y="1055757"/>
                  <a:pt x="1901111" y="1055757"/>
                </a:cubicBezTo>
                <a:cubicBezTo>
                  <a:pt x="1901111" y="1055757"/>
                  <a:pt x="1901111" y="1055757"/>
                  <a:pt x="1893666" y="1063211"/>
                </a:cubicBezTo>
                <a:cubicBezTo>
                  <a:pt x="1897389" y="1059484"/>
                  <a:pt x="1904833" y="1063211"/>
                  <a:pt x="1908556" y="1055757"/>
                </a:cubicBezTo>
                <a:cubicBezTo>
                  <a:pt x="1912278" y="1063211"/>
                  <a:pt x="1912278" y="1066938"/>
                  <a:pt x="1904833" y="1081847"/>
                </a:cubicBezTo>
                <a:cubicBezTo>
                  <a:pt x="1904833" y="1081847"/>
                  <a:pt x="1904833" y="1081847"/>
                  <a:pt x="1901111" y="1074393"/>
                </a:cubicBezTo>
                <a:cubicBezTo>
                  <a:pt x="1897389" y="1074393"/>
                  <a:pt x="1893666" y="1063211"/>
                  <a:pt x="1886221" y="1074393"/>
                </a:cubicBezTo>
                <a:cubicBezTo>
                  <a:pt x="1886221" y="1074393"/>
                  <a:pt x="1886221" y="1074393"/>
                  <a:pt x="1884825" y="1074859"/>
                </a:cubicBezTo>
                <a:lnTo>
                  <a:pt x="1881555" y="1075950"/>
                </a:lnTo>
                <a:lnTo>
                  <a:pt x="1882034" y="1072063"/>
                </a:lnTo>
                <a:cubicBezTo>
                  <a:pt x="1881568" y="1068802"/>
                  <a:pt x="1880638" y="1065075"/>
                  <a:pt x="1886221" y="1063211"/>
                </a:cubicBezTo>
                <a:cubicBezTo>
                  <a:pt x="1875054" y="1070665"/>
                  <a:pt x="1871332" y="1063211"/>
                  <a:pt x="1860164" y="1059484"/>
                </a:cubicBezTo>
                <a:cubicBezTo>
                  <a:pt x="1852720" y="1055757"/>
                  <a:pt x="1845275" y="1070665"/>
                  <a:pt x="1841552" y="1066938"/>
                </a:cubicBezTo>
                <a:lnTo>
                  <a:pt x="1848997" y="1059484"/>
                </a:lnTo>
                <a:cubicBezTo>
                  <a:pt x="1848997" y="1059484"/>
                  <a:pt x="1848997" y="1059484"/>
                  <a:pt x="1830385" y="1063211"/>
                </a:cubicBezTo>
                <a:cubicBezTo>
                  <a:pt x="1837830" y="1055757"/>
                  <a:pt x="1860164" y="1052029"/>
                  <a:pt x="1871332" y="1044575"/>
                </a:cubicBezTo>
                <a:close/>
                <a:moveTo>
                  <a:pt x="1632902" y="1044575"/>
                </a:moveTo>
                <a:cubicBezTo>
                  <a:pt x="1636714" y="1048544"/>
                  <a:pt x="1625281" y="1052513"/>
                  <a:pt x="1621472" y="1052513"/>
                </a:cubicBezTo>
                <a:lnTo>
                  <a:pt x="1617662" y="1048544"/>
                </a:lnTo>
                <a:cubicBezTo>
                  <a:pt x="1617662" y="1048544"/>
                  <a:pt x="1617662" y="1048544"/>
                  <a:pt x="1632902" y="1044575"/>
                </a:cubicBezTo>
                <a:close/>
                <a:moveTo>
                  <a:pt x="312118" y="1044575"/>
                </a:moveTo>
                <a:cubicBezTo>
                  <a:pt x="319421" y="1044575"/>
                  <a:pt x="330376" y="1048279"/>
                  <a:pt x="326724" y="1055687"/>
                </a:cubicBezTo>
                <a:cubicBezTo>
                  <a:pt x="326724" y="1055687"/>
                  <a:pt x="326724" y="1055687"/>
                  <a:pt x="334026" y="1051983"/>
                </a:cubicBezTo>
                <a:cubicBezTo>
                  <a:pt x="341328" y="1059392"/>
                  <a:pt x="330376" y="1063096"/>
                  <a:pt x="337677" y="1070504"/>
                </a:cubicBezTo>
                <a:cubicBezTo>
                  <a:pt x="330376" y="1077912"/>
                  <a:pt x="326724" y="1070504"/>
                  <a:pt x="326724" y="1074208"/>
                </a:cubicBezTo>
                <a:cubicBezTo>
                  <a:pt x="330376" y="1066800"/>
                  <a:pt x="323072" y="1063096"/>
                  <a:pt x="330376" y="1059392"/>
                </a:cubicBezTo>
                <a:cubicBezTo>
                  <a:pt x="319421" y="1044575"/>
                  <a:pt x="319421" y="1066800"/>
                  <a:pt x="304816" y="1055687"/>
                </a:cubicBezTo>
                <a:cubicBezTo>
                  <a:pt x="304816" y="1055687"/>
                  <a:pt x="304816" y="1055687"/>
                  <a:pt x="308466" y="1055687"/>
                </a:cubicBezTo>
                <a:cubicBezTo>
                  <a:pt x="312118" y="1051983"/>
                  <a:pt x="308466" y="1048279"/>
                  <a:pt x="312118" y="1044575"/>
                </a:cubicBezTo>
                <a:close/>
                <a:moveTo>
                  <a:pt x="2581300" y="1041838"/>
                </a:moveTo>
                <a:cubicBezTo>
                  <a:pt x="2576644" y="1046491"/>
                  <a:pt x="2572453" y="1048352"/>
                  <a:pt x="2568554" y="1048818"/>
                </a:cubicBezTo>
                <a:lnTo>
                  <a:pt x="2561561" y="1047930"/>
                </a:lnTo>
                <a:lnTo>
                  <a:pt x="2571522" y="1042769"/>
                </a:lnTo>
                <a:cubicBezTo>
                  <a:pt x="2575712" y="1042769"/>
                  <a:pt x="2579437" y="1043699"/>
                  <a:pt x="2581300" y="1041838"/>
                </a:cubicBezTo>
                <a:close/>
                <a:moveTo>
                  <a:pt x="299221" y="1040025"/>
                </a:moveTo>
                <a:lnTo>
                  <a:pt x="299539" y="1040642"/>
                </a:lnTo>
                <a:cubicBezTo>
                  <a:pt x="300009" y="1041544"/>
                  <a:pt x="300009" y="1041544"/>
                  <a:pt x="300009" y="1041544"/>
                </a:cubicBezTo>
                <a:lnTo>
                  <a:pt x="298155" y="1041424"/>
                </a:lnTo>
                <a:close/>
                <a:moveTo>
                  <a:pt x="705016" y="1038890"/>
                </a:moveTo>
                <a:lnTo>
                  <a:pt x="705910" y="1041400"/>
                </a:lnTo>
                <a:cubicBezTo>
                  <a:pt x="704968" y="1044376"/>
                  <a:pt x="703083" y="1047353"/>
                  <a:pt x="703083" y="1049337"/>
                </a:cubicBezTo>
                <a:cubicBezTo>
                  <a:pt x="693657" y="1047353"/>
                  <a:pt x="696484" y="1045368"/>
                  <a:pt x="700255" y="1042888"/>
                </a:cubicBezTo>
                <a:close/>
                <a:moveTo>
                  <a:pt x="1639887" y="1038225"/>
                </a:moveTo>
                <a:cubicBezTo>
                  <a:pt x="1639887" y="1038225"/>
                  <a:pt x="1639887" y="1038225"/>
                  <a:pt x="1650999" y="1041400"/>
                </a:cubicBezTo>
                <a:cubicBezTo>
                  <a:pt x="1650999" y="1041400"/>
                  <a:pt x="1647296" y="1041400"/>
                  <a:pt x="1647296" y="1044575"/>
                </a:cubicBezTo>
                <a:cubicBezTo>
                  <a:pt x="1643590" y="1044575"/>
                  <a:pt x="1643590" y="1041400"/>
                  <a:pt x="1639887" y="1038225"/>
                </a:cubicBezTo>
                <a:close/>
                <a:moveTo>
                  <a:pt x="1145697" y="1036393"/>
                </a:moveTo>
                <a:lnTo>
                  <a:pt x="1144598" y="1038225"/>
                </a:lnTo>
                <a:lnTo>
                  <a:pt x="1141423" y="1038225"/>
                </a:lnTo>
                <a:close/>
                <a:moveTo>
                  <a:pt x="576195" y="1033835"/>
                </a:moveTo>
                <a:lnTo>
                  <a:pt x="583641" y="1038225"/>
                </a:lnTo>
                <a:cubicBezTo>
                  <a:pt x="578951" y="1037273"/>
                  <a:pt x="576840" y="1035844"/>
                  <a:pt x="576137" y="1034177"/>
                </a:cubicBezTo>
                <a:close/>
                <a:moveTo>
                  <a:pt x="1747838" y="1033462"/>
                </a:moveTo>
                <a:cubicBezTo>
                  <a:pt x="1744207" y="1040870"/>
                  <a:pt x="1729695" y="1044574"/>
                  <a:pt x="1722439" y="1040870"/>
                </a:cubicBezTo>
                <a:cubicBezTo>
                  <a:pt x="1736951" y="1044574"/>
                  <a:pt x="1733322" y="1033462"/>
                  <a:pt x="1747838" y="1033462"/>
                </a:cubicBezTo>
                <a:close/>
                <a:moveTo>
                  <a:pt x="703083" y="1033462"/>
                </a:moveTo>
                <a:cubicBezTo>
                  <a:pt x="705910" y="1035447"/>
                  <a:pt x="706146" y="1037183"/>
                  <a:pt x="705203" y="1038733"/>
                </a:cubicBezTo>
                <a:lnTo>
                  <a:pt x="705016" y="1038890"/>
                </a:lnTo>
                <a:close/>
                <a:moveTo>
                  <a:pt x="2569568" y="1031460"/>
                </a:moveTo>
                <a:lnTo>
                  <a:pt x="2564538" y="1038581"/>
                </a:lnTo>
                <a:lnTo>
                  <a:pt x="2559775" y="1047704"/>
                </a:lnTo>
                <a:lnTo>
                  <a:pt x="2557554" y="1047422"/>
                </a:lnTo>
                <a:cubicBezTo>
                  <a:pt x="2550570" y="1045560"/>
                  <a:pt x="2544052" y="1043699"/>
                  <a:pt x="2536602" y="1053005"/>
                </a:cubicBezTo>
                <a:cubicBezTo>
                  <a:pt x="2544052" y="1056728"/>
                  <a:pt x="2551501" y="1056728"/>
                  <a:pt x="2544052" y="1067895"/>
                </a:cubicBezTo>
                <a:cubicBezTo>
                  <a:pt x="2551501" y="1060450"/>
                  <a:pt x="2532877" y="1064173"/>
                  <a:pt x="2536602" y="1056728"/>
                </a:cubicBezTo>
                <a:lnTo>
                  <a:pt x="2522370" y="1052849"/>
                </a:lnTo>
                <a:lnTo>
                  <a:pt x="2529618" y="1051144"/>
                </a:lnTo>
                <a:cubicBezTo>
                  <a:pt x="2531946" y="1049283"/>
                  <a:pt x="2534740" y="1047422"/>
                  <a:pt x="2540327" y="1049283"/>
                </a:cubicBezTo>
                <a:cubicBezTo>
                  <a:pt x="2536602" y="1041838"/>
                  <a:pt x="2551501" y="1045560"/>
                  <a:pt x="2547777" y="1038116"/>
                </a:cubicBezTo>
                <a:cubicBezTo>
                  <a:pt x="2551501" y="1038116"/>
                  <a:pt x="2559882" y="1035324"/>
                  <a:pt x="2565935" y="1032997"/>
                </a:cubicBezTo>
                <a:close/>
                <a:moveTo>
                  <a:pt x="1772020" y="1031076"/>
                </a:moveTo>
                <a:lnTo>
                  <a:pt x="1772045" y="1031081"/>
                </a:lnTo>
                <a:cubicBezTo>
                  <a:pt x="1774029" y="1031558"/>
                  <a:pt x="1777998" y="1032510"/>
                  <a:pt x="1785938" y="1034415"/>
                </a:cubicBezTo>
                <a:cubicBezTo>
                  <a:pt x="1785938" y="1034415"/>
                  <a:pt x="1785938" y="1034415"/>
                  <a:pt x="1770060" y="1038225"/>
                </a:cubicBezTo>
                <a:close/>
                <a:moveTo>
                  <a:pt x="311166" y="1030720"/>
                </a:moveTo>
                <a:cubicBezTo>
                  <a:pt x="301865" y="1032524"/>
                  <a:pt x="300934" y="1035230"/>
                  <a:pt x="300470" y="1038387"/>
                </a:cubicBezTo>
                <a:lnTo>
                  <a:pt x="299221" y="1040025"/>
                </a:lnTo>
                <a:lnTo>
                  <a:pt x="296283" y="1034328"/>
                </a:lnTo>
                <a:cubicBezTo>
                  <a:pt x="296283" y="1034328"/>
                  <a:pt x="296283" y="1034328"/>
                  <a:pt x="311166" y="1030720"/>
                </a:cubicBezTo>
                <a:close/>
                <a:moveTo>
                  <a:pt x="270224" y="1030720"/>
                </a:moveTo>
                <a:cubicBezTo>
                  <a:pt x="281387" y="1028014"/>
                  <a:pt x="282087" y="1037485"/>
                  <a:pt x="289584" y="1040867"/>
                </a:cubicBezTo>
                <a:lnTo>
                  <a:pt x="298155" y="1041424"/>
                </a:lnTo>
                <a:lnTo>
                  <a:pt x="292551" y="1048760"/>
                </a:lnTo>
                <a:cubicBezTo>
                  <a:pt x="288830" y="1037936"/>
                  <a:pt x="277666" y="1048760"/>
                  <a:pt x="270224" y="1048760"/>
                </a:cubicBezTo>
                <a:cubicBezTo>
                  <a:pt x="270224" y="1048760"/>
                  <a:pt x="270224" y="1052367"/>
                  <a:pt x="273947" y="1052367"/>
                </a:cubicBezTo>
                <a:cubicBezTo>
                  <a:pt x="266504" y="1052367"/>
                  <a:pt x="247901" y="1048760"/>
                  <a:pt x="229299" y="1048760"/>
                </a:cubicBezTo>
                <a:cubicBezTo>
                  <a:pt x="229299" y="1048760"/>
                  <a:pt x="229299" y="1048760"/>
                  <a:pt x="218136" y="1055975"/>
                </a:cubicBezTo>
                <a:cubicBezTo>
                  <a:pt x="218136" y="1055975"/>
                  <a:pt x="218136" y="1055975"/>
                  <a:pt x="210693" y="1052367"/>
                </a:cubicBezTo>
                <a:lnTo>
                  <a:pt x="213861" y="1057682"/>
                </a:lnTo>
                <a:lnTo>
                  <a:pt x="210693" y="1055975"/>
                </a:lnTo>
                <a:lnTo>
                  <a:pt x="192091" y="1045152"/>
                </a:lnTo>
                <a:cubicBezTo>
                  <a:pt x="192091" y="1045152"/>
                  <a:pt x="192091" y="1045152"/>
                  <a:pt x="203255" y="1037936"/>
                </a:cubicBezTo>
                <a:cubicBezTo>
                  <a:pt x="210693" y="1037936"/>
                  <a:pt x="218136" y="1045152"/>
                  <a:pt x="229299" y="1041544"/>
                </a:cubicBezTo>
                <a:cubicBezTo>
                  <a:pt x="229299" y="1041544"/>
                  <a:pt x="229299" y="1041544"/>
                  <a:pt x="240459" y="1048760"/>
                </a:cubicBezTo>
                <a:cubicBezTo>
                  <a:pt x="221856" y="1030720"/>
                  <a:pt x="240459" y="1045152"/>
                  <a:pt x="236739" y="1037936"/>
                </a:cubicBezTo>
                <a:cubicBezTo>
                  <a:pt x="236739" y="1037936"/>
                  <a:pt x="236739" y="1037936"/>
                  <a:pt x="244180" y="1041544"/>
                </a:cubicBezTo>
                <a:cubicBezTo>
                  <a:pt x="244180" y="1037936"/>
                  <a:pt x="240459" y="1034328"/>
                  <a:pt x="240459" y="1034328"/>
                </a:cubicBezTo>
                <a:cubicBezTo>
                  <a:pt x="247901" y="1030720"/>
                  <a:pt x="251621" y="1037936"/>
                  <a:pt x="259064" y="1041544"/>
                </a:cubicBezTo>
                <a:cubicBezTo>
                  <a:pt x="259064" y="1041544"/>
                  <a:pt x="259064" y="1041544"/>
                  <a:pt x="270224" y="1030720"/>
                </a:cubicBezTo>
                <a:close/>
                <a:moveTo>
                  <a:pt x="3034024" y="1030604"/>
                </a:moveTo>
                <a:cubicBezTo>
                  <a:pt x="3044790" y="1028836"/>
                  <a:pt x="3056597" y="1040854"/>
                  <a:pt x="3053819" y="1038026"/>
                </a:cubicBezTo>
                <a:cubicBezTo>
                  <a:pt x="3053819" y="1038026"/>
                  <a:pt x="3053819" y="1038026"/>
                  <a:pt x="3035298" y="1049337"/>
                </a:cubicBezTo>
                <a:cubicBezTo>
                  <a:pt x="3024185" y="1049337"/>
                  <a:pt x="3031594" y="1038026"/>
                  <a:pt x="3024185" y="1038026"/>
                </a:cubicBezTo>
                <a:cubicBezTo>
                  <a:pt x="3026963" y="1033314"/>
                  <a:pt x="3030436" y="1031193"/>
                  <a:pt x="3034024" y="1030604"/>
                </a:cubicBezTo>
                <a:close/>
                <a:moveTo>
                  <a:pt x="1149361" y="1030287"/>
                </a:moveTo>
                <a:lnTo>
                  <a:pt x="1152536" y="1033462"/>
                </a:lnTo>
                <a:lnTo>
                  <a:pt x="1145697" y="1036393"/>
                </a:lnTo>
                <a:close/>
                <a:moveTo>
                  <a:pt x="657244" y="1030287"/>
                </a:moveTo>
                <a:cubicBezTo>
                  <a:pt x="660948" y="1034097"/>
                  <a:pt x="675764" y="1041717"/>
                  <a:pt x="686877" y="1030287"/>
                </a:cubicBezTo>
                <a:cubicBezTo>
                  <a:pt x="686877" y="1030287"/>
                  <a:pt x="686877" y="1030287"/>
                  <a:pt x="690581" y="1037907"/>
                </a:cubicBezTo>
                <a:cubicBezTo>
                  <a:pt x="690581" y="1037907"/>
                  <a:pt x="690581" y="1037907"/>
                  <a:pt x="683172" y="1037907"/>
                </a:cubicBezTo>
                <a:cubicBezTo>
                  <a:pt x="683172" y="1037907"/>
                  <a:pt x="683172" y="1037907"/>
                  <a:pt x="675764" y="1045527"/>
                </a:cubicBezTo>
                <a:cubicBezTo>
                  <a:pt x="675764" y="1041717"/>
                  <a:pt x="672060" y="1041717"/>
                  <a:pt x="664652" y="1041717"/>
                </a:cubicBezTo>
                <a:cubicBezTo>
                  <a:pt x="664652" y="1041717"/>
                  <a:pt x="664652" y="1041717"/>
                  <a:pt x="672060" y="1049337"/>
                </a:cubicBezTo>
                <a:cubicBezTo>
                  <a:pt x="668356" y="1049337"/>
                  <a:pt x="657244" y="1041717"/>
                  <a:pt x="657244" y="1037907"/>
                </a:cubicBezTo>
                <a:cubicBezTo>
                  <a:pt x="657244" y="1037907"/>
                  <a:pt x="657244" y="1037907"/>
                  <a:pt x="653540" y="1045527"/>
                </a:cubicBezTo>
                <a:cubicBezTo>
                  <a:pt x="646131" y="1045527"/>
                  <a:pt x="649835" y="1041717"/>
                  <a:pt x="649835" y="1037907"/>
                </a:cubicBezTo>
                <a:cubicBezTo>
                  <a:pt x="649835" y="1037907"/>
                  <a:pt x="649835" y="1037907"/>
                  <a:pt x="653540" y="1041717"/>
                </a:cubicBezTo>
                <a:cubicBezTo>
                  <a:pt x="657244" y="1037907"/>
                  <a:pt x="657244" y="1034097"/>
                  <a:pt x="657244" y="1030287"/>
                </a:cubicBezTo>
                <a:close/>
                <a:moveTo>
                  <a:pt x="2572395" y="1030264"/>
                </a:moveTo>
                <a:lnTo>
                  <a:pt x="2569568" y="1031460"/>
                </a:lnTo>
                <a:lnTo>
                  <a:pt x="2570125" y="1030671"/>
                </a:lnTo>
                <a:cubicBezTo>
                  <a:pt x="2572919" y="1029740"/>
                  <a:pt x="2573384" y="1029740"/>
                  <a:pt x="2572395" y="1030264"/>
                </a:cubicBezTo>
                <a:close/>
                <a:moveTo>
                  <a:pt x="1540676" y="1029039"/>
                </a:moveTo>
                <a:lnTo>
                  <a:pt x="1543467" y="1034607"/>
                </a:lnTo>
                <a:cubicBezTo>
                  <a:pt x="1543467" y="1034607"/>
                  <a:pt x="1543467" y="1034607"/>
                  <a:pt x="1532303" y="1034607"/>
                </a:cubicBezTo>
                <a:cubicBezTo>
                  <a:pt x="1532303" y="1034607"/>
                  <a:pt x="1532303" y="1034607"/>
                  <a:pt x="1533697" y="1033679"/>
                </a:cubicBezTo>
                <a:close/>
                <a:moveTo>
                  <a:pt x="1773405" y="1028199"/>
                </a:moveTo>
                <a:lnTo>
                  <a:pt x="1772543" y="1029176"/>
                </a:lnTo>
                <a:lnTo>
                  <a:pt x="1772020" y="1031076"/>
                </a:lnTo>
                <a:lnTo>
                  <a:pt x="1770060" y="1030605"/>
                </a:lnTo>
                <a:close/>
                <a:moveTo>
                  <a:pt x="1543467" y="1027183"/>
                </a:moveTo>
                <a:lnTo>
                  <a:pt x="1540676" y="1029039"/>
                </a:lnTo>
                <a:lnTo>
                  <a:pt x="1539851" y="1027395"/>
                </a:lnTo>
                <a:close/>
                <a:moveTo>
                  <a:pt x="1644651" y="1027112"/>
                </a:moveTo>
                <a:cubicBezTo>
                  <a:pt x="1648222" y="1030287"/>
                  <a:pt x="1658940" y="1027112"/>
                  <a:pt x="1655364" y="1030287"/>
                </a:cubicBezTo>
                <a:cubicBezTo>
                  <a:pt x="1651792" y="1030287"/>
                  <a:pt x="1644651" y="1030287"/>
                  <a:pt x="1644651" y="1027112"/>
                </a:cubicBezTo>
                <a:close/>
                <a:moveTo>
                  <a:pt x="583425" y="1027112"/>
                </a:moveTo>
                <a:cubicBezTo>
                  <a:pt x="583425" y="1027112"/>
                  <a:pt x="583425" y="1027112"/>
                  <a:pt x="595331" y="1030287"/>
                </a:cubicBezTo>
                <a:cubicBezTo>
                  <a:pt x="595331" y="1030287"/>
                  <a:pt x="595331" y="1030287"/>
                  <a:pt x="595331" y="1033462"/>
                </a:cubicBezTo>
                <a:cubicBezTo>
                  <a:pt x="591363" y="1030287"/>
                  <a:pt x="579457" y="1033462"/>
                  <a:pt x="583425" y="1027112"/>
                </a:cubicBezTo>
                <a:close/>
                <a:moveTo>
                  <a:pt x="1142651" y="1022642"/>
                </a:moveTo>
                <a:cubicBezTo>
                  <a:pt x="1144995" y="1021804"/>
                  <a:pt x="1150353" y="1028502"/>
                  <a:pt x="1155711" y="1023144"/>
                </a:cubicBezTo>
                <a:cubicBezTo>
                  <a:pt x="1152139" y="1023144"/>
                  <a:pt x="1148567" y="1030288"/>
                  <a:pt x="1141423" y="1026716"/>
                </a:cubicBezTo>
                <a:cubicBezTo>
                  <a:pt x="1141423" y="1024037"/>
                  <a:pt x="1141869" y="1022921"/>
                  <a:pt x="1142651" y="1022642"/>
                </a:cubicBezTo>
                <a:close/>
                <a:moveTo>
                  <a:pt x="2279648" y="1022350"/>
                </a:moveTo>
                <a:lnTo>
                  <a:pt x="2273298" y="1027112"/>
                </a:lnTo>
                <a:lnTo>
                  <a:pt x="2262185" y="1027112"/>
                </a:lnTo>
                <a:close/>
                <a:moveTo>
                  <a:pt x="1669997" y="1019759"/>
                </a:moveTo>
                <a:cubicBezTo>
                  <a:pt x="1669997" y="1019759"/>
                  <a:pt x="1668138" y="1020687"/>
                  <a:pt x="1665810" y="1021151"/>
                </a:cubicBezTo>
                <a:lnTo>
                  <a:pt x="1661111" y="1020213"/>
                </a:lnTo>
                <a:close/>
                <a:moveTo>
                  <a:pt x="989026" y="1019571"/>
                </a:moveTo>
                <a:lnTo>
                  <a:pt x="995923" y="1020240"/>
                </a:lnTo>
                <a:lnTo>
                  <a:pt x="992731" y="1023342"/>
                </a:lnTo>
                <a:cubicBezTo>
                  <a:pt x="989026" y="1019571"/>
                  <a:pt x="989026" y="1019571"/>
                  <a:pt x="989026" y="1019571"/>
                </a:cubicBezTo>
                <a:close/>
                <a:moveTo>
                  <a:pt x="527701" y="1019492"/>
                </a:moveTo>
                <a:cubicBezTo>
                  <a:pt x="527701" y="1019492"/>
                  <a:pt x="527701" y="1019492"/>
                  <a:pt x="523891" y="1026477"/>
                </a:cubicBezTo>
                <a:cubicBezTo>
                  <a:pt x="531511" y="1022985"/>
                  <a:pt x="542940" y="1026477"/>
                  <a:pt x="542940" y="1029970"/>
                </a:cubicBezTo>
                <a:cubicBezTo>
                  <a:pt x="531511" y="1033462"/>
                  <a:pt x="523891" y="1026477"/>
                  <a:pt x="512460" y="1033462"/>
                </a:cubicBezTo>
                <a:lnTo>
                  <a:pt x="504841" y="1022985"/>
                </a:lnTo>
                <a:cubicBezTo>
                  <a:pt x="512460" y="1016000"/>
                  <a:pt x="516270" y="1026477"/>
                  <a:pt x="527701" y="1019492"/>
                </a:cubicBezTo>
                <a:close/>
                <a:moveTo>
                  <a:pt x="1785938" y="1019175"/>
                </a:moveTo>
                <a:cubicBezTo>
                  <a:pt x="1781967" y="1019175"/>
                  <a:pt x="1779982" y="1022032"/>
                  <a:pt x="1777998" y="1024890"/>
                </a:cubicBezTo>
                <a:lnTo>
                  <a:pt x="1773405" y="1028199"/>
                </a:lnTo>
                <a:lnTo>
                  <a:pt x="1777998" y="1022985"/>
                </a:lnTo>
                <a:cubicBezTo>
                  <a:pt x="1777998" y="1022985"/>
                  <a:pt x="1774029" y="1022985"/>
                  <a:pt x="1770060" y="1022985"/>
                </a:cubicBezTo>
                <a:cubicBezTo>
                  <a:pt x="1770060" y="1022985"/>
                  <a:pt x="1770060" y="1022985"/>
                  <a:pt x="1785938" y="1019175"/>
                </a:cubicBezTo>
                <a:close/>
                <a:moveTo>
                  <a:pt x="564880" y="1019175"/>
                </a:moveTo>
                <a:cubicBezTo>
                  <a:pt x="564880" y="1019175"/>
                  <a:pt x="564880" y="1019175"/>
                  <a:pt x="568632" y="1026795"/>
                </a:cubicBezTo>
                <a:cubicBezTo>
                  <a:pt x="572384" y="1022985"/>
                  <a:pt x="564880" y="1019175"/>
                  <a:pt x="576137" y="1019175"/>
                </a:cubicBezTo>
                <a:cubicBezTo>
                  <a:pt x="581765" y="1021080"/>
                  <a:pt x="578951" y="1024890"/>
                  <a:pt x="577075" y="1028700"/>
                </a:cubicBezTo>
                <a:lnTo>
                  <a:pt x="576195" y="1033835"/>
                </a:lnTo>
                <a:lnTo>
                  <a:pt x="569101" y="1029653"/>
                </a:lnTo>
                <a:cubicBezTo>
                  <a:pt x="566756" y="1025842"/>
                  <a:pt x="564880" y="1022985"/>
                  <a:pt x="557376" y="1026795"/>
                </a:cubicBezTo>
                <a:cubicBezTo>
                  <a:pt x="557376" y="1022985"/>
                  <a:pt x="549867" y="1026795"/>
                  <a:pt x="546115" y="1026795"/>
                </a:cubicBezTo>
                <a:cubicBezTo>
                  <a:pt x="553620" y="1026795"/>
                  <a:pt x="557376" y="1019175"/>
                  <a:pt x="564880" y="1019175"/>
                </a:cubicBezTo>
                <a:close/>
                <a:moveTo>
                  <a:pt x="750588" y="1015206"/>
                </a:moveTo>
                <a:cubicBezTo>
                  <a:pt x="750588" y="1023143"/>
                  <a:pt x="758208" y="1011237"/>
                  <a:pt x="762018" y="1019174"/>
                </a:cubicBezTo>
                <a:cubicBezTo>
                  <a:pt x="758208" y="1019174"/>
                  <a:pt x="746778" y="1027112"/>
                  <a:pt x="742968" y="1023143"/>
                </a:cubicBezTo>
                <a:cubicBezTo>
                  <a:pt x="742968" y="1019174"/>
                  <a:pt x="754398" y="1023143"/>
                  <a:pt x="750588" y="1015206"/>
                </a:cubicBezTo>
                <a:close/>
                <a:moveTo>
                  <a:pt x="955811" y="1015007"/>
                </a:moveTo>
                <a:cubicBezTo>
                  <a:pt x="952026" y="1022548"/>
                  <a:pt x="955811" y="1022548"/>
                  <a:pt x="963383" y="1018777"/>
                </a:cubicBezTo>
                <a:cubicBezTo>
                  <a:pt x="963383" y="1018777"/>
                  <a:pt x="963383" y="1015007"/>
                  <a:pt x="959597" y="1015007"/>
                </a:cubicBezTo>
                <a:cubicBezTo>
                  <a:pt x="970954" y="1011237"/>
                  <a:pt x="974739" y="1022548"/>
                  <a:pt x="970954" y="1030088"/>
                </a:cubicBezTo>
                <a:cubicBezTo>
                  <a:pt x="963383" y="1026318"/>
                  <a:pt x="952026" y="1033859"/>
                  <a:pt x="948240" y="1041399"/>
                </a:cubicBezTo>
                <a:cubicBezTo>
                  <a:pt x="948240" y="1030088"/>
                  <a:pt x="936884" y="1037629"/>
                  <a:pt x="929312" y="1037629"/>
                </a:cubicBezTo>
                <a:cubicBezTo>
                  <a:pt x="929312" y="1041399"/>
                  <a:pt x="936884" y="1037629"/>
                  <a:pt x="936884" y="1041399"/>
                </a:cubicBezTo>
                <a:lnTo>
                  <a:pt x="925527" y="1037629"/>
                </a:lnTo>
                <a:cubicBezTo>
                  <a:pt x="929312" y="1033859"/>
                  <a:pt x="944455" y="1022548"/>
                  <a:pt x="955811" y="1015007"/>
                </a:cubicBezTo>
                <a:close/>
                <a:moveTo>
                  <a:pt x="773131" y="1011237"/>
                </a:moveTo>
                <a:lnTo>
                  <a:pt x="773131" y="1027112"/>
                </a:lnTo>
                <a:lnTo>
                  <a:pt x="765193" y="1022349"/>
                </a:lnTo>
                <a:close/>
                <a:moveTo>
                  <a:pt x="587167" y="1011237"/>
                </a:moveTo>
                <a:cubicBezTo>
                  <a:pt x="587167" y="1014941"/>
                  <a:pt x="598733" y="1014941"/>
                  <a:pt x="602589" y="1011237"/>
                </a:cubicBezTo>
                <a:cubicBezTo>
                  <a:pt x="606444" y="1014941"/>
                  <a:pt x="594878" y="1022349"/>
                  <a:pt x="594878" y="1022349"/>
                </a:cubicBezTo>
                <a:cubicBezTo>
                  <a:pt x="579457" y="1022349"/>
                  <a:pt x="594878" y="1022349"/>
                  <a:pt x="587167" y="1011237"/>
                </a:cubicBezTo>
                <a:close/>
                <a:moveTo>
                  <a:pt x="1766885" y="1008515"/>
                </a:moveTo>
                <a:cubicBezTo>
                  <a:pt x="1759346" y="1012144"/>
                  <a:pt x="1744263" y="1015773"/>
                  <a:pt x="1751806" y="1023030"/>
                </a:cubicBezTo>
                <a:cubicBezTo>
                  <a:pt x="1759346" y="1019401"/>
                  <a:pt x="1751806" y="1019401"/>
                  <a:pt x="1759346" y="1015773"/>
                </a:cubicBezTo>
                <a:cubicBezTo>
                  <a:pt x="1759346" y="1015773"/>
                  <a:pt x="1759346" y="1015773"/>
                  <a:pt x="1759346" y="1026658"/>
                </a:cubicBezTo>
                <a:cubicBezTo>
                  <a:pt x="1751806" y="1026658"/>
                  <a:pt x="1748033" y="1030287"/>
                  <a:pt x="1744263" y="1030287"/>
                </a:cubicBezTo>
                <a:cubicBezTo>
                  <a:pt x="1748033" y="1030287"/>
                  <a:pt x="1751806" y="1030287"/>
                  <a:pt x="1751806" y="1026658"/>
                </a:cubicBezTo>
                <a:cubicBezTo>
                  <a:pt x="1751806" y="1019401"/>
                  <a:pt x="1736724" y="1019401"/>
                  <a:pt x="1736724" y="1023030"/>
                </a:cubicBezTo>
                <a:cubicBezTo>
                  <a:pt x="1740493" y="1015773"/>
                  <a:pt x="1759346" y="1004887"/>
                  <a:pt x="1766885" y="1008515"/>
                </a:cubicBezTo>
                <a:close/>
                <a:moveTo>
                  <a:pt x="3009898" y="1008062"/>
                </a:moveTo>
                <a:cubicBezTo>
                  <a:pt x="3009898" y="1008062"/>
                  <a:pt x="3009898" y="1008062"/>
                  <a:pt x="3009898" y="1019174"/>
                </a:cubicBezTo>
                <a:cubicBezTo>
                  <a:pt x="3009898" y="1019174"/>
                  <a:pt x="3009898" y="1019174"/>
                  <a:pt x="3006194" y="1015470"/>
                </a:cubicBezTo>
                <a:cubicBezTo>
                  <a:pt x="3006194" y="1015470"/>
                  <a:pt x="3002489" y="1015470"/>
                  <a:pt x="2998785" y="1015470"/>
                </a:cubicBezTo>
                <a:cubicBezTo>
                  <a:pt x="2998785" y="1015470"/>
                  <a:pt x="2998785" y="1015470"/>
                  <a:pt x="3009898" y="1008062"/>
                </a:cubicBezTo>
                <a:close/>
                <a:moveTo>
                  <a:pt x="3076572" y="1004887"/>
                </a:moveTo>
                <a:cubicBezTo>
                  <a:pt x="3076572" y="1004887"/>
                  <a:pt x="3076572" y="1004887"/>
                  <a:pt x="3090860" y="1008062"/>
                </a:cubicBezTo>
                <a:cubicBezTo>
                  <a:pt x="3083716" y="1008062"/>
                  <a:pt x="3083716" y="1011237"/>
                  <a:pt x="3076572" y="1011237"/>
                </a:cubicBezTo>
                <a:cubicBezTo>
                  <a:pt x="3080144" y="1008062"/>
                  <a:pt x="3080144" y="1004887"/>
                  <a:pt x="3076572" y="1004887"/>
                </a:cubicBezTo>
                <a:close/>
                <a:moveTo>
                  <a:pt x="1194518" y="1003366"/>
                </a:moveTo>
                <a:cubicBezTo>
                  <a:pt x="1202937" y="1003829"/>
                  <a:pt x="1210421" y="1005681"/>
                  <a:pt x="1216034" y="1007533"/>
                </a:cubicBezTo>
                <a:cubicBezTo>
                  <a:pt x="1212292" y="1007533"/>
                  <a:pt x="1204808" y="1007533"/>
                  <a:pt x="1201066" y="1007533"/>
                </a:cubicBezTo>
                <a:cubicBezTo>
                  <a:pt x="1201066" y="1007533"/>
                  <a:pt x="1201066" y="1007533"/>
                  <a:pt x="1208550" y="1014942"/>
                </a:cubicBezTo>
                <a:cubicBezTo>
                  <a:pt x="1189840" y="1018646"/>
                  <a:pt x="1178614" y="1022350"/>
                  <a:pt x="1163648" y="1018646"/>
                </a:cubicBezTo>
                <a:cubicBezTo>
                  <a:pt x="1167390" y="1014942"/>
                  <a:pt x="1163648" y="1014942"/>
                  <a:pt x="1171132" y="1011237"/>
                </a:cubicBezTo>
                <a:lnTo>
                  <a:pt x="1167390" y="1007533"/>
                </a:lnTo>
                <a:cubicBezTo>
                  <a:pt x="1176743" y="1003829"/>
                  <a:pt x="1186098" y="1002903"/>
                  <a:pt x="1194518" y="1003366"/>
                </a:cubicBezTo>
                <a:close/>
                <a:moveTo>
                  <a:pt x="527066" y="1000125"/>
                </a:moveTo>
                <a:cubicBezTo>
                  <a:pt x="531035" y="1004093"/>
                  <a:pt x="538971" y="1004093"/>
                  <a:pt x="542940" y="1000125"/>
                </a:cubicBezTo>
                <a:lnTo>
                  <a:pt x="527066" y="1008062"/>
                </a:lnTo>
                <a:cubicBezTo>
                  <a:pt x="527066" y="1008062"/>
                  <a:pt x="527066" y="1008062"/>
                  <a:pt x="527066" y="1000125"/>
                </a:cubicBezTo>
                <a:close/>
                <a:moveTo>
                  <a:pt x="1527128" y="999169"/>
                </a:moveTo>
                <a:cubicBezTo>
                  <a:pt x="1531139" y="1000039"/>
                  <a:pt x="1530440" y="1007695"/>
                  <a:pt x="1536025" y="1004911"/>
                </a:cubicBezTo>
                <a:cubicBezTo>
                  <a:pt x="1532303" y="1012335"/>
                  <a:pt x="1532303" y="1012335"/>
                  <a:pt x="1524860" y="1019759"/>
                </a:cubicBezTo>
                <a:cubicBezTo>
                  <a:pt x="1530440" y="1019759"/>
                  <a:pt x="1535096" y="1021615"/>
                  <a:pt x="1538352" y="1024399"/>
                </a:cubicBezTo>
                <a:lnTo>
                  <a:pt x="1539851" y="1027395"/>
                </a:lnTo>
                <a:lnTo>
                  <a:pt x="1535560" y="1027647"/>
                </a:lnTo>
                <a:cubicBezTo>
                  <a:pt x="1532303" y="1029039"/>
                  <a:pt x="1528581" y="1030895"/>
                  <a:pt x="1524860" y="1030895"/>
                </a:cubicBezTo>
                <a:cubicBezTo>
                  <a:pt x="1524860" y="1030895"/>
                  <a:pt x="1524860" y="1030895"/>
                  <a:pt x="1528581" y="1023471"/>
                </a:cubicBezTo>
                <a:cubicBezTo>
                  <a:pt x="1509974" y="1019759"/>
                  <a:pt x="1502531" y="1023471"/>
                  <a:pt x="1487646" y="1030895"/>
                </a:cubicBezTo>
                <a:cubicBezTo>
                  <a:pt x="1487646" y="1034607"/>
                  <a:pt x="1487646" y="1034607"/>
                  <a:pt x="1487646" y="1038319"/>
                </a:cubicBezTo>
                <a:cubicBezTo>
                  <a:pt x="1487646" y="1038319"/>
                  <a:pt x="1487646" y="1038319"/>
                  <a:pt x="1509974" y="1030895"/>
                </a:cubicBezTo>
                <a:cubicBezTo>
                  <a:pt x="1506253" y="1038319"/>
                  <a:pt x="1491367" y="1042031"/>
                  <a:pt x="1476482" y="1042031"/>
                </a:cubicBezTo>
                <a:cubicBezTo>
                  <a:pt x="1480203" y="1045743"/>
                  <a:pt x="1483925" y="1045743"/>
                  <a:pt x="1491367" y="1049454"/>
                </a:cubicBezTo>
                <a:cubicBezTo>
                  <a:pt x="1487646" y="1045743"/>
                  <a:pt x="1487646" y="1056878"/>
                  <a:pt x="1480203" y="1064302"/>
                </a:cubicBezTo>
                <a:cubicBezTo>
                  <a:pt x="1476482" y="1064302"/>
                  <a:pt x="1472760" y="1064302"/>
                  <a:pt x="1472760" y="1060590"/>
                </a:cubicBezTo>
                <a:cubicBezTo>
                  <a:pt x="1472760" y="1060590"/>
                  <a:pt x="1472760" y="1060590"/>
                  <a:pt x="1469039" y="1071726"/>
                </a:cubicBezTo>
                <a:cubicBezTo>
                  <a:pt x="1469039" y="1071726"/>
                  <a:pt x="1469039" y="1071726"/>
                  <a:pt x="1465317" y="1068014"/>
                </a:cubicBezTo>
                <a:cubicBezTo>
                  <a:pt x="1446707" y="1079150"/>
                  <a:pt x="1442989" y="1064302"/>
                  <a:pt x="1428100" y="1082862"/>
                </a:cubicBezTo>
                <a:cubicBezTo>
                  <a:pt x="1435542" y="1053166"/>
                  <a:pt x="1405771" y="1090286"/>
                  <a:pt x="1394610" y="1082862"/>
                </a:cubicBezTo>
                <a:cubicBezTo>
                  <a:pt x="1402050" y="1079150"/>
                  <a:pt x="1390885" y="1075438"/>
                  <a:pt x="1390885" y="1075438"/>
                </a:cubicBezTo>
                <a:cubicBezTo>
                  <a:pt x="1379721" y="1082862"/>
                  <a:pt x="1394610" y="1086574"/>
                  <a:pt x="1383443" y="1090286"/>
                </a:cubicBezTo>
                <a:cubicBezTo>
                  <a:pt x="1372278" y="1093998"/>
                  <a:pt x="1357391" y="1101422"/>
                  <a:pt x="1349949" y="1108846"/>
                </a:cubicBezTo>
                <a:cubicBezTo>
                  <a:pt x="1353671" y="1112558"/>
                  <a:pt x="1349949" y="1119982"/>
                  <a:pt x="1361113" y="1119982"/>
                </a:cubicBezTo>
                <a:cubicBezTo>
                  <a:pt x="1364836" y="1116270"/>
                  <a:pt x="1361113" y="1116270"/>
                  <a:pt x="1357391" y="1112558"/>
                </a:cubicBezTo>
                <a:cubicBezTo>
                  <a:pt x="1375999" y="1105134"/>
                  <a:pt x="1387163" y="1127406"/>
                  <a:pt x="1405771" y="1112558"/>
                </a:cubicBezTo>
                <a:cubicBezTo>
                  <a:pt x="1435542" y="1093998"/>
                  <a:pt x="1472760" y="1093998"/>
                  <a:pt x="1498810" y="1086574"/>
                </a:cubicBezTo>
                <a:cubicBezTo>
                  <a:pt x="1502531" y="1093998"/>
                  <a:pt x="1521139" y="1082862"/>
                  <a:pt x="1517417" y="1090286"/>
                </a:cubicBezTo>
                <a:cubicBezTo>
                  <a:pt x="1517417" y="1090286"/>
                  <a:pt x="1517417" y="1090286"/>
                  <a:pt x="1521139" y="1082862"/>
                </a:cubicBezTo>
                <a:cubicBezTo>
                  <a:pt x="1521139" y="1082862"/>
                  <a:pt x="1517417" y="1079150"/>
                  <a:pt x="1513696" y="1082862"/>
                </a:cubicBezTo>
                <a:cubicBezTo>
                  <a:pt x="1517417" y="1064302"/>
                  <a:pt x="1528581" y="1075438"/>
                  <a:pt x="1532303" y="1056878"/>
                </a:cubicBezTo>
                <a:cubicBezTo>
                  <a:pt x="1532303" y="1056878"/>
                  <a:pt x="1532303" y="1056878"/>
                  <a:pt x="1536025" y="1068014"/>
                </a:cubicBezTo>
                <a:cubicBezTo>
                  <a:pt x="1536025" y="1068014"/>
                  <a:pt x="1536025" y="1068014"/>
                  <a:pt x="1554632" y="1060590"/>
                </a:cubicBezTo>
                <a:cubicBezTo>
                  <a:pt x="1554632" y="1060590"/>
                  <a:pt x="1554632" y="1060590"/>
                  <a:pt x="1539746" y="1053166"/>
                </a:cubicBezTo>
                <a:cubicBezTo>
                  <a:pt x="1558353" y="1045743"/>
                  <a:pt x="1565797" y="1027183"/>
                  <a:pt x="1588124" y="1023471"/>
                </a:cubicBezTo>
                <a:cubicBezTo>
                  <a:pt x="1584403" y="1019759"/>
                  <a:pt x="1584403" y="1019759"/>
                  <a:pt x="1580682" y="1016047"/>
                </a:cubicBezTo>
                <a:cubicBezTo>
                  <a:pt x="1580682" y="1016047"/>
                  <a:pt x="1580682" y="1016047"/>
                  <a:pt x="1595567" y="1016047"/>
                </a:cubicBezTo>
                <a:cubicBezTo>
                  <a:pt x="1595567" y="1016047"/>
                  <a:pt x="1595567" y="1016047"/>
                  <a:pt x="1591846" y="1019759"/>
                </a:cubicBezTo>
                <a:cubicBezTo>
                  <a:pt x="1614174" y="1019759"/>
                  <a:pt x="1640225" y="997487"/>
                  <a:pt x="1655110" y="1004911"/>
                </a:cubicBezTo>
                <a:cubicBezTo>
                  <a:pt x="1655110" y="1004911"/>
                  <a:pt x="1655110" y="1004911"/>
                  <a:pt x="1651390" y="1016047"/>
                </a:cubicBezTo>
                <a:cubicBezTo>
                  <a:pt x="1651390" y="1016047"/>
                  <a:pt x="1651390" y="1016047"/>
                  <a:pt x="1662553" y="1012335"/>
                </a:cubicBezTo>
                <a:cubicBezTo>
                  <a:pt x="1662553" y="1012335"/>
                  <a:pt x="1662553" y="1012335"/>
                  <a:pt x="1662553" y="1008623"/>
                </a:cubicBezTo>
                <a:cubicBezTo>
                  <a:pt x="1666275" y="1004911"/>
                  <a:pt x="1673718" y="1008623"/>
                  <a:pt x="1681162" y="1004911"/>
                </a:cubicBezTo>
                <a:cubicBezTo>
                  <a:pt x="1662553" y="1008623"/>
                  <a:pt x="1677439" y="1016047"/>
                  <a:pt x="1658833" y="1019759"/>
                </a:cubicBezTo>
                <a:lnTo>
                  <a:pt x="1661111" y="1020213"/>
                </a:lnTo>
                <a:lnTo>
                  <a:pt x="1651854" y="1020687"/>
                </a:lnTo>
                <a:cubicBezTo>
                  <a:pt x="1645809" y="1020687"/>
                  <a:pt x="1640225" y="1019759"/>
                  <a:pt x="1636503" y="1016047"/>
                </a:cubicBezTo>
                <a:cubicBezTo>
                  <a:pt x="1621618" y="1027183"/>
                  <a:pt x="1640225" y="1019759"/>
                  <a:pt x="1636503" y="1027183"/>
                </a:cubicBezTo>
                <a:cubicBezTo>
                  <a:pt x="1619760" y="1029967"/>
                  <a:pt x="1623945" y="1036927"/>
                  <a:pt x="1617666" y="1041799"/>
                </a:cubicBezTo>
                <a:lnTo>
                  <a:pt x="1608897" y="1044962"/>
                </a:lnTo>
                <a:lnTo>
                  <a:pt x="1607197" y="1044815"/>
                </a:lnTo>
                <a:cubicBezTo>
                  <a:pt x="1603945" y="1044815"/>
                  <a:pt x="1601152" y="1045743"/>
                  <a:pt x="1599289" y="1049454"/>
                </a:cubicBezTo>
                <a:cubicBezTo>
                  <a:pt x="1599289" y="1049454"/>
                  <a:pt x="1599289" y="1049454"/>
                  <a:pt x="1591846" y="1042031"/>
                </a:cubicBezTo>
                <a:cubicBezTo>
                  <a:pt x="1584403" y="1038319"/>
                  <a:pt x="1576960" y="1045743"/>
                  <a:pt x="1565797" y="1053166"/>
                </a:cubicBezTo>
                <a:cubicBezTo>
                  <a:pt x="1565797" y="1053166"/>
                  <a:pt x="1565797" y="1053166"/>
                  <a:pt x="1569517" y="1064302"/>
                </a:cubicBezTo>
                <a:cubicBezTo>
                  <a:pt x="1584403" y="1056878"/>
                  <a:pt x="1565797" y="1053166"/>
                  <a:pt x="1576960" y="1049454"/>
                </a:cubicBezTo>
                <a:cubicBezTo>
                  <a:pt x="1580682" y="1049454"/>
                  <a:pt x="1569517" y="1064302"/>
                  <a:pt x="1580682" y="1064302"/>
                </a:cubicBezTo>
                <a:cubicBezTo>
                  <a:pt x="1588124" y="1060590"/>
                  <a:pt x="1584403" y="1053166"/>
                  <a:pt x="1591846" y="1056878"/>
                </a:cubicBezTo>
                <a:cubicBezTo>
                  <a:pt x="1591846" y="1056878"/>
                  <a:pt x="1591846" y="1056878"/>
                  <a:pt x="1591846" y="1060590"/>
                </a:cubicBezTo>
                <a:cubicBezTo>
                  <a:pt x="1580682" y="1079150"/>
                  <a:pt x="1606731" y="1053166"/>
                  <a:pt x="1614174" y="1060590"/>
                </a:cubicBezTo>
                <a:lnTo>
                  <a:pt x="1612425" y="1057533"/>
                </a:lnTo>
                <a:lnTo>
                  <a:pt x="1620224" y="1060126"/>
                </a:lnTo>
                <a:cubicBezTo>
                  <a:pt x="1622552" y="1061518"/>
                  <a:pt x="1623481" y="1062446"/>
                  <a:pt x="1621618" y="1060590"/>
                </a:cubicBezTo>
                <a:cubicBezTo>
                  <a:pt x="1591846" y="1060590"/>
                  <a:pt x="1595567" y="1090286"/>
                  <a:pt x="1565797" y="1090286"/>
                </a:cubicBezTo>
                <a:cubicBezTo>
                  <a:pt x="1569517" y="1079150"/>
                  <a:pt x="1550910" y="1093998"/>
                  <a:pt x="1547189" y="1090286"/>
                </a:cubicBezTo>
                <a:cubicBezTo>
                  <a:pt x="1550910" y="1086574"/>
                  <a:pt x="1554632" y="1082862"/>
                  <a:pt x="1558353" y="1075438"/>
                </a:cubicBezTo>
                <a:cubicBezTo>
                  <a:pt x="1543467" y="1075438"/>
                  <a:pt x="1536025" y="1079150"/>
                  <a:pt x="1521139" y="1090286"/>
                </a:cubicBezTo>
                <a:cubicBezTo>
                  <a:pt x="1521139" y="1090286"/>
                  <a:pt x="1521139" y="1090286"/>
                  <a:pt x="1524860" y="1093998"/>
                </a:cubicBezTo>
                <a:cubicBezTo>
                  <a:pt x="1532303" y="1097710"/>
                  <a:pt x="1536025" y="1079150"/>
                  <a:pt x="1539746" y="1090286"/>
                </a:cubicBezTo>
                <a:cubicBezTo>
                  <a:pt x="1536025" y="1101422"/>
                  <a:pt x="1517417" y="1090286"/>
                  <a:pt x="1517417" y="1101422"/>
                </a:cubicBezTo>
                <a:cubicBezTo>
                  <a:pt x="1517417" y="1101422"/>
                  <a:pt x="1517417" y="1101422"/>
                  <a:pt x="1521139" y="1093998"/>
                </a:cubicBezTo>
                <a:cubicBezTo>
                  <a:pt x="1509974" y="1090286"/>
                  <a:pt x="1498810" y="1101422"/>
                  <a:pt x="1491367" y="1105134"/>
                </a:cubicBezTo>
                <a:lnTo>
                  <a:pt x="1492984" y="1106377"/>
                </a:lnTo>
                <a:lnTo>
                  <a:pt x="1489970" y="1105598"/>
                </a:lnTo>
                <a:cubicBezTo>
                  <a:pt x="1485783" y="1104206"/>
                  <a:pt x="1482061" y="1103278"/>
                  <a:pt x="1480203" y="1105134"/>
                </a:cubicBezTo>
                <a:cubicBezTo>
                  <a:pt x="1480203" y="1108846"/>
                  <a:pt x="1483925" y="1108846"/>
                  <a:pt x="1483925" y="1108846"/>
                </a:cubicBezTo>
                <a:cubicBezTo>
                  <a:pt x="1483925" y="1108846"/>
                  <a:pt x="1483925" y="1108846"/>
                  <a:pt x="1472760" y="1112558"/>
                </a:cubicBezTo>
                <a:cubicBezTo>
                  <a:pt x="1472760" y="1112558"/>
                  <a:pt x="1472760" y="1112558"/>
                  <a:pt x="1472760" y="1116270"/>
                </a:cubicBezTo>
                <a:cubicBezTo>
                  <a:pt x="1472760" y="1116270"/>
                  <a:pt x="1472760" y="1116270"/>
                  <a:pt x="1461596" y="1112558"/>
                </a:cubicBezTo>
                <a:cubicBezTo>
                  <a:pt x="1461596" y="1112558"/>
                  <a:pt x="1461596" y="1112558"/>
                  <a:pt x="1461596" y="1116270"/>
                </a:cubicBezTo>
                <a:cubicBezTo>
                  <a:pt x="1454153" y="1116270"/>
                  <a:pt x="1461596" y="1101422"/>
                  <a:pt x="1446707" y="1108846"/>
                </a:cubicBezTo>
                <a:cubicBezTo>
                  <a:pt x="1442989" y="1116270"/>
                  <a:pt x="1416935" y="1123694"/>
                  <a:pt x="1409492" y="1131118"/>
                </a:cubicBezTo>
                <a:cubicBezTo>
                  <a:pt x="1409492" y="1131118"/>
                  <a:pt x="1409492" y="1131118"/>
                  <a:pt x="1405771" y="1127406"/>
                </a:cubicBezTo>
                <a:cubicBezTo>
                  <a:pt x="1398328" y="1134829"/>
                  <a:pt x="1379721" y="1127406"/>
                  <a:pt x="1372278" y="1119982"/>
                </a:cubicBezTo>
                <a:cubicBezTo>
                  <a:pt x="1357391" y="1123694"/>
                  <a:pt x="1346226" y="1138541"/>
                  <a:pt x="1338790" y="1134829"/>
                </a:cubicBezTo>
                <a:cubicBezTo>
                  <a:pt x="1338790" y="1134829"/>
                  <a:pt x="1338790" y="1134829"/>
                  <a:pt x="1349949" y="1127406"/>
                </a:cubicBezTo>
                <a:cubicBezTo>
                  <a:pt x="1346226" y="1127406"/>
                  <a:pt x="1338790" y="1127406"/>
                  <a:pt x="1338790" y="1123694"/>
                </a:cubicBezTo>
                <a:cubicBezTo>
                  <a:pt x="1349949" y="1119982"/>
                  <a:pt x="1338790" y="1112558"/>
                  <a:pt x="1342511" y="1108846"/>
                </a:cubicBezTo>
                <a:cubicBezTo>
                  <a:pt x="1331347" y="1119982"/>
                  <a:pt x="1335068" y="1097710"/>
                  <a:pt x="1316461" y="1112558"/>
                </a:cubicBezTo>
                <a:cubicBezTo>
                  <a:pt x="1323904" y="1108846"/>
                  <a:pt x="1320182" y="1101422"/>
                  <a:pt x="1312739" y="1105134"/>
                </a:cubicBezTo>
                <a:cubicBezTo>
                  <a:pt x="1316461" y="1108846"/>
                  <a:pt x="1309018" y="1112558"/>
                  <a:pt x="1312739" y="1112558"/>
                </a:cubicBezTo>
                <a:cubicBezTo>
                  <a:pt x="1294132" y="1119982"/>
                  <a:pt x="1294132" y="1119982"/>
                  <a:pt x="1279247" y="1123694"/>
                </a:cubicBezTo>
                <a:cubicBezTo>
                  <a:pt x="1279247" y="1127406"/>
                  <a:pt x="1275525" y="1134829"/>
                  <a:pt x="1279247" y="1138541"/>
                </a:cubicBezTo>
                <a:cubicBezTo>
                  <a:pt x="1271804" y="1131118"/>
                  <a:pt x="1256918" y="1138541"/>
                  <a:pt x="1256918" y="1145965"/>
                </a:cubicBezTo>
                <a:cubicBezTo>
                  <a:pt x="1256918" y="1145965"/>
                  <a:pt x="1260639" y="1142253"/>
                  <a:pt x="1264361" y="1142253"/>
                </a:cubicBezTo>
                <a:cubicBezTo>
                  <a:pt x="1256918" y="1142253"/>
                  <a:pt x="1249475" y="1160813"/>
                  <a:pt x="1238311" y="1153389"/>
                </a:cubicBezTo>
                <a:cubicBezTo>
                  <a:pt x="1253196" y="1145965"/>
                  <a:pt x="1230868" y="1145965"/>
                  <a:pt x="1227146" y="1142253"/>
                </a:cubicBezTo>
                <a:cubicBezTo>
                  <a:pt x="1238311" y="1153389"/>
                  <a:pt x="1212260" y="1149677"/>
                  <a:pt x="1215982" y="1160813"/>
                </a:cubicBezTo>
                <a:cubicBezTo>
                  <a:pt x="1219704" y="1164525"/>
                  <a:pt x="1227146" y="1153389"/>
                  <a:pt x="1223425" y="1164525"/>
                </a:cubicBezTo>
                <a:cubicBezTo>
                  <a:pt x="1201096" y="1168237"/>
                  <a:pt x="1223425" y="1149677"/>
                  <a:pt x="1201096" y="1157101"/>
                </a:cubicBezTo>
                <a:cubicBezTo>
                  <a:pt x="1193653" y="1160813"/>
                  <a:pt x="1201096" y="1164525"/>
                  <a:pt x="1201096" y="1168237"/>
                </a:cubicBezTo>
                <a:cubicBezTo>
                  <a:pt x="1201096" y="1168237"/>
                  <a:pt x="1201096" y="1168237"/>
                  <a:pt x="1204818" y="1168237"/>
                </a:cubicBezTo>
                <a:cubicBezTo>
                  <a:pt x="1193653" y="1175661"/>
                  <a:pt x="1201096" y="1179373"/>
                  <a:pt x="1197375" y="1183085"/>
                </a:cubicBezTo>
                <a:cubicBezTo>
                  <a:pt x="1201096" y="1186797"/>
                  <a:pt x="1201096" y="1183085"/>
                  <a:pt x="1201096" y="1183085"/>
                </a:cubicBezTo>
                <a:cubicBezTo>
                  <a:pt x="1201096" y="1183085"/>
                  <a:pt x="1201096" y="1183085"/>
                  <a:pt x="1204818" y="1186797"/>
                </a:cubicBezTo>
                <a:cubicBezTo>
                  <a:pt x="1189932" y="1190509"/>
                  <a:pt x="1171326" y="1197933"/>
                  <a:pt x="1163883" y="1205357"/>
                </a:cubicBezTo>
                <a:cubicBezTo>
                  <a:pt x="1171326" y="1212781"/>
                  <a:pt x="1175047" y="1197933"/>
                  <a:pt x="1182489" y="1205357"/>
                </a:cubicBezTo>
                <a:cubicBezTo>
                  <a:pt x="1182489" y="1205357"/>
                  <a:pt x="1182489" y="1205357"/>
                  <a:pt x="1178767" y="1209069"/>
                </a:cubicBezTo>
                <a:cubicBezTo>
                  <a:pt x="1189932" y="1212781"/>
                  <a:pt x="1189932" y="1201645"/>
                  <a:pt x="1197375" y="1201645"/>
                </a:cubicBezTo>
                <a:cubicBezTo>
                  <a:pt x="1201096" y="1209069"/>
                  <a:pt x="1182489" y="1209069"/>
                  <a:pt x="1189932" y="1216492"/>
                </a:cubicBezTo>
                <a:cubicBezTo>
                  <a:pt x="1204818" y="1209069"/>
                  <a:pt x="1193653" y="1216492"/>
                  <a:pt x="1208539" y="1212781"/>
                </a:cubicBezTo>
                <a:cubicBezTo>
                  <a:pt x="1208539" y="1212781"/>
                  <a:pt x="1208539" y="1212781"/>
                  <a:pt x="1201096" y="1209069"/>
                </a:cubicBezTo>
                <a:cubicBezTo>
                  <a:pt x="1201096" y="1209069"/>
                  <a:pt x="1201096" y="1209069"/>
                  <a:pt x="1219704" y="1212781"/>
                </a:cubicBezTo>
                <a:cubicBezTo>
                  <a:pt x="1215982" y="1205357"/>
                  <a:pt x="1208539" y="1201645"/>
                  <a:pt x="1215982" y="1194221"/>
                </a:cubicBezTo>
                <a:cubicBezTo>
                  <a:pt x="1230868" y="1190509"/>
                  <a:pt x="1223425" y="1209069"/>
                  <a:pt x="1227146" y="1209069"/>
                </a:cubicBezTo>
                <a:cubicBezTo>
                  <a:pt x="1227146" y="1231340"/>
                  <a:pt x="1189932" y="1227628"/>
                  <a:pt x="1189932" y="1242476"/>
                </a:cubicBezTo>
                <a:cubicBezTo>
                  <a:pt x="1175047" y="1242476"/>
                  <a:pt x="1160161" y="1238764"/>
                  <a:pt x="1145275" y="1246188"/>
                </a:cubicBezTo>
                <a:cubicBezTo>
                  <a:pt x="1145275" y="1231340"/>
                  <a:pt x="1167604" y="1223916"/>
                  <a:pt x="1167604" y="1212781"/>
                </a:cubicBezTo>
                <a:cubicBezTo>
                  <a:pt x="1163883" y="1212781"/>
                  <a:pt x="1141554" y="1220204"/>
                  <a:pt x="1152718" y="1223916"/>
                </a:cubicBezTo>
                <a:cubicBezTo>
                  <a:pt x="1141554" y="1231340"/>
                  <a:pt x="1119224" y="1223916"/>
                  <a:pt x="1119224" y="1231340"/>
                </a:cubicBezTo>
                <a:cubicBezTo>
                  <a:pt x="1115503" y="1231340"/>
                  <a:pt x="1108060" y="1231340"/>
                  <a:pt x="1104338" y="1231340"/>
                </a:cubicBezTo>
                <a:cubicBezTo>
                  <a:pt x="1104338" y="1231340"/>
                  <a:pt x="1104338" y="1235052"/>
                  <a:pt x="1104338" y="1235052"/>
                </a:cubicBezTo>
                <a:cubicBezTo>
                  <a:pt x="1096895" y="1231340"/>
                  <a:pt x="1104338" y="1220204"/>
                  <a:pt x="1085732" y="1223916"/>
                </a:cubicBezTo>
                <a:cubicBezTo>
                  <a:pt x="1085732" y="1223916"/>
                  <a:pt x="1085732" y="1223916"/>
                  <a:pt x="1078290" y="1220204"/>
                </a:cubicBezTo>
                <a:cubicBezTo>
                  <a:pt x="1085732" y="1220204"/>
                  <a:pt x="1078290" y="1216492"/>
                  <a:pt x="1085732" y="1212781"/>
                </a:cubicBezTo>
                <a:cubicBezTo>
                  <a:pt x="1082012" y="1212781"/>
                  <a:pt x="1078290" y="1209069"/>
                  <a:pt x="1074569" y="1212781"/>
                </a:cubicBezTo>
                <a:cubicBezTo>
                  <a:pt x="1067126" y="1216492"/>
                  <a:pt x="1067126" y="1220204"/>
                  <a:pt x="1067126" y="1223916"/>
                </a:cubicBezTo>
                <a:cubicBezTo>
                  <a:pt x="1059683" y="1216492"/>
                  <a:pt x="1048518" y="1223916"/>
                  <a:pt x="1044796" y="1223916"/>
                </a:cubicBezTo>
                <a:cubicBezTo>
                  <a:pt x="1044796" y="1223916"/>
                  <a:pt x="1044796" y="1223916"/>
                  <a:pt x="1048518" y="1220204"/>
                </a:cubicBezTo>
                <a:cubicBezTo>
                  <a:pt x="1044796" y="1220204"/>
                  <a:pt x="1041075" y="1216492"/>
                  <a:pt x="1037354" y="1220204"/>
                </a:cubicBezTo>
                <a:cubicBezTo>
                  <a:pt x="1037354" y="1220204"/>
                  <a:pt x="1037354" y="1223916"/>
                  <a:pt x="1037354" y="1223916"/>
                </a:cubicBezTo>
                <a:cubicBezTo>
                  <a:pt x="1022467" y="1231340"/>
                  <a:pt x="1011303" y="1223916"/>
                  <a:pt x="1000138" y="1223916"/>
                </a:cubicBezTo>
                <a:cubicBezTo>
                  <a:pt x="1007581" y="1223916"/>
                  <a:pt x="1011303" y="1220204"/>
                  <a:pt x="1007581" y="1216492"/>
                </a:cubicBezTo>
                <a:cubicBezTo>
                  <a:pt x="1007581" y="1216492"/>
                  <a:pt x="1007581" y="1216492"/>
                  <a:pt x="1018746" y="1220204"/>
                </a:cubicBezTo>
                <a:cubicBezTo>
                  <a:pt x="1011303" y="1212781"/>
                  <a:pt x="1037354" y="1212781"/>
                  <a:pt x="1026189" y="1205357"/>
                </a:cubicBezTo>
                <a:cubicBezTo>
                  <a:pt x="1037354" y="1201645"/>
                  <a:pt x="1055961" y="1205357"/>
                  <a:pt x="1070847" y="1197933"/>
                </a:cubicBezTo>
                <a:cubicBezTo>
                  <a:pt x="1089452" y="1194221"/>
                  <a:pt x="1070847" y="1186797"/>
                  <a:pt x="1070847" y="1179373"/>
                </a:cubicBezTo>
                <a:cubicBezTo>
                  <a:pt x="1070847" y="1179373"/>
                  <a:pt x="1070847" y="1179373"/>
                  <a:pt x="1089452" y="1183085"/>
                </a:cubicBezTo>
                <a:cubicBezTo>
                  <a:pt x="1089452" y="1183085"/>
                  <a:pt x="1089452" y="1183085"/>
                  <a:pt x="1082012" y="1186797"/>
                </a:cubicBezTo>
                <a:cubicBezTo>
                  <a:pt x="1089452" y="1183085"/>
                  <a:pt x="1082012" y="1194221"/>
                  <a:pt x="1093174" y="1190509"/>
                </a:cubicBezTo>
                <a:cubicBezTo>
                  <a:pt x="1100617" y="1183085"/>
                  <a:pt x="1104338" y="1183085"/>
                  <a:pt x="1104338" y="1175661"/>
                </a:cubicBezTo>
                <a:cubicBezTo>
                  <a:pt x="1104338" y="1175661"/>
                  <a:pt x="1104338" y="1175661"/>
                  <a:pt x="1108060" y="1175661"/>
                </a:cubicBezTo>
                <a:cubicBezTo>
                  <a:pt x="1108060" y="1175661"/>
                  <a:pt x="1108060" y="1175661"/>
                  <a:pt x="1108060" y="1171949"/>
                </a:cubicBezTo>
                <a:cubicBezTo>
                  <a:pt x="1108060" y="1179373"/>
                  <a:pt x="1122946" y="1171949"/>
                  <a:pt x="1119224" y="1175661"/>
                </a:cubicBezTo>
                <a:cubicBezTo>
                  <a:pt x="1152718" y="1168237"/>
                  <a:pt x="1171326" y="1153389"/>
                  <a:pt x="1204818" y="1138541"/>
                </a:cubicBezTo>
                <a:cubicBezTo>
                  <a:pt x="1223425" y="1131118"/>
                  <a:pt x="1227146" y="1142253"/>
                  <a:pt x="1245754" y="1127406"/>
                </a:cubicBezTo>
                <a:lnTo>
                  <a:pt x="1245754" y="1123694"/>
                </a:lnTo>
                <a:cubicBezTo>
                  <a:pt x="1249475" y="1112558"/>
                  <a:pt x="1260639" y="1123694"/>
                  <a:pt x="1264361" y="1112558"/>
                </a:cubicBezTo>
                <a:cubicBezTo>
                  <a:pt x="1264361" y="1112558"/>
                  <a:pt x="1264361" y="1112558"/>
                  <a:pt x="1275525" y="1119982"/>
                </a:cubicBezTo>
                <a:cubicBezTo>
                  <a:pt x="1275525" y="1116270"/>
                  <a:pt x="1278316" y="1114414"/>
                  <a:pt x="1282503" y="1113022"/>
                </a:cubicBezTo>
                <a:lnTo>
                  <a:pt x="1296023" y="1109344"/>
                </a:lnTo>
                <a:lnTo>
                  <a:pt x="1301400" y="1110760"/>
                </a:lnTo>
                <a:cubicBezTo>
                  <a:pt x="1307855" y="1109542"/>
                  <a:pt x="1312739" y="1100494"/>
                  <a:pt x="1323904" y="1097710"/>
                </a:cubicBezTo>
                <a:cubicBezTo>
                  <a:pt x="1323904" y="1097710"/>
                  <a:pt x="1323904" y="1097710"/>
                  <a:pt x="1320182" y="1090286"/>
                </a:cubicBezTo>
                <a:cubicBezTo>
                  <a:pt x="1320182" y="1090286"/>
                  <a:pt x="1320182" y="1090286"/>
                  <a:pt x="1335068" y="1086574"/>
                </a:cubicBezTo>
                <a:cubicBezTo>
                  <a:pt x="1335068" y="1090286"/>
                  <a:pt x="1320182" y="1090286"/>
                  <a:pt x="1327625" y="1097710"/>
                </a:cubicBezTo>
                <a:cubicBezTo>
                  <a:pt x="1331347" y="1101422"/>
                  <a:pt x="1335068" y="1097710"/>
                  <a:pt x="1331347" y="1093998"/>
                </a:cubicBezTo>
                <a:cubicBezTo>
                  <a:pt x="1331347" y="1093998"/>
                  <a:pt x="1338790" y="1093998"/>
                  <a:pt x="1335068" y="1097710"/>
                </a:cubicBezTo>
                <a:cubicBezTo>
                  <a:pt x="1342511" y="1086574"/>
                  <a:pt x="1361113" y="1079150"/>
                  <a:pt x="1361113" y="1064302"/>
                </a:cubicBezTo>
                <a:cubicBezTo>
                  <a:pt x="1361113" y="1064302"/>
                  <a:pt x="1361113" y="1064302"/>
                  <a:pt x="1353671" y="1068014"/>
                </a:cubicBezTo>
                <a:cubicBezTo>
                  <a:pt x="1353671" y="1068014"/>
                  <a:pt x="1353671" y="1068014"/>
                  <a:pt x="1375999" y="1049454"/>
                </a:cubicBezTo>
                <a:cubicBezTo>
                  <a:pt x="1390885" y="1038319"/>
                  <a:pt x="1416935" y="1038319"/>
                  <a:pt x="1424378" y="1023471"/>
                </a:cubicBezTo>
                <a:cubicBezTo>
                  <a:pt x="1413218" y="1027183"/>
                  <a:pt x="1435542" y="1027183"/>
                  <a:pt x="1424378" y="1034607"/>
                </a:cubicBezTo>
                <a:cubicBezTo>
                  <a:pt x="1431821" y="1034607"/>
                  <a:pt x="1442989" y="1027183"/>
                  <a:pt x="1450432" y="1023471"/>
                </a:cubicBezTo>
                <a:cubicBezTo>
                  <a:pt x="1446707" y="1027183"/>
                  <a:pt x="1454153" y="1027183"/>
                  <a:pt x="1446707" y="1034607"/>
                </a:cubicBezTo>
                <a:cubicBezTo>
                  <a:pt x="1454153" y="1030895"/>
                  <a:pt x="1457874" y="1030895"/>
                  <a:pt x="1457874" y="1023471"/>
                </a:cubicBezTo>
                <a:cubicBezTo>
                  <a:pt x="1457874" y="1016047"/>
                  <a:pt x="1476482" y="1016047"/>
                  <a:pt x="1483925" y="1016047"/>
                </a:cubicBezTo>
                <a:cubicBezTo>
                  <a:pt x="1483925" y="1016047"/>
                  <a:pt x="1483925" y="1016047"/>
                  <a:pt x="1472760" y="1023471"/>
                </a:cubicBezTo>
                <a:cubicBezTo>
                  <a:pt x="1472760" y="1023471"/>
                  <a:pt x="1472760" y="1023471"/>
                  <a:pt x="1476482" y="1027183"/>
                </a:cubicBezTo>
                <a:cubicBezTo>
                  <a:pt x="1483925" y="1023471"/>
                  <a:pt x="1495089" y="1019759"/>
                  <a:pt x="1495089" y="1016047"/>
                </a:cubicBezTo>
                <a:cubicBezTo>
                  <a:pt x="1495089" y="1016047"/>
                  <a:pt x="1495089" y="1016047"/>
                  <a:pt x="1491367" y="1016047"/>
                </a:cubicBezTo>
                <a:cubicBezTo>
                  <a:pt x="1502531" y="1012335"/>
                  <a:pt x="1524860" y="1004911"/>
                  <a:pt x="1521139" y="1001199"/>
                </a:cubicBezTo>
                <a:cubicBezTo>
                  <a:pt x="1523931" y="999343"/>
                  <a:pt x="1525789" y="998879"/>
                  <a:pt x="1527128" y="999169"/>
                </a:cubicBezTo>
                <a:close/>
                <a:moveTo>
                  <a:pt x="907384" y="997403"/>
                </a:moveTo>
                <a:cubicBezTo>
                  <a:pt x="914944" y="1008289"/>
                  <a:pt x="933842" y="1001032"/>
                  <a:pt x="941402" y="1011918"/>
                </a:cubicBezTo>
                <a:cubicBezTo>
                  <a:pt x="930063" y="1011918"/>
                  <a:pt x="926283" y="1011918"/>
                  <a:pt x="918724" y="1019175"/>
                </a:cubicBezTo>
                <a:cubicBezTo>
                  <a:pt x="907384" y="1015546"/>
                  <a:pt x="911164" y="1033689"/>
                  <a:pt x="899825" y="1037318"/>
                </a:cubicBezTo>
                <a:cubicBezTo>
                  <a:pt x="899825" y="1037318"/>
                  <a:pt x="899825" y="1037318"/>
                  <a:pt x="884706" y="1033689"/>
                </a:cubicBezTo>
                <a:cubicBezTo>
                  <a:pt x="884706" y="1037318"/>
                  <a:pt x="884706" y="1037318"/>
                  <a:pt x="888486" y="1037318"/>
                </a:cubicBezTo>
                <a:cubicBezTo>
                  <a:pt x="888486" y="1037318"/>
                  <a:pt x="888486" y="1037318"/>
                  <a:pt x="862027" y="1044575"/>
                </a:cubicBezTo>
                <a:cubicBezTo>
                  <a:pt x="862027" y="1037318"/>
                  <a:pt x="869587" y="1022803"/>
                  <a:pt x="873367" y="1022803"/>
                </a:cubicBezTo>
                <a:cubicBezTo>
                  <a:pt x="869587" y="1022803"/>
                  <a:pt x="865807" y="1022803"/>
                  <a:pt x="862027" y="1022803"/>
                </a:cubicBezTo>
                <a:cubicBezTo>
                  <a:pt x="865807" y="1022803"/>
                  <a:pt x="869587" y="1019175"/>
                  <a:pt x="865807" y="1019175"/>
                </a:cubicBezTo>
                <a:cubicBezTo>
                  <a:pt x="873367" y="1026432"/>
                  <a:pt x="884706" y="1022803"/>
                  <a:pt x="892265" y="1026432"/>
                </a:cubicBezTo>
                <a:cubicBezTo>
                  <a:pt x="896045" y="1022803"/>
                  <a:pt x="888486" y="1022803"/>
                  <a:pt x="888486" y="1022803"/>
                </a:cubicBezTo>
                <a:cubicBezTo>
                  <a:pt x="884706" y="1015546"/>
                  <a:pt x="892265" y="1019175"/>
                  <a:pt x="896045" y="1015546"/>
                </a:cubicBezTo>
                <a:cubicBezTo>
                  <a:pt x="896045" y="1015546"/>
                  <a:pt x="896045" y="1015546"/>
                  <a:pt x="892265" y="1019175"/>
                </a:cubicBezTo>
                <a:cubicBezTo>
                  <a:pt x="918724" y="1011918"/>
                  <a:pt x="896045" y="1011918"/>
                  <a:pt x="914944" y="1001032"/>
                </a:cubicBezTo>
                <a:cubicBezTo>
                  <a:pt x="899825" y="1011918"/>
                  <a:pt x="911164" y="993775"/>
                  <a:pt x="892265" y="1001032"/>
                </a:cubicBezTo>
                <a:cubicBezTo>
                  <a:pt x="896045" y="1004661"/>
                  <a:pt x="896045" y="993775"/>
                  <a:pt x="907384" y="997403"/>
                </a:cubicBezTo>
                <a:close/>
                <a:moveTo>
                  <a:pt x="1022364" y="996950"/>
                </a:moveTo>
                <a:cubicBezTo>
                  <a:pt x="1022364" y="996950"/>
                  <a:pt x="1022364" y="996950"/>
                  <a:pt x="1033476" y="996950"/>
                </a:cubicBezTo>
                <a:cubicBezTo>
                  <a:pt x="1029772" y="1000720"/>
                  <a:pt x="1026068" y="1004490"/>
                  <a:pt x="1029772" y="1004490"/>
                </a:cubicBezTo>
                <a:cubicBezTo>
                  <a:pt x="1029772" y="1004490"/>
                  <a:pt x="1029772" y="1004490"/>
                  <a:pt x="1007547" y="1008261"/>
                </a:cubicBezTo>
                <a:cubicBezTo>
                  <a:pt x="1007547" y="1008261"/>
                  <a:pt x="1007547" y="1008261"/>
                  <a:pt x="1011251" y="1015801"/>
                </a:cubicBezTo>
                <a:cubicBezTo>
                  <a:pt x="1007547" y="1015801"/>
                  <a:pt x="1002917" y="1018629"/>
                  <a:pt x="998750" y="1020514"/>
                </a:cubicBezTo>
                <a:lnTo>
                  <a:pt x="995923" y="1020240"/>
                </a:lnTo>
                <a:lnTo>
                  <a:pt x="1002917" y="1013445"/>
                </a:lnTo>
                <a:cubicBezTo>
                  <a:pt x="1006621" y="1011088"/>
                  <a:pt x="1009399" y="1008261"/>
                  <a:pt x="1007547" y="1000720"/>
                </a:cubicBezTo>
                <a:cubicBezTo>
                  <a:pt x="1014956" y="1000720"/>
                  <a:pt x="1018660" y="1000720"/>
                  <a:pt x="1022364" y="1000720"/>
                </a:cubicBezTo>
                <a:cubicBezTo>
                  <a:pt x="1022364" y="1000720"/>
                  <a:pt x="1022364" y="1000720"/>
                  <a:pt x="1022364" y="996950"/>
                </a:cubicBezTo>
                <a:close/>
                <a:moveTo>
                  <a:pt x="2354458" y="993775"/>
                </a:moveTo>
                <a:cubicBezTo>
                  <a:pt x="2354458" y="993775"/>
                  <a:pt x="2354458" y="993775"/>
                  <a:pt x="2373310" y="993775"/>
                </a:cubicBezTo>
                <a:cubicBezTo>
                  <a:pt x="2365769" y="1008062"/>
                  <a:pt x="2343147" y="1000918"/>
                  <a:pt x="2343147" y="1004490"/>
                </a:cubicBezTo>
                <a:cubicBezTo>
                  <a:pt x="2346917" y="1000918"/>
                  <a:pt x="2358229" y="1000918"/>
                  <a:pt x="2354458" y="993775"/>
                </a:cubicBezTo>
                <a:close/>
                <a:moveTo>
                  <a:pt x="1547418" y="993775"/>
                </a:moveTo>
                <a:cubicBezTo>
                  <a:pt x="1547418" y="993775"/>
                  <a:pt x="1547418" y="993775"/>
                  <a:pt x="1550989" y="1000125"/>
                </a:cubicBezTo>
                <a:cubicBezTo>
                  <a:pt x="1547418" y="1000125"/>
                  <a:pt x="1540272" y="993775"/>
                  <a:pt x="1536700" y="996950"/>
                </a:cubicBezTo>
                <a:cubicBezTo>
                  <a:pt x="1536700" y="996950"/>
                  <a:pt x="1536700" y="996950"/>
                  <a:pt x="1547418" y="993775"/>
                </a:cubicBezTo>
                <a:close/>
                <a:moveTo>
                  <a:pt x="695344" y="993775"/>
                </a:moveTo>
                <a:lnTo>
                  <a:pt x="695344" y="996950"/>
                </a:lnTo>
                <a:lnTo>
                  <a:pt x="684231" y="996950"/>
                </a:lnTo>
                <a:close/>
                <a:moveTo>
                  <a:pt x="489065" y="991988"/>
                </a:moveTo>
                <a:cubicBezTo>
                  <a:pt x="491545" y="990996"/>
                  <a:pt x="494522" y="990996"/>
                  <a:pt x="498491" y="992980"/>
                </a:cubicBezTo>
                <a:lnTo>
                  <a:pt x="482615" y="996949"/>
                </a:lnTo>
                <a:cubicBezTo>
                  <a:pt x="484600" y="994965"/>
                  <a:pt x="486584" y="992980"/>
                  <a:pt x="489065" y="991988"/>
                </a:cubicBezTo>
                <a:close/>
                <a:moveTo>
                  <a:pt x="1844355" y="989012"/>
                </a:moveTo>
                <a:cubicBezTo>
                  <a:pt x="1840704" y="1000442"/>
                  <a:pt x="1855309" y="992822"/>
                  <a:pt x="1858960" y="996632"/>
                </a:cubicBezTo>
                <a:cubicBezTo>
                  <a:pt x="1851657" y="1000442"/>
                  <a:pt x="1855309" y="1004252"/>
                  <a:pt x="1848006" y="1008062"/>
                </a:cubicBezTo>
                <a:cubicBezTo>
                  <a:pt x="1840704" y="1008062"/>
                  <a:pt x="1833401" y="1000442"/>
                  <a:pt x="1829750" y="1008062"/>
                </a:cubicBezTo>
                <a:cubicBezTo>
                  <a:pt x="1822447" y="1000442"/>
                  <a:pt x="1851657" y="996632"/>
                  <a:pt x="1844355" y="989012"/>
                </a:cubicBezTo>
                <a:close/>
                <a:moveTo>
                  <a:pt x="1670366" y="989012"/>
                </a:moveTo>
                <a:cubicBezTo>
                  <a:pt x="1670366" y="989012"/>
                  <a:pt x="1670366" y="989012"/>
                  <a:pt x="1684338" y="989012"/>
                </a:cubicBezTo>
                <a:cubicBezTo>
                  <a:pt x="1677351" y="992716"/>
                  <a:pt x="1673858" y="1000125"/>
                  <a:pt x="1666873" y="996421"/>
                </a:cubicBezTo>
                <a:cubicBezTo>
                  <a:pt x="1677351" y="996421"/>
                  <a:pt x="1670366" y="989012"/>
                  <a:pt x="1670366" y="989012"/>
                </a:cubicBezTo>
                <a:close/>
                <a:moveTo>
                  <a:pt x="1126607" y="989012"/>
                </a:moveTo>
                <a:cubicBezTo>
                  <a:pt x="1126607" y="989012"/>
                  <a:pt x="1130311" y="996632"/>
                  <a:pt x="1126607" y="1000442"/>
                </a:cubicBezTo>
                <a:cubicBezTo>
                  <a:pt x="1126607" y="1000442"/>
                  <a:pt x="1126607" y="1000442"/>
                  <a:pt x="1141424" y="1004252"/>
                </a:cubicBezTo>
                <a:cubicBezTo>
                  <a:pt x="1134015" y="1008062"/>
                  <a:pt x="1119199" y="1008062"/>
                  <a:pt x="1122903" y="1000442"/>
                </a:cubicBezTo>
                <a:cubicBezTo>
                  <a:pt x="1122903" y="1000442"/>
                  <a:pt x="1122903" y="1000442"/>
                  <a:pt x="1115494" y="1004252"/>
                </a:cubicBezTo>
                <a:cubicBezTo>
                  <a:pt x="1115494" y="1004252"/>
                  <a:pt x="1108086" y="1000442"/>
                  <a:pt x="1108086" y="1000442"/>
                </a:cubicBezTo>
                <a:cubicBezTo>
                  <a:pt x="1108086" y="1000442"/>
                  <a:pt x="1108086" y="1000442"/>
                  <a:pt x="1115494" y="1000442"/>
                </a:cubicBezTo>
                <a:cubicBezTo>
                  <a:pt x="1115494" y="1000442"/>
                  <a:pt x="1115494" y="1000442"/>
                  <a:pt x="1126607" y="989012"/>
                </a:cubicBezTo>
                <a:close/>
                <a:moveTo>
                  <a:pt x="590568" y="989012"/>
                </a:moveTo>
                <a:cubicBezTo>
                  <a:pt x="597977" y="992716"/>
                  <a:pt x="590568" y="996420"/>
                  <a:pt x="601681" y="992716"/>
                </a:cubicBezTo>
                <a:cubicBezTo>
                  <a:pt x="597977" y="996420"/>
                  <a:pt x="597977" y="1000124"/>
                  <a:pt x="590568" y="996420"/>
                </a:cubicBezTo>
                <a:cubicBezTo>
                  <a:pt x="594273" y="996420"/>
                  <a:pt x="590568" y="992716"/>
                  <a:pt x="590568" y="989012"/>
                </a:cubicBezTo>
                <a:close/>
                <a:moveTo>
                  <a:pt x="665133" y="988477"/>
                </a:moveTo>
                <a:lnTo>
                  <a:pt x="672920" y="989542"/>
                </a:lnTo>
                <a:cubicBezTo>
                  <a:pt x="669183" y="991394"/>
                  <a:pt x="667315" y="990468"/>
                  <a:pt x="665913" y="989079"/>
                </a:cubicBezTo>
                <a:close/>
                <a:moveTo>
                  <a:pt x="476816" y="986234"/>
                </a:moveTo>
                <a:cubicBezTo>
                  <a:pt x="479937" y="986234"/>
                  <a:pt x="482617" y="988020"/>
                  <a:pt x="482617" y="989805"/>
                </a:cubicBezTo>
                <a:cubicBezTo>
                  <a:pt x="482617" y="993377"/>
                  <a:pt x="479045" y="993377"/>
                  <a:pt x="475473" y="996949"/>
                </a:cubicBezTo>
                <a:cubicBezTo>
                  <a:pt x="475473" y="996949"/>
                  <a:pt x="475473" y="996949"/>
                  <a:pt x="479045" y="989805"/>
                </a:cubicBezTo>
                <a:lnTo>
                  <a:pt x="468328" y="993377"/>
                </a:lnTo>
                <a:cubicBezTo>
                  <a:pt x="470114" y="988020"/>
                  <a:pt x="473687" y="986234"/>
                  <a:pt x="476816" y="986234"/>
                </a:cubicBezTo>
                <a:close/>
                <a:moveTo>
                  <a:pt x="1323930" y="981710"/>
                </a:moveTo>
                <a:lnTo>
                  <a:pt x="1325966" y="983742"/>
                </a:lnTo>
                <a:lnTo>
                  <a:pt x="1325682" y="983866"/>
                </a:lnTo>
                <a:cubicBezTo>
                  <a:pt x="1324631" y="984041"/>
                  <a:pt x="1323930" y="983575"/>
                  <a:pt x="1323930" y="981710"/>
                </a:cubicBezTo>
                <a:close/>
                <a:moveTo>
                  <a:pt x="2351085" y="981604"/>
                </a:moveTo>
                <a:cubicBezTo>
                  <a:pt x="2351085" y="977900"/>
                  <a:pt x="2343676" y="989012"/>
                  <a:pt x="2339972" y="985308"/>
                </a:cubicBezTo>
                <a:cubicBezTo>
                  <a:pt x="2343676" y="981604"/>
                  <a:pt x="2347381" y="981604"/>
                  <a:pt x="2351085" y="981604"/>
                </a:cubicBezTo>
                <a:close/>
                <a:moveTo>
                  <a:pt x="3070293" y="979515"/>
                </a:moveTo>
                <a:lnTo>
                  <a:pt x="3075021" y="982900"/>
                </a:lnTo>
                <a:lnTo>
                  <a:pt x="3076202" y="982785"/>
                </a:lnTo>
                <a:lnTo>
                  <a:pt x="3072676" y="985520"/>
                </a:lnTo>
                <a:close/>
                <a:moveTo>
                  <a:pt x="3070215" y="979459"/>
                </a:moveTo>
                <a:lnTo>
                  <a:pt x="3070272" y="979462"/>
                </a:lnTo>
                <a:lnTo>
                  <a:pt x="3070293" y="979515"/>
                </a:lnTo>
                <a:close/>
                <a:moveTo>
                  <a:pt x="2942604" y="978557"/>
                </a:moveTo>
                <a:cubicBezTo>
                  <a:pt x="2938879" y="982279"/>
                  <a:pt x="2938879" y="982279"/>
                  <a:pt x="2938879" y="982279"/>
                </a:cubicBezTo>
                <a:lnTo>
                  <a:pt x="2938879" y="979860"/>
                </a:lnTo>
                <a:close/>
                <a:moveTo>
                  <a:pt x="3068924" y="978535"/>
                </a:moveTo>
                <a:lnTo>
                  <a:pt x="3070215" y="979459"/>
                </a:lnTo>
                <a:lnTo>
                  <a:pt x="3068120" y="979336"/>
                </a:lnTo>
                <a:close/>
                <a:moveTo>
                  <a:pt x="1675605" y="977975"/>
                </a:moveTo>
                <a:cubicBezTo>
                  <a:pt x="1676069" y="978496"/>
                  <a:pt x="1675605" y="979885"/>
                  <a:pt x="1673753" y="982663"/>
                </a:cubicBezTo>
                <a:cubicBezTo>
                  <a:pt x="1670050" y="978959"/>
                  <a:pt x="1662640" y="982663"/>
                  <a:pt x="1658935" y="982663"/>
                </a:cubicBezTo>
                <a:cubicBezTo>
                  <a:pt x="1664491" y="982663"/>
                  <a:pt x="1674218" y="976412"/>
                  <a:pt x="1675605" y="977975"/>
                </a:cubicBezTo>
                <a:close/>
                <a:moveTo>
                  <a:pt x="1119198" y="977900"/>
                </a:moveTo>
                <a:cubicBezTo>
                  <a:pt x="1130311" y="977900"/>
                  <a:pt x="1130311" y="977900"/>
                  <a:pt x="1126607" y="985838"/>
                </a:cubicBezTo>
                <a:cubicBezTo>
                  <a:pt x="1122902" y="985838"/>
                  <a:pt x="1122902" y="977900"/>
                  <a:pt x="1119198" y="977900"/>
                </a:cubicBezTo>
                <a:close/>
                <a:moveTo>
                  <a:pt x="3083933" y="975042"/>
                </a:moveTo>
                <a:cubicBezTo>
                  <a:pt x="3087685" y="975042"/>
                  <a:pt x="3083933" y="982027"/>
                  <a:pt x="3083933" y="982027"/>
                </a:cubicBezTo>
                <a:lnTo>
                  <a:pt x="3076202" y="982785"/>
                </a:lnTo>
                <a:lnTo>
                  <a:pt x="3081119" y="978971"/>
                </a:lnTo>
                <a:cubicBezTo>
                  <a:pt x="3083933" y="977662"/>
                  <a:pt x="3085809" y="976789"/>
                  <a:pt x="3083933" y="975042"/>
                </a:cubicBezTo>
                <a:close/>
                <a:moveTo>
                  <a:pt x="3050162" y="975042"/>
                </a:moveTo>
                <a:cubicBezTo>
                  <a:pt x="3050162" y="975042"/>
                  <a:pt x="3050162" y="975042"/>
                  <a:pt x="3053915" y="975042"/>
                </a:cubicBezTo>
                <a:cubicBezTo>
                  <a:pt x="3050162" y="980281"/>
                  <a:pt x="3055791" y="979408"/>
                  <a:pt x="3061888" y="978971"/>
                </a:cubicBezTo>
                <a:lnTo>
                  <a:pt x="3068120" y="979336"/>
                </a:lnTo>
                <a:lnTo>
                  <a:pt x="3062357" y="985083"/>
                </a:lnTo>
                <a:cubicBezTo>
                  <a:pt x="3060481" y="985520"/>
                  <a:pt x="3059543" y="985520"/>
                  <a:pt x="3061419" y="989012"/>
                </a:cubicBezTo>
                <a:cubicBezTo>
                  <a:pt x="3046410" y="989012"/>
                  <a:pt x="3053915" y="982027"/>
                  <a:pt x="3050162" y="975042"/>
                </a:cubicBezTo>
                <a:close/>
                <a:moveTo>
                  <a:pt x="1598613" y="971550"/>
                </a:moveTo>
                <a:cubicBezTo>
                  <a:pt x="1595043" y="975254"/>
                  <a:pt x="1587896" y="982663"/>
                  <a:pt x="1584325" y="978959"/>
                </a:cubicBezTo>
                <a:cubicBezTo>
                  <a:pt x="1591468" y="978959"/>
                  <a:pt x="1595043" y="975254"/>
                  <a:pt x="1598613" y="971550"/>
                </a:cubicBezTo>
                <a:close/>
                <a:moveTo>
                  <a:pt x="910182" y="969763"/>
                </a:moveTo>
                <a:cubicBezTo>
                  <a:pt x="911108" y="968771"/>
                  <a:pt x="912034" y="968771"/>
                  <a:pt x="913886" y="970755"/>
                </a:cubicBezTo>
                <a:cubicBezTo>
                  <a:pt x="913886" y="970755"/>
                  <a:pt x="917590" y="974724"/>
                  <a:pt x="913886" y="974724"/>
                </a:cubicBezTo>
                <a:lnTo>
                  <a:pt x="906477" y="974724"/>
                </a:lnTo>
                <a:cubicBezTo>
                  <a:pt x="908329" y="972740"/>
                  <a:pt x="909256" y="970755"/>
                  <a:pt x="910182" y="969763"/>
                </a:cubicBezTo>
                <a:close/>
                <a:moveTo>
                  <a:pt x="1365046" y="966787"/>
                </a:moveTo>
                <a:cubicBezTo>
                  <a:pt x="1372523" y="970518"/>
                  <a:pt x="1379999" y="970518"/>
                  <a:pt x="1387476" y="974248"/>
                </a:cubicBezTo>
                <a:cubicBezTo>
                  <a:pt x="1387476" y="981710"/>
                  <a:pt x="1376262" y="977979"/>
                  <a:pt x="1372523" y="985440"/>
                </a:cubicBezTo>
                <a:cubicBezTo>
                  <a:pt x="1372523" y="985440"/>
                  <a:pt x="1372523" y="985440"/>
                  <a:pt x="1376262" y="977979"/>
                </a:cubicBezTo>
                <a:cubicBezTo>
                  <a:pt x="1372523" y="977979"/>
                  <a:pt x="1368785" y="977979"/>
                  <a:pt x="1368785" y="977979"/>
                </a:cubicBezTo>
                <a:cubicBezTo>
                  <a:pt x="1368785" y="977979"/>
                  <a:pt x="1368785" y="981710"/>
                  <a:pt x="1368785" y="981710"/>
                </a:cubicBezTo>
                <a:cubicBezTo>
                  <a:pt x="1368785" y="981710"/>
                  <a:pt x="1368785" y="981710"/>
                  <a:pt x="1357571" y="989171"/>
                </a:cubicBezTo>
                <a:cubicBezTo>
                  <a:pt x="1357571" y="989171"/>
                  <a:pt x="1357571" y="989171"/>
                  <a:pt x="1365046" y="1000363"/>
                </a:cubicBezTo>
                <a:cubicBezTo>
                  <a:pt x="1357571" y="996632"/>
                  <a:pt x="1335145" y="1004093"/>
                  <a:pt x="1338883" y="1011555"/>
                </a:cubicBezTo>
                <a:cubicBezTo>
                  <a:pt x="1338883" y="1011555"/>
                  <a:pt x="1342622" y="1015285"/>
                  <a:pt x="1342622" y="1015285"/>
                </a:cubicBezTo>
                <a:cubicBezTo>
                  <a:pt x="1320192" y="1022747"/>
                  <a:pt x="1305238" y="1037669"/>
                  <a:pt x="1282810" y="1041400"/>
                </a:cubicBezTo>
                <a:cubicBezTo>
                  <a:pt x="1275333" y="1041400"/>
                  <a:pt x="1275333" y="1037669"/>
                  <a:pt x="1271595" y="1037669"/>
                </a:cubicBezTo>
                <a:cubicBezTo>
                  <a:pt x="1294024" y="1033939"/>
                  <a:pt x="1301500" y="1007824"/>
                  <a:pt x="1323930" y="1004093"/>
                </a:cubicBezTo>
                <a:cubicBezTo>
                  <a:pt x="1320192" y="1004093"/>
                  <a:pt x="1316453" y="996632"/>
                  <a:pt x="1312715" y="1000363"/>
                </a:cubicBezTo>
                <a:cubicBezTo>
                  <a:pt x="1312715" y="1000363"/>
                  <a:pt x="1312715" y="1000363"/>
                  <a:pt x="1312715" y="1004093"/>
                </a:cubicBezTo>
                <a:cubicBezTo>
                  <a:pt x="1305238" y="1007824"/>
                  <a:pt x="1290285" y="1019016"/>
                  <a:pt x="1294024" y="1004093"/>
                </a:cubicBezTo>
                <a:cubicBezTo>
                  <a:pt x="1294024" y="1004093"/>
                  <a:pt x="1294024" y="1004093"/>
                  <a:pt x="1308977" y="1000363"/>
                </a:cubicBezTo>
                <a:cubicBezTo>
                  <a:pt x="1301500" y="992901"/>
                  <a:pt x="1282810" y="1011555"/>
                  <a:pt x="1279071" y="1000363"/>
                </a:cubicBezTo>
                <a:cubicBezTo>
                  <a:pt x="1279071" y="996632"/>
                  <a:pt x="1301500" y="989171"/>
                  <a:pt x="1308977" y="981710"/>
                </a:cubicBezTo>
                <a:cubicBezTo>
                  <a:pt x="1305238" y="985440"/>
                  <a:pt x="1320192" y="989171"/>
                  <a:pt x="1327668" y="985440"/>
                </a:cubicBezTo>
                <a:lnTo>
                  <a:pt x="1325966" y="983742"/>
                </a:lnTo>
                <a:lnTo>
                  <a:pt x="1329538" y="982176"/>
                </a:lnTo>
                <a:cubicBezTo>
                  <a:pt x="1332341" y="980777"/>
                  <a:pt x="1335145" y="979844"/>
                  <a:pt x="1335145" y="985440"/>
                </a:cubicBezTo>
                <a:cubicBezTo>
                  <a:pt x="1353832" y="974248"/>
                  <a:pt x="1361307" y="977979"/>
                  <a:pt x="1379999" y="974248"/>
                </a:cubicBezTo>
                <a:cubicBezTo>
                  <a:pt x="1376262" y="970518"/>
                  <a:pt x="1368785" y="966787"/>
                  <a:pt x="1365046" y="966787"/>
                </a:cubicBezTo>
                <a:close/>
                <a:moveTo>
                  <a:pt x="925924" y="966787"/>
                </a:moveTo>
                <a:cubicBezTo>
                  <a:pt x="925924" y="966787"/>
                  <a:pt x="925924" y="966787"/>
                  <a:pt x="936640" y="974195"/>
                </a:cubicBezTo>
                <a:cubicBezTo>
                  <a:pt x="929496" y="966787"/>
                  <a:pt x="929496" y="977899"/>
                  <a:pt x="922352" y="977899"/>
                </a:cubicBezTo>
                <a:cubicBezTo>
                  <a:pt x="922352" y="970491"/>
                  <a:pt x="925924" y="970491"/>
                  <a:pt x="925924" y="966787"/>
                </a:cubicBezTo>
                <a:close/>
                <a:moveTo>
                  <a:pt x="1175649" y="961173"/>
                </a:moveTo>
                <a:lnTo>
                  <a:pt x="1178133" y="963613"/>
                </a:lnTo>
                <a:cubicBezTo>
                  <a:pt x="1175306" y="962687"/>
                  <a:pt x="1174599" y="961992"/>
                  <a:pt x="1175188" y="961356"/>
                </a:cubicBezTo>
                <a:close/>
                <a:moveTo>
                  <a:pt x="1108087" y="960437"/>
                </a:moveTo>
                <a:cubicBezTo>
                  <a:pt x="1119199" y="960437"/>
                  <a:pt x="1134016" y="960437"/>
                  <a:pt x="1141424" y="967845"/>
                </a:cubicBezTo>
                <a:cubicBezTo>
                  <a:pt x="1137720" y="960437"/>
                  <a:pt x="1126607" y="967845"/>
                  <a:pt x="1119199" y="967845"/>
                </a:cubicBezTo>
                <a:cubicBezTo>
                  <a:pt x="1111790" y="971549"/>
                  <a:pt x="1122903" y="975253"/>
                  <a:pt x="1122903" y="975253"/>
                </a:cubicBezTo>
                <a:cubicBezTo>
                  <a:pt x="1111790" y="967845"/>
                  <a:pt x="1089566" y="982662"/>
                  <a:pt x="1074751" y="986366"/>
                </a:cubicBezTo>
                <a:cubicBezTo>
                  <a:pt x="1074751" y="986366"/>
                  <a:pt x="1074751" y="986366"/>
                  <a:pt x="1074751" y="990070"/>
                </a:cubicBezTo>
                <a:cubicBezTo>
                  <a:pt x="1052526" y="993774"/>
                  <a:pt x="1078455" y="975253"/>
                  <a:pt x="1071047" y="975253"/>
                </a:cubicBezTo>
                <a:cubicBezTo>
                  <a:pt x="1085861" y="975253"/>
                  <a:pt x="1108087" y="964141"/>
                  <a:pt x="1108087" y="960437"/>
                </a:cubicBezTo>
                <a:close/>
                <a:moveTo>
                  <a:pt x="657972" y="959908"/>
                </a:moveTo>
                <a:cubicBezTo>
                  <a:pt x="661709" y="967317"/>
                  <a:pt x="654234" y="978429"/>
                  <a:pt x="657972" y="982133"/>
                </a:cubicBezTo>
                <a:cubicBezTo>
                  <a:pt x="657972" y="982133"/>
                  <a:pt x="657972" y="982133"/>
                  <a:pt x="665446" y="971021"/>
                </a:cubicBezTo>
                <a:cubicBezTo>
                  <a:pt x="672920" y="982133"/>
                  <a:pt x="672920" y="967317"/>
                  <a:pt x="680395" y="974725"/>
                </a:cubicBezTo>
                <a:cubicBezTo>
                  <a:pt x="680395" y="974725"/>
                  <a:pt x="680395" y="974725"/>
                  <a:pt x="680395" y="963612"/>
                </a:cubicBezTo>
                <a:cubicBezTo>
                  <a:pt x="680395" y="974725"/>
                  <a:pt x="695344" y="971021"/>
                  <a:pt x="695344" y="971021"/>
                </a:cubicBezTo>
                <a:cubicBezTo>
                  <a:pt x="695344" y="971021"/>
                  <a:pt x="695344" y="971021"/>
                  <a:pt x="684132" y="974725"/>
                </a:cubicBezTo>
                <a:cubicBezTo>
                  <a:pt x="680395" y="978429"/>
                  <a:pt x="691606" y="985837"/>
                  <a:pt x="684132" y="989542"/>
                </a:cubicBezTo>
                <a:cubicBezTo>
                  <a:pt x="680395" y="989542"/>
                  <a:pt x="672920" y="985837"/>
                  <a:pt x="669183" y="982133"/>
                </a:cubicBezTo>
                <a:cubicBezTo>
                  <a:pt x="669183" y="982133"/>
                  <a:pt x="669183" y="982133"/>
                  <a:pt x="661709" y="985837"/>
                </a:cubicBezTo>
                <a:lnTo>
                  <a:pt x="665133" y="988477"/>
                </a:lnTo>
                <a:lnTo>
                  <a:pt x="659373" y="987690"/>
                </a:lnTo>
                <a:cubicBezTo>
                  <a:pt x="654234" y="985837"/>
                  <a:pt x="648629" y="983985"/>
                  <a:pt x="643023" y="985837"/>
                </a:cubicBezTo>
                <a:cubicBezTo>
                  <a:pt x="643023" y="985837"/>
                  <a:pt x="643023" y="985837"/>
                  <a:pt x="643023" y="993246"/>
                </a:cubicBezTo>
                <a:cubicBezTo>
                  <a:pt x="643023" y="989542"/>
                  <a:pt x="628074" y="985837"/>
                  <a:pt x="620599" y="989542"/>
                </a:cubicBezTo>
                <a:cubicBezTo>
                  <a:pt x="620599" y="989542"/>
                  <a:pt x="620599" y="989542"/>
                  <a:pt x="631811" y="996950"/>
                </a:cubicBezTo>
                <a:cubicBezTo>
                  <a:pt x="624336" y="996950"/>
                  <a:pt x="613125" y="993246"/>
                  <a:pt x="609388" y="993246"/>
                </a:cubicBezTo>
                <a:cubicBezTo>
                  <a:pt x="605650" y="974725"/>
                  <a:pt x="639285" y="985837"/>
                  <a:pt x="635548" y="974725"/>
                </a:cubicBezTo>
                <a:cubicBezTo>
                  <a:pt x="628074" y="971021"/>
                  <a:pt x="613125" y="974725"/>
                  <a:pt x="609388" y="974725"/>
                </a:cubicBezTo>
                <a:cubicBezTo>
                  <a:pt x="605650" y="978429"/>
                  <a:pt x="601913" y="985837"/>
                  <a:pt x="609388" y="985837"/>
                </a:cubicBezTo>
                <a:cubicBezTo>
                  <a:pt x="601913" y="978429"/>
                  <a:pt x="586964" y="978429"/>
                  <a:pt x="572015" y="978429"/>
                </a:cubicBezTo>
                <a:cubicBezTo>
                  <a:pt x="572015" y="978429"/>
                  <a:pt x="572015" y="978429"/>
                  <a:pt x="572015" y="982133"/>
                </a:cubicBezTo>
                <a:cubicBezTo>
                  <a:pt x="553326" y="978429"/>
                  <a:pt x="534641" y="989542"/>
                  <a:pt x="519691" y="993246"/>
                </a:cubicBezTo>
                <a:lnTo>
                  <a:pt x="515953" y="982133"/>
                </a:lnTo>
                <a:cubicBezTo>
                  <a:pt x="530904" y="978429"/>
                  <a:pt x="542115" y="971021"/>
                  <a:pt x="553326" y="974725"/>
                </a:cubicBezTo>
                <a:cubicBezTo>
                  <a:pt x="557067" y="974725"/>
                  <a:pt x="557067" y="971021"/>
                  <a:pt x="553326" y="971021"/>
                </a:cubicBezTo>
                <a:cubicBezTo>
                  <a:pt x="572015" y="956204"/>
                  <a:pt x="575753" y="974725"/>
                  <a:pt x="594439" y="967317"/>
                </a:cubicBezTo>
                <a:cubicBezTo>
                  <a:pt x="594439" y="967317"/>
                  <a:pt x="594439" y="967317"/>
                  <a:pt x="594439" y="963612"/>
                </a:cubicBezTo>
                <a:cubicBezTo>
                  <a:pt x="613125" y="952500"/>
                  <a:pt x="620599" y="974725"/>
                  <a:pt x="639285" y="971021"/>
                </a:cubicBezTo>
                <a:cubicBezTo>
                  <a:pt x="646760" y="963612"/>
                  <a:pt x="631811" y="963612"/>
                  <a:pt x="639285" y="963612"/>
                </a:cubicBezTo>
                <a:cubicBezTo>
                  <a:pt x="643023" y="967317"/>
                  <a:pt x="650497" y="963612"/>
                  <a:pt x="657972" y="959908"/>
                </a:cubicBezTo>
                <a:close/>
                <a:moveTo>
                  <a:pt x="837004" y="959379"/>
                </a:moveTo>
                <a:cubicBezTo>
                  <a:pt x="837004" y="957527"/>
                  <a:pt x="837938" y="958453"/>
                  <a:pt x="838405" y="959842"/>
                </a:cubicBezTo>
                <a:lnTo>
                  <a:pt x="838283" y="960124"/>
                </a:lnTo>
                <a:close/>
                <a:moveTo>
                  <a:pt x="1184208" y="957240"/>
                </a:moveTo>
                <a:lnTo>
                  <a:pt x="1180018" y="959446"/>
                </a:lnTo>
                <a:lnTo>
                  <a:pt x="1175649" y="961173"/>
                </a:lnTo>
                <a:lnTo>
                  <a:pt x="1174364" y="959909"/>
                </a:lnTo>
                <a:close/>
                <a:moveTo>
                  <a:pt x="2987301" y="956222"/>
                </a:moveTo>
                <a:cubicBezTo>
                  <a:pt x="2994751" y="963667"/>
                  <a:pt x="2976127" y="963667"/>
                  <a:pt x="2972402" y="971112"/>
                </a:cubicBezTo>
                <a:cubicBezTo>
                  <a:pt x="2972402" y="971112"/>
                  <a:pt x="2972402" y="971112"/>
                  <a:pt x="2976127" y="971112"/>
                </a:cubicBezTo>
                <a:cubicBezTo>
                  <a:pt x="2964952" y="971112"/>
                  <a:pt x="2964952" y="982279"/>
                  <a:pt x="2957503" y="978557"/>
                </a:cubicBezTo>
                <a:cubicBezTo>
                  <a:pt x="2964952" y="967390"/>
                  <a:pt x="2946328" y="974834"/>
                  <a:pt x="2938879" y="974834"/>
                </a:cubicBezTo>
                <a:lnTo>
                  <a:pt x="2938879" y="979860"/>
                </a:lnTo>
                <a:lnTo>
                  <a:pt x="2914668" y="988328"/>
                </a:lnTo>
                <a:cubicBezTo>
                  <a:pt x="2905356" y="992516"/>
                  <a:pt x="2896044" y="997169"/>
                  <a:pt x="2886732" y="1000891"/>
                </a:cubicBezTo>
                <a:cubicBezTo>
                  <a:pt x="2890457" y="1004614"/>
                  <a:pt x="2894181" y="1004614"/>
                  <a:pt x="2901631" y="1000891"/>
                </a:cubicBezTo>
                <a:cubicBezTo>
                  <a:pt x="2901631" y="1000891"/>
                  <a:pt x="2901631" y="1000891"/>
                  <a:pt x="2897906" y="997169"/>
                </a:cubicBezTo>
                <a:cubicBezTo>
                  <a:pt x="2909081" y="997169"/>
                  <a:pt x="2901631" y="1008336"/>
                  <a:pt x="2905356" y="1008336"/>
                </a:cubicBezTo>
                <a:cubicBezTo>
                  <a:pt x="2909081" y="1008336"/>
                  <a:pt x="2916530" y="1004614"/>
                  <a:pt x="2912805" y="1004614"/>
                </a:cubicBezTo>
                <a:cubicBezTo>
                  <a:pt x="2916530" y="1004614"/>
                  <a:pt x="2931429" y="1000891"/>
                  <a:pt x="2927705" y="1008336"/>
                </a:cubicBezTo>
                <a:cubicBezTo>
                  <a:pt x="2938879" y="1008336"/>
                  <a:pt x="2953778" y="1004614"/>
                  <a:pt x="2964952" y="993446"/>
                </a:cubicBezTo>
                <a:cubicBezTo>
                  <a:pt x="2964952" y="993446"/>
                  <a:pt x="2964952" y="993446"/>
                  <a:pt x="2983576" y="1000891"/>
                </a:cubicBezTo>
                <a:cubicBezTo>
                  <a:pt x="2991026" y="989724"/>
                  <a:pt x="3017099" y="989724"/>
                  <a:pt x="3031998" y="982279"/>
                </a:cubicBezTo>
                <a:cubicBezTo>
                  <a:pt x="3054347" y="986002"/>
                  <a:pt x="3013375" y="989724"/>
                  <a:pt x="3013375" y="1000891"/>
                </a:cubicBezTo>
                <a:cubicBezTo>
                  <a:pt x="2991026" y="997169"/>
                  <a:pt x="2983576" y="1030671"/>
                  <a:pt x="2957503" y="1026948"/>
                </a:cubicBezTo>
                <a:cubicBezTo>
                  <a:pt x="2957503" y="1026948"/>
                  <a:pt x="2957503" y="1026948"/>
                  <a:pt x="2961228" y="1030671"/>
                </a:cubicBezTo>
                <a:cubicBezTo>
                  <a:pt x="2942604" y="1034393"/>
                  <a:pt x="2923980" y="1041838"/>
                  <a:pt x="2905356" y="1045560"/>
                </a:cubicBezTo>
                <a:cubicBezTo>
                  <a:pt x="2901631" y="1060450"/>
                  <a:pt x="2883007" y="1060450"/>
                  <a:pt x="2871833" y="1067895"/>
                </a:cubicBezTo>
                <a:cubicBezTo>
                  <a:pt x="2871833" y="1067895"/>
                  <a:pt x="2871833" y="1067895"/>
                  <a:pt x="2875557" y="1056728"/>
                </a:cubicBezTo>
                <a:cubicBezTo>
                  <a:pt x="2868108" y="1064173"/>
                  <a:pt x="2860658" y="1053005"/>
                  <a:pt x="2860658" y="1064173"/>
                </a:cubicBezTo>
                <a:cubicBezTo>
                  <a:pt x="2860658" y="1067895"/>
                  <a:pt x="2871833" y="1067895"/>
                  <a:pt x="2868108" y="1067895"/>
                </a:cubicBezTo>
                <a:cubicBezTo>
                  <a:pt x="2849484" y="1071617"/>
                  <a:pt x="2842034" y="1079062"/>
                  <a:pt x="2834585" y="1071617"/>
                </a:cubicBezTo>
                <a:cubicBezTo>
                  <a:pt x="2838310" y="1067895"/>
                  <a:pt x="2842034" y="1067895"/>
                  <a:pt x="2845759" y="1067895"/>
                </a:cubicBezTo>
                <a:cubicBezTo>
                  <a:pt x="2849484" y="1049283"/>
                  <a:pt x="2830860" y="1071617"/>
                  <a:pt x="2827135" y="1064173"/>
                </a:cubicBezTo>
                <a:cubicBezTo>
                  <a:pt x="2819686" y="1064173"/>
                  <a:pt x="2834585" y="1067895"/>
                  <a:pt x="2819686" y="1071617"/>
                </a:cubicBezTo>
                <a:cubicBezTo>
                  <a:pt x="2815961" y="1064173"/>
                  <a:pt x="2804787" y="1067895"/>
                  <a:pt x="2797337" y="1071617"/>
                </a:cubicBezTo>
                <a:cubicBezTo>
                  <a:pt x="2808511" y="1075340"/>
                  <a:pt x="2789887" y="1071617"/>
                  <a:pt x="2797337" y="1075340"/>
                </a:cubicBezTo>
                <a:cubicBezTo>
                  <a:pt x="2797337" y="1075340"/>
                  <a:pt x="2797337" y="1075340"/>
                  <a:pt x="2808511" y="1075340"/>
                </a:cubicBezTo>
                <a:cubicBezTo>
                  <a:pt x="2808511" y="1079062"/>
                  <a:pt x="2789887" y="1082785"/>
                  <a:pt x="2793612" y="1071617"/>
                </a:cubicBezTo>
                <a:lnTo>
                  <a:pt x="2769673" y="1082250"/>
                </a:lnTo>
                <a:lnTo>
                  <a:pt x="2776734" y="1083931"/>
                </a:lnTo>
                <a:cubicBezTo>
                  <a:pt x="2780901" y="1083468"/>
                  <a:pt x="2783679" y="1083468"/>
                  <a:pt x="2778123" y="1089024"/>
                </a:cubicBezTo>
                <a:cubicBezTo>
                  <a:pt x="2778123" y="1087172"/>
                  <a:pt x="2776270" y="1087172"/>
                  <a:pt x="2773955" y="1086709"/>
                </a:cubicBezTo>
                <a:lnTo>
                  <a:pt x="2768553" y="1082748"/>
                </a:lnTo>
                <a:lnTo>
                  <a:pt x="2760089" y="1086507"/>
                </a:lnTo>
                <a:cubicBezTo>
                  <a:pt x="2741465" y="1093952"/>
                  <a:pt x="2752640" y="1079062"/>
                  <a:pt x="2737740" y="1082785"/>
                </a:cubicBezTo>
                <a:cubicBezTo>
                  <a:pt x="2752640" y="1079062"/>
                  <a:pt x="2737740" y="1075340"/>
                  <a:pt x="2748915" y="1071617"/>
                </a:cubicBezTo>
                <a:cubicBezTo>
                  <a:pt x="2748915" y="1071617"/>
                  <a:pt x="2748915" y="1071617"/>
                  <a:pt x="2726566" y="1060450"/>
                </a:cubicBezTo>
                <a:cubicBezTo>
                  <a:pt x="2719117" y="1064173"/>
                  <a:pt x="2715392" y="1075340"/>
                  <a:pt x="2700493" y="1075340"/>
                </a:cubicBezTo>
                <a:cubicBezTo>
                  <a:pt x="2704217" y="1079062"/>
                  <a:pt x="2685594" y="1079062"/>
                  <a:pt x="2693043" y="1086507"/>
                </a:cubicBezTo>
                <a:cubicBezTo>
                  <a:pt x="2689318" y="1079062"/>
                  <a:pt x="2670694" y="1090229"/>
                  <a:pt x="2670694" y="1097674"/>
                </a:cubicBezTo>
                <a:cubicBezTo>
                  <a:pt x="2689318" y="1097674"/>
                  <a:pt x="2711667" y="1082785"/>
                  <a:pt x="2726566" y="1079062"/>
                </a:cubicBezTo>
                <a:cubicBezTo>
                  <a:pt x="2726566" y="1079062"/>
                  <a:pt x="2726566" y="1079062"/>
                  <a:pt x="2719117" y="1082785"/>
                </a:cubicBezTo>
                <a:cubicBezTo>
                  <a:pt x="2722841" y="1086507"/>
                  <a:pt x="2730291" y="1086507"/>
                  <a:pt x="2737740" y="1090229"/>
                </a:cubicBezTo>
                <a:cubicBezTo>
                  <a:pt x="2734016" y="1097674"/>
                  <a:pt x="2711667" y="1097674"/>
                  <a:pt x="2707942" y="1101397"/>
                </a:cubicBezTo>
                <a:cubicBezTo>
                  <a:pt x="2704217" y="1108842"/>
                  <a:pt x="2700493" y="1112564"/>
                  <a:pt x="2707942" y="1116286"/>
                </a:cubicBezTo>
                <a:cubicBezTo>
                  <a:pt x="2696768" y="1120009"/>
                  <a:pt x="2693043" y="1123731"/>
                  <a:pt x="2689318" y="1120009"/>
                </a:cubicBezTo>
                <a:cubicBezTo>
                  <a:pt x="2681869" y="1123731"/>
                  <a:pt x="2678144" y="1134898"/>
                  <a:pt x="2689318" y="1138621"/>
                </a:cubicBezTo>
                <a:cubicBezTo>
                  <a:pt x="2693043" y="1127454"/>
                  <a:pt x="2700493" y="1134898"/>
                  <a:pt x="2704217" y="1127454"/>
                </a:cubicBezTo>
                <a:cubicBezTo>
                  <a:pt x="2704217" y="1127454"/>
                  <a:pt x="2704217" y="1127454"/>
                  <a:pt x="2700493" y="1134898"/>
                </a:cubicBezTo>
                <a:cubicBezTo>
                  <a:pt x="2715392" y="1131176"/>
                  <a:pt x="2726566" y="1138621"/>
                  <a:pt x="2741465" y="1127454"/>
                </a:cubicBezTo>
                <a:cubicBezTo>
                  <a:pt x="2741465" y="1120009"/>
                  <a:pt x="2730291" y="1120009"/>
                  <a:pt x="2737740" y="1112564"/>
                </a:cubicBezTo>
                <a:cubicBezTo>
                  <a:pt x="2739603" y="1116286"/>
                  <a:pt x="2739603" y="1121870"/>
                  <a:pt x="2741000" y="1126523"/>
                </a:cubicBezTo>
                <a:lnTo>
                  <a:pt x="2751929" y="1134387"/>
                </a:lnTo>
                <a:lnTo>
                  <a:pt x="2734016" y="1142343"/>
                </a:lnTo>
                <a:cubicBezTo>
                  <a:pt x="2734016" y="1142343"/>
                  <a:pt x="2734016" y="1149788"/>
                  <a:pt x="2741465" y="1146066"/>
                </a:cubicBezTo>
                <a:cubicBezTo>
                  <a:pt x="2741465" y="1146066"/>
                  <a:pt x="2741465" y="1146066"/>
                  <a:pt x="2722841" y="1157233"/>
                </a:cubicBezTo>
                <a:cubicBezTo>
                  <a:pt x="2722841" y="1157233"/>
                  <a:pt x="2722841" y="1157233"/>
                  <a:pt x="2726566" y="1149788"/>
                </a:cubicBezTo>
                <a:cubicBezTo>
                  <a:pt x="2722841" y="1138621"/>
                  <a:pt x="2696768" y="1160955"/>
                  <a:pt x="2681869" y="1160955"/>
                </a:cubicBezTo>
                <a:cubicBezTo>
                  <a:pt x="2674419" y="1164678"/>
                  <a:pt x="2681869" y="1164678"/>
                  <a:pt x="2678144" y="1168400"/>
                </a:cubicBezTo>
                <a:cubicBezTo>
                  <a:pt x="2666970" y="1164678"/>
                  <a:pt x="2670694" y="1164678"/>
                  <a:pt x="2666970" y="1157233"/>
                </a:cubicBezTo>
                <a:lnTo>
                  <a:pt x="2659682" y="1162088"/>
                </a:lnTo>
                <a:lnTo>
                  <a:pt x="2663245" y="1156302"/>
                </a:lnTo>
                <a:cubicBezTo>
                  <a:pt x="2665107" y="1153510"/>
                  <a:pt x="2666970" y="1151649"/>
                  <a:pt x="2670694" y="1149788"/>
                </a:cubicBezTo>
                <a:cubicBezTo>
                  <a:pt x="2659520" y="1146066"/>
                  <a:pt x="2663245" y="1149788"/>
                  <a:pt x="2652070" y="1153510"/>
                </a:cubicBezTo>
                <a:cubicBezTo>
                  <a:pt x="2652070" y="1153510"/>
                  <a:pt x="2652070" y="1153510"/>
                  <a:pt x="2655795" y="1149788"/>
                </a:cubicBezTo>
                <a:cubicBezTo>
                  <a:pt x="2652070" y="1146066"/>
                  <a:pt x="2644621" y="1149788"/>
                  <a:pt x="2648346" y="1153510"/>
                </a:cubicBezTo>
                <a:cubicBezTo>
                  <a:pt x="2637171" y="1149788"/>
                  <a:pt x="2652070" y="1146066"/>
                  <a:pt x="2655795" y="1142343"/>
                </a:cubicBezTo>
                <a:cubicBezTo>
                  <a:pt x="2652070" y="1131176"/>
                  <a:pt x="2640896" y="1134898"/>
                  <a:pt x="2633447" y="1134898"/>
                </a:cubicBezTo>
                <a:cubicBezTo>
                  <a:pt x="2633447" y="1134898"/>
                  <a:pt x="2633447" y="1134898"/>
                  <a:pt x="2640896" y="1123731"/>
                </a:cubicBezTo>
                <a:cubicBezTo>
                  <a:pt x="2659520" y="1123731"/>
                  <a:pt x="2663245" y="1112564"/>
                  <a:pt x="2678144" y="1108842"/>
                </a:cubicBezTo>
                <a:cubicBezTo>
                  <a:pt x="2674419" y="1101397"/>
                  <a:pt x="2663245" y="1112564"/>
                  <a:pt x="2655795" y="1112564"/>
                </a:cubicBezTo>
                <a:cubicBezTo>
                  <a:pt x="2648346" y="1101397"/>
                  <a:pt x="2663245" y="1101397"/>
                  <a:pt x="2655795" y="1093952"/>
                </a:cubicBezTo>
                <a:cubicBezTo>
                  <a:pt x="2637171" y="1112564"/>
                  <a:pt x="2625997" y="1097674"/>
                  <a:pt x="2603648" y="1112564"/>
                </a:cubicBezTo>
                <a:cubicBezTo>
                  <a:pt x="2603648" y="1112564"/>
                  <a:pt x="2603648" y="1112564"/>
                  <a:pt x="2618547" y="1105119"/>
                </a:cubicBezTo>
                <a:cubicBezTo>
                  <a:pt x="2611098" y="1101397"/>
                  <a:pt x="2592474" y="1108842"/>
                  <a:pt x="2581300" y="1112564"/>
                </a:cubicBezTo>
                <a:cubicBezTo>
                  <a:pt x="2581300" y="1112564"/>
                  <a:pt x="2581300" y="1112564"/>
                  <a:pt x="2570125" y="1108842"/>
                </a:cubicBezTo>
                <a:cubicBezTo>
                  <a:pt x="2570125" y="1108842"/>
                  <a:pt x="2570125" y="1108842"/>
                  <a:pt x="2577575" y="1105119"/>
                </a:cubicBezTo>
                <a:cubicBezTo>
                  <a:pt x="2573850" y="1101397"/>
                  <a:pt x="2570125" y="1097674"/>
                  <a:pt x="2562676" y="1097674"/>
                </a:cubicBezTo>
                <a:cubicBezTo>
                  <a:pt x="2547777" y="1108842"/>
                  <a:pt x="2532877" y="1086507"/>
                  <a:pt x="2514253" y="1101397"/>
                </a:cubicBezTo>
                <a:lnTo>
                  <a:pt x="2511406" y="1100719"/>
                </a:lnTo>
                <a:lnTo>
                  <a:pt x="2520772" y="1093487"/>
                </a:lnTo>
                <a:cubicBezTo>
                  <a:pt x="2522634" y="1090229"/>
                  <a:pt x="2523565" y="1086507"/>
                  <a:pt x="2525428" y="1082785"/>
                </a:cubicBezTo>
                <a:cubicBezTo>
                  <a:pt x="2517978" y="1086507"/>
                  <a:pt x="2510529" y="1071617"/>
                  <a:pt x="2499354" y="1082785"/>
                </a:cubicBezTo>
                <a:cubicBezTo>
                  <a:pt x="2503079" y="1086507"/>
                  <a:pt x="2510529" y="1086507"/>
                  <a:pt x="2514253" y="1086507"/>
                </a:cubicBezTo>
                <a:cubicBezTo>
                  <a:pt x="2506804" y="1082785"/>
                  <a:pt x="2488180" y="1082785"/>
                  <a:pt x="2477006" y="1093952"/>
                </a:cubicBezTo>
                <a:cubicBezTo>
                  <a:pt x="2488180" y="1090229"/>
                  <a:pt x="2480730" y="1071617"/>
                  <a:pt x="2491905" y="1060450"/>
                </a:cubicBezTo>
                <a:cubicBezTo>
                  <a:pt x="2477006" y="1056728"/>
                  <a:pt x="2469556" y="1060450"/>
                  <a:pt x="2454657" y="1067895"/>
                </a:cubicBezTo>
                <a:cubicBezTo>
                  <a:pt x="2454657" y="1067895"/>
                  <a:pt x="2454657" y="1067895"/>
                  <a:pt x="2450932" y="1056728"/>
                </a:cubicBezTo>
                <a:cubicBezTo>
                  <a:pt x="2439758" y="1067895"/>
                  <a:pt x="2413684" y="1060450"/>
                  <a:pt x="2413684" y="1075340"/>
                </a:cubicBezTo>
                <a:cubicBezTo>
                  <a:pt x="2413684" y="1075340"/>
                  <a:pt x="2402510" y="1067895"/>
                  <a:pt x="2395060" y="1079062"/>
                </a:cubicBezTo>
                <a:cubicBezTo>
                  <a:pt x="2402510" y="1075340"/>
                  <a:pt x="2395060" y="1067895"/>
                  <a:pt x="2402510" y="1067895"/>
                </a:cubicBezTo>
                <a:cubicBezTo>
                  <a:pt x="2402510" y="1064173"/>
                  <a:pt x="2383886" y="1067895"/>
                  <a:pt x="2383886" y="1071617"/>
                </a:cubicBezTo>
                <a:cubicBezTo>
                  <a:pt x="2383886" y="1071617"/>
                  <a:pt x="2383886" y="1071617"/>
                  <a:pt x="2387611" y="1075340"/>
                </a:cubicBezTo>
                <a:cubicBezTo>
                  <a:pt x="2387611" y="1075340"/>
                  <a:pt x="2387611" y="1075340"/>
                  <a:pt x="2376436" y="1075340"/>
                </a:cubicBezTo>
                <a:cubicBezTo>
                  <a:pt x="2376436" y="1079062"/>
                  <a:pt x="2380161" y="1079062"/>
                  <a:pt x="2383886" y="1079062"/>
                </a:cubicBezTo>
                <a:cubicBezTo>
                  <a:pt x="2383886" y="1079062"/>
                  <a:pt x="2383886" y="1079062"/>
                  <a:pt x="2376436" y="1090229"/>
                </a:cubicBezTo>
                <a:cubicBezTo>
                  <a:pt x="2378299" y="1090229"/>
                  <a:pt x="2381092" y="1092091"/>
                  <a:pt x="2382489" y="1094883"/>
                </a:cubicBezTo>
                <a:lnTo>
                  <a:pt x="2380627" y="1103069"/>
                </a:lnTo>
                <a:lnTo>
                  <a:pt x="2376437" y="1103723"/>
                </a:lnTo>
                <a:cubicBezTo>
                  <a:pt x="2370849" y="1104189"/>
                  <a:pt x="2365262" y="1105119"/>
                  <a:pt x="2361537" y="1108842"/>
                </a:cubicBezTo>
                <a:lnTo>
                  <a:pt x="2357388" y="1117511"/>
                </a:lnTo>
                <a:lnTo>
                  <a:pt x="2354088" y="1112564"/>
                </a:lnTo>
                <a:cubicBezTo>
                  <a:pt x="2342913" y="1112564"/>
                  <a:pt x="2331739" y="1116286"/>
                  <a:pt x="2328014" y="1116286"/>
                </a:cubicBezTo>
                <a:cubicBezTo>
                  <a:pt x="2316840" y="1131176"/>
                  <a:pt x="2287042" y="1123731"/>
                  <a:pt x="2294491" y="1134898"/>
                </a:cubicBezTo>
                <a:lnTo>
                  <a:pt x="2311611" y="1129438"/>
                </a:lnTo>
                <a:lnTo>
                  <a:pt x="2309390" y="1131176"/>
                </a:lnTo>
                <a:cubicBezTo>
                  <a:pt x="2313115" y="1138621"/>
                  <a:pt x="2313115" y="1138621"/>
                  <a:pt x="2316840" y="1138621"/>
                </a:cubicBezTo>
                <a:cubicBezTo>
                  <a:pt x="2316840" y="1138621"/>
                  <a:pt x="2316840" y="1138621"/>
                  <a:pt x="2305666" y="1146066"/>
                </a:cubicBezTo>
                <a:cubicBezTo>
                  <a:pt x="2305666" y="1146066"/>
                  <a:pt x="2305666" y="1146066"/>
                  <a:pt x="2309390" y="1134898"/>
                </a:cubicBezTo>
                <a:cubicBezTo>
                  <a:pt x="2298216" y="1134898"/>
                  <a:pt x="2290766" y="1142343"/>
                  <a:pt x="2279592" y="1142343"/>
                </a:cubicBezTo>
                <a:cubicBezTo>
                  <a:pt x="2279592" y="1142343"/>
                  <a:pt x="2279592" y="1142343"/>
                  <a:pt x="2283317" y="1157233"/>
                </a:cubicBezTo>
                <a:cubicBezTo>
                  <a:pt x="2279592" y="1153510"/>
                  <a:pt x="2279592" y="1146066"/>
                  <a:pt x="2268418" y="1153510"/>
                </a:cubicBezTo>
                <a:cubicBezTo>
                  <a:pt x="2272143" y="1153510"/>
                  <a:pt x="2272143" y="1157233"/>
                  <a:pt x="2268418" y="1160955"/>
                </a:cubicBezTo>
                <a:cubicBezTo>
                  <a:pt x="2268418" y="1160955"/>
                  <a:pt x="2268418" y="1160955"/>
                  <a:pt x="2260968" y="1157233"/>
                </a:cubicBezTo>
                <a:cubicBezTo>
                  <a:pt x="2257243" y="1157233"/>
                  <a:pt x="2253519" y="1160955"/>
                  <a:pt x="2253519" y="1160955"/>
                </a:cubicBezTo>
                <a:cubicBezTo>
                  <a:pt x="2253519" y="1160955"/>
                  <a:pt x="2253519" y="1160955"/>
                  <a:pt x="2257243" y="1160955"/>
                </a:cubicBezTo>
                <a:cubicBezTo>
                  <a:pt x="2257243" y="1160955"/>
                  <a:pt x="2257243" y="1160955"/>
                  <a:pt x="2246069" y="1168400"/>
                </a:cubicBezTo>
                <a:cubicBezTo>
                  <a:pt x="2246069" y="1168400"/>
                  <a:pt x="2246069" y="1168400"/>
                  <a:pt x="2253519" y="1157233"/>
                </a:cubicBezTo>
                <a:cubicBezTo>
                  <a:pt x="2238619" y="1160955"/>
                  <a:pt x="2231170" y="1146066"/>
                  <a:pt x="2223720" y="1153510"/>
                </a:cubicBezTo>
                <a:cubicBezTo>
                  <a:pt x="2208821" y="1153510"/>
                  <a:pt x="2201372" y="1149788"/>
                  <a:pt x="2193922" y="1142343"/>
                </a:cubicBezTo>
                <a:cubicBezTo>
                  <a:pt x="2197647" y="1138621"/>
                  <a:pt x="2208821" y="1131176"/>
                  <a:pt x="2205096" y="1142343"/>
                </a:cubicBezTo>
                <a:cubicBezTo>
                  <a:pt x="2219996" y="1138621"/>
                  <a:pt x="2238619" y="1123731"/>
                  <a:pt x="2246069" y="1116286"/>
                </a:cubicBezTo>
                <a:cubicBezTo>
                  <a:pt x="2249794" y="1116286"/>
                  <a:pt x="2249794" y="1116286"/>
                  <a:pt x="2253519" y="1116286"/>
                </a:cubicBezTo>
                <a:cubicBezTo>
                  <a:pt x="2266555" y="1108842"/>
                  <a:pt x="2274005" y="1105119"/>
                  <a:pt x="2280989" y="1100931"/>
                </a:cubicBezTo>
                <a:lnTo>
                  <a:pt x="2305300" y="1083053"/>
                </a:lnTo>
                <a:lnTo>
                  <a:pt x="2313581" y="1083715"/>
                </a:lnTo>
                <a:cubicBezTo>
                  <a:pt x="2314978" y="1085576"/>
                  <a:pt x="2314978" y="1088368"/>
                  <a:pt x="2316840" y="1090229"/>
                </a:cubicBezTo>
                <a:cubicBezTo>
                  <a:pt x="2339189" y="1090229"/>
                  <a:pt x="2324289" y="1071617"/>
                  <a:pt x="2342913" y="1067895"/>
                </a:cubicBezTo>
                <a:cubicBezTo>
                  <a:pt x="2350363" y="1067895"/>
                  <a:pt x="2365262" y="1071617"/>
                  <a:pt x="2372712" y="1064173"/>
                </a:cubicBezTo>
                <a:cubicBezTo>
                  <a:pt x="2372712" y="1064173"/>
                  <a:pt x="2372712" y="1064173"/>
                  <a:pt x="2372712" y="1067895"/>
                </a:cubicBezTo>
                <a:cubicBezTo>
                  <a:pt x="2383886" y="1067895"/>
                  <a:pt x="2409960" y="1060450"/>
                  <a:pt x="2424859" y="1053005"/>
                </a:cubicBezTo>
                <a:cubicBezTo>
                  <a:pt x="2424859" y="1053005"/>
                  <a:pt x="2424859" y="1053005"/>
                  <a:pt x="2421134" y="1049283"/>
                </a:cubicBezTo>
                <a:cubicBezTo>
                  <a:pt x="2447207" y="1053005"/>
                  <a:pt x="2454657" y="1030671"/>
                  <a:pt x="2473281" y="1045560"/>
                </a:cubicBezTo>
                <a:cubicBezTo>
                  <a:pt x="2480730" y="1045560"/>
                  <a:pt x="2491905" y="1041838"/>
                  <a:pt x="2488180" y="1038116"/>
                </a:cubicBezTo>
                <a:cubicBezTo>
                  <a:pt x="2491905" y="1038116"/>
                  <a:pt x="2488180" y="1041838"/>
                  <a:pt x="2488180" y="1045560"/>
                </a:cubicBezTo>
                <a:cubicBezTo>
                  <a:pt x="2495630" y="1034393"/>
                  <a:pt x="2517978" y="1038116"/>
                  <a:pt x="2529153" y="1030671"/>
                </a:cubicBezTo>
                <a:cubicBezTo>
                  <a:pt x="2517978" y="1030671"/>
                  <a:pt x="2514253" y="1038116"/>
                  <a:pt x="2514253" y="1041838"/>
                </a:cubicBezTo>
                <a:cubicBezTo>
                  <a:pt x="2521703" y="1034393"/>
                  <a:pt x="2525428" y="1045560"/>
                  <a:pt x="2536602" y="1038116"/>
                </a:cubicBezTo>
                <a:cubicBezTo>
                  <a:pt x="2536602" y="1038116"/>
                  <a:pt x="2536602" y="1034393"/>
                  <a:pt x="2532877" y="1034393"/>
                </a:cubicBezTo>
                <a:cubicBezTo>
                  <a:pt x="2532877" y="1034393"/>
                  <a:pt x="2532877" y="1034393"/>
                  <a:pt x="2544052" y="1030671"/>
                </a:cubicBezTo>
                <a:cubicBezTo>
                  <a:pt x="2544052" y="1026948"/>
                  <a:pt x="2536602" y="1030671"/>
                  <a:pt x="2536602" y="1026948"/>
                </a:cubicBezTo>
                <a:cubicBezTo>
                  <a:pt x="2551501" y="1026948"/>
                  <a:pt x="2555226" y="1012058"/>
                  <a:pt x="2570125" y="1008336"/>
                </a:cubicBezTo>
                <a:cubicBezTo>
                  <a:pt x="2570125" y="1004614"/>
                  <a:pt x="2570125" y="1004614"/>
                  <a:pt x="2566400" y="1008336"/>
                </a:cubicBezTo>
                <a:cubicBezTo>
                  <a:pt x="2588749" y="997169"/>
                  <a:pt x="2573850" y="1019503"/>
                  <a:pt x="2592474" y="1012058"/>
                </a:cubicBezTo>
                <a:cubicBezTo>
                  <a:pt x="2588749" y="1004614"/>
                  <a:pt x="2599923" y="1008336"/>
                  <a:pt x="2607373" y="1008336"/>
                </a:cubicBezTo>
                <a:cubicBezTo>
                  <a:pt x="2603648" y="1019503"/>
                  <a:pt x="2577575" y="1015781"/>
                  <a:pt x="2577575" y="1026948"/>
                </a:cubicBezTo>
                <a:cubicBezTo>
                  <a:pt x="2573850" y="1019503"/>
                  <a:pt x="2566400" y="1023226"/>
                  <a:pt x="2558951" y="1019503"/>
                </a:cubicBezTo>
                <a:cubicBezTo>
                  <a:pt x="2557088" y="1023226"/>
                  <a:pt x="2549639" y="1027879"/>
                  <a:pt x="2541724" y="1033463"/>
                </a:cubicBezTo>
                <a:lnTo>
                  <a:pt x="2521974" y="1052741"/>
                </a:lnTo>
                <a:lnTo>
                  <a:pt x="2521237" y="1052540"/>
                </a:lnTo>
                <a:cubicBezTo>
                  <a:pt x="2516116" y="1052075"/>
                  <a:pt x="2510529" y="1053005"/>
                  <a:pt x="2503079" y="1056728"/>
                </a:cubicBezTo>
                <a:cubicBezTo>
                  <a:pt x="2499354" y="1056728"/>
                  <a:pt x="2488180" y="1071617"/>
                  <a:pt x="2499354" y="1075340"/>
                </a:cubicBezTo>
                <a:cubicBezTo>
                  <a:pt x="2506804" y="1082785"/>
                  <a:pt x="2521703" y="1071617"/>
                  <a:pt x="2529153" y="1075340"/>
                </a:cubicBezTo>
                <a:cubicBezTo>
                  <a:pt x="2540327" y="1075340"/>
                  <a:pt x="2555226" y="1067895"/>
                  <a:pt x="2555226" y="1075340"/>
                </a:cubicBezTo>
                <a:cubicBezTo>
                  <a:pt x="2555226" y="1067895"/>
                  <a:pt x="2570125" y="1064173"/>
                  <a:pt x="2577575" y="1064173"/>
                </a:cubicBezTo>
                <a:cubicBezTo>
                  <a:pt x="2577575" y="1064173"/>
                  <a:pt x="2577575" y="1064173"/>
                  <a:pt x="2566400" y="1067895"/>
                </a:cubicBezTo>
                <a:cubicBezTo>
                  <a:pt x="2566400" y="1067895"/>
                  <a:pt x="2566400" y="1067895"/>
                  <a:pt x="2566400" y="1075340"/>
                </a:cubicBezTo>
                <a:cubicBezTo>
                  <a:pt x="2599923" y="1082785"/>
                  <a:pt x="2629722" y="1041838"/>
                  <a:pt x="2663245" y="1045560"/>
                </a:cubicBezTo>
                <a:cubicBezTo>
                  <a:pt x="2670694" y="1034393"/>
                  <a:pt x="2693043" y="1030671"/>
                  <a:pt x="2707942" y="1019503"/>
                </a:cubicBezTo>
                <a:cubicBezTo>
                  <a:pt x="2715392" y="1026948"/>
                  <a:pt x="2741465" y="1008336"/>
                  <a:pt x="2752640" y="1004614"/>
                </a:cubicBezTo>
                <a:cubicBezTo>
                  <a:pt x="2752640" y="1004614"/>
                  <a:pt x="2752640" y="1004614"/>
                  <a:pt x="2748915" y="1000891"/>
                </a:cubicBezTo>
                <a:cubicBezTo>
                  <a:pt x="2782438" y="982279"/>
                  <a:pt x="2815961" y="989724"/>
                  <a:pt x="2845759" y="974834"/>
                </a:cubicBezTo>
                <a:cubicBezTo>
                  <a:pt x="2838310" y="978557"/>
                  <a:pt x="2830860" y="982279"/>
                  <a:pt x="2823411" y="986002"/>
                </a:cubicBezTo>
                <a:cubicBezTo>
                  <a:pt x="2828998" y="1002753"/>
                  <a:pt x="2845061" y="986002"/>
                  <a:pt x="2860600" y="981291"/>
                </a:cubicBezTo>
                <a:lnTo>
                  <a:pt x="2872333" y="982066"/>
                </a:lnTo>
                <a:lnTo>
                  <a:pt x="2871833" y="982279"/>
                </a:lnTo>
                <a:cubicBezTo>
                  <a:pt x="2875557" y="982279"/>
                  <a:pt x="2875557" y="982279"/>
                  <a:pt x="2875557" y="982279"/>
                </a:cubicBezTo>
                <a:lnTo>
                  <a:pt x="2872333" y="982066"/>
                </a:lnTo>
                <a:lnTo>
                  <a:pt x="2885626" y="976405"/>
                </a:lnTo>
                <a:cubicBezTo>
                  <a:pt x="2899070" y="968553"/>
                  <a:pt x="2910943" y="958084"/>
                  <a:pt x="2916530" y="974834"/>
                </a:cubicBezTo>
                <a:cubicBezTo>
                  <a:pt x="2920255" y="967390"/>
                  <a:pt x="2931429" y="971112"/>
                  <a:pt x="2931429" y="963667"/>
                </a:cubicBezTo>
                <a:cubicBezTo>
                  <a:pt x="2950053" y="956222"/>
                  <a:pt x="2964952" y="963667"/>
                  <a:pt x="2983576" y="959945"/>
                </a:cubicBezTo>
                <a:cubicBezTo>
                  <a:pt x="2983576" y="959945"/>
                  <a:pt x="2983576" y="959945"/>
                  <a:pt x="2979851" y="959945"/>
                </a:cubicBezTo>
                <a:cubicBezTo>
                  <a:pt x="2983576" y="956222"/>
                  <a:pt x="2987301" y="956222"/>
                  <a:pt x="2987301" y="956222"/>
                </a:cubicBezTo>
                <a:close/>
                <a:moveTo>
                  <a:pt x="1718205" y="955675"/>
                </a:moveTo>
                <a:cubicBezTo>
                  <a:pt x="1721908" y="963179"/>
                  <a:pt x="1714502" y="963179"/>
                  <a:pt x="1710794" y="970684"/>
                </a:cubicBezTo>
                <a:cubicBezTo>
                  <a:pt x="1718205" y="970684"/>
                  <a:pt x="1718205" y="974436"/>
                  <a:pt x="1721908" y="981941"/>
                </a:cubicBezTo>
                <a:cubicBezTo>
                  <a:pt x="1721908" y="981941"/>
                  <a:pt x="1721908" y="981941"/>
                  <a:pt x="1747838" y="970684"/>
                </a:cubicBezTo>
                <a:cubicBezTo>
                  <a:pt x="1740427" y="974436"/>
                  <a:pt x="1736724" y="978189"/>
                  <a:pt x="1740427" y="981941"/>
                </a:cubicBezTo>
                <a:cubicBezTo>
                  <a:pt x="1725612" y="985693"/>
                  <a:pt x="1714502" y="989445"/>
                  <a:pt x="1703387" y="996950"/>
                </a:cubicBezTo>
                <a:cubicBezTo>
                  <a:pt x="1695979" y="993198"/>
                  <a:pt x="1692276" y="989445"/>
                  <a:pt x="1681162" y="985693"/>
                </a:cubicBezTo>
                <a:cubicBezTo>
                  <a:pt x="1684865" y="978189"/>
                  <a:pt x="1692276" y="966932"/>
                  <a:pt x="1703387" y="959427"/>
                </a:cubicBezTo>
                <a:cubicBezTo>
                  <a:pt x="1703387" y="959427"/>
                  <a:pt x="1703387" y="959427"/>
                  <a:pt x="1718205" y="955675"/>
                </a:cubicBezTo>
                <a:close/>
                <a:moveTo>
                  <a:pt x="1166823" y="955675"/>
                </a:moveTo>
                <a:lnTo>
                  <a:pt x="1174761" y="955675"/>
                </a:lnTo>
                <a:lnTo>
                  <a:pt x="1163648" y="963613"/>
                </a:lnTo>
                <a:close/>
                <a:moveTo>
                  <a:pt x="1554162" y="952500"/>
                </a:moveTo>
                <a:lnTo>
                  <a:pt x="1562099" y="952500"/>
                </a:lnTo>
                <a:lnTo>
                  <a:pt x="1554162" y="955675"/>
                </a:lnTo>
                <a:close/>
                <a:moveTo>
                  <a:pt x="1193214" y="952500"/>
                </a:moveTo>
                <a:cubicBezTo>
                  <a:pt x="1195099" y="954352"/>
                  <a:pt x="1192271" y="955278"/>
                  <a:pt x="1188030" y="956204"/>
                </a:cubicBezTo>
                <a:lnTo>
                  <a:pt x="1184208" y="957240"/>
                </a:lnTo>
                <a:close/>
                <a:moveTo>
                  <a:pt x="873735" y="952500"/>
                </a:moveTo>
                <a:cubicBezTo>
                  <a:pt x="877505" y="963612"/>
                  <a:pt x="892587" y="956204"/>
                  <a:pt x="900127" y="956204"/>
                </a:cubicBezTo>
                <a:cubicBezTo>
                  <a:pt x="900127" y="956204"/>
                  <a:pt x="900127" y="956204"/>
                  <a:pt x="888816" y="963612"/>
                </a:cubicBezTo>
                <a:cubicBezTo>
                  <a:pt x="888816" y="963612"/>
                  <a:pt x="869964" y="963612"/>
                  <a:pt x="873735" y="952500"/>
                </a:cubicBezTo>
                <a:close/>
                <a:moveTo>
                  <a:pt x="703281" y="952500"/>
                </a:moveTo>
                <a:lnTo>
                  <a:pt x="698518" y="955675"/>
                </a:lnTo>
                <a:lnTo>
                  <a:pt x="690581" y="955675"/>
                </a:lnTo>
                <a:close/>
                <a:moveTo>
                  <a:pt x="2691643" y="952341"/>
                </a:moveTo>
                <a:lnTo>
                  <a:pt x="2691960" y="952506"/>
                </a:lnTo>
                <a:lnTo>
                  <a:pt x="2690266" y="952772"/>
                </a:lnTo>
                <a:close/>
                <a:moveTo>
                  <a:pt x="822822" y="951623"/>
                </a:moveTo>
                <a:cubicBezTo>
                  <a:pt x="826499" y="955443"/>
                  <a:pt x="820195" y="968639"/>
                  <a:pt x="837004" y="963083"/>
                </a:cubicBezTo>
                <a:lnTo>
                  <a:pt x="838283" y="960124"/>
                </a:lnTo>
                <a:lnTo>
                  <a:pt x="844939" y="964009"/>
                </a:lnTo>
                <a:cubicBezTo>
                  <a:pt x="846339" y="965861"/>
                  <a:pt x="848207" y="966787"/>
                  <a:pt x="855678" y="963083"/>
                </a:cubicBezTo>
                <a:cubicBezTo>
                  <a:pt x="855678" y="970491"/>
                  <a:pt x="837004" y="977899"/>
                  <a:pt x="829534" y="977899"/>
                </a:cubicBezTo>
                <a:cubicBezTo>
                  <a:pt x="829534" y="959379"/>
                  <a:pt x="814592" y="989012"/>
                  <a:pt x="803386" y="981604"/>
                </a:cubicBezTo>
                <a:cubicBezTo>
                  <a:pt x="803386" y="981604"/>
                  <a:pt x="803386" y="981604"/>
                  <a:pt x="818328" y="974195"/>
                </a:cubicBezTo>
                <a:cubicBezTo>
                  <a:pt x="818328" y="974195"/>
                  <a:pt x="818328" y="974195"/>
                  <a:pt x="814592" y="970491"/>
                </a:cubicBezTo>
                <a:cubicBezTo>
                  <a:pt x="799651" y="981604"/>
                  <a:pt x="792180" y="966787"/>
                  <a:pt x="792180" y="955674"/>
                </a:cubicBezTo>
                <a:cubicBezTo>
                  <a:pt x="792180" y="951970"/>
                  <a:pt x="814592" y="963083"/>
                  <a:pt x="814592" y="951970"/>
                </a:cubicBezTo>
                <a:cubicBezTo>
                  <a:pt x="819261" y="950118"/>
                  <a:pt x="821596" y="950350"/>
                  <a:pt x="822822" y="951623"/>
                </a:cubicBezTo>
                <a:close/>
                <a:moveTo>
                  <a:pt x="3042525" y="951110"/>
                </a:moveTo>
                <a:lnTo>
                  <a:pt x="3042569" y="951241"/>
                </a:lnTo>
                <a:lnTo>
                  <a:pt x="3039266" y="952499"/>
                </a:lnTo>
                <a:cubicBezTo>
                  <a:pt x="3041128" y="950647"/>
                  <a:pt x="3042059" y="950647"/>
                  <a:pt x="3042525" y="951110"/>
                </a:cubicBezTo>
                <a:close/>
                <a:moveTo>
                  <a:pt x="2700144" y="950614"/>
                </a:moveTo>
                <a:cubicBezTo>
                  <a:pt x="2702141" y="950436"/>
                  <a:pt x="2703510" y="950912"/>
                  <a:pt x="2703510" y="952817"/>
                </a:cubicBezTo>
                <a:cubicBezTo>
                  <a:pt x="2703510" y="952817"/>
                  <a:pt x="2703510" y="952817"/>
                  <a:pt x="2702597" y="953769"/>
                </a:cubicBezTo>
                <a:lnTo>
                  <a:pt x="2699859" y="956627"/>
                </a:lnTo>
                <a:lnTo>
                  <a:pt x="2691960" y="952506"/>
                </a:lnTo>
                <a:lnTo>
                  <a:pt x="2693013" y="952341"/>
                </a:lnTo>
                <a:cubicBezTo>
                  <a:pt x="2695523" y="951626"/>
                  <a:pt x="2698147" y="950793"/>
                  <a:pt x="2700144" y="950614"/>
                </a:cubicBezTo>
                <a:close/>
                <a:moveTo>
                  <a:pt x="2685254" y="949007"/>
                </a:moveTo>
                <a:cubicBezTo>
                  <a:pt x="2684341" y="951864"/>
                  <a:pt x="2685025" y="953055"/>
                  <a:pt x="2686566" y="953353"/>
                </a:cubicBezTo>
                <a:lnTo>
                  <a:pt x="2690266" y="952772"/>
                </a:lnTo>
                <a:lnTo>
                  <a:pt x="2677951" y="956627"/>
                </a:lnTo>
                <a:cubicBezTo>
                  <a:pt x="2677951" y="956627"/>
                  <a:pt x="2677951" y="956627"/>
                  <a:pt x="2685254" y="949007"/>
                </a:cubicBezTo>
                <a:close/>
                <a:moveTo>
                  <a:pt x="1550989" y="948531"/>
                </a:moveTo>
                <a:lnTo>
                  <a:pt x="1531936" y="960437"/>
                </a:lnTo>
                <a:cubicBezTo>
                  <a:pt x="1531936" y="960437"/>
                  <a:pt x="1531936" y="960437"/>
                  <a:pt x="1531936" y="952499"/>
                </a:cubicBezTo>
                <a:cubicBezTo>
                  <a:pt x="1539559" y="944562"/>
                  <a:pt x="1539559" y="952499"/>
                  <a:pt x="1550989" y="948531"/>
                </a:cubicBezTo>
                <a:close/>
                <a:moveTo>
                  <a:pt x="2688905" y="948245"/>
                </a:moveTo>
                <a:lnTo>
                  <a:pt x="2688905" y="949007"/>
                </a:lnTo>
                <a:lnTo>
                  <a:pt x="2688398" y="948351"/>
                </a:lnTo>
                <a:close/>
                <a:moveTo>
                  <a:pt x="1353080" y="947737"/>
                </a:moveTo>
                <a:cubicBezTo>
                  <a:pt x="1349375" y="955674"/>
                  <a:pt x="1360490" y="955674"/>
                  <a:pt x="1353080" y="963612"/>
                </a:cubicBezTo>
                <a:lnTo>
                  <a:pt x="1338269" y="963612"/>
                </a:lnTo>
                <a:cubicBezTo>
                  <a:pt x="1341973" y="959643"/>
                  <a:pt x="1353080" y="955674"/>
                  <a:pt x="1353080" y="947737"/>
                </a:cubicBezTo>
                <a:close/>
                <a:moveTo>
                  <a:pt x="1000138" y="947737"/>
                </a:moveTo>
                <a:lnTo>
                  <a:pt x="1011251" y="952499"/>
                </a:lnTo>
                <a:lnTo>
                  <a:pt x="1000138" y="952499"/>
                </a:lnTo>
                <a:close/>
                <a:moveTo>
                  <a:pt x="859170" y="947737"/>
                </a:moveTo>
                <a:lnTo>
                  <a:pt x="862979" y="947737"/>
                </a:lnTo>
                <a:cubicBezTo>
                  <a:pt x="866789" y="951705"/>
                  <a:pt x="851550" y="955674"/>
                  <a:pt x="847740" y="955674"/>
                </a:cubicBezTo>
                <a:close/>
                <a:moveTo>
                  <a:pt x="2222795" y="947538"/>
                </a:moveTo>
                <a:cubicBezTo>
                  <a:pt x="2225474" y="947538"/>
                  <a:pt x="2227260" y="948530"/>
                  <a:pt x="2227260" y="952499"/>
                </a:cubicBezTo>
                <a:cubicBezTo>
                  <a:pt x="2227260" y="952499"/>
                  <a:pt x="2227260" y="952499"/>
                  <a:pt x="2220116" y="952499"/>
                </a:cubicBezTo>
                <a:cubicBezTo>
                  <a:pt x="2220116" y="952499"/>
                  <a:pt x="2220116" y="948530"/>
                  <a:pt x="2212972" y="948530"/>
                </a:cubicBezTo>
                <a:cubicBezTo>
                  <a:pt x="2216544" y="948530"/>
                  <a:pt x="2220116" y="947538"/>
                  <a:pt x="2222795" y="947538"/>
                </a:cubicBezTo>
                <a:close/>
                <a:moveTo>
                  <a:pt x="2685596" y="944721"/>
                </a:moveTo>
                <a:lnTo>
                  <a:pt x="2688398" y="948351"/>
                </a:lnTo>
                <a:lnTo>
                  <a:pt x="2685254" y="949007"/>
                </a:lnTo>
                <a:cubicBezTo>
                  <a:pt x="2674300" y="945197"/>
                  <a:pt x="2666997" y="960437"/>
                  <a:pt x="2674300" y="949007"/>
                </a:cubicBezTo>
                <a:cubicBezTo>
                  <a:pt x="2677038" y="951864"/>
                  <a:pt x="2681830" y="944006"/>
                  <a:pt x="2685596" y="944721"/>
                </a:cubicBezTo>
                <a:close/>
                <a:moveTo>
                  <a:pt x="2637253" y="944562"/>
                </a:moveTo>
                <a:cubicBezTo>
                  <a:pt x="2641013" y="948266"/>
                  <a:pt x="2644773" y="951970"/>
                  <a:pt x="2641013" y="959378"/>
                </a:cubicBezTo>
                <a:cubicBezTo>
                  <a:pt x="2633493" y="959378"/>
                  <a:pt x="2622214" y="963082"/>
                  <a:pt x="2614694" y="959378"/>
                </a:cubicBezTo>
                <a:cubicBezTo>
                  <a:pt x="2614694" y="959378"/>
                  <a:pt x="2614694" y="959378"/>
                  <a:pt x="2618454" y="966787"/>
                </a:cubicBezTo>
                <a:cubicBezTo>
                  <a:pt x="2599654" y="963082"/>
                  <a:pt x="2588375" y="977899"/>
                  <a:pt x="2573335" y="977899"/>
                </a:cubicBezTo>
                <a:cubicBezTo>
                  <a:pt x="2588375" y="970491"/>
                  <a:pt x="2603414" y="963082"/>
                  <a:pt x="2618454" y="951970"/>
                </a:cubicBezTo>
                <a:cubicBezTo>
                  <a:pt x="2629733" y="948266"/>
                  <a:pt x="2625974" y="959378"/>
                  <a:pt x="2637253" y="951970"/>
                </a:cubicBezTo>
                <a:cubicBezTo>
                  <a:pt x="2633493" y="951970"/>
                  <a:pt x="2633493" y="948266"/>
                  <a:pt x="2637253" y="944562"/>
                </a:cubicBezTo>
                <a:close/>
                <a:moveTo>
                  <a:pt x="1993368" y="944562"/>
                </a:moveTo>
                <a:cubicBezTo>
                  <a:pt x="1993368" y="944562"/>
                  <a:pt x="1993368" y="944562"/>
                  <a:pt x="1997072" y="951970"/>
                </a:cubicBezTo>
                <a:cubicBezTo>
                  <a:pt x="1993368" y="951970"/>
                  <a:pt x="1989664" y="951970"/>
                  <a:pt x="1989664" y="955674"/>
                </a:cubicBezTo>
                <a:lnTo>
                  <a:pt x="1974847" y="951970"/>
                </a:lnTo>
                <a:cubicBezTo>
                  <a:pt x="1985960" y="948266"/>
                  <a:pt x="1989664" y="955674"/>
                  <a:pt x="1993368" y="944562"/>
                </a:cubicBezTo>
                <a:close/>
                <a:moveTo>
                  <a:pt x="1423986" y="944562"/>
                </a:moveTo>
                <a:cubicBezTo>
                  <a:pt x="1423986" y="944562"/>
                  <a:pt x="1423986" y="944562"/>
                  <a:pt x="1420178" y="955675"/>
                </a:cubicBezTo>
                <a:cubicBezTo>
                  <a:pt x="1416367" y="955675"/>
                  <a:pt x="1416367" y="951971"/>
                  <a:pt x="1412560" y="955675"/>
                </a:cubicBezTo>
                <a:cubicBezTo>
                  <a:pt x="1404937" y="948266"/>
                  <a:pt x="1416367" y="944562"/>
                  <a:pt x="1423986" y="944562"/>
                </a:cubicBezTo>
                <a:close/>
                <a:moveTo>
                  <a:pt x="1274770" y="944562"/>
                </a:moveTo>
                <a:cubicBezTo>
                  <a:pt x="1278474" y="944562"/>
                  <a:pt x="1282179" y="944562"/>
                  <a:pt x="1285883" y="948266"/>
                </a:cubicBezTo>
                <a:cubicBezTo>
                  <a:pt x="1282179" y="955675"/>
                  <a:pt x="1267362" y="955675"/>
                  <a:pt x="1263658" y="951971"/>
                </a:cubicBezTo>
                <a:cubicBezTo>
                  <a:pt x="1263658" y="951971"/>
                  <a:pt x="1263658" y="951971"/>
                  <a:pt x="1274770" y="944562"/>
                </a:cubicBezTo>
                <a:close/>
                <a:moveTo>
                  <a:pt x="754081" y="944562"/>
                </a:moveTo>
                <a:cubicBezTo>
                  <a:pt x="762019" y="944562"/>
                  <a:pt x="758050" y="947737"/>
                  <a:pt x="758050" y="947737"/>
                </a:cubicBezTo>
                <a:close/>
                <a:moveTo>
                  <a:pt x="3080236" y="941387"/>
                </a:moveTo>
                <a:cubicBezTo>
                  <a:pt x="3072787" y="948795"/>
                  <a:pt x="3083961" y="948795"/>
                  <a:pt x="3087685" y="952499"/>
                </a:cubicBezTo>
                <a:cubicBezTo>
                  <a:pt x="3080236" y="956203"/>
                  <a:pt x="3072787" y="952499"/>
                  <a:pt x="3065338" y="948795"/>
                </a:cubicBezTo>
                <a:cubicBezTo>
                  <a:pt x="3072787" y="956203"/>
                  <a:pt x="3065338" y="959907"/>
                  <a:pt x="3072787" y="963612"/>
                </a:cubicBezTo>
                <a:cubicBezTo>
                  <a:pt x="3072787" y="963612"/>
                  <a:pt x="3072787" y="963612"/>
                  <a:pt x="3070459" y="963612"/>
                </a:cubicBezTo>
                <a:lnTo>
                  <a:pt x="3057889" y="963612"/>
                </a:lnTo>
                <a:cubicBezTo>
                  <a:pt x="3042991" y="959907"/>
                  <a:pt x="3013194" y="971020"/>
                  <a:pt x="3009470" y="974724"/>
                </a:cubicBezTo>
                <a:cubicBezTo>
                  <a:pt x="3009470" y="974724"/>
                  <a:pt x="3009470" y="974724"/>
                  <a:pt x="3009470" y="971020"/>
                </a:cubicBezTo>
                <a:cubicBezTo>
                  <a:pt x="3009470" y="971020"/>
                  <a:pt x="3009470" y="971020"/>
                  <a:pt x="2994572" y="963612"/>
                </a:cubicBezTo>
                <a:cubicBezTo>
                  <a:pt x="2994572" y="963612"/>
                  <a:pt x="2994572" y="963612"/>
                  <a:pt x="2998296" y="963612"/>
                </a:cubicBezTo>
                <a:cubicBezTo>
                  <a:pt x="3005745" y="956203"/>
                  <a:pt x="2994572" y="963612"/>
                  <a:pt x="2990847" y="959907"/>
                </a:cubicBezTo>
                <a:cubicBezTo>
                  <a:pt x="3016919" y="945091"/>
                  <a:pt x="3020643" y="959907"/>
                  <a:pt x="3042991" y="952499"/>
                </a:cubicBezTo>
                <a:lnTo>
                  <a:pt x="3042569" y="951241"/>
                </a:lnTo>
                <a:lnTo>
                  <a:pt x="3061148" y="944165"/>
                </a:lnTo>
                <a:cubicBezTo>
                  <a:pt x="3066269" y="942313"/>
                  <a:pt x="3070925" y="941387"/>
                  <a:pt x="3080236" y="941387"/>
                </a:cubicBezTo>
                <a:close/>
                <a:moveTo>
                  <a:pt x="1196984" y="941387"/>
                </a:moveTo>
                <a:lnTo>
                  <a:pt x="1208097" y="941387"/>
                </a:lnTo>
                <a:lnTo>
                  <a:pt x="1204922" y="944562"/>
                </a:lnTo>
                <a:close/>
                <a:moveTo>
                  <a:pt x="877902" y="941387"/>
                </a:moveTo>
                <a:cubicBezTo>
                  <a:pt x="885311" y="941387"/>
                  <a:pt x="889015" y="947737"/>
                  <a:pt x="889015" y="947737"/>
                </a:cubicBezTo>
                <a:cubicBezTo>
                  <a:pt x="881607" y="947737"/>
                  <a:pt x="881607" y="947737"/>
                  <a:pt x="877902" y="941387"/>
                </a:cubicBezTo>
                <a:close/>
                <a:moveTo>
                  <a:pt x="2465385" y="936625"/>
                </a:moveTo>
                <a:lnTo>
                  <a:pt x="2470148" y="941387"/>
                </a:lnTo>
                <a:lnTo>
                  <a:pt x="2462210" y="944562"/>
                </a:lnTo>
                <a:close/>
                <a:moveTo>
                  <a:pt x="2090735" y="936625"/>
                </a:moveTo>
                <a:cubicBezTo>
                  <a:pt x="2090735" y="936625"/>
                  <a:pt x="2090735" y="936625"/>
                  <a:pt x="2097085" y="940593"/>
                </a:cubicBezTo>
                <a:cubicBezTo>
                  <a:pt x="2097085" y="944562"/>
                  <a:pt x="2093910" y="940593"/>
                  <a:pt x="2090735" y="944562"/>
                </a:cubicBezTo>
                <a:close/>
                <a:moveTo>
                  <a:pt x="899598" y="936625"/>
                </a:moveTo>
                <a:cubicBezTo>
                  <a:pt x="899598" y="944562"/>
                  <a:pt x="914414" y="936625"/>
                  <a:pt x="910710" y="944562"/>
                </a:cubicBezTo>
                <a:cubicBezTo>
                  <a:pt x="910710" y="944562"/>
                  <a:pt x="910710" y="944562"/>
                  <a:pt x="903302" y="940594"/>
                </a:cubicBezTo>
                <a:cubicBezTo>
                  <a:pt x="895893" y="948531"/>
                  <a:pt x="907006" y="944562"/>
                  <a:pt x="903302" y="952500"/>
                </a:cubicBezTo>
                <a:cubicBezTo>
                  <a:pt x="903302" y="948531"/>
                  <a:pt x="892189" y="944562"/>
                  <a:pt x="899598" y="936625"/>
                </a:cubicBezTo>
                <a:close/>
                <a:moveTo>
                  <a:pt x="2755898" y="933450"/>
                </a:moveTo>
                <a:cubicBezTo>
                  <a:pt x="2767010" y="944761"/>
                  <a:pt x="2755898" y="933450"/>
                  <a:pt x="2767010" y="944761"/>
                </a:cubicBezTo>
                <a:cubicBezTo>
                  <a:pt x="2755898" y="948531"/>
                  <a:pt x="2755898" y="963612"/>
                  <a:pt x="2744785" y="959842"/>
                </a:cubicBezTo>
                <a:cubicBezTo>
                  <a:pt x="2748489" y="952301"/>
                  <a:pt x="2763306" y="948531"/>
                  <a:pt x="2759602" y="940990"/>
                </a:cubicBezTo>
                <a:cubicBezTo>
                  <a:pt x="2755898" y="940990"/>
                  <a:pt x="2748489" y="940990"/>
                  <a:pt x="2755898" y="933450"/>
                </a:cubicBezTo>
                <a:close/>
                <a:moveTo>
                  <a:pt x="1089565" y="930275"/>
                </a:moveTo>
                <a:cubicBezTo>
                  <a:pt x="1089565" y="930275"/>
                  <a:pt x="1089565" y="930275"/>
                  <a:pt x="1096974" y="933979"/>
                </a:cubicBezTo>
                <a:cubicBezTo>
                  <a:pt x="1096974" y="933979"/>
                  <a:pt x="1096974" y="933979"/>
                  <a:pt x="1089565" y="941387"/>
                </a:cubicBezTo>
                <a:cubicBezTo>
                  <a:pt x="1089565" y="948796"/>
                  <a:pt x="1119199" y="948796"/>
                  <a:pt x="1100678" y="959908"/>
                </a:cubicBezTo>
                <a:cubicBezTo>
                  <a:pt x="1089565" y="956204"/>
                  <a:pt x="1074751" y="974725"/>
                  <a:pt x="1063638" y="971021"/>
                </a:cubicBezTo>
                <a:cubicBezTo>
                  <a:pt x="1063638" y="971021"/>
                  <a:pt x="1063638" y="971021"/>
                  <a:pt x="1074751" y="967317"/>
                </a:cubicBezTo>
                <a:cubicBezTo>
                  <a:pt x="1071047" y="963612"/>
                  <a:pt x="1074751" y="959908"/>
                  <a:pt x="1071047" y="959908"/>
                </a:cubicBezTo>
                <a:lnTo>
                  <a:pt x="1063638" y="963612"/>
                </a:lnTo>
                <a:cubicBezTo>
                  <a:pt x="1067342" y="956204"/>
                  <a:pt x="1089565" y="956204"/>
                  <a:pt x="1089565" y="945092"/>
                </a:cubicBezTo>
                <a:cubicBezTo>
                  <a:pt x="1093269" y="937683"/>
                  <a:pt x="1078455" y="937683"/>
                  <a:pt x="1089565" y="930275"/>
                </a:cubicBezTo>
                <a:close/>
                <a:moveTo>
                  <a:pt x="922352" y="930275"/>
                </a:moveTo>
                <a:lnTo>
                  <a:pt x="925527" y="936625"/>
                </a:lnTo>
                <a:lnTo>
                  <a:pt x="917589" y="936625"/>
                </a:lnTo>
                <a:close/>
                <a:moveTo>
                  <a:pt x="1241682" y="928464"/>
                </a:moveTo>
                <a:cubicBezTo>
                  <a:pt x="1248974" y="930585"/>
                  <a:pt x="1248974" y="941189"/>
                  <a:pt x="1257308" y="941189"/>
                </a:cubicBezTo>
                <a:cubicBezTo>
                  <a:pt x="1246196" y="952500"/>
                  <a:pt x="1238788" y="937418"/>
                  <a:pt x="1223971" y="948730"/>
                </a:cubicBezTo>
                <a:cubicBezTo>
                  <a:pt x="1220267" y="941189"/>
                  <a:pt x="1227675" y="944959"/>
                  <a:pt x="1231380" y="941189"/>
                </a:cubicBezTo>
                <a:cubicBezTo>
                  <a:pt x="1227675" y="929878"/>
                  <a:pt x="1220267" y="944959"/>
                  <a:pt x="1212859" y="941189"/>
                </a:cubicBezTo>
                <a:cubicBezTo>
                  <a:pt x="1223971" y="937418"/>
                  <a:pt x="1227675" y="926107"/>
                  <a:pt x="1231380" y="929878"/>
                </a:cubicBezTo>
                <a:cubicBezTo>
                  <a:pt x="1236010" y="927993"/>
                  <a:pt x="1239251" y="927757"/>
                  <a:pt x="1241682" y="928464"/>
                </a:cubicBezTo>
                <a:close/>
                <a:moveTo>
                  <a:pt x="1573265" y="926802"/>
                </a:moveTo>
                <a:cubicBezTo>
                  <a:pt x="1581708" y="925413"/>
                  <a:pt x="1575376" y="946944"/>
                  <a:pt x="1592262" y="941387"/>
                </a:cubicBezTo>
                <a:cubicBezTo>
                  <a:pt x="1592262" y="941387"/>
                  <a:pt x="1592262" y="941387"/>
                  <a:pt x="1569748" y="952500"/>
                </a:cubicBezTo>
                <a:cubicBezTo>
                  <a:pt x="1569748" y="952500"/>
                  <a:pt x="1569748" y="952500"/>
                  <a:pt x="1569748" y="948796"/>
                </a:cubicBezTo>
                <a:cubicBezTo>
                  <a:pt x="1562245" y="948796"/>
                  <a:pt x="1550989" y="945092"/>
                  <a:pt x="1558492" y="937683"/>
                </a:cubicBezTo>
                <a:cubicBezTo>
                  <a:pt x="1565996" y="930275"/>
                  <a:pt x="1570452" y="927265"/>
                  <a:pt x="1573265" y="926802"/>
                </a:cubicBezTo>
                <a:close/>
                <a:moveTo>
                  <a:pt x="2812707" y="926570"/>
                </a:moveTo>
                <a:cubicBezTo>
                  <a:pt x="2812707" y="926570"/>
                  <a:pt x="2812707" y="926570"/>
                  <a:pt x="2808965" y="933979"/>
                </a:cubicBezTo>
                <a:cubicBezTo>
                  <a:pt x="2805223" y="933979"/>
                  <a:pt x="2793997" y="941387"/>
                  <a:pt x="2793997" y="937683"/>
                </a:cubicBezTo>
                <a:cubicBezTo>
                  <a:pt x="2801481" y="941387"/>
                  <a:pt x="2801481" y="933979"/>
                  <a:pt x="2801481" y="930274"/>
                </a:cubicBezTo>
                <a:cubicBezTo>
                  <a:pt x="2801481" y="930274"/>
                  <a:pt x="2801481" y="930274"/>
                  <a:pt x="2812707" y="926570"/>
                </a:cubicBezTo>
                <a:close/>
                <a:moveTo>
                  <a:pt x="2153176" y="925512"/>
                </a:moveTo>
                <a:cubicBezTo>
                  <a:pt x="2153176" y="925512"/>
                  <a:pt x="2160585" y="929480"/>
                  <a:pt x="2149472" y="933449"/>
                </a:cubicBezTo>
                <a:cubicBezTo>
                  <a:pt x="2149472" y="929480"/>
                  <a:pt x="2149472" y="925512"/>
                  <a:pt x="2153176" y="925512"/>
                </a:cubicBezTo>
                <a:close/>
                <a:moveTo>
                  <a:pt x="810323" y="925512"/>
                </a:moveTo>
                <a:cubicBezTo>
                  <a:pt x="814178" y="933449"/>
                  <a:pt x="825745" y="925512"/>
                  <a:pt x="833456" y="925512"/>
                </a:cubicBezTo>
                <a:cubicBezTo>
                  <a:pt x="833456" y="925512"/>
                  <a:pt x="833456" y="925512"/>
                  <a:pt x="806468" y="933449"/>
                </a:cubicBezTo>
                <a:cubicBezTo>
                  <a:pt x="810323" y="929480"/>
                  <a:pt x="814178" y="925512"/>
                  <a:pt x="810323" y="925512"/>
                </a:cubicBezTo>
                <a:close/>
                <a:moveTo>
                  <a:pt x="2782885" y="922337"/>
                </a:moveTo>
                <a:cubicBezTo>
                  <a:pt x="2782885" y="922337"/>
                  <a:pt x="2782885" y="922337"/>
                  <a:pt x="2789235" y="925512"/>
                </a:cubicBezTo>
                <a:cubicBezTo>
                  <a:pt x="2789235" y="925512"/>
                  <a:pt x="2789235" y="925512"/>
                  <a:pt x="2782885" y="925512"/>
                </a:cubicBezTo>
                <a:cubicBezTo>
                  <a:pt x="2782885" y="925512"/>
                  <a:pt x="2786060" y="922337"/>
                  <a:pt x="2782885" y="922337"/>
                </a:cubicBezTo>
                <a:close/>
                <a:moveTo>
                  <a:pt x="2699859" y="922337"/>
                </a:moveTo>
                <a:cubicBezTo>
                  <a:pt x="2696207" y="926147"/>
                  <a:pt x="2696207" y="929957"/>
                  <a:pt x="2688905" y="933767"/>
                </a:cubicBezTo>
                <a:cubicBezTo>
                  <a:pt x="2688905" y="933767"/>
                  <a:pt x="2688905" y="933767"/>
                  <a:pt x="2703510" y="945197"/>
                </a:cubicBezTo>
                <a:lnTo>
                  <a:pt x="2688905" y="948245"/>
                </a:lnTo>
                <a:lnTo>
                  <a:pt x="2688905" y="937577"/>
                </a:lnTo>
                <a:cubicBezTo>
                  <a:pt x="2681602" y="941387"/>
                  <a:pt x="2670648" y="933767"/>
                  <a:pt x="2670648" y="945197"/>
                </a:cubicBezTo>
                <a:cubicBezTo>
                  <a:pt x="2670648" y="941387"/>
                  <a:pt x="2666997" y="933767"/>
                  <a:pt x="2670648" y="933767"/>
                </a:cubicBezTo>
                <a:cubicBezTo>
                  <a:pt x="2677951" y="929957"/>
                  <a:pt x="2666997" y="933767"/>
                  <a:pt x="2666997" y="929957"/>
                </a:cubicBezTo>
                <a:cubicBezTo>
                  <a:pt x="2666997" y="929957"/>
                  <a:pt x="2666997" y="929957"/>
                  <a:pt x="2699859" y="922337"/>
                </a:cubicBezTo>
                <a:close/>
                <a:moveTo>
                  <a:pt x="2838901" y="919162"/>
                </a:moveTo>
                <a:cubicBezTo>
                  <a:pt x="2846385" y="933979"/>
                  <a:pt x="2820191" y="930274"/>
                  <a:pt x="2812707" y="941387"/>
                </a:cubicBezTo>
                <a:cubicBezTo>
                  <a:pt x="2812707" y="941387"/>
                  <a:pt x="2812707" y="941387"/>
                  <a:pt x="2808965" y="933979"/>
                </a:cubicBezTo>
                <a:cubicBezTo>
                  <a:pt x="2820191" y="930274"/>
                  <a:pt x="2827675" y="922866"/>
                  <a:pt x="2838901" y="919162"/>
                </a:cubicBezTo>
                <a:close/>
                <a:moveTo>
                  <a:pt x="2459035" y="919162"/>
                </a:moveTo>
                <a:cubicBezTo>
                  <a:pt x="2459035" y="922337"/>
                  <a:pt x="2469751" y="919162"/>
                  <a:pt x="2473323" y="919162"/>
                </a:cubicBezTo>
                <a:cubicBezTo>
                  <a:pt x="2469751" y="919162"/>
                  <a:pt x="2462607" y="925512"/>
                  <a:pt x="2459035" y="925512"/>
                </a:cubicBezTo>
                <a:close/>
                <a:moveTo>
                  <a:pt x="2109467" y="919162"/>
                </a:moveTo>
                <a:cubicBezTo>
                  <a:pt x="2109467" y="919162"/>
                  <a:pt x="2109467" y="919162"/>
                  <a:pt x="2120897" y="929877"/>
                </a:cubicBezTo>
                <a:cubicBezTo>
                  <a:pt x="2113277" y="926305"/>
                  <a:pt x="2105657" y="926305"/>
                  <a:pt x="2101847" y="933449"/>
                </a:cubicBezTo>
                <a:close/>
                <a:moveTo>
                  <a:pt x="773131" y="919162"/>
                </a:moveTo>
                <a:cubicBezTo>
                  <a:pt x="773131" y="919162"/>
                  <a:pt x="773131" y="919162"/>
                  <a:pt x="769426" y="930274"/>
                </a:cubicBezTo>
                <a:cubicBezTo>
                  <a:pt x="765722" y="926570"/>
                  <a:pt x="762018" y="926570"/>
                  <a:pt x="762018" y="922866"/>
                </a:cubicBezTo>
                <a:cubicBezTo>
                  <a:pt x="773131" y="922866"/>
                  <a:pt x="762018" y="919162"/>
                  <a:pt x="773131" y="919162"/>
                </a:cubicBezTo>
                <a:close/>
                <a:moveTo>
                  <a:pt x="2771772" y="918104"/>
                </a:moveTo>
                <a:cubicBezTo>
                  <a:pt x="2771772" y="925512"/>
                  <a:pt x="2786060" y="914400"/>
                  <a:pt x="2778916" y="921808"/>
                </a:cubicBezTo>
                <a:cubicBezTo>
                  <a:pt x="2771772" y="925512"/>
                  <a:pt x="2775344" y="921808"/>
                  <a:pt x="2771772" y="918104"/>
                </a:cubicBezTo>
                <a:close/>
                <a:moveTo>
                  <a:pt x="2149473" y="914929"/>
                </a:moveTo>
                <a:cubicBezTo>
                  <a:pt x="2142488" y="918633"/>
                  <a:pt x="2138995" y="922337"/>
                  <a:pt x="2132010" y="922337"/>
                </a:cubicBezTo>
                <a:cubicBezTo>
                  <a:pt x="2135503" y="922337"/>
                  <a:pt x="2142488" y="911225"/>
                  <a:pt x="2149473" y="914929"/>
                </a:cubicBezTo>
                <a:close/>
                <a:moveTo>
                  <a:pt x="854288" y="913289"/>
                </a:moveTo>
                <a:cubicBezTo>
                  <a:pt x="858455" y="913289"/>
                  <a:pt x="863085" y="915035"/>
                  <a:pt x="866789" y="915035"/>
                </a:cubicBezTo>
                <a:cubicBezTo>
                  <a:pt x="863085" y="925512"/>
                  <a:pt x="851973" y="915035"/>
                  <a:pt x="844565" y="922020"/>
                </a:cubicBezTo>
                <a:cubicBezTo>
                  <a:pt x="846417" y="915035"/>
                  <a:pt x="850121" y="913289"/>
                  <a:pt x="854288" y="913289"/>
                </a:cubicBezTo>
                <a:close/>
                <a:moveTo>
                  <a:pt x="2600322" y="911225"/>
                </a:moveTo>
                <a:cubicBezTo>
                  <a:pt x="2600322" y="911225"/>
                  <a:pt x="2600322" y="911225"/>
                  <a:pt x="2596353" y="919162"/>
                </a:cubicBezTo>
                <a:lnTo>
                  <a:pt x="2584447" y="919162"/>
                </a:lnTo>
                <a:cubicBezTo>
                  <a:pt x="2584447" y="911225"/>
                  <a:pt x="2600322" y="911225"/>
                  <a:pt x="2600322" y="911225"/>
                </a:cubicBezTo>
                <a:close/>
                <a:moveTo>
                  <a:pt x="2133597" y="910828"/>
                </a:moveTo>
                <a:cubicBezTo>
                  <a:pt x="2138360" y="909902"/>
                  <a:pt x="2143122" y="909902"/>
                  <a:pt x="2143122" y="911754"/>
                </a:cubicBezTo>
                <a:cubicBezTo>
                  <a:pt x="2131692" y="919162"/>
                  <a:pt x="2131692" y="908050"/>
                  <a:pt x="2124072" y="915458"/>
                </a:cubicBezTo>
                <a:cubicBezTo>
                  <a:pt x="2124072" y="913606"/>
                  <a:pt x="2128835" y="911754"/>
                  <a:pt x="2133597" y="910828"/>
                </a:cubicBezTo>
                <a:close/>
                <a:moveTo>
                  <a:pt x="1046077" y="910828"/>
                </a:moveTo>
                <a:cubicBezTo>
                  <a:pt x="1049550" y="910828"/>
                  <a:pt x="1052526" y="911754"/>
                  <a:pt x="1052526" y="915458"/>
                </a:cubicBezTo>
                <a:cubicBezTo>
                  <a:pt x="1044589" y="915458"/>
                  <a:pt x="1040620" y="919162"/>
                  <a:pt x="1036651" y="911754"/>
                </a:cubicBezTo>
                <a:cubicBezTo>
                  <a:pt x="1038636" y="911754"/>
                  <a:pt x="1042604" y="910828"/>
                  <a:pt x="1046077" y="910828"/>
                </a:cubicBezTo>
                <a:close/>
                <a:moveTo>
                  <a:pt x="2964210" y="908707"/>
                </a:moveTo>
                <a:cubicBezTo>
                  <a:pt x="2965865" y="908471"/>
                  <a:pt x="2967234" y="908942"/>
                  <a:pt x="2968147" y="910827"/>
                </a:cubicBezTo>
                <a:cubicBezTo>
                  <a:pt x="2964496" y="910827"/>
                  <a:pt x="2964496" y="914598"/>
                  <a:pt x="2960844" y="918368"/>
                </a:cubicBezTo>
                <a:cubicBezTo>
                  <a:pt x="2957193" y="925908"/>
                  <a:pt x="2971798" y="918368"/>
                  <a:pt x="2968147" y="925908"/>
                </a:cubicBezTo>
                <a:cubicBezTo>
                  <a:pt x="2964496" y="933449"/>
                  <a:pt x="2960844" y="925908"/>
                  <a:pt x="2957193" y="925908"/>
                </a:cubicBezTo>
                <a:cubicBezTo>
                  <a:pt x="2955367" y="922138"/>
                  <a:pt x="2949890" y="921196"/>
                  <a:pt x="2946695" y="919311"/>
                </a:cubicBezTo>
                <a:lnTo>
                  <a:pt x="2948682" y="911692"/>
                </a:lnTo>
                <a:lnTo>
                  <a:pt x="2952229" y="912948"/>
                </a:lnTo>
                <a:cubicBezTo>
                  <a:pt x="2956451" y="912477"/>
                  <a:pt x="2960901" y="909178"/>
                  <a:pt x="2964210" y="908707"/>
                </a:cubicBezTo>
                <a:close/>
                <a:moveTo>
                  <a:pt x="2949890" y="907057"/>
                </a:moveTo>
                <a:lnTo>
                  <a:pt x="2948682" y="911692"/>
                </a:lnTo>
                <a:lnTo>
                  <a:pt x="2946239" y="910827"/>
                </a:lnTo>
                <a:cubicBezTo>
                  <a:pt x="2949890" y="907057"/>
                  <a:pt x="2949890" y="907057"/>
                  <a:pt x="2949890" y="907057"/>
                </a:cubicBezTo>
                <a:close/>
                <a:moveTo>
                  <a:pt x="1740534" y="906144"/>
                </a:moveTo>
                <a:cubicBezTo>
                  <a:pt x="1743152" y="905192"/>
                  <a:pt x="1745772" y="905192"/>
                  <a:pt x="1747518" y="907097"/>
                </a:cubicBezTo>
                <a:cubicBezTo>
                  <a:pt x="1747518" y="907097"/>
                  <a:pt x="1747518" y="907097"/>
                  <a:pt x="1744026" y="907097"/>
                </a:cubicBezTo>
                <a:cubicBezTo>
                  <a:pt x="1744026" y="907097"/>
                  <a:pt x="1744026" y="907097"/>
                  <a:pt x="1751010" y="914717"/>
                </a:cubicBezTo>
                <a:cubicBezTo>
                  <a:pt x="1747518" y="910907"/>
                  <a:pt x="1744026" y="922337"/>
                  <a:pt x="1740534" y="914717"/>
                </a:cubicBezTo>
                <a:cubicBezTo>
                  <a:pt x="1740534" y="914717"/>
                  <a:pt x="1740534" y="914717"/>
                  <a:pt x="1744026" y="910907"/>
                </a:cubicBezTo>
                <a:lnTo>
                  <a:pt x="1733549" y="910907"/>
                </a:lnTo>
                <a:cubicBezTo>
                  <a:pt x="1735294" y="909002"/>
                  <a:pt x="1737916" y="907097"/>
                  <a:pt x="1740534" y="906144"/>
                </a:cubicBezTo>
                <a:close/>
                <a:moveTo>
                  <a:pt x="2752193" y="904264"/>
                </a:moveTo>
                <a:cubicBezTo>
                  <a:pt x="2767010" y="900600"/>
                  <a:pt x="2752193" y="911591"/>
                  <a:pt x="2759602" y="915254"/>
                </a:cubicBezTo>
                <a:cubicBezTo>
                  <a:pt x="2748489" y="911591"/>
                  <a:pt x="2737377" y="926245"/>
                  <a:pt x="2726264" y="926245"/>
                </a:cubicBezTo>
                <a:cubicBezTo>
                  <a:pt x="2729968" y="929908"/>
                  <a:pt x="2733673" y="929908"/>
                  <a:pt x="2737377" y="929908"/>
                </a:cubicBezTo>
                <a:cubicBezTo>
                  <a:pt x="2737377" y="929908"/>
                  <a:pt x="2737377" y="929908"/>
                  <a:pt x="2733673" y="937235"/>
                </a:cubicBezTo>
                <a:cubicBezTo>
                  <a:pt x="2704039" y="944562"/>
                  <a:pt x="2741081" y="926245"/>
                  <a:pt x="2711448" y="926245"/>
                </a:cubicBezTo>
                <a:cubicBezTo>
                  <a:pt x="2711448" y="929908"/>
                  <a:pt x="2711448" y="929908"/>
                  <a:pt x="2711448" y="933572"/>
                </a:cubicBezTo>
                <a:cubicBezTo>
                  <a:pt x="2700335" y="929908"/>
                  <a:pt x="2711448" y="929908"/>
                  <a:pt x="2704039" y="926245"/>
                </a:cubicBezTo>
                <a:cubicBezTo>
                  <a:pt x="2704039" y="926245"/>
                  <a:pt x="2704039" y="926245"/>
                  <a:pt x="2711448" y="922581"/>
                </a:cubicBezTo>
                <a:cubicBezTo>
                  <a:pt x="2711448" y="922581"/>
                  <a:pt x="2707743" y="918918"/>
                  <a:pt x="2711448" y="915254"/>
                </a:cubicBezTo>
                <a:cubicBezTo>
                  <a:pt x="2722560" y="922581"/>
                  <a:pt x="2748489" y="896937"/>
                  <a:pt x="2755898" y="907927"/>
                </a:cubicBezTo>
                <a:cubicBezTo>
                  <a:pt x="2755898" y="907927"/>
                  <a:pt x="2755898" y="907927"/>
                  <a:pt x="2752193" y="904264"/>
                </a:cubicBezTo>
                <a:close/>
                <a:moveTo>
                  <a:pt x="1063638" y="903287"/>
                </a:moveTo>
                <a:cubicBezTo>
                  <a:pt x="1063638" y="903287"/>
                  <a:pt x="1063638" y="903287"/>
                  <a:pt x="1059670" y="911224"/>
                </a:cubicBezTo>
                <a:cubicBezTo>
                  <a:pt x="1047763" y="911224"/>
                  <a:pt x="1063638" y="907255"/>
                  <a:pt x="1063638" y="903287"/>
                </a:cubicBezTo>
                <a:close/>
                <a:moveTo>
                  <a:pt x="3069570" y="901898"/>
                </a:moveTo>
                <a:cubicBezTo>
                  <a:pt x="3074872" y="901005"/>
                  <a:pt x="3080655" y="901898"/>
                  <a:pt x="3084510" y="903684"/>
                </a:cubicBezTo>
                <a:cubicBezTo>
                  <a:pt x="3080655" y="914399"/>
                  <a:pt x="3069088" y="907255"/>
                  <a:pt x="3057522" y="910827"/>
                </a:cubicBezTo>
                <a:cubicBezTo>
                  <a:pt x="3059450" y="905470"/>
                  <a:pt x="3064269" y="902791"/>
                  <a:pt x="3069570" y="901898"/>
                </a:cubicBezTo>
                <a:close/>
                <a:moveTo>
                  <a:pt x="2290760" y="900112"/>
                </a:moveTo>
                <a:cubicBezTo>
                  <a:pt x="2290760" y="900112"/>
                  <a:pt x="2290760" y="900112"/>
                  <a:pt x="2290760" y="911224"/>
                </a:cubicBezTo>
                <a:cubicBezTo>
                  <a:pt x="2290760" y="911224"/>
                  <a:pt x="2283352" y="911224"/>
                  <a:pt x="2283352" y="914929"/>
                </a:cubicBezTo>
                <a:cubicBezTo>
                  <a:pt x="2283352" y="914929"/>
                  <a:pt x="2287056" y="914929"/>
                  <a:pt x="2290760" y="914929"/>
                </a:cubicBezTo>
                <a:lnTo>
                  <a:pt x="2261127" y="922337"/>
                </a:lnTo>
                <a:cubicBezTo>
                  <a:pt x="2246310" y="911224"/>
                  <a:pt x="2275943" y="914929"/>
                  <a:pt x="2275943" y="903816"/>
                </a:cubicBezTo>
                <a:cubicBezTo>
                  <a:pt x="2275943" y="907520"/>
                  <a:pt x="2283352" y="900112"/>
                  <a:pt x="2290760" y="900112"/>
                </a:cubicBezTo>
                <a:close/>
                <a:moveTo>
                  <a:pt x="3041768" y="898877"/>
                </a:moveTo>
                <a:lnTo>
                  <a:pt x="3031095" y="908049"/>
                </a:lnTo>
                <a:cubicBezTo>
                  <a:pt x="3029228" y="906197"/>
                  <a:pt x="3032963" y="903419"/>
                  <a:pt x="3038099" y="900641"/>
                </a:cubicBezTo>
                <a:close/>
                <a:moveTo>
                  <a:pt x="1774823" y="896937"/>
                </a:moveTo>
                <a:cubicBezTo>
                  <a:pt x="1774823" y="900509"/>
                  <a:pt x="1771119" y="907652"/>
                  <a:pt x="1763713" y="911224"/>
                </a:cubicBezTo>
                <a:lnTo>
                  <a:pt x="1763713" y="900509"/>
                </a:lnTo>
                <a:cubicBezTo>
                  <a:pt x="1763713" y="900509"/>
                  <a:pt x="1763713" y="900509"/>
                  <a:pt x="1774823" y="896937"/>
                </a:cubicBezTo>
                <a:close/>
                <a:moveTo>
                  <a:pt x="889014" y="896937"/>
                </a:moveTo>
                <a:lnTo>
                  <a:pt x="900127" y="896937"/>
                </a:lnTo>
                <a:lnTo>
                  <a:pt x="900127" y="898524"/>
                </a:lnTo>
                <a:lnTo>
                  <a:pt x="889014" y="898524"/>
                </a:lnTo>
                <a:close/>
                <a:moveTo>
                  <a:pt x="1087731" y="896314"/>
                </a:moveTo>
                <a:lnTo>
                  <a:pt x="1082567" y="900430"/>
                </a:lnTo>
                <a:cubicBezTo>
                  <a:pt x="1082567" y="900430"/>
                  <a:pt x="1082567" y="900430"/>
                  <a:pt x="1086228" y="900430"/>
                </a:cubicBezTo>
                <a:cubicBezTo>
                  <a:pt x="1082567" y="908050"/>
                  <a:pt x="1078903" y="900430"/>
                  <a:pt x="1071576" y="908050"/>
                </a:cubicBezTo>
                <a:lnTo>
                  <a:pt x="1071576" y="896620"/>
                </a:lnTo>
                <a:close/>
                <a:moveTo>
                  <a:pt x="1087945" y="896144"/>
                </a:moveTo>
                <a:lnTo>
                  <a:pt x="1088166" y="896306"/>
                </a:lnTo>
                <a:lnTo>
                  <a:pt x="1087731" y="896314"/>
                </a:lnTo>
                <a:close/>
                <a:moveTo>
                  <a:pt x="1119199" y="892810"/>
                </a:moveTo>
                <a:cubicBezTo>
                  <a:pt x="1119199" y="892810"/>
                  <a:pt x="1119199" y="892810"/>
                  <a:pt x="1097218" y="900430"/>
                </a:cubicBezTo>
                <a:cubicBezTo>
                  <a:pt x="1091723" y="902335"/>
                  <a:pt x="1090807" y="899477"/>
                  <a:pt x="1089891" y="897572"/>
                </a:cubicBezTo>
                <a:lnTo>
                  <a:pt x="1088166" y="896306"/>
                </a:lnTo>
                <a:lnTo>
                  <a:pt x="1096760" y="896144"/>
                </a:lnTo>
                <a:cubicBezTo>
                  <a:pt x="1105461" y="895667"/>
                  <a:pt x="1113704" y="894715"/>
                  <a:pt x="1119199" y="892810"/>
                </a:cubicBezTo>
                <a:close/>
                <a:moveTo>
                  <a:pt x="2320922" y="892175"/>
                </a:moveTo>
                <a:cubicBezTo>
                  <a:pt x="2320922" y="892175"/>
                  <a:pt x="2320922" y="892175"/>
                  <a:pt x="2328860" y="892175"/>
                </a:cubicBezTo>
                <a:cubicBezTo>
                  <a:pt x="2328860" y="892175"/>
                  <a:pt x="2328860" y="892175"/>
                  <a:pt x="2324891" y="896937"/>
                </a:cubicBezTo>
                <a:cubicBezTo>
                  <a:pt x="2324891" y="896937"/>
                  <a:pt x="2320922" y="896937"/>
                  <a:pt x="2320922" y="892175"/>
                </a:cubicBezTo>
                <a:close/>
                <a:moveTo>
                  <a:pt x="2348456" y="891976"/>
                </a:moveTo>
                <a:cubicBezTo>
                  <a:pt x="2349795" y="892968"/>
                  <a:pt x="2350688" y="894953"/>
                  <a:pt x="2350688" y="896937"/>
                </a:cubicBezTo>
                <a:cubicBezTo>
                  <a:pt x="2354260" y="896937"/>
                  <a:pt x="2339972" y="896937"/>
                  <a:pt x="2343544" y="892968"/>
                </a:cubicBezTo>
                <a:cubicBezTo>
                  <a:pt x="2345330" y="890984"/>
                  <a:pt x="2347116" y="890984"/>
                  <a:pt x="2348456" y="891976"/>
                </a:cubicBezTo>
                <a:close/>
                <a:moveTo>
                  <a:pt x="878577" y="891629"/>
                </a:moveTo>
                <a:cubicBezTo>
                  <a:pt x="879887" y="892076"/>
                  <a:pt x="880760" y="892968"/>
                  <a:pt x="880760" y="892968"/>
                </a:cubicBezTo>
                <a:lnTo>
                  <a:pt x="877901" y="891818"/>
                </a:lnTo>
                <a:close/>
                <a:moveTo>
                  <a:pt x="866789" y="889397"/>
                </a:moveTo>
                <a:cubicBezTo>
                  <a:pt x="866789" y="897433"/>
                  <a:pt x="870719" y="891406"/>
                  <a:pt x="875630" y="890904"/>
                </a:cubicBezTo>
                <a:lnTo>
                  <a:pt x="877901" y="891818"/>
                </a:lnTo>
                <a:lnTo>
                  <a:pt x="873775" y="892968"/>
                </a:lnTo>
                <a:cubicBezTo>
                  <a:pt x="870282" y="896540"/>
                  <a:pt x="884252" y="896540"/>
                  <a:pt x="880760" y="896540"/>
                </a:cubicBezTo>
                <a:cubicBezTo>
                  <a:pt x="877267" y="900112"/>
                  <a:pt x="866789" y="892968"/>
                  <a:pt x="866789" y="900112"/>
                </a:cubicBezTo>
                <a:close/>
                <a:moveTo>
                  <a:pt x="1159521" y="889317"/>
                </a:moveTo>
                <a:cubicBezTo>
                  <a:pt x="1159521" y="889317"/>
                  <a:pt x="1159521" y="889317"/>
                  <a:pt x="1163172" y="896619"/>
                </a:cubicBezTo>
                <a:cubicBezTo>
                  <a:pt x="1159521" y="892968"/>
                  <a:pt x="1141265" y="911224"/>
                  <a:pt x="1130311" y="903922"/>
                </a:cubicBezTo>
                <a:cubicBezTo>
                  <a:pt x="1137613" y="907573"/>
                  <a:pt x="1148567" y="892968"/>
                  <a:pt x="1159521" y="892968"/>
                </a:cubicBezTo>
                <a:cubicBezTo>
                  <a:pt x="1159521" y="892968"/>
                  <a:pt x="1159521" y="892968"/>
                  <a:pt x="1159521" y="889317"/>
                </a:cubicBezTo>
                <a:close/>
                <a:moveTo>
                  <a:pt x="1930001" y="885825"/>
                </a:moveTo>
                <a:cubicBezTo>
                  <a:pt x="1930001" y="885825"/>
                  <a:pt x="1933573" y="892175"/>
                  <a:pt x="1922857" y="892175"/>
                </a:cubicBezTo>
                <a:cubicBezTo>
                  <a:pt x="1926429" y="889000"/>
                  <a:pt x="1919285" y="885825"/>
                  <a:pt x="1930001" y="885825"/>
                </a:cubicBezTo>
                <a:close/>
                <a:moveTo>
                  <a:pt x="1531936" y="881062"/>
                </a:moveTo>
                <a:cubicBezTo>
                  <a:pt x="1528129" y="881062"/>
                  <a:pt x="1531936" y="885031"/>
                  <a:pt x="1531936" y="885031"/>
                </a:cubicBezTo>
                <a:lnTo>
                  <a:pt x="1512887" y="889000"/>
                </a:lnTo>
                <a:cubicBezTo>
                  <a:pt x="1512887" y="889000"/>
                  <a:pt x="1512887" y="889000"/>
                  <a:pt x="1531936" y="881062"/>
                </a:cubicBezTo>
                <a:close/>
                <a:moveTo>
                  <a:pt x="928702" y="881062"/>
                </a:moveTo>
                <a:lnTo>
                  <a:pt x="925527" y="885824"/>
                </a:lnTo>
                <a:lnTo>
                  <a:pt x="917589" y="885824"/>
                </a:lnTo>
                <a:close/>
                <a:moveTo>
                  <a:pt x="1640683" y="877887"/>
                </a:moveTo>
                <a:cubicBezTo>
                  <a:pt x="1632745" y="881856"/>
                  <a:pt x="1644651" y="885825"/>
                  <a:pt x="1632745" y="885825"/>
                </a:cubicBezTo>
                <a:cubicBezTo>
                  <a:pt x="1640683" y="881856"/>
                  <a:pt x="1628776" y="877887"/>
                  <a:pt x="1640683" y="877887"/>
                </a:cubicBezTo>
                <a:close/>
                <a:moveTo>
                  <a:pt x="1174761" y="877887"/>
                </a:moveTo>
                <a:lnTo>
                  <a:pt x="1182697" y="877887"/>
                </a:lnTo>
                <a:lnTo>
                  <a:pt x="1171586" y="885825"/>
                </a:lnTo>
                <a:close/>
                <a:moveTo>
                  <a:pt x="3083390" y="874712"/>
                </a:moveTo>
                <a:cubicBezTo>
                  <a:pt x="3087125" y="874712"/>
                  <a:pt x="3090860" y="874712"/>
                  <a:pt x="3090860" y="878416"/>
                </a:cubicBezTo>
                <a:cubicBezTo>
                  <a:pt x="3079654" y="885824"/>
                  <a:pt x="3068448" y="904345"/>
                  <a:pt x="3053507" y="904345"/>
                </a:cubicBezTo>
                <a:cubicBezTo>
                  <a:pt x="3057242" y="896937"/>
                  <a:pt x="3057242" y="896937"/>
                  <a:pt x="3053507" y="893232"/>
                </a:cubicBezTo>
                <a:lnTo>
                  <a:pt x="3041768" y="898877"/>
                </a:lnTo>
                <a:lnTo>
                  <a:pt x="3045103" y="896011"/>
                </a:lnTo>
                <a:cubicBezTo>
                  <a:pt x="3050706" y="892307"/>
                  <a:pt x="3055375" y="889528"/>
                  <a:pt x="3053507" y="889528"/>
                </a:cubicBezTo>
                <a:cubicBezTo>
                  <a:pt x="3060978" y="889528"/>
                  <a:pt x="3079654" y="885824"/>
                  <a:pt x="3087125" y="878416"/>
                </a:cubicBezTo>
                <a:cubicBezTo>
                  <a:pt x="3087125" y="878416"/>
                  <a:pt x="3087125" y="878416"/>
                  <a:pt x="3083390" y="874712"/>
                </a:cubicBezTo>
                <a:close/>
                <a:moveTo>
                  <a:pt x="2749548" y="874712"/>
                </a:moveTo>
                <a:lnTo>
                  <a:pt x="2752723" y="874712"/>
                </a:lnTo>
                <a:lnTo>
                  <a:pt x="2744785" y="881062"/>
                </a:lnTo>
                <a:close/>
                <a:moveTo>
                  <a:pt x="2161114" y="874712"/>
                </a:moveTo>
                <a:cubicBezTo>
                  <a:pt x="2161114" y="874712"/>
                  <a:pt x="2161114" y="874712"/>
                  <a:pt x="2168523" y="877887"/>
                </a:cubicBezTo>
                <a:cubicBezTo>
                  <a:pt x="2164819" y="877887"/>
                  <a:pt x="2161114" y="877887"/>
                  <a:pt x="2157410" y="881062"/>
                </a:cubicBezTo>
                <a:cubicBezTo>
                  <a:pt x="2161114" y="877887"/>
                  <a:pt x="2161114" y="877887"/>
                  <a:pt x="2161114" y="874712"/>
                </a:cubicBezTo>
                <a:close/>
                <a:moveTo>
                  <a:pt x="1152219" y="874712"/>
                </a:moveTo>
                <a:cubicBezTo>
                  <a:pt x="1166824" y="874712"/>
                  <a:pt x="1152219" y="885666"/>
                  <a:pt x="1166824" y="889317"/>
                </a:cubicBezTo>
                <a:cubicBezTo>
                  <a:pt x="1166824" y="885666"/>
                  <a:pt x="1163172" y="885666"/>
                  <a:pt x="1159521" y="889317"/>
                </a:cubicBezTo>
                <a:cubicBezTo>
                  <a:pt x="1159521" y="889317"/>
                  <a:pt x="1155870" y="889317"/>
                  <a:pt x="1155870" y="892968"/>
                </a:cubicBezTo>
                <a:cubicBezTo>
                  <a:pt x="1155870" y="892968"/>
                  <a:pt x="1155870" y="892968"/>
                  <a:pt x="1159521" y="885666"/>
                </a:cubicBezTo>
                <a:cubicBezTo>
                  <a:pt x="1148567" y="882014"/>
                  <a:pt x="1137613" y="892968"/>
                  <a:pt x="1130311" y="889317"/>
                </a:cubicBezTo>
                <a:cubicBezTo>
                  <a:pt x="1130311" y="889317"/>
                  <a:pt x="1130311" y="885666"/>
                  <a:pt x="1130311" y="882014"/>
                </a:cubicBezTo>
                <a:cubicBezTo>
                  <a:pt x="1130311" y="882014"/>
                  <a:pt x="1130311" y="882014"/>
                  <a:pt x="1152219" y="878363"/>
                </a:cubicBezTo>
                <a:cubicBezTo>
                  <a:pt x="1152219" y="878363"/>
                  <a:pt x="1152219" y="878363"/>
                  <a:pt x="1152219" y="874712"/>
                </a:cubicBezTo>
                <a:close/>
                <a:moveTo>
                  <a:pt x="2096585" y="870664"/>
                </a:moveTo>
                <a:lnTo>
                  <a:pt x="2088954" y="877093"/>
                </a:lnTo>
                <a:cubicBezTo>
                  <a:pt x="2085702" y="879391"/>
                  <a:pt x="2082914" y="881229"/>
                  <a:pt x="2079197" y="884905"/>
                </a:cubicBezTo>
                <a:cubicBezTo>
                  <a:pt x="2068045" y="881229"/>
                  <a:pt x="2060611" y="892258"/>
                  <a:pt x="2049460" y="888582"/>
                </a:cubicBezTo>
                <a:lnTo>
                  <a:pt x="2053177" y="881229"/>
                </a:lnTo>
                <a:cubicBezTo>
                  <a:pt x="2053177" y="881229"/>
                  <a:pt x="2053177" y="881229"/>
                  <a:pt x="2056894" y="884905"/>
                </a:cubicBezTo>
                <a:cubicBezTo>
                  <a:pt x="2062470" y="884905"/>
                  <a:pt x="2071763" y="880310"/>
                  <a:pt x="2081520" y="875715"/>
                </a:cubicBezTo>
                <a:close/>
                <a:moveTo>
                  <a:pt x="1904363" y="869950"/>
                </a:moveTo>
                <a:cubicBezTo>
                  <a:pt x="1900870" y="869950"/>
                  <a:pt x="1911348" y="869950"/>
                  <a:pt x="1904363" y="873918"/>
                </a:cubicBezTo>
                <a:lnTo>
                  <a:pt x="1893885" y="877887"/>
                </a:lnTo>
                <a:cubicBezTo>
                  <a:pt x="1893885" y="877887"/>
                  <a:pt x="1893885" y="877887"/>
                  <a:pt x="1904363" y="869950"/>
                </a:cubicBezTo>
                <a:close/>
                <a:moveTo>
                  <a:pt x="2251073" y="866775"/>
                </a:moveTo>
                <a:lnTo>
                  <a:pt x="2254248" y="869950"/>
                </a:lnTo>
                <a:lnTo>
                  <a:pt x="2243135" y="869950"/>
                </a:lnTo>
                <a:close/>
                <a:moveTo>
                  <a:pt x="1882773" y="866775"/>
                </a:moveTo>
                <a:lnTo>
                  <a:pt x="1889123" y="866775"/>
                </a:lnTo>
                <a:lnTo>
                  <a:pt x="1878010" y="869950"/>
                </a:lnTo>
                <a:close/>
                <a:moveTo>
                  <a:pt x="1828132" y="866774"/>
                </a:moveTo>
                <a:lnTo>
                  <a:pt x="1833560" y="866774"/>
                </a:lnTo>
                <a:cubicBezTo>
                  <a:pt x="1833560" y="866774"/>
                  <a:pt x="1829750" y="866774"/>
                  <a:pt x="1829750" y="870743"/>
                </a:cubicBezTo>
                <a:close/>
                <a:moveTo>
                  <a:pt x="1814510" y="866774"/>
                </a:moveTo>
                <a:cubicBezTo>
                  <a:pt x="1814510" y="866774"/>
                  <a:pt x="1814510" y="866774"/>
                  <a:pt x="1816891" y="866774"/>
                </a:cubicBezTo>
                <a:lnTo>
                  <a:pt x="1825604" y="866774"/>
                </a:lnTo>
                <a:lnTo>
                  <a:pt x="1823559" y="867271"/>
                </a:lnTo>
                <a:cubicBezTo>
                  <a:pt x="1820225" y="868759"/>
                  <a:pt x="1816415" y="870743"/>
                  <a:pt x="1814510" y="866774"/>
                </a:cubicBezTo>
                <a:close/>
                <a:moveTo>
                  <a:pt x="2101499" y="866524"/>
                </a:moveTo>
                <a:lnTo>
                  <a:pt x="2101821" y="868908"/>
                </a:lnTo>
                <a:lnTo>
                  <a:pt x="2096585" y="870664"/>
                </a:lnTo>
                <a:close/>
                <a:moveTo>
                  <a:pt x="1827905" y="866216"/>
                </a:moveTo>
                <a:lnTo>
                  <a:pt x="1828132" y="866774"/>
                </a:lnTo>
                <a:lnTo>
                  <a:pt x="1825604" y="866774"/>
                </a:lnTo>
                <a:close/>
                <a:moveTo>
                  <a:pt x="2907752" y="863930"/>
                </a:moveTo>
                <a:cubicBezTo>
                  <a:pt x="2910877" y="864393"/>
                  <a:pt x="2914449" y="866245"/>
                  <a:pt x="2916235" y="866245"/>
                </a:cubicBezTo>
                <a:cubicBezTo>
                  <a:pt x="2916235" y="866245"/>
                  <a:pt x="2909091" y="866245"/>
                  <a:pt x="2909091" y="869949"/>
                </a:cubicBezTo>
                <a:lnTo>
                  <a:pt x="2901947" y="869949"/>
                </a:lnTo>
                <a:cubicBezTo>
                  <a:pt x="2901947" y="864393"/>
                  <a:pt x="2904626" y="863467"/>
                  <a:pt x="2907752" y="863930"/>
                </a:cubicBezTo>
                <a:close/>
                <a:moveTo>
                  <a:pt x="2190219" y="858837"/>
                </a:moveTo>
                <a:cubicBezTo>
                  <a:pt x="2193923" y="866245"/>
                  <a:pt x="2186514" y="866245"/>
                  <a:pt x="2182810" y="869949"/>
                </a:cubicBezTo>
                <a:cubicBezTo>
                  <a:pt x="2182810" y="866245"/>
                  <a:pt x="2182810" y="862541"/>
                  <a:pt x="2190219" y="858837"/>
                </a:cubicBezTo>
                <a:close/>
                <a:moveTo>
                  <a:pt x="1870073" y="858837"/>
                </a:moveTo>
                <a:cubicBezTo>
                  <a:pt x="1870073" y="866774"/>
                  <a:pt x="1862929" y="866774"/>
                  <a:pt x="1855785" y="866774"/>
                </a:cubicBezTo>
                <a:cubicBezTo>
                  <a:pt x="1859357" y="862805"/>
                  <a:pt x="1866501" y="862805"/>
                  <a:pt x="1870073" y="858837"/>
                </a:cubicBezTo>
                <a:close/>
                <a:moveTo>
                  <a:pt x="996964" y="858837"/>
                </a:moveTo>
                <a:cubicBezTo>
                  <a:pt x="989556" y="866245"/>
                  <a:pt x="974739" y="866245"/>
                  <a:pt x="963626" y="869949"/>
                </a:cubicBezTo>
                <a:cubicBezTo>
                  <a:pt x="971035" y="866245"/>
                  <a:pt x="985852" y="862541"/>
                  <a:pt x="996964" y="858837"/>
                </a:cubicBezTo>
                <a:close/>
                <a:moveTo>
                  <a:pt x="2986540" y="851090"/>
                </a:moveTo>
                <a:cubicBezTo>
                  <a:pt x="2992656" y="854042"/>
                  <a:pt x="2987763" y="865849"/>
                  <a:pt x="3001744" y="863071"/>
                </a:cubicBezTo>
                <a:cubicBezTo>
                  <a:pt x="3001744" y="863071"/>
                  <a:pt x="3001744" y="863071"/>
                  <a:pt x="3012929" y="863071"/>
                </a:cubicBezTo>
                <a:cubicBezTo>
                  <a:pt x="3012929" y="863071"/>
                  <a:pt x="3012929" y="863071"/>
                  <a:pt x="3009201" y="870479"/>
                </a:cubicBezTo>
                <a:cubicBezTo>
                  <a:pt x="3009201" y="874183"/>
                  <a:pt x="3016657" y="870479"/>
                  <a:pt x="3016657" y="870479"/>
                </a:cubicBezTo>
                <a:cubicBezTo>
                  <a:pt x="3016657" y="870479"/>
                  <a:pt x="3016657" y="870479"/>
                  <a:pt x="3009201" y="874183"/>
                </a:cubicBezTo>
                <a:cubicBezTo>
                  <a:pt x="3016657" y="881591"/>
                  <a:pt x="3027842" y="866775"/>
                  <a:pt x="3035298" y="870479"/>
                </a:cubicBezTo>
                <a:cubicBezTo>
                  <a:pt x="3035298" y="870479"/>
                  <a:pt x="3035298" y="870479"/>
                  <a:pt x="3020385" y="881591"/>
                </a:cubicBezTo>
                <a:cubicBezTo>
                  <a:pt x="3020385" y="881591"/>
                  <a:pt x="3020385" y="881591"/>
                  <a:pt x="3024113" y="881591"/>
                </a:cubicBezTo>
                <a:cubicBezTo>
                  <a:pt x="3024113" y="881591"/>
                  <a:pt x="3024113" y="881591"/>
                  <a:pt x="3005472" y="889000"/>
                </a:cubicBezTo>
                <a:cubicBezTo>
                  <a:pt x="2998016" y="881591"/>
                  <a:pt x="3012929" y="889000"/>
                  <a:pt x="3009201" y="881591"/>
                </a:cubicBezTo>
                <a:cubicBezTo>
                  <a:pt x="3005472" y="877887"/>
                  <a:pt x="2983103" y="889000"/>
                  <a:pt x="2971918" y="889000"/>
                </a:cubicBezTo>
                <a:cubicBezTo>
                  <a:pt x="2971918" y="889000"/>
                  <a:pt x="2971918" y="889000"/>
                  <a:pt x="2975646" y="885296"/>
                </a:cubicBezTo>
                <a:cubicBezTo>
                  <a:pt x="2968190" y="885296"/>
                  <a:pt x="2942092" y="881591"/>
                  <a:pt x="2923451" y="892704"/>
                </a:cubicBezTo>
                <a:cubicBezTo>
                  <a:pt x="2923451" y="892704"/>
                  <a:pt x="2930908" y="892704"/>
                  <a:pt x="2934636" y="892704"/>
                </a:cubicBezTo>
                <a:cubicBezTo>
                  <a:pt x="2938364" y="896408"/>
                  <a:pt x="2919723" y="903816"/>
                  <a:pt x="2915995" y="911225"/>
                </a:cubicBezTo>
                <a:cubicBezTo>
                  <a:pt x="2904810" y="914929"/>
                  <a:pt x="2904810" y="903816"/>
                  <a:pt x="2889897" y="907520"/>
                </a:cubicBezTo>
                <a:cubicBezTo>
                  <a:pt x="2889897" y="907520"/>
                  <a:pt x="2889897" y="907520"/>
                  <a:pt x="2889897" y="914929"/>
                </a:cubicBezTo>
                <a:cubicBezTo>
                  <a:pt x="2878713" y="914929"/>
                  <a:pt x="2878713" y="911225"/>
                  <a:pt x="2874984" y="903816"/>
                </a:cubicBezTo>
                <a:cubicBezTo>
                  <a:pt x="2863800" y="914929"/>
                  <a:pt x="2863800" y="914929"/>
                  <a:pt x="2856343" y="914929"/>
                </a:cubicBezTo>
                <a:cubicBezTo>
                  <a:pt x="2860071" y="911225"/>
                  <a:pt x="2863800" y="911225"/>
                  <a:pt x="2860071" y="907520"/>
                </a:cubicBezTo>
                <a:cubicBezTo>
                  <a:pt x="2856343" y="907520"/>
                  <a:pt x="2841430" y="911225"/>
                  <a:pt x="2848887" y="918633"/>
                </a:cubicBezTo>
                <a:cubicBezTo>
                  <a:pt x="2841430" y="907520"/>
                  <a:pt x="2815333" y="922337"/>
                  <a:pt x="2815333" y="914929"/>
                </a:cubicBezTo>
                <a:cubicBezTo>
                  <a:pt x="2807876" y="914929"/>
                  <a:pt x="2811604" y="918633"/>
                  <a:pt x="2811604" y="922337"/>
                </a:cubicBezTo>
                <a:cubicBezTo>
                  <a:pt x="2807876" y="922337"/>
                  <a:pt x="2804148" y="922337"/>
                  <a:pt x="2800420" y="922337"/>
                </a:cubicBezTo>
                <a:cubicBezTo>
                  <a:pt x="2800420" y="922337"/>
                  <a:pt x="2800420" y="922337"/>
                  <a:pt x="2807876" y="914929"/>
                </a:cubicBezTo>
                <a:cubicBezTo>
                  <a:pt x="2796692" y="911225"/>
                  <a:pt x="2804148" y="918633"/>
                  <a:pt x="2789235" y="918633"/>
                </a:cubicBezTo>
                <a:cubicBezTo>
                  <a:pt x="2792963" y="907520"/>
                  <a:pt x="2800420" y="907520"/>
                  <a:pt x="2807876" y="900112"/>
                </a:cubicBezTo>
                <a:cubicBezTo>
                  <a:pt x="2822789" y="892704"/>
                  <a:pt x="2837702" y="896408"/>
                  <a:pt x="2856343" y="889000"/>
                </a:cubicBezTo>
                <a:cubicBezTo>
                  <a:pt x="2863800" y="885296"/>
                  <a:pt x="2863800" y="881591"/>
                  <a:pt x="2863800" y="874183"/>
                </a:cubicBezTo>
                <a:cubicBezTo>
                  <a:pt x="2871256" y="866775"/>
                  <a:pt x="2878713" y="870479"/>
                  <a:pt x="2882441" y="870479"/>
                </a:cubicBezTo>
                <a:cubicBezTo>
                  <a:pt x="2882441" y="870479"/>
                  <a:pt x="2882441" y="870479"/>
                  <a:pt x="2882441" y="866775"/>
                </a:cubicBezTo>
                <a:cubicBezTo>
                  <a:pt x="2882441" y="866775"/>
                  <a:pt x="2882441" y="866775"/>
                  <a:pt x="2897354" y="863071"/>
                </a:cubicBezTo>
                <a:cubicBezTo>
                  <a:pt x="2901082" y="863071"/>
                  <a:pt x="2882441" y="874183"/>
                  <a:pt x="2886169" y="877887"/>
                </a:cubicBezTo>
                <a:cubicBezTo>
                  <a:pt x="2878713" y="881591"/>
                  <a:pt x="2901082" y="881591"/>
                  <a:pt x="2904810" y="889000"/>
                </a:cubicBezTo>
                <a:cubicBezTo>
                  <a:pt x="2923451" y="874183"/>
                  <a:pt x="2945821" y="866775"/>
                  <a:pt x="2964462" y="851958"/>
                </a:cubicBezTo>
                <a:cubicBezTo>
                  <a:pt x="2964462" y="851958"/>
                  <a:pt x="2964462" y="851958"/>
                  <a:pt x="2968190" y="859367"/>
                </a:cubicBezTo>
                <a:cubicBezTo>
                  <a:pt x="2971918" y="859367"/>
                  <a:pt x="2983103" y="859367"/>
                  <a:pt x="2983103" y="851958"/>
                </a:cubicBezTo>
                <a:cubicBezTo>
                  <a:pt x="2983103" y="851958"/>
                  <a:pt x="2979375" y="851958"/>
                  <a:pt x="2975646" y="855662"/>
                </a:cubicBezTo>
                <a:cubicBezTo>
                  <a:pt x="2975646" y="855662"/>
                  <a:pt x="2975646" y="855662"/>
                  <a:pt x="2975646" y="851958"/>
                </a:cubicBezTo>
                <a:cubicBezTo>
                  <a:pt x="2981239" y="850106"/>
                  <a:pt x="2984501" y="850106"/>
                  <a:pt x="2986540" y="851090"/>
                </a:cubicBezTo>
                <a:close/>
                <a:moveTo>
                  <a:pt x="1558329" y="848360"/>
                </a:moveTo>
                <a:cubicBezTo>
                  <a:pt x="1562099" y="863600"/>
                  <a:pt x="1543250" y="852170"/>
                  <a:pt x="1539477" y="863600"/>
                </a:cubicBezTo>
                <a:cubicBezTo>
                  <a:pt x="1531936" y="863600"/>
                  <a:pt x="1539477" y="859790"/>
                  <a:pt x="1539477" y="855980"/>
                </a:cubicBezTo>
                <a:cubicBezTo>
                  <a:pt x="1550790" y="863600"/>
                  <a:pt x="1543250" y="844550"/>
                  <a:pt x="1558329" y="848360"/>
                </a:cubicBezTo>
                <a:close/>
                <a:moveTo>
                  <a:pt x="2860672" y="847725"/>
                </a:moveTo>
                <a:cubicBezTo>
                  <a:pt x="2856968" y="851693"/>
                  <a:pt x="2845855" y="855662"/>
                  <a:pt x="2838447" y="855662"/>
                </a:cubicBezTo>
                <a:cubicBezTo>
                  <a:pt x="2845855" y="847725"/>
                  <a:pt x="2856968" y="851693"/>
                  <a:pt x="2860672" y="847725"/>
                </a:cubicBezTo>
                <a:close/>
                <a:moveTo>
                  <a:pt x="2301873" y="844550"/>
                </a:moveTo>
                <a:cubicBezTo>
                  <a:pt x="2301873" y="848518"/>
                  <a:pt x="2298169" y="848518"/>
                  <a:pt x="2294464" y="852487"/>
                </a:cubicBezTo>
                <a:lnTo>
                  <a:pt x="2290760" y="848518"/>
                </a:lnTo>
                <a:cubicBezTo>
                  <a:pt x="2290760" y="848518"/>
                  <a:pt x="2290760" y="848518"/>
                  <a:pt x="2301873" y="844550"/>
                </a:cubicBezTo>
                <a:close/>
                <a:moveTo>
                  <a:pt x="1588558" y="844550"/>
                </a:moveTo>
                <a:cubicBezTo>
                  <a:pt x="1588558" y="844550"/>
                  <a:pt x="1588558" y="844550"/>
                  <a:pt x="1603374" y="855662"/>
                </a:cubicBezTo>
                <a:cubicBezTo>
                  <a:pt x="1588558" y="859367"/>
                  <a:pt x="1588558" y="866775"/>
                  <a:pt x="1577444" y="866775"/>
                </a:cubicBezTo>
                <a:cubicBezTo>
                  <a:pt x="1577444" y="866775"/>
                  <a:pt x="1577444" y="866775"/>
                  <a:pt x="1584855" y="859367"/>
                </a:cubicBezTo>
                <a:cubicBezTo>
                  <a:pt x="1577444" y="863071"/>
                  <a:pt x="1577444" y="851958"/>
                  <a:pt x="1573741" y="859367"/>
                </a:cubicBezTo>
                <a:cubicBezTo>
                  <a:pt x="1577444" y="859367"/>
                  <a:pt x="1577444" y="848254"/>
                  <a:pt x="1570036" y="848254"/>
                </a:cubicBezTo>
                <a:cubicBezTo>
                  <a:pt x="1570036" y="848254"/>
                  <a:pt x="1570036" y="848254"/>
                  <a:pt x="1581152" y="851958"/>
                </a:cubicBezTo>
                <a:cubicBezTo>
                  <a:pt x="1581152" y="851958"/>
                  <a:pt x="1581152" y="851958"/>
                  <a:pt x="1588558" y="844550"/>
                </a:cubicBezTo>
                <a:close/>
                <a:moveTo>
                  <a:pt x="1011251" y="844550"/>
                </a:moveTo>
                <a:cubicBezTo>
                  <a:pt x="1011251" y="848122"/>
                  <a:pt x="1007547" y="851693"/>
                  <a:pt x="1007547" y="858837"/>
                </a:cubicBezTo>
                <a:lnTo>
                  <a:pt x="1000138" y="851693"/>
                </a:lnTo>
                <a:cubicBezTo>
                  <a:pt x="1000138" y="851693"/>
                  <a:pt x="1000138" y="851693"/>
                  <a:pt x="1011251" y="844550"/>
                </a:cubicBezTo>
                <a:close/>
                <a:moveTo>
                  <a:pt x="1827172" y="844369"/>
                </a:moveTo>
                <a:lnTo>
                  <a:pt x="1830814" y="847262"/>
                </a:lnTo>
                <a:cubicBezTo>
                  <a:pt x="1831163" y="850734"/>
                  <a:pt x="1822070" y="854207"/>
                  <a:pt x="1819272" y="851429"/>
                </a:cubicBezTo>
                <a:close/>
                <a:moveTo>
                  <a:pt x="1651286" y="844292"/>
                </a:moveTo>
                <a:cubicBezTo>
                  <a:pt x="1665450" y="844820"/>
                  <a:pt x="1675943" y="855373"/>
                  <a:pt x="1684338" y="855373"/>
                </a:cubicBezTo>
                <a:cubicBezTo>
                  <a:pt x="1673144" y="844116"/>
                  <a:pt x="1661956" y="866630"/>
                  <a:pt x="1650761" y="859126"/>
                </a:cubicBezTo>
                <a:cubicBezTo>
                  <a:pt x="1650761" y="862878"/>
                  <a:pt x="1650761" y="862878"/>
                  <a:pt x="1650761" y="866630"/>
                </a:cubicBezTo>
                <a:cubicBezTo>
                  <a:pt x="1650761" y="859126"/>
                  <a:pt x="1639568" y="870382"/>
                  <a:pt x="1632107" y="874135"/>
                </a:cubicBezTo>
                <a:cubicBezTo>
                  <a:pt x="1624646" y="874135"/>
                  <a:pt x="1617185" y="877887"/>
                  <a:pt x="1609724" y="870382"/>
                </a:cubicBezTo>
                <a:cubicBezTo>
                  <a:pt x="1635839" y="866630"/>
                  <a:pt x="1609724" y="855373"/>
                  <a:pt x="1635839" y="847869"/>
                </a:cubicBezTo>
                <a:cubicBezTo>
                  <a:pt x="1641436" y="845055"/>
                  <a:pt x="1646564" y="844117"/>
                  <a:pt x="1651286" y="844292"/>
                </a:cubicBezTo>
                <a:close/>
                <a:moveTo>
                  <a:pt x="1826733" y="844020"/>
                </a:moveTo>
                <a:lnTo>
                  <a:pt x="1827504" y="844073"/>
                </a:lnTo>
                <a:lnTo>
                  <a:pt x="1827172" y="844369"/>
                </a:lnTo>
                <a:close/>
                <a:moveTo>
                  <a:pt x="3173410" y="841375"/>
                </a:moveTo>
                <a:cubicBezTo>
                  <a:pt x="3173410" y="841375"/>
                  <a:pt x="3173410" y="841375"/>
                  <a:pt x="3187698" y="848783"/>
                </a:cubicBezTo>
                <a:cubicBezTo>
                  <a:pt x="3184126" y="848783"/>
                  <a:pt x="3180554" y="848783"/>
                  <a:pt x="3180554" y="852487"/>
                </a:cubicBezTo>
                <a:cubicBezTo>
                  <a:pt x="3176982" y="848783"/>
                  <a:pt x="3173410" y="848783"/>
                  <a:pt x="3173410" y="841375"/>
                </a:cubicBezTo>
                <a:close/>
                <a:moveTo>
                  <a:pt x="2201860" y="840790"/>
                </a:moveTo>
                <a:cubicBezTo>
                  <a:pt x="2201860" y="840790"/>
                  <a:pt x="2201860" y="840790"/>
                  <a:pt x="2186992" y="848142"/>
                </a:cubicBezTo>
                <a:cubicBezTo>
                  <a:pt x="2186992" y="848142"/>
                  <a:pt x="2186992" y="848142"/>
                  <a:pt x="2190709" y="848142"/>
                </a:cubicBezTo>
                <a:cubicBezTo>
                  <a:pt x="2168406" y="851819"/>
                  <a:pt x="2157255" y="859171"/>
                  <a:pt x="2131236" y="870200"/>
                </a:cubicBezTo>
                <a:cubicBezTo>
                  <a:pt x="2138670" y="873876"/>
                  <a:pt x="2146104" y="870200"/>
                  <a:pt x="2149821" y="877553"/>
                </a:cubicBezTo>
                <a:cubicBezTo>
                  <a:pt x="2134953" y="884905"/>
                  <a:pt x="2120084" y="877553"/>
                  <a:pt x="2112650" y="884905"/>
                </a:cubicBezTo>
                <a:cubicBezTo>
                  <a:pt x="2112650" y="888582"/>
                  <a:pt x="2116367" y="888582"/>
                  <a:pt x="2120084" y="888582"/>
                </a:cubicBezTo>
                <a:cubicBezTo>
                  <a:pt x="2116367" y="892258"/>
                  <a:pt x="2097782" y="903287"/>
                  <a:pt x="2094065" y="895934"/>
                </a:cubicBezTo>
                <a:cubicBezTo>
                  <a:pt x="2090348" y="892258"/>
                  <a:pt x="2116367" y="884905"/>
                  <a:pt x="2101499" y="881229"/>
                </a:cubicBezTo>
                <a:cubicBezTo>
                  <a:pt x="2108933" y="877553"/>
                  <a:pt x="2120084" y="877553"/>
                  <a:pt x="2123802" y="870200"/>
                </a:cubicBezTo>
                <a:cubicBezTo>
                  <a:pt x="2120084" y="870200"/>
                  <a:pt x="2120084" y="862847"/>
                  <a:pt x="2112650" y="866524"/>
                </a:cubicBezTo>
                <a:cubicBezTo>
                  <a:pt x="2105216" y="873876"/>
                  <a:pt x="2101499" y="877553"/>
                  <a:pt x="2097782" y="877553"/>
                </a:cubicBezTo>
                <a:cubicBezTo>
                  <a:pt x="2101499" y="875715"/>
                  <a:pt x="2102428" y="874796"/>
                  <a:pt x="2102428" y="873417"/>
                </a:cubicBezTo>
                <a:lnTo>
                  <a:pt x="2101821" y="868908"/>
                </a:lnTo>
                <a:lnTo>
                  <a:pt x="2108933" y="866524"/>
                </a:lnTo>
                <a:cubicBezTo>
                  <a:pt x="2112650" y="859171"/>
                  <a:pt x="2108933" y="851819"/>
                  <a:pt x="2120084" y="848142"/>
                </a:cubicBezTo>
                <a:cubicBezTo>
                  <a:pt x="2116367" y="855495"/>
                  <a:pt x="2116367" y="862847"/>
                  <a:pt x="2123802" y="866524"/>
                </a:cubicBezTo>
                <a:cubicBezTo>
                  <a:pt x="2134953" y="862847"/>
                  <a:pt x="2127519" y="855495"/>
                  <a:pt x="2127519" y="851819"/>
                </a:cubicBezTo>
                <a:cubicBezTo>
                  <a:pt x="2131236" y="855495"/>
                  <a:pt x="2138670" y="851819"/>
                  <a:pt x="2146104" y="855495"/>
                </a:cubicBezTo>
                <a:cubicBezTo>
                  <a:pt x="2146104" y="851819"/>
                  <a:pt x="2149821" y="848142"/>
                  <a:pt x="2142387" y="851819"/>
                </a:cubicBezTo>
                <a:cubicBezTo>
                  <a:pt x="2164689" y="844466"/>
                  <a:pt x="2186992" y="833437"/>
                  <a:pt x="2201860" y="840790"/>
                </a:cubicBezTo>
                <a:close/>
                <a:moveTo>
                  <a:pt x="2410616" y="836612"/>
                </a:moveTo>
                <a:cubicBezTo>
                  <a:pt x="2414585" y="840316"/>
                  <a:pt x="2410616" y="844020"/>
                  <a:pt x="2410616" y="847724"/>
                </a:cubicBezTo>
                <a:cubicBezTo>
                  <a:pt x="2410616" y="844020"/>
                  <a:pt x="2398710" y="847724"/>
                  <a:pt x="2398710" y="844020"/>
                </a:cubicBezTo>
                <a:cubicBezTo>
                  <a:pt x="2406648" y="847724"/>
                  <a:pt x="2406648" y="836612"/>
                  <a:pt x="2410616" y="836612"/>
                </a:cubicBezTo>
                <a:close/>
                <a:moveTo>
                  <a:pt x="2797256" y="833437"/>
                </a:moveTo>
                <a:cubicBezTo>
                  <a:pt x="2797256" y="833437"/>
                  <a:pt x="2797256" y="833437"/>
                  <a:pt x="2804776" y="840977"/>
                </a:cubicBezTo>
                <a:cubicBezTo>
                  <a:pt x="2816055" y="840977"/>
                  <a:pt x="2819815" y="833437"/>
                  <a:pt x="2827335" y="833437"/>
                </a:cubicBezTo>
                <a:cubicBezTo>
                  <a:pt x="2827335" y="833437"/>
                  <a:pt x="2827335" y="833437"/>
                  <a:pt x="2823575" y="840977"/>
                </a:cubicBezTo>
                <a:cubicBezTo>
                  <a:pt x="2804776" y="837207"/>
                  <a:pt x="2778456" y="863599"/>
                  <a:pt x="2759657" y="856058"/>
                </a:cubicBezTo>
                <a:lnTo>
                  <a:pt x="2767177" y="856058"/>
                </a:lnTo>
                <a:cubicBezTo>
                  <a:pt x="2767177" y="856058"/>
                  <a:pt x="2767177" y="856058"/>
                  <a:pt x="2755897" y="848518"/>
                </a:cubicBezTo>
                <a:cubicBezTo>
                  <a:pt x="2759657" y="852288"/>
                  <a:pt x="2770937" y="848518"/>
                  <a:pt x="2770937" y="856058"/>
                </a:cubicBezTo>
                <a:cubicBezTo>
                  <a:pt x="2782216" y="844748"/>
                  <a:pt x="2793496" y="840977"/>
                  <a:pt x="2797256" y="833437"/>
                </a:cubicBezTo>
                <a:close/>
                <a:moveTo>
                  <a:pt x="2246310" y="833437"/>
                </a:moveTo>
                <a:lnTo>
                  <a:pt x="2254248" y="833437"/>
                </a:lnTo>
                <a:lnTo>
                  <a:pt x="2251073" y="841374"/>
                </a:lnTo>
                <a:close/>
                <a:moveTo>
                  <a:pt x="1372658" y="832908"/>
                </a:moveTo>
                <a:cubicBezTo>
                  <a:pt x="1376365" y="840317"/>
                  <a:pt x="1380068" y="836612"/>
                  <a:pt x="1383772" y="832908"/>
                </a:cubicBezTo>
                <a:cubicBezTo>
                  <a:pt x="1383772" y="832908"/>
                  <a:pt x="1383772" y="832908"/>
                  <a:pt x="1383772" y="833834"/>
                </a:cubicBezTo>
                <a:lnTo>
                  <a:pt x="1383772" y="840317"/>
                </a:lnTo>
                <a:lnTo>
                  <a:pt x="1365250" y="847725"/>
                </a:lnTo>
                <a:cubicBezTo>
                  <a:pt x="1365250" y="844021"/>
                  <a:pt x="1372658" y="840317"/>
                  <a:pt x="1372658" y="832908"/>
                </a:cubicBezTo>
                <a:close/>
                <a:moveTo>
                  <a:pt x="1873833" y="826426"/>
                </a:moveTo>
                <a:cubicBezTo>
                  <a:pt x="1881760" y="826426"/>
                  <a:pt x="1890154" y="827352"/>
                  <a:pt x="1893885" y="829204"/>
                </a:cubicBezTo>
                <a:cubicBezTo>
                  <a:pt x="1882693" y="836612"/>
                  <a:pt x="1890154" y="840316"/>
                  <a:pt x="1878962" y="847725"/>
                </a:cubicBezTo>
                <a:cubicBezTo>
                  <a:pt x="1878962" y="847725"/>
                  <a:pt x="1878962" y="847725"/>
                  <a:pt x="1875232" y="840316"/>
                </a:cubicBezTo>
                <a:cubicBezTo>
                  <a:pt x="1867771" y="847725"/>
                  <a:pt x="1856579" y="855133"/>
                  <a:pt x="1845387" y="855133"/>
                </a:cubicBezTo>
                <a:cubicBezTo>
                  <a:pt x="1845387" y="855133"/>
                  <a:pt x="1845387" y="855133"/>
                  <a:pt x="1849117" y="858837"/>
                </a:cubicBezTo>
                <a:cubicBezTo>
                  <a:pt x="1849117" y="858837"/>
                  <a:pt x="1849117" y="858837"/>
                  <a:pt x="1830464" y="858837"/>
                </a:cubicBezTo>
                <a:cubicBezTo>
                  <a:pt x="1827666" y="858837"/>
                  <a:pt x="1841656" y="848419"/>
                  <a:pt x="1837809" y="844773"/>
                </a:cubicBezTo>
                <a:lnTo>
                  <a:pt x="1827504" y="844073"/>
                </a:lnTo>
                <a:lnTo>
                  <a:pt x="1837925" y="834760"/>
                </a:lnTo>
                <a:cubicBezTo>
                  <a:pt x="1843521" y="830130"/>
                  <a:pt x="1849117" y="827352"/>
                  <a:pt x="1856579" y="829204"/>
                </a:cubicBezTo>
                <a:cubicBezTo>
                  <a:pt x="1858444" y="827352"/>
                  <a:pt x="1865905" y="826426"/>
                  <a:pt x="1873833" y="826426"/>
                </a:cubicBezTo>
                <a:close/>
                <a:moveTo>
                  <a:pt x="2492046" y="825500"/>
                </a:moveTo>
                <a:cubicBezTo>
                  <a:pt x="2488357" y="836692"/>
                  <a:pt x="2495735" y="836692"/>
                  <a:pt x="2499423" y="836692"/>
                </a:cubicBezTo>
                <a:cubicBezTo>
                  <a:pt x="2499423" y="836692"/>
                  <a:pt x="2499423" y="836692"/>
                  <a:pt x="2517866" y="829231"/>
                </a:cubicBezTo>
                <a:cubicBezTo>
                  <a:pt x="2517866" y="840422"/>
                  <a:pt x="2528932" y="832961"/>
                  <a:pt x="2539998" y="832961"/>
                </a:cubicBezTo>
                <a:cubicBezTo>
                  <a:pt x="2536309" y="840422"/>
                  <a:pt x="2532621" y="840422"/>
                  <a:pt x="2532621" y="847884"/>
                </a:cubicBezTo>
                <a:cubicBezTo>
                  <a:pt x="2532621" y="847884"/>
                  <a:pt x="2532621" y="847884"/>
                  <a:pt x="2525244" y="847884"/>
                </a:cubicBezTo>
                <a:cubicBezTo>
                  <a:pt x="2525244" y="866537"/>
                  <a:pt x="2503112" y="847884"/>
                  <a:pt x="2503112" y="866537"/>
                </a:cubicBezTo>
                <a:cubicBezTo>
                  <a:pt x="2503112" y="855345"/>
                  <a:pt x="2484669" y="873998"/>
                  <a:pt x="2477292" y="870267"/>
                </a:cubicBezTo>
                <a:cubicBezTo>
                  <a:pt x="2473603" y="881459"/>
                  <a:pt x="2451471" y="892651"/>
                  <a:pt x="2436717" y="896381"/>
                </a:cubicBezTo>
                <a:cubicBezTo>
                  <a:pt x="2433028" y="888920"/>
                  <a:pt x="2414585" y="900112"/>
                  <a:pt x="2418274" y="885190"/>
                </a:cubicBezTo>
                <a:cubicBezTo>
                  <a:pt x="2444094" y="873998"/>
                  <a:pt x="2455160" y="859075"/>
                  <a:pt x="2477292" y="851614"/>
                </a:cubicBezTo>
                <a:cubicBezTo>
                  <a:pt x="2466226" y="855345"/>
                  <a:pt x="2458848" y="847884"/>
                  <a:pt x="2447783" y="855345"/>
                </a:cubicBezTo>
                <a:cubicBezTo>
                  <a:pt x="2447783" y="855345"/>
                  <a:pt x="2447783" y="855345"/>
                  <a:pt x="2458848" y="847884"/>
                </a:cubicBezTo>
                <a:cubicBezTo>
                  <a:pt x="2458848" y="847884"/>
                  <a:pt x="2458848" y="847884"/>
                  <a:pt x="2455160" y="844153"/>
                </a:cubicBezTo>
                <a:cubicBezTo>
                  <a:pt x="2466226" y="859075"/>
                  <a:pt x="2480980" y="829231"/>
                  <a:pt x="2492046" y="825500"/>
                </a:cubicBezTo>
                <a:close/>
                <a:moveTo>
                  <a:pt x="1402294" y="825500"/>
                </a:moveTo>
                <a:cubicBezTo>
                  <a:pt x="1398587" y="829204"/>
                  <a:pt x="1409701" y="832908"/>
                  <a:pt x="1398587" y="836612"/>
                </a:cubicBezTo>
                <a:cubicBezTo>
                  <a:pt x="1398587" y="836612"/>
                  <a:pt x="1393031" y="837538"/>
                  <a:pt x="1386088" y="839391"/>
                </a:cubicBezTo>
                <a:lnTo>
                  <a:pt x="1383772" y="840317"/>
                </a:lnTo>
                <a:lnTo>
                  <a:pt x="1397199" y="831519"/>
                </a:lnTo>
                <a:cubicBezTo>
                  <a:pt x="1401366" y="829204"/>
                  <a:pt x="1404146" y="827352"/>
                  <a:pt x="1402294" y="825500"/>
                </a:cubicBezTo>
                <a:close/>
                <a:moveTo>
                  <a:pt x="2671306" y="825004"/>
                </a:moveTo>
                <a:cubicBezTo>
                  <a:pt x="2674481" y="825897"/>
                  <a:pt x="2676296" y="827683"/>
                  <a:pt x="2674481" y="829468"/>
                </a:cubicBezTo>
                <a:cubicBezTo>
                  <a:pt x="2667224" y="829468"/>
                  <a:pt x="2670853" y="833040"/>
                  <a:pt x="2670853" y="836612"/>
                </a:cubicBezTo>
                <a:cubicBezTo>
                  <a:pt x="2663596" y="833040"/>
                  <a:pt x="2659967" y="833040"/>
                  <a:pt x="2652710" y="836612"/>
                </a:cubicBezTo>
                <a:cubicBezTo>
                  <a:pt x="2656339" y="829468"/>
                  <a:pt x="2663596" y="829468"/>
                  <a:pt x="2659967" y="825897"/>
                </a:cubicBezTo>
                <a:cubicBezTo>
                  <a:pt x="2663596" y="824111"/>
                  <a:pt x="2668131" y="824111"/>
                  <a:pt x="2671306" y="825004"/>
                </a:cubicBezTo>
                <a:close/>
                <a:moveTo>
                  <a:pt x="2763835" y="822325"/>
                </a:moveTo>
                <a:lnTo>
                  <a:pt x="2774948" y="825500"/>
                </a:lnTo>
                <a:lnTo>
                  <a:pt x="2760660" y="825500"/>
                </a:lnTo>
                <a:close/>
                <a:moveTo>
                  <a:pt x="2024060" y="822325"/>
                </a:moveTo>
                <a:lnTo>
                  <a:pt x="2030410" y="822325"/>
                </a:lnTo>
                <a:lnTo>
                  <a:pt x="2019297" y="825500"/>
                </a:lnTo>
                <a:close/>
                <a:moveTo>
                  <a:pt x="1443490" y="819150"/>
                </a:moveTo>
                <a:cubicBezTo>
                  <a:pt x="1443490" y="819150"/>
                  <a:pt x="1443490" y="819150"/>
                  <a:pt x="1465263" y="819150"/>
                </a:cubicBezTo>
                <a:cubicBezTo>
                  <a:pt x="1465263" y="819150"/>
                  <a:pt x="1465263" y="819150"/>
                  <a:pt x="1454377" y="825500"/>
                </a:cubicBezTo>
                <a:cubicBezTo>
                  <a:pt x="1454377" y="822325"/>
                  <a:pt x="1447120" y="822325"/>
                  <a:pt x="1439865" y="825500"/>
                </a:cubicBezTo>
                <a:close/>
                <a:moveTo>
                  <a:pt x="1428220" y="819150"/>
                </a:moveTo>
                <a:cubicBezTo>
                  <a:pt x="1428220" y="819150"/>
                  <a:pt x="1428220" y="819150"/>
                  <a:pt x="1431927" y="825500"/>
                </a:cubicBezTo>
                <a:cubicBezTo>
                  <a:pt x="1431927" y="822325"/>
                  <a:pt x="1424516" y="822325"/>
                  <a:pt x="1420812" y="822325"/>
                </a:cubicBezTo>
                <a:cubicBezTo>
                  <a:pt x="1420812" y="822325"/>
                  <a:pt x="1420812" y="822325"/>
                  <a:pt x="1428220" y="819150"/>
                </a:cubicBezTo>
                <a:close/>
                <a:moveTo>
                  <a:pt x="1894619" y="816402"/>
                </a:moveTo>
                <a:cubicBezTo>
                  <a:pt x="1896108" y="816123"/>
                  <a:pt x="1897060" y="816570"/>
                  <a:pt x="1897060" y="818355"/>
                </a:cubicBezTo>
                <a:cubicBezTo>
                  <a:pt x="1893250" y="821927"/>
                  <a:pt x="1885630" y="825499"/>
                  <a:pt x="1878010" y="821927"/>
                </a:cubicBezTo>
                <a:cubicBezTo>
                  <a:pt x="1880868" y="824606"/>
                  <a:pt x="1890154" y="817239"/>
                  <a:pt x="1894619" y="816402"/>
                </a:cubicBezTo>
                <a:close/>
                <a:moveTo>
                  <a:pt x="2258111" y="814916"/>
                </a:moveTo>
                <a:cubicBezTo>
                  <a:pt x="2258111" y="814916"/>
                  <a:pt x="2258111" y="814916"/>
                  <a:pt x="2258111" y="818620"/>
                </a:cubicBezTo>
                <a:cubicBezTo>
                  <a:pt x="2250667" y="822325"/>
                  <a:pt x="2250667" y="814916"/>
                  <a:pt x="2246945" y="818620"/>
                </a:cubicBezTo>
                <a:cubicBezTo>
                  <a:pt x="2246945" y="818620"/>
                  <a:pt x="2246945" y="818620"/>
                  <a:pt x="2258111" y="814916"/>
                </a:cubicBezTo>
                <a:close/>
                <a:moveTo>
                  <a:pt x="2640370" y="812641"/>
                </a:moveTo>
                <a:cubicBezTo>
                  <a:pt x="2646937" y="810260"/>
                  <a:pt x="2654441" y="810260"/>
                  <a:pt x="2663822" y="814070"/>
                </a:cubicBezTo>
                <a:cubicBezTo>
                  <a:pt x="2663822" y="814070"/>
                  <a:pt x="2663822" y="814070"/>
                  <a:pt x="2652565" y="821690"/>
                </a:cubicBezTo>
                <a:cubicBezTo>
                  <a:pt x="2652565" y="821690"/>
                  <a:pt x="2652565" y="821690"/>
                  <a:pt x="2660070" y="814070"/>
                </a:cubicBezTo>
                <a:cubicBezTo>
                  <a:pt x="2652565" y="817880"/>
                  <a:pt x="2637556" y="817880"/>
                  <a:pt x="2645061" y="825500"/>
                </a:cubicBezTo>
                <a:cubicBezTo>
                  <a:pt x="2641308" y="821690"/>
                  <a:pt x="2630052" y="817880"/>
                  <a:pt x="2622547" y="825500"/>
                </a:cubicBezTo>
                <a:cubicBezTo>
                  <a:pt x="2628175" y="819785"/>
                  <a:pt x="2633804" y="815022"/>
                  <a:pt x="2640370" y="812641"/>
                </a:cubicBezTo>
                <a:close/>
                <a:moveTo>
                  <a:pt x="2622547" y="806450"/>
                </a:moveTo>
                <a:lnTo>
                  <a:pt x="2633660" y="806450"/>
                </a:lnTo>
                <a:lnTo>
                  <a:pt x="2622547" y="814387"/>
                </a:lnTo>
                <a:close/>
                <a:moveTo>
                  <a:pt x="1515668" y="802481"/>
                </a:moveTo>
                <a:cubicBezTo>
                  <a:pt x="1517520" y="802481"/>
                  <a:pt x="1520296" y="803275"/>
                  <a:pt x="1523999" y="803275"/>
                </a:cubicBezTo>
                <a:cubicBezTo>
                  <a:pt x="1523999" y="803275"/>
                  <a:pt x="1523999" y="803275"/>
                  <a:pt x="1512887" y="806450"/>
                </a:cubicBezTo>
                <a:cubicBezTo>
                  <a:pt x="1512887" y="803275"/>
                  <a:pt x="1513813" y="802481"/>
                  <a:pt x="1515668" y="802481"/>
                </a:cubicBezTo>
                <a:close/>
                <a:moveTo>
                  <a:pt x="2670172" y="800100"/>
                </a:moveTo>
                <a:lnTo>
                  <a:pt x="2686047" y="800100"/>
                </a:lnTo>
                <a:lnTo>
                  <a:pt x="2686047" y="803275"/>
                </a:lnTo>
                <a:close/>
                <a:moveTo>
                  <a:pt x="2573335" y="796636"/>
                </a:moveTo>
                <a:cubicBezTo>
                  <a:pt x="2571483" y="796636"/>
                  <a:pt x="2569631" y="797574"/>
                  <a:pt x="2568242" y="798043"/>
                </a:cubicBezTo>
                <a:lnTo>
                  <a:pt x="2566639" y="797069"/>
                </a:lnTo>
                <a:close/>
                <a:moveTo>
                  <a:pt x="2565927" y="796636"/>
                </a:moveTo>
                <a:lnTo>
                  <a:pt x="2566639" y="797069"/>
                </a:lnTo>
                <a:lnTo>
                  <a:pt x="2565528" y="797141"/>
                </a:lnTo>
                <a:close/>
                <a:moveTo>
                  <a:pt x="2165065" y="796396"/>
                </a:moveTo>
                <a:cubicBezTo>
                  <a:pt x="2165065" y="796396"/>
                  <a:pt x="2165065" y="796396"/>
                  <a:pt x="2161344" y="803804"/>
                </a:cubicBezTo>
                <a:cubicBezTo>
                  <a:pt x="2157622" y="803804"/>
                  <a:pt x="2157622" y="803804"/>
                  <a:pt x="2153900" y="803804"/>
                </a:cubicBezTo>
                <a:cubicBezTo>
                  <a:pt x="2153900" y="803804"/>
                  <a:pt x="2153900" y="803804"/>
                  <a:pt x="2165065" y="796396"/>
                </a:cubicBezTo>
                <a:close/>
                <a:moveTo>
                  <a:pt x="2503485" y="788987"/>
                </a:moveTo>
                <a:lnTo>
                  <a:pt x="2500310" y="792162"/>
                </a:lnTo>
                <a:lnTo>
                  <a:pt x="2489197" y="792162"/>
                </a:lnTo>
                <a:close/>
                <a:moveTo>
                  <a:pt x="1639886" y="788987"/>
                </a:moveTo>
                <a:cubicBezTo>
                  <a:pt x="1628776" y="795337"/>
                  <a:pt x="1625069" y="792162"/>
                  <a:pt x="1617662" y="795337"/>
                </a:cubicBezTo>
                <a:cubicBezTo>
                  <a:pt x="1617662" y="792162"/>
                  <a:pt x="1632480" y="792162"/>
                  <a:pt x="1639886" y="788987"/>
                </a:cubicBezTo>
                <a:close/>
                <a:moveTo>
                  <a:pt x="2940048" y="783771"/>
                </a:moveTo>
                <a:cubicBezTo>
                  <a:pt x="2943858" y="784679"/>
                  <a:pt x="2948620" y="786493"/>
                  <a:pt x="2954335" y="788307"/>
                </a:cubicBezTo>
                <a:cubicBezTo>
                  <a:pt x="2942905" y="795564"/>
                  <a:pt x="2927665" y="806450"/>
                  <a:pt x="2916235" y="799193"/>
                </a:cubicBezTo>
                <a:cubicBezTo>
                  <a:pt x="2920045" y="795564"/>
                  <a:pt x="2923855" y="791936"/>
                  <a:pt x="2920045" y="791936"/>
                </a:cubicBezTo>
                <a:cubicBezTo>
                  <a:pt x="2920045" y="791936"/>
                  <a:pt x="2920045" y="791936"/>
                  <a:pt x="2931475" y="791936"/>
                </a:cubicBezTo>
                <a:cubicBezTo>
                  <a:pt x="2927665" y="788307"/>
                  <a:pt x="2939095" y="784679"/>
                  <a:pt x="2931475" y="784679"/>
                </a:cubicBezTo>
                <a:cubicBezTo>
                  <a:pt x="2933380" y="782864"/>
                  <a:pt x="2936238" y="782864"/>
                  <a:pt x="2940048" y="783771"/>
                </a:cubicBezTo>
                <a:close/>
                <a:moveTo>
                  <a:pt x="2119151" y="783034"/>
                </a:moveTo>
                <a:cubicBezTo>
                  <a:pt x="2123437" y="783034"/>
                  <a:pt x="2127247" y="785018"/>
                  <a:pt x="2127247" y="788987"/>
                </a:cubicBezTo>
                <a:lnTo>
                  <a:pt x="2108197" y="788987"/>
                </a:lnTo>
                <a:cubicBezTo>
                  <a:pt x="2110102" y="785018"/>
                  <a:pt x="2114865" y="783034"/>
                  <a:pt x="2119151" y="783034"/>
                </a:cubicBezTo>
                <a:close/>
                <a:moveTo>
                  <a:pt x="3012979" y="777875"/>
                </a:moveTo>
                <a:cubicBezTo>
                  <a:pt x="3012979" y="777875"/>
                  <a:pt x="3024185" y="785283"/>
                  <a:pt x="3024185" y="788987"/>
                </a:cubicBezTo>
                <a:cubicBezTo>
                  <a:pt x="3012979" y="792691"/>
                  <a:pt x="3020450" y="781579"/>
                  <a:pt x="3009244" y="785283"/>
                </a:cubicBezTo>
                <a:cubicBezTo>
                  <a:pt x="3001773" y="788987"/>
                  <a:pt x="2990567" y="788987"/>
                  <a:pt x="2983097" y="788987"/>
                </a:cubicBezTo>
                <a:cubicBezTo>
                  <a:pt x="2986832" y="788987"/>
                  <a:pt x="2983097" y="796395"/>
                  <a:pt x="2994303" y="792691"/>
                </a:cubicBezTo>
                <a:cubicBezTo>
                  <a:pt x="2994303" y="792691"/>
                  <a:pt x="2994303" y="792691"/>
                  <a:pt x="2998038" y="796395"/>
                </a:cubicBezTo>
                <a:cubicBezTo>
                  <a:pt x="2983097" y="792691"/>
                  <a:pt x="2979362" y="811212"/>
                  <a:pt x="2960685" y="811212"/>
                </a:cubicBezTo>
                <a:cubicBezTo>
                  <a:pt x="2968156" y="803804"/>
                  <a:pt x="2975626" y="800100"/>
                  <a:pt x="2986832" y="796395"/>
                </a:cubicBezTo>
                <a:cubicBezTo>
                  <a:pt x="2979362" y="796395"/>
                  <a:pt x="2971891" y="792691"/>
                  <a:pt x="2975626" y="785283"/>
                </a:cubicBezTo>
                <a:cubicBezTo>
                  <a:pt x="2975626" y="785283"/>
                  <a:pt x="2975626" y="785283"/>
                  <a:pt x="3012979" y="781579"/>
                </a:cubicBezTo>
                <a:cubicBezTo>
                  <a:pt x="3012979" y="781579"/>
                  <a:pt x="3012979" y="781579"/>
                  <a:pt x="3012979" y="777875"/>
                </a:cubicBezTo>
                <a:close/>
                <a:moveTo>
                  <a:pt x="2558518" y="777875"/>
                </a:moveTo>
                <a:cubicBezTo>
                  <a:pt x="2551110" y="785379"/>
                  <a:pt x="2547406" y="792884"/>
                  <a:pt x="2532589" y="796636"/>
                </a:cubicBezTo>
                <a:cubicBezTo>
                  <a:pt x="2538145" y="796636"/>
                  <a:pt x="2544627" y="797574"/>
                  <a:pt x="2551573" y="798043"/>
                </a:cubicBezTo>
                <a:lnTo>
                  <a:pt x="2565528" y="797141"/>
                </a:lnTo>
                <a:lnTo>
                  <a:pt x="2564075" y="798982"/>
                </a:lnTo>
                <a:cubicBezTo>
                  <a:pt x="2562222" y="801327"/>
                  <a:pt x="2558518" y="806017"/>
                  <a:pt x="2551110" y="815398"/>
                </a:cubicBezTo>
                <a:cubicBezTo>
                  <a:pt x="2543701" y="811645"/>
                  <a:pt x="2539997" y="819150"/>
                  <a:pt x="2528885" y="819150"/>
                </a:cubicBezTo>
                <a:cubicBezTo>
                  <a:pt x="2543701" y="811645"/>
                  <a:pt x="2528885" y="804141"/>
                  <a:pt x="2539997" y="800389"/>
                </a:cubicBezTo>
                <a:cubicBezTo>
                  <a:pt x="2532589" y="800389"/>
                  <a:pt x="2528885" y="800389"/>
                  <a:pt x="2517772" y="800389"/>
                </a:cubicBezTo>
                <a:cubicBezTo>
                  <a:pt x="2521476" y="800389"/>
                  <a:pt x="2517772" y="789132"/>
                  <a:pt x="2528885" y="789132"/>
                </a:cubicBezTo>
                <a:cubicBezTo>
                  <a:pt x="2528885" y="785379"/>
                  <a:pt x="2525180" y="785379"/>
                  <a:pt x="2521476" y="785379"/>
                </a:cubicBezTo>
                <a:cubicBezTo>
                  <a:pt x="2521476" y="785379"/>
                  <a:pt x="2521476" y="785379"/>
                  <a:pt x="2524254" y="785379"/>
                </a:cubicBezTo>
                <a:lnTo>
                  <a:pt x="2539997" y="785379"/>
                </a:lnTo>
                <a:cubicBezTo>
                  <a:pt x="2551110" y="789132"/>
                  <a:pt x="2551110" y="781627"/>
                  <a:pt x="2558518" y="777875"/>
                </a:cubicBezTo>
                <a:close/>
                <a:moveTo>
                  <a:pt x="2354260" y="777875"/>
                </a:moveTo>
                <a:lnTo>
                  <a:pt x="2362198" y="781050"/>
                </a:lnTo>
                <a:lnTo>
                  <a:pt x="2351085" y="784225"/>
                </a:lnTo>
                <a:close/>
                <a:moveTo>
                  <a:pt x="1985960" y="777875"/>
                </a:moveTo>
                <a:lnTo>
                  <a:pt x="1989135" y="781050"/>
                </a:lnTo>
                <a:lnTo>
                  <a:pt x="1985960" y="784225"/>
                </a:lnTo>
                <a:close/>
                <a:moveTo>
                  <a:pt x="2906002" y="776922"/>
                </a:moveTo>
                <a:lnTo>
                  <a:pt x="2907266" y="776922"/>
                </a:lnTo>
                <a:cubicBezTo>
                  <a:pt x="2909092" y="776922"/>
                  <a:pt x="2912743" y="776922"/>
                  <a:pt x="2920046" y="776922"/>
                </a:cubicBezTo>
                <a:cubicBezTo>
                  <a:pt x="2927348" y="780732"/>
                  <a:pt x="2909092" y="792162"/>
                  <a:pt x="2905440" y="792162"/>
                </a:cubicBezTo>
                <a:cubicBezTo>
                  <a:pt x="2905440" y="784542"/>
                  <a:pt x="2905440" y="788352"/>
                  <a:pt x="2912743" y="784542"/>
                </a:cubicBezTo>
                <a:cubicBezTo>
                  <a:pt x="2905440" y="784542"/>
                  <a:pt x="2901789" y="780732"/>
                  <a:pt x="2898138" y="784542"/>
                </a:cubicBezTo>
                <a:lnTo>
                  <a:pt x="2898138" y="788352"/>
                </a:lnTo>
                <a:cubicBezTo>
                  <a:pt x="2898138" y="788352"/>
                  <a:pt x="2898138" y="788352"/>
                  <a:pt x="2890835" y="788352"/>
                </a:cubicBezTo>
                <a:cubicBezTo>
                  <a:pt x="2896312" y="786447"/>
                  <a:pt x="2900876" y="782637"/>
                  <a:pt x="2904071" y="779303"/>
                </a:cubicBezTo>
                <a:close/>
                <a:moveTo>
                  <a:pt x="2436413" y="773793"/>
                </a:moveTo>
                <a:lnTo>
                  <a:pt x="2439199" y="775134"/>
                </a:lnTo>
                <a:lnTo>
                  <a:pt x="2428872" y="781050"/>
                </a:lnTo>
                <a:close/>
                <a:moveTo>
                  <a:pt x="2622547" y="773311"/>
                </a:moveTo>
                <a:cubicBezTo>
                  <a:pt x="2622547" y="773311"/>
                  <a:pt x="2622547" y="773311"/>
                  <a:pt x="2633660" y="773311"/>
                </a:cubicBezTo>
                <a:cubicBezTo>
                  <a:pt x="2637364" y="780851"/>
                  <a:pt x="2652181" y="769540"/>
                  <a:pt x="2655885" y="773311"/>
                </a:cubicBezTo>
                <a:cubicBezTo>
                  <a:pt x="2655885" y="780851"/>
                  <a:pt x="2644772" y="780851"/>
                  <a:pt x="2644772" y="777081"/>
                </a:cubicBezTo>
                <a:cubicBezTo>
                  <a:pt x="2644772" y="784621"/>
                  <a:pt x="2611435" y="784621"/>
                  <a:pt x="2600322" y="792162"/>
                </a:cubicBezTo>
                <a:cubicBezTo>
                  <a:pt x="2611435" y="788392"/>
                  <a:pt x="2611435" y="784621"/>
                  <a:pt x="2615139" y="777081"/>
                </a:cubicBezTo>
                <a:cubicBezTo>
                  <a:pt x="2622547" y="777081"/>
                  <a:pt x="2626251" y="780851"/>
                  <a:pt x="2629956" y="777081"/>
                </a:cubicBezTo>
                <a:cubicBezTo>
                  <a:pt x="2629956" y="777081"/>
                  <a:pt x="2626251" y="773311"/>
                  <a:pt x="2622547" y="773311"/>
                </a:cubicBezTo>
                <a:close/>
                <a:moveTo>
                  <a:pt x="2909092" y="773112"/>
                </a:moveTo>
                <a:lnTo>
                  <a:pt x="2906002" y="776922"/>
                </a:lnTo>
                <a:lnTo>
                  <a:pt x="2905440" y="776922"/>
                </a:lnTo>
                <a:cubicBezTo>
                  <a:pt x="2909092" y="773112"/>
                  <a:pt x="2909092" y="773112"/>
                  <a:pt x="2909092" y="773112"/>
                </a:cubicBezTo>
                <a:close/>
                <a:moveTo>
                  <a:pt x="2858273" y="772781"/>
                </a:moveTo>
                <a:cubicBezTo>
                  <a:pt x="2865940" y="771392"/>
                  <a:pt x="2873156" y="770466"/>
                  <a:pt x="2874960" y="774170"/>
                </a:cubicBezTo>
                <a:cubicBezTo>
                  <a:pt x="2871352" y="774170"/>
                  <a:pt x="2867744" y="774170"/>
                  <a:pt x="2864136" y="774170"/>
                </a:cubicBezTo>
                <a:cubicBezTo>
                  <a:pt x="2867744" y="777874"/>
                  <a:pt x="2867744" y="788987"/>
                  <a:pt x="2874960" y="781579"/>
                </a:cubicBezTo>
                <a:cubicBezTo>
                  <a:pt x="2874960" y="781579"/>
                  <a:pt x="2874960" y="781579"/>
                  <a:pt x="2871352" y="785283"/>
                </a:cubicBezTo>
                <a:cubicBezTo>
                  <a:pt x="2867744" y="774170"/>
                  <a:pt x="2842488" y="788987"/>
                  <a:pt x="2835272" y="781579"/>
                </a:cubicBezTo>
                <a:cubicBezTo>
                  <a:pt x="2835272" y="777874"/>
                  <a:pt x="2838880" y="774170"/>
                  <a:pt x="2838880" y="774170"/>
                </a:cubicBezTo>
                <a:cubicBezTo>
                  <a:pt x="2842488" y="776022"/>
                  <a:pt x="2850606" y="774170"/>
                  <a:pt x="2858273" y="772781"/>
                </a:cubicBezTo>
                <a:close/>
                <a:moveTo>
                  <a:pt x="2317747" y="769937"/>
                </a:moveTo>
                <a:lnTo>
                  <a:pt x="2328860" y="769937"/>
                </a:lnTo>
                <a:lnTo>
                  <a:pt x="2317747" y="773112"/>
                </a:lnTo>
                <a:close/>
                <a:moveTo>
                  <a:pt x="2633660" y="765770"/>
                </a:moveTo>
                <a:cubicBezTo>
                  <a:pt x="2641068" y="762000"/>
                  <a:pt x="2641068" y="762000"/>
                  <a:pt x="2648477" y="765770"/>
                </a:cubicBezTo>
                <a:cubicBezTo>
                  <a:pt x="2648477" y="765770"/>
                  <a:pt x="2648477" y="765770"/>
                  <a:pt x="2633660" y="773311"/>
                </a:cubicBezTo>
                <a:cubicBezTo>
                  <a:pt x="2633660" y="773311"/>
                  <a:pt x="2633660" y="773311"/>
                  <a:pt x="2633660" y="765770"/>
                </a:cubicBezTo>
                <a:close/>
                <a:moveTo>
                  <a:pt x="2711881" y="762396"/>
                </a:moveTo>
                <a:cubicBezTo>
                  <a:pt x="2711881" y="762396"/>
                  <a:pt x="2711881" y="762396"/>
                  <a:pt x="2719385" y="766167"/>
                </a:cubicBezTo>
                <a:cubicBezTo>
                  <a:pt x="2715633" y="766167"/>
                  <a:pt x="2708128" y="766167"/>
                  <a:pt x="2711881" y="762396"/>
                </a:cubicBezTo>
                <a:close/>
                <a:moveTo>
                  <a:pt x="2317660" y="759354"/>
                </a:moveTo>
                <a:cubicBezTo>
                  <a:pt x="2310216" y="766762"/>
                  <a:pt x="2310216" y="766762"/>
                  <a:pt x="2310216" y="766762"/>
                </a:cubicBezTo>
                <a:lnTo>
                  <a:pt x="2310755" y="765152"/>
                </a:lnTo>
                <a:close/>
                <a:moveTo>
                  <a:pt x="2819397" y="758825"/>
                </a:moveTo>
                <a:lnTo>
                  <a:pt x="2830510" y="758825"/>
                </a:lnTo>
                <a:lnTo>
                  <a:pt x="2827335" y="762000"/>
                </a:lnTo>
                <a:close/>
                <a:moveTo>
                  <a:pt x="2041522" y="758825"/>
                </a:moveTo>
                <a:cubicBezTo>
                  <a:pt x="2041522" y="769937"/>
                  <a:pt x="2030410" y="766233"/>
                  <a:pt x="2023001" y="777346"/>
                </a:cubicBezTo>
                <a:cubicBezTo>
                  <a:pt x="2023001" y="762529"/>
                  <a:pt x="2008185" y="781050"/>
                  <a:pt x="1997072" y="777346"/>
                </a:cubicBezTo>
                <a:cubicBezTo>
                  <a:pt x="1997072" y="777346"/>
                  <a:pt x="2000776" y="769937"/>
                  <a:pt x="2000776" y="769937"/>
                </a:cubicBezTo>
                <a:cubicBezTo>
                  <a:pt x="2011889" y="762529"/>
                  <a:pt x="2026705" y="769937"/>
                  <a:pt x="2041522" y="758825"/>
                </a:cubicBezTo>
                <a:close/>
                <a:moveTo>
                  <a:pt x="2489197" y="755650"/>
                </a:moveTo>
                <a:lnTo>
                  <a:pt x="2506660" y="758825"/>
                </a:lnTo>
                <a:lnTo>
                  <a:pt x="2500310" y="758825"/>
                </a:lnTo>
                <a:close/>
                <a:moveTo>
                  <a:pt x="2477886" y="755650"/>
                </a:moveTo>
                <a:cubicBezTo>
                  <a:pt x="2481656" y="755650"/>
                  <a:pt x="2485427" y="759279"/>
                  <a:pt x="2489197" y="762907"/>
                </a:cubicBezTo>
                <a:lnTo>
                  <a:pt x="2477886" y="773793"/>
                </a:lnTo>
                <a:lnTo>
                  <a:pt x="2467989" y="776514"/>
                </a:lnTo>
                <a:cubicBezTo>
                  <a:pt x="2463747" y="775607"/>
                  <a:pt x="2459035" y="773793"/>
                  <a:pt x="2455264" y="773793"/>
                </a:cubicBezTo>
                <a:cubicBezTo>
                  <a:pt x="2455264" y="773793"/>
                  <a:pt x="2455264" y="777421"/>
                  <a:pt x="2455264" y="777421"/>
                </a:cubicBezTo>
                <a:cubicBezTo>
                  <a:pt x="2455264" y="777421"/>
                  <a:pt x="2451494" y="770164"/>
                  <a:pt x="2443953" y="773793"/>
                </a:cubicBezTo>
                <a:cubicBezTo>
                  <a:pt x="2443953" y="773793"/>
                  <a:pt x="2443953" y="773793"/>
                  <a:pt x="2443953" y="777421"/>
                </a:cubicBezTo>
                <a:lnTo>
                  <a:pt x="2439199" y="775134"/>
                </a:lnTo>
                <a:lnTo>
                  <a:pt x="2448666" y="769711"/>
                </a:lnTo>
                <a:cubicBezTo>
                  <a:pt x="2457149" y="768350"/>
                  <a:pt x="2466575" y="768350"/>
                  <a:pt x="2474116" y="766536"/>
                </a:cubicBezTo>
                <a:cubicBezTo>
                  <a:pt x="2477886" y="762907"/>
                  <a:pt x="2481656" y="755650"/>
                  <a:pt x="2477886" y="755650"/>
                </a:cubicBezTo>
                <a:close/>
                <a:moveTo>
                  <a:pt x="2328860" y="747712"/>
                </a:moveTo>
                <a:lnTo>
                  <a:pt x="2324097" y="758824"/>
                </a:lnTo>
                <a:lnTo>
                  <a:pt x="2320922" y="750887"/>
                </a:lnTo>
                <a:close/>
                <a:moveTo>
                  <a:pt x="2305680" y="739792"/>
                </a:moveTo>
                <a:cubicBezTo>
                  <a:pt x="2310914" y="738055"/>
                  <a:pt x="2313007" y="743611"/>
                  <a:pt x="2321381" y="740833"/>
                </a:cubicBezTo>
                <a:cubicBezTo>
                  <a:pt x="2321381" y="751946"/>
                  <a:pt x="2302772" y="748242"/>
                  <a:pt x="2306494" y="755650"/>
                </a:cubicBezTo>
                <a:cubicBezTo>
                  <a:pt x="2306494" y="759354"/>
                  <a:pt x="2310216" y="755650"/>
                  <a:pt x="2313938" y="755650"/>
                </a:cubicBezTo>
                <a:lnTo>
                  <a:pt x="2310755" y="765152"/>
                </a:lnTo>
                <a:lnTo>
                  <a:pt x="2302772" y="771856"/>
                </a:lnTo>
                <a:cubicBezTo>
                  <a:pt x="2297190" y="775097"/>
                  <a:pt x="2291607" y="777875"/>
                  <a:pt x="2287885" y="781579"/>
                </a:cubicBezTo>
                <a:cubicBezTo>
                  <a:pt x="2310216" y="774171"/>
                  <a:pt x="2299051" y="796396"/>
                  <a:pt x="2317660" y="792691"/>
                </a:cubicBezTo>
                <a:cubicBezTo>
                  <a:pt x="2317660" y="792691"/>
                  <a:pt x="2339991" y="777875"/>
                  <a:pt x="2343712" y="785283"/>
                </a:cubicBezTo>
                <a:cubicBezTo>
                  <a:pt x="2343712" y="785283"/>
                  <a:pt x="2343712" y="785283"/>
                  <a:pt x="2313938" y="796396"/>
                </a:cubicBezTo>
                <a:cubicBezTo>
                  <a:pt x="2325103" y="803804"/>
                  <a:pt x="2343712" y="803804"/>
                  <a:pt x="2358600" y="803804"/>
                </a:cubicBezTo>
                <a:cubicBezTo>
                  <a:pt x="2366043" y="800100"/>
                  <a:pt x="2369765" y="796396"/>
                  <a:pt x="2380930" y="792691"/>
                </a:cubicBezTo>
                <a:cubicBezTo>
                  <a:pt x="2380930" y="792691"/>
                  <a:pt x="2380930" y="792691"/>
                  <a:pt x="2384652" y="796396"/>
                </a:cubicBezTo>
                <a:cubicBezTo>
                  <a:pt x="2399540" y="792691"/>
                  <a:pt x="2380930" y="788987"/>
                  <a:pt x="2392096" y="785283"/>
                </a:cubicBezTo>
                <a:cubicBezTo>
                  <a:pt x="2399540" y="792691"/>
                  <a:pt x="2421870" y="777875"/>
                  <a:pt x="2433036" y="792691"/>
                </a:cubicBezTo>
                <a:cubicBezTo>
                  <a:pt x="2429314" y="785283"/>
                  <a:pt x="2440479" y="785283"/>
                  <a:pt x="2444201" y="785283"/>
                </a:cubicBezTo>
                <a:cubicBezTo>
                  <a:pt x="2433036" y="781579"/>
                  <a:pt x="2447923" y="796396"/>
                  <a:pt x="2444201" y="792691"/>
                </a:cubicBezTo>
                <a:cubicBezTo>
                  <a:pt x="2436758" y="796396"/>
                  <a:pt x="2433036" y="788987"/>
                  <a:pt x="2425592" y="800100"/>
                </a:cubicBezTo>
                <a:cubicBezTo>
                  <a:pt x="2425592" y="800100"/>
                  <a:pt x="2429314" y="803804"/>
                  <a:pt x="2433036" y="803804"/>
                </a:cubicBezTo>
                <a:cubicBezTo>
                  <a:pt x="2433036" y="803804"/>
                  <a:pt x="2433036" y="803804"/>
                  <a:pt x="2425592" y="803804"/>
                </a:cubicBezTo>
                <a:cubicBezTo>
                  <a:pt x="2425592" y="803804"/>
                  <a:pt x="2425592" y="803804"/>
                  <a:pt x="2436758" y="814916"/>
                </a:cubicBezTo>
                <a:cubicBezTo>
                  <a:pt x="2433036" y="814916"/>
                  <a:pt x="2425592" y="811212"/>
                  <a:pt x="2425592" y="818620"/>
                </a:cubicBezTo>
                <a:cubicBezTo>
                  <a:pt x="2418149" y="822325"/>
                  <a:pt x="2414427" y="829733"/>
                  <a:pt x="2406983" y="829733"/>
                </a:cubicBezTo>
                <a:cubicBezTo>
                  <a:pt x="2406983" y="829733"/>
                  <a:pt x="2406983" y="829733"/>
                  <a:pt x="2403261" y="822325"/>
                </a:cubicBezTo>
                <a:cubicBezTo>
                  <a:pt x="2384652" y="833437"/>
                  <a:pt x="2399540" y="811212"/>
                  <a:pt x="2380930" y="818620"/>
                </a:cubicBezTo>
                <a:cubicBezTo>
                  <a:pt x="2380930" y="818620"/>
                  <a:pt x="2380930" y="818620"/>
                  <a:pt x="2384652" y="826029"/>
                </a:cubicBezTo>
                <a:cubicBezTo>
                  <a:pt x="2380930" y="811212"/>
                  <a:pt x="2354878" y="829733"/>
                  <a:pt x="2354878" y="826029"/>
                </a:cubicBezTo>
                <a:cubicBezTo>
                  <a:pt x="2354878" y="826029"/>
                  <a:pt x="2354878" y="826029"/>
                  <a:pt x="2354878" y="829733"/>
                </a:cubicBezTo>
                <a:cubicBezTo>
                  <a:pt x="2328825" y="848254"/>
                  <a:pt x="2325103" y="826029"/>
                  <a:pt x="2302772" y="837141"/>
                </a:cubicBezTo>
                <a:cubicBezTo>
                  <a:pt x="2299051" y="840845"/>
                  <a:pt x="2272998" y="844550"/>
                  <a:pt x="2276720" y="855662"/>
                </a:cubicBezTo>
                <a:cubicBezTo>
                  <a:pt x="2269276" y="851958"/>
                  <a:pt x="2246945" y="863070"/>
                  <a:pt x="2235780" y="870479"/>
                </a:cubicBezTo>
                <a:cubicBezTo>
                  <a:pt x="2235780" y="870479"/>
                  <a:pt x="2235780" y="870479"/>
                  <a:pt x="2239502" y="863070"/>
                </a:cubicBezTo>
                <a:cubicBezTo>
                  <a:pt x="2235780" y="859366"/>
                  <a:pt x="2224614" y="866774"/>
                  <a:pt x="2224614" y="870479"/>
                </a:cubicBezTo>
                <a:cubicBezTo>
                  <a:pt x="2220893" y="866774"/>
                  <a:pt x="2206005" y="877887"/>
                  <a:pt x="2198562" y="874183"/>
                </a:cubicBezTo>
                <a:cubicBezTo>
                  <a:pt x="2213449" y="870479"/>
                  <a:pt x="2209727" y="863070"/>
                  <a:pt x="2220893" y="863070"/>
                </a:cubicBezTo>
                <a:cubicBezTo>
                  <a:pt x="2220893" y="859366"/>
                  <a:pt x="2217171" y="851958"/>
                  <a:pt x="2213449" y="855662"/>
                </a:cubicBezTo>
                <a:cubicBezTo>
                  <a:pt x="2217171" y="851958"/>
                  <a:pt x="2217171" y="840845"/>
                  <a:pt x="2228336" y="833437"/>
                </a:cubicBezTo>
                <a:cubicBezTo>
                  <a:pt x="2232058" y="833437"/>
                  <a:pt x="2239502" y="840845"/>
                  <a:pt x="2239502" y="837141"/>
                </a:cubicBezTo>
                <a:cubicBezTo>
                  <a:pt x="2228336" y="833437"/>
                  <a:pt x="2232058" y="844550"/>
                  <a:pt x="2220893" y="844550"/>
                </a:cubicBezTo>
                <a:cubicBezTo>
                  <a:pt x="2232058" y="844550"/>
                  <a:pt x="2228336" y="855662"/>
                  <a:pt x="2243223" y="851958"/>
                </a:cubicBezTo>
                <a:cubicBezTo>
                  <a:pt x="2250667" y="844550"/>
                  <a:pt x="2235780" y="851958"/>
                  <a:pt x="2239502" y="844550"/>
                </a:cubicBezTo>
                <a:cubicBezTo>
                  <a:pt x="2246945" y="851958"/>
                  <a:pt x="2261833" y="840845"/>
                  <a:pt x="2269276" y="840845"/>
                </a:cubicBezTo>
                <a:cubicBezTo>
                  <a:pt x="2265554" y="840845"/>
                  <a:pt x="2265554" y="837141"/>
                  <a:pt x="2258111" y="840845"/>
                </a:cubicBezTo>
                <a:cubicBezTo>
                  <a:pt x="2258111" y="840845"/>
                  <a:pt x="2258111" y="840845"/>
                  <a:pt x="2261833" y="829733"/>
                </a:cubicBezTo>
                <a:cubicBezTo>
                  <a:pt x="2272998" y="829733"/>
                  <a:pt x="2261833" y="833437"/>
                  <a:pt x="2265554" y="833437"/>
                </a:cubicBezTo>
                <a:cubicBezTo>
                  <a:pt x="2272998" y="837141"/>
                  <a:pt x="2280442" y="837141"/>
                  <a:pt x="2284163" y="829733"/>
                </a:cubicBezTo>
                <a:cubicBezTo>
                  <a:pt x="2280442" y="829733"/>
                  <a:pt x="2280442" y="822325"/>
                  <a:pt x="2276720" y="826029"/>
                </a:cubicBezTo>
                <a:cubicBezTo>
                  <a:pt x="2276720" y="826029"/>
                  <a:pt x="2276720" y="826029"/>
                  <a:pt x="2280442" y="814916"/>
                </a:cubicBezTo>
                <a:cubicBezTo>
                  <a:pt x="2272998" y="814916"/>
                  <a:pt x="2261833" y="811212"/>
                  <a:pt x="2258111" y="814916"/>
                </a:cubicBezTo>
                <a:cubicBezTo>
                  <a:pt x="2265554" y="811212"/>
                  <a:pt x="2261833" y="803804"/>
                  <a:pt x="2254389" y="803804"/>
                </a:cubicBezTo>
                <a:cubicBezTo>
                  <a:pt x="2250667" y="811212"/>
                  <a:pt x="2243223" y="803804"/>
                  <a:pt x="2239502" y="803804"/>
                </a:cubicBezTo>
                <a:cubicBezTo>
                  <a:pt x="2239502" y="803804"/>
                  <a:pt x="2239502" y="803804"/>
                  <a:pt x="2224614" y="811212"/>
                </a:cubicBezTo>
                <a:cubicBezTo>
                  <a:pt x="2202284" y="818620"/>
                  <a:pt x="2202284" y="807508"/>
                  <a:pt x="2187396" y="811212"/>
                </a:cubicBezTo>
                <a:cubicBezTo>
                  <a:pt x="2187396" y="814916"/>
                  <a:pt x="2191118" y="814916"/>
                  <a:pt x="2194840" y="814916"/>
                </a:cubicBezTo>
                <a:cubicBezTo>
                  <a:pt x="2179953" y="818620"/>
                  <a:pt x="2168787" y="829733"/>
                  <a:pt x="2150178" y="829733"/>
                </a:cubicBezTo>
                <a:cubicBezTo>
                  <a:pt x="2150178" y="829733"/>
                  <a:pt x="2150178" y="829733"/>
                  <a:pt x="2153900" y="829733"/>
                </a:cubicBezTo>
                <a:cubicBezTo>
                  <a:pt x="2150178" y="829733"/>
                  <a:pt x="2135291" y="829733"/>
                  <a:pt x="2135291" y="837141"/>
                </a:cubicBezTo>
                <a:cubicBezTo>
                  <a:pt x="2112960" y="829733"/>
                  <a:pt x="2165065" y="822325"/>
                  <a:pt x="2142735" y="814916"/>
                </a:cubicBezTo>
                <a:cubicBezTo>
                  <a:pt x="2142735" y="818620"/>
                  <a:pt x="2142735" y="814916"/>
                  <a:pt x="2139013" y="814916"/>
                </a:cubicBezTo>
                <a:cubicBezTo>
                  <a:pt x="2139013" y="814916"/>
                  <a:pt x="2139013" y="814916"/>
                  <a:pt x="2139013" y="811212"/>
                </a:cubicBezTo>
                <a:cubicBezTo>
                  <a:pt x="2142735" y="814916"/>
                  <a:pt x="2153900" y="807508"/>
                  <a:pt x="2146456" y="814916"/>
                </a:cubicBezTo>
                <a:cubicBezTo>
                  <a:pt x="2153900" y="811212"/>
                  <a:pt x="2161344" y="807508"/>
                  <a:pt x="2161344" y="803804"/>
                </a:cubicBezTo>
                <a:cubicBezTo>
                  <a:pt x="2165065" y="800100"/>
                  <a:pt x="2191118" y="800100"/>
                  <a:pt x="2183674" y="788987"/>
                </a:cubicBezTo>
                <a:cubicBezTo>
                  <a:pt x="2183674" y="788987"/>
                  <a:pt x="2183674" y="788987"/>
                  <a:pt x="2187396" y="796396"/>
                </a:cubicBezTo>
                <a:cubicBezTo>
                  <a:pt x="2191118" y="792691"/>
                  <a:pt x="2202284" y="792691"/>
                  <a:pt x="2209727" y="788987"/>
                </a:cubicBezTo>
                <a:cubicBezTo>
                  <a:pt x="2198562" y="788987"/>
                  <a:pt x="2209727" y="781579"/>
                  <a:pt x="2209727" y="781579"/>
                </a:cubicBezTo>
                <a:cubicBezTo>
                  <a:pt x="2220893" y="781579"/>
                  <a:pt x="2235780" y="766762"/>
                  <a:pt x="2246945" y="766762"/>
                </a:cubicBezTo>
                <a:cubicBezTo>
                  <a:pt x="2250667" y="755650"/>
                  <a:pt x="2239502" y="763058"/>
                  <a:pt x="2235780" y="763058"/>
                </a:cubicBezTo>
                <a:cubicBezTo>
                  <a:pt x="2246945" y="759354"/>
                  <a:pt x="2246945" y="751946"/>
                  <a:pt x="2261833" y="751946"/>
                </a:cubicBezTo>
                <a:cubicBezTo>
                  <a:pt x="2261833" y="748242"/>
                  <a:pt x="2261833" y="748242"/>
                  <a:pt x="2258111" y="748242"/>
                </a:cubicBezTo>
                <a:cubicBezTo>
                  <a:pt x="2258111" y="748242"/>
                  <a:pt x="2258111" y="748242"/>
                  <a:pt x="2265554" y="751946"/>
                </a:cubicBezTo>
                <a:cubicBezTo>
                  <a:pt x="2272998" y="748242"/>
                  <a:pt x="2284163" y="748242"/>
                  <a:pt x="2280442" y="744537"/>
                </a:cubicBezTo>
                <a:cubicBezTo>
                  <a:pt x="2280442" y="744537"/>
                  <a:pt x="2280442" y="744537"/>
                  <a:pt x="2280442" y="748242"/>
                </a:cubicBezTo>
                <a:cubicBezTo>
                  <a:pt x="2284163" y="751946"/>
                  <a:pt x="2287885" y="748242"/>
                  <a:pt x="2291607" y="744537"/>
                </a:cubicBezTo>
                <a:cubicBezTo>
                  <a:pt x="2291607" y="744537"/>
                  <a:pt x="2291607" y="744537"/>
                  <a:pt x="2291607" y="740833"/>
                </a:cubicBezTo>
                <a:cubicBezTo>
                  <a:pt x="2302772" y="740833"/>
                  <a:pt x="2276720" y="755650"/>
                  <a:pt x="2299051" y="751946"/>
                </a:cubicBezTo>
                <a:cubicBezTo>
                  <a:pt x="2299051" y="751946"/>
                  <a:pt x="2299051" y="751946"/>
                  <a:pt x="2299051" y="744537"/>
                </a:cubicBezTo>
                <a:cubicBezTo>
                  <a:pt x="2301842" y="741759"/>
                  <a:pt x="2303935" y="740370"/>
                  <a:pt x="2305680" y="739792"/>
                </a:cubicBezTo>
                <a:close/>
                <a:moveTo>
                  <a:pt x="2753156" y="739775"/>
                </a:moveTo>
                <a:cubicBezTo>
                  <a:pt x="2753156" y="739775"/>
                  <a:pt x="2753156" y="739775"/>
                  <a:pt x="2760660" y="751086"/>
                </a:cubicBezTo>
                <a:cubicBezTo>
                  <a:pt x="2741899" y="751086"/>
                  <a:pt x="2726890" y="762396"/>
                  <a:pt x="2711881" y="762396"/>
                </a:cubicBezTo>
                <a:lnTo>
                  <a:pt x="2678110" y="769937"/>
                </a:lnTo>
                <a:cubicBezTo>
                  <a:pt x="2693119" y="762396"/>
                  <a:pt x="2689367" y="754856"/>
                  <a:pt x="2696871" y="751086"/>
                </a:cubicBezTo>
                <a:cubicBezTo>
                  <a:pt x="2700624" y="751086"/>
                  <a:pt x="2689367" y="754856"/>
                  <a:pt x="2700624" y="754856"/>
                </a:cubicBezTo>
                <a:cubicBezTo>
                  <a:pt x="2711881" y="743545"/>
                  <a:pt x="2738146" y="751086"/>
                  <a:pt x="2753156" y="739775"/>
                </a:cubicBezTo>
                <a:close/>
                <a:moveTo>
                  <a:pt x="1390498" y="732498"/>
                </a:moveTo>
                <a:cubicBezTo>
                  <a:pt x="1391795" y="732267"/>
                  <a:pt x="1392924" y="733424"/>
                  <a:pt x="1393826" y="737129"/>
                </a:cubicBezTo>
                <a:cubicBezTo>
                  <a:pt x="1379393" y="740833"/>
                  <a:pt x="1361354" y="766762"/>
                  <a:pt x="1354139" y="748241"/>
                </a:cubicBezTo>
                <a:cubicBezTo>
                  <a:pt x="1368569" y="740833"/>
                  <a:pt x="1364961" y="748241"/>
                  <a:pt x="1375786" y="744537"/>
                </a:cubicBezTo>
                <a:cubicBezTo>
                  <a:pt x="1375786" y="744537"/>
                  <a:pt x="1375786" y="744537"/>
                  <a:pt x="1375786" y="740833"/>
                </a:cubicBezTo>
                <a:cubicBezTo>
                  <a:pt x="1381198" y="746389"/>
                  <a:pt x="1386609" y="733193"/>
                  <a:pt x="1390498" y="732498"/>
                </a:cubicBezTo>
                <a:close/>
                <a:moveTo>
                  <a:pt x="2555873" y="728662"/>
                </a:moveTo>
                <a:cubicBezTo>
                  <a:pt x="2552169" y="728662"/>
                  <a:pt x="2555873" y="732630"/>
                  <a:pt x="2555873" y="736599"/>
                </a:cubicBezTo>
                <a:cubicBezTo>
                  <a:pt x="2555873" y="732630"/>
                  <a:pt x="2552169" y="732630"/>
                  <a:pt x="2544760" y="732630"/>
                </a:cubicBezTo>
                <a:cubicBezTo>
                  <a:pt x="2544760" y="732630"/>
                  <a:pt x="2544760" y="732630"/>
                  <a:pt x="2555873" y="728662"/>
                </a:cubicBezTo>
                <a:close/>
                <a:moveTo>
                  <a:pt x="2528885" y="728662"/>
                </a:moveTo>
                <a:cubicBezTo>
                  <a:pt x="2539998" y="732366"/>
                  <a:pt x="2536294" y="732366"/>
                  <a:pt x="2532589" y="739774"/>
                </a:cubicBezTo>
                <a:close/>
                <a:moveTo>
                  <a:pt x="2366166" y="722312"/>
                </a:moveTo>
                <a:cubicBezTo>
                  <a:pt x="2366166" y="722312"/>
                  <a:pt x="2366166" y="722312"/>
                  <a:pt x="2362198" y="728662"/>
                </a:cubicBezTo>
                <a:cubicBezTo>
                  <a:pt x="2362198" y="728662"/>
                  <a:pt x="2354260" y="725487"/>
                  <a:pt x="2366166" y="722312"/>
                </a:cubicBezTo>
                <a:close/>
                <a:moveTo>
                  <a:pt x="2374731" y="720554"/>
                </a:moveTo>
                <a:lnTo>
                  <a:pt x="2372877" y="721858"/>
                </a:lnTo>
                <a:lnTo>
                  <a:pt x="2372975" y="720713"/>
                </a:lnTo>
                <a:close/>
                <a:moveTo>
                  <a:pt x="2376629" y="710973"/>
                </a:moveTo>
                <a:cubicBezTo>
                  <a:pt x="2376629" y="712787"/>
                  <a:pt x="2374753" y="714601"/>
                  <a:pt x="2373346" y="716416"/>
                </a:cubicBezTo>
                <a:lnTo>
                  <a:pt x="2372975" y="720713"/>
                </a:lnTo>
                <a:lnTo>
                  <a:pt x="2371587" y="720838"/>
                </a:lnTo>
                <a:cubicBezTo>
                  <a:pt x="2369359" y="720724"/>
                  <a:pt x="2368186" y="720044"/>
                  <a:pt x="2369124" y="718230"/>
                </a:cubicBezTo>
                <a:cubicBezTo>
                  <a:pt x="2369124" y="718230"/>
                  <a:pt x="2369124" y="718230"/>
                  <a:pt x="2376629" y="710973"/>
                </a:cubicBezTo>
                <a:close/>
                <a:moveTo>
                  <a:pt x="2395436" y="706630"/>
                </a:moveTo>
                <a:lnTo>
                  <a:pt x="2396797" y="709158"/>
                </a:lnTo>
                <a:cubicBezTo>
                  <a:pt x="2398204" y="710973"/>
                  <a:pt x="2399142" y="712787"/>
                  <a:pt x="2391638" y="714601"/>
                </a:cubicBezTo>
                <a:cubicBezTo>
                  <a:pt x="2395390" y="714601"/>
                  <a:pt x="2391638" y="725487"/>
                  <a:pt x="2399143" y="721858"/>
                </a:cubicBezTo>
                <a:cubicBezTo>
                  <a:pt x="2399143" y="721858"/>
                  <a:pt x="2399143" y="721858"/>
                  <a:pt x="2391638" y="721858"/>
                </a:cubicBezTo>
                <a:cubicBezTo>
                  <a:pt x="2393514" y="718230"/>
                  <a:pt x="2386948" y="719137"/>
                  <a:pt x="2380381" y="720044"/>
                </a:cubicBezTo>
                <a:lnTo>
                  <a:pt x="2374731" y="720554"/>
                </a:lnTo>
                <a:lnTo>
                  <a:pt x="2388355" y="710973"/>
                </a:lnTo>
                <a:close/>
                <a:moveTo>
                  <a:pt x="2395559" y="706275"/>
                </a:moveTo>
                <a:lnTo>
                  <a:pt x="2395566" y="706550"/>
                </a:lnTo>
                <a:lnTo>
                  <a:pt x="2395436" y="706630"/>
                </a:lnTo>
                <a:lnTo>
                  <a:pt x="2395332" y="706437"/>
                </a:lnTo>
                <a:close/>
                <a:moveTo>
                  <a:pt x="1825622" y="703140"/>
                </a:moveTo>
                <a:lnTo>
                  <a:pt x="1829327" y="706804"/>
                </a:lnTo>
                <a:lnTo>
                  <a:pt x="1827474" y="707720"/>
                </a:lnTo>
                <a:cubicBezTo>
                  <a:pt x="1825622" y="708636"/>
                  <a:pt x="1821918" y="710467"/>
                  <a:pt x="1814510" y="714131"/>
                </a:cubicBezTo>
                <a:cubicBezTo>
                  <a:pt x="1814510" y="706804"/>
                  <a:pt x="1825622" y="699477"/>
                  <a:pt x="1825622" y="703140"/>
                </a:cubicBezTo>
                <a:close/>
                <a:moveTo>
                  <a:pt x="3093837" y="701708"/>
                </a:moveTo>
                <a:lnTo>
                  <a:pt x="3093914" y="701752"/>
                </a:lnTo>
                <a:lnTo>
                  <a:pt x="3090860" y="703792"/>
                </a:lnTo>
                <a:cubicBezTo>
                  <a:pt x="3091813" y="701940"/>
                  <a:pt x="3092765" y="701477"/>
                  <a:pt x="3093837" y="701708"/>
                </a:cubicBezTo>
                <a:close/>
                <a:moveTo>
                  <a:pt x="2385414" y="701278"/>
                </a:moveTo>
                <a:cubicBezTo>
                  <a:pt x="2387730" y="700881"/>
                  <a:pt x="2390508" y="701674"/>
                  <a:pt x="2392360" y="703262"/>
                </a:cubicBezTo>
                <a:cubicBezTo>
                  <a:pt x="2392360" y="703262"/>
                  <a:pt x="2392360" y="703262"/>
                  <a:pt x="2381247" y="706437"/>
                </a:cubicBezTo>
                <a:cubicBezTo>
                  <a:pt x="2381247" y="703262"/>
                  <a:pt x="2383099" y="701674"/>
                  <a:pt x="2385414" y="701278"/>
                </a:cubicBezTo>
                <a:close/>
                <a:moveTo>
                  <a:pt x="1901029" y="700418"/>
                </a:moveTo>
                <a:cubicBezTo>
                  <a:pt x="1903708" y="699029"/>
                  <a:pt x="1906387" y="699029"/>
                  <a:pt x="1908173" y="702733"/>
                </a:cubicBezTo>
                <a:cubicBezTo>
                  <a:pt x="1904601" y="706437"/>
                  <a:pt x="1893885" y="706437"/>
                  <a:pt x="1893885" y="706437"/>
                </a:cubicBezTo>
                <a:cubicBezTo>
                  <a:pt x="1895671" y="704585"/>
                  <a:pt x="1898350" y="701807"/>
                  <a:pt x="1901029" y="700418"/>
                </a:cubicBezTo>
                <a:close/>
                <a:moveTo>
                  <a:pt x="2395390" y="700087"/>
                </a:moveTo>
                <a:cubicBezTo>
                  <a:pt x="2395390" y="700087"/>
                  <a:pt x="2395390" y="700087"/>
                  <a:pt x="2399143" y="703716"/>
                </a:cubicBezTo>
                <a:lnTo>
                  <a:pt x="2395559" y="706275"/>
                </a:lnTo>
                <a:close/>
                <a:moveTo>
                  <a:pt x="1692276" y="700087"/>
                </a:moveTo>
                <a:lnTo>
                  <a:pt x="1703387" y="700087"/>
                </a:lnTo>
                <a:lnTo>
                  <a:pt x="1689098" y="706437"/>
                </a:lnTo>
                <a:close/>
                <a:moveTo>
                  <a:pt x="2615602" y="699135"/>
                </a:moveTo>
                <a:cubicBezTo>
                  <a:pt x="2615602" y="699135"/>
                  <a:pt x="2615602" y="699135"/>
                  <a:pt x="2619372" y="710565"/>
                </a:cubicBezTo>
                <a:cubicBezTo>
                  <a:pt x="2611831" y="702945"/>
                  <a:pt x="2604291" y="710565"/>
                  <a:pt x="2596750" y="714375"/>
                </a:cubicBezTo>
                <a:cubicBezTo>
                  <a:pt x="2596750" y="714375"/>
                  <a:pt x="2596750" y="714375"/>
                  <a:pt x="2596750" y="718185"/>
                </a:cubicBezTo>
                <a:cubicBezTo>
                  <a:pt x="2577899" y="729615"/>
                  <a:pt x="2581669" y="721995"/>
                  <a:pt x="2562817" y="733425"/>
                </a:cubicBezTo>
                <a:lnTo>
                  <a:pt x="2559047" y="725805"/>
                </a:lnTo>
                <a:cubicBezTo>
                  <a:pt x="2574128" y="721995"/>
                  <a:pt x="2585439" y="706755"/>
                  <a:pt x="2600521" y="702945"/>
                </a:cubicBezTo>
                <a:cubicBezTo>
                  <a:pt x="2600521" y="714375"/>
                  <a:pt x="2611831" y="695325"/>
                  <a:pt x="2615602" y="699135"/>
                </a:cubicBezTo>
                <a:close/>
                <a:moveTo>
                  <a:pt x="3098659" y="698583"/>
                </a:moveTo>
                <a:cubicBezTo>
                  <a:pt x="3103481" y="698235"/>
                  <a:pt x="3101338" y="709348"/>
                  <a:pt x="3109910" y="703792"/>
                </a:cubicBezTo>
                <a:cubicBezTo>
                  <a:pt x="3104195" y="707496"/>
                  <a:pt x="3100385" y="705644"/>
                  <a:pt x="3097528" y="703792"/>
                </a:cubicBezTo>
                <a:lnTo>
                  <a:pt x="3093914" y="701752"/>
                </a:lnTo>
                <a:close/>
                <a:moveTo>
                  <a:pt x="1840439" y="695813"/>
                </a:moveTo>
                <a:cubicBezTo>
                  <a:pt x="1855256" y="692150"/>
                  <a:pt x="1855256" y="703140"/>
                  <a:pt x="1858960" y="710467"/>
                </a:cubicBezTo>
                <a:cubicBezTo>
                  <a:pt x="1847847" y="714131"/>
                  <a:pt x="1851552" y="721458"/>
                  <a:pt x="1840439" y="721458"/>
                </a:cubicBezTo>
                <a:cubicBezTo>
                  <a:pt x="1840439" y="717794"/>
                  <a:pt x="1840439" y="717794"/>
                  <a:pt x="1847847" y="717794"/>
                </a:cubicBezTo>
                <a:cubicBezTo>
                  <a:pt x="1847847" y="710467"/>
                  <a:pt x="1829327" y="714131"/>
                  <a:pt x="1821918" y="721458"/>
                </a:cubicBezTo>
                <a:cubicBezTo>
                  <a:pt x="1821918" y="721458"/>
                  <a:pt x="1821918" y="721458"/>
                  <a:pt x="1825622" y="725121"/>
                </a:cubicBezTo>
                <a:cubicBezTo>
                  <a:pt x="1814510" y="721458"/>
                  <a:pt x="1807101" y="732448"/>
                  <a:pt x="1792285" y="736111"/>
                </a:cubicBezTo>
                <a:cubicBezTo>
                  <a:pt x="1792285" y="736111"/>
                  <a:pt x="1792285" y="736111"/>
                  <a:pt x="1810806" y="736111"/>
                </a:cubicBezTo>
                <a:cubicBezTo>
                  <a:pt x="1810806" y="736111"/>
                  <a:pt x="1810806" y="736111"/>
                  <a:pt x="1807101" y="739775"/>
                </a:cubicBezTo>
                <a:lnTo>
                  <a:pt x="1784877" y="736111"/>
                </a:lnTo>
                <a:cubicBezTo>
                  <a:pt x="1782098" y="719626"/>
                  <a:pt x="1804323" y="725808"/>
                  <a:pt x="1818735" y="719111"/>
                </a:cubicBezTo>
                <a:lnTo>
                  <a:pt x="1829327" y="706804"/>
                </a:lnTo>
                <a:lnTo>
                  <a:pt x="1830253" y="707720"/>
                </a:lnTo>
                <a:cubicBezTo>
                  <a:pt x="1830253" y="709551"/>
                  <a:pt x="1831179" y="710467"/>
                  <a:pt x="1840439" y="706804"/>
                </a:cubicBezTo>
                <a:cubicBezTo>
                  <a:pt x="1840439" y="703140"/>
                  <a:pt x="1855256" y="699477"/>
                  <a:pt x="1840439" y="695813"/>
                </a:cubicBezTo>
                <a:close/>
                <a:moveTo>
                  <a:pt x="3013601" y="695325"/>
                </a:moveTo>
                <a:cubicBezTo>
                  <a:pt x="3013601" y="695325"/>
                  <a:pt x="3013601" y="695325"/>
                  <a:pt x="3021010" y="699293"/>
                </a:cubicBezTo>
                <a:cubicBezTo>
                  <a:pt x="3021010" y="699293"/>
                  <a:pt x="3021010" y="703262"/>
                  <a:pt x="3017306" y="699293"/>
                </a:cubicBezTo>
                <a:cubicBezTo>
                  <a:pt x="3017306" y="699293"/>
                  <a:pt x="3009897" y="699293"/>
                  <a:pt x="3013601" y="695325"/>
                </a:cubicBezTo>
                <a:close/>
                <a:moveTo>
                  <a:pt x="2783123" y="692216"/>
                </a:moveTo>
                <a:cubicBezTo>
                  <a:pt x="2786616" y="691753"/>
                  <a:pt x="2789235" y="692679"/>
                  <a:pt x="2789235" y="696383"/>
                </a:cubicBezTo>
                <a:cubicBezTo>
                  <a:pt x="2785742" y="696383"/>
                  <a:pt x="2778757" y="700087"/>
                  <a:pt x="2771772" y="696383"/>
                </a:cubicBezTo>
                <a:cubicBezTo>
                  <a:pt x="2775265" y="694531"/>
                  <a:pt x="2779630" y="692679"/>
                  <a:pt x="2783123" y="692216"/>
                </a:cubicBezTo>
                <a:close/>
                <a:moveTo>
                  <a:pt x="2600322" y="687916"/>
                </a:moveTo>
                <a:lnTo>
                  <a:pt x="2584447" y="695324"/>
                </a:lnTo>
                <a:cubicBezTo>
                  <a:pt x="2584447" y="684212"/>
                  <a:pt x="2596353" y="695324"/>
                  <a:pt x="2600322" y="687916"/>
                </a:cubicBezTo>
                <a:close/>
                <a:moveTo>
                  <a:pt x="2805110" y="684212"/>
                </a:moveTo>
                <a:lnTo>
                  <a:pt x="2808285" y="684212"/>
                </a:lnTo>
                <a:lnTo>
                  <a:pt x="2808285" y="688974"/>
                </a:lnTo>
                <a:close/>
                <a:moveTo>
                  <a:pt x="1713971" y="684212"/>
                </a:moveTo>
                <a:cubicBezTo>
                  <a:pt x="1713971" y="684212"/>
                  <a:pt x="1713971" y="684212"/>
                  <a:pt x="1717674" y="692150"/>
                </a:cubicBezTo>
                <a:cubicBezTo>
                  <a:pt x="1717674" y="692150"/>
                  <a:pt x="1717674" y="692150"/>
                  <a:pt x="1713971" y="692150"/>
                </a:cubicBezTo>
                <a:cubicBezTo>
                  <a:pt x="1710264" y="692150"/>
                  <a:pt x="1706561" y="684212"/>
                  <a:pt x="1713971" y="684212"/>
                </a:cubicBezTo>
                <a:close/>
                <a:moveTo>
                  <a:pt x="1684115" y="683823"/>
                </a:moveTo>
                <a:cubicBezTo>
                  <a:pt x="1691579" y="685733"/>
                  <a:pt x="1692276" y="695457"/>
                  <a:pt x="1703387" y="692679"/>
                </a:cubicBezTo>
                <a:cubicBezTo>
                  <a:pt x="1692276" y="692679"/>
                  <a:pt x="1692276" y="700087"/>
                  <a:pt x="1688573" y="700087"/>
                </a:cubicBezTo>
                <a:cubicBezTo>
                  <a:pt x="1684865" y="696383"/>
                  <a:pt x="1681162" y="692679"/>
                  <a:pt x="1670050" y="692679"/>
                </a:cubicBezTo>
                <a:cubicBezTo>
                  <a:pt x="1673754" y="688974"/>
                  <a:pt x="1677456" y="685270"/>
                  <a:pt x="1673754" y="685270"/>
                </a:cubicBezTo>
                <a:cubicBezTo>
                  <a:pt x="1678385" y="683418"/>
                  <a:pt x="1681624" y="683187"/>
                  <a:pt x="1684115" y="683823"/>
                </a:cubicBezTo>
                <a:close/>
                <a:moveTo>
                  <a:pt x="2459035" y="681037"/>
                </a:moveTo>
                <a:cubicBezTo>
                  <a:pt x="2451531" y="684807"/>
                  <a:pt x="2447778" y="699888"/>
                  <a:pt x="2436521" y="699888"/>
                </a:cubicBezTo>
                <a:cubicBezTo>
                  <a:pt x="2440274" y="707429"/>
                  <a:pt x="2447778" y="699888"/>
                  <a:pt x="2451531" y="703658"/>
                </a:cubicBezTo>
                <a:cubicBezTo>
                  <a:pt x="2444026" y="703658"/>
                  <a:pt x="2425265" y="703658"/>
                  <a:pt x="2429017" y="711199"/>
                </a:cubicBezTo>
                <a:cubicBezTo>
                  <a:pt x="2429017" y="711199"/>
                  <a:pt x="2429017" y="711199"/>
                  <a:pt x="2421512" y="703658"/>
                </a:cubicBezTo>
                <a:cubicBezTo>
                  <a:pt x="2425265" y="699888"/>
                  <a:pt x="2417760" y="699888"/>
                  <a:pt x="2421512" y="696118"/>
                </a:cubicBezTo>
                <a:cubicBezTo>
                  <a:pt x="2440274" y="692348"/>
                  <a:pt x="2444026" y="688577"/>
                  <a:pt x="2459035" y="681037"/>
                </a:cubicBezTo>
                <a:close/>
                <a:moveTo>
                  <a:pt x="1652770" y="680205"/>
                </a:moveTo>
                <a:lnTo>
                  <a:pt x="1643656" y="684213"/>
                </a:lnTo>
                <a:cubicBezTo>
                  <a:pt x="1643656" y="684213"/>
                  <a:pt x="1639886" y="684213"/>
                  <a:pt x="1639886" y="680641"/>
                </a:cubicBezTo>
                <a:close/>
                <a:moveTo>
                  <a:pt x="1666280" y="677069"/>
                </a:moveTo>
                <a:cubicBezTo>
                  <a:pt x="1666280" y="677069"/>
                  <a:pt x="1666280" y="677069"/>
                  <a:pt x="1670050" y="680641"/>
                </a:cubicBezTo>
                <a:lnTo>
                  <a:pt x="1664925" y="677390"/>
                </a:lnTo>
                <a:close/>
                <a:moveTo>
                  <a:pt x="1663803" y="676678"/>
                </a:moveTo>
                <a:lnTo>
                  <a:pt x="1664925" y="677390"/>
                </a:lnTo>
                <a:lnTo>
                  <a:pt x="1653083" y="680194"/>
                </a:lnTo>
                <a:lnTo>
                  <a:pt x="1652770" y="680205"/>
                </a:lnTo>
                <a:lnTo>
                  <a:pt x="1656853" y="678408"/>
                </a:lnTo>
                <a:cubicBezTo>
                  <a:pt x="1659211" y="677292"/>
                  <a:pt x="1661565" y="676511"/>
                  <a:pt x="1663803" y="676678"/>
                </a:cubicBezTo>
                <a:close/>
                <a:moveTo>
                  <a:pt x="2827448" y="673554"/>
                </a:moveTo>
                <a:cubicBezTo>
                  <a:pt x="2827448" y="684439"/>
                  <a:pt x="2842416" y="669925"/>
                  <a:pt x="2846158" y="673554"/>
                </a:cubicBezTo>
                <a:cubicBezTo>
                  <a:pt x="2846158" y="677182"/>
                  <a:pt x="2868610" y="669925"/>
                  <a:pt x="2857384" y="677182"/>
                </a:cubicBezTo>
                <a:cubicBezTo>
                  <a:pt x="2846158" y="684439"/>
                  <a:pt x="2816222" y="695325"/>
                  <a:pt x="2816222" y="688068"/>
                </a:cubicBezTo>
                <a:cubicBezTo>
                  <a:pt x="2823706" y="680811"/>
                  <a:pt x="2816222" y="680811"/>
                  <a:pt x="2827448" y="673554"/>
                </a:cubicBezTo>
                <a:close/>
                <a:moveTo>
                  <a:pt x="2391301" y="665162"/>
                </a:moveTo>
                <a:cubicBezTo>
                  <a:pt x="2391301" y="665162"/>
                  <a:pt x="2391301" y="665162"/>
                  <a:pt x="2398710" y="669924"/>
                </a:cubicBezTo>
                <a:cubicBezTo>
                  <a:pt x="2398710" y="669924"/>
                  <a:pt x="2398710" y="669924"/>
                  <a:pt x="2391301" y="669924"/>
                </a:cubicBezTo>
                <a:cubicBezTo>
                  <a:pt x="2391301" y="669924"/>
                  <a:pt x="2387597" y="669924"/>
                  <a:pt x="2391301" y="665162"/>
                </a:cubicBezTo>
                <a:close/>
                <a:moveTo>
                  <a:pt x="1856181" y="665162"/>
                </a:moveTo>
                <a:cubicBezTo>
                  <a:pt x="1856181" y="665162"/>
                  <a:pt x="1856181" y="665162"/>
                  <a:pt x="1866897" y="673100"/>
                </a:cubicBezTo>
                <a:cubicBezTo>
                  <a:pt x="1863325" y="669131"/>
                  <a:pt x="1859753" y="673100"/>
                  <a:pt x="1856181" y="673100"/>
                </a:cubicBezTo>
                <a:cubicBezTo>
                  <a:pt x="1856181" y="669131"/>
                  <a:pt x="1852609" y="669131"/>
                  <a:pt x="1856181" y="665162"/>
                </a:cubicBezTo>
                <a:close/>
                <a:moveTo>
                  <a:pt x="1663169" y="664616"/>
                </a:moveTo>
                <a:cubicBezTo>
                  <a:pt x="1665948" y="665063"/>
                  <a:pt x="1668729" y="665956"/>
                  <a:pt x="1670580" y="665956"/>
                </a:cubicBezTo>
                <a:lnTo>
                  <a:pt x="1663169" y="669528"/>
                </a:lnTo>
                <a:cubicBezTo>
                  <a:pt x="1663169" y="669528"/>
                  <a:pt x="1663169" y="669528"/>
                  <a:pt x="1666873" y="665956"/>
                </a:cubicBezTo>
                <a:lnTo>
                  <a:pt x="1655761" y="665956"/>
                </a:lnTo>
                <a:cubicBezTo>
                  <a:pt x="1657613" y="664170"/>
                  <a:pt x="1660393" y="664170"/>
                  <a:pt x="1663169" y="664616"/>
                </a:cubicBezTo>
                <a:close/>
                <a:moveTo>
                  <a:pt x="3012543" y="658812"/>
                </a:moveTo>
                <a:cubicBezTo>
                  <a:pt x="3005135" y="658812"/>
                  <a:pt x="3016247" y="669924"/>
                  <a:pt x="3005135" y="669924"/>
                </a:cubicBezTo>
                <a:cubicBezTo>
                  <a:pt x="2994022" y="666220"/>
                  <a:pt x="3008839" y="662516"/>
                  <a:pt x="3012543" y="658812"/>
                </a:cubicBezTo>
                <a:close/>
                <a:moveTo>
                  <a:pt x="1670580" y="658812"/>
                </a:moveTo>
                <a:cubicBezTo>
                  <a:pt x="1670580" y="662384"/>
                  <a:pt x="1689098" y="662384"/>
                  <a:pt x="1685394" y="669528"/>
                </a:cubicBezTo>
                <a:cubicBezTo>
                  <a:pt x="1685394" y="669528"/>
                  <a:pt x="1685394" y="669528"/>
                  <a:pt x="1677987" y="673100"/>
                </a:cubicBezTo>
                <a:cubicBezTo>
                  <a:pt x="1677987" y="673100"/>
                  <a:pt x="1677987" y="673100"/>
                  <a:pt x="1677987" y="662384"/>
                </a:cubicBezTo>
                <a:cubicBezTo>
                  <a:pt x="1677987" y="662384"/>
                  <a:pt x="1677987" y="662384"/>
                  <a:pt x="1676135" y="663277"/>
                </a:cubicBezTo>
                <a:lnTo>
                  <a:pt x="1670580" y="665956"/>
                </a:lnTo>
                <a:cubicBezTo>
                  <a:pt x="1670580" y="665956"/>
                  <a:pt x="1670580" y="665956"/>
                  <a:pt x="1670580" y="658812"/>
                </a:cubicBezTo>
                <a:close/>
                <a:moveTo>
                  <a:pt x="3083558" y="657860"/>
                </a:moveTo>
                <a:cubicBezTo>
                  <a:pt x="3068952" y="661670"/>
                  <a:pt x="3090860" y="665480"/>
                  <a:pt x="3079906" y="669290"/>
                </a:cubicBezTo>
                <a:cubicBezTo>
                  <a:pt x="3079906" y="669290"/>
                  <a:pt x="3079906" y="669290"/>
                  <a:pt x="3079450" y="667861"/>
                </a:cubicBezTo>
                <a:lnTo>
                  <a:pt x="3076559" y="658812"/>
                </a:lnTo>
                <a:close/>
                <a:moveTo>
                  <a:pt x="3076255" y="657860"/>
                </a:moveTo>
                <a:lnTo>
                  <a:pt x="3076559" y="658812"/>
                </a:lnTo>
                <a:lnTo>
                  <a:pt x="3076009" y="658887"/>
                </a:lnTo>
                <a:close/>
                <a:moveTo>
                  <a:pt x="3065301" y="657860"/>
                </a:moveTo>
                <a:cubicBezTo>
                  <a:pt x="3067127" y="661670"/>
                  <a:pt x="3069865" y="660717"/>
                  <a:pt x="3073060" y="659289"/>
                </a:cubicBezTo>
                <a:lnTo>
                  <a:pt x="3076009" y="658887"/>
                </a:lnTo>
                <a:lnTo>
                  <a:pt x="3072604" y="673100"/>
                </a:lnTo>
                <a:cubicBezTo>
                  <a:pt x="3065301" y="673100"/>
                  <a:pt x="3061650" y="673100"/>
                  <a:pt x="3054347" y="673100"/>
                </a:cubicBezTo>
                <a:lnTo>
                  <a:pt x="3068952" y="669290"/>
                </a:lnTo>
                <a:cubicBezTo>
                  <a:pt x="3068952" y="669290"/>
                  <a:pt x="3068952" y="669290"/>
                  <a:pt x="3065301" y="657860"/>
                </a:cubicBezTo>
                <a:close/>
                <a:moveTo>
                  <a:pt x="2822572" y="654050"/>
                </a:moveTo>
                <a:cubicBezTo>
                  <a:pt x="2826541" y="661987"/>
                  <a:pt x="2834478" y="654050"/>
                  <a:pt x="2838447" y="658018"/>
                </a:cubicBezTo>
                <a:cubicBezTo>
                  <a:pt x="2834478" y="654050"/>
                  <a:pt x="2822572" y="661987"/>
                  <a:pt x="2822572" y="654050"/>
                </a:cubicBezTo>
                <a:close/>
                <a:moveTo>
                  <a:pt x="2629426" y="654050"/>
                </a:moveTo>
                <a:cubicBezTo>
                  <a:pt x="2633131" y="654050"/>
                  <a:pt x="2625722" y="665162"/>
                  <a:pt x="2636835" y="661458"/>
                </a:cubicBezTo>
                <a:lnTo>
                  <a:pt x="2625722" y="661458"/>
                </a:lnTo>
                <a:cubicBezTo>
                  <a:pt x="2625722" y="661458"/>
                  <a:pt x="2625722" y="661458"/>
                  <a:pt x="2629426" y="654050"/>
                </a:cubicBezTo>
                <a:close/>
                <a:moveTo>
                  <a:pt x="1714502" y="654050"/>
                </a:moveTo>
                <a:lnTo>
                  <a:pt x="1714502" y="661988"/>
                </a:lnTo>
                <a:cubicBezTo>
                  <a:pt x="1714502" y="661988"/>
                  <a:pt x="1714502" y="661988"/>
                  <a:pt x="1703386" y="661988"/>
                </a:cubicBezTo>
                <a:cubicBezTo>
                  <a:pt x="1714502" y="661988"/>
                  <a:pt x="1710794" y="654050"/>
                  <a:pt x="1714502" y="654050"/>
                </a:cubicBezTo>
                <a:close/>
                <a:moveTo>
                  <a:pt x="2921791" y="653653"/>
                </a:moveTo>
                <a:cubicBezTo>
                  <a:pt x="2925647" y="653653"/>
                  <a:pt x="2929502" y="654579"/>
                  <a:pt x="2935285" y="654579"/>
                </a:cubicBezTo>
                <a:cubicBezTo>
                  <a:pt x="2927574" y="654579"/>
                  <a:pt x="2912152" y="661987"/>
                  <a:pt x="2908297" y="658283"/>
                </a:cubicBezTo>
                <a:cubicBezTo>
                  <a:pt x="2914080" y="654579"/>
                  <a:pt x="2917936" y="653653"/>
                  <a:pt x="2921791" y="653653"/>
                </a:cubicBezTo>
                <a:close/>
                <a:moveTo>
                  <a:pt x="2871785" y="647700"/>
                </a:moveTo>
                <a:cubicBezTo>
                  <a:pt x="2871785" y="647700"/>
                  <a:pt x="2871785" y="647700"/>
                  <a:pt x="2860899" y="651272"/>
                </a:cubicBezTo>
                <a:cubicBezTo>
                  <a:pt x="2860899" y="651272"/>
                  <a:pt x="2860899" y="651272"/>
                  <a:pt x="2864528" y="651272"/>
                </a:cubicBezTo>
                <a:cubicBezTo>
                  <a:pt x="2860899" y="654843"/>
                  <a:pt x="2850014" y="661987"/>
                  <a:pt x="2846385" y="654843"/>
                </a:cubicBezTo>
                <a:cubicBezTo>
                  <a:pt x="2846385" y="654843"/>
                  <a:pt x="2846385" y="654843"/>
                  <a:pt x="2871785" y="647700"/>
                </a:cubicBezTo>
                <a:close/>
                <a:moveTo>
                  <a:pt x="2465385" y="643466"/>
                </a:moveTo>
                <a:cubicBezTo>
                  <a:pt x="2454395" y="650874"/>
                  <a:pt x="2428750" y="661987"/>
                  <a:pt x="2417760" y="654579"/>
                </a:cubicBezTo>
                <a:cubicBezTo>
                  <a:pt x="2432414" y="647170"/>
                  <a:pt x="2458058" y="639762"/>
                  <a:pt x="2465385" y="643466"/>
                </a:cubicBezTo>
                <a:close/>
                <a:moveTo>
                  <a:pt x="2890835" y="639762"/>
                </a:moveTo>
                <a:lnTo>
                  <a:pt x="2894010" y="642937"/>
                </a:lnTo>
                <a:lnTo>
                  <a:pt x="2890835" y="642937"/>
                </a:lnTo>
                <a:close/>
                <a:moveTo>
                  <a:pt x="2905122" y="636587"/>
                </a:moveTo>
                <a:cubicBezTo>
                  <a:pt x="2905122" y="636587"/>
                  <a:pt x="2905122" y="636587"/>
                  <a:pt x="2913060" y="639762"/>
                </a:cubicBezTo>
                <a:lnTo>
                  <a:pt x="2909091" y="639762"/>
                </a:lnTo>
                <a:cubicBezTo>
                  <a:pt x="2909091" y="639762"/>
                  <a:pt x="2909091" y="636587"/>
                  <a:pt x="2905122" y="636587"/>
                </a:cubicBezTo>
                <a:close/>
                <a:moveTo>
                  <a:pt x="1834065" y="632848"/>
                </a:moveTo>
                <a:cubicBezTo>
                  <a:pt x="1840750" y="631552"/>
                  <a:pt x="1847029" y="632023"/>
                  <a:pt x="1852610" y="635793"/>
                </a:cubicBezTo>
                <a:cubicBezTo>
                  <a:pt x="1834006" y="635793"/>
                  <a:pt x="1834006" y="643334"/>
                  <a:pt x="1815403" y="643334"/>
                </a:cubicBezTo>
                <a:cubicBezTo>
                  <a:pt x="1815403" y="647104"/>
                  <a:pt x="1826565" y="647104"/>
                  <a:pt x="1822844" y="647104"/>
                </a:cubicBezTo>
                <a:cubicBezTo>
                  <a:pt x="1800520" y="658415"/>
                  <a:pt x="1770757" y="673496"/>
                  <a:pt x="1755872" y="669726"/>
                </a:cubicBezTo>
                <a:cubicBezTo>
                  <a:pt x="1755872" y="669726"/>
                  <a:pt x="1755872" y="669726"/>
                  <a:pt x="1752151" y="677267"/>
                </a:cubicBezTo>
                <a:cubicBezTo>
                  <a:pt x="1744709" y="673496"/>
                  <a:pt x="1733549" y="681037"/>
                  <a:pt x="1737271" y="673496"/>
                </a:cubicBezTo>
                <a:lnTo>
                  <a:pt x="1733549" y="677267"/>
                </a:lnTo>
                <a:cubicBezTo>
                  <a:pt x="1733549" y="677267"/>
                  <a:pt x="1733549" y="677267"/>
                  <a:pt x="1737271" y="669726"/>
                </a:cubicBezTo>
                <a:cubicBezTo>
                  <a:pt x="1737271" y="669726"/>
                  <a:pt x="1737271" y="669726"/>
                  <a:pt x="1744709" y="673496"/>
                </a:cubicBezTo>
                <a:cubicBezTo>
                  <a:pt x="1759593" y="662185"/>
                  <a:pt x="1767036" y="665956"/>
                  <a:pt x="1770757" y="650874"/>
                </a:cubicBezTo>
                <a:cubicBezTo>
                  <a:pt x="1790288" y="656530"/>
                  <a:pt x="1814008" y="636736"/>
                  <a:pt x="1834065" y="632848"/>
                </a:cubicBezTo>
                <a:close/>
                <a:moveTo>
                  <a:pt x="1718072" y="628650"/>
                </a:moveTo>
                <a:cubicBezTo>
                  <a:pt x="1725612" y="632420"/>
                  <a:pt x="1710533" y="643731"/>
                  <a:pt x="1721842" y="651272"/>
                </a:cubicBezTo>
                <a:cubicBezTo>
                  <a:pt x="1714303" y="632420"/>
                  <a:pt x="1695448" y="658813"/>
                  <a:pt x="1695448" y="651272"/>
                </a:cubicBezTo>
                <a:cubicBezTo>
                  <a:pt x="1695448" y="647502"/>
                  <a:pt x="1702990" y="632420"/>
                  <a:pt x="1706759" y="632420"/>
                </a:cubicBezTo>
                <a:cubicBezTo>
                  <a:pt x="1702990" y="636191"/>
                  <a:pt x="1710533" y="639961"/>
                  <a:pt x="1714303" y="639961"/>
                </a:cubicBezTo>
                <a:cubicBezTo>
                  <a:pt x="1714303" y="639961"/>
                  <a:pt x="1714303" y="639961"/>
                  <a:pt x="1718072" y="628650"/>
                </a:cubicBezTo>
                <a:close/>
                <a:moveTo>
                  <a:pt x="2748947" y="625236"/>
                </a:moveTo>
                <a:lnTo>
                  <a:pt x="2749972" y="625399"/>
                </a:lnTo>
                <a:lnTo>
                  <a:pt x="2748947" y="626169"/>
                </a:lnTo>
                <a:close/>
                <a:moveTo>
                  <a:pt x="1854554" y="625216"/>
                </a:moveTo>
                <a:cubicBezTo>
                  <a:pt x="1856340" y="625395"/>
                  <a:pt x="1848482" y="634682"/>
                  <a:pt x="1859912" y="628967"/>
                </a:cubicBezTo>
                <a:cubicBezTo>
                  <a:pt x="1859912" y="628967"/>
                  <a:pt x="1859912" y="628967"/>
                  <a:pt x="1852292" y="632777"/>
                </a:cubicBezTo>
                <a:cubicBezTo>
                  <a:pt x="1852292" y="632777"/>
                  <a:pt x="1848482" y="632777"/>
                  <a:pt x="1848482" y="628967"/>
                </a:cubicBezTo>
                <a:cubicBezTo>
                  <a:pt x="1852292" y="626109"/>
                  <a:pt x="1853959" y="625157"/>
                  <a:pt x="1854554" y="625216"/>
                </a:cubicBezTo>
                <a:close/>
                <a:moveTo>
                  <a:pt x="1766885" y="620957"/>
                </a:moveTo>
                <a:cubicBezTo>
                  <a:pt x="1774293" y="636099"/>
                  <a:pt x="1777997" y="609600"/>
                  <a:pt x="1789111" y="628528"/>
                </a:cubicBezTo>
                <a:cubicBezTo>
                  <a:pt x="1789111" y="628528"/>
                  <a:pt x="1789111" y="628528"/>
                  <a:pt x="1755772" y="639885"/>
                </a:cubicBezTo>
                <a:cubicBezTo>
                  <a:pt x="1763182" y="651242"/>
                  <a:pt x="1729846" y="643670"/>
                  <a:pt x="1737253" y="658813"/>
                </a:cubicBezTo>
                <a:cubicBezTo>
                  <a:pt x="1722435" y="655027"/>
                  <a:pt x="1733549" y="651242"/>
                  <a:pt x="1729846" y="643670"/>
                </a:cubicBezTo>
                <a:cubicBezTo>
                  <a:pt x="1740956" y="639885"/>
                  <a:pt x="1755772" y="639885"/>
                  <a:pt x="1759478" y="632314"/>
                </a:cubicBezTo>
                <a:cubicBezTo>
                  <a:pt x="1752068" y="628528"/>
                  <a:pt x="1763182" y="624742"/>
                  <a:pt x="1766885" y="620957"/>
                </a:cubicBezTo>
                <a:close/>
                <a:moveTo>
                  <a:pt x="2822573" y="614362"/>
                </a:moveTo>
                <a:lnTo>
                  <a:pt x="2816223" y="617537"/>
                </a:lnTo>
                <a:lnTo>
                  <a:pt x="2808285" y="617537"/>
                </a:lnTo>
                <a:close/>
                <a:moveTo>
                  <a:pt x="2734047" y="614045"/>
                </a:moveTo>
                <a:cubicBezTo>
                  <a:pt x="2741497" y="614045"/>
                  <a:pt x="2748947" y="621506"/>
                  <a:pt x="2745222" y="628967"/>
                </a:cubicBezTo>
                <a:lnTo>
                  <a:pt x="2748947" y="626169"/>
                </a:lnTo>
                <a:lnTo>
                  <a:pt x="2748947" y="628967"/>
                </a:lnTo>
                <a:cubicBezTo>
                  <a:pt x="2726597" y="632698"/>
                  <a:pt x="2704247" y="651351"/>
                  <a:pt x="2678172" y="658812"/>
                </a:cubicBezTo>
                <a:cubicBezTo>
                  <a:pt x="2678172" y="658812"/>
                  <a:pt x="2678172" y="658812"/>
                  <a:pt x="2678172" y="647620"/>
                </a:cubicBezTo>
                <a:cubicBezTo>
                  <a:pt x="2678172" y="647620"/>
                  <a:pt x="2678172" y="647620"/>
                  <a:pt x="2666997" y="651351"/>
                </a:cubicBezTo>
                <a:cubicBezTo>
                  <a:pt x="2681897" y="647620"/>
                  <a:pt x="2670722" y="643889"/>
                  <a:pt x="2681897" y="647620"/>
                </a:cubicBezTo>
                <a:cubicBezTo>
                  <a:pt x="2685622" y="643889"/>
                  <a:pt x="2678172" y="643889"/>
                  <a:pt x="2678172" y="640159"/>
                </a:cubicBezTo>
                <a:cubicBezTo>
                  <a:pt x="2678172" y="640159"/>
                  <a:pt x="2678172" y="640159"/>
                  <a:pt x="2685622" y="640159"/>
                </a:cubicBezTo>
                <a:cubicBezTo>
                  <a:pt x="2696797" y="632698"/>
                  <a:pt x="2685622" y="632698"/>
                  <a:pt x="2678172" y="628967"/>
                </a:cubicBezTo>
                <a:cubicBezTo>
                  <a:pt x="2685622" y="625236"/>
                  <a:pt x="2696797" y="617775"/>
                  <a:pt x="2704247" y="617775"/>
                </a:cubicBezTo>
                <a:cubicBezTo>
                  <a:pt x="2707972" y="621506"/>
                  <a:pt x="2707972" y="621506"/>
                  <a:pt x="2707972" y="628967"/>
                </a:cubicBezTo>
                <a:cubicBezTo>
                  <a:pt x="2707972" y="628967"/>
                  <a:pt x="2707972" y="628967"/>
                  <a:pt x="2719147" y="625236"/>
                </a:cubicBezTo>
                <a:cubicBezTo>
                  <a:pt x="2715422" y="621506"/>
                  <a:pt x="2719147" y="621506"/>
                  <a:pt x="2715422" y="621506"/>
                </a:cubicBezTo>
                <a:cubicBezTo>
                  <a:pt x="2719147" y="617775"/>
                  <a:pt x="2748947" y="621506"/>
                  <a:pt x="2734047" y="614045"/>
                </a:cubicBezTo>
                <a:close/>
                <a:moveTo>
                  <a:pt x="2539204" y="610393"/>
                </a:moveTo>
                <a:lnTo>
                  <a:pt x="2541056" y="610393"/>
                </a:lnTo>
                <a:cubicBezTo>
                  <a:pt x="2541056" y="610393"/>
                  <a:pt x="2541056" y="610393"/>
                  <a:pt x="2533647" y="614362"/>
                </a:cubicBezTo>
                <a:close/>
                <a:moveTo>
                  <a:pt x="1926693" y="610129"/>
                </a:moveTo>
                <a:cubicBezTo>
                  <a:pt x="1922988" y="636059"/>
                  <a:pt x="1960030" y="606425"/>
                  <a:pt x="1960030" y="628650"/>
                </a:cubicBezTo>
                <a:cubicBezTo>
                  <a:pt x="1960030" y="628650"/>
                  <a:pt x="1960030" y="628650"/>
                  <a:pt x="1971143" y="617538"/>
                </a:cubicBezTo>
                <a:cubicBezTo>
                  <a:pt x="1971143" y="617538"/>
                  <a:pt x="1971143" y="617538"/>
                  <a:pt x="1974847" y="624946"/>
                </a:cubicBezTo>
                <a:cubicBezTo>
                  <a:pt x="1960030" y="636059"/>
                  <a:pt x="1948918" y="628650"/>
                  <a:pt x="1930397" y="632354"/>
                </a:cubicBezTo>
                <a:cubicBezTo>
                  <a:pt x="1922988" y="636059"/>
                  <a:pt x="1926693" y="639763"/>
                  <a:pt x="1922988" y="639763"/>
                </a:cubicBezTo>
                <a:cubicBezTo>
                  <a:pt x="1915580" y="636059"/>
                  <a:pt x="1930397" y="632354"/>
                  <a:pt x="1926693" y="628650"/>
                </a:cubicBezTo>
                <a:cubicBezTo>
                  <a:pt x="1915580" y="624946"/>
                  <a:pt x="1897059" y="624946"/>
                  <a:pt x="1885947" y="632354"/>
                </a:cubicBezTo>
                <a:cubicBezTo>
                  <a:pt x="1874834" y="636059"/>
                  <a:pt x="1882242" y="632354"/>
                  <a:pt x="1878538" y="628650"/>
                </a:cubicBezTo>
                <a:cubicBezTo>
                  <a:pt x="1889651" y="621242"/>
                  <a:pt x="1893355" y="632354"/>
                  <a:pt x="1904468" y="624946"/>
                </a:cubicBezTo>
                <a:cubicBezTo>
                  <a:pt x="1904468" y="621242"/>
                  <a:pt x="1900763" y="624946"/>
                  <a:pt x="1897059" y="624946"/>
                </a:cubicBezTo>
                <a:cubicBezTo>
                  <a:pt x="1904468" y="617538"/>
                  <a:pt x="1915580" y="613833"/>
                  <a:pt x="1926693" y="610129"/>
                </a:cubicBezTo>
                <a:close/>
                <a:moveTo>
                  <a:pt x="2727323" y="606954"/>
                </a:moveTo>
                <a:cubicBezTo>
                  <a:pt x="2716210" y="614362"/>
                  <a:pt x="2723619" y="606954"/>
                  <a:pt x="2716210" y="610658"/>
                </a:cubicBezTo>
                <a:cubicBezTo>
                  <a:pt x="2716210" y="610658"/>
                  <a:pt x="2727323" y="603250"/>
                  <a:pt x="2727323" y="606954"/>
                </a:cubicBezTo>
                <a:close/>
                <a:moveTo>
                  <a:pt x="2771297" y="606583"/>
                </a:moveTo>
                <a:cubicBezTo>
                  <a:pt x="2775022" y="606583"/>
                  <a:pt x="2775022" y="606583"/>
                  <a:pt x="2775022" y="606583"/>
                </a:cubicBezTo>
                <a:lnTo>
                  <a:pt x="2774929" y="606653"/>
                </a:lnTo>
                <a:close/>
                <a:moveTo>
                  <a:pt x="2544760" y="606425"/>
                </a:moveTo>
                <a:lnTo>
                  <a:pt x="2539204" y="610393"/>
                </a:lnTo>
                <a:lnTo>
                  <a:pt x="2537351" y="610393"/>
                </a:lnTo>
                <a:cubicBezTo>
                  <a:pt x="2541056" y="606425"/>
                  <a:pt x="2544760" y="606425"/>
                  <a:pt x="2544760" y="606425"/>
                </a:cubicBezTo>
                <a:close/>
                <a:moveTo>
                  <a:pt x="3217860" y="592137"/>
                </a:moveTo>
                <a:lnTo>
                  <a:pt x="3225798" y="592137"/>
                </a:lnTo>
                <a:lnTo>
                  <a:pt x="3217860" y="598487"/>
                </a:lnTo>
                <a:close/>
                <a:moveTo>
                  <a:pt x="1800796" y="587490"/>
                </a:moveTo>
                <a:cubicBezTo>
                  <a:pt x="1802976" y="586680"/>
                  <a:pt x="1805332" y="587375"/>
                  <a:pt x="1808160" y="591079"/>
                </a:cubicBezTo>
                <a:lnTo>
                  <a:pt x="1781771" y="602191"/>
                </a:lnTo>
                <a:cubicBezTo>
                  <a:pt x="1781771" y="602191"/>
                  <a:pt x="1781771" y="602191"/>
                  <a:pt x="1777997" y="594783"/>
                </a:cubicBezTo>
                <a:cubicBezTo>
                  <a:pt x="1789310" y="605896"/>
                  <a:pt x="1794257" y="589921"/>
                  <a:pt x="1800796" y="587490"/>
                </a:cubicBezTo>
                <a:close/>
                <a:moveTo>
                  <a:pt x="2224085" y="584200"/>
                </a:moveTo>
                <a:cubicBezTo>
                  <a:pt x="2224085" y="584200"/>
                  <a:pt x="2224085" y="584200"/>
                  <a:pt x="2232022" y="591343"/>
                </a:cubicBezTo>
                <a:cubicBezTo>
                  <a:pt x="2220116" y="598487"/>
                  <a:pt x="2216147" y="587772"/>
                  <a:pt x="2224085" y="584200"/>
                </a:cubicBezTo>
                <a:close/>
                <a:moveTo>
                  <a:pt x="2101054" y="584200"/>
                </a:moveTo>
                <a:cubicBezTo>
                  <a:pt x="2105023" y="584200"/>
                  <a:pt x="2120898" y="584200"/>
                  <a:pt x="2120898" y="584200"/>
                </a:cubicBezTo>
                <a:cubicBezTo>
                  <a:pt x="2116929" y="587375"/>
                  <a:pt x="2116929" y="587375"/>
                  <a:pt x="2112960" y="587375"/>
                </a:cubicBezTo>
                <a:cubicBezTo>
                  <a:pt x="2112960" y="584200"/>
                  <a:pt x="2097085" y="587375"/>
                  <a:pt x="2101054" y="584200"/>
                </a:cubicBezTo>
                <a:close/>
                <a:moveTo>
                  <a:pt x="2049990" y="576791"/>
                </a:moveTo>
                <a:cubicBezTo>
                  <a:pt x="2057398" y="584199"/>
                  <a:pt x="2038877" y="584199"/>
                  <a:pt x="2035173" y="595312"/>
                </a:cubicBezTo>
                <a:cubicBezTo>
                  <a:pt x="2024060" y="595312"/>
                  <a:pt x="2035173" y="573087"/>
                  <a:pt x="2049990" y="576791"/>
                </a:cubicBezTo>
                <a:close/>
                <a:moveTo>
                  <a:pt x="3057522" y="573087"/>
                </a:moveTo>
                <a:lnTo>
                  <a:pt x="3068635" y="576262"/>
                </a:lnTo>
                <a:lnTo>
                  <a:pt x="3060697" y="576262"/>
                </a:lnTo>
                <a:close/>
                <a:moveTo>
                  <a:pt x="1989452" y="573087"/>
                </a:moveTo>
                <a:cubicBezTo>
                  <a:pt x="1978022" y="581024"/>
                  <a:pt x="1997072" y="573087"/>
                  <a:pt x="1985642" y="581024"/>
                </a:cubicBezTo>
                <a:cubicBezTo>
                  <a:pt x="1978022" y="581024"/>
                  <a:pt x="1978022" y="581024"/>
                  <a:pt x="1978022" y="577055"/>
                </a:cubicBezTo>
                <a:cubicBezTo>
                  <a:pt x="1978022" y="577055"/>
                  <a:pt x="1978022" y="577055"/>
                  <a:pt x="1989452" y="573087"/>
                </a:cubicBezTo>
                <a:close/>
                <a:moveTo>
                  <a:pt x="3124515" y="569458"/>
                </a:moveTo>
                <a:lnTo>
                  <a:pt x="3129002" y="570573"/>
                </a:lnTo>
                <a:lnTo>
                  <a:pt x="3128166" y="570904"/>
                </a:lnTo>
                <a:cubicBezTo>
                  <a:pt x="3128166" y="570422"/>
                  <a:pt x="3128166" y="569458"/>
                  <a:pt x="3124515" y="569458"/>
                </a:cubicBezTo>
                <a:close/>
                <a:moveTo>
                  <a:pt x="1974847" y="561975"/>
                </a:moveTo>
                <a:lnTo>
                  <a:pt x="1982785" y="565150"/>
                </a:lnTo>
                <a:lnTo>
                  <a:pt x="1978022" y="565150"/>
                </a:lnTo>
                <a:close/>
                <a:moveTo>
                  <a:pt x="1960560" y="558800"/>
                </a:moveTo>
                <a:cubicBezTo>
                  <a:pt x="1952849" y="558800"/>
                  <a:pt x="1937427" y="569912"/>
                  <a:pt x="1933572" y="566208"/>
                </a:cubicBezTo>
                <a:cubicBezTo>
                  <a:pt x="1933572" y="566208"/>
                  <a:pt x="1933572" y="566208"/>
                  <a:pt x="1960560" y="558800"/>
                </a:cubicBezTo>
                <a:close/>
                <a:moveTo>
                  <a:pt x="3077048" y="554037"/>
                </a:moveTo>
                <a:cubicBezTo>
                  <a:pt x="3080700" y="557892"/>
                  <a:pt x="3088002" y="557892"/>
                  <a:pt x="3091653" y="554037"/>
                </a:cubicBezTo>
                <a:cubicBezTo>
                  <a:pt x="3091653" y="554037"/>
                  <a:pt x="3091653" y="554037"/>
                  <a:pt x="3095305" y="561748"/>
                </a:cubicBezTo>
                <a:cubicBezTo>
                  <a:pt x="3098956" y="557892"/>
                  <a:pt x="3109910" y="557892"/>
                  <a:pt x="3102607" y="554037"/>
                </a:cubicBezTo>
                <a:cubicBezTo>
                  <a:pt x="3113561" y="557892"/>
                  <a:pt x="3128166" y="557892"/>
                  <a:pt x="3142771" y="557892"/>
                </a:cubicBezTo>
                <a:cubicBezTo>
                  <a:pt x="3142771" y="557892"/>
                  <a:pt x="3142771" y="557892"/>
                  <a:pt x="3135468" y="565603"/>
                </a:cubicBezTo>
                <a:cubicBezTo>
                  <a:pt x="3142771" y="561748"/>
                  <a:pt x="3146422" y="569458"/>
                  <a:pt x="3142771" y="573313"/>
                </a:cubicBezTo>
                <a:cubicBezTo>
                  <a:pt x="3140945" y="571386"/>
                  <a:pt x="3136381" y="571386"/>
                  <a:pt x="3132274" y="571386"/>
                </a:cubicBezTo>
                <a:lnTo>
                  <a:pt x="3129002" y="570573"/>
                </a:lnTo>
                <a:lnTo>
                  <a:pt x="3131817" y="569458"/>
                </a:lnTo>
                <a:cubicBezTo>
                  <a:pt x="3131817" y="565603"/>
                  <a:pt x="3117212" y="565603"/>
                  <a:pt x="3117212" y="569458"/>
                </a:cubicBezTo>
                <a:cubicBezTo>
                  <a:pt x="3098956" y="569458"/>
                  <a:pt x="3124515" y="581024"/>
                  <a:pt x="3120863" y="581024"/>
                </a:cubicBezTo>
                <a:cubicBezTo>
                  <a:pt x="3106258" y="569458"/>
                  <a:pt x="3098956" y="577169"/>
                  <a:pt x="3088002" y="581024"/>
                </a:cubicBezTo>
                <a:cubicBezTo>
                  <a:pt x="3077048" y="577169"/>
                  <a:pt x="3080700" y="573313"/>
                  <a:pt x="3084351" y="569458"/>
                </a:cubicBezTo>
                <a:cubicBezTo>
                  <a:pt x="3073397" y="565603"/>
                  <a:pt x="3077048" y="573313"/>
                  <a:pt x="3073397" y="569458"/>
                </a:cubicBezTo>
                <a:cubicBezTo>
                  <a:pt x="3084351" y="569458"/>
                  <a:pt x="3077048" y="557892"/>
                  <a:pt x="3077048" y="554037"/>
                </a:cubicBezTo>
                <a:close/>
                <a:moveTo>
                  <a:pt x="2514598" y="550862"/>
                </a:moveTo>
                <a:cubicBezTo>
                  <a:pt x="2510893" y="558270"/>
                  <a:pt x="2525710" y="558270"/>
                  <a:pt x="2514598" y="561974"/>
                </a:cubicBezTo>
                <a:lnTo>
                  <a:pt x="2503485" y="561974"/>
                </a:lnTo>
                <a:cubicBezTo>
                  <a:pt x="2503485" y="558270"/>
                  <a:pt x="2514598" y="554566"/>
                  <a:pt x="2514598" y="550862"/>
                </a:cubicBezTo>
                <a:close/>
                <a:moveTo>
                  <a:pt x="2729089" y="545182"/>
                </a:moveTo>
                <a:cubicBezTo>
                  <a:pt x="2730339" y="545008"/>
                  <a:pt x="2720338" y="548481"/>
                  <a:pt x="2723195" y="554037"/>
                </a:cubicBezTo>
                <a:cubicBezTo>
                  <a:pt x="2719385" y="554037"/>
                  <a:pt x="2719385" y="546629"/>
                  <a:pt x="2723195" y="546629"/>
                </a:cubicBezTo>
                <a:cubicBezTo>
                  <a:pt x="2727005" y="545703"/>
                  <a:pt x="2728672" y="545240"/>
                  <a:pt x="2729089" y="545182"/>
                </a:cubicBezTo>
                <a:close/>
                <a:moveTo>
                  <a:pt x="2700335" y="543485"/>
                </a:moveTo>
                <a:cubicBezTo>
                  <a:pt x="2700335" y="543485"/>
                  <a:pt x="2700335" y="543485"/>
                  <a:pt x="2711447" y="550956"/>
                </a:cubicBezTo>
                <a:cubicBezTo>
                  <a:pt x="2704039" y="554691"/>
                  <a:pt x="2678110" y="554691"/>
                  <a:pt x="2666997" y="565897"/>
                </a:cubicBezTo>
                <a:cubicBezTo>
                  <a:pt x="2670701" y="569632"/>
                  <a:pt x="2678110" y="562162"/>
                  <a:pt x="2681814" y="562162"/>
                </a:cubicBezTo>
                <a:cubicBezTo>
                  <a:pt x="2678110" y="565897"/>
                  <a:pt x="2670701" y="565897"/>
                  <a:pt x="2674405" y="569632"/>
                </a:cubicBezTo>
                <a:cubicBezTo>
                  <a:pt x="2666997" y="569632"/>
                  <a:pt x="2663293" y="565897"/>
                  <a:pt x="2652180" y="573368"/>
                </a:cubicBezTo>
                <a:cubicBezTo>
                  <a:pt x="2652180" y="573368"/>
                  <a:pt x="2652180" y="573368"/>
                  <a:pt x="2652180" y="565897"/>
                </a:cubicBezTo>
                <a:cubicBezTo>
                  <a:pt x="2626251" y="573368"/>
                  <a:pt x="2600322" y="592044"/>
                  <a:pt x="2566985" y="595779"/>
                </a:cubicBezTo>
                <a:cubicBezTo>
                  <a:pt x="2566985" y="595779"/>
                  <a:pt x="2566985" y="595779"/>
                  <a:pt x="2570689" y="603250"/>
                </a:cubicBezTo>
                <a:cubicBezTo>
                  <a:pt x="2563280" y="592044"/>
                  <a:pt x="2559576" y="603250"/>
                  <a:pt x="2555872" y="603250"/>
                </a:cubicBezTo>
                <a:lnTo>
                  <a:pt x="2555872" y="599515"/>
                </a:lnTo>
                <a:cubicBezTo>
                  <a:pt x="2570689" y="592044"/>
                  <a:pt x="2596618" y="577103"/>
                  <a:pt x="2607730" y="565897"/>
                </a:cubicBezTo>
                <a:cubicBezTo>
                  <a:pt x="2611435" y="565897"/>
                  <a:pt x="2633660" y="565897"/>
                  <a:pt x="2641068" y="558426"/>
                </a:cubicBezTo>
                <a:cubicBezTo>
                  <a:pt x="2655885" y="565897"/>
                  <a:pt x="2652180" y="543485"/>
                  <a:pt x="2670701" y="547221"/>
                </a:cubicBezTo>
                <a:cubicBezTo>
                  <a:pt x="2659589" y="550956"/>
                  <a:pt x="2674405" y="558426"/>
                  <a:pt x="2685518" y="550956"/>
                </a:cubicBezTo>
                <a:cubicBezTo>
                  <a:pt x="2689222" y="539750"/>
                  <a:pt x="2696630" y="550956"/>
                  <a:pt x="2700335" y="543485"/>
                </a:cubicBezTo>
                <a:close/>
                <a:moveTo>
                  <a:pt x="2008435" y="536575"/>
                </a:moveTo>
                <a:cubicBezTo>
                  <a:pt x="2008435" y="536575"/>
                  <a:pt x="2008435" y="536575"/>
                  <a:pt x="1997406" y="540226"/>
                </a:cubicBezTo>
                <a:cubicBezTo>
                  <a:pt x="1997406" y="540226"/>
                  <a:pt x="1997406" y="540226"/>
                  <a:pt x="2012112" y="547529"/>
                </a:cubicBezTo>
                <a:cubicBezTo>
                  <a:pt x="2023140" y="547529"/>
                  <a:pt x="2015788" y="540226"/>
                  <a:pt x="2019464" y="536575"/>
                </a:cubicBezTo>
                <a:cubicBezTo>
                  <a:pt x="2026817" y="536575"/>
                  <a:pt x="2030493" y="536575"/>
                  <a:pt x="2034169" y="540226"/>
                </a:cubicBezTo>
                <a:cubicBezTo>
                  <a:pt x="2034169" y="540226"/>
                  <a:pt x="2034169" y="540226"/>
                  <a:pt x="2026817" y="540226"/>
                </a:cubicBezTo>
                <a:cubicBezTo>
                  <a:pt x="2026817" y="547529"/>
                  <a:pt x="2015788" y="547529"/>
                  <a:pt x="2019464" y="554831"/>
                </a:cubicBezTo>
                <a:cubicBezTo>
                  <a:pt x="2019464" y="554831"/>
                  <a:pt x="2019464" y="554831"/>
                  <a:pt x="2030493" y="551180"/>
                </a:cubicBezTo>
                <a:cubicBezTo>
                  <a:pt x="2041522" y="554831"/>
                  <a:pt x="2012112" y="562133"/>
                  <a:pt x="2026817" y="562133"/>
                </a:cubicBezTo>
                <a:cubicBezTo>
                  <a:pt x="2019464" y="573087"/>
                  <a:pt x="2001083" y="569436"/>
                  <a:pt x="1993730" y="573087"/>
                </a:cubicBezTo>
                <a:cubicBezTo>
                  <a:pt x="1993730" y="565785"/>
                  <a:pt x="2008435" y="565785"/>
                  <a:pt x="2015788" y="562133"/>
                </a:cubicBezTo>
                <a:cubicBezTo>
                  <a:pt x="2008435" y="558482"/>
                  <a:pt x="2023140" y="558482"/>
                  <a:pt x="2015788" y="554831"/>
                </a:cubicBezTo>
                <a:cubicBezTo>
                  <a:pt x="2008435" y="551180"/>
                  <a:pt x="2001083" y="558482"/>
                  <a:pt x="2004759" y="558482"/>
                </a:cubicBezTo>
                <a:cubicBezTo>
                  <a:pt x="2004759" y="551180"/>
                  <a:pt x="1986377" y="562133"/>
                  <a:pt x="1997406" y="554831"/>
                </a:cubicBezTo>
                <a:cubicBezTo>
                  <a:pt x="2001083" y="554831"/>
                  <a:pt x="2008435" y="547529"/>
                  <a:pt x="2008435" y="547529"/>
                </a:cubicBezTo>
                <a:cubicBezTo>
                  <a:pt x="1993730" y="543877"/>
                  <a:pt x="1982701" y="558482"/>
                  <a:pt x="1971672" y="558482"/>
                </a:cubicBezTo>
                <a:cubicBezTo>
                  <a:pt x="1975348" y="543877"/>
                  <a:pt x="1993730" y="540226"/>
                  <a:pt x="2008435" y="536575"/>
                </a:cubicBezTo>
                <a:close/>
                <a:moveTo>
                  <a:pt x="2760064" y="534292"/>
                </a:moveTo>
                <a:cubicBezTo>
                  <a:pt x="2760527" y="534788"/>
                  <a:pt x="2761454" y="535780"/>
                  <a:pt x="2767010" y="535780"/>
                </a:cubicBezTo>
                <a:cubicBezTo>
                  <a:pt x="2767010" y="539749"/>
                  <a:pt x="2759601" y="535780"/>
                  <a:pt x="2755897" y="535780"/>
                </a:cubicBezTo>
                <a:cubicBezTo>
                  <a:pt x="2759601" y="533796"/>
                  <a:pt x="2759601" y="533796"/>
                  <a:pt x="2760064" y="534292"/>
                </a:cubicBezTo>
                <a:close/>
                <a:moveTo>
                  <a:pt x="3075415" y="531594"/>
                </a:moveTo>
                <a:cubicBezTo>
                  <a:pt x="3081434" y="530999"/>
                  <a:pt x="3086528" y="533975"/>
                  <a:pt x="3092547" y="534333"/>
                </a:cubicBezTo>
                <a:lnTo>
                  <a:pt x="3097033" y="533340"/>
                </a:lnTo>
                <a:lnTo>
                  <a:pt x="3087685" y="539750"/>
                </a:lnTo>
                <a:cubicBezTo>
                  <a:pt x="3080277" y="539750"/>
                  <a:pt x="3072868" y="539750"/>
                  <a:pt x="3076573" y="535940"/>
                </a:cubicBezTo>
                <a:lnTo>
                  <a:pt x="3065460" y="535940"/>
                </a:lnTo>
                <a:cubicBezTo>
                  <a:pt x="3069164" y="533082"/>
                  <a:pt x="3072405" y="531892"/>
                  <a:pt x="3075415" y="531594"/>
                </a:cubicBezTo>
                <a:close/>
                <a:moveTo>
                  <a:pt x="3099808" y="531437"/>
                </a:moveTo>
                <a:lnTo>
                  <a:pt x="3102502" y="532130"/>
                </a:lnTo>
                <a:lnTo>
                  <a:pt x="3097033" y="533340"/>
                </a:lnTo>
                <a:close/>
                <a:moveTo>
                  <a:pt x="2614732" y="528637"/>
                </a:moveTo>
                <a:cubicBezTo>
                  <a:pt x="2603741" y="536257"/>
                  <a:pt x="2625722" y="532447"/>
                  <a:pt x="2611068" y="540067"/>
                </a:cubicBezTo>
                <a:cubicBezTo>
                  <a:pt x="2611068" y="536257"/>
                  <a:pt x="2603741" y="540067"/>
                  <a:pt x="2600078" y="540067"/>
                </a:cubicBezTo>
                <a:cubicBezTo>
                  <a:pt x="2589087" y="547687"/>
                  <a:pt x="2585424" y="547687"/>
                  <a:pt x="2578097" y="547687"/>
                </a:cubicBezTo>
                <a:cubicBezTo>
                  <a:pt x="2589087" y="543877"/>
                  <a:pt x="2592751" y="540067"/>
                  <a:pt x="2603741" y="536257"/>
                </a:cubicBezTo>
                <a:cubicBezTo>
                  <a:pt x="2603741" y="536257"/>
                  <a:pt x="2603741" y="536257"/>
                  <a:pt x="2596414" y="536257"/>
                </a:cubicBezTo>
                <a:cubicBezTo>
                  <a:pt x="2603741" y="540067"/>
                  <a:pt x="2611068" y="528637"/>
                  <a:pt x="2614732" y="528637"/>
                </a:cubicBezTo>
                <a:close/>
                <a:moveTo>
                  <a:pt x="2853495" y="528149"/>
                </a:moveTo>
                <a:lnTo>
                  <a:pt x="2856972" y="528240"/>
                </a:lnTo>
                <a:cubicBezTo>
                  <a:pt x="2853247" y="528240"/>
                  <a:pt x="2853247" y="528240"/>
                  <a:pt x="2853247" y="528240"/>
                </a:cubicBezTo>
                <a:close/>
                <a:moveTo>
                  <a:pt x="2555872" y="527844"/>
                </a:moveTo>
                <a:cubicBezTo>
                  <a:pt x="2548368" y="535781"/>
                  <a:pt x="2544615" y="531812"/>
                  <a:pt x="2537111" y="543718"/>
                </a:cubicBezTo>
                <a:cubicBezTo>
                  <a:pt x="2537111" y="543718"/>
                  <a:pt x="2537111" y="543718"/>
                  <a:pt x="2525854" y="539750"/>
                </a:cubicBezTo>
                <a:cubicBezTo>
                  <a:pt x="2525854" y="547687"/>
                  <a:pt x="2522102" y="543718"/>
                  <a:pt x="2514597" y="543718"/>
                </a:cubicBezTo>
                <a:cubicBezTo>
                  <a:pt x="2514597" y="523875"/>
                  <a:pt x="2544615" y="531812"/>
                  <a:pt x="2555872" y="527844"/>
                </a:cubicBezTo>
                <a:close/>
                <a:moveTo>
                  <a:pt x="2989057" y="526222"/>
                </a:moveTo>
                <a:lnTo>
                  <a:pt x="2994797" y="531971"/>
                </a:lnTo>
                <a:cubicBezTo>
                  <a:pt x="2998522" y="535702"/>
                  <a:pt x="2972447" y="546893"/>
                  <a:pt x="2972447" y="543163"/>
                </a:cubicBezTo>
                <a:cubicBezTo>
                  <a:pt x="2972447" y="543163"/>
                  <a:pt x="2972447" y="543163"/>
                  <a:pt x="2972447" y="539432"/>
                </a:cubicBezTo>
                <a:cubicBezTo>
                  <a:pt x="2961272" y="546893"/>
                  <a:pt x="2942647" y="554355"/>
                  <a:pt x="2946372" y="561816"/>
                </a:cubicBezTo>
                <a:cubicBezTo>
                  <a:pt x="2957547" y="569277"/>
                  <a:pt x="2972447" y="554355"/>
                  <a:pt x="2983622" y="558085"/>
                </a:cubicBezTo>
                <a:cubicBezTo>
                  <a:pt x="2983622" y="558085"/>
                  <a:pt x="2983622" y="558085"/>
                  <a:pt x="2998522" y="558085"/>
                </a:cubicBezTo>
                <a:cubicBezTo>
                  <a:pt x="3005972" y="561816"/>
                  <a:pt x="2991072" y="561816"/>
                  <a:pt x="2994797" y="569277"/>
                </a:cubicBezTo>
                <a:cubicBezTo>
                  <a:pt x="2998522" y="565547"/>
                  <a:pt x="3002247" y="565547"/>
                  <a:pt x="3005972" y="565547"/>
                </a:cubicBezTo>
                <a:cubicBezTo>
                  <a:pt x="3002247" y="565547"/>
                  <a:pt x="2998522" y="569277"/>
                  <a:pt x="2991072" y="576738"/>
                </a:cubicBezTo>
                <a:cubicBezTo>
                  <a:pt x="2991072" y="576738"/>
                  <a:pt x="2991072" y="576738"/>
                  <a:pt x="2964997" y="576738"/>
                </a:cubicBezTo>
                <a:cubicBezTo>
                  <a:pt x="2938922" y="561816"/>
                  <a:pt x="2905397" y="599122"/>
                  <a:pt x="2883047" y="602853"/>
                </a:cubicBezTo>
                <a:cubicBezTo>
                  <a:pt x="2883047" y="602853"/>
                  <a:pt x="2883047" y="602853"/>
                  <a:pt x="2886772" y="602853"/>
                </a:cubicBezTo>
                <a:cubicBezTo>
                  <a:pt x="2875597" y="602853"/>
                  <a:pt x="2864422" y="602853"/>
                  <a:pt x="2856972" y="610314"/>
                </a:cubicBezTo>
                <a:cubicBezTo>
                  <a:pt x="2856972" y="610314"/>
                  <a:pt x="2856972" y="610314"/>
                  <a:pt x="2849522" y="602853"/>
                </a:cubicBezTo>
                <a:cubicBezTo>
                  <a:pt x="2849522" y="602853"/>
                  <a:pt x="2849522" y="602853"/>
                  <a:pt x="2838347" y="610314"/>
                </a:cubicBezTo>
                <a:cubicBezTo>
                  <a:pt x="2834622" y="606583"/>
                  <a:pt x="2853247" y="606583"/>
                  <a:pt x="2845797" y="599122"/>
                </a:cubicBezTo>
                <a:cubicBezTo>
                  <a:pt x="2827172" y="599122"/>
                  <a:pt x="2812272" y="621506"/>
                  <a:pt x="2789922" y="621506"/>
                </a:cubicBezTo>
                <a:cubicBezTo>
                  <a:pt x="2781541" y="615910"/>
                  <a:pt x="2768969" y="625003"/>
                  <a:pt x="2758492" y="626752"/>
                </a:cubicBezTo>
                <a:lnTo>
                  <a:pt x="2749972" y="625399"/>
                </a:lnTo>
                <a:lnTo>
                  <a:pt x="2774929" y="606653"/>
                </a:lnTo>
                <a:lnTo>
                  <a:pt x="2786488" y="606875"/>
                </a:lnTo>
                <a:cubicBezTo>
                  <a:pt x="2802727" y="602853"/>
                  <a:pt x="2821585" y="588863"/>
                  <a:pt x="2838347" y="591661"/>
                </a:cubicBezTo>
                <a:cubicBezTo>
                  <a:pt x="2838347" y="591661"/>
                  <a:pt x="2838347" y="591661"/>
                  <a:pt x="2845797" y="580469"/>
                </a:cubicBezTo>
                <a:cubicBezTo>
                  <a:pt x="2845797" y="580469"/>
                  <a:pt x="2845797" y="580469"/>
                  <a:pt x="2864422" y="584200"/>
                </a:cubicBezTo>
                <a:cubicBezTo>
                  <a:pt x="2860697" y="587930"/>
                  <a:pt x="2856972" y="587930"/>
                  <a:pt x="2860697" y="591661"/>
                </a:cubicBezTo>
                <a:cubicBezTo>
                  <a:pt x="2860697" y="591661"/>
                  <a:pt x="2860697" y="591661"/>
                  <a:pt x="2871872" y="587930"/>
                </a:cubicBezTo>
                <a:cubicBezTo>
                  <a:pt x="2871872" y="587930"/>
                  <a:pt x="2871872" y="587930"/>
                  <a:pt x="2868147" y="580469"/>
                </a:cubicBezTo>
                <a:cubicBezTo>
                  <a:pt x="2875597" y="587930"/>
                  <a:pt x="2886772" y="580469"/>
                  <a:pt x="2890497" y="584200"/>
                </a:cubicBezTo>
                <a:cubicBezTo>
                  <a:pt x="2890497" y="584200"/>
                  <a:pt x="2890497" y="584200"/>
                  <a:pt x="2897947" y="576738"/>
                </a:cubicBezTo>
                <a:cubicBezTo>
                  <a:pt x="2905397" y="591661"/>
                  <a:pt x="2920297" y="565547"/>
                  <a:pt x="2935197" y="569277"/>
                </a:cubicBezTo>
                <a:cubicBezTo>
                  <a:pt x="2935197" y="554355"/>
                  <a:pt x="2909122" y="569277"/>
                  <a:pt x="2901672" y="561816"/>
                </a:cubicBezTo>
                <a:cubicBezTo>
                  <a:pt x="2901672" y="561816"/>
                  <a:pt x="2901672" y="565547"/>
                  <a:pt x="2901672" y="565547"/>
                </a:cubicBezTo>
                <a:cubicBezTo>
                  <a:pt x="2901672" y="573008"/>
                  <a:pt x="2879322" y="573008"/>
                  <a:pt x="2856972" y="576738"/>
                </a:cubicBezTo>
                <a:cubicBezTo>
                  <a:pt x="2860697" y="573008"/>
                  <a:pt x="2868147" y="565547"/>
                  <a:pt x="2879322" y="565547"/>
                </a:cubicBezTo>
                <a:cubicBezTo>
                  <a:pt x="2879322" y="565547"/>
                  <a:pt x="2879322" y="565547"/>
                  <a:pt x="2875597" y="561816"/>
                </a:cubicBezTo>
                <a:cubicBezTo>
                  <a:pt x="2886772" y="550624"/>
                  <a:pt x="2912847" y="546893"/>
                  <a:pt x="2927747" y="539432"/>
                </a:cubicBezTo>
                <a:cubicBezTo>
                  <a:pt x="2916572" y="539432"/>
                  <a:pt x="2927747" y="531971"/>
                  <a:pt x="2920297" y="531971"/>
                </a:cubicBezTo>
                <a:cubicBezTo>
                  <a:pt x="2935197" y="546893"/>
                  <a:pt x="2942647" y="531971"/>
                  <a:pt x="2964997" y="543163"/>
                </a:cubicBezTo>
                <a:cubicBezTo>
                  <a:pt x="2963135" y="539432"/>
                  <a:pt x="2966860" y="534769"/>
                  <a:pt x="2972913" y="531038"/>
                </a:cubicBezTo>
                <a:close/>
                <a:moveTo>
                  <a:pt x="3050643" y="523875"/>
                </a:moveTo>
                <a:cubicBezTo>
                  <a:pt x="3050643" y="523875"/>
                  <a:pt x="3050643" y="523875"/>
                  <a:pt x="3065460" y="528108"/>
                </a:cubicBezTo>
                <a:cubicBezTo>
                  <a:pt x="3058052" y="536575"/>
                  <a:pt x="3043235" y="536575"/>
                  <a:pt x="3032122" y="536575"/>
                </a:cubicBezTo>
                <a:cubicBezTo>
                  <a:pt x="3035826" y="532342"/>
                  <a:pt x="3054347" y="536575"/>
                  <a:pt x="3050643" y="523875"/>
                </a:cubicBezTo>
                <a:close/>
                <a:moveTo>
                  <a:pt x="2771161" y="523863"/>
                </a:moveTo>
                <a:lnTo>
                  <a:pt x="2771297" y="524510"/>
                </a:lnTo>
                <a:cubicBezTo>
                  <a:pt x="2763847" y="524510"/>
                  <a:pt x="2763847" y="524510"/>
                  <a:pt x="2763847" y="524510"/>
                </a:cubicBezTo>
                <a:close/>
                <a:moveTo>
                  <a:pt x="2994421" y="523756"/>
                </a:moveTo>
                <a:lnTo>
                  <a:pt x="2994797" y="524510"/>
                </a:lnTo>
                <a:lnTo>
                  <a:pt x="2989057" y="526222"/>
                </a:lnTo>
                <a:lnTo>
                  <a:pt x="2987347" y="524510"/>
                </a:lnTo>
                <a:close/>
                <a:moveTo>
                  <a:pt x="3098798" y="520700"/>
                </a:moveTo>
                <a:cubicBezTo>
                  <a:pt x="3106206" y="520700"/>
                  <a:pt x="3106206" y="524510"/>
                  <a:pt x="3109910" y="524510"/>
                </a:cubicBezTo>
                <a:cubicBezTo>
                  <a:pt x="3109910" y="524510"/>
                  <a:pt x="3109910" y="524510"/>
                  <a:pt x="3107132" y="526415"/>
                </a:cubicBezTo>
                <a:lnTo>
                  <a:pt x="3099808" y="531437"/>
                </a:lnTo>
                <a:lnTo>
                  <a:pt x="3087685" y="528320"/>
                </a:lnTo>
                <a:cubicBezTo>
                  <a:pt x="3091389" y="524510"/>
                  <a:pt x="3095093" y="524510"/>
                  <a:pt x="3098798" y="520700"/>
                </a:cubicBezTo>
                <a:close/>
                <a:moveTo>
                  <a:pt x="2763835" y="520700"/>
                </a:moveTo>
                <a:lnTo>
                  <a:pt x="2752723" y="528637"/>
                </a:lnTo>
                <a:lnTo>
                  <a:pt x="2744785" y="523875"/>
                </a:lnTo>
                <a:close/>
                <a:moveTo>
                  <a:pt x="2071050" y="519377"/>
                </a:moveTo>
                <a:cubicBezTo>
                  <a:pt x="2074860" y="518451"/>
                  <a:pt x="2077717" y="519377"/>
                  <a:pt x="2075812" y="521229"/>
                </a:cubicBezTo>
                <a:cubicBezTo>
                  <a:pt x="2072002" y="524933"/>
                  <a:pt x="2075812" y="524933"/>
                  <a:pt x="2075812" y="528637"/>
                </a:cubicBezTo>
                <a:cubicBezTo>
                  <a:pt x="2075812" y="528637"/>
                  <a:pt x="2068192" y="521229"/>
                  <a:pt x="2060572" y="528637"/>
                </a:cubicBezTo>
                <a:cubicBezTo>
                  <a:pt x="2062477" y="523081"/>
                  <a:pt x="2067240" y="520303"/>
                  <a:pt x="2071050" y="519377"/>
                </a:cubicBezTo>
                <a:close/>
                <a:moveTo>
                  <a:pt x="2294887" y="517525"/>
                </a:moveTo>
                <a:cubicBezTo>
                  <a:pt x="2298697" y="521229"/>
                  <a:pt x="2279647" y="517525"/>
                  <a:pt x="2287267" y="524933"/>
                </a:cubicBezTo>
                <a:cubicBezTo>
                  <a:pt x="2279647" y="528637"/>
                  <a:pt x="2283457" y="521229"/>
                  <a:pt x="2283457" y="521229"/>
                </a:cubicBezTo>
                <a:cubicBezTo>
                  <a:pt x="2283457" y="521229"/>
                  <a:pt x="2283457" y="521229"/>
                  <a:pt x="2294887" y="517525"/>
                </a:cubicBezTo>
                <a:close/>
                <a:moveTo>
                  <a:pt x="2551705" y="512762"/>
                </a:moveTo>
                <a:cubicBezTo>
                  <a:pt x="2555476" y="523874"/>
                  <a:pt x="2570557" y="516466"/>
                  <a:pt x="2578098" y="523874"/>
                </a:cubicBezTo>
                <a:lnTo>
                  <a:pt x="2570557" y="523874"/>
                </a:lnTo>
                <a:cubicBezTo>
                  <a:pt x="2566787" y="523874"/>
                  <a:pt x="2547935" y="523874"/>
                  <a:pt x="2551705" y="512762"/>
                </a:cubicBezTo>
                <a:close/>
                <a:moveTo>
                  <a:pt x="3009697" y="509587"/>
                </a:moveTo>
                <a:lnTo>
                  <a:pt x="3008864" y="511256"/>
                </a:lnTo>
                <a:lnTo>
                  <a:pt x="3007835" y="511220"/>
                </a:lnTo>
                <a:cubicBezTo>
                  <a:pt x="3006671" y="510986"/>
                  <a:pt x="3006903" y="510520"/>
                  <a:pt x="3009697" y="509587"/>
                </a:cubicBezTo>
                <a:close/>
                <a:moveTo>
                  <a:pt x="2451098" y="505619"/>
                </a:moveTo>
                <a:cubicBezTo>
                  <a:pt x="2439787" y="517525"/>
                  <a:pt x="2432246" y="513556"/>
                  <a:pt x="2420935" y="513556"/>
                </a:cubicBezTo>
                <a:cubicBezTo>
                  <a:pt x="2428476" y="513556"/>
                  <a:pt x="2443557" y="501650"/>
                  <a:pt x="2451098" y="505619"/>
                </a:cubicBezTo>
                <a:close/>
                <a:moveTo>
                  <a:pt x="2353045" y="503568"/>
                </a:moveTo>
                <a:cubicBezTo>
                  <a:pt x="2359171" y="502179"/>
                  <a:pt x="2363884" y="502179"/>
                  <a:pt x="2365769" y="505883"/>
                </a:cubicBezTo>
                <a:cubicBezTo>
                  <a:pt x="2365769" y="505883"/>
                  <a:pt x="2365769" y="505883"/>
                  <a:pt x="2373310" y="509587"/>
                </a:cubicBezTo>
                <a:cubicBezTo>
                  <a:pt x="2365769" y="513291"/>
                  <a:pt x="2354459" y="516995"/>
                  <a:pt x="2346918" y="520700"/>
                </a:cubicBezTo>
                <a:cubicBezTo>
                  <a:pt x="2339377" y="509587"/>
                  <a:pt x="2316755" y="531812"/>
                  <a:pt x="2312985" y="524404"/>
                </a:cubicBezTo>
                <a:cubicBezTo>
                  <a:pt x="2316755" y="513291"/>
                  <a:pt x="2331837" y="520700"/>
                  <a:pt x="2331837" y="509587"/>
                </a:cubicBezTo>
                <a:cubicBezTo>
                  <a:pt x="2339377" y="507735"/>
                  <a:pt x="2346918" y="504957"/>
                  <a:pt x="2353045" y="503568"/>
                </a:cubicBezTo>
                <a:close/>
                <a:moveTo>
                  <a:pt x="3028970" y="499044"/>
                </a:moveTo>
                <a:lnTo>
                  <a:pt x="3032047" y="502126"/>
                </a:lnTo>
                <a:cubicBezTo>
                  <a:pt x="3028322" y="498395"/>
                  <a:pt x="3020872" y="509587"/>
                  <a:pt x="3017147" y="502126"/>
                </a:cubicBezTo>
                <a:cubicBezTo>
                  <a:pt x="3019010" y="498395"/>
                  <a:pt x="3020872" y="499328"/>
                  <a:pt x="3023200" y="500261"/>
                </a:cubicBezTo>
                <a:close/>
                <a:moveTo>
                  <a:pt x="3028322" y="498395"/>
                </a:moveTo>
                <a:cubicBezTo>
                  <a:pt x="3032047" y="498395"/>
                  <a:pt x="3032047" y="498395"/>
                  <a:pt x="3032047" y="498395"/>
                </a:cubicBezTo>
                <a:lnTo>
                  <a:pt x="3028970" y="499044"/>
                </a:lnTo>
                <a:close/>
                <a:moveTo>
                  <a:pt x="1848799" y="498157"/>
                </a:moveTo>
                <a:cubicBezTo>
                  <a:pt x="1844989" y="501967"/>
                  <a:pt x="1844989" y="501967"/>
                  <a:pt x="1844989" y="501967"/>
                </a:cubicBezTo>
                <a:lnTo>
                  <a:pt x="1844735" y="501713"/>
                </a:lnTo>
                <a:close/>
                <a:moveTo>
                  <a:pt x="2432338" y="495456"/>
                </a:moveTo>
                <a:lnTo>
                  <a:pt x="2432682" y="495994"/>
                </a:lnTo>
                <a:cubicBezTo>
                  <a:pt x="2433555" y="497482"/>
                  <a:pt x="2432682" y="498474"/>
                  <a:pt x="2425697" y="498474"/>
                </a:cubicBezTo>
                <a:close/>
                <a:moveTo>
                  <a:pt x="1896530" y="494665"/>
                </a:moveTo>
                <a:cubicBezTo>
                  <a:pt x="1896530" y="494665"/>
                  <a:pt x="1896530" y="494665"/>
                  <a:pt x="1900235" y="494665"/>
                </a:cubicBezTo>
                <a:cubicBezTo>
                  <a:pt x="1900235" y="494665"/>
                  <a:pt x="1900235" y="494665"/>
                  <a:pt x="1892826" y="498475"/>
                </a:cubicBezTo>
                <a:cubicBezTo>
                  <a:pt x="1892826" y="498475"/>
                  <a:pt x="1892826" y="498475"/>
                  <a:pt x="1896530" y="494665"/>
                </a:cubicBezTo>
                <a:close/>
                <a:moveTo>
                  <a:pt x="2429190" y="490537"/>
                </a:moveTo>
                <a:cubicBezTo>
                  <a:pt x="2429190" y="490537"/>
                  <a:pt x="2429190" y="490537"/>
                  <a:pt x="2443160" y="490537"/>
                </a:cubicBezTo>
                <a:cubicBezTo>
                  <a:pt x="2439667" y="494505"/>
                  <a:pt x="2437048" y="494505"/>
                  <a:pt x="2434429" y="494505"/>
                </a:cubicBezTo>
                <a:lnTo>
                  <a:pt x="2432338" y="495456"/>
                </a:lnTo>
                <a:close/>
                <a:moveTo>
                  <a:pt x="1844989" y="490537"/>
                </a:moveTo>
                <a:cubicBezTo>
                  <a:pt x="1843084" y="492442"/>
                  <a:pt x="1841179" y="495299"/>
                  <a:pt x="1840703" y="497681"/>
                </a:cubicBezTo>
                <a:lnTo>
                  <a:pt x="1844735" y="501713"/>
                </a:lnTo>
                <a:lnTo>
                  <a:pt x="1837369" y="508158"/>
                </a:lnTo>
                <a:cubicBezTo>
                  <a:pt x="1829749" y="509587"/>
                  <a:pt x="1820224" y="509587"/>
                  <a:pt x="1814509" y="509587"/>
                </a:cubicBezTo>
                <a:cubicBezTo>
                  <a:pt x="1814509" y="509587"/>
                  <a:pt x="1814509" y="509587"/>
                  <a:pt x="1818319" y="505777"/>
                </a:cubicBezTo>
                <a:cubicBezTo>
                  <a:pt x="1825939" y="501967"/>
                  <a:pt x="1818319" y="498157"/>
                  <a:pt x="1818319" y="498157"/>
                </a:cubicBezTo>
                <a:cubicBezTo>
                  <a:pt x="1822129" y="501967"/>
                  <a:pt x="1833559" y="490537"/>
                  <a:pt x="1844989" y="490537"/>
                </a:cubicBezTo>
                <a:close/>
                <a:moveTo>
                  <a:pt x="2797172" y="487362"/>
                </a:moveTo>
                <a:cubicBezTo>
                  <a:pt x="2793362" y="498474"/>
                  <a:pt x="2781932" y="487362"/>
                  <a:pt x="2778122" y="491066"/>
                </a:cubicBezTo>
                <a:cubicBezTo>
                  <a:pt x="2781932" y="491066"/>
                  <a:pt x="2789552" y="491066"/>
                  <a:pt x="2797172" y="487362"/>
                </a:cubicBezTo>
                <a:close/>
                <a:moveTo>
                  <a:pt x="2132010" y="487362"/>
                </a:moveTo>
                <a:lnTo>
                  <a:pt x="2132010" y="490537"/>
                </a:lnTo>
                <a:lnTo>
                  <a:pt x="2124072" y="495299"/>
                </a:lnTo>
                <a:lnTo>
                  <a:pt x="2120897" y="495299"/>
                </a:lnTo>
                <a:close/>
                <a:moveTo>
                  <a:pt x="2269532" y="487156"/>
                </a:moveTo>
                <a:lnTo>
                  <a:pt x="2268593" y="488296"/>
                </a:lnTo>
                <a:cubicBezTo>
                  <a:pt x="2266853" y="489511"/>
                  <a:pt x="2264765" y="489743"/>
                  <a:pt x="2261980" y="487891"/>
                </a:cubicBezTo>
                <a:close/>
                <a:moveTo>
                  <a:pt x="2492306" y="483054"/>
                </a:moveTo>
                <a:cubicBezTo>
                  <a:pt x="2495204" y="482827"/>
                  <a:pt x="2497807" y="483961"/>
                  <a:pt x="2499699" y="487589"/>
                </a:cubicBezTo>
                <a:cubicBezTo>
                  <a:pt x="2499699" y="487589"/>
                  <a:pt x="2499699" y="487589"/>
                  <a:pt x="2488343" y="487589"/>
                </a:cubicBezTo>
                <a:cubicBezTo>
                  <a:pt x="2488343" y="487589"/>
                  <a:pt x="2488343" y="487589"/>
                  <a:pt x="2495914" y="491218"/>
                </a:cubicBezTo>
                <a:cubicBezTo>
                  <a:pt x="2488343" y="491218"/>
                  <a:pt x="2484557" y="498475"/>
                  <a:pt x="2484557" y="502104"/>
                </a:cubicBezTo>
                <a:cubicBezTo>
                  <a:pt x="2488343" y="502104"/>
                  <a:pt x="2503485" y="498475"/>
                  <a:pt x="2492128" y="502104"/>
                </a:cubicBezTo>
                <a:cubicBezTo>
                  <a:pt x="2484557" y="502104"/>
                  <a:pt x="2476986" y="512989"/>
                  <a:pt x="2476986" y="516618"/>
                </a:cubicBezTo>
                <a:cubicBezTo>
                  <a:pt x="2469415" y="505732"/>
                  <a:pt x="2454272" y="523875"/>
                  <a:pt x="2454272" y="509361"/>
                </a:cubicBezTo>
                <a:cubicBezTo>
                  <a:pt x="2454272" y="502104"/>
                  <a:pt x="2465629" y="498475"/>
                  <a:pt x="2469415" y="491218"/>
                </a:cubicBezTo>
                <a:cubicBezTo>
                  <a:pt x="2472254" y="496661"/>
                  <a:pt x="2483611" y="483734"/>
                  <a:pt x="2492306" y="483054"/>
                </a:cubicBezTo>
                <a:close/>
                <a:moveTo>
                  <a:pt x="1881714" y="480854"/>
                </a:moveTo>
                <a:cubicBezTo>
                  <a:pt x="1886344" y="480377"/>
                  <a:pt x="1890974" y="481330"/>
                  <a:pt x="1896530" y="483235"/>
                </a:cubicBezTo>
                <a:lnTo>
                  <a:pt x="1893606" y="486243"/>
                </a:lnTo>
                <a:lnTo>
                  <a:pt x="1885418" y="483235"/>
                </a:lnTo>
                <a:cubicBezTo>
                  <a:pt x="1885418" y="487045"/>
                  <a:pt x="1889122" y="483235"/>
                  <a:pt x="1892826" y="487045"/>
                </a:cubicBezTo>
                <a:lnTo>
                  <a:pt x="1893606" y="486243"/>
                </a:lnTo>
                <a:lnTo>
                  <a:pt x="1898382" y="487997"/>
                </a:lnTo>
                <a:cubicBezTo>
                  <a:pt x="1903013" y="487997"/>
                  <a:pt x="1907643" y="487045"/>
                  <a:pt x="1911347" y="487045"/>
                </a:cubicBezTo>
                <a:cubicBezTo>
                  <a:pt x="1911347" y="487045"/>
                  <a:pt x="1911347" y="487045"/>
                  <a:pt x="1896530" y="494665"/>
                </a:cubicBezTo>
                <a:cubicBezTo>
                  <a:pt x="1896530" y="494665"/>
                  <a:pt x="1896530" y="494665"/>
                  <a:pt x="1885418" y="487045"/>
                </a:cubicBezTo>
                <a:cubicBezTo>
                  <a:pt x="1874305" y="487045"/>
                  <a:pt x="1885418" y="494665"/>
                  <a:pt x="1878010" y="494665"/>
                </a:cubicBezTo>
                <a:cubicBezTo>
                  <a:pt x="1878010" y="490855"/>
                  <a:pt x="1874305" y="487045"/>
                  <a:pt x="1866897" y="487045"/>
                </a:cubicBezTo>
                <a:cubicBezTo>
                  <a:pt x="1872453" y="483235"/>
                  <a:pt x="1877084" y="481330"/>
                  <a:pt x="1881714" y="480854"/>
                </a:cubicBezTo>
                <a:close/>
                <a:moveTo>
                  <a:pt x="2212973" y="473075"/>
                </a:moveTo>
                <a:cubicBezTo>
                  <a:pt x="2212973" y="473075"/>
                  <a:pt x="2212973" y="473075"/>
                  <a:pt x="2202257" y="480483"/>
                </a:cubicBezTo>
                <a:cubicBezTo>
                  <a:pt x="2202257" y="484187"/>
                  <a:pt x="2198685" y="480483"/>
                  <a:pt x="2198685" y="480483"/>
                </a:cubicBezTo>
                <a:cubicBezTo>
                  <a:pt x="2198685" y="476779"/>
                  <a:pt x="2205829" y="476779"/>
                  <a:pt x="2212973" y="473075"/>
                </a:cubicBezTo>
                <a:close/>
                <a:moveTo>
                  <a:pt x="3172881" y="472757"/>
                </a:moveTo>
                <a:cubicBezTo>
                  <a:pt x="3174733" y="472757"/>
                  <a:pt x="3172881" y="474662"/>
                  <a:pt x="3170103" y="476091"/>
                </a:cubicBezTo>
                <a:lnTo>
                  <a:pt x="3166213" y="476313"/>
                </a:lnTo>
                <a:close/>
                <a:moveTo>
                  <a:pt x="2790161" y="468312"/>
                </a:moveTo>
                <a:cubicBezTo>
                  <a:pt x="2790161" y="468312"/>
                  <a:pt x="2790161" y="468312"/>
                  <a:pt x="2805110" y="468312"/>
                </a:cubicBezTo>
                <a:cubicBezTo>
                  <a:pt x="2805110" y="472092"/>
                  <a:pt x="2801373" y="479651"/>
                  <a:pt x="2801373" y="483431"/>
                </a:cubicBezTo>
                <a:cubicBezTo>
                  <a:pt x="2790161" y="479651"/>
                  <a:pt x="2775212" y="483431"/>
                  <a:pt x="2760263" y="490991"/>
                </a:cubicBezTo>
                <a:cubicBezTo>
                  <a:pt x="2760263" y="494770"/>
                  <a:pt x="2756526" y="498550"/>
                  <a:pt x="2764000" y="498550"/>
                </a:cubicBezTo>
                <a:cubicBezTo>
                  <a:pt x="2749051" y="494770"/>
                  <a:pt x="2741577" y="506110"/>
                  <a:pt x="2730365" y="513669"/>
                </a:cubicBezTo>
                <a:cubicBezTo>
                  <a:pt x="2726628" y="509889"/>
                  <a:pt x="2722891" y="513669"/>
                  <a:pt x="2715416" y="517449"/>
                </a:cubicBezTo>
                <a:cubicBezTo>
                  <a:pt x="2715416" y="525008"/>
                  <a:pt x="2726628" y="525008"/>
                  <a:pt x="2726628" y="532568"/>
                </a:cubicBezTo>
                <a:cubicBezTo>
                  <a:pt x="2734102" y="528788"/>
                  <a:pt x="2734102" y="528788"/>
                  <a:pt x="2741577" y="528788"/>
                </a:cubicBezTo>
                <a:cubicBezTo>
                  <a:pt x="2741577" y="528788"/>
                  <a:pt x="2741577" y="528788"/>
                  <a:pt x="2726628" y="540127"/>
                </a:cubicBezTo>
                <a:cubicBezTo>
                  <a:pt x="2726628" y="521229"/>
                  <a:pt x="2689255" y="547687"/>
                  <a:pt x="2678044" y="543907"/>
                </a:cubicBezTo>
                <a:cubicBezTo>
                  <a:pt x="2689255" y="536348"/>
                  <a:pt x="2696730" y="543907"/>
                  <a:pt x="2696730" y="528788"/>
                </a:cubicBezTo>
                <a:cubicBezTo>
                  <a:pt x="2696730" y="528788"/>
                  <a:pt x="2696730" y="528788"/>
                  <a:pt x="2707942" y="528788"/>
                </a:cubicBezTo>
                <a:cubicBezTo>
                  <a:pt x="2715416" y="525008"/>
                  <a:pt x="2704204" y="521229"/>
                  <a:pt x="2700467" y="517449"/>
                </a:cubicBezTo>
                <a:cubicBezTo>
                  <a:pt x="2685518" y="517449"/>
                  <a:pt x="2696730" y="525008"/>
                  <a:pt x="2689255" y="528788"/>
                </a:cubicBezTo>
                <a:cubicBezTo>
                  <a:pt x="2689255" y="528788"/>
                  <a:pt x="2689255" y="528788"/>
                  <a:pt x="2689255" y="525008"/>
                </a:cubicBezTo>
                <a:cubicBezTo>
                  <a:pt x="2689255" y="525008"/>
                  <a:pt x="2689255" y="525008"/>
                  <a:pt x="2670569" y="528788"/>
                </a:cubicBezTo>
                <a:cubicBezTo>
                  <a:pt x="2666832" y="513669"/>
                  <a:pt x="2633197" y="525008"/>
                  <a:pt x="2625722" y="521229"/>
                </a:cubicBezTo>
                <a:cubicBezTo>
                  <a:pt x="2633197" y="517449"/>
                  <a:pt x="2651883" y="513669"/>
                  <a:pt x="2663095" y="509889"/>
                </a:cubicBezTo>
                <a:cubicBezTo>
                  <a:pt x="2666832" y="502330"/>
                  <a:pt x="2670569" y="498550"/>
                  <a:pt x="2674306" y="490991"/>
                </a:cubicBezTo>
                <a:cubicBezTo>
                  <a:pt x="2685518" y="487211"/>
                  <a:pt x="2681781" y="498550"/>
                  <a:pt x="2692993" y="490991"/>
                </a:cubicBezTo>
                <a:cubicBezTo>
                  <a:pt x="2692993" y="490991"/>
                  <a:pt x="2692993" y="490991"/>
                  <a:pt x="2681781" y="494770"/>
                </a:cubicBezTo>
                <a:cubicBezTo>
                  <a:pt x="2692993" y="490991"/>
                  <a:pt x="2685518" y="506110"/>
                  <a:pt x="2685518" y="509889"/>
                </a:cubicBezTo>
                <a:cubicBezTo>
                  <a:pt x="2685518" y="509889"/>
                  <a:pt x="2685518" y="509889"/>
                  <a:pt x="2700467" y="506110"/>
                </a:cubicBezTo>
                <a:cubicBezTo>
                  <a:pt x="2700467" y="506110"/>
                  <a:pt x="2700467" y="506110"/>
                  <a:pt x="2696730" y="498550"/>
                </a:cubicBezTo>
                <a:cubicBezTo>
                  <a:pt x="2696730" y="498550"/>
                  <a:pt x="2696730" y="498550"/>
                  <a:pt x="2704204" y="502330"/>
                </a:cubicBezTo>
                <a:cubicBezTo>
                  <a:pt x="2707942" y="498550"/>
                  <a:pt x="2700467" y="490991"/>
                  <a:pt x="2692993" y="494770"/>
                </a:cubicBezTo>
                <a:cubicBezTo>
                  <a:pt x="2692993" y="494770"/>
                  <a:pt x="2692993" y="494770"/>
                  <a:pt x="2707942" y="483431"/>
                </a:cubicBezTo>
                <a:cubicBezTo>
                  <a:pt x="2707942" y="498550"/>
                  <a:pt x="2726628" y="483431"/>
                  <a:pt x="2741577" y="487211"/>
                </a:cubicBezTo>
                <a:cubicBezTo>
                  <a:pt x="2741577" y="487211"/>
                  <a:pt x="2737840" y="487211"/>
                  <a:pt x="2741577" y="483431"/>
                </a:cubicBezTo>
                <a:cubicBezTo>
                  <a:pt x="2749051" y="487211"/>
                  <a:pt x="2741577" y="494770"/>
                  <a:pt x="2752789" y="490991"/>
                </a:cubicBezTo>
                <a:cubicBezTo>
                  <a:pt x="2752789" y="483431"/>
                  <a:pt x="2767738" y="483431"/>
                  <a:pt x="2760263" y="475871"/>
                </a:cubicBezTo>
                <a:cubicBezTo>
                  <a:pt x="2775212" y="472092"/>
                  <a:pt x="2752789" y="487211"/>
                  <a:pt x="2767738" y="483431"/>
                </a:cubicBezTo>
                <a:cubicBezTo>
                  <a:pt x="2771475" y="483431"/>
                  <a:pt x="2771475" y="479651"/>
                  <a:pt x="2771475" y="479651"/>
                </a:cubicBezTo>
                <a:cubicBezTo>
                  <a:pt x="2775212" y="479651"/>
                  <a:pt x="2778949" y="475871"/>
                  <a:pt x="2782687" y="475871"/>
                </a:cubicBezTo>
                <a:cubicBezTo>
                  <a:pt x="2782687" y="475871"/>
                  <a:pt x="2782687" y="472092"/>
                  <a:pt x="2778949" y="472092"/>
                </a:cubicBezTo>
                <a:cubicBezTo>
                  <a:pt x="2782687" y="475871"/>
                  <a:pt x="2790161" y="472092"/>
                  <a:pt x="2793898" y="472092"/>
                </a:cubicBezTo>
                <a:cubicBezTo>
                  <a:pt x="2793898" y="472092"/>
                  <a:pt x="2793898" y="472092"/>
                  <a:pt x="2790161" y="468312"/>
                </a:cubicBezTo>
                <a:close/>
                <a:moveTo>
                  <a:pt x="2555873" y="468312"/>
                </a:moveTo>
                <a:cubicBezTo>
                  <a:pt x="2544307" y="472281"/>
                  <a:pt x="2540451" y="480218"/>
                  <a:pt x="2528885" y="484187"/>
                </a:cubicBezTo>
                <a:cubicBezTo>
                  <a:pt x="2528885" y="472281"/>
                  <a:pt x="2544307" y="472281"/>
                  <a:pt x="2555873" y="468312"/>
                </a:cubicBezTo>
                <a:close/>
                <a:moveTo>
                  <a:pt x="3165472" y="465137"/>
                </a:moveTo>
                <a:cubicBezTo>
                  <a:pt x="3172881" y="472757"/>
                  <a:pt x="3161768" y="468947"/>
                  <a:pt x="3161768" y="476567"/>
                </a:cubicBezTo>
                <a:lnTo>
                  <a:pt x="3166213" y="476313"/>
                </a:lnTo>
                <a:lnTo>
                  <a:pt x="3160379" y="479424"/>
                </a:lnTo>
                <a:cubicBezTo>
                  <a:pt x="3158064" y="481329"/>
                  <a:pt x="3156212" y="482282"/>
                  <a:pt x="3150656" y="480377"/>
                </a:cubicBezTo>
                <a:cubicBezTo>
                  <a:pt x="3158064" y="472757"/>
                  <a:pt x="3143247" y="472757"/>
                  <a:pt x="3150656" y="468947"/>
                </a:cubicBezTo>
                <a:cubicBezTo>
                  <a:pt x="3150656" y="468947"/>
                  <a:pt x="3150656" y="468947"/>
                  <a:pt x="3165472" y="465137"/>
                </a:cubicBezTo>
                <a:close/>
                <a:moveTo>
                  <a:pt x="2484964" y="465137"/>
                </a:moveTo>
                <a:cubicBezTo>
                  <a:pt x="2484964" y="465137"/>
                  <a:pt x="2484964" y="465137"/>
                  <a:pt x="2488669" y="465137"/>
                </a:cubicBezTo>
                <a:cubicBezTo>
                  <a:pt x="2484964" y="472545"/>
                  <a:pt x="2492373" y="476249"/>
                  <a:pt x="2481260" y="476249"/>
                </a:cubicBezTo>
                <a:cubicBezTo>
                  <a:pt x="2481260" y="472545"/>
                  <a:pt x="2481260" y="468841"/>
                  <a:pt x="2484964" y="465137"/>
                </a:cubicBezTo>
                <a:close/>
                <a:moveTo>
                  <a:pt x="2478085" y="465137"/>
                </a:moveTo>
                <a:cubicBezTo>
                  <a:pt x="2478085" y="465137"/>
                  <a:pt x="2478085" y="465137"/>
                  <a:pt x="2478085" y="469105"/>
                </a:cubicBezTo>
                <a:cubicBezTo>
                  <a:pt x="2474116" y="469105"/>
                  <a:pt x="2470147" y="469105"/>
                  <a:pt x="2470147" y="473074"/>
                </a:cubicBezTo>
                <a:cubicBezTo>
                  <a:pt x="2470147" y="473074"/>
                  <a:pt x="2470147" y="473074"/>
                  <a:pt x="2478085" y="465137"/>
                </a:cubicBezTo>
                <a:close/>
                <a:moveTo>
                  <a:pt x="2815694" y="461645"/>
                </a:moveTo>
                <a:cubicBezTo>
                  <a:pt x="2819398" y="465455"/>
                  <a:pt x="2819398" y="469265"/>
                  <a:pt x="2811989" y="473075"/>
                </a:cubicBezTo>
                <a:cubicBezTo>
                  <a:pt x="2815694" y="469265"/>
                  <a:pt x="2808285" y="461645"/>
                  <a:pt x="2815694" y="461645"/>
                </a:cubicBezTo>
                <a:close/>
                <a:moveTo>
                  <a:pt x="2417760" y="461645"/>
                </a:moveTo>
                <a:cubicBezTo>
                  <a:pt x="2417760" y="465455"/>
                  <a:pt x="2425168" y="469265"/>
                  <a:pt x="2417760" y="473075"/>
                </a:cubicBezTo>
                <a:close/>
                <a:moveTo>
                  <a:pt x="2357476" y="457252"/>
                </a:moveTo>
                <a:cubicBezTo>
                  <a:pt x="2366798" y="461038"/>
                  <a:pt x="2357652" y="482376"/>
                  <a:pt x="2388608" y="468609"/>
                </a:cubicBezTo>
                <a:cubicBezTo>
                  <a:pt x="2392360" y="483294"/>
                  <a:pt x="2366094" y="483294"/>
                  <a:pt x="2351085" y="490636"/>
                </a:cubicBezTo>
                <a:cubicBezTo>
                  <a:pt x="2354837" y="490636"/>
                  <a:pt x="2351085" y="494307"/>
                  <a:pt x="2351085" y="497978"/>
                </a:cubicBezTo>
                <a:cubicBezTo>
                  <a:pt x="2351085" y="494307"/>
                  <a:pt x="2343581" y="494307"/>
                  <a:pt x="2339828" y="501649"/>
                </a:cubicBezTo>
                <a:cubicBezTo>
                  <a:pt x="2347333" y="490636"/>
                  <a:pt x="2332324" y="497978"/>
                  <a:pt x="2324819" y="497978"/>
                </a:cubicBezTo>
                <a:cubicBezTo>
                  <a:pt x="2324819" y="497978"/>
                  <a:pt x="2324819" y="497978"/>
                  <a:pt x="2328571" y="501649"/>
                </a:cubicBezTo>
                <a:cubicBezTo>
                  <a:pt x="2324819" y="501649"/>
                  <a:pt x="2321067" y="497978"/>
                  <a:pt x="2313562" y="501649"/>
                </a:cubicBezTo>
                <a:cubicBezTo>
                  <a:pt x="2321067" y="501649"/>
                  <a:pt x="2313562" y="494307"/>
                  <a:pt x="2309810" y="490636"/>
                </a:cubicBezTo>
                <a:cubicBezTo>
                  <a:pt x="2321067" y="490636"/>
                  <a:pt x="2313562" y="497978"/>
                  <a:pt x="2328571" y="490636"/>
                </a:cubicBezTo>
                <a:cubicBezTo>
                  <a:pt x="2321067" y="486965"/>
                  <a:pt x="2328571" y="486965"/>
                  <a:pt x="2328571" y="479623"/>
                </a:cubicBezTo>
                <a:cubicBezTo>
                  <a:pt x="2343581" y="475951"/>
                  <a:pt x="2354837" y="479623"/>
                  <a:pt x="2369846" y="483294"/>
                </a:cubicBezTo>
                <a:cubicBezTo>
                  <a:pt x="2381103" y="479623"/>
                  <a:pt x="2362342" y="479623"/>
                  <a:pt x="2373599" y="475951"/>
                </a:cubicBezTo>
                <a:cubicBezTo>
                  <a:pt x="2336076" y="483294"/>
                  <a:pt x="2373599" y="446583"/>
                  <a:pt x="2339828" y="461267"/>
                </a:cubicBezTo>
                <a:cubicBezTo>
                  <a:pt x="2349209" y="456678"/>
                  <a:pt x="2354368" y="455990"/>
                  <a:pt x="2357476" y="457252"/>
                </a:cubicBezTo>
                <a:close/>
                <a:moveTo>
                  <a:pt x="2830510" y="454025"/>
                </a:moveTo>
                <a:cubicBezTo>
                  <a:pt x="2837919" y="461645"/>
                  <a:pt x="2841623" y="454025"/>
                  <a:pt x="2834215" y="461645"/>
                </a:cubicBezTo>
                <a:cubicBezTo>
                  <a:pt x="2826806" y="465455"/>
                  <a:pt x="2823102" y="457835"/>
                  <a:pt x="2815694" y="461645"/>
                </a:cubicBezTo>
                <a:lnTo>
                  <a:pt x="2811989" y="457835"/>
                </a:lnTo>
                <a:cubicBezTo>
                  <a:pt x="2811989" y="457835"/>
                  <a:pt x="2811989" y="457835"/>
                  <a:pt x="2830510" y="454025"/>
                </a:cubicBezTo>
                <a:close/>
                <a:moveTo>
                  <a:pt x="2005010" y="454025"/>
                </a:moveTo>
                <a:cubicBezTo>
                  <a:pt x="2005010" y="454025"/>
                  <a:pt x="2005010" y="454025"/>
                  <a:pt x="2012948" y="457200"/>
                </a:cubicBezTo>
                <a:cubicBezTo>
                  <a:pt x="2012948" y="457200"/>
                  <a:pt x="2012948" y="457200"/>
                  <a:pt x="2005010" y="457200"/>
                </a:cubicBezTo>
                <a:cubicBezTo>
                  <a:pt x="2005010" y="457200"/>
                  <a:pt x="2008979" y="454025"/>
                  <a:pt x="2005010" y="454025"/>
                </a:cubicBezTo>
                <a:close/>
                <a:moveTo>
                  <a:pt x="2935197" y="453628"/>
                </a:moveTo>
                <a:cubicBezTo>
                  <a:pt x="2931472" y="461089"/>
                  <a:pt x="2931472" y="461089"/>
                  <a:pt x="2931472" y="461089"/>
                </a:cubicBezTo>
                <a:lnTo>
                  <a:pt x="2931472" y="454001"/>
                </a:lnTo>
                <a:close/>
                <a:moveTo>
                  <a:pt x="2802977" y="453231"/>
                </a:moveTo>
                <a:cubicBezTo>
                  <a:pt x="2806102" y="452437"/>
                  <a:pt x="2809674" y="452437"/>
                  <a:pt x="2811460" y="454025"/>
                </a:cubicBezTo>
                <a:cubicBezTo>
                  <a:pt x="2804316" y="450850"/>
                  <a:pt x="2800744" y="457200"/>
                  <a:pt x="2797172" y="457200"/>
                </a:cubicBezTo>
                <a:cubicBezTo>
                  <a:pt x="2797172" y="455612"/>
                  <a:pt x="2799851" y="454025"/>
                  <a:pt x="2802977" y="453231"/>
                </a:cubicBezTo>
                <a:close/>
                <a:moveTo>
                  <a:pt x="2965447" y="446087"/>
                </a:moveTo>
                <a:lnTo>
                  <a:pt x="2960685" y="450849"/>
                </a:lnTo>
                <a:lnTo>
                  <a:pt x="2949572" y="450849"/>
                </a:lnTo>
                <a:close/>
                <a:moveTo>
                  <a:pt x="2924022" y="442669"/>
                </a:moveTo>
                <a:cubicBezTo>
                  <a:pt x="2927049" y="442436"/>
                  <a:pt x="2929610" y="443369"/>
                  <a:pt x="2931472" y="446167"/>
                </a:cubicBezTo>
                <a:lnTo>
                  <a:pt x="2931472" y="454001"/>
                </a:lnTo>
                <a:lnTo>
                  <a:pt x="2897947" y="457359"/>
                </a:lnTo>
                <a:cubicBezTo>
                  <a:pt x="2901672" y="457359"/>
                  <a:pt x="2905397" y="464820"/>
                  <a:pt x="2909122" y="464820"/>
                </a:cubicBezTo>
                <a:cubicBezTo>
                  <a:pt x="2901672" y="468550"/>
                  <a:pt x="2886772" y="479742"/>
                  <a:pt x="2879322" y="476012"/>
                </a:cubicBezTo>
                <a:cubicBezTo>
                  <a:pt x="2879322" y="476012"/>
                  <a:pt x="2879322" y="476012"/>
                  <a:pt x="2894222" y="468550"/>
                </a:cubicBezTo>
                <a:cubicBezTo>
                  <a:pt x="2890497" y="468550"/>
                  <a:pt x="2886772" y="464820"/>
                  <a:pt x="2879322" y="468550"/>
                </a:cubicBezTo>
                <a:cubicBezTo>
                  <a:pt x="2871872" y="472281"/>
                  <a:pt x="2875597" y="472281"/>
                  <a:pt x="2875597" y="479742"/>
                </a:cubicBezTo>
                <a:cubicBezTo>
                  <a:pt x="2875597" y="479742"/>
                  <a:pt x="2875597" y="479742"/>
                  <a:pt x="2871872" y="479742"/>
                </a:cubicBezTo>
                <a:cubicBezTo>
                  <a:pt x="2871872" y="479742"/>
                  <a:pt x="2871872" y="479742"/>
                  <a:pt x="2868147" y="490934"/>
                </a:cubicBezTo>
                <a:cubicBezTo>
                  <a:pt x="2875597" y="490934"/>
                  <a:pt x="2879322" y="490934"/>
                  <a:pt x="2886772" y="490934"/>
                </a:cubicBezTo>
                <a:cubicBezTo>
                  <a:pt x="2894222" y="483473"/>
                  <a:pt x="2901672" y="479742"/>
                  <a:pt x="2905397" y="476012"/>
                </a:cubicBezTo>
                <a:cubicBezTo>
                  <a:pt x="2905397" y="476012"/>
                  <a:pt x="2905397" y="476012"/>
                  <a:pt x="2905397" y="479742"/>
                </a:cubicBezTo>
                <a:cubicBezTo>
                  <a:pt x="2931472" y="487204"/>
                  <a:pt x="2953822" y="479742"/>
                  <a:pt x="2987347" y="476012"/>
                </a:cubicBezTo>
                <a:cubicBezTo>
                  <a:pt x="2987347" y="476012"/>
                  <a:pt x="2987347" y="476012"/>
                  <a:pt x="2983622" y="472281"/>
                </a:cubicBezTo>
                <a:cubicBezTo>
                  <a:pt x="2987347" y="468550"/>
                  <a:pt x="3002247" y="468550"/>
                  <a:pt x="3013422" y="461089"/>
                </a:cubicBezTo>
                <a:cubicBezTo>
                  <a:pt x="3005972" y="464820"/>
                  <a:pt x="3020872" y="468550"/>
                  <a:pt x="3017147" y="468550"/>
                </a:cubicBezTo>
                <a:cubicBezTo>
                  <a:pt x="3017147" y="468550"/>
                  <a:pt x="3017147" y="468550"/>
                  <a:pt x="3020872" y="464820"/>
                </a:cubicBezTo>
                <a:cubicBezTo>
                  <a:pt x="3039497" y="472281"/>
                  <a:pt x="3017147" y="479742"/>
                  <a:pt x="3032047" y="479742"/>
                </a:cubicBezTo>
                <a:cubicBezTo>
                  <a:pt x="3046947" y="483473"/>
                  <a:pt x="3073022" y="472281"/>
                  <a:pt x="3095372" y="464820"/>
                </a:cubicBezTo>
                <a:cubicBezTo>
                  <a:pt x="3091647" y="464820"/>
                  <a:pt x="3102822" y="461089"/>
                  <a:pt x="3099097" y="457359"/>
                </a:cubicBezTo>
                <a:cubicBezTo>
                  <a:pt x="3117722" y="453628"/>
                  <a:pt x="3125172" y="464820"/>
                  <a:pt x="3140072" y="461089"/>
                </a:cubicBezTo>
                <a:cubicBezTo>
                  <a:pt x="3136347" y="472281"/>
                  <a:pt x="3128897" y="461089"/>
                  <a:pt x="3125172" y="464820"/>
                </a:cubicBezTo>
                <a:cubicBezTo>
                  <a:pt x="3125172" y="464820"/>
                  <a:pt x="3132622" y="472281"/>
                  <a:pt x="3140072" y="468550"/>
                </a:cubicBezTo>
                <a:cubicBezTo>
                  <a:pt x="3136347" y="476012"/>
                  <a:pt x="3132622" y="487204"/>
                  <a:pt x="3117722" y="483473"/>
                </a:cubicBezTo>
                <a:cubicBezTo>
                  <a:pt x="3099097" y="498395"/>
                  <a:pt x="3076747" y="487204"/>
                  <a:pt x="3058122" y="502126"/>
                </a:cubicBezTo>
                <a:cubicBezTo>
                  <a:pt x="3058122" y="502126"/>
                  <a:pt x="3058122" y="502126"/>
                  <a:pt x="3058122" y="509587"/>
                </a:cubicBezTo>
                <a:cubicBezTo>
                  <a:pt x="3054397" y="498395"/>
                  <a:pt x="3039497" y="517049"/>
                  <a:pt x="3028322" y="513318"/>
                </a:cubicBezTo>
                <a:cubicBezTo>
                  <a:pt x="3028322" y="513318"/>
                  <a:pt x="3028322" y="513318"/>
                  <a:pt x="3028322" y="517049"/>
                </a:cubicBezTo>
                <a:cubicBezTo>
                  <a:pt x="3020872" y="518914"/>
                  <a:pt x="3015285" y="520779"/>
                  <a:pt x="3009231" y="522178"/>
                </a:cubicBezTo>
                <a:lnTo>
                  <a:pt x="2994421" y="523756"/>
                </a:lnTo>
                <a:lnTo>
                  <a:pt x="2994331" y="523577"/>
                </a:lnTo>
                <a:cubicBezTo>
                  <a:pt x="2993866" y="522644"/>
                  <a:pt x="2992935" y="520779"/>
                  <a:pt x="2991072" y="517049"/>
                </a:cubicBezTo>
                <a:cubicBezTo>
                  <a:pt x="3002247" y="517049"/>
                  <a:pt x="3002247" y="513318"/>
                  <a:pt x="3005972" y="517049"/>
                </a:cubicBezTo>
                <a:cubicBezTo>
                  <a:pt x="3005972" y="517049"/>
                  <a:pt x="3005972" y="517049"/>
                  <a:pt x="3006438" y="516116"/>
                </a:cubicBezTo>
                <a:lnTo>
                  <a:pt x="3008864" y="511256"/>
                </a:lnTo>
                <a:lnTo>
                  <a:pt x="3014353" y="511453"/>
                </a:lnTo>
                <a:cubicBezTo>
                  <a:pt x="3019941" y="511453"/>
                  <a:pt x="3026460" y="511453"/>
                  <a:pt x="3024597" y="513318"/>
                </a:cubicBezTo>
                <a:cubicBezTo>
                  <a:pt x="3024597" y="509587"/>
                  <a:pt x="3035772" y="505857"/>
                  <a:pt x="3032047" y="502126"/>
                </a:cubicBezTo>
                <a:cubicBezTo>
                  <a:pt x="3035772" y="498395"/>
                  <a:pt x="3043222" y="502126"/>
                  <a:pt x="3043222" y="494665"/>
                </a:cubicBezTo>
                <a:cubicBezTo>
                  <a:pt x="3043222" y="494665"/>
                  <a:pt x="3043222" y="494665"/>
                  <a:pt x="3050672" y="498395"/>
                </a:cubicBezTo>
                <a:cubicBezTo>
                  <a:pt x="3046947" y="490934"/>
                  <a:pt x="3069297" y="490934"/>
                  <a:pt x="3058122" y="483473"/>
                </a:cubicBezTo>
                <a:cubicBezTo>
                  <a:pt x="3058122" y="483473"/>
                  <a:pt x="3058122" y="483473"/>
                  <a:pt x="3073022" y="479742"/>
                </a:cubicBezTo>
                <a:cubicBezTo>
                  <a:pt x="3069297" y="464820"/>
                  <a:pt x="3046947" y="490934"/>
                  <a:pt x="3035772" y="483473"/>
                </a:cubicBezTo>
                <a:cubicBezTo>
                  <a:pt x="3035772" y="490934"/>
                  <a:pt x="3032047" y="487204"/>
                  <a:pt x="3024597" y="494665"/>
                </a:cubicBezTo>
                <a:cubicBezTo>
                  <a:pt x="3024597" y="494665"/>
                  <a:pt x="3024597" y="494665"/>
                  <a:pt x="3028322" y="490934"/>
                </a:cubicBezTo>
                <a:cubicBezTo>
                  <a:pt x="3024597" y="487204"/>
                  <a:pt x="3017147" y="490934"/>
                  <a:pt x="3009697" y="490934"/>
                </a:cubicBezTo>
                <a:cubicBezTo>
                  <a:pt x="3009697" y="490934"/>
                  <a:pt x="3009697" y="490934"/>
                  <a:pt x="3013422" y="487204"/>
                </a:cubicBezTo>
                <a:cubicBezTo>
                  <a:pt x="3009697" y="479742"/>
                  <a:pt x="2998522" y="490934"/>
                  <a:pt x="2991072" y="490934"/>
                </a:cubicBezTo>
                <a:cubicBezTo>
                  <a:pt x="2994797" y="494665"/>
                  <a:pt x="2998522" y="494665"/>
                  <a:pt x="3002247" y="490934"/>
                </a:cubicBezTo>
                <a:cubicBezTo>
                  <a:pt x="3017147" y="494665"/>
                  <a:pt x="2991072" y="505857"/>
                  <a:pt x="3009697" y="502126"/>
                </a:cubicBezTo>
                <a:cubicBezTo>
                  <a:pt x="3009697" y="502126"/>
                  <a:pt x="3009697" y="502126"/>
                  <a:pt x="2998522" y="505857"/>
                </a:cubicBezTo>
                <a:cubicBezTo>
                  <a:pt x="2998522" y="498395"/>
                  <a:pt x="2983622" y="502126"/>
                  <a:pt x="2987347" y="490934"/>
                </a:cubicBezTo>
                <a:cubicBezTo>
                  <a:pt x="2976172" y="498395"/>
                  <a:pt x="2979897" y="487204"/>
                  <a:pt x="2972447" y="494665"/>
                </a:cubicBezTo>
                <a:cubicBezTo>
                  <a:pt x="2979897" y="502126"/>
                  <a:pt x="2961272" y="498395"/>
                  <a:pt x="2964997" y="505857"/>
                </a:cubicBezTo>
                <a:cubicBezTo>
                  <a:pt x="2950097" y="509587"/>
                  <a:pt x="2927747" y="509587"/>
                  <a:pt x="2909122" y="505857"/>
                </a:cubicBezTo>
                <a:cubicBezTo>
                  <a:pt x="2897947" y="513318"/>
                  <a:pt x="2888635" y="516116"/>
                  <a:pt x="2879788" y="518448"/>
                </a:cubicBezTo>
                <a:lnTo>
                  <a:pt x="2853495" y="528149"/>
                </a:lnTo>
                <a:lnTo>
                  <a:pt x="2839278" y="527774"/>
                </a:lnTo>
                <a:cubicBezTo>
                  <a:pt x="2833691" y="528240"/>
                  <a:pt x="2829035" y="530106"/>
                  <a:pt x="2827172" y="535702"/>
                </a:cubicBezTo>
                <a:cubicBezTo>
                  <a:pt x="2827172" y="535702"/>
                  <a:pt x="2827172" y="535702"/>
                  <a:pt x="2830897" y="535702"/>
                </a:cubicBezTo>
                <a:cubicBezTo>
                  <a:pt x="2808547" y="546893"/>
                  <a:pt x="2819722" y="520779"/>
                  <a:pt x="2804822" y="531971"/>
                </a:cubicBezTo>
                <a:cubicBezTo>
                  <a:pt x="2804822" y="531971"/>
                  <a:pt x="2804822" y="531971"/>
                  <a:pt x="2808547" y="520779"/>
                </a:cubicBezTo>
                <a:cubicBezTo>
                  <a:pt x="2801097" y="524510"/>
                  <a:pt x="2801097" y="520779"/>
                  <a:pt x="2797372" y="517049"/>
                </a:cubicBezTo>
                <a:cubicBezTo>
                  <a:pt x="2793647" y="520779"/>
                  <a:pt x="2786197" y="517049"/>
                  <a:pt x="2789922" y="524510"/>
                </a:cubicBezTo>
                <a:cubicBezTo>
                  <a:pt x="2788060" y="522644"/>
                  <a:pt x="2784335" y="522644"/>
                  <a:pt x="2779678" y="523111"/>
                </a:cubicBezTo>
                <a:lnTo>
                  <a:pt x="2771161" y="523863"/>
                </a:lnTo>
                <a:lnTo>
                  <a:pt x="2769435" y="515650"/>
                </a:lnTo>
                <a:cubicBezTo>
                  <a:pt x="2769435" y="514251"/>
                  <a:pt x="2769435" y="513318"/>
                  <a:pt x="2767572" y="509587"/>
                </a:cubicBezTo>
                <a:cubicBezTo>
                  <a:pt x="2778747" y="509587"/>
                  <a:pt x="2797372" y="509587"/>
                  <a:pt x="2808547" y="502126"/>
                </a:cubicBezTo>
                <a:cubicBezTo>
                  <a:pt x="2812272" y="494665"/>
                  <a:pt x="2827172" y="498395"/>
                  <a:pt x="2830897" y="490934"/>
                </a:cubicBezTo>
                <a:cubicBezTo>
                  <a:pt x="2823447" y="490934"/>
                  <a:pt x="2834622" y="479742"/>
                  <a:pt x="2823447" y="483473"/>
                </a:cubicBezTo>
                <a:cubicBezTo>
                  <a:pt x="2812272" y="483473"/>
                  <a:pt x="2815997" y="490934"/>
                  <a:pt x="2808547" y="483473"/>
                </a:cubicBezTo>
                <a:cubicBezTo>
                  <a:pt x="2819722" y="483473"/>
                  <a:pt x="2827172" y="468550"/>
                  <a:pt x="2834622" y="476012"/>
                </a:cubicBezTo>
                <a:cubicBezTo>
                  <a:pt x="2834622" y="476012"/>
                  <a:pt x="2834622" y="476012"/>
                  <a:pt x="2830897" y="483473"/>
                </a:cubicBezTo>
                <a:cubicBezTo>
                  <a:pt x="2845797" y="483473"/>
                  <a:pt x="2853247" y="483473"/>
                  <a:pt x="2868147" y="476012"/>
                </a:cubicBezTo>
                <a:cubicBezTo>
                  <a:pt x="2868147" y="472281"/>
                  <a:pt x="2864422" y="468550"/>
                  <a:pt x="2860697" y="468550"/>
                </a:cubicBezTo>
                <a:cubicBezTo>
                  <a:pt x="2871872" y="464820"/>
                  <a:pt x="2886772" y="453628"/>
                  <a:pt x="2890497" y="457359"/>
                </a:cubicBezTo>
                <a:cubicBezTo>
                  <a:pt x="2901672" y="454561"/>
                  <a:pt x="2914942" y="443369"/>
                  <a:pt x="2924022" y="442669"/>
                </a:cubicBezTo>
                <a:close/>
                <a:moveTo>
                  <a:pt x="2503485" y="439737"/>
                </a:moveTo>
                <a:cubicBezTo>
                  <a:pt x="2514201" y="439737"/>
                  <a:pt x="2510629" y="439737"/>
                  <a:pt x="2517773" y="446087"/>
                </a:cubicBezTo>
                <a:cubicBezTo>
                  <a:pt x="2507057" y="446087"/>
                  <a:pt x="2507057" y="446087"/>
                  <a:pt x="2503485" y="439737"/>
                </a:cubicBezTo>
                <a:close/>
                <a:moveTo>
                  <a:pt x="2458506" y="438785"/>
                </a:moveTo>
                <a:cubicBezTo>
                  <a:pt x="2462210" y="446405"/>
                  <a:pt x="2473323" y="434975"/>
                  <a:pt x="2473323" y="446405"/>
                </a:cubicBezTo>
                <a:cubicBezTo>
                  <a:pt x="2473323" y="446405"/>
                  <a:pt x="2473323" y="446405"/>
                  <a:pt x="2465915" y="442595"/>
                </a:cubicBezTo>
                <a:cubicBezTo>
                  <a:pt x="2462210" y="446405"/>
                  <a:pt x="2465915" y="450215"/>
                  <a:pt x="2465915" y="450215"/>
                </a:cubicBezTo>
                <a:cubicBezTo>
                  <a:pt x="2447394" y="454025"/>
                  <a:pt x="2436281" y="465455"/>
                  <a:pt x="2417760" y="461645"/>
                </a:cubicBezTo>
                <a:cubicBezTo>
                  <a:pt x="2432577" y="461645"/>
                  <a:pt x="2439985" y="438785"/>
                  <a:pt x="2451098" y="446405"/>
                </a:cubicBezTo>
                <a:cubicBezTo>
                  <a:pt x="2443689" y="450215"/>
                  <a:pt x="2443689" y="454025"/>
                  <a:pt x="2447394" y="454025"/>
                </a:cubicBezTo>
                <a:cubicBezTo>
                  <a:pt x="2454802" y="450215"/>
                  <a:pt x="2454802" y="446405"/>
                  <a:pt x="2458506" y="438785"/>
                </a:cubicBezTo>
                <a:close/>
                <a:moveTo>
                  <a:pt x="2157410" y="431800"/>
                </a:moveTo>
                <a:lnTo>
                  <a:pt x="2149472" y="439737"/>
                </a:lnTo>
                <a:lnTo>
                  <a:pt x="2143122" y="434975"/>
                </a:lnTo>
                <a:close/>
                <a:moveTo>
                  <a:pt x="3005452" y="428625"/>
                </a:moveTo>
                <a:cubicBezTo>
                  <a:pt x="3013072" y="428625"/>
                  <a:pt x="3001642" y="431800"/>
                  <a:pt x="3001642" y="434975"/>
                </a:cubicBezTo>
                <a:lnTo>
                  <a:pt x="2994022" y="431800"/>
                </a:lnTo>
                <a:cubicBezTo>
                  <a:pt x="2997832" y="431800"/>
                  <a:pt x="3009262" y="431800"/>
                  <a:pt x="3005452" y="428625"/>
                </a:cubicBezTo>
                <a:close/>
                <a:moveTo>
                  <a:pt x="2310245" y="428624"/>
                </a:moveTo>
                <a:cubicBezTo>
                  <a:pt x="2308389" y="426772"/>
                  <a:pt x="2308389" y="429550"/>
                  <a:pt x="2307461" y="432328"/>
                </a:cubicBezTo>
                <a:lnTo>
                  <a:pt x="2307235" y="432429"/>
                </a:lnTo>
                <a:close/>
                <a:moveTo>
                  <a:pt x="2268477" y="425846"/>
                </a:moveTo>
                <a:lnTo>
                  <a:pt x="2268013" y="426309"/>
                </a:lnTo>
                <a:cubicBezTo>
                  <a:pt x="2265693" y="428624"/>
                  <a:pt x="2265693" y="428624"/>
                  <a:pt x="2265693" y="428624"/>
                </a:cubicBezTo>
                <a:lnTo>
                  <a:pt x="2263719" y="426796"/>
                </a:lnTo>
                <a:close/>
                <a:moveTo>
                  <a:pt x="2325096" y="421216"/>
                </a:moveTo>
                <a:cubicBezTo>
                  <a:pt x="2323240" y="421216"/>
                  <a:pt x="2321383" y="422142"/>
                  <a:pt x="2319991" y="422605"/>
                </a:cubicBezTo>
                <a:lnTo>
                  <a:pt x="2319451" y="422282"/>
                </a:lnTo>
                <a:close/>
                <a:moveTo>
                  <a:pt x="2255251" y="420811"/>
                </a:moveTo>
                <a:cubicBezTo>
                  <a:pt x="2257107" y="420637"/>
                  <a:pt x="2258267" y="421448"/>
                  <a:pt x="2259195" y="422605"/>
                </a:cubicBezTo>
                <a:lnTo>
                  <a:pt x="2263719" y="426796"/>
                </a:lnTo>
                <a:lnTo>
                  <a:pt x="2254555" y="428624"/>
                </a:lnTo>
                <a:cubicBezTo>
                  <a:pt x="2254555" y="428624"/>
                  <a:pt x="2254555" y="428624"/>
                  <a:pt x="2258267" y="424920"/>
                </a:cubicBezTo>
                <a:cubicBezTo>
                  <a:pt x="2254555" y="421216"/>
                  <a:pt x="2247129" y="428624"/>
                  <a:pt x="2247129" y="424920"/>
                </a:cubicBezTo>
                <a:cubicBezTo>
                  <a:pt x="2250842" y="422142"/>
                  <a:pt x="2253394" y="420984"/>
                  <a:pt x="2255251" y="420811"/>
                </a:cubicBezTo>
                <a:close/>
                <a:moveTo>
                  <a:pt x="3060698" y="420687"/>
                </a:moveTo>
                <a:lnTo>
                  <a:pt x="3060698" y="423862"/>
                </a:lnTo>
                <a:lnTo>
                  <a:pt x="3057523" y="422955"/>
                </a:lnTo>
                <a:close/>
                <a:moveTo>
                  <a:pt x="3049585" y="420687"/>
                </a:moveTo>
                <a:lnTo>
                  <a:pt x="3057523" y="422955"/>
                </a:lnTo>
                <a:lnTo>
                  <a:pt x="3049585" y="428624"/>
                </a:lnTo>
                <a:close/>
                <a:moveTo>
                  <a:pt x="3016248" y="413279"/>
                </a:moveTo>
                <a:cubicBezTo>
                  <a:pt x="3012544" y="413279"/>
                  <a:pt x="3008839" y="420687"/>
                  <a:pt x="3005135" y="420687"/>
                </a:cubicBezTo>
                <a:cubicBezTo>
                  <a:pt x="3008839" y="416983"/>
                  <a:pt x="3005135" y="409575"/>
                  <a:pt x="3016248" y="413279"/>
                </a:cubicBezTo>
                <a:close/>
                <a:moveTo>
                  <a:pt x="2149334" y="402503"/>
                </a:moveTo>
                <a:cubicBezTo>
                  <a:pt x="2149334" y="402503"/>
                  <a:pt x="2145607" y="406111"/>
                  <a:pt x="2145607" y="409719"/>
                </a:cubicBezTo>
                <a:cubicBezTo>
                  <a:pt x="2145607" y="409719"/>
                  <a:pt x="2145607" y="409719"/>
                  <a:pt x="2138152" y="409719"/>
                </a:cubicBezTo>
                <a:cubicBezTo>
                  <a:pt x="2153061" y="416934"/>
                  <a:pt x="2160516" y="395287"/>
                  <a:pt x="2171697" y="406111"/>
                </a:cubicBezTo>
                <a:cubicBezTo>
                  <a:pt x="2153061" y="409719"/>
                  <a:pt x="2164243" y="406111"/>
                  <a:pt x="2145607" y="413326"/>
                </a:cubicBezTo>
                <a:cubicBezTo>
                  <a:pt x="2126971" y="402503"/>
                  <a:pt x="2112062" y="434974"/>
                  <a:pt x="2085972" y="427758"/>
                </a:cubicBezTo>
                <a:cubicBezTo>
                  <a:pt x="2085972" y="427758"/>
                  <a:pt x="2085972" y="427758"/>
                  <a:pt x="2097154" y="420542"/>
                </a:cubicBezTo>
                <a:cubicBezTo>
                  <a:pt x="2097154" y="420542"/>
                  <a:pt x="2097154" y="420542"/>
                  <a:pt x="2093426" y="420542"/>
                </a:cubicBezTo>
                <a:cubicBezTo>
                  <a:pt x="2104608" y="413326"/>
                  <a:pt x="2123244" y="409719"/>
                  <a:pt x="2119517" y="406111"/>
                </a:cubicBezTo>
                <a:cubicBezTo>
                  <a:pt x="2119517" y="406111"/>
                  <a:pt x="2119517" y="406111"/>
                  <a:pt x="2119517" y="416934"/>
                </a:cubicBezTo>
                <a:cubicBezTo>
                  <a:pt x="2126971" y="413326"/>
                  <a:pt x="2138152" y="406111"/>
                  <a:pt x="2149334" y="402503"/>
                </a:cubicBezTo>
                <a:close/>
                <a:moveTo>
                  <a:pt x="3054586" y="399917"/>
                </a:moveTo>
                <a:cubicBezTo>
                  <a:pt x="3057206" y="398991"/>
                  <a:pt x="3058952" y="398991"/>
                  <a:pt x="3057206" y="402695"/>
                </a:cubicBezTo>
                <a:cubicBezTo>
                  <a:pt x="3053713" y="398991"/>
                  <a:pt x="3043235" y="406399"/>
                  <a:pt x="3046728" y="402695"/>
                </a:cubicBezTo>
                <a:cubicBezTo>
                  <a:pt x="3048474" y="402695"/>
                  <a:pt x="3051967" y="400843"/>
                  <a:pt x="3054586" y="399917"/>
                </a:cubicBezTo>
                <a:close/>
                <a:moveTo>
                  <a:pt x="2306533" y="398991"/>
                </a:moveTo>
                <a:cubicBezTo>
                  <a:pt x="2313958" y="410104"/>
                  <a:pt x="2325096" y="395287"/>
                  <a:pt x="2336234" y="406399"/>
                </a:cubicBezTo>
                <a:cubicBezTo>
                  <a:pt x="2332522" y="402695"/>
                  <a:pt x="2321383" y="406399"/>
                  <a:pt x="2317671" y="413808"/>
                </a:cubicBezTo>
                <a:cubicBezTo>
                  <a:pt x="2325096" y="417512"/>
                  <a:pt x="2339947" y="413808"/>
                  <a:pt x="2351085" y="410104"/>
                </a:cubicBezTo>
                <a:cubicBezTo>
                  <a:pt x="2339947" y="421216"/>
                  <a:pt x="2328809" y="413808"/>
                  <a:pt x="2317671" y="421216"/>
                </a:cubicBezTo>
                <a:lnTo>
                  <a:pt x="2319451" y="422282"/>
                </a:lnTo>
                <a:lnTo>
                  <a:pt x="2307925" y="424457"/>
                </a:lnTo>
                <a:cubicBezTo>
                  <a:pt x="2301892" y="425846"/>
                  <a:pt x="2297251" y="428624"/>
                  <a:pt x="2299107" y="436033"/>
                </a:cubicBezTo>
                <a:lnTo>
                  <a:pt x="2307235" y="432429"/>
                </a:lnTo>
                <a:lnTo>
                  <a:pt x="2303284" y="437422"/>
                </a:lnTo>
                <a:cubicBezTo>
                  <a:pt x="2300964" y="440663"/>
                  <a:pt x="2297251" y="443441"/>
                  <a:pt x="2287969" y="443441"/>
                </a:cubicBezTo>
                <a:cubicBezTo>
                  <a:pt x="2287969" y="450849"/>
                  <a:pt x="2291682" y="447145"/>
                  <a:pt x="2295394" y="447145"/>
                </a:cubicBezTo>
                <a:cubicBezTo>
                  <a:pt x="2295394" y="447145"/>
                  <a:pt x="2295394" y="447145"/>
                  <a:pt x="2291682" y="450849"/>
                </a:cubicBezTo>
                <a:cubicBezTo>
                  <a:pt x="2287969" y="461962"/>
                  <a:pt x="2313958" y="447145"/>
                  <a:pt x="2310245" y="458257"/>
                </a:cubicBezTo>
                <a:cubicBezTo>
                  <a:pt x="2302820" y="458257"/>
                  <a:pt x="2295394" y="465666"/>
                  <a:pt x="2295394" y="469370"/>
                </a:cubicBezTo>
                <a:cubicBezTo>
                  <a:pt x="2306533" y="458257"/>
                  <a:pt x="2317671" y="473074"/>
                  <a:pt x="2328809" y="458257"/>
                </a:cubicBezTo>
                <a:cubicBezTo>
                  <a:pt x="2328809" y="458257"/>
                  <a:pt x="2343660" y="461962"/>
                  <a:pt x="2332522" y="469370"/>
                </a:cubicBezTo>
                <a:cubicBezTo>
                  <a:pt x="2332522" y="469370"/>
                  <a:pt x="2332522" y="469370"/>
                  <a:pt x="2328809" y="461962"/>
                </a:cubicBezTo>
                <a:cubicBezTo>
                  <a:pt x="2317671" y="465666"/>
                  <a:pt x="2317671" y="469370"/>
                  <a:pt x="2302820" y="473074"/>
                </a:cubicBezTo>
                <a:cubicBezTo>
                  <a:pt x="2293538" y="478630"/>
                  <a:pt x="2287041" y="483260"/>
                  <a:pt x="2281008" y="486039"/>
                </a:cubicBezTo>
                <a:lnTo>
                  <a:pt x="2269532" y="487156"/>
                </a:lnTo>
                <a:lnTo>
                  <a:pt x="2273118" y="482797"/>
                </a:lnTo>
                <a:cubicBezTo>
                  <a:pt x="2275903" y="478630"/>
                  <a:pt x="2278687" y="474926"/>
                  <a:pt x="2284256" y="480482"/>
                </a:cubicBezTo>
                <a:cubicBezTo>
                  <a:pt x="2284256" y="480482"/>
                  <a:pt x="2284256" y="480482"/>
                  <a:pt x="2284256" y="469370"/>
                </a:cubicBezTo>
                <a:cubicBezTo>
                  <a:pt x="2273118" y="469370"/>
                  <a:pt x="2261980" y="465666"/>
                  <a:pt x="2250842" y="476778"/>
                </a:cubicBezTo>
                <a:cubicBezTo>
                  <a:pt x="2250842" y="469370"/>
                  <a:pt x="2265693" y="465666"/>
                  <a:pt x="2269405" y="458257"/>
                </a:cubicBezTo>
                <a:cubicBezTo>
                  <a:pt x="2269405" y="458257"/>
                  <a:pt x="2269405" y="458257"/>
                  <a:pt x="2265693" y="458257"/>
                </a:cubicBezTo>
                <a:cubicBezTo>
                  <a:pt x="2265693" y="458257"/>
                  <a:pt x="2265693" y="458257"/>
                  <a:pt x="2276831" y="454553"/>
                </a:cubicBezTo>
                <a:cubicBezTo>
                  <a:pt x="2265693" y="450849"/>
                  <a:pt x="2261980" y="454553"/>
                  <a:pt x="2258267" y="450849"/>
                </a:cubicBezTo>
                <a:cubicBezTo>
                  <a:pt x="2258267" y="450849"/>
                  <a:pt x="2258267" y="450849"/>
                  <a:pt x="2258267" y="454553"/>
                </a:cubicBezTo>
                <a:cubicBezTo>
                  <a:pt x="2258267" y="454553"/>
                  <a:pt x="2250842" y="447145"/>
                  <a:pt x="2243416" y="447145"/>
                </a:cubicBezTo>
                <a:cubicBezTo>
                  <a:pt x="2254555" y="454553"/>
                  <a:pt x="2224853" y="469370"/>
                  <a:pt x="2243416" y="476778"/>
                </a:cubicBezTo>
                <a:cubicBezTo>
                  <a:pt x="2243416" y="476778"/>
                  <a:pt x="2243416" y="476778"/>
                  <a:pt x="2232278" y="480482"/>
                </a:cubicBezTo>
                <a:cubicBezTo>
                  <a:pt x="2232278" y="480482"/>
                  <a:pt x="2235991" y="476778"/>
                  <a:pt x="2235991" y="473074"/>
                </a:cubicBezTo>
                <a:cubicBezTo>
                  <a:pt x="2224853" y="473074"/>
                  <a:pt x="2232278" y="484186"/>
                  <a:pt x="2224853" y="480482"/>
                </a:cubicBezTo>
                <a:cubicBezTo>
                  <a:pt x="2228566" y="454553"/>
                  <a:pt x="2187726" y="484186"/>
                  <a:pt x="2180300" y="476778"/>
                </a:cubicBezTo>
                <a:cubicBezTo>
                  <a:pt x="2169162" y="476778"/>
                  <a:pt x="2169162" y="480482"/>
                  <a:pt x="2169162" y="484186"/>
                </a:cubicBezTo>
                <a:cubicBezTo>
                  <a:pt x="2169162" y="480482"/>
                  <a:pt x="2158024" y="480482"/>
                  <a:pt x="2150599" y="484186"/>
                </a:cubicBezTo>
                <a:cubicBezTo>
                  <a:pt x="2150599" y="484186"/>
                  <a:pt x="2150599" y="484186"/>
                  <a:pt x="2150599" y="487891"/>
                </a:cubicBezTo>
                <a:cubicBezTo>
                  <a:pt x="2150599" y="487891"/>
                  <a:pt x="2150599" y="487891"/>
                  <a:pt x="2128322" y="480482"/>
                </a:cubicBezTo>
                <a:cubicBezTo>
                  <a:pt x="2132035" y="480482"/>
                  <a:pt x="2132035" y="480482"/>
                  <a:pt x="2135748" y="480482"/>
                </a:cubicBezTo>
                <a:cubicBezTo>
                  <a:pt x="2135748" y="469370"/>
                  <a:pt x="2124610" y="473074"/>
                  <a:pt x="2120897" y="476778"/>
                </a:cubicBezTo>
                <a:cubicBezTo>
                  <a:pt x="2128322" y="469370"/>
                  <a:pt x="2128322" y="473074"/>
                  <a:pt x="2139461" y="473074"/>
                </a:cubicBezTo>
                <a:cubicBezTo>
                  <a:pt x="2135748" y="469370"/>
                  <a:pt x="2128322" y="465666"/>
                  <a:pt x="2124610" y="465666"/>
                </a:cubicBezTo>
                <a:cubicBezTo>
                  <a:pt x="2124610" y="465666"/>
                  <a:pt x="2124610" y="465666"/>
                  <a:pt x="2135748" y="458257"/>
                </a:cubicBezTo>
                <a:cubicBezTo>
                  <a:pt x="2150599" y="454553"/>
                  <a:pt x="2158024" y="465666"/>
                  <a:pt x="2172875" y="458257"/>
                </a:cubicBezTo>
                <a:cubicBezTo>
                  <a:pt x="2172875" y="458257"/>
                  <a:pt x="2172875" y="458257"/>
                  <a:pt x="2169162" y="465666"/>
                </a:cubicBezTo>
                <a:cubicBezTo>
                  <a:pt x="2187726" y="461962"/>
                  <a:pt x="2172875" y="454553"/>
                  <a:pt x="2187726" y="450849"/>
                </a:cubicBezTo>
                <a:cubicBezTo>
                  <a:pt x="2187726" y="450849"/>
                  <a:pt x="2187726" y="450849"/>
                  <a:pt x="2184013" y="447145"/>
                </a:cubicBezTo>
                <a:cubicBezTo>
                  <a:pt x="2184013" y="447145"/>
                  <a:pt x="2184013" y="447145"/>
                  <a:pt x="2202577" y="454553"/>
                </a:cubicBezTo>
                <a:cubicBezTo>
                  <a:pt x="2202577" y="443441"/>
                  <a:pt x="2217428" y="450849"/>
                  <a:pt x="2224853" y="447145"/>
                </a:cubicBezTo>
                <a:cubicBezTo>
                  <a:pt x="2221140" y="447145"/>
                  <a:pt x="2221140" y="443441"/>
                  <a:pt x="2221140" y="443441"/>
                </a:cubicBezTo>
                <a:cubicBezTo>
                  <a:pt x="2217428" y="443441"/>
                  <a:pt x="2213715" y="443441"/>
                  <a:pt x="2210002" y="443441"/>
                </a:cubicBezTo>
                <a:cubicBezTo>
                  <a:pt x="2210002" y="443441"/>
                  <a:pt x="2210002" y="443441"/>
                  <a:pt x="2213715" y="436033"/>
                </a:cubicBezTo>
                <a:cubicBezTo>
                  <a:pt x="2232278" y="428624"/>
                  <a:pt x="2239704" y="432328"/>
                  <a:pt x="2254555" y="432328"/>
                </a:cubicBezTo>
                <a:cubicBezTo>
                  <a:pt x="2254555" y="432328"/>
                  <a:pt x="2254555" y="432328"/>
                  <a:pt x="2247129" y="439737"/>
                </a:cubicBezTo>
                <a:cubicBezTo>
                  <a:pt x="2247129" y="439737"/>
                  <a:pt x="2247129" y="439737"/>
                  <a:pt x="2265693" y="439737"/>
                </a:cubicBezTo>
                <a:cubicBezTo>
                  <a:pt x="2265693" y="432328"/>
                  <a:pt x="2269405" y="436033"/>
                  <a:pt x="2273118" y="424920"/>
                </a:cubicBezTo>
                <a:lnTo>
                  <a:pt x="2268477" y="425846"/>
                </a:lnTo>
                <a:lnTo>
                  <a:pt x="2284256" y="410104"/>
                </a:lnTo>
                <a:cubicBezTo>
                  <a:pt x="2284256" y="410104"/>
                  <a:pt x="2284256" y="410104"/>
                  <a:pt x="2280544" y="410104"/>
                </a:cubicBezTo>
                <a:cubicBezTo>
                  <a:pt x="2291682" y="402695"/>
                  <a:pt x="2299107" y="417512"/>
                  <a:pt x="2310245" y="410104"/>
                </a:cubicBezTo>
                <a:cubicBezTo>
                  <a:pt x="2306533" y="406399"/>
                  <a:pt x="2302820" y="402695"/>
                  <a:pt x="2306533" y="398991"/>
                </a:cubicBezTo>
                <a:close/>
                <a:moveTo>
                  <a:pt x="3066986" y="398019"/>
                </a:moveTo>
                <a:lnTo>
                  <a:pt x="3069088" y="401637"/>
                </a:lnTo>
                <a:cubicBezTo>
                  <a:pt x="3066197" y="400744"/>
                  <a:pt x="3065715" y="399628"/>
                  <a:pt x="3066498" y="398400"/>
                </a:cubicBezTo>
                <a:close/>
                <a:moveTo>
                  <a:pt x="3080144" y="387350"/>
                </a:moveTo>
                <a:cubicBezTo>
                  <a:pt x="3090860" y="387350"/>
                  <a:pt x="3080144" y="394758"/>
                  <a:pt x="3083716" y="398462"/>
                </a:cubicBezTo>
                <a:cubicBezTo>
                  <a:pt x="3083716" y="398462"/>
                  <a:pt x="3083716" y="398462"/>
                  <a:pt x="3076572" y="398462"/>
                </a:cubicBezTo>
                <a:cubicBezTo>
                  <a:pt x="3076572" y="394758"/>
                  <a:pt x="3087288" y="394758"/>
                  <a:pt x="3080144" y="387350"/>
                </a:cubicBezTo>
                <a:close/>
                <a:moveTo>
                  <a:pt x="3076799" y="387350"/>
                </a:moveTo>
                <a:cubicBezTo>
                  <a:pt x="3080655" y="389136"/>
                  <a:pt x="3075835" y="391815"/>
                  <a:pt x="3071498" y="394493"/>
                </a:cubicBezTo>
                <a:lnTo>
                  <a:pt x="3066986" y="398019"/>
                </a:lnTo>
                <a:lnTo>
                  <a:pt x="3065715" y="395833"/>
                </a:lnTo>
                <a:cubicBezTo>
                  <a:pt x="3066197" y="393601"/>
                  <a:pt x="3069089" y="390922"/>
                  <a:pt x="3076799" y="387350"/>
                </a:cubicBezTo>
                <a:close/>
                <a:moveTo>
                  <a:pt x="2421993" y="383222"/>
                </a:moveTo>
                <a:lnTo>
                  <a:pt x="2422700" y="384533"/>
                </a:lnTo>
                <a:lnTo>
                  <a:pt x="2422688" y="384591"/>
                </a:lnTo>
                <a:cubicBezTo>
                  <a:pt x="2421530" y="386079"/>
                  <a:pt x="2419215" y="387032"/>
                  <a:pt x="2414585" y="387032"/>
                </a:cubicBezTo>
                <a:cubicBezTo>
                  <a:pt x="2418289" y="387032"/>
                  <a:pt x="2421993" y="387032"/>
                  <a:pt x="2421993" y="383222"/>
                </a:cubicBezTo>
                <a:close/>
                <a:moveTo>
                  <a:pt x="2514597" y="382587"/>
                </a:moveTo>
                <a:lnTo>
                  <a:pt x="2528885" y="387349"/>
                </a:lnTo>
                <a:lnTo>
                  <a:pt x="2517772" y="390524"/>
                </a:lnTo>
                <a:close/>
                <a:moveTo>
                  <a:pt x="2397169" y="381892"/>
                </a:moveTo>
                <a:cubicBezTo>
                  <a:pt x="2399467" y="381421"/>
                  <a:pt x="2401588" y="381892"/>
                  <a:pt x="2403473" y="383777"/>
                </a:cubicBezTo>
                <a:cubicBezTo>
                  <a:pt x="2403473" y="383777"/>
                  <a:pt x="2403473" y="383777"/>
                  <a:pt x="2399703" y="391318"/>
                </a:cubicBezTo>
                <a:cubicBezTo>
                  <a:pt x="2392162" y="391318"/>
                  <a:pt x="2380851" y="406399"/>
                  <a:pt x="2373310" y="398858"/>
                </a:cubicBezTo>
                <a:cubicBezTo>
                  <a:pt x="2381793" y="393203"/>
                  <a:pt x="2390277" y="383306"/>
                  <a:pt x="2397169" y="381892"/>
                </a:cubicBezTo>
                <a:close/>
                <a:moveTo>
                  <a:pt x="2159306" y="379122"/>
                </a:moveTo>
                <a:lnTo>
                  <a:pt x="2159042" y="379462"/>
                </a:lnTo>
                <a:cubicBezTo>
                  <a:pt x="2161314" y="380844"/>
                  <a:pt x="2174596" y="378080"/>
                  <a:pt x="2169004" y="383608"/>
                </a:cubicBezTo>
                <a:cubicBezTo>
                  <a:pt x="2139178" y="394663"/>
                  <a:pt x="2101896" y="405719"/>
                  <a:pt x="2075798" y="420460"/>
                </a:cubicBezTo>
                <a:cubicBezTo>
                  <a:pt x="2075798" y="420460"/>
                  <a:pt x="2079526" y="420460"/>
                  <a:pt x="2079526" y="420460"/>
                </a:cubicBezTo>
                <a:cubicBezTo>
                  <a:pt x="2079526" y="420460"/>
                  <a:pt x="2079526" y="420460"/>
                  <a:pt x="2068341" y="424146"/>
                </a:cubicBezTo>
                <a:cubicBezTo>
                  <a:pt x="2068341" y="424146"/>
                  <a:pt x="2068341" y="424146"/>
                  <a:pt x="2072070" y="416775"/>
                </a:cubicBezTo>
                <a:cubicBezTo>
                  <a:pt x="2053429" y="424146"/>
                  <a:pt x="2049700" y="427831"/>
                  <a:pt x="2042244" y="438887"/>
                </a:cubicBezTo>
                <a:cubicBezTo>
                  <a:pt x="2042244" y="438887"/>
                  <a:pt x="2038516" y="435202"/>
                  <a:pt x="2034787" y="435202"/>
                </a:cubicBezTo>
                <a:cubicBezTo>
                  <a:pt x="2034787" y="438887"/>
                  <a:pt x="2038516" y="438887"/>
                  <a:pt x="2034787" y="442572"/>
                </a:cubicBezTo>
                <a:cubicBezTo>
                  <a:pt x="2019875" y="442572"/>
                  <a:pt x="2008690" y="449943"/>
                  <a:pt x="1997505" y="449943"/>
                </a:cubicBezTo>
                <a:cubicBezTo>
                  <a:pt x="1993777" y="449943"/>
                  <a:pt x="1997505" y="464684"/>
                  <a:pt x="1986320" y="468369"/>
                </a:cubicBezTo>
                <a:cubicBezTo>
                  <a:pt x="1986320" y="468369"/>
                  <a:pt x="1971408" y="472054"/>
                  <a:pt x="1971408" y="475740"/>
                </a:cubicBezTo>
                <a:cubicBezTo>
                  <a:pt x="1960223" y="475740"/>
                  <a:pt x="1937854" y="479425"/>
                  <a:pt x="1937854" y="472054"/>
                </a:cubicBezTo>
                <a:cubicBezTo>
                  <a:pt x="1937854" y="472054"/>
                  <a:pt x="1937854" y="472054"/>
                  <a:pt x="1945310" y="468369"/>
                </a:cubicBezTo>
                <a:cubicBezTo>
                  <a:pt x="1949038" y="453628"/>
                  <a:pt x="1934125" y="472054"/>
                  <a:pt x="1930397" y="468369"/>
                </a:cubicBezTo>
                <a:lnTo>
                  <a:pt x="1930397" y="460999"/>
                </a:lnTo>
                <a:cubicBezTo>
                  <a:pt x="1930397" y="460999"/>
                  <a:pt x="1930397" y="460999"/>
                  <a:pt x="1945310" y="460999"/>
                </a:cubicBezTo>
                <a:cubicBezTo>
                  <a:pt x="1949038" y="449943"/>
                  <a:pt x="1949038" y="449943"/>
                  <a:pt x="1949038" y="442572"/>
                </a:cubicBezTo>
                <a:cubicBezTo>
                  <a:pt x="1949038" y="449943"/>
                  <a:pt x="1971408" y="438887"/>
                  <a:pt x="1982592" y="435202"/>
                </a:cubicBezTo>
                <a:cubicBezTo>
                  <a:pt x="1990049" y="438887"/>
                  <a:pt x="1975136" y="442572"/>
                  <a:pt x="1978864" y="446257"/>
                </a:cubicBezTo>
                <a:cubicBezTo>
                  <a:pt x="1997505" y="442572"/>
                  <a:pt x="1986320" y="435202"/>
                  <a:pt x="1990049" y="427831"/>
                </a:cubicBezTo>
                <a:cubicBezTo>
                  <a:pt x="2008690" y="431516"/>
                  <a:pt x="2016146" y="416775"/>
                  <a:pt x="2031059" y="424146"/>
                </a:cubicBezTo>
                <a:cubicBezTo>
                  <a:pt x="2031059" y="424146"/>
                  <a:pt x="2031059" y="424146"/>
                  <a:pt x="2038516" y="416775"/>
                </a:cubicBezTo>
                <a:cubicBezTo>
                  <a:pt x="2049700" y="405719"/>
                  <a:pt x="2045972" y="420460"/>
                  <a:pt x="2060885" y="409405"/>
                </a:cubicBezTo>
                <a:cubicBezTo>
                  <a:pt x="2057157" y="405719"/>
                  <a:pt x="2064613" y="405719"/>
                  <a:pt x="2060885" y="402034"/>
                </a:cubicBezTo>
                <a:cubicBezTo>
                  <a:pt x="2068341" y="402034"/>
                  <a:pt x="2086983" y="383608"/>
                  <a:pt x="2098167" y="390978"/>
                </a:cubicBezTo>
                <a:cubicBezTo>
                  <a:pt x="2094439" y="394663"/>
                  <a:pt x="2090711" y="398349"/>
                  <a:pt x="2086983" y="394663"/>
                </a:cubicBezTo>
                <a:cubicBezTo>
                  <a:pt x="2083254" y="398349"/>
                  <a:pt x="2086983" y="402034"/>
                  <a:pt x="2090711" y="402034"/>
                </a:cubicBezTo>
                <a:cubicBezTo>
                  <a:pt x="2105624" y="398349"/>
                  <a:pt x="2116808" y="402034"/>
                  <a:pt x="2124265" y="387293"/>
                </a:cubicBezTo>
                <a:cubicBezTo>
                  <a:pt x="2127993" y="390978"/>
                  <a:pt x="2131721" y="390978"/>
                  <a:pt x="2135450" y="390978"/>
                </a:cubicBezTo>
                <a:cubicBezTo>
                  <a:pt x="2135450" y="387293"/>
                  <a:pt x="2135450" y="387293"/>
                  <a:pt x="2131721" y="387293"/>
                </a:cubicBezTo>
                <a:cubicBezTo>
                  <a:pt x="2131721" y="387293"/>
                  <a:pt x="2131721" y="387293"/>
                  <a:pt x="2142906" y="383608"/>
                </a:cubicBezTo>
                <a:cubicBezTo>
                  <a:pt x="2142906" y="379922"/>
                  <a:pt x="2142906" y="379922"/>
                  <a:pt x="2139178" y="379922"/>
                </a:cubicBezTo>
                <a:cubicBezTo>
                  <a:pt x="2141042" y="381765"/>
                  <a:pt x="2147566" y="381765"/>
                  <a:pt x="2153159" y="380844"/>
                </a:cubicBezTo>
                <a:close/>
                <a:moveTo>
                  <a:pt x="2161547" y="376237"/>
                </a:moveTo>
                <a:cubicBezTo>
                  <a:pt x="2162479" y="377158"/>
                  <a:pt x="2161780" y="378080"/>
                  <a:pt x="2160149" y="378886"/>
                </a:cubicBezTo>
                <a:lnTo>
                  <a:pt x="2159306" y="379122"/>
                </a:lnTo>
                <a:close/>
                <a:moveTo>
                  <a:pt x="2416733" y="365898"/>
                </a:moveTo>
                <a:cubicBezTo>
                  <a:pt x="2417879" y="365601"/>
                  <a:pt x="2419189" y="366077"/>
                  <a:pt x="2420935" y="367982"/>
                </a:cubicBezTo>
                <a:cubicBezTo>
                  <a:pt x="2420935" y="367982"/>
                  <a:pt x="2420935" y="367982"/>
                  <a:pt x="2413950" y="379412"/>
                </a:cubicBezTo>
                <a:cubicBezTo>
                  <a:pt x="2413950" y="379412"/>
                  <a:pt x="2413950" y="379412"/>
                  <a:pt x="2413950" y="375602"/>
                </a:cubicBezTo>
                <a:cubicBezTo>
                  <a:pt x="2413950" y="375602"/>
                  <a:pt x="2413950" y="375602"/>
                  <a:pt x="2403472" y="379412"/>
                </a:cubicBezTo>
                <a:cubicBezTo>
                  <a:pt x="2403472" y="375602"/>
                  <a:pt x="2403472" y="371792"/>
                  <a:pt x="2403472" y="371792"/>
                </a:cubicBezTo>
                <a:cubicBezTo>
                  <a:pt x="2411330" y="374649"/>
                  <a:pt x="2413295" y="366791"/>
                  <a:pt x="2416733" y="365898"/>
                </a:cubicBezTo>
                <a:close/>
                <a:moveTo>
                  <a:pt x="2466443" y="360362"/>
                </a:moveTo>
                <a:cubicBezTo>
                  <a:pt x="2459035" y="371792"/>
                  <a:pt x="2473852" y="364172"/>
                  <a:pt x="2477556" y="364172"/>
                </a:cubicBezTo>
                <a:cubicBezTo>
                  <a:pt x="2477556" y="364172"/>
                  <a:pt x="2477556" y="364172"/>
                  <a:pt x="2477556" y="360362"/>
                </a:cubicBezTo>
                <a:cubicBezTo>
                  <a:pt x="2484964" y="360362"/>
                  <a:pt x="2492373" y="360362"/>
                  <a:pt x="2496077" y="364172"/>
                </a:cubicBezTo>
                <a:cubicBezTo>
                  <a:pt x="2496077" y="364172"/>
                  <a:pt x="2496077" y="364172"/>
                  <a:pt x="2481260" y="364172"/>
                </a:cubicBezTo>
                <a:cubicBezTo>
                  <a:pt x="2484964" y="379412"/>
                  <a:pt x="2496077" y="364172"/>
                  <a:pt x="2503485" y="379412"/>
                </a:cubicBezTo>
                <a:cubicBezTo>
                  <a:pt x="2503485" y="379412"/>
                  <a:pt x="2503485" y="379412"/>
                  <a:pt x="2492373" y="375602"/>
                </a:cubicBezTo>
                <a:cubicBezTo>
                  <a:pt x="2492373" y="375602"/>
                  <a:pt x="2492373" y="375602"/>
                  <a:pt x="2488668" y="383222"/>
                </a:cubicBezTo>
                <a:cubicBezTo>
                  <a:pt x="2484964" y="383222"/>
                  <a:pt x="2481260" y="379412"/>
                  <a:pt x="2481260" y="375602"/>
                </a:cubicBezTo>
                <a:cubicBezTo>
                  <a:pt x="2462739" y="375602"/>
                  <a:pt x="2466443" y="387032"/>
                  <a:pt x="2444218" y="390842"/>
                </a:cubicBezTo>
                <a:cubicBezTo>
                  <a:pt x="2449775" y="379412"/>
                  <a:pt x="2432411" y="389413"/>
                  <a:pt x="2424945" y="388699"/>
                </a:cubicBezTo>
                <a:lnTo>
                  <a:pt x="2422700" y="384533"/>
                </a:lnTo>
                <a:lnTo>
                  <a:pt x="2423846" y="378936"/>
                </a:lnTo>
                <a:cubicBezTo>
                  <a:pt x="2423845" y="374649"/>
                  <a:pt x="2423845" y="369887"/>
                  <a:pt x="2433106" y="367982"/>
                </a:cubicBezTo>
                <a:cubicBezTo>
                  <a:pt x="2440514" y="367982"/>
                  <a:pt x="2451627" y="364172"/>
                  <a:pt x="2451627" y="371792"/>
                </a:cubicBezTo>
                <a:cubicBezTo>
                  <a:pt x="2459035" y="367982"/>
                  <a:pt x="2462739" y="364172"/>
                  <a:pt x="2466443" y="360362"/>
                </a:cubicBezTo>
                <a:close/>
                <a:moveTo>
                  <a:pt x="3130845" y="356344"/>
                </a:moveTo>
                <a:cubicBezTo>
                  <a:pt x="3132452" y="356790"/>
                  <a:pt x="3123880" y="360362"/>
                  <a:pt x="3132452" y="360362"/>
                </a:cubicBezTo>
                <a:cubicBezTo>
                  <a:pt x="3128642" y="360362"/>
                  <a:pt x="3128642" y="357187"/>
                  <a:pt x="3124832" y="357187"/>
                </a:cubicBezTo>
                <a:cubicBezTo>
                  <a:pt x="3128642" y="356393"/>
                  <a:pt x="3130309" y="356195"/>
                  <a:pt x="3130845" y="356344"/>
                </a:cubicBezTo>
                <a:close/>
                <a:moveTo>
                  <a:pt x="3061491" y="354012"/>
                </a:moveTo>
                <a:cubicBezTo>
                  <a:pt x="3061491" y="354012"/>
                  <a:pt x="3061491" y="354012"/>
                  <a:pt x="3068635" y="357187"/>
                </a:cubicBezTo>
                <a:lnTo>
                  <a:pt x="3054347" y="360362"/>
                </a:lnTo>
                <a:cubicBezTo>
                  <a:pt x="3054347" y="354012"/>
                  <a:pt x="3057919" y="354012"/>
                  <a:pt x="3061491" y="357187"/>
                </a:cubicBezTo>
                <a:cubicBezTo>
                  <a:pt x="3061491" y="357187"/>
                  <a:pt x="3061491" y="357187"/>
                  <a:pt x="3061491" y="354012"/>
                </a:cubicBezTo>
                <a:close/>
                <a:moveTo>
                  <a:pt x="2335210" y="354012"/>
                </a:moveTo>
                <a:lnTo>
                  <a:pt x="2343148" y="354012"/>
                </a:lnTo>
                <a:lnTo>
                  <a:pt x="2332035" y="360362"/>
                </a:lnTo>
                <a:close/>
                <a:moveTo>
                  <a:pt x="3073397" y="338772"/>
                </a:moveTo>
                <a:cubicBezTo>
                  <a:pt x="3077101" y="346392"/>
                  <a:pt x="3095622" y="334962"/>
                  <a:pt x="3091918" y="346392"/>
                </a:cubicBezTo>
                <a:cubicBezTo>
                  <a:pt x="3091918" y="354012"/>
                  <a:pt x="3084510" y="350202"/>
                  <a:pt x="3080805" y="354012"/>
                </a:cubicBezTo>
                <a:cubicBezTo>
                  <a:pt x="3080805" y="354012"/>
                  <a:pt x="3084510" y="350202"/>
                  <a:pt x="3088214" y="346392"/>
                </a:cubicBezTo>
                <a:close/>
                <a:moveTo>
                  <a:pt x="2402837" y="331787"/>
                </a:moveTo>
                <a:cubicBezTo>
                  <a:pt x="2402837" y="339195"/>
                  <a:pt x="2417442" y="335491"/>
                  <a:pt x="2413791" y="331787"/>
                </a:cubicBezTo>
                <a:cubicBezTo>
                  <a:pt x="2417442" y="335491"/>
                  <a:pt x="2432047" y="342899"/>
                  <a:pt x="2417442" y="342899"/>
                </a:cubicBezTo>
                <a:cubicBezTo>
                  <a:pt x="2424745" y="339195"/>
                  <a:pt x="2413791" y="339195"/>
                  <a:pt x="2410140" y="339195"/>
                </a:cubicBezTo>
                <a:cubicBezTo>
                  <a:pt x="2410140" y="339195"/>
                  <a:pt x="2402837" y="346603"/>
                  <a:pt x="2406488" y="346603"/>
                </a:cubicBezTo>
                <a:cubicBezTo>
                  <a:pt x="2402837" y="350307"/>
                  <a:pt x="2380930" y="365124"/>
                  <a:pt x="2377278" y="357716"/>
                </a:cubicBezTo>
                <a:lnTo>
                  <a:pt x="2377278" y="350307"/>
                </a:lnTo>
                <a:cubicBezTo>
                  <a:pt x="2359022" y="335491"/>
                  <a:pt x="2395535" y="346603"/>
                  <a:pt x="2402837" y="331787"/>
                </a:cubicBezTo>
                <a:close/>
                <a:moveTo>
                  <a:pt x="3143248" y="323850"/>
                </a:moveTo>
                <a:cubicBezTo>
                  <a:pt x="3124396" y="335280"/>
                  <a:pt x="3135707" y="339090"/>
                  <a:pt x="3128167" y="342900"/>
                </a:cubicBezTo>
                <a:cubicBezTo>
                  <a:pt x="3128167" y="342900"/>
                  <a:pt x="3128167" y="342900"/>
                  <a:pt x="3113085" y="339090"/>
                </a:cubicBezTo>
                <a:cubicBezTo>
                  <a:pt x="3113085" y="339090"/>
                  <a:pt x="3113085" y="339090"/>
                  <a:pt x="3124396" y="339090"/>
                </a:cubicBezTo>
                <a:cubicBezTo>
                  <a:pt x="3124396" y="335280"/>
                  <a:pt x="3116856" y="331470"/>
                  <a:pt x="3113085" y="335280"/>
                </a:cubicBezTo>
                <a:cubicBezTo>
                  <a:pt x="3120626" y="331470"/>
                  <a:pt x="3135707" y="323850"/>
                  <a:pt x="3143248" y="323850"/>
                </a:cubicBezTo>
                <a:close/>
                <a:moveTo>
                  <a:pt x="2971798" y="320675"/>
                </a:moveTo>
                <a:cubicBezTo>
                  <a:pt x="2971798" y="320675"/>
                  <a:pt x="2971798" y="320675"/>
                  <a:pt x="2968306" y="327025"/>
                </a:cubicBezTo>
                <a:cubicBezTo>
                  <a:pt x="2964813" y="327025"/>
                  <a:pt x="2957828" y="327025"/>
                  <a:pt x="2954335" y="327025"/>
                </a:cubicBezTo>
                <a:cubicBezTo>
                  <a:pt x="2954335" y="327025"/>
                  <a:pt x="2954335" y="327025"/>
                  <a:pt x="2971798" y="320675"/>
                </a:cubicBezTo>
                <a:close/>
                <a:moveTo>
                  <a:pt x="3054173" y="317188"/>
                </a:moveTo>
                <a:lnTo>
                  <a:pt x="3057721" y="320674"/>
                </a:lnTo>
                <a:cubicBezTo>
                  <a:pt x="3057721" y="320674"/>
                  <a:pt x="3057721" y="320674"/>
                  <a:pt x="3046410" y="320674"/>
                </a:cubicBezTo>
                <a:close/>
                <a:moveTo>
                  <a:pt x="3053951" y="316970"/>
                </a:moveTo>
                <a:lnTo>
                  <a:pt x="3054658" y="316970"/>
                </a:lnTo>
                <a:lnTo>
                  <a:pt x="3054173" y="317188"/>
                </a:lnTo>
                <a:close/>
                <a:moveTo>
                  <a:pt x="3062905" y="313266"/>
                </a:moveTo>
                <a:cubicBezTo>
                  <a:pt x="3069032" y="313266"/>
                  <a:pt x="3074688" y="315118"/>
                  <a:pt x="3076573" y="316970"/>
                </a:cubicBezTo>
                <a:cubicBezTo>
                  <a:pt x="3076573" y="316970"/>
                  <a:pt x="3076573" y="316970"/>
                  <a:pt x="3073745" y="316970"/>
                </a:cubicBezTo>
                <a:lnTo>
                  <a:pt x="3054658" y="316970"/>
                </a:lnTo>
                <a:close/>
                <a:moveTo>
                  <a:pt x="3276598" y="312737"/>
                </a:moveTo>
                <a:cubicBezTo>
                  <a:pt x="3276598" y="312737"/>
                  <a:pt x="3276598" y="312737"/>
                  <a:pt x="3265774" y="316366"/>
                </a:cubicBezTo>
                <a:cubicBezTo>
                  <a:pt x="3265774" y="316366"/>
                  <a:pt x="3265774" y="316366"/>
                  <a:pt x="3272990" y="327251"/>
                </a:cubicBezTo>
                <a:cubicBezTo>
                  <a:pt x="3265774" y="338137"/>
                  <a:pt x="3258558" y="327251"/>
                  <a:pt x="3247734" y="334508"/>
                </a:cubicBezTo>
                <a:cubicBezTo>
                  <a:pt x="3247734" y="330880"/>
                  <a:pt x="3236910" y="330880"/>
                  <a:pt x="3236910" y="327251"/>
                </a:cubicBezTo>
                <a:cubicBezTo>
                  <a:pt x="3236910" y="327251"/>
                  <a:pt x="3236910" y="327251"/>
                  <a:pt x="3254950" y="319994"/>
                </a:cubicBezTo>
                <a:cubicBezTo>
                  <a:pt x="3254950" y="319994"/>
                  <a:pt x="3254950" y="316366"/>
                  <a:pt x="3251342" y="316366"/>
                </a:cubicBezTo>
                <a:cubicBezTo>
                  <a:pt x="3251342" y="316366"/>
                  <a:pt x="3251342" y="316366"/>
                  <a:pt x="3276598" y="312737"/>
                </a:cubicBezTo>
                <a:close/>
                <a:moveTo>
                  <a:pt x="2946218" y="312538"/>
                </a:moveTo>
                <a:lnTo>
                  <a:pt x="2946924" y="312563"/>
                </a:lnTo>
                <a:lnTo>
                  <a:pt x="2946054" y="312823"/>
                </a:lnTo>
                <a:close/>
                <a:moveTo>
                  <a:pt x="3399812" y="312149"/>
                </a:moveTo>
                <a:cubicBezTo>
                  <a:pt x="3409886" y="316125"/>
                  <a:pt x="3407765" y="329859"/>
                  <a:pt x="3407765" y="324076"/>
                </a:cubicBezTo>
                <a:cubicBezTo>
                  <a:pt x="3403994" y="316366"/>
                  <a:pt x="3396454" y="324076"/>
                  <a:pt x="3392683" y="327932"/>
                </a:cubicBezTo>
                <a:cubicBezTo>
                  <a:pt x="3381372" y="324076"/>
                  <a:pt x="3396454" y="312511"/>
                  <a:pt x="3385143" y="312511"/>
                </a:cubicBezTo>
                <a:cubicBezTo>
                  <a:pt x="3391741" y="310583"/>
                  <a:pt x="3396454" y="310824"/>
                  <a:pt x="3399812" y="312149"/>
                </a:cubicBezTo>
                <a:close/>
                <a:moveTo>
                  <a:pt x="2573335" y="309562"/>
                </a:moveTo>
                <a:cubicBezTo>
                  <a:pt x="2569763" y="312737"/>
                  <a:pt x="2562619" y="315912"/>
                  <a:pt x="2562619" y="315912"/>
                </a:cubicBezTo>
                <a:cubicBezTo>
                  <a:pt x="2559047" y="312737"/>
                  <a:pt x="2569763" y="312737"/>
                  <a:pt x="2573335" y="309562"/>
                </a:cubicBezTo>
                <a:close/>
                <a:moveTo>
                  <a:pt x="2879389" y="308867"/>
                </a:moveTo>
                <a:cubicBezTo>
                  <a:pt x="2894240" y="308867"/>
                  <a:pt x="2883102" y="316209"/>
                  <a:pt x="2894240" y="319880"/>
                </a:cubicBezTo>
                <a:cubicBezTo>
                  <a:pt x="2907235" y="320798"/>
                  <a:pt x="2917213" y="320339"/>
                  <a:pt x="2925740" y="318905"/>
                </a:cubicBezTo>
                <a:lnTo>
                  <a:pt x="2946054" y="312823"/>
                </a:lnTo>
                <a:lnTo>
                  <a:pt x="2940649" y="322232"/>
                </a:lnTo>
                <a:cubicBezTo>
                  <a:pt x="2935080" y="328599"/>
                  <a:pt x="2929511" y="327223"/>
                  <a:pt x="2923942" y="338236"/>
                </a:cubicBezTo>
                <a:cubicBezTo>
                  <a:pt x="2912804" y="341907"/>
                  <a:pt x="2905378" y="341907"/>
                  <a:pt x="2905378" y="334565"/>
                </a:cubicBezTo>
                <a:cubicBezTo>
                  <a:pt x="2901666" y="341907"/>
                  <a:pt x="2883102" y="334565"/>
                  <a:pt x="2879389" y="345578"/>
                </a:cubicBezTo>
                <a:cubicBezTo>
                  <a:pt x="2875677" y="338236"/>
                  <a:pt x="2879389" y="327223"/>
                  <a:pt x="2864539" y="327223"/>
                </a:cubicBezTo>
                <a:cubicBezTo>
                  <a:pt x="2860826" y="334565"/>
                  <a:pt x="2871964" y="330894"/>
                  <a:pt x="2868251" y="334565"/>
                </a:cubicBezTo>
                <a:cubicBezTo>
                  <a:pt x="2853400" y="334565"/>
                  <a:pt x="2868251" y="319880"/>
                  <a:pt x="2849688" y="327223"/>
                </a:cubicBezTo>
                <a:cubicBezTo>
                  <a:pt x="2849688" y="327223"/>
                  <a:pt x="2849688" y="334565"/>
                  <a:pt x="2857113" y="330894"/>
                </a:cubicBezTo>
                <a:cubicBezTo>
                  <a:pt x="2857113" y="330894"/>
                  <a:pt x="2857113" y="330894"/>
                  <a:pt x="2845975" y="334565"/>
                </a:cubicBezTo>
                <a:cubicBezTo>
                  <a:pt x="2845975" y="334565"/>
                  <a:pt x="2845975" y="338236"/>
                  <a:pt x="2849688" y="338236"/>
                </a:cubicBezTo>
                <a:cubicBezTo>
                  <a:pt x="2823699" y="334565"/>
                  <a:pt x="2819986" y="345578"/>
                  <a:pt x="2793997" y="349249"/>
                </a:cubicBezTo>
                <a:cubicBezTo>
                  <a:pt x="2805135" y="319880"/>
                  <a:pt x="2853400" y="330894"/>
                  <a:pt x="2879389" y="308867"/>
                </a:cubicBezTo>
                <a:close/>
                <a:moveTo>
                  <a:pt x="3046410" y="301625"/>
                </a:moveTo>
                <a:cubicBezTo>
                  <a:pt x="3046410" y="301625"/>
                  <a:pt x="3046410" y="301625"/>
                  <a:pt x="3049585" y="309562"/>
                </a:cubicBezTo>
                <a:cubicBezTo>
                  <a:pt x="3049585" y="309562"/>
                  <a:pt x="3049585" y="309562"/>
                  <a:pt x="3046410" y="305593"/>
                </a:cubicBezTo>
                <a:cubicBezTo>
                  <a:pt x="3049585" y="305593"/>
                  <a:pt x="3049585" y="301625"/>
                  <a:pt x="3046410" y="301625"/>
                </a:cubicBezTo>
                <a:close/>
                <a:moveTo>
                  <a:pt x="3043235" y="301625"/>
                </a:moveTo>
                <a:cubicBezTo>
                  <a:pt x="3043235" y="301625"/>
                  <a:pt x="3043235" y="301625"/>
                  <a:pt x="3035694" y="308768"/>
                </a:cubicBezTo>
                <a:cubicBezTo>
                  <a:pt x="3024383" y="315912"/>
                  <a:pt x="3024383" y="312340"/>
                  <a:pt x="3016843" y="312340"/>
                </a:cubicBezTo>
                <a:cubicBezTo>
                  <a:pt x="3016843" y="312340"/>
                  <a:pt x="3016843" y="312340"/>
                  <a:pt x="3013072" y="312340"/>
                </a:cubicBezTo>
                <a:cubicBezTo>
                  <a:pt x="3016843" y="305197"/>
                  <a:pt x="3031924" y="301625"/>
                  <a:pt x="3043235" y="301625"/>
                </a:cubicBezTo>
                <a:close/>
                <a:moveTo>
                  <a:pt x="2886073" y="298450"/>
                </a:moveTo>
                <a:cubicBezTo>
                  <a:pt x="2882369" y="302154"/>
                  <a:pt x="2860144" y="309562"/>
                  <a:pt x="2852735" y="305858"/>
                </a:cubicBezTo>
                <a:cubicBezTo>
                  <a:pt x="2860144" y="302154"/>
                  <a:pt x="2878665" y="298450"/>
                  <a:pt x="2886073" y="298450"/>
                </a:cubicBezTo>
                <a:close/>
                <a:moveTo>
                  <a:pt x="2963062" y="292886"/>
                </a:moveTo>
                <a:lnTo>
                  <a:pt x="2964525" y="297728"/>
                </a:lnTo>
                <a:cubicBezTo>
                  <a:pt x="2960838" y="293976"/>
                  <a:pt x="2960838" y="293976"/>
                  <a:pt x="2960838" y="293976"/>
                </a:cubicBezTo>
                <a:close/>
                <a:moveTo>
                  <a:pt x="3005622" y="290512"/>
                </a:moveTo>
                <a:cubicBezTo>
                  <a:pt x="3024185" y="294183"/>
                  <a:pt x="2998196" y="305196"/>
                  <a:pt x="3001909" y="308867"/>
                </a:cubicBezTo>
                <a:cubicBezTo>
                  <a:pt x="2994483" y="308867"/>
                  <a:pt x="2983345" y="311621"/>
                  <a:pt x="2972671" y="313456"/>
                </a:cubicBezTo>
                <a:lnTo>
                  <a:pt x="2946924" y="312563"/>
                </a:lnTo>
                <a:lnTo>
                  <a:pt x="2948539" y="312079"/>
                </a:lnTo>
                <a:cubicBezTo>
                  <a:pt x="2962925" y="306114"/>
                  <a:pt x="2977776" y="297854"/>
                  <a:pt x="3005622" y="290512"/>
                </a:cubicBezTo>
                <a:close/>
                <a:moveTo>
                  <a:pt x="2931341" y="282719"/>
                </a:moveTo>
                <a:cubicBezTo>
                  <a:pt x="2931341" y="282719"/>
                  <a:pt x="2931341" y="286471"/>
                  <a:pt x="2935029" y="286471"/>
                </a:cubicBezTo>
                <a:lnTo>
                  <a:pt x="2942738" y="284766"/>
                </a:lnTo>
                <a:lnTo>
                  <a:pt x="2946090" y="286471"/>
                </a:lnTo>
                <a:cubicBezTo>
                  <a:pt x="2946090" y="286471"/>
                  <a:pt x="2946090" y="286471"/>
                  <a:pt x="2931341" y="290223"/>
                </a:cubicBezTo>
                <a:cubicBezTo>
                  <a:pt x="2931341" y="293976"/>
                  <a:pt x="2938716" y="290223"/>
                  <a:pt x="2942403" y="290223"/>
                </a:cubicBezTo>
                <a:cubicBezTo>
                  <a:pt x="2942403" y="290223"/>
                  <a:pt x="2942403" y="290223"/>
                  <a:pt x="2927654" y="293976"/>
                </a:cubicBezTo>
                <a:cubicBezTo>
                  <a:pt x="2927654" y="293976"/>
                  <a:pt x="2927654" y="293976"/>
                  <a:pt x="2927654" y="301480"/>
                </a:cubicBezTo>
                <a:cubicBezTo>
                  <a:pt x="2927654" y="301480"/>
                  <a:pt x="2927654" y="301480"/>
                  <a:pt x="2920280" y="293976"/>
                </a:cubicBezTo>
                <a:cubicBezTo>
                  <a:pt x="2916593" y="297728"/>
                  <a:pt x="2901845" y="305232"/>
                  <a:pt x="2898158" y="297728"/>
                </a:cubicBezTo>
                <a:cubicBezTo>
                  <a:pt x="2879722" y="308985"/>
                  <a:pt x="2923967" y="305232"/>
                  <a:pt x="2898158" y="312737"/>
                </a:cubicBezTo>
                <a:cubicBezTo>
                  <a:pt x="2901845" y="308985"/>
                  <a:pt x="2883409" y="305232"/>
                  <a:pt x="2894470" y="297728"/>
                </a:cubicBezTo>
                <a:cubicBezTo>
                  <a:pt x="2890783" y="286471"/>
                  <a:pt x="2920280" y="290223"/>
                  <a:pt x="2931341" y="282719"/>
                </a:cubicBezTo>
                <a:close/>
                <a:moveTo>
                  <a:pt x="2946090" y="281312"/>
                </a:moveTo>
                <a:lnTo>
                  <a:pt x="2952672" y="282568"/>
                </a:lnTo>
                <a:lnTo>
                  <a:pt x="2942738" y="284766"/>
                </a:lnTo>
                <a:lnTo>
                  <a:pt x="2938716" y="282719"/>
                </a:lnTo>
                <a:cubicBezTo>
                  <a:pt x="2942403" y="280843"/>
                  <a:pt x="2944246" y="280843"/>
                  <a:pt x="2946090" y="281312"/>
                </a:cubicBezTo>
                <a:close/>
                <a:moveTo>
                  <a:pt x="3095622" y="279400"/>
                </a:moveTo>
                <a:lnTo>
                  <a:pt x="3101972" y="282575"/>
                </a:lnTo>
                <a:lnTo>
                  <a:pt x="3098797" y="282575"/>
                </a:lnTo>
                <a:close/>
                <a:moveTo>
                  <a:pt x="3057840" y="276225"/>
                </a:moveTo>
                <a:cubicBezTo>
                  <a:pt x="3057840" y="279929"/>
                  <a:pt x="3065460" y="283633"/>
                  <a:pt x="3054030" y="287337"/>
                </a:cubicBezTo>
                <a:cubicBezTo>
                  <a:pt x="3046410" y="287337"/>
                  <a:pt x="3050220" y="283633"/>
                  <a:pt x="3046410" y="283633"/>
                </a:cubicBezTo>
                <a:cubicBezTo>
                  <a:pt x="3046410" y="283633"/>
                  <a:pt x="3046410" y="283633"/>
                  <a:pt x="3057840" y="283633"/>
                </a:cubicBezTo>
                <a:cubicBezTo>
                  <a:pt x="3054030" y="279929"/>
                  <a:pt x="3054030" y="279929"/>
                  <a:pt x="3057840" y="276225"/>
                </a:cubicBezTo>
                <a:close/>
                <a:moveTo>
                  <a:pt x="2986648" y="275214"/>
                </a:moveTo>
                <a:cubicBezTo>
                  <a:pt x="2990335" y="275214"/>
                  <a:pt x="2986648" y="276152"/>
                  <a:pt x="2983422" y="276152"/>
                </a:cubicBezTo>
                <a:lnTo>
                  <a:pt x="2982375" y="275873"/>
                </a:lnTo>
                <a:close/>
                <a:moveTo>
                  <a:pt x="2890113" y="271780"/>
                </a:moveTo>
                <a:lnTo>
                  <a:pt x="2891710" y="272320"/>
                </a:lnTo>
                <a:lnTo>
                  <a:pt x="2888670" y="273020"/>
                </a:lnTo>
                <a:close/>
                <a:moveTo>
                  <a:pt x="2982961" y="271462"/>
                </a:moveTo>
                <a:cubicBezTo>
                  <a:pt x="2980196" y="273338"/>
                  <a:pt x="2979504" y="274511"/>
                  <a:pt x="2979908" y="275214"/>
                </a:cubicBezTo>
                <a:lnTo>
                  <a:pt x="2982375" y="275873"/>
                </a:lnTo>
                <a:lnTo>
                  <a:pt x="2971439" y="277559"/>
                </a:lnTo>
                <a:cubicBezTo>
                  <a:pt x="2966369" y="278966"/>
                  <a:pt x="2962682" y="280843"/>
                  <a:pt x="2964525" y="282719"/>
                </a:cubicBezTo>
                <a:cubicBezTo>
                  <a:pt x="2964525" y="293976"/>
                  <a:pt x="2982961" y="278966"/>
                  <a:pt x="2982961" y="290223"/>
                </a:cubicBezTo>
                <a:cubicBezTo>
                  <a:pt x="2981117" y="286471"/>
                  <a:pt x="2977430" y="286471"/>
                  <a:pt x="2973282" y="287878"/>
                </a:cubicBezTo>
                <a:lnTo>
                  <a:pt x="2963062" y="292886"/>
                </a:lnTo>
                <a:lnTo>
                  <a:pt x="2962682" y="291630"/>
                </a:lnTo>
                <a:cubicBezTo>
                  <a:pt x="2963604" y="289285"/>
                  <a:pt x="2964525" y="286471"/>
                  <a:pt x="2960838" y="282719"/>
                </a:cubicBezTo>
                <a:cubicBezTo>
                  <a:pt x="2957151" y="286471"/>
                  <a:pt x="2946090" y="290223"/>
                  <a:pt x="2949777" y="293976"/>
                </a:cubicBezTo>
                <a:cubicBezTo>
                  <a:pt x="2949777" y="293976"/>
                  <a:pt x="2949777" y="293976"/>
                  <a:pt x="2953464" y="282719"/>
                </a:cubicBezTo>
                <a:lnTo>
                  <a:pt x="2952672" y="282568"/>
                </a:lnTo>
                <a:lnTo>
                  <a:pt x="2956229" y="281781"/>
                </a:lnTo>
                <a:cubicBezTo>
                  <a:pt x="2963604" y="279905"/>
                  <a:pt x="2971900" y="277090"/>
                  <a:pt x="2982961" y="271462"/>
                </a:cubicBezTo>
                <a:close/>
                <a:moveTo>
                  <a:pt x="2899494" y="271244"/>
                </a:moveTo>
                <a:cubicBezTo>
                  <a:pt x="2901370" y="271542"/>
                  <a:pt x="2902308" y="272732"/>
                  <a:pt x="2901370" y="275590"/>
                </a:cubicBezTo>
                <a:cubicBezTo>
                  <a:pt x="2901370" y="275590"/>
                  <a:pt x="2901370" y="275590"/>
                  <a:pt x="2899963" y="275114"/>
                </a:cubicBezTo>
                <a:lnTo>
                  <a:pt x="2891710" y="272320"/>
                </a:lnTo>
                <a:lnTo>
                  <a:pt x="2891989" y="272256"/>
                </a:lnTo>
                <a:cubicBezTo>
                  <a:pt x="2894803" y="271542"/>
                  <a:pt x="2897618" y="270947"/>
                  <a:pt x="2899494" y="271244"/>
                </a:cubicBezTo>
                <a:close/>
                <a:moveTo>
                  <a:pt x="2998601" y="269336"/>
                </a:moveTo>
                <a:lnTo>
                  <a:pt x="3004658" y="269742"/>
                </a:lnTo>
                <a:cubicBezTo>
                  <a:pt x="3007040" y="270668"/>
                  <a:pt x="3007992" y="272520"/>
                  <a:pt x="3009897" y="276224"/>
                </a:cubicBezTo>
                <a:cubicBezTo>
                  <a:pt x="3009897" y="276224"/>
                  <a:pt x="3009897" y="276224"/>
                  <a:pt x="3002277" y="276224"/>
                </a:cubicBezTo>
                <a:cubicBezTo>
                  <a:pt x="3002277" y="276224"/>
                  <a:pt x="3002277" y="276224"/>
                  <a:pt x="3006087" y="272520"/>
                </a:cubicBezTo>
                <a:close/>
                <a:moveTo>
                  <a:pt x="2990847" y="268816"/>
                </a:moveTo>
                <a:cubicBezTo>
                  <a:pt x="2990847" y="270668"/>
                  <a:pt x="2994657" y="269742"/>
                  <a:pt x="2998467" y="269279"/>
                </a:cubicBezTo>
                <a:lnTo>
                  <a:pt x="2998601" y="269336"/>
                </a:lnTo>
                <a:close/>
                <a:moveTo>
                  <a:pt x="3073080" y="268287"/>
                </a:moveTo>
                <a:cubicBezTo>
                  <a:pt x="3073080" y="268287"/>
                  <a:pt x="3073080" y="268287"/>
                  <a:pt x="3084510" y="271991"/>
                </a:cubicBezTo>
                <a:cubicBezTo>
                  <a:pt x="3084510" y="271991"/>
                  <a:pt x="3084510" y="271991"/>
                  <a:pt x="3073080" y="271991"/>
                </a:cubicBezTo>
                <a:cubicBezTo>
                  <a:pt x="3073080" y="275695"/>
                  <a:pt x="3076890" y="279399"/>
                  <a:pt x="3076890" y="279399"/>
                </a:cubicBezTo>
                <a:cubicBezTo>
                  <a:pt x="3076890" y="279399"/>
                  <a:pt x="3069270" y="279399"/>
                  <a:pt x="3073080" y="279399"/>
                </a:cubicBezTo>
                <a:cubicBezTo>
                  <a:pt x="3065460" y="275695"/>
                  <a:pt x="3069270" y="271991"/>
                  <a:pt x="3073080" y="268287"/>
                </a:cubicBezTo>
                <a:close/>
                <a:moveTo>
                  <a:pt x="2752722" y="268287"/>
                </a:moveTo>
                <a:cubicBezTo>
                  <a:pt x="2752722" y="282574"/>
                  <a:pt x="2763835" y="271859"/>
                  <a:pt x="2760131" y="279002"/>
                </a:cubicBezTo>
                <a:cubicBezTo>
                  <a:pt x="2760131" y="279002"/>
                  <a:pt x="2760131" y="279002"/>
                  <a:pt x="2752722" y="282574"/>
                </a:cubicBezTo>
                <a:cubicBezTo>
                  <a:pt x="2760131" y="275430"/>
                  <a:pt x="2730497" y="282574"/>
                  <a:pt x="2734201" y="271859"/>
                </a:cubicBezTo>
                <a:cubicBezTo>
                  <a:pt x="2741610" y="268287"/>
                  <a:pt x="2745314" y="279002"/>
                  <a:pt x="2752722" y="268287"/>
                </a:cubicBezTo>
                <a:close/>
                <a:moveTo>
                  <a:pt x="2901370" y="260350"/>
                </a:moveTo>
                <a:cubicBezTo>
                  <a:pt x="2901370" y="260350"/>
                  <a:pt x="2901370" y="260350"/>
                  <a:pt x="2882608" y="271780"/>
                </a:cubicBezTo>
                <a:cubicBezTo>
                  <a:pt x="2881670" y="273685"/>
                  <a:pt x="2882608" y="274161"/>
                  <a:pt x="2884485" y="273983"/>
                </a:cubicBezTo>
                <a:lnTo>
                  <a:pt x="2888670" y="273020"/>
                </a:lnTo>
                <a:lnTo>
                  <a:pt x="2884016" y="277019"/>
                </a:lnTo>
                <a:cubicBezTo>
                  <a:pt x="2882608" y="278447"/>
                  <a:pt x="2882608" y="279400"/>
                  <a:pt x="2886361" y="279400"/>
                </a:cubicBezTo>
                <a:cubicBezTo>
                  <a:pt x="2878856" y="279400"/>
                  <a:pt x="2875104" y="267970"/>
                  <a:pt x="2867599" y="275590"/>
                </a:cubicBezTo>
                <a:cubicBezTo>
                  <a:pt x="2863847" y="275590"/>
                  <a:pt x="2867599" y="271780"/>
                  <a:pt x="2867599" y="271780"/>
                </a:cubicBezTo>
                <a:cubicBezTo>
                  <a:pt x="2867599" y="271780"/>
                  <a:pt x="2867599" y="271780"/>
                  <a:pt x="2901370" y="260350"/>
                </a:cubicBezTo>
                <a:close/>
                <a:moveTo>
                  <a:pt x="3135599" y="249237"/>
                </a:moveTo>
                <a:lnTo>
                  <a:pt x="3146423" y="249237"/>
                </a:lnTo>
                <a:cubicBezTo>
                  <a:pt x="3146423" y="249237"/>
                  <a:pt x="3146423" y="249237"/>
                  <a:pt x="3131991" y="253007"/>
                </a:cubicBezTo>
                <a:cubicBezTo>
                  <a:pt x="3131991" y="253007"/>
                  <a:pt x="3131991" y="253007"/>
                  <a:pt x="3135599" y="260548"/>
                </a:cubicBezTo>
                <a:cubicBezTo>
                  <a:pt x="3142815" y="260548"/>
                  <a:pt x="3139207" y="256777"/>
                  <a:pt x="3139207" y="256777"/>
                </a:cubicBezTo>
                <a:cubicBezTo>
                  <a:pt x="3139207" y="256777"/>
                  <a:pt x="3139207" y="256777"/>
                  <a:pt x="3146423" y="268088"/>
                </a:cubicBezTo>
                <a:cubicBezTo>
                  <a:pt x="3146423" y="268088"/>
                  <a:pt x="3146423" y="268088"/>
                  <a:pt x="3131991" y="275629"/>
                </a:cubicBezTo>
                <a:cubicBezTo>
                  <a:pt x="3110343" y="279399"/>
                  <a:pt x="3113951" y="264318"/>
                  <a:pt x="3106735" y="260548"/>
                </a:cubicBezTo>
                <a:cubicBezTo>
                  <a:pt x="3117559" y="260548"/>
                  <a:pt x="3106735" y="264318"/>
                  <a:pt x="3113951" y="268088"/>
                </a:cubicBezTo>
                <a:cubicBezTo>
                  <a:pt x="3113951" y="260548"/>
                  <a:pt x="3128383" y="253007"/>
                  <a:pt x="3135599" y="249237"/>
                </a:cubicBezTo>
                <a:close/>
                <a:moveTo>
                  <a:pt x="2800348" y="230432"/>
                </a:moveTo>
                <a:cubicBezTo>
                  <a:pt x="2800348" y="230432"/>
                  <a:pt x="2800348" y="230432"/>
                  <a:pt x="2796690" y="241788"/>
                </a:cubicBezTo>
                <a:cubicBezTo>
                  <a:pt x="2793032" y="245574"/>
                  <a:pt x="2771083" y="249359"/>
                  <a:pt x="2767424" y="249359"/>
                </a:cubicBezTo>
                <a:cubicBezTo>
                  <a:pt x="2763766" y="253145"/>
                  <a:pt x="2767424" y="253145"/>
                  <a:pt x="2767424" y="253145"/>
                </a:cubicBezTo>
                <a:cubicBezTo>
                  <a:pt x="2749134" y="256930"/>
                  <a:pt x="2738159" y="256930"/>
                  <a:pt x="2727185" y="268287"/>
                </a:cubicBezTo>
                <a:cubicBezTo>
                  <a:pt x="2723526" y="268287"/>
                  <a:pt x="2716210" y="264501"/>
                  <a:pt x="2719868" y="256930"/>
                </a:cubicBezTo>
                <a:cubicBezTo>
                  <a:pt x="2719868" y="256930"/>
                  <a:pt x="2723526" y="264501"/>
                  <a:pt x="2730843" y="260716"/>
                </a:cubicBezTo>
                <a:cubicBezTo>
                  <a:pt x="2752792" y="264501"/>
                  <a:pt x="2760108" y="230432"/>
                  <a:pt x="2782057" y="238003"/>
                </a:cubicBezTo>
                <a:cubicBezTo>
                  <a:pt x="2787544" y="236110"/>
                  <a:pt x="2789374" y="234217"/>
                  <a:pt x="2789831" y="231851"/>
                </a:cubicBezTo>
                <a:lnTo>
                  <a:pt x="2789767" y="230594"/>
                </a:lnTo>
                <a:lnTo>
                  <a:pt x="2796233" y="233271"/>
                </a:lnTo>
                <a:cubicBezTo>
                  <a:pt x="2798519" y="232324"/>
                  <a:pt x="2800348" y="230432"/>
                  <a:pt x="2800348" y="230432"/>
                </a:cubicBezTo>
                <a:close/>
                <a:moveTo>
                  <a:pt x="2789749" y="230237"/>
                </a:moveTo>
                <a:lnTo>
                  <a:pt x="2789767" y="230594"/>
                </a:lnTo>
                <a:lnTo>
                  <a:pt x="2789374" y="230432"/>
                </a:lnTo>
                <a:close/>
                <a:moveTo>
                  <a:pt x="3198810" y="227012"/>
                </a:moveTo>
                <a:cubicBezTo>
                  <a:pt x="3198810" y="227012"/>
                  <a:pt x="3198810" y="227012"/>
                  <a:pt x="3198810" y="238124"/>
                </a:cubicBezTo>
                <a:cubicBezTo>
                  <a:pt x="3195635" y="238124"/>
                  <a:pt x="3195635" y="238124"/>
                  <a:pt x="3192460" y="238124"/>
                </a:cubicBezTo>
                <a:close/>
                <a:moveTo>
                  <a:pt x="3228335" y="224442"/>
                </a:moveTo>
                <a:lnTo>
                  <a:pt x="3240085" y="227012"/>
                </a:lnTo>
                <a:cubicBezTo>
                  <a:pt x="3240085" y="227012"/>
                  <a:pt x="3240085" y="227012"/>
                  <a:pt x="3225571" y="230187"/>
                </a:cubicBezTo>
                <a:cubicBezTo>
                  <a:pt x="3220128" y="228599"/>
                  <a:pt x="3221942" y="227806"/>
                  <a:pt x="3224664" y="227012"/>
                </a:cubicBezTo>
                <a:close/>
                <a:moveTo>
                  <a:pt x="3225571" y="223837"/>
                </a:moveTo>
                <a:lnTo>
                  <a:pt x="3229199" y="223837"/>
                </a:lnTo>
                <a:lnTo>
                  <a:pt x="3228335" y="224442"/>
                </a:lnTo>
                <a:lnTo>
                  <a:pt x="3227385" y="224234"/>
                </a:lnTo>
                <a:cubicBezTo>
                  <a:pt x="3225571" y="223837"/>
                  <a:pt x="3225571" y="223837"/>
                  <a:pt x="3225571" y="223837"/>
                </a:cubicBezTo>
                <a:close/>
                <a:moveTo>
                  <a:pt x="2789374" y="222860"/>
                </a:moveTo>
                <a:cubicBezTo>
                  <a:pt x="2800348" y="219075"/>
                  <a:pt x="2782057" y="234217"/>
                  <a:pt x="2796690" y="226646"/>
                </a:cubicBezTo>
                <a:cubicBezTo>
                  <a:pt x="2796690" y="226646"/>
                  <a:pt x="2796690" y="226646"/>
                  <a:pt x="2795775" y="227119"/>
                </a:cubicBezTo>
                <a:lnTo>
                  <a:pt x="2789749" y="230237"/>
                </a:lnTo>
                <a:close/>
                <a:moveTo>
                  <a:pt x="3243260" y="215900"/>
                </a:moveTo>
                <a:lnTo>
                  <a:pt x="3254373" y="223837"/>
                </a:lnTo>
                <a:lnTo>
                  <a:pt x="3240085" y="219075"/>
                </a:lnTo>
                <a:close/>
                <a:moveTo>
                  <a:pt x="3248022" y="212725"/>
                </a:moveTo>
                <a:lnTo>
                  <a:pt x="3262310" y="212725"/>
                </a:lnTo>
                <a:lnTo>
                  <a:pt x="3254372" y="215900"/>
                </a:lnTo>
                <a:close/>
                <a:moveTo>
                  <a:pt x="2895697" y="193417"/>
                </a:moveTo>
                <a:cubicBezTo>
                  <a:pt x="2897781" y="193595"/>
                  <a:pt x="2893613" y="202882"/>
                  <a:pt x="2901948" y="197167"/>
                </a:cubicBezTo>
                <a:lnTo>
                  <a:pt x="2894539" y="204787"/>
                </a:lnTo>
                <a:cubicBezTo>
                  <a:pt x="2894539" y="204787"/>
                  <a:pt x="2894539" y="204787"/>
                  <a:pt x="2890835" y="197167"/>
                </a:cubicBezTo>
                <a:cubicBezTo>
                  <a:pt x="2893613" y="194309"/>
                  <a:pt x="2895002" y="193357"/>
                  <a:pt x="2895697" y="193417"/>
                </a:cubicBezTo>
                <a:close/>
                <a:moveTo>
                  <a:pt x="3021010" y="193145"/>
                </a:moveTo>
                <a:lnTo>
                  <a:pt x="3026254" y="194452"/>
                </a:lnTo>
                <a:lnTo>
                  <a:pt x="3026117" y="194534"/>
                </a:lnTo>
                <a:cubicBezTo>
                  <a:pt x="3024724" y="194071"/>
                  <a:pt x="3022867" y="193145"/>
                  <a:pt x="3021010" y="193145"/>
                </a:cubicBezTo>
                <a:close/>
                <a:moveTo>
                  <a:pt x="3407680" y="190500"/>
                </a:moveTo>
                <a:cubicBezTo>
                  <a:pt x="3403824" y="190500"/>
                  <a:pt x="3403824" y="197908"/>
                  <a:pt x="3411535" y="194204"/>
                </a:cubicBezTo>
                <a:cubicBezTo>
                  <a:pt x="3411535" y="194204"/>
                  <a:pt x="3411535" y="194204"/>
                  <a:pt x="3388403" y="197908"/>
                </a:cubicBezTo>
                <a:lnTo>
                  <a:pt x="3388403" y="201612"/>
                </a:lnTo>
                <a:cubicBezTo>
                  <a:pt x="3388403" y="201612"/>
                  <a:pt x="3388403" y="201612"/>
                  <a:pt x="3384547" y="194204"/>
                </a:cubicBezTo>
                <a:cubicBezTo>
                  <a:pt x="3384547" y="194204"/>
                  <a:pt x="3384547" y="194204"/>
                  <a:pt x="3407680" y="190500"/>
                </a:cubicBezTo>
                <a:close/>
                <a:moveTo>
                  <a:pt x="3340097" y="185737"/>
                </a:moveTo>
                <a:lnTo>
                  <a:pt x="3355972" y="185737"/>
                </a:lnTo>
                <a:lnTo>
                  <a:pt x="3355972" y="190499"/>
                </a:lnTo>
                <a:close/>
                <a:moveTo>
                  <a:pt x="3314697" y="182562"/>
                </a:moveTo>
                <a:lnTo>
                  <a:pt x="3314697" y="190499"/>
                </a:lnTo>
                <a:lnTo>
                  <a:pt x="3311522" y="190499"/>
                </a:lnTo>
                <a:close/>
                <a:moveTo>
                  <a:pt x="3248022" y="182562"/>
                </a:moveTo>
                <a:cubicBezTo>
                  <a:pt x="3259135" y="186191"/>
                  <a:pt x="3281360" y="182562"/>
                  <a:pt x="3281360" y="182562"/>
                </a:cubicBezTo>
                <a:cubicBezTo>
                  <a:pt x="3273952" y="182562"/>
                  <a:pt x="3281360" y="186191"/>
                  <a:pt x="3281360" y="189819"/>
                </a:cubicBezTo>
                <a:cubicBezTo>
                  <a:pt x="3281360" y="189819"/>
                  <a:pt x="3281360" y="189819"/>
                  <a:pt x="3255431" y="193448"/>
                </a:cubicBezTo>
                <a:cubicBezTo>
                  <a:pt x="3255431" y="193448"/>
                  <a:pt x="3255431" y="193448"/>
                  <a:pt x="3259135" y="200705"/>
                </a:cubicBezTo>
                <a:cubicBezTo>
                  <a:pt x="3240614" y="207962"/>
                  <a:pt x="3244318" y="189819"/>
                  <a:pt x="3229501" y="197076"/>
                </a:cubicBezTo>
                <a:cubicBezTo>
                  <a:pt x="3225797" y="189819"/>
                  <a:pt x="3248022" y="193448"/>
                  <a:pt x="3251727" y="186191"/>
                </a:cubicBezTo>
                <a:cubicBezTo>
                  <a:pt x="3251727" y="186191"/>
                  <a:pt x="3251727" y="186191"/>
                  <a:pt x="3248022" y="182562"/>
                </a:cubicBezTo>
                <a:close/>
                <a:moveTo>
                  <a:pt x="2938857" y="179387"/>
                </a:moveTo>
                <a:cubicBezTo>
                  <a:pt x="2938857" y="179387"/>
                  <a:pt x="2938857" y="179387"/>
                  <a:pt x="2949573" y="182562"/>
                </a:cubicBezTo>
                <a:cubicBezTo>
                  <a:pt x="2949573" y="182562"/>
                  <a:pt x="2949573" y="182562"/>
                  <a:pt x="2938857" y="185737"/>
                </a:cubicBezTo>
                <a:cubicBezTo>
                  <a:pt x="2935285" y="182562"/>
                  <a:pt x="2942429" y="179387"/>
                  <a:pt x="2938857" y="179387"/>
                </a:cubicBezTo>
                <a:close/>
                <a:moveTo>
                  <a:pt x="3380897" y="174625"/>
                </a:moveTo>
                <a:cubicBezTo>
                  <a:pt x="3380897" y="174625"/>
                  <a:pt x="3380897" y="174625"/>
                  <a:pt x="3384548" y="178594"/>
                </a:cubicBezTo>
                <a:lnTo>
                  <a:pt x="3384548" y="182562"/>
                </a:lnTo>
                <a:cubicBezTo>
                  <a:pt x="3384548" y="182562"/>
                  <a:pt x="3384548" y="182562"/>
                  <a:pt x="3380897" y="178594"/>
                </a:cubicBezTo>
                <a:cubicBezTo>
                  <a:pt x="3366292" y="178594"/>
                  <a:pt x="3384548" y="186531"/>
                  <a:pt x="3369943" y="190500"/>
                </a:cubicBezTo>
                <a:cubicBezTo>
                  <a:pt x="3348035" y="186531"/>
                  <a:pt x="3373594" y="174625"/>
                  <a:pt x="3380897" y="174625"/>
                </a:cubicBezTo>
                <a:close/>
                <a:moveTo>
                  <a:pt x="2767605" y="168275"/>
                </a:moveTo>
                <a:cubicBezTo>
                  <a:pt x="2767605" y="168275"/>
                  <a:pt x="2767605" y="168275"/>
                  <a:pt x="2771376" y="179387"/>
                </a:cubicBezTo>
                <a:cubicBezTo>
                  <a:pt x="2775146" y="175683"/>
                  <a:pt x="2782687" y="175683"/>
                  <a:pt x="2782687" y="171979"/>
                </a:cubicBezTo>
                <a:cubicBezTo>
                  <a:pt x="2782687" y="175683"/>
                  <a:pt x="2793998" y="175683"/>
                  <a:pt x="2790228" y="179387"/>
                </a:cubicBezTo>
                <a:cubicBezTo>
                  <a:pt x="2790228" y="168275"/>
                  <a:pt x="2771376" y="190500"/>
                  <a:pt x="2763835" y="179387"/>
                </a:cubicBezTo>
                <a:cubicBezTo>
                  <a:pt x="2763835" y="175683"/>
                  <a:pt x="2775146" y="168275"/>
                  <a:pt x="2767605" y="168275"/>
                </a:cubicBezTo>
                <a:close/>
                <a:moveTo>
                  <a:pt x="2830510" y="167481"/>
                </a:moveTo>
                <a:cubicBezTo>
                  <a:pt x="2845327" y="175418"/>
                  <a:pt x="2845327" y="163512"/>
                  <a:pt x="2863848" y="167481"/>
                </a:cubicBezTo>
                <a:cubicBezTo>
                  <a:pt x="2860144" y="175418"/>
                  <a:pt x="2860144" y="171449"/>
                  <a:pt x="2852735" y="175418"/>
                </a:cubicBezTo>
                <a:cubicBezTo>
                  <a:pt x="2849031" y="167481"/>
                  <a:pt x="2834214" y="179387"/>
                  <a:pt x="2830510" y="167481"/>
                </a:cubicBezTo>
                <a:close/>
                <a:moveTo>
                  <a:pt x="3417265" y="166290"/>
                </a:moveTo>
                <a:cubicBezTo>
                  <a:pt x="3422449" y="167216"/>
                  <a:pt x="3428105" y="169068"/>
                  <a:pt x="3433760" y="170920"/>
                </a:cubicBezTo>
                <a:cubicBezTo>
                  <a:pt x="3426219" y="167216"/>
                  <a:pt x="3411138" y="185737"/>
                  <a:pt x="3411138" y="174624"/>
                </a:cubicBezTo>
                <a:cubicBezTo>
                  <a:pt x="3411138" y="174624"/>
                  <a:pt x="3418679" y="174624"/>
                  <a:pt x="3418679" y="170920"/>
                </a:cubicBezTo>
                <a:lnTo>
                  <a:pt x="3403597" y="167216"/>
                </a:lnTo>
                <a:cubicBezTo>
                  <a:pt x="3407367" y="165364"/>
                  <a:pt x="3412080" y="165364"/>
                  <a:pt x="3417265" y="166290"/>
                </a:cubicBezTo>
                <a:close/>
                <a:moveTo>
                  <a:pt x="2819397" y="149225"/>
                </a:moveTo>
                <a:lnTo>
                  <a:pt x="2835272" y="152400"/>
                </a:lnTo>
                <a:lnTo>
                  <a:pt x="2830510" y="157162"/>
                </a:lnTo>
                <a:lnTo>
                  <a:pt x="2819397" y="152400"/>
                </a:lnTo>
                <a:close/>
                <a:moveTo>
                  <a:pt x="3050537" y="146050"/>
                </a:moveTo>
                <a:cubicBezTo>
                  <a:pt x="3054347" y="149754"/>
                  <a:pt x="3039107" y="153458"/>
                  <a:pt x="3050537" y="157162"/>
                </a:cubicBezTo>
                <a:cubicBezTo>
                  <a:pt x="3042917" y="157162"/>
                  <a:pt x="3039107" y="153458"/>
                  <a:pt x="3035297" y="149754"/>
                </a:cubicBezTo>
                <a:cubicBezTo>
                  <a:pt x="3042917" y="149754"/>
                  <a:pt x="3046727" y="149754"/>
                  <a:pt x="3050537" y="146050"/>
                </a:cubicBezTo>
                <a:close/>
                <a:moveTo>
                  <a:pt x="3478210" y="138112"/>
                </a:moveTo>
                <a:cubicBezTo>
                  <a:pt x="3478210" y="138112"/>
                  <a:pt x="3478210" y="138112"/>
                  <a:pt x="3508373" y="138112"/>
                </a:cubicBezTo>
                <a:cubicBezTo>
                  <a:pt x="3504603" y="141287"/>
                  <a:pt x="3493292" y="134937"/>
                  <a:pt x="3497062" y="141287"/>
                </a:cubicBezTo>
                <a:close/>
                <a:moveTo>
                  <a:pt x="2896490" y="135053"/>
                </a:moveTo>
                <a:cubicBezTo>
                  <a:pt x="2903455" y="133317"/>
                  <a:pt x="2901312" y="145124"/>
                  <a:pt x="2901312" y="142346"/>
                </a:cubicBezTo>
                <a:cubicBezTo>
                  <a:pt x="2901312" y="142346"/>
                  <a:pt x="2901312" y="142346"/>
                  <a:pt x="2897502" y="142346"/>
                </a:cubicBezTo>
                <a:lnTo>
                  <a:pt x="2886072" y="142346"/>
                </a:lnTo>
                <a:cubicBezTo>
                  <a:pt x="2890835" y="137716"/>
                  <a:pt x="2894168" y="135632"/>
                  <a:pt x="2896490" y="135053"/>
                </a:cubicBezTo>
                <a:close/>
                <a:moveTo>
                  <a:pt x="3578222" y="134937"/>
                </a:moveTo>
                <a:cubicBezTo>
                  <a:pt x="3570965" y="138641"/>
                  <a:pt x="3574594" y="142345"/>
                  <a:pt x="3570965" y="146049"/>
                </a:cubicBezTo>
                <a:cubicBezTo>
                  <a:pt x="3552822" y="142345"/>
                  <a:pt x="3560079" y="138641"/>
                  <a:pt x="3578222" y="134937"/>
                </a:cubicBezTo>
                <a:close/>
                <a:moveTo>
                  <a:pt x="3137940" y="123998"/>
                </a:moveTo>
                <a:lnTo>
                  <a:pt x="3147001" y="130232"/>
                </a:lnTo>
                <a:cubicBezTo>
                  <a:pt x="3162148" y="134573"/>
                  <a:pt x="3187218" y="131100"/>
                  <a:pt x="3195575" y="133878"/>
                </a:cubicBezTo>
                <a:cubicBezTo>
                  <a:pt x="3195575" y="133878"/>
                  <a:pt x="3195575" y="133878"/>
                  <a:pt x="3195575" y="141287"/>
                </a:cubicBezTo>
                <a:cubicBezTo>
                  <a:pt x="3184433" y="141287"/>
                  <a:pt x="3173290" y="159808"/>
                  <a:pt x="3154720" y="159808"/>
                </a:cubicBezTo>
                <a:cubicBezTo>
                  <a:pt x="3154720" y="159808"/>
                  <a:pt x="3154720" y="159808"/>
                  <a:pt x="3162148" y="152399"/>
                </a:cubicBezTo>
                <a:cubicBezTo>
                  <a:pt x="3139863" y="156103"/>
                  <a:pt x="3110150" y="163512"/>
                  <a:pt x="3095293" y="167216"/>
                </a:cubicBezTo>
                <a:cubicBezTo>
                  <a:pt x="3091579" y="163512"/>
                  <a:pt x="3091579" y="152399"/>
                  <a:pt x="3084151" y="163512"/>
                </a:cubicBezTo>
                <a:cubicBezTo>
                  <a:pt x="3110150" y="167216"/>
                  <a:pt x="3058152" y="178328"/>
                  <a:pt x="3087865" y="185737"/>
                </a:cubicBezTo>
                <a:cubicBezTo>
                  <a:pt x="3084151" y="185737"/>
                  <a:pt x="3069294" y="193145"/>
                  <a:pt x="3073008" y="182032"/>
                </a:cubicBezTo>
                <a:cubicBezTo>
                  <a:pt x="3069294" y="185737"/>
                  <a:pt x="3058152" y="193145"/>
                  <a:pt x="3065580" y="196849"/>
                </a:cubicBezTo>
                <a:cubicBezTo>
                  <a:pt x="3065580" y="196849"/>
                  <a:pt x="3065580" y="196849"/>
                  <a:pt x="3076722" y="193145"/>
                </a:cubicBezTo>
                <a:cubicBezTo>
                  <a:pt x="3065580" y="193145"/>
                  <a:pt x="3076722" y="200553"/>
                  <a:pt x="3073008" y="204257"/>
                </a:cubicBezTo>
                <a:cubicBezTo>
                  <a:pt x="3065580" y="204257"/>
                  <a:pt x="3069294" y="200553"/>
                  <a:pt x="3069294" y="196849"/>
                </a:cubicBezTo>
                <a:cubicBezTo>
                  <a:pt x="3054437" y="200553"/>
                  <a:pt x="3061866" y="207961"/>
                  <a:pt x="3069294" y="207961"/>
                </a:cubicBezTo>
                <a:cubicBezTo>
                  <a:pt x="3069294" y="207961"/>
                  <a:pt x="3069294" y="207961"/>
                  <a:pt x="3058152" y="207961"/>
                </a:cubicBezTo>
                <a:cubicBezTo>
                  <a:pt x="3058152" y="207961"/>
                  <a:pt x="3058152" y="211666"/>
                  <a:pt x="3058152" y="211666"/>
                </a:cubicBezTo>
                <a:cubicBezTo>
                  <a:pt x="3054437" y="211666"/>
                  <a:pt x="3047009" y="219074"/>
                  <a:pt x="3039581" y="215370"/>
                </a:cubicBezTo>
                <a:cubicBezTo>
                  <a:pt x="3039581" y="215370"/>
                  <a:pt x="3039581" y="215370"/>
                  <a:pt x="3047009" y="211666"/>
                </a:cubicBezTo>
                <a:cubicBezTo>
                  <a:pt x="3047009" y="211666"/>
                  <a:pt x="3047009" y="211666"/>
                  <a:pt x="3035867" y="204257"/>
                </a:cubicBezTo>
                <a:cubicBezTo>
                  <a:pt x="3035867" y="204257"/>
                  <a:pt x="3035867" y="204257"/>
                  <a:pt x="3054437" y="196849"/>
                </a:cubicBezTo>
                <a:cubicBezTo>
                  <a:pt x="3054437" y="196849"/>
                  <a:pt x="3054437" y="196849"/>
                  <a:pt x="3047009" y="189441"/>
                </a:cubicBezTo>
                <a:cubicBezTo>
                  <a:pt x="3043295" y="189441"/>
                  <a:pt x="3039581" y="193145"/>
                  <a:pt x="3035867" y="196849"/>
                </a:cubicBezTo>
                <a:cubicBezTo>
                  <a:pt x="3035867" y="196849"/>
                  <a:pt x="3035867" y="196849"/>
                  <a:pt x="3034010" y="196386"/>
                </a:cubicBezTo>
                <a:lnTo>
                  <a:pt x="3026254" y="194452"/>
                </a:lnTo>
                <a:lnTo>
                  <a:pt x="3028438" y="193145"/>
                </a:lnTo>
                <a:lnTo>
                  <a:pt x="3024724" y="178328"/>
                </a:lnTo>
                <a:cubicBezTo>
                  <a:pt x="3039581" y="174624"/>
                  <a:pt x="3028438" y="167216"/>
                  <a:pt x="3047009" y="159808"/>
                </a:cubicBezTo>
                <a:cubicBezTo>
                  <a:pt x="3054437" y="167216"/>
                  <a:pt x="3080437" y="163512"/>
                  <a:pt x="3091579" y="156103"/>
                </a:cubicBezTo>
                <a:cubicBezTo>
                  <a:pt x="3095293" y="170920"/>
                  <a:pt x="3106436" y="148695"/>
                  <a:pt x="3113864" y="159808"/>
                </a:cubicBezTo>
                <a:cubicBezTo>
                  <a:pt x="3117578" y="144991"/>
                  <a:pt x="3121292" y="167216"/>
                  <a:pt x="3132435" y="152399"/>
                </a:cubicBezTo>
                <a:cubicBezTo>
                  <a:pt x="3132435" y="152399"/>
                  <a:pt x="3132435" y="152399"/>
                  <a:pt x="3121292" y="148695"/>
                </a:cubicBezTo>
                <a:cubicBezTo>
                  <a:pt x="3125006" y="148695"/>
                  <a:pt x="3139863" y="152399"/>
                  <a:pt x="3139863" y="144991"/>
                </a:cubicBezTo>
                <a:cubicBezTo>
                  <a:pt x="3125006" y="152399"/>
                  <a:pt x="3121292" y="133878"/>
                  <a:pt x="3106436" y="144991"/>
                </a:cubicBezTo>
                <a:cubicBezTo>
                  <a:pt x="3106436" y="144991"/>
                  <a:pt x="3106436" y="144991"/>
                  <a:pt x="3113864" y="141287"/>
                </a:cubicBezTo>
                <a:cubicBezTo>
                  <a:pt x="3106436" y="130174"/>
                  <a:pt x="3091579" y="148695"/>
                  <a:pt x="3084151" y="141287"/>
                </a:cubicBezTo>
                <a:cubicBezTo>
                  <a:pt x="3102721" y="133879"/>
                  <a:pt x="3120364" y="129248"/>
                  <a:pt x="3137542" y="124155"/>
                </a:cubicBezTo>
                <a:close/>
                <a:moveTo>
                  <a:pt x="3136149" y="122766"/>
                </a:moveTo>
                <a:lnTo>
                  <a:pt x="3139416" y="123418"/>
                </a:lnTo>
                <a:lnTo>
                  <a:pt x="3137940" y="123998"/>
                </a:lnTo>
                <a:close/>
                <a:moveTo>
                  <a:pt x="3013072" y="119062"/>
                </a:moveTo>
                <a:cubicBezTo>
                  <a:pt x="3016776" y="122766"/>
                  <a:pt x="3024185" y="126470"/>
                  <a:pt x="3016776" y="130174"/>
                </a:cubicBezTo>
                <a:close/>
                <a:moveTo>
                  <a:pt x="3527892" y="109720"/>
                </a:moveTo>
                <a:lnTo>
                  <a:pt x="3534233" y="111653"/>
                </a:lnTo>
                <a:cubicBezTo>
                  <a:pt x="3534233" y="111653"/>
                  <a:pt x="3534233" y="111653"/>
                  <a:pt x="3526757" y="122766"/>
                </a:cubicBezTo>
                <a:cubicBezTo>
                  <a:pt x="3509934" y="119988"/>
                  <a:pt x="3526757" y="117210"/>
                  <a:pt x="3529911" y="112869"/>
                </a:cubicBezTo>
                <a:close/>
                <a:moveTo>
                  <a:pt x="3526757" y="107949"/>
                </a:moveTo>
                <a:lnTo>
                  <a:pt x="3527892" y="109720"/>
                </a:lnTo>
                <a:lnTo>
                  <a:pt x="3524977" y="108831"/>
                </a:lnTo>
                <a:close/>
                <a:moveTo>
                  <a:pt x="3429560" y="104245"/>
                </a:moveTo>
                <a:cubicBezTo>
                  <a:pt x="3427691" y="104245"/>
                  <a:pt x="3429560" y="104245"/>
                  <a:pt x="3431897" y="104708"/>
                </a:cubicBezTo>
                <a:lnTo>
                  <a:pt x="3431955" y="104745"/>
                </a:lnTo>
                <a:close/>
                <a:moveTo>
                  <a:pt x="3188147" y="104245"/>
                </a:moveTo>
                <a:cubicBezTo>
                  <a:pt x="3203004" y="111654"/>
                  <a:pt x="3217860" y="96837"/>
                  <a:pt x="3206718" y="111654"/>
                </a:cubicBezTo>
                <a:cubicBezTo>
                  <a:pt x="3195575" y="126470"/>
                  <a:pt x="3165862" y="111654"/>
                  <a:pt x="3154720" y="126470"/>
                </a:cubicBezTo>
                <a:cubicBezTo>
                  <a:pt x="3154720" y="126470"/>
                  <a:pt x="3154720" y="126470"/>
                  <a:pt x="3152398" y="126007"/>
                </a:cubicBezTo>
                <a:lnTo>
                  <a:pt x="3139416" y="123418"/>
                </a:lnTo>
                <a:close/>
                <a:moveTo>
                  <a:pt x="3466944" y="100541"/>
                </a:moveTo>
                <a:cubicBezTo>
                  <a:pt x="3481897" y="96837"/>
                  <a:pt x="3481897" y="111653"/>
                  <a:pt x="3496850" y="107949"/>
                </a:cubicBezTo>
                <a:cubicBezTo>
                  <a:pt x="3493112" y="107949"/>
                  <a:pt x="3496850" y="104245"/>
                  <a:pt x="3493112" y="104245"/>
                </a:cubicBezTo>
                <a:cubicBezTo>
                  <a:pt x="3500589" y="104245"/>
                  <a:pt x="3515542" y="111653"/>
                  <a:pt x="3515542" y="104245"/>
                </a:cubicBezTo>
                <a:cubicBezTo>
                  <a:pt x="3515542" y="106097"/>
                  <a:pt x="3518346" y="107023"/>
                  <a:pt x="3522084" y="107949"/>
                </a:cubicBezTo>
                <a:lnTo>
                  <a:pt x="3524977" y="108831"/>
                </a:lnTo>
                <a:lnTo>
                  <a:pt x="3510869" y="115821"/>
                </a:lnTo>
                <a:cubicBezTo>
                  <a:pt x="3505261" y="118136"/>
                  <a:pt x="3500589" y="120914"/>
                  <a:pt x="3500589" y="126470"/>
                </a:cubicBezTo>
                <a:cubicBezTo>
                  <a:pt x="3493112" y="115357"/>
                  <a:pt x="3474420" y="126470"/>
                  <a:pt x="3459467" y="119062"/>
                </a:cubicBezTo>
                <a:cubicBezTo>
                  <a:pt x="3459467" y="119062"/>
                  <a:pt x="3459467" y="119062"/>
                  <a:pt x="3463205" y="122766"/>
                </a:cubicBezTo>
                <a:cubicBezTo>
                  <a:pt x="3444514" y="130174"/>
                  <a:pt x="3429560" y="119062"/>
                  <a:pt x="3425822" y="111653"/>
                </a:cubicBezTo>
                <a:cubicBezTo>
                  <a:pt x="3425822" y="111653"/>
                  <a:pt x="3425822" y="111653"/>
                  <a:pt x="3437037" y="107949"/>
                </a:cubicBezTo>
                <a:lnTo>
                  <a:pt x="3431955" y="104745"/>
                </a:lnTo>
                <a:lnTo>
                  <a:pt x="3438439" y="106097"/>
                </a:lnTo>
                <a:cubicBezTo>
                  <a:pt x="3441710" y="107023"/>
                  <a:pt x="3444514" y="107949"/>
                  <a:pt x="3444514" y="107949"/>
                </a:cubicBezTo>
                <a:cubicBezTo>
                  <a:pt x="3437037" y="100541"/>
                  <a:pt x="3455729" y="104245"/>
                  <a:pt x="3466944" y="100541"/>
                </a:cubicBezTo>
                <a:close/>
                <a:moveTo>
                  <a:pt x="3184522" y="93662"/>
                </a:moveTo>
                <a:lnTo>
                  <a:pt x="3198810" y="93662"/>
                </a:lnTo>
                <a:lnTo>
                  <a:pt x="3187697" y="100012"/>
                </a:lnTo>
                <a:close/>
                <a:moveTo>
                  <a:pt x="3532763" y="88611"/>
                </a:moveTo>
                <a:lnTo>
                  <a:pt x="3537742" y="89693"/>
                </a:lnTo>
                <a:cubicBezTo>
                  <a:pt x="3541393" y="85724"/>
                  <a:pt x="3534090" y="93662"/>
                  <a:pt x="3530439" y="89693"/>
                </a:cubicBezTo>
                <a:close/>
                <a:moveTo>
                  <a:pt x="3482906" y="86254"/>
                </a:moveTo>
                <a:cubicBezTo>
                  <a:pt x="3489852" y="86254"/>
                  <a:pt x="3495408" y="88106"/>
                  <a:pt x="3493556" y="89958"/>
                </a:cubicBezTo>
                <a:cubicBezTo>
                  <a:pt x="3486147" y="93662"/>
                  <a:pt x="3471331" y="93662"/>
                  <a:pt x="3463922" y="93662"/>
                </a:cubicBezTo>
                <a:cubicBezTo>
                  <a:pt x="3467626" y="88106"/>
                  <a:pt x="3475961" y="86254"/>
                  <a:pt x="3482906" y="86254"/>
                </a:cubicBezTo>
                <a:close/>
                <a:moveTo>
                  <a:pt x="3165790" y="82550"/>
                </a:moveTo>
                <a:cubicBezTo>
                  <a:pt x="3165790" y="86254"/>
                  <a:pt x="3172775" y="89958"/>
                  <a:pt x="3179760" y="89958"/>
                </a:cubicBezTo>
                <a:cubicBezTo>
                  <a:pt x="3176268" y="93662"/>
                  <a:pt x="3172775" y="89958"/>
                  <a:pt x="3169282" y="89958"/>
                </a:cubicBezTo>
                <a:lnTo>
                  <a:pt x="3162297" y="93662"/>
                </a:lnTo>
                <a:cubicBezTo>
                  <a:pt x="3162297" y="93662"/>
                  <a:pt x="3162297" y="93662"/>
                  <a:pt x="3165790" y="82550"/>
                </a:cubicBezTo>
                <a:close/>
                <a:moveTo>
                  <a:pt x="3555998" y="77787"/>
                </a:moveTo>
                <a:cubicBezTo>
                  <a:pt x="3552347" y="81756"/>
                  <a:pt x="3547783" y="82748"/>
                  <a:pt x="3543219" y="83740"/>
                </a:cubicBezTo>
                <a:lnTo>
                  <a:pt x="3532763" y="88611"/>
                </a:lnTo>
                <a:lnTo>
                  <a:pt x="3519485" y="85724"/>
                </a:lnTo>
                <a:cubicBezTo>
                  <a:pt x="3530439" y="85724"/>
                  <a:pt x="3552347" y="77787"/>
                  <a:pt x="3555998" y="77787"/>
                </a:cubicBezTo>
                <a:close/>
                <a:moveTo>
                  <a:pt x="3555998" y="60325"/>
                </a:moveTo>
                <a:lnTo>
                  <a:pt x="3560760" y="63500"/>
                </a:lnTo>
                <a:lnTo>
                  <a:pt x="3544885" y="66675"/>
                </a:lnTo>
                <a:close/>
                <a:moveTo>
                  <a:pt x="3463894" y="57322"/>
                </a:moveTo>
                <a:lnTo>
                  <a:pt x="3467025" y="59418"/>
                </a:lnTo>
                <a:lnTo>
                  <a:pt x="3461490" y="58227"/>
                </a:lnTo>
                <a:close/>
                <a:moveTo>
                  <a:pt x="3291792" y="55760"/>
                </a:moveTo>
                <a:cubicBezTo>
                  <a:pt x="3293833" y="55979"/>
                  <a:pt x="3296101" y="57070"/>
                  <a:pt x="3298822" y="59689"/>
                </a:cubicBezTo>
                <a:cubicBezTo>
                  <a:pt x="3295194" y="56197"/>
                  <a:pt x="3277051" y="66674"/>
                  <a:pt x="3273422" y="59689"/>
                </a:cubicBezTo>
                <a:cubicBezTo>
                  <a:pt x="3281586" y="62308"/>
                  <a:pt x="3285669" y="55105"/>
                  <a:pt x="3291792" y="55760"/>
                </a:cubicBezTo>
                <a:close/>
                <a:moveTo>
                  <a:pt x="3485989" y="55562"/>
                </a:moveTo>
                <a:cubicBezTo>
                  <a:pt x="3489640" y="62970"/>
                  <a:pt x="3504246" y="55562"/>
                  <a:pt x="3511548" y="62970"/>
                </a:cubicBezTo>
                <a:cubicBezTo>
                  <a:pt x="3511548" y="62970"/>
                  <a:pt x="3511548" y="62970"/>
                  <a:pt x="3500594" y="66674"/>
                </a:cubicBezTo>
                <a:cubicBezTo>
                  <a:pt x="3500594" y="66674"/>
                  <a:pt x="3500594" y="66674"/>
                  <a:pt x="3496943" y="59266"/>
                </a:cubicBezTo>
                <a:cubicBezTo>
                  <a:pt x="3496943" y="59266"/>
                  <a:pt x="3496943" y="59266"/>
                  <a:pt x="3485989" y="66674"/>
                </a:cubicBezTo>
                <a:cubicBezTo>
                  <a:pt x="3478686" y="66674"/>
                  <a:pt x="3482338" y="55562"/>
                  <a:pt x="3475035" y="59266"/>
                </a:cubicBezTo>
                <a:cubicBezTo>
                  <a:pt x="3475035" y="59266"/>
                  <a:pt x="3475035" y="59266"/>
                  <a:pt x="3485989" y="59266"/>
                </a:cubicBezTo>
                <a:cubicBezTo>
                  <a:pt x="3485989" y="59266"/>
                  <a:pt x="3485989" y="59266"/>
                  <a:pt x="3485989" y="55562"/>
                </a:cubicBezTo>
                <a:close/>
                <a:moveTo>
                  <a:pt x="3470754" y="48192"/>
                </a:moveTo>
                <a:cubicBezTo>
                  <a:pt x="3470754" y="51934"/>
                  <a:pt x="3474482" y="51934"/>
                  <a:pt x="3478210" y="51934"/>
                </a:cubicBezTo>
                <a:cubicBezTo>
                  <a:pt x="3478210" y="51934"/>
                  <a:pt x="3478210" y="51934"/>
                  <a:pt x="3474482" y="53337"/>
                </a:cubicBezTo>
                <a:lnTo>
                  <a:pt x="3463894" y="57322"/>
                </a:lnTo>
                <a:lnTo>
                  <a:pt x="3455841" y="51934"/>
                </a:lnTo>
                <a:cubicBezTo>
                  <a:pt x="3455841" y="51934"/>
                  <a:pt x="3455841" y="51934"/>
                  <a:pt x="3470754" y="51934"/>
                </a:cubicBezTo>
                <a:cubicBezTo>
                  <a:pt x="3474482" y="51934"/>
                  <a:pt x="3470754" y="48192"/>
                  <a:pt x="3470754" y="48192"/>
                </a:cubicBezTo>
                <a:close/>
                <a:moveTo>
                  <a:pt x="3314168" y="44450"/>
                </a:moveTo>
                <a:cubicBezTo>
                  <a:pt x="3314168" y="44450"/>
                  <a:pt x="3314168" y="44450"/>
                  <a:pt x="3310440" y="48192"/>
                </a:cubicBezTo>
                <a:cubicBezTo>
                  <a:pt x="3321625" y="51934"/>
                  <a:pt x="3355179" y="48192"/>
                  <a:pt x="3362635" y="63160"/>
                </a:cubicBezTo>
                <a:cubicBezTo>
                  <a:pt x="3370092" y="55676"/>
                  <a:pt x="3399917" y="63160"/>
                  <a:pt x="3396189" y="48192"/>
                </a:cubicBezTo>
                <a:cubicBezTo>
                  <a:pt x="3392461" y="55676"/>
                  <a:pt x="3411102" y="48192"/>
                  <a:pt x="3399917" y="55676"/>
                </a:cubicBezTo>
                <a:cubicBezTo>
                  <a:pt x="3407374" y="51934"/>
                  <a:pt x="3418558" y="51934"/>
                  <a:pt x="3414830" y="48192"/>
                </a:cubicBezTo>
                <a:lnTo>
                  <a:pt x="3461490" y="58227"/>
                </a:lnTo>
                <a:lnTo>
                  <a:pt x="3448384" y="63160"/>
                </a:lnTo>
                <a:cubicBezTo>
                  <a:pt x="3452113" y="66902"/>
                  <a:pt x="3455841" y="70643"/>
                  <a:pt x="3459569" y="70643"/>
                </a:cubicBezTo>
                <a:cubicBezTo>
                  <a:pt x="3463297" y="70643"/>
                  <a:pt x="3463297" y="70643"/>
                  <a:pt x="3459569" y="66902"/>
                </a:cubicBezTo>
                <a:cubicBezTo>
                  <a:pt x="3470754" y="70643"/>
                  <a:pt x="3459569" y="70643"/>
                  <a:pt x="3467025" y="78127"/>
                </a:cubicBezTo>
                <a:cubicBezTo>
                  <a:pt x="3452113" y="81869"/>
                  <a:pt x="3411102" y="93095"/>
                  <a:pt x="3392461" y="81869"/>
                </a:cubicBezTo>
                <a:cubicBezTo>
                  <a:pt x="3399917" y="85611"/>
                  <a:pt x="3392461" y="85611"/>
                  <a:pt x="3392461" y="89353"/>
                </a:cubicBezTo>
                <a:cubicBezTo>
                  <a:pt x="3377548" y="89353"/>
                  <a:pt x="3347722" y="81869"/>
                  <a:pt x="3325353" y="93095"/>
                </a:cubicBezTo>
                <a:cubicBezTo>
                  <a:pt x="3336537" y="96837"/>
                  <a:pt x="3314168" y="89353"/>
                  <a:pt x="3321625" y="96837"/>
                </a:cubicBezTo>
                <a:cubicBezTo>
                  <a:pt x="3314168" y="96837"/>
                  <a:pt x="3291799" y="96837"/>
                  <a:pt x="3299255" y="89353"/>
                </a:cubicBezTo>
                <a:cubicBezTo>
                  <a:pt x="3291799" y="93095"/>
                  <a:pt x="3284342" y="93095"/>
                  <a:pt x="3276886" y="96837"/>
                </a:cubicBezTo>
                <a:cubicBezTo>
                  <a:pt x="3284342" y="89353"/>
                  <a:pt x="3254516" y="93095"/>
                  <a:pt x="3269429" y="85611"/>
                </a:cubicBezTo>
                <a:cubicBezTo>
                  <a:pt x="3261973" y="81869"/>
                  <a:pt x="3265701" y="93095"/>
                  <a:pt x="3254516" y="89353"/>
                </a:cubicBezTo>
                <a:cubicBezTo>
                  <a:pt x="3254516" y="89353"/>
                  <a:pt x="3254516" y="89353"/>
                  <a:pt x="3258245" y="93095"/>
                </a:cubicBezTo>
                <a:cubicBezTo>
                  <a:pt x="3243332" y="89353"/>
                  <a:pt x="3247060" y="96837"/>
                  <a:pt x="3232147" y="96837"/>
                </a:cubicBezTo>
                <a:lnTo>
                  <a:pt x="3232147" y="93095"/>
                </a:lnTo>
                <a:cubicBezTo>
                  <a:pt x="3232147" y="93095"/>
                  <a:pt x="3232147" y="93095"/>
                  <a:pt x="3250788" y="85611"/>
                </a:cubicBezTo>
                <a:cubicBezTo>
                  <a:pt x="3250788" y="85611"/>
                  <a:pt x="3250788" y="85611"/>
                  <a:pt x="3243332" y="81869"/>
                </a:cubicBezTo>
                <a:cubicBezTo>
                  <a:pt x="3243332" y="81869"/>
                  <a:pt x="3243332" y="81869"/>
                  <a:pt x="3258245" y="85611"/>
                </a:cubicBezTo>
                <a:cubicBezTo>
                  <a:pt x="3273158" y="74385"/>
                  <a:pt x="3276886" y="74385"/>
                  <a:pt x="3291799" y="63160"/>
                </a:cubicBezTo>
                <a:cubicBezTo>
                  <a:pt x="3291799" y="63160"/>
                  <a:pt x="3291799" y="63160"/>
                  <a:pt x="3299255" y="66902"/>
                </a:cubicBezTo>
                <a:cubicBezTo>
                  <a:pt x="3299255" y="66902"/>
                  <a:pt x="3299255" y="66902"/>
                  <a:pt x="3299255" y="63160"/>
                </a:cubicBezTo>
                <a:cubicBezTo>
                  <a:pt x="3306712" y="63160"/>
                  <a:pt x="3314168" y="70643"/>
                  <a:pt x="3325353" y="66902"/>
                </a:cubicBezTo>
                <a:cubicBezTo>
                  <a:pt x="3329081" y="51934"/>
                  <a:pt x="3314168" y="66902"/>
                  <a:pt x="3306712" y="55676"/>
                </a:cubicBezTo>
                <a:cubicBezTo>
                  <a:pt x="3306712" y="55676"/>
                  <a:pt x="3306712" y="55676"/>
                  <a:pt x="3317896" y="51934"/>
                </a:cubicBezTo>
                <a:cubicBezTo>
                  <a:pt x="3317896" y="44450"/>
                  <a:pt x="3299255" y="55676"/>
                  <a:pt x="3314168" y="44450"/>
                </a:cubicBezTo>
                <a:close/>
                <a:moveTo>
                  <a:pt x="3303585" y="38100"/>
                </a:moveTo>
                <a:lnTo>
                  <a:pt x="3317873" y="41275"/>
                </a:lnTo>
                <a:lnTo>
                  <a:pt x="3314698" y="41275"/>
                </a:lnTo>
                <a:close/>
                <a:moveTo>
                  <a:pt x="3224694" y="37200"/>
                </a:moveTo>
                <a:cubicBezTo>
                  <a:pt x="3232470" y="34354"/>
                  <a:pt x="3242368" y="43060"/>
                  <a:pt x="3248023" y="37703"/>
                </a:cubicBezTo>
                <a:cubicBezTo>
                  <a:pt x="3244253" y="41274"/>
                  <a:pt x="3229171" y="44846"/>
                  <a:pt x="3232942" y="51990"/>
                </a:cubicBezTo>
                <a:cubicBezTo>
                  <a:pt x="3229171" y="55562"/>
                  <a:pt x="3229171" y="34131"/>
                  <a:pt x="3217860" y="44846"/>
                </a:cubicBezTo>
                <a:cubicBezTo>
                  <a:pt x="3219745" y="40382"/>
                  <a:pt x="3222102" y="38149"/>
                  <a:pt x="3224694" y="37200"/>
                </a:cubicBezTo>
                <a:close/>
                <a:moveTo>
                  <a:pt x="3266279" y="29368"/>
                </a:moveTo>
                <a:cubicBezTo>
                  <a:pt x="3268065" y="28574"/>
                  <a:pt x="3269851" y="28574"/>
                  <a:pt x="3273423" y="30162"/>
                </a:cubicBezTo>
                <a:lnTo>
                  <a:pt x="3259135" y="33337"/>
                </a:lnTo>
                <a:cubicBezTo>
                  <a:pt x="3262707" y="31749"/>
                  <a:pt x="3264493" y="30162"/>
                  <a:pt x="3266279" y="29368"/>
                </a:cubicBezTo>
                <a:close/>
                <a:moveTo>
                  <a:pt x="3515252" y="0"/>
                </a:moveTo>
                <a:cubicBezTo>
                  <a:pt x="3530069" y="0"/>
                  <a:pt x="3555998" y="11311"/>
                  <a:pt x="3578223" y="11311"/>
                </a:cubicBezTo>
                <a:cubicBezTo>
                  <a:pt x="3578223" y="11311"/>
                  <a:pt x="3578223" y="11311"/>
                  <a:pt x="3574519" y="18851"/>
                </a:cubicBezTo>
                <a:cubicBezTo>
                  <a:pt x="3581927" y="15081"/>
                  <a:pt x="3593040" y="22621"/>
                  <a:pt x="3596744" y="15081"/>
                </a:cubicBezTo>
                <a:cubicBezTo>
                  <a:pt x="3596744" y="15081"/>
                  <a:pt x="3596744" y="15081"/>
                  <a:pt x="3600448" y="26392"/>
                </a:cubicBezTo>
                <a:cubicBezTo>
                  <a:pt x="3593040" y="26392"/>
                  <a:pt x="3585631" y="22621"/>
                  <a:pt x="3585631" y="30162"/>
                </a:cubicBezTo>
                <a:cubicBezTo>
                  <a:pt x="3552294" y="22621"/>
                  <a:pt x="3530069" y="30162"/>
                  <a:pt x="3518956" y="11311"/>
                </a:cubicBezTo>
                <a:lnTo>
                  <a:pt x="3500435" y="15081"/>
                </a:lnTo>
                <a:cubicBezTo>
                  <a:pt x="3500435" y="15081"/>
                  <a:pt x="3500435" y="15081"/>
                  <a:pt x="3500435" y="7540"/>
                </a:cubicBezTo>
                <a:cubicBezTo>
                  <a:pt x="3500435" y="7540"/>
                  <a:pt x="3500435" y="7540"/>
                  <a:pt x="3518956" y="7540"/>
                </a:cubicBezTo>
                <a:cubicBezTo>
                  <a:pt x="3518956" y="7540"/>
                  <a:pt x="3518956" y="3770"/>
                  <a:pt x="3515252" y="0"/>
                </a:cubicBezTo>
                <a:close/>
              </a:path>
            </a:pathLst>
          </a:custGeom>
          <a:solidFill>
            <a:schemeClr val="bg2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noAutofit/>
          </a:bodyPr>
          <a:lstStyle/>
          <a:p>
            <a:endParaRPr lang="zh-CN" altLang="en-US"/>
          </a:p>
        </p:txBody>
      </p:sp>
      <p:sp>
        <p:nvSpPr>
          <p:cNvPr id="2" name="文本框 1"/>
          <p:cNvSpPr txBox="1"/>
          <p:nvPr/>
        </p:nvSpPr>
        <p:spPr>
          <a:xfrm>
            <a:off x="4204393" y="1294717"/>
            <a:ext cx="3783215" cy="120032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zh-CN" sz="7200" dirty="0">
                <a:solidFill>
                  <a:schemeClr val="tx1">
                    <a:lumMod val="75000"/>
                    <a:lumOff val="25000"/>
                  </a:schemeClr>
                </a:solidFill>
                <a:latin typeface="+mj-ea"/>
                <a:ea typeface="+mj-ea"/>
              </a:rPr>
              <a:t>PART</a:t>
            </a:r>
            <a:r>
              <a:rPr lang="en-US" altLang="zh-CN" sz="7200" dirty="0">
                <a:latin typeface="+mj-ea"/>
                <a:ea typeface="+mj-ea"/>
              </a:rPr>
              <a:t> </a:t>
            </a:r>
            <a:r>
              <a:rPr lang="en-US" altLang="zh-CN" sz="7200" dirty="0">
                <a:solidFill>
                  <a:schemeClr val="accent1"/>
                </a:solidFill>
                <a:latin typeface="+mj-ea"/>
                <a:ea typeface="+mj-ea"/>
              </a:rPr>
              <a:t>02</a:t>
            </a:r>
            <a:endParaRPr lang="zh-CN" altLang="en-US" sz="7200" dirty="0">
              <a:solidFill>
                <a:schemeClr val="accent1"/>
              </a:solidFill>
              <a:latin typeface="+mj-ea"/>
              <a:ea typeface="+mj-ea"/>
            </a:endParaRPr>
          </a:p>
        </p:txBody>
      </p:sp>
      <p:sp>
        <p:nvSpPr>
          <p:cNvPr id="3" name="矩形 2"/>
          <p:cNvSpPr/>
          <p:nvPr/>
        </p:nvSpPr>
        <p:spPr>
          <a:xfrm>
            <a:off x="2022497" y="4400424"/>
            <a:ext cx="8147006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zh-CN" dirty="0">
                <a:solidFill>
                  <a:schemeClr val="tx1">
                    <a:lumMod val="75000"/>
                    <a:lumOff val="25000"/>
                  </a:schemeClr>
                </a:solidFill>
              </a:rPr>
              <a:t>Lorem Ipsum is simply dummy text of the printing and typesetting industry. </a:t>
            </a:r>
            <a:endParaRPr lang="zh-CN" altLang="en-US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4" name="圆角矩形 3"/>
          <p:cNvSpPr/>
          <p:nvPr/>
        </p:nvSpPr>
        <p:spPr>
          <a:xfrm>
            <a:off x="4890401" y="3744760"/>
            <a:ext cx="2411199" cy="448969"/>
          </a:xfrm>
          <a:prstGeom prst="roundRect">
            <a:avLst>
              <a:gd name="adj" fmla="val 50000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sz="1600" dirty="0">
                <a:latin typeface="+mj-lt"/>
              </a:rPr>
              <a:t>BUSINESS TEMPLATE</a:t>
            </a:r>
            <a:endParaRPr lang="zh-CN" altLang="en-US" sz="1600" dirty="0">
              <a:latin typeface="+mj-lt"/>
            </a:endParaRPr>
          </a:p>
        </p:txBody>
      </p:sp>
      <p:cxnSp>
        <p:nvCxnSpPr>
          <p:cNvPr id="5" name="直接连接符 4"/>
          <p:cNvCxnSpPr/>
          <p:nvPr/>
        </p:nvCxnSpPr>
        <p:spPr>
          <a:xfrm>
            <a:off x="2235843" y="4311920"/>
            <a:ext cx="7720314" cy="0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5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138" grpId="0" animBg="1"/>
      <p:bldP spid="1518" grpId="0" animBg="1"/>
      <p:bldP spid="2" grpId="0"/>
      <p:bldP spid="3" grpId="0"/>
      <p:bldP spid="4" grpId="0" animBg="1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矩形 5"/>
          <p:cNvSpPr/>
          <p:nvPr/>
        </p:nvSpPr>
        <p:spPr>
          <a:xfrm>
            <a:off x="1408255" y="817356"/>
            <a:ext cx="5375831" cy="3385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zh-CN" sz="16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Lorem Ipsum is simply dummy text of the printing.</a:t>
            </a:r>
            <a:endParaRPr lang="zh-CN" altLang="en-US" sz="16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cxnSp>
        <p:nvCxnSpPr>
          <p:cNvPr id="3" name="直接连接符 2"/>
          <p:cNvCxnSpPr/>
          <p:nvPr/>
        </p:nvCxnSpPr>
        <p:spPr>
          <a:xfrm>
            <a:off x="1408255" y="790522"/>
            <a:ext cx="10783745" cy="0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矩形 6"/>
          <p:cNvSpPr/>
          <p:nvPr/>
        </p:nvSpPr>
        <p:spPr>
          <a:xfrm>
            <a:off x="1408255" y="363579"/>
            <a:ext cx="2992849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zh-CN" sz="2000" dirty="0">
                <a:solidFill>
                  <a:schemeClr val="accent1"/>
                </a:solidFill>
                <a:latin typeface="+mj-lt"/>
              </a:rPr>
              <a:t>BUSINESS TEMPLATE</a:t>
            </a:r>
            <a:endParaRPr lang="zh-CN" altLang="en-US" sz="2000" dirty="0">
              <a:solidFill>
                <a:schemeClr val="accent1"/>
              </a:solidFill>
              <a:latin typeface="+mj-lt"/>
            </a:endParaRPr>
          </a:p>
        </p:txBody>
      </p:sp>
      <p:grpSp>
        <p:nvGrpSpPr>
          <p:cNvPr id="23" name="组合 22"/>
          <p:cNvGrpSpPr/>
          <p:nvPr/>
        </p:nvGrpSpPr>
        <p:grpSpPr>
          <a:xfrm>
            <a:off x="611297" y="254962"/>
            <a:ext cx="625500" cy="787984"/>
            <a:chOff x="355601" y="252413"/>
            <a:chExt cx="812800" cy="1023938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14" name="Freeform 5"/>
            <p:cNvSpPr/>
            <p:nvPr/>
          </p:nvSpPr>
          <p:spPr bwMode="auto">
            <a:xfrm>
              <a:off x="796926" y="252413"/>
              <a:ext cx="58738" cy="138113"/>
            </a:xfrm>
            <a:custGeom>
              <a:avLst/>
              <a:gdLst>
                <a:gd name="T0" fmla="*/ 13 w 27"/>
                <a:gd name="T1" fmla="*/ 1 h 64"/>
                <a:gd name="T2" fmla="*/ 3 w 27"/>
                <a:gd name="T3" fmla="*/ 61 h 64"/>
                <a:gd name="T4" fmla="*/ 11 w 27"/>
                <a:gd name="T5" fmla="*/ 44 h 64"/>
                <a:gd name="T6" fmla="*/ 16 w 27"/>
                <a:gd name="T7" fmla="*/ 15 h 64"/>
                <a:gd name="T8" fmla="*/ 26 w 27"/>
                <a:gd name="T9" fmla="*/ 1 h 64"/>
                <a:gd name="T10" fmla="*/ 13 w 27"/>
                <a:gd name="T11" fmla="*/ 1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" h="64">
                  <a:moveTo>
                    <a:pt x="13" y="1"/>
                  </a:moveTo>
                  <a:cubicBezTo>
                    <a:pt x="9" y="21"/>
                    <a:pt x="0" y="41"/>
                    <a:pt x="3" y="61"/>
                  </a:cubicBezTo>
                  <a:cubicBezTo>
                    <a:pt x="14" y="64"/>
                    <a:pt x="10" y="51"/>
                    <a:pt x="11" y="44"/>
                  </a:cubicBezTo>
                  <a:cubicBezTo>
                    <a:pt x="12" y="35"/>
                    <a:pt x="16" y="24"/>
                    <a:pt x="16" y="15"/>
                  </a:cubicBezTo>
                  <a:cubicBezTo>
                    <a:pt x="19" y="10"/>
                    <a:pt x="27" y="10"/>
                    <a:pt x="26" y="1"/>
                  </a:cubicBezTo>
                  <a:cubicBezTo>
                    <a:pt x="19" y="0"/>
                    <a:pt x="20" y="0"/>
                    <a:pt x="1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" name="Freeform 6"/>
            <p:cNvSpPr/>
            <p:nvPr/>
          </p:nvSpPr>
          <p:spPr bwMode="auto">
            <a:xfrm>
              <a:off x="584201" y="274638"/>
              <a:ext cx="74613" cy="103188"/>
            </a:xfrm>
            <a:custGeom>
              <a:avLst/>
              <a:gdLst>
                <a:gd name="T0" fmla="*/ 3 w 34"/>
                <a:gd name="T1" fmla="*/ 0 h 48"/>
                <a:gd name="T2" fmla="*/ 16 w 34"/>
                <a:gd name="T3" fmla="*/ 30 h 48"/>
                <a:gd name="T4" fmla="*/ 30 w 34"/>
                <a:gd name="T5" fmla="*/ 48 h 48"/>
                <a:gd name="T6" fmla="*/ 34 w 34"/>
                <a:gd name="T7" fmla="*/ 39 h 48"/>
                <a:gd name="T8" fmla="*/ 9 w 34"/>
                <a:gd name="T9" fmla="*/ 0 h 48"/>
                <a:gd name="T10" fmla="*/ 3 w 34"/>
                <a:gd name="T1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4" h="48">
                  <a:moveTo>
                    <a:pt x="3" y="0"/>
                  </a:moveTo>
                  <a:cubicBezTo>
                    <a:pt x="0" y="12"/>
                    <a:pt x="10" y="19"/>
                    <a:pt x="16" y="30"/>
                  </a:cubicBezTo>
                  <a:cubicBezTo>
                    <a:pt x="20" y="38"/>
                    <a:pt x="22" y="48"/>
                    <a:pt x="30" y="48"/>
                  </a:cubicBezTo>
                  <a:cubicBezTo>
                    <a:pt x="32" y="46"/>
                    <a:pt x="33" y="43"/>
                    <a:pt x="34" y="39"/>
                  </a:cubicBezTo>
                  <a:cubicBezTo>
                    <a:pt x="22" y="30"/>
                    <a:pt x="18" y="9"/>
                    <a:pt x="9" y="0"/>
                  </a:cubicBezTo>
                  <a:cubicBezTo>
                    <a:pt x="7" y="0"/>
                    <a:pt x="5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" name="Freeform 7"/>
            <p:cNvSpPr/>
            <p:nvPr/>
          </p:nvSpPr>
          <p:spPr bwMode="auto">
            <a:xfrm>
              <a:off x="944563" y="347663"/>
              <a:ext cx="100013" cy="98425"/>
            </a:xfrm>
            <a:custGeom>
              <a:avLst/>
              <a:gdLst>
                <a:gd name="T0" fmla="*/ 38 w 46"/>
                <a:gd name="T1" fmla="*/ 0 h 46"/>
                <a:gd name="T2" fmla="*/ 0 w 46"/>
                <a:gd name="T3" fmla="*/ 42 h 46"/>
                <a:gd name="T4" fmla="*/ 2 w 46"/>
                <a:gd name="T5" fmla="*/ 46 h 46"/>
                <a:gd name="T6" fmla="*/ 15 w 46"/>
                <a:gd name="T7" fmla="*/ 34 h 46"/>
                <a:gd name="T8" fmla="*/ 39 w 46"/>
                <a:gd name="T9" fmla="*/ 13 h 46"/>
                <a:gd name="T10" fmla="*/ 45 w 46"/>
                <a:gd name="T11" fmla="*/ 9 h 46"/>
                <a:gd name="T12" fmla="*/ 43 w 46"/>
                <a:gd name="T13" fmla="*/ 0 h 46"/>
                <a:gd name="T14" fmla="*/ 38 w 46"/>
                <a:gd name="T15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6" h="46">
                  <a:moveTo>
                    <a:pt x="38" y="0"/>
                  </a:moveTo>
                  <a:cubicBezTo>
                    <a:pt x="28" y="17"/>
                    <a:pt x="7" y="23"/>
                    <a:pt x="0" y="42"/>
                  </a:cubicBezTo>
                  <a:cubicBezTo>
                    <a:pt x="1" y="43"/>
                    <a:pt x="2" y="44"/>
                    <a:pt x="2" y="46"/>
                  </a:cubicBezTo>
                  <a:cubicBezTo>
                    <a:pt x="11" y="46"/>
                    <a:pt x="14" y="42"/>
                    <a:pt x="15" y="34"/>
                  </a:cubicBezTo>
                  <a:cubicBezTo>
                    <a:pt x="24" y="28"/>
                    <a:pt x="32" y="21"/>
                    <a:pt x="39" y="13"/>
                  </a:cubicBezTo>
                  <a:cubicBezTo>
                    <a:pt x="41" y="12"/>
                    <a:pt x="44" y="11"/>
                    <a:pt x="45" y="9"/>
                  </a:cubicBezTo>
                  <a:cubicBezTo>
                    <a:pt x="46" y="5"/>
                    <a:pt x="44" y="3"/>
                    <a:pt x="43" y="0"/>
                  </a:cubicBezTo>
                  <a:cubicBezTo>
                    <a:pt x="41" y="0"/>
                    <a:pt x="40" y="0"/>
                    <a:pt x="3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" name="Freeform 8"/>
            <p:cNvSpPr/>
            <p:nvPr/>
          </p:nvSpPr>
          <p:spPr bwMode="auto">
            <a:xfrm>
              <a:off x="387351" y="449263"/>
              <a:ext cx="119063" cy="74613"/>
            </a:xfrm>
            <a:custGeom>
              <a:avLst/>
              <a:gdLst>
                <a:gd name="T0" fmla="*/ 8 w 55"/>
                <a:gd name="T1" fmla="*/ 0 h 35"/>
                <a:gd name="T2" fmla="*/ 17 w 55"/>
                <a:gd name="T3" fmla="*/ 14 h 35"/>
                <a:gd name="T4" fmla="*/ 13 w 55"/>
                <a:gd name="T5" fmla="*/ 17 h 35"/>
                <a:gd name="T6" fmla="*/ 19 w 55"/>
                <a:gd name="T7" fmla="*/ 23 h 35"/>
                <a:gd name="T8" fmla="*/ 22 w 55"/>
                <a:gd name="T9" fmla="*/ 17 h 35"/>
                <a:gd name="T10" fmla="*/ 53 w 55"/>
                <a:gd name="T11" fmla="*/ 32 h 35"/>
                <a:gd name="T12" fmla="*/ 53 w 55"/>
                <a:gd name="T13" fmla="*/ 23 h 35"/>
                <a:gd name="T14" fmla="*/ 8 w 55"/>
                <a:gd name="T15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5" h="35">
                  <a:moveTo>
                    <a:pt x="8" y="0"/>
                  </a:moveTo>
                  <a:cubicBezTo>
                    <a:pt x="0" y="5"/>
                    <a:pt x="11" y="16"/>
                    <a:pt x="17" y="14"/>
                  </a:cubicBezTo>
                  <a:cubicBezTo>
                    <a:pt x="14" y="14"/>
                    <a:pt x="13" y="15"/>
                    <a:pt x="13" y="17"/>
                  </a:cubicBezTo>
                  <a:cubicBezTo>
                    <a:pt x="20" y="16"/>
                    <a:pt x="15" y="22"/>
                    <a:pt x="19" y="23"/>
                  </a:cubicBezTo>
                  <a:cubicBezTo>
                    <a:pt x="23" y="21"/>
                    <a:pt x="19" y="19"/>
                    <a:pt x="22" y="17"/>
                  </a:cubicBezTo>
                  <a:cubicBezTo>
                    <a:pt x="35" y="19"/>
                    <a:pt x="39" y="35"/>
                    <a:pt x="53" y="32"/>
                  </a:cubicBezTo>
                  <a:cubicBezTo>
                    <a:pt x="55" y="28"/>
                    <a:pt x="54" y="28"/>
                    <a:pt x="53" y="23"/>
                  </a:cubicBezTo>
                  <a:cubicBezTo>
                    <a:pt x="38" y="16"/>
                    <a:pt x="26" y="5"/>
                    <a:pt x="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" name="Freeform 9"/>
            <p:cNvSpPr/>
            <p:nvPr/>
          </p:nvSpPr>
          <p:spPr bwMode="auto">
            <a:xfrm>
              <a:off x="1038226" y="528638"/>
              <a:ext cx="115888" cy="53975"/>
            </a:xfrm>
            <a:custGeom>
              <a:avLst/>
              <a:gdLst>
                <a:gd name="T0" fmla="*/ 1 w 54"/>
                <a:gd name="T1" fmla="*/ 18 h 25"/>
                <a:gd name="T2" fmla="*/ 2 w 54"/>
                <a:gd name="T3" fmla="*/ 25 h 25"/>
                <a:gd name="T4" fmla="*/ 51 w 54"/>
                <a:gd name="T5" fmla="*/ 15 h 25"/>
                <a:gd name="T6" fmla="*/ 51 w 54"/>
                <a:gd name="T7" fmla="*/ 1 h 25"/>
                <a:gd name="T8" fmla="*/ 1 w 54"/>
                <a:gd name="T9" fmla="*/ 18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" h="25">
                  <a:moveTo>
                    <a:pt x="1" y="18"/>
                  </a:moveTo>
                  <a:cubicBezTo>
                    <a:pt x="4" y="21"/>
                    <a:pt x="0" y="23"/>
                    <a:pt x="2" y="25"/>
                  </a:cubicBezTo>
                  <a:cubicBezTo>
                    <a:pt x="17" y="25"/>
                    <a:pt x="34" y="3"/>
                    <a:pt x="51" y="15"/>
                  </a:cubicBezTo>
                  <a:cubicBezTo>
                    <a:pt x="52" y="9"/>
                    <a:pt x="54" y="7"/>
                    <a:pt x="51" y="1"/>
                  </a:cubicBezTo>
                  <a:cubicBezTo>
                    <a:pt x="32" y="0"/>
                    <a:pt x="14" y="7"/>
                    <a:pt x="1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" name="Freeform 10"/>
            <p:cNvSpPr/>
            <p:nvPr/>
          </p:nvSpPr>
          <p:spPr bwMode="auto">
            <a:xfrm>
              <a:off x="1050926" y="752476"/>
              <a:ext cx="117475" cy="101600"/>
            </a:xfrm>
            <a:custGeom>
              <a:avLst/>
              <a:gdLst>
                <a:gd name="T0" fmla="*/ 0 w 54"/>
                <a:gd name="T1" fmla="*/ 18 h 47"/>
                <a:gd name="T2" fmla="*/ 17 w 54"/>
                <a:gd name="T3" fmla="*/ 26 h 47"/>
                <a:gd name="T4" fmla="*/ 50 w 54"/>
                <a:gd name="T5" fmla="*/ 45 h 47"/>
                <a:gd name="T6" fmla="*/ 43 w 54"/>
                <a:gd name="T7" fmla="*/ 28 h 47"/>
                <a:gd name="T8" fmla="*/ 0 w 54"/>
                <a:gd name="T9" fmla="*/ 18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" h="47">
                  <a:moveTo>
                    <a:pt x="0" y="18"/>
                  </a:moveTo>
                  <a:cubicBezTo>
                    <a:pt x="4" y="22"/>
                    <a:pt x="10" y="25"/>
                    <a:pt x="17" y="26"/>
                  </a:cubicBezTo>
                  <a:cubicBezTo>
                    <a:pt x="28" y="31"/>
                    <a:pt x="36" y="47"/>
                    <a:pt x="50" y="45"/>
                  </a:cubicBezTo>
                  <a:cubicBezTo>
                    <a:pt x="54" y="39"/>
                    <a:pt x="47" y="34"/>
                    <a:pt x="43" y="28"/>
                  </a:cubicBezTo>
                  <a:cubicBezTo>
                    <a:pt x="28" y="28"/>
                    <a:pt x="12" y="0"/>
                    <a:pt x="0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" name="Freeform 11"/>
            <p:cNvSpPr/>
            <p:nvPr/>
          </p:nvSpPr>
          <p:spPr bwMode="auto">
            <a:xfrm>
              <a:off x="457201" y="862013"/>
              <a:ext cx="79375" cy="84138"/>
            </a:xfrm>
            <a:custGeom>
              <a:avLst/>
              <a:gdLst>
                <a:gd name="T0" fmla="*/ 28 w 37"/>
                <a:gd name="T1" fmla="*/ 0 h 39"/>
                <a:gd name="T2" fmla="*/ 6 w 37"/>
                <a:gd name="T3" fmla="*/ 39 h 39"/>
                <a:gd name="T4" fmla="*/ 34 w 37"/>
                <a:gd name="T5" fmla="*/ 14 h 39"/>
                <a:gd name="T6" fmla="*/ 37 w 37"/>
                <a:gd name="T7" fmla="*/ 1 h 39"/>
                <a:gd name="T8" fmla="*/ 28 w 37"/>
                <a:gd name="T9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39">
                  <a:moveTo>
                    <a:pt x="28" y="0"/>
                  </a:moveTo>
                  <a:cubicBezTo>
                    <a:pt x="22" y="13"/>
                    <a:pt x="0" y="23"/>
                    <a:pt x="6" y="39"/>
                  </a:cubicBezTo>
                  <a:cubicBezTo>
                    <a:pt x="18" y="34"/>
                    <a:pt x="18" y="16"/>
                    <a:pt x="34" y="14"/>
                  </a:cubicBezTo>
                  <a:cubicBezTo>
                    <a:pt x="36" y="10"/>
                    <a:pt x="35" y="5"/>
                    <a:pt x="37" y="1"/>
                  </a:cubicBezTo>
                  <a:cubicBezTo>
                    <a:pt x="35" y="0"/>
                    <a:pt x="31" y="0"/>
                    <a:pt x="2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" name="Freeform 12"/>
            <p:cNvSpPr>
              <a:spLocks noEditPoints="1"/>
            </p:cNvSpPr>
            <p:nvPr/>
          </p:nvSpPr>
          <p:spPr bwMode="auto">
            <a:xfrm>
              <a:off x="549276" y="449263"/>
              <a:ext cx="501650" cy="827088"/>
            </a:xfrm>
            <a:custGeom>
              <a:avLst/>
              <a:gdLst>
                <a:gd name="T0" fmla="*/ 118 w 231"/>
                <a:gd name="T1" fmla="*/ 4 h 384"/>
                <a:gd name="T2" fmla="*/ 51 w 231"/>
                <a:gd name="T3" fmla="*/ 26 h 384"/>
                <a:gd name="T4" fmla="*/ 5 w 231"/>
                <a:gd name="T5" fmla="*/ 112 h 384"/>
                <a:gd name="T6" fmla="*/ 50 w 231"/>
                <a:gd name="T7" fmla="*/ 190 h 384"/>
                <a:gd name="T8" fmla="*/ 84 w 231"/>
                <a:gd name="T9" fmla="*/ 282 h 384"/>
                <a:gd name="T10" fmla="*/ 132 w 231"/>
                <a:gd name="T11" fmla="*/ 383 h 384"/>
                <a:gd name="T12" fmla="*/ 193 w 231"/>
                <a:gd name="T13" fmla="*/ 366 h 384"/>
                <a:gd name="T14" fmla="*/ 200 w 231"/>
                <a:gd name="T15" fmla="*/ 357 h 384"/>
                <a:gd name="T16" fmla="*/ 207 w 231"/>
                <a:gd name="T17" fmla="*/ 338 h 384"/>
                <a:gd name="T18" fmla="*/ 197 w 231"/>
                <a:gd name="T19" fmla="*/ 254 h 384"/>
                <a:gd name="T20" fmla="*/ 187 w 231"/>
                <a:gd name="T21" fmla="*/ 181 h 384"/>
                <a:gd name="T22" fmla="*/ 104 w 231"/>
                <a:gd name="T23" fmla="*/ 332 h 384"/>
                <a:gd name="T24" fmla="*/ 104 w 231"/>
                <a:gd name="T25" fmla="*/ 292 h 384"/>
                <a:gd name="T26" fmla="*/ 113 w 231"/>
                <a:gd name="T27" fmla="*/ 280 h 384"/>
                <a:gd name="T28" fmla="*/ 128 w 231"/>
                <a:gd name="T29" fmla="*/ 282 h 384"/>
                <a:gd name="T30" fmla="*/ 116 w 231"/>
                <a:gd name="T31" fmla="*/ 332 h 384"/>
                <a:gd name="T32" fmla="*/ 147 w 231"/>
                <a:gd name="T33" fmla="*/ 282 h 384"/>
                <a:gd name="T34" fmla="*/ 116 w 231"/>
                <a:gd name="T35" fmla="*/ 332 h 384"/>
                <a:gd name="T36" fmla="*/ 142 w 231"/>
                <a:gd name="T37" fmla="*/ 235 h 384"/>
                <a:gd name="T38" fmla="*/ 132 w 231"/>
                <a:gd name="T39" fmla="*/ 249 h 384"/>
                <a:gd name="T40" fmla="*/ 105 w 231"/>
                <a:gd name="T41" fmla="*/ 176 h 384"/>
                <a:gd name="T42" fmla="*/ 125 w 231"/>
                <a:gd name="T43" fmla="*/ 131 h 384"/>
                <a:gd name="T44" fmla="*/ 138 w 231"/>
                <a:gd name="T45" fmla="*/ 229 h 384"/>
                <a:gd name="T46" fmla="*/ 159 w 231"/>
                <a:gd name="T47" fmla="*/ 285 h 384"/>
                <a:gd name="T48" fmla="*/ 178 w 231"/>
                <a:gd name="T49" fmla="*/ 365 h 384"/>
                <a:gd name="T50" fmla="*/ 186 w 231"/>
                <a:gd name="T51" fmla="*/ 327 h 384"/>
                <a:gd name="T52" fmla="*/ 167 w 231"/>
                <a:gd name="T53" fmla="*/ 352 h 384"/>
                <a:gd name="T54" fmla="*/ 158 w 231"/>
                <a:gd name="T55" fmla="*/ 356 h 384"/>
                <a:gd name="T56" fmla="*/ 167 w 231"/>
                <a:gd name="T57" fmla="*/ 352 h 384"/>
                <a:gd name="T58" fmla="*/ 177 w 231"/>
                <a:gd name="T59" fmla="*/ 281 h 384"/>
                <a:gd name="T60" fmla="*/ 153 w 231"/>
                <a:gd name="T61" fmla="*/ 353 h 384"/>
                <a:gd name="T62" fmla="*/ 146 w 231"/>
                <a:gd name="T63" fmla="*/ 336 h 384"/>
                <a:gd name="T64" fmla="*/ 172 w 231"/>
                <a:gd name="T65" fmla="*/ 280 h 384"/>
                <a:gd name="T66" fmla="*/ 183 w 231"/>
                <a:gd name="T67" fmla="*/ 271 h 384"/>
                <a:gd name="T68" fmla="*/ 155 w 231"/>
                <a:gd name="T69" fmla="*/ 262 h 384"/>
                <a:gd name="T70" fmla="*/ 123 w 231"/>
                <a:gd name="T71" fmla="*/ 118 h 384"/>
                <a:gd name="T72" fmla="*/ 94 w 231"/>
                <a:gd name="T73" fmla="*/ 123 h 384"/>
                <a:gd name="T74" fmla="*/ 66 w 231"/>
                <a:gd name="T75" fmla="*/ 125 h 384"/>
                <a:gd name="T76" fmla="*/ 128 w 231"/>
                <a:gd name="T77" fmla="*/ 266 h 384"/>
                <a:gd name="T78" fmla="*/ 95 w 231"/>
                <a:gd name="T79" fmla="*/ 240 h 384"/>
                <a:gd name="T80" fmla="*/ 47 w 231"/>
                <a:gd name="T81" fmla="*/ 170 h 384"/>
                <a:gd name="T82" fmla="*/ 18 w 231"/>
                <a:gd name="T83" fmla="*/ 129 h 384"/>
                <a:gd name="T84" fmla="*/ 15 w 231"/>
                <a:gd name="T85" fmla="*/ 92 h 384"/>
                <a:gd name="T86" fmla="*/ 64 w 231"/>
                <a:gd name="T87" fmla="*/ 26 h 384"/>
                <a:gd name="T88" fmla="*/ 75 w 231"/>
                <a:gd name="T89" fmla="*/ 22 h 384"/>
                <a:gd name="T90" fmla="*/ 175 w 231"/>
                <a:gd name="T91" fmla="*/ 32 h 384"/>
                <a:gd name="T92" fmla="*/ 184 w 231"/>
                <a:gd name="T93" fmla="*/ 41 h 384"/>
                <a:gd name="T94" fmla="*/ 196 w 231"/>
                <a:gd name="T95" fmla="*/ 66 h 384"/>
                <a:gd name="T96" fmla="*/ 173 w 231"/>
                <a:gd name="T97" fmla="*/ 191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31" h="384">
                  <a:moveTo>
                    <a:pt x="203" y="59"/>
                  </a:moveTo>
                  <a:cubicBezTo>
                    <a:pt x="188" y="28"/>
                    <a:pt x="155" y="9"/>
                    <a:pt x="118" y="4"/>
                  </a:cubicBezTo>
                  <a:cubicBezTo>
                    <a:pt x="94" y="0"/>
                    <a:pt x="68" y="12"/>
                    <a:pt x="57" y="23"/>
                  </a:cubicBezTo>
                  <a:cubicBezTo>
                    <a:pt x="53" y="27"/>
                    <a:pt x="55" y="24"/>
                    <a:pt x="51" y="26"/>
                  </a:cubicBezTo>
                  <a:cubicBezTo>
                    <a:pt x="40" y="29"/>
                    <a:pt x="35" y="44"/>
                    <a:pt x="25" y="47"/>
                  </a:cubicBezTo>
                  <a:cubicBezTo>
                    <a:pt x="16" y="68"/>
                    <a:pt x="0" y="86"/>
                    <a:pt x="5" y="112"/>
                  </a:cubicBezTo>
                  <a:cubicBezTo>
                    <a:pt x="9" y="130"/>
                    <a:pt x="9" y="141"/>
                    <a:pt x="18" y="155"/>
                  </a:cubicBezTo>
                  <a:cubicBezTo>
                    <a:pt x="28" y="172"/>
                    <a:pt x="38" y="177"/>
                    <a:pt x="50" y="190"/>
                  </a:cubicBezTo>
                  <a:cubicBezTo>
                    <a:pt x="70" y="211"/>
                    <a:pt x="82" y="236"/>
                    <a:pt x="90" y="268"/>
                  </a:cubicBezTo>
                  <a:cubicBezTo>
                    <a:pt x="88" y="273"/>
                    <a:pt x="88" y="280"/>
                    <a:pt x="84" y="282"/>
                  </a:cubicBezTo>
                  <a:cubicBezTo>
                    <a:pt x="93" y="299"/>
                    <a:pt x="90" y="330"/>
                    <a:pt x="98" y="352"/>
                  </a:cubicBezTo>
                  <a:cubicBezTo>
                    <a:pt x="109" y="365"/>
                    <a:pt x="118" y="373"/>
                    <a:pt x="132" y="383"/>
                  </a:cubicBezTo>
                  <a:cubicBezTo>
                    <a:pt x="138" y="380"/>
                    <a:pt x="144" y="384"/>
                    <a:pt x="150" y="384"/>
                  </a:cubicBezTo>
                  <a:cubicBezTo>
                    <a:pt x="167" y="377"/>
                    <a:pt x="182" y="380"/>
                    <a:pt x="193" y="366"/>
                  </a:cubicBezTo>
                  <a:cubicBezTo>
                    <a:pt x="194" y="365"/>
                    <a:pt x="193" y="363"/>
                    <a:pt x="194" y="360"/>
                  </a:cubicBezTo>
                  <a:cubicBezTo>
                    <a:pt x="195" y="358"/>
                    <a:pt x="199" y="359"/>
                    <a:pt x="200" y="357"/>
                  </a:cubicBezTo>
                  <a:cubicBezTo>
                    <a:pt x="200" y="356"/>
                    <a:pt x="200" y="352"/>
                    <a:pt x="201" y="350"/>
                  </a:cubicBezTo>
                  <a:cubicBezTo>
                    <a:pt x="203" y="344"/>
                    <a:pt x="207" y="341"/>
                    <a:pt x="207" y="338"/>
                  </a:cubicBezTo>
                  <a:cubicBezTo>
                    <a:pt x="208" y="331"/>
                    <a:pt x="204" y="320"/>
                    <a:pt x="203" y="310"/>
                  </a:cubicBezTo>
                  <a:cubicBezTo>
                    <a:pt x="203" y="290"/>
                    <a:pt x="198" y="272"/>
                    <a:pt x="197" y="254"/>
                  </a:cubicBezTo>
                  <a:cubicBezTo>
                    <a:pt x="189" y="253"/>
                    <a:pt x="186" y="250"/>
                    <a:pt x="180" y="244"/>
                  </a:cubicBezTo>
                  <a:cubicBezTo>
                    <a:pt x="182" y="224"/>
                    <a:pt x="182" y="201"/>
                    <a:pt x="187" y="181"/>
                  </a:cubicBezTo>
                  <a:cubicBezTo>
                    <a:pt x="213" y="156"/>
                    <a:pt x="231" y="90"/>
                    <a:pt x="203" y="59"/>
                  </a:cubicBezTo>
                  <a:close/>
                  <a:moveTo>
                    <a:pt x="104" y="332"/>
                  </a:moveTo>
                  <a:cubicBezTo>
                    <a:pt x="101" y="316"/>
                    <a:pt x="104" y="304"/>
                    <a:pt x="113" y="294"/>
                  </a:cubicBezTo>
                  <a:cubicBezTo>
                    <a:pt x="111" y="288"/>
                    <a:pt x="110" y="292"/>
                    <a:pt x="104" y="292"/>
                  </a:cubicBezTo>
                  <a:cubicBezTo>
                    <a:pt x="105" y="287"/>
                    <a:pt x="102" y="286"/>
                    <a:pt x="103" y="281"/>
                  </a:cubicBezTo>
                  <a:cubicBezTo>
                    <a:pt x="106" y="280"/>
                    <a:pt x="109" y="279"/>
                    <a:pt x="113" y="280"/>
                  </a:cubicBezTo>
                  <a:cubicBezTo>
                    <a:pt x="113" y="283"/>
                    <a:pt x="113" y="285"/>
                    <a:pt x="114" y="286"/>
                  </a:cubicBezTo>
                  <a:cubicBezTo>
                    <a:pt x="117" y="283"/>
                    <a:pt x="123" y="278"/>
                    <a:pt x="128" y="282"/>
                  </a:cubicBezTo>
                  <a:cubicBezTo>
                    <a:pt x="121" y="302"/>
                    <a:pt x="118" y="319"/>
                    <a:pt x="104" y="332"/>
                  </a:cubicBezTo>
                  <a:close/>
                  <a:moveTo>
                    <a:pt x="116" y="332"/>
                  </a:moveTo>
                  <a:cubicBezTo>
                    <a:pt x="124" y="315"/>
                    <a:pt x="134" y="301"/>
                    <a:pt x="141" y="282"/>
                  </a:cubicBezTo>
                  <a:cubicBezTo>
                    <a:pt x="143" y="282"/>
                    <a:pt x="145" y="282"/>
                    <a:pt x="147" y="282"/>
                  </a:cubicBezTo>
                  <a:cubicBezTo>
                    <a:pt x="143" y="307"/>
                    <a:pt x="126" y="331"/>
                    <a:pt x="118" y="356"/>
                  </a:cubicBezTo>
                  <a:cubicBezTo>
                    <a:pt x="106" y="354"/>
                    <a:pt x="118" y="342"/>
                    <a:pt x="116" y="332"/>
                  </a:cubicBezTo>
                  <a:close/>
                  <a:moveTo>
                    <a:pt x="138" y="229"/>
                  </a:moveTo>
                  <a:cubicBezTo>
                    <a:pt x="140" y="231"/>
                    <a:pt x="142" y="233"/>
                    <a:pt x="142" y="235"/>
                  </a:cubicBezTo>
                  <a:cubicBezTo>
                    <a:pt x="143" y="250"/>
                    <a:pt x="141" y="258"/>
                    <a:pt x="146" y="267"/>
                  </a:cubicBezTo>
                  <a:cubicBezTo>
                    <a:pt x="134" y="271"/>
                    <a:pt x="134" y="256"/>
                    <a:pt x="132" y="249"/>
                  </a:cubicBezTo>
                  <a:cubicBezTo>
                    <a:pt x="127" y="231"/>
                    <a:pt x="121" y="213"/>
                    <a:pt x="116" y="196"/>
                  </a:cubicBezTo>
                  <a:cubicBezTo>
                    <a:pt x="114" y="189"/>
                    <a:pt x="108" y="183"/>
                    <a:pt x="105" y="176"/>
                  </a:cubicBezTo>
                  <a:cubicBezTo>
                    <a:pt x="101" y="162"/>
                    <a:pt x="101" y="148"/>
                    <a:pt x="93" y="137"/>
                  </a:cubicBezTo>
                  <a:cubicBezTo>
                    <a:pt x="103" y="132"/>
                    <a:pt x="112" y="121"/>
                    <a:pt x="125" y="131"/>
                  </a:cubicBezTo>
                  <a:cubicBezTo>
                    <a:pt x="127" y="130"/>
                    <a:pt x="130" y="125"/>
                    <a:pt x="133" y="129"/>
                  </a:cubicBezTo>
                  <a:cubicBezTo>
                    <a:pt x="131" y="158"/>
                    <a:pt x="140" y="199"/>
                    <a:pt x="138" y="229"/>
                  </a:cubicBezTo>
                  <a:close/>
                  <a:moveTo>
                    <a:pt x="127" y="364"/>
                  </a:moveTo>
                  <a:cubicBezTo>
                    <a:pt x="134" y="334"/>
                    <a:pt x="148" y="311"/>
                    <a:pt x="159" y="285"/>
                  </a:cubicBezTo>
                  <a:cubicBezTo>
                    <a:pt x="152" y="310"/>
                    <a:pt x="140" y="341"/>
                    <a:pt x="127" y="364"/>
                  </a:cubicBezTo>
                  <a:close/>
                  <a:moveTo>
                    <a:pt x="178" y="365"/>
                  </a:moveTo>
                  <a:cubicBezTo>
                    <a:pt x="168" y="356"/>
                    <a:pt x="184" y="338"/>
                    <a:pt x="183" y="327"/>
                  </a:cubicBezTo>
                  <a:cubicBezTo>
                    <a:pt x="184" y="327"/>
                    <a:pt x="185" y="327"/>
                    <a:pt x="186" y="327"/>
                  </a:cubicBezTo>
                  <a:cubicBezTo>
                    <a:pt x="195" y="334"/>
                    <a:pt x="181" y="354"/>
                    <a:pt x="178" y="365"/>
                  </a:cubicBezTo>
                  <a:close/>
                  <a:moveTo>
                    <a:pt x="167" y="352"/>
                  </a:moveTo>
                  <a:cubicBezTo>
                    <a:pt x="165" y="359"/>
                    <a:pt x="169" y="369"/>
                    <a:pt x="158" y="367"/>
                  </a:cubicBezTo>
                  <a:cubicBezTo>
                    <a:pt x="156" y="362"/>
                    <a:pt x="163" y="358"/>
                    <a:pt x="158" y="356"/>
                  </a:cubicBezTo>
                  <a:cubicBezTo>
                    <a:pt x="169" y="337"/>
                    <a:pt x="170" y="308"/>
                    <a:pt x="182" y="290"/>
                  </a:cubicBezTo>
                  <a:cubicBezTo>
                    <a:pt x="192" y="308"/>
                    <a:pt x="173" y="331"/>
                    <a:pt x="167" y="352"/>
                  </a:cubicBezTo>
                  <a:close/>
                  <a:moveTo>
                    <a:pt x="183" y="271"/>
                  </a:moveTo>
                  <a:cubicBezTo>
                    <a:pt x="184" y="277"/>
                    <a:pt x="179" y="277"/>
                    <a:pt x="177" y="281"/>
                  </a:cubicBezTo>
                  <a:cubicBezTo>
                    <a:pt x="172" y="292"/>
                    <a:pt x="169" y="304"/>
                    <a:pt x="163" y="313"/>
                  </a:cubicBezTo>
                  <a:cubicBezTo>
                    <a:pt x="160" y="325"/>
                    <a:pt x="157" y="340"/>
                    <a:pt x="153" y="353"/>
                  </a:cubicBezTo>
                  <a:cubicBezTo>
                    <a:pt x="150" y="360"/>
                    <a:pt x="149" y="373"/>
                    <a:pt x="138" y="371"/>
                  </a:cubicBezTo>
                  <a:cubicBezTo>
                    <a:pt x="137" y="356"/>
                    <a:pt x="150" y="349"/>
                    <a:pt x="146" y="336"/>
                  </a:cubicBezTo>
                  <a:cubicBezTo>
                    <a:pt x="149" y="339"/>
                    <a:pt x="148" y="333"/>
                    <a:pt x="151" y="333"/>
                  </a:cubicBezTo>
                  <a:cubicBezTo>
                    <a:pt x="156" y="314"/>
                    <a:pt x="166" y="299"/>
                    <a:pt x="172" y="280"/>
                  </a:cubicBezTo>
                  <a:cubicBezTo>
                    <a:pt x="177" y="279"/>
                    <a:pt x="178" y="273"/>
                    <a:pt x="180" y="270"/>
                  </a:cubicBezTo>
                  <a:cubicBezTo>
                    <a:pt x="182" y="269"/>
                    <a:pt x="183" y="270"/>
                    <a:pt x="183" y="271"/>
                  </a:cubicBezTo>
                  <a:close/>
                  <a:moveTo>
                    <a:pt x="173" y="191"/>
                  </a:moveTo>
                  <a:cubicBezTo>
                    <a:pt x="165" y="215"/>
                    <a:pt x="181" y="249"/>
                    <a:pt x="155" y="262"/>
                  </a:cubicBezTo>
                  <a:cubicBezTo>
                    <a:pt x="133" y="211"/>
                    <a:pt x="147" y="158"/>
                    <a:pt x="154" y="104"/>
                  </a:cubicBezTo>
                  <a:cubicBezTo>
                    <a:pt x="140" y="94"/>
                    <a:pt x="131" y="111"/>
                    <a:pt x="123" y="118"/>
                  </a:cubicBezTo>
                  <a:cubicBezTo>
                    <a:pt x="118" y="118"/>
                    <a:pt x="118" y="112"/>
                    <a:pt x="113" y="111"/>
                  </a:cubicBezTo>
                  <a:cubicBezTo>
                    <a:pt x="102" y="110"/>
                    <a:pt x="102" y="121"/>
                    <a:pt x="94" y="123"/>
                  </a:cubicBezTo>
                  <a:cubicBezTo>
                    <a:pt x="87" y="119"/>
                    <a:pt x="88" y="105"/>
                    <a:pt x="74" y="111"/>
                  </a:cubicBezTo>
                  <a:cubicBezTo>
                    <a:pt x="70" y="117"/>
                    <a:pt x="69" y="119"/>
                    <a:pt x="66" y="125"/>
                  </a:cubicBezTo>
                  <a:cubicBezTo>
                    <a:pt x="77" y="138"/>
                    <a:pt x="89" y="150"/>
                    <a:pt x="95" y="168"/>
                  </a:cubicBezTo>
                  <a:cubicBezTo>
                    <a:pt x="105" y="202"/>
                    <a:pt x="121" y="230"/>
                    <a:pt x="128" y="266"/>
                  </a:cubicBezTo>
                  <a:cubicBezTo>
                    <a:pt x="115" y="268"/>
                    <a:pt x="110" y="264"/>
                    <a:pt x="99" y="262"/>
                  </a:cubicBezTo>
                  <a:cubicBezTo>
                    <a:pt x="100" y="257"/>
                    <a:pt x="92" y="247"/>
                    <a:pt x="95" y="240"/>
                  </a:cubicBezTo>
                  <a:cubicBezTo>
                    <a:pt x="86" y="230"/>
                    <a:pt x="85" y="216"/>
                    <a:pt x="78" y="205"/>
                  </a:cubicBezTo>
                  <a:cubicBezTo>
                    <a:pt x="70" y="194"/>
                    <a:pt x="57" y="181"/>
                    <a:pt x="47" y="170"/>
                  </a:cubicBezTo>
                  <a:cubicBezTo>
                    <a:pt x="43" y="166"/>
                    <a:pt x="37" y="164"/>
                    <a:pt x="34" y="160"/>
                  </a:cubicBezTo>
                  <a:cubicBezTo>
                    <a:pt x="31" y="156"/>
                    <a:pt x="19" y="137"/>
                    <a:pt x="18" y="129"/>
                  </a:cubicBezTo>
                  <a:cubicBezTo>
                    <a:pt x="17" y="124"/>
                    <a:pt x="20" y="119"/>
                    <a:pt x="19" y="115"/>
                  </a:cubicBezTo>
                  <a:cubicBezTo>
                    <a:pt x="18" y="107"/>
                    <a:pt x="13" y="99"/>
                    <a:pt x="15" y="92"/>
                  </a:cubicBezTo>
                  <a:cubicBezTo>
                    <a:pt x="16" y="88"/>
                    <a:pt x="22" y="72"/>
                    <a:pt x="25" y="65"/>
                  </a:cubicBezTo>
                  <a:cubicBezTo>
                    <a:pt x="34" y="48"/>
                    <a:pt x="49" y="36"/>
                    <a:pt x="64" y="26"/>
                  </a:cubicBezTo>
                  <a:cubicBezTo>
                    <a:pt x="66" y="23"/>
                    <a:pt x="64" y="22"/>
                    <a:pt x="64" y="19"/>
                  </a:cubicBezTo>
                  <a:cubicBezTo>
                    <a:pt x="68" y="25"/>
                    <a:pt x="70" y="20"/>
                    <a:pt x="75" y="22"/>
                  </a:cubicBezTo>
                  <a:cubicBezTo>
                    <a:pt x="82" y="17"/>
                    <a:pt x="90" y="12"/>
                    <a:pt x="98" y="10"/>
                  </a:cubicBezTo>
                  <a:cubicBezTo>
                    <a:pt x="120" y="7"/>
                    <a:pt x="165" y="18"/>
                    <a:pt x="175" y="32"/>
                  </a:cubicBezTo>
                  <a:cubicBezTo>
                    <a:pt x="176" y="33"/>
                    <a:pt x="175" y="35"/>
                    <a:pt x="174" y="34"/>
                  </a:cubicBezTo>
                  <a:cubicBezTo>
                    <a:pt x="176" y="36"/>
                    <a:pt x="182" y="38"/>
                    <a:pt x="184" y="41"/>
                  </a:cubicBezTo>
                  <a:cubicBezTo>
                    <a:pt x="186" y="44"/>
                    <a:pt x="185" y="47"/>
                    <a:pt x="189" y="46"/>
                  </a:cubicBezTo>
                  <a:cubicBezTo>
                    <a:pt x="190" y="55"/>
                    <a:pt x="196" y="57"/>
                    <a:pt x="196" y="66"/>
                  </a:cubicBezTo>
                  <a:cubicBezTo>
                    <a:pt x="201" y="70"/>
                    <a:pt x="199" y="72"/>
                    <a:pt x="205" y="75"/>
                  </a:cubicBezTo>
                  <a:cubicBezTo>
                    <a:pt x="219" y="127"/>
                    <a:pt x="187" y="156"/>
                    <a:pt x="173" y="19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" name="Freeform 13"/>
            <p:cNvSpPr/>
            <p:nvPr/>
          </p:nvSpPr>
          <p:spPr bwMode="auto">
            <a:xfrm>
              <a:off x="355601" y="698501"/>
              <a:ext cx="109538" cy="46038"/>
            </a:xfrm>
            <a:custGeom>
              <a:avLst/>
              <a:gdLst>
                <a:gd name="T0" fmla="*/ 0 w 51"/>
                <a:gd name="T1" fmla="*/ 20 h 21"/>
                <a:gd name="T2" fmla="*/ 5 w 51"/>
                <a:gd name="T3" fmla="*/ 21 h 21"/>
                <a:gd name="T4" fmla="*/ 48 w 51"/>
                <a:gd name="T5" fmla="*/ 0 h 21"/>
                <a:gd name="T6" fmla="*/ 0 w 51"/>
                <a:gd name="T7" fmla="*/ 2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1" h="21">
                  <a:moveTo>
                    <a:pt x="0" y="20"/>
                  </a:moveTo>
                  <a:cubicBezTo>
                    <a:pt x="2" y="21"/>
                    <a:pt x="5" y="16"/>
                    <a:pt x="5" y="21"/>
                  </a:cubicBezTo>
                  <a:cubicBezTo>
                    <a:pt x="17" y="11"/>
                    <a:pt x="51" y="18"/>
                    <a:pt x="48" y="0"/>
                  </a:cubicBezTo>
                  <a:cubicBezTo>
                    <a:pt x="27" y="1"/>
                    <a:pt x="0" y="2"/>
                    <a:pt x="0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39" name="组合 38"/>
          <p:cNvGrpSpPr/>
          <p:nvPr/>
        </p:nvGrpSpPr>
        <p:grpSpPr>
          <a:xfrm>
            <a:off x="4839855" y="2787729"/>
            <a:ext cx="2512290" cy="3222180"/>
            <a:chOff x="4839855" y="2556820"/>
            <a:chExt cx="2512290" cy="3222180"/>
          </a:xfrm>
        </p:grpSpPr>
        <p:sp>
          <p:nvSpPr>
            <p:cNvPr id="10" name="Freeform 7"/>
            <p:cNvSpPr>
              <a:spLocks noEditPoints="1"/>
            </p:cNvSpPr>
            <p:nvPr/>
          </p:nvSpPr>
          <p:spPr bwMode="auto">
            <a:xfrm>
              <a:off x="5037180" y="2556820"/>
              <a:ext cx="502940" cy="743581"/>
            </a:xfrm>
            <a:custGeom>
              <a:avLst/>
              <a:gdLst>
                <a:gd name="T0" fmla="*/ 24 w 154"/>
                <a:gd name="T1" fmla="*/ 22 h 228"/>
                <a:gd name="T2" fmla="*/ 41 w 154"/>
                <a:gd name="T3" fmla="*/ 193 h 228"/>
                <a:gd name="T4" fmla="*/ 154 w 154"/>
                <a:gd name="T5" fmla="*/ 125 h 228"/>
                <a:gd name="T6" fmla="*/ 118 w 154"/>
                <a:gd name="T7" fmla="*/ 110 h 228"/>
                <a:gd name="T8" fmla="*/ 105 w 154"/>
                <a:gd name="T9" fmla="*/ 99 h 228"/>
                <a:gd name="T10" fmla="*/ 99 w 154"/>
                <a:gd name="T11" fmla="*/ 154 h 228"/>
                <a:gd name="T12" fmla="*/ 76 w 154"/>
                <a:gd name="T13" fmla="*/ 166 h 228"/>
                <a:gd name="T14" fmla="*/ 66 w 154"/>
                <a:gd name="T15" fmla="*/ 143 h 228"/>
                <a:gd name="T16" fmla="*/ 34 w 154"/>
                <a:gd name="T17" fmla="*/ 95 h 228"/>
                <a:gd name="T18" fmla="*/ 82 w 154"/>
                <a:gd name="T19" fmla="*/ 58 h 228"/>
                <a:gd name="T20" fmla="*/ 94 w 154"/>
                <a:gd name="T21" fmla="*/ 31 h 228"/>
                <a:gd name="T22" fmla="*/ 96 w 154"/>
                <a:gd name="T23" fmla="*/ 70 h 228"/>
                <a:gd name="T24" fmla="*/ 96 w 154"/>
                <a:gd name="T25" fmla="*/ 123 h 228"/>
                <a:gd name="T26" fmla="*/ 81 w 154"/>
                <a:gd name="T27" fmla="*/ 80 h 228"/>
                <a:gd name="T28" fmla="*/ 80 w 154"/>
                <a:gd name="T29" fmla="*/ 105 h 228"/>
                <a:gd name="T30" fmla="*/ 93 w 154"/>
                <a:gd name="T31" fmla="*/ 82 h 228"/>
                <a:gd name="T32" fmla="*/ 91 w 154"/>
                <a:gd name="T33" fmla="*/ 96 h 228"/>
                <a:gd name="T34" fmla="*/ 89 w 154"/>
                <a:gd name="T35" fmla="*/ 35 h 228"/>
                <a:gd name="T36" fmla="*/ 78 w 154"/>
                <a:gd name="T37" fmla="*/ 53 h 228"/>
                <a:gd name="T38" fmla="*/ 76 w 154"/>
                <a:gd name="T39" fmla="*/ 81 h 228"/>
                <a:gd name="T40" fmla="*/ 58 w 154"/>
                <a:gd name="T41" fmla="*/ 47 h 228"/>
                <a:gd name="T42" fmla="*/ 60 w 154"/>
                <a:gd name="T43" fmla="*/ 55 h 228"/>
                <a:gd name="T44" fmla="*/ 67 w 154"/>
                <a:gd name="T45" fmla="*/ 16 h 228"/>
                <a:gd name="T46" fmla="*/ 51 w 154"/>
                <a:gd name="T47" fmla="*/ 65 h 228"/>
                <a:gd name="T48" fmla="*/ 53 w 154"/>
                <a:gd name="T49" fmla="*/ 135 h 228"/>
                <a:gd name="T50" fmla="*/ 47 w 154"/>
                <a:gd name="T51" fmla="*/ 73 h 228"/>
                <a:gd name="T52" fmla="*/ 43 w 154"/>
                <a:gd name="T53" fmla="*/ 52 h 228"/>
                <a:gd name="T54" fmla="*/ 43 w 154"/>
                <a:gd name="T55" fmla="*/ 138 h 228"/>
                <a:gd name="T56" fmla="*/ 48 w 154"/>
                <a:gd name="T57" fmla="*/ 129 h 228"/>
                <a:gd name="T58" fmla="*/ 54 w 154"/>
                <a:gd name="T59" fmla="*/ 93 h 228"/>
                <a:gd name="T60" fmla="*/ 63 w 154"/>
                <a:gd name="T61" fmla="*/ 92 h 228"/>
                <a:gd name="T62" fmla="*/ 67 w 154"/>
                <a:gd name="T63" fmla="*/ 78 h 228"/>
                <a:gd name="T64" fmla="*/ 70 w 154"/>
                <a:gd name="T65" fmla="*/ 115 h 228"/>
                <a:gd name="T66" fmla="*/ 79 w 154"/>
                <a:gd name="T67" fmla="*/ 139 h 228"/>
                <a:gd name="T68" fmla="*/ 85 w 154"/>
                <a:gd name="T69" fmla="*/ 175 h 228"/>
                <a:gd name="T70" fmla="*/ 94 w 154"/>
                <a:gd name="T71" fmla="*/ 157 h 228"/>
                <a:gd name="T72" fmla="*/ 91 w 154"/>
                <a:gd name="T73" fmla="*/ 177 h 228"/>
                <a:gd name="T74" fmla="*/ 96 w 154"/>
                <a:gd name="T75" fmla="*/ 141 h 228"/>
                <a:gd name="T76" fmla="*/ 99 w 154"/>
                <a:gd name="T77" fmla="*/ 64 h 228"/>
                <a:gd name="T78" fmla="*/ 109 w 154"/>
                <a:gd name="T79" fmla="*/ 96 h 228"/>
                <a:gd name="T80" fmla="*/ 109 w 154"/>
                <a:gd name="T81" fmla="*/ 137 h 228"/>
                <a:gd name="T82" fmla="*/ 113 w 154"/>
                <a:gd name="T83" fmla="*/ 147 h 228"/>
                <a:gd name="T84" fmla="*/ 110 w 154"/>
                <a:gd name="T85" fmla="*/ 66 h 228"/>
                <a:gd name="T86" fmla="*/ 125 w 154"/>
                <a:gd name="T87" fmla="*/ 60 h 228"/>
                <a:gd name="T88" fmla="*/ 87 w 154"/>
                <a:gd name="T89" fmla="*/ 12 h 228"/>
                <a:gd name="T90" fmla="*/ 72 w 154"/>
                <a:gd name="T91" fmla="*/ 47 h 228"/>
                <a:gd name="T92" fmla="*/ 12 w 154"/>
                <a:gd name="T93" fmla="*/ 98 h 228"/>
                <a:gd name="T94" fmla="*/ 19 w 154"/>
                <a:gd name="T95" fmla="*/ 41 h 228"/>
                <a:gd name="T96" fmla="*/ 20 w 154"/>
                <a:gd name="T97" fmla="*/ 46 h 228"/>
                <a:gd name="T98" fmla="*/ 26 w 154"/>
                <a:gd name="T99" fmla="*/ 83 h 228"/>
                <a:gd name="T100" fmla="*/ 32 w 154"/>
                <a:gd name="T101" fmla="*/ 73 h 228"/>
                <a:gd name="T102" fmla="*/ 32 w 154"/>
                <a:gd name="T103" fmla="*/ 109 h 228"/>
                <a:gd name="T104" fmla="*/ 58 w 154"/>
                <a:gd name="T105" fmla="*/ 142 h 228"/>
                <a:gd name="T106" fmla="*/ 63 w 154"/>
                <a:gd name="T107" fmla="*/ 197 h 228"/>
                <a:gd name="T108" fmla="*/ 70 w 154"/>
                <a:gd name="T109" fmla="*/ 165 h 228"/>
                <a:gd name="T110" fmla="*/ 87 w 154"/>
                <a:gd name="T111" fmla="*/ 203 h 228"/>
                <a:gd name="T112" fmla="*/ 118 w 154"/>
                <a:gd name="T113" fmla="*/ 132 h 228"/>
                <a:gd name="T114" fmla="*/ 124 w 154"/>
                <a:gd name="T115" fmla="*/ 156 h 228"/>
                <a:gd name="T116" fmla="*/ 124 w 154"/>
                <a:gd name="T117" fmla="*/ 118 h 228"/>
                <a:gd name="T118" fmla="*/ 130 w 154"/>
                <a:gd name="T119" fmla="*/ 93 h 228"/>
                <a:gd name="T120" fmla="*/ 122 w 154"/>
                <a:gd name="T121" fmla="*/ 68 h 228"/>
                <a:gd name="T122" fmla="*/ 137 w 154"/>
                <a:gd name="T123" fmla="*/ 185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54" h="228">
                  <a:moveTo>
                    <a:pt x="143" y="74"/>
                  </a:moveTo>
                  <a:cubicBezTo>
                    <a:pt x="142" y="69"/>
                    <a:pt x="139" y="63"/>
                    <a:pt x="138" y="60"/>
                  </a:cubicBezTo>
                  <a:cubicBezTo>
                    <a:pt x="137" y="58"/>
                    <a:pt x="136" y="59"/>
                    <a:pt x="136" y="58"/>
                  </a:cubicBezTo>
                  <a:cubicBezTo>
                    <a:pt x="135" y="55"/>
                    <a:pt x="136" y="53"/>
                    <a:pt x="135" y="50"/>
                  </a:cubicBezTo>
                  <a:cubicBezTo>
                    <a:pt x="134" y="48"/>
                    <a:pt x="131" y="46"/>
                    <a:pt x="128" y="44"/>
                  </a:cubicBezTo>
                  <a:cubicBezTo>
                    <a:pt x="121" y="34"/>
                    <a:pt x="113" y="23"/>
                    <a:pt x="103" y="16"/>
                  </a:cubicBezTo>
                  <a:cubicBezTo>
                    <a:pt x="91" y="7"/>
                    <a:pt x="77" y="0"/>
                    <a:pt x="57" y="3"/>
                  </a:cubicBezTo>
                  <a:cubicBezTo>
                    <a:pt x="50" y="4"/>
                    <a:pt x="40" y="10"/>
                    <a:pt x="35" y="13"/>
                  </a:cubicBezTo>
                  <a:cubicBezTo>
                    <a:pt x="32" y="16"/>
                    <a:pt x="27" y="19"/>
                    <a:pt x="24" y="22"/>
                  </a:cubicBezTo>
                  <a:cubicBezTo>
                    <a:pt x="21" y="25"/>
                    <a:pt x="18" y="31"/>
                    <a:pt x="15" y="37"/>
                  </a:cubicBezTo>
                  <a:cubicBezTo>
                    <a:pt x="11" y="44"/>
                    <a:pt x="8" y="50"/>
                    <a:pt x="6" y="56"/>
                  </a:cubicBezTo>
                  <a:cubicBezTo>
                    <a:pt x="6" y="57"/>
                    <a:pt x="5" y="58"/>
                    <a:pt x="5" y="59"/>
                  </a:cubicBezTo>
                  <a:cubicBezTo>
                    <a:pt x="2" y="69"/>
                    <a:pt x="1" y="78"/>
                    <a:pt x="2" y="84"/>
                  </a:cubicBezTo>
                  <a:cubicBezTo>
                    <a:pt x="2" y="91"/>
                    <a:pt x="0" y="96"/>
                    <a:pt x="0" y="102"/>
                  </a:cubicBezTo>
                  <a:cubicBezTo>
                    <a:pt x="1" y="112"/>
                    <a:pt x="4" y="121"/>
                    <a:pt x="6" y="131"/>
                  </a:cubicBezTo>
                  <a:cubicBezTo>
                    <a:pt x="7" y="134"/>
                    <a:pt x="7" y="137"/>
                    <a:pt x="8" y="140"/>
                  </a:cubicBezTo>
                  <a:cubicBezTo>
                    <a:pt x="13" y="156"/>
                    <a:pt x="25" y="168"/>
                    <a:pt x="32" y="183"/>
                  </a:cubicBezTo>
                  <a:cubicBezTo>
                    <a:pt x="36" y="185"/>
                    <a:pt x="39" y="189"/>
                    <a:pt x="41" y="193"/>
                  </a:cubicBezTo>
                  <a:cubicBezTo>
                    <a:pt x="48" y="199"/>
                    <a:pt x="55" y="204"/>
                    <a:pt x="61" y="211"/>
                  </a:cubicBezTo>
                  <a:cubicBezTo>
                    <a:pt x="65" y="211"/>
                    <a:pt x="67" y="214"/>
                    <a:pt x="71" y="215"/>
                  </a:cubicBezTo>
                  <a:cubicBezTo>
                    <a:pt x="76" y="217"/>
                    <a:pt x="81" y="217"/>
                    <a:pt x="85" y="219"/>
                  </a:cubicBezTo>
                  <a:cubicBezTo>
                    <a:pt x="88" y="220"/>
                    <a:pt x="90" y="223"/>
                    <a:pt x="93" y="224"/>
                  </a:cubicBezTo>
                  <a:cubicBezTo>
                    <a:pt x="105" y="228"/>
                    <a:pt x="120" y="219"/>
                    <a:pt x="127" y="211"/>
                  </a:cubicBezTo>
                  <a:cubicBezTo>
                    <a:pt x="130" y="207"/>
                    <a:pt x="134" y="200"/>
                    <a:pt x="137" y="196"/>
                  </a:cubicBezTo>
                  <a:cubicBezTo>
                    <a:pt x="142" y="189"/>
                    <a:pt x="148" y="180"/>
                    <a:pt x="147" y="170"/>
                  </a:cubicBezTo>
                  <a:cubicBezTo>
                    <a:pt x="149" y="168"/>
                    <a:pt x="150" y="163"/>
                    <a:pt x="151" y="160"/>
                  </a:cubicBezTo>
                  <a:cubicBezTo>
                    <a:pt x="153" y="149"/>
                    <a:pt x="154" y="136"/>
                    <a:pt x="154" y="125"/>
                  </a:cubicBezTo>
                  <a:cubicBezTo>
                    <a:pt x="153" y="114"/>
                    <a:pt x="149" y="104"/>
                    <a:pt x="146" y="93"/>
                  </a:cubicBezTo>
                  <a:cubicBezTo>
                    <a:pt x="145" y="87"/>
                    <a:pt x="145" y="80"/>
                    <a:pt x="143" y="74"/>
                  </a:cubicBezTo>
                  <a:close/>
                  <a:moveTo>
                    <a:pt x="119" y="94"/>
                  </a:moveTo>
                  <a:cubicBezTo>
                    <a:pt x="116" y="93"/>
                    <a:pt x="116" y="89"/>
                    <a:pt x="117" y="85"/>
                  </a:cubicBezTo>
                  <a:cubicBezTo>
                    <a:pt x="121" y="86"/>
                    <a:pt x="120" y="91"/>
                    <a:pt x="119" y="94"/>
                  </a:cubicBezTo>
                  <a:close/>
                  <a:moveTo>
                    <a:pt x="119" y="77"/>
                  </a:moveTo>
                  <a:cubicBezTo>
                    <a:pt x="122" y="78"/>
                    <a:pt x="123" y="80"/>
                    <a:pt x="124" y="83"/>
                  </a:cubicBezTo>
                  <a:cubicBezTo>
                    <a:pt x="121" y="82"/>
                    <a:pt x="120" y="80"/>
                    <a:pt x="119" y="77"/>
                  </a:cubicBezTo>
                  <a:close/>
                  <a:moveTo>
                    <a:pt x="118" y="110"/>
                  </a:moveTo>
                  <a:cubicBezTo>
                    <a:pt x="117" y="110"/>
                    <a:pt x="117" y="109"/>
                    <a:pt x="116" y="108"/>
                  </a:cubicBezTo>
                  <a:cubicBezTo>
                    <a:pt x="117" y="106"/>
                    <a:pt x="118" y="104"/>
                    <a:pt x="119" y="102"/>
                  </a:cubicBezTo>
                  <a:cubicBezTo>
                    <a:pt x="120" y="103"/>
                    <a:pt x="119" y="107"/>
                    <a:pt x="118" y="110"/>
                  </a:cubicBezTo>
                  <a:close/>
                  <a:moveTo>
                    <a:pt x="118" y="99"/>
                  </a:moveTo>
                  <a:cubicBezTo>
                    <a:pt x="117" y="102"/>
                    <a:pt x="116" y="103"/>
                    <a:pt x="115" y="106"/>
                  </a:cubicBezTo>
                  <a:cubicBezTo>
                    <a:pt x="113" y="104"/>
                    <a:pt x="114" y="98"/>
                    <a:pt x="115" y="95"/>
                  </a:cubicBezTo>
                  <a:cubicBezTo>
                    <a:pt x="116" y="96"/>
                    <a:pt x="117" y="98"/>
                    <a:pt x="118" y="99"/>
                  </a:cubicBezTo>
                  <a:close/>
                  <a:moveTo>
                    <a:pt x="105" y="102"/>
                  </a:moveTo>
                  <a:cubicBezTo>
                    <a:pt x="104" y="101"/>
                    <a:pt x="105" y="101"/>
                    <a:pt x="105" y="99"/>
                  </a:cubicBezTo>
                  <a:cubicBezTo>
                    <a:pt x="107" y="99"/>
                    <a:pt x="106" y="101"/>
                    <a:pt x="108" y="101"/>
                  </a:cubicBezTo>
                  <a:cubicBezTo>
                    <a:pt x="108" y="104"/>
                    <a:pt x="106" y="105"/>
                    <a:pt x="108" y="107"/>
                  </a:cubicBezTo>
                  <a:cubicBezTo>
                    <a:pt x="103" y="107"/>
                    <a:pt x="107" y="103"/>
                    <a:pt x="105" y="102"/>
                  </a:cubicBezTo>
                  <a:close/>
                  <a:moveTo>
                    <a:pt x="107" y="185"/>
                  </a:moveTo>
                  <a:cubicBezTo>
                    <a:pt x="106" y="185"/>
                    <a:pt x="105" y="183"/>
                    <a:pt x="105" y="181"/>
                  </a:cubicBezTo>
                  <a:cubicBezTo>
                    <a:pt x="108" y="181"/>
                    <a:pt x="107" y="184"/>
                    <a:pt x="107" y="185"/>
                  </a:cubicBezTo>
                  <a:close/>
                  <a:moveTo>
                    <a:pt x="97" y="160"/>
                  </a:moveTo>
                  <a:cubicBezTo>
                    <a:pt x="98" y="160"/>
                    <a:pt x="98" y="159"/>
                    <a:pt x="99" y="159"/>
                  </a:cubicBezTo>
                  <a:cubicBezTo>
                    <a:pt x="98" y="157"/>
                    <a:pt x="98" y="156"/>
                    <a:pt x="99" y="154"/>
                  </a:cubicBezTo>
                  <a:cubicBezTo>
                    <a:pt x="100" y="156"/>
                    <a:pt x="101" y="157"/>
                    <a:pt x="101" y="160"/>
                  </a:cubicBezTo>
                  <a:cubicBezTo>
                    <a:pt x="100" y="160"/>
                    <a:pt x="100" y="160"/>
                    <a:pt x="99" y="160"/>
                  </a:cubicBezTo>
                  <a:cubicBezTo>
                    <a:pt x="103" y="162"/>
                    <a:pt x="99" y="165"/>
                    <a:pt x="102" y="169"/>
                  </a:cubicBezTo>
                  <a:cubicBezTo>
                    <a:pt x="98" y="168"/>
                    <a:pt x="99" y="162"/>
                    <a:pt x="97" y="160"/>
                  </a:cubicBezTo>
                  <a:close/>
                  <a:moveTo>
                    <a:pt x="101" y="192"/>
                  </a:moveTo>
                  <a:cubicBezTo>
                    <a:pt x="99" y="192"/>
                    <a:pt x="101" y="190"/>
                    <a:pt x="99" y="190"/>
                  </a:cubicBezTo>
                  <a:cubicBezTo>
                    <a:pt x="100" y="188"/>
                    <a:pt x="102" y="190"/>
                    <a:pt x="101" y="192"/>
                  </a:cubicBezTo>
                  <a:close/>
                  <a:moveTo>
                    <a:pt x="75" y="155"/>
                  </a:moveTo>
                  <a:cubicBezTo>
                    <a:pt x="79" y="157"/>
                    <a:pt x="80" y="164"/>
                    <a:pt x="76" y="166"/>
                  </a:cubicBezTo>
                  <a:cubicBezTo>
                    <a:pt x="75" y="162"/>
                    <a:pt x="76" y="161"/>
                    <a:pt x="75" y="155"/>
                  </a:cubicBezTo>
                  <a:close/>
                  <a:moveTo>
                    <a:pt x="66" y="143"/>
                  </a:moveTo>
                  <a:cubicBezTo>
                    <a:pt x="66" y="141"/>
                    <a:pt x="65" y="142"/>
                    <a:pt x="64" y="142"/>
                  </a:cubicBezTo>
                  <a:cubicBezTo>
                    <a:pt x="63" y="141"/>
                    <a:pt x="64" y="141"/>
                    <a:pt x="64" y="140"/>
                  </a:cubicBezTo>
                  <a:cubicBezTo>
                    <a:pt x="64" y="140"/>
                    <a:pt x="64" y="140"/>
                    <a:pt x="64" y="140"/>
                  </a:cubicBezTo>
                  <a:cubicBezTo>
                    <a:pt x="64" y="140"/>
                    <a:pt x="64" y="140"/>
                    <a:pt x="64" y="140"/>
                  </a:cubicBezTo>
                  <a:cubicBezTo>
                    <a:pt x="66" y="141"/>
                    <a:pt x="68" y="146"/>
                    <a:pt x="70" y="147"/>
                  </a:cubicBezTo>
                  <a:cubicBezTo>
                    <a:pt x="69" y="150"/>
                    <a:pt x="70" y="154"/>
                    <a:pt x="67" y="154"/>
                  </a:cubicBezTo>
                  <a:cubicBezTo>
                    <a:pt x="68" y="150"/>
                    <a:pt x="64" y="146"/>
                    <a:pt x="66" y="143"/>
                  </a:cubicBezTo>
                  <a:close/>
                  <a:moveTo>
                    <a:pt x="64" y="166"/>
                  </a:moveTo>
                  <a:cubicBezTo>
                    <a:pt x="63" y="164"/>
                    <a:pt x="63" y="162"/>
                    <a:pt x="64" y="160"/>
                  </a:cubicBezTo>
                  <a:cubicBezTo>
                    <a:pt x="65" y="161"/>
                    <a:pt x="66" y="164"/>
                    <a:pt x="64" y="166"/>
                  </a:cubicBezTo>
                  <a:close/>
                  <a:moveTo>
                    <a:pt x="67" y="129"/>
                  </a:moveTo>
                  <a:cubicBezTo>
                    <a:pt x="70" y="131"/>
                    <a:pt x="71" y="135"/>
                    <a:pt x="70" y="141"/>
                  </a:cubicBezTo>
                  <a:cubicBezTo>
                    <a:pt x="67" y="138"/>
                    <a:pt x="64" y="135"/>
                    <a:pt x="67" y="129"/>
                  </a:cubicBezTo>
                  <a:close/>
                  <a:moveTo>
                    <a:pt x="36" y="88"/>
                  </a:moveTo>
                  <a:cubicBezTo>
                    <a:pt x="40" y="89"/>
                    <a:pt x="41" y="95"/>
                    <a:pt x="41" y="101"/>
                  </a:cubicBezTo>
                  <a:cubicBezTo>
                    <a:pt x="37" y="100"/>
                    <a:pt x="36" y="96"/>
                    <a:pt x="34" y="95"/>
                  </a:cubicBezTo>
                  <a:cubicBezTo>
                    <a:pt x="34" y="92"/>
                    <a:pt x="35" y="90"/>
                    <a:pt x="36" y="88"/>
                  </a:cubicBezTo>
                  <a:close/>
                  <a:moveTo>
                    <a:pt x="35" y="66"/>
                  </a:moveTo>
                  <a:cubicBezTo>
                    <a:pt x="37" y="67"/>
                    <a:pt x="38" y="70"/>
                    <a:pt x="35" y="69"/>
                  </a:cubicBezTo>
                  <a:cubicBezTo>
                    <a:pt x="36" y="68"/>
                    <a:pt x="34" y="68"/>
                    <a:pt x="35" y="66"/>
                  </a:cubicBezTo>
                  <a:close/>
                  <a:moveTo>
                    <a:pt x="47" y="60"/>
                  </a:moveTo>
                  <a:cubicBezTo>
                    <a:pt x="44" y="60"/>
                    <a:pt x="46" y="58"/>
                    <a:pt x="46" y="56"/>
                  </a:cubicBezTo>
                  <a:cubicBezTo>
                    <a:pt x="48" y="57"/>
                    <a:pt x="46" y="58"/>
                    <a:pt x="47" y="60"/>
                  </a:cubicBezTo>
                  <a:close/>
                  <a:moveTo>
                    <a:pt x="83" y="50"/>
                  </a:moveTo>
                  <a:cubicBezTo>
                    <a:pt x="83" y="54"/>
                    <a:pt x="82" y="56"/>
                    <a:pt x="82" y="58"/>
                  </a:cubicBezTo>
                  <a:cubicBezTo>
                    <a:pt x="80" y="57"/>
                    <a:pt x="80" y="56"/>
                    <a:pt x="78" y="55"/>
                  </a:cubicBezTo>
                  <a:cubicBezTo>
                    <a:pt x="80" y="52"/>
                    <a:pt x="79" y="50"/>
                    <a:pt x="79" y="46"/>
                  </a:cubicBezTo>
                  <a:cubicBezTo>
                    <a:pt x="81" y="47"/>
                    <a:pt x="82" y="49"/>
                    <a:pt x="83" y="50"/>
                  </a:cubicBezTo>
                  <a:close/>
                  <a:moveTo>
                    <a:pt x="78" y="20"/>
                  </a:moveTo>
                  <a:cubicBezTo>
                    <a:pt x="79" y="19"/>
                    <a:pt x="81" y="21"/>
                    <a:pt x="82" y="21"/>
                  </a:cubicBezTo>
                  <a:cubicBezTo>
                    <a:pt x="82" y="23"/>
                    <a:pt x="82" y="25"/>
                    <a:pt x="80" y="25"/>
                  </a:cubicBezTo>
                  <a:cubicBezTo>
                    <a:pt x="80" y="23"/>
                    <a:pt x="79" y="21"/>
                    <a:pt x="78" y="20"/>
                  </a:cubicBezTo>
                  <a:close/>
                  <a:moveTo>
                    <a:pt x="100" y="41"/>
                  </a:moveTo>
                  <a:cubicBezTo>
                    <a:pt x="97" y="39"/>
                    <a:pt x="95" y="36"/>
                    <a:pt x="94" y="31"/>
                  </a:cubicBezTo>
                  <a:cubicBezTo>
                    <a:pt x="98" y="26"/>
                    <a:pt x="106" y="38"/>
                    <a:pt x="100" y="41"/>
                  </a:cubicBezTo>
                  <a:close/>
                  <a:moveTo>
                    <a:pt x="108" y="61"/>
                  </a:moveTo>
                  <a:cubicBezTo>
                    <a:pt x="104" y="59"/>
                    <a:pt x="103" y="55"/>
                    <a:pt x="100" y="52"/>
                  </a:cubicBezTo>
                  <a:cubicBezTo>
                    <a:pt x="103" y="52"/>
                    <a:pt x="106" y="58"/>
                    <a:pt x="108" y="61"/>
                  </a:cubicBezTo>
                  <a:close/>
                  <a:moveTo>
                    <a:pt x="99" y="80"/>
                  </a:moveTo>
                  <a:cubicBezTo>
                    <a:pt x="99" y="80"/>
                    <a:pt x="99" y="80"/>
                    <a:pt x="99" y="80"/>
                  </a:cubicBezTo>
                  <a:cubicBezTo>
                    <a:pt x="99" y="81"/>
                    <a:pt x="99" y="81"/>
                    <a:pt x="99" y="82"/>
                  </a:cubicBezTo>
                  <a:cubicBezTo>
                    <a:pt x="96" y="81"/>
                    <a:pt x="96" y="77"/>
                    <a:pt x="94" y="75"/>
                  </a:cubicBezTo>
                  <a:cubicBezTo>
                    <a:pt x="94" y="74"/>
                    <a:pt x="95" y="71"/>
                    <a:pt x="96" y="70"/>
                  </a:cubicBezTo>
                  <a:cubicBezTo>
                    <a:pt x="98" y="74"/>
                    <a:pt x="97" y="76"/>
                    <a:pt x="97" y="79"/>
                  </a:cubicBezTo>
                  <a:cubicBezTo>
                    <a:pt x="99" y="78"/>
                    <a:pt x="99" y="79"/>
                    <a:pt x="97" y="80"/>
                  </a:cubicBezTo>
                  <a:cubicBezTo>
                    <a:pt x="97" y="80"/>
                    <a:pt x="99" y="80"/>
                    <a:pt x="99" y="80"/>
                  </a:cubicBezTo>
                  <a:close/>
                  <a:moveTo>
                    <a:pt x="100" y="113"/>
                  </a:moveTo>
                  <a:cubicBezTo>
                    <a:pt x="96" y="113"/>
                    <a:pt x="97" y="107"/>
                    <a:pt x="99" y="105"/>
                  </a:cubicBezTo>
                  <a:cubicBezTo>
                    <a:pt x="101" y="107"/>
                    <a:pt x="98" y="110"/>
                    <a:pt x="100" y="113"/>
                  </a:cubicBezTo>
                  <a:close/>
                  <a:moveTo>
                    <a:pt x="100" y="132"/>
                  </a:moveTo>
                  <a:cubicBezTo>
                    <a:pt x="98" y="130"/>
                    <a:pt x="95" y="127"/>
                    <a:pt x="94" y="123"/>
                  </a:cubicBezTo>
                  <a:cubicBezTo>
                    <a:pt x="95" y="123"/>
                    <a:pt x="95" y="123"/>
                    <a:pt x="96" y="123"/>
                  </a:cubicBezTo>
                  <a:cubicBezTo>
                    <a:pt x="93" y="122"/>
                    <a:pt x="95" y="118"/>
                    <a:pt x="96" y="115"/>
                  </a:cubicBezTo>
                  <a:cubicBezTo>
                    <a:pt x="100" y="118"/>
                    <a:pt x="101" y="124"/>
                    <a:pt x="101" y="130"/>
                  </a:cubicBezTo>
                  <a:cubicBezTo>
                    <a:pt x="100" y="129"/>
                    <a:pt x="99" y="128"/>
                    <a:pt x="99" y="126"/>
                  </a:cubicBezTo>
                  <a:cubicBezTo>
                    <a:pt x="97" y="128"/>
                    <a:pt x="101" y="130"/>
                    <a:pt x="100" y="132"/>
                  </a:cubicBezTo>
                  <a:close/>
                  <a:moveTo>
                    <a:pt x="82" y="96"/>
                  </a:moveTo>
                  <a:cubicBezTo>
                    <a:pt x="84" y="98"/>
                    <a:pt x="85" y="101"/>
                    <a:pt x="82" y="103"/>
                  </a:cubicBezTo>
                  <a:cubicBezTo>
                    <a:pt x="82" y="101"/>
                    <a:pt x="84" y="99"/>
                    <a:pt x="82" y="96"/>
                  </a:cubicBezTo>
                  <a:close/>
                  <a:moveTo>
                    <a:pt x="79" y="86"/>
                  </a:moveTo>
                  <a:cubicBezTo>
                    <a:pt x="80" y="84"/>
                    <a:pt x="81" y="83"/>
                    <a:pt x="81" y="80"/>
                  </a:cubicBezTo>
                  <a:cubicBezTo>
                    <a:pt x="84" y="84"/>
                    <a:pt x="89" y="87"/>
                    <a:pt x="86" y="93"/>
                  </a:cubicBezTo>
                  <a:cubicBezTo>
                    <a:pt x="83" y="92"/>
                    <a:pt x="81" y="88"/>
                    <a:pt x="79" y="86"/>
                  </a:cubicBezTo>
                  <a:close/>
                  <a:moveTo>
                    <a:pt x="76" y="111"/>
                  </a:moveTo>
                  <a:cubicBezTo>
                    <a:pt x="77" y="111"/>
                    <a:pt x="77" y="110"/>
                    <a:pt x="77" y="109"/>
                  </a:cubicBezTo>
                  <a:cubicBezTo>
                    <a:pt x="82" y="111"/>
                    <a:pt x="80" y="116"/>
                    <a:pt x="79" y="119"/>
                  </a:cubicBezTo>
                  <a:cubicBezTo>
                    <a:pt x="76" y="118"/>
                    <a:pt x="78" y="112"/>
                    <a:pt x="76" y="111"/>
                  </a:cubicBezTo>
                  <a:close/>
                  <a:moveTo>
                    <a:pt x="75" y="99"/>
                  </a:moveTo>
                  <a:cubicBezTo>
                    <a:pt x="76" y="96"/>
                    <a:pt x="76" y="93"/>
                    <a:pt x="77" y="90"/>
                  </a:cubicBezTo>
                  <a:cubicBezTo>
                    <a:pt x="81" y="92"/>
                    <a:pt x="79" y="100"/>
                    <a:pt x="80" y="105"/>
                  </a:cubicBezTo>
                  <a:cubicBezTo>
                    <a:pt x="78" y="103"/>
                    <a:pt x="77" y="101"/>
                    <a:pt x="75" y="99"/>
                  </a:cubicBezTo>
                  <a:close/>
                  <a:moveTo>
                    <a:pt x="87" y="104"/>
                  </a:moveTo>
                  <a:cubicBezTo>
                    <a:pt x="92" y="107"/>
                    <a:pt x="90" y="111"/>
                    <a:pt x="91" y="118"/>
                  </a:cubicBezTo>
                  <a:cubicBezTo>
                    <a:pt x="88" y="117"/>
                    <a:pt x="87" y="114"/>
                    <a:pt x="85" y="111"/>
                  </a:cubicBezTo>
                  <a:cubicBezTo>
                    <a:pt x="86" y="109"/>
                    <a:pt x="86" y="106"/>
                    <a:pt x="87" y="104"/>
                  </a:cubicBezTo>
                  <a:close/>
                  <a:moveTo>
                    <a:pt x="91" y="71"/>
                  </a:moveTo>
                  <a:cubicBezTo>
                    <a:pt x="87" y="69"/>
                    <a:pt x="89" y="64"/>
                    <a:pt x="87" y="59"/>
                  </a:cubicBezTo>
                  <a:cubicBezTo>
                    <a:pt x="92" y="61"/>
                    <a:pt x="94" y="66"/>
                    <a:pt x="91" y="71"/>
                  </a:cubicBezTo>
                  <a:close/>
                  <a:moveTo>
                    <a:pt x="93" y="82"/>
                  </a:moveTo>
                  <a:cubicBezTo>
                    <a:pt x="98" y="85"/>
                    <a:pt x="98" y="91"/>
                    <a:pt x="97" y="95"/>
                  </a:cubicBezTo>
                  <a:cubicBezTo>
                    <a:pt x="94" y="92"/>
                    <a:pt x="89" y="88"/>
                    <a:pt x="93" y="82"/>
                  </a:cubicBezTo>
                  <a:close/>
                  <a:moveTo>
                    <a:pt x="91" y="128"/>
                  </a:moveTo>
                  <a:cubicBezTo>
                    <a:pt x="94" y="131"/>
                    <a:pt x="91" y="134"/>
                    <a:pt x="93" y="138"/>
                  </a:cubicBezTo>
                  <a:cubicBezTo>
                    <a:pt x="91" y="138"/>
                    <a:pt x="90" y="136"/>
                    <a:pt x="90" y="135"/>
                  </a:cubicBezTo>
                  <a:cubicBezTo>
                    <a:pt x="92" y="132"/>
                    <a:pt x="90" y="131"/>
                    <a:pt x="91" y="128"/>
                  </a:cubicBezTo>
                  <a:close/>
                  <a:moveTo>
                    <a:pt x="91" y="96"/>
                  </a:moveTo>
                  <a:cubicBezTo>
                    <a:pt x="95" y="97"/>
                    <a:pt x="97" y="102"/>
                    <a:pt x="94" y="106"/>
                  </a:cubicBezTo>
                  <a:cubicBezTo>
                    <a:pt x="92" y="103"/>
                    <a:pt x="92" y="99"/>
                    <a:pt x="91" y="96"/>
                  </a:cubicBezTo>
                  <a:close/>
                  <a:moveTo>
                    <a:pt x="96" y="44"/>
                  </a:moveTo>
                  <a:cubicBezTo>
                    <a:pt x="92" y="43"/>
                    <a:pt x="91" y="40"/>
                    <a:pt x="91" y="37"/>
                  </a:cubicBezTo>
                  <a:cubicBezTo>
                    <a:pt x="94" y="38"/>
                    <a:pt x="96" y="42"/>
                    <a:pt x="96" y="44"/>
                  </a:cubicBezTo>
                  <a:close/>
                  <a:moveTo>
                    <a:pt x="94" y="59"/>
                  </a:moveTo>
                  <a:cubicBezTo>
                    <a:pt x="90" y="56"/>
                    <a:pt x="86" y="50"/>
                    <a:pt x="89" y="43"/>
                  </a:cubicBezTo>
                  <a:cubicBezTo>
                    <a:pt x="93" y="47"/>
                    <a:pt x="95" y="52"/>
                    <a:pt x="94" y="59"/>
                  </a:cubicBezTo>
                  <a:close/>
                  <a:moveTo>
                    <a:pt x="84" y="30"/>
                  </a:moveTo>
                  <a:cubicBezTo>
                    <a:pt x="85" y="28"/>
                    <a:pt x="85" y="26"/>
                    <a:pt x="85" y="25"/>
                  </a:cubicBezTo>
                  <a:cubicBezTo>
                    <a:pt x="87" y="27"/>
                    <a:pt x="89" y="31"/>
                    <a:pt x="89" y="35"/>
                  </a:cubicBezTo>
                  <a:cubicBezTo>
                    <a:pt x="86" y="35"/>
                    <a:pt x="86" y="31"/>
                    <a:pt x="84" y="30"/>
                  </a:cubicBezTo>
                  <a:close/>
                  <a:moveTo>
                    <a:pt x="87" y="39"/>
                  </a:moveTo>
                  <a:cubicBezTo>
                    <a:pt x="87" y="41"/>
                    <a:pt x="87" y="42"/>
                    <a:pt x="86" y="43"/>
                  </a:cubicBezTo>
                  <a:cubicBezTo>
                    <a:pt x="85" y="42"/>
                    <a:pt x="85" y="39"/>
                    <a:pt x="84" y="38"/>
                  </a:cubicBezTo>
                  <a:cubicBezTo>
                    <a:pt x="86" y="37"/>
                    <a:pt x="85" y="39"/>
                    <a:pt x="87" y="39"/>
                  </a:cubicBezTo>
                  <a:close/>
                  <a:moveTo>
                    <a:pt x="87" y="79"/>
                  </a:moveTo>
                  <a:cubicBezTo>
                    <a:pt x="83" y="79"/>
                    <a:pt x="80" y="73"/>
                    <a:pt x="82" y="68"/>
                  </a:cubicBezTo>
                  <a:cubicBezTo>
                    <a:pt x="87" y="69"/>
                    <a:pt x="85" y="75"/>
                    <a:pt x="87" y="79"/>
                  </a:cubicBezTo>
                  <a:close/>
                  <a:moveTo>
                    <a:pt x="78" y="53"/>
                  </a:moveTo>
                  <a:cubicBezTo>
                    <a:pt x="75" y="52"/>
                    <a:pt x="77" y="50"/>
                    <a:pt x="77" y="49"/>
                  </a:cubicBezTo>
                  <a:cubicBezTo>
                    <a:pt x="80" y="49"/>
                    <a:pt x="77" y="51"/>
                    <a:pt x="78" y="53"/>
                  </a:cubicBezTo>
                  <a:close/>
                  <a:moveTo>
                    <a:pt x="77" y="66"/>
                  </a:moveTo>
                  <a:cubicBezTo>
                    <a:pt x="73" y="65"/>
                    <a:pt x="73" y="61"/>
                    <a:pt x="75" y="57"/>
                  </a:cubicBezTo>
                  <a:cubicBezTo>
                    <a:pt x="78" y="58"/>
                    <a:pt x="76" y="62"/>
                    <a:pt x="77" y="66"/>
                  </a:cubicBezTo>
                  <a:close/>
                  <a:moveTo>
                    <a:pt x="76" y="81"/>
                  </a:moveTo>
                  <a:cubicBezTo>
                    <a:pt x="73" y="79"/>
                    <a:pt x="72" y="75"/>
                    <a:pt x="69" y="72"/>
                  </a:cubicBezTo>
                  <a:cubicBezTo>
                    <a:pt x="70" y="70"/>
                    <a:pt x="71" y="69"/>
                    <a:pt x="71" y="67"/>
                  </a:cubicBezTo>
                  <a:cubicBezTo>
                    <a:pt x="74" y="70"/>
                    <a:pt x="79" y="75"/>
                    <a:pt x="76" y="81"/>
                  </a:cubicBezTo>
                  <a:close/>
                  <a:moveTo>
                    <a:pt x="74" y="88"/>
                  </a:moveTo>
                  <a:cubicBezTo>
                    <a:pt x="73" y="87"/>
                    <a:pt x="71" y="86"/>
                    <a:pt x="72" y="84"/>
                  </a:cubicBezTo>
                  <a:cubicBezTo>
                    <a:pt x="74" y="84"/>
                    <a:pt x="76" y="86"/>
                    <a:pt x="74" y="88"/>
                  </a:cubicBezTo>
                  <a:close/>
                  <a:moveTo>
                    <a:pt x="70" y="58"/>
                  </a:moveTo>
                  <a:cubicBezTo>
                    <a:pt x="66" y="55"/>
                    <a:pt x="65" y="49"/>
                    <a:pt x="64" y="42"/>
                  </a:cubicBezTo>
                  <a:cubicBezTo>
                    <a:pt x="64" y="42"/>
                    <a:pt x="65" y="42"/>
                    <a:pt x="66" y="42"/>
                  </a:cubicBezTo>
                  <a:cubicBezTo>
                    <a:pt x="67" y="48"/>
                    <a:pt x="75" y="51"/>
                    <a:pt x="70" y="58"/>
                  </a:cubicBezTo>
                  <a:close/>
                  <a:moveTo>
                    <a:pt x="55" y="46"/>
                  </a:moveTo>
                  <a:cubicBezTo>
                    <a:pt x="57" y="45"/>
                    <a:pt x="56" y="48"/>
                    <a:pt x="58" y="47"/>
                  </a:cubicBezTo>
                  <a:cubicBezTo>
                    <a:pt x="58" y="49"/>
                    <a:pt x="57" y="50"/>
                    <a:pt x="57" y="51"/>
                  </a:cubicBezTo>
                  <a:cubicBezTo>
                    <a:pt x="55" y="51"/>
                    <a:pt x="57" y="47"/>
                    <a:pt x="55" y="46"/>
                  </a:cubicBezTo>
                  <a:close/>
                  <a:moveTo>
                    <a:pt x="58" y="63"/>
                  </a:moveTo>
                  <a:cubicBezTo>
                    <a:pt x="59" y="64"/>
                    <a:pt x="60" y="65"/>
                    <a:pt x="60" y="67"/>
                  </a:cubicBezTo>
                  <a:cubicBezTo>
                    <a:pt x="58" y="67"/>
                    <a:pt x="60" y="70"/>
                    <a:pt x="57" y="70"/>
                  </a:cubicBezTo>
                  <a:cubicBezTo>
                    <a:pt x="57" y="66"/>
                    <a:pt x="57" y="66"/>
                    <a:pt x="57" y="63"/>
                  </a:cubicBezTo>
                  <a:cubicBezTo>
                    <a:pt x="57" y="64"/>
                    <a:pt x="58" y="63"/>
                    <a:pt x="58" y="63"/>
                  </a:cubicBezTo>
                  <a:close/>
                  <a:moveTo>
                    <a:pt x="58" y="57"/>
                  </a:moveTo>
                  <a:cubicBezTo>
                    <a:pt x="59" y="57"/>
                    <a:pt x="58" y="55"/>
                    <a:pt x="60" y="55"/>
                  </a:cubicBezTo>
                  <a:cubicBezTo>
                    <a:pt x="61" y="56"/>
                    <a:pt x="60" y="59"/>
                    <a:pt x="61" y="59"/>
                  </a:cubicBezTo>
                  <a:cubicBezTo>
                    <a:pt x="60" y="60"/>
                    <a:pt x="60" y="57"/>
                    <a:pt x="58" y="57"/>
                  </a:cubicBezTo>
                  <a:close/>
                  <a:moveTo>
                    <a:pt x="59" y="42"/>
                  </a:moveTo>
                  <a:cubicBezTo>
                    <a:pt x="51" y="36"/>
                    <a:pt x="60" y="27"/>
                    <a:pt x="60" y="19"/>
                  </a:cubicBezTo>
                  <a:cubicBezTo>
                    <a:pt x="60" y="19"/>
                    <a:pt x="59" y="19"/>
                    <a:pt x="59" y="18"/>
                  </a:cubicBezTo>
                  <a:cubicBezTo>
                    <a:pt x="54" y="18"/>
                    <a:pt x="54" y="23"/>
                    <a:pt x="51" y="26"/>
                  </a:cubicBezTo>
                  <a:cubicBezTo>
                    <a:pt x="53" y="25"/>
                    <a:pt x="54" y="24"/>
                    <a:pt x="55" y="22"/>
                  </a:cubicBezTo>
                  <a:cubicBezTo>
                    <a:pt x="56" y="24"/>
                    <a:pt x="53" y="28"/>
                    <a:pt x="53" y="31"/>
                  </a:cubicBezTo>
                  <a:cubicBezTo>
                    <a:pt x="41" y="23"/>
                    <a:pt x="55" y="14"/>
                    <a:pt x="67" y="16"/>
                  </a:cubicBezTo>
                  <a:cubicBezTo>
                    <a:pt x="68" y="20"/>
                    <a:pt x="64" y="24"/>
                    <a:pt x="63" y="29"/>
                  </a:cubicBezTo>
                  <a:cubicBezTo>
                    <a:pt x="62" y="30"/>
                    <a:pt x="59" y="30"/>
                    <a:pt x="59" y="31"/>
                  </a:cubicBezTo>
                  <a:cubicBezTo>
                    <a:pt x="61" y="34"/>
                    <a:pt x="62" y="39"/>
                    <a:pt x="59" y="42"/>
                  </a:cubicBezTo>
                  <a:close/>
                  <a:moveTo>
                    <a:pt x="52" y="142"/>
                  </a:moveTo>
                  <a:cubicBezTo>
                    <a:pt x="55" y="144"/>
                    <a:pt x="55" y="150"/>
                    <a:pt x="54" y="153"/>
                  </a:cubicBezTo>
                  <a:cubicBezTo>
                    <a:pt x="51" y="151"/>
                    <a:pt x="54" y="146"/>
                    <a:pt x="52" y="142"/>
                  </a:cubicBezTo>
                  <a:close/>
                  <a:moveTo>
                    <a:pt x="51" y="65"/>
                  </a:moveTo>
                  <a:cubicBezTo>
                    <a:pt x="52" y="59"/>
                    <a:pt x="48" y="56"/>
                    <a:pt x="49" y="51"/>
                  </a:cubicBezTo>
                  <a:cubicBezTo>
                    <a:pt x="53" y="53"/>
                    <a:pt x="53" y="63"/>
                    <a:pt x="51" y="65"/>
                  </a:cubicBezTo>
                  <a:close/>
                  <a:moveTo>
                    <a:pt x="53" y="77"/>
                  </a:moveTo>
                  <a:cubicBezTo>
                    <a:pt x="54" y="77"/>
                    <a:pt x="55" y="79"/>
                    <a:pt x="54" y="81"/>
                  </a:cubicBezTo>
                  <a:cubicBezTo>
                    <a:pt x="51" y="81"/>
                    <a:pt x="53" y="79"/>
                    <a:pt x="53" y="77"/>
                  </a:cubicBezTo>
                  <a:close/>
                  <a:moveTo>
                    <a:pt x="50" y="108"/>
                  </a:moveTo>
                  <a:cubicBezTo>
                    <a:pt x="52" y="109"/>
                    <a:pt x="51" y="113"/>
                    <a:pt x="52" y="115"/>
                  </a:cubicBezTo>
                  <a:cubicBezTo>
                    <a:pt x="51" y="115"/>
                    <a:pt x="50" y="113"/>
                    <a:pt x="49" y="113"/>
                  </a:cubicBezTo>
                  <a:cubicBezTo>
                    <a:pt x="50" y="110"/>
                    <a:pt x="51" y="110"/>
                    <a:pt x="50" y="108"/>
                  </a:cubicBezTo>
                  <a:close/>
                  <a:moveTo>
                    <a:pt x="52" y="130"/>
                  </a:moveTo>
                  <a:cubicBezTo>
                    <a:pt x="54" y="131"/>
                    <a:pt x="53" y="133"/>
                    <a:pt x="53" y="135"/>
                  </a:cubicBezTo>
                  <a:cubicBezTo>
                    <a:pt x="51" y="134"/>
                    <a:pt x="51" y="132"/>
                    <a:pt x="52" y="130"/>
                  </a:cubicBezTo>
                  <a:close/>
                  <a:moveTo>
                    <a:pt x="54" y="83"/>
                  </a:moveTo>
                  <a:cubicBezTo>
                    <a:pt x="56" y="83"/>
                    <a:pt x="55" y="85"/>
                    <a:pt x="55" y="87"/>
                  </a:cubicBezTo>
                  <a:cubicBezTo>
                    <a:pt x="53" y="87"/>
                    <a:pt x="54" y="85"/>
                    <a:pt x="54" y="83"/>
                  </a:cubicBezTo>
                  <a:close/>
                  <a:moveTo>
                    <a:pt x="49" y="38"/>
                  </a:moveTo>
                  <a:cubicBezTo>
                    <a:pt x="48" y="37"/>
                    <a:pt x="47" y="36"/>
                    <a:pt x="48" y="34"/>
                  </a:cubicBezTo>
                  <a:cubicBezTo>
                    <a:pt x="50" y="34"/>
                    <a:pt x="49" y="36"/>
                    <a:pt x="49" y="38"/>
                  </a:cubicBezTo>
                  <a:close/>
                  <a:moveTo>
                    <a:pt x="48" y="75"/>
                  </a:moveTo>
                  <a:cubicBezTo>
                    <a:pt x="47" y="77"/>
                    <a:pt x="45" y="74"/>
                    <a:pt x="47" y="73"/>
                  </a:cubicBezTo>
                  <a:cubicBezTo>
                    <a:pt x="48" y="73"/>
                    <a:pt x="47" y="75"/>
                    <a:pt x="48" y="75"/>
                  </a:cubicBezTo>
                  <a:close/>
                  <a:moveTo>
                    <a:pt x="45" y="72"/>
                  </a:moveTo>
                  <a:cubicBezTo>
                    <a:pt x="44" y="71"/>
                    <a:pt x="42" y="69"/>
                    <a:pt x="41" y="66"/>
                  </a:cubicBezTo>
                  <a:cubicBezTo>
                    <a:pt x="41" y="65"/>
                    <a:pt x="44" y="65"/>
                    <a:pt x="43" y="62"/>
                  </a:cubicBezTo>
                  <a:cubicBezTo>
                    <a:pt x="46" y="64"/>
                    <a:pt x="46" y="69"/>
                    <a:pt x="45" y="72"/>
                  </a:cubicBezTo>
                  <a:close/>
                  <a:moveTo>
                    <a:pt x="44" y="91"/>
                  </a:moveTo>
                  <a:cubicBezTo>
                    <a:pt x="42" y="86"/>
                    <a:pt x="43" y="82"/>
                    <a:pt x="42" y="76"/>
                  </a:cubicBezTo>
                  <a:cubicBezTo>
                    <a:pt x="47" y="79"/>
                    <a:pt x="47" y="86"/>
                    <a:pt x="44" y="91"/>
                  </a:cubicBezTo>
                  <a:close/>
                  <a:moveTo>
                    <a:pt x="43" y="52"/>
                  </a:moveTo>
                  <a:cubicBezTo>
                    <a:pt x="37" y="50"/>
                    <a:pt x="40" y="43"/>
                    <a:pt x="42" y="40"/>
                  </a:cubicBezTo>
                  <a:cubicBezTo>
                    <a:pt x="46" y="42"/>
                    <a:pt x="45" y="48"/>
                    <a:pt x="43" y="52"/>
                  </a:cubicBezTo>
                  <a:close/>
                  <a:moveTo>
                    <a:pt x="38" y="34"/>
                  </a:moveTo>
                  <a:cubicBezTo>
                    <a:pt x="35" y="32"/>
                    <a:pt x="39" y="28"/>
                    <a:pt x="42" y="25"/>
                  </a:cubicBezTo>
                  <a:cubicBezTo>
                    <a:pt x="43" y="28"/>
                    <a:pt x="39" y="31"/>
                    <a:pt x="38" y="34"/>
                  </a:cubicBezTo>
                  <a:close/>
                  <a:moveTo>
                    <a:pt x="38" y="80"/>
                  </a:moveTo>
                  <a:cubicBezTo>
                    <a:pt x="40" y="81"/>
                    <a:pt x="38" y="82"/>
                    <a:pt x="39" y="84"/>
                  </a:cubicBezTo>
                  <a:cubicBezTo>
                    <a:pt x="37" y="85"/>
                    <a:pt x="39" y="81"/>
                    <a:pt x="38" y="80"/>
                  </a:cubicBezTo>
                  <a:close/>
                  <a:moveTo>
                    <a:pt x="43" y="138"/>
                  </a:moveTo>
                  <a:cubicBezTo>
                    <a:pt x="41" y="137"/>
                    <a:pt x="39" y="134"/>
                    <a:pt x="38" y="133"/>
                  </a:cubicBezTo>
                  <a:cubicBezTo>
                    <a:pt x="37" y="130"/>
                    <a:pt x="39" y="128"/>
                    <a:pt x="39" y="126"/>
                  </a:cubicBezTo>
                  <a:cubicBezTo>
                    <a:pt x="44" y="127"/>
                    <a:pt x="43" y="133"/>
                    <a:pt x="43" y="138"/>
                  </a:cubicBezTo>
                  <a:close/>
                  <a:moveTo>
                    <a:pt x="45" y="159"/>
                  </a:moveTo>
                  <a:cubicBezTo>
                    <a:pt x="44" y="161"/>
                    <a:pt x="45" y="164"/>
                    <a:pt x="47" y="166"/>
                  </a:cubicBezTo>
                  <a:cubicBezTo>
                    <a:pt x="46" y="167"/>
                    <a:pt x="44" y="163"/>
                    <a:pt x="43" y="162"/>
                  </a:cubicBezTo>
                  <a:cubicBezTo>
                    <a:pt x="43" y="160"/>
                    <a:pt x="43" y="158"/>
                    <a:pt x="45" y="159"/>
                  </a:cubicBezTo>
                  <a:close/>
                  <a:moveTo>
                    <a:pt x="45" y="115"/>
                  </a:moveTo>
                  <a:cubicBezTo>
                    <a:pt x="48" y="114"/>
                    <a:pt x="49" y="124"/>
                    <a:pt x="48" y="129"/>
                  </a:cubicBezTo>
                  <a:cubicBezTo>
                    <a:pt x="44" y="126"/>
                    <a:pt x="46" y="118"/>
                    <a:pt x="45" y="115"/>
                  </a:cubicBezTo>
                  <a:close/>
                  <a:moveTo>
                    <a:pt x="45" y="108"/>
                  </a:moveTo>
                  <a:cubicBezTo>
                    <a:pt x="46" y="106"/>
                    <a:pt x="46" y="105"/>
                    <a:pt x="47" y="103"/>
                  </a:cubicBezTo>
                  <a:cubicBezTo>
                    <a:pt x="48" y="106"/>
                    <a:pt x="48" y="109"/>
                    <a:pt x="49" y="112"/>
                  </a:cubicBezTo>
                  <a:cubicBezTo>
                    <a:pt x="47" y="112"/>
                    <a:pt x="47" y="109"/>
                    <a:pt x="45" y="108"/>
                  </a:cubicBezTo>
                  <a:close/>
                  <a:moveTo>
                    <a:pt x="55" y="185"/>
                  </a:moveTo>
                  <a:cubicBezTo>
                    <a:pt x="53" y="186"/>
                    <a:pt x="49" y="184"/>
                    <a:pt x="49" y="181"/>
                  </a:cubicBezTo>
                  <a:cubicBezTo>
                    <a:pt x="52" y="181"/>
                    <a:pt x="52" y="185"/>
                    <a:pt x="55" y="185"/>
                  </a:cubicBezTo>
                  <a:close/>
                  <a:moveTo>
                    <a:pt x="54" y="93"/>
                  </a:moveTo>
                  <a:cubicBezTo>
                    <a:pt x="58" y="94"/>
                    <a:pt x="57" y="101"/>
                    <a:pt x="55" y="104"/>
                  </a:cubicBezTo>
                  <a:cubicBezTo>
                    <a:pt x="52" y="101"/>
                    <a:pt x="56" y="98"/>
                    <a:pt x="54" y="93"/>
                  </a:cubicBezTo>
                  <a:close/>
                  <a:moveTo>
                    <a:pt x="56" y="115"/>
                  </a:moveTo>
                  <a:cubicBezTo>
                    <a:pt x="61" y="115"/>
                    <a:pt x="58" y="124"/>
                    <a:pt x="60" y="125"/>
                  </a:cubicBezTo>
                  <a:cubicBezTo>
                    <a:pt x="57" y="125"/>
                    <a:pt x="54" y="119"/>
                    <a:pt x="56" y="115"/>
                  </a:cubicBezTo>
                  <a:close/>
                  <a:moveTo>
                    <a:pt x="60" y="68"/>
                  </a:moveTo>
                  <a:cubicBezTo>
                    <a:pt x="63" y="70"/>
                    <a:pt x="62" y="77"/>
                    <a:pt x="62" y="81"/>
                  </a:cubicBezTo>
                  <a:cubicBezTo>
                    <a:pt x="57" y="79"/>
                    <a:pt x="58" y="73"/>
                    <a:pt x="60" y="68"/>
                  </a:cubicBezTo>
                  <a:close/>
                  <a:moveTo>
                    <a:pt x="63" y="92"/>
                  </a:moveTo>
                  <a:cubicBezTo>
                    <a:pt x="65" y="92"/>
                    <a:pt x="64" y="97"/>
                    <a:pt x="65" y="100"/>
                  </a:cubicBezTo>
                  <a:cubicBezTo>
                    <a:pt x="63" y="99"/>
                    <a:pt x="63" y="98"/>
                    <a:pt x="61" y="96"/>
                  </a:cubicBezTo>
                  <a:cubicBezTo>
                    <a:pt x="62" y="94"/>
                    <a:pt x="63" y="94"/>
                    <a:pt x="63" y="92"/>
                  </a:cubicBezTo>
                  <a:close/>
                  <a:moveTo>
                    <a:pt x="62" y="61"/>
                  </a:moveTo>
                  <a:cubicBezTo>
                    <a:pt x="63" y="61"/>
                    <a:pt x="63" y="62"/>
                    <a:pt x="63" y="62"/>
                  </a:cubicBezTo>
                  <a:cubicBezTo>
                    <a:pt x="64" y="62"/>
                    <a:pt x="63" y="60"/>
                    <a:pt x="63" y="59"/>
                  </a:cubicBezTo>
                  <a:cubicBezTo>
                    <a:pt x="65" y="61"/>
                    <a:pt x="65" y="63"/>
                    <a:pt x="65" y="66"/>
                  </a:cubicBezTo>
                  <a:cubicBezTo>
                    <a:pt x="64" y="65"/>
                    <a:pt x="63" y="63"/>
                    <a:pt x="62" y="61"/>
                  </a:cubicBezTo>
                  <a:close/>
                  <a:moveTo>
                    <a:pt x="67" y="78"/>
                  </a:moveTo>
                  <a:cubicBezTo>
                    <a:pt x="69" y="82"/>
                    <a:pt x="71" y="89"/>
                    <a:pt x="70" y="92"/>
                  </a:cubicBezTo>
                  <a:cubicBezTo>
                    <a:pt x="68" y="91"/>
                    <a:pt x="67" y="89"/>
                    <a:pt x="65" y="87"/>
                  </a:cubicBezTo>
                  <a:cubicBezTo>
                    <a:pt x="65" y="84"/>
                    <a:pt x="66" y="81"/>
                    <a:pt x="67" y="78"/>
                  </a:cubicBezTo>
                  <a:close/>
                  <a:moveTo>
                    <a:pt x="67" y="97"/>
                  </a:moveTo>
                  <a:cubicBezTo>
                    <a:pt x="72" y="98"/>
                    <a:pt x="71" y="102"/>
                    <a:pt x="70" y="106"/>
                  </a:cubicBezTo>
                  <a:cubicBezTo>
                    <a:pt x="68" y="104"/>
                    <a:pt x="67" y="99"/>
                    <a:pt x="67" y="97"/>
                  </a:cubicBezTo>
                  <a:close/>
                  <a:moveTo>
                    <a:pt x="70" y="115"/>
                  </a:moveTo>
                  <a:cubicBezTo>
                    <a:pt x="76" y="117"/>
                    <a:pt x="77" y="128"/>
                    <a:pt x="75" y="132"/>
                  </a:cubicBezTo>
                  <a:cubicBezTo>
                    <a:pt x="71" y="128"/>
                    <a:pt x="69" y="121"/>
                    <a:pt x="70" y="115"/>
                  </a:cubicBezTo>
                  <a:close/>
                  <a:moveTo>
                    <a:pt x="76" y="142"/>
                  </a:moveTo>
                  <a:cubicBezTo>
                    <a:pt x="76" y="142"/>
                    <a:pt x="77" y="142"/>
                    <a:pt x="78" y="142"/>
                  </a:cubicBezTo>
                  <a:cubicBezTo>
                    <a:pt x="77" y="146"/>
                    <a:pt x="79" y="148"/>
                    <a:pt x="78" y="150"/>
                  </a:cubicBezTo>
                  <a:cubicBezTo>
                    <a:pt x="76" y="149"/>
                    <a:pt x="76" y="147"/>
                    <a:pt x="74" y="146"/>
                  </a:cubicBezTo>
                  <a:cubicBezTo>
                    <a:pt x="75" y="145"/>
                    <a:pt x="75" y="143"/>
                    <a:pt x="76" y="142"/>
                  </a:cubicBezTo>
                  <a:close/>
                  <a:moveTo>
                    <a:pt x="79" y="176"/>
                  </a:moveTo>
                  <a:cubicBezTo>
                    <a:pt x="81" y="178"/>
                    <a:pt x="83" y="181"/>
                    <a:pt x="82" y="185"/>
                  </a:cubicBezTo>
                  <a:cubicBezTo>
                    <a:pt x="80" y="184"/>
                    <a:pt x="76" y="180"/>
                    <a:pt x="79" y="176"/>
                  </a:cubicBezTo>
                  <a:close/>
                  <a:moveTo>
                    <a:pt x="79" y="139"/>
                  </a:moveTo>
                  <a:cubicBezTo>
                    <a:pt x="82" y="136"/>
                    <a:pt x="79" y="133"/>
                    <a:pt x="79" y="128"/>
                  </a:cubicBezTo>
                  <a:cubicBezTo>
                    <a:pt x="85" y="131"/>
                    <a:pt x="82" y="138"/>
                    <a:pt x="84" y="143"/>
                  </a:cubicBezTo>
                  <a:cubicBezTo>
                    <a:pt x="81" y="143"/>
                    <a:pt x="81" y="140"/>
                    <a:pt x="79" y="139"/>
                  </a:cubicBezTo>
                  <a:close/>
                  <a:moveTo>
                    <a:pt x="84" y="156"/>
                  </a:moveTo>
                  <a:cubicBezTo>
                    <a:pt x="85" y="153"/>
                    <a:pt x="84" y="160"/>
                    <a:pt x="85" y="160"/>
                  </a:cubicBezTo>
                  <a:cubicBezTo>
                    <a:pt x="82" y="161"/>
                    <a:pt x="85" y="156"/>
                    <a:pt x="84" y="156"/>
                  </a:cubicBezTo>
                  <a:close/>
                  <a:moveTo>
                    <a:pt x="85" y="175"/>
                  </a:moveTo>
                  <a:cubicBezTo>
                    <a:pt x="85" y="173"/>
                    <a:pt x="83" y="168"/>
                    <a:pt x="83" y="166"/>
                  </a:cubicBezTo>
                  <a:cubicBezTo>
                    <a:pt x="86" y="167"/>
                    <a:pt x="86" y="174"/>
                    <a:pt x="85" y="175"/>
                  </a:cubicBezTo>
                  <a:close/>
                  <a:moveTo>
                    <a:pt x="85" y="118"/>
                  </a:moveTo>
                  <a:cubicBezTo>
                    <a:pt x="88" y="121"/>
                    <a:pt x="90" y="126"/>
                    <a:pt x="87" y="130"/>
                  </a:cubicBezTo>
                  <a:cubicBezTo>
                    <a:pt x="83" y="128"/>
                    <a:pt x="83" y="121"/>
                    <a:pt x="85" y="118"/>
                  </a:cubicBezTo>
                  <a:close/>
                  <a:moveTo>
                    <a:pt x="87" y="144"/>
                  </a:moveTo>
                  <a:cubicBezTo>
                    <a:pt x="88" y="144"/>
                    <a:pt x="89" y="144"/>
                    <a:pt x="89" y="146"/>
                  </a:cubicBezTo>
                  <a:cubicBezTo>
                    <a:pt x="91" y="144"/>
                    <a:pt x="86" y="143"/>
                    <a:pt x="88" y="140"/>
                  </a:cubicBezTo>
                  <a:cubicBezTo>
                    <a:pt x="92" y="142"/>
                    <a:pt x="95" y="148"/>
                    <a:pt x="94" y="153"/>
                  </a:cubicBezTo>
                  <a:cubicBezTo>
                    <a:pt x="92" y="152"/>
                    <a:pt x="92" y="149"/>
                    <a:pt x="90" y="148"/>
                  </a:cubicBezTo>
                  <a:cubicBezTo>
                    <a:pt x="88" y="152"/>
                    <a:pt x="95" y="154"/>
                    <a:pt x="94" y="157"/>
                  </a:cubicBezTo>
                  <a:cubicBezTo>
                    <a:pt x="90" y="155"/>
                    <a:pt x="86" y="150"/>
                    <a:pt x="87" y="144"/>
                  </a:cubicBezTo>
                  <a:close/>
                  <a:moveTo>
                    <a:pt x="88" y="160"/>
                  </a:moveTo>
                  <a:cubicBezTo>
                    <a:pt x="91" y="159"/>
                    <a:pt x="90" y="163"/>
                    <a:pt x="92" y="163"/>
                  </a:cubicBezTo>
                  <a:cubicBezTo>
                    <a:pt x="92" y="164"/>
                    <a:pt x="90" y="164"/>
                    <a:pt x="91" y="166"/>
                  </a:cubicBezTo>
                  <a:cubicBezTo>
                    <a:pt x="88" y="167"/>
                    <a:pt x="88" y="165"/>
                    <a:pt x="88" y="163"/>
                  </a:cubicBezTo>
                  <a:cubicBezTo>
                    <a:pt x="89" y="163"/>
                    <a:pt x="89" y="164"/>
                    <a:pt x="90" y="164"/>
                  </a:cubicBezTo>
                  <a:cubicBezTo>
                    <a:pt x="91" y="164"/>
                    <a:pt x="91" y="164"/>
                    <a:pt x="91" y="163"/>
                  </a:cubicBezTo>
                  <a:cubicBezTo>
                    <a:pt x="90" y="162"/>
                    <a:pt x="88" y="162"/>
                    <a:pt x="88" y="160"/>
                  </a:cubicBezTo>
                  <a:close/>
                  <a:moveTo>
                    <a:pt x="91" y="177"/>
                  </a:moveTo>
                  <a:cubicBezTo>
                    <a:pt x="94" y="179"/>
                    <a:pt x="95" y="182"/>
                    <a:pt x="96" y="185"/>
                  </a:cubicBezTo>
                  <a:cubicBezTo>
                    <a:pt x="94" y="184"/>
                    <a:pt x="93" y="182"/>
                    <a:pt x="91" y="180"/>
                  </a:cubicBezTo>
                  <a:cubicBezTo>
                    <a:pt x="91" y="179"/>
                    <a:pt x="92" y="179"/>
                    <a:pt x="91" y="177"/>
                  </a:cubicBezTo>
                  <a:close/>
                  <a:moveTo>
                    <a:pt x="94" y="167"/>
                  </a:moveTo>
                  <a:cubicBezTo>
                    <a:pt x="95" y="167"/>
                    <a:pt x="96" y="168"/>
                    <a:pt x="96" y="170"/>
                  </a:cubicBezTo>
                  <a:cubicBezTo>
                    <a:pt x="95" y="170"/>
                    <a:pt x="95" y="169"/>
                    <a:pt x="94" y="169"/>
                  </a:cubicBezTo>
                  <a:cubicBezTo>
                    <a:pt x="96" y="172"/>
                    <a:pt x="96" y="174"/>
                    <a:pt x="97" y="178"/>
                  </a:cubicBezTo>
                  <a:cubicBezTo>
                    <a:pt x="94" y="175"/>
                    <a:pt x="92" y="172"/>
                    <a:pt x="94" y="167"/>
                  </a:cubicBezTo>
                  <a:close/>
                  <a:moveTo>
                    <a:pt x="96" y="141"/>
                  </a:moveTo>
                  <a:cubicBezTo>
                    <a:pt x="96" y="138"/>
                    <a:pt x="95" y="137"/>
                    <a:pt x="96" y="135"/>
                  </a:cubicBezTo>
                  <a:cubicBezTo>
                    <a:pt x="98" y="136"/>
                    <a:pt x="100" y="139"/>
                    <a:pt x="99" y="141"/>
                  </a:cubicBezTo>
                  <a:cubicBezTo>
                    <a:pt x="97" y="142"/>
                    <a:pt x="97" y="140"/>
                    <a:pt x="96" y="141"/>
                  </a:cubicBezTo>
                  <a:close/>
                  <a:moveTo>
                    <a:pt x="100" y="149"/>
                  </a:moveTo>
                  <a:cubicBezTo>
                    <a:pt x="101" y="149"/>
                    <a:pt x="101" y="148"/>
                    <a:pt x="101" y="148"/>
                  </a:cubicBezTo>
                  <a:cubicBezTo>
                    <a:pt x="103" y="149"/>
                    <a:pt x="102" y="150"/>
                    <a:pt x="102" y="152"/>
                  </a:cubicBezTo>
                  <a:cubicBezTo>
                    <a:pt x="101" y="151"/>
                    <a:pt x="100" y="151"/>
                    <a:pt x="100" y="149"/>
                  </a:cubicBezTo>
                  <a:close/>
                  <a:moveTo>
                    <a:pt x="100" y="69"/>
                  </a:moveTo>
                  <a:cubicBezTo>
                    <a:pt x="101" y="68"/>
                    <a:pt x="101" y="65"/>
                    <a:pt x="99" y="64"/>
                  </a:cubicBezTo>
                  <a:cubicBezTo>
                    <a:pt x="98" y="61"/>
                    <a:pt x="100" y="61"/>
                    <a:pt x="100" y="59"/>
                  </a:cubicBezTo>
                  <a:cubicBezTo>
                    <a:pt x="102" y="61"/>
                    <a:pt x="105" y="63"/>
                    <a:pt x="105" y="68"/>
                  </a:cubicBezTo>
                  <a:cubicBezTo>
                    <a:pt x="103" y="67"/>
                    <a:pt x="105" y="70"/>
                    <a:pt x="103" y="69"/>
                  </a:cubicBezTo>
                  <a:cubicBezTo>
                    <a:pt x="104" y="70"/>
                    <a:pt x="104" y="69"/>
                    <a:pt x="105" y="69"/>
                  </a:cubicBezTo>
                  <a:cubicBezTo>
                    <a:pt x="106" y="72"/>
                    <a:pt x="104" y="72"/>
                    <a:pt x="104" y="74"/>
                  </a:cubicBezTo>
                  <a:cubicBezTo>
                    <a:pt x="102" y="73"/>
                    <a:pt x="102" y="70"/>
                    <a:pt x="100" y="69"/>
                  </a:cubicBezTo>
                  <a:close/>
                  <a:moveTo>
                    <a:pt x="106" y="83"/>
                  </a:moveTo>
                  <a:cubicBezTo>
                    <a:pt x="106" y="86"/>
                    <a:pt x="108" y="89"/>
                    <a:pt x="106" y="91"/>
                  </a:cubicBezTo>
                  <a:cubicBezTo>
                    <a:pt x="108" y="94"/>
                    <a:pt x="109" y="93"/>
                    <a:pt x="109" y="96"/>
                  </a:cubicBezTo>
                  <a:cubicBezTo>
                    <a:pt x="107" y="93"/>
                    <a:pt x="105" y="91"/>
                    <a:pt x="103" y="89"/>
                  </a:cubicBezTo>
                  <a:cubicBezTo>
                    <a:pt x="104" y="87"/>
                    <a:pt x="105" y="84"/>
                    <a:pt x="106" y="83"/>
                  </a:cubicBezTo>
                  <a:close/>
                  <a:moveTo>
                    <a:pt x="108" y="132"/>
                  </a:moveTo>
                  <a:cubicBezTo>
                    <a:pt x="108" y="132"/>
                    <a:pt x="108" y="132"/>
                    <a:pt x="109" y="132"/>
                  </a:cubicBezTo>
                  <a:cubicBezTo>
                    <a:pt x="109" y="134"/>
                    <a:pt x="109" y="135"/>
                    <a:pt x="109" y="136"/>
                  </a:cubicBezTo>
                  <a:cubicBezTo>
                    <a:pt x="108" y="136"/>
                    <a:pt x="107" y="132"/>
                    <a:pt x="108" y="132"/>
                  </a:cubicBezTo>
                  <a:close/>
                  <a:moveTo>
                    <a:pt x="109" y="137"/>
                  </a:moveTo>
                  <a:cubicBezTo>
                    <a:pt x="110" y="138"/>
                    <a:pt x="110" y="140"/>
                    <a:pt x="109" y="142"/>
                  </a:cubicBezTo>
                  <a:cubicBezTo>
                    <a:pt x="107" y="141"/>
                    <a:pt x="109" y="138"/>
                    <a:pt x="109" y="137"/>
                  </a:cubicBezTo>
                  <a:close/>
                  <a:moveTo>
                    <a:pt x="109" y="127"/>
                  </a:moveTo>
                  <a:cubicBezTo>
                    <a:pt x="109" y="125"/>
                    <a:pt x="111" y="126"/>
                    <a:pt x="111" y="124"/>
                  </a:cubicBezTo>
                  <a:cubicBezTo>
                    <a:pt x="114" y="124"/>
                    <a:pt x="114" y="129"/>
                    <a:pt x="112" y="129"/>
                  </a:cubicBezTo>
                  <a:cubicBezTo>
                    <a:pt x="112" y="127"/>
                    <a:pt x="111" y="126"/>
                    <a:pt x="109" y="127"/>
                  </a:cubicBezTo>
                  <a:close/>
                  <a:moveTo>
                    <a:pt x="110" y="73"/>
                  </a:moveTo>
                  <a:cubicBezTo>
                    <a:pt x="112" y="75"/>
                    <a:pt x="117" y="83"/>
                    <a:pt x="112" y="85"/>
                  </a:cubicBezTo>
                  <a:cubicBezTo>
                    <a:pt x="111" y="81"/>
                    <a:pt x="110" y="77"/>
                    <a:pt x="110" y="73"/>
                  </a:cubicBezTo>
                  <a:close/>
                  <a:moveTo>
                    <a:pt x="112" y="147"/>
                  </a:moveTo>
                  <a:cubicBezTo>
                    <a:pt x="112" y="147"/>
                    <a:pt x="113" y="147"/>
                    <a:pt x="113" y="147"/>
                  </a:cubicBezTo>
                  <a:cubicBezTo>
                    <a:pt x="113" y="145"/>
                    <a:pt x="113" y="143"/>
                    <a:pt x="113" y="141"/>
                  </a:cubicBezTo>
                  <a:cubicBezTo>
                    <a:pt x="115" y="145"/>
                    <a:pt x="114" y="149"/>
                    <a:pt x="115" y="153"/>
                  </a:cubicBezTo>
                  <a:cubicBezTo>
                    <a:pt x="114" y="154"/>
                    <a:pt x="113" y="150"/>
                    <a:pt x="113" y="148"/>
                  </a:cubicBezTo>
                  <a:cubicBezTo>
                    <a:pt x="112" y="148"/>
                    <a:pt x="112" y="149"/>
                    <a:pt x="112" y="150"/>
                  </a:cubicBezTo>
                  <a:cubicBezTo>
                    <a:pt x="111" y="150"/>
                    <a:pt x="112" y="147"/>
                    <a:pt x="112" y="147"/>
                  </a:cubicBezTo>
                  <a:close/>
                  <a:moveTo>
                    <a:pt x="115" y="191"/>
                  </a:moveTo>
                  <a:cubicBezTo>
                    <a:pt x="116" y="192"/>
                    <a:pt x="116" y="195"/>
                    <a:pt x="115" y="196"/>
                  </a:cubicBezTo>
                  <a:cubicBezTo>
                    <a:pt x="111" y="195"/>
                    <a:pt x="111" y="192"/>
                    <a:pt x="115" y="191"/>
                  </a:cubicBezTo>
                  <a:close/>
                  <a:moveTo>
                    <a:pt x="110" y="66"/>
                  </a:moveTo>
                  <a:cubicBezTo>
                    <a:pt x="111" y="66"/>
                    <a:pt x="111" y="66"/>
                    <a:pt x="111" y="65"/>
                  </a:cubicBezTo>
                  <a:cubicBezTo>
                    <a:pt x="114" y="67"/>
                    <a:pt x="114" y="71"/>
                    <a:pt x="116" y="72"/>
                  </a:cubicBezTo>
                  <a:cubicBezTo>
                    <a:pt x="115" y="73"/>
                    <a:pt x="112" y="68"/>
                    <a:pt x="110" y="66"/>
                  </a:cubicBezTo>
                  <a:close/>
                  <a:moveTo>
                    <a:pt x="109" y="55"/>
                  </a:moveTo>
                  <a:cubicBezTo>
                    <a:pt x="106" y="50"/>
                    <a:pt x="100" y="46"/>
                    <a:pt x="105" y="41"/>
                  </a:cubicBezTo>
                  <a:cubicBezTo>
                    <a:pt x="108" y="43"/>
                    <a:pt x="109" y="47"/>
                    <a:pt x="112" y="50"/>
                  </a:cubicBezTo>
                  <a:cubicBezTo>
                    <a:pt x="111" y="52"/>
                    <a:pt x="111" y="54"/>
                    <a:pt x="109" y="55"/>
                  </a:cubicBezTo>
                  <a:close/>
                  <a:moveTo>
                    <a:pt x="110" y="40"/>
                  </a:moveTo>
                  <a:cubicBezTo>
                    <a:pt x="118" y="43"/>
                    <a:pt x="123" y="51"/>
                    <a:pt x="125" y="60"/>
                  </a:cubicBezTo>
                  <a:cubicBezTo>
                    <a:pt x="119" y="54"/>
                    <a:pt x="114" y="48"/>
                    <a:pt x="110" y="40"/>
                  </a:cubicBezTo>
                  <a:close/>
                  <a:moveTo>
                    <a:pt x="118" y="37"/>
                  </a:moveTo>
                  <a:cubicBezTo>
                    <a:pt x="117" y="37"/>
                    <a:pt x="116" y="38"/>
                    <a:pt x="116" y="38"/>
                  </a:cubicBezTo>
                  <a:cubicBezTo>
                    <a:pt x="111" y="36"/>
                    <a:pt x="106" y="33"/>
                    <a:pt x="103" y="28"/>
                  </a:cubicBezTo>
                  <a:cubicBezTo>
                    <a:pt x="103" y="26"/>
                    <a:pt x="102" y="29"/>
                    <a:pt x="100" y="28"/>
                  </a:cubicBezTo>
                  <a:cubicBezTo>
                    <a:pt x="99" y="26"/>
                    <a:pt x="98" y="26"/>
                    <a:pt x="99" y="23"/>
                  </a:cubicBezTo>
                  <a:cubicBezTo>
                    <a:pt x="93" y="24"/>
                    <a:pt x="89" y="19"/>
                    <a:pt x="83" y="17"/>
                  </a:cubicBezTo>
                  <a:cubicBezTo>
                    <a:pt x="97" y="13"/>
                    <a:pt x="111" y="26"/>
                    <a:pt x="118" y="37"/>
                  </a:cubicBezTo>
                  <a:close/>
                  <a:moveTo>
                    <a:pt x="87" y="12"/>
                  </a:moveTo>
                  <a:cubicBezTo>
                    <a:pt x="82" y="12"/>
                    <a:pt x="80" y="14"/>
                    <a:pt x="75" y="14"/>
                  </a:cubicBezTo>
                  <a:cubicBezTo>
                    <a:pt x="75" y="11"/>
                    <a:pt x="72" y="9"/>
                    <a:pt x="73" y="7"/>
                  </a:cubicBezTo>
                  <a:cubicBezTo>
                    <a:pt x="77" y="9"/>
                    <a:pt x="84" y="8"/>
                    <a:pt x="87" y="12"/>
                  </a:cubicBezTo>
                  <a:close/>
                  <a:moveTo>
                    <a:pt x="78" y="35"/>
                  </a:moveTo>
                  <a:cubicBezTo>
                    <a:pt x="75" y="32"/>
                    <a:pt x="74" y="28"/>
                    <a:pt x="72" y="24"/>
                  </a:cubicBezTo>
                  <a:cubicBezTo>
                    <a:pt x="70" y="24"/>
                    <a:pt x="70" y="25"/>
                    <a:pt x="69" y="25"/>
                  </a:cubicBezTo>
                  <a:cubicBezTo>
                    <a:pt x="69" y="27"/>
                    <a:pt x="72" y="29"/>
                    <a:pt x="69" y="30"/>
                  </a:cubicBezTo>
                  <a:cubicBezTo>
                    <a:pt x="72" y="32"/>
                    <a:pt x="74" y="37"/>
                    <a:pt x="76" y="40"/>
                  </a:cubicBezTo>
                  <a:cubicBezTo>
                    <a:pt x="75" y="43"/>
                    <a:pt x="77" y="48"/>
                    <a:pt x="72" y="47"/>
                  </a:cubicBezTo>
                  <a:cubicBezTo>
                    <a:pt x="71" y="41"/>
                    <a:pt x="67" y="39"/>
                    <a:pt x="65" y="35"/>
                  </a:cubicBezTo>
                  <a:cubicBezTo>
                    <a:pt x="68" y="29"/>
                    <a:pt x="67" y="23"/>
                    <a:pt x="72" y="17"/>
                  </a:cubicBezTo>
                  <a:cubicBezTo>
                    <a:pt x="74" y="23"/>
                    <a:pt x="82" y="28"/>
                    <a:pt x="78" y="35"/>
                  </a:cubicBezTo>
                  <a:close/>
                  <a:moveTo>
                    <a:pt x="10" y="65"/>
                  </a:moveTo>
                  <a:cubicBezTo>
                    <a:pt x="12" y="65"/>
                    <a:pt x="12" y="64"/>
                    <a:pt x="14" y="64"/>
                  </a:cubicBezTo>
                  <a:cubicBezTo>
                    <a:pt x="13" y="69"/>
                    <a:pt x="12" y="74"/>
                    <a:pt x="11" y="77"/>
                  </a:cubicBezTo>
                  <a:cubicBezTo>
                    <a:pt x="8" y="72"/>
                    <a:pt x="11" y="70"/>
                    <a:pt x="10" y="65"/>
                  </a:cubicBezTo>
                  <a:close/>
                  <a:moveTo>
                    <a:pt x="12" y="102"/>
                  </a:moveTo>
                  <a:cubicBezTo>
                    <a:pt x="9" y="102"/>
                    <a:pt x="11" y="99"/>
                    <a:pt x="12" y="98"/>
                  </a:cubicBezTo>
                  <a:cubicBezTo>
                    <a:pt x="12" y="99"/>
                    <a:pt x="12" y="101"/>
                    <a:pt x="12" y="102"/>
                  </a:cubicBezTo>
                  <a:close/>
                  <a:moveTo>
                    <a:pt x="10" y="133"/>
                  </a:moveTo>
                  <a:cubicBezTo>
                    <a:pt x="10" y="133"/>
                    <a:pt x="12" y="133"/>
                    <a:pt x="12" y="133"/>
                  </a:cubicBezTo>
                  <a:cubicBezTo>
                    <a:pt x="14" y="141"/>
                    <a:pt x="19" y="147"/>
                    <a:pt x="20" y="154"/>
                  </a:cubicBezTo>
                  <a:cubicBezTo>
                    <a:pt x="15" y="149"/>
                    <a:pt x="13" y="141"/>
                    <a:pt x="10" y="133"/>
                  </a:cubicBezTo>
                  <a:close/>
                  <a:moveTo>
                    <a:pt x="13" y="55"/>
                  </a:moveTo>
                  <a:cubicBezTo>
                    <a:pt x="15" y="51"/>
                    <a:pt x="16" y="47"/>
                    <a:pt x="19" y="44"/>
                  </a:cubicBezTo>
                  <a:cubicBezTo>
                    <a:pt x="18" y="44"/>
                    <a:pt x="18" y="45"/>
                    <a:pt x="17" y="45"/>
                  </a:cubicBezTo>
                  <a:cubicBezTo>
                    <a:pt x="18" y="44"/>
                    <a:pt x="18" y="42"/>
                    <a:pt x="19" y="41"/>
                  </a:cubicBezTo>
                  <a:cubicBezTo>
                    <a:pt x="20" y="41"/>
                    <a:pt x="20" y="41"/>
                    <a:pt x="19" y="41"/>
                  </a:cubicBezTo>
                  <a:cubicBezTo>
                    <a:pt x="25" y="26"/>
                    <a:pt x="37" y="11"/>
                    <a:pt x="57" y="11"/>
                  </a:cubicBezTo>
                  <a:cubicBezTo>
                    <a:pt x="57" y="9"/>
                    <a:pt x="55" y="9"/>
                    <a:pt x="54" y="8"/>
                  </a:cubicBezTo>
                  <a:cubicBezTo>
                    <a:pt x="60" y="5"/>
                    <a:pt x="65" y="8"/>
                    <a:pt x="70" y="8"/>
                  </a:cubicBezTo>
                  <a:cubicBezTo>
                    <a:pt x="71" y="11"/>
                    <a:pt x="69" y="11"/>
                    <a:pt x="67" y="13"/>
                  </a:cubicBezTo>
                  <a:cubicBezTo>
                    <a:pt x="56" y="11"/>
                    <a:pt x="45" y="17"/>
                    <a:pt x="38" y="23"/>
                  </a:cubicBezTo>
                  <a:cubicBezTo>
                    <a:pt x="37" y="23"/>
                    <a:pt x="36" y="23"/>
                    <a:pt x="35" y="23"/>
                  </a:cubicBezTo>
                  <a:cubicBezTo>
                    <a:pt x="32" y="26"/>
                    <a:pt x="25" y="31"/>
                    <a:pt x="28" y="34"/>
                  </a:cubicBezTo>
                  <a:cubicBezTo>
                    <a:pt x="24" y="36"/>
                    <a:pt x="20" y="42"/>
                    <a:pt x="20" y="46"/>
                  </a:cubicBezTo>
                  <a:cubicBezTo>
                    <a:pt x="16" y="47"/>
                    <a:pt x="17" y="53"/>
                    <a:pt x="13" y="55"/>
                  </a:cubicBezTo>
                  <a:close/>
                  <a:moveTo>
                    <a:pt x="26" y="101"/>
                  </a:moveTo>
                  <a:cubicBezTo>
                    <a:pt x="20" y="99"/>
                    <a:pt x="23" y="91"/>
                    <a:pt x="23" y="86"/>
                  </a:cubicBezTo>
                  <a:cubicBezTo>
                    <a:pt x="28" y="89"/>
                    <a:pt x="26" y="93"/>
                    <a:pt x="26" y="101"/>
                  </a:cubicBezTo>
                  <a:close/>
                  <a:moveTo>
                    <a:pt x="23" y="70"/>
                  </a:moveTo>
                  <a:cubicBezTo>
                    <a:pt x="24" y="70"/>
                    <a:pt x="23" y="71"/>
                    <a:pt x="24" y="71"/>
                  </a:cubicBezTo>
                  <a:cubicBezTo>
                    <a:pt x="24" y="74"/>
                    <a:pt x="23" y="75"/>
                    <a:pt x="23" y="78"/>
                  </a:cubicBezTo>
                  <a:cubicBezTo>
                    <a:pt x="19" y="77"/>
                    <a:pt x="22" y="72"/>
                    <a:pt x="23" y="70"/>
                  </a:cubicBezTo>
                  <a:close/>
                  <a:moveTo>
                    <a:pt x="26" y="83"/>
                  </a:moveTo>
                  <a:cubicBezTo>
                    <a:pt x="25" y="82"/>
                    <a:pt x="27" y="79"/>
                    <a:pt x="27" y="78"/>
                  </a:cubicBezTo>
                  <a:cubicBezTo>
                    <a:pt x="29" y="79"/>
                    <a:pt x="25" y="80"/>
                    <a:pt x="26" y="83"/>
                  </a:cubicBezTo>
                  <a:close/>
                  <a:moveTo>
                    <a:pt x="26" y="65"/>
                  </a:moveTo>
                  <a:cubicBezTo>
                    <a:pt x="24" y="63"/>
                    <a:pt x="27" y="63"/>
                    <a:pt x="27" y="61"/>
                  </a:cubicBezTo>
                  <a:cubicBezTo>
                    <a:pt x="29" y="61"/>
                    <a:pt x="28" y="67"/>
                    <a:pt x="26" y="65"/>
                  </a:cubicBezTo>
                  <a:close/>
                  <a:moveTo>
                    <a:pt x="22" y="65"/>
                  </a:moveTo>
                  <a:cubicBezTo>
                    <a:pt x="20" y="57"/>
                    <a:pt x="26" y="53"/>
                    <a:pt x="27" y="47"/>
                  </a:cubicBezTo>
                  <a:cubicBezTo>
                    <a:pt x="30" y="54"/>
                    <a:pt x="26" y="59"/>
                    <a:pt x="22" y="65"/>
                  </a:cubicBezTo>
                  <a:close/>
                  <a:moveTo>
                    <a:pt x="32" y="73"/>
                  </a:moveTo>
                  <a:cubicBezTo>
                    <a:pt x="30" y="71"/>
                    <a:pt x="31" y="70"/>
                    <a:pt x="31" y="68"/>
                  </a:cubicBezTo>
                  <a:cubicBezTo>
                    <a:pt x="32" y="69"/>
                    <a:pt x="31" y="72"/>
                    <a:pt x="32" y="73"/>
                  </a:cubicBezTo>
                  <a:close/>
                  <a:moveTo>
                    <a:pt x="32" y="40"/>
                  </a:moveTo>
                  <a:cubicBezTo>
                    <a:pt x="30" y="39"/>
                    <a:pt x="33" y="37"/>
                    <a:pt x="33" y="36"/>
                  </a:cubicBezTo>
                  <a:cubicBezTo>
                    <a:pt x="35" y="37"/>
                    <a:pt x="32" y="39"/>
                    <a:pt x="32" y="40"/>
                  </a:cubicBezTo>
                  <a:close/>
                  <a:moveTo>
                    <a:pt x="32" y="109"/>
                  </a:moveTo>
                  <a:cubicBezTo>
                    <a:pt x="33" y="106"/>
                    <a:pt x="33" y="104"/>
                    <a:pt x="34" y="101"/>
                  </a:cubicBezTo>
                  <a:cubicBezTo>
                    <a:pt x="39" y="103"/>
                    <a:pt x="39" y="109"/>
                    <a:pt x="37" y="114"/>
                  </a:cubicBezTo>
                  <a:cubicBezTo>
                    <a:pt x="33" y="115"/>
                    <a:pt x="36" y="108"/>
                    <a:pt x="32" y="109"/>
                  </a:cubicBezTo>
                  <a:close/>
                  <a:moveTo>
                    <a:pt x="41" y="151"/>
                  </a:moveTo>
                  <a:cubicBezTo>
                    <a:pt x="38" y="149"/>
                    <a:pt x="36" y="146"/>
                    <a:pt x="35" y="142"/>
                  </a:cubicBezTo>
                  <a:cubicBezTo>
                    <a:pt x="35" y="141"/>
                    <a:pt x="36" y="140"/>
                    <a:pt x="36" y="138"/>
                  </a:cubicBezTo>
                  <a:cubicBezTo>
                    <a:pt x="40" y="140"/>
                    <a:pt x="44" y="145"/>
                    <a:pt x="41" y="151"/>
                  </a:cubicBezTo>
                  <a:close/>
                  <a:moveTo>
                    <a:pt x="42" y="186"/>
                  </a:moveTo>
                  <a:cubicBezTo>
                    <a:pt x="44" y="183"/>
                    <a:pt x="47" y="187"/>
                    <a:pt x="49" y="188"/>
                  </a:cubicBezTo>
                  <a:cubicBezTo>
                    <a:pt x="53" y="192"/>
                    <a:pt x="58" y="194"/>
                    <a:pt x="59" y="199"/>
                  </a:cubicBezTo>
                  <a:cubicBezTo>
                    <a:pt x="52" y="196"/>
                    <a:pt x="48" y="191"/>
                    <a:pt x="42" y="186"/>
                  </a:cubicBezTo>
                  <a:close/>
                  <a:moveTo>
                    <a:pt x="58" y="142"/>
                  </a:moveTo>
                  <a:cubicBezTo>
                    <a:pt x="57" y="138"/>
                    <a:pt x="57" y="134"/>
                    <a:pt x="55" y="130"/>
                  </a:cubicBezTo>
                  <a:cubicBezTo>
                    <a:pt x="60" y="129"/>
                    <a:pt x="62" y="140"/>
                    <a:pt x="58" y="142"/>
                  </a:cubicBezTo>
                  <a:close/>
                  <a:moveTo>
                    <a:pt x="60" y="152"/>
                  </a:moveTo>
                  <a:cubicBezTo>
                    <a:pt x="62" y="154"/>
                    <a:pt x="60" y="158"/>
                    <a:pt x="61" y="160"/>
                  </a:cubicBezTo>
                  <a:cubicBezTo>
                    <a:pt x="58" y="162"/>
                    <a:pt x="60" y="154"/>
                    <a:pt x="60" y="152"/>
                  </a:cubicBezTo>
                  <a:close/>
                  <a:moveTo>
                    <a:pt x="60" y="102"/>
                  </a:moveTo>
                  <a:cubicBezTo>
                    <a:pt x="65" y="105"/>
                    <a:pt x="69" y="113"/>
                    <a:pt x="66" y="120"/>
                  </a:cubicBezTo>
                  <a:cubicBezTo>
                    <a:pt x="60" y="117"/>
                    <a:pt x="63" y="108"/>
                    <a:pt x="60" y="102"/>
                  </a:cubicBezTo>
                  <a:close/>
                  <a:moveTo>
                    <a:pt x="63" y="197"/>
                  </a:moveTo>
                  <a:cubicBezTo>
                    <a:pt x="66" y="197"/>
                    <a:pt x="67" y="198"/>
                    <a:pt x="66" y="201"/>
                  </a:cubicBezTo>
                  <a:cubicBezTo>
                    <a:pt x="65" y="200"/>
                    <a:pt x="64" y="199"/>
                    <a:pt x="63" y="197"/>
                  </a:cubicBezTo>
                  <a:close/>
                  <a:moveTo>
                    <a:pt x="70" y="185"/>
                  </a:moveTo>
                  <a:cubicBezTo>
                    <a:pt x="66" y="183"/>
                    <a:pt x="63" y="179"/>
                    <a:pt x="65" y="175"/>
                  </a:cubicBezTo>
                  <a:cubicBezTo>
                    <a:pt x="68" y="176"/>
                    <a:pt x="69" y="180"/>
                    <a:pt x="71" y="182"/>
                  </a:cubicBezTo>
                  <a:cubicBezTo>
                    <a:pt x="71" y="184"/>
                    <a:pt x="69" y="183"/>
                    <a:pt x="70" y="185"/>
                  </a:cubicBezTo>
                  <a:close/>
                  <a:moveTo>
                    <a:pt x="70" y="165"/>
                  </a:moveTo>
                  <a:cubicBezTo>
                    <a:pt x="71" y="166"/>
                    <a:pt x="72" y="167"/>
                    <a:pt x="72" y="170"/>
                  </a:cubicBezTo>
                  <a:cubicBezTo>
                    <a:pt x="70" y="169"/>
                    <a:pt x="69" y="167"/>
                    <a:pt x="70" y="165"/>
                  </a:cubicBezTo>
                  <a:close/>
                  <a:moveTo>
                    <a:pt x="72" y="161"/>
                  </a:moveTo>
                  <a:cubicBezTo>
                    <a:pt x="70" y="160"/>
                    <a:pt x="71" y="157"/>
                    <a:pt x="72" y="156"/>
                  </a:cubicBezTo>
                  <a:cubicBezTo>
                    <a:pt x="73" y="156"/>
                    <a:pt x="72" y="159"/>
                    <a:pt x="72" y="161"/>
                  </a:cubicBezTo>
                  <a:close/>
                  <a:moveTo>
                    <a:pt x="73" y="210"/>
                  </a:moveTo>
                  <a:cubicBezTo>
                    <a:pt x="79" y="211"/>
                    <a:pt x="81" y="212"/>
                    <a:pt x="86" y="214"/>
                  </a:cubicBezTo>
                  <a:cubicBezTo>
                    <a:pt x="82" y="217"/>
                    <a:pt x="76" y="212"/>
                    <a:pt x="73" y="210"/>
                  </a:cubicBezTo>
                  <a:close/>
                  <a:moveTo>
                    <a:pt x="94" y="203"/>
                  </a:moveTo>
                  <a:cubicBezTo>
                    <a:pt x="96" y="198"/>
                    <a:pt x="100" y="200"/>
                    <a:pt x="103" y="202"/>
                  </a:cubicBezTo>
                  <a:cubicBezTo>
                    <a:pt x="100" y="209"/>
                    <a:pt x="91" y="208"/>
                    <a:pt x="87" y="203"/>
                  </a:cubicBezTo>
                  <a:cubicBezTo>
                    <a:pt x="88" y="201"/>
                    <a:pt x="93" y="203"/>
                    <a:pt x="94" y="203"/>
                  </a:cubicBezTo>
                  <a:close/>
                  <a:moveTo>
                    <a:pt x="87" y="215"/>
                  </a:moveTo>
                  <a:cubicBezTo>
                    <a:pt x="88" y="215"/>
                    <a:pt x="92" y="214"/>
                    <a:pt x="94" y="215"/>
                  </a:cubicBezTo>
                  <a:cubicBezTo>
                    <a:pt x="94" y="217"/>
                    <a:pt x="88" y="216"/>
                    <a:pt x="87" y="215"/>
                  </a:cubicBezTo>
                  <a:close/>
                  <a:moveTo>
                    <a:pt x="94" y="220"/>
                  </a:moveTo>
                  <a:cubicBezTo>
                    <a:pt x="103" y="217"/>
                    <a:pt x="109" y="213"/>
                    <a:pt x="118" y="211"/>
                  </a:cubicBezTo>
                  <a:cubicBezTo>
                    <a:pt x="114" y="218"/>
                    <a:pt x="104" y="220"/>
                    <a:pt x="94" y="220"/>
                  </a:cubicBezTo>
                  <a:close/>
                  <a:moveTo>
                    <a:pt x="118" y="132"/>
                  </a:moveTo>
                  <a:cubicBezTo>
                    <a:pt x="120" y="142"/>
                    <a:pt x="116" y="136"/>
                    <a:pt x="118" y="132"/>
                  </a:cubicBezTo>
                  <a:close/>
                  <a:moveTo>
                    <a:pt x="119" y="159"/>
                  </a:moveTo>
                  <a:cubicBezTo>
                    <a:pt x="117" y="157"/>
                    <a:pt x="120" y="151"/>
                    <a:pt x="119" y="150"/>
                  </a:cubicBezTo>
                  <a:cubicBezTo>
                    <a:pt x="120" y="150"/>
                    <a:pt x="120" y="151"/>
                    <a:pt x="121" y="151"/>
                  </a:cubicBezTo>
                  <a:cubicBezTo>
                    <a:pt x="120" y="153"/>
                    <a:pt x="120" y="156"/>
                    <a:pt x="119" y="159"/>
                  </a:cubicBezTo>
                  <a:close/>
                  <a:moveTo>
                    <a:pt x="121" y="138"/>
                  </a:moveTo>
                  <a:cubicBezTo>
                    <a:pt x="123" y="139"/>
                    <a:pt x="125" y="143"/>
                    <a:pt x="121" y="143"/>
                  </a:cubicBezTo>
                  <a:cubicBezTo>
                    <a:pt x="121" y="142"/>
                    <a:pt x="120" y="139"/>
                    <a:pt x="121" y="138"/>
                  </a:cubicBezTo>
                  <a:close/>
                  <a:moveTo>
                    <a:pt x="124" y="166"/>
                  </a:moveTo>
                  <a:cubicBezTo>
                    <a:pt x="119" y="165"/>
                    <a:pt x="124" y="159"/>
                    <a:pt x="124" y="156"/>
                  </a:cubicBezTo>
                  <a:cubicBezTo>
                    <a:pt x="128" y="158"/>
                    <a:pt x="125" y="163"/>
                    <a:pt x="124" y="166"/>
                  </a:cubicBezTo>
                  <a:close/>
                  <a:moveTo>
                    <a:pt x="125" y="109"/>
                  </a:moveTo>
                  <a:cubicBezTo>
                    <a:pt x="127" y="110"/>
                    <a:pt x="126" y="114"/>
                    <a:pt x="125" y="115"/>
                  </a:cubicBezTo>
                  <a:cubicBezTo>
                    <a:pt x="123" y="114"/>
                    <a:pt x="125" y="112"/>
                    <a:pt x="125" y="109"/>
                  </a:cubicBezTo>
                  <a:close/>
                  <a:moveTo>
                    <a:pt x="125" y="133"/>
                  </a:moveTo>
                  <a:cubicBezTo>
                    <a:pt x="124" y="132"/>
                    <a:pt x="125" y="131"/>
                    <a:pt x="124" y="129"/>
                  </a:cubicBezTo>
                  <a:cubicBezTo>
                    <a:pt x="125" y="129"/>
                    <a:pt x="125" y="130"/>
                    <a:pt x="126" y="130"/>
                  </a:cubicBezTo>
                  <a:cubicBezTo>
                    <a:pt x="127" y="132"/>
                    <a:pt x="125" y="132"/>
                    <a:pt x="125" y="133"/>
                  </a:cubicBezTo>
                  <a:close/>
                  <a:moveTo>
                    <a:pt x="124" y="118"/>
                  </a:moveTo>
                  <a:cubicBezTo>
                    <a:pt x="125" y="117"/>
                    <a:pt x="127" y="116"/>
                    <a:pt x="127" y="114"/>
                  </a:cubicBezTo>
                  <a:cubicBezTo>
                    <a:pt x="128" y="116"/>
                    <a:pt x="128" y="119"/>
                    <a:pt x="128" y="123"/>
                  </a:cubicBezTo>
                  <a:cubicBezTo>
                    <a:pt x="127" y="121"/>
                    <a:pt x="125" y="120"/>
                    <a:pt x="124" y="118"/>
                  </a:cubicBezTo>
                  <a:close/>
                  <a:moveTo>
                    <a:pt x="127" y="151"/>
                  </a:moveTo>
                  <a:cubicBezTo>
                    <a:pt x="126" y="150"/>
                    <a:pt x="128" y="149"/>
                    <a:pt x="128" y="148"/>
                  </a:cubicBezTo>
                  <a:cubicBezTo>
                    <a:pt x="130" y="148"/>
                    <a:pt x="129" y="151"/>
                    <a:pt x="127" y="151"/>
                  </a:cubicBezTo>
                  <a:close/>
                  <a:moveTo>
                    <a:pt x="130" y="93"/>
                  </a:moveTo>
                  <a:cubicBezTo>
                    <a:pt x="128" y="93"/>
                    <a:pt x="127" y="90"/>
                    <a:pt x="128" y="89"/>
                  </a:cubicBezTo>
                  <a:cubicBezTo>
                    <a:pt x="130" y="89"/>
                    <a:pt x="130" y="92"/>
                    <a:pt x="130" y="93"/>
                  </a:cubicBezTo>
                  <a:close/>
                  <a:moveTo>
                    <a:pt x="133" y="128"/>
                  </a:moveTo>
                  <a:cubicBezTo>
                    <a:pt x="133" y="128"/>
                    <a:pt x="133" y="128"/>
                    <a:pt x="133" y="127"/>
                  </a:cubicBezTo>
                  <a:cubicBezTo>
                    <a:pt x="132" y="127"/>
                    <a:pt x="132" y="127"/>
                    <a:pt x="131" y="127"/>
                  </a:cubicBezTo>
                  <a:cubicBezTo>
                    <a:pt x="131" y="125"/>
                    <a:pt x="133" y="125"/>
                    <a:pt x="133" y="121"/>
                  </a:cubicBezTo>
                  <a:cubicBezTo>
                    <a:pt x="134" y="122"/>
                    <a:pt x="134" y="126"/>
                    <a:pt x="133" y="128"/>
                  </a:cubicBezTo>
                  <a:close/>
                  <a:moveTo>
                    <a:pt x="133" y="79"/>
                  </a:moveTo>
                  <a:cubicBezTo>
                    <a:pt x="131" y="78"/>
                    <a:pt x="129" y="78"/>
                    <a:pt x="128" y="77"/>
                  </a:cubicBezTo>
                  <a:cubicBezTo>
                    <a:pt x="127" y="78"/>
                    <a:pt x="130" y="79"/>
                    <a:pt x="129" y="81"/>
                  </a:cubicBezTo>
                  <a:cubicBezTo>
                    <a:pt x="125" y="78"/>
                    <a:pt x="121" y="73"/>
                    <a:pt x="122" y="68"/>
                  </a:cubicBezTo>
                  <a:cubicBezTo>
                    <a:pt x="122" y="67"/>
                    <a:pt x="119" y="68"/>
                    <a:pt x="118" y="68"/>
                  </a:cubicBezTo>
                  <a:cubicBezTo>
                    <a:pt x="116" y="64"/>
                    <a:pt x="110" y="60"/>
                    <a:pt x="115" y="55"/>
                  </a:cubicBezTo>
                  <a:cubicBezTo>
                    <a:pt x="123" y="61"/>
                    <a:pt x="126" y="72"/>
                    <a:pt x="134" y="79"/>
                  </a:cubicBezTo>
                  <a:cubicBezTo>
                    <a:pt x="137" y="79"/>
                    <a:pt x="134" y="76"/>
                    <a:pt x="137" y="75"/>
                  </a:cubicBezTo>
                  <a:cubicBezTo>
                    <a:pt x="138" y="79"/>
                    <a:pt x="139" y="84"/>
                    <a:pt x="142" y="85"/>
                  </a:cubicBezTo>
                  <a:cubicBezTo>
                    <a:pt x="142" y="94"/>
                    <a:pt x="146" y="104"/>
                    <a:pt x="142" y="111"/>
                  </a:cubicBezTo>
                  <a:cubicBezTo>
                    <a:pt x="140" y="108"/>
                    <a:pt x="141" y="102"/>
                    <a:pt x="138" y="101"/>
                  </a:cubicBezTo>
                  <a:cubicBezTo>
                    <a:pt x="144" y="93"/>
                    <a:pt x="131" y="87"/>
                    <a:pt x="133" y="79"/>
                  </a:cubicBezTo>
                  <a:close/>
                  <a:moveTo>
                    <a:pt x="137" y="185"/>
                  </a:moveTo>
                  <a:cubicBezTo>
                    <a:pt x="142" y="163"/>
                    <a:pt x="144" y="134"/>
                    <a:pt x="148" y="111"/>
                  </a:cubicBezTo>
                  <a:cubicBezTo>
                    <a:pt x="153" y="135"/>
                    <a:pt x="148" y="165"/>
                    <a:pt x="137" y="18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" name="Freeform 9"/>
            <p:cNvSpPr>
              <a:spLocks noEditPoints="1"/>
            </p:cNvSpPr>
            <p:nvPr/>
          </p:nvSpPr>
          <p:spPr bwMode="auto">
            <a:xfrm>
              <a:off x="6649474" y="2614574"/>
              <a:ext cx="437966" cy="666576"/>
            </a:xfrm>
            <a:custGeom>
              <a:avLst/>
              <a:gdLst>
                <a:gd name="T0" fmla="*/ 7 w 134"/>
                <a:gd name="T1" fmla="*/ 81 h 204"/>
                <a:gd name="T2" fmla="*/ 14 w 134"/>
                <a:gd name="T3" fmla="*/ 30 h 204"/>
                <a:gd name="T4" fmla="*/ 86 w 134"/>
                <a:gd name="T5" fmla="*/ 198 h 204"/>
                <a:gd name="T6" fmla="*/ 88 w 134"/>
                <a:gd name="T7" fmla="*/ 11 h 204"/>
                <a:gd name="T8" fmla="*/ 65 w 134"/>
                <a:gd name="T9" fmla="*/ 6 h 204"/>
                <a:gd name="T10" fmla="*/ 116 w 134"/>
                <a:gd name="T11" fmla="*/ 147 h 204"/>
                <a:gd name="T12" fmla="*/ 110 w 134"/>
                <a:gd name="T13" fmla="*/ 105 h 204"/>
                <a:gd name="T14" fmla="*/ 116 w 134"/>
                <a:gd name="T15" fmla="*/ 124 h 204"/>
                <a:gd name="T16" fmla="*/ 41 w 134"/>
                <a:gd name="T17" fmla="*/ 114 h 204"/>
                <a:gd name="T18" fmla="*/ 42 w 134"/>
                <a:gd name="T19" fmla="*/ 86 h 204"/>
                <a:gd name="T20" fmla="*/ 53 w 134"/>
                <a:gd name="T21" fmla="*/ 53 h 204"/>
                <a:gd name="T22" fmla="*/ 61 w 134"/>
                <a:gd name="T23" fmla="*/ 48 h 204"/>
                <a:gd name="T24" fmla="*/ 87 w 134"/>
                <a:gd name="T25" fmla="*/ 36 h 204"/>
                <a:gd name="T26" fmla="*/ 96 w 134"/>
                <a:gd name="T27" fmla="*/ 64 h 204"/>
                <a:gd name="T28" fmla="*/ 99 w 134"/>
                <a:gd name="T29" fmla="*/ 111 h 204"/>
                <a:gd name="T30" fmla="*/ 89 w 134"/>
                <a:gd name="T31" fmla="*/ 26 h 204"/>
                <a:gd name="T32" fmla="*/ 59 w 134"/>
                <a:gd name="T33" fmla="*/ 90 h 204"/>
                <a:gd name="T34" fmla="*/ 76 w 134"/>
                <a:gd name="T35" fmla="*/ 84 h 204"/>
                <a:gd name="T36" fmla="*/ 68 w 134"/>
                <a:gd name="T37" fmla="*/ 80 h 204"/>
                <a:gd name="T38" fmla="*/ 65 w 134"/>
                <a:gd name="T39" fmla="*/ 68 h 204"/>
                <a:gd name="T40" fmla="*/ 54 w 134"/>
                <a:gd name="T41" fmla="*/ 96 h 204"/>
                <a:gd name="T42" fmla="*/ 48 w 134"/>
                <a:gd name="T43" fmla="*/ 90 h 204"/>
                <a:gd name="T44" fmla="*/ 58 w 134"/>
                <a:gd name="T45" fmla="*/ 112 h 204"/>
                <a:gd name="T46" fmla="*/ 72 w 134"/>
                <a:gd name="T47" fmla="*/ 121 h 204"/>
                <a:gd name="T48" fmla="*/ 77 w 134"/>
                <a:gd name="T49" fmla="*/ 48 h 204"/>
                <a:gd name="T50" fmla="*/ 68 w 134"/>
                <a:gd name="T51" fmla="*/ 61 h 204"/>
                <a:gd name="T52" fmla="*/ 64 w 134"/>
                <a:gd name="T53" fmla="*/ 27 h 204"/>
                <a:gd name="T54" fmla="*/ 47 w 134"/>
                <a:gd name="T55" fmla="*/ 79 h 204"/>
                <a:gd name="T56" fmla="*/ 40 w 134"/>
                <a:gd name="T57" fmla="*/ 69 h 204"/>
                <a:gd name="T58" fmla="*/ 55 w 134"/>
                <a:gd name="T59" fmla="*/ 139 h 204"/>
                <a:gd name="T60" fmla="*/ 58 w 134"/>
                <a:gd name="T61" fmla="*/ 142 h 204"/>
                <a:gd name="T62" fmla="*/ 69 w 134"/>
                <a:gd name="T63" fmla="*/ 168 h 204"/>
                <a:gd name="T64" fmla="*/ 75 w 134"/>
                <a:gd name="T65" fmla="*/ 135 h 204"/>
                <a:gd name="T66" fmla="*/ 80 w 134"/>
                <a:gd name="T67" fmla="*/ 86 h 204"/>
                <a:gd name="T68" fmla="*/ 87 w 134"/>
                <a:gd name="T69" fmla="*/ 42 h 204"/>
                <a:gd name="T70" fmla="*/ 89 w 134"/>
                <a:gd name="T71" fmla="*/ 148 h 204"/>
                <a:gd name="T72" fmla="*/ 90 w 134"/>
                <a:gd name="T73" fmla="*/ 101 h 204"/>
                <a:gd name="T74" fmla="*/ 96 w 134"/>
                <a:gd name="T75" fmla="*/ 155 h 204"/>
                <a:gd name="T76" fmla="*/ 101 w 134"/>
                <a:gd name="T77" fmla="*/ 148 h 204"/>
                <a:gd name="T78" fmla="*/ 103 w 134"/>
                <a:gd name="T79" fmla="*/ 117 h 204"/>
                <a:gd name="T80" fmla="*/ 106 w 134"/>
                <a:gd name="T81" fmla="*/ 136 h 204"/>
                <a:gd name="T82" fmla="*/ 68 w 134"/>
                <a:gd name="T83" fmla="*/ 14 h 204"/>
                <a:gd name="T84" fmla="*/ 55 w 134"/>
                <a:gd name="T85" fmla="*/ 31 h 204"/>
                <a:gd name="T86" fmla="*/ 41 w 134"/>
                <a:gd name="T87" fmla="*/ 25 h 204"/>
                <a:gd name="T88" fmla="*/ 38 w 134"/>
                <a:gd name="T89" fmla="*/ 29 h 204"/>
                <a:gd name="T90" fmla="*/ 26 w 134"/>
                <a:gd name="T91" fmla="*/ 60 h 204"/>
                <a:gd name="T92" fmla="*/ 31 w 134"/>
                <a:gd name="T93" fmla="*/ 101 h 204"/>
                <a:gd name="T94" fmla="*/ 25 w 134"/>
                <a:gd name="T95" fmla="*/ 108 h 204"/>
                <a:gd name="T96" fmla="*/ 22 w 134"/>
                <a:gd name="T97" fmla="*/ 132 h 204"/>
                <a:gd name="T98" fmla="*/ 7 w 134"/>
                <a:gd name="T99" fmla="*/ 134 h 204"/>
                <a:gd name="T100" fmla="*/ 18 w 134"/>
                <a:gd name="T101" fmla="*/ 138 h 204"/>
                <a:gd name="T102" fmla="*/ 26 w 134"/>
                <a:gd name="T103" fmla="*/ 141 h 204"/>
                <a:gd name="T104" fmla="*/ 33 w 134"/>
                <a:gd name="T105" fmla="*/ 151 h 204"/>
                <a:gd name="T106" fmla="*/ 38 w 134"/>
                <a:gd name="T107" fmla="*/ 176 h 204"/>
                <a:gd name="T108" fmla="*/ 44 w 134"/>
                <a:gd name="T109" fmla="*/ 142 h 204"/>
                <a:gd name="T110" fmla="*/ 56 w 134"/>
                <a:gd name="T111" fmla="*/ 155 h 204"/>
                <a:gd name="T112" fmla="*/ 59 w 134"/>
                <a:gd name="T113" fmla="*/ 161 h 204"/>
                <a:gd name="T114" fmla="*/ 75 w 134"/>
                <a:gd name="T115" fmla="*/ 197 h 204"/>
                <a:gd name="T116" fmla="*/ 78 w 134"/>
                <a:gd name="T117" fmla="*/ 155 h 204"/>
                <a:gd name="T118" fmla="*/ 83 w 134"/>
                <a:gd name="T119" fmla="*/ 182 h 204"/>
                <a:gd name="T120" fmla="*/ 99 w 134"/>
                <a:gd name="T121" fmla="*/ 182 h 204"/>
                <a:gd name="T122" fmla="*/ 107 w 134"/>
                <a:gd name="T123" fmla="*/ 173 h 204"/>
                <a:gd name="T124" fmla="*/ 122 w 134"/>
                <a:gd name="T125" fmla="*/ 146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34" h="204">
                  <a:moveTo>
                    <a:pt x="117" y="32"/>
                  </a:moveTo>
                  <a:cubicBezTo>
                    <a:pt x="108" y="13"/>
                    <a:pt x="99" y="8"/>
                    <a:pt x="78" y="4"/>
                  </a:cubicBezTo>
                  <a:cubicBezTo>
                    <a:pt x="71" y="2"/>
                    <a:pt x="63" y="0"/>
                    <a:pt x="57" y="4"/>
                  </a:cubicBezTo>
                  <a:cubicBezTo>
                    <a:pt x="45" y="10"/>
                    <a:pt x="37" y="20"/>
                    <a:pt x="30" y="28"/>
                  </a:cubicBezTo>
                  <a:cubicBezTo>
                    <a:pt x="29" y="31"/>
                    <a:pt x="29" y="32"/>
                    <a:pt x="29" y="33"/>
                  </a:cubicBezTo>
                  <a:cubicBezTo>
                    <a:pt x="28" y="32"/>
                    <a:pt x="27" y="32"/>
                    <a:pt x="26" y="33"/>
                  </a:cubicBezTo>
                  <a:cubicBezTo>
                    <a:pt x="22" y="41"/>
                    <a:pt x="13" y="48"/>
                    <a:pt x="13" y="58"/>
                  </a:cubicBezTo>
                  <a:cubicBezTo>
                    <a:pt x="18" y="59"/>
                    <a:pt x="19" y="50"/>
                    <a:pt x="22" y="50"/>
                  </a:cubicBezTo>
                  <a:cubicBezTo>
                    <a:pt x="20" y="63"/>
                    <a:pt x="4" y="67"/>
                    <a:pt x="7" y="81"/>
                  </a:cubicBezTo>
                  <a:cubicBezTo>
                    <a:pt x="10" y="81"/>
                    <a:pt x="12" y="77"/>
                    <a:pt x="14" y="78"/>
                  </a:cubicBezTo>
                  <a:cubicBezTo>
                    <a:pt x="14" y="86"/>
                    <a:pt x="7" y="91"/>
                    <a:pt x="5" y="99"/>
                  </a:cubicBezTo>
                  <a:cubicBezTo>
                    <a:pt x="6" y="103"/>
                    <a:pt x="6" y="107"/>
                    <a:pt x="9" y="111"/>
                  </a:cubicBezTo>
                  <a:cubicBezTo>
                    <a:pt x="7" y="112"/>
                    <a:pt x="7" y="115"/>
                    <a:pt x="4" y="115"/>
                  </a:cubicBezTo>
                  <a:cubicBezTo>
                    <a:pt x="4" y="103"/>
                    <a:pt x="4" y="94"/>
                    <a:pt x="3" y="84"/>
                  </a:cubicBezTo>
                  <a:cubicBezTo>
                    <a:pt x="5" y="77"/>
                    <a:pt x="6" y="72"/>
                    <a:pt x="6" y="64"/>
                  </a:cubicBezTo>
                  <a:cubicBezTo>
                    <a:pt x="10" y="60"/>
                    <a:pt x="11" y="53"/>
                    <a:pt x="12" y="45"/>
                  </a:cubicBezTo>
                  <a:cubicBezTo>
                    <a:pt x="17" y="30"/>
                    <a:pt x="27" y="16"/>
                    <a:pt x="41" y="8"/>
                  </a:cubicBezTo>
                  <a:cubicBezTo>
                    <a:pt x="28" y="10"/>
                    <a:pt x="20" y="21"/>
                    <a:pt x="14" y="30"/>
                  </a:cubicBezTo>
                  <a:cubicBezTo>
                    <a:pt x="10" y="37"/>
                    <a:pt x="10" y="43"/>
                    <a:pt x="7" y="52"/>
                  </a:cubicBezTo>
                  <a:cubicBezTo>
                    <a:pt x="6" y="57"/>
                    <a:pt x="4" y="62"/>
                    <a:pt x="3" y="66"/>
                  </a:cubicBezTo>
                  <a:cubicBezTo>
                    <a:pt x="1" y="75"/>
                    <a:pt x="1" y="84"/>
                    <a:pt x="1" y="93"/>
                  </a:cubicBezTo>
                  <a:cubicBezTo>
                    <a:pt x="1" y="103"/>
                    <a:pt x="0" y="115"/>
                    <a:pt x="1" y="123"/>
                  </a:cubicBezTo>
                  <a:cubicBezTo>
                    <a:pt x="3" y="136"/>
                    <a:pt x="8" y="149"/>
                    <a:pt x="13" y="157"/>
                  </a:cubicBezTo>
                  <a:cubicBezTo>
                    <a:pt x="17" y="164"/>
                    <a:pt x="23" y="168"/>
                    <a:pt x="24" y="175"/>
                  </a:cubicBezTo>
                  <a:cubicBezTo>
                    <a:pt x="26" y="174"/>
                    <a:pt x="27" y="175"/>
                    <a:pt x="28" y="176"/>
                  </a:cubicBezTo>
                  <a:cubicBezTo>
                    <a:pt x="36" y="189"/>
                    <a:pt x="48" y="197"/>
                    <a:pt x="62" y="204"/>
                  </a:cubicBezTo>
                  <a:cubicBezTo>
                    <a:pt x="70" y="203"/>
                    <a:pt x="79" y="201"/>
                    <a:pt x="86" y="198"/>
                  </a:cubicBezTo>
                  <a:cubicBezTo>
                    <a:pt x="88" y="199"/>
                    <a:pt x="88" y="202"/>
                    <a:pt x="92" y="201"/>
                  </a:cubicBezTo>
                  <a:cubicBezTo>
                    <a:pt x="94" y="200"/>
                    <a:pt x="91" y="198"/>
                    <a:pt x="93" y="197"/>
                  </a:cubicBezTo>
                  <a:cubicBezTo>
                    <a:pt x="97" y="196"/>
                    <a:pt x="99" y="196"/>
                    <a:pt x="102" y="198"/>
                  </a:cubicBezTo>
                  <a:cubicBezTo>
                    <a:pt x="104" y="197"/>
                    <a:pt x="103" y="195"/>
                    <a:pt x="102" y="193"/>
                  </a:cubicBezTo>
                  <a:cubicBezTo>
                    <a:pt x="113" y="183"/>
                    <a:pt x="128" y="167"/>
                    <a:pt x="128" y="149"/>
                  </a:cubicBezTo>
                  <a:cubicBezTo>
                    <a:pt x="128" y="135"/>
                    <a:pt x="134" y="119"/>
                    <a:pt x="134" y="105"/>
                  </a:cubicBezTo>
                  <a:cubicBezTo>
                    <a:pt x="134" y="95"/>
                    <a:pt x="131" y="81"/>
                    <a:pt x="130" y="69"/>
                  </a:cubicBezTo>
                  <a:cubicBezTo>
                    <a:pt x="128" y="51"/>
                    <a:pt x="123" y="44"/>
                    <a:pt x="117" y="32"/>
                  </a:cubicBezTo>
                  <a:close/>
                  <a:moveTo>
                    <a:pt x="88" y="11"/>
                  </a:moveTo>
                  <a:cubicBezTo>
                    <a:pt x="99" y="8"/>
                    <a:pt x="112" y="26"/>
                    <a:pt x="116" y="36"/>
                  </a:cubicBezTo>
                  <a:cubicBezTo>
                    <a:pt x="119" y="43"/>
                    <a:pt x="125" y="51"/>
                    <a:pt x="126" y="59"/>
                  </a:cubicBezTo>
                  <a:cubicBezTo>
                    <a:pt x="127" y="67"/>
                    <a:pt x="126" y="74"/>
                    <a:pt x="128" y="81"/>
                  </a:cubicBezTo>
                  <a:cubicBezTo>
                    <a:pt x="126" y="81"/>
                    <a:pt x="125" y="77"/>
                    <a:pt x="125" y="74"/>
                  </a:cubicBezTo>
                  <a:cubicBezTo>
                    <a:pt x="123" y="68"/>
                    <a:pt x="124" y="59"/>
                    <a:pt x="121" y="53"/>
                  </a:cubicBezTo>
                  <a:cubicBezTo>
                    <a:pt x="121" y="52"/>
                    <a:pt x="118" y="52"/>
                    <a:pt x="117" y="51"/>
                  </a:cubicBezTo>
                  <a:cubicBezTo>
                    <a:pt x="114" y="40"/>
                    <a:pt x="105" y="30"/>
                    <a:pt x="97" y="22"/>
                  </a:cubicBezTo>
                  <a:cubicBezTo>
                    <a:pt x="92" y="16"/>
                    <a:pt x="86" y="8"/>
                    <a:pt x="75" y="7"/>
                  </a:cubicBezTo>
                  <a:cubicBezTo>
                    <a:pt x="72" y="7"/>
                    <a:pt x="67" y="10"/>
                    <a:pt x="65" y="6"/>
                  </a:cubicBezTo>
                  <a:cubicBezTo>
                    <a:pt x="72" y="3"/>
                    <a:pt x="81" y="7"/>
                    <a:pt x="88" y="11"/>
                  </a:cubicBezTo>
                  <a:close/>
                  <a:moveTo>
                    <a:pt x="109" y="148"/>
                  </a:moveTo>
                  <a:cubicBezTo>
                    <a:pt x="108" y="145"/>
                    <a:pt x="109" y="142"/>
                    <a:pt x="113" y="142"/>
                  </a:cubicBezTo>
                  <a:cubicBezTo>
                    <a:pt x="113" y="137"/>
                    <a:pt x="116" y="135"/>
                    <a:pt x="118" y="132"/>
                  </a:cubicBezTo>
                  <a:cubicBezTo>
                    <a:pt x="119" y="138"/>
                    <a:pt x="117" y="146"/>
                    <a:pt x="109" y="148"/>
                  </a:cubicBezTo>
                  <a:close/>
                  <a:moveTo>
                    <a:pt x="116" y="147"/>
                  </a:moveTo>
                  <a:cubicBezTo>
                    <a:pt x="115" y="149"/>
                    <a:pt x="116" y="151"/>
                    <a:pt x="113" y="151"/>
                  </a:cubicBezTo>
                  <a:cubicBezTo>
                    <a:pt x="113" y="149"/>
                    <a:pt x="114" y="148"/>
                    <a:pt x="114" y="147"/>
                  </a:cubicBezTo>
                  <a:cubicBezTo>
                    <a:pt x="115" y="147"/>
                    <a:pt x="116" y="147"/>
                    <a:pt x="116" y="147"/>
                  </a:cubicBezTo>
                  <a:close/>
                  <a:moveTo>
                    <a:pt x="112" y="130"/>
                  </a:moveTo>
                  <a:cubicBezTo>
                    <a:pt x="115" y="130"/>
                    <a:pt x="112" y="134"/>
                    <a:pt x="111" y="132"/>
                  </a:cubicBezTo>
                  <a:cubicBezTo>
                    <a:pt x="110" y="130"/>
                    <a:pt x="113" y="132"/>
                    <a:pt x="112" y="130"/>
                  </a:cubicBezTo>
                  <a:close/>
                  <a:moveTo>
                    <a:pt x="110" y="129"/>
                  </a:moveTo>
                  <a:cubicBezTo>
                    <a:pt x="108" y="128"/>
                    <a:pt x="110" y="126"/>
                    <a:pt x="111" y="126"/>
                  </a:cubicBezTo>
                  <a:cubicBezTo>
                    <a:pt x="112" y="128"/>
                    <a:pt x="110" y="128"/>
                    <a:pt x="110" y="129"/>
                  </a:cubicBezTo>
                  <a:close/>
                  <a:moveTo>
                    <a:pt x="116" y="124"/>
                  </a:moveTo>
                  <a:cubicBezTo>
                    <a:pt x="113" y="120"/>
                    <a:pt x="117" y="119"/>
                    <a:pt x="119" y="116"/>
                  </a:cubicBezTo>
                  <a:cubicBezTo>
                    <a:pt x="115" y="113"/>
                    <a:pt x="111" y="110"/>
                    <a:pt x="110" y="105"/>
                  </a:cubicBezTo>
                  <a:cubicBezTo>
                    <a:pt x="112" y="105"/>
                    <a:pt x="112" y="107"/>
                    <a:pt x="113" y="109"/>
                  </a:cubicBezTo>
                  <a:cubicBezTo>
                    <a:pt x="114" y="109"/>
                    <a:pt x="115" y="109"/>
                    <a:pt x="117" y="109"/>
                  </a:cubicBezTo>
                  <a:cubicBezTo>
                    <a:pt x="116" y="106"/>
                    <a:pt x="117" y="102"/>
                    <a:pt x="114" y="100"/>
                  </a:cubicBezTo>
                  <a:cubicBezTo>
                    <a:pt x="115" y="98"/>
                    <a:pt x="116" y="96"/>
                    <a:pt x="118" y="95"/>
                  </a:cubicBezTo>
                  <a:cubicBezTo>
                    <a:pt x="118" y="92"/>
                    <a:pt x="115" y="93"/>
                    <a:pt x="114" y="91"/>
                  </a:cubicBezTo>
                  <a:cubicBezTo>
                    <a:pt x="123" y="83"/>
                    <a:pt x="107" y="71"/>
                    <a:pt x="110" y="63"/>
                  </a:cubicBezTo>
                  <a:cubicBezTo>
                    <a:pt x="113" y="69"/>
                    <a:pt x="118" y="75"/>
                    <a:pt x="120" y="82"/>
                  </a:cubicBezTo>
                  <a:cubicBezTo>
                    <a:pt x="124" y="93"/>
                    <a:pt x="118" y="109"/>
                    <a:pt x="119" y="124"/>
                  </a:cubicBezTo>
                  <a:cubicBezTo>
                    <a:pt x="117" y="123"/>
                    <a:pt x="117" y="124"/>
                    <a:pt x="116" y="124"/>
                  </a:cubicBezTo>
                  <a:close/>
                  <a:moveTo>
                    <a:pt x="84" y="147"/>
                  </a:moveTo>
                  <a:cubicBezTo>
                    <a:pt x="86" y="148"/>
                    <a:pt x="86" y="150"/>
                    <a:pt x="89" y="149"/>
                  </a:cubicBezTo>
                  <a:cubicBezTo>
                    <a:pt x="88" y="154"/>
                    <a:pt x="83" y="150"/>
                    <a:pt x="84" y="147"/>
                  </a:cubicBezTo>
                  <a:close/>
                  <a:moveTo>
                    <a:pt x="86" y="170"/>
                  </a:moveTo>
                  <a:cubicBezTo>
                    <a:pt x="83" y="169"/>
                    <a:pt x="85" y="167"/>
                    <a:pt x="86" y="166"/>
                  </a:cubicBezTo>
                  <a:cubicBezTo>
                    <a:pt x="88" y="166"/>
                    <a:pt x="86" y="169"/>
                    <a:pt x="86" y="170"/>
                  </a:cubicBezTo>
                  <a:close/>
                  <a:moveTo>
                    <a:pt x="44" y="126"/>
                  </a:moveTo>
                  <a:cubicBezTo>
                    <a:pt x="42" y="124"/>
                    <a:pt x="41" y="121"/>
                    <a:pt x="38" y="118"/>
                  </a:cubicBezTo>
                  <a:cubicBezTo>
                    <a:pt x="39" y="116"/>
                    <a:pt x="40" y="116"/>
                    <a:pt x="41" y="114"/>
                  </a:cubicBezTo>
                  <a:cubicBezTo>
                    <a:pt x="43" y="116"/>
                    <a:pt x="45" y="120"/>
                    <a:pt x="47" y="122"/>
                  </a:cubicBezTo>
                  <a:cubicBezTo>
                    <a:pt x="47" y="124"/>
                    <a:pt x="45" y="124"/>
                    <a:pt x="44" y="126"/>
                  </a:cubicBezTo>
                  <a:close/>
                  <a:moveTo>
                    <a:pt x="45" y="135"/>
                  </a:moveTo>
                  <a:cubicBezTo>
                    <a:pt x="45" y="137"/>
                    <a:pt x="44" y="138"/>
                    <a:pt x="43" y="139"/>
                  </a:cubicBezTo>
                  <a:cubicBezTo>
                    <a:pt x="41" y="138"/>
                    <a:pt x="42" y="137"/>
                    <a:pt x="43" y="134"/>
                  </a:cubicBezTo>
                  <a:cubicBezTo>
                    <a:pt x="44" y="134"/>
                    <a:pt x="44" y="135"/>
                    <a:pt x="45" y="135"/>
                  </a:cubicBezTo>
                  <a:close/>
                  <a:moveTo>
                    <a:pt x="34" y="84"/>
                  </a:moveTo>
                  <a:cubicBezTo>
                    <a:pt x="34" y="81"/>
                    <a:pt x="37" y="82"/>
                    <a:pt x="37" y="79"/>
                  </a:cubicBezTo>
                  <a:cubicBezTo>
                    <a:pt x="40" y="80"/>
                    <a:pt x="40" y="83"/>
                    <a:pt x="42" y="86"/>
                  </a:cubicBezTo>
                  <a:cubicBezTo>
                    <a:pt x="42" y="88"/>
                    <a:pt x="39" y="88"/>
                    <a:pt x="39" y="90"/>
                  </a:cubicBezTo>
                  <a:cubicBezTo>
                    <a:pt x="37" y="88"/>
                    <a:pt x="36" y="86"/>
                    <a:pt x="34" y="84"/>
                  </a:cubicBezTo>
                  <a:close/>
                  <a:moveTo>
                    <a:pt x="36" y="114"/>
                  </a:moveTo>
                  <a:cubicBezTo>
                    <a:pt x="34" y="113"/>
                    <a:pt x="33" y="111"/>
                    <a:pt x="32" y="109"/>
                  </a:cubicBezTo>
                  <a:cubicBezTo>
                    <a:pt x="37" y="107"/>
                    <a:pt x="40" y="111"/>
                    <a:pt x="36" y="114"/>
                  </a:cubicBezTo>
                  <a:close/>
                  <a:moveTo>
                    <a:pt x="53" y="53"/>
                  </a:moveTo>
                  <a:cubicBezTo>
                    <a:pt x="52" y="54"/>
                    <a:pt x="51" y="55"/>
                    <a:pt x="50" y="56"/>
                  </a:cubicBezTo>
                  <a:cubicBezTo>
                    <a:pt x="47" y="55"/>
                    <a:pt x="47" y="52"/>
                    <a:pt x="45" y="50"/>
                  </a:cubicBezTo>
                  <a:cubicBezTo>
                    <a:pt x="47" y="43"/>
                    <a:pt x="51" y="49"/>
                    <a:pt x="53" y="53"/>
                  </a:cubicBezTo>
                  <a:close/>
                  <a:moveTo>
                    <a:pt x="47" y="29"/>
                  </a:moveTo>
                  <a:cubicBezTo>
                    <a:pt x="50" y="30"/>
                    <a:pt x="50" y="33"/>
                    <a:pt x="52" y="35"/>
                  </a:cubicBezTo>
                  <a:cubicBezTo>
                    <a:pt x="51" y="36"/>
                    <a:pt x="50" y="36"/>
                    <a:pt x="50" y="37"/>
                  </a:cubicBezTo>
                  <a:cubicBezTo>
                    <a:pt x="48" y="35"/>
                    <a:pt x="45" y="32"/>
                    <a:pt x="47" y="29"/>
                  </a:cubicBezTo>
                  <a:close/>
                  <a:moveTo>
                    <a:pt x="61" y="48"/>
                  </a:moveTo>
                  <a:cubicBezTo>
                    <a:pt x="62" y="49"/>
                    <a:pt x="60" y="52"/>
                    <a:pt x="64" y="51"/>
                  </a:cubicBezTo>
                  <a:cubicBezTo>
                    <a:pt x="64" y="53"/>
                    <a:pt x="63" y="55"/>
                    <a:pt x="66" y="56"/>
                  </a:cubicBezTo>
                  <a:cubicBezTo>
                    <a:pt x="64" y="59"/>
                    <a:pt x="63" y="53"/>
                    <a:pt x="60" y="53"/>
                  </a:cubicBezTo>
                  <a:cubicBezTo>
                    <a:pt x="61" y="51"/>
                    <a:pt x="59" y="50"/>
                    <a:pt x="61" y="48"/>
                  </a:cubicBezTo>
                  <a:close/>
                  <a:moveTo>
                    <a:pt x="59" y="33"/>
                  </a:moveTo>
                  <a:cubicBezTo>
                    <a:pt x="61" y="34"/>
                    <a:pt x="64" y="39"/>
                    <a:pt x="62" y="41"/>
                  </a:cubicBezTo>
                  <a:cubicBezTo>
                    <a:pt x="60" y="40"/>
                    <a:pt x="56" y="36"/>
                    <a:pt x="59" y="33"/>
                  </a:cubicBezTo>
                  <a:close/>
                  <a:moveTo>
                    <a:pt x="89" y="51"/>
                  </a:moveTo>
                  <a:cubicBezTo>
                    <a:pt x="92" y="53"/>
                    <a:pt x="93" y="56"/>
                    <a:pt x="95" y="59"/>
                  </a:cubicBezTo>
                  <a:cubicBezTo>
                    <a:pt x="94" y="59"/>
                    <a:pt x="93" y="60"/>
                    <a:pt x="93" y="61"/>
                  </a:cubicBezTo>
                  <a:cubicBezTo>
                    <a:pt x="91" y="59"/>
                    <a:pt x="89" y="56"/>
                    <a:pt x="87" y="53"/>
                  </a:cubicBezTo>
                  <a:cubicBezTo>
                    <a:pt x="88" y="52"/>
                    <a:pt x="89" y="52"/>
                    <a:pt x="89" y="51"/>
                  </a:cubicBezTo>
                  <a:close/>
                  <a:moveTo>
                    <a:pt x="87" y="36"/>
                  </a:moveTo>
                  <a:cubicBezTo>
                    <a:pt x="87" y="34"/>
                    <a:pt x="88" y="33"/>
                    <a:pt x="89" y="31"/>
                  </a:cubicBezTo>
                  <a:cubicBezTo>
                    <a:pt x="91" y="33"/>
                    <a:pt x="92" y="35"/>
                    <a:pt x="93" y="38"/>
                  </a:cubicBezTo>
                  <a:cubicBezTo>
                    <a:pt x="90" y="41"/>
                    <a:pt x="90" y="37"/>
                    <a:pt x="87" y="36"/>
                  </a:cubicBezTo>
                  <a:close/>
                  <a:moveTo>
                    <a:pt x="93" y="47"/>
                  </a:moveTo>
                  <a:cubicBezTo>
                    <a:pt x="94" y="46"/>
                    <a:pt x="94" y="45"/>
                    <a:pt x="95" y="44"/>
                  </a:cubicBezTo>
                  <a:cubicBezTo>
                    <a:pt x="97" y="46"/>
                    <a:pt x="99" y="50"/>
                    <a:pt x="99" y="53"/>
                  </a:cubicBezTo>
                  <a:cubicBezTo>
                    <a:pt x="97" y="51"/>
                    <a:pt x="96" y="48"/>
                    <a:pt x="93" y="47"/>
                  </a:cubicBezTo>
                  <a:close/>
                  <a:moveTo>
                    <a:pt x="99" y="69"/>
                  </a:moveTo>
                  <a:cubicBezTo>
                    <a:pt x="97" y="69"/>
                    <a:pt x="96" y="67"/>
                    <a:pt x="96" y="64"/>
                  </a:cubicBezTo>
                  <a:cubicBezTo>
                    <a:pt x="98" y="64"/>
                    <a:pt x="98" y="68"/>
                    <a:pt x="99" y="69"/>
                  </a:cubicBezTo>
                  <a:close/>
                  <a:moveTo>
                    <a:pt x="93" y="91"/>
                  </a:moveTo>
                  <a:cubicBezTo>
                    <a:pt x="93" y="93"/>
                    <a:pt x="94" y="92"/>
                    <a:pt x="93" y="93"/>
                  </a:cubicBezTo>
                  <a:cubicBezTo>
                    <a:pt x="91" y="94"/>
                    <a:pt x="91" y="90"/>
                    <a:pt x="93" y="91"/>
                  </a:cubicBezTo>
                  <a:close/>
                  <a:moveTo>
                    <a:pt x="95" y="106"/>
                  </a:moveTo>
                  <a:cubicBezTo>
                    <a:pt x="96" y="107"/>
                    <a:pt x="97" y="107"/>
                    <a:pt x="97" y="108"/>
                  </a:cubicBezTo>
                  <a:cubicBezTo>
                    <a:pt x="97" y="110"/>
                    <a:pt x="95" y="110"/>
                    <a:pt x="95" y="111"/>
                  </a:cubicBezTo>
                  <a:cubicBezTo>
                    <a:pt x="93" y="110"/>
                    <a:pt x="94" y="108"/>
                    <a:pt x="95" y="106"/>
                  </a:cubicBezTo>
                  <a:close/>
                  <a:moveTo>
                    <a:pt x="99" y="111"/>
                  </a:moveTo>
                  <a:cubicBezTo>
                    <a:pt x="101" y="112"/>
                    <a:pt x="99" y="114"/>
                    <a:pt x="99" y="115"/>
                  </a:cubicBezTo>
                  <a:cubicBezTo>
                    <a:pt x="98" y="115"/>
                    <a:pt x="98" y="115"/>
                    <a:pt x="97" y="115"/>
                  </a:cubicBezTo>
                  <a:cubicBezTo>
                    <a:pt x="97" y="113"/>
                    <a:pt x="99" y="113"/>
                    <a:pt x="99" y="111"/>
                  </a:cubicBezTo>
                  <a:close/>
                  <a:moveTo>
                    <a:pt x="89" y="26"/>
                  </a:moveTo>
                  <a:cubicBezTo>
                    <a:pt x="87" y="27"/>
                    <a:pt x="87" y="29"/>
                    <a:pt x="84" y="29"/>
                  </a:cubicBezTo>
                  <a:cubicBezTo>
                    <a:pt x="83" y="27"/>
                    <a:pt x="82" y="25"/>
                    <a:pt x="81" y="23"/>
                  </a:cubicBezTo>
                  <a:cubicBezTo>
                    <a:pt x="83" y="21"/>
                    <a:pt x="85" y="19"/>
                    <a:pt x="87" y="16"/>
                  </a:cubicBezTo>
                  <a:cubicBezTo>
                    <a:pt x="93" y="21"/>
                    <a:pt x="99" y="26"/>
                    <a:pt x="101" y="36"/>
                  </a:cubicBezTo>
                  <a:cubicBezTo>
                    <a:pt x="96" y="34"/>
                    <a:pt x="94" y="28"/>
                    <a:pt x="89" y="26"/>
                  </a:cubicBezTo>
                  <a:close/>
                  <a:moveTo>
                    <a:pt x="79" y="17"/>
                  </a:moveTo>
                  <a:cubicBezTo>
                    <a:pt x="78" y="16"/>
                    <a:pt x="77" y="14"/>
                    <a:pt x="77" y="12"/>
                  </a:cubicBezTo>
                  <a:cubicBezTo>
                    <a:pt x="79" y="12"/>
                    <a:pt x="80" y="13"/>
                    <a:pt x="82" y="14"/>
                  </a:cubicBezTo>
                  <a:cubicBezTo>
                    <a:pt x="81" y="15"/>
                    <a:pt x="80" y="16"/>
                    <a:pt x="79" y="17"/>
                  </a:cubicBezTo>
                  <a:close/>
                  <a:moveTo>
                    <a:pt x="78" y="39"/>
                  </a:moveTo>
                  <a:cubicBezTo>
                    <a:pt x="75" y="39"/>
                    <a:pt x="75" y="36"/>
                    <a:pt x="74" y="34"/>
                  </a:cubicBezTo>
                  <a:cubicBezTo>
                    <a:pt x="77" y="22"/>
                    <a:pt x="85" y="34"/>
                    <a:pt x="78" y="39"/>
                  </a:cubicBezTo>
                  <a:close/>
                  <a:moveTo>
                    <a:pt x="65" y="98"/>
                  </a:moveTo>
                  <a:cubicBezTo>
                    <a:pt x="62" y="99"/>
                    <a:pt x="59" y="92"/>
                    <a:pt x="59" y="90"/>
                  </a:cubicBezTo>
                  <a:cubicBezTo>
                    <a:pt x="62" y="92"/>
                    <a:pt x="64" y="95"/>
                    <a:pt x="65" y="98"/>
                  </a:cubicBezTo>
                  <a:close/>
                  <a:moveTo>
                    <a:pt x="62" y="68"/>
                  </a:moveTo>
                  <a:cubicBezTo>
                    <a:pt x="62" y="69"/>
                    <a:pt x="62" y="70"/>
                    <a:pt x="62" y="71"/>
                  </a:cubicBezTo>
                  <a:cubicBezTo>
                    <a:pt x="60" y="71"/>
                    <a:pt x="60" y="68"/>
                    <a:pt x="62" y="68"/>
                  </a:cubicBezTo>
                  <a:close/>
                  <a:moveTo>
                    <a:pt x="71" y="90"/>
                  </a:moveTo>
                  <a:cubicBezTo>
                    <a:pt x="69" y="92"/>
                    <a:pt x="67" y="88"/>
                    <a:pt x="67" y="87"/>
                  </a:cubicBezTo>
                  <a:cubicBezTo>
                    <a:pt x="69" y="87"/>
                    <a:pt x="69" y="90"/>
                    <a:pt x="71" y="90"/>
                  </a:cubicBezTo>
                  <a:close/>
                  <a:moveTo>
                    <a:pt x="69" y="76"/>
                  </a:moveTo>
                  <a:cubicBezTo>
                    <a:pt x="72" y="70"/>
                    <a:pt x="78" y="82"/>
                    <a:pt x="76" y="84"/>
                  </a:cubicBezTo>
                  <a:cubicBezTo>
                    <a:pt x="73" y="82"/>
                    <a:pt x="72" y="78"/>
                    <a:pt x="69" y="76"/>
                  </a:cubicBezTo>
                  <a:close/>
                  <a:moveTo>
                    <a:pt x="74" y="109"/>
                  </a:moveTo>
                  <a:cubicBezTo>
                    <a:pt x="74" y="110"/>
                    <a:pt x="74" y="111"/>
                    <a:pt x="74" y="112"/>
                  </a:cubicBezTo>
                  <a:cubicBezTo>
                    <a:pt x="71" y="109"/>
                    <a:pt x="67" y="105"/>
                    <a:pt x="67" y="101"/>
                  </a:cubicBezTo>
                  <a:cubicBezTo>
                    <a:pt x="70" y="103"/>
                    <a:pt x="71" y="107"/>
                    <a:pt x="74" y="109"/>
                  </a:cubicBezTo>
                  <a:close/>
                  <a:moveTo>
                    <a:pt x="68" y="80"/>
                  </a:moveTo>
                  <a:cubicBezTo>
                    <a:pt x="68" y="79"/>
                    <a:pt x="68" y="79"/>
                    <a:pt x="68" y="78"/>
                  </a:cubicBezTo>
                  <a:cubicBezTo>
                    <a:pt x="69" y="78"/>
                    <a:pt x="70" y="79"/>
                    <a:pt x="69" y="80"/>
                  </a:cubicBezTo>
                  <a:cubicBezTo>
                    <a:pt x="69" y="80"/>
                    <a:pt x="68" y="80"/>
                    <a:pt x="68" y="80"/>
                  </a:cubicBezTo>
                  <a:close/>
                  <a:moveTo>
                    <a:pt x="67" y="71"/>
                  </a:moveTo>
                  <a:cubicBezTo>
                    <a:pt x="65" y="70"/>
                    <a:pt x="66" y="70"/>
                    <a:pt x="67" y="68"/>
                  </a:cubicBezTo>
                  <a:cubicBezTo>
                    <a:pt x="69" y="68"/>
                    <a:pt x="69" y="72"/>
                    <a:pt x="67" y="71"/>
                  </a:cubicBezTo>
                  <a:close/>
                  <a:moveTo>
                    <a:pt x="67" y="86"/>
                  </a:moveTo>
                  <a:cubicBezTo>
                    <a:pt x="67" y="86"/>
                    <a:pt x="64" y="84"/>
                    <a:pt x="64" y="83"/>
                  </a:cubicBezTo>
                  <a:cubicBezTo>
                    <a:pt x="66" y="81"/>
                    <a:pt x="66" y="84"/>
                    <a:pt x="67" y="86"/>
                  </a:cubicBezTo>
                  <a:close/>
                  <a:moveTo>
                    <a:pt x="65" y="68"/>
                  </a:moveTo>
                  <a:cubicBezTo>
                    <a:pt x="64" y="68"/>
                    <a:pt x="63" y="65"/>
                    <a:pt x="64" y="65"/>
                  </a:cubicBezTo>
                  <a:cubicBezTo>
                    <a:pt x="66" y="64"/>
                    <a:pt x="65" y="66"/>
                    <a:pt x="65" y="68"/>
                  </a:cubicBezTo>
                  <a:close/>
                  <a:moveTo>
                    <a:pt x="65" y="74"/>
                  </a:moveTo>
                  <a:cubicBezTo>
                    <a:pt x="63" y="74"/>
                    <a:pt x="63" y="73"/>
                    <a:pt x="63" y="71"/>
                  </a:cubicBezTo>
                  <a:cubicBezTo>
                    <a:pt x="64" y="71"/>
                    <a:pt x="65" y="72"/>
                    <a:pt x="65" y="74"/>
                  </a:cubicBezTo>
                  <a:close/>
                  <a:moveTo>
                    <a:pt x="56" y="80"/>
                  </a:moveTo>
                  <a:cubicBezTo>
                    <a:pt x="55" y="79"/>
                    <a:pt x="55" y="77"/>
                    <a:pt x="55" y="75"/>
                  </a:cubicBezTo>
                  <a:cubicBezTo>
                    <a:pt x="57" y="77"/>
                    <a:pt x="58" y="79"/>
                    <a:pt x="59" y="81"/>
                  </a:cubicBezTo>
                  <a:cubicBezTo>
                    <a:pt x="57" y="82"/>
                    <a:pt x="57" y="78"/>
                    <a:pt x="56" y="80"/>
                  </a:cubicBezTo>
                  <a:close/>
                  <a:moveTo>
                    <a:pt x="59" y="105"/>
                  </a:moveTo>
                  <a:cubicBezTo>
                    <a:pt x="56" y="104"/>
                    <a:pt x="53" y="100"/>
                    <a:pt x="54" y="96"/>
                  </a:cubicBezTo>
                  <a:cubicBezTo>
                    <a:pt x="56" y="99"/>
                    <a:pt x="60" y="102"/>
                    <a:pt x="59" y="105"/>
                  </a:cubicBezTo>
                  <a:close/>
                  <a:moveTo>
                    <a:pt x="51" y="80"/>
                  </a:moveTo>
                  <a:cubicBezTo>
                    <a:pt x="53" y="80"/>
                    <a:pt x="53" y="81"/>
                    <a:pt x="54" y="83"/>
                  </a:cubicBezTo>
                  <a:cubicBezTo>
                    <a:pt x="53" y="82"/>
                    <a:pt x="51" y="82"/>
                    <a:pt x="51" y="80"/>
                  </a:cubicBezTo>
                  <a:close/>
                  <a:moveTo>
                    <a:pt x="52" y="73"/>
                  </a:moveTo>
                  <a:cubicBezTo>
                    <a:pt x="51" y="71"/>
                    <a:pt x="46" y="67"/>
                    <a:pt x="49" y="65"/>
                  </a:cubicBezTo>
                  <a:cubicBezTo>
                    <a:pt x="50" y="67"/>
                    <a:pt x="54" y="69"/>
                    <a:pt x="52" y="73"/>
                  </a:cubicBezTo>
                  <a:close/>
                  <a:moveTo>
                    <a:pt x="51" y="93"/>
                  </a:moveTo>
                  <a:cubicBezTo>
                    <a:pt x="50" y="93"/>
                    <a:pt x="49" y="92"/>
                    <a:pt x="48" y="90"/>
                  </a:cubicBezTo>
                  <a:cubicBezTo>
                    <a:pt x="49" y="89"/>
                    <a:pt x="51" y="92"/>
                    <a:pt x="51" y="93"/>
                  </a:cubicBezTo>
                  <a:close/>
                  <a:moveTo>
                    <a:pt x="50" y="100"/>
                  </a:moveTo>
                  <a:cubicBezTo>
                    <a:pt x="54" y="102"/>
                    <a:pt x="55" y="105"/>
                    <a:pt x="57" y="109"/>
                  </a:cubicBezTo>
                  <a:cubicBezTo>
                    <a:pt x="56" y="109"/>
                    <a:pt x="56" y="109"/>
                    <a:pt x="56" y="110"/>
                  </a:cubicBezTo>
                  <a:cubicBezTo>
                    <a:pt x="52" y="108"/>
                    <a:pt x="48" y="104"/>
                    <a:pt x="50" y="100"/>
                  </a:cubicBezTo>
                  <a:close/>
                  <a:moveTo>
                    <a:pt x="59" y="124"/>
                  </a:moveTo>
                  <a:cubicBezTo>
                    <a:pt x="58" y="125"/>
                    <a:pt x="56" y="123"/>
                    <a:pt x="56" y="121"/>
                  </a:cubicBezTo>
                  <a:cubicBezTo>
                    <a:pt x="57" y="120"/>
                    <a:pt x="58" y="123"/>
                    <a:pt x="59" y="124"/>
                  </a:cubicBezTo>
                  <a:close/>
                  <a:moveTo>
                    <a:pt x="58" y="112"/>
                  </a:moveTo>
                  <a:cubicBezTo>
                    <a:pt x="63" y="115"/>
                    <a:pt x="69" y="121"/>
                    <a:pt x="65" y="124"/>
                  </a:cubicBezTo>
                  <a:cubicBezTo>
                    <a:pt x="63" y="120"/>
                    <a:pt x="57" y="118"/>
                    <a:pt x="58" y="112"/>
                  </a:cubicBezTo>
                  <a:close/>
                  <a:moveTo>
                    <a:pt x="62" y="108"/>
                  </a:moveTo>
                  <a:cubicBezTo>
                    <a:pt x="65" y="110"/>
                    <a:pt x="70" y="116"/>
                    <a:pt x="68" y="119"/>
                  </a:cubicBezTo>
                  <a:cubicBezTo>
                    <a:pt x="66" y="116"/>
                    <a:pt x="63" y="113"/>
                    <a:pt x="62" y="108"/>
                  </a:cubicBezTo>
                  <a:close/>
                  <a:moveTo>
                    <a:pt x="68" y="126"/>
                  </a:moveTo>
                  <a:cubicBezTo>
                    <a:pt x="71" y="127"/>
                    <a:pt x="73" y="129"/>
                    <a:pt x="72" y="132"/>
                  </a:cubicBezTo>
                  <a:cubicBezTo>
                    <a:pt x="69" y="132"/>
                    <a:pt x="68" y="128"/>
                    <a:pt x="68" y="126"/>
                  </a:cubicBezTo>
                  <a:close/>
                  <a:moveTo>
                    <a:pt x="72" y="121"/>
                  </a:moveTo>
                  <a:cubicBezTo>
                    <a:pt x="74" y="123"/>
                    <a:pt x="76" y="124"/>
                    <a:pt x="76" y="127"/>
                  </a:cubicBezTo>
                  <a:cubicBezTo>
                    <a:pt x="73" y="129"/>
                    <a:pt x="70" y="124"/>
                    <a:pt x="72" y="121"/>
                  </a:cubicBezTo>
                  <a:close/>
                  <a:moveTo>
                    <a:pt x="73" y="95"/>
                  </a:moveTo>
                  <a:cubicBezTo>
                    <a:pt x="76" y="96"/>
                    <a:pt x="78" y="99"/>
                    <a:pt x="79" y="103"/>
                  </a:cubicBezTo>
                  <a:cubicBezTo>
                    <a:pt x="75" y="102"/>
                    <a:pt x="73" y="97"/>
                    <a:pt x="73" y="95"/>
                  </a:cubicBezTo>
                  <a:close/>
                  <a:moveTo>
                    <a:pt x="75" y="69"/>
                  </a:moveTo>
                  <a:cubicBezTo>
                    <a:pt x="77" y="69"/>
                    <a:pt x="82" y="74"/>
                    <a:pt x="81" y="77"/>
                  </a:cubicBezTo>
                  <a:cubicBezTo>
                    <a:pt x="78" y="76"/>
                    <a:pt x="76" y="73"/>
                    <a:pt x="75" y="69"/>
                  </a:cubicBezTo>
                  <a:close/>
                  <a:moveTo>
                    <a:pt x="77" y="48"/>
                  </a:moveTo>
                  <a:cubicBezTo>
                    <a:pt x="78" y="48"/>
                    <a:pt x="78" y="50"/>
                    <a:pt x="80" y="50"/>
                  </a:cubicBezTo>
                  <a:cubicBezTo>
                    <a:pt x="78" y="52"/>
                    <a:pt x="76" y="49"/>
                    <a:pt x="77" y="48"/>
                  </a:cubicBezTo>
                  <a:close/>
                  <a:moveTo>
                    <a:pt x="75" y="45"/>
                  </a:moveTo>
                  <a:cubicBezTo>
                    <a:pt x="72" y="44"/>
                    <a:pt x="71" y="40"/>
                    <a:pt x="69" y="38"/>
                  </a:cubicBezTo>
                  <a:cubicBezTo>
                    <a:pt x="73" y="38"/>
                    <a:pt x="73" y="42"/>
                    <a:pt x="75" y="45"/>
                  </a:cubicBezTo>
                  <a:close/>
                  <a:moveTo>
                    <a:pt x="70" y="60"/>
                  </a:moveTo>
                  <a:cubicBezTo>
                    <a:pt x="70" y="60"/>
                    <a:pt x="70" y="61"/>
                    <a:pt x="70" y="61"/>
                  </a:cubicBezTo>
                  <a:cubicBezTo>
                    <a:pt x="69" y="61"/>
                    <a:pt x="69" y="61"/>
                    <a:pt x="69" y="62"/>
                  </a:cubicBezTo>
                  <a:cubicBezTo>
                    <a:pt x="68" y="62"/>
                    <a:pt x="68" y="61"/>
                    <a:pt x="68" y="61"/>
                  </a:cubicBezTo>
                  <a:cubicBezTo>
                    <a:pt x="68" y="61"/>
                    <a:pt x="68" y="60"/>
                    <a:pt x="68" y="59"/>
                  </a:cubicBezTo>
                  <a:cubicBezTo>
                    <a:pt x="69" y="59"/>
                    <a:pt x="69" y="59"/>
                    <a:pt x="69" y="59"/>
                  </a:cubicBezTo>
                  <a:cubicBezTo>
                    <a:pt x="69" y="60"/>
                    <a:pt x="70" y="60"/>
                    <a:pt x="70" y="60"/>
                  </a:cubicBezTo>
                  <a:close/>
                  <a:moveTo>
                    <a:pt x="69" y="52"/>
                  </a:moveTo>
                  <a:cubicBezTo>
                    <a:pt x="68" y="49"/>
                    <a:pt x="65" y="48"/>
                    <a:pt x="65" y="44"/>
                  </a:cubicBezTo>
                  <a:cubicBezTo>
                    <a:pt x="67" y="45"/>
                    <a:pt x="70" y="49"/>
                    <a:pt x="69" y="52"/>
                  </a:cubicBezTo>
                  <a:close/>
                  <a:moveTo>
                    <a:pt x="64" y="27"/>
                  </a:moveTo>
                  <a:cubicBezTo>
                    <a:pt x="65" y="29"/>
                    <a:pt x="68" y="30"/>
                    <a:pt x="68" y="35"/>
                  </a:cubicBezTo>
                  <a:cubicBezTo>
                    <a:pt x="65" y="33"/>
                    <a:pt x="62" y="30"/>
                    <a:pt x="64" y="27"/>
                  </a:cubicBezTo>
                  <a:close/>
                  <a:moveTo>
                    <a:pt x="62" y="62"/>
                  </a:moveTo>
                  <a:cubicBezTo>
                    <a:pt x="59" y="62"/>
                    <a:pt x="58" y="60"/>
                    <a:pt x="58" y="57"/>
                  </a:cubicBezTo>
                  <a:cubicBezTo>
                    <a:pt x="61" y="57"/>
                    <a:pt x="61" y="60"/>
                    <a:pt x="62" y="62"/>
                  </a:cubicBezTo>
                  <a:close/>
                  <a:moveTo>
                    <a:pt x="59" y="65"/>
                  </a:moveTo>
                  <a:cubicBezTo>
                    <a:pt x="55" y="65"/>
                    <a:pt x="55" y="62"/>
                    <a:pt x="52" y="60"/>
                  </a:cubicBezTo>
                  <a:cubicBezTo>
                    <a:pt x="53" y="59"/>
                    <a:pt x="53" y="58"/>
                    <a:pt x="55" y="57"/>
                  </a:cubicBezTo>
                  <a:cubicBezTo>
                    <a:pt x="56" y="59"/>
                    <a:pt x="59" y="61"/>
                    <a:pt x="59" y="65"/>
                  </a:cubicBezTo>
                  <a:close/>
                  <a:moveTo>
                    <a:pt x="42" y="72"/>
                  </a:moveTo>
                  <a:cubicBezTo>
                    <a:pt x="44" y="73"/>
                    <a:pt x="46" y="76"/>
                    <a:pt x="47" y="79"/>
                  </a:cubicBezTo>
                  <a:cubicBezTo>
                    <a:pt x="44" y="78"/>
                    <a:pt x="42" y="74"/>
                    <a:pt x="42" y="72"/>
                  </a:cubicBezTo>
                  <a:close/>
                  <a:moveTo>
                    <a:pt x="46" y="90"/>
                  </a:moveTo>
                  <a:cubicBezTo>
                    <a:pt x="45" y="92"/>
                    <a:pt x="43" y="93"/>
                    <a:pt x="41" y="94"/>
                  </a:cubicBezTo>
                  <a:cubicBezTo>
                    <a:pt x="42" y="92"/>
                    <a:pt x="43" y="89"/>
                    <a:pt x="46" y="90"/>
                  </a:cubicBezTo>
                  <a:close/>
                  <a:moveTo>
                    <a:pt x="46" y="62"/>
                  </a:moveTo>
                  <a:cubicBezTo>
                    <a:pt x="42" y="61"/>
                    <a:pt x="41" y="58"/>
                    <a:pt x="40" y="55"/>
                  </a:cubicBezTo>
                  <a:cubicBezTo>
                    <a:pt x="40" y="55"/>
                    <a:pt x="41" y="55"/>
                    <a:pt x="41" y="54"/>
                  </a:cubicBezTo>
                  <a:cubicBezTo>
                    <a:pt x="43" y="56"/>
                    <a:pt x="47" y="59"/>
                    <a:pt x="46" y="62"/>
                  </a:cubicBezTo>
                  <a:close/>
                  <a:moveTo>
                    <a:pt x="40" y="69"/>
                  </a:moveTo>
                  <a:cubicBezTo>
                    <a:pt x="37" y="68"/>
                    <a:pt x="36" y="65"/>
                    <a:pt x="35" y="61"/>
                  </a:cubicBezTo>
                  <a:cubicBezTo>
                    <a:pt x="37" y="63"/>
                    <a:pt x="40" y="65"/>
                    <a:pt x="40" y="69"/>
                  </a:cubicBezTo>
                  <a:close/>
                  <a:moveTo>
                    <a:pt x="46" y="99"/>
                  </a:moveTo>
                  <a:cubicBezTo>
                    <a:pt x="44" y="100"/>
                    <a:pt x="46" y="97"/>
                    <a:pt x="44" y="98"/>
                  </a:cubicBezTo>
                  <a:cubicBezTo>
                    <a:pt x="43" y="94"/>
                    <a:pt x="47" y="93"/>
                    <a:pt x="49" y="96"/>
                  </a:cubicBezTo>
                  <a:cubicBezTo>
                    <a:pt x="48" y="97"/>
                    <a:pt x="47" y="98"/>
                    <a:pt x="46" y="99"/>
                  </a:cubicBezTo>
                  <a:close/>
                  <a:moveTo>
                    <a:pt x="49" y="126"/>
                  </a:moveTo>
                  <a:cubicBezTo>
                    <a:pt x="52" y="129"/>
                    <a:pt x="54" y="132"/>
                    <a:pt x="56" y="135"/>
                  </a:cubicBezTo>
                  <a:cubicBezTo>
                    <a:pt x="57" y="137"/>
                    <a:pt x="55" y="138"/>
                    <a:pt x="55" y="139"/>
                  </a:cubicBezTo>
                  <a:cubicBezTo>
                    <a:pt x="53" y="135"/>
                    <a:pt x="49" y="135"/>
                    <a:pt x="50" y="131"/>
                  </a:cubicBezTo>
                  <a:cubicBezTo>
                    <a:pt x="50" y="129"/>
                    <a:pt x="49" y="132"/>
                    <a:pt x="47" y="131"/>
                  </a:cubicBezTo>
                  <a:cubicBezTo>
                    <a:pt x="47" y="128"/>
                    <a:pt x="49" y="128"/>
                    <a:pt x="49" y="126"/>
                  </a:cubicBezTo>
                  <a:close/>
                  <a:moveTo>
                    <a:pt x="52" y="124"/>
                  </a:moveTo>
                  <a:cubicBezTo>
                    <a:pt x="54" y="127"/>
                    <a:pt x="57" y="129"/>
                    <a:pt x="59" y="133"/>
                  </a:cubicBezTo>
                  <a:cubicBezTo>
                    <a:pt x="55" y="131"/>
                    <a:pt x="53" y="128"/>
                    <a:pt x="52" y="124"/>
                  </a:cubicBezTo>
                  <a:close/>
                  <a:moveTo>
                    <a:pt x="58" y="140"/>
                  </a:moveTo>
                  <a:cubicBezTo>
                    <a:pt x="61" y="140"/>
                    <a:pt x="63" y="144"/>
                    <a:pt x="62" y="147"/>
                  </a:cubicBezTo>
                  <a:cubicBezTo>
                    <a:pt x="60" y="146"/>
                    <a:pt x="59" y="143"/>
                    <a:pt x="58" y="142"/>
                  </a:cubicBezTo>
                  <a:cubicBezTo>
                    <a:pt x="57" y="141"/>
                    <a:pt x="58" y="141"/>
                    <a:pt x="58" y="140"/>
                  </a:cubicBezTo>
                  <a:close/>
                  <a:moveTo>
                    <a:pt x="61" y="136"/>
                  </a:moveTo>
                  <a:cubicBezTo>
                    <a:pt x="63" y="138"/>
                    <a:pt x="66" y="138"/>
                    <a:pt x="66" y="142"/>
                  </a:cubicBezTo>
                  <a:cubicBezTo>
                    <a:pt x="65" y="142"/>
                    <a:pt x="65" y="142"/>
                    <a:pt x="65" y="142"/>
                  </a:cubicBezTo>
                  <a:cubicBezTo>
                    <a:pt x="62" y="141"/>
                    <a:pt x="62" y="139"/>
                    <a:pt x="61" y="136"/>
                  </a:cubicBezTo>
                  <a:close/>
                  <a:moveTo>
                    <a:pt x="65" y="150"/>
                  </a:moveTo>
                  <a:cubicBezTo>
                    <a:pt x="68" y="151"/>
                    <a:pt x="69" y="153"/>
                    <a:pt x="71" y="156"/>
                  </a:cubicBezTo>
                  <a:cubicBezTo>
                    <a:pt x="67" y="156"/>
                    <a:pt x="64" y="153"/>
                    <a:pt x="65" y="150"/>
                  </a:cubicBezTo>
                  <a:close/>
                  <a:moveTo>
                    <a:pt x="69" y="168"/>
                  </a:moveTo>
                  <a:cubicBezTo>
                    <a:pt x="71" y="169"/>
                    <a:pt x="74" y="173"/>
                    <a:pt x="69" y="173"/>
                  </a:cubicBezTo>
                  <a:cubicBezTo>
                    <a:pt x="70" y="170"/>
                    <a:pt x="67" y="170"/>
                    <a:pt x="69" y="168"/>
                  </a:cubicBezTo>
                  <a:close/>
                  <a:moveTo>
                    <a:pt x="68" y="146"/>
                  </a:moveTo>
                  <a:cubicBezTo>
                    <a:pt x="71" y="144"/>
                    <a:pt x="76" y="150"/>
                    <a:pt x="72" y="153"/>
                  </a:cubicBezTo>
                  <a:cubicBezTo>
                    <a:pt x="70" y="152"/>
                    <a:pt x="68" y="147"/>
                    <a:pt x="68" y="146"/>
                  </a:cubicBezTo>
                  <a:close/>
                  <a:moveTo>
                    <a:pt x="77" y="165"/>
                  </a:moveTo>
                  <a:cubicBezTo>
                    <a:pt x="75" y="165"/>
                    <a:pt x="75" y="163"/>
                    <a:pt x="73" y="163"/>
                  </a:cubicBezTo>
                  <a:cubicBezTo>
                    <a:pt x="74" y="160"/>
                    <a:pt x="77" y="163"/>
                    <a:pt x="77" y="165"/>
                  </a:cubicBezTo>
                  <a:close/>
                  <a:moveTo>
                    <a:pt x="75" y="135"/>
                  </a:moveTo>
                  <a:cubicBezTo>
                    <a:pt x="78" y="136"/>
                    <a:pt x="80" y="139"/>
                    <a:pt x="80" y="142"/>
                  </a:cubicBezTo>
                  <a:cubicBezTo>
                    <a:pt x="77" y="141"/>
                    <a:pt x="75" y="139"/>
                    <a:pt x="75" y="135"/>
                  </a:cubicBezTo>
                  <a:close/>
                  <a:moveTo>
                    <a:pt x="77" y="114"/>
                  </a:moveTo>
                  <a:cubicBezTo>
                    <a:pt x="78" y="116"/>
                    <a:pt x="81" y="118"/>
                    <a:pt x="80" y="120"/>
                  </a:cubicBezTo>
                  <a:cubicBezTo>
                    <a:pt x="78" y="120"/>
                    <a:pt x="75" y="117"/>
                    <a:pt x="77" y="114"/>
                  </a:cubicBezTo>
                  <a:close/>
                  <a:moveTo>
                    <a:pt x="80" y="86"/>
                  </a:moveTo>
                  <a:cubicBezTo>
                    <a:pt x="83" y="88"/>
                    <a:pt x="82" y="91"/>
                    <a:pt x="86" y="93"/>
                  </a:cubicBezTo>
                  <a:cubicBezTo>
                    <a:pt x="85" y="93"/>
                    <a:pt x="85" y="95"/>
                    <a:pt x="84" y="95"/>
                  </a:cubicBezTo>
                  <a:cubicBezTo>
                    <a:pt x="81" y="93"/>
                    <a:pt x="76" y="88"/>
                    <a:pt x="80" y="86"/>
                  </a:cubicBezTo>
                  <a:close/>
                  <a:moveTo>
                    <a:pt x="84" y="80"/>
                  </a:moveTo>
                  <a:cubicBezTo>
                    <a:pt x="86" y="79"/>
                    <a:pt x="86" y="83"/>
                    <a:pt x="85" y="84"/>
                  </a:cubicBezTo>
                  <a:cubicBezTo>
                    <a:pt x="83" y="83"/>
                    <a:pt x="82" y="81"/>
                    <a:pt x="84" y="80"/>
                  </a:cubicBezTo>
                  <a:close/>
                  <a:moveTo>
                    <a:pt x="81" y="65"/>
                  </a:moveTo>
                  <a:cubicBezTo>
                    <a:pt x="84" y="64"/>
                    <a:pt x="84" y="69"/>
                    <a:pt x="86" y="70"/>
                  </a:cubicBezTo>
                  <a:cubicBezTo>
                    <a:pt x="83" y="72"/>
                    <a:pt x="82" y="66"/>
                    <a:pt x="81" y="65"/>
                  </a:cubicBezTo>
                  <a:close/>
                  <a:moveTo>
                    <a:pt x="81" y="47"/>
                  </a:moveTo>
                  <a:cubicBezTo>
                    <a:pt x="80" y="43"/>
                    <a:pt x="82" y="42"/>
                    <a:pt x="83" y="39"/>
                  </a:cubicBezTo>
                  <a:cubicBezTo>
                    <a:pt x="85" y="39"/>
                    <a:pt x="84" y="42"/>
                    <a:pt x="87" y="42"/>
                  </a:cubicBezTo>
                  <a:cubicBezTo>
                    <a:pt x="86" y="45"/>
                    <a:pt x="84" y="48"/>
                    <a:pt x="81" y="47"/>
                  </a:cubicBezTo>
                  <a:close/>
                  <a:moveTo>
                    <a:pt x="89" y="89"/>
                  </a:moveTo>
                  <a:cubicBezTo>
                    <a:pt x="87" y="88"/>
                    <a:pt x="86" y="87"/>
                    <a:pt x="87" y="85"/>
                  </a:cubicBezTo>
                  <a:cubicBezTo>
                    <a:pt x="89" y="85"/>
                    <a:pt x="90" y="87"/>
                    <a:pt x="89" y="89"/>
                  </a:cubicBezTo>
                  <a:close/>
                  <a:moveTo>
                    <a:pt x="87" y="132"/>
                  </a:moveTo>
                  <a:cubicBezTo>
                    <a:pt x="87" y="130"/>
                    <a:pt x="84" y="128"/>
                    <a:pt x="86" y="126"/>
                  </a:cubicBezTo>
                  <a:cubicBezTo>
                    <a:pt x="87" y="127"/>
                    <a:pt x="89" y="130"/>
                    <a:pt x="87" y="132"/>
                  </a:cubicBezTo>
                  <a:close/>
                  <a:moveTo>
                    <a:pt x="88" y="145"/>
                  </a:moveTo>
                  <a:cubicBezTo>
                    <a:pt x="89" y="145"/>
                    <a:pt x="90" y="147"/>
                    <a:pt x="89" y="148"/>
                  </a:cubicBezTo>
                  <a:cubicBezTo>
                    <a:pt x="88" y="148"/>
                    <a:pt x="88" y="146"/>
                    <a:pt x="88" y="145"/>
                  </a:cubicBezTo>
                  <a:close/>
                  <a:moveTo>
                    <a:pt x="87" y="77"/>
                  </a:moveTo>
                  <a:cubicBezTo>
                    <a:pt x="87" y="75"/>
                    <a:pt x="88" y="75"/>
                    <a:pt x="88" y="74"/>
                  </a:cubicBezTo>
                  <a:cubicBezTo>
                    <a:pt x="90" y="73"/>
                    <a:pt x="90" y="76"/>
                    <a:pt x="90" y="77"/>
                  </a:cubicBezTo>
                  <a:cubicBezTo>
                    <a:pt x="89" y="78"/>
                    <a:pt x="89" y="77"/>
                    <a:pt x="87" y="77"/>
                  </a:cubicBezTo>
                  <a:close/>
                  <a:moveTo>
                    <a:pt x="90" y="101"/>
                  </a:moveTo>
                  <a:cubicBezTo>
                    <a:pt x="91" y="101"/>
                    <a:pt x="91" y="102"/>
                    <a:pt x="92" y="102"/>
                  </a:cubicBezTo>
                  <a:cubicBezTo>
                    <a:pt x="92" y="104"/>
                    <a:pt x="91" y="104"/>
                    <a:pt x="91" y="105"/>
                  </a:cubicBezTo>
                  <a:cubicBezTo>
                    <a:pt x="89" y="104"/>
                    <a:pt x="89" y="103"/>
                    <a:pt x="90" y="101"/>
                  </a:cubicBezTo>
                  <a:close/>
                  <a:moveTo>
                    <a:pt x="95" y="120"/>
                  </a:moveTo>
                  <a:cubicBezTo>
                    <a:pt x="95" y="122"/>
                    <a:pt x="93" y="121"/>
                    <a:pt x="93" y="123"/>
                  </a:cubicBezTo>
                  <a:cubicBezTo>
                    <a:pt x="92" y="122"/>
                    <a:pt x="91" y="122"/>
                    <a:pt x="91" y="119"/>
                  </a:cubicBezTo>
                  <a:cubicBezTo>
                    <a:pt x="93" y="119"/>
                    <a:pt x="93" y="120"/>
                    <a:pt x="95" y="120"/>
                  </a:cubicBezTo>
                  <a:close/>
                  <a:moveTo>
                    <a:pt x="93" y="139"/>
                  </a:moveTo>
                  <a:cubicBezTo>
                    <a:pt x="94" y="139"/>
                    <a:pt x="94" y="139"/>
                    <a:pt x="95" y="139"/>
                  </a:cubicBezTo>
                  <a:cubicBezTo>
                    <a:pt x="95" y="140"/>
                    <a:pt x="95" y="142"/>
                    <a:pt x="93" y="142"/>
                  </a:cubicBezTo>
                  <a:cubicBezTo>
                    <a:pt x="92" y="141"/>
                    <a:pt x="94" y="141"/>
                    <a:pt x="93" y="139"/>
                  </a:cubicBezTo>
                  <a:close/>
                  <a:moveTo>
                    <a:pt x="96" y="155"/>
                  </a:moveTo>
                  <a:cubicBezTo>
                    <a:pt x="96" y="155"/>
                    <a:pt x="95" y="155"/>
                    <a:pt x="95" y="156"/>
                  </a:cubicBezTo>
                  <a:cubicBezTo>
                    <a:pt x="94" y="155"/>
                    <a:pt x="94" y="154"/>
                    <a:pt x="94" y="153"/>
                  </a:cubicBezTo>
                  <a:cubicBezTo>
                    <a:pt x="96" y="153"/>
                    <a:pt x="96" y="153"/>
                    <a:pt x="96" y="155"/>
                  </a:cubicBezTo>
                  <a:close/>
                  <a:moveTo>
                    <a:pt x="95" y="126"/>
                  </a:moveTo>
                  <a:cubicBezTo>
                    <a:pt x="96" y="126"/>
                    <a:pt x="97" y="126"/>
                    <a:pt x="97" y="125"/>
                  </a:cubicBezTo>
                  <a:cubicBezTo>
                    <a:pt x="98" y="125"/>
                    <a:pt x="99" y="128"/>
                    <a:pt x="98" y="129"/>
                  </a:cubicBezTo>
                  <a:cubicBezTo>
                    <a:pt x="96" y="129"/>
                    <a:pt x="95" y="128"/>
                    <a:pt x="95" y="126"/>
                  </a:cubicBezTo>
                  <a:close/>
                  <a:moveTo>
                    <a:pt x="98" y="145"/>
                  </a:moveTo>
                  <a:cubicBezTo>
                    <a:pt x="100" y="145"/>
                    <a:pt x="101" y="147"/>
                    <a:pt x="101" y="148"/>
                  </a:cubicBezTo>
                  <a:cubicBezTo>
                    <a:pt x="100" y="150"/>
                    <a:pt x="99" y="147"/>
                    <a:pt x="98" y="148"/>
                  </a:cubicBezTo>
                  <a:cubicBezTo>
                    <a:pt x="98" y="148"/>
                    <a:pt x="97" y="146"/>
                    <a:pt x="98" y="145"/>
                  </a:cubicBezTo>
                  <a:close/>
                  <a:moveTo>
                    <a:pt x="99" y="132"/>
                  </a:moveTo>
                  <a:cubicBezTo>
                    <a:pt x="99" y="132"/>
                    <a:pt x="99" y="131"/>
                    <a:pt x="99" y="131"/>
                  </a:cubicBezTo>
                  <a:cubicBezTo>
                    <a:pt x="103" y="129"/>
                    <a:pt x="102" y="135"/>
                    <a:pt x="99" y="132"/>
                  </a:cubicBezTo>
                  <a:close/>
                  <a:moveTo>
                    <a:pt x="101" y="37"/>
                  </a:moveTo>
                  <a:cubicBezTo>
                    <a:pt x="102" y="38"/>
                    <a:pt x="103" y="40"/>
                    <a:pt x="103" y="43"/>
                  </a:cubicBezTo>
                  <a:cubicBezTo>
                    <a:pt x="102" y="41"/>
                    <a:pt x="99" y="39"/>
                    <a:pt x="101" y="37"/>
                  </a:cubicBezTo>
                  <a:close/>
                  <a:moveTo>
                    <a:pt x="103" y="117"/>
                  </a:moveTo>
                  <a:cubicBezTo>
                    <a:pt x="105" y="117"/>
                    <a:pt x="106" y="119"/>
                    <a:pt x="107" y="121"/>
                  </a:cubicBezTo>
                  <a:cubicBezTo>
                    <a:pt x="105" y="121"/>
                    <a:pt x="106" y="123"/>
                    <a:pt x="104" y="123"/>
                  </a:cubicBezTo>
                  <a:cubicBezTo>
                    <a:pt x="102" y="123"/>
                    <a:pt x="100" y="118"/>
                    <a:pt x="103" y="117"/>
                  </a:cubicBezTo>
                  <a:close/>
                  <a:moveTo>
                    <a:pt x="104" y="53"/>
                  </a:moveTo>
                  <a:cubicBezTo>
                    <a:pt x="105" y="54"/>
                    <a:pt x="107" y="56"/>
                    <a:pt x="107" y="59"/>
                  </a:cubicBezTo>
                  <a:cubicBezTo>
                    <a:pt x="105" y="58"/>
                    <a:pt x="103" y="57"/>
                    <a:pt x="104" y="53"/>
                  </a:cubicBezTo>
                  <a:close/>
                  <a:moveTo>
                    <a:pt x="106" y="136"/>
                  </a:moveTo>
                  <a:cubicBezTo>
                    <a:pt x="106" y="138"/>
                    <a:pt x="105" y="139"/>
                    <a:pt x="102" y="139"/>
                  </a:cubicBezTo>
                  <a:cubicBezTo>
                    <a:pt x="102" y="136"/>
                    <a:pt x="104" y="135"/>
                    <a:pt x="106" y="136"/>
                  </a:cubicBezTo>
                  <a:close/>
                  <a:moveTo>
                    <a:pt x="107" y="138"/>
                  </a:moveTo>
                  <a:cubicBezTo>
                    <a:pt x="109" y="139"/>
                    <a:pt x="107" y="142"/>
                    <a:pt x="105" y="142"/>
                  </a:cubicBezTo>
                  <a:cubicBezTo>
                    <a:pt x="105" y="139"/>
                    <a:pt x="106" y="139"/>
                    <a:pt x="107" y="138"/>
                  </a:cubicBezTo>
                  <a:close/>
                  <a:moveTo>
                    <a:pt x="72" y="11"/>
                  </a:moveTo>
                  <a:cubicBezTo>
                    <a:pt x="71" y="15"/>
                    <a:pt x="75" y="19"/>
                    <a:pt x="76" y="23"/>
                  </a:cubicBezTo>
                  <a:cubicBezTo>
                    <a:pt x="74" y="25"/>
                    <a:pt x="74" y="28"/>
                    <a:pt x="71" y="29"/>
                  </a:cubicBezTo>
                  <a:cubicBezTo>
                    <a:pt x="70" y="27"/>
                    <a:pt x="69" y="24"/>
                    <a:pt x="67" y="22"/>
                  </a:cubicBezTo>
                  <a:cubicBezTo>
                    <a:pt x="69" y="20"/>
                    <a:pt x="71" y="18"/>
                    <a:pt x="71" y="15"/>
                  </a:cubicBezTo>
                  <a:cubicBezTo>
                    <a:pt x="71" y="14"/>
                    <a:pt x="69" y="14"/>
                    <a:pt x="68" y="14"/>
                  </a:cubicBezTo>
                  <a:cubicBezTo>
                    <a:pt x="66" y="16"/>
                    <a:pt x="65" y="19"/>
                    <a:pt x="61" y="19"/>
                  </a:cubicBezTo>
                  <a:cubicBezTo>
                    <a:pt x="62" y="21"/>
                    <a:pt x="62" y="23"/>
                    <a:pt x="61" y="24"/>
                  </a:cubicBezTo>
                  <a:cubicBezTo>
                    <a:pt x="52" y="19"/>
                    <a:pt x="63" y="9"/>
                    <a:pt x="72" y="11"/>
                  </a:cubicBezTo>
                  <a:close/>
                  <a:moveTo>
                    <a:pt x="58" y="46"/>
                  </a:moveTo>
                  <a:cubicBezTo>
                    <a:pt x="56" y="47"/>
                    <a:pt x="55" y="43"/>
                    <a:pt x="53" y="43"/>
                  </a:cubicBezTo>
                  <a:cubicBezTo>
                    <a:pt x="53" y="41"/>
                    <a:pt x="53" y="40"/>
                    <a:pt x="53" y="39"/>
                  </a:cubicBezTo>
                  <a:cubicBezTo>
                    <a:pt x="54" y="39"/>
                    <a:pt x="55" y="39"/>
                    <a:pt x="55" y="39"/>
                  </a:cubicBezTo>
                  <a:cubicBezTo>
                    <a:pt x="55" y="43"/>
                    <a:pt x="58" y="43"/>
                    <a:pt x="58" y="46"/>
                  </a:cubicBezTo>
                  <a:close/>
                  <a:moveTo>
                    <a:pt x="55" y="31"/>
                  </a:moveTo>
                  <a:cubicBezTo>
                    <a:pt x="53" y="29"/>
                    <a:pt x="49" y="25"/>
                    <a:pt x="53" y="23"/>
                  </a:cubicBezTo>
                  <a:cubicBezTo>
                    <a:pt x="56" y="24"/>
                    <a:pt x="58" y="29"/>
                    <a:pt x="55" y="31"/>
                  </a:cubicBezTo>
                  <a:close/>
                  <a:moveTo>
                    <a:pt x="56" y="12"/>
                  </a:moveTo>
                  <a:cubicBezTo>
                    <a:pt x="54" y="16"/>
                    <a:pt x="52" y="18"/>
                    <a:pt x="49" y="22"/>
                  </a:cubicBezTo>
                  <a:cubicBezTo>
                    <a:pt x="48" y="21"/>
                    <a:pt x="47" y="19"/>
                    <a:pt x="46" y="17"/>
                  </a:cubicBezTo>
                  <a:cubicBezTo>
                    <a:pt x="49" y="15"/>
                    <a:pt x="51" y="12"/>
                    <a:pt x="56" y="12"/>
                  </a:cubicBezTo>
                  <a:close/>
                  <a:moveTo>
                    <a:pt x="43" y="21"/>
                  </a:moveTo>
                  <a:cubicBezTo>
                    <a:pt x="44" y="22"/>
                    <a:pt x="46" y="25"/>
                    <a:pt x="44" y="26"/>
                  </a:cubicBezTo>
                  <a:cubicBezTo>
                    <a:pt x="43" y="27"/>
                    <a:pt x="43" y="25"/>
                    <a:pt x="41" y="25"/>
                  </a:cubicBezTo>
                  <a:cubicBezTo>
                    <a:pt x="41" y="23"/>
                    <a:pt x="43" y="23"/>
                    <a:pt x="43" y="21"/>
                  </a:cubicBezTo>
                  <a:close/>
                  <a:moveTo>
                    <a:pt x="43" y="45"/>
                  </a:moveTo>
                  <a:cubicBezTo>
                    <a:pt x="40" y="45"/>
                    <a:pt x="39" y="42"/>
                    <a:pt x="38" y="40"/>
                  </a:cubicBezTo>
                  <a:cubicBezTo>
                    <a:pt x="39" y="38"/>
                    <a:pt x="41" y="38"/>
                    <a:pt x="41" y="35"/>
                  </a:cubicBezTo>
                  <a:cubicBezTo>
                    <a:pt x="45" y="37"/>
                    <a:pt x="47" y="43"/>
                    <a:pt x="43" y="45"/>
                  </a:cubicBezTo>
                  <a:close/>
                  <a:moveTo>
                    <a:pt x="38" y="29"/>
                  </a:moveTo>
                  <a:cubicBezTo>
                    <a:pt x="39" y="30"/>
                    <a:pt x="39" y="30"/>
                    <a:pt x="40" y="31"/>
                  </a:cubicBezTo>
                  <a:cubicBezTo>
                    <a:pt x="39" y="33"/>
                    <a:pt x="38" y="36"/>
                    <a:pt x="35" y="36"/>
                  </a:cubicBezTo>
                  <a:cubicBezTo>
                    <a:pt x="35" y="33"/>
                    <a:pt x="37" y="31"/>
                    <a:pt x="38" y="29"/>
                  </a:cubicBezTo>
                  <a:close/>
                  <a:moveTo>
                    <a:pt x="34" y="44"/>
                  </a:moveTo>
                  <a:cubicBezTo>
                    <a:pt x="36" y="46"/>
                    <a:pt x="38" y="48"/>
                    <a:pt x="38" y="51"/>
                  </a:cubicBezTo>
                  <a:cubicBezTo>
                    <a:pt x="35" y="53"/>
                    <a:pt x="35" y="47"/>
                    <a:pt x="31" y="50"/>
                  </a:cubicBezTo>
                  <a:cubicBezTo>
                    <a:pt x="31" y="47"/>
                    <a:pt x="34" y="47"/>
                    <a:pt x="34" y="44"/>
                  </a:cubicBezTo>
                  <a:close/>
                  <a:moveTo>
                    <a:pt x="32" y="54"/>
                  </a:moveTo>
                  <a:cubicBezTo>
                    <a:pt x="33" y="55"/>
                    <a:pt x="33" y="57"/>
                    <a:pt x="32" y="58"/>
                  </a:cubicBezTo>
                  <a:cubicBezTo>
                    <a:pt x="31" y="58"/>
                    <a:pt x="31" y="56"/>
                    <a:pt x="31" y="54"/>
                  </a:cubicBezTo>
                  <a:cubicBezTo>
                    <a:pt x="31" y="54"/>
                    <a:pt x="32" y="54"/>
                    <a:pt x="32" y="54"/>
                  </a:cubicBezTo>
                  <a:close/>
                  <a:moveTo>
                    <a:pt x="26" y="60"/>
                  </a:moveTo>
                  <a:cubicBezTo>
                    <a:pt x="29" y="60"/>
                    <a:pt x="29" y="65"/>
                    <a:pt x="26" y="64"/>
                  </a:cubicBezTo>
                  <a:cubicBezTo>
                    <a:pt x="25" y="62"/>
                    <a:pt x="26" y="62"/>
                    <a:pt x="26" y="60"/>
                  </a:cubicBezTo>
                  <a:close/>
                  <a:moveTo>
                    <a:pt x="30" y="67"/>
                  </a:moveTo>
                  <a:cubicBezTo>
                    <a:pt x="33" y="69"/>
                    <a:pt x="33" y="72"/>
                    <a:pt x="35" y="74"/>
                  </a:cubicBezTo>
                  <a:cubicBezTo>
                    <a:pt x="35" y="77"/>
                    <a:pt x="32" y="77"/>
                    <a:pt x="31" y="80"/>
                  </a:cubicBezTo>
                  <a:cubicBezTo>
                    <a:pt x="27" y="78"/>
                    <a:pt x="26" y="72"/>
                    <a:pt x="31" y="71"/>
                  </a:cubicBezTo>
                  <a:cubicBezTo>
                    <a:pt x="29" y="68"/>
                    <a:pt x="27" y="71"/>
                    <a:pt x="26" y="73"/>
                  </a:cubicBezTo>
                  <a:cubicBezTo>
                    <a:pt x="25" y="71"/>
                    <a:pt x="29" y="69"/>
                    <a:pt x="30" y="67"/>
                  </a:cubicBezTo>
                  <a:close/>
                  <a:moveTo>
                    <a:pt x="31" y="101"/>
                  </a:moveTo>
                  <a:cubicBezTo>
                    <a:pt x="29" y="102"/>
                    <a:pt x="30" y="104"/>
                    <a:pt x="28" y="103"/>
                  </a:cubicBezTo>
                  <a:cubicBezTo>
                    <a:pt x="26" y="101"/>
                    <a:pt x="24" y="98"/>
                    <a:pt x="26" y="96"/>
                  </a:cubicBezTo>
                  <a:cubicBezTo>
                    <a:pt x="28" y="97"/>
                    <a:pt x="30" y="98"/>
                    <a:pt x="31" y="101"/>
                  </a:cubicBezTo>
                  <a:close/>
                  <a:moveTo>
                    <a:pt x="24" y="81"/>
                  </a:moveTo>
                  <a:cubicBezTo>
                    <a:pt x="25" y="82"/>
                    <a:pt x="26" y="84"/>
                    <a:pt x="27" y="85"/>
                  </a:cubicBezTo>
                  <a:cubicBezTo>
                    <a:pt x="27" y="86"/>
                    <a:pt x="26" y="86"/>
                    <a:pt x="25" y="86"/>
                  </a:cubicBezTo>
                  <a:cubicBezTo>
                    <a:pt x="25" y="85"/>
                    <a:pt x="23" y="83"/>
                    <a:pt x="24" y="81"/>
                  </a:cubicBezTo>
                  <a:close/>
                  <a:moveTo>
                    <a:pt x="22" y="104"/>
                  </a:moveTo>
                  <a:cubicBezTo>
                    <a:pt x="24" y="105"/>
                    <a:pt x="24" y="106"/>
                    <a:pt x="25" y="108"/>
                  </a:cubicBezTo>
                  <a:cubicBezTo>
                    <a:pt x="23" y="109"/>
                    <a:pt x="24" y="112"/>
                    <a:pt x="21" y="112"/>
                  </a:cubicBezTo>
                  <a:cubicBezTo>
                    <a:pt x="22" y="108"/>
                    <a:pt x="19" y="107"/>
                    <a:pt x="22" y="104"/>
                  </a:cubicBezTo>
                  <a:close/>
                  <a:moveTo>
                    <a:pt x="23" y="65"/>
                  </a:moveTo>
                  <a:cubicBezTo>
                    <a:pt x="25" y="65"/>
                    <a:pt x="22" y="68"/>
                    <a:pt x="23" y="68"/>
                  </a:cubicBezTo>
                  <a:cubicBezTo>
                    <a:pt x="21" y="69"/>
                    <a:pt x="22" y="66"/>
                    <a:pt x="23" y="65"/>
                  </a:cubicBezTo>
                  <a:close/>
                  <a:moveTo>
                    <a:pt x="22" y="92"/>
                  </a:moveTo>
                  <a:cubicBezTo>
                    <a:pt x="20" y="91"/>
                    <a:pt x="19" y="90"/>
                    <a:pt x="19" y="87"/>
                  </a:cubicBezTo>
                  <a:cubicBezTo>
                    <a:pt x="21" y="89"/>
                    <a:pt x="23" y="89"/>
                    <a:pt x="22" y="92"/>
                  </a:cubicBezTo>
                  <a:close/>
                  <a:moveTo>
                    <a:pt x="22" y="132"/>
                  </a:moveTo>
                  <a:cubicBezTo>
                    <a:pt x="21" y="133"/>
                    <a:pt x="19" y="131"/>
                    <a:pt x="19" y="129"/>
                  </a:cubicBezTo>
                  <a:cubicBezTo>
                    <a:pt x="21" y="129"/>
                    <a:pt x="22" y="130"/>
                    <a:pt x="22" y="132"/>
                  </a:cubicBezTo>
                  <a:close/>
                  <a:moveTo>
                    <a:pt x="16" y="93"/>
                  </a:moveTo>
                  <a:cubicBezTo>
                    <a:pt x="16" y="95"/>
                    <a:pt x="17" y="102"/>
                    <a:pt x="13" y="103"/>
                  </a:cubicBezTo>
                  <a:cubicBezTo>
                    <a:pt x="10" y="99"/>
                    <a:pt x="16" y="96"/>
                    <a:pt x="16" y="93"/>
                  </a:cubicBezTo>
                  <a:close/>
                  <a:moveTo>
                    <a:pt x="7" y="134"/>
                  </a:moveTo>
                  <a:cubicBezTo>
                    <a:pt x="6" y="130"/>
                    <a:pt x="4" y="126"/>
                    <a:pt x="7" y="123"/>
                  </a:cubicBezTo>
                  <a:cubicBezTo>
                    <a:pt x="10" y="123"/>
                    <a:pt x="10" y="126"/>
                    <a:pt x="12" y="128"/>
                  </a:cubicBezTo>
                  <a:cubicBezTo>
                    <a:pt x="10" y="130"/>
                    <a:pt x="10" y="133"/>
                    <a:pt x="7" y="134"/>
                  </a:cubicBezTo>
                  <a:close/>
                  <a:moveTo>
                    <a:pt x="13" y="148"/>
                  </a:moveTo>
                  <a:cubicBezTo>
                    <a:pt x="11" y="146"/>
                    <a:pt x="8" y="143"/>
                    <a:pt x="11" y="141"/>
                  </a:cubicBezTo>
                  <a:cubicBezTo>
                    <a:pt x="13" y="141"/>
                    <a:pt x="14" y="143"/>
                    <a:pt x="14" y="145"/>
                  </a:cubicBezTo>
                  <a:cubicBezTo>
                    <a:pt x="14" y="146"/>
                    <a:pt x="13" y="147"/>
                    <a:pt x="13" y="148"/>
                  </a:cubicBezTo>
                  <a:close/>
                  <a:moveTo>
                    <a:pt x="12" y="118"/>
                  </a:moveTo>
                  <a:cubicBezTo>
                    <a:pt x="13" y="119"/>
                    <a:pt x="14" y="120"/>
                    <a:pt x="14" y="122"/>
                  </a:cubicBezTo>
                  <a:cubicBezTo>
                    <a:pt x="13" y="121"/>
                    <a:pt x="12" y="120"/>
                    <a:pt x="12" y="118"/>
                  </a:cubicBezTo>
                  <a:close/>
                  <a:moveTo>
                    <a:pt x="15" y="135"/>
                  </a:moveTo>
                  <a:cubicBezTo>
                    <a:pt x="17" y="135"/>
                    <a:pt x="17" y="137"/>
                    <a:pt x="18" y="138"/>
                  </a:cubicBezTo>
                  <a:cubicBezTo>
                    <a:pt x="17" y="140"/>
                    <a:pt x="15" y="137"/>
                    <a:pt x="15" y="135"/>
                  </a:cubicBezTo>
                  <a:close/>
                  <a:moveTo>
                    <a:pt x="18" y="151"/>
                  </a:moveTo>
                  <a:cubicBezTo>
                    <a:pt x="20" y="152"/>
                    <a:pt x="23" y="156"/>
                    <a:pt x="23" y="158"/>
                  </a:cubicBezTo>
                  <a:cubicBezTo>
                    <a:pt x="21" y="156"/>
                    <a:pt x="17" y="153"/>
                    <a:pt x="18" y="151"/>
                  </a:cubicBezTo>
                  <a:close/>
                  <a:moveTo>
                    <a:pt x="22" y="145"/>
                  </a:moveTo>
                  <a:cubicBezTo>
                    <a:pt x="24" y="146"/>
                    <a:pt x="27" y="148"/>
                    <a:pt x="27" y="151"/>
                  </a:cubicBezTo>
                  <a:cubicBezTo>
                    <a:pt x="25" y="152"/>
                    <a:pt x="22" y="148"/>
                    <a:pt x="22" y="145"/>
                  </a:cubicBezTo>
                  <a:close/>
                  <a:moveTo>
                    <a:pt x="29" y="147"/>
                  </a:moveTo>
                  <a:cubicBezTo>
                    <a:pt x="29" y="143"/>
                    <a:pt x="27" y="142"/>
                    <a:pt x="26" y="141"/>
                  </a:cubicBezTo>
                  <a:cubicBezTo>
                    <a:pt x="26" y="139"/>
                    <a:pt x="27" y="140"/>
                    <a:pt x="27" y="138"/>
                  </a:cubicBezTo>
                  <a:cubicBezTo>
                    <a:pt x="30" y="139"/>
                    <a:pt x="35" y="145"/>
                    <a:pt x="29" y="147"/>
                  </a:cubicBezTo>
                  <a:close/>
                  <a:moveTo>
                    <a:pt x="26" y="115"/>
                  </a:moveTo>
                  <a:cubicBezTo>
                    <a:pt x="29" y="116"/>
                    <a:pt x="29" y="115"/>
                    <a:pt x="31" y="115"/>
                  </a:cubicBezTo>
                  <a:cubicBezTo>
                    <a:pt x="37" y="122"/>
                    <a:pt x="21" y="125"/>
                    <a:pt x="26" y="115"/>
                  </a:cubicBezTo>
                  <a:close/>
                  <a:moveTo>
                    <a:pt x="35" y="123"/>
                  </a:moveTo>
                  <a:cubicBezTo>
                    <a:pt x="34" y="124"/>
                    <a:pt x="34" y="125"/>
                    <a:pt x="32" y="126"/>
                  </a:cubicBezTo>
                  <a:cubicBezTo>
                    <a:pt x="33" y="124"/>
                    <a:pt x="33" y="122"/>
                    <a:pt x="35" y="123"/>
                  </a:cubicBezTo>
                  <a:close/>
                  <a:moveTo>
                    <a:pt x="33" y="151"/>
                  </a:moveTo>
                  <a:cubicBezTo>
                    <a:pt x="33" y="149"/>
                    <a:pt x="34" y="149"/>
                    <a:pt x="34" y="148"/>
                  </a:cubicBezTo>
                  <a:cubicBezTo>
                    <a:pt x="36" y="148"/>
                    <a:pt x="35" y="151"/>
                    <a:pt x="33" y="151"/>
                  </a:cubicBezTo>
                  <a:close/>
                  <a:moveTo>
                    <a:pt x="37" y="124"/>
                  </a:moveTo>
                  <a:cubicBezTo>
                    <a:pt x="39" y="125"/>
                    <a:pt x="39" y="129"/>
                    <a:pt x="41" y="130"/>
                  </a:cubicBezTo>
                  <a:cubicBezTo>
                    <a:pt x="39" y="137"/>
                    <a:pt x="30" y="127"/>
                    <a:pt x="37" y="124"/>
                  </a:cubicBezTo>
                  <a:close/>
                  <a:moveTo>
                    <a:pt x="36" y="153"/>
                  </a:moveTo>
                  <a:cubicBezTo>
                    <a:pt x="40" y="153"/>
                    <a:pt x="39" y="157"/>
                    <a:pt x="41" y="159"/>
                  </a:cubicBezTo>
                  <a:cubicBezTo>
                    <a:pt x="38" y="158"/>
                    <a:pt x="36" y="156"/>
                    <a:pt x="36" y="153"/>
                  </a:cubicBezTo>
                  <a:close/>
                  <a:moveTo>
                    <a:pt x="38" y="176"/>
                  </a:moveTo>
                  <a:cubicBezTo>
                    <a:pt x="38" y="176"/>
                    <a:pt x="38" y="176"/>
                    <a:pt x="39" y="176"/>
                  </a:cubicBezTo>
                  <a:cubicBezTo>
                    <a:pt x="39" y="176"/>
                    <a:pt x="39" y="175"/>
                    <a:pt x="39" y="175"/>
                  </a:cubicBezTo>
                  <a:cubicBezTo>
                    <a:pt x="40" y="176"/>
                    <a:pt x="42" y="176"/>
                    <a:pt x="41" y="179"/>
                  </a:cubicBezTo>
                  <a:cubicBezTo>
                    <a:pt x="39" y="179"/>
                    <a:pt x="38" y="178"/>
                    <a:pt x="38" y="176"/>
                  </a:cubicBezTo>
                  <a:close/>
                  <a:moveTo>
                    <a:pt x="41" y="144"/>
                  </a:moveTo>
                  <a:cubicBezTo>
                    <a:pt x="43" y="146"/>
                    <a:pt x="46" y="147"/>
                    <a:pt x="46" y="151"/>
                  </a:cubicBezTo>
                  <a:cubicBezTo>
                    <a:pt x="43" y="150"/>
                    <a:pt x="43" y="146"/>
                    <a:pt x="41" y="144"/>
                  </a:cubicBezTo>
                  <a:close/>
                  <a:moveTo>
                    <a:pt x="50" y="146"/>
                  </a:moveTo>
                  <a:cubicBezTo>
                    <a:pt x="47" y="146"/>
                    <a:pt x="48" y="142"/>
                    <a:pt x="44" y="142"/>
                  </a:cubicBezTo>
                  <a:cubicBezTo>
                    <a:pt x="45" y="141"/>
                    <a:pt x="44" y="139"/>
                    <a:pt x="46" y="137"/>
                  </a:cubicBezTo>
                  <a:cubicBezTo>
                    <a:pt x="49" y="138"/>
                    <a:pt x="53" y="142"/>
                    <a:pt x="50" y="146"/>
                  </a:cubicBezTo>
                  <a:close/>
                  <a:moveTo>
                    <a:pt x="51" y="157"/>
                  </a:moveTo>
                  <a:cubicBezTo>
                    <a:pt x="52" y="156"/>
                    <a:pt x="54" y="159"/>
                    <a:pt x="54" y="160"/>
                  </a:cubicBezTo>
                  <a:cubicBezTo>
                    <a:pt x="52" y="160"/>
                    <a:pt x="52" y="158"/>
                    <a:pt x="51" y="157"/>
                  </a:cubicBezTo>
                  <a:close/>
                  <a:moveTo>
                    <a:pt x="53" y="151"/>
                  </a:moveTo>
                  <a:cubicBezTo>
                    <a:pt x="54" y="150"/>
                    <a:pt x="55" y="149"/>
                    <a:pt x="55" y="148"/>
                  </a:cubicBezTo>
                  <a:cubicBezTo>
                    <a:pt x="57" y="149"/>
                    <a:pt x="58" y="151"/>
                    <a:pt x="59" y="152"/>
                  </a:cubicBezTo>
                  <a:cubicBezTo>
                    <a:pt x="58" y="154"/>
                    <a:pt x="57" y="155"/>
                    <a:pt x="56" y="155"/>
                  </a:cubicBezTo>
                  <a:cubicBezTo>
                    <a:pt x="55" y="153"/>
                    <a:pt x="53" y="153"/>
                    <a:pt x="53" y="151"/>
                  </a:cubicBezTo>
                  <a:close/>
                  <a:moveTo>
                    <a:pt x="57" y="163"/>
                  </a:moveTo>
                  <a:cubicBezTo>
                    <a:pt x="59" y="164"/>
                    <a:pt x="60" y="167"/>
                    <a:pt x="61" y="168"/>
                  </a:cubicBezTo>
                  <a:cubicBezTo>
                    <a:pt x="60" y="171"/>
                    <a:pt x="55" y="165"/>
                    <a:pt x="57" y="163"/>
                  </a:cubicBezTo>
                  <a:close/>
                  <a:moveTo>
                    <a:pt x="59" y="161"/>
                  </a:moveTo>
                  <a:cubicBezTo>
                    <a:pt x="59" y="159"/>
                    <a:pt x="61" y="159"/>
                    <a:pt x="61" y="157"/>
                  </a:cubicBezTo>
                  <a:cubicBezTo>
                    <a:pt x="64" y="158"/>
                    <a:pt x="65" y="160"/>
                    <a:pt x="66" y="163"/>
                  </a:cubicBezTo>
                  <a:cubicBezTo>
                    <a:pt x="65" y="163"/>
                    <a:pt x="65" y="163"/>
                    <a:pt x="65" y="164"/>
                  </a:cubicBezTo>
                  <a:cubicBezTo>
                    <a:pt x="62" y="164"/>
                    <a:pt x="62" y="161"/>
                    <a:pt x="59" y="161"/>
                  </a:cubicBezTo>
                  <a:close/>
                  <a:moveTo>
                    <a:pt x="63" y="195"/>
                  </a:moveTo>
                  <a:cubicBezTo>
                    <a:pt x="65" y="195"/>
                    <a:pt x="65" y="196"/>
                    <a:pt x="65" y="198"/>
                  </a:cubicBezTo>
                  <a:cubicBezTo>
                    <a:pt x="64" y="197"/>
                    <a:pt x="62" y="197"/>
                    <a:pt x="63" y="195"/>
                  </a:cubicBezTo>
                  <a:close/>
                  <a:moveTo>
                    <a:pt x="65" y="173"/>
                  </a:moveTo>
                  <a:cubicBezTo>
                    <a:pt x="67" y="173"/>
                    <a:pt x="67" y="176"/>
                    <a:pt x="68" y="176"/>
                  </a:cubicBezTo>
                  <a:cubicBezTo>
                    <a:pt x="66" y="178"/>
                    <a:pt x="65" y="175"/>
                    <a:pt x="65" y="173"/>
                  </a:cubicBezTo>
                  <a:close/>
                  <a:moveTo>
                    <a:pt x="72" y="199"/>
                  </a:moveTo>
                  <a:cubicBezTo>
                    <a:pt x="70" y="195"/>
                    <a:pt x="68" y="192"/>
                    <a:pt x="67" y="188"/>
                  </a:cubicBezTo>
                  <a:cubicBezTo>
                    <a:pt x="72" y="189"/>
                    <a:pt x="73" y="194"/>
                    <a:pt x="75" y="197"/>
                  </a:cubicBezTo>
                  <a:cubicBezTo>
                    <a:pt x="75" y="198"/>
                    <a:pt x="73" y="197"/>
                    <a:pt x="72" y="199"/>
                  </a:cubicBezTo>
                  <a:close/>
                  <a:moveTo>
                    <a:pt x="72" y="182"/>
                  </a:moveTo>
                  <a:cubicBezTo>
                    <a:pt x="75" y="183"/>
                    <a:pt x="75" y="187"/>
                    <a:pt x="77" y="188"/>
                  </a:cubicBezTo>
                  <a:cubicBezTo>
                    <a:pt x="75" y="189"/>
                    <a:pt x="73" y="185"/>
                    <a:pt x="72" y="182"/>
                  </a:cubicBezTo>
                  <a:close/>
                  <a:moveTo>
                    <a:pt x="76" y="178"/>
                  </a:moveTo>
                  <a:cubicBezTo>
                    <a:pt x="79" y="179"/>
                    <a:pt x="78" y="183"/>
                    <a:pt x="81" y="184"/>
                  </a:cubicBezTo>
                  <a:cubicBezTo>
                    <a:pt x="80" y="185"/>
                    <a:pt x="75" y="180"/>
                    <a:pt x="76" y="178"/>
                  </a:cubicBezTo>
                  <a:close/>
                  <a:moveTo>
                    <a:pt x="80" y="162"/>
                  </a:moveTo>
                  <a:cubicBezTo>
                    <a:pt x="76" y="162"/>
                    <a:pt x="75" y="157"/>
                    <a:pt x="78" y="155"/>
                  </a:cubicBezTo>
                  <a:cubicBezTo>
                    <a:pt x="80" y="157"/>
                    <a:pt x="82" y="159"/>
                    <a:pt x="80" y="162"/>
                  </a:cubicBezTo>
                  <a:close/>
                  <a:moveTo>
                    <a:pt x="82" y="139"/>
                  </a:moveTo>
                  <a:cubicBezTo>
                    <a:pt x="80" y="136"/>
                    <a:pt x="79" y="133"/>
                    <a:pt x="78" y="130"/>
                  </a:cubicBezTo>
                  <a:cubicBezTo>
                    <a:pt x="80" y="132"/>
                    <a:pt x="84" y="135"/>
                    <a:pt x="82" y="139"/>
                  </a:cubicBezTo>
                  <a:close/>
                  <a:moveTo>
                    <a:pt x="81" y="107"/>
                  </a:moveTo>
                  <a:cubicBezTo>
                    <a:pt x="81" y="106"/>
                    <a:pt x="82" y="107"/>
                    <a:pt x="82" y="106"/>
                  </a:cubicBezTo>
                  <a:cubicBezTo>
                    <a:pt x="85" y="107"/>
                    <a:pt x="85" y="109"/>
                    <a:pt x="86" y="112"/>
                  </a:cubicBezTo>
                  <a:cubicBezTo>
                    <a:pt x="84" y="113"/>
                    <a:pt x="82" y="109"/>
                    <a:pt x="81" y="107"/>
                  </a:cubicBezTo>
                  <a:close/>
                  <a:moveTo>
                    <a:pt x="83" y="182"/>
                  </a:moveTo>
                  <a:cubicBezTo>
                    <a:pt x="86" y="184"/>
                    <a:pt x="91" y="187"/>
                    <a:pt x="90" y="191"/>
                  </a:cubicBezTo>
                  <a:cubicBezTo>
                    <a:pt x="87" y="189"/>
                    <a:pt x="86" y="184"/>
                    <a:pt x="83" y="182"/>
                  </a:cubicBezTo>
                  <a:close/>
                  <a:moveTo>
                    <a:pt x="90" y="179"/>
                  </a:moveTo>
                  <a:cubicBezTo>
                    <a:pt x="88" y="176"/>
                    <a:pt x="91" y="172"/>
                    <a:pt x="94" y="175"/>
                  </a:cubicBezTo>
                  <a:cubicBezTo>
                    <a:pt x="93" y="176"/>
                    <a:pt x="93" y="178"/>
                    <a:pt x="90" y="179"/>
                  </a:cubicBezTo>
                  <a:close/>
                  <a:moveTo>
                    <a:pt x="97" y="185"/>
                  </a:moveTo>
                  <a:cubicBezTo>
                    <a:pt x="95" y="185"/>
                    <a:pt x="95" y="183"/>
                    <a:pt x="93" y="182"/>
                  </a:cubicBezTo>
                  <a:cubicBezTo>
                    <a:pt x="94" y="181"/>
                    <a:pt x="95" y="181"/>
                    <a:pt x="96" y="179"/>
                  </a:cubicBezTo>
                  <a:cubicBezTo>
                    <a:pt x="97" y="180"/>
                    <a:pt x="98" y="182"/>
                    <a:pt x="99" y="182"/>
                  </a:cubicBezTo>
                  <a:cubicBezTo>
                    <a:pt x="99" y="184"/>
                    <a:pt x="98" y="184"/>
                    <a:pt x="97" y="185"/>
                  </a:cubicBezTo>
                  <a:close/>
                  <a:moveTo>
                    <a:pt x="100" y="165"/>
                  </a:moveTo>
                  <a:cubicBezTo>
                    <a:pt x="100" y="163"/>
                    <a:pt x="101" y="163"/>
                    <a:pt x="101" y="161"/>
                  </a:cubicBezTo>
                  <a:cubicBezTo>
                    <a:pt x="102" y="162"/>
                    <a:pt x="103" y="163"/>
                    <a:pt x="104" y="165"/>
                  </a:cubicBezTo>
                  <a:cubicBezTo>
                    <a:pt x="102" y="166"/>
                    <a:pt x="102" y="166"/>
                    <a:pt x="100" y="165"/>
                  </a:cubicBezTo>
                  <a:close/>
                  <a:moveTo>
                    <a:pt x="107" y="173"/>
                  </a:moveTo>
                  <a:cubicBezTo>
                    <a:pt x="106" y="172"/>
                    <a:pt x="105" y="171"/>
                    <a:pt x="104" y="170"/>
                  </a:cubicBezTo>
                  <a:cubicBezTo>
                    <a:pt x="105" y="168"/>
                    <a:pt x="106" y="167"/>
                    <a:pt x="109" y="167"/>
                  </a:cubicBezTo>
                  <a:cubicBezTo>
                    <a:pt x="109" y="170"/>
                    <a:pt x="108" y="171"/>
                    <a:pt x="107" y="173"/>
                  </a:cubicBezTo>
                  <a:close/>
                  <a:moveTo>
                    <a:pt x="108" y="159"/>
                  </a:moveTo>
                  <a:cubicBezTo>
                    <a:pt x="106" y="159"/>
                    <a:pt x="104" y="156"/>
                    <a:pt x="106" y="154"/>
                  </a:cubicBezTo>
                  <a:cubicBezTo>
                    <a:pt x="105" y="154"/>
                    <a:pt x="103" y="154"/>
                    <a:pt x="102" y="154"/>
                  </a:cubicBezTo>
                  <a:cubicBezTo>
                    <a:pt x="103" y="153"/>
                    <a:pt x="103" y="151"/>
                    <a:pt x="104" y="152"/>
                  </a:cubicBezTo>
                  <a:cubicBezTo>
                    <a:pt x="106" y="154"/>
                    <a:pt x="108" y="155"/>
                    <a:pt x="110" y="158"/>
                  </a:cubicBezTo>
                  <a:cubicBezTo>
                    <a:pt x="109" y="158"/>
                    <a:pt x="108" y="158"/>
                    <a:pt x="108" y="159"/>
                  </a:cubicBezTo>
                  <a:close/>
                  <a:moveTo>
                    <a:pt x="128" y="125"/>
                  </a:moveTo>
                  <a:cubicBezTo>
                    <a:pt x="125" y="147"/>
                    <a:pt x="125" y="165"/>
                    <a:pt x="111" y="178"/>
                  </a:cubicBezTo>
                  <a:cubicBezTo>
                    <a:pt x="114" y="169"/>
                    <a:pt x="118" y="157"/>
                    <a:pt x="122" y="146"/>
                  </a:cubicBezTo>
                  <a:cubicBezTo>
                    <a:pt x="121" y="144"/>
                    <a:pt x="121" y="144"/>
                    <a:pt x="119" y="144"/>
                  </a:cubicBezTo>
                  <a:cubicBezTo>
                    <a:pt x="122" y="127"/>
                    <a:pt x="125" y="107"/>
                    <a:pt x="126" y="95"/>
                  </a:cubicBezTo>
                  <a:cubicBezTo>
                    <a:pt x="127" y="93"/>
                    <a:pt x="125" y="93"/>
                    <a:pt x="125" y="93"/>
                  </a:cubicBezTo>
                  <a:cubicBezTo>
                    <a:pt x="126" y="92"/>
                    <a:pt x="128" y="91"/>
                    <a:pt x="127" y="88"/>
                  </a:cubicBezTo>
                  <a:cubicBezTo>
                    <a:pt x="133" y="98"/>
                    <a:pt x="130" y="112"/>
                    <a:pt x="128" y="1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" name="Freeform 10"/>
            <p:cNvSpPr>
              <a:spLocks noEditPoints="1"/>
            </p:cNvSpPr>
            <p:nvPr/>
          </p:nvSpPr>
          <p:spPr bwMode="auto">
            <a:xfrm>
              <a:off x="4839855" y="3271524"/>
              <a:ext cx="2512290" cy="2507476"/>
            </a:xfrm>
            <a:custGeom>
              <a:avLst/>
              <a:gdLst>
                <a:gd name="T0" fmla="*/ 227 w 768"/>
                <a:gd name="T1" fmla="*/ 41 h 769"/>
                <a:gd name="T2" fmla="*/ 95 w 768"/>
                <a:gd name="T3" fmla="*/ 752 h 769"/>
                <a:gd name="T4" fmla="*/ 234 w 768"/>
                <a:gd name="T5" fmla="*/ 293 h 769"/>
                <a:gd name="T6" fmla="*/ 549 w 768"/>
                <a:gd name="T7" fmla="*/ 539 h 769"/>
                <a:gd name="T8" fmla="*/ 636 w 768"/>
                <a:gd name="T9" fmla="*/ 746 h 769"/>
                <a:gd name="T10" fmla="*/ 764 w 768"/>
                <a:gd name="T11" fmla="*/ 224 h 769"/>
                <a:gd name="T12" fmla="*/ 243 w 768"/>
                <a:gd name="T13" fmla="*/ 714 h 769"/>
                <a:gd name="T14" fmla="*/ 212 w 768"/>
                <a:gd name="T15" fmla="*/ 177 h 769"/>
                <a:gd name="T16" fmla="*/ 110 w 768"/>
                <a:gd name="T17" fmla="*/ 606 h 769"/>
                <a:gd name="T18" fmla="*/ 191 w 768"/>
                <a:gd name="T19" fmla="*/ 114 h 769"/>
                <a:gd name="T20" fmla="*/ 105 w 768"/>
                <a:gd name="T21" fmla="*/ 564 h 769"/>
                <a:gd name="T22" fmla="*/ 186 w 768"/>
                <a:gd name="T23" fmla="*/ 164 h 769"/>
                <a:gd name="T24" fmla="*/ 179 w 768"/>
                <a:gd name="T25" fmla="*/ 139 h 769"/>
                <a:gd name="T26" fmla="*/ 193 w 768"/>
                <a:gd name="T27" fmla="*/ 292 h 769"/>
                <a:gd name="T28" fmla="*/ 122 w 768"/>
                <a:gd name="T29" fmla="*/ 307 h 769"/>
                <a:gd name="T30" fmla="*/ 145 w 768"/>
                <a:gd name="T31" fmla="*/ 197 h 769"/>
                <a:gd name="T32" fmla="*/ 118 w 768"/>
                <a:gd name="T33" fmla="*/ 222 h 769"/>
                <a:gd name="T34" fmla="*/ 130 w 768"/>
                <a:gd name="T35" fmla="*/ 295 h 769"/>
                <a:gd name="T36" fmla="*/ 147 w 768"/>
                <a:gd name="T37" fmla="*/ 134 h 769"/>
                <a:gd name="T38" fmla="*/ 108 w 768"/>
                <a:gd name="T39" fmla="*/ 128 h 769"/>
                <a:gd name="T40" fmla="*/ 128 w 768"/>
                <a:gd name="T41" fmla="*/ 389 h 769"/>
                <a:gd name="T42" fmla="*/ 179 w 768"/>
                <a:gd name="T43" fmla="*/ 542 h 769"/>
                <a:gd name="T44" fmla="*/ 185 w 768"/>
                <a:gd name="T45" fmla="*/ 90 h 769"/>
                <a:gd name="T46" fmla="*/ 115 w 768"/>
                <a:gd name="T47" fmla="*/ 70 h 769"/>
                <a:gd name="T48" fmla="*/ 120 w 768"/>
                <a:gd name="T49" fmla="*/ 460 h 769"/>
                <a:gd name="T50" fmla="*/ 186 w 768"/>
                <a:gd name="T51" fmla="*/ 567 h 769"/>
                <a:gd name="T52" fmla="*/ 187 w 768"/>
                <a:gd name="T53" fmla="*/ 30 h 769"/>
                <a:gd name="T54" fmla="*/ 111 w 768"/>
                <a:gd name="T55" fmla="*/ 23 h 769"/>
                <a:gd name="T56" fmla="*/ 72 w 768"/>
                <a:gd name="T57" fmla="*/ 79 h 769"/>
                <a:gd name="T58" fmla="*/ 83 w 768"/>
                <a:gd name="T59" fmla="*/ 692 h 769"/>
                <a:gd name="T60" fmla="*/ 130 w 768"/>
                <a:gd name="T61" fmla="*/ 718 h 769"/>
                <a:gd name="T62" fmla="*/ 183 w 768"/>
                <a:gd name="T63" fmla="*/ 733 h 769"/>
                <a:gd name="T64" fmla="*/ 211 w 768"/>
                <a:gd name="T65" fmla="*/ 382 h 769"/>
                <a:gd name="T66" fmla="*/ 438 w 768"/>
                <a:gd name="T67" fmla="*/ 276 h 769"/>
                <a:gd name="T68" fmla="*/ 685 w 768"/>
                <a:gd name="T69" fmla="*/ 123 h 769"/>
                <a:gd name="T70" fmla="*/ 628 w 768"/>
                <a:gd name="T71" fmla="*/ 367 h 769"/>
                <a:gd name="T72" fmla="*/ 670 w 768"/>
                <a:gd name="T73" fmla="*/ 307 h 769"/>
                <a:gd name="T74" fmla="*/ 663 w 768"/>
                <a:gd name="T75" fmla="*/ 177 h 769"/>
                <a:gd name="T76" fmla="*/ 639 w 768"/>
                <a:gd name="T77" fmla="*/ 90 h 769"/>
                <a:gd name="T78" fmla="*/ 640 w 768"/>
                <a:gd name="T79" fmla="*/ 121 h 769"/>
                <a:gd name="T80" fmla="*/ 644 w 768"/>
                <a:gd name="T81" fmla="*/ 116 h 769"/>
                <a:gd name="T82" fmla="*/ 667 w 768"/>
                <a:gd name="T83" fmla="*/ 607 h 769"/>
                <a:gd name="T84" fmla="*/ 619 w 768"/>
                <a:gd name="T85" fmla="*/ 147 h 769"/>
                <a:gd name="T86" fmla="*/ 584 w 768"/>
                <a:gd name="T87" fmla="*/ 222 h 769"/>
                <a:gd name="T88" fmla="*/ 579 w 768"/>
                <a:gd name="T89" fmla="*/ 247 h 769"/>
                <a:gd name="T90" fmla="*/ 567 w 768"/>
                <a:gd name="T91" fmla="*/ 252 h 769"/>
                <a:gd name="T92" fmla="*/ 597 w 768"/>
                <a:gd name="T93" fmla="*/ 269 h 769"/>
                <a:gd name="T94" fmla="*/ 567 w 768"/>
                <a:gd name="T95" fmla="*/ 313 h 769"/>
                <a:gd name="T96" fmla="*/ 577 w 768"/>
                <a:gd name="T97" fmla="*/ 419 h 769"/>
                <a:gd name="T98" fmla="*/ 630 w 768"/>
                <a:gd name="T99" fmla="*/ 230 h 769"/>
                <a:gd name="T100" fmla="*/ 669 w 768"/>
                <a:gd name="T101" fmla="*/ 186 h 769"/>
                <a:gd name="T102" fmla="*/ 606 w 768"/>
                <a:gd name="T103" fmla="*/ 76 h 769"/>
                <a:gd name="T104" fmla="*/ 557 w 768"/>
                <a:gd name="T105" fmla="*/ 573 h 769"/>
                <a:gd name="T106" fmla="*/ 588 w 768"/>
                <a:gd name="T107" fmla="*/ 426 h 769"/>
                <a:gd name="T108" fmla="*/ 632 w 768"/>
                <a:gd name="T109" fmla="*/ 357 h 769"/>
                <a:gd name="T110" fmla="*/ 676 w 768"/>
                <a:gd name="T111" fmla="*/ 194 h 769"/>
                <a:gd name="T112" fmla="*/ 576 w 768"/>
                <a:gd name="T113" fmla="*/ 12 h 769"/>
                <a:gd name="T114" fmla="*/ 550 w 768"/>
                <a:gd name="T115" fmla="*/ 613 h 769"/>
                <a:gd name="T116" fmla="*/ 570 w 768"/>
                <a:gd name="T117" fmla="*/ 695 h 769"/>
                <a:gd name="T118" fmla="*/ 623 w 768"/>
                <a:gd name="T119" fmla="*/ 343 h 769"/>
                <a:gd name="T120" fmla="*/ 615 w 768"/>
                <a:gd name="T121" fmla="*/ 696 h 769"/>
                <a:gd name="T122" fmla="*/ 682 w 768"/>
                <a:gd name="T123" fmla="*/ 708 h 769"/>
                <a:gd name="T124" fmla="*/ 701 w 768"/>
                <a:gd name="T125" fmla="*/ 131 h 7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768" h="769">
                  <a:moveTo>
                    <a:pt x="765" y="206"/>
                  </a:moveTo>
                  <a:cubicBezTo>
                    <a:pt x="761" y="205"/>
                    <a:pt x="760" y="202"/>
                    <a:pt x="759" y="197"/>
                  </a:cubicBezTo>
                  <a:cubicBezTo>
                    <a:pt x="761" y="197"/>
                    <a:pt x="762" y="198"/>
                    <a:pt x="764" y="198"/>
                  </a:cubicBezTo>
                  <a:cubicBezTo>
                    <a:pt x="765" y="192"/>
                    <a:pt x="761" y="191"/>
                    <a:pt x="759" y="188"/>
                  </a:cubicBezTo>
                  <a:cubicBezTo>
                    <a:pt x="757" y="183"/>
                    <a:pt x="754" y="176"/>
                    <a:pt x="752" y="169"/>
                  </a:cubicBezTo>
                  <a:cubicBezTo>
                    <a:pt x="747" y="159"/>
                    <a:pt x="744" y="150"/>
                    <a:pt x="741" y="140"/>
                  </a:cubicBezTo>
                  <a:cubicBezTo>
                    <a:pt x="738" y="126"/>
                    <a:pt x="736" y="116"/>
                    <a:pt x="733" y="105"/>
                  </a:cubicBezTo>
                  <a:cubicBezTo>
                    <a:pt x="729" y="91"/>
                    <a:pt x="727" y="80"/>
                    <a:pt x="722" y="71"/>
                  </a:cubicBezTo>
                  <a:cubicBezTo>
                    <a:pt x="722" y="70"/>
                    <a:pt x="723" y="70"/>
                    <a:pt x="722" y="68"/>
                  </a:cubicBezTo>
                  <a:cubicBezTo>
                    <a:pt x="718" y="62"/>
                    <a:pt x="714" y="56"/>
                    <a:pt x="712" y="47"/>
                  </a:cubicBezTo>
                  <a:cubicBezTo>
                    <a:pt x="711" y="45"/>
                    <a:pt x="710" y="48"/>
                    <a:pt x="707" y="48"/>
                  </a:cubicBezTo>
                  <a:cubicBezTo>
                    <a:pt x="708" y="47"/>
                    <a:pt x="710" y="47"/>
                    <a:pt x="709" y="45"/>
                  </a:cubicBezTo>
                  <a:cubicBezTo>
                    <a:pt x="708" y="45"/>
                    <a:pt x="706" y="45"/>
                    <a:pt x="706" y="42"/>
                  </a:cubicBezTo>
                  <a:cubicBezTo>
                    <a:pt x="708" y="42"/>
                    <a:pt x="708" y="43"/>
                    <a:pt x="710" y="43"/>
                  </a:cubicBezTo>
                  <a:cubicBezTo>
                    <a:pt x="708" y="38"/>
                    <a:pt x="705" y="35"/>
                    <a:pt x="700" y="33"/>
                  </a:cubicBezTo>
                  <a:cubicBezTo>
                    <a:pt x="696" y="28"/>
                    <a:pt x="691" y="25"/>
                    <a:pt x="683" y="24"/>
                  </a:cubicBezTo>
                  <a:cubicBezTo>
                    <a:pt x="681" y="29"/>
                    <a:pt x="688" y="31"/>
                    <a:pt x="686" y="36"/>
                  </a:cubicBezTo>
                  <a:cubicBezTo>
                    <a:pt x="683" y="35"/>
                    <a:pt x="682" y="30"/>
                    <a:pt x="678" y="29"/>
                  </a:cubicBezTo>
                  <a:cubicBezTo>
                    <a:pt x="675" y="31"/>
                    <a:pt x="676" y="34"/>
                    <a:pt x="677" y="38"/>
                  </a:cubicBezTo>
                  <a:cubicBezTo>
                    <a:pt x="675" y="39"/>
                    <a:pt x="674" y="41"/>
                    <a:pt x="673" y="40"/>
                  </a:cubicBezTo>
                  <a:cubicBezTo>
                    <a:pt x="671" y="38"/>
                    <a:pt x="668" y="34"/>
                    <a:pt x="667" y="30"/>
                  </a:cubicBezTo>
                  <a:cubicBezTo>
                    <a:pt x="669" y="27"/>
                    <a:pt x="671" y="25"/>
                    <a:pt x="672" y="21"/>
                  </a:cubicBezTo>
                  <a:cubicBezTo>
                    <a:pt x="671" y="20"/>
                    <a:pt x="669" y="20"/>
                    <a:pt x="669" y="19"/>
                  </a:cubicBezTo>
                  <a:cubicBezTo>
                    <a:pt x="670" y="18"/>
                    <a:pt x="670" y="16"/>
                    <a:pt x="672" y="15"/>
                  </a:cubicBezTo>
                  <a:cubicBezTo>
                    <a:pt x="672" y="13"/>
                    <a:pt x="668" y="12"/>
                    <a:pt x="670" y="10"/>
                  </a:cubicBezTo>
                  <a:cubicBezTo>
                    <a:pt x="658" y="17"/>
                    <a:pt x="638" y="13"/>
                    <a:pt x="625" y="20"/>
                  </a:cubicBezTo>
                  <a:cubicBezTo>
                    <a:pt x="624" y="19"/>
                    <a:pt x="623" y="18"/>
                    <a:pt x="622" y="17"/>
                  </a:cubicBezTo>
                  <a:cubicBezTo>
                    <a:pt x="620" y="18"/>
                    <a:pt x="618" y="21"/>
                    <a:pt x="616" y="21"/>
                  </a:cubicBezTo>
                  <a:cubicBezTo>
                    <a:pt x="614" y="19"/>
                    <a:pt x="613" y="17"/>
                    <a:pt x="612" y="15"/>
                  </a:cubicBezTo>
                  <a:cubicBezTo>
                    <a:pt x="609" y="14"/>
                    <a:pt x="609" y="17"/>
                    <a:pt x="607" y="17"/>
                  </a:cubicBezTo>
                  <a:cubicBezTo>
                    <a:pt x="603" y="13"/>
                    <a:pt x="599" y="8"/>
                    <a:pt x="593" y="6"/>
                  </a:cubicBezTo>
                  <a:cubicBezTo>
                    <a:pt x="592" y="6"/>
                    <a:pt x="594" y="9"/>
                    <a:pt x="592" y="9"/>
                  </a:cubicBezTo>
                  <a:cubicBezTo>
                    <a:pt x="587" y="5"/>
                    <a:pt x="580" y="6"/>
                    <a:pt x="575" y="4"/>
                  </a:cubicBezTo>
                  <a:cubicBezTo>
                    <a:pt x="572" y="3"/>
                    <a:pt x="570" y="1"/>
                    <a:pt x="567" y="1"/>
                  </a:cubicBezTo>
                  <a:cubicBezTo>
                    <a:pt x="561" y="0"/>
                    <a:pt x="558" y="5"/>
                    <a:pt x="555" y="9"/>
                  </a:cubicBezTo>
                  <a:cubicBezTo>
                    <a:pt x="552" y="12"/>
                    <a:pt x="546" y="14"/>
                    <a:pt x="545" y="19"/>
                  </a:cubicBezTo>
                  <a:cubicBezTo>
                    <a:pt x="546" y="21"/>
                    <a:pt x="546" y="22"/>
                    <a:pt x="548" y="23"/>
                  </a:cubicBezTo>
                  <a:cubicBezTo>
                    <a:pt x="544" y="27"/>
                    <a:pt x="543" y="35"/>
                    <a:pt x="541" y="41"/>
                  </a:cubicBezTo>
                  <a:cubicBezTo>
                    <a:pt x="540" y="37"/>
                    <a:pt x="541" y="34"/>
                    <a:pt x="541" y="30"/>
                  </a:cubicBezTo>
                  <a:cubicBezTo>
                    <a:pt x="538" y="28"/>
                    <a:pt x="537" y="32"/>
                    <a:pt x="536" y="30"/>
                  </a:cubicBezTo>
                  <a:cubicBezTo>
                    <a:pt x="537" y="26"/>
                    <a:pt x="538" y="24"/>
                    <a:pt x="540" y="21"/>
                  </a:cubicBezTo>
                  <a:cubicBezTo>
                    <a:pt x="537" y="22"/>
                    <a:pt x="538" y="20"/>
                    <a:pt x="536" y="20"/>
                  </a:cubicBezTo>
                  <a:cubicBezTo>
                    <a:pt x="531" y="25"/>
                    <a:pt x="531" y="31"/>
                    <a:pt x="530" y="38"/>
                  </a:cubicBezTo>
                  <a:cubicBezTo>
                    <a:pt x="521" y="76"/>
                    <a:pt x="510" y="116"/>
                    <a:pt x="501" y="153"/>
                  </a:cubicBezTo>
                  <a:cubicBezTo>
                    <a:pt x="495" y="174"/>
                    <a:pt x="491" y="197"/>
                    <a:pt x="483" y="216"/>
                  </a:cubicBezTo>
                  <a:cubicBezTo>
                    <a:pt x="474" y="227"/>
                    <a:pt x="466" y="240"/>
                    <a:pt x="456" y="250"/>
                  </a:cubicBezTo>
                  <a:cubicBezTo>
                    <a:pt x="445" y="261"/>
                    <a:pt x="430" y="268"/>
                    <a:pt x="420" y="279"/>
                  </a:cubicBezTo>
                  <a:cubicBezTo>
                    <a:pt x="417" y="280"/>
                    <a:pt x="413" y="280"/>
                    <a:pt x="411" y="283"/>
                  </a:cubicBezTo>
                  <a:cubicBezTo>
                    <a:pt x="413" y="285"/>
                    <a:pt x="418" y="284"/>
                    <a:pt x="420" y="285"/>
                  </a:cubicBezTo>
                  <a:cubicBezTo>
                    <a:pt x="419" y="286"/>
                    <a:pt x="419" y="287"/>
                    <a:pt x="418" y="287"/>
                  </a:cubicBezTo>
                  <a:cubicBezTo>
                    <a:pt x="416" y="286"/>
                    <a:pt x="413" y="286"/>
                    <a:pt x="411" y="287"/>
                  </a:cubicBezTo>
                  <a:cubicBezTo>
                    <a:pt x="411" y="290"/>
                    <a:pt x="413" y="293"/>
                    <a:pt x="412" y="293"/>
                  </a:cubicBezTo>
                  <a:cubicBezTo>
                    <a:pt x="409" y="288"/>
                    <a:pt x="402" y="288"/>
                    <a:pt x="398" y="292"/>
                  </a:cubicBezTo>
                  <a:cubicBezTo>
                    <a:pt x="396" y="290"/>
                    <a:pt x="394" y="290"/>
                    <a:pt x="390" y="290"/>
                  </a:cubicBezTo>
                  <a:cubicBezTo>
                    <a:pt x="387" y="287"/>
                    <a:pt x="383" y="285"/>
                    <a:pt x="381" y="280"/>
                  </a:cubicBezTo>
                  <a:cubicBezTo>
                    <a:pt x="377" y="278"/>
                    <a:pt x="373" y="277"/>
                    <a:pt x="368" y="276"/>
                  </a:cubicBezTo>
                  <a:cubicBezTo>
                    <a:pt x="358" y="274"/>
                    <a:pt x="349" y="270"/>
                    <a:pt x="341" y="268"/>
                  </a:cubicBezTo>
                  <a:cubicBezTo>
                    <a:pt x="341" y="266"/>
                    <a:pt x="340" y="267"/>
                    <a:pt x="338" y="267"/>
                  </a:cubicBezTo>
                  <a:cubicBezTo>
                    <a:pt x="326" y="257"/>
                    <a:pt x="311" y="251"/>
                    <a:pt x="298" y="243"/>
                  </a:cubicBezTo>
                  <a:cubicBezTo>
                    <a:pt x="294" y="244"/>
                    <a:pt x="294" y="241"/>
                    <a:pt x="291" y="240"/>
                  </a:cubicBezTo>
                  <a:cubicBezTo>
                    <a:pt x="291" y="237"/>
                    <a:pt x="293" y="239"/>
                    <a:pt x="293" y="237"/>
                  </a:cubicBezTo>
                  <a:cubicBezTo>
                    <a:pt x="290" y="236"/>
                    <a:pt x="287" y="236"/>
                    <a:pt x="285" y="238"/>
                  </a:cubicBezTo>
                  <a:cubicBezTo>
                    <a:pt x="280" y="232"/>
                    <a:pt x="272" y="230"/>
                    <a:pt x="265" y="226"/>
                  </a:cubicBezTo>
                  <a:cubicBezTo>
                    <a:pt x="259" y="214"/>
                    <a:pt x="254" y="199"/>
                    <a:pt x="250" y="184"/>
                  </a:cubicBezTo>
                  <a:cubicBezTo>
                    <a:pt x="249" y="181"/>
                    <a:pt x="249" y="177"/>
                    <a:pt x="248" y="173"/>
                  </a:cubicBezTo>
                  <a:cubicBezTo>
                    <a:pt x="245" y="162"/>
                    <a:pt x="239" y="149"/>
                    <a:pt x="242" y="139"/>
                  </a:cubicBezTo>
                  <a:cubicBezTo>
                    <a:pt x="241" y="126"/>
                    <a:pt x="244" y="111"/>
                    <a:pt x="240" y="101"/>
                  </a:cubicBezTo>
                  <a:cubicBezTo>
                    <a:pt x="240" y="85"/>
                    <a:pt x="240" y="71"/>
                    <a:pt x="236" y="59"/>
                  </a:cubicBezTo>
                  <a:cubicBezTo>
                    <a:pt x="237" y="53"/>
                    <a:pt x="234" y="43"/>
                    <a:pt x="227" y="41"/>
                  </a:cubicBezTo>
                  <a:cubicBezTo>
                    <a:pt x="226" y="45"/>
                    <a:pt x="225" y="47"/>
                    <a:pt x="224" y="50"/>
                  </a:cubicBezTo>
                  <a:cubicBezTo>
                    <a:pt x="222" y="50"/>
                    <a:pt x="223" y="47"/>
                    <a:pt x="222" y="46"/>
                  </a:cubicBezTo>
                  <a:cubicBezTo>
                    <a:pt x="219" y="46"/>
                    <a:pt x="219" y="48"/>
                    <a:pt x="217" y="48"/>
                  </a:cubicBezTo>
                  <a:cubicBezTo>
                    <a:pt x="215" y="43"/>
                    <a:pt x="209" y="43"/>
                    <a:pt x="208" y="36"/>
                  </a:cubicBezTo>
                  <a:cubicBezTo>
                    <a:pt x="207" y="36"/>
                    <a:pt x="205" y="38"/>
                    <a:pt x="205" y="36"/>
                  </a:cubicBezTo>
                  <a:cubicBezTo>
                    <a:pt x="207" y="34"/>
                    <a:pt x="209" y="32"/>
                    <a:pt x="212" y="31"/>
                  </a:cubicBezTo>
                  <a:cubicBezTo>
                    <a:pt x="215" y="34"/>
                    <a:pt x="217" y="34"/>
                    <a:pt x="221" y="35"/>
                  </a:cubicBezTo>
                  <a:cubicBezTo>
                    <a:pt x="220" y="25"/>
                    <a:pt x="203" y="28"/>
                    <a:pt x="193" y="27"/>
                  </a:cubicBezTo>
                  <a:cubicBezTo>
                    <a:pt x="180" y="27"/>
                    <a:pt x="164" y="26"/>
                    <a:pt x="153" y="25"/>
                  </a:cubicBezTo>
                  <a:cubicBezTo>
                    <a:pt x="140" y="17"/>
                    <a:pt x="118" y="11"/>
                    <a:pt x="101" y="15"/>
                  </a:cubicBezTo>
                  <a:cubicBezTo>
                    <a:pt x="101" y="13"/>
                    <a:pt x="99" y="13"/>
                    <a:pt x="98" y="12"/>
                  </a:cubicBezTo>
                  <a:cubicBezTo>
                    <a:pt x="92" y="18"/>
                    <a:pt x="84" y="21"/>
                    <a:pt x="77" y="26"/>
                  </a:cubicBezTo>
                  <a:cubicBezTo>
                    <a:pt x="73" y="36"/>
                    <a:pt x="69" y="47"/>
                    <a:pt x="66" y="57"/>
                  </a:cubicBezTo>
                  <a:cubicBezTo>
                    <a:pt x="67" y="55"/>
                    <a:pt x="65" y="56"/>
                    <a:pt x="64" y="56"/>
                  </a:cubicBezTo>
                  <a:cubicBezTo>
                    <a:pt x="63" y="56"/>
                    <a:pt x="64" y="58"/>
                    <a:pt x="63" y="58"/>
                  </a:cubicBezTo>
                  <a:cubicBezTo>
                    <a:pt x="70" y="72"/>
                    <a:pt x="61" y="85"/>
                    <a:pt x="60" y="103"/>
                  </a:cubicBezTo>
                  <a:cubicBezTo>
                    <a:pt x="52" y="136"/>
                    <a:pt x="42" y="169"/>
                    <a:pt x="32" y="202"/>
                  </a:cubicBezTo>
                  <a:cubicBezTo>
                    <a:pt x="27" y="214"/>
                    <a:pt x="21" y="225"/>
                    <a:pt x="17" y="237"/>
                  </a:cubicBezTo>
                  <a:cubicBezTo>
                    <a:pt x="18" y="238"/>
                    <a:pt x="20" y="237"/>
                    <a:pt x="21" y="238"/>
                  </a:cubicBezTo>
                  <a:cubicBezTo>
                    <a:pt x="21" y="242"/>
                    <a:pt x="20" y="243"/>
                    <a:pt x="20" y="245"/>
                  </a:cubicBezTo>
                  <a:cubicBezTo>
                    <a:pt x="19" y="242"/>
                    <a:pt x="16" y="241"/>
                    <a:pt x="14" y="242"/>
                  </a:cubicBezTo>
                  <a:cubicBezTo>
                    <a:pt x="15" y="246"/>
                    <a:pt x="17" y="257"/>
                    <a:pt x="14" y="263"/>
                  </a:cubicBezTo>
                  <a:cubicBezTo>
                    <a:pt x="18" y="276"/>
                    <a:pt x="15" y="294"/>
                    <a:pt x="14" y="307"/>
                  </a:cubicBezTo>
                  <a:cubicBezTo>
                    <a:pt x="13" y="329"/>
                    <a:pt x="19" y="354"/>
                    <a:pt x="10" y="371"/>
                  </a:cubicBezTo>
                  <a:cubicBezTo>
                    <a:pt x="11" y="373"/>
                    <a:pt x="10" y="374"/>
                    <a:pt x="10" y="377"/>
                  </a:cubicBezTo>
                  <a:cubicBezTo>
                    <a:pt x="9" y="379"/>
                    <a:pt x="7" y="384"/>
                    <a:pt x="9" y="387"/>
                  </a:cubicBezTo>
                  <a:cubicBezTo>
                    <a:pt x="7" y="399"/>
                    <a:pt x="4" y="409"/>
                    <a:pt x="0" y="421"/>
                  </a:cubicBezTo>
                  <a:cubicBezTo>
                    <a:pt x="14" y="430"/>
                    <a:pt x="15" y="458"/>
                    <a:pt x="22" y="470"/>
                  </a:cubicBezTo>
                  <a:cubicBezTo>
                    <a:pt x="24" y="470"/>
                    <a:pt x="22" y="468"/>
                    <a:pt x="24" y="468"/>
                  </a:cubicBezTo>
                  <a:cubicBezTo>
                    <a:pt x="26" y="470"/>
                    <a:pt x="26" y="475"/>
                    <a:pt x="28" y="476"/>
                  </a:cubicBezTo>
                  <a:cubicBezTo>
                    <a:pt x="28" y="476"/>
                    <a:pt x="29" y="476"/>
                    <a:pt x="30" y="476"/>
                  </a:cubicBezTo>
                  <a:cubicBezTo>
                    <a:pt x="27" y="464"/>
                    <a:pt x="31" y="450"/>
                    <a:pt x="29" y="436"/>
                  </a:cubicBezTo>
                  <a:cubicBezTo>
                    <a:pt x="31" y="430"/>
                    <a:pt x="31" y="423"/>
                    <a:pt x="35" y="418"/>
                  </a:cubicBezTo>
                  <a:cubicBezTo>
                    <a:pt x="38" y="418"/>
                    <a:pt x="39" y="415"/>
                    <a:pt x="41" y="412"/>
                  </a:cubicBezTo>
                  <a:cubicBezTo>
                    <a:pt x="35" y="402"/>
                    <a:pt x="26" y="387"/>
                    <a:pt x="26" y="371"/>
                  </a:cubicBezTo>
                  <a:cubicBezTo>
                    <a:pt x="27" y="366"/>
                    <a:pt x="29" y="360"/>
                    <a:pt x="25" y="356"/>
                  </a:cubicBezTo>
                  <a:cubicBezTo>
                    <a:pt x="23" y="327"/>
                    <a:pt x="24" y="289"/>
                    <a:pt x="27" y="260"/>
                  </a:cubicBezTo>
                  <a:cubicBezTo>
                    <a:pt x="30" y="252"/>
                    <a:pt x="31" y="242"/>
                    <a:pt x="37" y="237"/>
                  </a:cubicBezTo>
                  <a:cubicBezTo>
                    <a:pt x="42" y="226"/>
                    <a:pt x="45" y="212"/>
                    <a:pt x="48" y="199"/>
                  </a:cubicBezTo>
                  <a:cubicBezTo>
                    <a:pt x="50" y="198"/>
                    <a:pt x="52" y="194"/>
                    <a:pt x="51" y="191"/>
                  </a:cubicBezTo>
                  <a:cubicBezTo>
                    <a:pt x="59" y="178"/>
                    <a:pt x="63" y="162"/>
                    <a:pt x="72" y="146"/>
                  </a:cubicBezTo>
                  <a:cubicBezTo>
                    <a:pt x="79" y="187"/>
                    <a:pt x="80" y="217"/>
                    <a:pt x="83" y="262"/>
                  </a:cubicBezTo>
                  <a:cubicBezTo>
                    <a:pt x="82" y="264"/>
                    <a:pt x="80" y="264"/>
                    <a:pt x="80" y="266"/>
                  </a:cubicBezTo>
                  <a:cubicBezTo>
                    <a:pt x="83" y="269"/>
                    <a:pt x="85" y="276"/>
                    <a:pt x="82" y="281"/>
                  </a:cubicBezTo>
                  <a:cubicBezTo>
                    <a:pt x="86" y="295"/>
                    <a:pt x="85" y="314"/>
                    <a:pt x="86" y="328"/>
                  </a:cubicBezTo>
                  <a:cubicBezTo>
                    <a:pt x="89" y="328"/>
                    <a:pt x="87" y="322"/>
                    <a:pt x="89" y="320"/>
                  </a:cubicBezTo>
                  <a:cubicBezTo>
                    <a:pt x="89" y="338"/>
                    <a:pt x="87" y="354"/>
                    <a:pt x="90" y="366"/>
                  </a:cubicBezTo>
                  <a:cubicBezTo>
                    <a:pt x="89" y="367"/>
                    <a:pt x="88" y="369"/>
                    <a:pt x="86" y="369"/>
                  </a:cubicBezTo>
                  <a:cubicBezTo>
                    <a:pt x="84" y="363"/>
                    <a:pt x="89" y="350"/>
                    <a:pt x="80" y="349"/>
                  </a:cubicBezTo>
                  <a:cubicBezTo>
                    <a:pt x="80" y="362"/>
                    <a:pt x="80" y="380"/>
                    <a:pt x="81" y="396"/>
                  </a:cubicBezTo>
                  <a:cubicBezTo>
                    <a:pt x="84" y="459"/>
                    <a:pt x="82" y="523"/>
                    <a:pt x="85" y="579"/>
                  </a:cubicBezTo>
                  <a:cubicBezTo>
                    <a:pt x="86" y="605"/>
                    <a:pt x="79" y="633"/>
                    <a:pt x="81" y="664"/>
                  </a:cubicBezTo>
                  <a:cubicBezTo>
                    <a:pt x="81" y="665"/>
                    <a:pt x="83" y="664"/>
                    <a:pt x="83" y="665"/>
                  </a:cubicBezTo>
                  <a:cubicBezTo>
                    <a:pt x="83" y="666"/>
                    <a:pt x="81" y="666"/>
                    <a:pt x="81" y="668"/>
                  </a:cubicBezTo>
                  <a:cubicBezTo>
                    <a:pt x="81" y="677"/>
                    <a:pt x="77" y="689"/>
                    <a:pt x="78" y="696"/>
                  </a:cubicBezTo>
                  <a:cubicBezTo>
                    <a:pt x="79" y="697"/>
                    <a:pt x="82" y="696"/>
                    <a:pt x="82" y="698"/>
                  </a:cubicBezTo>
                  <a:cubicBezTo>
                    <a:pt x="80" y="703"/>
                    <a:pt x="78" y="708"/>
                    <a:pt x="78" y="713"/>
                  </a:cubicBezTo>
                  <a:cubicBezTo>
                    <a:pt x="80" y="714"/>
                    <a:pt x="81" y="712"/>
                    <a:pt x="82" y="713"/>
                  </a:cubicBezTo>
                  <a:cubicBezTo>
                    <a:pt x="83" y="722"/>
                    <a:pt x="83" y="731"/>
                    <a:pt x="90" y="738"/>
                  </a:cubicBezTo>
                  <a:cubicBezTo>
                    <a:pt x="90" y="741"/>
                    <a:pt x="91" y="742"/>
                    <a:pt x="90" y="745"/>
                  </a:cubicBezTo>
                  <a:cubicBezTo>
                    <a:pt x="93" y="746"/>
                    <a:pt x="94" y="744"/>
                    <a:pt x="95" y="744"/>
                  </a:cubicBezTo>
                  <a:cubicBezTo>
                    <a:pt x="96" y="745"/>
                    <a:pt x="96" y="747"/>
                    <a:pt x="95" y="748"/>
                  </a:cubicBezTo>
                  <a:cubicBezTo>
                    <a:pt x="87" y="746"/>
                    <a:pt x="81" y="743"/>
                    <a:pt x="77" y="738"/>
                  </a:cubicBezTo>
                  <a:cubicBezTo>
                    <a:pt x="77" y="734"/>
                    <a:pt x="78" y="728"/>
                    <a:pt x="73" y="729"/>
                  </a:cubicBezTo>
                  <a:cubicBezTo>
                    <a:pt x="74" y="733"/>
                    <a:pt x="73" y="736"/>
                    <a:pt x="74" y="740"/>
                  </a:cubicBezTo>
                  <a:cubicBezTo>
                    <a:pt x="74" y="741"/>
                    <a:pt x="71" y="740"/>
                    <a:pt x="72" y="742"/>
                  </a:cubicBezTo>
                  <a:cubicBezTo>
                    <a:pt x="73" y="742"/>
                    <a:pt x="72" y="743"/>
                    <a:pt x="72" y="743"/>
                  </a:cubicBezTo>
                  <a:cubicBezTo>
                    <a:pt x="73" y="745"/>
                    <a:pt x="75" y="745"/>
                    <a:pt x="78" y="744"/>
                  </a:cubicBezTo>
                  <a:cubicBezTo>
                    <a:pt x="82" y="750"/>
                    <a:pt x="90" y="749"/>
                    <a:pt x="95" y="752"/>
                  </a:cubicBezTo>
                  <a:cubicBezTo>
                    <a:pt x="95" y="755"/>
                    <a:pt x="94" y="756"/>
                    <a:pt x="95" y="758"/>
                  </a:cubicBezTo>
                  <a:cubicBezTo>
                    <a:pt x="100" y="758"/>
                    <a:pt x="100" y="754"/>
                    <a:pt x="103" y="752"/>
                  </a:cubicBezTo>
                  <a:cubicBezTo>
                    <a:pt x="109" y="754"/>
                    <a:pt x="114" y="746"/>
                    <a:pt x="118" y="752"/>
                  </a:cubicBezTo>
                  <a:cubicBezTo>
                    <a:pt x="125" y="750"/>
                    <a:pt x="126" y="743"/>
                    <a:pt x="130" y="738"/>
                  </a:cubicBezTo>
                  <a:cubicBezTo>
                    <a:pt x="132" y="739"/>
                    <a:pt x="134" y="741"/>
                    <a:pt x="135" y="744"/>
                  </a:cubicBezTo>
                  <a:cubicBezTo>
                    <a:pt x="133" y="744"/>
                    <a:pt x="131" y="745"/>
                    <a:pt x="129" y="746"/>
                  </a:cubicBezTo>
                  <a:cubicBezTo>
                    <a:pt x="135" y="749"/>
                    <a:pt x="137" y="757"/>
                    <a:pt x="144" y="758"/>
                  </a:cubicBezTo>
                  <a:cubicBezTo>
                    <a:pt x="144" y="756"/>
                    <a:pt x="146" y="757"/>
                    <a:pt x="145" y="755"/>
                  </a:cubicBezTo>
                  <a:cubicBezTo>
                    <a:pt x="141" y="751"/>
                    <a:pt x="138" y="749"/>
                    <a:pt x="135" y="744"/>
                  </a:cubicBezTo>
                  <a:cubicBezTo>
                    <a:pt x="138" y="745"/>
                    <a:pt x="140" y="745"/>
                    <a:pt x="142" y="743"/>
                  </a:cubicBezTo>
                  <a:cubicBezTo>
                    <a:pt x="143" y="747"/>
                    <a:pt x="149" y="746"/>
                    <a:pt x="148" y="752"/>
                  </a:cubicBezTo>
                  <a:cubicBezTo>
                    <a:pt x="151" y="752"/>
                    <a:pt x="154" y="751"/>
                    <a:pt x="155" y="748"/>
                  </a:cubicBezTo>
                  <a:cubicBezTo>
                    <a:pt x="154" y="746"/>
                    <a:pt x="155" y="740"/>
                    <a:pt x="158" y="739"/>
                  </a:cubicBezTo>
                  <a:cubicBezTo>
                    <a:pt x="159" y="746"/>
                    <a:pt x="166" y="747"/>
                    <a:pt x="170" y="752"/>
                  </a:cubicBezTo>
                  <a:cubicBezTo>
                    <a:pt x="164" y="755"/>
                    <a:pt x="155" y="757"/>
                    <a:pt x="153" y="762"/>
                  </a:cubicBezTo>
                  <a:cubicBezTo>
                    <a:pt x="166" y="760"/>
                    <a:pt x="172" y="747"/>
                    <a:pt x="187" y="752"/>
                  </a:cubicBezTo>
                  <a:cubicBezTo>
                    <a:pt x="188" y="750"/>
                    <a:pt x="186" y="748"/>
                    <a:pt x="188" y="748"/>
                  </a:cubicBezTo>
                  <a:cubicBezTo>
                    <a:pt x="190" y="748"/>
                    <a:pt x="189" y="751"/>
                    <a:pt x="190" y="751"/>
                  </a:cubicBezTo>
                  <a:cubicBezTo>
                    <a:pt x="197" y="749"/>
                    <a:pt x="205" y="745"/>
                    <a:pt x="212" y="746"/>
                  </a:cubicBezTo>
                  <a:cubicBezTo>
                    <a:pt x="210" y="748"/>
                    <a:pt x="207" y="750"/>
                    <a:pt x="203" y="751"/>
                  </a:cubicBezTo>
                  <a:cubicBezTo>
                    <a:pt x="209" y="769"/>
                    <a:pt x="240" y="757"/>
                    <a:pt x="254" y="760"/>
                  </a:cubicBezTo>
                  <a:cubicBezTo>
                    <a:pt x="254" y="759"/>
                    <a:pt x="255" y="759"/>
                    <a:pt x="255" y="757"/>
                  </a:cubicBezTo>
                  <a:cubicBezTo>
                    <a:pt x="243" y="752"/>
                    <a:pt x="222" y="761"/>
                    <a:pt x="209" y="754"/>
                  </a:cubicBezTo>
                  <a:cubicBezTo>
                    <a:pt x="225" y="750"/>
                    <a:pt x="248" y="755"/>
                    <a:pt x="254" y="739"/>
                  </a:cubicBezTo>
                  <a:cubicBezTo>
                    <a:pt x="252" y="735"/>
                    <a:pt x="250" y="733"/>
                    <a:pt x="251" y="730"/>
                  </a:cubicBezTo>
                  <a:cubicBezTo>
                    <a:pt x="244" y="727"/>
                    <a:pt x="254" y="711"/>
                    <a:pt x="242" y="713"/>
                  </a:cubicBezTo>
                  <a:cubicBezTo>
                    <a:pt x="240" y="711"/>
                    <a:pt x="240" y="709"/>
                    <a:pt x="239" y="707"/>
                  </a:cubicBezTo>
                  <a:cubicBezTo>
                    <a:pt x="244" y="708"/>
                    <a:pt x="244" y="705"/>
                    <a:pt x="248" y="704"/>
                  </a:cubicBezTo>
                  <a:cubicBezTo>
                    <a:pt x="248" y="715"/>
                    <a:pt x="256" y="722"/>
                    <a:pt x="259" y="731"/>
                  </a:cubicBezTo>
                  <a:cubicBezTo>
                    <a:pt x="261" y="736"/>
                    <a:pt x="259" y="741"/>
                    <a:pt x="263" y="744"/>
                  </a:cubicBezTo>
                  <a:cubicBezTo>
                    <a:pt x="267" y="741"/>
                    <a:pt x="265" y="736"/>
                    <a:pt x="263" y="731"/>
                  </a:cubicBezTo>
                  <a:cubicBezTo>
                    <a:pt x="260" y="722"/>
                    <a:pt x="252" y="713"/>
                    <a:pt x="252" y="703"/>
                  </a:cubicBezTo>
                  <a:cubicBezTo>
                    <a:pt x="250" y="701"/>
                    <a:pt x="248" y="700"/>
                    <a:pt x="244" y="700"/>
                  </a:cubicBezTo>
                  <a:cubicBezTo>
                    <a:pt x="242" y="701"/>
                    <a:pt x="241" y="704"/>
                    <a:pt x="237" y="704"/>
                  </a:cubicBezTo>
                  <a:cubicBezTo>
                    <a:pt x="235" y="702"/>
                    <a:pt x="231" y="698"/>
                    <a:pt x="231" y="694"/>
                  </a:cubicBezTo>
                  <a:cubicBezTo>
                    <a:pt x="229" y="694"/>
                    <a:pt x="228" y="692"/>
                    <a:pt x="226" y="692"/>
                  </a:cubicBezTo>
                  <a:cubicBezTo>
                    <a:pt x="224" y="695"/>
                    <a:pt x="218" y="695"/>
                    <a:pt x="216" y="698"/>
                  </a:cubicBezTo>
                  <a:cubicBezTo>
                    <a:pt x="214" y="698"/>
                    <a:pt x="214" y="696"/>
                    <a:pt x="212" y="696"/>
                  </a:cubicBezTo>
                  <a:cubicBezTo>
                    <a:pt x="210" y="700"/>
                    <a:pt x="206" y="704"/>
                    <a:pt x="200" y="705"/>
                  </a:cubicBezTo>
                  <a:cubicBezTo>
                    <a:pt x="200" y="703"/>
                    <a:pt x="203" y="700"/>
                    <a:pt x="200" y="698"/>
                  </a:cubicBezTo>
                  <a:cubicBezTo>
                    <a:pt x="199" y="696"/>
                    <a:pt x="197" y="702"/>
                    <a:pt x="196" y="700"/>
                  </a:cubicBezTo>
                  <a:cubicBezTo>
                    <a:pt x="195" y="697"/>
                    <a:pt x="193" y="694"/>
                    <a:pt x="193" y="690"/>
                  </a:cubicBezTo>
                  <a:cubicBezTo>
                    <a:pt x="194" y="689"/>
                    <a:pt x="195" y="687"/>
                    <a:pt x="197" y="687"/>
                  </a:cubicBezTo>
                  <a:cubicBezTo>
                    <a:pt x="200" y="679"/>
                    <a:pt x="190" y="671"/>
                    <a:pt x="193" y="662"/>
                  </a:cubicBezTo>
                  <a:cubicBezTo>
                    <a:pt x="194" y="663"/>
                    <a:pt x="194" y="664"/>
                    <a:pt x="196" y="664"/>
                  </a:cubicBezTo>
                  <a:cubicBezTo>
                    <a:pt x="198" y="661"/>
                    <a:pt x="197" y="660"/>
                    <a:pt x="197" y="656"/>
                  </a:cubicBezTo>
                  <a:cubicBezTo>
                    <a:pt x="199" y="655"/>
                    <a:pt x="201" y="655"/>
                    <a:pt x="202" y="653"/>
                  </a:cubicBezTo>
                  <a:cubicBezTo>
                    <a:pt x="199" y="652"/>
                    <a:pt x="202" y="650"/>
                    <a:pt x="202" y="647"/>
                  </a:cubicBezTo>
                  <a:cubicBezTo>
                    <a:pt x="200" y="621"/>
                    <a:pt x="203" y="595"/>
                    <a:pt x="204" y="569"/>
                  </a:cubicBezTo>
                  <a:cubicBezTo>
                    <a:pt x="204" y="560"/>
                    <a:pt x="206" y="551"/>
                    <a:pt x="206" y="542"/>
                  </a:cubicBezTo>
                  <a:cubicBezTo>
                    <a:pt x="206" y="538"/>
                    <a:pt x="205" y="535"/>
                    <a:pt x="205" y="531"/>
                  </a:cubicBezTo>
                  <a:cubicBezTo>
                    <a:pt x="206" y="525"/>
                    <a:pt x="210" y="518"/>
                    <a:pt x="208" y="511"/>
                  </a:cubicBezTo>
                  <a:cubicBezTo>
                    <a:pt x="209" y="512"/>
                    <a:pt x="207" y="514"/>
                    <a:pt x="206" y="512"/>
                  </a:cubicBezTo>
                  <a:cubicBezTo>
                    <a:pt x="208" y="506"/>
                    <a:pt x="205" y="505"/>
                    <a:pt x="209" y="500"/>
                  </a:cubicBezTo>
                  <a:cubicBezTo>
                    <a:pt x="208" y="496"/>
                    <a:pt x="211" y="491"/>
                    <a:pt x="207" y="490"/>
                  </a:cubicBezTo>
                  <a:cubicBezTo>
                    <a:pt x="209" y="489"/>
                    <a:pt x="208" y="488"/>
                    <a:pt x="207" y="486"/>
                  </a:cubicBezTo>
                  <a:cubicBezTo>
                    <a:pt x="208" y="486"/>
                    <a:pt x="209" y="486"/>
                    <a:pt x="209" y="485"/>
                  </a:cubicBezTo>
                  <a:cubicBezTo>
                    <a:pt x="207" y="482"/>
                    <a:pt x="210" y="479"/>
                    <a:pt x="210" y="475"/>
                  </a:cubicBezTo>
                  <a:cubicBezTo>
                    <a:pt x="210" y="473"/>
                    <a:pt x="209" y="471"/>
                    <a:pt x="209" y="469"/>
                  </a:cubicBezTo>
                  <a:cubicBezTo>
                    <a:pt x="209" y="469"/>
                    <a:pt x="210" y="468"/>
                    <a:pt x="211" y="467"/>
                  </a:cubicBezTo>
                  <a:cubicBezTo>
                    <a:pt x="212" y="464"/>
                    <a:pt x="211" y="455"/>
                    <a:pt x="212" y="449"/>
                  </a:cubicBezTo>
                  <a:cubicBezTo>
                    <a:pt x="212" y="443"/>
                    <a:pt x="213" y="433"/>
                    <a:pt x="214" y="429"/>
                  </a:cubicBezTo>
                  <a:cubicBezTo>
                    <a:pt x="214" y="424"/>
                    <a:pt x="213" y="416"/>
                    <a:pt x="216" y="420"/>
                  </a:cubicBezTo>
                  <a:cubicBezTo>
                    <a:pt x="217" y="410"/>
                    <a:pt x="216" y="407"/>
                    <a:pt x="220" y="399"/>
                  </a:cubicBezTo>
                  <a:cubicBezTo>
                    <a:pt x="220" y="401"/>
                    <a:pt x="219" y="405"/>
                    <a:pt x="221" y="406"/>
                  </a:cubicBezTo>
                  <a:cubicBezTo>
                    <a:pt x="222" y="385"/>
                    <a:pt x="225" y="366"/>
                    <a:pt x="229" y="347"/>
                  </a:cubicBezTo>
                  <a:cubicBezTo>
                    <a:pt x="231" y="347"/>
                    <a:pt x="231" y="346"/>
                    <a:pt x="231" y="345"/>
                  </a:cubicBezTo>
                  <a:cubicBezTo>
                    <a:pt x="231" y="330"/>
                    <a:pt x="233" y="320"/>
                    <a:pt x="234" y="308"/>
                  </a:cubicBezTo>
                  <a:cubicBezTo>
                    <a:pt x="231" y="304"/>
                    <a:pt x="234" y="297"/>
                    <a:pt x="234" y="293"/>
                  </a:cubicBezTo>
                  <a:cubicBezTo>
                    <a:pt x="235" y="291"/>
                    <a:pt x="233" y="290"/>
                    <a:pt x="233" y="287"/>
                  </a:cubicBezTo>
                  <a:cubicBezTo>
                    <a:pt x="232" y="281"/>
                    <a:pt x="236" y="273"/>
                    <a:pt x="234" y="265"/>
                  </a:cubicBezTo>
                  <a:cubicBezTo>
                    <a:pt x="235" y="265"/>
                    <a:pt x="237" y="265"/>
                    <a:pt x="236" y="264"/>
                  </a:cubicBezTo>
                  <a:cubicBezTo>
                    <a:pt x="235" y="263"/>
                    <a:pt x="237" y="262"/>
                    <a:pt x="236" y="260"/>
                  </a:cubicBezTo>
                  <a:cubicBezTo>
                    <a:pt x="237" y="259"/>
                    <a:pt x="238" y="257"/>
                    <a:pt x="239" y="255"/>
                  </a:cubicBezTo>
                  <a:cubicBezTo>
                    <a:pt x="236" y="238"/>
                    <a:pt x="240" y="221"/>
                    <a:pt x="240" y="209"/>
                  </a:cubicBezTo>
                  <a:cubicBezTo>
                    <a:pt x="246" y="213"/>
                    <a:pt x="241" y="224"/>
                    <a:pt x="249" y="228"/>
                  </a:cubicBezTo>
                  <a:cubicBezTo>
                    <a:pt x="251" y="229"/>
                    <a:pt x="251" y="225"/>
                    <a:pt x="252" y="227"/>
                  </a:cubicBezTo>
                  <a:cubicBezTo>
                    <a:pt x="252" y="232"/>
                    <a:pt x="255" y="236"/>
                    <a:pt x="257" y="240"/>
                  </a:cubicBezTo>
                  <a:cubicBezTo>
                    <a:pt x="258" y="243"/>
                    <a:pt x="257" y="249"/>
                    <a:pt x="261" y="250"/>
                  </a:cubicBezTo>
                  <a:cubicBezTo>
                    <a:pt x="267" y="246"/>
                    <a:pt x="257" y="240"/>
                    <a:pt x="261" y="235"/>
                  </a:cubicBezTo>
                  <a:cubicBezTo>
                    <a:pt x="263" y="239"/>
                    <a:pt x="263" y="244"/>
                    <a:pt x="266" y="248"/>
                  </a:cubicBezTo>
                  <a:cubicBezTo>
                    <a:pt x="280" y="247"/>
                    <a:pt x="286" y="259"/>
                    <a:pt x="295" y="265"/>
                  </a:cubicBezTo>
                  <a:cubicBezTo>
                    <a:pt x="297" y="262"/>
                    <a:pt x="290" y="261"/>
                    <a:pt x="291" y="259"/>
                  </a:cubicBezTo>
                  <a:cubicBezTo>
                    <a:pt x="326" y="270"/>
                    <a:pt x="352" y="290"/>
                    <a:pt x="386" y="301"/>
                  </a:cubicBezTo>
                  <a:cubicBezTo>
                    <a:pt x="387" y="303"/>
                    <a:pt x="390" y="304"/>
                    <a:pt x="391" y="307"/>
                  </a:cubicBezTo>
                  <a:cubicBezTo>
                    <a:pt x="389" y="316"/>
                    <a:pt x="379" y="331"/>
                    <a:pt x="385" y="341"/>
                  </a:cubicBezTo>
                  <a:cubicBezTo>
                    <a:pt x="388" y="341"/>
                    <a:pt x="387" y="336"/>
                    <a:pt x="389" y="338"/>
                  </a:cubicBezTo>
                  <a:cubicBezTo>
                    <a:pt x="390" y="329"/>
                    <a:pt x="393" y="319"/>
                    <a:pt x="397" y="311"/>
                  </a:cubicBezTo>
                  <a:cubicBezTo>
                    <a:pt x="399" y="313"/>
                    <a:pt x="395" y="313"/>
                    <a:pt x="397" y="315"/>
                  </a:cubicBezTo>
                  <a:cubicBezTo>
                    <a:pt x="393" y="319"/>
                    <a:pt x="394" y="324"/>
                    <a:pt x="393" y="329"/>
                  </a:cubicBezTo>
                  <a:cubicBezTo>
                    <a:pt x="391" y="339"/>
                    <a:pt x="385" y="349"/>
                    <a:pt x="389" y="362"/>
                  </a:cubicBezTo>
                  <a:cubicBezTo>
                    <a:pt x="397" y="359"/>
                    <a:pt x="403" y="360"/>
                    <a:pt x="411" y="360"/>
                  </a:cubicBezTo>
                  <a:cubicBezTo>
                    <a:pt x="413" y="354"/>
                    <a:pt x="421" y="349"/>
                    <a:pt x="419" y="343"/>
                  </a:cubicBezTo>
                  <a:cubicBezTo>
                    <a:pt x="422" y="340"/>
                    <a:pt x="422" y="340"/>
                    <a:pt x="425" y="335"/>
                  </a:cubicBezTo>
                  <a:cubicBezTo>
                    <a:pt x="424" y="334"/>
                    <a:pt x="421" y="335"/>
                    <a:pt x="420" y="334"/>
                  </a:cubicBezTo>
                  <a:cubicBezTo>
                    <a:pt x="421" y="333"/>
                    <a:pt x="420" y="331"/>
                    <a:pt x="420" y="330"/>
                  </a:cubicBezTo>
                  <a:cubicBezTo>
                    <a:pt x="413" y="327"/>
                    <a:pt x="409" y="322"/>
                    <a:pt x="405" y="316"/>
                  </a:cubicBezTo>
                  <a:cubicBezTo>
                    <a:pt x="411" y="316"/>
                    <a:pt x="414" y="321"/>
                    <a:pt x="419" y="325"/>
                  </a:cubicBezTo>
                  <a:cubicBezTo>
                    <a:pt x="422" y="327"/>
                    <a:pt x="426" y="329"/>
                    <a:pt x="429" y="331"/>
                  </a:cubicBezTo>
                  <a:cubicBezTo>
                    <a:pt x="428" y="338"/>
                    <a:pt x="435" y="338"/>
                    <a:pt x="435" y="345"/>
                  </a:cubicBezTo>
                  <a:cubicBezTo>
                    <a:pt x="434" y="346"/>
                    <a:pt x="433" y="347"/>
                    <a:pt x="434" y="350"/>
                  </a:cubicBezTo>
                  <a:cubicBezTo>
                    <a:pt x="436" y="352"/>
                    <a:pt x="437" y="350"/>
                    <a:pt x="441" y="350"/>
                  </a:cubicBezTo>
                  <a:cubicBezTo>
                    <a:pt x="442" y="345"/>
                    <a:pt x="450" y="342"/>
                    <a:pt x="450" y="335"/>
                  </a:cubicBezTo>
                  <a:cubicBezTo>
                    <a:pt x="445" y="329"/>
                    <a:pt x="447" y="323"/>
                    <a:pt x="440" y="319"/>
                  </a:cubicBezTo>
                  <a:cubicBezTo>
                    <a:pt x="441" y="317"/>
                    <a:pt x="443" y="316"/>
                    <a:pt x="444" y="314"/>
                  </a:cubicBezTo>
                  <a:cubicBezTo>
                    <a:pt x="441" y="305"/>
                    <a:pt x="443" y="293"/>
                    <a:pt x="440" y="285"/>
                  </a:cubicBezTo>
                  <a:cubicBezTo>
                    <a:pt x="438" y="285"/>
                    <a:pt x="437" y="283"/>
                    <a:pt x="435" y="284"/>
                  </a:cubicBezTo>
                  <a:cubicBezTo>
                    <a:pt x="434" y="293"/>
                    <a:pt x="439" y="299"/>
                    <a:pt x="437" y="308"/>
                  </a:cubicBezTo>
                  <a:cubicBezTo>
                    <a:pt x="433" y="305"/>
                    <a:pt x="429" y="302"/>
                    <a:pt x="426" y="298"/>
                  </a:cubicBezTo>
                  <a:cubicBezTo>
                    <a:pt x="427" y="297"/>
                    <a:pt x="427" y="295"/>
                    <a:pt x="429" y="295"/>
                  </a:cubicBezTo>
                  <a:cubicBezTo>
                    <a:pt x="427" y="289"/>
                    <a:pt x="428" y="281"/>
                    <a:pt x="436" y="279"/>
                  </a:cubicBezTo>
                  <a:cubicBezTo>
                    <a:pt x="436" y="281"/>
                    <a:pt x="437" y="281"/>
                    <a:pt x="438" y="282"/>
                  </a:cubicBezTo>
                  <a:cubicBezTo>
                    <a:pt x="449" y="280"/>
                    <a:pt x="455" y="270"/>
                    <a:pt x="462" y="264"/>
                  </a:cubicBezTo>
                  <a:cubicBezTo>
                    <a:pt x="470" y="255"/>
                    <a:pt x="481" y="248"/>
                    <a:pt x="484" y="237"/>
                  </a:cubicBezTo>
                  <a:cubicBezTo>
                    <a:pt x="492" y="228"/>
                    <a:pt x="503" y="222"/>
                    <a:pt x="507" y="208"/>
                  </a:cubicBezTo>
                  <a:cubicBezTo>
                    <a:pt x="507" y="207"/>
                    <a:pt x="505" y="209"/>
                    <a:pt x="505" y="207"/>
                  </a:cubicBezTo>
                  <a:cubicBezTo>
                    <a:pt x="507" y="201"/>
                    <a:pt x="513" y="195"/>
                    <a:pt x="508" y="191"/>
                  </a:cubicBezTo>
                  <a:cubicBezTo>
                    <a:pt x="513" y="162"/>
                    <a:pt x="522" y="139"/>
                    <a:pt x="527" y="114"/>
                  </a:cubicBezTo>
                  <a:cubicBezTo>
                    <a:pt x="533" y="101"/>
                    <a:pt x="532" y="88"/>
                    <a:pt x="538" y="75"/>
                  </a:cubicBezTo>
                  <a:cubicBezTo>
                    <a:pt x="542" y="66"/>
                    <a:pt x="540" y="60"/>
                    <a:pt x="547" y="57"/>
                  </a:cubicBezTo>
                  <a:cubicBezTo>
                    <a:pt x="548" y="66"/>
                    <a:pt x="549" y="74"/>
                    <a:pt x="541" y="76"/>
                  </a:cubicBezTo>
                  <a:cubicBezTo>
                    <a:pt x="540" y="81"/>
                    <a:pt x="539" y="84"/>
                    <a:pt x="539" y="90"/>
                  </a:cubicBezTo>
                  <a:cubicBezTo>
                    <a:pt x="540" y="90"/>
                    <a:pt x="542" y="90"/>
                    <a:pt x="541" y="92"/>
                  </a:cubicBezTo>
                  <a:cubicBezTo>
                    <a:pt x="543" y="91"/>
                    <a:pt x="540" y="86"/>
                    <a:pt x="544" y="84"/>
                  </a:cubicBezTo>
                  <a:cubicBezTo>
                    <a:pt x="542" y="103"/>
                    <a:pt x="551" y="127"/>
                    <a:pt x="544" y="141"/>
                  </a:cubicBezTo>
                  <a:cubicBezTo>
                    <a:pt x="545" y="142"/>
                    <a:pt x="547" y="142"/>
                    <a:pt x="547" y="144"/>
                  </a:cubicBezTo>
                  <a:cubicBezTo>
                    <a:pt x="548" y="160"/>
                    <a:pt x="546" y="185"/>
                    <a:pt x="548" y="201"/>
                  </a:cubicBezTo>
                  <a:cubicBezTo>
                    <a:pt x="545" y="226"/>
                    <a:pt x="552" y="245"/>
                    <a:pt x="546" y="269"/>
                  </a:cubicBezTo>
                  <a:cubicBezTo>
                    <a:pt x="551" y="274"/>
                    <a:pt x="549" y="278"/>
                    <a:pt x="550" y="285"/>
                  </a:cubicBezTo>
                  <a:cubicBezTo>
                    <a:pt x="553" y="289"/>
                    <a:pt x="554" y="296"/>
                    <a:pt x="554" y="302"/>
                  </a:cubicBezTo>
                  <a:cubicBezTo>
                    <a:pt x="553" y="321"/>
                    <a:pt x="553" y="343"/>
                    <a:pt x="551" y="361"/>
                  </a:cubicBezTo>
                  <a:cubicBezTo>
                    <a:pt x="553" y="365"/>
                    <a:pt x="551" y="368"/>
                    <a:pt x="552" y="372"/>
                  </a:cubicBezTo>
                  <a:cubicBezTo>
                    <a:pt x="550" y="374"/>
                    <a:pt x="547" y="377"/>
                    <a:pt x="548" y="380"/>
                  </a:cubicBezTo>
                  <a:cubicBezTo>
                    <a:pt x="548" y="383"/>
                    <a:pt x="550" y="381"/>
                    <a:pt x="551" y="382"/>
                  </a:cubicBezTo>
                  <a:cubicBezTo>
                    <a:pt x="551" y="387"/>
                    <a:pt x="552" y="396"/>
                    <a:pt x="550" y="401"/>
                  </a:cubicBezTo>
                  <a:cubicBezTo>
                    <a:pt x="552" y="411"/>
                    <a:pt x="550" y="423"/>
                    <a:pt x="550" y="435"/>
                  </a:cubicBezTo>
                  <a:cubicBezTo>
                    <a:pt x="549" y="459"/>
                    <a:pt x="554" y="483"/>
                    <a:pt x="553" y="508"/>
                  </a:cubicBezTo>
                  <a:cubicBezTo>
                    <a:pt x="553" y="517"/>
                    <a:pt x="550" y="528"/>
                    <a:pt x="549" y="539"/>
                  </a:cubicBezTo>
                  <a:cubicBezTo>
                    <a:pt x="549" y="542"/>
                    <a:pt x="550" y="546"/>
                    <a:pt x="549" y="549"/>
                  </a:cubicBezTo>
                  <a:cubicBezTo>
                    <a:pt x="549" y="551"/>
                    <a:pt x="547" y="553"/>
                    <a:pt x="547" y="555"/>
                  </a:cubicBezTo>
                  <a:cubicBezTo>
                    <a:pt x="545" y="566"/>
                    <a:pt x="551" y="579"/>
                    <a:pt x="546" y="590"/>
                  </a:cubicBezTo>
                  <a:cubicBezTo>
                    <a:pt x="549" y="594"/>
                    <a:pt x="548" y="599"/>
                    <a:pt x="545" y="603"/>
                  </a:cubicBezTo>
                  <a:cubicBezTo>
                    <a:pt x="548" y="618"/>
                    <a:pt x="544" y="634"/>
                    <a:pt x="545" y="647"/>
                  </a:cubicBezTo>
                  <a:cubicBezTo>
                    <a:pt x="544" y="649"/>
                    <a:pt x="543" y="651"/>
                    <a:pt x="544" y="654"/>
                  </a:cubicBezTo>
                  <a:cubicBezTo>
                    <a:pt x="545" y="661"/>
                    <a:pt x="546" y="671"/>
                    <a:pt x="546" y="679"/>
                  </a:cubicBezTo>
                  <a:cubicBezTo>
                    <a:pt x="546" y="685"/>
                    <a:pt x="544" y="691"/>
                    <a:pt x="539" y="695"/>
                  </a:cubicBezTo>
                  <a:cubicBezTo>
                    <a:pt x="537" y="695"/>
                    <a:pt x="538" y="692"/>
                    <a:pt x="535" y="692"/>
                  </a:cubicBezTo>
                  <a:cubicBezTo>
                    <a:pt x="535" y="693"/>
                    <a:pt x="534" y="693"/>
                    <a:pt x="533" y="693"/>
                  </a:cubicBezTo>
                  <a:cubicBezTo>
                    <a:pt x="533" y="695"/>
                    <a:pt x="534" y="696"/>
                    <a:pt x="534" y="698"/>
                  </a:cubicBezTo>
                  <a:cubicBezTo>
                    <a:pt x="521" y="702"/>
                    <a:pt x="521" y="682"/>
                    <a:pt x="504" y="686"/>
                  </a:cubicBezTo>
                  <a:cubicBezTo>
                    <a:pt x="501" y="690"/>
                    <a:pt x="500" y="695"/>
                    <a:pt x="496" y="698"/>
                  </a:cubicBezTo>
                  <a:cubicBezTo>
                    <a:pt x="495" y="696"/>
                    <a:pt x="495" y="695"/>
                    <a:pt x="493" y="695"/>
                  </a:cubicBezTo>
                  <a:cubicBezTo>
                    <a:pt x="492" y="694"/>
                    <a:pt x="492" y="696"/>
                    <a:pt x="490" y="695"/>
                  </a:cubicBezTo>
                  <a:cubicBezTo>
                    <a:pt x="484" y="709"/>
                    <a:pt x="482" y="722"/>
                    <a:pt x="476" y="736"/>
                  </a:cubicBezTo>
                  <a:cubicBezTo>
                    <a:pt x="481" y="738"/>
                    <a:pt x="487" y="743"/>
                    <a:pt x="495" y="741"/>
                  </a:cubicBezTo>
                  <a:cubicBezTo>
                    <a:pt x="495" y="739"/>
                    <a:pt x="491" y="739"/>
                    <a:pt x="493" y="738"/>
                  </a:cubicBezTo>
                  <a:cubicBezTo>
                    <a:pt x="497" y="737"/>
                    <a:pt x="494" y="740"/>
                    <a:pt x="496" y="741"/>
                  </a:cubicBezTo>
                  <a:cubicBezTo>
                    <a:pt x="499" y="744"/>
                    <a:pt x="510" y="743"/>
                    <a:pt x="511" y="741"/>
                  </a:cubicBezTo>
                  <a:cubicBezTo>
                    <a:pt x="516" y="743"/>
                    <a:pt x="524" y="742"/>
                    <a:pt x="530" y="741"/>
                  </a:cubicBezTo>
                  <a:cubicBezTo>
                    <a:pt x="534" y="741"/>
                    <a:pt x="540" y="743"/>
                    <a:pt x="542" y="738"/>
                  </a:cubicBezTo>
                  <a:cubicBezTo>
                    <a:pt x="541" y="738"/>
                    <a:pt x="541" y="737"/>
                    <a:pt x="541" y="737"/>
                  </a:cubicBezTo>
                  <a:cubicBezTo>
                    <a:pt x="534" y="735"/>
                    <a:pt x="524" y="738"/>
                    <a:pt x="517" y="735"/>
                  </a:cubicBezTo>
                  <a:cubicBezTo>
                    <a:pt x="525" y="734"/>
                    <a:pt x="536" y="726"/>
                    <a:pt x="546" y="732"/>
                  </a:cubicBezTo>
                  <a:cubicBezTo>
                    <a:pt x="544" y="733"/>
                    <a:pt x="542" y="731"/>
                    <a:pt x="542" y="734"/>
                  </a:cubicBezTo>
                  <a:cubicBezTo>
                    <a:pt x="544" y="736"/>
                    <a:pt x="546" y="735"/>
                    <a:pt x="548" y="734"/>
                  </a:cubicBezTo>
                  <a:cubicBezTo>
                    <a:pt x="550" y="736"/>
                    <a:pt x="551" y="738"/>
                    <a:pt x="554" y="737"/>
                  </a:cubicBezTo>
                  <a:cubicBezTo>
                    <a:pt x="556" y="735"/>
                    <a:pt x="554" y="734"/>
                    <a:pt x="554" y="731"/>
                  </a:cubicBezTo>
                  <a:cubicBezTo>
                    <a:pt x="556" y="731"/>
                    <a:pt x="556" y="730"/>
                    <a:pt x="557" y="729"/>
                  </a:cubicBezTo>
                  <a:cubicBezTo>
                    <a:pt x="560" y="731"/>
                    <a:pt x="560" y="734"/>
                    <a:pt x="565" y="734"/>
                  </a:cubicBezTo>
                  <a:cubicBezTo>
                    <a:pt x="565" y="733"/>
                    <a:pt x="565" y="731"/>
                    <a:pt x="566" y="730"/>
                  </a:cubicBezTo>
                  <a:cubicBezTo>
                    <a:pt x="569" y="730"/>
                    <a:pt x="570" y="733"/>
                    <a:pt x="573" y="733"/>
                  </a:cubicBezTo>
                  <a:cubicBezTo>
                    <a:pt x="583" y="733"/>
                    <a:pt x="582" y="715"/>
                    <a:pt x="579" y="708"/>
                  </a:cubicBezTo>
                  <a:cubicBezTo>
                    <a:pt x="579" y="706"/>
                    <a:pt x="582" y="707"/>
                    <a:pt x="581" y="705"/>
                  </a:cubicBezTo>
                  <a:cubicBezTo>
                    <a:pt x="582" y="699"/>
                    <a:pt x="578" y="698"/>
                    <a:pt x="576" y="693"/>
                  </a:cubicBezTo>
                  <a:cubicBezTo>
                    <a:pt x="575" y="690"/>
                    <a:pt x="577" y="688"/>
                    <a:pt x="577" y="685"/>
                  </a:cubicBezTo>
                  <a:cubicBezTo>
                    <a:pt x="577" y="677"/>
                    <a:pt x="575" y="669"/>
                    <a:pt x="574" y="661"/>
                  </a:cubicBezTo>
                  <a:cubicBezTo>
                    <a:pt x="576" y="660"/>
                    <a:pt x="575" y="658"/>
                    <a:pt x="574" y="656"/>
                  </a:cubicBezTo>
                  <a:cubicBezTo>
                    <a:pt x="576" y="639"/>
                    <a:pt x="574" y="623"/>
                    <a:pt x="584" y="610"/>
                  </a:cubicBezTo>
                  <a:cubicBezTo>
                    <a:pt x="583" y="610"/>
                    <a:pt x="583" y="609"/>
                    <a:pt x="582" y="609"/>
                  </a:cubicBezTo>
                  <a:cubicBezTo>
                    <a:pt x="580" y="610"/>
                    <a:pt x="580" y="615"/>
                    <a:pt x="576" y="615"/>
                  </a:cubicBezTo>
                  <a:cubicBezTo>
                    <a:pt x="582" y="605"/>
                    <a:pt x="580" y="592"/>
                    <a:pt x="585" y="582"/>
                  </a:cubicBezTo>
                  <a:cubicBezTo>
                    <a:pt x="586" y="580"/>
                    <a:pt x="582" y="582"/>
                    <a:pt x="583" y="579"/>
                  </a:cubicBezTo>
                  <a:cubicBezTo>
                    <a:pt x="590" y="525"/>
                    <a:pt x="598" y="485"/>
                    <a:pt x="606" y="438"/>
                  </a:cubicBezTo>
                  <a:cubicBezTo>
                    <a:pt x="608" y="429"/>
                    <a:pt x="609" y="419"/>
                    <a:pt x="617" y="412"/>
                  </a:cubicBezTo>
                  <a:cubicBezTo>
                    <a:pt x="617" y="410"/>
                    <a:pt x="618" y="409"/>
                    <a:pt x="618" y="406"/>
                  </a:cubicBezTo>
                  <a:cubicBezTo>
                    <a:pt x="617" y="404"/>
                    <a:pt x="613" y="405"/>
                    <a:pt x="614" y="401"/>
                  </a:cubicBezTo>
                  <a:cubicBezTo>
                    <a:pt x="615" y="399"/>
                    <a:pt x="619" y="401"/>
                    <a:pt x="618" y="399"/>
                  </a:cubicBezTo>
                  <a:cubicBezTo>
                    <a:pt x="619" y="396"/>
                    <a:pt x="615" y="398"/>
                    <a:pt x="615" y="395"/>
                  </a:cubicBezTo>
                  <a:cubicBezTo>
                    <a:pt x="615" y="391"/>
                    <a:pt x="617" y="388"/>
                    <a:pt x="619" y="386"/>
                  </a:cubicBezTo>
                  <a:cubicBezTo>
                    <a:pt x="624" y="392"/>
                    <a:pt x="627" y="401"/>
                    <a:pt x="630" y="409"/>
                  </a:cubicBezTo>
                  <a:cubicBezTo>
                    <a:pt x="629" y="411"/>
                    <a:pt x="628" y="408"/>
                    <a:pt x="628" y="411"/>
                  </a:cubicBezTo>
                  <a:cubicBezTo>
                    <a:pt x="628" y="415"/>
                    <a:pt x="628" y="423"/>
                    <a:pt x="628" y="429"/>
                  </a:cubicBezTo>
                  <a:cubicBezTo>
                    <a:pt x="629" y="436"/>
                    <a:pt x="631" y="444"/>
                    <a:pt x="632" y="451"/>
                  </a:cubicBezTo>
                  <a:cubicBezTo>
                    <a:pt x="635" y="474"/>
                    <a:pt x="637" y="501"/>
                    <a:pt x="639" y="521"/>
                  </a:cubicBezTo>
                  <a:cubicBezTo>
                    <a:pt x="641" y="532"/>
                    <a:pt x="644" y="543"/>
                    <a:pt x="640" y="552"/>
                  </a:cubicBezTo>
                  <a:cubicBezTo>
                    <a:pt x="641" y="553"/>
                    <a:pt x="642" y="554"/>
                    <a:pt x="643" y="555"/>
                  </a:cubicBezTo>
                  <a:cubicBezTo>
                    <a:pt x="645" y="581"/>
                    <a:pt x="651" y="618"/>
                    <a:pt x="646" y="643"/>
                  </a:cubicBezTo>
                  <a:cubicBezTo>
                    <a:pt x="646" y="644"/>
                    <a:pt x="648" y="644"/>
                    <a:pt x="648" y="646"/>
                  </a:cubicBezTo>
                  <a:cubicBezTo>
                    <a:pt x="647" y="650"/>
                    <a:pt x="647" y="655"/>
                    <a:pt x="649" y="658"/>
                  </a:cubicBezTo>
                  <a:cubicBezTo>
                    <a:pt x="648" y="665"/>
                    <a:pt x="646" y="675"/>
                    <a:pt x="641" y="683"/>
                  </a:cubicBezTo>
                  <a:cubicBezTo>
                    <a:pt x="637" y="678"/>
                    <a:pt x="629" y="678"/>
                    <a:pt x="623" y="679"/>
                  </a:cubicBezTo>
                  <a:cubicBezTo>
                    <a:pt x="617" y="682"/>
                    <a:pt x="617" y="690"/>
                    <a:pt x="609" y="691"/>
                  </a:cubicBezTo>
                  <a:cubicBezTo>
                    <a:pt x="605" y="700"/>
                    <a:pt x="600" y="710"/>
                    <a:pt x="597" y="719"/>
                  </a:cubicBezTo>
                  <a:cubicBezTo>
                    <a:pt x="601" y="724"/>
                    <a:pt x="596" y="732"/>
                    <a:pt x="596" y="737"/>
                  </a:cubicBezTo>
                  <a:cubicBezTo>
                    <a:pt x="602" y="742"/>
                    <a:pt x="614" y="744"/>
                    <a:pt x="624" y="743"/>
                  </a:cubicBezTo>
                  <a:cubicBezTo>
                    <a:pt x="626" y="743"/>
                    <a:pt x="626" y="745"/>
                    <a:pt x="628" y="746"/>
                  </a:cubicBezTo>
                  <a:cubicBezTo>
                    <a:pt x="631" y="743"/>
                    <a:pt x="632" y="746"/>
                    <a:pt x="636" y="746"/>
                  </a:cubicBezTo>
                  <a:cubicBezTo>
                    <a:pt x="636" y="745"/>
                    <a:pt x="636" y="745"/>
                    <a:pt x="637" y="745"/>
                  </a:cubicBezTo>
                  <a:cubicBezTo>
                    <a:pt x="637" y="743"/>
                    <a:pt x="637" y="742"/>
                    <a:pt x="637" y="740"/>
                  </a:cubicBezTo>
                  <a:cubicBezTo>
                    <a:pt x="642" y="738"/>
                    <a:pt x="644" y="741"/>
                    <a:pt x="648" y="742"/>
                  </a:cubicBezTo>
                  <a:cubicBezTo>
                    <a:pt x="649" y="741"/>
                    <a:pt x="650" y="739"/>
                    <a:pt x="650" y="738"/>
                  </a:cubicBezTo>
                  <a:cubicBezTo>
                    <a:pt x="653" y="739"/>
                    <a:pt x="659" y="737"/>
                    <a:pt x="659" y="740"/>
                  </a:cubicBezTo>
                  <a:cubicBezTo>
                    <a:pt x="656" y="740"/>
                    <a:pt x="654" y="741"/>
                    <a:pt x="652" y="743"/>
                  </a:cubicBezTo>
                  <a:cubicBezTo>
                    <a:pt x="663" y="745"/>
                    <a:pt x="674" y="739"/>
                    <a:pt x="687" y="741"/>
                  </a:cubicBezTo>
                  <a:cubicBezTo>
                    <a:pt x="688" y="743"/>
                    <a:pt x="690" y="744"/>
                    <a:pt x="690" y="747"/>
                  </a:cubicBezTo>
                  <a:cubicBezTo>
                    <a:pt x="692" y="747"/>
                    <a:pt x="692" y="748"/>
                    <a:pt x="694" y="748"/>
                  </a:cubicBezTo>
                  <a:cubicBezTo>
                    <a:pt x="699" y="729"/>
                    <a:pt x="688" y="716"/>
                    <a:pt x="691" y="697"/>
                  </a:cubicBezTo>
                  <a:cubicBezTo>
                    <a:pt x="690" y="696"/>
                    <a:pt x="688" y="696"/>
                    <a:pt x="686" y="697"/>
                  </a:cubicBezTo>
                  <a:cubicBezTo>
                    <a:pt x="685" y="692"/>
                    <a:pt x="681" y="689"/>
                    <a:pt x="680" y="682"/>
                  </a:cubicBezTo>
                  <a:cubicBezTo>
                    <a:pt x="681" y="683"/>
                    <a:pt x="682" y="684"/>
                    <a:pt x="685" y="683"/>
                  </a:cubicBezTo>
                  <a:cubicBezTo>
                    <a:pt x="686" y="677"/>
                    <a:pt x="682" y="674"/>
                    <a:pt x="681" y="670"/>
                  </a:cubicBezTo>
                  <a:cubicBezTo>
                    <a:pt x="681" y="669"/>
                    <a:pt x="682" y="668"/>
                    <a:pt x="682" y="667"/>
                  </a:cubicBezTo>
                  <a:cubicBezTo>
                    <a:pt x="682" y="665"/>
                    <a:pt x="682" y="665"/>
                    <a:pt x="682" y="664"/>
                  </a:cubicBezTo>
                  <a:cubicBezTo>
                    <a:pt x="683" y="661"/>
                    <a:pt x="680" y="656"/>
                    <a:pt x="681" y="654"/>
                  </a:cubicBezTo>
                  <a:cubicBezTo>
                    <a:pt x="683" y="654"/>
                    <a:pt x="683" y="653"/>
                    <a:pt x="685" y="653"/>
                  </a:cubicBezTo>
                  <a:cubicBezTo>
                    <a:pt x="679" y="636"/>
                    <a:pt x="682" y="629"/>
                    <a:pt x="682" y="611"/>
                  </a:cubicBezTo>
                  <a:cubicBezTo>
                    <a:pt x="683" y="611"/>
                    <a:pt x="685" y="611"/>
                    <a:pt x="685" y="610"/>
                  </a:cubicBezTo>
                  <a:cubicBezTo>
                    <a:pt x="686" y="606"/>
                    <a:pt x="682" y="601"/>
                    <a:pt x="682" y="595"/>
                  </a:cubicBezTo>
                  <a:cubicBezTo>
                    <a:pt x="681" y="592"/>
                    <a:pt x="683" y="588"/>
                    <a:pt x="684" y="585"/>
                  </a:cubicBezTo>
                  <a:cubicBezTo>
                    <a:pt x="684" y="582"/>
                    <a:pt x="683" y="578"/>
                    <a:pt x="683" y="574"/>
                  </a:cubicBezTo>
                  <a:cubicBezTo>
                    <a:pt x="683" y="572"/>
                    <a:pt x="685" y="569"/>
                    <a:pt x="685" y="567"/>
                  </a:cubicBezTo>
                  <a:cubicBezTo>
                    <a:pt x="684" y="561"/>
                    <a:pt x="684" y="552"/>
                    <a:pt x="685" y="544"/>
                  </a:cubicBezTo>
                  <a:cubicBezTo>
                    <a:pt x="685" y="534"/>
                    <a:pt x="685" y="527"/>
                    <a:pt x="688" y="520"/>
                  </a:cubicBezTo>
                  <a:cubicBezTo>
                    <a:pt x="686" y="520"/>
                    <a:pt x="685" y="520"/>
                    <a:pt x="685" y="518"/>
                  </a:cubicBezTo>
                  <a:cubicBezTo>
                    <a:pt x="688" y="469"/>
                    <a:pt x="684" y="425"/>
                    <a:pt x="689" y="386"/>
                  </a:cubicBezTo>
                  <a:cubicBezTo>
                    <a:pt x="688" y="366"/>
                    <a:pt x="693" y="346"/>
                    <a:pt x="692" y="329"/>
                  </a:cubicBezTo>
                  <a:cubicBezTo>
                    <a:pt x="697" y="330"/>
                    <a:pt x="691" y="325"/>
                    <a:pt x="695" y="326"/>
                  </a:cubicBezTo>
                  <a:cubicBezTo>
                    <a:pt x="695" y="322"/>
                    <a:pt x="698" y="320"/>
                    <a:pt x="695" y="317"/>
                  </a:cubicBezTo>
                  <a:cubicBezTo>
                    <a:pt x="693" y="317"/>
                    <a:pt x="692" y="318"/>
                    <a:pt x="691" y="318"/>
                  </a:cubicBezTo>
                  <a:cubicBezTo>
                    <a:pt x="692" y="322"/>
                    <a:pt x="691" y="327"/>
                    <a:pt x="690" y="331"/>
                  </a:cubicBezTo>
                  <a:cubicBezTo>
                    <a:pt x="687" y="325"/>
                    <a:pt x="688" y="310"/>
                    <a:pt x="686" y="302"/>
                  </a:cubicBezTo>
                  <a:cubicBezTo>
                    <a:pt x="689" y="302"/>
                    <a:pt x="689" y="299"/>
                    <a:pt x="691" y="298"/>
                  </a:cubicBezTo>
                  <a:cubicBezTo>
                    <a:pt x="689" y="297"/>
                    <a:pt x="688" y="297"/>
                    <a:pt x="689" y="295"/>
                  </a:cubicBezTo>
                  <a:cubicBezTo>
                    <a:pt x="691" y="294"/>
                    <a:pt x="692" y="292"/>
                    <a:pt x="693" y="290"/>
                  </a:cubicBezTo>
                  <a:cubicBezTo>
                    <a:pt x="692" y="260"/>
                    <a:pt x="694" y="232"/>
                    <a:pt x="696" y="202"/>
                  </a:cubicBezTo>
                  <a:cubicBezTo>
                    <a:pt x="697" y="201"/>
                    <a:pt x="697" y="199"/>
                    <a:pt x="698" y="198"/>
                  </a:cubicBezTo>
                  <a:cubicBezTo>
                    <a:pt x="699" y="183"/>
                    <a:pt x="702" y="160"/>
                    <a:pt x="705" y="144"/>
                  </a:cubicBezTo>
                  <a:cubicBezTo>
                    <a:pt x="706" y="141"/>
                    <a:pt x="706" y="137"/>
                    <a:pt x="709" y="136"/>
                  </a:cubicBezTo>
                  <a:cubicBezTo>
                    <a:pt x="709" y="142"/>
                    <a:pt x="705" y="150"/>
                    <a:pt x="707" y="155"/>
                  </a:cubicBezTo>
                  <a:cubicBezTo>
                    <a:pt x="711" y="147"/>
                    <a:pt x="708" y="136"/>
                    <a:pt x="713" y="129"/>
                  </a:cubicBezTo>
                  <a:cubicBezTo>
                    <a:pt x="713" y="128"/>
                    <a:pt x="712" y="127"/>
                    <a:pt x="712" y="125"/>
                  </a:cubicBezTo>
                  <a:cubicBezTo>
                    <a:pt x="715" y="123"/>
                    <a:pt x="712" y="119"/>
                    <a:pt x="715" y="117"/>
                  </a:cubicBezTo>
                  <a:cubicBezTo>
                    <a:pt x="726" y="142"/>
                    <a:pt x="737" y="167"/>
                    <a:pt x="749" y="191"/>
                  </a:cubicBezTo>
                  <a:cubicBezTo>
                    <a:pt x="748" y="194"/>
                    <a:pt x="745" y="194"/>
                    <a:pt x="745" y="197"/>
                  </a:cubicBezTo>
                  <a:cubicBezTo>
                    <a:pt x="745" y="202"/>
                    <a:pt x="740" y="222"/>
                    <a:pt x="747" y="225"/>
                  </a:cubicBezTo>
                  <a:cubicBezTo>
                    <a:pt x="747" y="226"/>
                    <a:pt x="747" y="226"/>
                    <a:pt x="747" y="227"/>
                  </a:cubicBezTo>
                  <a:cubicBezTo>
                    <a:pt x="744" y="252"/>
                    <a:pt x="740" y="275"/>
                    <a:pt x="737" y="299"/>
                  </a:cubicBezTo>
                  <a:cubicBezTo>
                    <a:pt x="736" y="309"/>
                    <a:pt x="737" y="318"/>
                    <a:pt x="733" y="328"/>
                  </a:cubicBezTo>
                  <a:cubicBezTo>
                    <a:pt x="733" y="329"/>
                    <a:pt x="735" y="331"/>
                    <a:pt x="734" y="332"/>
                  </a:cubicBezTo>
                  <a:cubicBezTo>
                    <a:pt x="725" y="348"/>
                    <a:pt x="720" y="368"/>
                    <a:pt x="713" y="387"/>
                  </a:cubicBezTo>
                  <a:cubicBezTo>
                    <a:pt x="713" y="388"/>
                    <a:pt x="716" y="387"/>
                    <a:pt x="716" y="388"/>
                  </a:cubicBezTo>
                  <a:cubicBezTo>
                    <a:pt x="719" y="403"/>
                    <a:pt x="720" y="425"/>
                    <a:pt x="723" y="444"/>
                  </a:cubicBezTo>
                  <a:cubicBezTo>
                    <a:pt x="726" y="444"/>
                    <a:pt x="727" y="444"/>
                    <a:pt x="729" y="445"/>
                  </a:cubicBezTo>
                  <a:cubicBezTo>
                    <a:pt x="731" y="438"/>
                    <a:pt x="730" y="431"/>
                    <a:pt x="736" y="426"/>
                  </a:cubicBezTo>
                  <a:cubicBezTo>
                    <a:pt x="737" y="432"/>
                    <a:pt x="736" y="439"/>
                    <a:pt x="740" y="442"/>
                  </a:cubicBezTo>
                  <a:cubicBezTo>
                    <a:pt x="741" y="434"/>
                    <a:pt x="740" y="427"/>
                    <a:pt x="740" y="419"/>
                  </a:cubicBezTo>
                  <a:cubicBezTo>
                    <a:pt x="743" y="415"/>
                    <a:pt x="746" y="411"/>
                    <a:pt x="748" y="406"/>
                  </a:cubicBezTo>
                  <a:cubicBezTo>
                    <a:pt x="746" y="404"/>
                    <a:pt x="745" y="400"/>
                    <a:pt x="743" y="398"/>
                  </a:cubicBezTo>
                  <a:cubicBezTo>
                    <a:pt x="742" y="389"/>
                    <a:pt x="736" y="374"/>
                    <a:pt x="741" y="365"/>
                  </a:cubicBezTo>
                  <a:cubicBezTo>
                    <a:pt x="735" y="358"/>
                    <a:pt x="739" y="349"/>
                    <a:pt x="738" y="338"/>
                  </a:cubicBezTo>
                  <a:cubicBezTo>
                    <a:pt x="739" y="337"/>
                    <a:pt x="740" y="335"/>
                    <a:pt x="741" y="333"/>
                  </a:cubicBezTo>
                  <a:cubicBezTo>
                    <a:pt x="737" y="327"/>
                    <a:pt x="738" y="316"/>
                    <a:pt x="742" y="310"/>
                  </a:cubicBezTo>
                  <a:cubicBezTo>
                    <a:pt x="742" y="311"/>
                    <a:pt x="742" y="312"/>
                    <a:pt x="743" y="311"/>
                  </a:cubicBezTo>
                  <a:cubicBezTo>
                    <a:pt x="744" y="302"/>
                    <a:pt x="745" y="293"/>
                    <a:pt x="748" y="286"/>
                  </a:cubicBezTo>
                  <a:cubicBezTo>
                    <a:pt x="749" y="286"/>
                    <a:pt x="750" y="289"/>
                    <a:pt x="751" y="287"/>
                  </a:cubicBezTo>
                  <a:cubicBezTo>
                    <a:pt x="750" y="268"/>
                    <a:pt x="758" y="247"/>
                    <a:pt x="764" y="224"/>
                  </a:cubicBezTo>
                  <a:cubicBezTo>
                    <a:pt x="763" y="222"/>
                    <a:pt x="760" y="222"/>
                    <a:pt x="760" y="220"/>
                  </a:cubicBezTo>
                  <a:cubicBezTo>
                    <a:pt x="761" y="220"/>
                    <a:pt x="761" y="218"/>
                    <a:pt x="762" y="218"/>
                  </a:cubicBezTo>
                  <a:cubicBezTo>
                    <a:pt x="763" y="220"/>
                    <a:pt x="765" y="221"/>
                    <a:pt x="767" y="220"/>
                  </a:cubicBezTo>
                  <a:cubicBezTo>
                    <a:pt x="768" y="216"/>
                    <a:pt x="763" y="210"/>
                    <a:pt x="765" y="206"/>
                  </a:cubicBezTo>
                  <a:close/>
                  <a:moveTo>
                    <a:pt x="14" y="432"/>
                  </a:moveTo>
                  <a:cubicBezTo>
                    <a:pt x="11" y="427"/>
                    <a:pt x="10" y="420"/>
                    <a:pt x="5" y="418"/>
                  </a:cubicBezTo>
                  <a:cubicBezTo>
                    <a:pt x="9" y="404"/>
                    <a:pt x="9" y="400"/>
                    <a:pt x="14" y="386"/>
                  </a:cubicBezTo>
                  <a:cubicBezTo>
                    <a:pt x="14" y="391"/>
                    <a:pt x="16" y="398"/>
                    <a:pt x="17" y="402"/>
                  </a:cubicBezTo>
                  <a:cubicBezTo>
                    <a:pt x="15" y="404"/>
                    <a:pt x="11" y="403"/>
                    <a:pt x="10" y="405"/>
                  </a:cubicBezTo>
                  <a:cubicBezTo>
                    <a:pt x="12" y="415"/>
                    <a:pt x="12" y="423"/>
                    <a:pt x="14" y="432"/>
                  </a:cubicBezTo>
                  <a:close/>
                  <a:moveTo>
                    <a:pt x="17" y="330"/>
                  </a:moveTo>
                  <a:cubicBezTo>
                    <a:pt x="21" y="337"/>
                    <a:pt x="20" y="347"/>
                    <a:pt x="20" y="358"/>
                  </a:cubicBezTo>
                  <a:cubicBezTo>
                    <a:pt x="21" y="365"/>
                    <a:pt x="24" y="371"/>
                    <a:pt x="17" y="373"/>
                  </a:cubicBezTo>
                  <a:cubicBezTo>
                    <a:pt x="19" y="358"/>
                    <a:pt x="17" y="346"/>
                    <a:pt x="17" y="330"/>
                  </a:cubicBezTo>
                  <a:close/>
                  <a:moveTo>
                    <a:pt x="19" y="414"/>
                  </a:moveTo>
                  <a:cubicBezTo>
                    <a:pt x="20" y="424"/>
                    <a:pt x="23" y="431"/>
                    <a:pt x="22" y="443"/>
                  </a:cubicBezTo>
                  <a:cubicBezTo>
                    <a:pt x="18" y="440"/>
                    <a:pt x="20" y="431"/>
                    <a:pt x="17" y="427"/>
                  </a:cubicBezTo>
                  <a:cubicBezTo>
                    <a:pt x="20" y="425"/>
                    <a:pt x="17" y="415"/>
                    <a:pt x="19" y="414"/>
                  </a:cubicBezTo>
                  <a:close/>
                  <a:moveTo>
                    <a:pt x="22" y="457"/>
                  </a:moveTo>
                  <a:cubicBezTo>
                    <a:pt x="20" y="455"/>
                    <a:pt x="19" y="451"/>
                    <a:pt x="21" y="449"/>
                  </a:cubicBezTo>
                  <a:cubicBezTo>
                    <a:pt x="24" y="450"/>
                    <a:pt x="22" y="454"/>
                    <a:pt x="22" y="457"/>
                  </a:cubicBezTo>
                  <a:close/>
                  <a:moveTo>
                    <a:pt x="20" y="380"/>
                  </a:moveTo>
                  <a:cubicBezTo>
                    <a:pt x="19" y="380"/>
                    <a:pt x="19" y="378"/>
                    <a:pt x="17" y="378"/>
                  </a:cubicBezTo>
                  <a:cubicBezTo>
                    <a:pt x="19" y="377"/>
                    <a:pt x="21" y="376"/>
                    <a:pt x="22" y="374"/>
                  </a:cubicBezTo>
                  <a:cubicBezTo>
                    <a:pt x="23" y="374"/>
                    <a:pt x="23" y="376"/>
                    <a:pt x="23" y="378"/>
                  </a:cubicBezTo>
                  <a:cubicBezTo>
                    <a:pt x="21" y="378"/>
                    <a:pt x="20" y="378"/>
                    <a:pt x="20" y="380"/>
                  </a:cubicBezTo>
                  <a:close/>
                  <a:moveTo>
                    <a:pt x="27" y="395"/>
                  </a:moveTo>
                  <a:cubicBezTo>
                    <a:pt x="30" y="398"/>
                    <a:pt x="30" y="404"/>
                    <a:pt x="34" y="406"/>
                  </a:cubicBezTo>
                  <a:cubicBezTo>
                    <a:pt x="34" y="408"/>
                    <a:pt x="33" y="410"/>
                    <a:pt x="35" y="411"/>
                  </a:cubicBezTo>
                  <a:cubicBezTo>
                    <a:pt x="34" y="414"/>
                    <a:pt x="31" y="414"/>
                    <a:pt x="30" y="417"/>
                  </a:cubicBezTo>
                  <a:cubicBezTo>
                    <a:pt x="28" y="413"/>
                    <a:pt x="29" y="409"/>
                    <a:pt x="27" y="405"/>
                  </a:cubicBezTo>
                  <a:cubicBezTo>
                    <a:pt x="28" y="403"/>
                    <a:pt x="27" y="401"/>
                    <a:pt x="28" y="399"/>
                  </a:cubicBezTo>
                  <a:cubicBezTo>
                    <a:pt x="28" y="398"/>
                    <a:pt x="27" y="397"/>
                    <a:pt x="27" y="395"/>
                  </a:cubicBezTo>
                  <a:close/>
                  <a:moveTo>
                    <a:pt x="29" y="238"/>
                  </a:moveTo>
                  <a:cubicBezTo>
                    <a:pt x="28" y="234"/>
                    <a:pt x="30" y="229"/>
                    <a:pt x="32" y="224"/>
                  </a:cubicBezTo>
                  <a:cubicBezTo>
                    <a:pt x="34" y="218"/>
                    <a:pt x="36" y="211"/>
                    <a:pt x="38" y="207"/>
                  </a:cubicBezTo>
                  <a:cubicBezTo>
                    <a:pt x="38" y="216"/>
                    <a:pt x="31" y="228"/>
                    <a:pt x="29" y="238"/>
                  </a:cubicBezTo>
                  <a:close/>
                  <a:moveTo>
                    <a:pt x="211" y="741"/>
                  </a:moveTo>
                  <a:cubicBezTo>
                    <a:pt x="210" y="740"/>
                    <a:pt x="209" y="742"/>
                    <a:pt x="207" y="742"/>
                  </a:cubicBezTo>
                  <a:cubicBezTo>
                    <a:pt x="207" y="740"/>
                    <a:pt x="207" y="740"/>
                    <a:pt x="206" y="738"/>
                  </a:cubicBezTo>
                  <a:cubicBezTo>
                    <a:pt x="208" y="738"/>
                    <a:pt x="209" y="736"/>
                    <a:pt x="209" y="735"/>
                  </a:cubicBezTo>
                  <a:cubicBezTo>
                    <a:pt x="211" y="734"/>
                    <a:pt x="211" y="736"/>
                    <a:pt x="212" y="736"/>
                  </a:cubicBezTo>
                  <a:cubicBezTo>
                    <a:pt x="212" y="738"/>
                    <a:pt x="212" y="740"/>
                    <a:pt x="211" y="741"/>
                  </a:cubicBezTo>
                  <a:close/>
                  <a:moveTo>
                    <a:pt x="215" y="713"/>
                  </a:moveTo>
                  <a:cubicBezTo>
                    <a:pt x="219" y="714"/>
                    <a:pt x="220" y="718"/>
                    <a:pt x="218" y="721"/>
                  </a:cubicBezTo>
                  <a:cubicBezTo>
                    <a:pt x="216" y="718"/>
                    <a:pt x="216" y="716"/>
                    <a:pt x="215" y="713"/>
                  </a:cubicBezTo>
                  <a:close/>
                  <a:moveTo>
                    <a:pt x="227" y="740"/>
                  </a:moveTo>
                  <a:cubicBezTo>
                    <a:pt x="226" y="742"/>
                    <a:pt x="228" y="742"/>
                    <a:pt x="227" y="743"/>
                  </a:cubicBezTo>
                  <a:cubicBezTo>
                    <a:pt x="224" y="744"/>
                    <a:pt x="220" y="747"/>
                    <a:pt x="217" y="747"/>
                  </a:cubicBezTo>
                  <a:cubicBezTo>
                    <a:pt x="220" y="744"/>
                    <a:pt x="222" y="741"/>
                    <a:pt x="227" y="740"/>
                  </a:cubicBezTo>
                  <a:close/>
                  <a:moveTo>
                    <a:pt x="221" y="712"/>
                  </a:moveTo>
                  <a:cubicBezTo>
                    <a:pt x="220" y="711"/>
                    <a:pt x="219" y="710"/>
                    <a:pt x="219" y="708"/>
                  </a:cubicBezTo>
                  <a:cubicBezTo>
                    <a:pt x="220" y="708"/>
                    <a:pt x="221" y="708"/>
                    <a:pt x="222" y="708"/>
                  </a:cubicBezTo>
                  <a:cubicBezTo>
                    <a:pt x="222" y="710"/>
                    <a:pt x="221" y="710"/>
                    <a:pt x="221" y="712"/>
                  </a:cubicBezTo>
                  <a:close/>
                  <a:moveTo>
                    <a:pt x="227" y="732"/>
                  </a:moveTo>
                  <a:cubicBezTo>
                    <a:pt x="225" y="734"/>
                    <a:pt x="224" y="736"/>
                    <a:pt x="221" y="735"/>
                  </a:cubicBezTo>
                  <a:cubicBezTo>
                    <a:pt x="221" y="733"/>
                    <a:pt x="220" y="733"/>
                    <a:pt x="221" y="732"/>
                  </a:cubicBezTo>
                  <a:cubicBezTo>
                    <a:pt x="223" y="734"/>
                    <a:pt x="224" y="732"/>
                    <a:pt x="227" y="732"/>
                  </a:cubicBezTo>
                  <a:close/>
                  <a:moveTo>
                    <a:pt x="248" y="738"/>
                  </a:moveTo>
                  <a:cubicBezTo>
                    <a:pt x="244" y="747"/>
                    <a:pt x="235" y="748"/>
                    <a:pt x="226" y="748"/>
                  </a:cubicBezTo>
                  <a:cubicBezTo>
                    <a:pt x="227" y="745"/>
                    <a:pt x="233" y="743"/>
                    <a:pt x="237" y="743"/>
                  </a:cubicBezTo>
                  <a:cubicBezTo>
                    <a:pt x="238" y="742"/>
                    <a:pt x="237" y="742"/>
                    <a:pt x="237" y="741"/>
                  </a:cubicBezTo>
                  <a:cubicBezTo>
                    <a:pt x="240" y="740"/>
                    <a:pt x="240" y="740"/>
                    <a:pt x="243" y="739"/>
                  </a:cubicBezTo>
                  <a:cubicBezTo>
                    <a:pt x="243" y="739"/>
                    <a:pt x="243" y="741"/>
                    <a:pt x="244" y="741"/>
                  </a:cubicBezTo>
                  <a:cubicBezTo>
                    <a:pt x="246" y="739"/>
                    <a:pt x="245" y="739"/>
                    <a:pt x="245" y="737"/>
                  </a:cubicBezTo>
                  <a:cubicBezTo>
                    <a:pt x="247" y="736"/>
                    <a:pt x="247" y="738"/>
                    <a:pt x="248" y="738"/>
                  </a:cubicBezTo>
                  <a:close/>
                  <a:moveTo>
                    <a:pt x="243" y="714"/>
                  </a:moveTo>
                  <a:cubicBezTo>
                    <a:pt x="245" y="714"/>
                    <a:pt x="245" y="716"/>
                    <a:pt x="245" y="719"/>
                  </a:cubicBezTo>
                  <a:cubicBezTo>
                    <a:pt x="244" y="718"/>
                    <a:pt x="242" y="716"/>
                    <a:pt x="243" y="714"/>
                  </a:cubicBezTo>
                  <a:close/>
                  <a:moveTo>
                    <a:pt x="240" y="722"/>
                  </a:moveTo>
                  <a:cubicBezTo>
                    <a:pt x="240" y="726"/>
                    <a:pt x="243" y="728"/>
                    <a:pt x="243" y="732"/>
                  </a:cubicBezTo>
                  <a:cubicBezTo>
                    <a:pt x="240" y="736"/>
                    <a:pt x="235" y="737"/>
                    <a:pt x="233" y="740"/>
                  </a:cubicBezTo>
                  <a:cubicBezTo>
                    <a:pt x="232" y="737"/>
                    <a:pt x="237" y="734"/>
                    <a:pt x="239" y="731"/>
                  </a:cubicBezTo>
                  <a:cubicBezTo>
                    <a:pt x="238" y="730"/>
                    <a:pt x="237" y="729"/>
                    <a:pt x="235" y="730"/>
                  </a:cubicBezTo>
                  <a:cubicBezTo>
                    <a:pt x="237" y="727"/>
                    <a:pt x="237" y="723"/>
                    <a:pt x="240" y="722"/>
                  </a:cubicBezTo>
                  <a:close/>
                  <a:moveTo>
                    <a:pt x="234" y="725"/>
                  </a:moveTo>
                  <a:cubicBezTo>
                    <a:pt x="232" y="721"/>
                    <a:pt x="236" y="717"/>
                    <a:pt x="234" y="714"/>
                  </a:cubicBezTo>
                  <a:cubicBezTo>
                    <a:pt x="239" y="716"/>
                    <a:pt x="236" y="722"/>
                    <a:pt x="234" y="725"/>
                  </a:cubicBezTo>
                  <a:close/>
                  <a:moveTo>
                    <a:pt x="233" y="708"/>
                  </a:moveTo>
                  <a:cubicBezTo>
                    <a:pt x="234" y="709"/>
                    <a:pt x="233" y="711"/>
                    <a:pt x="234" y="711"/>
                  </a:cubicBezTo>
                  <a:cubicBezTo>
                    <a:pt x="234" y="712"/>
                    <a:pt x="232" y="710"/>
                    <a:pt x="231" y="709"/>
                  </a:cubicBezTo>
                  <a:cubicBezTo>
                    <a:pt x="231" y="708"/>
                    <a:pt x="232" y="709"/>
                    <a:pt x="233" y="708"/>
                  </a:cubicBezTo>
                  <a:close/>
                  <a:moveTo>
                    <a:pt x="228" y="723"/>
                  </a:moveTo>
                  <a:cubicBezTo>
                    <a:pt x="226" y="723"/>
                    <a:pt x="226" y="721"/>
                    <a:pt x="225" y="720"/>
                  </a:cubicBezTo>
                  <a:cubicBezTo>
                    <a:pt x="226" y="718"/>
                    <a:pt x="228" y="718"/>
                    <a:pt x="228" y="716"/>
                  </a:cubicBezTo>
                  <a:cubicBezTo>
                    <a:pt x="230" y="717"/>
                    <a:pt x="230" y="722"/>
                    <a:pt x="228" y="723"/>
                  </a:cubicBezTo>
                  <a:close/>
                  <a:moveTo>
                    <a:pt x="224" y="716"/>
                  </a:moveTo>
                  <a:cubicBezTo>
                    <a:pt x="224" y="715"/>
                    <a:pt x="225" y="709"/>
                    <a:pt x="228" y="708"/>
                  </a:cubicBezTo>
                  <a:cubicBezTo>
                    <a:pt x="230" y="712"/>
                    <a:pt x="225" y="714"/>
                    <a:pt x="224" y="716"/>
                  </a:cubicBezTo>
                  <a:close/>
                  <a:moveTo>
                    <a:pt x="227" y="704"/>
                  </a:moveTo>
                  <a:cubicBezTo>
                    <a:pt x="226" y="704"/>
                    <a:pt x="225" y="703"/>
                    <a:pt x="224" y="702"/>
                  </a:cubicBezTo>
                  <a:cubicBezTo>
                    <a:pt x="222" y="703"/>
                    <a:pt x="219" y="703"/>
                    <a:pt x="220" y="705"/>
                  </a:cubicBezTo>
                  <a:cubicBezTo>
                    <a:pt x="217" y="706"/>
                    <a:pt x="216" y="705"/>
                    <a:pt x="215" y="704"/>
                  </a:cubicBezTo>
                  <a:cubicBezTo>
                    <a:pt x="216" y="700"/>
                    <a:pt x="230" y="694"/>
                    <a:pt x="227" y="704"/>
                  </a:cubicBezTo>
                  <a:close/>
                  <a:moveTo>
                    <a:pt x="213" y="720"/>
                  </a:moveTo>
                  <a:cubicBezTo>
                    <a:pt x="214" y="722"/>
                    <a:pt x="216" y="727"/>
                    <a:pt x="214" y="730"/>
                  </a:cubicBezTo>
                  <a:cubicBezTo>
                    <a:pt x="210" y="729"/>
                    <a:pt x="210" y="722"/>
                    <a:pt x="213" y="720"/>
                  </a:cubicBezTo>
                  <a:close/>
                  <a:moveTo>
                    <a:pt x="211" y="713"/>
                  </a:moveTo>
                  <a:cubicBezTo>
                    <a:pt x="213" y="716"/>
                    <a:pt x="210" y="720"/>
                    <a:pt x="209" y="722"/>
                  </a:cubicBezTo>
                  <a:cubicBezTo>
                    <a:pt x="207" y="719"/>
                    <a:pt x="211" y="716"/>
                    <a:pt x="211" y="713"/>
                  </a:cubicBezTo>
                  <a:close/>
                  <a:moveTo>
                    <a:pt x="208" y="709"/>
                  </a:moveTo>
                  <a:cubicBezTo>
                    <a:pt x="209" y="711"/>
                    <a:pt x="206" y="714"/>
                    <a:pt x="206" y="717"/>
                  </a:cubicBezTo>
                  <a:cubicBezTo>
                    <a:pt x="201" y="715"/>
                    <a:pt x="204" y="710"/>
                    <a:pt x="208" y="709"/>
                  </a:cubicBezTo>
                  <a:close/>
                  <a:moveTo>
                    <a:pt x="201" y="719"/>
                  </a:moveTo>
                  <a:cubicBezTo>
                    <a:pt x="202" y="720"/>
                    <a:pt x="203" y="721"/>
                    <a:pt x="203" y="723"/>
                  </a:cubicBezTo>
                  <a:cubicBezTo>
                    <a:pt x="201" y="725"/>
                    <a:pt x="200" y="721"/>
                    <a:pt x="201" y="719"/>
                  </a:cubicBezTo>
                  <a:close/>
                  <a:moveTo>
                    <a:pt x="197" y="726"/>
                  </a:moveTo>
                  <a:cubicBezTo>
                    <a:pt x="199" y="727"/>
                    <a:pt x="198" y="730"/>
                    <a:pt x="200" y="731"/>
                  </a:cubicBezTo>
                  <a:cubicBezTo>
                    <a:pt x="199" y="732"/>
                    <a:pt x="197" y="729"/>
                    <a:pt x="197" y="726"/>
                  </a:cubicBezTo>
                  <a:close/>
                  <a:moveTo>
                    <a:pt x="195" y="716"/>
                  </a:moveTo>
                  <a:cubicBezTo>
                    <a:pt x="198" y="718"/>
                    <a:pt x="197" y="721"/>
                    <a:pt x="196" y="724"/>
                  </a:cubicBezTo>
                  <a:cubicBezTo>
                    <a:pt x="192" y="723"/>
                    <a:pt x="194" y="719"/>
                    <a:pt x="195" y="716"/>
                  </a:cubicBezTo>
                  <a:close/>
                  <a:moveTo>
                    <a:pt x="223" y="96"/>
                  </a:moveTo>
                  <a:cubicBezTo>
                    <a:pt x="226" y="102"/>
                    <a:pt x="224" y="109"/>
                    <a:pt x="225" y="114"/>
                  </a:cubicBezTo>
                  <a:cubicBezTo>
                    <a:pt x="224" y="109"/>
                    <a:pt x="219" y="101"/>
                    <a:pt x="223" y="96"/>
                  </a:cubicBezTo>
                  <a:close/>
                  <a:moveTo>
                    <a:pt x="221" y="198"/>
                  </a:moveTo>
                  <a:cubicBezTo>
                    <a:pt x="223" y="200"/>
                    <a:pt x="224" y="203"/>
                    <a:pt x="224" y="206"/>
                  </a:cubicBezTo>
                  <a:cubicBezTo>
                    <a:pt x="222" y="205"/>
                    <a:pt x="221" y="201"/>
                    <a:pt x="221" y="198"/>
                  </a:cubicBezTo>
                  <a:close/>
                  <a:moveTo>
                    <a:pt x="221" y="230"/>
                  </a:moveTo>
                  <a:cubicBezTo>
                    <a:pt x="220" y="229"/>
                    <a:pt x="220" y="226"/>
                    <a:pt x="218" y="225"/>
                  </a:cubicBezTo>
                  <a:cubicBezTo>
                    <a:pt x="219" y="224"/>
                    <a:pt x="220" y="222"/>
                    <a:pt x="220" y="221"/>
                  </a:cubicBezTo>
                  <a:cubicBezTo>
                    <a:pt x="222" y="223"/>
                    <a:pt x="222" y="226"/>
                    <a:pt x="221" y="230"/>
                  </a:cubicBezTo>
                  <a:close/>
                  <a:moveTo>
                    <a:pt x="224" y="134"/>
                  </a:moveTo>
                  <a:cubicBezTo>
                    <a:pt x="223" y="132"/>
                    <a:pt x="221" y="132"/>
                    <a:pt x="222" y="129"/>
                  </a:cubicBezTo>
                  <a:cubicBezTo>
                    <a:pt x="224" y="130"/>
                    <a:pt x="224" y="131"/>
                    <a:pt x="224" y="134"/>
                  </a:cubicBezTo>
                  <a:close/>
                  <a:moveTo>
                    <a:pt x="222" y="179"/>
                  </a:moveTo>
                  <a:cubicBezTo>
                    <a:pt x="220" y="180"/>
                    <a:pt x="221" y="177"/>
                    <a:pt x="220" y="177"/>
                  </a:cubicBezTo>
                  <a:cubicBezTo>
                    <a:pt x="220" y="176"/>
                    <a:pt x="223" y="177"/>
                    <a:pt x="222" y="179"/>
                  </a:cubicBezTo>
                  <a:close/>
                  <a:moveTo>
                    <a:pt x="220" y="93"/>
                  </a:moveTo>
                  <a:cubicBezTo>
                    <a:pt x="218" y="89"/>
                    <a:pt x="215" y="79"/>
                    <a:pt x="217" y="72"/>
                  </a:cubicBezTo>
                  <a:cubicBezTo>
                    <a:pt x="219" y="77"/>
                    <a:pt x="222" y="87"/>
                    <a:pt x="220" y="93"/>
                  </a:cubicBezTo>
                  <a:close/>
                  <a:moveTo>
                    <a:pt x="210" y="188"/>
                  </a:moveTo>
                  <a:cubicBezTo>
                    <a:pt x="211" y="189"/>
                    <a:pt x="211" y="191"/>
                    <a:pt x="212" y="192"/>
                  </a:cubicBezTo>
                  <a:cubicBezTo>
                    <a:pt x="211" y="191"/>
                    <a:pt x="211" y="191"/>
                    <a:pt x="211" y="192"/>
                  </a:cubicBezTo>
                  <a:cubicBezTo>
                    <a:pt x="209" y="191"/>
                    <a:pt x="210" y="190"/>
                    <a:pt x="210" y="188"/>
                  </a:cubicBezTo>
                  <a:close/>
                  <a:moveTo>
                    <a:pt x="209" y="171"/>
                  </a:moveTo>
                  <a:cubicBezTo>
                    <a:pt x="210" y="171"/>
                    <a:pt x="211" y="171"/>
                    <a:pt x="212" y="171"/>
                  </a:cubicBezTo>
                  <a:cubicBezTo>
                    <a:pt x="213" y="173"/>
                    <a:pt x="212" y="174"/>
                    <a:pt x="212" y="177"/>
                  </a:cubicBezTo>
                  <a:cubicBezTo>
                    <a:pt x="210" y="176"/>
                    <a:pt x="211" y="173"/>
                    <a:pt x="209" y="171"/>
                  </a:cubicBezTo>
                  <a:close/>
                  <a:moveTo>
                    <a:pt x="211" y="195"/>
                  </a:moveTo>
                  <a:cubicBezTo>
                    <a:pt x="212" y="196"/>
                    <a:pt x="213" y="196"/>
                    <a:pt x="213" y="198"/>
                  </a:cubicBezTo>
                  <a:cubicBezTo>
                    <a:pt x="211" y="199"/>
                    <a:pt x="209" y="197"/>
                    <a:pt x="211" y="195"/>
                  </a:cubicBezTo>
                  <a:close/>
                  <a:moveTo>
                    <a:pt x="213" y="331"/>
                  </a:moveTo>
                  <a:cubicBezTo>
                    <a:pt x="214" y="333"/>
                    <a:pt x="215" y="333"/>
                    <a:pt x="215" y="335"/>
                  </a:cubicBezTo>
                  <a:cubicBezTo>
                    <a:pt x="214" y="336"/>
                    <a:pt x="215" y="341"/>
                    <a:pt x="212" y="341"/>
                  </a:cubicBezTo>
                  <a:cubicBezTo>
                    <a:pt x="211" y="338"/>
                    <a:pt x="212" y="335"/>
                    <a:pt x="213" y="331"/>
                  </a:cubicBezTo>
                  <a:close/>
                  <a:moveTo>
                    <a:pt x="216" y="296"/>
                  </a:moveTo>
                  <a:cubicBezTo>
                    <a:pt x="220" y="298"/>
                    <a:pt x="217" y="305"/>
                    <a:pt x="218" y="305"/>
                  </a:cubicBezTo>
                  <a:cubicBezTo>
                    <a:pt x="217" y="306"/>
                    <a:pt x="216" y="307"/>
                    <a:pt x="216" y="310"/>
                  </a:cubicBezTo>
                  <a:cubicBezTo>
                    <a:pt x="214" y="306"/>
                    <a:pt x="214" y="300"/>
                    <a:pt x="216" y="296"/>
                  </a:cubicBezTo>
                  <a:close/>
                  <a:moveTo>
                    <a:pt x="216" y="247"/>
                  </a:moveTo>
                  <a:cubicBezTo>
                    <a:pt x="217" y="248"/>
                    <a:pt x="217" y="251"/>
                    <a:pt x="218" y="252"/>
                  </a:cubicBezTo>
                  <a:cubicBezTo>
                    <a:pt x="217" y="253"/>
                    <a:pt x="215" y="250"/>
                    <a:pt x="216" y="247"/>
                  </a:cubicBezTo>
                  <a:close/>
                  <a:moveTo>
                    <a:pt x="218" y="51"/>
                  </a:moveTo>
                  <a:cubicBezTo>
                    <a:pt x="219" y="56"/>
                    <a:pt x="217" y="58"/>
                    <a:pt x="215" y="60"/>
                  </a:cubicBezTo>
                  <a:cubicBezTo>
                    <a:pt x="213" y="58"/>
                    <a:pt x="212" y="54"/>
                    <a:pt x="211" y="51"/>
                  </a:cubicBezTo>
                  <a:cubicBezTo>
                    <a:pt x="213" y="48"/>
                    <a:pt x="216" y="49"/>
                    <a:pt x="218" y="51"/>
                  </a:cubicBezTo>
                  <a:close/>
                  <a:moveTo>
                    <a:pt x="204" y="57"/>
                  </a:moveTo>
                  <a:cubicBezTo>
                    <a:pt x="202" y="53"/>
                    <a:pt x="198" y="46"/>
                    <a:pt x="201" y="43"/>
                  </a:cubicBezTo>
                  <a:cubicBezTo>
                    <a:pt x="202" y="43"/>
                    <a:pt x="203" y="44"/>
                    <a:pt x="205" y="44"/>
                  </a:cubicBezTo>
                  <a:cubicBezTo>
                    <a:pt x="205" y="49"/>
                    <a:pt x="207" y="53"/>
                    <a:pt x="204" y="57"/>
                  </a:cubicBezTo>
                  <a:close/>
                  <a:moveTo>
                    <a:pt x="202" y="214"/>
                  </a:moveTo>
                  <a:cubicBezTo>
                    <a:pt x="200" y="214"/>
                    <a:pt x="201" y="211"/>
                    <a:pt x="202" y="210"/>
                  </a:cubicBezTo>
                  <a:cubicBezTo>
                    <a:pt x="204" y="210"/>
                    <a:pt x="202" y="212"/>
                    <a:pt x="202" y="214"/>
                  </a:cubicBezTo>
                  <a:close/>
                  <a:moveTo>
                    <a:pt x="198" y="545"/>
                  </a:moveTo>
                  <a:cubicBezTo>
                    <a:pt x="199" y="543"/>
                    <a:pt x="198" y="541"/>
                    <a:pt x="199" y="539"/>
                  </a:cubicBezTo>
                  <a:cubicBezTo>
                    <a:pt x="200" y="540"/>
                    <a:pt x="200" y="545"/>
                    <a:pt x="198" y="545"/>
                  </a:cubicBezTo>
                  <a:close/>
                  <a:moveTo>
                    <a:pt x="199" y="521"/>
                  </a:moveTo>
                  <a:cubicBezTo>
                    <a:pt x="202" y="521"/>
                    <a:pt x="200" y="524"/>
                    <a:pt x="200" y="525"/>
                  </a:cubicBezTo>
                  <a:cubicBezTo>
                    <a:pt x="198" y="525"/>
                    <a:pt x="200" y="522"/>
                    <a:pt x="199" y="521"/>
                  </a:cubicBezTo>
                  <a:close/>
                  <a:moveTo>
                    <a:pt x="189" y="591"/>
                  </a:moveTo>
                  <a:cubicBezTo>
                    <a:pt x="186" y="590"/>
                    <a:pt x="189" y="588"/>
                    <a:pt x="190" y="586"/>
                  </a:cubicBezTo>
                  <a:cubicBezTo>
                    <a:pt x="192" y="587"/>
                    <a:pt x="189" y="589"/>
                    <a:pt x="189" y="591"/>
                  </a:cubicBezTo>
                  <a:close/>
                  <a:moveTo>
                    <a:pt x="190" y="637"/>
                  </a:moveTo>
                  <a:cubicBezTo>
                    <a:pt x="189" y="636"/>
                    <a:pt x="188" y="634"/>
                    <a:pt x="189" y="634"/>
                  </a:cubicBezTo>
                  <a:cubicBezTo>
                    <a:pt x="191" y="633"/>
                    <a:pt x="190" y="636"/>
                    <a:pt x="190" y="637"/>
                  </a:cubicBezTo>
                  <a:close/>
                  <a:moveTo>
                    <a:pt x="146" y="404"/>
                  </a:moveTo>
                  <a:cubicBezTo>
                    <a:pt x="145" y="394"/>
                    <a:pt x="140" y="389"/>
                    <a:pt x="139" y="381"/>
                  </a:cubicBezTo>
                  <a:cubicBezTo>
                    <a:pt x="144" y="391"/>
                    <a:pt x="153" y="402"/>
                    <a:pt x="157" y="414"/>
                  </a:cubicBezTo>
                  <a:cubicBezTo>
                    <a:pt x="154" y="415"/>
                    <a:pt x="155" y="410"/>
                    <a:pt x="152" y="409"/>
                  </a:cubicBezTo>
                  <a:cubicBezTo>
                    <a:pt x="146" y="416"/>
                    <a:pt x="162" y="425"/>
                    <a:pt x="152" y="432"/>
                  </a:cubicBezTo>
                  <a:cubicBezTo>
                    <a:pt x="150" y="423"/>
                    <a:pt x="147" y="417"/>
                    <a:pt x="150" y="406"/>
                  </a:cubicBezTo>
                  <a:cubicBezTo>
                    <a:pt x="150" y="405"/>
                    <a:pt x="147" y="405"/>
                    <a:pt x="146" y="404"/>
                  </a:cubicBezTo>
                  <a:close/>
                  <a:moveTo>
                    <a:pt x="120" y="486"/>
                  </a:moveTo>
                  <a:cubicBezTo>
                    <a:pt x="116" y="487"/>
                    <a:pt x="117" y="493"/>
                    <a:pt x="113" y="494"/>
                  </a:cubicBezTo>
                  <a:cubicBezTo>
                    <a:pt x="112" y="491"/>
                    <a:pt x="111" y="490"/>
                    <a:pt x="111" y="486"/>
                  </a:cubicBezTo>
                  <a:cubicBezTo>
                    <a:pt x="113" y="487"/>
                    <a:pt x="112" y="489"/>
                    <a:pt x="115" y="488"/>
                  </a:cubicBezTo>
                  <a:cubicBezTo>
                    <a:pt x="118" y="483"/>
                    <a:pt x="113" y="477"/>
                    <a:pt x="117" y="472"/>
                  </a:cubicBezTo>
                  <a:cubicBezTo>
                    <a:pt x="119" y="472"/>
                    <a:pt x="119" y="473"/>
                    <a:pt x="121" y="472"/>
                  </a:cubicBezTo>
                  <a:cubicBezTo>
                    <a:pt x="124" y="469"/>
                    <a:pt x="119" y="461"/>
                    <a:pt x="126" y="459"/>
                  </a:cubicBezTo>
                  <a:cubicBezTo>
                    <a:pt x="126" y="457"/>
                    <a:pt x="125" y="457"/>
                    <a:pt x="125" y="456"/>
                  </a:cubicBezTo>
                  <a:cubicBezTo>
                    <a:pt x="127" y="456"/>
                    <a:pt x="127" y="454"/>
                    <a:pt x="129" y="454"/>
                  </a:cubicBezTo>
                  <a:cubicBezTo>
                    <a:pt x="125" y="461"/>
                    <a:pt x="125" y="477"/>
                    <a:pt x="121" y="484"/>
                  </a:cubicBezTo>
                  <a:cubicBezTo>
                    <a:pt x="121" y="485"/>
                    <a:pt x="120" y="484"/>
                    <a:pt x="120" y="485"/>
                  </a:cubicBezTo>
                  <a:cubicBezTo>
                    <a:pt x="120" y="486"/>
                    <a:pt x="122" y="487"/>
                    <a:pt x="120" y="486"/>
                  </a:cubicBezTo>
                  <a:close/>
                  <a:moveTo>
                    <a:pt x="108" y="625"/>
                  </a:moveTo>
                  <a:cubicBezTo>
                    <a:pt x="109" y="634"/>
                    <a:pt x="108" y="639"/>
                    <a:pt x="107" y="646"/>
                  </a:cubicBezTo>
                  <a:cubicBezTo>
                    <a:pt x="105" y="645"/>
                    <a:pt x="106" y="643"/>
                    <a:pt x="102" y="644"/>
                  </a:cubicBezTo>
                  <a:cubicBezTo>
                    <a:pt x="102" y="643"/>
                    <a:pt x="101" y="642"/>
                    <a:pt x="101" y="640"/>
                  </a:cubicBezTo>
                  <a:cubicBezTo>
                    <a:pt x="102" y="639"/>
                    <a:pt x="105" y="639"/>
                    <a:pt x="106" y="638"/>
                  </a:cubicBezTo>
                  <a:cubicBezTo>
                    <a:pt x="104" y="634"/>
                    <a:pt x="106" y="628"/>
                    <a:pt x="108" y="625"/>
                  </a:cubicBezTo>
                  <a:close/>
                  <a:moveTo>
                    <a:pt x="106" y="625"/>
                  </a:moveTo>
                  <a:cubicBezTo>
                    <a:pt x="105" y="625"/>
                    <a:pt x="105" y="626"/>
                    <a:pt x="103" y="627"/>
                  </a:cubicBezTo>
                  <a:cubicBezTo>
                    <a:pt x="104" y="622"/>
                    <a:pt x="99" y="621"/>
                    <a:pt x="101" y="616"/>
                  </a:cubicBezTo>
                  <a:cubicBezTo>
                    <a:pt x="102" y="616"/>
                    <a:pt x="103" y="616"/>
                    <a:pt x="104" y="618"/>
                  </a:cubicBezTo>
                  <a:cubicBezTo>
                    <a:pt x="107" y="615"/>
                    <a:pt x="104" y="611"/>
                    <a:pt x="107" y="606"/>
                  </a:cubicBezTo>
                  <a:cubicBezTo>
                    <a:pt x="108" y="607"/>
                    <a:pt x="108" y="606"/>
                    <a:pt x="110" y="606"/>
                  </a:cubicBezTo>
                  <a:cubicBezTo>
                    <a:pt x="110" y="605"/>
                    <a:pt x="109" y="602"/>
                    <a:pt x="111" y="603"/>
                  </a:cubicBezTo>
                  <a:cubicBezTo>
                    <a:pt x="112" y="611"/>
                    <a:pt x="108" y="619"/>
                    <a:pt x="106" y="625"/>
                  </a:cubicBezTo>
                  <a:close/>
                  <a:moveTo>
                    <a:pt x="95" y="583"/>
                  </a:moveTo>
                  <a:cubicBezTo>
                    <a:pt x="93" y="582"/>
                    <a:pt x="95" y="582"/>
                    <a:pt x="95" y="580"/>
                  </a:cubicBezTo>
                  <a:cubicBezTo>
                    <a:pt x="96" y="584"/>
                    <a:pt x="98" y="587"/>
                    <a:pt x="99" y="591"/>
                  </a:cubicBezTo>
                  <a:cubicBezTo>
                    <a:pt x="96" y="590"/>
                    <a:pt x="97" y="584"/>
                    <a:pt x="95" y="583"/>
                  </a:cubicBezTo>
                  <a:close/>
                  <a:moveTo>
                    <a:pt x="98" y="652"/>
                  </a:moveTo>
                  <a:cubicBezTo>
                    <a:pt x="96" y="652"/>
                    <a:pt x="97" y="649"/>
                    <a:pt x="96" y="649"/>
                  </a:cubicBezTo>
                  <a:cubicBezTo>
                    <a:pt x="97" y="647"/>
                    <a:pt x="99" y="651"/>
                    <a:pt x="98" y="652"/>
                  </a:cubicBezTo>
                  <a:close/>
                  <a:moveTo>
                    <a:pt x="87" y="552"/>
                  </a:moveTo>
                  <a:cubicBezTo>
                    <a:pt x="87" y="546"/>
                    <a:pt x="86" y="542"/>
                    <a:pt x="86" y="538"/>
                  </a:cubicBezTo>
                  <a:cubicBezTo>
                    <a:pt x="87" y="538"/>
                    <a:pt x="87" y="538"/>
                    <a:pt x="87" y="539"/>
                  </a:cubicBezTo>
                  <a:cubicBezTo>
                    <a:pt x="89" y="551"/>
                    <a:pt x="95" y="559"/>
                    <a:pt x="96" y="570"/>
                  </a:cubicBezTo>
                  <a:cubicBezTo>
                    <a:pt x="92" y="565"/>
                    <a:pt x="91" y="557"/>
                    <a:pt x="87" y="552"/>
                  </a:cubicBezTo>
                  <a:close/>
                  <a:moveTo>
                    <a:pt x="89" y="616"/>
                  </a:moveTo>
                  <a:cubicBezTo>
                    <a:pt x="85" y="615"/>
                    <a:pt x="86" y="612"/>
                    <a:pt x="87" y="610"/>
                  </a:cubicBezTo>
                  <a:cubicBezTo>
                    <a:pt x="88" y="611"/>
                    <a:pt x="88" y="614"/>
                    <a:pt x="89" y="616"/>
                  </a:cubicBezTo>
                  <a:close/>
                  <a:moveTo>
                    <a:pt x="86" y="440"/>
                  </a:moveTo>
                  <a:cubicBezTo>
                    <a:pt x="88" y="440"/>
                    <a:pt x="87" y="442"/>
                    <a:pt x="87" y="444"/>
                  </a:cubicBezTo>
                  <a:cubicBezTo>
                    <a:pt x="85" y="444"/>
                    <a:pt x="87" y="441"/>
                    <a:pt x="86" y="440"/>
                  </a:cubicBezTo>
                  <a:close/>
                  <a:moveTo>
                    <a:pt x="87" y="446"/>
                  </a:moveTo>
                  <a:cubicBezTo>
                    <a:pt x="86" y="450"/>
                    <a:pt x="88" y="455"/>
                    <a:pt x="88" y="457"/>
                  </a:cubicBezTo>
                  <a:cubicBezTo>
                    <a:pt x="84" y="455"/>
                    <a:pt x="86" y="448"/>
                    <a:pt x="87" y="446"/>
                  </a:cubicBezTo>
                  <a:close/>
                  <a:moveTo>
                    <a:pt x="89" y="480"/>
                  </a:moveTo>
                  <a:cubicBezTo>
                    <a:pt x="86" y="475"/>
                    <a:pt x="85" y="469"/>
                    <a:pt x="86" y="464"/>
                  </a:cubicBezTo>
                  <a:cubicBezTo>
                    <a:pt x="88" y="469"/>
                    <a:pt x="91" y="476"/>
                    <a:pt x="89" y="480"/>
                  </a:cubicBezTo>
                  <a:close/>
                  <a:moveTo>
                    <a:pt x="87" y="537"/>
                  </a:moveTo>
                  <a:cubicBezTo>
                    <a:pt x="86" y="530"/>
                    <a:pt x="86" y="525"/>
                    <a:pt x="87" y="517"/>
                  </a:cubicBezTo>
                  <a:cubicBezTo>
                    <a:pt x="91" y="522"/>
                    <a:pt x="91" y="530"/>
                    <a:pt x="87" y="537"/>
                  </a:cubicBezTo>
                  <a:close/>
                  <a:moveTo>
                    <a:pt x="86" y="493"/>
                  </a:moveTo>
                  <a:cubicBezTo>
                    <a:pt x="88" y="497"/>
                    <a:pt x="88" y="501"/>
                    <a:pt x="89" y="505"/>
                  </a:cubicBezTo>
                  <a:cubicBezTo>
                    <a:pt x="88" y="505"/>
                    <a:pt x="87" y="504"/>
                    <a:pt x="86" y="505"/>
                  </a:cubicBezTo>
                  <a:cubicBezTo>
                    <a:pt x="87" y="501"/>
                    <a:pt x="85" y="497"/>
                    <a:pt x="86" y="493"/>
                  </a:cubicBezTo>
                  <a:close/>
                  <a:moveTo>
                    <a:pt x="93" y="506"/>
                  </a:moveTo>
                  <a:cubicBezTo>
                    <a:pt x="96" y="507"/>
                    <a:pt x="97" y="511"/>
                    <a:pt x="95" y="514"/>
                  </a:cubicBezTo>
                  <a:cubicBezTo>
                    <a:pt x="94" y="513"/>
                    <a:pt x="93" y="510"/>
                    <a:pt x="93" y="506"/>
                  </a:cubicBezTo>
                  <a:close/>
                  <a:moveTo>
                    <a:pt x="94" y="543"/>
                  </a:moveTo>
                  <a:cubicBezTo>
                    <a:pt x="92" y="541"/>
                    <a:pt x="93" y="537"/>
                    <a:pt x="92" y="534"/>
                  </a:cubicBezTo>
                  <a:cubicBezTo>
                    <a:pt x="95" y="535"/>
                    <a:pt x="95" y="541"/>
                    <a:pt x="94" y="543"/>
                  </a:cubicBezTo>
                  <a:close/>
                  <a:moveTo>
                    <a:pt x="95" y="466"/>
                  </a:moveTo>
                  <a:cubicBezTo>
                    <a:pt x="94" y="465"/>
                    <a:pt x="92" y="463"/>
                    <a:pt x="93" y="461"/>
                  </a:cubicBezTo>
                  <a:cubicBezTo>
                    <a:pt x="95" y="462"/>
                    <a:pt x="97" y="464"/>
                    <a:pt x="95" y="466"/>
                  </a:cubicBezTo>
                  <a:close/>
                  <a:moveTo>
                    <a:pt x="95" y="493"/>
                  </a:moveTo>
                  <a:cubicBezTo>
                    <a:pt x="93" y="491"/>
                    <a:pt x="90" y="487"/>
                    <a:pt x="92" y="485"/>
                  </a:cubicBezTo>
                  <a:cubicBezTo>
                    <a:pt x="94" y="486"/>
                    <a:pt x="94" y="489"/>
                    <a:pt x="95" y="493"/>
                  </a:cubicBezTo>
                  <a:close/>
                  <a:moveTo>
                    <a:pt x="124" y="67"/>
                  </a:moveTo>
                  <a:cubicBezTo>
                    <a:pt x="122" y="65"/>
                    <a:pt x="120" y="61"/>
                    <a:pt x="121" y="57"/>
                  </a:cubicBezTo>
                  <a:cubicBezTo>
                    <a:pt x="126" y="59"/>
                    <a:pt x="122" y="63"/>
                    <a:pt x="124" y="67"/>
                  </a:cubicBezTo>
                  <a:close/>
                  <a:moveTo>
                    <a:pt x="159" y="117"/>
                  </a:moveTo>
                  <a:cubicBezTo>
                    <a:pt x="158" y="119"/>
                    <a:pt x="157" y="120"/>
                    <a:pt x="157" y="122"/>
                  </a:cubicBezTo>
                  <a:cubicBezTo>
                    <a:pt x="153" y="120"/>
                    <a:pt x="150" y="112"/>
                    <a:pt x="152" y="109"/>
                  </a:cubicBezTo>
                  <a:cubicBezTo>
                    <a:pt x="154" y="108"/>
                    <a:pt x="154" y="110"/>
                    <a:pt x="154" y="111"/>
                  </a:cubicBezTo>
                  <a:cubicBezTo>
                    <a:pt x="155" y="112"/>
                    <a:pt x="154" y="112"/>
                    <a:pt x="153" y="112"/>
                  </a:cubicBezTo>
                  <a:cubicBezTo>
                    <a:pt x="156" y="112"/>
                    <a:pt x="156" y="116"/>
                    <a:pt x="159" y="117"/>
                  </a:cubicBezTo>
                  <a:close/>
                  <a:moveTo>
                    <a:pt x="156" y="79"/>
                  </a:moveTo>
                  <a:cubicBezTo>
                    <a:pt x="156" y="82"/>
                    <a:pt x="161" y="82"/>
                    <a:pt x="159" y="87"/>
                  </a:cubicBezTo>
                  <a:cubicBezTo>
                    <a:pt x="157" y="86"/>
                    <a:pt x="156" y="84"/>
                    <a:pt x="155" y="82"/>
                  </a:cubicBezTo>
                  <a:cubicBezTo>
                    <a:pt x="155" y="81"/>
                    <a:pt x="156" y="80"/>
                    <a:pt x="156" y="79"/>
                  </a:cubicBezTo>
                  <a:close/>
                  <a:moveTo>
                    <a:pt x="156" y="66"/>
                  </a:moveTo>
                  <a:cubicBezTo>
                    <a:pt x="157" y="66"/>
                    <a:pt x="157" y="67"/>
                    <a:pt x="157" y="69"/>
                  </a:cubicBezTo>
                  <a:cubicBezTo>
                    <a:pt x="156" y="69"/>
                    <a:pt x="156" y="66"/>
                    <a:pt x="156" y="66"/>
                  </a:cubicBezTo>
                  <a:close/>
                  <a:moveTo>
                    <a:pt x="159" y="50"/>
                  </a:moveTo>
                  <a:cubicBezTo>
                    <a:pt x="160" y="50"/>
                    <a:pt x="160" y="50"/>
                    <a:pt x="161" y="50"/>
                  </a:cubicBezTo>
                  <a:cubicBezTo>
                    <a:pt x="162" y="52"/>
                    <a:pt x="161" y="56"/>
                    <a:pt x="158" y="57"/>
                  </a:cubicBezTo>
                  <a:cubicBezTo>
                    <a:pt x="156" y="54"/>
                    <a:pt x="161" y="53"/>
                    <a:pt x="159" y="50"/>
                  </a:cubicBezTo>
                  <a:close/>
                  <a:moveTo>
                    <a:pt x="199" y="132"/>
                  </a:moveTo>
                  <a:cubicBezTo>
                    <a:pt x="199" y="134"/>
                    <a:pt x="198" y="135"/>
                    <a:pt x="197" y="136"/>
                  </a:cubicBezTo>
                  <a:cubicBezTo>
                    <a:pt x="192" y="134"/>
                    <a:pt x="193" y="124"/>
                    <a:pt x="189" y="120"/>
                  </a:cubicBezTo>
                  <a:cubicBezTo>
                    <a:pt x="190" y="118"/>
                    <a:pt x="189" y="115"/>
                    <a:pt x="191" y="114"/>
                  </a:cubicBezTo>
                  <a:cubicBezTo>
                    <a:pt x="194" y="120"/>
                    <a:pt x="194" y="128"/>
                    <a:pt x="199" y="132"/>
                  </a:cubicBezTo>
                  <a:close/>
                  <a:moveTo>
                    <a:pt x="199" y="60"/>
                  </a:moveTo>
                  <a:cubicBezTo>
                    <a:pt x="200" y="60"/>
                    <a:pt x="200" y="62"/>
                    <a:pt x="200" y="64"/>
                  </a:cubicBezTo>
                  <a:cubicBezTo>
                    <a:pt x="199" y="63"/>
                    <a:pt x="199" y="62"/>
                    <a:pt x="199" y="60"/>
                  </a:cubicBezTo>
                  <a:close/>
                  <a:moveTo>
                    <a:pt x="200" y="138"/>
                  </a:moveTo>
                  <a:cubicBezTo>
                    <a:pt x="202" y="138"/>
                    <a:pt x="201" y="141"/>
                    <a:pt x="200" y="143"/>
                  </a:cubicBezTo>
                  <a:cubicBezTo>
                    <a:pt x="200" y="143"/>
                    <a:pt x="199" y="142"/>
                    <a:pt x="199" y="142"/>
                  </a:cubicBezTo>
                  <a:cubicBezTo>
                    <a:pt x="198" y="140"/>
                    <a:pt x="200" y="140"/>
                    <a:pt x="200" y="138"/>
                  </a:cubicBezTo>
                  <a:close/>
                  <a:moveTo>
                    <a:pt x="200" y="460"/>
                  </a:moveTo>
                  <a:cubicBezTo>
                    <a:pt x="202" y="458"/>
                    <a:pt x="201" y="463"/>
                    <a:pt x="200" y="466"/>
                  </a:cubicBezTo>
                  <a:cubicBezTo>
                    <a:pt x="198" y="466"/>
                    <a:pt x="201" y="461"/>
                    <a:pt x="200" y="460"/>
                  </a:cubicBezTo>
                  <a:close/>
                  <a:moveTo>
                    <a:pt x="201" y="457"/>
                  </a:moveTo>
                  <a:cubicBezTo>
                    <a:pt x="199" y="457"/>
                    <a:pt x="200" y="453"/>
                    <a:pt x="200" y="452"/>
                  </a:cubicBezTo>
                  <a:cubicBezTo>
                    <a:pt x="202" y="453"/>
                    <a:pt x="201" y="454"/>
                    <a:pt x="201" y="457"/>
                  </a:cubicBezTo>
                  <a:close/>
                  <a:moveTo>
                    <a:pt x="200" y="389"/>
                  </a:moveTo>
                  <a:cubicBezTo>
                    <a:pt x="197" y="387"/>
                    <a:pt x="199" y="385"/>
                    <a:pt x="199" y="382"/>
                  </a:cubicBezTo>
                  <a:cubicBezTo>
                    <a:pt x="201" y="383"/>
                    <a:pt x="201" y="386"/>
                    <a:pt x="200" y="389"/>
                  </a:cubicBezTo>
                  <a:close/>
                  <a:moveTo>
                    <a:pt x="191" y="513"/>
                  </a:moveTo>
                  <a:cubicBezTo>
                    <a:pt x="192" y="513"/>
                    <a:pt x="193" y="514"/>
                    <a:pt x="194" y="514"/>
                  </a:cubicBezTo>
                  <a:cubicBezTo>
                    <a:pt x="192" y="516"/>
                    <a:pt x="192" y="518"/>
                    <a:pt x="191" y="520"/>
                  </a:cubicBezTo>
                  <a:cubicBezTo>
                    <a:pt x="187" y="519"/>
                    <a:pt x="191" y="515"/>
                    <a:pt x="191" y="513"/>
                  </a:cubicBezTo>
                  <a:close/>
                  <a:moveTo>
                    <a:pt x="194" y="540"/>
                  </a:moveTo>
                  <a:cubicBezTo>
                    <a:pt x="194" y="542"/>
                    <a:pt x="192" y="542"/>
                    <a:pt x="193" y="543"/>
                  </a:cubicBezTo>
                  <a:cubicBezTo>
                    <a:pt x="192" y="542"/>
                    <a:pt x="191" y="542"/>
                    <a:pt x="191" y="540"/>
                  </a:cubicBezTo>
                  <a:cubicBezTo>
                    <a:pt x="192" y="540"/>
                    <a:pt x="193" y="540"/>
                    <a:pt x="194" y="540"/>
                  </a:cubicBezTo>
                  <a:close/>
                  <a:moveTo>
                    <a:pt x="190" y="539"/>
                  </a:moveTo>
                  <a:cubicBezTo>
                    <a:pt x="189" y="538"/>
                    <a:pt x="189" y="537"/>
                    <a:pt x="189" y="535"/>
                  </a:cubicBezTo>
                  <a:cubicBezTo>
                    <a:pt x="191" y="534"/>
                    <a:pt x="190" y="537"/>
                    <a:pt x="190" y="539"/>
                  </a:cubicBezTo>
                  <a:close/>
                  <a:moveTo>
                    <a:pt x="187" y="513"/>
                  </a:moveTo>
                  <a:cubicBezTo>
                    <a:pt x="186" y="513"/>
                    <a:pt x="186" y="510"/>
                    <a:pt x="185" y="510"/>
                  </a:cubicBezTo>
                  <a:cubicBezTo>
                    <a:pt x="186" y="508"/>
                    <a:pt x="186" y="506"/>
                    <a:pt x="187" y="505"/>
                  </a:cubicBezTo>
                  <a:cubicBezTo>
                    <a:pt x="189" y="505"/>
                    <a:pt x="188" y="507"/>
                    <a:pt x="190" y="508"/>
                  </a:cubicBezTo>
                  <a:cubicBezTo>
                    <a:pt x="189" y="509"/>
                    <a:pt x="188" y="511"/>
                    <a:pt x="187" y="513"/>
                  </a:cubicBezTo>
                  <a:close/>
                  <a:moveTo>
                    <a:pt x="171" y="429"/>
                  </a:moveTo>
                  <a:cubicBezTo>
                    <a:pt x="172" y="433"/>
                    <a:pt x="176" y="435"/>
                    <a:pt x="173" y="439"/>
                  </a:cubicBezTo>
                  <a:cubicBezTo>
                    <a:pt x="172" y="439"/>
                    <a:pt x="171" y="436"/>
                    <a:pt x="171" y="438"/>
                  </a:cubicBezTo>
                  <a:cubicBezTo>
                    <a:pt x="170" y="438"/>
                    <a:pt x="171" y="438"/>
                    <a:pt x="171" y="438"/>
                  </a:cubicBezTo>
                  <a:cubicBezTo>
                    <a:pt x="170" y="434"/>
                    <a:pt x="166" y="431"/>
                    <a:pt x="171" y="429"/>
                  </a:cubicBezTo>
                  <a:close/>
                  <a:moveTo>
                    <a:pt x="165" y="287"/>
                  </a:moveTo>
                  <a:cubicBezTo>
                    <a:pt x="163" y="287"/>
                    <a:pt x="157" y="278"/>
                    <a:pt x="159" y="273"/>
                  </a:cubicBezTo>
                  <a:cubicBezTo>
                    <a:pt x="162" y="275"/>
                    <a:pt x="163" y="281"/>
                    <a:pt x="166" y="284"/>
                  </a:cubicBezTo>
                  <a:cubicBezTo>
                    <a:pt x="165" y="286"/>
                    <a:pt x="163" y="285"/>
                    <a:pt x="165" y="287"/>
                  </a:cubicBezTo>
                  <a:close/>
                  <a:moveTo>
                    <a:pt x="139" y="319"/>
                  </a:moveTo>
                  <a:cubicBezTo>
                    <a:pt x="141" y="321"/>
                    <a:pt x="141" y="317"/>
                    <a:pt x="138" y="319"/>
                  </a:cubicBezTo>
                  <a:cubicBezTo>
                    <a:pt x="137" y="317"/>
                    <a:pt x="136" y="314"/>
                    <a:pt x="136" y="312"/>
                  </a:cubicBezTo>
                  <a:cubicBezTo>
                    <a:pt x="138" y="313"/>
                    <a:pt x="136" y="308"/>
                    <a:pt x="138" y="307"/>
                  </a:cubicBezTo>
                  <a:cubicBezTo>
                    <a:pt x="142" y="312"/>
                    <a:pt x="150" y="321"/>
                    <a:pt x="143" y="326"/>
                  </a:cubicBezTo>
                  <a:cubicBezTo>
                    <a:pt x="143" y="324"/>
                    <a:pt x="143" y="322"/>
                    <a:pt x="141" y="322"/>
                  </a:cubicBezTo>
                  <a:cubicBezTo>
                    <a:pt x="142" y="319"/>
                    <a:pt x="139" y="322"/>
                    <a:pt x="139" y="319"/>
                  </a:cubicBezTo>
                  <a:close/>
                  <a:moveTo>
                    <a:pt x="135" y="349"/>
                  </a:moveTo>
                  <a:cubicBezTo>
                    <a:pt x="135" y="348"/>
                    <a:pt x="137" y="348"/>
                    <a:pt x="138" y="348"/>
                  </a:cubicBezTo>
                  <a:cubicBezTo>
                    <a:pt x="138" y="348"/>
                    <a:pt x="137" y="348"/>
                    <a:pt x="136" y="349"/>
                  </a:cubicBezTo>
                  <a:cubicBezTo>
                    <a:pt x="137" y="350"/>
                    <a:pt x="139" y="350"/>
                    <a:pt x="139" y="352"/>
                  </a:cubicBezTo>
                  <a:cubicBezTo>
                    <a:pt x="140" y="352"/>
                    <a:pt x="140" y="353"/>
                    <a:pt x="141" y="354"/>
                  </a:cubicBezTo>
                  <a:cubicBezTo>
                    <a:pt x="139" y="354"/>
                    <a:pt x="138" y="354"/>
                    <a:pt x="138" y="353"/>
                  </a:cubicBezTo>
                  <a:cubicBezTo>
                    <a:pt x="139" y="353"/>
                    <a:pt x="139" y="352"/>
                    <a:pt x="139" y="352"/>
                  </a:cubicBezTo>
                  <a:cubicBezTo>
                    <a:pt x="136" y="352"/>
                    <a:pt x="137" y="349"/>
                    <a:pt x="135" y="349"/>
                  </a:cubicBezTo>
                  <a:close/>
                  <a:moveTo>
                    <a:pt x="110" y="507"/>
                  </a:moveTo>
                  <a:cubicBezTo>
                    <a:pt x="106" y="504"/>
                    <a:pt x="111" y="501"/>
                    <a:pt x="111" y="498"/>
                  </a:cubicBezTo>
                  <a:cubicBezTo>
                    <a:pt x="109" y="498"/>
                    <a:pt x="110" y="501"/>
                    <a:pt x="108" y="502"/>
                  </a:cubicBezTo>
                  <a:cubicBezTo>
                    <a:pt x="106" y="501"/>
                    <a:pt x="105" y="497"/>
                    <a:pt x="106" y="494"/>
                  </a:cubicBezTo>
                  <a:cubicBezTo>
                    <a:pt x="108" y="495"/>
                    <a:pt x="110" y="496"/>
                    <a:pt x="112" y="497"/>
                  </a:cubicBezTo>
                  <a:cubicBezTo>
                    <a:pt x="113" y="494"/>
                    <a:pt x="116" y="492"/>
                    <a:pt x="119" y="487"/>
                  </a:cubicBezTo>
                  <a:cubicBezTo>
                    <a:pt x="118" y="493"/>
                    <a:pt x="112" y="501"/>
                    <a:pt x="110" y="507"/>
                  </a:cubicBezTo>
                  <a:close/>
                  <a:moveTo>
                    <a:pt x="114" y="515"/>
                  </a:moveTo>
                  <a:cubicBezTo>
                    <a:pt x="108" y="511"/>
                    <a:pt x="115" y="504"/>
                    <a:pt x="117" y="499"/>
                  </a:cubicBezTo>
                  <a:cubicBezTo>
                    <a:pt x="118" y="504"/>
                    <a:pt x="115" y="510"/>
                    <a:pt x="114" y="515"/>
                  </a:cubicBezTo>
                  <a:close/>
                  <a:moveTo>
                    <a:pt x="107" y="564"/>
                  </a:moveTo>
                  <a:cubicBezTo>
                    <a:pt x="106" y="565"/>
                    <a:pt x="106" y="564"/>
                    <a:pt x="105" y="564"/>
                  </a:cubicBezTo>
                  <a:cubicBezTo>
                    <a:pt x="105" y="562"/>
                    <a:pt x="104" y="559"/>
                    <a:pt x="105" y="558"/>
                  </a:cubicBezTo>
                  <a:cubicBezTo>
                    <a:pt x="108" y="559"/>
                    <a:pt x="105" y="563"/>
                    <a:pt x="107" y="564"/>
                  </a:cubicBezTo>
                  <a:close/>
                  <a:moveTo>
                    <a:pt x="105" y="584"/>
                  </a:moveTo>
                  <a:cubicBezTo>
                    <a:pt x="107" y="584"/>
                    <a:pt x="107" y="586"/>
                    <a:pt x="109" y="586"/>
                  </a:cubicBezTo>
                  <a:cubicBezTo>
                    <a:pt x="109" y="588"/>
                    <a:pt x="108" y="588"/>
                    <a:pt x="107" y="589"/>
                  </a:cubicBezTo>
                  <a:cubicBezTo>
                    <a:pt x="106" y="589"/>
                    <a:pt x="104" y="586"/>
                    <a:pt x="105" y="584"/>
                  </a:cubicBezTo>
                  <a:close/>
                  <a:moveTo>
                    <a:pt x="108" y="570"/>
                  </a:moveTo>
                  <a:cubicBezTo>
                    <a:pt x="109" y="566"/>
                    <a:pt x="109" y="562"/>
                    <a:pt x="113" y="561"/>
                  </a:cubicBezTo>
                  <a:cubicBezTo>
                    <a:pt x="111" y="564"/>
                    <a:pt x="110" y="568"/>
                    <a:pt x="108" y="570"/>
                  </a:cubicBezTo>
                  <a:close/>
                  <a:moveTo>
                    <a:pt x="104" y="538"/>
                  </a:moveTo>
                  <a:cubicBezTo>
                    <a:pt x="105" y="537"/>
                    <a:pt x="106" y="536"/>
                    <a:pt x="106" y="534"/>
                  </a:cubicBezTo>
                  <a:cubicBezTo>
                    <a:pt x="108" y="536"/>
                    <a:pt x="108" y="539"/>
                    <a:pt x="110" y="540"/>
                  </a:cubicBezTo>
                  <a:cubicBezTo>
                    <a:pt x="110" y="543"/>
                    <a:pt x="109" y="545"/>
                    <a:pt x="108" y="546"/>
                  </a:cubicBezTo>
                  <a:cubicBezTo>
                    <a:pt x="105" y="545"/>
                    <a:pt x="106" y="540"/>
                    <a:pt x="104" y="538"/>
                  </a:cubicBezTo>
                  <a:close/>
                  <a:moveTo>
                    <a:pt x="101" y="420"/>
                  </a:moveTo>
                  <a:cubicBezTo>
                    <a:pt x="99" y="420"/>
                    <a:pt x="100" y="417"/>
                    <a:pt x="99" y="416"/>
                  </a:cubicBezTo>
                  <a:cubicBezTo>
                    <a:pt x="101" y="415"/>
                    <a:pt x="100" y="418"/>
                    <a:pt x="101" y="420"/>
                  </a:cubicBezTo>
                  <a:close/>
                  <a:moveTo>
                    <a:pt x="99" y="362"/>
                  </a:moveTo>
                  <a:cubicBezTo>
                    <a:pt x="100" y="362"/>
                    <a:pt x="101" y="362"/>
                    <a:pt x="101" y="362"/>
                  </a:cubicBezTo>
                  <a:cubicBezTo>
                    <a:pt x="101" y="363"/>
                    <a:pt x="102" y="366"/>
                    <a:pt x="101" y="368"/>
                  </a:cubicBezTo>
                  <a:cubicBezTo>
                    <a:pt x="99" y="367"/>
                    <a:pt x="99" y="365"/>
                    <a:pt x="99" y="362"/>
                  </a:cubicBezTo>
                  <a:close/>
                  <a:moveTo>
                    <a:pt x="103" y="437"/>
                  </a:moveTo>
                  <a:cubicBezTo>
                    <a:pt x="105" y="440"/>
                    <a:pt x="108" y="444"/>
                    <a:pt x="105" y="448"/>
                  </a:cubicBezTo>
                  <a:cubicBezTo>
                    <a:pt x="102" y="446"/>
                    <a:pt x="104" y="443"/>
                    <a:pt x="101" y="442"/>
                  </a:cubicBezTo>
                  <a:cubicBezTo>
                    <a:pt x="101" y="440"/>
                    <a:pt x="102" y="438"/>
                    <a:pt x="103" y="437"/>
                  </a:cubicBezTo>
                  <a:close/>
                  <a:moveTo>
                    <a:pt x="129" y="112"/>
                  </a:moveTo>
                  <a:cubicBezTo>
                    <a:pt x="131" y="113"/>
                    <a:pt x="128" y="116"/>
                    <a:pt x="130" y="118"/>
                  </a:cubicBezTo>
                  <a:cubicBezTo>
                    <a:pt x="129" y="117"/>
                    <a:pt x="129" y="117"/>
                    <a:pt x="128" y="117"/>
                  </a:cubicBezTo>
                  <a:cubicBezTo>
                    <a:pt x="129" y="119"/>
                    <a:pt x="129" y="122"/>
                    <a:pt x="127" y="124"/>
                  </a:cubicBezTo>
                  <a:cubicBezTo>
                    <a:pt x="126" y="123"/>
                    <a:pt x="126" y="121"/>
                    <a:pt x="124" y="120"/>
                  </a:cubicBezTo>
                  <a:cubicBezTo>
                    <a:pt x="126" y="117"/>
                    <a:pt x="128" y="115"/>
                    <a:pt x="129" y="112"/>
                  </a:cubicBezTo>
                  <a:close/>
                  <a:moveTo>
                    <a:pt x="125" y="94"/>
                  </a:moveTo>
                  <a:cubicBezTo>
                    <a:pt x="127" y="93"/>
                    <a:pt x="131" y="100"/>
                    <a:pt x="129" y="102"/>
                  </a:cubicBezTo>
                  <a:cubicBezTo>
                    <a:pt x="127" y="102"/>
                    <a:pt x="127" y="101"/>
                    <a:pt x="125" y="100"/>
                  </a:cubicBezTo>
                  <a:cubicBezTo>
                    <a:pt x="125" y="98"/>
                    <a:pt x="124" y="95"/>
                    <a:pt x="125" y="94"/>
                  </a:cubicBezTo>
                  <a:close/>
                  <a:moveTo>
                    <a:pt x="161" y="112"/>
                  </a:moveTo>
                  <a:cubicBezTo>
                    <a:pt x="159" y="110"/>
                    <a:pt x="154" y="106"/>
                    <a:pt x="156" y="102"/>
                  </a:cubicBezTo>
                  <a:cubicBezTo>
                    <a:pt x="159" y="103"/>
                    <a:pt x="160" y="110"/>
                    <a:pt x="161" y="112"/>
                  </a:cubicBezTo>
                  <a:close/>
                  <a:moveTo>
                    <a:pt x="159" y="72"/>
                  </a:moveTo>
                  <a:cubicBezTo>
                    <a:pt x="161" y="71"/>
                    <a:pt x="160" y="74"/>
                    <a:pt x="161" y="74"/>
                  </a:cubicBezTo>
                  <a:cubicBezTo>
                    <a:pt x="160" y="76"/>
                    <a:pt x="158" y="73"/>
                    <a:pt x="159" y="72"/>
                  </a:cubicBezTo>
                  <a:close/>
                  <a:moveTo>
                    <a:pt x="160" y="121"/>
                  </a:moveTo>
                  <a:cubicBezTo>
                    <a:pt x="161" y="122"/>
                    <a:pt x="163" y="123"/>
                    <a:pt x="163" y="125"/>
                  </a:cubicBezTo>
                  <a:cubicBezTo>
                    <a:pt x="162" y="126"/>
                    <a:pt x="161" y="127"/>
                    <a:pt x="160" y="128"/>
                  </a:cubicBezTo>
                  <a:cubicBezTo>
                    <a:pt x="159" y="128"/>
                    <a:pt x="159" y="126"/>
                    <a:pt x="157" y="126"/>
                  </a:cubicBezTo>
                  <a:cubicBezTo>
                    <a:pt x="158" y="123"/>
                    <a:pt x="159" y="123"/>
                    <a:pt x="160" y="121"/>
                  </a:cubicBezTo>
                  <a:close/>
                  <a:moveTo>
                    <a:pt x="164" y="127"/>
                  </a:moveTo>
                  <a:cubicBezTo>
                    <a:pt x="165" y="127"/>
                    <a:pt x="165" y="129"/>
                    <a:pt x="166" y="129"/>
                  </a:cubicBezTo>
                  <a:cubicBezTo>
                    <a:pt x="165" y="130"/>
                    <a:pt x="166" y="132"/>
                    <a:pt x="164" y="132"/>
                  </a:cubicBezTo>
                  <a:cubicBezTo>
                    <a:pt x="164" y="130"/>
                    <a:pt x="164" y="129"/>
                    <a:pt x="164" y="127"/>
                  </a:cubicBezTo>
                  <a:close/>
                  <a:moveTo>
                    <a:pt x="168" y="133"/>
                  </a:moveTo>
                  <a:cubicBezTo>
                    <a:pt x="171" y="134"/>
                    <a:pt x="171" y="139"/>
                    <a:pt x="173" y="141"/>
                  </a:cubicBezTo>
                  <a:cubicBezTo>
                    <a:pt x="172" y="142"/>
                    <a:pt x="173" y="145"/>
                    <a:pt x="170" y="145"/>
                  </a:cubicBezTo>
                  <a:cubicBezTo>
                    <a:pt x="171" y="144"/>
                    <a:pt x="169" y="143"/>
                    <a:pt x="170" y="142"/>
                  </a:cubicBezTo>
                  <a:cubicBezTo>
                    <a:pt x="169" y="143"/>
                    <a:pt x="165" y="138"/>
                    <a:pt x="166" y="136"/>
                  </a:cubicBezTo>
                  <a:cubicBezTo>
                    <a:pt x="167" y="136"/>
                    <a:pt x="167" y="138"/>
                    <a:pt x="168" y="138"/>
                  </a:cubicBezTo>
                  <a:cubicBezTo>
                    <a:pt x="167" y="136"/>
                    <a:pt x="167" y="135"/>
                    <a:pt x="168" y="133"/>
                  </a:cubicBezTo>
                  <a:close/>
                  <a:moveTo>
                    <a:pt x="185" y="180"/>
                  </a:moveTo>
                  <a:cubicBezTo>
                    <a:pt x="187" y="181"/>
                    <a:pt x="189" y="184"/>
                    <a:pt x="189" y="186"/>
                  </a:cubicBezTo>
                  <a:cubicBezTo>
                    <a:pt x="187" y="186"/>
                    <a:pt x="187" y="184"/>
                    <a:pt x="185" y="185"/>
                  </a:cubicBezTo>
                  <a:cubicBezTo>
                    <a:pt x="186" y="183"/>
                    <a:pt x="184" y="181"/>
                    <a:pt x="185" y="180"/>
                  </a:cubicBezTo>
                  <a:close/>
                  <a:moveTo>
                    <a:pt x="187" y="155"/>
                  </a:moveTo>
                  <a:cubicBezTo>
                    <a:pt x="185" y="152"/>
                    <a:pt x="188" y="152"/>
                    <a:pt x="187" y="149"/>
                  </a:cubicBezTo>
                  <a:cubicBezTo>
                    <a:pt x="191" y="149"/>
                    <a:pt x="189" y="154"/>
                    <a:pt x="187" y="155"/>
                  </a:cubicBezTo>
                  <a:close/>
                  <a:moveTo>
                    <a:pt x="188" y="108"/>
                  </a:moveTo>
                  <a:cubicBezTo>
                    <a:pt x="189" y="109"/>
                    <a:pt x="190" y="110"/>
                    <a:pt x="188" y="111"/>
                  </a:cubicBezTo>
                  <a:cubicBezTo>
                    <a:pt x="187" y="111"/>
                    <a:pt x="188" y="109"/>
                    <a:pt x="188" y="108"/>
                  </a:cubicBezTo>
                  <a:close/>
                  <a:moveTo>
                    <a:pt x="193" y="179"/>
                  </a:moveTo>
                  <a:cubicBezTo>
                    <a:pt x="190" y="175"/>
                    <a:pt x="184" y="169"/>
                    <a:pt x="186" y="164"/>
                  </a:cubicBezTo>
                  <a:cubicBezTo>
                    <a:pt x="188" y="169"/>
                    <a:pt x="190" y="174"/>
                    <a:pt x="193" y="179"/>
                  </a:cubicBezTo>
                  <a:close/>
                  <a:moveTo>
                    <a:pt x="189" y="389"/>
                  </a:moveTo>
                  <a:cubicBezTo>
                    <a:pt x="190" y="391"/>
                    <a:pt x="189" y="396"/>
                    <a:pt x="190" y="399"/>
                  </a:cubicBezTo>
                  <a:cubicBezTo>
                    <a:pt x="187" y="397"/>
                    <a:pt x="186" y="392"/>
                    <a:pt x="189" y="389"/>
                  </a:cubicBezTo>
                  <a:close/>
                  <a:moveTo>
                    <a:pt x="187" y="427"/>
                  </a:moveTo>
                  <a:cubicBezTo>
                    <a:pt x="186" y="426"/>
                    <a:pt x="184" y="424"/>
                    <a:pt x="185" y="422"/>
                  </a:cubicBezTo>
                  <a:cubicBezTo>
                    <a:pt x="187" y="423"/>
                    <a:pt x="188" y="426"/>
                    <a:pt x="187" y="427"/>
                  </a:cubicBezTo>
                  <a:close/>
                  <a:moveTo>
                    <a:pt x="187" y="387"/>
                  </a:moveTo>
                  <a:cubicBezTo>
                    <a:pt x="186" y="386"/>
                    <a:pt x="185" y="385"/>
                    <a:pt x="185" y="383"/>
                  </a:cubicBezTo>
                  <a:cubicBezTo>
                    <a:pt x="186" y="383"/>
                    <a:pt x="186" y="384"/>
                    <a:pt x="187" y="384"/>
                  </a:cubicBezTo>
                  <a:cubicBezTo>
                    <a:pt x="187" y="385"/>
                    <a:pt x="187" y="386"/>
                    <a:pt x="187" y="387"/>
                  </a:cubicBezTo>
                  <a:close/>
                  <a:moveTo>
                    <a:pt x="185" y="320"/>
                  </a:moveTo>
                  <a:cubicBezTo>
                    <a:pt x="186" y="318"/>
                    <a:pt x="184" y="317"/>
                    <a:pt x="186" y="314"/>
                  </a:cubicBezTo>
                  <a:cubicBezTo>
                    <a:pt x="188" y="315"/>
                    <a:pt x="188" y="320"/>
                    <a:pt x="185" y="320"/>
                  </a:cubicBezTo>
                  <a:close/>
                  <a:moveTo>
                    <a:pt x="185" y="259"/>
                  </a:moveTo>
                  <a:cubicBezTo>
                    <a:pt x="186" y="257"/>
                    <a:pt x="189" y="260"/>
                    <a:pt x="188" y="262"/>
                  </a:cubicBezTo>
                  <a:cubicBezTo>
                    <a:pt x="187" y="261"/>
                    <a:pt x="187" y="260"/>
                    <a:pt x="185" y="259"/>
                  </a:cubicBezTo>
                  <a:close/>
                  <a:moveTo>
                    <a:pt x="186" y="529"/>
                  </a:moveTo>
                  <a:cubicBezTo>
                    <a:pt x="185" y="531"/>
                    <a:pt x="184" y="526"/>
                    <a:pt x="185" y="525"/>
                  </a:cubicBezTo>
                  <a:cubicBezTo>
                    <a:pt x="188" y="526"/>
                    <a:pt x="185" y="528"/>
                    <a:pt x="186" y="529"/>
                  </a:cubicBezTo>
                  <a:close/>
                  <a:moveTo>
                    <a:pt x="182" y="457"/>
                  </a:moveTo>
                  <a:cubicBezTo>
                    <a:pt x="182" y="455"/>
                    <a:pt x="180" y="453"/>
                    <a:pt x="179" y="451"/>
                  </a:cubicBezTo>
                  <a:cubicBezTo>
                    <a:pt x="179" y="449"/>
                    <a:pt x="182" y="449"/>
                    <a:pt x="181" y="447"/>
                  </a:cubicBezTo>
                  <a:cubicBezTo>
                    <a:pt x="184" y="450"/>
                    <a:pt x="187" y="455"/>
                    <a:pt x="182" y="457"/>
                  </a:cubicBezTo>
                  <a:close/>
                  <a:moveTo>
                    <a:pt x="181" y="494"/>
                  </a:moveTo>
                  <a:cubicBezTo>
                    <a:pt x="182" y="495"/>
                    <a:pt x="183" y="497"/>
                    <a:pt x="184" y="498"/>
                  </a:cubicBezTo>
                  <a:cubicBezTo>
                    <a:pt x="183" y="500"/>
                    <a:pt x="183" y="501"/>
                    <a:pt x="181" y="502"/>
                  </a:cubicBezTo>
                  <a:cubicBezTo>
                    <a:pt x="182" y="500"/>
                    <a:pt x="179" y="497"/>
                    <a:pt x="181" y="494"/>
                  </a:cubicBezTo>
                  <a:close/>
                  <a:moveTo>
                    <a:pt x="177" y="477"/>
                  </a:moveTo>
                  <a:cubicBezTo>
                    <a:pt x="177" y="475"/>
                    <a:pt x="178" y="473"/>
                    <a:pt x="179" y="472"/>
                  </a:cubicBezTo>
                  <a:cubicBezTo>
                    <a:pt x="182" y="472"/>
                    <a:pt x="180" y="477"/>
                    <a:pt x="177" y="477"/>
                  </a:cubicBezTo>
                  <a:close/>
                  <a:moveTo>
                    <a:pt x="177" y="489"/>
                  </a:moveTo>
                  <a:cubicBezTo>
                    <a:pt x="175" y="486"/>
                    <a:pt x="174" y="485"/>
                    <a:pt x="174" y="481"/>
                  </a:cubicBezTo>
                  <a:cubicBezTo>
                    <a:pt x="175" y="484"/>
                    <a:pt x="178" y="486"/>
                    <a:pt x="177" y="489"/>
                  </a:cubicBezTo>
                  <a:close/>
                  <a:moveTo>
                    <a:pt x="182" y="481"/>
                  </a:moveTo>
                  <a:cubicBezTo>
                    <a:pt x="182" y="481"/>
                    <a:pt x="181" y="481"/>
                    <a:pt x="181" y="482"/>
                  </a:cubicBezTo>
                  <a:cubicBezTo>
                    <a:pt x="180" y="483"/>
                    <a:pt x="180" y="481"/>
                    <a:pt x="179" y="481"/>
                  </a:cubicBezTo>
                  <a:cubicBezTo>
                    <a:pt x="178" y="479"/>
                    <a:pt x="180" y="479"/>
                    <a:pt x="180" y="477"/>
                  </a:cubicBezTo>
                  <a:cubicBezTo>
                    <a:pt x="181" y="478"/>
                    <a:pt x="182" y="479"/>
                    <a:pt x="182" y="481"/>
                  </a:cubicBezTo>
                  <a:close/>
                  <a:moveTo>
                    <a:pt x="179" y="524"/>
                  </a:moveTo>
                  <a:cubicBezTo>
                    <a:pt x="180" y="524"/>
                    <a:pt x="181" y="526"/>
                    <a:pt x="180" y="527"/>
                  </a:cubicBezTo>
                  <a:cubicBezTo>
                    <a:pt x="179" y="527"/>
                    <a:pt x="178" y="526"/>
                    <a:pt x="178" y="524"/>
                  </a:cubicBezTo>
                  <a:cubicBezTo>
                    <a:pt x="179" y="524"/>
                    <a:pt x="179" y="524"/>
                    <a:pt x="179" y="524"/>
                  </a:cubicBezTo>
                  <a:close/>
                  <a:moveTo>
                    <a:pt x="173" y="384"/>
                  </a:moveTo>
                  <a:cubicBezTo>
                    <a:pt x="175" y="384"/>
                    <a:pt x="175" y="388"/>
                    <a:pt x="174" y="389"/>
                  </a:cubicBezTo>
                  <a:cubicBezTo>
                    <a:pt x="173" y="389"/>
                    <a:pt x="172" y="388"/>
                    <a:pt x="172" y="387"/>
                  </a:cubicBezTo>
                  <a:cubicBezTo>
                    <a:pt x="171" y="385"/>
                    <a:pt x="174" y="386"/>
                    <a:pt x="173" y="384"/>
                  </a:cubicBezTo>
                  <a:close/>
                  <a:moveTo>
                    <a:pt x="172" y="317"/>
                  </a:moveTo>
                  <a:cubicBezTo>
                    <a:pt x="175" y="322"/>
                    <a:pt x="182" y="326"/>
                    <a:pt x="180" y="332"/>
                  </a:cubicBezTo>
                  <a:cubicBezTo>
                    <a:pt x="179" y="334"/>
                    <a:pt x="178" y="331"/>
                    <a:pt x="176" y="332"/>
                  </a:cubicBezTo>
                  <a:cubicBezTo>
                    <a:pt x="174" y="328"/>
                    <a:pt x="168" y="322"/>
                    <a:pt x="172" y="317"/>
                  </a:cubicBezTo>
                  <a:close/>
                  <a:moveTo>
                    <a:pt x="171" y="172"/>
                  </a:moveTo>
                  <a:cubicBezTo>
                    <a:pt x="168" y="170"/>
                    <a:pt x="167" y="163"/>
                    <a:pt x="168" y="161"/>
                  </a:cubicBezTo>
                  <a:cubicBezTo>
                    <a:pt x="168" y="159"/>
                    <a:pt x="169" y="162"/>
                    <a:pt x="169" y="163"/>
                  </a:cubicBezTo>
                  <a:cubicBezTo>
                    <a:pt x="166" y="165"/>
                    <a:pt x="173" y="168"/>
                    <a:pt x="171" y="172"/>
                  </a:cubicBezTo>
                  <a:close/>
                  <a:moveTo>
                    <a:pt x="172" y="238"/>
                  </a:moveTo>
                  <a:cubicBezTo>
                    <a:pt x="173" y="239"/>
                    <a:pt x="174" y="240"/>
                    <a:pt x="174" y="243"/>
                  </a:cubicBezTo>
                  <a:cubicBezTo>
                    <a:pt x="172" y="242"/>
                    <a:pt x="171" y="242"/>
                    <a:pt x="170" y="241"/>
                  </a:cubicBezTo>
                  <a:cubicBezTo>
                    <a:pt x="171" y="240"/>
                    <a:pt x="172" y="240"/>
                    <a:pt x="172" y="238"/>
                  </a:cubicBezTo>
                  <a:close/>
                  <a:moveTo>
                    <a:pt x="175" y="145"/>
                  </a:moveTo>
                  <a:cubicBezTo>
                    <a:pt x="179" y="149"/>
                    <a:pt x="183" y="155"/>
                    <a:pt x="182" y="160"/>
                  </a:cubicBezTo>
                  <a:cubicBezTo>
                    <a:pt x="177" y="159"/>
                    <a:pt x="178" y="152"/>
                    <a:pt x="173" y="151"/>
                  </a:cubicBezTo>
                  <a:cubicBezTo>
                    <a:pt x="173" y="149"/>
                    <a:pt x="174" y="147"/>
                    <a:pt x="175" y="145"/>
                  </a:cubicBezTo>
                  <a:close/>
                  <a:moveTo>
                    <a:pt x="175" y="110"/>
                  </a:moveTo>
                  <a:cubicBezTo>
                    <a:pt x="176" y="111"/>
                    <a:pt x="177" y="112"/>
                    <a:pt x="175" y="113"/>
                  </a:cubicBezTo>
                  <a:cubicBezTo>
                    <a:pt x="174" y="112"/>
                    <a:pt x="174" y="111"/>
                    <a:pt x="175" y="110"/>
                  </a:cubicBezTo>
                  <a:close/>
                  <a:moveTo>
                    <a:pt x="184" y="142"/>
                  </a:moveTo>
                  <a:cubicBezTo>
                    <a:pt x="184" y="144"/>
                    <a:pt x="183" y="147"/>
                    <a:pt x="184" y="147"/>
                  </a:cubicBezTo>
                  <a:cubicBezTo>
                    <a:pt x="181" y="147"/>
                    <a:pt x="180" y="140"/>
                    <a:pt x="179" y="139"/>
                  </a:cubicBezTo>
                  <a:cubicBezTo>
                    <a:pt x="182" y="137"/>
                    <a:pt x="181" y="142"/>
                    <a:pt x="184" y="142"/>
                  </a:cubicBezTo>
                  <a:close/>
                  <a:moveTo>
                    <a:pt x="182" y="131"/>
                  </a:moveTo>
                  <a:cubicBezTo>
                    <a:pt x="183" y="133"/>
                    <a:pt x="184" y="134"/>
                    <a:pt x="184" y="136"/>
                  </a:cubicBezTo>
                  <a:cubicBezTo>
                    <a:pt x="183" y="135"/>
                    <a:pt x="180" y="134"/>
                    <a:pt x="182" y="131"/>
                  </a:cubicBezTo>
                  <a:close/>
                  <a:moveTo>
                    <a:pt x="181" y="335"/>
                  </a:moveTo>
                  <a:cubicBezTo>
                    <a:pt x="183" y="336"/>
                    <a:pt x="182" y="337"/>
                    <a:pt x="182" y="339"/>
                  </a:cubicBezTo>
                  <a:cubicBezTo>
                    <a:pt x="178" y="337"/>
                    <a:pt x="182" y="338"/>
                    <a:pt x="181" y="335"/>
                  </a:cubicBezTo>
                  <a:close/>
                  <a:moveTo>
                    <a:pt x="181" y="357"/>
                  </a:moveTo>
                  <a:cubicBezTo>
                    <a:pt x="179" y="355"/>
                    <a:pt x="178" y="351"/>
                    <a:pt x="176" y="348"/>
                  </a:cubicBezTo>
                  <a:cubicBezTo>
                    <a:pt x="178" y="351"/>
                    <a:pt x="180" y="353"/>
                    <a:pt x="181" y="357"/>
                  </a:cubicBezTo>
                  <a:close/>
                  <a:moveTo>
                    <a:pt x="179" y="311"/>
                  </a:moveTo>
                  <a:cubicBezTo>
                    <a:pt x="176" y="308"/>
                    <a:pt x="178" y="306"/>
                    <a:pt x="179" y="303"/>
                  </a:cubicBezTo>
                  <a:cubicBezTo>
                    <a:pt x="181" y="305"/>
                    <a:pt x="181" y="309"/>
                    <a:pt x="181" y="313"/>
                  </a:cubicBezTo>
                  <a:cubicBezTo>
                    <a:pt x="180" y="312"/>
                    <a:pt x="180" y="310"/>
                    <a:pt x="179" y="309"/>
                  </a:cubicBezTo>
                  <a:cubicBezTo>
                    <a:pt x="178" y="309"/>
                    <a:pt x="179" y="310"/>
                    <a:pt x="179" y="311"/>
                  </a:cubicBezTo>
                  <a:close/>
                  <a:moveTo>
                    <a:pt x="172" y="211"/>
                  </a:moveTo>
                  <a:cubicBezTo>
                    <a:pt x="173" y="211"/>
                    <a:pt x="173" y="211"/>
                    <a:pt x="173" y="210"/>
                  </a:cubicBezTo>
                  <a:cubicBezTo>
                    <a:pt x="177" y="210"/>
                    <a:pt x="175" y="215"/>
                    <a:pt x="173" y="216"/>
                  </a:cubicBezTo>
                  <a:cubicBezTo>
                    <a:pt x="174" y="213"/>
                    <a:pt x="171" y="213"/>
                    <a:pt x="172" y="211"/>
                  </a:cubicBezTo>
                  <a:close/>
                  <a:moveTo>
                    <a:pt x="178" y="207"/>
                  </a:moveTo>
                  <a:cubicBezTo>
                    <a:pt x="174" y="204"/>
                    <a:pt x="172" y="196"/>
                    <a:pt x="175" y="190"/>
                  </a:cubicBezTo>
                  <a:cubicBezTo>
                    <a:pt x="177" y="195"/>
                    <a:pt x="183" y="201"/>
                    <a:pt x="178" y="207"/>
                  </a:cubicBezTo>
                  <a:close/>
                  <a:moveTo>
                    <a:pt x="177" y="181"/>
                  </a:moveTo>
                  <a:cubicBezTo>
                    <a:pt x="179" y="183"/>
                    <a:pt x="179" y="185"/>
                    <a:pt x="181" y="189"/>
                  </a:cubicBezTo>
                  <a:cubicBezTo>
                    <a:pt x="179" y="187"/>
                    <a:pt x="175" y="183"/>
                    <a:pt x="177" y="181"/>
                  </a:cubicBezTo>
                  <a:close/>
                  <a:moveTo>
                    <a:pt x="176" y="216"/>
                  </a:moveTo>
                  <a:cubicBezTo>
                    <a:pt x="177" y="216"/>
                    <a:pt x="178" y="216"/>
                    <a:pt x="178" y="216"/>
                  </a:cubicBezTo>
                  <a:cubicBezTo>
                    <a:pt x="179" y="220"/>
                    <a:pt x="180" y="224"/>
                    <a:pt x="180" y="229"/>
                  </a:cubicBezTo>
                  <a:cubicBezTo>
                    <a:pt x="178" y="227"/>
                    <a:pt x="178" y="223"/>
                    <a:pt x="175" y="222"/>
                  </a:cubicBezTo>
                  <a:cubicBezTo>
                    <a:pt x="175" y="220"/>
                    <a:pt x="177" y="217"/>
                    <a:pt x="176" y="216"/>
                  </a:cubicBezTo>
                  <a:close/>
                  <a:moveTo>
                    <a:pt x="178" y="243"/>
                  </a:moveTo>
                  <a:cubicBezTo>
                    <a:pt x="181" y="244"/>
                    <a:pt x="180" y="249"/>
                    <a:pt x="180" y="252"/>
                  </a:cubicBezTo>
                  <a:cubicBezTo>
                    <a:pt x="177" y="250"/>
                    <a:pt x="174" y="245"/>
                    <a:pt x="178" y="243"/>
                  </a:cubicBezTo>
                  <a:close/>
                  <a:moveTo>
                    <a:pt x="181" y="284"/>
                  </a:moveTo>
                  <a:cubicBezTo>
                    <a:pt x="179" y="283"/>
                    <a:pt x="179" y="280"/>
                    <a:pt x="178" y="279"/>
                  </a:cubicBezTo>
                  <a:cubicBezTo>
                    <a:pt x="179" y="278"/>
                    <a:pt x="181" y="282"/>
                    <a:pt x="181" y="284"/>
                  </a:cubicBezTo>
                  <a:close/>
                  <a:moveTo>
                    <a:pt x="179" y="296"/>
                  </a:moveTo>
                  <a:cubicBezTo>
                    <a:pt x="177" y="296"/>
                    <a:pt x="177" y="294"/>
                    <a:pt x="176" y="292"/>
                  </a:cubicBezTo>
                  <a:cubicBezTo>
                    <a:pt x="178" y="293"/>
                    <a:pt x="179" y="294"/>
                    <a:pt x="179" y="296"/>
                  </a:cubicBezTo>
                  <a:close/>
                  <a:moveTo>
                    <a:pt x="179" y="130"/>
                  </a:moveTo>
                  <a:cubicBezTo>
                    <a:pt x="178" y="129"/>
                    <a:pt x="178" y="127"/>
                    <a:pt x="177" y="126"/>
                  </a:cubicBezTo>
                  <a:cubicBezTo>
                    <a:pt x="179" y="125"/>
                    <a:pt x="180" y="127"/>
                    <a:pt x="179" y="130"/>
                  </a:cubicBezTo>
                  <a:close/>
                  <a:moveTo>
                    <a:pt x="178" y="115"/>
                  </a:moveTo>
                  <a:cubicBezTo>
                    <a:pt x="180" y="116"/>
                    <a:pt x="180" y="118"/>
                    <a:pt x="181" y="120"/>
                  </a:cubicBezTo>
                  <a:cubicBezTo>
                    <a:pt x="178" y="120"/>
                    <a:pt x="178" y="117"/>
                    <a:pt x="178" y="115"/>
                  </a:cubicBezTo>
                  <a:close/>
                  <a:moveTo>
                    <a:pt x="175" y="161"/>
                  </a:moveTo>
                  <a:cubicBezTo>
                    <a:pt x="172" y="160"/>
                    <a:pt x="172" y="157"/>
                    <a:pt x="171" y="154"/>
                  </a:cubicBezTo>
                  <a:cubicBezTo>
                    <a:pt x="173" y="156"/>
                    <a:pt x="174" y="159"/>
                    <a:pt x="175" y="161"/>
                  </a:cubicBezTo>
                  <a:close/>
                  <a:moveTo>
                    <a:pt x="176" y="302"/>
                  </a:moveTo>
                  <a:cubicBezTo>
                    <a:pt x="171" y="300"/>
                    <a:pt x="173" y="295"/>
                    <a:pt x="170" y="292"/>
                  </a:cubicBezTo>
                  <a:cubicBezTo>
                    <a:pt x="173" y="291"/>
                    <a:pt x="178" y="299"/>
                    <a:pt x="176" y="302"/>
                  </a:cubicBezTo>
                  <a:close/>
                  <a:moveTo>
                    <a:pt x="179" y="428"/>
                  </a:moveTo>
                  <a:cubicBezTo>
                    <a:pt x="177" y="427"/>
                    <a:pt x="177" y="425"/>
                    <a:pt x="176" y="424"/>
                  </a:cubicBezTo>
                  <a:cubicBezTo>
                    <a:pt x="177" y="423"/>
                    <a:pt x="179" y="426"/>
                    <a:pt x="179" y="428"/>
                  </a:cubicBezTo>
                  <a:close/>
                  <a:moveTo>
                    <a:pt x="178" y="412"/>
                  </a:moveTo>
                  <a:cubicBezTo>
                    <a:pt x="178" y="412"/>
                    <a:pt x="178" y="411"/>
                    <a:pt x="178" y="411"/>
                  </a:cubicBezTo>
                  <a:cubicBezTo>
                    <a:pt x="179" y="411"/>
                    <a:pt x="180" y="412"/>
                    <a:pt x="180" y="414"/>
                  </a:cubicBezTo>
                  <a:cubicBezTo>
                    <a:pt x="178" y="414"/>
                    <a:pt x="180" y="412"/>
                    <a:pt x="178" y="412"/>
                  </a:cubicBezTo>
                  <a:close/>
                  <a:moveTo>
                    <a:pt x="181" y="432"/>
                  </a:moveTo>
                  <a:cubicBezTo>
                    <a:pt x="183" y="431"/>
                    <a:pt x="185" y="432"/>
                    <a:pt x="185" y="434"/>
                  </a:cubicBezTo>
                  <a:cubicBezTo>
                    <a:pt x="184" y="434"/>
                    <a:pt x="184" y="435"/>
                    <a:pt x="184" y="435"/>
                  </a:cubicBezTo>
                  <a:cubicBezTo>
                    <a:pt x="181" y="435"/>
                    <a:pt x="181" y="433"/>
                    <a:pt x="181" y="432"/>
                  </a:cubicBezTo>
                  <a:close/>
                  <a:moveTo>
                    <a:pt x="184" y="240"/>
                  </a:moveTo>
                  <a:cubicBezTo>
                    <a:pt x="183" y="238"/>
                    <a:pt x="185" y="239"/>
                    <a:pt x="185" y="237"/>
                  </a:cubicBezTo>
                  <a:cubicBezTo>
                    <a:pt x="187" y="239"/>
                    <a:pt x="187" y="243"/>
                    <a:pt x="188" y="246"/>
                  </a:cubicBezTo>
                  <a:cubicBezTo>
                    <a:pt x="186" y="244"/>
                    <a:pt x="186" y="242"/>
                    <a:pt x="184" y="240"/>
                  </a:cubicBezTo>
                  <a:close/>
                  <a:moveTo>
                    <a:pt x="193" y="292"/>
                  </a:moveTo>
                  <a:cubicBezTo>
                    <a:pt x="191" y="292"/>
                    <a:pt x="189" y="287"/>
                    <a:pt x="188" y="285"/>
                  </a:cubicBezTo>
                  <a:cubicBezTo>
                    <a:pt x="190" y="286"/>
                    <a:pt x="191" y="290"/>
                    <a:pt x="193" y="292"/>
                  </a:cubicBezTo>
                  <a:close/>
                  <a:moveTo>
                    <a:pt x="190" y="222"/>
                  </a:moveTo>
                  <a:cubicBezTo>
                    <a:pt x="191" y="226"/>
                    <a:pt x="195" y="229"/>
                    <a:pt x="194" y="235"/>
                  </a:cubicBezTo>
                  <a:cubicBezTo>
                    <a:pt x="192" y="232"/>
                    <a:pt x="191" y="229"/>
                    <a:pt x="188" y="226"/>
                  </a:cubicBezTo>
                  <a:cubicBezTo>
                    <a:pt x="188" y="224"/>
                    <a:pt x="190" y="225"/>
                    <a:pt x="190" y="222"/>
                  </a:cubicBezTo>
                  <a:close/>
                  <a:moveTo>
                    <a:pt x="190" y="190"/>
                  </a:moveTo>
                  <a:cubicBezTo>
                    <a:pt x="193" y="192"/>
                    <a:pt x="194" y="197"/>
                    <a:pt x="195" y="201"/>
                  </a:cubicBezTo>
                  <a:cubicBezTo>
                    <a:pt x="192" y="199"/>
                    <a:pt x="191" y="194"/>
                    <a:pt x="190" y="190"/>
                  </a:cubicBezTo>
                  <a:close/>
                  <a:moveTo>
                    <a:pt x="187" y="221"/>
                  </a:moveTo>
                  <a:cubicBezTo>
                    <a:pt x="183" y="221"/>
                    <a:pt x="184" y="214"/>
                    <a:pt x="184" y="212"/>
                  </a:cubicBezTo>
                  <a:cubicBezTo>
                    <a:pt x="185" y="212"/>
                    <a:pt x="190" y="218"/>
                    <a:pt x="187" y="221"/>
                  </a:cubicBezTo>
                  <a:close/>
                  <a:moveTo>
                    <a:pt x="184" y="115"/>
                  </a:moveTo>
                  <a:cubicBezTo>
                    <a:pt x="181" y="113"/>
                    <a:pt x="183" y="110"/>
                    <a:pt x="181" y="108"/>
                  </a:cubicBezTo>
                  <a:cubicBezTo>
                    <a:pt x="181" y="108"/>
                    <a:pt x="182" y="108"/>
                    <a:pt x="182" y="106"/>
                  </a:cubicBezTo>
                  <a:cubicBezTo>
                    <a:pt x="184" y="108"/>
                    <a:pt x="185" y="113"/>
                    <a:pt x="184" y="115"/>
                  </a:cubicBezTo>
                  <a:close/>
                  <a:moveTo>
                    <a:pt x="178" y="102"/>
                  </a:moveTo>
                  <a:cubicBezTo>
                    <a:pt x="176" y="99"/>
                    <a:pt x="176" y="97"/>
                    <a:pt x="174" y="94"/>
                  </a:cubicBezTo>
                  <a:cubicBezTo>
                    <a:pt x="175" y="92"/>
                    <a:pt x="176" y="90"/>
                    <a:pt x="177" y="88"/>
                  </a:cubicBezTo>
                  <a:cubicBezTo>
                    <a:pt x="180" y="89"/>
                    <a:pt x="180" y="94"/>
                    <a:pt x="181" y="97"/>
                  </a:cubicBezTo>
                  <a:cubicBezTo>
                    <a:pt x="181" y="99"/>
                    <a:pt x="179" y="100"/>
                    <a:pt x="178" y="102"/>
                  </a:cubicBezTo>
                  <a:close/>
                  <a:moveTo>
                    <a:pt x="173" y="90"/>
                  </a:moveTo>
                  <a:cubicBezTo>
                    <a:pt x="171" y="85"/>
                    <a:pt x="165" y="78"/>
                    <a:pt x="170" y="73"/>
                  </a:cubicBezTo>
                  <a:cubicBezTo>
                    <a:pt x="173" y="78"/>
                    <a:pt x="178" y="84"/>
                    <a:pt x="173" y="90"/>
                  </a:cubicBezTo>
                  <a:close/>
                  <a:moveTo>
                    <a:pt x="173" y="109"/>
                  </a:moveTo>
                  <a:cubicBezTo>
                    <a:pt x="170" y="109"/>
                    <a:pt x="170" y="105"/>
                    <a:pt x="169" y="103"/>
                  </a:cubicBezTo>
                  <a:cubicBezTo>
                    <a:pt x="170" y="103"/>
                    <a:pt x="170" y="102"/>
                    <a:pt x="170" y="102"/>
                  </a:cubicBezTo>
                  <a:cubicBezTo>
                    <a:pt x="171" y="104"/>
                    <a:pt x="174" y="105"/>
                    <a:pt x="173" y="109"/>
                  </a:cubicBezTo>
                  <a:close/>
                  <a:moveTo>
                    <a:pt x="165" y="154"/>
                  </a:moveTo>
                  <a:cubicBezTo>
                    <a:pt x="166" y="155"/>
                    <a:pt x="165" y="157"/>
                    <a:pt x="165" y="158"/>
                  </a:cubicBezTo>
                  <a:cubicBezTo>
                    <a:pt x="163" y="155"/>
                    <a:pt x="159" y="152"/>
                    <a:pt x="161" y="147"/>
                  </a:cubicBezTo>
                  <a:cubicBezTo>
                    <a:pt x="164" y="149"/>
                    <a:pt x="163" y="155"/>
                    <a:pt x="165" y="154"/>
                  </a:cubicBezTo>
                  <a:close/>
                  <a:moveTo>
                    <a:pt x="156" y="270"/>
                  </a:moveTo>
                  <a:cubicBezTo>
                    <a:pt x="155" y="272"/>
                    <a:pt x="152" y="265"/>
                    <a:pt x="154" y="265"/>
                  </a:cubicBezTo>
                  <a:cubicBezTo>
                    <a:pt x="154" y="264"/>
                    <a:pt x="153" y="264"/>
                    <a:pt x="152" y="264"/>
                  </a:cubicBezTo>
                  <a:cubicBezTo>
                    <a:pt x="152" y="262"/>
                    <a:pt x="152" y="261"/>
                    <a:pt x="154" y="261"/>
                  </a:cubicBezTo>
                  <a:cubicBezTo>
                    <a:pt x="154" y="264"/>
                    <a:pt x="157" y="266"/>
                    <a:pt x="157" y="270"/>
                  </a:cubicBezTo>
                  <a:cubicBezTo>
                    <a:pt x="156" y="269"/>
                    <a:pt x="155" y="270"/>
                    <a:pt x="156" y="270"/>
                  </a:cubicBezTo>
                  <a:close/>
                  <a:moveTo>
                    <a:pt x="144" y="304"/>
                  </a:moveTo>
                  <a:cubicBezTo>
                    <a:pt x="143" y="303"/>
                    <a:pt x="143" y="301"/>
                    <a:pt x="143" y="299"/>
                  </a:cubicBezTo>
                  <a:cubicBezTo>
                    <a:pt x="145" y="300"/>
                    <a:pt x="145" y="303"/>
                    <a:pt x="147" y="305"/>
                  </a:cubicBezTo>
                  <a:cubicBezTo>
                    <a:pt x="145" y="308"/>
                    <a:pt x="144" y="302"/>
                    <a:pt x="144" y="304"/>
                  </a:cubicBezTo>
                  <a:close/>
                  <a:moveTo>
                    <a:pt x="145" y="309"/>
                  </a:moveTo>
                  <a:cubicBezTo>
                    <a:pt x="144" y="309"/>
                    <a:pt x="144" y="307"/>
                    <a:pt x="144" y="306"/>
                  </a:cubicBezTo>
                  <a:cubicBezTo>
                    <a:pt x="145" y="307"/>
                    <a:pt x="147" y="307"/>
                    <a:pt x="145" y="309"/>
                  </a:cubicBezTo>
                  <a:close/>
                  <a:moveTo>
                    <a:pt x="145" y="284"/>
                  </a:moveTo>
                  <a:cubicBezTo>
                    <a:pt x="144" y="284"/>
                    <a:pt x="145" y="286"/>
                    <a:pt x="144" y="286"/>
                  </a:cubicBezTo>
                  <a:cubicBezTo>
                    <a:pt x="143" y="286"/>
                    <a:pt x="143" y="286"/>
                    <a:pt x="142" y="286"/>
                  </a:cubicBezTo>
                  <a:cubicBezTo>
                    <a:pt x="141" y="284"/>
                    <a:pt x="146" y="281"/>
                    <a:pt x="142" y="279"/>
                  </a:cubicBezTo>
                  <a:cubicBezTo>
                    <a:pt x="145" y="278"/>
                    <a:pt x="146" y="284"/>
                    <a:pt x="147" y="287"/>
                  </a:cubicBezTo>
                  <a:cubicBezTo>
                    <a:pt x="145" y="288"/>
                    <a:pt x="147" y="284"/>
                    <a:pt x="145" y="284"/>
                  </a:cubicBezTo>
                  <a:close/>
                  <a:moveTo>
                    <a:pt x="139" y="247"/>
                  </a:moveTo>
                  <a:cubicBezTo>
                    <a:pt x="142" y="252"/>
                    <a:pt x="144" y="258"/>
                    <a:pt x="147" y="263"/>
                  </a:cubicBezTo>
                  <a:cubicBezTo>
                    <a:pt x="144" y="261"/>
                    <a:pt x="136" y="254"/>
                    <a:pt x="139" y="247"/>
                  </a:cubicBezTo>
                  <a:close/>
                  <a:moveTo>
                    <a:pt x="135" y="292"/>
                  </a:moveTo>
                  <a:cubicBezTo>
                    <a:pt x="135" y="289"/>
                    <a:pt x="137" y="290"/>
                    <a:pt x="138" y="288"/>
                  </a:cubicBezTo>
                  <a:cubicBezTo>
                    <a:pt x="140" y="291"/>
                    <a:pt x="142" y="293"/>
                    <a:pt x="141" y="297"/>
                  </a:cubicBezTo>
                  <a:cubicBezTo>
                    <a:pt x="137" y="297"/>
                    <a:pt x="139" y="291"/>
                    <a:pt x="135" y="292"/>
                  </a:cubicBezTo>
                  <a:close/>
                  <a:moveTo>
                    <a:pt x="138" y="298"/>
                  </a:moveTo>
                  <a:cubicBezTo>
                    <a:pt x="136" y="298"/>
                    <a:pt x="136" y="296"/>
                    <a:pt x="136" y="295"/>
                  </a:cubicBezTo>
                  <a:cubicBezTo>
                    <a:pt x="138" y="295"/>
                    <a:pt x="139" y="297"/>
                    <a:pt x="138" y="298"/>
                  </a:cubicBezTo>
                  <a:close/>
                  <a:moveTo>
                    <a:pt x="130" y="333"/>
                  </a:moveTo>
                  <a:cubicBezTo>
                    <a:pt x="132" y="335"/>
                    <a:pt x="133" y="339"/>
                    <a:pt x="135" y="342"/>
                  </a:cubicBezTo>
                  <a:cubicBezTo>
                    <a:pt x="133" y="341"/>
                    <a:pt x="131" y="336"/>
                    <a:pt x="130" y="333"/>
                  </a:cubicBezTo>
                  <a:close/>
                  <a:moveTo>
                    <a:pt x="135" y="357"/>
                  </a:moveTo>
                  <a:cubicBezTo>
                    <a:pt x="134" y="359"/>
                    <a:pt x="133" y="355"/>
                    <a:pt x="132" y="354"/>
                  </a:cubicBezTo>
                  <a:cubicBezTo>
                    <a:pt x="134" y="354"/>
                    <a:pt x="133" y="357"/>
                    <a:pt x="135" y="357"/>
                  </a:cubicBezTo>
                  <a:close/>
                  <a:moveTo>
                    <a:pt x="117" y="254"/>
                  </a:moveTo>
                  <a:cubicBezTo>
                    <a:pt x="120" y="258"/>
                    <a:pt x="125" y="262"/>
                    <a:pt x="124" y="268"/>
                  </a:cubicBezTo>
                  <a:cubicBezTo>
                    <a:pt x="120" y="265"/>
                    <a:pt x="117" y="258"/>
                    <a:pt x="117" y="254"/>
                  </a:cubicBezTo>
                  <a:close/>
                  <a:moveTo>
                    <a:pt x="122" y="307"/>
                  </a:moveTo>
                  <a:cubicBezTo>
                    <a:pt x="121" y="306"/>
                    <a:pt x="120" y="304"/>
                    <a:pt x="120" y="302"/>
                  </a:cubicBezTo>
                  <a:cubicBezTo>
                    <a:pt x="121" y="303"/>
                    <a:pt x="122" y="304"/>
                    <a:pt x="122" y="307"/>
                  </a:cubicBezTo>
                  <a:close/>
                  <a:moveTo>
                    <a:pt x="108" y="447"/>
                  </a:moveTo>
                  <a:cubicBezTo>
                    <a:pt x="111" y="449"/>
                    <a:pt x="107" y="453"/>
                    <a:pt x="107" y="454"/>
                  </a:cubicBezTo>
                  <a:cubicBezTo>
                    <a:pt x="104" y="453"/>
                    <a:pt x="107" y="449"/>
                    <a:pt x="108" y="447"/>
                  </a:cubicBezTo>
                  <a:close/>
                  <a:moveTo>
                    <a:pt x="106" y="470"/>
                  </a:moveTo>
                  <a:cubicBezTo>
                    <a:pt x="104" y="469"/>
                    <a:pt x="105" y="465"/>
                    <a:pt x="103" y="464"/>
                  </a:cubicBezTo>
                  <a:cubicBezTo>
                    <a:pt x="105" y="463"/>
                    <a:pt x="105" y="468"/>
                    <a:pt x="106" y="470"/>
                  </a:cubicBezTo>
                  <a:close/>
                  <a:moveTo>
                    <a:pt x="103" y="369"/>
                  </a:moveTo>
                  <a:cubicBezTo>
                    <a:pt x="107" y="374"/>
                    <a:pt x="108" y="380"/>
                    <a:pt x="110" y="386"/>
                  </a:cubicBezTo>
                  <a:cubicBezTo>
                    <a:pt x="106" y="384"/>
                    <a:pt x="108" y="378"/>
                    <a:pt x="102" y="377"/>
                  </a:cubicBezTo>
                  <a:cubicBezTo>
                    <a:pt x="105" y="375"/>
                    <a:pt x="100" y="372"/>
                    <a:pt x="103" y="369"/>
                  </a:cubicBezTo>
                  <a:close/>
                  <a:moveTo>
                    <a:pt x="102" y="240"/>
                  </a:moveTo>
                  <a:cubicBezTo>
                    <a:pt x="105" y="241"/>
                    <a:pt x="105" y="244"/>
                    <a:pt x="107" y="246"/>
                  </a:cubicBezTo>
                  <a:cubicBezTo>
                    <a:pt x="106" y="248"/>
                    <a:pt x="105" y="244"/>
                    <a:pt x="104" y="245"/>
                  </a:cubicBezTo>
                  <a:cubicBezTo>
                    <a:pt x="105" y="243"/>
                    <a:pt x="103" y="242"/>
                    <a:pt x="102" y="240"/>
                  </a:cubicBezTo>
                  <a:close/>
                  <a:moveTo>
                    <a:pt x="112" y="179"/>
                  </a:moveTo>
                  <a:cubicBezTo>
                    <a:pt x="111" y="177"/>
                    <a:pt x="110" y="175"/>
                    <a:pt x="109" y="173"/>
                  </a:cubicBezTo>
                  <a:cubicBezTo>
                    <a:pt x="110" y="173"/>
                    <a:pt x="110" y="173"/>
                    <a:pt x="111" y="173"/>
                  </a:cubicBezTo>
                  <a:cubicBezTo>
                    <a:pt x="111" y="174"/>
                    <a:pt x="111" y="174"/>
                    <a:pt x="111" y="175"/>
                  </a:cubicBezTo>
                  <a:cubicBezTo>
                    <a:pt x="112" y="174"/>
                    <a:pt x="113" y="177"/>
                    <a:pt x="112" y="179"/>
                  </a:cubicBezTo>
                  <a:close/>
                  <a:moveTo>
                    <a:pt x="105" y="202"/>
                  </a:moveTo>
                  <a:cubicBezTo>
                    <a:pt x="105" y="201"/>
                    <a:pt x="105" y="200"/>
                    <a:pt x="105" y="200"/>
                  </a:cubicBezTo>
                  <a:cubicBezTo>
                    <a:pt x="105" y="200"/>
                    <a:pt x="105" y="200"/>
                    <a:pt x="105" y="200"/>
                  </a:cubicBezTo>
                  <a:cubicBezTo>
                    <a:pt x="105" y="197"/>
                    <a:pt x="106" y="195"/>
                    <a:pt x="108" y="192"/>
                  </a:cubicBezTo>
                  <a:cubicBezTo>
                    <a:pt x="111" y="194"/>
                    <a:pt x="108" y="201"/>
                    <a:pt x="105" y="202"/>
                  </a:cubicBezTo>
                  <a:close/>
                  <a:moveTo>
                    <a:pt x="117" y="170"/>
                  </a:moveTo>
                  <a:cubicBezTo>
                    <a:pt x="115" y="168"/>
                    <a:pt x="112" y="165"/>
                    <a:pt x="114" y="162"/>
                  </a:cubicBezTo>
                  <a:cubicBezTo>
                    <a:pt x="116" y="163"/>
                    <a:pt x="118" y="167"/>
                    <a:pt x="117" y="170"/>
                  </a:cubicBezTo>
                  <a:close/>
                  <a:moveTo>
                    <a:pt x="115" y="158"/>
                  </a:moveTo>
                  <a:cubicBezTo>
                    <a:pt x="117" y="158"/>
                    <a:pt x="117" y="160"/>
                    <a:pt x="117" y="161"/>
                  </a:cubicBezTo>
                  <a:cubicBezTo>
                    <a:pt x="116" y="161"/>
                    <a:pt x="115" y="160"/>
                    <a:pt x="115" y="158"/>
                  </a:cubicBezTo>
                  <a:close/>
                  <a:moveTo>
                    <a:pt x="119" y="191"/>
                  </a:moveTo>
                  <a:cubicBezTo>
                    <a:pt x="118" y="189"/>
                    <a:pt x="116" y="188"/>
                    <a:pt x="116" y="185"/>
                  </a:cubicBezTo>
                  <a:cubicBezTo>
                    <a:pt x="117" y="186"/>
                    <a:pt x="119" y="188"/>
                    <a:pt x="119" y="191"/>
                  </a:cubicBezTo>
                  <a:close/>
                  <a:moveTo>
                    <a:pt x="119" y="151"/>
                  </a:moveTo>
                  <a:cubicBezTo>
                    <a:pt x="122" y="152"/>
                    <a:pt x="122" y="156"/>
                    <a:pt x="123" y="158"/>
                  </a:cubicBezTo>
                  <a:cubicBezTo>
                    <a:pt x="121" y="160"/>
                    <a:pt x="120" y="157"/>
                    <a:pt x="119" y="156"/>
                  </a:cubicBezTo>
                  <a:cubicBezTo>
                    <a:pt x="122" y="155"/>
                    <a:pt x="119" y="154"/>
                    <a:pt x="119" y="151"/>
                  </a:cubicBezTo>
                  <a:close/>
                  <a:moveTo>
                    <a:pt x="120" y="128"/>
                  </a:moveTo>
                  <a:cubicBezTo>
                    <a:pt x="123" y="130"/>
                    <a:pt x="123" y="132"/>
                    <a:pt x="123" y="136"/>
                  </a:cubicBezTo>
                  <a:cubicBezTo>
                    <a:pt x="121" y="134"/>
                    <a:pt x="119" y="131"/>
                    <a:pt x="120" y="128"/>
                  </a:cubicBezTo>
                  <a:close/>
                  <a:moveTo>
                    <a:pt x="154" y="247"/>
                  </a:moveTo>
                  <a:cubicBezTo>
                    <a:pt x="151" y="244"/>
                    <a:pt x="150" y="240"/>
                    <a:pt x="148" y="236"/>
                  </a:cubicBezTo>
                  <a:cubicBezTo>
                    <a:pt x="152" y="236"/>
                    <a:pt x="152" y="244"/>
                    <a:pt x="154" y="247"/>
                  </a:cubicBezTo>
                  <a:close/>
                  <a:moveTo>
                    <a:pt x="146" y="235"/>
                  </a:moveTo>
                  <a:cubicBezTo>
                    <a:pt x="146" y="233"/>
                    <a:pt x="147" y="233"/>
                    <a:pt x="147" y="232"/>
                  </a:cubicBezTo>
                  <a:cubicBezTo>
                    <a:pt x="148" y="232"/>
                    <a:pt x="149" y="234"/>
                    <a:pt x="149" y="235"/>
                  </a:cubicBezTo>
                  <a:cubicBezTo>
                    <a:pt x="148" y="235"/>
                    <a:pt x="147" y="235"/>
                    <a:pt x="146" y="235"/>
                  </a:cubicBezTo>
                  <a:close/>
                  <a:moveTo>
                    <a:pt x="149" y="195"/>
                  </a:moveTo>
                  <a:cubicBezTo>
                    <a:pt x="153" y="198"/>
                    <a:pt x="154" y="204"/>
                    <a:pt x="157" y="208"/>
                  </a:cubicBezTo>
                  <a:cubicBezTo>
                    <a:pt x="156" y="210"/>
                    <a:pt x="154" y="211"/>
                    <a:pt x="154" y="213"/>
                  </a:cubicBezTo>
                  <a:cubicBezTo>
                    <a:pt x="150" y="209"/>
                    <a:pt x="144" y="203"/>
                    <a:pt x="149" y="195"/>
                  </a:cubicBezTo>
                  <a:close/>
                  <a:moveTo>
                    <a:pt x="152" y="177"/>
                  </a:moveTo>
                  <a:cubicBezTo>
                    <a:pt x="150" y="176"/>
                    <a:pt x="149" y="173"/>
                    <a:pt x="148" y="170"/>
                  </a:cubicBezTo>
                  <a:cubicBezTo>
                    <a:pt x="149" y="170"/>
                    <a:pt x="150" y="170"/>
                    <a:pt x="150" y="170"/>
                  </a:cubicBezTo>
                  <a:cubicBezTo>
                    <a:pt x="150" y="173"/>
                    <a:pt x="153" y="173"/>
                    <a:pt x="152" y="177"/>
                  </a:cubicBezTo>
                  <a:close/>
                  <a:moveTo>
                    <a:pt x="145" y="156"/>
                  </a:moveTo>
                  <a:cubicBezTo>
                    <a:pt x="146" y="154"/>
                    <a:pt x="147" y="155"/>
                    <a:pt x="146" y="152"/>
                  </a:cubicBezTo>
                  <a:cubicBezTo>
                    <a:pt x="149" y="154"/>
                    <a:pt x="150" y="157"/>
                    <a:pt x="151" y="161"/>
                  </a:cubicBezTo>
                  <a:cubicBezTo>
                    <a:pt x="147" y="161"/>
                    <a:pt x="148" y="156"/>
                    <a:pt x="145" y="156"/>
                  </a:cubicBezTo>
                  <a:close/>
                  <a:moveTo>
                    <a:pt x="145" y="153"/>
                  </a:moveTo>
                  <a:cubicBezTo>
                    <a:pt x="143" y="153"/>
                    <a:pt x="145" y="151"/>
                    <a:pt x="145" y="150"/>
                  </a:cubicBezTo>
                  <a:cubicBezTo>
                    <a:pt x="147" y="150"/>
                    <a:pt x="146" y="153"/>
                    <a:pt x="145" y="153"/>
                  </a:cubicBezTo>
                  <a:close/>
                  <a:moveTo>
                    <a:pt x="147" y="167"/>
                  </a:moveTo>
                  <a:cubicBezTo>
                    <a:pt x="144" y="168"/>
                    <a:pt x="145" y="164"/>
                    <a:pt x="144" y="163"/>
                  </a:cubicBezTo>
                  <a:cubicBezTo>
                    <a:pt x="146" y="163"/>
                    <a:pt x="147" y="165"/>
                    <a:pt x="147" y="167"/>
                  </a:cubicBezTo>
                  <a:close/>
                  <a:moveTo>
                    <a:pt x="148" y="191"/>
                  </a:moveTo>
                  <a:cubicBezTo>
                    <a:pt x="146" y="193"/>
                    <a:pt x="146" y="196"/>
                    <a:pt x="145" y="197"/>
                  </a:cubicBezTo>
                  <a:cubicBezTo>
                    <a:pt x="144" y="196"/>
                    <a:pt x="144" y="196"/>
                    <a:pt x="142" y="197"/>
                  </a:cubicBezTo>
                  <a:cubicBezTo>
                    <a:pt x="142" y="194"/>
                    <a:pt x="141" y="193"/>
                    <a:pt x="142" y="191"/>
                  </a:cubicBezTo>
                  <a:cubicBezTo>
                    <a:pt x="140" y="194"/>
                    <a:pt x="139" y="190"/>
                    <a:pt x="139" y="188"/>
                  </a:cubicBezTo>
                  <a:cubicBezTo>
                    <a:pt x="141" y="187"/>
                    <a:pt x="141" y="184"/>
                    <a:pt x="142" y="182"/>
                  </a:cubicBezTo>
                  <a:cubicBezTo>
                    <a:pt x="145" y="184"/>
                    <a:pt x="145" y="189"/>
                    <a:pt x="148" y="191"/>
                  </a:cubicBezTo>
                  <a:close/>
                  <a:moveTo>
                    <a:pt x="128" y="228"/>
                  </a:moveTo>
                  <a:cubicBezTo>
                    <a:pt x="128" y="230"/>
                    <a:pt x="126" y="230"/>
                    <a:pt x="127" y="233"/>
                  </a:cubicBezTo>
                  <a:cubicBezTo>
                    <a:pt x="121" y="230"/>
                    <a:pt x="120" y="224"/>
                    <a:pt x="122" y="220"/>
                  </a:cubicBezTo>
                  <a:cubicBezTo>
                    <a:pt x="126" y="220"/>
                    <a:pt x="125" y="226"/>
                    <a:pt x="128" y="228"/>
                  </a:cubicBezTo>
                  <a:close/>
                  <a:moveTo>
                    <a:pt x="120" y="201"/>
                  </a:moveTo>
                  <a:cubicBezTo>
                    <a:pt x="122" y="204"/>
                    <a:pt x="126" y="208"/>
                    <a:pt x="124" y="212"/>
                  </a:cubicBezTo>
                  <a:cubicBezTo>
                    <a:pt x="121" y="209"/>
                    <a:pt x="120" y="206"/>
                    <a:pt x="120" y="201"/>
                  </a:cubicBezTo>
                  <a:close/>
                  <a:moveTo>
                    <a:pt x="126" y="213"/>
                  </a:moveTo>
                  <a:cubicBezTo>
                    <a:pt x="130" y="215"/>
                    <a:pt x="130" y="219"/>
                    <a:pt x="131" y="223"/>
                  </a:cubicBezTo>
                  <a:cubicBezTo>
                    <a:pt x="129" y="220"/>
                    <a:pt x="126" y="218"/>
                    <a:pt x="126" y="213"/>
                  </a:cubicBezTo>
                  <a:close/>
                  <a:moveTo>
                    <a:pt x="136" y="247"/>
                  </a:moveTo>
                  <a:cubicBezTo>
                    <a:pt x="132" y="244"/>
                    <a:pt x="127" y="239"/>
                    <a:pt x="130" y="232"/>
                  </a:cubicBezTo>
                  <a:cubicBezTo>
                    <a:pt x="132" y="236"/>
                    <a:pt x="138" y="242"/>
                    <a:pt x="136" y="247"/>
                  </a:cubicBezTo>
                  <a:close/>
                  <a:moveTo>
                    <a:pt x="122" y="239"/>
                  </a:moveTo>
                  <a:cubicBezTo>
                    <a:pt x="122" y="241"/>
                    <a:pt x="121" y="242"/>
                    <a:pt x="120" y="243"/>
                  </a:cubicBezTo>
                  <a:cubicBezTo>
                    <a:pt x="117" y="240"/>
                    <a:pt x="117" y="234"/>
                    <a:pt x="118" y="230"/>
                  </a:cubicBezTo>
                  <a:cubicBezTo>
                    <a:pt x="121" y="232"/>
                    <a:pt x="121" y="237"/>
                    <a:pt x="122" y="239"/>
                  </a:cubicBezTo>
                  <a:close/>
                  <a:moveTo>
                    <a:pt x="124" y="243"/>
                  </a:moveTo>
                  <a:cubicBezTo>
                    <a:pt x="127" y="246"/>
                    <a:pt x="130" y="252"/>
                    <a:pt x="130" y="256"/>
                  </a:cubicBezTo>
                  <a:cubicBezTo>
                    <a:pt x="129" y="256"/>
                    <a:pt x="130" y="253"/>
                    <a:pt x="129" y="253"/>
                  </a:cubicBezTo>
                  <a:cubicBezTo>
                    <a:pt x="127" y="255"/>
                    <a:pt x="131" y="258"/>
                    <a:pt x="129" y="260"/>
                  </a:cubicBezTo>
                  <a:cubicBezTo>
                    <a:pt x="126" y="255"/>
                    <a:pt x="123" y="251"/>
                    <a:pt x="121" y="245"/>
                  </a:cubicBezTo>
                  <a:cubicBezTo>
                    <a:pt x="123" y="245"/>
                    <a:pt x="123" y="243"/>
                    <a:pt x="124" y="243"/>
                  </a:cubicBezTo>
                  <a:close/>
                  <a:moveTo>
                    <a:pt x="127" y="269"/>
                  </a:moveTo>
                  <a:cubicBezTo>
                    <a:pt x="128" y="272"/>
                    <a:pt x="137" y="280"/>
                    <a:pt x="134" y="287"/>
                  </a:cubicBezTo>
                  <a:cubicBezTo>
                    <a:pt x="131" y="282"/>
                    <a:pt x="124" y="275"/>
                    <a:pt x="127" y="269"/>
                  </a:cubicBezTo>
                  <a:close/>
                  <a:moveTo>
                    <a:pt x="130" y="264"/>
                  </a:moveTo>
                  <a:cubicBezTo>
                    <a:pt x="130" y="262"/>
                    <a:pt x="132" y="260"/>
                    <a:pt x="132" y="259"/>
                  </a:cubicBezTo>
                  <a:cubicBezTo>
                    <a:pt x="134" y="260"/>
                    <a:pt x="136" y="262"/>
                    <a:pt x="136" y="265"/>
                  </a:cubicBezTo>
                  <a:cubicBezTo>
                    <a:pt x="133" y="266"/>
                    <a:pt x="135" y="262"/>
                    <a:pt x="133" y="262"/>
                  </a:cubicBezTo>
                  <a:cubicBezTo>
                    <a:pt x="131" y="264"/>
                    <a:pt x="134" y="265"/>
                    <a:pt x="134" y="267"/>
                  </a:cubicBezTo>
                  <a:cubicBezTo>
                    <a:pt x="135" y="267"/>
                    <a:pt x="135" y="266"/>
                    <a:pt x="135" y="265"/>
                  </a:cubicBezTo>
                  <a:cubicBezTo>
                    <a:pt x="135" y="270"/>
                    <a:pt x="137" y="274"/>
                    <a:pt x="139" y="277"/>
                  </a:cubicBezTo>
                  <a:cubicBezTo>
                    <a:pt x="137" y="277"/>
                    <a:pt x="130" y="266"/>
                    <a:pt x="130" y="264"/>
                  </a:cubicBezTo>
                  <a:close/>
                  <a:moveTo>
                    <a:pt x="137" y="268"/>
                  </a:moveTo>
                  <a:cubicBezTo>
                    <a:pt x="139" y="267"/>
                    <a:pt x="140" y="272"/>
                    <a:pt x="141" y="273"/>
                  </a:cubicBezTo>
                  <a:cubicBezTo>
                    <a:pt x="138" y="273"/>
                    <a:pt x="139" y="269"/>
                    <a:pt x="137" y="268"/>
                  </a:cubicBezTo>
                  <a:close/>
                  <a:moveTo>
                    <a:pt x="133" y="225"/>
                  </a:moveTo>
                  <a:cubicBezTo>
                    <a:pt x="138" y="226"/>
                    <a:pt x="137" y="234"/>
                    <a:pt x="141" y="235"/>
                  </a:cubicBezTo>
                  <a:cubicBezTo>
                    <a:pt x="142" y="238"/>
                    <a:pt x="139" y="237"/>
                    <a:pt x="139" y="239"/>
                  </a:cubicBezTo>
                  <a:cubicBezTo>
                    <a:pt x="137" y="235"/>
                    <a:pt x="132" y="231"/>
                    <a:pt x="133" y="225"/>
                  </a:cubicBezTo>
                  <a:close/>
                  <a:moveTo>
                    <a:pt x="139" y="215"/>
                  </a:moveTo>
                  <a:cubicBezTo>
                    <a:pt x="142" y="220"/>
                    <a:pt x="146" y="225"/>
                    <a:pt x="144" y="231"/>
                  </a:cubicBezTo>
                  <a:cubicBezTo>
                    <a:pt x="141" y="226"/>
                    <a:pt x="135" y="223"/>
                    <a:pt x="139" y="215"/>
                  </a:cubicBezTo>
                  <a:close/>
                  <a:moveTo>
                    <a:pt x="140" y="207"/>
                  </a:moveTo>
                  <a:cubicBezTo>
                    <a:pt x="137" y="205"/>
                    <a:pt x="135" y="199"/>
                    <a:pt x="135" y="197"/>
                  </a:cubicBezTo>
                  <a:cubicBezTo>
                    <a:pt x="138" y="198"/>
                    <a:pt x="139" y="203"/>
                    <a:pt x="140" y="207"/>
                  </a:cubicBezTo>
                  <a:close/>
                  <a:moveTo>
                    <a:pt x="136" y="214"/>
                  </a:moveTo>
                  <a:cubicBezTo>
                    <a:pt x="134" y="211"/>
                    <a:pt x="132" y="208"/>
                    <a:pt x="131" y="203"/>
                  </a:cubicBezTo>
                  <a:cubicBezTo>
                    <a:pt x="134" y="205"/>
                    <a:pt x="137" y="210"/>
                    <a:pt x="136" y="214"/>
                  </a:cubicBezTo>
                  <a:close/>
                  <a:moveTo>
                    <a:pt x="129" y="183"/>
                  </a:moveTo>
                  <a:cubicBezTo>
                    <a:pt x="131" y="185"/>
                    <a:pt x="133" y="190"/>
                    <a:pt x="133" y="192"/>
                  </a:cubicBezTo>
                  <a:cubicBezTo>
                    <a:pt x="131" y="190"/>
                    <a:pt x="127" y="186"/>
                    <a:pt x="129" y="183"/>
                  </a:cubicBezTo>
                  <a:close/>
                  <a:moveTo>
                    <a:pt x="125" y="163"/>
                  </a:moveTo>
                  <a:cubicBezTo>
                    <a:pt x="127" y="165"/>
                    <a:pt x="128" y="168"/>
                    <a:pt x="129" y="171"/>
                  </a:cubicBezTo>
                  <a:cubicBezTo>
                    <a:pt x="127" y="169"/>
                    <a:pt x="125" y="167"/>
                    <a:pt x="125" y="163"/>
                  </a:cubicBezTo>
                  <a:close/>
                  <a:moveTo>
                    <a:pt x="127" y="181"/>
                  </a:moveTo>
                  <a:cubicBezTo>
                    <a:pt x="124" y="179"/>
                    <a:pt x="123" y="174"/>
                    <a:pt x="122" y="170"/>
                  </a:cubicBezTo>
                  <a:cubicBezTo>
                    <a:pt x="124" y="173"/>
                    <a:pt x="128" y="177"/>
                    <a:pt x="127" y="181"/>
                  </a:cubicBezTo>
                  <a:close/>
                  <a:moveTo>
                    <a:pt x="123" y="179"/>
                  </a:moveTo>
                  <a:cubicBezTo>
                    <a:pt x="121" y="177"/>
                    <a:pt x="119" y="175"/>
                    <a:pt x="118" y="172"/>
                  </a:cubicBezTo>
                  <a:cubicBezTo>
                    <a:pt x="121" y="173"/>
                    <a:pt x="121" y="177"/>
                    <a:pt x="123" y="179"/>
                  </a:cubicBezTo>
                  <a:close/>
                  <a:moveTo>
                    <a:pt x="121" y="217"/>
                  </a:moveTo>
                  <a:cubicBezTo>
                    <a:pt x="120" y="218"/>
                    <a:pt x="119" y="220"/>
                    <a:pt x="118" y="222"/>
                  </a:cubicBezTo>
                  <a:cubicBezTo>
                    <a:pt x="114" y="219"/>
                    <a:pt x="113" y="212"/>
                    <a:pt x="117" y="209"/>
                  </a:cubicBezTo>
                  <a:cubicBezTo>
                    <a:pt x="119" y="211"/>
                    <a:pt x="121" y="214"/>
                    <a:pt x="121" y="217"/>
                  </a:cubicBezTo>
                  <a:close/>
                  <a:moveTo>
                    <a:pt x="115" y="252"/>
                  </a:moveTo>
                  <a:cubicBezTo>
                    <a:pt x="114" y="250"/>
                    <a:pt x="112" y="249"/>
                    <a:pt x="112" y="246"/>
                  </a:cubicBezTo>
                  <a:cubicBezTo>
                    <a:pt x="114" y="246"/>
                    <a:pt x="116" y="249"/>
                    <a:pt x="115" y="252"/>
                  </a:cubicBezTo>
                  <a:close/>
                  <a:moveTo>
                    <a:pt x="115" y="271"/>
                  </a:moveTo>
                  <a:cubicBezTo>
                    <a:pt x="115" y="271"/>
                    <a:pt x="113" y="270"/>
                    <a:pt x="114" y="268"/>
                  </a:cubicBezTo>
                  <a:cubicBezTo>
                    <a:pt x="117" y="273"/>
                    <a:pt x="118" y="278"/>
                    <a:pt x="115" y="271"/>
                  </a:cubicBezTo>
                  <a:close/>
                  <a:moveTo>
                    <a:pt x="114" y="231"/>
                  </a:moveTo>
                  <a:cubicBezTo>
                    <a:pt x="112" y="229"/>
                    <a:pt x="111" y="225"/>
                    <a:pt x="109" y="222"/>
                  </a:cubicBezTo>
                  <a:cubicBezTo>
                    <a:pt x="109" y="220"/>
                    <a:pt x="111" y="221"/>
                    <a:pt x="111" y="219"/>
                  </a:cubicBezTo>
                  <a:cubicBezTo>
                    <a:pt x="114" y="221"/>
                    <a:pt x="116" y="227"/>
                    <a:pt x="114" y="231"/>
                  </a:cubicBezTo>
                  <a:close/>
                  <a:moveTo>
                    <a:pt x="109" y="242"/>
                  </a:moveTo>
                  <a:cubicBezTo>
                    <a:pt x="108" y="240"/>
                    <a:pt x="106" y="238"/>
                    <a:pt x="106" y="235"/>
                  </a:cubicBezTo>
                  <a:cubicBezTo>
                    <a:pt x="108" y="236"/>
                    <a:pt x="111" y="239"/>
                    <a:pt x="109" y="242"/>
                  </a:cubicBezTo>
                  <a:close/>
                  <a:moveTo>
                    <a:pt x="109" y="219"/>
                  </a:moveTo>
                  <a:cubicBezTo>
                    <a:pt x="106" y="217"/>
                    <a:pt x="104" y="213"/>
                    <a:pt x="105" y="210"/>
                  </a:cubicBezTo>
                  <a:cubicBezTo>
                    <a:pt x="107" y="211"/>
                    <a:pt x="110" y="215"/>
                    <a:pt x="109" y="219"/>
                  </a:cubicBezTo>
                  <a:close/>
                  <a:moveTo>
                    <a:pt x="107" y="180"/>
                  </a:moveTo>
                  <a:cubicBezTo>
                    <a:pt x="108" y="180"/>
                    <a:pt x="109" y="182"/>
                    <a:pt x="109" y="184"/>
                  </a:cubicBezTo>
                  <a:cubicBezTo>
                    <a:pt x="106" y="184"/>
                    <a:pt x="108" y="182"/>
                    <a:pt x="107" y="180"/>
                  </a:cubicBezTo>
                  <a:close/>
                  <a:moveTo>
                    <a:pt x="104" y="162"/>
                  </a:moveTo>
                  <a:cubicBezTo>
                    <a:pt x="106" y="163"/>
                    <a:pt x="106" y="164"/>
                    <a:pt x="107" y="166"/>
                  </a:cubicBezTo>
                  <a:cubicBezTo>
                    <a:pt x="104" y="166"/>
                    <a:pt x="103" y="164"/>
                    <a:pt x="104" y="162"/>
                  </a:cubicBezTo>
                  <a:close/>
                  <a:moveTo>
                    <a:pt x="105" y="152"/>
                  </a:moveTo>
                  <a:cubicBezTo>
                    <a:pt x="103" y="149"/>
                    <a:pt x="99" y="143"/>
                    <a:pt x="104" y="138"/>
                  </a:cubicBezTo>
                  <a:cubicBezTo>
                    <a:pt x="106" y="140"/>
                    <a:pt x="106" y="144"/>
                    <a:pt x="108" y="146"/>
                  </a:cubicBezTo>
                  <a:cubicBezTo>
                    <a:pt x="107" y="148"/>
                    <a:pt x="106" y="150"/>
                    <a:pt x="105" y="152"/>
                  </a:cubicBezTo>
                  <a:close/>
                  <a:moveTo>
                    <a:pt x="104" y="184"/>
                  </a:moveTo>
                  <a:cubicBezTo>
                    <a:pt x="107" y="186"/>
                    <a:pt x="107" y="191"/>
                    <a:pt x="104" y="194"/>
                  </a:cubicBezTo>
                  <a:cubicBezTo>
                    <a:pt x="101" y="193"/>
                    <a:pt x="101" y="187"/>
                    <a:pt x="104" y="184"/>
                  </a:cubicBezTo>
                  <a:close/>
                  <a:moveTo>
                    <a:pt x="103" y="322"/>
                  </a:moveTo>
                  <a:cubicBezTo>
                    <a:pt x="106" y="323"/>
                    <a:pt x="104" y="326"/>
                    <a:pt x="107" y="328"/>
                  </a:cubicBezTo>
                  <a:cubicBezTo>
                    <a:pt x="105" y="328"/>
                    <a:pt x="106" y="326"/>
                    <a:pt x="103" y="326"/>
                  </a:cubicBezTo>
                  <a:cubicBezTo>
                    <a:pt x="104" y="324"/>
                    <a:pt x="104" y="325"/>
                    <a:pt x="103" y="322"/>
                  </a:cubicBezTo>
                  <a:close/>
                  <a:moveTo>
                    <a:pt x="107" y="368"/>
                  </a:moveTo>
                  <a:cubicBezTo>
                    <a:pt x="106" y="368"/>
                    <a:pt x="106" y="366"/>
                    <a:pt x="106" y="365"/>
                  </a:cubicBezTo>
                  <a:cubicBezTo>
                    <a:pt x="107" y="365"/>
                    <a:pt x="108" y="367"/>
                    <a:pt x="107" y="368"/>
                  </a:cubicBezTo>
                  <a:close/>
                  <a:moveTo>
                    <a:pt x="104" y="305"/>
                  </a:moveTo>
                  <a:cubicBezTo>
                    <a:pt x="107" y="310"/>
                    <a:pt x="111" y="316"/>
                    <a:pt x="113" y="323"/>
                  </a:cubicBezTo>
                  <a:cubicBezTo>
                    <a:pt x="109" y="318"/>
                    <a:pt x="106" y="312"/>
                    <a:pt x="104" y="305"/>
                  </a:cubicBezTo>
                  <a:close/>
                  <a:moveTo>
                    <a:pt x="107" y="293"/>
                  </a:moveTo>
                  <a:cubicBezTo>
                    <a:pt x="105" y="295"/>
                    <a:pt x="103" y="290"/>
                    <a:pt x="102" y="288"/>
                  </a:cubicBezTo>
                  <a:cubicBezTo>
                    <a:pt x="103" y="288"/>
                    <a:pt x="104" y="288"/>
                    <a:pt x="104" y="288"/>
                  </a:cubicBezTo>
                  <a:cubicBezTo>
                    <a:pt x="105" y="290"/>
                    <a:pt x="105" y="293"/>
                    <a:pt x="107" y="293"/>
                  </a:cubicBezTo>
                  <a:close/>
                  <a:moveTo>
                    <a:pt x="107" y="397"/>
                  </a:moveTo>
                  <a:cubicBezTo>
                    <a:pt x="108" y="398"/>
                    <a:pt x="109" y="399"/>
                    <a:pt x="109" y="401"/>
                  </a:cubicBezTo>
                  <a:cubicBezTo>
                    <a:pt x="106" y="401"/>
                    <a:pt x="107" y="399"/>
                    <a:pt x="107" y="397"/>
                  </a:cubicBezTo>
                  <a:close/>
                  <a:moveTo>
                    <a:pt x="107" y="432"/>
                  </a:moveTo>
                  <a:cubicBezTo>
                    <a:pt x="109" y="429"/>
                    <a:pt x="107" y="430"/>
                    <a:pt x="108" y="426"/>
                  </a:cubicBezTo>
                  <a:cubicBezTo>
                    <a:pt x="110" y="427"/>
                    <a:pt x="112" y="432"/>
                    <a:pt x="111" y="435"/>
                  </a:cubicBezTo>
                  <a:cubicBezTo>
                    <a:pt x="108" y="435"/>
                    <a:pt x="110" y="431"/>
                    <a:pt x="107" y="432"/>
                  </a:cubicBezTo>
                  <a:close/>
                  <a:moveTo>
                    <a:pt x="109" y="401"/>
                  </a:moveTo>
                  <a:cubicBezTo>
                    <a:pt x="111" y="404"/>
                    <a:pt x="113" y="407"/>
                    <a:pt x="114" y="412"/>
                  </a:cubicBezTo>
                  <a:cubicBezTo>
                    <a:pt x="110" y="410"/>
                    <a:pt x="110" y="405"/>
                    <a:pt x="109" y="401"/>
                  </a:cubicBezTo>
                  <a:close/>
                  <a:moveTo>
                    <a:pt x="111" y="389"/>
                  </a:moveTo>
                  <a:cubicBezTo>
                    <a:pt x="113" y="389"/>
                    <a:pt x="113" y="391"/>
                    <a:pt x="114" y="393"/>
                  </a:cubicBezTo>
                  <a:cubicBezTo>
                    <a:pt x="112" y="393"/>
                    <a:pt x="111" y="391"/>
                    <a:pt x="111" y="389"/>
                  </a:cubicBezTo>
                  <a:close/>
                  <a:moveTo>
                    <a:pt x="111" y="337"/>
                  </a:moveTo>
                  <a:cubicBezTo>
                    <a:pt x="113" y="339"/>
                    <a:pt x="114" y="341"/>
                    <a:pt x="114" y="344"/>
                  </a:cubicBezTo>
                  <a:cubicBezTo>
                    <a:pt x="112" y="343"/>
                    <a:pt x="112" y="339"/>
                    <a:pt x="111" y="337"/>
                  </a:cubicBezTo>
                  <a:close/>
                  <a:moveTo>
                    <a:pt x="108" y="280"/>
                  </a:moveTo>
                  <a:cubicBezTo>
                    <a:pt x="112" y="283"/>
                    <a:pt x="114" y="287"/>
                    <a:pt x="114" y="292"/>
                  </a:cubicBezTo>
                  <a:cubicBezTo>
                    <a:pt x="111" y="289"/>
                    <a:pt x="110" y="284"/>
                    <a:pt x="108" y="280"/>
                  </a:cubicBezTo>
                  <a:close/>
                  <a:moveTo>
                    <a:pt x="119" y="335"/>
                  </a:moveTo>
                  <a:cubicBezTo>
                    <a:pt x="117" y="332"/>
                    <a:pt x="116" y="329"/>
                    <a:pt x="114" y="326"/>
                  </a:cubicBezTo>
                  <a:cubicBezTo>
                    <a:pt x="117" y="328"/>
                    <a:pt x="118" y="332"/>
                    <a:pt x="119" y="335"/>
                  </a:cubicBezTo>
                  <a:close/>
                  <a:moveTo>
                    <a:pt x="123" y="284"/>
                  </a:moveTo>
                  <a:cubicBezTo>
                    <a:pt x="127" y="286"/>
                    <a:pt x="128" y="290"/>
                    <a:pt x="130" y="295"/>
                  </a:cubicBezTo>
                  <a:cubicBezTo>
                    <a:pt x="125" y="297"/>
                    <a:pt x="125" y="289"/>
                    <a:pt x="123" y="287"/>
                  </a:cubicBezTo>
                  <a:cubicBezTo>
                    <a:pt x="126" y="288"/>
                    <a:pt x="122" y="286"/>
                    <a:pt x="123" y="284"/>
                  </a:cubicBezTo>
                  <a:close/>
                  <a:moveTo>
                    <a:pt x="130" y="314"/>
                  </a:moveTo>
                  <a:cubicBezTo>
                    <a:pt x="128" y="313"/>
                    <a:pt x="127" y="311"/>
                    <a:pt x="127" y="309"/>
                  </a:cubicBezTo>
                  <a:cubicBezTo>
                    <a:pt x="128" y="308"/>
                    <a:pt x="130" y="312"/>
                    <a:pt x="130" y="314"/>
                  </a:cubicBezTo>
                  <a:close/>
                  <a:moveTo>
                    <a:pt x="129" y="319"/>
                  </a:moveTo>
                  <a:cubicBezTo>
                    <a:pt x="127" y="317"/>
                    <a:pt x="126" y="314"/>
                    <a:pt x="124" y="311"/>
                  </a:cubicBezTo>
                  <a:cubicBezTo>
                    <a:pt x="127" y="313"/>
                    <a:pt x="127" y="316"/>
                    <a:pt x="129" y="319"/>
                  </a:cubicBezTo>
                  <a:close/>
                  <a:moveTo>
                    <a:pt x="130" y="332"/>
                  </a:moveTo>
                  <a:cubicBezTo>
                    <a:pt x="128" y="331"/>
                    <a:pt x="127" y="329"/>
                    <a:pt x="127" y="327"/>
                  </a:cubicBezTo>
                  <a:cubicBezTo>
                    <a:pt x="129" y="328"/>
                    <a:pt x="129" y="330"/>
                    <a:pt x="130" y="332"/>
                  </a:cubicBezTo>
                  <a:close/>
                  <a:moveTo>
                    <a:pt x="130" y="320"/>
                  </a:moveTo>
                  <a:cubicBezTo>
                    <a:pt x="131" y="326"/>
                    <a:pt x="136" y="329"/>
                    <a:pt x="138" y="335"/>
                  </a:cubicBezTo>
                  <a:cubicBezTo>
                    <a:pt x="135" y="333"/>
                    <a:pt x="130" y="325"/>
                    <a:pt x="130" y="320"/>
                  </a:cubicBezTo>
                  <a:close/>
                  <a:moveTo>
                    <a:pt x="136" y="331"/>
                  </a:moveTo>
                  <a:cubicBezTo>
                    <a:pt x="136" y="328"/>
                    <a:pt x="135" y="327"/>
                    <a:pt x="137" y="329"/>
                  </a:cubicBezTo>
                  <a:cubicBezTo>
                    <a:pt x="137" y="327"/>
                    <a:pt x="135" y="323"/>
                    <a:pt x="133" y="323"/>
                  </a:cubicBezTo>
                  <a:cubicBezTo>
                    <a:pt x="134" y="320"/>
                    <a:pt x="132" y="320"/>
                    <a:pt x="132" y="317"/>
                  </a:cubicBezTo>
                  <a:cubicBezTo>
                    <a:pt x="136" y="320"/>
                    <a:pt x="137" y="326"/>
                    <a:pt x="139" y="330"/>
                  </a:cubicBezTo>
                  <a:cubicBezTo>
                    <a:pt x="138" y="330"/>
                    <a:pt x="138" y="331"/>
                    <a:pt x="136" y="331"/>
                  </a:cubicBezTo>
                  <a:close/>
                  <a:moveTo>
                    <a:pt x="133" y="306"/>
                  </a:moveTo>
                  <a:cubicBezTo>
                    <a:pt x="135" y="307"/>
                    <a:pt x="133" y="305"/>
                    <a:pt x="132" y="306"/>
                  </a:cubicBezTo>
                  <a:cubicBezTo>
                    <a:pt x="131" y="305"/>
                    <a:pt x="131" y="303"/>
                    <a:pt x="130" y="302"/>
                  </a:cubicBezTo>
                  <a:cubicBezTo>
                    <a:pt x="131" y="302"/>
                    <a:pt x="132" y="303"/>
                    <a:pt x="132" y="304"/>
                  </a:cubicBezTo>
                  <a:cubicBezTo>
                    <a:pt x="133" y="303"/>
                    <a:pt x="131" y="301"/>
                    <a:pt x="130" y="300"/>
                  </a:cubicBezTo>
                  <a:cubicBezTo>
                    <a:pt x="130" y="298"/>
                    <a:pt x="132" y="299"/>
                    <a:pt x="132" y="297"/>
                  </a:cubicBezTo>
                  <a:cubicBezTo>
                    <a:pt x="136" y="298"/>
                    <a:pt x="138" y="310"/>
                    <a:pt x="133" y="306"/>
                  </a:cubicBezTo>
                  <a:close/>
                  <a:moveTo>
                    <a:pt x="141" y="244"/>
                  </a:moveTo>
                  <a:cubicBezTo>
                    <a:pt x="142" y="243"/>
                    <a:pt x="142" y="242"/>
                    <a:pt x="143" y="240"/>
                  </a:cubicBezTo>
                  <a:cubicBezTo>
                    <a:pt x="145" y="246"/>
                    <a:pt x="148" y="251"/>
                    <a:pt x="151" y="257"/>
                  </a:cubicBezTo>
                  <a:cubicBezTo>
                    <a:pt x="145" y="257"/>
                    <a:pt x="145" y="248"/>
                    <a:pt x="141" y="244"/>
                  </a:cubicBezTo>
                  <a:close/>
                  <a:moveTo>
                    <a:pt x="152" y="279"/>
                  </a:moveTo>
                  <a:cubicBezTo>
                    <a:pt x="151" y="281"/>
                    <a:pt x="148" y="279"/>
                    <a:pt x="149" y="277"/>
                  </a:cubicBezTo>
                  <a:cubicBezTo>
                    <a:pt x="151" y="277"/>
                    <a:pt x="150" y="279"/>
                    <a:pt x="152" y="279"/>
                  </a:cubicBezTo>
                  <a:close/>
                  <a:moveTo>
                    <a:pt x="149" y="289"/>
                  </a:moveTo>
                  <a:cubicBezTo>
                    <a:pt x="151" y="291"/>
                    <a:pt x="149" y="292"/>
                    <a:pt x="150" y="294"/>
                  </a:cubicBezTo>
                  <a:cubicBezTo>
                    <a:pt x="148" y="293"/>
                    <a:pt x="147" y="291"/>
                    <a:pt x="149" y="289"/>
                  </a:cubicBezTo>
                  <a:close/>
                  <a:moveTo>
                    <a:pt x="151" y="294"/>
                  </a:moveTo>
                  <a:cubicBezTo>
                    <a:pt x="152" y="296"/>
                    <a:pt x="154" y="296"/>
                    <a:pt x="154" y="299"/>
                  </a:cubicBezTo>
                  <a:cubicBezTo>
                    <a:pt x="153" y="297"/>
                    <a:pt x="150" y="297"/>
                    <a:pt x="150" y="295"/>
                  </a:cubicBezTo>
                  <a:cubicBezTo>
                    <a:pt x="151" y="295"/>
                    <a:pt x="151" y="295"/>
                    <a:pt x="151" y="294"/>
                  </a:cubicBezTo>
                  <a:close/>
                  <a:moveTo>
                    <a:pt x="156" y="218"/>
                  </a:moveTo>
                  <a:cubicBezTo>
                    <a:pt x="156" y="215"/>
                    <a:pt x="158" y="215"/>
                    <a:pt x="159" y="212"/>
                  </a:cubicBezTo>
                  <a:cubicBezTo>
                    <a:pt x="160" y="216"/>
                    <a:pt x="163" y="219"/>
                    <a:pt x="165" y="224"/>
                  </a:cubicBezTo>
                  <a:cubicBezTo>
                    <a:pt x="165" y="225"/>
                    <a:pt x="164" y="226"/>
                    <a:pt x="163" y="228"/>
                  </a:cubicBezTo>
                  <a:cubicBezTo>
                    <a:pt x="159" y="226"/>
                    <a:pt x="159" y="220"/>
                    <a:pt x="156" y="218"/>
                  </a:cubicBezTo>
                  <a:close/>
                  <a:moveTo>
                    <a:pt x="155" y="185"/>
                  </a:moveTo>
                  <a:cubicBezTo>
                    <a:pt x="158" y="187"/>
                    <a:pt x="160" y="191"/>
                    <a:pt x="161" y="196"/>
                  </a:cubicBezTo>
                  <a:cubicBezTo>
                    <a:pt x="159" y="193"/>
                    <a:pt x="157" y="189"/>
                    <a:pt x="155" y="185"/>
                  </a:cubicBezTo>
                  <a:close/>
                  <a:moveTo>
                    <a:pt x="156" y="158"/>
                  </a:moveTo>
                  <a:cubicBezTo>
                    <a:pt x="158" y="161"/>
                    <a:pt x="163" y="164"/>
                    <a:pt x="160" y="167"/>
                  </a:cubicBezTo>
                  <a:cubicBezTo>
                    <a:pt x="158" y="165"/>
                    <a:pt x="157" y="162"/>
                    <a:pt x="156" y="158"/>
                  </a:cubicBezTo>
                  <a:close/>
                  <a:moveTo>
                    <a:pt x="159" y="145"/>
                  </a:moveTo>
                  <a:cubicBezTo>
                    <a:pt x="157" y="144"/>
                    <a:pt x="155" y="140"/>
                    <a:pt x="156" y="137"/>
                  </a:cubicBezTo>
                  <a:cubicBezTo>
                    <a:pt x="160" y="138"/>
                    <a:pt x="160" y="142"/>
                    <a:pt x="159" y="145"/>
                  </a:cubicBezTo>
                  <a:close/>
                  <a:moveTo>
                    <a:pt x="154" y="136"/>
                  </a:moveTo>
                  <a:cubicBezTo>
                    <a:pt x="153" y="135"/>
                    <a:pt x="154" y="132"/>
                    <a:pt x="156" y="131"/>
                  </a:cubicBezTo>
                  <a:cubicBezTo>
                    <a:pt x="156" y="134"/>
                    <a:pt x="157" y="136"/>
                    <a:pt x="154" y="136"/>
                  </a:cubicBezTo>
                  <a:close/>
                  <a:moveTo>
                    <a:pt x="156" y="171"/>
                  </a:moveTo>
                  <a:cubicBezTo>
                    <a:pt x="154" y="170"/>
                    <a:pt x="152" y="166"/>
                    <a:pt x="153" y="163"/>
                  </a:cubicBezTo>
                  <a:cubicBezTo>
                    <a:pt x="155" y="165"/>
                    <a:pt x="155" y="168"/>
                    <a:pt x="156" y="171"/>
                  </a:cubicBezTo>
                  <a:close/>
                  <a:moveTo>
                    <a:pt x="151" y="130"/>
                  </a:moveTo>
                  <a:cubicBezTo>
                    <a:pt x="149" y="127"/>
                    <a:pt x="145" y="123"/>
                    <a:pt x="147" y="118"/>
                  </a:cubicBezTo>
                  <a:cubicBezTo>
                    <a:pt x="150" y="120"/>
                    <a:pt x="152" y="124"/>
                    <a:pt x="153" y="127"/>
                  </a:cubicBezTo>
                  <a:cubicBezTo>
                    <a:pt x="150" y="127"/>
                    <a:pt x="152" y="129"/>
                    <a:pt x="151" y="130"/>
                  </a:cubicBezTo>
                  <a:close/>
                  <a:moveTo>
                    <a:pt x="150" y="106"/>
                  </a:moveTo>
                  <a:cubicBezTo>
                    <a:pt x="146" y="106"/>
                    <a:pt x="146" y="102"/>
                    <a:pt x="145" y="99"/>
                  </a:cubicBezTo>
                  <a:cubicBezTo>
                    <a:pt x="148" y="100"/>
                    <a:pt x="150" y="104"/>
                    <a:pt x="150" y="106"/>
                  </a:cubicBezTo>
                  <a:close/>
                  <a:moveTo>
                    <a:pt x="147" y="134"/>
                  </a:moveTo>
                  <a:cubicBezTo>
                    <a:pt x="145" y="132"/>
                    <a:pt x="142" y="128"/>
                    <a:pt x="143" y="126"/>
                  </a:cubicBezTo>
                  <a:cubicBezTo>
                    <a:pt x="144" y="129"/>
                    <a:pt x="146" y="131"/>
                    <a:pt x="147" y="134"/>
                  </a:cubicBezTo>
                  <a:close/>
                  <a:moveTo>
                    <a:pt x="144" y="147"/>
                  </a:moveTo>
                  <a:cubicBezTo>
                    <a:pt x="142" y="147"/>
                    <a:pt x="143" y="144"/>
                    <a:pt x="140" y="144"/>
                  </a:cubicBezTo>
                  <a:cubicBezTo>
                    <a:pt x="140" y="141"/>
                    <a:pt x="139" y="139"/>
                    <a:pt x="137" y="137"/>
                  </a:cubicBezTo>
                  <a:cubicBezTo>
                    <a:pt x="141" y="135"/>
                    <a:pt x="143" y="143"/>
                    <a:pt x="144" y="147"/>
                  </a:cubicBezTo>
                  <a:close/>
                  <a:moveTo>
                    <a:pt x="138" y="122"/>
                  </a:moveTo>
                  <a:cubicBezTo>
                    <a:pt x="138" y="119"/>
                    <a:pt x="135" y="117"/>
                    <a:pt x="138" y="115"/>
                  </a:cubicBezTo>
                  <a:cubicBezTo>
                    <a:pt x="139" y="118"/>
                    <a:pt x="141" y="120"/>
                    <a:pt x="141" y="124"/>
                  </a:cubicBezTo>
                  <a:cubicBezTo>
                    <a:pt x="138" y="124"/>
                    <a:pt x="141" y="122"/>
                    <a:pt x="138" y="122"/>
                  </a:cubicBezTo>
                  <a:close/>
                  <a:moveTo>
                    <a:pt x="141" y="179"/>
                  </a:moveTo>
                  <a:cubicBezTo>
                    <a:pt x="138" y="180"/>
                    <a:pt x="139" y="184"/>
                    <a:pt x="136" y="185"/>
                  </a:cubicBezTo>
                  <a:cubicBezTo>
                    <a:pt x="138" y="180"/>
                    <a:pt x="133" y="178"/>
                    <a:pt x="133" y="174"/>
                  </a:cubicBezTo>
                  <a:cubicBezTo>
                    <a:pt x="134" y="167"/>
                    <a:pt x="140" y="174"/>
                    <a:pt x="141" y="179"/>
                  </a:cubicBezTo>
                  <a:close/>
                  <a:moveTo>
                    <a:pt x="133" y="125"/>
                  </a:moveTo>
                  <a:cubicBezTo>
                    <a:pt x="136" y="125"/>
                    <a:pt x="134" y="128"/>
                    <a:pt x="135" y="128"/>
                  </a:cubicBezTo>
                  <a:cubicBezTo>
                    <a:pt x="134" y="130"/>
                    <a:pt x="132" y="128"/>
                    <a:pt x="133" y="125"/>
                  </a:cubicBezTo>
                  <a:close/>
                  <a:moveTo>
                    <a:pt x="132" y="106"/>
                  </a:moveTo>
                  <a:cubicBezTo>
                    <a:pt x="134" y="107"/>
                    <a:pt x="136" y="110"/>
                    <a:pt x="135" y="112"/>
                  </a:cubicBezTo>
                  <a:cubicBezTo>
                    <a:pt x="132" y="112"/>
                    <a:pt x="130" y="109"/>
                    <a:pt x="132" y="106"/>
                  </a:cubicBezTo>
                  <a:close/>
                  <a:moveTo>
                    <a:pt x="132" y="127"/>
                  </a:moveTo>
                  <a:cubicBezTo>
                    <a:pt x="133" y="130"/>
                    <a:pt x="134" y="133"/>
                    <a:pt x="135" y="135"/>
                  </a:cubicBezTo>
                  <a:cubicBezTo>
                    <a:pt x="132" y="134"/>
                    <a:pt x="132" y="131"/>
                    <a:pt x="130" y="128"/>
                  </a:cubicBezTo>
                  <a:cubicBezTo>
                    <a:pt x="131" y="128"/>
                    <a:pt x="131" y="127"/>
                    <a:pt x="132" y="127"/>
                  </a:cubicBezTo>
                  <a:close/>
                  <a:moveTo>
                    <a:pt x="134" y="155"/>
                  </a:moveTo>
                  <a:cubicBezTo>
                    <a:pt x="132" y="154"/>
                    <a:pt x="130" y="151"/>
                    <a:pt x="132" y="149"/>
                  </a:cubicBezTo>
                  <a:cubicBezTo>
                    <a:pt x="134" y="149"/>
                    <a:pt x="133" y="153"/>
                    <a:pt x="134" y="155"/>
                  </a:cubicBezTo>
                  <a:close/>
                  <a:moveTo>
                    <a:pt x="134" y="167"/>
                  </a:moveTo>
                  <a:cubicBezTo>
                    <a:pt x="134" y="168"/>
                    <a:pt x="133" y="170"/>
                    <a:pt x="131" y="170"/>
                  </a:cubicBezTo>
                  <a:cubicBezTo>
                    <a:pt x="130" y="168"/>
                    <a:pt x="129" y="165"/>
                    <a:pt x="126" y="161"/>
                  </a:cubicBezTo>
                  <a:cubicBezTo>
                    <a:pt x="125" y="159"/>
                    <a:pt x="129" y="158"/>
                    <a:pt x="127" y="157"/>
                  </a:cubicBezTo>
                  <a:cubicBezTo>
                    <a:pt x="130" y="157"/>
                    <a:pt x="132" y="164"/>
                    <a:pt x="134" y="167"/>
                  </a:cubicBezTo>
                  <a:close/>
                  <a:moveTo>
                    <a:pt x="125" y="140"/>
                  </a:moveTo>
                  <a:cubicBezTo>
                    <a:pt x="127" y="142"/>
                    <a:pt x="129" y="143"/>
                    <a:pt x="129" y="146"/>
                  </a:cubicBezTo>
                  <a:cubicBezTo>
                    <a:pt x="127" y="145"/>
                    <a:pt x="125" y="143"/>
                    <a:pt x="125" y="140"/>
                  </a:cubicBezTo>
                  <a:close/>
                  <a:moveTo>
                    <a:pt x="125" y="154"/>
                  </a:moveTo>
                  <a:cubicBezTo>
                    <a:pt x="124" y="154"/>
                    <a:pt x="123" y="154"/>
                    <a:pt x="123" y="154"/>
                  </a:cubicBezTo>
                  <a:cubicBezTo>
                    <a:pt x="122" y="151"/>
                    <a:pt x="123" y="151"/>
                    <a:pt x="121" y="150"/>
                  </a:cubicBezTo>
                  <a:cubicBezTo>
                    <a:pt x="121" y="148"/>
                    <a:pt x="121" y="147"/>
                    <a:pt x="122" y="145"/>
                  </a:cubicBezTo>
                  <a:cubicBezTo>
                    <a:pt x="125" y="147"/>
                    <a:pt x="126" y="152"/>
                    <a:pt x="125" y="154"/>
                  </a:cubicBezTo>
                  <a:close/>
                  <a:moveTo>
                    <a:pt x="122" y="115"/>
                  </a:moveTo>
                  <a:cubicBezTo>
                    <a:pt x="120" y="114"/>
                    <a:pt x="120" y="110"/>
                    <a:pt x="118" y="109"/>
                  </a:cubicBezTo>
                  <a:cubicBezTo>
                    <a:pt x="118" y="106"/>
                    <a:pt x="120" y="105"/>
                    <a:pt x="121" y="102"/>
                  </a:cubicBezTo>
                  <a:cubicBezTo>
                    <a:pt x="124" y="105"/>
                    <a:pt x="125" y="111"/>
                    <a:pt x="122" y="115"/>
                  </a:cubicBezTo>
                  <a:close/>
                  <a:moveTo>
                    <a:pt x="120" y="140"/>
                  </a:moveTo>
                  <a:cubicBezTo>
                    <a:pt x="119" y="143"/>
                    <a:pt x="117" y="144"/>
                    <a:pt x="117" y="146"/>
                  </a:cubicBezTo>
                  <a:cubicBezTo>
                    <a:pt x="115" y="145"/>
                    <a:pt x="114" y="143"/>
                    <a:pt x="114" y="140"/>
                  </a:cubicBezTo>
                  <a:cubicBezTo>
                    <a:pt x="114" y="140"/>
                    <a:pt x="116" y="140"/>
                    <a:pt x="116" y="139"/>
                  </a:cubicBezTo>
                  <a:cubicBezTo>
                    <a:pt x="118" y="139"/>
                    <a:pt x="116" y="142"/>
                    <a:pt x="118" y="141"/>
                  </a:cubicBezTo>
                  <a:cubicBezTo>
                    <a:pt x="119" y="140"/>
                    <a:pt x="116" y="139"/>
                    <a:pt x="117" y="136"/>
                  </a:cubicBezTo>
                  <a:cubicBezTo>
                    <a:pt x="118" y="137"/>
                    <a:pt x="118" y="139"/>
                    <a:pt x="120" y="140"/>
                  </a:cubicBezTo>
                  <a:close/>
                  <a:moveTo>
                    <a:pt x="113" y="117"/>
                  </a:moveTo>
                  <a:cubicBezTo>
                    <a:pt x="114" y="117"/>
                    <a:pt x="114" y="117"/>
                    <a:pt x="114" y="116"/>
                  </a:cubicBezTo>
                  <a:cubicBezTo>
                    <a:pt x="117" y="118"/>
                    <a:pt x="116" y="121"/>
                    <a:pt x="118" y="125"/>
                  </a:cubicBezTo>
                  <a:cubicBezTo>
                    <a:pt x="113" y="124"/>
                    <a:pt x="114" y="121"/>
                    <a:pt x="113" y="117"/>
                  </a:cubicBezTo>
                  <a:close/>
                  <a:moveTo>
                    <a:pt x="118" y="200"/>
                  </a:moveTo>
                  <a:cubicBezTo>
                    <a:pt x="116" y="197"/>
                    <a:pt x="113" y="193"/>
                    <a:pt x="113" y="191"/>
                  </a:cubicBezTo>
                  <a:cubicBezTo>
                    <a:pt x="116" y="193"/>
                    <a:pt x="117" y="196"/>
                    <a:pt x="118" y="200"/>
                  </a:cubicBezTo>
                  <a:close/>
                  <a:moveTo>
                    <a:pt x="115" y="204"/>
                  </a:moveTo>
                  <a:cubicBezTo>
                    <a:pt x="114" y="207"/>
                    <a:pt x="114" y="211"/>
                    <a:pt x="111" y="212"/>
                  </a:cubicBezTo>
                  <a:cubicBezTo>
                    <a:pt x="112" y="209"/>
                    <a:pt x="108" y="208"/>
                    <a:pt x="107" y="206"/>
                  </a:cubicBezTo>
                  <a:cubicBezTo>
                    <a:pt x="108" y="205"/>
                    <a:pt x="108" y="206"/>
                    <a:pt x="109" y="206"/>
                  </a:cubicBezTo>
                  <a:cubicBezTo>
                    <a:pt x="107" y="202"/>
                    <a:pt x="109" y="200"/>
                    <a:pt x="111" y="197"/>
                  </a:cubicBezTo>
                  <a:cubicBezTo>
                    <a:pt x="113" y="198"/>
                    <a:pt x="114" y="202"/>
                    <a:pt x="115" y="204"/>
                  </a:cubicBezTo>
                  <a:close/>
                  <a:moveTo>
                    <a:pt x="112" y="160"/>
                  </a:moveTo>
                  <a:cubicBezTo>
                    <a:pt x="108" y="160"/>
                    <a:pt x="105" y="152"/>
                    <a:pt x="110" y="151"/>
                  </a:cubicBezTo>
                  <a:cubicBezTo>
                    <a:pt x="110" y="155"/>
                    <a:pt x="114" y="157"/>
                    <a:pt x="112" y="160"/>
                  </a:cubicBezTo>
                  <a:close/>
                  <a:moveTo>
                    <a:pt x="112" y="137"/>
                  </a:moveTo>
                  <a:cubicBezTo>
                    <a:pt x="109" y="136"/>
                    <a:pt x="107" y="131"/>
                    <a:pt x="108" y="128"/>
                  </a:cubicBezTo>
                  <a:cubicBezTo>
                    <a:pt x="110" y="130"/>
                    <a:pt x="113" y="134"/>
                    <a:pt x="112" y="137"/>
                  </a:cubicBezTo>
                  <a:close/>
                  <a:moveTo>
                    <a:pt x="111" y="114"/>
                  </a:moveTo>
                  <a:cubicBezTo>
                    <a:pt x="108" y="112"/>
                    <a:pt x="106" y="107"/>
                    <a:pt x="108" y="104"/>
                  </a:cubicBezTo>
                  <a:cubicBezTo>
                    <a:pt x="110" y="106"/>
                    <a:pt x="113" y="110"/>
                    <a:pt x="111" y="114"/>
                  </a:cubicBezTo>
                  <a:close/>
                  <a:moveTo>
                    <a:pt x="110" y="81"/>
                  </a:moveTo>
                  <a:cubicBezTo>
                    <a:pt x="115" y="84"/>
                    <a:pt x="113" y="90"/>
                    <a:pt x="109" y="93"/>
                  </a:cubicBezTo>
                  <a:cubicBezTo>
                    <a:pt x="106" y="90"/>
                    <a:pt x="108" y="84"/>
                    <a:pt x="110" y="81"/>
                  </a:cubicBezTo>
                  <a:close/>
                  <a:moveTo>
                    <a:pt x="104" y="84"/>
                  </a:moveTo>
                  <a:cubicBezTo>
                    <a:pt x="102" y="78"/>
                    <a:pt x="105" y="77"/>
                    <a:pt x="106" y="72"/>
                  </a:cubicBezTo>
                  <a:cubicBezTo>
                    <a:pt x="108" y="71"/>
                    <a:pt x="106" y="75"/>
                    <a:pt x="108" y="75"/>
                  </a:cubicBezTo>
                  <a:cubicBezTo>
                    <a:pt x="108" y="79"/>
                    <a:pt x="107" y="82"/>
                    <a:pt x="104" y="84"/>
                  </a:cubicBezTo>
                  <a:close/>
                  <a:moveTo>
                    <a:pt x="104" y="94"/>
                  </a:moveTo>
                  <a:cubicBezTo>
                    <a:pt x="106" y="97"/>
                    <a:pt x="107" y="99"/>
                    <a:pt x="105" y="102"/>
                  </a:cubicBezTo>
                  <a:cubicBezTo>
                    <a:pt x="103" y="100"/>
                    <a:pt x="101" y="96"/>
                    <a:pt x="104" y="94"/>
                  </a:cubicBezTo>
                  <a:close/>
                  <a:moveTo>
                    <a:pt x="104" y="115"/>
                  </a:moveTo>
                  <a:cubicBezTo>
                    <a:pt x="105" y="118"/>
                    <a:pt x="108" y="121"/>
                    <a:pt x="106" y="125"/>
                  </a:cubicBezTo>
                  <a:cubicBezTo>
                    <a:pt x="104" y="124"/>
                    <a:pt x="104" y="121"/>
                    <a:pt x="102" y="121"/>
                  </a:cubicBezTo>
                  <a:cubicBezTo>
                    <a:pt x="102" y="119"/>
                    <a:pt x="103" y="117"/>
                    <a:pt x="104" y="115"/>
                  </a:cubicBezTo>
                  <a:close/>
                  <a:moveTo>
                    <a:pt x="105" y="273"/>
                  </a:moveTo>
                  <a:cubicBezTo>
                    <a:pt x="103" y="272"/>
                    <a:pt x="102" y="270"/>
                    <a:pt x="102" y="268"/>
                  </a:cubicBezTo>
                  <a:cubicBezTo>
                    <a:pt x="104" y="268"/>
                    <a:pt x="105" y="270"/>
                    <a:pt x="105" y="273"/>
                  </a:cubicBezTo>
                  <a:close/>
                  <a:moveTo>
                    <a:pt x="107" y="424"/>
                  </a:moveTo>
                  <a:cubicBezTo>
                    <a:pt x="104" y="421"/>
                    <a:pt x="101" y="417"/>
                    <a:pt x="102" y="413"/>
                  </a:cubicBezTo>
                  <a:cubicBezTo>
                    <a:pt x="104" y="416"/>
                    <a:pt x="107" y="421"/>
                    <a:pt x="107" y="424"/>
                  </a:cubicBezTo>
                  <a:close/>
                  <a:moveTo>
                    <a:pt x="103" y="482"/>
                  </a:moveTo>
                  <a:cubicBezTo>
                    <a:pt x="105" y="484"/>
                    <a:pt x="106" y="490"/>
                    <a:pt x="104" y="493"/>
                  </a:cubicBezTo>
                  <a:cubicBezTo>
                    <a:pt x="103" y="491"/>
                    <a:pt x="103" y="488"/>
                    <a:pt x="101" y="487"/>
                  </a:cubicBezTo>
                  <a:cubicBezTo>
                    <a:pt x="101" y="485"/>
                    <a:pt x="103" y="484"/>
                    <a:pt x="103" y="482"/>
                  </a:cubicBezTo>
                  <a:close/>
                  <a:moveTo>
                    <a:pt x="100" y="528"/>
                  </a:moveTo>
                  <a:cubicBezTo>
                    <a:pt x="99" y="527"/>
                    <a:pt x="99" y="524"/>
                    <a:pt x="98" y="523"/>
                  </a:cubicBezTo>
                  <a:cubicBezTo>
                    <a:pt x="98" y="521"/>
                    <a:pt x="99" y="521"/>
                    <a:pt x="100" y="519"/>
                  </a:cubicBezTo>
                  <a:cubicBezTo>
                    <a:pt x="102" y="521"/>
                    <a:pt x="101" y="526"/>
                    <a:pt x="100" y="528"/>
                  </a:cubicBezTo>
                  <a:close/>
                  <a:moveTo>
                    <a:pt x="104" y="529"/>
                  </a:moveTo>
                  <a:cubicBezTo>
                    <a:pt x="105" y="529"/>
                    <a:pt x="105" y="531"/>
                    <a:pt x="106" y="531"/>
                  </a:cubicBezTo>
                  <a:cubicBezTo>
                    <a:pt x="105" y="532"/>
                    <a:pt x="105" y="536"/>
                    <a:pt x="102" y="536"/>
                  </a:cubicBezTo>
                  <a:cubicBezTo>
                    <a:pt x="102" y="534"/>
                    <a:pt x="101" y="533"/>
                    <a:pt x="101" y="531"/>
                  </a:cubicBezTo>
                  <a:cubicBezTo>
                    <a:pt x="102" y="531"/>
                    <a:pt x="104" y="531"/>
                    <a:pt x="104" y="529"/>
                  </a:cubicBezTo>
                  <a:close/>
                  <a:moveTo>
                    <a:pt x="104" y="601"/>
                  </a:moveTo>
                  <a:cubicBezTo>
                    <a:pt x="105" y="602"/>
                    <a:pt x="104" y="604"/>
                    <a:pt x="104" y="606"/>
                  </a:cubicBezTo>
                  <a:cubicBezTo>
                    <a:pt x="102" y="606"/>
                    <a:pt x="102" y="602"/>
                    <a:pt x="104" y="601"/>
                  </a:cubicBezTo>
                  <a:close/>
                  <a:moveTo>
                    <a:pt x="108" y="521"/>
                  </a:moveTo>
                  <a:cubicBezTo>
                    <a:pt x="110" y="521"/>
                    <a:pt x="109" y="524"/>
                    <a:pt x="111" y="524"/>
                  </a:cubicBezTo>
                  <a:cubicBezTo>
                    <a:pt x="109" y="526"/>
                    <a:pt x="108" y="522"/>
                    <a:pt x="108" y="521"/>
                  </a:cubicBezTo>
                  <a:close/>
                  <a:moveTo>
                    <a:pt x="111" y="462"/>
                  </a:moveTo>
                  <a:cubicBezTo>
                    <a:pt x="107" y="463"/>
                    <a:pt x="106" y="454"/>
                    <a:pt x="109" y="452"/>
                  </a:cubicBezTo>
                  <a:cubicBezTo>
                    <a:pt x="111" y="453"/>
                    <a:pt x="113" y="456"/>
                    <a:pt x="113" y="459"/>
                  </a:cubicBezTo>
                  <a:cubicBezTo>
                    <a:pt x="112" y="459"/>
                    <a:pt x="110" y="461"/>
                    <a:pt x="111" y="462"/>
                  </a:cubicBezTo>
                  <a:close/>
                  <a:moveTo>
                    <a:pt x="114" y="462"/>
                  </a:moveTo>
                  <a:cubicBezTo>
                    <a:pt x="116" y="464"/>
                    <a:pt x="118" y="471"/>
                    <a:pt x="114" y="472"/>
                  </a:cubicBezTo>
                  <a:cubicBezTo>
                    <a:pt x="110" y="471"/>
                    <a:pt x="112" y="465"/>
                    <a:pt x="114" y="462"/>
                  </a:cubicBezTo>
                  <a:close/>
                  <a:moveTo>
                    <a:pt x="113" y="437"/>
                  </a:moveTo>
                  <a:cubicBezTo>
                    <a:pt x="115" y="441"/>
                    <a:pt x="119" y="446"/>
                    <a:pt x="117" y="450"/>
                  </a:cubicBezTo>
                  <a:cubicBezTo>
                    <a:pt x="113" y="447"/>
                    <a:pt x="111" y="442"/>
                    <a:pt x="113" y="437"/>
                  </a:cubicBezTo>
                  <a:close/>
                  <a:moveTo>
                    <a:pt x="116" y="424"/>
                  </a:moveTo>
                  <a:cubicBezTo>
                    <a:pt x="115" y="421"/>
                    <a:pt x="113" y="417"/>
                    <a:pt x="115" y="414"/>
                  </a:cubicBezTo>
                  <a:cubicBezTo>
                    <a:pt x="117" y="416"/>
                    <a:pt x="119" y="421"/>
                    <a:pt x="116" y="424"/>
                  </a:cubicBezTo>
                  <a:close/>
                  <a:moveTo>
                    <a:pt x="116" y="346"/>
                  </a:moveTo>
                  <a:cubicBezTo>
                    <a:pt x="119" y="351"/>
                    <a:pt x="122" y="356"/>
                    <a:pt x="124" y="362"/>
                  </a:cubicBezTo>
                  <a:cubicBezTo>
                    <a:pt x="120" y="358"/>
                    <a:pt x="118" y="352"/>
                    <a:pt x="116" y="346"/>
                  </a:cubicBezTo>
                  <a:close/>
                  <a:moveTo>
                    <a:pt x="120" y="424"/>
                  </a:moveTo>
                  <a:cubicBezTo>
                    <a:pt x="122" y="429"/>
                    <a:pt x="128" y="435"/>
                    <a:pt x="123" y="441"/>
                  </a:cubicBezTo>
                  <a:cubicBezTo>
                    <a:pt x="119" y="436"/>
                    <a:pt x="116" y="429"/>
                    <a:pt x="120" y="424"/>
                  </a:cubicBezTo>
                  <a:close/>
                  <a:moveTo>
                    <a:pt x="124" y="397"/>
                  </a:moveTo>
                  <a:cubicBezTo>
                    <a:pt x="127" y="397"/>
                    <a:pt x="125" y="400"/>
                    <a:pt x="125" y="402"/>
                  </a:cubicBezTo>
                  <a:cubicBezTo>
                    <a:pt x="124" y="401"/>
                    <a:pt x="123" y="398"/>
                    <a:pt x="124" y="397"/>
                  </a:cubicBezTo>
                  <a:close/>
                  <a:moveTo>
                    <a:pt x="125" y="414"/>
                  </a:moveTo>
                  <a:cubicBezTo>
                    <a:pt x="127" y="419"/>
                    <a:pt x="134" y="424"/>
                    <a:pt x="129" y="429"/>
                  </a:cubicBezTo>
                  <a:cubicBezTo>
                    <a:pt x="127" y="425"/>
                    <a:pt x="124" y="420"/>
                    <a:pt x="125" y="414"/>
                  </a:cubicBezTo>
                  <a:close/>
                  <a:moveTo>
                    <a:pt x="128" y="389"/>
                  </a:moveTo>
                  <a:cubicBezTo>
                    <a:pt x="129" y="389"/>
                    <a:pt x="129" y="389"/>
                    <a:pt x="130" y="389"/>
                  </a:cubicBezTo>
                  <a:cubicBezTo>
                    <a:pt x="130" y="389"/>
                    <a:pt x="131" y="390"/>
                    <a:pt x="130" y="392"/>
                  </a:cubicBezTo>
                  <a:cubicBezTo>
                    <a:pt x="129" y="392"/>
                    <a:pt x="128" y="390"/>
                    <a:pt x="128" y="389"/>
                  </a:cubicBezTo>
                  <a:close/>
                  <a:moveTo>
                    <a:pt x="128" y="361"/>
                  </a:moveTo>
                  <a:cubicBezTo>
                    <a:pt x="132" y="366"/>
                    <a:pt x="137" y="373"/>
                    <a:pt x="137" y="380"/>
                  </a:cubicBezTo>
                  <a:cubicBezTo>
                    <a:pt x="132" y="375"/>
                    <a:pt x="131" y="367"/>
                    <a:pt x="128" y="361"/>
                  </a:cubicBezTo>
                  <a:close/>
                  <a:moveTo>
                    <a:pt x="144" y="374"/>
                  </a:moveTo>
                  <a:cubicBezTo>
                    <a:pt x="146" y="376"/>
                    <a:pt x="149" y="378"/>
                    <a:pt x="150" y="382"/>
                  </a:cubicBezTo>
                  <a:cubicBezTo>
                    <a:pt x="150" y="383"/>
                    <a:pt x="149" y="384"/>
                    <a:pt x="147" y="385"/>
                  </a:cubicBezTo>
                  <a:cubicBezTo>
                    <a:pt x="146" y="381"/>
                    <a:pt x="141" y="377"/>
                    <a:pt x="144" y="374"/>
                  </a:cubicBezTo>
                  <a:close/>
                  <a:moveTo>
                    <a:pt x="147" y="326"/>
                  </a:moveTo>
                  <a:cubicBezTo>
                    <a:pt x="148" y="326"/>
                    <a:pt x="148" y="326"/>
                    <a:pt x="149" y="326"/>
                  </a:cubicBezTo>
                  <a:cubicBezTo>
                    <a:pt x="150" y="333"/>
                    <a:pt x="155" y="336"/>
                    <a:pt x="156" y="343"/>
                  </a:cubicBezTo>
                  <a:cubicBezTo>
                    <a:pt x="152" y="339"/>
                    <a:pt x="145" y="332"/>
                    <a:pt x="147" y="326"/>
                  </a:cubicBezTo>
                  <a:close/>
                  <a:moveTo>
                    <a:pt x="154" y="283"/>
                  </a:moveTo>
                  <a:cubicBezTo>
                    <a:pt x="156" y="285"/>
                    <a:pt x="158" y="287"/>
                    <a:pt x="159" y="290"/>
                  </a:cubicBezTo>
                  <a:cubicBezTo>
                    <a:pt x="156" y="290"/>
                    <a:pt x="153" y="286"/>
                    <a:pt x="154" y="283"/>
                  </a:cubicBezTo>
                  <a:close/>
                  <a:moveTo>
                    <a:pt x="163" y="328"/>
                  </a:moveTo>
                  <a:cubicBezTo>
                    <a:pt x="160" y="324"/>
                    <a:pt x="158" y="319"/>
                    <a:pt x="156" y="313"/>
                  </a:cubicBezTo>
                  <a:cubicBezTo>
                    <a:pt x="159" y="318"/>
                    <a:pt x="162" y="322"/>
                    <a:pt x="163" y="328"/>
                  </a:cubicBezTo>
                  <a:close/>
                  <a:moveTo>
                    <a:pt x="161" y="303"/>
                  </a:moveTo>
                  <a:cubicBezTo>
                    <a:pt x="164" y="304"/>
                    <a:pt x="165" y="307"/>
                    <a:pt x="164" y="308"/>
                  </a:cubicBezTo>
                  <a:cubicBezTo>
                    <a:pt x="162" y="308"/>
                    <a:pt x="162" y="305"/>
                    <a:pt x="161" y="303"/>
                  </a:cubicBezTo>
                  <a:close/>
                  <a:moveTo>
                    <a:pt x="162" y="402"/>
                  </a:moveTo>
                  <a:cubicBezTo>
                    <a:pt x="164" y="403"/>
                    <a:pt x="166" y="406"/>
                    <a:pt x="164" y="408"/>
                  </a:cubicBezTo>
                  <a:cubicBezTo>
                    <a:pt x="162" y="407"/>
                    <a:pt x="162" y="405"/>
                    <a:pt x="161" y="403"/>
                  </a:cubicBezTo>
                  <a:cubicBezTo>
                    <a:pt x="162" y="403"/>
                    <a:pt x="162" y="403"/>
                    <a:pt x="162" y="402"/>
                  </a:cubicBezTo>
                  <a:close/>
                  <a:moveTo>
                    <a:pt x="163" y="169"/>
                  </a:moveTo>
                  <a:cubicBezTo>
                    <a:pt x="166" y="174"/>
                    <a:pt x="172" y="179"/>
                    <a:pt x="169" y="187"/>
                  </a:cubicBezTo>
                  <a:cubicBezTo>
                    <a:pt x="167" y="182"/>
                    <a:pt x="162" y="176"/>
                    <a:pt x="163" y="169"/>
                  </a:cubicBezTo>
                  <a:close/>
                  <a:moveTo>
                    <a:pt x="168" y="313"/>
                  </a:moveTo>
                  <a:cubicBezTo>
                    <a:pt x="169" y="313"/>
                    <a:pt x="169" y="314"/>
                    <a:pt x="170" y="314"/>
                  </a:cubicBezTo>
                  <a:cubicBezTo>
                    <a:pt x="170" y="316"/>
                    <a:pt x="169" y="316"/>
                    <a:pt x="169" y="317"/>
                  </a:cubicBezTo>
                  <a:cubicBezTo>
                    <a:pt x="167" y="317"/>
                    <a:pt x="167" y="314"/>
                    <a:pt x="168" y="313"/>
                  </a:cubicBezTo>
                  <a:close/>
                  <a:moveTo>
                    <a:pt x="167" y="198"/>
                  </a:moveTo>
                  <a:cubicBezTo>
                    <a:pt x="169" y="198"/>
                    <a:pt x="170" y="202"/>
                    <a:pt x="169" y="204"/>
                  </a:cubicBezTo>
                  <a:cubicBezTo>
                    <a:pt x="168" y="202"/>
                    <a:pt x="165" y="200"/>
                    <a:pt x="167" y="198"/>
                  </a:cubicBezTo>
                  <a:close/>
                  <a:moveTo>
                    <a:pt x="166" y="410"/>
                  </a:moveTo>
                  <a:cubicBezTo>
                    <a:pt x="169" y="412"/>
                    <a:pt x="170" y="418"/>
                    <a:pt x="170" y="420"/>
                  </a:cubicBezTo>
                  <a:cubicBezTo>
                    <a:pt x="169" y="417"/>
                    <a:pt x="165" y="414"/>
                    <a:pt x="166" y="410"/>
                  </a:cubicBezTo>
                  <a:close/>
                  <a:moveTo>
                    <a:pt x="176" y="439"/>
                  </a:moveTo>
                  <a:cubicBezTo>
                    <a:pt x="176" y="437"/>
                    <a:pt x="178" y="442"/>
                    <a:pt x="179" y="443"/>
                  </a:cubicBezTo>
                  <a:cubicBezTo>
                    <a:pt x="179" y="445"/>
                    <a:pt x="178" y="446"/>
                    <a:pt x="178" y="448"/>
                  </a:cubicBezTo>
                  <a:cubicBezTo>
                    <a:pt x="176" y="447"/>
                    <a:pt x="177" y="443"/>
                    <a:pt x="174" y="442"/>
                  </a:cubicBezTo>
                  <a:cubicBezTo>
                    <a:pt x="176" y="441"/>
                    <a:pt x="176" y="441"/>
                    <a:pt x="176" y="439"/>
                  </a:cubicBezTo>
                  <a:close/>
                  <a:moveTo>
                    <a:pt x="175" y="462"/>
                  </a:moveTo>
                  <a:cubicBezTo>
                    <a:pt x="180" y="464"/>
                    <a:pt x="178" y="469"/>
                    <a:pt x="176" y="473"/>
                  </a:cubicBezTo>
                  <a:cubicBezTo>
                    <a:pt x="172" y="471"/>
                    <a:pt x="171" y="465"/>
                    <a:pt x="175" y="462"/>
                  </a:cubicBezTo>
                  <a:close/>
                  <a:moveTo>
                    <a:pt x="175" y="518"/>
                  </a:moveTo>
                  <a:cubicBezTo>
                    <a:pt x="172" y="516"/>
                    <a:pt x="172" y="511"/>
                    <a:pt x="173" y="508"/>
                  </a:cubicBezTo>
                  <a:cubicBezTo>
                    <a:pt x="175" y="510"/>
                    <a:pt x="176" y="514"/>
                    <a:pt x="175" y="518"/>
                  </a:cubicBezTo>
                  <a:close/>
                  <a:moveTo>
                    <a:pt x="176" y="531"/>
                  </a:moveTo>
                  <a:cubicBezTo>
                    <a:pt x="177" y="532"/>
                    <a:pt x="177" y="533"/>
                    <a:pt x="178" y="533"/>
                  </a:cubicBezTo>
                  <a:cubicBezTo>
                    <a:pt x="178" y="534"/>
                    <a:pt x="176" y="534"/>
                    <a:pt x="176" y="536"/>
                  </a:cubicBezTo>
                  <a:cubicBezTo>
                    <a:pt x="175" y="535"/>
                    <a:pt x="174" y="533"/>
                    <a:pt x="176" y="531"/>
                  </a:cubicBezTo>
                  <a:close/>
                  <a:moveTo>
                    <a:pt x="178" y="545"/>
                  </a:moveTo>
                  <a:cubicBezTo>
                    <a:pt x="177" y="546"/>
                    <a:pt x="177" y="548"/>
                    <a:pt x="175" y="548"/>
                  </a:cubicBezTo>
                  <a:cubicBezTo>
                    <a:pt x="175" y="546"/>
                    <a:pt x="176" y="545"/>
                    <a:pt x="176" y="543"/>
                  </a:cubicBezTo>
                  <a:cubicBezTo>
                    <a:pt x="178" y="543"/>
                    <a:pt x="177" y="545"/>
                    <a:pt x="178" y="545"/>
                  </a:cubicBezTo>
                  <a:close/>
                  <a:moveTo>
                    <a:pt x="177" y="570"/>
                  </a:moveTo>
                  <a:cubicBezTo>
                    <a:pt x="179" y="571"/>
                    <a:pt x="178" y="575"/>
                    <a:pt x="178" y="577"/>
                  </a:cubicBezTo>
                  <a:cubicBezTo>
                    <a:pt x="176" y="576"/>
                    <a:pt x="175" y="574"/>
                    <a:pt x="175" y="572"/>
                  </a:cubicBezTo>
                  <a:cubicBezTo>
                    <a:pt x="176" y="572"/>
                    <a:pt x="177" y="571"/>
                    <a:pt x="177" y="570"/>
                  </a:cubicBezTo>
                  <a:close/>
                  <a:moveTo>
                    <a:pt x="178" y="596"/>
                  </a:moveTo>
                  <a:cubicBezTo>
                    <a:pt x="180" y="594"/>
                    <a:pt x="178" y="598"/>
                    <a:pt x="179" y="599"/>
                  </a:cubicBezTo>
                  <a:cubicBezTo>
                    <a:pt x="178" y="599"/>
                    <a:pt x="178" y="598"/>
                    <a:pt x="177" y="598"/>
                  </a:cubicBezTo>
                  <a:cubicBezTo>
                    <a:pt x="176" y="597"/>
                    <a:pt x="179" y="597"/>
                    <a:pt x="178" y="596"/>
                  </a:cubicBezTo>
                  <a:close/>
                  <a:moveTo>
                    <a:pt x="179" y="537"/>
                  </a:moveTo>
                  <a:cubicBezTo>
                    <a:pt x="182" y="538"/>
                    <a:pt x="179" y="539"/>
                    <a:pt x="179" y="542"/>
                  </a:cubicBezTo>
                  <a:cubicBezTo>
                    <a:pt x="176" y="542"/>
                    <a:pt x="179" y="539"/>
                    <a:pt x="179" y="537"/>
                  </a:cubicBezTo>
                  <a:close/>
                  <a:moveTo>
                    <a:pt x="180" y="552"/>
                  </a:moveTo>
                  <a:cubicBezTo>
                    <a:pt x="183" y="553"/>
                    <a:pt x="180" y="555"/>
                    <a:pt x="180" y="557"/>
                  </a:cubicBezTo>
                  <a:cubicBezTo>
                    <a:pt x="178" y="556"/>
                    <a:pt x="181" y="555"/>
                    <a:pt x="180" y="552"/>
                  </a:cubicBezTo>
                  <a:close/>
                  <a:moveTo>
                    <a:pt x="181" y="584"/>
                  </a:moveTo>
                  <a:cubicBezTo>
                    <a:pt x="178" y="583"/>
                    <a:pt x="180" y="581"/>
                    <a:pt x="180" y="579"/>
                  </a:cubicBezTo>
                  <a:cubicBezTo>
                    <a:pt x="183" y="579"/>
                    <a:pt x="181" y="582"/>
                    <a:pt x="181" y="584"/>
                  </a:cubicBezTo>
                  <a:close/>
                  <a:moveTo>
                    <a:pt x="181" y="625"/>
                  </a:moveTo>
                  <a:cubicBezTo>
                    <a:pt x="180" y="623"/>
                    <a:pt x="179" y="621"/>
                    <a:pt x="179" y="619"/>
                  </a:cubicBezTo>
                  <a:cubicBezTo>
                    <a:pt x="181" y="620"/>
                    <a:pt x="181" y="623"/>
                    <a:pt x="181" y="625"/>
                  </a:cubicBezTo>
                  <a:close/>
                  <a:moveTo>
                    <a:pt x="182" y="558"/>
                  </a:moveTo>
                  <a:cubicBezTo>
                    <a:pt x="184" y="558"/>
                    <a:pt x="185" y="562"/>
                    <a:pt x="184" y="564"/>
                  </a:cubicBezTo>
                  <a:cubicBezTo>
                    <a:pt x="182" y="563"/>
                    <a:pt x="181" y="560"/>
                    <a:pt x="182" y="558"/>
                  </a:cubicBezTo>
                  <a:close/>
                  <a:moveTo>
                    <a:pt x="183" y="551"/>
                  </a:moveTo>
                  <a:cubicBezTo>
                    <a:pt x="181" y="550"/>
                    <a:pt x="183" y="547"/>
                    <a:pt x="184" y="545"/>
                  </a:cubicBezTo>
                  <a:cubicBezTo>
                    <a:pt x="185" y="546"/>
                    <a:pt x="186" y="546"/>
                    <a:pt x="185" y="548"/>
                  </a:cubicBezTo>
                  <a:cubicBezTo>
                    <a:pt x="183" y="548"/>
                    <a:pt x="185" y="551"/>
                    <a:pt x="183" y="551"/>
                  </a:cubicBezTo>
                  <a:close/>
                  <a:moveTo>
                    <a:pt x="186" y="549"/>
                  </a:moveTo>
                  <a:cubicBezTo>
                    <a:pt x="189" y="551"/>
                    <a:pt x="188" y="555"/>
                    <a:pt x="186" y="557"/>
                  </a:cubicBezTo>
                  <a:cubicBezTo>
                    <a:pt x="183" y="555"/>
                    <a:pt x="185" y="552"/>
                    <a:pt x="186" y="549"/>
                  </a:cubicBezTo>
                  <a:close/>
                  <a:moveTo>
                    <a:pt x="185" y="463"/>
                  </a:moveTo>
                  <a:cubicBezTo>
                    <a:pt x="184" y="460"/>
                    <a:pt x="186" y="459"/>
                    <a:pt x="187" y="457"/>
                  </a:cubicBezTo>
                  <a:cubicBezTo>
                    <a:pt x="190" y="459"/>
                    <a:pt x="191" y="463"/>
                    <a:pt x="190" y="467"/>
                  </a:cubicBezTo>
                  <a:cubicBezTo>
                    <a:pt x="185" y="467"/>
                    <a:pt x="189" y="462"/>
                    <a:pt x="185" y="463"/>
                  </a:cubicBezTo>
                  <a:close/>
                  <a:moveTo>
                    <a:pt x="184" y="439"/>
                  </a:moveTo>
                  <a:cubicBezTo>
                    <a:pt x="185" y="438"/>
                    <a:pt x="186" y="438"/>
                    <a:pt x="187" y="436"/>
                  </a:cubicBezTo>
                  <a:cubicBezTo>
                    <a:pt x="189" y="438"/>
                    <a:pt x="189" y="443"/>
                    <a:pt x="191" y="446"/>
                  </a:cubicBezTo>
                  <a:cubicBezTo>
                    <a:pt x="186" y="446"/>
                    <a:pt x="186" y="441"/>
                    <a:pt x="184" y="439"/>
                  </a:cubicBezTo>
                  <a:close/>
                  <a:moveTo>
                    <a:pt x="187" y="351"/>
                  </a:moveTo>
                  <a:cubicBezTo>
                    <a:pt x="189" y="350"/>
                    <a:pt x="188" y="349"/>
                    <a:pt x="188" y="348"/>
                  </a:cubicBezTo>
                  <a:cubicBezTo>
                    <a:pt x="191" y="349"/>
                    <a:pt x="191" y="352"/>
                    <a:pt x="191" y="355"/>
                  </a:cubicBezTo>
                  <a:cubicBezTo>
                    <a:pt x="189" y="355"/>
                    <a:pt x="191" y="351"/>
                    <a:pt x="187" y="351"/>
                  </a:cubicBezTo>
                  <a:close/>
                  <a:moveTo>
                    <a:pt x="187" y="325"/>
                  </a:moveTo>
                  <a:cubicBezTo>
                    <a:pt x="188" y="323"/>
                    <a:pt x="189" y="322"/>
                    <a:pt x="190" y="320"/>
                  </a:cubicBezTo>
                  <a:cubicBezTo>
                    <a:pt x="194" y="322"/>
                    <a:pt x="195" y="328"/>
                    <a:pt x="194" y="333"/>
                  </a:cubicBezTo>
                  <a:cubicBezTo>
                    <a:pt x="191" y="331"/>
                    <a:pt x="190" y="327"/>
                    <a:pt x="187" y="325"/>
                  </a:cubicBezTo>
                  <a:close/>
                  <a:moveTo>
                    <a:pt x="193" y="249"/>
                  </a:moveTo>
                  <a:cubicBezTo>
                    <a:pt x="194" y="247"/>
                    <a:pt x="192" y="247"/>
                    <a:pt x="193" y="244"/>
                  </a:cubicBezTo>
                  <a:cubicBezTo>
                    <a:pt x="195" y="245"/>
                    <a:pt x="195" y="247"/>
                    <a:pt x="196" y="249"/>
                  </a:cubicBezTo>
                  <a:cubicBezTo>
                    <a:pt x="195" y="249"/>
                    <a:pt x="194" y="249"/>
                    <a:pt x="193" y="249"/>
                  </a:cubicBezTo>
                  <a:close/>
                  <a:moveTo>
                    <a:pt x="195" y="168"/>
                  </a:moveTo>
                  <a:cubicBezTo>
                    <a:pt x="195" y="168"/>
                    <a:pt x="196" y="169"/>
                    <a:pt x="196" y="169"/>
                  </a:cubicBezTo>
                  <a:cubicBezTo>
                    <a:pt x="196" y="165"/>
                    <a:pt x="193" y="166"/>
                    <a:pt x="193" y="161"/>
                  </a:cubicBezTo>
                  <a:cubicBezTo>
                    <a:pt x="192" y="163"/>
                    <a:pt x="191" y="164"/>
                    <a:pt x="190" y="161"/>
                  </a:cubicBezTo>
                  <a:cubicBezTo>
                    <a:pt x="190" y="159"/>
                    <a:pt x="191" y="162"/>
                    <a:pt x="192" y="161"/>
                  </a:cubicBezTo>
                  <a:cubicBezTo>
                    <a:pt x="192" y="160"/>
                    <a:pt x="191" y="159"/>
                    <a:pt x="191" y="158"/>
                  </a:cubicBezTo>
                  <a:cubicBezTo>
                    <a:pt x="189" y="158"/>
                    <a:pt x="191" y="160"/>
                    <a:pt x="189" y="160"/>
                  </a:cubicBezTo>
                  <a:cubicBezTo>
                    <a:pt x="189" y="158"/>
                    <a:pt x="191" y="158"/>
                    <a:pt x="190" y="155"/>
                  </a:cubicBezTo>
                  <a:cubicBezTo>
                    <a:pt x="191" y="156"/>
                    <a:pt x="191" y="155"/>
                    <a:pt x="191" y="155"/>
                  </a:cubicBezTo>
                  <a:cubicBezTo>
                    <a:pt x="196" y="157"/>
                    <a:pt x="195" y="163"/>
                    <a:pt x="198" y="167"/>
                  </a:cubicBezTo>
                  <a:cubicBezTo>
                    <a:pt x="198" y="168"/>
                    <a:pt x="196" y="169"/>
                    <a:pt x="196" y="170"/>
                  </a:cubicBezTo>
                  <a:cubicBezTo>
                    <a:pt x="195" y="170"/>
                    <a:pt x="195" y="169"/>
                    <a:pt x="195" y="168"/>
                  </a:cubicBezTo>
                  <a:close/>
                  <a:moveTo>
                    <a:pt x="194" y="108"/>
                  </a:moveTo>
                  <a:cubicBezTo>
                    <a:pt x="196" y="110"/>
                    <a:pt x="197" y="113"/>
                    <a:pt x="199" y="116"/>
                  </a:cubicBezTo>
                  <a:cubicBezTo>
                    <a:pt x="196" y="114"/>
                    <a:pt x="195" y="111"/>
                    <a:pt x="194" y="108"/>
                  </a:cubicBezTo>
                  <a:close/>
                  <a:moveTo>
                    <a:pt x="197" y="95"/>
                  </a:moveTo>
                  <a:cubicBezTo>
                    <a:pt x="195" y="93"/>
                    <a:pt x="194" y="89"/>
                    <a:pt x="193" y="86"/>
                  </a:cubicBezTo>
                  <a:cubicBezTo>
                    <a:pt x="192" y="84"/>
                    <a:pt x="194" y="84"/>
                    <a:pt x="194" y="82"/>
                  </a:cubicBezTo>
                  <a:cubicBezTo>
                    <a:pt x="196" y="86"/>
                    <a:pt x="198" y="91"/>
                    <a:pt x="197" y="95"/>
                  </a:cubicBezTo>
                  <a:close/>
                  <a:moveTo>
                    <a:pt x="197" y="69"/>
                  </a:moveTo>
                  <a:cubicBezTo>
                    <a:pt x="195" y="69"/>
                    <a:pt x="196" y="64"/>
                    <a:pt x="193" y="64"/>
                  </a:cubicBezTo>
                  <a:cubicBezTo>
                    <a:pt x="193" y="60"/>
                    <a:pt x="192" y="58"/>
                    <a:pt x="194" y="56"/>
                  </a:cubicBezTo>
                  <a:cubicBezTo>
                    <a:pt x="196" y="59"/>
                    <a:pt x="198" y="65"/>
                    <a:pt x="197" y="69"/>
                  </a:cubicBezTo>
                  <a:close/>
                  <a:moveTo>
                    <a:pt x="193" y="77"/>
                  </a:moveTo>
                  <a:cubicBezTo>
                    <a:pt x="192" y="79"/>
                    <a:pt x="192" y="81"/>
                    <a:pt x="190" y="81"/>
                  </a:cubicBezTo>
                  <a:cubicBezTo>
                    <a:pt x="189" y="78"/>
                    <a:pt x="187" y="75"/>
                    <a:pt x="185" y="72"/>
                  </a:cubicBezTo>
                  <a:cubicBezTo>
                    <a:pt x="185" y="70"/>
                    <a:pt x="188" y="70"/>
                    <a:pt x="187" y="68"/>
                  </a:cubicBezTo>
                  <a:cubicBezTo>
                    <a:pt x="192" y="68"/>
                    <a:pt x="191" y="75"/>
                    <a:pt x="193" y="77"/>
                  </a:cubicBezTo>
                  <a:close/>
                  <a:moveTo>
                    <a:pt x="185" y="90"/>
                  </a:moveTo>
                  <a:cubicBezTo>
                    <a:pt x="184" y="87"/>
                    <a:pt x="183" y="84"/>
                    <a:pt x="181" y="83"/>
                  </a:cubicBezTo>
                  <a:cubicBezTo>
                    <a:pt x="180" y="80"/>
                    <a:pt x="182" y="80"/>
                    <a:pt x="182" y="78"/>
                  </a:cubicBezTo>
                  <a:cubicBezTo>
                    <a:pt x="185" y="80"/>
                    <a:pt x="187" y="86"/>
                    <a:pt x="185" y="90"/>
                  </a:cubicBezTo>
                  <a:close/>
                  <a:moveTo>
                    <a:pt x="179" y="77"/>
                  </a:moveTo>
                  <a:cubicBezTo>
                    <a:pt x="176" y="75"/>
                    <a:pt x="177" y="73"/>
                    <a:pt x="175" y="70"/>
                  </a:cubicBezTo>
                  <a:cubicBezTo>
                    <a:pt x="174" y="70"/>
                    <a:pt x="174" y="71"/>
                    <a:pt x="173" y="70"/>
                  </a:cubicBezTo>
                  <a:cubicBezTo>
                    <a:pt x="175" y="69"/>
                    <a:pt x="172" y="64"/>
                    <a:pt x="176" y="62"/>
                  </a:cubicBezTo>
                  <a:cubicBezTo>
                    <a:pt x="178" y="67"/>
                    <a:pt x="183" y="72"/>
                    <a:pt x="179" y="77"/>
                  </a:cubicBezTo>
                  <a:close/>
                  <a:moveTo>
                    <a:pt x="170" y="60"/>
                  </a:moveTo>
                  <a:cubicBezTo>
                    <a:pt x="170" y="58"/>
                    <a:pt x="167" y="57"/>
                    <a:pt x="166" y="55"/>
                  </a:cubicBezTo>
                  <a:cubicBezTo>
                    <a:pt x="168" y="53"/>
                    <a:pt x="170" y="50"/>
                    <a:pt x="169" y="46"/>
                  </a:cubicBezTo>
                  <a:cubicBezTo>
                    <a:pt x="173" y="48"/>
                    <a:pt x="176" y="58"/>
                    <a:pt x="170" y="60"/>
                  </a:cubicBezTo>
                  <a:close/>
                  <a:moveTo>
                    <a:pt x="166" y="73"/>
                  </a:moveTo>
                  <a:cubicBezTo>
                    <a:pt x="163" y="72"/>
                    <a:pt x="166" y="69"/>
                    <a:pt x="167" y="69"/>
                  </a:cubicBezTo>
                  <a:cubicBezTo>
                    <a:pt x="166" y="67"/>
                    <a:pt x="164" y="69"/>
                    <a:pt x="164" y="70"/>
                  </a:cubicBezTo>
                  <a:cubicBezTo>
                    <a:pt x="160" y="67"/>
                    <a:pt x="165" y="63"/>
                    <a:pt x="164" y="61"/>
                  </a:cubicBezTo>
                  <a:cubicBezTo>
                    <a:pt x="167" y="64"/>
                    <a:pt x="169" y="70"/>
                    <a:pt x="166" y="73"/>
                  </a:cubicBezTo>
                  <a:close/>
                  <a:moveTo>
                    <a:pt x="168" y="100"/>
                  </a:moveTo>
                  <a:cubicBezTo>
                    <a:pt x="164" y="98"/>
                    <a:pt x="160" y="93"/>
                    <a:pt x="162" y="89"/>
                  </a:cubicBezTo>
                  <a:cubicBezTo>
                    <a:pt x="164" y="92"/>
                    <a:pt x="168" y="96"/>
                    <a:pt x="168" y="100"/>
                  </a:cubicBezTo>
                  <a:close/>
                  <a:moveTo>
                    <a:pt x="160" y="61"/>
                  </a:moveTo>
                  <a:cubicBezTo>
                    <a:pt x="158" y="60"/>
                    <a:pt x="160" y="57"/>
                    <a:pt x="162" y="57"/>
                  </a:cubicBezTo>
                  <a:cubicBezTo>
                    <a:pt x="161" y="59"/>
                    <a:pt x="161" y="59"/>
                    <a:pt x="160" y="61"/>
                  </a:cubicBezTo>
                  <a:close/>
                  <a:moveTo>
                    <a:pt x="153" y="100"/>
                  </a:moveTo>
                  <a:cubicBezTo>
                    <a:pt x="150" y="99"/>
                    <a:pt x="151" y="95"/>
                    <a:pt x="148" y="94"/>
                  </a:cubicBezTo>
                  <a:cubicBezTo>
                    <a:pt x="148" y="92"/>
                    <a:pt x="151" y="93"/>
                    <a:pt x="150" y="90"/>
                  </a:cubicBezTo>
                  <a:cubicBezTo>
                    <a:pt x="153" y="92"/>
                    <a:pt x="155" y="97"/>
                    <a:pt x="153" y="100"/>
                  </a:cubicBezTo>
                  <a:close/>
                  <a:moveTo>
                    <a:pt x="148" y="87"/>
                  </a:moveTo>
                  <a:cubicBezTo>
                    <a:pt x="147" y="86"/>
                    <a:pt x="145" y="87"/>
                    <a:pt x="146" y="89"/>
                  </a:cubicBezTo>
                  <a:cubicBezTo>
                    <a:pt x="143" y="87"/>
                    <a:pt x="142" y="82"/>
                    <a:pt x="145" y="80"/>
                  </a:cubicBezTo>
                  <a:cubicBezTo>
                    <a:pt x="147" y="81"/>
                    <a:pt x="146" y="84"/>
                    <a:pt x="148" y="85"/>
                  </a:cubicBezTo>
                  <a:cubicBezTo>
                    <a:pt x="148" y="85"/>
                    <a:pt x="148" y="86"/>
                    <a:pt x="148" y="87"/>
                  </a:cubicBezTo>
                  <a:close/>
                  <a:moveTo>
                    <a:pt x="145" y="115"/>
                  </a:moveTo>
                  <a:cubicBezTo>
                    <a:pt x="144" y="116"/>
                    <a:pt x="145" y="118"/>
                    <a:pt x="143" y="117"/>
                  </a:cubicBezTo>
                  <a:cubicBezTo>
                    <a:pt x="143" y="114"/>
                    <a:pt x="137" y="109"/>
                    <a:pt x="143" y="108"/>
                  </a:cubicBezTo>
                  <a:cubicBezTo>
                    <a:pt x="142" y="112"/>
                    <a:pt x="145" y="112"/>
                    <a:pt x="145" y="115"/>
                  </a:cubicBezTo>
                  <a:close/>
                  <a:moveTo>
                    <a:pt x="140" y="80"/>
                  </a:moveTo>
                  <a:cubicBezTo>
                    <a:pt x="136" y="77"/>
                    <a:pt x="136" y="71"/>
                    <a:pt x="139" y="66"/>
                  </a:cubicBezTo>
                  <a:cubicBezTo>
                    <a:pt x="140" y="70"/>
                    <a:pt x="145" y="78"/>
                    <a:pt x="140" y="80"/>
                  </a:cubicBezTo>
                  <a:close/>
                  <a:moveTo>
                    <a:pt x="139" y="106"/>
                  </a:moveTo>
                  <a:cubicBezTo>
                    <a:pt x="137" y="105"/>
                    <a:pt x="134" y="102"/>
                    <a:pt x="136" y="99"/>
                  </a:cubicBezTo>
                  <a:cubicBezTo>
                    <a:pt x="137" y="101"/>
                    <a:pt x="140" y="103"/>
                    <a:pt x="139" y="106"/>
                  </a:cubicBezTo>
                  <a:close/>
                  <a:moveTo>
                    <a:pt x="133" y="68"/>
                  </a:moveTo>
                  <a:cubicBezTo>
                    <a:pt x="130" y="63"/>
                    <a:pt x="131" y="58"/>
                    <a:pt x="134" y="53"/>
                  </a:cubicBezTo>
                  <a:cubicBezTo>
                    <a:pt x="139" y="57"/>
                    <a:pt x="137" y="65"/>
                    <a:pt x="133" y="68"/>
                  </a:cubicBezTo>
                  <a:close/>
                  <a:moveTo>
                    <a:pt x="133" y="95"/>
                  </a:moveTo>
                  <a:cubicBezTo>
                    <a:pt x="130" y="93"/>
                    <a:pt x="129" y="90"/>
                    <a:pt x="129" y="87"/>
                  </a:cubicBezTo>
                  <a:cubicBezTo>
                    <a:pt x="131" y="88"/>
                    <a:pt x="132" y="92"/>
                    <a:pt x="133" y="95"/>
                  </a:cubicBezTo>
                  <a:close/>
                  <a:moveTo>
                    <a:pt x="126" y="70"/>
                  </a:moveTo>
                  <a:cubicBezTo>
                    <a:pt x="128" y="71"/>
                    <a:pt x="128" y="73"/>
                    <a:pt x="129" y="74"/>
                  </a:cubicBezTo>
                  <a:cubicBezTo>
                    <a:pt x="127" y="74"/>
                    <a:pt x="126" y="72"/>
                    <a:pt x="126" y="70"/>
                  </a:cubicBezTo>
                  <a:close/>
                  <a:moveTo>
                    <a:pt x="126" y="84"/>
                  </a:moveTo>
                  <a:cubicBezTo>
                    <a:pt x="125" y="82"/>
                    <a:pt x="123" y="79"/>
                    <a:pt x="124" y="76"/>
                  </a:cubicBezTo>
                  <a:cubicBezTo>
                    <a:pt x="125" y="78"/>
                    <a:pt x="128" y="81"/>
                    <a:pt x="126" y="84"/>
                  </a:cubicBezTo>
                  <a:close/>
                  <a:moveTo>
                    <a:pt x="123" y="91"/>
                  </a:moveTo>
                  <a:cubicBezTo>
                    <a:pt x="120" y="91"/>
                    <a:pt x="121" y="86"/>
                    <a:pt x="119" y="85"/>
                  </a:cubicBezTo>
                  <a:cubicBezTo>
                    <a:pt x="118" y="83"/>
                    <a:pt x="121" y="83"/>
                    <a:pt x="120" y="81"/>
                  </a:cubicBezTo>
                  <a:cubicBezTo>
                    <a:pt x="123" y="85"/>
                    <a:pt x="123" y="86"/>
                    <a:pt x="123" y="91"/>
                  </a:cubicBezTo>
                  <a:close/>
                  <a:moveTo>
                    <a:pt x="118" y="66"/>
                  </a:moveTo>
                  <a:cubicBezTo>
                    <a:pt x="119" y="65"/>
                    <a:pt x="120" y="68"/>
                    <a:pt x="120" y="70"/>
                  </a:cubicBezTo>
                  <a:cubicBezTo>
                    <a:pt x="119" y="69"/>
                    <a:pt x="119" y="67"/>
                    <a:pt x="118" y="66"/>
                  </a:cubicBezTo>
                  <a:close/>
                  <a:moveTo>
                    <a:pt x="119" y="55"/>
                  </a:moveTo>
                  <a:cubicBezTo>
                    <a:pt x="117" y="55"/>
                    <a:pt x="118" y="52"/>
                    <a:pt x="119" y="51"/>
                  </a:cubicBezTo>
                  <a:cubicBezTo>
                    <a:pt x="121" y="52"/>
                    <a:pt x="118" y="53"/>
                    <a:pt x="119" y="55"/>
                  </a:cubicBezTo>
                  <a:close/>
                  <a:moveTo>
                    <a:pt x="117" y="51"/>
                  </a:moveTo>
                  <a:cubicBezTo>
                    <a:pt x="115" y="49"/>
                    <a:pt x="117" y="48"/>
                    <a:pt x="117" y="46"/>
                  </a:cubicBezTo>
                  <a:cubicBezTo>
                    <a:pt x="120" y="46"/>
                    <a:pt x="119" y="52"/>
                    <a:pt x="117" y="51"/>
                  </a:cubicBezTo>
                  <a:close/>
                  <a:moveTo>
                    <a:pt x="117" y="79"/>
                  </a:moveTo>
                  <a:cubicBezTo>
                    <a:pt x="117" y="77"/>
                    <a:pt x="114" y="73"/>
                    <a:pt x="115" y="70"/>
                  </a:cubicBezTo>
                  <a:cubicBezTo>
                    <a:pt x="117" y="73"/>
                    <a:pt x="118" y="77"/>
                    <a:pt x="117" y="79"/>
                  </a:cubicBezTo>
                  <a:close/>
                  <a:moveTo>
                    <a:pt x="119" y="97"/>
                  </a:moveTo>
                  <a:cubicBezTo>
                    <a:pt x="119" y="100"/>
                    <a:pt x="117" y="101"/>
                    <a:pt x="116" y="105"/>
                  </a:cubicBezTo>
                  <a:cubicBezTo>
                    <a:pt x="115" y="102"/>
                    <a:pt x="112" y="101"/>
                    <a:pt x="112" y="98"/>
                  </a:cubicBezTo>
                  <a:cubicBezTo>
                    <a:pt x="111" y="90"/>
                    <a:pt x="119" y="90"/>
                    <a:pt x="119" y="97"/>
                  </a:cubicBezTo>
                  <a:close/>
                  <a:moveTo>
                    <a:pt x="109" y="62"/>
                  </a:moveTo>
                  <a:cubicBezTo>
                    <a:pt x="111" y="60"/>
                    <a:pt x="112" y="57"/>
                    <a:pt x="114" y="55"/>
                  </a:cubicBezTo>
                  <a:cubicBezTo>
                    <a:pt x="115" y="58"/>
                    <a:pt x="114" y="58"/>
                    <a:pt x="115" y="60"/>
                  </a:cubicBezTo>
                  <a:cubicBezTo>
                    <a:pt x="112" y="57"/>
                    <a:pt x="112" y="64"/>
                    <a:pt x="109" y="62"/>
                  </a:cubicBezTo>
                  <a:close/>
                  <a:moveTo>
                    <a:pt x="105" y="61"/>
                  </a:moveTo>
                  <a:cubicBezTo>
                    <a:pt x="105" y="59"/>
                    <a:pt x="105" y="57"/>
                    <a:pt x="104" y="56"/>
                  </a:cubicBezTo>
                  <a:cubicBezTo>
                    <a:pt x="104" y="53"/>
                    <a:pt x="107" y="52"/>
                    <a:pt x="107" y="49"/>
                  </a:cubicBezTo>
                  <a:cubicBezTo>
                    <a:pt x="105" y="49"/>
                    <a:pt x="105" y="49"/>
                    <a:pt x="107" y="49"/>
                  </a:cubicBezTo>
                  <a:cubicBezTo>
                    <a:pt x="107" y="49"/>
                    <a:pt x="107" y="49"/>
                    <a:pt x="107" y="49"/>
                  </a:cubicBezTo>
                  <a:cubicBezTo>
                    <a:pt x="108" y="48"/>
                    <a:pt x="109" y="47"/>
                    <a:pt x="109" y="46"/>
                  </a:cubicBezTo>
                  <a:cubicBezTo>
                    <a:pt x="114" y="51"/>
                    <a:pt x="109" y="58"/>
                    <a:pt x="105" y="61"/>
                  </a:cubicBezTo>
                  <a:close/>
                  <a:moveTo>
                    <a:pt x="102" y="49"/>
                  </a:moveTo>
                  <a:cubicBezTo>
                    <a:pt x="101" y="49"/>
                    <a:pt x="100" y="49"/>
                    <a:pt x="99" y="49"/>
                  </a:cubicBezTo>
                  <a:cubicBezTo>
                    <a:pt x="101" y="44"/>
                    <a:pt x="101" y="38"/>
                    <a:pt x="107" y="36"/>
                  </a:cubicBezTo>
                  <a:cubicBezTo>
                    <a:pt x="106" y="41"/>
                    <a:pt x="103" y="44"/>
                    <a:pt x="102" y="49"/>
                  </a:cubicBezTo>
                  <a:close/>
                  <a:moveTo>
                    <a:pt x="101" y="61"/>
                  </a:moveTo>
                  <a:cubicBezTo>
                    <a:pt x="104" y="63"/>
                    <a:pt x="104" y="69"/>
                    <a:pt x="101" y="72"/>
                  </a:cubicBezTo>
                  <a:cubicBezTo>
                    <a:pt x="99" y="69"/>
                    <a:pt x="98" y="64"/>
                    <a:pt x="101" y="61"/>
                  </a:cubicBezTo>
                  <a:close/>
                  <a:moveTo>
                    <a:pt x="100" y="87"/>
                  </a:moveTo>
                  <a:cubicBezTo>
                    <a:pt x="103" y="87"/>
                    <a:pt x="102" y="90"/>
                    <a:pt x="101" y="92"/>
                  </a:cubicBezTo>
                  <a:cubicBezTo>
                    <a:pt x="99" y="92"/>
                    <a:pt x="99" y="88"/>
                    <a:pt x="100" y="87"/>
                  </a:cubicBezTo>
                  <a:close/>
                  <a:moveTo>
                    <a:pt x="99" y="185"/>
                  </a:moveTo>
                  <a:cubicBezTo>
                    <a:pt x="97" y="183"/>
                    <a:pt x="99" y="180"/>
                    <a:pt x="99" y="177"/>
                  </a:cubicBezTo>
                  <a:cubicBezTo>
                    <a:pt x="103" y="177"/>
                    <a:pt x="102" y="185"/>
                    <a:pt x="99" y="185"/>
                  </a:cubicBezTo>
                  <a:close/>
                  <a:moveTo>
                    <a:pt x="98" y="159"/>
                  </a:moveTo>
                  <a:cubicBezTo>
                    <a:pt x="97" y="156"/>
                    <a:pt x="98" y="155"/>
                    <a:pt x="99" y="153"/>
                  </a:cubicBezTo>
                  <a:cubicBezTo>
                    <a:pt x="101" y="154"/>
                    <a:pt x="100" y="157"/>
                    <a:pt x="101" y="158"/>
                  </a:cubicBezTo>
                  <a:cubicBezTo>
                    <a:pt x="99" y="158"/>
                    <a:pt x="99" y="159"/>
                    <a:pt x="98" y="159"/>
                  </a:cubicBezTo>
                  <a:close/>
                  <a:moveTo>
                    <a:pt x="98" y="472"/>
                  </a:moveTo>
                  <a:cubicBezTo>
                    <a:pt x="101" y="474"/>
                    <a:pt x="103" y="478"/>
                    <a:pt x="101" y="481"/>
                  </a:cubicBezTo>
                  <a:cubicBezTo>
                    <a:pt x="98" y="479"/>
                    <a:pt x="96" y="476"/>
                    <a:pt x="98" y="472"/>
                  </a:cubicBezTo>
                  <a:close/>
                  <a:moveTo>
                    <a:pt x="98" y="552"/>
                  </a:moveTo>
                  <a:cubicBezTo>
                    <a:pt x="101" y="555"/>
                    <a:pt x="99" y="557"/>
                    <a:pt x="101" y="561"/>
                  </a:cubicBezTo>
                  <a:cubicBezTo>
                    <a:pt x="98" y="560"/>
                    <a:pt x="96" y="555"/>
                    <a:pt x="98" y="552"/>
                  </a:cubicBezTo>
                  <a:close/>
                  <a:moveTo>
                    <a:pt x="101" y="595"/>
                  </a:moveTo>
                  <a:cubicBezTo>
                    <a:pt x="102" y="597"/>
                    <a:pt x="103" y="598"/>
                    <a:pt x="102" y="600"/>
                  </a:cubicBezTo>
                  <a:cubicBezTo>
                    <a:pt x="100" y="600"/>
                    <a:pt x="100" y="597"/>
                    <a:pt x="101" y="595"/>
                  </a:cubicBezTo>
                  <a:close/>
                  <a:moveTo>
                    <a:pt x="110" y="598"/>
                  </a:moveTo>
                  <a:cubicBezTo>
                    <a:pt x="110" y="598"/>
                    <a:pt x="111" y="598"/>
                    <a:pt x="111" y="597"/>
                  </a:cubicBezTo>
                  <a:cubicBezTo>
                    <a:pt x="114" y="597"/>
                    <a:pt x="112" y="600"/>
                    <a:pt x="111" y="601"/>
                  </a:cubicBezTo>
                  <a:cubicBezTo>
                    <a:pt x="110" y="601"/>
                    <a:pt x="112" y="598"/>
                    <a:pt x="110" y="598"/>
                  </a:cubicBezTo>
                  <a:close/>
                  <a:moveTo>
                    <a:pt x="111" y="584"/>
                  </a:moveTo>
                  <a:cubicBezTo>
                    <a:pt x="108" y="577"/>
                    <a:pt x="111" y="572"/>
                    <a:pt x="114" y="567"/>
                  </a:cubicBezTo>
                  <a:cubicBezTo>
                    <a:pt x="116" y="571"/>
                    <a:pt x="115" y="580"/>
                    <a:pt x="111" y="584"/>
                  </a:cubicBezTo>
                  <a:close/>
                  <a:moveTo>
                    <a:pt x="113" y="560"/>
                  </a:moveTo>
                  <a:cubicBezTo>
                    <a:pt x="112" y="559"/>
                    <a:pt x="114" y="556"/>
                    <a:pt x="116" y="555"/>
                  </a:cubicBezTo>
                  <a:cubicBezTo>
                    <a:pt x="115" y="557"/>
                    <a:pt x="115" y="559"/>
                    <a:pt x="113" y="560"/>
                  </a:cubicBezTo>
                  <a:close/>
                  <a:moveTo>
                    <a:pt x="111" y="560"/>
                  </a:moveTo>
                  <a:cubicBezTo>
                    <a:pt x="107" y="551"/>
                    <a:pt x="115" y="544"/>
                    <a:pt x="117" y="537"/>
                  </a:cubicBezTo>
                  <a:cubicBezTo>
                    <a:pt x="121" y="544"/>
                    <a:pt x="113" y="556"/>
                    <a:pt x="111" y="560"/>
                  </a:cubicBezTo>
                  <a:close/>
                  <a:moveTo>
                    <a:pt x="114" y="536"/>
                  </a:moveTo>
                  <a:cubicBezTo>
                    <a:pt x="114" y="531"/>
                    <a:pt x="115" y="521"/>
                    <a:pt x="118" y="518"/>
                  </a:cubicBezTo>
                  <a:cubicBezTo>
                    <a:pt x="120" y="523"/>
                    <a:pt x="117" y="532"/>
                    <a:pt x="114" y="536"/>
                  </a:cubicBezTo>
                  <a:close/>
                  <a:moveTo>
                    <a:pt x="118" y="517"/>
                  </a:moveTo>
                  <a:cubicBezTo>
                    <a:pt x="117" y="512"/>
                    <a:pt x="120" y="507"/>
                    <a:pt x="120" y="502"/>
                  </a:cubicBezTo>
                  <a:cubicBezTo>
                    <a:pt x="121" y="505"/>
                    <a:pt x="121" y="514"/>
                    <a:pt x="118" y="517"/>
                  </a:cubicBezTo>
                  <a:close/>
                  <a:moveTo>
                    <a:pt x="120" y="460"/>
                  </a:moveTo>
                  <a:cubicBezTo>
                    <a:pt x="119" y="457"/>
                    <a:pt x="117" y="454"/>
                    <a:pt x="120" y="451"/>
                  </a:cubicBezTo>
                  <a:cubicBezTo>
                    <a:pt x="122" y="452"/>
                    <a:pt x="121" y="452"/>
                    <a:pt x="124" y="451"/>
                  </a:cubicBezTo>
                  <a:cubicBezTo>
                    <a:pt x="123" y="447"/>
                    <a:pt x="124" y="444"/>
                    <a:pt x="126" y="439"/>
                  </a:cubicBezTo>
                  <a:cubicBezTo>
                    <a:pt x="128" y="439"/>
                    <a:pt x="129" y="443"/>
                    <a:pt x="131" y="441"/>
                  </a:cubicBezTo>
                  <a:cubicBezTo>
                    <a:pt x="132" y="443"/>
                    <a:pt x="130" y="447"/>
                    <a:pt x="130" y="450"/>
                  </a:cubicBezTo>
                  <a:cubicBezTo>
                    <a:pt x="129" y="449"/>
                    <a:pt x="128" y="449"/>
                    <a:pt x="129" y="447"/>
                  </a:cubicBezTo>
                  <a:cubicBezTo>
                    <a:pt x="125" y="451"/>
                    <a:pt x="123" y="456"/>
                    <a:pt x="120" y="460"/>
                  </a:cubicBezTo>
                  <a:close/>
                  <a:moveTo>
                    <a:pt x="130" y="432"/>
                  </a:moveTo>
                  <a:cubicBezTo>
                    <a:pt x="132" y="431"/>
                    <a:pt x="133" y="430"/>
                    <a:pt x="133" y="428"/>
                  </a:cubicBezTo>
                  <a:cubicBezTo>
                    <a:pt x="134" y="428"/>
                    <a:pt x="135" y="428"/>
                    <a:pt x="135" y="428"/>
                  </a:cubicBezTo>
                  <a:cubicBezTo>
                    <a:pt x="135" y="432"/>
                    <a:pt x="134" y="434"/>
                    <a:pt x="132" y="436"/>
                  </a:cubicBezTo>
                  <a:cubicBezTo>
                    <a:pt x="131" y="436"/>
                    <a:pt x="131" y="434"/>
                    <a:pt x="130" y="432"/>
                  </a:cubicBezTo>
                  <a:close/>
                  <a:moveTo>
                    <a:pt x="133" y="421"/>
                  </a:moveTo>
                  <a:cubicBezTo>
                    <a:pt x="132" y="419"/>
                    <a:pt x="131" y="417"/>
                    <a:pt x="130" y="414"/>
                  </a:cubicBezTo>
                  <a:cubicBezTo>
                    <a:pt x="133" y="413"/>
                    <a:pt x="138" y="411"/>
                    <a:pt x="140" y="413"/>
                  </a:cubicBezTo>
                  <a:cubicBezTo>
                    <a:pt x="141" y="419"/>
                    <a:pt x="136" y="420"/>
                    <a:pt x="133" y="421"/>
                  </a:cubicBezTo>
                  <a:close/>
                  <a:moveTo>
                    <a:pt x="156" y="433"/>
                  </a:moveTo>
                  <a:cubicBezTo>
                    <a:pt x="153" y="440"/>
                    <a:pt x="159" y="445"/>
                    <a:pt x="156" y="451"/>
                  </a:cubicBezTo>
                  <a:cubicBezTo>
                    <a:pt x="154" y="445"/>
                    <a:pt x="153" y="441"/>
                    <a:pt x="153" y="433"/>
                  </a:cubicBezTo>
                  <a:cubicBezTo>
                    <a:pt x="154" y="433"/>
                    <a:pt x="155" y="433"/>
                    <a:pt x="156" y="433"/>
                  </a:cubicBezTo>
                  <a:close/>
                  <a:moveTo>
                    <a:pt x="154" y="390"/>
                  </a:moveTo>
                  <a:cubicBezTo>
                    <a:pt x="157" y="393"/>
                    <a:pt x="160" y="397"/>
                    <a:pt x="160" y="401"/>
                  </a:cubicBezTo>
                  <a:cubicBezTo>
                    <a:pt x="157" y="398"/>
                    <a:pt x="155" y="394"/>
                    <a:pt x="154" y="390"/>
                  </a:cubicBezTo>
                  <a:close/>
                  <a:moveTo>
                    <a:pt x="163" y="477"/>
                  </a:moveTo>
                  <a:cubicBezTo>
                    <a:pt x="163" y="479"/>
                    <a:pt x="160" y="479"/>
                    <a:pt x="160" y="476"/>
                  </a:cubicBezTo>
                  <a:cubicBezTo>
                    <a:pt x="161" y="475"/>
                    <a:pt x="162" y="477"/>
                    <a:pt x="163" y="477"/>
                  </a:cubicBezTo>
                  <a:close/>
                  <a:moveTo>
                    <a:pt x="165" y="490"/>
                  </a:moveTo>
                  <a:cubicBezTo>
                    <a:pt x="163" y="488"/>
                    <a:pt x="164" y="484"/>
                    <a:pt x="163" y="481"/>
                  </a:cubicBezTo>
                  <a:cubicBezTo>
                    <a:pt x="167" y="482"/>
                    <a:pt x="163" y="487"/>
                    <a:pt x="165" y="490"/>
                  </a:cubicBezTo>
                  <a:close/>
                  <a:moveTo>
                    <a:pt x="163" y="439"/>
                  </a:moveTo>
                  <a:cubicBezTo>
                    <a:pt x="165" y="443"/>
                    <a:pt x="170" y="449"/>
                    <a:pt x="166" y="453"/>
                  </a:cubicBezTo>
                  <a:cubicBezTo>
                    <a:pt x="161" y="450"/>
                    <a:pt x="164" y="443"/>
                    <a:pt x="163" y="439"/>
                  </a:cubicBezTo>
                  <a:close/>
                  <a:moveTo>
                    <a:pt x="164" y="430"/>
                  </a:moveTo>
                  <a:cubicBezTo>
                    <a:pt x="163" y="427"/>
                    <a:pt x="160" y="423"/>
                    <a:pt x="161" y="418"/>
                  </a:cubicBezTo>
                  <a:cubicBezTo>
                    <a:pt x="166" y="422"/>
                    <a:pt x="171" y="426"/>
                    <a:pt x="164" y="430"/>
                  </a:cubicBezTo>
                  <a:close/>
                  <a:moveTo>
                    <a:pt x="169" y="453"/>
                  </a:moveTo>
                  <a:cubicBezTo>
                    <a:pt x="170" y="451"/>
                    <a:pt x="171" y="457"/>
                    <a:pt x="173" y="457"/>
                  </a:cubicBezTo>
                  <a:cubicBezTo>
                    <a:pt x="173" y="459"/>
                    <a:pt x="171" y="461"/>
                    <a:pt x="170" y="463"/>
                  </a:cubicBezTo>
                  <a:cubicBezTo>
                    <a:pt x="168" y="462"/>
                    <a:pt x="167" y="459"/>
                    <a:pt x="168" y="455"/>
                  </a:cubicBezTo>
                  <a:cubicBezTo>
                    <a:pt x="169" y="456"/>
                    <a:pt x="170" y="453"/>
                    <a:pt x="169" y="453"/>
                  </a:cubicBezTo>
                  <a:close/>
                  <a:moveTo>
                    <a:pt x="169" y="476"/>
                  </a:moveTo>
                  <a:cubicBezTo>
                    <a:pt x="168" y="477"/>
                    <a:pt x="170" y="480"/>
                    <a:pt x="169" y="481"/>
                  </a:cubicBezTo>
                  <a:cubicBezTo>
                    <a:pt x="169" y="480"/>
                    <a:pt x="168" y="478"/>
                    <a:pt x="169" y="476"/>
                  </a:cubicBezTo>
                  <a:close/>
                  <a:moveTo>
                    <a:pt x="170" y="498"/>
                  </a:moveTo>
                  <a:cubicBezTo>
                    <a:pt x="172" y="499"/>
                    <a:pt x="171" y="501"/>
                    <a:pt x="171" y="504"/>
                  </a:cubicBezTo>
                  <a:cubicBezTo>
                    <a:pt x="170" y="503"/>
                    <a:pt x="169" y="502"/>
                    <a:pt x="169" y="500"/>
                  </a:cubicBezTo>
                  <a:cubicBezTo>
                    <a:pt x="170" y="501"/>
                    <a:pt x="170" y="499"/>
                    <a:pt x="170" y="498"/>
                  </a:cubicBezTo>
                  <a:close/>
                  <a:moveTo>
                    <a:pt x="169" y="473"/>
                  </a:moveTo>
                  <a:cubicBezTo>
                    <a:pt x="171" y="472"/>
                    <a:pt x="171" y="477"/>
                    <a:pt x="173" y="478"/>
                  </a:cubicBezTo>
                  <a:cubicBezTo>
                    <a:pt x="171" y="479"/>
                    <a:pt x="170" y="475"/>
                    <a:pt x="169" y="473"/>
                  </a:cubicBezTo>
                  <a:close/>
                  <a:moveTo>
                    <a:pt x="172" y="534"/>
                  </a:moveTo>
                  <a:cubicBezTo>
                    <a:pt x="174" y="535"/>
                    <a:pt x="173" y="538"/>
                    <a:pt x="175" y="537"/>
                  </a:cubicBezTo>
                  <a:cubicBezTo>
                    <a:pt x="174" y="538"/>
                    <a:pt x="175" y="542"/>
                    <a:pt x="172" y="542"/>
                  </a:cubicBezTo>
                  <a:cubicBezTo>
                    <a:pt x="171" y="539"/>
                    <a:pt x="172" y="538"/>
                    <a:pt x="172" y="534"/>
                  </a:cubicBezTo>
                  <a:close/>
                  <a:moveTo>
                    <a:pt x="173" y="673"/>
                  </a:moveTo>
                  <a:cubicBezTo>
                    <a:pt x="178" y="676"/>
                    <a:pt x="176" y="683"/>
                    <a:pt x="173" y="687"/>
                  </a:cubicBezTo>
                  <a:cubicBezTo>
                    <a:pt x="173" y="682"/>
                    <a:pt x="170" y="676"/>
                    <a:pt x="173" y="673"/>
                  </a:cubicBezTo>
                  <a:close/>
                  <a:moveTo>
                    <a:pt x="174" y="671"/>
                  </a:moveTo>
                  <a:cubicBezTo>
                    <a:pt x="175" y="669"/>
                    <a:pt x="177" y="667"/>
                    <a:pt x="177" y="663"/>
                  </a:cubicBezTo>
                  <a:cubicBezTo>
                    <a:pt x="180" y="666"/>
                    <a:pt x="178" y="672"/>
                    <a:pt x="174" y="671"/>
                  </a:cubicBezTo>
                  <a:close/>
                  <a:moveTo>
                    <a:pt x="179" y="696"/>
                  </a:moveTo>
                  <a:cubicBezTo>
                    <a:pt x="182" y="696"/>
                    <a:pt x="179" y="700"/>
                    <a:pt x="178" y="700"/>
                  </a:cubicBezTo>
                  <a:cubicBezTo>
                    <a:pt x="179" y="699"/>
                    <a:pt x="178" y="697"/>
                    <a:pt x="179" y="696"/>
                  </a:cubicBezTo>
                  <a:close/>
                  <a:moveTo>
                    <a:pt x="180" y="644"/>
                  </a:moveTo>
                  <a:cubicBezTo>
                    <a:pt x="182" y="644"/>
                    <a:pt x="182" y="648"/>
                    <a:pt x="181" y="649"/>
                  </a:cubicBezTo>
                  <a:cubicBezTo>
                    <a:pt x="178" y="648"/>
                    <a:pt x="179" y="645"/>
                    <a:pt x="180" y="644"/>
                  </a:cubicBezTo>
                  <a:close/>
                  <a:moveTo>
                    <a:pt x="182" y="650"/>
                  </a:moveTo>
                  <a:cubicBezTo>
                    <a:pt x="184" y="651"/>
                    <a:pt x="184" y="653"/>
                    <a:pt x="183" y="655"/>
                  </a:cubicBezTo>
                  <a:cubicBezTo>
                    <a:pt x="181" y="655"/>
                    <a:pt x="181" y="651"/>
                    <a:pt x="182" y="650"/>
                  </a:cubicBezTo>
                  <a:close/>
                  <a:moveTo>
                    <a:pt x="183" y="716"/>
                  </a:moveTo>
                  <a:cubicBezTo>
                    <a:pt x="185" y="718"/>
                    <a:pt x="186" y="723"/>
                    <a:pt x="184" y="726"/>
                  </a:cubicBezTo>
                  <a:cubicBezTo>
                    <a:pt x="180" y="724"/>
                    <a:pt x="183" y="720"/>
                    <a:pt x="183" y="716"/>
                  </a:cubicBezTo>
                  <a:close/>
                  <a:moveTo>
                    <a:pt x="184" y="609"/>
                  </a:moveTo>
                  <a:cubicBezTo>
                    <a:pt x="185" y="608"/>
                    <a:pt x="186" y="613"/>
                    <a:pt x="187" y="616"/>
                  </a:cubicBezTo>
                  <a:cubicBezTo>
                    <a:pt x="183" y="614"/>
                    <a:pt x="183" y="610"/>
                    <a:pt x="184" y="609"/>
                  </a:cubicBezTo>
                  <a:close/>
                  <a:moveTo>
                    <a:pt x="186" y="567"/>
                  </a:moveTo>
                  <a:cubicBezTo>
                    <a:pt x="188" y="567"/>
                    <a:pt x="187" y="569"/>
                    <a:pt x="187" y="570"/>
                  </a:cubicBezTo>
                  <a:cubicBezTo>
                    <a:pt x="185" y="570"/>
                    <a:pt x="186" y="568"/>
                    <a:pt x="186" y="567"/>
                  </a:cubicBezTo>
                  <a:close/>
                  <a:moveTo>
                    <a:pt x="189" y="583"/>
                  </a:moveTo>
                  <a:cubicBezTo>
                    <a:pt x="190" y="585"/>
                    <a:pt x="188" y="586"/>
                    <a:pt x="188" y="588"/>
                  </a:cubicBezTo>
                  <a:cubicBezTo>
                    <a:pt x="187" y="586"/>
                    <a:pt x="186" y="583"/>
                    <a:pt x="189" y="583"/>
                  </a:cubicBezTo>
                  <a:close/>
                  <a:moveTo>
                    <a:pt x="188" y="564"/>
                  </a:moveTo>
                  <a:cubicBezTo>
                    <a:pt x="187" y="560"/>
                    <a:pt x="190" y="560"/>
                    <a:pt x="190" y="556"/>
                  </a:cubicBezTo>
                  <a:cubicBezTo>
                    <a:pt x="191" y="556"/>
                    <a:pt x="191" y="557"/>
                    <a:pt x="192" y="557"/>
                  </a:cubicBezTo>
                  <a:cubicBezTo>
                    <a:pt x="191" y="560"/>
                    <a:pt x="191" y="563"/>
                    <a:pt x="188" y="564"/>
                  </a:cubicBezTo>
                  <a:close/>
                  <a:moveTo>
                    <a:pt x="192" y="592"/>
                  </a:moveTo>
                  <a:cubicBezTo>
                    <a:pt x="194" y="592"/>
                    <a:pt x="192" y="596"/>
                    <a:pt x="191" y="596"/>
                  </a:cubicBezTo>
                  <a:cubicBezTo>
                    <a:pt x="190" y="594"/>
                    <a:pt x="192" y="594"/>
                    <a:pt x="192" y="592"/>
                  </a:cubicBezTo>
                  <a:close/>
                  <a:moveTo>
                    <a:pt x="191" y="616"/>
                  </a:moveTo>
                  <a:cubicBezTo>
                    <a:pt x="193" y="616"/>
                    <a:pt x="193" y="618"/>
                    <a:pt x="193" y="619"/>
                  </a:cubicBezTo>
                  <a:cubicBezTo>
                    <a:pt x="191" y="619"/>
                    <a:pt x="191" y="618"/>
                    <a:pt x="191" y="616"/>
                  </a:cubicBezTo>
                  <a:close/>
                  <a:moveTo>
                    <a:pt x="193" y="640"/>
                  </a:moveTo>
                  <a:cubicBezTo>
                    <a:pt x="192" y="641"/>
                    <a:pt x="194" y="644"/>
                    <a:pt x="191" y="643"/>
                  </a:cubicBezTo>
                  <a:cubicBezTo>
                    <a:pt x="192" y="642"/>
                    <a:pt x="191" y="640"/>
                    <a:pt x="192" y="640"/>
                  </a:cubicBezTo>
                  <a:cubicBezTo>
                    <a:pt x="192" y="640"/>
                    <a:pt x="193" y="640"/>
                    <a:pt x="193" y="640"/>
                  </a:cubicBezTo>
                  <a:close/>
                  <a:moveTo>
                    <a:pt x="192" y="570"/>
                  </a:moveTo>
                  <a:cubicBezTo>
                    <a:pt x="193" y="570"/>
                    <a:pt x="193" y="570"/>
                    <a:pt x="193" y="570"/>
                  </a:cubicBezTo>
                  <a:cubicBezTo>
                    <a:pt x="194" y="570"/>
                    <a:pt x="194" y="573"/>
                    <a:pt x="193" y="574"/>
                  </a:cubicBezTo>
                  <a:cubicBezTo>
                    <a:pt x="192" y="573"/>
                    <a:pt x="193" y="571"/>
                    <a:pt x="192" y="570"/>
                  </a:cubicBezTo>
                  <a:close/>
                  <a:moveTo>
                    <a:pt x="194" y="524"/>
                  </a:moveTo>
                  <a:cubicBezTo>
                    <a:pt x="196" y="525"/>
                    <a:pt x="195" y="527"/>
                    <a:pt x="195" y="528"/>
                  </a:cubicBezTo>
                  <a:cubicBezTo>
                    <a:pt x="193" y="528"/>
                    <a:pt x="193" y="525"/>
                    <a:pt x="194" y="524"/>
                  </a:cubicBezTo>
                  <a:close/>
                  <a:moveTo>
                    <a:pt x="192" y="484"/>
                  </a:moveTo>
                  <a:cubicBezTo>
                    <a:pt x="188" y="481"/>
                    <a:pt x="187" y="475"/>
                    <a:pt x="190" y="470"/>
                  </a:cubicBezTo>
                  <a:cubicBezTo>
                    <a:pt x="191" y="470"/>
                    <a:pt x="192" y="471"/>
                    <a:pt x="193" y="471"/>
                  </a:cubicBezTo>
                  <a:cubicBezTo>
                    <a:pt x="192" y="469"/>
                    <a:pt x="193" y="468"/>
                    <a:pt x="192" y="466"/>
                  </a:cubicBezTo>
                  <a:cubicBezTo>
                    <a:pt x="194" y="467"/>
                    <a:pt x="194" y="468"/>
                    <a:pt x="193" y="470"/>
                  </a:cubicBezTo>
                  <a:cubicBezTo>
                    <a:pt x="194" y="470"/>
                    <a:pt x="194" y="469"/>
                    <a:pt x="195" y="469"/>
                  </a:cubicBezTo>
                  <a:cubicBezTo>
                    <a:pt x="196" y="476"/>
                    <a:pt x="194" y="479"/>
                    <a:pt x="192" y="484"/>
                  </a:cubicBezTo>
                  <a:close/>
                  <a:moveTo>
                    <a:pt x="194" y="456"/>
                  </a:moveTo>
                  <a:cubicBezTo>
                    <a:pt x="192" y="455"/>
                    <a:pt x="194" y="452"/>
                    <a:pt x="195" y="450"/>
                  </a:cubicBezTo>
                  <a:cubicBezTo>
                    <a:pt x="198" y="451"/>
                    <a:pt x="194" y="454"/>
                    <a:pt x="194" y="456"/>
                  </a:cubicBezTo>
                  <a:close/>
                  <a:moveTo>
                    <a:pt x="193" y="452"/>
                  </a:moveTo>
                  <a:cubicBezTo>
                    <a:pt x="191" y="452"/>
                    <a:pt x="191" y="451"/>
                    <a:pt x="191" y="449"/>
                  </a:cubicBezTo>
                  <a:cubicBezTo>
                    <a:pt x="192" y="448"/>
                    <a:pt x="193" y="445"/>
                    <a:pt x="196" y="445"/>
                  </a:cubicBezTo>
                  <a:cubicBezTo>
                    <a:pt x="196" y="448"/>
                    <a:pt x="193" y="448"/>
                    <a:pt x="193" y="452"/>
                  </a:cubicBezTo>
                  <a:close/>
                  <a:moveTo>
                    <a:pt x="194" y="424"/>
                  </a:moveTo>
                  <a:cubicBezTo>
                    <a:pt x="194" y="422"/>
                    <a:pt x="195" y="421"/>
                    <a:pt x="196" y="419"/>
                  </a:cubicBezTo>
                  <a:cubicBezTo>
                    <a:pt x="197" y="419"/>
                    <a:pt x="197" y="422"/>
                    <a:pt x="199" y="423"/>
                  </a:cubicBezTo>
                  <a:cubicBezTo>
                    <a:pt x="198" y="423"/>
                    <a:pt x="198" y="423"/>
                    <a:pt x="198" y="423"/>
                  </a:cubicBezTo>
                  <a:cubicBezTo>
                    <a:pt x="197" y="423"/>
                    <a:pt x="197" y="424"/>
                    <a:pt x="197" y="425"/>
                  </a:cubicBezTo>
                  <a:cubicBezTo>
                    <a:pt x="196" y="424"/>
                    <a:pt x="195" y="425"/>
                    <a:pt x="194" y="424"/>
                  </a:cubicBezTo>
                  <a:close/>
                  <a:moveTo>
                    <a:pt x="200" y="478"/>
                  </a:moveTo>
                  <a:cubicBezTo>
                    <a:pt x="198" y="477"/>
                    <a:pt x="200" y="474"/>
                    <a:pt x="200" y="473"/>
                  </a:cubicBezTo>
                  <a:cubicBezTo>
                    <a:pt x="201" y="473"/>
                    <a:pt x="202" y="473"/>
                    <a:pt x="202" y="473"/>
                  </a:cubicBezTo>
                  <a:cubicBezTo>
                    <a:pt x="203" y="476"/>
                    <a:pt x="201" y="476"/>
                    <a:pt x="200" y="478"/>
                  </a:cubicBezTo>
                  <a:close/>
                  <a:moveTo>
                    <a:pt x="200" y="487"/>
                  </a:moveTo>
                  <a:cubicBezTo>
                    <a:pt x="198" y="484"/>
                    <a:pt x="200" y="481"/>
                    <a:pt x="201" y="479"/>
                  </a:cubicBezTo>
                  <a:cubicBezTo>
                    <a:pt x="204" y="481"/>
                    <a:pt x="201" y="485"/>
                    <a:pt x="200" y="487"/>
                  </a:cubicBezTo>
                  <a:close/>
                  <a:moveTo>
                    <a:pt x="199" y="370"/>
                  </a:moveTo>
                  <a:cubicBezTo>
                    <a:pt x="201" y="371"/>
                    <a:pt x="202" y="373"/>
                    <a:pt x="202" y="375"/>
                  </a:cubicBezTo>
                  <a:cubicBezTo>
                    <a:pt x="201" y="374"/>
                    <a:pt x="199" y="373"/>
                    <a:pt x="199" y="370"/>
                  </a:cubicBezTo>
                  <a:close/>
                  <a:moveTo>
                    <a:pt x="199" y="287"/>
                  </a:moveTo>
                  <a:cubicBezTo>
                    <a:pt x="201" y="287"/>
                    <a:pt x="201" y="290"/>
                    <a:pt x="202" y="291"/>
                  </a:cubicBezTo>
                  <a:cubicBezTo>
                    <a:pt x="200" y="290"/>
                    <a:pt x="199" y="289"/>
                    <a:pt x="199" y="287"/>
                  </a:cubicBezTo>
                  <a:close/>
                  <a:moveTo>
                    <a:pt x="200" y="242"/>
                  </a:moveTo>
                  <a:cubicBezTo>
                    <a:pt x="201" y="243"/>
                    <a:pt x="202" y="245"/>
                    <a:pt x="202" y="247"/>
                  </a:cubicBezTo>
                  <a:cubicBezTo>
                    <a:pt x="200" y="246"/>
                    <a:pt x="200" y="244"/>
                    <a:pt x="200" y="242"/>
                  </a:cubicBezTo>
                  <a:close/>
                  <a:moveTo>
                    <a:pt x="199" y="98"/>
                  </a:moveTo>
                  <a:cubicBezTo>
                    <a:pt x="202" y="101"/>
                    <a:pt x="203" y="106"/>
                    <a:pt x="205" y="110"/>
                  </a:cubicBezTo>
                  <a:cubicBezTo>
                    <a:pt x="203" y="106"/>
                    <a:pt x="200" y="103"/>
                    <a:pt x="199" y="98"/>
                  </a:cubicBezTo>
                  <a:close/>
                  <a:moveTo>
                    <a:pt x="202" y="69"/>
                  </a:moveTo>
                  <a:cubicBezTo>
                    <a:pt x="204" y="69"/>
                    <a:pt x="204" y="72"/>
                    <a:pt x="205" y="74"/>
                  </a:cubicBezTo>
                  <a:cubicBezTo>
                    <a:pt x="203" y="73"/>
                    <a:pt x="202" y="71"/>
                    <a:pt x="202" y="69"/>
                  </a:cubicBezTo>
                  <a:close/>
                  <a:moveTo>
                    <a:pt x="187" y="30"/>
                  </a:moveTo>
                  <a:cubicBezTo>
                    <a:pt x="192" y="32"/>
                    <a:pt x="199" y="30"/>
                    <a:pt x="202" y="33"/>
                  </a:cubicBezTo>
                  <a:cubicBezTo>
                    <a:pt x="203" y="33"/>
                    <a:pt x="203" y="30"/>
                    <a:pt x="204" y="32"/>
                  </a:cubicBezTo>
                  <a:cubicBezTo>
                    <a:pt x="205" y="34"/>
                    <a:pt x="201" y="35"/>
                    <a:pt x="200" y="37"/>
                  </a:cubicBezTo>
                  <a:cubicBezTo>
                    <a:pt x="196" y="36"/>
                    <a:pt x="190" y="32"/>
                    <a:pt x="187" y="37"/>
                  </a:cubicBezTo>
                  <a:cubicBezTo>
                    <a:pt x="188" y="39"/>
                    <a:pt x="187" y="39"/>
                    <a:pt x="188" y="42"/>
                  </a:cubicBezTo>
                  <a:cubicBezTo>
                    <a:pt x="190" y="42"/>
                    <a:pt x="191" y="42"/>
                    <a:pt x="192" y="42"/>
                  </a:cubicBezTo>
                  <a:cubicBezTo>
                    <a:pt x="193" y="47"/>
                    <a:pt x="194" y="50"/>
                    <a:pt x="192" y="54"/>
                  </a:cubicBezTo>
                  <a:cubicBezTo>
                    <a:pt x="187" y="49"/>
                    <a:pt x="187" y="39"/>
                    <a:pt x="185" y="33"/>
                  </a:cubicBezTo>
                  <a:cubicBezTo>
                    <a:pt x="186" y="32"/>
                    <a:pt x="186" y="31"/>
                    <a:pt x="187" y="30"/>
                  </a:cubicBezTo>
                  <a:close/>
                  <a:moveTo>
                    <a:pt x="187" y="63"/>
                  </a:moveTo>
                  <a:cubicBezTo>
                    <a:pt x="187" y="65"/>
                    <a:pt x="185" y="66"/>
                    <a:pt x="184" y="68"/>
                  </a:cubicBezTo>
                  <a:cubicBezTo>
                    <a:pt x="181" y="65"/>
                    <a:pt x="181" y="61"/>
                    <a:pt x="179" y="57"/>
                  </a:cubicBezTo>
                  <a:cubicBezTo>
                    <a:pt x="180" y="54"/>
                    <a:pt x="183" y="51"/>
                    <a:pt x="184" y="48"/>
                  </a:cubicBezTo>
                  <a:cubicBezTo>
                    <a:pt x="186" y="53"/>
                    <a:pt x="184" y="58"/>
                    <a:pt x="187" y="63"/>
                  </a:cubicBezTo>
                  <a:close/>
                  <a:moveTo>
                    <a:pt x="154" y="31"/>
                  </a:moveTo>
                  <a:cubicBezTo>
                    <a:pt x="162" y="30"/>
                    <a:pt x="169" y="32"/>
                    <a:pt x="176" y="36"/>
                  </a:cubicBezTo>
                  <a:cubicBezTo>
                    <a:pt x="177" y="36"/>
                    <a:pt x="176" y="32"/>
                    <a:pt x="175" y="32"/>
                  </a:cubicBezTo>
                  <a:cubicBezTo>
                    <a:pt x="182" y="28"/>
                    <a:pt x="181" y="37"/>
                    <a:pt x="183" y="42"/>
                  </a:cubicBezTo>
                  <a:cubicBezTo>
                    <a:pt x="181" y="45"/>
                    <a:pt x="180" y="50"/>
                    <a:pt x="176" y="51"/>
                  </a:cubicBezTo>
                  <a:cubicBezTo>
                    <a:pt x="175" y="48"/>
                    <a:pt x="174" y="42"/>
                    <a:pt x="174" y="38"/>
                  </a:cubicBezTo>
                  <a:cubicBezTo>
                    <a:pt x="171" y="38"/>
                    <a:pt x="171" y="40"/>
                    <a:pt x="170" y="42"/>
                  </a:cubicBezTo>
                  <a:cubicBezTo>
                    <a:pt x="167" y="40"/>
                    <a:pt x="168" y="46"/>
                    <a:pt x="165" y="47"/>
                  </a:cubicBezTo>
                  <a:cubicBezTo>
                    <a:pt x="164" y="41"/>
                    <a:pt x="168" y="39"/>
                    <a:pt x="169" y="35"/>
                  </a:cubicBezTo>
                  <a:cubicBezTo>
                    <a:pt x="168" y="34"/>
                    <a:pt x="168" y="34"/>
                    <a:pt x="168" y="33"/>
                  </a:cubicBezTo>
                  <a:cubicBezTo>
                    <a:pt x="164" y="33"/>
                    <a:pt x="165" y="35"/>
                    <a:pt x="162" y="35"/>
                  </a:cubicBezTo>
                  <a:cubicBezTo>
                    <a:pt x="161" y="33"/>
                    <a:pt x="162" y="34"/>
                    <a:pt x="161" y="32"/>
                  </a:cubicBezTo>
                  <a:cubicBezTo>
                    <a:pt x="160" y="32"/>
                    <a:pt x="159" y="33"/>
                    <a:pt x="157" y="33"/>
                  </a:cubicBezTo>
                  <a:cubicBezTo>
                    <a:pt x="159" y="40"/>
                    <a:pt x="160" y="46"/>
                    <a:pt x="155" y="50"/>
                  </a:cubicBezTo>
                  <a:cubicBezTo>
                    <a:pt x="153" y="44"/>
                    <a:pt x="150" y="37"/>
                    <a:pt x="154" y="31"/>
                  </a:cubicBezTo>
                  <a:close/>
                  <a:moveTo>
                    <a:pt x="153" y="78"/>
                  </a:moveTo>
                  <a:cubicBezTo>
                    <a:pt x="151" y="76"/>
                    <a:pt x="150" y="74"/>
                    <a:pt x="149" y="71"/>
                  </a:cubicBezTo>
                  <a:cubicBezTo>
                    <a:pt x="150" y="70"/>
                    <a:pt x="150" y="68"/>
                    <a:pt x="152" y="68"/>
                  </a:cubicBezTo>
                  <a:cubicBezTo>
                    <a:pt x="152" y="73"/>
                    <a:pt x="156" y="74"/>
                    <a:pt x="153" y="78"/>
                  </a:cubicBezTo>
                  <a:close/>
                  <a:moveTo>
                    <a:pt x="150" y="47"/>
                  </a:moveTo>
                  <a:cubicBezTo>
                    <a:pt x="155" y="54"/>
                    <a:pt x="150" y="61"/>
                    <a:pt x="147" y="69"/>
                  </a:cubicBezTo>
                  <a:cubicBezTo>
                    <a:pt x="142" y="63"/>
                    <a:pt x="142" y="49"/>
                    <a:pt x="150" y="47"/>
                  </a:cubicBezTo>
                  <a:close/>
                  <a:moveTo>
                    <a:pt x="146" y="36"/>
                  </a:moveTo>
                  <a:cubicBezTo>
                    <a:pt x="146" y="40"/>
                    <a:pt x="144" y="41"/>
                    <a:pt x="142" y="42"/>
                  </a:cubicBezTo>
                  <a:cubicBezTo>
                    <a:pt x="143" y="44"/>
                    <a:pt x="144" y="42"/>
                    <a:pt x="145" y="43"/>
                  </a:cubicBezTo>
                  <a:cubicBezTo>
                    <a:pt x="144" y="45"/>
                    <a:pt x="142" y="47"/>
                    <a:pt x="142" y="50"/>
                  </a:cubicBezTo>
                  <a:cubicBezTo>
                    <a:pt x="139" y="49"/>
                    <a:pt x="140" y="48"/>
                    <a:pt x="136" y="48"/>
                  </a:cubicBezTo>
                  <a:cubicBezTo>
                    <a:pt x="139" y="43"/>
                    <a:pt x="139" y="37"/>
                    <a:pt x="142" y="33"/>
                  </a:cubicBezTo>
                  <a:cubicBezTo>
                    <a:pt x="144" y="34"/>
                    <a:pt x="143" y="37"/>
                    <a:pt x="146" y="36"/>
                  </a:cubicBezTo>
                  <a:close/>
                  <a:moveTo>
                    <a:pt x="138" y="30"/>
                  </a:moveTo>
                  <a:cubicBezTo>
                    <a:pt x="136" y="36"/>
                    <a:pt x="132" y="39"/>
                    <a:pt x="130" y="44"/>
                  </a:cubicBezTo>
                  <a:cubicBezTo>
                    <a:pt x="133" y="44"/>
                    <a:pt x="134" y="40"/>
                    <a:pt x="134" y="39"/>
                  </a:cubicBezTo>
                  <a:cubicBezTo>
                    <a:pt x="135" y="42"/>
                    <a:pt x="131" y="50"/>
                    <a:pt x="129" y="54"/>
                  </a:cubicBezTo>
                  <a:cubicBezTo>
                    <a:pt x="128" y="53"/>
                    <a:pt x="129" y="50"/>
                    <a:pt x="125" y="51"/>
                  </a:cubicBezTo>
                  <a:cubicBezTo>
                    <a:pt x="127" y="46"/>
                    <a:pt x="129" y="44"/>
                    <a:pt x="129" y="39"/>
                  </a:cubicBezTo>
                  <a:cubicBezTo>
                    <a:pt x="134" y="38"/>
                    <a:pt x="132" y="31"/>
                    <a:pt x="138" y="30"/>
                  </a:cubicBezTo>
                  <a:close/>
                  <a:moveTo>
                    <a:pt x="123" y="44"/>
                  </a:moveTo>
                  <a:cubicBezTo>
                    <a:pt x="121" y="44"/>
                    <a:pt x="122" y="42"/>
                    <a:pt x="120" y="42"/>
                  </a:cubicBezTo>
                  <a:cubicBezTo>
                    <a:pt x="121" y="39"/>
                    <a:pt x="122" y="35"/>
                    <a:pt x="124" y="31"/>
                  </a:cubicBezTo>
                  <a:cubicBezTo>
                    <a:pt x="126" y="31"/>
                    <a:pt x="128" y="31"/>
                    <a:pt x="130" y="31"/>
                  </a:cubicBezTo>
                  <a:cubicBezTo>
                    <a:pt x="128" y="35"/>
                    <a:pt x="126" y="41"/>
                    <a:pt x="123" y="44"/>
                  </a:cubicBezTo>
                  <a:close/>
                  <a:moveTo>
                    <a:pt x="116" y="25"/>
                  </a:moveTo>
                  <a:cubicBezTo>
                    <a:pt x="118" y="24"/>
                    <a:pt x="122" y="25"/>
                    <a:pt x="124" y="26"/>
                  </a:cubicBezTo>
                  <a:cubicBezTo>
                    <a:pt x="123" y="28"/>
                    <a:pt x="119" y="25"/>
                    <a:pt x="116" y="27"/>
                  </a:cubicBezTo>
                  <a:cubicBezTo>
                    <a:pt x="116" y="26"/>
                    <a:pt x="116" y="26"/>
                    <a:pt x="116" y="25"/>
                  </a:cubicBezTo>
                  <a:close/>
                  <a:moveTo>
                    <a:pt x="115" y="42"/>
                  </a:moveTo>
                  <a:cubicBezTo>
                    <a:pt x="112" y="42"/>
                    <a:pt x="115" y="38"/>
                    <a:pt x="116" y="37"/>
                  </a:cubicBezTo>
                  <a:cubicBezTo>
                    <a:pt x="118" y="38"/>
                    <a:pt x="115" y="40"/>
                    <a:pt x="115" y="42"/>
                  </a:cubicBezTo>
                  <a:close/>
                  <a:moveTo>
                    <a:pt x="115" y="35"/>
                  </a:moveTo>
                  <a:cubicBezTo>
                    <a:pt x="114" y="39"/>
                    <a:pt x="110" y="42"/>
                    <a:pt x="108" y="47"/>
                  </a:cubicBezTo>
                  <a:cubicBezTo>
                    <a:pt x="107" y="42"/>
                    <a:pt x="112" y="38"/>
                    <a:pt x="113" y="34"/>
                  </a:cubicBezTo>
                  <a:cubicBezTo>
                    <a:pt x="114" y="34"/>
                    <a:pt x="115" y="34"/>
                    <a:pt x="115" y="35"/>
                  </a:cubicBezTo>
                  <a:close/>
                  <a:moveTo>
                    <a:pt x="104" y="30"/>
                  </a:moveTo>
                  <a:cubicBezTo>
                    <a:pt x="104" y="28"/>
                    <a:pt x="105" y="27"/>
                    <a:pt x="105" y="25"/>
                  </a:cubicBezTo>
                  <a:cubicBezTo>
                    <a:pt x="107" y="24"/>
                    <a:pt x="108" y="23"/>
                    <a:pt x="111" y="23"/>
                  </a:cubicBezTo>
                  <a:cubicBezTo>
                    <a:pt x="110" y="26"/>
                    <a:pt x="109" y="30"/>
                    <a:pt x="104" y="30"/>
                  </a:cubicBezTo>
                  <a:close/>
                  <a:moveTo>
                    <a:pt x="105" y="20"/>
                  </a:moveTo>
                  <a:cubicBezTo>
                    <a:pt x="102" y="21"/>
                    <a:pt x="101" y="25"/>
                    <a:pt x="98" y="26"/>
                  </a:cubicBezTo>
                  <a:cubicBezTo>
                    <a:pt x="98" y="22"/>
                    <a:pt x="102" y="21"/>
                    <a:pt x="105" y="20"/>
                  </a:cubicBezTo>
                  <a:close/>
                  <a:moveTo>
                    <a:pt x="98" y="105"/>
                  </a:moveTo>
                  <a:cubicBezTo>
                    <a:pt x="101" y="105"/>
                    <a:pt x="103" y="112"/>
                    <a:pt x="99" y="112"/>
                  </a:cubicBezTo>
                  <a:cubicBezTo>
                    <a:pt x="97" y="109"/>
                    <a:pt x="97" y="107"/>
                    <a:pt x="98" y="105"/>
                  </a:cubicBezTo>
                  <a:close/>
                  <a:moveTo>
                    <a:pt x="99" y="129"/>
                  </a:moveTo>
                  <a:cubicBezTo>
                    <a:pt x="102" y="131"/>
                    <a:pt x="102" y="136"/>
                    <a:pt x="99" y="139"/>
                  </a:cubicBezTo>
                  <a:cubicBezTo>
                    <a:pt x="96" y="138"/>
                    <a:pt x="96" y="131"/>
                    <a:pt x="99" y="129"/>
                  </a:cubicBezTo>
                  <a:close/>
                  <a:moveTo>
                    <a:pt x="95" y="406"/>
                  </a:moveTo>
                  <a:cubicBezTo>
                    <a:pt x="92" y="404"/>
                    <a:pt x="96" y="401"/>
                    <a:pt x="95" y="397"/>
                  </a:cubicBezTo>
                  <a:cubicBezTo>
                    <a:pt x="99" y="401"/>
                    <a:pt x="95" y="401"/>
                    <a:pt x="95" y="406"/>
                  </a:cubicBezTo>
                  <a:close/>
                  <a:moveTo>
                    <a:pt x="93" y="377"/>
                  </a:moveTo>
                  <a:cubicBezTo>
                    <a:pt x="95" y="375"/>
                    <a:pt x="96" y="381"/>
                    <a:pt x="95" y="382"/>
                  </a:cubicBezTo>
                  <a:cubicBezTo>
                    <a:pt x="92" y="382"/>
                    <a:pt x="95" y="378"/>
                    <a:pt x="93" y="377"/>
                  </a:cubicBezTo>
                  <a:close/>
                  <a:moveTo>
                    <a:pt x="93" y="308"/>
                  </a:moveTo>
                  <a:cubicBezTo>
                    <a:pt x="95" y="309"/>
                    <a:pt x="97" y="312"/>
                    <a:pt x="95" y="313"/>
                  </a:cubicBezTo>
                  <a:cubicBezTo>
                    <a:pt x="94" y="312"/>
                    <a:pt x="93" y="310"/>
                    <a:pt x="93" y="308"/>
                  </a:cubicBezTo>
                  <a:close/>
                  <a:moveTo>
                    <a:pt x="93" y="154"/>
                  </a:moveTo>
                  <a:cubicBezTo>
                    <a:pt x="90" y="149"/>
                    <a:pt x="93" y="145"/>
                    <a:pt x="94" y="140"/>
                  </a:cubicBezTo>
                  <a:cubicBezTo>
                    <a:pt x="98" y="145"/>
                    <a:pt x="94" y="149"/>
                    <a:pt x="93" y="154"/>
                  </a:cubicBezTo>
                  <a:close/>
                  <a:moveTo>
                    <a:pt x="93" y="117"/>
                  </a:moveTo>
                  <a:cubicBezTo>
                    <a:pt x="95" y="119"/>
                    <a:pt x="95" y="122"/>
                    <a:pt x="94" y="125"/>
                  </a:cubicBezTo>
                  <a:cubicBezTo>
                    <a:pt x="90" y="124"/>
                    <a:pt x="92" y="120"/>
                    <a:pt x="93" y="117"/>
                  </a:cubicBezTo>
                  <a:close/>
                  <a:moveTo>
                    <a:pt x="92" y="53"/>
                  </a:moveTo>
                  <a:cubicBezTo>
                    <a:pt x="93" y="51"/>
                    <a:pt x="93" y="49"/>
                    <a:pt x="94" y="47"/>
                  </a:cubicBezTo>
                  <a:cubicBezTo>
                    <a:pt x="97" y="48"/>
                    <a:pt x="94" y="52"/>
                    <a:pt x="92" y="53"/>
                  </a:cubicBezTo>
                  <a:close/>
                  <a:moveTo>
                    <a:pt x="93" y="36"/>
                  </a:moveTo>
                  <a:cubicBezTo>
                    <a:pt x="95" y="36"/>
                    <a:pt x="93" y="38"/>
                    <a:pt x="93" y="39"/>
                  </a:cubicBezTo>
                  <a:cubicBezTo>
                    <a:pt x="91" y="38"/>
                    <a:pt x="93" y="37"/>
                    <a:pt x="93" y="36"/>
                  </a:cubicBezTo>
                  <a:close/>
                  <a:moveTo>
                    <a:pt x="89" y="57"/>
                  </a:moveTo>
                  <a:cubicBezTo>
                    <a:pt x="90" y="61"/>
                    <a:pt x="91" y="59"/>
                    <a:pt x="93" y="58"/>
                  </a:cubicBezTo>
                  <a:cubicBezTo>
                    <a:pt x="93" y="61"/>
                    <a:pt x="92" y="62"/>
                    <a:pt x="90" y="64"/>
                  </a:cubicBezTo>
                  <a:cubicBezTo>
                    <a:pt x="90" y="62"/>
                    <a:pt x="87" y="60"/>
                    <a:pt x="89" y="57"/>
                  </a:cubicBezTo>
                  <a:close/>
                  <a:moveTo>
                    <a:pt x="90" y="162"/>
                  </a:moveTo>
                  <a:cubicBezTo>
                    <a:pt x="89" y="160"/>
                    <a:pt x="86" y="156"/>
                    <a:pt x="89" y="153"/>
                  </a:cubicBezTo>
                  <a:cubicBezTo>
                    <a:pt x="89" y="156"/>
                    <a:pt x="92" y="159"/>
                    <a:pt x="90" y="162"/>
                  </a:cubicBezTo>
                  <a:close/>
                  <a:moveTo>
                    <a:pt x="89" y="64"/>
                  </a:moveTo>
                  <a:cubicBezTo>
                    <a:pt x="90" y="67"/>
                    <a:pt x="89" y="70"/>
                    <a:pt x="87" y="70"/>
                  </a:cubicBezTo>
                  <a:cubicBezTo>
                    <a:pt x="87" y="68"/>
                    <a:pt x="88" y="66"/>
                    <a:pt x="89" y="64"/>
                  </a:cubicBezTo>
                  <a:close/>
                  <a:moveTo>
                    <a:pt x="86" y="42"/>
                  </a:moveTo>
                  <a:cubicBezTo>
                    <a:pt x="86" y="41"/>
                    <a:pt x="87" y="45"/>
                    <a:pt x="84" y="45"/>
                  </a:cubicBezTo>
                  <a:cubicBezTo>
                    <a:pt x="84" y="43"/>
                    <a:pt x="85" y="43"/>
                    <a:pt x="86" y="42"/>
                  </a:cubicBezTo>
                  <a:close/>
                  <a:moveTo>
                    <a:pt x="83" y="45"/>
                  </a:moveTo>
                  <a:cubicBezTo>
                    <a:pt x="85" y="45"/>
                    <a:pt x="85" y="45"/>
                    <a:pt x="85" y="47"/>
                  </a:cubicBezTo>
                  <a:cubicBezTo>
                    <a:pt x="85" y="47"/>
                    <a:pt x="83" y="47"/>
                    <a:pt x="83" y="48"/>
                  </a:cubicBezTo>
                  <a:cubicBezTo>
                    <a:pt x="82" y="48"/>
                    <a:pt x="83" y="47"/>
                    <a:pt x="84" y="47"/>
                  </a:cubicBezTo>
                  <a:cubicBezTo>
                    <a:pt x="83" y="46"/>
                    <a:pt x="83" y="46"/>
                    <a:pt x="83" y="45"/>
                  </a:cubicBezTo>
                  <a:close/>
                  <a:moveTo>
                    <a:pt x="84" y="56"/>
                  </a:moveTo>
                  <a:cubicBezTo>
                    <a:pt x="85" y="62"/>
                    <a:pt x="79" y="71"/>
                    <a:pt x="76" y="76"/>
                  </a:cubicBezTo>
                  <a:cubicBezTo>
                    <a:pt x="76" y="74"/>
                    <a:pt x="76" y="72"/>
                    <a:pt x="76" y="70"/>
                  </a:cubicBezTo>
                  <a:cubicBezTo>
                    <a:pt x="81" y="68"/>
                    <a:pt x="82" y="61"/>
                    <a:pt x="84" y="56"/>
                  </a:cubicBezTo>
                  <a:close/>
                  <a:moveTo>
                    <a:pt x="83" y="48"/>
                  </a:moveTo>
                  <a:cubicBezTo>
                    <a:pt x="82" y="49"/>
                    <a:pt x="83" y="52"/>
                    <a:pt x="81" y="53"/>
                  </a:cubicBezTo>
                  <a:cubicBezTo>
                    <a:pt x="82" y="51"/>
                    <a:pt x="80" y="48"/>
                    <a:pt x="83" y="48"/>
                  </a:cubicBezTo>
                  <a:close/>
                  <a:moveTo>
                    <a:pt x="80" y="36"/>
                  </a:moveTo>
                  <a:cubicBezTo>
                    <a:pt x="82" y="38"/>
                    <a:pt x="79" y="43"/>
                    <a:pt x="78" y="45"/>
                  </a:cubicBezTo>
                  <a:cubicBezTo>
                    <a:pt x="77" y="43"/>
                    <a:pt x="79" y="40"/>
                    <a:pt x="80" y="36"/>
                  </a:cubicBezTo>
                  <a:close/>
                  <a:moveTo>
                    <a:pt x="75" y="51"/>
                  </a:moveTo>
                  <a:cubicBezTo>
                    <a:pt x="75" y="50"/>
                    <a:pt x="76" y="50"/>
                    <a:pt x="76" y="50"/>
                  </a:cubicBezTo>
                  <a:cubicBezTo>
                    <a:pt x="76" y="50"/>
                    <a:pt x="77" y="50"/>
                    <a:pt x="77" y="50"/>
                  </a:cubicBezTo>
                  <a:cubicBezTo>
                    <a:pt x="77" y="52"/>
                    <a:pt x="76" y="54"/>
                    <a:pt x="74" y="54"/>
                  </a:cubicBezTo>
                  <a:cubicBezTo>
                    <a:pt x="73" y="52"/>
                    <a:pt x="77" y="52"/>
                    <a:pt x="75" y="51"/>
                  </a:cubicBezTo>
                  <a:close/>
                  <a:moveTo>
                    <a:pt x="64" y="100"/>
                  </a:moveTo>
                  <a:cubicBezTo>
                    <a:pt x="64" y="99"/>
                    <a:pt x="64" y="91"/>
                    <a:pt x="68" y="90"/>
                  </a:cubicBezTo>
                  <a:cubicBezTo>
                    <a:pt x="69" y="94"/>
                    <a:pt x="64" y="96"/>
                    <a:pt x="64" y="100"/>
                  </a:cubicBezTo>
                  <a:close/>
                  <a:moveTo>
                    <a:pt x="73" y="86"/>
                  </a:moveTo>
                  <a:cubicBezTo>
                    <a:pt x="70" y="84"/>
                    <a:pt x="72" y="82"/>
                    <a:pt x="72" y="79"/>
                  </a:cubicBezTo>
                  <a:cubicBezTo>
                    <a:pt x="74" y="79"/>
                    <a:pt x="72" y="84"/>
                    <a:pt x="73" y="86"/>
                  </a:cubicBezTo>
                  <a:close/>
                  <a:moveTo>
                    <a:pt x="75" y="123"/>
                  </a:moveTo>
                  <a:cubicBezTo>
                    <a:pt x="74" y="122"/>
                    <a:pt x="74" y="119"/>
                    <a:pt x="74" y="118"/>
                  </a:cubicBezTo>
                  <a:cubicBezTo>
                    <a:pt x="76" y="119"/>
                    <a:pt x="75" y="121"/>
                    <a:pt x="75" y="123"/>
                  </a:cubicBezTo>
                  <a:close/>
                  <a:moveTo>
                    <a:pt x="75" y="127"/>
                  </a:moveTo>
                  <a:cubicBezTo>
                    <a:pt x="77" y="128"/>
                    <a:pt x="75" y="130"/>
                    <a:pt x="75" y="132"/>
                  </a:cubicBezTo>
                  <a:cubicBezTo>
                    <a:pt x="74" y="131"/>
                    <a:pt x="74" y="128"/>
                    <a:pt x="75" y="127"/>
                  </a:cubicBezTo>
                  <a:close/>
                  <a:moveTo>
                    <a:pt x="75" y="133"/>
                  </a:moveTo>
                  <a:cubicBezTo>
                    <a:pt x="77" y="136"/>
                    <a:pt x="76" y="137"/>
                    <a:pt x="76" y="141"/>
                  </a:cubicBezTo>
                  <a:cubicBezTo>
                    <a:pt x="74" y="139"/>
                    <a:pt x="75" y="136"/>
                    <a:pt x="75" y="133"/>
                  </a:cubicBezTo>
                  <a:close/>
                  <a:moveTo>
                    <a:pt x="77" y="150"/>
                  </a:moveTo>
                  <a:cubicBezTo>
                    <a:pt x="75" y="148"/>
                    <a:pt x="76" y="144"/>
                    <a:pt x="75" y="143"/>
                  </a:cubicBezTo>
                  <a:cubicBezTo>
                    <a:pt x="77" y="142"/>
                    <a:pt x="77" y="150"/>
                    <a:pt x="77" y="150"/>
                  </a:cubicBezTo>
                  <a:close/>
                  <a:moveTo>
                    <a:pt x="79" y="84"/>
                  </a:moveTo>
                  <a:cubicBezTo>
                    <a:pt x="81" y="84"/>
                    <a:pt x="80" y="95"/>
                    <a:pt x="78" y="99"/>
                  </a:cubicBezTo>
                  <a:cubicBezTo>
                    <a:pt x="75" y="94"/>
                    <a:pt x="79" y="87"/>
                    <a:pt x="79" y="84"/>
                  </a:cubicBezTo>
                  <a:close/>
                  <a:moveTo>
                    <a:pt x="80" y="110"/>
                  </a:moveTo>
                  <a:cubicBezTo>
                    <a:pt x="83" y="113"/>
                    <a:pt x="77" y="120"/>
                    <a:pt x="81" y="124"/>
                  </a:cubicBezTo>
                  <a:cubicBezTo>
                    <a:pt x="81" y="129"/>
                    <a:pt x="81" y="132"/>
                    <a:pt x="80" y="136"/>
                  </a:cubicBezTo>
                  <a:cubicBezTo>
                    <a:pt x="79" y="129"/>
                    <a:pt x="77" y="119"/>
                    <a:pt x="80" y="110"/>
                  </a:cubicBezTo>
                  <a:close/>
                  <a:moveTo>
                    <a:pt x="82" y="160"/>
                  </a:moveTo>
                  <a:cubicBezTo>
                    <a:pt x="81" y="156"/>
                    <a:pt x="78" y="145"/>
                    <a:pt x="83" y="142"/>
                  </a:cubicBezTo>
                  <a:cubicBezTo>
                    <a:pt x="85" y="147"/>
                    <a:pt x="82" y="154"/>
                    <a:pt x="82" y="160"/>
                  </a:cubicBezTo>
                  <a:close/>
                  <a:moveTo>
                    <a:pt x="86" y="217"/>
                  </a:moveTo>
                  <a:cubicBezTo>
                    <a:pt x="83" y="209"/>
                    <a:pt x="87" y="203"/>
                    <a:pt x="84" y="198"/>
                  </a:cubicBezTo>
                  <a:cubicBezTo>
                    <a:pt x="86" y="194"/>
                    <a:pt x="83" y="192"/>
                    <a:pt x="84" y="189"/>
                  </a:cubicBezTo>
                  <a:cubicBezTo>
                    <a:pt x="84" y="188"/>
                    <a:pt x="82" y="188"/>
                    <a:pt x="83" y="186"/>
                  </a:cubicBezTo>
                  <a:cubicBezTo>
                    <a:pt x="85" y="185"/>
                    <a:pt x="84" y="182"/>
                    <a:pt x="85" y="180"/>
                  </a:cubicBezTo>
                  <a:cubicBezTo>
                    <a:pt x="88" y="180"/>
                    <a:pt x="89" y="179"/>
                    <a:pt x="90" y="177"/>
                  </a:cubicBezTo>
                  <a:cubicBezTo>
                    <a:pt x="92" y="184"/>
                    <a:pt x="89" y="190"/>
                    <a:pt x="90" y="195"/>
                  </a:cubicBezTo>
                  <a:cubicBezTo>
                    <a:pt x="92" y="196"/>
                    <a:pt x="92" y="193"/>
                    <a:pt x="93" y="195"/>
                  </a:cubicBezTo>
                  <a:cubicBezTo>
                    <a:pt x="93" y="197"/>
                    <a:pt x="94" y="198"/>
                    <a:pt x="94" y="200"/>
                  </a:cubicBezTo>
                  <a:cubicBezTo>
                    <a:pt x="94" y="201"/>
                    <a:pt x="92" y="202"/>
                    <a:pt x="91" y="203"/>
                  </a:cubicBezTo>
                  <a:cubicBezTo>
                    <a:pt x="91" y="206"/>
                    <a:pt x="94" y="206"/>
                    <a:pt x="93" y="209"/>
                  </a:cubicBezTo>
                  <a:cubicBezTo>
                    <a:pt x="88" y="209"/>
                    <a:pt x="93" y="217"/>
                    <a:pt x="91" y="217"/>
                  </a:cubicBezTo>
                  <a:cubicBezTo>
                    <a:pt x="91" y="216"/>
                    <a:pt x="91" y="215"/>
                    <a:pt x="90" y="215"/>
                  </a:cubicBezTo>
                  <a:cubicBezTo>
                    <a:pt x="88" y="216"/>
                    <a:pt x="86" y="218"/>
                    <a:pt x="87" y="221"/>
                  </a:cubicBezTo>
                  <a:cubicBezTo>
                    <a:pt x="86" y="221"/>
                    <a:pt x="83" y="217"/>
                    <a:pt x="86" y="217"/>
                  </a:cubicBezTo>
                  <a:close/>
                  <a:moveTo>
                    <a:pt x="88" y="263"/>
                  </a:moveTo>
                  <a:cubicBezTo>
                    <a:pt x="88" y="261"/>
                    <a:pt x="86" y="260"/>
                    <a:pt x="87" y="257"/>
                  </a:cubicBezTo>
                  <a:cubicBezTo>
                    <a:pt x="87" y="257"/>
                    <a:pt x="87" y="258"/>
                    <a:pt x="88" y="258"/>
                  </a:cubicBezTo>
                  <a:cubicBezTo>
                    <a:pt x="89" y="254"/>
                    <a:pt x="88" y="252"/>
                    <a:pt x="86" y="248"/>
                  </a:cubicBezTo>
                  <a:cubicBezTo>
                    <a:pt x="88" y="245"/>
                    <a:pt x="89" y="243"/>
                    <a:pt x="86" y="241"/>
                  </a:cubicBezTo>
                  <a:cubicBezTo>
                    <a:pt x="88" y="238"/>
                    <a:pt x="86" y="233"/>
                    <a:pt x="87" y="231"/>
                  </a:cubicBezTo>
                  <a:cubicBezTo>
                    <a:pt x="88" y="232"/>
                    <a:pt x="89" y="234"/>
                    <a:pt x="90" y="235"/>
                  </a:cubicBezTo>
                  <a:cubicBezTo>
                    <a:pt x="90" y="238"/>
                    <a:pt x="88" y="237"/>
                    <a:pt x="88" y="239"/>
                  </a:cubicBezTo>
                  <a:cubicBezTo>
                    <a:pt x="89" y="241"/>
                    <a:pt x="90" y="242"/>
                    <a:pt x="91" y="244"/>
                  </a:cubicBezTo>
                  <a:cubicBezTo>
                    <a:pt x="90" y="251"/>
                    <a:pt x="92" y="260"/>
                    <a:pt x="88" y="263"/>
                  </a:cubicBezTo>
                  <a:close/>
                  <a:moveTo>
                    <a:pt x="90" y="268"/>
                  </a:moveTo>
                  <a:cubicBezTo>
                    <a:pt x="91" y="270"/>
                    <a:pt x="90" y="273"/>
                    <a:pt x="90" y="276"/>
                  </a:cubicBezTo>
                  <a:cubicBezTo>
                    <a:pt x="88" y="273"/>
                    <a:pt x="89" y="272"/>
                    <a:pt x="90" y="268"/>
                  </a:cubicBezTo>
                  <a:close/>
                  <a:moveTo>
                    <a:pt x="84" y="395"/>
                  </a:moveTo>
                  <a:cubicBezTo>
                    <a:pt x="88" y="396"/>
                    <a:pt x="89" y="405"/>
                    <a:pt x="92" y="410"/>
                  </a:cubicBezTo>
                  <a:cubicBezTo>
                    <a:pt x="90" y="410"/>
                    <a:pt x="90" y="409"/>
                    <a:pt x="90" y="408"/>
                  </a:cubicBezTo>
                  <a:cubicBezTo>
                    <a:pt x="82" y="411"/>
                    <a:pt x="91" y="422"/>
                    <a:pt x="89" y="430"/>
                  </a:cubicBezTo>
                  <a:cubicBezTo>
                    <a:pt x="89" y="431"/>
                    <a:pt x="91" y="432"/>
                    <a:pt x="92" y="433"/>
                  </a:cubicBezTo>
                  <a:cubicBezTo>
                    <a:pt x="91" y="439"/>
                    <a:pt x="96" y="443"/>
                    <a:pt x="95" y="448"/>
                  </a:cubicBezTo>
                  <a:cubicBezTo>
                    <a:pt x="90" y="444"/>
                    <a:pt x="90" y="431"/>
                    <a:pt x="86" y="427"/>
                  </a:cubicBezTo>
                  <a:cubicBezTo>
                    <a:pt x="85" y="415"/>
                    <a:pt x="85" y="408"/>
                    <a:pt x="84" y="395"/>
                  </a:cubicBezTo>
                  <a:close/>
                  <a:moveTo>
                    <a:pt x="86" y="626"/>
                  </a:moveTo>
                  <a:cubicBezTo>
                    <a:pt x="87" y="628"/>
                    <a:pt x="88" y="631"/>
                    <a:pt x="88" y="634"/>
                  </a:cubicBezTo>
                  <a:cubicBezTo>
                    <a:pt x="87" y="634"/>
                    <a:pt x="86" y="635"/>
                    <a:pt x="86" y="635"/>
                  </a:cubicBezTo>
                  <a:cubicBezTo>
                    <a:pt x="84" y="635"/>
                    <a:pt x="85" y="628"/>
                    <a:pt x="86" y="626"/>
                  </a:cubicBezTo>
                  <a:close/>
                  <a:moveTo>
                    <a:pt x="85" y="639"/>
                  </a:moveTo>
                  <a:cubicBezTo>
                    <a:pt x="88" y="644"/>
                    <a:pt x="85" y="649"/>
                    <a:pt x="89" y="653"/>
                  </a:cubicBezTo>
                  <a:cubicBezTo>
                    <a:pt x="88" y="656"/>
                    <a:pt x="86" y="656"/>
                    <a:pt x="86" y="658"/>
                  </a:cubicBezTo>
                  <a:cubicBezTo>
                    <a:pt x="87" y="660"/>
                    <a:pt x="86" y="663"/>
                    <a:pt x="86" y="666"/>
                  </a:cubicBezTo>
                  <a:cubicBezTo>
                    <a:pt x="84" y="655"/>
                    <a:pt x="84" y="648"/>
                    <a:pt x="85" y="639"/>
                  </a:cubicBezTo>
                  <a:close/>
                  <a:moveTo>
                    <a:pt x="83" y="692"/>
                  </a:moveTo>
                  <a:cubicBezTo>
                    <a:pt x="81" y="691"/>
                    <a:pt x="82" y="689"/>
                    <a:pt x="83" y="688"/>
                  </a:cubicBezTo>
                  <a:cubicBezTo>
                    <a:pt x="86" y="689"/>
                    <a:pt x="83" y="690"/>
                    <a:pt x="83" y="692"/>
                  </a:cubicBezTo>
                  <a:close/>
                  <a:moveTo>
                    <a:pt x="89" y="682"/>
                  </a:moveTo>
                  <a:cubicBezTo>
                    <a:pt x="86" y="679"/>
                    <a:pt x="85" y="676"/>
                    <a:pt x="84" y="672"/>
                  </a:cubicBezTo>
                  <a:cubicBezTo>
                    <a:pt x="87" y="674"/>
                    <a:pt x="88" y="674"/>
                    <a:pt x="91" y="673"/>
                  </a:cubicBezTo>
                  <a:cubicBezTo>
                    <a:pt x="90" y="675"/>
                    <a:pt x="91" y="680"/>
                    <a:pt x="89" y="682"/>
                  </a:cubicBezTo>
                  <a:close/>
                  <a:moveTo>
                    <a:pt x="92" y="719"/>
                  </a:moveTo>
                  <a:cubicBezTo>
                    <a:pt x="93" y="720"/>
                    <a:pt x="93" y="722"/>
                    <a:pt x="94" y="724"/>
                  </a:cubicBezTo>
                  <a:cubicBezTo>
                    <a:pt x="92" y="724"/>
                    <a:pt x="92" y="721"/>
                    <a:pt x="92" y="719"/>
                  </a:cubicBezTo>
                  <a:close/>
                  <a:moveTo>
                    <a:pt x="93" y="706"/>
                  </a:moveTo>
                  <a:cubicBezTo>
                    <a:pt x="95" y="704"/>
                    <a:pt x="95" y="709"/>
                    <a:pt x="96" y="710"/>
                  </a:cubicBezTo>
                  <a:cubicBezTo>
                    <a:pt x="93" y="710"/>
                    <a:pt x="95" y="707"/>
                    <a:pt x="93" y="706"/>
                  </a:cubicBezTo>
                  <a:close/>
                  <a:moveTo>
                    <a:pt x="95" y="697"/>
                  </a:moveTo>
                  <a:cubicBezTo>
                    <a:pt x="93" y="694"/>
                    <a:pt x="91" y="691"/>
                    <a:pt x="90" y="686"/>
                  </a:cubicBezTo>
                  <a:cubicBezTo>
                    <a:pt x="92" y="684"/>
                    <a:pt x="94" y="683"/>
                    <a:pt x="94" y="679"/>
                  </a:cubicBezTo>
                  <a:cubicBezTo>
                    <a:pt x="98" y="680"/>
                    <a:pt x="95" y="683"/>
                    <a:pt x="95" y="686"/>
                  </a:cubicBezTo>
                  <a:cubicBezTo>
                    <a:pt x="96" y="690"/>
                    <a:pt x="100" y="694"/>
                    <a:pt x="95" y="697"/>
                  </a:cubicBezTo>
                  <a:close/>
                  <a:moveTo>
                    <a:pt x="98" y="697"/>
                  </a:moveTo>
                  <a:cubicBezTo>
                    <a:pt x="100" y="700"/>
                    <a:pt x="103" y="706"/>
                    <a:pt x="101" y="710"/>
                  </a:cubicBezTo>
                  <a:cubicBezTo>
                    <a:pt x="100" y="706"/>
                    <a:pt x="95" y="703"/>
                    <a:pt x="98" y="697"/>
                  </a:cubicBezTo>
                  <a:close/>
                  <a:moveTo>
                    <a:pt x="98" y="734"/>
                  </a:moveTo>
                  <a:cubicBezTo>
                    <a:pt x="98" y="734"/>
                    <a:pt x="99" y="734"/>
                    <a:pt x="99" y="734"/>
                  </a:cubicBezTo>
                  <a:cubicBezTo>
                    <a:pt x="100" y="736"/>
                    <a:pt x="98" y="736"/>
                    <a:pt x="99" y="737"/>
                  </a:cubicBezTo>
                  <a:cubicBezTo>
                    <a:pt x="98" y="737"/>
                    <a:pt x="98" y="735"/>
                    <a:pt x="98" y="734"/>
                  </a:cubicBezTo>
                  <a:close/>
                  <a:moveTo>
                    <a:pt x="102" y="747"/>
                  </a:moveTo>
                  <a:cubicBezTo>
                    <a:pt x="102" y="749"/>
                    <a:pt x="99" y="747"/>
                    <a:pt x="99" y="746"/>
                  </a:cubicBezTo>
                  <a:cubicBezTo>
                    <a:pt x="99" y="743"/>
                    <a:pt x="102" y="744"/>
                    <a:pt x="102" y="741"/>
                  </a:cubicBezTo>
                  <a:cubicBezTo>
                    <a:pt x="106" y="741"/>
                    <a:pt x="99" y="747"/>
                    <a:pt x="102" y="747"/>
                  </a:cubicBezTo>
                  <a:close/>
                  <a:moveTo>
                    <a:pt x="105" y="717"/>
                  </a:moveTo>
                  <a:cubicBezTo>
                    <a:pt x="103" y="717"/>
                    <a:pt x="103" y="713"/>
                    <a:pt x="104" y="712"/>
                  </a:cubicBezTo>
                  <a:cubicBezTo>
                    <a:pt x="105" y="713"/>
                    <a:pt x="106" y="715"/>
                    <a:pt x="105" y="717"/>
                  </a:cubicBezTo>
                  <a:close/>
                  <a:moveTo>
                    <a:pt x="102" y="683"/>
                  </a:moveTo>
                  <a:cubicBezTo>
                    <a:pt x="101" y="680"/>
                    <a:pt x="100" y="678"/>
                    <a:pt x="99" y="674"/>
                  </a:cubicBezTo>
                  <a:cubicBezTo>
                    <a:pt x="100" y="674"/>
                    <a:pt x="101" y="675"/>
                    <a:pt x="102" y="675"/>
                  </a:cubicBezTo>
                  <a:cubicBezTo>
                    <a:pt x="104" y="671"/>
                    <a:pt x="101" y="667"/>
                    <a:pt x="102" y="664"/>
                  </a:cubicBezTo>
                  <a:cubicBezTo>
                    <a:pt x="102" y="659"/>
                    <a:pt x="107" y="656"/>
                    <a:pt x="105" y="653"/>
                  </a:cubicBezTo>
                  <a:cubicBezTo>
                    <a:pt x="104" y="652"/>
                    <a:pt x="106" y="652"/>
                    <a:pt x="107" y="652"/>
                  </a:cubicBezTo>
                  <a:cubicBezTo>
                    <a:pt x="107" y="650"/>
                    <a:pt x="105" y="648"/>
                    <a:pt x="107" y="647"/>
                  </a:cubicBezTo>
                  <a:cubicBezTo>
                    <a:pt x="109" y="659"/>
                    <a:pt x="110" y="674"/>
                    <a:pt x="102" y="683"/>
                  </a:cubicBezTo>
                  <a:close/>
                  <a:moveTo>
                    <a:pt x="105" y="718"/>
                  </a:moveTo>
                  <a:cubicBezTo>
                    <a:pt x="107" y="718"/>
                    <a:pt x="107" y="720"/>
                    <a:pt x="107" y="722"/>
                  </a:cubicBezTo>
                  <a:cubicBezTo>
                    <a:pt x="105" y="722"/>
                    <a:pt x="105" y="720"/>
                    <a:pt x="105" y="718"/>
                  </a:cubicBezTo>
                  <a:close/>
                  <a:moveTo>
                    <a:pt x="107" y="735"/>
                  </a:moveTo>
                  <a:cubicBezTo>
                    <a:pt x="106" y="735"/>
                    <a:pt x="105" y="733"/>
                    <a:pt x="106" y="732"/>
                  </a:cubicBezTo>
                  <a:cubicBezTo>
                    <a:pt x="107" y="732"/>
                    <a:pt x="108" y="734"/>
                    <a:pt x="107" y="735"/>
                  </a:cubicBezTo>
                  <a:close/>
                  <a:moveTo>
                    <a:pt x="111" y="720"/>
                  </a:moveTo>
                  <a:cubicBezTo>
                    <a:pt x="112" y="720"/>
                    <a:pt x="113" y="720"/>
                    <a:pt x="113" y="720"/>
                  </a:cubicBezTo>
                  <a:cubicBezTo>
                    <a:pt x="113" y="723"/>
                    <a:pt x="114" y="723"/>
                    <a:pt x="114" y="725"/>
                  </a:cubicBezTo>
                  <a:cubicBezTo>
                    <a:pt x="112" y="725"/>
                    <a:pt x="111" y="723"/>
                    <a:pt x="111" y="720"/>
                  </a:cubicBezTo>
                  <a:close/>
                  <a:moveTo>
                    <a:pt x="111" y="710"/>
                  </a:moveTo>
                  <a:cubicBezTo>
                    <a:pt x="111" y="707"/>
                    <a:pt x="108" y="706"/>
                    <a:pt x="108" y="702"/>
                  </a:cubicBezTo>
                  <a:cubicBezTo>
                    <a:pt x="111" y="701"/>
                    <a:pt x="112" y="702"/>
                    <a:pt x="116" y="702"/>
                  </a:cubicBezTo>
                  <a:cubicBezTo>
                    <a:pt x="116" y="705"/>
                    <a:pt x="114" y="709"/>
                    <a:pt x="111" y="710"/>
                  </a:cubicBezTo>
                  <a:close/>
                  <a:moveTo>
                    <a:pt x="116" y="711"/>
                  </a:moveTo>
                  <a:cubicBezTo>
                    <a:pt x="118" y="713"/>
                    <a:pt x="121" y="718"/>
                    <a:pt x="118" y="720"/>
                  </a:cubicBezTo>
                  <a:cubicBezTo>
                    <a:pt x="114" y="720"/>
                    <a:pt x="115" y="714"/>
                    <a:pt x="116" y="711"/>
                  </a:cubicBezTo>
                  <a:close/>
                  <a:moveTo>
                    <a:pt x="116" y="735"/>
                  </a:moveTo>
                  <a:cubicBezTo>
                    <a:pt x="116" y="733"/>
                    <a:pt x="117" y="732"/>
                    <a:pt x="118" y="732"/>
                  </a:cubicBezTo>
                  <a:cubicBezTo>
                    <a:pt x="118" y="733"/>
                    <a:pt x="118" y="735"/>
                    <a:pt x="116" y="735"/>
                  </a:cubicBezTo>
                  <a:close/>
                  <a:moveTo>
                    <a:pt x="118" y="741"/>
                  </a:moveTo>
                  <a:cubicBezTo>
                    <a:pt x="119" y="739"/>
                    <a:pt x="117" y="739"/>
                    <a:pt x="118" y="737"/>
                  </a:cubicBezTo>
                  <a:cubicBezTo>
                    <a:pt x="119" y="737"/>
                    <a:pt x="120" y="736"/>
                    <a:pt x="121" y="737"/>
                  </a:cubicBezTo>
                  <a:cubicBezTo>
                    <a:pt x="120" y="739"/>
                    <a:pt x="121" y="741"/>
                    <a:pt x="118" y="741"/>
                  </a:cubicBezTo>
                  <a:close/>
                  <a:moveTo>
                    <a:pt x="127" y="717"/>
                  </a:moveTo>
                  <a:cubicBezTo>
                    <a:pt x="126" y="715"/>
                    <a:pt x="129" y="715"/>
                    <a:pt x="129" y="713"/>
                  </a:cubicBezTo>
                  <a:cubicBezTo>
                    <a:pt x="129" y="711"/>
                    <a:pt x="126" y="711"/>
                    <a:pt x="124" y="711"/>
                  </a:cubicBezTo>
                  <a:cubicBezTo>
                    <a:pt x="123" y="709"/>
                    <a:pt x="122" y="706"/>
                    <a:pt x="120" y="702"/>
                  </a:cubicBezTo>
                  <a:cubicBezTo>
                    <a:pt x="126" y="703"/>
                    <a:pt x="132" y="703"/>
                    <a:pt x="136" y="705"/>
                  </a:cubicBezTo>
                  <a:cubicBezTo>
                    <a:pt x="136" y="712"/>
                    <a:pt x="128" y="713"/>
                    <a:pt x="130" y="718"/>
                  </a:cubicBezTo>
                  <a:cubicBezTo>
                    <a:pt x="129" y="717"/>
                    <a:pt x="128" y="719"/>
                    <a:pt x="127" y="717"/>
                  </a:cubicBezTo>
                  <a:close/>
                  <a:moveTo>
                    <a:pt x="136" y="722"/>
                  </a:moveTo>
                  <a:cubicBezTo>
                    <a:pt x="133" y="723"/>
                    <a:pt x="133" y="726"/>
                    <a:pt x="133" y="729"/>
                  </a:cubicBezTo>
                  <a:cubicBezTo>
                    <a:pt x="132" y="728"/>
                    <a:pt x="131" y="727"/>
                    <a:pt x="131" y="725"/>
                  </a:cubicBezTo>
                  <a:cubicBezTo>
                    <a:pt x="133" y="718"/>
                    <a:pt x="137" y="714"/>
                    <a:pt x="138" y="708"/>
                  </a:cubicBezTo>
                  <a:cubicBezTo>
                    <a:pt x="140" y="709"/>
                    <a:pt x="141" y="708"/>
                    <a:pt x="141" y="706"/>
                  </a:cubicBezTo>
                  <a:cubicBezTo>
                    <a:pt x="143" y="706"/>
                    <a:pt x="147" y="705"/>
                    <a:pt x="148" y="707"/>
                  </a:cubicBezTo>
                  <a:cubicBezTo>
                    <a:pt x="146" y="713"/>
                    <a:pt x="141" y="720"/>
                    <a:pt x="136" y="722"/>
                  </a:cubicBezTo>
                  <a:close/>
                  <a:moveTo>
                    <a:pt x="141" y="726"/>
                  </a:moveTo>
                  <a:cubicBezTo>
                    <a:pt x="136" y="721"/>
                    <a:pt x="144" y="716"/>
                    <a:pt x="147" y="713"/>
                  </a:cubicBezTo>
                  <a:cubicBezTo>
                    <a:pt x="148" y="719"/>
                    <a:pt x="141" y="721"/>
                    <a:pt x="141" y="726"/>
                  </a:cubicBezTo>
                  <a:close/>
                  <a:moveTo>
                    <a:pt x="173" y="746"/>
                  </a:moveTo>
                  <a:cubicBezTo>
                    <a:pt x="170" y="745"/>
                    <a:pt x="169" y="745"/>
                    <a:pt x="166" y="744"/>
                  </a:cubicBezTo>
                  <a:cubicBezTo>
                    <a:pt x="166" y="741"/>
                    <a:pt x="163" y="740"/>
                    <a:pt x="161" y="737"/>
                  </a:cubicBezTo>
                  <a:cubicBezTo>
                    <a:pt x="163" y="729"/>
                    <a:pt x="162" y="717"/>
                    <a:pt x="166" y="710"/>
                  </a:cubicBezTo>
                  <a:cubicBezTo>
                    <a:pt x="162" y="706"/>
                    <a:pt x="157" y="708"/>
                    <a:pt x="156" y="713"/>
                  </a:cubicBezTo>
                  <a:cubicBezTo>
                    <a:pt x="158" y="713"/>
                    <a:pt x="159" y="709"/>
                    <a:pt x="161" y="711"/>
                  </a:cubicBezTo>
                  <a:cubicBezTo>
                    <a:pt x="159" y="720"/>
                    <a:pt x="149" y="725"/>
                    <a:pt x="151" y="737"/>
                  </a:cubicBezTo>
                  <a:cubicBezTo>
                    <a:pt x="149" y="742"/>
                    <a:pt x="145" y="740"/>
                    <a:pt x="145" y="735"/>
                  </a:cubicBezTo>
                  <a:cubicBezTo>
                    <a:pt x="147" y="732"/>
                    <a:pt x="148" y="725"/>
                    <a:pt x="152" y="725"/>
                  </a:cubicBezTo>
                  <a:cubicBezTo>
                    <a:pt x="150" y="720"/>
                    <a:pt x="155" y="717"/>
                    <a:pt x="156" y="713"/>
                  </a:cubicBezTo>
                  <a:cubicBezTo>
                    <a:pt x="155" y="713"/>
                    <a:pt x="154" y="713"/>
                    <a:pt x="154" y="714"/>
                  </a:cubicBezTo>
                  <a:cubicBezTo>
                    <a:pt x="153" y="712"/>
                    <a:pt x="156" y="710"/>
                    <a:pt x="156" y="707"/>
                  </a:cubicBezTo>
                  <a:cubicBezTo>
                    <a:pt x="155" y="706"/>
                    <a:pt x="154" y="706"/>
                    <a:pt x="155" y="704"/>
                  </a:cubicBezTo>
                  <a:cubicBezTo>
                    <a:pt x="144" y="701"/>
                    <a:pt x="124" y="700"/>
                    <a:pt x="111" y="696"/>
                  </a:cubicBezTo>
                  <a:cubicBezTo>
                    <a:pt x="112" y="695"/>
                    <a:pt x="112" y="693"/>
                    <a:pt x="115" y="693"/>
                  </a:cubicBezTo>
                  <a:cubicBezTo>
                    <a:pt x="113" y="691"/>
                    <a:pt x="116" y="690"/>
                    <a:pt x="114" y="688"/>
                  </a:cubicBezTo>
                  <a:cubicBezTo>
                    <a:pt x="113" y="692"/>
                    <a:pt x="109" y="693"/>
                    <a:pt x="108" y="697"/>
                  </a:cubicBezTo>
                  <a:cubicBezTo>
                    <a:pt x="105" y="691"/>
                    <a:pt x="114" y="682"/>
                    <a:pt x="109" y="678"/>
                  </a:cubicBezTo>
                  <a:cubicBezTo>
                    <a:pt x="110" y="677"/>
                    <a:pt x="112" y="677"/>
                    <a:pt x="111" y="676"/>
                  </a:cubicBezTo>
                  <a:cubicBezTo>
                    <a:pt x="111" y="667"/>
                    <a:pt x="110" y="658"/>
                    <a:pt x="110" y="649"/>
                  </a:cubicBezTo>
                  <a:cubicBezTo>
                    <a:pt x="110" y="646"/>
                    <a:pt x="112" y="643"/>
                    <a:pt x="112" y="640"/>
                  </a:cubicBezTo>
                  <a:cubicBezTo>
                    <a:pt x="112" y="628"/>
                    <a:pt x="110" y="617"/>
                    <a:pt x="117" y="609"/>
                  </a:cubicBezTo>
                  <a:cubicBezTo>
                    <a:pt x="117" y="607"/>
                    <a:pt x="115" y="607"/>
                    <a:pt x="114" y="606"/>
                  </a:cubicBezTo>
                  <a:cubicBezTo>
                    <a:pt x="118" y="589"/>
                    <a:pt x="116" y="569"/>
                    <a:pt x="121" y="553"/>
                  </a:cubicBezTo>
                  <a:cubicBezTo>
                    <a:pt x="119" y="547"/>
                    <a:pt x="120" y="531"/>
                    <a:pt x="121" y="527"/>
                  </a:cubicBezTo>
                  <a:cubicBezTo>
                    <a:pt x="122" y="524"/>
                    <a:pt x="125" y="523"/>
                    <a:pt x="124" y="520"/>
                  </a:cubicBezTo>
                  <a:cubicBezTo>
                    <a:pt x="124" y="519"/>
                    <a:pt x="124" y="517"/>
                    <a:pt x="123" y="516"/>
                  </a:cubicBezTo>
                  <a:cubicBezTo>
                    <a:pt x="124" y="491"/>
                    <a:pt x="129" y="470"/>
                    <a:pt x="132" y="451"/>
                  </a:cubicBezTo>
                  <a:cubicBezTo>
                    <a:pt x="133" y="450"/>
                    <a:pt x="133" y="449"/>
                    <a:pt x="134" y="450"/>
                  </a:cubicBezTo>
                  <a:cubicBezTo>
                    <a:pt x="134" y="439"/>
                    <a:pt x="141" y="434"/>
                    <a:pt x="142" y="420"/>
                  </a:cubicBezTo>
                  <a:cubicBezTo>
                    <a:pt x="144" y="420"/>
                    <a:pt x="143" y="416"/>
                    <a:pt x="145" y="417"/>
                  </a:cubicBezTo>
                  <a:cubicBezTo>
                    <a:pt x="147" y="424"/>
                    <a:pt x="148" y="433"/>
                    <a:pt x="151" y="439"/>
                  </a:cubicBezTo>
                  <a:cubicBezTo>
                    <a:pt x="149" y="441"/>
                    <a:pt x="152" y="446"/>
                    <a:pt x="153" y="449"/>
                  </a:cubicBezTo>
                  <a:cubicBezTo>
                    <a:pt x="159" y="481"/>
                    <a:pt x="155" y="520"/>
                    <a:pt x="162" y="555"/>
                  </a:cubicBezTo>
                  <a:cubicBezTo>
                    <a:pt x="161" y="572"/>
                    <a:pt x="164" y="594"/>
                    <a:pt x="166" y="615"/>
                  </a:cubicBezTo>
                  <a:cubicBezTo>
                    <a:pt x="167" y="641"/>
                    <a:pt x="168" y="660"/>
                    <a:pt x="166" y="689"/>
                  </a:cubicBezTo>
                  <a:cubicBezTo>
                    <a:pt x="168" y="688"/>
                    <a:pt x="166" y="686"/>
                    <a:pt x="168" y="684"/>
                  </a:cubicBezTo>
                  <a:cubicBezTo>
                    <a:pt x="170" y="693"/>
                    <a:pt x="172" y="705"/>
                    <a:pt x="168" y="711"/>
                  </a:cubicBezTo>
                  <a:cubicBezTo>
                    <a:pt x="171" y="716"/>
                    <a:pt x="167" y="721"/>
                    <a:pt x="169" y="726"/>
                  </a:cubicBezTo>
                  <a:cubicBezTo>
                    <a:pt x="169" y="727"/>
                    <a:pt x="172" y="722"/>
                    <a:pt x="173" y="724"/>
                  </a:cubicBezTo>
                  <a:cubicBezTo>
                    <a:pt x="172" y="726"/>
                    <a:pt x="174" y="726"/>
                    <a:pt x="173" y="727"/>
                  </a:cubicBezTo>
                  <a:cubicBezTo>
                    <a:pt x="171" y="726"/>
                    <a:pt x="168" y="727"/>
                    <a:pt x="167" y="729"/>
                  </a:cubicBezTo>
                  <a:cubicBezTo>
                    <a:pt x="168" y="736"/>
                    <a:pt x="178" y="737"/>
                    <a:pt x="173" y="746"/>
                  </a:cubicBezTo>
                  <a:close/>
                  <a:moveTo>
                    <a:pt x="175" y="695"/>
                  </a:moveTo>
                  <a:cubicBezTo>
                    <a:pt x="174" y="695"/>
                    <a:pt x="176" y="692"/>
                    <a:pt x="176" y="690"/>
                  </a:cubicBezTo>
                  <a:cubicBezTo>
                    <a:pt x="178" y="691"/>
                    <a:pt x="176" y="694"/>
                    <a:pt x="177" y="693"/>
                  </a:cubicBezTo>
                  <a:cubicBezTo>
                    <a:pt x="177" y="695"/>
                    <a:pt x="175" y="694"/>
                    <a:pt x="175" y="695"/>
                  </a:cubicBezTo>
                  <a:close/>
                  <a:moveTo>
                    <a:pt x="179" y="704"/>
                  </a:moveTo>
                  <a:cubicBezTo>
                    <a:pt x="180" y="706"/>
                    <a:pt x="181" y="708"/>
                    <a:pt x="181" y="710"/>
                  </a:cubicBezTo>
                  <a:cubicBezTo>
                    <a:pt x="179" y="709"/>
                    <a:pt x="179" y="710"/>
                    <a:pt x="178" y="711"/>
                  </a:cubicBezTo>
                  <a:cubicBezTo>
                    <a:pt x="179" y="714"/>
                    <a:pt x="181" y="715"/>
                    <a:pt x="179" y="719"/>
                  </a:cubicBezTo>
                  <a:cubicBezTo>
                    <a:pt x="175" y="715"/>
                    <a:pt x="175" y="708"/>
                    <a:pt x="179" y="704"/>
                  </a:cubicBezTo>
                  <a:close/>
                  <a:moveTo>
                    <a:pt x="179" y="729"/>
                  </a:moveTo>
                  <a:cubicBezTo>
                    <a:pt x="181" y="729"/>
                    <a:pt x="181" y="730"/>
                    <a:pt x="181" y="732"/>
                  </a:cubicBezTo>
                  <a:cubicBezTo>
                    <a:pt x="179" y="732"/>
                    <a:pt x="179" y="730"/>
                    <a:pt x="179" y="729"/>
                  </a:cubicBezTo>
                  <a:close/>
                  <a:moveTo>
                    <a:pt x="179" y="745"/>
                  </a:moveTo>
                  <a:cubicBezTo>
                    <a:pt x="179" y="742"/>
                    <a:pt x="180" y="741"/>
                    <a:pt x="182" y="741"/>
                  </a:cubicBezTo>
                  <a:cubicBezTo>
                    <a:pt x="180" y="739"/>
                    <a:pt x="183" y="736"/>
                    <a:pt x="183" y="733"/>
                  </a:cubicBezTo>
                  <a:cubicBezTo>
                    <a:pt x="184" y="734"/>
                    <a:pt x="185" y="735"/>
                    <a:pt x="185" y="737"/>
                  </a:cubicBezTo>
                  <a:cubicBezTo>
                    <a:pt x="182" y="738"/>
                    <a:pt x="185" y="748"/>
                    <a:pt x="179" y="745"/>
                  </a:cubicBezTo>
                  <a:close/>
                  <a:moveTo>
                    <a:pt x="186" y="726"/>
                  </a:moveTo>
                  <a:cubicBezTo>
                    <a:pt x="187" y="726"/>
                    <a:pt x="187" y="727"/>
                    <a:pt x="187" y="729"/>
                  </a:cubicBezTo>
                  <a:cubicBezTo>
                    <a:pt x="185" y="729"/>
                    <a:pt x="186" y="727"/>
                    <a:pt x="186" y="726"/>
                  </a:cubicBezTo>
                  <a:close/>
                  <a:moveTo>
                    <a:pt x="187" y="676"/>
                  </a:moveTo>
                  <a:cubicBezTo>
                    <a:pt x="189" y="679"/>
                    <a:pt x="191" y="682"/>
                    <a:pt x="191" y="686"/>
                  </a:cubicBezTo>
                  <a:cubicBezTo>
                    <a:pt x="190" y="686"/>
                    <a:pt x="191" y="683"/>
                    <a:pt x="188" y="684"/>
                  </a:cubicBezTo>
                  <a:cubicBezTo>
                    <a:pt x="190" y="680"/>
                    <a:pt x="185" y="678"/>
                    <a:pt x="187" y="676"/>
                  </a:cubicBezTo>
                  <a:close/>
                  <a:moveTo>
                    <a:pt x="188" y="710"/>
                  </a:moveTo>
                  <a:cubicBezTo>
                    <a:pt x="187" y="708"/>
                    <a:pt x="189" y="704"/>
                    <a:pt x="189" y="702"/>
                  </a:cubicBezTo>
                  <a:cubicBezTo>
                    <a:pt x="192" y="703"/>
                    <a:pt x="193" y="706"/>
                    <a:pt x="192" y="710"/>
                  </a:cubicBezTo>
                  <a:cubicBezTo>
                    <a:pt x="190" y="709"/>
                    <a:pt x="191" y="710"/>
                    <a:pt x="188" y="710"/>
                  </a:cubicBezTo>
                  <a:close/>
                  <a:moveTo>
                    <a:pt x="198" y="650"/>
                  </a:moveTo>
                  <a:cubicBezTo>
                    <a:pt x="196" y="650"/>
                    <a:pt x="197" y="648"/>
                    <a:pt x="197" y="647"/>
                  </a:cubicBezTo>
                  <a:cubicBezTo>
                    <a:pt x="195" y="646"/>
                    <a:pt x="195" y="648"/>
                    <a:pt x="193" y="647"/>
                  </a:cubicBezTo>
                  <a:cubicBezTo>
                    <a:pt x="192" y="647"/>
                    <a:pt x="193" y="645"/>
                    <a:pt x="192" y="644"/>
                  </a:cubicBezTo>
                  <a:cubicBezTo>
                    <a:pt x="193" y="643"/>
                    <a:pt x="193" y="646"/>
                    <a:pt x="194" y="646"/>
                  </a:cubicBezTo>
                  <a:cubicBezTo>
                    <a:pt x="194" y="645"/>
                    <a:pt x="195" y="642"/>
                    <a:pt x="194" y="643"/>
                  </a:cubicBezTo>
                  <a:cubicBezTo>
                    <a:pt x="196" y="642"/>
                    <a:pt x="199" y="648"/>
                    <a:pt x="198" y="650"/>
                  </a:cubicBezTo>
                  <a:close/>
                  <a:moveTo>
                    <a:pt x="198" y="624"/>
                  </a:moveTo>
                  <a:cubicBezTo>
                    <a:pt x="200" y="626"/>
                    <a:pt x="197" y="630"/>
                    <a:pt x="199" y="635"/>
                  </a:cubicBezTo>
                  <a:cubicBezTo>
                    <a:pt x="196" y="632"/>
                    <a:pt x="197" y="627"/>
                    <a:pt x="198" y="624"/>
                  </a:cubicBezTo>
                  <a:close/>
                  <a:moveTo>
                    <a:pt x="198" y="612"/>
                  </a:moveTo>
                  <a:cubicBezTo>
                    <a:pt x="197" y="610"/>
                    <a:pt x="195" y="605"/>
                    <a:pt x="198" y="604"/>
                  </a:cubicBezTo>
                  <a:cubicBezTo>
                    <a:pt x="197" y="602"/>
                    <a:pt x="196" y="601"/>
                    <a:pt x="196" y="598"/>
                  </a:cubicBezTo>
                  <a:cubicBezTo>
                    <a:pt x="199" y="597"/>
                    <a:pt x="199" y="600"/>
                    <a:pt x="200" y="601"/>
                  </a:cubicBezTo>
                  <a:cubicBezTo>
                    <a:pt x="198" y="601"/>
                    <a:pt x="199" y="608"/>
                    <a:pt x="198" y="612"/>
                  </a:cubicBezTo>
                  <a:close/>
                  <a:moveTo>
                    <a:pt x="200" y="588"/>
                  </a:moveTo>
                  <a:cubicBezTo>
                    <a:pt x="196" y="586"/>
                    <a:pt x="197" y="580"/>
                    <a:pt x="200" y="578"/>
                  </a:cubicBezTo>
                  <a:cubicBezTo>
                    <a:pt x="202" y="581"/>
                    <a:pt x="199" y="583"/>
                    <a:pt x="200" y="588"/>
                  </a:cubicBezTo>
                  <a:close/>
                  <a:moveTo>
                    <a:pt x="201" y="518"/>
                  </a:moveTo>
                  <a:cubicBezTo>
                    <a:pt x="200" y="518"/>
                    <a:pt x="199" y="517"/>
                    <a:pt x="199" y="515"/>
                  </a:cubicBezTo>
                  <a:cubicBezTo>
                    <a:pt x="200" y="515"/>
                    <a:pt x="200" y="515"/>
                    <a:pt x="201" y="515"/>
                  </a:cubicBezTo>
                  <a:cubicBezTo>
                    <a:pt x="201" y="517"/>
                    <a:pt x="200" y="516"/>
                    <a:pt x="201" y="518"/>
                  </a:cubicBezTo>
                  <a:close/>
                  <a:moveTo>
                    <a:pt x="202" y="505"/>
                  </a:moveTo>
                  <a:cubicBezTo>
                    <a:pt x="196" y="500"/>
                    <a:pt x="201" y="495"/>
                    <a:pt x="202" y="489"/>
                  </a:cubicBezTo>
                  <a:cubicBezTo>
                    <a:pt x="204" y="492"/>
                    <a:pt x="201" y="499"/>
                    <a:pt x="202" y="505"/>
                  </a:cubicBezTo>
                  <a:close/>
                  <a:moveTo>
                    <a:pt x="205" y="350"/>
                  </a:moveTo>
                  <a:cubicBezTo>
                    <a:pt x="202" y="347"/>
                    <a:pt x="201" y="343"/>
                    <a:pt x="203" y="339"/>
                  </a:cubicBezTo>
                  <a:cubicBezTo>
                    <a:pt x="205" y="339"/>
                    <a:pt x="205" y="340"/>
                    <a:pt x="206" y="341"/>
                  </a:cubicBezTo>
                  <a:cubicBezTo>
                    <a:pt x="205" y="344"/>
                    <a:pt x="205" y="347"/>
                    <a:pt x="205" y="350"/>
                  </a:cubicBezTo>
                  <a:close/>
                  <a:moveTo>
                    <a:pt x="208" y="516"/>
                  </a:moveTo>
                  <a:cubicBezTo>
                    <a:pt x="207" y="518"/>
                    <a:pt x="207" y="520"/>
                    <a:pt x="206" y="521"/>
                  </a:cubicBezTo>
                  <a:cubicBezTo>
                    <a:pt x="207" y="523"/>
                    <a:pt x="205" y="516"/>
                    <a:pt x="208" y="516"/>
                  </a:cubicBezTo>
                  <a:close/>
                  <a:moveTo>
                    <a:pt x="203" y="90"/>
                  </a:moveTo>
                  <a:cubicBezTo>
                    <a:pt x="206" y="90"/>
                    <a:pt x="205" y="94"/>
                    <a:pt x="206" y="96"/>
                  </a:cubicBezTo>
                  <a:cubicBezTo>
                    <a:pt x="205" y="96"/>
                    <a:pt x="204" y="91"/>
                    <a:pt x="203" y="90"/>
                  </a:cubicBezTo>
                  <a:close/>
                  <a:moveTo>
                    <a:pt x="209" y="90"/>
                  </a:moveTo>
                  <a:cubicBezTo>
                    <a:pt x="207" y="89"/>
                    <a:pt x="207" y="85"/>
                    <a:pt x="206" y="83"/>
                  </a:cubicBezTo>
                  <a:cubicBezTo>
                    <a:pt x="209" y="84"/>
                    <a:pt x="208" y="88"/>
                    <a:pt x="209" y="90"/>
                  </a:cubicBezTo>
                  <a:close/>
                  <a:moveTo>
                    <a:pt x="207" y="127"/>
                  </a:moveTo>
                  <a:cubicBezTo>
                    <a:pt x="210" y="126"/>
                    <a:pt x="208" y="132"/>
                    <a:pt x="211" y="132"/>
                  </a:cubicBezTo>
                  <a:cubicBezTo>
                    <a:pt x="212" y="134"/>
                    <a:pt x="210" y="135"/>
                    <a:pt x="211" y="137"/>
                  </a:cubicBezTo>
                  <a:cubicBezTo>
                    <a:pt x="209" y="134"/>
                    <a:pt x="206" y="131"/>
                    <a:pt x="207" y="127"/>
                  </a:cubicBezTo>
                  <a:close/>
                  <a:moveTo>
                    <a:pt x="209" y="259"/>
                  </a:moveTo>
                  <a:cubicBezTo>
                    <a:pt x="212" y="260"/>
                    <a:pt x="210" y="264"/>
                    <a:pt x="211" y="268"/>
                  </a:cubicBezTo>
                  <a:cubicBezTo>
                    <a:pt x="208" y="268"/>
                    <a:pt x="209" y="262"/>
                    <a:pt x="209" y="259"/>
                  </a:cubicBezTo>
                  <a:close/>
                  <a:moveTo>
                    <a:pt x="211" y="351"/>
                  </a:moveTo>
                  <a:cubicBezTo>
                    <a:pt x="217" y="355"/>
                    <a:pt x="214" y="362"/>
                    <a:pt x="211" y="367"/>
                  </a:cubicBezTo>
                  <a:cubicBezTo>
                    <a:pt x="210" y="366"/>
                    <a:pt x="210" y="367"/>
                    <a:pt x="209" y="366"/>
                  </a:cubicBezTo>
                  <a:cubicBezTo>
                    <a:pt x="209" y="362"/>
                    <a:pt x="210" y="358"/>
                    <a:pt x="211" y="351"/>
                  </a:cubicBezTo>
                  <a:close/>
                  <a:moveTo>
                    <a:pt x="213" y="389"/>
                  </a:moveTo>
                  <a:cubicBezTo>
                    <a:pt x="211" y="389"/>
                    <a:pt x="212" y="384"/>
                    <a:pt x="213" y="384"/>
                  </a:cubicBezTo>
                  <a:cubicBezTo>
                    <a:pt x="214" y="384"/>
                    <a:pt x="214" y="388"/>
                    <a:pt x="213" y="389"/>
                  </a:cubicBezTo>
                  <a:close/>
                  <a:moveTo>
                    <a:pt x="211" y="382"/>
                  </a:moveTo>
                  <a:cubicBezTo>
                    <a:pt x="209" y="380"/>
                    <a:pt x="211" y="377"/>
                    <a:pt x="213" y="377"/>
                  </a:cubicBezTo>
                  <a:cubicBezTo>
                    <a:pt x="210" y="373"/>
                    <a:pt x="213" y="367"/>
                    <a:pt x="216" y="365"/>
                  </a:cubicBezTo>
                  <a:cubicBezTo>
                    <a:pt x="217" y="371"/>
                    <a:pt x="213" y="379"/>
                    <a:pt x="211" y="382"/>
                  </a:cubicBezTo>
                  <a:close/>
                  <a:moveTo>
                    <a:pt x="214" y="344"/>
                  </a:moveTo>
                  <a:cubicBezTo>
                    <a:pt x="216" y="345"/>
                    <a:pt x="217" y="348"/>
                    <a:pt x="217" y="349"/>
                  </a:cubicBezTo>
                  <a:cubicBezTo>
                    <a:pt x="216" y="347"/>
                    <a:pt x="213" y="346"/>
                    <a:pt x="214" y="344"/>
                  </a:cubicBezTo>
                  <a:close/>
                  <a:moveTo>
                    <a:pt x="218" y="325"/>
                  </a:moveTo>
                  <a:cubicBezTo>
                    <a:pt x="217" y="321"/>
                    <a:pt x="215" y="314"/>
                    <a:pt x="218" y="311"/>
                  </a:cubicBezTo>
                  <a:cubicBezTo>
                    <a:pt x="220" y="315"/>
                    <a:pt x="219" y="318"/>
                    <a:pt x="221" y="322"/>
                  </a:cubicBezTo>
                  <a:cubicBezTo>
                    <a:pt x="218" y="322"/>
                    <a:pt x="221" y="325"/>
                    <a:pt x="218" y="325"/>
                  </a:cubicBezTo>
                  <a:close/>
                  <a:moveTo>
                    <a:pt x="221" y="275"/>
                  </a:moveTo>
                  <a:cubicBezTo>
                    <a:pt x="219" y="274"/>
                    <a:pt x="219" y="273"/>
                    <a:pt x="220" y="271"/>
                  </a:cubicBezTo>
                  <a:cubicBezTo>
                    <a:pt x="221" y="271"/>
                    <a:pt x="222" y="272"/>
                    <a:pt x="221" y="273"/>
                  </a:cubicBezTo>
                  <a:cubicBezTo>
                    <a:pt x="221" y="273"/>
                    <a:pt x="222" y="273"/>
                    <a:pt x="222" y="273"/>
                  </a:cubicBezTo>
                  <a:cubicBezTo>
                    <a:pt x="223" y="275"/>
                    <a:pt x="221" y="273"/>
                    <a:pt x="221" y="275"/>
                  </a:cubicBezTo>
                  <a:close/>
                  <a:moveTo>
                    <a:pt x="224" y="290"/>
                  </a:moveTo>
                  <a:cubicBezTo>
                    <a:pt x="225" y="291"/>
                    <a:pt x="225" y="293"/>
                    <a:pt x="225" y="295"/>
                  </a:cubicBezTo>
                  <a:cubicBezTo>
                    <a:pt x="223" y="295"/>
                    <a:pt x="224" y="292"/>
                    <a:pt x="224" y="290"/>
                  </a:cubicBezTo>
                  <a:close/>
                  <a:moveTo>
                    <a:pt x="225" y="349"/>
                  </a:moveTo>
                  <a:cubicBezTo>
                    <a:pt x="223" y="348"/>
                    <a:pt x="226" y="346"/>
                    <a:pt x="225" y="343"/>
                  </a:cubicBezTo>
                  <a:cubicBezTo>
                    <a:pt x="227" y="342"/>
                    <a:pt x="226" y="348"/>
                    <a:pt x="225" y="349"/>
                  </a:cubicBezTo>
                  <a:close/>
                  <a:moveTo>
                    <a:pt x="226" y="271"/>
                  </a:moveTo>
                  <a:cubicBezTo>
                    <a:pt x="224" y="267"/>
                    <a:pt x="224" y="261"/>
                    <a:pt x="225" y="258"/>
                  </a:cubicBezTo>
                  <a:cubicBezTo>
                    <a:pt x="227" y="262"/>
                    <a:pt x="227" y="265"/>
                    <a:pt x="226" y="271"/>
                  </a:cubicBezTo>
                  <a:close/>
                  <a:moveTo>
                    <a:pt x="230" y="255"/>
                  </a:moveTo>
                  <a:cubicBezTo>
                    <a:pt x="230" y="251"/>
                    <a:pt x="228" y="246"/>
                    <a:pt x="230" y="244"/>
                  </a:cubicBezTo>
                  <a:cubicBezTo>
                    <a:pt x="234" y="245"/>
                    <a:pt x="236" y="255"/>
                    <a:pt x="230" y="255"/>
                  </a:cubicBezTo>
                  <a:close/>
                  <a:moveTo>
                    <a:pt x="229" y="81"/>
                  </a:moveTo>
                  <a:cubicBezTo>
                    <a:pt x="229" y="79"/>
                    <a:pt x="231" y="80"/>
                    <a:pt x="231" y="78"/>
                  </a:cubicBezTo>
                  <a:cubicBezTo>
                    <a:pt x="229" y="71"/>
                    <a:pt x="230" y="66"/>
                    <a:pt x="228" y="60"/>
                  </a:cubicBezTo>
                  <a:cubicBezTo>
                    <a:pt x="226" y="59"/>
                    <a:pt x="224" y="62"/>
                    <a:pt x="224" y="60"/>
                  </a:cubicBezTo>
                  <a:cubicBezTo>
                    <a:pt x="221" y="60"/>
                    <a:pt x="225" y="58"/>
                    <a:pt x="224" y="56"/>
                  </a:cubicBezTo>
                  <a:cubicBezTo>
                    <a:pt x="225" y="54"/>
                    <a:pt x="225" y="56"/>
                    <a:pt x="227" y="56"/>
                  </a:cubicBezTo>
                  <a:cubicBezTo>
                    <a:pt x="227" y="53"/>
                    <a:pt x="228" y="49"/>
                    <a:pt x="228" y="47"/>
                  </a:cubicBezTo>
                  <a:cubicBezTo>
                    <a:pt x="230" y="46"/>
                    <a:pt x="228" y="49"/>
                    <a:pt x="230" y="48"/>
                  </a:cubicBezTo>
                  <a:cubicBezTo>
                    <a:pt x="237" y="72"/>
                    <a:pt x="238" y="100"/>
                    <a:pt x="238" y="128"/>
                  </a:cubicBezTo>
                  <a:cubicBezTo>
                    <a:pt x="234" y="113"/>
                    <a:pt x="231" y="97"/>
                    <a:pt x="229" y="81"/>
                  </a:cubicBezTo>
                  <a:close/>
                  <a:moveTo>
                    <a:pt x="258" y="226"/>
                  </a:moveTo>
                  <a:cubicBezTo>
                    <a:pt x="258" y="225"/>
                    <a:pt x="257" y="226"/>
                    <a:pt x="256" y="226"/>
                  </a:cubicBezTo>
                  <a:cubicBezTo>
                    <a:pt x="256" y="224"/>
                    <a:pt x="255" y="221"/>
                    <a:pt x="257" y="223"/>
                  </a:cubicBezTo>
                  <a:cubicBezTo>
                    <a:pt x="256" y="219"/>
                    <a:pt x="255" y="213"/>
                    <a:pt x="254" y="209"/>
                  </a:cubicBezTo>
                  <a:cubicBezTo>
                    <a:pt x="258" y="215"/>
                    <a:pt x="260" y="227"/>
                    <a:pt x="263" y="234"/>
                  </a:cubicBezTo>
                  <a:cubicBezTo>
                    <a:pt x="260" y="232"/>
                    <a:pt x="256" y="230"/>
                    <a:pt x="258" y="226"/>
                  </a:cubicBezTo>
                  <a:close/>
                  <a:moveTo>
                    <a:pt x="287" y="256"/>
                  </a:moveTo>
                  <a:cubicBezTo>
                    <a:pt x="286" y="256"/>
                    <a:pt x="286" y="254"/>
                    <a:pt x="286" y="253"/>
                  </a:cubicBezTo>
                  <a:cubicBezTo>
                    <a:pt x="287" y="253"/>
                    <a:pt x="288" y="255"/>
                    <a:pt x="287" y="256"/>
                  </a:cubicBezTo>
                  <a:close/>
                  <a:moveTo>
                    <a:pt x="368" y="281"/>
                  </a:moveTo>
                  <a:cubicBezTo>
                    <a:pt x="373" y="279"/>
                    <a:pt x="376" y="284"/>
                    <a:pt x="380" y="285"/>
                  </a:cubicBezTo>
                  <a:cubicBezTo>
                    <a:pt x="376" y="286"/>
                    <a:pt x="372" y="282"/>
                    <a:pt x="368" y="281"/>
                  </a:cubicBezTo>
                  <a:close/>
                  <a:moveTo>
                    <a:pt x="409" y="353"/>
                  </a:moveTo>
                  <a:cubicBezTo>
                    <a:pt x="408" y="353"/>
                    <a:pt x="408" y="352"/>
                    <a:pt x="407" y="351"/>
                  </a:cubicBezTo>
                  <a:cubicBezTo>
                    <a:pt x="407" y="355"/>
                    <a:pt x="397" y="355"/>
                    <a:pt x="395" y="353"/>
                  </a:cubicBezTo>
                  <a:cubicBezTo>
                    <a:pt x="397" y="345"/>
                    <a:pt x="408" y="352"/>
                    <a:pt x="412" y="347"/>
                  </a:cubicBezTo>
                  <a:cubicBezTo>
                    <a:pt x="413" y="349"/>
                    <a:pt x="410" y="351"/>
                    <a:pt x="409" y="353"/>
                  </a:cubicBezTo>
                  <a:close/>
                  <a:moveTo>
                    <a:pt x="414" y="332"/>
                  </a:moveTo>
                  <a:cubicBezTo>
                    <a:pt x="413" y="341"/>
                    <a:pt x="407" y="346"/>
                    <a:pt x="399" y="344"/>
                  </a:cubicBezTo>
                  <a:cubicBezTo>
                    <a:pt x="399" y="336"/>
                    <a:pt x="405" y="334"/>
                    <a:pt x="405" y="325"/>
                  </a:cubicBezTo>
                  <a:cubicBezTo>
                    <a:pt x="409" y="327"/>
                    <a:pt x="410" y="331"/>
                    <a:pt x="414" y="332"/>
                  </a:cubicBezTo>
                  <a:close/>
                  <a:moveTo>
                    <a:pt x="400" y="299"/>
                  </a:moveTo>
                  <a:cubicBezTo>
                    <a:pt x="404" y="301"/>
                    <a:pt x="408" y="303"/>
                    <a:pt x="411" y="307"/>
                  </a:cubicBezTo>
                  <a:cubicBezTo>
                    <a:pt x="406" y="305"/>
                    <a:pt x="401" y="304"/>
                    <a:pt x="400" y="299"/>
                  </a:cubicBezTo>
                  <a:close/>
                  <a:moveTo>
                    <a:pt x="443" y="339"/>
                  </a:moveTo>
                  <a:cubicBezTo>
                    <a:pt x="442" y="340"/>
                    <a:pt x="442" y="341"/>
                    <a:pt x="440" y="341"/>
                  </a:cubicBezTo>
                  <a:cubicBezTo>
                    <a:pt x="439" y="339"/>
                    <a:pt x="441" y="339"/>
                    <a:pt x="439" y="338"/>
                  </a:cubicBezTo>
                  <a:cubicBezTo>
                    <a:pt x="440" y="336"/>
                    <a:pt x="441" y="339"/>
                    <a:pt x="443" y="339"/>
                  </a:cubicBezTo>
                  <a:close/>
                  <a:moveTo>
                    <a:pt x="422" y="293"/>
                  </a:moveTo>
                  <a:cubicBezTo>
                    <a:pt x="422" y="291"/>
                    <a:pt x="422" y="291"/>
                    <a:pt x="424" y="290"/>
                  </a:cubicBezTo>
                  <a:cubicBezTo>
                    <a:pt x="424" y="292"/>
                    <a:pt x="424" y="293"/>
                    <a:pt x="422" y="293"/>
                  </a:cubicBezTo>
                  <a:close/>
                  <a:moveTo>
                    <a:pt x="428" y="313"/>
                  </a:moveTo>
                  <a:cubicBezTo>
                    <a:pt x="426" y="313"/>
                    <a:pt x="426" y="312"/>
                    <a:pt x="425" y="311"/>
                  </a:cubicBezTo>
                  <a:cubicBezTo>
                    <a:pt x="425" y="309"/>
                    <a:pt x="428" y="311"/>
                    <a:pt x="428" y="313"/>
                  </a:cubicBezTo>
                  <a:close/>
                  <a:moveTo>
                    <a:pt x="438" y="276"/>
                  </a:moveTo>
                  <a:cubicBezTo>
                    <a:pt x="446" y="268"/>
                    <a:pt x="455" y="262"/>
                    <a:pt x="463" y="255"/>
                  </a:cubicBezTo>
                  <a:cubicBezTo>
                    <a:pt x="463" y="254"/>
                    <a:pt x="464" y="254"/>
                    <a:pt x="464" y="254"/>
                  </a:cubicBezTo>
                  <a:cubicBezTo>
                    <a:pt x="456" y="262"/>
                    <a:pt x="448" y="273"/>
                    <a:pt x="438" y="276"/>
                  </a:cubicBezTo>
                  <a:close/>
                  <a:moveTo>
                    <a:pt x="469" y="249"/>
                  </a:moveTo>
                  <a:cubicBezTo>
                    <a:pt x="469" y="246"/>
                    <a:pt x="471" y="246"/>
                    <a:pt x="472" y="244"/>
                  </a:cubicBezTo>
                  <a:cubicBezTo>
                    <a:pt x="473" y="245"/>
                    <a:pt x="471" y="248"/>
                    <a:pt x="469" y="249"/>
                  </a:cubicBezTo>
                  <a:close/>
                  <a:moveTo>
                    <a:pt x="481" y="231"/>
                  </a:moveTo>
                  <a:cubicBezTo>
                    <a:pt x="482" y="228"/>
                    <a:pt x="479" y="229"/>
                    <a:pt x="478" y="228"/>
                  </a:cubicBezTo>
                  <a:cubicBezTo>
                    <a:pt x="478" y="224"/>
                    <a:pt x="482" y="224"/>
                    <a:pt x="483" y="222"/>
                  </a:cubicBezTo>
                  <a:cubicBezTo>
                    <a:pt x="484" y="224"/>
                    <a:pt x="485" y="223"/>
                    <a:pt x="487" y="224"/>
                  </a:cubicBezTo>
                  <a:cubicBezTo>
                    <a:pt x="490" y="221"/>
                    <a:pt x="489" y="214"/>
                    <a:pt x="490" y="210"/>
                  </a:cubicBezTo>
                  <a:cubicBezTo>
                    <a:pt x="494" y="208"/>
                    <a:pt x="496" y="207"/>
                    <a:pt x="497" y="204"/>
                  </a:cubicBezTo>
                  <a:cubicBezTo>
                    <a:pt x="498" y="217"/>
                    <a:pt x="488" y="223"/>
                    <a:pt x="481" y="231"/>
                  </a:cubicBezTo>
                  <a:close/>
                  <a:moveTo>
                    <a:pt x="501" y="189"/>
                  </a:moveTo>
                  <a:cubicBezTo>
                    <a:pt x="496" y="189"/>
                    <a:pt x="495" y="193"/>
                    <a:pt x="494" y="195"/>
                  </a:cubicBezTo>
                  <a:cubicBezTo>
                    <a:pt x="496" y="180"/>
                    <a:pt x="503" y="162"/>
                    <a:pt x="506" y="148"/>
                  </a:cubicBezTo>
                  <a:cubicBezTo>
                    <a:pt x="508" y="160"/>
                    <a:pt x="502" y="175"/>
                    <a:pt x="501" y="189"/>
                  </a:cubicBezTo>
                  <a:close/>
                  <a:moveTo>
                    <a:pt x="510" y="140"/>
                  </a:moveTo>
                  <a:cubicBezTo>
                    <a:pt x="510" y="138"/>
                    <a:pt x="511" y="138"/>
                    <a:pt x="511" y="136"/>
                  </a:cubicBezTo>
                  <a:cubicBezTo>
                    <a:pt x="512" y="136"/>
                    <a:pt x="512" y="141"/>
                    <a:pt x="510" y="140"/>
                  </a:cubicBezTo>
                  <a:close/>
                  <a:moveTo>
                    <a:pt x="511" y="133"/>
                  </a:moveTo>
                  <a:cubicBezTo>
                    <a:pt x="512" y="129"/>
                    <a:pt x="512" y="124"/>
                    <a:pt x="514" y="120"/>
                  </a:cubicBezTo>
                  <a:cubicBezTo>
                    <a:pt x="515" y="124"/>
                    <a:pt x="514" y="130"/>
                    <a:pt x="511" y="133"/>
                  </a:cubicBezTo>
                  <a:close/>
                  <a:moveTo>
                    <a:pt x="527" y="87"/>
                  </a:moveTo>
                  <a:cubicBezTo>
                    <a:pt x="527" y="76"/>
                    <a:pt x="531" y="68"/>
                    <a:pt x="533" y="59"/>
                  </a:cubicBezTo>
                  <a:cubicBezTo>
                    <a:pt x="533" y="56"/>
                    <a:pt x="534" y="51"/>
                    <a:pt x="536" y="48"/>
                  </a:cubicBezTo>
                  <a:cubicBezTo>
                    <a:pt x="536" y="60"/>
                    <a:pt x="531" y="75"/>
                    <a:pt x="527" y="87"/>
                  </a:cubicBezTo>
                  <a:close/>
                  <a:moveTo>
                    <a:pt x="484" y="732"/>
                  </a:moveTo>
                  <a:cubicBezTo>
                    <a:pt x="484" y="731"/>
                    <a:pt x="485" y="731"/>
                    <a:pt x="486" y="731"/>
                  </a:cubicBezTo>
                  <a:cubicBezTo>
                    <a:pt x="489" y="731"/>
                    <a:pt x="490" y="720"/>
                    <a:pt x="493" y="713"/>
                  </a:cubicBezTo>
                  <a:cubicBezTo>
                    <a:pt x="495" y="710"/>
                    <a:pt x="499" y="706"/>
                    <a:pt x="501" y="702"/>
                  </a:cubicBezTo>
                  <a:cubicBezTo>
                    <a:pt x="505" y="694"/>
                    <a:pt x="511" y="688"/>
                    <a:pt x="520" y="697"/>
                  </a:cubicBezTo>
                  <a:cubicBezTo>
                    <a:pt x="506" y="695"/>
                    <a:pt x="503" y="704"/>
                    <a:pt x="498" y="714"/>
                  </a:cubicBezTo>
                  <a:cubicBezTo>
                    <a:pt x="494" y="722"/>
                    <a:pt x="491" y="732"/>
                    <a:pt x="484" y="732"/>
                  </a:cubicBezTo>
                  <a:close/>
                  <a:moveTo>
                    <a:pt x="495" y="730"/>
                  </a:moveTo>
                  <a:cubicBezTo>
                    <a:pt x="497" y="727"/>
                    <a:pt x="500" y="721"/>
                    <a:pt x="502" y="716"/>
                  </a:cubicBezTo>
                  <a:cubicBezTo>
                    <a:pt x="507" y="719"/>
                    <a:pt x="506" y="724"/>
                    <a:pt x="508" y="729"/>
                  </a:cubicBezTo>
                  <a:cubicBezTo>
                    <a:pt x="505" y="730"/>
                    <a:pt x="498" y="733"/>
                    <a:pt x="495" y="730"/>
                  </a:cubicBezTo>
                  <a:close/>
                  <a:moveTo>
                    <a:pt x="511" y="721"/>
                  </a:moveTo>
                  <a:cubicBezTo>
                    <a:pt x="513" y="720"/>
                    <a:pt x="513" y="724"/>
                    <a:pt x="515" y="725"/>
                  </a:cubicBezTo>
                  <a:cubicBezTo>
                    <a:pt x="513" y="727"/>
                    <a:pt x="512" y="722"/>
                    <a:pt x="511" y="721"/>
                  </a:cubicBezTo>
                  <a:close/>
                  <a:moveTo>
                    <a:pt x="508" y="706"/>
                  </a:moveTo>
                  <a:cubicBezTo>
                    <a:pt x="514" y="698"/>
                    <a:pt x="516" y="715"/>
                    <a:pt x="518" y="720"/>
                  </a:cubicBezTo>
                  <a:cubicBezTo>
                    <a:pt x="514" y="716"/>
                    <a:pt x="512" y="710"/>
                    <a:pt x="508" y="706"/>
                  </a:cubicBezTo>
                  <a:close/>
                  <a:moveTo>
                    <a:pt x="518" y="702"/>
                  </a:moveTo>
                  <a:cubicBezTo>
                    <a:pt x="519" y="702"/>
                    <a:pt x="521" y="702"/>
                    <a:pt x="521" y="703"/>
                  </a:cubicBezTo>
                  <a:cubicBezTo>
                    <a:pt x="521" y="705"/>
                    <a:pt x="517" y="706"/>
                    <a:pt x="518" y="702"/>
                  </a:cubicBezTo>
                  <a:close/>
                  <a:moveTo>
                    <a:pt x="522" y="709"/>
                  </a:moveTo>
                  <a:cubicBezTo>
                    <a:pt x="528" y="705"/>
                    <a:pt x="529" y="715"/>
                    <a:pt x="529" y="719"/>
                  </a:cubicBezTo>
                  <a:cubicBezTo>
                    <a:pt x="525" y="717"/>
                    <a:pt x="523" y="714"/>
                    <a:pt x="522" y="709"/>
                  </a:cubicBezTo>
                  <a:close/>
                  <a:moveTo>
                    <a:pt x="686" y="48"/>
                  </a:moveTo>
                  <a:cubicBezTo>
                    <a:pt x="690" y="49"/>
                    <a:pt x="690" y="54"/>
                    <a:pt x="692" y="57"/>
                  </a:cubicBezTo>
                  <a:cubicBezTo>
                    <a:pt x="692" y="59"/>
                    <a:pt x="689" y="62"/>
                    <a:pt x="686" y="60"/>
                  </a:cubicBezTo>
                  <a:cubicBezTo>
                    <a:pt x="688" y="59"/>
                    <a:pt x="689" y="60"/>
                    <a:pt x="690" y="59"/>
                  </a:cubicBezTo>
                  <a:cubicBezTo>
                    <a:pt x="688" y="55"/>
                    <a:pt x="686" y="52"/>
                    <a:pt x="686" y="48"/>
                  </a:cubicBezTo>
                  <a:close/>
                  <a:moveTo>
                    <a:pt x="688" y="74"/>
                  </a:moveTo>
                  <a:cubicBezTo>
                    <a:pt x="688" y="74"/>
                    <a:pt x="687" y="77"/>
                    <a:pt x="688" y="77"/>
                  </a:cubicBezTo>
                  <a:cubicBezTo>
                    <a:pt x="687" y="79"/>
                    <a:pt x="687" y="75"/>
                    <a:pt x="686" y="74"/>
                  </a:cubicBezTo>
                  <a:cubicBezTo>
                    <a:pt x="687" y="74"/>
                    <a:pt x="688" y="74"/>
                    <a:pt x="688" y="74"/>
                  </a:cubicBezTo>
                  <a:close/>
                  <a:moveTo>
                    <a:pt x="686" y="112"/>
                  </a:moveTo>
                  <a:cubicBezTo>
                    <a:pt x="683" y="110"/>
                    <a:pt x="683" y="105"/>
                    <a:pt x="682" y="102"/>
                  </a:cubicBezTo>
                  <a:cubicBezTo>
                    <a:pt x="684" y="104"/>
                    <a:pt x="687" y="109"/>
                    <a:pt x="686" y="112"/>
                  </a:cubicBezTo>
                  <a:close/>
                  <a:moveTo>
                    <a:pt x="685" y="179"/>
                  </a:moveTo>
                  <a:cubicBezTo>
                    <a:pt x="683" y="179"/>
                    <a:pt x="684" y="176"/>
                    <a:pt x="685" y="176"/>
                  </a:cubicBezTo>
                  <a:cubicBezTo>
                    <a:pt x="686" y="176"/>
                    <a:pt x="685" y="179"/>
                    <a:pt x="685" y="179"/>
                  </a:cubicBezTo>
                  <a:close/>
                  <a:moveTo>
                    <a:pt x="686" y="227"/>
                  </a:moveTo>
                  <a:cubicBezTo>
                    <a:pt x="685" y="224"/>
                    <a:pt x="685" y="222"/>
                    <a:pt x="685" y="219"/>
                  </a:cubicBezTo>
                  <a:cubicBezTo>
                    <a:pt x="687" y="222"/>
                    <a:pt x="686" y="224"/>
                    <a:pt x="686" y="227"/>
                  </a:cubicBezTo>
                  <a:close/>
                  <a:moveTo>
                    <a:pt x="685" y="123"/>
                  </a:moveTo>
                  <a:cubicBezTo>
                    <a:pt x="684" y="125"/>
                    <a:pt x="684" y="121"/>
                    <a:pt x="683" y="121"/>
                  </a:cubicBezTo>
                  <a:cubicBezTo>
                    <a:pt x="683" y="121"/>
                    <a:pt x="684" y="121"/>
                    <a:pt x="685" y="121"/>
                  </a:cubicBezTo>
                  <a:cubicBezTo>
                    <a:pt x="686" y="122"/>
                    <a:pt x="684" y="123"/>
                    <a:pt x="685" y="123"/>
                  </a:cubicBezTo>
                  <a:close/>
                  <a:moveTo>
                    <a:pt x="684" y="44"/>
                  </a:moveTo>
                  <a:cubicBezTo>
                    <a:pt x="683" y="44"/>
                    <a:pt x="682" y="44"/>
                    <a:pt x="682" y="44"/>
                  </a:cubicBezTo>
                  <a:cubicBezTo>
                    <a:pt x="683" y="41"/>
                    <a:pt x="682" y="41"/>
                    <a:pt x="680" y="40"/>
                  </a:cubicBezTo>
                  <a:cubicBezTo>
                    <a:pt x="681" y="37"/>
                    <a:pt x="683" y="41"/>
                    <a:pt x="684" y="44"/>
                  </a:cubicBezTo>
                  <a:close/>
                  <a:moveTo>
                    <a:pt x="682" y="142"/>
                  </a:moveTo>
                  <a:cubicBezTo>
                    <a:pt x="685" y="143"/>
                    <a:pt x="683" y="148"/>
                    <a:pt x="683" y="150"/>
                  </a:cubicBezTo>
                  <a:cubicBezTo>
                    <a:pt x="682" y="148"/>
                    <a:pt x="680" y="147"/>
                    <a:pt x="679" y="145"/>
                  </a:cubicBezTo>
                  <a:cubicBezTo>
                    <a:pt x="679" y="142"/>
                    <a:pt x="682" y="143"/>
                    <a:pt x="682" y="142"/>
                  </a:cubicBezTo>
                  <a:close/>
                  <a:moveTo>
                    <a:pt x="679" y="137"/>
                  </a:moveTo>
                  <a:cubicBezTo>
                    <a:pt x="679" y="138"/>
                    <a:pt x="677" y="138"/>
                    <a:pt x="677" y="139"/>
                  </a:cubicBezTo>
                  <a:cubicBezTo>
                    <a:pt x="674" y="138"/>
                    <a:pt x="677" y="135"/>
                    <a:pt x="676" y="134"/>
                  </a:cubicBezTo>
                  <a:cubicBezTo>
                    <a:pt x="677" y="132"/>
                    <a:pt x="678" y="137"/>
                    <a:pt x="679" y="137"/>
                  </a:cubicBezTo>
                  <a:close/>
                  <a:moveTo>
                    <a:pt x="676" y="159"/>
                  </a:moveTo>
                  <a:cubicBezTo>
                    <a:pt x="674" y="159"/>
                    <a:pt x="674" y="158"/>
                    <a:pt x="674" y="156"/>
                  </a:cubicBezTo>
                  <a:cubicBezTo>
                    <a:pt x="676" y="156"/>
                    <a:pt x="676" y="157"/>
                    <a:pt x="676" y="159"/>
                  </a:cubicBezTo>
                  <a:close/>
                  <a:moveTo>
                    <a:pt x="674" y="170"/>
                  </a:moveTo>
                  <a:cubicBezTo>
                    <a:pt x="679" y="172"/>
                    <a:pt x="681" y="179"/>
                    <a:pt x="679" y="184"/>
                  </a:cubicBezTo>
                  <a:cubicBezTo>
                    <a:pt x="675" y="181"/>
                    <a:pt x="670" y="175"/>
                    <a:pt x="674" y="170"/>
                  </a:cubicBezTo>
                  <a:close/>
                  <a:moveTo>
                    <a:pt x="679" y="589"/>
                  </a:moveTo>
                  <a:cubicBezTo>
                    <a:pt x="674" y="587"/>
                    <a:pt x="676" y="581"/>
                    <a:pt x="679" y="578"/>
                  </a:cubicBezTo>
                  <a:cubicBezTo>
                    <a:pt x="680" y="578"/>
                    <a:pt x="679" y="585"/>
                    <a:pt x="679" y="589"/>
                  </a:cubicBezTo>
                  <a:close/>
                  <a:moveTo>
                    <a:pt x="673" y="711"/>
                  </a:moveTo>
                  <a:cubicBezTo>
                    <a:pt x="672" y="710"/>
                    <a:pt x="671" y="710"/>
                    <a:pt x="670" y="708"/>
                  </a:cubicBezTo>
                  <a:cubicBezTo>
                    <a:pt x="671" y="708"/>
                    <a:pt x="672" y="708"/>
                    <a:pt x="672" y="708"/>
                  </a:cubicBezTo>
                  <a:cubicBezTo>
                    <a:pt x="671" y="710"/>
                    <a:pt x="674" y="710"/>
                    <a:pt x="673" y="711"/>
                  </a:cubicBezTo>
                  <a:close/>
                  <a:moveTo>
                    <a:pt x="671" y="689"/>
                  </a:moveTo>
                  <a:cubicBezTo>
                    <a:pt x="672" y="688"/>
                    <a:pt x="674" y="691"/>
                    <a:pt x="674" y="693"/>
                  </a:cubicBezTo>
                  <a:cubicBezTo>
                    <a:pt x="672" y="692"/>
                    <a:pt x="672" y="690"/>
                    <a:pt x="671" y="689"/>
                  </a:cubicBezTo>
                  <a:close/>
                  <a:moveTo>
                    <a:pt x="663" y="667"/>
                  </a:moveTo>
                  <a:cubicBezTo>
                    <a:pt x="661" y="665"/>
                    <a:pt x="660" y="661"/>
                    <a:pt x="658" y="658"/>
                  </a:cubicBezTo>
                  <a:cubicBezTo>
                    <a:pt x="658" y="656"/>
                    <a:pt x="659" y="656"/>
                    <a:pt x="660" y="654"/>
                  </a:cubicBezTo>
                  <a:cubicBezTo>
                    <a:pt x="663" y="657"/>
                    <a:pt x="666" y="663"/>
                    <a:pt x="663" y="667"/>
                  </a:cubicBezTo>
                  <a:close/>
                  <a:moveTo>
                    <a:pt x="666" y="697"/>
                  </a:moveTo>
                  <a:cubicBezTo>
                    <a:pt x="666" y="700"/>
                    <a:pt x="669" y="701"/>
                    <a:pt x="667" y="704"/>
                  </a:cubicBezTo>
                  <a:cubicBezTo>
                    <a:pt x="665" y="703"/>
                    <a:pt x="663" y="700"/>
                    <a:pt x="664" y="697"/>
                  </a:cubicBezTo>
                  <a:cubicBezTo>
                    <a:pt x="665" y="697"/>
                    <a:pt x="666" y="697"/>
                    <a:pt x="666" y="697"/>
                  </a:cubicBezTo>
                  <a:close/>
                  <a:moveTo>
                    <a:pt x="652" y="640"/>
                  </a:moveTo>
                  <a:cubicBezTo>
                    <a:pt x="650" y="640"/>
                    <a:pt x="651" y="637"/>
                    <a:pt x="651" y="635"/>
                  </a:cubicBezTo>
                  <a:cubicBezTo>
                    <a:pt x="654" y="636"/>
                    <a:pt x="653" y="639"/>
                    <a:pt x="655" y="641"/>
                  </a:cubicBezTo>
                  <a:cubicBezTo>
                    <a:pt x="654" y="644"/>
                    <a:pt x="652" y="646"/>
                    <a:pt x="652" y="649"/>
                  </a:cubicBezTo>
                  <a:cubicBezTo>
                    <a:pt x="650" y="645"/>
                    <a:pt x="654" y="644"/>
                    <a:pt x="652" y="640"/>
                  </a:cubicBezTo>
                  <a:close/>
                  <a:moveTo>
                    <a:pt x="652" y="613"/>
                  </a:moveTo>
                  <a:cubicBezTo>
                    <a:pt x="652" y="614"/>
                    <a:pt x="653" y="614"/>
                    <a:pt x="654" y="614"/>
                  </a:cubicBezTo>
                  <a:cubicBezTo>
                    <a:pt x="654" y="617"/>
                    <a:pt x="653" y="619"/>
                    <a:pt x="652" y="620"/>
                  </a:cubicBezTo>
                  <a:cubicBezTo>
                    <a:pt x="650" y="619"/>
                    <a:pt x="650" y="615"/>
                    <a:pt x="652" y="613"/>
                  </a:cubicBezTo>
                  <a:close/>
                  <a:moveTo>
                    <a:pt x="651" y="606"/>
                  </a:moveTo>
                  <a:cubicBezTo>
                    <a:pt x="647" y="600"/>
                    <a:pt x="654" y="597"/>
                    <a:pt x="656" y="591"/>
                  </a:cubicBezTo>
                  <a:cubicBezTo>
                    <a:pt x="657" y="596"/>
                    <a:pt x="651" y="600"/>
                    <a:pt x="651" y="606"/>
                  </a:cubicBezTo>
                  <a:close/>
                  <a:moveTo>
                    <a:pt x="647" y="498"/>
                  </a:moveTo>
                  <a:cubicBezTo>
                    <a:pt x="647" y="497"/>
                    <a:pt x="648" y="498"/>
                    <a:pt x="648" y="497"/>
                  </a:cubicBezTo>
                  <a:cubicBezTo>
                    <a:pt x="650" y="496"/>
                    <a:pt x="650" y="498"/>
                    <a:pt x="650" y="500"/>
                  </a:cubicBezTo>
                  <a:cubicBezTo>
                    <a:pt x="648" y="499"/>
                    <a:pt x="649" y="502"/>
                    <a:pt x="646" y="502"/>
                  </a:cubicBezTo>
                  <a:cubicBezTo>
                    <a:pt x="647" y="501"/>
                    <a:pt x="649" y="499"/>
                    <a:pt x="647" y="498"/>
                  </a:cubicBezTo>
                  <a:close/>
                  <a:moveTo>
                    <a:pt x="642" y="384"/>
                  </a:moveTo>
                  <a:cubicBezTo>
                    <a:pt x="640" y="384"/>
                    <a:pt x="641" y="387"/>
                    <a:pt x="639" y="386"/>
                  </a:cubicBezTo>
                  <a:cubicBezTo>
                    <a:pt x="639" y="384"/>
                    <a:pt x="641" y="381"/>
                    <a:pt x="640" y="379"/>
                  </a:cubicBezTo>
                  <a:cubicBezTo>
                    <a:pt x="644" y="380"/>
                    <a:pt x="649" y="387"/>
                    <a:pt x="645" y="392"/>
                  </a:cubicBezTo>
                  <a:cubicBezTo>
                    <a:pt x="643" y="391"/>
                    <a:pt x="643" y="388"/>
                    <a:pt x="641" y="389"/>
                  </a:cubicBezTo>
                  <a:cubicBezTo>
                    <a:pt x="641" y="387"/>
                    <a:pt x="642" y="386"/>
                    <a:pt x="643" y="386"/>
                  </a:cubicBezTo>
                  <a:cubicBezTo>
                    <a:pt x="643" y="385"/>
                    <a:pt x="642" y="385"/>
                    <a:pt x="642" y="384"/>
                  </a:cubicBezTo>
                  <a:close/>
                  <a:moveTo>
                    <a:pt x="636" y="326"/>
                  </a:moveTo>
                  <a:cubicBezTo>
                    <a:pt x="635" y="327"/>
                    <a:pt x="635" y="324"/>
                    <a:pt x="633" y="325"/>
                  </a:cubicBezTo>
                  <a:cubicBezTo>
                    <a:pt x="633" y="322"/>
                    <a:pt x="635" y="322"/>
                    <a:pt x="635" y="319"/>
                  </a:cubicBezTo>
                  <a:cubicBezTo>
                    <a:pt x="638" y="319"/>
                    <a:pt x="636" y="324"/>
                    <a:pt x="636" y="326"/>
                  </a:cubicBezTo>
                  <a:close/>
                  <a:moveTo>
                    <a:pt x="627" y="372"/>
                  </a:moveTo>
                  <a:cubicBezTo>
                    <a:pt x="628" y="371"/>
                    <a:pt x="630" y="369"/>
                    <a:pt x="628" y="367"/>
                  </a:cubicBezTo>
                  <a:cubicBezTo>
                    <a:pt x="637" y="362"/>
                    <a:pt x="637" y="379"/>
                    <a:pt x="634" y="384"/>
                  </a:cubicBezTo>
                  <a:cubicBezTo>
                    <a:pt x="631" y="382"/>
                    <a:pt x="630" y="379"/>
                    <a:pt x="628" y="376"/>
                  </a:cubicBezTo>
                  <a:cubicBezTo>
                    <a:pt x="629" y="374"/>
                    <a:pt x="630" y="372"/>
                    <a:pt x="632" y="371"/>
                  </a:cubicBezTo>
                  <a:cubicBezTo>
                    <a:pt x="631" y="368"/>
                    <a:pt x="629" y="373"/>
                    <a:pt x="627" y="372"/>
                  </a:cubicBezTo>
                  <a:close/>
                  <a:moveTo>
                    <a:pt x="600" y="332"/>
                  </a:moveTo>
                  <a:cubicBezTo>
                    <a:pt x="603" y="335"/>
                    <a:pt x="605" y="338"/>
                    <a:pt x="605" y="343"/>
                  </a:cubicBezTo>
                  <a:cubicBezTo>
                    <a:pt x="603" y="340"/>
                    <a:pt x="599" y="337"/>
                    <a:pt x="600" y="332"/>
                  </a:cubicBezTo>
                  <a:close/>
                  <a:moveTo>
                    <a:pt x="603" y="362"/>
                  </a:moveTo>
                  <a:cubicBezTo>
                    <a:pt x="603" y="363"/>
                    <a:pt x="602" y="361"/>
                    <a:pt x="601" y="362"/>
                  </a:cubicBezTo>
                  <a:cubicBezTo>
                    <a:pt x="600" y="361"/>
                    <a:pt x="600" y="360"/>
                    <a:pt x="600" y="358"/>
                  </a:cubicBezTo>
                  <a:cubicBezTo>
                    <a:pt x="603" y="358"/>
                    <a:pt x="602" y="361"/>
                    <a:pt x="603" y="362"/>
                  </a:cubicBezTo>
                  <a:close/>
                  <a:moveTo>
                    <a:pt x="587" y="448"/>
                  </a:moveTo>
                  <a:cubicBezTo>
                    <a:pt x="583" y="449"/>
                    <a:pt x="588" y="441"/>
                    <a:pt x="588" y="447"/>
                  </a:cubicBezTo>
                  <a:cubicBezTo>
                    <a:pt x="588" y="446"/>
                    <a:pt x="588" y="446"/>
                    <a:pt x="587" y="446"/>
                  </a:cubicBezTo>
                  <a:cubicBezTo>
                    <a:pt x="587" y="446"/>
                    <a:pt x="585" y="448"/>
                    <a:pt x="587" y="448"/>
                  </a:cubicBezTo>
                  <a:close/>
                  <a:moveTo>
                    <a:pt x="582" y="409"/>
                  </a:moveTo>
                  <a:cubicBezTo>
                    <a:pt x="584" y="410"/>
                    <a:pt x="586" y="414"/>
                    <a:pt x="585" y="417"/>
                  </a:cubicBezTo>
                  <a:cubicBezTo>
                    <a:pt x="584" y="414"/>
                    <a:pt x="581" y="412"/>
                    <a:pt x="582" y="409"/>
                  </a:cubicBezTo>
                  <a:close/>
                  <a:moveTo>
                    <a:pt x="582" y="441"/>
                  </a:moveTo>
                  <a:cubicBezTo>
                    <a:pt x="582" y="439"/>
                    <a:pt x="582" y="437"/>
                    <a:pt x="583" y="436"/>
                  </a:cubicBezTo>
                  <a:cubicBezTo>
                    <a:pt x="586" y="437"/>
                    <a:pt x="584" y="440"/>
                    <a:pt x="582" y="441"/>
                  </a:cubicBezTo>
                  <a:close/>
                  <a:moveTo>
                    <a:pt x="570" y="570"/>
                  </a:moveTo>
                  <a:cubicBezTo>
                    <a:pt x="572" y="569"/>
                    <a:pt x="572" y="576"/>
                    <a:pt x="570" y="578"/>
                  </a:cubicBezTo>
                  <a:cubicBezTo>
                    <a:pt x="567" y="576"/>
                    <a:pt x="571" y="571"/>
                    <a:pt x="570" y="570"/>
                  </a:cubicBezTo>
                  <a:close/>
                  <a:moveTo>
                    <a:pt x="569" y="543"/>
                  </a:moveTo>
                  <a:cubicBezTo>
                    <a:pt x="567" y="539"/>
                    <a:pt x="570" y="536"/>
                    <a:pt x="570" y="533"/>
                  </a:cubicBezTo>
                  <a:cubicBezTo>
                    <a:pt x="574" y="535"/>
                    <a:pt x="573" y="541"/>
                    <a:pt x="569" y="543"/>
                  </a:cubicBezTo>
                  <a:close/>
                  <a:moveTo>
                    <a:pt x="563" y="664"/>
                  </a:moveTo>
                  <a:cubicBezTo>
                    <a:pt x="560" y="662"/>
                    <a:pt x="560" y="658"/>
                    <a:pt x="560" y="655"/>
                  </a:cubicBezTo>
                  <a:cubicBezTo>
                    <a:pt x="562" y="656"/>
                    <a:pt x="562" y="659"/>
                    <a:pt x="564" y="661"/>
                  </a:cubicBezTo>
                  <a:cubicBezTo>
                    <a:pt x="564" y="662"/>
                    <a:pt x="562" y="662"/>
                    <a:pt x="563" y="664"/>
                  </a:cubicBezTo>
                  <a:close/>
                  <a:moveTo>
                    <a:pt x="556" y="591"/>
                  </a:moveTo>
                  <a:cubicBezTo>
                    <a:pt x="558" y="592"/>
                    <a:pt x="557" y="596"/>
                    <a:pt x="556" y="597"/>
                  </a:cubicBezTo>
                  <a:cubicBezTo>
                    <a:pt x="556" y="594"/>
                    <a:pt x="554" y="593"/>
                    <a:pt x="556" y="591"/>
                  </a:cubicBezTo>
                  <a:close/>
                  <a:moveTo>
                    <a:pt x="559" y="91"/>
                  </a:moveTo>
                  <a:cubicBezTo>
                    <a:pt x="558" y="90"/>
                    <a:pt x="558" y="85"/>
                    <a:pt x="561" y="85"/>
                  </a:cubicBezTo>
                  <a:cubicBezTo>
                    <a:pt x="561" y="88"/>
                    <a:pt x="559" y="89"/>
                    <a:pt x="559" y="91"/>
                  </a:cubicBezTo>
                  <a:close/>
                  <a:moveTo>
                    <a:pt x="556" y="258"/>
                  </a:moveTo>
                  <a:cubicBezTo>
                    <a:pt x="555" y="257"/>
                    <a:pt x="557" y="254"/>
                    <a:pt x="558" y="252"/>
                  </a:cubicBezTo>
                  <a:cubicBezTo>
                    <a:pt x="561" y="254"/>
                    <a:pt x="557" y="257"/>
                    <a:pt x="556" y="258"/>
                  </a:cubicBezTo>
                  <a:close/>
                  <a:moveTo>
                    <a:pt x="560" y="108"/>
                  </a:moveTo>
                  <a:cubicBezTo>
                    <a:pt x="562" y="111"/>
                    <a:pt x="559" y="118"/>
                    <a:pt x="559" y="112"/>
                  </a:cubicBezTo>
                  <a:cubicBezTo>
                    <a:pt x="559" y="110"/>
                    <a:pt x="560" y="110"/>
                    <a:pt x="560" y="108"/>
                  </a:cubicBezTo>
                  <a:close/>
                  <a:moveTo>
                    <a:pt x="562" y="173"/>
                  </a:moveTo>
                  <a:cubicBezTo>
                    <a:pt x="565" y="175"/>
                    <a:pt x="567" y="181"/>
                    <a:pt x="562" y="183"/>
                  </a:cubicBezTo>
                  <a:cubicBezTo>
                    <a:pt x="561" y="181"/>
                    <a:pt x="560" y="176"/>
                    <a:pt x="562" y="173"/>
                  </a:cubicBezTo>
                  <a:close/>
                  <a:moveTo>
                    <a:pt x="567" y="62"/>
                  </a:moveTo>
                  <a:cubicBezTo>
                    <a:pt x="567" y="64"/>
                    <a:pt x="566" y="66"/>
                    <a:pt x="565" y="66"/>
                  </a:cubicBezTo>
                  <a:cubicBezTo>
                    <a:pt x="565" y="63"/>
                    <a:pt x="565" y="61"/>
                    <a:pt x="565" y="59"/>
                  </a:cubicBezTo>
                  <a:cubicBezTo>
                    <a:pt x="567" y="59"/>
                    <a:pt x="566" y="62"/>
                    <a:pt x="567" y="62"/>
                  </a:cubicBezTo>
                  <a:close/>
                  <a:moveTo>
                    <a:pt x="567" y="40"/>
                  </a:moveTo>
                  <a:cubicBezTo>
                    <a:pt x="566" y="38"/>
                    <a:pt x="569" y="36"/>
                    <a:pt x="572" y="35"/>
                  </a:cubicBezTo>
                  <a:cubicBezTo>
                    <a:pt x="571" y="37"/>
                    <a:pt x="570" y="39"/>
                    <a:pt x="567" y="40"/>
                  </a:cubicBezTo>
                  <a:close/>
                  <a:moveTo>
                    <a:pt x="620" y="82"/>
                  </a:moveTo>
                  <a:cubicBezTo>
                    <a:pt x="617" y="80"/>
                    <a:pt x="613" y="76"/>
                    <a:pt x="614" y="72"/>
                  </a:cubicBezTo>
                  <a:cubicBezTo>
                    <a:pt x="617" y="74"/>
                    <a:pt x="619" y="78"/>
                    <a:pt x="620" y="82"/>
                  </a:cubicBezTo>
                  <a:close/>
                  <a:moveTo>
                    <a:pt x="614" y="56"/>
                  </a:moveTo>
                  <a:cubicBezTo>
                    <a:pt x="615" y="56"/>
                    <a:pt x="617" y="58"/>
                    <a:pt x="616" y="60"/>
                  </a:cubicBezTo>
                  <a:cubicBezTo>
                    <a:pt x="614" y="59"/>
                    <a:pt x="613" y="57"/>
                    <a:pt x="614" y="56"/>
                  </a:cubicBezTo>
                  <a:close/>
                  <a:moveTo>
                    <a:pt x="672" y="268"/>
                  </a:moveTo>
                  <a:cubicBezTo>
                    <a:pt x="668" y="265"/>
                    <a:pt x="670" y="260"/>
                    <a:pt x="672" y="256"/>
                  </a:cubicBezTo>
                  <a:cubicBezTo>
                    <a:pt x="674" y="259"/>
                    <a:pt x="671" y="263"/>
                    <a:pt x="672" y="268"/>
                  </a:cubicBezTo>
                  <a:close/>
                  <a:moveTo>
                    <a:pt x="673" y="446"/>
                  </a:moveTo>
                  <a:cubicBezTo>
                    <a:pt x="670" y="445"/>
                    <a:pt x="669" y="437"/>
                    <a:pt x="672" y="436"/>
                  </a:cubicBezTo>
                  <a:cubicBezTo>
                    <a:pt x="672" y="440"/>
                    <a:pt x="673" y="442"/>
                    <a:pt x="673" y="446"/>
                  </a:cubicBezTo>
                  <a:close/>
                  <a:moveTo>
                    <a:pt x="671" y="306"/>
                  </a:moveTo>
                  <a:cubicBezTo>
                    <a:pt x="670" y="307"/>
                    <a:pt x="670" y="308"/>
                    <a:pt x="670" y="309"/>
                  </a:cubicBezTo>
                  <a:cubicBezTo>
                    <a:pt x="669" y="309"/>
                    <a:pt x="669" y="308"/>
                    <a:pt x="669" y="306"/>
                  </a:cubicBezTo>
                  <a:cubicBezTo>
                    <a:pt x="669" y="306"/>
                    <a:pt x="669" y="307"/>
                    <a:pt x="670" y="307"/>
                  </a:cubicBezTo>
                  <a:cubicBezTo>
                    <a:pt x="670" y="306"/>
                    <a:pt x="669" y="306"/>
                    <a:pt x="669" y="306"/>
                  </a:cubicBezTo>
                  <a:cubicBezTo>
                    <a:pt x="670" y="305"/>
                    <a:pt x="670" y="306"/>
                    <a:pt x="671" y="306"/>
                  </a:cubicBezTo>
                  <a:close/>
                  <a:moveTo>
                    <a:pt x="670" y="329"/>
                  </a:moveTo>
                  <a:cubicBezTo>
                    <a:pt x="667" y="325"/>
                    <a:pt x="669" y="321"/>
                    <a:pt x="670" y="317"/>
                  </a:cubicBezTo>
                  <a:cubicBezTo>
                    <a:pt x="672" y="321"/>
                    <a:pt x="669" y="324"/>
                    <a:pt x="670" y="329"/>
                  </a:cubicBezTo>
                  <a:close/>
                  <a:moveTo>
                    <a:pt x="662" y="606"/>
                  </a:moveTo>
                  <a:cubicBezTo>
                    <a:pt x="665" y="610"/>
                    <a:pt x="666" y="616"/>
                    <a:pt x="668" y="621"/>
                  </a:cubicBezTo>
                  <a:cubicBezTo>
                    <a:pt x="665" y="617"/>
                    <a:pt x="660" y="613"/>
                    <a:pt x="662" y="606"/>
                  </a:cubicBezTo>
                  <a:close/>
                  <a:moveTo>
                    <a:pt x="665" y="635"/>
                  </a:moveTo>
                  <a:cubicBezTo>
                    <a:pt x="664" y="632"/>
                    <a:pt x="667" y="632"/>
                    <a:pt x="667" y="630"/>
                  </a:cubicBezTo>
                  <a:cubicBezTo>
                    <a:pt x="669" y="632"/>
                    <a:pt x="667" y="634"/>
                    <a:pt x="665" y="635"/>
                  </a:cubicBezTo>
                  <a:close/>
                  <a:moveTo>
                    <a:pt x="646" y="460"/>
                  </a:moveTo>
                  <a:cubicBezTo>
                    <a:pt x="648" y="461"/>
                    <a:pt x="648" y="464"/>
                    <a:pt x="648" y="466"/>
                  </a:cubicBezTo>
                  <a:cubicBezTo>
                    <a:pt x="644" y="466"/>
                    <a:pt x="647" y="462"/>
                    <a:pt x="646" y="460"/>
                  </a:cubicBezTo>
                  <a:close/>
                  <a:moveTo>
                    <a:pt x="628" y="258"/>
                  </a:moveTo>
                  <a:cubicBezTo>
                    <a:pt x="632" y="260"/>
                    <a:pt x="633" y="265"/>
                    <a:pt x="635" y="268"/>
                  </a:cubicBezTo>
                  <a:cubicBezTo>
                    <a:pt x="633" y="270"/>
                    <a:pt x="626" y="261"/>
                    <a:pt x="628" y="258"/>
                  </a:cubicBezTo>
                  <a:close/>
                  <a:moveTo>
                    <a:pt x="635" y="282"/>
                  </a:moveTo>
                  <a:cubicBezTo>
                    <a:pt x="632" y="284"/>
                    <a:pt x="633" y="278"/>
                    <a:pt x="631" y="279"/>
                  </a:cubicBezTo>
                  <a:cubicBezTo>
                    <a:pt x="631" y="279"/>
                    <a:pt x="631" y="278"/>
                    <a:pt x="631" y="277"/>
                  </a:cubicBezTo>
                  <a:cubicBezTo>
                    <a:pt x="634" y="278"/>
                    <a:pt x="633" y="281"/>
                    <a:pt x="635" y="282"/>
                  </a:cubicBezTo>
                  <a:close/>
                  <a:moveTo>
                    <a:pt x="620" y="216"/>
                  </a:moveTo>
                  <a:cubicBezTo>
                    <a:pt x="622" y="219"/>
                    <a:pt x="627" y="222"/>
                    <a:pt x="625" y="228"/>
                  </a:cubicBezTo>
                  <a:cubicBezTo>
                    <a:pt x="624" y="225"/>
                    <a:pt x="618" y="220"/>
                    <a:pt x="620" y="216"/>
                  </a:cubicBezTo>
                  <a:close/>
                  <a:moveTo>
                    <a:pt x="625" y="242"/>
                  </a:moveTo>
                  <a:cubicBezTo>
                    <a:pt x="623" y="242"/>
                    <a:pt x="622" y="240"/>
                    <a:pt x="624" y="238"/>
                  </a:cubicBezTo>
                  <a:cubicBezTo>
                    <a:pt x="625" y="239"/>
                    <a:pt x="626" y="241"/>
                    <a:pt x="625" y="242"/>
                  </a:cubicBezTo>
                  <a:close/>
                  <a:moveTo>
                    <a:pt x="602" y="307"/>
                  </a:moveTo>
                  <a:cubicBezTo>
                    <a:pt x="600" y="305"/>
                    <a:pt x="598" y="302"/>
                    <a:pt x="597" y="299"/>
                  </a:cubicBezTo>
                  <a:cubicBezTo>
                    <a:pt x="598" y="299"/>
                    <a:pt x="598" y="298"/>
                    <a:pt x="599" y="297"/>
                  </a:cubicBezTo>
                  <a:cubicBezTo>
                    <a:pt x="602" y="299"/>
                    <a:pt x="608" y="305"/>
                    <a:pt x="602" y="307"/>
                  </a:cubicBezTo>
                  <a:close/>
                  <a:moveTo>
                    <a:pt x="606" y="319"/>
                  </a:moveTo>
                  <a:cubicBezTo>
                    <a:pt x="604" y="317"/>
                    <a:pt x="602" y="316"/>
                    <a:pt x="602" y="313"/>
                  </a:cubicBezTo>
                  <a:cubicBezTo>
                    <a:pt x="604" y="314"/>
                    <a:pt x="605" y="317"/>
                    <a:pt x="606" y="319"/>
                  </a:cubicBezTo>
                  <a:close/>
                  <a:moveTo>
                    <a:pt x="595" y="393"/>
                  </a:moveTo>
                  <a:cubicBezTo>
                    <a:pt x="593" y="393"/>
                    <a:pt x="593" y="391"/>
                    <a:pt x="594" y="390"/>
                  </a:cubicBezTo>
                  <a:cubicBezTo>
                    <a:pt x="596" y="389"/>
                    <a:pt x="595" y="392"/>
                    <a:pt x="595" y="393"/>
                  </a:cubicBezTo>
                  <a:close/>
                  <a:moveTo>
                    <a:pt x="593" y="343"/>
                  </a:moveTo>
                  <a:cubicBezTo>
                    <a:pt x="593" y="343"/>
                    <a:pt x="594" y="343"/>
                    <a:pt x="594" y="343"/>
                  </a:cubicBezTo>
                  <a:cubicBezTo>
                    <a:pt x="592" y="348"/>
                    <a:pt x="597" y="349"/>
                    <a:pt x="597" y="354"/>
                  </a:cubicBezTo>
                  <a:cubicBezTo>
                    <a:pt x="593" y="352"/>
                    <a:pt x="593" y="348"/>
                    <a:pt x="593" y="343"/>
                  </a:cubicBezTo>
                  <a:close/>
                  <a:moveTo>
                    <a:pt x="578" y="303"/>
                  </a:moveTo>
                  <a:cubicBezTo>
                    <a:pt x="578" y="300"/>
                    <a:pt x="581" y="300"/>
                    <a:pt x="582" y="298"/>
                  </a:cubicBezTo>
                  <a:cubicBezTo>
                    <a:pt x="586" y="300"/>
                    <a:pt x="588" y="310"/>
                    <a:pt x="582" y="311"/>
                  </a:cubicBezTo>
                  <a:cubicBezTo>
                    <a:pt x="582" y="308"/>
                    <a:pt x="580" y="306"/>
                    <a:pt x="581" y="302"/>
                  </a:cubicBezTo>
                  <a:cubicBezTo>
                    <a:pt x="581" y="301"/>
                    <a:pt x="580" y="304"/>
                    <a:pt x="578" y="303"/>
                  </a:cubicBezTo>
                  <a:close/>
                  <a:moveTo>
                    <a:pt x="571" y="102"/>
                  </a:moveTo>
                  <a:cubicBezTo>
                    <a:pt x="567" y="100"/>
                    <a:pt x="569" y="96"/>
                    <a:pt x="572" y="94"/>
                  </a:cubicBezTo>
                  <a:cubicBezTo>
                    <a:pt x="575" y="96"/>
                    <a:pt x="573" y="99"/>
                    <a:pt x="571" y="102"/>
                  </a:cubicBezTo>
                  <a:close/>
                  <a:moveTo>
                    <a:pt x="573" y="118"/>
                  </a:moveTo>
                  <a:cubicBezTo>
                    <a:pt x="572" y="116"/>
                    <a:pt x="571" y="113"/>
                    <a:pt x="569" y="111"/>
                  </a:cubicBezTo>
                  <a:cubicBezTo>
                    <a:pt x="571" y="110"/>
                    <a:pt x="575" y="115"/>
                    <a:pt x="573" y="118"/>
                  </a:cubicBezTo>
                  <a:close/>
                  <a:moveTo>
                    <a:pt x="570" y="127"/>
                  </a:moveTo>
                  <a:cubicBezTo>
                    <a:pt x="571" y="127"/>
                    <a:pt x="571" y="128"/>
                    <a:pt x="572" y="128"/>
                  </a:cubicBezTo>
                  <a:cubicBezTo>
                    <a:pt x="571" y="130"/>
                    <a:pt x="569" y="132"/>
                    <a:pt x="567" y="133"/>
                  </a:cubicBezTo>
                  <a:cubicBezTo>
                    <a:pt x="567" y="130"/>
                    <a:pt x="570" y="130"/>
                    <a:pt x="570" y="127"/>
                  </a:cubicBezTo>
                  <a:close/>
                  <a:moveTo>
                    <a:pt x="572" y="131"/>
                  </a:moveTo>
                  <a:cubicBezTo>
                    <a:pt x="572" y="131"/>
                    <a:pt x="573" y="131"/>
                    <a:pt x="573" y="131"/>
                  </a:cubicBezTo>
                  <a:cubicBezTo>
                    <a:pt x="576" y="134"/>
                    <a:pt x="576" y="138"/>
                    <a:pt x="573" y="140"/>
                  </a:cubicBezTo>
                  <a:cubicBezTo>
                    <a:pt x="571" y="139"/>
                    <a:pt x="570" y="137"/>
                    <a:pt x="569" y="136"/>
                  </a:cubicBezTo>
                  <a:cubicBezTo>
                    <a:pt x="570" y="134"/>
                    <a:pt x="571" y="133"/>
                    <a:pt x="572" y="131"/>
                  </a:cubicBezTo>
                  <a:close/>
                  <a:moveTo>
                    <a:pt x="652" y="51"/>
                  </a:moveTo>
                  <a:cubicBezTo>
                    <a:pt x="654" y="40"/>
                    <a:pt x="662" y="58"/>
                    <a:pt x="658" y="61"/>
                  </a:cubicBezTo>
                  <a:cubicBezTo>
                    <a:pt x="655" y="58"/>
                    <a:pt x="655" y="54"/>
                    <a:pt x="652" y="51"/>
                  </a:cubicBezTo>
                  <a:close/>
                  <a:moveTo>
                    <a:pt x="658" y="80"/>
                  </a:moveTo>
                  <a:cubicBezTo>
                    <a:pt x="659" y="82"/>
                    <a:pt x="660" y="83"/>
                    <a:pt x="660" y="85"/>
                  </a:cubicBezTo>
                  <a:cubicBezTo>
                    <a:pt x="659" y="84"/>
                    <a:pt x="657" y="81"/>
                    <a:pt x="658" y="80"/>
                  </a:cubicBezTo>
                  <a:close/>
                  <a:moveTo>
                    <a:pt x="660" y="169"/>
                  </a:moveTo>
                  <a:cubicBezTo>
                    <a:pt x="659" y="173"/>
                    <a:pt x="667" y="174"/>
                    <a:pt x="663" y="177"/>
                  </a:cubicBezTo>
                  <a:cubicBezTo>
                    <a:pt x="661" y="174"/>
                    <a:pt x="658" y="173"/>
                    <a:pt x="657" y="169"/>
                  </a:cubicBezTo>
                  <a:cubicBezTo>
                    <a:pt x="658" y="169"/>
                    <a:pt x="658" y="168"/>
                    <a:pt x="660" y="169"/>
                  </a:cubicBezTo>
                  <a:close/>
                  <a:moveTo>
                    <a:pt x="660" y="148"/>
                  </a:moveTo>
                  <a:cubicBezTo>
                    <a:pt x="662" y="149"/>
                    <a:pt x="662" y="150"/>
                    <a:pt x="663" y="151"/>
                  </a:cubicBezTo>
                  <a:cubicBezTo>
                    <a:pt x="662" y="153"/>
                    <a:pt x="661" y="154"/>
                    <a:pt x="660" y="155"/>
                  </a:cubicBezTo>
                  <a:cubicBezTo>
                    <a:pt x="659" y="153"/>
                    <a:pt x="659" y="150"/>
                    <a:pt x="660" y="148"/>
                  </a:cubicBezTo>
                  <a:close/>
                  <a:moveTo>
                    <a:pt x="655" y="427"/>
                  </a:moveTo>
                  <a:cubicBezTo>
                    <a:pt x="653" y="426"/>
                    <a:pt x="652" y="425"/>
                    <a:pt x="652" y="422"/>
                  </a:cubicBezTo>
                  <a:cubicBezTo>
                    <a:pt x="653" y="422"/>
                    <a:pt x="654" y="422"/>
                    <a:pt x="654" y="422"/>
                  </a:cubicBezTo>
                  <a:cubicBezTo>
                    <a:pt x="654" y="424"/>
                    <a:pt x="656" y="426"/>
                    <a:pt x="655" y="427"/>
                  </a:cubicBezTo>
                  <a:close/>
                  <a:moveTo>
                    <a:pt x="655" y="451"/>
                  </a:moveTo>
                  <a:cubicBezTo>
                    <a:pt x="655" y="448"/>
                    <a:pt x="651" y="445"/>
                    <a:pt x="654" y="442"/>
                  </a:cubicBezTo>
                  <a:cubicBezTo>
                    <a:pt x="656" y="444"/>
                    <a:pt x="660" y="451"/>
                    <a:pt x="655" y="451"/>
                  </a:cubicBezTo>
                  <a:close/>
                  <a:moveTo>
                    <a:pt x="627" y="202"/>
                  </a:moveTo>
                  <a:cubicBezTo>
                    <a:pt x="625" y="201"/>
                    <a:pt x="624" y="199"/>
                    <a:pt x="622" y="197"/>
                  </a:cubicBezTo>
                  <a:cubicBezTo>
                    <a:pt x="623" y="193"/>
                    <a:pt x="627" y="193"/>
                    <a:pt x="627" y="189"/>
                  </a:cubicBezTo>
                  <a:cubicBezTo>
                    <a:pt x="629" y="191"/>
                    <a:pt x="628" y="199"/>
                    <a:pt x="627" y="202"/>
                  </a:cubicBezTo>
                  <a:close/>
                  <a:moveTo>
                    <a:pt x="627" y="216"/>
                  </a:moveTo>
                  <a:cubicBezTo>
                    <a:pt x="625" y="216"/>
                    <a:pt x="625" y="214"/>
                    <a:pt x="624" y="213"/>
                  </a:cubicBezTo>
                  <a:cubicBezTo>
                    <a:pt x="624" y="212"/>
                    <a:pt x="625" y="211"/>
                    <a:pt x="625" y="210"/>
                  </a:cubicBezTo>
                  <a:cubicBezTo>
                    <a:pt x="628" y="210"/>
                    <a:pt x="626" y="215"/>
                    <a:pt x="627" y="216"/>
                  </a:cubicBezTo>
                  <a:close/>
                  <a:moveTo>
                    <a:pt x="610" y="186"/>
                  </a:moveTo>
                  <a:cubicBezTo>
                    <a:pt x="613" y="189"/>
                    <a:pt x="615" y="192"/>
                    <a:pt x="617" y="197"/>
                  </a:cubicBezTo>
                  <a:cubicBezTo>
                    <a:pt x="616" y="198"/>
                    <a:pt x="615" y="200"/>
                    <a:pt x="613" y="200"/>
                  </a:cubicBezTo>
                  <a:cubicBezTo>
                    <a:pt x="618" y="196"/>
                    <a:pt x="607" y="190"/>
                    <a:pt x="610" y="186"/>
                  </a:cubicBezTo>
                  <a:close/>
                  <a:moveTo>
                    <a:pt x="617" y="213"/>
                  </a:moveTo>
                  <a:cubicBezTo>
                    <a:pt x="614" y="213"/>
                    <a:pt x="615" y="210"/>
                    <a:pt x="613" y="208"/>
                  </a:cubicBezTo>
                  <a:cubicBezTo>
                    <a:pt x="615" y="207"/>
                    <a:pt x="617" y="211"/>
                    <a:pt x="617" y="213"/>
                  </a:cubicBezTo>
                  <a:close/>
                  <a:moveTo>
                    <a:pt x="618" y="176"/>
                  </a:moveTo>
                  <a:cubicBezTo>
                    <a:pt x="621" y="178"/>
                    <a:pt x="623" y="182"/>
                    <a:pt x="625" y="185"/>
                  </a:cubicBezTo>
                  <a:cubicBezTo>
                    <a:pt x="624" y="188"/>
                    <a:pt x="622" y="189"/>
                    <a:pt x="621" y="192"/>
                  </a:cubicBezTo>
                  <a:cubicBezTo>
                    <a:pt x="616" y="189"/>
                    <a:pt x="611" y="180"/>
                    <a:pt x="618" y="176"/>
                  </a:cubicBezTo>
                  <a:close/>
                  <a:moveTo>
                    <a:pt x="614" y="159"/>
                  </a:moveTo>
                  <a:cubicBezTo>
                    <a:pt x="614" y="157"/>
                    <a:pt x="615" y="157"/>
                    <a:pt x="616" y="155"/>
                  </a:cubicBezTo>
                  <a:cubicBezTo>
                    <a:pt x="620" y="157"/>
                    <a:pt x="620" y="160"/>
                    <a:pt x="622" y="163"/>
                  </a:cubicBezTo>
                  <a:cubicBezTo>
                    <a:pt x="622" y="166"/>
                    <a:pt x="620" y="166"/>
                    <a:pt x="619" y="168"/>
                  </a:cubicBezTo>
                  <a:cubicBezTo>
                    <a:pt x="617" y="168"/>
                    <a:pt x="617" y="166"/>
                    <a:pt x="616" y="166"/>
                  </a:cubicBezTo>
                  <a:cubicBezTo>
                    <a:pt x="618" y="163"/>
                    <a:pt x="615" y="161"/>
                    <a:pt x="614" y="159"/>
                  </a:cubicBezTo>
                  <a:close/>
                  <a:moveTo>
                    <a:pt x="620" y="151"/>
                  </a:moveTo>
                  <a:cubicBezTo>
                    <a:pt x="620" y="150"/>
                    <a:pt x="622" y="149"/>
                    <a:pt x="622" y="148"/>
                  </a:cubicBezTo>
                  <a:cubicBezTo>
                    <a:pt x="624" y="151"/>
                    <a:pt x="627" y="153"/>
                    <a:pt x="628" y="157"/>
                  </a:cubicBezTo>
                  <a:cubicBezTo>
                    <a:pt x="627" y="157"/>
                    <a:pt x="627" y="159"/>
                    <a:pt x="626" y="159"/>
                  </a:cubicBezTo>
                  <a:cubicBezTo>
                    <a:pt x="623" y="158"/>
                    <a:pt x="623" y="153"/>
                    <a:pt x="620" y="151"/>
                  </a:cubicBezTo>
                  <a:close/>
                  <a:moveTo>
                    <a:pt x="619" y="200"/>
                  </a:moveTo>
                  <a:cubicBezTo>
                    <a:pt x="621" y="201"/>
                    <a:pt x="625" y="205"/>
                    <a:pt x="622" y="208"/>
                  </a:cubicBezTo>
                  <a:cubicBezTo>
                    <a:pt x="619" y="207"/>
                    <a:pt x="616" y="202"/>
                    <a:pt x="619" y="200"/>
                  </a:cubicBezTo>
                  <a:close/>
                  <a:moveTo>
                    <a:pt x="622" y="172"/>
                  </a:moveTo>
                  <a:cubicBezTo>
                    <a:pt x="622" y="170"/>
                    <a:pt x="625" y="170"/>
                    <a:pt x="625" y="167"/>
                  </a:cubicBezTo>
                  <a:cubicBezTo>
                    <a:pt x="628" y="171"/>
                    <a:pt x="630" y="175"/>
                    <a:pt x="629" y="181"/>
                  </a:cubicBezTo>
                  <a:cubicBezTo>
                    <a:pt x="625" y="179"/>
                    <a:pt x="626" y="175"/>
                    <a:pt x="622" y="172"/>
                  </a:cubicBezTo>
                  <a:close/>
                  <a:moveTo>
                    <a:pt x="628" y="163"/>
                  </a:moveTo>
                  <a:cubicBezTo>
                    <a:pt x="629" y="162"/>
                    <a:pt x="629" y="161"/>
                    <a:pt x="631" y="161"/>
                  </a:cubicBezTo>
                  <a:cubicBezTo>
                    <a:pt x="630" y="163"/>
                    <a:pt x="631" y="163"/>
                    <a:pt x="631" y="165"/>
                  </a:cubicBezTo>
                  <a:cubicBezTo>
                    <a:pt x="629" y="165"/>
                    <a:pt x="629" y="164"/>
                    <a:pt x="628" y="163"/>
                  </a:cubicBezTo>
                  <a:close/>
                  <a:moveTo>
                    <a:pt x="631" y="137"/>
                  </a:moveTo>
                  <a:cubicBezTo>
                    <a:pt x="633" y="139"/>
                    <a:pt x="636" y="141"/>
                    <a:pt x="634" y="145"/>
                  </a:cubicBezTo>
                  <a:cubicBezTo>
                    <a:pt x="632" y="144"/>
                    <a:pt x="630" y="141"/>
                    <a:pt x="630" y="139"/>
                  </a:cubicBezTo>
                  <a:cubicBezTo>
                    <a:pt x="631" y="138"/>
                    <a:pt x="631" y="138"/>
                    <a:pt x="631" y="137"/>
                  </a:cubicBezTo>
                  <a:close/>
                  <a:moveTo>
                    <a:pt x="628" y="109"/>
                  </a:moveTo>
                  <a:cubicBezTo>
                    <a:pt x="627" y="108"/>
                    <a:pt x="626" y="105"/>
                    <a:pt x="628" y="104"/>
                  </a:cubicBezTo>
                  <a:cubicBezTo>
                    <a:pt x="630" y="105"/>
                    <a:pt x="631" y="108"/>
                    <a:pt x="628" y="109"/>
                  </a:cubicBezTo>
                  <a:close/>
                  <a:moveTo>
                    <a:pt x="639" y="103"/>
                  </a:moveTo>
                  <a:cubicBezTo>
                    <a:pt x="641" y="103"/>
                    <a:pt x="641" y="105"/>
                    <a:pt x="642" y="106"/>
                  </a:cubicBezTo>
                  <a:cubicBezTo>
                    <a:pt x="642" y="107"/>
                    <a:pt x="641" y="108"/>
                    <a:pt x="640" y="109"/>
                  </a:cubicBezTo>
                  <a:cubicBezTo>
                    <a:pt x="638" y="109"/>
                    <a:pt x="637" y="107"/>
                    <a:pt x="636" y="105"/>
                  </a:cubicBezTo>
                  <a:cubicBezTo>
                    <a:pt x="637" y="105"/>
                    <a:pt x="638" y="104"/>
                    <a:pt x="639" y="103"/>
                  </a:cubicBezTo>
                  <a:close/>
                  <a:moveTo>
                    <a:pt x="639" y="90"/>
                  </a:moveTo>
                  <a:cubicBezTo>
                    <a:pt x="640" y="91"/>
                    <a:pt x="642" y="93"/>
                    <a:pt x="640" y="95"/>
                  </a:cubicBezTo>
                  <a:cubicBezTo>
                    <a:pt x="638" y="95"/>
                    <a:pt x="638" y="91"/>
                    <a:pt x="639" y="90"/>
                  </a:cubicBezTo>
                  <a:close/>
                  <a:moveTo>
                    <a:pt x="649" y="134"/>
                  </a:moveTo>
                  <a:cubicBezTo>
                    <a:pt x="653" y="135"/>
                    <a:pt x="653" y="140"/>
                    <a:pt x="657" y="142"/>
                  </a:cubicBezTo>
                  <a:cubicBezTo>
                    <a:pt x="656" y="145"/>
                    <a:pt x="657" y="147"/>
                    <a:pt x="654" y="148"/>
                  </a:cubicBezTo>
                  <a:cubicBezTo>
                    <a:pt x="653" y="147"/>
                    <a:pt x="653" y="145"/>
                    <a:pt x="654" y="143"/>
                  </a:cubicBezTo>
                  <a:cubicBezTo>
                    <a:pt x="653" y="140"/>
                    <a:pt x="651" y="143"/>
                    <a:pt x="649" y="143"/>
                  </a:cubicBezTo>
                  <a:cubicBezTo>
                    <a:pt x="650" y="141"/>
                    <a:pt x="647" y="141"/>
                    <a:pt x="647" y="139"/>
                  </a:cubicBezTo>
                  <a:cubicBezTo>
                    <a:pt x="648" y="137"/>
                    <a:pt x="651" y="136"/>
                    <a:pt x="649" y="134"/>
                  </a:cubicBezTo>
                  <a:close/>
                  <a:moveTo>
                    <a:pt x="666" y="247"/>
                  </a:moveTo>
                  <a:cubicBezTo>
                    <a:pt x="666" y="250"/>
                    <a:pt x="665" y="253"/>
                    <a:pt x="666" y="258"/>
                  </a:cubicBezTo>
                  <a:cubicBezTo>
                    <a:pt x="664" y="257"/>
                    <a:pt x="662" y="256"/>
                    <a:pt x="661" y="255"/>
                  </a:cubicBezTo>
                  <a:cubicBezTo>
                    <a:pt x="662" y="251"/>
                    <a:pt x="665" y="250"/>
                    <a:pt x="666" y="247"/>
                  </a:cubicBezTo>
                  <a:close/>
                  <a:moveTo>
                    <a:pt x="663" y="230"/>
                  </a:moveTo>
                  <a:cubicBezTo>
                    <a:pt x="663" y="228"/>
                    <a:pt x="664" y="228"/>
                    <a:pt x="664" y="227"/>
                  </a:cubicBezTo>
                  <a:cubicBezTo>
                    <a:pt x="665" y="227"/>
                    <a:pt x="666" y="228"/>
                    <a:pt x="666" y="229"/>
                  </a:cubicBezTo>
                  <a:cubicBezTo>
                    <a:pt x="664" y="229"/>
                    <a:pt x="664" y="230"/>
                    <a:pt x="663" y="230"/>
                  </a:cubicBezTo>
                  <a:close/>
                  <a:moveTo>
                    <a:pt x="657" y="258"/>
                  </a:moveTo>
                  <a:cubicBezTo>
                    <a:pt x="659" y="260"/>
                    <a:pt x="664" y="263"/>
                    <a:pt x="661" y="267"/>
                  </a:cubicBezTo>
                  <a:cubicBezTo>
                    <a:pt x="658" y="266"/>
                    <a:pt x="656" y="262"/>
                    <a:pt x="657" y="258"/>
                  </a:cubicBezTo>
                  <a:close/>
                  <a:moveTo>
                    <a:pt x="657" y="273"/>
                  </a:moveTo>
                  <a:cubicBezTo>
                    <a:pt x="655" y="273"/>
                    <a:pt x="655" y="272"/>
                    <a:pt x="655" y="270"/>
                  </a:cubicBezTo>
                  <a:cubicBezTo>
                    <a:pt x="657" y="270"/>
                    <a:pt x="657" y="271"/>
                    <a:pt x="657" y="273"/>
                  </a:cubicBezTo>
                  <a:close/>
                  <a:moveTo>
                    <a:pt x="659" y="276"/>
                  </a:moveTo>
                  <a:cubicBezTo>
                    <a:pt x="661" y="278"/>
                    <a:pt x="664" y="280"/>
                    <a:pt x="664" y="284"/>
                  </a:cubicBezTo>
                  <a:cubicBezTo>
                    <a:pt x="662" y="282"/>
                    <a:pt x="661" y="279"/>
                    <a:pt x="658" y="278"/>
                  </a:cubicBezTo>
                  <a:cubicBezTo>
                    <a:pt x="659" y="277"/>
                    <a:pt x="659" y="277"/>
                    <a:pt x="659" y="276"/>
                  </a:cubicBezTo>
                  <a:close/>
                  <a:moveTo>
                    <a:pt x="660" y="334"/>
                  </a:moveTo>
                  <a:cubicBezTo>
                    <a:pt x="661" y="336"/>
                    <a:pt x="662" y="338"/>
                    <a:pt x="662" y="341"/>
                  </a:cubicBezTo>
                  <a:cubicBezTo>
                    <a:pt x="660" y="340"/>
                    <a:pt x="661" y="337"/>
                    <a:pt x="660" y="337"/>
                  </a:cubicBezTo>
                  <a:cubicBezTo>
                    <a:pt x="661" y="336"/>
                    <a:pt x="660" y="336"/>
                    <a:pt x="660" y="334"/>
                  </a:cubicBezTo>
                  <a:close/>
                  <a:moveTo>
                    <a:pt x="661" y="306"/>
                  </a:moveTo>
                  <a:cubicBezTo>
                    <a:pt x="662" y="305"/>
                    <a:pt x="665" y="309"/>
                    <a:pt x="664" y="312"/>
                  </a:cubicBezTo>
                  <a:cubicBezTo>
                    <a:pt x="662" y="311"/>
                    <a:pt x="662" y="308"/>
                    <a:pt x="661" y="306"/>
                  </a:cubicBezTo>
                  <a:close/>
                  <a:moveTo>
                    <a:pt x="664" y="346"/>
                  </a:moveTo>
                  <a:cubicBezTo>
                    <a:pt x="665" y="346"/>
                    <a:pt x="664" y="349"/>
                    <a:pt x="664" y="350"/>
                  </a:cubicBezTo>
                  <a:cubicBezTo>
                    <a:pt x="661" y="350"/>
                    <a:pt x="663" y="347"/>
                    <a:pt x="664" y="346"/>
                  </a:cubicBezTo>
                  <a:close/>
                  <a:moveTo>
                    <a:pt x="664" y="301"/>
                  </a:moveTo>
                  <a:cubicBezTo>
                    <a:pt x="663" y="300"/>
                    <a:pt x="662" y="298"/>
                    <a:pt x="661" y="296"/>
                  </a:cubicBezTo>
                  <a:cubicBezTo>
                    <a:pt x="664" y="296"/>
                    <a:pt x="665" y="300"/>
                    <a:pt x="664" y="301"/>
                  </a:cubicBezTo>
                  <a:close/>
                  <a:moveTo>
                    <a:pt x="663" y="271"/>
                  </a:moveTo>
                  <a:cubicBezTo>
                    <a:pt x="663" y="270"/>
                    <a:pt x="664" y="270"/>
                    <a:pt x="664" y="268"/>
                  </a:cubicBezTo>
                  <a:cubicBezTo>
                    <a:pt x="667" y="269"/>
                    <a:pt x="665" y="273"/>
                    <a:pt x="665" y="274"/>
                  </a:cubicBezTo>
                  <a:cubicBezTo>
                    <a:pt x="664" y="273"/>
                    <a:pt x="664" y="271"/>
                    <a:pt x="663" y="271"/>
                  </a:cubicBezTo>
                  <a:close/>
                  <a:moveTo>
                    <a:pt x="665" y="557"/>
                  </a:moveTo>
                  <a:cubicBezTo>
                    <a:pt x="667" y="556"/>
                    <a:pt x="665" y="559"/>
                    <a:pt x="666" y="560"/>
                  </a:cubicBezTo>
                  <a:cubicBezTo>
                    <a:pt x="664" y="559"/>
                    <a:pt x="664" y="558"/>
                    <a:pt x="665" y="557"/>
                  </a:cubicBezTo>
                  <a:close/>
                  <a:moveTo>
                    <a:pt x="657" y="248"/>
                  </a:moveTo>
                  <a:cubicBezTo>
                    <a:pt x="657" y="247"/>
                    <a:pt x="661" y="241"/>
                    <a:pt x="663" y="241"/>
                  </a:cubicBezTo>
                  <a:cubicBezTo>
                    <a:pt x="661" y="244"/>
                    <a:pt x="658" y="245"/>
                    <a:pt x="657" y="248"/>
                  </a:cubicBezTo>
                  <a:close/>
                  <a:moveTo>
                    <a:pt x="655" y="242"/>
                  </a:moveTo>
                  <a:cubicBezTo>
                    <a:pt x="656" y="240"/>
                    <a:pt x="655" y="237"/>
                    <a:pt x="656" y="235"/>
                  </a:cubicBezTo>
                  <a:cubicBezTo>
                    <a:pt x="657" y="235"/>
                    <a:pt x="658" y="235"/>
                    <a:pt x="658" y="235"/>
                  </a:cubicBezTo>
                  <a:cubicBezTo>
                    <a:pt x="659" y="239"/>
                    <a:pt x="656" y="240"/>
                    <a:pt x="655" y="242"/>
                  </a:cubicBezTo>
                  <a:close/>
                  <a:moveTo>
                    <a:pt x="656" y="199"/>
                  </a:moveTo>
                  <a:cubicBezTo>
                    <a:pt x="658" y="202"/>
                    <a:pt x="663" y="207"/>
                    <a:pt x="660" y="209"/>
                  </a:cubicBezTo>
                  <a:cubicBezTo>
                    <a:pt x="656" y="207"/>
                    <a:pt x="654" y="203"/>
                    <a:pt x="656" y="199"/>
                  </a:cubicBezTo>
                  <a:close/>
                  <a:moveTo>
                    <a:pt x="636" y="191"/>
                  </a:moveTo>
                  <a:cubicBezTo>
                    <a:pt x="633" y="191"/>
                    <a:pt x="632" y="185"/>
                    <a:pt x="633" y="182"/>
                  </a:cubicBezTo>
                  <a:cubicBezTo>
                    <a:pt x="637" y="183"/>
                    <a:pt x="639" y="190"/>
                    <a:pt x="636" y="191"/>
                  </a:cubicBezTo>
                  <a:close/>
                  <a:moveTo>
                    <a:pt x="634" y="169"/>
                  </a:moveTo>
                  <a:cubicBezTo>
                    <a:pt x="636" y="168"/>
                    <a:pt x="635" y="171"/>
                    <a:pt x="637" y="170"/>
                  </a:cubicBezTo>
                  <a:cubicBezTo>
                    <a:pt x="636" y="171"/>
                    <a:pt x="636" y="173"/>
                    <a:pt x="634" y="173"/>
                  </a:cubicBezTo>
                  <a:cubicBezTo>
                    <a:pt x="634" y="171"/>
                    <a:pt x="633" y="170"/>
                    <a:pt x="634" y="169"/>
                  </a:cubicBezTo>
                  <a:close/>
                  <a:moveTo>
                    <a:pt x="634" y="134"/>
                  </a:moveTo>
                  <a:cubicBezTo>
                    <a:pt x="635" y="133"/>
                    <a:pt x="635" y="133"/>
                    <a:pt x="635" y="132"/>
                  </a:cubicBezTo>
                  <a:cubicBezTo>
                    <a:pt x="637" y="134"/>
                    <a:pt x="640" y="137"/>
                    <a:pt x="639" y="139"/>
                  </a:cubicBezTo>
                  <a:cubicBezTo>
                    <a:pt x="637" y="138"/>
                    <a:pt x="637" y="135"/>
                    <a:pt x="634" y="134"/>
                  </a:cubicBezTo>
                  <a:close/>
                  <a:moveTo>
                    <a:pt x="634" y="120"/>
                  </a:moveTo>
                  <a:cubicBezTo>
                    <a:pt x="634" y="118"/>
                    <a:pt x="636" y="117"/>
                    <a:pt x="637" y="116"/>
                  </a:cubicBezTo>
                  <a:cubicBezTo>
                    <a:pt x="637" y="117"/>
                    <a:pt x="639" y="119"/>
                    <a:pt x="640" y="121"/>
                  </a:cubicBezTo>
                  <a:cubicBezTo>
                    <a:pt x="639" y="122"/>
                    <a:pt x="638" y="124"/>
                    <a:pt x="636" y="124"/>
                  </a:cubicBezTo>
                  <a:cubicBezTo>
                    <a:pt x="636" y="122"/>
                    <a:pt x="635" y="121"/>
                    <a:pt x="634" y="120"/>
                  </a:cubicBezTo>
                  <a:close/>
                  <a:moveTo>
                    <a:pt x="651" y="191"/>
                  </a:moveTo>
                  <a:cubicBezTo>
                    <a:pt x="651" y="193"/>
                    <a:pt x="651" y="195"/>
                    <a:pt x="649" y="195"/>
                  </a:cubicBezTo>
                  <a:cubicBezTo>
                    <a:pt x="647" y="193"/>
                    <a:pt x="648" y="190"/>
                    <a:pt x="647" y="189"/>
                  </a:cubicBezTo>
                  <a:cubicBezTo>
                    <a:pt x="649" y="187"/>
                    <a:pt x="650" y="191"/>
                    <a:pt x="651" y="191"/>
                  </a:cubicBezTo>
                  <a:close/>
                  <a:moveTo>
                    <a:pt x="649" y="167"/>
                  </a:moveTo>
                  <a:cubicBezTo>
                    <a:pt x="652" y="167"/>
                    <a:pt x="652" y="170"/>
                    <a:pt x="651" y="171"/>
                  </a:cubicBezTo>
                  <a:cubicBezTo>
                    <a:pt x="650" y="170"/>
                    <a:pt x="648" y="168"/>
                    <a:pt x="649" y="167"/>
                  </a:cubicBezTo>
                  <a:close/>
                  <a:moveTo>
                    <a:pt x="647" y="258"/>
                  </a:moveTo>
                  <a:cubicBezTo>
                    <a:pt x="648" y="258"/>
                    <a:pt x="648" y="258"/>
                    <a:pt x="649" y="258"/>
                  </a:cubicBezTo>
                  <a:cubicBezTo>
                    <a:pt x="650" y="260"/>
                    <a:pt x="651" y="261"/>
                    <a:pt x="649" y="264"/>
                  </a:cubicBezTo>
                  <a:cubicBezTo>
                    <a:pt x="648" y="262"/>
                    <a:pt x="645" y="260"/>
                    <a:pt x="647" y="258"/>
                  </a:cubicBezTo>
                  <a:close/>
                  <a:moveTo>
                    <a:pt x="644" y="237"/>
                  </a:moveTo>
                  <a:cubicBezTo>
                    <a:pt x="647" y="240"/>
                    <a:pt x="650" y="245"/>
                    <a:pt x="650" y="249"/>
                  </a:cubicBezTo>
                  <a:cubicBezTo>
                    <a:pt x="646" y="247"/>
                    <a:pt x="643" y="242"/>
                    <a:pt x="644" y="237"/>
                  </a:cubicBezTo>
                  <a:close/>
                  <a:moveTo>
                    <a:pt x="651" y="228"/>
                  </a:moveTo>
                  <a:cubicBezTo>
                    <a:pt x="653" y="231"/>
                    <a:pt x="651" y="234"/>
                    <a:pt x="651" y="238"/>
                  </a:cubicBezTo>
                  <a:cubicBezTo>
                    <a:pt x="648" y="236"/>
                    <a:pt x="648" y="231"/>
                    <a:pt x="651" y="228"/>
                  </a:cubicBezTo>
                  <a:close/>
                  <a:moveTo>
                    <a:pt x="644" y="228"/>
                  </a:moveTo>
                  <a:cubicBezTo>
                    <a:pt x="644" y="224"/>
                    <a:pt x="646" y="219"/>
                    <a:pt x="645" y="218"/>
                  </a:cubicBezTo>
                  <a:cubicBezTo>
                    <a:pt x="647" y="217"/>
                    <a:pt x="648" y="222"/>
                    <a:pt x="649" y="224"/>
                  </a:cubicBezTo>
                  <a:cubicBezTo>
                    <a:pt x="647" y="225"/>
                    <a:pt x="647" y="229"/>
                    <a:pt x="644" y="228"/>
                  </a:cubicBezTo>
                  <a:close/>
                  <a:moveTo>
                    <a:pt x="643" y="143"/>
                  </a:moveTo>
                  <a:cubicBezTo>
                    <a:pt x="646" y="146"/>
                    <a:pt x="648" y="149"/>
                    <a:pt x="648" y="153"/>
                  </a:cubicBezTo>
                  <a:cubicBezTo>
                    <a:pt x="646" y="151"/>
                    <a:pt x="642" y="146"/>
                    <a:pt x="643" y="143"/>
                  </a:cubicBezTo>
                  <a:close/>
                  <a:moveTo>
                    <a:pt x="645" y="161"/>
                  </a:moveTo>
                  <a:cubicBezTo>
                    <a:pt x="643" y="157"/>
                    <a:pt x="638" y="154"/>
                    <a:pt x="638" y="149"/>
                  </a:cubicBezTo>
                  <a:cubicBezTo>
                    <a:pt x="642" y="151"/>
                    <a:pt x="646" y="158"/>
                    <a:pt x="645" y="161"/>
                  </a:cubicBezTo>
                  <a:close/>
                  <a:moveTo>
                    <a:pt x="638" y="175"/>
                  </a:moveTo>
                  <a:cubicBezTo>
                    <a:pt x="641" y="176"/>
                    <a:pt x="644" y="181"/>
                    <a:pt x="642" y="183"/>
                  </a:cubicBezTo>
                  <a:cubicBezTo>
                    <a:pt x="640" y="181"/>
                    <a:pt x="639" y="179"/>
                    <a:pt x="637" y="178"/>
                  </a:cubicBezTo>
                  <a:cubicBezTo>
                    <a:pt x="637" y="177"/>
                    <a:pt x="639" y="177"/>
                    <a:pt x="638" y="175"/>
                  </a:cubicBezTo>
                  <a:close/>
                  <a:moveTo>
                    <a:pt x="640" y="191"/>
                  </a:moveTo>
                  <a:cubicBezTo>
                    <a:pt x="642" y="194"/>
                    <a:pt x="644" y="196"/>
                    <a:pt x="643" y="201"/>
                  </a:cubicBezTo>
                  <a:cubicBezTo>
                    <a:pt x="641" y="199"/>
                    <a:pt x="640" y="197"/>
                    <a:pt x="638" y="195"/>
                  </a:cubicBezTo>
                  <a:cubicBezTo>
                    <a:pt x="638" y="193"/>
                    <a:pt x="640" y="193"/>
                    <a:pt x="640" y="191"/>
                  </a:cubicBezTo>
                  <a:close/>
                  <a:moveTo>
                    <a:pt x="645" y="255"/>
                  </a:moveTo>
                  <a:cubicBezTo>
                    <a:pt x="645" y="255"/>
                    <a:pt x="644" y="255"/>
                    <a:pt x="644" y="256"/>
                  </a:cubicBezTo>
                  <a:cubicBezTo>
                    <a:pt x="642" y="254"/>
                    <a:pt x="643" y="252"/>
                    <a:pt x="642" y="250"/>
                  </a:cubicBezTo>
                  <a:cubicBezTo>
                    <a:pt x="644" y="251"/>
                    <a:pt x="645" y="252"/>
                    <a:pt x="645" y="255"/>
                  </a:cubicBezTo>
                  <a:close/>
                  <a:moveTo>
                    <a:pt x="645" y="268"/>
                  </a:moveTo>
                  <a:cubicBezTo>
                    <a:pt x="645" y="269"/>
                    <a:pt x="644" y="270"/>
                    <a:pt x="643" y="270"/>
                  </a:cubicBezTo>
                  <a:cubicBezTo>
                    <a:pt x="643" y="268"/>
                    <a:pt x="642" y="267"/>
                    <a:pt x="642" y="265"/>
                  </a:cubicBezTo>
                  <a:cubicBezTo>
                    <a:pt x="644" y="265"/>
                    <a:pt x="644" y="267"/>
                    <a:pt x="645" y="268"/>
                  </a:cubicBezTo>
                  <a:close/>
                  <a:moveTo>
                    <a:pt x="644" y="297"/>
                  </a:moveTo>
                  <a:cubicBezTo>
                    <a:pt x="646" y="299"/>
                    <a:pt x="648" y="302"/>
                    <a:pt x="647" y="304"/>
                  </a:cubicBezTo>
                  <a:cubicBezTo>
                    <a:pt x="645" y="303"/>
                    <a:pt x="647" y="301"/>
                    <a:pt x="645" y="299"/>
                  </a:cubicBezTo>
                  <a:cubicBezTo>
                    <a:pt x="645" y="300"/>
                    <a:pt x="645" y="301"/>
                    <a:pt x="645" y="301"/>
                  </a:cubicBezTo>
                  <a:cubicBezTo>
                    <a:pt x="643" y="301"/>
                    <a:pt x="643" y="298"/>
                    <a:pt x="644" y="297"/>
                  </a:cubicBezTo>
                  <a:close/>
                  <a:moveTo>
                    <a:pt x="647" y="272"/>
                  </a:moveTo>
                  <a:cubicBezTo>
                    <a:pt x="649" y="274"/>
                    <a:pt x="652" y="276"/>
                    <a:pt x="651" y="282"/>
                  </a:cubicBezTo>
                  <a:cubicBezTo>
                    <a:pt x="649" y="279"/>
                    <a:pt x="645" y="276"/>
                    <a:pt x="647" y="272"/>
                  </a:cubicBezTo>
                  <a:close/>
                  <a:moveTo>
                    <a:pt x="649" y="290"/>
                  </a:moveTo>
                  <a:cubicBezTo>
                    <a:pt x="650" y="288"/>
                    <a:pt x="652" y="290"/>
                    <a:pt x="652" y="292"/>
                  </a:cubicBezTo>
                  <a:cubicBezTo>
                    <a:pt x="651" y="293"/>
                    <a:pt x="650" y="292"/>
                    <a:pt x="648" y="292"/>
                  </a:cubicBezTo>
                  <a:cubicBezTo>
                    <a:pt x="648" y="291"/>
                    <a:pt x="649" y="291"/>
                    <a:pt x="650" y="291"/>
                  </a:cubicBezTo>
                  <a:cubicBezTo>
                    <a:pt x="650" y="290"/>
                    <a:pt x="650" y="290"/>
                    <a:pt x="649" y="290"/>
                  </a:cubicBezTo>
                  <a:close/>
                  <a:moveTo>
                    <a:pt x="648" y="204"/>
                  </a:moveTo>
                  <a:cubicBezTo>
                    <a:pt x="650" y="206"/>
                    <a:pt x="651" y="208"/>
                    <a:pt x="652" y="211"/>
                  </a:cubicBezTo>
                  <a:cubicBezTo>
                    <a:pt x="649" y="210"/>
                    <a:pt x="647" y="207"/>
                    <a:pt x="648" y="204"/>
                  </a:cubicBezTo>
                  <a:close/>
                  <a:moveTo>
                    <a:pt x="652" y="158"/>
                  </a:moveTo>
                  <a:cubicBezTo>
                    <a:pt x="654" y="158"/>
                    <a:pt x="654" y="160"/>
                    <a:pt x="654" y="161"/>
                  </a:cubicBezTo>
                  <a:cubicBezTo>
                    <a:pt x="652" y="162"/>
                    <a:pt x="650" y="160"/>
                    <a:pt x="652" y="158"/>
                  </a:cubicBezTo>
                  <a:close/>
                  <a:moveTo>
                    <a:pt x="639" y="128"/>
                  </a:moveTo>
                  <a:cubicBezTo>
                    <a:pt x="641" y="121"/>
                    <a:pt x="646" y="127"/>
                    <a:pt x="648" y="131"/>
                  </a:cubicBezTo>
                  <a:cubicBezTo>
                    <a:pt x="644" y="135"/>
                    <a:pt x="642" y="132"/>
                    <a:pt x="639" y="128"/>
                  </a:cubicBezTo>
                  <a:close/>
                  <a:moveTo>
                    <a:pt x="645" y="110"/>
                  </a:moveTo>
                  <a:cubicBezTo>
                    <a:pt x="646" y="113"/>
                    <a:pt x="645" y="114"/>
                    <a:pt x="644" y="116"/>
                  </a:cubicBezTo>
                  <a:cubicBezTo>
                    <a:pt x="642" y="116"/>
                    <a:pt x="642" y="114"/>
                    <a:pt x="641" y="113"/>
                  </a:cubicBezTo>
                  <a:cubicBezTo>
                    <a:pt x="641" y="111"/>
                    <a:pt x="643" y="110"/>
                    <a:pt x="645" y="110"/>
                  </a:cubicBezTo>
                  <a:close/>
                  <a:moveTo>
                    <a:pt x="643" y="98"/>
                  </a:moveTo>
                  <a:cubicBezTo>
                    <a:pt x="645" y="99"/>
                    <a:pt x="646" y="101"/>
                    <a:pt x="646" y="103"/>
                  </a:cubicBezTo>
                  <a:cubicBezTo>
                    <a:pt x="645" y="101"/>
                    <a:pt x="643" y="101"/>
                    <a:pt x="643" y="98"/>
                  </a:cubicBezTo>
                  <a:close/>
                  <a:moveTo>
                    <a:pt x="634" y="102"/>
                  </a:moveTo>
                  <a:cubicBezTo>
                    <a:pt x="632" y="100"/>
                    <a:pt x="632" y="98"/>
                    <a:pt x="634" y="96"/>
                  </a:cubicBezTo>
                  <a:cubicBezTo>
                    <a:pt x="635" y="97"/>
                    <a:pt x="636" y="97"/>
                    <a:pt x="637" y="99"/>
                  </a:cubicBezTo>
                  <a:cubicBezTo>
                    <a:pt x="637" y="100"/>
                    <a:pt x="635" y="101"/>
                    <a:pt x="634" y="102"/>
                  </a:cubicBezTo>
                  <a:close/>
                  <a:moveTo>
                    <a:pt x="633" y="117"/>
                  </a:moveTo>
                  <a:cubicBezTo>
                    <a:pt x="630" y="116"/>
                    <a:pt x="632" y="113"/>
                    <a:pt x="632" y="111"/>
                  </a:cubicBezTo>
                  <a:cubicBezTo>
                    <a:pt x="637" y="111"/>
                    <a:pt x="635" y="115"/>
                    <a:pt x="633" y="117"/>
                  </a:cubicBezTo>
                  <a:close/>
                  <a:moveTo>
                    <a:pt x="633" y="199"/>
                  </a:moveTo>
                  <a:cubicBezTo>
                    <a:pt x="637" y="201"/>
                    <a:pt x="637" y="205"/>
                    <a:pt x="639" y="208"/>
                  </a:cubicBezTo>
                  <a:cubicBezTo>
                    <a:pt x="638" y="211"/>
                    <a:pt x="637" y="213"/>
                    <a:pt x="634" y="214"/>
                  </a:cubicBezTo>
                  <a:cubicBezTo>
                    <a:pt x="630" y="210"/>
                    <a:pt x="630" y="203"/>
                    <a:pt x="633" y="199"/>
                  </a:cubicBezTo>
                  <a:close/>
                  <a:moveTo>
                    <a:pt x="641" y="213"/>
                  </a:moveTo>
                  <a:cubicBezTo>
                    <a:pt x="643" y="216"/>
                    <a:pt x="641" y="221"/>
                    <a:pt x="641" y="224"/>
                  </a:cubicBezTo>
                  <a:cubicBezTo>
                    <a:pt x="639" y="224"/>
                    <a:pt x="640" y="220"/>
                    <a:pt x="637" y="221"/>
                  </a:cubicBezTo>
                  <a:cubicBezTo>
                    <a:pt x="637" y="218"/>
                    <a:pt x="639" y="216"/>
                    <a:pt x="641" y="213"/>
                  </a:cubicBezTo>
                  <a:close/>
                  <a:moveTo>
                    <a:pt x="641" y="305"/>
                  </a:moveTo>
                  <a:cubicBezTo>
                    <a:pt x="642" y="305"/>
                    <a:pt x="642" y="306"/>
                    <a:pt x="643" y="306"/>
                  </a:cubicBezTo>
                  <a:cubicBezTo>
                    <a:pt x="643" y="308"/>
                    <a:pt x="642" y="308"/>
                    <a:pt x="640" y="308"/>
                  </a:cubicBezTo>
                  <a:cubicBezTo>
                    <a:pt x="640" y="307"/>
                    <a:pt x="641" y="307"/>
                    <a:pt x="641" y="305"/>
                  </a:cubicBezTo>
                  <a:close/>
                  <a:moveTo>
                    <a:pt x="644" y="309"/>
                  </a:moveTo>
                  <a:cubicBezTo>
                    <a:pt x="645" y="310"/>
                    <a:pt x="646" y="311"/>
                    <a:pt x="646" y="313"/>
                  </a:cubicBezTo>
                  <a:cubicBezTo>
                    <a:pt x="644" y="313"/>
                    <a:pt x="644" y="316"/>
                    <a:pt x="642" y="317"/>
                  </a:cubicBezTo>
                  <a:cubicBezTo>
                    <a:pt x="639" y="313"/>
                    <a:pt x="641" y="312"/>
                    <a:pt x="644" y="309"/>
                  </a:cubicBezTo>
                  <a:close/>
                  <a:moveTo>
                    <a:pt x="648" y="316"/>
                  </a:moveTo>
                  <a:cubicBezTo>
                    <a:pt x="653" y="318"/>
                    <a:pt x="651" y="324"/>
                    <a:pt x="652" y="330"/>
                  </a:cubicBezTo>
                  <a:cubicBezTo>
                    <a:pt x="648" y="328"/>
                    <a:pt x="648" y="324"/>
                    <a:pt x="645" y="322"/>
                  </a:cubicBezTo>
                  <a:cubicBezTo>
                    <a:pt x="645" y="319"/>
                    <a:pt x="647" y="317"/>
                    <a:pt x="648" y="316"/>
                  </a:cubicBezTo>
                  <a:close/>
                  <a:moveTo>
                    <a:pt x="651" y="343"/>
                  </a:moveTo>
                  <a:cubicBezTo>
                    <a:pt x="651" y="344"/>
                    <a:pt x="651" y="345"/>
                    <a:pt x="651" y="347"/>
                  </a:cubicBezTo>
                  <a:cubicBezTo>
                    <a:pt x="650" y="346"/>
                    <a:pt x="648" y="345"/>
                    <a:pt x="648" y="344"/>
                  </a:cubicBezTo>
                  <a:cubicBezTo>
                    <a:pt x="649" y="344"/>
                    <a:pt x="649" y="342"/>
                    <a:pt x="651" y="343"/>
                  </a:cubicBezTo>
                  <a:close/>
                  <a:moveTo>
                    <a:pt x="653" y="378"/>
                  </a:moveTo>
                  <a:cubicBezTo>
                    <a:pt x="650" y="376"/>
                    <a:pt x="648" y="372"/>
                    <a:pt x="649" y="368"/>
                  </a:cubicBezTo>
                  <a:cubicBezTo>
                    <a:pt x="652" y="370"/>
                    <a:pt x="654" y="374"/>
                    <a:pt x="653" y="378"/>
                  </a:cubicBezTo>
                  <a:close/>
                  <a:moveTo>
                    <a:pt x="650" y="415"/>
                  </a:moveTo>
                  <a:cubicBezTo>
                    <a:pt x="651" y="417"/>
                    <a:pt x="653" y="418"/>
                    <a:pt x="652" y="420"/>
                  </a:cubicBezTo>
                  <a:cubicBezTo>
                    <a:pt x="650" y="420"/>
                    <a:pt x="649" y="417"/>
                    <a:pt x="650" y="415"/>
                  </a:cubicBezTo>
                  <a:close/>
                  <a:moveTo>
                    <a:pt x="655" y="285"/>
                  </a:moveTo>
                  <a:cubicBezTo>
                    <a:pt x="657" y="287"/>
                    <a:pt x="660" y="290"/>
                    <a:pt x="659" y="293"/>
                  </a:cubicBezTo>
                  <a:cubicBezTo>
                    <a:pt x="657" y="291"/>
                    <a:pt x="655" y="289"/>
                    <a:pt x="655" y="285"/>
                  </a:cubicBezTo>
                  <a:close/>
                  <a:moveTo>
                    <a:pt x="658" y="393"/>
                  </a:moveTo>
                  <a:cubicBezTo>
                    <a:pt x="657" y="387"/>
                    <a:pt x="658" y="385"/>
                    <a:pt x="657" y="380"/>
                  </a:cubicBezTo>
                  <a:cubicBezTo>
                    <a:pt x="660" y="382"/>
                    <a:pt x="664" y="391"/>
                    <a:pt x="658" y="393"/>
                  </a:cubicBezTo>
                  <a:close/>
                  <a:moveTo>
                    <a:pt x="659" y="407"/>
                  </a:moveTo>
                  <a:cubicBezTo>
                    <a:pt x="661" y="410"/>
                    <a:pt x="666" y="417"/>
                    <a:pt x="661" y="419"/>
                  </a:cubicBezTo>
                  <a:cubicBezTo>
                    <a:pt x="660" y="417"/>
                    <a:pt x="661" y="414"/>
                    <a:pt x="658" y="413"/>
                  </a:cubicBezTo>
                  <a:cubicBezTo>
                    <a:pt x="659" y="411"/>
                    <a:pt x="660" y="409"/>
                    <a:pt x="659" y="407"/>
                  </a:cubicBezTo>
                  <a:close/>
                  <a:moveTo>
                    <a:pt x="664" y="524"/>
                  </a:moveTo>
                  <a:cubicBezTo>
                    <a:pt x="661" y="521"/>
                    <a:pt x="659" y="516"/>
                    <a:pt x="663" y="513"/>
                  </a:cubicBezTo>
                  <a:cubicBezTo>
                    <a:pt x="664" y="515"/>
                    <a:pt x="664" y="519"/>
                    <a:pt x="664" y="524"/>
                  </a:cubicBezTo>
                  <a:close/>
                  <a:moveTo>
                    <a:pt x="661" y="398"/>
                  </a:moveTo>
                  <a:cubicBezTo>
                    <a:pt x="662" y="398"/>
                    <a:pt x="663" y="397"/>
                    <a:pt x="663" y="396"/>
                  </a:cubicBezTo>
                  <a:cubicBezTo>
                    <a:pt x="665" y="397"/>
                    <a:pt x="664" y="401"/>
                    <a:pt x="664" y="402"/>
                  </a:cubicBezTo>
                  <a:cubicBezTo>
                    <a:pt x="663" y="401"/>
                    <a:pt x="662" y="400"/>
                    <a:pt x="661" y="398"/>
                  </a:cubicBezTo>
                  <a:close/>
                  <a:moveTo>
                    <a:pt x="662" y="373"/>
                  </a:moveTo>
                  <a:cubicBezTo>
                    <a:pt x="665" y="373"/>
                    <a:pt x="663" y="376"/>
                    <a:pt x="664" y="377"/>
                  </a:cubicBezTo>
                  <a:cubicBezTo>
                    <a:pt x="664" y="378"/>
                    <a:pt x="660" y="374"/>
                    <a:pt x="662" y="373"/>
                  </a:cubicBezTo>
                  <a:close/>
                  <a:moveTo>
                    <a:pt x="666" y="577"/>
                  </a:moveTo>
                  <a:cubicBezTo>
                    <a:pt x="665" y="578"/>
                    <a:pt x="665" y="579"/>
                    <a:pt x="664" y="579"/>
                  </a:cubicBezTo>
                  <a:cubicBezTo>
                    <a:pt x="664" y="576"/>
                    <a:pt x="660" y="575"/>
                    <a:pt x="663" y="572"/>
                  </a:cubicBezTo>
                  <a:cubicBezTo>
                    <a:pt x="665" y="573"/>
                    <a:pt x="665" y="576"/>
                    <a:pt x="666" y="577"/>
                  </a:cubicBezTo>
                  <a:close/>
                  <a:moveTo>
                    <a:pt x="667" y="607"/>
                  </a:moveTo>
                  <a:cubicBezTo>
                    <a:pt x="665" y="606"/>
                    <a:pt x="664" y="604"/>
                    <a:pt x="665" y="601"/>
                  </a:cubicBezTo>
                  <a:cubicBezTo>
                    <a:pt x="667" y="602"/>
                    <a:pt x="668" y="604"/>
                    <a:pt x="667" y="607"/>
                  </a:cubicBezTo>
                  <a:close/>
                  <a:moveTo>
                    <a:pt x="663" y="212"/>
                  </a:moveTo>
                  <a:cubicBezTo>
                    <a:pt x="666" y="213"/>
                    <a:pt x="667" y="215"/>
                    <a:pt x="667" y="219"/>
                  </a:cubicBezTo>
                  <a:cubicBezTo>
                    <a:pt x="664" y="218"/>
                    <a:pt x="661" y="214"/>
                    <a:pt x="663" y="212"/>
                  </a:cubicBezTo>
                  <a:close/>
                  <a:moveTo>
                    <a:pt x="662" y="226"/>
                  </a:moveTo>
                  <a:cubicBezTo>
                    <a:pt x="660" y="224"/>
                    <a:pt x="658" y="223"/>
                    <a:pt x="658" y="220"/>
                  </a:cubicBezTo>
                  <a:cubicBezTo>
                    <a:pt x="659" y="220"/>
                    <a:pt x="660" y="220"/>
                    <a:pt x="661" y="220"/>
                  </a:cubicBezTo>
                  <a:cubicBezTo>
                    <a:pt x="662" y="222"/>
                    <a:pt x="664" y="224"/>
                    <a:pt x="662" y="226"/>
                  </a:cubicBezTo>
                  <a:close/>
                  <a:moveTo>
                    <a:pt x="658" y="136"/>
                  </a:moveTo>
                  <a:cubicBezTo>
                    <a:pt x="657" y="135"/>
                    <a:pt x="656" y="132"/>
                    <a:pt x="654" y="131"/>
                  </a:cubicBezTo>
                  <a:cubicBezTo>
                    <a:pt x="655" y="124"/>
                    <a:pt x="661" y="132"/>
                    <a:pt x="658" y="136"/>
                  </a:cubicBezTo>
                  <a:close/>
                  <a:moveTo>
                    <a:pt x="654" y="72"/>
                  </a:moveTo>
                  <a:cubicBezTo>
                    <a:pt x="656" y="71"/>
                    <a:pt x="655" y="74"/>
                    <a:pt x="656" y="75"/>
                  </a:cubicBezTo>
                  <a:cubicBezTo>
                    <a:pt x="654" y="75"/>
                    <a:pt x="653" y="74"/>
                    <a:pt x="654" y="72"/>
                  </a:cubicBezTo>
                  <a:close/>
                  <a:moveTo>
                    <a:pt x="654" y="95"/>
                  </a:moveTo>
                  <a:cubicBezTo>
                    <a:pt x="654" y="96"/>
                    <a:pt x="653" y="96"/>
                    <a:pt x="652" y="97"/>
                  </a:cubicBezTo>
                  <a:cubicBezTo>
                    <a:pt x="645" y="92"/>
                    <a:pt x="651" y="86"/>
                    <a:pt x="654" y="95"/>
                  </a:cubicBezTo>
                  <a:close/>
                  <a:moveTo>
                    <a:pt x="649" y="63"/>
                  </a:moveTo>
                  <a:cubicBezTo>
                    <a:pt x="651" y="63"/>
                    <a:pt x="652" y="65"/>
                    <a:pt x="652" y="68"/>
                  </a:cubicBezTo>
                  <a:cubicBezTo>
                    <a:pt x="650" y="67"/>
                    <a:pt x="649" y="65"/>
                    <a:pt x="649" y="63"/>
                  </a:cubicBezTo>
                  <a:close/>
                  <a:moveTo>
                    <a:pt x="651" y="77"/>
                  </a:moveTo>
                  <a:cubicBezTo>
                    <a:pt x="650" y="79"/>
                    <a:pt x="650" y="78"/>
                    <a:pt x="651" y="80"/>
                  </a:cubicBezTo>
                  <a:cubicBezTo>
                    <a:pt x="650" y="79"/>
                    <a:pt x="649" y="79"/>
                    <a:pt x="649" y="77"/>
                  </a:cubicBezTo>
                  <a:cubicBezTo>
                    <a:pt x="649" y="77"/>
                    <a:pt x="650" y="77"/>
                    <a:pt x="651" y="77"/>
                  </a:cubicBezTo>
                  <a:close/>
                  <a:moveTo>
                    <a:pt x="654" y="123"/>
                  </a:moveTo>
                  <a:cubicBezTo>
                    <a:pt x="653" y="125"/>
                    <a:pt x="652" y="126"/>
                    <a:pt x="651" y="127"/>
                  </a:cubicBezTo>
                  <a:cubicBezTo>
                    <a:pt x="649" y="124"/>
                    <a:pt x="644" y="120"/>
                    <a:pt x="648" y="117"/>
                  </a:cubicBezTo>
                  <a:cubicBezTo>
                    <a:pt x="651" y="117"/>
                    <a:pt x="651" y="122"/>
                    <a:pt x="654" y="123"/>
                  </a:cubicBezTo>
                  <a:close/>
                  <a:moveTo>
                    <a:pt x="644" y="86"/>
                  </a:moveTo>
                  <a:cubicBezTo>
                    <a:pt x="644" y="84"/>
                    <a:pt x="645" y="83"/>
                    <a:pt x="646" y="82"/>
                  </a:cubicBezTo>
                  <a:cubicBezTo>
                    <a:pt x="648" y="85"/>
                    <a:pt x="647" y="88"/>
                    <a:pt x="644" y="86"/>
                  </a:cubicBezTo>
                  <a:close/>
                  <a:moveTo>
                    <a:pt x="642" y="63"/>
                  </a:moveTo>
                  <a:cubicBezTo>
                    <a:pt x="644" y="66"/>
                    <a:pt x="646" y="69"/>
                    <a:pt x="647" y="73"/>
                  </a:cubicBezTo>
                  <a:cubicBezTo>
                    <a:pt x="644" y="71"/>
                    <a:pt x="641" y="68"/>
                    <a:pt x="642" y="63"/>
                  </a:cubicBezTo>
                  <a:close/>
                  <a:moveTo>
                    <a:pt x="642" y="76"/>
                  </a:moveTo>
                  <a:cubicBezTo>
                    <a:pt x="642" y="77"/>
                    <a:pt x="642" y="78"/>
                    <a:pt x="643" y="78"/>
                  </a:cubicBezTo>
                  <a:cubicBezTo>
                    <a:pt x="641" y="78"/>
                    <a:pt x="642" y="80"/>
                    <a:pt x="640" y="80"/>
                  </a:cubicBezTo>
                  <a:cubicBezTo>
                    <a:pt x="641" y="79"/>
                    <a:pt x="642" y="78"/>
                    <a:pt x="640" y="78"/>
                  </a:cubicBezTo>
                  <a:cubicBezTo>
                    <a:pt x="640" y="77"/>
                    <a:pt x="641" y="76"/>
                    <a:pt x="642" y="76"/>
                  </a:cubicBezTo>
                  <a:close/>
                  <a:moveTo>
                    <a:pt x="633" y="50"/>
                  </a:moveTo>
                  <a:cubicBezTo>
                    <a:pt x="638" y="50"/>
                    <a:pt x="637" y="56"/>
                    <a:pt x="640" y="57"/>
                  </a:cubicBezTo>
                  <a:cubicBezTo>
                    <a:pt x="637" y="58"/>
                    <a:pt x="636" y="51"/>
                    <a:pt x="633" y="50"/>
                  </a:cubicBezTo>
                  <a:close/>
                  <a:moveTo>
                    <a:pt x="637" y="85"/>
                  </a:moveTo>
                  <a:cubicBezTo>
                    <a:pt x="637" y="87"/>
                    <a:pt x="636" y="87"/>
                    <a:pt x="636" y="88"/>
                  </a:cubicBezTo>
                  <a:cubicBezTo>
                    <a:pt x="631" y="86"/>
                    <a:pt x="632" y="83"/>
                    <a:pt x="628" y="80"/>
                  </a:cubicBezTo>
                  <a:cubicBezTo>
                    <a:pt x="628" y="77"/>
                    <a:pt x="630" y="77"/>
                    <a:pt x="631" y="75"/>
                  </a:cubicBezTo>
                  <a:cubicBezTo>
                    <a:pt x="634" y="77"/>
                    <a:pt x="635" y="82"/>
                    <a:pt x="637" y="85"/>
                  </a:cubicBezTo>
                  <a:close/>
                  <a:moveTo>
                    <a:pt x="631" y="93"/>
                  </a:moveTo>
                  <a:cubicBezTo>
                    <a:pt x="628" y="91"/>
                    <a:pt x="626" y="87"/>
                    <a:pt x="625" y="83"/>
                  </a:cubicBezTo>
                  <a:cubicBezTo>
                    <a:pt x="627" y="86"/>
                    <a:pt x="630" y="89"/>
                    <a:pt x="631" y="93"/>
                  </a:cubicBezTo>
                  <a:close/>
                  <a:moveTo>
                    <a:pt x="630" y="133"/>
                  </a:moveTo>
                  <a:cubicBezTo>
                    <a:pt x="628" y="138"/>
                    <a:pt x="623" y="132"/>
                    <a:pt x="625" y="128"/>
                  </a:cubicBezTo>
                  <a:cubicBezTo>
                    <a:pt x="628" y="128"/>
                    <a:pt x="628" y="132"/>
                    <a:pt x="630" y="133"/>
                  </a:cubicBezTo>
                  <a:close/>
                  <a:moveTo>
                    <a:pt x="622" y="127"/>
                  </a:moveTo>
                  <a:cubicBezTo>
                    <a:pt x="620" y="125"/>
                    <a:pt x="623" y="125"/>
                    <a:pt x="623" y="123"/>
                  </a:cubicBezTo>
                  <a:cubicBezTo>
                    <a:pt x="624" y="123"/>
                    <a:pt x="624" y="124"/>
                    <a:pt x="625" y="124"/>
                  </a:cubicBezTo>
                  <a:cubicBezTo>
                    <a:pt x="624" y="126"/>
                    <a:pt x="624" y="128"/>
                    <a:pt x="622" y="127"/>
                  </a:cubicBezTo>
                  <a:close/>
                  <a:moveTo>
                    <a:pt x="618" y="92"/>
                  </a:moveTo>
                  <a:cubicBezTo>
                    <a:pt x="621" y="92"/>
                    <a:pt x="626" y="98"/>
                    <a:pt x="624" y="102"/>
                  </a:cubicBezTo>
                  <a:cubicBezTo>
                    <a:pt x="622" y="99"/>
                    <a:pt x="621" y="94"/>
                    <a:pt x="618" y="92"/>
                  </a:cubicBezTo>
                  <a:close/>
                  <a:moveTo>
                    <a:pt x="622" y="105"/>
                  </a:moveTo>
                  <a:cubicBezTo>
                    <a:pt x="619" y="102"/>
                    <a:pt x="614" y="99"/>
                    <a:pt x="615" y="94"/>
                  </a:cubicBezTo>
                  <a:cubicBezTo>
                    <a:pt x="618" y="97"/>
                    <a:pt x="620" y="101"/>
                    <a:pt x="622" y="105"/>
                  </a:cubicBezTo>
                  <a:close/>
                  <a:moveTo>
                    <a:pt x="620" y="121"/>
                  </a:moveTo>
                  <a:cubicBezTo>
                    <a:pt x="618" y="121"/>
                    <a:pt x="617" y="120"/>
                    <a:pt x="617" y="118"/>
                  </a:cubicBezTo>
                  <a:cubicBezTo>
                    <a:pt x="618" y="118"/>
                    <a:pt x="617" y="116"/>
                    <a:pt x="619" y="117"/>
                  </a:cubicBezTo>
                  <a:cubicBezTo>
                    <a:pt x="620" y="118"/>
                    <a:pt x="621" y="119"/>
                    <a:pt x="620" y="121"/>
                  </a:cubicBezTo>
                  <a:close/>
                  <a:moveTo>
                    <a:pt x="617" y="138"/>
                  </a:moveTo>
                  <a:cubicBezTo>
                    <a:pt x="618" y="139"/>
                    <a:pt x="619" y="142"/>
                    <a:pt x="621" y="143"/>
                  </a:cubicBezTo>
                  <a:cubicBezTo>
                    <a:pt x="621" y="145"/>
                    <a:pt x="619" y="145"/>
                    <a:pt x="619" y="147"/>
                  </a:cubicBezTo>
                  <a:cubicBezTo>
                    <a:pt x="616" y="147"/>
                    <a:pt x="616" y="143"/>
                    <a:pt x="614" y="142"/>
                  </a:cubicBezTo>
                  <a:cubicBezTo>
                    <a:pt x="614" y="140"/>
                    <a:pt x="616" y="140"/>
                    <a:pt x="617" y="138"/>
                  </a:cubicBezTo>
                  <a:close/>
                  <a:moveTo>
                    <a:pt x="614" y="139"/>
                  </a:moveTo>
                  <a:cubicBezTo>
                    <a:pt x="612" y="138"/>
                    <a:pt x="613" y="135"/>
                    <a:pt x="615" y="136"/>
                  </a:cubicBezTo>
                  <a:cubicBezTo>
                    <a:pt x="615" y="137"/>
                    <a:pt x="614" y="138"/>
                    <a:pt x="614" y="139"/>
                  </a:cubicBezTo>
                  <a:close/>
                  <a:moveTo>
                    <a:pt x="614" y="151"/>
                  </a:moveTo>
                  <a:cubicBezTo>
                    <a:pt x="614" y="153"/>
                    <a:pt x="613" y="155"/>
                    <a:pt x="611" y="155"/>
                  </a:cubicBezTo>
                  <a:cubicBezTo>
                    <a:pt x="610" y="151"/>
                    <a:pt x="606" y="149"/>
                    <a:pt x="608" y="144"/>
                  </a:cubicBezTo>
                  <a:cubicBezTo>
                    <a:pt x="611" y="145"/>
                    <a:pt x="611" y="149"/>
                    <a:pt x="614" y="151"/>
                  </a:cubicBezTo>
                  <a:close/>
                  <a:moveTo>
                    <a:pt x="611" y="134"/>
                  </a:moveTo>
                  <a:cubicBezTo>
                    <a:pt x="609" y="134"/>
                    <a:pt x="608" y="131"/>
                    <a:pt x="607" y="130"/>
                  </a:cubicBezTo>
                  <a:cubicBezTo>
                    <a:pt x="609" y="124"/>
                    <a:pt x="614" y="130"/>
                    <a:pt x="611" y="134"/>
                  </a:cubicBezTo>
                  <a:close/>
                  <a:moveTo>
                    <a:pt x="609" y="164"/>
                  </a:moveTo>
                  <a:cubicBezTo>
                    <a:pt x="612" y="166"/>
                    <a:pt x="614" y="170"/>
                    <a:pt x="616" y="172"/>
                  </a:cubicBezTo>
                  <a:cubicBezTo>
                    <a:pt x="615" y="175"/>
                    <a:pt x="614" y="177"/>
                    <a:pt x="610" y="177"/>
                  </a:cubicBezTo>
                  <a:cubicBezTo>
                    <a:pt x="610" y="176"/>
                    <a:pt x="611" y="176"/>
                    <a:pt x="611" y="175"/>
                  </a:cubicBezTo>
                  <a:cubicBezTo>
                    <a:pt x="610" y="175"/>
                    <a:pt x="610" y="176"/>
                    <a:pt x="610" y="176"/>
                  </a:cubicBezTo>
                  <a:cubicBezTo>
                    <a:pt x="608" y="172"/>
                    <a:pt x="606" y="173"/>
                    <a:pt x="606" y="168"/>
                  </a:cubicBezTo>
                  <a:cubicBezTo>
                    <a:pt x="607" y="167"/>
                    <a:pt x="609" y="166"/>
                    <a:pt x="609" y="164"/>
                  </a:cubicBezTo>
                  <a:close/>
                  <a:moveTo>
                    <a:pt x="567" y="380"/>
                  </a:moveTo>
                  <a:cubicBezTo>
                    <a:pt x="569" y="384"/>
                    <a:pt x="571" y="388"/>
                    <a:pt x="571" y="393"/>
                  </a:cubicBezTo>
                  <a:cubicBezTo>
                    <a:pt x="569" y="389"/>
                    <a:pt x="564" y="383"/>
                    <a:pt x="567" y="380"/>
                  </a:cubicBezTo>
                  <a:close/>
                  <a:moveTo>
                    <a:pt x="569" y="418"/>
                  </a:moveTo>
                  <a:cubicBezTo>
                    <a:pt x="567" y="416"/>
                    <a:pt x="566" y="411"/>
                    <a:pt x="567" y="409"/>
                  </a:cubicBezTo>
                  <a:cubicBezTo>
                    <a:pt x="569" y="410"/>
                    <a:pt x="571" y="416"/>
                    <a:pt x="569" y="418"/>
                  </a:cubicBezTo>
                  <a:close/>
                  <a:moveTo>
                    <a:pt x="582" y="253"/>
                  </a:moveTo>
                  <a:cubicBezTo>
                    <a:pt x="581" y="252"/>
                    <a:pt x="583" y="252"/>
                    <a:pt x="583" y="251"/>
                  </a:cubicBezTo>
                  <a:cubicBezTo>
                    <a:pt x="585" y="252"/>
                    <a:pt x="585" y="256"/>
                    <a:pt x="587" y="257"/>
                  </a:cubicBezTo>
                  <a:cubicBezTo>
                    <a:pt x="586" y="259"/>
                    <a:pt x="586" y="259"/>
                    <a:pt x="584" y="258"/>
                  </a:cubicBezTo>
                  <a:cubicBezTo>
                    <a:pt x="586" y="256"/>
                    <a:pt x="582" y="255"/>
                    <a:pt x="582" y="253"/>
                  </a:cubicBezTo>
                  <a:close/>
                  <a:moveTo>
                    <a:pt x="578" y="258"/>
                  </a:moveTo>
                  <a:cubicBezTo>
                    <a:pt x="580" y="257"/>
                    <a:pt x="583" y="263"/>
                    <a:pt x="582" y="265"/>
                  </a:cubicBezTo>
                  <a:cubicBezTo>
                    <a:pt x="579" y="263"/>
                    <a:pt x="579" y="261"/>
                    <a:pt x="578" y="258"/>
                  </a:cubicBezTo>
                  <a:close/>
                  <a:moveTo>
                    <a:pt x="576" y="277"/>
                  </a:moveTo>
                  <a:cubicBezTo>
                    <a:pt x="573" y="276"/>
                    <a:pt x="573" y="272"/>
                    <a:pt x="571" y="270"/>
                  </a:cubicBezTo>
                  <a:cubicBezTo>
                    <a:pt x="573" y="268"/>
                    <a:pt x="573" y="267"/>
                    <a:pt x="575" y="264"/>
                  </a:cubicBezTo>
                  <a:cubicBezTo>
                    <a:pt x="581" y="266"/>
                    <a:pt x="579" y="273"/>
                    <a:pt x="576" y="277"/>
                  </a:cubicBezTo>
                  <a:close/>
                  <a:moveTo>
                    <a:pt x="582" y="145"/>
                  </a:moveTo>
                  <a:cubicBezTo>
                    <a:pt x="584" y="146"/>
                    <a:pt x="584" y="149"/>
                    <a:pt x="585" y="150"/>
                  </a:cubicBezTo>
                  <a:cubicBezTo>
                    <a:pt x="584" y="151"/>
                    <a:pt x="583" y="153"/>
                    <a:pt x="581" y="154"/>
                  </a:cubicBezTo>
                  <a:cubicBezTo>
                    <a:pt x="577" y="152"/>
                    <a:pt x="578" y="148"/>
                    <a:pt x="582" y="145"/>
                  </a:cubicBezTo>
                  <a:close/>
                  <a:moveTo>
                    <a:pt x="581" y="130"/>
                  </a:moveTo>
                  <a:cubicBezTo>
                    <a:pt x="578" y="130"/>
                    <a:pt x="577" y="126"/>
                    <a:pt x="578" y="124"/>
                  </a:cubicBezTo>
                  <a:cubicBezTo>
                    <a:pt x="580" y="125"/>
                    <a:pt x="582" y="128"/>
                    <a:pt x="581" y="130"/>
                  </a:cubicBezTo>
                  <a:close/>
                  <a:moveTo>
                    <a:pt x="583" y="134"/>
                  </a:moveTo>
                  <a:cubicBezTo>
                    <a:pt x="586" y="134"/>
                    <a:pt x="586" y="137"/>
                    <a:pt x="585" y="139"/>
                  </a:cubicBezTo>
                  <a:cubicBezTo>
                    <a:pt x="583" y="138"/>
                    <a:pt x="582" y="136"/>
                    <a:pt x="583" y="134"/>
                  </a:cubicBezTo>
                  <a:close/>
                  <a:moveTo>
                    <a:pt x="591" y="149"/>
                  </a:moveTo>
                  <a:cubicBezTo>
                    <a:pt x="593" y="149"/>
                    <a:pt x="593" y="152"/>
                    <a:pt x="594" y="153"/>
                  </a:cubicBezTo>
                  <a:cubicBezTo>
                    <a:pt x="594" y="155"/>
                    <a:pt x="592" y="152"/>
                    <a:pt x="591" y="152"/>
                  </a:cubicBezTo>
                  <a:cubicBezTo>
                    <a:pt x="592" y="150"/>
                    <a:pt x="591" y="151"/>
                    <a:pt x="591" y="149"/>
                  </a:cubicBezTo>
                  <a:close/>
                  <a:moveTo>
                    <a:pt x="596" y="194"/>
                  </a:moveTo>
                  <a:cubicBezTo>
                    <a:pt x="596" y="191"/>
                    <a:pt x="593" y="190"/>
                    <a:pt x="592" y="188"/>
                  </a:cubicBezTo>
                  <a:cubicBezTo>
                    <a:pt x="591" y="185"/>
                    <a:pt x="594" y="186"/>
                    <a:pt x="594" y="183"/>
                  </a:cubicBezTo>
                  <a:cubicBezTo>
                    <a:pt x="596" y="186"/>
                    <a:pt x="599" y="189"/>
                    <a:pt x="600" y="194"/>
                  </a:cubicBezTo>
                  <a:cubicBezTo>
                    <a:pt x="598" y="195"/>
                    <a:pt x="599" y="194"/>
                    <a:pt x="596" y="194"/>
                  </a:cubicBezTo>
                  <a:close/>
                  <a:moveTo>
                    <a:pt x="601" y="218"/>
                  </a:moveTo>
                  <a:cubicBezTo>
                    <a:pt x="600" y="215"/>
                    <a:pt x="599" y="213"/>
                    <a:pt x="599" y="210"/>
                  </a:cubicBezTo>
                  <a:cubicBezTo>
                    <a:pt x="600" y="212"/>
                    <a:pt x="602" y="215"/>
                    <a:pt x="601" y="218"/>
                  </a:cubicBezTo>
                  <a:close/>
                  <a:moveTo>
                    <a:pt x="579" y="231"/>
                  </a:moveTo>
                  <a:cubicBezTo>
                    <a:pt x="580" y="230"/>
                    <a:pt x="581" y="230"/>
                    <a:pt x="581" y="229"/>
                  </a:cubicBezTo>
                  <a:cubicBezTo>
                    <a:pt x="584" y="231"/>
                    <a:pt x="585" y="235"/>
                    <a:pt x="586" y="238"/>
                  </a:cubicBezTo>
                  <a:cubicBezTo>
                    <a:pt x="582" y="237"/>
                    <a:pt x="582" y="233"/>
                    <a:pt x="579" y="231"/>
                  </a:cubicBezTo>
                  <a:close/>
                  <a:moveTo>
                    <a:pt x="582" y="244"/>
                  </a:moveTo>
                  <a:cubicBezTo>
                    <a:pt x="580" y="243"/>
                    <a:pt x="579" y="240"/>
                    <a:pt x="578" y="238"/>
                  </a:cubicBezTo>
                  <a:cubicBezTo>
                    <a:pt x="580" y="239"/>
                    <a:pt x="583" y="242"/>
                    <a:pt x="582" y="244"/>
                  </a:cubicBezTo>
                  <a:close/>
                  <a:moveTo>
                    <a:pt x="581" y="225"/>
                  </a:moveTo>
                  <a:cubicBezTo>
                    <a:pt x="581" y="223"/>
                    <a:pt x="582" y="223"/>
                    <a:pt x="582" y="222"/>
                  </a:cubicBezTo>
                  <a:cubicBezTo>
                    <a:pt x="583" y="222"/>
                    <a:pt x="583" y="222"/>
                    <a:pt x="584" y="222"/>
                  </a:cubicBezTo>
                  <a:cubicBezTo>
                    <a:pt x="583" y="223"/>
                    <a:pt x="583" y="225"/>
                    <a:pt x="581" y="225"/>
                  </a:cubicBezTo>
                  <a:close/>
                  <a:moveTo>
                    <a:pt x="584" y="225"/>
                  </a:moveTo>
                  <a:cubicBezTo>
                    <a:pt x="587" y="227"/>
                    <a:pt x="589" y="230"/>
                    <a:pt x="590" y="233"/>
                  </a:cubicBezTo>
                  <a:cubicBezTo>
                    <a:pt x="589" y="233"/>
                    <a:pt x="590" y="235"/>
                    <a:pt x="588" y="235"/>
                  </a:cubicBezTo>
                  <a:cubicBezTo>
                    <a:pt x="586" y="233"/>
                    <a:pt x="581" y="228"/>
                    <a:pt x="584" y="225"/>
                  </a:cubicBezTo>
                  <a:close/>
                  <a:moveTo>
                    <a:pt x="592" y="179"/>
                  </a:moveTo>
                  <a:cubicBezTo>
                    <a:pt x="591" y="180"/>
                    <a:pt x="591" y="182"/>
                    <a:pt x="590" y="183"/>
                  </a:cubicBezTo>
                  <a:cubicBezTo>
                    <a:pt x="587" y="182"/>
                    <a:pt x="585" y="179"/>
                    <a:pt x="584" y="176"/>
                  </a:cubicBezTo>
                  <a:cubicBezTo>
                    <a:pt x="586" y="176"/>
                    <a:pt x="587" y="174"/>
                    <a:pt x="587" y="172"/>
                  </a:cubicBezTo>
                  <a:cubicBezTo>
                    <a:pt x="589" y="172"/>
                    <a:pt x="588" y="175"/>
                    <a:pt x="587" y="175"/>
                  </a:cubicBezTo>
                  <a:cubicBezTo>
                    <a:pt x="588" y="174"/>
                    <a:pt x="591" y="177"/>
                    <a:pt x="592" y="179"/>
                  </a:cubicBezTo>
                  <a:close/>
                  <a:moveTo>
                    <a:pt x="582" y="173"/>
                  </a:moveTo>
                  <a:cubicBezTo>
                    <a:pt x="581" y="172"/>
                    <a:pt x="580" y="171"/>
                    <a:pt x="579" y="170"/>
                  </a:cubicBezTo>
                  <a:cubicBezTo>
                    <a:pt x="580" y="167"/>
                    <a:pt x="582" y="165"/>
                    <a:pt x="585" y="167"/>
                  </a:cubicBezTo>
                  <a:cubicBezTo>
                    <a:pt x="585" y="169"/>
                    <a:pt x="584" y="171"/>
                    <a:pt x="582" y="173"/>
                  </a:cubicBezTo>
                  <a:close/>
                  <a:moveTo>
                    <a:pt x="582" y="182"/>
                  </a:moveTo>
                  <a:cubicBezTo>
                    <a:pt x="584" y="183"/>
                    <a:pt x="585" y="185"/>
                    <a:pt x="586" y="187"/>
                  </a:cubicBezTo>
                  <a:cubicBezTo>
                    <a:pt x="585" y="189"/>
                    <a:pt x="585" y="190"/>
                    <a:pt x="583" y="191"/>
                  </a:cubicBezTo>
                  <a:cubicBezTo>
                    <a:pt x="582" y="188"/>
                    <a:pt x="577" y="184"/>
                    <a:pt x="582" y="182"/>
                  </a:cubicBezTo>
                  <a:close/>
                  <a:moveTo>
                    <a:pt x="595" y="198"/>
                  </a:moveTo>
                  <a:cubicBezTo>
                    <a:pt x="594" y="200"/>
                    <a:pt x="593" y="202"/>
                    <a:pt x="591" y="203"/>
                  </a:cubicBezTo>
                  <a:cubicBezTo>
                    <a:pt x="588" y="201"/>
                    <a:pt x="587" y="198"/>
                    <a:pt x="585" y="194"/>
                  </a:cubicBezTo>
                  <a:cubicBezTo>
                    <a:pt x="590" y="189"/>
                    <a:pt x="592" y="195"/>
                    <a:pt x="595" y="198"/>
                  </a:cubicBezTo>
                  <a:close/>
                  <a:moveTo>
                    <a:pt x="588" y="215"/>
                  </a:moveTo>
                  <a:cubicBezTo>
                    <a:pt x="590" y="216"/>
                    <a:pt x="587" y="217"/>
                    <a:pt x="587" y="219"/>
                  </a:cubicBezTo>
                  <a:cubicBezTo>
                    <a:pt x="585" y="217"/>
                    <a:pt x="588" y="216"/>
                    <a:pt x="588" y="215"/>
                  </a:cubicBezTo>
                  <a:close/>
                  <a:moveTo>
                    <a:pt x="587" y="221"/>
                  </a:moveTo>
                  <a:cubicBezTo>
                    <a:pt x="590" y="214"/>
                    <a:pt x="594" y="221"/>
                    <a:pt x="596" y="225"/>
                  </a:cubicBezTo>
                  <a:cubicBezTo>
                    <a:pt x="594" y="226"/>
                    <a:pt x="594" y="228"/>
                    <a:pt x="592" y="228"/>
                  </a:cubicBezTo>
                  <a:cubicBezTo>
                    <a:pt x="590" y="226"/>
                    <a:pt x="589" y="223"/>
                    <a:pt x="587" y="221"/>
                  </a:cubicBezTo>
                  <a:close/>
                  <a:moveTo>
                    <a:pt x="598" y="152"/>
                  </a:moveTo>
                  <a:cubicBezTo>
                    <a:pt x="596" y="151"/>
                    <a:pt x="595" y="148"/>
                    <a:pt x="594" y="145"/>
                  </a:cubicBezTo>
                  <a:cubicBezTo>
                    <a:pt x="597" y="146"/>
                    <a:pt x="600" y="149"/>
                    <a:pt x="598" y="152"/>
                  </a:cubicBezTo>
                  <a:close/>
                  <a:moveTo>
                    <a:pt x="593" y="164"/>
                  </a:moveTo>
                  <a:cubicBezTo>
                    <a:pt x="595" y="167"/>
                    <a:pt x="598" y="171"/>
                    <a:pt x="596" y="175"/>
                  </a:cubicBezTo>
                  <a:cubicBezTo>
                    <a:pt x="594" y="173"/>
                    <a:pt x="593" y="171"/>
                    <a:pt x="591" y="169"/>
                  </a:cubicBezTo>
                  <a:cubicBezTo>
                    <a:pt x="590" y="166"/>
                    <a:pt x="593" y="167"/>
                    <a:pt x="593" y="164"/>
                  </a:cubicBezTo>
                  <a:close/>
                  <a:moveTo>
                    <a:pt x="588" y="164"/>
                  </a:moveTo>
                  <a:cubicBezTo>
                    <a:pt x="587" y="164"/>
                    <a:pt x="587" y="163"/>
                    <a:pt x="585" y="163"/>
                  </a:cubicBezTo>
                  <a:cubicBezTo>
                    <a:pt x="586" y="159"/>
                    <a:pt x="587" y="158"/>
                    <a:pt x="588" y="156"/>
                  </a:cubicBezTo>
                  <a:cubicBezTo>
                    <a:pt x="590" y="157"/>
                    <a:pt x="591" y="159"/>
                    <a:pt x="591" y="162"/>
                  </a:cubicBezTo>
                  <a:cubicBezTo>
                    <a:pt x="590" y="162"/>
                    <a:pt x="590" y="164"/>
                    <a:pt x="588" y="164"/>
                  </a:cubicBezTo>
                  <a:close/>
                  <a:moveTo>
                    <a:pt x="584" y="159"/>
                  </a:moveTo>
                  <a:cubicBezTo>
                    <a:pt x="583" y="158"/>
                    <a:pt x="586" y="156"/>
                    <a:pt x="585" y="155"/>
                  </a:cubicBezTo>
                  <a:cubicBezTo>
                    <a:pt x="587" y="156"/>
                    <a:pt x="584" y="158"/>
                    <a:pt x="584" y="159"/>
                  </a:cubicBezTo>
                  <a:close/>
                  <a:moveTo>
                    <a:pt x="579" y="177"/>
                  </a:moveTo>
                  <a:cubicBezTo>
                    <a:pt x="579" y="178"/>
                    <a:pt x="578" y="178"/>
                    <a:pt x="578" y="179"/>
                  </a:cubicBezTo>
                  <a:cubicBezTo>
                    <a:pt x="576" y="179"/>
                    <a:pt x="576" y="177"/>
                    <a:pt x="575" y="177"/>
                  </a:cubicBezTo>
                  <a:cubicBezTo>
                    <a:pt x="575" y="176"/>
                    <a:pt x="576" y="176"/>
                    <a:pt x="576" y="174"/>
                  </a:cubicBezTo>
                  <a:cubicBezTo>
                    <a:pt x="578" y="174"/>
                    <a:pt x="577" y="176"/>
                    <a:pt x="579" y="177"/>
                  </a:cubicBezTo>
                  <a:close/>
                  <a:moveTo>
                    <a:pt x="581" y="193"/>
                  </a:moveTo>
                  <a:cubicBezTo>
                    <a:pt x="580" y="194"/>
                    <a:pt x="578" y="189"/>
                    <a:pt x="577" y="187"/>
                  </a:cubicBezTo>
                  <a:cubicBezTo>
                    <a:pt x="580" y="187"/>
                    <a:pt x="579" y="192"/>
                    <a:pt x="581" y="193"/>
                  </a:cubicBezTo>
                  <a:close/>
                  <a:moveTo>
                    <a:pt x="581" y="202"/>
                  </a:moveTo>
                  <a:cubicBezTo>
                    <a:pt x="582" y="206"/>
                    <a:pt x="584" y="207"/>
                    <a:pt x="586" y="210"/>
                  </a:cubicBezTo>
                  <a:cubicBezTo>
                    <a:pt x="585" y="212"/>
                    <a:pt x="585" y="215"/>
                    <a:pt x="582" y="215"/>
                  </a:cubicBezTo>
                  <a:cubicBezTo>
                    <a:pt x="583" y="212"/>
                    <a:pt x="580" y="210"/>
                    <a:pt x="579" y="208"/>
                  </a:cubicBezTo>
                  <a:cubicBezTo>
                    <a:pt x="579" y="206"/>
                    <a:pt x="582" y="207"/>
                    <a:pt x="581" y="204"/>
                  </a:cubicBezTo>
                  <a:cubicBezTo>
                    <a:pt x="578" y="204"/>
                    <a:pt x="581" y="207"/>
                    <a:pt x="578" y="206"/>
                  </a:cubicBezTo>
                  <a:cubicBezTo>
                    <a:pt x="578" y="205"/>
                    <a:pt x="578" y="201"/>
                    <a:pt x="581" y="202"/>
                  </a:cubicBezTo>
                  <a:close/>
                  <a:moveTo>
                    <a:pt x="580" y="220"/>
                  </a:moveTo>
                  <a:cubicBezTo>
                    <a:pt x="577" y="220"/>
                    <a:pt x="575" y="215"/>
                    <a:pt x="576" y="212"/>
                  </a:cubicBezTo>
                  <a:cubicBezTo>
                    <a:pt x="578" y="214"/>
                    <a:pt x="581" y="217"/>
                    <a:pt x="580" y="220"/>
                  </a:cubicBezTo>
                  <a:close/>
                  <a:moveTo>
                    <a:pt x="580" y="227"/>
                  </a:moveTo>
                  <a:cubicBezTo>
                    <a:pt x="580" y="228"/>
                    <a:pt x="579" y="229"/>
                    <a:pt x="578" y="229"/>
                  </a:cubicBezTo>
                  <a:cubicBezTo>
                    <a:pt x="578" y="227"/>
                    <a:pt x="579" y="227"/>
                    <a:pt x="580" y="227"/>
                  </a:cubicBezTo>
                  <a:close/>
                  <a:moveTo>
                    <a:pt x="579" y="247"/>
                  </a:moveTo>
                  <a:cubicBezTo>
                    <a:pt x="577" y="245"/>
                    <a:pt x="572" y="241"/>
                    <a:pt x="575" y="238"/>
                  </a:cubicBezTo>
                  <a:cubicBezTo>
                    <a:pt x="577" y="240"/>
                    <a:pt x="580" y="244"/>
                    <a:pt x="579" y="247"/>
                  </a:cubicBezTo>
                  <a:close/>
                  <a:moveTo>
                    <a:pt x="585" y="247"/>
                  </a:moveTo>
                  <a:cubicBezTo>
                    <a:pt x="587" y="249"/>
                    <a:pt x="591" y="251"/>
                    <a:pt x="589" y="254"/>
                  </a:cubicBezTo>
                  <a:cubicBezTo>
                    <a:pt x="587" y="253"/>
                    <a:pt x="584" y="250"/>
                    <a:pt x="585" y="247"/>
                  </a:cubicBezTo>
                  <a:close/>
                  <a:moveTo>
                    <a:pt x="587" y="243"/>
                  </a:moveTo>
                  <a:cubicBezTo>
                    <a:pt x="588" y="243"/>
                    <a:pt x="588" y="242"/>
                    <a:pt x="588" y="241"/>
                  </a:cubicBezTo>
                  <a:cubicBezTo>
                    <a:pt x="590" y="242"/>
                    <a:pt x="592" y="244"/>
                    <a:pt x="591" y="247"/>
                  </a:cubicBezTo>
                  <a:cubicBezTo>
                    <a:pt x="589" y="247"/>
                    <a:pt x="590" y="243"/>
                    <a:pt x="587" y="243"/>
                  </a:cubicBezTo>
                  <a:close/>
                  <a:moveTo>
                    <a:pt x="592" y="236"/>
                  </a:moveTo>
                  <a:cubicBezTo>
                    <a:pt x="595" y="237"/>
                    <a:pt x="595" y="240"/>
                    <a:pt x="597" y="241"/>
                  </a:cubicBezTo>
                  <a:cubicBezTo>
                    <a:pt x="597" y="243"/>
                    <a:pt x="595" y="244"/>
                    <a:pt x="594" y="246"/>
                  </a:cubicBezTo>
                  <a:cubicBezTo>
                    <a:pt x="592" y="244"/>
                    <a:pt x="589" y="239"/>
                    <a:pt x="592" y="236"/>
                  </a:cubicBezTo>
                  <a:close/>
                  <a:moveTo>
                    <a:pt x="595" y="234"/>
                  </a:moveTo>
                  <a:cubicBezTo>
                    <a:pt x="596" y="232"/>
                    <a:pt x="595" y="229"/>
                    <a:pt x="598" y="229"/>
                  </a:cubicBezTo>
                  <a:cubicBezTo>
                    <a:pt x="599" y="231"/>
                    <a:pt x="600" y="233"/>
                    <a:pt x="602" y="235"/>
                  </a:cubicBezTo>
                  <a:cubicBezTo>
                    <a:pt x="601" y="236"/>
                    <a:pt x="601" y="237"/>
                    <a:pt x="600" y="238"/>
                  </a:cubicBezTo>
                  <a:cubicBezTo>
                    <a:pt x="597" y="237"/>
                    <a:pt x="598" y="234"/>
                    <a:pt x="595" y="234"/>
                  </a:cubicBezTo>
                  <a:close/>
                  <a:moveTo>
                    <a:pt x="600" y="182"/>
                  </a:moveTo>
                  <a:cubicBezTo>
                    <a:pt x="601" y="180"/>
                    <a:pt x="599" y="180"/>
                    <a:pt x="599" y="177"/>
                  </a:cubicBezTo>
                  <a:cubicBezTo>
                    <a:pt x="602" y="180"/>
                    <a:pt x="604" y="183"/>
                    <a:pt x="605" y="187"/>
                  </a:cubicBezTo>
                  <a:cubicBezTo>
                    <a:pt x="603" y="186"/>
                    <a:pt x="602" y="183"/>
                    <a:pt x="600" y="182"/>
                  </a:cubicBezTo>
                  <a:close/>
                  <a:moveTo>
                    <a:pt x="599" y="139"/>
                  </a:moveTo>
                  <a:cubicBezTo>
                    <a:pt x="601" y="140"/>
                    <a:pt x="601" y="144"/>
                    <a:pt x="603" y="145"/>
                  </a:cubicBezTo>
                  <a:cubicBezTo>
                    <a:pt x="600" y="147"/>
                    <a:pt x="596" y="141"/>
                    <a:pt x="599" y="139"/>
                  </a:cubicBezTo>
                  <a:close/>
                  <a:moveTo>
                    <a:pt x="599" y="133"/>
                  </a:moveTo>
                  <a:cubicBezTo>
                    <a:pt x="598" y="132"/>
                    <a:pt x="597" y="130"/>
                    <a:pt x="596" y="128"/>
                  </a:cubicBezTo>
                  <a:cubicBezTo>
                    <a:pt x="597" y="128"/>
                    <a:pt x="600" y="132"/>
                    <a:pt x="599" y="133"/>
                  </a:cubicBezTo>
                  <a:close/>
                  <a:moveTo>
                    <a:pt x="597" y="136"/>
                  </a:moveTo>
                  <a:cubicBezTo>
                    <a:pt x="596" y="136"/>
                    <a:pt x="596" y="137"/>
                    <a:pt x="594" y="137"/>
                  </a:cubicBezTo>
                  <a:cubicBezTo>
                    <a:pt x="592" y="133"/>
                    <a:pt x="591" y="132"/>
                    <a:pt x="588" y="128"/>
                  </a:cubicBezTo>
                  <a:cubicBezTo>
                    <a:pt x="588" y="126"/>
                    <a:pt x="590" y="126"/>
                    <a:pt x="590" y="125"/>
                  </a:cubicBezTo>
                  <a:cubicBezTo>
                    <a:pt x="594" y="127"/>
                    <a:pt x="595" y="132"/>
                    <a:pt x="597" y="136"/>
                  </a:cubicBezTo>
                  <a:close/>
                  <a:moveTo>
                    <a:pt x="589" y="145"/>
                  </a:moveTo>
                  <a:cubicBezTo>
                    <a:pt x="587" y="144"/>
                    <a:pt x="584" y="141"/>
                    <a:pt x="586" y="139"/>
                  </a:cubicBezTo>
                  <a:cubicBezTo>
                    <a:pt x="588" y="140"/>
                    <a:pt x="589" y="142"/>
                    <a:pt x="589" y="145"/>
                  </a:cubicBezTo>
                  <a:close/>
                  <a:moveTo>
                    <a:pt x="585" y="124"/>
                  </a:moveTo>
                  <a:cubicBezTo>
                    <a:pt x="583" y="120"/>
                    <a:pt x="581" y="120"/>
                    <a:pt x="580" y="115"/>
                  </a:cubicBezTo>
                  <a:cubicBezTo>
                    <a:pt x="581" y="114"/>
                    <a:pt x="582" y="113"/>
                    <a:pt x="583" y="112"/>
                  </a:cubicBezTo>
                  <a:cubicBezTo>
                    <a:pt x="586" y="114"/>
                    <a:pt x="592" y="121"/>
                    <a:pt x="585" y="124"/>
                  </a:cubicBezTo>
                  <a:close/>
                  <a:moveTo>
                    <a:pt x="578" y="112"/>
                  </a:moveTo>
                  <a:cubicBezTo>
                    <a:pt x="574" y="109"/>
                    <a:pt x="572" y="104"/>
                    <a:pt x="576" y="101"/>
                  </a:cubicBezTo>
                  <a:cubicBezTo>
                    <a:pt x="580" y="103"/>
                    <a:pt x="582" y="109"/>
                    <a:pt x="578" y="112"/>
                  </a:cubicBezTo>
                  <a:close/>
                  <a:moveTo>
                    <a:pt x="576" y="121"/>
                  </a:moveTo>
                  <a:cubicBezTo>
                    <a:pt x="578" y="121"/>
                    <a:pt x="578" y="122"/>
                    <a:pt x="578" y="124"/>
                  </a:cubicBezTo>
                  <a:cubicBezTo>
                    <a:pt x="575" y="124"/>
                    <a:pt x="575" y="122"/>
                    <a:pt x="576" y="121"/>
                  </a:cubicBezTo>
                  <a:close/>
                  <a:moveTo>
                    <a:pt x="579" y="140"/>
                  </a:moveTo>
                  <a:cubicBezTo>
                    <a:pt x="582" y="143"/>
                    <a:pt x="579" y="146"/>
                    <a:pt x="576" y="148"/>
                  </a:cubicBezTo>
                  <a:cubicBezTo>
                    <a:pt x="576" y="147"/>
                    <a:pt x="575" y="146"/>
                    <a:pt x="575" y="145"/>
                  </a:cubicBezTo>
                  <a:cubicBezTo>
                    <a:pt x="575" y="143"/>
                    <a:pt x="578" y="142"/>
                    <a:pt x="579" y="140"/>
                  </a:cubicBezTo>
                  <a:close/>
                  <a:moveTo>
                    <a:pt x="573" y="163"/>
                  </a:moveTo>
                  <a:cubicBezTo>
                    <a:pt x="573" y="161"/>
                    <a:pt x="573" y="160"/>
                    <a:pt x="572" y="160"/>
                  </a:cubicBezTo>
                  <a:cubicBezTo>
                    <a:pt x="572" y="157"/>
                    <a:pt x="574" y="157"/>
                    <a:pt x="574" y="155"/>
                  </a:cubicBezTo>
                  <a:cubicBezTo>
                    <a:pt x="578" y="156"/>
                    <a:pt x="579" y="163"/>
                    <a:pt x="573" y="163"/>
                  </a:cubicBezTo>
                  <a:close/>
                  <a:moveTo>
                    <a:pt x="575" y="183"/>
                  </a:moveTo>
                  <a:cubicBezTo>
                    <a:pt x="573" y="183"/>
                    <a:pt x="573" y="181"/>
                    <a:pt x="573" y="179"/>
                  </a:cubicBezTo>
                  <a:cubicBezTo>
                    <a:pt x="574" y="180"/>
                    <a:pt x="575" y="181"/>
                    <a:pt x="575" y="183"/>
                  </a:cubicBezTo>
                  <a:close/>
                  <a:moveTo>
                    <a:pt x="574" y="192"/>
                  </a:moveTo>
                  <a:cubicBezTo>
                    <a:pt x="575" y="194"/>
                    <a:pt x="576" y="196"/>
                    <a:pt x="578" y="198"/>
                  </a:cubicBezTo>
                  <a:cubicBezTo>
                    <a:pt x="577" y="199"/>
                    <a:pt x="577" y="201"/>
                    <a:pt x="575" y="201"/>
                  </a:cubicBezTo>
                  <a:cubicBezTo>
                    <a:pt x="573" y="200"/>
                    <a:pt x="573" y="197"/>
                    <a:pt x="571" y="196"/>
                  </a:cubicBezTo>
                  <a:cubicBezTo>
                    <a:pt x="571" y="194"/>
                    <a:pt x="574" y="194"/>
                    <a:pt x="574" y="192"/>
                  </a:cubicBezTo>
                  <a:close/>
                  <a:moveTo>
                    <a:pt x="573" y="216"/>
                  </a:moveTo>
                  <a:cubicBezTo>
                    <a:pt x="575" y="217"/>
                    <a:pt x="580" y="224"/>
                    <a:pt x="575" y="225"/>
                  </a:cubicBezTo>
                  <a:cubicBezTo>
                    <a:pt x="573" y="221"/>
                    <a:pt x="568" y="219"/>
                    <a:pt x="573" y="216"/>
                  </a:cubicBezTo>
                  <a:close/>
                  <a:moveTo>
                    <a:pt x="575" y="253"/>
                  </a:moveTo>
                  <a:cubicBezTo>
                    <a:pt x="572" y="252"/>
                    <a:pt x="571" y="249"/>
                    <a:pt x="570" y="244"/>
                  </a:cubicBezTo>
                  <a:cubicBezTo>
                    <a:pt x="573" y="247"/>
                    <a:pt x="574" y="250"/>
                    <a:pt x="575" y="253"/>
                  </a:cubicBezTo>
                  <a:close/>
                  <a:moveTo>
                    <a:pt x="572" y="257"/>
                  </a:moveTo>
                  <a:cubicBezTo>
                    <a:pt x="571" y="259"/>
                    <a:pt x="570" y="261"/>
                    <a:pt x="567" y="262"/>
                  </a:cubicBezTo>
                  <a:cubicBezTo>
                    <a:pt x="568" y="257"/>
                    <a:pt x="568" y="256"/>
                    <a:pt x="567" y="252"/>
                  </a:cubicBezTo>
                  <a:cubicBezTo>
                    <a:pt x="571" y="251"/>
                    <a:pt x="569" y="257"/>
                    <a:pt x="572" y="257"/>
                  </a:cubicBezTo>
                  <a:close/>
                  <a:moveTo>
                    <a:pt x="567" y="191"/>
                  </a:moveTo>
                  <a:cubicBezTo>
                    <a:pt x="565" y="189"/>
                    <a:pt x="567" y="186"/>
                    <a:pt x="570" y="186"/>
                  </a:cubicBezTo>
                  <a:cubicBezTo>
                    <a:pt x="571" y="188"/>
                    <a:pt x="569" y="190"/>
                    <a:pt x="567" y="191"/>
                  </a:cubicBezTo>
                  <a:close/>
                  <a:moveTo>
                    <a:pt x="570" y="232"/>
                  </a:moveTo>
                  <a:cubicBezTo>
                    <a:pt x="567" y="231"/>
                    <a:pt x="566" y="227"/>
                    <a:pt x="567" y="224"/>
                  </a:cubicBezTo>
                  <a:cubicBezTo>
                    <a:pt x="568" y="226"/>
                    <a:pt x="572" y="229"/>
                    <a:pt x="570" y="232"/>
                  </a:cubicBezTo>
                  <a:close/>
                  <a:moveTo>
                    <a:pt x="567" y="274"/>
                  </a:moveTo>
                  <a:cubicBezTo>
                    <a:pt x="571" y="274"/>
                    <a:pt x="570" y="279"/>
                    <a:pt x="573" y="281"/>
                  </a:cubicBezTo>
                  <a:cubicBezTo>
                    <a:pt x="573" y="282"/>
                    <a:pt x="572" y="283"/>
                    <a:pt x="572" y="284"/>
                  </a:cubicBezTo>
                  <a:cubicBezTo>
                    <a:pt x="570" y="283"/>
                    <a:pt x="570" y="281"/>
                    <a:pt x="569" y="279"/>
                  </a:cubicBezTo>
                  <a:cubicBezTo>
                    <a:pt x="568" y="280"/>
                    <a:pt x="565" y="280"/>
                    <a:pt x="565" y="277"/>
                  </a:cubicBezTo>
                  <a:cubicBezTo>
                    <a:pt x="567" y="279"/>
                    <a:pt x="565" y="275"/>
                    <a:pt x="567" y="274"/>
                  </a:cubicBezTo>
                  <a:close/>
                  <a:moveTo>
                    <a:pt x="571" y="299"/>
                  </a:moveTo>
                  <a:cubicBezTo>
                    <a:pt x="573" y="300"/>
                    <a:pt x="573" y="303"/>
                    <a:pt x="572" y="304"/>
                  </a:cubicBezTo>
                  <a:cubicBezTo>
                    <a:pt x="570" y="304"/>
                    <a:pt x="573" y="301"/>
                    <a:pt x="571" y="299"/>
                  </a:cubicBezTo>
                  <a:close/>
                  <a:moveTo>
                    <a:pt x="570" y="327"/>
                  </a:moveTo>
                  <a:cubicBezTo>
                    <a:pt x="570" y="324"/>
                    <a:pt x="569" y="323"/>
                    <a:pt x="570" y="320"/>
                  </a:cubicBezTo>
                  <a:cubicBezTo>
                    <a:pt x="573" y="320"/>
                    <a:pt x="575" y="327"/>
                    <a:pt x="570" y="327"/>
                  </a:cubicBezTo>
                  <a:close/>
                  <a:moveTo>
                    <a:pt x="571" y="346"/>
                  </a:moveTo>
                  <a:cubicBezTo>
                    <a:pt x="569" y="346"/>
                    <a:pt x="569" y="344"/>
                    <a:pt x="569" y="344"/>
                  </a:cubicBezTo>
                  <a:cubicBezTo>
                    <a:pt x="570" y="342"/>
                    <a:pt x="573" y="345"/>
                    <a:pt x="571" y="346"/>
                  </a:cubicBezTo>
                  <a:close/>
                  <a:moveTo>
                    <a:pt x="569" y="369"/>
                  </a:moveTo>
                  <a:cubicBezTo>
                    <a:pt x="568" y="365"/>
                    <a:pt x="565" y="362"/>
                    <a:pt x="567" y="357"/>
                  </a:cubicBezTo>
                  <a:cubicBezTo>
                    <a:pt x="570" y="359"/>
                    <a:pt x="573" y="367"/>
                    <a:pt x="569" y="369"/>
                  </a:cubicBezTo>
                  <a:close/>
                  <a:moveTo>
                    <a:pt x="573" y="412"/>
                  </a:moveTo>
                  <a:cubicBezTo>
                    <a:pt x="571" y="411"/>
                    <a:pt x="571" y="409"/>
                    <a:pt x="570" y="407"/>
                  </a:cubicBezTo>
                  <a:cubicBezTo>
                    <a:pt x="572" y="408"/>
                    <a:pt x="572" y="410"/>
                    <a:pt x="573" y="412"/>
                  </a:cubicBezTo>
                  <a:close/>
                  <a:moveTo>
                    <a:pt x="576" y="434"/>
                  </a:moveTo>
                  <a:cubicBezTo>
                    <a:pt x="574" y="432"/>
                    <a:pt x="571" y="427"/>
                    <a:pt x="572" y="424"/>
                  </a:cubicBezTo>
                  <a:cubicBezTo>
                    <a:pt x="575" y="425"/>
                    <a:pt x="575" y="430"/>
                    <a:pt x="576" y="434"/>
                  </a:cubicBezTo>
                  <a:close/>
                  <a:moveTo>
                    <a:pt x="573" y="400"/>
                  </a:moveTo>
                  <a:cubicBezTo>
                    <a:pt x="576" y="401"/>
                    <a:pt x="575" y="404"/>
                    <a:pt x="577" y="405"/>
                  </a:cubicBezTo>
                  <a:cubicBezTo>
                    <a:pt x="575" y="406"/>
                    <a:pt x="574" y="402"/>
                    <a:pt x="573" y="400"/>
                  </a:cubicBezTo>
                  <a:close/>
                  <a:moveTo>
                    <a:pt x="576" y="398"/>
                  </a:moveTo>
                  <a:cubicBezTo>
                    <a:pt x="578" y="398"/>
                    <a:pt x="578" y="401"/>
                    <a:pt x="579" y="402"/>
                  </a:cubicBezTo>
                  <a:cubicBezTo>
                    <a:pt x="577" y="402"/>
                    <a:pt x="577" y="400"/>
                    <a:pt x="576" y="398"/>
                  </a:cubicBezTo>
                  <a:close/>
                  <a:moveTo>
                    <a:pt x="572" y="371"/>
                  </a:moveTo>
                  <a:cubicBezTo>
                    <a:pt x="575" y="374"/>
                    <a:pt x="578" y="381"/>
                    <a:pt x="577" y="386"/>
                  </a:cubicBezTo>
                  <a:cubicBezTo>
                    <a:pt x="574" y="382"/>
                    <a:pt x="570" y="376"/>
                    <a:pt x="572" y="371"/>
                  </a:cubicBezTo>
                  <a:close/>
                  <a:moveTo>
                    <a:pt x="572" y="349"/>
                  </a:moveTo>
                  <a:cubicBezTo>
                    <a:pt x="574" y="350"/>
                    <a:pt x="573" y="354"/>
                    <a:pt x="575" y="354"/>
                  </a:cubicBezTo>
                  <a:cubicBezTo>
                    <a:pt x="574" y="356"/>
                    <a:pt x="571" y="350"/>
                    <a:pt x="572" y="349"/>
                  </a:cubicBezTo>
                  <a:close/>
                  <a:moveTo>
                    <a:pt x="575" y="334"/>
                  </a:moveTo>
                  <a:cubicBezTo>
                    <a:pt x="577" y="335"/>
                    <a:pt x="578" y="338"/>
                    <a:pt x="576" y="340"/>
                  </a:cubicBezTo>
                  <a:cubicBezTo>
                    <a:pt x="575" y="339"/>
                    <a:pt x="574" y="336"/>
                    <a:pt x="575" y="334"/>
                  </a:cubicBezTo>
                  <a:close/>
                  <a:moveTo>
                    <a:pt x="575" y="286"/>
                  </a:moveTo>
                  <a:cubicBezTo>
                    <a:pt x="578" y="288"/>
                    <a:pt x="579" y="291"/>
                    <a:pt x="580" y="293"/>
                  </a:cubicBezTo>
                  <a:cubicBezTo>
                    <a:pt x="579" y="295"/>
                    <a:pt x="578" y="296"/>
                    <a:pt x="578" y="298"/>
                  </a:cubicBezTo>
                  <a:cubicBezTo>
                    <a:pt x="573" y="296"/>
                    <a:pt x="572" y="289"/>
                    <a:pt x="575" y="286"/>
                  </a:cubicBezTo>
                  <a:close/>
                  <a:moveTo>
                    <a:pt x="578" y="280"/>
                  </a:moveTo>
                  <a:cubicBezTo>
                    <a:pt x="580" y="279"/>
                    <a:pt x="581" y="276"/>
                    <a:pt x="582" y="274"/>
                  </a:cubicBezTo>
                  <a:cubicBezTo>
                    <a:pt x="585" y="276"/>
                    <a:pt x="586" y="279"/>
                    <a:pt x="588" y="282"/>
                  </a:cubicBezTo>
                  <a:cubicBezTo>
                    <a:pt x="586" y="284"/>
                    <a:pt x="586" y="287"/>
                    <a:pt x="583" y="287"/>
                  </a:cubicBezTo>
                  <a:cubicBezTo>
                    <a:pt x="580" y="286"/>
                    <a:pt x="579" y="283"/>
                    <a:pt x="578" y="280"/>
                  </a:cubicBezTo>
                  <a:close/>
                  <a:moveTo>
                    <a:pt x="585" y="268"/>
                  </a:moveTo>
                  <a:cubicBezTo>
                    <a:pt x="587" y="270"/>
                    <a:pt x="593" y="274"/>
                    <a:pt x="591" y="277"/>
                  </a:cubicBezTo>
                  <a:cubicBezTo>
                    <a:pt x="588" y="274"/>
                    <a:pt x="584" y="273"/>
                    <a:pt x="585" y="268"/>
                  </a:cubicBezTo>
                  <a:close/>
                  <a:moveTo>
                    <a:pt x="589" y="265"/>
                  </a:moveTo>
                  <a:cubicBezTo>
                    <a:pt x="589" y="264"/>
                    <a:pt x="589" y="263"/>
                    <a:pt x="589" y="261"/>
                  </a:cubicBezTo>
                  <a:cubicBezTo>
                    <a:pt x="592" y="264"/>
                    <a:pt x="594" y="267"/>
                    <a:pt x="596" y="271"/>
                  </a:cubicBezTo>
                  <a:cubicBezTo>
                    <a:pt x="592" y="271"/>
                    <a:pt x="592" y="266"/>
                    <a:pt x="589" y="265"/>
                  </a:cubicBezTo>
                  <a:close/>
                  <a:moveTo>
                    <a:pt x="600" y="289"/>
                  </a:moveTo>
                  <a:cubicBezTo>
                    <a:pt x="596" y="287"/>
                    <a:pt x="594" y="284"/>
                    <a:pt x="593" y="280"/>
                  </a:cubicBezTo>
                  <a:cubicBezTo>
                    <a:pt x="597" y="282"/>
                    <a:pt x="598" y="285"/>
                    <a:pt x="600" y="289"/>
                  </a:cubicBezTo>
                  <a:close/>
                  <a:moveTo>
                    <a:pt x="598" y="275"/>
                  </a:moveTo>
                  <a:cubicBezTo>
                    <a:pt x="600" y="277"/>
                    <a:pt x="602" y="279"/>
                    <a:pt x="603" y="283"/>
                  </a:cubicBezTo>
                  <a:cubicBezTo>
                    <a:pt x="600" y="281"/>
                    <a:pt x="599" y="279"/>
                    <a:pt x="598" y="275"/>
                  </a:cubicBezTo>
                  <a:close/>
                  <a:moveTo>
                    <a:pt x="597" y="269"/>
                  </a:moveTo>
                  <a:cubicBezTo>
                    <a:pt x="594" y="267"/>
                    <a:pt x="594" y="262"/>
                    <a:pt x="591" y="261"/>
                  </a:cubicBezTo>
                  <a:cubicBezTo>
                    <a:pt x="590" y="259"/>
                    <a:pt x="591" y="258"/>
                    <a:pt x="591" y="256"/>
                  </a:cubicBezTo>
                  <a:cubicBezTo>
                    <a:pt x="596" y="257"/>
                    <a:pt x="596" y="262"/>
                    <a:pt x="599" y="265"/>
                  </a:cubicBezTo>
                  <a:cubicBezTo>
                    <a:pt x="599" y="267"/>
                    <a:pt x="597" y="267"/>
                    <a:pt x="597" y="269"/>
                  </a:cubicBezTo>
                  <a:close/>
                  <a:moveTo>
                    <a:pt x="596" y="250"/>
                  </a:moveTo>
                  <a:cubicBezTo>
                    <a:pt x="600" y="241"/>
                    <a:pt x="603" y="252"/>
                    <a:pt x="606" y="255"/>
                  </a:cubicBezTo>
                  <a:cubicBezTo>
                    <a:pt x="605" y="257"/>
                    <a:pt x="603" y="259"/>
                    <a:pt x="602" y="261"/>
                  </a:cubicBezTo>
                  <a:cubicBezTo>
                    <a:pt x="601" y="257"/>
                    <a:pt x="599" y="253"/>
                    <a:pt x="596" y="250"/>
                  </a:cubicBezTo>
                  <a:close/>
                  <a:moveTo>
                    <a:pt x="602" y="240"/>
                  </a:moveTo>
                  <a:cubicBezTo>
                    <a:pt x="603" y="241"/>
                    <a:pt x="603" y="239"/>
                    <a:pt x="603" y="238"/>
                  </a:cubicBezTo>
                  <a:cubicBezTo>
                    <a:pt x="605" y="242"/>
                    <a:pt x="612" y="248"/>
                    <a:pt x="608" y="251"/>
                  </a:cubicBezTo>
                  <a:cubicBezTo>
                    <a:pt x="608" y="248"/>
                    <a:pt x="602" y="244"/>
                    <a:pt x="602" y="240"/>
                  </a:cubicBezTo>
                  <a:close/>
                  <a:moveTo>
                    <a:pt x="605" y="230"/>
                  </a:moveTo>
                  <a:cubicBezTo>
                    <a:pt x="605" y="227"/>
                    <a:pt x="604" y="224"/>
                    <a:pt x="603" y="222"/>
                  </a:cubicBezTo>
                  <a:cubicBezTo>
                    <a:pt x="604" y="221"/>
                    <a:pt x="604" y="220"/>
                    <a:pt x="605" y="219"/>
                  </a:cubicBezTo>
                  <a:cubicBezTo>
                    <a:pt x="607" y="222"/>
                    <a:pt x="610" y="228"/>
                    <a:pt x="605" y="230"/>
                  </a:cubicBezTo>
                  <a:close/>
                  <a:moveTo>
                    <a:pt x="602" y="174"/>
                  </a:moveTo>
                  <a:cubicBezTo>
                    <a:pt x="604" y="177"/>
                    <a:pt x="607" y="179"/>
                    <a:pt x="608" y="183"/>
                  </a:cubicBezTo>
                  <a:cubicBezTo>
                    <a:pt x="605" y="183"/>
                    <a:pt x="603" y="178"/>
                    <a:pt x="602" y="174"/>
                  </a:cubicBezTo>
                  <a:close/>
                  <a:moveTo>
                    <a:pt x="604" y="164"/>
                  </a:moveTo>
                  <a:cubicBezTo>
                    <a:pt x="603" y="160"/>
                    <a:pt x="597" y="157"/>
                    <a:pt x="602" y="154"/>
                  </a:cubicBezTo>
                  <a:cubicBezTo>
                    <a:pt x="604" y="156"/>
                    <a:pt x="610" y="162"/>
                    <a:pt x="604" y="164"/>
                  </a:cubicBezTo>
                  <a:close/>
                  <a:moveTo>
                    <a:pt x="605" y="142"/>
                  </a:moveTo>
                  <a:cubicBezTo>
                    <a:pt x="603" y="141"/>
                    <a:pt x="603" y="138"/>
                    <a:pt x="601" y="136"/>
                  </a:cubicBezTo>
                  <a:cubicBezTo>
                    <a:pt x="603" y="135"/>
                    <a:pt x="608" y="140"/>
                    <a:pt x="605" y="142"/>
                  </a:cubicBezTo>
                  <a:close/>
                  <a:moveTo>
                    <a:pt x="603" y="127"/>
                  </a:moveTo>
                  <a:cubicBezTo>
                    <a:pt x="602" y="127"/>
                    <a:pt x="602" y="128"/>
                    <a:pt x="602" y="128"/>
                  </a:cubicBezTo>
                  <a:cubicBezTo>
                    <a:pt x="601" y="126"/>
                    <a:pt x="600" y="124"/>
                    <a:pt x="597" y="123"/>
                  </a:cubicBezTo>
                  <a:cubicBezTo>
                    <a:pt x="599" y="120"/>
                    <a:pt x="594" y="121"/>
                    <a:pt x="595" y="118"/>
                  </a:cubicBezTo>
                  <a:cubicBezTo>
                    <a:pt x="600" y="119"/>
                    <a:pt x="600" y="125"/>
                    <a:pt x="603" y="127"/>
                  </a:cubicBezTo>
                  <a:cubicBezTo>
                    <a:pt x="603" y="128"/>
                    <a:pt x="603" y="128"/>
                    <a:pt x="603" y="127"/>
                  </a:cubicBezTo>
                  <a:close/>
                  <a:moveTo>
                    <a:pt x="596" y="111"/>
                  </a:moveTo>
                  <a:cubicBezTo>
                    <a:pt x="594" y="107"/>
                    <a:pt x="591" y="106"/>
                    <a:pt x="591" y="101"/>
                  </a:cubicBezTo>
                  <a:cubicBezTo>
                    <a:pt x="592" y="101"/>
                    <a:pt x="592" y="101"/>
                    <a:pt x="592" y="100"/>
                  </a:cubicBezTo>
                  <a:cubicBezTo>
                    <a:pt x="594" y="103"/>
                    <a:pt x="599" y="107"/>
                    <a:pt x="596" y="111"/>
                  </a:cubicBezTo>
                  <a:close/>
                  <a:moveTo>
                    <a:pt x="598" y="93"/>
                  </a:moveTo>
                  <a:cubicBezTo>
                    <a:pt x="600" y="95"/>
                    <a:pt x="603" y="100"/>
                    <a:pt x="603" y="103"/>
                  </a:cubicBezTo>
                  <a:cubicBezTo>
                    <a:pt x="601" y="99"/>
                    <a:pt x="594" y="96"/>
                    <a:pt x="598" y="93"/>
                  </a:cubicBezTo>
                  <a:close/>
                  <a:moveTo>
                    <a:pt x="595" y="90"/>
                  </a:moveTo>
                  <a:cubicBezTo>
                    <a:pt x="591" y="90"/>
                    <a:pt x="593" y="85"/>
                    <a:pt x="590" y="84"/>
                  </a:cubicBezTo>
                  <a:cubicBezTo>
                    <a:pt x="591" y="83"/>
                    <a:pt x="592" y="83"/>
                    <a:pt x="593" y="81"/>
                  </a:cubicBezTo>
                  <a:cubicBezTo>
                    <a:pt x="594" y="84"/>
                    <a:pt x="597" y="87"/>
                    <a:pt x="595" y="90"/>
                  </a:cubicBezTo>
                  <a:close/>
                  <a:moveTo>
                    <a:pt x="594" y="115"/>
                  </a:moveTo>
                  <a:cubicBezTo>
                    <a:pt x="590" y="114"/>
                    <a:pt x="590" y="109"/>
                    <a:pt x="587" y="108"/>
                  </a:cubicBezTo>
                  <a:cubicBezTo>
                    <a:pt x="587" y="106"/>
                    <a:pt x="588" y="106"/>
                    <a:pt x="588" y="105"/>
                  </a:cubicBezTo>
                  <a:cubicBezTo>
                    <a:pt x="591" y="107"/>
                    <a:pt x="594" y="110"/>
                    <a:pt x="594" y="115"/>
                  </a:cubicBezTo>
                  <a:close/>
                  <a:moveTo>
                    <a:pt x="585" y="91"/>
                  </a:moveTo>
                  <a:cubicBezTo>
                    <a:pt x="588" y="92"/>
                    <a:pt x="590" y="95"/>
                    <a:pt x="589" y="98"/>
                  </a:cubicBezTo>
                  <a:cubicBezTo>
                    <a:pt x="587" y="96"/>
                    <a:pt x="586" y="94"/>
                    <a:pt x="585" y="91"/>
                  </a:cubicBezTo>
                  <a:close/>
                  <a:moveTo>
                    <a:pt x="587" y="100"/>
                  </a:moveTo>
                  <a:cubicBezTo>
                    <a:pt x="586" y="102"/>
                    <a:pt x="585" y="104"/>
                    <a:pt x="583" y="104"/>
                  </a:cubicBezTo>
                  <a:cubicBezTo>
                    <a:pt x="583" y="101"/>
                    <a:pt x="582" y="100"/>
                    <a:pt x="580" y="97"/>
                  </a:cubicBezTo>
                  <a:cubicBezTo>
                    <a:pt x="582" y="91"/>
                    <a:pt x="586" y="96"/>
                    <a:pt x="587" y="100"/>
                  </a:cubicBezTo>
                  <a:close/>
                  <a:moveTo>
                    <a:pt x="577" y="93"/>
                  </a:moveTo>
                  <a:cubicBezTo>
                    <a:pt x="576" y="92"/>
                    <a:pt x="575" y="90"/>
                    <a:pt x="574" y="89"/>
                  </a:cubicBezTo>
                  <a:cubicBezTo>
                    <a:pt x="577" y="89"/>
                    <a:pt x="577" y="86"/>
                    <a:pt x="578" y="85"/>
                  </a:cubicBezTo>
                  <a:cubicBezTo>
                    <a:pt x="582" y="86"/>
                    <a:pt x="580" y="93"/>
                    <a:pt x="577" y="93"/>
                  </a:cubicBezTo>
                  <a:close/>
                  <a:moveTo>
                    <a:pt x="573" y="153"/>
                  </a:moveTo>
                  <a:cubicBezTo>
                    <a:pt x="571" y="153"/>
                    <a:pt x="571" y="157"/>
                    <a:pt x="569" y="155"/>
                  </a:cubicBezTo>
                  <a:cubicBezTo>
                    <a:pt x="568" y="152"/>
                    <a:pt x="571" y="152"/>
                    <a:pt x="571" y="149"/>
                  </a:cubicBezTo>
                  <a:cubicBezTo>
                    <a:pt x="573" y="149"/>
                    <a:pt x="573" y="151"/>
                    <a:pt x="573" y="153"/>
                  </a:cubicBezTo>
                  <a:close/>
                  <a:moveTo>
                    <a:pt x="569" y="173"/>
                  </a:moveTo>
                  <a:cubicBezTo>
                    <a:pt x="567" y="172"/>
                    <a:pt x="565" y="168"/>
                    <a:pt x="566" y="166"/>
                  </a:cubicBezTo>
                  <a:cubicBezTo>
                    <a:pt x="567" y="168"/>
                    <a:pt x="570" y="170"/>
                    <a:pt x="569" y="173"/>
                  </a:cubicBezTo>
                  <a:close/>
                  <a:moveTo>
                    <a:pt x="567" y="212"/>
                  </a:moveTo>
                  <a:cubicBezTo>
                    <a:pt x="565" y="212"/>
                    <a:pt x="566" y="209"/>
                    <a:pt x="563" y="209"/>
                  </a:cubicBezTo>
                  <a:cubicBezTo>
                    <a:pt x="564" y="207"/>
                    <a:pt x="564" y="205"/>
                    <a:pt x="565" y="203"/>
                  </a:cubicBezTo>
                  <a:cubicBezTo>
                    <a:pt x="568" y="205"/>
                    <a:pt x="570" y="210"/>
                    <a:pt x="567" y="212"/>
                  </a:cubicBezTo>
                  <a:close/>
                  <a:moveTo>
                    <a:pt x="567" y="313"/>
                  </a:moveTo>
                  <a:cubicBezTo>
                    <a:pt x="566" y="314"/>
                    <a:pt x="564" y="312"/>
                    <a:pt x="563" y="314"/>
                  </a:cubicBezTo>
                  <a:cubicBezTo>
                    <a:pt x="561" y="316"/>
                    <a:pt x="565" y="324"/>
                    <a:pt x="558" y="323"/>
                  </a:cubicBezTo>
                  <a:cubicBezTo>
                    <a:pt x="557" y="314"/>
                    <a:pt x="560" y="309"/>
                    <a:pt x="565" y="303"/>
                  </a:cubicBezTo>
                  <a:cubicBezTo>
                    <a:pt x="566" y="305"/>
                    <a:pt x="568" y="310"/>
                    <a:pt x="567" y="313"/>
                  </a:cubicBezTo>
                  <a:close/>
                  <a:moveTo>
                    <a:pt x="559" y="336"/>
                  </a:moveTo>
                  <a:cubicBezTo>
                    <a:pt x="562" y="336"/>
                    <a:pt x="560" y="340"/>
                    <a:pt x="563" y="341"/>
                  </a:cubicBezTo>
                  <a:cubicBezTo>
                    <a:pt x="561" y="342"/>
                    <a:pt x="560" y="345"/>
                    <a:pt x="558" y="346"/>
                  </a:cubicBezTo>
                  <a:cubicBezTo>
                    <a:pt x="557" y="341"/>
                    <a:pt x="558" y="339"/>
                    <a:pt x="559" y="336"/>
                  </a:cubicBezTo>
                  <a:close/>
                  <a:moveTo>
                    <a:pt x="561" y="366"/>
                  </a:moveTo>
                  <a:cubicBezTo>
                    <a:pt x="561" y="364"/>
                    <a:pt x="559" y="368"/>
                    <a:pt x="559" y="365"/>
                  </a:cubicBezTo>
                  <a:cubicBezTo>
                    <a:pt x="563" y="364"/>
                    <a:pt x="567" y="372"/>
                    <a:pt x="565" y="377"/>
                  </a:cubicBezTo>
                  <a:cubicBezTo>
                    <a:pt x="564" y="376"/>
                    <a:pt x="561" y="378"/>
                    <a:pt x="561" y="377"/>
                  </a:cubicBezTo>
                  <a:cubicBezTo>
                    <a:pt x="558" y="380"/>
                    <a:pt x="562" y="386"/>
                    <a:pt x="557" y="389"/>
                  </a:cubicBezTo>
                  <a:cubicBezTo>
                    <a:pt x="556" y="379"/>
                    <a:pt x="556" y="373"/>
                    <a:pt x="561" y="366"/>
                  </a:cubicBezTo>
                  <a:close/>
                  <a:moveTo>
                    <a:pt x="563" y="353"/>
                  </a:moveTo>
                  <a:cubicBezTo>
                    <a:pt x="563" y="352"/>
                    <a:pt x="565" y="351"/>
                    <a:pt x="565" y="350"/>
                  </a:cubicBezTo>
                  <a:cubicBezTo>
                    <a:pt x="567" y="350"/>
                    <a:pt x="565" y="354"/>
                    <a:pt x="563" y="353"/>
                  </a:cubicBezTo>
                  <a:close/>
                  <a:moveTo>
                    <a:pt x="565" y="329"/>
                  </a:moveTo>
                  <a:cubicBezTo>
                    <a:pt x="567" y="330"/>
                    <a:pt x="568" y="334"/>
                    <a:pt x="566" y="335"/>
                  </a:cubicBezTo>
                  <a:cubicBezTo>
                    <a:pt x="564" y="334"/>
                    <a:pt x="562" y="330"/>
                    <a:pt x="565" y="329"/>
                  </a:cubicBezTo>
                  <a:close/>
                  <a:moveTo>
                    <a:pt x="569" y="448"/>
                  </a:moveTo>
                  <a:cubicBezTo>
                    <a:pt x="567" y="445"/>
                    <a:pt x="564" y="439"/>
                    <a:pt x="565" y="436"/>
                  </a:cubicBezTo>
                  <a:cubicBezTo>
                    <a:pt x="568" y="438"/>
                    <a:pt x="568" y="443"/>
                    <a:pt x="569" y="448"/>
                  </a:cubicBezTo>
                  <a:close/>
                  <a:moveTo>
                    <a:pt x="568" y="466"/>
                  </a:moveTo>
                  <a:cubicBezTo>
                    <a:pt x="566" y="464"/>
                    <a:pt x="566" y="462"/>
                    <a:pt x="569" y="460"/>
                  </a:cubicBezTo>
                  <a:cubicBezTo>
                    <a:pt x="572" y="462"/>
                    <a:pt x="568" y="464"/>
                    <a:pt x="568" y="466"/>
                  </a:cubicBezTo>
                  <a:close/>
                  <a:moveTo>
                    <a:pt x="565" y="455"/>
                  </a:moveTo>
                  <a:cubicBezTo>
                    <a:pt x="562" y="453"/>
                    <a:pt x="563" y="447"/>
                    <a:pt x="561" y="444"/>
                  </a:cubicBezTo>
                  <a:cubicBezTo>
                    <a:pt x="564" y="444"/>
                    <a:pt x="566" y="452"/>
                    <a:pt x="565" y="455"/>
                  </a:cubicBezTo>
                  <a:close/>
                  <a:moveTo>
                    <a:pt x="566" y="469"/>
                  </a:moveTo>
                  <a:cubicBezTo>
                    <a:pt x="565" y="472"/>
                    <a:pt x="565" y="475"/>
                    <a:pt x="562" y="476"/>
                  </a:cubicBezTo>
                  <a:cubicBezTo>
                    <a:pt x="558" y="469"/>
                    <a:pt x="559" y="462"/>
                    <a:pt x="560" y="454"/>
                  </a:cubicBezTo>
                  <a:cubicBezTo>
                    <a:pt x="560" y="452"/>
                    <a:pt x="557" y="453"/>
                    <a:pt x="556" y="451"/>
                  </a:cubicBezTo>
                  <a:cubicBezTo>
                    <a:pt x="556" y="446"/>
                    <a:pt x="556" y="441"/>
                    <a:pt x="556" y="436"/>
                  </a:cubicBezTo>
                  <a:cubicBezTo>
                    <a:pt x="561" y="447"/>
                    <a:pt x="562" y="460"/>
                    <a:pt x="566" y="469"/>
                  </a:cubicBezTo>
                  <a:close/>
                  <a:moveTo>
                    <a:pt x="565" y="496"/>
                  </a:moveTo>
                  <a:cubicBezTo>
                    <a:pt x="562" y="494"/>
                    <a:pt x="563" y="492"/>
                    <a:pt x="562" y="487"/>
                  </a:cubicBezTo>
                  <a:cubicBezTo>
                    <a:pt x="565" y="489"/>
                    <a:pt x="567" y="493"/>
                    <a:pt x="565" y="496"/>
                  </a:cubicBezTo>
                  <a:close/>
                  <a:moveTo>
                    <a:pt x="562" y="500"/>
                  </a:moveTo>
                  <a:cubicBezTo>
                    <a:pt x="558" y="496"/>
                    <a:pt x="558" y="490"/>
                    <a:pt x="557" y="484"/>
                  </a:cubicBezTo>
                  <a:cubicBezTo>
                    <a:pt x="561" y="487"/>
                    <a:pt x="559" y="494"/>
                    <a:pt x="562" y="500"/>
                  </a:cubicBezTo>
                  <a:close/>
                  <a:moveTo>
                    <a:pt x="559" y="504"/>
                  </a:moveTo>
                  <a:cubicBezTo>
                    <a:pt x="561" y="508"/>
                    <a:pt x="565" y="514"/>
                    <a:pt x="563" y="519"/>
                  </a:cubicBezTo>
                  <a:cubicBezTo>
                    <a:pt x="559" y="517"/>
                    <a:pt x="558" y="510"/>
                    <a:pt x="559" y="504"/>
                  </a:cubicBezTo>
                  <a:close/>
                  <a:moveTo>
                    <a:pt x="564" y="585"/>
                  </a:moveTo>
                  <a:cubicBezTo>
                    <a:pt x="566" y="583"/>
                    <a:pt x="567" y="591"/>
                    <a:pt x="563" y="591"/>
                  </a:cubicBezTo>
                  <a:cubicBezTo>
                    <a:pt x="563" y="589"/>
                    <a:pt x="565" y="586"/>
                    <a:pt x="564" y="585"/>
                  </a:cubicBezTo>
                  <a:close/>
                  <a:moveTo>
                    <a:pt x="566" y="522"/>
                  </a:moveTo>
                  <a:cubicBezTo>
                    <a:pt x="570" y="524"/>
                    <a:pt x="567" y="529"/>
                    <a:pt x="566" y="533"/>
                  </a:cubicBezTo>
                  <a:cubicBezTo>
                    <a:pt x="563" y="530"/>
                    <a:pt x="566" y="526"/>
                    <a:pt x="566" y="522"/>
                  </a:cubicBezTo>
                  <a:close/>
                  <a:moveTo>
                    <a:pt x="568" y="505"/>
                  </a:moveTo>
                  <a:cubicBezTo>
                    <a:pt x="566" y="504"/>
                    <a:pt x="569" y="502"/>
                    <a:pt x="570" y="501"/>
                  </a:cubicBezTo>
                  <a:cubicBezTo>
                    <a:pt x="571" y="502"/>
                    <a:pt x="568" y="503"/>
                    <a:pt x="568" y="505"/>
                  </a:cubicBezTo>
                  <a:close/>
                  <a:moveTo>
                    <a:pt x="569" y="487"/>
                  </a:moveTo>
                  <a:cubicBezTo>
                    <a:pt x="564" y="485"/>
                    <a:pt x="568" y="480"/>
                    <a:pt x="567" y="477"/>
                  </a:cubicBezTo>
                  <a:cubicBezTo>
                    <a:pt x="570" y="479"/>
                    <a:pt x="571" y="484"/>
                    <a:pt x="569" y="487"/>
                  </a:cubicBezTo>
                  <a:close/>
                  <a:moveTo>
                    <a:pt x="568" y="430"/>
                  </a:moveTo>
                  <a:cubicBezTo>
                    <a:pt x="570" y="433"/>
                    <a:pt x="573" y="438"/>
                    <a:pt x="572" y="441"/>
                  </a:cubicBezTo>
                  <a:cubicBezTo>
                    <a:pt x="569" y="441"/>
                    <a:pt x="567" y="433"/>
                    <a:pt x="568" y="430"/>
                  </a:cubicBezTo>
                  <a:close/>
                  <a:moveTo>
                    <a:pt x="572" y="468"/>
                  </a:moveTo>
                  <a:cubicBezTo>
                    <a:pt x="574" y="469"/>
                    <a:pt x="574" y="472"/>
                    <a:pt x="575" y="474"/>
                  </a:cubicBezTo>
                  <a:cubicBezTo>
                    <a:pt x="573" y="475"/>
                    <a:pt x="574" y="479"/>
                    <a:pt x="572" y="479"/>
                  </a:cubicBezTo>
                  <a:cubicBezTo>
                    <a:pt x="570" y="475"/>
                    <a:pt x="571" y="472"/>
                    <a:pt x="572" y="468"/>
                  </a:cubicBezTo>
                  <a:close/>
                  <a:moveTo>
                    <a:pt x="573" y="452"/>
                  </a:moveTo>
                  <a:cubicBezTo>
                    <a:pt x="575" y="451"/>
                    <a:pt x="575" y="449"/>
                    <a:pt x="576" y="448"/>
                  </a:cubicBezTo>
                  <a:cubicBezTo>
                    <a:pt x="578" y="449"/>
                    <a:pt x="576" y="451"/>
                    <a:pt x="576" y="453"/>
                  </a:cubicBezTo>
                  <a:cubicBezTo>
                    <a:pt x="575" y="453"/>
                    <a:pt x="574" y="452"/>
                    <a:pt x="573" y="452"/>
                  </a:cubicBezTo>
                  <a:close/>
                  <a:moveTo>
                    <a:pt x="575" y="419"/>
                  </a:moveTo>
                  <a:cubicBezTo>
                    <a:pt x="576" y="419"/>
                    <a:pt x="576" y="419"/>
                    <a:pt x="577" y="419"/>
                  </a:cubicBezTo>
                  <a:cubicBezTo>
                    <a:pt x="577" y="423"/>
                    <a:pt x="582" y="427"/>
                    <a:pt x="578" y="429"/>
                  </a:cubicBezTo>
                  <a:cubicBezTo>
                    <a:pt x="577" y="424"/>
                    <a:pt x="574" y="423"/>
                    <a:pt x="575" y="419"/>
                  </a:cubicBezTo>
                  <a:close/>
                  <a:moveTo>
                    <a:pt x="575" y="368"/>
                  </a:moveTo>
                  <a:cubicBezTo>
                    <a:pt x="577" y="371"/>
                    <a:pt x="581" y="376"/>
                    <a:pt x="581" y="380"/>
                  </a:cubicBezTo>
                  <a:cubicBezTo>
                    <a:pt x="577" y="380"/>
                    <a:pt x="577" y="371"/>
                    <a:pt x="575" y="368"/>
                  </a:cubicBezTo>
                  <a:close/>
                  <a:moveTo>
                    <a:pt x="578" y="343"/>
                  </a:moveTo>
                  <a:cubicBezTo>
                    <a:pt x="581" y="343"/>
                    <a:pt x="581" y="346"/>
                    <a:pt x="581" y="349"/>
                  </a:cubicBezTo>
                  <a:cubicBezTo>
                    <a:pt x="579" y="347"/>
                    <a:pt x="578" y="345"/>
                    <a:pt x="578" y="343"/>
                  </a:cubicBezTo>
                  <a:close/>
                  <a:moveTo>
                    <a:pt x="587" y="362"/>
                  </a:moveTo>
                  <a:cubicBezTo>
                    <a:pt x="586" y="362"/>
                    <a:pt x="585" y="358"/>
                    <a:pt x="584" y="356"/>
                  </a:cubicBezTo>
                  <a:cubicBezTo>
                    <a:pt x="586" y="357"/>
                    <a:pt x="587" y="360"/>
                    <a:pt x="587" y="362"/>
                  </a:cubicBezTo>
                  <a:close/>
                  <a:moveTo>
                    <a:pt x="585" y="292"/>
                  </a:moveTo>
                  <a:cubicBezTo>
                    <a:pt x="587" y="290"/>
                    <a:pt x="589" y="288"/>
                    <a:pt x="590" y="285"/>
                  </a:cubicBezTo>
                  <a:cubicBezTo>
                    <a:pt x="593" y="287"/>
                    <a:pt x="595" y="290"/>
                    <a:pt x="596" y="294"/>
                  </a:cubicBezTo>
                  <a:cubicBezTo>
                    <a:pt x="596" y="294"/>
                    <a:pt x="595" y="295"/>
                    <a:pt x="595" y="295"/>
                  </a:cubicBezTo>
                  <a:cubicBezTo>
                    <a:pt x="593" y="294"/>
                    <a:pt x="591" y="293"/>
                    <a:pt x="591" y="290"/>
                  </a:cubicBezTo>
                  <a:cubicBezTo>
                    <a:pt x="589" y="291"/>
                    <a:pt x="589" y="293"/>
                    <a:pt x="588" y="295"/>
                  </a:cubicBezTo>
                  <a:cubicBezTo>
                    <a:pt x="587" y="295"/>
                    <a:pt x="587" y="293"/>
                    <a:pt x="585" y="292"/>
                  </a:cubicBezTo>
                  <a:close/>
                  <a:moveTo>
                    <a:pt x="591" y="300"/>
                  </a:moveTo>
                  <a:cubicBezTo>
                    <a:pt x="591" y="298"/>
                    <a:pt x="589" y="296"/>
                    <a:pt x="590" y="293"/>
                  </a:cubicBezTo>
                  <a:cubicBezTo>
                    <a:pt x="594" y="294"/>
                    <a:pt x="594" y="299"/>
                    <a:pt x="591" y="300"/>
                  </a:cubicBezTo>
                  <a:close/>
                  <a:moveTo>
                    <a:pt x="589" y="379"/>
                  </a:moveTo>
                  <a:cubicBezTo>
                    <a:pt x="591" y="380"/>
                    <a:pt x="591" y="383"/>
                    <a:pt x="591" y="386"/>
                  </a:cubicBezTo>
                  <a:cubicBezTo>
                    <a:pt x="591" y="384"/>
                    <a:pt x="588" y="381"/>
                    <a:pt x="589" y="379"/>
                  </a:cubicBezTo>
                  <a:close/>
                  <a:moveTo>
                    <a:pt x="587" y="332"/>
                  </a:moveTo>
                  <a:cubicBezTo>
                    <a:pt x="590" y="333"/>
                    <a:pt x="592" y="337"/>
                    <a:pt x="591" y="340"/>
                  </a:cubicBezTo>
                  <a:cubicBezTo>
                    <a:pt x="589" y="337"/>
                    <a:pt x="588" y="335"/>
                    <a:pt x="587" y="332"/>
                  </a:cubicBezTo>
                  <a:close/>
                  <a:moveTo>
                    <a:pt x="591" y="363"/>
                  </a:moveTo>
                  <a:cubicBezTo>
                    <a:pt x="591" y="360"/>
                    <a:pt x="590" y="359"/>
                    <a:pt x="590" y="357"/>
                  </a:cubicBezTo>
                  <a:cubicBezTo>
                    <a:pt x="590" y="359"/>
                    <a:pt x="594" y="363"/>
                    <a:pt x="591" y="363"/>
                  </a:cubicBezTo>
                  <a:close/>
                  <a:moveTo>
                    <a:pt x="592" y="322"/>
                  </a:moveTo>
                  <a:cubicBezTo>
                    <a:pt x="587" y="319"/>
                    <a:pt x="585" y="314"/>
                    <a:pt x="589" y="310"/>
                  </a:cubicBezTo>
                  <a:cubicBezTo>
                    <a:pt x="591" y="313"/>
                    <a:pt x="595" y="318"/>
                    <a:pt x="592" y="322"/>
                  </a:cubicBezTo>
                  <a:close/>
                  <a:moveTo>
                    <a:pt x="596" y="323"/>
                  </a:moveTo>
                  <a:cubicBezTo>
                    <a:pt x="597" y="324"/>
                    <a:pt x="599" y="328"/>
                    <a:pt x="598" y="331"/>
                  </a:cubicBezTo>
                  <a:cubicBezTo>
                    <a:pt x="595" y="330"/>
                    <a:pt x="592" y="325"/>
                    <a:pt x="596" y="323"/>
                  </a:cubicBezTo>
                  <a:close/>
                  <a:moveTo>
                    <a:pt x="596" y="317"/>
                  </a:moveTo>
                  <a:cubicBezTo>
                    <a:pt x="594" y="315"/>
                    <a:pt x="593" y="312"/>
                    <a:pt x="591" y="309"/>
                  </a:cubicBezTo>
                  <a:cubicBezTo>
                    <a:pt x="593" y="309"/>
                    <a:pt x="598" y="313"/>
                    <a:pt x="596" y="317"/>
                  </a:cubicBezTo>
                  <a:close/>
                  <a:moveTo>
                    <a:pt x="596" y="301"/>
                  </a:moveTo>
                  <a:cubicBezTo>
                    <a:pt x="598" y="304"/>
                    <a:pt x="600" y="307"/>
                    <a:pt x="601" y="311"/>
                  </a:cubicBezTo>
                  <a:cubicBezTo>
                    <a:pt x="597" y="310"/>
                    <a:pt x="592" y="305"/>
                    <a:pt x="596" y="301"/>
                  </a:cubicBezTo>
                  <a:close/>
                  <a:moveTo>
                    <a:pt x="599" y="273"/>
                  </a:moveTo>
                  <a:cubicBezTo>
                    <a:pt x="599" y="271"/>
                    <a:pt x="601" y="271"/>
                    <a:pt x="601" y="269"/>
                  </a:cubicBezTo>
                  <a:cubicBezTo>
                    <a:pt x="605" y="270"/>
                    <a:pt x="605" y="275"/>
                    <a:pt x="608" y="277"/>
                  </a:cubicBezTo>
                  <a:cubicBezTo>
                    <a:pt x="608" y="279"/>
                    <a:pt x="607" y="280"/>
                    <a:pt x="605" y="281"/>
                  </a:cubicBezTo>
                  <a:cubicBezTo>
                    <a:pt x="603" y="278"/>
                    <a:pt x="601" y="276"/>
                    <a:pt x="599" y="273"/>
                  </a:cubicBezTo>
                  <a:close/>
                  <a:moveTo>
                    <a:pt x="605" y="265"/>
                  </a:moveTo>
                  <a:cubicBezTo>
                    <a:pt x="605" y="263"/>
                    <a:pt x="608" y="262"/>
                    <a:pt x="608" y="259"/>
                  </a:cubicBezTo>
                  <a:cubicBezTo>
                    <a:pt x="612" y="261"/>
                    <a:pt x="613" y="265"/>
                    <a:pt x="615" y="268"/>
                  </a:cubicBezTo>
                  <a:cubicBezTo>
                    <a:pt x="615" y="270"/>
                    <a:pt x="612" y="271"/>
                    <a:pt x="612" y="273"/>
                  </a:cubicBezTo>
                  <a:cubicBezTo>
                    <a:pt x="609" y="271"/>
                    <a:pt x="608" y="267"/>
                    <a:pt x="605" y="265"/>
                  </a:cubicBezTo>
                  <a:close/>
                  <a:moveTo>
                    <a:pt x="612" y="253"/>
                  </a:moveTo>
                  <a:cubicBezTo>
                    <a:pt x="615" y="256"/>
                    <a:pt x="616" y="260"/>
                    <a:pt x="618" y="263"/>
                  </a:cubicBezTo>
                  <a:cubicBezTo>
                    <a:pt x="614" y="261"/>
                    <a:pt x="612" y="258"/>
                    <a:pt x="612" y="253"/>
                  </a:cubicBezTo>
                  <a:close/>
                  <a:moveTo>
                    <a:pt x="616" y="242"/>
                  </a:moveTo>
                  <a:cubicBezTo>
                    <a:pt x="612" y="240"/>
                    <a:pt x="610" y="236"/>
                    <a:pt x="608" y="232"/>
                  </a:cubicBezTo>
                  <a:cubicBezTo>
                    <a:pt x="612" y="227"/>
                    <a:pt x="618" y="238"/>
                    <a:pt x="616" y="242"/>
                  </a:cubicBezTo>
                  <a:close/>
                  <a:moveTo>
                    <a:pt x="614" y="225"/>
                  </a:moveTo>
                  <a:cubicBezTo>
                    <a:pt x="617" y="228"/>
                    <a:pt x="619" y="231"/>
                    <a:pt x="621" y="235"/>
                  </a:cubicBezTo>
                  <a:cubicBezTo>
                    <a:pt x="617" y="233"/>
                    <a:pt x="616" y="229"/>
                    <a:pt x="614" y="225"/>
                  </a:cubicBezTo>
                  <a:close/>
                  <a:moveTo>
                    <a:pt x="626" y="285"/>
                  </a:moveTo>
                  <a:cubicBezTo>
                    <a:pt x="629" y="284"/>
                    <a:pt x="628" y="287"/>
                    <a:pt x="630" y="287"/>
                  </a:cubicBezTo>
                  <a:cubicBezTo>
                    <a:pt x="629" y="290"/>
                    <a:pt x="627" y="292"/>
                    <a:pt x="625" y="293"/>
                  </a:cubicBezTo>
                  <a:cubicBezTo>
                    <a:pt x="625" y="289"/>
                    <a:pt x="626" y="287"/>
                    <a:pt x="626" y="285"/>
                  </a:cubicBezTo>
                  <a:close/>
                  <a:moveTo>
                    <a:pt x="630" y="249"/>
                  </a:moveTo>
                  <a:cubicBezTo>
                    <a:pt x="628" y="250"/>
                    <a:pt x="629" y="248"/>
                    <a:pt x="628" y="247"/>
                  </a:cubicBezTo>
                  <a:cubicBezTo>
                    <a:pt x="629" y="245"/>
                    <a:pt x="632" y="247"/>
                    <a:pt x="630" y="249"/>
                  </a:cubicBezTo>
                  <a:close/>
                  <a:moveTo>
                    <a:pt x="630" y="230"/>
                  </a:moveTo>
                  <a:cubicBezTo>
                    <a:pt x="633" y="233"/>
                    <a:pt x="636" y="238"/>
                    <a:pt x="636" y="241"/>
                  </a:cubicBezTo>
                  <a:cubicBezTo>
                    <a:pt x="633" y="242"/>
                    <a:pt x="628" y="235"/>
                    <a:pt x="630" y="230"/>
                  </a:cubicBezTo>
                  <a:close/>
                  <a:moveTo>
                    <a:pt x="633" y="225"/>
                  </a:moveTo>
                  <a:cubicBezTo>
                    <a:pt x="632" y="223"/>
                    <a:pt x="635" y="224"/>
                    <a:pt x="634" y="222"/>
                  </a:cubicBezTo>
                  <a:cubicBezTo>
                    <a:pt x="637" y="226"/>
                    <a:pt x="642" y="229"/>
                    <a:pt x="640" y="235"/>
                  </a:cubicBezTo>
                  <a:cubicBezTo>
                    <a:pt x="637" y="233"/>
                    <a:pt x="634" y="229"/>
                    <a:pt x="633" y="225"/>
                  </a:cubicBezTo>
                  <a:close/>
                  <a:moveTo>
                    <a:pt x="640" y="325"/>
                  </a:moveTo>
                  <a:cubicBezTo>
                    <a:pt x="644" y="328"/>
                    <a:pt x="646" y="333"/>
                    <a:pt x="649" y="336"/>
                  </a:cubicBezTo>
                  <a:cubicBezTo>
                    <a:pt x="648" y="338"/>
                    <a:pt x="647" y="339"/>
                    <a:pt x="646" y="340"/>
                  </a:cubicBezTo>
                  <a:cubicBezTo>
                    <a:pt x="643" y="338"/>
                    <a:pt x="641" y="334"/>
                    <a:pt x="639" y="331"/>
                  </a:cubicBezTo>
                  <a:cubicBezTo>
                    <a:pt x="642" y="330"/>
                    <a:pt x="639" y="327"/>
                    <a:pt x="640" y="325"/>
                  </a:cubicBezTo>
                  <a:close/>
                  <a:moveTo>
                    <a:pt x="642" y="346"/>
                  </a:moveTo>
                  <a:cubicBezTo>
                    <a:pt x="641" y="345"/>
                    <a:pt x="640" y="344"/>
                    <a:pt x="640" y="341"/>
                  </a:cubicBezTo>
                  <a:cubicBezTo>
                    <a:pt x="641" y="342"/>
                    <a:pt x="643" y="343"/>
                    <a:pt x="642" y="346"/>
                  </a:cubicBezTo>
                  <a:close/>
                  <a:moveTo>
                    <a:pt x="640" y="353"/>
                  </a:moveTo>
                  <a:cubicBezTo>
                    <a:pt x="643" y="356"/>
                    <a:pt x="645" y="359"/>
                    <a:pt x="647" y="363"/>
                  </a:cubicBezTo>
                  <a:cubicBezTo>
                    <a:pt x="645" y="365"/>
                    <a:pt x="644" y="369"/>
                    <a:pt x="641" y="371"/>
                  </a:cubicBezTo>
                  <a:cubicBezTo>
                    <a:pt x="639" y="365"/>
                    <a:pt x="639" y="361"/>
                    <a:pt x="640" y="353"/>
                  </a:cubicBezTo>
                  <a:close/>
                  <a:moveTo>
                    <a:pt x="645" y="349"/>
                  </a:moveTo>
                  <a:cubicBezTo>
                    <a:pt x="647" y="350"/>
                    <a:pt x="651" y="355"/>
                    <a:pt x="651" y="357"/>
                  </a:cubicBezTo>
                  <a:cubicBezTo>
                    <a:pt x="648" y="355"/>
                    <a:pt x="645" y="353"/>
                    <a:pt x="645" y="349"/>
                  </a:cubicBezTo>
                  <a:close/>
                  <a:moveTo>
                    <a:pt x="648" y="394"/>
                  </a:moveTo>
                  <a:cubicBezTo>
                    <a:pt x="651" y="396"/>
                    <a:pt x="651" y="401"/>
                    <a:pt x="651" y="405"/>
                  </a:cubicBezTo>
                  <a:cubicBezTo>
                    <a:pt x="649" y="402"/>
                    <a:pt x="646" y="398"/>
                    <a:pt x="648" y="394"/>
                  </a:cubicBezTo>
                  <a:close/>
                  <a:moveTo>
                    <a:pt x="651" y="437"/>
                  </a:moveTo>
                  <a:cubicBezTo>
                    <a:pt x="649" y="436"/>
                    <a:pt x="648" y="433"/>
                    <a:pt x="648" y="430"/>
                  </a:cubicBezTo>
                  <a:cubicBezTo>
                    <a:pt x="649" y="432"/>
                    <a:pt x="652" y="434"/>
                    <a:pt x="651" y="437"/>
                  </a:cubicBezTo>
                  <a:close/>
                  <a:moveTo>
                    <a:pt x="648" y="481"/>
                  </a:moveTo>
                  <a:cubicBezTo>
                    <a:pt x="650" y="481"/>
                    <a:pt x="649" y="482"/>
                    <a:pt x="651" y="482"/>
                  </a:cubicBezTo>
                  <a:cubicBezTo>
                    <a:pt x="651" y="484"/>
                    <a:pt x="649" y="484"/>
                    <a:pt x="649" y="486"/>
                  </a:cubicBezTo>
                  <a:cubicBezTo>
                    <a:pt x="647" y="484"/>
                    <a:pt x="647" y="484"/>
                    <a:pt x="648" y="481"/>
                  </a:cubicBezTo>
                  <a:close/>
                  <a:moveTo>
                    <a:pt x="650" y="470"/>
                  </a:moveTo>
                  <a:cubicBezTo>
                    <a:pt x="652" y="472"/>
                    <a:pt x="652" y="475"/>
                    <a:pt x="653" y="477"/>
                  </a:cubicBezTo>
                  <a:cubicBezTo>
                    <a:pt x="652" y="477"/>
                    <a:pt x="649" y="472"/>
                    <a:pt x="650" y="470"/>
                  </a:cubicBezTo>
                  <a:close/>
                  <a:moveTo>
                    <a:pt x="654" y="464"/>
                  </a:moveTo>
                  <a:cubicBezTo>
                    <a:pt x="656" y="466"/>
                    <a:pt x="659" y="470"/>
                    <a:pt x="657" y="474"/>
                  </a:cubicBezTo>
                  <a:cubicBezTo>
                    <a:pt x="654" y="471"/>
                    <a:pt x="651" y="468"/>
                    <a:pt x="654" y="464"/>
                  </a:cubicBezTo>
                  <a:close/>
                  <a:moveTo>
                    <a:pt x="657" y="435"/>
                  </a:moveTo>
                  <a:cubicBezTo>
                    <a:pt x="657" y="433"/>
                    <a:pt x="659" y="434"/>
                    <a:pt x="658" y="432"/>
                  </a:cubicBezTo>
                  <a:cubicBezTo>
                    <a:pt x="660" y="435"/>
                    <a:pt x="663" y="440"/>
                    <a:pt x="662" y="444"/>
                  </a:cubicBezTo>
                  <a:cubicBezTo>
                    <a:pt x="658" y="443"/>
                    <a:pt x="660" y="438"/>
                    <a:pt x="657" y="435"/>
                  </a:cubicBezTo>
                  <a:close/>
                  <a:moveTo>
                    <a:pt x="660" y="461"/>
                  </a:moveTo>
                  <a:cubicBezTo>
                    <a:pt x="659" y="458"/>
                    <a:pt x="658" y="456"/>
                    <a:pt x="660" y="454"/>
                  </a:cubicBezTo>
                  <a:cubicBezTo>
                    <a:pt x="662" y="455"/>
                    <a:pt x="662" y="460"/>
                    <a:pt x="660" y="461"/>
                  </a:cubicBezTo>
                  <a:close/>
                  <a:moveTo>
                    <a:pt x="659" y="478"/>
                  </a:moveTo>
                  <a:cubicBezTo>
                    <a:pt x="662" y="478"/>
                    <a:pt x="659" y="480"/>
                    <a:pt x="660" y="482"/>
                  </a:cubicBezTo>
                  <a:cubicBezTo>
                    <a:pt x="657" y="481"/>
                    <a:pt x="658" y="479"/>
                    <a:pt x="659" y="478"/>
                  </a:cubicBezTo>
                  <a:close/>
                  <a:moveTo>
                    <a:pt x="657" y="512"/>
                  </a:moveTo>
                  <a:cubicBezTo>
                    <a:pt x="656" y="509"/>
                    <a:pt x="658" y="506"/>
                    <a:pt x="660" y="503"/>
                  </a:cubicBezTo>
                  <a:cubicBezTo>
                    <a:pt x="665" y="504"/>
                    <a:pt x="659" y="511"/>
                    <a:pt x="657" y="512"/>
                  </a:cubicBezTo>
                  <a:close/>
                  <a:moveTo>
                    <a:pt x="658" y="522"/>
                  </a:moveTo>
                  <a:cubicBezTo>
                    <a:pt x="659" y="523"/>
                    <a:pt x="661" y="525"/>
                    <a:pt x="661" y="528"/>
                  </a:cubicBezTo>
                  <a:cubicBezTo>
                    <a:pt x="659" y="527"/>
                    <a:pt x="656" y="524"/>
                    <a:pt x="658" y="522"/>
                  </a:cubicBezTo>
                  <a:close/>
                  <a:moveTo>
                    <a:pt x="660" y="538"/>
                  </a:moveTo>
                  <a:cubicBezTo>
                    <a:pt x="663" y="541"/>
                    <a:pt x="667" y="548"/>
                    <a:pt x="662" y="552"/>
                  </a:cubicBezTo>
                  <a:cubicBezTo>
                    <a:pt x="658" y="549"/>
                    <a:pt x="655" y="541"/>
                    <a:pt x="660" y="538"/>
                  </a:cubicBezTo>
                  <a:close/>
                  <a:moveTo>
                    <a:pt x="657" y="604"/>
                  </a:moveTo>
                  <a:cubicBezTo>
                    <a:pt x="657" y="601"/>
                    <a:pt x="658" y="600"/>
                    <a:pt x="659" y="598"/>
                  </a:cubicBezTo>
                  <a:cubicBezTo>
                    <a:pt x="661" y="599"/>
                    <a:pt x="662" y="605"/>
                    <a:pt x="657" y="604"/>
                  </a:cubicBezTo>
                  <a:close/>
                  <a:moveTo>
                    <a:pt x="664" y="625"/>
                  </a:moveTo>
                  <a:cubicBezTo>
                    <a:pt x="665" y="627"/>
                    <a:pt x="663" y="627"/>
                    <a:pt x="663" y="629"/>
                  </a:cubicBezTo>
                  <a:cubicBezTo>
                    <a:pt x="661" y="626"/>
                    <a:pt x="659" y="620"/>
                    <a:pt x="658" y="618"/>
                  </a:cubicBezTo>
                  <a:cubicBezTo>
                    <a:pt x="661" y="617"/>
                    <a:pt x="662" y="623"/>
                    <a:pt x="664" y="625"/>
                  </a:cubicBezTo>
                  <a:close/>
                  <a:moveTo>
                    <a:pt x="662" y="188"/>
                  </a:moveTo>
                  <a:cubicBezTo>
                    <a:pt x="662" y="183"/>
                    <a:pt x="666" y="192"/>
                    <a:pt x="667" y="194"/>
                  </a:cubicBezTo>
                  <a:cubicBezTo>
                    <a:pt x="665" y="193"/>
                    <a:pt x="664" y="190"/>
                    <a:pt x="662" y="188"/>
                  </a:cubicBezTo>
                  <a:close/>
                  <a:moveTo>
                    <a:pt x="665" y="182"/>
                  </a:moveTo>
                  <a:cubicBezTo>
                    <a:pt x="664" y="180"/>
                    <a:pt x="666" y="181"/>
                    <a:pt x="666" y="179"/>
                  </a:cubicBezTo>
                  <a:cubicBezTo>
                    <a:pt x="670" y="180"/>
                    <a:pt x="668" y="182"/>
                    <a:pt x="669" y="186"/>
                  </a:cubicBezTo>
                  <a:cubicBezTo>
                    <a:pt x="667" y="185"/>
                    <a:pt x="666" y="183"/>
                    <a:pt x="665" y="182"/>
                  </a:cubicBezTo>
                  <a:close/>
                  <a:moveTo>
                    <a:pt x="667" y="167"/>
                  </a:moveTo>
                  <a:cubicBezTo>
                    <a:pt x="665" y="166"/>
                    <a:pt x="665" y="164"/>
                    <a:pt x="663" y="163"/>
                  </a:cubicBezTo>
                  <a:cubicBezTo>
                    <a:pt x="664" y="154"/>
                    <a:pt x="673" y="161"/>
                    <a:pt x="667" y="167"/>
                  </a:cubicBezTo>
                  <a:close/>
                  <a:moveTo>
                    <a:pt x="666" y="148"/>
                  </a:moveTo>
                  <a:cubicBezTo>
                    <a:pt x="666" y="146"/>
                    <a:pt x="664" y="146"/>
                    <a:pt x="663" y="143"/>
                  </a:cubicBezTo>
                  <a:cubicBezTo>
                    <a:pt x="663" y="142"/>
                    <a:pt x="665" y="142"/>
                    <a:pt x="665" y="140"/>
                  </a:cubicBezTo>
                  <a:cubicBezTo>
                    <a:pt x="667" y="142"/>
                    <a:pt x="668" y="145"/>
                    <a:pt x="669" y="147"/>
                  </a:cubicBezTo>
                  <a:cubicBezTo>
                    <a:pt x="667" y="147"/>
                    <a:pt x="668" y="149"/>
                    <a:pt x="666" y="148"/>
                  </a:cubicBezTo>
                  <a:close/>
                  <a:moveTo>
                    <a:pt x="662" y="114"/>
                  </a:moveTo>
                  <a:cubicBezTo>
                    <a:pt x="660" y="111"/>
                    <a:pt x="655" y="108"/>
                    <a:pt x="658" y="104"/>
                  </a:cubicBezTo>
                  <a:cubicBezTo>
                    <a:pt x="661" y="106"/>
                    <a:pt x="662" y="109"/>
                    <a:pt x="664" y="112"/>
                  </a:cubicBezTo>
                  <a:cubicBezTo>
                    <a:pt x="663" y="113"/>
                    <a:pt x="662" y="113"/>
                    <a:pt x="662" y="114"/>
                  </a:cubicBezTo>
                  <a:close/>
                  <a:moveTo>
                    <a:pt x="663" y="75"/>
                  </a:moveTo>
                  <a:cubicBezTo>
                    <a:pt x="662" y="73"/>
                    <a:pt x="665" y="73"/>
                    <a:pt x="665" y="72"/>
                  </a:cubicBezTo>
                  <a:cubicBezTo>
                    <a:pt x="666" y="76"/>
                    <a:pt x="670" y="79"/>
                    <a:pt x="669" y="84"/>
                  </a:cubicBezTo>
                  <a:cubicBezTo>
                    <a:pt x="665" y="81"/>
                    <a:pt x="666" y="78"/>
                    <a:pt x="663" y="75"/>
                  </a:cubicBezTo>
                  <a:close/>
                  <a:moveTo>
                    <a:pt x="667" y="63"/>
                  </a:moveTo>
                  <a:cubicBezTo>
                    <a:pt x="666" y="63"/>
                    <a:pt x="668" y="60"/>
                    <a:pt x="666" y="60"/>
                  </a:cubicBezTo>
                  <a:cubicBezTo>
                    <a:pt x="667" y="58"/>
                    <a:pt x="668" y="61"/>
                    <a:pt x="669" y="62"/>
                  </a:cubicBezTo>
                  <a:cubicBezTo>
                    <a:pt x="668" y="62"/>
                    <a:pt x="667" y="62"/>
                    <a:pt x="667" y="63"/>
                  </a:cubicBezTo>
                  <a:close/>
                  <a:moveTo>
                    <a:pt x="661" y="48"/>
                  </a:moveTo>
                  <a:cubicBezTo>
                    <a:pt x="661" y="48"/>
                    <a:pt x="661" y="47"/>
                    <a:pt x="660" y="47"/>
                  </a:cubicBezTo>
                  <a:cubicBezTo>
                    <a:pt x="661" y="44"/>
                    <a:pt x="657" y="40"/>
                    <a:pt x="661" y="38"/>
                  </a:cubicBezTo>
                  <a:cubicBezTo>
                    <a:pt x="664" y="39"/>
                    <a:pt x="664" y="44"/>
                    <a:pt x="667" y="46"/>
                  </a:cubicBezTo>
                  <a:cubicBezTo>
                    <a:pt x="666" y="47"/>
                    <a:pt x="664" y="48"/>
                    <a:pt x="661" y="48"/>
                  </a:cubicBezTo>
                  <a:close/>
                  <a:moveTo>
                    <a:pt x="658" y="68"/>
                  </a:moveTo>
                  <a:cubicBezTo>
                    <a:pt x="663" y="56"/>
                    <a:pt x="664" y="77"/>
                    <a:pt x="658" y="68"/>
                  </a:cubicBezTo>
                  <a:close/>
                  <a:moveTo>
                    <a:pt x="653" y="38"/>
                  </a:moveTo>
                  <a:cubicBezTo>
                    <a:pt x="651" y="37"/>
                    <a:pt x="650" y="36"/>
                    <a:pt x="650" y="34"/>
                  </a:cubicBezTo>
                  <a:cubicBezTo>
                    <a:pt x="654" y="34"/>
                    <a:pt x="656" y="30"/>
                    <a:pt x="659" y="31"/>
                  </a:cubicBezTo>
                  <a:cubicBezTo>
                    <a:pt x="658" y="34"/>
                    <a:pt x="655" y="36"/>
                    <a:pt x="653" y="38"/>
                  </a:cubicBezTo>
                  <a:close/>
                  <a:moveTo>
                    <a:pt x="651" y="43"/>
                  </a:moveTo>
                  <a:cubicBezTo>
                    <a:pt x="651" y="44"/>
                    <a:pt x="650" y="45"/>
                    <a:pt x="649" y="46"/>
                  </a:cubicBezTo>
                  <a:cubicBezTo>
                    <a:pt x="648" y="46"/>
                    <a:pt x="648" y="44"/>
                    <a:pt x="646" y="45"/>
                  </a:cubicBezTo>
                  <a:cubicBezTo>
                    <a:pt x="648" y="42"/>
                    <a:pt x="645" y="40"/>
                    <a:pt x="644" y="38"/>
                  </a:cubicBezTo>
                  <a:cubicBezTo>
                    <a:pt x="647" y="36"/>
                    <a:pt x="649" y="41"/>
                    <a:pt x="651" y="43"/>
                  </a:cubicBezTo>
                  <a:close/>
                  <a:moveTo>
                    <a:pt x="645" y="52"/>
                  </a:moveTo>
                  <a:cubicBezTo>
                    <a:pt x="640" y="51"/>
                    <a:pt x="641" y="45"/>
                    <a:pt x="639" y="41"/>
                  </a:cubicBezTo>
                  <a:cubicBezTo>
                    <a:pt x="639" y="41"/>
                    <a:pt x="640" y="40"/>
                    <a:pt x="642" y="41"/>
                  </a:cubicBezTo>
                  <a:cubicBezTo>
                    <a:pt x="644" y="44"/>
                    <a:pt x="643" y="48"/>
                    <a:pt x="645" y="52"/>
                  </a:cubicBezTo>
                  <a:close/>
                  <a:moveTo>
                    <a:pt x="633" y="41"/>
                  </a:moveTo>
                  <a:cubicBezTo>
                    <a:pt x="630" y="40"/>
                    <a:pt x="630" y="38"/>
                    <a:pt x="628" y="37"/>
                  </a:cubicBezTo>
                  <a:cubicBezTo>
                    <a:pt x="629" y="32"/>
                    <a:pt x="634" y="33"/>
                    <a:pt x="639" y="35"/>
                  </a:cubicBezTo>
                  <a:cubicBezTo>
                    <a:pt x="637" y="37"/>
                    <a:pt x="635" y="39"/>
                    <a:pt x="633" y="41"/>
                  </a:cubicBezTo>
                  <a:close/>
                  <a:moveTo>
                    <a:pt x="629" y="71"/>
                  </a:moveTo>
                  <a:cubicBezTo>
                    <a:pt x="628" y="72"/>
                    <a:pt x="627" y="75"/>
                    <a:pt x="625" y="75"/>
                  </a:cubicBezTo>
                  <a:cubicBezTo>
                    <a:pt x="623" y="72"/>
                    <a:pt x="621" y="69"/>
                    <a:pt x="619" y="66"/>
                  </a:cubicBezTo>
                  <a:cubicBezTo>
                    <a:pt x="620" y="64"/>
                    <a:pt x="622" y="63"/>
                    <a:pt x="623" y="60"/>
                  </a:cubicBezTo>
                  <a:cubicBezTo>
                    <a:pt x="627" y="62"/>
                    <a:pt x="628" y="67"/>
                    <a:pt x="629" y="71"/>
                  </a:cubicBezTo>
                  <a:close/>
                  <a:moveTo>
                    <a:pt x="615" y="114"/>
                  </a:moveTo>
                  <a:cubicBezTo>
                    <a:pt x="611" y="112"/>
                    <a:pt x="610" y="107"/>
                    <a:pt x="608" y="103"/>
                  </a:cubicBezTo>
                  <a:cubicBezTo>
                    <a:pt x="611" y="106"/>
                    <a:pt x="616" y="110"/>
                    <a:pt x="615" y="114"/>
                  </a:cubicBezTo>
                  <a:close/>
                  <a:moveTo>
                    <a:pt x="608" y="80"/>
                  </a:moveTo>
                  <a:cubicBezTo>
                    <a:pt x="611" y="82"/>
                    <a:pt x="613" y="87"/>
                    <a:pt x="613" y="91"/>
                  </a:cubicBezTo>
                  <a:cubicBezTo>
                    <a:pt x="609" y="90"/>
                    <a:pt x="606" y="83"/>
                    <a:pt x="608" y="80"/>
                  </a:cubicBezTo>
                  <a:close/>
                  <a:moveTo>
                    <a:pt x="611" y="70"/>
                  </a:moveTo>
                  <a:cubicBezTo>
                    <a:pt x="608" y="69"/>
                    <a:pt x="608" y="66"/>
                    <a:pt x="606" y="64"/>
                  </a:cubicBezTo>
                  <a:cubicBezTo>
                    <a:pt x="607" y="63"/>
                    <a:pt x="608" y="61"/>
                    <a:pt x="610" y="61"/>
                  </a:cubicBezTo>
                  <a:cubicBezTo>
                    <a:pt x="611" y="64"/>
                    <a:pt x="615" y="68"/>
                    <a:pt x="611" y="70"/>
                  </a:cubicBezTo>
                  <a:close/>
                  <a:moveTo>
                    <a:pt x="607" y="124"/>
                  </a:moveTo>
                  <a:cubicBezTo>
                    <a:pt x="606" y="124"/>
                    <a:pt x="606" y="125"/>
                    <a:pt x="605" y="126"/>
                  </a:cubicBezTo>
                  <a:cubicBezTo>
                    <a:pt x="602" y="124"/>
                    <a:pt x="601" y="119"/>
                    <a:pt x="599" y="116"/>
                  </a:cubicBezTo>
                  <a:cubicBezTo>
                    <a:pt x="598" y="114"/>
                    <a:pt x="599" y="114"/>
                    <a:pt x="600" y="112"/>
                  </a:cubicBezTo>
                  <a:cubicBezTo>
                    <a:pt x="603" y="116"/>
                    <a:pt x="605" y="119"/>
                    <a:pt x="607" y="124"/>
                  </a:cubicBezTo>
                  <a:close/>
                  <a:moveTo>
                    <a:pt x="603" y="78"/>
                  </a:moveTo>
                  <a:cubicBezTo>
                    <a:pt x="602" y="76"/>
                    <a:pt x="602" y="74"/>
                    <a:pt x="600" y="73"/>
                  </a:cubicBezTo>
                  <a:cubicBezTo>
                    <a:pt x="600" y="71"/>
                    <a:pt x="602" y="71"/>
                    <a:pt x="602" y="69"/>
                  </a:cubicBezTo>
                  <a:cubicBezTo>
                    <a:pt x="604" y="71"/>
                    <a:pt x="605" y="74"/>
                    <a:pt x="606" y="76"/>
                  </a:cubicBezTo>
                  <a:cubicBezTo>
                    <a:pt x="605" y="77"/>
                    <a:pt x="605" y="78"/>
                    <a:pt x="603" y="78"/>
                  </a:cubicBezTo>
                  <a:close/>
                  <a:moveTo>
                    <a:pt x="597" y="68"/>
                  </a:moveTo>
                  <a:cubicBezTo>
                    <a:pt x="596" y="65"/>
                    <a:pt x="595" y="63"/>
                    <a:pt x="593" y="61"/>
                  </a:cubicBezTo>
                  <a:cubicBezTo>
                    <a:pt x="594" y="59"/>
                    <a:pt x="595" y="59"/>
                    <a:pt x="596" y="57"/>
                  </a:cubicBezTo>
                  <a:cubicBezTo>
                    <a:pt x="597" y="60"/>
                    <a:pt x="599" y="62"/>
                    <a:pt x="600" y="66"/>
                  </a:cubicBezTo>
                  <a:cubicBezTo>
                    <a:pt x="599" y="66"/>
                    <a:pt x="599" y="68"/>
                    <a:pt x="597" y="68"/>
                  </a:cubicBezTo>
                  <a:close/>
                  <a:moveTo>
                    <a:pt x="593" y="40"/>
                  </a:moveTo>
                  <a:cubicBezTo>
                    <a:pt x="593" y="38"/>
                    <a:pt x="594" y="37"/>
                    <a:pt x="595" y="36"/>
                  </a:cubicBezTo>
                  <a:cubicBezTo>
                    <a:pt x="602" y="37"/>
                    <a:pt x="604" y="44"/>
                    <a:pt x="598" y="48"/>
                  </a:cubicBezTo>
                  <a:cubicBezTo>
                    <a:pt x="594" y="46"/>
                    <a:pt x="596" y="42"/>
                    <a:pt x="593" y="40"/>
                  </a:cubicBezTo>
                  <a:close/>
                  <a:moveTo>
                    <a:pt x="593" y="53"/>
                  </a:moveTo>
                  <a:cubicBezTo>
                    <a:pt x="593" y="54"/>
                    <a:pt x="592" y="55"/>
                    <a:pt x="590" y="56"/>
                  </a:cubicBezTo>
                  <a:cubicBezTo>
                    <a:pt x="590" y="52"/>
                    <a:pt x="586" y="49"/>
                    <a:pt x="587" y="46"/>
                  </a:cubicBezTo>
                  <a:cubicBezTo>
                    <a:pt x="591" y="44"/>
                    <a:pt x="591" y="51"/>
                    <a:pt x="593" y="53"/>
                  </a:cubicBezTo>
                  <a:close/>
                  <a:moveTo>
                    <a:pt x="588" y="32"/>
                  </a:moveTo>
                  <a:cubicBezTo>
                    <a:pt x="589" y="32"/>
                    <a:pt x="591" y="32"/>
                    <a:pt x="591" y="31"/>
                  </a:cubicBezTo>
                  <a:cubicBezTo>
                    <a:pt x="591" y="31"/>
                    <a:pt x="592" y="32"/>
                    <a:pt x="592" y="32"/>
                  </a:cubicBezTo>
                  <a:cubicBezTo>
                    <a:pt x="592" y="35"/>
                    <a:pt x="588" y="35"/>
                    <a:pt x="588" y="32"/>
                  </a:cubicBezTo>
                  <a:close/>
                  <a:moveTo>
                    <a:pt x="588" y="27"/>
                  </a:moveTo>
                  <a:cubicBezTo>
                    <a:pt x="586" y="28"/>
                    <a:pt x="588" y="29"/>
                    <a:pt x="588" y="30"/>
                  </a:cubicBezTo>
                  <a:cubicBezTo>
                    <a:pt x="586" y="30"/>
                    <a:pt x="587" y="27"/>
                    <a:pt x="585" y="27"/>
                  </a:cubicBezTo>
                  <a:cubicBezTo>
                    <a:pt x="586" y="25"/>
                    <a:pt x="589" y="26"/>
                    <a:pt x="588" y="29"/>
                  </a:cubicBezTo>
                  <a:cubicBezTo>
                    <a:pt x="588" y="29"/>
                    <a:pt x="588" y="28"/>
                    <a:pt x="588" y="27"/>
                  </a:cubicBezTo>
                  <a:close/>
                  <a:moveTo>
                    <a:pt x="590" y="76"/>
                  </a:moveTo>
                  <a:cubicBezTo>
                    <a:pt x="590" y="78"/>
                    <a:pt x="589" y="80"/>
                    <a:pt x="587" y="80"/>
                  </a:cubicBezTo>
                  <a:cubicBezTo>
                    <a:pt x="587" y="76"/>
                    <a:pt x="585" y="74"/>
                    <a:pt x="584" y="72"/>
                  </a:cubicBezTo>
                  <a:cubicBezTo>
                    <a:pt x="584" y="70"/>
                    <a:pt x="585" y="71"/>
                    <a:pt x="585" y="69"/>
                  </a:cubicBezTo>
                  <a:cubicBezTo>
                    <a:pt x="588" y="71"/>
                    <a:pt x="589" y="74"/>
                    <a:pt x="590" y="76"/>
                  </a:cubicBezTo>
                  <a:close/>
                  <a:moveTo>
                    <a:pt x="582" y="61"/>
                  </a:moveTo>
                  <a:cubicBezTo>
                    <a:pt x="583" y="64"/>
                    <a:pt x="584" y="65"/>
                    <a:pt x="582" y="67"/>
                  </a:cubicBezTo>
                  <a:cubicBezTo>
                    <a:pt x="578" y="66"/>
                    <a:pt x="578" y="58"/>
                    <a:pt x="583" y="58"/>
                  </a:cubicBezTo>
                  <a:cubicBezTo>
                    <a:pt x="583" y="57"/>
                    <a:pt x="582" y="57"/>
                    <a:pt x="582" y="56"/>
                  </a:cubicBezTo>
                  <a:cubicBezTo>
                    <a:pt x="579" y="56"/>
                    <a:pt x="579" y="61"/>
                    <a:pt x="576" y="59"/>
                  </a:cubicBezTo>
                  <a:cubicBezTo>
                    <a:pt x="578" y="57"/>
                    <a:pt x="579" y="53"/>
                    <a:pt x="583" y="53"/>
                  </a:cubicBezTo>
                  <a:cubicBezTo>
                    <a:pt x="583" y="55"/>
                    <a:pt x="584" y="57"/>
                    <a:pt x="585" y="58"/>
                  </a:cubicBezTo>
                  <a:cubicBezTo>
                    <a:pt x="585" y="60"/>
                    <a:pt x="583" y="59"/>
                    <a:pt x="582" y="61"/>
                  </a:cubicBezTo>
                  <a:close/>
                  <a:moveTo>
                    <a:pt x="572" y="87"/>
                  </a:moveTo>
                  <a:cubicBezTo>
                    <a:pt x="573" y="85"/>
                    <a:pt x="575" y="83"/>
                    <a:pt x="576" y="81"/>
                  </a:cubicBezTo>
                  <a:cubicBezTo>
                    <a:pt x="580" y="82"/>
                    <a:pt x="575" y="87"/>
                    <a:pt x="572" y="87"/>
                  </a:cubicBezTo>
                  <a:close/>
                  <a:moveTo>
                    <a:pt x="570" y="82"/>
                  </a:moveTo>
                  <a:cubicBezTo>
                    <a:pt x="569" y="82"/>
                    <a:pt x="569" y="79"/>
                    <a:pt x="567" y="78"/>
                  </a:cubicBezTo>
                  <a:cubicBezTo>
                    <a:pt x="568" y="75"/>
                    <a:pt x="571" y="74"/>
                    <a:pt x="572" y="72"/>
                  </a:cubicBezTo>
                  <a:cubicBezTo>
                    <a:pt x="573" y="72"/>
                    <a:pt x="573" y="75"/>
                    <a:pt x="575" y="76"/>
                  </a:cubicBezTo>
                  <a:cubicBezTo>
                    <a:pt x="574" y="78"/>
                    <a:pt x="571" y="80"/>
                    <a:pt x="570" y="82"/>
                  </a:cubicBezTo>
                  <a:close/>
                  <a:moveTo>
                    <a:pt x="567" y="85"/>
                  </a:moveTo>
                  <a:cubicBezTo>
                    <a:pt x="567" y="88"/>
                    <a:pt x="565" y="88"/>
                    <a:pt x="565" y="90"/>
                  </a:cubicBezTo>
                  <a:cubicBezTo>
                    <a:pt x="566" y="88"/>
                    <a:pt x="564" y="85"/>
                    <a:pt x="565" y="83"/>
                  </a:cubicBezTo>
                  <a:cubicBezTo>
                    <a:pt x="566" y="83"/>
                    <a:pt x="565" y="86"/>
                    <a:pt x="567" y="85"/>
                  </a:cubicBezTo>
                  <a:close/>
                  <a:moveTo>
                    <a:pt x="566" y="119"/>
                  </a:moveTo>
                  <a:cubicBezTo>
                    <a:pt x="570" y="121"/>
                    <a:pt x="568" y="126"/>
                    <a:pt x="565" y="128"/>
                  </a:cubicBezTo>
                  <a:cubicBezTo>
                    <a:pt x="561" y="126"/>
                    <a:pt x="565" y="122"/>
                    <a:pt x="566" y="119"/>
                  </a:cubicBezTo>
                  <a:close/>
                  <a:moveTo>
                    <a:pt x="566" y="141"/>
                  </a:moveTo>
                  <a:cubicBezTo>
                    <a:pt x="568" y="142"/>
                    <a:pt x="568" y="144"/>
                    <a:pt x="569" y="145"/>
                  </a:cubicBezTo>
                  <a:cubicBezTo>
                    <a:pt x="569" y="147"/>
                    <a:pt x="567" y="147"/>
                    <a:pt x="567" y="150"/>
                  </a:cubicBezTo>
                  <a:cubicBezTo>
                    <a:pt x="563" y="149"/>
                    <a:pt x="560" y="142"/>
                    <a:pt x="566" y="141"/>
                  </a:cubicBezTo>
                  <a:close/>
                  <a:moveTo>
                    <a:pt x="564" y="295"/>
                  </a:moveTo>
                  <a:cubicBezTo>
                    <a:pt x="561" y="298"/>
                    <a:pt x="560" y="303"/>
                    <a:pt x="557" y="306"/>
                  </a:cubicBezTo>
                  <a:cubicBezTo>
                    <a:pt x="557" y="302"/>
                    <a:pt x="557" y="296"/>
                    <a:pt x="557" y="291"/>
                  </a:cubicBezTo>
                  <a:cubicBezTo>
                    <a:pt x="559" y="292"/>
                    <a:pt x="561" y="294"/>
                    <a:pt x="564" y="295"/>
                  </a:cubicBezTo>
                  <a:close/>
                  <a:moveTo>
                    <a:pt x="561" y="390"/>
                  </a:moveTo>
                  <a:cubicBezTo>
                    <a:pt x="565" y="392"/>
                    <a:pt x="563" y="397"/>
                    <a:pt x="566" y="401"/>
                  </a:cubicBezTo>
                  <a:cubicBezTo>
                    <a:pt x="563" y="406"/>
                    <a:pt x="559" y="410"/>
                    <a:pt x="557" y="415"/>
                  </a:cubicBezTo>
                  <a:cubicBezTo>
                    <a:pt x="554" y="404"/>
                    <a:pt x="557" y="397"/>
                    <a:pt x="561" y="390"/>
                  </a:cubicBezTo>
                  <a:close/>
                  <a:moveTo>
                    <a:pt x="560" y="418"/>
                  </a:moveTo>
                  <a:cubicBezTo>
                    <a:pt x="563" y="421"/>
                    <a:pt x="564" y="426"/>
                    <a:pt x="562" y="429"/>
                  </a:cubicBezTo>
                  <a:cubicBezTo>
                    <a:pt x="560" y="430"/>
                    <a:pt x="561" y="427"/>
                    <a:pt x="560" y="427"/>
                  </a:cubicBezTo>
                  <a:cubicBezTo>
                    <a:pt x="558" y="427"/>
                    <a:pt x="558" y="429"/>
                    <a:pt x="556" y="429"/>
                  </a:cubicBezTo>
                  <a:cubicBezTo>
                    <a:pt x="554" y="423"/>
                    <a:pt x="559" y="422"/>
                    <a:pt x="560" y="418"/>
                  </a:cubicBezTo>
                  <a:close/>
                  <a:moveTo>
                    <a:pt x="557" y="573"/>
                  </a:moveTo>
                  <a:cubicBezTo>
                    <a:pt x="557" y="572"/>
                    <a:pt x="557" y="570"/>
                    <a:pt x="557" y="569"/>
                  </a:cubicBezTo>
                  <a:cubicBezTo>
                    <a:pt x="558" y="569"/>
                    <a:pt x="558" y="570"/>
                    <a:pt x="559" y="570"/>
                  </a:cubicBezTo>
                  <a:cubicBezTo>
                    <a:pt x="558" y="571"/>
                    <a:pt x="559" y="573"/>
                    <a:pt x="557" y="573"/>
                  </a:cubicBezTo>
                  <a:close/>
                  <a:moveTo>
                    <a:pt x="558" y="555"/>
                  </a:moveTo>
                  <a:cubicBezTo>
                    <a:pt x="556" y="553"/>
                    <a:pt x="559" y="548"/>
                    <a:pt x="557" y="546"/>
                  </a:cubicBezTo>
                  <a:cubicBezTo>
                    <a:pt x="561" y="545"/>
                    <a:pt x="560" y="553"/>
                    <a:pt x="558" y="555"/>
                  </a:cubicBezTo>
                  <a:close/>
                  <a:moveTo>
                    <a:pt x="559" y="523"/>
                  </a:moveTo>
                  <a:cubicBezTo>
                    <a:pt x="560" y="524"/>
                    <a:pt x="560" y="526"/>
                    <a:pt x="560" y="528"/>
                  </a:cubicBezTo>
                  <a:cubicBezTo>
                    <a:pt x="557" y="528"/>
                    <a:pt x="560" y="526"/>
                    <a:pt x="559" y="523"/>
                  </a:cubicBezTo>
                  <a:close/>
                  <a:moveTo>
                    <a:pt x="561" y="560"/>
                  </a:moveTo>
                  <a:cubicBezTo>
                    <a:pt x="563" y="561"/>
                    <a:pt x="561" y="563"/>
                    <a:pt x="561" y="564"/>
                  </a:cubicBezTo>
                  <a:cubicBezTo>
                    <a:pt x="559" y="563"/>
                    <a:pt x="560" y="561"/>
                    <a:pt x="561" y="560"/>
                  </a:cubicBezTo>
                  <a:close/>
                  <a:moveTo>
                    <a:pt x="562" y="642"/>
                  </a:moveTo>
                  <a:cubicBezTo>
                    <a:pt x="559" y="641"/>
                    <a:pt x="563" y="639"/>
                    <a:pt x="563" y="636"/>
                  </a:cubicBezTo>
                  <a:cubicBezTo>
                    <a:pt x="563" y="636"/>
                    <a:pt x="564" y="636"/>
                    <a:pt x="564" y="636"/>
                  </a:cubicBezTo>
                  <a:cubicBezTo>
                    <a:pt x="564" y="637"/>
                    <a:pt x="564" y="637"/>
                    <a:pt x="565" y="637"/>
                  </a:cubicBezTo>
                  <a:cubicBezTo>
                    <a:pt x="563" y="638"/>
                    <a:pt x="562" y="640"/>
                    <a:pt x="562" y="642"/>
                  </a:cubicBezTo>
                  <a:close/>
                  <a:moveTo>
                    <a:pt x="566" y="642"/>
                  </a:moveTo>
                  <a:cubicBezTo>
                    <a:pt x="568" y="643"/>
                    <a:pt x="568" y="646"/>
                    <a:pt x="570" y="647"/>
                  </a:cubicBezTo>
                  <a:cubicBezTo>
                    <a:pt x="569" y="650"/>
                    <a:pt x="568" y="651"/>
                    <a:pt x="567" y="653"/>
                  </a:cubicBezTo>
                  <a:cubicBezTo>
                    <a:pt x="565" y="653"/>
                    <a:pt x="565" y="650"/>
                    <a:pt x="563" y="649"/>
                  </a:cubicBezTo>
                  <a:cubicBezTo>
                    <a:pt x="564" y="647"/>
                    <a:pt x="566" y="645"/>
                    <a:pt x="566" y="642"/>
                  </a:cubicBezTo>
                  <a:close/>
                  <a:moveTo>
                    <a:pt x="566" y="686"/>
                  </a:moveTo>
                  <a:cubicBezTo>
                    <a:pt x="569" y="687"/>
                    <a:pt x="569" y="694"/>
                    <a:pt x="565" y="695"/>
                  </a:cubicBezTo>
                  <a:cubicBezTo>
                    <a:pt x="566" y="693"/>
                    <a:pt x="565" y="692"/>
                    <a:pt x="564" y="692"/>
                  </a:cubicBezTo>
                  <a:cubicBezTo>
                    <a:pt x="564" y="689"/>
                    <a:pt x="565" y="687"/>
                    <a:pt x="566" y="686"/>
                  </a:cubicBezTo>
                  <a:close/>
                  <a:moveTo>
                    <a:pt x="567" y="678"/>
                  </a:moveTo>
                  <a:cubicBezTo>
                    <a:pt x="570" y="677"/>
                    <a:pt x="567" y="677"/>
                    <a:pt x="568" y="674"/>
                  </a:cubicBezTo>
                  <a:cubicBezTo>
                    <a:pt x="564" y="672"/>
                    <a:pt x="564" y="669"/>
                    <a:pt x="566" y="666"/>
                  </a:cubicBezTo>
                  <a:cubicBezTo>
                    <a:pt x="568" y="668"/>
                    <a:pt x="569" y="671"/>
                    <a:pt x="572" y="672"/>
                  </a:cubicBezTo>
                  <a:cubicBezTo>
                    <a:pt x="571" y="675"/>
                    <a:pt x="573" y="681"/>
                    <a:pt x="572" y="684"/>
                  </a:cubicBezTo>
                  <a:cubicBezTo>
                    <a:pt x="570" y="683"/>
                    <a:pt x="570" y="679"/>
                    <a:pt x="567" y="678"/>
                  </a:cubicBezTo>
                  <a:close/>
                  <a:moveTo>
                    <a:pt x="568" y="630"/>
                  </a:moveTo>
                  <a:cubicBezTo>
                    <a:pt x="566" y="627"/>
                    <a:pt x="569" y="625"/>
                    <a:pt x="569" y="622"/>
                  </a:cubicBezTo>
                  <a:cubicBezTo>
                    <a:pt x="571" y="621"/>
                    <a:pt x="571" y="623"/>
                    <a:pt x="573" y="622"/>
                  </a:cubicBezTo>
                  <a:cubicBezTo>
                    <a:pt x="572" y="625"/>
                    <a:pt x="570" y="628"/>
                    <a:pt x="568" y="630"/>
                  </a:cubicBezTo>
                  <a:close/>
                  <a:moveTo>
                    <a:pt x="564" y="621"/>
                  </a:moveTo>
                  <a:cubicBezTo>
                    <a:pt x="562" y="616"/>
                    <a:pt x="560" y="611"/>
                    <a:pt x="563" y="606"/>
                  </a:cubicBezTo>
                  <a:cubicBezTo>
                    <a:pt x="567" y="607"/>
                    <a:pt x="567" y="611"/>
                    <a:pt x="569" y="613"/>
                  </a:cubicBezTo>
                  <a:cubicBezTo>
                    <a:pt x="568" y="616"/>
                    <a:pt x="567" y="619"/>
                    <a:pt x="564" y="621"/>
                  </a:cubicBezTo>
                  <a:close/>
                  <a:moveTo>
                    <a:pt x="568" y="558"/>
                  </a:moveTo>
                  <a:cubicBezTo>
                    <a:pt x="570" y="559"/>
                    <a:pt x="569" y="565"/>
                    <a:pt x="566" y="565"/>
                  </a:cubicBezTo>
                  <a:cubicBezTo>
                    <a:pt x="565" y="563"/>
                    <a:pt x="568" y="561"/>
                    <a:pt x="568" y="558"/>
                  </a:cubicBezTo>
                  <a:close/>
                  <a:moveTo>
                    <a:pt x="572" y="518"/>
                  </a:moveTo>
                  <a:cubicBezTo>
                    <a:pt x="568" y="515"/>
                    <a:pt x="571" y="511"/>
                    <a:pt x="572" y="507"/>
                  </a:cubicBezTo>
                  <a:cubicBezTo>
                    <a:pt x="577" y="509"/>
                    <a:pt x="573" y="515"/>
                    <a:pt x="572" y="518"/>
                  </a:cubicBezTo>
                  <a:close/>
                  <a:moveTo>
                    <a:pt x="576" y="525"/>
                  </a:moveTo>
                  <a:cubicBezTo>
                    <a:pt x="577" y="526"/>
                    <a:pt x="577" y="529"/>
                    <a:pt x="576" y="530"/>
                  </a:cubicBezTo>
                  <a:cubicBezTo>
                    <a:pt x="575" y="530"/>
                    <a:pt x="575" y="527"/>
                    <a:pt x="574" y="526"/>
                  </a:cubicBezTo>
                  <a:cubicBezTo>
                    <a:pt x="574" y="524"/>
                    <a:pt x="576" y="527"/>
                    <a:pt x="576" y="525"/>
                  </a:cubicBezTo>
                  <a:close/>
                  <a:moveTo>
                    <a:pt x="576" y="479"/>
                  </a:moveTo>
                  <a:cubicBezTo>
                    <a:pt x="579" y="479"/>
                    <a:pt x="579" y="482"/>
                    <a:pt x="579" y="483"/>
                  </a:cubicBezTo>
                  <a:cubicBezTo>
                    <a:pt x="579" y="485"/>
                    <a:pt x="577" y="486"/>
                    <a:pt x="577" y="489"/>
                  </a:cubicBezTo>
                  <a:cubicBezTo>
                    <a:pt x="572" y="488"/>
                    <a:pt x="576" y="483"/>
                    <a:pt x="576" y="479"/>
                  </a:cubicBezTo>
                  <a:close/>
                  <a:moveTo>
                    <a:pt x="579" y="467"/>
                  </a:moveTo>
                  <a:cubicBezTo>
                    <a:pt x="577" y="466"/>
                    <a:pt x="579" y="462"/>
                    <a:pt x="577" y="460"/>
                  </a:cubicBezTo>
                  <a:cubicBezTo>
                    <a:pt x="577" y="458"/>
                    <a:pt x="579" y="458"/>
                    <a:pt x="579" y="456"/>
                  </a:cubicBezTo>
                  <a:cubicBezTo>
                    <a:pt x="583" y="458"/>
                    <a:pt x="582" y="464"/>
                    <a:pt x="579" y="467"/>
                  </a:cubicBezTo>
                  <a:close/>
                  <a:moveTo>
                    <a:pt x="581" y="436"/>
                  </a:moveTo>
                  <a:cubicBezTo>
                    <a:pt x="579" y="435"/>
                    <a:pt x="581" y="434"/>
                    <a:pt x="581" y="432"/>
                  </a:cubicBezTo>
                  <a:cubicBezTo>
                    <a:pt x="584" y="432"/>
                    <a:pt x="581" y="435"/>
                    <a:pt x="581" y="436"/>
                  </a:cubicBezTo>
                  <a:close/>
                  <a:moveTo>
                    <a:pt x="584" y="386"/>
                  </a:moveTo>
                  <a:cubicBezTo>
                    <a:pt x="585" y="388"/>
                    <a:pt x="587" y="390"/>
                    <a:pt x="587" y="392"/>
                  </a:cubicBezTo>
                  <a:cubicBezTo>
                    <a:pt x="586" y="392"/>
                    <a:pt x="586" y="393"/>
                    <a:pt x="585" y="394"/>
                  </a:cubicBezTo>
                  <a:cubicBezTo>
                    <a:pt x="583" y="393"/>
                    <a:pt x="582" y="388"/>
                    <a:pt x="584" y="386"/>
                  </a:cubicBezTo>
                  <a:close/>
                  <a:moveTo>
                    <a:pt x="588" y="426"/>
                  </a:moveTo>
                  <a:cubicBezTo>
                    <a:pt x="587" y="425"/>
                    <a:pt x="587" y="423"/>
                    <a:pt x="587" y="421"/>
                  </a:cubicBezTo>
                  <a:cubicBezTo>
                    <a:pt x="587" y="421"/>
                    <a:pt x="588" y="421"/>
                    <a:pt x="588" y="421"/>
                  </a:cubicBezTo>
                  <a:cubicBezTo>
                    <a:pt x="590" y="423"/>
                    <a:pt x="590" y="425"/>
                    <a:pt x="588" y="426"/>
                  </a:cubicBezTo>
                  <a:close/>
                  <a:moveTo>
                    <a:pt x="588" y="397"/>
                  </a:moveTo>
                  <a:cubicBezTo>
                    <a:pt x="591" y="398"/>
                    <a:pt x="591" y="402"/>
                    <a:pt x="592" y="404"/>
                  </a:cubicBezTo>
                  <a:cubicBezTo>
                    <a:pt x="592" y="406"/>
                    <a:pt x="590" y="406"/>
                    <a:pt x="590" y="408"/>
                  </a:cubicBezTo>
                  <a:cubicBezTo>
                    <a:pt x="588" y="405"/>
                    <a:pt x="586" y="400"/>
                    <a:pt x="588" y="397"/>
                  </a:cubicBezTo>
                  <a:close/>
                  <a:moveTo>
                    <a:pt x="593" y="454"/>
                  </a:moveTo>
                  <a:cubicBezTo>
                    <a:pt x="594" y="454"/>
                    <a:pt x="593" y="457"/>
                    <a:pt x="591" y="457"/>
                  </a:cubicBezTo>
                  <a:cubicBezTo>
                    <a:pt x="591" y="455"/>
                    <a:pt x="592" y="454"/>
                    <a:pt x="593" y="454"/>
                  </a:cubicBezTo>
                  <a:close/>
                  <a:moveTo>
                    <a:pt x="592" y="436"/>
                  </a:moveTo>
                  <a:cubicBezTo>
                    <a:pt x="594" y="437"/>
                    <a:pt x="595" y="436"/>
                    <a:pt x="594" y="435"/>
                  </a:cubicBezTo>
                  <a:cubicBezTo>
                    <a:pt x="596" y="436"/>
                    <a:pt x="597" y="436"/>
                    <a:pt x="597" y="438"/>
                  </a:cubicBezTo>
                  <a:cubicBezTo>
                    <a:pt x="596" y="439"/>
                    <a:pt x="596" y="442"/>
                    <a:pt x="594" y="442"/>
                  </a:cubicBezTo>
                  <a:cubicBezTo>
                    <a:pt x="593" y="440"/>
                    <a:pt x="592" y="439"/>
                    <a:pt x="592" y="436"/>
                  </a:cubicBezTo>
                  <a:close/>
                  <a:moveTo>
                    <a:pt x="597" y="375"/>
                  </a:moveTo>
                  <a:cubicBezTo>
                    <a:pt x="595" y="375"/>
                    <a:pt x="596" y="372"/>
                    <a:pt x="596" y="371"/>
                  </a:cubicBezTo>
                  <a:cubicBezTo>
                    <a:pt x="597" y="372"/>
                    <a:pt x="598" y="373"/>
                    <a:pt x="597" y="375"/>
                  </a:cubicBezTo>
                  <a:close/>
                  <a:moveTo>
                    <a:pt x="597" y="338"/>
                  </a:moveTo>
                  <a:cubicBezTo>
                    <a:pt x="598" y="339"/>
                    <a:pt x="601" y="343"/>
                    <a:pt x="599" y="343"/>
                  </a:cubicBezTo>
                  <a:cubicBezTo>
                    <a:pt x="599" y="341"/>
                    <a:pt x="596" y="341"/>
                    <a:pt x="597" y="338"/>
                  </a:cubicBezTo>
                  <a:close/>
                  <a:moveTo>
                    <a:pt x="597" y="320"/>
                  </a:moveTo>
                  <a:cubicBezTo>
                    <a:pt x="598" y="320"/>
                    <a:pt x="599" y="319"/>
                    <a:pt x="599" y="319"/>
                  </a:cubicBezTo>
                  <a:cubicBezTo>
                    <a:pt x="602" y="320"/>
                    <a:pt x="604" y="324"/>
                    <a:pt x="601" y="326"/>
                  </a:cubicBezTo>
                  <a:cubicBezTo>
                    <a:pt x="598" y="325"/>
                    <a:pt x="598" y="322"/>
                    <a:pt x="597" y="320"/>
                  </a:cubicBezTo>
                  <a:close/>
                  <a:moveTo>
                    <a:pt x="605" y="327"/>
                  </a:moveTo>
                  <a:cubicBezTo>
                    <a:pt x="608" y="327"/>
                    <a:pt x="607" y="333"/>
                    <a:pt x="611" y="333"/>
                  </a:cubicBezTo>
                  <a:cubicBezTo>
                    <a:pt x="610" y="336"/>
                    <a:pt x="609" y="337"/>
                    <a:pt x="608" y="339"/>
                  </a:cubicBezTo>
                  <a:cubicBezTo>
                    <a:pt x="605" y="336"/>
                    <a:pt x="602" y="331"/>
                    <a:pt x="605" y="327"/>
                  </a:cubicBezTo>
                  <a:close/>
                  <a:moveTo>
                    <a:pt x="609" y="316"/>
                  </a:moveTo>
                  <a:cubicBezTo>
                    <a:pt x="606" y="316"/>
                    <a:pt x="607" y="313"/>
                    <a:pt x="605" y="313"/>
                  </a:cubicBezTo>
                  <a:cubicBezTo>
                    <a:pt x="605" y="310"/>
                    <a:pt x="607" y="310"/>
                    <a:pt x="608" y="308"/>
                  </a:cubicBezTo>
                  <a:cubicBezTo>
                    <a:pt x="612" y="309"/>
                    <a:pt x="612" y="314"/>
                    <a:pt x="609" y="316"/>
                  </a:cubicBezTo>
                  <a:close/>
                  <a:moveTo>
                    <a:pt x="614" y="316"/>
                  </a:moveTo>
                  <a:cubicBezTo>
                    <a:pt x="616" y="316"/>
                    <a:pt x="617" y="319"/>
                    <a:pt x="618" y="321"/>
                  </a:cubicBezTo>
                  <a:cubicBezTo>
                    <a:pt x="617" y="322"/>
                    <a:pt x="614" y="322"/>
                    <a:pt x="614" y="325"/>
                  </a:cubicBezTo>
                  <a:cubicBezTo>
                    <a:pt x="614" y="324"/>
                    <a:pt x="613" y="324"/>
                    <a:pt x="613" y="325"/>
                  </a:cubicBezTo>
                  <a:cubicBezTo>
                    <a:pt x="611" y="324"/>
                    <a:pt x="611" y="321"/>
                    <a:pt x="611" y="320"/>
                  </a:cubicBezTo>
                  <a:cubicBezTo>
                    <a:pt x="613" y="319"/>
                    <a:pt x="613" y="318"/>
                    <a:pt x="614" y="316"/>
                  </a:cubicBezTo>
                  <a:close/>
                  <a:moveTo>
                    <a:pt x="608" y="286"/>
                  </a:moveTo>
                  <a:cubicBezTo>
                    <a:pt x="608" y="284"/>
                    <a:pt x="610" y="283"/>
                    <a:pt x="611" y="281"/>
                  </a:cubicBezTo>
                  <a:cubicBezTo>
                    <a:pt x="615" y="282"/>
                    <a:pt x="614" y="287"/>
                    <a:pt x="617" y="289"/>
                  </a:cubicBezTo>
                  <a:cubicBezTo>
                    <a:pt x="617" y="291"/>
                    <a:pt x="615" y="292"/>
                    <a:pt x="614" y="294"/>
                  </a:cubicBezTo>
                  <a:cubicBezTo>
                    <a:pt x="612" y="291"/>
                    <a:pt x="610" y="288"/>
                    <a:pt x="608" y="286"/>
                  </a:cubicBezTo>
                  <a:close/>
                  <a:moveTo>
                    <a:pt x="614" y="277"/>
                  </a:moveTo>
                  <a:cubicBezTo>
                    <a:pt x="615" y="275"/>
                    <a:pt x="617" y="275"/>
                    <a:pt x="617" y="272"/>
                  </a:cubicBezTo>
                  <a:cubicBezTo>
                    <a:pt x="621" y="273"/>
                    <a:pt x="624" y="280"/>
                    <a:pt x="621" y="285"/>
                  </a:cubicBezTo>
                  <a:cubicBezTo>
                    <a:pt x="618" y="283"/>
                    <a:pt x="616" y="280"/>
                    <a:pt x="614" y="277"/>
                  </a:cubicBezTo>
                  <a:close/>
                  <a:moveTo>
                    <a:pt x="618" y="247"/>
                  </a:moveTo>
                  <a:cubicBezTo>
                    <a:pt x="621" y="239"/>
                    <a:pt x="626" y="252"/>
                    <a:pt x="625" y="256"/>
                  </a:cubicBezTo>
                  <a:cubicBezTo>
                    <a:pt x="621" y="254"/>
                    <a:pt x="620" y="250"/>
                    <a:pt x="618" y="247"/>
                  </a:cubicBezTo>
                  <a:close/>
                  <a:moveTo>
                    <a:pt x="624" y="303"/>
                  </a:moveTo>
                  <a:cubicBezTo>
                    <a:pt x="627" y="303"/>
                    <a:pt x="629" y="308"/>
                    <a:pt x="631" y="310"/>
                  </a:cubicBezTo>
                  <a:cubicBezTo>
                    <a:pt x="631" y="313"/>
                    <a:pt x="629" y="314"/>
                    <a:pt x="628" y="316"/>
                  </a:cubicBezTo>
                  <a:cubicBezTo>
                    <a:pt x="626" y="314"/>
                    <a:pt x="626" y="311"/>
                    <a:pt x="623" y="310"/>
                  </a:cubicBezTo>
                  <a:cubicBezTo>
                    <a:pt x="624" y="308"/>
                    <a:pt x="626" y="305"/>
                    <a:pt x="624" y="303"/>
                  </a:cubicBezTo>
                  <a:close/>
                  <a:moveTo>
                    <a:pt x="631" y="315"/>
                  </a:moveTo>
                  <a:cubicBezTo>
                    <a:pt x="633" y="315"/>
                    <a:pt x="633" y="314"/>
                    <a:pt x="634" y="314"/>
                  </a:cubicBezTo>
                  <a:cubicBezTo>
                    <a:pt x="634" y="317"/>
                    <a:pt x="633" y="319"/>
                    <a:pt x="630" y="320"/>
                  </a:cubicBezTo>
                  <a:cubicBezTo>
                    <a:pt x="630" y="318"/>
                    <a:pt x="632" y="317"/>
                    <a:pt x="631" y="315"/>
                  </a:cubicBezTo>
                  <a:close/>
                  <a:moveTo>
                    <a:pt x="633" y="331"/>
                  </a:moveTo>
                  <a:cubicBezTo>
                    <a:pt x="630" y="331"/>
                    <a:pt x="630" y="329"/>
                    <a:pt x="629" y="328"/>
                  </a:cubicBezTo>
                  <a:cubicBezTo>
                    <a:pt x="630" y="326"/>
                    <a:pt x="632" y="330"/>
                    <a:pt x="633" y="331"/>
                  </a:cubicBezTo>
                  <a:close/>
                  <a:moveTo>
                    <a:pt x="631" y="339"/>
                  </a:moveTo>
                  <a:cubicBezTo>
                    <a:pt x="634" y="340"/>
                    <a:pt x="633" y="344"/>
                    <a:pt x="636" y="345"/>
                  </a:cubicBezTo>
                  <a:cubicBezTo>
                    <a:pt x="634" y="347"/>
                    <a:pt x="632" y="349"/>
                    <a:pt x="629" y="351"/>
                  </a:cubicBezTo>
                  <a:cubicBezTo>
                    <a:pt x="624" y="347"/>
                    <a:pt x="630" y="343"/>
                    <a:pt x="631" y="339"/>
                  </a:cubicBezTo>
                  <a:close/>
                  <a:moveTo>
                    <a:pt x="632" y="357"/>
                  </a:moveTo>
                  <a:cubicBezTo>
                    <a:pt x="632" y="355"/>
                    <a:pt x="631" y="354"/>
                    <a:pt x="630" y="353"/>
                  </a:cubicBezTo>
                  <a:cubicBezTo>
                    <a:pt x="632" y="352"/>
                    <a:pt x="633" y="351"/>
                    <a:pt x="633" y="349"/>
                  </a:cubicBezTo>
                  <a:cubicBezTo>
                    <a:pt x="634" y="349"/>
                    <a:pt x="634" y="349"/>
                    <a:pt x="635" y="349"/>
                  </a:cubicBezTo>
                  <a:cubicBezTo>
                    <a:pt x="637" y="352"/>
                    <a:pt x="635" y="356"/>
                    <a:pt x="632" y="357"/>
                  </a:cubicBezTo>
                  <a:close/>
                  <a:moveTo>
                    <a:pt x="634" y="334"/>
                  </a:moveTo>
                  <a:cubicBezTo>
                    <a:pt x="637" y="333"/>
                    <a:pt x="635" y="337"/>
                    <a:pt x="636" y="337"/>
                  </a:cubicBezTo>
                  <a:cubicBezTo>
                    <a:pt x="635" y="339"/>
                    <a:pt x="634" y="336"/>
                    <a:pt x="634" y="334"/>
                  </a:cubicBezTo>
                  <a:close/>
                  <a:moveTo>
                    <a:pt x="635" y="305"/>
                  </a:moveTo>
                  <a:cubicBezTo>
                    <a:pt x="632" y="303"/>
                    <a:pt x="630" y="300"/>
                    <a:pt x="628" y="296"/>
                  </a:cubicBezTo>
                  <a:cubicBezTo>
                    <a:pt x="632" y="286"/>
                    <a:pt x="640" y="300"/>
                    <a:pt x="635" y="305"/>
                  </a:cubicBezTo>
                  <a:close/>
                  <a:moveTo>
                    <a:pt x="633" y="251"/>
                  </a:moveTo>
                  <a:cubicBezTo>
                    <a:pt x="636" y="254"/>
                    <a:pt x="639" y="256"/>
                    <a:pt x="639" y="262"/>
                  </a:cubicBezTo>
                  <a:cubicBezTo>
                    <a:pt x="636" y="259"/>
                    <a:pt x="633" y="257"/>
                    <a:pt x="633" y="251"/>
                  </a:cubicBezTo>
                  <a:close/>
                  <a:moveTo>
                    <a:pt x="638" y="244"/>
                  </a:moveTo>
                  <a:cubicBezTo>
                    <a:pt x="641" y="245"/>
                    <a:pt x="639" y="246"/>
                    <a:pt x="639" y="248"/>
                  </a:cubicBezTo>
                  <a:cubicBezTo>
                    <a:pt x="638" y="248"/>
                    <a:pt x="638" y="246"/>
                    <a:pt x="638" y="244"/>
                  </a:cubicBezTo>
                  <a:close/>
                  <a:moveTo>
                    <a:pt x="648" y="441"/>
                  </a:moveTo>
                  <a:cubicBezTo>
                    <a:pt x="645" y="442"/>
                    <a:pt x="643" y="438"/>
                    <a:pt x="643" y="434"/>
                  </a:cubicBezTo>
                  <a:cubicBezTo>
                    <a:pt x="647" y="434"/>
                    <a:pt x="645" y="440"/>
                    <a:pt x="648" y="441"/>
                  </a:cubicBezTo>
                  <a:close/>
                  <a:moveTo>
                    <a:pt x="646" y="477"/>
                  </a:moveTo>
                  <a:cubicBezTo>
                    <a:pt x="649" y="477"/>
                    <a:pt x="648" y="481"/>
                    <a:pt x="646" y="480"/>
                  </a:cubicBezTo>
                  <a:cubicBezTo>
                    <a:pt x="646" y="479"/>
                    <a:pt x="647" y="479"/>
                    <a:pt x="646" y="477"/>
                  </a:cubicBezTo>
                  <a:close/>
                  <a:moveTo>
                    <a:pt x="650" y="502"/>
                  </a:moveTo>
                  <a:cubicBezTo>
                    <a:pt x="653" y="505"/>
                    <a:pt x="653" y="508"/>
                    <a:pt x="651" y="511"/>
                  </a:cubicBezTo>
                  <a:cubicBezTo>
                    <a:pt x="648" y="509"/>
                    <a:pt x="648" y="505"/>
                    <a:pt x="650" y="502"/>
                  </a:cubicBezTo>
                  <a:close/>
                  <a:moveTo>
                    <a:pt x="653" y="488"/>
                  </a:moveTo>
                  <a:cubicBezTo>
                    <a:pt x="656" y="490"/>
                    <a:pt x="657" y="495"/>
                    <a:pt x="658" y="498"/>
                  </a:cubicBezTo>
                  <a:cubicBezTo>
                    <a:pt x="657" y="501"/>
                    <a:pt x="656" y="500"/>
                    <a:pt x="655" y="503"/>
                  </a:cubicBezTo>
                  <a:cubicBezTo>
                    <a:pt x="652" y="499"/>
                    <a:pt x="650" y="494"/>
                    <a:pt x="653" y="488"/>
                  </a:cubicBezTo>
                  <a:close/>
                  <a:moveTo>
                    <a:pt x="655" y="518"/>
                  </a:moveTo>
                  <a:cubicBezTo>
                    <a:pt x="652" y="518"/>
                    <a:pt x="655" y="515"/>
                    <a:pt x="654" y="514"/>
                  </a:cubicBezTo>
                  <a:cubicBezTo>
                    <a:pt x="656" y="514"/>
                    <a:pt x="656" y="517"/>
                    <a:pt x="655" y="518"/>
                  </a:cubicBezTo>
                  <a:close/>
                  <a:moveTo>
                    <a:pt x="654" y="528"/>
                  </a:moveTo>
                  <a:cubicBezTo>
                    <a:pt x="656" y="529"/>
                    <a:pt x="657" y="532"/>
                    <a:pt x="657" y="535"/>
                  </a:cubicBezTo>
                  <a:cubicBezTo>
                    <a:pt x="656" y="535"/>
                    <a:pt x="656" y="537"/>
                    <a:pt x="654" y="537"/>
                  </a:cubicBezTo>
                  <a:cubicBezTo>
                    <a:pt x="653" y="533"/>
                    <a:pt x="652" y="531"/>
                    <a:pt x="654" y="528"/>
                  </a:cubicBezTo>
                  <a:close/>
                  <a:moveTo>
                    <a:pt x="658" y="555"/>
                  </a:moveTo>
                  <a:cubicBezTo>
                    <a:pt x="657" y="553"/>
                    <a:pt x="655" y="550"/>
                    <a:pt x="655" y="547"/>
                  </a:cubicBezTo>
                  <a:cubicBezTo>
                    <a:pt x="657" y="549"/>
                    <a:pt x="658" y="552"/>
                    <a:pt x="658" y="555"/>
                  </a:cubicBezTo>
                  <a:close/>
                  <a:moveTo>
                    <a:pt x="656" y="623"/>
                  </a:moveTo>
                  <a:cubicBezTo>
                    <a:pt x="658" y="626"/>
                    <a:pt x="660" y="630"/>
                    <a:pt x="660" y="633"/>
                  </a:cubicBezTo>
                  <a:cubicBezTo>
                    <a:pt x="656" y="633"/>
                    <a:pt x="657" y="629"/>
                    <a:pt x="655" y="627"/>
                  </a:cubicBezTo>
                  <a:cubicBezTo>
                    <a:pt x="654" y="625"/>
                    <a:pt x="655" y="624"/>
                    <a:pt x="656" y="623"/>
                  </a:cubicBezTo>
                  <a:close/>
                  <a:moveTo>
                    <a:pt x="663" y="649"/>
                  </a:moveTo>
                  <a:cubicBezTo>
                    <a:pt x="665" y="651"/>
                    <a:pt x="667" y="655"/>
                    <a:pt x="669" y="658"/>
                  </a:cubicBezTo>
                  <a:cubicBezTo>
                    <a:pt x="665" y="659"/>
                    <a:pt x="662" y="651"/>
                    <a:pt x="663" y="649"/>
                  </a:cubicBezTo>
                  <a:close/>
                  <a:moveTo>
                    <a:pt x="668" y="393"/>
                  </a:moveTo>
                  <a:cubicBezTo>
                    <a:pt x="671" y="394"/>
                    <a:pt x="671" y="399"/>
                    <a:pt x="670" y="403"/>
                  </a:cubicBezTo>
                  <a:cubicBezTo>
                    <a:pt x="669" y="401"/>
                    <a:pt x="667" y="396"/>
                    <a:pt x="668" y="393"/>
                  </a:cubicBezTo>
                  <a:close/>
                  <a:moveTo>
                    <a:pt x="670" y="461"/>
                  </a:moveTo>
                  <a:cubicBezTo>
                    <a:pt x="673" y="461"/>
                    <a:pt x="672" y="464"/>
                    <a:pt x="674" y="465"/>
                  </a:cubicBezTo>
                  <a:cubicBezTo>
                    <a:pt x="672" y="467"/>
                    <a:pt x="670" y="464"/>
                    <a:pt x="670" y="461"/>
                  </a:cubicBezTo>
                  <a:close/>
                  <a:moveTo>
                    <a:pt x="672" y="591"/>
                  </a:moveTo>
                  <a:cubicBezTo>
                    <a:pt x="674" y="596"/>
                    <a:pt x="679" y="601"/>
                    <a:pt x="678" y="607"/>
                  </a:cubicBezTo>
                  <a:cubicBezTo>
                    <a:pt x="674" y="604"/>
                    <a:pt x="671" y="598"/>
                    <a:pt x="672" y="591"/>
                  </a:cubicBezTo>
                  <a:close/>
                  <a:moveTo>
                    <a:pt x="672" y="528"/>
                  </a:moveTo>
                  <a:cubicBezTo>
                    <a:pt x="672" y="528"/>
                    <a:pt x="673" y="528"/>
                    <a:pt x="673" y="528"/>
                  </a:cubicBezTo>
                  <a:cubicBezTo>
                    <a:pt x="674" y="529"/>
                    <a:pt x="672" y="529"/>
                    <a:pt x="673" y="531"/>
                  </a:cubicBezTo>
                  <a:cubicBezTo>
                    <a:pt x="671" y="531"/>
                    <a:pt x="671" y="529"/>
                    <a:pt x="672" y="528"/>
                  </a:cubicBezTo>
                  <a:close/>
                  <a:moveTo>
                    <a:pt x="675" y="386"/>
                  </a:moveTo>
                  <a:cubicBezTo>
                    <a:pt x="672" y="385"/>
                    <a:pt x="673" y="382"/>
                    <a:pt x="674" y="380"/>
                  </a:cubicBezTo>
                  <a:cubicBezTo>
                    <a:pt x="675" y="381"/>
                    <a:pt x="674" y="384"/>
                    <a:pt x="675" y="386"/>
                  </a:cubicBezTo>
                  <a:close/>
                  <a:moveTo>
                    <a:pt x="673" y="642"/>
                  </a:moveTo>
                  <a:cubicBezTo>
                    <a:pt x="678" y="644"/>
                    <a:pt x="678" y="654"/>
                    <a:pt x="678" y="662"/>
                  </a:cubicBezTo>
                  <a:cubicBezTo>
                    <a:pt x="673" y="656"/>
                    <a:pt x="674" y="649"/>
                    <a:pt x="673" y="642"/>
                  </a:cubicBezTo>
                  <a:close/>
                  <a:moveTo>
                    <a:pt x="678" y="633"/>
                  </a:moveTo>
                  <a:cubicBezTo>
                    <a:pt x="676" y="629"/>
                    <a:pt x="675" y="625"/>
                    <a:pt x="673" y="623"/>
                  </a:cubicBezTo>
                  <a:cubicBezTo>
                    <a:pt x="673" y="621"/>
                    <a:pt x="674" y="621"/>
                    <a:pt x="674" y="620"/>
                  </a:cubicBezTo>
                  <a:cubicBezTo>
                    <a:pt x="678" y="623"/>
                    <a:pt x="678" y="627"/>
                    <a:pt x="678" y="633"/>
                  </a:cubicBezTo>
                  <a:close/>
                  <a:moveTo>
                    <a:pt x="676" y="194"/>
                  </a:moveTo>
                  <a:cubicBezTo>
                    <a:pt x="676" y="194"/>
                    <a:pt x="677" y="194"/>
                    <a:pt x="678" y="194"/>
                  </a:cubicBezTo>
                  <a:cubicBezTo>
                    <a:pt x="678" y="195"/>
                    <a:pt x="678" y="196"/>
                    <a:pt x="678" y="197"/>
                  </a:cubicBezTo>
                  <a:cubicBezTo>
                    <a:pt x="675" y="197"/>
                    <a:pt x="674" y="195"/>
                    <a:pt x="676" y="194"/>
                  </a:cubicBezTo>
                  <a:close/>
                  <a:moveTo>
                    <a:pt x="674" y="214"/>
                  </a:moveTo>
                  <a:cubicBezTo>
                    <a:pt x="674" y="215"/>
                    <a:pt x="673" y="215"/>
                    <a:pt x="673" y="216"/>
                  </a:cubicBezTo>
                  <a:cubicBezTo>
                    <a:pt x="672" y="216"/>
                    <a:pt x="671" y="215"/>
                    <a:pt x="672" y="213"/>
                  </a:cubicBezTo>
                  <a:cubicBezTo>
                    <a:pt x="673" y="213"/>
                    <a:pt x="673" y="214"/>
                    <a:pt x="674" y="214"/>
                  </a:cubicBezTo>
                  <a:close/>
                  <a:moveTo>
                    <a:pt x="673" y="227"/>
                  </a:moveTo>
                  <a:cubicBezTo>
                    <a:pt x="673" y="228"/>
                    <a:pt x="675" y="230"/>
                    <a:pt x="674" y="231"/>
                  </a:cubicBezTo>
                  <a:cubicBezTo>
                    <a:pt x="673" y="230"/>
                    <a:pt x="672" y="229"/>
                    <a:pt x="672" y="227"/>
                  </a:cubicBezTo>
                  <a:cubicBezTo>
                    <a:pt x="672" y="227"/>
                    <a:pt x="673" y="227"/>
                    <a:pt x="673" y="227"/>
                  </a:cubicBezTo>
                  <a:close/>
                  <a:moveTo>
                    <a:pt x="672" y="240"/>
                  </a:moveTo>
                  <a:cubicBezTo>
                    <a:pt x="674" y="241"/>
                    <a:pt x="673" y="243"/>
                    <a:pt x="674" y="245"/>
                  </a:cubicBezTo>
                  <a:cubicBezTo>
                    <a:pt x="672" y="244"/>
                    <a:pt x="670" y="241"/>
                    <a:pt x="672" y="240"/>
                  </a:cubicBezTo>
                  <a:close/>
                  <a:moveTo>
                    <a:pt x="669" y="127"/>
                  </a:moveTo>
                  <a:cubicBezTo>
                    <a:pt x="667" y="125"/>
                    <a:pt x="667" y="121"/>
                    <a:pt x="664" y="120"/>
                  </a:cubicBezTo>
                  <a:cubicBezTo>
                    <a:pt x="664" y="118"/>
                    <a:pt x="665" y="117"/>
                    <a:pt x="667" y="117"/>
                  </a:cubicBezTo>
                  <a:cubicBezTo>
                    <a:pt x="668" y="120"/>
                    <a:pt x="670" y="122"/>
                    <a:pt x="671" y="124"/>
                  </a:cubicBezTo>
                  <a:cubicBezTo>
                    <a:pt x="671" y="125"/>
                    <a:pt x="669" y="125"/>
                    <a:pt x="669" y="127"/>
                  </a:cubicBezTo>
                  <a:close/>
                  <a:moveTo>
                    <a:pt x="670" y="44"/>
                  </a:moveTo>
                  <a:cubicBezTo>
                    <a:pt x="668" y="43"/>
                    <a:pt x="668" y="42"/>
                    <a:pt x="667" y="41"/>
                  </a:cubicBezTo>
                  <a:cubicBezTo>
                    <a:pt x="668" y="39"/>
                    <a:pt x="670" y="42"/>
                    <a:pt x="670" y="44"/>
                  </a:cubicBezTo>
                  <a:close/>
                  <a:moveTo>
                    <a:pt x="667" y="18"/>
                  </a:moveTo>
                  <a:cubicBezTo>
                    <a:pt x="668" y="22"/>
                    <a:pt x="659" y="24"/>
                    <a:pt x="658" y="23"/>
                  </a:cubicBezTo>
                  <a:cubicBezTo>
                    <a:pt x="655" y="28"/>
                    <a:pt x="650" y="29"/>
                    <a:pt x="643" y="29"/>
                  </a:cubicBezTo>
                  <a:cubicBezTo>
                    <a:pt x="642" y="26"/>
                    <a:pt x="639" y="25"/>
                    <a:pt x="637" y="23"/>
                  </a:cubicBezTo>
                  <a:cubicBezTo>
                    <a:pt x="635" y="25"/>
                    <a:pt x="630" y="28"/>
                    <a:pt x="626" y="26"/>
                  </a:cubicBezTo>
                  <a:cubicBezTo>
                    <a:pt x="637" y="18"/>
                    <a:pt x="652" y="19"/>
                    <a:pt x="667" y="18"/>
                  </a:cubicBezTo>
                  <a:close/>
                  <a:moveTo>
                    <a:pt x="626" y="31"/>
                  </a:moveTo>
                  <a:cubicBezTo>
                    <a:pt x="625" y="34"/>
                    <a:pt x="624" y="31"/>
                    <a:pt x="622" y="30"/>
                  </a:cubicBezTo>
                  <a:cubicBezTo>
                    <a:pt x="623" y="29"/>
                    <a:pt x="625" y="31"/>
                    <a:pt x="626" y="31"/>
                  </a:cubicBezTo>
                  <a:close/>
                  <a:moveTo>
                    <a:pt x="621" y="54"/>
                  </a:moveTo>
                  <a:cubicBezTo>
                    <a:pt x="619" y="53"/>
                    <a:pt x="618" y="52"/>
                    <a:pt x="618" y="50"/>
                  </a:cubicBezTo>
                  <a:cubicBezTo>
                    <a:pt x="620" y="50"/>
                    <a:pt x="619" y="49"/>
                    <a:pt x="620" y="48"/>
                  </a:cubicBezTo>
                  <a:cubicBezTo>
                    <a:pt x="623" y="49"/>
                    <a:pt x="623" y="53"/>
                    <a:pt x="621" y="54"/>
                  </a:cubicBezTo>
                  <a:close/>
                  <a:moveTo>
                    <a:pt x="621" y="37"/>
                  </a:moveTo>
                  <a:cubicBezTo>
                    <a:pt x="620" y="37"/>
                    <a:pt x="619" y="37"/>
                    <a:pt x="619" y="38"/>
                  </a:cubicBezTo>
                  <a:cubicBezTo>
                    <a:pt x="616" y="38"/>
                    <a:pt x="616" y="35"/>
                    <a:pt x="614" y="34"/>
                  </a:cubicBezTo>
                  <a:cubicBezTo>
                    <a:pt x="616" y="29"/>
                    <a:pt x="620" y="33"/>
                    <a:pt x="621" y="37"/>
                  </a:cubicBezTo>
                  <a:close/>
                  <a:moveTo>
                    <a:pt x="615" y="42"/>
                  </a:moveTo>
                  <a:cubicBezTo>
                    <a:pt x="614" y="43"/>
                    <a:pt x="614" y="43"/>
                    <a:pt x="614" y="44"/>
                  </a:cubicBezTo>
                  <a:cubicBezTo>
                    <a:pt x="611" y="42"/>
                    <a:pt x="610" y="42"/>
                    <a:pt x="611" y="38"/>
                  </a:cubicBezTo>
                  <a:cubicBezTo>
                    <a:pt x="614" y="38"/>
                    <a:pt x="614" y="40"/>
                    <a:pt x="615" y="42"/>
                  </a:cubicBezTo>
                  <a:close/>
                  <a:moveTo>
                    <a:pt x="606" y="21"/>
                  </a:moveTo>
                  <a:cubicBezTo>
                    <a:pt x="608" y="22"/>
                    <a:pt x="610" y="24"/>
                    <a:pt x="612" y="24"/>
                  </a:cubicBezTo>
                  <a:cubicBezTo>
                    <a:pt x="610" y="27"/>
                    <a:pt x="606" y="28"/>
                    <a:pt x="605" y="24"/>
                  </a:cubicBezTo>
                  <a:cubicBezTo>
                    <a:pt x="604" y="23"/>
                    <a:pt x="606" y="23"/>
                    <a:pt x="606" y="21"/>
                  </a:cubicBezTo>
                  <a:close/>
                  <a:moveTo>
                    <a:pt x="606" y="57"/>
                  </a:moveTo>
                  <a:cubicBezTo>
                    <a:pt x="606" y="58"/>
                    <a:pt x="605" y="60"/>
                    <a:pt x="604" y="60"/>
                  </a:cubicBezTo>
                  <a:cubicBezTo>
                    <a:pt x="601" y="59"/>
                    <a:pt x="601" y="55"/>
                    <a:pt x="599" y="54"/>
                  </a:cubicBezTo>
                  <a:cubicBezTo>
                    <a:pt x="600" y="51"/>
                    <a:pt x="601" y="50"/>
                    <a:pt x="603" y="49"/>
                  </a:cubicBezTo>
                  <a:cubicBezTo>
                    <a:pt x="604" y="50"/>
                    <a:pt x="604" y="51"/>
                    <a:pt x="605" y="53"/>
                  </a:cubicBezTo>
                  <a:cubicBezTo>
                    <a:pt x="604" y="54"/>
                    <a:pt x="603" y="55"/>
                    <a:pt x="602" y="57"/>
                  </a:cubicBezTo>
                  <a:cubicBezTo>
                    <a:pt x="603" y="57"/>
                    <a:pt x="605" y="57"/>
                    <a:pt x="606" y="57"/>
                  </a:cubicBezTo>
                  <a:close/>
                  <a:moveTo>
                    <a:pt x="600" y="33"/>
                  </a:moveTo>
                  <a:cubicBezTo>
                    <a:pt x="600" y="33"/>
                    <a:pt x="601" y="33"/>
                    <a:pt x="602" y="33"/>
                  </a:cubicBezTo>
                  <a:cubicBezTo>
                    <a:pt x="602" y="35"/>
                    <a:pt x="604" y="34"/>
                    <a:pt x="603" y="36"/>
                  </a:cubicBezTo>
                  <a:cubicBezTo>
                    <a:pt x="602" y="35"/>
                    <a:pt x="601" y="34"/>
                    <a:pt x="600" y="33"/>
                  </a:cubicBezTo>
                  <a:close/>
                  <a:moveTo>
                    <a:pt x="603" y="19"/>
                  </a:moveTo>
                  <a:cubicBezTo>
                    <a:pt x="601" y="19"/>
                    <a:pt x="602" y="20"/>
                    <a:pt x="600" y="20"/>
                  </a:cubicBezTo>
                  <a:cubicBezTo>
                    <a:pt x="597" y="19"/>
                    <a:pt x="597" y="14"/>
                    <a:pt x="593" y="13"/>
                  </a:cubicBezTo>
                  <a:cubicBezTo>
                    <a:pt x="595" y="12"/>
                    <a:pt x="602" y="16"/>
                    <a:pt x="603" y="19"/>
                  </a:cubicBezTo>
                  <a:close/>
                  <a:moveTo>
                    <a:pt x="590" y="17"/>
                  </a:moveTo>
                  <a:cubicBezTo>
                    <a:pt x="593" y="18"/>
                    <a:pt x="593" y="21"/>
                    <a:pt x="595" y="23"/>
                  </a:cubicBezTo>
                  <a:cubicBezTo>
                    <a:pt x="595" y="25"/>
                    <a:pt x="593" y="24"/>
                    <a:pt x="593" y="26"/>
                  </a:cubicBezTo>
                  <a:cubicBezTo>
                    <a:pt x="590" y="25"/>
                    <a:pt x="590" y="21"/>
                    <a:pt x="587" y="20"/>
                  </a:cubicBezTo>
                  <a:cubicBezTo>
                    <a:pt x="588" y="19"/>
                    <a:pt x="590" y="18"/>
                    <a:pt x="590" y="17"/>
                  </a:cubicBezTo>
                  <a:close/>
                  <a:moveTo>
                    <a:pt x="587" y="13"/>
                  </a:moveTo>
                  <a:cubicBezTo>
                    <a:pt x="586" y="14"/>
                    <a:pt x="586" y="15"/>
                    <a:pt x="585" y="16"/>
                  </a:cubicBezTo>
                  <a:cubicBezTo>
                    <a:pt x="583" y="15"/>
                    <a:pt x="583" y="13"/>
                    <a:pt x="582" y="11"/>
                  </a:cubicBezTo>
                  <a:cubicBezTo>
                    <a:pt x="584" y="12"/>
                    <a:pt x="585" y="12"/>
                    <a:pt x="587" y="13"/>
                  </a:cubicBezTo>
                  <a:close/>
                  <a:moveTo>
                    <a:pt x="576" y="12"/>
                  </a:moveTo>
                  <a:cubicBezTo>
                    <a:pt x="576" y="12"/>
                    <a:pt x="577" y="12"/>
                    <a:pt x="578" y="12"/>
                  </a:cubicBezTo>
                  <a:cubicBezTo>
                    <a:pt x="578" y="14"/>
                    <a:pt x="579" y="17"/>
                    <a:pt x="581" y="18"/>
                  </a:cubicBezTo>
                  <a:cubicBezTo>
                    <a:pt x="580" y="20"/>
                    <a:pt x="580" y="22"/>
                    <a:pt x="578" y="22"/>
                  </a:cubicBezTo>
                  <a:cubicBezTo>
                    <a:pt x="576" y="19"/>
                    <a:pt x="574" y="16"/>
                    <a:pt x="576" y="12"/>
                  </a:cubicBezTo>
                  <a:close/>
                  <a:moveTo>
                    <a:pt x="579" y="47"/>
                  </a:moveTo>
                  <a:cubicBezTo>
                    <a:pt x="578" y="50"/>
                    <a:pt x="576" y="52"/>
                    <a:pt x="575" y="54"/>
                  </a:cubicBezTo>
                  <a:cubicBezTo>
                    <a:pt x="572" y="52"/>
                    <a:pt x="572" y="48"/>
                    <a:pt x="569" y="45"/>
                  </a:cubicBezTo>
                  <a:cubicBezTo>
                    <a:pt x="571" y="43"/>
                    <a:pt x="573" y="41"/>
                    <a:pt x="574" y="39"/>
                  </a:cubicBezTo>
                  <a:cubicBezTo>
                    <a:pt x="577" y="40"/>
                    <a:pt x="577" y="45"/>
                    <a:pt x="579" y="47"/>
                  </a:cubicBezTo>
                  <a:close/>
                  <a:moveTo>
                    <a:pt x="574" y="27"/>
                  </a:moveTo>
                  <a:cubicBezTo>
                    <a:pt x="570" y="30"/>
                    <a:pt x="567" y="35"/>
                    <a:pt x="562" y="38"/>
                  </a:cubicBezTo>
                  <a:cubicBezTo>
                    <a:pt x="562" y="35"/>
                    <a:pt x="562" y="33"/>
                    <a:pt x="560" y="33"/>
                  </a:cubicBezTo>
                  <a:cubicBezTo>
                    <a:pt x="562" y="29"/>
                    <a:pt x="566" y="22"/>
                    <a:pt x="572" y="18"/>
                  </a:cubicBezTo>
                  <a:cubicBezTo>
                    <a:pt x="572" y="22"/>
                    <a:pt x="573" y="24"/>
                    <a:pt x="574" y="27"/>
                  </a:cubicBezTo>
                  <a:close/>
                  <a:moveTo>
                    <a:pt x="568" y="8"/>
                  </a:moveTo>
                  <a:cubicBezTo>
                    <a:pt x="567" y="10"/>
                    <a:pt x="563" y="11"/>
                    <a:pt x="560" y="11"/>
                  </a:cubicBezTo>
                  <a:cubicBezTo>
                    <a:pt x="561" y="9"/>
                    <a:pt x="565" y="9"/>
                    <a:pt x="568" y="8"/>
                  </a:cubicBezTo>
                  <a:close/>
                  <a:moveTo>
                    <a:pt x="559" y="16"/>
                  </a:moveTo>
                  <a:cubicBezTo>
                    <a:pt x="561" y="17"/>
                    <a:pt x="561" y="15"/>
                    <a:pt x="563" y="15"/>
                  </a:cubicBezTo>
                  <a:cubicBezTo>
                    <a:pt x="562" y="17"/>
                    <a:pt x="560" y="18"/>
                    <a:pt x="559" y="20"/>
                  </a:cubicBezTo>
                  <a:cubicBezTo>
                    <a:pt x="557" y="19"/>
                    <a:pt x="559" y="18"/>
                    <a:pt x="559" y="16"/>
                  </a:cubicBezTo>
                  <a:close/>
                  <a:moveTo>
                    <a:pt x="558" y="47"/>
                  </a:moveTo>
                  <a:cubicBezTo>
                    <a:pt x="559" y="47"/>
                    <a:pt x="560" y="48"/>
                    <a:pt x="560" y="49"/>
                  </a:cubicBezTo>
                  <a:cubicBezTo>
                    <a:pt x="560" y="51"/>
                    <a:pt x="559" y="52"/>
                    <a:pt x="557" y="53"/>
                  </a:cubicBezTo>
                  <a:cubicBezTo>
                    <a:pt x="557" y="50"/>
                    <a:pt x="557" y="49"/>
                    <a:pt x="558" y="47"/>
                  </a:cubicBezTo>
                  <a:close/>
                  <a:moveTo>
                    <a:pt x="554" y="52"/>
                  </a:moveTo>
                  <a:cubicBezTo>
                    <a:pt x="553" y="54"/>
                    <a:pt x="554" y="55"/>
                    <a:pt x="553" y="56"/>
                  </a:cubicBezTo>
                  <a:cubicBezTo>
                    <a:pt x="553" y="56"/>
                    <a:pt x="552" y="56"/>
                    <a:pt x="551" y="56"/>
                  </a:cubicBezTo>
                  <a:cubicBezTo>
                    <a:pt x="551" y="55"/>
                    <a:pt x="552" y="52"/>
                    <a:pt x="554" y="52"/>
                  </a:cubicBezTo>
                  <a:close/>
                  <a:moveTo>
                    <a:pt x="553" y="73"/>
                  </a:moveTo>
                  <a:cubicBezTo>
                    <a:pt x="554" y="75"/>
                    <a:pt x="554" y="78"/>
                    <a:pt x="554" y="80"/>
                  </a:cubicBezTo>
                  <a:cubicBezTo>
                    <a:pt x="553" y="79"/>
                    <a:pt x="553" y="77"/>
                    <a:pt x="551" y="76"/>
                  </a:cubicBezTo>
                  <a:cubicBezTo>
                    <a:pt x="551" y="74"/>
                    <a:pt x="553" y="74"/>
                    <a:pt x="553" y="73"/>
                  </a:cubicBezTo>
                  <a:close/>
                  <a:moveTo>
                    <a:pt x="549" y="89"/>
                  </a:moveTo>
                  <a:cubicBezTo>
                    <a:pt x="549" y="90"/>
                    <a:pt x="549" y="91"/>
                    <a:pt x="549" y="91"/>
                  </a:cubicBezTo>
                  <a:cubicBezTo>
                    <a:pt x="547" y="92"/>
                    <a:pt x="547" y="89"/>
                    <a:pt x="549" y="89"/>
                  </a:cubicBezTo>
                  <a:close/>
                  <a:moveTo>
                    <a:pt x="548" y="93"/>
                  </a:moveTo>
                  <a:cubicBezTo>
                    <a:pt x="550" y="92"/>
                    <a:pt x="550" y="95"/>
                    <a:pt x="549" y="96"/>
                  </a:cubicBezTo>
                  <a:cubicBezTo>
                    <a:pt x="548" y="95"/>
                    <a:pt x="548" y="94"/>
                    <a:pt x="548" y="93"/>
                  </a:cubicBezTo>
                  <a:close/>
                  <a:moveTo>
                    <a:pt x="552" y="127"/>
                  </a:moveTo>
                  <a:cubicBezTo>
                    <a:pt x="549" y="120"/>
                    <a:pt x="549" y="107"/>
                    <a:pt x="549" y="100"/>
                  </a:cubicBezTo>
                  <a:cubicBezTo>
                    <a:pt x="551" y="108"/>
                    <a:pt x="552" y="118"/>
                    <a:pt x="552" y="127"/>
                  </a:cubicBezTo>
                  <a:close/>
                  <a:moveTo>
                    <a:pt x="550" y="155"/>
                  </a:moveTo>
                  <a:cubicBezTo>
                    <a:pt x="550" y="155"/>
                    <a:pt x="551" y="155"/>
                    <a:pt x="551" y="155"/>
                  </a:cubicBezTo>
                  <a:cubicBezTo>
                    <a:pt x="552" y="158"/>
                    <a:pt x="554" y="170"/>
                    <a:pt x="551" y="175"/>
                  </a:cubicBezTo>
                  <a:cubicBezTo>
                    <a:pt x="556" y="182"/>
                    <a:pt x="553" y="196"/>
                    <a:pt x="556" y="204"/>
                  </a:cubicBezTo>
                  <a:cubicBezTo>
                    <a:pt x="555" y="208"/>
                    <a:pt x="553" y="211"/>
                    <a:pt x="550" y="213"/>
                  </a:cubicBezTo>
                  <a:cubicBezTo>
                    <a:pt x="550" y="192"/>
                    <a:pt x="549" y="175"/>
                    <a:pt x="550" y="155"/>
                  </a:cubicBezTo>
                  <a:close/>
                  <a:moveTo>
                    <a:pt x="550" y="217"/>
                  </a:moveTo>
                  <a:cubicBezTo>
                    <a:pt x="552" y="219"/>
                    <a:pt x="554" y="217"/>
                    <a:pt x="555" y="216"/>
                  </a:cubicBezTo>
                  <a:cubicBezTo>
                    <a:pt x="556" y="217"/>
                    <a:pt x="555" y="221"/>
                    <a:pt x="556" y="222"/>
                  </a:cubicBezTo>
                  <a:cubicBezTo>
                    <a:pt x="555" y="222"/>
                    <a:pt x="554" y="222"/>
                    <a:pt x="553" y="222"/>
                  </a:cubicBezTo>
                  <a:cubicBezTo>
                    <a:pt x="553" y="225"/>
                    <a:pt x="555" y="226"/>
                    <a:pt x="556" y="228"/>
                  </a:cubicBezTo>
                  <a:cubicBezTo>
                    <a:pt x="552" y="229"/>
                    <a:pt x="554" y="234"/>
                    <a:pt x="550" y="235"/>
                  </a:cubicBezTo>
                  <a:cubicBezTo>
                    <a:pt x="551" y="229"/>
                    <a:pt x="550" y="225"/>
                    <a:pt x="550" y="217"/>
                  </a:cubicBezTo>
                  <a:close/>
                  <a:moveTo>
                    <a:pt x="550" y="243"/>
                  </a:moveTo>
                  <a:cubicBezTo>
                    <a:pt x="553" y="242"/>
                    <a:pt x="555" y="240"/>
                    <a:pt x="557" y="238"/>
                  </a:cubicBezTo>
                  <a:cubicBezTo>
                    <a:pt x="560" y="246"/>
                    <a:pt x="555" y="254"/>
                    <a:pt x="551" y="256"/>
                  </a:cubicBezTo>
                  <a:cubicBezTo>
                    <a:pt x="550" y="250"/>
                    <a:pt x="551" y="248"/>
                    <a:pt x="550" y="243"/>
                  </a:cubicBezTo>
                  <a:close/>
                  <a:moveTo>
                    <a:pt x="552" y="282"/>
                  </a:moveTo>
                  <a:cubicBezTo>
                    <a:pt x="550" y="274"/>
                    <a:pt x="553" y="265"/>
                    <a:pt x="559" y="261"/>
                  </a:cubicBezTo>
                  <a:cubicBezTo>
                    <a:pt x="561" y="264"/>
                    <a:pt x="560" y="269"/>
                    <a:pt x="561" y="274"/>
                  </a:cubicBezTo>
                  <a:cubicBezTo>
                    <a:pt x="558" y="275"/>
                    <a:pt x="553" y="277"/>
                    <a:pt x="556" y="280"/>
                  </a:cubicBezTo>
                  <a:cubicBezTo>
                    <a:pt x="555" y="281"/>
                    <a:pt x="554" y="281"/>
                    <a:pt x="552" y="282"/>
                  </a:cubicBezTo>
                  <a:close/>
                  <a:moveTo>
                    <a:pt x="552" y="594"/>
                  </a:moveTo>
                  <a:cubicBezTo>
                    <a:pt x="554" y="596"/>
                    <a:pt x="556" y="600"/>
                    <a:pt x="554" y="603"/>
                  </a:cubicBezTo>
                  <a:cubicBezTo>
                    <a:pt x="556" y="605"/>
                    <a:pt x="558" y="609"/>
                    <a:pt x="556" y="613"/>
                  </a:cubicBezTo>
                  <a:cubicBezTo>
                    <a:pt x="552" y="608"/>
                    <a:pt x="549" y="601"/>
                    <a:pt x="552" y="594"/>
                  </a:cubicBezTo>
                  <a:close/>
                  <a:moveTo>
                    <a:pt x="550" y="613"/>
                  </a:moveTo>
                  <a:cubicBezTo>
                    <a:pt x="552" y="614"/>
                    <a:pt x="553" y="617"/>
                    <a:pt x="554" y="619"/>
                  </a:cubicBezTo>
                  <a:cubicBezTo>
                    <a:pt x="555" y="621"/>
                    <a:pt x="553" y="621"/>
                    <a:pt x="553" y="624"/>
                  </a:cubicBezTo>
                  <a:cubicBezTo>
                    <a:pt x="550" y="622"/>
                    <a:pt x="552" y="618"/>
                    <a:pt x="550" y="616"/>
                  </a:cubicBezTo>
                  <a:cubicBezTo>
                    <a:pt x="550" y="614"/>
                    <a:pt x="551" y="615"/>
                    <a:pt x="550" y="613"/>
                  </a:cubicBezTo>
                  <a:close/>
                  <a:moveTo>
                    <a:pt x="550" y="626"/>
                  </a:moveTo>
                  <a:cubicBezTo>
                    <a:pt x="552" y="626"/>
                    <a:pt x="550" y="629"/>
                    <a:pt x="552" y="630"/>
                  </a:cubicBezTo>
                  <a:cubicBezTo>
                    <a:pt x="550" y="631"/>
                    <a:pt x="548" y="628"/>
                    <a:pt x="550" y="626"/>
                  </a:cubicBezTo>
                  <a:close/>
                  <a:moveTo>
                    <a:pt x="551" y="651"/>
                  </a:moveTo>
                  <a:cubicBezTo>
                    <a:pt x="551" y="654"/>
                    <a:pt x="557" y="654"/>
                    <a:pt x="554" y="658"/>
                  </a:cubicBezTo>
                  <a:cubicBezTo>
                    <a:pt x="548" y="652"/>
                    <a:pt x="549" y="644"/>
                    <a:pt x="548" y="638"/>
                  </a:cubicBezTo>
                  <a:cubicBezTo>
                    <a:pt x="550" y="639"/>
                    <a:pt x="554" y="647"/>
                    <a:pt x="551" y="651"/>
                  </a:cubicBezTo>
                  <a:close/>
                  <a:moveTo>
                    <a:pt x="539" y="709"/>
                  </a:moveTo>
                  <a:cubicBezTo>
                    <a:pt x="538" y="710"/>
                    <a:pt x="537" y="710"/>
                    <a:pt x="535" y="710"/>
                  </a:cubicBezTo>
                  <a:cubicBezTo>
                    <a:pt x="534" y="709"/>
                    <a:pt x="533" y="707"/>
                    <a:pt x="532" y="705"/>
                  </a:cubicBezTo>
                  <a:cubicBezTo>
                    <a:pt x="534" y="704"/>
                    <a:pt x="537" y="708"/>
                    <a:pt x="539" y="709"/>
                  </a:cubicBezTo>
                  <a:close/>
                  <a:moveTo>
                    <a:pt x="537" y="726"/>
                  </a:moveTo>
                  <a:cubicBezTo>
                    <a:pt x="537" y="723"/>
                    <a:pt x="535" y="721"/>
                    <a:pt x="535" y="719"/>
                  </a:cubicBezTo>
                  <a:cubicBezTo>
                    <a:pt x="538" y="720"/>
                    <a:pt x="539" y="723"/>
                    <a:pt x="541" y="725"/>
                  </a:cubicBezTo>
                  <a:cubicBezTo>
                    <a:pt x="541" y="726"/>
                    <a:pt x="538" y="725"/>
                    <a:pt x="537" y="726"/>
                  </a:cubicBezTo>
                  <a:close/>
                  <a:moveTo>
                    <a:pt x="540" y="713"/>
                  </a:moveTo>
                  <a:cubicBezTo>
                    <a:pt x="543" y="714"/>
                    <a:pt x="544" y="718"/>
                    <a:pt x="544" y="722"/>
                  </a:cubicBezTo>
                  <a:cubicBezTo>
                    <a:pt x="543" y="719"/>
                    <a:pt x="536" y="716"/>
                    <a:pt x="540" y="713"/>
                  </a:cubicBezTo>
                  <a:close/>
                  <a:moveTo>
                    <a:pt x="545" y="704"/>
                  </a:moveTo>
                  <a:cubicBezTo>
                    <a:pt x="543" y="704"/>
                    <a:pt x="542" y="702"/>
                    <a:pt x="542" y="699"/>
                  </a:cubicBezTo>
                  <a:cubicBezTo>
                    <a:pt x="544" y="699"/>
                    <a:pt x="545" y="697"/>
                    <a:pt x="547" y="699"/>
                  </a:cubicBezTo>
                  <a:cubicBezTo>
                    <a:pt x="547" y="701"/>
                    <a:pt x="546" y="703"/>
                    <a:pt x="545" y="704"/>
                  </a:cubicBezTo>
                  <a:close/>
                  <a:moveTo>
                    <a:pt x="550" y="710"/>
                  </a:moveTo>
                  <a:cubicBezTo>
                    <a:pt x="548" y="710"/>
                    <a:pt x="547" y="709"/>
                    <a:pt x="547" y="707"/>
                  </a:cubicBezTo>
                  <a:cubicBezTo>
                    <a:pt x="548" y="708"/>
                    <a:pt x="550" y="707"/>
                    <a:pt x="550" y="710"/>
                  </a:cubicBezTo>
                  <a:close/>
                  <a:moveTo>
                    <a:pt x="548" y="685"/>
                  </a:moveTo>
                  <a:cubicBezTo>
                    <a:pt x="549" y="685"/>
                    <a:pt x="550" y="685"/>
                    <a:pt x="550" y="685"/>
                  </a:cubicBezTo>
                  <a:cubicBezTo>
                    <a:pt x="550" y="687"/>
                    <a:pt x="551" y="688"/>
                    <a:pt x="551" y="690"/>
                  </a:cubicBezTo>
                  <a:cubicBezTo>
                    <a:pt x="549" y="689"/>
                    <a:pt x="548" y="688"/>
                    <a:pt x="548" y="685"/>
                  </a:cubicBezTo>
                  <a:close/>
                  <a:moveTo>
                    <a:pt x="552" y="725"/>
                  </a:moveTo>
                  <a:cubicBezTo>
                    <a:pt x="550" y="725"/>
                    <a:pt x="551" y="722"/>
                    <a:pt x="551" y="721"/>
                  </a:cubicBezTo>
                  <a:cubicBezTo>
                    <a:pt x="553" y="721"/>
                    <a:pt x="553" y="724"/>
                    <a:pt x="552" y="725"/>
                  </a:cubicBezTo>
                  <a:close/>
                  <a:moveTo>
                    <a:pt x="550" y="671"/>
                  </a:moveTo>
                  <a:cubicBezTo>
                    <a:pt x="550" y="671"/>
                    <a:pt x="551" y="671"/>
                    <a:pt x="551" y="671"/>
                  </a:cubicBezTo>
                  <a:cubicBezTo>
                    <a:pt x="551" y="675"/>
                    <a:pt x="554" y="675"/>
                    <a:pt x="554" y="678"/>
                  </a:cubicBezTo>
                  <a:cubicBezTo>
                    <a:pt x="552" y="676"/>
                    <a:pt x="550" y="675"/>
                    <a:pt x="550" y="671"/>
                  </a:cubicBezTo>
                  <a:close/>
                  <a:moveTo>
                    <a:pt x="555" y="709"/>
                  </a:moveTo>
                  <a:cubicBezTo>
                    <a:pt x="556" y="710"/>
                    <a:pt x="558" y="711"/>
                    <a:pt x="557" y="714"/>
                  </a:cubicBezTo>
                  <a:cubicBezTo>
                    <a:pt x="555" y="713"/>
                    <a:pt x="556" y="711"/>
                    <a:pt x="555" y="709"/>
                  </a:cubicBezTo>
                  <a:close/>
                  <a:moveTo>
                    <a:pt x="557" y="676"/>
                  </a:moveTo>
                  <a:cubicBezTo>
                    <a:pt x="555" y="674"/>
                    <a:pt x="553" y="671"/>
                    <a:pt x="555" y="668"/>
                  </a:cubicBezTo>
                  <a:cubicBezTo>
                    <a:pt x="557" y="670"/>
                    <a:pt x="559" y="674"/>
                    <a:pt x="557" y="676"/>
                  </a:cubicBezTo>
                  <a:close/>
                  <a:moveTo>
                    <a:pt x="557" y="635"/>
                  </a:moveTo>
                  <a:cubicBezTo>
                    <a:pt x="558" y="632"/>
                    <a:pt x="555" y="633"/>
                    <a:pt x="555" y="630"/>
                  </a:cubicBezTo>
                  <a:cubicBezTo>
                    <a:pt x="555" y="628"/>
                    <a:pt x="557" y="627"/>
                    <a:pt x="557" y="625"/>
                  </a:cubicBezTo>
                  <a:cubicBezTo>
                    <a:pt x="561" y="627"/>
                    <a:pt x="561" y="634"/>
                    <a:pt x="557" y="635"/>
                  </a:cubicBezTo>
                  <a:close/>
                  <a:moveTo>
                    <a:pt x="560" y="678"/>
                  </a:moveTo>
                  <a:cubicBezTo>
                    <a:pt x="564" y="679"/>
                    <a:pt x="563" y="684"/>
                    <a:pt x="560" y="685"/>
                  </a:cubicBezTo>
                  <a:cubicBezTo>
                    <a:pt x="559" y="681"/>
                    <a:pt x="559" y="680"/>
                    <a:pt x="560" y="678"/>
                  </a:cubicBezTo>
                  <a:close/>
                  <a:moveTo>
                    <a:pt x="560" y="702"/>
                  </a:moveTo>
                  <a:cubicBezTo>
                    <a:pt x="561" y="700"/>
                    <a:pt x="559" y="699"/>
                    <a:pt x="560" y="697"/>
                  </a:cubicBezTo>
                  <a:cubicBezTo>
                    <a:pt x="561" y="699"/>
                    <a:pt x="563" y="700"/>
                    <a:pt x="563" y="702"/>
                  </a:cubicBezTo>
                  <a:cubicBezTo>
                    <a:pt x="563" y="702"/>
                    <a:pt x="562" y="703"/>
                    <a:pt x="562" y="704"/>
                  </a:cubicBezTo>
                  <a:cubicBezTo>
                    <a:pt x="561" y="703"/>
                    <a:pt x="562" y="701"/>
                    <a:pt x="560" y="702"/>
                  </a:cubicBezTo>
                  <a:close/>
                  <a:moveTo>
                    <a:pt x="563" y="726"/>
                  </a:moveTo>
                  <a:cubicBezTo>
                    <a:pt x="563" y="724"/>
                    <a:pt x="561" y="723"/>
                    <a:pt x="561" y="721"/>
                  </a:cubicBezTo>
                  <a:cubicBezTo>
                    <a:pt x="561" y="721"/>
                    <a:pt x="562" y="720"/>
                    <a:pt x="562" y="720"/>
                  </a:cubicBezTo>
                  <a:cubicBezTo>
                    <a:pt x="564" y="721"/>
                    <a:pt x="565" y="724"/>
                    <a:pt x="566" y="726"/>
                  </a:cubicBezTo>
                  <a:cubicBezTo>
                    <a:pt x="565" y="726"/>
                    <a:pt x="564" y="726"/>
                    <a:pt x="563" y="726"/>
                  </a:cubicBezTo>
                  <a:close/>
                  <a:moveTo>
                    <a:pt x="575" y="728"/>
                  </a:moveTo>
                  <a:cubicBezTo>
                    <a:pt x="571" y="723"/>
                    <a:pt x="569" y="718"/>
                    <a:pt x="566" y="713"/>
                  </a:cubicBezTo>
                  <a:cubicBezTo>
                    <a:pt x="566" y="711"/>
                    <a:pt x="568" y="712"/>
                    <a:pt x="568" y="710"/>
                  </a:cubicBezTo>
                  <a:cubicBezTo>
                    <a:pt x="571" y="715"/>
                    <a:pt x="577" y="722"/>
                    <a:pt x="575" y="728"/>
                  </a:cubicBezTo>
                  <a:close/>
                  <a:moveTo>
                    <a:pt x="575" y="711"/>
                  </a:moveTo>
                  <a:cubicBezTo>
                    <a:pt x="572" y="707"/>
                    <a:pt x="568" y="702"/>
                    <a:pt x="570" y="695"/>
                  </a:cubicBezTo>
                  <a:cubicBezTo>
                    <a:pt x="575" y="697"/>
                    <a:pt x="575" y="706"/>
                    <a:pt x="575" y="711"/>
                  </a:cubicBezTo>
                  <a:close/>
                  <a:moveTo>
                    <a:pt x="571" y="605"/>
                  </a:moveTo>
                  <a:cubicBezTo>
                    <a:pt x="570" y="600"/>
                    <a:pt x="566" y="598"/>
                    <a:pt x="567" y="594"/>
                  </a:cubicBezTo>
                  <a:cubicBezTo>
                    <a:pt x="568" y="594"/>
                    <a:pt x="569" y="594"/>
                    <a:pt x="569" y="594"/>
                  </a:cubicBezTo>
                  <a:cubicBezTo>
                    <a:pt x="570" y="597"/>
                    <a:pt x="573" y="599"/>
                    <a:pt x="574" y="601"/>
                  </a:cubicBezTo>
                  <a:cubicBezTo>
                    <a:pt x="574" y="603"/>
                    <a:pt x="573" y="605"/>
                    <a:pt x="571" y="605"/>
                  </a:cubicBezTo>
                  <a:close/>
                  <a:moveTo>
                    <a:pt x="577" y="593"/>
                  </a:moveTo>
                  <a:cubicBezTo>
                    <a:pt x="576" y="591"/>
                    <a:pt x="573" y="589"/>
                    <a:pt x="573" y="586"/>
                  </a:cubicBezTo>
                  <a:cubicBezTo>
                    <a:pt x="579" y="588"/>
                    <a:pt x="577" y="578"/>
                    <a:pt x="577" y="575"/>
                  </a:cubicBezTo>
                  <a:cubicBezTo>
                    <a:pt x="578" y="575"/>
                    <a:pt x="578" y="577"/>
                    <a:pt x="580" y="577"/>
                  </a:cubicBezTo>
                  <a:cubicBezTo>
                    <a:pt x="580" y="583"/>
                    <a:pt x="579" y="589"/>
                    <a:pt x="577" y="593"/>
                  </a:cubicBezTo>
                  <a:close/>
                  <a:moveTo>
                    <a:pt x="580" y="559"/>
                  </a:moveTo>
                  <a:cubicBezTo>
                    <a:pt x="578" y="555"/>
                    <a:pt x="581" y="554"/>
                    <a:pt x="579" y="549"/>
                  </a:cubicBezTo>
                  <a:cubicBezTo>
                    <a:pt x="581" y="550"/>
                    <a:pt x="581" y="549"/>
                    <a:pt x="582" y="549"/>
                  </a:cubicBezTo>
                  <a:cubicBezTo>
                    <a:pt x="581" y="546"/>
                    <a:pt x="582" y="542"/>
                    <a:pt x="585" y="541"/>
                  </a:cubicBezTo>
                  <a:cubicBezTo>
                    <a:pt x="583" y="547"/>
                    <a:pt x="585" y="555"/>
                    <a:pt x="580" y="559"/>
                  </a:cubicBezTo>
                  <a:close/>
                  <a:moveTo>
                    <a:pt x="582" y="537"/>
                  </a:moveTo>
                  <a:cubicBezTo>
                    <a:pt x="582" y="534"/>
                    <a:pt x="581" y="531"/>
                    <a:pt x="583" y="527"/>
                  </a:cubicBezTo>
                  <a:cubicBezTo>
                    <a:pt x="585" y="527"/>
                    <a:pt x="585" y="530"/>
                    <a:pt x="587" y="530"/>
                  </a:cubicBezTo>
                  <a:cubicBezTo>
                    <a:pt x="587" y="534"/>
                    <a:pt x="585" y="536"/>
                    <a:pt x="582" y="537"/>
                  </a:cubicBezTo>
                  <a:close/>
                  <a:moveTo>
                    <a:pt x="585" y="515"/>
                  </a:moveTo>
                  <a:cubicBezTo>
                    <a:pt x="585" y="514"/>
                    <a:pt x="585" y="514"/>
                    <a:pt x="584" y="514"/>
                  </a:cubicBezTo>
                  <a:cubicBezTo>
                    <a:pt x="586" y="506"/>
                    <a:pt x="584" y="498"/>
                    <a:pt x="590" y="494"/>
                  </a:cubicBezTo>
                  <a:cubicBezTo>
                    <a:pt x="590" y="490"/>
                    <a:pt x="591" y="491"/>
                    <a:pt x="593" y="488"/>
                  </a:cubicBezTo>
                  <a:cubicBezTo>
                    <a:pt x="592" y="488"/>
                    <a:pt x="592" y="487"/>
                    <a:pt x="592" y="487"/>
                  </a:cubicBezTo>
                  <a:cubicBezTo>
                    <a:pt x="590" y="486"/>
                    <a:pt x="590" y="488"/>
                    <a:pt x="588" y="487"/>
                  </a:cubicBezTo>
                  <a:cubicBezTo>
                    <a:pt x="587" y="483"/>
                    <a:pt x="590" y="482"/>
                    <a:pt x="588" y="478"/>
                  </a:cubicBezTo>
                  <a:cubicBezTo>
                    <a:pt x="590" y="477"/>
                    <a:pt x="590" y="479"/>
                    <a:pt x="591" y="478"/>
                  </a:cubicBezTo>
                  <a:cubicBezTo>
                    <a:pt x="591" y="477"/>
                    <a:pt x="587" y="477"/>
                    <a:pt x="590" y="476"/>
                  </a:cubicBezTo>
                  <a:cubicBezTo>
                    <a:pt x="590" y="474"/>
                    <a:pt x="591" y="478"/>
                    <a:pt x="593" y="476"/>
                  </a:cubicBezTo>
                  <a:cubicBezTo>
                    <a:pt x="595" y="471"/>
                    <a:pt x="593" y="466"/>
                    <a:pt x="597" y="463"/>
                  </a:cubicBezTo>
                  <a:cubicBezTo>
                    <a:pt x="596" y="478"/>
                    <a:pt x="594" y="491"/>
                    <a:pt x="590" y="505"/>
                  </a:cubicBezTo>
                  <a:cubicBezTo>
                    <a:pt x="592" y="508"/>
                    <a:pt x="589" y="512"/>
                    <a:pt x="585" y="515"/>
                  </a:cubicBezTo>
                  <a:close/>
                  <a:moveTo>
                    <a:pt x="595" y="457"/>
                  </a:moveTo>
                  <a:cubicBezTo>
                    <a:pt x="597" y="452"/>
                    <a:pt x="599" y="444"/>
                    <a:pt x="602" y="439"/>
                  </a:cubicBezTo>
                  <a:cubicBezTo>
                    <a:pt x="602" y="446"/>
                    <a:pt x="602" y="455"/>
                    <a:pt x="595" y="457"/>
                  </a:cubicBezTo>
                  <a:close/>
                  <a:moveTo>
                    <a:pt x="599" y="433"/>
                  </a:moveTo>
                  <a:cubicBezTo>
                    <a:pt x="601" y="430"/>
                    <a:pt x="598" y="429"/>
                    <a:pt x="598" y="426"/>
                  </a:cubicBezTo>
                  <a:cubicBezTo>
                    <a:pt x="602" y="422"/>
                    <a:pt x="604" y="417"/>
                    <a:pt x="607" y="412"/>
                  </a:cubicBezTo>
                  <a:cubicBezTo>
                    <a:pt x="608" y="420"/>
                    <a:pt x="603" y="428"/>
                    <a:pt x="599" y="433"/>
                  </a:cubicBezTo>
                  <a:close/>
                  <a:moveTo>
                    <a:pt x="597" y="420"/>
                  </a:moveTo>
                  <a:cubicBezTo>
                    <a:pt x="596" y="418"/>
                    <a:pt x="597" y="416"/>
                    <a:pt x="596" y="412"/>
                  </a:cubicBezTo>
                  <a:cubicBezTo>
                    <a:pt x="597" y="412"/>
                    <a:pt x="598" y="412"/>
                    <a:pt x="599" y="412"/>
                  </a:cubicBezTo>
                  <a:cubicBezTo>
                    <a:pt x="601" y="406"/>
                    <a:pt x="598" y="404"/>
                    <a:pt x="600" y="398"/>
                  </a:cubicBezTo>
                  <a:cubicBezTo>
                    <a:pt x="601" y="398"/>
                    <a:pt x="603" y="400"/>
                    <a:pt x="603" y="398"/>
                  </a:cubicBezTo>
                  <a:cubicBezTo>
                    <a:pt x="604" y="400"/>
                    <a:pt x="605" y="403"/>
                    <a:pt x="607" y="405"/>
                  </a:cubicBezTo>
                  <a:cubicBezTo>
                    <a:pt x="604" y="410"/>
                    <a:pt x="600" y="415"/>
                    <a:pt x="597" y="420"/>
                  </a:cubicBezTo>
                  <a:close/>
                  <a:moveTo>
                    <a:pt x="611" y="393"/>
                  </a:moveTo>
                  <a:cubicBezTo>
                    <a:pt x="607" y="393"/>
                    <a:pt x="605" y="394"/>
                    <a:pt x="604" y="396"/>
                  </a:cubicBezTo>
                  <a:cubicBezTo>
                    <a:pt x="602" y="391"/>
                    <a:pt x="607" y="386"/>
                    <a:pt x="609" y="381"/>
                  </a:cubicBezTo>
                  <a:cubicBezTo>
                    <a:pt x="608" y="379"/>
                    <a:pt x="606" y="379"/>
                    <a:pt x="606" y="376"/>
                  </a:cubicBezTo>
                  <a:cubicBezTo>
                    <a:pt x="606" y="374"/>
                    <a:pt x="608" y="374"/>
                    <a:pt x="608" y="372"/>
                  </a:cubicBezTo>
                  <a:cubicBezTo>
                    <a:pt x="612" y="376"/>
                    <a:pt x="615" y="385"/>
                    <a:pt x="611" y="393"/>
                  </a:cubicBezTo>
                  <a:close/>
                  <a:moveTo>
                    <a:pt x="612" y="372"/>
                  </a:moveTo>
                  <a:cubicBezTo>
                    <a:pt x="615" y="371"/>
                    <a:pt x="615" y="377"/>
                    <a:pt x="617" y="379"/>
                  </a:cubicBezTo>
                  <a:cubicBezTo>
                    <a:pt x="614" y="381"/>
                    <a:pt x="614" y="374"/>
                    <a:pt x="612" y="372"/>
                  </a:cubicBezTo>
                  <a:close/>
                  <a:moveTo>
                    <a:pt x="616" y="354"/>
                  </a:moveTo>
                  <a:cubicBezTo>
                    <a:pt x="613" y="349"/>
                    <a:pt x="608" y="345"/>
                    <a:pt x="613" y="338"/>
                  </a:cubicBezTo>
                  <a:cubicBezTo>
                    <a:pt x="618" y="340"/>
                    <a:pt x="621" y="350"/>
                    <a:pt x="616" y="354"/>
                  </a:cubicBezTo>
                  <a:close/>
                  <a:moveTo>
                    <a:pt x="619" y="333"/>
                  </a:moveTo>
                  <a:cubicBezTo>
                    <a:pt x="619" y="335"/>
                    <a:pt x="618" y="332"/>
                    <a:pt x="617" y="332"/>
                  </a:cubicBezTo>
                  <a:cubicBezTo>
                    <a:pt x="617" y="331"/>
                    <a:pt x="618" y="330"/>
                    <a:pt x="619" y="329"/>
                  </a:cubicBezTo>
                  <a:cubicBezTo>
                    <a:pt x="620" y="329"/>
                    <a:pt x="618" y="333"/>
                    <a:pt x="619" y="333"/>
                  </a:cubicBezTo>
                  <a:close/>
                  <a:moveTo>
                    <a:pt x="618" y="303"/>
                  </a:moveTo>
                  <a:cubicBezTo>
                    <a:pt x="618" y="301"/>
                    <a:pt x="616" y="300"/>
                    <a:pt x="616" y="299"/>
                  </a:cubicBezTo>
                  <a:cubicBezTo>
                    <a:pt x="616" y="290"/>
                    <a:pt x="626" y="298"/>
                    <a:pt x="618" y="303"/>
                  </a:cubicBezTo>
                  <a:close/>
                  <a:moveTo>
                    <a:pt x="625" y="331"/>
                  </a:moveTo>
                  <a:cubicBezTo>
                    <a:pt x="627" y="332"/>
                    <a:pt x="628" y="334"/>
                    <a:pt x="629" y="337"/>
                  </a:cubicBezTo>
                  <a:cubicBezTo>
                    <a:pt x="627" y="338"/>
                    <a:pt x="627" y="342"/>
                    <a:pt x="623" y="343"/>
                  </a:cubicBezTo>
                  <a:cubicBezTo>
                    <a:pt x="623" y="341"/>
                    <a:pt x="622" y="337"/>
                    <a:pt x="621" y="334"/>
                  </a:cubicBezTo>
                  <a:cubicBezTo>
                    <a:pt x="623" y="333"/>
                    <a:pt x="625" y="334"/>
                    <a:pt x="625" y="331"/>
                  </a:cubicBezTo>
                  <a:close/>
                  <a:moveTo>
                    <a:pt x="622" y="351"/>
                  </a:moveTo>
                  <a:cubicBezTo>
                    <a:pt x="625" y="351"/>
                    <a:pt x="623" y="354"/>
                    <a:pt x="625" y="354"/>
                  </a:cubicBezTo>
                  <a:cubicBezTo>
                    <a:pt x="625" y="355"/>
                    <a:pt x="624" y="356"/>
                    <a:pt x="622" y="357"/>
                  </a:cubicBezTo>
                  <a:cubicBezTo>
                    <a:pt x="621" y="356"/>
                    <a:pt x="622" y="354"/>
                    <a:pt x="622" y="351"/>
                  </a:cubicBezTo>
                  <a:close/>
                  <a:moveTo>
                    <a:pt x="622" y="362"/>
                  </a:moveTo>
                  <a:cubicBezTo>
                    <a:pt x="624" y="361"/>
                    <a:pt x="625" y="360"/>
                    <a:pt x="625" y="357"/>
                  </a:cubicBezTo>
                  <a:cubicBezTo>
                    <a:pt x="633" y="359"/>
                    <a:pt x="626" y="366"/>
                    <a:pt x="624" y="368"/>
                  </a:cubicBezTo>
                  <a:cubicBezTo>
                    <a:pt x="622" y="367"/>
                    <a:pt x="622" y="365"/>
                    <a:pt x="622" y="362"/>
                  </a:cubicBezTo>
                  <a:close/>
                  <a:moveTo>
                    <a:pt x="628" y="395"/>
                  </a:moveTo>
                  <a:cubicBezTo>
                    <a:pt x="626" y="390"/>
                    <a:pt x="621" y="385"/>
                    <a:pt x="624" y="381"/>
                  </a:cubicBezTo>
                  <a:cubicBezTo>
                    <a:pt x="628" y="382"/>
                    <a:pt x="628" y="386"/>
                    <a:pt x="631" y="389"/>
                  </a:cubicBezTo>
                  <a:cubicBezTo>
                    <a:pt x="630" y="391"/>
                    <a:pt x="629" y="393"/>
                    <a:pt x="628" y="395"/>
                  </a:cubicBezTo>
                  <a:close/>
                  <a:moveTo>
                    <a:pt x="636" y="396"/>
                  </a:moveTo>
                  <a:cubicBezTo>
                    <a:pt x="638" y="401"/>
                    <a:pt x="634" y="405"/>
                    <a:pt x="634" y="409"/>
                  </a:cubicBezTo>
                  <a:cubicBezTo>
                    <a:pt x="632" y="407"/>
                    <a:pt x="632" y="403"/>
                    <a:pt x="630" y="400"/>
                  </a:cubicBezTo>
                  <a:cubicBezTo>
                    <a:pt x="631" y="398"/>
                    <a:pt x="634" y="395"/>
                    <a:pt x="636" y="396"/>
                  </a:cubicBezTo>
                  <a:close/>
                  <a:moveTo>
                    <a:pt x="631" y="412"/>
                  </a:moveTo>
                  <a:cubicBezTo>
                    <a:pt x="634" y="413"/>
                    <a:pt x="634" y="417"/>
                    <a:pt x="633" y="420"/>
                  </a:cubicBezTo>
                  <a:cubicBezTo>
                    <a:pt x="635" y="422"/>
                    <a:pt x="636" y="422"/>
                    <a:pt x="639" y="421"/>
                  </a:cubicBezTo>
                  <a:cubicBezTo>
                    <a:pt x="640" y="426"/>
                    <a:pt x="638" y="427"/>
                    <a:pt x="636" y="429"/>
                  </a:cubicBezTo>
                  <a:cubicBezTo>
                    <a:pt x="637" y="439"/>
                    <a:pt x="645" y="444"/>
                    <a:pt x="643" y="455"/>
                  </a:cubicBezTo>
                  <a:cubicBezTo>
                    <a:pt x="641" y="456"/>
                    <a:pt x="642" y="454"/>
                    <a:pt x="640" y="454"/>
                  </a:cubicBezTo>
                  <a:cubicBezTo>
                    <a:pt x="639" y="453"/>
                    <a:pt x="639" y="455"/>
                    <a:pt x="637" y="455"/>
                  </a:cubicBezTo>
                  <a:cubicBezTo>
                    <a:pt x="637" y="460"/>
                    <a:pt x="640" y="463"/>
                    <a:pt x="637" y="467"/>
                  </a:cubicBezTo>
                  <a:cubicBezTo>
                    <a:pt x="634" y="449"/>
                    <a:pt x="632" y="430"/>
                    <a:pt x="631" y="412"/>
                  </a:cubicBezTo>
                  <a:close/>
                  <a:moveTo>
                    <a:pt x="637" y="469"/>
                  </a:moveTo>
                  <a:cubicBezTo>
                    <a:pt x="644" y="470"/>
                    <a:pt x="642" y="478"/>
                    <a:pt x="639" y="483"/>
                  </a:cubicBezTo>
                  <a:cubicBezTo>
                    <a:pt x="637" y="481"/>
                    <a:pt x="639" y="474"/>
                    <a:pt x="637" y="469"/>
                  </a:cubicBezTo>
                  <a:close/>
                  <a:moveTo>
                    <a:pt x="645" y="488"/>
                  </a:moveTo>
                  <a:cubicBezTo>
                    <a:pt x="645" y="489"/>
                    <a:pt x="646" y="489"/>
                    <a:pt x="646" y="489"/>
                  </a:cubicBezTo>
                  <a:cubicBezTo>
                    <a:pt x="646" y="494"/>
                    <a:pt x="642" y="496"/>
                    <a:pt x="642" y="501"/>
                  </a:cubicBezTo>
                  <a:cubicBezTo>
                    <a:pt x="637" y="498"/>
                    <a:pt x="641" y="491"/>
                    <a:pt x="645" y="488"/>
                  </a:cubicBezTo>
                  <a:close/>
                  <a:moveTo>
                    <a:pt x="642" y="510"/>
                  </a:moveTo>
                  <a:cubicBezTo>
                    <a:pt x="647" y="515"/>
                    <a:pt x="643" y="524"/>
                    <a:pt x="648" y="528"/>
                  </a:cubicBezTo>
                  <a:cubicBezTo>
                    <a:pt x="648" y="532"/>
                    <a:pt x="646" y="533"/>
                    <a:pt x="645" y="536"/>
                  </a:cubicBezTo>
                  <a:cubicBezTo>
                    <a:pt x="643" y="526"/>
                    <a:pt x="643" y="520"/>
                    <a:pt x="642" y="510"/>
                  </a:cubicBezTo>
                  <a:close/>
                  <a:moveTo>
                    <a:pt x="648" y="548"/>
                  </a:moveTo>
                  <a:cubicBezTo>
                    <a:pt x="650" y="550"/>
                    <a:pt x="647" y="551"/>
                    <a:pt x="647" y="553"/>
                  </a:cubicBezTo>
                  <a:cubicBezTo>
                    <a:pt x="645" y="552"/>
                    <a:pt x="648" y="550"/>
                    <a:pt x="648" y="548"/>
                  </a:cubicBezTo>
                  <a:close/>
                  <a:moveTo>
                    <a:pt x="649" y="589"/>
                  </a:moveTo>
                  <a:cubicBezTo>
                    <a:pt x="649" y="577"/>
                    <a:pt x="647" y="573"/>
                    <a:pt x="647" y="563"/>
                  </a:cubicBezTo>
                  <a:cubicBezTo>
                    <a:pt x="649" y="564"/>
                    <a:pt x="651" y="562"/>
                    <a:pt x="652" y="561"/>
                  </a:cubicBezTo>
                  <a:cubicBezTo>
                    <a:pt x="654" y="563"/>
                    <a:pt x="655" y="564"/>
                    <a:pt x="655" y="567"/>
                  </a:cubicBezTo>
                  <a:cubicBezTo>
                    <a:pt x="653" y="568"/>
                    <a:pt x="653" y="570"/>
                    <a:pt x="652" y="570"/>
                  </a:cubicBezTo>
                  <a:cubicBezTo>
                    <a:pt x="653" y="577"/>
                    <a:pt x="654" y="585"/>
                    <a:pt x="649" y="589"/>
                  </a:cubicBezTo>
                  <a:close/>
                  <a:moveTo>
                    <a:pt x="646" y="683"/>
                  </a:moveTo>
                  <a:cubicBezTo>
                    <a:pt x="646" y="680"/>
                    <a:pt x="651" y="674"/>
                    <a:pt x="651" y="671"/>
                  </a:cubicBezTo>
                  <a:cubicBezTo>
                    <a:pt x="652" y="671"/>
                    <a:pt x="651" y="669"/>
                    <a:pt x="653" y="670"/>
                  </a:cubicBezTo>
                  <a:cubicBezTo>
                    <a:pt x="653" y="668"/>
                    <a:pt x="653" y="667"/>
                    <a:pt x="654" y="665"/>
                  </a:cubicBezTo>
                  <a:cubicBezTo>
                    <a:pt x="655" y="666"/>
                    <a:pt x="655" y="667"/>
                    <a:pt x="656" y="669"/>
                  </a:cubicBezTo>
                  <a:cubicBezTo>
                    <a:pt x="655" y="670"/>
                    <a:pt x="654" y="670"/>
                    <a:pt x="653" y="671"/>
                  </a:cubicBezTo>
                  <a:cubicBezTo>
                    <a:pt x="659" y="679"/>
                    <a:pt x="650" y="685"/>
                    <a:pt x="648" y="692"/>
                  </a:cubicBezTo>
                  <a:cubicBezTo>
                    <a:pt x="645" y="691"/>
                    <a:pt x="650" y="689"/>
                    <a:pt x="648" y="686"/>
                  </a:cubicBezTo>
                  <a:cubicBezTo>
                    <a:pt x="645" y="688"/>
                    <a:pt x="645" y="686"/>
                    <a:pt x="646" y="683"/>
                  </a:cubicBezTo>
                  <a:close/>
                  <a:moveTo>
                    <a:pt x="652" y="693"/>
                  </a:moveTo>
                  <a:cubicBezTo>
                    <a:pt x="654" y="694"/>
                    <a:pt x="654" y="695"/>
                    <a:pt x="654" y="697"/>
                  </a:cubicBezTo>
                  <a:cubicBezTo>
                    <a:pt x="652" y="697"/>
                    <a:pt x="651" y="694"/>
                    <a:pt x="652" y="693"/>
                  </a:cubicBezTo>
                  <a:close/>
                  <a:moveTo>
                    <a:pt x="652" y="713"/>
                  </a:moveTo>
                  <a:cubicBezTo>
                    <a:pt x="651" y="712"/>
                    <a:pt x="650" y="711"/>
                    <a:pt x="650" y="709"/>
                  </a:cubicBezTo>
                  <a:cubicBezTo>
                    <a:pt x="651" y="710"/>
                    <a:pt x="653" y="711"/>
                    <a:pt x="652" y="713"/>
                  </a:cubicBezTo>
                  <a:close/>
                  <a:moveTo>
                    <a:pt x="649" y="714"/>
                  </a:moveTo>
                  <a:cubicBezTo>
                    <a:pt x="649" y="716"/>
                    <a:pt x="648" y="716"/>
                    <a:pt x="646" y="716"/>
                  </a:cubicBezTo>
                  <a:cubicBezTo>
                    <a:pt x="646" y="715"/>
                    <a:pt x="648" y="713"/>
                    <a:pt x="649" y="714"/>
                  </a:cubicBezTo>
                  <a:close/>
                  <a:moveTo>
                    <a:pt x="633" y="681"/>
                  </a:moveTo>
                  <a:cubicBezTo>
                    <a:pt x="630" y="688"/>
                    <a:pt x="626" y="696"/>
                    <a:pt x="624" y="704"/>
                  </a:cubicBezTo>
                  <a:cubicBezTo>
                    <a:pt x="621" y="702"/>
                    <a:pt x="620" y="698"/>
                    <a:pt x="618" y="695"/>
                  </a:cubicBezTo>
                  <a:cubicBezTo>
                    <a:pt x="617" y="696"/>
                    <a:pt x="615" y="695"/>
                    <a:pt x="615" y="696"/>
                  </a:cubicBezTo>
                  <a:cubicBezTo>
                    <a:pt x="617" y="690"/>
                    <a:pt x="623" y="682"/>
                    <a:pt x="633" y="681"/>
                  </a:cubicBezTo>
                  <a:close/>
                  <a:moveTo>
                    <a:pt x="602" y="734"/>
                  </a:moveTo>
                  <a:cubicBezTo>
                    <a:pt x="603" y="729"/>
                    <a:pt x="603" y="724"/>
                    <a:pt x="605" y="716"/>
                  </a:cubicBezTo>
                  <a:cubicBezTo>
                    <a:pt x="610" y="723"/>
                    <a:pt x="618" y="731"/>
                    <a:pt x="620" y="738"/>
                  </a:cubicBezTo>
                  <a:cubicBezTo>
                    <a:pt x="615" y="738"/>
                    <a:pt x="606" y="738"/>
                    <a:pt x="602" y="734"/>
                  </a:cubicBezTo>
                  <a:close/>
                  <a:moveTo>
                    <a:pt x="608" y="709"/>
                  </a:moveTo>
                  <a:cubicBezTo>
                    <a:pt x="609" y="705"/>
                    <a:pt x="611" y="701"/>
                    <a:pt x="613" y="697"/>
                  </a:cubicBezTo>
                  <a:cubicBezTo>
                    <a:pt x="615" y="704"/>
                    <a:pt x="620" y="709"/>
                    <a:pt x="620" y="716"/>
                  </a:cubicBezTo>
                  <a:cubicBezTo>
                    <a:pt x="626" y="720"/>
                    <a:pt x="626" y="730"/>
                    <a:pt x="631" y="736"/>
                  </a:cubicBezTo>
                  <a:cubicBezTo>
                    <a:pt x="621" y="731"/>
                    <a:pt x="619" y="714"/>
                    <a:pt x="608" y="709"/>
                  </a:cubicBezTo>
                  <a:close/>
                  <a:moveTo>
                    <a:pt x="630" y="725"/>
                  </a:moveTo>
                  <a:cubicBezTo>
                    <a:pt x="632" y="726"/>
                    <a:pt x="638" y="731"/>
                    <a:pt x="637" y="735"/>
                  </a:cubicBezTo>
                  <a:cubicBezTo>
                    <a:pt x="633" y="734"/>
                    <a:pt x="633" y="728"/>
                    <a:pt x="630" y="725"/>
                  </a:cubicBezTo>
                  <a:close/>
                  <a:moveTo>
                    <a:pt x="633" y="719"/>
                  </a:moveTo>
                  <a:cubicBezTo>
                    <a:pt x="630" y="716"/>
                    <a:pt x="624" y="710"/>
                    <a:pt x="628" y="704"/>
                  </a:cubicBezTo>
                  <a:cubicBezTo>
                    <a:pt x="634" y="711"/>
                    <a:pt x="636" y="720"/>
                    <a:pt x="641" y="728"/>
                  </a:cubicBezTo>
                  <a:cubicBezTo>
                    <a:pt x="638" y="729"/>
                    <a:pt x="635" y="723"/>
                    <a:pt x="633" y="719"/>
                  </a:cubicBezTo>
                  <a:close/>
                  <a:moveTo>
                    <a:pt x="641" y="710"/>
                  </a:moveTo>
                  <a:cubicBezTo>
                    <a:pt x="634" y="704"/>
                    <a:pt x="627" y="692"/>
                    <a:pt x="637" y="686"/>
                  </a:cubicBezTo>
                  <a:cubicBezTo>
                    <a:pt x="641" y="687"/>
                    <a:pt x="641" y="693"/>
                    <a:pt x="639" y="696"/>
                  </a:cubicBezTo>
                  <a:cubicBezTo>
                    <a:pt x="641" y="700"/>
                    <a:pt x="643" y="704"/>
                    <a:pt x="641" y="710"/>
                  </a:cubicBezTo>
                  <a:close/>
                  <a:moveTo>
                    <a:pt x="648" y="734"/>
                  </a:moveTo>
                  <a:cubicBezTo>
                    <a:pt x="647" y="732"/>
                    <a:pt x="647" y="730"/>
                    <a:pt x="645" y="728"/>
                  </a:cubicBezTo>
                  <a:cubicBezTo>
                    <a:pt x="645" y="726"/>
                    <a:pt x="647" y="727"/>
                    <a:pt x="646" y="725"/>
                  </a:cubicBezTo>
                  <a:cubicBezTo>
                    <a:pt x="650" y="726"/>
                    <a:pt x="652" y="730"/>
                    <a:pt x="654" y="734"/>
                  </a:cubicBezTo>
                  <a:cubicBezTo>
                    <a:pt x="651" y="733"/>
                    <a:pt x="650" y="734"/>
                    <a:pt x="648" y="734"/>
                  </a:cubicBezTo>
                  <a:close/>
                  <a:moveTo>
                    <a:pt x="655" y="706"/>
                  </a:moveTo>
                  <a:cubicBezTo>
                    <a:pt x="654" y="706"/>
                    <a:pt x="654" y="705"/>
                    <a:pt x="653" y="705"/>
                  </a:cubicBezTo>
                  <a:cubicBezTo>
                    <a:pt x="653" y="703"/>
                    <a:pt x="655" y="702"/>
                    <a:pt x="657" y="701"/>
                  </a:cubicBezTo>
                  <a:cubicBezTo>
                    <a:pt x="656" y="703"/>
                    <a:pt x="656" y="705"/>
                    <a:pt x="655" y="706"/>
                  </a:cubicBezTo>
                  <a:close/>
                  <a:moveTo>
                    <a:pt x="657" y="722"/>
                  </a:moveTo>
                  <a:cubicBezTo>
                    <a:pt x="656" y="721"/>
                    <a:pt x="657" y="718"/>
                    <a:pt x="658" y="717"/>
                  </a:cubicBezTo>
                  <a:cubicBezTo>
                    <a:pt x="660" y="718"/>
                    <a:pt x="658" y="721"/>
                    <a:pt x="657" y="722"/>
                  </a:cubicBezTo>
                  <a:close/>
                  <a:moveTo>
                    <a:pt x="654" y="692"/>
                  </a:moveTo>
                  <a:cubicBezTo>
                    <a:pt x="654" y="688"/>
                    <a:pt x="657" y="687"/>
                    <a:pt x="657" y="684"/>
                  </a:cubicBezTo>
                  <a:cubicBezTo>
                    <a:pt x="659" y="685"/>
                    <a:pt x="660" y="687"/>
                    <a:pt x="661" y="689"/>
                  </a:cubicBezTo>
                  <a:cubicBezTo>
                    <a:pt x="659" y="691"/>
                    <a:pt x="656" y="691"/>
                    <a:pt x="654" y="692"/>
                  </a:cubicBezTo>
                  <a:close/>
                  <a:moveTo>
                    <a:pt x="660" y="707"/>
                  </a:moveTo>
                  <a:cubicBezTo>
                    <a:pt x="662" y="708"/>
                    <a:pt x="663" y="711"/>
                    <a:pt x="662" y="713"/>
                  </a:cubicBezTo>
                  <a:cubicBezTo>
                    <a:pt x="659" y="713"/>
                    <a:pt x="658" y="709"/>
                    <a:pt x="660" y="707"/>
                  </a:cubicBezTo>
                  <a:close/>
                  <a:moveTo>
                    <a:pt x="662" y="731"/>
                  </a:moveTo>
                  <a:cubicBezTo>
                    <a:pt x="662" y="729"/>
                    <a:pt x="664" y="728"/>
                    <a:pt x="664" y="726"/>
                  </a:cubicBezTo>
                  <a:cubicBezTo>
                    <a:pt x="662" y="725"/>
                    <a:pt x="663" y="728"/>
                    <a:pt x="661" y="728"/>
                  </a:cubicBezTo>
                  <a:cubicBezTo>
                    <a:pt x="661" y="725"/>
                    <a:pt x="662" y="724"/>
                    <a:pt x="663" y="722"/>
                  </a:cubicBezTo>
                  <a:cubicBezTo>
                    <a:pt x="664" y="723"/>
                    <a:pt x="664" y="725"/>
                    <a:pt x="666" y="725"/>
                  </a:cubicBezTo>
                  <a:cubicBezTo>
                    <a:pt x="665" y="727"/>
                    <a:pt x="664" y="730"/>
                    <a:pt x="662" y="731"/>
                  </a:cubicBezTo>
                  <a:close/>
                  <a:moveTo>
                    <a:pt x="666" y="716"/>
                  </a:moveTo>
                  <a:cubicBezTo>
                    <a:pt x="668" y="716"/>
                    <a:pt x="667" y="719"/>
                    <a:pt x="669" y="720"/>
                  </a:cubicBezTo>
                  <a:cubicBezTo>
                    <a:pt x="668" y="721"/>
                    <a:pt x="664" y="717"/>
                    <a:pt x="666" y="716"/>
                  </a:cubicBezTo>
                  <a:close/>
                  <a:moveTo>
                    <a:pt x="667" y="670"/>
                  </a:moveTo>
                  <a:cubicBezTo>
                    <a:pt x="667" y="670"/>
                    <a:pt x="668" y="670"/>
                    <a:pt x="669" y="670"/>
                  </a:cubicBezTo>
                  <a:cubicBezTo>
                    <a:pt x="668" y="673"/>
                    <a:pt x="672" y="675"/>
                    <a:pt x="671" y="678"/>
                  </a:cubicBezTo>
                  <a:cubicBezTo>
                    <a:pt x="669" y="676"/>
                    <a:pt x="664" y="672"/>
                    <a:pt x="667" y="670"/>
                  </a:cubicBezTo>
                  <a:close/>
                  <a:moveTo>
                    <a:pt x="670" y="738"/>
                  </a:moveTo>
                  <a:cubicBezTo>
                    <a:pt x="669" y="737"/>
                    <a:pt x="673" y="736"/>
                    <a:pt x="675" y="735"/>
                  </a:cubicBezTo>
                  <a:cubicBezTo>
                    <a:pt x="675" y="736"/>
                    <a:pt x="675" y="737"/>
                    <a:pt x="676" y="737"/>
                  </a:cubicBezTo>
                  <a:cubicBezTo>
                    <a:pt x="674" y="738"/>
                    <a:pt x="672" y="737"/>
                    <a:pt x="670" y="738"/>
                  </a:cubicBezTo>
                  <a:close/>
                  <a:moveTo>
                    <a:pt x="676" y="696"/>
                  </a:moveTo>
                  <a:cubicBezTo>
                    <a:pt x="678" y="697"/>
                    <a:pt x="677" y="700"/>
                    <a:pt x="679" y="701"/>
                  </a:cubicBezTo>
                  <a:cubicBezTo>
                    <a:pt x="677" y="702"/>
                    <a:pt x="676" y="698"/>
                    <a:pt x="676" y="696"/>
                  </a:cubicBezTo>
                  <a:close/>
                  <a:moveTo>
                    <a:pt x="689" y="727"/>
                  </a:moveTo>
                  <a:cubicBezTo>
                    <a:pt x="689" y="730"/>
                    <a:pt x="690" y="730"/>
                    <a:pt x="690" y="732"/>
                  </a:cubicBezTo>
                  <a:cubicBezTo>
                    <a:pt x="689" y="733"/>
                    <a:pt x="687" y="729"/>
                    <a:pt x="686" y="728"/>
                  </a:cubicBezTo>
                  <a:cubicBezTo>
                    <a:pt x="686" y="726"/>
                    <a:pt x="689" y="727"/>
                    <a:pt x="689" y="727"/>
                  </a:cubicBezTo>
                  <a:close/>
                  <a:moveTo>
                    <a:pt x="680" y="736"/>
                  </a:moveTo>
                  <a:cubicBezTo>
                    <a:pt x="680" y="733"/>
                    <a:pt x="678" y="732"/>
                    <a:pt x="679" y="729"/>
                  </a:cubicBezTo>
                  <a:cubicBezTo>
                    <a:pt x="682" y="730"/>
                    <a:pt x="682" y="734"/>
                    <a:pt x="684" y="737"/>
                  </a:cubicBezTo>
                  <a:cubicBezTo>
                    <a:pt x="682" y="737"/>
                    <a:pt x="682" y="735"/>
                    <a:pt x="680" y="736"/>
                  </a:cubicBezTo>
                  <a:close/>
                  <a:moveTo>
                    <a:pt x="682" y="708"/>
                  </a:moveTo>
                  <a:cubicBezTo>
                    <a:pt x="681" y="707"/>
                    <a:pt x="680" y="705"/>
                    <a:pt x="679" y="702"/>
                  </a:cubicBezTo>
                  <a:cubicBezTo>
                    <a:pt x="681" y="704"/>
                    <a:pt x="682" y="706"/>
                    <a:pt x="682" y="708"/>
                  </a:cubicBezTo>
                  <a:close/>
                  <a:moveTo>
                    <a:pt x="680" y="576"/>
                  </a:moveTo>
                  <a:cubicBezTo>
                    <a:pt x="679" y="576"/>
                    <a:pt x="678" y="576"/>
                    <a:pt x="676" y="576"/>
                  </a:cubicBezTo>
                  <a:cubicBezTo>
                    <a:pt x="678" y="575"/>
                    <a:pt x="677" y="572"/>
                    <a:pt x="677" y="570"/>
                  </a:cubicBezTo>
                  <a:cubicBezTo>
                    <a:pt x="677" y="569"/>
                    <a:pt x="679" y="572"/>
                    <a:pt x="680" y="572"/>
                  </a:cubicBezTo>
                  <a:cubicBezTo>
                    <a:pt x="680" y="573"/>
                    <a:pt x="680" y="575"/>
                    <a:pt x="680" y="576"/>
                  </a:cubicBezTo>
                  <a:close/>
                  <a:moveTo>
                    <a:pt x="676" y="542"/>
                  </a:moveTo>
                  <a:cubicBezTo>
                    <a:pt x="676" y="538"/>
                    <a:pt x="678" y="534"/>
                    <a:pt x="682" y="533"/>
                  </a:cubicBezTo>
                  <a:cubicBezTo>
                    <a:pt x="682" y="538"/>
                    <a:pt x="679" y="540"/>
                    <a:pt x="676" y="542"/>
                  </a:cubicBezTo>
                  <a:close/>
                  <a:moveTo>
                    <a:pt x="680" y="561"/>
                  </a:moveTo>
                  <a:cubicBezTo>
                    <a:pt x="675" y="556"/>
                    <a:pt x="677" y="547"/>
                    <a:pt x="680" y="543"/>
                  </a:cubicBezTo>
                  <a:cubicBezTo>
                    <a:pt x="684" y="547"/>
                    <a:pt x="680" y="555"/>
                    <a:pt x="680" y="561"/>
                  </a:cubicBezTo>
                  <a:close/>
                  <a:moveTo>
                    <a:pt x="679" y="527"/>
                  </a:moveTo>
                  <a:cubicBezTo>
                    <a:pt x="679" y="522"/>
                    <a:pt x="672" y="512"/>
                    <a:pt x="681" y="509"/>
                  </a:cubicBezTo>
                  <a:cubicBezTo>
                    <a:pt x="678" y="496"/>
                    <a:pt x="676" y="487"/>
                    <a:pt x="678" y="474"/>
                  </a:cubicBezTo>
                  <a:cubicBezTo>
                    <a:pt x="680" y="478"/>
                    <a:pt x="680" y="482"/>
                    <a:pt x="680" y="487"/>
                  </a:cubicBezTo>
                  <a:cubicBezTo>
                    <a:pt x="680" y="495"/>
                    <a:pt x="682" y="503"/>
                    <a:pt x="683" y="510"/>
                  </a:cubicBezTo>
                  <a:cubicBezTo>
                    <a:pt x="683" y="516"/>
                    <a:pt x="683" y="524"/>
                    <a:pt x="679" y="527"/>
                  </a:cubicBezTo>
                  <a:close/>
                  <a:moveTo>
                    <a:pt x="679" y="450"/>
                  </a:moveTo>
                  <a:cubicBezTo>
                    <a:pt x="679" y="448"/>
                    <a:pt x="681" y="448"/>
                    <a:pt x="682" y="447"/>
                  </a:cubicBezTo>
                  <a:cubicBezTo>
                    <a:pt x="683" y="446"/>
                    <a:pt x="682" y="448"/>
                    <a:pt x="684" y="448"/>
                  </a:cubicBezTo>
                  <a:cubicBezTo>
                    <a:pt x="683" y="450"/>
                    <a:pt x="680" y="450"/>
                    <a:pt x="679" y="450"/>
                  </a:cubicBezTo>
                  <a:close/>
                  <a:moveTo>
                    <a:pt x="684" y="435"/>
                  </a:moveTo>
                  <a:cubicBezTo>
                    <a:pt x="679" y="432"/>
                    <a:pt x="681" y="427"/>
                    <a:pt x="682" y="423"/>
                  </a:cubicBezTo>
                  <a:cubicBezTo>
                    <a:pt x="682" y="423"/>
                    <a:pt x="683" y="423"/>
                    <a:pt x="684" y="423"/>
                  </a:cubicBezTo>
                  <a:cubicBezTo>
                    <a:pt x="684" y="426"/>
                    <a:pt x="683" y="431"/>
                    <a:pt x="684" y="435"/>
                  </a:cubicBezTo>
                  <a:close/>
                  <a:moveTo>
                    <a:pt x="683" y="417"/>
                  </a:moveTo>
                  <a:cubicBezTo>
                    <a:pt x="680" y="411"/>
                    <a:pt x="685" y="402"/>
                    <a:pt x="682" y="396"/>
                  </a:cubicBezTo>
                  <a:cubicBezTo>
                    <a:pt x="683" y="394"/>
                    <a:pt x="684" y="397"/>
                    <a:pt x="684" y="394"/>
                  </a:cubicBezTo>
                  <a:cubicBezTo>
                    <a:pt x="685" y="398"/>
                    <a:pt x="685" y="412"/>
                    <a:pt x="683" y="417"/>
                  </a:cubicBezTo>
                  <a:close/>
                  <a:moveTo>
                    <a:pt x="683" y="387"/>
                  </a:moveTo>
                  <a:cubicBezTo>
                    <a:pt x="683" y="386"/>
                    <a:pt x="684" y="384"/>
                    <a:pt x="685" y="384"/>
                  </a:cubicBezTo>
                  <a:cubicBezTo>
                    <a:pt x="686" y="385"/>
                    <a:pt x="684" y="387"/>
                    <a:pt x="683" y="387"/>
                  </a:cubicBezTo>
                  <a:close/>
                  <a:moveTo>
                    <a:pt x="685" y="383"/>
                  </a:moveTo>
                  <a:cubicBezTo>
                    <a:pt x="684" y="380"/>
                    <a:pt x="684" y="377"/>
                    <a:pt x="685" y="374"/>
                  </a:cubicBezTo>
                  <a:cubicBezTo>
                    <a:pt x="687" y="377"/>
                    <a:pt x="685" y="380"/>
                    <a:pt x="685" y="383"/>
                  </a:cubicBezTo>
                  <a:close/>
                  <a:moveTo>
                    <a:pt x="686" y="374"/>
                  </a:moveTo>
                  <a:cubicBezTo>
                    <a:pt x="684" y="373"/>
                    <a:pt x="685" y="371"/>
                    <a:pt x="684" y="371"/>
                  </a:cubicBezTo>
                  <a:cubicBezTo>
                    <a:pt x="685" y="370"/>
                    <a:pt x="684" y="366"/>
                    <a:pt x="686" y="363"/>
                  </a:cubicBezTo>
                  <a:cubicBezTo>
                    <a:pt x="688" y="365"/>
                    <a:pt x="686" y="372"/>
                    <a:pt x="686" y="374"/>
                  </a:cubicBezTo>
                  <a:close/>
                  <a:moveTo>
                    <a:pt x="688" y="331"/>
                  </a:moveTo>
                  <a:cubicBezTo>
                    <a:pt x="691" y="340"/>
                    <a:pt x="686" y="350"/>
                    <a:pt x="687" y="363"/>
                  </a:cubicBezTo>
                  <a:cubicBezTo>
                    <a:pt x="683" y="355"/>
                    <a:pt x="688" y="342"/>
                    <a:pt x="686" y="333"/>
                  </a:cubicBezTo>
                  <a:cubicBezTo>
                    <a:pt x="687" y="333"/>
                    <a:pt x="687" y="332"/>
                    <a:pt x="688" y="331"/>
                  </a:cubicBezTo>
                  <a:close/>
                  <a:moveTo>
                    <a:pt x="684" y="273"/>
                  </a:moveTo>
                  <a:cubicBezTo>
                    <a:pt x="684" y="272"/>
                    <a:pt x="684" y="271"/>
                    <a:pt x="684" y="271"/>
                  </a:cubicBezTo>
                  <a:cubicBezTo>
                    <a:pt x="686" y="271"/>
                    <a:pt x="686" y="270"/>
                    <a:pt x="687" y="271"/>
                  </a:cubicBezTo>
                  <a:cubicBezTo>
                    <a:pt x="687" y="272"/>
                    <a:pt x="685" y="272"/>
                    <a:pt x="684" y="273"/>
                  </a:cubicBezTo>
                  <a:close/>
                  <a:moveTo>
                    <a:pt x="687" y="164"/>
                  </a:moveTo>
                  <a:cubicBezTo>
                    <a:pt x="684" y="160"/>
                    <a:pt x="688" y="153"/>
                    <a:pt x="688" y="147"/>
                  </a:cubicBezTo>
                  <a:cubicBezTo>
                    <a:pt x="689" y="151"/>
                    <a:pt x="688" y="162"/>
                    <a:pt x="687" y="164"/>
                  </a:cubicBezTo>
                  <a:close/>
                  <a:moveTo>
                    <a:pt x="689" y="85"/>
                  </a:moveTo>
                  <a:cubicBezTo>
                    <a:pt x="690" y="82"/>
                    <a:pt x="688" y="81"/>
                    <a:pt x="688" y="78"/>
                  </a:cubicBezTo>
                  <a:cubicBezTo>
                    <a:pt x="690" y="79"/>
                    <a:pt x="689" y="84"/>
                    <a:pt x="692" y="85"/>
                  </a:cubicBezTo>
                  <a:cubicBezTo>
                    <a:pt x="692" y="86"/>
                    <a:pt x="690" y="85"/>
                    <a:pt x="689" y="85"/>
                  </a:cubicBezTo>
                  <a:close/>
                  <a:moveTo>
                    <a:pt x="692" y="147"/>
                  </a:moveTo>
                  <a:cubicBezTo>
                    <a:pt x="691" y="144"/>
                    <a:pt x="691" y="134"/>
                    <a:pt x="692" y="131"/>
                  </a:cubicBezTo>
                  <a:cubicBezTo>
                    <a:pt x="693" y="136"/>
                    <a:pt x="693" y="141"/>
                    <a:pt x="692" y="147"/>
                  </a:cubicBezTo>
                  <a:close/>
                  <a:moveTo>
                    <a:pt x="695" y="50"/>
                  </a:moveTo>
                  <a:cubicBezTo>
                    <a:pt x="691" y="46"/>
                    <a:pt x="688" y="37"/>
                    <a:pt x="689" y="32"/>
                  </a:cubicBezTo>
                  <a:cubicBezTo>
                    <a:pt x="692" y="31"/>
                    <a:pt x="696" y="35"/>
                    <a:pt x="700" y="36"/>
                  </a:cubicBezTo>
                  <a:cubicBezTo>
                    <a:pt x="698" y="41"/>
                    <a:pt x="701" y="45"/>
                    <a:pt x="701" y="50"/>
                  </a:cubicBezTo>
                  <a:cubicBezTo>
                    <a:pt x="699" y="49"/>
                    <a:pt x="697" y="48"/>
                    <a:pt x="695" y="50"/>
                  </a:cubicBezTo>
                  <a:close/>
                  <a:moveTo>
                    <a:pt x="701" y="51"/>
                  </a:moveTo>
                  <a:cubicBezTo>
                    <a:pt x="701" y="52"/>
                    <a:pt x="701" y="53"/>
                    <a:pt x="703" y="53"/>
                  </a:cubicBezTo>
                  <a:cubicBezTo>
                    <a:pt x="701" y="58"/>
                    <a:pt x="705" y="59"/>
                    <a:pt x="704" y="64"/>
                  </a:cubicBezTo>
                  <a:cubicBezTo>
                    <a:pt x="701" y="61"/>
                    <a:pt x="698" y="56"/>
                    <a:pt x="701" y="51"/>
                  </a:cubicBezTo>
                  <a:close/>
                  <a:moveTo>
                    <a:pt x="701" y="131"/>
                  </a:moveTo>
                  <a:cubicBezTo>
                    <a:pt x="699" y="121"/>
                    <a:pt x="702" y="109"/>
                    <a:pt x="701" y="96"/>
                  </a:cubicBezTo>
                  <a:cubicBezTo>
                    <a:pt x="704" y="98"/>
                    <a:pt x="704" y="102"/>
                    <a:pt x="706" y="104"/>
                  </a:cubicBezTo>
                  <a:cubicBezTo>
                    <a:pt x="701" y="109"/>
                    <a:pt x="709" y="128"/>
                    <a:pt x="701" y="131"/>
                  </a:cubicBezTo>
                  <a:close/>
                  <a:moveTo>
                    <a:pt x="710" y="91"/>
                  </a:moveTo>
                  <a:cubicBezTo>
                    <a:pt x="714" y="94"/>
                    <a:pt x="713" y="100"/>
                    <a:pt x="716" y="105"/>
                  </a:cubicBezTo>
                  <a:cubicBezTo>
                    <a:pt x="713" y="103"/>
                    <a:pt x="711" y="96"/>
                    <a:pt x="710" y="91"/>
                  </a:cubicBezTo>
                  <a:close/>
                  <a:moveTo>
                    <a:pt x="719" y="75"/>
                  </a:moveTo>
                  <a:cubicBezTo>
                    <a:pt x="726" y="90"/>
                    <a:pt x="731" y="108"/>
                    <a:pt x="734" y="124"/>
                  </a:cubicBezTo>
                  <a:cubicBezTo>
                    <a:pt x="729" y="108"/>
                    <a:pt x="722" y="94"/>
                    <a:pt x="719" y="75"/>
                  </a:cubicBezTo>
                  <a:close/>
                  <a:moveTo>
                    <a:pt x="734" y="343"/>
                  </a:moveTo>
                  <a:cubicBezTo>
                    <a:pt x="736" y="345"/>
                    <a:pt x="735" y="350"/>
                    <a:pt x="734" y="352"/>
                  </a:cubicBezTo>
                  <a:cubicBezTo>
                    <a:pt x="731" y="351"/>
                    <a:pt x="731" y="353"/>
                    <a:pt x="730" y="353"/>
                  </a:cubicBezTo>
                  <a:cubicBezTo>
                    <a:pt x="730" y="349"/>
                    <a:pt x="732" y="346"/>
                    <a:pt x="734" y="343"/>
                  </a:cubicBezTo>
                  <a:close/>
                  <a:moveTo>
                    <a:pt x="732" y="399"/>
                  </a:moveTo>
                  <a:cubicBezTo>
                    <a:pt x="729" y="384"/>
                    <a:pt x="731" y="371"/>
                    <a:pt x="730" y="355"/>
                  </a:cubicBezTo>
                  <a:cubicBezTo>
                    <a:pt x="734" y="363"/>
                    <a:pt x="735" y="372"/>
                    <a:pt x="736" y="382"/>
                  </a:cubicBezTo>
                  <a:cubicBezTo>
                    <a:pt x="732" y="386"/>
                    <a:pt x="733" y="394"/>
                    <a:pt x="732" y="399"/>
                  </a:cubicBezTo>
                  <a:close/>
                  <a:moveTo>
                    <a:pt x="742" y="408"/>
                  </a:moveTo>
                  <a:cubicBezTo>
                    <a:pt x="740" y="408"/>
                    <a:pt x="742" y="410"/>
                    <a:pt x="740" y="409"/>
                  </a:cubicBezTo>
                  <a:cubicBezTo>
                    <a:pt x="739" y="405"/>
                    <a:pt x="740" y="404"/>
                    <a:pt x="739" y="399"/>
                  </a:cubicBezTo>
                  <a:cubicBezTo>
                    <a:pt x="741" y="401"/>
                    <a:pt x="742" y="404"/>
                    <a:pt x="742" y="408"/>
                  </a:cubicBezTo>
                  <a:close/>
                  <a:moveTo>
                    <a:pt x="747" y="225"/>
                  </a:moveTo>
                  <a:cubicBezTo>
                    <a:pt x="745" y="220"/>
                    <a:pt x="745" y="210"/>
                    <a:pt x="749" y="207"/>
                  </a:cubicBezTo>
                  <a:cubicBezTo>
                    <a:pt x="749" y="214"/>
                    <a:pt x="749" y="218"/>
                    <a:pt x="747" y="225"/>
                  </a:cubicBezTo>
                  <a:close/>
                  <a:moveTo>
                    <a:pt x="751" y="232"/>
                  </a:moveTo>
                  <a:cubicBezTo>
                    <a:pt x="749" y="230"/>
                    <a:pt x="753" y="228"/>
                    <a:pt x="751" y="227"/>
                  </a:cubicBezTo>
                  <a:cubicBezTo>
                    <a:pt x="751" y="226"/>
                    <a:pt x="752" y="226"/>
                    <a:pt x="753" y="226"/>
                  </a:cubicBezTo>
                  <a:cubicBezTo>
                    <a:pt x="753" y="228"/>
                    <a:pt x="752" y="230"/>
                    <a:pt x="751" y="232"/>
                  </a:cubicBezTo>
                  <a:close/>
                  <a:moveTo>
                    <a:pt x="755" y="208"/>
                  </a:moveTo>
                  <a:cubicBezTo>
                    <a:pt x="754" y="207"/>
                    <a:pt x="755" y="204"/>
                    <a:pt x="754" y="204"/>
                  </a:cubicBezTo>
                  <a:cubicBezTo>
                    <a:pt x="755" y="202"/>
                    <a:pt x="755" y="206"/>
                    <a:pt x="756" y="206"/>
                  </a:cubicBezTo>
                  <a:cubicBezTo>
                    <a:pt x="756" y="207"/>
                    <a:pt x="756" y="208"/>
                    <a:pt x="755" y="20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26" name="组合 25"/>
          <p:cNvGrpSpPr/>
          <p:nvPr/>
        </p:nvGrpSpPr>
        <p:grpSpPr>
          <a:xfrm>
            <a:off x="7843488" y="3270092"/>
            <a:ext cx="3319500" cy="1059971"/>
            <a:chOff x="8291427" y="2152368"/>
            <a:chExt cx="3319500" cy="1059971"/>
          </a:xfrm>
        </p:grpSpPr>
        <p:sp>
          <p:nvSpPr>
            <p:cNvPr id="27" name="矩形 26"/>
            <p:cNvSpPr/>
            <p:nvPr/>
          </p:nvSpPr>
          <p:spPr>
            <a:xfrm>
              <a:off x="8291427" y="2152368"/>
              <a:ext cx="1867371" cy="40011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r"/>
              <a:r>
                <a:rPr lang="en-US" altLang="zh-CN" sz="2000" dirty="0">
                  <a:solidFill>
                    <a:schemeClr val="accent1"/>
                  </a:solidFill>
                  <a:latin typeface="+mj-ea"/>
                  <a:ea typeface="+mj-ea"/>
                </a:rPr>
                <a:t>Lorem Ipsum </a:t>
              </a:r>
              <a:endParaRPr lang="zh-CN" altLang="en-US" sz="2000" dirty="0">
                <a:solidFill>
                  <a:schemeClr val="accent1"/>
                </a:solidFill>
                <a:latin typeface="+mj-ea"/>
                <a:ea typeface="+mj-ea"/>
              </a:endParaRPr>
            </a:p>
          </p:txBody>
        </p:sp>
        <p:sp>
          <p:nvSpPr>
            <p:cNvPr id="28" name="矩形 27"/>
            <p:cNvSpPr/>
            <p:nvPr/>
          </p:nvSpPr>
          <p:spPr>
            <a:xfrm>
              <a:off x="8291427" y="2552478"/>
              <a:ext cx="3319500" cy="65986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20000"/>
                </a:lnSpc>
              </a:pPr>
              <a:r>
                <a:rPr lang="en-US" altLang="zh-CN" sz="16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Lorem Ipsum is simply dummy text of the printing. </a:t>
              </a:r>
              <a:endParaRPr lang="zh-CN" altLang="en-US" sz="16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29" name="组合 28"/>
          <p:cNvGrpSpPr/>
          <p:nvPr/>
        </p:nvGrpSpPr>
        <p:grpSpPr>
          <a:xfrm>
            <a:off x="1029013" y="3270092"/>
            <a:ext cx="3319500" cy="1083374"/>
            <a:chOff x="486239" y="2152368"/>
            <a:chExt cx="3319500" cy="1083374"/>
          </a:xfrm>
        </p:grpSpPr>
        <p:sp>
          <p:nvSpPr>
            <p:cNvPr id="30" name="矩形 29"/>
            <p:cNvSpPr/>
            <p:nvPr/>
          </p:nvSpPr>
          <p:spPr>
            <a:xfrm>
              <a:off x="1938368" y="2152368"/>
              <a:ext cx="1867371" cy="40011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r"/>
              <a:r>
                <a:rPr lang="en-US" altLang="zh-CN" sz="2000" dirty="0">
                  <a:solidFill>
                    <a:schemeClr val="accent1"/>
                  </a:solidFill>
                  <a:latin typeface="+mj-ea"/>
                  <a:ea typeface="+mj-ea"/>
                </a:rPr>
                <a:t>Lorem Ipsum </a:t>
              </a:r>
              <a:endParaRPr lang="zh-CN" altLang="en-US" sz="2000" dirty="0">
                <a:solidFill>
                  <a:schemeClr val="accent1"/>
                </a:solidFill>
                <a:latin typeface="+mj-ea"/>
                <a:ea typeface="+mj-ea"/>
              </a:endParaRPr>
            </a:p>
          </p:txBody>
        </p:sp>
        <p:sp>
          <p:nvSpPr>
            <p:cNvPr id="31" name="矩形 30"/>
            <p:cNvSpPr/>
            <p:nvPr/>
          </p:nvSpPr>
          <p:spPr>
            <a:xfrm>
              <a:off x="486239" y="2552478"/>
              <a:ext cx="3319500" cy="683264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r">
                <a:lnSpc>
                  <a:spcPct val="120000"/>
                </a:lnSpc>
              </a:pPr>
              <a:r>
                <a:rPr lang="en-US" altLang="zh-CN" sz="16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Lorem Ipsum is simply dummy text of the printing. </a:t>
              </a:r>
              <a:endParaRPr lang="zh-CN" altLang="en-US" sz="16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32" name="组合 31"/>
          <p:cNvGrpSpPr/>
          <p:nvPr/>
        </p:nvGrpSpPr>
        <p:grpSpPr>
          <a:xfrm>
            <a:off x="7843488" y="4542662"/>
            <a:ext cx="3319500" cy="1059971"/>
            <a:chOff x="8291427" y="2152368"/>
            <a:chExt cx="3319500" cy="1059971"/>
          </a:xfrm>
        </p:grpSpPr>
        <p:sp>
          <p:nvSpPr>
            <p:cNvPr id="33" name="矩形 32"/>
            <p:cNvSpPr/>
            <p:nvPr/>
          </p:nvSpPr>
          <p:spPr>
            <a:xfrm>
              <a:off x="8291427" y="2152368"/>
              <a:ext cx="1867371" cy="40011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r"/>
              <a:r>
                <a:rPr lang="en-US" altLang="zh-CN" sz="2000" dirty="0">
                  <a:solidFill>
                    <a:schemeClr val="accent1"/>
                  </a:solidFill>
                  <a:latin typeface="+mj-ea"/>
                  <a:ea typeface="+mj-ea"/>
                </a:rPr>
                <a:t>Lorem Ipsum </a:t>
              </a:r>
              <a:endParaRPr lang="zh-CN" altLang="en-US" sz="2000" dirty="0">
                <a:solidFill>
                  <a:schemeClr val="accent1"/>
                </a:solidFill>
                <a:latin typeface="+mj-ea"/>
                <a:ea typeface="+mj-ea"/>
              </a:endParaRPr>
            </a:p>
          </p:txBody>
        </p:sp>
        <p:sp>
          <p:nvSpPr>
            <p:cNvPr id="34" name="矩形 33"/>
            <p:cNvSpPr/>
            <p:nvPr/>
          </p:nvSpPr>
          <p:spPr>
            <a:xfrm>
              <a:off x="8291427" y="2552478"/>
              <a:ext cx="3319500" cy="65986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20000"/>
                </a:lnSpc>
              </a:pPr>
              <a:r>
                <a:rPr lang="en-US" altLang="zh-CN" sz="16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Lorem Ipsum is simply dummy text of the printing. </a:t>
              </a:r>
              <a:endParaRPr lang="zh-CN" altLang="en-US" sz="16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35" name="组合 34"/>
          <p:cNvGrpSpPr/>
          <p:nvPr/>
        </p:nvGrpSpPr>
        <p:grpSpPr>
          <a:xfrm>
            <a:off x="1029013" y="4542662"/>
            <a:ext cx="3319500" cy="1059971"/>
            <a:chOff x="486239" y="2152368"/>
            <a:chExt cx="3319500" cy="1059971"/>
          </a:xfrm>
        </p:grpSpPr>
        <p:sp>
          <p:nvSpPr>
            <p:cNvPr id="36" name="矩形 35"/>
            <p:cNvSpPr/>
            <p:nvPr/>
          </p:nvSpPr>
          <p:spPr>
            <a:xfrm>
              <a:off x="1938368" y="2152368"/>
              <a:ext cx="1867371" cy="40011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r"/>
              <a:r>
                <a:rPr lang="en-US" altLang="zh-CN" sz="2000" dirty="0">
                  <a:solidFill>
                    <a:schemeClr val="accent1"/>
                  </a:solidFill>
                  <a:latin typeface="+mj-ea"/>
                  <a:ea typeface="+mj-ea"/>
                </a:rPr>
                <a:t>Lorem Ipsum </a:t>
              </a:r>
              <a:endParaRPr lang="zh-CN" altLang="en-US" sz="2000" dirty="0">
                <a:solidFill>
                  <a:schemeClr val="accent1"/>
                </a:solidFill>
                <a:latin typeface="+mj-ea"/>
                <a:ea typeface="+mj-ea"/>
              </a:endParaRPr>
            </a:p>
          </p:txBody>
        </p:sp>
        <p:sp>
          <p:nvSpPr>
            <p:cNvPr id="37" name="矩形 36"/>
            <p:cNvSpPr/>
            <p:nvPr/>
          </p:nvSpPr>
          <p:spPr>
            <a:xfrm>
              <a:off x="486239" y="2552478"/>
              <a:ext cx="3319500" cy="65986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r">
                <a:lnSpc>
                  <a:spcPct val="120000"/>
                </a:lnSpc>
              </a:pPr>
              <a:r>
                <a:rPr lang="en-US" altLang="zh-CN" sz="16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Lorem Ipsum is simply dummy text of the printing. </a:t>
              </a:r>
              <a:endParaRPr lang="zh-CN" altLang="en-US" sz="16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sp>
        <p:nvSpPr>
          <p:cNvPr id="40" name="矩形 39"/>
          <p:cNvSpPr/>
          <p:nvPr/>
        </p:nvSpPr>
        <p:spPr>
          <a:xfrm>
            <a:off x="4599576" y="1526008"/>
            <a:ext cx="2992849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zh-CN" sz="2000" dirty="0">
                <a:solidFill>
                  <a:schemeClr val="accent1"/>
                </a:solidFill>
                <a:latin typeface="+mj-lt"/>
              </a:rPr>
              <a:t>BUSINESS TEMPLATE</a:t>
            </a:r>
            <a:endParaRPr lang="zh-CN" altLang="en-US" sz="2000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41" name="矩形 40"/>
          <p:cNvSpPr/>
          <p:nvPr/>
        </p:nvSpPr>
        <p:spPr>
          <a:xfrm>
            <a:off x="1898171" y="1987673"/>
            <a:ext cx="8395658" cy="68326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20000"/>
              </a:lnSpc>
            </a:pPr>
            <a:r>
              <a:rPr lang="en-US" altLang="zh-CN" sz="16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Lorem Ipsum is simply dummy text of the printing and typesetting industry. Lorem Ipsum is simply dummy text of the printing and typesetting industry. </a:t>
            </a:r>
            <a:endParaRPr lang="zh-CN" altLang="en-US" sz="16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nodeType="withEffect">
                                  <p:stCondLst>
                                    <p:cond delay="21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nodeType="withEffect">
                                  <p:stCondLst>
                                    <p:cond delay="24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0" presetClass="entr" presetSubtype="0" fill="hold" grpId="0" nodeType="withEffect">
                                  <p:stCondLst>
                                    <p:cond delay="27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0" presetClass="entr" presetSubtype="0" fill="hold" grpId="0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7" grpId="0"/>
      <p:bldP spid="40" grpId="0"/>
      <p:bldP spid="41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矩形 5"/>
          <p:cNvSpPr/>
          <p:nvPr/>
        </p:nvSpPr>
        <p:spPr>
          <a:xfrm>
            <a:off x="1408255" y="817356"/>
            <a:ext cx="5375831" cy="3385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zh-CN" sz="16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Lorem Ipsum is simply dummy text of the printing.</a:t>
            </a:r>
            <a:endParaRPr lang="zh-CN" altLang="en-US" sz="16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cxnSp>
        <p:nvCxnSpPr>
          <p:cNvPr id="3" name="直接连接符 2"/>
          <p:cNvCxnSpPr/>
          <p:nvPr/>
        </p:nvCxnSpPr>
        <p:spPr>
          <a:xfrm>
            <a:off x="1408255" y="790522"/>
            <a:ext cx="10783745" cy="0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矩形 6"/>
          <p:cNvSpPr/>
          <p:nvPr/>
        </p:nvSpPr>
        <p:spPr>
          <a:xfrm>
            <a:off x="1408255" y="363579"/>
            <a:ext cx="2992849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zh-CN" sz="2000" dirty="0">
                <a:solidFill>
                  <a:schemeClr val="accent1"/>
                </a:solidFill>
                <a:latin typeface="+mj-lt"/>
              </a:rPr>
              <a:t>BUSINESS TEMPLATE</a:t>
            </a:r>
            <a:endParaRPr lang="zh-CN" altLang="en-US" sz="2000" dirty="0">
              <a:solidFill>
                <a:schemeClr val="accent1"/>
              </a:solidFill>
              <a:latin typeface="+mj-lt"/>
            </a:endParaRPr>
          </a:p>
        </p:txBody>
      </p:sp>
      <p:grpSp>
        <p:nvGrpSpPr>
          <p:cNvPr id="23" name="组合 22"/>
          <p:cNvGrpSpPr/>
          <p:nvPr/>
        </p:nvGrpSpPr>
        <p:grpSpPr>
          <a:xfrm>
            <a:off x="611297" y="254962"/>
            <a:ext cx="625500" cy="787984"/>
            <a:chOff x="355601" y="252413"/>
            <a:chExt cx="812800" cy="1023938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14" name="Freeform 5"/>
            <p:cNvSpPr/>
            <p:nvPr/>
          </p:nvSpPr>
          <p:spPr bwMode="auto">
            <a:xfrm>
              <a:off x="796926" y="252413"/>
              <a:ext cx="58738" cy="138113"/>
            </a:xfrm>
            <a:custGeom>
              <a:avLst/>
              <a:gdLst>
                <a:gd name="T0" fmla="*/ 13 w 27"/>
                <a:gd name="T1" fmla="*/ 1 h 64"/>
                <a:gd name="T2" fmla="*/ 3 w 27"/>
                <a:gd name="T3" fmla="*/ 61 h 64"/>
                <a:gd name="T4" fmla="*/ 11 w 27"/>
                <a:gd name="T5" fmla="*/ 44 h 64"/>
                <a:gd name="T6" fmla="*/ 16 w 27"/>
                <a:gd name="T7" fmla="*/ 15 h 64"/>
                <a:gd name="T8" fmla="*/ 26 w 27"/>
                <a:gd name="T9" fmla="*/ 1 h 64"/>
                <a:gd name="T10" fmla="*/ 13 w 27"/>
                <a:gd name="T11" fmla="*/ 1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" h="64">
                  <a:moveTo>
                    <a:pt x="13" y="1"/>
                  </a:moveTo>
                  <a:cubicBezTo>
                    <a:pt x="9" y="21"/>
                    <a:pt x="0" y="41"/>
                    <a:pt x="3" y="61"/>
                  </a:cubicBezTo>
                  <a:cubicBezTo>
                    <a:pt x="14" y="64"/>
                    <a:pt x="10" y="51"/>
                    <a:pt x="11" y="44"/>
                  </a:cubicBezTo>
                  <a:cubicBezTo>
                    <a:pt x="12" y="35"/>
                    <a:pt x="16" y="24"/>
                    <a:pt x="16" y="15"/>
                  </a:cubicBezTo>
                  <a:cubicBezTo>
                    <a:pt x="19" y="10"/>
                    <a:pt x="27" y="10"/>
                    <a:pt x="26" y="1"/>
                  </a:cubicBezTo>
                  <a:cubicBezTo>
                    <a:pt x="19" y="0"/>
                    <a:pt x="20" y="0"/>
                    <a:pt x="1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" name="Freeform 6"/>
            <p:cNvSpPr/>
            <p:nvPr/>
          </p:nvSpPr>
          <p:spPr bwMode="auto">
            <a:xfrm>
              <a:off x="584201" y="274638"/>
              <a:ext cx="74613" cy="103188"/>
            </a:xfrm>
            <a:custGeom>
              <a:avLst/>
              <a:gdLst>
                <a:gd name="T0" fmla="*/ 3 w 34"/>
                <a:gd name="T1" fmla="*/ 0 h 48"/>
                <a:gd name="T2" fmla="*/ 16 w 34"/>
                <a:gd name="T3" fmla="*/ 30 h 48"/>
                <a:gd name="T4" fmla="*/ 30 w 34"/>
                <a:gd name="T5" fmla="*/ 48 h 48"/>
                <a:gd name="T6" fmla="*/ 34 w 34"/>
                <a:gd name="T7" fmla="*/ 39 h 48"/>
                <a:gd name="T8" fmla="*/ 9 w 34"/>
                <a:gd name="T9" fmla="*/ 0 h 48"/>
                <a:gd name="T10" fmla="*/ 3 w 34"/>
                <a:gd name="T1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4" h="48">
                  <a:moveTo>
                    <a:pt x="3" y="0"/>
                  </a:moveTo>
                  <a:cubicBezTo>
                    <a:pt x="0" y="12"/>
                    <a:pt x="10" y="19"/>
                    <a:pt x="16" y="30"/>
                  </a:cubicBezTo>
                  <a:cubicBezTo>
                    <a:pt x="20" y="38"/>
                    <a:pt x="22" y="48"/>
                    <a:pt x="30" y="48"/>
                  </a:cubicBezTo>
                  <a:cubicBezTo>
                    <a:pt x="32" y="46"/>
                    <a:pt x="33" y="43"/>
                    <a:pt x="34" y="39"/>
                  </a:cubicBezTo>
                  <a:cubicBezTo>
                    <a:pt x="22" y="30"/>
                    <a:pt x="18" y="9"/>
                    <a:pt x="9" y="0"/>
                  </a:cubicBezTo>
                  <a:cubicBezTo>
                    <a:pt x="7" y="0"/>
                    <a:pt x="5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" name="Freeform 7"/>
            <p:cNvSpPr/>
            <p:nvPr/>
          </p:nvSpPr>
          <p:spPr bwMode="auto">
            <a:xfrm>
              <a:off x="944563" y="347663"/>
              <a:ext cx="100013" cy="98425"/>
            </a:xfrm>
            <a:custGeom>
              <a:avLst/>
              <a:gdLst>
                <a:gd name="T0" fmla="*/ 38 w 46"/>
                <a:gd name="T1" fmla="*/ 0 h 46"/>
                <a:gd name="T2" fmla="*/ 0 w 46"/>
                <a:gd name="T3" fmla="*/ 42 h 46"/>
                <a:gd name="T4" fmla="*/ 2 w 46"/>
                <a:gd name="T5" fmla="*/ 46 h 46"/>
                <a:gd name="T6" fmla="*/ 15 w 46"/>
                <a:gd name="T7" fmla="*/ 34 h 46"/>
                <a:gd name="T8" fmla="*/ 39 w 46"/>
                <a:gd name="T9" fmla="*/ 13 h 46"/>
                <a:gd name="T10" fmla="*/ 45 w 46"/>
                <a:gd name="T11" fmla="*/ 9 h 46"/>
                <a:gd name="T12" fmla="*/ 43 w 46"/>
                <a:gd name="T13" fmla="*/ 0 h 46"/>
                <a:gd name="T14" fmla="*/ 38 w 46"/>
                <a:gd name="T15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6" h="46">
                  <a:moveTo>
                    <a:pt x="38" y="0"/>
                  </a:moveTo>
                  <a:cubicBezTo>
                    <a:pt x="28" y="17"/>
                    <a:pt x="7" y="23"/>
                    <a:pt x="0" y="42"/>
                  </a:cubicBezTo>
                  <a:cubicBezTo>
                    <a:pt x="1" y="43"/>
                    <a:pt x="2" y="44"/>
                    <a:pt x="2" y="46"/>
                  </a:cubicBezTo>
                  <a:cubicBezTo>
                    <a:pt x="11" y="46"/>
                    <a:pt x="14" y="42"/>
                    <a:pt x="15" y="34"/>
                  </a:cubicBezTo>
                  <a:cubicBezTo>
                    <a:pt x="24" y="28"/>
                    <a:pt x="32" y="21"/>
                    <a:pt x="39" y="13"/>
                  </a:cubicBezTo>
                  <a:cubicBezTo>
                    <a:pt x="41" y="12"/>
                    <a:pt x="44" y="11"/>
                    <a:pt x="45" y="9"/>
                  </a:cubicBezTo>
                  <a:cubicBezTo>
                    <a:pt x="46" y="5"/>
                    <a:pt x="44" y="3"/>
                    <a:pt x="43" y="0"/>
                  </a:cubicBezTo>
                  <a:cubicBezTo>
                    <a:pt x="41" y="0"/>
                    <a:pt x="40" y="0"/>
                    <a:pt x="3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" name="Freeform 8"/>
            <p:cNvSpPr/>
            <p:nvPr/>
          </p:nvSpPr>
          <p:spPr bwMode="auto">
            <a:xfrm>
              <a:off x="387351" y="449263"/>
              <a:ext cx="119063" cy="74613"/>
            </a:xfrm>
            <a:custGeom>
              <a:avLst/>
              <a:gdLst>
                <a:gd name="T0" fmla="*/ 8 w 55"/>
                <a:gd name="T1" fmla="*/ 0 h 35"/>
                <a:gd name="T2" fmla="*/ 17 w 55"/>
                <a:gd name="T3" fmla="*/ 14 h 35"/>
                <a:gd name="T4" fmla="*/ 13 w 55"/>
                <a:gd name="T5" fmla="*/ 17 h 35"/>
                <a:gd name="T6" fmla="*/ 19 w 55"/>
                <a:gd name="T7" fmla="*/ 23 h 35"/>
                <a:gd name="T8" fmla="*/ 22 w 55"/>
                <a:gd name="T9" fmla="*/ 17 h 35"/>
                <a:gd name="T10" fmla="*/ 53 w 55"/>
                <a:gd name="T11" fmla="*/ 32 h 35"/>
                <a:gd name="T12" fmla="*/ 53 w 55"/>
                <a:gd name="T13" fmla="*/ 23 h 35"/>
                <a:gd name="T14" fmla="*/ 8 w 55"/>
                <a:gd name="T15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5" h="35">
                  <a:moveTo>
                    <a:pt x="8" y="0"/>
                  </a:moveTo>
                  <a:cubicBezTo>
                    <a:pt x="0" y="5"/>
                    <a:pt x="11" y="16"/>
                    <a:pt x="17" y="14"/>
                  </a:cubicBezTo>
                  <a:cubicBezTo>
                    <a:pt x="14" y="14"/>
                    <a:pt x="13" y="15"/>
                    <a:pt x="13" y="17"/>
                  </a:cubicBezTo>
                  <a:cubicBezTo>
                    <a:pt x="20" y="16"/>
                    <a:pt x="15" y="22"/>
                    <a:pt x="19" y="23"/>
                  </a:cubicBezTo>
                  <a:cubicBezTo>
                    <a:pt x="23" y="21"/>
                    <a:pt x="19" y="19"/>
                    <a:pt x="22" y="17"/>
                  </a:cubicBezTo>
                  <a:cubicBezTo>
                    <a:pt x="35" y="19"/>
                    <a:pt x="39" y="35"/>
                    <a:pt x="53" y="32"/>
                  </a:cubicBezTo>
                  <a:cubicBezTo>
                    <a:pt x="55" y="28"/>
                    <a:pt x="54" y="28"/>
                    <a:pt x="53" y="23"/>
                  </a:cubicBezTo>
                  <a:cubicBezTo>
                    <a:pt x="38" y="16"/>
                    <a:pt x="26" y="5"/>
                    <a:pt x="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" name="Freeform 9"/>
            <p:cNvSpPr/>
            <p:nvPr/>
          </p:nvSpPr>
          <p:spPr bwMode="auto">
            <a:xfrm>
              <a:off x="1038226" y="528638"/>
              <a:ext cx="115888" cy="53975"/>
            </a:xfrm>
            <a:custGeom>
              <a:avLst/>
              <a:gdLst>
                <a:gd name="T0" fmla="*/ 1 w 54"/>
                <a:gd name="T1" fmla="*/ 18 h 25"/>
                <a:gd name="T2" fmla="*/ 2 w 54"/>
                <a:gd name="T3" fmla="*/ 25 h 25"/>
                <a:gd name="T4" fmla="*/ 51 w 54"/>
                <a:gd name="T5" fmla="*/ 15 h 25"/>
                <a:gd name="T6" fmla="*/ 51 w 54"/>
                <a:gd name="T7" fmla="*/ 1 h 25"/>
                <a:gd name="T8" fmla="*/ 1 w 54"/>
                <a:gd name="T9" fmla="*/ 18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" h="25">
                  <a:moveTo>
                    <a:pt x="1" y="18"/>
                  </a:moveTo>
                  <a:cubicBezTo>
                    <a:pt x="4" y="21"/>
                    <a:pt x="0" y="23"/>
                    <a:pt x="2" y="25"/>
                  </a:cubicBezTo>
                  <a:cubicBezTo>
                    <a:pt x="17" y="25"/>
                    <a:pt x="34" y="3"/>
                    <a:pt x="51" y="15"/>
                  </a:cubicBezTo>
                  <a:cubicBezTo>
                    <a:pt x="52" y="9"/>
                    <a:pt x="54" y="7"/>
                    <a:pt x="51" y="1"/>
                  </a:cubicBezTo>
                  <a:cubicBezTo>
                    <a:pt x="32" y="0"/>
                    <a:pt x="14" y="7"/>
                    <a:pt x="1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" name="Freeform 10"/>
            <p:cNvSpPr/>
            <p:nvPr/>
          </p:nvSpPr>
          <p:spPr bwMode="auto">
            <a:xfrm>
              <a:off x="1050926" y="752476"/>
              <a:ext cx="117475" cy="101600"/>
            </a:xfrm>
            <a:custGeom>
              <a:avLst/>
              <a:gdLst>
                <a:gd name="T0" fmla="*/ 0 w 54"/>
                <a:gd name="T1" fmla="*/ 18 h 47"/>
                <a:gd name="T2" fmla="*/ 17 w 54"/>
                <a:gd name="T3" fmla="*/ 26 h 47"/>
                <a:gd name="T4" fmla="*/ 50 w 54"/>
                <a:gd name="T5" fmla="*/ 45 h 47"/>
                <a:gd name="T6" fmla="*/ 43 w 54"/>
                <a:gd name="T7" fmla="*/ 28 h 47"/>
                <a:gd name="T8" fmla="*/ 0 w 54"/>
                <a:gd name="T9" fmla="*/ 18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" h="47">
                  <a:moveTo>
                    <a:pt x="0" y="18"/>
                  </a:moveTo>
                  <a:cubicBezTo>
                    <a:pt x="4" y="22"/>
                    <a:pt x="10" y="25"/>
                    <a:pt x="17" y="26"/>
                  </a:cubicBezTo>
                  <a:cubicBezTo>
                    <a:pt x="28" y="31"/>
                    <a:pt x="36" y="47"/>
                    <a:pt x="50" y="45"/>
                  </a:cubicBezTo>
                  <a:cubicBezTo>
                    <a:pt x="54" y="39"/>
                    <a:pt x="47" y="34"/>
                    <a:pt x="43" y="28"/>
                  </a:cubicBezTo>
                  <a:cubicBezTo>
                    <a:pt x="28" y="28"/>
                    <a:pt x="12" y="0"/>
                    <a:pt x="0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" name="Freeform 11"/>
            <p:cNvSpPr/>
            <p:nvPr/>
          </p:nvSpPr>
          <p:spPr bwMode="auto">
            <a:xfrm>
              <a:off x="457201" y="862013"/>
              <a:ext cx="79375" cy="84138"/>
            </a:xfrm>
            <a:custGeom>
              <a:avLst/>
              <a:gdLst>
                <a:gd name="T0" fmla="*/ 28 w 37"/>
                <a:gd name="T1" fmla="*/ 0 h 39"/>
                <a:gd name="T2" fmla="*/ 6 w 37"/>
                <a:gd name="T3" fmla="*/ 39 h 39"/>
                <a:gd name="T4" fmla="*/ 34 w 37"/>
                <a:gd name="T5" fmla="*/ 14 h 39"/>
                <a:gd name="T6" fmla="*/ 37 w 37"/>
                <a:gd name="T7" fmla="*/ 1 h 39"/>
                <a:gd name="T8" fmla="*/ 28 w 37"/>
                <a:gd name="T9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39">
                  <a:moveTo>
                    <a:pt x="28" y="0"/>
                  </a:moveTo>
                  <a:cubicBezTo>
                    <a:pt x="22" y="13"/>
                    <a:pt x="0" y="23"/>
                    <a:pt x="6" y="39"/>
                  </a:cubicBezTo>
                  <a:cubicBezTo>
                    <a:pt x="18" y="34"/>
                    <a:pt x="18" y="16"/>
                    <a:pt x="34" y="14"/>
                  </a:cubicBezTo>
                  <a:cubicBezTo>
                    <a:pt x="36" y="10"/>
                    <a:pt x="35" y="5"/>
                    <a:pt x="37" y="1"/>
                  </a:cubicBezTo>
                  <a:cubicBezTo>
                    <a:pt x="35" y="0"/>
                    <a:pt x="31" y="0"/>
                    <a:pt x="2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" name="Freeform 12"/>
            <p:cNvSpPr>
              <a:spLocks noEditPoints="1"/>
            </p:cNvSpPr>
            <p:nvPr/>
          </p:nvSpPr>
          <p:spPr bwMode="auto">
            <a:xfrm>
              <a:off x="549276" y="449263"/>
              <a:ext cx="501650" cy="827088"/>
            </a:xfrm>
            <a:custGeom>
              <a:avLst/>
              <a:gdLst>
                <a:gd name="T0" fmla="*/ 118 w 231"/>
                <a:gd name="T1" fmla="*/ 4 h 384"/>
                <a:gd name="T2" fmla="*/ 51 w 231"/>
                <a:gd name="T3" fmla="*/ 26 h 384"/>
                <a:gd name="T4" fmla="*/ 5 w 231"/>
                <a:gd name="T5" fmla="*/ 112 h 384"/>
                <a:gd name="T6" fmla="*/ 50 w 231"/>
                <a:gd name="T7" fmla="*/ 190 h 384"/>
                <a:gd name="T8" fmla="*/ 84 w 231"/>
                <a:gd name="T9" fmla="*/ 282 h 384"/>
                <a:gd name="T10" fmla="*/ 132 w 231"/>
                <a:gd name="T11" fmla="*/ 383 h 384"/>
                <a:gd name="T12" fmla="*/ 193 w 231"/>
                <a:gd name="T13" fmla="*/ 366 h 384"/>
                <a:gd name="T14" fmla="*/ 200 w 231"/>
                <a:gd name="T15" fmla="*/ 357 h 384"/>
                <a:gd name="T16" fmla="*/ 207 w 231"/>
                <a:gd name="T17" fmla="*/ 338 h 384"/>
                <a:gd name="T18" fmla="*/ 197 w 231"/>
                <a:gd name="T19" fmla="*/ 254 h 384"/>
                <a:gd name="T20" fmla="*/ 187 w 231"/>
                <a:gd name="T21" fmla="*/ 181 h 384"/>
                <a:gd name="T22" fmla="*/ 104 w 231"/>
                <a:gd name="T23" fmla="*/ 332 h 384"/>
                <a:gd name="T24" fmla="*/ 104 w 231"/>
                <a:gd name="T25" fmla="*/ 292 h 384"/>
                <a:gd name="T26" fmla="*/ 113 w 231"/>
                <a:gd name="T27" fmla="*/ 280 h 384"/>
                <a:gd name="T28" fmla="*/ 128 w 231"/>
                <a:gd name="T29" fmla="*/ 282 h 384"/>
                <a:gd name="T30" fmla="*/ 116 w 231"/>
                <a:gd name="T31" fmla="*/ 332 h 384"/>
                <a:gd name="T32" fmla="*/ 147 w 231"/>
                <a:gd name="T33" fmla="*/ 282 h 384"/>
                <a:gd name="T34" fmla="*/ 116 w 231"/>
                <a:gd name="T35" fmla="*/ 332 h 384"/>
                <a:gd name="T36" fmla="*/ 142 w 231"/>
                <a:gd name="T37" fmla="*/ 235 h 384"/>
                <a:gd name="T38" fmla="*/ 132 w 231"/>
                <a:gd name="T39" fmla="*/ 249 h 384"/>
                <a:gd name="T40" fmla="*/ 105 w 231"/>
                <a:gd name="T41" fmla="*/ 176 h 384"/>
                <a:gd name="T42" fmla="*/ 125 w 231"/>
                <a:gd name="T43" fmla="*/ 131 h 384"/>
                <a:gd name="T44" fmla="*/ 138 w 231"/>
                <a:gd name="T45" fmla="*/ 229 h 384"/>
                <a:gd name="T46" fmla="*/ 159 w 231"/>
                <a:gd name="T47" fmla="*/ 285 h 384"/>
                <a:gd name="T48" fmla="*/ 178 w 231"/>
                <a:gd name="T49" fmla="*/ 365 h 384"/>
                <a:gd name="T50" fmla="*/ 186 w 231"/>
                <a:gd name="T51" fmla="*/ 327 h 384"/>
                <a:gd name="T52" fmla="*/ 167 w 231"/>
                <a:gd name="T53" fmla="*/ 352 h 384"/>
                <a:gd name="T54" fmla="*/ 158 w 231"/>
                <a:gd name="T55" fmla="*/ 356 h 384"/>
                <a:gd name="T56" fmla="*/ 167 w 231"/>
                <a:gd name="T57" fmla="*/ 352 h 384"/>
                <a:gd name="T58" fmla="*/ 177 w 231"/>
                <a:gd name="T59" fmla="*/ 281 h 384"/>
                <a:gd name="T60" fmla="*/ 153 w 231"/>
                <a:gd name="T61" fmla="*/ 353 h 384"/>
                <a:gd name="T62" fmla="*/ 146 w 231"/>
                <a:gd name="T63" fmla="*/ 336 h 384"/>
                <a:gd name="T64" fmla="*/ 172 w 231"/>
                <a:gd name="T65" fmla="*/ 280 h 384"/>
                <a:gd name="T66" fmla="*/ 183 w 231"/>
                <a:gd name="T67" fmla="*/ 271 h 384"/>
                <a:gd name="T68" fmla="*/ 155 w 231"/>
                <a:gd name="T69" fmla="*/ 262 h 384"/>
                <a:gd name="T70" fmla="*/ 123 w 231"/>
                <a:gd name="T71" fmla="*/ 118 h 384"/>
                <a:gd name="T72" fmla="*/ 94 w 231"/>
                <a:gd name="T73" fmla="*/ 123 h 384"/>
                <a:gd name="T74" fmla="*/ 66 w 231"/>
                <a:gd name="T75" fmla="*/ 125 h 384"/>
                <a:gd name="T76" fmla="*/ 128 w 231"/>
                <a:gd name="T77" fmla="*/ 266 h 384"/>
                <a:gd name="T78" fmla="*/ 95 w 231"/>
                <a:gd name="T79" fmla="*/ 240 h 384"/>
                <a:gd name="T80" fmla="*/ 47 w 231"/>
                <a:gd name="T81" fmla="*/ 170 h 384"/>
                <a:gd name="T82" fmla="*/ 18 w 231"/>
                <a:gd name="T83" fmla="*/ 129 h 384"/>
                <a:gd name="T84" fmla="*/ 15 w 231"/>
                <a:gd name="T85" fmla="*/ 92 h 384"/>
                <a:gd name="T86" fmla="*/ 64 w 231"/>
                <a:gd name="T87" fmla="*/ 26 h 384"/>
                <a:gd name="T88" fmla="*/ 75 w 231"/>
                <a:gd name="T89" fmla="*/ 22 h 384"/>
                <a:gd name="T90" fmla="*/ 175 w 231"/>
                <a:gd name="T91" fmla="*/ 32 h 384"/>
                <a:gd name="T92" fmla="*/ 184 w 231"/>
                <a:gd name="T93" fmla="*/ 41 h 384"/>
                <a:gd name="T94" fmla="*/ 196 w 231"/>
                <a:gd name="T95" fmla="*/ 66 h 384"/>
                <a:gd name="T96" fmla="*/ 173 w 231"/>
                <a:gd name="T97" fmla="*/ 191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31" h="384">
                  <a:moveTo>
                    <a:pt x="203" y="59"/>
                  </a:moveTo>
                  <a:cubicBezTo>
                    <a:pt x="188" y="28"/>
                    <a:pt x="155" y="9"/>
                    <a:pt x="118" y="4"/>
                  </a:cubicBezTo>
                  <a:cubicBezTo>
                    <a:pt x="94" y="0"/>
                    <a:pt x="68" y="12"/>
                    <a:pt x="57" y="23"/>
                  </a:cubicBezTo>
                  <a:cubicBezTo>
                    <a:pt x="53" y="27"/>
                    <a:pt x="55" y="24"/>
                    <a:pt x="51" y="26"/>
                  </a:cubicBezTo>
                  <a:cubicBezTo>
                    <a:pt x="40" y="29"/>
                    <a:pt x="35" y="44"/>
                    <a:pt x="25" y="47"/>
                  </a:cubicBezTo>
                  <a:cubicBezTo>
                    <a:pt x="16" y="68"/>
                    <a:pt x="0" y="86"/>
                    <a:pt x="5" y="112"/>
                  </a:cubicBezTo>
                  <a:cubicBezTo>
                    <a:pt x="9" y="130"/>
                    <a:pt x="9" y="141"/>
                    <a:pt x="18" y="155"/>
                  </a:cubicBezTo>
                  <a:cubicBezTo>
                    <a:pt x="28" y="172"/>
                    <a:pt x="38" y="177"/>
                    <a:pt x="50" y="190"/>
                  </a:cubicBezTo>
                  <a:cubicBezTo>
                    <a:pt x="70" y="211"/>
                    <a:pt x="82" y="236"/>
                    <a:pt x="90" y="268"/>
                  </a:cubicBezTo>
                  <a:cubicBezTo>
                    <a:pt x="88" y="273"/>
                    <a:pt x="88" y="280"/>
                    <a:pt x="84" y="282"/>
                  </a:cubicBezTo>
                  <a:cubicBezTo>
                    <a:pt x="93" y="299"/>
                    <a:pt x="90" y="330"/>
                    <a:pt x="98" y="352"/>
                  </a:cubicBezTo>
                  <a:cubicBezTo>
                    <a:pt x="109" y="365"/>
                    <a:pt x="118" y="373"/>
                    <a:pt x="132" y="383"/>
                  </a:cubicBezTo>
                  <a:cubicBezTo>
                    <a:pt x="138" y="380"/>
                    <a:pt x="144" y="384"/>
                    <a:pt x="150" y="384"/>
                  </a:cubicBezTo>
                  <a:cubicBezTo>
                    <a:pt x="167" y="377"/>
                    <a:pt x="182" y="380"/>
                    <a:pt x="193" y="366"/>
                  </a:cubicBezTo>
                  <a:cubicBezTo>
                    <a:pt x="194" y="365"/>
                    <a:pt x="193" y="363"/>
                    <a:pt x="194" y="360"/>
                  </a:cubicBezTo>
                  <a:cubicBezTo>
                    <a:pt x="195" y="358"/>
                    <a:pt x="199" y="359"/>
                    <a:pt x="200" y="357"/>
                  </a:cubicBezTo>
                  <a:cubicBezTo>
                    <a:pt x="200" y="356"/>
                    <a:pt x="200" y="352"/>
                    <a:pt x="201" y="350"/>
                  </a:cubicBezTo>
                  <a:cubicBezTo>
                    <a:pt x="203" y="344"/>
                    <a:pt x="207" y="341"/>
                    <a:pt x="207" y="338"/>
                  </a:cubicBezTo>
                  <a:cubicBezTo>
                    <a:pt x="208" y="331"/>
                    <a:pt x="204" y="320"/>
                    <a:pt x="203" y="310"/>
                  </a:cubicBezTo>
                  <a:cubicBezTo>
                    <a:pt x="203" y="290"/>
                    <a:pt x="198" y="272"/>
                    <a:pt x="197" y="254"/>
                  </a:cubicBezTo>
                  <a:cubicBezTo>
                    <a:pt x="189" y="253"/>
                    <a:pt x="186" y="250"/>
                    <a:pt x="180" y="244"/>
                  </a:cubicBezTo>
                  <a:cubicBezTo>
                    <a:pt x="182" y="224"/>
                    <a:pt x="182" y="201"/>
                    <a:pt x="187" y="181"/>
                  </a:cubicBezTo>
                  <a:cubicBezTo>
                    <a:pt x="213" y="156"/>
                    <a:pt x="231" y="90"/>
                    <a:pt x="203" y="59"/>
                  </a:cubicBezTo>
                  <a:close/>
                  <a:moveTo>
                    <a:pt x="104" y="332"/>
                  </a:moveTo>
                  <a:cubicBezTo>
                    <a:pt x="101" y="316"/>
                    <a:pt x="104" y="304"/>
                    <a:pt x="113" y="294"/>
                  </a:cubicBezTo>
                  <a:cubicBezTo>
                    <a:pt x="111" y="288"/>
                    <a:pt x="110" y="292"/>
                    <a:pt x="104" y="292"/>
                  </a:cubicBezTo>
                  <a:cubicBezTo>
                    <a:pt x="105" y="287"/>
                    <a:pt x="102" y="286"/>
                    <a:pt x="103" y="281"/>
                  </a:cubicBezTo>
                  <a:cubicBezTo>
                    <a:pt x="106" y="280"/>
                    <a:pt x="109" y="279"/>
                    <a:pt x="113" y="280"/>
                  </a:cubicBezTo>
                  <a:cubicBezTo>
                    <a:pt x="113" y="283"/>
                    <a:pt x="113" y="285"/>
                    <a:pt x="114" y="286"/>
                  </a:cubicBezTo>
                  <a:cubicBezTo>
                    <a:pt x="117" y="283"/>
                    <a:pt x="123" y="278"/>
                    <a:pt x="128" y="282"/>
                  </a:cubicBezTo>
                  <a:cubicBezTo>
                    <a:pt x="121" y="302"/>
                    <a:pt x="118" y="319"/>
                    <a:pt x="104" y="332"/>
                  </a:cubicBezTo>
                  <a:close/>
                  <a:moveTo>
                    <a:pt x="116" y="332"/>
                  </a:moveTo>
                  <a:cubicBezTo>
                    <a:pt x="124" y="315"/>
                    <a:pt x="134" y="301"/>
                    <a:pt x="141" y="282"/>
                  </a:cubicBezTo>
                  <a:cubicBezTo>
                    <a:pt x="143" y="282"/>
                    <a:pt x="145" y="282"/>
                    <a:pt x="147" y="282"/>
                  </a:cubicBezTo>
                  <a:cubicBezTo>
                    <a:pt x="143" y="307"/>
                    <a:pt x="126" y="331"/>
                    <a:pt x="118" y="356"/>
                  </a:cubicBezTo>
                  <a:cubicBezTo>
                    <a:pt x="106" y="354"/>
                    <a:pt x="118" y="342"/>
                    <a:pt x="116" y="332"/>
                  </a:cubicBezTo>
                  <a:close/>
                  <a:moveTo>
                    <a:pt x="138" y="229"/>
                  </a:moveTo>
                  <a:cubicBezTo>
                    <a:pt x="140" y="231"/>
                    <a:pt x="142" y="233"/>
                    <a:pt x="142" y="235"/>
                  </a:cubicBezTo>
                  <a:cubicBezTo>
                    <a:pt x="143" y="250"/>
                    <a:pt x="141" y="258"/>
                    <a:pt x="146" y="267"/>
                  </a:cubicBezTo>
                  <a:cubicBezTo>
                    <a:pt x="134" y="271"/>
                    <a:pt x="134" y="256"/>
                    <a:pt x="132" y="249"/>
                  </a:cubicBezTo>
                  <a:cubicBezTo>
                    <a:pt x="127" y="231"/>
                    <a:pt x="121" y="213"/>
                    <a:pt x="116" y="196"/>
                  </a:cubicBezTo>
                  <a:cubicBezTo>
                    <a:pt x="114" y="189"/>
                    <a:pt x="108" y="183"/>
                    <a:pt x="105" y="176"/>
                  </a:cubicBezTo>
                  <a:cubicBezTo>
                    <a:pt x="101" y="162"/>
                    <a:pt x="101" y="148"/>
                    <a:pt x="93" y="137"/>
                  </a:cubicBezTo>
                  <a:cubicBezTo>
                    <a:pt x="103" y="132"/>
                    <a:pt x="112" y="121"/>
                    <a:pt x="125" y="131"/>
                  </a:cubicBezTo>
                  <a:cubicBezTo>
                    <a:pt x="127" y="130"/>
                    <a:pt x="130" y="125"/>
                    <a:pt x="133" y="129"/>
                  </a:cubicBezTo>
                  <a:cubicBezTo>
                    <a:pt x="131" y="158"/>
                    <a:pt x="140" y="199"/>
                    <a:pt x="138" y="229"/>
                  </a:cubicBezTo>
                  <a:close/>
                  <a:moveTo>
                    <a:pt x="127" y="364"/>
                  </a:moveTo>
                  <a:cubicBezTo>
                    <a:pt x="134" y="334"/>
                    <a:pt x="148" y="311"/>
                    <a:pt x="159" y="285"/>
                  </a:cubicBezTo>
                  <a:cubicBezTo>
                    <a:pt x="152" y="310"/>
                    <a:pt x="140" y="341"/>
                    <a:pt x="127" y="364"/>
                  </a:cubicBezTo>
                  <a:close/>
                  <a:moveTo>
                    <a:pt x="178" y="365"/>
                  </a:moveTo>
                  <a:cubicBezTo>
                    <a:pt x="168" y="356"/>
                    <a:pt x="184" y="338"/>
                    <a:pt x="183" y="327"/>
                  </a:cubicBezTo>
                  <a:cubicBezTo>
                    <a:pt x="184" y="327"/>
                    <a:pt x="185" y="327"/>
                    <a:pt x="186" y="327"/>
                  </a:cubicBezTo>
                  <a:cubicBezTo>
                    <a:pt x="195" y="334"/>
                    <a:pt x="181" y="354"/>
                    <a:pt x="178" y="365"/>
                  </a:cubicBezTo>
                  <a:close/>
                  <a:moveTo>
                    <a:pt x="167" y="352"/>
                  </a:moveTo>
                  <a:cubicBezTo>
                    <a:pt x="165" y="359"/>
                    <a:pt x="169" y="369"/>
                    <a:pt x="158" y="367"/>
                  </a:cubicBezTo>
                  <a:cubicBezTo>
                    <a:pt x="156" y="362"/>
                    <a:pt x="163" y="358"/>
                    <a:pt x="158" y="356"/>
                  </a:cubicBezTo>
                  <a:cubicBezTo>
                    <a:pt x="169" y="337"/>
                    <a:pt x="170" y="308"/>
                    <a:pt x="182" y="290"/>
                  </a:cubicBezTo>
                  <a:cubicBezTo>
                    <a:pt x="192" y="308"/>
                    <a:pt x="173" y="331"/>
                    <a:pt x="167" y="352"/>
                  </a:cubicBezTo>
                  <a:close/>
                  <a:moveTo>
                    <a:pt x="183" y="271"/>
                  </a:moveTo>
                  <a:cubicBezTo>
                    <a:pt x="184" y="277"/>
                    <a:pt x="179" y="277"/>
                    <a:pt x="177" y="281"/>
                  </a:cubicBezTo>
                  <a:cubicBezTo>
                    <a:pt x="172" y="292"/>
                    <a:pt x="169" y="304"/>
                    <a:pt x="163" y="313"/>
                  </a:cubicBezTo>
                  <a:cubicBezTo>
                    <a:pt x="160" y="325"/>
                    <a:pt x="157" y="340"/>
                    <a:pt x="153" y="353"/>
                  </a:cubicBezTo>
                  <a:cubicBezTo>
                    <a:pt x="150" y="360"/>
                    <a:pt x="149" y="373"/>
                    <a:pt x="138" y="371"/>
                  </a:cubicBezTo>
                  <a:cubicBezTo>
                    <a:pt x="137" y="356"/>
                    <a:pt x="150" y="349"/>
                    <a:pt x="146" y="336"/>
                  </a:cubicBezTo>
                  <a:cubicBezTo>
                    <a:pt x="149" y="339"/>
                    <a:pt x="148" y="333"/>
                    <a:pt x="151" y="333"/>
                  </a:cubicBezTo>
                  <a:cubicBezTo>
                    <a:pt x="156" y="314"/>
                    <a:pt x="166" y="299"/>
                    <a:pt x="172" y="280"/>
                  </a:cubicBezTo>
                  <a:cubicBezTo>
                    <a:pt x="177" y="279"/>
                    <a:pt x="178" y="273"/>
                    <a:pt x="180" y="270"/>
                  </a:cubicBezTo>
                  <a:cubicBezTo>
                    <a:pt x="182" y="269"/>
                    <a:pt x="183" y="270"/>
                    <a:pt x="183" y="271"/>
                  </a:cubicBezTo>
                  <a:close/>
                  <a:moveTo>
                    <a:pt x="173" y="191"/>
                  </a:moveTo>
                  <a:cubicBezTo>
                    <a:pt x="165" y="215"/>
                    <a:pt x="181" y="249"/>
                    <a:pt x="155" y="262"/>
                  </a:cubicBezTo>
                  <a:cubicBezTo>
                    <a:pt x="133" y="211"/>
                    <a:pt x="147" y="158"/>
                    <a:pt x="154" y="104"/>
                  </a:cubicBezTo>
                  <a:cubicBezTo>
                    <a:pt x="140" y="94"/>
                    <a:pt x="131" y="111"/>
                    <a:pt x="123" y="118"/>
                  </a:cubicBezTo>
                  <a:cubicBezTo>
                    <a:pt x="118" y="118"/>
                    <a:pt x="118" y="112"/>
                    <a:pt x="113" y="111"/>
                  </a:cubicBezTo>
                  <a:cubicBezTo>
                    <a:pt x="102" y="110"/>
                    <a:pt x="102" y="121"/>
                    <a:pt x="94" y="123"/>
                  </a:cubicBezTo>
                  <a:cubicBezTo>
                    <a:pt x="87" y="119"/>
                    <a:pt x="88" y="105"/>
                    <a:pt x="74" y="111"/>
                  </a:cubicBezTo>
                  <a:cubicBezTo>
                    <a:pt x="70" y="117"/>
                    <a:pt x="69" y="119"/>
                    <a:pt x="66" y="125"/>
                  </a:cubicBezTo>
                  <a:cubicBezTo>
                    <a:pt x="77" y="138"/>
                    <a:pt x="89" y="150"/>
                    <a:pt x="95" y="168"/>
                  </a:cubicBezTo>
                  <a:cubicBezTo>
                    <a:pt x="105" y="202"/>
                    <a:pt x="121" y="230"/>
                    <a:pt x="128" y="266"/>
                  </a:cubicBezTo>
                  <a:cubicBezTo>
                    <a:pt x="115" y="268"/>
                    <a:pt x="110" y="264"/>
                    <a:pt x="99" y="262"/>
                  </a:cubicBezTo>
                  <a:cubicBezTo>
                    <a:pt x="100" y="257"/>
                    <a:pt x="92" y="247"/>
                    <a:pt x="95" y="240"/>
                  </a:cubicBezTo>
                  <a:cubicBezTo>
                    <a:pt x="86" y="230"/>
                    <a:pt x="85" y="216"/>
                    <a:pt x="78" y="205"/>
                  </a:cubicBezTo>
                  <a:cubicBezTo>
                    <a:pt x="70" y="194"/>
                    <a:pt x="57" y="181"/>
                    <a:pt x="47" y="170"/>
                  </a:cubicBezTo>
                  <a:cubicBezTo>
                    <a:pt x="43" y="166"/>
                    <a:pt x="37" y="164"/>
                    <a:pt x="34" y="160"/>
                  </a:cubicBezTo>
                  <a:cubicBezTo>
                    <a:pt x="31" y="156"/>
                    <a:pt x="19" y="137"/>
                    <a:pt x="18" y="129"/>
                  </a:cubicBezTo>
                  <a:cubicBezTo>
                    <a:pt x="17" y="124"/>
                    <a:pt x="20" y="119"/>
                    <a:pt x="19" y="115"/>
                  </a:cubicBezTo>
                  <a:cubicBezTo>
                    <a:pt x="18" y="107"/>
                    <a:pt x="13" y="99"/>
                    <a:pt x="15" y="92"/>
                  </a:cubicBezTo>
                  <a:cubicBezTo>
                    <a:pt x="16" y="88"/>
                    <a:pt x="22" y="72"/>
                    <a:pt x="25" y="65"/>
                  </a:cubicBezTo>
                  <a:cubicBezTo>
                    <a:pt x="34" y="48"/>
                    <a:pt x="49" y="36"/>
                    <a:pt x="64" y="26"/>
                  </a:cubicBezTo>
                  <a:cubicBezTo>
                    <a:pt x="66" y="23"/>
                    <a:pt x="64" y="22"/>
                    <a:pt x="64" y="19"/>
                  </a:cubicBezTo>
                  <a:cubicBezTo>
                    <a:pt x="68" y="25"/>
                    <a:pt x="70" y="20"/>
                    <a:pt x="75" y="22"/>
                  </a:cubicBezTo>
                  <a:cubicBezTo>
                    <a:pt x="82" y="17"/>
                    <a:pt x="90" y="12"/>
                    <a:pt x="98" y="10"/>
                  </a:cubicBezTo>
                  <a:cubicBezTo>
                    <a:pt x="120" y="7"/>
                    <a:pt x="165" y="18"/>
                    <a:pt x="175" y="32"/>
                  </a:cubicBezTo>
                  <a:cubicBezTo>
                    <a:pt x="176" y="33"/>
                    <a:pt x="175" y="35"/>
                    <a:pt x="174" y="34"/>
                  </a:cubicBezTo>
                  <a:cubicBezTo>
                    <a:pt x="176" y="36"/>
                    <a:pt x="182" y="38"/>
                    <a:pt x="184" y="41"/>
                  </a:cubicBezTo>
                  <a:cubicBezTo>
                    <a:pt x="186" y="44"/>
                    <a:pt x="185" y="47"/>
                    <a:pt x="189" y="46"/>
                  </a:cubicBezTo>
                  <a:cubicBezTo>
                    <a:pt x="190" y="55"/>
                    <a:pt x="196" y="57"/>
                    <a:pt x="196" y="66"/>
                  </a:cubicBezTo>
                  <a:cubicBezTo>
                    <a:pt x="201" y="70"/>
                    <a:pt x="199" y="72"/>
                    <a:pt x="205" y="75"/>
                  </a:cubicBezTo>
                  <a:cubicBezTo>
                    <a:pt x="219" y="127"/>
                    <a:pt x="187" y="156"/>
                    <a:pt x="173" y="19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" name="Freeform 13"/>
            <p:cNvSpPr/>
            <p:nvPr/>
          </p:nvSpPr>
          <p:spPr bwMode="auto">
            <a:xfrm>
              <a:off x="355601" y="698501"/>
              <a:ext cx="109538" cy="46038"/>
            </a:xfrm>
            <a:custGeom>
              <a:avLst/>
              <a:gdLst>
                <a:gd name="T0" fmla="*/ 0 w 51"/>
                <a:gd name="T1" fmla="*/ 20 h 21"/>
                <a:gd name="T2" fmla="*/ 5 w 51"/>
                <a:gd name="T3" fmla="*/ 21 h 21"/>
                <a:gd name="T4" fmla="*/ 48 w 51"/>
                <a:gd name="T5" fmla="*/ 0 h 21"/>
                <a:gd name="T6" fmla="*/ 0 w 51"/>
                <a:gd name="T7" fmla="*/ 2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1" h="21">
                  <a:moveTo>
                    <a:pt x="0" y="20"/>
                  </a:moveTo>
                  <a:cubicBezTo>
                    <a:pt x="2" y="21"/>
                    <a:pt x="5" y="16"/>
                    <a:pt x="5" y="21"/>
                  </a:cubicBezTo>
                  <a:cubicBezTo>
                    <a:pt x="17" y="11"/>
                    <a:pt x="51" y="18"/>
                    <a:pt x="48" y="0"/>
                  </a:cubicBezTo>
                  <a:cubicBezTo>
                    <a:pt x="27" y="1"/>
                    <a:pt x="0" y="2"/>
                    <a:pt x="0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11" name="Freeform 7"/>
          <p:cNvSpPr/>
          <p:nvPr/>
        </p:nvSpPr>
        <p:spPr bwMode="auto">
          <a:xfrm>
            <a:off x="2985881" y="2004943"/>
            <a:ext cx="962562" cy="628650"/>
          </a:xfrm>
          <a:custGeom>
            <a:avLst/>
            <a:gdLst>
              <a:gd name="T0" fmla="*/ 316 w 340"/>
              <a:gd name="T1" fmla="*/ 12 h 292"/>
              <a:gd name="T2" fmla="*/ 204 w 340"/>
              <a:gd name="T3" fmla="*/ 19 h 292"/>
              <a:gd name="T4" fmla="*/ 112 w 340"/>
              <a:gd name="T5" fmla="*/ 19 h 292"/>
              <a:gd name="T6" fmla="*/ 71 w 340"/>
              <a:gd name="T7" fmla="*/ 27 h 292"/>
              <a:gd name="T8" fmla="*/ 5 w 340"/>
              <a:gd name="T9" fmla="*/ 21 h 292"/>
              <a:gd name="T10" fmla="*/ 11 w 340"/>
              <a:gd name="T11" fmla="*/ 50 h 292"/>
              <a:gd name="T12" fmla="*/ 34 w 340"/>
              <a:gd name="T13" fmla="*/ 276 h 292"/>
              <a:gd name="T14" fmla="*/ 47 w 340"/>
              <a:gd name="T15" fmla="*/ 268 h 292"/>
              <a:gd name="T16" fmla="*/ 20 w 340"/>
              <a:gd name="T17" fmla="*/ 38 h 292"/>
              <a:gd name="T18" fmla="*/ 59 w 340"/>
              <a:gd name="T19" fmla="*/ 39 h 292"/>
              <a:gd name="T20" fmla="*/ 105 w 340"/>
              <a:gd name="T21" fmla="*/ 31 h 292"/>
              <a:gd name="T22" fmla="*/ 158 w 340"/>
              <a:gd name="T23" fmla="*/ 31 h 292"/>
              <a:gd name="T24" fmla="*/ 209 w 340"/>
              <a:gd name="T25" fmla="*/ 31 h 292"/>
              <a:gd name="T26" fmla="*/ 294 w 340"/>
              <a:gd name="T27" fmla="*/ 22 h 292"/>
              <a:gd name="T28" fmla="*/ 297 w 340"/>
              <a:gd name="T29" fmla="*/ 61 h 292"/>
              <a:gd name="T30" fmla="*/ 304 w 340"/>
              <a:gd name="T31" fmla="*/ 73 h 292"/>
              <a:gd name="T32" fmla="*/ 316 w 340"/>
              <a:gd name="T33" fmla="*/ 160 h 292"/>
              <a:gd name="T34" fmla="*/ 325 w 340"/>
              <a:gd name="T35" fmla="*/ 257 h 292"/>
              <a:gd name="T36" fmla="*/ 255 w 340"/>
              <a:gd name="T37" fmla="*/ 264 h 292"/>
              <a:gd name="T38" fmla="*/ 180 w 340"/>
              <a:gd name="T39" fmla="*/ 268 h 292"/>
              <a:gd name="T40" fmla="*/ 110 w 340"/>
              <a:gd name="T41" fmla="*/ 268 h 292"/>
              <a:gd name="T42" fmla="*/ 54 w 340"/>
              <a:gd name="T43" fmla="*/ 281 h 292"/>
              <a:gd name="T44" fmla="*/ 107 w 340"/>
              <a:gd name="T45" fmla="*/ 278 h 292"/>
              <a:gd name="T46" fmla="*/ 192 w 340"/>
              <a:gd name="T47" fmla="*/ 278 h 292"/>
              <a:gd name="T48" fmla="*/ 228 w 340"/>
              <a:gd name="T49" fmla="*/ 271 h 292"/>
              <a:gd name="T50" fmla="*/ 270 w 340"/>
              <a:gd name="T51" fmla="*/ 276 h 292"/>
              <a:gd name="T52" fmla="*/ 309 w 340"/>
              <a:gd name="T53" fmla="*/ 268 h 292"/>
              <a:gd name="T54" fmla="*/ 340 w 340"/>
              <a:gd name="T55" fmla="*/ 271 h 292"/>
              <a:gd name="T56" fmla="*/ 309 w 340"/>
              <a:gd name="T57" fmla="*/ 26 h 292"/>
              <a:gd name="T58" fmla="*/ 316 w 340"/>
              <a:gd name="T59" fmla="*/ 12 h 2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340" h="292">
                <a:moveTo>
                  <a:pt x="316" y="12"/>
                </a:moveTo>
                <a:cubicBezTo>
                  <a:pt x="282" y="0"/>
                  <a:pt x="243" y="16"/>
                  <a:pt x="204" y="19"/>
                </a:cubicBezTo>
                <a:cubicBezTo>
                  <a:pt x="173" y="21"/>
                  <a:pt x="137" y="19"/>
                  <a:pt x="112" y="19"/>
                </a:cubicBezTo>
                <a:cubicBezTo>
                  <a:pt x="98" y="19"/>
                  <a:pt x="85" y="27"/>
                  <a:pt x="71" y="27"/>
                </a:cubicBezTo>
                <a:cubicBezTo>
                  <a:pt x="49" y="29"/>
                  <a:pt x="22" y="18"/>
                  <a:pt x="5" y="21"/>
                </a:cubicBezTo>
                <a:cubicBezTo>
                  <a:pt x="0" y="31"/>
                  <a:pt x="9" y="39"/>
                  <a:pt x="11" y="50"/>
                </a:cubicBezTo>
                <a:cubicBezTo>
                  <a:pt x="26" y="117"/>
                  <a:pt x="18" y="217"/>
                  <a:pt x="34" y="276"/>
                </a:cubicBezTo>
                <a:cubicBezTo>
                  <a:pt x="38" y="273"/>
                  <a:pt x="45" y="272"/>
                  <a:pt x="47" y="268"/>
                </a:cubicBezTo>
                <a:cubicBezTo>
                  <a:pt x="31" y="192"/>
                  <a:pt x="29" y="106"/>
                  <a:pt x="20" y="38"/>
                </a:cubicBezTo>
                <a:cubicBezTo>
                  <a:pt x="36" y="32"/>
                  <a:pt x="48" y="39"/>
                  <a:pt x="59" y="39"/>
                </a:cubicBezTo>
                <a:cubicBezTo>
                  <a:pt x="75" y="41"/>
                  <a:pt x="90" y="31"/>
                  <a:pt x="105" y="31"/>
                </a:cubicBezTo>
                <a:cubicBezTo>
                  <a:pt x="124" y="31"/>
                  <a:pt x="140" y="32"/>
                  <a:pt x="158" y="31"/>
                </a:cubicBezTo>
                <a:cubicBezTo>
                  <a:pt x="176" y="30"/>
                  <a:pt x="195" y="31"/>
                  <a:pt x="209" y="31"/>
                </a:cubicBezTo>
                <a:cubicBezTo>
                  <a:pt x="236" y="31"/>
                  <a:pt x="264" y="18"/>
                  <a:pt x="294" y="22"/>
                </a:cubicBezTo>
                <a:cubicBezTo>
                  <a:pt x="301" y="33"/>
                  <a:pt x="295" y="48"/>
                  <a:pt x="297" y="61"/>
                </a:cubicBezTo>
                <a:cubicBezTo>
                  <a:pt x="298" y="67"/>
                  <a:pt x="302" y="69"/>
                  <a:pt x="304" y="73"/>
                </a:cubicBezTo>
                <a:cubicBezTo>
                  <a:pt x="312" y="97"/>
                  <a:pt x="313" y="132"/>
                  <a:pt x="316" y="160"/>
                </a:cubicBezTo>
                <a:cubicBezTo>
                  <a:pt x="319" y="195"/>
                  <a:pt x="321" y="228"/>
                  <a:pt x="325" y="257"/>
                </a:cubicBezTo>
                <a:cubicBezTo>
                  <a:pt x="302" y="253"/>
                  <a:pt x="280" y="265"/>
                  <a:pt x="255" y="264"/>
                </a:cubicBezTo>
                <a:cubicBezTo>
                  <a:pt x="230" y="263"/>
                  <a:pt x="205" y="259"/>
                  <a:pt x="180" y="268"/>
                </a:cubicBezTo>
                <a:cubicBezTo>
                  <a:pt x="163" y="259"/>
                  <a:pt x="136" y="266"/>
                  <a:pt x="110" y="268"/>
                </a:cubicBezTo>
                <a:cubicBezTo>
                  <a:pt x="88" y="269"/>
                  <a:pt x="57" y="261"/>
                  <a:pt x="54" y="281"/>
                </a:cubicBezTo>
                <a:cubicBezTo>
                  <a:pt x="70" y="292"/>
                  <a:pt x="90" y="281"/>
                  <a:pt x="107" y="278"/>
                </a:cubicBezTo>
                <a:cubicBezTo>
                  <a:pt x="135" y="273"/>
                  <a:pt x="163" y="280"/>
                  <a:pt x="192" y="278"/>
                </a:cubicBezTo>
                <a:cubicBezTo>
                  <a:pt x="204" y="277"/>
                  <a:pt x="216" y="271"/>
                  <a:pt x="228" y="271"/>
                </a:cubicBezTo>
                <a:cubicBezTo>
                  <a:pt x="242" y="271"/>
                  <a:pt x="256" y="277"/>
                  <a:pt x="270" y="276"/>
                </a:cubicBezTo>
                <a:cubicBezTo>
                  <a:pt x="284" y="275"/>
                  <a:pt x="296" y="268"/>
                  <a:pt x="309" y="268"/>
                </a:cubicBezTo>
                <a:cubicBezTo>
                  <a:pt x="320" y="274"/>
                  <a:pt x="323" y="269"/>
                  <a:pt x="340" y="271"/>
                </a:cubicBezTo>
                <a:cubicBezTo>
                  <a:pt x="335" y="191"/>
                  <a:pt x="318" y="114"/>
                  <a:pt x="309" y="26"/>
                </a:cubicBezTo>
                <a:cubicBezTo>
                  <a:pt x="309" y="19"/>
                  <a:pt x="320" y="17"/>
                  <a:pt x="316" y="1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grpSp>
        <p:nvGrpSpPr>
          <p:cNvPr id="30" name="组合 29"/>
          <p:cNvGrpSpPr/>
          <p:nvPr/>
        </p:nvGrpSpPr>
        <p:grpSpPr>
          <a:xfrm>
            <a:off x="4536635" y="2004943"/>
            <a:ext cx="986710" cy="620713"/>
            <a:chOff x="6940551" y="2343151"/>
            <a:chExt cx="654050" cy="620713"/>
          </a:xfrm>
          <a:solidFill>
            <a:schemeClr val="accent1"/>
          </a:solidFill>
        </p:grpSpPr>
        <p:sp>
          <p:nvSpPr>
            <p:cNvPr id="10" name="Freeform 6"/>
            <p:cNvSpPr/>
            <p:nvPr/>
          </p:nvSpPr>
          <p:spPr bwMode="auto">
            <a:xfrm>
              <a:off x="6940551" y="2343151"/>
              <a:ext cx="654050" cy="620713"/>
            </a:xfrm>
            <a:custGeom>
              <a:avLst/>
              <a:gdLst>
                <a:gd name="T0" fmla="*/ 286 w 304"/>
                <a:gd name="T1" fmla="*/ 160 h 289"/>
                <a:gd name="T2" fmla="*/ 291 w 304"/>
                <a:gd name="T3" fmla="*/ 155 h 289"/>
                <a:gd name="T4" fmla="*/ 281 w 304"/>
                <a:gd name="T5" fmla="*/ 9 h 289"/>
                <a:gd name="T6" fmla="*/ 201 w 304"/>
                <a:gd name="T7" fmla="*/ 4 h 289"/>
                <a:gd name="T8" fmla="*/ 188 w 304"/>
                <a:gd name="T9" fmla="*/ 9 h 289"/>
                <a:gd name="T10" fmla="*/ 143 w 304"/>
                <a:gd name="T11" fmla="*/ 7 h 289"/>
                <a:gd name="T12" fmla="*/ 62 w 304"/>
                <a:gd name="T13" fmla="*/ 19 h 289"/>
                <a:gd name="T14" fmla="*/ 0 w 304"/>
                <a:gd name="T15" fmla="*/ 43 h 289"/>
                <a:gd name="T16" fmla="*/ 152 w 304"/>
                <a:gd name="T17" fmla="*/ 16 h 289"/>
                <a:gd name="T18" fmla="*/ 268 w 304"/>
                <a:gd name="T19" fmla="*/ 23 h 289"/>
                <a:gd name="T20" fmla="*/ 273 w 304"/>
                <a:gd name="T21" fmla="*/ 147 h 289"/>
                <a:gd name="T22" fmla="*/ 285 w 304"/>
                <a:gd name="T23" fmla="*/ 249 h 289"/>
                <a:gd name="T24" fmla="*/ 213 w 304"/>
                <a:gd name="T25" fmla="*/ 252 h 289"/>
                <a:gd name="T26" fmla="*/ 150 w 304"/>
                <a:gd name="T27" fmla="*/ 263 h 289"/>
                <a:gd name="T28" fmla="*/ 97 w 304"/>
                <a:gd name="T29" fmla="*/ 264 h 289"/>
                <a:gd name="T30" fmla="*/ 48 w 304"/>
                <a:gd name="T31" fmla="*/ 269 h 289"/>
                <a:gd name="T32" fmla="*/ 11 w 304"/>
                <a:gd name="T33" fmla="*/ 276 h 289"/>
                <a:gd name="T34" fmla="*/ 36 w 304"/>
                <a:gd name="T35" fmla="*/ 281 h 289"/>
                <a:gd name="T36" fmla="*/ 126 w 304"/>
                <a:gd name="T37" fmla="*/ 271 h 289"/>
                <a:gd name="T38" fmla="*/ 188 w 304"/>
                <a:gd name="T39" fmla="*/ 269 h 289"/>
                <a:gd name="T40" fmla="*/ 300 w 304"/>
                <a:gd name="T41" fmla="*/ 266 h 289"/>
                <a:gd name="T42" fmla="*/ 298 w 304"/>
                <a:gd name="T43" fmla="*/ 235 h 289"/>
                <a:gd name="T44" fmla="*/ 286 w 304"/>
                <a:gd name="T45" fmla="*/ 160 h 2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04" h="289">
                  <a:moveTo>
                    <a:pt x="286" y="160"/>
                  </a:moveTo>
                  <a:cubicBezTo>
                    <a:pt x="288" y="159"/>
                    <a:pt x="290" y="157"/>
                    <a:pt x="291" y="155"/>
                  </a:cubicBezTo>
                  <a:cubicBezTo>
                    <a:pt x="280" y="107"/>
                    <a:pt x="289" y="46"/>
                    <a:pt x="281" y="9"/>
                  </a:cubicBezTo>
                  <a:cubicBezTo>
                    <a:pt x="257" y="8"/>
                    <a:pt x="228" y="0"/>
                    <a:pt x="201" y="4"/>
                  </a:cubicBezTo>
                  <a:cubicBezTo>
                    <a:pt x="196" y="5"/>
                    <a:pt x="192" y="8"/>
                    <a:pt x="188" y="9"/>
                  </a:cubicBezTo>
                  <a:cubicBezTo>
                    <a:pt x="173" y="10"/>
                    <a:pt x="158" y="6"/>
                    <a:pt x="143" y="7"/>
                  </a:cubicBezTo>
                  <a:cubicBezTo>
                    <a:pt x="121" y="10"/>
                    <a:pt x="86" y="17"/>
                    <a:pt x="62" y="19"/>
                  </a:cubicBezTo>
                  <a:cubicBezTo>
                    <a:pt x="35" y="21"/>
                    <a:pt x="0" y="13"/>
                    <a:pt x="0" y="43"/>
                  </a:cubicBezTo>
                  <a:cubicBezTo>
                    <a:pt x="42" y="29"/>
                    <a:pt x="101" y="33"/>
                    <a:pt x="152" y="16"/>
                  </a:cubicBezTo>
                  <a:cubicBezTo>
                    <a:pt x="187" y="27"/>
                    <a:pt x="228" y="9"/>
                    <a:pt x="268" y="23"/>
                  </a:cubicBezTo>
                  <a:cubicBezTo>
                    <a:pt x="280" y="59"/>
                    <a:pt x="269" y="107"/>
                    <a:pt x="273" y="147"/>
                  </a:cubicBezTo>
                  <a:cubicBezTo>
                    <a:pt x="276" y="181"/>
                    <a:pt x="289" y="209"/>
                    <a:pt x="285" y="249"/>
                  </a:cubicBezTo>
                  <a:cubicBezTo>
                    <a:pt x="255" y="255"/>
                    <a:pt x="240" y="250"/>
                    <a:pt x="213" y="252"/>
                  </a:cubicBezTo>
                  <a:cubicBezTo>
                    <a:pt x="193" y="254"/>
                    <a:pt x="172" y="262"/>
                    <a:pt x="150" y="263"/>
                  </a:cubicBezTo>
                  <a:cubicBezTo>
                    <a:pt x="132" y="263"/>
                    <a:pt x="115" y="263"/>
                    <a:pt x="97" y="264"/>
                  </a:cubicBezTo>
                  <a:cubicBezTo>
                    <a:pt x="81" y="265"/>
                    <a:pt x="65" y="268"/>
                    <a:pt x="48" y="269"/>
                  </a:cubicBezTo>
                  <a:cubicBezTo>
                    <a:pt x="37" y="270"/>
                    <a:pt x="19" y="263"/>
                    <a:pt x="11" y="276"/>
                  </a:cubicBezTo>
                  <a:cubicBezTo>
                    <a:pt x="14" y="289"/>
                    <a:pt x="28" y="282"/>
                    <a:pt x="36" y="281"/>
                  </a:cubicBezTo>
                  <a:cubicBezTo>
                    <a:pt x="67" y="280"/>
                    <a:pt x="99" y="276"/>
                    <a:pt x="126" y="271"/>
                  </a:cubicBezTo>
                  <a:cubicBezTo>
                    <a:pt x="147" y="277"/>
                    <a:pt x="165" y="273"/>
                    <a:pt x="188" y="269"/>
                  </a:cubicBezTo>
                  <a:cubicBezTo>
                    <a:pt x="221" y="264"/>
                    <a:pt x="258" y="264"/>
                    <a:pt x="300" y="266"/>
                  </a:cubicBezTo>
                  <a:cubicBezTo>
                    <a:pt x="304" y="255"/>
                    <a:pt x="299" y="245"/>
                    <a:pt x="298" y="235"/>
                  </a:cubicBezTo>
                  <a:cubicBezTo>
                    <a:pt x="295" y="209"/>
                    <a:pt x="298" y="179"/>
                    <a:pt x="286" y="16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" name="Freeform 9"/>
            <p:cNvSpPr/>
            <p:nvPr/>
          </p:nvSpPr>
          <p:spPr bwMode="auto">
            <a:xfrm>
              <a:off x="6940551" y="2452688"/>
              <a:ext cx="79375" cy="420688"/>
            </a:xfrm>
            <a:custGeom>
              <a:avLst/>
              <a:gdLst>
                <a:gd name="T0" fmla="*/ 19 w 37"/>
                <a:gd name="T1" fmla="*/ 70 h 196"/>
                <a:gd name="T2" fmla="*/ 14 w 37"/>
                <a:gd name="T3" fmla="*/ 0 h 196"/>
                <a:gd name="T4" fmla="*/ 6 w 37"/>
                <a:gd name="T5" fmla="*/ 2 h 196"/>
                <a:gd name="T6" fmla="*/ 17 w 37"/>
                <a:gd name="T7" fmla="*/ 149 h 196"/>
                <a:gd name="T8" fmla="*/ 21 w 37"/>
                <a:gd name="T9" fmla="*/ 196 h 196"/>
                <a:gd name="T10" fmla="*/ 36 w 37"/>
                <a:gd name="T11" fmla="*/ 191 h 196"/>
                <a:gd name="T12" fmla="*/ 29 w 37"/>
                <a:gd name="T13" fmla="*/ 157 h 196"/>
                <a:gd name="T14" fmla="*/ 19 w 37"/>
                <a:gd name="T15" fmla="*/ 70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7" h="196">
                  <a:moveTo>
                    <a:pt x="19" y="70"/>
                  </a:moveTo>
                  <a:cubicBezTo>
                    <a:pt x="21" y="47"/>
                    <a:pt x="15" y="26"/>
                    <a:pt x="14" y="0"/>
                  </a:cubicBezTo>
                  <a:cubicBezTo>
                    <a:pt x="14" y="4"/>
                    <a:pt x="8" y="1"/>
                    <a:pt x="6" y="2"/>
                  </a:cubicBezTo>
                  <a:cubicBezTo>
                    <a:pt x="0" y="54"/>
                    <a:pt x="18" y="104"/>
                    <a:pt x="17" y="149"/>
                  </a:cubicBezTo>
                  <a:cubicBezTo>
                    <a:pt x="17" y="164"/>
                    <a:pt x="14" y="181"/>
                    <a:pt x="21" y="196"/>
                  </a:cubicBezTo>
                  <a:cubicBezTo>
                    <a:pt x="27" y="196"/>
                    <a:pt x="27" y="189"/>
                    <a:pt x="36" y="191"/>
                  </a:cubicBezTo>
                  <a:cubicBezTo>
                    <a:pt x="34" y="179"/>
                    <a:pt x="32" y="168"/>
                    <a:pt x="29" y="157"/>
                  </a:cubicBezTo>
                  <a:cubicBezTo>
                    <a:pt x="37" y="121"/>
                    <a:pt x="28" y="93"/>
                    <a:pt x="19" y="7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24" name="Freeform 10"/>
          <p:cNvSpPr/>
          <p:nvPr/>
        </p:nvSpPr>
        <p:spPr bwMode="auto">
          <a:xfrm>
            <a:off x="2175007" y="2703261"/>
            <a:ext cx="523875" cy="736600"/>
          </a:xfrm>
          <a:custGeom>
            <a:avLst/>
            <a:gdLst>
              <a:gd name="T0" fmla="*/ 237 w 243"/>
              <a:gd name="T1" fmla="*/ 337 h 343"/>
              <a:gd name="T2" fmla="*/ 225 w 243"/>
              <a:gd name="T3" fmla="*/ 316 h 343"/>
              <a:gd name="T4" fmla="*/ 198 w 243"/>
              <a:gd name="T5" fmla="*/ 281 h 343"/>
              <a:gd name="T6" fmla="*/ 167 w 243"/>
              <a:gd name="T7" fmla="*/ 243 h 343"/>
              <a:gd name="T8" fmla="*/ 150 w 243"/>
              <a:gd name="T9" fmla="*/ 211 h 343"/>
              <a:gd name="T10" fmla="*/ 138 w 243"/>
              <a:gd name="T11" fmla="*/ 199 h 343"/>
              <a:gd name="T12" fmla="*/ 126 w 243"/>
              <a:gd name="T13" fmla="*/ 177 h 343"/>
              <a:gd name="T14" fmla="*/ 92 w 243"/>
              <a:gd name="T15" fmla="*/ 122 h 343"/>
              <a:gd name="T16" fmla="*/ 84 w 243"/>
              <a:gd name="T17" fmla="*/ 116 h 343"/>
              <a:gd name="T18" fmla="*/ 85 w 243"/>
              <a:gd name="T19" fmla="*/ 110 h 343"/>
              <a:gd name="T20" fmla="*/ 75 w 243"/>
              <a:gd name="T21" fmla="*/ 102 h 343"/>
              <a:gd name="T22" fmla="*/ 5 w 243"/>
              <a:gd name="T23" fmla="*/ 0 h 343"/>
              <a:gd name="T24" fmla="*/ 0 w 243"/>
              <a:gd name="T25" fmla="*/ 15 h 343"/>
              <a:gd name="T26" fmla="*/ 31 w 243"/>
              <a:gd name="T27" fmla="*/ 61 h 343"/>
              <a:gd name="T28" fmla="*/ 113 w 243"/>
              <a:gd name="T29" fmla="*/ 172 h 343"/>
              <a:gd name="T30" fmla="*/ 205 w 243"/>
              <a:gd name="T31" fmla="*/ 304 h 343"/>
              <a:gd name="T32" fmla="*/ 227 w 243"/>
              <a:gd name="T33" fmla="*/ 343 h 343"/>
              <a:gd name="T34" fmla="*/ 243 w 243"/>
              <a:gd name="T35" fmla="*/ 343 h 343"/>
              <a:gd name="T36" fmla="*/ 237 w 243"/>
              <a:gd name="T37" fmla="*/ 337 h 3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243" h="343">
                <a:moveTo>
                  <a:pt x="237" y="337"/>
                </a:moveTo>
                <a:cubicBezTo>
                  <a:pt x="232" y="331"/>
                  <a:pt x="229" y="323"/>
                  <a:pt x="225" y="316"/>
                </a:cubicBezTo>
                <a:cubicBezTo>
                  <a:pt x="216" y="303"/>
                  <a:pt x="207" y="291"/>
                  <a:pt x="198" y="281"/>
                </a:cubicBezTo>
                <a:cubicBezTo>
                  <a:pt x="187" y="268"/>
                  <a:pt x="176" y="255"/>
                  <a:pt x="167" y="243"/>
                </a:cubicBezTo>
                <a:cubicBezTo>
                  <a:pt x="162" y="236"/>
                  <a:pt x="158" y="221"/>
                  <a:pt x="150" y="211"/>
                </a:cubicBezTo>
                <a:cubicBezTo>
                  <a:pt x="146" y="206"/>
                  <a:pt x="141" y="203"/>
                  <a:pt x="138" y="199"/>
                </a:cubicBezTo>
                <a:cubicBezTo>
                  <a:pt x="133" y="191"/>
                  <a:pt x="130" y="182"/>
                  <a:pt x="126" y="177"/>
                </a:cubicBezTo>
                <a:cubicBezTo>
                  <a:pt x="115" y="159"/>
                  <a:pt x="99" y="136"/>
                  <a:pt x="92" y="122"/>
                </a:cubicBezTo>
                <a:cubicBezTo>
                  <a:pt x="91" y="119"/>
                  <a:pt x="86" y="119"/>
                  <a:pt x="84" y="116"/>
                </a:cubicBezTo>
                <a:cubicBezTo>
                  <a:pt x="83" y="114"/>
                  <a:pt x="86" y="111"/>
                  <a:pt x="85" y="110"/>
                </a:cubicBezTo>
                <a:cubicBezTo>
                  <a:pt x="82" y="106"/>
                  <a:pt x="78" y="106"/>
                  <a:pt x="75" y="102"/>
                </a:cubicBezTo>
                <a:cubicBezTo>
                  <a:pt x="53" y="65"/>
                  <a:pt x="28" y="33"/>
                  <a:pt x="5" y="0"/>
                </a:cubicBezTo>
                <a:cubicBezTo>
                  <a:pt x="5" y="7"/>
                  <a:pt x="2" y="10"/>
                  <a:pt x="0" y="15"/>
                </a:cubicBezTo>
                <a:cubicBezTo>
                  <a:pt x="11" y="30"/>
                  <a:pt x="22" y="45"/>
                  <a:pt x="31" y="61"/>
                </a:cubicBezTo>
                <a:cubicBezTo>
                  <a:pt x="67" y="89"/>
                  <a:pt x="81" y="139"/>
                  <a:pt x="113" y="172"/>
                </a:cubicBezTo>
                <a:cubicBezTo>
                  <a:pt x="140" y="219"/>
                  <a:pt x="166" y="268"/>
                  <a:pt x="205" y="304"/>
                </a:cubicBezTo>
                <a:cubicBezTo>
                  <a:pt x="211" y="319"/>
                  <a:pt x="218" y="332"/>
                  <a:pt x="227" y="343"/>
                </a:cubicBezTo>
                <a:cubicBezTo>
                  <a:pt x="243" y="343"/>
                  <a:pt x="243" y="343"/>
                  <a:pt x="243" y="343"/>
                </a:cubicBezTo>
                <a:cubicBezTo>
                  <a:pt x="241" y="341"/>
                  <a:pt x="239" y="339"/>
                  <a:pt x="237" y="33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5" name="Freeform 11"/>
          <p:cNvSpPr/>
          <p:nvPr/>
        </p:nvSpPr>
        <p:spPr bwMode="auto">
          <a:xfrm>
            <a:off x="3445362" y="2680603"/>
            <a:ext cx="66675" cy="728663"/>
          </a:xfrm>
          <a:custGeom>
            <a:avLst/>
            <a:gdLst>
              <a:gd name="T0" fmla="*/ 24 w 31"/>
              <a:gd name="T1" fmla="*/ 270 h 339"/>
              <a:gd name="T2" fmla="*/ 27 w 31"/>
              <a:gd name="T3" fmla="*/ 268 h 339"/>
              <a:gd name="T4" fmla="*/ 24 w 31"/>
              <a:gd name="T5" fmla="*/ 226 h 339"/>
              <a:gd name="T6" fmla="*/ 27 w 31"/>
              <a:gd name="T7" fmla="*/ 215 h 339"/>
              <a:gd name="T8" fmla="*/ 15 w 31"/>
              <a:gd name="T9" fmla="*/ 3 h 339"/>
              <a:gd name="T10" fmla="*/ 0 w 31"/>
              <a:gd name="T11" fmla="*/ 8 h 339"/>
              <a:gd name="T12" fmla="*/ 12 w 31"/>
              <a:gd name="T13" fmla="*/ 244 h 339"/>
              <a:gd name="T14" fmla="*/ 15 w 31"/>
              <a:gd name="T15" fmla="*/ 307 h 339"/>
              <a:gd name="T16" fmla="*/ 13 w 31"/>
              <a:gd name="T17" fmla="*/ 339 h 339"/>
              <a:gd name="T18" fmla="*/ 28 w 31"/>
              <a:gd name="T19" fmla="*/ 339 h 339"/>
              <a:gd name="T20" fmla="*/ 24 w 31"/>
              <a:gd name="T21" fmla="*/ 270 h 3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1" h="339">
                <a:moveTo>
                  <a:pt x="24" y="270"/>
                </a:moveTo>
                <a:cubicBezTo>
                  <a:pt x="26" y="270"/>
                  <a:pt x="27" y="272"/>
                  <a:pt x="27" y="268"/>
                </a:cubicBezTo>
                <a:cubicBezTo>
                  <a:pt x="28" y="255"/>
                  <a:pt x="22" y="239"/>
                  <a:pt x="24" y="226"/>
                </a:cubicBezTo>
                <a:cubicBezTo>
                  <a:pt x="24" y="221"/>
                  <a:pt x="27" y="220"/>
                  <a:pt x="27" y="215"/>
                </a:cubicBezTo>
                <a:cubicBezTo>
                  <a:pt x="26" y="141"/>
                  <a:pt x="12" y="76"/>
                  <a:pt x="15" y="3"/>
                </a:cubicBezTo>
                <a:cubicBezTo>
                  <a:pt x="8" y="0"/>
                  <a:pt x="3" y="2"/>
                  <a:pt x="0" y="8"/>
                </a:cubicBezTo>
                <a:cubicBezTo>
                  <a:pt x="9" y="88"/>
                  <a:pt x="18" y="184"/>
                  <a:pt x="12" y="244"/>
                </a:cubicBezTo>
                <a:cubicBezTo>
                  <a:pt x="15" y="262"/>
                  <a:pt x="16" y="283"/>
                  <a:pt x="15" y="307"/>
                </a:cubicBezTo>
                <a:cubicBezTo>
                  <a:pt x="15" y="317"/>
                  <a:pt x="13" y="329"/>
                  <a:pt x="13" y="339"/>
                </a:cubicBezTo>
                <a:cubicBezTo>
                  <a:pt x="28" y="339"/>
                  <a:pt x="28" y="339"/>
                  <a:pt x="28" y="339"/>
                </a:cubicBezTo>
                <a:cubicBezTo>
                  <a:pt x="23" y="318"/>
                  <a:pt x="31" y="290"/>
                  <a:pt x="24" y="27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6" name="Freeform 12"/>
          <p:cNvSpPr/>
          <p:nvPr/>
        </p:nvSpPr>
        <p:spPr bwMode="auto">
          <a:xfrm>
            <a:off x="4391868" y="2726279"/>
            <a:ext cx="430213" cy="722313"/>
          </a:xfrm>
          <a:custGeom>
            <a:avLst/>
            <a:gdLst>
              <a:gd name="T0" fmla="*/ 188 w 200"/>
              <a:gd name="T1" fmla="*/ 1 h 336"/>
              <a:gd name="T2" fmla="*/ 38 w 200"/>
              <a:gd name="T3" fmla="*/ 272 h 336"/>
              <a:gd name="T4" fmla="*/ 0 w 200"/>
              <a:gd name="T5" fmla="*/ 336 h 336"/>
              <a:gd name="T6" fmla="*/ 15 w 200"/>
              <a:gd name="T7" fmla="*/ 336 h 336"/>
              <a:gd name="T8" fmla="*/ 200 w 200"/>
              <a:gd name="T9" fmla="*/ 0 h 336"/>
              <a:gd name="T10" fmla="*/ 188 w 200"/>
              <a:gd name="T11" fmla="*/ 1 h 3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00" h="336">
                <a:moveTo>
                  <a:pt x="188" y="1"/>
                </a:moveTo>
                <a:cubicBezTo>
                  <a:pt x="138" y="91"/>
                  <a:pt x="82" y="176"/>
                  <a:pt x="38" y="272"/>
                </a:cubicBezTo>
                <a:cubicBezTo>
                  <a:pt x="22" y="290"/>
                  <a:pt x="11" y="313"/>
                  <a:pt x="0" y="336"/>
                </a:cubicBezTo>
                <a:cubicBezTo>
                  <a:pt x="15" y="336"/>
                  <a:pt x="15" y="336"/>
                  <a:pt x="15" y="336"/>
                </a:cubicBezTo>
                <a:cubicBezTo>
                  <a:pt x="74" y="220"/>
                  <a:pt x="139" y="108"/>
                  <a:pt x="200" y="0"/>
                </a:cubicBezTo>
                <a:cubicBezTo>
                  <a:pt x="192" y="0"/>
                  <a:pt x="196" y="4"/>
                  <a:pt x="18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grpSp>
        <p:nvGrpSpPr>
          <p:cNvPr id="29" name="组合 28"/>
          <p:cNvGrpSpPr/>
          <p:nvPr/>
        </p:nvGrpSpPr>
        <p:grpSpPr>
          <a:xfrm>
            <a:off x="1712475" y="2047949"/>
            <a:ext cx="945895" cy="614362"/>
            <a:chOff x="4594226" y="2330451"/>
            <a:chExt cx="720725" cy="614362"/>
          </a:xfrm>
          <a:solidFill>
            <a:schemeClr val="accent1"/>
          </a:solidFill>
        </p:grpSpPr>
        <p:sp>
          <p:nvSpPr>
            <p:cNvPr id="9" name="Freeform 5"/>
            <p:cNvSpPr/>
            <p:nvPr/>
          </p:nvSpPr>
          <p:spPr bwMode="auto">
            <a:xfrm>
              <a:off x="4594226" y="2330451"/>
              <a:ext cx="666750" cy="61913"/>
            </a:xfrm>
            <a:custGeom>
              <a:avLst/>
              <a:gdLst>
                <a:gd name="T0" fmla="*/ 270 w 309"/>
                <a:gd name="T1" fmla="*/ 10 h 29"/>
                <a:gd name="T2" fmla="*/ 226 w 309"/>
                <a:gd name="T3" fmla="*/ 8 h 29"/>
                <a:gd name="T4" fmla="*/ 139 w 309"/>
                <a:gd name="T5" fmla="*/ 10 h 29"/>
                <a:gd name="T6" fmla="*/ 13 w 309"/>
                <a:gd name="T7" fmla="*/ 5 h 29"/>
                <a:gd name="T8" fmla="*/ 4 w 309"/>
                <a:gd name="T9" fmla="*/ 23 h 29"/>
                <a:gd name="T10" fmla="*/ 186 w 309"/>
                <a:gd name="T11" fmla="*/ 20 h 29"/>
                <a:gd name="T12" fmla="*/ 271 w 309"/>
                <a:gd name="T13" fmla="*/ 20 h 29"/>
                <a:gd name="T14" fmla="*/ 309 w 309"/>
                <a:gd name="T15" fmla="*/ 18 h 29"/>
                <a:gd name="T16" fmla="*/ 270 w 309"/>
                <a:gd name="T17" fmla="*/ 1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9" h="29">
                  <a:moveTo>
                    <a:pt x="270" y="10"/>
                  </a:moveTo>
                  <a:cubicBezTo>
                    <a:pt x="255" y="11"/>
                    <a:pt x="240" y="8"/>
                    <a:pt x="226" y="8"/>
                  </a:cubicBezTo>
                  <a:cubicBezTo>
                    <a:pt x="198" y="8"/>
                    <a:pt x="168" y="12"/>
                    <a:pt x="139" y="10"/>
                  </a:cubicBezTo>
                  <a:cubicBezTo>
                    <a:pt x="97" y="7"/>
                    <a:pt x="51" y="0"/>
                    <a:pt x="13" y="5"/>
                  </a:cubicBezTo>
                  <a:cubicBezTo>
                    <a:pt x="8" y="9"/>
                    <a:pt x="0" y="16"/>
                    <a:pt x="4" y="23"/>
                  </a:cubicBezTo>
                  <a:cubicBezTo>
                    <a:pt x="63" y="5"/>
                    <a:pt x="127" y="23"/>
                    <a:pt x="186" y="20"/>
                  </a:cubicBezTo>
                  <a:cubicBezTo>
                    <a:pt x="216" y="19"/>
                    <a:pt x="245" y="19"/>
                    <a:pt x="271" y="20"/>
                  </a:cubicBezTo>
                  <a:cubicBezTo>
                    <a:pt x="284" y="26"/>
                    <a:pt x="301" y="29"/>
                    <a:pt x="309" y="18"/>
                  </a:cubicBezTo>
                  <a:cubicBezTo>
                    <a:pt x="302" y="2"/>
                    <a:pt x="282" y="9"/>
                    <a:pt x="270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" name="Freeform 8"/>
            <p:cNvSpPr/>
            <p:nvPr/>
          </p:nvSpPr>
          <p:spPr bwMode="auto">
            <a:xfrm>
              <a:off x="4611688" y="2403476"/>
              <a:ext cx="161925" cy="536575"/>
            </a:xfrm>
            <a:custGeom>
              <a:avLst/>
              <a:gdLst>
                <a:gd name="T0" fmla="*/ 25 w 75"/>
                <a:gd name="T1" fmla="*/ 229 h 250"/>
                <a:gd name="T2" fmla="*/ 17 w 75"/>
                <a:gd name="T3" fmla="*/ 6 h 250"/>
                <a:gd name="T4" fmla="*/ 12 w 75"/>
                <a:gd name="T5" fmla="*/ 0 h 250"/>
                <a:gd name="T6" fmla="*/ 3 w 75"/>
                <a:gd name="T7" fmla="*/ 0 h 250"/>
                <a:gd name="T8" fmla="*/ 5 w 75"/>
                <a:gd name="T9" fmla="*/ 102 h 250"/>
                <a:gd name="T10" fmla="*/ 12 w 75"/>
                <a:gd name="T11" fmla="*/ 175 h 250"/>
                <a:gd name="T12" fmla="*/ 8 w 75"/>
                <a:gd name="T13" fmla="*/ 189 h 250"/>
                <a:gd name="T14" fmla="*/ 0 w 75"/>
                <a:gd name="T15" fmla="*/ 240 h 250"/>
                <a:gd name="T16" fmla="*/ 75 w 75"/>
                <a:gd name="T17" fmla="*/ 240 h 250"/>
                <a:gd name="T18" fmla="*/ 69 w 75"/>
                <a:gd name="T19" fmla="*/ 228 h 250"/>
                <a:gd name="T20" fmla="*/ 25 w 75"/>
                <a:gd name="T21" fmla="*/ 229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5" h="250">
                  <a:moveTo>
                    <a:pt x="25" y="229"/>
                  </a:moveTo>
                  <a:cubicBezTo>
                    <a:pt x="24" y="175"/>
                    <a:pt x="11" y="82"/>
                    <a:pt x="17" y="6"/>
                  </a:cubicBezTo>
                  <a:cubicBezTo>
                    <a:pt x="13" y="6"/>
                    <a:pt x="13" y="2"/>
                    <a:pt x="12" y="0"/>
                  </a:cubicBezTo>
                  <a:cubicBezTo>
                    <a:pt x="9" y="0"/>
                    <a:pt x="6" y="0"/>
                    <a:pt x="3" y="0"/>
                  </a:cubicBezTo>
                  <a:cubicBezTo>
                    <a:pt x="1" y="35"/>
                    <a:pt x="6" y="72"/>
                    <a:pt x="5" y="102"/>
                  </a:cubicBezTo>
                  <a:cubicBezTo>
                    <a:pt x="4" y="126"/>
                    <a:pt x="11" y="153"/>
                    <a:pt x="12" y="175"/>
                  </a:cubicBezTo>
                  <a:cubicBezTo>
                    <a:pt x="12" y="180"/>
                    <a:pt x="8" y="184"/>
                    <a:pt x="8" y="189"/>
                  </a:cubicBezTo>
                  <a:cubicBezTo>
                    <a:pt x="8" y="212"/>
                    <a:pt x="18" y="232"/>
                    <a:pt x="0" y="240"/>
                  </a:cubicBezTo>
                  <a:cubicBezTo>
                    <a:pt x="26" y="250"/>
                    <a:pt x="50" y="237"/>
                    <a:pt x="75" y="240"/>
                  </a:cubicBezTo>
                  <a:cubicBezTo>
                    <a:pt x="73" y="235"/>
                    <a:pt x="72" y="231"/>
                    <a:pt x="69" y="228"/>
                  </a:cubicBezTo>
                  <a:cubicBezTo>
                    <a:pt x="55" y="233"/>
                    <a:pt x="45" y="229"/>
                    <a:pt x="25" y="22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" name="Freeform 13"/>
            <p:cNvSpPr/>
            <p:nvPr/>
          </p:nvSpPr>
          <p:spPr bwMode="auto">
            <a:xfrm>
              <a:off x="4797426" y="2430463"/>
              <a:ext cx="517525" cy="514350"/>
            </a:xfrm>
            <a:custGeom>
              <a:avLst/>
              <a:gdLst>
                <a:gd name="T0" fmla="*/ 234 w 240"/>
                <a:gd name="T1" fmla="*/ 143 h 239"/>
                <a:gd name="T2" fmla="*/ 215 w 240"/>
                <a:gd name="T3" fmla="*/ 0 h 239"/>
                <a:gd name="T4" fmla="*/ 208 w 240"/>
                <a:gd name="T5" fmla="*/ 4 h 239"/>
                <a:gd name="T6" fmla="*/ 222 w 240"/>
                <a:gd name="T7" fmla="*/ 211 h 239"/>
                <a:gd name="T8" fmla="*/ 45 w 240"/>
                <a:gd name="T9" fmla="*/ 220 h 239"/>
                <a:gd name="T10" fmla="*/ 0 w 240"/>
                <a:gd name="T11" fmla="*/ 220 h 239"/>
                <a:gd name="T12" fmla="*/ 63 w 240"/>
                <a:gd name="T13" fmla="*/ 227 h 239"/>
                <a:gd name="T14" fmla="*/ 96 w 240"/>
                <a:gd name="T15" fmla="*/ 218 h 239"/>
                <a:gd name="T16" fmla="*/ 103 w 240"/>
                <a:gd name="T17" fmla="*/ 222 h 239"/>
                <a:gd name="T18" fmla="*/ 111 w 240"/>
                <a:gd name="T19" fmla="*/ 216 h 239"/>
                <a:gd name="T20" fmla="*/ 121 w 240"/>
                <a:gd name="T21" fmla="*/ 220 h 239"/>
                <a:gd name="T22" fmla="*/ 164 w 240"/>
                <a:gd name="T23" fmla="*/ 223 h 239"/>
                <a:gd name="T24" fmla="*/ 203 w 240"/>
                <a:gd name="T25" fmla="*/ 223 h 239"/>
                <a:gd name="T26" fmla="*/ 239 w 240"/>
                <a:gd name="T27" fmla="*/ 223 h 239"/>
                <a:gd name="T28" fmla="*/ 234 w 240"/>
                <a:gd name="T29" fmla="*/ 143 h 2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40" h="239">
                  <a:moveTo>
                    <a:pt x="234" y="143"/>
                  </a:moveTo>
                  <a:cubicBezTo>
                    <a:pt x="217" y="104"/>
                    <a:pt x="221" y="47"/>
                    <a:pt x="215" y="0"/>
                  </a:cubicBezTo>
                  <a:cubicBezTo>
                    <a:pt x="214" y="3"/>
                    <a:pt x="211" y="3"/>
                    <a:pt x="208" y="4"/>
                  </a:cubicBezTo>
                  <a:cubicBezTo>
                    <a:pt x="198" y="80"/>
                    <a:pt x="221" y="141"/>
                    <a:pt x="222" y="211"/>
                  </a:cubicBezTo>
                  <a:cubicBezTo>
                    <a:pt x="163" y="216"/>
                    <a:pt x="101" y="205"/>
                    <a:pt x="45" y="220"/>
                  </a:cubicBezTo>
                  <a:cubicBezTo>
                    <a:pt x="33" y="215"/>
                    <a:pt x="10" y="214"/>
                    <a:pt x="0" y="220"/>
                  </a:cubicBezTo>
                  <a:cubicBezTo>
                    <a:pt x="13" y="234"/>
                    <a:pt x="43" y="221"/>
                    <a:pt x="63" y="227"/>
                  </a:cubicBezTo>
                  <a:cubicBezTo>
                    <a:pt x="75" y="226"/>
                    <a:pt x="84" y="220"/>
                    <a:pt x="96" y="218"/>
                  </a:cubicBezTo>
                  <a:cubicBezTo>
                    <a:pt x="97" y="218"/>
                    <a:pt x="100" y="222"/>
                    <a:pt x="103" y="222"/>
                  </a:cubicBezTo>
                  <a:cubicBezTo>
                    <a:pt x="105" y="221"/>
                    <a:pt x="109" y="216"/>
                    <a:pt x="111" y="216"/>
                  </a:cubicBezTo>
                  <a:cubicBezTo>
                    <a:pt x="114" y="216"/>
                    <a:pt x="118" y="220"/>
                    <a:pt x="121" y="220"/>
                  </a:cubicBezTo>
                  <a:cubicBezTo>
                    <a:pt x="138" y="220"/>
                    <a:pt x="146" y="222"/>
                    <a:pt x="164" y="223"/>
                  </a:cubicBezTo>
                  <a:cubicBezTo>
                    <a:pt x="178" y="224"/>
                    <a:pt x="194" y="222"/>
                    <a:pt x="203" y="223"/>
                  </a:cubicBezTo>
                  <a:cubicBezTo>
                    <a:pt x="223" y="227"/>
                    <a:pt x="229" y="239"/>
                    <a:pt x="239" y="223"/>
                  </a:cubicBezTo>
                  <a:cubicBezTo>
                    <a:pt x="240" y="196"/>
                    <a:pt x="228" y="168"/>
                    <a:pt x="234" y="14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28" name="Freeform 14"/>
          <p:cNvSpPr>
            <a:spLocks noEditPoints="1"/>
          </p:cNvSpPr>
          <p:nvPr/>
        </p:nvSpPr>
        <p:spPr bwMode="auto">
          <a:xfrm>
            <a:off x="2175006" y="3448592"/>
            <a:ext cx="2790823" cy="708025"/>
          </a:xfrm>
          <a:custGeom>
            <a:avLst/>
            <a:gdLst>
              <a:gd name="T0" fmla="*/ 717 w 767"/>
              <a:gd name="T1" fmla="*/ 0 h 329"/>
              <a:gd name="T2" fmla="*/ 560 w 767"/>
              <a:gd name="T3" fmla="*/ 17 h 329"/>
              <a:gd name="T4" fmla="*/ 501 w 767"/>
              <a:gd name="T5" fmla="*/ 14 h 329"/>
              <a:gd name="T6" fmla="*/ 465 w 767"/>
              <a:gd name="T7" fmla="*/ 21 h 329"/>
              <a:gd name="T8" fmla="*/ 433 w 767"/>
              <a:gd name="T9" fmla="*/ 17 h 329"/>
              <a:gd name="T10" fmla="*/ 381 w 767"/>
              <a:gd name="T11" fmla="*/ 24 h 329"/>
              <a:gd name="T12" fmla="*/ 235 w 767"/>
              <a:gd name="T13" fmla="*/ 21 h 329"/>
              <a:gd name="T14" fmla="*/ 212 w 767"/>
              <a:gd name="T15" fmla="*/ 24 h 329"/>
              <a:gd name="T16" fmla="*/ 178 w 767"/>
              <a:gd name="T17" fmla="*/ 21 h 329"/>
              <a:gd name="T18" fmla="*/ 127 w 767"/>
              <a:gd name="T19" fmla="*/ 21 h 329"/>
              <a:gd name="T20" fmla="*/ 19 w 767"/>
              <a:gd name="T21" fmla="*/ 26 h 329"/>
              <a:gd name="T22" fmla="*/ 0 w 767"/>
              <a:gd name="T23" fmla="*/ 41 h 329"/>
              <a:gd name="T24" fmla="*/ 7 w 767"/>
              <a:gd name="T25" fmla="*/ 325 h 329"/>
              <a:gd name="T26" fmla="*/ 95 w 767"/>
              <a:gd name="T27" fmla="*/ 320 h 329"/>
              <a:gd name="T28" fmla="*/ 195 w 767"/>
              <a:gd name="T29" fmla="*/ 323 h 329"/>
              <a:gd name="T30" fmla="*/ 212 w 767"/>
              <a:gd name="T31" fmla="*/ 320 h 329"/>
              <a:gd name="T32" fmla="*/ 220 w 767"/>
              <a:gd name="T33" fmla="*/ 325 h 329"/>
              <a:gd name="T34" fmla="*/ 254 w 767"/>
              <a:gd name="T35" fmla="*/ 323 h 329"/>
              <a:gd name="T36" fmla="*/ 294 w 767"/>
              <a:gd name="T37" fmla="*/ 328 h 329"/>
              <a:gd name="T38" fmla="*/ 455 w 767"/>
              <a:gd name="T39" fmla="*/ 316 h 329"/>
              <a:gd name="T40" fmla="*/ 727 w 767"/>
              <a:gd name="T41" fmla="*/ 298 h 329"/>
              <a:gd name="T42" fmla="*/ 767 w 767"/>
              <a:gd name="T43" fmla="*/ 291 h 329"/>
              <a:gd name="T44" fmla="*/ 757 w 767"/>
              <a:gd name="T45" fmla="*/ 11 h 329"/>
              <a:gd name="T46" fmla="*/ 717 w 767"/>
              <a:gd name="T47" fmla="*/ 0 h 329"/>
              <a:gd name="T48" fmla="*/ 749 w 767"/>
              <a:gd name="T49" fmla="*/ 289 h 329"/>
              <a:gd name="T50" fmla="*/ 411 w 767"/>
              <a:gd name="T51" fmla="*/ 308 h 329"/>
              <a:gd name="T52" fmla="*/ 352 w 767"/>
              <a:gd name="T53" fmla="*/ 315 h 329"/>
              <a:gd name="T54" fmla="*/ 27 w 767"/>
              <a:gd name="T55" fmla="*/ 308 h 329"/>
              <a:gd name="T56" fmla="*/ 16 w 767"/>
              <a:gd name="T57" fmla="*/ 39 h 329"/>
              <a:gd name="T58" fmla="*/ 43 w 767"/>
              <a:gd name="T59" fmla="*/ 41 h 329"/>
              <a:gd name="T60" fmla="*/ 51 w 767"/>
              <a:gd name="T61" fmla="*/ 36 h 329"/>
              <a:gd name="T62" fmla="*/ 78 w 767"/>
              <a:gd name="T63" fmla="*/ 38 h 329"/>
              <a:gd name="T64" fmla="*/ 122 w 767"/>
              <a:gd name="T65" fmla="*/ 33 h 329"/>
              <a:gd name="T66" fmla="*/ 141 w 767"/>
              <a:gd name="T67" fmla="*/ 38 h 329"/>
              <a:gd name="T68" fmla="*/ 171 w 767"/>
              <a:gd name="T69" fmla="*/ 33 h 329"/>
              <a:gd name="T70" fmla="*/ 264 w 767"/>
              <a:gd name="T71" fmla="*/ 34 h 329"/>
              <a:gd name="T72" fmla="*/ 289 w 767"/>
              <a:gd name="T73" fmla="*/ 31 h 329"/>
              <a:gd name="T74" fmla="*/ 315 w 767"/>
              <a:gd name="T75" fmla="*/ 36 h 329"/>
              <a:gd name="T76" fmla="*/ 430 w 767"/>
              <a:gd name="T77" fmla="*/ 27 h 329"/>
              <a:gd name="T78" fmla="*/ 474 w 767"/>
              <a:gd name="T79" fmla="*/ 29 h 329"/>
              <a:gd name="T80" fmla="*/ 619 w 767"/>
              <a:gd name="T81" fmla="*/ 21 h 329"/>
              <a:gd name="T82" fmla="*/ 658 w 767"/>
              <a:gd name="T83" fmla="*/ 14 h 329"/>
              <a:gd name="T84" fmla="*/ 717 w 767"/>
              <a:gd name="T85" fmla="*/ 14 h 329"/>
              <a:gd name="T86" fmla="*/ 742 w 767"/>
              <a:gd name="T87" fmla="*/ 19 h 329"/>
              <a:gd name="T88" fmla="*/ 749 w 767"/>
              <a:gd name="T89" fmla="*/ 289 h 3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767" h="329">
                <a:moveTo>
                  <a:pt x="717" y="0"/>
                </a:moveTo>
                <a:cubicBezTo>
                  <a:pt x="665" y="1"/>
                  <a:pt x="611" y="12"/>
                  <a:pt x="560" y="17"/>
                </a:cubicBezTo>
                <a:cubicBezTo>
                  <a:pt x="539" y="19"/>
                  <a:pt x="520" y="14"/>
                  <a:pt x="501" y="14"/>
                </a:cubicBezTo>
                <a:cubicBezTo>
                  <a:pt x="489" y="14"/>
                  <a:pt x="477" y="20"/>
                  <a:pt x="465" y="21"/>
                </a:cubicBezTo>
                <a:cubicBezTo>
                  <a:pt x="454" y="21"/>
                  <a:pt x="444" y="17"/>
                  <a:pt x="433" y="17"/>
                </a:cubicBezTo>
                <a:cubicBezTo>
                  <a:pt x="415" y="18"/>
                  <a:pt x="398" y="23"/>
                  <a:pt x="381" y="24"/>
                </a:cubicBezTo>
                <a:cubicBezTo>
                  <a:pt x="330" y="27"/>
                  <a:pt x="279" y="19"/>
                  <a:pt x="235" y="21"/>
                </a:cubicBezTo>
                <a:cubicBezTo>
                  <a:pt x="228" y="21"/>
                  <a:pt x="219" y="24"/>
                  <a:pt x="212" y="24"/>
                </a:cubicBezTo>
                <a:cubicBezTo>
                  <a:pt x="199" y="25"/>
                  <a:pt x="188" y="20"/>
                  <a:pt x="178" y="21"/>
                </a:cubicBezTo>
                <a:cubicBezTo>
                  <a:pt x="160" y="21"/>
                  <a:pt x="142" y="33"/>
                  <a:pt x="127" y="21"/>
                </a:cubicBezTo>
                <a:cubicBezTo>
                  <a:pt x="100" y="35"/>
                  <a:pt x="44" y="15"/>
                  <a:pt x="19" y="26"/>
                </a:cubicBezTo>
                <a:cubicBezTo>
                  <a:pt x="9" y="30"/>
                  <a:pt x="10" y="40"/>
                  <a:pt x="0" y="41"/>
                </a:cubicBezTo>
                <a:cubicBezTo>
                  <a:pt x="6" y="139"/>
                  <a:pt x="14" y="232"/>
                  <a:pt x="7" y="325"/>
                </a:cubicBezTo>
                <a:cubicBezTo>
                  <a:pt x="37" y="320"/>
                  <a:pt x="63" y="320"/>
                  <a:pt x="95" y="320"/>
                </a:cubicBezTo>
                <a:cubicBezTo>
                  <a:pt x="128" y="319"/>
                  <a:pt x="161" y="324"/>
                  <a:pt x="195" y="323"/>
                </a:cubicBezTo>
                <a:cubicBezTo>
                  <a:pt x="200" y="323"/>
                  <a:pt x="206" y="320"/>
                  <a:pt x="212" y="320"/>
                </a:cubicBezTo>
                <a:cubicBezTo>
                  <a:pt x="214" y="320"/>
                  <a:pt x="216" y="324"/>
                  <a:pt x="220" y="325"/>
                </a:cubicBezTo>
                <a:cubicBezTo>
                  <a:pt x="230" y="326"/>
                  <a:pt x="243" y="323"/>
                  <a:pt x="254" y="323"/>
                </a:cubicBezTo>
                <a:cubicBezTo>
                  <a:pt x="268" y="324"/>
                  <a:pt x="281" y="329"/>
                  <a:pt x="294" y="328"/>
                </a:cubicBezTo>
                <a:cubicBezTo>
                  <a:pt x="345" y="327"/>
                  <a:pt x="411" y="320"/>
                  <a:pt x="455" y="316"/>
                </a:cubicBezTo>
                <a:cubicBezTo>
                  <a:pt x="546" y="308"/>
                  <a:pt x="634" y="306"/>
                  <a:pt x="727" y="298"/>
                </a:cubicBezTo>
                <a:cubicBezTo>
                  <a:pt x="743" y="305"/>
                  <a:pt x="754" y="298"/>
                  <a:pt x="767" y="291"/>
                </a:cubicBezTo>
                <a:cubicBezTo>
                  <a:pt x="758" y="187"/>
                  <a:pt x="763" y="113"/>
                  <a:pt x="757" y="11"/>
                </a:cubicBezTo>
                <a:cubicBezTo>
                  <a:pt x="744" y="4"/>
                  <a:pt x="735" y="0"/>
                  <a:pt x="717" y="0"/>
                </a:cubicBezTo>
                <a:close/>
                <a:moveTo>
                  <a:pt x="749" y="289"/>
                </a:moveTo>
                <a:cubicBezTo>
                  <a:pt x="639" y="288"/>
                  <a:pt x="527" y="305"/>
                  <a:pt x="411" y="308"/>
                </a:cubicBezTo>
                <a:cubicBezTo>
                  <a:pt x="392" y="308"/>
                  <a:pt x="371" y="314"/>
                  <a:pt x="352" y="315"/>
                </a:cubicBezTo>
                <a:cubicBezTo>
                  <a:pt x="248" y="317"/>
                  <a:pt x="138" y="307"/>
                  <a:pt x="27" y="308"/>
                </a:cubicBezTo>
                <a:cubicBezTo>
                  <a:pt x="25" y="219"/>
                  <a:pt x="17" y="136"/>
                  <a:pt x="16" y="39"/>
                </a:cubicBezTo>
                <a:cubicBezTo>
                  <a:pt x="24" y="36"/>
                  <a:pt x="33" y="42"/>
                  <a:pt x="43" y="41"/>
                </a:cubicBezTo>
                <a:cubicBezTo>
                  <a:pt x="46" y="41"/>
                  <a:pt x="48" y="37"/>
                  <a:pt x="51" y="36"/>
                </a:cubicBezTo>
                <a:cubicBezTo>
                  <a:pt x="56" y="35"/>
                  <a:pt x="69" y="38"/>
                  <a:pt x="78" y="38"/>
                </a:cubicBezTo>
                <a:cubicBezTo>
                  <a:pt x="95" y="37"/>
                  <a:pt x="112" y="32"/>
                  <a:pt x="122" y="33"/>
                </a:cubicBezTo>
                <a:cubicBezTo>
                  <a:pt x="128" y="33"/>
                  <a:pt x="134" y="37"/>
                  <a:pt x="141" y="38"/>
                </a:cubicBezTo>
                <a:cubicBezTo>
                  <a:pt x="151" y="38"/>
                  <a:pt x="160" y="33"/>
                  <a:pt x="171" y="33"/>
                </a:cubicBezTo>
                <a:cubicBezTo>
                  <a:pt x="201" y="32"/>
                  <a:pt x="233" y="34"/>
                  <a:pt x="264" y="34"/>
                </a:cubicBezTo>
                <a:cubicBezTo>
                  <a:pt x="272" y="34"/>
                  <a:pt x="281" y="30"/>
                  <a:pt x="289" y="31"/>
                </a:cubicBezTo>
                <a:cubicBezTo>
                  <a:pt x="297" y="31"/>
                  <a:pt x="306" y="35"/>
                  <a:pt x="315" y="36"/>
                </a:cubicBezTo>
                <a:cubicBezTo>
                  <a:pt x="350" y="39"/>
                  <a:pt x="391" y="29"/>
                  <a:pt x="430" y="27"/>
                </a:cubicBezTo>
                <a:cubicBezTo>
                  <a:pt x="445" y="27"/>
                  <a:pt x="459" y="30"/>
                  <a:pt x="474" y="29"/>
                </a:cubicBezTo>
                <a:cubicBezTo>
                  <a:pt x="522" y="26"/>
                  <a:pt x="565" y="26"/>
                  <a:pt x="619" y="21"/>
                </a:cubicBezTo>
                <a:cubicBezTo>
                  <a:pt x="632" y="19"/>
                  <a:pt x="645" y="14"/>
                  <a:pt x="658" y="14"/>
                </a:cubicBezTo>
                <a:cubicBezTo>
                  <a:pt x="673" y="13"/>
                  <a:pt x="703" y="11"/>
                  <a:pt x="717" y="14"/>
                </a:cubicBezTo>
                <a:cubicBezTo>
                  <a:pt x="727" y="16"/>
                  <a:pt x="729" y="28"/>
                  <a:pt x="742" y="19"/>
                </a:cubicBezTo>
                <a:cubicBezTo>
                  <a:pt x="753" y="96"/>
                  <a:pt x="747" y="187"/>
                  <a:pt x="749" y="28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1" name="Freeform 7"/>
          <p:cNvSpPr/>
          <p:nvPr/>
        </p:nvSpPr>
        <p:spPr bwMode="auto">
          <a:xfrm>
            <a:off x="2985881" y="5017475"/>
            <a:ext cx="962562" cy="628650"/>
          </a:xfrm>
          <a:custGeom>
            <a:avLst/>
            <a:gdLst>
              <a:gd name="T0" fmla="*/ 316 w 340"/>
              <a:gd name="T1" fmla="*/ 12 h 292"/>
              <a:gd name="T2" fmla="*/ 204 w 340"/>
              <a:gd name="T3" fmla="*/ 19 h 292"/>
              <a:gd name="T4" fmla="*/ 112 w 340"/>
              <a:gd name="T5" fmla="*/ 19 h 292"/>
              <a:gd name="T6" fmla="*/ 71 w 340"/>
              <a:gd name="T7" fmla="*/ 27 h 292"/>
              <a:gd name="T8" fmla="*/ 5 w 340"/>
              <a:gd name="T9" fmla="*/ 21 h 292"/>
              <a:gd name="T10" fmla="*/ 11 w 340"/>
              <a:gd name="T11" fmla="*/ 50 h 292"/>
              <a:gd name="T12" fmla="*/ 34 w 340"/>
              <a:gd name="T13" fmla="*/ 276 h 292"/>
              <a:gd name="T14" fmla="*/ 47 w 340"/>
              <a:gd name="T15" fmla="*/ 268 h 292"/>
              <a:gd name="T16" fmla="*/ 20 w 340"/>
              <a:gd name="T17" fmla="*/ 38 h 292"/>
              <a:gd name="T18" fmla="*/ 59 w 340"/>
              <a:gd name="T19" fmla="*/ 39 h 292"/>
              <a:gd name="T20" fmla="*/ 105 w 340"/>
              <a:gd name="T21" fmla="*/ 31 h 292"/>
              <a:gd name="T22" fmla="*/ 158 w 340"/>
              <a:gd name="T23" fmla="*/ 31 h 292"/>
              <a:gd name="T24" fmla="*/ 209 w 340"/>
              <a:gd name="T25" fmla="*/ 31 h 292"/>
              <a:gd name="T26" fmla="*/ 294 w 340"/>
              <a:gd name="T27" fmla="*/ 22 h 292"/>
              <a:gd name="T28" fmla="*/ 297 w 340"/>
              <a:gd name="T29" fmla="*/ 61 h 292"/>
              <a:gd name="T30" fmla="*/ 304 w 340"/>
              <a:gd name="T31" fmla="*/ 73 h 292"/>
              <a:gd name="T32" fmla="*/ 316 w 340"/>
              <a:gd name="T33" fmla="*/ 160 h 292"/>
              <a:gd name="T34" fmla="*/ 325 w 340"/>
              <a:gd name="T35" fmla="*/ 257 h 292"/>
              <a:gd name="T36" fmla="*/ 255 w 340"/>
              <a:gd name="T37" fmla="*/ 264 h 292"/>
              <a:gd name="T38" fmla="*/ 180 w 340"/>
              <a:gd name="T39" fmla="*/ 268 h 292"/>
              <a:gd name="T40" fmla="*/ 110 w 340"/>
              <a:gd name="T41" fmla="*/ 268 h 292"/>
              <a:gd name="T42" fmla="*/ 54 w 340"/>
              <a:gd name="T43" fmla="*/ 281 h 292"/>
              <a:gd name="T44" fmla="*/ 107 w 340"/>
              <a:gd name="T45" fmla="*/ 278 h 292"/>
              <a:gd name="T46" fmla="*/ 192 w 340"/>
              <a:gd name="T47" fmla="*/ 278 h 292"/>
              <a:gd name="T48" fmla="*/ 228 w 340"/>
              <a:gd name="T49" fmla="*/ 271 h 292"/>
              <a:gd name="T50" fmla="*/ 270 w 340"/>
              <a:gd name="T51" fmla="*/ 276 h 292"/>
              <a:gd name="T52" fmla="*/ 309 w 340"/>
              <a:gd name="T53" fmla="*/ 268 h 292"/>
              <a:gd name="T54" fmla="*/ 340 w 340"/>
              <a:gd name="T55" fmla="*/ 271 h 292"/>
              <a:gd name="T56" fmla="*/ 309 w 340"/>
              <a:gd name="T57" fmla="*/ 26 h 292"/>
              <a:gd name="T58" fmla="*/ 316 w 340"/>
              <a:gd name="T59" fmla="*/ 12 h 2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340" h="292">
                <a:moveTo>
                  <a:pt x="316" y="12"/>
                </a:moveTo>
                <a:cubicBezTo>
                  <a:pt x="282" y="0"/>
                  <a:pt x="243" y="16"/>
                  <a:pt x="204" y="19"/>
                </a:cubicBezTo>
                <a:cubicBezTo>
                  <a:pt x="173" y="21"/>
                  <a:pt x="137" y="19"/>
                  <a:pt x="112" y="19"/>
                </a:cubicBezTo>
                <a:cubicBezTo>
                  <a:pt x="98" y="19"/>
                  <a:pt x="85" y="27"/>
                  <a:pt x="71" y="27"/>
                </a:cubicBezTo>
                <a:cubicBezTo>
                  <a:pt x="49" y="29"/>
                  <a:pt x="22" y="18"/>
                  <a:pt x="5" y="21"/>
                </a:cubicBezTo>
                <a:cubicBezTo>
                  <a:pt x="0" y="31"/>
                  <a:pt x="9" y="39"/>
                  <a:pt x="11" y="50"/>
                </a:cubicBezTo>
                <a:cubicBezTo>
                  <a:pt x="26" y="117"/>
                  <a:pt x="18" y="217"/>
                  <a:pt x="34" y="276"/>
                </a:cubicBezTo>
                <a:cubicBezTo>
                  <a:pt x="38" y="273"/>
                  <a:pt x="45" y="272"/>
                  <a:pt x="47" y="268"/>
                </a:cubicBezTo>
                <a:cubicBezTo>
                  <a:pt x="31" y="192"/>
                  <a:pt x="29" y="106"/>
                  <a:pt x="20" y="38"/>
                </a:cubicBezTo>
                <a:cubicBezTo>
                  <a:pt x="36" y="32"/>
                  <a:pt x="48" y="39"/>
                  <a:pt x="59" y="39"/>
                </a:cubicBezTo>
                <a:cubicBezTo>
                  <a:pt x="75" y="41"/>
                  <a:pt x="90" y="31"/>
                  <a:pt x="105" y="31"/>
                </a:cubicBezTo>
                <a:cubicBezTo>
                  <a:pt x="124" y="31"/>
                  <a:pt x="140" y="32"/>
                  <a:pt x="158" y="31"/>
                </a:cubicBezTo>
                <a:cubicBezTo>
                  <a:pt x="176" y="30"/>
                  <a:pt x="195" y="31"/>
                  <a:pt x="209" y="31"/>
                </a:cubicBezTo>
                <a:cubicBezTo>
                  <a:pt x="236" y="31"/>
                  <a:pt x="264" y="18"/>
                  <a:pt x="294" y="22"/>
                </a:cubicBezTo>
                <a:cubicBezTo>
                  <a:pt x="301" y="33"/>
                  <a:pt x="295" y="48"/>
                  <a:pt x="297" y="61"/>
                </a:cubicBezTo>
                <a:cubicBezTo>
                  <a:pt x="298" y="67"/>
                  <a:pt x="302" y="69"/>
                  <a:pt x="304" y="73"/>
                </a:cubicBezTo>
                <a:cubicBezTo>
                  <a:pt x="312" y="97"/>
                  <a:pt x="313" y="132"/>
                  <a:pt x="316" y="160"/>
                </a:cubicBezTo>
                <a:cubicBezTo>
                  <a:pt x="319" y="195"/>
                  <a:pt x="321" y="228"/>
                  <a:pt x="325" y="257"/>
                </a:cubicBezTo>
                <a:cubicBezTo>
                  <a:pt x="302" y="253"/>
                  <a:pt x="280" y="265"/>
                  <a:pt x="255" y="264"/>
                </a:cubicBezTo>
                <a:cubicBezTo>
                  <a:pt x="230" y="263"/>
                  <a:pt x="205" y="259"/>
                  <a:pt x="180" y="268"/>
                </a:cubicBezTo>
                <a:cubicBezTo>
                  <a:pt x="163" y="259"/>
                  <a:pt x="136" y="266"/>
                  <a:pt x="110" y="268"/>
                </a:cubicBezTo>
                <a:cubicBezTo>
                  <a:pt x="88" y="269"/>
                  <a:pt x="57" y="261"/>
                  <a:pt x="54" y="281"/>
                </a:cubicBezTo>
                <a:cubicBezTo>
                  <a:pt x="70" y="292"/>
                  <a:pt x="90" y="281"/>
                  <a:pt x="107" y="278"/>
                </a:cubicBezTo>
                <a:cubicBezTo>
                  <a:pt x="135" y="273"/>
                  <a:pt x="163" y="280"/>
                  <a:pt x="192" y="278"/>
                </a:cubicBezTo>
                <a:cubicBezTo>
                  <a:pt x="204" y="277"/>
                  <a:pt x="216" y="271"/>
                  <a:pt x="228" y="271"/>
                </a:cubicBezTo>
                <a:cubicBezTo>
                  <a:pt x="242" y="271"/>
                  <a:pt x="256" y="277"/>
                  <a:pt x="270" y="276"/>
                </a:cubicBezTo>
                <a:cubicBezTo>
                  <a:pt x="284" y="275"/>
                  <a:pt x="296" y="268"/>
                  <a:pt x="309" y="268"/>
                </a:cubicBezTo>
                <a:cubicBezTo>
                  <a:pt x="320" y="274"/>
                  <a:pt x="323" y="269"/>
                  <a:pt x="340" y="271"/>
                </a:cubicBezTo>
                <a:cubicBezTo>
                  <a:pt x="335" y="191"/>
                  <a:pt x="318" y="114"/>
                  <a:pt x="309" y="26"/>
                </a:cubicBezTo>
                <a:cubicBezTo>
                  <a:pt x="309" y="19"/>
                  <a:pt x="320" y="17"/>
                  <a:pt x="316" y="1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grpSp>
        <p:nvGrpSpPr>
          <p:cNvPr id="32" name="组合 31"/>
          <p:cNvGrpSpPr/>
          <p:nvPr/>
        </p:nvGrpSpPr>
        <p:grpSpPr>
          <a:xfrm>
            <a:off x="4572024" y="5034719"/>
            <a:ext cx="1034449" cy="620713"/>
            <a:chOff x="6940551" y="2343151"/>
            <a:chExt cx="654050" cy="620713"/>
          </a:xfrm>
          <a:solidFill>
            <a:schemeClr val="accent1"/>
          </a:solidFill>
        </p:grpSpPr>
        <p:sp>
          <p:nvSpPr>
            <p:cNvPr id="33" name="Freeform 6"/>
            <p:cNvSpPr/>
            <p:nvPr/>
          </p:nvSpPr>
          <p:spPr bwMode="auto">
            <a:xfrm>
              <a:off x="6940551" y="2343151"/>
              <a:ext cx="654050" cy="620713"/>
            </a:xfrm>
            <a:custGeom>
              <a:avLst/>
              <a:gdLst>
                <a:gd name="T0" fmla="*/ 286 w 304"/>
                <a:gd name="T1" fmla="*/ 160 h 289"/>
                <a:gd name="T2" fmla="*/ 291 w 304"/>
                <a:gd name="T3" fmla="*/ 155 h 289"/>
                <a:gd name="T4" fmla="*/ 281 w 304"/>
                <a:gd name="T5" fmla="*/ 9 h 289"/>
                <a:gd name="T6" fmla="*/ 201 w 304"/>
                <a:gd name="T7" fmla="*/ 4 h 289"/>
                <a:gd name="T8" fmla="*/ 188 w 304"/>
                <a:gd name="T9" fmla="*/ 9 h 289"/>
                <a:gd name="T10" fmla="*/ 143 w 304"/>
                <a:gd name="T11" fmla="*/ 7 h 289"/>
                <a:gd name="T12" fmla="*/ 62 w 304"/>
                <a:gd name="T13" fmla="*/ 19 h 289"/>
                <a:gd name="T14" fmla="*/ 0 w 304"/>
                <a:gd name="T15" fmla="*/ 43 h 289"/>
                <a:gd name="T16" fmla="*/ 152 w 304"/>
                <a:gd name="T17" fmla="*/ 16 h 289"/>
                <a:gd name="T18" fmla="*/ 268 w 304"/>
                <a:gd name="T19" fmla="*/ 23 h 289"/>
                <a:gd name="T20" fmla="*/ 273 w 304"/>
                <a:gd name="T21" fmla="*/ 147 h 289"/>
                <a:gd name="T22" fmla="*/ 285 w 304"/>
                <a:gd name="T23" fmla="*/ 249 h 289"/>
                <a:gd name="T24" fmla="*/ 213 w 304"/>
                <a:gd name="T25" fmla="*/ 252 h 289"/>
                <a:gd name="T26" fmla="*/ 150 w 304"/>
                <a:gd name="T27" fmla="*/ 263 h 289"/>
                <a:gd name="T28" fmla="*/ 97 w 304"/>
                <a:gd name="T29" fmla="*/ 264 h 289"/>
                <a:gd name="T30" fmla="*/ 48 w 304"/>
                <a:gd name="T31" fmla="*/ 269 h 289"/>
                <a:gd name="T32" fmla="*/ 11 w 304"/>
                <a:gd name="T33" fmla="*/ 276 h 289"/>
                <a:gd name="T34" fmla="*/ 36 w 304"/>
                <a:gd name="T35" fmla="*/ 281 h 289"/>
                <a:gd name="T36" fmla="*/ 126 w 304"/>
                <a:gd name="T37" fmla="*/ 271 h 289"/>
                <a:gd name="T38" fmla="*/ 188 w 304"/>
                <a:gd name="T39" fmla="*/ 269 h 289"/>
                <a:gd name="T40" fmla="*/ 300 w 304"/>
                <a:gd name="T41" fmla="*/ 266 h 289"/>
                <a:gd name="T42" fmla="*/ 298 w 304"/>
                <a:gd name="T43" fmla="*/ 235 h 289"/>
                <a:gd name="T44" fmla="*/ 286 w 304"/>
                <a:gd name="T45" fmla="*/ 160 h 2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04" h="289">
                  <a:moveTo>
                    <a:pt x="286" y="160"/>
                  </a:moveTo>
                  <a:cubicBezTo>
                    <a:pt x="288" y="159"/>
                    <a:pt x="290" y="157"/>
                    <a:pt x="291" y="155"/>
                  </a:cubicBezTo>
                  <a:cubicBezTo>
                    <a:pt x="280" y="107"/>
                    <a:pt x="289" y="46"/>
                    <a:pt x="281" y="9"/>
                  </a:cubicBezTo>
                  <a:cubicBezTo>
                    <a:pt x="257" y="8"/>
                    <a:pt x="228" y="0"/>
                    <a:pt x="201" y="4"/>
                  </a:cubicBezTo>
                  <a:cubicBezTo>
                    <a:pt x="196" y="5"/>
                    <a:pt x="192" y="8"/>
                    <a:pt x="188" y="9"/>
                  </a:cubicBezTo>
                  <a:cubicBezTo>
                    <a:pt x="173" y="10"/>
                    <a:pt x="158" y="6"/>
                    <a:pt x="143" y="7"/>
                  </a:cubicBezTo>
                  <a:cubicBezTo>
                    <a:pt x="121" y="10"/>
                    <a:pt x="86" y="17"/>
                    <a:pt x="62" y="19"/>
                  </a:cubicBezTo>
                  <a:cubicBezTo>
                    <a:pt x="35" y="21"/>
                    <a:pt x="0" y="13"/>
                    <a:pt x="0" y="43"/>
                  </a:cubicBezTo>
                  <a:cubicBezTo>
                    <a:pt x="42" y="29"/>
                    <a:pt x="101" y="33"/>
                    <a:pt x="152" y="16"/>
                  </a:cubicBezTo>
                  <a:cubicBezTo>
                    <a:pt x="187" y="27"/>
                    <a:pt x="228" y="9"/>
                    <a:pt x="268" y="23"/>
                  </a:cubicBezTo>
                  <a:cubicBezTo>
                    <a:pt x="280" y="59"/>
                    <a:pt x="269" y="107"/>
                    <a:pt x="273" y="147"/>
                  </a:cubicBezTo>
                  <a:cubicBezTo>
                    <a:pt x="276" y="181"/>
                    <a:pt x="289" y="209"/>
                    <a:pt x="285" y="249"/>
                  </a:cubicBezTo>
                  <a:cubicBezTo>
                    <a:pt x="255" y="255"/>
                    <a:pt x="240" y="250"/>
                    <a:pt x="213" y="252"/>
                  </a:cubicBezTo>
                  <a:cubicBezTo>
                    <a:pt x="193" y="254"/>
                    <a:pt x="172" y="262"/>
                    <a:pt x="150" y="263"/>
                  </a:cubicBezTo>
                  <a:cubicBezTo>
                    <a:pt x="132" y="263"/>
                    <a:pt x="115" y="263"/>
                    <a:pt x="97" y="264"/>
                  </a:cubicBezTo>
                  <a:cubicBezTo>
                    <a:pt x="81" y="265"/>
                    <a:pt x="65" y="268"/>
                    <a:pt x="48" y="269"/>
                  </a:cubicBezTo>
                  <a:cubicBezTo>
                    <a:pt x="37" y="270"/>
                    <a:pt x="19" y="263"/>
                    <a:pt x="11" y="276"/>
                  </a:cubicBezTo>
                  <a:cubicBezTo>
                    <a:pt x="14" y="289"/>
                    <a:pt x="28" y="282"/>
                    <a:pt x="36" y="281"/>
                  </a:cubicBezTo>
                  <a:cubicBezTo>
                    <a:pt x="67" y="280"/>
                    <a:pt x="99" y="276"/>
                    <a:pt x="126" y="271"/>
                  </a:cubicBezTo>
                  <a:cubicBezTo>
                    <a:pt x="147" y="277"/>
                    <a:pt x="165" y="273"/>
                    <a:pt x="188" y="269"/>
                  </a:cubicBezTo>
                  <a:cubicBezTo>
                    <a:pt x="221" y="264"/>
                    <a:pt x="258" y="264"/>
                    <a:pt x="300" y="266"/>
                  </a:cubicBezTo>
                  <a:cubicBezTo>
                    <a:pt x="304" y="255"/>
                    <a:pt x="299" y="245"/>
                    <a:pt x="298" y="235"/>
                  </a:cubicBezTo>
                  <a:cubicBezTo>
                    <a:pt x="295" y="209"/>
                    <a:pt x="298" y="179"/>
                    <a:pt x="286" y="16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" name="Freeform 9"/>
            <p:cNvSpPr/>
            <p:nvPr/>
          </p:nvSpPr>
          <p:spPr bwMode="auto">
            <a:xfrm>
              <a:off x="6940551" y="2452688"/>
              <a:ext cx="79375" cy="420688"/>
            </a:xfrm>
            <a:custGeom>
              <a:avLst/>
              <a:gdLst>
                <a:gd name="T0" fmla="*/ 19 w 37"/>
                <a:gd name="T1" fmla="*/ 70 h 196"/>
                <a:gd name="T2" fmla="*/ 14 w 37"/>
                <a:gd name="T3" fmla="*/ 0 h 196"/>
                <a:gd name="T4" fmla="*/ 6 w 37"/>
                <a:gd name="T5" fmla="*/ 2 h 196"/>
                <a:gd name="T6" fmla="*/ 17 w 37"/>
                <a:gd name="T7" fmla="*/ 149 h 196"/>
                <a:gd name="T8" fmla="*/ 21 w 37"/>
                <a:gd name="T9" fmla="*/ 196 h 196"/>
                <a:gd name="T10" fmla="*/ 36 w 37"/>
                <a:gd name="T11" fmla="*/ 191 h 196"/>
                <a:gd name="T12" fmla="*/ 29 w 37"/>
                <a:gd name="T13" fmla="*/ 157 h 196"/>
                <a:gd name="T14" fmla="*/ 19 w 37"/>
                <a:gd name="T15" fmla="*/ 70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7" h="196">
                  <a:moveTo>
                    <a:pt x="19" y="70"/>
                  </a:moveTo>
                  <a:cubicBezTo>
                    <a:pt x="21" y="47"/>
                    <a:pt x="15" y="26"/>
                    <a:pt x="14" y="0"/>
                  </a:cubicBezTo>
                  <a:cubicBezTo>
                    <a:pt x="14" y="4"/>
                    <a:pt x="8" y="1"/>
                    <a:pt x="6" y="2"/>
                  </a:cubicBezTo>
                  <a:cubicBezTo>
                    <a:pt x="0" y="54"/>
                    <a:pt x="18" y="104"/>
                    <a:pt x="17" y="149"/>
                  </a:cubicBezTo>
                  <a:cubicBezTo>
                    <a:pt x="17" y="164"/>
                    <a:pt x="14" y="181"/>
                    <a:pt x="21" y="196"/>
                  </a:cubicBezTo>
                  <a:cubicBezTo>
                    <a:pt x="27" y="196"/>
                    <a:pt x="27" y="189"/>
                    <a:pt x="36" y="191"/>
                  </a:cubicBezTo>
                  <a:cubicBezTo>
                    <a:pt x="34" y="179"/>
                    <a:pt x="32" y="168"/>
                    <a:pt x="29" y="157"/>
                  </a:cubicBezTo>
                  <a:cubicBezTo>
                    <a:pt x="37" y="121"/>
                    <a:pt x="28" y="93"/>
                    <a:pt x="19" y="7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35" name="组合 34"/>
          <p:cNvGrpSpPr/>
          <p:nvPr/>
        </p:nvGrpSpPr>
        <p:grpSpPr>
          <a:xfrm>
            <a:off x="1712475" y="5060481"/>
            <a:ext cx="945895" cy="614362"/>
            <a:chOff x="4594226" y="2330451"/>
            <a:chExt cx="720725" cy="614362"/>
          </a:xfrm>
          <a:solidFill>
            <a:schemeClr val="accent1"/>
          </a:solidFill>
        </p:grpSpPr>
        <p:sp>
          <p:nvSpPr>
            <p:cNvPr id="36" name="Freeform 5"/>
            <p:cNvSpPr/>
            <p:nvPr/>
          </p:nvSpPr>
          <p:spPr bwMode="auto">
            <a:xfrm>
              <a:off x="4594226" y="2330451"/>
              <a:ext cx="666750" cy="61913"/>
            </a:xfrm>
            <a:custGeom>
              <a:avLst/>
              <a:gdLst>
                <a:gd name="T0" fmla="*/ 270 w 309"/>
                <a:gd name="T1" fmla="*/ 10 h 29"/>
                <a:gd name="T2" fmla="*/ 226 w 309"/>
                <a:gd name="T3" fmla="*/ 8 h 29"/>
                <a:gd name="T4" fmla="*/ 139 w 309"/>
                <a:gd name="T5" fmla="*/ 10 h 29"/>
                <a:gd name="T6" fmla="*/ 13 w 309"/>
                <a:gd name="T7" fmla="*/ 5 h 29"/>
                <a:gd name="T8" fmla="*/ 4 w 309"/>
                <a:gd name="T9" fmla="*/ 23 h 29"/>
                <a:gd name="T10" fmla="*/ 186 w 309"/>
                <a:gd name="T11" fmla="*/ 20 h 29"/>
                <a:gd name="T12" fmla="*/ 271 w 309"/>
                <a:gd name="T13" fmla="*/ 20 h 29"/>
                <a:gd name="T14" fmla="*/ 309 w 309"/>
                <a:gd name="T15" fmla="*/ 18 h 29"/>
                <a:gd name="T16" fmla="*/ 270 w 309"/>
                <a:gd name="T17" fmla="*/ 1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9" h="29">
                  <a:moveTo>
                    <a:pt x="270" y="10"/>
                  </a:moveTo>
                  <a:cubicBezTo>
                    <a:pt x="255" y="11"/>
                    <a:pt x="240" y="8"/>
                    <a:pt x="226" y="8"/>
                  </a:cubicBezTo>
                  <a:cubicBezTo>
                    <a:pt x="198" y="8"/>
                    <a:pt x="168" y="12"/>
                    <a:pt x="139" y="10"/>
                  </a:cubicBezTo>
                  <a:cubicBezTo>
                    <a:pt x="97" y="7"/>
                    <a:pt x="51" y="0"/>
                    <a:pt x="13" y="5"/>
                  </a:cubicBezTo>
                  <a:cubicBezTo>
                    <a:pt x="8" y="9"/>
                    <a:pt x="0" y="16"/>
                    <a:pt x="4" y="23"/>
                  </a:cubicBezTo>
                  <a:cubicBezTo>
                    <a:pt x="63" y="5"/>
                    <a:pt x="127" y="23"/>
                    <a:pt x="186" y="20"/>
                  </a:cubicBezTo>
                  <a:cubicBezTo>
                    <a:pt x="216" y="19"/>
                    <a:pt x="245" y="19"/>
                    <a:pt x="271" y="20"/>
                  </a:cubicBezTo>
                  <a:cubicBezTo>
                    <a:pt x="284" y="26"/>
                    <a:pt x="301" y="29"/>
                    <a:pt x="309" y="18"/>
                  </a:cubicBezTo>
                  <a:cubicBezTo>
                    <a:pt x="302" y="2"/>
                    <a:pt x="282" y="9"/>
                    <a:pt x="270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" name="Freeform 8"/>
            <p:cNvSpPr/>
            <p:nvPr/>
          </p:nvSpPr>
          <p:spPr bwMode="auto">
            <a:xfrm>
              <a:off x="4611688" y="2403476"/>
              <a:ext cx="161925" cy="536575"/>
            </a:xfrm>
            <a:custGeom>
              <a:avLst/>
              <a:gdLst>
                <a:gd name="T0" fmla="*/ 25 w 75"/>
                <a:gd name="T1" fmla="*/ 229 h 250"/>
                <a:gd name="T2" fmla="*/ 17 w 75"/>
                <a:gd name="T3" fmla="*/ 6 h 250"/>
                <a:gd name="T4" fmla="*/ 12 w 75"/>
                <a:gd name="T5" fmla="*/ 0 h 250"/>
                <a:gd name="T6" fmla="*/ 3 w 75"/>
                <a:gd name="T7" fmla="*/ 0 h 250"/>
                <a:gd name="T8" fmla="*/ 5 w 75"/>
                <a:gd name="T9" fmla="*/ 102 h 250"/>
                <a:gd name="T10" fmla="*/ 12 w 75"/>
                <a:gd name="T11" fmla="*/ 175 h 250"/>
                <a:gd name="T12" fmla="*/ 8 w 75"/>
                <a:gd name="T13" fmla="*/ 189 h 250"/>
                <a:gd name="T14" fmla="*/ 0 w 75"/>
                <a:gd name="T15" fmla="*/ 240 h 250"/>
                <a:gd name="T16" fmla="*/ 75 w 75"/>
                <a:gd name="T17" fmla="*/ 240 h 250"/>
                <a:gd name="T18" fmla="*/ 69 w 75"/>
                <a:gd name="T19" fmla="*/ 228 h 250"/>
                <a:gd name="T20" fmla="*/ 25 w 75"/>
                <a:gd name="T21" fmla="*/ 229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5" h="250">
                  <a:moveTo>
                    <a:pt x="25" y="229"/>
                  </a:moveTo>
                  <a:cubicBezTo>
                    <a:pt x="24" y="175"/>
                    <a:pt x="11" y="82"/>
                    <a:pt x="17" y="6"/>
                  </a:cubicBezTo>
                  <a:cubicBezTo>
                    <a:pt x="13" y="6"/>
                    <a:pt x="13" y="2"/>
                    <a:pt x="12" y="0"/>
                  </a:cubicBezTo>
                  <a:cubicBezTo>
                    <a:pt x="9" y="0"/>
                    <a:pt x="6" y="0"/>
                    <a:pt x="3" y="0"/>
                  </a:cubicBezTo>
                  <a:cubicBezTo>
                    <a:pt x="1" y="35"/>
                    <a:pt x="6" y="72"/>
                    <a:pt x="5" y="102"/>
                  </a:cubicBezTo>
                  <a:cubicBezTo>
                    <a:pt x="4" y="126"/>
                    <a:pt x="11" y="153"/>
                    <a:pt x="12" y="175"/>
                  </a:cubicBezTo>
                  <a:cubicBezTo>
                    <a:pt x="12" y="180"/>
                    <a:pt x="8" y="184"/>
                    <a:pt x="8" y="189"/>
                  </a:cubicBezTo>
                  <a:cubicBezTo>
                    <a:pt x="8" y="212"/>
                    <a:pt x="18" y="232"/>
                    <a:pt x="0" y="240"/>
                  </a:cubicBezTo>
                  <a:cubicBezTo>
                    <a:pt x="26" y="250"/>
                    <a:pt x="50" y="237"/>
                    <a:pt x="75" y="240"/>
                  </a:cubicBezTo>
                  <a:cubicBezTo>
                    <a:pt x="73" y="235"/>
                    <a:pt x="72" y="231"/>
                    <a:pt x="69" y="228"/>
                  </a:cubicBezTo>
                  <a:cubicBezTo>
                    <a:pt x="55" y="233"/>
                    <a:pt x="45" y="229"/>
                    <a:pt x="25" y="22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" name="Freeform 13"/>
            <p:cNvSpPr/>
            <p:nvPr/>
          </p:nvSpPr>
          <p:spPr bwMode="auto">
            <a:xfrm>
              <a:off x="4797426" y="2430463"/>
              <a:ext cx="517525" cy="514350"/>
            </a:xfrm>
            <a:custGeom>
              <a:avLst/>
              <a:gdLst>
                <a:gd name="T0" fmla="*/ 234 w 240"/>
                <a:gd name="T1" fmla="*/ 143 h 239"/>
                <a:gd name="T2" fmla="*/ 215 w 240"/>
                <a:gd name="T3" fmla="*/ 0 h 239"/>
                <a:gd name="T4" fmla="*/ 208 w 240"/>
                <a:gd name="T5" fmla="*/ 4 h 239"/>
                <a:gd name="T6" fmla="*/ 222 w 240"/>
                <a:gd name="T7" fmla="*/ 211 h 239"/>
                <a:gd name="T8" fmla="*/ 45 w 240"/>
                <a:gd name="T9" fmla="*/ 220 h 239"/>
                <a:gd name="T10" fmla="*/ 0 w 240"/>
                <a:gd name="T11" fmla="*/ 220 h 239"/>
                <a:gd name="T12" fmla="*/ 63 w 240"/>
                <a:gd name="T13" fmla="*/ 227 h 239"/>
                <a:gd name="T14" fmla="*/ 96 w 240"/>
                <a:gd name="T15" fmla="*/ 218 h 239"/>
                <a:gd name="T16" fmla="*/ 103 w 240"/>
                <a:gd name="T17" fmla="*/ 222 h 239"/>
                <a:gd name="T18" fmla="*/ 111 w 240"/>
                <a:gd name="T19" fmla="*/ 216 h 239"/>
                <a:gd name="T20" fmla="*/ 121 w 240"/>
                <a:gd name="T21" fmla="*/ 220 h 239"/>
                <a:gd name="T22" fmla="*/ 164 w 240"/>
                <a:gd name="T23" fmla="*/ 223 h 239"/>
                <a:gd name="T24" fmla="*/ 203 w 240"/>
                <a:gd name="T25" fmla="*/ 223 h 239"/>
                <a:gd name="T26" fmla="*/ 239 w 240"/>
                <a:gd name="T27" fmla="*/ 223 h 239"/>
                <a:gd name="T28" fmla="*/ 234 w 240"/>
                <a:gd name="T29" fmla="*/ 143 h 2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40" h="239">
                  <a:moveTo>
                    <a:pt x="234" y="143"/>
                  </a:moveTo>
                  <a:cubicBezTo>
                    <a:pt x="217" y="104"/>
                    <a:pt x="221" y="47"/>
                    <a:pt x="215" y="0"/>
                  </a:cubicBezTo>
                  <a:cubicBezTo>
                    <a:pt x="214" y="3"/>
                    <a:pt x="211" y="3"/>
                    <a:pt x="208" y="4"/>
                  </a:cubicBezTo>
                  <a:cubicBezTo>
                    <a:pt x="198" y="80"/>
                    <a:pt x="221" y="141"/>
                    <a:pt x="222" y="211"/>
                  </a:cubicBezTo>
                  <a:cubicBezTo>
                    <a:pt x="163" y="216"/>
                    <a:pt x="101" y="205"/>
                    <a:pt x="45" y="220"/>
                  </a:cubicBezTo>
                  <a:cubicBezTo>
                    <a:pt x="33" y="215"/>
                    <a:pt x="10" y="214"/>
                    <a:pt x="0" y="220"/>
                  </a:cubicBezTo>
                  <a:cubicBezTo>
                    <a:pt x="13" y="234"/>
                    <a:pt x="43" y="221"/>
                    <a:pt x="63" y="227"/>
                  </a:cubicBezTo>
                  <a:cubicBezTo>
                    <a:pt x="75" y="226"/>
                    <a:pt x="84" y="220"/>
                    <a:pt x="96" y="218"/>
                  </a:cubicBezTo>
                  <a:cubicBezTo>
                    <a:pt x="97" y="218"/>
                    <a:pt x="100" y="222"/>
                    <a:pt x="103" y="222"/>
                  </a:cubicBezTo>
                  <a:cubicBezTo>
                    <a:pt x="105" y="221"/>
                    <a:pt x="109" y="216"/>
                    <a:pt x="111" y="216"/>
                  </a:cubicBezTo>
                  <a:cubicBezTo>
                    <a:pt x="114" y="216"/>
                    <a:pt x="118" y="220"/>
                    <a:pt x="121" y="220"/>
                  </a:cubicBezTo>
                  <a:cubicBezTo>
                    <a:pt x="138" y="220"/>
                    <a:pt x="146" y="222"/>
                    <a:pt x="164" y="223"/>
                  </a:cubicBezTo>
                  <a:cubicBezTo>
                    <a:pt x="178" y="224"/>
                    <a:pt x="194" y="222"/>
                    <a:pt x="203" y="223"/>
                  </a:cubicBezTo>
                  <a:cubicBezTo>
                    <a:pt x="223" y="227"/>
                    <a:pt x="229" y="239"/>
                    <a:pt x="239" y="223"/>
                  </a:cubicBezTo>
                  <a:cubicBezTo>
                    <a:pt x="240" y="196"/>
                    <a:pt x="228" y="168"/>
                    <a:pt x="234" y="14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39" name="Freeform 10"/>
          <p:cNvSpPr/>
          <p:nvPr/>
        </p:nvSpPr>
        <p:spPr bwMode="auto">
          <a:xfrm flipH="1">
            <a:off x="2175007" y="4225420"/>
            <a:ext cx="523875" cy="736600"/>
          </a:xfrm>
          <a:custGeom>
            <a:avLst/>
            <a:gdLst>
              <a:gd name="T0" fmla="*/ 237 w 243"/>
              <a:gd name="T1" fmla="*/ 337 h 343"/>
              <a:gd name="T2" fmla="*/ 225 w 243"/>
              <a:gd name="T3" fmla="*/ 316 h 343"/>
              <a:gd name="T4" fmla="*/ 198 w 243"/>
              <a:gd name="T5" fmla="*/ 281 h 343"/>
              <a:gd name="T6" fmla="*/ 167 w 243"/>
              <a:gd name="T7" fmla="*/ 243 h 343"/>
              <a:gd name="T8" fmla="*/ 150 w 243"/>
              <a:gd name="T9" fmla="*/ 211 h 343"/>
              <a:gd name="T10" fmla="*/ 138 w 243"/>
              <a:gd name="T11" fmla="*/ 199 h 343"/>
              <a:gd name="T12" fmla="*/ 126 w 243"/>
              <a:gd name="T13" fmla="*/ 177 h 343"/>
              <a:gd name="T14" fmla="*/ 92 w 243"/>
              <a:gd name="T15" fmla="*/ 122 h 343"/>
              <a:gd name="T16" fmla="*/ 84 w 243"/>
              <a:gd name="T17" fmla="*/ 116 h 343"/>
              <a:gd name="T18" fmla="*/ 85 w 243"/>
              <a:gd name="T19" fmla="*/ 110 h 343"/>
              <a:gd name="T20" fmla="*/ 75 w 243"/>
              <a:gd name="T21" fmla="*/ 102 h 343"/>
              <a:gd name="T22" fmla="*/ 5 w 243"/>
              <a:gd name="T23" fmla="*/ 0 h 343"/>
              <a:gd name="T24" fmla="*/ 0 w 243"/>
              <a:gd name="T25" fmla="*/ 15 h 343"/>
              <a:gd name="T26" fmla="*/ 31 w 243"/>
              <a:gd name="T27" fmla="*/ 61 h 343"/>
              <a:gd name="T28" fmla="*/ 113 w 243"/>
              <a:gd name="T29" fmla="*/ 172 h 343"/>
              <a:gd name="T30" fmla="*/ 205 w 243"/>
              <a:gd name="T31" fmla="*/ 304 h 343"/>
              <a:gd name="T32" fmla="*/ 227 w 243"/>
              <a:gd name="T33" fmla="*/ 343 h 343"/>
              <a:gd name="T34" fmla="*/ 243 w 243"/>
              <a:gd name="T35" fmla="*/ 343 h 343"/>
              <a:gd name="T36" fmla="*/ 237 w 243"/>
              <a:gd name="T37" fmla="*/ 337 h 3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243" h="343">
                <a:moveTo>
                  <a:pt x="237" y="337"/>
                </a:moveTo>
                <a:cubicBezTo>
                  <a:pt x="232" y="331"/>
                  <a:pt x="229" y="323"/>
                  <a:pt x="225" y="316"/>
                </a:cubicBezTo>
                <a:cubicBezTo>
                  <a:pt x="216" y="303"/>
                  <a:pt x="207" y="291"/>
                  <a:pt x="198" y="281"/>
                </a:cubicBezTo>
                <a:cubicBezTo>
                  <a:pt x="187" y="268"/>
                  <a:pt x="176" y="255"/>
                  <a:pt x="167" y="243"/>
                </a:cubicBezTo>
                <a:cubicBezTo>
                  <a:pt x="162" y="236"/>
                  <a:pt x="158" y="221"/>
                  <a:pt x="150" y="211"/>
                </a:cubicBezTo>
                <a:cubicBezTo>
                  <a:pt x="146" y="206"/>
                  <a:pt x="141" y="203"/>
                  <a:pt x="138" y="199"/>
                </a:cubicBezTo>
                <a:cubicBezTo>
                  <a:pt x="133" y="191"/>
                  <a:pt x="130" y="182"/>
                  <a:pt x="126" y="177"/>
                </a:cubicBezTo>
                <a:cubicBezTo>
                  <a:pt x="115" y="159"/>
                  <a:pt x="99" y="136"/>
                  <a:pt x="92" y="122"/>
                </a:cubicBezTo>
                <a:cubicBezTo>
                  <a:pt x="91" y="119"/>
                  <a:pt x="86" y="119"/>
                  <a:pt x="84" y="116"/>
                </a:cubicBezTo>
                <a:cubicBezTo>
                  <a:pt x="83" y="114"/>
                  <a:pt x="86" y="111"/>
                  <a:pt x="85" y="110"/>
                </a:cubicBezTo>
                <a:cubicBezTo>
                  <a:pt x="82" y="106"/>
                  <a:pt x="78" y="106"/>
                  <a:pt x="75" y="102"/>
                </a:cubicBezTo>
                <a:cubicBezTo>
                  <a:pt x="53" y="65"/>
                  <a:pt x="28" y="33"/>
                  <a:pt x="5" y="0"/>
                </a:cubicBezTo>
                <a:cubicBezTo>
                  <a:pt x="5" y="7"/>
                  <a:pt x="2" y="10"/>
                  <a:pt x="0" y="15"/>
                </a:cubicBezTo>
                <a:cubicBezTo>
                  <a:pt x="11" y="30"/>
                  <a:pt x="22" y="45"/>
                  <a:pt x="31" y="61"/>
                </a:cubicBezTo>
                <a:cubicBezTo>
                  <a:pt x="67" y="89"/>
                  <a:pt x="81" y="139"/>
                  <a:pt x="113" y="172"/>
                </a:cubicBezTo>
                <a:cubicBezTo>
                  <a:pt x="140" y="219"/>
                  <a:pt x="166" y="268"/>
                  <a:pt x="205" y="304"/>
                </a:cubicBezTo>
                <a:cubicBezTo>
                  <a:pt x="211" y="319"/>
                  <a:pt x="218" y="332"/>
                  <a:pt x="227" y="343"/>
                </a:cubicBezTo>
                <a:cubicBezTo>
                  <a:pt x="243" y="343"/>
                  <a:pt x="243" y="343"/>
                  <a:pt x="243" y="343"/>
                </a:cubicBezTo>
                <a:cubicBezTo>
                  <a:pt x="241" y="341"/>
                  <a:pt x="239" y="339"/>
                  <a:pt x="237" y="33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40" name="Freeform 11"/>
          <p:cNvSpPr/>
          <p:nvPr/>
        </p:nvSpPr>
        <p:spPr bwMode="auto">
          <a:xfrm flipH="1">
            <a:off x="3445362" y="4202762"/>
            <a:ext cx="66675" cy="728663"/>
          </a:xfrm>
          <a:custGeom>
            <a:avLst/>
            <a:gdLst>
              <a:gd name="T0" fmla="*/ 24 w 31"/>
              <a:gd name="T1" fmla="*/ 270 h 339"/>
              <a:gd name="T2" fmla="*/ 27 w 31"/>
              <a:gd name="T3" fmla="*/ 268 h 339"/>
              <a:gd name="T4" fmla="*/ 24 w 31"/>
              <a:gd name="T5" fmla="*/ 226 h 339"/>
              <a:gd name="T6" fmla="*/ 27 w 31"/>
              <a:gd name="T7" fmla="*/ 215 h 339"/>
              <a:gd name="T8" fmla="*/ 15 w 31"/>
              <a:gd name="T9" fmla="*/ 3 h 339"/>
              <a:gd name="T10" fmla="*/ 0 w 31"/>
              <a:gd name="T11" fmla="*/ 8 h 339"/>
              <a:gd name="T12" fmla="*/ 12 w 31"/>
              <a:gd name="T13" fmla="*/ 244 h 339"/>
              <a:gd name="T14" fmla="*/ 15 w 31"/>
              <a:gd name="T15" fmla="*/ 307 h 339"/>
              <a:gd name="T16" fmla="*/ 13 w 31"/>
              <a:gd name="T17" fmla="*/ 339 h 339"/>
              <a:gd name="T18" fmla="*/ 28 w 31"/>
              <a:gd name="T19" fmla="*/ 339 h 339"/>
              <a:gd name="T20" fmla="*/ 24 w 31"/>
              <a:gd name="T21" fmla="*/ 270 h 3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1" h="339">
                <a:moveTo>
                  <a:pt x="24" y="270"/>
                </a:moveTo>
                <a:cubicBezTo>
                  <a:pt x="26" y="270"/>
                  <a:pt x="27" y="272"/>
                  <a:pt x="27" y="268"/>
                </a:cubicBezTo>
                <a:cubicBezTo>
                  <a:pt x="28" y="255"/>
                  <a:pt x="22" y="239"/>
                  <a:pt x="24" y="226"/>
                </a:cubicBezTo>
                <a:cubicBezTo>
                  <a:pt x="24" y="221"/>
                  <a:pt x="27" y="220"/>
                  <a:pt x="27" y="215"/>
                </a:cubicBezTo>
                <a:cubicBezTo>
                  <a:pt x="26" y="141"/>
                  <a:pt x="12" y="76"/>
                  <a:pt x="15" y="3"/>
                </a:cubicBezTo>
                <a:cubicBezTo>
                  <a:pt x="8" y="0"/>
                  <a:pt x="3" y="2"/>
                  <a:pt x="0" y="8"/>
                </a:cubicBezTo>
                <a:cubicBezTo>
                  <a:pt x="9" y="88"/>
                  <a:pt x="18" y="184"/>
                  <a:pt x="12" y="244"/>
                </a:cubicBezTo>
                <a:cubicBezTo>
                  <a:pt x="15" y="262"/>
                  <a:pt x="16" y="283"/>
                  <a:pt x="15" y="307"/>
                </a:cubicBezTo>
                <a:cubicBezTo>
                  <a:pt x="15" y="317"/>
                  <a:pt x="13" y="329"/>
                  <a:pt x="13" y="339"/>
                </a:cubicBezTo>
                <a:cubicBezTo>
                  <a:pt x="28" y="339"/>
                  <a:pt x="28" y="339"/>
                  <a:pt x="28" y="339"/>
                </a:cubicBezTo>
                <a:cubicBezTo>
                  <a:pt x="23" y="318"/>
                  <a:pt x="31" y="290"/>
                  <a:pt x="24" y="27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41" name="Freeform 12"/>
          <p:cNvSpPr/>
          <p:nvPr/>
        </p:nvSpPr>
        <p:spPr bwMode="auto">
          <a:xfrm flipH="1">
            <a:off x="4391868" y="4248438"/>
            <a:ext cx="430213" cy="722313"/>
          </a:xfrm>
          <a:custGeom>
            <a:avLst/>
            <a:gdLst>
              <a:gd name="T0" fmla="*/ 188 w 200"/>
              <a:gd name="T1" fmla="*/ 1 h 336"/>
              <a:gd name="T2" fmla="*/ 38 w 200"/>
              <a:gd name="T3" fmla="*/ 272 h 336"/>
              <a:gd name="T4" fmla="*/ 0 w 200"/>
              <a:gd name="T5" fmla="*/ 336 h 336"/>
              <a:gd name="T6" fmla="*/ 15 w 200"/>
              <a:gd name="T7" fmla="*/ 336 h 336"/>
              <a:gd name="T8" fmla="*/ 200 w 200"/>
              <a:gd name="T9" fmla="*/ 0 h 336"/>
              <a:gd name="T10" fmla="*/ 188 w 200"/>
              <a:gd name="T11" fmla="*/ 1 h 3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00" h="336">
                <a:moveTo>
                  <a:pt x="188" y="1"/>
                </a:moveTo>
                <a:cubicBezTo>
                  <a:pt x="138" y="91"/>
                  <a:pt x="82" y="176"/>
                  <a:pt x="38" y="272"/>
                </a:cubicBezTo>
                <a:cubicBezTo>
                  <a:pt x="22" y="290"/>
                  <a:pt x="11" y="313"/>
                  <a:pt x="0" y="336"/>
                </a:cubicBezTo>
                <a:cubicBezTo>
                  <a:pt x="15" y="336"/>
                  <a:pt x="15" y="336"/>
                  <a:pt x="15" y="336"/>
                </a:cubicBezTo>
                <a:cubicBezTo>
                  <a:pt x="74" y="220"/>
                  <a:pt x="139" y="108"/>
                  <a:pt x="200" y="0"/>
                </a:cubicBezTo>
                <a:cubicBezTo>
                  <a:pt x="192" y="0"/>
                  <a:pt x="196" y="4"/>
                  <a:pt x="18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43" name="矩形 42"/>
          <p:cNvSpPr/>
          <p:nvPr/>
        </p:nvSpPr>
        <p:spPr>
          <a:xfrm>
            <a:off x="2073993" y="3617938"/>
            <a:ext cx="2992849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zh-CN" dirty="0">
                <a:solidFill>
                  <a:schemeClr val="accent1"/>
                </a:solidFill>
                <a:latin typeface="+mj-lt"/>
              </a:rPr>
              <a:t>BUSINESS TEMPLATE</a:t>
            </a:r>
            <a:endParaRPr lang="zh-CN" altLang="en-US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44" name="矩形 43"/>
          <p:cNvSpPr/>
          <p:nvPr/>
        </p:nvSpPr>
        <p:spPr>
          <a:xfrm>
            <a:off x="3049327" y="2138833"/>
            <a:ext cx="934871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r"/>
            <a:r>
              <a:rPr lang="en-US" altLang="zh-CN" dirty="0">
                <a:solidFill>
                  <a:schemeClr val="tx1">
                    <a:lumMod val="75000"/>
                    <a:lumOff val="25000"/>
                  </a:schemeClr>
                </a:solidFill>
                <a:latin typeface="+mj-ea"/>
              </a:rPr>
              <a:t>Ipsum </a:t>
            </a:r>
            <a:endParaRPr lang="zh-CN" altLang="en-US" dirty="0">
              <a:solidFill>
                <a:schemeClr val="tx1">
                  <a:lumMod val="75000"/>
                  <a:lumOff val="25000"/>
                </a:schemeClr>
              </a:solidFill>
              <a:latin typeface="+mj-ea"/>
            </a:endParaRPr>
          </a:p>
        </p:txBody>
      </p:sp>
      <p:sp>
        <p:nvSpPr>
          <p:cNvPr id="45" name="矩形 44"/>
          <p:cNvSpPr/>
          <p:nvPr/>
        </p:nvSpPr>
        <p:spPr>
          <a:xfrm>
            <a:off x="1746442" y="2138833"/>
            <a:ext cx="952440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dirty="0">
                <a:solidFill>
                  <a:schemeClr val="tx1">
                    <a:lumMod val="75000"/>
                    <a:lumOff val="25000"/>
                  </a:schemeClr>
                </a:solidFill>
                <a:latin typeface="+mj-ea"/>
              </a:rPr>
              <a:t>Lorem </a:t>
            </a:r>
            <a:endParaRPr lang="zh-CN" altLang="en-US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46" name="矩形 45"/>
          <p:cNvSpPr/>
          <p:nvPr/>
        </p:nvSpPr>
        <p:spPr>
          <a:xfrm>
            <a:off x="4572024" y="2138833"/>
            <a:ext cx="934871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r"/>
            <a:r>
              <a:rPr lang="en-US" altLang="zh-CN" dirty="0">
                <a:solidFill>
                  <a:schemeClr val="tx1">
                    <a:lumMod val="75000"/>
                    <a:lumOff val="25000"/>
                  </a:schemeClr>
                </a:solidFill>
                <a:latin typeface="+mj-ea"/>
              </a:rPr>
              <a:t>Ipsum </a:t>
            </a:r>
            <a:endParaRPr lang="zh-CN" altLang="en-US" dirty="0">
              <a:solidFill>
                <a:schemeClr val="tx1">
                  <a:lumMod val="75000"/>
                  <a:lumOff val="25000"/>
                </a:schemeClr>
              </a:solidFill>
              <a:latin typeface="+mj-ea"/>
            </a:endParaRPr>
          </a:p>
        </p:txBody>
      </p:sp>
      <p:sp>
        <p:nvSpPr>
          <p:cNvPr id="47" name="矩形 46"/>
          <p:cNvSpPr/>
          <p:nvPr/>
        </p:nvSpPr>
        <p:spPr>
          <a:xfrm>
            <a:off x="3049327" y="5186423"/>
            <a:ext cx="934871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r"/>
            <a:r>
              <a:rPr lang="en-US" altLang="zh-CN" dirty="0">
                <a:solidFill>
                  <a:schemeClr val="tx1">
                    <a:lumMod val="75000"/>
                    <a:lumOff val="25000"/>
                  </a:schemeClr>
                </a:solidFill>
                <a:latin typeface="+mj-ea"/>
              </a:rPr>
              <a:t>Ipsum </a:t>
            </a:r>
            <a:endParaRPr lang="zh-CN" altLang="en-US" dirty="0">
              <a:solidFill>
                <a:schemeClr val="tx1">
                  <a:lumMod val="75000"/>
                  <a:lumOff val="25000"/>
                </a:schemeClr>
              </a:solidFill>
              <a:latin typeface="+mj-ea"/>
            </a:endParaRPr>
          </a:p>
        </p:txBody>
      </p:sp>
      <p:sp>
        <p:nvSpPr>
          <p:cNvPr id="48" name="矩形 47"/>
          <p:cNvSpPr/>
          <p:nvPr/>
        </p:nvSpPr>
        <p:spPr>
          <a:xfrm>
            <a:off x="1746442" y="5186423"/>
            <a:ext cx="952440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dirty="0">
                <a:solidFill>
                  <a:schemeClr val="tx1">
                    <a:lumMod val="75000"/>
                    <a:lumOff val="25000"/>
                  </a:schemeClr>
                </a:solidFill>
                <a:latin typeface="+mj-ea"/>
              </a:rPr>
              <a:t>Lorem </a:t>
            </a:r>
            <a:endParaRPr lang="zh-CN" altLang="en-US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49" name="矩形 48"/>
          <p:cNvSpPr/>
          <p:nvPr/>
        </p:nvSpPr>
        <p:spPr>
          <a:xfrm>
            <a:off x="4621812" y="5186423"/>
            <a:ext cx="934871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r"/>
            <a:r>
              <a:rPr lang="en-US" altLang="zh-CN" dirty="0">
                <a:solidFill>
                  <a:schemeClr val="tx1">
                    <a:lumMod val="75000"/>
                    <a:lumOff val="25000"/>
                  </a:schemeClr>
                </a:solidFill>
                <a:latin typeface="+mj-ea"/>
              </a:rPr>
              <a:t>Ipsum </a:t>
            </a:r>
            <a:endParaRPr lang="zh-CN" altLang="en-US" dirty="0">
              <a:solidFill>
                <a:schemeClr val="tx1">
                  <a:lumMod val="75000"/>
                  <a:lumOff val="25000"/>
                </a:schemeClr>
              </a:solidFill>
              <a:latin typeface="+mj-ea"/>
            </a:endParaRPr>
          </a:p>
        </p:txBody>
      </p:sp>
      <p:sp>
        <p:nvSpPr>
          <p:cNvPr id="51" name="矩形 50"/>
          <p:cNvSpPr/>
          <p:nvPr/>
        </p:nvSpPr>
        <p:spPr>
          <a:xfrm>
            <a:off x="6165305" y="2891232"/>
            <a:ext cx="5551324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20000"/>
              </a:lnSpc>
            </a:pPr>
            <a:r>
              <a:rPr lang="en-US" altLang="zh-CN" sz="20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Lorem Ipsum is simply dummy text of the printing and typesetting industry. Lorem Ipsum has been the industry's standard dummy text ever since the 1500s, when an unknown printer took a galley of type and scrambled it to make a type specimen book. </a:t>
            </a:r>
            <a:endParaRPr lang="zh-CN" altLang="en-US" sz="20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52" name="矩形 51"/>
          <p:cNvSpPr/>
          <p:nvPr/>
        </p:nvSpPr>
        <p:spPr>
          <a:xfrm>
            <a:off x="6165305" y="2402760"/>
            <a:ext cx="2330896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altLang="zh-CN" sz="2400" dirty="0">
                <a:solidFill>
                  <a:schemeClr val="accent1"/>
                </a:solidFill>
                <a:latin typeface="+mj-ea"/>
              </a:rPr>
              <a:t>LOREM IPSUM</a:t>
            </a:r>
            <a:endParaRPr lang="zh-CN" altLang="en-US" sz="2400" dirty="0">
              <a:solidFill>
                <a:schemeClr val="accent1"/>
              </a:solidFill>
              <a:latin typeface="+mj-ea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grpId="0" nodeType="withEffect">
                                  <p:stCondLst>
                                    <p:cond delay="21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>
                                  <p:stCondLst>
                                    <p:cond delay="24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0" presetClass="entr" presetSubtype="0" fill="hold" nodeType="withEffect">
                                  <p:stCondLst>
                                    <p:cond delay="27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0" presetClass="entr" presetSubtype="0" fill="hold" grpId="0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10" presetClass="entr" presetSubtype="0" fill="hold" grpId="0" nodeType="withEffect">
                                  <p:stCondLst>
                                    <p:cond delay="330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10" presetClass="entr" presetSubtype="0" fill="hold" nodeType="withEffect">
                                  <p:stCondLst>
                                    <p:cond delay="360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10" presetClass="entr" presetSubtype="0" fill="hold" nodeType="withEffect">
                                  <p:stCondLst>
                                    <p:cond delay="390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10" presetClass="entr" presetSubtype="0" fill="hold" grpId="0" nodeType="withEffect">
                                  <p:stCondLst>
                                    <p:cond delay="420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10" presetClass="entr" presetSubtype="0" fill="hold" grpId="0" nodeType="withEffect">
                                  <p:stCondLst>
                                    <p:cond delay="450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10" presetClass="entr" presetSubtype="0" fill="hold" grpId="0" nodeType="withEffect">
                                  <p:stCondLst>
                                    <p:cond delay="480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10" presetClass="entr" presetSubtype="0" fill="hold" grpId="0" nodeType="withEffect">
                                  <p:stCondLst>
                                    <p:cond delay="510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10" presetClass="entr" presetSubtype="0" fill="hold" grpId="0" nodeType="withEffect">
                                  <p:stCondLst>
                                    <p:cond delay="540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10" presetClass="entr" presetSubtype="0" fill="hold" grpId="0" nodeType="withEffect">
                                  <p:stCondLst>
                                    <p:cond delay="570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4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10" presetClass="entr" presetSubtype="0" fill="hold" grpId="0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10" presetClass="entr" presetSubtype="0" fill="hold" grpId="0" nodeType="withEffect">
                                  <p:stCondLst>
                                    <p:cond delay="630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0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10" presetClass="entr" presetSubtype="0" fill="hold" grpId="0" nodeType="withEffect">
                                  <p:stCondLst>
                                    <p:cond delay="660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3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4" presetID="10" presetClass="entr" presetSubtype="0" fill="hold" grpId="0" nodeType="withEffect">
                                  <p:stCondLst>
                                    <p:cond delay="690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6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" presetID="10" presetClass="entr" presetSubtype="0" fill="hold" grpId="0" nodeType="withEffect">
                                  <p:stCondLst>
                                    <p:cond delay="720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9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10" presetClass="entr" presetSubtype="0" fill="hold" grpId="0" nodeType="withEffect">
                                  <p:stCondLst>
                                    <p:cond delay="750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2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7" grpId="0"/>
      <p:bldP spid="11" grpId="0" animBg="1"/>
      <p:bldP spid="24" grpId="0" animBg="1"/>
      <p:bldP spid="25" grpId="0" animBg="1"/>
      <p:bldP spid="26" grpId="0" animBg="1"/>
      <p:bldP spid="28" grpId="0" animBg="1"/>
      <p:bldP spid="31" grpId="0" animBg="1"/>
      <p:bldP spid="39" grpId="0" animBg="1"/>
      <p:bldP spid="40" grpId="0" animBg="1"/>
      <p:bldP spid="41" grpId="0" animBg="1"/>
      <p:bldP spid="43" grpId="0"/>
      <p:bldP spid="44" grpId="0"/>
      <p:bldP spid="45" grpId="0"/>
      <p:bldP spid="46" grpId="0"/>
      <p:bldP spid="47" grpId="0"/>
      <p:bldP spid="48" grpId="0"/>
      <p:bldP spid="49" grpId="0"/>
      <p:bldP spid="51" grpId="0"/>
      <p:bldP spid="52" grpId="0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矩形 5"/>
          <p:cNvSpPr/>
          <p:nvPr/>
        </p:nvSpPr>
        <p:spPr>
          <a:xfrm>
            <a:off x="1408255" y="817356"/>
            <a:ext cx="5375831" cy="3385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zh-CN" sz="16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Lorem Ipsum is simply dummy text of the printing.</a:t>
            </a:r>
            <a:endParaRPr lang="zh-CN" altLang="en-US" sz="16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cxnSp>
        <p:nvCxnSpPr>
          <p:cNvPr id="3" name="直接连接符 2"/>
          <p:cNvCxnSpPr/>
          <p:nvPr/>
        </p:nvCxnSpPr>
        <p:spPr>
          <a:xfrm>
            <a:off x="1408255" y="790522"/>
            <a:ext cx="10783745" cy="0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矩形 6"/>
          <p:cNvSpPr/>
          <p:nvPr/>
        </p:nvSpPr>
        <p:spPr>
          <a:xfrm>
            <a:off x="1408255" y="363579"/>
            <a:ext cx="2992849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zh-CN" sz="2000" dirty="0">
                <a:solidFill>
                  <a:schemeClr val="accent1"/>
                </a:solidFill>
                <a:latin typeface="+mj-lt"/>
              </a:rPr>
              <a:t>BUSINESS TEMPLATE</a:t>
            </a:r>
            <a:endParaRPr lang="zh-CN" altLang="en-US" sz="2000" dirty="0">
              <a:solidFill>
                <a:schemeClr val="accent1"/>
              </a:solidFill>
              <a:latin typeface="+mj-lt"/>
            </a:endParaRPr>
          </a:p>
        </p:txBody>
      </p:sp>
      <p:grpSp>
        <p:nvGrpSpPr>
          <p:cNvPr id="23" name="组合 22"/>
          <p:cNvGrpSpPr/>
          <p:nvPr/>
        </p:nvGrpSpPr>
        <p:grpSpPr>
          <a:xfrm>
            <a:off x="611297" y="254962"/>
            <a:ext cx="625500" cy="787984"/>
            <a:chOff x="355601" y="252413"/>
            <a:chExt cx="812800" cy="1023938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14" name="Freeform 5"/>
            <p:cNvSpPr/>
            <p:nvPr/>
          </p:nvSpPr>
          <p:spPr bwMode="auto">
            <a:xfrm>
              <a:off x="796926" y="252413"/>
              <a:ext cx="58738" cy="138113"/>
            </a:xfrm>
            <a:custGeom>
              <a:avLst/>
              <a:gdLst>
                <a:gd name="T0" fmla="*/ 13 w 27"/>
                <a:gd name="T1" fmla="*/ 1 h 64"/>
                <a:gd name="T2" fmla="*/ 3 w 27"/>
                <a:gd name="T3" fmla="*/ 61 h 64"/>
                <a:gd name="T4" fmla="*/ 11 w 27"/>
                <a:gd name="T5" fmla="*/ 44 h 64"/>
                <a:gd name="T6" fmla="*/ 16 w 27"/>
                <a:gd name="T7" fmla="*/ 15 h 64"/>
                <a:gd name="T8" fmla="*/ 26 w 27"/>
                <a:gd name="T9" fmla="*/ 1 h 64"/>
                <a:gd name="T10" fmla="*/ 13 w 27"/>
                <a:gd name="T11" fmla="*/ 1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" h="64">
                  <a:moveTo>
                    <a:pt x="13" y="1"/>
                  </a:moveTo>
                  <a:cubicBezTo>
                    <a:pt x="9" y="21"/>
                    <a:pt x="0" y="41"/>
                    <a:pt x="3" y="61"/>
                  </a:cubicBezTo>
                  <a:cubicBezTo>
                    <a:pt x="14" y="64"/>
                    <a:pt x="10" y="51"/>
                    <a:pt x="11" y="44"/>
                  </a:cubicBezTo>
                  <a:cubicBezTo>
                    <a:pt x="12" y="35"/>
                    <a:pt x="16" y="24"/>
                    <a:pt x="16" y="15"/>
                  </a:cubicBezTo>
                  <a:cubicBezTo>
                    <a:pt x="19" y="10"/>
                    <a:pt x="27" y="10"/>
                    <a:pt x="26" y="1"/>
                  </a:cubicBezTo>
                  <a:cubicBezTo>
                    <a:pt x="19" y="0"/>
                    <a:pt x="20" y="0"/>
                    <a:pt x="1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" name="Freeform 6"/>
            <p:cNvSpPr/>
            <p:nvPr/>
          </p:nvSpPr>
          <p:spPr bwMode="auto">
            <a:xfrm>
              <a:off x="584201" y="274638"/>
              <a:ext cx="74613" cy="103188"/>
            </a:xfrm>
            <a:custGeom>
              <a:avLst/>
              <a:gdLst>
                <a:gd name="T0" fmla="*/ 3 w 34"/>
                <a:gd name="T1" fmla="*/ 0 h 48"/>
                <a:gd name="T2" fmla="*/ 16 w 34"/>
                <a:gd name="T3" fmla="*/ 30 h 48"/>
                <a:gd name="T4" fmla="*/ 30 w 34"/>
                <a:gd name="T5" fmla="*/ 48 h 48"/>
                <a:gd name="T6" fmla="*/ 34 w 34"/>
                <a:gd name="T7" fmla="*/ 39 h 48"/>
                <a:gd name="T8" fmla="*/ 9 w 34"/>
                <a:gd name="T9" fmla="*/ 0 h 48"/>
                <a:gd name="T10" fmla="*/ 3 w 34"/>
                <a:gd name="T1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4" h="48">
                  <a:moveTo>
                    <a:pt x="3" y="0"/>
                  </a:moveTo>
                  <a:cubicBezTo>
                    <a:pt x="0" y="12"/>
                    <a:pt x="10" y="19"/>
                    <a:pt x="16" y="30"/>
                  </a:cubicBezTo>
                  <a:cubicBezTo>
                    <a:pt x="20" y="38"/>
                    <a:pt x="22" y="48"/>
                    <a:pt x="30" y="48"/>
                  </a:cubicBezTo>
                  <a:cubicBezTo>
                    <a:pt x="32" y="46"/>
                    <a:pt x="33" y="43"/>
                    <a:pt x="34" y="39"/>
                  </a:cubicBezTo>
                  <a:cubicBezTo>
                    <a:pt x="22" y="30"/>
                    <a:pt x="18" y="9"/>
                    <a:pt x="9" y="0"/>
                  </a:cubicBezTo>
                  <a:cubicBezTo>
                    <a:pt x="7" y="0"/>
                    <a:pt x="5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" name="Freeform 7"/>
            <p:cNvSpPr/>
            <p:nvPr/>
          </p:nvSpPr>
          <p:spPr bwMode="auto">
            <a:xfrm>
              <a:off x="944563" y="347663"/>
              <a:ext cx="100013" cy="98425"/>
            </a:xfrm>
            <a:custGeom>
              <a:avLst/>
              <a:gdLst>
                <a:gd name="T0" fmla="*/ 38 w 46"/>
                <a:gd name="T1" fmla="*/ 0 h 46"/>
                <a:gd name="T2" fmla="*/ 0 w 46"/>
                <a:gd name="T3" fmla="*/ 42 h 46"/>
                <a:gd name="T4" fmla="*/ 2 w 46"/>
                <a:gd name="T5" fmla="*/ 46 h 46"/>
                <a:gd name="T6" fmla="*/ 15 w 46"/>
                <a:gd name="T7" fmla="*/ 34 h 46"/>
                <a:gd name="T8" fmla="*/ 39 w 46"/>
                <a:gd name="T9" fmla="*/ 13 h 46"/>
                <a:gd name="T10" fmla="*/ 45 w 46"/>
                <a:gd name="T11" fmla="*/ 9 h 46"/>
                <a:gd name="T12" fmla="*/ 43 w 46"/>
                <a:gd name="T13" fmla="*/ 0 h 46"/>
                <a:gd name="T14" fmla="*/ 38 w 46"/>
                <a:gd name="T15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6" h="46">
                  <a:moveTo>
                    <a:pt x="38" y="0"/>
                  </a:moveTo>
                  <a:cubicBezTo>
                    <a:pt x="28" y="17"/>
                    <a:pt x="7" y="23"/>
                    <a:pt x="0" y="42"/>
                  </a:cubicBezTo>
                  <a:cubicBezTo>
                    <a:pt x="1" y="43"/>
                    <a:pt x="2" y="44"/>
                    <a:pt x="2" y="46"/>
                  </a:cubicBezTo>
                  <a:cubicBezTo>
                    <a:pt x="11" y="46"/>
                    <a:pt x="14" y="42"/>
                    <a:pt x="15" y="34"/>
                  </a:cubicBezTo>
                  <a:cubicBezTo>
                    <a:pt x="24" y="28"/>
                    <a:pt x="32" y="21"/>
                    <a:pt x="39" y="13"/>
                  </a:cubicBezTo>
                  <a:cubicBezTo>
                    <a:pt x="41" y="12"/>
                    <a:pt x="44" y="11"/>
                    <a:pt x="45" y="9"/>
                  </a:cubicBezTo>
                  <a:cubicBezTo>
                    <a:pt x="46" y="5"/>
                    <a:pt x="44" y="3"/>
                    <a:pt x="43" y="0"/>
                  </a:cubicBezTo>
                  <a:cubicBezTo>
                    <a:pt x="41" y="0"/>
                    <a:pt x="40" y="0"/>
                    <a:pt x="3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" name="Freeform 8"/>
            <p:cNvSpPr/>
            <p:nvPr/>
          </p:nvSpPr>
          <p:spPr bwMode="auto">
            <a:xfrm>
              <a:off x="387351" y="449263"/>
              <a:ext cx="119063" cy="74613"/>
            </a:xfrm>
            <a:custGeom>
              <a:avLst/>
              <a:gdLst>
                <a:gd name="T0" fmla="*/ 8 w 55"/>
                <a:gd name="T1" fmla="*/ 0 h 35"/>
                <a:gd name="T2" fmla="*/ 17 w 55"/>
                <a:gd name="T3" fmla="*/ 14 h 35"/>
                <a:gd name="T4" fmla="*/ 13 w 55"/>
                <a:gd name="T5" fmla="*/ 17 h 35"/>
                <a:gd name="T6" fmla="*/ 19 w 55"/>
                <a:gd name="T7" fmla="*/ 23 h 35"/>
                <a:gd name="T8" fmla="*/ 22 w 55"/>
                <a:gd name="T9" fmla="*/ 17 h 35"/>
                <a:gd name="T10" fmla="*/ 53 w 55"/>
                <a:gd name="T11" fmla="*/ 32 h 35"/>
                <a:gd name="T12" fmla="*/ 53 w 55"/>
                <a:gd name="T13" fmla="*/ 23 h 35"/>
                <a:gd name="T14" fmla="*/ 8 w 55"/>
                <a:gd name="T15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5" h="35">
                  <a:moveTo>
                    <a:pt x="8" y="0"/>
                  </a:moveTo>
                  <a:cubicBezTo>
                    <a:pt x="0" y="5"/>
                    <a:pt x="11" y="16"/>
                    <a:pt x="17" y="14"/>
                  </a:cubicBezTo>
                  <a:cubicBezTo>
                    <a:pt x="14" y="14"/>
                    <a:pt x="13" y="15"/>
                    <a:pt x="13" y="17"/>
                  </a:cubicBezTo>
                  <a:cubicBezTo>
                    <a:pt x="20" y="16"/>
                    <a:pt x="15" y="22"/>
                    <a:pt x="19" y="23"/>
                  </a:cubicBezTo>
                  <a:cubicBezTo>
                    <a:pt x="23" y="21"/>
                    <a:pt x="19" y="19"/>
                    <a:pt x="22" y="17"/>
                  </a:cubicBezTo>
                  <a:cubicBezTo>
                    <a:pt x="35" y="19"/>
                    <a:pt x="39" y="35"/>
                    <a:pt x="53" y="32"/>
                  </a:cubicBezTo>
                  <a:cubicBezTo>
                    <a:pt x="55" y="28"/>
                    <a:pt x="54" y="28"/>
                    <a:pt x="53" y="23"/>
                  </a:cubicBezTo>
                  <a:cubicBezTo>
                    <a:pt x="38" y="16"/>
                    <a:pt x="26" y="5"/>
                    <a:pt x="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" name="Freeform 9"/>
            <p:cNvSpPr/>
            <p:nvPr/>
          </p:nvSpPr>
          <p:spPr bwMode="auto">
            <a:xfrm>
              <a:off x="1038226" y="528638"/>
              <a:ext cx="115888" cy="53975"/>
            </a:xfrm>
            <a:custGeom>
              <a:avLst/>
              <a:gdLst>
                <a:gd name="T0" fmla="*/ 1 w 54"/>
                <a:gd name="T1" fmla="*/ 18 h 25"/>
                <a:gd name="T2" fmla="*/ 2 w 54"/>
                <a:gd name="T3" fmla="*/ 25 h 25"/>
                <a:gd name="T4" fmla="*/ 51 w 54"/>
                <a:gd name="T5" fmla="*/ 15 h 25"/>
                <a:gd name="T6" fmla="*/ 51 w 54"/>
                <a:gd name="T7" fmla="*/ 1 h 25"/>
                <a:gd name="T8" fmla="*/ 1 w 54"/>
                <a:gd name="T9" fmla="*/ 18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" h="25">
                  <a:moveTo>
                    <a:pt x="1" y="18"/>
                  </a:moveTo>
                  <a:cubicBezTo>
                    <a:pt x="4" y="21"/>
                    <a:pt x="0" y="23"/>
                    <a:pt x="2" y="25"/>
                  </a:cubicBezTo>
                  <a:cubicBezTo>
                    <a:pt x="17" y="25"/>
                    <a:pt x="34" y="3"/>
                    <a:pt x="51" y="15"/>
                  </a:cubicBezTo>
                  <a:cubicBezTo>
                    <a:pt x="52" y="9"/>
                    <a:pt x="54" y="7"/>
                    <a:pt x="51" y="1"/>
                  </a:cubicBezTo>
                  <a:cubicBezTo>
                    <a:pt x="32" y="0"/>
                    <a:pt x="14" y="7"/>
                    <a:pt x="1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" name="Freeform 10"/>
            <p:cNvSpPr/>
            <p:nvPr/>
          </p:nvSpPr>
          <p:spPr bwMode="auto">
            <a:xfrm>
              <a:off x="1050926" y="752476"/>
              <a:ext cx="117475" cy="101600"/>
            </a:xfrm>
            <a:custGeom>
              <a:avLst/>
              <a:gdLst>
                <a:gd name="T0" fmla="*/ 0 w 54"/>
                <a:gd name="T1" fmla="*/ 18 h 47"/>
                <a:gd name="T2" fmla="*/ 17 w 54"/>
                <a:gd name="T3" fmla="*/ 26 h 47"/>
                <a:gd name="T4" fmla="*/ 50 w 54"/>
                <a:gd name="T5" fmla="*/ 45 h 47"/>
                <a:gd name="T6" fmla="*/ 43 w 54"/>
                <a:gd name="T7" fmla="*/ 28 h 47"/>
                <a:gd name="T8" fmla="*/ 0 w 54"/>
                <a:gd name="T9" fmla="*/ 18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" h="47">
                  <a:moveTo>
                    <a:pt x="0" y="18"/>
                  </a:moveTo>
                  <a:cubicBezTo>
                    <a:pt x="4" y="22"/>
                    <a:pt x="10" y="25"/>
                    <a:pt x="17" y="26"/>
                  </a:cubicBezTo>
                  <a:cubicBezTo>
                    <a:pt x="28" y="31"/>
                    <a:pt x="36" y="47"/>
                    <a:pt x="50" y="45"/>
                  </a:cubicBezTo>
                  <a:cubicBezTo>
                    <a:pt x="54" y="39"/>
                    <a:pt x="47" y="34"/>
                    <a:pt x="43" y="28"/>
                  </a:cubicBezTo>
                  <a:cubicBezTo>
                    <a:pt x="28" y="28"/>
                    <a:pt x="12" y="0"/>
                    <a:pt x="0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" name="Freeform 11"/>
            <p:cNvSpPr/>
            <p:nvPr/>
          </p:nvSpPr>
          <p:spPr bwMode="auto">
            <a:xfrm>
              <a:off x="457201" y="862013"/>
              <a:ext cx="79375" cy="84138"/>
            </a:xfrm>
            <a:custGeom>
              <a:avLst/>
              <a:gdLst>
                <a:gd name="T0" fmla="*/ 28 w 37"/>
                <a:gd name="T1" fmla="*/ 0 h 39"/>
                <a:gd name="T2" fmla="*/ 6 w 37"/>
                <a:gd name="T3" fmla="*/ 39 h 39"/>
                <a:gd name="T4" fmla="*/ 34 w 37"/>
                <a:gd name="T5" fmla="*/ 14 h 39"/>
                <a:gd name="T6" fmla="*/ 37 w 37"/>
                <a:gd name="T7" fmla="*/ 1 h 39"/>
                <a:gd name="T8" fmla="*/ 28 w 37"/>
                <a:gd name="T9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39">
                  <a:moveTo>
                    <a:pt x="28" y="0"/>
                  </a:moveTo>
                  <a:cubicBezTo>
                    <a:pt x="22" y="13"/>
                    <a:pt x="0" y="23"/>
                    <a:pt x="6" y="39"/>
                  </a:cubicBezTo>
                  <a:cubicBezTo>
                    <a:pt x="18" y="34"/>
                    <a:pt x="18" y="16"/>
                    <a:pt x="34" y="14"/>
                  </a:cubicBezTo>
                  <a:cubicBezTo>
                    <a:pt x="36" y="10"/>
                    <a:pt x="35" y="5"/>
                    <a:pt x="37" y="1"/>
                  </a:cubicBezTo>
                  <a:cubicBezTo>
                    <a:pt x="35" y="0"/>
                    <a:pt x="31" y="0"/>
                    <a:pt x="2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" name="Freeform 12"/>
            <p:cNvSpPr>
              <a:spLocks noEditPoints="1"/>
            </p:cNvSpPr>
            <p:nvPr/>
          </p:nvSpPr>
          <p:spPr bwMode="auto">
            <a:xfrm>
              <a:off x="549276" y="449263"/>
              <a:ext cx="501650" cy="827088"/>
            </a:xfrm>
            <a:custGeom>
              <a:avLst/>
              <a:gdLst>
                <a:gd name="T0" fmla="*/ 118 w 231"/>
                <a:gd name="T1" fmla="*/ 4 h 384"/>
                <a:gd name="T2" fmla="*/ 51 w 231"/>
                <a:gd name="T3" fmla="*/ 26 h 384"/>
                <a:gd name="T4" fmla="*/ 5 w 231"/>
                <a:gd name="T5" fmla="*/ 112 h 384"/>
                <a:gd name="T6" fmla="*/ 50 w 231"/>
                <a:gd name="T7" fmla="*/ 190 h 384"/>
                <a:gd name="T8" fmla="*/ 84 w 231"/>
                <a:gd name="T9" fmla="*/ 282 h 384"/>
                <a:gd name="T10" fmla="*/ 132 w 231"/>
                <a:gd name="T11" fmla="*/ 383 h 384"/>
                <a:gd name="T12" fmla="*/ 193 w 231"/>
                <a:gd name="T13" fmla="*/ 366 h 384"/>
                <a:gd name="T14" fmla="*/ 200 w 231"/>
                <a:gd name="T15" fmla="*/ 357 h 384"/>
                <a:gd name="T16" fmla="*/ 207 w 231"/>
                <a:gd name="T17" fmla="*/ 338 h 384"/>
                <a:gd name="T18" fmla="*/ 197 w 231"/>
                <a:gd name="T19" fmla="*/ 254 h 384"/>
                <a:gd name="T20" fmla="*/ 187 w 231"/>
                <a:gd name="T21" fmla="*/ 181 h 384"/>
                <a:gd name="T22" fmla="*/ 104 w 231"/>
                <a:gd name="T23" fmla="*/ 332 h 384"/>
                <a:gd name="T24" fmla="*/ 104 w 231"/>
                <a:gd name="T25" fmla="*/ 292 h 384"/>
                <a:gd name="T26" fmla="*/ 113 w 231"/>
                <a:gd name="T27" fmla="*/ 280 h 384"/>
                <a:gd name="T28" fmla="*/ 128 w 231"/>
                <a:gd name="T29" fmla="*/ 282 h 384"/>
                <a:gd name="T30" fmla="*/ 116 w 231"/>
                <a:gd name="T31" fmla="*/ 332 h 384"/>
                <a:gd name="T32" fmla="*/ 147 w 231"/>
                <a:gd name="T33" fmla="*/ 282 h 384"/>
                <a:gd name="T34" fmla="*/ 116 w 231"/>
                <a:gd name="T35" fmla="*/ 332 h 384"/>
                <a:gd name="T36" fmla="*/ 142 w 231"/>
                <a:gd name="T37" fmla="*/ 235 h 384"/>
                <a:gd name="T38" fmla="*/ 132 w 231"/>
                <a:gd name="T39" fmla="*/ 249 h 384"/>
                <a:gd name="T40" fmla="*/ 105 w 231"/>
                <a:gd name="T41" fmla="*/ 176 h 384"/>
                <a:gd name="T42" fmla="*/ 125 w 231"/>
                <a:gd name="T43" fmla="*/ 131 h 384"/>
                <a:gd name="T44" fmla="*/ 138 w 231"/>
                <a:gd name="T45" fmla="*/ 229 h 384"/>
                <a:gd name="T46" fmla="*/ 159 w 231"/>
                <a:gd name="T47" fmla="*/ 285 h 384"/>
                <a:gd name="T48" fmla="*/ 178 w 231"/>
                <a:gd name="T49" fmla="*/ 365 h 384"/>
                <a:gd name="T50" fmla="*/ 186 w 231"/>
                <a:gd name="T51" fmla="*/ 327 h 384"/>
                <a:gd name="T52" fmla="*/ 167 w 231"/>
                <a:gd name="T53" fmla="*/ 352 h 384"/>
                <a:gd name="T54" fmla="*/ 158 w 231"/>
                <a:gd name="T55" fmla="*/ 356 h 384"/>
                <a:gd name="T56" fmla="*/ 167 w 231"/>
                <a:gd name="T57" fmla="*/ 352 h 384"/>
                <a:gd name="T58" fmla="*/ 177 w 231"/>
                <a:gd name="T59" fmla="*/ 281 h 384"/>
                <a:gd name="T60" fmla="*/ 153 w 231"/>
                <a:gd name="T61" fmla="*/ 353 h 384"/>
                <a:gd name="T62" fmla="*/ 146 w 231"/>
                <a:gd name="T63" fmla="*/ 336 h 384"/>
                <a:gd name="T64" fmla="*/ 172 w 231"/>
                <a:gd name="T65" fmla="*/ 280 h 384"/>
                <a:gd name="T66" fmla="*/ 183 w 231"/>
                <a:gd name="T67" fmla="*/ 271 h 384"/>
                <a:gd name="T68" fmla="*/ 155 w 231"/>
                <a:gd name="T69" fmla="*/ 262 h 384"/>
                <a:gd name="T70" fmla="*/ 123 w 231"/>
                <a:gd name="T71" fmla="*/ 118 h 384"/>
                <a:gd name="T72" fmla="*/ 94 w 231"/>
                <a:gd name="T73" fmla="*/ 123 h 384"/>
                <a:gd name="T74" fmla="*/ 66 w 231"/>
                <a:gd name="T75" fmla="*/ 125 h 384"/>
                <a:gd name="T76" fmla="*/ 128 w 231"/>
                <a:gd name="T77" fmla="*/ 266 h 384"/>
                <a:gd name="T78" fmla="*/ 95 w 231"/>
                <a:gd name="T79" fmla="*/ 240 h 384"/>
                <a:gd name="T80" fmla="*/ 47 w 231"/>
                <a:gd name="T81" fmla="*/ 170 h 384"/>
                <a:gd name="T82" fmla="*/ 18 w 231"/>
                <a:gd name="T83" fmla="*/ 129 h 384"/>
                <a:gd name="T84" fmla="*/ 15 w 231"/>
                <a:gd name="T85" fmla="*/ 92 h 384"/>
                <a:gd name="T86" fmla="*/ 64 w 231"/>
                <a:gd name="T87" fmla="*/ 26 h 384"/>
                <a:gd name="T88" fmla="*/ 75 w 231"/>
                <a:gd name="T89" fmla="*/ 22 h 384"/>
                <a:gd name="T90" fmla="*/ 175 w 231"/>
                <a:gd name="T91" fmla="*/ 32 h 384"/>
                <a:gd name="T92" fmla="*/ 184 w 231"/>
                <a:gd name="T93" fmla="*/ 41 h 384"/>
                <a:gd name="T94" fmla="*/ 196 w 231"/>
                <a:gd name="T95" fmla="*/ 66 h 384"/>
                <a:gd name="T96" fmla="*/ 173 w 231"/>
                <a:gd name="T97" fmla="*/ 191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31" h="384">
                  <a:moveTo>
                    <a:pt x="203" y="59"/>
                  </a:moveTo>
                  <a:cubicBezTo>
                    <a:pt x="188" y="28"/>
                    <a:pt x="155" y="9"/>
                    <a:pt x="118" y="4"/>
                  </a:cubicBezTo>
                  <a:cubicBezTo>
                    <a:pt x="94" y="0"/>
                    <a:pt x="68" y="12"/>
                    <a:pt x="57" y="23"/>
                  </a:cubicBezTo>
                  <a:cubicBezTo>
                    <a:pt x="53" y="27"/>
                    <a:pt x="55" y="24"/>
                    <a:pt x="51" y="26"/>
                  </a:cubicBezTo>
                  <a:cubicBezTo>
                    <a:pt x="40" y="29"/>
                    <a:pt x="35" y="44"/>
                    <a:pt x="25" y="47"/>
                  </a:cubicBezTo>
                  <a:cubicBezTo>
                    <a:pt x="16" y="68"/>
                    <a:pt x="0" y="86"/>
                    <a:pt x="5" y="112"/>
                  </a:cubicBezTo>
                  <a:cubicBezTo>
                    <a:pt x="9" y="130"/>
                    <a:pt x="9" y="141"/>
                    <a:pt x="18" y="155"/>
                  </a:cubicBezTo>
                  <a:cubicBezTo>
                    <a:pt x="28" y="172"/>
                    <a:pt x="38" y="177"/>
                    <a:pt x="50" y="190"/>
                  </a:cubicBezTo>
                  <a:cubicBezTo>
                    <a:pt x="70" y="211"/>
                    <a:pt x="82" y="236"/>
                    <a:pt x="90" y="268"/>
                  </a:cubicBezTo>
                  <a:cubicBezTo>
                    <a:pt x="88" y="273"/>
                    <a:pt x="88" y="280"/>
                    <a:pt x="84" y="282"/>
                  </a:cubicBezTo>
                  <a:cubicBezTo>
                    <a:pt x="93" y="299"/>
                    <a:pt x="90" y="330"/>
                    <a:pt x="98" y="352"/>
                  </a:cubicBezTo>
                  <a:cubicBezTo>
                    <a:pt x="109" y="365"/>
                    <a:pt x="118" y="373"/>
                    <a:pt x="132" y="383"/>
                  </a:cubicBezTo>
                  <a:cubicBezTo>
                    <a:pt x="138" y="380"/>
                    <a:pt x="144" y="384"/>
                    <a:pt x="150" y="384"/>
                  </a:cubicBezTo>
                  <a:cubicBezTo>
                    <a:pt x="167" y="377"/>
                    <a:pt x="182" y="380"/>
                    <a:pt x="193" y="366"/>
                  </a:cubicBezTo>
                  <a:cubicBezTo>
                    <a:pt x="194" y="365"/>
                    <a:pt x="193" y="363"/>
                    <a:pt x="194" y="360"/>
                  </a:cubicBezTo>
                  <a:cubicBezTo>
                    <a:pt x="195" y="358"/>
                    <a:pt x="199" y="359"/>
                    <a:pt x="200" y="357"/>
                  </a:cubicBezTo>
                  <a:cubicBezTo>
                    <a:pt x="200" y="356"/>
                    <a:pt x="200" y="352"/>
                    <a:pt x="201" y="350"/>
                  </a:cubicBezTo>
                  <a:cubicBezTo>
                    <a:pt x="203" y="344"/>
                    <a:pt x="207" y="341"/>
                    <a:pt x="207" y="338"/>
                  </a:cubicBezTo>
                  <a:cubicBezTo>
                    <a:pt x="208" y="331"/>
                    <a:pt x="204" y="320"/>
                    <a:pt x="203" y="310"/>
                  </a:cubicBezTo>
                  <a:cubicBezTo>
                    <a:pt x="203" y="290"/>
                    <a:pt x="198" y="272"/>
                    <a:pt x="197" y="254"/>
                  </a:cubicBezTo>
                  <a:cubicBezTo>
                    <a:pt x="189" y="253"/>
                    <a:pt x="186" y="250"/>
                    <a:pt x="180" y="244"/>
                  </a:cubicBezTo>
                  <a:cubicBezTo>
                    <a:pt x="182" y="224"/>
                    <a:pt x="182" y="201"/>
                    <a:pt x="187" y="181"/>
                  </a:cubicBezTo>
                  <a:cubicBezTo>
                    <a:pt x="213" y="156"/>
                    <a:pt x="231" y="90"/>
                    <a:pt x="203" y="59"/>
                  </a:cubicBezTo>
                  <a:close/>
                  <a:moveTo>
                    <a:pt x="104" y="332"/>
                  </a:moveTo>
                  <a:cubicBezTo>
                    <a:pt x="101" y="316"/>
                    <a:pt x="104" y="304"/>
                    <a:pt x="113" y="294"/>
                  </a:cubicBezTo>
                  <a:cubicBezTo>
                    <a:pt x="111" y="288"/>
                    <a:pt x="110" y="292"/>
                    <a:pt x="104" y="292"/>
                  </a:cubicBezTo>
                  <a:cubicBezTo>
                    <a:pt x="105" y="287"/>
                    <a:pt x="102" y="286"/>
                    <a:pt x="103" y="281"/>
                  </a:cubicBezTo>
                  <a:cubicBezTo>
                    <a:pt x="106" y="280"/>
                    <a:pt x="109" y="279"/>
                    <a:pt x="113" y="280"/>
                  </a:cubicBezTo>
                  <a:cubicBezTo>
                    <a:pt x="113" y="283"/>
                    <a:pt x="113" y="285"/>
                    <a:pt x="114" y="286"/>
                  </a:cubicBezTo>
                  <a:cubicBezTo>
                    <a:pt x="117" y="283"/>
                    <a:pt x="123" y="278"/>
                    <a:pt x="128" y="282"/>
                  </a:cubicBezTo>
                  <a:cubicBezTo>
                    <a:pt x="121" y="302"/>
                    <a:pt x="118" y="319"/>
                    <a:pt x="104" y="332"/>
                  </a:cubicBezTo>
                  <a:close/>
                  <a:moveTo>
                    <a:pt x="116" y="332"/>
                  </a:moveTo>
                  <a:cubicBezTo>
                    <a:pt x="124" y="315"/>
                    <a:pt x="134" y="301"/>
                    <a:pt x="141" y="282"/>
                  </a:cubicBezTo>
                  <a:cubicBezTo>
                    <a:pt x="143" y="282"/>
                    <a:pt x="145" y="282"/>
                    <a:pt x="147" y="282"/>
                  </a:cubicBezTo>
                  <a:cubicBezTo>
                    <a:pt x="143" y="307"/>
                    <a:pt x="126" y="331"/>
                    <a:pt x="118" y="356"/>
                  </a:cubicBezTo>
                  <a:cubicBezTo>
                    <a:pt x="106" y="354"/>
                    <a:pt x="118" y="342"/>
                    <a:pt x="116" y="332"/>
                  </a:cubicBezTo>
                  <a:close/>
                  <a:moveTo>
                    <a:pt x="138" y="229"/>
                  </a:moveTo>
                  <a:cubicBezTo>
                    <a:pt x="140" y="231"/>
                    <a:pt x="142" y="233"/>
                    <a:pt x="142" y="235"/>
                  </a:cubicBezTo>
                  <a:cubicBezTo>
                    <a:pt x="143" y="250"/>
                    <a:pt x="141" y="258"/>
                    <a:pt x="146" y="267"/>
                  </a:cubicBezTo>
                  <a:cubicBezTo>
                    <a:pt x="134" y="271"/>
                    <a:pt x="134" y="256"/>
                    <a:pt x="132" y="249"/>
                  </a:cubicBezTo>
                  <a:cubicBezTo>
                    <a:pt x="127" y="231"/>
                    <a:pt x="121" y="213"/>
                    <a:pt x="116" y="196"/>
                  </a:cubicBezTo>
                  <a:cubicBezTo>
                    <a:pt x="114" y="189"/>
                    <a:pt x="108" y="183"/>
                    <a:pt x="105" y="176"/>
                  </a:cubicBezTo>
                  <a:cubicBezTo>
                    <a:pt x="101" y="162"/>
                    <a:pt x="101" y="148"/>
                    <a:pt x="93" y="137"/>
                  </a:cubicBezTo>
                  <a:cubicBezTo>
                    <a:pt x="103" y="132"/>
                    <a:pt x="112" y="121"/>
                    <a:pt x="125" y="131"/>
                  </a:cubicBezTo>
                  <a:cubicBezTo>
                    <a:pt x="127" y="130"/>
                    <a:pt x="130" y="125"/>
                    <a:pt x="133" y="129"/>
                  </a:cubicBezTo>
                  <a:cubicBezTo>
                    <a:pt x="131" y="158"/>
                    <a:pt x="140" y="199"/>
                    <a:pt x="138" y="229"/>
                  </a:cubicBezTo>
                  <a:close/>
                  <a:moveTo>
                    <a:pt x="127" y="364"/>
                  </a:moveTo>
                  <a:cubicBezTo>
                    <a:pt x="134" y="334"/>
                    <a:pt x="148" y="311"/>
                    <a:pt x="159" y="285"/>
                  </a:cubicBezTo>
                  <a:cubicBezTo>
                    <a:pt x="152" y="310"/>
                    <a:pt x="140" y="341"/>
                    <a:pt x="127" y="364"/>
                  </a:cubicBezTo>
                  <a:close/>
                  <a:moveTo>
                    <a:pt x="178" y="365"/>
                  </a:moveTo>
                  <a:cubicBezTo>
                    <a:pt x="168" y="356"/>
                    <a:pt x="184" y="338"/>
                    <a:pt x="183" y="327"/>
                  </a:cubicBezTo>
                  <a:cubicBezTo>
                    <a:pt x="184" y="327"/>
                    <a:pt x="185" y="327"/>
                    <a:pt x="186" y="327"/>
                  </a:cubicBezTo>
                  <a:cubicBezTo>
                    <a:pt x="195" y="334"/>
                    <a:pt x="181" y="354"/>
                    <a:pt x="178" y="365"/>
                  </a:cubicBezTo>
                  <a:close/>
                  <a:moveTo>
                    <a:pt x="167" y="352"/>
                  </a:moveTo>
                  <a:cubicBezTo>
                    <a:pt x="165" y="359"/>
                    <a:pt x="169" y="369"/>
                    <a:pt x="158" y="367"/>
                  </a:cubicBezTo>
                  <a:cubicBezTo>
                    <a:pt x="156" y="362"/>
                    <a:pt x="163" y="358"/>
                    <a:pt x="158" y="356"/>
                  </a:cubicBezTo>
                  <a:cubicBezTo>
                    <a:pt x="169" y="337"/>
                    <a:pt x="170" y="308"/>
                    <a:pt x="182" y="290"/>
                  </a:cubicBezTo>
                  <a:cubicBezTo>
                    <a:pt x="192" y="308"/>
                    <a:pt x="173" y="331"/>
                    <a:pt x="167" y="352"/>
                  </a:cubicBezTo>
                  <a:close/>
                  <a:moveTo>
                    <a:pt x="183" y="271"/>
                  </a:moveTo>
                  <a:cubicBezTo>
                    <a:pt x="184" y="277"/>
                    <a:pt x="179" y="277"/>
                    <a:pt x="177" y="281"/>
                  </a:cubicBezTo>
                  <a:cubicBezTo>
                    <a:pt x="172" y="292"/>
                    <a:pt x="169" y="304"/>
                    <a:pt x="163" y="313"/>
                  </a:cubicBezTo>
                  <a:cubicBezTo>
                    <a:pt x="160" y="325"/>
                    <a:pt x="157" y="340"/>
                    <a:pt x="153" y="353"/>
                  </a:cubicBezTo>
                  <a:cubicBezTo>
                    <a:pt x="150" y="360"/>
                    <a:pt x="149" y="373"/>
                    <a:pt x="138" y="371"/>
                  </a:cubicBezTo>
                  <a:cubicBezTo>
                    <a:pt x="137" y="356"/>
                    <a:pt x="150" y="349"/>
                    <a:pt x="146" y="336"/>
                  </a:cubicBezTo>
                  <a:cubicBezTo>
                    <a:pt x="149" y="339"/>
                    <a:pt x="148" y="333"/>
                    <a:pt x="151" y="333"/>
                  </a:cubicBezTo>
                  <a:cubicBezTo>
                    <a:pt x="156" y="314"/>
                    <a:pt x="166" y="299"/>
                    <a:pt x="172" y="280"/>
                  </a:cubicBezTo>
                  <a:cubicBezTo>
                    <a:pt x="177" y="279"/>
                    <a:pt x="178" y="273"/>
                    <a:pt x="180" y="270"/>
                  </a:cubicBezTo>
                  <a:cubicBezTo>
                    <a:pt x="182" y="269"/>
                    <a:pt x="183" y="270"/>
                    <a:pt x="183" y="271"/>
                  </a:cubicBezTo>
                  <a:close/>
                  <a:moveTo>
                    <a:pt x="173" y="191"/>
                  </a:moveTo>
                  <a:cubicBezTo>
                    <a:pt x="165" y="215"/>
                    <a:pt x="181" y="249"/>
                    <a:pt x="155" y="262"/>
                  </a:cubicBezTo>
                  <a:cubicBezTo>
                    <a:pt x="133" y="211"/>
                    <a:pt x="147" y="158"/>
                    <a:pt x="154" y="104"/>
                  </a:cubicBezTo>
                  <a:cubicBezTo>
                    <a:pt x="140" y="94"/>
                    <a:pt x="131" y="111"/>
                    <a:pt x="123" y="118"/>
                  </a:cubicBezTo>
                  <a:cubicBezTo>
                    <a:pt x="118" y="118"/>
                    <a:pt x="118" y="112"/>
                    <a:pt x="113" y="111"/>
                  </a:cubicBezTo>
                  <a:cubicBezTo>
                    <a:pt x="102" y="110"/>
                    <a:pt x="102" y="121"/>
                    <a:pt x="94" y="123"/>
                  </a:cubicBezTo>
                  <a:cubicBezTo>
                    <a:pt x="87" y="119"/>
                    <a:pt x="88" y="105"/>
                    <a:pt x="74" y="111"/>
                  </a:cubicBezTo>
                  <a:cubicBezTo>
                    <a:pt x="70" y="117"/>
                    <a:pt x="69" y="119"/>
                    <a:pt x="66" y="125"/>
                  </a:cubicBezTo>
                  <a:cubicBezTo>
                    <a:pt x="77" y="138"/>
                    <a:pt x="89" y="150"/>
                    <a:pt x="95" y="168"/>
                  </a:cubicBezTo>
                  <a:cubicBezTo>
                    <a:pt x="105" y="202"/>
                    <a:pt x="121" y="230"/>
                    <a:pt x="128" y="266"/>
                  </a:cubicBezTo>
                  <a:cubicBezTo>
                    <a:pt x="115" y="268"/>
                    <a:pt x="110" y="264"/>
                    <a:pt x="99" y="262"/>
                  </a:cubicBezTo>
                  <a:cubicBezTo>
                    <a:pt x="100" y="257"/>
                    <a:pt x="92" y="247"/>
                    <a:pt x="95" y="240"/>
                  </a:cubicBezTo>
                  <a:cubicBezTo>
                    <a:pt x="86" y="230"/>
                    <a:pt x="85" y="216"/>
                    <a:pt x="78" y="205"/>
                  </a:cubicBezTo>
                  <a:cubicBezTo>
                    <a:pt x="70" y="194"/>
                    <a:pt x="57" y="181"/>
                    <a:pt x="47" y="170"/>
                  </a:cubicBezTo>
                  <a:cubicBezTo>
                    <a:pt x="43" y="166"/>
                    <a:pt x="37" y="164"/>
                    <a:pt x="34" y="160"/>
                  </a:cubicBezTo>
                  <a:cubicBezTo>
                    <a:pt x="31" y="156"/>
                    <a:pt x="19" y="137"/>
                    <a:pt x="18" y="129"/>
                  </a:cubicBezTo>
                  <a:cubicBezTo>
                    <a:pt x="17" y="124"/>
                    <a:pt x="20" y="119"/>
                    <a:pt x="19" y="115"/>
                  </a:cubicBezTo>
                  <a:cubicBezTo>
                    <a:pt x="18" y="107"/>
                    <a:pt x="13" y="99"/>
                    <a:pt x="15" y="92"/>
                  </a:cubicBezTo>
                  <a:cubicBezTo>
                    <a:pt x="16" y="88"/>
                    <a:pt x="22" y="72"/>
                    <a:pt x="25" y="65"/>
                  </a:cubicBezTo>
                  <a:cubicBezTo>
                    <a:pt x="34" y="48"/>
                    <a:pt x="49" y="36"/>
                    <a:pt x="64" y="26"/>
                  </a:cubicBezTo>
                  <a:cubicBezTo>
                    <a:pt x="66" y="23"/>
                    <a:pt x="64" y="22"/>
                    <a:pt x="64" y="19"/>
                  </a:cubicBezTo>
                  <a:cubicBezTo>
                    <a:pt x="68" y="25"/>
                    <a:pt x="70" y="20"/>
                    <a:pt x="75" y="22"/>
                  </a:cubicBezTo>
                  <a:cubicBezTo>
                    <a:pt x="82" y="17"/>
                    <a:pt x="90" y="12"/>
                    <a:pt x="98" y="10"/>
                  </a:cubicBezTo>
                  <a:cubicBezTo>
                    <a:pt x="120" y="7"/>
                    <a:pt x="165" y="18"/>
                    <a:pt x="175" y="32"/>
                  </a:cubicBezTo>
                  <a:cubicBezTo>
                    <a:pt x="176" y="33"/>
                    <a:pt x="175" y="35"/>
                    <a:pt x="174" y="34"/>
                  </a:cubicBezTo>
                  <a:cubicBezTo>
                    <a:pt x="176" y="36"/>
                    <a:pt x="182" y="38"/>
                    <a:pt x="184" y="41"/>
                  </a:cubicBezTo>
                  <a:cubicBezTo>
                    <a:pt x="186" y="44"/>
                    <a:pt x="185" y="47"/>
                    <a:pt x="189" y="46"/>
                  </a:cubicBezTo>
                  <a:cubicBezTo>
                    <a:pt x="190" y="55"/>
                    <a:pt x="196" y="57"/>
                    <a:pt x="196" y="66"/>
                  </a:cubicBezTo>
                  <a:cubicBezTo>
                    <a:pt x="201" y="70"/>
                    <a:pt x="199" y="72"/>
                    <a:pt x="205" y="75"/>
                  </a:cubicBezTo>
                  <a:cubicBezTo>
                    <a:pt x="219" y="127"/>
                    <a:pt x="187" y="156"/>
                    <a:pt x="173" y="19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" name="Freeform 13"/>
            <p:cNvSpPr/>
            <p:nvPr/>
          </p:nvSpPr>
          <p:spPr bwMode="auto">
            <a:xfrm>
              <a:off x="355601" y="698501"/>
              <a:ext cx="109538" cy="46038"/>
            </a:xfrm>
            <a:custGeom>
              <a:avLst/>
              <a:gdLst>
                <a:gd name="T0" fmla="*/ 0 w 51"/>
                <a:gd name="T1" fmla="*/ 20 h 21"/>
                <a:gd name="T2" fmla="*/ 5 w 51"/>
                <a:gd name="T3" fmla="*/ 21 h 21"/>
                <a:gd name="T4" fmla="*/ 48 w 51"/>
                <a:gd name="T5" fmla="*/ 0 h 21"/>
                <a:gd name="T6" fmla="*/ 0 w 51"/>
                <a:gd name="T7" fmla="*/ 2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1" h="21">
                  <a:moveTo>
                    <a:pt x="0" y="20"/>
                  </a:moveTo>
                  <a:cubicBezTo>
                    <a:pt x="2" y="21"/>
                    <a:pt x="5" y="16"/>
                    <a:pt x="5" y="21"/>
                  </a:cubicBezTo>
                  <a:cubicBezTo>
                    <a:pt x="17" y="11"/>
                    <a:pt x="51" y="18"/>
                    <a:pt x="48" y="0"/>
                  </a:cubicBezTo>
                  <a:cubicBezTo>
                    <a:pt x="27" y="1"/>
                    <a:pt x="0" y="2"/>
                    <a:pt x="0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2" name="组合 1"/>
          <p:cNvGrpSpPr/>
          <p:nvPr/>
        </p:nvGrpSpPr>
        <p:grpSpPr>
          <a:xfrm>
            <a:off x="4572747" y="2108215"/>
            <a:ext cx="3046507" cy="2431546"/>
            <a:chOff x="4371632" y="2052709"/>
            <a:chExt cx="3448736" cy="2752582"/>
          </a:xfrm>
        </p:grpSpPr>
        <p:grpSp>
          <p:nvGrpSpPr>
            <p:cNvPr id="50" name="组合 49"/>
            <p:cNvGrpSpPr/>
            <p:nvPr/>
          </p:nvGrpSpPr>
          <p:grpSpPr>
            <a:xfrm>
              <a:off x="5527750" y="2528695"/>
              <a:ext cx="1136500" cy="840022"/>
              <a:chOff x="3476625" y="1952625"/>
              <a:chExt cx="1350963" cy="998538"/>
            </a:xfrm>
          </p:grpSpPr>
          <p:sp>
            <p:nvSpPr>
              <p:cNvPr id="53" name="Freeform 39"/>
              <p:cNvSpPr/>
              <p:nvPr/>
            </p:nvSpPr>
            <p:spPr bwMode="auto">
              <a:xfrm>
                <a:off x="3476625" y="2459038"/>
                <a:ext cx="1350963" cy="492125"/>
              </a:xfrm>
              <a:custGeom>
                <a:avLst/>
                <a:gdLst>
                  <a:gd name="T0" fmla="*/ 288 w 628"/>
                  <a:gd name="T1" fmla="*/ 4 h 229"/>
                  <a:gd name="T2" fmla="*/ 134 w 628"/>
                  <a:gd name="T3" fmla="*/ 11 h 229"/>
                  <a:gd name="T4" fmla="*/ 0 w 628"/>
                  <a:gd name="T5" fmla="*/ 229 h 229"/>
                  <a:gd name="T6" fmla="*/ 628 w 628"/>
                  <a:gd name="T7" fmla="*/ 227 h 229"/>
                  <a:gd name="T8" fmla="*/ 540 w 628"/>
                  <a:gd name="T9" fmla="*/ 24 h 229"/>
                  <a:gd name="T10" fmla="*/ 522 w 628"/>
                  <a:gd name="T11" fmla="*/ 0 h 229"/>
                  <a:gd name="T12" fmla="*/ 364 w 628"/>
                  <a:gd name="T13" fmla="*/ 2 h 2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28" h="229">
                    <a:moveTo>
                      <a:pt x="288" y="4"/>
                    </a:moveTo>
                    <a:cubicBezTo>
                      <a:pt x="237" y="6"/>
                      <a:pt x="186" y="8"/>
                      <a:pt x="134" y="11"/>
                    </a:cubicBezTo>
                    <a:cubicBezTo>
                      <a:pt x="106" y="91"/>
                      <a:pt x="58" y="167"/>
                      <a:pt x="0" y="229"/>
                    </a:cubicBezTo>
                    <a:cubicBezTo>
                      <a:pt x="208" y="222"/>
                      <a:pt x="419" y="225"/>
                      <a:pt x="628" y="227"/>
                    </a:cubicBezTo>
                    <a:cubicBezTo>
                      <a:pt x="602" y="158"/>
                      <a:pt x="571" y="91"/>
                      <a:pt x="540" y="24"/>
                    </a:cubicBezTo>
                    <a:cubicBezTo>
                      <a:pt x="536" y="15"/>
                      <a:pt x="528" y="8"/>
                      <a:pt x="522" y="0"/>
                    </a:cubicBezTo>
                    <a:cubicBezTo>
                      <a:pt x="469" y="0"/>
                      <a:pt x="417" y="1"/>
                      <a:pt x="364" y="2"/>
                    </a:cubicBezTo>
                  </a:path>
                </a:pathLst>
              </a:custGeom>
              <a:noFill/>
              <a:ln w="17463" cap="rnd">
                <a:solidFill>
                  <a:schemeClr val="accent1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" name="Freeform 40"/>
              <p:cNvSpPr/>
              <p:nvPr/>
            </p:nvSpPr>
            <p:spPr bwMode="auto">
              <a:xfrm>
                <a:off x="3594100" y="2509838"/>
                <a:ext cx="1123950" cy="393700"/>
              </a:xfrm>
              <a:custGeom>
                <a:avLst/>
                <a:gdLst>
                  <a:gd name="T0" fmla="*/ 300 w 522"/>
                  <a:gd name="T1" fmla="*/ 1 h 183"/>
                  <a:gd name="T2" fmla="*/ 457 w 522"/>
                  <a:gd name="T3" fmla="*/ 0 h 183"/>
                  <a:gd name="T4" fmla="*/ 522 w 522"/>
                  <a:gd name="T5" fmla="*/ 183 h 183"/>
                  <a:gd name="T6" fmla="*/ 0 w 522"/>
                  <a:gd name="T7" fmla="*/ 179 h 183"/>
                  <a:gd name="T8" fmla="*/ 52 w 522"/>
                  <a:gd name="T9" fmla="*/ 98 h 183"/>
                  <a:gd name="T10" fmla="*/ 93 w 522"/>
                  <a:gd name="T11" fmla="*/ 5 h 183"/>
                  <a:gd name="T12" fmla="*/ 241 w 522"/>
                  <a:gd name="T13" fmla="*/ 2 h 1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22" h="183">
                    <a:moveTo>
                      <a:pt x="300" y="1"/>
                    </a:moveTo>
                    <a:cubicBezTo>
                      <a:pt x="352" y="1"/>
                      <a:pt x="404" y="1"/>
                      <a:pt x="457" y="0"/>
                    </a:cubicBezTo>
                    <a:cubicBezTo>
                      <a:pt x="484" y="59"/>
                      <a:pt x="505" y="121"/>
                      <a:pt x="522" y="183"/>
                    </a:cubicBezTo>
                    <a:cubicBezTo>
                      <a:pt x="350" y="182"/>
                      <a:pt x="173" y="180"/>
                      <a:pt x="0" y="179"/>
                    </a:cubicBezTo>
                    <a:cubicBezTo>
                      <a:pt x="19" y="158"/>
                      <a:pt x="40" y="125"/>
                      <a:pt x="52" y="98"/>
                    </a:cubicBezTo>
                    <a:cubicBezTo>
                      <a:pt x="65" y="70"/>
                      <a:pt x="80" y="33"/>
                      <a:pt x="93" y="5"/>
                    </a:cubicBezTo>
                    <a:cubicBezTo>
                      <a:pt x="143" y="3"/>
                      <a:pt x="192" y="2"/>
                      <a:pt x="241" y="2"/>
                    </a:cubicBezTo>
                  </a:path>
                </a:pathLst>
              </a:custGeom>
              <a:noFill/>
              <a:ln w="17463" cap="rnd">
                <a:solidFill>
                  <a:schemeClr val="accent1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" name="Freeform 41"/>
              <p:cNvSpPr/>
              <p:nvPr/>
            </p:nvSpPr>
            <p:spPr bwMode="auto">
              <a:xfrm>
                <a:off x="3706813" y="2516188"/>
                <a:ext cx="149225" cy="381000"/>
              </a:xfrm>
              <a:custGeom>
                <a:avLst/>
                <a:gdLst>
                  <a:gd name="T0" fmla="*/ 70 w 70"/>
                  <a:gd name="T1" fmla="*/ 0 h 177"/>
                  <a:gd name="T2" fmla="*/ 0 w 70"/>
                  <a:gd name="T3" fmla="*/ 177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70" h="177">
                    <a:moveTo>
                      <a:pt x="70" y="0"/>
                    </a:moveTo>
                    <a:cubicBezTo>
                      <a:pt x="44" y="58"/>
                      <a:pt x="22" y="118"/>
                      <a:pt x="0" y="177"/>
                    </a:cubicBezTo>
                  </a:path>
                </a:pathLst>
              </a:custGeom>
              <a:noFill/>
              <a:ln w="17463" cap="rnd">
                <a:solidFill>
                  <a:schemeClr val="accent1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" name="Freeform 42"/>
              <p:cNvSpPr/>
              <p:nvPr/>
            </p:nvSpPr>
            <p:spPr bwMode="auto">
              <a:xfrm>
                <a:off x="3840163" y="2528888"/>
                <a:ext cx="100013" cy="369888"/>
              </a:xfrm>
              <a:custGeom>
                <a:avLst/>
                <a:gdLst>
                  <a:gd name="T0" fmla="*/ 47 w 47"/>
                  <a:gd name="T1" fmla="*/ 0 h 172"/>
                  <a:gd name="T2" fmla="*/ 0 w 47"/>
                  <a:gd name="T3" fmla="*/ 172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47" h="172">
                    <a:moveTo>
                      <a:pt x="47" y="0"/>
                    </a:moveTo>
                    <a:cubicBezTo>
                      <a:pt x="32" y="57"/>
                      <a:pt x="16" y="114"/>
                      <a:pt x="0" y="172"/>
                    </a:cubicBezTo>
                  </a:path>
                </a:pathLst>
              </a:custGeom>
              <a:noFill/>
              <a:ln w="17463" cap="rnd">
                <a:solidFill>
                  <a:schemeClr val="accent1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" name="Freeform 43"/>
              <p:cNvSpPr/>
              <p:nvPr/>
            </p:nvSpPr>
            <p:spPr bwMode="auto">
              <a:xfrm>
                <a:off x="3970338" y="2516188"/>
                <a:ext cx="58738" cy="374650"/>
              </a:xfrm>
              <a:custGeom>
                <a:avLst/>
                <a:gdLst>
                  <a:gd name="T0" fmla="*/ 27 w 27"/>
                  <a:gd name="T1" fmla="*/ 0 h 174"/>
                  <a:gd name="T2" fmla="*/ 0 w 27"/>
                  <a:gd name="T3" fmla="*/ 174 h 1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27" h="174">
                    <a:moveTo>
                      <a:pt x="27" y="0"/>
                    </a:moveTo>
                    <a:cubicBezTo>
                      <a:pt x="16" y="58"/>
                      <a:pt x="8" y="116"/>
                      <a:pt x="0" y="174"/>
                    </a:cubicBezTo>
                  </a:path>
                </a:pathLst>
              </a:custGeom>
              <a:noFill/>
              <a:ln w="17463" cap="rnd">
                <a:solidFill>
                  <a:schemeClr val="accent1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" name="Line 44"/>
              <p:cNvSpPr>
                <a:spLocks noChangeShapeType="1"/>
              </p:cNvSpPr>
              <p:nvPr/>
            </p:nvSpPr>
            <p:spPr bwMode="auto">
              <a:xfrm flipH="1">
                <a:off x="4113213" y="2552700"/>
                <a:ext cx="17463" cy="344488"/>
              </a:xfrm>
              <a:prstGeom prst="line">
                <a:avLst/>
              </a:prstGeom>
              <a:noFill/>
              <a:ln w="17463" cap="rnd">
                <a:solidFill>
                  <a:schemeClr val="accent1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" name="Freeform 45"/>
              <p:cNvSpPr/>
              <p:nvPr/>
            </p:nvSpPr>
            <p:spPr bwMode="auto">
              <a:xfrm>
                <a:off x="4216400" y="2582863"/>
                <a:ext cx="1588" cy="309563"/>
              </a:xfrm>
              <a:custGeom>
                <a:avLst/>
                <a:gdLst>
                  <a:gd name="T0" fmla="*/ 0 w 1"/>
                  <a:gd name="T1" fmla="*/ 0 h 144"/>
                  <a:gd name="T2" fmla="*/ 1 w 1"/>
                  <a:gd name="T3" fmla="*/ 144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" h="144">
                    <a:moveTo>
                      <a:pt x="0" y="0"/>
                    </a:moveTo>
                    <a:cubicBezTo>
                      <a:pt x="0" y="44"/>
                      <a:pt x="1" y="100"/>
                      <a:pt x="1" y="144"/>
                    </a:cubicBezTo>
                  </a:path>
                </a:pathLst>
              </a:custGeom>
              <a:noFill/>
              <a:ln w="17463" cap="rnd">
                <a:solidFill>
                  <a:schemeClr val="accent1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" name="Freeform 46"/>
              <p:cNvSpPr/>
              <p:nvPr/>
            </p:nvSpPr>
            <p:spPr bwMode="auto">
              <a:xfrm>
                <a:off x="4283075" y="2516188"/>
                <a:ext cx="61913" cy="381000"/>
              </a:xfrm>
              <a:custGeom>
                <a:avLst/>
                <a:gdLst>
                  <a:gd name="T0" fmla="*/ 0 w 29"/>
                  <a:gd name="T1" fmla="*/ 0 h 177"/>
                  <a:gd name="T2" fmla="*/ 29 w 29"/>
                  <a:gd name="T3" fmla="*/ 177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29" h="177">
                    <a:moveTo>
                      <a:pt x="0" y="0"/>
                    </a:moveTo>
                    <a:cubicBezTo>
                      <a:pt x="11" y="59"/>
                      <a:pt x="20" y="118"/>
                      <a:pt x="29" y="177"/>
                    </a:cubicBezTo>
                  </a:path>
                </a:pathLst>
              </a:custGeom>
              <a:noFill/>
              <a:ln w="17463" cap="rnd">
                <a:solidFill>
                  <a:schemeClr val="accent1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" name="Freeform 47"/>
              <p:cNvSpPr/>
              <p:nvPr/>
            </p:nvSpPr>
            <p:spPr bwMode="auto">
              <a:xfrm>
                <a:off x="4391025" y="2519363"/>
                <a:ext cx="92075" cy="381000"/>
              </a:xfrm>
              <a:custGeom>
                <a:avLst/>
                <a:gdLst>
                  <a:gd name="T0" fmla="*/ 0 w 43"/>
                  <a:gd name="T1" fmla="*/ 0 h 178"/>
                  <a:gd name="T2" fmla="*/ 43 w 43"/>
                  <a:gd name="T3" fmla="*/ 178 h 1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43" h="178">
                    <a:moveTo>
                      <a:pt x="0" y="0"/>
                    </a:moveTo>
                    <a:cubicBezTo>
                      <a:pt x="14" y="60"/>
                      <a:pt x="28" y="119"/>
                      <a:pt x="43" y="178"/>
                    </a:cubicBezTo>
                  </a:path>
                </a:pathLst>
              </a:custGeom>
              <a:noFill/>
              <a:ln w="17463" cap="rnd">
                <a:solidFill>
                  <a:schemeClr val="accent1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" name="Freeform 48"/>
              <p:cNvSpPr/>
              <p:nvPr/>
            </p:nvSpPr>
            <p:spPr bwMode="auto">
              <a:xfrm>
                <a:off x="4489450" y="2522538"/>
                <a:ext cx="122238" cy="376238"/>
              </a:xfrm>
              <a:custGeom>
                <a:avLst/>
                <a:gdLst>
                  <a:gd name="T0" fmla="*/ 0 w 57"/>
                  <a:gd name="T1" fmla="*/ 0 h 175"/>
                  <a:gd name="T2" fmla="*/ 57 w 57"/>
                  <a:gd name="T3" fmla="*/ 175 h 1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57" h="175">
                    <a:moveTo>
                      <a:pt x="0" y="0"/>
                    </a:moveTo>
                    <a:cubicBezTo>
                      <a:pt x="21" y="57"/>
                      <a:pt x="39" y="116"/>
                      <a:pt x="57" y="175"/>
                    </a:cubicBezTo>
                  </a:path>
                </a:pathLst>
              </a:custGeom>
              <a:noFill/>
              <a:ln w="17463" cap="rnd">
                <a:solidFill>
                  <a:schemeClr val="accent1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" name="Freeform 49"/>
              <p:cNvSpPr/>
              <p:nvPr/>
            </p:nvSpPr>
            <p:spPr bwMode="auto">
              <a:xfrm>
                <a:off x="4229100" y="2565400"/>
                <a:ext cx="382588" cy="9525"/>
              </a:xfrm>
              <a:custGeom>
                <a:avLst/>
                <a:gdLst>
                  <a:gd name="T0" fmla="*/ 0 w 178"/>
                  <a:gd name="T1" fmla="*/ 1 h 4"/>
                  <a:gd name="T2" fmla="*/ 178 w 178"/>
                  <a:gd name="T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78" h="4">
                    <a:moveTo>
                      <a:pt x="0" y="1"/>
                    </a:moveTo>
                    <a:cubicBezTo>
                      <a:pt x="59" y="0"/>
                      <a:pt x="119" y="0"/>
                      <a:pt x="178" y="4"/>
                    </a:cubicBezTo>
                  </a:path>
                </a:pathLst>
              </a:custGeom>
              <a:noFill/>
              <a:ln w="17463" cap="rnd">
                <a:solidFill>
                  <a:schemeClr val="accent1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" name="Freeform 50"/>
              <p:cNvSpPr/>
              <p:nvPr/>
            </p:nvSpPr>
            <p:spPr bwMode="auto">
              <a:xfrm>
                <a:off x="3767138" y="2571750"/>
                <a:ext cx="366713" cy="20638"/>
              </a:xfrm>
              <a:custGeom>
                <a:avLst/>
                <a:gdLst>
                  <a:gd name="T0" fmla="*/ 0 w 171"/>
                  <a:gd name="T1" fmla="*/ 9 h 9"/>
                  <a:gd name="T2" fmla="*/ 171 w 171"/>
                  <a:gd name="T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71" h="9">
                    <a:moveTo>
                      <a:pt x="0" y="9"/>
                    </a:moveTo>
                    <a:cubicBezTo>
                      <a:pt x="57" y="6"/>
                      <a:pt x="114" y="3"/>
                      <a:pt x="171" y="0"/>
                    </a:cubicBezTo>
                  </a:path>
                </a:pathLst>
              </a:custGeom>
              <a:noFill/>
              <a:ln w="17463" cap="rnd">
                <a:solidFill>
                  <a:schemeClr val="accent1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5" name="Freeform 51"/>
              <p:cNvSpPr/>
              <p:nvPr/>
            </p:nvSpPr>
            <p:spPr bwMode="auto">
              <a:xfrm>
                <a:off x="4205288" y="2649538"/>
                <a:ext cx="433388" cy="3175"/>
              </a:xfrm>
              <a:custGeom>
                <a:avLst/>
                <a:gdLst>
                  <a:gd name="T0" fmla="*/ 0 w 201"/>
                  <a:gd name="T1" fmla="*/ 1 h 1"/>
                  <a:gd name="T2" fmla="*/ 201 w 201"/>
                  <a:gd name="T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201" h="1">
                    <a:moveTo>
                      <a:pt x="0" y="1"/>
                    </a:moveTo>
                    <a:cubicBezTo>
                      <a:pt x="67" y="0"/>
                      <a:pt x="134" y="0"/>
                      <a:pt x="201" y="0"/>
                    </a:cubicBezTo>
                  </a:path>
                </a:pathLst>
              </a:custGeom>
              <a:noFill/>
              <a:ln w="17463" cap="rnd">
                <a:solidFill>
                  <a:schemeClr val="accent1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6" name="Freeform 52"/>
              <p:cNvSpPr/>
              <p:nvPr/>
            </p:nvSpPr>
            <p:spPr bwMode="auto">
              <a:xfrm>
                <a:off x="3729038" y="2652713"/>
                <a:ext cx="428625" cy="20638"/>
              </a:xfrm>
              <a:custGeom>
                <a:avLst/>
                <a:gdLst>
                  <a:gd name="T0" fmla="*/ 0 w 199"/>
                  <a:gd name="T1" fmla="*/ 10 h 10"/>
                  <a:gd name="T2" fmla="*/ 199 w 199"/>
                  <a:gd name="T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99" h="10">
                    <a:moveTo>
                      <a:pt x="0" y="10"/>
                    </a:moveTo>
                    <a:cubicBezTo>
                      <a:pt x="66" y="4"/>
                      <a:pt x="133" y="2"/>
                      <a:pt x="199" y="0"/>
                    </a:cubicBezTo>
                  </a:path>
                </a:pathLst>
              </a:custGeom>
              <a:noFill/>
              <a:ln w="17463" cap="rnd">
                <a:solidFill>
                  <a:schemeClr val="accent1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7" name="Freeform 53"/>
              <p:cNvSpPr/>
              <p:nvPr/>
            </p:nvSpPr>
            <p:spPr bwMode="auto">
              <a:xfrm>
                <a:off x="3679825" y="2770188"/>
                <a:ext cx="1001713" cy="1588"/>
              </a:xfrm>
              <a:custGeom>
                <a:avLst/>
                <a:gdLst>
                  <a:gd name="T0" fmla="*/ 0 w 465"/>
                  <a:gd name="T1" fmla="*/ 0 h 1"/>
                  <a:gd name="T2" fmla="*/ 465 w 465"/>
                  <a:gd name="T3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465" h="1">
                    <a:moveTo>
                      <a:pt x="0" y="0"/>
                    </a:moveTo>
                    <a:cubicBezTo>
                      <a:pt x="152" y="0"/>
                      <a:pt x="310" y="0"/>
                      <a:pt x="465" y="1"/>
                    </a:cubicBezTo>
                  </a:path>
                </a:pathLst>
              </a:custGeom>
              <a:noFill/>
              <a:ln w="17463" cap="rnd">
                <a:solidFill>
                  <a:schemeClr val="accent1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8" name="Freeform 54"/>
              <p:cNvSpPr/>
              <p:nvPr/>
            </p:nvSpPr>
            <p:spPr bwMode="auto">
              <a:xfrm>
                <a:off x="3616325" y="2827338"/>
                <a:ext cx="1074738" cy="39688"/>
              </a:xfrm>
              <a:custGeom>
                <a:avLst/>
                <a:gdLst>
                  <a:gd name="T0" fmla="*/ 0 w 500"/>
                  <a:gd name="T1" fmla="*/ 18 h 18"/>
                  <a:gd name="T2" fmla="*/ 395 w 500"/>
                  <a:gd name="T3" fmla="*/ 2 h 18"/>
                  <a:gd name="T4" fmla="*/ 500 w 500"/>
                  <a:gd name="T5" fmla="*/ 4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00" h="18">
                    <a:moveTo>
                      <a:pt x="0" y="18"/>
                    </a:moveTo>
                    <a:cubicBezTo>
                      <a:pt x="132" y="18"/>
                      <a:pt x="263" y="10"/>
                      <a:pt x="395" y="2"/>
                    </a:cubicBezTo>
                    <a:cubicBezTo>
                      <a:pt x="430" y="0"/>
                      <a:pt x="465" y="2"/>
                      <a:pt x="500" y="4"/>
                    </a:cubicBezTo>
                  </a:path>
                </a:pathLst>
              </a:custGeom>
              <a:noFill/>
              <a:ln w="17463" cap="rnd">
                <a:solidFill>
                  <a:schemeClr val="accent1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9" name="Freeform 55"/>
              <p:cNvSpPr/>
              <p:nvPr/>
            </p:nvSpPr>
            <p:spPr bwMode="auto">
              <a:xfrm>
                <a:off x="3979863" y="1952625"/>
                <a:ext cx="341313" cy="750888"/>
              </a:xfrm>
              <a:custGeom>
                <a:avLst/>
                <a:gdLst>
                  <a:gd name="T0" fmla="*/ 33 w 159"/>
                  <a:gd name="T1" fmla="*/ 185 h 350"/>
                  <a:gd name="T2" fmla="*/ 20 w 159"/>
                  <a:gd name="T3" fmla="*/ 61 h 350"/>
                  <a:gd name="T4" fmla="*/ 57 w 159"/>
                  <a:gd name="T5" fmla="*/ 23 h 350"/>
                  <a:gd name="T6" fmla="*/ 126 w 159"/>
                  <a:gd name="T7" fmla="*/ 13 h 350"/>
                  <a:gd name="T8" fmla="*/ 151 w 159"/>
                  <a:gd name="T9" fmla="*/ 51 h 350"/>
                  <a:gd name="T10" fmla="*/ 152 w 159"/>
                  <a:gd name="T11" fmla="*/ 141 h 350"/>
                  <a:gd name="T12" fmla="*/ 124 w 159"/>
                  <a:gd name="T13" fmla="*/ 254 h 350"/>
                  <a:gd name="T14" fmla="*/ 99 w 159"/>
                  <a:gd name="T15" fmla="*/ 350 h 350"/>
                  <a:gd name="T16" fmla="*/ 33 w 159"/>
                  <a:gd name="T17" fmla="*/ 185 h 3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9" h="350">
                    <a:moveTo>
                      <a:pt x="33" y="185"/>
                    </a:moveTo>
                    <a:cubicBezTo>
                      <a:pt x="16" y="145"/>
                      <a:pt x="0" y="99"/>
                      <a:pt x="20" y="61"/>
                    </a:cubicBezTo>
                    <a:cubicBezTo>
                      <a:pt x="28" y="45"/>
                      <a:pt x="42" y="32"/>
                      <a:pt x="57" y="23"/>
                    </a:cubicBezTo>
                    <a:cubicBezTo>
                      <a:pt x="77" y="9"/>
                      <a:pt x="105" y="0"/>
                      <a:pt x="126" y="13"/>
                    </a:cubicBezTo>
                    <a:cubicBezTo>
                      <a:pt x="139" y="21"/>
                      <a:pt x="147" y="36"/>
                      <a:pt x="151" y="51"/>
                    </a:cubicBezTo>
                    <a:cubicBezTo>
                      <a:pt x="159" y="80"/>
                      <a:pt x="157" y="111"/>
                      <a:pt x="152" y="141"/>
                    </a:cubicBezTo>
                    <a:cubicBezTo>
                      <a:pt x="146" y="179"/>
                      <a:pt x="137" y="217"/>
                      <a:pt x="124" y="254"/>
                    </a:cubicBezTo>
                    <a:cubicBezTo>
                      <a:pt x="112" y="285"/>
                      <a:pt x="98" y="317"/>
                      <a:pt x="99" y="350"/>
                    </a:cubicBezTo>
                    <a:cubicBezTo>
                      <a:pt x="77" y="295"/>
                      <a:pt x="55" y="240"/>
                      <a:pt x="33" y="185"/>
                    </a:cubicBezTo>
                    <a:close/>
                  </a:path>
                </a:pathLst>
              </a:custGeom>
              <a:noFill/>
              <a:ln w="17463" cap="rnd">
                <a:solidFill>
                  <a:schemeClr val="accent1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0" name="Freeform 56"/>
              <p:cNvSpPr/>
              <p:nvPr/>
            </p:nvSpPr>
            <p:spPr bwMode="auto">
              <a:xfrm>
                <a:off x="4106863" y="2084388"/>
                <a:ext cx="133350" cy="139700"/>
              </a:xfrm>
              <a:custGeom>
                <a:avLst/>
                <a:gdLst>
                  <a:gd name="T0" fmla="*/ 50 w 62"/>
                  <a:gd name="T1" fmla="*/ 13 h 65"/>
                  <a:gd name="T2" fmla="*/ 20 w 62"/>
                  <a:gd name="T3" fmla="*/ 6 h 65"/>
                  <a:gd name="T4" fmla="*/ 6 w 62"/>
                  <a:gd name="T5" fmla="*/ 20 h 65"/>
                  <a:gd name="T6" fmla="*/ 15 w 62"/>
                  <a:gd name="T7" fmla="*/ 58 h 65"/>
                  <a:gd name="T8" fmla="*/ 52 w 62"/>
                  <a:gd name="T9" fmla="*/ 50 h 65"/>
                  <a:gd name="T10" fmla="*/ 50 w 62"/>
                  <a:gd name="T11" fmla="*/ 13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2" h="65">
                    <a:moveTo>
                      <a:pt x="50" y="13"/>
                    </a:moveTo>
                    <a:cubicBezTo>
                      <a:pt x="38" y="0"/>
                      <a:pt x="28" y="4"/>
                      <a:pt x="20" y="6"/>
                    </a:cubicBezTo>
                    <a:cubicBezTo>
                      <a:pt x="13" y="8"/>
                      <a:pt x="9" y="13"/>
                      <a:pt x="6" y="20"/>
                    </a:cubicBezTo>
                    <a:cubicBezTo>
                      <a:pt x="0" y="33"/>
                      <a:pt x="4" y="50"/>
                      <a:pt x="15" y="58"/>
                    </a:cubicBezTo>
                    <a:cubicBezTo>
                      <a:pt x="27" y="65"/>
                      <a:pt x="45" y="62"/>
                      <a:pt x="52" y="50"/>
                    </a:cubicBezTo>
                    <a:cubicBezTo>
                      <a:pt x="60" y="38"/>
                      <a:pt x="62" y="26"/>
                      <a:pt x="50" y="13"/>
                    </a:cubicBezTo>
                  </a:path>
                </a:pathLst>
              </a:custGeom>
              <a:noFill/>
              <a:ln w="9525" cap="flat">
                <a:solidFill>
                  <a:schemeClr val="accent1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71" name="组合 70"/>
            <p:cNvGrpSpPr/>
            <p:nvPr/>
          </p:nvGrpSpPr>
          <p:grpSpPr>
            <a:xfrm>
              <a:off x="4371632" y="2052709"/>
              <a:ext cx="3448736" cy="2752582"/>
              <a:chOff x="4497388" y="4560888"/>
              <a:chExt cx="1879600" cy="1500188"/>
            </a:xfrm>
          </p:grpSpPr>
          <p:sp>
            <p:nvSpPr>
              <p:cNvPr id="72" name="Freeform 142"/>
              <p:cNvSpPr/>
              <p:nvPr/>
            </p:nvSpPr>
            <p:spPr bwMode="auto">
              <a:xfrm>
                <a:off x="4670425" y="4560888"/>
                <a:ext cx="1489075" cy="1003300"/>
              </a:xfrm>
              <a:custGeom>
                <a:avLst/>
                <a:gdLst>
                  <a:gd name="T0" fmla="*/ 685 w 692"/>
                  <a:gd name="T1" fmla="*/ 444 h 467"/>
                  <a:gd name="T2" fmla="*/ 667 w 692"/>
                  <a:gd name="T3" fmla="*/ 26 h 467"/>
                  <a:gd name="T4" fmla="*/ 0 w 692"/>
                  <a:gd name="T5" fmla="*/ 45 h 467"/>
                  <a:gd name="T6" fmla="*/ 5 w 692"/>
                  <a:gd name="T7" fmla="*/ 128 h 467"/>
                  <a:gd name="T8" fmla="*/ 8 w 692"/>
                  <a:gd name="T9" fmla="*/ 467 h 467"/>
                  <a:gd name="T10" fmla="*/ 683 w 692"/>
                  <a:gd name="T11" fmla="*/ 447 h 4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92" h="467">
                    <a:moveTo>
                      <a:pt x="685" y="444"/>
                    </a:moveTo>
                    <a:cubicBezTo>
                      <a:pt x="692" y="291"/>
                      <a:pt x="683" y="179"/>
                      <a:pt x="667" y="26"/>
                    </a:cubicBezTo>
                    <a:cubicBezTo>
                      <a:pt x="442" y="6"/>
                      <a:pt x="221" y="0"/>
                      <a:pt x="0" y="45"/>
                    </a:cubicBezTo>
                    <a:cubicBezTo>
                      <a:pt x="5" y="72"/>
                      <a:pt x="5" y="100"/>
                      <a:pt x="5" y="128"/>
                    </a:cubicBezTo>
                    <a:cubicBezTo>
                      <a:pt x="8" y="467"/>
                      <a:pt x="8" y="467"/>
                      <a:pt x="8" y="467"/>
                    </a:cubicBezTo>
                    <a:cubicBezTo>
                      <a:pt x="234" y="457"/>
                      <a:pt x="456" y="456"/>
                      <a:pt x="683" y="447"/>
                    </a:cubicBezTo>
                  </a:path>
                </a:pathLst>
              </a:custGeom>
              <a:noFill/>
              <a:ln w="17463" cap="rnd">
                <a:solidFill>
                  <a:schemeClr val="accent1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3" name="Freeform 143"/>
              <p:cNvSpPr/>
              <p:nvPr/>
            </p:nvSpPr>
            <p:spPr bwMode="auto">
              <a:xfrm>
                <a:off x="4757738" y="4668838"/>
                <a:ext cx="1293813" cy="758825"/>
              </a:xfrm>
              <a:custGeom>
                <a:avLst/>
                <a:gdLst>
                  <a:gd name="T0" fmla="*/ 601 w 601"/>
                  <a:gd name="T1" fmla="*/ 340 h 354"/>
                  <a:gd name="T2" fmla="*/ 22 w 601"/>
                  <a:gd name="T3" fmla="*/ 354 h 354"/>
                  <a:gd name="T4" fmla="*/ 0 w 601"/>
                  <a:gd name="T5" fmla="*/ 39 h 354"/>
                  <a:gd name="T6" fmla="*/ 585 w 601"/>
                  <a:gd name="T7" fmla="*/ 18 h 354"/>
                  <a:gd name="T8" fmla="*/ 601 w 601"/>
                  <a:gd name="T9" fmla="*/ 338 h 3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1" h="354">
                    <a:moveTo>
                      <a:pt x="601" y="340"/>
                    </a:moveTo>
                    <a:cubicBezTo>
                      <a:pt x="411" y="352"/>
                      <a:pt x="212" y="352"/>
                      <a:pt x="22" y="354"/>
                    </a:cubicBezTo>
                    <a:cubicBezTo>
                      <a:pt x="21" y="249"/>
                      <a:pt x="14" y="143"/>
                      <a:pt x="0" y="39"/>
                    </a:cubicBezTo>
                    <a:cubicBezTo>
                      <a:pt x="201" y="10"/>
                      <a:pt x="391" y="0"/>
                      <a:pt x="585" y="18"/>
                    </a:cubicBezTo>
                    <a:cubicBezTo>
                      <a:pt x="599" y="133"/>
                      <a:pt x="599" y="206"/>
                      <a:pt x="601" y="338"/>
                    </a:cubicBezTo>
                  </a:path>
                </a:pathLst>
              </a:custGeom>
              <a:noFill/>
              <a:ln w="17463" cap="rnd">
                <a:solidFill>
                  <a:schemeClr val="accent1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4" name="Freeform 144"/>
              <p:cNvSpPr/>
              <p:nvPr/>
            </p:nvSpPr>
            <p:spPr bwMode="auto">
              <a:xfrm>
                <a:off x="4497388" y="5567363"/>
                <a:ext cx="198438" cy="468313"/>
              </a:xfrm>
              <a:custGeom>
                <a:avLst/>
                <a:gdLst>
                  <a:gd name="T0" fmla="*/ 92 w 92"/>
                  <a:gd name="T1" fmla="*/ 0 h 218"/>
                  <a:gd name="T2" fmla="*/ 0 w 92"/>
                  <a:gd name="T3" fmla="*/ 218 h 2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92" h="218">
                    <a:moveTo>
                      <a:pt x="92" y="0"/>
                    </a:moveTo>
                    <a:cubicBezTo>
                      <a:pt x="58" y="71"/>
                      <a:pt x="27" y="144"/>
                      <a:pt x="0" y="218"/>
                    </a:cubicBezTo>
                  </a:path>
                </a:pathLst>
              </a:custGeom>
              <a:noFill/>
              <a:ln w="17463" cap="rnd">
                <a:solidFill>
                  <a:schemeClr val="accent1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5" name="Freeform 145"/>
              <p:cNvSpPr/>
              <p:nvPr/>
            </p:nvSpPr>
            <p:spPr bwMode="auto">
              <a:xfrm>
                <a:off x="6137275" y="5516563"/>
                <a:ext cx="239713" cy="492125"/>
              </a:xfrm>
              <a:custGeom>
                <a:avLst/>
                <a:gdLst>
                  <a:gd name="T0" fmla="*/ 0 w 111"/>
                  <a:gd name="T1" fmla="*/ 0 h 229"/>
                  <a:gd name="T2" fmla="*/ 111 w 111"/>
                  <a:gd name="T3" fmla="*/ 229 h 2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11" h="229">
                    <a:moveTo>
                      <a:pt x="0" y="0"/>
                    </a:moveTo>
                    <a:cubicBezTo>
                      <a:pt x="40" y="75"/>
                      <a:pt x="77" y="151"/>
                      <a:pt x="111" y="229"/>
                    </a:cubicBezTo>
                  </a:path>
                </a:pathLst>
              </a:custGeom>
              <a:noFill/>
              <a:ln w="17463" cap="rnd">
                <a:solidFill>
                  <a:schemeClr val="accent1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6" name="Freeform 146"/>
              <p:cNvSpPr/>
              <p:nvPr/>
            </p:nvSpPr>
            <p:spPr bwMode="auto">
              <a:xfrm>
                <a:off x="4497388" y="6011863"/>
                <a:ext cx="1879600" cy="49213"/>
              </a:xfrm>
              <a:custGeom>
                <a:avLst/>
                <a:gdLst>
                  <a:gd name="T0" fmla="*/ 0 w 873"/>
                  <a:gd name="T1" fmla="*/ 11 h 23"/>
                  <a:gd name="T2" fmla="*/ 873 w 873"/>
                  <a:gd name="T3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873" h="23">
                    <a:moveTo>
                      <a:pt x="0" y="11"/>
                    </a:moveTo>
                    <a:cubicBezTo>
                      <a:pt x="294" y="23"/>
                      <a:pt x="579" y="16"/>
                      <a:pt x="873" y="0"/>
                    </a:cubicBezTo>
                  </a:path>
                </a:pathLst>
              </a:custGeom>
              <a:noFill/>
              <a:ln w="17463" cap="rnd">
                <a:solidFill>
                  <a:schemeClr val="accent1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" name="Freeform 147"/>
              <p:cNvSpPr/>
              <p:nvPr/>
            </p:nvSpPr>
            <p:spPr bwMode="auto">
              <a:xfrm>
                <a:off x="4633913" y="5638800"/>
                <a:ext cx="123825" cy="342900"/>
              </a:xfrm>
              <a:custGeom>
                <a:avLst/>
                <a:gdLst>
                  <a:gd name="T0" fmla="*/ 58 w 58"/>
                  <a:gd name="T1" fmla="*/ 0 h 160"/>
                  <a:gd name="T2" fmla="*/ 0 w 58"/>
                  <a:gd name="T3" fmla="*/ 160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58" h="160">
                    <a:moveTo>
                      <a:pt x="58" y="0"/>
                    </a:moveTo>
                    <a:cubicBezTo>
                      <a:pt x="38" y="53"/>
                      <a:pt x="19" y="106"/>
                      <a:pt x="0" y="160"/>
                    </a:cubicBezTo>
                  </a:path>
                </a:pathLst>
              </a:custGeom>
              <a:noFill/>
              <a:ln w="17463" cap="rnd">
                <a:solidFill>
                  <a:schemeClr val="accent1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" name="Freeform 148"/>
              <p:cNvSpPr/>
              <p:nvPr/>
            </p:nvSpPr>
            <p:spPr bwMode="auto">
              <a:xfrm>
                <a:off x="4719638" y="5634038"/>
                <a:ext cx="127000" cy="346075"/>
              </a:xfrm>
              <a:custGeom>
                <a:avLst/>
                <a:gdLst>
                  <a:gd name="T0" fmla="*/ 59 w 59"/>
                  <a:gd name="T1" fmla="*/ 0 h 161"/>
                  <a:gd name="T2" fmla="*/ 0 w 59"/>
                  <a:gd name="T3" fmla="*/ 161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59" h="161">
                    <a:moveTo>
                      <a:pt x="59" y="0"/>
                    </a:moveTo>
                    <a:cubicBezTo>
                      <a:pt x="39" y="53"/>
                      <a:pt x="19" y="107"/>
                      <a:pt x="0" y="161"/>
                    </a:cubicBezTo>
                  </a:path>
                </a:pathLst>
              </a:custGeom>
              <a:noFill/>
              <a:ln w="17463" cap="rnd">
                <a:solidFill>
                  <a:schemeClr val="accent1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" name="Freeform 149"/>
              <p:cNvSpPr/>
              <p:nvPr/>
            </p:nvSpPr>
            <p:spPr bwMode="auto">
              <a:xfrm>
                <a:off x="4832350" y="5637213"/>
                <a:ext cx="104775" cy="331788"/>
              </a:xfrm>
              <a:custGeom>
                <a:avLst/>
                <a:gdLst>
                  <a:gd name="T0" fmla="*/ 49 w 49"/>
                  <a:gd name="T1" fmla="*/ 0 h 155"/>
                  <a:gd name="T2" fmla="*/ 0 w 49"/>
                  <a:gd name="T3" fmla="*/ 155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49" h="155">
                    <a:moveTo>
                      <a:pt x="49" y="0"/>
                    </a:moveTo>
                    <a:cubicBezTo>
                      <a:pt x="35" y="52"/>
                      <a:pt x="18" y="104"/>
                      <a:pt x="0" y="155"/>
                    </a:cubicBezTo>
                  </a:path>
                </a:pathLst>
              </a:custGeom>
              <a:noFill/>
              <a:ln w="17463" cap="rnd">
                <a:solidFill>
                  <a:schemeClr val="accent1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" name="Freeform 150"/>
              <p:cNvSpPr/>
              <p:nvPr/>
            </p:nvSpPr>
            <p:spPr bwMode="auto">
              <a:xfrm>
                <a:off x="4941888" y="5640388"/>
                <a:ext cx="77788" cy="320675"/>
              </a:xfrm>
              <a:custGeom>
                <a:avLst/>
                <a:gdLst>
                  <a:gd name="T0" fmla="*/ 36 w 36"/>
                  <a:gd name="T1" fmla="*/ 0 h 149"/>
                  <a:gd name="T2" fmla="*/ 0 w 36"/>
                  <a:gd name="T3" fmla="*/ 149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36" h="149">
                    <a:moveTo>
                      <a:pt x="36" y="0"/>
                    </a:moveTo>
                    <a:cubicBezTo>
                      <a:pt x="27" y="51"/>
                      <a:pt x="15" y="100"/>
                      <a:pt x="0" y="149"/>
                    </a:cubicBezTo>
                  </a:path>
                </a:pathLst>
              </a:custGeom>
              <a:noFill/>
              <a:ln w="17463" cap="rnd">
                <a:solidFill>
                  <a:schemeClr val="accent1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" name="Freeform 151"/>
              <p:cNvSpPr/>
              <p:nvPr/>
            </p:nvSpPr>
            <p:spPr bwMode="auto">
              <a:xfrm>
                <a:off x="5053013" y="5634038"/>
                <a:ext cx="65088" cy="333375"/>
              </a:xfrm>
              <a:custGeom>
                <a:avLst/>
                <a:gdLst>
                  <a:gd name="T0" fmla="*/ 30 w 30"/>
                  <a:gd name="T1" fmla="*/ 0 h 155"/>
                  <a:gd name="T2" fmla="*/ 0 w 30"/>
                  <a:gd name="T3" fmla="*/ 155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30" h="155">
                    <a:moveTo>
                      <a:pt x="30" y="0"/>
                    </a:moveTo>
                    <a:cubicBezTo>
                      <a:pt x="19" y="52"/>
                      <a:pt x="9" y="103"/>
                      <a:pt x="0" y="155"/>
                    </a:cubicBezTo>
                  </a:path>
                </a:pathLst>
              </a:custGeom>
              <a:noFill/>
              <a:ln w="17463" cap="rnd">
                <a:solidFill>
                  <a:schemeClr val="accent1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2" name="Freeform 152"/>
              <p:cNvSpPr/>
              <p:nvPr/>
            </p:nvSpPr>
            <p:spPr bwMode="auto">
              <a:xfrm>
                <a:off x="5162550" y="5637213"/>
                <a:ext cx="69850" cy="325438"/>
              </a:xfrm>
              <a:custGeom>
                <a:avLst/>
                <a:gdLst>
                  <a:gd name="T0" fmla="*/ 32 w 32"/>
                  <a:gd name="T1" fmla="*/ 0 h 152"/>
                  <a:gd name="T2" fmla="*/ 0 w 32"/>
                  <a:gd name="T3" fmla="*/ 152 h 1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32" h="152">
                    <a:moveTo>
                      <a:pt x="32" y="0"/>
                    </a:moveTo>
                    <a:cubicBezTo>
                      <a:pt x="22" y="51"/>
                      <a:pt x="11" y="102"/>
                      <a:pt x="0" y="152"/>
                    </a:cubicBezTo>
                  </a:path>
                </a:pathLst>
              </a:custGeom>
              <a:noFill/>
              <a:ln w="17463" cap="rnd">
                <a:solidFill>
                  <a:schemeClr val="accent1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3" name="Freeform 153"/>
              <p:cNvSpPr/>
              <p:nvPr/>
            </p:nvSpPr>
            <p:spPr bwMode="auto">
              <a:xfrm>
                <a:off x="5310188" y="5634038"/>
                <a:ext cx="36513" cy="322263"/>
              </a:xfrm>
              <a:custGeom>
                <a:avLst/>
                <a:gdLst>
                  <a:gd name="T0" fmla="*/ 17 w 17"/>
                  <a:gd name="T1" fmla="*/ 0 h 150"/>
                  <a:gd name="T2" fmla="*/ 0 w 17"/>
                  <a:gd name="T3" fmla="*/ 150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7" h="150">
                    <a:moveTo>
                      <a:pt x="17" y="0"/>
                    </a:moveTo>
                    <a:cubicBezTo>
                      <a:pt x="12" y="50"/>
                      <a:pt x="7" y="100"/>
                      <a:pt x="0" y="150"/>
                    </a:cubicBezTo>
                  </a:path>
                </a:pathLst>
              </a:custGeom>
              <a:noFill/>
              <a:ln w="17463" cap="rnd">
                <a:solidFill>
                  <a:schemeClr val="accent1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4" name="Freeform 154"/>
              <p:cNvSpPr/>
              <p:nvPr/>
            </p:nvSpPr>
            <p:spPr bwMode="auto">
              <a:xfrm>
                <a:off x="5432425" y="5638800"/>
                <a:ext cx="12700" cy="319088"/>
              </a:xfrm>
              <a:custGeom>
                <a:avLst/>
                <a:gdLst>
                  <a:gd name="T0" fmla="*/ 6 w 6"/>
                  <a:gd name="T1" fmla="*/ 0 h 149"/>
                  <a:gd name="T2" fmla="*/ 0 w 6"/>
                  <a:gd name="T3" fmla="*/ 149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6" h="149">
                    <a:moveTo>
                      <a:pt x="6" y="0"/>
                    </a:moveTo>
                    <a:cubicBezTo>
                      <a:pt x="4" y="50"/>
                      <a:pt x="2" y="99"/>
                      <a:pt x="0" y="149"/>
                    </a:cubicBezTo>
                  </a:path>
                </a:pathLst>
              </a:custGeom>
              <a:noFill/>
              <a:ln w="17463" cap="rnd">
                <a:solidFill>
                  <a:schemeClr val="accent1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5" name="Line 155"/>
              <p:cNvSpPr>
                <a:spLocks noChangeShapeType="1"/>
              </p:cNvSpPr>
              <p:nvPr/>
            </p:nvSpPr>
            <p:spPr bwMode="auto">
              <a:xfrm>
                <a:off x="5553075" y="5638800"/>
                <a:ext cx="6350" cy="312738"/>
              </a:xfrm>
              <a:prstGeom prst="line">
                <a:avLst/>
              </a:prstGeom>
              <a:noFill/>
              <a:ln w="17463" cap="rnd">
                <a:solidFill>
                  <a:schemeClr val="accent1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" name="Freeform 156"/>
              <p:cNvSpPr/>
              <p:nvPr/>
            </p:nvSpPr>
            <p:spPr bwMode="auto">
              <a:xfrm>
                <a:off x="5659438" y="5634038"/>
                <a:ext cx="26988" cy="307975"/>
              </a:xfrm>
              <a:custGeom>
                <a:avLst/>
                <a:gdLst>
                  <a:gd name="T0" fmla="*/ 0 w 12"/>
                  <a:gd name="T1" fmla="*/ 0 h 143"/>
                  <a:gd name="T2" fmla="*/ 12 w 12"/>
                  <a:gd name="T3" fmla="*/ 143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2" h="143">
                    <a:moveTo>
                      <a:pt x="0" y="0"/>
                    </a:moveTo>
                    <a:cubicBezTo>
                      <a:pt x="4" y="48"/>
                      <a:pt x="8" y="95"/>
                      <a:pt x="12" y="143"/>
                    </a:cubicBezTo>
                  </a:path>
                </a:pathLst>
              </a:custGeom>
              <a:noFill/>
              <a:ln w="17463" cap="rnd">
                <a:solidFill>
                  <a:schemeClr val="accent1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7" name="Freeform 157"/>
              <p:cNvSpPr/>
              <p:nvPr/>
            </p:nvSpPr>
            <p:spPr bwMode="auto">
              <a:xfrm>
                <a:off x="5807075" y="5634038"/>
                <a:ext cx="42863" cy="309563"/>
              </a:xfrm>
              <a:custGeom>
                <a:avLst/>
                <a:gdLst>
                  <a:gd name="T0" fmla="*/ 0 w 20"/>
                  <a:gd name="T1" fmla="*/ 0 h 144"/>
                  <a:gd name="T2" fmla="*/ 20 w 20"/>
                  <a:gd name="T3" fmla="*/ 144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20" h="144">
                    <a:moveTo>
                      <a:pt x="0" y="0"/>
                    </a:moveTo>
                    <a:cubicBezTo>
                      <a:pt x="7" y="48"/>
                      <a:pt x="13" y="96"/>
                      <a:pt x="20" y="144"/>
                    </a:cubicBezTo>
                  </a:path>
                </a:pathLst>
              </a:custGeom>
              <a:noFill/>
              <a:ln w="17463" cap="rnd">
                <a:solidFill>
                  <a:schemeClr val="accent1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8" name="Freeform 158"/>
              <p:cNvSpPr/>
              <p:nvPr/>
            </p:nvSpPr>
            <p:spPr bwMode="auto">
              <a:xfrm>
                <a:off x="5894388" y="5632450"/>
                <a:ext cx="66675" cy="309563"/>
              </a:xfrm>
              <a:custGeom>
                <a:avLst/>
                <a:gdLst>
                  <a:gd name="T0" fmla="*/ 0 w 31"/>
                  <a:gd name="T1" fmla="*/ 0 h 144"/>
                  <a:gd name="T2" fmla="*/ 31 w 31"/>
                  <a:gd name="T3" fmla="*/ 144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31" h="144">
                    <a:moveTo>
                      <a:pt x="0" y="0"/>
                    </a:moveTo>
                    <a:cubicBezTo>
                      <a:pt x="10" y="48"/>
                      <a:pt x="21" y="96"/>
                      <a:pt x="31" y="144"/>
                    </a:cubicBezTo>
                  </a:path>
                </a:pathLst>
              </a:custGeom>
              <a:noFill/>
              <a:ln w="17463" cap="rnd">
                <a:solidFill>
                  <a:schemeClr val="accent1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9" name="Freeform 159"/>
              <p:cNvSpPr/>
              <p:nvPr/>
            </p:nvSpPr>
            <p:spPr bwMode="auto">
              <a:xfrm>
                <a:off x="6032500" y="5637213"/>
                <a:ext cx="92075" cy="301625"/>
              </a:xfrm>
              <a:custGeom>
                <a:avLst/>
                <a:gdLst>
                  <a:gd name="T0" fmla="*/ 0 w 43"/>
                  <a:gd name="T1" fmla="*/ 0 h 141"/>
                  <a:gd name="T2" fmla="*/ 43 w 43"/>
                  <a:gd name="T3" fmla="*/ 141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43" h="141">
                    <a:moveTo>
                      <a:pt x="0" y="0"/>
                    </a:moveTo>
                    <a:cubicBezTo>
                      <a:pt x="15" y="47"/>
                      <a:pt x="29" y="94"/>
                      <a:pt x="43" y="141"/>
                    </a:cubicBezTo>
                  </a:path>
                </a:pathLst>
              </a:custGeom>
              <a:noFill/>
              <a:ln w="17463" cap="rnd">
                <a:solidFill>
                  <a:schemeClr val="accent1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0" name="Freeform 160"/>
              <p:cNvSpPr/>
              <p:nvPr/>
            </p:nvSpPr>
            <p:spPr bwMode="auto">
              <a:xfrm>
                <a:off x="6124575" y="5632450"/>
                <a:ext cx="96838" cy="309563"/>
              </a:xfrm>
              <a:custGeom>
                <a:avLst/>
                <a:gdLst>
                  <a:gd name="T0" fmla="*/ 0 w 45"/>
                  <a:gd name="T1" fmla="*/ 0 h 144"/>
                  <a:gd name="T2" fmla="*/ 45 w 45"/>
                  <a:gd name="T3" fmla="*/ 144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45" h="144">
                    <a:moveTo>
                      <a:pt x="0" y="0"/>
                    </a:moveTo>
                    <a:cubicBezTo>
                      <a:pt x="17" y="47"/>
                      <a:pt x="32" y="95"/>
                      <a:pt x="45" y="144"/>
                    </a:cubicBezTo>
                  </a:path>
                </a:pathLst>
              </a:custGeom>
              <a:noFill/>
              <a:ln w="17463" cap="rnd">
                <a:solidFill>
                  <a:schemeClr val="accent1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1" name="Freeform 161"/>
              <p:cNvSpPr/>
              <p:nvPr/>
            </p:nvSpPr>
            <p:spPr bwMode="auto">
              <a:xfrm>
                <a:off x="4760913" y="5622925"/>
                <a:ext cx="1354138" cy="14288"/>
              </a:xfrm>
              <a:custGeom>
                <a:avLst/>
                <a:gdLst>
                  <a:gd name="T0" fmla="*/ 0 w 629"/>
                  <a:gd name="T1" fmla="*/ 6 h 6"/>
                  <a:gd name="T2" fmla="*/ 629 w 629"/>
                  <a:gd name="T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629" h="6">
                    <a:moveTo>
                      <a:pt x="0" y="6"/>
                    </a:moveTo>
                    <a:cubicBezTo>
                      <a:pt x="212" y="2"/>
                      <a:pt x="418" y="2"/>
                      <a:pt x="629" y="0"/>
                    </a:cubicBezTo>
                  </a:path>
                </a:pathLst>
              </a:custGeom>
              <a:noFill/>
              <a:ln w="17463" cap="rnd">
                <a:solidFill>
                  <a:schemeClr val="accent1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2" name="Freeform 162"/>
              <p:cNvSpPr/>
              <p:nvPr/>
            </p:nvSpPr>
            <p:spPr bwMode="auto">
              <a:xfrm>
                <a:off x="4724400" y="5705475"/>
                <a:ext cx="1419225" cy="19050"/>
              </a:xfrm>
              <a:custGeom>
                <a:avLst/>
                <a:gdLst>
                  <a:gd name="T0" fmla="*/ 0 w 660"/>
                  <a:gd name="T1" fmla="*/ 9 h 9"/>
                  <a:gd name="T2" fmla="*/ 660 w 660"/>
                  <a:gd name="T3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660" h="9">
                    <a:moveTo>
                      <a:pt x="0" y="9"/>
                    </a:moveTo>
                    <a:cubicBezTo>
                      <a:pt x="221" y="0"/>
                      <a:pt x="443" y="0"/>
                      <a:pt x="660" y="4"/>
                    </a:cubicBezTo>
                  </a:path>
                </a:pathLst>
              </a:custGeom>
              <a:noFill/>
              <a:ln w="17463" cap="rnd">
                <a:solidFill>
                  <a:schemeClr val="accent1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" name="Freeform 163"/>
              <p:cNvSpPr/>
              <p:nvPr/>
            </p:nvSpPr>
            <p:spPr bwMode="auto">
              <a:xfrm>
                <a:off x="4681538" y="5767388"/>
                <a:ext cx="1490663" cy="71438"/>
              </a:xfrm>
              <a:custGeom>
                <a:avLst/>
                <a:gdLst>
                  <a:gd name="T0" fmla="*/ 0 w 693"/>
                  <a:gd name="T1" fmla="*/ 33 h 33"/>
                  <a:gd name="T2" fmla="*/ 693 w 693"/>
                  <a:gd name="T3" fmla="*/ 6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693" h="33">
                    <a:moveTo>
                      <a:pt x="0" y="33"/>
                    </a:moveTo>
                    <a:cubicBezTo>
                      <a:pt x="229" y="32"/>
                      <a:pt x="463" y="0"/>
                      <a:pt x="693" y="6"/>
                    </a:cubicBezTo>
                  </a:path>
                </a:pathLst>
              </a:custGeom>
              <a:noFill/>
              <a:ln w="17463" cap="rnd">
                <a:solidFill>
                  <a:schemeClr val="accent1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" name="Freeform 164"/>
              <p:cNvSpPr/>
              <p:nvPr/>
            </p:nvSpPr>
            <p:spPr bwMode="auto">
              <a:xfrm>
                <a:off x="4659313" y="5864225"/>
                <a:ext cx="1536700" cy="41275"/>
              </a:xfrm>
              <a:custGeom>
                <a:avLst/>
                <a:gdLst>
                  <a:gd name="T0" fmla="*/ 0 w 714"/>
                  <a:gd name="T1" fmla="*/ 18 h 19"/>
                  <a:gd name="T2" fmla="*/ 714 w 714"/>
                  <a:gd name="T3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714" h="19">
                    <a:moveTo>
                      <a:pt x="0" y="18"/>
                    </a:moveTo>
                    <a:cubicBezTo>
                      <a:pt x="239" y="19"/>
                      <a:pt x="477" y="3"/>
                      <a:pt x="714" y="0"/>
                    </a:cubicBezTo>
                  </a:path>
                </a:pathLst>
              </a:custGeom>
              <a:noFill/>
              <a:ln w="17463" cap="rnd">
                <a:solidFill>
                  <a:schemeClr val="accent1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" name="Freeform 165"/>
              <p:cNvSpPr/>
              <p:nvPr/>
            </p:nvSpPr>
            <p:spPr bwMode="auto">
              <a:xfrm>
                <a:off x="4633913" y="5942013"/>
                <a:ext cx="1574800" cy="38100"/>
              </a:xfrm>
              <a:custGeom>
                <a:avLst/>
                <a:gdLst>
                  <a:gd name="T0" fmla="*/ 0 w 732"/>
                  <a:gd name="T1" fmla="*/ 18 h 18"/>
                  <a:gd name="T2" fmla="*/ 732 w 732"/>
                  <a:gd name="T3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732" h="18">
                    <a:moveTo>
                      <a:pt x="0" y="18"/>
                    </a:moveTo>
                    <a:cubicBezTo>
                      <a:pt x="243" y="12"/>
                      <a:pt x="489" y="4"/>
                      <a:pt x="732" y="0"/>
                    </a:cubicBezTo>
                  </a:path>
                </a:pathLst>
              </a:custGeom>
              <a:noFill/>
              <a:ln w="17463" cap="rnd">
                <a:solidFill>
                  <a:schemeClr val="accent1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</p:grpSp>
      <p:grpSp>
        <p:nvGrpSpPr>
          <p:cNvPr id="4" name="组合 3"/>
          <p:cNvGrpSpPr/>
          <p:nvPr/>
        </p:nvGrpSpPr>
        <p:grpSpPr>
          <a:xfrm>
            <a:off x="771298" y="2157718"/>
            <a:ext cx="10649405" cy="2332541"/>
            <a:chOff x="706638" y="3270092"/>
            <a:chExt cx="10649405" cy="2332541"/>
          </a:xfrm>
        </p:grpSpPr>
        <p:grpSp>
          <p:nvGrpSpPr>
            <p:cNvPr id="96" name="组合 95"/>
            <p:cNvGrpSpPr/>
            <p:nvPr/>
          </p:nvGrpSpPr>
          <p:grpSpPr>
            <a:xfrm>
              <a:off x="8036543" y="3270092"/>
              <a:ext cx="3319500" cy="1059971"/>
              <a:chOff x="8291427" y="2152368"/>
              <a:chExt cx="3319500" cy="1059971"/>
            </a:xfrm>
          </p:grpSpPr>
          <p:sp>
            <p:nvSpPr>
              <p:cNvPr id="97" name="矩形 96"/>
              <p:cNvSpPr/>
              <p:nvPr/>
            </p:nvSpPr>
            <p:spPr>
              <a:xfrm>
                <a:off x="8291427" y="2152368"/>
                <a:ext cx="1867371" cy="400110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algn="r"/>
                <a:r>
                  <a:rPr lang="en-US" altLang="zh-CN" sz="2000" dirty="0">
                    <a:solidFill>
                      <a:schemeClr val="accent1"/>
                    </a:solidFill>
                    <a:latin typeface="+mj-ea"/>
                    <a:ea typeface="+mj-ea"/>
                  </a:rPr>
                  <a:t>Lorem Ipsum </a:t>
                </a:r>
                <a:endParaRPr lang="zh-CN" altLang="en-US" sz="2000" dirty="0">
                  <a:solidFill>
                    <a:schemeClr val="accent1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98" name="矩形 97"/>
              <p:cNvSpPr/>
              <p:nvPr/>
            </p:nvSpPr>
            <p:spPr>
              <a:xfrm>
                <a:off x="8291427" y="2552478"/>
                <a:ext cx="3319500" cy="659861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>
                  <a:lnSpc>
                    <a:spcPct val="120000"/>
                  </a:lnSpc>
                </a:pPr>
                <a:r>
                  <a:rPr lang="en-US" altLang="zh-CN" sz="16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Lorem Ipsum is simply dummy text of the printing. </a:t>
                </a:r>
                <a:endParaRPr lang="zh-CN" altLang="en-US" sz="1600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p:grpSp>
        <p:grpSp>
          <p:nvGrpSpPr>
            <p:cNvPr id="99" name="组合 98"/>
            <p:cNvGrpSpPr/>
            <p:nvPr/>
          </p:nvGrpSpPr>
          <p:grpSpPr>
            <a:xfrm>
              <a:off x="706638" y="3270092"/>
              <a:ext cx="3319500" cy="1083374"/>
              <a:chOff x="486239" y="2152368"/>
              <a:chExt cx="3319500" cy="1083374"/>
            </a:xfrm>
          </p:grpSpPr>
          <p:sp>
            <p:nvSpPr>
              <p:cNvPr id="100" name="矩形 99"/>
              <p:cNvSpPr/>
              <p:nvPr/>
            </p:nvSpPr>
            <p:spPr>
              <a:xfrm>
                <a:off x="1938368" y="2152368"/>
                <a:ext cx="1867371" cy="400110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algn="r"/>
                <a:r>
                  <a:rPr lang="en-US" altLang="zh-CN" sz="2000" dirty="0">
                    <a:solidFill>
                      <a:schemeClr val="accent1"/>
                    </a:solidFill>
                    <a:latin typeface="+mj-ea"/>
                    <a:ea typeface="+mj-ea"/>
                  </a:rPr>
                  <a:t>Lorem Ipsum </a:t>
                </a:r>
                <a:endParaRPr lang="zh-CN" altLang="en-US" sz="2000" dirty="0">
                  <a:solidFill>
                    <a:schemeClr val="accent1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101" name="矩形 100"/>
              <p:cNvSpPr/>
              <p:nvPr/>
            </p:nvSpPr>
            <p:spPr>
              <a:xfrm>
                <a:off x="486239" y="2552478"/>
                <a:ext cx="3319500" cy="683264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algn="r">
                  <a:lnSpc>
                    <a:spcPct val="120000"/>
                  </a:lnSpc>
                </a:pPr>
                <a:r>
                  <a:rPr lang="en-US" altLang="zh-CN" sz="16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Lorem Ipsum is simply dummy text of the printing. </a:t>
                </a:r>
                <a:endParaRPr lang="zh-CN" altLang="en-US" sz="1600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p:grpSp>
        <p:grpSp>
          <p:nvGrpSpPr>
            <p:cNvPr id="102" name="组合 101"/>
            <p:cNvGrpSpPr/>
            <p:nvPr/>
          </p:nvGrpSpPr>
          <p:grpSpPr>
            <a:xfrm>
              <a:off x="8036543" y="4542662"/>
              <a:ext cx="3319500" cy="1059971"/>
              <a:chOff x="8291427" y="2152368"/>
              <a:chExt cx="3319500" cy="1059971"/>
            </a:xfrm>
          </p:grpSpPr>
          <p:sp>
            <p:nvSpPr>
              <p:cNvPr id="103" name="矩形 102"/>
              <p:cNvSpPr/>
              <p:nvPr/>
            </p:nvSpPr>
            <p:spPr>
              <a:xfrm>
                <a:off x="8291427" y="2152368"/>
                <a:ext cx="1867371" cy="400110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algn="r"/>
                <a:r>
                  <a:rPr lang="en-US" altLang="zh-CN" sz="2000" dirty="0">
                    <a:solidFill>
                      <a:schemeClr val="accent1"/>
                    </a:solidFill>
                    <a:latin typeface="+mj-ea"/>
                    <a:ea typeface="+mj-ea"/>
                  </a:rPr>
                  <a:t>Lorem Ipsum </a:t>
                </a:r>
                <a:endParaRPr lang="zh-CN" altLang="en-US" sz="2000" dirty="0">
                  <a:solidFill>
                    <a:schemeClr val="accent1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104" name="矩形 103"/>
              <p:cNvSpPr/>
              <p:nvPr/>
            </p:nvSpPr>
            <p:spPr>
              <a:xfrm>
                <a:off x="8291427" y="2552478"/>
                <a:ext cx="3319500" cy="659861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>
                  <a:lnSpc>
                    <a:spcPct val="120000"/>
                  </a:lnSpc>
                </a:pPr>
                <a:r>
                  <a:rPr lang="en-US" altLang="zh-CN" sz="16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Lorem Ipsum is simply dummy text of the printing. </a:t>
                </a:r>
                <a:endParaRPr lang="zh-CN" altLang="en-US" sz="1600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p:grpSp>
        <p:grpSp>
          <p:nvGrpSpPr>
            <p:cNvPr id="105" name="组合 104"/>
            <p:cNvGrpSpPr/>
            <p:nvPr/>
          </p:nvGrpSpPr>
          <p:grpSpPr>
            <a:xfrm>
              <a:off x="706638" y="4542662"/>
              <a:ext cx="3319500" cy="1059971"/>
              <a:chOff x="486239" y="2152368"/>
              <a:chExt cx="3319500" cy="1059971"/>
            </a:xfrm>
          </p:grpSpPr>
          <p:sp>
            <p:nvSpPr>
              <p:cNvPr id="106" name="矩形 105"/>
              <p:cNvSpPr/>
              <p:nvPr/>
            </p:nvSpPr>
            <p:spPr>
              <a:xfrm>
                <a:off x="1938368" y="2152368"/>
                <a:ext cx="1867371" cy="400110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algn="r"/>
                <a:r>
                  <a:rPr lang="en-US" altLang="zh-CN" sz="2000" dirty="0">
                    <a:solidFill>
                      <a:schemeClr val="accent1"/>
                    </a:solidFill>
                    <a:latin typeface="+mj-ea"/>
                    <a:ea typeface="+mj-ea"/>
                  </a:rPr>
                  <a:t>Lorem Ipsum </a:t>
                </a:r>
                <a:endParaRPr lang="zh-CN" altLang="en-US" sz="2000" dirty="0">
                  <a:solidFill>
                    <a:schemeClr val="accent1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107" name="矩形 106"/>
              <p:cNvSpPr/>
              <p:nvPr/>
            </p:nvSpPr>
            <p:spPr>
              <a:xfrm>
                <a:off x="486239" y="2552478"/>
                <a:ext cx="3319500" cy="659861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algn="r">
                  <a:lnSpc>
                    <a:spcPct val="120000"/>
                  </a:lnSpc>
                </a:pPr>
                <a:r>
                  <a:rPr lang="en-US" altLang="zh-CN" sz="16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Lorem Ipsum is simply dummy text of the printing. </a:t>
                </a:r>
                <a:endParaRPr lang="zh-CN" altLang="en-US" sz="1600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p:grpSp>
      </p:grpSp>
      <p:sp>
        <p:nvSpPr>
          <p:cNvPr id="108" name="矩形 107"/>
          <p:cNvSpPr/>
          <p:nvPr/>
        </p:nvSpPr>
        <p:spPr>
          <a:xfrm>
            <a:off x="4599576" y="4990048"/>
            <a:ext cx="2992849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zh-CN" sz="2000" dirty="0">
                <a:solidFill>
                  <a:schemeClr val="accent1"/>
                </a:solidFill>
                <a:latin typeface="+mj-lt"/>
              </a:rPr>
              <a:t>BUSINESS TEMPLATE</a:t>
            </a:r>
            <a:endParaRPr lang="zh-CN" altLang="en-US" sz="2000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109" name="矩形 108"/>
          <p:cNvSpPr/>
          <p:nvPr/>
        </p:nvSpPr>
        <p:spPr>
          <a:xfrm>
            <a:off x="1898171" y="5451713"/>
            <a:ext cx="8395658" cy="68326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20000"/>
              </a:lnSpc>
            </a:pPr>
            <a:r>
              <a:rPr lang="en-US" altLang="zh-CN" sz="16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Lorem Ipsum is simply dummy text of the printing and typesetting industry. Lorem Ipsum is simply dummy text of the printing and typesetting industry. </a:t>
            </a:r>
            <a:endParaRPr lang="zh-CN" altLang="en-US" sz="16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grpId="0" nodeType="withEffect">
                                  <p:stCondLst>
                                    <p:cond delay="21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7" grpId="0"/>
      <p:bldP spid="108" grpId="0"/>
      <p:bldP spid="109" grpId="0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矩形 5"/>
          <p:cNvSpPr/>
          <p:nvPr/>
        </p:nvSpPr>
        <p:spPr>
          <a:xfrm>
            <a:off x="1408255" y="817356"/>
            <a:ext cx="5375831" cy="3385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zh-CN" sz="16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Lorem Ipsum is simply dummy text of the printing.</a:t>
            </a:r>
            <a:endParaRPr lang="zh-CN" altLang="en-US" sz="16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cxnSp>
        <p:nvCxnSpPr>
          <p:cNvPr id="3" name="直接连接符 2"/>
          <p:cNvCxnSpPr/>
          <p:nvPr/>
        </p:nvCxnSpPr>
        <p:spPr>
          <a:xfrm>
            <a:off x="1408255" y="790522"/>
            <a:ext cx="10783745" cy="0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矩形 6"/>
          <p:cNvSpPr/>
          <p:nvPr/>
        </p:nvSpPr>
        <p:spPr>
          <a:xfrm>
            <a:off x="1408255" y="363579"/>
            <a:ext cx="2992849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zh-CN" sz="2000" dirty="0">
                <a:solidFill>
                  <a:schemeClr val="accent1"/>
                </a:solidFill>
                <a:latin typeface="+mj-lt"/>
              </a:rPr>
              <a:t>BUSINESS TEMPLATE</a:t>
            </a:r>
            <a:endParaRPr lang="zh-CN" altLang="en-US" sz="2000" dirty="0">
              <a:solidFill>
                <a:schemeClr val="accent1"/>
              </a:solidFill>
              <a:latin typeface="+mj-lt"/>
            </a:endParaRPr>
          </a:p>
        </p:txBody>
      </p:sp>
      <p:grpSp>
        <p:nvGrpSpPr>
          <p:cNvPr id="23" name="组合 22"/>
          <p:cNvGrpSpPr/>
          <p:nvPr/>
        </p:nvGrpSpPr>
        <p:grpSpPr>
          <a:xfrm>
            <a:off x="611297" y="254962"/>
            <a:ext cx="625500" cy="787984"/>
            <a:chOff x="355601" y="252413"/>
            <a:chExt cx="812800" cy="1023938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14" name="Freeform 5"/>
            <p:cNvSpPr/>
            <p:nvPr/>
          </p:nvSpPr>
          <p:spPr bwMode="auto">
            <a:xfrm>
              <a:off x="796926" y="252413"/>
              <a:ext cx="58738" cy="138113"/>
            </a:xfrm>
            <a:custGeom>
              <a:avLst/>
              <a:gdLst>
                <a:gd name="T0" fmla="*/ 13 w 27"/>
                <a:gd name="T1" fmla="*/ 1 h 64"/>
                <a:gd name="T2" fmla="*/ 3 w 27"/>
                <a:gd name="T3" fmla="*/ 61 h 64"/>
                <a:gd name="T4" fmla="*/ 11 w 27"/>
                <a:gd name="T5" fmla="*/ 44 h 64"/>
                <a:gd name="T6" fmla="*/ 16 w 27"/>
                <a:gd name="T7" fmla="*/ 15 h 64"/>
                <a:gd name="T8" fmla="*/ 26 w 27"/>
                <a:gd name="T9" fmla="*/ 1 h 64"/>
                <a:gd name="T10" fmla="*/ 13 w 27"/>
                <a:gd name="T11" fmla="*/ 1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" h="64">
                  <a:moveTo>
                    <a:pt x="13" y="1"/>
                  </a:moveTo>
                  <a:cubicBezTo>
                    <a:pt x="9" y="21"/>
                    <a:pt x="0" y="41"/>
                    <a:pt x="3" y="61"/>
                  </a:cubicBezTo>
                  <a:cubicBezTo>
                    <a:pt x="14" y="64"/>
                    <a:pt x="10" y="51"/>
                    <a:pt x="11" y="44"/>
                  </a:cubicBezTo>
                  <a:cubicBezTo>
                    <a:pt x="12" y="35"/>
                    <a:pt x="16" y="24"/>
                    <a:pt x="16" y="15"/>
                  </a:cubicBezTo>
                  <a:cubicBezTo>
                    <a:pt x="19" y="10"/>
                    <a:pt x="27" y="10"/>
                    <a:pt x="26" y="1"/>
                  </a:cubicBezTo>
                  <a:cubicBezTo>
                    <a:pt x="19" y="0"/>
                    <a:pt x="20" y="0"/>
                    <a:pt x="1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" name="Freeform 6"/>
            <p:cNvSpPr/>
            <p:nvPr/>
          </p:nvSpPr>
          <p:spPr bwMode="auto">
            <a:xfrm>
              <a:off x="584201" y="274638"/>
              <a:ext cx="74613" cy="103188"/>
            </a:xfrm>
            <a:custGeom>
              <a:avLst/>
              <a:gdLst>
                <a:gd name="T0" fmla="*/ 3 w 34"/>
                <a:gd name="T1" fmla="*/ 0 h 48"/>
                <a:gd name="T2" fmla="*/ 16 w 34"/>
                <a:gd name="T3" fmla="*/ 30 h 48"/>
                <a:gd name="T4" fmla="*/ 30 w 34"/>
                <a:gd name="T5" fmla="*/ 48 h 48"/>
                <a:gd name="T6" fmla="*/ 34 w 34"/>
                <a:gd name="T7" fmla="*/ 39 h 48"/>
                <a:gd name="T8" fmla="*/ 9 w 34"/>
                <a:gd name="T9" fmla="*/ 0 h 48"/>
                <a:gd name="T10" fmla="*/ 3 w 34"/>
                <a:gd name="T1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4" h="48">
                  <a:moveTo>
                    <a:pt x="3" y="0"/>
                  </a:moveTo>
                  <a:cubicBezTo>
                    <a:pt x="0" y="12"/>
                    <a:pt x="10" y="19"/>
                    <a:pt x="16" y="30"/>
                  </a:cubicBezTo>
                  <a:cubicBezTo>
                    <a:pt x="20" y="38"/>
                    <a:pt x="22" y="48"/>
                    <a:pt x="30" y="48"/>
                  </a:cubicBezTo>
                  <a:cubicBezTo>
                    <a:pt x="32" y="46"/>
                    <a:pt x="33" y="43"/>
                    <a:pt x="34" y="39"/>
                  </a:cubicBezTo>
                  <a:cubicBezTo>
                    <a:pt x="22" y="30"/>
                    <a:pt x="18" y="9"/>
                    <a:pt x="9" y="0"/>
                  </a:cubicBezTo>
                  <a:cubicBezTo>
                    <a:pt x="7" y="0"/>
                    <a:pt x="5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" name="Freeform 7"/>
            <p:cNvSpPr/>
            <p:nvPr/>
          </p:nvSpPr>
          <p:spPr bwMode="auto">
            <a:xfrm>
              <a:off x="944563" y="347663"/>
              <a:ext cx="100013" cy="98425"/>
            </a:xfrm>
            <a:custGeom>
              <a:avLst/>
              <a:gdLst>
                <a:gd name="T0" fmla="*/ 38 w 46"/>
                <a:gd name="T1" fmla="*/ 0 h 46"/>
                <a:gd name="T2" fmla="*/ 0 w 46"/>
                <a:gd name="T3" fmla="*/ 42 h 46"/>
                <a:gd name="T4" fmla="*/ 2 w 46"/>
                <a:gd name="T5" fmla="*/ 46 h 46"/>
                <a:gd name="T6" fmla="*/ 15 w 46"/>
                <a:gd name="T7" fmla="*/ 34 h 46"/>
                <a:gd name="T8" fmla="*/ 39 w 46"/>
                <a:gd name="T9" fmla="*/ 13 h 46"/>
                <a:gd name="T10" fmla="*/ 45 w 46"/>
                <a:gd name="T11" fmla="*/ 9 h 46"/>
                <a:gd name="T12" fmla="*/ 43 w 46"/>
                <a:gd name="T13" fmla="*/ 0 h 46"/>
                <a:gd name="T14" fmla="*/ 38 w 46"/>
                <a:gd name="T15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6" h="46">
                  <a:moveTo>
                    <a:pt x="38" y="0"/>
                  </a:moveTo>
                  <a:cubicBezTo>
                    <a:pt x="28" y="17"/>
                    <a:pt x="7" y="23"/>
                    <a:pt x="0" y="42"/>
                  </a:cubicBezTo>
                  <a:cubicBezTo>
                    <a:pt x="1" y="43"/>
                    <a:pt x="2" y="44"/>
                    <a:pt x="2" y="46"/>
                  </a:cubicBezTo>
                  <a:cubicBezTo>
                    <a:pt x="11" y="46"/>
                    <a:pt x="14" y="42"/>
                    <a:pt x="15" y="34"/>
                  </a:cubicBezTo>
                  <a:cubicBezTo>
                    <a:pt x="24" y="28"/>
                    <a:pt x="32" y="21"/>
                    <a:pt x="39" y="13"/>
                  </a:cubicBezTo>
                  <a:cubicBezTo>
                    <a:pt x="41" y="12"/>
                    <a:pt x="44" y="11"/>
                    <a:pt x="45" y="9"/>
                  </a:cubicBezTo>
                  <a:cubicBezTo>
                    <a:pt x="46" y="5"/>
                    <a:pt x="44" y="3"/>
                    <a:pt x="43" y="0"/>
                  </a:cubicBezTo>
                  <a:cubicBezTo>
                    <a:pt x="41" y="0"/>
                    <a:pt x="40" y="0"/>
                    <a:pt x="3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" name="Freeform 8"/>
            <p:cNvSpPr/>
            <p:nvPr/>
          </p:nvSpPr>
          <p:spPr bwMode="auto">
            <a:xfrm>
              <a:off x="387351" y="449263"/>
              <a:ext cx="119063" cy="74613"/>
            </a:xfrm>
            <a:custGeom>
              <a:avLst/>
              <a:gdLst>
                <a:gd name="T0" fmla="*/ 8 w 55"/>
                <a:gd name="T1" fmla="*/ 0 h 35"/>
                <a:gd name="T2" fmla="*/ 17 w 55"/>
                <a:gd name="T3" fmla="*/ 14 h 35"/>
                <a:gd name="T4" fmla="*/ 13 w 55"/>
                <a:gd name="T5" fmla="*/ 17 h 35"/>
                <a:gd name="T6" fmla="*/ 19 w 55"/>
                <a:gd name="T7" fmla="*/ 23 h 35"/>
                <a:gd name="T8" fmla="*/ 22 w 55"/>
                <a:gd name="T9" fmla="*/ 17 h 35"/>
                <a:gd name="T10" fmla="*/ 53 w 55"/>
                <a:gd name="T11" fmla="*/ 32 h 35"/>
                <a:gd name="T12" fmla="*/ 53 w 55"/>
                <a:gd name="T13" fmla="*/ 23 h 35"/>
                <a:gd name="T14" fmla="*/ 8 w 55"/>
                <a:gd name="T15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5" h="35">
                  <a:moveTo>
                    <a:pt x="8" y="0"/>
                  </a:moveTo>
                  <a:cubicBezTo>
                    <a:pt x="0" y="5"/>
                    <a:pt x="11" y="16"/>
                    <a:pt x="17" y="14"/>
                  </a:cubicBezTo>
                  <a:cubicBezTo>
                    <a:pt x="14" y="14"/>
                    <a:pt x="13" y="15"/>
                    <a:pt x="13" y="17"/>
                  </a:cubicBezTo>
                  <a:cubicBezTo>
                    <a:pt x="20" y="16"/>
                    <a:pt x="15" y="22"/>
                    <a:pt x="19" y="23"/>
                  </a:cubicBezTo>
                  <a:cubicBezTo>
                    <a:pt x="23" y="21"/>
                    <a:pt x="19" y="19"/>
                    <a:pt x="22" y="17"/>
                  </a:cubicBezTo>
                  <a:cubicBezTo>
                    <a:pt x="35" y="19"/>
                    <a:pt x="39" y="35"/>
                    <a:pt x="53" y="32"/>
                  </a:cubicBezTo>
                  <a:cubicBezTo>
                    <a:pt x="55" y="28"/>
                    <a:pt x="54" y="28"/>
                    <a:pt x="53" y="23"/>
                  </a:cubicBezTo>
                  <a:cubicBezTo>
                    <a:pt x="38" y="16"/>
                    <a:pt x="26" y="5"/>
                    <a:pt x="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" name="Freeform 9"/>
            <p:cNvSpPr/>
            <p:nvPr/>
          </p:nvSpPr>
          <p:spPr bwMode="auto">
            <a:xfrm>
              <a:off x="1038226" y="528638"/>
              <a:ext cx="115888" cy="53975"/>
            </a:xfrm>
            <a:custGeom>
              <a:avLst/>
              <a:gdLst>
                <a:gd name="T0" fmla="*/ 1 w 54"/>
                <a:gd name="T1" fmla="*/ 18 h 25"/>
                <a:gd name="T2" fmla="*/ 2 w 54"/>
                <a:gd name="T3" fmla="*/ 25 h 25"/>
                <a:gd name="T4" fmla="*/ 51 w 54"/>
                <a:gd name="T5" fmla="*/ 15 h 25"/>
                <a:gd name="T6" fmla="*/ 51 w 54"/>
                <a:gd name="T7" fmla="*/ 1 h 25"/>
                <a:gd name="T8" fmla="*/ 1 w 54"/>
                <a:gd name="T9" fmla="*/ 18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" h="25">
                  <a:moveTo>
                    <a:pt x="1" y="18"/>
                  </a:moveTo>
                  <a:cubicBezTo>
                    <a:pt x="4" y="21"/>
                    <a:pt x="0" y="23"/>
                    <a:pt x="2" y="25"/>
                  </a:cubicBezTo>
                  <a:cubicBezTo>
                    <a:pt x="17" y="25"/>
                    <a:pt x="34" y="3"/>
                    <a:pt x="51" y="15"/>
                  </a:cubicBezTo>
                  <a:cubicBezTo>
                    <a:pt x="52" y="9"/>
                    <a:pt x="54" y="7"/>
                    <a:pt x="51" y="1"/>
                  </a:cubicBezTo>
                  <a:cubicBezTo>
                    <a:pt x="32" y="0"/>
                    <a:pt x="14" y="7"/>
                    <a:pt x="1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" name="Freeform 10"/>
            <p:cNvSpPr/>
            <p:nvPr/>
          </p:nvSpPr>
          <p:spPr bwMode="auto">
            <a:xfrm>
              <a:off x="1050926" y="752476"/>
              <a:ext cx="117475" cy="101600"/>
            </a:xfrm>
            <a:custGeom>
              <a:avLst/>
              <a:gdLst>
                <a:gd name="T0" fmla="*/ 0 w 54"/>
                <a:gd name="T1" fmla="*/ 18 h 47"/>
                <a:gd name="T2" fmla="*/ 17 w 54"/>
                <a:gd name="T3" fmla="*/ 26 h 47"/>
                <a:gd name="T4" fmla="*/ 50 w 54"/>
                <a:gd name="T5" fmla="*/ 45 h 47"/>
                <a:gd name="T6" fmla="*/ 43 w 54"/>
                <a:gd name="T7" fmla="*/ 28 h 47"/>
                <a:gd name="T8" fmla="*/ 0 w 54"/>
                <a:gd name="T9" fmla="*/ 18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" h="47">
                  <a:moveTo>
                    <a:pt x="0" y="18"/>
                  </a:moveTo>
                  <a:cubicBezTo>
                    <a:pt x="4" y="22"/>
                    <a:pt x="10" y="25"/>
                    <a:pt x="17" y="26"/>
                  </a:cubicBezTo>
                  <a:cubicBezTo>
                    <a:pt x="28" y="31"/>
                    <a:pt x="36" y="47"/>
                    <a:pt x="50" y="45"/>
                  </a:cubicBezTo>
                  <a:cubicBezTo>
                    <a:pt x="54" y="39"/>
                    <a:pt x="47" y="34"/>
                    <a:pt x="43" y="28"/>
                  </a:cubicBezTo>
                  <a:cubicBezTo>
                    <a:pt x="28" y="28"/>
                    <a:pt x="12" y="0"/>
                    <a:pt x="0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" name="Freeform 11"/>
            <p:cNvSpPr/>
            <p:nvPr/>
          </p:nvSpPr>
          <p:spPr bwMode="auto">
            <a:xfrm>
              <a:off x="457201" y="862013"/>
              <a:ext cx="79375" cy="84138"/>
            </a:xfrm>
            <a:custGeom>
              <a:avLst/>
              <a:gdLst>
                <a:gd name="T0" fmla="*/ 28 w 37"/>
                <a:gd name="T1" fmla="*/ 0 h 39"/>
                <a:gd name="T2" fmla="*/ 6 w 37"/>
                <a:gd name="T3" fmla="*/ 39 h 39"/>
                <a:gd name="T4" fmla="*/ 34 w 37"/>
                <a:gd name="T5" fmla="*/ 14 h 39"/>
                <a:gd name="T6" fmla="*/ 37 w 37"/>
                <a:gd name="T7" fmla="*/ 1 h 39"/>
                <a:gd name="T8" fmla="*/ 28 w 37"/>
                <a:gd name="T9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39">
                  <a:moveTo>
                    <a:pt x="28" y="0"/>
                  </a:moveTo>
                  <a:cubicBezTo>
                    <a:pt x="22" y="13"/>
                    <a:pt x="0" y="23"/>
                    <a:pt x="6" y="39"/>
                  </a:cubicBezTo>
                  <a:cubicBezTo>
                    <a:pt x="18" y="34"/>
                    <a:pt x="18" y="16"/>
                    <a:pt x="34" y="14"/>
                  </a:cubicBezTo>
                  <a:cubicBezTo>
                    <a:pt x="36" y="10"/>
                    <a:pt x="35" y="5"/>
                    <a:pt x="37" y="1"/>
                  </a:cubicBezTo>
                  <a:cubicBezTo>
                    <a:pt x="35" y="0"/>
                    <a:pt x="31" y="0"/>
                    <a:pt x="2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" name="Freeform 12"/>
            <p:cNvSpPr>
              <a:spLocks noEditPoints="1"/>
            </p:cNvSpPr>
            <p:nvPr/>
          </p:nvSpPr>
          <p:spPr bwMode="auto">
            <a:xfrm>
              <a:off x="549276" y="449263"/>
              <a:ext cx="501650" cy="827088"/>
            </a:xfrm>
            <a:custGeom>
              <a:avLst/>
              <a:gdLst>
                <a:gd name="T0" fmla="*/ 118 w 231"/>
                <a:gd name="T1" fmla="*/ 4 h 384"/>
                <a:gd name="T2" fmla="*/ 51 w 231"/>
                <a:gd name="T3" fmla="*/ 26 h 384"/>
                <a:gd name="T4" fmla="*/ 5 w 231"/>
                <a:gd name="T5" fmla="*/ 112 h 384"/>
                <a:gd name="T6" fmla="*/ 50 w 231"/>
                <a:gd name="T7" fmla="*/ 190 h 384"/>
                <a:gd name="T8" fmla="*/ 84 w 231"/>
                <a:gd name="T9" fmla="*/ 282 h 384"/>
                <a:gd name="T10" fmla="*/ 132 w 231"/>
                <a:gd name="T11" fmla="*/ 383 h 384"/>
                <a:gd name="T12" fmla="*/ 193 w 231"/>
                <a:gd name="T13" fmla="*/ 366 h 384"/>
                <a:gd name="T14" fmla="*/ 200 w 231"/>
                <a:gd name="T15" fmla="*/ 357 h 384"/>
                <a:gd name="T16" fmla="*/ 207 w 231"/>
                <a:gd name="T17" fmla="*/ 338 h 384"/>
                <a:gd name="T18" fmla="*/ 197 w 231"/>
                <a:gd name="T19" fmla="*/ 254 h 384"/>
                <a:gd name="T20" fmla="*/ 187 w 231"/>
                <a:gd name="T21" fmla="*/ 181 h 384"/>
                <a:gd name="T22" fmla="*/ 104 w 231"/>
                <a:gd name="T23" fmla="*/ 332 h 384"/>
                <a:gd name="T24" fmla="*/ 104 w 231"/>
                <a:gd name="T25" fmla="*/ 292 h 384"/>
                <a:gd name="T26" fmla="*/ 113 w 231"/>
                <a:gd name="T27" fmla="*/ 280 h 384"/>
                <a:gd name="T28" fmla="*/ 128 w 231"/>
                <a:gd name="T29" fmla="*/ 282 h 384"/>
                <a:gd name="T30" fmla="*/ 116 w 231"/>
                <a:gd name="T31" fmla="*/ 332 h 384"/>
                <a:gd name="T32" fmla="*/ 147 w 231"/>
                <a:gd name="T33" fmla="*/ 282 h 384"/>
                <a:gd name="T34" fmla="*/ 116 w 231"/>
                <a:gd name="T35" fmla="*/ 332 h 384"/>
                <a:gd name="T36" fmla="*/ 142 w 231"/>
                <a:gd name="T37" fmla="*/ 235 h 384"/>
                <a:gd name="T38" fmla="*/ 132 w 231"/>
                <a:gd name="T39" fmla="*/ 249 h 384"/>
                <a:gd name="T40" fmla="*/ 105 w 231"/>
                <a:gd name="T41" fmla="*/ 176 h 384"/>
                <a:gd name="T42" fmla="*/ 125 w 231"/>
                <a:gd name="T43" fmla="*/ 131 h 384"/>
                <a:gd name="T44" fmla="*/ 138 w 231"/>
                <a:gd name="T45" fmla="*/ 229 h 384"/>
                <a:gd name="T46" fmla="*/ 159 w 231"/>
                <a:gd name="T47" fmla="*/ 285 h 384"/>
                <a:gd name="T48" fmla="*/ 178 w 231"/>
                <a:gd name="T49" fmla="*/ 365 h 384"/>
                <a:gd name="T50" fmla="*/ 186 w 231"/>
                <a:gd name="T51" fmla="*/ 327 h 384"/>
                <a:gd name="T52" fmla="*/ 167 w 231"/>
                <a:gd name="T53" fmla="*/ 352 h 384"/>
                <a:gd name="T54" fmla="*/ 158 w 231"/>
                <a:gd name="T55" fmla="*/ 356 h 384"/>
                <a:gd name="T56" fmla="*/ 167 w 231"/>
                <a:gd name="T57" fmla="*/ 352 h 384"/>
                <a:gd name="T58" fmla="*/ 177 w 231"/>
                <a:gd name="T59" fmla="*/ 281 h 384"/>
                <a:gd name="T60" fmla="*/ 153 w 231"/>
                <a:gd name="T61" fmla="*/ 353 h 384"/>
                <a:gd name="T62" fmla="*/ 146 w 231"/>
                <a:gd name="T63" fmla="*/ 336 h 384"/>
                <a:gd name="T64" fmla="*/ 172 w 231"/>
                <a:gd name="T65" fmla="*/ 280 h 384"/>
                <a:gd name="T66" fmla="*/ 183 w 231"/>
                <a:gd name="T67" fmla="*/ 271 h 384"/>
                <a:gd name="T68" fmla="*/ 155 w 231"/>
                <a:gd name="T69" fmla="*/ 262 h 384"/>
                <a:gd name="T70" fmla="*/ 123 w 231"/>
                <a:gd name="T71" fmla="*/ 118 h 384"/>
                <a:gd name="T72" fmla="*/ 94 w 231"/>
                <a:gd name="T73" fmla="*/ 123 h 384"/>
                <a:gd name="T74" fmla="*/ 66 w 231"/>
                <a:gd name="T75" fmla="*/ 125 h 384"/>
                <a:gd name="T76" fmla="*/ 128 w 231"/>
                <a:gd name="T77" fmla="*/ 266 h 384"/>
                <a:gd name="T78" fmla="*/ 95 w 231"/>
                <a:gd name="T79" fmla="*/ 240 h 384"/>
                <a:gd name="T80" fmla="*/ 47 w 231"/>
                <a:gd name="T81" fmla="*/ 170 h 384"/>
                <a:gd name="T82" fmla="*/ 18 w 231"/>
                <a:gd name="T83" fmla="*/ 129 h 384"/>
                <a:gd name="T84" fmla="*/ 15 w 231"/>
                <a:gd name="T85" fmla="*/ 92 h 384"/>
                <a:gd name="T86" fmla="*/ 64 w 231"/>
                <a:gd name="T87" fmla="*/ 26 h 384"/>
                <a:gd name="T88" fmla="*/ 75 w 231"/>
                <a:gd name="T89" fmla="*/ 22 h 384"/>
                <a:gd name="T90" fmla="*/ 175 w 231"/>
                <a:gd name="T91" fmla="*/ 32 h 384"/>
                <a:gd name="T92" fmla="*/ 184 w 231"/>
                <a:gd name="T93" fmla="*/ 41 h 384"/>
                <a:gd name="T94" fmla="*/ 196 w 231"/>
                <a:gd name="T95" fmla="*/ 66 h 384"/>
                <a:gd name="T96" fmla="*/ 173 w 231"/>
                <a:gd name="T97" fmla="*/ 191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31" h="384">
                  <a:moveTo>
                    <a:pt x="203" y="59"/>
                  </a:moveTo>
                  <a:cubicBezTo>
                    <a:pt x="188" y="28"/>
                    <a:pt x="155" y="9"/>
                    <a:pt x="118" y="4"/>
                  </a:cubicBezTo>
                  <a:cubicBezTo>
                    <a:pt x="94" y="0"/>
                    <a:pt x="68" y="12"/>
                    <a:pt x="57" y="23"/>
                  </a:cubicBezTo>
                  <a:cubicBezTo>
                    <a:pt x="53" y="27"/>
                    <a:pt x="55" y="24"/>
                    <a:pt x="51" y="26"/>
                  </a:cubicBezTo>
                  <a:cubicBezTo>
                    <a:pt x="40" y="29"/>
                    <a:pt x="35" y="44"/>
                    <a:pt x="25" y="47"/>
                  </a:cubicBezTo>
                  <a:cubicBezTo>
                    <a:pt x="16" y="68"/>
                    <a:pt x="0" y="86"/>
                    <a:pt x="5" y="112"/>
                  </a:cubicBezTo>
                  <a:cubicBezTo>
                    <a:pt x="9" y="130"/>
                    <a:pt x="9" y="141"/>
                    <a:pt x="18" y="155"/>
                  </a:cubicBezTo>
                  <a:cubicBezTo>
                    <a:pt x="28" y="172"/>
                    <a:pt x="38" y="177"/>
                    <a:pt x="50" y="190"/>
                  </a:cubicBezTo>
                  <a:cubicBezTo>
                    <a:pt x="70" y="211"/>
                    <a:pt x="82" y="236"/>
                    <a:pt x="90" y="268"/>
                  </a:cubicBezTo>
                  <a:cubicBezTo>
                    <a:pt x="88" y="273"/>
                    <a:pt x="88" y="280"/>
                    <a:pt x="84" y="282"/>
                  </a:cubicBezTo>
                  <a:cubicBezTo>
                    <a:pt x="93" y="299"/>
                    <a:pt x="90" y="330"/>
                    <a:pt x="98" y="352"/>
                  </a:cubicBezTo>
                  <a:cubicBezTo>
                    <a:pt x="109" y="365"/>
                    <a:pt x="118" y="373"/>
                    <a:pt x="132" y="383"/>
                  </a:cubicBezTo>
                  <a:cubicBezTo>
                    <a:pt x="138" y="380"/>
                    <a:pt x="144" y="384"/>
                    <a:pt x="150" y="384"/>
                  </a:cubicBezTo>
                  <a:cubicBezTo>
                    <a:pt x="167" y="377"/>
                    <a:pt x="182" y="380"/>
                    <a:pt x="193" y="366"/>
                  </a:cubicBezTo>
                  <a:cubicBezTo>
                    <a:pt x="194" y="365"/>
                    <a:pt x="193" y="363"/>
                    <a:pt x="194" y="360"/>
                  </a:cubicBezTo>
                  <a:cubicBezTo>
                    <a:pt x="195" y="358"/>
                    <a:pt x="199" y="359"/>
                    <a:pt x="200" y="357"/>
                  </a:cubicBezTo>
                  <a:cubicBezTo>
                    <a:pt x="200" y="356"/>
                    <a:pt x="200" y="352"/>
                    <a:pt x="201" y="350"/>
                  </a:cubicBezTo>
                  <a:cubicBezTo>
                    <a:pt x="203" y="344"/>
                    <a:pt x="207" y="341"/>
                    <a:pt x="207" y="338"/>
                  </a:cubicBezTo>
                  <a:cubicBezTo>
                    <a:pt x="208" y="331"/>
                    <a:pt x="204" y="320"/>
                    <a:pt x="203" y="310"/>
                  </a:cubicBezTo>
                  <a:cubicBezTo>
                    <a:pt x="203" y="290"/>
                    <a:pt x="198" y="272"/>
                    <a:pt x="197" y="254"/>
                  </a:cubicBezTo>
                  <a:cubicBezTo>
                    <a:pt x="189" y="253"/>
                    <a:pt x="186" y="250"/>
                    <a:pt x="180" y="244"/>
                  </a:cubicBezTo>
                  <a:cubicBezTo>
                    <a:pt x="182" y="224"/>
                    <a:pt x="182" y="201"/>
                    <a:pt x="187" y="181"/>
                  </a:cubicBezTo>
                  <a:cubicBezTo>
                    <a:pt x="213" y="156"/>
                    <a:pt x="231" y="90"/>
                    <a:pt x="203" y="59"/>
                  </a:cubicBezTo>
                  <a:close/>
                  <a:moveTo>
                    <a:pt x="104" y="332"/>
                  </a:moveTo>
                  <a:cubicBezTo>
                    <a:pt x="101" y="316"/>
                    <a:pt x="104" y="304"/>
                    <a:pt x="113" y="294"/>
                  </a:cubicBezTo>
                  <a:cubicBezTo>
                    <a:pt x="111" y="288"/>
                    <a:pt x="110" y="292"/>
                    <a:pt x="104" y="292"/>
                  </a:cubicBezTo>
                  <a:cubicBezTo>
                    <a:pt x="105" y="287"/>
                    <a:pt x="102" y="286"/>
                    <a:pt x="103" y="281"/>
                  </a:cubicBezTo>
                  <a:cubicBezTo>
                    <a:pt x="106" y="280"/>
                    <a:pt x="109" y="279"/>
                    <a:pt x="113" y="280"/>
                  </a:cubicBezTo>
                  <a:cubicBezTo>
                    <a:pt x="113" y="283"/>
                    <a:pt x="113" y="285"/>
                    <a:pt x="114" y="286"/>
                  </a:cubicBezTo>
                  <a:cubicBezTo>
                    <a:pt x="117" y="283"/>
                    <a:pt x="123" y="278"/>
                    <a:pt x="128" y="282"/>
                  </a:cubicBezTo>
                  <a:cubicBezTo>
                    <a:pt x="121" y="302"/>
                    <a:pt x="118" y="319"/>
                    <a:pt x="104" y="332"/>
                  </a:cubicBezTo>
                  <a:close/>
                  <a:moveTo>
                    <a:pt x="116" y="332"/>
                  </a:moveTo>
                  <a:cubicBezTo>
                    <a:pt x="124" y="315"/>
                    <a:pt x="134" y="301"/>
                    <a:pt x="141" y="282"/>
                  </a:cubicBezTo>
                  <a:cubicBezTo>
                    <a:pt x="143" y="282"/>
                    <a:pt x="145" y="282"/>
                    <a:pt x="147" y="282"/>
                  </a:cubicBezTo>
                  <a:cubicBezTo>
                    <a:pt x="143" y="307"/>
                    <a:pt x="126" y="331"/>
                    <a:pt x="118" y="356"/>
                  </a:cubicBezTo>
                  <a:cubicBezTo>
                    <a:pt x="106" y="354"/>
                    <a:pt x="118" y="342"/>
                    <a:pt x="116" y="332"/>
                  </a:cubicBezTo>
                  <a:close/>
                  <a:moveTo>
                    <a:pt x="138" y="229"/>
                  </a:moveTo>
                  <a:cubicBezTo>
                    <a:pt x="140" y="231"/>
                    <a:pt x="142" y="233"/>
                    <a:pt x="142" y="235"/>
                  </a:cubicBezTo>
                  <a:cubicBezTo>
                    <a:pt x="143" y="250"/>
                    <a:pt x="141" y="258"/>
                    <a:pt x="146" y="267"/>
                  </a:cubicBezTo>
                  <a:cubicBezTo>
                    <a:pt x="134" y="271"/>
                    <a:pt x="134" y="256"/>
                    <a:pt x="132" y="249"/>
                  </a:cubicBezTo>
                  <a:cubicBezTo>
                    <a:pt x="127" y="231"/>
                    <a:pt x="121" y="213"/>
                    <a:pt x="116" y="196"/>
                  </a:cubicBezTo>
                  <a:cubicBezTo>
                    <a:pt x="114" y="189"/>
                    <a:pt x="108" y="183"/>
                    <a:pt x="105" y="176"/>
                  </a:cubicBezTo>
                  <a:cubicBezTo>
                    <a:pt x="101" y="162"/>
                    <a:pt x="101" y="148"/>
                    <a:pt x="93" y="137"/>
                  </a:cubicBezTo>
                  <a:cubicBezTo>
                    <a:pt x="103" y="132"/>
                    <a:pt x="112" y="121"/>
                    <a:pt x="125" y="131"/>
                  </a:cubicBezTo>
                  <a:cubicBezTo>
                    <a:pt x="127" y="130"/>
                    <a:pt x="130" y="125"/>
                    <a:pt x="133" y="129"/>
                  </a:cubicBezTo>
                  <a:cubicBezTo>
                    <a:pt x="131" y="158"/>
                    <a:pt x="140" y="199"/>
                    <a:pt x="138" y="229"/>
                  </a:cubicBezTo>
                  <a:close/>
                  <a:moveTo>
                    <a:pt x="127" y="364"/>
                  </a:moveTo>
                  <a:cubicBezTo>
                    <a:pt x="134" y="334"/>
                    <a:pt x="148" y="311"/>
                    <a:pt x="159" y="285"/>
                  </a:cubicBezTo>
                  <a:cubicBezTo>
                    <a:pt x="152" y="310"/>
                    <a:pt x="140" y="341"/>
                    <a:pt x="127" y="364"/>
                  </a:cubicBezTo>
                  <a:close/>
                  <a:moveTo>
                    <a:pt x="178" y="365"/>
                  </a:moveTo>
                  <a:cubicBezTo>
                    <a:pt x="168" y="356"/>
                    <a:pt x="184" y="338"/>
                    <a:pt x="183" y="327"/>
                  </a:cubicBezTo>
                  <a:cubicBezTo>
                    <a:pt x="184" y="327"/>
                    <a:pt x="185" y="327"/>
                    <a:pt x="186" y="327"/>
                  </a:cubicBezTo>
                  <a:cubicBezTo>
                    <a:pt x="195" y="334"/>
                    <a:pt x="181" y="354"/>
                    <a:pt x="178" y="365"/>
                  </a:cubicBezTo>
                  <a:close/>
                  <a:moveTo>
                    <a:pt x="167" y="352"/>
                  </a:moveTo>
                  <a:cubicBezTo>
                    <a:pt x="165" y="359"/>
                    <a:pt x="169" y="369"/>
                    <a:pt x="158" y="367"/>
                  </a:cubicBezTo>
                  <a:cubicBezTo>
                    <a:pt x="156" y="362"/>
                    <a:pt x="163" y="358"/>
                    <a:pt x="158" y="356"/>
                  </a:cubicBezTo>
                  <a:cubicBezTo>
                    <a:pt x="169" y="337"/>
                    <a:pt x="170" y="308"/>
                    <a:pt x="182" y="290"/>
                  </a:cubicBezTo>
                  <a:cubicBezTo>
                    <a:pt x="192" y="308"/>
                    <a:pt x="173" y="331"/>
                    <a:pt x="167" y="352"/>
                  </a:cubicBezTo>
                  <a:close/>
                  <a:moveTo>
                    <a:pt x="183" y="271"/>
                  </a:moveTo>
                  <a:cubicBezTo>
                    <a:pt x="184" y="277"/>
                    <a:pt x="179" y="277"/>
                    <a:pt x="177" y="281"/>
                  </a:cubicBezTo>
                  <a:cubicBezTo>
                    <a:pt x="172" y="292"/>
                    <a:pt x="169" y="304"/>
                    <a:pt x="163" y="313"/>
                  </a:cubicBezTo>
                  <a:cubicBezTo>
                    <a:pt x="160" y="325"/>
                    <a:pt x="157" y="340"/>
                    <a:pt x="153" y="353"/>
                  </a:cubicBezTo>
                  <a:cubicBezTo>
                    <a:pt x="150" y="360"/>
                    <a:pt x="149" y="373"/>
                    <a:pt x="138" y="371"/>
                  </a:cubicBezTo>
                  <a:cubicBezTo>
                    <a:pt x="137" y="356"/>
                    <a:pt x="150" y="349"/>
                    <a:pt x="146" y="336"/>
                  </a:cubicBezTo>
                  <a:cubicBezTo>
                    <a:pt x="149" y="339"/>
                    <a:pt x="148" y="333"/>
                    <a:pt x="151" y="333"/>
                  </a:cubicBezTo>
                  <a:cubicBezTo>
                    <a:pt x="156" y="314"/>
                    <a:pt x="166" y="299"/>
                    <a:pt x="172" y="280"/>
                  </a:cubicBezTo>
                  <a:cubicBezTo>
                    <a:pt x="177" y="279"/>
                    <a:pt x="178" y="273"/>
                    <a:pt x="180" y="270"/>
                  </a:cubicBezTo>
                  <a:cubicBezTo>
                    <a:pt x="182" y="269"/>
                    <a:pt x="183" y="270"/>
                    <a:pt x="183" y="271"/>
                  </a:cubicBezTo>
                  <a:close/>
                  <a:moveTo>
                    <a:pt x="173" y="191"/>
                  </a:moveTo>
                  <a:cubicBezTo>
                    <a:pt x="165" y="215"/>
                    <a:pt x="181" y="249"/>
                    <a:pt x="155" y="262"/>
                  </a:cubicBezTo>
                  <a:cubicBezTo>
                    <a:pt x="133" y="211"/>
                    <a:pt x="147" y="158"/>
                    <a:pt x="154" y="104"/>
                  </a:cubicBezTo>
                  <a:cubicBezTo>
                    <a:pt x="140" y="94"/>
                    <a:pt x="131" y="111"/>
                    <a:pt x="123" y="118"/>
                  </a:cubicBezTo>
                  <a:cubicBezTo>
                    <a:pt x="118" y="118"/>
                    <a:pt x="118" y="112"/>
                    <a:pt x="113" y="111"/>
                  </a:cubicBezTo>
                  <a:cubicBezTo>
                    <a:pt x="102" y="110"/>
                    <a:pt x="102" y="121"/>
                    <a:pt x="94" y="123"/>
                  </a:cubicBezTo>
                  <a:cubicBezTo>
                    <a:pt x="87" y="119"/>
                    <a:pt x="88" y="105"/>
                    <a:pt x="74" y="111"/>
                  </a:cubicBezTo>
                  <a:cubicBezTo>
                    <a:pt x="70" y="117"/>
                    <a:pt x="69" y="119"/>
                    <a:pt x="66" y="125"/>
                  </a:cubicBezTo>
                  <a:cubicBezTo>
                    <a:pt x="77" y="138"/>
                    <a:pt x="89" y="150"/>
                    <a:pt x="95" y="168"/>
                  </a:cubicBezTo>
                  <a:cubicBezTo>
                    <a:pt x="105" y="202"/>
                    <a:pt x="121" y="230"/>
                    <a:pt x="128" y="266"/>
                  </a:cubicBezTo>
                  <a:cubicBezTo>
                    <a:pt x="115" y="268"/>
                    <a:pt x="110" y="264"/>
                    <a:pt x="99" y="262"/>
                  </a:cubicBezTo>
                  <a:cubicBezTo>
                    <a:pt x="100" y="257"/>
                    <a:pt x="92" y="247"/>
                    <a:pt x="95" y="240"/>
                  </a:cubicBezTo>
                  <a:cubicBezTo>
                    <a:pt x="86" y="230"/>
                    <a:pt x="85" y="216"/>
                    <a:pt x="78" y="205"/>
                  </a:cubicBezTo>
                  <a:cubicBezTo>
                    <a:pt x="70" y="194"/>
                    <a:pt x="57" y="181"/>
                    <a:pt x="47" y="170"/>
                  </a:cubicBezTo>
                  <a:cubicBezTo>
                    <a:pt x="43" y="166"/>
                    <a:pt x="37" y="164"/>
                    <a:pt x="34" y="160"/>
                  </a:cubicBezTo>
                  <a:cubicBezTo>
                    <a:pt x="31" y="156"/>
                    <a:pt x="19" y="137"/>
                    <a:pt x="18" y="129"/>
                  </a:cubicBezTo>
                  <a:cubicBezTo>
                    <a:pt x="17" y="124"/>
                    <a:pt x="20" y="119"/>
                    <a:pt x="19" y="115"/>
                  </a:cubicBezTo>
                  <a:cubicBezTo>
                    <a:pt x="18" y="107"/>
                    <a:pt x="13" y="99"/>
                    <a:pt x="15" y="92"/>
                  </a:cubicBezTo>
                  <a:cubicBezTo>
                    <a:pt x="16" y="88"/>
                    <a:pt x="22" y="72"/>
                    <a:pt x="25" y="65"/>
                  </a:cubicBezTo>
                  <a:cubicBezTo>
                    <a:pt x="34" y="48"/>
                    <a:pt x="49" y="36"/>
                    <a:pt x="64" y="26"/>
                  </a:cubicBezTo>
                  <a:cubicBezTo>
                    <a:pt x="66" y="23"/>
                    <a:pt x="64" y="22"/>
                    <a:pt x="64" y="19"/>
                  </a:cubicBezTo>
                  <a:cubicBezTo>
                    <a:pt x="68" y="25"/>
                    <a:pt x="70" y="20"/>
                    <a:pt x="75" y="22"/>
                  </a:cubicBezTo>
                  <a:cubicBezTo>
                    <a:pt x="82" y="17"/>
                    <a:pt x="90" y="12"/>
                    <a:pt x="98" y="10"/>
                  </a:cubicBezTo>
                  <a:cubicBezTo>
                    <a:pt x="120" y="7"/>
                    <a:pt x="165" y="18"/>
                    <a:pt x="175" y="32"/>
                  </a:cubicBezTo>
                  <a:cubicBezTo>
                    <a:pt x="176" y="33"/>
                    <a:pt x="175" y="35"/>
                    <a:pt x="174" y="34"/>
                  </a:cubicBezTo>
                  <a:cubicBezTo>
                    <a:pt x="176" y="36"/>
                    <a:pt x="182" y="38"/>
                    <a:pt x="184" y="41"/>
                  </a:cubicBezTo>
                  <a:cubicBezTo>
                    <a:pt x="186" y="44"/>
                    <a:pt x="185" y="47"/>
                    <a:pt x="189" y="46"/>
                  </a:cubicBezTo>
                  <a:cubicBezTo>
                    <a:pt x="190" y="55"/>
                    <a:pt x="196" y="57"/>
                    <a:pt x="196" y="66"/>
                  </a:cubicBezTo>
                  <a:cubicBezTo>
                    <a:pt x="201" y="70"/>
                    <a:pt x="199" y="72"/>
                    <a:pt x="205" y="75"/>
                  </a:cubicBezTo>
                  <a:cubicBezTo>
                    <a:pt x="219" y="127"/>
                    <a:pt x="187" y="156"/>
                    <a:pt x="173" y="19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" name="Freeform 13"/>
            <p:cNvSpPr/>
            <p:nvPr/>
          </p:nvSpPr>
          <p:spPr bwMode="auto">
            <a:xfrm>
              <a:off x="355601" y="698501"/>
              <a:ext cx="109538" cy="46038"/>
            </a:xfrm>
            <a:custGeom>
              <a:avLst/>
              <a:gdLst>
                <a:gd name="T0" fmla="*/ 0 w 51"/>
                <a:gd name="T1" fmla="*/ 20 h 21"/>
                <a:gd name="T2" fmla="*/ 5 w 51"/>
                <a:gd name="T3" fmla="*/ 21 h 21"/>
                <a:gd name="T4" fmla="*/ 48 w 51"/>
                <a:gd name="T5" fmla="*/ 0 h 21"/>
                <a:gd name="T6" fmla="*/ 0 w 51"/>
                <a:gd name="T7" fmla="*/ 2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1" h="21">
                  <a:moveTo>
                    <a:pt x="0" y="20"/>
                  </a:moveTo>
                  <a:cubicBezTo>
                    <a:pt x="2" y="21"/>
                    <a:pt x="5" y="16"/>
                    <a:pt x="5" y="21"/>
                  </a:cubicBezTo>
                  <a:cubicBezTo>
                    <a:pt x="17" y="11"/>
                    <a:pt x="51" y="18"/>
                    <a:pt x="48" y="0"/>
                  </a:cubicBezTo>
                  <a:cubicBezTo>
                    <a:pt x="27" y="1"/>
                    <a:pt x="0" y="2"/>
                    <a:pt x="0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55" name="组合 54"/>
          <p:cNvGrpSpPr/>
          <p:nvPr/>
        </p:nvGrpSpPr>
        <p:grpSpPr>
          <a:xfrm>
            <a:off x="4988430" y="2725330"/>
            <a:ext cx="2215140" cy="2338706"/>
            <a:chOff x="4988430" y="2725330"/>
            <a:chExt cx="2215140" cy="2338706"/>
          </a:xfrm>
        </p:grpSpPr>
        <p:sp>
          <p:nvSpPr>
            <p:cNvPr id="8" name="Freeform 5"/>
            <p:cNvSpPr/>
            <p:nvPr/>
          </p:nvSpPr>
          <p:spPr bwMode="auto">
            <a:xfrm>
              <a:off x="6420366" y="2981551"/>
              <a:ext cx="290748" cy="214427"/>
            </a:xfrm>
            <a:custGeom>
              <a:avLst/>
              <a:gdLst>
                <a:gd name="T0" fmla="*/ 100 w 118"/>
                <a:gd name="T1" fmla="*/ 66 h 87"/>
                <a:gd name="T2" fmla="*/ 86 w 118"/>
                <a:gd name="T3" fmla="*/ 53 h 87"/>
                <a:gd name="T4" fmla="*/ 19 w 118"/>
                <a:gd name="T5" fmla="*/ 5 h 87"/>
                <a:gd name="T6" fmla="*/ 5 w 118"/>
                <a:gd name="T7" fmla="*/ 0 h 87"/>
                <a:gd name="T8" fmla="*/ 24 w 118"/>
                <a:gd name="T9" fmla="*/ 16 h 87"/>
                <a:gd name="T10" fmla="*/ 65 w 118"/>
                <a:gd name="T11" fmla="*/ 44 h 87"/>
                <a:gd name="T12" fmla="*/ 103 w 118"/>
                <a:gd name="T13" fmla="*/ 76 h 87"/>
                <a:gd name="T14" fmla="*/ 116 w 118"/>
                <a:gd name="T15" fmla="*/ 87 h 87"/>
                <a:gd name="T16" fmla="*/ 100 w 118"/>
                <a:gd name="T17" fmla="*/ 66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8" h="87">
                  <a:moveTo>
                    <a:pt x="100" y="66"/>
                  </a:moveTo>
                  <a:cubicBezTo>
                    <a:pt x="95" y="61"/>
                    <a:pt x="93" y="53"/>
                    <a:pt x="86" y="53"/>
                  </a:cubicBezTo>
                  <a:cubicBezTo>
                    <a:pt x="68" y="33"/>
                    <a:pt x="41" y="22"/>
                    <a:pt x="19" y="5"/>
                  </a:cubicBezTo>
                  <a:cubicBezTo>
                    <a:pt x="13" y="4"/>
                    <a:pt x="11" y="0"/>
                    <a:pt x="5" y="0"/>
                  </a:cubicBezTo>
                  <a:cubicBezTo>
                    <a:pt x="0" y="10"/>
                    <a:pt x="16" y="11"/>
                    <a:pt x="24" y="16"/>
                  </a:cubicBezTo>
                  <a:cubicBezTo>
                    <a:pt x="37" y="23"/>
                    <a:pt x="51" y="34"/>
                    <a:pt x="65" y="44"/>
                  </a:cubicBezTo>
                  <a:cubicBezTo>
                    <a:pt x="79" y="54"/>
                    <a:pt x="93" y="65"/>
                    <a:pt x="103" y="76"/>
                  </a:cubicBezTo>
                  <a:cubicBezTo>
                    <a:pt x="108" y="80"/>
                    <a:pt x="107" y="87"/>
                    <a:pt x="116" y="87"/>
                  </a:cubicBezTo>
                  <a:cubicBezTo>
                    <a:pt x="118" y="75"/>
                    <a:pt x="106" y="71"/>
                    <a:pt x="100" y="6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" name="Freeform 6"/>
            <p:cNvSpPr/>
            <p:nvPr/>
          </p:nvSpPr>
          <p:spPr bwMode="auto">
            <a:xfrm>
              <a:off x="6987325" y="3828356"/>
              <a:ext cx="32709" cy="239867"/>
            </a:xfrm>
            <a:custGeom>
              <a:avLst/>
              <a:gdLst>
                <a:gd name="T0" fmla="*/ 2 w 13"/>
                <a:gd name="T1" fmla="*/ 4 h 97"/>
                <a:gd name="T2" fmla="*/ 6 w 13"/>
                <a:gd name="T3" fmla="*/ 82 h 97"/>
                <a:gd name="T4" fmla="*/ 9 w 13"/>
                <a:gd name="T5" fmla="*/ 97 h 97"/>
                <a:gd name="T6" fmla="*/ 9 w 13"/>
                <a:gd name="T7" fmla="*/ 1 h 97"/>
                <a:gd name="T8" fmla="*/ 2 w 13"/>
                <a:gd name="T9" fmla="*/ 4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97">
                  <a:moveTo>
                    <a:pt x="2" y="4"/>
                  </a:moveTo>
                  <a:cubicBezTo>
                    <a:pt x="4" y="29"/>
                    <a:pt x="6" y="57"/>
                    <a:pt x="6" y="82"/>
                  </a:cubicBezTo>
                  <a:cubicBezTo>
                    <a:pt x="6" y="87"/>
                    <a:pt x="0" y="95"/>
                    <a:pt x="9" y="97"/>
                  </a:cubicBezTo>
                  <a:cubicBezTo>
                    <a:pt x="13" y="66"/>
                    <a:pt x="11" y="27"/>
                    <a:pt x="9" y="1"/>
                  </a:cubicBezTo>
                  <a:cubicBezTo>
                    <a:pt x="4" y="0"/>
                    <a:pt x="4" y="3"/>
                    <a:pt x="2" y="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" name="Freeform 7"/>
            <p:cNvSpPr/>
            <p:nvPr/>
          </p:nvSpPr>
          <p:spPr bwMode="auto">
            <a:xfrm>
              <a:off x="5304619" y="3895592"/>
              <a:ext cx="34527" cy="259857"/>
            </a:xfrm>
            <a:custGeom>
              <a:avLst/>
              <a:gdLst>
                <a:gd name="T0" fmla="*/ 7 w 14"/>
                <a:gd name="T1" fmla="*/ 1 h 106"/>
                <a:gd name="T2" fmla="*/ 4 w 14"/>
                <a:gd name="T3" fmla="*/ 0 h 106"/>
                <a:gd name="T4" fmla="*/ 0 w 14"/>
                <a:gd name="T5" fmla="*/ 8 h 106"/>
                <a:gd name="T6" fmla="*/ 5 w 14"/>
                <a:gd name="T7" fmla="*/ 84 h 106"/>
                <a:gd name="T8" fmla="*/ 12 w 14"/>
                <a:gd name="T9" fmla="*/ 104 h 106"/>
                <a:gd name="T10" fmla="*/ 14 w 14"/>
                <a:gd name="T11" fmla="*/ 102 h 106"/>
                <a:gd name="T12" fmla="*/ 5 w 14"/>
                <a:gd name="T13" fmla="*/ 22 h 106"/>
                <a:gd name="T14" fmla="*/ 7 w 14"/>
                <a:gd name="T15" fmla="*/ 1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" h="106">
                  <a:moveTo>
                    <a:pt x="7" y="1"/>
                  </a:moveTo>
                  <a:cubicBezTo>
                    <a:pt x="5" y="1"/>
                    <a:pt x="5" y="0"/>
                    <a:pt x="4" y="0"/>
                  </a:cubicBezTo>
                  <a:cubicBezTo>
                    <a:pt x="2" y="3"/>
                    <a:pt x="3" y="8"/>
                    <a:pt x="0" y="8"/>
                  </a:cubicBezTo>
                  <a:cubicBezTo>
                    <a:pt x="0" y="39"/>
                    <a:pt x="1" y="62"/>
                    <a:pt x="5" y="84"/>
                  </a:cubicBezTo>
                  <a:cubicBezTo>
                    <a:pt x="3" y="88"/>
                    <a:pt x="2" y="106"/>
                    <a:pt x="12" y="104"/>
                  </a:cubicBezTo>
                  <a:cubicBezTo>
                    <a:pt x="12" y="103"/>
                    <a:pt x="13" y="103"/>
                    <a:pt x="14" y="102"/>
                  </a:cubicBezTo>
                  <a:cubicBezTo>
                    <a:pt x="5" y="80"/>
                    <a:pt x="10" y="51"/>
                    <a:pt x="5" y="22"/>
                  </a:cubicBezTo>
                  <a:cubicBezTo>
                    <a:pt x="8" y="20"/>
                    <a:pt x="6" y="11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" name="Freeform 8"/>
            <p:cNvSpPr/>
            <p:nvPr/>
          </p:nvSpPr>
          <p:spPr bwMode="auto">
            <a:xfrm>
              <a:off x="5568110" y="4617011"/>
              <a:ext cx="268942" cy="223513"/>
            </a:xfrm>
            <a:custGeom>
              <a:avLst/>
              <a:gdLst>
                <a:gd name="T0" fmla="*/ 107 w 109"/>
                <a:gd name="T1" fmla="*/ 81 h 91"/>
                <a:gd name="T2" fmla="*/ 96 w 109"/>
                <a:gd name="T3" fmla="*/ 79 h 91"/>
                <a:gd name="T4" fmla="*/ 95 w 109"/>
                <a:gd name="T5" fmla="*/ 76 h 91"/>
                <a:gd name="T6" fmla="*/ 75 w 109"/>
                <a:gd name="T7" fmla="*/ 66 h 91"/>
                <a:gd name="T8" fmla="*/ 74 w 109"/>
                <a:gd name="T9" fmla="*/ 61 h 91"/>
                <a:gd name="T10" fmla="*/ 25 w 109"/>
                <a:gd name="T11" fmla="*/ 28 h 91"/>
                <a:gd name="T12" fmla="*/ 2 w 109"/>
                <a:gd name="T13" fmla="*/ 0 h 91"/>
                <a:gd name="T14" fmla="*/ 4 w 109"/>
                <a:gd name="T15" fmla="*/ 12 h 91"/>
                <a:gd name="T16" fmla="*/ 98 w 109"/>
                <a:gd name="T17" fmla="*/ 85 h 91"/>
                <a:gd name="T18" fmla="*/ 100 w 109"/>
                <a:gd name="T19" fmla="*/ 90 h 91"/>
                <a:gd name="T20" fmla="*/ 107 w 109"/>
                <a:gd name="T21" fmla="*/ 91 h 91"/>
                <a:gd name="T22" fmla="*/ 107 w 109"/>
                <a:gd name="T23" fmla="*/ 81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9" h="91">
                  <a:moveTo>
                    <a:pt x="107" y="81"/>
                  </a:moveTo>
                  <a:cubicBezTo>
                    <a:pt x="101" y="81"/>
                    <a:pt x="100" y="79"/>
                    <a:pt x="96" y="79"/>
                  </a:cubicBezTo>
                  <a:cubicBezTo>
                    <a:pt x="95" y="76"/>
                    <a:pt x="99" y="75"/>
                    <a:pt x="95" y="76"/>
                  </a:cubicBezTo>
                  <a:cubicBezTo>
                    <a:pt x="88" y="73"/>
                    <a:pt x="84" y="66"/>
                    <a:pt x="75" y="66"/>
                  </a:cubicBezTo>
                  <a:cubicBezTo>
                    <a:pt x="75" y="64"/>
                    <a:pt x="75" y="62"/>
                    <a:pt x="74" y="61"/>
                  </a:cubicBezTo>
                  <a:cubicBezTo>
                    <a:pt x="54" y="54"/>
                    <a:pt x="40" y="41"/>
                    <a:pt x="25" y="28"/>
                  </a:cubicBezTo>
                  <a:cubicBezTo>
                    <a:pt x="19" y="17"/>
                    <a:pt x="11" y="8"/>
                    <a:pt x="2" y="0"/>
                  </a:cubicBezTo>
                  <a:cubicBezTo>
                    <a:pt x="0" y="3"/>
                    <a:pt x="5" y="7"/>
                    <a:pt x="4" y="12"/>
                  </a:cubicBezTo>
                  <a:cubicBezTo>
                    <a:pt x="28" y="43"/>
                    <a:pt x="62" y="65"/>
                    <a:pt x="98" y="85"/>
                  </a:cubicBezTo>
                  <a:cubicBezTo>
                    <a:pt x="97" y="88"/>
                    <a:pt x="102" y="86"/>
                    <a:pt x="100" y="90"/>
                  </a:cubicBezTo>
                  <a:cubicBezTo>
                    <a:pt x="103" y="89"/>
                    <a:pt x="105" y="91"/>
                    <a:pt x="107" y="91"/>
                  </a:cubicBezTo>
                  <a:cubicBezTo>
                    <a:pt x="109" y="86"/>
                    <a:pt x="105" y="86"/>
                    <a:pt x="107" y="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" name="Freeform 9"/>
            <p:cNvSpPr/>
            <p:nvPr/>
          </p:nvSpPr>
          <p:spPr bwMode="auto">
            <a:xfrm>
              <a:off x="6416732" y="4693332"/>
              <a:ext cx="276211" cy="154461"/>
            </a:xfrm>
            <a:custGeom>
              <a:avLst/>
              <a:gdLst>
                <a:gd name="T0" fmla="*/ 8 w 112"/>
                <a:gd name="T1" fmla="*/ 55 h 63"/>
                <a:gd name="T2" fmla="*/ 2 w 112"/>
                <a:gd name="T3" fmla="*/ 54 h 63"/>
                <a:gd name="T4" fmla="*/ 2 w 112"/>
                <a:gd name="T5" fmla="*/ 63 h 63"/>
                <a:gd name="T6" fmla="*/ 66 w 112"/>
                <a:gd name="T7" fmla="*/ 31 h 63"/>
                <a:gd name="T8" fmla="*/ 69 w 112"/>
                <a:gd name="T9" fmla="*/ 27 h 63"/>
                <a:gd name="T10" fmla="*/ 109 w 112"/>
                <a:gd name="T11" fmla="*/ 9 h 63"/>
                <a:gd name="T12" fmla="*/ 112 w 112"/>
                <a:gd name="T13" fmla="*/ 1 h 63"/>
                <a:gd name="T14" fmla="*/ 106 w 112"/>
                <a:gd name="T15" fmla="*/ 0 h 63"/>
                <a:gd name="T16" fmla="*/ 8 w 112"/>
                <a:gd name="T17" fmla="*/ 5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2" h="63">
                  <a:moveTo>
                    <a:pt x="8" y="55"/>
                  </a:moveTo>
                  <a:cubicBezTo>
                    <a:pt x="4" y="56"/>
                    <a:pt x="4" y="51"/>
                    <a:pt x="2" y="54"/>
                  </a:cubicBezTo>
                  <a:cubicBezTo>
                    <a:pt x="0" y="56"/>
                    <a:pt x="0" y="59"/>
                    <a:pt x="2" y="63"/>
                  </a:cubicBezTo>
                  <a:cubicBezTo>
                    <a:pt x="30" y="57"/>
                    <a:pt x="41" y="36"/>
                    <a:pt x="66" y="31"/>
                  </a:cubicBezTo>
                  <a:cubicBezTo>
                    <a:pt x="67" y="30"/>
                    <a:pt x="67" y="28"/>
                    <a:pt x="69" y="27"/>
                  </a:cubicBezTo>
                  <a:cubicBezTo>
                    <a:pt x="82" y="25"/>
                    <a:pt x="94" y="13"/>
                    <a:pt x="109" y="9"/>
                  </a:cubicBezTo>
                  <a:cubicBezTo>
                    <a:pt x="109" y="5"/>
                    <a:pt x="112" y="5"/>
                    <a:pt x="112" y="1"/>
                  </a:cubicBezTo>
                  <a:cubicBezTo>
                    <a:pt x="111" y="0"/>
                    <a:pt x="109" y="0"/>
                    <a:pt x="106" y="0"/>
                  </a:cubicBezTo>
                  <a:cubicBezTo>
                    <a:pt x="76" y="21"/>
                    <a:pt x="40" y="36"/>
                    <a:pt x="8" y="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" name="Freeform 10"/>
            <p:cNvSpPr/>
            <p:nvPr/>
          </p:nvSpPr>
          <p:spPr bwMode="auto">
            <a:xfrm>
              <a:off x="6029673" y="4971361"/>
              <a:ext cx="14537" cy="14537"/>
            </a:xfrm>
            <a:custGeom>
              <a:avLst/>
              <a:gdLst>
                <a:gd name="T0" fmla="*/ 0 w 6"/>
                <a:gd name="T1" fmla="*/ 6 h 6"/>
                <a:gd name="T2" fmla="*/ 6 w 6"/>
                <a:gd name="T3" fmla="*/ 0 h 6"/>
                <a:gd name="T4" fmla="*/ 0 w 6"/>
                <a:gd name="T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6">
                  <a:moveTo>
                    <a:pt x="0" y="6"/>
                  </a:moveTo>
                  <a:cubicBezTo>
                    <a:pt x="4" y="6"/>
                    <a:pt x="4" y="2"/>
                    <a:pt x="6" y="0"/>
                  </a:cubicBezTo>
                  <a:cubicBezTo>
                    <a:pt x="3" y="1"/>
                    <a:pt x="1" y="3"/>
                    <a:pt x="0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" name="Freeform 11"/>
            <p:cNvSpPr/>
            <p:nvPr/>
          </p:nvSpPr>
          <p:spPr bwMode="auto">
            <a:xfrm>
              <a:off x="5437273" y="3126926"/>
              <a:ext cx="261674" cy="334361"/>
            </a:xfrm>
            <a:custGeom>
              <a:avLst/>
              <a:gdLst>
                <a:gd name="T0" fmla="*/ 98 w 106"/>
                <a:gd name="T1" fmla="*/ 0 h 136"/>
                <a:gd name="T2" fmla="*/ 13 w 106"/>
                <a:gd name="T3" fmla="*/ 106 h 136"/>
                <a:gd name="T4" fmla="*/ 0 w 106"/>
                <a:gd name="T5" fmla="*/ 133 h 136"/>
                <a:gd name="T6" fmla="*/ 10 w 106"/>
                <a:gd name="T7" fmla="*/ 130 h 136"/>
                <a:gd name="T8" fmla="*/ 10 w 106"/>
                <a:gd name="T9" fmla="*/ 123 h 136"/>
                <a:gd name="T10" fmla="*/ 58 w 106"/>
                <a:gd name="T11" fmla="*/ 47 h 136"/>
                <a:gd name="T12" fmla="*/ 106 w 106"/>
                <a:gd name="T13" fmla="*/ 4 h 136"/>
                <a:gd name="T14" fmla="*/ 98 w 106"/>
                <a:gd name="T15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6" h="136">
                  <a:moveTo>
                    <a:pt x="98" y="0"/>
                  </a:moveTo>
                  <a:cubicBezTo>
                    <a:pt x="61" y="26"/>
                    <a:pt x="37" y="68"/>
                    <a:pt x="13" y="106"/>
                  </a:cubicBezTo>
                  <a:cubicBezTo>
                    <a:pt x="8" y="114"/>
                    <a:pt x="0" y="123"/>
                    <a:pt x="0" y="133"/>
                  </a:cubicBezTo>
                  <a:cubicBezTo>
                    <a:pt x="5" y="136"/>
                    <a:pt x="5" y="130"/>
                    <a:pt x="10" y="130"/>
                  </a:cubicBezTo>
                  <a:cubicBezTo>
                    <a:pt x="10" y="128"/>
                    <a:pt x="10" y="125"/>
                    <a:pt x="10" y="123"/>
                  </a:cubicBezTo>
                  <a:cubicBezTo>
                    <a:pt x="27" y="97"/>
                    <a:pt x="42" y="71"/>
                    <a:pt x="58" y="47"/>
                  </a:cubicBezTo>
                  <a:cubicBezTo>
                    <a:pt x="72" y="30"/>
                    <a:pt x="90" y="19"/>
                    <a:pt x="106" y="4"/>
                  </a:cubicBezTo>
                  <a:cubicBezTo>
                    <a:pt x="104" y="2"/>
                    <a:pt x="102" y="0"/>
                    <a:pt x="9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" name="Freeform 12"/>
            <p:cNvSpPr>
              <a:spLocks noEditPoints="1"/>
            </p:cNvSpPr>
            <p:nvPr/>
          </p:nvSpPr>
          <p:spPr bwMode="auto">
            <a:xfrm>
              <a:off x="5162879" y="3361342"/>
              <a:ext cx="170815" cy="239867"/>
            </a:xfrm>
            <a:custGeom>
              <a:avLst/>
              <a:gdLst>
                <a:gd name="T0" fmla="*/ 12 w 69"/>
                <a:gd name="T1" fmla="*/ 80 h 98"/>
                <a:gd name="T2" fmla="*/ 37 w 69"/>
                <a:gd name="T3" fmla="*/ 98 h 98"/>
                <a:gd name="T4" fmla="*/ 47 w 69"/>
                <a:gd name="T5" fmla="*/ 91 h 98"/>
                <a:gd name="T6" fmla="*/ 69 w 69"/>
                <a:gd name="T7" fmla="*/ 49 h 98"/>
                <a:gd name="T8" fmla="*/ 53 w 69"/>
                <a:gd name="T9" fmla="*/ 3 h 98"/>
                <a:gd name="T10" fmla="*/ 12 w 69"/>
                <a:gd name="T11" fmla="*/ 80 h 98"/>
                <a:gd name="T12" fmla="*/ 22 w 69"/>
                <a:gd name="T13" fmla="*/ 28 h 98"/>
                <a:gd name="T14" fmla="*/ 32 w 69"/>
                <a:gd name="T15" fmla="*/ 11 h 98"/>
                <a:gd name="T16" fmla="*/ 42 w 69"/>
                <a:gd name="T17" fmla="*/ 10 h 98"/>
                <a:gd name="T18" fmla="*/ 16 w 69"/>
                <a:gd name="T19" fmla="*/ 42 h 98"/>
                <a:gd name="T20" fmla="*/ 22 w 69"/>
                <a:gd name="T21" fmla="*/ 28 h 98"/>
                <a:gd name="T22" fmla="*/ 60 w 69"/>
                <a:gd name="T23" fmla="*/ 35 h 98"/>
                <a:gd name="T24" fmla="*/ 53 w 69"/>
                <a:gd name="T25" fmla="*/ 41 h 98"/>
                <a:gd name="T26" fmla="*/ 39 w 69"/>
                <a:gd name="T27" fmla="*/ 65 h 98"/>
                <a:gd name="T28" fmla="*/ 21 w 69"/>
                <a:gd name="T29" fmla="*/ 79 h 98"/>
                <a:gd name="T30" fmla="*/ 57 w 69"/>
                <a:gd name="T31" fmla="*/ 29 h 98"/>
                <a:gd name="T32" fmla="*/ 60 w 69"/>
                <a:gd name="T33" fmla="*/ 35 h 98"/>
                <a:gd name="T34" fmla="*/ 46 w 69"/>
                <a:gd name="T35" fmla="*/ 25 h 98"/>
                <a:gd name="T36" fmla="*/ 17 w 69"/>
                <a:gd name="T37" fmla="*/ 65 h 98"/>
                <a:gd name="T38" fmla="*/ 32 w 69"/>
                <a:gd name="T39" fmla="*/ 42 h 98"/>
                <a:gd name="T40" fmla="*/ 17 w 69"/>
                <a:gd name="T41" fmla="*/ 51 h 98"/>
                <a:gd name="T42" fmla="*/ 32 w 69"/>
                <a:gd name="T43" fmla="*/ 28 h 98"/>
                <a:gd name="T44" fmla="*/ 53 w 69"/>
                <a:gd name="T45" fmla="*/ 14 h 98"/>
                <a:gd name="T46" fmla="*/ 55 w 69"/>
                <a:gd name="T47" fmla="*/ 18 h 98"/>
                <a:gd name="T48" fmla="*/ 46 w 69"/>
                <a:gd name="T49" fmla="*/ 25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" h="98">
                  <a:moveTo>
                    <a:pt x="12" y="80"/>
                  </a:moveTo>
                  <a:cubicBezTo>
                    <a:pt x="20" y="86"/>
                    <a:pt x="26" y="94"/>
                    <a:pt x="37" y="98"/>
                  </a:cubicBezTo>
                  <a:cubicBezTo>
                    <a:pt x="37" y="92"/>
                    <a:pt x="43" y="92"/>
                    <a:pt x="47" y="91"/>
                  </a:cubicBezTo>
                  <a:cubicBezTo>
                    <a:pt x="59" y="81"/>
                    <a:pt x="65" y="67"/>
                    <a:pt x="69" y="49"/>
                  </a:cubicBezTo>
                  <a:cubicBezTo>
                    <a:pt x="63" y="31"/>
                    <a:pt x="66" y="15"/>
                    <a:pt x="53" y="3"/>
                  </a:cubicBezTo>
                  <a:cubicBezTo>
                    <a:pt x="11" y="0"/>
                    <a:pt x="0" y="44"/>
                    <a:pt x="12" y="80"/>
                  </a:cubicBezTo>
                  <a:close/>
                  <a:moveTo>
                    <a:pt x="22" y="28"/>
                  </a:moveTo>
                  <a:cubicBezTo>
                    <a:pt x="18" y="19"/>
                    <a:pt x="33" y="16"/>
                    <a:pt x="32" y="11"/>
                  </a:cubicBezTo>
                  <a:cubicBezTo>
                    <a:pt x="34" y="8"/>
                    <a:pt x="39" y="10"/>
                    <a:pt x="42" y="10"/>
                  </a:cubicBezTo>
                  <a:cubicBezTo>
                    <a:pt x="36" y="23"/>
                    <a:pt x="23" y="30"/>
                    <a:pt x="16" y="42"/>
                  </a:cubicBezTo>
                  <a:cubicBezTo>
                    <a:pt x="14" y="37"/>
                    <a:pt x="16" y="28"/>
                    <a:pt x="22" y="28"/>
                  </a:cubicBezTo>
                  <a:close/>
                  <a:moveTo>
                    <a:pt x="60" y="35"/>
                  </a:moveTo>
                  <a:cubicBezTo>
                    <a:pt x="59" y="39"/>
                    <a:pt x="55" y="39"/>
                    <a:pt x="53" y="41"/>
                  </a:cubicBezTo>
                  <a:cubicBezTo>
                    <a:pt x="50" y="51"/>
                    <a:pt x="41" y="54"/>
                    <a:pt x="39" y="65"/>
                  </a:cubicBezTo>
                  <a:cubicBezTo>
                    <a:pt x="33" y="69"/>
                    <a:pt x="31" y="85"/>
                    <a:pt x="21" y="79"/>
                  </a:cubicBezTo>
                  <a:cubicBezTo>
                    <a:pt x="31" y="60"/>
                    <a:pt x="43" y="44"/>
                    <a:pt x="57" y="29"/>
                  </a:cubicBezTo>
                  <a:cubicBezTo>
                    <a:pt x="60" y="28"/>
                    <a:pt x="60" y="32"/>
                    <a:pt x="60" y="35"/>
                  </a:cubicBezTo>
                  <a:close/>
                  <a:moveTo>
                    <a:pt x="46" y="25"/>
                  </a:moveTo>
                  <a:cubicBezTo>
                    <a:pt x="44" y="41"/>
                    <a:pt x="27" y="52"/>
                    <a:pt x="17" y="65"/>
                  </a:cubicBezTo>
                  <a:cubicBezTo>
                    <a:pt x="14" y="56"/>
                    <a:pt x="31" y="53"/>
                    <a:pt x="32" y="42"/>
                  </a:cubicBezTo>
                  <a:cubicBezTo>
                    <a:pt x="28" y="41"/>
                    <a:pt x="23" y="53"/>
                    <a:pt x="17" y="51"/>
                  </a:cubicBezTo>
                  <a:cubicBezTo>
                    <a:pt x="22" y="43"/>
                    <a:pt x="32" y="36"/>
                    <a:pt x="32" y="28"/>
                  </a:cubicBezTo>
                  <a:cubicBezTo>
                    <a:pt x="43" y="27"/>
                    <a:pt x="43" y="15"/>
                    <a:pt x="53" y="14"/>
                  </a:cubicBezTo>
                  <a:cubicBezTo>
                    <a:pt x="53" y="15"/>
                    <a:pt x="54" y="16"/>
                    <a:pt x="55" y="18"/>
                  </a:cubicBezTo>
                  <a:cubicBezTo>
                    <a:pt x="54" y="23"/>
                    <a:pt x="49" y="22"/>
                    <a:pt x="46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" name="Freeform 13"/>
            <p:cNvSpPr>
              <a:spLocks noEditPoints="1"/>
            </p:cNvSpPr>
            <p:nvPr/>
          </p:nvSpPr>
          <p:spPr bwMode="auto">
            <a:xfrm>
              <a:off x="6754727" y="3583037"/>
              <a:ext cx="448843" cy="201707"/>
            </a:xfrm>
            <a:custGeom>
              <a:avLst/>
              <a:gdLst>
                <a:gd name="T0" fmla="*/ 168 w 182"/>
                <a:gd name="T1" fmla="*/ 20 h 82"/>
                <a:gd name="T2" fmla="*/ 159 w 182"/>
                <a:gd name="T3" fmla="*/ 9 h 82"/>
                <a:gd name="T4" fmla="*/ 71 w 182"/>
                <a:gd name="T5" fmla="*/ 9 h 82"/>
                <a:gd name="T6" fmla="*/ 4 w 182"/>
                <a:gd name="T7" fmla="*/ 80 h 82"/>
                <a:gd name="T8" fmla="*/ 24 w 182"/>
                <a:gd name="T9" fmla="*/ 82 h 82"/>
                <a:gd name="T10" fmla="*/ 156 w 182"/>
                <a:gd name="T11" fmla="*/ 68 h 82"/>
                <a:gd name="T12" fmla="*/ 173 w 182"/>
                <a:gd name="T13" fmla="*/ 44 h 82"/>
                <a:gd name="T14" fmla="*/ 177 w 182"/>
                <a:gd name="T15" fmla="*/ 16 h 82"/>
                <a:gd name="T16" fmla="*/ 144 w 182"/>
                <a:gd name="T17" fmla="*/ 37 h 82"/>
                <a:gd name="T18" fmla="*/ 131 w 182"/>
                <a:gd name="T19" fmla="*/ 12 h 82"/>
                <a:gd name="T20" fmla="*/ 131 w 182"/>
                <a:gd name="T21" fmla="*/ 12 h 82"/>
                <a:gd name="T22" fmla="*/ 76 w 182"/>
                <a:gd name="T23" fmla="*/ 45 h 82"/>
                <a:gd name="T24" fmla="*/ 107 w 182"/>
                <a:gd name="T25" fmla="*/ 13 h 82"/>
                <a:gd name="T26" fmla="*/ 86 w 182"/>
                <a:gd name="T27" fmla="*/ 15 h 82"/>
                <a:gd name="T28" fmla="*/ 65 w 182"/>
                <a:gd name="T29" fmla="*/ 25 h 82"/>
                <a:gd name="T30" fmla="*/ 48 w 182"/>
                <a:gd name="T31" fmla="*/ 18 h 82"/>
                <a:gd name="T32" fmla="*/ 23 w 182"/>
                <a:gd name="T33" fmla="*/ 54 h 82"/>
                <a:gd name="T34" fmla="*/ 29 w 182"/>
                <a:gd name="T35" fmla="*/ 40 h 82"/>
                <a:gd name="T36" fmla="*/ 12 w 182"/>
                <a:gd name="T37" fmla="*/ 57 h 82"/>
                <a:gd name="T38" fmla="*/ 12 w 182"/>
                <a:gd name="T39" fmla="*/ 57 h 82"/>
                <a:gd name="T40" fmla="*/ 19 w 182"/>
                <a:gd name="T41" fmla="*/ 68 h 82"/>
                <a:gd name="T42" fmla="*/ 54 w 182"/>
                <a:gd name="T43" fmla="*/ 27 h 82"/>
                <a:gd name="T44" fmla="*/ 25 w 182"/>
                <a:gd name="T45" fmla="*/ 66 h 82"/>
                <a:gd name="T46" fmla="*/ 71 w 182"/>
                <a:gd name="T47" fmla="*/ 33 h 82"/>
                <a:gd name="T48" fmla="*/ 67 w 182"/>
                <a:gd name="T49" fmla="*/ 62 h 82"/>
                <a:gd name="T50" fmla="*/ 73 w 182"/>
                <a:gd name="T51" fmla="*/ 63 h 82"/>
                <a:gd name="T52" fmla="*/ 94 w 182"/>
                <a:gd name="T53" fmla="*/ 62 h 82"/>
                <a:gd name="T54" fmla="*/ 122 w 182"/>
                <a:gd name="T55" fmla="*/ 23 h 82"/>
                <a:gd name="T56" fmla="*/ 94 w 182"/>
                <a:gd name="T57" fmla="*/ 62 h 82"/>
                <a:gd name="T58" fmla="*/ 141 w 182"/>
                <a:gd name="T59" fmla="*/ 12 h 82"/>
                <a:gd name="T60" fmla="*/ 106 w 182"/>
                <a:gd name="T61" fmla="*/ 56 h 82"/>
                <a:gd name="T62" fmla="*/ 110 w 182"/>
                <a:gd name="T63" fmla="*/ 63 h 82"/>
                <a:gd name="T64" fmla="*/ 120 w 182"/>
                <a:gd name="T65" fmla="*/ 62 h 82"/>
                <a:gd name="T66" fmla="*/ 141 w 182"/>
                <a:gd name="T67" fmla="*/ 61 h 82"/>
                <a:gd name="T68" fmla="*/ 160 w 182"/>
                <a:gd name="T69" fmla="*/ 28 h 82"/>
                <a:gd name="T70" fmla="*/ 141 w 182"/>
                <a:gd name="T71" fmla="*/ 61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82" h="82">
                  <a:moveTo>
                    <a:pt x="177" y="16"/>
                  </a:moveTo>
                  <a:cubicBezTo>
                    <a:pt x="174" y="13"/>
                    <a:pt x="172" y="20"/>
                    <a:pt x="168" y="20"/>
                  </a:cubicBezTo>
                  <a:cubicBezTo>
                    <a:pt x="166" y="15"/>
                    <a:pt x="167" y="11"/>
                    <a:pt x="165" y="7"/>
                  </a:cubicBezTo>
                  <a:cubicBezTo>
                    <a:pt x="161" y="6"/>
                    <a:pt x="161" y="8"/>
                    <a:pt x="159" y="9"/>
                  </a:cubicBezTo>
                  <a:cubicBezTo>
                    <a:pt x="137" y="0"/>
                    <a:pt x="109" y="7"/>
                    <a:pt x="82" y="9"/>
                  </a:cubicBezTo>
                  <a:cubicBezTo>
                    <a:pt x="78" y="9"/>
                    <a:pt x="75" y="8"/>
                    <a:pt x="71" y="9"/>
                  </a:cubicBezTo>
                  <a:cubicBezTo>
                    <a:pt x="53" y="11"/>
                    <a:pt x="28" y="13"/>
                    <a:pt x="16" y="22"/>
                  </a:cubicBezTo>
                  <a:cubicBezTo>
                    <a:pt x="0" y="34"/>
                    <a:pt x="4" y="57"/>
                    <a:pt x="4" y="80"/>
                  </a:cubicBezTo>
                  <a:cubicBezTo>
                    <a:pt x="9" y="79"/>
                    <a:pt x="13" y="77"/>
                    <a:pt x="19" y="77"/>
                  </a:cubicBezTo>
                  <a:cubicBezTo>
                    <a:pt x="21" y="78"/>
                    <a:pt x="20" y="82"/>
                    <a:pt x="24" y="82"/>
                  </a:cubicBezTo>
                  <a:cubicBezTo>
                    <a:pt x="38" y="67"/>
                    <a:pt x="70" y="67"/>
                    <a:pt x="95" y="72"/>
                  </a:cubicBezTo>
                  <a:cubicBezTo>
                    <a:pt x="116" y="67"/>
                    <a:pt x="132" y="70"/>
                    <a:pt x="156" y="68"/>
                  </a:cubicBezTo>
                  <a:cubicBezTo>
                    <a:pt x="160" y="69"/>
                    <a:pt x="163" y="76"/>
                    <a:pt x="167" y="75"/>
                  </a:cubicBezTo>
                  <a:cubicBezTo>
                    <a:pt x="175" y="70"/>
                    <a:pt x="178" y="54"/>
                    <a:pt x="173" y="44"/>
                  </a:cubicBezTo>
                  <a:cubicBezTo>
                    <a:pt x="178" y="40"/>
                    <a:pt x="171" y="36"/>
                    <a:pt x="172" y="28"/>
                  </a:cubicBezTo>
                  <a:cubicBezTo>
                    <a:pt x="174" y="24"/>
                    <a:pt x="182" y="20"/>
                    <a:pt x="177" y="16"/>
                  </a:cubicBezTo>
                  <a:close/>
                  <a:moveTo>
                    <a:pt x="161" y="24"/>
                  </a:moveTo>
                  <a:cubicBezTo>
                    <a:pt x="156" y="30"/>
                    <a:pt x="151" y="34"/>
                    <a:pt x="144" y="37"/>
                  </a:cubicBezTo>
                  <a:cubicBezTo>
                    <a:pt x="147" y="32"/>
                    <a:pt x="156" y="14"/>
                    <a:pt x="161" y="24"/>
                  </a:cubicBezTo>
                  <a:close/>
                  <a:moveTo>
                    <a:pt x="131" y="12"/>
                  </a:moveTo>
                  <a:cubicBezTo>
                    <a:pt x="122" y="22"/>
                    <a:pt x="111" y="30"/>
                    <a:pt x="101" y="40"/>
                  </a:cubicBezTo>
                  <a:cubicBezTo>
                    <a:pt x="107" y="31"/>
                    <a:pt x="112" y="11"/>
                    <a:pt x="131" y="12"/>
                  </a:cubicBezTo>
                  <a:close/>
                  <a:moveTo>
                    <a:pt x="107" y="13"/>
                  </a:moveTo>
                  <a:cubicBezTo>
                    <a:pt x="97" y="24"/>
                    <a:pt x="85" y="33"/>
                    <a:pt x="76" y="45"/>
                  </a:cubicBezTo>
                  <a:cubicBezTo>
                    <a:pt x="77" y="33"/>
                    <a:pt x="93" y="25"/>
                    <a:pt x="96" y="14"/>
                  </a:cubicBezTo>
                  <a:cubicBezTo>
                    <a:pt x="100" y="13"/>
                    <a:pt x="101" y="13"/>
                    <a:pt x="107" y="13"/>
                  </a:cubicBezTo>
                  <a:close/>
                  <a:moveTo>
                    <a:pt x="71" y="15"/>
                  </a:moveTo>
                  <a:cubicBezTo>
                    <a:pt x="76" y="16"/>
                    <a:pt x="79" y="14"/>
                    <a:pt x="86" y="15"/>
                  </a:cubicBezTo>
                  <a:cubicBezTo>
                    <a:pt x="74" y="24"/>
                    <a:pt x="64" y="35"/>
                    <a:pt x="54" y="45"/>
                  </a:cubicBezTo>
                  <a:cubicBezTo>
                    <a:pt x="52" y="41"/>
                    <a:pt x="66" y="31"/>
                    <a:pt x="65" y="25"/>
                  </a:cubicBezTo>
                  <a:cubicBezTo>
                    <a:pt x="68" y="22"/>
                    <a:pt x="71" y="19"/>
                    <a:pt x="71" y="15"/>
                  </a:cubicBezTo>
                  <a:close/>
                  <a:moveTo>
                    <a:pt x="48" y="18"/>
                  </a:moveTo>
                  <a:cubicBezTo>
                    <a:pt x="53" y="19"/>
                    <a:pt x="56" y="15"/>
                    <a:pt x="59" y="18"/>
                  </a:cubicBezTo>
                  <a:cubicBezTo>
                    <a:pt x="47" y="30"/>
                    <a:pt x="34" y="44"/>
                    <a:pt x="23" y="54"/>
                  </a:cubicBezTo>
                  <a:cubicBezTo>
                    <a:pt x="22" y="53"/>
                    <a:pt x="23" y="52"/>
                    <a:pt x="22" y="49"/>
                  </a:cubicBezTo>
                  <a:cubicBezTo>
                    <a:pt x="27" y="48"/>
                    <a:pt x="31" y="44"/>
                    <a:pt x="29" y="40"/>
                  </a:cubicBezTo>
                  <a:cubicBezTo>
                    <a:pt x="39" y="37"/>
                    <a:pt x="47" y="27"/>
                    <a:pt x="48" y="18"/>
                  </a:cubicBezTo>
                  <a:close/>
                  <a:moveTo>
                    <a:pt x="12" y="57"/>
                  </a:moveTo>
                  <a:cubicBezTo>
                    <a:pt x="2" y="37"/>
                    <a:pt x="24" y="24"/>
                    <a:pt x="41" y="20"/>
                  </a:cubicBezTo>
                  <a:cubicBezTo>
                    <a:pt x="35" y="32"/>
                    <a:pt x="19" y="43"/>
                    <a:pt x="12" y="57"/>
                  </a:cubicBezTo>
                  <a:close/>
                  <a:moveTo>
                    <a:pt x="25" y="66"/>
                  </a:moveTo>
                  <a:cubicBezTo>
                    <a:pt x="22" y="66"/>
                    <a:pt x="22" y="68"/>
                    <a:pt x="19" y="68"/>
                  </a:cubicBezTo>
                  <a:cubicBezTo>
                    <a:pt x="22" y="59"/>
                    <a:pt x="28" y="54"/>
                    <a:pt x="35" y="48"/>
                  </a:cubicBezTo>
                  <a:cubicBezTo>
                    <a:pt x="40" y="40"/>
                    <a:pt x="47" y="33"/>
                    <a:pt x="54" y="27"/>
                  </a:cubicBezTo>
                  <a:cubicBezTo>
                    <a:pt x="58" y="32"/>
                    <a:pt x="46" y="38"/>
                    <a:pt x="45" y="45"/>
                  </a:cubicBezTo>
                  <a:cubicBezTo>
                    <a:pt x="37" y="51"/>
                    <a:pt x="31" y="59"/>
                    <a:pt x="25" y="66"/>
                  </a:cubicBezTo>
                  <a:close/>
                  <a:moveTo>
                    <a:pt x="41" y="64"/>
                  </a:moveTo>
                  <a:cubicBezTo>
                    <a:pt x="49" y="52"/>
                    <a:pt x="59" y="41"/>
                    <a:pt x="71" y="33"/>
                  </a:cubicBezTo>
                  <a:cubicBezTo>
                    <a:pt x="66" y="43"/>
                    <a:pt x="57" y="64"/>
                    <a:pt x="41" y="64"/>
                  </a:cubicBezTo>
                  <a:close/>
                  <a:moveTo>
                    <a:pt x="67" y="62"/>
                  </a:moveTo>
                  <a:cubicBezTo>
                    <a:pt x="77" y="45"/>
                    <a:pt x="89" y="31"/>
                    <a:pt x="104" y="20"/>
                  </a:cubicBezTo>
                  <a:cubicBezTo>
                    <a:pt x="97" y="37"/>
                    <a:pt x="81" y="46"/>
                    <a:pt x="73" y="63"/>
                  </a:cubicBezTo>
                  <a:cubicBezTo>
                    <a:pt x="70" y="64"/>
                    <a:pt x="71" y="62"/>
                    <a:pt x="67" y="62"/>
                  </a:cubicBezTo>
                  <a:close/>
                  <a:moveTo>
                    <a:pt x="94" y="62"/>
                  </a:moveTo>
                  <a:cubicBezTo>
                    <a:pt x="90" y="64"/>
                    <a:pt x="89" y="62"/>
                    <a:pt x="86" y="63"/>
                  </a:cubicBezTo>
                  <a:cubicBezTo>
                    <a:pt x="97" y="48"/>
                    <a:pt x="108" y="37"/>
                    <a:pt x="122" y="23"/>
                  </a:cubicBezTo>
                  <a:cubicBezTo>
                    <a:pt x="123" y="23"/>
                    <a:pt x="123" y="25"/>
                    <a:pt x="123" y="26"/>
                  </a:cubicBezTo>
                  <a:cubicBezTo>
                    <a:pt x="112" y="36"/>
                    <a:pt x="101" y="48"/>
                    <a:pt x="94" y="62"/>
                  </a:cubicBezTo>
                  <a:close/>
                  <a:moveTo>
                    <a:pt x="127" y="28"/>
                  </a:moveTo>
                  <a:cubicBezTo>
                    <a:pt x="132" y="26"/>
                    <a:pt x="138" y="18"/>
                    <a:pt x="141" y="12"/>
                  </a:cubicBezTo>
                  <a:cubicBezTo>
                    <a:pt x="143" y="13"/>
                    <a:pt x="147" y="13"/>
                    <a:pt x="149" y="14"/>
                  </a:cubicBezTo>
                  <a:cubicBezTo>
                    <a:pt x="137" y="30"/>
                    <a:pt x="122" y="44"/>
                    <a:pt x="106" y="56"/>
                  </a:cubicBezTo>
                  <a:cubicBezTo>
                    <a:pt x="107" y="50"/>
                    <a:pt x="124" y="36"/>
                    <a:pt x="127" y="28"/>
                  </a:cubicBezTo>
                  <a:close/>
                  <a:moveTo>
                    <a:pt x="110" y="63"/>
                  </a:moveTo>
                  <a:cubicBezTo>
                    <a:pt x="113" y="48"/>
                    <a:pt x="128" y="44"/>
                    <a:pt x="136" y="32"/>
                  </a:cubicBezTo>
                  <a:cubicBezTo>
                    <a:pt x="136" y="43"/>
                    <a:pt x="125" y="52"/>
                    <a:pt x="120" y="62"/>
                  </a:cubicBezTo>
                  <a:cubicBezTo>
                    <a:pt x="115" y="63"/>
                    <a:pt x="114" y="62"/>
                    <a:pt x="110" y="63"/>
                  </a:cubicBezTo>
                  <a:close/>
                  <a:moveTo>
                    <a:pt x="141" y="61"/>
                  </a:moveTo>
                  <a:cubicBezTo>
                    <a:pt x="137" y="62"/>
                    <a:pt x="137" y="62"/>
                    <a:pt x="132" y="61"/>
                  </a:cubicBezTo>
                  <a:cubicBezTo>
                    <a:pt x="140" y="49"/>
                    <a:pt x="149" y="37"/>
                    <a:pt x="160" y="28"/>
                  </a:cubicBezTo>
                  <a:cubicBezTo>
                    <a:pt x="161" y="28"/>
                    <a:pt x="161" y="29"/>
                    <a:pt x="162" y="30"/>
                  </a:cubicBezTo>
                  <a:cubicBezTo>
                    <a:pt x="155" y="40"/>
                    <a:pt x="148" y="51"/>
                    <a:pt x="141" y="6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" name="Freeform 14"/>
            <p:cNvSpPr>
              <a:spLocks noEditPoints="1"/>
            </p:cNvSpPr>
            <p:nvPr/>
          </p:nvSpPr>
          <p:spPr bwMode="auto">
            <a:xfrm>
              <a:off x="4988430" y="3633918"/>
              <a:ext cx="519713" cy="223513"/>
            </a:xfrm>
            <a:custGeom>
              <a:avLst/>
              <a:gdLst>
                <a:gd name="T0" fmla="*/ 153 w 211"/>
                <a:gd name="T1" fmla="*/ 1 h 91"/>
                <a:gd name="T2" fmla="*/ 6 w 211"/>
                <a:gd name="T3" fmla="*/ 43 h 91"/>
                <a:gd name="T4" fmla="*/ 4 w 211"/>
                <a:gd name="T5" fmla="*/ 86 h 91"/>
                <a:gd name="T6" fmla="*/ 18 w 211"/>
                <a:gd name="T7" fmla="*/ 91 h 91"/>
                <a:gd name="T8" fmla="*/ 92 w 211"/>
                <a:gd name="T9" fmla="*/ 78 h 91"/>
                <a:gd name="T10" fmla="*/ 137 w 211"/>
                <a:gd name="T11" fmla="*/ 74 h 91"/>
                <a:gd name="T12" fmla="*/ 149 w 211"/>
                <a:gd name="T13" fmla="*/ 77 h 91"/>
                <a:gd name="T14" fmla="*/ 157 w 211"/>
                <a:gd name="T15" fmla="*/ 72 h 91"/>
                <a:gd name="T16" fmla="*/ 183 w 211"/>
                <a:gd name="T17" fmla="*/ 72 h 91"/>
                <a:gd name="T18" fmla="*/ 192 w 211"/>
                <a:gd name="T19" fmla="*/ 69 h 91"/>
                <a:gd name="T20" fmla="*/ 199 w 211"/>
                <a:gd name="T21" fmla="*/ 87 h 91"/>
                <a:gd name="T22" fmla="*/ 211 w 211"/>
                <a:gd name="T23" fmla="*/ 30 h 91"/>
                <a:gd name="T24" fmla="*/ 62 w 211"/>
                <a:gd name="T25" fmla="*/ 20 h 91"/>
                <a:gd name="T26" fmla="*/ 41 w 211"/>
                <a:gd name="T27" fmla="*/ 33 h 91"/>
                <a:gd name="T28" fmla="*/ 9 w 211"/>
                <a:gd name="T29" fmla="*/ 63 h 91"/>
                <a:gd name="T30" fmla="*/ 38 w 211"/>
                <a:gd name="T31" fmla="*/ 27 h 91"/>
                <a:gd name="T32" fmla="*/ 17 w 211"/>
                <a:gd name="T33" fmla="*/ 78 h 91"/>
                <a:gd name="T34" fmla="*/ 17 w 211"/>
                <a:gd name="T35" fmla="*/ 78 h 91"/>
                <a:gd name="T36" fmla="*/ 30 w 211"/>
                <a:gd name="T37" fmla="*/ 78 h 91"/>
                <a:gd name="T38" fmla="*/ 68 w 211"/>
                <a:gd name="T39" fmla="*/ 26 h 91"/>
                <a:gd name="T40" fmla="*/ 88 w 211"/>
                <a:gd name="T41" fmla="*/ 14 h 91"/>
                <a:gd name="T42" fmla="*/ 44 w 211"/>
                <a:gd name="T43" fmla="*/ 78 h 91"/>
                <a:gd name="T44" fmla="*/ 59 w 211"/>
                <a:gd name="T45" fmla="*/ 60 h 91"/>
                <a:gd name="T46" fmla="*/ 97 w 211"/>
                <a:gd name="T47" fmla="*/ 16 h 91"/>
                <a:gd name="T48" fmla="*/ 115 w 211"/>
                <a:gd name="T49" fmla="*/ 11 h 91"/>
                <a:gd name="T50" fmla="*/ 53 w 211"/>
                <a:gd name="T51" fmla="*/ 72 h 91"/>
                <a:gd name="T52" fmla="*/ 82 w 211"/>
                <a:gd name="T53" fmla="*/ 73 h 91"/>
                <a:gd name="T54" fmla="*/ 76 w 211"/>
                <a:gd name="T55" fmla="*/ 69 h 91"/>
                <a:gd name="T56" fmla="*/ 126 w 211"/>
                <a:gd name="T57" fmla="*/ 9 h 91"/>
                <a:gd name="T58" fmla="*/ 125 w 211"/>
                <a:gd name="T59" fmla="*/ 23 h 91"/>
                <a:gd name="T60" fmla="*/ 93 w 211"/>
                <a:gd name="T61" fmla="*/ 73 h 91"/>
                <a:gd name="T62" fmla="*/ 136 w 211"/>
                <a:gd name="T63" fmla="*/ 41 h 91"/>
                <a:gd name="T64" fmla="*/ 141 w 211"/>
                <a:gd name="T65" fmla="*/ 67 h 91"/>
                <a:gd name="T66" fmla="*/ 159 w 211"/>
                <a:gd name="T67" fmla="*/ 33 h 91"/>
                <a:gd name="T68" fmla="*/ 159 w 211"/>
                <a:gd name="T69" fmla="*/ 23 h 91"/>
                <a:gd name="T70" fmla="*/ 133 w 211"/>
                <a:gd name="T71" fmla="*/ 29 h 91"/>
                <a:gd name="T72" fmla="*/ 179 w 211"/>
                <a:gd name="T73" fmla="*/ 12 h 91"/>
                <a:gd name="T74" fmla="*/ 160 w 211"/>
                <a:gd name="T75" fmla="*/ 66 h 91"/>
                <a:gd name="T76" fmla="*/ 184 w 211"/>
                <a:gd name="T77" fmla="*/ 16 h 91"/>
                <a:gd name="T78" fmla="*/ 192 w 211"/>
                <a:gd name="T79" fmla="*/ 22 h 91"/>
                <a:gd name="T80" fmla="*/ 170 w 211"/>
                <a:gd name="T81" fmla="*/ 63 h 91"/>
                <a:gd name="T82" fmla="*/ 170 w 211"/>
                <a:gd name="T83" fmla="*/ 63 h 91"/>
                <a:gd name="T84" fmla="*/ 193 w 211"/>
                <a:gd name="T85" fmla="*/ 62 h 91"/>
                <a:gd name="T86" fmla="*/ 196 w 211"/>
                <a:gd name="T87" fmla="*/ 56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11" h="91">
                  <a:moveTo>
                    <a:pt x="202" y="30"/>
                  </a:moveTo>
                  <a:cubicBezTo>
                    <a:pt x="204" y="5"/>
                    <a:pt x="179" y="2"/>
                    <a:pt x="153" y="1"/>
                  </a:cubicBezTo>
                  <a:cubicBezTo>
                    <a:pt x="120" y="0"/>
                    <a:pt x="74" y="11"/>
                    <a:pt x="51" y="12"/>
                  </a:cubicBezTo>
                  <a:cubicBezTo>
                    <a:pt x="36" y="22"/>
                    <a:pt x="15" y="27"/>
                    <a:pt x="6" y="43"/>
                  </a:cubicBezTo>
                  <a:cubicBezTo>
                    <a:pt x="4" y="56"/>
                    <a:pt x="4" y="62"/>
                    <a:pt x="5" y="76"/>
                  </a:cubicBezTo>
                  <a:cubicBezTo>
                    <a:pt x="4" y="79"/>
                    <a:pt x="0" y="83"/>
                    <a:pt x="4" y="86"/>
                  </a:cubicBezTo>
                  <a:cubicBezTo>
                    <a:pt x="4" y="87"/>
                    <a:pt x="9" y="84"/>
                    <a:pt x="11" y="84"/>
                  </a:cubicBezTo>
                  <a:cubicBezTo>
                    <a:pt x="13" y="87"/>
                    <a:pt x="15" y="89"/>
                    <a:pt x="18" y="91"/>
                  </a:cubicBezTo>
                  <a:cubicBezTo>
                    <a:pt x="26" y="87"/>
                    <a:pt x="33" y="83"/>
                    <a:pt x="45" y="88"/>
                  </a:cubicBezTo>
                  <a:cubicBezTo>
                    <a:pt x="54" y="77"/>
                    <a:pt x="78" y="83"/>
                    <a:pt x="92" y="78"/>
                  </a:cubicBezTo>
                  <a:cubicBezTo>
                    <a:pt x="95" y="77"/>
                    <a:pt x="94" y="81"/>
                    <a:pt x="96" y="81"/>
                  </a:cubicBezTo>
                  <a:cubicBezTo>
                    <a:pt x="106" y="75"/>
                    <a:pt x="123" y="76"/>
                    <a:pt x="137" y="74"/>
                  </a:cubicBezTo>
                  <a:cubicBezTo>
                    <a:pt x="134" y="79"/>
                    <a:pt x="135" y="82"/>
                    <a:pt x="139" y="86"/>
                  </a:cubicBezTo>
                  <a:cubicBezTo>
                    <a:pt x="142" y="83"/>
                    <a:pt x="148" y="83"/>
                    <a:pt x="149" y="77"/>
                  </a:cubicBezTo>
                  <a:cubicBezTo>
                    <a:pt x="149" y="74"/>
                    <a:pt x="143" y="78"/>
                    <a:pt x="144" y="75"/>
                  </a:cubicBezTo>
                  <a:cubicBezTo>
                    <a:pt x="146" y="72"/>
                    <a:pt x="151" y="72"/>
                    <a:pt x="157" y="72"/>
                  </a:cubicBezTo>
                  <a:cubicBezTo>
                    <a:pt x="159" y="73"/>
                    <a:pt x="158" y="77"/>
                    <a:pt x="161" y="77"/>
                  </a:cubicBezTo>
                  <a:cubicBezTo>
                    <a:pt x="166" y="73"/>
                    <a:pt x="175" y="73"/>
                    <a:pt x="183" y="72"/>
                  </a:cubicBezTo>
                  <a:cubicBezTo>
                    <a:pt x="183" y="75"/>
                    <a:pt x="183" y="77"/>
                    <a:pt x="186" y="77"/>
                  </a:cubicBezTo>
                  <a:cubicBezTo>
                    <a:pt x="189" y="75"/>
                    <a:pt x="187" y="68"/>
                    <a:pt x="192" y="69"/>
                  </a:cubicBezTo>
                  <a:cubicBezTo>
                    <a:pt x="195" y="69"/>
                    <a:pt x="197" y="69"/>
                    <a:pt x="197" y="71"/>
                  </a:cubicBezTo>
                  <a:cubicBezTo>
                    <a:pt x="196" y="76"/>
                    <a:pt x="193" y="84"/>
                    <a:pt x="199" y="87"/>
                  </a:cubicBezTo>
                  <a:cubicBezTo>
                    <a:pt x="206" y="75"/>
                    <a:pt x="208" y="54"/>
                    <a:pt x="204" y="39"/>
                  </a:cubicBezTo>
                  <a:cubicBezTo>
                    <a:pt x="208" y="37"/>
                    <a:pt x="211" y="34"/>
                    <a:pt x="211" y="30"/>
                  </a:cubicBezTo>
                  <a:cubicBezTo>
                    <a:pt x="207" y="29"/>
                    <a:pt x="204" y="32"/>
                    <a:pt x="202" y="30"/>
                  </a:cubicBezTo>
                  <a:close/>
                  <a:moveTo>
                    <a:pt x="62" y="20"/>
                  </a:moveTo>
                  <a:cubicBezTo>
                    <a:pt x="49" y="36"/>
                    <a:pt x="35" y="50"/>
                    <a:pt x="21" y="65"/>
                  </a:cubicBezTo>
                  <a:cubicBezTo>
                    <a:pt x="26" y="57"/>
                    <a:pt x="33" y="44"/>
                    <a:pt x="41" y="33"/>
                  </a:cubicBezTo>
                  <a:cubicBezTo>
                    <a:pt x="47" y="25"/>
                    <a:pt x="50" y="20"/>
                    <a:pt x="62" y="20"/>
                  </a:cubicBezTo>
                  <a:close/>
                  <a:moveTo>
                    <a:pt x="9" y="63"/>
                  </a:moveTo>
                  <a:cubicBezTo>
                    <a:pt x="10" y="59"/>
                    <a:pt x="14" y="54"/>
                    <a:pt x="10" y="52"/>
                  </a:cubicBezTo>
                  <a:cubicBezTo>
                    <a:pt x="16" y="39"/>
                    <a:pt x="25" y="31"/>
                    <a:pt x="38" y="27"/>
                  </a:cubicBezTo>
                  <a:cubicBezTo>
                    <a:pt x="29" y="39"/>
                    <a:pt x="21" y="59"/>
                    <a:pt x="9" y="63"/>
                  </a:cubicBezTo>
                  <a:close/>
                  <a:moveTo>
                    <a:pt x="17" y="78"/>
                  </a:moveTo>
                  <a:cubicBezTo>
                    <a:pt x="26" y="64"/>
                    <a:pt x="37" y="51"/>
                    <a:pt x="49" y="40"/>
                  </a:cubicBezTo>
                  <a:cubicBezTo>
                    <a:pt x="45" y="55"/>
                    <a:pt x="28" y="71"/>
                    <a:pt x="17" y="78"/>
                  </a:cubicBezTo>
                  <a:close/>
                  <a:moveTo>
                    <a:pt x="44" y="78"/>
                  </a:moveTo>
                  <a:cubicBezTo>
                    <a:pt x="38" y="77"/>
                    <a:pt x="35" y="80"/>
                    <a:pt x="30" y="78"/>
                  </a:cubicBezTo>
                  <a:cubicBezTo>
                    <a:pt x="33" y="70"/>
                    <a:pt x="44" y="63"/>
                    <a:pt x="50" y="56"/>
                  </a:cubicBezTo>
                  <a:cubicBezTo>
                    <a:pt x="55" y="45"/>
                    <a:pt x="60" y="34"/>
                    <a:pt x="68" y="26"/>
                  </a:cubicBezTo>
                  <a:cubicBezTo>
                    <a:pt x="68" y="22"/>
                    <a:pt x="71" y="20"/>
                    <a:pt x="72" y="16"/>
                  </a:cubicBezTo>
                  <a:cubicBezTo>
                    <a:pt x="78" y="16"/>
                    <a:pt x="82" y="14"/>
                    <a:pt x="88" y="14"/>
                  </a:cubicBezTo>
                  <a:cubicBezTo>
                    <a:pt x="85" y="26"/>
                    <a:pt x="73" y="29"/>
                    <a:pt x="71" y="41"/>
                  </a:cubicBezTo>
                  <a:cubicBezTo>
                    <a:pt x="59" y="51"/>
                    <a:pt x="52" y="65"/>
                    <a:pt x="44" y="78"/>
                  </a:cubicBezTo>
                  <a:close/>
                  <a:moveTo>
                    <a:pt x="53" y="72"/>
                  </a:moveTo>
                  <a:cubicBezTo>
                    <a:pt x="55" y="66"/>
                    <a:pt x="60" y="67"/>
                    <a:pt x="59" y="60"/>
                  </a:cubicBezTo>
                  <a:cubicBezTo>
                    <a:pt x="60" y="59"/>
                    <a:pt x="61" y="58"/>
                    <a:pt x="64" y="59"/>
                  </a:cubicBezTo>
                  <a:cubicBezTo>
                    <a:pt x="72" y="41"/>
                    <a:pt x="86" y="31"/>
                    <a:pt x="97" y="16"/>
                  </a:cubicBezTo>
                  <a:cubicBezTo>
                    <a:pt x="97" y="14"/>
                    <a:pt x="96" y="14"/>
                    <a:pt x="96" y="12"/>
                  </a:cubicBezTo>
                  <a:cubicBezTo>
                    <a:pt x="103" y="14"/>
                    <a:pt x="107" y="10"/>
                    <a:pt x="115" y="11"/>
                  </a:cubicBezTo>
                  <a:cubicBezTo>
                    <a:pt x="101" y="34"/>
                    <a:pt x="79" y="48"/>
                    <a:pt x="68" y="74"/>
                  </a:cubicBezTo>
                  <a:cubicBezTo>
                    <a:pt x="61" y="77"/>
                    <a:pt x="56" y="73"/>
                    <a:pt x="53" y="72"/>
                  </a:cubicBezTo>
                  <a:close/>
                  <a:moveTo>
                    <a:pt x="93" y="73"/>
                  </a:moveTo>
                  <a:cubicBezTo>
                    <a:pt x="89" y="72"/>
                    <a:pt x="84" y="74"/>
                    <a:pt x="82" y="73"/>
                  </a:cubicBezTo>
                  <a:cubicBezTo>
                    <a:pt x="88" y="64"/>
                    <a:pt x="94" y="56"/>
                    <a:pt x="101" y="49"/>
                  </a:cubicBezTo>
                  <a:cubicBezTo>
                    <a:pt x="89" y="51"/>
                    <a:pt x="86" y="67"/>
                    <a:pt x="76" y="69"/>
                  </a:cubicBezTo>
                  <a:cubicBezTo>
                    <a:pt x="84" y="54"/>
                    <a:pt x="100" y="46"/>
                    <a:pt x="104" y="32"/>
                  </a:cubicBezTo>
                  <a:cubicBezTo>
                    <a:pt x="113" y="26"/>
                    <a:pt x="120" y="18"/>
                    <a:pt x="126" y="9"/>
                  </a:cubicBezTo>
                  <a:cubicBezTo>
                    <a:pt x="131" y="10"/>
                    <a:pt x="135" y="8"/>
                    <a:pt x="140" y="8"/>
                  </a:cubicBezTo>
                  <a:cubicBezTo>
                    <a:pt x="136" y="15"/>
                    <a:pt x="128" y="17"/>
                    <a:pt x="125" y="23"/>
                  </a:cubicBezTo>
                  <a:cubicBezTo>
                    <a:pt x="124" y="26"/>
                    <a:pt x="127" y="24"/>
                    <a:pt x="128" y="26"/>
                  </a:cubicBezTo>
                  <a:cubicBezTo>
                    <a:pt x="117" y="42"/>
                    <a:pt x="103" y="56"/>
                    <a:pt x="93" y="73"/>
                  </a:cubicBezTo>
                  <a:close/>
                  <a:moveTo>
                    <a:pt x="109" y="70"/>
                  </a:moveTo>
                  <a:cubicBezTo>
                    <a:pt x="117" y="59"/>
                    <a:pt x="123" y="47"/>
                    <a:pt x="136" y="41"/>
                  </a:cubicBezTo>
                  <a:cubicBezTo>
                    <a:pt x="127" y="51"/>
                    <a:pt x="126" y="68"/>
                    <a:pt x="109" y="70"/>
                  </a:cubicBezTo>
                  <a:close/>
                  <a:moveTo>
                    <a:pt x="141" y="67"/>
                  </a:moveTo>
                  <a:cubicBezTo>
                    <a:pt x="137" y="66"/>
                    <a:pt x="137" y="68"/>
                    <a:pt x="134" y="67"/>
                  </a:cubicBezTo>
                  <a:cubicBezTo>
                    <a:pt x="139" y="51"/>
                    <a:pt x="150" y="43"/>
                    <a:pt x="159" y="33"/>
                  </a:cubicBezTo>
                  <a:cubicBezTo>
                    <a:pt x="152" y="34"/>
                    <a:pt x="146" y="46"/>
                    <a:pt x="140" y="51"/>
                  </a:cubicBezTo>
                  <a:cubicBezTo>
                    <a:pt x="143" y="42"/>
                    <a:pt x="152" y="31"/>
                    <a:pt x="159" y="23"/>
                  </a:cubicBezTo>
                  <a:cubicBezTo>
                    <a:pt x="151" y="10"/>
                    <a:pt x="139" y="37"/>
                    <a:pt x="129" y="37"/>
                  </a:cubicBezTo>
                  <a:cubicBezTo>
                    <a:pt x="129" y="34"/>
                    <a:pt x="135" y="31"/>
                    <a:pt x="133" y="29"/>
                  </a:cubicBezTo>
                  <a:cubicBezTo>
                    <a:pt x="138" y="26"/>
                    <a:pt x="145" y="15"/>
                    <a:pt x="149" y="7"/>
                  </a:cubicBezTo>
                  <a:cubicBezTo>
                    <a:pt x="161" y="10"/>
                    <a:pt x="169" y="10"/>
                    <a:pt x="179" y="12"/>
                  </a:cubicBezTo>
                  <a:cubicBezTo>
                    <a:pt x="166" y="30"/>
                    <a:pt x="154" y="49"/>
                    <a:pt x="141" y="67"/>
                  </a:cubicBezTo>
                  <a:close/>
                  <a:moveTo>
                    <a:pt x="160" y="66"/>
                  </a:moveTo>
                  <a:cubicBezTo>
                    <a:pt x="157" y="66"/>
                    <a:pt x="154" y="66"/>
                    <a:pt x="151" y="66"/>
                  </a:cubicBezTo>
                  <a:cubicBezTo>
                    <a:pt x="162" y="49"/>
                    <a:pt x="172" y="31"/>
                    <a:pt x="184" y="16"/>
                  </a:cubicBezTo>
                  <a:cubicBezTo>
                    <a:pt x="186" y="16"/>
                    <a:pt x="188" y="16"/>
                    <a:pt x="189" y="16"/>
                  </a:cubicBezTo>
                  <a:cubicBezTo>
                    <a:pt x="191" y="18"/>
                    <a:pt x="191" y="21"/>
                    <a:pt x="192" y="22"/>
                  </a:cubicBezTo>
                  <a:cubicBezTo>
                    <a:pt x="183" y="38"/>
                    <a:pt x="171" y="51"/>
                    <a:pt x="160" y="66"/>
                  </a:cubicBezTo>
                  <a:close/>
                  <a:moveTo>
                    <a:pt x="170" y="63"/>
                  </a:moveTo>
                  <a:cubicBezTo>
                    <a:pt x="177" y="53"/>
                    <a:pt x="186" y="45"/>
                    <a:pt x="192" y="34"/>
                  </a:cubicBezTo>
                  <a:cubicBezTo>
                    <a:pt x="202" y="38"/>
                    <a:pt x="182" y="78"/>
                    <a:pt x="170" y="63"/>
                  </a:cubicBezTo>
                  <a:close/>
                  <a:moveTo>
                    <a:pt x="197" y="63"/>
                  </a:moveTo>
                  <a:cubicBezTo>
                    <a:pt x="197" y="62"/>
                    <a:pt x="195" y="62"/>
                    <a:pt x="193" y="62"/>
                  </a:cubicBezTo>
                  <a:cubicBezTo>
                    <a:pt x="193" y="60"/>
                    <a:pt x="193" y="58"/>
                    <a:pt x="193" y="57"/>
                  </a:cubicBezTo>
                  <a:cubicBezTo>
                    <a:pt x="195" y="57"/>
                    <a:pt x="196" y="57"/>
                    <a:pt x="196" y="56"/>
                  </a:cubicBezTo>
                  <a:cubicBezTo>
                    <a:pt x="198" y="57"/>
                    <a:pt x="198" y="62"/>
                    <a:pt x="197" y="6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" name="Freeform 15"/>
            <p:cNvSpPr>
              <a:spLocks noEditPoints="1"/>
            </p:cNvSpPr>
            <p:nvPr/>
          </p:nvSpPr>
          <p:spPr bwMode="auto">
            <a:xfrm>
              <a:off x="5121085" y="4193609"/>
              <a:ext cx="472466" cy="397962"/>
            </a:xfrm>
            <a:custGeom>
              <a:avLst/>
              <a:gdLst>
                <a:gd name="T0" fmla="*/ 180 w 191"/>
                <a:gd name="T1" fmla="*/ 85 h 162"/>
                <a:gd name="T2" fmla="*/ 118 w 191"/>
                <a:gd name="T3" fmla="*/ 72 h 162"/>
                <a:gd name="T4" fmla="*/ 105 w 191"/>
                <a:gd name="T5" fmla="*/ 2 h 162"/>
                <a:gd name="T6" fmla="*/ 63 w 191"/>
                <a:gd name="T7" fmla="*/ 35 h 162"/>
                <a:gd name="T8" fmla="*/ 8 w 191"/>
                <a:gd name="T9" fmla="*/ 101 h 162"/>
                <a:gd name="T10" fmla="*/ 134 w 191"/>
                <a:gd name="T11" fmla="*/ 150 h 162"/>
                <a:gd name="T12" fmla="*/ 154 w 191"/>
                <a:gd name="T13" fmla="*/ 152 h 162"/>
                <a:gd name="T14" fmla="*/ 184 w 191"/>
                <a:gd name="T15" fmla="*/ 128 h 162"/>
                <a:gd name="T16" fmla="*/ 179 w 191"/>
                <a:gd name="T17" fmla="*/ 91 h 162"/>
                <a:gd name="T18" fmla="*/ 145 w 191"/>
                <a:gd name="T19" fmla="*/ 109 h 162"/>
                <a:gd name="T20" fmla="*/ 134 w 191"/>
                <a:gd name="T21" fmla="*/ 80 h 162"/>
                <a:gd name="T22" fmla="*/ 134 w 191"/>
                <a:gd name="T23" fmla="*/ 80 h 162"/>
                <a:gd name="T24" fmla="*/ 105 w 191"/>
                <a:gd name="T25" fmla="*/ 51 h 162"/>
                <a:gd name="T26" fmla="*/ 114 w 191"/>
                <a:gd name="T27" fmla="*/ 40 h 162"/>
                <a:gd name="T28" fmla="*/ 99 w 191"/>
                <a:gd name="T29" fmla="*/ 70 h 162"/>
                <a:gd name="T30" fmla="*/ 110 w 191"/>
                <a:gd name="T31" fmla="*/ 53 h 162"/>
                <a:gd name="T32" fmla="*/ 107 w 191"/>
                <a:gd name="T33" fmla="*/ 30 h 162"/>
                <a:gd name="T34" fmla="*/ 93 w 191"/>
                <a:gd name="T35" fmla="*/ 57 h 162"/>
                <a:gd name="T36" fmla="*/ 105 w 191"/>
                <a:gd name="T37" fmla="*/ 31 h 162"/>
                <a:gd name="T38" fmla="*/ 89 w 191"/>
                <a:gd name="T39" fmla="*/ 62 h 162"/>
                <a:gd name="T40" fmla="*/ 76 w 191"/>
                <a:gd name="T41" fmla="*/ 74 h 162"/>
                <a:gd name="T42" fmla="*/ 93 w 191"/>
                <a:gd name="T43" fmla="*/ 29 h 162"/>
                <a:gd name="T44" fmla="*/ 80 w 191"/>
                <a:gd name="T45" fmla="*/ 46 h 162"/>
                <a:gd name="T46" fmla="*/ 103 w 191"/>
                <a:gd name="T47" fmla="*/ 10 h 162"/>
                <a:gd name="T48" fmla="*/ 91 w 191"/>
                <a:gd name="T49" fmla="*/ 10 h 162"/>
                <a:gd name="T50" fmla="*/ 71 w 191"/>
                <a:gd name="T51" fmla="*/ 25 h 162"/>
                <a:gd name="T52" fmla="*/ 10 w 191"/>
                <a:gd name="T53" fmla="*/ 125 h 162"/>
                <a:gd name="T54" fmla="*/ 13 w 191"/>
                <a:gd name="T55" fmla="*/ 119 h 162"/>
                <a:gd name="T56" fmla="*/ 10 w 191"/>
                <a:gd name="T57" fmla="*/ 111 h 162"/>
                <a:gd name="T58" fmla="*/ 42 w 191"/>
                <a:gd name="T59" fmla="*/ 92 h 162"/>
                <a:gd name="T60" fmla="*/ 10 w 191"/>
                <a:gd name="T61" fmla="*/ 125 h 162"/>
                <a:gd name="T62" fmla="*/ 32 w 191"/>
                <a:gd name="T63" fmla="*/ 121 h 162"/>
                <a:gd name="T64" fmla="*/ 63 w 191"/>
                <a:gd name="T65" fmla="*/ 86 h 162"/>
                <a:gd name="T66" fmla="*/ 21 w 191"/>
                <a:gd name="T67" fmla="*/ 149 h 162"/>
                <a:gd name="T68" fmla="*/ 32 w 191"/>
                <a:gd name="T69" fmla="*/ 148 h 162"/>
                <a:gd name="T70" fmla="*/ 55 w 191"/>
                <a:gd name="T71" fmla="*/ 115 h 162"/>
                <a:gd name="T72" fmla="*/ 73 w 191"/>
                <a:gd name="T73" fmla="*/ 99 h 162"/>
                <a:gd name="T74" fmla="*/ 64 w 191"/>
                <a:gd name="T75" fmla="*/ 120 h 162"/>
                <a:gd name="T76" fmla="*/ 53 w 191"/>
                <a:gd name="T77" fmla="*/ 148 h 162"/>
                <a:gd name="T78" fmla="*/ 88 w 191"/>
                <a:gd name="T79" fmla="*/ 93 h 162"/>
                <a:gd name="T80" fmla="*/ 66 w 191"/>
                <a:gd name="T81" fmla="*/ 141 h 162"/>
                <a:gd name="T82" fmla="*/ 86 w 191"/>
                <a:gd name="T83" fmla="*/ 129 h 162"/>
                <a:gd name="T84" fmla="*/ 110 w 191"/>
                <a:gd name="T85" fmla="*/ 110 h 162"/>
                <a:gd name="T86" fmla="*/ 53 w 191"/>
                <a:gd name="T87" fmla="*/ 148 h 162"/>
                <a:gd name="T88" fmla="*/ 100 w 191"/>
                <a:gd name="T89" fmla="*/ 143 h 162"/>
                <a:gd name="T90" fmla="*/ 98 w 191"/>
                <a:gd name="T91" fmla="*/ 136 h 162"/>
                <a:gd name="T92" fmla="*/ 150 w 191"/>
                <a:gd name="T93" fmla="*/ 83 h 162"/>
                <a:gd name="T94" fmla="*/ 128 w 191"/>
                <a:gd name="T95" fmla="*/ 141 h 162"/>
                <a:gd name="T96" fmla="*/ 159 w 191"/>
                <a:gd name="T97" fmla="*/ 103 h 162"/>
                <a:gd name="T98" fmla="*/ 157 w 191"/>
                <a:gd name="T99" fmla="*/ 138 h 162"/>
                <a:gd name="T100" fmla="*/ 160 w 191"/>
                <a:gd name="T101" fmla="*/ 119 h 162"/>
                <a:gd name="T102" fmla="*/ 173 w 191"/>
                <a:gd name="T103" fmla="*/ 97 h 162"/>
                <a:gd name="T104" fmla="*/ 168 w 191"/>
                <a:gd name="T105" fmla="*/ 136 h 162"/>
                <a:gd name="T106" fmla="*/ 168 w 191"/>
                <a:gd name="T107" fmla="*/ 136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91" h="162">
                  <a:moveTo>
                    <a:pt x="179" y="91"/>
                  </a:moveTo>
                  <a:cubicBezTo>
                    <a:pt x="178" y="88"/>
                    <a:pt x="180" y="87"/>
                    <a:pt x="180" y="85"/>
                  </a:cubicBezTo>
                  <a:cubicBezTo>
                    <a:pt x="173" y="82"/>
                    <a:pt x="169" y="76"/>
                    <a:pt x="164" y="72"/>
                  </a:cubicBezTo>
                  <a:cubicBezTo>
                    <a:pt x="156" y="76"/>
                    <a:pt x="129" y="72"/>
                    <a:pt x="118" y="72"/>
                  </a:cubicBezTo>
                  <a:cubicBezTo>
                    <a:pt x="118" y="62"/>
                    <a:pt x="127" y="45"/>
                    <a:pt x="117" y="37"/>
                  </a:cubicBezTo>
                  <a:cubicBezTo>
                    <a:pt x="125" y="22"/>
                    <a:pt x="109" y="14"/>
                    <a:pt x="105" y="2"/>
                  </a:cubicBezTo>
                  <a:cubicBezTo>
                    <a:pt x="82" y="0"/>
                    <a:pt x="65" y="13"/>
                    <a:pt x="59" y="31"/>
                  </a:cubicBezTo>
                  <a:cubicBezTo>
                    <a:pt x="62" y="31"/>
                    <a:pt x="63" y="33"/>
                    <a:pt x="63" y="35"/>
                  </a:cubicBezTo>
                  <a:cubicBezTo>
                    <a:pt x="62" y="50"/>
                    <a:pt x="63" y="65"/>
                    <a:pt x="68" y="78"/>
                  </a:cubicBezTo>
                  <a:cubicBezTo>
                    <a:pt x="45" y="83"/>
                    <a:pt x="25" y="86"/>
                    <a:pt x="8" y="101"/>
                  </a:cubicBezTo>
                  <a:cubicBezTo>
                    <a:pt x="0" y="117"/>
                    <a:pt x="8" y="139"/>
                    <a:pt x="8" y="155"/>
                  </a:cubicBezTo>
                  <a:cubicBezTo>
                    <a:pt x="47" y="162"/>
                    <a:pt x="92" y="147"/>
                    <a:pt x="134" y="150"/>
                  </a:cubicBezTo>
                  <a:cubicBezTo>
                    <a:pt x="138" y="147"/>
                    <a:pt x="146" y="147"/>
                    <a:pt x="153" y="146"/>
                  </a:cubicBezTo>
                  <a:cubicBezTo>
                    <a:pt x="151" y="150"/>
                    <a:pt x="153" y="148"/>
                    <a:pt x="154" y="152"/>
                  </a:cubicBezTo>
                  <a:cubicBezTo>
                    <a:pt x="159" y="152"/>
                    <a:pt x="157" y="144"/>
                    <a:pt x="162" y="144"/>
                  </a:cubicBezTo>
                  <a:cubicBezTo>
                    <a:pt x="173" y="145"/>
                    <a:pt x="181" y="139"/>
                    <a:pt x="184" y="128"/>
                  </a:cubicBezTo>
                  <a:cubicBezTo>
                    <a:pt x="184" y="127"/>
                    <a:pt x="182" y="129"/>
                    <a:pt x="182" y="127"/>
                  </a:cubicBezTo>
                  <a:cubicBezTo>
                    <a:pt x="181" y="122"/>
                    <a:pt x="191" y="100"/>
                    <a:pt x="179" y="91"/>
                  </a:cubicBezTo>
                  <a:close/>
                  <a:moveTo>
                    <a:pt x="166" y="88"/>
                  </a:moveTo>
                  <a:cubicBezTo>
                    <a:pt x="160" y="96"/>
                    <a:pt x="151" y="101"/>
                    <a:pt x="145" y="109"/>
                  </a:cubicBezTo>
                  <a:cubicBezTo>
                    <a:pt x="146" y="101"/>
                    <a:pt x="155" y="81"/>
                    <a:pt x="166" y="88"/>
                  </a:cubicBezTo>
                  <a:close/>
                  <a:moveTo>
                    <a:pt x="134" y="80"/>
                  </a:moveTo>
                  <a:cubicBezTo>
                    <a:pt x="121" y="91"/>
                    <a:pt x="110" y="104"/>
                    <a:pt x="96" y="115"/>
                  </a:cubicBezTo>
                  <a:cubicBezTo>
                    <a:pt x="109" y="103"/>
                    <a:pt x="109" y="79"/>
                    <a:pt x="134" y="80"/>
                  </a:cubicBezTo>
                  <a:close/>
                  <a:moveTo>
                    <a:pt x="114" y="40"/>
                  </a:moveTo>
                  <a:cubicBezTo>
                    <a:pt x="113" y="46"/>
                    <a:pt x="108" y="48"/>
                    <a:pt x="105" y="51"/>
                  </a:cubicBezTo>
                  <a:cubicBezTo>
                    <a:pt x="107" y="47"/>
                    <a:pt x="109" y="44"/>
                    <a:pt x="111" y="40"/>
                  </a:cubicBezTo>
                  <a:cubicBezTo>
                    <a:pt x="112" y="40"/>
                    <a:pt x="113" y="40"/>
                    <a:pt x="114" y="40"/>
                  </a:cubicBezTo>
                  <a:close/>
                  <a:moveTo>
                    <a:pt x="110" y="53"/>
                  </a:moveTo>
                  <a:cubicBezTo>
                    <a:pt x="108" y="60"/>
                    <a:pt x="104" y="66"/>
                    <a:pt x="99" y="70"/>
                  </a:cubicBezTo>
                  <a:cubicBezTo>
                    <a:pt x="98" y="64"/>
                    <a:pt x="102" y="59"/>
                    <a:pt x="103" y="52"/>
                  </a:cubicBezTo>
                  <a:cubicBezTo>
                    <a:pt x="106" y="54"/>
                    <a:pt x="106" y="54"/>
                    <a:pt x="110" y="53"/>
                  </a:cubicBezTo>
                  <a:close/>
                  <a:moveTo>
                    <a:pt x="109" y="24"/>
                  </a:moveTo>
                  <a:cubicBezTo>
                    <a:pt x="112" y="23"/>
                    <a:pt x="110" y="31"/>
                    <a:pt x="107" y="30"/>
                  </a:cubicBezTo>
                  <a:cubicBezTo>
                    <a:pt x="106" y="26"/>
                    <a:pt x="110" y="27"/>
                    <a:pt x="109" y="24"/>
                  </a:cubicBezTo>
                  <a:close/>
                  <a:moveTo>
                    <a:pt x="93" y="57"/>
                  </a:moveTo>
                  <a:cubicBezTo>
                    <a:pt x="91" y="55"/>
                    <a:pt x="89" y="58"/>
                    <a:pt x="86" y="57"/>
                  </a:cubicBezTo>
                  <a:cubicBezTo>
                    <a:pt x="92" y="48"/>
                    <a:pt x="98" y="39"/>
                    <a:pt x="105" y="31"/>
                  </a:cubicBezTo>
                  <a:cubicBezTo>
                    <a:pt x="107" y="38"/>
                    <a:pt x="96" y="49"/>
                    <a:pt x="93" y="57"/>
                  </a:cubicBezTo>
                  <a:close/>
                  <a:moveTo>
                    <a:pt x="89" y="62"/>
                  </a:moveTo>
                  <a:cubicBezTo>
                    <a:pt x="87" y="68"/>
                    <a:pt x="82" y="70"/>
                    <a:pt x="81" y="76"/>
                  </a:cubicBezTo>
                  <a:cubicBezTo>
                    <a:pt x="78" y="76"/>
                    <a:pt x="79" y="72"/>
                    <a:pt x="76" y="74"/>
                  </a:cubicBezTo>
                  <a:cubicBezTo>
                    <a:pt x="81" y="70"/>
                    <a:pt x="84" y="66"/>
                    <a:pt x="89" y="62"/>
                  </a:cubicBezTo>
                  <a:close/>
                  <a:moveTo>
                    <a:pt x="93" y="29"/>
                  </a:moveTo>
                  <a:cubicBezTo>
                    <a:pt x="92" y="43"/>
                    <a:pt x="79" y="54"/>
                    <a:pt x="72" y="64"/>
                  </a:cubicBezTo>
                  <a:cubicBezTo>
                    <a:pt x="67" y="54"/>
                    <a:pt x="76" y="52"/>
                    <a:pt x="80" y="46"/>
                  </a:cubicBezTo>
                  <a:cubicBezTo>
                    <a:pt x="79" y="43"/>
                    <a:pt x="75" y="46"/>
                    <a:pt x="75" y="44"/>
                  </a:cubicBezTo>
                  <a:cubicBezTo>
                    <a:pt x="77" y="30"/>
                    <a:pt x="91" y="18"/>
                    <a:pt x="103" y="10"/>
                  </a:cubicBezTo>
                  <a:cubicBezTo>
                    <a:pt x="109" y="16"/>
                    <a:pt x="99" y="25"/>
                    <a:pt x="93" y="29"/>
                  </a:cubicBezTo>
                  <a:close/>
                  <a:moveTo>
                    <a:pt x="91" y="10"/>
                  </a:moveTo>
                  <a:cubicBezTo>
                    <a:pt x="85" y="19"/>
                    <a:pt x="78" y="27"/>
                    <a:pt x="72" y="36"/>
                  </a:cubicBezTo>
                  <a:cubicBezTo>
                    <a:pt x="69" y="33"/>
                    <a:pt x="73" y="29"/>
                    <a:pt x="71" y="25"/>
                  </a:cubicBezTo>
                  <a:cubicBezTo>
                    <a:pt x="76" y="20"/>
                    <a:pt x="79" y="11"/>
                    <a:pt x="91" y="10"/>
                  </a:cubicBezTo>
                  <a:close/>
                  <a:moveTo>
                    <a:pt x="10" y="125"/>
                  </a:moveTo>
                  <a:cubicBezTo>
                    <a:pt x="9" y="121"/>
                    <a:pt x="9" y="119"/>
                    <a:pt x="11" y="123"/>
                  </a:cubicBezTo>
                  <a:cubicBezTo>
                    <a:pt x="14" y="123"/>
                    <a:pt x="8" y="118"/>
                    <a:pt x="13" y="119"/>
                  </a:cubicBezTo>
                  <a:cubicBezTo>
                    <a:pt x="13" y="117"/>
                    <a:pt x="9" y="118"/>
                    <a:pt x="9" y="117"/>
                  </a:cubicBezTo>
                  <a:cubicBezTo>
                    <a:pt x="9" y="115"/>
                    <a:pt x="9" y="112"/>
                    <a:pt x="10" y="111"/>
                  </a:cubicBezTo>
                  <a:cubicBezTo>
                    <a:pt x="11" y="112"/>
                    <a:pt x="12" y="113"/>
                    <a:pt x="12" y="115"/>
                  </a:cubicBezTo>
                  <a:cubicBezTo>
                    <a:pt x="11" y="103"/>
                    <a:pt x="28" y="95"/>
                    <a:pt x="42" y="92"/>
                  </a:cubicBezTo>
                  <a:cubicBezTo>
                    <a:pt x="36" y="106"/>
                    <a:pt x="24" y="114"/>
                    <a:pt x="16" y="126"/>
                  </a:cubicBezTo>
                  <a:cubicBezTo>
                    <a:pt x="13" y="127"/>
                    <a:pt x="13" y="124"/>
                    <a:pt x="10" y="125"/>
                  </a:cubicBezTo>
                  <a:close/>
                  <a:moveTo>
                    <a:pt x="17" y="149"/>
                  </a:moveTo>
                  <a:cubicBezTo>
                    <a:pt x="17" y="137"/>
                    <a:pt x="26" y="131"/>
                    <a:pt x="32" y="121"/>
                  </a:cubicBezTo>
                  <a:cubicBezTo>
                    <a:pt x="32" y="119"/>
                    <a:pt x="27" y="122"/>
                    <a:pt x="29" y="118"/>
                  </a:cubicBezTo>
                  <a:cubicBezTo>
                    <a:pt x="42" y="109"/>
                    <a:pt x="46" y="90"/>
                    <a:pt x="63" y="86"/>
                  </a:cubicBezTo>
                  <a:cubicBezTo>
                    <a:pt x="65" y="86"/>
                    <a:pt x="66" y="87"/>
                    <a:pt x="64" y="88"/>
                  </a:cubicBezTo>
                  <a:cubicBezTo>
                    <a:pt x="51" y="110"/>
                    <a:pt x="35" y="129"/>
                    <a:pt x="21" y="149"/>
                  </a:cubicBezTo>
                  <a:cubicBezTo>
                    <a:pt x="20" y="149"/>
                    <a:pt x="18" y="149"/>
                    <a:pt x="17" y="149"/>
                  </a:cubicBezTo>
                  <a:close/>
                  <a:moveTo>
                    <a:pt x="32" y="148"/>
                  </a:moveTo>
                  <a:cubicBezTo>
                    <a:pt x="43" y="129"/>
                    <a:pt x="59" y="119"/>
                    <a:pt x="72" y="101"/>
                  </a:cubicBezTo>
                  <a:cubicBezTo>
                    <a:pt x="67" y="102"/>
                    <a:pt x="61" y="111"/>
                    <a:pt x="55" y="115"/>
                  </a:cubicBezTo>
                  <a:cubicBezTo>
                    <a:pt x="60" y="106"/>
                    <a:pt x="67" y="86"/>
                    <a:pt x="83" y="88"/>
                  </a:cubicBezTo>
                  <a:cubicBezTo>
                    <a:pt x="80" y="93"/>
                    <a:pt x="77" y="95"/>
                    <a:pt x="73" y="99"/>
                  </a:cubicBezTo>
                  <a:cubicBezTo>
                    <a:pt x="74" y="102"/>
                    <a:pt x="75" y="97"/>
                    <a:pt x="77" y="100"/>
                  </a:cubicBezTo>
                  <a:cubicBezTo>
                    <a:pt x="72" y="106"/>
                    <a:pt x="67" y="112"/>
                    <a:pt x="64" y="120"/>
                  </a:cubicBezTo>
                  <a:cubicBezTo>
                    <a:pt x="51" y="126"/>
                    <a:pt x="51" y="151"/>
                    <a:pt x="32" y="148"/>
                  </a:cubicBezTo>
                  <a:close/>
                  <a:moveTo>
                    <a:pt x="53" y="148"/>
                  </a:moveTo>
                  <a:cubicBezTo>
                    <a:pt x="60" y="137"/>
                    <a:pt x="69" y="128"/>
                    <a:pt x="73" y="113"/>
                  </a:cubicBezTo>
                  <a:cubicBezTo>
                    <a:pt x="81" y="110"/>
                    <a:pt x="83" y="100"/>
                    <a:pt x="88" y="93"/>
                  </a:cubicBezTo>
                  <a:cubicBezTo>
                    <a:pt x="97" y="90"/>
                    <a:pt x="99" y="81"/>
                    <a:pt x="111" y="82"/>
                  </a:cubicBezTo>
                  <a:cubicBezTo>
                    <a:pt x="100" y="105"/>
                    <a:pt x="79" y="119"/>
                    <a:pt x="66" y="141"/>
                  </a:cubicBezTo>
                  <a:cubicBezTo>
                    <a:pt x="67" y="143"/>
                    <a:pt x="68" y="144"/>
                    <a:pt x="68" y="145"/>
                  </a:cubicBezTo>
                  <a:cubicBezTo>
                    <a:pt x="76" y="142"/>
                    <a:pt x="83" y="138"/>
                    <a:pt x="86" y="129"/>
                  </a:cubicBezTo>
                  <a:cubicBezTo>
                    <a:pt x="98" y="122"/>
                    <a:pt x="106" y="109"/>
                    <a:pt x="116" y="99"/>
                  </a:cubicBezTo>
                  <a:cubicBezTo>
                    <a:pt x="117" y="102"/>
                    <a:pt x="113" y="106"/>
                    <a:pt x="110" y="110"/>
                  </a:cubicBezTo>
                  <a:cubicBezTo>
                    <a:pt x="104" y="118"/>
                    <a:pt x="99" y="125"/>
                    <a:pt x="93" y="134"/>
                  </a:cubicBezTo>
                  <a:cubicBezTo>
                    <a:pt x="84" y="146"/>
                    <a:pt x="71" y="150"/>
                    <a:pt x="53" y="148"/>
                  </a:cubicBezTo>
                  <a:close/>
                  <a:moveTo>
                    <a:pt x="114" y="144"/>
                  </a:moveTo>
                  <a:cubicBezTo>
                    <a:pt x="110" y="144"/>
                    <a:pt x="103" y="146"/>
                    <a:pt x="100" y="143"/>
                  </a:cubicBezTo>
                  <a:cubicBezTo>
                    <a:pt x="102" y="134"/>
                    <a:pt x="113" y="127"/>
                    <a:pt x="119" y="118"/>
                  </a:cubicBezTo>
                  <a:cubicBezTo>
                    <a:pt x="113" y="121"/>
                    <a:pt x="106" y="132"/>
                    <a:pt x="98" y="136"/>
                  </a:cubicBezTo>
                  <a:cubicBezTo>
                    <a:pt x="111" y="118"/>
                    <a:pt x="127" y="102"/>
                    <a:pt x="139" y="83"/>
                  </a:cubicBezTo>
                  <a:cubicBezTo>
                    <a:pt x="145" y="83"/>
                    <a:pt x="146" y="81"/>
                    <a:pt x="150" y="83"/>
                  </a:cubicBezTo>
                  <a:cubicBezTo>
                    <a:pt x="142" y="102"/>
                    <a:pt x="125" y="127"/>
                    <a:pt x="114" y="144"/>
                  </a:cubicBezTo>
                  <a:close/>
                  <a:moveTo>
                    <a:pt x="128" y="141"/>
                  </a:moveTo>
                  <a:cubicBezTo>
                    <a:pt x="136" y="126"/>
                    <a:pt x="147" y="114"/>
                    <a:pt x="157" y="101"/>
                  </a:cubicBezTo>
                  <a:cubicBezTo>
                    <a:pt x="158" y="101"/>
                    <a:pt x="158" y="102"/>
                    <a:pt x="159" y="103"/>
                  </a:cubicBezTo>
                  <a:cubicBezTo>
                    <a:pt x="146" y="114"/>
                    <a:pt x="142" y="132"/>
                    <a:pt x="128" y="141"/>
                  </a:cubicBezTo>
                  <a:close/>
                  <a:moveTo>
                    <a:pt x="157" y="138"/>
                  </a:moveTo>
                  <a:cubicBezTo>
                    <a:pt x="153" y="138"/>
                    <a:pt x="152" y="140"/>
                    <a:pt x="147" y="139"/>
                  </a:cubicBezTo>
                  <a:cubicBezTo>
                    <a:pt x="149" y="130"/>
                    <a:pt x="156" y="126"/>
                    <a:pt x="160" y="119"/>
                  </a:cubicBezTo>
                  <a:cubicBezTo>
                    <a:pt x="154" y="120"/>
                    <a:pt x="154" y="127"/>
                    <a:pt x="148" y="128"/>
                  </a:cubicBezTo>
                  <a:cubicBezTo>
                    <a:pt x="156" y="117"/>
                    <a:pt x="162" y="105"/>
                    <a:pt x="173" y="97"/>
                  </a:cubicBezTo>
                  <a:cubicBezTo>
                    <a:pt x="174" y="111"/>
                    <a:pt x="163" y="126"/>
                    <a:pt x="157" y="138"/>
                  </a:cubicBezTo>
                  <a:close/>
                  <a:moveTo>
                    <a:pt x="168" y="136"/>
                  </a:moveTo>
                  <a:cubicBezTo>
                    <a:pt x="169" y="130"/>
                    <a:pt x="171" y="124"/>
                    <a:pt x="176" y="121"/>
                  </a:cubicBezTo>
                  <a:cubicBezTo>
                    <a:pt x="174" y="129"/>
                    <a:pt x="176" y="135"/>
                    <a:pt x="168" y="13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" name="Freeform 16"/>
            <p:cNvSpPr>
              <a:spLocks noEditPoints="1"/>
            </p:cNvSpPr>
            <p:nvPr/>
          </p:nvSpPr>
          <p:spPr bwMode="auto">
            <a:xfrm>
              <a:off x="6685674" y="4148179"/>
              <a:ext cx="461563" cy="430671"/>
            </a:xfrm>
            <a:custGeom>
              <a:avLst/>
              <a:gdLst>
                <a:gd name="T0" fmla="*/ 135 w 187"/>
                <a:gd name="T1" fmla="*/ 28 h 175"/>
                <a:gd name="T2" fmla="*/ 76 w 187"/>
                <a:gd name="T3" fmla="*/ 20 h 175"/>
                <a:gd name="T4" fmla="*/ 80 w 187"/>
                <a:gd name="T5" fmla="*/ 92 h 175"/>
                <a:gd name="T6" fmla="*/ 13 w 187"/>
                <a:gd name="T7" fmla="*/ 163 h 175"/>
                <a:gd name="T8" fmla="*/ 15 w 187"/>
                <a:gd name="T9" fmla="*/ 171 h 175"/>
                <a:gd name="T10" fmla="*/ 170 w 187"/>
                <a:gd name="T11" fmla="*/ 148 h 175"/>
                <a:gd name="T12" fmla="*/ 183 w 187"/>
                <a:gd name="T13" fmla="*/ 154 h 175"/>
                <a:gd name="T14" fmla="*/ 129 w 187"/>
                <a:gd name="T15" fmla="*/ 88 h 175"/>
                <a:gd name="T16" fmla="*/ 87 w 187"/>
                <a:gd name="T17" fmla="*/ 77 h 175"/>
                <a:gd name="T18" fmla="*/ 106 w 187"/>
                <a:gd name="T19" fmla="*/ 52 h 175"/>
                <a:gd name="T20" fmla="*/ 104 w 187"/>
                <a:gd name="T21" fmla="*/ 51 h 175"/>
                <a:gd name="T22" fmla="*/ 103 w 187"/>
                <a:gd name="T23" fmla="*/ 88 h 175"/>
                <a:gd name="T24" fmla="*/ 103 w 187"/>
                <a:gd name="T25" fmla="*/ 88 h 175"/>
                <a:gd name="T26" fmla="*/ 90 w 187"/>
                <a:gd name="T27" fmla="*/ 122 h 175"/>
                <a:gd name="T28" fmla="*/ 104 w 187"/>
                <a:gd name="T29" fmla="*/ 74 h 175"/>
                <a:gd name="T30" fmla="*/ 104 w 187"/>
                <a:gd name="T31" fmla="*/ 74 h 175"/>
                <a:gd name="T32" fmla="*/ 110 w 187"/>
                <a:gd name="T33" fmla="*/ 92 h 175"/>
                <a:gd name="T34" fmla="*/ 120 w 187"/>
                <a:gd name="T35" fmla="*/ 22 h 175"/>
                <a:gd name="T36" fmla="*/ 103 w 187"/>
                <a:gd name="T37" fmla="*/ 50 h 175"/>
                <a:gd name="T38" fmla="*/ 115 w 187"/>
                <a:gd name="T39" fmla="*/ 15 h 175"/>
                <a:gd name="T40" fmla="*/ 115 w 187"/>
                <a:gd name="T41" fmla="*/ 15 h 175"/>
                <a:gd name="T42" fmla="*/ 85 w 187"/>
                <a:gd name="T43" fmla="*/ 39 h 175"/>
                <a:gd name="T44" fmla="*/ 104 w 187"/>
                <a:gd name="T45" fmla="*/ 32 h 175"/>
                <a:gd name="T46" fmla="*/ 83 w 187"/>
                <a:gd name="T47" fmla="*/ 61 h 175"/>
                <a:gd name="T48" fmla="*/ 87 w 187"/>
                <a:gd name="T49" fmla="*/ 102 h 175"/>
                <a:gd name="T50" fmla="*/ 80 w 187"/>
                <a:gd name="T51" fmla="*/ 101 h 175"/>
                <a:gd name="T52" fmla="*/ 23 w 187"/>
                <a:gd name="T53" fmla="*/ 120 h 175"/>
                <a:gd name="T54" fmla="*/ 23 w 187"/>
                <a:gd name="T55" fmla="*/ 139 h 175"/>
                <a:gd name="T56" fmla="*/ 24 w 187"/>
                <a:gd name="T57" fmla="*/ 161 h 175"/>
                <a:gd name="T58" fmla="*/ 26 w 187"/>
                <a:gd name="T59" fmla="*/ 148 h 175"/>
                <a:gd name="T60" fmla="*/ 60 w 187"/>
                <a:gd name="T61" fmla="*/ 112 h 175"/>
                <a:gd name="T62" fmla="*/ 24 w 187"/>
                <a:gd name="T63" fmla="*/ 161 h 175"/>
                <a:gd name="T64" fmla="*/ 90 w 187"/>
                <a:gd name="T65" fmla="*/ 106 h 175"/>
                <a:gd name="T66" fmla="*/ 47 w 187"/>
                <a:gd name="T67" fmla="*/ 159 h 175"/>
                <a:gd name="T68" fmla="*/ 106 w 187"/>
                <a:gd name="T69" fmla="*/ 113 h 175"/>
                <a:gd name="T70" fmla="*/ 67 w 187"/>
                <a:gd name="T71" fmla="*/ 156 h 175"/>
                <a:gd name="T72" fmla="*/ 110 w 187"/>
                <a:gd name="T73" fmla="*/ 127 h 175"/>
                <a:gd name="T74" fmla="*/ 112 w 187"/>
                <a:gd name="T75" fmla="*/ 112 h 175"/>
                <a:gd name="T76" fmla="*/ 151 w 187"/>
                <a:gd name="T77" fmla="*/ 103 h 175"/>
                <a:gd name="T78" fmla="*/ 137 w 187"/>
                <a:gd name="T79" fmla="*/ 102 h 175"/>
                <a:gd name="T80" fmla="*/ 116 w 187"/>
                <a:gd name="T81" fmla="*/ 123 h 175"/>
                <a:gd name="T82" fmla="*/ 88 w 187"/>
                <a:gd name="T83" fmla="*/ 154 h 175"/>
                <a:gd name="T84" fmla="*/ 112 w 187"/>
                <a:gd name="T85" fmla="*/ 147 h 175"/>
                <a:gd name="T86" fmla="*/ 121 w 187"/>
                <a:gd name="T87" fmla="*/ 149 h 175"/>
                <a:gd name="T88" fmla="*/ 132 w 187"/>
                <a:gd name="T89" fmla="*/ 144 h 175"/>
                <a:gd name="T90" fmla="*/ 163 w 187"/>
                <a:gd name="T91" fmla="*/ 110 h 175"/>
                <a:gd name="T92" fmla="*/ 154 w 187"/>
                <a:gd name="T93" fmla="*/ 135 h 175"/>
                <a:gd name="T94" fmla="*/ 154 w 187"/>
                <a:gd name="T95" fmla="*/ 135 h 175"/>
                <a:gd name="T96" fmla="*/ 173 w 187"/>
                <a:gd name="T97" fmla="*/ 12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87" h="175">
                  <a:moveTo>
                    <a:pt x="129" y="88"/>
                  </a:moveTo>
                  <a:cubicBezTo>
                    <a:pt x="135" y="68"/>
                    <a:pt x="133" y="43"/>
                    <a:pt x="135" y="28"/>
                  </a:cubicBezTo>
                  <a:cubicBezTo>
                    <a:pt x="127" y="21"/>
                    <a:pt x="128" y="8"/>
                    <a:pt x="118" y="6"/>
                  </a:cubicBezTo>
                  <a:cubicBezTo>
                    <a:pt x="100" y="0"/>
                    <a:pt x="82" y="9"/>
                    <a:pt x="76" y="20"/>
                  </a:cubicBezTo>
                  <a:cubicBezTo>
                    <a:pt x="68" y="37"/>
                    <a:pt x="73" y="63"/>
                    <a:pt x="73" y="80"/>
                  </a:cubicBezTo>
                  <a:cubicBezTo>
                    <a:pt x="75" y="85"/>
                    <a:pt x="80" y="86"/>
                    <a:pt x="80" y="92"/>
                  </a:cubicBezTo>
                  <a:cubicBezTo>
                    <a:pt x="62" y="100"/>
                    <a:pt x="23" y="100"/>
                    <a:pt x="15" y="119"/>
                  </a:cubicBezTo>
                  <a:cubicBezTo>
                    <a:pt x="10" y="132"/>
                    <a:pt x="18" y="149"/>
                    <a:pt x="13" y="163"/>
                  </a:cubicBezTo>
                  <a:cubicBezTo>
                    <a:pt x="10" y="163"/>
                    <a:pt x="1" y="162"/>
                    <a:pt x="0" y="168"/>
                  </a:cubicBezTo>
                  <a:cubicBezTo>
                    <a:pt x="0" y="175"/>
                    <a:pt x="8" y="172"/>
                    <a:pt x="15" y="171"/>
                  </a:cubicBezTo>
                  <a:cubicBezTo>
                    <a:pt x="62" y="163"/>
                    <a:pt x="117" y="153"/>
                    <a:pt x="161" y="155"/>
                  </a:cubicBezTo>
                  <a:cubicBezTo>
                    <a:pt x="163" y="152"/>
                    <a:pt x="167" y="150"/>
                    <a:pt x="170" y="148"/>
                  </a:cubicBezTo>
                  <a:cubicBezTo>
                    <a:pt x="174" y="152"/>
                    <a:pt x="170" y="156"/>
                    <a:pt x="172" y="160"/>
                  </a:cubicBezTo>
                  <a:cubicBezTo>
                    <a:pt x="177" y="160"/>
                    <a:pt x="179" y="156"/>
                    <a:pt x="183" y="154"/>
                  </a:cubicBezTo>
                  <a:cubicBezTo>
                    <a:pt x="187" y="134"/>
                    <a:pt x="182" y="120"/>
                    <a:pt x="174" y="105"/>
                  </a:cubicBezTo>
                  <a:cubicBezTo>
                    <a:pt x="163" y="95"/>
                    <a:pt x="143" y="94"/>
                    <a:pt x="129" y="88"/>
                  </a:cubicBezTo>
                  <a:close/>
                  <a:moveTo>
                    <a:pt x="106" y="52"/>
                  </a:moveTo>
                  <a:cubicBezTo>
                    <a:pt x="103" y="60"/>
                    <a:pt x="96" y="72"/>
                    <a:pt x="87" y="77"/>
                  </a:cubicBezTo>
                  <a:cubicBezTo>
                    <a:pt x="89" y="71"/>
                    <a:pt x="92" y="66"/>
                    <a:pt x="98" y="64"/>
                  </a:cubicBezTo>
                  <a:cubicBezTo>
                    <a:pt x="95" y="61"/>
                    <a:pt x="104" y="56"/>
                    <a:pt x="106" y="52"/>
                  </a:cubicBezTo>
                  <a:close/>
                  <a:moveTo>
                    <a:pt x="93" y="62"/>
                  </a:moveTo>
                  <a:cubicBezTo>
                    <a:pt x="92" y="57"/>
                    <a:pt x="99" y="53"/>
                    <a:pt x="104" y="51"/>
                  </a:cubicBezTo>
                  <a:cubicBezTo>
                    <a:pt x="100" y="55"/>
                    <a:pt x="98" y="59"/>
                    <a:pt x="93" y="62"/>
                  </a:cubicBezTo>
                  <a:close/>
                  <a:moveTo>
                    <a:pt x="103" y="88"/>
                  </a:moveTo>
                  <a:cubicBezTo>
                    <a:pt x="101" y="94"/>
                    <a:pt x="98" y="94"/>
                    <a:pt x="91" y="93"/>
                  </a:cubicBezTo>
                  <a:cubicBezTo>
                    <a:pt x="94" y="89"/>
                    <a:pt x="98" y="89"/>
                    <a:pt x="103" y="88"/>
                  </a:cubicBezTo>
                  <a:close/>
                  <a:moveTo>
                    <a:pt x="106" y="107"/>
                  </a:moveTo>
                  <a:cubicBezTo>
                    <a:pt x="101" y="112"/>
                    <a:pt x="97" y="118"/>
                    <a:pt x="90" y="122"/>
                  </a:cubicBezTo>
                  <a:cubicBezTo>
                    <a:pt x="95" y="116"/>
                    <a:pt x="96" y="108"/>
                    <a:pt x="106" y="107"/>
                  </a:cubicBezTo>
                  <a:close/>
                  <a:moveTo>
                    <a:pt x="104" y="74"/>
                  </a:moveTo>
                  <a:cubicBezTo>
                    <a:pt x="106" y="69"/>
                    <a:pt x="110" y="65"/>
                    <a:pt x="114" y="61"/>
                  </a:cubicBezTo>
                  <a:cubicBezTo>
                    <a:pt x="115" y="62"/>
                    <a:pt x="110" y="74"/>
                    <a:pt x="104" y="74"/>
                  </a:cubicBezTo>
                  <a:close/>
                  <a:moveTo>
                    <a:pt x="127" y="63"/>
                  </a:moveTo>
                  <a:cubicBezTo>
                    <a:pt x="125" y="72"/>
                    <a:pt x="123" y="90"/>
                    <a:pt x="110" y="92"/>
                  </a:cubicBezTo>
                  <a:cubicBezTo>
                    <a:pt x="114" y="81"/>
                    <a:pt x="121" y="72"/>
                    <a:pt x="127" y="63"/>
                  </a:cubicBezTo>
                  <a:close/>
                  <a:moveTo>
                    <a:pt x="120" y="22"/>
                  </a:moveTo>
                  <a:cubicBezTo>
                    <a:pt x="128" y="27"/>
                    <a:pt x="121" y="31"/>
                    <a:pt x="116" y="37"/>
                  </a:cubicBezTo>
                  <a:cubicBezTo>
                    <a:pt x="111" y="42"/>
                    <a:pt x="107" y="50"/>
                    <a:pt x="103" y="50"/>
                  </a:cubicBezTo>
                  <a:cubicBezTo>
                    <a:pt x="108" y="40"/>
                    <a:pt x="114" y="31"/>
                    <a:pt x="120" y="22"/>
                  </a:cubicBezTo>
                  <a:close/>
                  <a:moveTo>
                    <a:pt x="115" y="15"/>
                  </a:moveTo>
                  <a:cubicBezTo>
                    <a:pt x="112" y="17"/>
                    <a:pt x="111" y="21"/>
                    <a:pt x="107" y="22"/>
                  </a:cubicBezTo>
                  <a:cubicBezTo>
                    <a:pt x="107" y="18"/>
                    <a:pt x="111" y="12"/>
                    <a:pt x="115" y="15"/>
                  </a:cubicBezTo>
                  <a:close/>
                  <a:moveTo>
                    <a:pt x="99" y="14"/>
                  </a:moveTo>
                  <a:cubicBezTo>
                    <a:pt x="96" y="20"/>
                    <a:pt x="91" y="32"/>
                    <a:pt x="85" y="39"/>
                  </a:cubicBezTo>
                  <a:cubicBezTo>
                    <a:pt x="81" y="30"/>
                    <a:pt x="93" y="19"/>
                    <a:pt x="99" y="14"/>
                  </a:cubicBezTo>
                  <a:close/>
                  <a:moveTo>
                    <a:pt x="104" y="32"/>
                  </a:moveTo>
                  <a:cubicBezTo>
                    <a:pt x="102" y="28"/>
                    <a:pt x="103" y="27"/>
                    <a:pt x="108" y="27"/>
                  </a:cubicBezTo>
                  <a:cubicBezTo>
                    <a:pt x="100" y="39"/>
                    <a:pt x="95" y="53"/>
                    <a:pt x="83" y="61"/>
                  </a:cubicBezTo>
                  <a:cubicBezTo>
                    <a:pt x="87" y="48"/>
                    <a:pt x="95" y="40"/>
                    <a:pt x="104" y="32"/>
                  </a:cubicBezTo>
                  <a:close/>
                  <a:moveTo>
                    <a:pt x="87" y="102"/>
                  </a:moveTo>
                  <a:cubicBezTo>
                    <a:pt x="79" y="113"/>
                    <a:pt x="67" y="120"/>
                    <a:pt x="59" y="132"/>
                  </a:cubicBezTo>
                  <a:cubicBezTo>
                    <a:pt x="62" y="121"/>
                    <a:pt x="73" y="110"/>
                    <a:pt x="80" y="101"/>
                  </a:cubicBezTo>
                  <a:cubicBezTo>
                    <a:pt x="83" y="101"/>
                    <a:pt x="86" y="100"/>
                    <a:pt x="87" y="102"/>
                  </a:cubicBezTo>
                  <a:close/>
                  <a:moveTo>
                    <a:pt x="23" y="120"/>
                  </a:moveTo>
                  <a:cubicBezTo>
                    <a:pt x="29" y="117"/>
                    <a:pt x="33" y="111"/>
                    <a:pt x="42" y="111"/>
                  </a:cubicBezTo>
                  <a:cubicBezTo>
                    <a:pt x="35" y="120"/>
                    <a:pt x="31" y="131"/>
                    <a:pt x="23" y="139"/>
                  </a:cubicBezTo>
                  <a:cubicBezTo>
                    <a:pt x="20" y="134"/>
                    <a:pt x="23" y="126"/>
                    <a:pt x="23" y="120"/>
                  </a:cubicBezTo>
                  <a:close/>
                  <a:moveTo>
                    <a:pt x="24" y="161"/>
                  </a:moveTo>
                  <a:cubicBezTo>
                    <a:pt x="30" y="145"/>
                    <a:pt x="47" y="134"/>
                    <a:pt x="56" y="118"/>
                  </a:cubicBezTo>
                  <a:cubicBezTo>
                    <a:pt x="44" y="127"/>
                    <a:pt x="38" y="140"/>
                    <a:pt x="26" y="148"/>
                  </a:cubicBezTo>
                  <a:cubicBezTo>
                    <a:pt x="36" y="129"/>
                    <a:pt x="44" y="108"/>
                    <a:pt x="67" y="103"/>
                  </a:cubicBezTo>
                  <a:cubicBezTo>
                    <a:pt x="68" y="105"/>
                    <a:pt x="64" y="111"/>
                    <a:pt x="60" y="112"/>
                  </a:cubicBezTo>
                  <a:cubicBezTo>
                    <a:pt x="54" y="132"/>
                    <a:pt x="40" y="143"/>
                    <a:pt x="32" y="161"/>
                  </a:cubicBezTo>
                  <a:cubicBezTo>
                    <a:pt x="29" y="161"/>
                    <a:pt x="26" y="161"/>
                    <a:pt x="24" y="161"/>
                  </a:cubicBezTo>
                  <a:close/>
                  <a:moveTo>
                    <a:pt x="47" y="159"/>
                  </a:moveTo>
                  <a:cubicBezTo>
                    <a:pt x="55" y="136"/>
                    <a:pt x="70" y="118"/>
                    <a:pt x="90" y="106"/>
                  </a:cubicBezTo>
                  <a:cubicBezTo>
                    <a:pt x="85" y="123"/>
                    <a:pt x="71" y="134"/>
                    <a:pt x="60" y="147"/>
                  </a:cubicBezTo>
                  <a:cubicBezTo>
                    <a:pt x="56" y="152"/>
                    <a:pt x="54" y="160"/>
                    <a:pt x="47" y="159"/>
                  </a:cubicBezTo>
                  <a:close/>
                  <a:moveTo>
                    <a:pt x="67" y="156"/>
                  </a:moveTo>
                  <a:cubicBezTo>
                    <a:pt x="80" y="142"/>
                    <a:pt x="89" y="124"/>
                    <a:pt x="106" y="113"/>
                  </a:cubicBezTo>
                  <a:cubicBezTo>
                    <a:pt x="98" y="128"/>
                    <a:pt x="81" y="139"/>
                    <a:pt x="78" y="156"/>
                  </a:cubicBezTo>
                  <a:cubicBezTo>
                    <a:pt x="75" y="156"/>
                    <a:pt x="71" y="156"/>
                    <a:pt x="67" y="156"/>
                  </a:cubicBezTo>
                  <a:close/>
                  <a:moveTo>
                    <a:pt x="88" y="154"/>
                  </a:moveTo>
                  <a:cubicBezTo>
                    <a:pt x="95" y="145"/>
                    <a:pt x="102" y="136"/>
                    <a:pt x="110" y="127"/>
                  </a:cubicBezTo>
                  <a:cubicBezTo>
                    <a:pt x="107" y="125"/>
                    <a:pt x="103" y="135"/>
                    <a:pt x="99" y="132"/>
                  </a:cubicBezTo>
                  <a:cubicBezTo>
                    <a:pt x="106" y="126"/>
                    <a:pt x="111" y="118"/>
                    <a:pt x="112" y="112"/>
                  </a:cubicBezTo>
                  <a:cubicBezTo>
                    <a:pt x="118" y="111"/>
                    <a:pt x="122" y="102"/>
                    <a:pt x="123" y="99"/>
                  </a:cubicBezTo>
                  <a:cubicBezTo>
                    <a:pt x="131" y="96"/>
                    <a:pt x="141" y="100"/>
                    <a:pt x="151" y="103"/>
                  </a:cubicBezTo>
                  <a:cubicBezTo>
                    <a:pt x="138" y="114"/>
                    <a:pt x="129" y="129"/>
                    <a:pt x="113" y="137"/>
                  </a:cubicBezTo>
                  <a:cubicBezTo>
                    <a:pt x="122" y="127"/>
                    <a:pt x="135" y="115"/>
                    <a:pt x="137" y="102"/>
                  </a:cubicBezTo>
                  <a:cubicBezTo>
                    <a:pt x="125" y="104"/>
                    <a:pt x="122" y="115"/>
                    <a:pt x="113" y="121"/>
                  </a:cubicBezTo>
                  <a:cubicBezTo>
                    <a:pt x="113" y="124"/>
                    <a:pt x="115" y="121"/>
                    <a:pt x="116" y="123"/>
                  </a:cubicBezTo>
                  <a:cubicBezTo>
                    <a:pt x="111" y="134"/>
                    <a:pt x="101" y="140"/>
                    <a:pt x="98" y="153"/>
                  </a:cubicBezTo>
                  <a:cubicBezTo>
                    <a:pt x="94" y="153"/>
                    <a:pt x="93" y="155"/>
                    <a:pt x="88" y="154"/>
                  </a:cubicBezTo>
                  <a:close/>
                  <a:moveTo>
                    <a:pt x="113" y="151"/>
                  </a:moveTo>
                  <a:cubicBezTo>
                    <a:pt x="113" y="149"/>
                    <a:pt x="112" y="149"/>
                    <a:pt x="112" y="147"/>
                  </a:cubicBezTo>
                  <a:cubicBezTo>
                    <a:pt x="119" y="139"/>
                    <a:pt x="127" y="130"/>
                    <a:pt x="135" y="122"/>
                  </a:cubicBezTo>
                  <a:cubicBezTo>
                    <a:pt x="134" y="131"/>
                    <a:pt x="122" y="137"/>
                    <a:pt x="121" y="149"/>
                  </a:cubicBezTo>
                  <a:cubicBezTo>
                    <a:pt x="118" y="149"/>
                    <a:pt x="116" y="152"/>
                    <a:pt x="113" y="151"/>
                  </a:cubicBezTo>
                  <a:close/>
                  <a:moveTo>
                    <a:pt x="132" y="144"/>
                  </a:moveTo>
                  <a:cubicBezTo>
                    <a:pt x="134" y="130"/>
                    <a:pt x="150" y="121"/>
                    <a:pt x="156" y="108"/>
                  </a:cubicBezTo>
                  <a:cubicBezTo>
                    <a:pt x="160" y="107"/>
                    <a:pt x="162" y="108"/>
                    <a:pt x="163" y="110"/>
                  </a:cubicBezTo>
                  <a:cubicBezTo>
                    <a:pt x="156" y="124"/>
                    <a:pt x="143" y="133"/>
                    <a:pt x="132" y="144"/>
                  </a:cubicBezTo>
                  <a:close/>
                  <a:moveTo>
                    <a:pt x="154" y="135"/>
                  </a:moveTo>
                  <a:cubicBezTo>
                    <a:pt x="158" y="129"/>
                    <a:pt x="167" y="112"/>
                    <a:pt x="173" y="121"/>
                  </a:cubicBezTo>
                  <a:cubicBezTo>
                    <a:pt x="165" y="124"/>
                    <a:pt x="162" y="132"/>
                    <a:pt x="154" y="135"/>
                  </a:cubicBezTo>
                  <a:close/>
                  <a:moveTo>
                    <a:pt x="164" y="140"/>
                  </a:moveTo>
                  <a:cubicBezTo>
                    <a:pt x="167" y="135"/>
                    <a:pt x="171" y="132"/>
                    <a:pt x="173" y="127"/>
                  </a:cubicBezTo>
                  <a:cubicBezTo>
                    <a:pt x="180" y="133"/>
                    <a:pt x="169" y="139"/>
                    <a:pt x="164" y="14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" name="Freeform 17"/>
            <p:cNvSpPr>
              <a:spLocks noEditPoints="1"/>
            </p:cNvSpPr>
            <p:nvPr/>
          </p:nvSpPr>
          <p:spPr bwMode="auto">
            <a:xfrm>
              <a:off x="5891568" y="4591570"/>
              <a:ext cx="510627" cy="472466"/>
            </a:xfrm>
            <a:custGeom>
              <a:avLst/>
              <a:gdLst>
                <a:gd name="T0" fmla="*/ 197 w 207"/>
                <a:gd name="T1" fmla="*/ 137 h 192"/>
                <a:gd name="T2" fmla="*/ 156 w 207"/>
                <a:gd name="T3" fmla="*/ 98 h 192"/>
                <a:gd name="T4" fmla="*/ 124 w 207"/>
                <a:gd name="T5" fmla="*/ 21 h 192"/>
                <a:gd name="T6" fmla="*/ 107 w 207"/>
                <a:gd name="T7" fmla="*/ 4 h 192"/>
                <a:gd name="T8" fmla="*/ 66 w 207"/>
                <a:gd name="T9" fmla="*/ 25 h 192"/>
                <a:gd name="T10" fmla="*/ 69 w 207"/>
                <a:gd name="T11" fmla="*/ 90 h 192"/>
                <a:gd name="T12" fmla="*/ 29 w 207"/>
                <a:gd name="T13" fmla="*/ 118 h 192"/>
                <a:gd name="T14" fmla="*/ 0 w 207"/>
                <a:gd name="T15" fmla="*/ 182 h 192"/>
                <a:gd name="T16" fmla="*/ 35 w 207"/>
                <a:gd name="T17" fmla="*/ 185 h 192"/>
                <a:gd name="T18" fmla="*/ 159 w 207"/>
                <a:gd name="T19" fmla="*/ 175 h 192"/>
                <a:gd name="T20" fmla="*/ 179 w 207"/>
                <a:gd name="T21" fmla="*/ 176 h 192"/>
                <a:gd name="T22" fmla="*/ 202 w 207"/>
                <a:gd name="T23" fmla="*/ 163 h 192"/>
                <a:gd name="T24" fmla="*/ 205 w 207"/>
                <a:gd name="T25" fmla="*/ 139 h 192"/>
                <a:gd name="T26" fmla="*/ 134 w 207"/>
                <a:gd name="T27" fmla="*/ 138 h 192"/>
                <a:gd name="T28" fmla="*/ 139 w 207"/>
                <a:gd name="T29" fmla="*/ 110 h 192"/>
                <a:gd name="T30" fmla="*/ 133 w 207"/>
                <a:gd name="T31" fmla="*/ 109 h 192"/>
                <a:gd name="T32" fmla="*/ 131 w 207"/>
                <a:gd name="T33" fmla="*/ 128 h 192"/>
                <a:gd name="T34" fmla="*/ 131 w 207"/>
                <a:gd name="T35" fmla="*/ 128 h 192"/>
                <a:gd name="T36" fmla="*/ 84 w 207"/>
                <a:gd name="T37" fmla="*/ 151 h 192"/>
                <a:gd name="T38" fmla="*/ 123 w 207"/>
                <a:gd name="T39" fmla="*/ 110 h 192"/>
                <a:gd name="T40" fmla="*/ 99 w 207"/>
                <a:gd name="T41" fmla="*/ 83 h 192"/>
                <a:gd name="T42" fmla="*/ 125 w 207"/>
                <a:gd name="T43" fmla="*/ 45 h 192"/>
                <a:gd name="T44" fmla="*/ 115 w 207"/>
                <a:gd name="T45" fmla="*/ 43 h 192"/>
                <a:gd name="T46" fmla="*/ 84 w 207"/>
                <a:gd name="T47" fmla="*/ 77 h 192"/>
                <a:gd name="T48" fmla="*/ 93 w 207"/>
                <a:gd name="T49" fmla="*/ 61 h 192"/>
                <a:gd name="T50" fmla="*/ 118 w 207"/>
                <a:gd name="T51" fmla="*/ 27 h 192"/>
                <a:gd name="T52" fmla="*/ 99 w 207"/>
                <a:gd name="T53" fmla="*/ 84 h 192"/>
                <a:gd name="T54" fmla="*/ 95 w 207"/>
                <a:gd name="T55" fmla="*/ 84 h 192"/>
                <a:gd name="T56" fmla="*/ 97 w 207"/>
                <a:gd name="T57" fmla="*/ 11 h 192"/>
                <a:gd name="T58" fmla="*/ 97 w 207"/>
                <a:gd name="T59" fmla="*/ 11 h 192"/>
                <a:gd name="T60" fmla="*/ 92 w 207"/>
                <a:gd name="T61" fmla="*/ 45 h 192"/>
                <a:gd name="T62" fmla="*/ 108 w 207"/>
                <a:gd name="T63" fmla="*/ 14 h 192"/>
                <a:gd name="T64" fmla="*/ 75 w 207"/>
                <a:gd name="T65" fmla="*/ 71 h 192"/>
                <a:gd name="T66" fmla="*/ 24 w 207"/>
                <a:gd name="T67" fmla="*/ 153 h 192"/>
                <a:gd name="T68" fmla="*/ 31 w 207"/>
                <a:gd name="T69" fmla="*/ 175 h 192"/>
                <a:gd name="T70" fmla="*/ 25 w 207"/>
                <a:gd name="T71" fmla="*/ 162 h 192"/>
                <a:gd name="T72" fmla="*/ 82 w 207"/>
                <a:gd name="T73" fmla="*/ 111 h 192"/>
                <a:gd name="T74" fmla="*/ 48 w 207"/>
                <a:gd name="T75" fmla="*/ 175 h 192"/>
                <a:gd name="T76" fmla="*/ 47 w 207"/>
                <a:gd name="T77" fmla="*/ 168 h 192"/>
                <a:gd name="T78" fmla="*/ 91 w 207"/>
                <a:gd name="T79" fmla="*/ 109 h 192"/>
                <a:gd name="T80" fmla="*/ 57 w 207"/>
                <a:gd name="T81" fmla="*/ 174 h 192"/>
                <a:gd name="T82" fmla="*/ 70 w 207"/>
                <a:gd name="T83" fmla="*/ 173 h 192"/>
                <a:gd name="T84" fmla="*/ 112 w 207"/>
                <a:gd name="T85" fmla="*/ 122 h 192"/>
                <a:gd name="T86" fmla="*/ 76 w 207"/>
                <a:gd name="T87" fmla="*/ 173 h 192"/>
                <a:gd name="T88" fmla="*/ 95 w 207"/>
                <a:gd name="T89" fmla="*/ 169 h 192"/>
                <a:gd name="T90" fmla="*/ 106 w 207"/>
                <a:gd name="T91" fmla="*/ 168 h 192"/>
                <a:gd name="T92" fmla="*/ 117 w 207"/>
                <a:gd name="T93" fmla="*/ 168 h 192"/>
                <a:gd name="T94" fmla="*/ 162 w 207"/>
                <a:gd name="T95" fmla="*/ 121 h 192"/>
                <a:gd name="T96" fmla="*/ 117 w 207"/>
                <a:gd name="T97" fmla="*/ 168 h 192"/>
                <a:gd name="T98" fmla="*/ 164 w 207"/>
                <a:gd name="T99" fmla="*/ 114 h 192"/>
                <a:gd name="T100" fmla="*/ 140 w 207"/>
                <a:gd name="T101" fmla="*/ 161 h 192"/>
                <a:gd name="T102" fmla="*/ 145 w 207"/>
                <a:gd name="T103" fmla="*/ 165 h 192"/>
                <a:gd name="T104" fmla="*/ 145 w 207"/>
                <a:gd name="T105" fmla="*/ 165 h 192"/>
                <a:gd name="T106" fmla="*/ 173 w 207"/>
                <a:gd name="T107" fmla="*/ 163 h 192"/>
                <a:gd name="T108" fmla="*/ 170 w 207"/>
                <a:gd name="T109" fmla="*/ 160 h 192"/>
                <a:gd name="T110" fmla="*/ 188 w 207"/>
                <a:gd name="T111" fmla="*/ 137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07" h="192">
                  <a:moveTo>
                    <a:pt x="205" y="139"/>
                  </a:moveTo>
                  <a:cubicBezTo>
                    <a:pt x="203" y="136"/>
                    <a:pt x="200" y="140"/>
                    <a:pt x="197" y="137"/>
                  </a:cubicBezTo>
                  <a:cubicBezTo>
                    <a:pt x="193" y="120"/>
                    <a:pt x="183" y="103"/>
                    <a:pt x="160" y="106"/>
                  </a:cubicBezTo>
                  <a:cubicBezTo>
                    <a:pt x="158" y="104"/>
                    <a:pt x="157" y="101"/>
                    <a:pt x="156" y="98"/>
                  </a:cubicBezTo>
                  <a:cubicBezTo>
                    <a:pt x="142" y="107"/>
                    <a:pt x="122" y="100"/>
                    <a:pt x="103" y="101"/>
                  </a:cubicBezTo>
                  <a:cubicBezTo>
                    <a:pt x="121" y="86"/>
                    <a:pt x="142" y="47"/>
                    <a:pt x="124" y="21"/>
                  </a:cubicBezTo>
                  <a:cubicBezTo>
                    <a:pt x="125" y="20"/>
                    <a:pt x="125" y="16"/>
                    <a:pt x="124" y="15"/>
                  </a:cubicBezTo>
                  <a:cubicBezTo>
                    <a:pt x="117" y="12"/>
                    <a:pt x="114" y="5"/>
                    <a:pt x="107" y="4"/>
                  </a:cubicBezTo>
                  <a:cubicBezTo>
                    <a:pt x="90" y="0"/>
                    <a:pt x="79" y="13"/>
                    <a:pt x="73" y="27"/>
                  </a:cubicBezTo>
                  <a:cubicBezTo>
                    <a:pt x="71" y="26"/>
                    <a:pt x="70" y="24"/>
                    <a:pt x="66" y="25"/>
                  </a:cubicBezTo>
                  <a:cubicBezTo>
                    <a:pt x="57" y="38"/>
                    <a:pt x="61" y="57"/>
                    <a:pt x="62" y="72"/>
                  </a:cubicBezTo>
                  <a:cubicBezTo>
                    <a:pt x="66" y="78"/>
                    <a:pt x="71" y="81"/>
                    <a:pt x="69" y="90"/>
                  </a:cubicBezTo>
                  <a:cubicBezTo>
                    <a:pt x="75" y="92"/>
                    <a:pt x="82" y="94"/>
                    <a:pt x="81" y="103"/>
                  </a:cubicBezTo>
                  <a:cubicBezTo>
                    <a:pt x="61" y="106"/>
                    <a:pt x="41" y="109"/>
                    <a:pt x="29" y="118"/>
                  </a:cubicBezTo>
                  <a:cubicBezTo>
                    <a:pt x="11" y="131"/>
                    <a:pt x="19" y="154"/>
                    <a:pt x="9" y="178"/>
                  </a:cubicBezTo>
                  <a:cubicBezTo>
                    <a:pt x="5" y="178"/>
                    <a:pt x="1" y="178"/>
                    <a:pt x="0" y="182"/>
                  </a:cubicBezTo>
                  <a:cubicBezTo>
                    <a:pt x="2" y="192"/>
                    <a:pt x="21" y="186"/>
                    <a:pt x="26" y="183"/>
                  </a:cubicBezTo>
                  <a:cubicBezTo>
                    <a:pt x="29" y="185"/>
                    <a:pt x="33" y="181"/>
                    <a:pt x="35" y="185"/>
                  </a:cubicBezTo>
                  <a:cubicBezTo>
                    <a:pt x="75" y="178"/>
                    <a:pt x="119" y="174"/>
                    <a:pt x="155" y="172"/>
                  </a:cubicBezTo>
                  <a:cubicBezTo>
                    <a:pt x="158" y="171"/>
                    <a:pt x="156" y="176"/>
                    <a:pt x="159" y="175"/>
                  </a:cubicBezTo>
                  <a:cubicBezTo>
                    <a:pt x="163" y="172"/>
                    <a:pt x="167" y="170"/>
                    <a:pt x="175" y="171"/>
                  </a:cubicBezTo>
                  <a:cubicBezTo>
                    <a:pt x="173" y="175"/>
                    <a:pt x="179" y="173"/>
                    <a:pt x="179" y="176"/>
                  </a:cubicBezTo>
                  <a:cubicBezTo>
                    <a:pt x="175" y="178"/>
                    <a:pt x="173" y="184"/>
                    <a:pt x="178" y="187"/>
                  </a:cubicBezTo>
                  <a:cubicBezTo>
                    <a:pt x="183" y="176"/>
                    <a:pt x="188" y="165"/>
                    <a:pt x="202" y="163"/>
                  </a:cubicBezTo>
                  <a:cubicBezTo>
                    <a:pt x="202" y="157"/>
                    <a:pt x="201" y="157"/>
                    <a:pt x="200" y="150"/>
                  </a:cubicBezTo>
                  <a:cubicBezTo>
                    <a:pt x="201" y="146"/>
                    <a:pt x="207" y="144"/>
                    <a:pt x="205" y="139"/>
                  </a:cubicBezTo>
                  <a:close/>
                  <a:moveTo>
                    <a:pt x="162" y="114"/>
                  </a:moveTo>
                  <a:cubicBezTo>
                    <a:pt x="152" y="121"/>
                    <a:pt x="143" y="130"/>
                    <a:pt x="134" y="138"/>
                  </a:cubicBezTo>
                  <a:cubicBezTo>
                    <a:pt x="139" y="130"/>
                    <a:pt x="146" y="108"/>
                    <a:pt x="162" y="114"/>
                  </a:cubicBezTo>
                  <a:close/>
                  <a:moveTo>
                    <a:pt x="139" y="110"/>
                  </a:moveTo>
                  <a:cubicBezTo>
                    <a:pt x="129" y="125"/>
                    <a:pt x="119" y="138"/>
                    <a:pt x="106" y="149"/>
                  </a:cubicBezTo>
                  <a:cubicBezTo>
                    <a:pt x="116" y="137"/>
                    <a:pt x="124" y="123"/>
                    <a:pt x="133" y="109"/>
                  </a:cubicBezTo>
                  <a:cubicBezTo>
                    <a:pt x="136" y="108"/>
                    <a:pt x="136" y="111"/>
                    <a:pt x="139" y="110"/>
                  </a:cubicBezTo>
                  <a:close/>
                  <a:moveTo>
                    <a:pt x="131" y="128"/>
                  </a:moveTo>
                  <a:cubicBezTo>
                    <a:pt x="127" y="132"/>
                    <a:pt x="126" y="138"/>
                    <a:pt x="121" y="139"/>
                  </a:cubicBezTo>
                  <a:cubicBezTo>
                    <a:pt x="123" y="135"/>
                    <a:pt x="126" y="130"/>
                    <a:pt x="131" y="128"/>
                  </a:cubicBezTo>
                  <a:close/>
                  <a:moveTo>
                    <a:pt x="123" y="110"/>
                  </a:moveTo>
                  <a:cubicBezTo>
                    <a:pt x="110" y="123"/>
                    <a:pt x="97" y="137"/>
                    <a:pt x="84" y="151"/>
                  </a:cubicBezTo>
                  <a:cubicBezTo>
                    <a:pt x="80" y="150"/>
                    <a:pt x="92" y="144"/>
                    <a:pt x="88" y="141"/>
                  </a:cubicBezTo>
                  <a:cubicBezTo>
                    <a:pt x="101" y="132"/>
                    <a:pt x="106" y="108"/>
                    <a:pt x="123" y="110"/>
                  </a:cubicBezTo>
                  <a:close/>
                  <a:moveTo>
                    <a:pt x="125" y="45"/>
                  </a:moveTo>
                  <a:cubicBezTo>
                    <a:pt x="119" y="61"/>
                    <a:pt x="114" y="76"/>
                    <a:pt x="99" y="83"/>
                  </a:cubicBezTo>
                  <a:cubicBezTo>
                    <a:pt x="102" y="66"/>
                    <a:pt x="115" y="58"/>
                    <a:pt x="122" y="44"/>
                  </a:cubicBezTo>
                  <a:cubicBezTo>
                    <a:pt x="124" y="44"/>
                    <a:pt x="124" y="45"/>
                    <a:pt x="125" y="45"/>
                  </a:cubicBezTo>
                  <a:close/>
                  <a:moveTo>
                    <a:pt x="121" y="29"/>
                  </a:moveTo>
                  <a:cubicBezTo>
                    <a:pt x="123" y="36"/>
                    <a:pt x="117" y="39"/>
                    <a:pt x="115" y="43"/>
                  </a:cubicBezTo>
                  <a:cubicBezTo>
                    <a:pt x="107" y="57"/>
                    <a:pt x="98" y="75"/>
                    <a:pt x="87" y="86"/>
                  </a:cubicBezTo>
                  <a:cubicBezTo>
                    <a:pt x="82" y="85"/>
                    <a:pt x="85" y="82"/>
                    <a:pt x="84" y="77"/>
                  </a:cubicBezTo>
                  <a:cubicBezTo>
                    <a:pt x="92" y="75"/>
                    <a:pt x="94" y="68"/>
                    <a:pt x="97" y="61"/>
                  </a:cubicBezTo>
                  <a:cubicBezTo>
                    <a:pt x="94" y="60"/>
                    <a:pt x="93" y="64"/>
                    <a:pt x="93" y="61"/>
                  </a:cubicBezTo>
                  <a:cubicBezTo>
                    <a:pt x="93" y="58"/>
                    <a:pt x="99" y="59"/>
                    <a:pt x="101" y="56"/>
                  </a:cubicBezTo>
                  <a:cubicBezTo>
                    <a:pt x="103" y="46"/>
                    <a:pt x="113" y="38"/>
                    <a:pt x="118" y="27"/>
                  </a:cubicBezTo>
                  <a:cubicBezTo>
                    <a:pt x="119" y="27"/>
                    <a:pt x="119" y="29"/>
                    <a:pt x="121" y="29"/>
                  </a:cubicBezTo>
                  <a:close/>
                  <a:moveTo>
                    <a:pt x="99" y="84"/>
                  </a:moveTo>
                  <a:cubicBezTo>
                    <a:pt x="97" y="85"/>
                    <a:pt x="98" y="88"/>
                    <a:pt x="95" y="88"/>
                  </a:cubicBezTo>
                  <a:cubicBezTo>
                    <a:pt x="93" y="86"/>
                    <a:pt x="95" y="86"/>
                    <a:pt x="95" y="84"/>
                  </a:cubicBezTo>
                  <a:cubicBezTo>
                    <a:pt x="96" y="84"/>
                    <a:pt x="97" y="84"/>
                    <a:pt x="99" y="84"/>
                  </a:cubicBezTo>
                  <a:close/>
                  <a:moveTo>
                    <a:pt x="97" y="11"/>
                  </a:moveTo>
                  <a:cubicBezTo>
                    <a:pt x="99" y="24"/>
                    <a:pt x="84" y="36"/>
                    <a:pt x="74" y="46"/>
                  </a:cubicBezTo>
                  <a:cubicBezTo>
                    <a:pt x="78" y="34"/>
                    <a:pt x="83" y="16"/>
                    <a:pt x="97" y="11"/>
                  </a:cubicBezTo>
                  <a:close/>
                  <a:moveTo>
                    <a:pt x="75" y="71"/>
                  </a:moveTo>
                  <a:cubicBezTo>
                    <a:pt x="75" y="59"/>
                    <a:pt x="88" y="54"/>
                    <a:pt x="92" y="45"/>
                  </a:cubicBezTo>
                  <a:cubicBezTo>
                    <a:pt x="84" y="45"/>
                    <a:pt x="81" y="63"/>
                    <a:pt x="70" y="59"/>
                  </a:cubicBezTo>
                  <a:cubicBezTo>
                    <a:pt x="85" y="47"/>
                    <a:pt x="95" y="29"/>
                    <a:pt x="108" y="14"/>
                  </a:cubicBezTo>
                  <a:cubicBezTo>
                    <a:pt x="111" y="14"/>
                    <a:pt x="113" y="16"/>
                    <a:pt x="115" y="18"/>
                  </a:cubicBezTo>
                  <a:cubicBezTo>
                    <a:pt x="108" y="38"/>
                    <a:pt x="90" y="56"/>
                    <a:pt x="75" y="71"/>
                  </a:cubicBezTo>
                  <a:close/>
                  <a:moveTo>
                    <a:pt x="51" y="115"/>
                  </a:moveTo>
                  <a:cubicBezTo>
                    <a:pt x="47" y="129"/>
                    <a:pt x="34" y="142"/>
                    <a:pt x="24" y="153"/>
                  </a:cubicBezTo>
                  <a:cubicBezTo>
                    <a:pt x="16" y="131"/>
                    <a:pt x="37" y="122"/>
                    <a:pt x="51" y="115"/>
                  </a:cubicBezTo>
                  <a:close/>
                  <a:moveTo>
                    <a:pt x="31" y="175"/>
                  </a:moveTo>
                  <a:cubicBezTo>
                    <a:pt x="28" y="175"/>
                    <a:pt x="27" y="172"/>
                    <a:pt x="25" y="172"/>
                  </a:cubicBezTo>
                  <a:cubicBezTo>
                    <a:pt x="25" y="167"/>
                    <a:pt x="29" y="165"/>
                    <a:pt x="25" y="162"/>
                  </a:cubicBezTo>
                  <a:cubicBezTo>
                    <a:pt x="35" y="141"/>
                    <a:pt x="55" y="132"/>
                    <a:pt x="65" y="112"/>
                  </a:cubicBezTo>
                  <a:cubicBezTo>
                    <a:pt x="72" y="113"/>
                    <a:pt x="78" y="109"/>
                    <a:pt x="82" y="111"/>
                  </a:cubicBezTo>
                  <a:cubicBezTo>
                    <a:pt x="68" y="135"/>
                    <a:pt x="48" y="154"/>
                    <a:pt x="31" y="175"/>
                  </a:cubicBezTo>
                  <a:close/>
                  <a:moveTo>
                    <a:pt x="48" y="175"/>
                  </a:moveTo>
                  <a:cubicBezTo>
                    <a:pt x="49" y="169"/>
                    <a:pt x="53" y="166"/>
                    <a:pt x="56" y="162"/>
                  </a:cubicBezTo>
                  <a:cubicBezTo>
                    <a:pt x="52" y="159"/>
                    <a:pt x="50" y="166"/>
                    <a:pt x="47" y="168"/>
                  </a:cubicBezTo>
                  <a:cubicBezTo>
                    <a:pt x="52" y="151"/>
                    <a:pt x="70" y="142"/>
                    <a:pt x="79" y="124"/>
                  </a:cubicBezTo>
                  <a:cubicBezTo>
                    <a:pt x="87" y="123"/>
                    <a:pt x="91" y="115"/>
                    <a:pt x="91" y="109"/>
                  </a:cubicBezTo>
                  <a:cubicBezTo>
                    <a:pt x="97" y="109"/>
                    <a:pt x="101" y="105"/>
                    <a:pt x="106" y="109"/>
                  </a:cubicBezTo>
                  <a:cubicBezTo>
                    <a:pt x="92" y="133"/>
                    <a:pt x="72" y="151"/>
                    <a:pt x="57" y="174"/>
                  </a:cubicBezTo>
                  <a:cubicBezTo>
                    <a:pt x="54" y="174"/>
                    <a:pt x="52" y="175"/>
                    <a:pt x="48" y="175"/>
                  </a:cubicBezTo>
                  <a:close/>
                  <a:moveTo>
                    <a:pt x="70" y="173"/>
                  </a:moveTo>
                  <a:cubicBezTo>
                    <a:pt x="80" y="168"/>
                    <a:pt x="78" y="152"/>
                    <a:pt x="92" y="150"/>
                  </a:cubicBezTo>
                  <a:cubicBezTo>
                    <a:pt x="93" y="140"/>
                    <a:pt x="107" y="133"/>
                    <a:pt x="112" y="122"/>
                  </a:cubicBezTo>
                  <a:cubicBezTo>
                    <a:pt x="115" y="123"/>
                    <a:pt x="115" y="120"/>
                    <a:pt x="118" y="121"/>
                  </a:cubicBezTo>
                  <a:cubicBezTo>
                    <a:pt x="107" y="141"/>
                    <a:pt x="91" y="156"/>
                    <a:pt x="76" y="173"/>
                  </a:cubicBezTo>
                  <a:cubicBezTo>
                    <a:pt x="74" y="173"/>
                    <a:pt x="72" y="173"/>
                    <a:pt x="70" y="173"/>
                  </a:cubicBezTo>
                  <a:close/>
                  <a:moveTo>
                    <a:pt x="95" y="169"/>
                  </a:moveTo>
                  <a:cubicBezTo>
                    <a:pt x="103" y="160"/>
                    <a:pt x="110" y="149"/>
                    <a:pt x="120" y="140"/>
                  </a:cubicBezTo>
                  <a:cubicBezTo>
                    <a:pt x="123" y="148"/>
                    <a:pt x="105" y="158"/>
                    <a:pt x="106" y="168"/>
                  </a:cubicBezTo>
                  <a:cubicBezTo>
                    <a:pt x="102" y="168"/>
                    <a:pt x="99" y="169"/>
                    <a:pt x="95" y="169"/>
                  </a:cubicBezTo>
                  <a:close/>
                  <a:moveTo>
                    <a:pt x="117" y="168"/>
                  </a:moveTo>
                  <a:cubicBezTo>
                    <a:pt x="128" y="148"/>
                    <a:pt x="142" y="131"/>
                    <a:pt x="160" y="119"/>
                  </a:cubicBezTo>
                  <a:cubicBezTo>
                    <a:pt x="162" y="119"/>
                    <a:pt x="162" y="120"/>
                    <a:pt x="162" y="121"/>
                  </a:cubicBezTo>
                  <a:cubicBezTo>
                    <a:pt x="151" y="136"/>
                    <a:pt x="139" y="149"/>
                    <a:pt x="129" y="166"/>
                  </a:cubicBezTo>
                  <a:cubicBezTo>
                    <a:pt x="125" y="166"/>
                    <a:pt x="122" y="168"/>
                    <a:pt x="117" y="168"/>
                  </a:cubicBezTo>
                  <a:close/>
                  <a:moveTo>
                    <a:pt x="169" y="120"/>
                  </a:moveTo>
                  <a:cubicBezTo>
                    <a:pt x="168" y="117"/>
                    <a:pt x="167" y="115"/>
                    <a:pt x="164" y="114"/>
                  </a:cubicBezTo>
                  <a:cubicBezTo>
                    <a:pt x="171" y="113"/>
                    <a:pt x="179" y="121"/>
                    <a:pt x="183" y="126"/>
                  </a:cubicBezTo>
                  <a:cubicBezTo>
                    <a:pt x="167" y="137"/>
                    <a:pt x="156" y="150"/>
                    <a:pt x="140" y="161"/>
                  </a:cubicBezTo>
                  <a:cubicBezTo>
                    <a:pt x="148" y="145"/>
                    <a:pt x="161" y="134"/>
                    <a:pt x="169" y="120"/>
                  </a:cubicBezTo>
                  <a:close/>
                  <a:moveTo>
                    <a:pt x="145" y="165"/>
                  </a:moveTo>
                  <a:cubicBezTo>
                    <a:pt x="154" y="150"/>
                    <a:pt x="168" y="140"/>
                    <a:pt x="183" y="131"/>
                  </a:cubicBezTo>
                  <a:cubicBezTo>
                    <a:pt x="170" y="142"/>
                    <a:pt x="165" y="168"/>
                    <a:pt x="145" y="165"/>
                  </a:cubicBezTo>
                  <a:close/>
                  <a:moveTo>
                    <a:pt x="185" y="162"/>
                  </a:moveTo>
                  <a:cubicBezTo>
                    <a:pt x="179" y="161"/>
                    <a:pt x="177" y="163"/>
                    <a:pt x="173" y="163"/>
                  </a:cubicBezTo>
                  <a:cubicBezTo>
                    <a:pt x="172" y="158"/>
                    <a:pt x="177" y="159"/>
                    <a:pt x="178" y="155"/>
                  </a:cubicBezTo>
                  <a:cubicBezTo>
                    <a:pt x="173" y="155"/>
                    <a:pt x="172" y="157"/>
                    <a:pt x="170" y="160"/>
                  </a:cubicBezTo>
                  <a:cubicBezTo>
                    <a:pt x="169" y="154"/>
                    <a:pt x="178" y="152"/>
                    <a:pt x="178" y="144"/>
                  </a:cubicBezTo>
                  <a:cubicBezTo>
                    <a:pt x="184" y="145"/>
                    <a:pt x="182" y="137"/>
                    <a:pt x="188" y="137"/>
                  </a:cubicBezTo>
                  <a:cubicBezTo>
                    <a:pt x="194" y="145"/>
                    <a:pt x="192" y="154"/>
                    <a:pt x="185" y="16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" name="Freeform 18"/>
            <p:cNvSpPr>
              <a:spLocks noEditPoints="1"/>
            </p:cNvSpPr>
            <p:nvPr/>
          </p:nvSpPr>
          <p:spPr bwMode="auto">
            <a:xfrm>
              <a:off x="5980609" y="2725330"/>
              <a:ext cx="172632" cy="263491"/>
            </a:xfrm>
            <a:custGeom>
              <a:avLst/>
              <a:gdLst>
                <a:gd name="T0" fmla="*/ 33 w 70"/>
                <a:gd name="T1" fmla="*/ 6 h 107"/>
                <a:gd name="T2" fmla="*/ 10 w 70"/>
                <a:gd name="T3" fmla="*/ 21 h 107"/>
                <a:gd name="T4" fmla="*/ 7 w 70"/>
                <a:gd name="T5" fmla="*/ 84 h 107"/>
                <a:gd name="T6" fmla="*/ 40 w 70"/>
                <a:gd name="T7" fmla="*/ 107 h 107"/>
                <a:gd name="T8" fmla="*/ 70 w 70"/>
                <a:gd name="T9" fmla="*/ 60 h 107"/>
                <a:gd name="T10" fmla="*/ 33 w 70"/>
                <a:gd name="T11" fmla="*/ 6 h 107"/>
                <a:gd name="T12" fmla="*/ 28 w 70"/>
                <a:gd name="T13" fmla="*/ 17 h 107"/>
                <a:gd name="T14" fmla="*/ 20 w 70"/>
                <a:gd name="T15" fmla="*/ 28 h 107"/>
                <a:gd name="T16" fmla="*/ 28 w 70"/>
                <a:gd name="T17" fmla="*/ 17 h 107"/>
                <a:gd name="T18" fmla="*/ 19 w 70"/>
                <a:gd name="T19" fmla="*/ 60 h 107"/>
                <a:gd name="T20" fmla="*/ 29 w 70"/>
                <a:gd name="T21" fmla="*/ 40 h 107"/>
                <a:gd name="T22" fmla="*/ 19 w 70"/>
                <a:gd name="T23" fmla="*/ 60 h 107"/>
                <a:gd name="T24" fmla="*/ 29 w 70"/>
                <a:gd name="T25" fmla="*/ 32 h 107"/>
                <a:gd name="T26" fmla="*/ 28 w 70"/>
                <a:gd name="T27" fmla="*/ 28 h 107"/>
                <a:gd name="T28" fmla="*/ 34 w 70"/>
                <a:gd name="T29" fmla="*/ 21 h 107"/>
                <a:gd name="T30" fmla="*/ 38 w 70"/>
                <a:gd name="T31" fmla="*/ 22 h 107"/>
                <a:gd name="T32" fmla="*/ 29 w 70"/>
                <a:gd name="T33" fmla="*/ 32 h 107"/>
                <a:gd name="T34" fmla="*/ 51 w 70"/>
                <a:gd name="T35" fmla="*/ 83 h 107"/>
                <a:gd name="T36" fmla="*/ 54 w 70"/>
                <a:gd name="T37" fmla="*/ 72 h 107"/>
                <a:gd name="T38" fmla="*/ 51 w 70"/>
                <a:gd name="T39" fmla="*/ 83 h 107"/>
                <a:gd name="T40" fmla="*/ 38 w 70"/>
                <a:gd name="T41" fmla="*/ 61 h 107"/>
                <a:gd name="T42" fmla="*/ 56 w 70"/>
                <a:gd name="T43" fmla="*/ 31 h 107"/>
                <a:gd name="T44" fmla="*/ 38 w 70"/>
                <a:gd name="T45" fmla="*/ 61 h 107"/>
                <a:gd name="T46" fmla="*/ 39 w 70"/>
                <a:gd name="T47" fmla="*/ 40 h 107"/>
                <a:gd name="T48" fmla="*/ 48 w 70"/>
                <a:gd name="T49" fmla="*/ 24 h 107"/>
                <a:gd name="T50" fmla="*/ 44 w 70"/>
                <a:gd name="T51" fmla="*/ 22 h 107"/>
                <a:gd name="T52" fmla="*/ 43 w 70"/>
                <a:gd name="T53" fmla="*/ 15 h 107"/>
                <a:gd name="T54" fmla="*/ 56 w 70"/>
                <a:gd name="T55" fmla="*/ 29 h 107"/>
                <a:gd name="T56" fmla="*/ 39 w 70"/>
                <a:gd name="T57" fmla="*/ 40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70" h="107">
                  <a:moveTo>
                    <a:pt x="33" y="6"/>
                  </a:moveTo>
                  <a:cubicBezTo>
                    <a:pt x="26" y="7"/>
                    <a:pt x="15" y="13"/>
                    <a:pt x="10" y="21"/>
                  </a:cubicBezTo>
                  <a:cubicBezTo>
                    <a:pt x="0" y="36"/>
                    <a:pt x="0" y="71"/>
                    <a:pt x="7" y="84"/>
                  </a:cubicBezTo>
                  <a:cubicBezTo>
                    <a:pt x="10" y="91"/>
                    <a:pt x="32" y="107"/>
                    <a:pt x="40" y="107"/>
                  </a:cubicBezTo>
                  <a:cubicBezTo>
                    <a:pt x="53" y="106"/>
                    <a:pt x="70" y="81"/>
                    <a:pt x="70" y="60"/>
                  </a:cubicBezTo>
                  <a:cubicBezTo>
                    <a:pt x="69" y="35"/>
                    <a:pt x="61" y="0"/>
                    <a:pt x="33" y="6"/>
                  </a:cubicBezTo>
                  <a:close/>
                  <a:moveTo>
                    <a:pt x="28" y="17"/>
                  </a:moveTo>
                  <a:cubicBezTo>
                    <a:pt x="25" y="20"/>
                    <a:pt x="26" y="27"/>
                    <a:pt x="20" y="28"/>
                  </a:cubicBezTo>
                  <a:cubicBezTo>
                    <a:pt x="21" y="22"/>
                    <a:pt x="23" y="18"/>
                    <a:pt x="28" y="17"/>
                  </a:cubicBezTo>
                  <a:close/>
                  <a:moveTo>
                    <a:pt x="19" y="60"/>
                  </a:moveTo>
                  <a:cubicBezTo>
                    <a:pt x="17" y="51"/>
                    <a:pt x="25" y="46"/>
                    <a:pt x="29" y="40"/>
                  </a:cubicBezTo>
                  <a:cubicBezTo>
                    <a:pt x="32" y="45"/>
                    <a:pt x="25" y="58"/>
                    <a:pt x="19" y="60"/>
                  </a:cubicBezTo>
                  <a:close/>
                  <a:moveTo>
                    <a:pt x="29" y="32"/>
                  </a:moveTo>
                  <a:cubicBezTo>
                    <a:pt x="26" y="32"/>
                    <a:pt x="31" y="27"/>
                    <a:pt x="28" y="28"/>
                  </a:cubicBezTo>
                  <a:cubicBezTo>
                    <a:pt x="31" y="26"/>
                    <a:pt x="32" y="25"/>
                    <a:pt x="34" y="21"/>
                  </a:cubicBezTo>
                  <a:cubicBezTo>
                    <a:pt x="36" y="21"/>
                    <a:pt x="36" y="22"/>
                    <a:pt x="38" y="22"/>
                  </a:cubicBezTo>
                  <a:cubicBezTo>
                    <a:pt x="38" y="27"/>
                    <a:pt x="32" y="28"/>
                    <a:pt x="29" y="32"/>
                  </a:cubicBezTo>
                  <a:close/>
                  <a:moveTo>
                    <a:pt x="51" y="83"/>
                  </a:moveTo>
                  <a:cubicBezTo>
                    <a:pt x="49" y="80"/>
                    <a:pt x="53" y="76"/>
                    <a:pt x="54" y="72"/>
                  </a:cubicBezTo>
                  <a:cubicBezTo>
                    <a:pt x="57" y="73"/>
                    <a:pt x="55" y="84"/>
                    <a:pt x="51" y="83"/>
                  </a:cubicBezTo>
                  <a:close/>
                  <a:moveTo>
                    <a:pt x="38" y="61"/>
                  </a:moveTo>
                  <a:cubicBezTo>
                    <a:pt x="39" y="51"/>
                    <a:pt x="53" y="43"/>
                    <a:pt x="56" y="31"/>
                  </a:cubicBezTo>
                  <a:cubicBezTo>
                    <a:pt x="62" y="42"/>
                    <a:pt x="43" y="52"/>
                    <a:pt x="38" y="61"/>
                  </a:cubicBezTo>
                  <a:close/>
                  <a:moveTo>
                    <a:pt x="39" y="40"/>
                  </a:moveTo>
                  <a:cubicBezTo>
                    <a:pt x="43" y="35"/>
                    <a:pt x="44" y="28"/>
                    <a:pt x="48" y="24"/>
                  </a:cubicBezTo>
                  <a:cubicBezTo>
                    <a:pt x="48" y="22"/>
                    <a:pt x="47" y="22"/>
                    <a:pt x="44" y="22"/>
                  </a:cubicBezTo>
                  <a:cubicBezTo>
                    <a:pt x="45" y="18"/>
                    <a:pt x="44" y="17"/>
                    <a:pt x="43" y="15"/>
                  </a:cubicBezTo>
                  <a:cubicBezTo>
                    <a:pt x="51" y="16"/>
                    <a:pt x="53" y="22"/>
                    <a:pt x="56" y="29"/>
                  </a:cubicBezTo>
                  <a:cubicBezTo>
                    <a:pt x="46" y="25"/>
                    <a:pt x="47" y="38"/>
                    <a:pt x="39" y="4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" name="Freeform 19"/>
            <p:cNvSpPr>
              <a:spLocks noEditPoints="1"/>
            </p:cNvSpPr>
            <p:nvPr/>
          </p:nvSpPr>
          <p:spPr bwMode="auto">
            <a:xfrm>
              <a:off x="5824332" y="2988820"/>
              <a:ext cx="501541" cy="194438"/>
            </a:xfrm>
            <a:custGeom>
              <a:avLst/>
              <a:gdLst>
                <a:gd name="T0" fmla="*/ 142 w 203"/>
                <a:gd name="T1" fmla="*/ 6 h 79"/>
                <a:gd name="T2" fmla="*/ 91 w 203"/>
                <a:gd name="T3" fmla="*/ 5 h 79"/>
                <a:gd name="T4" fmla="*/ 0 w 203"/>
                <a:gd name="T5" fmla="*/ 53 h 79"/>
                <a:gd name="T6" fmla="*/ 10 w 203"/>
                <a:gd name="T7" fmla="*/ 77 h 79"/>
                <a:gd name="T8" fmla="*/ 63 w 203"/>
                <a:gd name="T9" fmla="*/ 71 h 79"/>
                <a:gd name="T10" fmla="*/ 153 w 203"/>
                <a:gd name="T11" fmla="*/ 64 h 79"/>
                <a:gd name="T12" fmla="*/ 189 w 203"/>
                <a:gd name="T13" fmla="*/ 67 h 79"/>
                <a:gd name="T14" fmla="*/ 203 w 203"/>
                <a:gd name="T15" fmla="*/ 39 h 79"/>
                <a:gd name="T16" fmla="*/ 157 w 203"/>
                <a:gd name="T17" fmla="*/ 14 h 79"/>
                <a:gd name="T18" fmla="*/ 149 w 203"/>
                <a:gd name="T19" fmla="*/ 34 h 79"/>
                <a:gd name="T20" fmla="*/ 150 w 203"/>
                <a:gd name="T21" fmla="*/ 12 h 79"/>
                <a:gd name="T22" fmla="*/ 150 w 203"/>
                <a:gd name="T23" fmla="*/ 12 h 79"/>
                <a:gd name="T24" fmla="*/ 128 w 203"/>
                <a:gd name="T25" fmla="*/ 11 h 79"/>
                <a:gd name="T26" fmla="*/ 122 w 203"/>
                <a:gd name="T27" fmla="*/ 10 h 79"/>
                <a:gd name="T28" fmla="*/ 83 w 203"/>
                <a:gd name="T29" fmla="*/ 39 h 79"/>
                <a:gd name="T30" fmla="*/ 111 w 203"/>
                <a:gd name="T31" fmla="*/ 10 h 79"/>
                <a:gd name="T32" fmla="*/ 10 w 203"/>
                <a:gd name="T33" fmla="*/ 52 h 79"/>
                <a:gd name="T34" fmla="*/ 14 w 203"/>
                <a:gd name="T35" fmla="*/ 68 h 79"/>
                <a:gd name="T36" fmla="*/ 14 w 203"/>
                <a:gd name="T37" fmla="*/ 68 h 79"/>
                <a:gd name="T38" fmla="*/ 52 w 203"/>
                <a:gd name="T39" fmla="*/ 41 h 79"/>
                <a:gd name="T40" fmla="*/ 55 w 203"/>
                <a:gd name="T41" fmla="*/ 64 h 79"/>
                <a:gd name="T42" fmla="*/ 55 w 203"/>
                <a:gd name="T43" fmla="*/ 49 h 79"/>
                <a:gd name="T44" fmla="*/ 74 w 203"/>
                <a:gd name="T45" fmla="*/ 14 h 79"/>
                <a:gd name="T46" fmla="*/ 52 w 203"/>
                <a:gd name="T47" fmla="*/ 22 h 79"/>
                <a:gd name="T48" fmla="*/ 23 w 203"/>
                <a:gd name="T49" fmla="*/ 40 h 79"/>
                <a:gd name="T50" fmla="*/ 93 w 203"/>
                <a:gd name="T51" fmla="*/ 11 h 79"/>
                <a:gd name="T52" fmla="*/ 83 w 203"/>
                <a:gd name="T53" fmla="*/ 27 h 79"/>
                <a:gd name="T54" fmla="*/ 55 w 203"/>
                <a:gd name="T55" fmla="*/ 64 h 79"/>
                <a:gd name="T56" fmla="*/ 82 w 203"/>
                <a:gd name="T57" fmla="*/ 47 h 79"/>
                <a:gd name="T58" fmla="*/ 106 w 203"/>
                <a:gd name="T59" fmla="*/ 23 h 79"/>
                <a:gd name="T60" fmla="*/ 77 w 203"/>
                <a:gd name="T61" fmla="*/ 61 h 79"/>
                <a:gd name="T62" fmla="*/ 97 w 203"/>
                <a:gd name="T63" fmla="*/ 58 h 79"/>
                <a:gd name="T64" fmla="*/ 118 w 203"/>
                <a:gd name="T65" fmla="*/ 29 h 79"/>
                <a:gd name="T66" fmla="*/ 125 w 203"/>
                <a:gd name="T67" fmla="*/ 21 h 79"/>
                <a:gd name="T68" fmla="*/ 104 w 203"/>
                <a:gd name="T69" fmla="*/ 58 h 79"/>
                <a:gd name="T70" fmla="*/ 144 w 203"/>
                <a:gd name="T71" fmla="*/ 22 h 79"/>
                <a:gd name="T72" fmla="*/ 119 w 203"/>
                <a:gd name="T73" fmla="*/ 56 h 79"/>
                <a:gd name="T74" fmla="*/ 167 w 203"/>
                <a:gd name="T75" fmla="*/ 20 h 79"/>
                <a:gd name="T76" fmla="*/ 142 w 203"/>
                <a:gd name="T77" fmla="*/ 55 h 79"/>
                <a:gd name="T78" fmla="*/ 174 w 203"/>
                <a:gd name="T79" fmla="*/ 37 h 79"/>
                <a:gd name="T80" fmla="*/ 167 w 203"/>
                <a:gd name="T81" fmla="*/ 38 h 79"/>
                <a:gd name="T82" fmla="*/ 176 w 203"/>
                <a:gd name="T83" fmla="*/ 21 h 79"/>
                <a:gd name="T84" fmla="*/ 167 w 203"/>
                <a:gd name="T85" fmla="*/ 38 h 79"/>
                <a:gd name="T86" fmla="*/ 179 w 203"/>
                <a:gd name="T87" fmla="*/ 47 h 79"/>
                <a:gd name="T88" fmla="*/ 185 w 203"/>
                <a:gd name="T89" fmla="*/ 50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03" h="79">
                  <a:moveTo>
                    <a:pt x="176" y="8"/>
                  </a:moveTo>
                  <a:cubicBezTo>
                    <a:pt x="167" y="4"/>
                    <a:pt x="153" y="7"/>
                    <a:pt x="142" y="6"/>
                  </a:cubicBezTo>
                  <a:cubicBezTo>
                    <a:pt x="126" y="5"/>
                    <a:pt x="110" y="0"/>
                    <a:pt x="99" y="2"/>
                  </a:cubicBezTo>
                  <a:cubicBezTo>
                    <a:pt x="97" y="2"/>
                    <a:pt x="94" y="5"/>
                    <a:pt x="91" y="5"/>
                  </a:cubicBezTo>
                  <a:cubicBezTo>
                    <a:pt x="85" y="5"/>
                    <a:pt x="79" y="3"/>
                    <a:pt x="73" y="4"/>
                  </a:cubicBezTo>
                  <a:cubicBezTo>
                    <a:pt x="35" y="8"/>
                    <a:pt x="4" y="19"/>
                    <a:pt x="0" y="53"/>
                  </a:cubicBezTo>
                  <a:cubicBezTo>
                    <a:pt x="3" y="60"/>
                    <a:pt x="5" y="63"/>
                    <a:pt x="4" y="71"/>
                  </a:cubicBezTo>
                  <a:cubicBezTo>
                    <a:pt x="7" y="72"/>
                    <a:pt x="10" y="73"/>
                    <a:pt x="10" y="77"/>
                  </a:cubicBezTo>
                  <a:cubicBezTo>
                    <a:pt x="23" y="79"/>
                    <a:pt x="36" y="74"/>
                    <a:pt x="45" y="72"/>
                  </a:cubicBezTo>
                  <a:cubicBezTo>
                    <a:pt x="51" y="70"/>
                    <a:pt x="57" y="71"/>
                    <a:pt x="63" y="71"/>
                  </a:cubicBezTo>
                  <a:cubicBezTo>
                    <a:pt x="81" y="68"/>
                    <a:pt x="107" y="59"/>
                    <a:pt x="129" y="66"/>
                  </a:cubicBezTo>
                  <a:cubicBezTo>
                    <a:pt x="135" y="62"/>
                    <a:pt x="145" y="60"/>
                    <a:pt x="153" y="64"/>
                  </a:cubicBezTo>
                  <a:cubicBezTo>
                    <a:pt x="159" y="56"/>
                    <a:pt x="172" y="61"/>
                    <a:pt x="179" y="59"/>
                  </a:cubicBezTo>
                  <a:cubicBezTo>
                    <a:pt x="184" y="62"/>
                    <a:pt x="184" y="64"/>
                    <a:pt x="189" y="67"/>
                  </a:cubicBezTo>
                  <a:cubicBezTo>
                    <a:pt x="193" y="64"/>
                    <a:pt x="192" y="54"/>
                    <a:pt x="198" y="56"/>
                  </a:cubicBezTo>
                  <a:cubicBezTo>
                    <a:pt x="194" y="49"/>
                    <a:pt x="202" y="46"/>
                    <a:pt x="203" y="39"/>
                  </a:cubicBezTo>
                  <a:cubicBezTo>
                    <a:pt x="194" y="31"/>
                    <a:pt x="190" y="14"/>
                    <a:pt x="176" y="8"/>
                  </a:cubicBezTo>
                  <a:close/>
                  <a:moveTo>
                    <a:pt x="157" y="14"/>
                  </a:moveTo>
                  <a:cubicBezTo>
                    <a:pt x="162" y="13"/>
                    <a:pt x="165" y="13"/>
                    <a:pt x="169" y="15"/>
                  </a:cubicBezTo>
                  <a:cubicBezTo>
                    <a:pt x="163" y="21"/>
                    <a:pt x="157" y="29"/>
                    <a:pt x="149" y="34"/>
                  </a:cubicBezTo>
                  <a:cubicBezTo>
                    <a:pt x="152" y="28"/>
                    <a:pt x="158" y="21"/>
                    <a:pt x="157" y="14"/>
                  </a:cubicBezTo>
                  <a:close/>
                  <a:moveTo>
                    <a:pt x="150" y="12"/>
                  </a:moveTo>
                  <a:cubicBezTo>
                    <a:pt x="145" y="17"/>
                    <a:pt x="142" y="23"/>
                    <a:pt x="135" y="25"/>
                  </a:cubicBezTo>
                  <a:cubicBezTo>
                    <a:pt x="138" y="18"/>
                    <a:pt x="139" y="10"/>
                    <a:pt x="150" y="12"/>
                  </a:cubicBezTo>
                  <a:close/>
                  <a:moveTo>
                    <a:pt x="122" y="10"/>
                  </a:moveTo>
                  <a:cubicBezTo>
                    <a:pt x="123" y="10"/>
                    <a:pt x="128" y="12"/>
                    <a:pt x="128" y="11"/>
                  </a:cubicBezTo>
                  <a:cubicBezTo>
                    <a:pt x="127" y="15"/>
                    <a:pt x="119" y="20"/>
                    <a:pt x="114" y="24"/>
                  </a:cubicBezTo>
                  <a:cubicBezTo>
                    <a:pt x="116" y="18"/>
                    <a:pt x="121" y="16"/>
                    <a:pt x="122" y="10"/>
                  </a:cubicBezTo>
                  <a:close/>
                  <a:moveTo>
                    <a:pt x="111" y="10"/>
                  </a:moveTo>
                  <a:cubicBezTo>
                    <a:pt x="103" y="20"/>
                    <a:pt x="94" y="31"/>
                    <a:pt x="83" y="39"/>
                  </a:cubicBezTo>
                  <a:cubicBezTo>
                    <a:pt x="88" y="29"/>
                    <a:pt x="99" y="25"/>
                    <a:pt x="99" y="11"/>
                  </a:cubicBezTo>
                  <a:cubicBezTo>
                    <a:pt x="104" y="9"/>
                    <a:pt x="107" y="9"/>
                    <a:pt x="111" y="10"/>
                  </a:cubicBezTo>
                  <a:close/>
                  <a:moveTo>
                    <a:pt x="26" y="25"/>
                  </a:moveTo>
                  <a:cubicBezTo>
                    <a:pt x="21" y="35"/>
                    <a:pt x="15" y="43"/>
                    <a:pt x="10" y="52"/>
                  </a:cubicBezTo>
                  <a:cubicBezTo>
                    <a:pt x="8" y="39"/>
                    <a:pt x="17" y="29"/>
                    <a:pt x="26" y="25"/>
                  </a:cubicBezTo>
                  <a:close/>
                  <a:moveTo>
                    <a:pt x="14" y="68"/>
                  </a:moveTo>
                  <a:cubicBezTo>
                    <a:pt x="22" y="55"/>
                    <a:pt x="29" y="43"/>
                    <a:pt x="39" y="33"/>
                  </a:cubicBezTo>
                  <a:cubicBezTo>
                    <a:pt x="33" y="43"/>
                    <a:pt x="27" y="61"/>
                    <a:pt x="14" y="68"/>
                  </a:cubicBezTo>
                  <a:close/>
                  <a:moveTo>
                    <a:pt x="32" y="67"/>
                  </a:moveTo>
                  <a:cubicBezTo>
                    <a:pt x="35" y="55"/>
                    <a:pt x="45" y="50"/>
                    <a:pt x="52" y="41"/>
                  </a:cubicBezTo>
                  <a:cubicBezTo>
                    <a:pt x="49" y="49"/>
                    <a:pt x="45" y="66"/>
                    <a:pt x="32" y="67"/>
                  </a:cubicBezTo>
                  <a:close/>
                  <a:moveTo>
                    <a:pt x="55" y="64"/>
                  </a:moveTo>
                  <a:cubicBezTo>
                    <a:pt x="58" y="52"/>
                    <a:pt x="71" y="41"/>
                    <a:pt x="77" y="29"/>
                  </a:cubicBezTo>
                  <a:cubicBezTo>
                    <a:pt x="68" y="34"/>
                    <a:pt x="63" y="47"/>
                    <a:pt x="55" y="49"/>
                  </a:cubicBezTo>
                  <a:cubicBezTo>
                    <a:pt x="63" y="39"/>
                    <a:pt x="73" y="30"/>
                    <a:pt x="77" y="16"/>
                  </a:cubicBezTo>
                  <a:cubicBezTo>
                    <a:pt x="76" y="15"/>
                    <a:pt x="74" y="15"/>
                    <a:pt x="74" y="14"/>
                  </a:cubicBezTo>
                  <a:cubicBezTo>
                    <a:pt x="62" y="21"/>
                    <a:pt x="53" y="32"/>
                    <a:pt x="45" y="42"/>
                  </a:cubicBezTo>
                  <a:cubicBezTo>
                    <a:pt x="41" y="37"/>
                    <a:pt x="52" y="30"/>
                    <a:pt x="52" y="22"/>
                  </a:cubicBezTo>
                  <a:cubicBezTo>
                    <a:pt x="51" y="20"/>
                    <a:pt x="49" y="19"/>
                    <a:pt x="48" y="18"/>
                  </a:cubicBezTo>
                  <a:cubicBezTo>
                    <a:pt x="38" y="24"/>
                    <a:pt x="34" y="36"/>
                    <a:pt x="23" y="40"/>
                  </a:cubicBezTo>
                  <a:cubicBezTo>
                    <a:pt x="28" y="33"/>
                    <a:pt x="35" y="29"/>
                    <a:pt x="37" y="19"/>
                  </a:cubicBezTo>
                  <a:cubicBezTo>
                    <a:pt x="53" y="14"/>
                    <a:pt x="73" y="11"/>
                    <a:pt x="93" y="11"/>
                  </a:cubicBezTo>
                  <a:cubicBezTo>
                    <a:pt x="88" y="17"/>
                    <a:pt x="82" y="22"/>
                    <a:pt x="77" y="28"/>
                  </a:cubicBezTo>
                  <a:cubicBezTo>
                    <a:pt x="79" y="31"/>
                    <a:pt x="80" y="26"/>
                    <a:pt x="83" y="27"/>
                  </a:cubicBezTo>
                  <a:cubicBezTo>
                    <a:pt x="81" y="33"/>
                    <a:pt x="77" y="37"/>
                    <a:pt x="73" y="40"/>
                  </a:cubicBezTo>
                  <a:cubicBezTo>
                    <a:pt x="67" y="49"/>
                    <a:pt x="65" y="60"/>
                    <a:pt x="55" y="64"/>
                  </a:cubicBezTo>
                  <a:close/>
                  <a:moveTo>
                    <a:pt x="77" y="61"/>
                  </a:moveTo>
                  <a:cubicBezTo>
                    <a:pt x="75" y="57"/>
                    <a:pt x="80" y="50"/>
                    <a:pt x="82" y="47"/>
                  </a:cubicBezTo>
                  <a:cubicBezTo>
                    <a:pt x="88" y="38"/>
                    <a:pt x="97" y="29"/>
                    <a:pt x="104" y="21"/>
                  </a:cubicBezTo>
                  <a:cubicBezTo>
                    <a:pt x="106" y="21"/>
                    <a:pt x="106" y="22"/>
                    <a:pt x="106" y="23"/>
                  </a:cubicBezTo>
                  <a:cubicBezTo>
                    <a:pt x="99" y="36"/>
                    <a:pt x="90" y="47"/>
                    <a:pt x="82" y="60"/>
                  </a:cubicBezTo>
                  <a:cubicBezTo>
                    <a:pt x="81" y="60"/>
                    <a:pt x="77" y="58"/>
                    <a:pt x="77" y="61"/>
                  </a:cubicBezTo>
                  <a:close/>
                  <a:moveTo>
                    <a:pt x="104" y="58"/>
                  </a:moveTo>
                  <a:cubicBezTo>
                    <a:pt x="103" y="56"/>
                    <a:pt x="101" y="58"/>
                    <a:pt x="97" y="58"/>
                  </a:cubicBezTo>
                  <a:cubicBezTo>
                    <a:pt x="98" y="47"/>
                    <a:pt x="109" y="42"/>
                    <a:pt x="109" y="34"/>
                  </a:cubicBezTo>
                  <a:cubicBezTo>
                    <a:pt x="112" y="32"/>
                    <a:pt x="115" y="31"/>
                    <a:pt x="118" y="29"/>
                  </a:cubicBezTo>
                  <a:cubicBezTo>
                    <a:pt x="115" y="26"/>
                    <a:pt x="122" y="26"/>
                    <a:pt x="121" y="20"/>
                  </a:cubicBezTo>
                  <a:cubicBezTo>
                    <a:pt x="123" y="20"/>
                    <a:pt x="123" y="21"/>
                    <a:pt x="125" y="21"/>
                  </a:cubicBezTo>
                  <a:cubicBezTo>
                    <a:pt x="125" y="19"/>
                    <a:pt x="126" y="13"/>
                    <a:pt x="132" y="15"/>
                  </a:cubicBezTo>
                  <a:cubicBezTo>
                    <a:pt x="126" y="33"/>
                    <a:pt x="113" y="42"/>
                    <a:pt x="104" y="58"/>
                  </a:cubicBezTo>
                  <a:close/>
                  <a:moveTo>
                    <a:pt x="119" y="56"/>
                  </a:moveTo>
                  <a:cubicBezTo>
                    <a:pt x="124" y="42"/>
                    <a:pt x="137" y="35"/>
                    <a:pt x="144" y="22"/>
                  </a:cubicBezTo>
                  <a:cubicBezTo>
                    <a:pt x="145" y="23"/>
                    <a:pt x="146" y="23"/>
                    <a:pt x="147" y="23"/>
                  </a:cubicBezTo>
                  <a:cubicBezTo>
                    <a:pt x="137" y="34"/>
                    <a:pt x="138" y="56"/>
                    <a:pt x="119" y="56"/>
                  </a:cubicBezTo>
                  <a:close/>
                  <a:moveTo>
                    <a:pt x="142" y="55"/>
                  </a:moveTo>
                  <a:cubicBezTo>
                    <a:pt x="144" y="41"/>
                    <a:pt x="161" y="33"/>
                    <a:pt x="167" y="20"/>
                  </a:cubicBezTo>
                  <a:cubicBezTo>
                    <a:pt x="168" y="20"/>
                    <a:pt x="168" y="20"/>
                    <a:pt x="169" y="20"/>
                  </a:cubicBezTo>
                  <a:cubicBezTo>
                    <a:pt x="161" y="29"/>
                    <a:pt x="160" y="53"/>
                    <a:pt x="142" y="55"/>
                  </a:cubicBezTo>
                  <a:close/>
                  <a:moveTo>
                    <a:pt x="166" y="52"/>
                  </a:moveTo>
                  <a:cubicBezTo>
                    <a:pt x="164" y="46"/>
                    <a:pt x="173" y="43"/>
                    <a:pt x="174" y="37"/>
                  </a:cubicBezTo>
                  <a:cubicBezTo>
                    <a:pt x="179" y="42"/>
                    <a:pt x="167" y="47"/>
                    <a:pt x="166" y="52"/>
                  </a:cubicBezTo>
                  <a:close/>
                  <a:moveTo>
                    <a:pt x="167" y="38"/>
                  </a:moveTo>
                  <a:cubicBezTo>
                    <a:pt x="167" y="37"/>
                    <a:pt x="167" y="36"/>
                    <a:pt x="166" y="36"/>
                  </a:cubicBezTo>
                  <a:cubicBezTo>
                    <a:pt x="172" y="33"/>
                    <a:pt x="174" y="27"/>
                    <a:pt x="176" y="21"/>
                  </a:cubicBezTo>
                  <a:cubicBezTo>
                    <a:pt x="179" y="21"/>
                    <a:pt x="180" y="21"/>
                    <a:pt x="181" y="22"/>
                  </a:cubicBezTo>
                  <a:cubicBezTo>
                    <a:pt x="181" y="32"/>
                    <a:pt x="172" y="33"/>
                    <a:pt x="167" y="38"/>
                  </a:cubicBezTo>
                  <a:close/>
                  <a:moveTo>
                    <a:pt x="185" y="50"/>
                  </a:moveTo>
                  <a:cubicBezTo>
                    <a:pt x="185" y="47"/>
                    <a:pt x="183" y="45"/>
                    <a:pt x="179" y="47"/>
                  </a:cubicBezTo>
                  <a:cubicBezTo>
                    <a:pt x="182" y="43"/>
                    <a:pt x="183" y="37"/>
                    <a:pt x="189" y="36"/>
                  </a:cubicBezTo>
                  <a:cubicBezTo>
                    <a:pt x="192" y="42"/>
                    <a:pt x="192" y="49"/>
                    <a:pt x="185" y="5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" name="Freeform 20"/>
            <p:cNvSpPr>
              <a:spLocks noEditPoints="1"/>
            </p:cNvSpPr>
            <p:nvPr/>
          </p:nvSpPr>
          <p:spPr bwMode="auto">
            <a:xfrm>
              <a:off x="6885563" y="3301374"/>
              <a:ext cx="179901" cy="278029"/>
            </a:xfrm>
            <a:custGeom>
              <a:avLst/>
              <a:gdLst>
                <a:gd name="T0" fmla="*/ 69 w 73"/>
                <a:gd name="T1" fmla="*/ 27 h 113"/>
                <a:gd name="T2" fmla="*/ 57 w 73"/>
                <a:gd name="T3" fmla="*/ 6 h 113"/>
                <a:gd name="T4" fmla="*/ 34 w 73"/>
                <a:gd name="T5" fmla="*/ 2 h 113"/>
                <a:gd name="T6" fmla="*/ 0 w 73"/>
                <a:gd name="T7" fmla="*/ 49 h 113"/>
                <a:gd name="T8" fmla="*/ 18 w 73"/>
                <a:gd name="T9" fmla="*/ 106 h 113"/>
                <a:gd name="T10" fmla="*/ 45 w 73"/>
                <a:gd name="T11" fmla="*/ 113 h 113"/>
                <a:gd name="T12" fmla="*/ 73 w 73"/>
                <a:gd name="T13" fmla="*/ 78 h 113"/>
                <a:gd name="T14" fmla="*/ 73 w 73"/>
                <a:gd name="T15" fmla="*/ 55 h 113"/>
                <a:gd name="T16" fmla="*/ 69 w 73"/>
                <a:gd name="T17" fmla="*/ 27 h 113"/>
                <a:gd name="T18" fmla="*/ 57 w 73"/>
                <a:gd name="T19" fmla="*/ 17 h 113"/>
                <a:gd name="T20" fmla="*/ 22 w 73"/>
                <a:gd name="T21" fmla="*/ 48 h 113"/>
                <a:gd name="T22" fmla="*/ 32 w 73"/>
                <a:gd name="T23" fmla="*/ 29 h 113"/>
                <a:gd name="T24" fmla="*/ 57 w 73"/>
                <a:gd name="T25" fmla="*/ 17 h 113"/>
                <a:gd name="T26" fmla="*/ 37 w 73"/>
                <a:gd name="T27" fmla="*/ 9 h 113"/>
                <a:gd name="T28" fmla="*/ 39 w 73"/>
                <a:gd name="T29" fmla="*/ 11 h 113"/>
                <a:gd name="T30" fmla="*/ 10 w 73"/>
                <a:gd name="T31" fmla="*/ 52 h 113"/>
                <a:gd name="T32" fmla="*/ 37 w 73"/>
                <a:gd name="T33" fmla="*/ 9 h 113"/>
                <a:gd name="T34" fmla="*/ 13 w 73"/>
                <a:gd name="T35" fmla="*/ 76 h 113"/>
                <a:gd name="T36" fmla="*/ 12 w 73"/>
                <a:gd name="T37" fmla="*/ 66 h 113"/>
                <a:gd name="T38" fmla="*/ 42 w 73"/>
                <a:gd name="T39" fmla="*/ 40 h 113"/>
                <a:gd name="T40" fmla="*/ 13 w 73"/>
                <a:gd name="T41" fmla="*/ 76 h 113"/>
                <a:gd name="T42" fmla="*/ 19 w 73"/>
                <a:gd name="T43" fmla="*/ 91 h 113"/>
                <a:gd name="T44" fmla="*/ 57 w 73"/>
                <a:gd name="T45" fmla="*/ 48 h 113"/>
                <a:gd name="T46" fmla="*/ 46 w 73"/>
                <a:gd name="T47" fmla="*/ 61 h 113"/>
                <a:gd name="T48" fmla="*/ 28 w 73"/>
                <a:gd name="T49" fmla="*/ 84 h 113"/>
                <a:gd name="T50" fmla="*/ 19 w 73"/>
                <a:gd name="T51" fmla="*/ 91 h 113"/>
                <a:gd name="T52" fmla="*/ 49 w 73"/>
                <a:gd name="T53" fmla="*/ 79 h 113"/>
                <a:gd name="T54" fmla="*/ 32 w 73"/>
                <a:gd name="T55" fmla="*/ 102 h 113"/>
                <a:gd name="T56" fmla="*/ 53 w 73"/>
                <a:gd name="T57" fmla="*/ 71 h 113"/>
                <a:gd name="T58" fmla="*/ 49 w 73"/>
                <a:gd name="T59" fmla="*/ 79 h 113"/>
                <a:gd name="T60" fmla="*/ 56 w 73"/>
                <a:gd name="T61" fmla="*/ 85 h 113"/>
                <a:gd name="T62" fmla="*/ 63 w 73"/>
                <a:gd name="T63" fmla="*/ 77 h 113"/>
                <a:gd name="T64" fmla="*/ 56 w 73"/>
                <a:gd name="T65" fmla="*/ 85 h 113"/>
                <a:gd name="T66" fmla="*/ 57 w 73"/>
                <a:gd name="T67" fmla="*/ 64 h 113"/>
                <a:gd name="T68" fmla="*/ 59 w 73"/>
                <a:gd name="T69" fmla="*/ 67 h 113"/>
                <a:gd name="T70" fmla="*/ 46 w 73"/>
                <a:gd name="T71" fmla="*/ 74 h 113"/>
                <a:gd name="T72" fmla="*/ 65 w 73"/>
                <a:gd name="T73" fmla="*/ 51 h 113"/>
                <a:gd name="T74" fmla="*/ 57 w 73"/>
                <a:gd name="T75" fmla="*/ 64 h 113"/>
                <a:gd name="T76" fmla="*/ 47 w 73"/>
                <a:gd name="T77" fmla="*/ 49 h 113"/>
                <a:gd name="T78" fmla="*/ 63 w 73"/>
                <a:gd name="T79" fmla="*/ 27 h 113"/>
                <a:gd name="T80" fmla="*/ 65 w 73"/>
                <a:gd name="T81" fmla="*/ 37 h 113"/>
                <a:gd name="T82" fmla="*/ 47 w 73"/>
                <a:gd name="T83" fmla="*/ 49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73" h="113">
                  <a:moveTo>
                    <a:pt x="69" y="27"/>
                  </a:moveTo>
                  <a:cubicBezTo>
                    <a:pt x="67" y="19"/>
                    <a:pt x="58" y="15"/>
                    <a:pt x="57" y="6"/>
                  </a:cubicBezTo>
                  <a:cubicBezTo>
                    <a:pt x="51" y="2"/>
                    <a:pt x="41" y="0"/>
                    <a:pt x="34" y="2"/>
                  </a:cubicBezTo>
                  <a:cubicBezTo>
                    <a:pt x="11" y="6"/>
                    <a:pt x="12" y="34"/>
                    <a:pt x="0" y="49"/>
                  </a:cubicBezTo>
                  <a:cubicBezTo>
                    <a:pt x="3" y="76"/>
                    <a:pt x="7" y="88"/>
                    <a:pt x="18" y="106"/>
                  </a:cubicBezTo>
                  <a:cubicBezTo>
                    <a:pt x="27" y="109"/>
                    <a:pt x="34" y="113"/>
                    <a:pt x="45" y="113"/>
                  </a:cubicBezTo>
                  <a:cubicBezTo>
                    <a:pt x="59" y="106"/>
                    <a:pt x="65" y="91"/>
                    <a:pt x="73" y="78"/>
                  </a:cubicBezTo>
                  <a:cubicBezTo>
                    <a:pt x="69" y="72"/>
                    <a:pt x="70" y="61"/>
                    <a:pt x="73" y="55"/>
                  </a:cubicBezTo>
                  <a:cubicBezTo>
                    <a:pt x="67" y="46"/>
                    <a:pt x="72" y="36"/>
                    <a:pt x="69" y="27"/>
                  </a:cubicBezTo>
                  <a:close/>
                  <a:moveTo>
                    <a:pt x="57" y="17"/>
                  </a:moveTo>
                  <a:cubicBezTo>
                    <a:pt x="48" y="30"/>
                    <a:pt x="36" y="40"/>
                    <a:pt x="22" y="48"/>
                  </a:cubicBezTo>
                  <a:cubicBezTo>
                    <a:pt x="25" y="40"/>
                    <a:pt x="31" y="37"/>
                    <a:pt x="32" y="29"/>
                  </a:cubicBezTo>
                  <a:cubicBezTo>
                    <a:pt x="41" y="26"/>
                    <a:pt x="47" y="3"/>
                    <a:pt x="57" y="17"/>
                  </a:cubicBezTo>
                  <a:close/>
                  <a:moveTo>
                    <a:pt x="37" y="9"/>
                  </a:moveTo>
                  <a:cubicBezTo>
                    <a:pt x="38" y="9"/>
                    <a:pt x="39" y="10"/>
                    <a:pt x="39" y="11"/>
                  </a:cubicBezTo>
                  <a:cubicBezTo>
                    <a:pt x="29" y="25"/>
                    <a:pt x="21" y="39"/>
                    <a:pt x="10" y="52"/>
                  </a:cubicBezTo>
                  <a:cubicBezTo>
                    <a:pt x="13" y="36"/>
                    <a:pt x="17" y="12"/>
                    <a:pt x="37" y="9"/>
                  </a:cubicBezTo>
                  <a:close/>
                  <a:moveTo>
                    <a:pt x="13" y="76"/>
                  </a:moveTo>
                  <a:cubicBezTo>
                    <a:pt x="14" y="72"/>
                    <a:pt x="12" y="71"/>
                    <a:pt x="12" y="66"/>
                  </a:cubicBezTo>
                  <a:cubicBezTo>
                    <a:pt x="21" y="57"/>
                    <a:pt x="31" y="48"/>
                    <a:pt x="42" y="40"/>
                  </a:cubicBezTo>
                  <a:cubicBezTo>
                    <a:pt x="36" y="52"/>
                    <a:pt x="24" y="65"/>
                    <a:pt x="13" y="76"/>
                  </a:cubicBezTo>
                  <a:close/>
                  <a:moveTo>
                    <a:pt x="19" y="91"/>
                  </a:moveTo>
                  <a:cubicBezTo>
                    <a:pt x="27" y="74"/>
                    <a:pt x="39" y="59"/>
                    <a:pt x="57" y="48"/>
                  </a:cubicBezTo>
                  <a:cubicBezTo>
                    <a:pt x="54" y="53"/>
                    <a:pt x="51" y="58"/>
                    <a:pt x="46" y="61"/>
                  </a:cubicBezTo>
                  <a:cubicBezTo>
                    <a:pt x="41" y="70"/>
                    <a:pt x="35" y="78"/>
                    <a:pt x="28" y="84"/>
                  </a:cubicBezTo>
                  <a:cubicBezTo>
                    <a:pt x="27" y="88"/>
                    <a:pt x="23" y="94"/>
                    <a:pt x="19" y="91"/>
                  </a:cubicBezTo>
                  <a:close/>
                  <a:moveTo>
                    <a:pt x="49" y="79"/>
                  </a:moveTo>
                  <a:cubicBezTo>
                    <a:pt x="44" y="86"/>
                    <a:pt x="39" y="97"/>
                    <a:pt x="32" y="102"/>
                  </a:cubicBezTo>
                  <a:cubicBezTo>
                    <a:pt x="37" y="90"/>
                    <a:pt x="46" y="82"/>
                    <a:pt x="53" y="71"/>
                  </a:cubicBezTo>
                  <a:cubicBezTo>
                    <a:pt x="57" y="75"/>
                    <a:pt x="51" y="76"/>
                    <a:pt x="49" y="79"/>
                  </a:cubicBezTo>
                  <a:close/>
                  <a:moveTo>
                    <a:pt x="56" y="85"/>
                  </a:moveTo>
                  <a:cubicBezTo>
                    <a:pt x="57" y="81"/>
                    <a:pt x="58" y="78"/>
                    <a:pt x="63" y="77"/>
                  </a:cubicBezTo>
                  <a:cubicBezTo>
                    <a:pt x="62" y="81"/>
                    <a:pt x="60" y="84"/>
                    <a:pt x="56" y="85"/>
                  </a:cubicBezTo>
                  <a:close/>
                  <a:moveTo>
                    <a:pt x="57" y="64"/>
                  </a:moveTo>
                  <a:cubicBezTo>
                    <a:pt x="58" y="65"/>
                    <a:pt x="59" y="65"/>
                    <a:pt x="59" y="67"/>
                  </a:cubicBezTo>
                  <a:cubicBezTo>
                    <a:pt x="53" y="69"/>
                    <a:pt x="50" y="70"/>
                    <a:pt x="46" y="74"/>
                  </a:cubicBezTo>
                  <a:cubicBezTo>
                    <a:pt x="52" y="66"/>
                    <a:pt x="57" y="57"/>
                    <a:pt x="65" y="51"/>
                  </a:cubicBezTo>
                  <a:cubicBezTo>
                    <a:pt x="65" y="58"/>
                    <a:pt x="61" y="61"/>
                    <a:pt x="57" y="64"/>
                  </a:cubicBezTo>
                  <a:close/>
                  <a:moveTo>
                    <a:pt x="47" y="49"/>
                  </a:moveTo>
                  <a:cubicBezTo>
                    <a:pt x="49" y="42"/>
                    <a:pt x="55" y="33"/>
                    <a:pt x="63" y="27"/>
                  </a:cubicBezTo>
                  <a:cubicBezTo>
                    <a:pt x="64" y="29"/>
                    <a:pt x="64" y="34"/>
                    <a:pt x="65" y="37"/>
                  </a:cubicBezTo>
                  <a:cubicBezTo>
                    <a:pt x="57" y="35"/>
                    <a:pt x="53" y="46"/>
                    <a:pt x="47" y="4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" name="Freeform 21"/>
            <p:cNvSpPr>
              <a:spLocks noEditPoints="1"/>
            </p:cNvSpPr>
            <p:nvPr/>
          </p:nvSpPr>
          <p:spPr bwMode="auto">
            <a:xfrm>
              <a:off x="5851590" y="3517619"/>
              <a:ext cx="586949" cy="656001"/>
            </a:xfrm>
            <a:custGeom>
              <a:avLst/>
              <a:gdLst>
                <a:gd name="T0" fmla="*/ 215 w 238"/>
                <a:gd name="T1" fmla="*/ 15 h 266"/>
                <a:gd name="T2" fmla="*/ 9 w 238"/>
                <a:gd name="T3" fmla="*/ 93 h 266"/>
                <a:gd name="T4" fmla="*/ 3 w 238"/>
                <a:gd name="T5" fmla="*/ 113 h 266"/>
                <a:gd name="T6" fmla="*/ 73 w 238"/>
                <a:gd name="T7" fmla="*/ 196 h 266"/>
                <a:gd name="T8" fmla="*/ 105 w 238"/>
                <a:gd name="T9" fmla="*/ 266 h 266"/>
                <a:gd name="T10" fmla="*/ 115 w 238"/>
                <a:gd name="T11" fmla="*/ 240 h 266"/>
                <a:gd name="T12" fmla="*/ 238 w 238"/>
                <a:gd name="T13" fmla="*/ 4 h 266"/>
                <a:gd name="T14" fmla="*/ 183 w 238"/>
                <a:gd name="T15" fmla="*/ 48 h 266"/>
                <a:gd name="T16" fmla="*/ 183 w 238"/>
                <a:gd name="T17" fmla="*/ 48 h 266"/>
                <a:gd name="T18" fmla="*/ 160 w 238"/>
                <a:gd name="T19" fmla="*/ 70 h 266"/>
                <a:gd name="T20" fmla="*/ 134 w 238"/>
                <a:gd name="T21" fmla="*/ 89 h 266"/>
                <a:gd name="T22" fmla="*/ 118 w 238"/>
                <a:gd name="T23" fmla="*/ 147 h 266"/>
                <a:gd name="T24" fmla="*/ 112 w 238"/>
                <a:gd name="T25" fmla="*/ 173 h 266"/>
                <a:gd name="T26" fmla="*/ 104 w 238"/>
                <a:gd name="T27" fmla="*/ 206 h 266"/>
                <a:gd name="T28" fmla="*/ 104 w 238"/>
                <a:gd name="T29" fmla="*/ 150 h 266"/>
                <a:gd name="T30" fmla="*/ 117 w 238"/>
                <a:gd name="T31" fmla="*/ 107 h 266"/>
                <a:gd name="T32" fmla="*/ 31 w 238"/>
                <a:gd name="T33" fmla="*/ 125 h 266"/>
                <a:gd name="T34" fmla="*/ 20 w 238"/>
                <a:gd name="T35" fmla="*/ 115 h 266"/>
                <a:gd name="T36" fmla="*/ 46 w 238"/>
                <a:gd name="T37" fmla="*/ 114 h 266"/>
                <a:gd name="T38" fmla="*/ 54 w 238"/>
                <a:gd name="T39" fmla="*/ 119 h 266"/>
                <a:gd name="T40" fmla="*/ 55 w 238"/>
                <a:gd name="T41" fmla="*/ 151 h 266"/>
                <a:gd name="T42" fmla="*/ 66 w 238"/>
                <a:gd name="T43" fmla="*/ 166 h 266"/>
                <a:gd name="T44" fmla="*/ 67 w 238"/>
                <a:gd name="T45" fmla="*/ 125 h 266"/>
                <a:gd name="T46" fmla="*/ 66 w 238"/>
                <a:gd name="T47" fmla="*/ 166 h 266"/>
                <a:gd name="T48" fmla="*/ 91 w 238"/>
                <a:gd name="T49" fmla="*/ 132 h 266"/>
                <a:gd name="T50" fmla="*/ 81 w 238"/>
                <a:gd name="T51" fmla="*/ 130 h 266"/>
                <a:gd name="T52" fmla="*/ 88 w 238"/>
                <a:gd name="T53" fmla="*/ 202 h 266"/>
                <a:gd name="T54" fmla="*/ 82 w 238"/>
                <a:gd name="T55" fmla="*/ 199 h 266"/>
                <a:gd name="T56" fmla="*/ 90 w 238"/>
                <a:gd name="T57" fmla="*/ 163 h 266"/>
                <a:gd name="T58" fmla="*/ 90 w 238"/>
                <a:gd name="T59" fmla="*/ 201 h 266"/>
                <a:gd name="T60" fmla="*/ 93 w 238"/>
                <a:gd name="T61" fmla="*/ 224 h 266"/>
                <a:gd name="T62" fmla="*/ 99 w 238"/>
                <a:gd name="T63" fmla="*/ 228 h 266"/>
                <a:gd name="T64" fmla="*/ 106 w 238"/>
                <a:gd name="T65" fmla="*/ 245 h 266"/>
                <a:gd name="T66" fmla="*/ 108 w 238"/>
                <a:gd name="T67" fmla="*/ 231 h 266"/>
                <a:gd name="T68" fmla="*/ 105 w 238"/>
                <a:gd name="T69" fmla="*/ 218 h 266"/>
                <a:gd name="T70" fmla="*/ 113 w 238"/>
                <a:gd name="T71" fmla="*/ 183 h 266"/>
                <a:gd name="T72" fmla="*/ 116 w 238"/>
                <a:gd name="T73" fmla="*/ 171 h 266"/>
                <a:gd name="T74" fmla="*/ 145 w 238"/>
                <a:gd name="T75" fmla="*/ 91 h 266"/>
                <a:gd name="T76" fmla="*/ 160 w 238"/>
                <a:gd name="T77" fmla="*/ 71 h 266"/>
                <a:gd name="T78" fmla="*/ 106 w 238"/>
                <a:gd name="T79" fmla="*/ 245 h 266"/>
                <a:gd name="T80" fmla="*/ 147 w 238"/>
                <a:gd name="T81" fmla="*/ 115 h 266"/>
                <a:gd name="T82" fmla="*/ 162 w 238"/>
                <a:gd name="T83" fmla="*/ 97 h 266"/>
                <a:gd name="T84" fmla="*/ 167 w 238"/>
                <a:gd name="T85" fmla="*/ 78 h 266"/>
                <a:gd name="T86" fmla="*/ 185 w 238"/>
                <a:gd name="T87" fmla="*/ 61 h 266"/>
                <a:gd name="T88" fmla="*/ 188 w 238"/>
                <a:gd name="T89" fmla="*/ 52 h 266"/>
                <a:gd name="T90" fmla="*/ 188 w 238"/>
                <a:gd name="T91" fmla="*/ 52 h 2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38" h="266">
                  <a:moveTo>
                    <a:pt x="228" y="0"/>
                  </a:moveTo>
                  <a:cubicBezTo>
                    <a:pt x="223" y="5"/>
                    <a:pt x="220" y="11"/>
                    <a:pt x="215" y="15"/>
                  </a:cubicBezTo>
                  <a:cubicBezTo>
                    <a:pt x="170" y="46"/>
                    <a:pt x="131" y="82"/>
                    <a:pt x="94" y="121"/>
                  </a:cubicBezTo>
                  <a:cubicBezTo>
                    <a:pt x="66" y="114"/>
                    <a:pt x="42" y="97"/>
                    <a:pt x="9" y="93"/>
                  </a:cubicBezTo>
                  <a:cubicBezTo>
                    <a:pt x="6" y="96"/>
                    <a:pt x="2" y="98"/>
                    <a:pt x="0" y="102"/>
                  </a:cubicBezTo>
                  <a:cubicBezTo>
                    <a:pt x="2" y="104"/>
                    <a:pt x="2" y="110"/>
                    <a:pt x="3" y="113"/>
                  </a:cubicBezTo>
                  <a:cubicBezTo>
                    <a:pt x="28" y="134"/>
                    <a:pt x="53" y="156"/>
                    <a:pt x="66" y="189"/>
                  </a:cubicBezTo>
                  <a:cubicBezTo>
                    <a:pt x="68" y="191"/>
                    <a:pt x="72" y="192"/>
                    <a:pt x="73" y="196"/>
                  </a:cubicBezTo>
                  <a:cubicBezTo>
                    <a:pt x="77" y="207"/>
                    <a:pt x="83" y="218"/>
                    <a:pt x="89" y="230"/>
                  </a:cubicBezTo>
                  <a:cubicBezTo>
                    <a:pt x="94" y="243"/>
                    <a:pt x="97" y="257"/>
                    <a:pt x="105" y="266"/>
                  </a:cubicBezTo>
                  <a:cubicBezTo>
                    <a:pt x="108" y="264"/>
                    <a:pt x="109" y="258"/>
                    <a:pt x="114" y="258"/>
                  </a:cubicBezTo>
                  <a:cubicBezTo>
                    <a:pt x="113" y="250"/>
                    <a:pt x="117" y="247"/>
                    <a:pt x="115" y="240"/>
                  </a:cubicBezTo>
                  <a:cubicBezTo>
                    <a:pt x="141" y="152"/>
                    <a:pt x="176" y="73"/>
                    <a:pt x="229" y="12"/>
                  </a:cubicBezTo>
                  <a:cubicBezTo>
                    <a:pt x="231" y="9"/>
                    <a:pt x="238" y="10"/>
                    <a:pt x="238" y="4"/>
                  </a:cubicBezTo>
                  <a:cubicBezTo>
                    <a:pt x="237" y="0"/>
                    <a:pt x="232" y="1"/>
                    <a:pt x="228" y="0"/>
                  </a:cubicBezTo>
                  <a:close/>
                  <a:moveTo>
                    <a:pt x="183" y="48"/>
                  </a:moveTo>
                  <a:cubicBezTo>
                    <a:pt x="186" y="51"/>
                    <a:pt x="180" y="58"/>
                    <a:pt x="176" y="54"/>
                  </a:cubicBezTo>
                  <a:cubicBezTo>
                    <a:pt x="179" y="53"/>
                    <a:pt x="180" y="50"/>
                    <a:pt x="183" y="48"/>
                  </a:cubicBezTo>
                  <a:close/>
                  <a:moveTo>
                    <a:pt x="169" y="59"/>
                  </a:moveTo>
                  <a:cubicBezTo>
                    <a:pt x="177" y="63"/>
                    <a:pt x="164" y="69"/>
                    <a:pt x="160" y="70"/>
                  </a:cubicBezTo>
                  <a:cubicBezTo>
                    <a:pt x="160" y="64"/>
                    <a:pt x="166" y="63"/>
                    <a:pt x="169" y="59"/>
                  </a:cubicBezTo>
                  <a:close/>
                  <a:moveTo>
                    <a:pt x="134" y="89"/>
                  </a:moveTo>
                  <a:cubicBezTo>
                    <a:pt x="138" y="98"/>
                    <a:pt x="127" y="109"/>
                    <a:pt x="128" y="122"/>
                  </a:cubicBezTo>
                  <a:cubicBezTo>
                    <a:pt x="123" y="128"/>
                    <a:pt x="123" y="140"/>
                    <a:pt x="118" y="147"/>
                  </a:cubicBezTo>
                  <a:cubicBezTo>
                    <a:pt x="118" y="149"/>
                    <a:pt x="118" y="151"/>
                    <a:pt x="119" y="151"/>
                  </a:cubicBezTo>
                  <a:cubicBezTo>
                    <a:pt x="113" y="156"/>
                    <a:pt x="116" y="175"/>
                    <a:pt x="112" y="173"/>
                  </a:cubicBezTo>
                  <a:cubicBezTo>
                    <a:pt x="112" y="179"/>
                    <a:pt x="112" y="178"/>
                    <a:pt x="113" y="182"/>
                  </a:cubicBezTo>
                  <a:cubicBezTo>
                    <a:pt x="108" y="183"/>
                    <a:pt x="108" y="198"/>
                    <a:pt x="104" y="206"/>
                  </a:cubicBezTo>
                  <a:cubicBezTo>
                    <a:pt x="99" y="202"/>
                    <a:pt x="100" y="209"/>
                    <a:pt x="96" y="205"/>
                  </a:cubicBezTo>
                  <a:cubicBezTo>
                    <a:pt x="97" y="179"/>
                    <a:pt x="102" y="169"/>
                    <a:pt x="104" y="150"/>
                  </a:cubicBezTo>
                  <a:cubicBezTo>
                    <a:pt x="109" y="137"/>
                    <a:pt x="112" y="122"/>
                    <a:pt x="119" y="109"/>
                  </a:cubicBezTo>
                  <a:cubicBezTo>
                    <a:pt x="119" y="108"/>
                    <a:pt x="117" y="108"/>
                    <a:pt x="117" y="107"/>
                  </a:cubicBezTo>
                  <a:cubicBezTo>
                    <a:pt x="121" y="99"/>
                    <a:pt x="131" y="97"/>
                    <a:pt x="134" y="89"/>
                  </a:cubicBezTo>
                  <a:close/>
                  <a:moveTo>
                    <a:pt x="31" y="125"/>
                  </a:moveTo>
                  <a:cubicBezTo>
                    <a:pt x="35" y="122"/>
                    <a:pt x="35" y="113"/>
                    <a:pt x="30" y="111"/>
                  </a:cubicBezTo>
                  <a:cubicBezTo>
                    <a:pt x="24" y="110"/>
                    <a:pt x="25" y="115"/>
                    <a:pt x="20" y="115"/>
                  </a:cubicBezTo>
                  <a:cubicBezTo>
                    <a:pt x="18" y="112"/>
                    <a:pt x="13" y="110"/>
                    <a:pt x="12" y="106"/>
                  </a:cubicBezTo>
                  <a:cubicBezTo>
                    <a:pt x="27" y="105"/>
                    <a:pt x="34" y="112"/>
                    <a:pt x="46" y="114"/>
                  </a:cubicBezTo>
                  <a:cubicBezTo>
                    <a:pt x="47" y="124"/>
                    <a:pt x="39" y="135"/>
                    <a:pt x="48" y="140"/>
                  </a:cubicBezTo>
                  <a:cubicBezTo>
                    <a:pt x="52" y="133"/>
                    <a:pt x="50" y="124"/>
                    <a:pt x="54" y="119"/>
                  </a:cubicBezTo>
                  <a:cubicBezTo>
                    <a:pt x="57" y="118"/>
                    <a:pt x="58" y="120"/>
                    <a:pt x="60" y="120"/>
                  </a:cubicBezTo>
                  <a:cubicBezTo>
                    <a:pt x="57" y="133"/>
                    <a:pt x="57" y="137"/>
                    <a:pt x="55" y="151"/>
                  </a:cubicBezTo>
                  <a:cubicBezTo>
                    <a:pt x="44" y="145"/>
                    <a:pt x="39" y="133"/>
                    <a:pt x="31" y="125"/>
                  </a:cubicBezTo>
                  <a:close/>
                  <a:moveTo>
                    <a:pt x="66" y="166"/>
                  </a:moveTo>
                  <a:cubicBezTo>
                    <a:pt x="61" y="164"/>
                    <a:pt x="62" y="157"/>
                    <a:pt x="59" y="155"/>
                  </a:cubicBezTo>
                  <a:cubicBezTo>
                    <a:pt x="65" y="148"/>
                    <a:pt x="62" y="133"/>
                    <a:pt x="67" y="125"/>
                  </a:cubicBezTo>
                  <a:cubicBezTo>
                    <a:pt x="69" y="123"/>
                    <a:pt x="74" y="124"/>
                    <a:pt x="75" y="126"/>
                  </a:cubicBezTo>
                  <a:cubicBezTo>
                    <a:pt x="72" y="141"/>
                    <a:pt x="69" y="152"/>
                    <a:pt x="66" y="166"/>
                  </a:cubicBezTo>
                  <a:close/>
                  <a:moveTo>
                    <a:pt x="81" y="130"/>
                  </a:moveTo>
                  <a:cubicBezTo>
                    <a:pt x="84" y="128"/>
                    <a:pt x="89" y="131"/>
                    <a:pt x="91" y="132"/>
                  </a:cubicBezTo>
                  <a:cubicBezTo>
                    <a:pt x="89" y="154"/>
                    <a:pt x="80" y="171"/>
                    <a:pt x="78" y="187"/>
                  </a:cubicBezTo>
                  <a:cubicBezTo>
                    <a:pt x="63" y="175"/>
                    <a:pt x="80" y="144"/>
                    <a:pt x="81" y="130"/>
                  </a:cubicBezTo>
                  <a:close/>
                  <a:moveTo>
                    <a:pt x="87" y="208"/>
                  </a:moveTo>
                  <a:cubicBezTo>
                    <a:pt x="84" y="206"/>
                    <a:pt x="89" y="206"/>
                    <a:pt x="88" y="202"/>
                  </a:cubicBezTo>
                  <a:cubicBezTo>
                    <a:pt x="92" y="201"/>
                    <a:pt x="89" y="209"/>
                    <a:pt x="87" y="208"/>
                  </a:cubicBezTo>
                  <a:close/>
                  <a:moveTo>
                    <a:pt x="82" y="199"/>
                  </a:moveTo>
                  <a:cubicBezTo>
                    <a:pt x="79" y="186"/>
                    <a:pt x="85" y="174"/>
                    <a:pt x="87" y="163"/>
                  </a:cubicBezTo>
                  <a:cubicBezTo>
                    <a:pt x="88" y="163"/>
                    <a:pt x="89" y="163"/>
                    <a:pt x="90" y="163"/>
                  </a:cubicBezTo>
                  <a:cubicBezTo>
                    <a:pt x="95" y="151"/>
                    <a:pt x="95" y="134"/>
                    <a:pt x="106" y="128"/>
                  </a:cubicBezTo>
                  <a:cubicBezTo>
                    <a:pt x="97" y="152"/>
                    <a:pt x="98" y="175"/>
                    <a:pt x="90" y="201"/>
                  </a:cubicBezTo>
                  <a:cubicBezTo>
                    <a:pt x="86" y="200"/>
                    <a:pt x="88" y="197"/>
                    <a:pt x="82" y="199"/>
                  </a:cubicBezTo>
                  <a:close/>
                  <a:moveTo>
                    <a:pt x="93" y="224"/>
                  </a:moveTo>
                  <a:cubicBezTo>
                    <a:pt x="95" y="219"/>
                    <a:pt x="100" y="217"/>
                    <a:pt x="100" y="210"/>
                  </a:cubicBezTo>
                  <a:cubicBezTo>
                    <a:pt x="105" y="215"/>
                    <a:pt x="97" y="222"/>
                    <a:pt x="99" y="228"/>
                  </a:cubicBezTo>
                  <a:cubicBezTo>
                    <a:pt x="96" y="232"/>
                    <a:pt x="95" y="225"/>
                    <a:pt x="93" y="224"/>
                  </a:cubicBezTo>
                  <a:close/>
                  <a:moveTo>
                    <a:pt x="106" y="245"/>
                  </a:moveTo>
                  <a:cubicBezTo>
                    <a:pt x="104" y="245"/>
                    <a:pt x="104" y="242"/>
                    <a:pt x="101" y="242"/>
                  </a:cubicBezTo>
                  <a:cubicBezTo>
                    <a:pt x="102" y="237"/>
                    <a:pt x="107" y="236"/>
                    <a:pt x="108" y="231"/>
                  </a:cubicBezTo>
                  <a:cubicBezTo>
                    <a:pt x="104" y="231"/>
                    <a:pt x="105" y="227"/>
                    <a:pt x="103" y="225"/>
                  </a:cubicBezTo>
                  <a:cubicBezTo>
                    <a:pt x="104" y="223"/>
                    <a:pt x="104" y="220"/>
                    <a:pt x="105" y="218"/>
                  </a:cubicBezTo>
                  <a:cubicBezTo>
                    <a:pt x="105" y="216"/>
                    <a:pt x="107" y="217"/>
                    <a:pt x="108" y="215"/>
                  </a:cubicBezTo>
                  <a:cubicBezTo>
                    <a:pt x="113" y="205"/>
                    <a:pt x="110" y="194"/>
                    <a:pt x="113" y="183"/>
                  </a:cubicBezTo>
                  <a:cubicBezTo>
                    <a:pt x="113" y="182"/>
                    <a:pt x="116" y="183"/>
                    <a:pt x="116" y="182"/>
                  </a:cubicBezTo>
                  <a:cubicBezTo>
                    <a:pt x="118" y="179"/>
                    <a:pt x="115" y="175"/>
                    <a:pt x="116" y="171"/>
                  </a:cubicBezTo>
                  <a:cubicBezTo>
                    <a:pt x="118" y="160"/>
                    <a:pt x="124" y="146"/>
                    <a:pt x="129" y="134"/>
                  </a:cubicBezTo>
                  <a:cubicBezTo>
                    <a:pt x="135" y="121"/>
                    <a:pt x="135" y="103"/>
                    <a:pt x="145" y="91"/>
                  </a:cubicBezTo>
                  <a:cubicBezTo>
                    <a:pt x="144" y="86"/>
                    <a:pt x="145" y="86"/>
                    <a:pt x="143" y="82"/>
                  </a:cubicBezTo>
                  <a:cubicBezTo>
                    <a:pt x="147" y="77"/>
                    <a:pt x="152" y="73"/>
                    <a:pt x="160" y="71"/>
                  </a:cubicBezTo>
                  <a:cubicBezTo>
                    <a:pt x="157" y="96"/>
                    <a:pt x="132" y="120"/>
                    <a:pt x="142" y="146"/>
                  </a:cubicBezTo>
                  <a:cubicBezTo>
                    <a:pt x="129" y="179"/>
                    <a:pt x="115" y="212"/>
                    <a:pt x="106" y="245"/>
                  </a:cubicBezTo>
                  <a:close/>
                  <a:moveTo>
                    <a:pt x="146" y="136"/>
                  </a:moveTo>
                  <a:cubicBezTo>
                    <a:pt x="136" y="132"/>
                    <a:pt x="150" y="123"/>
                    <a:pt x="147" y="115"/>
                  </a:cubicBezTo>
                  <a:cubicBezTo>
                    <a:pt x="150" y="113"/>
                    <a:pt x="152" y="106"/>
                    <a:pt x="151" y="102"/>
                  </a:cubicBezTo>
                  <a:cubicBezTo>
                    <a:pt x="156" y="101"/>
                    <a:pt x="156" y="95"/>
                    <a:pt x="162" y="97"/>
                  </a:cubicBezTo>
                  <a:cubicBezTo>
                    <a:pt x="164" y="93"/>
                    <a:pt x="160" y="83"/>
                    <a:pt x="169" y="82"/>
                  </a:cubicBezTo>
                  <a:cubicBezTo>
                    <a:pt x="169" y="79"/>
                    <a:pt x="169" y="78"/>
                    <a:pt x="167" y="78"/>
                  </a:cubicBezTo>
                  <a:cubicBezTo>
                    <a:pt x="172" y="73"/>
                    <a:pt x="176" y="67"/>
                    <a:pt x="178" y="58"/>
                  </a:cubicBezTo>
                  <a:cubicBezTo>
                    <a:pt x="181" y="58"/>
                    <a:pt x="181" y="62"/>
                    <a:pt x="185" y="61"/>
                  </a:cubicBezTo>
                  <a:cubicBezTo>
                    <a:pt x="173" y="87"/>
                    <a:pt x="156" y="111"/>
                    <a:pt x="146" y="136"/>
                  </a:cubicBezTo>
                  <a:close/>
                  <a:moveTo>
                    <a:pt x="188" y="52"/>
                  </a:moveTo>
                  <a:cubicBezTo>
                    <a:pt x="191" y="47"/>
                    <a:pt x="192" y="41"/>
                    <a:pt x="195" y="37"/>
                  </a:cubicBezTo>
                  <a:cubicBezTo>
                    <a:pt x="200" y="41"/>
                    <a:pt x="192" y="50"/>
                    <a:pt x="188" y="5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36" name="组合 35"/>
          <p:cNvGrpSpPr/>
          <p:nvPr/>
        </p:nvGrpSpPr>
        <p:grpSpPr>
          <a:xfrm>
            <a:off x="7843488" y="2270067"/>
            <a:ext cx="3319500" cy="1083374"/>
            <a:chOff x="8291427" y="2152368"/>
            <a:chExt cx="3319500" cy="1083374"/>
          </a:xfrm>
        </p:grpSpPr>
        <p:sp>
          <p:nvSpPr>
            <p:cNvPr id="37" name="矩形 36"/>
            <p:cNvSpPr/>
            <p:nvPr/>
          </p:nvSpPr>
          <p:spPr>
            <a:xfrm>
              <a:off x="8291427" y="2152368"/>
              <a:ext cx="1867371" cy="40011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r"/>
              <a:r>
                <a:rPr lang="en-US" altLang="zh-CN" sz="2000" dirty="0">
                  <a:solidFill>
                    <a:schemeClr val="accent1"/>
                  </a:solidFill>
                  <a:latin typeface="+mj-ea"/>
                  <a:ea typeface="+mj-ea"/>
                </a:rPr>
                <a:t>Lorem Ipsum </a:t>
              </a:r>
              <a:endParaRPr lang="zh-CN" altLang="en-US" sz="2000" dirty="0">
                <a:solidFill>
                  <a:schemeClr val="accent1"/>
                </a:solidFill>
                <a:latin typeface="+mj-ea"/>
                <a:ea typeface="+mj-ea"/>
              </a:endParaRPr>
            </a:p>
          </p:txBody>
        </p:sp>
        <p:sp>
          <p:nvSpPr>
            <p:cNvPr id="38" name="矩形 37"/>
            <p:cNvSpPr/>
            <p:nvPr/>
          </p:nvSpPr>
          <p:spPr>
            <a:xfrm>
              <a:off x="8291427" y="2552478"/>
              <a:ext cx="3319500" cy="683264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20000"/>
                </a:lnSpc>
              </a:pPr>
              <a:r>
                <a:rPr lang="en-US" altLang="zh-CN" sz="16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Lorem Ipsum is simply dummy text of the printing. </a:t>
              </a:r>
              <a:endParaRPr lang="zh-CN" altLang="en-US" sz="16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39" name="组合 38"/>
          <p:cNvGrpSpPr/>
          <p:nvPr/>
        </p:nvGrpSpPr>
        <p:grpSpPr>
          <a:xfrm>
            <a:off x="1029013" y="2270067"/>
            <a:ext cx="3319500" cy="1059971"/>
            <a:chOff x="486239" y="2152368"/>
            <a:chExt cx="3319500" cy="1059971"/>
          </a:xfrm>
        </p:grpSpPr>
        <p:sp>
          <p:nvSpPr>
            <p:cNvPr id="40" name="矩形 39"/>
            <p:cNvSpPr/>
            <p:nvPr/>
          </p:nvSpPr>
          <p:spPr>
            <a:xfrm>
              <a:off x="1938368" y="2152368"/>
              <a:ext cx="1867371" cy="40011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r"/>
              <a:r>
                <a:rPr lang="en-US" altLang="zh-CN" sz="2000" dirty="0">
                  <a:solidFill>
                    <a:schemeClr val="accent1"/>
                  </a:solidFill>
                  <a:latin typeface="+mj-ea"/>
                  <a:ea typeface="+mj-ea"/>
                </a:rPr>
                <a:t>Lorem Ipsum </a:t>
              </a:r>
              <a:endParaRPr lang="zh-CN" altLang="en-US" sz="2000" dirty="0">
                <a:solidFill>
                  <a:schemeClr val="accent1"/>
                </a:solidFill>
                <a:latin typeface="+mj-ea"/>
                <a:ea typeface="+mj-ea"/>
              </a:endParaRPr>
            </a:p>
          </p:txBody>
        </p:sp>
        <p:sp>
          <p:nvSpPr>
            <p:cNvPr id="41" name="矩形 40"/>
            <p:cNvSpPr/>
            <p:nvPr/>
          </p:nvSpPr>
          <p:spPr>
            <a:xfrm>
              <a:off x="486239" y="2552478"/>
              <a:ext cx="3319500" cy="65986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r">
                <a:lnSpc>
                  <a:spcPct val="120000"/>
                </a:lnSpc>
              </a:pPr>
              <a:r>
                <a:rPr lang="en-US" altLang="zh-CN" sz="16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Lorem Ipsum is simply dummy text of the printing. </a:t>
              </a:r>
              <a:endParaRPr lang="zh-CN" altLang="en-US" sz="16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42" name="组合 41"/>
          <p:cNvGrpSpPr/>
          <p:nvPr/>
        </p:nvGrpSpPr>
        <p:grpSpPr>
          <a:xfrm>
            <a:off x="7843488" y="3402241"/>
            <a:ext cx="3319500" cy="1059971"/>
            <a:chOff x="8291427" y="2152368"/>
            <a:chExt cx="3319500" cy="1059971"/>
          </a:xfrm>
        </p:grpSpPr>
        <p:sp>
          <p:nvSpPr>
            <p:cNvPr id="43" name="矩形 42"/>
            <p:cNvSpPr/>
            <p:nvPr/>
          </p:nvSpPr>
          <p:spPr>
            <a:xfrm>
              <a:off x="8291427" y="2152368"/>
              <a:ext cx="1867371" cy="40011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r"/>
              <a:r>
                <a:rPr lang="en-US" altLang="zh-CN" sz="2000" dirty="0">
                  <a:solidFill>
                    <a:schemeClr val="accent1"/>
                  </a:solidFill>
                  <a:latin typeface="+mj-ea"/>
                  <a:ea typeface="+mj-ea"/>
                </a:rPr>
                <a:t>Lorem Ipsum </a:t>
              </a:r>
              <a:endParaRPr lang="zh-CN" altLang="en-US" sz="2000" dirty="0">
                <a:solidFill>
                  <a:schemeClr val="accent1"/>
                </a:solidFill>
                <a:latin typeface="+mj-ea"/>
                <a:ea typeface="+mj-ea"/>
              </a:endParaRPr>
            </a:p>
          </p:txBody>
        </p:sp>
        <p:sp>
          <p:nvSpPr>
            <p:cNvPr id="44" name="矩形 43"/>
            <p:cNvSpPr/>
            <p:nvPr/>
          </p:nvSpPr>
          <p:spPr>
            <a:xfrm>
              <a:off x="8291427" y="2552478"/>
              <a:ext cx="3319500" cy="65986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20000"/>
                </a:lnSpc>
              </a:pPr>
              <a:r>
                <a:rPr lang="en-US" altLang="zh-CN" sz="16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Lorem Ipsum is simply dummy text of the printing. </a:t>
              </a:r>
              <a:endParaRPr lang="zh-CN" altLang="en-US" sz="16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45" name="组合 44"/>
          <p:cNvGrpSpPr/>
          <p:nvPr/>
        </p:nvGrpSpPr>
        <p:grpSpPr>
          <a:xfrm>
            <a:off x="1029013" y="3402241"/>
            <a:ext cx="3319500" cy="1059971"/>
            <a:chOff x="486239" y="2152368"/>
            <a:chExt cx="3319500" cy="1059971"/>
          </a:xfrm>
        </p:grpSpPr>
        <p:sp>
          <p:nvSpPr>
            <p:cNvPr id="46" name="矩形 45"/>
            <p:cNvSpPr/>
            <p:nvPr/>
          </p:nvSpPr>
          <p:spPr>
            <a:xfrm>
              <a:off x="1938368" y="2152368"/>
              <a:ext cx="1867371" cy="40011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r"/>
              <a:r>
                <a:rPr lang="en-US" altLang="zh-CN" sz="2000" dirty="0">
                  <a:solidFill>
                    <a:schemeClr val="accent1"/>
                  </a:solidFill>
                  <a:latin typeface="+mj-ea"/>
                  <a:ea typeface="+mj-ea"/>
                </a:rPr>
                <a:t>Lorem Ipsum </a:t>
              </a:r>
              <a:endParaRPr lang="zh-CN" altLang="en-US" sz="2000" dirty="0">
                <a:solidFill>
                  <a:schemeClr val="accent1"/>
                </a:solidFill>
                <a:latin typeface="+mj-ea"/>
                <a:ea typeface="+mj-ea"/>
              </a:endParaRPr>
            </a:p>
          </p:txBody>
        </p:sp>
        <p:sp>
          <p:nvSpPr>
            <p:cNvPr id="47" name="矩形 46"/>
            <p:cNvSpPr/>
            <p:nvPr/>
          </p:nvSpPr>
          <p:spPr>
            <a:xfrm>
              <a:off x="486239" y="2552478"/>
              <a:ext cx="3319500" cy="65986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r">
                <a:lnSpc>
                  <a:spcPct val="120000"/>
                </a:lnSpc>
              </a:pPr>
              <a:r>
                <a:rPr lang="en-US" altLang="zh-CN" sz="16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Lorem Ipsum is simply dummy text of the printing. </a:t>
              </a:r>
              <a:endParaRPr lang="zh-CN" altLang="en-US" sz="16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48" name="组合 47"/>
          <p:cNvGrpSpPr/>
          <p:nvPr/>
        </p:nvGrpSpPr>
        <p:grpSpPr>
          <a:xfrm>
            <a:off x="7843488" y="4534415"/>
            <a:ext cx="3319500" cy="1059971"/>
            <a:chOff x="8291427" y="2152368"/>
            <a:chExt cx="3319500" cy="1059971"/>
          </a:xfrm>
        </p:grpSpPr>
        <p:sp>
          <p:nvSpPr>
            <p:cNvPr id="49" name="矩形 48"/>
            <p:cNvSpPr/>
            <p:nvPr/>
          </p:nvSpPr>
          <p:spPr>
            <a:xfrm>
              <a:off x="8291427" y="2152368"/>
              <a:ext cx="1867371" cy="40011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r"/>
              <a:r>
                <a:rPr lang="en-US" altLang="zh-CN" sz="2000" dirty="0">
                  <a:solidFill>
                    <a:schemeClr val="accent1"/>
                  </a:solidFill>
                  <a:latin typeface="+mj-ea"/>
                  <a:ea typeface="+mj-ea"/>
                </a:rPr>
                <a:t>Lorem Ipsum </a:t>
              </a:r>
              <a:endParaRPr lang="zh-CN" altLang="en-US" sz="2000" dirty="0">
                <a:solidFill>
                  <a:schemeClr val="accent1"/>
                </a:solidFill>
                <a:latin typeface="+mj-ea"/>
                <a:ea typeface="+mj-ea"/>
              </a:endParaRPr>
            </a:p>
          </p:txBody>
        </p:sp>
        <p:sp>
          <p:nvSpPr>
            <p:cNvPr id="50" name="矩形 49"/>
            <p:cNvSpPr/>
            <p:nvPr/>
          </p:nvSpPr>
          <p:spPr>
            <a:xfrm>
              <a:off x="8291427" y="2552478"/>
              <a:ext cx="3319500" cy="65986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20000"/>
                </a:lnSpc>
              </a:pPr>
              <a:r>
                <a:rPr lang="en-US" altLang="zh-CN" sz="16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Lorem Ipsum is simply dummy text of the printing. </a:t>
              </a:r>
              <a:endParaRPr lang="zh-CN" altLang="en-US" sz="16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51" name="组合 50"/>
          <p:cNvGrpSpPr/>
          <p:nvPr/>
        </p:nvGrpSpPr>
        <p:grpSpPr>
          <a:xfrm>
            <a:off x="1029013" y="4534415"/>
            <a:ext cx="3319500" cy="1059971"/>
            <a:chOff x="486239" y="2152368"/>
            <a:chExt cx="3319500" cy="1059971"/>
          </a:xfrm>
        </p:grpSpPr>
        <p:sp>
          <p:nvSpPr>
            <p:cNvPr id="52" name="矩形 51"/>
            <p:cNvSpPr/>
            <p:nvPr/>
          </p:nvSpPr>
          <p:spPr>
            <a:xfrm>
              <a:off x="1938368" y="2152368"/>
              <a:ext cx="1867371" cy="40011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r"/>
              <a:r>
                <a:rPr lang="en-US" altLang="zh-CN" sz="2000" dirty="0">
                  <a:solidFill>
                    <a:schemeClr val="accent1"/>
                  </a:solidFill>
                  <a:latin typeface="+mj-ea"/>
                  <a:ea typeface="+mj-ea"/>
                </a:rPr>
                <a:t>Lorem Ipsum </a:t>
              </a:r>
              <a:endParaRPr lang="zh-CN" altLang="en-US" sz="2000" dirty="0">
                <a:solidFill>
                  <a:schemeClr val="accent1"/>
                </a:solidFill>
                <a:latin typeface="+mj-ea"/>
                <a:ea typeface="+mj-ea"/>
              </a:endParaRPr>
            </a:p>
          </p:txBody>
        </p:sp>
        <p:sp>
          <p:nvSpPr>
            <p:cNvPr id="53" name="矩形 52"/>
            <p:cNvSpPr/>
            <p:nvPr/>
          </p:nvSpPr>
          <p:spPr>
            <a:xfrm>
              <a:off x="486239" y="2552478"/>
              <a:ext cx="3319500" cy="65986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r">
                <a:lnSpc>
                  <a:spcPct val="120000"/>
                </a:lnSpc>
              </a:pPr>
              <a:r>
                <a:rPr lang="en-US" altLang="zh-CN" sz="16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Lorem Ipsum is simply dummy text of the printing. </a:t>
              </a:r>
              <a:endParaRPr lang="zh-CN" altLang="en-US" sz="16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nodeType="withEffect">
                                  <p:stCondLst>
                                    <p:cond delay="21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nodeType="withEffect">
                                  <p:stCondLst>
                                    <p:cond delay="24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0" presetClass="entr" presetSubtype="0" fill="hold" nodeType="withEffect">
                                  <p:stCondLst>
                                    <p:cond delay="27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0" presetClass="entr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7" grpId="0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矩形 5"/>
          <p:cNvSpPr/>
          <p:nvPr/>
        </p:nvSpPr>
        <p:spPr>
          <a:xfrm>
            <a:off x="1408255" y="817356"/>
            <a:ext cx="5375831" cy="3385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zh-CN" sz="16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Lorem Ipsum is simply dummy text of the printing.</a:t>
            </a:r>
            <a:endParaRPr lang="zh-CN" altLang="en-US" sz="16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cxnSp>
        <p:nvCxnSpPr>
          <p:cNvPr id="3" name="直接连接符 2"/>
          <p:cNvCxnSpPr/>
          <p:nvPr/>
        </p:nvCxnSpPr>
        <p:spPr>
          <a:xfrm>
            <a:off x="1408255" y="790522"/>
            <a:ext cx="10783745" cy="0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矩形 6"/>
          <p:cNvSpPr/>
          <p:nvPr/>
        </p:nvSpPr>
        <p:spPr>
          <a:xfrm>
            <a:off x="1408255" y="363579"/>
            <a:ext cx="2992849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zh-CN" sz="2000" dirty="0">
                <a:solidFill>
                  <a:schemeClr val="accent1"/>
                </a:solidFill>
                <a:latin typeface="+mj-lt"/>
              </a:rPr>
              <a:t>BUSINESS TEMPLATE</a:t>
            </a:r>
            <a:endParaRPr lang="zh-CN" altLang="en-US" sz="2000" dirty="0">
              <a:solidFill>
                <a:schemeClr val="accent1"/>
              </a:solidFill>
              <a:latin typeface="+mj-lt"/>
            </a:endParaRPr>
          </a:p>
        </p:txBody>
      </p:sp>
      <p:grpSp>
        <p:nvGrpSpPr>
          <p:cNvPr id="23" name="组合 22"/>
          <p:cNvGrpSpPr/>
          <p:nvPr/>
        </p:nvGrpSpPr>
        <p:grpSpPr>
          <a:xfrm>
            <a:off x="611297" y="254962"/>
            <a:ext cx="625500" cy="787984"/>
            <a:chOff x="355601" y="252413"/>
            <a:chExt cx="812800" cy="1023938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14" name="Freeform 5"/>
            <p:cNvSpPr/>
            <p:nvPr/>
          </p:nvSpPr>
          <p:spPr bwMode="auto">
            <a:xfrm>
              <a:off x="796926" y="252413"/>
              <a:ext cx="58738" cy="138113"/>
            </a:xfrm>
            <a:custGeom>
              <a:avLst/>
              <a:gdLst>
                <a:gd name="T0" fmla="*/ 13 w 27"/>
                <a:gd name="T1" fmla="*/ 1 h 64"/>
                <a:gd name="T2" fmla="*/ 3 w 27"/>
                <a:gd name="T3" fmla="*/ 61 h 64"/>
                <a:gd name="T4" fmla="*/ 11 w 27"/>
                <a:gd name="T5" fmla="*/ 44 h 64"/>
                <a:gd name="T6" fmla="*/ 16 w 27"/>
                <a:gd name="T7" fmla="*/ 15 h 64"/>
                <a:gd name="T8" fmla="*/ 26 w 27"/>
                <a:gd name="T9" fmla="*/ 1 h 64"/>
                <a:gd name="T10" fmla="*/ 13 w 27"/>
                <a:gd name="T11" fmla="*/ 1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" h="64">
                  <a:moveTo>
                    <a:pt x="13" y="1"/>
                  </a:moveTo>
                  <a:cubicBezTo>
                    <a:pt x="9" y="21"/>
                    <a:pt x="0" y="41"/>
                    <a:pt x="3" y="61"/>
                  </a:cubicBezTo>
                  <a:cubicBezTo>
                    <a:pt x="14" y="64"/>
                    <a:pt x="10" y="51"/>
                    <a:pt x="11" y="44"/>
                  </a:cubicBezTo>
                  <a:cubicBezTo>
                    <a:pt x="12" y="35"/>
                    <a:pt x="16" y="24"/>
                    <a:pt x="16" y="15"/>
                  </a:cubicBezTo>
                  <a:cubicBezTo>
                    <a:pt x="19" y="10"/>
                    <a:pt x="27" y="10"/>
                    <a:pt x="26" y="1"/>
                  </a:cubicBezTo>
                  <a:cubicBezTo>
                    <a:pt x="19" y="0"/>
                    <a:pt x="20" y="0"/>
                    <a:pt x="1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" name="Freeform 6"/>
            <p:cNvSpPr/>
            <p:nvPr/>
          </p:nvSpPr>
          <p:spPr bwMode="auto">
            <a:xfrm>
              <a:off x="584201" y="274638"/>
              <a:ext cx="74613" cy="103188"/>
            </a:xfrm>
            <a:custGeom>
              <a:avLst/>
              <a:gdLst>
                <a:gd name="T0" fmla="*/ 3 w 34"/>
                <a:gd name="T1" fmla="*/ 0 h 48"/>
                <a:gd name="T2" fmla="*/ 16 w 34"/>
                <a:gd name="T3" fmla="*/ 30 h 48"/>
                <a:gd name="T4" fmla="*/ 30 w 34"/>
                <a:gd name="T5" fmla="*/ 48 h 48"/>
                <a:gd name="T6" fmla="*/ 34 w 34"/>
                <a:gd name="T7" fmla="*/ 39 h 48"/>
                <a:gd name="T8" fmla="*/ 9 w 34"/>
                <a:gd name="T9" fmla="*/ 0 h 48"/>
                <a:gd name="T10" fmla="*/ 3 w 34"/>
                <a:gd name="T1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4" h="48">
                  <a:moveTo>
                    <a:pt x="3" y="0"/>
                  </a:moveTo>
                  <a:cubicBezTo>
                    <a:pt x="0" y="12"/>
                    <a:pt x="10" y="19"/>
                    <a:pt x="16" y="30"/>
                  </a:cubicBezTo>
                  <a:cubicBezTo>
                    <a:pt x="20" y="38"/>
                    <a:pt x="22" y="48"/>
                    <a:pt x="30" y="48"/>
                  </a:cubicBezTo>
                  <a:cubicBezTo>
                    <a:pt x="32" y="46"/>
                    <a:pt x="33" y="43"/>
                    <a:pt x="34" y="39"/>
                  </a:cubicBezTo>
                  <a:cubicBezTo>
                    <a:pt x="22" y="30"/>
                    <a:pt x="18" y="9"/>
                    <a:pt x="9" y="0"/>
                  </a:cubicBezTo>
                  <a:cubicBezTo>
                    <a:pt x="7" y="0"/>
                    <a:pt x="5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" name="Freeform 7"/>
            <p:cNvSpPr/>
            <p:nvPr/>
          </p:nvSpPr>
          <p:spPr bwMode="auto">
            <a:xfrm>
              <a:off x="944563" y="347663"/>
              <a:ext cx="100013" cy="98425"/>
            </a:xfrm>
            <a:custGeom>
              <a:avLst/>
              <a:gdLst>
                <a:gd name="T0" fmla="*/ 38 w 46"/>
                <a:gd name="T1" fmla="*/ 0 h 46"/>
                <a:gd name="T2" fmla="*/ 0 w 46"/>
                <a:gd name="T3" fmla="*/ 42 h 46"/>
                <a:gd name="T4" fmla="*/ 2 w 46"/>
                <a:gd name="T5" fmla="*/ 46 h 46"/>
                <a:gd name="T6" fmla="*/ 15 w 46"/>
                <a:gd name="T7" fmla="*/ 34 h 46"/>
                <a:gd name="T8" fmla="*/ 39 w 46"/>
                <a:gd name="T9" fmla="*/ 13 h 46"/>
                <a:gd name="T10" fmla="*/ 45 w 46"/>
                <a:gd name="T11" fmla="*/ 9 h 46"/>
                <a:gd name="T12" fmla="*/ 43 w 46"/>
                <a:gd name="T13" fmla="*/ 0 h 46"/>
                <a:gd name="T14" fmla="*/ 38 w 46"/>
                <a:gd name="T15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6" h="46">
                  <a:moveTo>
                    <a:pt x="38" y="0"/>
                  </a:moveTo>
                  <a:cubicBezTo>
                    <a:pt x="28" y="17"/>
                    <a:pt x="7" y="23"/>
                    <a:pt x="0" y="42"/>
                  </a:cubicBezTo>
                  <a:cubicBezTo>
                    <a:pt x="1" y="43"/>
                    <a:pt x="2" y="44"/>
                    <a:pt x="2" y="46"/>
                  </a:cubicBezTo>
                  <a:cubicBezTo>
                    <a:pt x="11" y="46"/>
                    <a:pt x="14" y="42"/>
                    <a:pt x="15" y="34"/>
                  </a:cubicBezTo>
                  <a:cubicBezTo>
                    <a:pt x="24" y="28"/>
                    <a:pt x="32" y="21"/>
                    <a:pt x="39" y="13"/>
                  </a:cubicBezTo>
                  <a:cubicBezTo>
                    <a:pt x="41" y="12"/>
                    <a:pt x="44" y="11"/>
                    <a:pt x="45" y="9"/>
                  </a:cubicBezTo>
                  <a:cubicBezTo>
                    <a:pt x="46" y="5"/>
                    <a:pt x="44" y="3"/>
                    <a:pt x="43" y="0"/>
                  </a:cubicBezTo>
                  <a:cubicBezTo>
                    <a:pt x="41" y="0"/>
                    <a:pt x="40" y="0"/>
                    <a:pt x="3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" name="Freeform 8"/>
            <p:cNvSpPr/>
            <p:nvPr/>
          </p:nvSpPr>
          <p:spPr bwMode="auto">
            <a:xfrm>
              <a:off x="387351" y="449263"/>
              <a:ext cx="119063" cy="74613"/>
            </a:xfrm>
            <a:custGeom>
              <a:avLst/>
              <a:gdLst>
                <a:gd name="T0" fmla="*/ 8 w 55"/>
                <a:gd name="T1" fmla="*/ 0 h 35"/>
                <a:gd name="T2" fmla="*/ 17 w 55"/>
                <a:gd name="T3" fmla="*/ 14 h 35"/>
                <a:gd name="T4" fmla="*/ 13 w 55"/>
                <a:gd name="T5" fmla="*/ 17 h 35"/>
                <a:gd name="T6" fmla="*/ 19 w 55"/>
                <a:gd name="T7" fmla="*/ 23 h 35"/>
                <a:gd name="T8" fmla="*/ 22 w 55"/>
                <a:gd name="T9" fmla="*/ 17 h 35"/>
                <a:gd name="T10" fmla="*/ 53 w 55"/>
                <a:gd name="T11" fmla="*/ 32 h 35"/>
                <a:gd name="T12" fmla="*/ 53 w 55"/>
                <a:gd name="T13" fmla="*/ 23 h 35"/>
                <a:gd name="T14" fmla="*/ 8 w 55"/>
                <a:gd name="T15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5" h="35">
                  <a:moveTo>
                    <a:pt x="8" y="0"/>
                  </a:moveTo>
                  <a:cubicBezTo>
                    <a:pt x="0" y="5"/>
                    <a:pt x="11" y="16"/>
                    <a:pt x="17" y="14"/>
                  </a:cubicBezTo>
                  <a:cubicBezTo>
                    <a:pt x="14" y="14"/>
                    <a:pt x="13" y="15"/>
                    <a:pt x="13" y="17"/>
                  </a:cubicBezTo>
                  <a:cubicBezTo>
                    <a:pt x="20" y="16"/>
                    <a:pt x="15" y="22"/>
                    <a:pt x="19" y="23"/>
                  </a:cubicBezTo>
                  <a:cubicBezTo>
                    <a:pt x="23" y="21"/>
                    <a:pt x="19" y="19"/>
                    <a:pt x="22" y="17"/>
                  </a:cubicBezTo>
                  <a:cubicBezTo>
                    <a:pt x="35" y="19"/>
                    <a:pt x="39" y="35"/>
                    <a:pt x="53" y="32"/>
                  </a:cubicBezTo>
                  <a:cubicBezTo>
                    <a:pt x="55" y="28"/>
                    <a:pt x="54" y="28"/>
                    <a:pt x="53" y="23"/>
                  </a:cubicBezTo>
                  <a:cubicBezTo>
                    <a:pt x="38" y="16"/>
                    <a:pt x="26" y="5"/>
                    <a:pt x="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" name="Freeform 9"/>
            <p:cNvSpPr/>
            <p:nvPr/>
          </p:nvSpPr>
          <p:spPr bwMode="auto">
            <a:xfrm>
              <a:off x="1038226" y="528638"/>
              <a:ext cx="115888" cy="53975"/>
            </a:xfrm>
            <a:custGeom>
              <a:avLst/>
              <a:gdLst>
                <a:gd name="T0" fmla="*/ 1 w 54"/>
                <a:gd name="T1" fmla="*/ 18 h 25"/>
                <a:gd name="T2" fmla="*/ 2 w 54"/>
                <a:gd name="T3" fmla="*/ 25 h 25"/>
                <a:gd name="T4" fmla="*/ 51 w 54"/>
                <a:gd name="T5" fmla="*/ 15 h 25"/>
                <a:gd name="T6" fmla="*/ 51 w 54"/>
                <a:gd name="T7" fmla="*/ 1 h 25"/>
                <a:gd name="T8" fmla="*/ 1 w 54"/>
                <a:gd name="T9" fmla="*/ 18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" h="25">
                  <a:moveTo>
                    <a:pt x="1" y="18"/>
                  </a:moveTo>
                  <a:cubicBezTo>
                    <a:pt x="4" y="21"/>
                    <a:pt x="0" y="23"/>
                    <a:pt x="2" y="25"/>
                  </a:cubicBezTo>
                  <a:cubicBezTo>
                    <a:pt x="17" y="25"/>
                    <a:pt x="34" y="3"/>
                    <a:pt x="51" y="15"/>
                  </a:cubicBezTo>
                  <a:cubicBezTo>
                    <a:pt x="52" y="9"/>
                    <a:pt x="54" y="7"/>
                    <a:pt x="51" y="1"/>
                  </a:cubicBezTo>
                  <a:cubicBezTo>
                    <a:pt x="32" y="0"/>
                    <a:pt x="14" y="7"/>
                    <a:pt x="1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" name="Freeform 10"/>
            <p:cNvSpPr/>
            <p:nvPr/>
          </p:nvSpPr>
          <p:spPr bwMode="auto">
            <a:xfrm>
              <a:off x="1050926" y="752476"/>
              <a:ext cx="117475" cy="101600"/>
            </a:xfrm>
            <a:custGeom>
              <a:avLst/>
              <a:gdLst>
                <a:gd name="T0" fmla="*/ 0 w 54"/>
                <a:gd name="T1" fmla="*/ 18 h 47"/>
                <a:gd name="T2" fmla="*/ 17 w 54"/>
                <a:gd name="T3" fmla="*/ 26 h 47"/>
                <a:gd name="T4" fmla="*/ 50 w 54"/>
                <a:gd name="T5" fmla="*/ 45 h 47"/>
                <a:gd name="T6" fmla="*/ 43 w 54"/>
                <a:gd name="T7" fmla="*/ 28 h 47"/>
                <a:gd name="T8" fmla="*/ 0 w 54"/>
                <a:gd name="T9" fmla="*/ 18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" h="47">
                  <a:moveTo>
                    <a:pt x="0" y="18"/>
                  </a:moveTo>
                  <a:cubicBezTo>
                    <a:pt x="4" y="22"/>
                    <a:pt x="10" y="25"/>
                    <a:pt x="17" y="26"/>
                  </a:cubicBezTo>
                  <a:cubicBezTo>
                    <a:pt x="28" y="31"/>
                    <a:pt x="36" y="47"/>
                    <a:pt x="50" y="45"/>
                  </a:cubicBezTo>
                  <a:cubicBezTo>
                    <a:pt x="54" y="39"/>
                    <a:pt x="47" y="34"/>
                    <a:pt x="43" y="28"/>
                  </a:cubicBezTo>
                  <a:cubicBezTo>
                    <a:pt x="28" y="28"/>
                    <a:pt x="12" y="0"/>
                    <a:pt x="0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" name="Freeform 11"/>
            <p:cNvSpPr/>
            <p:nvPr/>
          </p:nvSpPr>
          <p:spPr bwMode="auto">
            <a:xfrm>
              <a:off x="457201" y="862013"/>
              <a:ext cx="79375" cy="84138"/>
            </a:xfrm>
            <a:custGeom>
              <a:avLst/>
              <a:gdLst>
                <a:gd name="T0" fmla="*/ 28 w 37"/>
                <a:gd name="T1" fmla="*/ 0 h 39"/>
                <a:gd name="T2" fmla="*/ 6 w 37"/>
                <a:gd name="T3" fmla="*/ 39 h 39"/>
                <a:gd name="T4" fmla="*/ 34 w 37"/>
                <a:gd name="T5" fmla="*/ 14 h 39"/>
                <a:gd name="T6" fmla="*/ 37 w 37"/>
                <a:gd name="T7" fmla="*/ 1 h 39"/>
                <a:gd name="T8" fmla="*/ 28 w 37"/>
                <a:gd name="T9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39">
                  <a:moveTo>
                    <a:pt x="28" y="0"/>
                  </a:moveTo>
                  <a:cubicBezTo>
                    <a:pt x="22" y="13"/>
                    <a:pt x="0" y="23"/>
                    <a:pt x="6" y="39"/>
                  </a:cubicBezTo>
                  <a:cubicBezTo>
                    <a:pt x="18" y="34"/>
                    <a:pt x="18" y="16"/>
                    <a:pt x="34" y="14"/>
                  </a:cubicBezTo>
                  <a:cubicBezTo>
                    <a:pt x="36" y="10"/>
                    <a:pt x="35" y="5"/>
                    <a:pt x="37" y="1"/>
                  </a:cubicBezTo>
                  <a:cubicBezTo>
                    <a:pt x="35" y="0"/>
                    <a:pt x="31" y="0"/>
                    <a:pt x="2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" name="Freeform 12"/>
            <p:cNvSpPr>
              <a:spLocks noEditPoints="1"/>
            </p:cNvSpPr>
            <p:nvPr/>
          </p:nvSpPr>
          <p:spPr bwMode="auto">
            <a:xfrm>
              <a:off x="549276" y="449263"/>
              <a:ext cx="501650" cy="827088"/>
            </a:xfrm>
            <a:custGeom>
              <a:avLst/>
              <a:gdLst>
                <a:gd name="T0" fmla="*/ 118 w 231"/>
                <a:gd name="T1" fmla="*/ 4 h 384"/>
                <a:gd name="T2" fmla="*/ 51 w 231"/>
                <a:gd name="T3" fmla="*/ 26 h 384"/>
                <a:gd name="T4" fmla="*/ 5 w 231"/>
                <a:gd name="T5" fmla="*/ 112 h 384"/>
                <a:gd name="T6" fmla="*/ 50 w 231"/>
                <a:gd name="T7" fmla="*/ 190 h 384"/>
                <a:gd name="T8" fmla="*/ 84 w 231"/>
                <a:gd name="T9" fmla="*/ 282 h 384"/>
                <a:gd name="T10" fmla="*/ 132 w 231"/>
                <a:gd name="T11" fmla="*/ 383 h 384"/>
                <a:gd name="T12" fmla="*/ 193 w 231"/>
                <a:gd name="T13" fmla="*/ 366 h 384"/>
                <a:gd name="T14" fmla="*/ 200 w 231"/>
                <a:gd name="T15" fmla="*/ 357 h 384"/>
                <a:gd name="T16" fmla="*/ 207 w 231"/>
                <a:gd name="T17" fmla="*/ 338 h 384"/>
                <a:gd name="T18" fmla="*/ 197 w 231"/>
                <a:gd name="T19" fmla="*/ 254 h 384"/>
                <a:gd name="T20" fmla="*/ 187 w 231"/>
                <a:gd name="T21" fmla="*/ 181 h 384"/>
                <a:gd name="T22" fmla="*/ 104 w 231"/>
                <a:gd name="T23" fmla="*/ 332 h 384"/>
                <a:gd name="T24" fmla="*/ 104 w 231"/>
                <a:gd name="T25" fmla="*/ 292 h 384"/>
                <a:gd name="T26" fmla="*/ 113 w 231"/>
                <a:gd name="T27" fmla="*/ 280 h 384"/>
                <a:gd name="T28" fmla="*/ 128 w 231"/>
                <a:gd name="T29" fmla="*/ 282 h 384"/>
                <a:gd name="T30" fmla="*/ 116 w 231"/>
                <a:gd name="T31" fmla="*/ 332 h 384"/>
                <a:gd name="T32" fmla="*/ 147 w 231"/>
                <a:gd name="T33" fmla="*/ 282 h 384"/>
                <a:gd name="T34" fmla="*/ 116 w 231"/>
                <a:gd name="T35" fmla="*/ 332 h 384"/>
                <a:gd name="T36" fmla="*/ 142 w 231"/>
                <a:gd name="T37" fmla="*/ 235 h 384"/>
                <a:gd name="T38" fmla="*/ 132 w 231"/>
                <a:gd name="T39" fmla="*/ 249 h 384"/>
                <a:gd name="T40" fmla="*/ 105 w 231"/>
                <a:gd name="T41" fmla="*/ 176 h 384"/>
                <a:gd name="T42" fmla="*/ 125 w 231"/>
                <a:gd name="T43" fmla="*/ 131 h 384"/>
                <a:gd name="T44" fmla="*/ 138 w 231"/>
                <a:gd name="T45" fmla="*/ 229 h 384"/>
                <a:gd name="T46" fmla="*/ 159 w 231"/>
                <a:gd name="T47" fmla="*/ 285 h 384"/>
                <a:gd name="T48" fmla="*/ 178 w 231"/>
                <a:gd name="T49" fmla="*/ 365 h 384"/>
                <a:gd name="T50" fmla="*/ 186 w 231"/>
                <a:gd name="T51" fmla="*/ 327 h 384"/>
                <a:gd name="T52" fmla="*/ 167 w 231"/>
                <a:gd name="T53" fmla="*/ 352 h 384"/>
                <a:gd name="T54" fmla="*/ 158 w 231"/>
                <a:gd name="T55" fmla="*/ 356 h 384"/>
                <a:gd name="T56" fmla="*/ 167 w 231"/>
                <a:gd name="T57" fmla="*/ 352 h 384"/>
                <a:gd name="T58" fmla="*/ 177 w 231"/>
                <a:gd name="T59" fmla="*/ 281 h 384"/>
                <a:gd name="T60" fmla="*/ 153 w 231"/>
                <a:gd name="T61" fmla="*/ 353 h 384"/>
                <a:gd name="T62" fmla="*/ 146 w 231"/>
                <a:gd name="T63" fmla="*/ 336 h 384"/>
                <a:gd name="T64" fmla="*/ 172 w 231"/>
                <a:gd name="T65" fmla="*/ 280 h 384"/>
                <a:gd name="T66" fmla="*/ 183 w 231"/>
                <a:gd name="T67" fmla="*/ 271 h 384"/>
                <a:gd name="T68" fmla="*/ 155 w 231"/>
                <a:gd name="T69" fmla="*/ 262 h 384"/>
                <a:gd name="T70" fmla="*/ 123 w 231"/>
                <a:gd name="T71" fmla="*/ 118 h 384"/>
                <a:gd name="T72" fmla="*/ 94 w 231"/>
                <a:gd name="T73" fmla="*/ 123 h 384"/>
                <a:gd name="T74" fmla="*/ 66 w 231"/>
                <a:gd name="T75" fmla="*/ 125 h 384"/>
                <a:gd name="T76" fmla="*/ 128 w 231"/>
                <a:gd name="T77" fmla="*/ 266 h 384"/>
                <a:gd name="T78" fmla="*/ 95 w 231"/>
                <a:gd name="T79" fmla="*/ 240 h 384"/>
                <a:gd name="T80" fmla="*/ 47 w 231"/>
                <a:gd name="T81" fmla="*/ 170 h 384"/>
                <a:gd name="T82" fmla="*/ 18 w 231"/>
                <a:gd name="T83" fmla="*/ 129 h 384"/>
                <a:gd name="T84" fmla="*/ 15 w 231"/>
                <a:gd name="T85" fmla="*/ 92 h 384"/>
                <a:gd name="T86" fmla="*/ 64 w 231"/>
                <a:gd name="T87" fmla="*/ 26 h 384"/>
                <a:gd name="T88" fmla="*/ 75 w 231"/>
                <a:gd name="T89" fmla="*/ 22 h 384"/>
                <a:gd name="T90" fmla="*/ 175 w 231"/>
                <a:gd name="T91" fmla="*/ 32 h 384"/>
                <a:gd name="T92" fmla="*/ 184 w 231"/>
                <a:gd name="T93" fmla="*/ 41 h 384"/>
                <a:gd name="T94" fmla="*/ 196 w 231"/>
                <a:gd name="T95" fmla="*/ 66 h 384"/>
                <a:gd name="T96" fmla="*/ 173 w 231"/>
                <a:gd name="T97" fmla="*/ 191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31" h="384">
                  <a:moveTo>
                    <a:pt x="203" y="59"/>
                  </a:moveTo>
                  <a:cubicBezTo>
                    <a:pt x="188" y="28"/>
                    <a:pt x="155" y="9"/>
                    <a:pt x="118" y="4"/>
                  </a:cubicBezTo>
                  <a:cubicBezTo>
                    <a:pt x="94" y="0"/>
                    <a:pt x="68" y="12"/>
                    <a:pt x="57" y="23"/>
                  </a:cubicBezTo>
                  <a:cubicBezTo>
                    <a:pt x="53" y="27"/>
                    <a:pt x="55" y="24"/>
                    <a:pt x="51" y="26"/>
                  </a:cubicBezTo>
                  <a:cubicBezTo>
                    <a:pt x="40" y="29"/>
                    <a:pt x="35" y="44"/>
                    <a:pt x="25" y="47"/>
                  </a:cubicBezTo>
                  <a:cubicBezTo>
                    <a:pt x="16" y="68"/>
                    <a:pt x="0" y="86"/>
                    <a:pt x="5" y="112"/>
                  </a:cubicBezTo>
                  <a:cubicBezTo>
                    <a:pt x="9" y="130"/>
                    <a:pt x="9" y="141"/>
                    <a:pt x="18" y="155"/>
                  </a:cubicBezTo>
                  <a:cubicBezTo>
                    <a:pt x="28" y="172"/>
                    <a:pt x="38" y="177"/>
                    <a:pt x="50" y="190"/>
                  </a:cubicBezTo>
                  <a:cubicBezTo>
                    <a:pt x="70" y="211"/>
                    <a:pt x="82" y="236"/>
                    <a:pt x="90" y="268"/>
                  </a:cubicBezTo>
                  <a:cubicBezTo>
                    <a:pt x="88" y="273"/>
                    <a:pt x="88" y="280"/>
                    <a:pt x="84" y="282"/>
                  </a:cubicBezTo>
                  <a:cubicBezTo>
                    <a:pt x="93" y="299"/>
                    <a:pt x="90" y="330"/>
                    <a:pt x="98" y="352"/>
                  </a:cubicBezTo>
                  <a:cubicBezTo>
                    <a:pt x="109" y="365"/>
                    <a:pt x="118" y="373"/>
                    <a:pt x="132" y="383"/>
                  </a:cubicBezTo>
                  <a:cubicBezTo>
                    <a:pt x="138" y="380"/>
                    <a:pt x="144" y="384"/>
                    <a:pt x="150" y="384"/>
                  </a:cubicBezTo>
                  <a:cubicBezTo>
                    <a:pt x="167" y="377"/>
                    <a:pt x="182" y="380"/>
                    <a:pt x="193" y="366"/>
                  </a:cubicBezTo>
                  <a:cubicBezTo>
                    <a:pt x="194" y="365"/>
                    <a:pt x="193" y="363"/>
                    <a:pt x="194" y="360"/>
                  </a:cubicBezTo>
                  <a:cubicBezTo>
                    <a:pt x="195" y="358"/>
                    <a:pt x="199" y="359"/>
                    <a:pt x="200" y="357"/>
                  </a:cubicBezTo>
                  <a:cubicBezTo>
                    <a:pt x="200" y="356"/>
                    <a:pt x="200" y="352"/>
                    <a:pt x="201" y="350"/>
                  </a:cubicBezTo>
                  <a:cubicBezTo>
                    <a:pt x="203" y="344"/>
                    <a:pt x="207" y="341"/>
                    <a:pt x="207" y="338"/>
                  </a:cubicBezTo>
                  <a:cubicBezTo>
                    <a:pt x="208" y="331"/>
                    <a:pt x="204" y="320"/>
                    <a:pt x="203" y="310"/>
                  </a:cubicBezTo>
                  <a:cubicBezTo>
                    <a:pt x="203" y="290"/>
                    <a:pt x="198" y="272"/>
                    <a:pt x="197" y="254"/>
                  </a:cubicBezTo>
                  <a:cubicBezTo>
                    <a:pt x="189" y="253"/>
                    <a:pt x="186" y="250"/>
                    <a:pt x="180" y="244"/>
                  </a:cubicBezTo>
                  <a:cubicBezTo>
                    <a:pt x="182" y="224"/>
                    <a:pt x="182" y="201"/>
                    <a:pt x="187" y="181"/>
                  </a:cubicBezTo>
                  <a:cubicBezTo>
                    <a:pt x="213" y="156"/>
                    <a:pt x="231" y="90"/>
                    <a:pt x="203" y="59"/>
                  </a:cubicBezTo>
                  <a:close/>
                  <a:moveTo>
                    <a:pt x="104" y="332"/>
                  </a:moveTo>
                  <a:cubicBezTo>
                    <a:pt x="101" y="316"/>
                    <a:pt x="104" y="304"/>
                    <a:pt x="113" y="294"/>
                  </a:cubicBezTo>
                  <a:cubicBezTo>
                    <a:pt x="111" y="288"/>
                    <a:pt x="110" y="292"/>
                    <a:pt x="104" y="292"/>
                  </a:cubicBezTo>
                  <a:cubicBezTo>
                    <a:pt x="105" y="287"/>
                    <a:pt x="102" y="286"/>
                    <a:pt x="103" y="281"/>
                  </a:cubicBezTo>
                  <a:cubicBezTo>
                    <a:pt x="106" y="280"/>
                    <a:pt x="109" y="279"/>
                    <a:pt x="113" y="280"/>
                  </a:cubicBezTo>
                  <a:cubicBezTo>
                    <a:pt x="113" y="283"/>
                    <a:pt x="113" y="285"/>
                    <a:pt x="114" y="286"/>
                  </a:cubicBezTo>
                  <a:cubicBezTo>
                    <a:pt x="117" y="283"/>
                    <a:pt x="123" y="278"/>
                    <a:pt x="128" y="282"/>
                  </a:cubicBezTo>
                  <a:cubicBezTo>
                    <a:pt x="121" y="302"/>
                    <a:pt x="118" y="319"/>
                    <a:pt x="104" y="332"/>
                  </a:cubicBezTo>
                  <a:close/>
                  <a:moveTo>
                    <a:pt x="116" y="332"/>
                  </a:moveTo>
                  <a:cubicBezTo>
                    <a:pt x="124" y="315"/>
                    <a:pt x="134" y="301"/>
                    <a:pt x="141" y="282"/>
                  </a:cubicBezTo>
                  <a:cubicBezTo>
                    <a:pt x="143" y="282"/>
                    <a:pt x="145" y="282"/>
                    <a:pt x="147" y="282"/>
                  </a:cubicBezTo>
                  <a:cubicBezTo>
                    <a:pt x="143" y="307"/>
                    <a:pt x="126" y="331"/>
                    <a:pt x="118" y="356"/>
                  </a:cubicBezTo>
                  <a:cubicBezTo>
                    <a:pt x="106" y="354"/>
                    <a:pt x="118" y="342"/>
                    <a:pt x="116" y="332"/>
                  </a:cubicBezTo>
                  <a:close/>
                  <a:moveTo>
                    <a:pt x="138" y="229"/>
                  </a:moveTo>
                  <a:cubicBezTo>
                    <a:pt x="140" y="231"/>
                    <a:pt x="142" y="233"/>
                    <a:pt x="142" y="235"/>
                  </a:cubicBezTo>
                  <a:cubicBezTo>
                    <a:pt x="143" y="250"/>
                    <a:pt x="141" y="258"/>
                    <a:pt x="146" y="267"/>
                  </a:cubicBezTo>
                  <a:cubicBezTo>
                    <a:pt x="134" y="271"/>
                    <a:pt x="134" y="256"/>
                    <a:pt x="132" y="249"/>
                  </a:cubicBezTo>
                  <a:cubicBezTo>
                    <a:pt x="127" y="231"/>
                    <a:pt x="121" y="213"/>
                    <a:pt x="116" y="196"/>
                  </a:cubicBezTo>
                  <a:cubicBezTo>
                    <a:pt x="114" y="189"/>
                    <a:pt x="108" y="183"/>
                    <a:pt x="105" y="176"/>
                  </a:cubicBezTo>
                  <a:cubicBezTo>
                    <a:pt x="101" y="162"/>
                    <a:pt x="101" y="148"/>
                    <a:pt x="93" y="137"/>
                  </a:cubicBezTo>
                  <a:cubicBezTo>
                    <a:pt x="103" y="132"/>
                    <a:pt x="112" y="121"/>
                    <a:pt x="125" y="131"/>
                  </a:cubicBezTo>
                  <a:cubicBezTo>
                    <a:pt x="127" y="130"/>
                    <a:pt x="130" y="125"/>
                    <a:pt x="133" y="129"/>
                  </a:cubicBezTo>
                  <a:cubicBezTo>
                    <a:pt x="131" y="158"/>
                    <a:pt x="140" y="199"/>
                    <a:pt x="138" y="229"/>
                  </a:cubicBezTo>
                  <a:close/>
                  <a:moveTo>
                    <a:pt x="127" y="364"/>
                  </a:moveTo>
                  <a:cubicBezTo>
                    <a:pt x="134" y="334"/>
                    <a:pt x="148" y="311"/>
                    <a:pt x="159" y="285"/>
                  </a:cubicBezTo>
                  <a:cubicBezTo>
                    <a:pt x="152" y="310"/>
                    <a:pt x="140" y="341"/>
                    <a:pt x="127" y="364"/>
                  </a:cubicBezTo>
                  <a:close/>
                  <a:moveTo>
                    <a:pt x="178" y="365"/>
                  </a:moveTo>
                  <a:cubicBezTo>
                    <a:pt x="168" y="356"/>
                    <a:pt x="184" y="338"/>
                    <a:pt x="183" y="327"/>
                  </a:cubicBezTo>
                  <a:cubicBezTo>
                    <a:pt x="184" y="327"/>
                    <a:pt x="185" y="327"/>
                    <a:pt x="186" y="327"/>
                  </a:cubicBezTo>
                  <a:cubicBezTo>
                    <a:pt x="195" y="334"/>
                    <a:pt x="181" y="354"/>
                    <a:pt x="178" y="365"/>
                  </a:cubicBezTo>
                  <a:close/>
                  <a:moveTo>
                    <a:pt x="167" y="352"/>
                  </a:moveTo>
                  <a:cubicBezTo>
                    <a:pt x="165" y="359"/>
                    <a:pt x="169" y="369"/>
                    <a:pt x="158" y="367"/>
                  </a:cubicBezTo>
                  <a:cubicBezTo>
                    <a:pt x="156" y="362"/>
                    <a:pt x="163" y="358"/>
                    <a:pt x="158" y="356"/>
                  </a:cubicBezTo>
                  <a:cubicBezTo>
                    <a:pt x="169" y="337"/>
                    <a:pt x="170" y="308"/>
                    <a:pt x="182" y="290"/>
                  </a:cubicBezTo>
                  <a:cubicBezTo>
                    <a:pt x="192" y="308"/>
                    <a:pt x="173" y="331"/>
                    <a:pt x="167" y="352"/>
                  </a:cubicBezTo>
                  <a:close/>
                  <a:moveTo>
                    <a:pt x="183" y="271"/>
                  </a:moveTo>
                  <a:cubicBezTo>
                    <a:pt x="184" y="277"/>
                    <a:pt x="179" y="277"/>
                    <a:pt x="177" y="281"/>
                  </a:cubicBezTo>
                  <a:cubicBezTo>
                    <a:pt x="172" y="292"/>
                    <a:pt x="169" y="304"/>
                    <a:pt x="163" y="313"/>
                  </a:cubicBezTo>
                  <a:cubicBezTo>
                    <a:pt x="160" y="325"/>
                    <a:pt x="157" y="340"/>
                    <a:pt x="153" y="353"/>
                  </a:cubicBezTo>
                  <a:cubicBezTo>
                    <a:pt x="150" y="360"/>
                    <a:pt x="149" y="373"/>
                    <a:pt x="138" y="371"/>
                  </a:cubicBezTo>
                  <a:cubicBezTo>
                    <a:pt x="137" y="356"/>
                    <a:pt x="150" y="349"/>
                    <a:pt x="146" y="336"/>
                  </a:cubicBezTo>
                  <a:cubicBezTo>
                    <a:pt x="149" y="339"/>
                    <a:pt x="148" y="333"/>
                    <a:pt x="151" y="333"/>
                  </a:cubicBezTo>
                  <a:cubicBezTo>
                    <a:pt x="156" y="314"/>
                    <a:pt x="166" y="299"/>
                    <a:pt x="172" y="280"/>
                  </a:cubicBezTo>
                  <a:cubicBezTo>
                    <a:pt x="177" y="279"/>
                    <a:pt x="178" y="273"/>
                    <a:pt x="180" y="270"/>
                  </a:cubicBezTo>
                  <a:cubicBezTo>
                    <a:pt x="182" y="269"/>
                    <a:pt x="183" y="270"/>
                    <a:pt x="183" y="271"/>
                  </a:cubicBezTo>
                  <a:close/>
                  <a:moveTo>
                    <a:pt x="173" y="191"/>
                  </a:moveTo>
                  <a:cubicBezTo>
                    <a:pt x="165" y="215"/>
                    <a:pt x="181" y="249"/>
                    <a:pt x="155" y="262"/>
                  </a:cubicBezTo>
                  <a:cubicBezTo>
                    <a:pt x="133" y="211"/>
                    <a:pt x="147" y="158"/>
                    <a:pt x="154" y="104"/>
                  </a:cubicBezTo>
                  <a:cubicBezTo>
                    <a:pt x="140" y="94"/>
                    <a:pt x="131" y="111"/>
                    <a:pt x="123" y="118"/>
                  </a:cubicBezTo>
                  <a:cubicBezTo>
                    <a:pt x="118" y="118"/>
                    <a:pt x="118" y="112"/>
                    <a:pt x="113" y="111"/>
                  </a:cubicBezTo>
                  <a:cubicBezTo>
                    <a:pt x="102" y="110"/>
                    <a:pt x="102" y="121"/>
                    <a:pt x="94" y="123"/>
                  </a:cubicBezTo>
                  <a:cubicBezTo>
                    <a:pt x="87" y="119"/>
                    <a:pt x="88" y="105"/>
                    <a:pt x="74" y="111"/>
                  </a:cubicBezTo>
                  <a:cubicBezTo>
                    <a:pt x="70" y="117"/>
                    <a:pt x="69" y="119"/>
                    <a:pt x="66" y="125"/>
                  </a:cubicBezTo>
                  <a:cubicBezTo>
                    <a:pt x="77" y="138"/>
                    <a:pt x="89" y="150"/>
                    <a:pt x="95" y="168"/>
                  </a:cubicBezTo>
                  <a:cubicBezTo>
                    <a:pt x="105" y="202"/>
                    <a:pt x="121" y="230"/>
                    <a:pt x="128" y="266"/>
                  </a:cubicBezTo>
                  <a:cubicBezTo>
                    <a:pt x="115" y="268"/>
                    <a:pt x="110" y="264"/>
                    <a:pt x="99" y="262"/>
                  </a:cubicBezTo>
                  <a:cubicBezTo>
                    <a:pt x="100" y="257"/>
                    <a:pt x="92" y="247"/>
                    <a:pt x="95" y="240"/>
                  </a:cubicBezTo>
                  <a:cubicBezTo>
                    <a:pt x="86" y="230"/>
                    <a:pt x="85" y="216"/>
                    <a:pt x="78" y="205"/>
                  </a:cubicBezTo>
                  <a:cubicBezTo>
                    <a:pt x="70" y="194"/>
                    <a:pt x="57" y="181"/>
                    <a:pt x="47" y="170"/>
                  </a:cubicBezTo>
                  <a:cubicBezTo>
                    <a:pt x="43" y="166"/>
                    <a:pt x="37" y="164"/>
                    <a:pt x="34" y="160"/>
                  </a:cubicBezTo>
                  <a:cubicBezTo>
                    <a:pt x="31" y="156"/>
                    <a:pt x="19" y="137"/>
                    <a:pt x="18" y="129"/>
                  </a:cubicBezTo>
                  <a:cubicBezTo>
                    <a:pt x="17" y="124"/>
                    <a:pt x="20" y="119"/>
                    <a:pt x="19" y="115"/>
                  </a:cubicBezTo>
                  <a:cubicBezTo>
                    <a:pt x="18" y="107"/>
                    <a:pt x="13" y="99"/>
                    <a:pt x="15" y="92"/>
                  </a:cubicBezTo>
                  <a:cubicBezTo>
                    <a:pt x="16" y="88"/>
                    <a:pt x="22" y="72"/>
                    <a:pt x="25" y="65"/>
                  </a:cubicBezTo>
                  <a:cubicBezTo>
                    <a:pt x="34" y="48"/>
                    <a:pt x="49" y="36"/>
                    <a:pt x="64" y="26"/>
                  </a:cubicBezTo>
                  <a:cubicBezTo>
                    <a:pt x="66" y="23"/>
                    <a:pt x="64" y="22"/>
                    <a:pt x="64" y="19"/>
                  </a:cubicBezTo>
                  <a:cubicBezTo>
                    <a:pt x="68" y="25"/>
                    <a:pt x="70" y="20"/>
                    <a:pt x="75" y="22"/>
                  </a:cubicBezTo>
                  <a:cubicBezTo>
                    <a:pt x="82" y="17"/>
                    <a:pt x="90" y="12"/>
                    <a:pt x="98" y="10"/>
                  </a:cubicBezTo>
                  <a:cubicBezTo>
                    <a:pt x="120" y="7"/>
                    <a:pt x="165" y="18"/>
                    <a:pt x="175" y="32"/>
                  </a:cubicBezTo>
                  <a:cubicBezTo>
                    <a:pt x="176" y="33"/>
                    <a:pt x="175" y="35"/>
                    <a:pt x="174" y="34"/>
                  </a:cubicBezTo>
                  <a:cubicBezTo>
                    <a:pt x="176" y="36"/>
                    <a:pt x="182" y="38"/>
                    <a:pt x="184" y="41"/>
                  </a:cubicBezTo>
                  <a:cubicBezTo>
                    <a:pt x="186" y="44"/>
                    <a:pt x="185" y="47"/>
                    <a:pt x="189" y="46"/>
                  </a:cubicBezTo>
                  <a:cubicBezTo>
                    <a:pt x="190" y="55"/>
                    <a:pt x="196" y="57"/>
                    <a:pt x="196" y="66"/>
                  </a:cubicBezTo>
                  <a:cubicBezTo>
                    <a:pt x="201" y="70"/>
                    <a:pt x="199" y="72"/>
                    <a:pt x="205" y="75"/>
                  </a:cubicBezTo>
                  <a:cubicBezTo>
                    <a:pt x="219" y="127"/>
                    <a:pt x="187" y="156"/>
                    <a:pt x="173" y="19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" name="Freeform 13"/>
            <p:cNvSpPr/>
            <p:nvPr/>
          </p:nvSpPr>
          <p:spPr bwMode="auto">
            <a:xfrm>
              <a:off x="355601" y="698501"/>
              <a:ext cx="109538" cy="46038"/>
            </a:xfrm>
            <a:custGeom>
              <a:avLst/>
              <a:gdLst>
                <a:gd name="T0" fmla="*/ 0 w 51"/>
                <a:gd name="T1" fmla="*/ 20 h 21"/>
                <a:gd name="T2" fmla="*/ 5 w 51"/>
                <a:gd name="T3" fmla="*/ 21 h 21"/>
                <a:gd name="T4" fmla="*/ 48 w 51"/>
                <a:gd name="T5" fmla="*/ 0 h 21"/>
                <a:gd name="T6" fmla="*/ 0 w 51"/>
                <a:gd name="T7" fmla="*/ 2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1" h="21">
                  <a:moveTo>
                    <a:pt x="0" y="20"/>
                  </a:moveTo>
                  <a:cubicBezTo>
                    <a:pt x="2" y="21"/>
                    <a:pt x="5" y="16"/>
                    <a:pt x="5" y="21"/>
                  </a:cubicBezTo>
                  <a:cubicBezTo>
                    <a:pt x="17" y="11"/>
                    <a:pt x="51" y="18"/>
                    <a:pt x="48" y="0"/>
                  </a:cubicBezTo>
                  <a:cubicBezTo>
                    <a:pt x="27" y="1"/>
                    <a:pt x="0" y="2"/>
                    <a:pt x="0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13" name="组合 12"/>
          <p:cNvGrpSpPr/>
          <p:nvPr/>
        </p:nvGrpSpPr>
        <p:grpSpPr>
          <a:xfrm>
            <a:off x="2399317" y="2501131"/>
            <a:ext cx="1542790" cy="3151128"/>
            <a:chOff x="4538663" y="2840037"/>
            <a:chExt cx="1046163" cy="2136776"/>
          </a:xfrm>
          <a:solidFill>
            <a:schemeClr val="accent1"/>
          </a:solidFill>
        </p:grpSpPr>
        <p:sp>
          <p:nvSpPr>
            <p:cNvPr id="10" name="Freeform 7"/>
            <p:cNvSpPr>
              <a:spLocks noEditPoints="1"/>
            </p:cNvSpPr>
            <p:nvPr/>
          </p:nvSpPr>
          <p:spPr bwMode="auto">
            <a:xfrm>
              <a:off x="4681538" y="2840037"/>
              <a:ext cx="350838" cy="504825"/>
            </a:xfrm>
            <a:custGeom>
              <a:avLst/>
              <a:gdLst>
                <a:gd name="T0" fmla="*/ 14 w 162"/>
                <a:gd name="T1" fmla="*/ 178 h 235"/>
                <a:gd name="T2" fmla="*/ 146 w 162"/>
                <a:gd name="T3" fmla="*/ 141 h 235"/>
                <a:gd name="T4" fmla="*/ 113 w 162"/>
                <a:gd name="T5" fmla="*/ 194 h 235"/>
                <a:gd name="T6" fmla="*/ 58 w 162"/>
                <a:gd name="T7" fmla="*/ 194 h 235"/>
                <a:gd name="T8" fmla="*/ 136 w 162"/>
                <a:gd name="T9" fmla="*/ 95 h 235"/>
                <a:gd name="T10" fmla="*/ 135 w 162"/>
                <a:gd name="T11" fmla="*/ 107 h 235"/>
                <a:gd name="T12" fmla="*/ 86 w 162"/>
                <a:gd name="T13" fmla="*/ 141 h 235"/>
                <a:gd name="T14" fmla="*/ 54 w 162"/>
                <a:gd name="T15" fmla="*/ 141 h 235"/>
                <a:gd name="T16" fmla="*/ 42 w 162"/>
                <a:gd name="T17" fmla="*/ 106 h 235"/>
                <a:gd name="T18" fmla="*/ 115 w 162"/>
                <a:gd name="T19" fmla="*/ 89 h 235"/>
                <a:gd name="T20" fmla="*/ 69 w 162"/>
                <a:gd name="T21" fmla="*/ 103 h 235"/>
                <a:gd name="T22" fmla="*/ 67 w 162"/>
                <a:gd name="T23" fmla="*/ 105 h 235"/>
                <a:gd name="T24" fmla="*/ 85 w 162"/>
                <a:gd name="T25" fmla="*/ 118 h 235"/>
                <a:gd name="T26" fmla="*/ 92 w 162"/>
                <a:gd name="T27" fmla="*/ 106 h 235"/>
                <a:gd name="T28" fmla="*/ 100 w 162"/>
                <a:gd name="T29" fmla="*/ 115 h 235"/>
                <a:gd name="T30" fmla="*/ 104 w 162"/>
                <a:gd name="T31" fmla="*/ 97 h 235"/>
                <a:gd name="T32" fmla="*/ 110 w 162"/>
                <a:gd name="T33" fmla="*/ 77 h 235"/>
                <a:gd name="T34" fmla="*/ 106 w 162"/>
                <a:gd name="T35" fmla="*/ 68 h 235"/>
                <a:gd name="T36" fmla="*/ 85 w 162"/>
                <a:gd name="T37" fmla="*/ 72 h 235"/>
                <a:gd name="T38" fmla="*/ 72 w 162"/>
                <a:gd name="T39" fmla="*/ 61 h 235"/>
                <a:gd name="T40" fmla="*/ 69 w 162"/>
                <a:gd name="T41" fmla="*/ 57 h 235"/>
                <a:gd name="T42" fmla="*/ 52 w 162"/>
                <a:gd name="T43" fmla="*/ 75 h 235"/>
                <a:gd name="T44" fmla="*/ 52 w 162"/>
                <a:gd name="T45" fmla="*/ 99 h 235"/>
                <a:gd name="T46" fmla="*/ 76 w 162"/>
                <a:gd name="T47" fmla="*/ 133 h 235"/>
                <a:gd name="T48" fmla="*/ 90 w 162"/>
                <a:gd name="T49" fmla="*/ 144 h 235"/>
                <a:gd name="T50" fmla="*/ 99 w 162"/>
                <a:gd name="T51" fmla="*/ 146 h 235"/>
                <a:gd name="T52" fmla="*/ 113 w 162"/>
                <a:gd name="T53" fmla="*/ 138 h 235"/>
                <a:gd name="T54" fmla="*/ 126 w 162"/>
                <a:gd name="T55" fmla="*/ 92 h 235"/>
                <a:gd name="T56" fmla="*/ 112 w 162"/>
                <a:gd name="T57" fmla="*/ 50 h 235"/>
                <a:gd name="T58" fmla="*/ 108 w 162"/>
                <a:gd name="T59" fmla="*/ 39 h 235"/>
                <a:gd name="T60" fmla="*/ 88 w 162"/>
                <a:gd name="T61" fmla="*/ 58 h 235"/>
                <a:gd name="T62" fmla="*/ 83 w 162"/>
                <a:gd name="T63" fmla="*/ 28 h 235"/>
                <a:gd name="T64" fmla="*/ 73 w 162"/>
                <a:gd name="T65" fmla="*/ 42 h 235"/>
                <a:gd name="T66" fmla="*/ 61 w 162"/>
                <a:gd name="T67" fmla="*/ 35 h 235"/>
                <a:gd name="T68" fmla="*/ 36 w 162"/>
                <a:gd name="T69" fmla="*/ 85 h 235"/>
                <a:gd name="T70" fmla="*/ 36 w 162"/>
                <a:gd name="T71" fmla="*/ 111 h 235"/>
                <a:gd name="T72" fmla="*/ 34 w 162"/>
                <a:gd name="T73" fmla="*/ 81 h 235"/>
                <a:gd name="T74" fmla="*/ 28 w 162"/>
                <a:gd name="T75" fmla="*/ 143 h 235"/>
                <a:gd name="T76" fmla="*/ 23 w 162"/>
                <a:gd name="T77" fmla="*/ 107 h 235"/>
                <a:gd name="T78" fmla="*/ 32 w 162"/>
                <a:gd name="T79" fmla="*/ 162 h 235"/>
                <a:gd name="T80" fmla="*/ 44 w 162"/>
                <a:gd name="T81" fmla="*/ 157 h 235"/>
                <a:gd name="T82" fmla="*/ 54 w 162"/>
                <a:gd name="T83" fmla="*/ 114 h 235"/>
                <a:gd name="T84" fmla="*/ 62 w 162"/>
                <a:gd name="T85" fmla="*/ 192 h 235"/>
                <a:gd name="T86" fmla="*/ 61 w 162"/>
                <a:gd name="T87" fmla="*/ 128 h 235"/>
                <a:gd name="T88" fmla="*/ 76 w 162"/>
                <a:gd name="T89" fmla="*/ 143 h 235"/>
                <a:gd name="T90" fmla="*/ 86 w 162"/>
                <a:gd name="T91" fmla="*/ 202 h 235"/>
                <a:gd name="T92" fmla="*/ 95 w 162"/>
                <a:gd name="T93" fmla="*/ 189 h 235"/>
                <a:gd name="T94" fmla="*/ 101 w 162"/>
                <a:gd name="T95" fmla="*/ 202 h 235"/>
                <a:gd name="T96" fmla="*/ 110 w 162"/>
                <a:gd name="T97" fmla="*/ 158 h 235"/>
                <a:gd name="T98" fmla="*/ 126 w 162"/>
                <a:gd name="T99" fmla="*/ 118 h 235"/>
                <a:gd name="T100" fmla="*/ 139 w 162"/>
                <a:gd name="T101" fmla="*/ 70 h 235"/>
                <a:gd name="T102" fmla="*/ 147 w 162"/>
                <a:gd name="T103" fmla="*/ 65 h 235"/>
                <a:gd name="T104" fmla="*/ 68 w 162"/>
                <a:gd name="T105" fmla="*/ 26 h 235"/>
                <a:gd name="T106" fmla="*/ 22 w 162"/>
                <a:gd name="T107" fmla="*/ 84 h 235"/>
                <a:gd name="T108" fmla="*/ 12 w 162"/>
                <a:gd name="T109" fmla="*/ 111 h 235"/>
                <a:gd name="T110" fmla="*/ 24 w 162"/>
                <a:gd name="T111" fmla="*/ 193 h 235"/>
                <a:gd name="T112" fmla="*/ 54 w 162"/>
                <a:gd name="T113" fmla="*/ 164 h 235"/>
                <a:gd name="T114" fmla="*/ 67 w 162"/>
                <a:gd name="T115" fmla="*/ 217 h 235"/>
                <a:gd name="T116" fmla="*/ 75 w 162"/>
                <a:gd name="T117" fmla="*/ 197 h 235"/>
                <a:gd name="T118" fmla="*/ 83 w 162"/>
                <a:gd name="T119" fmla="*/ 205 h 235"/>
                <a:gd name="T120" fmla="*/ 107 w 162"/>
                <a:gd name="T121" fmla="*/ 206 h 235"/>
                <a:gd name="T122" fmla="*/ 125 w 162"/>
                <a:gd name="T123" fmla="*/ 183 h 235"/>
                <a:gd name="T124" fmla="*/ 133 w 162"/>
                <a:gd name="T125" fmla="*/ 172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62" h="235">
                  <a:moveTo>
                    <a:pt x="162" y="113"/>
                  </a:moveTo>
                  <a:cubicBezTo>
                    <a:pt x="161" y="104"/>
                    <a:pt x="158" y="96"/>
                    <a:pt x="157" y="88"/>
                  </a:cubicBezTo>
                  <a:cubicBezTo>
                    <a:pt x="157" y="82"/>
                    <a:pt x="157" y="76"/>
                    <a:pt x="156" y="70"/>
                  </a:cubicBezTo>
                  <a:cubicBezTo>
                    <a:pt x="152" y="58"/>
                    <a:pt x="143" y="51"/>
                    <a:pt x="136" y="42"/>
                  </a:cubicBezTo>
                  <a:cubicBezTo>
                    <a:pt x="131" y="34"/>
                    <a:pt x="124" y="26"/>
                    <a:pt x="117" y="19"/>
                  </a:cubicBezTo>
                  <a:cubicBezTo>
                    <a:pt x="103" y="12"/>
                    <a:pt x="88" y="0"/>
                    <a:pt x="68" y="5"/>
                  </a:cubicBezTo>
                  <a:cubicBezTo>
                    <a:pt x="60" y="2"/>
                    <a:pt x="51" y="9"/>
                    <a:pt x="45" y="13"/>
                  </a:cubicBezTo>
                  <a:cubicBezTo>
                    <a:pt x="41" y="17"/>
                    <a:pt x="38" y="23"/>
                    <a:pt x="33" y="28"/>
                  </a:cubicBezTo>
                  <a:cubicBezTo>
                    <a:pt x="27" y="33"/>
                    <a:pt x="21" y="36"/>
                    <a:pt x="18" y="41"/>
                  </a:cubicBezTo>
                  <a:cubicBezTo>
                    <a:pt x="7" y="57"/>
                    <a:pt x="2" y="83"/>
                    <a:pt x="0" y="107"/>
                  </a:cubicBezTo>
                  <a:cubicBezTo>
                    <a:pt x="0" y="111"/>
                    <a:pt x="1" y="116"/>
                    <a:pt x="1" y="116"/>
                  </a:cubicBezTo>
                  <a:cubicBezTo>
                    <a:pt x="0" y="128"/>
                    <a:pt x="3" y="141"/>
                    <a:pt x="7" y="152"/>
                  </a:cubicBezTo>
                  <a:cubicBezTo>
                    <a:pt x="9" y="154"/>
                    <a:pt x="6" y="154"/>
                    <a:pt x="7" y="156"/>
                  </a:cubicBezTo>
                  <a:cubicBezTo>
                    <a:pt x="14" y="160"/>
                    <a:pt x="10" y="170"/>
                    <a:pt x="9" y="179"/>
                  </a:cubicBezTo>
                  <a:cubicBezTo>
                    <a:pt x="11" y="181"/>
                    <a:pt x="12" y="176"/>
                    <a:pt x="14" y="178"/>
                  </a:cubicBezTo>
                  <a:cubicBezTo>
                    <a:pt x="20" y="209"/>
                    <a:pt x="42" y="225"/>
                    <a:pt x="70" y="232"/>
                  </a:cubicBezTo>
                  <a:cubicBezTo>
                    <a:pt x="72" y="232"/>
                    <a:pt x="71" y="231"/>
                    <a:pt x="74" y="232"/>
                  </a:cubicBezTo>
                  <a:cubicBezTo>
                    <a:pt x="89" y="235"/>
                    <a:pt x="99" y="235"/>
                    <a:pt x="110" y="231"/>
                  </a:cubicBezTo>
                  <a:cubicBezTo>
                    <a:pt x="123" y="223"/>
                    <a:pt x="131" y="210"/>
                    <a:pt x="139" y="198"/>
                  </a:cubicBezTo>
                  <a:cubicBezTo>
                    <a:pt x="144" y="200"/>
                    <a:pt x="148" y="206"/>
                    <a:pt x="155" y="204"/>
                  </a:cubicBezTo>
                  <a:cubicBezTo>
                    <a:pt x="154" y="197"/>
                    <a:pt x="147" y="196"/>
                    <a:pt x="145" y="191"/>
                  </a:cubicBezTo>
                  <a:cubicBezTo>
                    <a:pt x="145" y="192"/>
                    <a:pt x="147" y="189"/>
                    <a:pt x="147" y="189"/>
                  </a:cubicBezTo>
                  <a:cubicBezTo>
                    <a:pt x="147" y="188"/>
                    <a:pt x="145" y="186"/>
                    <a:pt x="146" y="185"/>
                  </a:cubicBezTo>
                  <a:cubicBezTo>
                    <a:pt x="154" y="166"/>
                    <a:pt x="162" y="140"/>
                    <a:pt x="162" y="113"/>
                  </a:cubicBezTo>
                  <a:close/>
                  <a:moveTo>
                    <a:pt x="149" y="152"/>
                  </a:moveTo>
                  <a:cubicBezTo>
                    <a:pt x="144" y="149"/>
                    <a:pt x="141" y="155"/>
                    <a:pt x="139" y="159"/>
                  </a:cubicBezTo>
                  <a:cubicBezTo>
                    <a:pt x="138" y="159"/>
                    <a:pt x="137" y="158"/>
                    <a:pt x="136" y="158"/>
                  </a:cubicBezTo>
                  <a:cubicBezTo>
                    <a:pt x="137" y="155"/>
                    <a:pt x="139" y="152"/>
                    <a:pt x="140" y="150"/>
                  </a:cubicBezTo>
                  <a:cubicBezTo>
                    <a:pt x="142" y="151"/>
                    <a:pt x="143" y="150"/>
                    <a:pt x="145" y="150"/>
                  </a:cubicBezTo>
                  <a:cubicBezTo>
                    <a:pt x="143" y="146"/>
                    <a:pt x="143" y="144"/>
                    <a:pt x="146" y="141"/>
                  </a:cubicBezTo>
                  <a:cubicBezTo>
                    <a:pt x="147" y="142"/>
                    <a:pt x="147" y="144"/>
                    <a:pt x="150" y="143"/>
                  </a:cubicBezTo>
                  <a:cubicBezTo>
                    <a:pt x="150" y="147"/>
                    <a:pt x="149" y="149"/>
                    <a:pt x="149" y="152"/>
                  </a:cubicBezTo>
                  <a:close/>
                  <a:moveTo>
                    <a:pt x="133" y="125"/>
                  </a:moveTo>
                  <a:cubicBezTo>
                    <a:pt x="128" y="123"/>
                    <a:pt x="135" y="117"/>
                    <a:pt x="136" y="113"/>
                  </a:cubicBezTo>
                  <a:cubicBezTo>
                    <a:pt x="137" y="115"/>
                    <a:pt x="136" y="118"/>
                    <a:pt x="136" y="120"/>
                  </a:cubicBezTo>
                  <a:cubicBezTo>
                    <a:pt x="134" y="120"/>
                    <a:pt x="134" y="121"/>
                    <a:pt x="133" y="121"/>
                  </a:cubicBezTo>
                  <a:cubicBezTo>
                    <a:pt x="134" y="122"/>
                    <a:pt x="131" y="123"/>
                    <a:pt x="133" y="125"/>
                  </a:cubicBezTo>
                  <a:close/>
                  <a:moveTo>
                    <a:pt x="116" y="176"/>
                  </a:moveTo>
                  <a:cubicBezTo>
                    <a:pt x="114" y="176"/>
                    <a:pt x="114" y="174"/>
                    <a:pt x="112" y="174"/>
                  </a:cubicBezTo>
                  <a:cubicBezTo>
                    <a:pt x="113" y="172"/>
                    <a:pt x="114" y="171"/>
                    <a:pt x="115" y="169"/>
                  </a:cubicBezTo>
                  <a:cubicBezTo>
                    <a:pt x="117" y="170"/>
                    <a:pt x="117" y="171"/>
                    <a:pt x="120" y="169"/>
                  </a:cubicBezTo>
                  <a:cubicBezTo>
                    <a:pt x="119" y="172"/>
                    <a:pt x="117" y="174"/>
                    <a:pt x="116" y="176"/>
                  </a:cubicBezTo>
                  <a:close/>
                  <a:moveTo>
                    <a:pt x="119" y="193"/>
                  </a:moveTo>
                  <a:cubicBezTo>
                    <a:pt x="119" y="194"/>
                    <a:pt x="118" y="195"/>
                    <a:pt x="118" y="196"/>
                  </a:cubicBezTo>
                  <a:cubicBezTo>
                    <a:pt x="115" y="196"/>
                    <a:pt x="115" y="194"/>
                    <a:pt x="113" y="194"/>
                  </a:cubicBezTo>
                  <a:cubicBezTo>
                    <a:pt x="113" y="192"/>
                    <a:pt x="115" y="192"/>
                    <a:pt x="115" y="190"/>
                  </a:cubicBezTo>
                  <a:cubicBezTo>
                    <a:pt x="117" y="190"/>
                    <a:pt x="118" y="192"/>
                    <a:pt x="119" y="193"/>
                  </a:cubicBezTo>
                  <a:close/>
                  <a:moveTo>
                    <a:pt x="104" y="143"/>
                  </a:moveTo>
                  <a:cubicBezTo>
                    <a:pt x="102" y="143"/>
                    <a:pt x="103" y="144"/>
                    <a:pt x="102" y="143"/>
                  </a:cubicBezTo>
                  <a:cubicBezTo>
                    <a:pt x="102" y="140"/>
                    <a:pt x="103" y="138"/>
                    <a:pt x="105" y="137"/>
                  </a:cubicBezTo>
                  <a:cubicBezTo>
                    <a:pt x="106" y="140"/>
                    <a:pt x="108" y="140"/>
                    <a:pt x="109" y="142"/>
                  </a:cubicBezTo>
                  <a:cubicBezTo>
                    <a:pt x="110" y="145"/>
                    <a:pt x="107" y="145"/>
                    <a:pt x="107" y="148"/>
                  </a:cubicBezTo>
                  <a:cubicBezTo>
                    <a:pt x="105" y="145"/>
                    <a:pt x="105" y="146"/>
                    <a:pt x="104" y="143"/>
                  </a:cubicBezTo>
                  <a:close/>
                  <a:moveTo>
                    <a:pt x="107" y="155"/>
                  </a:moveTo>
                  <a:cubicBezTo>
                    <a:pt x="106" y="156"/>
                    <a:pt x="106" y="157"/>
                    <a:pt x="105" y="156"/>
                  </a:cubicBezTo>
                  <a:cubicBezTo>
                    <a:pt x="105" y="155"/>
                    <a:pt x="105" y="155"/>
                    <a:pt x="105" y="154"/>
                  </a:cubicBezTo>
                  <a:cubicBezTo>
                    <a:pt x="106" y="154"/>
                    <a:pt x="106" y="155"/>
                    <a:pt x="107" y="155"/>
                  </a:cubicBezTo>
                  <a:close/>
                  <a:moveTo>
                    <a:pt x="58" y="194"/>
                  </a:moveTo>
                  <a:cubicBezTo>
                    <a:pt x="59" y="195"/>
                    <a:pt x="62" y="198"/>
                    <a:pt x="59" y="199"/>
                  </a:cubicBezTo>
                  <a:cubicBezTo>
                    <a:pt x="60" y="196"/>
                    <a:pt x="58" y="196"/>
                    <a:pt x="58" y="194"/>
                  </a:cubicBezTo>
                  <a:close/>
                  <a:moveTo>
                    <a:pt x="46" y="68"/>
                  </a:moveTo>
                  <a:cubicBezTo>
                    <a:pt x="48" y="68"/>
                    <a:pt x="48" y="71"/>
                    <a:pt x="50" y="71"/>
                  </a:cubicBezTo>
                  <a:cubicBezTo>
                    <a:pt x="50" y="73"/>
                    <a:pt x="49" y="75"/>
                    <a:pt x="47" y="75"/>
                  </a:cubicBezTo>
                  <a:cubicBezTo>
                    <a:pt x="47" y="72"/>
                    <a:pt x="47" y="74"/>
                    <a:pt x="45" y="72"/>
                  </a:cubicBezTo>
                  <a:cubicBezTo>
                    <a:pt x="44" y="70"/>
                    <a:pt x="46" y="69"/>
                    <a:pt x="46" y="68"/>
                  </a:cubicBezTo>
                  <a:close/>
                  <a:moveTo>
                    <a:pt x="46" y="53"/>
                  </a:moveTo>
                  <a:cubicBezTo>
                    <a:pt x="50" y="53"/>
                    <a:pt x="49" y="58"/>
                    <a:pt x="46" y="60"/>
                  </a:cubicBezTo>
                  <a:cubicBezTo>
                    <a:pt x="43" y="58"/>
                    <a:pt x="45" y="56"/>
                    <a:pt x="46" y="53"/>
                  </a:cubicBezTo>
                  <a:close/>
                  <a:moveTo>
                    <a:pt x="57" y="42"/>
                  </a:moveTo>
                  <a:cubicBezTo>
                    <a:pt x="58" y="44"/>
                    <a:pt x="54" y="47"/>
                    <a:pt x="54" y="50"/>
                  </a:cubicBezTo>
                  <a:cubicBezTo>
                    <a:pt x="52" y="50"/>
                    <a:pt x="51" y="48"/>
                    <a:pt x="50" y="48"/>
                  </a:cubicBezTo>
                  <a:cubicBezTo>
                    <a:pt x="51" y="44"/>
                    <a:pt x="53" y="41"/>
                    <a:pt x="55" y="38"/>
                  </a:cubicBezTo>
                  <a:cubicBezTo>
                    <a:pt x="57" y="39"/>
                    <a:pt x="57" y="41"/>
                    <a:pt x="56" y="42"/>
                  </a:cubicBezTo>
                  <a:cubicBezTo>
                    <a:pt x="56" y="43"/>
                    <a:pt x="57" y="43"/>
                    <a:pt x="57" y="42"/>
                  </a:cubicBezTo>
                  <a:close/>
                  <a:moveTo>
                    <a:pt x="136" y="95"/>
                  </a:moveTo>
                  <a:cubicBezTo>
                    <a:pt x="137" y="97"/>
                    <a:pt x="137" y="101"/>
                    <a:pt x="137" y="102"/>
                  </a:cubicBezTo>
                  <a:cubicBezTo>
                    <a:pt x="134" y="99"/>
                    <a:pt x="128" y="97"/>
                    <a:pt x="129" y="92"/>
                  </a:cubicBezTo>
                  <a:cubicBezTo>
                    <a:pt x="132" y="92"/>
                    <a:pt x="133" y="97"/>
                    <a:pt x="136" y="95"/>
                  </a:cubicBezTo>
                  <a:close/>
                  <a:moveTo>
                    <a:pt x="134" y="85"/>
                  </a:moveTo>
                  <a:cubicBezTo>
                    <a:pt x="136" y="85"/>
                    <a:pt x="135" y="88"/>
                    <a:pt x="136" y="89"/>
                  </a:cubicBezTo>
                  <a:cubicBezTo>
                    <a:pt x="134" y="88"/>
                    <a:pt x="134" y="87"/>
                    <a:pt x="134" y="85"/>
                  </a:cubicBezTo>
                  <a:close/>
                  <a:moveTo>
                    <a:pt x="131" y="84"/>
                  </a:moveTo>
                  <a:cubicBezTo>
                    <a:pt x="129" y="83"/>
                    <a:pt x="129" y="81"/>
                    <a:pt x="127" y="79"/>
                  </a:cubicBezTo>
                  <a:cubicBezTo>
                    <a:pt x="127" y="77"/>
                    <a:pt x="129" y="77"/>
                    <a:pt x="130" y="75"/>
                  </a:cubicBezTo>
                  <a:cubicBezTo>
                    <a:pt x="133" y="76"/>
                    <a:pt x="133" y="81"/>
                    <a:pt x="131" y="84"/>
                  </a:cubicBezTo>
                  <a:close/>
                  <a:moveTo>
                    <a:pt x="135" y="107"/>
                  </a:moveTo>
                  <a:cubicBezTo>
                    <a:pt x="135" y="111"/>
                    <a:pt x="129" y="112"/>
                    <a:pt x="128" y="116"/>
                  </a:cubicBezTo>
                  <a:cubicBezTo>
                    <a:pt x="125" y="114"/>
                    <a:pt x="124" y="110"/>
                    <a:pt x="120" y="109"/>
                  </a:cubicBezTo>
                  <a:cubicBezTo>
                    <a:pt x="121" y="105"/>
                    <a:pt x="124" y="102"/>
                    <a:pt x="126" y="99"/>
                  </a:cubicBezTo>
                  <a:cubicBezTo>
                    <a:pt x="127" y="101"/>
                    <a:pt x="134" y="104"/>
                    <a:pt x="135" y="107"/>
                  </a:cubicBezTo>
                  <a:close/>
                  <a:moveTo>
                    <a:pt x="130" y="128"/>
                  </a:moveTo>
                  <a:cubicBezTo>
                    <a:pt x="129" y="129"/>
                    <a:pt x="129" y="130"/>
                    <a:pt x="127" y="130"/>
                  </a:cubicBezTo>
                  <a:cubicBezTo>
                    <a:pt x="126" y="129"/>
                    <a:pt x="128" y="128"/>
                    <a:pt x="128" y="126"/>
                  </a:cubicBezTo>
                  <a:cubicBezTo>
                    <a:pt x="129" y="126"/>
                    <a:pt x="129" y="128"/>
                    <a:pt x="130" y="128"/>
                  </a:cubicBezTo>
                  <a:close/>
                  <a:moveTo>
                    <a:pt x="122" y="125"/>
                  </a:moveTo>
                  <a:cubicBezTo>
                    <a:pt x="119" y="122"/>
                    <a:pt x="115" y="121"/>
                    <a:pt x="115" y="116"/>
                  </a:cubicBezTo>
                  <a:cubicBezTo>
                    <a:pt x="118" y="114"/>
                    <a:pt x="121" y="120"/>
                    <a:pt x="123" y="122"/>
                  </a:cubicBezTo>
                  <a:cubicBezTo>
                    <a:pt x="123" y="124"/>
                    <a:pt x="121" y="123"/>
                    <a:pt x="122" y="125"/>
                  </a:cubicBezTo>
                  <a:close/>
                  <a:moveTo>
                    <a:pt x="120" y="141"/>
                  </a:moveTo>
                  <a:cubicBezTo>
                    <a:pt x="121" y="139"/>
                    <a:pt x="122" y="138"/>
                    <a:pt x="123" y="136"/>
                  </a:cubicBezTo>
                  <a:cubicBezTo>
                    <a:pt x="125" y="137"/>
                    <a:pt x="123" y="141"/>
                    <a:pt x="120" y="141"/>
                  </a:cubicBezTo>
                  <a:close/>
                  <a:moveTo>
                    <a:pt x="81" y="136"/>
                  </a:moveTo>
                  <a:cubicBezTo>
                    <a:pt x="82" y="134"/>
                    <a:pt x="83" y="134"/>
                    <a:pt x="83" y="132"/>
                  </a:cubicBezTo>
                  <a:cubicBezTo>
                    <a:pt x="85" y="133"/>
                    <a:pt x="87" y="135"/>
                    <a:pt x="89" y="137"/>
                  </a:cubicBezTo>
                  <a:cubicBezTo>
                    <a:pt x="89" y="139"/>
                    <a:pt x="88" y="140"/>
                    <a:pt x="86" y="141"/>
                  </a:cubicBezTo>
                  <a:cubicBezTo>
                    <a:pt x="84" y="140"/>
                    <a:pt x="83" y="138"/>
                    <a:pt x="81" y="136"/>
                  </a:cubicBezTo>
                  <a:close/>
                  <a:moveTo>
                    <a:pt x="85" y="162"/>
                  </a:moveTo>
                  <a:cubicBezTo>
                    <a:pt x="85" y="162"/>
                    <a:pt x="84" y="162"/>
                    <a:pt x="84" y="162"/>
                  </a:cubicBezTo>
                  <a:cubicBezTo>
                    <a:pt x="82" y="163"/>
                    <a:pt x="83" y="161"/>
                    <a:pt x="82" y="161"/>
                  </a:cubicBezTo>
                  <a:cubicBezTo>
                    <a:pt x="82" y="159"/>
                    <a:pt x="82" y="157"/>
                    <a:pt x="85" y="158"/>
                  </a:cubicBezTo>
                  <a:cubicBezTo>
                    <a:pt x="84" y="159"/>
                    <a:pt x="86" y="160"/>
                    <a:pt x="85" y="162"/>
                  </a:cubicBezTo>
                  <a:close/>
                  <a:moveTo>
                    <a:pt x="72" y="140"/>
                  </a:moveTo>
                  <a:cubicBezTo>
                    <a:pt x="72" y="137"/>
                    <a:pt x="75" y="137"/>
                    <a:pt x="75" y="134"/>
                  </a:cubicBezTo>
                  <a:cubicBezTo>
                    <a:pt x="76" y="134"/>
                    <a:pt x="77" y="134"/>
                    <a:pt x="78" y="135"/>
                  </a:cubicBezTo>
                  <a:cubicBezTo>
                    <a:pt x="76" y="136"/>
                    <a:pt x="75" y="140"/>
                    <a:pt x="72" y="140"/>
                  </a:cubicBezTo>
                  <a:close/>
                  <a:moveTo>
                    <a:pt x="76" y="155"/>
                  </a:moveTo>
                  <a:cubicBezTo>
                    <a:pt x="75" y="152"/>
                    <a:pt x="72" y="153"/>
                    <a:pt x="73" y="149"/>
                  </a:cubicBezTo>
                  <a:cubicBezTo>
                    <a:pt x="75" y="149"/>
                    <a:pt x="80" y="154"/>
                    <a:pt x="76" y="155"/>
                  </a:cubicBezTo>
                  <a:close/>
                  <a:moveTo>
                    <a:pt x="62" y="149"/>
                  </a:moveTo>
                  <a:cubicBezTo>
                    <a:pt x="59" y="147"/>
                    <a:pt x="57" y="143"/>
                    <a:pt x="54" y="141"/>
                  </a:cubicBezTo>
                  <a:cubicBezTo>
                    <a:pt x="54" y="140"/>
                    <a:pt x="56" y="141"/>
                    <a:pt x="56" y="139"/>
                  </a:cubicBezTo>
                  <a:cubicBezTo>
                    <a:pt x="58" y="142"/>
                    <a:pt x="64" y="144"/>
                    <a:pt x="62" y="149"/>
                  </a:cubicBezTo>
                  <a:close/>
                  <a:moveTo>
                    <a:pt x="63" y="159"/>
                  </a:moveTo>
                  <a:cubicBezTo>
                    <a:pt x="63" y="161"/>
                    <a:pt x="61" y="162"/>
                    <a:pt x="61" y="164"/>
                  </a:cubicBezTo>
                  <a:cubicBezTo>
                    <a:pt x="60" y="164"/>
                    <a:pt x="60" y="163"/>
                    <a:pt x="59" y="163"/>
                  </a:cubicBezTo>
                  <a:cubicBezTo>
                    <a:pt x="59" y="161"/>
                    <a:pt x="61" y="160"/>
                    <a:pt x="61" y="158"/>
                  </a:cubicBezTo>
                  <a:cubicBezTo>
                    <a:pt x="62" y="158"/>
                    <a:pt x="62" y="159"/>
                    <a:pt x="63" y="159"/>
                  </a:cubicBezTo>
                  <a:close/>
                  <a:moveTo>
                    <a:pt x="53" y="136"/>
                  </a:moveTo>
                  <a:cubicBezTo>
                    <a:pt x="54" y="136"/>
                    <a:pt x="54" y="136"/>
                    <a:pt x="55" y="136"/>
                  </a:cubicBezTo>
                  <a:cubicBezTo>
                    <a:pt x="55" y="138"/>
                    <a:pt x="53" y="138"/>
                    <a:pt x="53" y="139"/>
                  </a:cubicBezTo>
                  <a:cubicBezTo>
                    <a:pt x="51" y="139"/>
                    <a:pt x="54" y="138"/>
                    <a:pt x="53" y="136"/>
                  </a:cubicBezTo>
                  <a:close/>
                  <a:moveTo>
                    <a:pt x="43" y="98"/>
                  </a:moveTo>
                  <a:cubicBezTo>
                    <a:pt x="45" y="97"/>
                    <a:pt x="47" y="100"/>
                    <a:pt x="45" y="101"/>
                  </a:cubicBezTo>
                  <a:cubicBezTo>
                    <a:pt x="43" y="101"/>
                    <a:pt x="43" y="99"/>
                    <a:pt x="43" y="98"/>
                  </a:cubicBezTo>
                  <a:close/>
                  <a:moveTo>
                    <a:pt x="42" y="106"/>
                  </a:moveTo>
                  <a:cubicBezTo>
                    <a:pt x="34" y="103"/>
                    <a:pt x="47" y="99"/>
                    <a:pt x="42" y="106"/>
                  </a:cubicBezTo>
                  <a:close/>
                  <a:moveTo>
                    <a:pt x="49" y="84"/>
                  </a:moveTo>
                  <a:cubicBezTo>
                    <a:pt x="48" y="88"/>
                    <a:pt x="45" y="89"/>
                    <a:pt x="44" y="92"/>
                  </a:cubicBezTo>
                  <a:cubicBezTo>
                    <a:pt x="42" y="90"/>
                    <a:pt x="46" y="85"/>
                    <a:pt x="49" y="84"/>
                  </a:cubicBezTo>
                  <a:close/>
                  <a:moveTo>
                    <a:pt x="46" y="109"/>
                  </a:moveTo>
                  <a:cubicBezTo>
                    <a:pt x="46" y="108"/>
                    <a:pt x="46" y="108"/>
                    <a:pt x="46" y="107"/>
                  </a:cubicBezTo>
                  <a:cubicBezTo>
                    <a:pt x="49" y="107"/>
                    <a:pt x="47" y="110"/>
                    <a:pt x="47" y="111"/>
                  </a:cubicBezTo>
                  <a:cubicBezTo>
                    <a:pt x="45" y="112"/>
                    <a:pt x="46" y="110"/>
                    <a:pt x="44" y="110"/>
                  </a:cubicBezTo>
                  <a:cubicBezTo>
                    <a:pt x="44" y="109"/>
                    <a:pt x="45" y="110"/>
                    <a:pt x="46" y="109"/>
                  </a:cubicBezTo>
                  <a:close/>
                  <a:moveTo>
                    <a:pt x="45" y="93"/>
                  </a:moveTo>
                  <a:cubicBezTo>
                    <a:pt x="47" y="90"/>
                    <a:pt x="47" y="88"/>
                    <a:pt x="51" y="86"/>
                  </a:cubicBezTo>
                  <a:cubicBezTo>
                    <a:pt x="50" y="88"/>
                    <a:pt x="53" y="87"/>
                    <a:pt x="52" y="89"/>
                  </a:cubicBezTo>
                  <a:cubicBezTo>
                    <a:pt x="52" y="92"/>
                    <a:pt x="50" y="93"/>
                    <a:pt x="49" y="95"/>
                  </a:cubicBezTo>
                  <a:cubicBezTo>
                    <a:pt x="47" y="95"/>
                    <a:pt x="46" y="94"/>
                    <a:pt x="45" y="93"/>
                  </a:cubicBezTo>
                  <a:close/>
                  <a:moveTo>
                    <a:pt x="115" y="89"/>
                  </a:moveTo>
                  <a:cubicBezTo>
                    <a:pt x="114" y="93"/>
                    <a:pt x="112" y="95"/>
                    <a:pt x="110" y="98"/>
                  </a:cubicBezTo>
                  <a:cubicBezTo>
                    <a:pt x="103" y="96"/>
                    <a:pt x="108" y="89"/>
                    <a:pt x="110" y="85"/>
                  </a:cubicBezTo>
                  <a:cubicBezTo>
                    <a:pt x="113" y="86"/>
                    <a:pt x="114" y="88"/>
                    <a:pt x="115" y="89"/>
                  </a:cubicBezTo>
                  <a:close/>
                  <a:moveTo>
                    <a:pt x="113" y="80"/>
                  </a:moveTo>
                  <a:cubicBezTo>
                    <a:pt x="114" y="79"/>
                    <a:pt x="115" y="79"/>
                    <a:pt x="115" y="78"/>
                  </a:cubicBezTo>
                  <a:cubicBezTo>
                    <a:pt x="117" y="79"/>
                    <a:pt x="119" y="81"/>
                    <a:pt x="119" y="84"/>
                  </a:cubicBezTo>
                  <a:cubicBezTo>
                    <a:pt x="116" y="84"/>
                    <a:pt x="116" y="81"/>
                    <a:pt x="113" y="80"/>
                  </a:cubicBezTo>
                  <a:close/>
                  <a:moveTo>
                    <a:pt x="87" y="126"/>
                  </a:moveTo>
                  <a:cubicBezTo>
                    <a:pt x="88" y="125"/>
                    <a:pt x="88" y="123"/>
                    <a:pt x="91" y="122"/>
                  </a:cubicBezTo>
                  <a:cubicBezTo>
                    <a:pt x="91" y="124"/>
                    <a:pt x="93" y="125"/>
                    <a:pt x="94" y="127"/>
                  </a:cubicBezTo>
                  <a:cubicBezTo>
                    <a:pt x="94" y="130"/>
                    <a:pt x="91" y="129"/>
                    <a:pt x="92" y="132"/>
                  </a:cubicBezTo>
                  <a:cubicBezTo>
                    <a:pt x="90" y="133"/>
                    <a:pt x="90" y="130"/>
                    <a:pt x="89" y="132"/>
                  </a:cubicBezTo>
                  <a:cubicBezTo>
                    <a:pt x="90" y="131"/>
                    <a:pt x="90" y="127"/>
                    <a:pt x="87" y="126"/>
                  </a:cubicBezTo>
                  <a:close/>
                  <a:moveTo>
                    <a:pt x="66" y="99"/>
                  </a:moveTo>
                  <a:cubicBezTo>
                    <a:pt x="68" y="100"/>
                    <a:pt x="69" y="101"/>
                    <a:pt x="69" y="103"/>
                  </a:cubicBezTo>
                  <a:cubicBezTo>
                    <a:pt x="67" y="103"/>
                    <a:pt x="65" y="101"/>
                    <a:pt x="66" y="99"/>
                  </a:cubicBezTo>
                  <a:close/>
                  <a:moveTo>
                    <a:pt x="78" y="121"/>
                  </a:moveTo>
                  <a:cubicBezTo>
                    <a:pt x="74" y="119"/>
                    <a:pt x="72" y="115"/>
                    <a:pt x="68" y="113"/>
                  </a:cubicBezTo>
                  <a:cubicBezTo>
                    <a:pt x="67" y="111"/>
                    <a:pt x="69" y="111"/>
                    <a:pt x="68" y="109"/>
                  </a:cubicBezTo>
                  <a:cubicBezTo>
                    <a:pt x="73" y="112"/>
                    <a:pt x="76" y="116"/>
                    <a:pt x="78" y="121"/>
                  </a:cubicBezTo>
                  <a:close/>
                  <a:moveTo>
                    <a:pt x="66" y="92"/>
                  </a:moveTo>
                  <a:cubicBezTo>
                    <a:pt x="64" y="90"/>
                    <a:pt x="57" y="88"/>
                    <a:pt x="60" y="84"/>
                  </a:cubicBezTo>
                  <a:cubicBezTo>
                    <a:pt x="63" y="86"/>
                    <a:pt x="68" y="88"/>
                    <a:pt x="66" y="92"/>
                  </a:cubicBezTo>
                  <a:close/>
                  <a:moveTo>
                    <a:pt x="62" y="80"/>
                  </a:moveTo>
                  <a:cubicBezTo>
                    <a:pt x="64" y="81"/>
                    <a:pt x="65" y="85"/>
                    <a:pt x="69" y="87"/>
                  </a:cubicBezTo>
                  <a:cubicBezTo>
                    <a:pt x="67" y="88"/>
                    <a:pt x="63" y="83"/>
                    <a:pt x="62" y="80"/>
                  </a:cubicBezTo>
                  <a:close/>
                  <a:moveTo>
                    <a:pt x="67" y="105"/>
                  </a:moveTo>
                  <a:cubicBezTo>
                    <a:pt x="66" y="107"/>
                    <a:pt x="65" y="109"/>
                    <a:pt x="62" y="109"/>
                  </a:cubicBezTo>
                  <a:cubicBezTo>
                    <a:pt x="63" y="107"/>
                    <a:pt x="64" y="105"/>
                    <a:pt x="65" y="104"/>
                  </a:cubicBezTo>
                  <a:cubicBezTo>
                    <a:pt x="66" y="103"/>
                    <a:pt x="65" y="106"/>
                    <a:pt x="67" y="105"/>
                  </a:cubicBezTo>
                  <a:close/>
                  <a:moveTo>
                    <a:pt x="68" y="97"/>
                  </a:moveTo>
                  <a:cubicBezTo>
                    <a:pt x="68" y="95"/>
                    <a:pt x="70" y="95"/>
                    <a:pt x="69" y="94"/>
                  </a:cubicBezTo>
                  <a:cubicBezTo>
                    <a:pt x="71" y="93"/>
                    <a:pt x="71" y="95"/>
                    <a:pt x="72" y="94"/>
                  </a:cubicBezTo>
                  <a:cubicBezTo>
                    <a:pt x="72" y="96"/>
                    <a:pt x="72" y="97"/>
                    <a:pt x="72" y="98"/>
                  </a:cubicBezTo>
                  <a:cubicBezTo>
                    <a:pt x="70" y="98"/>
                    <a:pt x="70" y="97"/>
                    <a:pt x="68" y="97"/>
                  </a:cubicBezTo>
                  <a:close/>
                  <a:moveTo>
                    <a:pt x="72" y="89"/>
                  </a:moveTo>
                  <a:cubicBezTo>
                    <a:pt x="74" y="90"/>
                    <a:pt x="75" y="92"/>
                    <a:pt x="74" y="94"/>
                  </a:cubicBezTo>
                  <a:cubicBezTo>
                    <a:pt x="72" y="94"/>
                    <a:pt x="72" y="92"/>
                    <a:pt x="72" y="89"/>
                  </a:cubicBezTo>
                  <a:close/>
                  <a:moveTo>
                    <a:pt x="74" y="83"/>
                  </a:moveTo>
                  <a:cubicBezTo>
                    <a:pt x="76" y="84"/>
                    <a:pt x="77" y="86"/>
                    <a:pt x="78" y="88"/>
                  </a:cubicBezTo>
                  <a:cubicBezTo>
                    <a:pt x="75" y="87"/>
                    <a:pt x="74" y="86"/>
                    <a:pt x="74" y="83"/>
                  </a:cubicBezTo>
                  <a:close/>
                  <a:moveTo>
                    <a:pt x="85" y="111"/>
                  </a:moveTo>
                  <a:cubicBezTo>
                    <a:pt x="80" y="108"/>
                    <a:pt x="77" y="104"/>
                    <a:pt x="74" y="100"/>
                  </a:cubicBezTo>
                  <a:cubicBezTo>
                    <a:pt x="79" y="100"/>
                    <a:pt x="83" y="106"/>
                    <a:pt x="85" y="111"/>
                  </a:cubicBezTo>
                  <a:close/>
                  <a:moveTo>
                    <a:pt x="85" y="118"/>
                  </a:moveTo>
                  <a:cubicBezTo>
                    <a:pt x="87" y="118"/>
                    <a:pt x="86" y="122"/>
                    <a:pt x="83" y="122"/>
                  </a:cubicBezTo>
                  <a:cubicBezTo>
                    <a:pt x="82" y="121"/>
                    <a:pt x="84" y="119"/>
                    <a:pt x="85" y="118"/>
                  </a:cubicBezTo>
                  <a:close/>
                  <a:moveTo>
                    <a:pt x="76" y="96"/>
                  </a:moveTo>
                  <a:cubicBezTo>
                    <a:pt x="77" y="96"/>
                    <a:pt x="77" y="95"/>
                    <a:pt x="78" y="95"/>
                  </a:cubicBezTo>
                  <a:cubicBezTo>
                    <a:pt x="81" y="98"/>
                    <a:pt x="87" y="100"/>
                    <a:pt x="88" y="105"/>
                  </a:cubicBezTo>
                  <a:cubicBezTo>
                    <a:pt x="88" y="106"/>
                    <a:pt x="87" y="106"/>
                    <a:pt x="86" y="107"/>
                  </a:cubicBezTo>
                  <a:cubicBezTo>
                    <a:pt x="83" y="104"/>
                    <a:pt x="79" y="100"/>
                    <a:pt x="76" y="96"/>
                  </a:cubicBezTo>
                  <a:close/>
                  <a:moveTo>
                    <a:pt x="80" y="90"/>
                  </a:moveTo>
                  <a:cubicBezTo>
                    <a:pt x="84" y="90"/>
                    <a:pt x="88" y="96"/>
                    <a:pt x="91" y="99"/>
                  </a:cubicBezTo>
                  <a:cubicBezTo>
                    <a:pt x="87" y="99"/>
                    <a:pt x="83" y="94"/>
                    <a:pt x="80" y="90"/>
                  </a:cubicBezTo>
                  <a:close/>
                  <a:moveTo>
                    <a:pt x="89" y="112"/>
                  </a:moveTo>
                  <a:cubicBezTo>
                    <a:pt x="89" y="113"/>
                    <a:pt x="89" y="114"/>
                    <a:pt x="89" y="115"/>
                  </a:cubicBezTo>
                  <a:cubicBezTo>
                    <a:pt x="88" y="114"/>
                    <a:pt x="87" y="114"/>
                    <a:pt x="87" y="113"/>
                  </a:cubicBezTo>
                  <a:cubicBezTo>
                    <a:pt x="88" y="112"/>
                    <a:pt x="88" y="112"/>
                    <a:pt x="89" y="112"/>
                  </a:cubicBezTo>
                  <a:close/>
                  <a:moveTo>
                    <a:pt x="92" y="106"/>
                  </a:moveTo>
                  <a:cubicBezTo>
                    <a:pt x="94" y="108"/>
                    <a:pt x="92" y="110"/>
                    <a:pt x="91" y="111"/>
                  </a:cubicBezTo>
                  <a:cubicBezTo>
                    <a:pt x="88" y="111"/>
                    <a:pt x="90" y="107"/>
                    <a:pt x="92" y="106"/>
                  </a:cubicBezTo>
                  <a:close/>
                  <a:moveTo>
                    <a:pt x="91" y="97"/>
                  </a:moveTo>
                  <a:cubicBezTo>
                    <a:pt x="88" y="93"/>
                    <a:pt x="83" y="91"/>
                    <a:pt x="82" y="87"/>
                  </a:cubicBezTo>
                  <a:cubicBezTo>
                    <a:pt x="83" y="86"/>
                    <a:pt x="83" y="84"/>
                    <a:pt x="84" y="83"/>
                  </a:cubicBezTo>
                  <a:cubicBezTo>
                    <a:pt x="88" y="86"/>
                    <a:pt x="91" y="90"/>
                    <a:pt x="95" y="93"/>
                  </a:cubicBezTo>
                  <a:cubicBezTo>
                    <a:pt x="94" y="94"/>
                    <a:pt x="94" y="97"/>
                    <a:pt x="91" y="97"/>
                  </a:cubicBezTo>
                  <a:close/>
                  <a:moveTo>
                    <a:pt x="94" y="101"/>
                  </a:moveTo>
                  <a:cubicBezTo>
                    <a:pt x="96" y="100"/>
                    <a:pt x="96" y="96"/>
                    <a:pt x="99" y="96"/>
                  </a:cubicBezTo>
                  <a:cubicBezTo>
                    <a:pt x="100" y="99"/>
                    <a:pt x="98" y="100"/>
                    <a:pt x="97" y="102"/>
                  </a:cubicBezTo>
                  <a:cubicBezTo>
                    <a:pt x="95" y="102"/>
                    <a:pt x="96" y="100"/>
                    <a:pt x="94" y="101"/>
                  </a:cubicBezTo>
                  <a:close/>
                  <a:moveTo>
                    <a:pt x="93" y="104"/>
                  </a:moveTo>
                  <a:cubicBezTo>
                    <a:pt x="93" y="102"/>
                    <a:pt x="95" y="103"/>
                    <a:pt x="95" y="102"/>
                  </a:cubicBezTo>
                  <a:cubicBezTo>
                    <a:pt x="97" y="102"/>
                    <a:pt x="96" y="105"/>
                    <a:pt x="93" y="104"/>
                  </a:cubicBezTo>
                  <a:close/>
                  <a:moveTo>
                    <a:pt x="100" y="115"/>
                  </a:moveTo>
                  <a:cubicBezTo>
                    <a:pt x="100" y="117"/>
                    <a:pt x="99" y="118"/>
                    <a:pt x="98" y="119"/>
                  </a:cubicBezTo>
                  <a:cubicBezTo>
                    <a:pt x="96" y="118"/>
                    <a:pt x="96" y="116"/>
                    <a:pt x="93" y="115"/>
                  </a:cubicBezTo>
                  <a:cubicBezTo>
                    <a:pt x="94" y="109"/>
                    <a:pt x="98" y="112"/>
                    <a:pt x="100" y="115"/>
                  </a:cubicBezTo>
                  <a:close/>
                  <a:moveTo>
                    <a:pt x="98" y="106"/>
                  </a:moveTo>
                  <a:cubicBezTo>
                    <a:pt x="100" y="108"/>
                    <a:pt x="101" y="109"/>
                    <a:pt x="103" y="111"/>
                  </a:cubicBezTo>
                  <a:cubicBezTo>
                    <a:pt x="102" y="111"/>
                    <a:pt x="99" y="109"/>
                    <a:pt x="98" y="106"/>
                  </a:cubicBezTo>
                  <a:close/>
                  <a:moveTo>
                    <a:pt x="100" y="104"/>
                  </a:moveTo>
                  <a:cubicBezTo>
                    <a:pt x="100" y="102"/>
                    <a:pt x="101" y="102"/>
                    <a:pt x="102" y="101"/>
                  </a:cubicBezTo>
                  <a:cubicBezTo>
                    <a:pt x="104" y="101"/>
                    <a:pt x="105" y="103"/>
                    <a:pt x="106" y="105"/>
                  </a:cubicBezTo>
                  <a:cubicBezTo>
                    <a:pt x="106" y="106"/>
                    <a:pt x="105" y="107"/>
                    <a:pt x="105" y="108"/>
                  </a:cubicBezTo>
                  <a:cubicBezTo>
                    <a:pt x="102" y="108"/>
                    <a:pt x="101" y="106"/>
                    <a:pt x="100" y="104"/>
                  </a:cubicBezTo>
                  <a:close/>
                  <a:moveTo>
                    <a:pt x="100" y="91"/>
                  </a:moveTo>
                  <a:cubicBezTo>
                    <a:pt x="101" y="91"/>
                    <a:pt x="102" y="92"/>
                    <a:pt x="102" y="94"/>
                  </a:cubicBezTo>
                  <a:cubicBezTo>
                    <a:pt x="100" y="94"/>
                    <a:pt x="100" y="93"/>
                    <a:pt x="100" y="91"/>
                  </a:cubicBezTo>
                  <a:close/>
                  <a:moveTo>
                    <a:pt x="104" y="97"/>
                  </a:moveTo>
                  <a:cubicBezTo>
                    <a:pt x="105" y="95"/>
                    <a:pt x="108" y="99"/>
                    <a:pt x="109" y="101"/>
                  </a:cubicBezTo>
                  <a:cubicBezTo>
                    <a:pt x="105" y="102"/>
                    <a:pt x="107" y="97"/>
                    <a:pt x="104" y="97"/>
                  </a:cubicBezTo>
                  <a:close/>
                  <a:moveTo>
                    <a:pt x="110" y="118"/>
                  </a:moveTo>
                  <a:cubicBezTo>
                    <a:pt x="108" y="118"/>
                    <a:pt x="106" y="117"/>
                    <a:pt x="106" y="114"/>
                  </a:cubicBezTo>
                  <a:cubicBezTo>
                    <a:pt x="108" y="115"/>
                    <a:pt x="109" y="116"/>
                    <a:pt x="110" y="118"/>
                  </a:cubicBezTo>
                  <a:close/>
                  <a:moveTo>
                    <a:pt x="118" y="131"/>
                  </a:moveTo>
                  <a:cubicBezTo>
                    <a:pt x="116" y="132"/>
                    <a:pt x="116" y="135"/>
                    <a:pt x="113" y="135"/>
                  </a:cubicBezTo>
                  <a:cubicBezTo>
                    <a:pt x="112" y="133"/>
                    <a:pt x="111" y="131"/>
                    <a:pt x="108" y="130"/>
                  </a:cubicBezTo>
                  <a:cubicBezTo>
                    <a:pt x="110" y="122"/>
                    <a:pt x="115" y="127"/>
                    <a:pt x="118" y="131"/>
                  </a:cubicBezTo>
                  <a:close/>
                  <a:moveTo>
                    <a:pt x="110" y="116"/>
                  </a:moveTo>
                  <a:cubicBezTo>
                    <a:pt x="110" y="114"/>
                    <a:pt x="109" y="113"/>
                    <a:pt x="108" y="112"/>
                  </a:cubicBezTo>
                  <a:cubicBezTo>
                    <a:pt x="108" y="110"/>
                    <a:pt x="109" y="109"/>
                    <a:pt x="109" y="108"/>
                  </a:cubicBezTo>
                  <a:cubicBezTo>
                    <a:pt x="112" y="108"/>
                    <a:pt x="112" y="111"/>
                    <a:pt x="113" y="112"/>
                  </a:cubicBezTo>
                  <a:cubicBezTo>
                    <a:pt x="113" y="114"/>
                    <a:pt x="112" y="115"/>
                    <a:pt x="110" y="116"/>
                  </a:cubicBezTo>
                  <a:close/>
                  <a:moveTo>
                    <a:pt x="110" y="77"/>
                  </a:moveTo>
                  <a:cubicBezTo>
                    <a:pt x="109" y="77"/>
                    <a:pt x="110" y="75"/>
                    <a:pt x="108" y="75"/>
                  </a:cubicBezTo>
                  <a:cubicBezTo>
                    <a:pt x="108" y="73"/>
                    <a:pt x="109" y="72"/>
                    <a:pt x="110" y="72"/>
                  </a:cubicBezTo>
                  <a:cubicBezTo>
                    <a:pt x="111" y="74"/>
                    <a:pt x="112" y="75"/>
                    <a:pt x="110" y="77"/>
                  </a:cubicBezTo>
                  <a:close/>
                  <a:moveTo>
                    <a:pt x="106" y="61"/>
                  </a:moveTo>
                  <a:cubicBezTo>
                    <a:pt x="107" y="61"/>
                    <a:pt x="108" y="61"/>
                    <a:pt x="108" y="61"/>
                  </a:cubicBezTo>
                  <a:cubicBezTo>
                    <a:pt x="108" y="63"/>
                    <a:pt x="109" y="63"/>
                    <a:pt x="109" y="64"/>
                  </a:cubicBezTo>
                  <a:cubicBezTo>
                    <a:pt x="107" y="64"/>
                    <a:pt x="106" y="63"/>
                    <a:pt x="106" y="61"/>
                  </a:cubicBezTo>
                  <a:close/>
                  <a:moveTo>
                    <a:pt x="107" y="81"/>
                  </a:moveTo>
                  <a:cubicBezTo>
                    <a:pt x="108" y="84"/>
                    <a:pt x="105" y="89"/>
                    <a:pt x="102" y="91"/>
                  </a:cubicBezTo>
                  <a:cubicBezTo>
                    <a:pt x="101" y="87"/>
                    <a:pt x="103" y="82"/>
                    <a:pt x="107" y="81"/>
                  </a:cubicBezTo>
                  <a:close/>
                  <a:moveTo>
                    <a:pt x="106" y="68"/>
                  </a:moveTo>
                  <a:cubicBezTo>
                    <a:pt x="106" y="71"/>
                    <a:pt x="105" y="71"/>
                    <a:pt x="105" y="73"/>
                  </a:cubicBezTo>
                  <a:cubicBezTo>
                    <a:pt x="104" y="69"/>
                    <a:pt x="99" y="69"/>
                    <a:pt x="100" y="65"/>
                  </a:cubicBezTo>
                  <a:cubicBezTo>
                    <a:pt x="99" y="68"/>
                    <a:pt x="96" y="63"/>
                    <a:pt x="97" y="61"/>
                  </a:cubicBezTo>
                  <a:cubicBezTo>
                    <a:pt x="101" y="62"/>
                    <a:pt x="103" y="65"/>
                    <a:pt x="106" y="68"/>
                  </a:cubicBezTo>
                  <a:close/>
                  <a:moveTo>
                    <a:pt x="100" y="55"/>
                  </a:moveTo>
                  <a:cubicBezTo>
                    <a:pt x="104" y="54"/>
                    <a:pt x="106" y="58"/>
                    <a:pt x="106" y="61"/>
                  </a:cubicBezTo>
                  <a:cubicBezTo>
                    <a:pt x="103" y="60"/>
                    <a:pt x="100" y="60"/>
                    <a:pt x="100" y="55"/>
                  </a:cubicBezTo>
                  <a:close/>
                  <a:moveTo>
                    <a:pt x="97" y="65"/>
                  </a:moveTo>
                  <a:cubicBezTo>
                    <a:pt x="97" y="66"/>
                    <a:pt x="97" y="67"/>
                    <a:pt x="98" y="67"/>
                  </a:cubicBezTo>
                  <a:cubicBezTo>
                    <a:pt x="97" y="69"/>
                    <a:pt x="94" y="66"/>
                    <a:pt x="95" y="65"/>
                  </a:cubicBezTo>
                  <a:cubicBezTo>
                    <a:pt x="95" y="65"/>
                    <a:pt x="96" y="65"/>
                    <a:pt x="97" y="65"/>
                  </a:cubicBezTo>
                  <a:close/>
                  <a:moveTo>
                    <a:pt x="102" y="77"/>
                  </a:moveTo>
                  <a:cubicBezTo>
                    <a:pt x="101" y="81"/>
                    <a:pt x="98" y="85"/>
                    <a:pt x="97" y="89"/>
                  </a:cubicBezTo>
                  <a:cubicBezTo>
                    <a:pt x="93" y="86"/>
                    <a:pt x="86" y="83"/>
                    <a:pt x="87" y="78"/>
                  </a:cubicBezTo>
                  <a:cubicBezTo>
                    <a:pt x="91" y="79"/>
                    <a:pt x="92" y="84"/>
                    <a:pt x="96" y="85"/>
                  </a:cubicBezTo>
                  <a:cubicBezTo>
                    <a:pt x="96" y="83"/>
                    <a:pt x="91" y="79"/>
                    <a:pt x="88" y="76"/>
                  </a:cubicBezTo>
                  <a:cubicBezTo>
                    <a:pt x="89" y="73"/>
                    <a:pt x="91" y="72"/>
                    <a:pt x="92" y="69"/>
                  </a:cubicBezTo>
                  <a:cubicBezTo>
                    <a:pt x="97" y="71"/>
                    <a:pt x="98" y="74"/>
                    <a:pt x="102" y="77"/>
                  </a:cubicBezTo>
                  <a:close/>
                  <a:moveTo>
                    <a:pt x="85" y="72"/>
                  </a:moveTo>
                  <a:cubicBezTo>
                    <a:pt x="81" y="70"/>
                    <a:pt x="83" y="67"/>
                    <a:pt x="85" y="63"/>
                  </a:cubicBezTo>
                  <a:cubicBezTo>
                    <a:pt x="87" y="63"/>
                    <a:pt x="88" y="65"/>
                    <a:pt x="89" y="66"/>
                  </a:cubicBezTo>
                  <a:cubicBezTo>
                    <a:pt x="88" y="69"/>
                    <a:pt x="88" y="72"/>
                    <a:pt x="85" y="72"/>
                  </a:cubicBezTo>
                  <a:close/>
                  <a:moveTo>
                    <a:pt x="83" y="77"/>
                  </a:moveTo>
                  <a:cubicBezTo>
                    <a:pt x="82" y="77"/>
                    <a:pt x="82" y="75"/>
                    <a:pt x="79" y="75"/>
                  </a:cubicBezTo>
                  <a:cubicBezTo>
                    <a:pt x="80" y="74"/>
                    <a:pt x="80" y="72"/>
                    <a:pt x="81" y="71"/>
                  </a:cubicBezTo>
                  <a:cubicBezTo>
                    <a:pt x="83" y="72"/>
                    <a:pt x="85" y="75"/>
                    <a:pt x="83" y="77"/>
                  </a:cubicBezTo>
                  <a:close/>
                  <a:moveTo>
                    <a:pt x="81" y="80"/>
                  </a:moveTo>
                  <a:cubicBezTo>
                    <a:pt x="81" y="82"/>
                    <a:pt x="80" y="83"/>
                    <a:pt x="79" y="85"/>
                  </a:cubicBezTo>
                  <a:cubicBezTo>
                    <a:pt x="77" y="85"/>
                    <a:pt x="78" y="82"/>
                    <a:pt x="76" y="82"/>
                  </a:cubicBezTo>
                  <a:cubicBezTo>
                    <a:pt x="76" y="80"/>
                    <a:pt x="78" y="80"/>
                    <a:pt x="78" y="77"/>
                  </a:cubicBezTo>
                  <a:cubicBezTo>
                    <a:pt x="80" y="77"/>
                    <a:pt x="80" y="79"/>
                    <a:pt x="81" y="80"/>
                  </a:cubicBezTo>
                  <a:close/>
                  <a:moveTo>
                    <a:pt x="77" y="71"/>
                  </a:moveTo>
                  <a:cubicBezTo>
                    <a:pt x="75" y="69"/>
                    <a:pt x="72" y="68"/>
                    <a:pt x="71" y="65"/>
                  </a:cubicBezTo>
                  <a:cubicBezTo>
                    <a:pt x="70" y="63"/>
                    <a:pt x="72" y="63"/>
                    <a:pt x="72" y="61"/>
                  </a:cubicBezTo>
                  <a:cubicBezTo>
                    <a:pt x="75" y="63"/>
                    <a:pt x="80" y="67"/>
                    <a:pt x="77" y="71"/>
                  </a:cubicBezTo>
                  <a:close/>
                  <a:moveTo>
                    <a:pt x="75" y="75"/>
                  </a:moveTo>
                  <a:cubicBezTo>
                    <a:pt x="74" y="77"/>
                    <a:pt x="72" y="80"/>
                    <a:pt x="71" y="82"/>
                  </a:cubicBezTo>
                  <a:cubicBezTo>
                    <a:pt x="68" y="80"/>
                    <a:pt x="64" y="79"/>
                    <a:pt x="64" y="75"/>
                  </a:cubicBezTo>
                  <a:cubicBezTo>
                    <a:pt x="65" y="75"/>
                    <a:pt x="65" y="75"/>
                    <a:pt x="65" y="74"/>
                  </a:cubicBezTo>
                  <a:cubicBezTo>
                    <a:pt x="68" y="75"/>
                    <a:pt x="69" y="78"/>
                    <a:pt x="71" y="79"/>
                  </a:cubicBezTo>
                  <a:cubicBezTo>
                    <a:pt x="72" y="77"/>
                    <a:pt x="68" y="74"/>
                    <a:pt x="66" y="72"/>
                  </a:cubicBezTo>
                  <a:cubicBezTo>
                    <a:pt x="66" y="71"/>
                    <a:pt x="67" y="71"/>
                    <a:pt x="68" y="69"/>
                  </a:cubicBezTo>
                  <a:cubicBezTo>
                    <a:pt x="71" y="70"/>
                    <a:pt x="72" y="73"/>
                    <a:pt x="75" y="75"/>
                  </a:cubicBezTo>
                  <a:close/>
                  <a:moveTo>
                    <a:pt x="67" y="62"/>
                  </a:moveTo>
                  <a:cubicBezTo>
                    <a:pt x="66" y="62"/>
                    <a:pt x="65" y="62"/>
                    <a:pt x="64" y="61"/>
                  </a:cubicBezTo>
                  <a:cubicBezTo>
                    <a:pt x="64" y="59"/>
                    <a:pt x="65" y="59"/>
                    <a:pt x="66" y="58"/>
                  </a:cubicBezTo>
                  <a:cubicBezTo>
                    <a:pt x="64" y="56"/>
                    <a:pt x="65" y="61"/>
                    <a:pt x="62" y="60"/>
                  </a:cubicBezTo>
                  <a:cubicBezTo>
                    <a:pt x="63" y="57"/>
                    <a:pt x="65" y="56"/>
                    <a:pt x="66" y="54"/>
                  </a:cubicBezTo>
                  <a:cubicBezTo>
                    <a:pt x="67" y="54"/>
                    <a:pt x="68" y="56"/>
                    <a:pt x="69" y="57"/>
                  </a:cubicBezTo>
                  <a:cubicBezTo>
                    <a:pt x="69" y="59"/>
                    <a:pt x="68" y="60"/>
                    <a:pt x="67" y="62"/>
                  </a:cubicBezTo>
                  <a:close/>
                  <a:moveTo>
                    <a:pt x="64" y="68"/>
                  </a:moveTo>
                  <a:cubicBezTo>
                    <a:pt x="61" y="68"/>
                    <a:pt x="60" y="66"/>
                    <a:pt x="60" y="63"/>
                  </a:cubicBezTo>
                  <a:cubicBezTo>
                    <a:pt x="63" y="63"/>
                    <a:pt x="65" y="66"/>
                    <a:pt x="64" y="68"/>
                  </a:cubicBezTo>
                  <a:close/>
                  <a:moveTo>
                    <a:pt x="62" y="72"/>
                  </a:moveTo>
                  <a:cubicBezTo>
                    <a:pt x="61" y="73"/>
                    <a:pt x="61" y="74"/>
                    <a:pt x="58" y="73"/>
                  </a:cubicBezTo>
                  <a:cubicBezTo>
                    <a:pt x="58" y="70"/>
                    <a:pt x="57" y="71"/>
                    <a:pt x="56" y="71"/>
                  </a:cubicBezTo>
                  <a:cubicBezTo>
                    <a:pt x="56" y="69"/>
                    <a:pt x="57" y="68"/>
                    <a:pt x="58" y="67"/>
                  </a:cubicBezTo>
                  <a:cubicBezTo>
                    <a:pt x="60" y="67"/>
                    <a:pt x="62" y="69"/>
                    <a:pt x="62" y="72"/>
                  </a:cubicBezTo>
                  <a:close/>
                  <a:moveTo>
                    <a:pt x="54" y="57"/>
                  </a:moveTo>
                  <a:cubicBezTo>
                    <a:pt x="55" y="57"/>
                    <a:pt x="57" y="58"/>
                    <a:pt x="57" y="61"/>
                  </a:cubicBezTo>
                  <a:cubicBezTo>
                    <a:pt x="55" y="60"/>
                    <a:pt x="54" y="58"/>
                    <a:pt x="54" y="57"/>
                  </a:cubicBezTo>
                  <a:close/>
                  <a:moveTo>
                    <a:pt x="56" y="83"/>
                  </a:moveTo>
                  <a:cubicBezTo>
                    <a:pt x="54" y="82"/>
                    <a:pt x="53" y="80"/>
                    <a:pt x="51" y="79"/>
                  </a:cubicBezTo>
                  <a:cubicBezTo>
                    <a:pt x="51" y="77"/>
                    <a:pt x="53" y="77"/>
                    <a:pt x="52" y="75"/>
                  </a:cubicBezTo>
                  <a:cubicBezTo>
                    <a:pt x="56" y="76"/>
                    <a:pt x="58" y="80"/>
                    <a:pt x="56" y="83"/>
                  </a:cubicBezTo>
                  <a:close/>
                  <a:moveTo>
                    <a:pt x="49" y="102"/>
                  </a:moveTo>
                  <a:cubicBezTo>
                    <a:pt x="50" y="102"/>
                    <a:pt x="51" y="103"/>
                    <a:pt x="51" y="105"/>
                  </a:cubicBezTo>
                  <a:cubicBezTo>
                    <a:pt x="49" y="104"/>
                    <a:pt x="50" y="106"/>
                    <a:pt x="48" y="106"/>
                  </a:cubicBezTo>
                  <a:cubicBezTo>
                    <a:pt x="47" y="105"/>
                    <a:pt x="48" y="104"/>
                    <a:pt x="49" y="102"/>
                  </a:cubicBezTo>
                  <a:close/>
                  <a:moveTo>
                    <a:pt x="56" y="112"/>
                  </a:moveTo>
                  <a:cubicBezTo>
                    <a:pt x="52" y="112"/>
                    <a:pt x="53" y="108"/>
                    <a:pt x="50" y="108"/>
                  </a:cubicBezTo>
                  <a:cubicBezTo>
                    <a:pt x="51" y="101"/>
                    <a:pt x="58" y="108"/>
                    <a:pt x="56" y="112"/>
                  </a:cubicBezTo>
                  <a:close/>
                  <a:moveTo>
                    <a:pt x="58" y="148"/>
                  </a:moveTo>
                  <a:cubicBezTo>
                    <a:pt x="56" y="149"/>
                    <a:pt x="55" y="145"/>
                    <a:pt x="54" y="144"/>
                  </a:cubicBezTo>
                  <a:cubicBezTo>
                    <a:pt x="53" y="143"/>
                    <a:pt x="57" y="146"/>
                    <a:pt x="58" y="148"/>
                  </a:cubicBezTo>
                  <a:close/>
                  <a:moveTo>
                    <a:pt x="57" y="118"/>
                  </a:moveTo>
                  <a:cubicBezTo>
                    <a:pt x="59" y="118"/>
                    <a:pt x="57" y="120"/>
                    <a:pt x="57" y="122"/>
                  </a:cubicBezTo>
                  <a:cubicBezTo>
                    <a:pt x="54" y="121"/>
                    <a:pt x="58" y="120"/>
                    <a:pt x="57" y="118"/>
                  </a:cubicBezTo>
                  <a:close/>
                  <a:moveTo>
                    <a:pt x="52" y="99"/>
                  </a:moveTo>
                  <a:cubicBezTo>
                    <a:pt x="52" y="96"/>
                    <a:pt x="54" y="95"/>
                    <a:pt x="55" y="93"/>
                  </a:cubicBezTo>
                  <a:cubicBezTo>
                    <a:pt x="59" y="96"/>
                    <a:pt x="64" y="101"/>
                    <a:pt x="59" y="105"/>
                  </a:cubicBezTo>
                  <a:cubicBezTo>
                    <a:pt x="56" y="103"/>
                    <a:pt x="54" y="101"/>
                    <a:pt x="52" y="99"/>
                  </a:cubicBezTo>
                  <a:close/>
                  <a:moveTo>
                    <a:pt x="60" y="112"/>
                  </a:moveTo>
                  <a:cubicBezTo>
                    <a:pt x="62" y="112"/>
                    <a:pt x="61" y="117"/>
                    <a:pt x="59" y="116"/>
                  </a:cubicBezTo>
                  <a:cubicBezTo>
                    <a:pt x="57" y="115"/>
                    <a:pt x="60" y="114"/>
                    <a:pt x="60" y="112"/>
                  </a:cubicBezTo>
                  <a:close/>
                  <a:moveTo>
                    <a:pt x="61" y="95"/>
                  </a:moveTo>
                  <a:cubicBezTo>
                    <a:pt x="61" y="94"/>
                    <a:pt x="64" y="95"/>
                    <a:pt x="63" y="97"/>
                  </a:cubicBezTo>
                  <a:cubicBezTo>
                    <a:pt x="61" y="98"/>
                    <a:pt x="62" y="95"/>
                    <a:pt x="61" y="95"/>
                  </a:cubicBezTo>
                  <a:close/>
                  <a:moveTo>
                    <a:pt x="65" y="116"/>
                  </a:moveTo>
                  <a:cubicBezTo>
                    <a:pt x="68" y="119"/>
                    <a:pt x="73" y="121"/>
                    <a:pt x="76" y="125"/>
                  </a:cubicBezTo>
                  <a:cubicBezTo>
                    <a:pt x="75" y="127"/>
                    <a:pt x="74" y="128"/>
                    <a:pt x="74" y="129"/>
                  </a:cubicBezTo>
                  <a:cubicBezTo>
                    <a:pt x="69" y="127"/>
                    <a:pt x="66" y="123"/>
                    <a:pt x="62" y="120"/>
                  </a:cubicBezTo>
                  <a:cubicBezTo>
                    <a:pt x="63" y="118"/>
                    <a:pt x="64" y="117"/>
                    <a:pt x="65" y="116"/>
                  </a:cubicBezTo>
                  <a:close/>
                  <a:moveTo>
                    <a:pt x="76" y="133"/>
                  </a:moveTo>
                  <a:cubicBezTo>
                    <a:pt x="76" y="130"/>
                    <a:pt x="79" y="130"/>
                    <a:pt x="79" y="128"/>
                  </a:cubicBezTo>
                  <a:cubicBezTo>
                    <a:pt x="82" y="129"/>
                    <a:pt x="78" y="131"/>
                    <a:pt x="79" y="133"/>
                  </a:cubicBezTo>
                  <a:cubicBezTo>
                    <a:pt x="78" y="134"/>
                    <a:pt x="77" y="133"/>
                    <a:pt x="76" y="133"/>
                  </a:cubicBezTo>
                  <a:close/>
                  <a:moveTo>
                    <a:pt x="74" y="108"/>
                  </a:moveTo>
                  <a:cubicBezTo>
                    <a:pt x="73" y="106"/>
                    <a:pt x="71" y="109"/>
                    <a:pt x="71" y="107"/>
                  </a:cubicBezTo>
                  <a:cubicBezTo>
                    <a:pt x="70" y="105"/>
                    <a:pt x="72" y="106"/>
                    <a:pt x="72" y="105"/>
                  </a:cubicBezTo>
                  <a:cubicBezTo>
                    <a:pt x="75" y="107"/>
                    <a:pt x="79" y="111"/>
                    <a:pt x="82" y="114"/>
                  </a:cubicBezTo>
                  <a:cubicBezTo>
                    <a:pt x="82" y="116"/>
                    <a:pt x="80" y="115"/>
                    <a:pt x="81" y="117"/>
                  </a:cubicBezTo>
                  <a:cubicBezTo>
                    <a:pt x="77" y="115"/>
                    <a:pt x="71" y="111"/>
                    <a:pt x="74" y="108"/>
                  </a:cubicBezTo>
                  <a:close/>
                  <a:moveTo>
                    <a:pt x="89" y="146"/>
                  </a:moveTo>
                  <a:cubicBezTo>
                    <a:pt x="90" y="146"/>
                    <a:pt x="90" y="147"/>
                    <a:pt x="92" y="148"/>
                  </a:cubicBezTo>
                  <a:cubicBezTo>
                    <a:pt x="91" y="150"/>
                    <a:pt x="91" y="152"/>
                    <a:pt x="89" y="153"/>
                  </a:cubicBezTo>
                  <a:cubicBezTo>
                    <a:pt x="87" y="153"/>
                    <a:pt x="87" y="151"/>
                    <a:pt x="86" y="151"/>
                  </a:cubicBezTo>
                  <a:cubicBezTo>
                    <a:pt x="87" y="149"/>
                    <a:pt x="88" y="148"/>
                    <a:pt x="89" y="146"/>
                  </a:cubicBezTo>
                  <a:close/>
                  <a:moveTo>
                    <a:pt x="90" y="144"/>
                  </a:moveTo>
                  <a:cubicBezTo>
                    <a:pt x="90" y="142"/>
                    <a:pt x="92" y="142"/>
                    <a:pt x="92" y="140"/>
                  </a:cubicBezTo>
                  <a:cubicBezTo>
                    <a:pt x="94" y="140"/>
                    <a:pt x="93" y="142"/>
                    <a:pt x="95" y="142"/>
                  </a:cubicBezTo>
                  <a:cubicBezTo>
                    <a:pt x="94" y="143"/>
                    <a:pt x="93" y="144"/>
                    <a:pt x="93" y="146"/>
                  </a:cubicBezTo>
                  <a:cubicBezTo>
                    <a:pt x="92" y="145"/>
                    <a:pt x="91" y="144"/>
                    <a:pt x="90" y="144"/>
                  </a:cubicBezTo>
                  <a:close/>
                  <a:moveTo>
                    <a:pt x="92" y="117"/>
                  </a:moveTo>
                  <a:cubicBezTo>
                    <a:pt x="94" y="119"/>
                    <a:pt x="97" y="119"/>
                    <a:pt x="97" y="123"/>
                  </a:cubicBezTo>
                  <a:cubicBezTo>
                    <a:pt x="93" y="123"/>
                    <a:pt x="93" y="120"/>
                    <a:pt x="92" y="117"/>
                  </a:cubicBezTo>
                  <a:close/>
                  <a:moveTo>
                    <a:pt x="98" y="129"/>
                  </a:moveTo>
                  <a:cubicBezTo>
                    <a:pt x="98" y="131"/>
                    <a:pt x="99" y="132"/>
                    <a:pt x="100" y="133"/>
                  </a:cubicBezTo>
                  <a:cubicBezTo>
                    <a:pt x="99" y="134"/>
                    <a:pt x="98" y="135"/>
                    <a:pt x="98" y="136"/>
                  </a:cubicBezTo>
                  <a:cubicBezTo>
                    <a:pt x="97" y="137"/>
                    <a:pt x="97" y="136"/>
                    <a:pt x="97" y="135"/>
                  </a:cubicBezTo>
                  <a:cubicBezTo>
                    <a:pt x="95" y="136"/>
                    <a:pt x="99" y="137"/>
                    <a:pt x="98" y="139"/>
                  </a:cubicBezTo>
                  <a:cubicBezTo>
                    <a:pt x="97" y="138"/>
                    <a:pt x="96" y="137"/>
                    <a:pt x="95" y="136"/>
                  </a:cubicBezTo>
                  <a:cubicBezTo>
                    <a:pt x="95" y="133"/>
                    <a:pt x="97" y="132"/>
                    <a:pt x="98" y="129"/>
                  </a:cubicBezTo>
                  <a:close/>
                  <a:moveTo>
                    <a:pt x="99" y="146"/>
                  </a:moveTo>
                  <a:cubicBezTo>
                    <a:pt x="101" y="147"/>
                    <a:pt x="101" y="150"/>
                    <a:pt x="104" y="151"/>
                  </a:cubicBezTo>
                  <a:cubicBezTo>
                    <a:pt x="104" y="153"/>
                    <a:pt x="103" y="153"/>
                    <a:pt x="103" y="154"/>
                  </a:cubicBezTo>
                  <a:cubicBezTo>
                    <a:pt x="101" y="153"/>
                    <a:pt x="100" y="151"/>
                    <a:pt x="98" y="151"/>
                  </a:cubicBezTo>
                  <a:cubicBezTo>
                    <a:pt x="97" y="148"/>
                    <a:pt x="99" y="148"/>
                    <a:pt x="99" y="146"/>
                  </a:cubicBezTo>
                  <a:close/>
                  <a:moveTo>
                    <a:pt x="100" y="125"/>
                  </a:moveTo>
                  <a:cubicBezTo>
                    <a:pt x="103" y="127"/>
                    <a:pt x="101" y="128"/>
                    <a:pt x="104" y="130"/>
                  </a:cubicBezTo>
                  <a:cubicBezTo>
                    <a:pt x="101" y="130"/>
                    <a:pt x="99" y="127"/>
                    <a:pt x="100" y="125"/>
                  </a:cubicBezTo>
                  <a:close/>
                  <a:moveTo>
                    <a:pt x="102" y="124"/>
                  </a:moveTo>
                  <a:cubicBezTo>
                    <a:pt x="100" y="122"/>
                    <a:pt x="103" y="120"/>
                    <a:pt x="103" y="118"/>
                  </a:cubicBezTo>
                  <a:cubicBezTo>
                    <a:pt x="105" y="118"/>
                    <a:pt x="105" y="119"/>
                    <a:pt x="106" y="119"/>
                  </a:cubicBezTo>
                  <a:cubicBezTo>
                    <a:pt x="105" y="121"/>
                    <a:pt x="105" y="124"/>
                    <a:pt x="102" y="124"/>
                  </a:cubicBezTo>
                  <a:close/>
                  <a:moveTo>
                    <a:pt x="107" y="121"/>
                  </a:moveTo>
                  <a:cubicBezTo>
                    <a:pt x="109" y="122"/>
                    <a:pt x="106" y="126"/>
                    <a:pt x="105" y="126"/>
                  </a:cubicBezTo>
                  <a:cubicBezTo>
                    <a:pt x="105" y="124"/>
                    <a:pt x="106" y="123"/>
                    <a:pt x="107" y="121"/>
                  </a:cubicBezTo>
                  <a:close/>
                  <a:moveTo>
                    <a:pt x="113" y="138"/>
                  </a:moveTo>
                  <a:cubicBezTo>
                    <a:pt x="110" y="139"/>
                    <a:pt x="107" y="135"/>
                    <a:pt x="106" y="132"/>
                  </a:cubicBezTo>
                  <a:cubicBezTo>
                    <a:pt x="109" y="134"/>
                    <a:pt x="111" y="136"/>
                    <a:pt x="113" y="138"/>
                  </a:cubicBezTo>
                  <a:close/>
                  <a:moveTo>
                    <a:pt x="115" y="149"/>
                  </a:moveTo>
                  <a:cubicBezTo>
                    <a:pt x="115" y="149"/>
                    <a:pt x="116" y="149"/>
                    <a:pt x="116" y="149"/>
                  </a:cubicBezTo>
                  <a:cubicBezTo>
                    <a:pt x="116" y="152"/>
                    <a:pt x="115" y="154"/>
                    <a:pt x="113" y="154"/>
                  </a:cubicBezTo>
                  <a:cubicBezTo>
                    <a:pt x="113" y="152"/>
                    <a:pt x="115" y="152"/>
                    <a:pt x="115" y="149"/>
                  </a:cubicBezTo>
                  <a:close/>
                  <a:moveTo>
                    <a:pt x="114" y="142"/>
                  </a:moveTo>
                  <a:cubicBezTo>
                    <a:pt x="113" y="139"/>
                    <a:pt x="118" y="136"/>
                    <a:pt x="119" y="132"/>
                  </a:cubicBezTo>
                  <a:cubicBezTo>
                    <a:pt x="120" y="136"/>
                    <a:pt x="116" y="139"/>
                    <a:pt x="114" y="142"/>
                  </a:cubicBezTo>
                  <a:close/>
                  <a:moveTo>
                    <a:pt x="118" y="105"/>
                  </a:moveTo>
                  <a:cubicBezTo>
                    <a:pt x="116" y="104"/>
                    <a:pt x="115" y="102"/>
                    <a:pt x="113" y="101"/>
                  </a:cubicBezTo>
                  <a:cubicBezTo>
                    <a:pt x="114" y="97"/>
                    <a:pt x="117" y="96"/>
                    <a:pt x="118" y="92"/>
                  </a:cubicBezTo>
                  <a:cubicBezTo>
                    <a:pt x="120" y="93"/>
                    <a:pt x="122" y="95"/>
                    <a:pt x="123" y="97"/>
                  </a:cubicBezTo>
                  <a:cubicBezTo>
                    <a:pt x="121" y="99"/>
                    <a:pt x="120" y="103"/>
                    <a:pt x="118" y="105"/>
                  </a:cubicBezTo>
                  <a:close/>
                  <a:moveTo>
                    <a:pt x="126" y="92"/>
                  </a:moveTo>
                  <a:cubicBezTo>
                    <a:pt x="124" y="90"/>
                    <a:pt x="122" y="89"/>
                    <a:pt x="123" y="86"/>
                  </a:cubicBezTo>
                  <a:cubicBezTo>
                    <a:pt x="125" y="87"/>
                    <a:pt x="128" y="89"/>
                    <a:pt x="126" y="92"/>
                  </a:cubicBezTo>
                  <a:close/>
                  <a:moveTo>
                    <a:pt x="124" y="75"/>
                  </a:moveTo>
                  <a:cubicBezTo>
                    <a:pt x="121" y="74"/>
                    <a:pt x="121" y="70"/>
                    <a:pt x="123" y="68"/>
                  </a:cubicBezTo>
                  <a:cubicBezTo>
                    <a:pt x="125" y="68"/>
                    <a:pt x="125" y="70"/>
                    <a:pt x="126" y="71"/>
                  </a:cubicBezTo>
                  <a:cubicBezTo>
                    <a:pt x="126" y="73"/>
                    <a:pt x="125" y="74"/>
                    <a:pt x="124" y="75"/>
                  </a:cubicBezTo>
                  <a:close/>
                  <a:moveTo>
                    <a:pt x="122" y="65"/>
                  </a:moveTo>
                  <a:cubicBezTo>
                    <a:pt x="120" y="66"/>
                    <a:pt x="118" y="66"/>
                    <a:pt x="118" y="68"/>
                  </a:cubicBezTo>
                  <a:cubicBezTo>
                    <a:pt x="116" y="67"/>
                    <a:pt x="116" y="64"/>
                    <a:pt x="113" y="65"/>
                  </a:cubicBezTo>
                  <a:cubicBezTo>
                    <a:pt x="113" y="63"/>
                    <a:pt x="114" y="62"/>
                    <a:pt x="115" y="60"/>
                  </a:cubicBezTo>
                  <a:cubicBezTo>
                    <a:pt x="118" y="61"/>
                    <a:pt x="119" y="64"/>
                    <a:pt x="122" y="65"/>
                  </a:cubicBezTo>
                  <a:close/>
                  <a:moveTo>
                    <a:pt x="119" y="54"/>
                  </a:moveTo>
                  <a:cubicBezTo>
                    <a:pt x="121" y="52"/>
                    <a:pt x="121" y="57"/>
                    <a:pt x="122" y="57"/>
                  </a:cubicBezTo>
                  <a:cubicBezTo>
                    <a:pt x="121" y="59"/>
                    <a:pt x="120" y="55"/>
                    <a:pt x="119" y="54"/>
                  </a:cubicBezTo>
                  <a:close/>
                  <a:moveTo>
                    <a:pt x="112" y="50"/>
                  </a:moveTo>
                  <a:cubicBezTo>
                    <a:pt x="115" y="47"/>
                    <a:pt x="111" y="47"/>
                    <a:pt x="110" y="44"/>
                  </a:cubicBezTo>
                  <a:cubicBezTo>
                    <a:pt x="110" y="43"/>
                    <a:pt x="111" y="42"/>
                    <a:pt x="111" y="41"/>
                  </a:cubicBezTo>
                  <a:cubicBezTo>
                    <a:pt x="115" y="42"/>
                    <a:pt x="115" y="45"/>
                    <a:pt x="116" y="48"/>
                  </a:cubicBezTo>
                  <a:cubicBezTo>
                    <a:pt x="115" y="48"/>
                    <a:pt x="115" y="51"/>
                    <a:pt x="112" y="50"/>
                  </a:cubicBezTo>
                  <a:close/>
                  <a:moveTo>
                    <a:pt x="111" y="56"/>
                  </a:moveTo>
                  <a:cubicBezTo>
                    <a:pt x="113" y="57"/>
                    <a:pt x="111" y="59"/>
                    <a:pt x="110" y="60"/>
                  </a:cubicBezTo>
                  <a:cubicBezTo>
                    <a:pt x="109" y="60"/>
                    <a:pt x="110" y="58"/>
                    <a:pt x="109" y="58"/>
                  </a:cubicBezTo>
                  <a:cubicBezTo>
                    <a:pt x="108" y="56"/>
                    <a:pt x="112" y="58"/>
                    <a:pt x="111" y="56"/>
                  </a:cubicBezTo>
                  <a:close/>
                  <a:moveTo>
                    <a:pt x="108" y="56"/>
                  </a:moveTo>
                  <a:cubicBezTo>
                    <a:pt x="106" y="57"/>
                    <a:pt x="106" y="55"/>
                    <a:pt x="105" y="55"/>
                  </a:cubicBezTo>
                  <a:cubicBezTo>
                    <a:pt x="105" y="54"/>
                    <a:pt x="105" y="50"/>
                    <a:pt x="103" y="52"/>
                  </a:cubicBezTo>
                  <a:cubicBezTo>
                    <a:pt x="104" y="48"/>
                    <a:pt x="108" y="50"/>
                    <a:pt x="109" y="54"/>
                  </a:cubicBezTo>
                  <a:cubicBezTo>
                    <a:pt x="110" y="55"/>
                    <a:pt x="108" y="55"/>
                    <a:pt x="108" y="56"/>
                  </a:cubicBezTo>
                  <a:close/>
                  <a:moveTo>
                    <a:pt x="101" y="33"/>
                  </a:moveTo>
                  <a:cubicBezTo>
                    <a:pt x="104" y="34"/>
                    <a:pt x="106" y="36"/>
                    <a:pt x="108" y="39"/>
                  </a:cubicBezTo>
                  <a:cubicBezTo>
                    <a:pt x="104" y="40"/>
                    <a:pt x="102" y="36"/>
                    <a:pt x="101" y="33"/>
                  </a:cubicBezTo>
                  <a:close/>
                  <a:moveTo>
                    <a:pt x="102" y="47"/>
                  </a:moveTo>
                  <a:cubicBezTo>
                    <a:pt x="98" y="46"/>
                    <a:pt x="97" y="44"/>
                    <a:pt x="96" y="40"/>
                  </a:cubicBezTo>
                  <a:cubicBezTo>
                    <a:pt x="99" y="41"/>
                    <a:pt x="102" y="45"/>
                    <a:pt x="102" y="47"/>
                  </a:cubicBezTo>
                  <a:close/>
                  <a:moveTo>
                    <a:pt x="92" y="28"/>
                  </a:moveTo>
                  <a:cubicBezTo>
                    <a:pt x="94" y="29"/>
                    <a:pt x="94" y="31"/>
                    <a:pt x="96" y="32"/>
                  </a:cubicBezTo>
                  <a:cubicBezTo>
                    <a:pt x="95" y="33"/>
                    <a:pt x="93" y="30"/>
                    <a:pt x="92" y="28"/>
                  </a:cubicBezTo>
                  <a:close/>
                  <a:moveTo>
                    <a:pt x="94" y="45"/>
                  </a:moveTo>
                  <a:cubicBezTo>
                    <a:pt x="97" y="46"/>
                    <a:pt x="97" y="49"/>
                    <a:pt x="99" y="51"/>
                  </a:cubicBezTo>
                  <a:cubicBezTo>
                    <a:pt x="99" y="52"/>
                    <a:pt x="97" y="52"/>
                    <a:pt x="98" y="54"/>
                  </a:cubicBezTo>
                  <a:cubicBezTo>
                    <a:pt x="95" y="53"/>
                    <a:pt x="94" y="50"/>
                    <a:pt x="92" y="50"/>
                  </a:cubicBezTo>
                  <a:cubicBezTo>
                    <a:pt x="93" y="48"/>
                    <a:pt x="93" y="47"/>
                    <a:pt x="94" y="45"/>
                  </a:cubicBezTo>
                  <a:close/>
                  <a:moveTo>
                    <a:pt x="95" y="58"/>
                  </a:moveTo>
                  <a:cubicBezTo>
                    <a:pt x="94" y="60"/>
                    <a:pt x="92" y="61"/>
                    <a:pt x="92" y="62"/>
                  </a:cubicBezTo>
                  <a:cubicBezTo>
                    <a:pt x="90" y="61"/>
                    <a:pt x="88" y="61"/>
                    <a:pt x="88" y="58"/>
                  </a:cubicBezTo>
                  <a:cubicBezTo>
                    <a:pt x="89" y="58"/>
                    <a:pt x="90" y="60"/>
                    <a:pt x="92" y="60"/>
                  </a:cubicBezTo>
                  <a:cubicBezTo>
                    <a:pt x="92" y="59"/>
                    <a:pt x="92" y="59"/>
                    <a:pt x="92" y="60"/>
                  </a:cubicBezTo>
                  <a:cubicBezTo>
                    <a:pt x="91" y="57"/>
                    <a:pt x="89" y="57"/>
                    <a:pt x="89" y="54"/>
                  </a:cubicBezTo>
                  <a:cubicBezTo>
                    <a:pt x="91" y="53"/>
                    <a:pt x="94" y="56"/>
                    <a:pt x="95" y="58"/>
                  </a:cubicBezTo>
                  <a:close/>
                  <a:moveTo>
                    <a:pt x="89" y="45"/>
                  </a:moveTo>
                  <a:cubicBezTo>
                    <a:pt x="87" y="46"/>
                    <a:pt x="85" y="43"/>
                    <a:pt x="83" y="42"/>
                  </a:cubicBezTo>
                  <a:cubicBezTo>
                    <a:pt x="83" y="38"/>
                    <a:pt x="86" y="37"/>
                    <a:pt x="87" y="34"/>
                  </a:cubicBezTo>
                  <a:cubicBezTo>
                    <a:pt x="88" y="36"/>
                    <a:pt x="90" y="38"/>
                    <a:pt x="91" y="40"/>
                  </a:cubicBezTo>
                  <a:cubicBezTo>
                    <a:pt x="92" y="43"/>
                    <a:pt x="88" y="44"/>
                    <a:pt x="89" y="45"/>
                  </a:cubicBezTo>
                  <a:close/>
                  <a:moveTo>
                    <a:pt x="86" y="51"/>
                  </a:moveTo>
                  <a:cubicBezTo>
                    <a:pt x="83" y="51"/>
                    <a:pt x="81" y="47"/>
                    <a:pt x="81" y="45"/>
                  </a:cubicBezTo>
                  <a:cubicBezTo>
                    <a:pt x="83" y="46"/>
                    <a:pt x="85" y="48"/>
                    <a:pt x="86" y="51"/>
                  </a:cubicBezTo>
                  <a:close/>
                  <a:moveTo>
                    <a:pt x="79" y="37"/>
                  </a:moveTo>
                  <a:cubicBezTo>
                    <a:pt x="79" y="37"/>
                    <a:pt x="78" y="36"/>
                    <a:pt x="78" y="36"/>
                  </a:cubicBezTo>
                  <a:cubicBezTo>
                    <a:pt x="78" y="32"/>
                    <a:pt x="81" y="31"/>
                    <a:pt x="83" y="28"/>
                  </a:cubicBezTo>
                  <a:cubicBezTo>
                    <a:pt x="83" y="29"/>
                    <a:pt x="83" y="30"/>
                    <a:pt x="85" y="30"/>
                  </a:cubicBezTo>
                  <a:cubicBezTo>
                    <a:pt x="83" y="32"/>
                    <a:pt x="83" y="37"/>
                    <a:pt x="79" y="37"/>
                  </a:cubicBezTo>
                  <a:close/>
                  <a:moveTo>
                    <a:pt x="80" y="48"/>
                  </a:moveTo>
                  <a:cubicBezTo>
                    <a:pt x="81" y="51"/>
                    <a:pt x="87" y="53"/>
                    <a:pt x="84" y="56"/>
                  </a:cubicBezTo>
                  <a:cubicBezTo>
                    <a:pt x="81" y="56"/>
                    <a:pt x="85" y="55"/>
                    <a:pt x="84" y="54"/>
                  </a:cubicBezTo>
                  <a:cubicBezTo>
                    <a:pt x="81" y="55"/>
                    <a:pt x="79" y="52"/>
                    <a:pt x="78" y="51"/>
                  </a:cubicBezTo>
                  <a:cubicBezTo>
                    <a:pt x="78" y="49"/>
                    <a:pt x="78" y="48"/>
                    <a:pt x="80" y="48"/>
                  </a:cubicBezTo>
                  <a:close/>
                  <a:moveTo>
                    <a:pt x="82" y="60"/>
                  </a:moveTo>
                  <a:cubicBezTo>
                    <a:pt x="82" y="63"/>
                    <a:pt x="79" y="64"/>
                    <a:pt x="79" y="65"/>
                  </a:cubicBezTo>
                  <a:cubicBezTo>
                    <a:pt x="77" y="66"/>
                    <a:pt x="76" y="60"/>
                    <a:pt x="74" y="59"/>
                  </a:cubicBezTo>
                  <a:cubicBezTo>
                    <a:pt x="73" y="57"/>
                    <a:pt x="75" y="57"/>
                    <a:pt x="75" y="55"/>
                  </a:cubicBezTo>
                  <a:cubicBezTo>
                    <a:pt x="78" y="56"/>
                    <a:pt x="79" y="59"/>
                    <a:pt x="82" y="60"/>
                  </a:cubicBezTo>
                  <a:close/>
                  <a:moveTo>
                    <a:pt x="75" y="48"/>
                  </a:moveTo>
                  <a:cubicBezTo>
                    <a:pt x="73" y="48"/>
                    <a:pt x="73" y="46"/>
                    <a:pt x="71" y="45"/>
                  </a:cubicBezTo>
                  <a:cubicBezTo>
                    <a:pt x="71" y="44"/>
                    <a:pt x="73" y="44"/>
                    <a:pt x="73" y="42"/>
                  </a:cubicBezTo>
                  <a:cubicBezTo>
                    <a:pt x="75" y="42"/>
                    <a:pt x="75" y="43"/>
                    <a:pt x="76" y="44"/>
                  </a:cubicBezTo>
                  <a:cubicBezTo>
                    <a:pt x="76" y="46"/>
                    <a:pt x="74" y="46"/>
                    <a:pt x="75" y="48"/>
                  </a:cubicBezTo>
                  <a:close/>
                  <a:moveTo>
                    <a:pt x="72" y="52"/>
                  </a:moveTo>
                  <a:cubicBezTo>
                    <a:pt x="72" y="53"/>
                    <a:pt x="71" y="55"/>
                    <a:pt x="71" y="55"/>
                  </a:cubicBezTo>
                  <a:cubicBezTo>
                    <a:pt x="69" y="54"/>
                    <a:pt x="67" y="51"/>
                    <a:pt x="69" y="50"/>
                  </a:cubicBezTo>
                  <a:cubicBezTo>
                    <a:pt x="71" y="49"/>
                    <a:pt x="71" y="51"/>
                    <a:pt x="72" y="52"/>
                  </a:cubicBezTo>
                  <a:close/>
                  <a:moveTo>
                    <a:pt x="68" y="42"/>
                  </a:moveTo>
                  <a:cubicBezTo>
                    <a:pt x="67" y="42"/>
                    <a:pt x="66" y="40"/>
                    <a:pt x="65" y="40"/>
                  </a:cubicBezTo>
                  <a:cubicBezTo>
                    <a:pt x="65" y="37"/>
                    <a:pt x="67" y="37"/>
                    <a:pt x="67" y="35"/>
                  </a:cubicBezTo>
                  <a:cubicBezTo>
                    <a:pt x="69" y="35"/>
                    <a:pt x="69" y="37"/>
                    <a:pt x="71" y="38"/>
                  </a:cubicBezTo>
                  <a:cubicBezTo>
                    <a:pt x="70" y="40"/>
                    <a:pt x="69" y="41"/>
                    <a:pt x="68" y="42"/>
                  </a:cubicBezTo>
                  <a:close/>
                  <a:moveTo>
                    <a:pt x="66" y="47"/>
                  </a:moveTo>
                  <a:cubicBezTo>
                    <a:pt x="64" y="47"/>
                    <a:pt x="64" y="45"/>
                    <a:pt x="62" y="44"/>
                  </a:cubicBezTo>
                  <a:cubicBezTo>
                    <a:pt x="63" y="43"/>
                    <a:pt x="66" y="46"/>
                    <a:pt x="66" y="47"/>
                  </a:cubicBezTo>
                  <a:close/>
                  <a:moveTo>
                    <a:pt x="61" y="35"/>
                  </a:moveTo>
                  <a:cubicBezTo>
                    <a:pt x="60" y="35"/>
                    <a:pt x="59" y="34"/>
                    <a:pt x="59" y="33"/>
                  </a:cubicBezTo>
                  <a:cubicBezTo>
                    <a:pt x="59" y="31"/>
                    <a:pt x="61" y="31"/>
                    <a:pt x="62" y="28"/>
                  </a:cubicBezTo>
                  <a:cubicBezTo>
                    <a:pt x="64" y="28"/>
                    <a:pt x="62" y="30"/>
                    <a:pt x="64" y="30"/>
                  </a:cubicBezTo>
                  <a:cubicBezTo>
                    <a:pt x="62" y="32"/>
                    <a:pt x="65" y="33"/>
                    <a:pt x="61" y="35"/>
                  </a:cubicBezTo>
                  <a:close/>
                  <a:moveTo>
                    <a:pt x="60" y="46"/>
                  </a:moveTo>
                  <a:cubicBezTo>
                    <a:pt x="62" y="46"/>
                    <a:pt x="62" y="48"/>
                    <a:pt x="63" y="50"/>
                  </a:cubicBezTo>
                  <a:cubicBezTo>
                    <a:pt x="62" y="52"/>
                    <a:pt x="62" y="54"/>
                    <a:pt x="60" y="55"/>
                  </a:cubicBezTo>
                  <a:cubicBezTo>
                    <a:pt x="57" y="56"/>
                    <a:pt x="58" y="54"/>
                    <a:pt x="56" y="53"/>
                  </a:cubicBezTo>
                  <a:cubicBezTo>
                    <a:pt x="57" y="51"/>
                    <a:pt x="59" y="48"/>
                    <a:pt x="60" y="46"/>
                  </a:cubicBezTo>
                  <a:close/>
                  <a:moveTo>
                    <a:pt x="53" y="67"/>
                  </a:moveTo>
                  <a:cubicBezTo>
                    <a:pt x="51" y="66"/>
                    <a:pt x="51" y="64"/>
                    <a:pt x="49" y="63"/>
                  </a:cubicBezTo>
                  <a:cubicBezTo>
                    <a:pt x="50" y="56"/>
                    <a:pt x="58" y="64"/>
                    <a:pt x="53" y="67"/>
                  </a:cubicBezTo>
                  <a:close/>
                  <a:moveTo>
                    <a:pt x="45" y="79"/>
                  </a:moveTo>
                  <a:cubicBezTo>
                    <a:pt x="44" y="82"/>
                    <a:pt x="42" y="85"/>
                    <a:pt x="41" y="88"/>
                  </a:cubicBezTo>
                  <a:cubicBezTo>
                    <a:pt x="37" y="88"/>
                    <a:pt x="39" y="84"/>
                    <a:pt x="36" y="85"/>
                  </a:cubicBezTo>
                  <a:cubicBezTo>
                    <a:pt x="37" y="81"/>
                    <a:pt x="40" y="79"/>
                    <a:pt x="42" y="76"/>
                  </a:cubicBezTo>
                  <a:cubicBezTo>
                    <a:pt x="44" y="76"/>
                    <a:pt x="44" y="79"/>
                    <a:pt x="45" y="79"/>
                  </a:cubicBezTo>
                  <a:close/>
                  <a:moveTo>
                    <a:pt x="37" y="125"/>
                  </a:moveTo>
                  <a:cubicBezTo>
                    <a:pt x="39" y="126"/>
                    <a:pt x="38" y="128"/>
                    <a:pt x="37" y="129"/>
                  </a:cubicBezTo>
                  <a:cubicBezTo>
                    <a:pt x="35" y="128"/>
                    <a:pt x="37" y="126"/>
                    <a:pt x="37" y="125"/>
                  </a:cubicBezTo>
                  <a:close/>
                  <a:moveTo>
                    <a:pt x="34" y="139"/>
                  </a:moveTo>
                  <a:cubicBezTo>
                    <a:pt x="38" y="138"/>
                    <a:pt x="38" y="144"/>
                    <a:pt x="34" y="139"/>
                  </a:cubicBezTo>
                  <a:close/>
                  <a:moveTo>
                    <a:pt x="35" y="94"/>
                  </a:moveTo>
                  <a:cubicBezTo>
                    <a:pt x="35" y="94"/>
                    <a:pt x="36" y="94"/>
                    <a:pt x="36" y="94"/>
                  </a:cubicBezTo>
                  <a:cubicBezTo>
                    <a:pt x="36" y="95"/>
                    <a:pt x="36" y="97"/>
                    <a:pt x="34" y="96"/>
                  </a:cubicBezTo>
                  <a:cubicBezTo>
                    <a:pt x="34" y="95"/>
                    <a:pt x="34" y="94"/>
                    <a:pt x="35" y="94"/>
                  </a:cubicBezTo>
                  <a:close/>
                  <a:moveTo>
                    <a:pt x="33" y="89"/>
                  </a:moveTo>
                  <a:cubicBezTo>
                    <a:pt x="34" y="90"/>
                    <a:pt x="35" y="91"/>
                    <a:pt x="35" y="93"/>
                  </a:cubicBezTo>
                  <a:cubicBezTo>
                    <a:pt x="32" y="93"/>
                    <a:pt x="32" y="91"/>
                    <a:pt x="33" y="89"/>
                  </a:cubicBezTo>
                  <a:close/>
                  <a:moveTo>
                    <a:pt x="36" y="111"/>
                  </a:moveTo>
                  <a:cubicBezTo>
                    <a:pt x="38" y="111"/>
                    <a:pt x="39" y="112"/>
                    <a:pt x="38" y="114"/>
                  </a:cubicBezTo>
                  <a:cubicBezTo>
                    <a:pt x="36" y="114"/>
                    <a:pt x="36" y="112"/>
                    <a:pt x="36" y="111"/>
                  </a:cubicBezTo>
                  <a:close/>
                  <a:moveTo>
                    <a:pt x="42" y="68"/>
                  </a:moveTo>
                  <a:cubicBezTo>
                    <a:pt x="39" y="67"/>
                    <a:pt x="39" y="65"/>
                    <a:pt x="41" y="62"/>
                  </a:cubicBezTo>
                  <a:cubicBezTo>
                    <a:pt x="42" y="62"/>
                    <a:pt x="43" y="64"/>
                    <a:pt x="44" y="65"/>
                  </a:cubicBezTo>
                  <a:cubicBezTo>
                    <a:pt x="44" y="67"/>
                    <a:pt x="42" y="66"/>
                    <a:pt x="42" y="68"/>
                  </a:cubicBezTo>
                  <a:close/>
                  <a:moveTo>
                    <a:pt x="40" y="51"/>
                  </a:moveTo>
                  <a:cubicBezTo>
                    <a:pt x="38" y="51"/>
                    <a:pt x="38" y="50"/>
                    <a:pt x="37" y="50"/>
                  </a:cubicBezTo>
                  <a:cubicBezTo>
                    <a:pt x="35" y="52"/>
                    <a:pt x="37" y="56"/>
                    <a:pt x="34" y="59"/>
                  </a:cubicBezTo>
                  <a:cubicBezTo>
                    <a:pt x="29" y="54"/>
                    <a:pt x="38" y="49"/>
                    <a:pt x="39" y="44"/>
                  </a:cubicBezTo>
                  <a:cubicBezTo>
                    <a:pt x="41" y="45"/>
                    <a:pt x="42" y="45"/>
                    <a:pt x="42" y="47"/>
                  </a:cubicBezTo>
                  <a:cubicBezTo>
                    <a:pt x="41" y="48"/>
                    <a:pt x="41" y="49"/>
                    <a:pt x="40" y="51"/>
                  </a:cubicBezTo>
                  <a:close/>
                  <a:moveTo>
                    <a:pt x="36" y="71"/>
                  </a:moveTo>
                  <a:cubicBezTo>
                    <a:pt x="37" y="70"/>
                    <a:pt x="37" y="72"/>
                    <a:pt x="38" y="72"/>
                  </a:cubicBezTo>
                  <a:cubicBezTo>
                    <a:pt x="38" y="76"/>
                    <a:pt x="35" y="78"/>
                    <a:pt x="34" y="81"/>
                  </a:cubicBezTo>
                  <a:cubicBezTo>
                    <a:pt x="29" y="78"/>
                    <a:pt x="35" y="74"/>
                    <a:pt x="36" y="71"/>
                  </a:cubicBezTo>
                  <a:close/>
                  <a:moveTo>
                    <a:pt x="35" y="121"/>
                  </a:moveTo>
                  <a:cubicBezTo>
                    <a:pt x="34" y="123"/>
                    <a:pt x="33" y="124"/>
                    <a:pt x="32" y="125"/>
                  </a:cubicBezTo>
                  <a:cubicBezTo>
                    <a:pt x="29" y="123"/>
                    <a:pt x="31" y="121"/>
                    <a:pt x="32" y="119"/>
                  </a:cubicBezTo>
                  <a:cubicBezTo>
                    <a:pt x="34" y="118"/>
                    <a:pt x="34" y="120"/>
                    <a:pt x="35" y="121"/>
                  </a:cubicBezTo>
                  <a:close/>
                  <a:moveTo>
                    <a:pt x="26" y="102"/>
                  </a:moveTo>
                  <a:cubicBezTo>
                    <a:pt x="26" y="101"/>
                    <a:pt x="27" y="100"/>
                    <a:pt x="28" y="99"/>
                  </a:cubicBezTo>
                  <a:cubicBezTo>
                    <a:pt x="30" y="99"/>
                    <a:pt x="27" y="102"/>
                    <a:pt x="26" y="102"/>
                  </a:cubicBezTo>
                  <a:close/>
                  <a:moveTo>
                    <a:pt x="28" y="88"/>
                  </a:moveTo>
                  <a:cubicBezTo>
                    <a:pt x="28" y="86"/>
                    <a:pt x="28" y="85"/>
                    <a:pt x="29" y="84"/>
                  </a:cubicBezTo>
                  <a:cubicBezTo>
                    <a:pt x="30" y="84"/>
                    <a:pt x="30" y="86"/>
                    <a:pt x="30" y="88"/>
                  </a:cubicBezTo>
                  <a:cubicBezTo>
                    <a:pt x="29" y="88"/>
                    <a:pt x="28" y="88"/>
                    <a:pt x="28" y="88"/>
                  </a:cubicBezTo>
                  <a:close/>
                  <a:moveTo>
                    <a:pt x="28" y="143"/>
                  </a:moveTo>
                  <a:cubicBezTo>
                    <a:pt x="30" y="143"/>
                    <a:pt x="30" y="146"/>
                    <a:pt x="27" y="145"/>
                  </a:cubicBezTo>
                  <a:cubicBezTo>
                    <a:pt x="27" y="144"/>
                    <a:pt x="28" y="144"/>
                    <a:pt x="28" y="143"/>
                  </a:cubicBezTo>
                  <a:close/>
                  <a:moveTo>
                    <a:pt x="27" y="129"/>
                  </a:moveTo>
                  <a:cubicBezTo>
                    <a:pt x="28" y="130"/>
                    <a:pt x="28" y="131"/>
                    <a:pt x="29" y="132"/>
                  </a:cubicBezTo>
                  <a:cubicBezTo>
                    <a:pt x="27" y="132"/>
                    <a:pt x="26" y="130"/>
                    <a:pt x="27" y="129"/>
                  </a:cubicBezTo>
                  <a:close/>
                  <a:moveTo>
                    <a:pt x="31" y="102"/>
                  </a:moveTo>
                  <a:cubicBezTo>
                    <a:pt x="31" y="103"/>
                    <a:pt x="32" y="105"/>
                    <a:pt x="31" y="106"/>
                  </a:cubicBezTo>
                  <a:cubicBezTo>
                    <a:pt x="28" y="107"/>
                    <a:pt x="27" y="102"/>
                    <a:pt x="31" y="102"/>
                  </a:cubicBezTo>
                  <a:close/>
                  <a:moveTo>
                    <a:pt x="27" y="75"/>
                  </a:moveTo>
                  <a:cubicBezTo>
                    <a:pt x="27" y="72"/>
                    <a:pt x="30" y="70"/>
                    <a:pt x="32" y="67"/>
                  </a:cubicBezTo>
                  <a:cubicBezTo>
                    <a:pt x="32" y="67"/>
                    <a:pt x="30" y="75"/>
                    <a:pt x="27" y="75"/>
                  </a:cubicBezTo>
                  <a:close/>
                  <a:moveTo>
                    <a:pt x="22" y="73"/>
                  </a:moveTo>
                  <a:cubicBezTo>
                    <a:pt x="25" y="70"/>
                    <a:pt x="26" y="59"/>
                    <a:pt x="31" y="63"/>
                  </a:cubicBezTo>
                  <a:cubicBezTo>
                    <a:pt x="28" y="67"/>
                    <a:pt x="26" y="70"/>
                    <a:pt x="22" y="73"/>
                  </a:cubicBezTo>
                  <a:close/>
                  <a:moveTo>
                    <a:pt x="23" y="107"/>
                  </a:moveTo>
                  <a:cubicBezTo>
                    <a:pt x="24" y="108"/>
                    <a:pt x="22" y="111"/>
                    <a:pt x="21" y="112"/>
                  </a:cubicBezTo>
                  <a:cubicBezTo>
                    <a:pt x="21" y="110"/>
                    <a:pt x="22" y="109"/>
                    <a:pt x="23" y="107"/>
                  </a:cubicBezTo>
                  <a:close/>
                  <a:moveTo>
                    <a:pt x="22" y="122"/>
                  </a:moveTo>
                  <a:cubicBezTo>
                    <a:pt x="23" y="123"/>
                    <a:pt x="22" y="123"/>
                    <a:pt x="22" y="124"/>
                  </a:cubicBezTo>
                  <a:cubicBezTo>
                    <a:pt x="20" y="123"/>
                    <a:pt x="18" y="122"/>
                    <a:pt x="18" y="120"/>
                  </a:cubicBezTo>
                  <a:cubicBezTo>
                    <a:pt x="19" y="119"/>
                    <a:pt x="21" y="121"/>
                    <a:pt x="22" y="122"/>
                  </a:cubicBezTo>
                  <a:close/>
                  <a:moveTo>
                    <a:pt x="24" y="141"/>
                  </a:moveTo>
                  <a:cubicBezTo>
                    <a:pt x="23" y="140"/>
                    <a:pt x="22" y="139"/>
                    <a:pt x="22" y="137"/>
                  </a:cubicBezTo>
                  <a:cubicBezTo>
                    <a:pt x="24" y="137"/>
                    <a:pt x="25" y="139"/>
                    <a:pt x="24" y="141"/>
                  </a:cubicBezTo>
                  <a:close/>
                  <a:moveTo>
                    <a:pt x="23" y="115"/>
                  </a:moveTo>
                  <a:cubicBezTo>
                    <a:pt x="23" y="113"/>
                    <a:pt x="24" y="112"/>
                    <a:pt x="25" y="111"/>
                  </a:cubicBezTo>
                  <a:cubicBezTo>
                    <a:pt x="27" y="110"/>
                    <a:pt x="27" y="112"/>
                    <a:pt x="28" y="112"/>
                  </a:cubicBezTo>
                  <a:cubicBezTo>
                    <a:pt x="28" y="114"/>
                    <a:pt x="26" y="115"/>
                    <a:pt x="25" y="116"/>
                  </a:cubicBezTo>
                  <a:cubicBezTo>
                    <a:pt x="24" y="117"/>
                    <a:pt x="24" y="115"/>
                    <a:pt x="23" y="115"/>
                  </a:cubicBezTo>
                  <a:close/>
                  <a:moveTo>
                    <a:pt x="32" y="162"/>
                  </a:moveTo>
                  <a:cubicBezTo>
                    <a:pt x="29" y="160"/>
                    <a:pt x="27" y="158"/>
                    <a:pt x="26" y="155"/>
                  </a:cubicBezTo>
                  <a:cubicBezTo>
                    <a:pt x="28" y="155"/>
                    <a:pt x="33" y="158"/>
                    <a:pt x="32" y="162"/>
                  </a:cubicBezTo>
                  <a:close/>
                  <a:moveTo>
                    <a:pt x="30" y="146"/>
                  </a:moveTo>
                  <a:cubicBezTo>
                    <a:pt x="32" y="147"/>
                    <a:pt x="33" y="149"/>
                    <a:pt x="35" y="151"/>
                  </a:cubicBezTo>
                  <a:cubicBezTo>
                    <a:pt x="36" y="150"/>
                    <a:pt x="36" y="148"/>
                    <a:pt x="38" y="149"/>
                  </a:cubicBezTo>
                  <a:cubicBezTo>
                    <a:pt x="37" y="150"/>
                    <a:pt x="37" y="152"/>
                    <a:pt x="35" y="152"/>
                  </a:cubicBezTo>
                  <a:cubicBezTo>
                    <a:pt x="33" y="151"/>
                    <a:pt x="30" y="150"/>
                    <a:pt x="30" y="146"/>
                  </a:cubicBezTo>
                  <a:close/>
                  <a:moveTo>
                    <a:pt x="32" y="143"/>
                  </a:moveTo>
                  <a:cubicBezTo>
                    <a:pt x="34" y="145"/>
                    <a:pt x="37" y="145"/>
                    <a:pt x="38" y="148"/>
                  </a:cubicBezTo>
                  <a:cubicBezTo>
                    <a:pt x="36" y="147"/>
                    <a:pt x="31" y="145"/>
                    <a:pt x="32" y="143"/>
                  </a:cubicBezTo>
                  <a:close/>
                  <a:moveTo>
                    <a:pt x="36" y="135"/>
                  </a:moveTo>
                  <a:cubicBezTo>
                    <a:pt x="38" y="137"/>
                    <a:pt x="41" y="137"/>
                    <a:pt x="41" y="141"/>
                  </a:cubicBezTo>
                  <a:cubicBezTo>
                    <a:pt x="41" y="139"/>
                    <a:pt x="35" y="138"/>
                    <a:pt x="36" y="135"/>
                  </a:cubicBezTo>
                  <a:close/>
                  <a:moveTo>
                    <a:pt x="39" y="128"/>
                  </a:moveTo>
                  <a:cubicBezTo>
                    <a:pt x="42" y="130"/>
                    <a:pt x="45" y="131"/>
                    <a:pt x="45" y="135"/>
                  </a:cubicBezTo>
                  <a:cubicBezTo>
                    <a:pt x="42" y="135"/>
                    <a:pt x="38" y="132"/>
                    <a:pt x="39" y="128"/>
                  </a:cubicBezTo>
                  <a:close/>
                  <a:moveTo>
                    <a:pt x="44" y="157"/>
                  </a:moveTo>
                  <a:cubicBezTo>
                    <a:pt x="43" y="157"/>
                    <a:pt x="44" y="153"/>
                    <a:pt x="45" y="154"/>
                  </a:cubicBezTo>
                  <a:cubicBezTo>
                    <a:pt x="45" y="156"/>
                    <a:pt x="44" y="156"/>
                    <a:pt x="44" y="157"/>
                  </a:cubicBezTo>
                  <a:close/>
                  <a:moveTo>
                    <a:pt x="48" y="173"/>
                  </a:moveTo>
                  <a:cubicBezTo>
                    <a:pt x="45" y="172"/>
                    <a:pt x="45" y="168"/>
                    <a:pt x="42" y="167"/>
                  </a:cubicBezTo>
                  <a:cubicBezTo>
                    <a:pt x="44" y="166"/>
                    <a:pt x="51" y="171"/>
                    <a:pt x="48" y="173"/>
                  </a:cubicBezTo>
                  <a:close/>
                  <a:moveTo>
                    <a:pt x="41" y="124"/>
                  </a:moveTo>
                  <a:cubicBezTo>
                    <a:pt x="44" y="125"/>
                    <a:pt x="45" y="128"/>
                    <a:pt x="47" y="129"/>
                  </a:cubicBezTo>
                  <a:cubicBezTo>
                    <a:pt x="47" y="130"/>
                    <a:pt x="47" y="131"/>
                    <a:pt x="46" y="131"/>
                  </a:cubicBezTo>
                  <a:cubicBezTo>
                    <a:pt x="44" y="129"/>
                    <a:pt x="42" y="127"/>
                    <a:pt x="41" y="124"/>
                  </a:cubicBezTo>
                  <a:close/>
                  <a:moveTo>
                    <a:pt x="44" y="119"/>
                  </a:moveTo>
                  <a:cubicBezTo>
                    <a:pt x="46" y="121"/>
                    <a:pt x="48" y="123"/>
                    <a:pt x="49" y="125"/>
                  </a:cubicBezTo>
                  <a:cubicBezTo>
                    <a:pt x="47" y="124"/>
                    <a:pt x="45" y="122"/>
                    <a:pt x="44" y="119"/>
                  </a:cubicBezTo>
                  <a:close/>
                  <a:moveTo>
                    <a:pt x="47" y="112"/>
                  </a:moveTo>
                  <a:cubicBezTo>
                    <a:pt x="48" y="112"/>
                    <a:pt x="49" y="111"/>
                    <a:pt x="48" y="109"/>
                  </a:cubicBezTo>
                  <a:cubicBezTo>
                    <a:pt x="51" y="110"/>
                    <a:pt x="52" y="113"/>
                    <a:pt x="54" y="114"/>
                  </a:cubicBezTo>
                  <a:cubicBezTo>
                    <a:pt x="54" y="116"/>
                    <a:pt x="53" y="117"/>
                    <a:pt x="51" y="118"/>
                  </a:cubicBezTo>
                  <a:cubicBezTo>
                    <a:pt x="50" y="116"/>
                    <a:pt x="49" y="114"/>
                    <a:pt x="47" y="112"/>
                  </a:cubicBezTo>
                  <a:close/>
                  <a:moveTo>
                    <a:pt x="51" y="148"/>
                  </a:moveTo>
                  <a:cubicBezTo>
                    <a:pt x="54" y="150"/>
                    <a:pt x="56" y="153"/>
                    <a:pt x="58" y="155"/>
                  </a:cubicBezTo>
                  <a:cubicBezTo>
                    <a:pt x="58" y="157"/>
                    <a:pt x="57" y="158"/>
                    <a:pt x="56" y="159"/>
                  </a:cubicBezTo>
                  <a:cubicBezTo>
                    <a:pt x="53" y="157"/>
                    <a:pt x="47" y="153"/>
                    <a:pt x="51" y="148"/>
                  </a:cubicBezTo>
                  <a:close/>
                  <a:moveTo>
                    <a:pt x="56" y="167"/>
                  </a:moveTo>
                  <a:cubicBezTo>
                    <a:pt x="57" y="167"/>
                    <a:pt x="57" y="168"/>
                    <a:pt x="58" y="168"/>
                  </a:cubicBezTo>
                  <a:cubicBezTo>
                    <a:pt x="58" y="170"/>
                    <a:pt x="57" y="170"/>
                    <a:pt x="57" y="171"/>
                  </a:cubicBezTo>
                  <a:cubicBezTo>
                    <a:pt x="55" y="171"/>
                    <a:pt x="56" y="169"/>
                    <a:pt x="56" y="167"/>
                  </a:cubicBezTo>
                  <a:close/>
                  <a:moveTo>
                    <a:pt x="60" y="185"/>
                  </a:moveTo>
                  <a:cubicBezTo>
                    <a:pt x="57" y="184"/>
                    <a:pt x="56" y="181"/>
                    <a:pt x="57" y="179"/>
                  </a:cubicBezTo>
                  <a:cubicBezTo>
                    <a:pt x="59" y="180"/>
                    <a:pt x="61" y="182"/>
                    <a:pt x="60" y="185"/>
                  </a:cubicBezTo>
                  <a:close/>
                  <a:moveTo>
                    <a:pt x="60" y="189"/>
                  </a:moveTo>
                  <a:cubicBezTo>
                    <a:pt x="61" y="189"/>
                    <a:pt x="62" y="190"/>
                    <a:pt x="62" y="192"/>
                  </a:cubicBezTo>
                  <a:cubicBezTo>
                    <a:pt x="61" y="192"/>
                    <a:pt x="60" y="191"/>
                    <a:pt x="60" y="189"/>
                  </a:cubicBezTo>
                  <a:close/>
                  <a:moveTo>
                    <a:pt x="62" y="186"/>
                  </a:moveTo>
                  <a:cubicBezTo>
                    <a:pt x="62" y="184"/>
                    <a:pt x="66" y="185"/>
                    <a:pt x="65" y="188"/>
                  </a:cubicBezTo>
                  <a:cubicBezTo>
                    <a:pt x="62" y="188"/>
                    <a:pt x="64" y="186"/>
                    <a:pt x="62" y="186"/>
                  </a:cubicBezTo>
                  <a:close/>
                  <a:moveTo>
                    <a:pt x="59" y="176"/>
                  </a:moveTo>
                  <a:cubicBezTo>
                    <a:pt x="59" y="173"/>
                    <a:pt x="61" y="173"/>
                    <a:pt x="61" y="172"/>
                  </a:cubicBezTo>
                  <a:cubicBezTo>
                    <a:pt x="62" y="173"/>
                    <a:pt x="64" y="174"/>
                    <a:pt x="65" y="176"/>
                  </a:cubicBezTo>
                  <a:cubicBezTo>
                    <a:pt x="63" y="177"/>
                    <a:pt x="62" y="175"/>
                    <a:pt x="59" y="176"/>
                  </a:cubicBezTo>
                  <a:close/>
                  <a:moveTo>
                    <a:pt x="58" y="135"/>
                  </a:moveTo>
                  <a:cubicBezTo>
                    <a:pt x="61" y="134"/>
                    <a:pt x="66" y="140"/>
                    <a:pt x="66" y="143"/>
                  </a:cubicBezTo>
                  <a:cubicBezTo>
                    <a:pt x="63" y="140"/>
                    <a:pt x="61" y="137"/>
                    <a:pt x="58" y="135"/>
                  </a:cubicBezTo>
                  <a:close/>
                  <a:moveTo>
                    <a:pt x="66" y="149"/>
                  </a:moveTo>
                  <a:cubicBezTo>
                    <a:pt x="69" y="150"/>
                    <a:pt x="67" y="152"/>
                    <a:pt x="66" y="153"/>
                  </a:cubicBezTo>
                  <a:cubicBezTo>
                    <a:pt x="64" y="152"/>
                    <a:pt x="66" y="150"/>
                    <a:pt x="66" y="149"/>
                  </a:cubicBezTo>
                  <a:close/>
                  <a:moveTo>
                    <a:pt x="61" y="128"/>
                  </a:moveTo>
                  <a:cubicBezTo>
                    <a:pt x="61" y="127"/>
                    <a:pt x="63" y="127"/>
                    <a:pt x="62" y="125"/>
                  </a:cubicBezTo>
                  <a:cubicBezTo>
                    <a:pt x="60" y="124"/>
                    <a:pt x="61" y="127"/>
                    <a:pt x="59" y="126"/>
                  </a:cubicBezTo>
                  <a:cubicBezTo>
                    <a:pt x="59" y="124"/>
                    <a:pt x="61" y="124"/>
                    <a:pt x="61" y="122"/>
                  </a:cubicBezTo>
                  <a:cubicBezTo>
                    <a:pt x="65" y="125"/>
                    <a:pt x="69" y="128"/>
                    <a:pt x="72" y="131"/>
                  </a:cubicBezTo>
                  <a:cubicBezTo>
                    <a:pt x="71" y="133"/>
                    <a:pt x="71" y="135"/>
                    <a:pt x="69" y="136"/>
                  </a:cubicBezTo>
                  <a:cubicBezTo>
                    <a:pt x="67" y="134"/>
                    <a:pt x="64" y="131"/>
                    <a:pt x="61" y="128"/>
                  </a:cubicBezTo>
                  <a:close/>
                  <a:moveTo>
                    <a:pt x="71" y="154"/>
                  </a:moveTo>
                  <a:cubicBezTo>
                    <a:pt x="72" y="155"/>
                    <a:pt x="75" y="158"/>
                    <a:pt x="74" y="161"/>
                  </a:cubicBezTo>
                  <a:cubicBezTo>
                    <a:pt x="72" y="160"/>
                    <a:pt x="68" y="157"/>
                    <a:pt x="71" y="154"/>
                  </a:cubicBezTo>
                  <a:close/>
                  <a:moveTo>
                    <a:pt x="76" y="172"/>
                  </a:moveTo>
                  <a:cubicBezTo>
                    <a:pt x="77" y="172"/>
                    <a:pt x="78" y="173"/>
                    <a:pt x="78" y="175"/>
                  </a:cubicBezTo>
                  <a:cubicBezTo>
                    <a:pt x="77" y="176"/>
                    <a:pt x="77" y="179"/>
                    <a:pt x="74" y="179"/>
                  </a:cubicBezTo>
                  <a:cubicBezTo>
                    <a:pt x="74" y="179"/>
                    <a:pt x="74" y="178"/>
                    <a:pt x="74" y="178"/>
                  </a:cubicBezTo>
                  <a:cubicBezTo>
                    <a:pt x="75" y="177"/>
                    <a:pt x="74" y="174"/>
                    <a:pt x="76" y="172"/>
                  </a:cubicBezTo>
                  <a:close/>
                  <a:moveTo>
                    <a:pt x="76" y="143"/>
                  </a:moveTo>
                  <a:cubicBezTo>
                    <a:pt x="77" y="141"/>
                    <a:pt x="79" y="140"/>
                    <a:pt x="79" y="138"/>
                  </a:cubicBezTo>
                  <a:cubicBezTo>
                    <a:pt x="82" y="139"/>
                    <a:pt x="83" y="140"/>
                    <a:pt x="84" y="142"/>
                  </a:cubicBezTo>
                  <a:cubicBezTo>
                    <a:pt x="83" y="143"/>
                    <a:pt x="83" y="146"/>
                    <a:pt x="81" y="146"/>
                  </a:cubicBezTo>
                  <a:cubicBezTo>
                    <a:pt x="79" y="146"/>
                    <a:pt x="78" y="144"/>
                    <a:pt x="76" y="143"/>
                  </a:cubicBezTo>
                  <a:close/>
                  <a:moveTo>
                    <a:pt x="80" y="164"/>
                  </a:moveTo>
                  <a:cubicBezTo>
                    <a:pt x="81" y="165"/>
                    <a:pt x="83" y="167"/>
                    <a:pt x="81" y="168"/>
                  </a:cubicBezTo>
                  <a:cubicBezTo>
                    <a:pt x="79" y="167"/>
                    <a:pt x="78" y="166"/>
                    <a:pt x="80" y="164"/>
                  </a:cubicBezTo>
                  <a:close/>
                  <a:moveTo>
                    <a:pt x="83" y="179"/>
                  </a:moveTo>
                  <a:cubicBezTo>
                    <a:pt x="85" y="180"/>
                    <a:pt x="86" y="181"/>
                    <a:pt x="87" y="183"/>
                  </a:cubicBezTo>
                  <a:cubicBezTo>
                    <a:pt x="86" y="183"/>
                    <a:pt x="85" y="185"/>
                    <a:pt x="85" y="186"/>
                  </a:cubicBezTo>
                  <a:cubicBezTo>
                    <a:pt x="83" y="186"/>
                    <a:pt x="83" y="184"/>
                    <a:pt x="81" y="184"/>
                  </a:cubicBezTo>
                  <a:cubicBezTo>
                    <a:pt x="82" y="182"/>
                    <a:pt x="83" y="181"/>
                    <a:pt x="83" y="179"/>
                  </a:cubicBezTo>
                  <a:close/>
                  <a:moveTo>
                    <a:pt x="87" y="199"/>
                  </a:moveTo>
                  <a:cubicBezTo>
                    <a:pt x="89" y="198"/>
                    <a:pt x="88" y="200"/>
                    <a:pt x="89" y="200"/>
                  </a:cubicBezTo>
                  <a:cubicBezTo>
                    <a:pt x="89" y="201"/>
                    <a:pt x="87" y="203"/>
                    <a:pt x="86" y="202"/>
                  </a:cubicBezTo>
                  <a:cubicBezTo>
                    <a:pt x="86" y="200"/>
                    <a:pt x="87" y="200"/>
                    <a:pt x="87" y="199"/>
                  </a:cubicBezTo>
                  <a:close/>
                  <a:moveTo>
                    <a:pt x="88" y="189"/>
                  </a:moveTo>
                  <a:cubicBezTo>
                    <a:pt x="86" y="188"/>
                    <a:pt x="88" y="185"/>
                    <a:pt x="90" y="185"/>
                  </a:cubicBezTo>
                  <a:cubicBezTo>
                    <a:pt x="89" y="186"/>
                    <a:pt x="88" y="188"/>
                    <a:pt x="88" y="189"/>
                  </a:cubicBezTo>
                  <a:close/>
                  <a:moveTo>
                    <a:pt x="86" y="172"/>
                  </a:moveTo>
                  <a:cubicBezTo>
                    <a:pt x="89" y="172"/>
                    <a:pt x="90" y="174"/>
                    <a:pt x="91" y="176"/>
                  </a:cubicBezTo>
                  <a:cubicBezTo>
                    <a:pt x="88" y="176"/>
                    <a:pt x="87" y="174"/>
                    <a:pt x="86" y="172"/>
                  </a:cubicBezTo>
                  <a:close/>
                  <a:moveTo>
                    <a:pt x="89" y="168"/>
                  </a:moveTo>
                  <a:cubicBezTo>
                    <a:pt x="88" y="166"/>
                    <a:pt x="90" y="166"/>
                    <a:pt x="90" y="165"/>
                  </a:cubicBezTo>
                  <a:cubicBezTo>
                    <a:pt x="92" y="166"/>
                    <a:pt x="94" y="167"/>
                    <a:pt x="95" y="169"/>
                  </a:cubicBezTo>
                  <a:cubicBezTo>
                    <a:pt x="94" y="169"/>
                    <a:pt x="94" y="170"/>
                    <a:pt x="94" y="171"/>
                  </a:cubicBezTo>
                  <a:cubicBezTo>
                    <a:pt x="91" y="172"/>
                    <a:pt x="91" y="169"/>
                    <a:pt x="89" y="168"/>
                  </a:cubicBezTo>
                  <a:close/>
                  <a:moveTo>
                    <a:pt x="95" y="189"/>
                  </a:moveTo>
                  <a:cubicBezTo>
                    <a:pt x="95" y="192"/>
                    <a:pt x="91" y="192"/>
                    <a:pt x="92" y="196"/>
                  </a:cubicBezTo>
                  <a:cubicBezTo>
                    <a:pt x="89" y="194"/>
                    <a:pt x="92" y="187"/>
                    <a:pt x="95" y="189"/>
                  </a:cubicBezTo>
                  <a:close/>
                  <a:moveTo>
                    <a:pt x="96" y="170"/>
                  </a:moveTo>
                  <a:cubicBezTo>
                    <a:pt x="99" y="170"/>
                    <a:pt x="97" y="175"/>
                    <a:pt x="95" y="175"/>
                  </a:cubicBezTo>
                  <a:cubicBezTo>
                    <a:pt x="94" y="173"/>
                    <a:pt x="96" y="171"/>
                    <a:pt x="96" y="170"/>
                  </a:cubicBezTo>
                  <a:close/>
                  <a:moveTo>
                    <a:pt x="98" y="192"/>
                  </a:moveTo>
                  <a:cubicBezTo>
                    <a:pt x="99" y="194"/>
                    <a:pt x="96" y="195"/>
                    <a:pt x="96" y="198"/>
                  </a:cubicBezTo>
                  <a:cubicBezTo>
                    <a:pt x="95" y="198"/>
                    <a:pt x="95" y="197"/>
                    <a:pt x="95" y="197"/>
                  </a:cubicBezTo>
                  <a:cubicBezTo>
                    <a:pt x="95" y="197"/>
                    <a:pt x="94" y="197"/>
                    <a:pt x="94" y="197"/>
                  </a:cubicBezTo>
                  <a:cubicBezTo>
                    <a:pt x="96" y="195"/>
                    <a:pt x="95" y="194"/>
                    <a:pt x="98" y="192"/>
                  </a:cubicBezTo>
                  <a:close/>
                  <a:moveTo>
                    <a:pt x="93" y="158"/>
                  </a:moveTo>
                  <a:cubicBezTo>
                    <a:pt x="94" y="155"/>
                    <a:pt x="95" y="154"/>
                    <a:pt x="96" y="152"/>
                  </a:cubicBezTo>
                  <a:cubicBezTo>
                    <a:pt x="99" y="153"/>
                    <a:pt x="99" y="155"/>
                    <a:pt x="102" y="156"/>
                  </a:cubicBezTo>
                  <a:cubicBezTo>
                    <a:pt x="101" y="158"/>
                    <a:pt x="99" y="159"/>
                    <a:pt x="99" y="162"/>
                  </a:cubicBezTo>
                  <a:cubicBezTo>
                    <a:pt x="96" y="161"/>
                    <a:pt x="95" y="159"/>
                    <a:pt x="93" y="158"/>
                  </a:cubicBezTo>
                  <a:close/>
                  <a:moveTo>
                    <a:pt x="103" y="196"/>
                  </a:moveTo>
                  <a:cubicBezTo>
                    <a:pt x="105" y="199"/>
                    <a:pt x="102" y="200"/>
                    <a:pt x="101" y="202"/>
                  </a:cubicBezTo>
                  <a:cubicBezTo>
                    <a:pt x="100" y="202"/>
                    <a:pt x="99" y="201"/>
                    <a:pt x="99" y="200"/>
                  </a:cubicBezTo>
                  <a:cubicBezTo>
                    <a:pt x="99" y="197"/>
                    <a:pt x="101" y="197"/>
                    <a:pt x="103" y="196"/>
                  </a:cubicBezTo>
                  <a:close/>
                  <a:moveTo>
                    <a:pt x="99" y="180"/>
                  </a:moveTo>
                  <a:cubicBezTo>
                    <a:pt x="98" y="178"/>
                    <a:pt x="100" y="177"/>
                    <a:pt x="101" y="175"/>
                  </a:cubicBezTo>
                  <a:cubicBezTo>
                    <a:pt x="104" y="176"/>
                    <a:pt x="101" y="180"/>
                    <a:pt x="99" y="180"/>
                  </a:cubicBezTo>
                  <a:close/>
                  <a:moveTo>
                    <a:pt x="100" y="164"/>
                  </a:moveTo>
                  <a:cubicBezTo>
                    <a:pt x="100" y="161"/>
                    <a:pt x="103" y="161"/>
                    <a:pt x="103" y="158"/>
                  </a:cubicBezTo>
                  <a:cubicBezTo>
                    <a:pt x="106" y="158"/>
                    <a:pt x="103" y="164"/>
                    <a:pt x="100" y="164"/>
                  </a:cubicBezTo>
                  <a:close/>
                  <a:moveTo>
                    <a:pt x="111" y="145"/>
                  </a:moveTo>
                  <a:cubicBezTo>
                    <a:pt x="114" y="145"/>
                    <a:pt x="110" y="152"/>
                    <a:pt x="108" y="150"/>
                  </a:cubicBezTo>
                  <a:cubicBezTo>
                    <a:pt x="109" y="148"/>
                    <a:pt x="110" y="146"/>
                    <a:pt x="111" y="145"/>
                  </a:cubicBezTo>
                  <a:close/>
                  <a:moveTo>
                    <a:pt x="110" y="158"/>
                  </a:moveTo>
                  <a:cubicBezTo>
                    <a:pt x="111" y="158"/>
                    <a:pt x="111" y="159"/>
                    <a:pt x="112" y="159"/>
                  </a:cubicBezTo>
                  <a:cubicBezTo>
                    <a:pt x="111" y="160"/>
                    <a:pt x="111" y="161"/>
                    <a:pt x="109" y="161"/>
                  </a:cubicBezTo>
                  <a:cubicBezTo>
                    <a:pt x="109" y="159"/>
                    <a:pt x="110" y="159"/>
                    <a:pt x="110" y="158"/>
                  </a:cubicBezTo>
                  <a:close/>
                  <a:moveTo>
                    <a:pt x="113" y="179"/>
                  </a:moveTo>
                  <a:cubicBezTo>
                    <a:pt x="113" y="181"/>
                    <a:pt x="109" y="181"/>
                    <a:pt x="110" y="178"/>
                  </a:cubicBezTo>
                  <a:cubicBezTo>
                    <a:pt x="112" y="178"/>
                    <a:pt x="112" y="179"/>
                    <a:pt x="113" y="179"/>
                  </a:cubicBezTo>
                  <a:close/>
                  <a:moveTo>
                    <a:pt x="116" y="166"/>
                  </a:moveTo>
                  <a:cubicBezTo>
                    <a:pt x="117" y="164"/>
                    <a:pt x="121" y="166"/>
                    <a:pt x="120" y="169"/>
                  </a:cubicBezTo>
                  <a:cubicBezTo>
                    <a:pt x="118" y="169"/>
                    <a:pt x="119" y="166"/>
                    <a:pt x="116" y="166"/>
                  </a:cubicBezTo>
                  <a:close/>
                  <a:moveTo>
                    <a:pt x="122" y="154"/>
                  </a:moveTo>
                  <a:cubicBezTo>
                    <a:pt x="124" y="156"/>
                    <a:pt x="126" y="157"/>
                    <a:pt x="126" y="159"/>
                  </a:cubicBezTo>
                  <a:cubicBezTo>
                    <a:pt x="125" y="160"/>
                    <a:pt x="125" y="163"/>
                    <a:pt x="123" y="164"/>
                  </a:cubicBezTo>
                  <a:cubicBezTo>
                    <a:pt x="118" y="163"/>
                    <a:pt x="119" y="157"/>
                    <a:pt x="122" y="154"/>
                  </a:cubicBezTo>
                  <a:close/>
                  <a:moveTo>
                    <a:pt x="123" y="151"/>
                  </a:moveTo>
                  <a:cubicBezTo>
                    <a:pt x="125" y="150"/>
                    <a:pt x="126" y="151"/>
                    <a:pt x="126" y="153"/>
                  </a:cubicBezTo>
                  <a:cubicBezTo>
                    <a:pt x="124" y="153"/>
                    <a:pt x="124" y="152"/>
                    <a:pt x="123" y="151"/>
                  </a:cubicBezTo>
                  <a:close/>
                  <a:moveTo>
                    <a:pt x="119" y="112"/>
                  </a:moveTo>
                  <a:cubicBezTo>
                    <a:pt x="122" y="111"/>
                    <a:pt x="124" y="116"/>
                    <a:pt x="126" y="118"/>
                  </a:cubicBezTo>
                  <a:cubicBezTo>
                    <a:pt x="124" y="118"/>
                    <a:pt x="122" y="113"/>
                    <a:pt x="119" y="112"/>
                  </a:cubicBezTo>
                  <a:close/>
                  <a:moveTo>
                    <a:pt x="129" y="142"/>
                  </a:moveTo>
                  <a:cubicBezTo>
                    <a:pt x="130" y="142"/>
                    <a:pt x="131" y="143"/>
                    <a:pt x="132" y="143"/>
                  </a:cubicBezTo>
                  <a:cubicBezTo>
                    <a:pt x="132" y="147"/>
                    <a:pt x="131" y="149"/>
                    <a:pt x="130" y="152"/>
                  </a:cubicBezTo>
                  <a:cubicBezTo>
                    <a:pt x="128" y="150"/>
                    <a:pt x="127" y="149"/>
                    <a:pt x="126" y="146"/>
                  </a:cubicBezTo>
                  <a:cubicBezTo>
                    <a:pt x="128" y="145"/>
                    <a:pt x="128" y="143"/>
                    <a:pt x="129" y="142"/>
                  </a:cubicBezTo>
                  <a:close/>
                  <a:moveTo>
                    <a:pt x="139" y="82"/>
                  </a:moveTo>
                  <a:cubicBezTo>
                    <a:pt x="144" y="88"/>
                    <a:pt x="147" y="96"/>
                    <a:pt x="148" y="105"/>
                  </a:cubicBezTo>
                  <a:cubicBezTo>
                    <a:pt x="145" y="105"/>
                    <a:pt x="145" y="107"/>
                    <a:pt x="143" y="108"/>
                  </a:cubicBezTo>
                  <a:cubicBezTo>
                    <a:pt x="142" y="106"/>
                    <a:pt x="142" y="103"/>
                    <a:pt x="143" y="102"/>
                  </a:cubicBezTo>
                  <a:cubicBezTo>
                    <a:pt x="139" y="97"/>
                    <a:pt x="142" y="88"/>
                    <a:pt x="139" y="82"/>
                  </a:cubicBezTo>
                  <a:close/>
                  <a:moveTo>
                    <a:pt x="139" y="70"/>
                  </a:moveTo>
                  <a:cubicBezTo>
                    <a:pt x="138" y="70"/>
                    <a:pt x="139" y="68"/>
                    <a:pt x="137" y="68"/>
                  </a:cubicBezTo>
                  <a:cubicBezTo>
                    <a:pt x="137" y="67"/>
                    <a:pt x="140" y="68"/>
                    <a:pt x="140" y="68"/>
                  </a:cubicBezTo>
                  <a:cubicBezTo>
                    <a:pt x="140" y="69"/>
                    <a:pt x="140" y="69"/>
                    <a:pt x="139" y="70"/>
                  </a:cubicBezTo>
                  <a:close/>
                  <a:moveTo>
                    <a:pt x="138" y="136"/>
                  </a:moveTo>
                  <a:cubicBezTo>
                    <a:pt x="139" y="136"/>
                    <a:pt x="139" y="138"/>
                    <a:pt x="140" y="138"/>
                  </a:cubicBezTo>
                  <a:cubicBezTo>
                    <a:pt x="139" y="139"/>
                    <a:pt x="139" y="141"/>
                    <a:pt x="137" y="139"/>
                  </a:cubicBezTo>
                  <a:cubicBezTo>
                    <a:pt x="137" y="138"/>
                    <a:pt x="139" y="138"/>
                    <a:pt x="138" y="136"/>
                  </a:cubicBezTo>
                  <a:close/>
                  <a:moveTo>
                    <a:pt x="140" y="127"/>
                  </a:moveTo>
                  <a:cubicBezTo>
                    <a:pt x="140" y="119"/>
                    <a:pt x="145" y="116"/>
                    <a:pt x="147" y="111"/>
                  </a:cubicBezTo>
                  <a:cubicBezTo>
                    <a:pt x="150" y="117"/>
                    <a:pt x="150" y="129"/>
                    <a:pt x="150" y="136"/>
                  </a:cubicBezTo>
                  <a:cubicBezTo>
                    <a:pt x="146" y="134"/>
                    <a:pt x="143" y="131"/>
                    <a:pt x="140" y="127"/>
                  </a:cubicBezTo>
                  <a:close/>
                  <a:moveTo>
                    <a:pt x="148" y="65"/>
                  </a:moveTo>
                  <a:cubicBezTo>
                    <a:pt x="152" y="71"/>
                    <a:pt x="153" y="76"/>
                    <a:pt x="153" y="84"/>
                  </a:cubicBezTo>
                  <a:cubicBezTo>
                    <a:pt x="154" y="103"/>
                    <a:pt x="159" y="124"/>
                    <a:pt x="156" y="142"/>
                  </a:cubicBezTo>
                  <a:cubicBezTo>
                    <a:pt x="152" y="142"/>
                    <a:pt x="156" y="138"/>
                    <a:pt x="153" y="137"/>
                  </a:cubicBezTo>
                  <a:cubicBezTo>
                    <a:pt x="154" y="123"/>
                    <a:pt x="153" y="105"/>
                    <a:pt x="149" y="92"/>
                  </a:cubicBezTo>
                  <a:cubicBezTo>
                    <a:pt x="147" y="85"/>
                    <a:pt x="142" y="80"/>
                    <a:pt x="141" y="75"/>
                  </a:cubicBezTo>
                  <a:cubicBezTo>
                    <a:pt x="143" y="71"/>
                    <a:pt x="146" y="68"/>
                    <a:pt x="147" y="65"/>
                  </a:cubicBezTo>
                  <a:cubicBezTo>
                    <a:pt x="148" y="65"/>
                    <a:pt x="148" y="65"/>
                    <a:pt x="148" y="65"/>
                  </a:cubicBezTo>
                  <a:close/>
                  <a:moveTo>
                    <a:pt x="94" y="14"/>
                  </a:moveTo>
                  <a:cubicBezTo>
                    <a:pt x="103" y="16"/>
                    <a:pt x="110" y="21"/>
                    <a:pt x="117" y="25"/>
                  </a:cubicBezTo>
                  <a:cubicBezTo>
                    <a:pt x="126" y="37"/>
                    <a:pt x="138" y="49"/>
                    <a:pt x="145" y="61"/>
                  </a:cubicBezTo>
                  <a:cubicBezTo>
                    <a:pt x="142" y="63"/>
                    <a:pt x="142" y="65"/>
                    <a:pt x="141" y="67"/>
                  </a:cubicBezTo>
                  <a:cubicBezTo>
                    <a:pt x="140" y="66"/>
                    <a:pt x="140" y="65"/>
                    <a:pt x="138" y="65"/>
                  </a:cubicBezTo>
                  <a:cubicBezTo>
                    <a:pt x="138" y="63"/>
                    <a:pt x="137" y="63"/>
                    <a:pt x="137" y="61"/>
                  </a:cubicBezTo>
                  <a:cubicBezTo>
                    <a:pt x="127" y="46"/>
                    <a:pt x="114" y="32"/>
                    <a:pt x="98" y="22"/>
                  </a:cubicBezTo>
                  <a:cubicBezTo>
                    <a:pt x="97" y="20"/>
                    <a:pt x="99" y="21"/>
                    <a:pt x="99" y="19"/>
                  </a:cubicBezTo>
                  <a:cubicBezTo>
                    <a:pt x="90" y="20"/>
                    <a:pt x="88" y="11"/>
                    <a:pt x="80" y="10"/>
                  </a:cubicBezTo>
                  <a:cubicBezTo>
                    <a:pt x="84" y="8"/>
                    <a:pt x="90" y="12"/>
                    <a:pt x="94" y="14"/>
                  </a:cubicBezTo>
                  <a:close/>
                  <a:moveTo>
                    <a:pt x="83" y="21"/>
                  </a:moveTo>
                  <a:cubicBezTo>
                    <a:pt x="80" y="23"/>
                    <a:pt x="78" y="33"/>
                    <a:pt x="72" y="31"/>
                  </a:cubicBezTo>
                  <a:cubicBezTo>
                    <a:pt x="74" y="28"/>
                    <a:pt x="76" y="26"/>
                    <a:pt x="78" y="23"/>
                  </a:cubicBezTo>
                  <a:cubicBezTo>
                    <a:pt x="74" y="19"/>
                    <a:pt x="71" y="26"/>
                    <a:pt x="68" y="26"/>
                  </a:cubicBezTo>
                  <a:cubicBezTo>
                    <a:pt x="67" y="25"/>
                    <a:pt x="67" y="24"/>
                    <a:pt x="66" y="24"/>
                  </a:cubicBezTo>
                  <a:cubicBezTo>
                    <a:pt x="68" y="16"/>
                    <a:pt x="78" y="15"/>
                    <a:pt x="83" y="21"/>
                  </a:cubicBezTo>
                  <a:close/>
                  <a:moveTo>
                    <a:pt x="71" y="10"/>
                  </a:moveTo>
                  <a:cubicBezTo>
                    <a:pt x="69" y="13"/>
                    <a:pt x="63" y="13"/>
                    <a:pt x="60" y="14"/>
                  </a:cubicBezTo>
                  <a:cubicBezTo>
                    <a:pt x="61" y="12"/>
                    <a:pt x="66" y="10"/>
                    <a:pt x="71" y="10"/>
                  </a:cubicBezTo>
                  <a:close/>
                  <a:moveTo>
                    <a:pt x="63" y="18"/>
                  </a:moveTo>
                  <a:cubicBezTo>
                    <a:pt x="62" y="22"/>
                    <a:pt x="57" y="23"/>
                    <a:pt x="58" y="28"/>
                  </a:cubicBezTo>
                  <a:cubicBezTo>
                    <a:pt x="51" y="27"/>
                    <a:pt x="51" y="38"/>
                    <a:pt x="46" y="41"/>
                  </a:cubicBezTo>
                  <a:cubicBezTo>
                    <a:pt x="44" y="42"/>
                    <a:pt x="44" y="40"/>
                    <a:pt x="43" y="40"/>
                  </a:cubicBezTo>
                  <a:cubicBezTo>
                    <a:pt x="47" y="30"/>
                    <a:pt x="56" y="25"/>
                    <a:pt x="63" y="18"/>
                  </a:cubicBezTo>
                  <a:close/>
                  <a:moveTo>
                    <a:pt x="49" y="23"/>
                  </a:moveTo>
                  <a:cubicBezTo>
                    <a:pt x="50" y="22"/>
                    <a:pt x="50" y="23"/>
                    <a:pt x="50" y="24"/>
                  </a:cubicBezTo>
                  <a:cubicBezTo>
                    <a:pt x="38" y="36"/>
                    <a:pt x="30" y="51"/>
                    <a:pt x="21" y="66"/>
                  </a:cubicBezTo>
                  <a:cubicBezTo>
                    <a:pt x="25" y="51"/>
                    <a:pt x="34" y="30"/>
                    <a:pt x="49" y="23"/>
                  </a:cubicBezTo>
                  <a:close/>
                  <a:moveTo>
                    <a:pt x="22" y="84"/>
                  </a:moveTo>
                  <a:cubicBezTo>
                    <a:pt x="23" y="87"/>
                    <a:pt x="20" y="90"/>
                    <a:pt x="19" y="92"/>
                  </a:cubicBezTo>
                  <a:cubicBezTo>
                    <a:pt x="17" y="93"/>
                    <a:pt x="16" y="90"/>
                    <a:pt x="15" y="91"/>
                  </a:cubicBezTo>
                  <a:cubicBezTo>
                    <a:pt x="14" y="87"/>
                    <a:pt x="16" y="85"/>
                    <a:pt x="17" y="80"/>
                  </a:cubicBezTo>
                  <a:cubicBezTo>
                    <a:pt x="18" y="81"/>
                    <a:pt x="19" y="86"/>
                    <a:pt x="22" y="84"/>
                  </a:cubicBezTo>
                  <a:close/>
                  <a:moveTo>
                    <a:pt x="17" y="97"/>
                  </a:moveTo>
                  <a:cubicBezTo>
                    <a:pt x="16" y="99"/>
                    <a:pt x="15" y="101"/>
                    <a:pt x="14" y="103"/>
                  </a:cubicBezTo>
                  <a:cubicBezTo>
                    <a:pt x="13" y="100"/>
                    <a:pt x="14" y="97"/>
                    <a:pt x="14" y="95"/>
                  </a:cubicBezTo>
                  <a:cubicBezTo>
                    <a:pt x="16" y="94"/>
                    <a:pt x="15" y="97"/>
                    <a:pt x="17" y="97"/>
                  </a:cubicBezTo>
                  <a:close/>
                  <a:moveTo>
                    <a:pt x="7" y="95"/>
                  </a:moveTo>
                  <a:cubicBezTo>
                    <a:pt x="6" y="81"/>
                    <a:pt x="10" y="67"/>
                    <a:pt x="15" y="58"/>
                  </a:cubicBezTo>
                  <a:cubicBezTo>
                    <a:pt x="14" y="69"/>
                    <a:pt x="9" y="83"/>
                    <a:pt x="7" y="95"/>
                  </a:cubicBezTo>
                  <a:close/>
                  <a:moveTo>
                    <a:pt x="12" y="111"/>
                  </a:moveTo>
                  <a:cubicBezTo>
                    <a:pt x="14" y="111"/>
                    <a:pt x="14" y="112"/>
                    <a:pt x="15" y="112"/>
                  </a:cubicBezTo>
                  <a:cubicBezTo>
                    <a:pt x="15" y="115"/>
                    <a:pt x="14" y="116"/>
                    <a:pt x="14" y="117"/>
                  </a:cubicBezTo>
                  <a:cubicBezTo>
                    <a:pt x="12" y="116"/>
                    <a:pt x="12" y="113"/>
                    <a:pt x="12" y="111"/>
                  </a:cubicBezTo>
                  <a:close/>
                  <a:moveTo>
                    <a:pt x="15" y="127"/>
                  </a:moveTo>
                  <a:cubicBezTo>
                    <a:pt x="16" y="128"/>
                    <a:pt x="17" y="129"/>
                    <a:pt x="18" y="129"/>
                  </a:cubicBezTo>
                  <a:cubicBezTo>
                    <a:pt x="18" y="132"/>
                    <a:pt x="16" y="133"/>
                    <a:pt x="15" y="135"/>
                  </a:cubicBezTo>
                  <a:cubicBezTo>
                    <a:pt x="14" y="133"/>
                    <a:pt x="14" y="129"/>
                    <a:pt x="15" y="127"/>
                  </a:cubicBezTo>
                  <a:close/>
                  <a:moveTo>
                    <a:pt x="18" y="143"/>
                  </a:moveTo>
                  <a:cubicBezTo>
                    <a:pt x="23" y="145"/>
                    <a:pt x="20" y="150"/>
                    <a:pt x="18" y="152"/>
                  </a:cubicBezTo>
                  <a:cubicBezTo>
                    <a:pt x="17" y="150"/>
                    <a:pt x="16" y="145"/>
                    <a:pt x="18" y="143"/>
                  </a:cubicBezTo>
                  <a:close/>
                  <a:moveTo>
                    <a:pt x="18" y="176"/>
                  </a:moveTo>
                  <a:cubicBezTo>
                    <a:pt x="22" y="179"/>
                    <a:pt x="22" y="186"/>
                    <a:pt x="24" y="191"/>
                  </a:cubicBezTo>
                  <a:cubicBezTo>
                    <a:pt x="21" y="187"/>
                    <a:pt x="19" y="182"/>
                    <a:pt x="18" y="176"/>
                  </a:cubicBezTo>
                  <a:close/>
                  <a:moveTo>
                    <a:pt x="21" y="160"/>
                  </a:moveTo>
                  <a:cubicBezTo>
                    <a:pt x="25" y="161"/>
                    <a:pt x="26" y="165"/>
                    <a:pt x="29" y="166"/>
                  </a:cubicBezTo>
                  <a:cubicBezTo>
                    <a:pt x="29" y="168"/>
                    <a:pt x="28" y="169"/>
                    <a:pt x="28" y="171"/>
                  </a:cubicBezTo>
                  <a:cubicBezTo>
                    <a:pt x="22" y="171"/>
                    <a:pt x="20" y="163"/>
                    <a:pt x="21" y="160"/>
                  </a:cubicBezTo>
                  <a:close/>
                  <a:moveTo>
                    <a:pt x="24" y="193"/>
                  </a:moveTo>
                  <a:cubicBezTo>
                    <a:pt x="29" y="199"/>
                    <a:pt x="33" y="206"/>
                    <a:pt x="39" y="210"/>
                  </a:cubicBezTo>
                  <a:cubicBezTo>
                    <a:pt x="31" y="208"/>
                    <a:pt x="27" y="200"/>
                    <a:pt x="24" y="193"/>
                  </a:cubicBezTo>
                  <a:close/>
                  <a:moveTo>
                    <a:pt x="41" y="183"/>
                  </a:moveTo>
                  <a:cubicBezTo>
                    <a:pt x="40" y="182"/>
                    <a:pt x="39" y="180"/>
                    <a:pt x="38" y="179"/>
                  </a:cubicBezTo>
                  <a:cubicBezTo>
                    <a:pt x="39" y="178"/>
                    <a:pt x="44" y="182"/>
                    <a:pt x="41" y="183"/>
                  </a:cubicBezTo>
                  <a:close/>
                  <a:moveTo>
                    <a:pt x="40" y="170"/>
                  </a:moveTo>
                  <a:cubicBezTo>
                    <a:pt x="42" y="170"/>
                    <a:pt x="45" y="173"/>
                    <a:pt x="46" y="175"/>
                  </a:cubicBezTo>
                  <a:cubicBezTo>
                    <a:pt x="44" y="176"/>
                    <a:pt x="41" y="172"/>
                    <a:pt x="40" y="170"/>
                  </a:cubicBezTo>
                  <a:close/>
                  <a:moveTo>
                    <a:pt x="48" y="189"/>
                  </a:moveTo>
                  <a:cubicBezTo>
                    <a:pt x="47" y="188"/>
                    <a:pt x="45" y="187"/>
                    <a:pt x="45" y="186"/>
                  </a:cubicBezTo>
                  <a:cubicBezTo>
                    <a:pt x="47" y="187"/>
                    <a:pt x="47" y="188"/>
                    <a:pt x="49" y="186"/>
                  </a:cubicBezTo>
                  <a:cubicBezTo>
                    <a:pt x="49" y="188"/>
                    <a:pt x="48" y="188"/>
                    <a:pt x="48" y="189"/>
                  </a:cubicBezTo>
                  <a:close/>
                  <a:moveTo>
                    <a:pt x="46" y="160"/>
                  </a:moveTo>
                  <a:cubicBezTo>
                    <a:pt x="46" y="159"/>
                    <a:pt x="47" y="158"/>
                    <a:pt x="46" y="157"/>
                  </a:cubicBezTo>
                  <a:cubicBezTo>
                    <a:pt x="49" y="159"/>
                    <a:pt x="52" y="161"/>
                    <a:pt x="54" y="164"/>
                  </a:cubicBezTo>
                  <a:cubicBezTo>
                    <a:pt x="52" y="165"/>
                    <a:pt x="52" y="167"/>
                    <a:pt x="50" y="166"/>
                  </a:cubicBezTo>
                  <a:cubicBezTo>
                    <a:pt x="50" y="163"/>
                    <a:pt x="48" y="161"/>
                    <a:pt x="46" y="160"/>
                  </a:cubicBezTo>
                  <a:close/>
                  <a:moveTo>
                    <a:pt x="63" y="215"/>
                  </a:moveTo>
                  <a:cubicBezTo>
                    <a:pt x="57" y="212"/>
                    <a:pt x="53" y="208"/>
                    <a:pt x="51" y="202"/>
                  </a:cubicBezTo>
                  <a:cubicBezTo>
                    <a:pt x="56" y="205"/>
                    <a:pt x="61" y="206"/>
                    <a:pt x="65" y="210"/>
                  </a:cubicBezTo>
                  <a:cubicBezTo>
                    <a:pt x="65" y="213"/>
                    <a:pt x="63" y="213"/>
                    <a:pt x="63" y="215"/>
                  </a:cubicBezTo>
                  <a:close/>
                  <a:moveTo>
                    <a:pt x="66" y="205"/>
                  </a:moveTo>
                  <a:cubicBezTo>
                    <a:pt x="65" y="205"/>
                    <a:pt x="65" y="203"/>
                    <a:pt x="64" y="203"/>
                  </a:cubicBezTo>
                  <a:cubicBezTo>
                    <a:pt x="64" y="203"/>
                    <a:pt x="65" y="203"/>
                    <a:pt x="65" y="203"/>
                  </a:cubicBezTo>
                  <a:cubicBezTo>
                    <a:pt x="66" y="203"/>
                    <a:pt x="65" y="203"/>
                    <a:pt x="65" y="202"/>
                  </a:cubicBezTo>
                  <a:cubicBezTo>
                    <a:pt x="67" y="201"/>
                    <a:pt x="67" y="204"/>
                    <a:pt x="66" y="205"/>
                  </a:cubicBezTo>
                  <a:close/>
                  <a:moveTo>
                    <a:pt x="67" y="178"/>
                  </a:moveTo>
                  <a:cubicBezTo>
                    <a:pt x="70" y="179"/>
                    <a:pt x="67" y="181"/>
                    <a:pt x="66" y="182"/>
                  </a:cubicBezTo>
                  <a:cubicBezTo>
                    <a:pt x="65" y="181"/>
                    <a:pt x="67" y="178"/>
                    <a:pt x="67" y="178"/>
                  </a:cubicBezTo>
                  <a:close/>
                  <a:moveTo>
                    <a:pt x="67" y="217"/>
                  </a:moveTo>
                  <a:cubicBezTo>
                    <a:pt x="67" y="214"/>
                    <a:pt x="68" y="214"/>
                    <a:pt x="68" y="212"/>
                  </a:cubicBezTo>
                  <a:cubicBezTo>
                    <a:pt x="70" y="212"/>
                    <a:pt x="70" y="217"/>
                    <a:pt x="67" y="217"/>
                  </a:cubicBezTo>
                  <a:close/>
                  <a:moveTo>
                    <a:pt x="68" y="171"/>
                  </a:moveTo>
                  <a:cubicBezTo>
                    <a:pt x="63" y="170"/>
                    <a:pt x="63" y="166"/>
                    <a:pt x="66" y="162"/>
                  </a:cubicBezTo>
                  <a:cubicBezTo>
                    <a:pt x="68" y="163"/>
                    <a:pt x="69" y="165"/>
                    <a:pt x="71" y="166"/>
                  </a:cubicBezTo>
                  <a:cubicBezTo>
                    <a:pt x="70" y="168"/>
                    <a:pt x="69" y="170"/>
                    <a:pt x="68" y="171"/>
                  </a:cubicBezTo>
                  <a:close/>
                  <a:moveTo>
                    <a:pt x="71" y="186"/>
                  </a:moveTo>
                  <a:cubicBezTo>
                    <a:pt x="70" y="184"/>
                    <a:pt x="70" y="184"/>
                    <a:pt x="71" y="182"/>
                  </a:cubicBezTo>
                  <a:cubicBezTo>
                    <a:pt x="72" y="182"/>
                    <a:pt x="72" y="183"/>
                    <a:pt x="73" y="183"/>
                  </a:cubicBezTo>
                  <a:cubicBezTo>
                    <a:pt x="72" y="184"/>
                    <a:pt x="72" y="186"/>
                    <a:pt x="71" y="186"/>
                  </a:cubicBezTo>
                  <a:close/>
                  <a:moveTo>
                    <a:pt x="73" y="202"/>
                  </a:moveTo>
                  <a:cubicBezTo>
                    <a:pt x="74" y="202"/>
                    <a:pt x="75" y="204"/>
                    <a:pt x="75" y="205"/>
                  </a:cubicBezTo>
                  <a:cubicBezTo>
                    <a:pt x="74" y="205"/>
                    <a:pt x="73" y="204"/>
                    <a:pt x="73" y="202"/>
                  </a:cubicBezTo>
                  <a:close/>
                  <a:moveTo>
                    <a:pt x="75" y="199"/>
                  </a:moveTo>
                  <a:cubicBezTo>
                    <a:pt x="75" y="198"/>
                    <a:pt x="75" y="198"/>
                    <a:pt x="75" y="197"/>
                  </a:cubicBezTo>
                  <a:cubicBezTo>
                    <a:pt x="77" y="198"/>
                    <a:pt x="79" y="199"/>
                    <a:pt x="77" y="200"/>
                  </a:cubicBezTo>
                  <a:cubicBezTo>
                    <a:pt x="75" y="201"/>
                    <a:pt x="76" y="199"/>
                    <a:pt x="75" y="199"/>
                  </a:cubicBezTo>
                  <a:close/>
                  <a:moveTo>
                    <a:pt x="80" y="216"/>
                  </a:moveTo>
                  <a:cubicBezTo>
                    <a:pt x="79" y="216"/>
                    <a:pt x="78" y="216"/>
                    <a:pt x="78" y="216"/>
                  </a:cubicBezTo>
                  <a:cubicBezTo>
                    <a:pt x="78" y="215"/>
                    <a:pt x="78" y="213"/>
                    <a:pt x="81" y="213"/>
                  </a:cubicBezTo>
                  <a:cubicBezTo>
                    <a:pt x="81" y="215"/>
                    <a:pt x="79" y="215"/>
                    <a:pt x="80" y="216"/>
                  </a:cubicBezTo>
                  <a:close/>
                  <a:moveTo>
                    <a:pt x="78" y="190"/>
                  </a:moveTo>
                  <a:cubicBezTo>
                    <a:pt x="80" y="189"/>
                    <a:pt x="79" y="192"/>
                    <a:pt x="81" y="192"/>
                  </a:cubicBezTo>
                  <a:cubicBezTo>
                    <a:pt x="80" y="194"/>
                    <a:pt x="78" y="192"/>
                    <a:pt x="78" y="190"/>
                  </a:cubicBezTo>
                  <a:close/>
                  <a:moveTo>
                    <a:pt x="81" y="185"/>
                  </a:moveTo>
                  <a:cubicBezTo>
                    <a:pt x="82" y="185"/>
                    <a:pt x="82" y="187"/>
                    <a:pt x="84" y="187"/>
                  </a:cubicBezTo>
                  <a:cubicBezTo>
                    <a:pt x="84" y="189"/>
                    <a:pt x="80" y="187"/>
                    <a:pt x="81" y="185"/>
                  </a:cubicBezTo>
                  <a:close/>
                  <a:moveTo>
                    <a:pt x="83" y="205"/>
                  </a:moveTo>
                  <a:cubicBezTo>
                    <a:pt x="85" y="204"/>
                    <a:pt x="86" y="207"/>
                    <a:pt x="85" y="208"/>
                  </a:cubicBezTo>
                  <a:cubicBezTo>
                    <a:pt x="83" y="208"/>
                    <a:pt x="82" y="207"/>
                    <a:pt x="83" y="205"/>
                  </a:cubicBezTo>
                  <a:close/>
                  <a:moveTo>
                    <a:pt x="83" y="222"/>
                  </a:moveTo>
                  <a:cubicBezTo>
                    <a:pt x="84" y="219"/>
                    <a:pt x="88" y="221"/>
                    <a:pt x="88" y="222"/>
                  </a:cubicBezTo>
                  <a:cubicBezTo>
                    <a:pt x="88" y="224"/>
                    <a:pt x="84" y="223"/>
                    <a:pt x="83" y="222"/>
                  </a:cubicBezTo>
                  <a:close/>
                  <a:moveTo>
                    <a:pt x="103" y="228"/>
                  </a:moveTo>
                  <a:cubicBezTo>
                    <a:pt x="100" y="228"/>
                    <a:pt x="94" y="230"/>
                    <a:pt x="89" y="229"/>
                  </a:cubicBezTo>
                  <a:cubicBezTo>
                    <a:pt x="93" y="225"/>
                    <a:pt x="99" y="226"/>
                    <a:pt x="105" y="223"/>
                  </a:cubicBezTo>
                  <a:cubicBezTo>
                    <a:pt x="104" y="225"/>
                    <a:pt x="105" y="226"/>
                    <a:pt x="103" y="228"/>
                  </a:cubicBezTo>
                  <a:close/>
                  <a:moveTo>
                    <a:pt x="102" y="182"/>
                  </a:moveTo>
                  <a:cubicBezTo>
                    <a:pt x="102" y="181"/>
                    <a:pt x="102" y="180"/>
                    <a:pt x="102" y="179"/>
                  </a:cubicBezTo>
                  <a:cubicBezTo>
                    <a:pt x="105" y="178"/>
                    <a:pt x="104" y="177"/>
                    <a:pt x="105" y="175"/>
                  </a:cubicBezTo>
                  <a:cubicBezTo>
                    <a:pt x="108" y="177"/>
                    <a:pt x="104" y="182"/>
                    <a:pt x="102" y="182"/>
                  </a:cubicBezTo>
                  <a:close/>
                  <a:moveTo>
                    <a:pt x="108" y="162"/>
                  </a:moveTo>
                  <a:cubicBezTo>
                    <a:pt x="110" y="164"/>
                    <a:pt x="107" y="167"/>
                    <a:pt x="106" y="169"/>
                  </a:cubicBezTo>
                  <a:cubicBezTo>
                    <a:pt x="104" y="167"/>
                    <a:pt x="107" y="164"/>
                    <a:pt x="108" y="162"/>
                  </a:cubicBezTo>
                  <a:close/>
                  <a:moveTo>
                    <a:pt x="107" y="206"/>
                  </a:moveTo>
                  <a:cubicBezTo>
                    <a:pt x="107" y="204"/>
                    <a:pt x="108" y="204"/>
                    <a:pt x="109" y="202"/>
                  </a:cubicBezTo>
                  <a:cubicBezTo>
                    <a:pt x="110" y="203"/>
                    <a:pt x="111" y="203"/>
                    <a:pt x="112" y="205"/>
                  </a:cubicBezTo>
                  <a:cubicBezTo>
                    <a:pt x="110" y="205"/>
                    <a:pt x="109" y="206"/>
                    <a:pt x="107" y="206"/>
                  </a:cubicBezTo>
                  <a:close/>
                  <a:moveTo>
                    <a:pt x="112" y="224"/>
                  </a:moveTo>
                  <a:cubicBezTo>
                    <a:pt x="110" y="223"/>
                    <a:pt x="111" y="220"/>
                    <a:pt x="112" y="219"/>
                  </a:cubicBezTo>
                  <a:cubicBezTo>
                    <a:pt x="114" y="218"/>
                    <a:pt x="112" y="222"/>
                    <a:pt x="114" y="222"/>
                  </a:cubicBezTo>
                  <a:cubicBezTo>
                    <a:pt x="114" y="223"/>
                    <a:pt x="112" y="222"/>
                    <a:pt x="112" y="224"/>
                  </a:cubicBezTo>
                  <a:close/>
                  <a:moveTo>
                    <a:pt x="117" y="216"/>
                  </a:moveTo>
                  <a:cubicBezTo>
                    <a:pt x="119" y="215"/>
                    <a:pt x="121" y="214"/>
                    <a:pt x="122" y="213"/>
                  </a:cubicBezTo>
                  <a:cubicBezTo>
                    <a:pt x="125" y="214"/>
                    <a:pt x="117" y="221"/>
                    <a:pt x="117" y="216"/>
                  </a:cubicBezTo>
                  <a:close/>
                  <a:moveTo>
                    <a:pt x="122" y="189"/>
                  </a:moveTo>
                  <a:cubicBezTo>
                    <a:pt x="118" y="190"/>
                    <a:pt x="117" y="186"/>
                    <a:pt x="119" y="184"/>
                  </a:cubicBezTo>
                  <a:cubicBezTo>
                    <a:pt x="121" y="185"/>
                    <a:pt x="122" y="186"/>
                    <a:pt x="123" y="187"/>
                  </a:cubicBezTo>
                  <a:cubicBezTo>
                    <a:pt x="123" y="188"/>
                    <a:pt x="121" y="188"/>
                    <a:pt x="122" y="189"/>
                  </a:cubicBezTo>
                  <a:close/>
                  <a:moveTo>
                    <a:pt x="125" y="183"/>
                  </a:moveTo>
                  <a:cubicBezTo>
                    <a:pt x="124" y="182"/>
                    <a:pt x="123" y="181"/>
                    <a:pt x="121" y="182"/>
                  </a:cubicBezTo>
                  <a:cubicBezTo>
                    <a:pt x="121" y="179"/>
                    <a:pt x="123" y="178"/>
                    <a:pt x="124" y="176"/>
                  </a:cubicBezTo>
                  <a:cubicBezTo>
                    <a:pt x="125" y="177"/>
                    <a:pt x="125" y="179"/>
                    <a:pt x="127" y="179"/>
                  </a:cubicBezTo>
                  <a:cubicBezTo>
                    <a:pt x="127" y="180"/>
                    <a:pt x="126" y="181"/>
                    <a:pt x="125" y="183"/>
                  </a:cubicBezTo>
                  <a:close/>
                  <a:moveTo>
                    <a:pt x="128" y="177"/>
                  </a:moveTo>
                  <a:cubicBezTo>
                    <a:pt x="127" y="177"/>
                    <a:pt x="127" y="175"/>
                    <a:pt x="125" y="175"/>
                  </a:cubicBezTo>
                  <a:cubicBezTo>
                    <a:pt x="125" y="175"/>
                    <a:pt x="126" y="174"/>
                    <a:pt x="126" y="173"/>
                  </a:cubicBezTo>
                  <a:cubicBezTo>
                    <a:pt x="126" y="173"/>
                    <a:pt x="127" y="173"/>
                    <a:pt x="127" y="173"/>
                  </a:cubicBezTo>
                  <a:cubicBezTo>
                    <a:pt x="127" y="176"/>
                    <a:pt x="130" y="176"/>
                    <a:pt x="128" y="177"/>
                  </a:cubicBezTo>
                  <a:close/>
                  <a:moveTo>
                    <a:pt x="134" y="163"/>
                  </a:moveTo>
                  <a:cubicBezTo>
                    <a:pt x="134" y="164"/>
                    <a:pt x="134" y="164"/>
                    <a:pt x="135" y="165"/>
                  </a:cubicBezTo>
                  <a:cubicBezTo>
                    <a:pt x="134" y="168"/>
                    <a:pt x="133" y="169"/>
                    <a:pt x="132" y="172"/>
                  </a:cubicBezTo>
                  <a:cubicBezTo>
                    <a:pt x="130" y="172"/>
                    <a:pt x="130" y="170"/>
                    <a:pt x="129" y="170"/>
                  </a:cubicBezTo>
                  <a:cubicBezTo>
                    <a:pt x="130" y="168"/>
                    <a:pt x="130" y="164"/>
                    <a:pt x="134" y="163"/>
                  </a:cubicBezTo>
                  <a:close/>
                  <a:moveTo>
                    <a:pt x="133" y="172"/>
                  </a:moveTo>
                  <a:cubicBezTo>
                    <a:pt x="133" y="170"/>
                    <a:pt x="134" y="170"/>
                    <a:pt x="135" y="169"/>
                  </a:cubicBezTo>
                  <a:cubicBezTo>
                    <a:pt x="136" y="170"/>
                    <a:pt x="136" y="173"/>
                    <a:pt x="133" y="172"/>
                  </a:cubicBezTo>
                  <a:close/>
                  <a:moveTo>
                    <a:pt x="135" y="190"/>
                  </a:moveTo>
                  <a:cubicBezTo>
                    <a:pt x="133" y="190"/>
                    <a:pt x="134" y="186"/>
                    <a:pt x="132" y="186"/>
                  </a:cubicBezTo>
                  <a:cubicBezTo>
                    <a:pt x="133" y="182"/>
                    <a:pt x="135" y="187"/>
                    <a:pt x="136" y="186"/>
                  </a:cubicBezTo>
                  <a:cubicBezTo>
                    <a:pt x="138" y="187"/>
                    <a:pt x="136" y="189"/>
                    <a:pt x="135" y="190"/>
                  </a:cubicBezTo>
                  <a:close/>
                  <a:moveTo>
                    <a:pt x="142" y="181"/>
                  </a:moveTo>
                  <a:cubicBezTo>
                    <a:pt x="139" y="181"/>
                    <a:pt x="138" y="179"/>
                    <a:pt x="137" y="176"/>
                  </a:cubicBezTo>
                  <a:cubicBezTo>
                    <a:pt x="140" y="170"/>
                    <a:pt x="143" y="165"/>
                    <a:pt x="146" y="159"/>
                  </a:cubicBezTo>
                  <a:cubicBezTo>
                    <a:pt x="149" y="166"/>
                    <a:pt x="145" y="176"/>
                    <a:pt x="142" y="18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" name="Freeform 9"/>
            <p:cNvSpPr>
              <a:spLocks noEditPoints="1"/>
            </p:cNvSpPr>
            <p:nvPr/>
          </p:nvSpPr>
          <p:spPr bwMode="auto">
            <a:xfrm>
              <a:off x="4538663" y="3314700"/>
              <a:ext cx="1046163" cy="1662113"/>
            </a:xfrm>
            <a:custGeom>
              <a:avLst/>
              <a:gdLst>
                <a:gd name="T0" fmla="*/ 27 w 484"/>
                <a:gd name="T1" fmla="*/ 411 h 773"/>
                <a:gd name="T2" fmla="*/ 98 w 484"/>
                <a:gd name="T3" fmla="*/ 753 h 773"/>
                <a:gd name="T4" fmla="*/ 174 w 484"/>
                <a:gd name="T5" fmla="*/ 743 h 773"/>
                <a:gd name="T6" fmla="*/ 218 w 484"/>
                <a:gd name="T7" fmla="*/ 369 h 773"/>
                <a:gd name="T8" fmla="*/ 50 w 484"/>
                <a:gd name="T9" fmla="*/ 385 h 773"/>
                <a:gd name="T10" fmla="*/ 90 w 484"/>
                <a:gd name="T11" fmla="*/ 750 h 773"/>
                <a:gd name="T12" fmla="*/ 220 w 484"/>
                <a:gd name="T13" fmla="*/ 41 h 773"/>
                <a:gd name="T14" fmla="*/ 181 w 484"/>
                <a:gd name="T15" fmla="*/ 403 h 773"/>
                <a:gd name="T16" fmla="*/ 75 w 484"/>
                <a:gd name="T17" fmla="*/ 547 h 773"/>
                <a:gd name="T18" fmla="*/ 174 w 484"/>
                <a:gd name="T19" fmla="*/ 70 h 773"/>
                <a:gd name="T20" fmla="*/ 212 w 484"/>
                <a:gd name="T21" fmla="*/ 564 h 773"/>
                <a:gd name="T22" fmla="*/ 205 w 484"/>
                <a:gd name="T23" fmla="*/ 140 h 773"/>
                <a:gd name="T24" fmla="*/ 210 w 484"/>
                <a:gd name="T25" fmla="*/ 518 h 773"/>
                <a:gd name="T26" fmla="*/ 196 w 484"/>
                <a:gd name="T27" fmla="*/ 156 h 773"/>
                <a:gd name="T28" fmla="*/ 188 w 484"/>
                <a:gd name="T29" fmla="*/ 284 h 773"/>
                <a:gd name="T30" fmla="*/ 197 w 484"/>
                <a:gd name="T31" fmla="*/ 418 h 773"/>
                <a:gd name="T32" fmla="*/ 183 w 484"/>
                <a:gd name="T33" fmla="*/ 120 h 773"/>
                <a:gd name="T34" fmla="*/ 185 w 484"/>
                <a:gd name="T35" fmla="*/ 354 h 773"/>
                <a:gd name="T36" fmla="*/ 204 w 484"/>
                <a:gd name="T37" fmla="*/ 557 h 773"/>
                <a:gd name="T38" fmla="*/ 204 w 484"/>
                <a:gd name="T39" fmla="*/ 30 h 773"/>
                <a:gd name="T40" fmla="*/ 102 w 484"/>
                <a:gd name="T41" fmla="*/ 89 h 773"/>
                <a:gd name="T42" fmla="*/ 99 w 484"/>
                <a:gd name="T43" fmla="*/ 355 h 773"/>
                <a:gd name="T44" fmla="*/ 106 w 484"/>
                <a:gd name="T45" fmla="*/ 192 h 773"/>
                <a:gd name="T46" fmla="*/ 148 w 484"/>
                <a:gd name="T47" fmla="*/ 179 h 773"/>
                <a:gd name="T48" fmla="*/ 118 w 484"/>
                <a:gd name="T49" fmla="*/ 218 h 773"/>
                <a:gd name="T50" fmla="*/ 124 w 484"/>
                <a:gd name="T51" fmla="*/ 174 h 773"/>
                <a:gd name="T52" fmla="*/ 144 w 484"/>
                <a:gd name="T53" fmla="*/ 152 h 773"/>
                <a:gd name="T54" fmla="*/ 149 w 484"/>
                <a:gd name="T55" fmla="*/ 146 h 773"/>
                <a:gd name="T56" fmla="*/ 115 w 484"/>
                <a:gd name="T57" fmla="*/ 184 h 773"/>
                <a:gd name="T58" fmla="*/ 122 w 484"/>
                <a:gd name="T59" fmla="*/ 242 h 773"/>
                <a:gd name="T60" fmla="*/ 161 w 484"/>
                <a:gd name="T61" fmla="*/ 212 h 773"/>
                <a:gd name="T62" fmla="*/ 161 w 484"/>
                <a:gd name="T63" fmla="*/ 110 h 773"/>
                <a:gd name="T64" fmla="*/ 93 w 484"/>
                <a:gd name="T65" fmla="*/ 116 h 773"/>
                <a:gd name="T66" fmla="*/ 97 w 484"/>
                <a:gd name="T67" fmla="*/ 233 h 773"/>
                <a:gd name="T68" fmla="*/ 112 w 484"/>
                <a:gd name="T69" fmla="*/ 292 h 773"/>
                <a:gd name="T70" fmla="*/ 158 w 484"/>
                <a:gd name="T71" fmla="*/ 260 h 773"/>
                <a:gd name="T72" fmla="*/ 131 w 484"/>
                <a:gd name="T73" fmla="*/ 100 h 773"/>
                <a:gd name="T74" fmla="*/ 84 w 484"/>
                <a:gd name="T75" fmla="*/ 138 h 773"/>
                <a:gd name="T76" fmla="*/ 90 w 484"/>
                <a:gd name="T77" fmla="*/ 416 h 773"/>
                <a:gd name="T78" fmla="*/ 107 w 484"/>
                <a:gd name="T79" fmla="*/ 361 h 773"/>
                <a:gd name="T80" fmla="*/ 123 w 484"/>
                <a:gd name="T81" fmla="*/ 308 h 773"/>
                <a:gd name="T82" fmla="*/ 168 w 484"/>
                <a:gd name="T83" fmla="*/ 216 h 773"/>
                <a:gd name="T84" fmla="*/ 134 w 484"/>
                <a:gd name="T85" fmla="*/ 79 h 773"/>
                <a:gd name="T86" fmla="*/ 72 w 484"/>
                <a:gd name="T87" fmla="*/ 52 h 773"/>
                <a:gd name="T88" fmla="*/ 91 w 484"/>
                <a:gd name="T89" fmla="*/ 282 h 773"/>
                <a:gd name="T90" fmla="*/ 86 w 484"/>
                <a:gd name="T91" fmla="*/ 541 h 773"/>
                <a:gd name="T92" fmla="*/ 118 w 484"/>
                <a:gd name="T93" fmla="*/ 361 h 773"/>
                <a:gd name="T94" fmla="*/ 159 w 484"/>
                <a:gd name="T95" fmla="*/ 327 h 773"/>
                <a:gd name="T96" fmla="*/ 186 w 484"/>
                <a:gd name="T97" fmla="*/ 436 h 773"/>
                <a:gd name="T98" fmla="*/ 206 w 484"/>
                <a:gd name="T99" fmla="*/ 45 h 773"/>
                <a:gd name="T100" fmla="*/ 158 w 484"/>
                <a:gd name="T101" fmla="*/ 32 h 773"/>
                <a:gd name="T102" fmla="*/ 93 w 484"/>
                <a:gd name="T103" fmla="*/ 25 h 773"/>
                <a:gd name="T104" fmla="*/ 69 w 484"/>
                <a:gd name="T105" fmla="*/ 138 h 773"/>
                <a:gd name="T106" fmla="*/ 67 w 484"/>
                <a:gd name="T107" fmla="*/ 607 h 773"/>
                <a:gd name="T108" fmla="*/ 76 w 484"/>
                <a:gd name="T109" fmla="*/ 745 h 773"/>
                <a:gd name="T110" fmla="*/ 104 w 484"/>
                <a:gd name="T111" fmla="*/ 489 h 773"/>
                <a:gd name="T112" fmla="*/ 142 w 484"/>
                <a:gd name="T113" fmla="*/ 353 h 773"/>
                <a:gd name="T114" fmla="*/ 189 w 484"/>
                <a:gd name="T115" fmla="*/ 510 h 773"/>
                <a:gd name="T116" fmla="*/ 216 w 484"/>
                <a:gd name="T117" fmla="*/ 713 h 773"/>
                <a:gd name="T118" fmla="*/ 216 w 484"/>
                <a:gd name="T119" fmla="*/ 721 h 773"/>
                <a:gd name="T120" fmla="*/ 238 w 484"/>
                <a:gd name="T121" fmla="*/ 73 h 773"/>
                <a:gd name="T122" fmla="*/ 422 w 484"/>
                <a:gd name="T123" fmla="*/ 301 h 7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84" h="773">
                  <a:moveTo>
                    <a:pt x="472" y="325"/>
                  </a:moveTo>
                  <a:cubicBezTo>
                    <a:pt x="473" y="322"/>
                    <a:pt x="470" y="321"/>
                    <a:pt x="472" y="319"/>
                  </a:cubicBezTo>
                  <a:cubicBezTo>
                    <a:pt x="469" y="319"/>
                    <a:pt x="470" y="315"/>
                    <a:pt x="468" y="313"/>
                  </a:cubicBezTo>
                  <a:cubicBezTo>
                    <a:pt x="467" y="312"/>
                    <a:pt x="464" y="311"/>
                    <a:pt x="463" y="310"/>
                  </a:cubicBezTo>
                  <a:cubicBezTo>
                    <a:pt x="462" y="309"/>
                    <a:pt x="461" y="306"/>
                    <a:pt x="459" y="305"/>
                  </a:cubicBezTo>
                  <a:cubicBezTo>
                    <a:pt x="453" y="298"/>
                    <a:pt x="450" y="291"/>
                    <a:pt x="448" y="284"/>
                  </a:cubicBezTo>
                  <a:cubicBezTo>
                    <a:pt x="434" y="289"/>
                    <a:pt x="412" y="267"/>
                    <a:pt x="400" y="276"/>
                  </a:cubicBezTo>
                  <a:cubicBezTo>
                    <a:pt x="399" y="278"/>
                    <a:pt x="400" y="279"/>
                    <a:pt x="399" y="282"/>
                  </a:cubicBezTo>
                  <a:cubicBezTo>
                    <a:pt x="400" y="283"/>
                    <a:pt x="403" y="282"/>
                    <a:pt x="404" y="283"/>
                  </a:cubicBezTo>
                  <a:cubicBezTo>
                    <a:pt x="402" y="285"/>
                    <a:pt x="400" y="288"/>
                    <a:pt x="397" y="289"/>
                  </a:cubicBezTo>
                  <a:cubicBezTo>
                    <a:pt x="396" y="285"/>
                    <a:pt x="398" y="284"/>
                    <a:pt x="397" y="280"/>
                  </a:cubicBezTo>
                  <a:cubicBezTo>
                    <a:pt x="393" y="278"/>
                    <a:pt x="391" y="281"/>
                    <a:pt x="390" y="283"/>
                  </a:cubicBezTo>
                  <a:cubicBezTo>
                    <a:pt x="389" y="282"/>
                    <a:pt x="388" y="282"/>
                    <a:pt x="386" y="282"/>
                  </a:cubicBezTo>
                  <a:cubicBezTo>
                    <a:pt x="385" y="280"/>
                    <a:pt x="387" y="279"/>
                    <a:pt x="387" y="276"/>
                  </a:cubicBezTo>
                  <a:cubicBezTo>
                    <a:pt x="385" y="276"/>
                    <a:pt x="383" y="276"/>
                    <a:pt x="381" y="276"/>
                  </a:cubicBezTo>
                  <a:cubicBezTo>
                    <a:pt x="365" y="266"/>
                    <a:pt x="349" y="255"/>
                    <a:pt x="337" y="240"/>
                  </a:cubicBezTo>
                  <a:cubicBezTo>
                    <a:pt x="331" y="233"/>
                    <a:pt x="329" y="224"/>
                    <a:pt x="321" y="219"/>
                  </a:cubicBezTo>
                  <a:cubicBezTo>
                    <a:pt x="319" y="219"/>
                    <a:pt x="318" y="221"/>
                    <a:pt x="317" y="220"/>
                  </a:cubicBezTo>
                  <a:cubicBezTo>
                    <a:pt x="291" y="157"/>
                    <a:pt x="263" y="99"/>
                    <a:pt x="242" y="36"/>
                  </a:cubicBezTo>
                  <a:cubicBezTo>
                    <a:pt x="243" y="34"/>
                    <a:pt x="242" y="34"/>
                    <a:pt x="242" y="32"/>
                  </a:cubicBezTo>
                  <a:cubicBezTo>
                    <a:pt x="240" y="30"/>
                    <a:pt x="237" y="28"/>
                    <a:pt x="234" y="29"/>
                  </a:cubicBezTo>
                  <a:cubicBezTo>
                    <a:pt x="236" y="35"/>
                    <a:pt x="235" y="43"/>
                    <a:pt x="235" y="46"/>
                  </a:cubicBezTo>
                  <a:cubicBezTo>
                    <a:pt x="235" y="46"/>
                    <a:pt x="234" y="46"/>
                    <a:pt x="234" y="46"/>
                  </a:cubicBezTo>
                  <a:cubicBezTo>
                    <a:pt x="233" y="31"/>
                    <a:pt x="231" y="20"/>
                    <a:pt x="229" y="5"/>
                  </a:cubicBezTo>
                  <a:cubicBezTo>
                    <a:pt x="228" y="5"/>
                    <a:pt x="225" y="5"/>
                    <a:pt x="225" y="6"/>
                  </a:cubicBezTo>
                  <a:cubicBezTo>
                    <a:pt x="225" y="11"/>
                    <a:pt x="226" y="14"/>
                    <a:pt x="223" y="17"/>
                  </a:cubicBezTo>
                  <a:cubicBezTo>
                    <a:pt x="220" y="13"/>
                    <a:pt x="219" y="7"/>
                    <a:pt x="213" y="5"/>
                  </a:cubicBezTo>
                  <a:cubicBezTo>
                    <a:pt x="211" y="6"/>
                    <a:pt x="213" y="10"/>
                    <a:pt x="211" y="11"/>
                  </a:cubicBezTo>
                  <a:cubicBezTo>
                    <a:pt x="196" y="13"/>
                    <a:pt x="186" y="17"/>
                    <a:pt x="175" y="22"/>
                  </a:cubicBezTo>
                  <a:cubicBezTo>
                    <a:pt x="171" y="19"/>
                    <a:pt x="163" y="20"/>
                    <a:pt x="159" y="21"/>
                  </a:cubicBezTo>
                  <a:cubicBezTo>
                    <a:pt x="153" y="28"/>
                    <a:pt x="138" y="22"/>
                    <a:pt x="129" y="22"/>
                  </a:cubicBezTo>
                  <a:cubicBezTo>
                    <a:pt x="116" y="17"/>
                    <a:pt x="100" y="16"/>
                    <a:pt x="87" y="10"/>
                  </a:cubicBezTo>
                  <a:cubicBezTo>
                    <a:pt x="83" y="8"/>
                    <a:pt x="79" y="5"/>
                    <a:pt x="74" y="5"/>
                  </a:cubicBezTo>
                  <a:cubicBezTo>
                    <a:pt x="73" y="3"/>
                    <a:pt x="71" y="2"/>
                    <a:pt x="71" y="0"/>
                  </a:cubicBezTo>
                  <a:cubicBezTo>
                    <a:pt x="63" y="0"/>
                    <a:pt x="63" y="8"/>
                    <a:pt x="58" y="12"/>
                  </a:cubicBezTo>
                  <a:cubicBezTo>
                    <a:pt x="56" y="12"/>
                    <a:pt x="56" y="12"/>
                    <a:pt x="54" y="12"/>
                  </a:cubicBezTo>
                  <a:cubicBezTo>
                    <a:pt x="44" y="43"/>
                    <a:pt x="41" y="80"/>
                    <a:pt x="31" y="109"/>
                  </a:cubicBezTo>
                  <a:cubicBezTo>
                    <a:pt x="26" y="150"/>
                    <a:pt x="9" y="184"/>
                    <a:pt x="6" y="230"/>
                  </a:cubicBezTo>
                  <a:cubicBezTo>
                    <a:pt x="4" y="228"/>
                    <a:pt x="2" y="229"/>
                    <a:pt x="0" y="231"/>
                  </a:cubicBezTo>
                  <a:cubicBezTo>
                    <a:pt x="7" y="259"/>
                    <a:pt x="7" y="289"/>
                    <a:pt x="16" y="316"/>
                  </a:cubicBezTo>
                  <a:cubicBezTo>
                    <a:pt x="17" y="316"/>
                    <a:pt x="18" y="316"/>
                    <a:pt x="19" y="317"/>
                  </a:cubicBezTo>
                  <a:cubicBezTo>
                    <a:pt x="24" y="336"/>
                    <a:pt x="29" y="352"/>
                    <a:pt x="26" y="373"/>
                  </a:cubicBezTo>
                  <a:cubicBezTo>
                    <a:pt x="25" y="384"/>
                    <a:pt x="22" y="394"/>
                    <a:pt x="20" y="407"/>
                  </a:cubicBezTo>
                  <a:cubicBezTo>
                    <a:pt x="20" y="410"/>
                    <a:pt x="17" y="416"/>
                    <a:pt x="22" y="418"/>
                  </a:cubicBezTo>
                  <a:cubicBezTo>
                    <a:pt x="25" y="417"/>
                    <a:pt x="25" y="412"/>
                    <a:pt x="27" y="411"/>
                  </a:cubicBezTo>
                  <a:cubicBezTo>
                    <a:pt x="30" y="427"/>
                    <a:pt x="27" y="451"/>
                    <a:pt x="33" y="473"/>
                  </a:cubicBezTo>
                  <a:cubicBezTo>
                    <a:pt x="36" y="475"/>
                    <a:pt x="39" y="473"/>
                    <a:pt x="40" y="476"/>
                  </a:cubicBezTo>
                  <a:cubicBezTo>
                    <a:pt x="41" y="470"/>
                    <a:pt x="42" y="469"/>
                    <a:pt x="43" y="462"/>
                  </a:cubicBezTo>
                  <a:cubicBezTo>
                    <a:pt x="52" y="448"/>
                    <a:pt x="47" y="423"/>
                    <a:pt x="55" y="409"/>
                  </a:cubicBezTo>
                  <a:cubicBezTo>
                    <a:pt x="52" y="405"/>
                    <a:pt x="53" y="402"/>
                    <a:pt x="51" y="398"/>
                  </a:cubicBezTo>
                  <a:cubicBezTo>
                    <a:pt x="52" y="396"/>
                    <a:pt x="54" y="398"/>
                    <a:pt x="54" y="397"/>
                  </a:cubicBezTo>
                  <a:cubicBezTo>
                    <a:pt x="53" y="392"/>
                    <a:pt x="57" y="384"/>
                    <a:pt x="56" y="379"/>
                  </a:cubicBezTo>
                  <a:cubicBezTo>
                    <a:pt x="55" y="370"/>
                    <a:pt x="38" y="356"/>
                    <a:pt x="44" y="345"/>
                  </a:cubicBezTo>
                  <a:cubicBezTo>
                    <a:pt x="41" y="340"/>
                    <a:pt x="41" y="333"/>
                    <a:pt x="40" y="327"/>
                  </a:cubicBezTo>
                  <a:cubicBezTo>
                    <a:pt x="35" y="299"/>
                    <a:pt x="29" y="269"/>
                    <a:pt x="24" y="241"/>
                  </a:cubicBezTo>
                  <a:cubicBezTo>
                    <a:pt x="22" y="232"/>
                    <a:pt x="21" y="224"/>
                    <a:pt x="24" y="216"/>
                  </a:cubicBezTo>
                  <a:cubicBezTo>
                    <a:pt x="23" y="208"/>
                    <a:pt x="27" y="201"/>
                    <a:pt x="29" y="195"/>
                  </a:cubicBezTo>
                  <a:cubicBezTo>
                    <a:pt x="36" y="169"/>
                    <a:pt x="42" y="145"/>
                    <a:pt x="52" y="120"/>
                  </a:cubicBezTo>
                  <a:cubicBezTo>
                    <a:pt x="53" y="118"/>
                    <a:pt x="52" y="115"/>
                    <a:pt x="54" y="114"/>
                  </a:cubicBezTo>
                  <a:cubicBezTo>
                    <a:pt x="56" y="120"/>
                    <a:pt x="55" y="133"/>
                    <a:pt x="58" y="137"/>
                  </a:cubicBezTo>
                  <a:cubicBezTo>
                    <a:pt x="62" y="179"/>
                    <a:pt x="74" y="226"/>
                    <a:pt x="77" y="271"/>
                  </a:cubicBezTo>
                  <a:cubicBezTo>
                    <a:pt x="76" y="269"/>
                    <a:pt x="74" y="269"/>
                    <a:pt x="73" y="270"/>
                  </a:cubicBezTo>
                  <a:cubicBezTo>
                    <a:pt x="73" y="309"/>
                    <a:pt x="73" y="354"/>
                    <a:pt x="71" y="396"/>
                  </a:cubicBezTo>
                  <a:cubicBezTo>
                    <a:pt x="69" y="433"/>
                    <a:pt x="70" y="475"/>
                    <a:pt x="67" y="512"/>
                  </a:cubicBezTo>
                  <a:cubicBezTo>
                    <a:pt x="64" y="542"/>
                    <a:pt x="61" y="572"/>
                    <a:pt x="58" y="599"/>
                  </a:cubicBezTo>
                  <a:cubicBezTo>
                    <a:pt x="62" y="603"/>
                    <a:pt x="58" y="610"/>
                    <a:pt x="60" y="615"/>
                  </a:cubicBezTo>
                  <a:cubicBezTo>
                    <a:pt x="59" y="619"/>
                    <a:pt x="57" y="623"/>
                    <a:pt x="56" y="627"/>
                  </a:cubicBezTo>
                  <a:cubicBezTo>
                    <a:pt x="55" y="632"/>
                    <a:pt x="57" y="637"/>
                    <a:pt x="53" y="641"/>
                  </a:cubicBezTo>
                  <a:cubicBezTo>
                    <a:pt x="53" y="636"/>
                    <a:pt x="56" y="627"/>
                    <a:pt x="54" y="624"/>
                  </a:cubicBezTo>
                  <a:cubicBezTo>
                    <a:pt x="51" y="629"/>
                    <a:pt x="50" y="637"/>
                    <a:pt x="48" y="646"/>
                  </a:cubicBezTo>
                  <a:cubicBezTo>
                    <a:pt x="53" y="652"/>
                    <a:pt x="57" y="644"/>
                    <a:pt x="60" y="643"/>
                  </a:cubicBezTo>
                  <a:cubicBezTo>
                    <a:pt x="58" y="659"/>
                    <a:pt x="50" y="671"/>
                    <a:pt x="51" y="684"/>
                  </a:cubicBezTo>
                  <a:cubicBezTo>
                    <a:pt x="52" y="685"/>
                    <a:pt x="55" y="685"/>
                    <a:pt x="55" y="687"/>
                  </a:cubicBezTo>
                  <a:cubicBezTo>
                    <a:pt x="52" y="692"/>
                    <a:pt x="52" y="701"/>
                    <a:pt x="48" y="704"/>
                  </a:cubicBezTo>
                  <a:cubicBezTo>
                    <a:pt x="41" y="704"/>
                    <a:pt x="34" y="710"/>
                    <a:pt x="33" y="716"/>
                  </a:cubicBezTo>
                  <a:cubicBezTo>
                    <a:pt x="32" y="715"/>
                    <a:pt x="31" y="716"/>
                    <a:pt x="30" y="716"/>
                  </a:cubicBezTo>
                  <a:cubicBezTo>
                    <a:pt x="26" y="722"/>
                    <a:pt x="22" y="730"/>
                    <a:pt x="18" y="736"/>
                  </a:cubicBezTo>
                  <a:cubicBezTo>
                    <a:pt x="17" y="738"/>
                    <a:pt x="14" y="740"/>
                    <a:pt x="16" y="743"/>
                  </a:cubicBezTo>
                  <a:cubicBezTo>
                    <a:pt x="20" y="744"/>
                    <a:pt x="20" y="738"/>
                    <a:pt x="22" y="739"/>
                  </a:cubicBezTo>
                  <a:cubicBezTo>
                    <a:pt x="21" y="745"/>
                    <a:pt x="17" y="751"/>
                    <a:pt x="18" y="755"/>
                  </a:cubicBezTo>
                  <a:cubicBezTo>
                    <a:pt x="19" y="755"/>
                    <a:pt x="20" y="753"/>
                    <a:pt x="20" y="755"/>
                  </a:cubicBezTo>
                  <a:cubicBezTo>
                    <a:pt x="26" y="747"/>
                    <a:pt x="27" y="735"/>
                    <a:pt x="33" y="727"/>
                  </a:cubicBezTo>
                  <a:cubicBezTo>
                    <a:pt x="40" y="732"/>
                    <a:pt x="28" y="744"/>
                    <a:pt x="37" y="746"/>
                  </a:cubicBezTo>
                  <a:cubicBezTo>
                    <a:pt x="39" y="745"/>
                    <a:pt x="38" y="741"/>
                    <a:pt x="40" y="741"/>
                  </a:cubicBezTo>
                  <a:cubicBezTo>
                    <a:pt x="42" y="742"/>
                    <a:pt x="44" y="745"/>
                    <a:pt x="44" y="748"/>
                  </a:cubicBezTo>
                  <a:cubicBezTo>
                    <a:pt x="38" y="746"/>
                    <a:pt x="32" y="749"/>
                    <a:pt x="33" y="756"/>
                  </a:cubicBezTo>
                  <a:cubicBezTo>
                    <a:pt x="36" y="760"/>
                    <a:pt x="39" y="755"/>
                    <a:pt x="43" y="754"/>
                  </a:cubicBezTo>
                  <a:cubicBezTo>
                    <a:pt x="48" y="753"/>
                    <a:pt x="60" y="757"/>
                    <a:pt x="70" y="757"/>
                  </a:cubicBezTo>
                  <a:cubicBezTo>
                    <a:pt x="77" y="757"/>
                    <a:pt x="85" y="756"/>
                    <a:pt x="93" y="757"/>
                  </a:cubicBezTo>
                  <a:cubicBezTo>
                    <a:pt x="94" y="755"/>
                    <a:pt x="96" y="754"/>
                    <a:pt x="98" y="753"/>
                  </a:cubicBezTo>
                  <a:cubicBezTo>
                    <a:pt x="101" y="754"/>
                    <a:pt x="102" y="757"/>
                    <a:pt x="106" y="758"/>
                  </a:cubicBezTo>
                  <a:cubicBezTo>
                    <a:pt x="107" y="757"/>
                    <a:pt x="109" y="757"/>
                    <a:pt x="108" y="754"/>
                  </a:cubicBezTo>
                  <a:cubicBezTo>
                    <a:pt x="101" y="753"/>
                    <a:pt x="99" y="746"/>
                    <a:pt x="97" y="740"/>
                  </a:cubicBezTo>
                  <a:cubicBezTo>
                    <a:pt x="102" y="739"/>
                    <a:pt x="104" y="726"/>
                    <a:pt x="101" y="719"/>
                  </a:cubicBezTo>
                  <a:cubicBezTo>
                    <a:pt x="99" y="715"/>
                    <a:pt x="94" y="715"/>
                    <a:pt x="94" y="711"/>
                  </a:cubicBezTo>
                  <a:cubicBezTo>
                    <a:pt x="91" y="710"/>
                    <a:pt x="91" y="713"/>
                    <a:pt x="88" y="712"/>
                  </a:cubicBezTo>
                  <a:cubicBezTo>
                    <a:pt x="83" y="709"/>
                    <a:pt x="77" y="713"/>
                    <a:pt x="74" y="708"/>
                  </a:cubicBezTo>
                  <a:cubicBezTo>
                    <a:pt x="75" y="706"/>
                    <a:pt x="75" y="704"/>
                    <a:pt x="75" y="701"/>
                  </a:cubicBezTo>
                  <a:cubicBezTo>
                    <a:pt x="77" y="701"/>
                    <a:pt x="79" y="701"/>
                    <a:pt x="80" y="701"/>
                  </a:cubicBezTo>
                  <a:cubicBezTo>
                    <a:pt x="81" y="691"/>
                    <a:pt x="74" y="684"/>
                    <a:pt x="77" y="677"/>
                  </a:cubicBezTo>
                  <a:cubicBezTo>
                    <a:pt x="78" y="677"/>
                    <a:pt x="78" y="679"/>
                    <a:pt x="81" y="679"/>
                  </a:cubicBezTo>
                  <a:cubicBezTo>
                    <a:pt x="83" y="673"/>
                    <a:pt x="77" y="664"/>
                    <a:pt x="81" y="658"/>
                  </a:cubicBezTo>
                  <a:cubicBezTo>
                    <a:pt x="83" y="658"/>
                    <a:pt x="83" y="659"/>
                    <a:pt x="84" y="658"/>
                  </a:cubicBezTo>
                  <a:cubicBezTo>
                    <a:pt x="85" y="652"/>
                    <a:pt x="82" y="647"/>
                    <a:pt x="83" y="641"/>
                  </a:cubicBezTo>
                  <a:cubicBezTo>
                    <a:pt x="83" y="639"/>
                    <a:pt x="86" y="637"/>
                    <a:pt x="86" y="635"/>
                  </a:cubicBezTo>
                  <a:cubicBezTo>
                    <a:pt x="88" y="628"/>
                    <a:pt x="87" y="621"/>
                    <a:pt x="88" y="614"/>
                  </a:cubicBezTo>
                  <a:cubicBezTo>
                    <a:pt x="88" y="614"/>
                    <a:pt x="90" y="613"/>
                    <a:pt x="90" y="613"/>
                  </a:cubicBezTo>
                  <a:cubicBezTo>
                    <a:pt x="91" y="609"/>
                    <a:pt x="90" y="604"/>
                    <a:pt x="91" y="598"/>
                  </a:cubicBezTo>
                  <a:cubicBezTo>
                    <a:pt x="92" y="597"/>
                    <a:pt x="94" y="597"/>
                    <a:pt x="95" y="597"/>
                  </a:cubicBezTo>
                  <a:cubicBezTo>
                    <a:pt x="97" y="588"/>
                    <a:pt x="94" y="580"/>
                    <a:pt x="95" y="572"/>
                  </a:cubicBezTo>
                  <a:cubicBezTo>
                    <a:pt x="97" y="572"/>
                    <a:pt x="98" y="571"/>
                    <a:pt x="100" y="571"/>
                  </a:cubicBezTo>
                  <a:cubicBezTo>
                    <a:pt x="96" y="545"/>
                    <a:pt x="106" y="520"/>
                    <a:pt x="107" y="495"/>
                  </a:cubicBezTo>
                  <a:cubicBezTo>
                    <a:pt x="108" y="489"/>
                    <a:pt x="111" y="481"/>
                    <a:pt x="110" y="473"/>
                  </a:cubicBezTo>
                  <a:cubicBezTo>
                    <a:pt x="113" y="471"/>
                    <a:pt x="111" y="467"/>
                    <a:pt x="112" y="463"/>
                  </a:cubicBezTo>
                  <a:cubicBezTo>
                    <a:pt x="113" y="455"/>
                    <a:pt x="116" y="447"/>
                    <a:pt x="117" y="439"/>
                  </a:cubicBezTo>
                  <a:cubicBezTo>
                    <a:pt x="121" y="434"/>
                    <a:pt x="122" y="426"/>
                    <a:pt x="123" y="420"/>
                  </a:cubicBezTo>
                  <a:cubicBezTo>
                    <a:pt x="127" y="417"/>
                    <a:pt x="128" y="411"/>
                    <a:pt x="129" y="405"/>
                  </a:cubicBezTo>
                  <a:cubicBezTo>
                    <a:pt x="136" y="393"/>
                    <a:pt x="140" y="381"/>
                    <a:pt x="147" y="369"/>
                  </a:cubicBezTo>
                  <a:cubicBezTo>
                    <a:pt x="150" y="369"/>
                    <a:pt x="150" y="366"/>
                    <a:pt x="153" y="366"/>
                  </a:cubicBezTo>
                  <a:cubicBezTo>
                    <a:pt x="155" y="368"/>
                    <a:pt x="156" y="371"/>
                    <a:pt x="157" y="375"/>
                  </a:cubicBezTo>
                  <a:cubicBezTo>
                    <a:pt x="161" y="375"/>
                    <a:pt x="161" y="370"/>
                    <a:pt x="164" y="369"/>
                  </a:cubicBezTo>
                  <a:cubicBezTo>
                    <a:pt x="163" y="371"/>
                    <a:pt x="166" y="372"/>
                    <a:pt x="165" y="375"/>
                  </a:cubicBezTo>
                  <a:cubicBezTo>
                    <a:pt x="165" y="376"/>
                    <a:pt x="162" y="375"/>
                    <a:pt x="163" y="377"/>
                  </a:cubicBezTo>
                  <a:cubicBezTo>
                    <a:pt x="159" y="398"/>
                    <a:pt x="174" y="423"/>
                    <a:pt x="170" y="452"/>
                  </a:cubicBezTo>
                  <a:cubicBezTo>
                    <a:pt x="171" y="454"/>
                    <a:pt x="172" y="456"/>
                    <a:pt x="173" y="457"/>
                  </a:cubicBezTo>
                  <a:cubicBezTo>
                    <a:pt x="181" y="524"/>
                    <a:pt x="185" y="593"/>
                    <a:pt x="192" y="661"/>
                  </a:cubicBezTo>
                  <a:cubicBezTo>
                    <a:pt x="194" y="673"/>
                    <a:pt x="193" y="684"/>
                    <a:pt x="192" y="695"/>
                  </a:cubicBezTo>
                  <a:cubicBezTo>
                    <a:pt x="195" y="696"/>
                    <a:pt x="195" y="700"/>
                    <a:pt x="195" y="705"/>
                  </a:cubicBezTo>
                  <a:cubicBezTo>
                    <a:pt x="187" y="711"/>
                    <a:pt x="180" y="716"/>
                    <a:pt x="178" y="726"/>
                  </a:cubicBezTo>
                  <a:cubicBezTo>
                    <a:pt x="175" y="726"/>
                    <a:pt x="175" y="727"/>
                    <a:pt x="174" y="728"/>
                  </a:cubicBezTo>
                  <a:cubicBezTo>
                    <a:pt x="173" y="731"/>
                    <a:pt x="174" y="733"/>
                    <a:pt x="175" y="735"/>
                  </a:cubicBezTo>
                  <a:cubicBezTo>
                    <a:pt x="173" y="737"/>
                    <a:pt x="167" y="742"/>
                    <a:pt x="171" y="746"/>
                  </a:cubicBezTo>
                  <a:cubicBezTo>
                    <a:pt x="169" y="747"/>
                    <a:pt x="169" y="746"/>
                    <a:pt x="168" y="746"/>
                  </a:cubicBezTo>
                  <a:cubicBezTo>
                    <a:pt x="168" y="750"/>
                    <a:pt x="166" y="758"/>
                    <a:pt x="171" y="761"/>
                  </a:cubicBezTo>
                  <a:cubicBezTo>
                    <a:pt x="172" y="754"/>
                    <a:pt x="168" y="748"/>
                    <a:pt x="174" y="743"/>
                  </a:cubicBezTo>
                  <a:cubicBezTo>
                    <a:pt x="177" y="745"/>
                    <a:pt x="177" y="748"/>
                    <a:pt x="179" y="751"/>
                  </a:cubicBezTo>
                  <a:cubicBezTo>
                    <a:pt x="178" y="754"/>
                    <a:pt x="174" y="753"/>
                    <a:pt x="174" y="756"/>
                  </a:cubicBezTo>
                  <a:cubicBezTo>
                    <a:pt x="185" y="767"/>
                    <a:pt x="205" y="755"/>
                    <a:pt x="216" y="764"/>
                  </a:cubicBezTo>
                  <a:cubicBezTo>
                    <a:pt x="217" y="763"/>
                    <a:pt x="218" y="762"/>
                    <a:pt x="219" y="762"/>
                  </a:cubicBezTo>
                  <a:cubicBezTo>
                    <a:pt x="227" y="765"/>
                    <a:pt x="236" y="773"/>
                    <a:pt x="246" y="769"/>
                  </a:cubicBezTo>
                  <a:cubicBezTo>
                    <a:pt x="249" y="768"/>
                    <a:pt x="251" y="764"/>
                    <a:pt x="256" y="764"/>
                  </a:cubicBezTo>
                  <a:cubicBezTo>
                    <a:pt x="260" y="759"/>
                    <a:pt x="264" y="753"/>
                    <a:pt x="263" y="745"/>
                  </a:cubicBezTo>
                  <a:cubicBezTo>
                    <a:pt x="260" y="744"/>
                    <a:pt x="260" y="739"/>
                    <a:pt x="256" y="738"/>
                  </a:cubicBezTo>
                  <a:cubicBezTo>
                    <a:pt x="255" y="742"/>
                    <a:pt x="257" y="747"/>
                    <a:pt x="259" y="749"/>
                  </a:cubicBezTo>
                  <a:cubicBezTo>
                    <a:pt x="258" y="755"/>
                    <a:pt x="253" y="759"/>
                    <a:pt x="247" y="761"/>
                  </a:cubicBezTo>
                  <a:cubicBezTo>
                    <a:pt x="246" y="756"/>
                    <a:pt x="242" y="752"/>
                    <a:pt x="240" y="747"/>
                  </a:cubicBezTo>
                  <a:cubicBezTo>
                    <a:pt x="240" y="747"/>
                    <a:pt x="241" y="744"/>
                    <a:pt x="241" y="744"/>
                  </a:cubicBezTo>
                  <a:cubicBezTo>
                    <a:pt x="244" y="744"/>
                    <a:pt x="247" y="755"/>
                    <a:pt x="253" y="752"/>
                  </a:cubicBezTo>
                  <a:cubicBezTo>
                    <a:pt x="253" y="750"/>
                    <a:pt x="254" y="749"/>
                    <a:pt x="253" y="747"/>
                  </a:cubicBezTo>
                  <a:cubicBezTo>
                    <a:pt x="252" y="745"/>
                    <a:pt x="250" y="747"/>
                    <a:pt x="249" y="746"/>
                  </a:cubicBezTo>
                  <a:cubicBezTo>
                    <a:pt x="244" y="740"/>
                    <a:pt x="238" y="736"/>
                    <a:pt x="239" y="726"/>
                  </a:cubicBezTo>
                  <a:cubicBezTo>
                    <a:pt x="245" y="724"/>
                    <a:pt x="244" y="723"/>
                    <a:pt x="246" y="718"/>
                  </a:cubicBezTo>
                  <a:cubicBezTo>
                    <a:pt x="240" y="709"/>
                    <a:pt x="228" y="707"/>
                    <a:pt x="221" y="700"/>
                  </a:cubicBezTo>
                  <a:cubicBezTo>
                    <a:pt x="224" y="697"/>
                    <a:pt x="221" y="693"/>
                    <a:pt x="221" y="690"/>
                  </a:cubicBezTo>
                  <a:cubicBezTo>
                    <a:pt x="220" y="682"/>
                    <a:pt x="220" y="675"/>
                    <a:pt x="221" y="668"/>
                  </a:cubicBezTo>
                  <a:cubicBezTo>
                    <a:pt x="224" y="669"/>
                    <a:pt x="224" y="673"/>
                    <a:pt x="228" y="672"/>
                  </a:cubicBezTo>
                  <a:cubicBezTo>
                    <a:pt x="229" y="666"/>
                    <a:pt x="226" y="658"/>
                    <a:pt x="222" y="654"/>
                  </a:cubicBezTo>
                  <a:cubicBezTo>
                    <a:pt x="223" y="650"/>
                    <a:pt x="220" y="646"/>
                    <a:pt x="219" y="642"/>
                  </a:cubicBezTo>
                  <a:cubicBezTo>
                    <a:pt x="221" y="642"/>
                    <a:pt x="222" y="642"/>
                    <a:pt x="223" y="642"/>
                  </a:cubicBezTo>
                  <a:cubicBezTo>
                    <a:pt x="224" y="636"/>
                    <a:pt x="219" y="632"/>
                    <a:pt x="218" y="628"/>
                  </a:cubicBezTo>
                  <a:cubicBezTo>
                    <a:pt x="217" y="623"/>
                    <a:pt x="218" y="618"/>
                    <a:pt x="218" y="613"/>
                  </a:cubicBezTo>
                  <a:cubicBezTo>
                    <a:pt x="218" y="605"/>
                    <a:pt x="217" y="593"/>
                    <a:pt x="217" y="587"/>
                  </a:cubicBezTo>
                  <a:cubicBezTo>
                    <a:pt x="217" y="574"/>
                    <a:pt x="219" y="558"/>
                    <a:pt x="222" y="545"/>
                  </a:cubicBezTo>
                  <a:cubicBezTo>
                    <a:pt x="221" y="544"/>
                    <a:pt x="219" y="544"/>
                    <a:pt x="219" y="543"/>
                  </a:cubicBezTo>
                  <a:cubicBezTo>
                    <a:pt x="219" y="535"/>
                    <a:pt x="220" y="533"/>
                    <a:pt x="218" y="526"/>
                  </a:cubicBezTo>
                  <a:cubicBezTo>
                    <a:pt x="220" y="526"/>
                    <a:pt x="221" y="526"/>
                    <a:pt x="221" y="524"/>
                  </a:cubicBezTo>
                  <a:cubicBezTo>
                    <a:pt x="222" y="520"/>
                    <a:pt x="219" y="519"/>
                    <a:pt x="219" y="516"/>
                  </a:cubicBezTo>
                  <a:cubicBezTo>
                    <a:pt x="219" y="511"/>
                    <a:pt x="218" y="503"/>
                    <a:pt x="218" y="498"/>
                  </a:cubicBezTo>
                  <a:cubicBezTo>
                    <a:pt x="218" y="497"/>
                    <a:pt x="219" y="495"/>
                    <a:pt x="219" y="494"/>
                  </a:cubicBezTo>
                  <a:cubicBezTo>
                    <a:pt x="219" y="492"/>
                    <a:pt x="218" y="490"/>
                    <a:pt x="218" y="488"/>
                  </a:cubicBezTo>
                  <a:cubicBezTo>
                    <a:pt x="218" y="486"/>
                    <a:pt x="219" y="483"/>
                    <a:pt x="219" y="480"/>
                  </a:cubicBezTo>
                  <a:cubicBezTo>
                    <a:pt x="219" y="479"/>
                    <a:pt x="218" y="478"/>
                    <a:pt x="218" y="476"/>
                  </a:cubicBezTo>
                  <a:cubicBezTo>
                    <a:pt x="218" y="474"/>
                    <a:pt x="219" y="471"/>
                    <a:pt x="219" y="469"/>
                  </a:cubicBezTo>
                  <a:cubicBezTo>
                    <a:pt x="220" y="465"/>
                    <a:pt x="217" y="457"/>
                    <a:pt x="217" y="453"/>
                  </a:cubicBezTo>
                  <a:cubicBezTo>
                    <a:pt x="219" y="452"/>
                    <a:pt x="217" y="446"/>
                    <a:pt x="218" y="442"/>
                  </a:cubicBezTo>
                  <a:cubicBezTo>
                    <a:pt x="218" y="436"/>
                    <a:pt x="223" y="431"/>
                    <a:pt x="222" y="425"/>
                  </a:cubicBezTo>
                  <a:cubicBezTo>
                    <a:pt x="220" y="424"/>
                    <a:pt x="219" y="424"/>
                    <a:pt x="218" y="423"/>
                  </a:cubicBezTo>
                  <a:cubicBezTo>
                    <a:pt x="218" y="418"/>
                    <a:pt x="218" y="410"/>
                    <a:pt x="219" y="405"/>
                  </a:cubicBezTo>
                  <a:cubicBezTo>
                    <a:pt x="219" y="404"/>
                    <a:pt x="217" y="405"/>
                    <a:pt x="218" y="403"/>
                  </a:cubicBezTo>
                  <a:cubicBezTo>
                    <a:pt x="218" y="394"/>
                    <a:pt x="218" y="379"/>
                    <a:pt x="218" y="369"/>
                  </a:cubicBezTo>
                  <a:cubicBezTo>
                    <a:pt x="218" y="359"/>
                    <a:pt x="219" y="348"/>
                    <a:pt x="218" y="336"/>
                  </a:cubicBezTo>
                  <a:cubicBezTo>
                    <a:pt x="219" y="336"/>
                    <a:pt x="219" y="334"/>
                    <a:pt x="219" y="334"/>
                  </a:cubicBezTo>
                  <a:cubicBezTo>
                    <a:pt x="224" y="332"/>
                    <a:pt x="223" y="321"/>
                    <a:pt x="222" y="317"/>
                  </a:cubicBezTo>
                  <a:cubicBezTo>
                    <a:pt x="224" y="317"/>
                    <a:pt x="222" y="315"/>
                    <a:pt x="224" y="315"/>
                  </a:cubicBezTo>
                  <a:cubicBezTo>
                    <a:pt x="224" y="300"/>
                    <a:pt x="227" y="286"/>
                    <a:pt x="228" y="272"/>
                  </a:cubicBezTo>
                  <a:cubicBezTo>
                    <a:pt x="230" y="252"/>
                    <a:pt x="229" y="233"/>
                    <a:pt x="230" y="213"/>
                  </a:cubicBezTo>
                  <a:cubicBezTo>
                    <a:pt x="231" y="190"/>
                    <a:pt x="233" y="165"/>
                    <a:pt x="233" y="140"/>
                  </a:cubicBezTo>
                  <a:cubicBezTo>
                    <a:pt x="236" y="127"/>
                    <a:pt x="234" y="105"/>
                    <a:pt x="238" y="92"/>
                  </a:cubicBezTo>
                  <a:cubicBezTo>
                    <a:pt x="239" y="99"/>
                    <a:pt x="240" y="106"/>
                    <a:pt x="245" y="110"/>
                  </a:cubicBezTo>
                  <a:cubicBezTo>
                    <a:pt x="262" y="150"/>
                    <a:pt x="281" y="188"/>
                    <a:pt x="301" y="225"/>
                  </a:cubicBezTo>
                  <a:cubicBezTo>
                    <a:pt x="306" y="226"/>
                    <a:pt x="306" y="230"/>
                    <a:pt x="309" y="233"/>
                  </a:cubicBezTo>
                  <a:cubicBezTo>
                    <a:pt x="311" y="235"/>
                    <a:pt x="314" y="237"/>
                    <a:pt x="317" y="240"/>
                  </a:cubicBezTo>
                  <a:cubicBezTo>
                    <a:pt x="325" y="248"/>
                    <a:pt x="334" y="257"/>
                    <a:pt x="343" y="265"/>
                  </a:cubicBezTo>
                  <a:cubicBezTo>
                    <a:pt x="347" y="268"/>
                    <a:pt x="351" y="272"/>
                    <a:pt x="353" y="276"/>
                  </a:cubicBezTo>
                  <a:cubicBezTo>
                    <a:pt x="365" y="285"/>
                    <a:pt x="372" y="298"/>
                    <a:pt x="380" y="309"/>
                  </a:cubicBezTo>
                  <a:cubicBezTo>
                    <a:pt x="380" y="311"/>
                    <a:pt x="380" y="312"/>
                    <a:pt x="379" y="314"/>
                  </a:cubicBezTo>
                  <a:cubicBezTo>
                    <a:pt x="398" y="317"/>
                    <a:pt x="412" y="326"/>
                    <a:pt x="434" y="324"/>
                  </a:cubicBezTo>
                  <a:cubicBezTo>
                    <a:pt x="438" y="329"/>
                    <a:pt x="450" y="331"/>
                    <a:pt x="456" y="326"/>
                  </a:cubicBezTo>
                  <a:cubicBezTo>
                    <a:pt x="455" y="326"/>
                    <a:pt x="454" y="326"/>
                    <a:pt x="454" y="325"/>
                  </a:cubicBezTo>
                  <a:cubicBezTo>
                    <a:pt x="457" y="323"/>
                    <a:pt x="459" y="320"/>
                    <a:pt x="463" y="319"/>
                  </a:cubicBezTo>
                  <a:cubicBezTo>
                    <a:pt x="466" y="322"/>
                    <a:pt x="465" y="325"/>
                    <a:pt x="464" y="328"/>
                  </a:cubicBezTo>
                  <a:cubicBezTo>
                    <a:pt x="459" y="329"/>
                    <a:pt x="454" y="331"/>
                    <a:pt x="453" y="335"/>
                  </a:cubicBezTo>
                  <a:cubicBezTo>
                    <a:pt x="457" y="340"/>
                    <a:pt x="467" y="336"/>
                    <a:pt x="470" y="332"/>
                  </a:cubicBezTo>
                  <a:cubicBezTo>
                    <a:pt x="477" y="331"/>
                    <a:pt x="484" y="327"/>
                    <a:pt x="483" y="319"/>
                  </a:cubicBezTo>
                  <a:cubicBezTo>
                    <a:pt x="478" y="318"/>
                    <a:pt x="476" y="323"/>
                    <a:pt x="472" y="325"/>
                  </a:cubicBezTo>
                  <a:close/>
                  <a:moveTo>
                    <a:pt x="27" y="328"/>
                  </a:moveTo>
                  <a:cubicBezTo>
                    <a:pt x="23" y="313"/>
                    <a:pt x="19" y="299"/>
                    <a:pt x="16" y="282"/>
                  </a:cubicBezTo>
                  <a:cubicBezTo>
                    <a:pt x="20" y="296"/>
                    <a:pt x="28" y="318"/>
                    <a:pt x="32" y="334"/>
                  </a:cubicBezTo>
                  <a:cubicBezTo>
                    <a:pt x="34" y="340"/>
                    <a:pt x="34" y="345"/>
                    <a:pt x="33" y="352"/>
                  </a:cubicBezTo>
                  <a:cubicBezTo>
                    <a:pt x="28" y="345"/>
                    <a:pt x="29" y="336"/>
                    <a:pt x="27" y="328"/>
                  </a:cubicBezTo>
                  <a:close/>
                  <a:moveTo>
                    <a:pt x="31" y="394"/>
                  </a:moveTo>
                  <a:cubicBezTo>
                    <a:pt x="34" y="399"/>
                    <a:pt x="35" y="406"/>
                    <a:pt x="35" y="411"/>
                  </a:cubicBezTo>
                  <a:cubicBezTo>
                    <a:pt x="32" y="406"/>
                    <a:pt x="31" y="401"/>
                    <a:pt x="31" y="394"/>
                  </a:cubicBezTo>
                  <a:close/>
                  <a:moveTo>
                    <a:pt x="37" y="437"/>
                  </a:moveTo>
                  <a:cubicBezTo>
                    <a:pt x="36" y="433"/>
                    <a:pt x="35" y="430"/>
                    <a:pt x="36" y="425"/>
                  </a:cubicBezTo>
                  <a:cubicBezTo>
                    <a:pt x="39" y="428"/>
                    <a:pt x="39" y="432"/>
                    <a:pt x="37" y="437"/>
                  </a:cubicBezTo>
                  <a:close/>
                  <a:moveTo>
                    <a:pt x="40" y="455"/>
                  </a:moveTo>
                  <a:cubicBezTo>
                    <a:pt x="37" y="444"/>
                    <a:pt x="43" y="437"/>
                    <a:pt x="45" y="428"/>
                  </a:cubicBezTo>
                  <a:cubicBezTo>
                    <a:pt x="47" y="436"/>
                    <a:pt x="44" y="446"/>
                    <a:pt x="40" y="455"/>
                  </a:cubicBezTo>
                  <a:close/>
                  <a:moveTo>
                    <a:pt x="40" y="406"/>
                  </a:moveTo>
                  <a:cubicBezTo>
                    <a:pt x="41" y="409"/>
                    <a:pt x="42" y="413"/>
                    <a:pt x="45" y="415"/>
                  </a:cubicBezTo>
                  <a:cubicBezTo>
                    <a:pt x="44" y="417"/>
                    <a:pt x="44" y="421"/>
                    <a:pt x="41" y="422"/>
                  </a:cubicBezTo>
                  <a:cubicBezTo>
                    <a:pt x="41" y="416"/>
                    <a:pt x="38" y="409"/>
                    <a:pt x="40" y="406"/>
                  </a:cubicBezTo>
                  <a:close/>
                  <a:moveTo>
                    <a:pt x="51" y="389"/>
                  </a:moveTo>
                  <a:cubicBezTo>
                    <a:pt x="48" y="389"/>
                    <a:pt x="52" y="386"/>
                    <a:pt x="50" y="385"/>
                  </a:cubicBezTo>
                  <a:cubicBezTo>
                    <a:pt x="51" y="384"/>
                    <a:pt x="52" y="387"/>
                    <a:pt x="51" y="389"/>
                  </a:cubicBezTo>
                  <a:close/>
                  <a:moveTo>
                    <a:pt x="47" y="409"/>
                  </a:moveTo>
                  <a:cubicBezTo>
                    <a:pt x="39" y="401"/>
                    <a:pt x="39" y="388"/>
                    <a:pt x="34" y="377"/>
                  </a:cubicBezTo>
                  <a:cubicBezTo>
                    <a:pt x="36" y="374"/>
                    <a:pt x="34" y="366"/>
                    <a:pt x="38" y="364"/>
                  </a:cubicBezTo>
                  <a:cubicBezTo>
                    <a:pt x="42" y="379"/>
                    <a:pt x="45" y="393"/>
                    <a:pt x="47" y="409"/>
                  </a:cubicBezTo>
                  <a:close/>
                  <a:moveTo>
                    <a:pt x="34" y="321"/>
                  </a:moveTo>
                  <a:cubicBezTo>
                    <a:pt x="29" y="309"/>
                    <a:pt x="25" y="288"/>
                    <a:pt x="21" y="275"/>
                  </a:cubicBezTo>
                  <a:cubicBezTo>
                    <a:pt x="22" y="275"/>
                    <a:pt x="21" y="272"/>
                    <a:pt x="23" y="274"/>
                  </a:cubicBezTo>
                  <a:cubicBezTo>
                    <a:pt x="18" y="264"/>
                    <a:pt x="17" y="251"/>
                    <a:pt x="11" y="244"/>
                  </a:cubicBezTo>
                  <a:cubicBezTo>
                    <a:pt x="11" y="241"/>
                    <a:pt x="13" y="240"/>
                    <a:pt x="13" y="237"/>
                  </a:cubicBezTo>
                  <a:cubicBezTo>
                    <a:pt x="16" y="238"/>
                    <a:pt x="13" y="242"/>
                    <a:pt x="16" y="244"/>
                  </a:cubicBezTo>
                  <a:cubicBezTo>
                    <a:pt x="19" y="244"/>
                    <a:pt x="16" y="237"/>
                    <a:pt x="19" y="236"/>
                  </a:cubicBezTo>
                  <a:cubicBezTo>
                    <a:pt x="24" y="266"/>
                    <a:pt x="30" y="293"/>
                    <a:pt x="34" y="321"/>
                  </a:cubicBezTo>
                  <a:close/>
                  <a:moveTo>
                    <a:pt x="38" y="142"/>
                  </a:moveTo>
                  <a:cubicBezTo>
                    <a:pt x="38" y="132"/>
                    <a:pt x="43" y="122"/>
                    <a:pt x="46" y="111"/>
                  </a:cubicBezTo>
                  <a:cubicBezTo>
                    <a:pt x="46" y="111"/>
                    <a:pt x="47" y="111"/>
                    <a:pt x="47" y="112"/>
                  </a:cubicBezTo>
                  <a:cubicBezTo>
                    <a:pt x="44" y="122"/>
                    <a:pt x="40" y="133"/>
                    <a:pt x="38" y="142"/>
                  </a:cubicBezTo>
                  <a:close/>
                  <a:moveTo>
                    <a:pt x="40" y="103"/>
                  </a:moveTo>
                  <a:cubicBezTo>
                    <a:pt x="34" y="128"/>
                    <a:pt x="30" y="154"/>
                    <a:pt x="21" y="178"/>
                  </a:cubicBezTo>
                  <a:cubicBezTo>
                    <a:pt x="24" y="162"/>
                    <a:pt x="27" y="143"/>
                    <a:pt x="32" y="123"/>
                  </a:cubicBezTo>
                  <a:cubicBezTo>
                    <a:pt x="33" y="121"/>
                    <a:pt x="34" y="119"/>
                    <a:pt x="35" y="116"/>
                  </a:cubicBezTo>
                  <a:cubicBezTo>
                    <a:pt x="36" y="111"/>
                    <a:pt x="36" y="107"/>
                    <a:pt x="37" y="102"/>
                  </a:cubicBezTo>
                  <a:cubicBezTo>
                    <a:pt x="38" y="99"/>
                    <a:pt x="39" y="95"/>
                    <a:pt x="40" y="92"/>
                  </a:cubicBezTo>
                  <a:cubicBezTo>
                    <a:pt x="41" y="84"/>
                    <a:pt x="43" y="76"/>
                    <a:pt x="47" y="69"/>
                  </a:cubicBezTo>
                  <a:cubicBezTo>
                    <a:pt x="46" y="65"/>
                    <a:pt x="46" y="63"/>
                    <a:pt x="47" y="59"/>
                  </a:cubicBezTo>
                  <a:cubicBezTo>
                    <a:pt x="50" y="74"/>
                    <a:pt x="43" y="91"/>
                    <a:pt x="40" y="103"/>
                  </a:cubicBezTo>
                  <a:close/>
                  <a:moveTo>
                    <a:pt x="47" y="732"/>
                  </a:moveTo>
                  <a:cubicBezTo>
                    <a:pt x="44" y="732"/>
                    <a:pt x="45" y="729"/>
                    <a:pt x="46" y="728"/>
                  </a:cubicBezTo>
                  <a:cubicBezTo>
                    <a:pt x="48" y="729"/>
                    <a:pt x="46" y="730"/>
                    <a:pt x="47" y="732"/>
                  </a:cubicBezTo>
                  <a:close/>
                  <a:moveTo>
                    <a:pt x="93" y="719"/>
                  </a:moveTo>
                  <a:cubicBezTo>
                    <a:pt x="97" y="719"/>
                    <a:pt x="97" y="722"/>
                    <a:pt x="97" y="726"/>
                  </a:cubicBezTo>
                  <a:cubicBezTo>
                    <a:pt x="95" y="726"/>
                    <a:pt x="93" y="726"/>
                    <a:pt x="93" y="725"/>
                  </a:cubicBezTo>
                  <a:cubicBezTo>
                    <a:pt x="93" y="723"/>
                    <a:pt x="93" y="722"/>
                    <a:pt x="93" y="719"/>
                  </a:cubicBezTo>
                  <a:close/>
                  <a:moveTo>
                    <a:pt x="93" y="747"/>
                  </a:moveTo>
                  <a:cubicBezTo>
                    <a:pt x="90" y="746"/>
                    <a:pt x="90" y="743"/>
                    <a:pt x="87" y="742"/>
                  </a:cubicBezTo>
                  <a:cubicBezTo>
                    <a:pt x="91" y="737"/>
                    <a:pt x="92" y="744"/>
                    <a:pt x="93" y="747"/>
                  </a:cubicBezTo>
                  <a:close/>
                  <a:moveTo>
                    <a:pt x="90" y="736"/>
                  </a:moveTo>
                  <a:cubicBezTo>
                    <a:pt x="88" y="736"/>
                    <a:pt x="86" y="736"/>
                    <a:pt x="84" y="736"/>
                  </a:cubicBezTo>
                  <a:cubicBezTo>
                    <a:pt x="84" y="733"/>
                    <a:pt x="84" y="730"/>
                    <a:pt x="88" y="730"/>
                  </a:cubicBezTo>
                  <a:cubicBezTo>
                    <a:pt x="86" y="733"/>
                    <a:pt x="92" y="734"/>
                    <a:pt x="90" y="736"/>
                  </a:cubicBezTo>
                  <a:close/>
                  <a:moveTo>
                    <a:pt x="83" y="717"/>
                  </a:moveTo>
                  <a:cubicBezTo>
                    <a:pt x="85" y="716"/>
                    <a:pt x="85" y="717"/>
                    <a:pt x="87" y="717"/>
                  </a:cubicBezTo>
                  <a:cubicBezTo>
                    <a:pt x="87" y="721"/>
                    <a:pt x="84" y="722"/>
                    <a:pt x="83" y="725"/>
                  </a:cubicBezTo>
                  <a:cubicBezTo>
                    <a:pt x="82" y="724"/>
                    <a:pt x="84" y="720"/>
                    <a:pt x="83" y="717"/>
                  </a:cubicBezTo>
                  <a:close/>
                  <a:moveTo>
                    <a:pt x="90" y="750"/>
                  </a:moveTo>
                  <a:cubicBezTo>
                    <a:pt x="84" y="752"/>
                    <a:pt x="82" y="745"/>
                    <a:pt x="82" y="742"/>
                  </a:cubicBezTo>
                  <a:cubicBezTo>
                    <a:pt x="86" y="743"/>
                    <a:pt x="87" y="748"/>
                    <a:pt x="90" y="750"/>
                  </a:cubicBezTo>
                  <a:close/>
                  <a:moveTo>
                    <a:pt x="184" y="725"/>
                  </a:moveTo>
                  <a:cubicBezTo>
                    <a:pt x="185" y="725"/>
                    <a:pt x="185" y="726"/>
                    <a:pt x="186" y="726"/>
                  </a:cubicBezTo>
                  <a:cubicBezTo>
                    <a:pt x="186" y="727"/>
                    <a:pt x="186" y="727"/>
                    <a:pt x="186" y="729"/>
                  </a:cubicBezTo>
                  <a:cubicBezTo>
                    <a:pt x="184" y="729"/>
                    <a:pt x="183" y="726"/>
                    <a:pt x="184" y="725"/>
                  </a:cubicBezTo>
                  <a:close/>
                  <a:moveTo>
                    <a:pt x="181" y="738"/>
                  </a:moveTo>
                  <a:cubicBezTo>
                    <a:pt x="183" y="740"/>
                    <a:pt x="186" y="743"/>
                    <a:pt x="188" y="746"/>
                  </a:cubicBezTo>
                  <a:cubicBezTo>
                    <a:pt x="187" y="747"/>
                    <a:pt x="186" y="747"/>
                    <a:pt x="184" y="748"/>
                  </a:cubicBezTo>
                  <a:cubicBezTo>
                    <a:pt x="183" y="744"/>
                    <a:pt x="181" y="742"/>
                    <a:pt x="181" y="738"/>
                  </a:cubicBezTo>
                  <a:close/>
                  <a:moveTo>
                    <a:pt x="189" y="756"/>
                  </a:moveTo>
                  <a:cubicBezTo>
                    <a:pt x="188" y="756"/>
                    <a:pt x="187" y="756"/>
                    <a:pt x="186" y="756"/>
                  </a:cubicBezTo>
                  <a:cubicBezTo>
                    <a:pt x="186" y="755"/>
                    <a:pt x="186" y="755"/>
                    <a:pt x="186" y="752"/>
                  </a:cubicBezTo>
                  <a:cubicBezTo>
                    <a:pt x="187" y="752"/>
                    <a:pt x="187" y="752"/>
                    <a:pt x="188" y="751"/>
                  </a:cubicBezTo>
                  <a:cubicBezTo>
                    <a:pt x="190" y="751"/>
                    <a:pt x="188" y="755"/>
                    <a:pt x="189" y="756"/>
                  </a:cubicBezTo>
                  <a:close/>
                  <a:moveTo>
                    <a:pt x="191" y="742"/>
                  </a:moveTo>
                  <a:cubicBezTo>
                    <a:pt x="188" y="740"/>
                    <a:pt x="186" y="737"/>
                    <a:pt x="185" y="733"/>
                  </a:cubicBezTo>
                  <a:cubicBezTo>
                    <a:pt x="185" y="734"/>
                    <a:pt x="187" y="734"/>
                    <a:pt x="189" y="734"/>
                  </a:cubicBezTo>
                  <a:cubicBezTo>
                    <a:pt x="189" y="737"/>
                    <a:pt x="191" y="739"/>
                    <a:pt x="191" y="742"/>
                  </a:cubicBezTo>
                  <a:close/>
                  <a:moveTo>
                    <a:pt x="191" y="726"/>
                  </a:moveTo>
                  <a:cubicBezTo>
                    <a:pt x="189" y="724"/>
                    <a:pt x="189" y="720"/>
                    <a:pt x="185" y="721"/>
                  </a:cubicBezTo>
                  <a:cubicBezTo>
                    <a:pt x="187" y="717"/>
                    <a:pt x="191" y="715"/>
                    <a:pt x="193" y="711"/>
                  </a:cubicBezTo>
                  <a:cubicBezTo>
                    <a:pt x="197" y="714"/>
                    <a:pt x="192" y="721"/>
                    <a:pt x="191" y="726"/>
                  </a:cubicBezTo>
                  <a:close/>
                  <a:moveTo>
                    <a:pt x="226" y="25"/>
                  </a:moveTo>
                  <a:cubicBezTo>
                    <a:pt x="229" y="29"/>
                    <a:pt x="228" y="33"/>
                    <a:pt x="229" y="38"/>
                  </a:cubicBezTo>
                  <a:cubicBezTo>
                    <a:pt x="227" y="35"/>
                    <a:pt x="226" y="28"/>
                    <a:pt x="226" y="25"/>
                  </a:cubicBezTo>
                  <a:close/>
                  <a:moveTo>
                    <a:pt x="228" y="86"/>
                  </a:moveTo>
                  <a:cubicBezTo>
                    <a:pt x="228" y="87"/>
                    <a:pt x="227" y="88"/>
                    <a:pt x="228" y="89"/>
                  </a:cubicBezTo>
                  <a:cubicBezTo>
                    <a:pt x="226" y="89"/>
                    <a:pt x="227" y="86"/>
                    <a:pt x="226" y="86"/>
                  </a:cubicBezTo>
                  <a:cubicBezTo>
                    <a:pt x="226" y="85"/>
                    <a:pt x="228" y="86"/>
                    <a:pt x="228" y="86"/>
                  </a:cubicBezTo>
                  <a:close/>
                  <a:moveTo>
                    <a:pt x="227" y="93"/>
                  </a:moveTo>
                  <a:cubicBezTo>
                    <a:pt x="226" y="92"/>
                    <a:pt x="227" y="92"/>
                    <a:pt x="228" y="92"/>
                  </a:cubicBezTo>
                  <a:cubicBezTo>
                    <a:pt x="227" y="99"/>
                    <a:pt x="229" y="112"/>
                    <a:pt x="223" y="116"/>
                  </a:cubicBezTo>
                  <a:cubicBezTo>
                    <a:pt x="222" y="114"/>
                    <a:pt x="224" y="110"/>
                    <a:pt x="225" y="109"/>
                  </a:cubicBezTo>
                  <a:cubicBezTo>
                    <a:pt x="223" y="106"/>
                    <a:pt x="221" y="104"/>
                    <a:pt x="220" y="100"/>
                  </a:cubicBezTo>
                  <a:cubicBezTo>
                    <a:pt x="224" y="100"/>
                    <a:pt x="222" y="97"/>
                    <a:pt x="223" y="95"/>
                  </a:cubicBezTo>
                  <a:cubicBezTo>
                    <a:pt x="224" y="93"/>
                    <a:pt x="227" y="95"/>
                    <a:pt x="227" y="93"/>
                  </a:cubicBezTo>
                  <a:close/>
                  <a:moveTo>
                    <a:pt x="218" y="51"/>
                  </a:moveTo>
                  <a:cubicBezTo>
                    <a:pt x="219" y="51"/>
                    <a:pt x="219" y="51"/>
                    <a:pt x="220" y="51"/>
                  </a:cubicBezTo>
                  <a:cubicBezTo>
                    <a:pt x="221" y="56"/>
                    <a:pt x="223" y="60"/>
                    <a:pt x="223" y="67"/>
                  </a:cubicBezTo>
                  <a:cubicBezTo>
                    <a:pt x="222" y="62"/>
                    <a:pt x="219" y="57"/>
                    <a:pt x="218" y="51"/>
                  </a:cubicBezTo>
                  <a:close/>
                  <a:moveTo>
                    <a:pt x="223" y="51"/>
                  </a:moveTo>
                  <a:cubicBezTo>
                    <a:pt x="221" y="51"/>
                    <a:pt x="223" y="49"/>
                    <a:pt x="222" y="47"/>
                  </a:cubicBezTo>
                  <a:cubicBezTo>
                    <a:pt x="224" y="47"/>
                    <a:pt x="224" y="51"/>
                    <a:pt x="223" y="51"/>
                  </a:cubicBezTo>
                  <a:close/>
                  <a:moveTo>
                    <a:pt x="220" y="41"/>
                  </a:moveTo>
                  <a:cubicBezTo>
                    <a:pt x="218" y="36"/>
                    <a:pt x="218" y="30"/>
                    <a:pt x="216" y="26"/>
                  </a:cubicBezTo>
                  <a:cubicBezTo>
                    <a:pt x="222" y="20"/>
                    <a:pt x="224" y="40"/>
                    <a:pt x="220" y="41"/>
                  </a:cubicBezTo>
                  <a:close/>
                  <a:moveTo>
                    <a:pt x="214" y="20"/>
                  </a:moveTo>
                  <a:cubicBezTo>
                    <a:pt x="216" y="20"/>
                    <a:pt x="215" y="17"/>
                    <a:pt x="216" y="17"/>
                  </a:cubicBezTo>
                  <a:cubicBezTo>
                    <a:pt x="218" y="18"/>
                    <a:pt x="219" y="20"/>
                    <a:pt x="218" y="22"/>
                  </a:cubicBezTo>
                  <a:cubicBezTo>
                    <a:pt x="216" y="22"/>
                    <a:pt x="215" y="21"/>
                    <a:pt x="213" y="21"/>
                  </a:cubicBezTo>
                  <a:cubicBezTo>
                    <a:pt x="213" y="23"/>
                    <a:pt x="210" y="23"/>
                    <a:pt x="208" y="22"/>
                  </a:cubicBezTo>
                  <a:cubicBezTo>
                    <a:pt x="204" y="23"/>
                    <a:pt x="198" y="24"/>
                    <a:pt x="195" y="21"/>
                  </a:cubicBezTo>
                  <a:cubicBezTo>
                    <a:pt x="192" y="21"/>
                    <a:pt x="192" y="24"/>
                    <a:pt x="190" y="22"/>
                  </a:cubicBezTo>
                  <a:cubicBezTo>
                    <a:pt x="195" y="19"/>
                    <a:pt x="209" y="14"/>
                    <a:pt x="214" y="20"/>
                  </a:cubicBezTo>
                  <a:close/>
                  <a:moveTo>
                    <a:pt x="216" y="198"/>
                  </a:moveTo>
                  <a:cubicBezTo>
                    <a:pt x="213" y="197"/>
                    <a:pt x="214" y="193"/>
                    <a:pt x="215" y="191"/>
                  </a:cubicBezTo>
                  <a:cubicBezTo>
                    <a:pt x="217" y="192"/>
                    <a:pt x="214" y="196"/>
                    <a:pt x="216" y="198"/>
                  </a:cubicBezTo>
                  <a:close/>
                  <a:moveTo>
                    <a:pt x="199" y="725"/>
                  </a:moveTo>
                  <a:cubicBezTo>
                    <a:pt x="201" y="726"/>
                    <a:pt x="202" y="728"/>
                    <a:pt x="202" y="731"/>
                  </a:cubicBezTo>
                  <a:cubicBezTo>
                    <a:pt x="200" y="731"/>
                    <a:pt x="200" y="729"/>
                    <a:pt x="198" y="729"/>
                  </a:cubicBezTo>
                  <a:cubicBezTo>
                    <a:pt x="198" y="727"/>
                    <a:pt x="199" y="727"/>
                    <a:pt x="199" y="725"/>
                  </a:cubicBezTo>
                  <a:close/>
                  <a:moveTo>
                    <a:pt x="198" y="682"/>
                  </a:moveTo>
                  <a:cubicBezTo>
                    <a:pt x="197" y="680"/>
                    <a:pt x="199" y="675"/>
                    <a:pt x="199" y="672"/>
                  </a:cubicBezTo>
                  <a:cubicBezTo>
                    <a:pt x="202" y="673"/>
                    <a:pt x="202" y="682"/>
                    <a:pt x="198" y="682"/>
                  </a:cubicBezTo>
                  <a:close/>
                  <a:moveTo>
                    <a:pt x="198" y="597"/>
                  </a:moveTo>
                  <a:cubicBezTo>
                    <a:pt x="199" y="597"/>
                    <a:pt x="199" y="597"/>
                    <a:pt x="199" y="596"/>
                  </a:cubicBezTo>
                  <a:cubicBezTo>
                    <a:pt x="201" y="598"/>
                    <a:pt x="204" y="602"/>
                    <a:pt x="202" y="605"/>
                  </a:cubicBezTo>
                  <a:cubicBezTo>
                    <a:pt x="200" y="603"/>
                    <a:pt x="199" y="599"/>
                    <a:pt x="198" y="597"/>
                  </a:cubicBezTo>
                  <a:close/>
                  <a:moveTo>
                    <a:pt x="193" y="524"/>
                  </a:moveTo>
                  <a:cubicBezTo>
                    <a:pt x="191" y="524"/>
                    <a:pt x="192" y="521"/>
                    <a:pt x="190" y="521"/>
                  </a:cubicBezTo>
                  <a:cubicBezTo>
                    <a:pt x="190" y="519"/>
                    <a:pt x="193" y="522"/>
                    <a:pt x="193" y="520"/>
                  </a:cubicBezTo>
                  <a:cubicBezTo>
                    <a:pt x="195" y="521"/>
                    <a:pt x="192" y="522"/>
                    <a:pt x="193" y="524"/>
                  </a:cubicBezTo>
                  <a:close/>
                  <a:moveTo>
                    <a:pt x="192" y="585"/>
                  </a:moveTo>
                  <a:cubicBezTo>
                    <a:pt x="190" y="584"/>
                    <a:pt x="192" y="581"/>
                    <a:pt x="191" y="580"/>
                  </a:cubicBezTo>
                  <a:cubicBezTo>
                    <a:pt x="193" y="581"/>
                    <a:pt x="194" y="584"/>
                    <a:pt x="192" y="585"/>
                  </a:cubicBezTo>
                  <a:close/>
                  <a:moveTo>
                    <a:pt x="183" y="442"/>
                  </a:moveTo>
                  <a:cubicBezTo>
                    <a:pt x="186" y="443"/>
                    <a:pt x="186" y="447"/>
                    <a:pt x="185" y="450"/>
                  </a:cubicBezTo>
                  <a:cubicBezTo>
                    <a:pt x="180" y="449"/>
                    <a:pt x="183" y="445"/>
                    <a:pt x="183" y="442"/>
                  </a:cubicBezTo>
                  <a:close/>
                  <a:moveTo>
                    <a:pt x="183" y="426"/>
                  </a:moveTo>
                  <a:cubicBezTo>
                    <a:pt x="185" y="427"/>
                    <a:pt x="186" y="429"/>
                    <a:pt x="185" y="432"/>
                  </a:cubicBezTo>
                  <a:cubicBezTo>
                    <a:pt x="185" y="433"/>
                    <a:pt x="182" y="432"/>
                    <a:pt x="182" y="433"/>
                  </a:cubicBezTo>
                  <a:cubicBezTo>
                    <a:pt x="181" y="431"/>
                    <a:pt x="183" y="428"/>
                    <a:pt x="183" y="426"/>
                  </a:cubicBezTo>
                  <a:close/>
                  <a:moveTo>
                    <a:pt x="184" y="395"/>
                  </a:moveTo>
                  <a:cubicBezTo>
                    <a:pt x="179" y="394"/>
                    <a:pt x="181" y="388"/>
                    <a:pt x="183" y="385"/>
                  </a:cubicBezTo>
                  <a:cubicBezTo>
                    <a:pt x="187" y="387"/>
                    <a:pt x="187" y="392"/>
                    <a:pt x="184" y="395"/>
                  </a:cubicBezTo>
                  <a:close/>
                  <a:moveTo>
                    <a:pt x="179" y="407"/>
                  </a:moveTo>
                  <a:cubicBezTo>
                    <a:pt x="177" y="405"/>
                    <a:pt x="176" y="402"/>
                    <a:pt x="175" y="401"/>
                  </a:cubicBezTo>
                  <a:cubicBezTo>
                    <a:pt x="175" y="398"/>
                    <a:pt x="177" y="398"/>
                    <a:pt x="178" y="397"/>
                  </a:cubicBezTo>
                  <a:cubicBezTo>
                    <a:pt x="180" y="398"/>
                    <a:pt x="180" y="401"/>
                    <a:pt x="181" y="403"/>
                  </a:cubicBezTo>
                  <a:cubicBezTo>
                    <a:pt x="180" y="404"/>
                    <a:pt x="180" y="406"/>
                    <a:pt x="179" y="407"/>
                  </a:cubicBezTo>
                  <a:close/>
                  <a:moveTo>
                    <a:pt x="180" y="443"/>
                  </a:moveTo>
                  <a:cubicBezTo>
                    <a:pt x="179" y="442"/>
                    <a:pt x="178" y="442"/>
                    <a:pt x="177" y="442"/>
                  </a:cubicBezTo>
                  <a:cubicBezTo>
                    <a:pt x="177" y="439"/>
                    <a:pt x="179" y="439"/>
                    <a:pt x="179" y="436"/>
                  </a:cubicBezTo>
                  <a:cubicBezTo>
                    <a:pt x="181" y="437"/>
                    <a:pt x="182" y="441"/>
                    <a:pt x="180" y="443"/>
                  </a:cubicBezTo>
                  <a:close/>
                  <a:moveTo>
                    <a:pt x="172" y="332"/>
                  </a:moveTo>
                  <a:cubicBezTo>
                    <a:pt x="171" y="331"/>
                    <a:pt x="170" y="329"/>
                    <a:pt x="168" y="329"/>
                  </a:cubicBezTo>
                  <a:cubicBezTo>
                    <a:pt x="169" y="327"/>
                    <a:pt x="170" y="328"/>
                    <a:pt x="168" y="327"/>
                  </a:cubicBezTo>
                  <a:cubicBezTo>
                    <a:pt x="169" y="325"/>
                    <a:pt x="169" y="324"/>
                    <a:pt x="169" y="322"/>
                  </a:cubicBezTo>
                  <a:cubicBezTo>
                    <a:pt x="172" y="324"/>
                    <a:pt x="174" y="328"/>
                    <a:pt x="174" y="331"/>
                  </a:cubicBezTo>
                  <a:cubicBezTo>
                    <a:pt x="172" y="331"/>
                    <a:pt x="172" y="329"/>
                    <a:pt x="170" y="328"/>
                  </a:cubicBezTo>
                  <a:cubicBezTo>
                    <a:pt x="170" y="330"/>
                    <a:pt x="172" y="330"/>
                    <a:pt x="172" y="332"/>
                  </a:cubicBezTo>
                  <a:close/>
                  <a:moveTo>
                    <a:pt x="153" y="331"/>
                  </a:moveTo>
                  <a:cubicBezTo>
                    <a:pt x="150" y="330"/>
                    <a:pt x="151" y="326"/>
                    <a:pt x="147" y="326"/>
                  </a:cubicBezTo>
                  <a:cubicBezTo>
                    <a:pt x="149" y="325"/>
                    <a:pt x="147" y="324"/>
                    <a:pt x="148" y="322"/>
                  </a:cubicBezTo>
                  <a:cubicBezTo>
                    <a:pt x="151" y="324"/>
                    <a:pt x="152" y="327"/>
                    <a:pt x="154" y="329"/>
                  </a:cubicBezTo>
                  <a:cubicBezTo>
                    <a:pt x="154" y="330"/>
                    <a:pt x="153" y="330"/>
                    <a:pt x="153" y="331"/>
                  </a:cubicBezTo>
                  <a:close/>
                  <a:moveTo>
                    <a:pt x="154" y="341"/>
                  </a:moveTo>
                  <a:cubicBezTo>
                    <a:pt x="154" y="344"/>
                    <a:pt x="152" y="345"/>
                    <a:pt x="151" y="347"/>
                  </a:cubicBezTo>
                  <a:cubicBezTo>
                    <a:pt x="149" y="345"/>
                    <a:pt x="152" y="342"/>
                    <a:pt x="153" y="340"/>
                  </a:cubicBezTo>
                  <a:cubicBezTo>
                    <a:pt x="154" y="340"/>
                    <a:pt x="154" y="341"/>
                    <a:pt x="154" y="341"/>
                  </a:cubicBezTo>
                  <a:close/>
                  <a:moveTo>
                    <a:pt x="120" y="341"/>
                  </a:moveTo>
                  <a:cubicBezTo>
                    <a:pt x="119" y="339"/>
                    <a:pt x="122" y="339"/>
                    <a:pt x="122" y="337"/>
                  </a:cubicBezTo>
                  <a:cubicBezTo>
                    <a:pt x="125" y="339"/>
                    <a:pt x="129" y="344"/>
                    <a:pt x="125" y="348"/>
                  </a:cubicBezTo>
                  <a:cubicBezTo>
                    <a:pt x="122" y="347"/>
                    <a:pt x="121" y="344"/>
                    <a:pt x="120" y="341"/>
                  </a:cubicBezTo>
                  <a:close/>
                  <a:moveTo>
                    <a:pt x="124" y="376"/>
                  </a:moveTo>
                  <a:cubicBezTo>
                    <a:pt x="123" y="376"/>
                    <a:pt x="123" y="375"/>
                    <a:pt x="122" y="373"/>
                  </a:cubicBezTo>
                  <a:cubicBezTo>
                    <a:pt x="124" y="373"/>
                    <a:pt x="124" y="375"/>
                    <a:pt x="124" y="376"/>
                  </a:cubicBezTo>
                  <a:close/>
                  <a:moveTo>
                    <a:pt x="100" y="466"/>
                  </a:moveTo>
                  <a:cubicBezTo>
                    <a:pt x="98" y="466"/>
                    <a:pt x="99" y="464"/>
                    <a:pt x="98" y="462"/>
                  </a:cubicBezTo>
                  <a:cubicBezTo>
                    <a:pt x="100" y="462"/>
                    <a:pt x="100" y="464"/>
                    <a:pt x="100" y="466"/>
                  </a:cubicBezTo>
                  <a:close/>
                  <a:moveTo>
                    <a:pt x="100" y="448"/>
                  </a:moveTo>
                  <a:cubicBezTo>
                    <a:pt x="102" y="449"/>
                    <a:pt x="102" y="454"/>
                    <a:pt x="102" y="457"/>
                  </a:cubicBezTo>
                  <a:cubicBezTo>
                    <a:pt x="101" y="455"/>
                    <a:pt x="98" y="451"/>
                    <a:pt x="100" y="448"/>
                  </a:cubicBezTo>
                  <a:close/>
                  <a:moveTo>
                    <a:pt x="73" y="620"/>
                  </a:moveTo>
                  <a:cubicBezTo>
                    <a:pt x="76" y="624"/>
                    <a:pt x="71" y="629"/>
                    <a:pt x="71" y="633"/>
                  </a:cubicBezTo>
                  <a:cubicBezTo>
                    <a:pt x="69" y="633"/>
                    <a:pt x="70" y="630"/>
                    <a:pt x="68" y="630"/>
                  </a:cubicBezTo>
                  <a:cubicBezTo>
                    <a:pt x="70" y="627"/>
                    <a:pt x="70" y="624"/>
                    <a:pt x="73" y="620"/>
                  </a:cubicBezTo>
                  <a:close/>
                  <a:moveTo>
                    <a:pt x="71" y="595"/>
                  </a:moveTo>
                  <a:cubicBezTo>
                    <a:pt x="75" y="596"/>
                    <a:pt x="73" y="600"/>
                    <a:pt x="72" y="603"/>
                  </a:cubicBezTo>
                  <a:cubicBezTo>
                    <a:pt x="69" y="601"/>
                    <a:pt x="69" y="597"/>
                    <a:pt x="71" y="595"/>
                  </a:cubicBezTo>
                  <a:close/>
                  <a:moveTo>
                    <a:pt x="73" y="578"/>
                  </a:moveTo>
                  <a:cubicBezTo>
                    <a:pt x="69" y="575"/>
                    <a:pt x="70" y="568"/>
                    <a:pt x="73" y="563"/>
                  </a:cubicBezTo>
                  <a:cubicBezTo>
                    <a:pt x="77" y="567"/>
                    <a:pt x="74" y="573"/>
                    <a:pt x="73" y="578"/>
                  </a:cubicBezTo>
                  <a:close/>
                  <a:moveTo>
                    <a:pt x="75" y="547"/>
                  </a:moveTo>
                  <a:cubicBezTo>
                    <a:pt x="75" y="545"/>
                    <a:pt x="77" y="540"/>
                    <a:pt x="78" y="537"/>
                  </a:cubicBezTo>
                  <a:cubicBezTo>
                    <a:pt x="80" y="541"/>
                    <a:pt x="76" y="544"/>
                    <a:pt x="75" y="547"/>
                  </a:cubicBezTo>
                  <a:close/>
                  <a:moveTo>
                    <a:pt x="84" y="396"/>
                  </a:moveTo>
                  <a:cubicBezTo>
                    <a:pt x="91" y="406"/>
                    <a:pt x="80" y="413"/>
                    <a:pt x="76" y="421"/>
                  </a:cubicBezTo>
                  <a:cubicBezTo>
                    <a:pt x="75" y="412"/>
                    <a:pt x="82" y="404"/>
                    <a:pt x="84" y="396"/>
                  </a:cubicBezTo>
                  <a:close/>
                  <a:moveTo>
                    <a:pt x="78" y="383"/>
                  </a:moveTo>
                  <a:cubicBezTo>
                    <a:pt x="84" y="388"/>
                    <a:pt x="80" y="395"/>
                    <a:pt x="78" y="401"/>
                  </a:cubicBezTo>
                  <a:cubicBezTo>
                    <a:pt x="77" y="396"/>
                    <a:pt x="78" y="390"/>
                    <a:pt x="78" y="383"/>
                  </a:cubicBezTo>
                  <a:close/>
                  <a:moveTo>
                    <a:pt x="87" y="409"/>
                  </a:moveTo>
                  <a:cubicBezTo>
                    <a:pt x="87" y="409"/>
                    <a:pt x="87" y="409"/>
                    <a:pt x="88" y="409"/>
                  </a:cubicBezTo>
                  <a:cubicBezTo>
                    <a:pt x="88" y="408"/>
                    <a:pt x="88" y="408"/>
                    <a:pt x="88" y="408"/>
                  </a:cubicBezTo>
                  <a:cubicBezTo>
                    <a:pt x="88" y="409"/>
                    <a:pt x="88" y="409"/>
                    <a:pt x="88" y="409"/>
                  </a:cubicBezTo>
                  <a:cubicBezTo>
                    <a:pt x="87" y="409"/>
                    <a:pt x="87" y="409"/>
                    <a:pt x="87" y="409"/>
                  </a:cubicBezTo>
                  <a:cubicBezTo>
                    <a:pt x="88" y="409"/>
                    <a:pt x="88" y="409"/>
                    <a:pt x="89" y="409"/>
                  </a:cubicBezTo>
                  <a:cubicBezTo>
                    <a:pt x="88" y="411"/>
                    <a:pt x="87" y="414"/>
                    <a:pt x="85" y="415"/>
                  </a:cubicBezTo>
                  <a:cubicBezTo>
                    <a:pt x="86" y="413"/>
                    <a:pt x="86" y="410"/>
                    <a:pt x="87" y="409"/>
                  </a:cubicBezTo>
                  <a:cubicBezTo>
                    <a:pt x="87" y="409"/>
                    <a:pt x="87" y="409"/>
                    <a:pt x="87" y="409"/>
                  </a:cubicBezTo>
                  <a:close/>
                  <a:moveTo>
                    <a:pt x="68" y="73"/>
                  </a:moveTo>
                  <a:cubicBezTo>
                    <a:pt x="68" y="71"/>
                    <a:pt x="73" y="70"/>
                    <a:pt x="72" y="68"/>
                  </a:cubicBezTo>
                  <a:cubicBezTo>
                    <a:pt x="72" y="66"/>
                    <a:pt x="74" y="68"/>
                    <a:pt x="75" y="68"/>
                  </a:cubicBezTo>
                  <a:cubicBezTo>
                    <a:pt x="73" y="74"/>
                    <a:pt x="70" y="77"/>
                    <a:pt x="68" y="82"/>
                  </a:cubicBezTo>
                  <a:cubicBezTo>
                    <a:pt x="66" y="80"/>
                    <a:pt x="68" y="74"/>
                    <a:pt x="68" y="73"/>
                  </a:cubicBezTo>
                  <a:close/>
                  <a:moveTo>
                    <a:pt x="70" y="63"/>
                  </a:moveTo>
                  <a:cubicBezTo>
                    <a:pt x="72" y="66"/>
                    <a:pt x="67" y="68"/>
                    <a:pt x="68" y="70"/>
                  </a:cubicBezTo>
                  <a:cubicBezTo>
                    <a:pt x="65" y="68"/>
                    <a:pt x="70" y="66"/>
                    <a:pt x="70" y="63"/>
                  </a:cubicBezTo>
                  <a:close/>
                  <a:moveTo>
                    <a:pt x="91" y="52"/>
                  </a:moveTo>
                  <a:cubicBezTo>
                    <a:pt x="93" y="54"/>
                    <a:pt x="94" y="56"/>
                    <a:pt x="93" y="59"/>
                  </a:cubicBezTo>
                  <a:cubicBezTo>
                    <a:pt x="89" y="60"/>
                    <a:pt x="89" y="66"/>
                    <a:pt x="85" y="68"/>
                  </a:cubicBezTo>
                  <a:cubicBezTo>
                    <a:pt x="82" y="64"/>
                    <a:pt x="86" y="55"/>
                    <a:pt x="91" y="52"/>
                  </a:cubicBezTo>
                  <a:close/>
                  <a:moveTo>
                    <a:pt x="86" y="48"/>
                  </a:moveTo>
                  <a:cubicBezTo>
                    <a:pt x="87" y="48"/>
                    <a:pt x="87" y="48"/>
                    <a:pt x="88" y="48"/>
                  </a:cubicBezTo>
                  <a:cubicBezTo>
                    <a:pt x="87" y="49"/>
                    <a:pt x="86" y="49"/>
                    <a:pt x="86" y="51"/>
                  </a:cubicBezTo>
                  <a:cubicBezTo>
                    <a:pt x="84" y="50"/>
                    <a:pt x="86" y="49"/>
                    <a:pt x="86" y="48"/>
                  </a:cubicBezTo>
                  <a:close/>
                  <a:moveTo>
                    <a:pt x="118" y="72"/>
                  </a:moveTo>
                  <a:cubicBezTo>
                    <a:pt x="119" y="74"/>
                    <a:pt x="120" y="76"/>
                    <a:pt x="122" y="78"/>
                  </a:cubicBezTo>
                  <a:cubicBezTo>
                    <a:pt x="122" y="79"/>
                    <a:pt x="121" y="80"/>
                    <a:pt x="121" y="81"/>
                  </a:cubicBezTo>
                  <a:cubicBezTo>
                    <a:pt x="119" y="80"/>
                    <a:pt x="119" y="78"/>
                    <a:pt x="118" y="77"/>
                  </a:cubicBezTo>
                  <a:cubicBezTo>
                    <a:pt x="117" y="78"/>
                    <a:pt x="120" y="81"/>
                    <a:pt x="118" y="83"/>
                  </a:cubicBezTo>
                  <a:cubicBezTo>
                    <a:pt x="117" y="81"/>
                    <a:pt x="114" y="78"/>
                    <a:pt x="115" y="76"/>
                  </a:cubicBezTo>
                  <a:cubicBezTo>
                    <a:pt x="116" y="76"/>
                    <a:pt x="116" y="76"/>
                    <a:pt x="117" y="76"/>
                  </a:cubicBezTo>
                  <a:cubicBezTo>
                    <a:pt x="117" y="75"/>
                    <a:pt x="116" y="74"/>
                    <a:pt x="118" y="72"/>
                  </a:cubicBezTo>
                  <a:close/>
                  <a:moveTo>
                    <a:pt x="177" y="84"/>
                  </a:moveTo>
                  <a:cubicBezTo>
                    <a:pt x="173" y="83"/>
                    <a:pt x="173" y="78"/>
                    <a:pt x="171" y="76"/>
                  </a:cubicBezTo>
                  <a:cubicBezTo>
                    <a:pt x="173" y="76"/>
                    <a:pt x="176" y="81"/>
                    <a:pt x="177" y="84"/>
                  </a:cubicBezTo>
                  <a:close/>
                  <a:moveTo>
                    <a:pt x="174" y="70"/>
                  </a:moveTo>
                  <a:cubicBezTo>
                    <a:pt x="176" y="71"/>
                    <a:pt x="175" y="73"/>
                    <a:pt x="176" y="73"/>
                  </a:cubicBezTo>
                  <a:cubicBezTo>
                    <a:pt x="175" y="75"/>
                    <a:pt x="174" y="72"/>
                    <a:pt x="174" y="70"/>
                  </a:cubicBezTo>
                  <a:close/>
                  <a:moveTo>
                    <a:pt x="185" y="60"/>
                  </a:moveTo>
                  <a:cubicBezTo>
                    <a:pt x="185" y="59"/>
                    <a:pt x="183" y="59"/>
                    <a:pt x="183" y="58"/>
                  </a:cubicBezTo>
                  <a:cubicBezTo>
                    <a:pt x="183" y="56"/>
                    <a:pt x="184" y="56"/>
                    <a:pt x="185" y="55"/>
                  </a:cubicBezTo>
                  <a:cubicBezTo>
                    <a:pt x="187" y="57"/>
                    <a:pt x="189" y="60"/>
                    <a:pt x="189" y="64"/>
                  </a:cubicBezTo>
                  <a:cubicBezTo>
                    <a:pt x="187" y="64"/>
                    <a:pt x="186" y="62"/>
                    <a:pt x="187" y="60"/>
                  </a:cubicBezTo>
                  <a:cubicBezTo>
                    <a:pt x="186" y="60"/>
                    <a:pt x="185" y="60"/>
                    <a:pt x="185" y="60"/>
                  </a:cubicBezTo>
                  <a:close/>
                  <a:moveTo>
                    <a:pt x="187" y="73"/>
                  </a:moveTo>
                  <a:cubicBezTo>
                    <a:pt x="191" y="77"/>
                    <a:pt x="198" y="85"/>
                    <a:pt x="189" y="89"/>
                  </a:cubicBezTo>
                  <a:cubicBezTo>
                    <a:pt x="189" y="88"/>
                    <a:pt x="190" y="87"/>
                    <a:pt x="190" y="86"/>
                  </a:cubicBezTo>
                  <a:cubicBezTo>
                    <a:pt x="188" y="86"/>
                    <a:pt x="184" y="82"/>
                    <a:pt x="184" y="77"/>
                  </a:cubicBezTo>
                  <a:cubicBezTo>
                    <a:pt x="186" y="76"/>
                    <a:pt x="187" y="75"/>
                    <a:pt x="187" y="73"/>
                  </a:cubicBezTo>
                  <a:close/>
                  <a:moveTo>
                    <a:pt x="176" y="321"/>
                  </a:moveTo>
                  <a:cubicBezTo>
                    <a:pt x="177" y="319"/>
                    <a:pt x="178" y="322"/>
                    <a:pt x="178" y="323"/>
                  </a:cubicBezTo>
                  <a:cubicBezTo>
                    <a:pt x="175" y="323"/>
                    <a:pt x="177" y="321"/>
                    <a:pt x="176" y="321"/>
                  </a:cubicBezTo>
                  <a:close/>
                  <a:moveTo>
                    <a:pt x="185" y="169"/>
                  </a:moveTo>
                  <a:cubicBezTo>
                    <a:pt x="184" y="169"/>
                    <a:pt x="184" y="171"/>
                    <a:pt x="184" y="171"/>
                  </a:cubicBezTo>
                  <a:cubicBezTo>
                    <a:pt x="178" y="169"/>
                    <a:pt x="171" y="160"/>
                    <a:pt x="177" y="154"/>
                  </a:cubicBezTo>
                  <a:cubicBezTo>
                    <a:pt x="178" y="155"/>
                    <a:pt x="180" y="156"/>
                    <a:pt x="180" y="159"/>
                  </a:cubicBezTo>
                  <a:cubicBezTo>
                    <a:pt x="180" y="158"/>
                    <a:pt x="178" y="158"/>
                    <a:pt x="178" y="157"/>
                  </a:cubicBezTo>
                  <a:cubicBezTo>
                    <a:pt x="178" y="161"/>
                    <a:pt x="184" y="164"/>
                    <a:pt x="185" y="169"/>
                  </a:cubicBezTo>
                  <a:close/>
                  <a:moveTo>
                    <a:pt x="188" y="111"/>
                  </a:moveTo>
                  <a:cubicBezTo>
                    <a:pt x="190" y="112"/>
                    <a:pt x="194" y="116"/>
                    <a:pt x="192" y="120"/>
                  </a:cubicBezTo>
                  <a:cubicBezTo>
                    <a:pt x="189" y="120"/>
                    <a:pt x="189" y="116"/>
                    <a:pt x="186" y="116"/>
                  </a:cubicBezTo>
                  <a:cubicBezTo>
                    <a:pt x="186" y="113"/>
                    <a:pt x="188" y="113"/>
                    <a:pt x="188" y="111"/>
                  </a:cubicBezTo>
                  <a:close/>
                  <a:moveTo>
                    <a:pt x="189" y="99"/>
                  </a:moveTo>
                  <a:cubicBezTo>
                    <a:pt x="191" y="100"/>
                    <a:pt x="188" y="101"/>
                    <a:pt x="188" y="103"/>
                  </a:cubicBezTo>
                  <a:cubicBezTo>
                    <a:pt x="186" y="102"/>
                    <a:pt x="188" y="101"/>
                    <a:pt x="189" y="99"/>
                  </a:cubicBezTo>
                  <a:close/>
                  <a:moveTo>
                    <a:pt x="201" y="292"/>
                  </a:moveTo>
                  <a:cubicBezTo>
                    <a:pt x="203" y="292"/>
                    <a:pt x="203" y="293"/>
                    <a:pt x="204" y="294"/>
                  </a:cubicBezTo>
                  <a:cubicBezTo>
                    <a:pt x="203" y="296"/>
                    <a:pt x="201" y="301"/>
                    <a:pt x="201" y="298"/>
                  </a:cubicBezTo>
                  <a:cubicBezTo>
                    <a:pt x="203" y="297"/>
                    <a:pt x="201" y="294"/>
                    <a:pt x="201" y="292"/>
                  </a:cubicBezTo>
                  <a:close/>
                  <a:moveTo>
                    <a:pt x="203" y="189"/>
                  </a:moveTo>
                  <a:cubicBezTo>
                    <a:pt x="204" y="191"/>
                    <a:pt x="208" y="195"/>
                    <a:pt x="206" y="200"/>
                  </a:cubicBezTo>
                  <a:cubicBezTo>
                    <a:pt x="203" y="200"/>
                    <a:pt x="204" y="196"/>
                    <a:pt x="202" y="196"/>
                  </a:cubicBezTo>
                  <a:cubicBezTo>
                    <a:pt x="204" y="194"/>
                    <a:pt x="203" y="191"/>
                    <a:pt x="203" y="189"/>
                  </a:cubicBezTo>
                  <a:close/>
                  <a:moveTo>
                    <a:pt x="208" y="566"/>
                  </a:moveTo>
                  <a:cubicBezTo>
                    <a:pt x="205" y="564"/>
                    <a:pt x="208" y="562"/>
                    <a:pt x="208" y="560"/>
                  </a:cubicBezTo>
                  <a:cubicBezTo>
                    <a:pt x="209" y="561"/>
                    <a:pt x="209" y="561"/>
                    <a:pt x="210" y="561"/>
                  </a:cubicBezTo>
                  <a:cubicBezTo>
                    <a:pt x="209" y="562"/>
                    <a:pt x="210" y="565"/>
                    <a:pt x="208" y="566"/>
                  </a:cubicBezTo>
                  <a:close/>
                  <a:moveTo>
                    <a:pt x="212" y="564"/>
                  </a:moveTo>
                  <a:cubicBezTo>
                    <a:pt x="214" y="565"/>
                    <a:pt x="212" y="570"/>
                    <a:pt x="210" y="571"/>
                  </a:cubicBezTo>
                  <a:cubicBezTo>
                    <a:pt x="210" y="570"/>
                    <a:pt x="210" y="570"/>
                    <a:pt x="209" y="570"/>
                  </a:cubicBezTo>
                  <a:cubicBezTo>
                    <a:pt x="210" y="568"/>
                    <a:pt x="211" y="566"/>
                    <a:pt x="212" y="564"/>
                  </a:cubicBezTo>
                  <a:close/>
                  <a:moveTo>
                    <a:pt x="213" y="611"/>
                  </a:moveTo>
                  <a:cubicBezTo>
                    <a:pt x="213" y="613"/>
                    <a:pt x="213" y="615"/>
                    <a:pt x="213" y="617"/>
                  </a:cubicBezTo>
                  <a:cubicBezTo>
                    <a:pt x="210" y="615"/>
                    <a:pt x="210" y="611"/>
                    <a:pt x="208" y="608"/>
                  </a:cubicBezTo>
                  <a:cubicBezTo>
                    <a:pt x="209" y="607"/>
                    <a:pt x="211" y="611"/>
                    <a:pt x="213" y="611"/>
                  </a:cubicBezTo>
                  <a:close/>
                  <a:moveTo>
                    <a:pt x="209" y="601"/>
                  </a:moveTo>
                  <a:cubicBezTo>
                    <a:pt x="210" y="600"/>
                    <a:pt x="210" y="599"/>
                    <a:pt x="211" y="598"/>
                  </a:cubicBezTo>
                  <a:cubicBezTo>
                    <a:pt x="213" y="599"/>
                    <a:pt x="212" y="603"/>
                    <a:pt x="213" y="604"/>
                  </a:cubicBezTo>
                  <a:cubicBezTo>
                    <a:pt x="212" y="606"/>
                    <a:pt x="211" y="602"/>
                    <a:pt x="209" y="601"/>
                  </a:cubicBezTo>
                  <a:close/>
                  <a:moveTo>
                    <a:pt x="213" y="588"/>
                  </a:moveTo>
                  <a:cubicBezTo>
                    <a:pt x="215" y="589"/>
                    <a:pt x="213" y="591"/>
                    <a:pt x="214" y="594"/>
                  </a:cubicBezTo>
                  <a:cubicBezTo>
                    <a:pt x="212" y="593"/>
                    <a:pt x="212" y="590"/>
                    <a:pt x="213" y="588"/>
                  </a:cubicBezTo>
                  <a:close/>
                  <a:moveTo>
                    <a:pt x="203" y="531"/>
                  </a:moveTo>
                  <a:cubicBezTo>
                    <a:pt x="207" y="533"/>
                    <a:pt x="210" y="541"/>
                    <a:pt x="215" y="542"/>
                  </a:cubicBezTo>
                  <a:cubicBezTo>
                    <a:pt x="215" y="545"/>
                    <a:pt x="215" y="548"/>
                    <a:pt x="215" y="550"/>
                  </a:cubicBezTo>
                  <a:cubicBezTo>
                    <a:pt x="208" y="546"/>
                    <a:pt x="208" y="537"/>
                    <a:pt x="203" y="531"/>
                  </a:cubicBezTo>
                  <a:close/>
                  <a:moveTo>
                    <a:pt x="201" y="389"/>
                  </a:moveTo>
                  <a:cubicBezTo>
                    <a:pt x="203" y="390"/>
                    <a:pt x="202" y="393"/>
                    <a:pt x="201" y="394"/>
                  </a:cubicBezTo>
                  <a:cubicBezTo>
                    <a:pt x="200" y="393"/>
                    <a:pt x="202" y="391"/>
                    <a:pt x="201" y="389"/>
                  </a:cubicBezTo>
                  <a:close/>
                  <a:moveTo>
                    <a:pt x="203" y="481"/>
                  </a:moveTo>
                  <a:cubicBezTo>
                    <a:pt x="205" y="481"/>
                    <a:pt x="204" y="486"/>
                    <a:pt x="204" y="486"/>
                  </a:cubicBezTo>
                  <a:cubicBezTo>
                    <a:pt x="202" y="487"/>
                    <a:pt x="203" y="485"/>
                    <a:pt x="202" y="485"/>
                  </a:cubicBezTo>
                  <a:cubicBezTo>
                    <a:pt x="202" y="483"/>
                    <a:pt x="202" y="482"/>
                    <a:pt x="203" y="481"/>
                  </a:cubicBezTo>
                  <a:close/>
                  <a:moveTo>
                    <a:pt x="202" y="508"/>
                  </a:moveTo>
                  <a:cubicBezTo>
                    <a:pt x="205" y="508"/>
                    <a:pt x="206" y="512"/>
                    <a:pt x="205" y="514"/>
                  </a:cubicBezTo>
                  <a:cubicBezTo>
                    <a:pt x="203" y="512"/>
                    <a:pt x="202" y="511"/>
                    <a:pt x="202" y="508"/>
                  </a:cubicBezTo>
                  <a:close/>
                  <a:moveTo>
                    <a:pt x="202" y="520"/>
                  </a:moveTo>
                  <a:cubicBezTo>
                    <a:pt x="201" y="520"/>
                    <a:pt x="199" y="516"/>
                    <a:pt x="201" y="514"/>
                  </a:cubicBezTo>
                  <a:cubicBezTo>
                    <a:pt x="202" y="516"/>
                    <a:pt x="203" y="519"/>
                    <a:pt x="202" y="520"/>
                  </a:cubicBezTo>
                  <a:close/>
                  <a:moveTo>
                    <a:pt x="202" y="265"/>
                  </a:moveTo>
                  <a:cubicBezTo>
                    <a:pt x="203" y="264"/>
                    <a:pt x="202" y="264"/>
                    <a:pt x="203" y="263"/>
                  </a:cubicBezTo>
                  <a:cubicBezTo>
                    <a:pt x="205" y="264"/>
                    <a:pt x="206" y="265"/>
                    <a:pt x="205" y="268"/>
                  </a:cubicBezTo>
                  <a:cubicBezTo>
                    <a:pt x="204" y="267"/>
                    <a:pt x="204" y="266"/>
                    <a:pt x="202" y="265"/>
                  </a:cubicBezTo>
                  <a:close/>
                  <a:moveTo>
                    <a:pt x="205" y="233"/>
                  </a:moveTo>
                  <a:cubicBezTo>
                    <a:pt x="207" y="232"/>
                    <a:pt x="205" y="237"/>
                    <a:pt x="206" y="237"/>
                  </a:cubicBezTo>
                  <a:cubicBezTo>
                    <a:pt x="205" y="239"/>
                    <a:pt x="204" y="236"/>
                    <a:pt x="203" y="235"/>
                  </a:cubicBezTo>
                  <a:cubicBezTo>
                    <a:pt x="204" y="235"/>
                    <a:pt x="205" y="234"/>
                    <a:pt x="205" y="233"/>
                  </a:cubicBezTo>
                  <a:close/>
                  <a:moveTo>
                    <a:pt x="203" y="216"/>
                  </a:moveTo>
                  <a:cubicBezTo>
                    <a:pt x="205" y="216"/>
                    <a:pt x="208" y="220"/>
                    <a:pt x="204" y="221"/>
                  </a:cubicBezTo>
                  <a:cubicBezTo>
                    <a:pt x="203" y="219"/>
                    <a:pt x="203" y="218"/>
                    <a:pt x="203" y="216"/>
                  </a:cubicBezTo>
                  <a:close/>
                  <a:moveTo>
                    <a:pt x="207" y="335"/>
                  </a:moveTo>
                  <a:cubicBezTo>
                    <a:pt x="208" y="335"/>
                    <a:pt x="208" y="335"/>
                    <a:pt x="209" y="335"/>
                  </a:cubicBezTo>
                  <a:cubicBezTo>
                    <a:pt x="208" y="336"/>
                    <a:pt x="209" y="340"/>
                    <a:pt x="206" y="340"/>
                  </a:cubicBezTo>
                  <a:cubicBezTo>
                    <a:pt x="207" y="338"/>
                    <a:pt x="208" y="337"/>
                    <a:pt x="207" y="335"/>
                  </a:cubicBezTo>
                  <a:close/>
                  <a:moveTo>
                    <a:pt x="207" y="141"/>
                  </a:moveTo>
                  <a:cubicBezTo>
                    <a:pt x="206" y="141"/>
                    <a:pt x="206" y="140"/>
                    <a:pt x="205" y="140"/>
                  </a:cubicBezTo>
                  <a:cubicBezTo>
                    <a:pt x="205" y="139"/>
                    <a:pt x="206" y="139"/>
                    <a:pt x="206" y="137"/>
                  </a:cubicBezTo>
                  <a:cubicBezTo>
                    <a:pt x="208" y="137"/>
                    <a:pt x="207" y="140"/>
                    <a:pt x="207" y="141"/>
                  </a:cubicBezTo>
                  <a:close/>
                  <a:moveTo>
                    <a:pt x="206" y="169"/>
                  </a:moveTo>
                  <a:cubicBezTo>
                    <a:pt x="205" y="168"/>
                    <a:pt x="203" y="167"/>
                    <a:pt x="203" y="165"/>
                  </a:cubicBezTo>
                  <a:cubicBezTo>
                    <a:pt x="205" y="166"/>
                    <a:pt x="205" y="167"/>
                    <a:pt x="206" y="169"/>
                  </a:cubicBezTo>
                  <a:close/>
                  <a:moveTo>
                    <a:pt x="206" y="177"/>
                  </a:moveTo>
                  <a:cubicBezTo>
                    <a:pt x="208" y="178"/>
                    <a:pt x="206" y="180"/>
                    <a:pt x="207" y="184"/>
                  </a:cubicBezTo>
                  <a:cubicBezTo>
                    <a:pt x="205" y="184"/>
                    <a:pt x="206" y="182"/>
                    <a:pt x="205" y="181"/>
                  </a:cubicBezTo>
                  <a:cubicBezTo>
                    <a:pt x="205" y="179"/>
                    <a:pt x="207" y="180"/>
                    <a:pt x="206" y="177"/>
                  </a:cubicBezTo>
                  <a:close/>
                  <a:moveTo>
                    <a:pt x="206" y="359"/>
                  </a:moveTo>
                  <a:cubicBezTo>
                    <a:pt x="214" y="361"/>
                    <a:pt x="209" y="374"/>
                    <a:pt x="209" y="382"/>
                  </a:cubicBezTo>
                  <a:cubicBezTo>
                    <a:pt x="210" y="383"/>
                    <a:pt x="212" y="380"/>
                    <a:pt x="212" y="378"/>
                  </a:cubicBezTo>
                  <a:cubicBezTo>
                    <a:pt x="213" y="381"/>
                    <a:pt x="213" y="389"/>
                    <a:pt x="212" y="392"/>
                  </a:cubicBezTo>
                  <a:cubicBezTo>
                    <a:pt x="208" y="391"/>
                    <a:pt x="209" y="389"/>
                    <a:pt x="206" y="387"/>
                  </a:cubicBezTo>
                  <a:cubicBezTo>
                    <a:pt x="207" y="379"/>
                    <a:pt x="206" y="371"/>
                    <a:pt x="209" y="364"/>
                  </a:cubicBezTo>
                  <a:cubicBezTo>
                    <a:pt x="209" y="362"/>
                    <a:pt x="207" y="361"/>
                    <a:pt x="206" y="359"/>
                  </a:cubicBezTo>
                  <a:close/>
                  <a:moveTo>
                    <a:pt x="208" y="351"/>
                  </a:moveTo>
                  <a:cubicBezTo>
                    <a:pt x="209" y="348"/>
                    <a:pt x="210" y="345"/>
                    <a:pt x="212" y="342"/>
                  </a:cubicBezTo>
                  <a:cubicBezTo>
                    <a:pt x="212" y="345"/>
                    <a:pt x="212" y="349"/>
                    <a:pt x="212" y="355"/>
                  </a:cubicBezTo>
                  <a:cubicBezTo>
                    <a:pt x="210" y="354"/>
                    <a:pt x="209" y="352"/>
                    <a:pt x="208" y="351"/>
                  </a:cubicBezTo>
                  <a:close/>
                  <a:moveTo>
                    <a:pt x="207" y="398"/>
                  </a:moveTo>
                  <a:cubicBezTo>
                    <a:pt x="210" y="399"/>
                    <a:pt x="210" y="402"/>
                    <a:pt x="212" y="403"/>
                  </a:cubicBezTo>
                  <a:cubicBezTo>
                    <a:pt x="212" y="407"/>
                    <a:pt x="210" y="408"/>
                    <a:pt x="209" y="411"/>
                  </a:cubicBezTo>
                  <a:cubicBezTo>
                    <a:pt x="205" y="408"/>
                    <a:pt x="207" y="402"/>
                    <a:pt x="207" y="398"/>
                  </a:cubicBezTo>
                  <a:close/>
                  <a:moveTo>
                    <a:pt x="211" y="416"/>
                  </a:moveTo>
                  <a:cubicBezTo>
                    <a:pt x="210" y="413"/>
                    <a:pt x="211" y="412"/>
                    <a:pt x="212" y="410"/>
                  </a:cubicBezTo>
                  <a:cubicBezTo>
                    <a:pt x="214" y="417"/>
                    <a:pt x="210" y="422"/>
                    <a:pt x="209" y="428"/>
                  </a:cubicBezTo>
                  <a:cubicBezTo>
                    <a:pt x="205" y="426"/>
                    <a:pt x="206" y="417"/>
                    <a:pt x="211" y="416"/>
                  </a:cubicBezTo>
                  <a:close/>
                  <a:moveTo>
                    <a:pt x="213" y="472"/>
                  </a:moveTo>
                  <a:cubicBezTo>
                    <a:pt x="210" y="471"/>
                    <a:pt x="208" y="467"/>
                    <a:pt x="209" y="463"/>
                  </a:cubicBezTo>
                  <a:cubicBezTo>
                    <a:pt x="212" y="464"/>
                    <a:pt x="215" y="468"/>
                    <a:pt x="213" y="472"/>
                  </a:cubicBezTo>
                  <a:close/>
                  <a:moveTo>
                    <a:pt x="214" y="492"/>
                  </a:moveTo>
                  <a:cubicBezTo>
                    <a:pt x="212" y="490"/>
                    <a:pt x="210" y="486"/>
                    <a:pt x="211" y="482"/>
                  </a:cubicBezTo>
                  <a:cubicBezTo>
                    <a:pt x="214" y="484"/>
                    <a:pt x="215" y="488"/>
                    <a:pt x="214" y="492"/>
                  </a:cubicBezTo>
                  <a:close/>
                  <a:moveTo>
                    <a:pt x="211" y="495"/>
                  </a:moveTo>
                  <a:cubicBezTo>
                    <a:pt x="209" y="497"/>
                    <a:pt x="208" y="493"/>
                    <a:pt x="208" y="492"/>
                  </a:cubicBezTo>
                  <a:cubicBezTo>
                    <a:pt x="210" y="492"/>
                    <a:pt x="209" y="495"/>
                    <a:pt x="211" y="495"/>
                  </a:cubicBezTo>
                  <a:close/>
                  <a:moveTo>
                    <a:pt x="208" y="440"/>
                  </a:moveTo>
                  <a:cubicBezTo>
                    <a:pt x="209" y="440"/>
                    <a:pt x="209" y="440"/>
                    <a:pt x="210" y="440"/>
                  </a:cubicBezTo>
                  <a:cubicBezTo>
                    <a:pt x="210" y="442"/>
                    <a:pt x="209" y="442"/>
                    <a:pt x="209" y="443"/>
                  </a:cubicBezTo>
                  <a:cubicBezTo>
                    <a:pt x="208" y="443"/>
                    <a:pt x="207" y="441"/>
                    <a:pt x="208" y="440"/>
                  </a:cubicBezTo>
                  <a:close/>
                  <a:moveTo>
                    <a:pt x="213" y="435"/>
                  </a:moveTo>
                  <a:cubicBezTo>
                    <a:pt x="211" y="434"/>
                    <a:pt x="212" y="431"/>
                    <a:pt x="212" y="430"/>
                  </a:cubicBezTo>
                  <a:cubicBezTo>
                    <a:pt x="214" y="430"/>
                    <a:pt x="213" y="433"/>
                    <a:pt x="213" y="435"/>
                  </a:cubicBezTo>
                  <a:close/>
                  <a:moveTo>
                    <a:pt x="210" y="518"/>
                  </a:moveTo>
                  <a:cubicBezTo>
                    <a:pt x="216" y="521"/>
                    <a:pt x="215" y="526"/>
                    <a:pt x="215" y="533"/>
                  </a:cubicBezTo>
                  <a:cubicBezTo>
                    <a:pt x="211" y="530"/>
                    <a:pt x="208" y="524"/>
                    <a:pt x="208" y="519"/>
                  </a:cubicBezTo>
                  <a:cubicBezTo>
                    <a:pt x="209" y="519"/>
                    <a:pt x="211" y="520"/>
                    <a:pt x="210" y="518"/>
                  </a:cubicBezTo>
                  <a:close/>
                  <a:moveTo>
                    <a:pt x="213" y="323"/>
                  </a:moveTo>
                  <a:cubicBezTo>
                    <a:pt x="212" y="323"/>
                    <a:pt x="212" y="324"/>
                    <a:pt x="211" y="324"/>
                  </a:cubicBezTo>
                  <a:cubicBezTo>
                    <a:pt x="211" y="322"/>
                    <a:pt x="212" y="320"/>
                    <a:pt x="212" y="318"/>
                  </a:cubicBezTo>
                  <a:cubicBezTo>
                    <a:pt x="213" y="318"/>
                    <a:pt x="213" y="319"/>
                    <a:pt x="215" y="319"/>
                  </a:cubicBezTo>
                  <a:cubicBezTo>
                    <a:pt x="215" y="321"/>
                    <a:pt x="214" y="321"/>
                    <a:pt x="213" y="323"/>
                  </a:cubicBezTo>
                  <a:close/>
                  <a:moveTo>
                    <a:pt x="209" y="312"/>
                  </a:moveTo>
                  <a:cubicBezTo>
                    <a:pt x="209" y="311"/>
                    <a:pt x="209" y="311"/>
                    <a:pt x="208" y="311"/>
                  </a:cubicBezTo>
                  <a:cubicBezTo>
                    <a:pt x="209" y="308"/>
                    <a:pt x="212" y="308"/>
                    <a:pt x="212" y="305"/>
                  </a:cubicBezTo>
                  <a:cubicBezTo>
                    <a:pt x="214" y="306"/>
                    <a:pt x="212" y="311"/>
                    <a:pt x="209" y="312"/>
                  </a:cubicBezTo>
                  <a:close/>
                  <a:moveTo>
                    <a:pt x="214" y="298"/>
                  </a:moveTo>
                  <a:cubicBezTo>
                    <a:pt x="212" y="296"/>
                    <a:pt x="211" y="296"/>
                    <a:pt x="212" y="292"/>
                  </a:cubicBezTo>
                  <a:cubicBezTo>
                    <a:pt x="210" y="292"/>
                    <a:pt x="212" y="296"/>
                    <a:pt x="210" y="295"/>
                  </a:cubicBezTo>
                  <a:cubicBezTo>
                    <a:pt x="209" y="292"/>
                    <a:pt x="212" y="287"/>
                    <a:pt x="215" y="287"/>
                  </a:cubicBezTo>
                  <a:cubicBezTo>
                    <a:pt x="214" y="291"/>
                    <a:pt x="215" y="294"/>
                    <a:pt x="214" y="298"/>
                  </a:cubicBezTo>
                  <a:close/>
                  <a:moveTo>
                    <a:pt x="213" y="277"/>
                  </a:moveTo>
                  <a:cubicBezTo>
                    <a:pt x="212" y="275"/>
                    <a:pt x="210" y="274"/>
                    <a:pt x="209" y="271"/>
                  </a:cubicBezTo>
                  <a:cubicBezTo>
                    <a:pt x="211" y="271"/>
                    <a:pt x="215" y="274"/>
                    <a:pt x="213" y="277"/>
                  </a:cubicBezTo>
                  <a:close/>
                  <a:moveTo>
                    <a:pt x="211" y="301"/>
                  </a:moveTo>
                  <a:cubicBezTo>
                    <a:pt x="210" y="304"/>
                    <a:pt x="208" y="305"/>
                    <a:pt x="208" y="307"/>
                  </a:cubicBezTo>
                  <a:cubicBezTo>
                    <a:pt x="207" y="305"/>
                    <a:pt x="209" y="301"/>
                    <a:pt x="208" y="298"/>
                  </a:cubicBezTo>
                  <a:cubicBezTo>
                    <a:pt x="209" y="299"/>
                    <a:pt x="209" y="300"/>
                    <a:pt x="211" y="301"/>
                  </a:cubicBezTo>
                  <a:close/>
                  <a:moveTo>
                    <a:pt x="204" y="126"/>
                  </a:moveTo>
                  <a:cubicBezTo>
                    <a:pt x="203" y="122"/>
                    <a:pt x="203" y="121"/>
                    <a:pt x="203" y="118"/>
                  </a:cubicBezTo>
                  <a:cubicBezTo>
                    <a:pt x="207" y="121"/>
                    <a:pt x="207" y="124"/>
                    <a:pt x="208" y="127"/>
                  </a:cubicBezTo>
                  <a:cubicBezTo>
                    <a:pt x="206" y="127"/>
                    <a:pt x="206" y="125"/>
                    <a:pt x="204" y="126"/>
                  </a:cubicBezTo>
                  <a:close/>
                  <a:moveTo>
                    <a:pt x="205" y="255"/>
                  </a:moveTo>
                  <a:cubicBezTo>
                    <a:pt x="203" y="255"/>
                    <a:pt x="203" y="252"/>
                    <a:pt x="202" y="251"/>
                  </a:cubicBezTo>
                  <a:cubicBezTo>
                    <a:pt x="203" y="250"/>
                    <a:pt x="206" y="253"/>
                    <a:pt x="205" y="255"/>
                  </a:cubicBezTo>
                  <a:close/>
                  <a:moveTo>
                    <a:pt x="201" y="332"/>
                  </a:moveTo>
                  <a:cubicBezTo>
                    <a:pt x="200" y="331"/>
                    <a:pt x="200" y="328"/>
                    <a:pt x="201" y="327"/>
                  </a:cubicBezTo>
                  <a:cubicBezTo>
                    <a:pt x="203" y="328"/>
                    <a:pt x="202" y="331"/>
                    <a:pt x="201" y="332"/>
                  </a:cubicBezTo>
                  <a:close/>
                  <a:moveTo>
                    <a:pt x="200" y="102"/>
                  </a:moveTo>
                  <a:cubicBezTo>
                    <a:pt x="197" y="101"/>
                    <a:pt x="198" y="97"/>
                    <a:pt x="198" y="93"/>
                  </a:cubicBezTo>
                  <a:cubicBezTo>
                    <a:pt x="202" y="94"/>
                    <a:pt x="200" y="99"/>
                    <a:pt x="200" y="102"/>
                  </a:cubicBezTo>
                  <a:close/>
                  <a:moveTo>
                    <a:pt x="198" y="110"/>
                  </a:moveTo>
                  <a:cubicBezTo>
                    <a:pt x="198" y="112"/>
                    <a:pt x="197" y="112"/>
                    <a:pt x="196" y="113"/>
                  </a:cubicBezTo>
                  <a:cubicBezTo>
                    <a:pt x="195" y="111"/>
                    <a:pt x="198" y="110"/>
                    <a:pt x="196" y="107"/>
                  </a:cubicBezTo>
                  <a:cubicBezTo>
                    <a:pt x="197" y="108"/>
                    <a:pt x="197" y="110"/>
                    <a:pt x="198" y="110"/>
                  </a:cubicBezTo>
                  <a:close/>
                  <a:moveTo>
                    <a:pt x="200" y="132"/>
                  </a:moveTo>
                  <a:cubicBezTo>
                    <a:pt x="196" y="131"/>
                    <a:pt x="195" y="125"/>
                    <a:pt x="196" y="122"/>
                  </a:cubicBezTo>
                  <a:cubicBezTo>
                    <a:pt x="199" y="123"/>
                    <a:pt x="200" y="127"/>
                    <a:pt x="200" y="132"/>
                  </a:cubicBezTo>
                  <a:close/>
                  <a:moveTo>
                    <a:pt x="196" y="156"/>
                  </a:moveTo>
                  <a:cubicBezTo>
                    <a:pt x="198" y="155"/>
                    <a:pt x="198" y="159"/>
                    <a:pt x="196" y="159"/>
                  </a:cubicBezTo>
                  <a:cubicBezTo>
                    <a:pt x="196" y="157"/>
                    <a:pt x="195" y="157"/>
                    <a:pt x="196" y="156"/>
                  </a:cubicBezTo>
                  <a:close/>
                  <a:moveTo>
                    <a:pt x="198" y="164"/>
                  </a:moveTo>
                  <a:cubicBezTo>
                    <a:pt x="198" y="164"/>
                    <a:pt x="199" y="164"/>
                    <a:pt x="199" y="164"/>
                  </a:cubicBezTo>
                  <a:cubicBezTo>
                    <a:pt x="200" y="167"/>
                    <a:pt x="200" y="170"/>
                    <a:pt x="200" y="173"/>
                  </a:cubicBezTo>
                  <a:cubicBezTo>
                    <a:pt x="196" y="174"/>
                    <a:pt x="198" y="169"/>
                    <a:pt x="195" y="169"/>
                  </a:cubicBezTo>
                  <a:cubicBezTo>
                    <a:pt x="196" y="167"/>
                    <a:pt x="197" y="166"/>
                    <a:pt x="198" y="164"/>
                  </a:cubicBezTo>
                  <a:close/>
                  <a:moveTo>
                    <a:pt x="189" y="324"/>
                  </a:moveTo>
                  <a:cubicBezTo>
                    <a:pt x="187" y="325"/>
                    <a:pt x="186" y="321"/>
                    <a:pt x="184" y="321"/>
                  </a:cubicBezTo>
                  <a:cubicBezTo>
                    <a:pt x="185" y="318"/>
                    <a:pt x="187" y="316"/>
                    <a:pt x="188" y="313"/>
                  </a:cubicBezTo>
                  <a:cubicBezTo>
                    <a:pt x="190" y="314"/>
                    <a:pt x="188" y="320"/>
                    <a:pt x="189" y="324"/>
                  </a:cubicBezTo>
                  <a:close/>
                  <a:moveTo>
                    <a:pt x="182" y="315"/>
                  </a:moveTo>
                  <a:cubicBezTo>
                    <a:pt x="179" y="315"/>
                    <a:pt x="178" y="311"/>
                    <a:pt x="176" y="310"/>
                  </a:cubicBezTo>
                  <a:cubicBezTo>
                    <a:pt x="177" y="307"/>
                    <a:pt x="179" y="304"/>
                    <a:pt x="181" y="301"/>
                  </a:cubicBezTo>
                  <a:cubicBezTo>
                    <a:pt x="183" y="303"/>
                    <a:pt x="184" y="305"/>
                    <a:pt x="186" y="307"/>
                  </a:cubicBezTo>
                  <a:cubicBezTo>
                    <a:pt x="185" y="311"/>
                    <a:pt x="184" y="313"/>
                    <a:pt x="182" y="315"/>
                  </a:cubicBezTo>
                  <a:close/>
                  <a:moveTo>
                    <a:pt x="183" y="354"/>
                  </a:moveTo>
                  <a:cubicBezTo>
                    <a:pt x="181" y="353"/>
                    <a:pt x="180" y="352"/>
                    <a:pt x="180" y="349"/>
                  </a:cubicBezTo>
                  <a:cubicBezTo>
                    <a:pt x="183" y="349"/>
                    <a:pt x="184" y="351"/>
                    <a:pt x="183" y="354"/>
                  </a:cubicBezTo>
                  <a:close/>
                  <a:moveTo>
                    <a:pt x="178" y="231"/>
                  </a:moveTo>
                  <a:cubicBezTo>
                    <a:pt x="181" y="233"/>
                    <a:pt x="187" y="238"/>
                    <a:pt x="184" y="241"/>
                  </a:cubicBezTo>
                  <a:cubicBezTo>
                    <a:pt x="182" y="239"/>
                    <a:pt x="180" y="237"/>
                    <a:pt x="178" y="234"/>
                  </a:cubicBezTo>
                  <a:cubicBezTo>
                    <a:pt x="177" y="233"/>
                    <a:pt x="178" y="232"/>
                    <a:pt x="178" y="231"/>
                  </a:cubicBezTo>
                  <a:close/>
                  <a:moveTo>
                    <a:pt x="178" y="200"/>
                  </a:moveTo>
                  <a:cubicBezTo>
                    <a:pt x="177" y="198"/>
                    <a:pt x="180" y="199"/>
                    <a:pt x="179" y="197"/>
                  </a:cubicBezTo>
                  <a:cubicBezTo>
                    <a:pt x="182" y="201"/>
                    <a:pt x="187" y="204"/>
                    <a:pt x="185" y="210"/>
                  </a:cubicBezTo>
                  <a:cubicBezTo>
                    <a:pt x="181" y="208"/>
                    <a:pt x="181" y="202"/>
                    <a:pt x="178" y="200"/>
                  </a:cubicBezTo>
                  <a:close/>
                  <a:moveTo>
                    <a:pt x="184" y="259"/>
                  </a:moveTo>
                  <a:cubicBezTo>
                    <a:pt x="185" y="256"/>
                    <a:pt x="190" y="261"/>
                    <a:pt x="185" y="261"/>
                  </a:cubicBezTo>
                  <a:cubicBezTo>
                    <a:pt x="185" y="260"/>
                    <a:pt x="186" y="258"/>
                    <a:pt x="184" y="259"/>
                  </a:cubicBezTo>
                  <a:close/>
                  <a:moveTo>
                    <a:pt x="186" y="253"/>
                  </a:moveTo>
                  <a:cubicBezTo>
                    <a:pt x="184" y="252"/>
                    <a:pt x="183" y="251"/>
                    <a:pt x="184" y="250"/>
                  </a:cubicBezTo>
                  <a:cubicBezTo>
                    <a:pt x="185" y="250"/>
                    <a:pt x="185" y="250"/>
                    <a:pt x="186" y="250"/>
                  </a:cubicBezTo>
                  <a:cubicBezTo>
                    <a:pt x="185" y="252"/>
                    <a:pt x="187" y="252"/>
                    <a:pt x="186" y="253"/>
                  </a:cubicBezTo>
                  <a:close/>
                  <a:moveTo>
                    <a:pt x="181" y="247"/>
                  </a:moveTo>
                  <a:cubicBezTo>
                    <a:pt x="179" y="246"/>
                    <a:pt x="176" y="243"/>
                    <a:pt x="176" y="240"/>
                  </a:cubicBezTo>
                  <a:cubicBezTo>
                    <a:pt x="179" y="241"/>
                    <a:pt x="182" y="244"/>
                    <a:pt x="181" y="247"/>
                  </a:cubicBezTo>
                  <a:close/>
                  <a:moveTo>
                    <a:pt x="181" y="274"/>
                  </a:moveTo>
                  <a:cubicBezTo>
                    <a:pt x="179" y="274"/>
                    <a:pt x="179" y="273"/>
                    <a:pt x="178" y="272"/>
                  </a:cubicBezTo>
                  <a:cubicBezTo>
                    <a:pt x="177" y="268"/>
                    <a:pt x="180" y="267"/>
                    <a:pt x="181" y="264"/>
                  </a:cubicBezTo>
                  <a:cubicBezTo>
                    <a:pt x="185" y="266"/>
                    <a:pt x="182" y="271"/>
                    <a:pt x="181" y="274"/>
                  </a:cubicBezTo>
                  <a:close/>
                  <a:moveTo>
                    <a:pt x="181" y="283"/>
                  </a:moveTo>
                  <a:cubicBezTo>
                    <a:pt x="182" y="284"/>
                    <a:pt x="187" y="289"/>
                    <a:pt x="183" y="290"/>
                  </a:cubicBezTo>
                  <a:cubicBezTo>
                    <a:pt x="185" y="287"/>
                    <a:pt x="179" y="286"/>
                    <a:pt x="181" y="283"/>
                  </a:cubicBezTo>
                  <a:close/>
                  <a:moveTo>
                    <a:pt x="188" y="284"/>
                  </a:moveTo>
                  <a:cubicBezTo>
                    <a:pt x="186" y="282"/>
                    <a:pt x="185" y="279"/>
                    <a:pt x="183" y="278"/>
                  </a:cubicBezTo>
                  <a:cubicBezTo>
                    <a:pt x="184" y="276"/>
                    <a:pt x="185" y="274"/>
                    <a:pt x="186" y="271"/>
                  </a:cubicBezTo>
                  <a:cubicBezTo>
                    <a:pt x="189" y="273"/>
                    <a:pt x="191" y="280"/>
                    <a:pt x="188" y="284"/>
                  </a:cubicBezTo>
                  <a:close/>
                  <a:moveTo>
                    <a:pt x="186" y="253"/>
                  </a:moveTo>
                  <a:cubicBezTo>
                    <a:pt x="188" y="254"/>
                    <a:pt x="189" y="254"/>
                    <a:pt x="189" y="257"/>
                  </a:cubicBezTo>
                  <a:cubicBezTo>
                    <a:pt x="188" y="256"/>
                    <a:pt x="186" y="256"/>
                    <a:pt x="186" y="253"/>
                  </a:cubicBezTo>
                  <a:close/>
                  <a:moveTo>
                    <a:pt x="185" y="233"/>
                  </a:moveTo>
                  <a:cubicBezTo>
                    <a:pt x="185" y="232"/>
                    <a:pt x="185" y="231"/>
                    <a:pt x="184" y="231"/>
                  </a:cubicBezTo>
                  <a:cubicBezTo>
                    <a:pt x="185" y="230"/>
                    <a:pt x="185" y="230"/>
                    <a:pt x="185" y="229"/>
                  </a:cubicBezTo>
                  <a:cubicBezTo>
                    <a:pt x="187" y="229"/>
                    <a:pt x="187" y="231"/>
                    <a:pt x="189" y="232"/>
                  </a:cubicBezTo>
                  <a:cubicBezTo>
                    <a:pt x="188" y="233"/>
                    <a:pt x="187" y="233"/>
                    <a:pt x="185" y="233"/>
                  </a:cubicBezTo>
                  <a:close/>
                  <a:moveTo>
                    <a:pt x="184" y="189"/>
                  </a:moveTo>
                  <a:cubicBezTo>
                    <a:pt x="186" y="192"/>
                    <a:pt x="191" y="196"/>
                    <a:pt x="190" y="200"/>
                  </a:cubicBezTo>
                  <a:cubicBezTo>
                    <a:pt x="189" y="196"/>
                    <a:pt x="181" y="194"/>
                    <a:pt x="184" y="189"/>
                  </a:cubicBezTo>
                  <a:close/>
                  <a:moveTo>
                    <a:pt x="186" y="173"/>
                  </a:moveTo>
                  <a:cubicBezTo>
                    <a:pt x="187" y="173"/>
                    <a:pt x="187" y="172"/>
                    <a:pt x="189" y="171"/>
                  </a:cubicBezTo>
                  <a:cubicBezTo>
                    <a:pt x="188" y="173"/>
                    <a:pt x="189" y="176"/>
                    <a:pt x="186" y="176"/>
                  </a:cubicBezTo>
                  <a:cubicBezTo>
                    <a:pt x="185" y="175"/>
                    <a:pt x="188" y="174"/>
                    <a:pt x="186" y="173"/>
                  </a:cubicBezTo>
                  <a:close/>
                  <a:moveTo>
                    <a:pt x="188" y="189"/>
                  </a:moveTo>
                  <a:cubicBezTo>
                    <a:pt x="187" y="189"/>
                    <a:pt x="186" y="187"/>
                    <a:pt x="186" y="186"/>
                  </a:cubicBezTo>
                  <a:cubicBezTo>
                    <a:pt x="188" y="186"/>
                    <a:pt x="188" y="188"/>
                    <a:pt x="188" y="189"/>
                  </a:cubicBezTo>
                  <a:close/>
                  <a:moveTo>
                    <a:pt x="190" y="177"/>
                  </a:moveTo>
                  <a:cubicBezTo>
                    <a:pt x="192" y="175"/>
                    <a:pt x="192" y="180"/>
                    <a:pt x="192" y="182"/>
                  </a:cubicBezTo>
                  <a:cubicBezTo>
                    <a:pt x="188" y="182"/>
                    <a:pt x="191" y="178"/>
                    <a:pt x="190" y="177"/>
                  </a:cubicBezTo>
                  <a:close/>
                  <a:moveTo>
                    <a:pt x="193" y="292"/>
                  </a:moveTo>
                  <a:cubicBezTo>
                    <a:pt x="191" y="289"/>
                    <a:pt x="194" y="285"/>
                    <a:pt x="192" y="282"/>
                  </a:cubicBezTo>
                  <a:cubicBezTo>
                    <a:pt x="197" y="281"/>
                    <a:pt x="199" y="291"/>
                    <a:pt x="193" y="292"/>
                  </a:cubicBezTo>
                  <a:close/>
                  <a:moveTo>
                    <a:pt x="193" y="261"/>
                  </a:moveTo>
                  <a:cubicBezTo>
                    <a:pt x="194" y="262"/>
                    <a:pt x="195" y="263"/>
                    <a:pt x="195" y="264"/>
                  </a:cubicBezTo>
                  <a:cubicBezTo>
                    <a:pt x="194" y="263"/>
                    <a:pt x="193" y="263"/>
                    <a:pt x="193" y="261"/>
                  </a:cubicBezTo>
                  <a:close/>
                  <a:moveTo>
                    <a:pt x="195" y="321"/>
                  </a:moveTo>
                  <a:cubicBezTo>
                    <a:pt x="196" y="320"/>
                    <a:pt x="196" y="321"/>
                    <a:pt x="196" y="321"/>
                  </a:cubicBezTo>
                  <a:cubicBezTo>
                    <a:pt x="198" y="325"/>
                    <a:pt x="196" y="330"/>
                    <a:pt x="193" y="331"/>
                  </a:cubicBezTo>
                  <a:cubicBezTo>
                    <a:pt x="190" y="328"/>
                    <a:pt x="194" y="323"/>
                    <a:pt x="195" y="321"/>
                  </a:cubicBezTo>
                  <a:close/>
                  <a:moveTo>
                    <a:pt x="193" y="364"/>
                  </a:moveTo>
                  <a:cubicBezTo>
                    <a:pt x="197" y="364"/>
                    <a:pt x="196" y="368"/>
                    <a:pt x="195" y="371"/>
                  </a:cubicBezTo>
                  <a:cubicBezTo>
                    <a:pt x="192" y="370"/>
                    <a:pt x="193" y="367"/>
                    <a:pt x="193" y="364"/>
                  </a:cubicBezTo>
                  <a:close/>
                  <a:moveTo>
                    <a:pt x="192" y="342"/>
                  </a:moveTo>
                  <a:cubicBezTo>
                    <a:pt x="195" y="341"/>
                    <a:pt x="194" y="344"/>
                    <a:pt x="195" y="344"/>
                  </a:cubicBezTo>
                  <a:cubicBezTo>
                    <a:pt x="195" y="345"/>
                    <a:pt x="192" y="343"/>
                    <a:pt x="192" y="342"/>
                  </a:cubicBezTo>
                  <a:close/>
                  <a:moveTo>
                    <a:pt x="196" y="384"/>
                  </a:moveTo>
                  <a:cubicBezTo>
                    <a:pt x="198" y="384"/>
                    <a:pt x="196" y="388"/>
                    <a:pt x="195" y="388"/>
                  </a:cubicBezTo>
                  <a:cubicBezTo>
                    <a:pt x="194" y="386"/>
                    <a:pt x="196" y="386"/>
                    <a:pt x="196" y="384"/>
                  </a:cubicBezTo>
                  <a:close/>
                  <a:moveTo>
                    <a:pt x="196" y="412"/>
                  </a:moveTo>
                  <a:cubicBezTo>
                    <a:pt x="198" y="413"/>
                    <a:pt x="197" y="416"/>
                    <a:pt x="197" y="418"/>
                  </a:cubicBezTo>
                  <a:cubicBezTo>
                    <a:pt x="195" y="417"/>
                    <a:pt x="195" y="414"/>
                    <a:pt x="196" y="412"/>
                  </a:cubicBezTo>
                  <a:close/>
                  <a:moveTo>
                    <a:pt x="192" y="142"/>
                  </a:moveTo>
                  <a:cubicBezTo>
                    <a:pt x="190" y="140"/>
                    <a:pt x="187" y="139"/>
                    <a:pt x="186" y="136"/>
                  </a:cubicBezTo>
                  <a:cubicBezTo>
                    <a:pt x="186" y="134"/>
                    <a:pt x="189" y="136"/>
                    <a:pt x="188" y="133"/>
                  </a:cubicBezTo>
                  <a:cubicBezTo>
                    <a:pt x="191" y="135"/>
                    <a:pt x="193" y="139"/>
                    <a:pt x="192" y="142"/>
                  </a:cubicBezTo>
                  <a:close/>
                  <a:moveTo>
                    <a:pt x="192" y="151"/>
                  </a:moveTo>
                  <a:cubicBezTo>
                    <a:pt x="189" y="148"/>
                    <a:pt x="185" y="146"/>
                    <a:pt x="184" y="142"/>
                  </a:cubicBezTo>
                  <a:cubicBezTo>
                    <a:pt x="184" y="141"/>
                    <a:pt x="185" y="140"/>
                    <a:pt x="185" y="139"/>
                  </a:cubicBezTo>
                  <a:cubicBezTo>
                    <a:pt x="187" y="144"/>
                    <a:pt x="190" y="145"/>
                    <a:pt x="192" y="151"/>
                  </a:cubicBezTo>
                  <a:close/>
                  <a:moveTo>
                    <a:pt x="193" y="405"/>
                  </a:moveTo>
                  <a:cubicBezTo>
                    <a:pt x="196" y="406"/>
                    <a:pt x="194" y="409"/>
                    <a:pt x="194" y="412"/>
                  </a:cubicBezTo>
                  <a:cubicBezTo>
                    <a:pt x="190" y="412"/>
                    <a:pt x="191" y="407"/>
                    <a:pt x="193" y="405"/>
                  </a:cubicBezTo>
                  <a:close/>
                  <a:moveTo>
                    <a:pt x="196" y="439"/>
                  </a:moveTo>
                  <a:cubicBezTo>
                    <a:pt x="193" y="437"/>
                    <a:pt x="196" y="432"/>
                    <a:pt x="197" y="428"/>
                  </a:cubicBezTo>
                  <a:cubicBezTo>
                    <a:pt x="200" y="431"/>
                    <a:pt x="198" y="436"/>
                    <a:pt x="196" y="439"/>
                  </a:cubicBezTo>
                  <a:close/>
                  <a:moveTo>
                    <a:pt x="198" y="450"/>
                  </a:moveTo>
                  <a:cubicBezTo>
                    <a:pt x="199" y="452"/>
                    <a:pt x="197" y="453"/>
                    <a:pt x="198" y="455"/>
                  </a:cubicBezTo>
                  <a:cubicBezTo>
                    <a:pt x="195" y="455"/>
                    <a:pt x="194" y="451"/>
                    <a:pt x="195" y="449"/>
                  </a:cubicBezTo>
                  <a:cubicBezTo>
                    <a:pt x="197" y="449"/>
                    <a:pt x="197" y="450"/>
                    <a:pt x="198" y="450"/>
                  </a:cubicBezTo>
                  <a:close/>
                  <a:moveTo>
                    <a:pt x="197" y="272"/>
                  </a:moveTo>
                  <a:cubicBezTo>
                    <a:pt x="199" y="272"/>
                    <a:pt x="197" y="276"/>
                    <a:pt x="199" y="276"/>
                  </a:cubicBezTo>
                  <a:cubicBezTo>
                    <a:pt x="197" y="278"/>
                    <a:pt x="195" y="273"/>
                    <a:pt x="197" y="272"/>
                  </a:cubicBezTo>
                  <a:close/>
                  <a:moveTo>
                    <a:pt x="195" y="253"/>
                  </a:moveTo>
                  <a:cubicBezTo>
                    <a:pt x="197" y="254"/>
                    <a:pt x="199" y="255"/>
                    <a:pt x="199" y="258"/>
                  </a:cubicBezTo>
                  <a:cubicBezTo>
                    <a:pt x="197" y="257"/>
                    <a:pt x="194" y="255"/>
                    <a:pt x="195" y="253"/>
                  </a:cubicBezTo>
                  <a:close/>
                  <a:moveTo>
                    <a:pt x="195" y="206"/>
                  </a:moveTo>
                  <a:cubicBezTo>
                    <a:pt x="196" y="205"/>
                    <a:pt x="199" y="209"/>
                    <a:pt x="199" y="212"/>
                  </a:cubicBezTo>
                  <a:cubicBezTo>
                    <a:pt x="197" y="212"/>
                    <a:pt x="197" y="209"/>
                    <a:pt x="195" y="208"/>
                  </a:cubicBezTo>
                  <a:cubicBezTo>
                    <a:pt x="194" y="207"/>
                    <a:pt x="196" y="206"/>
                    <a:pt x="195" y="206"/>
                  </a:cubicBezTo>
                  <a:close/>
                  <a:moveTo>
                    <a:pt x="199" y="224"/>
                  </a:moveTo>
                  <a:cubicBezTo>
                    <a:pt x="199" y="227"/>
                    <a:pt x="200" y="228"/>
                    <a:pt x="199" y="230"/>
                  </a:cubicBezTo>
                  <a:cubicBezTo>
                    <a:pt x="196" y="229"/>
                    <a:pt x="196" y="224"/>
                    <a:pt x="199" y="224"/>
                  </a:cubicBezTo>
                  <a:close/>
                  <a:moveTo>
                    <a:pt x="196" y="189"/>
                  </a:moveTo>
                  <a:cubicBezTo>
                    <a:pt x="193" y="186"/>
                    <a:pt x="195" y="183"/>
                    <a:pt x="195" y="180"/>
                  </a:cubicBezTo>
                  <a:cubicBezTo>
                    <a:pt x="200" y="180"/>
                    <a:pt x="199" y="186"/>
                    <a:pt x="196" y="189"/>
                  </a:cubicBezTo>
                  <a:close/>
                  <a:moveTo>
                    <a:pt x="195" y="240"/>
                  </a:moveTo>
                  <a:cubicBezTo>
                    <a:pt x="196" y="241"/>
                    <a:pt x="196" y="242"/>
                    <a:pt x="196" y="243"/>
                  </a:cubicBezTo>
                  <a:cubicBezTo>
                    <a:pt x="194" y="243"/>
                    <a:pt x="195" y="241"/>
                    <a:pt x="193" y="241"/>
                  </a:cubicBezTo>
                  <a:cubicBezTo>
                    <a:pt x="194" y="240"/>
                    <a:pt x="195" y="240"/>
                    <a:pt x="195" y="240"/>
                  </a:cubicBezTo>
                  <a:close/>
                  <a:moveTo>
                    <a:pt x="193" y="110"/>
                  </a:moveTo>
                  <a:cubicBezTo>
                    <a:pt x="191" y="111"/>
                    <a:pt x="192" y="108"/>
                    <a:pt x="191" y="107"/>
                  </a:cubicBezTo>
                  <a:cubicBezTo>
                    <a:pt x="191" y="106"/>
                    <a:pt x="192" y="105"/>
                    <a:pt x="193" y="103"/>
                  </a:cubicBezTo>
                  <a:cubicBezTo>
                    <a:pt x="195" y="105"/>
                    <a:pt x="193" y="108"/>
                    <a:pt x="193" y="110"/>
                  </a:cubicBezTo>
                  <a:close/>
                  <a:moveTo>
                    <a:pt x="189" y="124"/>
                  </a:moveTo>
                  <a:cubicBezTo>
                    <a:pt x="186" y="126"/>
                    <a:pt x="186" y="120"/>
                    <a:pt x="183" y="120"/>
                  </a:cubicBezTo>
                  <a:cubicBezTo>
                    <a:pt x="182" y="118"/>
                    <a:pt x="186" y="120"/>
                    <a:pt x="184" y="120"/>
                  </a:cubicBezTo>
                  <a:cubicBezTo>
                    <a:pt x="187" y="121"/>
                    <a:pt x="187" y="123"/>
                    <a:pt x="189" y="124"/>
                  </a:cubicBezTo>
                  <a:close/>
                  <a:moveTo>
                    <a:pt x="182" y="110"/>
                  </a:moveTo>
                  <a:cubicBezTo>
                    <a:pt x="183" y="109"/>
                    <a:pt x="183" y="107"/>
                    <a:pt x="185" y="107"/>
                  </a:cubicBezTo>
                  <a:cubicBezTo>
                    <a:pt x="184" y="108"/>
                    <a:pt x="184" y="110"/>
                    <a:pt x="182" y="110"/>
                  </a:cubicBezTo>
                  <a:close/>
                  <a:moveTo>
                    <a:pt x="186" y="129"/>
                  </a:moveTo>
                  <a:cubicBezTo>
                    <a:pt x="187" y="131"/>
                    <a:pt x="185" y="131"/>
                    <a:pt x="185" y="133"/>
                  </a:cubicBezTo>
                  <a:cubicBezTo>
                    <a:pt x="181" y="132"/>
                    <a:pt x="178" y="127"/>
                    <a:pt x="181" y="123"/>
                  </a:cubicBezTo>
                  <a:cubicBezTo>
                    <a:pt x="183" y="124"/>
                    <a:pt x="184" y="128"/>
                    <a:pt x="186" y="129"/>
                  </a:cubicBezTo>
                  <a:close/>
                  <a:moveTo>
                    <a:pt x="192" y="155"/>
                  </a:moveTo>
                  <a:cubicBezTo>
                    <a:pt x="192" y="157"/>
                    <a:pt x="190" y="157"/>
                    <a:pt x="190" y="159"/>
                  </a:cubicBezTo>
                  <a:cubicBezTo>
                    <a:pt x="186" y="157"/>
                    <a:pt x="186" y="151"/>
                    <a:pt x="181" y="150"/>
                  </a:cubicBezTo>
                  <a:cubicBezTo>
                    <a:pt x="181" y="147"/>
                    <a:pt x="182" y="145"/>
                    <a:pt x="182" y="143"/>
                  </a:cubicBezTo>
                  <a:cubicBezTo>
                    <a:pt x="186" y="147"/>
                    <a:pt x="188" y="151"/>
                    <a:pt x="192" y="155"/>
                  </a:cubicBezTo>
                  <a:close/>
                  <a:moveTo>
                    <a:pt x="178" y="173"/>
                  </a:moveTo>
                  <a:cubicBezTo>
                    <a:pt x="176" y="173"/>
                    <a:pt x="177" y="171"/>
                    <a:pt x="175" y="171"/>
                  </a:cubicBezTo>
                  <a:cubicBezTo>
                    <a:pt x="175" y="170"/>
                    <a:pt x="175" y="170"/>
                    <a:pt x="175" y="169"/>
                  </a:cubicBezTo>
                  <a:cubicBezTo>
                    <a:pt x="176" y="170"/>
                    <a:pt x="177" y="171"/>
                    <a:pt x="178" y="173"/>
                  </a:cubicBezTo>
                  <a:close/>
                  <a:moveTo>
                    <a:pt x="178" y="183"/>
                  </a:moveTo>
                  <a:cubicBezTo>
                    <a:pt x="177" y="182"/>
                    <a:pt x="176" y="181"/>
                    <a:pt x="175" y="180"/>
                  </a:cubicBezTo>
                  <a:cubicBezTo>
                    <a:pt x="175" y="178"/>
                    <a:pt x="178" y="180"/>
                    <a:pt x="178" y="183"/>
                  </a:cubicBezTo>
                  <a:close/>
                  <a:moveTo>
                    <a:pt x="178" y="261"/>
                  </a:moveTo>
                  <a:cubicBezTo>
                    <a:pt x="181" y="262"/>
                    <a:pt x="179" y="266"/>
                    <a:pt x="178" y="267"/>
                  </a:cubicBezTo>
                  <a:cubicBezTo>
                    <a:pt x="176" y="268"/>
                    <a:pt x="177" y="265"/>
                    <a:pt x="175" y="265"/>
                  </a:cubicBezTo>
                  <a:cubicBezTo>
                    <a:pt x="176" y="264"/>
                    <a:pt x="178" y="263"/>
                    <a:pt x="178" y="261"/>
                  </a:cubicBezTo>
                  <a:close/>
                  <a:moveTo>
                    <a:pt x="176" y="295"/>
                  </a:moveTo>
                  <a:cubicBezTo>
                    <a:pt x="179" y="295"/>
                    <a:pt x="179" y="298"/>
                    <a:pt x="179" y="300"/>
                  </a:cubicBezTo>
                  <a:cubicBezTo>
                    <a:pt x="178" y="300"/>
                    <a:pt x="178" y="302"/>
                    <a:pt x="177" y="302"/>
                  </a:cubicBezTo>
                  <a:cubicBezTo>
                    <a:pt x="175" y="301"/>
                    <a:pt x="176" y="298"/>
                    <a:pt x="176" y="295"/>
                  </a:cubicBezTo>
                  <a:close/>
                  <a:moveTo>
                    <a:pt x="179" y="361"/>
                  </a:moveTo>
                  <a:cubicBezTo>
                    <a:pt x="177" y="361"/>
                    <a:pt x="177" y="359"/>
                    <a:pt x="177" y="357"/>
                  </a:cubicBezTo>
                  <a:cubicBezTo>
                    <a:pt x="178" y="358"/>
                    <a:pt x="179" y="359"/>
                    <a:pt x="179" y="361"/>
                  </a:cubicBezTo>
                  <a:close/>
                  <a:moveTo>
                    <a:pt x="179" y="335"/>
                  </a:moveTo>
                  <a:cubicBezTo>
                    <a:pt x="181" y="335"/>
                    <a:pt x="180" y="337"/>
                    <a:pt x="182" y="338"/>
                  </a:cubicBezTo>
                  <a:cubicBezTo>
                    <a:pt x="181" y="339"/>
                    <a:pt x="181" y="341"/>
                    <a:pt x="179" y="341"/>
                  </a:cubicBezTo>
                  <a:cubicBezTo>
                    <a:pt x="178" y="338"/>
                    <a:pt x="178" y="337"/>
                    <a:pt x="179" y="335"/>
                  </a:cubicBezTo>
                  <a:close/>
                  <a:moveTo>
                    <a:pt x="184" y="367"/>
                  </a:moveTo>
                  <a:cubicBezTo>
                    <a:pt x="183" y="367"/>
                    <a:pt x="183" y="368"/>
                    <a:pt x="183" y="369"/>
                  </a:cubicBezTo>
                  <a:cubicBezTo>
                    <a:pt x="180" y="368"/>
                    <a:pt x="180" y="367"/>
                    <a:pt x="180" y="363"/>
                  </a:cubicBezTo>
                  <a:cubicBezTo>
                    <a:pt x="182" y="364"/>
                    <a:pt x="183" y="365"/>
                    <a:pt x="184" y="367"/>
                  </a:cubicBezTo>
                  <a:close/>
                  <a:moveTo>
                    <a:pt x="183" y="345"/>
                  </a:moveTo>
                  <a:cubicBezTo>
                    <a:pt x="183" y="344"/>
                    <a:pt x="184" y="342"/>
                    <a:pt x="185" y="341"/>
                  </a:cubicBezTo>
                  <a:cubicBezTo>
                    <a:pt x="187" y="342"/>
                    <a:pt x="187" y="344"/>
                    <a:pt x="186" y="347"/>
                  </a:cubicBezTo>
                  <a:cubicBezTo>
                    <a:pt x="185" y="347"/>
                    <a:pt x="185" y="345"/>
                    <a:pt x="183" y="345"/>
                  </a:cubicBezTo>
                  <a:close/>
                  <a:moveTo>
                    <a:pt x="185" y="354"/>
                  </a:moveTo>
                  <a:cubicBezTo>
                    <a:pt x="187" y="355"/>
                    <a:pt x="188" y="356"/>
                    <a:pt x="189" y="358"/>
                  </a:cubicBezTo>
                  <a:cubicBezTo>
                    <a:pt x="188" y="358"/>
                    <a:pt x="188" y="360"/>
                    <a:pt x="187" y="360"/>
                  </a:cubicBezTo>
                  <a:cubicBezTo>
                    <a:pt x="184" y="359"/>
                    <a:pt x="185" y="356"/>
                    <a:pt x="185" y="354"/>
                  </a:cubicBezTo>
                  <a:close/>
                  <a:moveTo>
                    <a:pt x="188" y="372"/>
                  </a:moveTo>
                  <a:cubicBezTo>
                    <a:pt x="191" y="375"/>
                    <a:pt x="190" y="377"/>
                    <a:pt x="190" y="382"/>
                  </a:cubicBezTo>
                  <a:cubicBezTo>
                    <a:pt x="186" y="380"/>
                    <a:pt x="187" y="375"/>
                    <a:pt x="188" y="372"/>
                  </a:cubicBezTo>
                  <a:close/>
                  <a:moveTo>
                    <a:pt x="188" y="248"/>
                  </a:moveTo>
                  <a:cubicBezTo>
                    <a:pt x="187" y="245"/>
                    <a:pt x="186" y="245"/>
                    <a:pt x="188" y="243"/>
                  </a:cubicBezTo>
                  <a:cubicBezTo>
                    <a:pt x="189" y="243"/>
                    <a:pt x="189" y="245"/>
                    <a:pt x="191" y="247"/>
                  </a:cubicBezTo>
                  <a:cubicBezTo>
                    <a:pt x="191" y="248"/>
                    <a:pt x="189" y="248"/>
                    <a:pt x="188" y="248"/>
                  </a:cubicBezTo>
                  <a:close/>
                  <a:moveTo>
                    <a:pt x="189" y="210"/>
                  </a:moveTo>
                  <a:cubicBezTo>
                    <a:pt x="190" y="212"/>
                    <a:pt x="192" y="215"/>
                    <a:pt x="191" y="218"/>
                  </a:cubicBezTo>
                  <a:cubicBezTo>
                    <a:pt x="187" y="217"/>
                    <a:pt x="187" y="213"/>
                    <a:pt x="189" y="210"/>
                  </a:cubicBezTo>
                  <a:close/>
                  <a:moveTo>
                    <a:pt x="195" y="422"/>
                  </a:moveTo>
                  <a:cubicBezTo>
                    <a:pt x="195" y="426"/>
                    <a:pt x="193" y="428"/>
                    <a:pt x="192" y="431"/>
                  </a:cubicBezTo>
                  <a:cubicBezTo>
                    <a:pt x="190" y="431"/>
                    <a:pt x="191" y="429"/>
                    <a:pt x="189" y="429"/>
                  </a:cubicBezTo>
                  <a:cubicBezTo>
                    <a:pt x="192" y="427"/>
                    <a:pt x="191" y="422"/>
                    <a:pt x="195" y="422"/>
                  </a:cubicBezTo>
                  <a:close/>
                  <a:moveTo>
                    <a:pt x="193" y="447"/>
                  </a:moveTo>
                  <a:cubicBezTo>
                    <a:pt x="191" y="446"/>
                    <a:pt x="191" y="443"/>
                    <a:pt x="192" y="441"/>
                  </a:cubicBezTo>
                  <a:cubicBezTo>
                    <a:pt x="194" y="443"/>
                    <a:pt x="195" y="444"/>
                    <a:pt x="193" y="447"/>
                  </a:cubicBezTo>
                  <a:close/>
                  <a:moveTo>
                    <a:pt x="191" y="453"/>
                  </a:moveTo>
                  <a:cubicBezTo>
                    <a:pt x="189" y="455"/>
                    <a:pt x="190" y="458"/>
                    <a:pt x="187" y="459"/>
                  </a:cubicBezTo>
                  <a:cubicBezTo>
                    <a:pt x="186" y="455"/>
                    <a:pt x="188" y="453"/>
                    <a:pt x="189" y="450"/>
                  </a:cubicBezTo>
                  <a:cubicBezTo>
                    <a:pt x="190" y="451"/>
                    <a:pt x="190" y="452"/>
                    <a:pt x="191" y="453"/>
                  </a:cubicBezTo>
                  <a:close/>
                  <a:moveTo>
                    <a:pt x="192" y="457"/>
                  </a:moveTo>
                  <a:cubicBezTo>
                    <a:pt x="197" y="458"/>
                    <a:pt x="194" y="464"/>
                    <a:pt x="193" y="469"/>
                  </a:cubicBezTo>
                  <a:cubicBezTo>
                    <a:pt x="189" y="466"/>
                    <a:pt x="190" y="462"/>
                    <a:pt x="192" y="457"/>
                  </a:cubicBezTo>
                  <a:close/>
                  <a:moveTo>
                    <a:pt x="196" y="484"/>
                  </a:moveTo>
                  <a:cubicBezTo>
                    <a:pt x="197" y="487"/>
                    <a:pt x="196" y="487"/>
                    <a:pt x="195" y="489"/>
                  </a:cubicBezTo>
                  <a:cubicBezTo>
                    <a:pt x="194" y="488"/>
                    <a:pt x="193" y="487"/>
                    <a:pt x="193" y="485"/>
                  </a:cubicBezTo>
                  <a:cubicBezTo>
                    <a:pt x="195" y="486"/>
                    <a:pt x="194" y="485"/>
                    <a:pt x="196" y="484"/>
                  </a:cubicBezTo>
                  <a:close/>
                  <a:moveTo>
                    <a:pt x="194" y="504"/>
                  </a:moveTo>
                  <a:cubicBezTo>
                    <a:pt x="195" y="504"/>
                    <a:pt x="195" y="504"/>
                    <a:pt x="196" y="504"/>
                  </a:cubicBezTo>
                  <a:cubicBezTo>
                    <a:pt x="197" y="506"/>
                    <a:pt x="197" y="507"/>
                    <a:pt x="196" y="510"/>
                  </a:cubicBezTo>
                  <a:cubicBezTo>
                    <a:pt x="193" y="509"/>
                    <a:pt x="194" y="507"/>
                    <a:pt x="194" y="504"/>
                  </a:cubicBezTo>
                  <a:close/>
                  <a:moveTo>
                    <a:pt x="197" y="525"/>
                  </a:moveTo>
                  <a:cubicBezTo>
                    <a:pt x="200" y="527"/>
                    <a:pt x="199" y="531"/>
                    <a:pt x="198" y="534"/>
                  </a:cubicBezTo>
                  <a:cubicBezTo>
                    <a:pt x="195" y="532"/>
                    <a:pt x="196" y="528"/>
                    <a:pt x="197" y="525"/>
                  </a:cubicBezTo>
                  <a:close/>
                  <a:moveTo>
                    <a:pt x="198" y="496"/>
                  </a:moveTo>
                  <a:cubicBezTo>
                    <a:pt x="199" y="494"/>
                    <a:pt x="198" y="492"/>
                    <a:pt x="199" y="490"/>
                  </a:cubicBezTo>
                  <a:cubicBezTo>
                    <a:pt x="202" y="491"/>
                    <a:pt x="202" y="493"/>
                    <a:pt x="202" y="496"/>
                  </a:cubicBezTo>
                  <a:cubicBezTo>
                    <a:pt x="200" y="498"/>
                    <a:pt x="200" y="495"/>
                    <a:pt x="198" y="496"/>
                  </a:cubicBezTo>
                  <a:close/>
                  <a:moveTo>
                    <a:pt x="204" y="557"/>
                  </a:moveTo>
                  <a:cubicBezTo>
                    <a:pt x="201" y="555"/>
                    <a:pt x="199" y="550"/>
                    <a:pt x="199" y="546"/>
                  </a:cubicBezTo>
                  <a:cubicBezTo>
                    <a:pt x="202" y="548"/>
                    <a:pt x="205" y="553"/>
                    <a:pt x="204" y="557"/>
                  </a:cubicBezTo>
                  <a:close/>
                  <a:moveTo>
                    <a:pt x="205" y="584"/>
                  </a:moveTo>
                  <a:cubicBezTo>
                    <a:pt x="208" y="586"/>
                    <a:pt x="206" y="591"/>
                    <a:pt x="205" y="593"/>
                  </a:cubicBezTo>
                  <a:cubicBezTo>
                    <a:pt x="201" y="591"/>
                    <a:pt x="203" y="587"/>
                    <a:pt x="205" y="584"/>
                  </a:cubicBezTo>
                  <a:close/>
                  <a:moveTo>
                    <a:pt x="201" y="543"/>
                  </a:moveTo>
                  <a:cubicBezTo>
                    <a:pt x="201" y="540"/>
                    <a:pt x="201" y="538"/>
                    <a:pt x="202" y="536"/>
                  </a:cubicBezTo>
                  <a:cubicBezTo>
                    <a:pt x="206" y="539"/>
                    <a:pt x="206" y="544"/>
                    <a:pt x="209" y="547"/>
                  </a:cubicBezTo>
                  <a:cubicBezTo>
                    <a:pt x="209" y="548"/>
                    <a:pt x="207" y="548"/>
                    <a:pt x="207" y="549"/>
                  </a:cubicBezTo>
                  <a:cubicBezTo>
                    <a:pt x="205" y="547"/>
                    <a:pt x="204" y="544"/>
                    <a:pt x="201" y="543"/>
                  </a:cubicBezTo>
                  <a:close/>
                  <a:moveTo>
                    <a:pt x="207" y="611"/>
                  </a:moveTo>
                  <a:cubicBezTo>
                    <a:pt x="209" y="611"/>
                    <a:pt x="209" y="616"/>
                    <a:pt x="206" y="615"/>
                  </a:cubicBezTo>
                  <a:cubicBezTo>
                    <a:pt x="206" y="613"/>
                    <a:pt x="207" y="613"/>
                    <a:pt x="207" y="611"/>
                  </a:cubicBezTo>
                  <a:close/>
                  <a:moveTo>
                    <a:pt x="209" y="630"/>
                  </a:moveTo>
                  <a:cubicBezTo>
                    <a:pt x="215" y="634"/>
                    <a:pt x="216" y="645"/>
                    <a:pt x="214" y="651"/>
                  </a:cubicBezTo>
                  <a:cubicBezTo>
                    <a:pt x="209" y="647"/>
                    <a:pt x="205" y="639"/>
                    <a:pt x="209" y="630"/>
                  </a:cubicBezTo>
                  <a:close/>
                  <a:moveTo>
                    <a:pt x="216" y="668"/>
                  </a:moveTo>
                  <a:cubicBezTo>
                    <a:pt x="212" y="663"/>
                    <a:pt x="210" y="657"/>
                    <a:pt x="208" y="651"/>
                  </a:cubicBezTo>
                  <a:cubicBezTo>
                    <a:pt x="212" y="655"/>
                    <a:pt x="216" y="659"/>
                    <a:pt x="216" y="668"/>
                  </a:cubicBezTo>
                  <a:close/>
                  <a:moveTo>
                    <a:pt x="214" y="265"/>
                  </a:moveTo>
                  <a:cubicBezTo>
                    <a:pt x="213" y="264"/>
                    <a:pt x="214" y="262"/>
                    <a:pt x="215" y="260"/>
                  </a:cubicBezTo>
                  <a:cubicBezTo>
                    <a:pt x="217" y="260"/>
                    <a:pt x="216" y="266"/>
                    <a:pt x="214" y="265"/>
                  </a:cubicBezTo>
                  <a:close/>
                  <a:moveTo>
                    <a:pt x="212" y="246"/>
                  </a:moveTo>
                  <a:cubicBezTo>
                    <a:pt x="209" y="245"/>
                    <a:pt x="208" y="243"/>
                    <a:pt x="209" y="240"/>
                  </a:cubicBezTo>
                  <a:cubicBezTo>
                    <a:pt x="210" y="240"/>
                    <a:pt x="210" y="240"/>
                    <a:pt x="211" y="240"/>
                  </a:cubicBezTo>
                  <a:cubicBezTo>
                    <a:pt x="212" y="242"/>
                    <a:pt x="217" y="244"/>
                    <a:pt x="212" y="246"/>
                  </a:cubicBezTo>
                  <a:close/>
                  <a:moveTo>
                    <a:pt x="211" y="260"/>
                  </a:moveTo>
                  <a:cubicBezTo>
                    <a:pt x="209" y="261"/>
                    <a:pt x="209" y="259"/>
                    <a:pt x="208" y="258"/>
                  </a:cubicBezTo>
                  <a:cubicBezTo>
                    <a:pt x="209" y="257"/>
                    <a:pt x="211" y="258"/>
                    <a:pt x="211" y="260"/>
                  </a:cubicBezTo>
                  <a:close/>
                  <a:moveTo>
                    <a:pt x="209" y="71"/>
                  </a:moveTo>
                  <a:cubicBezTo>
                    <a:pt x="205" y="71"/>
                    <a:pt x="208" y="68"/>
                    <a:pt x="207" y="66"/>
                  </a:cubicBezTo>
                  <a:cubicBezTo>
                    <a:pt x="209" y="67"/>
                    <a:pt x="210" y="70"/>
                    <a:pt x="209" y="71"/>
                  </a:cubicBezTo>
                  <a:close/>
                  <a:moveTo>
                    <a:pt x="209" y="87"/>
                  </a:moveTo>
                  <a:cubicBezTo>
                    <a:pt x="207" y="86"/>
                    <a:pt x="205" y="82"/>
                    <a:pt x="207" y="80"/>
                  </a:cubicBezTo>
                  <a:cubicBezTo>
                    <a:pt x="208" y="82"/>
                    <a:pt x="209" y="84"/>
                    <a:pt x="209" y="87"/>
                  </a:cubicBezTo>
                  <a:close/>
                  <a:moveTo>
                    <a:pt x="208" y="115"/>
                  </a:moveTo>
                  <a:cubicBezTo>
                    <a:pt x="206" y="113"/>
                    <a:pt x="205" y="110"/>
                    <a:pt x="204" y="108"/>
                  </a:cubicBezTo>
                  <a:cubicBezTo>
                    <a:pt x="205" y="108"/>
                    <a:pt x="205" y="107"/>
                    <a:pt x="205" y="106"/>
                  </a:cubicBezTo>
                  <a:cubicBezTo>
                    <a:pt x="207" y="108"/>
                    <a:pt x="210" y="111"/>
                    <a:pt x="208" y="115"/>
                  </a:cubicBezTo>
                  <a:close/>
                  <a:moveTo>
                    <a:pt x="205" y="59"/>
                  </a:moveTo>
                  <a:cubicBezTo>
                    <a:pt x="204" y="60"/>
                    <a:pt x="204" y="61"/>
                    <a:pt x="202" y="61"/>
                  </a:cubicBezTo>
                  <a:cubicBezTo>
                    <a:pt x="201" y="58"/>
                    <a:pt x="200" y="56"/>
                    <a:pt x="199" y="54"/>
                  </a:cubicBezTo>
                  <a:cubicBezTo>
                    <a:pt x="199" y="52"/>
                    <a:pt x="201" y="52"/>
                    <a:pt x="201" y="50"/>
                  </a:cubicBezTo>
                  <a:cubicBezTo>
                    <a:pt x="203" y="52"/>
                    <a:pt x="202" y="57"/>
                    <a:pt x="205" y="59"/>
                  </a:cubicBezTo>
                  <a:close/>
                  <a:moveTo>
                    <a:pt x="204" y="30"/>
                  </a:moveTo>
                  <a:cubicBezTo>
                    <a:pt x="205" y="33"/>
                    <a:pt x="208" y="37"/>
                    <a:pt x="203" y="38"/>
                  </a:cubicBezTo>
                  <a:cubicBezTo>
                    <a:pt x="201" y="35"/>
                    <a:pt x="201" y="32"/>
                    <a:pt x="204" y="30"/>
                  </a:cubicBezTo>
                  <a:close/>
                  <a:moveTo>
                    <a:pt x="201" y="72"/>
                  </a:moveTo>
                  <a:cubicBezTo>
                    <a:pt x="197" y="69"/>
                    <a:pt x="194" y="63"/>
                    <a:pt x="196" y="58"/>
                  </a:cubicBezTo>
                  <a:cubicBezTo>
                    <a:pt x="198" y="62"/>
                    <a:pt x="202" y="68"/>
                    <a:pt x="201" y="72"/>
                  </a:cubicBezTo>
                  <a:close/>
                  <a:moveTo>
                    <a:pt x="196" y="76"/>
                  </a:moveTo>
                  <a:cubicBezTo>
                    <a:pt x="193" y="75"/>
                    <a:pt x="191" y="69"/>
                    <a:pt x="191" y="66"/>
                  </a:cubicBezTo>
                  <a:cubicBezTo>
                    <a:pt x="194" y="69"/>
                    <a:pt x="195" y="72"/>
                    <a:pt x="196" y="76"/>
                  </a:cubicBezTo>
                  <a:close/>
                  <a:moveTo>
                    <a:pt x="193" y="56"/>
                  </a:moveTo>
                  <a:cubicBezTo>
                    <a:pt x="192" y="53"/>
                    <a:pt x="186" y="50"/>
                    <a:pt x="191" y="48"/>
                  </a:cubicBezTo>
                  <a:cubicBezTo>
                    <a:pt x="193" y="49"/>
                    <a:pt x="195" y="54"/>
                    <a:pt x="193" y="56"/>
                  </a:cubicBezTo>
                  <a:close/>
                  <a:moveTo>
                    <a:pt x="186" y="98"/>
                  </a:moveTo>
                  <a:cubicBezTo>
                    <a:pt x="183" y="98"/>
                    <a:pt x="184" y="95"/>
                    <a:pt x="182" y="94"/>
                  </a:cubicBezTo>
                  <a:cubicBezTo>
                    <a:pt x="183" y="98"/>
                    <a:pt x="178" y="92"/>
                    <a:pt x="177" y="89"/>
                  </a:cubicBezTo>
                  <a:cubicBezTo>
                    <a:pt x="178" y="88"/>
                    <a:pt x="179" y="88"/>
                    <a:pt x="179" y="86"/>
                  </a:cubicBezTo>
                  <a:cubicBezTo>
                    <a:pt x="182" y="90"/>
                    <a:pt x="187" y="93"/>
                    <a:pt x="186" y="98"/>
                  </a:cubicBezTo>
                  <a:close/>
                  <a:moveTo>
                    <a:pt x="164" y="295"/>
                  </a:moveTo>
                  <a:cubicBezTo>
                    <a:pt x="165" y="291"/>
                    <a:pt x="168" y="289"/>
                    <a:pt x="169" y="285"/>
                  </a:cubicBezTo>
                  <a:cubicBezTo>
                    <a:pt x="175" y="289"/>
                    <a:pt x="170" y="295"/>
                    <a:pt x="169" y="299"/>
                  </a:cubicBezTo>
                  <a:cubicBezTo>
                    <a:pt x="167" y="298"/>
                    <a:pt x="165" y="297"/>
                    <a:pt x="164" y="295"/>
                  </a:cubicBezTo>
                  <a:close/>
                  <a:moveTo>
                    <a:pt x="171" y="314"/>
                  </a:moveTo>
                  <a:cubicBezTo>
                    <a:pt x="168" y="315"/>
                    <a:pt x="170" y="311"/>
                    <a:pt x="167" y="312"/>
                  </a:cubicBezTo>
                  <a:cubicBezTo>
                    <a:pt x="168" y="311"/>
                    <a:pt x="168" y="310"/>
                    <a:pt x="168" y="308"/>
                  </a:cubicBezTo>
                  <a:cubicBezTo>
                    <a:pt x="170" y="310"/>
                    <a:pt x="171" y="311"/>
                    <a:pt x="171" y="314"/>
                  </a:cubicBezTo>
                  <a:close/>
                  <a:moveTo>
                    <a:pt x="81" y="501"/>
                  </a:moveTo>
                  <a:cubicBezTo>
                    <a:pt x="82" y="500"/>
                    <a:pt x="83" y="500"/>
                    <a:pt x="83" y="499"/>
                  </a:cubicBezTo>
                  <a:cubicBezTo>
                    <a:pt x="87" y="500"/>
                    <a:pt x="83" y="503"/>
                    <a:pt x="83" y="506"/>
                  </a:cubicBezTo>
                  <a:cubicBezTo>
                    <a:pt x="80" y="505"/>
                    <a:pt x="82" y="503"/>
                    <a:pt x="81" y="501"/>
                  </a:cubicBezTo>
                  <a:close/>
                  <a:moveTo>
                    <a:pt x="87" y="475"/>
                  </a:moveTo>
                  <a:cubicBezTo>
                    <a:pt x="88" y="475"/>
                    <a:pt x="88" y="477"/>
                    <a:pt x="89" y="477"/>
                  </a:cubicBezTo>
                  <a:cubicBezTo>
                    <a:pt x="87" y="480"/>
                    <a:pt x="88" y="485"/>
                    <a:pt x="85" y="486"/>
                  </a:cubicBezTo>
                  <a:cubicBezTo>
                    <a:pt x="83" y="481"/>
                    <a:pt x="87" y="479"/>
                    <a:pt x="87" y="475"/>
                  </a:cubicBezTo>
                  <a:close/>
                  <a:moveTo>
                    <a:pt x="92" y="289"/>
                  </a:moveTo>
                  <a:cubicBezTo>
                    <a:pt x="91" y="287"/>
                    <a:pt x="93" y="288"/>
                    <a:pt x="93" y="287"/>
                  </a:cubicBezTo>
                  <a:cubicBezTo>
                    <a:pt x="94" y="287"/>
                    <a:pt x="95" y="289"/>
                    <a:pt x="95" y="291"/>
                  </a:cubicBezTo>
                  <a:cubicBezTo>
                    <a:pt x="95" y="291"/>
                    <a:pt x="95" y="292"/>
                    <a:pt x="94" y="292"/>
                  </a:cubicBezTo>
                  <a:cubicBezTo>
                    <a:pt x="93" y="290"/>
                    <a:pt x="95" y="290"/>
                    <a:pt x="92" y="289"/>
                  </a:cubicBezTo>
                  <a:close/>
                  <a:moveTo>
                    <a:pt x="91" y="72"/>
                  </a:moveTo>
                  <a:cubicBezTo>
                    <a:pt x="94" y="71"/>
                    <a:pt x="94" y="68"/>
                    <a:pt x="96" y="66"/>
                  </a:cubicBezTo>
                  <a:cubicBezTo>
                    <a:pt x="102" y="70"/>
                    <a:pt x="94" y="75"/>
                    <a:pt x="94" y="78"/>
                  </a:cubicBezTo>
                  <a:cubicBezTo>
                    <a:pt x="92" y="80"/>
                    <a:pt x="91" y="75"/>
                    <a:pt x="91" y="74"/>
                  </a:cubicBezTo>
                  <a:cubicBezTo>
                    <a:pt x="91" y="74"/>
                    <a:pt x="92" y="75"/>
                    <a:pt x="92" y="75"/>
                  </a:cubicBezTo>
                  <a:cubicBezTo>
                    <a:pt x="94" y="75"/>
                    <a:pt x="90" y="74"/>
                    <a:pt x="91" y="72"/>
                  </a:cubicBezTo>
                  <a:close/>
                  <a:moveTo>
                    <a:pt x="102" y="76"/>
                  </a:moveTo>
                  <a:cubicBezTo>
                    <a:pt x="105" y="77"/>
                    <a:pt x="103" y="79"/>
                    <a:pt x="102" y="80"/>
                  </a:cubicBezTo>
                  <a:cubicBezTo>
                    <a:pt x="104" y="81"/>
                    <a:pt x="103" y="80"/>
                    <a:pt x="105" y="80"/>
                  </a:cubicBezTo>
                  <a:cubicBezTo>
                    <a:pt x="109" y="83"/>
                    <a:pt x="104" y="86"/>
                    <a:pt x="102" y="89"/>
                  </a:cubicBezTo>
                  <a:cubicBezTo>
                    <a:pt x="100" y="87"/>
                    <a:pt x="100" y="86"/>
                    <a:pt x="101" y="83"/>
                  </a:cubicBezTo>
                  <a:cubicBezTo>
                    <a:pt x="99" y="83"/>
                    <a:pt x="100" y="86"/>
                    <a:pt x="98" y="85"/>
                  </a:cubicBezTo>
                  <a:cubicBezTo>
                    <a:pt x="98" y="81"/>
                    <a:pt x="101" y="79"/>
                    <a:pt x="102" y="76"/>
                  </a:cubicBezTo>
                  <a:close/>
                  <a:moveTo>
                    <a:pt x="101" y="61"/>
                  </a:moveTo>
                  <a:cubicBezTo>
                    <a:pt x="100" y="53"/>
                    <a:pt x="108" y="58"/>
                    <a:pt x="104" y="62"/>
                  </a:cubicBezTo>
                  <a:cubicBezTo>
                    <a:pt x="102" y="62"/>
                    <a:pt x="102" y="61"/>
                    <a:pt x="101" y="61"/>
                  </a:cubicBezTo>
                  <a:close/>
                  <a:moveTo>
                    <a:pt x="138" y="82"/>
                  </a:moveTo>
                  <a:cubicBezTo>
                    <a:pt x="139" y="82"/>
                    <a:pt x="138" y="80"/>
                    <a:pt x="140" y="80"/>
                  </a:cubicBezTo>
                  <a:cubicBezTo>
                    <a:pt x="142" y="84"/>
                    <a:pt x="147" y="87"/>
                    <a:pt x="142" y="90"/>
                  </a:cubicBezTo>
                  <a:cubicBezTo>
                    <a:pt x="142" y="91"/>
                    <a:pt x="141" y="90"/>
                    <a:pt x="141" y="90"/>
                  </a:cubicBezTo>
                  <a:cubicBezTo>
                    <a:pt x="141" y="91"/>
                    <a:pt x="141" y="93"/>
                    <a:pt x="140" y="93"/>
                  </a:cubicBezTo>
                  <a:cubicBezTo>
                    <a:pt x="138" y="92"/>
                    <a:pt x="136" y="91"/>
                    <a:pt x="135" y="89"/>
                  </a:cubicBezTo>
                  <a:cubicBezTo>
                    <a:pt x="135" y="87"/>
                    <a:pt x="136" y="86"/>
                    <a:pt x="137" y="85"/>
                  </a:cubicBezTo>
                  <a:cubicBezTo>
                    <a:pt x="138" y="86"/>
                    <a:pt x="140" y="87"/>
                    <a:pt x="140" y="89"/>
                  </a:cubicBezTo>
                  <a:cubicBezTo>
                    <a:pt x="143" y="87"/>
                    <a:pt x="138" y="84"/>
                    <a:pt x="138" y="82"/>
                  </a:cubicBezTo>
                  <a:close/>
                  <a:moveTo>
                    <a:pt x="159" y="86"/>
                  </a:moveTo>
                  <a:cubicBezTo>
                    <a:pt x="158" y="88"/>
                    <a:pt x="157" y="89"/>
                    <a:pt x="156" y="90"/>
                  </a:cubicBezTo>
                  <a:cubicBezTo>
                    <a:pt x="153" y="90"/>
                    <a:pt x="152" y="87"/>
                    <a:pt x="150" y="86"/>
                  </a:cubicBezTo>
                  <a:cubicBezTo>
                    <a:pt x="152" y="83"/>
                    <a:pt x="153" y="79"/>
                    <a:pt x="155" y="77"/>
                  </a:cubicBezTo>
                  <a:cubicBezTo>
                    <a:pt x="157" y="77"/>
                    <a:pt x="157" y="79"/>
                    <a:pt x="155" y="79"/>
                  </a:cubicBezTo>
                  <a:cubicBezTo>
                    <a:pt x="156" y="81"/>
                    <a:pt x="157" y="84"/>
                    <a:pt x="159" y="86"/>
                  </a:cubicBezTo>
                  <a:close/>
                  <a:moveTo>
                    <a:pt x="162" y="252"/>
                  </a:moveTo>
                  <a:cubicBezTo>
                    <a:pt x="156" y="247"/>
                    <a:pt x="153" y="242"/>
                    <a:pt x="159" y="235"/>
                  </a:cubicBezTo>
                  <a:cubicBezTo>
                    <a:pt x="162" y="238"/>
                    <a:pt x="165" y="240"/>
                    <a:pt x="166" y="244"/>
                  </a:cubicBezTo>
                  <a:cubicBezTo>
                    <a:pt x="165" y="247"/>
                    <a:pt x="164" y="249"/>
                    <a:pt x="162" y="252"/>
                  </a:cubicBezTo>
                  <a:close/>
                  <a:moveTo>
                    <a:pt x="163" y="268"/>
                  </a:moveTo>
                  <a:cubicBezTo>
                    <a:pt x="162" y="266"/>
                    <a:pt x="159" y="265"/>
                    <a:pt x="161" y="263"/>
                  </a:cubicBezTo>
                  <a:cubicBezTo>
                    <a:pt x="162" y="264"/>
                    <a:pt x="164" y="266"/>
                    <a:pt x="163" y="268"/>
                  </a:cubicBezTo>
                  <a:close/>
                  <a:moveTo>
                    <a:pt x="136" y="271"/>
                  </a:moveTo>
                  <a:cubicBezTo>
                    <a:pt x="137" y="272"/>
                    <a:pt x="137" y="274"/>
                    <a:pt x="137" y="275"/>
                  </a:cubicBezTo>
                  <a:cubicBezTo>
                    <a:pt x="134" y="275"/>
                    <a:pt x="135" y="272"/>
                    <a:pt x="136" y="271"/>
                  </a:cubicBezTo>
                  <a:close/>
                  <a:moveTo>
                    <a:pt x="135" y="278"/>
                  </a:moveTo>
                  <a:cubicBezTo>
                    <a:pt x="135" y="280"/>
                    <a:pt x="131" y="277"/>
                    <a:pt x="133" y="276"/>
                  </a:cubicBezTo>
                  <a:cubicBezTo>
                    <a:pt x="134" y="276"/>
                    <a:pt x="134" y="278"/>
                    <a:pt x="135" y="278"/>
                  </a:cubicBezTo>
                  <a:close/>
                  <a:moveTo>
                    <a:pt x="135" y="258"/>
                  </a:moveTo>
                  <a:cubicBezTo>
                    <a:pt x="127" y="256"/>
                    <a:pt x="131" y="245"/>
                    <a:pt x="135" y="240"/>
                  </a:cubicBezTo>
                  <a:cubicBezTo>
                    <a:pt x="139" y="240"/>
                    <a:pt x="140" y="244"/>
                    <a:pt x="142" y="247"/>
                  </a:cubicBezTo>
                  <a:cubicBezTo>
                    <a:pt x="140" y="251"/>
                    <a:pt x="137" y="253"/>
                    <a:pt x="135" y="258"/>
                  </a:cubicBezTo>
                  <a:close/>
                  <a:moveTo>
                    <a:pt x="107" y="322"/>
                  </a:moveTo>
                  <a:cubicBezTo>
                    <a:pt x="107" y="321"/>
                    <a:pt x="109" y="321"/>
                    <a:pt x="108" y="319"/>
                  </a:cubicBezTo>
                  <a:cubicBezTo>
                    <a:pt x="111" y="319"/>
                    <a:pt x="110" y="322"/>
                    <a:pt x="112" y="322"/>
                  </a:cubicBezTo>
                  <a:cubicBezTo>
                    <a:pt x="111" y="324"/>
                    <a:pt x="110" y="326"/>
                    <a:pt x="110" y="328"/>
                  </a:cubicBezTo>
                  <a:cubicBezTo>
                    <a:pt x="108" y="326"/>
                    <a:pt x="110" y="324"/>
                    <a:pt x="107" y="322"/>
                  </a:cubicBezTo>
                  <a:close/>
                  <a:moveTo>
                    <a:pt x="97" y="358"/>
                  </a:moveTo>
                  <a:cubicBezTo>
                    <a:pt x="97" y="356"/>
                    <a:pt x="97" y="355"/>
                    <a:pt x="99" y="355"/>
                  </a:cubicBezTo>
                  <a:cubicBezTo>
                    <a:pt x="100" y="358"/>
                    <a:pt x="99" y="359"/>
                    <a:pt x="98" y="361"/>
                  </a:cubicBezTo>
                  <a:cubicBezTo>
                    <a:pt x="97" y="360"/>
                    <a:pt x="99" y="359"/>
                    <a:pt x="97" y="358"/>
                  </a:cubicBezTo>
                  <a:close/>
                  <a:moveTo>
                    <a:pt x="88" y="106"/>
                  </a:moveTo>
                  <a:cubicBezTo>
                    <a:pt x="89" y="106"/>
                    <a:pt x="88" y="109"/>
                    <a:pt x="90" y="109"/>
                  </a:cubicBezTo>
                  <a:cubicBezTo>
                    <a:pt x="92" y="107"/>
                    <a:pt x="88" y="107"/>
                    <a:pt x="88" y="105"/>
                  </a:cubicBezTo>
                  <a:cubicBezTo>
                    <a:pt x="90" y="104"/>
                    <a:pt x="91" y="101"/>
                    <a:pt x="92" y="99"/>
                  </a:cubicBezTo>
                  <a:cubicBezTo>
                    <a:pt x="94" y="99"/>
                    <a:pt x="94" y="101"/>
                    <a:pt x="95" y="102"/>
                  </a:cubicBezTo>
                  <a:cubicBezTo>
                    <a:pt x="94" y="105"/>
                    <a:pt x="91" y="107"/>
                    <a:pt x="90" y="110"/>
                  </a:cubicBezTo>
                  <a:cubicBezTo>
                    <a:pt x="88" y="110"/>
                    <a:pt x="87" y="107"/>
                    <a:pt x="88" y="106"/>
                  </a:cubicBezTo>
                  <a:close/>
                  <a:moveTo>
                    <a:pt x="86" y="189"/>
                  </a:moveTo>
                  <a:cubicBezTo>
                    <a:pt x="82" y="186"/>
                    <a:pt x="86" y="183"/>
                    <a:pt x="87" y="180"/>
                  </a:cubicBezTo>
                  <a:cubicBezTo>
                    <a:pt x="90" y="182"/>
                    <a:pt x="87" y="184"/>
                    <a:pt x="86" y="189"/>
                  </a:cubicBezTo>
                  <a:close/>
                  <a:moveTo>
                    <a:pt x="115" y="129"/>
                  </a:moveTo>
                  <a:cubicBezTo>
                    <a:pt x="116" y="130"/>
                    <a:pt x="117" y="131"/>
                    <a:pt x="117" y="132"/>
                  </a:cubicBezTo>
                  <a:cubicBezTo>
                    <a:pt x="116" y="135"/>
                    <a:pt x="113" y="137"/>
                    <a:pt x="112" y="140"/>
                  </a:cubicBezTo>
                  <a:cubicBezTo>
                    <a:pt x="107" y="138"/>
                    <a:pt x="112" y="132"/>
                    <a:pt x="115" y="129"/>
                  </a:cubicBezTo>
                  <a:close/>
                  <a:moveTo>
                    <a:pt x="111" y="106"/>
                  </a:moveTo>
                  <a:cubicBezTo>
                    <a:pt x="112" y="108"/>
                    <a:pt x="116" y="110"/>
                    <a:pt x="114" y="112"/>
                  </a:cubicBezTo>
                  <a:cubicBezTo>
                    <a:pt x="112" y="111"/>
                    <a:pt x="110" y="109"/>
                    <a:pt x="111" y="106"/>
                  </a:cubicBezTo>
                  <a:close/>
                  <a:moveTo>
                    <a:pt x="105" y="272"/>
                  </a:moveTo>
                  <a:cubicBezTo>
                    <a:pt x="104" y="274"/>
                    <a:pt x="104" y="272"/>
                    <a:pt x="102" y="272"/>
                  </a:cubicBezTo>
                  <a:cubicBezTo>
                    <a:pt x="103" y="271"/>
                    <a:pt x="103" y="270"/>
                    <a:pt x="105" y="270"/>
                  </a:cubicBezTo>
                  <a:cubicBezTo>
                    <a:pt x="106" y="271"/>
                    <a:pt x="103" y="272"/>
                    <a:pt x="105" y="272"/>
                  </a:cubicBezTo>
                  <a:close/>
                  <a:moveTo>
                    <a:pt x="102" y="259"/>
                  </a:moveTo>
                  <a:cubicBezTo>
                    <a:pt x="103" y="255"/>
                    <a:pt x="102" y="254"/>
                    <a:pt x="105" y="252"/>
                  </a:cubicBezTo>
                  <a:cubicBezTo>
                    <a:pt x="107" y="253"/>
                    <a:pt x="107" y="255"/>
                    <a:pt x="108" y="257"/>
                  </a:cubicBezTo>
                  <a:cubicBezTo>
                    <a:pt x="108" y="259"/>
                    <a:pt x="106" y="260"/>
                    <a:pt x="105" y="262"/>
                  </a:cubicBezTo>
                  <a:cubicBezTo>
                    <a:pt x="103" y="262"/>
                    <a:pt x="104" y="259"/>
                    <a:pt x="102" y="259"/>
                  </a:cubicBezTo>
                  <a:close/>
                  <a:moveTo>
                    <a:pt x="95" y="163"/>
                  </a:moveTo>
                  <a:cubicBezTo>
                    <a:pt x="97" y="162"/>
                    <a:pt x="98" y="160"/>
                    <a:pt x="98" y="158"/>
                  </a:cubicBezTo>
                  <a:cubicBezTo>
                    <a:pt x="99" y="158"/>
                    <a:pt x="100" y="159"/>
                    <a:pt x="100" y="160"/>
                  </a:cubicBezTo>
                  <a:cubicBezTo>
                    <a:pt x="99" y="163"/>
                    <a:pt x="99" y="164"/>
                    <a:pt x="96" y="166"/>
                  </a:cubicBezTo>
                  <a:cubicBezTo>
                    <a:pt x="97" y="165"/>
                    <a:pt x="95" y="165"/>
                    <a:pt x="95" y="163"/>
                  </a:cubicBezTo>
                  <a:close/>
                  <a:moveTo>
                    <a:pt x="104" y="164"/>
                  </a:moveTo>
                  <a:cubicBezTo>
                    <a:pt x="106" y="168"/>
                    <a:pt x="108" y="172"/>
                    <a:pt x="104" y="176"/>
                  </a:cubicBezTo>
                  <a:cubicBezTo>
                    <a:pt x="102" y="174"/>
                    <a:pt x="100" y="172"/>
                    <a:pt x="100" y="170"/>
                  </a:cubicBezTo>
                  <a:cubicBezTo>
                    <a:pt x="101" y="168"/>
                    <a:pt x="102" y="166"/>
                    <a:pt x="102" y="164"/>
                  </a:cubicBezTo>
                  <a:cubicBezTo>
                    <a:pt x="103" y="164"/>
                    <a:pt x="104" y="164"/>
                    <a:pt x="104" y="164"/>
                  </a:cubicBezTo>
                  <a:close/>
                  <a:moveTo>
                    <a:pt x="102" y="154"/>
                  </a:moveTo>
                  <a:cubicBezTo>
                    <a:pt x="102" y="152"/>
                    <a:pt x="103" y="151"/>
                    <a:pt x="104" y="149"/>
                  </a:cubicBezTo>
                  <a:cubicBezTo>
                    <a:pt x="105" y="149"/>
                    <a:pt x="104" y="151"/>
                    <a:pt x="105" y="151"/>
                  </a:cubicBezTo>
                  <a:cubicBezTo>
                    <a:pt x="105" y="152"/>
                    <a:pt x="104" y="154"/>
                    <a:pt x="102" y="154"/>
                  </a:cubicBezTo>
                  <a:close/>
                  <a:moveTo>
                    <a:pt x="106" y="197"/>
                  </a:moveTo>
                  <a:cubicBezTo>
                    <a:pt x="105" y="197"/>
                    <a:pt x="105" y="196"/>
                    <a:pt x="104" y="196"/>
                  </a:cubicBezTo>
                  <a:cubicBezTo>
                    <a:pt x="104" y="194"/>
                    <a:pt x="105" y="194"/>
                    <a:pt x="106" y="192"/>
                  </a:cubicBezTo>
                  <a:cubicBezTo>
                    <a:pt x="109" y="193"/>
                    <a:pt x="107" y="196"/>
                    <a:pt x="106" y="197"/>
                  </a:cubicBezTo>
                  <a:close/>
                  <a:moveTo>
                    <a:pt x="100" y="150"/>
                  </a:moveTo>
                  <a:cubicBezTo>
                    <a:pt x="98" y="150"/>
                    <a:pt x="101" y="148"/>
                    <a:pt x="101" y="147"/>
                  </a:cubicBezTo>
                  <a:cubicBezTo>
                    <a:pt x="103" y="147"/>
                    <a:pt x="100" y="149"/>
                    <a:pt x="100" y="150"/>
                  </a:cubicBezTo>
                  <a:close/>
                  <a:moveTo>
                    <a:pt x="98" y="132"/>
                  </a:moveTo>
                  <a:cubicBezTo>
                    <a:pt x="96" y="131"/>
                    <a:pt x="97" y="133"/>
                    <a:pt x="95" y="133"/>
                  </a:cubicBezTo>
                  <a:cubicBezTo>
                    <a:pt x="96" y="132"/>
                    <a:pt x="96" y="131"/>
                    <a:pt x="96" y="130"/>
                  </a:cubicBezTo>
                  <a:cubicBezTo>
                    <a:pt x="98" y="131"/>
                    <a:pt x="99" y="133"/>
                    <a:pt x="100" y="136"/>
                  </a:cubicBezTo>
                  <a:cubicBezTo>
                    <a:pt x="99" y="135"/>
                    <a:pt x="98" y="134"/>
                    <a:pt x="98" y="132"/>
                  </a:cubicBezTo>
                  <a:close/>
                  <a:moveTo>
                    <a:pt x="97" y="140"/>
                  </a:moveTo>
                  <a:cubicBezTo>
                    <a:pt x="97" y="142"/>
                    <a:pt x="96" y="143"/>
                    <a:pt x="95" y="144"/>
                  </a:cubicBezTo>
                  <a:cubicBezTo>
                    <a:pt x="93" y="143"/>
                    <a:pt x="92" y="140"/>
                    <a:pt x="91" y="138"/>
                  </a:cubicBezTo>
                  <a:cubicBezTo>
                    <a:pt x="92" y="137"/>
                    <a:pt x="92" y="136"/>
                    <a:pt x="93" y="135"/>
                  </a:cubicBezTo>
                  <a:cubicBezTo>
                    <a:pt x="95" y="136"/>
                    <a:pt x="96" y="139"/>
                    <a:pt x="97" y="140"/>
                  </a:cubicBezTo>
                  <a:close/>
                  <a:moveTo>
                    <a:pt x="97" y="154"/>
                  </a:moveTo>
                  <a:cubicBezTo>
                    <a:pt x="98" y="155"/>
                    <a:pt x="95" y="159"/>
                    <a:pt x="93" y="160"/>
                  </a:cubicBezTo>
                  <a:cubicBezTo>
                    <a:pt x="94" y="158"/>
                    <a:pt x="96" y="156"/>
                    <a:pt x="97" y="154"/>
                  </a:cubicBezTo>
                  <a:close/>
                  <a:moveTo>
                    <a:pt x="101" y="179"/>
                  </a:moveTo>
                  <a:cubicBezTo>
                    <a:pt x="99" y="178"/>
                    <a:pt x="98" y="176"/>
                    <a:pt x="97" y="174"/>
                  </a:cubicBezTo>
                  <a:cubicBezTo>
                    <a:pt x="100" y="175"/>
                    <a:pt x="100" y="177"/>
                    <a:pt x="101" y="179"/>
                  </a:cubicBezTo>
                  <a:close/>
                  <a:moveTo>
                    <a:pt x="101" y="199"/>
                  </a:moveTo>
                  <a:cubicBezTo>
                    <a:pt x="103" y="199"/>
                    <a:pt x="103" y="201"/>
                    <a:pt x="104" y="202"/>
                  </a:cubicBezTo>
                  <a:cubicBezTo>
                    <a:pt x="101" y="203"/>
                    <a:pt x="101" y="206"/>
                    <a:pt x="100" y="208"/>
                  </a:cubicBezTo>
                  <a:cubicBezTo>
                    <a:pt x="98" y="208"/>
                    <a:pt x="97" y="208"/>
                    <a:pt x="97" y="206"/>
                  </a:cubicBezTo>
                  <a:cubicBezTo>
                    <a:pt x="99" y="205"/>
                    <a:pt x="101" y="202"/>
                    <a:pt x="101" y="199"/>
                  </a:cubicBezTo>
                  <a:close/>
                  <a:moveTo>
                    <a:pt x="100" y="213"/>
                  </a:moveTo>
                  <a:cubicBezTo>
                    <a:pt x="102" y="213"/>
                    <a:pt x="104" y="207"/>
                    <a:pt x="106" y="204"/>
                  </a:cubicBezTo>
                  <a:cubicBezTo>
                    <a:pt x="109" y="204"/>
                    <a:pt x="109" y="208"/>
                    <a:pt x="111" y="209"/>
                  </a:cubicBezTo>
                  <a:cubicBezTo>
                    <a:pt x="108" y="212"/>
                    <a:pt x="108" y="218"/>
                    <a:pt x="102" y="218"/>
                  </a:cubicBezTo>
                  <a:cubicBezTo>
                    <a:pt x="101" y="217"/>
                    <a:pt x="102" y="216"/>
                    <a:pt x="100" y="216"/>
                  </a:cubicBezTo>
                  <a:cubicBezTo>
                    <a:pt x="100" y="215"/>
                    <a:pt x="100" y="214"/>
                    <a:pt x="100" y="213"/>
                  </a:cubicBezTo>
                  <a:close/>
                  <a:moveTo>
                    <a:pt x="111" y="150"/>
                  </a:moveTo>
                  <a:cubicBezTo>
                    <a:pt x="112" y="149"/>
                    <a:pt x="111" y="147"/>
                    <a:pt x="113" y="147"/>
                  </a:cubicBezTo>
                  <a:cubicBezTo>
                    <a:pt x="113" y="151"/>
                    <a:pt x="116" y="151"/>
                    <a:pt x="117" y="155"/>
                  </a:cubicBezTo>
                  <a:cubicBezTo>
                    <a:pt x="116" y="155"/>
                    <a:pt x="114" y="152"/>
                    <a:pt x="113" y="154"/>
                  </a:cubicBezTo>
                  <a:cubicBezTo>
                    <a:pt x="111" y="154"/>
                    <a:pt x="115" y="149"/>
                    <a:pt x="111" y="150"/>
                  </a:cubicBezTo>
                  <a:close/>
                  <a:moveTo>
                    <a:pt x="122" y="170"/>
                  </a:moveTo>
                  <a:cubicBezTo>
                    <a:pt x="121" y="172"/>
                    <a:pt x="120" y="174"/>
                    <a:pt x="119" y="176"/>
                  </a:cubicBezTo>
                  <a:cubicBezTo>
                    <a:pt x="115" y="175"/>
                    <a:pt x="117" y="170"/>
                    <a:pt x="118" y="168"/>
                  </a:cubicBezTo>
                  <a:cubicBezTo>
                    <a:pt x="120" y="168"/>
                    <a:pt x="120" y="170"/>
                    <a:pt x="122" y="170"/>
                  </a:cubicBezTo>
                  <a:close/>
                  <a:moveTo>
                    <a:pt x="120" y="162"/>
                  </a:moveTo>
                  <a:cubicBezTo>
                    <a:pt x="120" y="160"/>
                    <a:pt x="119" y="160"/>
                    <a:pt x="120" y="159"/>
                  </a:cubicBezTo>
                  <a:cubicBezTo>
                    <a:pt x="121" y="159"/>
                    <a:pt x="121" y="163"/>
                    <a:pt x="120" y="162"/>
                  </a:cubicBezTo>
                  <a:close/>
                  <a:moveTo>
                    <a:pt x="146" y="184"/>
                  </a:moveTo>
                  <a:cubicBezTo>
                    <a:pt x="146" y="183"/>
                    <a:pt x="147" y="181"/>
                    <a:pt x="148" y="179"/>
                  </a:cubicBezTo>
                  <a:cubicBezTo>
                    <a:pt x="150" y="179"/>
                    <a:pt x="150" y="181"/>
                    <a:pt x="152" y="181"/>
                  </a:cubicBezTo>
                  <a:cubicBezTo>
                    <a:pt x="149" y="183"/>
                    <a:pt x="153" y="185"/>
                    <a:pt x="154" y="186"/>
                  </a:cubicBezTo>
                  <a:cubicBezTo>
                    <a:pt x="153" y="188"/>
                    <a:pt x="153" y="190"/>
                    <a:pt x="151" y="190"/>
                  </a:cubicBezTo>
                  <a:cubicBezTo>
                    <a:pt x="151" y="187"/>
                    <a:pt x="148" y="186"/>
                    <a:pt x="146" y="184"/>
                  </a:cubicBezTo>
                  <a:close/>
                  <a:moveTo>
                    <a:pt x="149" y="196"/>
                  </a:moveTo>
                  <a:cubicBezTo>
                    <a:pt x="147" y="195"/>
                    <a:pt x="146" y="193"/>
                    <a:pt x="148" y="191"/>
                  </a:cubicBezTo>
                  <a:cubicBezTo>
                    <a:pt x="150" y="193"/>
                    <a:pt x="151" y="194"/>
                    <a:pt x="149" y="196"/>
                  </a:cubicBezTo>
                  <a:close/>
                  <a:moveTo>
                    <a:pt x="144" y="202"/>
                  </a:moveTo>
                  <a:cubicBezTo>
                    <a:pt x="144" y="203"/>
                    <a:pt x="144" y="205"/>
                    <a:pt x="144" y="206"/>
                  </a:cubicBezTo>
                  <a:cubicBezTo>
                    <a:pt x="143" y="205"/>
                    <a:pt x="143" y="204"/>
                    <a:pt x="141" y="204"/>
                  </a:cubicBezTo>
                  <a:cubicBezTo>
                    <a:pt x="141" y="203"/>
                    <a:pt x="141" y="202"/>
                    <a:pt x="141" y="201"/>
                  </a:cubicBezTo>
                  <a:cubicBezTo>
                    <a:pt x="143" y="201"/>
                    <a:pt x="143" y="202"/>
                    <a:pt x="144" y="202"/>
                  </a:cubicBezTo>
                  <a:close/>
                  <a:moveTo>
                    <a:pt x="142" y="188"/>
                  </a:moveTo>
                  <a:cubicBezTo>
                    <a:pt x="145" y="186"/>
                    <a:pt x="147" y="191"/>
                    <a:pt x="145" y="193"/>
                  </a:cubicBezTo>
                  <a:cubicBezTo>
                    <a:pt x="144" y="191"/>
                    <a:pt x="142" y="190"/>
                    <a:pt x="142" y="188"/>
                  </a:cubicBezTo>
                  <a:close/>
                  <a:moveTo>
                    <a:pt x="137" y="215"/>
                  </a:moveTo>
                  <a:cubicBezTo>
                    <a:pt x="135" y="212"/>
                    <a:pt x="138" y="210"/>
                    <a:pt x="139" y="207"/>
                  </a:cubicBezTo>
                  <a:cubicBezTo>
                    <a:pt x="140" y="207"/>
                    <a:pt x="140" y="208"/>
                    <a:pt x="141" y="208"/>
                  </a:cubicBezTo>
                  <a:cubicBezTo>
                    <a:pt x="140" y="210"/>
                    <a:pt x="140" y="214"/>
                    <a:pt x="137" y="215"/>
                  </a:cubicBezTo>
                  <a:close/>
                  <a:moveTo>
                    <a:pt x="140" y="221"/>
                  </a:moveTo>
                  <a:cubicBezTo>
                    <a:pt x="140" y="224"/>
                    <a:pt x="142" y="223"/>
                    <a:pt x="142" y="226"/>
                  </a:cubicBezTo>
                  <a:cubicBezTo>
                    <a:pt x="141" y="226"/>
                    <a:pt x="140" y="226"/>
                    <a:pt x="140" y="226"/>
                  </a:cubicBezTo>
                  <a:cubicBezTo>
                    <a:pt x="140" y="225"/>
                    <a:pt x="135" y="222"/>
                    <a:pt x="140" y="221"/>
                  </a:cubicBezTo>
                  <a:close/>
                  <a:moveTo>
                    <a:pt x="135" y="211"/>
                  </a:moveTo>
                  <a:cubicBezTo>
                    <a:pt x="134" y="211"/>
                    <a:pt x="134" y="210"/>
                    <a:pt x="133" y="210"/>
                  </a:cubicBezTo>
                  <a:cubicBezTo>
                    <a:pt x="133" y="211"/>
                    <a:pt x="135" y="215"/>
                    <a:pt x="132" y="216"/>
                  </a:cubicBezTo>
                  <a:cubicBezTo>
                    <a:pt x="129" y="216"/>
                    <a:pt x="130" y="213"/>
                    <a:pt x="128" y="213"/>
                  </a:cubicBezTo>
                  <a:cubicBezTo>
                    <a:pt x="130" y="209"/>
                    <a:pt x="133" y="206"/>
                    <a:pt x="134" y="201"/>
                  </a:cubicBezTo>
                  <a:cubicBezTo>
                    <a:pt x="137" y="201"/>
                    <a:pt x="137" y="203"/>
                    <a:pt x="138" y="204"/>
                  </a:cubicBezTo>
                  <a:cubicBezTo>
                    <a:pt x="137" y="207"/>
                    <a:pt x="136" y="209"/>
                    <a:pt x="135" y="211"/>
                  </a:cubicBezTo>
                  <a:close/>
                  <a:moveTo>
                    <a:pt x="136" y="219"/>
                  </a:moveTo>
                  <a:cubicBezTo>
                    <a:pt x="133" y="219"/>
                    <a:pt x="134" y="216"/>
                    <a:pt x="135" y="215"/>
                  </a:cubicBezTo>
                  <a:cubicBezTo>
                    <a:pt x="136" y="216"/>
                    <a:pt x="137" y="217"/>
                    <a:pt x="136" y="219"/>
                  </a:cubicBezTo>
                  <a:close/>
                  <a:moveTo>
                    <a:pt x="118" y="236"/>
                  </a:moveTo>
                  <a:cubicBezTo>
                    <a:pt x="114" y="237"/>
                    <a:pt x="116" y="233"/>
                    <a:pt x="117" y="231"/>
                  </a:cubicBezTo>
                  <a:cubicBezTo>
                    <a:pt x="119" y="232"/>
                    <a:pt x="117" y="234"/>
                    <a:pt x="118" y="236"/>
                  </a:cubicBezTo>
                  <a:close/>
                  <a:moveTo>
                    <a:pt x="120" y="245"/>
                  </a:moveTo>
                  <a:cubicBezTo>
                    <a:pt x="119" y="248"/>
                    <a:pt x="118" y="249"/>
                    <a:pt x="115" y="250"/>
                  </a:cubicBezTo>
                  <a:cubicBezTo>
                    <a:pt x="117" y="249"/>
                    <a:pt x="117" y="247"/>
                    <a:pt x="118" y="245"/>
                  </a:cubicBezTo>
                  <a:cubicBezTo>
                    <a:pt x="119" y="245"/>
                    <a:pt x="119" y="245"/>
                    <a:pt x="120" y="245"/>
                  </a:cubicBezTo>
                  <a:close/>
                  <a:moveTo>
                    <a:pt x="115" y="229"/>
                  </a:moveTo>
                  <a:cubicBezTo>
                    <a:pt x="113" y="229"/>
                    <a:pt x="114" y="232"/>
                    <a:pt x="112" y="231"/>
                  </a:cubicBezTo>
                  <a:cubicBezTo>
                    <a:pt x="114" y="230"/>
                    <a:pt x="111" y="230"/>
                    <a:pt x="112" y="227"/>
                  </a:cubicBezTo>
                  <a:cubicBezTo>
                    <a:pt x="113" y="226"/>
                    <a:pt x="114" y="225"/>
                    <a:pt x="115" y="226"/>
                  </a:cubicBezTo>
                  <a:cubicBezTo>
                    <a:pt x="113" y="222"/>
                    <a:pt x="115" y="221"/>
                    <a:pt x="118" y="218"/>
                  </a:cubicBezTo>
                  <a:cubicBezTo>
                    <a:pt x="120" y="218"/>
                    <a:pt x="119" y="220"/>
                    <a:pt x="120" y="221"/>
                  </a:cubicBezTo>
                  <a:cubicBezTo>
                    <a:pt x="118" y="224"/>
                    <a:pt x="115" y="225"/>
                    <a:pt x="115" y="229"/>
                  </a:cubicBezTo>
                  <a:close/>
                  <a:moveTo>
                    <a:pt x="109" y="224"/>
                  </a:moveTo>
                  <a:cubicBezTo>
                    <a:pt x="107" y="224"/>
                    <a:pt x="108" y="222"/>
                    <a:pt x="106" y="222"/>
                  </a:cubicBezTo>
                  <a:cubicBezTo>
                    <a:pt x="106" y="221"/>
                    <a:pt x="107" y="222"/>
                    <a:pt x="107" y="222"/>
                  </a:cubicBezTo>
                  <a:cubicBezTo>
                    <a:pt x="107" y="219"/>
                    <a:pt x="111" y="215"/>
                    <a:pt x="112" y="211"/>
                  </a:cubicBezTo>
                  <a:cubicBezTo>
                    <a:pt x="114" y="211"/>
                    <a:pt x="114" y="214"/>
                    <a:pt x="116" y="214"/>
                  </a:cubicBezTo>
                  <a:cubicBezTo>
                    <a:pt x="113" y="217"/>
                    <a:pt x="112" y="222"/>
                    <a:pt x="109" y="224"/>
                  </a:cubicBezTo>
                  <a:close/>
                  <a:moveTo>
                    <a:pt x="111" y="234"/>
                  </a:moveTo>
                  <a:cubicBezTo>
                    <a:pt x="111" y="237"/>
                    <a:pt x="109" y="237"/>
                    <a:pt x="108" y="239"/>
                  </a:cubicBezTo>
                  <a:cubicBezTo>
                    <a:pt x="107" y="239"/>
                    <a:pt x="108" y="237"/>
                    <a:pt x="106" y="238"/>
                  </a:cubicBezTo>
                  <a:cubicBezTo>
                    <a:pt x="107" y="236"/>
                    <a:pt x="108" y="234"/>
                    <a:pt x="109" y="233"/>
                  </a:cubicBezTo>
                  <a:cubicBezTo>
                    <a:pt x="110" y="233"/>
                    <a:pt x="110" y="234"/>
                    <a:pt x="111" y="234"/>
                  </a:cubicBezTo>
                  <a:close/>
                  <a:moveTo>
                    <a:pt x="117" y="211"/>
                  </a:moveTo>
                  <a:cubicBezTo>
                    <a:pt x="116" y="211"/>
                    <a:pt x="116" y="209"/>
                    <a:pt x="115" y="208"/>
                  </a:cubicBezTo>
                  <a:cubicBezTo>
                    <a:pt x="115" y="207"/>
                    <a:pt x="116" y="206"/>
                    <a:pt x="117" y="204"/>
                  </a:cubicBezTo>
                  <a:cubicBezTo>
                    <a:pt x="118" y="204"/>
                    <a:pt x="118" y="206"/>
                    <a:pt x="120" y="207"/>
                  </a:cubicBezTo>
                  <a:cubicBezTo>
                    <a:pt x="119" y="209"/>
                    <a:pt x="118" y="210"/>
                    <a:pt x="117" y="211"/>
                  </a:cubicBezTo>
                  <a:close/>
                  <a:moveTo>
                    <a:pt x="114" y="192"/>
                  </a:moveTo>
                  <a:cubicBezTo>
                    <a:pt x="115" y="188"/>
                    <a:pt x="119" y="186"/>
                    <a:pt x="120" y="181"/>
                  </a:cubicBezTo>
                  <a:cubicBezTo>
                    <a:pt x="121" y="184"/>
                    <a:pt x="123" y="185"/>
                    <a:pt x="124" y="189"/>
                  </a:cubicBezTo>
                  <a:cubicBezTo>
                    <a:pt x="120" y="195"/>
                    <a:pt x="118" y="200"/>
                    <a:pt x="114" y="192"/>
                  </a:cubicBezTo>
                  <a:close/>
                  <a:moveTo>
                    <a:pt x="135" y="180"/>
                  </a:moveTo>
                  <a:cubicBezTo>
                    <a:pt x="134" y="179"/>
                    <a:pt x="133" y="177"/>
                    <a:pt x="133" y="176"/>
                  </a:cubicBezTo>
                  <a:cubicBezTo>
                    <a:pt x="136" y="175"/>
                    <a:pt x="135" y="178"/>
                    <a:pt x="137" y="178"/>
                  </a:cubicBezTo>
                  <a:cubicBezTo>
                    <a:pt x="136" y="179"/>
                    <a:pt x="137" y="181"/>
                    <a:pt x="135" y="180"/>
                  </a:cubicBezTo>
                  <a:close/>
                  <a:moveTo>
                    <a:pt x="137" y="191"/>
                  </a:moveTo>
                  <a:cubicBezTo>
                    <a:pt x="136" y="193"/>
                    <a:pt x="134" y="195"/>
                    <a:pt x="132" y="193"/>
                  </a:cubicBezTo>
                  <a:cubicBezTo>
                    <a:pt x="133" y="192"/>
                    <a:pt x="134" y="190"/>
                    <a:pt x="135" y="190"/>
                  </a:cubicBezTo>
                  <a:cubicBezTo>
                    <a:pt x="136" y="190"/>
                    <a:pt x="136" y="191"/>
                    <a:pt x="137" y="191"/>
                  </a:cubicBezTo>
                  <a:close/>
                  <a:moveTo>
                    <a:pt x="135" y="170"/>
                  </a:moveTo>
                  <a:cubicBezTo>
                    <a:pt x="133" y="169"/>
                    <a:pt x="132" y="167"/>
                    <a:pt x="130" y="165"/>
                  </a:cubicBezTo>
                  <a:cubicBezTo>
                    <a:pt x="132" y="162"/>
                    <a:pt x="133" y="160"/>
                    <a:pt x="135" y="157"/>
                  </a:cubicBezTo>
                  <a:cubicBezTo>
                    <a:pt x="136" y="159"/>
                    <a:pt x="138" y="161"/>
                    <a:pt x="139" y="163"/>
                  </a:cubicBezTo>
                  <a:cubicBezTo>
                    <a:pt x="138" y="166"/>
                    <a:pt x="136" y="168"/>
                    <a:pt x="135" y="170"/>
                  </a:cubicBezTo>
                  <a:close/>
                  <a:moveTo>
                    <a:pt x="132" y="176"/>
                  </a:moveTo>
                  <a:cubicBezTo>
                    <a:pt x="128" y="175"/>
                    <a:pt x="130" y="172"/>
                    <a:pt x="126" y="171"/>
                  </a:cubicBezTo>
                  <a:cubicBezTo>
                    <a:pt x="126" y="170"/>
                    <a:pt x="128" y="170"/>
                    <a:pt x="128" y="168"/>
                  </a:cubicBezTo>
                  <a:cubicBezTo>
                    <a:pt x="130" y="170"/>
                    <a:pt x="133" y="172"/>
                    <a:pt x="132" y="176"/>
                  </a:cubicBezTo>
                  <a:close/>
                  <a:moveTo>
                    <a:pt x="129" y="189"/>
                  </a:moveTo>
                  <a:cubicBezTo>
                    <a:pt x="127" y="187"/>
                    <a:pt x="129" y="185"/>
                    <a:pt x="130" y="183"/>
                  </a:cubicBezTo>
                  <a:cubicBezTo>
                    <a:pt x="133" y="184"/>
                    <a:pt x="133" y="189"/>
                    <a:pt x="129" y="189"/>
                  </a:cubicBezTo>
                  <a:close/>
                  <a:moveTo>
                    <a:pt x="127" y="184"/>
                  </a:moveTo>
                  <a:cubicBezTo>
                    <a:pt x="124" y="183"/>
                    <a:pt x="122" y="181"/>
                    <a:pt x="121" y="179"/>
                  </a:cubicBezTo>
                  <a:cubicBezTo>
                    <a:pt x="122" y="177"/>
                    <a:pt x="123" y="176"/>
                    <a:pt x="124" y="174"/>
                  </a:cubicBezTo>
                  <a:cubicBezTo>
                    <a:pt x="127" y="175"/>
                    <a:pt x="131" y="181"/>
                    <a:pt x="127" y="184"/>
                  </a:cubicBezTo>
                  <a:close/>
                  <a:moveTo>
                    <a:pt x="122" y="203"/>
                  </a:moveTo>
                  <a:cubicBezTo>
                    <a:pt x="122" y="201"/>
                    <a:pt x="120" y="200"/>
                    <a:pt x="120" y="198"/>
                  </a:cubicBezTo>
                  <a:cubicBezTo>
                    <a:pt x="121" y="198"/>
                    <a:pt x="121" y="196"/>
                    <a:pt x="122" y="196"/>
                  </a:cubicBezTo>
                  <a:cubicBezTo>
                    <a:pt x="123" y="196"/>
                    <a:pt x="123" y="197"/>
                    <a:pt x="124" y="197"/>
                  </a:cubicBezTo>
                  <a:cubicBezTo>
                    <a:pt x="125" y="200"/>
                    <a:pt x="123" y="201"/>
                    <a:pt x="122" y="203"/>
                  </a:cubicBezTo>
                  <a:close/>
                  <a:moveTo>
                    <a:pt x="120" y="216"/>
                  </a:moveTo>
                  <a:cubicBezTo>
                    <a:pt x="119" y="214"/>
                    <a:pt x="122" y="213"/>
                    <a:pt x="122" y="211"/>
                  </a:cubicBezTo>
                  <a:cubicBezTo>
                    <a:pt x="125" y="211"/>
                    <a:pt x="124" y="217"/>
                    <a:pt x="120" y="216"/>
                  </a:cubicBezTo>
                  <a:close/>
                  <a:moveTo>
                    <a:pt x="122" y="223"/>
                  </a:moveTo>
                  <a:cubicBezTo>
                    <a:pt x="124" y="223"/>
                    <a:pt x="124" y="225"/>
                    <a:pt x="125" y="226"/>
                  </a:cubicBezTo>
                  <a:cubicBezTo>
                    <a:pt x="124" y="230"/>
                    <a:pt x="123" y="231"/>
                    <a:pt x="121" y="235"/>
                  </a:cubicBezTo>
                  <a:cubicBezTo>
                    <a:pt x="118" y="232"/>
                    <a:pt x="120" y="226"/>
                    <a:pt x="122" y="223"/>
                  </a:cubicBezTo>
                  <a:close/>
                  <a:moveTo>
                    <a:pt x="125" y="190"/>
                  </a:moveTo>
                  <a:cubicBezTo>
                    <a:pt x="130" y="190"/>
                    <a:pt x="127" y="195"/>
                    <a:pt x="126" y="197"/>
                  </a:cubicBezTo>
                  <a:cubicBezTo>
                    <a:pt x="123" y="196"/>
                    <a:pt x="123" y="193"/>
                    <a:pt x="125" y="190"/>
                  </a:cubicBezTo>
                  <a:close/>
                  <a:moveTo>
                    <a:pt x="127" y="203"/>
                  </a:moveTo>
                  <a:cubicBezTo>
                    <a:pt x="129" y="203"/>
                    <a:pt x="129" y="208"/>
                    <a:pt x="126" y="208"/>
                  </a:cubicBezTo>
                  <a:cubicBezTo>
                    <a:pt x="125" y="206"/>
                    <a:pt x="126" y="204"/>
                    <a:pt x="127" y="203"/>
                  </a:cubicBezTo>
                  <a:close/>
                  <a:moveTo>
                    <a:pt x="127" y="200"/>
                  </a:moveTo>
                  <a:cubicBezTo>
                    <a:pt x="128" y="199"/>
                    <a:pt x="130" y="198"/>
                    <a:pt x="130" y="196"/>
                  </a:cubicBezTo>
                  <a:cubicBezTo>
                    <a:pt x="132" y="196"/>
                    <a:pt x="131" y="198"/>
                    <a:pt x="132" y="198"/>
                  </a:cubicBezTo>
                  <a:cubicBezTo>
                    <a:pt x="132" y="200"/>
                    <a:pt x="130" y="201"/>
                    <a:pt x="129" y="203"/>
                  </a:cubicBezTo>
                  <a:cubicBezTo>
                    <a:pt x="128" y="203"/>
                    <a:pt x="128" y="201"/>
                    <a:pt x="127" y="200"/>
                  </a:cubicBezTo>
                  <a:close/>
                  <a:moveTo>
                    <a:pt x="141" y="201"/>
                  </a:moveTo>
                  <a:cubicBezTo>
                    <a:pt x="138" y="201"/>
                    <a:pt x="138" y="199"/>
                    <a:pt x="137" y="198"/>
                  </a:cubicBezTo>
                  <a:cubicBezTo>
                    <a:pt x="137" y="197"/>
                    <a:pt x="139" y="198"/>
                    <a:pt x="138" y="196"/>
                  </a:cubicBezTo>
                  <a:cubicBezTo>
                    <a:pt x="140" y="196"/>
                    <a:pt x="141" y="198"/>
                    <a:pt x="141" y="200"/>
                  </a:cubicBezTo>
                  <a:cubicBezTo>
                    <a:pt x="141" y="200"/>
                    <a:pt x="141" y="200"/>
                    <a:pt x="141" y="201"/>
                  </a:cubicBezTo>
                  <a:close/>
                  <a:moveTo>
                    <a:pt x="139" y="186"/>
                  </a:moveTo>
                  <a:cubicBezTo>
                    <a:pt x="138" y="185"/>
                    <a:pt x="138" y="184"/>
                    <a:pt x="139" y="182"/>
                  </a:cubicBezTo>
                  <a:cubicBezTo>
                    <a:pt x="140" y="182"/>
                    <a:pt x="140" y="183"/>
                    <a:pt x="141" y="183"/>
                  </a:cubicBezTo>
                  <a:cubicBezTo>
                    <a:pt x="141" y="185"/>
                    <a:pt x="141" y="186"/>
                    <a:pt x="139" y="186"/>
                  </a:cubicBezTo>
                  <a:close/>
                  <a:moveTo>
                    <a:pt x="140" y="174"/>
                  </a:moveTo>
                  <a:cubicBezTo>
                    <a:pt x="138" y="175"/>
                    <a:pt x="138" y="173"/>
                    <a:pt x="137" y="172"/>
                  </a:cubicBezTo>
                  <a:cubicBezTo>
                    <a:pt x="137" y="169"/>
                    <a:pt x="139" y="168"/>
                    <a:pt x="140" y="166"/>
                  </a:cubicBezTo>
                  <a:cubicBezTo>
                    <a:pt x="141" y="166"/>
                    <a:pt x="142" y="168"/>
                    <a:pt x="142" y="170"/>
                  </a:cubicBezTo>
                  <a:cubicBezTo>
                    <a:pt x="141" y="171"/>
                    <a:pt x="140" y="172"/>
                    <a:pt x="140" y="174"/>
                  </a:cubicBezTo>
                  <a:close/>
                  <a:moveTo>
                    <a:pt x="138" y="153"/>
                  </a:moveTo>
                  <a:cubicBezTo>
                    <a:pt x="138" y="153"/>
                    <a:pt x="138" y="152"/>
                    <a:pt x="138" y="151"/>
                  </a:cubicBezTo>
                  <a:cubicBezTo>
                    <a:pt x="141" y="152"/>
                    <a:pt x="144" y="155"/>
                    <a:pt x="142" y="158"/>
                  </a:cubicBezTo>
                  <a:cubicBezTo>
                    <a:pt x="140" y="157"/>
                    <a:pt x="141" y="154"/>
                    <a:pt x="138" y="153"/>
                  </a:cubicBezTo>
                  <a:close/>
                  <a:moveTo>
                    <a:pt x="141" y="147"/>
                  </a:moveTo>
                  <a:cubicBezTo>
                    <a:pt x="142" y="146"/>
                    <a:pt x="142" y="145"/>
                    <a:pt x="143" y="144"/>
                  </a:cubicBezTo>
                  <a:cubicBezTo>
                    <a:pt x="146" y="147"/>
                    <a:pt x="150" y="153"/>
                    <a:pt x="144" y="152"/>
                  </a:cubicBezTo>
                  <a:cubicBezTo>
                    <a:pt x="144" y="149"/>
                    <a:pt x="141" y="149"/>
                    <a:pt x="141" y="147"/>
                  </a:cubicBezTo>
                  <a:close/>
                  <a:moveTo>
                    <a:pt x="144" y="158"/>
                  </a:moveTo>
                  <a:cubicBezTo>
                    <a:pt x="146" y="159"/>
                    <a:pt x="146" y="161"/>
                    <a:pt x="147" y="162"/>
                  </a:cubicBezTo>
                  <a:cubicBezTo>
                    <a:pt x="145" y="162"/>
                    <a:pt x="145" y="161"/>
                    <a:pt x="144" y="161"/>
                  </a:cubicBezTo>
                  <a:cubicBezTo>
                    <a:pt x="143" y="160"/>
                    <a:pt x="144" y="159"/>
                    <a:pt x="144" y="158"/>
                  </a:cubicBezTo>
                  <a:close/>
                  <a:moveTo>
                    <a:pt x="147" y="157"/>
                  </a:moveTo>
                  <a:cubicBezTo>
                    <a:pt x="147" y="154"/>
                    <a:pt x="147" y="152"/>
                    <a:pt x="148" y="151"/>
                  </a:cubicBezTo>
                  <a:cubicBezTo>
                    <a:pt x="151" y="152"/>
                    <a:pt x="151" y="155"/>
                    <a:pt x="149" y="157"/>
                  </a:cubicBezTo>
                  <a:cubicBezTo>
                    <a:pt x="148" y="157"/>
                    <a:pt x="148" y="157"/>
                    <a:pt x="147" y="157"/>
                  </a:cubicBezTo>
                  <a:close/>
                  <a:moveTo>
                    <a:pt x="152" y="164"/>
                  </a:moveTo>
                  <a:cubicBezTo>
                    <a:pt x="151" y="160"/>
                    <a:pt x="152" y="160"/>
                    <a:pt x="154" y="157"/>
                  </a:cubicBezTo>
                  <a:cubicBezTo>
                    <a:pt x="154" y="158"/>
                    <a:pt x="155" y="159"/>
                    <a:pt x="155" y="160"/>
                  </a:cubicBezTo>
                  <a:cubicBezTo>
                    <a:pt x="154" y="161"/>
                    <a:pt x="154" y="163"/>
                    <a:pt x="152" y="164"/>
                  </a:cubicBezTo>
                  <a:close/>
                  <a:moveTo>
                    <a:pt x="155" y="174"/>
                  </a:moveTo>
                  <a:cubicBezTo>
                    <a:pt x="153" y="174"/>
                    <a:pt x="153" y="173"/>
                    <a:pt x="153" y="171"/>
                  </a:cubicBezTo>
                  <a:cubicBezTo>
                    <a:pt x="153" y="172"/>
                    <a:pt x="156" y="172"/>
                    <a:pt x="155" y="174"/>
                  </a:cubicBezTo>
                  <a:close/>
                  <a:moveTo>
                    <a:pt x="152" y="197"/>
                  </a:moveTo>
                  <a:cubicBezTo>
                    <a:pt x="154" y="198"/>
                    <a:pt x="155" y="199"/>
                    <a:pt x="155" y="202"/>
                  </a:cubicBezTo>
                  <a:cubicBezTo>
                    <a:pt x="153" y="203"/>
                    <a:pt x="151" y="201"/>
                    <a:pt x="151" y="198"/>
                  </a:cubicBezTo>
                  <a:cubicBezTo>
                    <a:pt x="152" y="199"/>
                    <a:pt x="152" y="198"/>
                    <a:pt x="152" y="197"/>
                  </a:cubicBezTo>
                  <a:close/>
                  <a:moveTo>
                    <a:pt x="155" y="194"/>
                  </a:moveTo>
                  <a:cubicBezTo>
                    <a:pt x="155" y="193"/>
                    <a:pt x="155" y="192"/>
                    <a:pt x="156" y="190"/>
                  </a:cubicBezTo>
                  <a:cubicBezTo>
                    <a:pt x="157" y="191"/>
                    <a:pt x="158" y="193"/>
                    <a:pt x="158" y="196"/>
                  </a:cubicBezTo>
                  <a:cubicBezTo>
                    <a:pt x="157" y="197"/>
                    <a:pt x="156" y="195"/>
                    <a:pt x="155" y="194"/>
                  </a:cubicBezTo>
                  <a:close/>
                  <a:moveTo>
                    <a:pt x="158" y="171"/>
                  </a:moveTo>
                  <a:cubicBezTo>
                    <a:pt x="156" y="171"/>
                    <a:pt x="157" y="168"/>
                    <a:pt x="155" y="166"/>
                  </a:cubicBezTo>
                  <a:cubicBezTo>
                    <a:pt x="156" y="165"/>
                    <a:pt x="157" y="165"/>
                    <a:pt x="157" y="163"/>
                  </a:cubicBezTo>
                  <a:cubicBezTo>
                    <a:pt x="159" y="163"/>
                    <a:pt x="159" y="165"/>
                    <a:pt x="159" y="166"/>
                  </a:cubicBezTo>
                  <a:cubicBezTo>
                    <a:pt x="159" y="168"/>
                    <a:pt x="158" y="170"/>
                    <a:pt x="158" y="171"/>
                  </a:cubicBezTo>
                  <a:close/>
                  <a:moveTo>
                    <a:pt x="157" y="156"/>
                  </a:moveTo>
                  <a:cubicBezTo>
                    <a:pt x="155" y="154"/>
                    <a:pt x="158" y="152"/>
                    <a:pt x="158" y="149"/>
                  </a:cubicBezTo>
                  <a:cubicBezTo>
                    <a:pt x="159" y="149"/>
                    <a:pt x="159" y="150"/>
                    <a:pt x="160" y="150"/>
                  </a:cubicBezTo>
                  <a:cubicBezTo>
                    <a:pt x="159" y="153"/>
                    <a:pt x="159" y="156"/>
                    <a:pt x="157" y="156"/>
                  </a:cubicBezTo>
                  <a:close/>
                  <a:moveTo>
                    <a:pt x="159" y="140"/>
                  </a:moveTo>
                  <a:cubicBezTo>
                    <a:pt x="159" y="139"/>
                    <a:pt x="158" y="138"/>
                    <a:pt x="157" y="137"/>
                  </a:cubicBezTo>
                  <a:cubicBezTo>
                    <a:pt x="157" y="136"/>
                    <a:pt x="159" y="135"/>
                    <a:pt x="159" y="134"/>
                  </a:cubicBezTo>
                  <a:cubicBezTo>
                    <a:pt x="158" y="133"/>
                    <a:pt x="157" y="135"/>
                    <a:pt x="157" y="136"/>
                  </a:cubicBezTo>
                  <a:cubicBezTo>
                    <a:pt x="155" y="134"/>
                    <a:pt x="153" y="132"/>
                    <a:pt x="152" y="129"/>
                  </a:cubicBezTo>
                  <a:cubicBezTo>
                    <a:pt x="154" y="128"/>
                    <a:pt x="155" y="127"/>
                    <a:pt x="156" y="125"/>
                  </a:cubicBezTo>
                  <a:cubicBezTo>
                    <a:pt x="160" y="128"/>
                    <a:pt x="159" y="132"/>
                    <a:pt x="163" y="134"/>
                  </a:cubicBezTo>
                  <a:cubicBezTo>
                    <a:pt x="162" y="137"/>
                    <a:pt x="161" y="138"/>
                    <a:pt x="159" y="140"/>
                  </a:cubicBezTo>
                  <a:close/>
                  <a:moveTo>
                    <a:pt x="153" y="142"/>
                  </a:moveTo>
                  <a:cubicBezTo>
                    <a:pt x="155" y="142"/>
                    <a:pt x="155" y="144"/>
                    <a:pt x="157" y="144"/>
                  </a:cubicBezTo>
                  <a:cubicBezTo>
                    <a:pt x="156" y="147"/>
                    <a:pt x="154" y="149"/>
                    <a:pt x="153" y="151"/>
                  </a:cubicBezTo>
                  <a:cubicBezTo>
                    <a:pt x="153" y="148"/>
                    <a:pt x="149" y="149"/>
                    <a:pt x="149" y="146"/>
                  </a:cubicBezTo>
                  <a:cubicBezTo>
                    <a:pt x="152" y="147"/>
                    <a:pt x="152" y="145"/>
                    <a:pt x="152" y="143"/>
                  </a:cubicBezTo>
                  <a:cubicBezTo>
                    <a:pt x="150" y="143"/>
                    <a:pt x="151" y="147"/>
                    <a:pt x="148" y="146"/>
                  </a:cubicBezTo>
                  <a:cubicBezTo>
                    <a:pt x="149" y="143"/>
                    <a:pt x="146" y="144"/>
                    <a:pt x="145" y="143"/>
                  </a:cubicBezTo>
                  <a:cubicBezTo>
                    <a:pt x="145" y="138"/>
                    <a:pt x="149" y="138"/>
                    <a:pt x="149" y="134"/>
                  </a:cubicBezTo>
                  <a:cubicBezTo>
                    <a:pt x="151" y="136"/>
                    <a:pt x="154" y="139"/>
                    <a:pt x="153" y="142"/>
                  </a:cubicBezTo>
                  <a:close/>
                  <a:moveTo>
                    <a:pt x="144" y="138"/>
                  </a:moveTo>
                  <a:cubicBezTo>
                    <a:pt x="141" y="137"/>
                    <a:pt x="140" y="135"/>
                    <a:pt x="138" y="133"/>
                  </a:cubicBezTo>
                  <a:cubicBezTo>
                    <a:pt x="139" y="130"/>
                    <a:pt x="141" y="129"/>
                    <a:pt x="142" y="126"/>
                  </a:cubicBezTo>
                  <a:cubicBezTo>
                    <a:pt x="144" y="128"/>
                    <a:pt x="145" y="130"/>
                    <a:pt x="147" y="132"/>
                  </a:cubicBezTo>
                  <a:cubicBezTo>
                    <a:pt x="146" y="134"/>
                    <a:pt x="144" y="136"/>
                    <a:pt x="144" y="138"/>
                  </a:cubicBezTo>
                  <a:close/>
                  <a:moveTo>
                    <a:pt x="137" y="132"/>
                  </a:moveTo>
                  <a:cubicBezTo>
                    <a:pt x="136" y="128"/>
                    <a:pt x="140" y="128"/>
                    <a:pt x="140" y="124"/>
                  </a:cubicBezTo>
                  <a:cubicBezTo>
                    <a:pt x="142" y="126"/>
                    <a:pt x="138" y="131"/>
                    <a:pt x="137" y="132"/>
                  </a:cubicBezTo>
                  <a:close/>
                  <a:moveTo>
                    <a:pt x="138" y="144"/>
                  </a:moveTo>
                  <a:cubicBezTo>
                    <a:pt x="136" y="142"/>
                    <a:pt x="134" y="139"/>
                    <a:pt x="136" y="136"/>
                  </a:cubicBezTo>
                  <a:cubicBezTo>
                    <a:pt x="134" y="136"/>
                    <a:pt x="135" y="138"/>
                    <a:pt x="133" y="137"/>
                  </a:cubicBezTo>
                  <a:cubicBezTo>
                    <a:pt x="133" y="136"/>
                    <a:pt x="134" y="136"/>
                    <a:pt x="134" y="134"/>
                  </a:cubicBezTo>
                  <a:cubicBezTo>
                    <a:pt x="136" y="136"/>
                    <a:pt x="144" y="141"/>
                    <a:pt x="138" y="144"/>
                  </a:cubicBezTo>
                  <a:close/>
                  <a:moveTo>
                    <a:pt x="136" y="149"/>
                  </a:moveTo>
                  <a:cubicBezTo>
                    <a:pt x="133" y="148"/>
                    <a:pt x="132" y="146"/>
                    <a:pt x="132" y="143"/>
                  </a:cubicBezTo>
                  <a:cubicBezTo>
                    <a:pt x="134" y="144"/>
                    <a:pt x="137" y="147"/>
                    <a:pt x="136" y="149"/>
                  </a:cubicBezTo>
                  <a:close/>
                  <a:moveTo>
                    <a:pt x="129" y="143"/>
                  </a:moveTo>
                  <a:cubicBezTo>
                    <a:pt x="130" y="142"/>
                    <a:pt x="130" y="141"/>
                    <a:pt x="132" y="141"/>
                  </a:cubicBezTo>
                  <a:cubicBezTo>
                    <a:pt x="132" y="142"/>
                    <a:pt x="131" y="144"/>
                    <a:pt x="129" y="143"/>
                  </a:cubicBezTo>
                  <a:close/>
                  <a:moveTo>
                    <a:pt x="132" y="153"/>
                  </a:moveTo>
                  <a:cubicBezTo>
                    <a:pt x="131" y="156"/>
                    <a:pt x="130" y="158"/>
                    <a:pt x="128" y="161"/>
                  </a:cubicBezTo>
                  <a:cubicBezTo>
                    <a:pt x="121" y="158"/>
                    <a:pt x="128" y="151"/>
                    <a:pt x="129" y="148"/>
                  </a:cubicBezTo>
                  <a:cubicBezTo>
                    <a:pt x="131" y="149"/>
                    <a:pt x="131" y="152"/>
                    <a:pt x="132" y="153"/>
                  </a:cubicBezTo>
                  <a:close/>
                  <a:moveTo>
                    <a:pt x="122" y="156"/>
                  </a:moveTo>
                  <a:cubicBezTo>
                    <a:pt x="124" y="153"/>
                    <a:pt x="125" y="148"/>
                    <a:pt x="128" y="146"/>
                  </a:cubicBezTo>
                  <a:cubicBezTo>
                    <a:pt x="128" y="147"/>
                    <a:pt x="129" y="147"/>
                    <a:pt x="129" y="148"/>
                  </a:cubicBezTo>
                  <a:cubicBezTo>
                    <a:pt x="125" y="150"/>
                    <a:pt x="126" y="156"/>
                    <a:pt x="122" y="156"/>
                  </a:cubicBezTo>
                  <a:close/>
                  <a:moveTo>
                    <a:pt x="125" y="166"/>
                  </a:moveTo>
                  <a:cubicBezTo>
                    <a:pt x="124" y="166"/>
                    <a:pt x="125" y="167"/>
                    <a:pt x="123" y="167"/>
                  </a:cubicBezTo>
                  <a:cubicBezTo>
                    <a:pt x="122" y="165"/>
                    <a:pt x="121" y="163"/>
                    <a:pt x="122" y="161"/>
                  </a:cubicBezTo>
                  <a:cubicBezTo>
                    <a:pt x="124" y="162"/>
                    <a:pt x="125" y="164"/>
                    <a:pt x="125" y="166"/>
                  </a:cubicBezTo>
                  <a:close/>
                  <a:moveTo>
                    <a:pt x="114" y="170"/>
                  </a:moveTo>
                  <a:cubicBezTo>
                    <a:pt x="115" y="168"/>
                    <a:pt x="115" y="166"/>
                    <a:pt x="118" y="165"/>
                  </a:cubicBezTo>
                  <a:cubicBezTo>
                    <a:pt x="117" y="167"/>
                    <a:pt x="116" y="170"/>
                    <a:pt x="114" y="170"/>
                  </a:cubicBezTo>
                  <a:close/>
                  <a:moveTo>
                    <a:pt x="115" y="179"/>
                  </a:moveTo>
                  <a:cubicBezTo>
                    <a:pt x="115" y="178"/>
                    <a:pt x="114" y="179"/>
                    <a:pt x="113" y="179"/>
                  </a:cubicBezTo>
                  <a:cubicBezTo>
                    <a:pt x="113" y="177"/>
                    <a:pt x="115" y="178"/>
                    <a:pt x="114" y="176"/>
                  </a:cubicBezTo>
                  <a:cubicBezTo>
                    <a:pt x="116" y="176"/>
                    <a:pt x="117" y="178"/>
                    <a:pt x="117" y="180"/>
                  </a:cubicBezTo>
                  <a:cubicBezTo>
                    <a:pt x="115" y="182"/>
                    <a:pt x="115" y="180"/>
                    <a:pt x="114" y="181"/>
                  </a:cubicBezTo>
                  <a:cubicBezTo>
                    <a:pt x="114" y="182"/>
                    <a:pt x="115" y="182"/>
                    <a:pt x="115" y="184"/>
                  </a:cubicBezTo>
                  <a:cubicBezTo>
                    <a:pt x="112" y="184"/>
                    <a:pt x="113" y="188"/>
                    <a:pt x="111" y="188"/>
                  </a:cubicBezTo>
                  <a:cubicBezTo>
                    <a:pt x="112" y="186"/>
                    <a:pt x="110" y="186"/>
                    <a:pt x="110" y="184"/>
                  </a:cubicBezTo>
                  <a:cubicBezTo>
                    <a:pt x="112" y="182"/>
                    <a:pt x="112" y="179"/>
                    <a:pt x="115" y="179"/>
                  </a:cubicBezTo>
                  <a:close/>
                  <a:moveTo>
                    <a:pt x="109" y="181"/>
                  </a:moveTo>
                  <a:cubicBezTo>
                    <a:pt x="108" y="180"/>
                    <a:pt x="110" y="177"/>
                    <a:pt x="111" y="176"/>
                  </a:cubicBezTo>
                  <a:cubicBezTo>
                    <a:pt x="111" y="178"/>
                    <a:pt x="109" y="179"/>
                    <a:pt x="109" y="181"/>
                  </a:cubicBezTo>
                  <a:close/>
                  <a:moveTo>
                    <a:pt x="110" y="197"/>
                  </a:moveTo>
                  <a:cubicBezTo>
                    <a:pt x="114" y="200"/>
                    <a:pt x="117" y="202"/>
                    <a:pt x="113" y="206"/>
                  </a:cubicBezTo>
                  <a:cubicBezTo>
                    <a:pt x="111" y="205"/>
                    <a:pt x="111" y="202"/>
                    <a:pt x="108" y="201"/>
                  </a:cubicBezTo>
                  <a:cubicBezTo>
                    <a:pt x="108" y="198"/>
                    <a:pt x="110" y="199"/>
                    <a:pt x="110" y="197"/>
                  </a:cubicBezTo>
                  <a:close/>
                  <a:moveTo>
                    <a:pt x="103" y="225"/>
                  </a:moveTo>
                  <a:cubicBezTo>
                    <a:pt x="105" y="226"/>
                    <a:pt x="106" y="228"/>
                    <a:pt x="106" y="231"/>
                  </a:cubicBezTo>
                  <a:cubicBezTo>
                    <a:pt x="104" y="232"/>
                    <a:pt x="102" y="232"/>
                    <a:pt x="104" y="234"/>
                  </a:cubicBezTo>
                  <a:cubicBezTo>
                    <a:pt x="102" y="234"/>
                    <a:pt x="102" y="231"/>
                    <a:pt x="100" y="231"/>
                  </a:cubicBezTo>
                  <a:cubicBezTo>
                    <a:pt x="100" y="229"/>
                    <a:pt x="102" y="228"/>
                    <a:pt x="103" y="225"/>
                  </a:cubicBezTo>
                  <a:close/>
                  <a:moveTo>
                    <a:pt x="104" y="245"/>
                  </a:moveTo>
                  <a:cubicBezTo>
                    <a:pt x="103" y="245"/>
                    <a:pt x="102" y="242"/>
                    <a:pt x="103" y="240"/>
                  </a:cubicBezTo>
                  <a:cubicBezTo>
                    <a:pt x="106" y="240"/>
                    <a:pt x="106" y="244"/>
                    <a:pt x="104" y="245"/>
                  </a:cubicBezTo>
                  <a:close/>
                  <a:moveTo>
                    <a:pt x="110" y="260"/>
                  </a:moveTo>
                  <a:cubicBezTo>
                    <a:pt x="112" y="261"/>
                    <a:pt x="109" y="264"/>
                    <a:pt x="107" y="265"/>
                  </a:cubicBezTo>
                  <a:cubicBezTo>
                    <a:pt x="107" y="262"/>
                    <a:pt x="109" y="262"/>
                    <a:pt x="110" y="260"/>
                  </a:cubicBezTo>
                  <a:close/>
                  <a:moveTo>
                    <a:pt x="108" y="253"/>
                  </a:moveTo>
                  <a:cubicBezTo>
                    <a:pt x="107" y="251"/>
                    <a:pt x="107" y="248"/>
                    <a:pt x="108" y="246"/>
                  </a:cubicBezTo>
                  <a:cubicBezTo>
                    <a:pt x="110" y="247"/>
                    <a:pt x="111" y="249"/>
                    <a:pt x="112" y="250"/>
                  </a:cubicBezTo>
                  <a:cubicBezTo>
                    <a:pt x="111" y="252"/>
                    <a:pt x="111" y="253"/>
                    <a:pt x="108" y="253"/>
                  </a:cubicBezTo>
                  <a:close/>
                  <a:moveTo>
                    <a:pt x="113" y="255"/>
                  </a:moveTo>
                  <a:cubicBezTo>
                    <a:pt x="112" y="255"/>
                    <a:pt x="112" y="254"/>
                    <a:pt x="113" y="253"/>
                  </a:cubicBezTo>
                  <a:cubicBezTo>
                    <a:pt x="114" y="253"/>
                    <a:pt x="114" y="254"/>
                    <a:pt x="115" y="254"/>
                  </a:cubicBezTo>
                  <a:cubicBezTo>
                    <a:pt x="114" y="255"/>
                    <a:pt x="114" y="257"/>
                    <a:pt x="112" y="257"/>
                  </a:cubicBezTo>
                  <a:cubicBezTo>
                    <a:pt x="112" y="256"/>
                    <a:pt x="112" y="256"/>
                    <a:pt x="113" y="255"/>
                  </a:cubicBezTo>
                  <a:close/>
                  <a:moveTo>
                    <a:pt x="110" y="244"/>
                  </a:moveTo>
                  <a:cubicBezTo>
                    <a:pt x="111" y="242"/>
                    <a:pt x="112" y="240"/>
                    <a:pt x="113" y="238"/>
                  </a:cubicBezTo>
                  <a:cubicBezTo>
                    <a:pt x="117" y="240"/>
                    <a:pt x="116" y="243"/>
                    <a:pt x="115" y="247"/>
                  </a:cubicBezTo>
                  <a:cubicBezTo>
                    <a:pt x="112" y="247"/>
                    <a:pt x="112" y="244"/>
                    <a:pt x="110" y="244"/>
                  </a:cubicBezTo>
                  <a:close/>
                  <a:moveTo>
                    <a:pt x="117" y="257"/>
                  </a:moveTo>
                  <a:cubicBezTo>
                    <a:pt x="120" y="258"/>
                    <a:pt x="116" y="261"/>
                    <a:pt x="121" y="261"/>
                  </a:cubicBezTo>
                  <a:cubicBezTo>
                    <a:pt x="120" y="262"/>
                    <a:pt x="120" y="263"/>
                    <a:pt x="120" y="264"/>
                  </a:cubicBezTo>
                  <a:cubicBezTo>
                    <a:pt x="118" y="263"/>
                    <a:pt x="117" y="263"/>
                    <a:pt x="115" y="261"/>
                  </a:cubicBezTo>
                  <a:cubicBezTo>
                    <a:pt x="116" y="260"/>
                    <a:pt x="116" y="258"/>
                    <a:pt x="117" y="257"/>
                  </a:cubicBezTo>
                  <a:close/>
                  <a:moveTo>
                    <a:pt x="119" y="255"/>
                  </a:moveTo>
                  <a:cubicBezTo>
                    <a:pt x="120" y="253"/>
                    <a:pt x="121" y="251"/>
                    <a:pt x="122" y="250"/>
                  </a:cubicBezTo>
                  <a:cubicBezTo>
                    <a:pt x="123" y="251"/>
                    <a:pt x="124" y="252"/>
                    <a:pt x="125" y="253"/>
                  </a:cubicBezTo>
                  <a:cubicBezTo>
                    <a:pt x="125" y="255"/>
                    <a:pt x="124" y="256"/>
                    <a:pt x="123" y="258"/>
                  </a:cubicBezTo>
                  <a:cubicBezTo>
                    <a:pt x="121" y="257"/>
                    <a:pt x="121" y="255"/>
                    <a:pt x="119" y="255"/>
                  </a:cubicBezTo>
                  <a:close/>
                  <a:moveTo>
                    <a:pt x="122" y="242"/>
                  </a:moveTo>
                  <a:cubicBezTo>
                    <a:pt x="122" y="239"/>
                    <a:pt x="124" y="231"/>
                    <a:pt x="128" y="230"/>
                  </a:cubicBezTo>
                  <a:cubicBezTo>
                    <a:pt x="128" y="234"/>
                    <a:pt x="124" y="238"/>
                    <a:pt x="122" y="242"/>
                  </a:cubicBezTo>
                  <a:close/>
                  <a:moveTo>
                    <a:pt x="128" y="223"/>
                  </a:moveTo>
                  <a:cubicBezTo>
                    <a:pt x="124" y="222"/>
                    <a:pt x="124" y="218"/>
                    <a:pt x="128" y="217"/>
                  </a:cubicBezTo>
                  <a:cubicBezTo>
                    <a:pt x="130" y="219"/>
                    <a:pt x="129" y="221"/>
                    <a:pt x="128" y="223"/>
                  </a:cubicBezTo>
                  <a:close/>
                  <a:moveTo>
                    <a:pt x="131" y="222"/>
                  </a:moveTo>
                  <a:cubicBezTo>
                    <a:pt x="132" y="222"/>
                    <a:pt x="132" y="223"/>
                    <a:pt x="133" y="223"/>
                  </a:cubicBezTo>
                  <a:cubicBezTo>
                    <a:pt x="132" y="225"/>
                    <a:pt x="132" y="227"/>
                    <a:pt x="129" y="227"/>
                  </a:cubicBezTo>
                  <a:cubicBezTo>
                    <a:pt x="128" y="225"/>
                    <a:pt x="131" y="225"/>
                    <a:pt x="131" y="222"/>
                  </a:cubicBezTo>
                  <a:close/>
                  <a:moveTo>
                    <a:pt x="135" y="227"/>
                  </a:moveTo>
                  <a:cubicBezTo>
                    <a:pt x="139" y="227"/>
                    <a:pt x="139" y="233"/>
                    <a:pt x="135" y="234"/>
                  </a:cubicBezTo>
                  <a:cubicBezTo>
                    <a:pt x="135" y="232"/>
                    <a:pt x="134" y="232"/>
                    <a:pt x="133" y="231"/>
                  </a:cubicBezTo>
                  <a:cubicBezTo>
                    <a:pt x="133" y="229"/>
                    <a:pt x="135" y="229"/>
                    <a:pt x="135" y="227"/>
                  </a:cubicBezTo>
                  <a:close/>
                  <a:moveTo>
                    <a:pt x="140" y="231"/>
                  </a:moveTo>
                  <a:cubicBezTo>
                    <a:pt x="140" y="231"/>
                    <a:pt x="140" y="231"/>
                    <a:pt x="141" y="231"/>
                  </a:cubicBezTo>
                  <a:cubicBezTo>
                    <a:pt x="141" y="232"/>
                    <a:pt x="141" y="232"/>
                    <a:pt x="141" y="232"/>
                  </a:cubicBezTo>
                  <a:cubicBezTo>
                    <a:pt x="141" y="233"/>
                    <a:pt x="141" y="232"/>
                    <a:pt x="140" y="233"/>
                  </a:cubicBezTo>
                  <a:cubicBezTo>
                    <a:pt x="141" y="235"/>
                    <a:pt x="143" y="237"/>
                    <a:pt x="145" y="240"/>
                  </a:cubicBezTo>
                  <a:cubicBezTo>
                    <a:pt x="145" y="241"/>
                    <a:pt x="144" y="241"/>
                    <a:pt x="144" y="243"/>
                  </a:cubicBezTo>
                  <a:cubicBezTo>
                    <a:pt x="141" y="241"/>
                    <a:pt x="140" y="238"/>
                    <a:pt x="138" y="237"/>
                  </a:cubicBezTo>
                  <a:cubicBezTo>
                    <a:pt x="138" y="235"/>
                    <a:pt x="139" y="234"/>
                    <a:pt x="140" y="231"/>
                  </a:cubicBezTo>
                  <a:close/>
                  <a:moveTo>
                    <a:pt x="142" y="227"/>
                  </a:moveTo>
                  <a:cubicBezTo>
                    <a:pt x="145" y="227"/>
                    <a:pt x="144" y="230"/>
                    <a:pt x="146" y="231"/>
                  </a:cubicBezTo>
                  <a:cubicBezTo>
                    <a:pt x="144" y="232"/>
                    <a:pt x="142" y="230"/>
                    <a:pt x="142" y="227"/>
                  </a:cubicBezTo>
                  <a:close/>
                  <a:moveTo>
                    <a:pt x="143" y="223"/>
                  </a:moveTo>
                  <a:cubicBezTo>
                    <a:pt x="138" y="219"/>
                    <a:pt x="142" y="215"/>
                    <a:pt x="144" y="212"/>
                  </a:cubicBezTo>
                  <a:cubicBezTo>
                    <a:pt x="149" y="214"/>
                    <a:pt x="145" y="219"/>
                    <a:pt x="143" y="223"/>
                  </a:cubicBezTo>
                  <a:close/>
                  <a:moveTo>
                    <a:pt x="141" y="180"/>
                  </a:moveTo>
                  <a:cubicBezTo>
                    <a:pt x="142" y="176"/>
                    <a:pt x="142" y="174"/>
                    <a:pt x="146" y="174"/>
                  </a:cubicBezTo>
                  <a:cubicBezTo>
                    <a:pt x="146" y="177"/>
                    <a:pt x="145" y="180"/>
                    <a:pt x="141" y="180"/>
                  </a:cubicBezTo>
                  <a:close/>
                  <a:moveTo>
                    <a:pt x="147" y="207"/>
                  </a:moveTo>
                  <a:cubicBezTo>
                    <a:pt x="149" y="208"/>
                    <a:pt x="150" y="210"/>
                    <a:pt x="149" y="212"/>
                  </a:cubicBezTo>
                  <a:cubicBezTo>
                    <a:pt x="147" y="212"/>
                    <a:pt x="146" y="210"/>
                    <a:pt x="146" y="207"/>
                  </a:cubicBezTo>
                  <a:cubicBezTo>
                    <a:pt x="146" y="207"/>
                    <a:pt x="147" y="207"/>
                    <a:pt x="147" y="207"/>
                  </a:cubicBezTo>
                  <a:close/>
                  <a:moveTo>
                    <a:pt x="149" y="204"/>
                  </a:moveTo>
                  <a:cubicBezTo>
                    <a:pt x="150" y="205"/>
                    <a:pt x="151" y="205"/>
                    <a:pt x="151" y="207"/>
                  </a:cubicBezTo>
                  <a:cubicBezTo>
                    <a:pt x="150" y="209"/>
                    <a:pt x="147" y="205"/>
                    <a:pt x="149" y="204"/>
                  </a:cubicBezTo>
                  <a:close/>
                  <a:moveTo>
                    <a:pt x="156" y="221"/>
                  </a:moveTo>
                  <a:cubicBezTo>
                    <a:pt x="153" y="219"/>
                    <a:pt x="150" y="216"/>
                    <a:pt x="151" y="213"/>
                  </a:cubicBezTo>
                  <a:cubicBezTo>
                    <a:pt x="153" y="215"/>
                    <a:pt x="155" y="217"/>
                    <a:pt x="156" y="221"/>
                  </a:cubicBezTo>
                  <a:close/>
                  <a:moveTo>
                    <a:pt x="152" y="208"/>
                  </a:moveTo>
                  <a:cubicBezTo>
                    <a:pt x="154" y="211"/>
                    <a:pt x="158" y="213"/>
                    <a:pt x="158" y="217"/>
                  </a:cubicBezTo>
                  <a:cubicBezTo>
                    <a:pt x="156" y="215"/>
                    <a:pt x="152" y="211"/>
                    <a:pt x="152" y="208"/>
                  </a:cubicBezTo>
                  <a:close/>
                  <a:moveTo>
                    <a:pt x="156" y="201"/>
                  </a:moveTo>
                  <a:cubicBezTo>
                    <a:pt x="159" y="204"/>
                    <a:pt x="164" y="208"/>
                    <a:pt x="161" y="212"/>
                  </a:cubicBezTo>
                  <a:cubicBezTo>
                    <a:pt x="158" y="209"/>
                    <a:pt x="154" y="207"/>
                    <a:pt x="156" y="201"/>
                  </a:cubicBezTo>
                  <a:close/>
                  <a:moveTo>
                    <a:pt x="158" y="198"/>
                  </a:moveTo>
                  <a:cubicBezTo>
                    <a:pt x="159" y="197"/>
                    <a:pt x="159" y="197"/>
                    <a:pt x="159" y="196"/>
                  </a:cubicBezTo>
                  <a:cubicBezTo>
                    <a:pt x="162" y="199"/>
                    <a:pt x="164" y="201"/>
                    <a:pt x="165" y="206"/>
                  </a:cubicBezTo>
                  <a:cubicBezTo>
                    <a:pt x="161" y="203"/>
                    <a:pt x="162" y="200"/>
                    <a:pt x="158" y="198"/>
                  </a:cubicBezTo>
                  <a:close/>
                  <a:moveTo>
                    <a:pt x="159" y="186"/>
                  </a:moveTo>
                  <a:cubicBezTo>
                    <a:pt x="161" y="186"/>
                    <a:pt x="160" y="188"/>
                    <a:pt x="161" y="189"/>
                  </a:cubicBezTo>
                  <a:cubicBezTo>
                    <a:pt x="161" y="190"/>
                    <a:pt x="158" y="187"/>
                    <a:pt x="159" y="186"/>
                  </a:cubicBezTo>
                  <a:close/>
                  <a:moveTo>
                    <a:pt x="159" y="174"/>
                  </a:moveTo>
                  <a:cubicBezTo>
                    <a:pt x="158" y="171"/>
                    <a:pt x="159" y="169"/>
                    <a:pt x="161" y="168"/>
                  </a:cubicBezTo>
                  <a:cubicBezTo>
                    <a:pt x="162" y="169"/>
                    <a:pt x="162" y="170"/>
                    <a:pt x="163" y="171"/>
                  </a:cubicBezTo>
                  <a:cubicBezTo>
                    <a:pt x="162" y="172"/>
                    <a:pt x="161" y="173"/>
                    <a:pt x="162" y="175"/>
                  </a:cubicBezTo>
                  <a:cubicBezTo>
                    <a:pt x="160" y="175"/>
                    <a:pt x="160" y="174"/>
                    <a:pt x="159" y="174"/>
                  </a:cubicBezTo>
                  <a:close/>
                  <a:moveTo>
                    <a:pt x="162" y="161"/>
                  </a:moveTo>
                  <a:cubicBezTo>
                    <a:pt x="162" y="162"/>
                    <a:pt x="160" y="160"/>
                    <a:pt x="159" y="160"/>
                  </a:cubicBezTo>
                  <a:cubicBezTo>
                    <a:pt x="161" y="159"/>
                    <a:pt x="160" y="155"/>
                    <a:pt x="163" y="155"/>
                  </a:cubicBezTo>
                  <a:cubicBezTo>
                    <a:pt x="164" y="157"/>
                    <a:pt x="166" y="159"/>
                    <a:pt x="164" y="161"/>
                  </a:cubicBezTo>
                  <a:cubicBezTo>
                    <a:pt x="162" y="161"/>
                    <a:pt x="162" y="159"/>
                    <a:pt x="161" y="159"/>
                  </a:cubicBezTo>
                  <a:cubicBezTo>
                    <a:pt x="161" y="160"/>
                    <a:pt x="162" y="161"/>
                    <a:pt x="162" y="161"/>
                  </a:cubicBezTo>
                  <a:close/>
                  <a:moveTo>
                    <a:pt x="165" y="160"/>
                  </a:moveTo>
                  <a:cubicBezTo>
                    <a:pt x="167" y="161"/>
                    <a:pt x="167" y="162"/>
                    <a:pt x="168" y="164"/>
                  </a:cubicBezTo>
                  <a:cubicBezTo>
                    <a:pt x="167" y="164"/>
                    <a:pt x="167" y="165"/>
                    <a:pt x="166" y="166"/>
                  </a:cubicBezTo>
                  <a:cubicBezTo>
                    <a:pt x="164" y="166"/>
                    <a:pt x="166" y="163"/>
                    <a:pt x="163" y="164"/>
                  </a:cubicBezTo>
                  <a:cubicBezTo>
                    <a:pt x="164" y="163"/>
                    <a:pt x="164" y="162"/>
                    <a:pt x="165" y="160"/>
                  </a:cubicBezTo>
                  <a:close/>
                  <a:moveTo>
                    <a:pt x="163" y="145"/>
                  </a:moveTo>
                  <a:cubicBezTo>
                    <a:pt x="162" y="143"/>
                    <a:pt x="164" y="140"/>
                    <a:pt x="165" y="138"/>
                  </a:cubicBezTo>
                  <a:cubicBezTo>
                    <a:pt x="167" y="139"/>
                    <a:pt x="165" y="145"/>
                    <a:pt x="163" y="145"/>
                  </a:cubicBezTo>
                  <a:close/>
                  <a:moveTo>
                    <a:pt x="164" y="125"/>
                  </a:moveTo>
                  <a:cubicBezTo>
                    <a:pt x="166" y="125"/>
                    <a:pt x="166" y="122"/>
                    <a:pt x="168" y="119"/>
                  </a:cubicBezTo>
                  <a:cubicBezTo>
                    <a:pt x="174" y="121"/>
                    <a:pt x="168" y="126"/>
                    <a:pt x="166" y="129"/>
                  </a:cubicBezTo>
                  <a:cubicBezTo>
                    <a:pt x="164" y="128"/>
                    <a:pt x="165" y="127"/>
                    <a:pt x="164" y="125"/>
                  </a:cubicBezTo>
                  <a:close/>
                  <a:moveTo>
                    <a:pt x="165" y="122"/>
                  </a:moveTo>
                  <a:cubicBezTo>
                    <a:pt x="164" y="122"/>
                    <a:pt x="164" y="121"/>
                    <a:pt x="163" y="121"/>
                  </a:cubicBezTo>
                  <a:cubicBezTo>
                    <a:pt x="162" y="123"/>
                    <a:pt x="165" y="122"/>
                    <a:pt x="164" y="124"/>
                  </a:cubicBezTo>
                  <a:cubicBezTo>
                    <a:pt x="163" y="124"/>
                    <a:pt x="162" y="124"/>
                    <a:pt x="161" y="124"/>
                  </a:cubicBezTo>
                  <a:cubicBezTo>
                    <a:pt x="162" y="121"/>
                    <a:pt x="160" y="121"/>
                    <a:pt x="159" y="120"/>
                  </a:cubicBezTo>
                  <a:cubicBezTo>
                    <a:pt x="160" y="117"/>
                    <a:pt x="163" y="115"/>
                    <a:pt x="164" y="112"/>
                  </a:cubicBezTo>
                  <a:cubicBezTo>
                    <a:pt x="166" y="113"/>
                    <a:pt x="166" y="116"/>
                    <a:pt x="168" y="117"/>
                  </a:cubicBezTo>
                  <a:cubicBezTo>
                    <a:pt x="167" y="119"/>
                    <a:pt x="165" y="120"/>
                    <a:pt x="165" y="122"/>
                  </a:cubicBezTo>
                  <a:close/>
                  <a:moveTo>
                    <a:pt x="158" y="116"/>
                  </a:moveTo>
                  <a:cubicBezTo>
                    <a:pt x="155" y="115"/>
                    <a:pt x="154" y="113"/>
                    <a:pt x="152" y="110"/>
                  </a:cubicBezTo>
                  <a:cubicBezTo>
                    <a:pt x="153" y="109"/>
                    <a:pt x="154" y="108"/>
                    <a:pt x="155" y="106"/>
                  </a:cubicBezTo>
                  <a:cubicBezTo>
                    <a:pt x="153" y="107"/>
                    <a:pt x="152" y="108"/>
                    <a:pt x="152" y="109"/>
                  </a:cubicBezTo>
                  <a:cubicBezTo>
                    <a:pt x="149" y="106"/>
                    <a:pt x="154" y="103"/>
                    <a:pt x="154" y="100"/>
                  </a:cubicBezTo>
                  <a:cubicBezTo>
                    <a:pt x="157" y="103"/>
                    <a:pt x="160" y="106"/>
                    <a:pt x="161" y="110"/>
                  </a:cubicBezTo>
                  <a:cubicBezTo>
                    <a:pt x="160" y="112"/>
                    <a:pt x="158" y="113"/>
                    <a:pt x="158" y="116"/>
                  </a:cubicBezTo>
                  <a:close/>
                  <a:moveTo>
                    <a:pt x="153" y="122"/>
                  </a:moveTo>
                  <a:cubicBezTo>
                    <a:pt x="153" y="124"/>
                    <a:pt x="151" y="125"/>
                    <a:pt x="150" y="127"/>
                  </a:cubicBezTo>
                  <a:cubicBezTo>
                    <a:pt x="147" y="125"/>
                    <a:pt x="147" y="120"/>
                    <a:pt x="144" y="119"/>
                  </a:cubicBezTo>
                  <a:cubicBezTo>
                    <a:pt x="145" y="117"/>
                    <a:pt x="146" y="115"/>
                    <a:pt x="147" y="113"/>
                  </a:cubicBezTo>
                  <a:cubicBezTo>
                    <a:pt x="149" y="116"/>
                    <a:pt x="151" y="118"/>
                    <a:pt x="153" y="122"/>
                  </a:cubicBezTo>
                  <a:close/>
                  <a:moveTo>
                    <a:pt x="140" y="113"/>
                  </a:moveTo>
                  <a:cubicBezTo>
                    <a:pt x="139" y="111"/>
                    <a:pt x="137" y="110"/>
                    <a:pt x="136" y="108"/>
                  </a:cubicBezTo>
                  <a:cubicBezTo>
                    <a:pt x="137" y="106"/>
                    <a:pt x="138" y="104"/>
                    <a:pt x="140" y="102"/>
                  </a:cubicBezTo>
                  <a:cubicBezTo>
                    <a:pt x="141" y="104"/>
                    <a:pt x="142" y="107"/>
                    <a:pt x="144" y="109"/>
                  </a:cubicBezTo>
                  <a:cubicBezTo>
                    <a:pt x="143" y="110"/>
                    <a:pt x="143" y="113"/>
                    <a:pt x="140" y="113"/>
                  </a:cubicBezTo>
                  <a:close/>
                  <a:moveTo>
                    <a:pt x="137" y="120"/>
                  </a:moveTo>
                  <a:cubicBezTo>
                    <a:pt x="137" y="123"/>
                    <a:pt x="134" y="124"/>
                    <a:pt x="134" y="127"/>
                  </a:cubicBezTo>
                  <a:cubicBezTo>
                    <a:pt x="132" y="126"/>
                    <a:pt x="130" y="124"/>
                    <a:pt x="128" y="122"/>
                  </a:cubicBezTo>
                  <a:cubicBezTo>
                    <a:pt x="129" y="119"/>
                    <a:pt x="131" y="117"/>
                    <a:pt x="132" y="115"/>
                  </a:cubicBezTo>
                  <a:cubicBezTo>
                    <a:pt x="135" y="115"/>
                    <a:pt x="135" y="119"/>
                    <a:pt x="137" y="120"/>
                  </a:cubicBezTo>
                  <a:close/>
                  <a:moveTo>
                    <a:pt x="130" y="133"/>
                  </a:moveTo>
                  <a:cubicBezTo>
                    <a:pt x="128" y="131"/>
                    <a:pt x="124" y="129"/>
                    <a:pt x="126" y="124"/>
                  </a:cubicBezTo>
                  <a:cubicBezTo>
                    <a:pt x="128" y="127"/>
                    <a:pt x="132" y="130"/>
                    <a:pt x="130" y="133"/>
                  </a:cubicBezTo>
                  <a:close/>
                  <a:moveTo>
                    <a:pt x="127" y="138"/>
                  </a:moveTo>
                  <a:cubicBezTo>
                    <a:pt x="125" y="137"/>
                    <a:pt x="121" y="134"/>
                    <a:pt x="121" y="133"/>
                  </a:cubicBezTo>
                  <a:cubicBezTo>
                    <a:pt x="121" y="128"/>
                    <a:pt x="129" y="134"/>
                    <a:pt x="127" y="138"/>
                  </a:cubicBezTo>
                  <a:close/>
                  <a:moveTo>
                    <a:pt x="118" y="116"/>
                  </a:moveTo>
                  <a:cubicBezTo>
                    <a:pt x="121" y="115"/>
                    <a:pt x="124" y="121"/>
                    <a:pt x="123" y="123"/>
                  </a:cubicBezTo>
                  <a:cubicBezTo>
                    <a:pt x="119" y="122"/>
                    <a:pt x="121" y="119"/>
                    <a:pt x="118" y="116"/>
                  </a:cubicBezTo>
                  <a:close/>
                  <a:moveTo>
                    <a:pt x="120" y="128"/>
                  </a:moveTo>
                  <a:cubicBezTo>
                    <a:pt x="117" y="128"/>
                    <a:pt x="117" y="125"/>
                    <a:pt x="117" y="124"/>
                  </a:cubicBezTo>
                  <a:cubicBezTo>
                    <a:pt x="118" y="123"/>
                    <a:pt x="121" y="126"/>
                    <a:pt x="120" y="128"/>
                  </a:cubicBezTo>
                  <a:close/>
                  <a:moveTo>
                    <a:pt x="119" y="135"/>
                  </a:moveTo>
                  <a:cubicBezTo>
                    <a:pt x="126" y="138"/>
                    <a:pt x="124" y="146"/>
                    <a:pt x="120" y="151"/>
                  </a:cubicBezTo>
                  <a:cubicBezTo>
                    <a:pt x="118" y="149"/>
                    <a:pt x="115" y="148"/>
                    <a:pt x="114" y="146"/>
                  </a:cubicBezTo>
                  <a:cubicBezTo>
                    <a:pt x="114" y="141"/>
                    <a:pt x="118" y="140"/>
                    <a:pt x="119" y="135"/>
                  </a:cubicBezTo>
                  <a:close/>
                  <a:moveTo>
                    <a:pt x="111" y="165"/>
                  </a:moveTo>
                  <a:cubicBezTo>
                    <a:pt x="107" y="163"/>
                    <a:pt x="104" y="158"/>
                    <a:pt x="108" y="154"/>
                  </a:cubicBezTo>
                  <a:cubicBezTo>
                    <a:pt x="112" y="157"/>
                    <a:pt x="115" y="161"/>
                    <a:pt x="111" y="165"/>
                  </a:cubicBezTo>
                  <a:close/>
                  <a:moveTo>
                    <a:pt x="104" y="130"/>
                  </a:moveTo>
                  <a:cubicBezTo>
                    <a:pt x="103" y="129"/>
                    <a:pt x="100" y="128"/>
                    <a:pt x="99" y="126"/>
                  </a:cubicBezTo>
                  <a:cubicBezTo>
                    <a:pt x="100" y="122"/>
                    <a:pt x="103" y="119"/>
                    <a:pt x="104" y="115"/>
                  </a:cubicBezTo>
                  <a:cubicBezTo>
                    <a:pt x="108" y="115"/>
                    <a:pt x="107" y="120"/>
                    <a:pt x="110" y="121"/>
                  </a:cubicBezTo>
                  <a:cubicBezTo>
                    <a:pt x="108" y="124"/>
                    <a:pt x="105" y="126"/>
                    <a:pt x="104" y="130"/>
                  </a:cubicBezTo>
                  <a:close/>
                  <a:moveTo>
                    <a:pt x="96" y="120"/>
                  </a:moveTo>
                  <a:cubicBezTo>
                    <a:pt x="93" y="117"/>
                    <a:pt x="101" y="114"/>
                    <a:pt x="99" y="110"/>
                  </a:cubicBezTo>
                  <a:cubicBezTo>
                    <a:pt x="100" y="110"/>
                    <a:pt x="101" y="110"/>
                    <a:pt x="102" y="110"/>
                  </a:cubicBezTo>
                  <a:cubicBezTo>
                    <a:pt x="102" y="114"/>
                    <a:pt x="99" y="118"/>
                    <a:pt x="96" y="120"/>
                  </a:cubicBezTo>
                  <a:close/>
                  <a:moveTo>
                    <a:pt x="93" y="116"/>
                  </a:moveTo>
                  <a:cubicBezTo>
                    <a:pt x="92" y="112"/>
                    <a:pt x="96" y="109"/>
                    <a:pt x="97" y="106"/>
                  </a:cubicBezTo>
                  <a:cubicBezTo>
                    <a:pt x="98" y="106"/>
                    <a:pt x="98" y="106"/>
                    <a:pt x="99" y="106"/>
                  </a:cubicBezTo>
                  <a:cubicBezTo>
                    <a:pt x="98" y="111"/>
                    <a:pt x="97" y="114"/>
                    <a:pt x="93" y="116"/>
                  </a:cubicBezTo>
                  <a:close/>
                  <a:moveTo>
                    <a:pt x="91" y="132"/>
                  </a:moveTo>
                  <a:cubicBezTo>
                    <a:pt x="89" y="131"/>
                    <a:pt x="90" y="134"/>
                    <a:pt x="88" y="133"/>
                  </a:cubicBezTo>
                  <a:cubicBezTo>
                    <a:pt x="88" y="132"/>
                    <a:pt x="88" y="131"/>
                    <a:pt x="88" y="130"/>
                  </a:cubicBezTo>
                  <a:cubicBezTo>
                    <a:pt x="90" y="130"/>
                    <a:pt x="91" y="131"/>
                    <a:pt x="91" y="132"/>
                  </a:cubicBezTo>
                  <a:close/>
                  <a:moveTo>
                    <a:pt x="88" y="146"/>
                  </a:moveTo>
                  <a:cubicBezTo>
                    <a:pt x="89" y="146"/>
                    <a:pt x="90" y="146"/>
                    <a:pt x="91" y="146"/>
                  </a:cubicBezTo>
                  <a:cubicBezTo>
                    <a:pt x="91" y="148"/>
                    <a:pt x="93" y="148"/>
                    <a:pt x="93" y="150"/>
                  </a:cubicBezTo>
                  <a:cubicBezTo>
                    <a:pt x="91" y="151"/>
                    <a:pt x="90" y="152"/>
                    <a:pt x="89" y="154"/>
                  </a:cubicBezTo>
                  <a:cubicBezTo>
                    <a:pt x="88" y="153"/>
                    <a:pt x="88" y="148"/>
                    <a:pt x="88" y="146"/>
                  </a:cubicBezTo>
                  <a:close/>
                  <a:moveTo>
                    <a:pt x="93" y="173"/>
                  </a:moveTo>
                  <a:cubicBezTo>
                    <a:pt x="93" y="176"/>
                    <a:pt x="92" y="179"/>
                    <a:pt x="90" y="179"/>
                  </a:cubicBezTo>
                  <a:cubicBezTo>
                    <a:pt x="88" y="177"/>
                    <a:pt x="90" y="174"/>
                    <a:pt x="91" y="173"/>
                  </a:cubicBezTo>
                  <a:cubicBezTo>
                    <a:pt x="92" y="173"/>
                    <a:pt x="92" y="173"/>
                    <a:pt x="93" y="173"/>
                  </a:cubicBezTo>
                  <a:close/>
                  <a:moveTo>
                    <a:pt x="92" y="187"/>
                  </a:moveTo>
                  <a:cubicBezTo>
                    <a:pt x="92" y="189"/>
                    <a:pt x="93" y="189"/>
                    <a:pt x="93" y="191"/>
                  </a:cubicBezTo>
                  <a:cubicBezTo>
                    <a:pt x="92" y="191"/>
                    <a:pt x="92" y="190"/>
                    <a:pt x="91" y="190"/>
                  </a:cubicBezTo>
                  <a:cubicBezTo>
                    <a:pt x="92" y="192"/>
                    <a:pt x="93" y="192"/>
                    <a:pt x="93" y="194"/>
                  </a:cubicBezTo>
                  <a:cubicBezTo>
                    <a:pt x="92" y="194"/>
                    <a:pt x="92" y="195"/>
                    <a:pt x="91" y="195"/>
                  </a:cubicBezTo>
                  <a:cubicBezTo>
                    <a:pt x="86" y="194"/>
                    <a:pt x="89" y="188"/>
                    <a:pt x="92" y="187"/>
                  </a:cubicBezTo>
                  <a:close/>
                  <a:moveTo>
                    <a:pt x="92" y="200"/>
                  </a:moveTo>
                  <a:cubicBezTo>
                    <a:pt x="92" y="197"/>
                    <a:pt x="93" y="197"/>
                    <a:pt x="95" y="197"/>
                  </a:cubicBezTo>
                  <a:cubicBezTo>
                    <a:pt x="94" y="198"/>
                    <a:pt x="94" y="200"/>
                    <a:pt x="92" y="200"/>
                  </a:cubicBezTo>
                  <a:close/>
                  <a:moveTo>
                    <a:pt x="94" y="218"/>
                  </a:moveTo>
                  <a:cubicBezTo>
                    <a:pt x="93" y="217"/>
                    <a:pt x="93" y="214"/>
                    <a:pt x="94" y="213"/>
                  </a:cubicBezTo>
                  <a:cubicBezTo>
                    <a:pt x="97" y="213"/>
                    <a:pt x="94" y="216"/>
                    <a:pt x="94" y="218"/>
                  </a:cubicBezTo>
                  <a:close/>
                  <a:moveTo>
                    <a:pt x="93" y="227"/>
                  </a:moveTo>
                  <a:cubicBezTo>
                    <a:pt x="95" y="227"/>
                    <a:pt x="97" y="230"/>
                    <a:pt x="95" y="232"/>
                  </a:cubicBezTo>
                  <a:cubicBezTo>
                    <a:pt x="93" y="233"/>
                    <a:pt x="94" y="230"/>
                    <a:pt x="92" y="230"/>
                  </a:cubicBezTo>
                  <a:cubicBezTo>
                    <a:pt x="91" y="228"/>
                    <a:pt x="93" y="228"/>
                    <a:pt x="93" y="227"/>
                  </a:cubicBezTo>
                  <a:close/>
                  <a:moveTo>
                    <a:pt x="93" y="184"/>
                  </a:moveTo>
                  <a:cubicBezTo>
                    <a:pt x="93" y="181"/>
                    <a:pt x="95" y="181"/>
                    <a:pt x="95" y="179"/>
                  </a:cubicBezTo>
                  <a:cubicBezTo>
                    <a:pt x="97" y="179"/>
                    <a:pt x="97" y="181"/>
                    <a:pt x="99" y="183"/>
                  </a:cubicBezTo>
                  <a:cubicBezTo>
                    <a:pt x="99" y="184"/>
                    <a:pt x="97" y="185"/>
                    <a:pt x="97" y="186"/>
                  </a:cubicBezTo>
                  <a:cubicBezTo>
                    <a:pt x="94" y="186"/>
                    <a:pt x="96" y="183"/>
                    <a:pt x="93" y="184"/>
                  </a:cubicBezTo>
                  <a:close/>
                  <a:moveTo>
                    <a:pt x="99" y="218"/>
                  </a:moveTo>
                  <a:cubicBezTo>
                    <a:pt x="101" y="220"/>
                    <a:pt x="102" y="224"/>
                    <a:pt x="99" y="225"/>
                  </a:cubicBezTo>
                  <a:cubicBezTo>
                    <a:pt x="98" y="224"/>
                    <a:pt x="94" y="220"/>
                    <a:pt x="99" y="218"/>
                  </a:cubicBezTo>
                  <a:close/>
                  <a:moveTo>
                    <a:pt x="97" y="233"/>
                  </a:moveTo>
                  <a:cubicBezTo>
                    <a:pt x="100" y="233"/>
                    <a:pt x="100" y="236"/>
                    <a:pt x="101" y="238"/>
                  </a:cubicBezTo>
                  <a:cubicBezTo>
                    <a:pt x="101" y="238"/>
                    <a:pt x="100" y="239"/>
                    <a:pt x="100" y="240"/>
                  </a:cubicBezTo>
                  <a:cubicBezTo>
                    <a:pt x="98" y="239"/>
                    <a:pt x="98" y="237"/>
                    <a:pt x="97" y="237"/>
                  </a:cubicBezTo>
                  <a:cubicBezTo>
                    <a:pt x="96" y="235"/>
                    <a:pt x="98" y="235"/>
                    <a:pt x="97" y="233"/>
                  </a:cubicBezTo>
                  <a:close/>
                  <a:moveTo>
                    <a:pt x="98" y="254"/>
                  </a:moveTo>
                  <a:cubicBezTo>
                    <a:pt x="95" y="251"/>
                    <a:pt x="98" y="249"/>
                    <a:pt x="100" y="247"/>
                  </a:cubicBezTo>
                  <a:cubicBezTo>
                    <a:pt x="104" y="247"/>
                    <a:pt x="101" y="253"/>
                    <a:pt x="98" y="254"/>
                  </a:cubicBezTo>
                  <a:close/>
                  <a:moveTo>
                    <a:pt x="99" y="263"/>
                  </a:moveTo>
                  <a:cubicBezTo>
                    <a:pt x="101" y="263"/>
                    <a:pt x="102" y="265"/>
                    <a:pt x="102" y="267"/>
                  </a:cubicBezTo>
                  <a:cubicBezTo>
                    <a:pt x="101" y="267"/>
                    <a:pt x="101" y="268"/>
                    <a:pt x="101" y="268"/>
                  </a:cubicBezTo>
                  <a:cubicBezTo>
                    <a:pt x="99" y="269"/>
                    <a:pt x="100" y="266"/>
                    <a:pt x="98" y="267"/>
                  </a:cubicBezTo>
                  <a:cubicBezTo>
                    <a:pt x="97" y="264"/>
                    <a:pt x="98" y="264"/>
                    <a:pt x="99" y="263"/>
                  </a:cubicBezTo>
                  <a:close/>
                  <a:moveTo>
                    <a:pt x="99" y="278"/>
                  </a:moveTo>
                  <a:cubicBezTo>
                    <a:pt x="100" y="278"/>
                    <a:pt x="100" y="278"/>
                    <a:pt x="100" y="278"/>
                  </a:cubicBezTo>
                  <a:cubicBezTo>
                    <a:pt x="101" y="282"/>
                    <a:pt x="98" y="282"/>
                    <a:pt x="98" y="285"/>
                  </a:cubicBezTo>
                  <a:cubicBezTo>
                    <a:pt x="93" y="284"/>
                    <a:pt x="97" y="280"/>
                    <a:pt x="99" y="278"/>
                  </a:cubicBezTo>
                  <a:close/>
                  <a:moveTo>
                    <a:pt x="100" y="297"/>
                  </a:moveTo>
                  <a:cubicBezTo>
                    <a:pt x="99" y="297"/>
                    <a:pt x="98" y="297"/>
                    <a:pt x="98" y="298"/>
                  </a:cubicBezTo>
                  <a:cubicBezTo>
                    <a:pt x="97" y="297"/>
                    <a:pt x="97" y="296"/>
                    <a:pt x="98" y="294"/>
                  </a:cubicBezTo>
                  <a:cubicBezTo>
                    <a:pt x="99" y="294"/>
                    <a:pt x="99" y="295"/>
                    <a:pt x="100" y="297"/>
                  </a:cubicBezTo>
                  <a:close/>
                  <a:moveTo>
                    <a:pt x="98" y="345"/>
                  </a:moveTo>
                  <a:cubicBezTo>
                    <a:pt x="99" y="343"/>
                    <a:pt x="99" y="340"/>
                    <a:pt x="101" y="340"/>
                  </a:cubicBezTo>
                  <a:cubicBezTo>
                    <a:pt x="101" y="342"/>
                    <a:pt x="101" y="345"/>
                    <a:pt x="98" y="345"/>
                  </a:cubicBezTo>
                  <a:close/>
                  <a:moveTo>
                    <a:pt x="97" y="304"/>
                  </a:moveTo>
                  <a:cubicBezTo>
                    <a:pt x="99" y="306"/>
                    <a:pt x="103" y="309"/>
                    <a:pt x="102" y="312"/>
                  </a:cubicBezTo>
                  <a:cubicBezTo>
                    <a:pt x="100" y="310"/>
                    <a:pt x="99" y="307"/>
                    <a:pt x="97" y="304"/>
                  </a:cubicBezTo>
                  <a:close/>
                  <a:moveTo>
                    <a:pt x="102" y="335"/>
                  </a:moveTo>
                  <a:cubicBezTo>
                    <a:pt x="103" y="335"/>
                    <a:pt x="103" y="337"/>
                    <a:pt x="103" y="338"/>
                  </a:cubicBezTo>
                  <a:cubicBezTo>
                    <a:pt x="101" y="339"/>
                    <a:pt x="101" y="336"/>
                    <a:pt x="102" y="335"/>
                  </a:cubicBezTo>
                  <a:close/>
                  <a:moveTo>
                    <a:pt x="102" y="346"/>
                  </a:moveTo>
                  <a:cubicBezTo>
                    <a:pt x="104" y="348"/>
                    <a:pt x="104" y="351"/>
                    <a:pt x="103" y="353"/>
                  </a:cubicBezTo>
                  <a:cubicBezTo>
                    <a:pt x="100" y="352"/>
                    <a:pt x="102" y="349"/>
                    <a:pt x="102" y="346"/>
                  </a:cubicBezTo>
                  <a:close/>
                  <a:moveTo>
                    <a:pt x="101" y="300"/>
                  </a:moveTo>
                  <a:cubicBezTo>
                    <a:pt x="103" y="300"/>
                    <a:pt x="106" y="303"/>
                    <a:pt x="104" y="305"/>
                  </a:cubicBezTo>
                  <a:cubicBezTo>
                    <a:pt x="102" y="305"/>
                    <a:pt x="100" y="301"/>
                    <a:pt x="101" y="300"/>
                  </a:cubicBezTo>
                  <a:close/>
                  <a:moveTo>
                    <a:pt x="102" y="291"/>
                  </a:moveTo>
                  <a:cubicBezTo>
                    <a:pt x="99" y="289"/>
                    <a:pt x="102" y="285"/>
                    <a:pt x="103" y="283"/>
                  </a:cubicBezTo>
                  <a:cubicBezTo>
                    <a:pt x="105" y="283"/>
                    <a:pt x="105" y="286"/>
                    <a:pt x="106" y="287"/>
                  </a:cubicBezTo>
                  <a:cubicBezTo>
                    <a:pt x="104" y="288"/>
                    <a:pt x="105" y="291"/>
                    <a:pt x="102" y="291"/>
                  </a:cubicBezTo>
                  <a:close/>
                  <a:moveTo>
                    <a:pt x="108" y="290"/>
                  </a:moveTo>
                  <a:cubicBezTo>
                    <a:pt x="109" y="291"/>
                    <a:pt x="110" y="293"/>
                    <a:pt x="111" y="295"/>
                  </a:cubicBezTo>
                  <a:cubicBezTo>
                    <a:pt x="111" y="298"/>
                    <a:pt x="109" y="299"/>
                    <a:pt x="107" y="300"/>
                  </a:cubicBezTo>
                  <a:cubicBezTo>
                    <a:pt x="105" y="298"/>
                    <a:pt x="106" y="296"/>
                    <a:pt x="105" y="294"/>
                  </a:cubicBezTo>
                  <a:cubicBezTo>
                    <a:pt x="107" y="293"/>
                    <a:pt x="107" y="291"/>
                    <a:pt x="108" y="290"/>
                  </a:cubicBezTo>
                  <a:close/>
                  <a:moveTo>
                    <a:pt x="110" y="318"/>
                  </a:moveTo>
                  <a:cubicBezTo>
                    <a:pt x="110" y="315"/>
                    <a:pt x="112" y="316"/>
                    <a:pt x="111" y="314"/>
                  </a:cubicBezTo>
                  <a:cubicBezTo>
                    <a:pt x="113" y="315"/>
                    <a:pt x="113" y="317"/>
                    <a:pt x="114" y="319"/>
                  </a:cubicBezTo>
                  <a:cubicBezTo>
                    <a:pt x="112" y="318"/>
                    <a:pt x="112" y="318"/>
                    <a:pt x="110" y="318"/>
                  </a:cubicBezTo>
                  <a:close/>
                  <a:moveTo>
                    <a:pt x="112" y="292"/>
                  </a:moveTo>
                  <a:cubicBezTo>
                    <a:pt x="112" y="290"/>
                    <a:pt x="110" y="290"/>
                    <a:pt x="110" y="288"/>
                  </a:cubicBezTo>
                  <a:cubicBezTo>
                    <a:pt x="112" y="288"/>
                    <a:pt x="114" y="292"/>
                    <a:pt x="112" y="292"/>
                  </a:cubicBezTo>
                  <a:close/>
                  <a:moveTo>
                    <a:pt x="108" y="281"/>
                  </a:moveTo>
                  <a:cubicBezTo>
                    <a:pt x="108" y="278"/>
                    <a:pt x="106" y="277"/>
                    <a:pt x="107" y="275"/>
                  </a:cubicBezTo>
                  <a:cubicBezTo>
                    <a:pt x="110" y="274"/>
                    <a:pt x="109" y="278"/>
                    <a:pt x="111" y="278"/>
                  </a:cubicBezTo>
                  <a:cubicBezTo>
                    <a:pt x="111" y="279"/>
                    <a:pt x="111" y="281"/>
                    <a:pt x="108" y="281"/>
                  </a:cubicBezTo>
                  <a:close/>
                  <a:moveTo>
                    <a:pt x="111" y="271"/>
                  </a:moveTo>
                  <a:cubicBezTo>
                    <a:pt x="111" y="267"/>
                    <a:pt x="112" y="266"/>
                    <a:pt x="114" y="264"/>
                  </a:cubicBezTo>
                  <a:cubicBezTo>
                    <a:pt x="116" y="264"/>
                    <a:pt x="115" y="267"/>
                    <a:pt x="117" y="268"/>
                  </a:cubicBezTo>
                  <a:cubicBezTo>
                    <a:pt x="117" y="271"/>
                    <a:pt x="114" y="271"/>
                    <a:pt x="114" y="274"/>
                  </a:cubicBezTo>
                  <a:cubicBezTo>
                    <a:pt x="113" y="273"/>
                    <a:pt x="112" y="272"/>
                    <a:pt x="111" y="271"/>
                  </a:cubicBezTo>
                  <a:close/>
                  <a:moveTo>
                    <a:pt x="119" y="271"/>
                  </a:moveTo>
                  <a:cubicBezTo>
                    <a:pt x="122" y="272"/>
                    <a:pt x="120" y="275"/>
                    <a:pt x="124" y="275"/>
                  </a:cubicBezTo>
                  <a:cubicBezTo>
                    <a:pt x="124" y="278"/>
                    <a:pt x="121" y="279"/>
                    <a:pt x="121" y="281"/>
                  </a:cubicBezTo>
                  <a:cubicBezTo>
                    <a:pt x="119" y="279"/>
                    <a:pt x="116" y="280"/>
                    <a:pt x="115" y="277"/>
                  </a:cubicBezTo>
                  <a:cubicBezTo>
                    <a:pt x="117" y="275"/>
                    <a:pt x="118" y="273"/>
                    <a:pt x="119" y="271"/>
                  </a:cubicBezTo>
                  <a:close/>
                  <a:moveTo>
                    <a:pt x="119" y="300"/>
                  </a:moveTo>
                  <a:cubicBezTo>
                    <a:pt x="121" y="300"/>
                    <a:pt x="123" y="302"/>
                    <a:pt x="122" y="304"/>
                  </a:cubicBezTo>
                  <a:cubicBezTo>
                    <a:pt x="120" y="304"/>
                    <a:pt x="118" y="301"/>
                    <a:pt x="119" y="300"/>
                  </a:cubicBezTo>
                  <a:close/>
                  <a:moveTo>
                    <a:pt x="121" y="297"/>
                  </a:moveTo>
                  <a:cubicBezTo>
                    <a:pt x="122" y="296"/>
                    <a:pt x="122" y="296"/>
                    <a:pt x="122" y="295"/>
                  </a:cubicBezTo>
                  <a:cubicBezTo>
                    <a:pt x="123" y="295"/>
                    <a:pt x="123" y="297"/>
                    <a:pt x="124" y="298"/>
                  </a:cubicBezTo>
                  <a:cubicBezTo>
                    <a:pt x="124" y="299"/>
                    <a:pt x="123" y="298"/>
                    <a:pt x="123" y="297"/>
                  </a:cubicBezTo>
                  <a:cubicBezTo>
                    <a:pt x="123" y="296"/>
                    <a:pt x="122" y="297"/>
                    <a:pt x="121" y="297"/>
                  </a:cubicBezTo>
                  <a:close/>
                  <a:moveTo>
                    <a:pt x="121" y="269"/>
                  </a:moveTo>
                  <a:cubicBezTo>
                    <a:pt x="121" y="267"/>
                    <a:pt x="122" y="267"/>
                    <a:pt x="121" y="265"/>
                  </a:cubicBezTo>
                  <a:cubicBezTo>
                    <a:pt x="124" y="266"/>
                    <a:pt x="125" y="271"/>
                    <a:pt x="127" y="270"/>
                  </a:cubicBezTo>
                  <a:cubicBezTo>
                    <a:pt x="128" y="270"/>
                    <a:pt x="126" y="272"/>
                    <a:pt x="126" y="272"/>
                  </a:cubicBezTo>
                  <a:cubicBezTo>
                    <a:pt x="124" y="271"/>
                    <a:pt x="123" y="270"/>
                    <a:pt x="121" y="269"/>
                  </a:cubicBezTo>
                  <a:close/>
                  <a:moveTo>
                    <a:pt x="125" y="263"/>
                  </a:moveTo>
                  <a:cubicBezTo>
                    <a:pt x="125" y="260"/>
                    <a:pt x="126" y="258"/>
                    <a:pt x="127" y="257"/>
                  </a:cubicBezTo>
                  <a:cubicBezTo>
                    <a:pt x="128" y="259"/>
                    <a:pt x="131" y="261"/>
                    <a:pt x="131" y="266"/>
                  </a:cubicBezTo>
                  <a:cubicBezTo>
                    <a:pt x="126" y="267"/>
                    <a:pt x="128" y="262"/>
                    <a:pt x="125" y="263"/>
                  </a:cubicBezTo>
                  <a:close/>
                  <a:moveTo>
                    <a:pt x="129" y="248"/>
                  </a:moveTo>
                  <a:cubicBezTo>
                    <a:pt x="127" y="247"/>
                    <a:pt x="127" y="247"/>
                    <a:pt x="125" y="248"/>
                  </a:cubicBezTo>
                  <a:cubicBezTo>
                    <a:pt x="124" y="243"/>
                    <a:pt x="129" y="238"/>
                    <a:pt x="131" y="234"/>
                  </a:cubicBezTo>
                  <a:cubicBezTo>
                    <a:pt x="138" y="237"/>
                    <a:pt x="130" y="244"/>
                    <a:pt x="129" y="248"/>
                  </a:cubicBezTo>
                  <a:close/>
                  <a:moveTo>
                    <a:pt x="146" y="253"/>
                  </a:moveTo>
                  <a:cubicBezTo>
                    <a:pt x="147" y="256"/>
                    <a:pt x="144" y="264"/>
                    <a:pt x="140" y="265"/>
                  </a:cubicBezTo>
                  <a:cubicBezTo>
                    <a:pt x="141" y="260"/>
                    <a:pt x="145" y="258"/>
                    <a:pt x="146" y="253"/>
                  </a:cubicBezTo>
                  <a:close/>
                  <a:moveTo>
                    <a:pt x="148" y="217"/>
                  </a:moveTo>
                  <a:cubicBezTo>
                    <a:pt x="150" y="219"/>
                    <a:pt x="151" y="222"/>
                    <a:pt x="154" y="224"/>
                  </a:cubicBezTo>
                  <a:cubicBezTo>
                    <a:pt x="154" y="228"/>
                    <a:pt x="151" y="229"/>
                    <a:pt x="150" y="232"/>
                  </a:cubicBezTo>
                  <a:cubicBezTo>
                    <a:pt x="145" y="230"/>
                    <a:pt x="143" y="221"/>
                    <a:pt x="148" y="217"/>
                  </a:cubicBezTo>
                  <a:close/>
                  <a:moveTo>
                    <a:pt x="158" y="260"/>
                  </a:moveTo>
                  <a:cubicBezTo>
                    <a:pt x="154" y="257"/>
                    <a:pt x="153" y="255"/>
                    <a:pt x="151" y="250"/>
                  </a:cubicBezTo>
                  <a:cubicBezTo>
                    <a:pt x="155" y="252"/>
                    <a:pt x="158" y="257"/>
                    <a:pt x="158" y="260"/>
                  </a:cubicBezTo>
                  <a:close/>
                  <a:moveTo>
                    <a:pt x="165" y="232"/>
                  </a:moveTo>
                  <a:cubicBezTo>
                    <a:pt x="167" y="234"/>
                    <a:pt x="169" y="236"/>
                    <a:pt x="170" y="239"/>
                  </a:cubicBezTo>
                  <a:cubicBezTo>
                    <a:pt x="168" y="237"/>
                    <a:pt x="166" y="235"/>
                    <a:pt x="165" y="232"/>
                  </a:cubicBezTo>
                  <a:close/>
                  <a:moveTo>
                    <a:pt x="164" y="223"/>
                  </a:moveTo>
                  <a:cubicBezTo>
                    <a:pt x="167" y="226"/>
                    <a:pt x="172" y="230"/>
                    <a:pt x="172" y="235"/>
                  </a:cubicBezTo>
                  <a:cubicBezTo>
                    <a:pt x="168" y="232"/>
                    <a:pt x="163" y="227"/>
                    <a:pt x="164" y="223"/>
                  </a:cubicBezTo>
                  <a:close/>
                  <a:moveTo>
                    <a:pt x="162" y="191"/>
                  </a:moveTo>
                  <a:cubicBezTo>
                    <a:pt x="164" y="191"/>
                    <a:pt x="164" y="194"/>
                    <a:pt x="165" y="194"/>
                  </a:cubicBezTo>
                  <a:cubicBezTo>
                    <a:pt x="164" y="196"/>
                    <a:pt x="163" y="192"/>
                    <a:pt x="162" y="191"/>
                  </a:cubicBezTo>
                  <a:close/>
                  <a:moveTo>
                    <a:pt x="163" y="180"/>
                  </a:moveTo>
                  <a:cubicBezTo>
                    <a:pt x="163" y="178"/>
                    <a:pt x="165" y="177"/>
                    <a:pt x="165" y="175"/>
                  </a:cubicBezTo>
                  <a:cubicBezTo>
                    <a:pt x="168" y="179"/>
                    <a:pt x="173" y="184"/>
                    <a:pt x="172" y="190"/>
                  </a:cubicBezTo>
                  <a:cubicBezTo>
                    <a:pt x="168" y="187"/>
                    <a:pt x="167" y="182"/>
                    <a:pt x="163" y="180"/>
                  </a:cubicBezTo>
                  <a:close/>
                  <a:moveTo>
                    <a:pt x="169" y="170"/>
                  </a:moveTo>
                  <a:cubicBezTo>
                    <a:pt x="168" y="169"/>
                    <a:pt x="170" y="169"/>
                    <a:pt x="169" y="167"/>
                  </a:cubicBezTo>
                  <a:cubicBezTo>
                    <a:pt x="171" y="167"/>
                    <a:pt x="171" y="169"/>
                    <a:pt x="172" y="171"/>
                  </a:cubicBezTo>
                  <a:cubicBezTo>
                    <a:pt x="170" y="171"/>
                    <a:pt x="171" y="170"/>
                    <a:pt x="169" y="170"/>
                  </a:cubicBezTo>
                  <a:close/>
                  <a:moveTo>
                    <a:pt x="166" y="149"/>
                  </a:moveTo>
                  <a:cubicBezTo>
                    <a:pt x="166" y="147"/>
                    <a:pt x="168" y="145"/>
                    <a:pt x="169" y="143"/>
                  </a:cubicBezTo>
                  <a:cubicBezTo>
                    <a:pt x="172" y="144"/>
                    <a:pt x="172" y="150"/>
                    <a:pt x="172" y="156"/>
                  </a:cubicBezTo>
                  <a:cubicBezTo>
                    <a:pt x="169" y="155"/>
                    <a:pt x="168" y="151"/>
                    <a:pt x="166" y="149"/>
                  </a:cubicBezTo>
                  <a:close/>
                  <a:moveTo>
                    <a:pt x="171" y="133"/>
                  </a:moveTo>
                  <a:cubicBezTo>
                    <a:pt x="170" y="132"/>
                    <a:pt x="171" y="131"/>
                    <a:pt x="170" y="129"/>
                  </a:cubicBezTo>
                  <a:cubicBezTo>
                    <a:pt x="171" y="130"/>
                    <a:pt x="171" y="130"/>
                    <a:pt x="172" y="130"/>
                  </a:cubicBezTo>
                  <a:cubicBezTo>
                    <a:pt x="172" y="131"/>
                    <a:pt x="171" y="132"/>
                    <a:pt x="171" y="133"/>
                  </a:cubicBezTo>
                  <a:close/>
                  <a:moveTo>
                    <a:pt x="171" y="106"/>
                  </a:moveTo>
                  <a:cubicBezTo>
                    <a:pt x="168" y="107"/>
                    <a:pt x="170" y="104"/>
                    <a:pt x="169" y="104"/>
                  </a:cubicBezTo>
                  <a:cubicBezTo>
                    <a:pt x="169" y="103"/>
                    <a:pt x="170" y="104"/>
                    <a:pt x="170" y="103"/>
                  </a:cubicBezTo>
                  <a:cubicBezTo>
                    <a:pt x="172" y="103"/>
                    <a:pt x="170" y="104"/>
                    <a:pt x="171" y="106"/>
                  </a:cubicBezTo>
                  <a:close/>
                  <a:moveTo>
                    <a:pt x="171" y="113"/>
                  </a:moveTo>
                  <a:cubicBezTo>
                    <a:pt x="169" y="112"/>
                    <a:pt x="167" y="110"/>
                    <a:pt x="166" y="108"/>
                  </a:cubicBezTo>
                  <a:cubicBezTo>
                    <a:pt x="168" y="110"/>
                    <a:pt x="170" y="110"/>
                    <a:pt x="171" y="113"/>
                  </a:cubicBezTo>
                  <a:close/>
                  <a:moveTo>
                    <a:pt x="163" y="100"/>
                  </a:moveTo>
                  <a:cubicBezTo>
                    <a:pt x="163" y="97"/>
                    <a:pt x="160" y="96"/>
                    <a:pt x="159" y="93"/>
                  </a:cubicBezTo>
                  <a:cubicBezTo>
                    <a:pt x="162" y="86"/>
                    <a:pt x="166" y="96"/>
                    <a:pt x="168" y="99"/>
                  </a:cubicBezTo>
                  <a:cubicBezTo>
                    <a:pt x="167" y="101"/>
                    <a:pt x="166" y="101"/>
                    <a:pt x="163" y="100"/>
                  </a:cubicBezTo>
                  <a:close/>
                  <a:moveTo>
                    <a:pt x="148" y="104"/>
                  </a:moveTo>
                  <a:cubicBezTo>
                    <a:pt x="144" y="102"/>
                    <a:pt x="145" y="100"/>
                    <a:pt x="142" y="98"/>
                  </a:cubicBezTo>
                  <a:cubicBezTo>
                    <a:pt x="143" y="95"/>
                    <a:pt x="145" y="93"/>
                    <a:pt x="147" y="90"/>
                  </a:cubicBezTo>
                  <a:cubicBezTo>
                    <a:pt x="152" y="93"/>
                    <a:pt x="152" y="100"/>
                    <a:pt x="148" y="104"/>
                  </a:cubicBezTo>
                  <a:close/>
                  <a:moveTo>
                    <a:pt x="137" y="99"/>
                  </a:moveTo>
                  <a:cubicBezTo>
                    <a:pt x="137" y="101"/>
                    <a:pt x="134" y="101"/>
                    <a:pt x="134" y="103"/>
                  </a:cubicBezTo>
                  <a:cubicBezTo>
                    <a:pt x="132" y="103"/>
                    <a:pt x="131" y="102"/>
                    <a:pt x="131" y="100"/>
                  </a:cubicBezTo>
                  <a:cubicBezTo>
                    <a:pt x="132" y="98"/>
                    <a:pt x="132" y="97"/>
                    <a:pt x="132" y="96"/>
                  </a:cubicBezTo>
                  <a:cubicBezTo>
                    <a:pt x="131" y="96"/>
                    <a:pt x="131" y="98"/>
                    <a:pt x="129" y="98"/>
                  </a:cubicBezTo>
                  <a:cubicBezTo>
                    <a:pt x="129" y="92"/>
                    <a:pt x="135" y="93"/>
                    <a:pt x="137" y="99"/>
                  </a:cubicBezTo>
                  <a:close/>
                  <a:moveTo>
                    <a:pt x="127" y="92"/>
                  </a:moveTo>
                  <a:cubicBezTo>
                    <a:pt x="126" y="92"/>
                    <a:pt x="126" y="90"/>
                    <a:pt x="125" y="90"/>
                  </a:cubicBezTo>
                  <a:cubicBezTo>
                    <a:pt x="124" y="90"/>
                    <a:pt x="127" y="92"/>
                    <a:pt x="126" y="93"/>
                  </a:cubicBezTo>
                  <a:cubicBezTo>
                    <a:pt x="124" y="92"/>
                    <a:pt x="123" y="90"/>
                    <a:pt x="121" y="88"/>
                  </a:cubicBezTo>
                  <a:cubicBezTo>
                    <a:pt x="123" y="86"/>
                    <a:pt x="123" y="82"/>
                    <a:pt x="126" y="82"/>
                  </a:cubicBezTo>
                  <a:cubicBezTo>
                    <a:pt x="126" y="85"/>
                    <a:pt x="129" y="86"/>
                    <a:pt x="129" y="89"/>
                  </a:cubicBezTo>
                  <a:cubicBezTo>
                    <a:pt x="128" y="89"/>
                    <a:pt x="128" y="91"/>
                    <a:pt x="127" y="92"/>
                  </a:cubicBezTo>
                  <a:close/>
                  <a:moveTo>
                    <a:pt x="124" y="106"/>
                  </a:moveTo>
                  <a:cubicBezTo>
                    <a:pt x="126" y="107"/>
                    <a:pt x="128" y="109"/>
                    <a:pt x="129" y="112"/>
                  </a:cubicBezTo>
                  <a:cubicBezTo>
                    <a:pt x="128" y="113"/>
                    <a:pt x="128" y="116"/>
                    <a:pt x="126" y="117"/>
                  </a:cubicBezTo>
                  <a:cubicBezTo>
                    <a:pt x="124" y="116"/>
                    <a:pt x="121" y="115"/>
                    <a:pt x="121" y="112"/>
                  </a:cubicBezTo>
                  <a:cubicBezTo>
                    <a:pt x="122" y="110"/>
                    <a:pt x="123" y="108"/>
                    <a:pt x="124" y="106"/>
                  </a:cubicBezTo>
                  <a:close/>
                  <a:moveTo>
                    <a:pt x="121" y="100"/>
                  </a:moveTo>
                  <a:cubicBezTo>
                    <a:pt x="120" y="103"/>
                    <a:pt x="118" y="104"/>
                    <a:pt x="118" y="107"/>
                  </a:cubicBezTo>
                  <a:cubicBezTo>
                    <a:pt x="115" y="107"/>
                    <a:pt x="114" y="105"/>
                    <a:pt x="112" y="104"/>
                  </a:cubicBezTo>
                  <a:cubicBezTo>
                    <a:pt x="113" y="102"/>
                    <a:pt x="114" y="99"/>
                    <a:pt x="117" y="96"/>
                  </a:cubicBezTo>
                  <a:cubicBezTo>
                    <a:pt x="119" y="96"/>
                    <a:pt x="119" y="99"/>
                    <a:pt x="121" y="100"/>
                  </a:cubicBezTo>
                  <a:close/>
                  <a:moveTo>
                    <a:pt x="119" y="91"/>
                  </a:moveTo>
                  <a:cubicBezTo>
                    <a:pt x="120" y="92"/>
                    <a:pt x="121" y="93"/>
                    <a:pt x="121" y="95"/>
                  </a:cubicBezTo>
                  <a:cubicBezTo>
                    <a:pt x="119" y="95"/>
                    <a:pt x="120" y="92"/>
                    <a:pt x="119" y="91"/>
                  </a:cubicBezTo>
                  <a:close/>
                  <a:moveTo>
                    <a:pt x="116" y="89"/>
                  </a:moveTo>
                  <a:cubicBezTo>
                    <a:pt x="115" y="86"/>
                    <a:pt x="113" y="85"/>
                    <a:pt x="111" y="82"/>
                  </a:cubicBezTo>
                  <a:cubicBezTo>
                    <a:pt x="111" y="82"/>
                    <a:pt x="112" y="82"/>
                    <a:pt x="113" y="82"/>
                  </a:cubicBezTo>
                  <a:cubicBezTo>
                    <a:pt x="113" y="85"/>
                    <a:pt x="118" y="86"/>
                    <a:pt x="116" y="89"/>
                  </a:cubicBezTo>
                  <a:close/>
                  <a:moveTo>
                    <a:pt x="114" y="93"/>
                  </a:moveTo>
                  <a:cubicBezTo>
                    <a:pt x="112" y="94"/>
                    <a:pt x="112" y="97"/>
                    <a:pt x="110" y="99"/>
                  </a:cubicBezTo>
                  <a:cubicBezTo>
                    <a:pt x="109" y="98"/>
                    <a:pt x="108" y="97"/>
                    <a:pt x="108" y="95"/>
                  </a:cubicBezTo>
                  <a:cubicBezTo>
                    <a:pt x="107" y="95"/>
                    <a:pt x="106" y="96"/>
                    <a:pt x="105" y="95"/>
                  </a:cubicBezTo>
                  <a:cubicBezTo>
                    <a:pt x="105" y="91"/>
                    <a:pt x="108" y="90"/>
                    <a:pt x="108" y="86"/>
                  </a:cubicBezTo>
                  <a:cubicBezTo>
                    <a:pt x="112" y="87"/>
                    <a:pt x="112" y="90"/>
                    <a:pt x="114" y="93"/>
                  </a:cubicBezTo>
                  <a:close/>
                  <a:moveTo>
                    <a:pt x="86" y="104"/>
                  </a:moveTo>
                  <a:cubicBezTo>
                    <a:pt x="85" y="101"/>
                    <a:pt x="89" y="98"/>
                    <a:pt x="90" y="95"/>
                  </a:cubicBezTo>
                  <a:cubicBezTo>
                    <a:pt x="93" y="98"/>
                    <a:pt x="88" y="102"/>
                    <a:pt x="86" y="104"/>
                  </a:cubicBezTo>
                  <a:close/>
                  <a:moveTo>
                    <a:pt x="85" y="129"/>
                  </a:moveTo>
                  <a:cubicBezTo>
                    <a:pt x="85" y="127"/>
                    <a:pt x="86" y="127"/>
                    <a:pt x="86" y="126"/>
                  </a:cubicBezTo>
                  <a:cubicBezTo>
                    <a:pt x="89" y="125"/>
                    <a:pt x="87" y="130"/>
                    <a:pt x="85" y="129"/>
                  </a:cubicBezTo>
                  <a:close/>
                  <a:moveTo>
                    <a:pt x="87" y="116"/>
                  </a:moveTo>
                  <a:cubicBezTo>
                    <a:pt x="85" y="117"/>
                    <a:pt x="86" y="114"/>
                    <a:pt x="84" y="114"/>
                  </a:cubicBezTo>
                  <a:cubicBezTo>
                    <a:pt x="86" y="112"/>
                    <a:pt x="88" y="115"/>
                    <a:pt x="87" y="116"/>
                  </a:cubicBezTo>
                  <a:close/>
                  <a:moveTo>
                    <a:pt x="86" y="139"/>
                  </a:moveTo>
                  <a:cubicBezTo>
                    <a:pt x="84" y="142"/>
                    <a:pt x="83" y="146"/>
                    <a:pt x="80" y="148"/>
                  </a:cubicBezTo>
                  <a:cubicBezTo>
                    <a:pt x="79" y="144"/>
                    <a:pt x="83" y="142"/>
                    <a:pt x="84" y="138"/>
                  </a:cubicBezTo>
                  <a:cubicBezTo>
                    <a:pt x="85" y="138"/>
                    <a:pt x="85" y="139"/>
                    <a:pt x="86" y="139"/>
                  </a:cubicBezTo>
                  <a:close/>
                  <a:moveTo>
                    <a:pt x="80" y="140"/>
                  </a:moveTo>
                  <a:cubicBezTo>
                    <a:pt x="78" y="138"/>
                    <a:pt x="82" y="136"/>
                    <a:pt x="82" y="133"/>
                  </a:cubicBezTo>
                  <a:cubicBezTo>
                    <a:pt x="85" y="135"/>
                    <a:pt x="80" y="138"/>
                    <a:pt x="80" y="140"/>
                  </a:cubicBezTo>
                  <a:close/>
                  <a:moveTo>
                    <a:pt x="80" y="157"/>
                  </a:moveTo>
                  <a:cubicBezTo>
                    <a:pt x="82" y="158"/>
                    <a:pt x="82" y="160"/>
                    <a:pt x="84" y="161"/>
                  </a:cubicBezTo>
                  <a:cubicBezTo>
                    <a:pt x="83" y="162"/>
                    <a:pt x="82" y="163"/>
                    <a:pt x="81" y="164"/>
                  </a:cubicBezTo>
                  <a:cubicBezTo>
                    <a:pt x="79" y="163"/>
                    <a:pt x="78" y="159"/>
                    <a:pt x="80" y="157"/>
                  </a:cubicBezTo>
                  <a:close/>
                  <a:moveTo>
                    <a:pt x="83" y="152"/>
                  </a:moveTo>
                  <a:cubicBezTo>
                    <a:pt x="83" y="152"/>
                    <a:pt x="83" y="151"/>
                    <a:pt x="84" y="150"/>
                  </a:cubicBezTo>
                  <a:cubicBezTo>
                    <a:pt x="85" y="152"/>
                    <a:pt x="86" y="155"/>
                    <a:pt x="87" y="157"/>
                  </a:cubicBezTo>
                  <a:cubicBezTo>
                    <a:pt x="85" y="156"/>
                    <a:pt x="84" y="154"/>
                    <a:pt x="83" y="152"/>
                  </a:cubicBezTo>
                  <a:close/>
                  <a:moveTo>
                    <a:pt x="85" y="199"/>
                  </a:moveTo>
                  <a:cubicBezTo>
                    <a:pt x="87" y="199"/>
                    <a:pt x="88" y="204"/>
                    <a:pt x="84" y="203"/>
                  </a:cubicBezTo>
                  <a:cubicBezTo>
                    <a:pt x="83" y="202"/>
                    <a:pt x="84" y="200"/>
                    <a:pt x="85" y="199"/>
                  </a:cubicBezTo>
                  <a:close/>
                  <a:moveTo>
                    <a:pt x="90" y="205"/>
                  </a:moveTo>
                  <a:cubicBezTo>
                    <a:pt x="90" y="207"/>
                    <a:pt x="90" y="207"/>
                    <a:pt x="89" y="209"/>
                  </a:cubicBezTo>
                  <a:cubicBezTo>
                    <a:pt x="88" y="209"/>
                    <a:pt x="89" y="207"/>
                    <a:pt x="87" y="207"/>
                  </a:cubicBezTo>
                  <a:cubicBezTo>
                    <a:pt x="87" y="206"/>
                    <a:pt x="88" y="205"/>
                    <a:pt x="90" y="205"/>
                  </a:cubicBezTo>
                  <a:close/>
                  <a:moveTo>
                    <a:pt x="91" y="221"/>
                  </a:moveTo>
                  <a:cubicBezTo>
                    <a:pt x="92" y="223"/>
                    <a:pt x="90" y="224"/>
                    <a:pt x="90" y="225"/>
                  </a:cubicBezTo>
                  <a:cubicBezTo>
                    <a:pt x="88" y="225"/>
                    <a:pt x="89" y="224"/>
                    <a:pt x="87" y="224"/>
                  </a:cubicBezTo>
                  <a:cubicBezTo>
                    <a:pt x="88" y="223"/>
                    <a:pt x="89" y="222"/>
                    <a:pt x="91" y="221"/>
                  </a:cubicBezTo>
                  <a:close/>
                  <a:moveTo>
                    <a:pt x="89" y="234"/>
                  </a:moveTo>
                  <a:cubicBezTo>
                    <a:pt x="91" y="234"/>
                    <a:pt x="92" y="235"/>
                    <a:pt x="92" y="237"/>
                  </a:cubicBezTo>
                  <a:cubicBezTo>
                    <a:pt x="89" y="241"/>
                    <a:pt x="86" y="238"/>
                    <a:pt x="89" y="234"/>
                  </a:cubicBezTo>
                  <a:close/>
                  <a:moveTo>
                    <a:pt x="94" y="239"/>
                  </a:moveTo>
                  <a:cubicBezTo>
                    <a:pt x="96" y="240"/>
                    <a:pt x="96" y="242"/>
                    <a:pt x="98" y="243"/>
                  </a:cubicBezTo>
                  <a:cubicBezTo>
                    <a:pt x="97" y="244"/>
                    <a:pt x="95" y="246"/>
                    <a:pt x="94" y="247"/>
                  </a:cubicBezTo>
                  <a:cubicBezTo>
                    <a:pt x="93" y="246"/>
                    <a:pt x="92" y="244"/>
                    <a:pt x="91" y="242"/>
                  </a:cubicBezTo>
                  <a:cubicBezTo>
                    <a:pt x="92" y="241"/>
                    <a:pt x="94" y="241"/>
                    <a:pt x="94" y="239"/>
                  </a:cubicBezTo>
                  <a:close/>
                  <a:moveTo>
                    <a:pt x="94" y="255"/>
                  </a:moveTo>
                  <a:cubicBezTo>
                    <a:pt x="96" y="256"/>
                    <a:pt x="97" y="259"/>
                    <a:pt x="95" y="261"/>
                  </a:cubicBezTo>
                  <a:cubicBezTo>
                    <a:pt x="95" y="259"/>
                    <a:pt x="92" y="257"/>
                    <a:pt x="94" y="255"/>
                  </a:cubicBezTo>
                  <a:close/>
                  <a:moveTo>
                    <a:pt x="94" y="270"/>
                  </a:moveTo>
                  <a:cubicBezTo>
                    <a:pt x="95" y="269"/>
                    <a:pt x="97" y="272"/>
                    <a:pt x="98" y="274"/>
                  </a:cubicBezTo>
                  <a:cubicBezTo>
                    <a:pt x="96" y="275"/>
                    <a:pt x="95" y="277"/>
                    <a:pt x="94" y="279"/>
                  </a:cubicBezTo>
                  <a:cubicBezTo>
                    <a:pt x="89" y="277"/>
                    <a:pt x="95" y="272"/>
                    <a:pt x="94" y="270"/>
                  </a:cubicBezTo>
                  <a:close/>
                  <a:moveTo>
                    <a:pt x="94" y="359"/>
                  </a:moveTo>
                  <a:cubicBezTo>
                    <a:pt x="99" y="365"/>
                    <a:pt x="93" y="370"/>
                    <a:pt x="91" y="375"/>
                  </a:cubicBezTo>
                  <a:cubicBezTo>
                    <a:pt x="87" y="368"/>
                    <a:pt x="93" y="365"/>
                    <a:pt x="94" y="359"/>
                  </a:cubicBezTo>
                  <a:close/>
                  <a:moveTo>
                    <a:pt x="89" y="399"/>
                  </a:moveTo>
                  <a:cubicBezTo>
                    <a:pt x="88" y="395"/>
                    <a:pt x="86" y="391"/>
                    <a:pt x="88" y="388"/>
                  </a:cubicBezTo>
                  <a:cubicBezTo>
                    <a:pt x="92" y="390"/>
                    <a:pt x="94" y="397"/>
                    <a:pt x="89" y="399"/>
                  </a:cubicBezTo>
                  <a:close/>
                  <a:moveTo>
                    <a:pt x="90" y="416"/>
                  </a:moveTo>
                  <a:cubicBezTo>
                    <a:pt x="93" y="418"/>
                    <a:pt x="95" y="426"/>
                    <a:pt x="91" y="429"/>
                  </a:cubicBezTo>
                  <a:cubicBezTo>
                    <a:pt x="88" y="426"/>
                    <a:pt x="87" y="420"/>
                    <a:pt x="90" y="416"/>
                  </a:cubicBezTo>
                  <a:close/>
                  <a:moveTo>
                    <a:pt x="88" y="456"/>
                  </a:moveTo>
                  <a:cubicBezTo>
                    <a:pt x="86" y="453"/>
                    <a:pt x="86" y="449"/>
                    <a:pt x="88" y="446"/>
                  </a:cubicBezTo>
                  <a:cubicBezTo>
                    <a:pt x="91" y="447"/>
                    <a:pt x="93" y="455"/>
                    <a:pt x="88" y="456"/>
                  </a:cubicBezTo>
                  <a:close/>
                  <a:moveTo>
                    <a:pt x="87" y="511"/>
                  </a:moveTo>
                  <a:cubicBezTo>
                    <a:pt x="89" y="511"/>
                    <a:pt x="89" y="514"/>
                    <a:pt x="90" y="515"/>
                  </a:cubicBezTo>
                  <a:cubicBezTo>
                    <a:pt x="88" y="516"/>
                    <a:pt x="88" y="518"/>
                    <a:pt x="87" y="519"/>
                  </a:cubicBezTo>
                  <a:cubicBezTo>
                    <a:pt x="87" y="518"/>
                    <a:pt x="85" y="513"/>
                    <a:pt x="87" y="511"/>
                  </a:cubicBezTo>
                  <a:close/>
                  <a:moveTo>
                    <a:pt x="88" y="491"/>
                  </a:moveTo>
                  <a:cubicBezTo>
                    <a:pt x="84" y="489"/>
                    <a:pt x="90" y="487"/>
                    <a:pt x="89" y="483"/>
                  </a:cubicBezTo>
                  <a:cubicBezTo>
                    <a:pt x="93" y="484"/>
                    <a:pt x="90" y="489"/>
                    <a:pt x="88" y="491"/>
                  </a:cubicBezTo>
                  <a:close/>
                  <a:moveTo>
                    <a:pt x="91" y="479"/>
                  </a:moveTo>
                  <a:cubicBezTo>
                    <a:pt x="91" y="477"/>
                    <a:pt x="92" y="478"/>
                    <a:pt x="92" y="476"/>
                  </a:cubicBezTo>
                  <a:cubicBezTo>
                    <a:pt x="93" y="477"/>
                    <a:pt x="95" y="480"/>
                    <a:pt x="92" y="480"/>
                  </a:cubicBezTo>
                  <a:cubicBezTo>
                    <a:pt x="92" y="479"/>
                    <a:pt x="92" y="479"/>
                    <a:pt x="91" y="479"/>
                  </a:cubicBezTo>
                  <a:close/>
                  <a:moveTo>
                    <a:pt x="94" y="449"/>
                  </a:moveTo>
                  <a:cubicBezTo>
                    <a:pt x="92" y="449"/>
                    <a:pt x="93" y="446"/>
                    <a:pt x="92" y="445"/>
                  </a:cubicBezTo>
                  <a:cubicBezTo>
                    <a:pt x="93" y="446"/>
                    <a:pt x="94" y="447"/>
                    <a:pt x="94" y="449"/>
                  </a:cubicBezTo>
                  <a:close/>
                  <a:moveTo>
                    <a:pt x="95" y="432"/>
                  </a:moveTo>
                  <a:cubicBezTo>
                    <a:pt x="98" y="433"/>
                    <a:pt x="99" y="440"/>
                    <a:pt x="96" y="442"/>
                  </a:cubicBezTo>
                  <a:cubicBezTo>
                    <a:pt x="93" y="439"/>
                    <a:pt x="93" y="435"/>
                    <a:pt x="95" y="432"/>
                  </a:cubicBezTo>
                  <a:close/>
                  <a:moveTo>
                    <a:pt x="97" y="370"/>
                  </a:moveTo>
                  <a:cubicBezTo>
                    <a:pt x="103" y="376"/>
                    <a:pt x="100" y="385"/>
                    <a:pt x="95" y="389"/>
                  </a:cubicBezTo>
                  <a:cubicBezTo>
                    <a:pt x="90" y="384"/>
                    <a:pt x="95" y="375"/>
                    <a:pt x="97" y="370"/>
                  </a:cubicBezTo>
                  <a:close/>
                  <a:moveTo>
                    <a:pt x="101" y="384"/>
                  </a:moveTo>
                  <a:cubicBezTo>
                    <a:pt x="102" y="385"/>
                    <a:pt x="100" y="388"/>
                    <a:pt x="98" y="388"/>
                  </a:cubicBezTo>
                  <a:cubicBezTo>
                    <a:pt x="98" y="386"/>
                    <a:pt x="100" y="386"/>
                    <a:pt x="101" y="384"/>
                  </a:cubicBezTo>
                  <a:close/>
                  <a:moveTo>
                    <a:pt x="100" y="367"/>
                  </a:moveTo>
                  <a:cubicBezTo>
                    <a:pt x="100" y="365"/>
                    <a:pt x="100" y="364"/>
                    <a:pt x="102" y="364"/>
                  </a:cubicBezTo>
                  <a:cubicBezTo>
                    <a:pt x="103" y="366"/>
                    <a:pt x="104" y="369"/>
                    <a:pt x="105" y="372"/>
                  </a:cubicBezTo>
                  <a:cubicBezTo>
                    <a:pt x="104" y="373"/>
                    <a:pt x="105" y="375"/>
                    <a:pt x="102" y="375"/>
                  </a:cubicBezTo>
                  <a:cubicBezTo>
                    <a:pt x="101" y="371"/>
                    <a:pt x="102" y="372"/>
                    <a:pt x="100" y="367"/>
                  </a:cubicBezTo>
                  <a:close/>
                  <a:moveTo>
                    <a:pt x="104" y="344"/>
                  </a:moveTo>
                  <a:cubicBezTo>
                    <a:pt x="104" y="343"/>
                    <a:pt x="105" y="343"/>
                    <a:pt x="105" y="343"/>
                  </a:cubicBezTo>
                  <a:cubicBezTo>
                    <a:pt x="106" y="344"/>
                    <a:pt x="106" y="345"/>
                    <a:pt x="106" y="346"/>
                  </a:cubicBezTo>
                  <a:cubicBezTo>
                    <a:pt x="104" y="347"/>
                    <a:pt x="105" y="344"/>
                    <a:pt x="104" y="344"/>
                  </a:cubicBezTo>
                  <a:close/>
                  <a:moveTo>
                    <a:pt x="104" y="333"/>
                  </a:moveTo>
                  <a:cubicBezTo>
                    <a:pt x="105" y="332"/>
                    <a:pt x="106" y="331"/>
                    <a:pt x="104" y="331"/>
                  </a:cubicBezTo>
                  <a:cubicBezTo>
                    <a:pt x="103" y="330"/>
                    <a:pt x="105" y="330"/>
                    <a:pt x="104" y="328"/>
                  </a:cubicBezTo>
                  <a:cubicBezTo>
                    <a:pt x="106" y="329"/>
                    <a:pt x="107" y="331"/>
                    <a:pt x="107" y="334"/>
                  </a:cubicBezTo>
                  <a:cubicBezTo>
                    <a:pt x="106" y="334"/>
                    <a:pt x="105" y="333"/>
                    <a:pt x="104" y="333"/>
                  </a:cubicBezTo>
                  <a:close/>
                  <a:moveTo>
                    <a:pt x="107" y="361"/>
                  </a:moveTo>
                  <a:cubicBezTo>
                    <a:pt x="109" y="361"/>
                    <a:pt x="109" y="366"/>
                    <a:pt x="108" y="368"/>
                  </a:cubicBezTo>
                  <a:cubicBezTo>
                    <a:pt x="108" y="366"/>
                    <a:pt x="105" y="363"/>
                    <a:pt x="107" y="361"/>
                  </a:cubicBezTo>
                  <a:close/>
                  <a:moveTo>
                    <a:pt x="108" y="341"/>
                  </a:moveTo>
                  <a:cubicBezTo>
                    <a:pt x="108" y="340"/>
                    <a:pt x="109" y="337"/>
                    <a:pt x="108" y="335"/>
                  </a:cubicBezTo>
                  <a:cubicBezTo>
                    <a:pt x="111" y="336"/>
                    <a:pt x="110" y="340"/>
                    <a:pt x="108" y="341"/>
                  </a:cubicBezTo>
                  <a:close/>
                  <a:moveTo>
                    <a:pt x="110" y="358"/>
                  </a:moveTo>
                  <a:cubicBezTo>
                    <a:pt x="111" y="359"/>
                    <a:pt x="112" y="360"/>
                    <a:pt x="112" y="362"/>
                  </a:cubicBezTo>
                  <a:cubicBezTo>
                    <a:pt x="110" y="362"/>
                    <a:pt x="109" y="359"/>
                    <a:pt x="110" y="358"/>
                  </a:cubicBezTo>
                  <a:close/>
                  <a:moveTo>
                    <a:pt x="111" y="348"/>
                  </a:moveTo>
                  <a:cubicBezTo>
                    <a:pt x="111" y="345"/>
                    <a:pt x="113" y="345"/>
                    <a:pt x="113" y="342"/>
                  </a:cubicBezTo>
                  <a:cubicBezTo>
                    <a:pt x="114" y="343"/>
                    <a:pt x="114" y="343"/>
                    <a:pt x="115" y="344"/>
                  </a:cubicBezTo>
                  <a:cubicBezTo>
                    <a:pt x="113" y="345"/>
                    <a:pt x="113" y="347"/>
                    <a:pt x="111" y="348"/>
                  </a:cubicBezTo>
                  <a:close/>
                  <a:moveTo>
                    <a:pt x="112" y="329"/>
                  </a:moveTo>
                  <a:cubicBezTo>
                    <a:pt x="111" y="329"/>
                    <a:pt x="114" y="328"/>
                    <a:pt x="113" y="327"/>
                  </a:cubicBezTo>
                  <a:cubicBezTo>
                    <a:pt x="114" y="326"/>
                    <a:pt x="114" y="327"/>
                    <a:pt x="115" y="327"/>
                  </a:cubicBezTo>
                  <a:cubicBezTo>
                    <a:pt x="115" y="327"/>
                    <a:pt x="115" y="328"/>
                    <a:pt x="115" y="328"/>
                  </a:cubicBezTo>
                  <a:cubicBezTo>
                    <a:pt x="114" y="328"/>
                    <a:pt x="113" y="329"/>
                    <a:pt x="112" y="329"/>
                  </a:cubicBezTo>
                  <a:close/>
                  <a:moveTo>
                    <a:pt x="112" y="284"/>
                  </a:moveTo>
                  <a:cubicBezTo>
                    <a:pt x="112" y="284"/>
                    <a:pt x="113" y="283"/>
                    <a:pt x="112" y="283"/>
                  </a:cubicBezTo>
                  <a:cubicBezTo>
                    <a:pt x="114" y="282"/>
                    <a:pt x="116" y="286"/>
                    <a:pt x="117" y="288"/>
                  </a:cubicBezTo>
                  <a:cubicBezTo>
                    <a:pt x="114" y="288"/>
                    <a:pt x="114" y="285"/>
                    <a:pt x="112" y="284"/>
                  </a:cubicBezTo>
                  <a:close/>
                  <a:moveTo>
                    <a:pt x="117" y="304"/>
                  </a:moveTo>
                  <a:cubicBezTo>
                    <a:pt x="118" y="305"/>
                    <a:pt x="120" y="306"/>
                    <a:pt x="120" y="309"/>
                  </a:cubicBezTo>
                  <a:cubicBezTo>
                    <a:pt x="119" y="310"/>
                    <a:pt x="118" y="310"/>
                    <a:pt x="118" y="311"/>
                  </a:cubicBezTo>
                  <a:cubicBezTo>
                    <a:pt x="116" y="312"/>
                    <a:pt x="117" y="310"/>
                    <a:pt x="115" y="309"/>
                  </a:cubicBezTo>
                  <a:cubicBezTo>
                    <a:pt x="115" y="307"/>
                    <a:pt x="116" y="306"/>
                    <a:pt x="117" y="304"/>
                  </a:cubicBezTo>
                  <a:close/>
                  <a:moveTo>
                    <a:pt x="117" y="319"/>
                  </a:moveTo>
                  <a:cubicBezTo>
                    <a:pt x="119" y="317"/>
                    <a:pt x="121" y="319"/>
                    <a:pt x="121" y="321"/>
                  </a:cubicBezTo>
                  <a:cubicBezTo>
                    <a:pt x="119" y="321"/>
                    <a:pt x="118" y="320"/>
                    <a:pt x="117" y="319"/>
                  </a:cubicBezTo>
                  <a:close/>
                  <a:moveTo>
                    <a:pt x="121" y="334"/>
                  </a:moveTo>
                  <a:cubicBezTo>
                    <a:pt x="120" y="335"/>
                    <a:pt x="120" y="338"/>
                    <a:pt x="117" y="338"/>
                  </a:cubicBezTo>
                  <a:cubicBezTo>
                    <a:pt x="116" y="335"/>
                    <a:pt x="117" y="333"/>
                    <a:pt x="118" y="332"/>
                  </a:cubicBezTo>
                  <a:cubicBezTo>
                    <a:pt x="119" y="333"/>
                    <a:pt x="120" y="333"/>
                    <a:pt x="121" y="334"/>
                  </a:cubicBezTo>
                  <a:close/>
                  <a:moveTo>
                    <a:pt x="120" y="312"/>
                  </a:moveTo>
                  <a:cubicBezTo>
                    <a:pt x="121" y="312"/>
                    <a:pt x="121" y="312"/>
                    <a:pt x="121" y="311"/>
                  </a:cubicBezTo>
                  <a:cubicBezTo>
                    <a:pt x="123" y="312"/>
                    <a:pt x="124" y="313"/>
                    <a:pt x="125" y="315"/>
                  </a:cubicBezTo>
                  <a:cubicBezTo>
                    <a:pt x="125" y="316"/>
                    <a:pt x="124" y="317"/>
                    <a:pt x="122" y="317"/>
                  </a:cubicBezTo>
                  <a:cubicBezTo>
                    <a:pt x="124" y="315"/>
                    <a:pt x="120" y="315"/>
                    <a:pt x="120" y="312"/>
                  </a:cubicBezTo>
                  <a:close/>
                  <a:moveTo>
                    <a:pt x="123" y="325"/>
                  </a:moveTo>
                  <a:cubicBezTo>
                    <a:pt x="124" y="325"/>
                    <a:pt x="125" y="325"/>
                    <a:pt x="125" y="325"/>
                  </a:cubicBezTo>
                  <a:cubicBezTo>
                    <a:pt x="125" y="326"/>
                    <a:pt x="124" y="326"/>
                    <a:pt x="124" y="328"/>
                  </a:cubicBezTo>
                  <a:cubicBezTo>
                    <a:pt x="124" y="327"/>
                    <a:pt x="122" y="328"/>
                    <a:pt x="122" y="326"/>
                  </a:cubicBezTo>
                  <a:cubicBezTo>
                    <a:pt x="123" y="326"/>
                    <a:pt x="123" y="325"/>
                    <a:pt x="123" y="325"/>
                  </a:cubicBezTo>
                  <a:close/>
                  <a:moveTo>
                    <a:pt x="123" y="308"/>
                  </a:moveTo>
                  <a:cubicBezTo>
                    <a:pt x="123" y="306"/>
                    <a:pt x="124" y="307"/>
                    <a:pt x="124" y="305"/>
                  </a:cubicBezTo>
                  <a:cubicBezTo>
                    <a:pt x="127" y="306"/>
                    <a:pt x="129" y="310"/>
                    <a:pt x="127" y="312"/>
                  </a:cubicBezTo>
                  <a:cubicBezTo>
                    <a:pt x="126" y="311"/>
                    <a:pt x="124" y="309"/>
                    <a:pt x="123" y="308"/>
                  </a:cubicBezTo>
                  <a:close/>
                  <a:moveTo>
                    <a:pt x="130" y="287"/>
                  </a:moveTo>
                  <a:cubicBezTo>
                    <a:pt x="129" y="289"/>
                    <a:pt x="129" y="290"/>
                    <a:pt x="128" y="292"/>
                  </a:cubicBezTo>
                  <a:cubicBezTo>
                    <a:pt x="126" y="290"/>
                    <a:pt x="125" y="285"/>
                    <a:pt x="130" y="287"/>
                  </a:cubicBezTo>
                  <a:close/>
                  <a:moveTo>
                    <a:pt x="133" y="290"/>
                  </a:moveTo>
                  <a:cubicBezTo>
                    <a:pt x="132" y="293"/>
                    <a:pt x="136" y="294"/>
                    <a:pt x="137" y="296"/>
                  </a:cubicBezTo>
                  <a:cubicBezTo>
                    <a:pt x="137" y="298"/>
                    <a:pt x="135" y="297"/>
                    <a:pt x="135" y="299"/>
                  </a:cubicBezTo>
                  <a:cubicBezTo>
                    <a:pt x="133" y="298"/>
                    <a:pt x="133" y="296"/>
                    <a:pt x="130" y="296"/>
                  </a:cubicBezTo>
                  <a:cubicBezTo>
                    <a:pt x="132" y="294"/>
                    <a:pt x="129" y="291"/>
                    <a:pt x="133" y="290"/>
                  </a:cubicBezTo>
                  <a:close/>
                  <a:moveTo>
                    <a:pt x="134" y="291"/>
                  </a:moveTo>
                  <a:cubicBezTo>
                    <a:pt x="136" y="291"/>
                    <a:pt x="137" y="292"/>
                    <a:pt x="137" y="294"/>
                  </a:cubicBezTo>
                  <a:cubicBezTo>
                    <a:pt x="135" y="294"/>
                    <a:pt x="135" y="292"/>
                    <a:pt x="134" y="291"/>
                  </a:cubicBezTo>
                  <a:close/>
                  <a:moveTo>
                    <a:pt x="136" y="281"/>
                  </a:moveTo>
                  <a:cubicBezTo>
                    <a:pt x="139" y="282"/>
                    <a:pt x="139" y="285"/>
                    <a:pt x="141" y="287"/>
                  </a:cubicBezTo>
                  <a:cubicBezTo>
                    <a:pt x="141" y="289"/>
                    <a:pt x="140" y="289"/>
                    <a:pt x="140" y="291"/>
                  </a:cubicBezTo>
                  <a:cubicBezTo>
                    <a:pt x="137" y="289"/>
                    <a:pt x="134" y="285"/>
                    <a:pt x="136" y="281"/>
                  </a:cubicBezTo>
                  <a:close/>
                  <a:moveTo>
                    <a:pt x="144" y="302"/>
                  </a:moveTo>
                  <a:cubicBezTo>
                    <a:pt x="144" y="304"/>
                    <a:pt x="143" y="302"/>
                    <a:pt x="142" y="302"/>
                  </a:cubicBezTo>
                  <a:cubicBezTo>
                    <a:pt x="142" y="301"/>
                    <a:pt x="142" y="300"/>
                    <a:pt x="141" y="300"/>
                  </a:cubicBezTo>
                  <a:cubicBezTo>
                    <a:pt x="142" y="298"/>
                    <a:pt x="143" y="302"/>
                    <a:pt x="144" y="302"/>
                  </a:cubicBezTo>
                  <a:close/>
                  <a:moveTo>
                    <a:pt x="140" y="271"/>
                  </a:moveTo>
                  <a:cubicBezTo>
                    <a:pt x="143" y="273"/>
                    <a:pt x="145" y="276"/>
                    <a:pt x="147" y="280"/>
                  </a:cubicBezTo>
                  <a:cubicBezTo>
                    <a:pt x="144" y="278"/>
                    <a:pt x="142" y="275"/>
                    <a:pt x="140" y="271"/>
                  </a:cubicBezTo>
                  <a:close/>
                  <a:moveTo>
                    <a:pt x="142" y="268"/>
                  </a:moveTo>
                  <a:cubicBezTo>
                    <a:pt x="144" y="264"/>
                    <a:pt x="146" y="260"/>
                    <a:pt x="148" y="256"/>
                  </a:cubicBezTo>
                  <a:cubicBezTo>
                    <a:pt x="152" y="258"/>
                    <a:pt x="153" y="262"/>
                    <a:pt x="155" y="264"/>
                  </a:cubicBezTo>
                  <a:cubicBezTo>
                    <a:pt x="154" y="268"/>
                    <a:pt x="151" y="271"/>
                    <a:pt x="149" y="275"/>
                  </a:cubicBezTo>
                  <a:cubicBezTo>
                    <a:pt x="147" y="274"/>
                    <a:pt x="145" y="270"/>
                    <a:pt x="142" y="268"/>
                  </a:cubicBezTo>
                  <a:close/>
                  <a:moveTo>
                    <a:pt x="156" y="294"/>
                  </a:moveTo>
                  <a:cubicBezTo>
                    <a:pt x="153" y="290"/>
                    <a:pt x="150" y="288"/>
                    <a:pt x="149" y="283"/>
                  </a:cubicBezTo>
                  <a:cubicBezTo>
                    <a:pt x="153" y="285"/>
                    <a:pt x="155" y="291"/>
                    <a:pt x="156" y="294"/>
                  </a:cubicBezTo>
                  <a:close/>
                  <a:moveTo>
                    <a:pt x="152" y="280"/>
                  </a:moveTo>
                  <a:cubicBezTo>
                    <a:pt x="152" y="277"/>
                    <a:pt x="156" y="272"/>
                    <a:pt x="157" y="268"/>
                  </a:cubicBezTo>
                  <a:cubicBezTo>
                    <a:pt x="160" y="271"/>
                    <a:pt x="162" y="274"/>
                    <a:pt x="164" y="278"/>
                  </a:cubicBezTo>
                  <a:cubicBezTo>
                    <a:pt x="163" y="282"/>
                    <a:pt x="161" y="284"/>
                    <a:pt x="159" y="288"/>
                  </a:cubicBezTo>
                  <a:cubicBezTo>
                    <a:pt x="156" y="286"/>
                    <a:pt x="155" y="282"/>
                    <a:pt x="152" y="280"/>
                  </a:cubicBezTo>
                  <a:close/>
                  <a:moveTo>
                    <a:pt x="168" y="282"/>
                  </a:moveTo>
                  <a:cubicBezTo>
                    <a:pt x="167" y="286"/>
                    <a:pt x="165" y="290"/>
                    <a:pt x="162" y="293"/>
                  </a:cubicBezTo>
                  <a:cubicBezTo>
                    <a:pt x="162" y="289"/>
                    <a:pt x="165" y="284"/>
                    <a:pt x="168" y="282"/>
                  </a:cubicBezTo>
                  <a:close/>
                  <a:moveTo>
                    <a:pt x="165" y="257"/>
                  </a:moveTo>
                  <a:cubicBezTo>
                    <a:pt x="166" y="255"/>
                    <a:pt x="166" y="248"/>
                    <a:pt x="171" y="248"/>
                  </a:cubicBezTo>
                  <a:cubicBezTo>
                    <a:pt x="173" y="253"/>
                    <a:pt x="175" y="258"/>
                    <a:pt x="172" y="264"/>
                  </a:cubicBezTo>
                  <a:cubicBezTo>
                    <a:pt x="170" y="262"/>
                    <a:pt x="169" y="258"/>
                    <a:pt x="165" y="257"/>
                  </a:cubicBezTo>
                  <a:close/>
                  <a:moveTo>
                    <a:pt x="168" y="216"/>
                  </a:moveTo>
                  <a:cubicBezTo>
                    <a:pt x="171" y="218"/>
                    <a:pt x="173" y="222"/>
                    <a:pt x="173" y="226"/>
                  </a:cubicBezTo>
                  <a:cubicBezTo>
                    <a:pt x="170" y="225"/>
                    <a:pt x="164" y="219"/>
                    <a:pt x="168" y="216"/>
                  </a:cubicBezTo>
                  <a:close/>
                  <a:moveTo>
                    <a:pt x="172" y="83"/>
                  </a:moveTo>
                  <a:cubicBezTo>
                    <a:pt x="170" y="82"/>
                    <a:pt x="170" y="80"/>
                    <a:pt x="169" y="78"/>
                  </a:cubicBezTo>
                  <a:cubicBezTo>
                    <a:pt x="171" y="79"/>
                    <a:pt x="172" y="82"/>
                    <a:pt x="172" y="83"/>
                  </a:cubicBezTo>
                  <a:close/>
                  <a:moveTo>
                    <a:pt x="171" y="94"/>
                  </a:moveTo>
                  <a:cubicBezTo>
                    <a:pt x="167" y="92"/>
                    <a:pt x="163" y="86"/>
                    <a:pt x="166" y="82"/>
                  </a:cubicBezTo>
                  <a:cubicBezTo>
                    <a:pt x="169" y="85"/>
                    <a:pt x="174" y="89"/>
                    <a:pt x="171" y="94"/>
                  </a:cubicBezTo>
                  <a:close/>
                  <a:moveTo>
                    <a:pt x="166" y="76"/>
                  </a:moveTo>
                  <a:cubicBezTo>
                    <a:pt x="165" y="73"/>
                    <a:pt x="161" y="70"/>
                    <a:pt x="162" y="66"/>
                  </a:cubicBezTo>
                  <a:cubicBezTo>
                    <a:pt x="164" y="67"/>
                    <a:pt x="164" y="70"/>
                    <a:pt x="167" y="71"/>
                  </a:cubicBezTo>
                  <a:cubicBezTo>
                    <a:pt x="167" y="73"/>
                    <a:pt x="167" y="75"/>
                    <a:pt x="166" y="76"/>
                  </a:cubicBezTo>
                  <a:close/>
                  <a:moveTo>
                    <a:pt x="164" y="78"/>
                  </a:moveTo>
                  <a:cubicBezTo>
                    <a:pt x="164" y="80"/>
                    <a:pt x="163" y="80"/>
                    <a:pt x="162" y="82"/>
                  </a:cubicBezTo>
                  <a:cubicBezTo>
                    <a:pt x="161" y="79"/>
                    <a:pt x="156" y="75"/>
                    <a:pt x="158" y="72"/>
                  </a:cubicBezTo>
                  <a:cubicBezTo>
                    <a:pt x="162" y="72"/>
                    <a:pt x="161" y="77"/>
                    <a:pt x="164" y="78"/>
                  </a:cubicBezTo>
                  <a:close/>
                  <a:moveTo>
                    <a:pt x="159" y="64"/>
                  </a:moveTo>
                  <a:cubicBezTo>
                    <a:pt x="156" y="64"/>
                    <a:pt x="156" y="59"/>
                    <a:pt x="154" y="58"/>
                  </a:cubicBezTo>
                  <a:cubicBezTo>
                    <a:pt x="154" y="55"/>
                    <a:pt x="156" y="57"/>
                    <a:pt x="156" y="55"/>
                  </a:cubicBezTo>
                  <a:cubicBezTo>
                    <a:pt x="158" y="57"/>
                    <a:pt x="161" y="61"/>
                    <a:pt x="159" y="64"/>
                  </a:cubicBezTo>
                  <a:close/>
                  <a:moveTo>
                    <a:pt x="155" y="69"/>
                  </a:moveTo>
                  <a:cubicBezTo>
                    <a:pt x="153" y="67"/>
                    <a:pt x="150" y="64"/>
                    <a:pt x="151" y="61"/>
                  </a:cubicBezTo>
                  <a:cubicBezTo>
                    <a:pt x="153" y="63"/>
                    <a:pt x="157" y="67"/>
                    <a:pt x="155" y="69"/>
                  </a:cubicBezTo>
                  <a:close/>
                  <a:moveTo>
                    <a:pt x="147" y="48"/>
                  </a:moveTo>
                  <a:cubicBezTo>
                    <a:pt x="161" y="46"/>
                    <a:pt x="149" y="60"/>
                    <a:pt x="147" y="48"/>
                  </a:cubicBezTo>
                  <a:close/>
                  <a:moveTo>
                    <a:pt x="151" y="76"/>
                  </a:moveTo>
                  <a:cubicBezTo>
                    <a:pt x="150" y="78"/>
                    <a:pt x="149" y="80"/>
                    <a:pt x="147" y="82"/>
                  </a:cubicBezTo>
                  <a:cubicBezTo>
                    <a:pt x="145" y="81"/>
                    <a:pt x="143" y="78"/>
                    <a:pt x="142" y="76"/>
                  </a:cubicBezTo>
                  <a:cubicBezTo>
                    <a:pt x="143" y="73"/>
                    <a:pt x="145" y="71"/>
                    <a:pt x="147" y="68"/>
                  </a:cubicBezTo>
                  <a:cubicBezTo>
                    <a:pt x="148" y="70"/>
                    <a:pt x="150" y="73"/>
                    <a:pt x="151" y="76"/>
                  </a:cubicBezTo>
                  <a:close/>
                  <a:moveTo>
                    <a:pt x="140" y="72"/>
                  </a:moveTo>
                  <a:cubicBezTo>
                    <a:pt x="138" y="72"/>
                    <a:pt x="137" y="71"/>
                    <a:pt x="136" y="70"/>
                  </a:cubicBezTo>
                  <a:cubicBezTo>
                    <a:pt x="136" y="69"/>
                    <a:pt x="137" y="69"/>
                    <a:pt x="137" y="68"/>
                  </a:cubicBezTo>
                  <a:cubicBezTo>
                    <a:pt x="137" y="67"/>
                    <a:pt x="135" y="67"/>
                    <a:pt x="134" y="66"/>
                  </a:cubicBezTo>
                  <a:cubicBezTo>
                    <a:pt x="136" y="61"/>
                    <a:pt x="139" y="58"/>
                    <a:pt x="141" y="54"/>
                  </a:cubicBezTo>
                  <a:cubicBezTo>
                    <a:pt x="143" y="54"/>
                    <a:pt x="142" y="55"/>
                    <a:pt x="144" y="55"/>
                  </a:cubicBezTo>
                  <a:cubicBezTo>
                    <a:pt x="143" y="63"/>
                    <a:pt x="144" y="68"/>
                    <a:pt x="140" y="72"/>
                  </a:cubicBezTo>
                  <a:close/>
                  <a:moveTo>
                    <a:pt x="134" y="59"/>
                  </a:moveTo>
                  <a:cubicBezTo>
                    <a:pt x="132" y="57"/>
                    <a:pt x="131" y="56"/>
                    <a:pt x="130" y="53"/>
                  </a:cubicBezTo>
                  <a:cubicBezTo>
                    <a:pt x="132" y="51"/>
                    <a:pt x="133" y="47"/>
                    <a:pt x="138" y="47"/>
                  </a:cubicBezTo>
                  <a:cubicBezTo>
                    <a:pt x="138" y="48"/>
                    <a:pt x="139" y="49"/>
                    <a:pt x="140" y="50"/>
                  </a:cubicBezTo>
                  <a:cubicBezTo>
                    <a:pt x="137" y="53"/>
                    <a:pt x="136" y="56"/>
                    <a:pt x="134" y="59"/>
                  </a:cubicBezTo>
                  <a:close/>
                  <a:moveTo>
                    <a:pt x="131" y="70"/>
                  </a:moveTo>
                  <a:cubicBezTo>
                    <a:pt x="134" y="72"/>
                    <a:pt x="135" y="75"/>
                    <a:pt x="137" y="78"/>
                  </a:cubicBezTo>
                  <a:cubicBezTo>
                    <a:pt x="135" y="79"/>
                    <a:pt x="134" y="81"/>
                    <a:pt x="133" y="83"/>
                  </a:cubicBezTo>
                  <a:cubicBezTo>
                    <a:pt x="129" y="83"/>
                    <a:pt x="124" y="76"/>
                    <a:pt x="130" y="75"/>
                  </a:cubicBezTo>
                  <a:cubicBezTo>
                    <a:pt x="131" y="77"/>
                    <a:pt x="132" y="78"/>
                    <a:pt x="134" y="79"/>
                  </a:cubicBezTo>
                  <a:cubicBezTo>
                    <a:pt x="135" y="76"/>
                    <a:pt x="130" y="74"/>
                    <a:pt x="131" y="70"/>
                  </a:cubicBezTo>
                  <a:close/>
                  <a:moveTo>
                    <a:pt x="124" y="62"/>
                  </a:moveTo>
                  <a:cubicBezTo>
                    <a:pt x="126" y="61"/>
                    <a:pt x="128" y="65"/>
                    <a:pt x="128" y="68"/>
                  </a:cubicBezTo>
                  <a:cubicBezTo>
                    <a:pt x="126" y="67"/>
                    <a:pt x="126" y="64"/>
                    <a:pt x="124" y="62"/>
                  </a:cubicBezTo>
                  <a:close/>
                  <a:moveTo>
                    <a:pt x="125" y="73"/>
                  </a:moveTo>
                  <a:cubicBezTo>
                    <a:pt x="124" y="73"/>
                    <a:pt x="123" y="73"/>
                    <a:pt x="122" y="73"/>
                  </a:cubicBezTo>
                  <a:cubicBezTo>
                    <a:pt x="122" y="73"/>
                    <a:pt x="123" y="73"/>
                    <a:pt x="124" y="73"/>
                  </a:cubicBezTo>
                  <a:cubicBezTo>
                    <a:pt x="123" y="71"/>
                    <a:pt x="122" y="70"/>
                    <a:pt x="121" y="69"/>
                  </a:cubicBezTo>
                  <a:cubicBezTo>
                    <a:pt x="121" y="67"/>
                    <a:pt x="122" y="66"/>
                    <a:pt x="122" y="65"/>
                  </a:cubicBezTo>
                  <a:cubicBezTo>
                    <a:pt x="125" y="67"/>
                    <a:pt x="128" y="70"/>
                    <a:pt x="125" y="73"/>
                  </a:cubicBezTo>
                  <a:close/>
                  <a:moveTo>
                    <a:pt x="111" y="64"/>
                  </a:moveTo>
                  <a:cubicBezTo>
                    <a:pt x="113" y="66"/>
                    <a:pt x="115" y="67"/>
                    <a:pt x="115" y="70"/>
                  </a:cubicBezTo>
                  <a:cubicBezTo>
                    <a:pt x="112" y="70"/>
                    <a:pt x="112" y="66"/>
                    <a:pt x="111" y="64"/>
                  </a:cubicBezTo>
                  <a:close/>
                  <a:moveTo>
                    <a:pt x="113" y="73"/>
                  </a:moveTo>
                  <a:cubicBezTo>
                    <a:pt x="110" y="74"/>
                    <a:pt x="107" y="70"/>
                    <a:pt x="108" y="68"/>
                  </a:cubicBezTo>
                  <a:cubicBezTo>
                    <a:pt x="111" y="68"/>
                    <a:pt x="112" y="71"/>
                    <a:pt x="113" y="73"/>
                  </a:cubicBezTo>
                  <a:close/>
                  <a:moveTo>
                    <a:pt x="110" y="78"/>
                  </a:moveTo>
                  <a:cubicBezTo>
                    <a:pt x="107" y="77"/>
                    <a:pt x="106" y="75"/>
                    <a:pt x="105" y="73"/>
                  </a:cubicBezTo>
                  <a:cubicBezTo>
                    <a:pt x="108" y="74"/>
                    <a:pt x="108" y="76"/>
                    <a:pt x="110" y="78"/>
                  </a:cubicBezTo>
                  <a:close/>
                  <a:moveTo>
                    <a:pt x="103" y="45"/>
                  </a:moveTo>
                  <a:cubicBezTo>
                    <a:pt x="100" y="45"/>
                    <a:pt x="100" y="41"/>
                    <a:pt x="97" y="40"/>
                  </a:cubicBezTo>
                  <a:cubicBezTo>
                    <a:pt x="97" y="37"/>
                    <a:pt x="100" y="38"/>
                    <a:pt x="100" y="35"/>
                  </a:cubicBezTo>
                  <a:cubicBezTo>
                    <a:pt x="103" y="36"/>
                    <a:pt x="104" y="38"/>
                    <a:pt x="108" y="38"/>
                  </a:cubicBezTo>
                  <a:cubicBezTo>
                    <a:pt x="107" y="41"/>
                    <a:pt x="103" y="41"/>
                    <a:pt x="103" y="45"/>
                  </a:cubicBezTo>
                  <a:close/>
                  <a:moveTo>
                    <a:pt x="98" y="49"/>
                  </a:moveTo>
                  <a:cubicBezTo>
                    <a:pt x="99" y="51"/>
                    <a:pt x="97" y="51"/>
                    <a:pt x="97" y="52"/>
                  </a:cubicBezTo>
                  <a:cubicBezTo>
                    <a:pt x="94" y="50"/>
                    <a:pt x="91" y="48"/>
                    <a:pt x="94" y="45"/>
                  </a:cubicBezTo>
                  <a:cubicBezTo>
                    <a:pt x="97" y="45"/>
                    <a:pt x="97" y="48"/>
                    <a:pt x="98" y="49"/>
                  </a:cubicBezTo>
                  <a:close/>
                  <a:moveTo>
                    <a:pt x="81" y="99"/>
                  </a:moveTo>
                  <a:cubicBezTo>
                    <a:pt x="79" y="98"/>
                    <a:pt x="81" y="96"/>
                    <a:pt x="77" y="96"/>
                  </a:cubicBezTo>
                  <a:cubicBezTo>
                    <a:pt x="78" y="92"/>
                    <a:pt x="81" y="89"/>
                    <a:pt x="83" y="86"/>
                  </a:cubicBezTo>
                  <a:cubicBezTo>
                    <a:pt x="90" y="88"/>
                    <a:pt x="83" y="95"/>
                    <a:pt x="81" y="99"/>
                  </a:cubicBezTo>
                  <a:close/>
                  <a:moveTo>
                    <a:pt x="76" y="120"/>
                  </a:moveTo>
                  <a:cubicBezTo>
                    <a:pt x="73" y="123"/>
                    <a:pt x="77" y="118"/>
                    <a:pt x="78" y="116"/>
                  </a:cubicBezTo>
                  <a:cubicBezTo>
                    <a:pt x="80" y="118"/>
                    <a:pt x="77" y="119"/>
                    <a:pt x="76" y="120"/>
                  </a:cubicBezTo>
                  <a:close/>
                  <a:moveTo>
                    <a:pt x="80" y="69"/>
                  </a:moveTo>
                  <a:cubicBezTo>
                    <a:pt x="82" y="69"/>
                    <a:pt x="81" y="72"/>
                    <a:pt x="82" y="73"/>
                  </a:cubicBezTo>
                  <a:cubicBezTo>
                    <a:pt x="79" y="72"/>
                    <a:pt x="78" y="71"/>
                    <a:pt x="80" y="69"/>
                  </a:cubicBezTo>
                  <a:close/>
                  <a:moveTo>
                    <a:pt x="80" y="77"/>
                  </a:moveTo>
                  <a:cubicBezTo>
                    <a:pt x="76" y="80"/>
                    <a:pt x="73" y="84"/>
                    <a:pt x="71" y="88"/>
                  </a:cubicBezTo>
                  <a:cubicBezTo>
                    <a:pt x="70" y="83"/>
                    <a:pt x="76" y="78"/>
                    <a:pt x="77" y="73"/>
                  </a:cubicBezTo>
                  <a:cubicBezTo>
                    <a:pt x="79" y="73"/>
                    <a:pt x="79" y="75"/>
                    <a:pt x="80" y="77"/>
                  </a:cubicBezTo>
                  <a:close/>
                  <a:moveTo>
                    <a:pt x="71" y="51"/>
                  </a:moveTo>
                  <a:cubicBezTo>
                    <a:pt x="73" y="47"/>
                    <a:pt x="77" y="46"/>
                    <a:pt x="78" y="42"/>
                  </a:cubicBezTo>
                  <a:cubicBezTo>
                    <a:pt x="78" y="45"/>
                    <a:pt x="75" y="51"/>
                    <a:pt x="72" y="52"/>
                  </a:cubicBezTo>
                  <a:cubicBezTo>
                    <a:pt x="71" y="51"/>
                    <a:pt x="73" y="51"/>
                    <a:pt x="71" y="51"/>
                  </a:cubicBezTo>
                  <a:close/>
                  <a:moveTo>
                    <a:pt x="78" y="85"/>
                  </a:moveTo>
                  <a:cubicBezTo>
                    <a:pt x="76" y="89"/>
                    <a:pt x="73" y="96"/>
                    <a:pt x="69" y="100"/>
                  </a:cubicBezTo>
                  <a:cubicBezTo>
                    <a:pt x="68" y="93"/>
                    <a:pt x="74" y="90"/>
                    <a:pt x="78" y="85"/>
                  </a:cubicBezTo>
                  <a:close/>
                  <a:moveTo>
                    <a:pt x="74" y="101"/>
                  </a:moveTo>
                  <a:cubicBezTo>
                    <a:pt x="78" y="106"/>
                    <a:pt x="73" y="110"/>
                    <a:pt x="70" y="113"/>
                  </a:cubicBezTo>
                  <a:cubicBezTo>
                    <a:pt x="69" y="110"/>
                    <a:pt x="71" y="105"/>
                    <a:pt x="74" y="101"/>
                  </a:cubicBezTo>
                  <a:close/>
                  <a:moveTo>
                    <a:pt x="81" y="119"/>
                  </a:moveTo>
                  <a:cubicBezTo>
                    <a:pt x="82" y="120"/>
                    <a:pt x="83" y="121"/>
                    <a:pt x="83" y="122"/>
                  </a:cubicBezTo>
                  <a:cubicBezTo>
                    <a:pt x="80" y="128"/>
                    <a:pt x="77" y="136"/>
                    <a:pt x="73" y="140"/>
                  </a:cubicBezTo>
                  <a:cubicBezTo>
                    <a:pt x="70" y="133"/>
                    <a:pt x="77" y="126"/>
                    <a:pt x="81" y="119"/>
                  </a:cubicBezTo>
                  <a:close/>
                  <a:moveTo>
                    <a:pt x="73" y="151"/>
                  </a:moveTo>
                  <a:cubicBezTo>
                    <a:pt x="75" y="152"/>
                    <a:pt x="76" y="150"/>
                    <a:pt x="78" y="151"/>
                  </a:cubicBezTo>
                  <a:cubicBezTo>
                    <a:pt x="78" y="154"/>
                    <a:pt x="77" y="155"/>
                    <a:pt x="76" y="156"/>
                  </a:cubicBezTo>
                  <a:cubicBezTo>
                    <a:pt x="75" y="156"/>
                    <a:pt x="75" y="155"/>
                    <a:pt x="73" y="155"/>
                  </a:cubicBezTo>
                  <a:cubicBezTo>
                    <a:pt x="73" y="154"/>
                    <a:pt x="73" y="152"/>
                    <a:pt x="73" y="151"/>
                  </a:cubicBezTo>
                  <a:close/>
                  <a:moveTo>
                    <a:pt x="76" y="165"/>
                  </a:moveTo>
                  <a:cubicBezTo>
                    <a:pt x="80" y="167"/>
                    <a:pt x="77" y="170"/>
                    <a:pt x="76" y="173"/>
                  </a:cubicBezTo>
                  <a:cubicBezTo>
                    <a:pt x="73" y="171"/>
                    <a:pt x="75" y="167"/>
                    <a:pt x="76" y="165"/>
                  </a:cubicBezTo>
                  <a:close/>
                  <a:moveTo>
                    <a:pt x="80" y="171"/>
                  </a:moveTo>
                  <a:cubicBezTo>
                    <a:pt x="83" y="176"/>
                    <a:pt x="77" y="178"/>
                    <a:pt x="77" y="183"/>
                  </a:cubicBezTo>
                  <a:cubicBezTo>
                    <a:pt x="74" y="177"/>
                    <a:pt x="79" y="175"/>
                    <a:pt x="80" y="171"/>
                  </a:cubicBezTo>
                  <a:close/>
                  <a:moveTo>
                    <a:pt x="77" y="189"/>
                  </a:moveTo>
                  <a:cubicBezTo>
                    <a:pt x="80" y="189"/>
                    <a:pt x="84" y="195"/>
                    <a:pt x="81" y="198"/>
                  </a:cubicBezTo>
                  <a:cubicBezTo>
                    <a:pt x="78" y="198"/>
                    <a:pt x="78" y="195"/>
                    <a:pt x="77" y="194"/>
                  </a:cubicBezTo>
                  <a:cubicBezTo>
                    <a:pt x="78" y="192"/>
                    <a:pt x="77" y="191"/>
                    <a:pt x="77" y="189"/>
                  </a:cubicBezTo>
                  <a:close/>
                  <a:moveTo>
                    <a:pt x="83" y="213"/>
                  </a:moveTo>
                  <a:cubicBezTo>
                    <a:pt x="86" y="213"/>
                    <a:pt x="86" y="218"/>
                    <a:pt x="84" y="220"/>
                  </a:cubicBezTo>
                  <a:cubicBezTo>
                    <a:pt x="82" y="220"/>
                    <a:pt x="82" y="219"/>
                    <a:pt x="80" y="219"/>
                  </a:cubicBezTo>
                  <a:cubicBezTo>
                    <a:pt x="79" y="215"/>
                    <a:pt x="82" y="215"/>
                    <a:pt x="83" y="213"/>
                  </a:cubicBezTo>
                  <a:close/>
                  <a:moveTo>
                    <a:pt x="87" y="230"/>
                  </a:moveTo>
                  <a:cubicBezTo>
                    <a:pt x="85" y="234"/>
                    <a:pt x="84" y="237"/>
                    <a:pt x="82" y="241"/>
                  </a:cubicBezTo>
                  <a:cubicBezTo>
                    <a:pt x="80" y="237"/>
                    <a:pt x="81" y="229"/>
                    <a:pt x="80" y="224"/>
                  </a:cubicBezTo>
                  <a:cubicBezTo>
                    <a:pt x="83" y="225"/>
                    <a:pt x="84" y="228"/>
                    <a:pt x="87" y="230"/>
                  </a:cubicBezTo>
                  <a:close/>
                  <a:moveTo>
                    <a:pt x="91" y="253"/>
                  </a:moveTo>
                  <a:cubicBezTo>
                    <a:pt x="90" y="253"/>
                    <a:pt x="90" y="254"/>
                    <a:pt x="88" y="253"/>
                  </a:cubicBezTo>
                  <a:cubicBezTo>
                    <a:pt x="89" y="256"/>
                    <a:pt x="86" y="259"/>
                    <a:pt x="85" y="261"/>
                  </a:cubicBezTo>
                  <a:cubicBezTo>
                    <a:pt x="83" y="259"/>
                    <a:pt x="84" y="254"/>
                    <a:pt x="83" y="251"/>
                  </a:cubicBezTo>
                  <a:cubicBezTo>
                    <a:pt x="86" y="247"/>
                    <a:pt x="91" y="245"/>
                    <a:pt x="91" y="253"/>
                  </a:cubicBezTo>
                  <a:close/>
                  <a:moveTo>
                    <a:pt x="89" y="262"/>
                  </a:moveTo>
                  <a:cubicBezTo>
                    <a:pt x="95" y="264"/>
                    <a:pt x="91" y="269"/>
                    <a:pt x="90" y="272"/>
                  </a:cubicBezTo>
                  <a:cubicBezTo>
                    <a:pt x="87" y="272"/>
                    <a:pt x="87" y="269"/>
                    <a:pt x="85" y="268"/>
                  </a:cubicBezTo>
                  <a:cubicBezTo>
                    <a:pt x="86" y="265"/>
                    <a:pt x="88" y="264"/>
                    <a:pt x="89" y="262"/>
                  </a:cubicBezTo>
                  <a:close/>
                  <a:moveTo>
                    <a:pt x="89" y="282"/>
                  </a:moveTo>
                  <a:cubicBezTo>
                    <a:pt x="90" y="282"/>
                    <a:pt x="90" y="282"/>
                    <a:pt x="91" y="282"/>
                  </a:cubicBezTo>
                  <a:cubicBezTo>
                    <a:pt x="90" y="284"/>
                    <a:pt x="91" y="285"/>
                    <a:pt x="89" y="285"/>
                  </a:cubicBezTo>
                  <a:cubicBezTo>
                    <a:pt x="89" y="284"/>
                    <a:pt x="89" y="283"/>
                    <a:pt x="89" y="282"/>
                  </a:cubicBezTo>
                  <a:close/>
                  <a:moveTo>
                    <a:pt x="94" y="356"/>
                  </a:moveTo>
                  <a:cubicBezTo>
                    <a:pt x="91" y="359"/>
                    <a:pt x="91" y="364"/>
                    <a:pt x="87" y="366"/>
                  </a:cubicBezTo>
                  <a:cubicBezTo>
                    <a:pt x="88" y="361"/>
                    <a:pt x="90" y="358"/>
                    <a:pt x="91" y="354"/>
                  </a:cubicBezTo>
                  <a:cubicBezTo>
                    <a:pt x="93" y="354"/>
                    <a:pt x="92" y="356"/>
                    <a:pt x="94" y="356"/>
                  </a:cubicBezTo>
                  <a:close/>
                  <a:moveTo>
                    <a:pt x="85" y="384"/>
                  </a:moveTo>
                  <a:cubicBezTo>
                    <a:pt x="84" y="381"/>
                    <a:pt x="85" y="380"/>
                    <a:pt x="85" y="378"/>
                  </a:cubicBezTo>
                  <a:cubicBezTo>
                    <a:pt x="87" y="378"/>
                    <a:pt x="88" y="384"/>
                    <a:pt x="85" y="384"/>
                  </a:cubicBezTo>
                  <a:close/>
                  <a:moveTo>
                    <a:pt x="81" y="421"/>
                  </a:moveTo>
                  <a:cubicBezTo>
                    <a:pt x="84" y="424"/>
                    <a:pt x="80" y="427"/>
                    <a:pt x="80" y="430"/>
                  </a:cubicBezTo>
                  <a:cubicBezTo>
                    <a:pt x="76" y="427"/>
                    <a:pt x="78" y="424"/>
                    <a:pt x="81" y="421"/>
                  </a:cubicBezTo>
                  <a:close/>
                  <a:moveTo>
                    <a:pt x="84" y="430"/>
                  </a:moveTo>
                  <a:cubicBezTo>
                    <a:pt x="86" y="433"/>
                    <a:pt x="85" y="435"/>
                    <a:pt x="87" y="437"/>
                  </a:cubicBezTo>
                  <a:cubicBezTo>
                    <a:pt x="87" y="440"/>
                    <a:pt x="85" y="442"/>
                    <a:pt x="83" y="443"/>
                  </a:cubicBezTo>
                  <a:cubicBezTo>
                    <a:pt x="81" y="438"/>
                    <a:pt x="82" y="434"/>
                    <a:pt x="84" y="430"/>
                  </a:cubicBezTo>
                  <a:close/>
                  <a:moveTo>
                    <a:pt x="82" y="462"/>
                  </a:moveTo>
                  <a:cubicBezTo>
                    <a:pt x="86" y="464"/>
                    <a:pt x="82" y="470"/>
                    <a:pt x="81" y="473"/>
                  </a:cubicBezTo>
                  <a:cubicBezTo>
                    <a:pt x="78" y="470"/>
                    <a:pt x="81" y="464"/>
                    <a:pt x="82" y="462"/>
                  </a:cubicBezTo>
                  <a:close/>
                  <a:moveTo>
                    <a:pt x="81" y="490"/>
                  </a:moveTo>
                  <a:cubicBezTo>
                    <a:pt x="82" y="490"/>
                    <a:pt x="82" y="491"/>
                    <a:pt x="83" y="491"/>
                  </a:cubicBezTo>
                  <a:cubicBezTo>
                    <a:pt x="83" y="494"/>
                    <a:pt x="80" y="495"/>
                    <a:pt x="80" y="498"/>
                  </a:cubicBezTo>
                  <a:cubicBezTo>
                    <a:pt x="77" y="496"/>
                    <a:pt x="81" y="493"/>
                    <a:pt x="81" y="490"/>
                  </a:cubicBezTo>
                  <a:close/>
                  <a:moveTo>
                    <a:pt x="80" y="512"/>
                  </a:moveTo>
                  <a:cubicBezTo>
                    <a:pt x="79" y="515"/>
                    <a:pt x="78" y="518"/>
                    <a:pt x="76" y="519"/>
                  </a:cubicBezTo>
                  <a:cubicBezTo>
                    <a:pt x="75" y="516"/>
                    <a:pt x="77" y="514"/>
                    <a:pt x="78" y="512"/>
                  </a:cubicBezTo>
                  <a:cubicBezTo>
                    <a:pt x="79" y="511"/>
                    <a:pt x="79" y="512"/>
                    <a:pt x="80" y="512"/>
                  </a:cubicBezTo>
                  <a:close/>
                  <a:moveTo>
                    <a:pt x="77" y="490"/>
                  </a:moveTo>
                  <a:cubicBezTo>
                    <a:pt x="76" y="490"/>
                    <a:pt x="77" y="488"/>
                    <a:pt x="75" y="488"/>
                  </a:cubicBezTo>
                  <a:cubicBezTo>
                    <a:pt x="76" y="486"/>
                    <a:pt x="78" y="486"/>
                    <a:pt x="78" y="484"/>
                  </a:cubicBezTo>
                  <a:cubicBezTo>
                    <a:pt x="81" y="484"/>
                    <a:pt x="77" y="488"/>
                    <a:pt x="77" y="490"/>
                  </a:cubicBezTo>
                  <a:close/>
                  <a:moveTo>
                    <a:pt x="81" y="581"/>
                  </a:moveTo>
                  <a:cubicBezTo>
                    <a:pt x="80" y="584"/>
                    <a:pt x="79" y="587"/>
                    <a:pt x="76" y="588"/>
                  </a:cubicBezTo>
                  <a:cubicBezTo>
                    <a:pt x="75" y="584"/>
                    <a:pt x="76" y="581"/>
                    <a:pt x="78" y="578"/>
                  </a:cubicBezTo>
                  <a:cubicBezTo>
                    <a:pt x="79" y="579"/>
                    <a:pt x="79" y="579"/>
                    <a:pt x="78" y="579"/>
                  </a:cubicBezTo>
                  <a:cubicBezTo>
                    <a:pt x="78" y="581"/>
                    <a:pt x="79" y="581"/>
                    <a:pt x="81" y="581"/>
                  </a:cubicBezTo>
                  <a:close/>
                  <a:moveTo>
                    <a:pt x="78" y="562"/>
                  </a:moveTo>
                  <a:cubicBezTo>
                    <a:pt x="72" y="556"/>
                    <a:pt x="79" y="549"/>
                    <a:pt x="81" y="543"/>
                  </a:cubicBezTo>
                  <a:cubicBezTo>
                    <a:pt x="86" y="549"/>
                    <a:pt x="80" y="556"/>
                    <a:pt x="78" y="562"/>
                  </a:cubicBezTo>
                  <a:close/>
                  <a:moveTo>
                    <a:pt x="81" y="530"/>
                  </a:moveTo>
                  <a:cubicBezTo>
                    <a:pt x="80" y="528"/>
                    <a:pt x="83" y="526"/>
                    <a:pt x="83" y="524"/>
                  </a:cubicBezTo>
                  <a:cubicBezTo>
                    <a:pt x="84" y="524"/>
                    <a:pt x="84" y="525"/>
                    <a:pt x="85" y="525"/>
                  </a:cubicBezTo>
                  <a:cubicBezTo>
                    <a:pt x="84" y="527"/>
                    <a:pt x="84" y="530"/>
                    <a:pt x="81" y="530"/>
                  </a:cubicBezTo>
                  <a:close/>
                  <a:moveTo>
                    <a:pt x="86" y="531"/>
                  </a:moveTo>
                  <a:cubicBezTo>
                    <a:pt x="90" y="533"/>
                    <a:pt x="88" y="538"/>
                    <a:pt x="86" y="541"/>
                  </a:cubicBezTo>
                  <a:cubicBezTo>
                    <a:pt x="83" y="538"/>
                    <a:pt x="84" y="535"/>
                    <a:pt x="86" y="531"/>
                  </a:cubicBezTo>
                  <a:close/>
                  <a:moveTo>
                    <a:pt x="90" y="539"/>
                  </a:moveTo>
                  <a:cubicBezTo>
                    <a:pt x="92" y="541"/>
                    <a:pt x="88" y="544"/>
                    <a:pt x="88" y="546"/>
                  </a:cubicBezTo>
                  <a:cubicBezTo>
                    <a:pt x="86" y="544"/>
                    <a:pt x="89" y="541"/>
                    <a:pt x="90" y="539"/>
                  </a:cubicBezTo>
                  <a:close/>
                  <a:moveTo>
                    <a:pt x="90" y="521"/>
                  </a:moveTo>
                  <a:cubicBezTo>
                    <a:pt x="92" y="523"/>
                    <a:pt x="95" y="528"/>
                    <a:pt x="91" y="530"/>
                  </a:cubicBezTo>
                  <a:cubicBezTo>
                    <a:pt x="89" y="526"/>
                    <a:pt x="89" y="525"/>
                    <a:pt x="90" y="521"/>
                  </a:cubicBezTo>
                  <a:close/>
                  <a:moveTo>
                    <a:pt x="93" y="496"/>
                  </a:moveTo>
                  <a:cubicBezTo>
                    <a:pt x="94" y="497"/>
                    <a:pt x="96" y="501"/>
                    <a:pt x="94" y="503"/>
                  </a:cubicBezTo>
                  <a:cubicBezTo>
                    <a:pt x="92" y="500"/>
                    <a:pt x="92" y="499"/>
                    <a:pt x="93" y="496"/>
                  </a:cubicBezTo>
                  <a:close/>
                  <a:moveTo>
                    <a:pt x="93" y="467"/>
                  </a:moveTo>
                  <a:cubicBezTo>
                    <a:pt x="91" y="465"/>
                    <a:pt x="94" y="462"/>
                    <a:pt x="94" y="460"/>
                  </a:cubicBezTo>
                  <a:cubicBezTo>
                    <a:pt x="97" y="461"/>
                    <a:pt x="94" y="467"/>
                    <a:pt x="93" y="467"/>
                  </a:cubicBezTo>
                  <a:close/>
                  <a:moveTo>
                    <a:pt x="95" y="467"/>
                  </a:moveTo>
                  <a:cubicBezTo>
                    <a:pt x="97" y="468"/>
                    <a:pt x="97" y="469"/>
                    <a:pt x="98" y="470"/>
                  </a:cubicBezTo>
                  <a:cubicBezTo>
                    <a:pt x="97" y="472"/>
                    <a:pt x="97" y="473"/>
                    <a:pt x="95" y="473"/>
                  </a:cubicBezTo>
                  <a:cubicBezTo>
                    <a:pt x="95" y="471"/>
                    <a:pt x="94" y="469"/>
                    <a:pt x="95" y="467"/>
                  </a:cubicBezTo>
                  <a:close/>
                  <a:moveTo>
                    <a:pt x="97" y="487"/>
                  </a:moveTo>
                  <a:cubicBezTo>
                    <a:pt x="97" y="487"/>
                    <a:pt x="98" y="487"/>
                    <a:pt x="98" y="487"/>
                  </a:cubicBezTo>
                  <a:cubicBezTo>
                    <a:pt x="100" y="490"/>
                    <a:pt x="97" y="492"/>
                    <a:pt x="97" y="494"/>
                  </a:cubicBezTo>
                  <a:cubicBezTo>
                    <a:pt x="95" y="492"/>
                    <a:pt x="96" y="490"/>
                    <a:pt x="97" y="487"/>
                  </a:cubicBezTo>
                  <a:close/>
                  <a:moveTo>
                    <a:pt x="96" y="418"/>
                  </a:moveTo>
                  <a:cubicBezTo>
                    <a:pt x="94" y="413"/>
                    <a:pt x="92" y="407"/>
                    <a:pt x="96" y="404"/>
                  </a:cubicBezTo>
                  <a:cubicBezTo>
                    <a:pt x="98" y="406"/>
                    <a:pt x="102" y="415"/>
                    <a:pt x="96" y="418"/>
                  </a:cubicBezTo>
                  <a:close/>
                  <a:moveTo>
                    <a:pt x="99" y="398"/>
                  </a:moveTo>
                  <a:cubicBezTo>
                    <a:pt x="101" y="395"/>
                    <a:pt x="102" y="392"/>
                    <a:pt x="104" y="389"/>
                  </a:cubicBezTo>
                  <a:cubicBezTo>
                    <a:pt x="107" y="396"/>
                    <a:pt x="107" y="401"/>
                    <a:pt x="102" y="406"/>
                  </a:cubicBezTo>
                  <a:cubicBezTo>
                    <a:pt x="101" y="404"/>
                    <a:pt x="100" y="401"/>
                    <a:pt x="99" y="398"/>
                  </a:cubicBezTo>
                  <a:close/>
                  <a:moveTo>
                    <a:pt x="107" y="406"/>
                  </a:moveTo>
                  <a:cubicBezTo>
                    <a:pt x="110" y="410"/>
                    <a:pt x="111" y="417"/>
                    <a:pt x="107" y="419"/>
                  </a:cubicBezTo>
                  <a:cubicBezTo>
                    <a:pt x="104" y="414"/>
                    <a:pt x="105" y="409"/>
                    <a:pt x="107" y="406"/>
                  </a:cubicBezTo>
                  <a:close/>
                  <a:moveTo>
                    <a:pt x="108" y="381"/>
                  </a:moveTo>
                  <a:cubicBezTo>
                    <a:pt x="111" y="384"/>
                    <a:pt x="112" y="389"/>
                    <a:pt x="110" y="394"/>
                  </a:cubicBezTo>
                  <a:cubicBezTo>
                    <a:pt x="106" y="393"/>
                    <a:pt x="105" y="385"/>
                    <a:pt x="108" y="381"/>
                  </a:cubicBezTo>
                  <a:close/>
                  <a:moveTo>
                    <a:pt x="111" y="375"/>
                  </a:moveTo>
                  <a:cubicBezTo>
                    <a:pt x="114" y="378"/>
                    <a:pt x="115" y="379"/>
                    <a:pt x="114" y="382"/>
                  </a:cubicBezTo>
                  <a:cubicBezTo>
                    <a:pt x="112" y="381"/>
                    <a:pt x="111" y="378"/>
                    <a:pt x="111" y="375"/>
                  </a:cubicBezTo>
                  <a:close/>
                  <a:moveTo>
                    <a:pt x="114" y="370"/>
                  </a:moveTo>
                  <a:cubicBezTo>
                    <a:pt x="115" y="371"/>
                    <a:pt x="117" y="372"/>
                    <a:pt x="118" y="373"/>
                  </a:cubicBezTo>
                  <a:cubicBezTo>
                    <a:pt x="118" y="375"/>
                    <a:pt x="117" y="377"/>
                    <a:pt x="116" y="378"/>
                  </a:cubicBezTo>
                  <a:cubicBezTo>
                    <a:pt x="115" y="375"/>
                    <a:pt x="114" y="373"/>
                    <a:pt x="114" y="370"/>
                  </a:cubicBezTo>
                  <a:close/>
                  <a:moveTo>
                    <a:pt x="113" y="354"/>
                  </a:moveTo>
                  <a:cubicBezTo>
                    <a:pt x="114" y="352"/>
                    <a:pt x="115" y="349"/>
                    <a:pt x="117" y="348"/>
                  </a:cubicBezTo>
                  <a:cubicBezTo>
                    <a:pt x="119" y="348"/>
                    <a:pt x="118" y="353"/>
                    <a:pt x="121" y="354"/>
                  </a:cubicBezTo>
                  <a:cubicBezTo>
                    <a:pt x="118" y="354"/>
                    <a:pt x="121" y="360"/>
                    <a:pt x="118" y="361"/>
                  </a:cubicBezTo>
                  <a:cubicBezTo>
                    <a:pt x="114" y="360"/>
                    <a:pt x="115" y="355"/>
                    <a:pt x="113" y="354"/>
                  </a:cubicBezTo>
                  <a:close/>
                  <a:moveTo>
                    <a:pt x="126" y="328"/>
                  </a:moveTo>
                  <a:cubicBezTo>
                    <a:pt x="129" y="329"/>
                    <a:pt x="130" y="332"/>
                    <a:pt x="132" y="334"/>
                  </a:cubicBezTo>
                  <a:cubicBezTo>
                    <a:pt x="132" y="335"/>
                    <a:pt x="132" y="336"/>
                    <a:pt x="131" y="337"/>
                  </a:cubicBezTo>
                  <a:cubicBezTo>
                    <a:pt x="129" y="335"/>
                    <a:pt x="126" y="331"/>
                    <a:pt x="126" y="328"/>
                  </a:cubicBezTo>
                  <a:close/>
                  <a:moveTo>
                    <a:pt x="131" y="329"/>
                  </a:moveTo>
                  <a:cubicBezTo>
                    <a:pt x="133" y="325"/>
                    <a:pt x="129" y="326"/>
                    <a:pt x="129" y="322"/>
                  </a:cubicBezTo>
                  <a:cubicBezTo>
                    <a:pt x="132" y="324"/>
                    <a:pt x="134" y="327"/>
                    <a:pt x="135" y="330"/>
                  </a:cubicBezTo>
                  <a:cubicBezTo>
                    <a:pt x="134" y="330"/>
                    <a:pt x="134" y="328"/>
                    <a:pt x="131" y="329"/>
                  </a:cubicBezTo>
                  <a:close/>
                  <a:moveTo>
                    <a:pt x="131" y="319"/>
                  </a:moveTo>
                  <a:cubicBezTo>
                    <a:pt x="132" y="317"/>
                    <a:pt x="133" y="317"/>
                    <a:pt x="133" y="315"/>
                  </a:cubicBezTo>
                  <a:cubicBezTo>
                    <a:pt x="135" y="318"/>
                    <a:pt x="138" y="320"/>
                    <a:pt x="140" y="323"/>
                  </a:cubicBezTo>
                  <a:cubicBezTo>
                    <a:pt x="139" y="325"/>
                    <a:pt x="138" y="326"/>
                    <a:pt x="137" y="327"/>
                  </a:cubicBezTo>
                  <a:cubicBezTo>
                    <a:pt x="134" y="325"/>
                    <a:pt x="133" y="321"/>
                    <a:pt x="131" y="319"/>
                  </a:cubicBezTo>
                  <a:close/>
                  <a:moveTo>
                    <a:pt x="139" y="313"/>
                  </a:moveTo>
                  <a:cubicBezTo>
                    <a:pt x="138" y="316"/>
                    <a:pt x="141" y="315"/>
                    <a:pt x="141" y="317"/>
                  </a:cubicBezTo>
                  <a:cubicBezTo>
                    <a:pt x="139" y="317"/>
                    <a:pt x="135" y="313"/>
                    <a:pt x="139" y="313"/>
                  </a:cubicBezTo>
                  <a:close/>
                  <a:moveTo>
                    <a:pt x="142" y="327"/>
                  </a:moveTo>
                  <a:cubicBezTo>
                    <a:pt x="143" y="328"/>
                    <a:pt x="141" y="332"/>
                    <a:pt x="140" y="332"/>
                  </a:cubicBezTo>
                  <a:cubicBezTo>
                    <a:pt x="138" y="329"/>
                    <a:pt x="142" y="330"/>
                    <a:pt x="142" y="327"/>
                  </a:cubicBezTo>
                  <a:close/>
                  <a:moveTo>
                    <a:pt x="137" y="309"/>
                  </a:moveTo>
                  <a:cubicBezTo>
                    <a:pt x="140" y="311"/>
                    <a:pt x="142" y="313"/>
                    <a:pt x="143" y="317"/>
                  </a:cubicBezTo>
                  <a:cubicBezTo>
                    <a:pt x="140" y="316"/>
                    <a:pt x="139" y="312"/>
                    <a:pt x="137" y="309"/>
                  </a:cubicBezTo>
                  <a:close/>
                  <a:moveTo>
                    <a:pt x="140" y="302"/>
                  </a:moveTo>
                  <a:cubicBezTo>
                    <a:pt x="143" y="304"/>
                    <a:pt x="147" y="308"/>
                    <a:pt x="146" y="312"/>
                  </a:cubicBezTo>
                  <a:cubicBezTo>
                    <a:pt x="143" y="310"/>
                    <a:pt x="139" y="306"/>
                    <a:pt x="140" y="302"/>
                  </a:cubicBezTo>
                  <a:close/>
                  <a:moveTo>
                    <a:pt x="144" y="295"/>
                  </a:moveTo>
                  <a:cubicBezTo>
                    <a:pt x="144" y="293"/>
                    <a:pt x="145" y="293"/>
                    <a:pt x="145" y="292"/>
                  </a:cubicBezTo>
                  <a:cubicBezTo>
                    <a:pt x="147" y="295"/>
                    <a:pt x="156" y="301"/>
                    <a:pt x="149" y="302"/>
                  </a:cubicBezTo>
                  <a:cubicBezTo>
                    <a:pt x="151" y="299"/>
                    <a:pt x="147" y="302"/>
                    <a:pt x="149" y="299"/>
                  </a:cubicBezTo>
                  <a:cubicBezTo>
                    <a:pt x="147" y="298"/>
                    <a:pt x="147" y="295"/>
                    <a:pt x="144" y="295"/>
                  </a:cubicBezTo>
                  <a:close/>
                  <a:moveTo>
                    <a:pt x="151" y="319"/>
                  </a:moveTo>
                  <a:cubicBezTo>
                    <a:pt x="151" y="319"/>
                    <a:pt x="152" y="319"/>
                    <a:pt x="151" y="318"/>
                  </a:cubicBezTo>
                  <a:cubicBezTo>
                    <a:pt x="153" y="317"/>
                    <a:pt x="155" y="321"/>
                    <a:pt x="157" y="322"/>
                  </a:cubicBezTo>
                  <a:cubicBezTo>
                    <a:pt x="154" y="324"/>
                    <a:pt x="153" y="320"/>
                    <a:pt x="151" y="319"/>
                  </a:cubicBezTo>
                  <a:close/>
                  <a:moveTo>
                    <a:pt x="156" y="332"/>
                  </a:moveTo>
                  <a:cubicBezTo>
                    <a:pt x="157" y="332"/>
                    <a:pt x="157" y="332"/>
                    <a:pt x="158" y="332"/>
                  </a:cubicBezTo>
                  <a:cubicBezTo>
                    <a:pt x="158" y="333"/>
                    <a:pt x="158" y="333"/>
                    <a:pt x="159" y="334"/>
                  </a:cubicBezTo>
                  <a:cubicBezTo>
                    <a:pt x="159" y="335"/>
                    <a:pt x="158" y="336"/>
                    <a:pt x="158" y="337"/>
                  </a:cubicBezTo>
                  <a:cubicBezTo>
                    <a:pt x="157" y="337"/>
                    <a:pt x="157" y="335"/>
                    <a:pt x="155" y="336"/>
                  </a:cubicBezTo>
                  <a:cubicBezTo>
                    <a:pt x="155" y="334"/>
                    <a:pt x="156" y="334"/>
                    <a:pt x="156" y="332"/>
                  </a:cubicBezTo>
                  <a:close/>
                  <a:moveTo>
                    <a:pt x="157" y="307"/>
                  </a:moveTo>
                  <a:cubicBezTo>
                    <a:pt x="161" y="309"/>
                    <a:pt x="163" y="313"/>
                    <a:pt x="160" y="317"/>
                  </a:cubicBezTo>
                  <a:cubicBezTo>
                    <a:pt x="157" y="314"/>
                    <a:pt x="156" y="310"/>
                    <a:pt x="157" y="307"/>
                  </a:cubicBezTo>
                  <a:close/>
                  <a:moveTo>
                    <a:pt x="159" y="327"/>
                  </a:moveTo>
                  <a:cubicBezTo>
                    <a:pt x="160" y="328"/>
                    <a:pt x="162" y="329"/>
                    <a:pt x="162" y="331"/>
                  </a:cubicBezTo>
                  <a:cubicBezTo>
                    <a:pt x="160" y="331"/>
                    <a:pt x="158" y="328"/>
                    <a:pt x="159" y="327"/>
                  </a:cubicBezTo>
                  <a:close/>
                  <a:moveTo>
                    <a:pt x="161" y="300"/>
                  </a:moveTo>
                  <a:cubicBezTo>
                    <a:pt x="164" y="301"/>
                    <a:pt x="165" y="303"/>
                    <a:pt x="165" y="306"/>
                  </a:cubicBezTo>
                  <a:cubicBezTo>
                    <a:pt x="162" y="304"/>
                    <a:pt x="162" y="304"/>
                    <a:pt x="161" y="300"/>
                  </a:cubicBezTo>
                  <a:close/>
                  <a:moveTo>
                    <a:pt x="166" y="319"/>
                  </a:moveTo>
                  <a:cubicBezTo>
                    <a:pt x="169" y="320"/>
                    <a:pt x="166" y="322"/>
                    <a:pt x="166" y="323"/>
                  </a:cubicBezTo>
                  <a:cubicBezTo>
                    <a:pt x="164" y="322"/>
                    <a:pt x="166" y="320"/>
                    <a:pt x="166" y="319"/>
                  </a:cubicBezTo>
                  <a:close/>
                  <a:moveTo>
                    <a:pt x="171" y="337"/>
                  </a:moveTo>
                  <a:cubicBezTo>
                    <a:pt x="169" y="338"/>
                    <a:pt x="168" y="333"/>
                    <a:pt x="166" y="332"/>
                  </a:cubicBezTo>
                  <a:cubicBezTo>
                    <a:pt x="168" y="331"/>
                    <a:pt x="169" y="335"/>
                    <a:pt x="171" y="337"/>
                  </a:cubicBezTo>
                  <a:close/>
                  <a:moveTo>
                    <a:pt x="172" y="315"/>
                  </a:moveTo>
                  <a:cubicBezTo>
                    <a:pt x="173" y="316"/>
                    <a:pt x="174" y="317"/>
                    <a:pt x="174" y="319"/>
                  </a:cubicBezTo>
                  <a:cubicBezTo>
                    <a:pt x="171" y="319"/>
                    <a:pt x="172" y="317"/>
                    <a:pt x="172" y="315"/>
                  </a:cubicBezTo>
                  <a:close/>
                  <a:moveTo>
                    <a:pt x="174" y="307"/>
                  </a:moveTo>
                  <a:cubicBezTo>
                    <a:pt x="172" y="306"/>
                    <a:pt x="172" y="305"/>
                    <a:pt x="171" y="304"/>
                  </a:cubicBezTo>
                  <a:cubicBezTo>
                    <a:pt x="171" y="301"/>
                    <a:pt x="173" y="301"/>
                    <a:pt x="172" y="298"/>
                  </a:cubicBezTo>
                  <a:cubicBezTo>
                    <a:pt x="175" y="299"/>
                    <a:pt x="173" y="304"/>
                    <a:pt x="174" y="307"/>
                  </a:cubicBezTo>
                  <a:close/>
                  <a:moveTo>
                    <a:pt x="173" y="98"/>
                  </a:moveTo>
                  <a:cubicBezTo>
                    <a:pt x="173" y="96"/>
                    <a:pt x="175" y="96"/>
                    <a:pt x="175" y="95"/>
                  </a:cubicBezTo>
                  <a:cubicBezTo>
                    <a:pt x="178" y="97"/>
                    <a:pt x="180" y="100"/>
                    <a:pt x="182" y="103"/>
                  </a:cubicBezTo>
                  <a:cubicBezTo>
                    <a:pt x="182" y="105"/>
                    <a:pt x="180" y="105"/>
                    <a:pt x="180" y="106"/>
                  </a:cubicBezTo>
                  <a:cubicBezTo>
                    <a:pt x="178" y="106"/>
                    <a:pt x="178" y="103"/>
                    <a:pt x="179" y="102"/>
                  </a:cubicBezTo>
                  <a:cubicBezTo>
                    <a:pt x="177" y="103"/>
                    <a:pt x="174" y="101"/>
                    <a:pt x="173" y="98"/>
                  </a:cubicBezTo>
                  <a:close/>
                  <a:moveTo>
                    <a:pt x="177" y="130"/>
                  </a:moveTo>
                  <a:cubicBezTo>
                    <a:pt x="179" y="132"/>
                    <a:pt x="180" y="134"/>
                    <a:pt x="182" y="136"/>
                  </a:cubicBezTo>
                  <a:cubicBezTo>
                    <a:pt x="181" y="139"/>
                    <a:pt x="180" y="142"/>
                    <a:pt x="178" y="143"/>
                  </a:cubicBezTo>
                  <a:cubicBezTo>
                    <a:pt x="173" y="142"/>
                    <a:pt x="173" y="133"/>
                    <a:pt x="177" y="130"/>
                  </a:cubicBezTo>
                  <a:close/>
                  <a:moveTo>
                    <a:pt x="175" y="366"/>
                  </a:moveTo>
                  <a:cubicBezTo>
                    <a:pt x="174" y="369"/>
                    <a:pt x="173" y="372"/>
                    <a:pt x="171" y="373"/>
                  </a:cubicBezTo>
                  <a:cubicBezTo>
                    <a:pt x="171" y="370"/>
                    <a:pt x="173" y="367"/>
                    <a:pt x="174" y="364"/>
                  </a:cubicBezTo>
                  <a:cubicBezTo>
                    <a:pt x="175" y="364"/>
                    <a:pt x="175" y="366"/>
                    <a:pt x="175" y="366"/>
                  </a:cubicBezTo>
                  <a:close/>
                  <a:moveTo>
                    <a:pt x="176" y="371"/>
                  </a:moveTo>
                  <a:cubicBezTo>
                    <a:pt x="178" y="373"/>
                    <a:pt x="178" y="373"/>
                    <a:pt x="179" y="376"/>
                  </a:cubicBezTo>
                  <a:cubicBezTo>
                    <a:pt x="178" y="378"/>
                    <a:pt x="177" y="380"/>
                    <a:pt x="176" y="382"/>
                  </a:cubicBezTo>
                  <a:cubicBezTo>
                    <a:pt x="174" y="381"/>
                    <a:pt x="174" y="379"/>
                    <a:pt x="173" y="377"/>
                  </a:cubicBezTo>
                  <a:cubicBezTo>
                    <a:pt x="175" y="375"/>
                    <a:pt x="174" y="373"/>
                    <a:pt x="176" y="371"/>
                  </a:cubicBezTo>
                  <a:close/>
                  <a:moveTo>
                    <a:pt x="188" y="415"/>
                  </a:moveTo>
                  <a:cubicBezTo>
                    <a:pt x="192" y="416"/>
                    <a:pt x="190" y="421"/>
                    <a:pt x="189" y="423"/>
                  </a:cubicBezTo>
                  <a:cubicBezTo>
                    <a:pt x="187" y="423"/>
                    <a:pt x="186" y="422"/>
                    <a:pt x="186" y="420"/>
                  </a:cubicBezTo>
                  <a:cubicBezTo>
                    <a:pt x="187" y="419"/>
                    <a:pt x="188" y="416"/>
                    <a:pt x="188" y="415"/>
                  </a:cubicBezTo>
                  <a:close/>
                  <a:moveTo>
                    <a:pt x="188" y="435"/>
                  </a:moveTo>
                  <a:cubicBezTo>
                    <a:pt x="189" y="434"/>
                    <a:pt x="189" y="435"/>
                    <a:pt x="189" y="435"/>
                  </a:cubicBezTo>
                  <a:cubicBezTo>
                    <a:pt x="190" y="438"/>
                    <a:pt x="188" y="438"/>
                    <a:pt x="188" y="440"/>
                  </a:cubicBezTo>
                  <a:cubicBezTo>
                    <a:pt x="187" y="439"/>
                    <a:pt x="186" y="438"/>
                    <a:pt x="186" y="436"/>
                  </a:cubicBezTo>
                  <a:cubicBezTo>
                    <a:pt x="187" y="436"/>
                    <a:pt x="188" y="435"/>
                    <a:pt x="188" y="435"/>
                  </a:cubicBezTo>
                  <a:close/>
                  <a:moveTo>
                    <a:pt x="187" y="469"/>
                  </a:moveTo>
                  <a:cubicBezTo>
                    <a:pt x="190" y="473"/>
                    <a:pt x="194" y="477"/>
                    <a:pt x="192" y="483"/>
                  </a:cubicBezTo>
                  <a:cubicBezTo>
                    <a:pt x="188" y="481"/>
                    <a:pt x="185" y="475"/>
                    <a:pt x="187" y="469"/>
                  </a:cubicBezTo>
                  <a:close/>
                  <a:moveTo>
                    <a:pt x="195" y="562"/>
                  </a:moveTo>
                  <a:cubicBezTo>
                    <a:pt x="199" y="562"/>
                    <a:pt x="195" y="568"/>
                    <a:pt x="200" y="568"/>
                  </a:cubicBezTo>
                  <a:cubicBezTo>
                    <a:pt x="198" y="571"/>
                    <a:pt x="198" y="576"/>
                    <a:pt x="195" y="577"/>
                  </a:cubicBezTo>
                  <a:cubicBezTo>
                    <a:pt x="193" y="572"/>
                    <a:pt x="192" y="568"/>
                    <a:pt x="195" y="562"/>
                  </a:cubicBezTo>
                  <a:close/>
                  <a:moveTo>
                    <a:pt x="205" y="621"/>
                  </a:moveTo>
                  <a:cubicBezTo>
                    <a:pt x="207" y="624"/>
                    <a:pt x="204" y="630"/>
                    <a:pt x="203" y="634"/>
                  </a:cubicBezTo>
                  <a:cubicBezTo>
                    <a:pt x="201" y="631"/>
                    <a:pt x="205" y="625"/>
                    <a:pt x="205" y="621"/>
                  </a:cubicBezTo>
                  <a:close/>
                  <a:moveTo>
                    <a:pt x="205" y="654"/>
                  </a:moveTo>
                  <a:cubicBezTo>
                    <a:pt x="206" y="655"/>
                    <a:pt x="207" y="657"/>
                    <a:pt x="207" y="660"/>
                  </a:cubicBezTo>
                  <a:cubicBezTo>
                    <a:pt x="206" y="658"/>
                    <a:pt x="203" y="656"/>
                    <a:pt x="205" y="654"/>
                  </a:cubicBezTo>
                  <a:close/>
                  <a:moveTo>
                    <a:pt x="211" y="695"/>
                  </a:moveTo>
                  <a:cubicBezTo>
                    <a:pt x="212" y="697"/>
                    <a:pt x="214" y="697"/>
                    <a:pt x="215" y="699"/>
                  </a:cubicBezTo>
                  <a:cubicBezTo>
                    <a:pt x="208" y="701"/>
                    <a:pt x="207" y="693"/>
                    <a:pt x="206" y="687"/>
                  </a:cubicBezTo>
                  <a:cubicBezTo>
                    <a:pt x="209" y="687"/>
                    <a:pt x="209" y="693"/>
                    <a:pt x="211" y="695"/>
                  </a:cubicBezTo>
                  <a:close/>
                  <a:moveTo>
                    <a:pt x="211" y="686"/>
                  </a:moveTo>
                  <a:cubicBezTo>
                    <a:pt x="213" y="689"/>
                    <a:pt x="216" y="692"/>
                    <a:pt x="216" y="698"/>
                  </a:cubicBezTo>
                  <a:cubicBezTo>
                    <a:pt x="214" y="695"/>
                    <a:pt x="213" y="690"/>
                    <a:pt x="211" y="686"/>
                  </a:cubicBezTo>
                  <a:close/>
                  <a:moveTo>
                    <a:pt x="216" y="235"/>
                  </a:moveTo>
                  <a:cubicBezTo>
                    <a:pt x="213" y="234"/>
                    <a:pt x="213" y="230"/>
                    <a:pt x="209" y="229"/>
                  </a:cubicBezTo>
                  <a:cubicBezTo>
                    <a:pt x="209" y="227"/>
                    <a:pt x="209" y="225"/>
                    <a:pt x="211" y="224"/>
                  </a:cubicBezTo>
                  <a:cubicBezTo>
                    <a:pt x="212" y="226"/>
                    <a:pt x="215" y="226"/>
                    <a:pt x="216" y="228"/>
                  </a:cubicBezTo>
                  <a:cubicBezTo>
                    <a:pt x="216" y="232"/>
                    <a:pt x="214" y="233"/>
                    <a:pt x="216" y="235"/>
                  </a:cubicBezTo>
                  <a:close/>
                  <a:moveTo>
                    <a:pt x="210" y="201"/>
                  </a:moveTo>
                  <a:cubicBezTo>
                    <a:pt x="212" y="201"/>
                    <a:pt x="212" y="205"/>
                    <a:pt x="215" y="205"/>
                  </a:cubicBezTo>
                  <a:cubicBezTo>
                    <a:pt x="215" y="207"/>
                    <a:pt x="213" y="208"/>
                    <a:pt x="213" y="210"/>
                  </a:cubicBezTo>
                  <a:cubicBezTo>
                    <a:pt x="209" y="208"/>
                    <a:pt x="210" y="204"/>
                    <a:pt x="210" y="201"/>
                  </a:cubicBezTo>
                  <a:close/>
                  <a:moveTo>
                    <a:pt x="213" y="148"/>
                  </a:moveTo>
                  <a:cubicBezTo>
                    <a:pt x="215" y="148"/>
                    <a:pt x="215" y="150"/>
                    <a:pt x="215" y="151"/>
                  </a:cubicBezTo>
                  <a:cubicBezTo>
                    <a:pt x="213" y="151"/>
                    <a:pt x="213" y="150"/>
                    <a:pt x="213" y="148"/>
                  </a:cubicBezTo>
                  <a:close/>
                  <a:moveTo>
                    <a:pt x="215" y="115"/>
                  </a:moveTo>
                  <a:cubicBezTo>
                    <a:pt x="212" y="114"/>
                    <a:pt x="212" y="111"/>
                    <a:pt x="212" y="108"/>
                  </a:cubicBezTo>
                  <a:cubicBezTo>
                    <a:pt x="214" y="109"/>
                    <a:pt x="216" y="112"/>
                    <a:pt x="215" y="115"/>
                  </a:cubicBezTo>
                  <a:close/>
                  <a:moveTo>
                    <a:pt x="212" y="147"/>
                  </a:moveTo>
                  <a:cubicBezTo>
                    <a:pt x="211" y="148"/>
                    <a:pt x="210" y="145"/>
                    <a:pt x="211" y="144"/>
                  </a:cubicBezTo>
                  <a:cubicBezTo>
                    <a:pt x="212" y="145"/>
                    <a:pt x="212" y="146"/>
                    <a:pt x="212" y="147"/>
                  </a:cubicBezTo>
                  <a:close/>
                  <a:moveTo>
                    <a:pt x="214" y="184"/>
                  </a:moveTo>
                  <a:cubicBezTo>
                    <a:pt x="214" y="187"/>
                    <a:pt x="211" y="188"/>
                    <a:pt x="211" y="190"/>
                  </a:cubicBezTo>
                  <a:cubicBezTo>
                    <a:pt x="207" y="189"/>
                    <a:pt x="211" y="177"/>
                    <a:pt x="214" y="184"/>
                  </a:cubicBezTo>
                  <a:close/>
                  <a:moveTo>
                    <a:pt x="206" y="45"/>
                  </a:moveTo>
                  <a:cubicBezTo>
                    <a:pt x="209" y="46"/>
                    <a:pt x="210" y="54"/>
                    <a:pt x="211" y="56"/>
                  </a:cubicBezTo>
                  <a:cubicBezTo>
                    <a:pt x="208" y="53"/>
                    <a:pt x="206" y="49"/>
                    <a:pt x="206" y="45"/>
                  </a:cubicBezTo>
                  <a:close/>
                  <a:moveTo>
                    <a:pt x="187" y="27"/>
                  </a:moveTo>
                  <a:cubicBezTo>
                    <a:pt x="189" y="27"/>
                    <a:pt x="190" y="28"/>
                    <a:pt x="193" y="28"/>
                  </a:cubicBezTo>
                  <a:cubicBezTo>
                    <a:pt x="193" y="30"/>
                    <a:pt x="194" y="31"/>
                    <a:pt x="195" y="33"/>
                  </a:cubicBezTo>
                  <a:cubicBezTo>
                    <a:pt x="195" y="35"/>
                    <a:pt x="193" y="36"/>
                    <a:pt x="192" y="38"/>
                  </a:cubicBezTo>
                  <a:cubicBezTo>
                    <a:pt x="191" y="34"/>
                    <a:pt x="191" y="32"/>
                    <a:pt x="189" y="30"/>
                  </a:cubicBezTo>
                  <a:cubicBezTo>
                    <a:pt x="187" y="30"/>
                    <a:pt x="187" y="31"/>
                    <a:pt x="186" y="32"/>
                  </a:cubicBezTo>
                  <a:cubicBezTo>
                    <a:pt x="186" y="36"/>
                    <a:pt x="187" y="39"/>
                    <a:pt x="189" y="41"/>
                  </a:cubicBezTo>
                  <a:cubicBezTo>
                    <a:pt x="189" y="43"/>
                    <a:pt x="185" y="41"/>
                    <a:pt x="185" y="42"/>
                  </a:cubicBezTo>
                  <a:cubicBezTo>
                    <a:pt x="183" y="40"/>
                    <a:pt x="183" y="38"/>
                    <a:pt x="182" y="35"/>
                  </a:cubicBezTo>
                  <a:cubicBezTo>
                    <a:pt x="184" y="33"/>
                    <a:pt x="186" y="30"/>
                    <a:pt x="187" y="27"/>
                  </a:cubicBezTo>
                  <a:close/>
                  <a:moveTo>
                    <a:pt x="183" y="50"/>
                  </a:moveTo>
                  <a:cubicBezTo>
                    <a:pt x="183" y="52"/>
                    <a:pt x="181" y="51"/>
                    <a:pt x="181" y="53"/>
                  </a:cubicBezTo>
                  <a:cubicBezTo>
                    <a:pt x="180" y="52"/>
                    <a:pt x="179" y="51"/>
                    <a:pt x="179" y="49"/>
                  </a:cubicBezTo>
                  <a:cubicBezTo>
                    <a:pt x="181" y="48"/>
                    <a:pt x="182" y="49"/>
                    <a:pt x="183" y="50"/>
                  </a:cubicBezTo>
                  <a:close/>
                  <a:moveTo>
                    <a:pt x="185" y="69"/>
                  </a:moveTo>
                  <a:cubicBezTo>
                    <a:pt x="185" y="71"/>
                    <a:pt x="183" y="73"/>
                    <a:pt x="182" y="75"/>
                  </a:cubicBezTo>
                  <a:cubicBezTo>
                    <a:pt x="179" y="73"/>
                    <a:pt x="179" y="68"/>
                    <a:pt x="177" y="64"/>
                  </a:cubicBezTo>
                  <a:cubicBezTo>
                    <a:pt x="179" y="64"/>
                    <a:pt x="179" y="62"/>
                    <a:pt x="179" y="60"/>
                  </a:cubicBezTo>
                  <a:cubicBezTo>
                    <a:pt x="183" y="62"/>
                    <a:pt x="183" y="66"/>
                    <a:pt x="185" y="69"/>
                  </a:cubicBezTo>
                  <a:close/>
                  <a:moveTo>
                    <a:pt x="179" y="41"/>
                  </a:moveTo>
                  <a:cubicBezTo>
                    <a:pt x="180" y="43"/>
                    <a:pt x="178" y="44"/>
                    <a:pt x="176" y="43"/>
                  </a:cubicBezTo>
                  <a:cubicBezTo>
                    <a:pt x="177" y="42"/>
                    <a:pt x="177" y="41"/>
                    <a:pt x="179" y="41"/>
                  </a:cubicBezTo>
                  <a:close/>
                  <a:moveTo>
                    <a:pt x="178" y="59"/>
                  </a:moveTo>
                  <a:cubicBezTo>
                    <a:pt x="176" y="56"/>
                    <a:pt x="173" y="56"/>
                    <a:pt x="171" y="59"/>
                  </a:cubicBezTo>
                  <a:cubicBezTo>
                    <a:pt x="171" y="62"/>
                    <a:pt x="173" y="63"/>
                    <a:pt x="172" y="66"/>
                  </a:cubicBezTo>
                  <a:cubicBezTo>
                    <a:pt x="169" y="65"/>
                    <a:pt x="169" y="59"/>
                    <a:pt x="167" y="58"/>
                  </a:cubicBezTo>
                  <a:cubicBezTo>
                    <a:pt x="168" y="55"/>
                    <a:pt x="170" y="54"/>
                    <a:pt x="170" y="51"/>
                  </a:cubicBezTo>
                  <a:cubicBezTo>
                    <a:pt x="175" y="48"/>
                    <a:pt x="176" y="55"/>
                    <a:pt x="178" y="59"/>
                  </a:cubicBezTo>
                  <a:close/>
                  <a:moveTo>
                    <a:pt x="173" y="31"/>
                  </a:moveTo>
                  <a:cubicBezTo>
                    <a:pt x="175" y="30"/>
                    <a:pt x="174" y="32"/>
                    <a:pt x="175" y="32"/>
                  </a:cubicBezTo>
                  <a:cubicBezTo>
                    <a:pt x="175" y="35"/>
                    <a:pt x="174" y="37"/>
                    <a:pt x="172" y="38"/>
                  </a:cubicBezTo>
                  <a:cubicBezTo>
                    <a:pt x="170" y="35"/>
                    <a:pt x="171" y="33"/>
                    <a:pt x="173" y="31"/>
                  </a:cubicBezTo>
                  <a:close/>
                  <a:moveTo>
                    <a:pt x="171" y="28"/>
                  </a:moveTo>
                  <a:cubicBezTo>
                    <a:pt x="170" y="29"/>
                    <a:pt x="170" y="29"/>
                    <a:pt x="170" y="30"/>
                  </a:cubicBezTo>
                  <a:cubicBezTo>
                    <a:pt x="168" y="30"/>
                    <a:pt x="169" y="28"/>
                    <a:pt x="168" y="28"/>
                  </a:cubicBezTo>
                  <a:cubicBezTo>
                    <a:pt x="168" y="27"/>
                    <a:pt x="170" y="28"/>
                    <a:pt x="171" y="28"/>
                  </a:cubicBezTo>
                  <a:close/>
                  <a:moveTo>
                    <a:pt x="167" y="39"/>
                  </a:moveTo>
                  <a:cubicBezTo>
                    <a:pt x="169" y="39"/>
                    <a:pt x="168" y="41"/>
                    <a:pt x="169" y="41"/>
                  </a:cubicBezTo>
                  <a:cubicBezTo>
                    <a:pt x="168" y="42"/>
                    <a:pt x="167" y="44"/>
                    <a:pt x="165" y="43"/>
                  </a:cubicBezTo>
                  <a:cubicBezTo>
                    <a:pt x="165" y="41"/>
                    <a:pt x="166" y="40"/>
                    <a:pt x="167" y="39"/>
                  </a:cubicBezTo>
                  <a:close/>
                  <a:moveTo>
                    <a:pt x="164" y="28"/>
                  </a:moveTo>
                  <a:cubicBezTo>
                    <a:pt x="167" y="35"/>
                    <a:pt x="163" y="37"/>
                    <a:pt x="160" y="43"/>
                  </a:cubicBezTo>
                  <a:cubicBezTo>
                    <a:pt x="158" y="42"/>
                    <a:pt x="157" y="43"/>
                    <a:pt x="155" y="43"/>
                  </a:cubicBezTo>
                  <a:cubicBezTo>
                    <a:pt x="154" y="42"/>
                    <a:pt x="154" y="40"/>
                    <a:pt x="153" y="39"/>
                  </a:cubicBezTo>
                  <a:cubicBezTo>
                    <a:pt x="155" y="37"/>
                    <a:pt x="158" y="35"/>
                    <a:pt x="158" y="32"/>
                  </a:cubicBezTo>
                  <a:cubicBezTo>
                    <a:pt x="158" y="31"/>
                    <a:pt x="157" y="31"/>
                    <a:pt x="157" y="31"/>
                  </a:cubicBezTo>
                  <a:cubicBezTo>
                    <a:pt x="155" y="31"/>
                    <a:pt x="153" y="31"/>
                    <a:pt x="152" y="33"/>
                  </a:cubicBezTo>
                  <a:cubicBezTo>
                    <a:pt x="151" y="32"/>
                    <a:pt x="151" y="30"/>
                    <a:pt x="148" y="31"/>
                  </a:cubicBezTo>
                  <a:cubicBezTo>
                    <a:pt x="151" y="29"/>
                    <a:pt x="159" y="29"/>
                    <a:pt x="164" y="28"/>
                  </a:cubicBezTo>
                  <a:close/>
                  <a:moveTo>
                    <a:pt x="145" y="34"/>
                  </a:moveTo>
                  <a:cubicBezTo>
                    <a:pt x="146" y="35"/>
                    <a:pt x="146" y="36"/>
                    <a:pt x="147" y="37"/>
                  </a:cubicBezTo>
                  <a:cubicBezTo>
                    <a:pt x="147" y="39"/>
                    <a:pt x="143" y="42"/>
                    <a:pt x="144" y="43"/>
                  </a:cubicBezTo>
                  <a:cubicBezTo>
                    <a:pt x="143" y="44"/>
                    <a:pt x="141" y="42"/>
                    <a:pt x="140" y="41"/>
                  </a:cubicBezTo>
                  <a:cubicBezTo>
                    <a:pt x="141" y="38"/>
                    <a:pt x="143" y="36"/>
                    <a:pt x="145" y="34"/>
                  </a:cubicBezTo>
                  <a:close/>
                  <a:moveTo>
                    <a:pt x="140" y="31"/>
                  </a:moveTo>
                  <a:cubicBezTo>
                    <a:pt x="136" y="34"/>
                    <a:pt x="135" y="38"/>
                    <a:pt x="129" y="39"/>
                  </a:cubicBezTo>
                  <a:cubicBezTo>
                    <a:pt x="132" y="36"/>
                    <a:pt x="133" y="28"/>
                    <a:pt x="140" y="31"/>
                  </a:cubicBezTo>
                  <a:close/>
                  <a:moveTo>
                    <a:pt x="131" y="45"/>
                  </a:moveTo>
                  <a:cubicBezTo>
                    <a:pt x="132" y="48"/>
                    <a:pt x="126" y="50"/>
                    <a:pt x="125" y="53"/>
                  </a:cubicBezTo>
                  <a:cubicBezTo>
                    <a:pt x="124" y="53"/>
                    <a:pt x="123" y="52"/>
                    <a:pt x="122" y="52"/>
                  </a:cubicBezTo>
                  <a:cubicBezTo>
                    <a:pt x="121" y="48"/>
                    <a:pt x="124" y="46"/>
                    <a:pt x="126" y="43"/>
                  </a:cubicBezTo>
                  <a:cubicBezTo>
                    <a:pt x="127" y="44"/>
                    <a:pt x="130" y="44"/>
                    <a:pt x="128" y="46"/>
                  </a:cubicBezTo>
                  <a:cubicBezTo>
                    <a:pt x="129" y="46"/>
                    <a:pt x="130" y="45"/>
                    <a:pt x="131" y="45"/>
                  </a:cubicBezTo>
                  <a:close/>
                  <a:moveTo>
                    <a:pt x="129" y="29"/>
                  </a:moveTo>
                  <a:cubicBezTo>
                    <a:pt x="127" y="32"/>
                    <a:pt x="124" y="34"/>
                    <a:pt x="122" y="37"/>
                  </a:cubicBezTo>
                  <a:cubicBezTo>
                    <a:pt x="121" y="37"/>
                    <a:pt x="119" y="36"/>
                    <a:pt x="118" y="36"/>
                  </a:cubicBezTo>
                  <a:cubicBezTo>
                    <a:pt x="121" y="33"/>
                    <a:pt x="123" y="27"/>
                    <a:pt x="129" y="29"/>
                  </a:cubicBezTo>
                  <a:close/>
                  <a:moveTo>
                    <a:pt x="120" y="62"/>
                  </a:moveTo>
                  <a:cubicBezTo>
                    <a:pt x="120" y="62"/>
                    <a:pt x="119" y="63"/>
                    <a:pt x="119" y="63"/>
                  </a:cubicBezTo>
                  <a:cubicBezTo>
                    <a:pt x="117" y="62"/>
                    <a:pt x="115" y="58"/>
                    <a:pt x="117" y="56"/>
                  </a:cubicBezTo>
                  <a:cubicBezTo>
                    <a:pt x="118" y="58"/>
                    <a:pt x="120" y="59"/>
                    <a:pt x="120" y="62"/>
                  </a:cubicBezTo>
                  <a:close/>
                  <a:moveTo>
                    <a:pt x="116" y="28"/>
                  </a:moveTo>
                  <a:cubicBezTo>
                    <a:pt x="116" y="30"/>
                    <a:pt x="114" y="31"/>
                    <a:pt x="112" y="31"/>
                  </a:cubicBezTo>
                  <a:cubicBezTo>
                    <a:pt x="113" y="29"/>
                    <a:pt x="111" y="29"/>
                    <a:pt x="111" y="28"/>
                  </a:cubicBezTo>
                  <a:cubicBezTo>
                    <a:pt x="113" y="28"/>
                    <a:pt x="115" y="27"/>
                    <a:pt x="116" y="28"/>
                  </a:cubicBezTo>
                  <a:close/>
                  <a:moveTo>
                    <a:pt x="112" y="42"/>
                  </a:moveTo>
                  <a:cubicBezTo>
                    <a:pt x="114" y="42"/>
                    <a:pt x="115" y="45"/>
                    <a:pt x="115" y="46"/>
                  </a:cubicBezTo>
                  <a:cubicBezTo>
                    <a:pt x="114" y="47"/>
                    <a:pt x="112" y="45"/>
                    <a:pt x="110" y="46"/>
                  </a:cubicBezTo>
                  <a:cubicBezTo>
                    <a:pt x="110" y="44"/>
                    <a:pt x="112" y="44"/>
                    <a:pt x="112" y="42"/>
                  </a:cubicBezTo>
                  <a:close/>
                  <a:moveTo>
                    <a:pt x="109" y="55"/>
                  </a:moveTo>
                  <a:cubicBezTo>
                    <a:pt x="108" y="54"/>
                    <a:pt x="108" y="52"/>
                    <a:pt x="107" y="51"/>
                  </a:cubicBezTo>
                  <a:cubicBezTo>
                    <a:pt x="106" y="49"/>
                    <a:pt x="108" y="50"/>
                    <a:pt x="108" y="48"/>
                  </a:cubicBezTo>
                  <a:cubicBezTo>
                    <a:pt x="109" y="50"/>
                    <a:pt x="110" y="53"/>
                    <a:pt x="109" y="55"/>
                  </a:cubicBezTo>
                  <a:close/>
                  <a:moveTo>
                    <a:pt x="105" y="28"/>
                  </a:moveTo>
                  <a:cubicBezTo>
                    <a:pt x="108" y="28"/>
                    <a:pt x="108" y="30"/>
                    <a:pt x="108" y="32"/>
                  </a:cubicBezTo>
                  <a:cubicBezTo>
                    <a:pt x="106" y="33"/>
                    <a:pt x="106" y="31"/>
                    <a:pt x="103" y="31"/>
                  </a:cubicBezTo>
                  <a:cubicBezTo>
                    <a:pt x="104" y="30"/>
                    <a:pt x="105" y="29"/>
                    <a:pt x="105" y="28"/>
                  </a:cubicBezTo>
                  <a:close/>
                  <a:moveTo>
                    <a:pt x="101" y="25"/>
                  </a:moveTo>
                  <a:cubicBezTo>
                    <a:pt x="100" y="27"/>
                    <a:pt x="98" y="28"/>
                    <a:pt x="95" y="28"/>
                  </a:cubicBezTo>
                  <a:cubicBezTo>
                    <a:pt x="94" y="28"/>
                    <a:pt x="94" y="26"/>
                    <a:pt x="93" y="25"/>
                  </a:cubicBezTo>
                  <a:cubicBezTo>
                    <a:pt x="95" y="23"/>
                    <a:pt x="98" y="24"/>
                    <a:pt x="101" y="25"/>
                  </a:cubicBezTo>
                  <a:close/>
                  <a:moveTo>
                    <a:pt x="91" y="32"/>
                  </a:moveTo>
                  <a:cubicBezTo>
                    <a:pt x="93" y="32"/>
                    <a:pt x="94" y="34"/>
                    <a:pt x="95" y="34"/>
                  </a:cubicBezTo>
                  <a:cubicBezTo>
                    <a:pt x="94" y="36"/>
                    <a:pt x="94" y="38"/>
                    <a:pt x="93" y="39"/>
                  </a:cubicBezTo>
                  <a:cubicBezTo>
                    <a:pt x="92" y="36"/>
                    <a:pt x="89" y="41"/>
                    <a:pt x="91" y="43"/>
                  </a:cubicBezTo>
                  <a:cubicBezTo>
                    <a:pt x="89" y="42"/>
                    <a:pt x="88" y="40"/>
                    <a:pt x="87" y="39"/>
                  </a:cubicBezTo>
                  <a:cubicBezTo>
                    <a:pt x="88" y="37"/>
                    <a:pt x="89" y="35"/>
                    <a:pt x="91" y="32"/>
                  </a:cubicBezTo>
                  <a:close/>
                  <a:moveTo>
                    <a:pt x="86" y="45"/>
                  </a:moveTo>
                  <a:cubicBezTo>
                    <a:pt x="83" y="48"/>
                    <a:pt x="81" y="53"/>
                    <a:pt x="77" y="56"/>
                  </a:cubicBezTo>
                  <a:cubicBezTo>
                    <a:pt x="77" y="51"/>
                    <a:pt x="83" y="48"/>
                    <a:pt x="84" y="42"/>
                  </a:cubicBezTo>
                  <a:cubicBezTo>
                    <a:pt x="86" y="42"/>
                    <a:pt x="85" y="44"/>
                    <a:pt x="86" y="45"/>
                  </a:cubicBezTo>
                  <a:close/>
                  <a:moveTo>
                    <a:pt x="83" y="32"/>
                  </a:moveTo>
                  <a:cubicBezTo>
                    <a:pt x="82" y="31"/>
                    <a:pt x="82" y="29"/>
                    <a:pt x="81" y="28"/>
                  </a:cubicBezTo>
                  <a:cubicBezTo>
                    <a:pt x="86" y="27"/>
                    <a:pt x="86" y="31"/>
                    <a:pt x="83" y="32"/>
                  </a:cubicBezTo>
                  <a:close/>
                  <a:moveTo>
                    <a:pt x="80" y="35"/>
                  </a:moveTo>
                  <a:cubicBezTo>
                    <a:pt x="77" y="41"/>
                    <a:pt x="72" y="44"/>
                    <a:pt x="69" y="49"/>
                  </a:cubicBezTo>
                  <a:cubicBezTo>
                    <a:pt x="68" y="49"/>
                    <a:pt x="68" y="48"/>
                    <a:pt x="67" y="48"/>
                  </a:cubicBezTo>
                  <a:cubicBezTo>
                    <a:pt x="69" y="42"/>
                    <a:pt x="73" y="38"/>
                    <a:pt x="77" y="32"/>
                  </a:cubicBezTo>
                  <a:cubicBezTo>
                    <a:pt x="79" y="32"/>
                    <a:pt x="79" y="34"/>
                    <a:pt x="80" y="35"/>
                  </a:cubicBezTo>
                  <a:close/>
                  <a:moveTo>
                    <a:pt x="74" y="28"/>
                  </a:moveTo>
                  <a:cubicBezTo>
                    <a:pt x="71" y="33"/>
                    <a:pt x="69" y="38"/>
                    <a:pt x="65" y="42"/>
                  </a:cubicBezTo>
                  <a:cubicBezTo>
                    <a:pt x="65" y="34"/>
                    <a:pt x="69" y="30"/>
                    <a:pt x="74" y="28"/>
                  </a:cubicBezTo>
                  <a:close/>
                  <a:moveTo>
                    <a:pt x="64" y="15"/>
                  </a:moveTo>
                  <a:cubicBezTo>
                    <a:pt x="67" y="15"/>
                    <a:pt x="66" y="18"/>
                    <a:pt x="68" y="19"/>
                  </a:cubicBezTo>
                  <a:cubicBezTo>
                    <a:pt x="66" y="21"/>
                    <a:pt x="64" y="17"/>
                    <a:pt x="63" y="19"/>
                  </a:cubicBezTo>
                  <a:cubicBezTo>
                    <a:pt x="61" y="17"/>
                    <a:pt x="64" y="16"/>
                    <a:pt x="64" y="15"/>
                  </a:cubicBezTo>
                  <a:close/>
                  <a:moveTo>
                    <a:pt x="71" y="24"/>
                  </a:moveTo>
                  <a:cubicBezTo>
                    <a:pt x="71" y="27"/>
                    <a:pt x="67" y="27"/>
                    <a:pt x="67" y="31"/>
                  </a:cubicBezTo>
                  <a:cubicBezTo>
                    <a:pt x="66" y="30"/>
                    <a:pt x="64" y="29"/>
                    <a:pt x="63" y="29"/>
                  </a:cubicBezTo>
                  <a:cubicBezTo>
                    <a:pt x="59" y="29"/>
                    <a:pt x="60" y="35"/>
                    <a:pt x="57" y="36"/>
                  </a:cubicBezTo>
                  <a:cubicBezTo>
                    <a:pt x="57" y="29"/>
                    <a:pt x="63" y="21"/>
                    <a:pt x="71" y="24"/>
                  </a:cubicBezTo>
                  <a:close/>
                  <a:moveTo>
                    <a:pt x="56" y="80"/>
                  </a:moveTo>
                  <a:cubicBezTo>
                    <a:pt x="56" y="80"/>
                    <a:pt x="56" y="80"/>
                    <a:pt x="55" y="80"/>
                  </a:cubicBezTo>
                  <a:cubicBezTo>
                    <a:pt x="55" y="80"/>
                    <a:pt x="55" y="80"/>
                    <a:pt x="54" y="80"/>
                  </a:cubicBezTo>
                  <a:cubicBezTo>
                    <a:pt x="54" y="79"/>
                    <a:pt x="55" y="77"/>
                    <a:pt x="54" y="77"/>
                  </a:cubicBezTo>
                  <a:cubicBezTo>
                    <a:pt x="54" y="76"/>
                    <a:pt x="55" y="75"/>
                    <a:pt x="57" y="75"/>
                  </a:cubicBezTo>
                  <a:cubicBezTo>
                    <a:pt x="57" y="77"/>
                    <a:pt x="54" y="78"/>
                    <a:pt x="57" y="78"/>
                  </a:cubicBezTo>
                  <a:cubicBezTo>
                    <a:pt x="57" y="79"/>
                    <a:pt x="54" y="80"/>
                    <a:pt x="56" y="80"/>
                  </a:cubicBezTo>
                  <a:close/>
                  <a:moveTo>
                    <a:pt x="57" y="105"/>
                  </a:moveTo>
                  <a:cubicBezTo>
                    <a:pt x="59" y="97"/>
                    <a:pt x="60" y="91"/>
                    <a:pt x="63" y="85"/>
                  </a:cubicBezTo>
                  <a:cubicBezTo>
                    <a:pt x="66" y="94"/>
                    <a:pt x="65" y="101"/>
                    <a:pt x="67" y="108"/>
                  </a:cubicBezTo>
                  <a:cubicBezTo>
                    <a:pt x="64" y="112"/>
                    <a:pt x="61" y="119"/>
                    <a:pt x="63" y="123"/>
                  </a:cubicBezTo>
                  <a:cubicBezTo>
                    <a:pt x="65" y="123"/>
                    <a:pt x="66" y="123"/>
                    <a:pt x="67" y="123"/>
                  </a:cubicBezTo>
                  <a:cubicBezTo>
                    <a:pt x="69" y="127"/>
                    <a:pt x="65" y="131"/>
                    <a:pt x="64" y="135"/>
                  </a:cubicBezTo>
                  <a:cubicBezTo>
                    <a:pt x="65" y="137"/>
                    <a:pt x="67" y="137"/>
                    <a:pt x="69" y="138"/>
                  </a:cubicBezTo>
                  <a:cubicBezTo>
                    <a:pt x="67" y="148"/>
                    <a:pt x="76" y="166"/>
                    <a:pt x="67" y="173"/>
                  </a:cubicBezTo>
                  <a:cubicBezTo>
                    <a:pt x="63" y="151"/>
                    <a:pt x="62" y="128"/>
                    <a:pt x="57" y="105"/>
                  </a:cubicBezTo>
                  <a:close/>
                  <a:moveTo>
                    <a:pt x="71" y="183"/>
                  </a:moveTo>
                  <a:cubicBezTo>
                    <a:pt x="72" y="183"/>
                    <a:pt x="72" y="183"/>
                    <a:pt x="73" y="183"/>
                  </a:cubicBezTo>
                  <a:cubicBezTo>
                    <a:pt x="73" y="191"/>
                    <a:pt x="75" y="201"/>
                    <a:pt x="75" y="208"/>
                  </a:cubicBezTo>
                  <a:cubicBezTo>
                    <a:pt x="75" y="210"/>
                    <a:pt x="77" y="213"/>
                    <a:pt x="73" y="213"/>
                  </a:cubicBezTo>
                  <a:cubicBezTo>
                    <a:pt x="74" y="203"/>
                    <a:pt x="66" y="190"/>
                    <a:pt x="71" y="183"/>
                  </a:cubicBezTo>
                  <a:close/>
                  <a:moveTo>
                    <a:pt x="74" y="216"/>
                  </a:moveTo>
                  <a:cubicBezTo>
                    <a:pt x="76" y="217"/>
                    <a:pt x="76" y="223"/>
                    <a:pt x="77" y="224"/>
                  </a:cubicBezTo>
                  <a:cubicBezTo>
                    <a:pt x="75" y="225"/>
                    <a:pt x="75" y="218"/>
                    <a:pt x="74" y="216"/>
                  </a:cubicBezTo>
                  <a:close/>
                  <a:moveTo>
                    <a:pt x="77" y="277"/>
                  </a:moveTo>
                  <a:cubicBezTo>
                    <a:pt x="82" y="283"/>
                    <a:pt x="78" y="290"/>
                    <a:pt x="79" y="295"/>
                  </a:cubicBezTo>
                  <a:cubicBezTo>
                    <a:pt x="79" y="297"/>
                    <a:pt x="81" y="296"/>
                    <a:pt x="81" y="297"/>
                  </a:cubicBezTo>
                  <a:cubicBezTo>
                    <a:pt x="84" y="298"/>
                    <a:pt x="83" y="295"/>
                    <a:pt x="85" y="295"/>
                  </a:cubicBezTo>
                  <a:cubicBezTo>
                    <a:pt x="84" y="299"/>
                    <a:pt x="85" y="310"/>
                    <a:pt x="87" y="316"/>
                  </a:cubicBezTo>
                  <a:cubicBezTo>
                    <a:pt x="86" y="326"/>
                    <a:pt x="87" y="335"/>
                    <a:pt x="91" y="342"/>
                  </a:cubicBezTo>
                  <a:cubicBezTo>
                    <a:pt x="87" y="352"/>
                    <a:pt x="83" y="363"/>
                    <a:pt x="81" y="372"/>
                  </a:cubicBezTo>
                  <a:cubicBezTo>
                    <a:pt x="80" y="366"/>
                    <a:pt x="80" y="353"/>
                    <a:pt x="85" y="348"/>
                  </a:cubicBezTo>
                  <a:cubicBezTo>
                    <a:pt x="84" y="340"/>
                    <a:pt x="84" y="332"/>
                    <a:pt x="85" y="324"/>
                  </a:cubicBezTo>
                  <a:cubicBezTo>
                    <a:pt x="85" y="323"/>
                    <a:pt x="84" y="323"/>
                    <a:pt x="83" y="322"/>
                  </a:cubicBezTo>
                  <a:cubicBezTo>
                    <a:pt x="76" y="330"/>
                    <a:pt x="79" y="349"/>
                    <a:pt x="77" y="361"/>
                  </a:cubicBezTo>
                  <a:cubicBezTo>
                    <a:pt x="75" y="332"/>
                    <a:pt x="78" y="307"/>
                    <a:pt x="77" y="277"/>
                  </a:cubicBezTo>
                  <a:close/>
                  <a:moveTo>
                    <a:pt x="74" y="440"/>
                  </a:moveTo>
                  <a:cubicBezTo>
                    <a:pt x="77" y="440"/>
                    <a:pt x="75" y="445"/>
                    <a:pt x="74" y="445"/>
                  </a:cubicBezTo>
                  <a:cubicBezTo>
                    <a:pt x="74" y="444"/>
                    <a:pt x="74" y="442"/>
                    <a:pt x="74" y="440"/>
                  </a:cubicBezTo>
                  <a:close/>
                  <a:moveTo>
                    <a:pt x="74" y="450"/>
                  </a:moveTo>
                  <a:cubicBezTo>
                    <a:pt x="76" y="452"/>
                    <a:pt x="76" y="455"/>
                    <a:pt x="80" y="455"/>
                  </a:cubicBezTo>
                  <a:cubicBezTo>
                    <a:pt x="80" y="457"/>
                    <a:pt x="78" y="459"/>
                    <a:pt x="78" y="462"/>
                  </a:cubicBezTo>
                  <a:cubicBezTo>
                    <a:pt x="74" y="459"/>
                    <a:pt x="72" y="456"/>
                    <a:pt x="74" y="450"/>
                  </a:cubicBezTo>
                  <a:close/>
                  <a:moveTo>
                    <a:pt x="73" y="470"/>
                  </a:moveTo>
                  <a:cubicBezTo>
                    <a:pt x="75" y="469"/>
                    <a:pt x="75" y="474"/>
                    <a:pt x="73" y="476"/>
                  </a:cubicBezTo>
                  <a:cubicBezTo>
                    <a:pt x="72" y="474"/>
                    <a:pt x="73" y="470"/>
                    <a:pt x="73" y="470"/>
                  </a:cubicBezTo>
                  <a:close/>
                  <a:moveTo>
                    <a:pt x="72" y="494"/>
                  </a:moveTo>
                  <a:cubicBezTo>
                    <a:pt x="75" y="496"/>
                    <a:pt x="73" y="501"/>
                    <a:pt x="73" y="503"/>
                  </a:cubicBezTo>
                  <a:cubicBezTo>
                    <a:pt x="70" y="502"/>
                    <a:pt x="73" y="497"/>
                    <a:pt x="72" y="494"/>
                  </a:cubicBezTo>
                  <a:close/>
                  <a:moveTo>
                    <a:pt x="71" y="521"/>
                  </a:moveTo>
                  <a:cubicBezTo>
                    <a:pt x="75" y="524"/>
                    <a:pt x="73" y="531"/>
                    <a:pt x="70" y="534"/>
                  </a:cubicBezTo>
                  <a:cubicBezTo>
                    <a:pt x="70" y="530"/>
                    <a:pt x="71" y="526"/>
                    <a:pt x="71" y="521"/>
                  </a:cubicBezTo>
                  <a:close/>
                  <a:moveTo>
                    <a:pt x="69" y="551"/>
                  </a:moveTo>
                  <a:cubicBezTo>
                    <a:pt x="73" y="554"/>
                    <a:pt x="70" y="558"/>
                    <a:pt x="69" y="562"/>
                  </a:cubicBezTo>
                  <a:cubicBezTo>
                    <a:pt x="67" y="559"/>
                    <a:pt x="69" y="555"/>
                    <a:pt x="69" y="551"/>
                  </a:cubicBezTo>
                  <a:close/>
                  <a:moveTo>
                    <a:pt x="67" y="583"/>
                  </a:moveTo>
                  <a:cubicBezTo>
                    <a:pt x="71" y="584"/>
                    <a:pt x="69" y="590"/>
                    <a:pt x="67" y="592"/>
                  </a:cubicBezTo>
                  <a:cubicBezTo>
                    <a:pt x="65" y="589"/>
                    <a:pt x="68" y="586"/>
                    <a:pt x="67" y="583"/>
                  </a:cubicBezTo>
                  <a:close/>
                  <a:moveTo>
                    <a:pt x="67" y="607"/>
                  </a:moveTo>
                  <a:cubicBezTo>
                    <a:pt x="71" y="609"/>
                    <a:pt x="67" y="613"/>
                    <a:pt x="66" y="617"/>
                  </a:cubicBezTo>
                  <a:cubicBezTo>
                    <a:pt x="66" y="615"/>
                    <a:pt x="66" y="609"/>
                    <a:pt x="67" y="607"/>
                  </a:cubicBezTo>
                  <a:close/>
                  <a:moveTo>
                    <a:pt x="60" y="695"/>
                  </a:moveTo>
                  <a:cubicBezTo>
                    <a:pt x="62" y="696"/>
                    <a:pt x="62" y="698"/>
                    <a:pt x="63" y="699"/>
                  </a:cubicBezTo>
                  <a:cubicBezTo>
                    <a:pt x="62" y="700"/>
                    <a:pt x="61" y="704"/>
                    <a:pt x="61" y="705"/>
                  </a:cubicBezTo>
                  <a:cubicBezTo>
                    <a:pt x="61" y="706"/>
                    <a:pt x="59" y="705"/>
                    <a:pt x="58" y="705"/>
                  </a:cubicBezTo>
                  <a:cubicBezTo>
                    <a:pt x="59" y="702"/>
                    <a:pt x="58" y="699"/>
                    <a:pt x="60" y="695"/>
                  </a:cubicBezTo>
                  <a:close/>
                  <a:moveTo>
                    <a:pt x="61" y="729"/>
                  </a:moveTo>
                  <a:cubicBezTo>
                    <a:pt x="61" y="728"/>
                    <a:pt x="62" y="728"/>
                    <a:pt x="63" y="728"/>
                  </a:cubicBezTo>
                  <a:cubicBezTo>
                    <a:pt x="63" y="729"/>
                    <a:pt x="63" y="730"/>
                    <a:pt x="63" y="731"/>
                  </a:cubicBezTo>
                  <a:cubicBezTo>
                    <a:pt x="61" y="731"/>
                    <a:pt x="62" y="729"/>
                    <a:pt x="61" y="729"/>
                  </a:cubicBezTo>
                  <a:close/>
                  <a:moveTo>
                    <a:pt x="61" y="739"/>
                  </a:moveTo>
                  <a:cubicBezTo>
                    <a:pt x="57" y="738"/>
                    <a:pt x="57" y="735"/>
                    <a:pt x="55" y="732"/>
                  </a:cubicBezTo>
                  <a:cubicBezTo>
                    <a:pt x="56" y="731"/>
                    <a:pt x="56" y="729"/>
                    <a:pt x="57" y="729"/>
                  </a:cubicBezTo>
                  <a:cubicBezTo>
                    <a:pt x="59" y="731"/>
                    <a:pt x="62" y="735"/>
                    <a:pt x="61" y="739"/>
                  </a:cubicBezTo>
                  <a:close/>
                  <a:moveTo>
                    <a:pt x="57" y="668"/>
                  </a:moveTo>
                  <a:cubicBezTo>
                    <a:pt x="60" y="669"/>
                    <a:pt x="57" y="673"/>
                    <a:pt x="56" y="676"/>
                  </a:cubicBezTo>
                  <a:cubicBezTo>
                    <a:pt x="55" y="674"/>
                    <a:pt x="57" y="671"/>
                    <a:pt x="57" y="668"/>
                  </a:cubicBezTo>
                  <a:close/>
                  <a:moveTo>
                    <a:pt x="60" y="711"/>
                  </a:moveTo>
                  <a:cubicBezTo>
                    <a:pt x="60" y="712"/>
                    <a:pt x="58" y="712"/>
                    <a:pt x="58" y="715"/>
                  </a:cubicBezTo>
                  <a:cubicBezTo>
                    <a:pt x="55" y="714"/>
                    <a:pt x="54" y="712"/>
                    <a:pt x="51" y="713"/>
                  </a:cubicBezTo>
                  <a:cubicBezTo>
                    <a:pt x="53" y="711"/>
                    <a:pt x="56" y="709"/>
                    <a:pt x="60" y="711"/>
                  </a:cubicBezTo>
                  <a:close/>
                  <a:moveTo>
                    <a:pt x="54" y="723"/>
                  </a:moveTo>
                  <a:cubicBezTo>
                    <a:pt x="55" y="725"/>
                    <a:pt x="54" y="727"/>
                    <a:pt x="51" y="727"/>
                  </a:cubicBezTo>
                  <a:cubicBezTo>
                    <a:pt x="51" y="724"/>
                    <a:pt x="52" y="723"/>
                    <a:pt x="54" y="723"/>
                  </a:cubicBezTo>
                  <a:close/>
                  <a:moveTo>
                    <a:pt x="52" y="738"/>
                  </a:moveTo>
                  <a:cubicBezTo>
                    <a:pt x="55" y="739"/>
                    <a:pt x="56" y="742"/>
                    <a:pt x="59" y="744"/>
                  </a:cubicBezTo>
                  <a:cubicBezTo>
                    <a:pt x="58" y="747"/>
                    <a:pt x="54" y="746"/>
                    <a:pt x="51" y="746"/>
                  </a:cubicBezTo>
                  <a:cubicBezTo>
                    <a:pt x="50" y="743"/>
                    <a:pt x="51" y="741"/>
                    <a:pt x="52" y="738"/>
                  </a:cubicBezTo>
                  <a:close/>
                  <a:moveTo>
                    <a:pt x="57" y="750"/>
                  </a:moveTo>
                  <a:cubicBezTo>
                    <a:pt x="58" y="749"/>
                    <a:pt x="64" y="749"/>
                    <a:pt x="65" y="750"/>
                  </a:cubicBezTo>
                  <a:cubicBezTo>
                    <a:pt x="63" y="752"/>
                    <a:pt x="61" y="750"/>
                    <a:pt x="57" y="750"/>
                  </a:cubicBezTo>
                  <a:close/>
                  <a:moveTo>
                    <a:pt x="65" y="694"/>
                  </a:moveTo>
                  <a:cubicBezTo>
                    <a:pt x="63" y="694"/>
                    <a:pt x="63" y="691"/>
                    <a:pt x="61" y="690"/>
                  </a:cubicBezTo>
                  <a:cubicBezTo>
                    <a:pt x="61" y="687"/>
                    <a:pt x="62" y="685"/>
                    <a:pt x="62" y="682"/>
                  </a:cubicBezTo>
                  <a:cubicBezTo>
                    <a:pt x="63" y="683"/>
                    <a:pt x="64" y="681"/>
                    <a:pt x="65" y="682"/>
                  </a:cubicBezTo>
                  <a:cubicBezTo>
                    <a:pt x="62" y="685"/>
                    <a:pt x="64" y="687"/>
                    <a:pt x="66" y="690"/>
                  </a:cubicBezTo>
                  <a:cubicBezTo>
                    <a:pt x="66" y="692"/>
                    <a:pt x="65" y="692"/>
                    <a:pt x="65" y="694"/>
                  </a:cubicBezTo>
                  <a:close/>
                  <a:moveTo>
                    <a:pt x="66" y="639"/>
                  </a:moveTo>
                  <a:cubicBezTo>
                    <a:pt x="69" y="639"/>
                    <a:pt x="68" y="643"/>
                    <a:pt x="68" y="645"/>
                  </a:cubicBezTo>
                  <a:cubicBezTo>
                    <a:pt x="64" y="645"/>
                    <a:pt x="66" y="642"/>
                    <a:pt x="66" y="639"/>
                  </a:cubicBezTo>
                  <a:close/>
                  <a:moveTo>
                    <a:pt x="68" y="667"/>
                  </a:moveTo>
                  <a:cubicBezTo>
                    <a:pt x="70" y="670"/>
                    <a:pt x="72" y="675"/>
                    <a:pt x="70" y="679"/>
                  </a:cubicBezTo>
                  <a:cubicBezTo>
                    <a:pt x="66" y="677"/>
                    <a:pt x="65" y="670"/>
                    <a:pt x="68" y="667"/>
                  </a:cubicBezTo>
                  <a:close/>
                  <a:moveTo>
                    <a:pt x="76" y="745"/>
                  </a:moveTo>
                  <a:cubicBezTo>
                    <a:pt x="77" y="748"/>
                    <a:pt x="79" y="749"/>
                    <a:pt x="79" y="752"/>
                  </a:cubicBezTo>
                  <a:cubicBezTo>
                    <a:pt x="77" y="752"/>
                    <a:pt x="74" y="752"/>
                    <a:pt x="72" y="752"/>
                  </a:cubicBezTo>
                  <a:cubicBezTo>
                    <a:pt x="71" y="750"/>
                    <a:pt x="70" y="749"/>
                    <a:pt x="70" y="746"/>
                  </a:cubicBezTo>
                  <a:cubicBezTo>
                    <a:pt x="73" y="747"/>
                    <a:pt x="73" y="745"/>
                    <a:pt x="76" y="745"/>
                  </a:cubicBezTo>
                  <a:close/>
                  <a:moveTo>
                    <a:pt x="72" y="657"/>
                  </a:moveTo>
                  <a:cubicBezTo>
                    <a:pt x="74" y="658"/>
                    <a:pt x="74" y="662"/>
                    <a:pt x="75" y="665"/>
                  </a:cubicBezTo>
                  <a:cubicBezTo>
                    <a:pt x="74" y="664"/>
                    <a:pt x="71" y="660"/>
                    <a:pt x="72" y="657"/>
                  </a:cubicBezTo>
                  <a:close/>
                  <a:moveTo>
                    <a:pt x="75" y="640"/>
                  </a:moveTo>
                  <a:cubicBezTo>
                    <a:pt x="70" y="637"/>
                    <a:pt x="76" y="633"/>
                    <a:pt x="75" y="630"/>
                  </a:cubicBezTo>
                  <a:cubicBezTo>
                    <a:pt x="78" y="633"/>
                    <a:pt x="76" y="636"/>
                    <a:pt x="75" y="640"/>
                  </a:cubicBezTo>
                  <a:close/>
                  <a:moveTo>
                    <a:pt x="76" y="608"/>
                  </a:moveTo>
                  <a:cubicBezTo>
                    <a:pt x="78" y="609"/>
                    <a:pt x="77" y="612"/>
                    <a:pt x="77" y="615"/>
                  </a:cubicBezTo>
                  <a:cubicBezTo>
                    <a:pt x="73" y="614"/>
                    <a:pt x="76" y="611"/>
                    <a:pt x="76" y="608"/>
                  </a:cubicBezTo>
                  <a:close/>
                  <a:moveTo>
                    <a:pt x="78" y="648"/>
                  </a:moveTo>
                  <a:cubicBezTo>
                    <a:pt x="76" y="647"/>
                    <a:pt x="77" y="646"/>
                    <a:pt x="77" y="644"/>
                  </a:cubicBezTo>
                  <a:cubicBezTo>
                    <a:pt x="80" y="645"/>
                    <a:pt x="78" y="646"/>
                    <a:pt x="78" y="648"/>
                  </a:cubicBezTo>
                  <a:close/>
                  <a:moveTo>
                    <a:pt x="80" y="623"/>
                  </a:moveTo>
                  <a:cubicBezTo>
                    <a:pt x="77" y="622"/>
                    <a:pt x="78" y="619"/>
                    <a:pt x="78" y="617"/>
                  </a:cubicBezTo>
                  <a:cubicBezTo>
                    <a:pt x="80" y="616"/>
                    <a:pt x="78" y="619"/>
                    <a:pt x="81" y="619"/>
                  </a:cubicBezTo>
                  <a:cubicBezTo>
                    <a:pt x="80" y="620"/>
                    <a:pt x="80" y="622"/>
                    <a:pt x="80" y="623"/>
                  </a:cubicBezTo>
                  <a:close/>
                  <a:moveTo>
                    <a:pt x="81" y="593"/>
                  </a:moveTo>
                  <a:cubicBezTo>
                    <a:pt x="84" y="595"/>
                    <a:pt x="83" y="600"/>
                    <a:pt x="85" y="603"/>
                  </a:cubicBezTo>
                  <a:cubicBezTo>
                    <a:pt x="82" y="603"/>
                    <a:pt x="79" y="596"/>
                    <a:pt x="81" y="593"/>
                  </a:cubicBezTo>
                  <a:close/>
                  <a:moveTo>
                    <a:pt x="88" y="600"/>
                  </a:moveTo>
                  <a:cubicBezTo>
                    <a:pt x="87" y="596"/>
                    <a:pt x="86" y="593"/>
                    <a:pt x="84" y="590"/>
                  </a:cubicBezTo>
                  <a:cubicBezTo>
                    <a:pt x="88" y="591"/>
                    <a:pt x="90" y="596"/>
                    <a:pt x="88" y="600"/>
                  </a:cubicBezTo>
                  <a:close/>
                  <a:moveTo>
                    <a:pt x="90" y="589"/>
                  </a:moveTo>
                  <a:cubicBezTo>
                    <a:pt x="88" y="587"/>
                    <a:pt x="85" y="583"/>
                    <a:pt x="86" y="579"/>
                  </a:cubicBezTo>
                  <a:cubicBezTo>
                    <a:pt x="79" y="574"/>
                    <a:pt x="83" y="564"/>
                    <a:pt x="86" y="560"/>
                  </a:cubicBezTo>
                  <a:cubicBezTo>
                    <a:pt x="89" y="568"/>
                    <a:pt x="92" y="579"/>
                    <a:pt x="90" y="589"/>
                  </a:cubicBezTo>
                  <a:close/>
                  <a:moveTo>
                    <a:pt x="90" y="552"/>
                  </a:moveTo>
                  <a:cubicBezTo>
                    <a:pt x="90" y="550"/>
                    <a:pt x="91" y="549"/>
                    <a:pt x="91" y="547"/>
                  </a:cubicBezTo>
                  <a:cubicBezTo>
                    <a:pt x="94" y="551"/>
                    <a:pt x="93" y="554"/>
                    <a:pt x="94" y="560"/>
                  </a:cubicBezTo>
                  <a:cubicBezTo>
                    <a:pt x="92" y="559"/>
                    <a:pt x="92" y="554"/>
                    <a:pt x="90" y="552"/>
                  </a:cubicBezTo>
                  <a:close/>
                  <a:moveTo>
                    <a:pt x="95" y="547"/>
                  </a:moveTo>
                  <a:cubicBezTo>
                    <a:pt x="95" y="545"/>
                    <a:pt x="93" y="544"/>
                    <a:pt x="94" y="541"/>
                  </a:cubicBezTo>
                  <a:cubicBezTo>
                    <a:pt x="95" y="541"/>
                    <a:pt x="96" y="542"/>
                    <a:pt x="97" y="542"/>
                  </a:cubicBezTo>
                  <a:cubicBezTo>
                    <a:pt x="96" y="544"/>
                    <a:pt x="96" y="550"/>
                    <a:pt x="95" y="547"/>
                  </a:cubicBezTo>
                  <a:close/>
                  <a:moveTo>
                    <a:pt x="100" y="523"/>
                  </a:moveTo>
                  <a:cubicBezTo>
                    <a:pt x="98" y="523"/>
                    <a:pt x="96" y="523"/>
                    <a:pt x="95" y="523"/>
                  </a:cubicBezTo>
                  <a:cubicBezTo>
                    <a:pt x="95" y="520"/>
                    <a:pt x="92" y="517"/>
                    <a:pt x="94" y="514"/>
                  </a:cubicBezTo>
                  <a:cubicBezTo>
                    <a:pt x="96" y="515"/>
                    <a:pt x="96" y="519"/>
                    <a:pt x="100" y="519"/>
                  </a:cubicBezTo>
                  <a:cubicBezTo>
                    <a:pt x="100" y="520"/>
                    <a:pt x="100" y="522"/>
                    <a:pt x="100" y="523"/>
                  </a:cubicBezTo>
                  <a:close/>
                  <a:moveTo>
                    <a:pt x="102" y="509"/>
                  </a:moveTo>
                  <a:cubicBezTo>
                    <a:pt x="96" y="504"/>
                    <a:pt x="101" y="493"/>
                    <a:pt x="104" y="489"/>
                  </a:cubicBezTo>
                  <a:cubicBezTo>
                    <a:pt x="105" y="495"/>
                    <a:pt x="102" y="502"/>
                    <a:pt x="102" y="509"/>
                  </a:cubicBezTo>
                  <a:close/>
                  <a:moveTo>
                    <a:pt x="102" y="431"/>
                  </a:moveTo>
                  <a:cubicBezTo>
                    <a:pt x="98" y="428"/>
                    <a:pt x="99" y="422"/>
                    <a:pt x="101" y="419"/>
                  </a:cubicBezTo>
                  <a:cubicBezTo>
                    <a:pt x="105" y="423"/>
                    <a:pt x="105" y="427"/>
                    <a:pt x="102" y="431"/>
                  </a:cubicBezTo>
                  <a:close/>
                  <a:moveTo>
                    <a:pt x="104" y="447"/>
                  </a:moveTo>
                  <a:cubicBezTo>
                    <a:pt x="105" y="448"/>
                    <a:pt x="106" y="449"/>
                    <a:pt x="106" y="451"/>
                  </a:cubicBezTo>
                  <a:cubicBezTo>
                    <a:pt x="104" y="451"/>
                    <a:pt x="104" y="449"/>
                    <a:pt x="104" y="447"/>
                  </a:cubicBezTo>
                  <a:close/>
                  <a:moveTo>
                    <a:pt x="105" y="439"/>
                  </a:moveTo>
                  <a:cubicBezTo>
                    <a:pt x="105" y="437"/>
                    <a:pt x="106" y="437"/>
                    <a:pt x="106" y="435"/>
                  </a:cubicBezTo>
                  <a:cubicBezTo>
                    <a:pt x="108" y="436"/>
                    <a:pt x="107" y="440"/>
                    <a:pt x="108" y="443"/>
                  </a:cubicBezTo>
                  <a:cubicBezTo>
                    <a:pt x="106" y="442"/>
                    <a:pt x="106" y="440"/>
                    <a:pt x="105" y="439"/>
                  </a:cubicBezTo>
                  <a:close/>
                  <a:moveTo>
                    <a:pt x="109" y="462"/>
                  </a:moveTo>
                  <a:cubicBezTo>
                    <a:pt x="105" y="460"/>
                    <a:pt x="109" y="456"/>
                    <a:pt x="110" y="453"/>
                  </a:cubicBezTo>
                  <a:cubicBezTo>
                    <a:pt x="111" y="455"/>
                    <a:pt x="109" y="459"/>
                    <a:pt x="109" y="462"/>
                  </a:cubicBezTo>
                  <a:close/>
                  <a:moveTo>
                    <a:pt x="111" y="438"/>
                  </a:moveTo>
                  <a:cubicBezTo>
                    <a:pt x="110" y="436"/>
                    <a:pt x="110" y="434"/>
                    <a:pt x="110" y="432"/>
                  </a:cubicBezTo>
                  <a:cubicBezTo>
                    <a:pt x="110" y="433"/>
                    <a:pt x="112" y="433"/>
                    <a:pt x="113" y="433"/>
                  </a:cubicBezTo>
                  <a:cubicBezTo>
                    <a:pt x="113" y="435"/>
                    <a:pt x="113" y="436"/>
                    <a:pt x="111" y="438"/>
                  </a:cubicBezTo>
                  <a:close/>
                  <a:moveTo>
                    <a:pt x="111" y="427"/>
                  </a:moveTo>
                  <a:cubicBezTo>
                    <a:pt x="111" y="426"/>
                    <a:pt x="111" y="425"/>
                    <a:pt x="111" y="424"/>
                  </a:cubicBezTo>
                  <a:cubicBezTo>
                    <a:pt x="114" y="424"/>
                    <a:pt x="113" y="428"/>
                    <a:pt x="111" y="427"/>
                  </a:cubicBezTo>
                  <a:close/>
                  <a:moveTo>
                    <a:pt x="113" y="409"/>
                  </a:moveTo>
                  <a:cubicBezTo>
                    <a:pt x="111" y="406"/>
                    <a:pt x="111" y="404"/>
                    <a:pt x="110" y="401"/>
                  </a:cubicBezTo>
                  <a:cubicBezTo>
                    <a:pt x="111" y="399"/>
                    <a:pt x="112" y="396"/>
                    <a:pt x="114" y="393"/>
                  </a:cubicBezTo>
                  <a:cubicBezTo>
                    <a:pt x="116" y="393"/>
                    <a:pt x="116" y="395"/>
                    <a:pt x="119" y="394"/>
                  </a:cubicBezTo>
                  <a:cubicBezTo>
                    <a:pt x="123" y="390"/>
                    <a:pt x="117" y="384"/>
                    <a:pt x="120" y="380"/>
                  </a:cubicBezTo>
                  <a:cubicBezTo>
                    <a:pt x="122" y="380"/>
                    <a:pt x="122" y="383"/>
                    <a:pt x="124" y="384"/>
                  </a:cubicBezTo>
                  <a:cubicBezTo>
                    <a:pt x="122" y="394"/>
                    <a:pt x="116" y="399"/>
                    <a:pt x="113" y="409"/>
                  </a:cubicBezTo>
                  <a:close/>
                  <a:moveTo>
                    <a:pt x="119" y="403"/>
                  </a:moveTo>
                  <a:cubicBezTo>
                    <a:pt x="118" y="404"/>
                    <a:pt x="117" y="404"/>
                    <a:pt x="117" y="405"/>
                  </a:cubicBezTo>
                  <a:cubicBezTo>
                    <a:pt x="115" y="404"/>
                    <a:pt x="118" y="402"/>
                    <a:pt x="118" y="401"/>
                  </a:cubicBezTo>
                  <a:cubicBezTo>
                    <a:pt x="120" y="401"/>
                    <a:pt x="117" y="403"/>
                    <a:pt x="119" y="403"/>
                  </a:cubicBezTo>
                  <a:close/>
                  <a:moveTo>
                    <a:pt x="121" y="422"/>
                  </a:moveTo>
                  <a:cubicBezTo>
                    <a:pt x="121" y="408"/>
                    <a:pt x="127" y="393"/>
                    <a:pt x="133" y="382"/>
                  </a:cubicBezTo>
                  <a:cubicBezTo>
                    <a:pt x="131" y="381"/>
                    <a:pt x="132" y="379"/>
                    <a:pt x="132" y="375"/>
                  </a:cubicBezTo>
                  <a:cubicBezTo>
                    <a:pt x="132" y="373"/>
                    <a:pt x="130" y="374"/>
                    <a:pt x="127" y="374"/>
                  </a:cubicBezTo>
                  <a:cubicBezTo>
                    <a:pt x="127" y="370"/>
                    <a:pt x="125" y="367"/>
                    <a:pt x="128" y="364"/>
                  </a:cubicBezTo>
                  <a:cubicBezTo>
                    <a:pt x="130" y="364"/>
                    <a:pt x="129" y="367"/>
                    <a:pt x="132" y="367"/>
                  </a:cubicBezTo>
                  <a:cubicBezTo>
                    <a:pt x="135" y="363"/>
                    <a:pt x="131" y="358"/>
                    <a:pt x="129" y="355"/>
                  </a:cubicBezTo>
                  <a:cubicBezTo>
                    <a:pt x="131" y="354"/>
                    <a:pt x="131" y="351"/>
                    <a:pt x="134" y="351"/>
                  </a:cubicBezTo>
                  <a:cubicBezTo>
                    <a:pt x="135" y="354"/>
                    <a:pt x="137" y="357"/>
                    <a:pt x="140" y="359"/>
                  </a:cubicBezTo>
                  <a:cubicBezTo>
                    <a:pt x="138" y="363"/>
                    <a:pt x="135" y="368"/>
                    <a:pt x="137" y="371"/>
                  </a:cubicBezTo>
                  <a:cubicBezTo>
                    <a:pt x="139" y="372"/>
                    <a:pt x="140" y="371"/>
                    <a:pt x="141" y="370"/>
                  </a:cubicBezTo>
                  <a:cubicBezTo>
                    <a:pt x="135" y="383"/>
                    <a:pt x="126" y="404"/>
                    <a:pt x="121" y="422"/>
                  </a:cubicBezTo>
                  <a:close/>
                  <a:moveTo>
                    <a:pt x="142" y="353"/>
                  </a:moveTo>
                  <a:cubicBezTo>
                    <a:pt x="139" y="350"/>
                    <a:pt x="134" y="346"/>
                    <a:pt x="138" y="341"/>
                  </a:cubicBezTo>
                  <a:cubicBezTo>
                    <a:pt x="140" y="343"/>
                    <a:pt x="141" y="347"/>
                    <a:pt x="144" y="348"/>
                  </a:cubicBezTo>
                  <a:cubicBezTo>
                    <a:pt x="145" y="351"/>
                    <a:pt x="142" y="351"/>
                    <a:pt x="142" y="353"/>
                  </a:cubicBezTo>
                  <a:close/>
                  <a:moveTo>
                    <a:pt x="142" y="335"/>
                  </a:moveTo>
                  <a:cubicBezTo>
                    <a:pt x="142" y="333"/>
                    <a:pt x="143" y="332"/>
                    <a:pt x="144" y="331"/>
                  </a:cubicBezTo>
                  <a:cubicBezTo>
                    <a:pt x="149" y="331"/>
                    <a:pt x="152" y="339"/>
                    <a:pt x="147" y="341"/>
                  </a:cubicBezTo>
                  <a:cubicBezTo>
                    <a:pt x="145" y="339"/>
                    <a:pt x="144" y="337"/>
                    <a:pt x="142" y="335"/>
                  </a:cubicBezTo>
                  <a:close/>
                  <a:moveTo>
                    <a:pt x="147" y="362"/>
                  </a:moveTo>
                  <a:cubicBezTo>
                    <a:pt x="146" y="361"/>
                    <a:pt x="150" y="359"/>
                    <a:pt x="149" y="356"/>
                  </a:cubicBezTo>
                  <a:cubicBezTo>
                    <a:pt x="152" y="356"/>
                    <a:pt x="151" y="358"/>
                    <a:pt x="153" y="359"/>
                  </a:cubicBezTo>
                  <a:cubicBezTo>
                    <a:pt x="151" y="360"/>
                    <a:pt x="148" y="360"/>
                    <a:pt x="147" y="362"/>
                  </a:cubicBezTo>
                  <a:close/>
                  <a:moveTo>
                    <a:pt x="160" y="357"/>
                  </a:moveTo>
                  <a:cubicBezTo>
                    <a:pt x="158" y="354"/>
                    <a:pt x="154" y="353"/>
                    <a:pt x="154" y="349"/>
                  </a:cubicBezTo>
                  <a:cubicBezTo>
                    <a:pt x="155" y="341"/>
                    <a:pt x="167" y="353"/>
                    <a:pt x="160" y="357"/>
                  </a:cubicBezTo>
                  <a:close/>
                  <a:moveTo>
                    <a:pt x="160" y="338"/>
                  </a:moveTo>
                  <a:cubicBezTo>
                    <a:pt x="164" y="337"/>
                    <a:pt x="168" y="343"/>
                    <a:pt x="166" y="346"/>
                  </a:cubicBezTo>
                  <a:cubicBezTo>
                    <a:pt x="163" y="344"/>
                    <a:pt x="161" y="342"/>
                    <a:pt x="160" y="338"/>
                  </a:cubicBezTo>
                  <a:close/>
                  <a:moveTo>
                    <a:pt x="165" y="365"/>
                  </a:moveTo>
                  <a:cubicBezTo>
                    <a:pt x="166" y="360"/>
                    <a:pt x="169" y="355"/>
                    <a:pt x="172" y="351"/>
                  </a:cubicBezTo>
                  <a:cubicBezTo>
                    <a:pt x="173" y="351"/>
                    <a:pt x="174" y="353"/>
                    <a:pt x="174" y="354"/>
                  </a:cubicBezTo>
                  <a:cubicBezTo>
                    <a:pt x="171" y="359"/>
                    <a:pt x="170" y="363"/>
                    <a:pt x="168" y="368"/>
                  </a:cubicBezTo>
                  <a:cubicBezTo>
                    <a:pt x="167" y="367"/>
                    <a:pt x="167" y="365"/>
                    <a:pt x="165" y="365"/>
                  </a:cubicBezTo>
                  <a:close/>
                  <a:moveTo>
                    <a:pt x="169" y="383"/>
                  </a:moveTo>
                  <a:cubicBezTo>
                    <a:pt x="172" y="384"/>
                    <a:pt x="174" y="389"/>
                    <a:pt x="171" y="391"/>
                  </a:cubicBezTo>
                  <a:cubicBezTo>
                    <a:pt x="169" y="389"/>
                    <a:pt x="168" y="385"/>
                    <a:pt x="169" y="383"/>
                  </a:cubicBezTo>
                  <a:close/>
                  <a:moveTo>
                    <a:pt x="172" y="413"/>
                  </a:moveTo>
                  <a:cubicBezTo>
                    <a:pt x="172" y="411"/>
                    <a:pt x="170" y="407"/>
                    <a:pt x="170" y="403"/>
                  </a:cubicBezTo>
                  <a:cubicBezTo>
                    <a:pt x="173" y="406"/>
                    <a:pt x="176" y="412"/>
                    <a:pt x="176" y="415"/>
                  </a:cubicBezTo>
                  <a:cubicBezTo>
                    <a:pt x="174" y="415"/>
                    <a:pt x="175" y="412"/>
                    <a:pt x="172" y="413"/>
                  </a:cubicBezTo>
                  <a:close/>
                  <a:moveTo>
                    <a:pt x="175" y="436"/>
                  </a:moveTo>
                  <a:cubicBezTo>
                    <a:pt x="174" y="434"/>
                    <a:pt x="173" y="431"/>
                    <a:pt x="176" y="431"/>
                  </a:cubicBezTo>
                  <a:cubicBezTo>
                    <a:pt x="177" y="433"/>
                    <a:pt x="175" y="434"/>
                    <a:pt x="175" y="436"/>
                  </a:cubicBezTo>
                  <a:close/>
                  <a:moveTo>
                    <a:pt x="178" y="454"/>
                  </a:moveTo>
                  <a:cubicBezTo>
                    <a:pt x="180" y="455"/>
                    <a:pt x="181" y="457"/>
                    <a:pt x="181" y="460"/>
                  </a:cubicBezTo>
                  <a:cubicBezTo>
                    <a:pt x="180" y="461"/>
                    <a:pt x="179" y="462"/>
                    <a:pt x="178" y="463"/>
                  </a:cubicBezTo>
                  <a:cubicBezTo>
                    <a:pt x="177" y="466"/>
                    <a:pt x="180" y="468"/>
                    <a:pt x="178" y="470"/>
                  </a:cubicBezTo>
                  <a:cubicBezTo>
                    <a:pt x="177" y="465"/>
                    <a:pt x="175" y="460"/>
                    <a:pt x="178" y="454"/>
                  </a:cubicBezTo>
                  <a:close/>
                  <a:moveTo>
                    <a:pt x="178" y="476"/>
                  </a:moveTo>
                  <a:cubicBezTo>
                    <a:pt x="179" y="474"/>
                    <a:pt x="180" y="479"/>
                    <a:pt x="183" y="477"/>
                  </a:cubicBezTo>
                  <a:cubicBezTo>
                    <a:pt x="186" y="485"/>
                    <a:pt x="195" y="493"/>
                    <a:pt x="191" y="503"/>
                  </a:cubicBezTo>
                  <a:cubicBezTo>
                    <a:pt x="187" y="499"/>
                    <a:pt x="185" y="493"/>
                    <a:pt x="182" y="488"/>
                  </a:cubicBezTo>
                  <a:cubicBezTo>
                    <a:pt x="181" y="488"/>
                    <a:pt x="180" y="489"/>
                    <a:pt x="179" y="489"/>
                  </a:cubicBezTo>
                  <a:cubicBezTo>
                    <a:pt x="179" y="485"/>
                    <a:pt x="179" y="480"/>
                    <a:pt x="178" y="476"/>
                  </a:cubicBezTo>
                  <a:close/>
                  <a:moveTo>
                    <a:pt x="179" y="493"/>
                  </a:moveTo>
                  <a:cubicBezTo>
                    <a:pt x="184" y="498"/>
                    <a:pt x="186" y="505"/>
                    <a:pt x="189" y="510"/>
                  </a:cubicBezTo>
                  <a:cubicBezTo>
                    <a:pt x="189" y="511"/>
                    <a:pt x="189" y="513"/>
                    <a:pt x="188" y="514"/>
                  </a:cubicBezTo>
                  <a:cubicBezTo>
                    <a:pt x="187" y="513"/>
                    <a:pt x="186" y="511"/>
                    <a:pt x="185" y="509"/>
                  </a:cubicBezTo>
                  <a:cubicBezTo>
                    <a:pt x="183" y="509"/>
                    <a:pt x="184" y="511"/>
                    <a:pt x="182" y="510"/>
                  </a:cubicBezTo>
                  <a:cubicBezTo>
                    <a:pt x="181" y="505"/>
                    <a:pt x="181" y="499"/>
                    <a:pt x="179" y="493"/>
                  </a:cubicBezTo>
                  <a:close/>
                  <a:moveTo>
                    <a:pt x="183" y="517"/>
                  </a:moveTo>
                  <a:cubicBezTo>
                    <a:pt x="186" y="523"/>
                    <a:pt x="188" y="529"/>
                    <a:pt x="189" y="535"/>
                  </a:cubicBezTo>
                  <a:cubicBezTo>
                    <a:pt x="187" y="535"/>
                    <a:pt x="188" y="530"/>
                    <a:pt x="184" y="531"/>
                  </a:cubicBezTo>
                  <a:cubicBezTo>
                    <a:pt x="183" y="524"/>
                    <a:pt x="182" y="521"/>
                    <a:pt x="183" y="517"/>
                  </a:cubicBezTo>
                  <a:close/>
                  <a:moveTo>
                    <a:pt x="185" y="544"/>
                  </a:moveTo>
                  <a:cubicBezTo>
                    <a:pt x="185" y="543"/>
                    <a:pt x="186" y="543"/>
                    <a:pt x="186" y="542"/>
                  </a:cubicBezTo>
                  <a:cubicBezTo>
                    <a:pt x="188" y="542"/>
                    <a:pt x="186" y="545"/>
                    <a:pt x="188" y="545"/>
                  </a:cubicBezTo>
                  <a:cubicBezTo>
                    <a:pt x="187" y="547"/>
                    <a:pt x="185" y="544"/>
                    <a:pt x="185" y="544"/>
                  </a:cubicBezTo>
                  <a:close/>
                  <a:moveTo>
                    <a:pt x="187" y="560"/>
                  </a:moveTo>
                  <a:cubicBezTo>
                    <a:pt x="189" y="560"/>
                    <a:pt x="191" y="559"/>
                    <a:pt x="191" y="557"/>
                  </a:cubicBezTo>
                  <a:cubicBezTo>
                    <a:pt x="193" y="558"/>
                    <a:pt x="190" y="562"/>
                    <a:pt x="189" y="564"/>
                  </a:cubicBezTo>
                  <a:cubicBezTo>
                    <a:pt x="187" y="564"/>
                    <a:pt x="187" y="561"/>
                    <a:pt x="187" y="560"/>
                  </a:cubicBezTo>
                  <a:close/>
                  <a:moveTo>
                    <a:pt x="193" y="641"/>
                  </a:moveTo>
                  <a:cubicBezTo>
                    <a:pt x="192" y="625"/>
                    <a:pt x="191" y="611"/>
                    <a:pt x="190" y="591"/>
                  </a:cubicBezTo>
                  <a:cubicBezTo>
                    <a:pt x="193" y="592"/>
                    <a:pt x="193" y="590"/>
                    <a:pt x="194" y="589"/>
                  </a:cubicBezTo>
                  <a:cubicBezTo>
                    <a:pt x="196" y="590"/>
                    <a:pt x="194" y="592"/>
                    <a:pt x="194" y="594"/>
                  </a:cubicBezTo>
                  <a:cubicBezTo>
                    <a:pt x="194" y="595"/>
                    <a:pt x="196" y="596"/>
                    <a:pt x="196" y="597"/>
                  </a:cubicBezTo>
                  <a:cubicBezTo>
                    <a:pt x="196" y="598"/>
                    <a:pt x="194" y="599"/>
                    <a:pt x="194" y="600"/>
                  </a:cubicBezTo>
                  <a:cubicBezTo>
                    <a:pt x="195" y="604"/>
                    <a:pt x="198" y="608"/>
                    <a:pt x="201" y="613"/>
                  </a:cubicBezTo>
                  <a:cubicBezTo>
                    <a:pt x="199" y="615"/>
                    <a:pt x="199" y="620"/>
                    <a:pt x="198" y="624"/>
                  </a:cubicBezTo>
                  <a:cubicBezTo>
                    <a:pt x="197" y="624"/>
                    <a:pt x="197" y="623"/>
                    <a:pt x="196" y="622"/>
                  </a:cubicBezTo>
                  <a:cubicBezTo>
                    <a:pt x="195" y="623"/>
                    <a:pt x="195" y="624"/>
                    <a:pt x="193" y="624"/>
                  </a:cubicBezTo>
                  <a:cubicBezTo>
                    <a:pt x="193" y="631"/>
                    <a:pt x="198" y="632"/>
                    <a:pt x="197" y="640"/>
                  </a:cubicBezTo>
                  <a:cubicBezTo>
                    <a:pt x="195" y="639"/>
                    <a:pt x="195" y="641"/>
                    <a:pt x="193" y="641"/>
                  </a:cubicBezTo>
                  <a:close/>
                  <a:moveTo>
                    <a:pt x="194" y="647"/>
                  </a:moveTo>
                  <a:cubicBezTo>
                    <a:pt x="195" y="647"/>
                    <a:pt x="195" y="649"/>
                    <a:pt x="195" y="651"/>
                  </a:cubicBezTo>
                  <a:cubicBezTo>
                    <a:pt x="193" y="652"/>
                    <a:pt x="195" y="648"/>
                    <a:pt x="194" y="647"/>
                  </a:cubicBezTo>
                  <a:close/>
                  <a:moveTo>
                    <a:pt x="198" y="738"/>
                  </a:moveTo>
                  <a:cubicBezTo>
                    <a:pt x="196" y="739"/>
                    <a:pt x="196" y="736"/>
                    <a:pt x="197" y="735"/>
                  </a:cubicBezTo>
                  <a:cubicBezTo>
                    <a:pt x="197" y="735"/>
                    <a:pt x="198" y="735"/>
                    <a:pt x="199" y="735"/>
                  </a:cubicBezTo>
                  <a:cubicBezTo>
                    <a:pt x="198" y="736"/>
                    <a:pt x="198" y="737"/>
                    <a:pt x="198" y="738"/>
                  </a:cubicBezTo>
                  <a:close/>
                  <a:moveTo>
                    <a:pt x="201" y="755"/>
                  </a:moveTo>
                  <a:cubicBezTo>
                    <a:pt x="201" y="753"/>
                    <a:pt x="199" y="752"/>
                    <a:pt x="199" y="750"/>
                  </a:cubicBezTo>
                  <a:cubicBezTo>
                    <a:pt x="200" y="752"/>
                    <a:pt x="203" y="752"/>
                    <a:pt x="203" y="755"/>
                  </a:cubicBezTo>
                  <a:cubicBezTo>
                    <a:pt x="203" y="755"/>
                    <a:pt x="202" y="755"/>
                    <a:pt x="201" y="755"/>
                  </a:cubicBezTo>
                  <a:close/>
                  <a:moveTo>
                    <a:pt x="202" y="741"/>
                  </a:moveTo>
                  <a:cubicBezTo>
                    <a:pt x="199" y="741"/>
                    <a:pt x="201" y="736"/>
                    <a:pt x="203" y="736"/>
                  </a:cubicBezTo>
                  <a:cubicBezTo>
                    <a:pt x="203" y="738"/>
                    <a:pt x="202" y="739"/>
                    <a:pt x="202" y="741"/>
                  </a:cubicBezTo>
                  <a:close/>
                  <a:moveTo>
                    <a:pt x="203" y="706"/>
                  </a:moveTo>
                  <a:cubicBezTo>
                    <a:pt x="204" y="704"/>
                    <a:pt x="208" y="705"/>
                    <a:pt x="210" y="704"/>
                  </a:cubicBezTo>
                  <a:cubicBezTo>
                    <a:pt x="212" y="707"/>
                    <a:pt x="214" y="710"/>
                    <a:pt x="216" y="713"/>
                  </a:cubicBezTo>
                  <a:cubicBezTo>
                    <a:pt x="216" y="715"/>
                    <a:pt x="214" y="715"/>
                    <a:pt x="214" y="716"/>
                  </a:cubicBezTo>
                  <a:cubicBezTo>
                    <a:pt x="214" y="715"/>
                    <a:pt x="213" y="712"/>
                    <a:pt x="211" y="711"/>
                  </a:cubicBezTo>
                  <a:cubicBezTo>
                    <a:pt x="206" y="713"/>
                    <a:pt x="206" y="718"/>
                    <a:pt x="204" y="722"/>
                  </a:cubicBezTo>
                  <a:cubicBezTo>
                    <a:pt x="200" y="717"/>
                    <a:pt x="203" y="714"/>
                    <a:pt x="203" y="706"/>
                  </a:cubicBezTo>
                  <a:close/>
                  <a:moveTo>
                    <a:pt x="215" y="732"/>
                  </a:moveTo>
                  <a:cubicBezTo>
                    <a:pt x="214" y="732"/>
                    <a:pt x="214" y="732"/>
                    <a:pt x="213" y="732"/>
                  </a:cubicBezTo>
                  <a:cubicBezTo>
                    <a:pt x="213" y="732"/>
                    <a:pt x="213" y="731"/>
                    <a:pt x="213" y="730"/>
                  </a:cubicBezTo>
                  <a:cubicBezTo>
                    <a:pt x="214" y="730"/>
                    <a:pt x="215" y="731"/>
                    <a:pt x="215" y="732"/>
                  </a:cubicBezTo>
                  <a:close/>
                  <a:moveTo>
                    <a:pt x="207" y="719"/>
                  </a:moveTo>
                  <a:cubicBezTo>
                    <a:pt x="210" y="720"/>
                    <a:pt x="206" y="724"/>
                    <a:pt x="206" y="726"/>
                  </a:cubicBezTo>
                  <a:cubicBezTo>
                    <a:pt x="205" y="724"/>
                    <a:pt x="208" y="722"/>
                    <a:pt x="207" y="719"/>
                  </a:cubicBezTo>
                  <a:close/>
                  <a:moveTo>
                    <a:pt x="208" y="746"/>
                  </a:moveTo>
                  <a:cubicBezTo>
                    <a:pt x="211" y="748"/>
                    <a:pt x="211" y="753"/>
                    <a:pt x="213" y="755"/>
                  </a:cubicBezTo>
                  <a:cubicBezTo>
                    <a:pt x="206" y="756"/>
                    <a:pt x="205" y="750"/>
                    <a:pt x="208" y="746"/>
                  </a:cubicBezTo>
                  <a:close/>
                  <a:moveTo>
                    <a:pt x="216" y="750"/>
                  </a:moveTo>
                  <a:cubicBezTo>
                    <a:pt x="218" y="752"/>
                    <a:pt x="219" y="755"/>
                    <a:pt x="222" y="756"/>
                  </a:cubicBezTo>
                  <a:cubicBezTo>
                    <a:pt x="218" y="759"/>
                    <a:pt x="216" y="752"/>
                    <a:pt x="216" y="750"/>
                  </a:cubicBezTo>
                  <a:close/>
                  <a:moveTo>
                    <a:pt x="229" y="761"/>
                  </a:moveTo>
                  <a:cubicBezTo>
                    <a:pt x="231" y="752"/>
                    <a:pt x="224" y="747"/>
                    <a:pt x="222" y="739"/>
                  </a:cubicBezTo>
                  <a:cubicBezTo>
                    <a:pt x="223" y="739"/>
                    <a:pt x="224" y="739"/>
                    <a:pt x="224" y="738"/>
                  </a:cubicBezTo>
                  <a:cubicBezTo>
                    <a:pt x="227" y="738"/>
                    <a:pt x="224" y="740"/>
                    <a:pt x="223" y="740"/>
                  </a:cubicBezTo>
                  <a:cubicBezTo>
                    <a:pt x="229" y="748"/>
                    <a:pt x="234" y="757"/>
                    <a:pt x="240" y="764"/>
                  </a:cubicBezTo>
                  <a:cubicBezTo>
                    <a:pt x="237" y="765"/>
                    <a:pt x="232" y="762"/>
                    <a:pt x="229" y="761"/>
                  </a:cubicBezTo>
                  <a:close/>
                  <a:moveTo>
                    <a:pt x="241" y="758"/>
                  </a:moveTo>
                  <a:cubicBezTo>
                    <a:pt x="235" y="751"/>
                    <a:pt x="227" y="742"/>
                    <a:pt x="225" y="732"/>
                  </a:cubicBezTo>
                  <a:cubicBezTo>
                    <a:pt x="226" y="732"/>
                    <a:pt x="231" y="730"/>
                    <a:pt x="232" y="732"/>
                  </a:cubicBezTo>
                  <a:cubicBezTo>
                    <a:pt x="235" y="738"/>
                    <a:pt x="239" y="751"/>
                    <a:pt x="241" y="758"/>
                  </a:cubicBezTo>
                  <a:close/>
                  <a:moveTo>
                    <a:pt x="232" y="721"/>
                  </a:moveTo>
                  <a:cubicBezTo>
                    <a:pt x="233" y="722"/>
                    <a:pt x="234" y="722"/>
                    <a:pt x="233" y="725"/>
                  </a:cubicBezTo>
                  <a:cubicBezTo>
                    <a:pt x="232" y="724"/>
                    <a:pt x="231" y="723"/>
                    <a:pt x="232" y="721"/>
                  </a:cubicBezTo>
                  <a:close/>
                  <a:moveTo>
                    <a:pt x="239" y="721"/>
                  </a:moveTo>
                  <a:cubicBezTo>
                    <a:pt x="236" y="719"/>
                    <a:pt x="233" y="716"/>
                    <a:pt x="229" y="718"/>
                  </a:cubicBezTo>
                  <a:cubicBezTo>
                    <a:pt x="228" y="714"/>
                    <a:pt x="226" y="711"/>
                    <a:pt x="222" y="711"/>
                  </a:cubicBezTo>
                  <a:cubicBezTo>
                    <a:pt x="222" y="710"/>
                    <a:pt x="222" y="708"/>
                    <a:pt x="221" y="708"/>
                  </a:cubicBezTo>
                  <a:cubicBezTo>
                    <a:pt x="227" y="710"/>
                    <a:pt x="239" y="714"/>
                    <a:pt x="239" y="721"/>
                  </a:cubicBezTo>
                  <a:close/>
                  <a:moveTo>
                    <a:pt x="222" y="749"/>
                  </a:moveTo>
                  <a:cubicBezTo>
                    <a:pt x="217" y="747"/>
                    <a:pt x="217" y="743"/>
                    <a:pt x="213" y="739"/>
                  </a:cubicBezTo>
                  <a:cubicBezTo>
                    <a:pt x="214" y="738"/>
                    <a:pt x="214" y="738"/>
                    <a:pt x="216" y="738"/>
                  </a:cubicBezTo>
                  <a:cubicBezTo>
                    <a:pt x="215" y="743"/>
                    <a:pt x="222" y="744"/>
                    <a:pt x="222" y="749"/>
                  </a:cubicBezTo>
                  <a:close/>
                  <a:moveTo>
                    <a:pt x="222" y="662"/>
                  </a:moveTo>
                  <a:cubicBezTo>
                    <a:pt x="220" y="661"/>
                    <a:pt x="219" y="658"/>
                    <a:pt x="219" y="654"/>
                  </a:cubicBezTo>
                  <a:cubicBezTo>
                    <a:pt x="221" y="657"/>
                    <a:pt x="222" y="659"/>
                    <a:pt x="222" y="662"/>
                  </a:cubicBezTo>
                  <a:close/>
                  <a:moveTo>
                    <a:pt x="218" y="718"/>
                  </a:moveTo>
                  <a:cubicBezTo>
                    <a:pt x="219" y="719"/>
                    <a:pt x="220" y="722"/>
                    <a:pt x="219" y="724"/>
                  </a:cubicBezTo>
                  <a:cubicBezTo>
                    <a:pt x="217" y="724"/>
                    <a:pt x="216" y="722"/>
                    <a:pt x="216" y="721"/>
                  </a:cubicBezTo>
                  <a:cubicBezTo>
                    <a:pt x="218" y="721"/>
                    <a:pt x="216" y="719"/>
                    <a:pt x="218" y="718"/>
                  </a:cubicBezTo>
                  <a:close/>
                  <a:moveTo>
                    <a:pt x="215" y="46"/>
                  </a:moveTo>
                  <a:cubicBezTo>
                    <a:pt x="212" y="41"/>
                    <a:pt x="210" y="32"/>
                    <a:pt x="208" y="27"/>
                  </a:cubicBezTo>
                  <a:cubicBezTo>
                    <a:pt x="209" y="24"/>
                    <a:pt x="210" y="26"/>
                    <a:pt x="213" y="25"/>
                  </a:cubicBezTo>
                  <a:cubicBezTo>
                    <a:pt x="216" y="33"/>
                    <a:pt x="216" y="37"/>
                    <a:pt x="218" y="45"/>
                  </a:cubicBezTo>
                  <a:cubicBezTo>
                    <a:pt x="217" y="45"/>
                    <a:pt x="217" y="47"/>
                    <a:pt x="215" y="46"/>
                  </a:cubicBezTo>
                  <a:close/>
                  <a:moveTo>
                    <a:pt x="218" y="157"/>
                  </a:moveTo>
                  <a:cubicBezTo>
                    <a:pt x="219" y="155"/>
                    <a:pt x="220" y="158"/>
                    <a:pt x="221" y="157"/>
                  </a:cubicBezTo>
                  <a:cubicBezTo>
                    <a:pt x="221" y="158"/>
                    <a:pt x="220" y="158"/>
                    <a:pt x="220" y="158"/>
                  </a:cubicBezTo>
                  <a:cubicBezTo>
                    <a:pt x="220" y="159"/>
                    <a:pt x="220" y="159"/>
                    <a:pt x="220" y="160"/>
                  </a:cubicBezTo>
                  <a:cubicBezTo>
                    <a:pt x="218" y="159"/>
                    <a:pt x="220" y="157"/>
                    <a:pt x="218" y="157"/>
                  </a:cubicBezTo>
                  <a:close/>
                  <a:moveTo>
                    <a:pt x="219" y="295"/>
                  </a:moveTo>
                  <a:cubicBezTo>
                    <a:pt x="219" y="293"/>
                    <a:pt x="219" y="291"/>
                    <a:pt x="219" y="290"/>
                  </a:cubicBezTo>
                  <a:cubicBezTo>
                    <a:pt x="219" y="290"/>
                    <a:pt x="220" y="290"/>
                    <a:pt x="221" y="290"/>
                  </a:cubicBezTo>
                  <a:cubicBezTo>
                    <a:pt x="219" y="291"/>
                    <a:pt x="221" y="295"/>
                    <a:pt x="219" y="295"/>
                  </a:cubicBezTo>
                  <a:close/>
                  <a:moveTo>
                    <a:pt x="220" y="285"/>
                  </a:moveTo>
                  <a:cubicBezTo>
                    <a:pt x="220" y="279"/>
                    <a:pt x="219" y="275"/>
                    <a:pt x="221" y="270"/>
                  </a:cubicBezTo>
                  <a:cubicBezTo>
                    <a:pt x="222" y="273"/>
                    <a:pt x="222" y="284"/>
                    <a:pt x="220" y="285"/>
                  </a:cubicBezTo>
                  <a:close/>
                  <a:moveTo>
                    <a:pt x="222" y="258"/>
                  </a:moveTo>
                  <a:cubicBezTo>
                    <a:pt x="219" y="254"/>
                    <a:pt x="222" y="251"/>
                    <a:pt x="221" y="247"/>
                  </a:cubicBezTo>
                  <a:cubicBezTo>
                    <a:pt x="223" y="249"/>
                    <a:pt x="221" y="255"/>
                    <a:pt x="222" y="258"/>
                  </a:cubicBezTo>
                  <a:close/>
                  <a:moveTo>
                    <a:pt x="222" y="126"/>
                  </a:moveTo>
                  <a:cubicBezTo>
                    <a:pt x="224" y="127"/>
                    <a:pt x="225" y="128"/>
                    <a:pt x="225" y="131"/>
                  </a:cubicBezTo>
                  <a:cubicBezTo>
                    <a:pt x="223" y="130"/>
                    <a:pt x="221" y="128"/>
                    <a:pt x="222" y="126"/>
                  </a:cubicBezTo>
                  <a:close/>
                  <a:moveTo>
                    <a:pt x="227" y="214"/>
                  </a:moveTo>
                  <a:cubicBezTo>
                    <a:pt x="225" y="211"/>
                    <a:pt x="226" y="199"/>
                    <a:pt x="226" y="193"/>
                  </a:cubicBezTo>
                  <a:cubicBezTo>
                    <a:pt x="229" y="199"/>
                    <a:pt x="226" y="205"/>
                    <a:pt x="227" y="214"/>
                  </a:cubicBezTo>
                  <a:close/>
                  <a:moveTo>
                    <a:pt x="228" y="181"/>
                  </a:moveTo>
                  <a:cubicBezTo>
                    <a:pt x="226" y="180"/>
                    <a:pt x="228" y="177"/>
                    <a:pt x="227" y="174"/>
                  </a:cubicBezTo>
                  <a:cubicBezTo>
                    <a:pt x="229" y="175"/>
                    <a:pt x="228" y="178"/>
                    <a:pt x="228" y="181"/>
                  </a:cubicBezTo>
                  <a:close/>
                  <a:moveTo>
                    <a:pt x="228" y="173"/>
                  </a:moveTo>
                  <a:cubicBezTo>
                    <a:pt x="226" y="172"/>
                    <a:pt x="228" y="170"/>
                    <a:pt x="228" y="169"/>
                  </a:cubicBezTo>
                  <a:cubicBezTo>
                    <a:pt x="229" y="169"/>
                    <a:pt x="228" y="172"/>
                    <a:pt x="228" y="173"/>
                  </a:cubicBezTo>
                  <a:close/>
                  <a:moveTo>
                    <a:pt x="229" y="155"/>
                  </a:moveTo>
                  <a:cubicBezTo>
                    <a:pt x="227" y="153"/>
                    <a:pt x="229" y="148"/>
                    <a:pt x="227" y="147"/>
                  </a:cubicBezTo>
                  <a:cubicBezTo>
                    <a:pt x="228" y="146"/>
                    <a:pt x="230" y="152"/>
                    <a:pt x="229" y="155"/>
                  </a:cubicBezTo>
                  <a:close/>
                  <a:moveTo>
                    <a:pt x="232" y="99"/>
                  </a:moveTo>
                  <a:cubicBezTo>
                    <a:pt x="231" y="93"/>
                    <a:pt x="231" y="89"/>
                    <a:pt x="232" y="82"/>
                  </a:cubicBezTo>
                  <a:cubicBezTo>
                    <a:pt x="234" y="88"/>
                    <a:pt x="232" y="93"/>
                    <a:pt x="232" y="99"/>
                  </a:cubicBezTo>
                  <a:close/>
                  <a:moveTo>
                    <a:pt x="234" y="68"/>
                  </a:moveTo>
                  <a:cubicBezTo>
                    <a:pt x="233" y="67"/>
                    <a:pt x="234" y="63"/>
                    <a:pt x="233" y="61"/>
                  </a:cubicBezTo>
                  <a:cubicBezTo>
                    <a:pt x="235" y="62"/>
                    <a:pt x="234" y="66"/>
                    <a:pt x="234" y="68"/>
                  </a:cubicBezTo>
                  <a:close/>
                  <a:moveTo>
                    <a:pt x="243" y="82"/>
                  </a:moveTo>
                  <a:cubicBezTo>
                    <a:pt x="241" y="81"/>
                    <a:pt x="240" y="84"/>
                    <a:pt x="239" y="82"/>
                  </a:cubicBezTo>
                  <a:cubicBezTo>
                    <a:pt x="237" y="80"/>
                    <a:pt x="239" y="75"/>
                    <a:pt x="238" y="73"/>
                  </a:cubicBezTo>
                  <a:cubicBezTo>
                    <a:pt x="238" y="72"/>
                    <a:pt x="239" y="72"/>
                    <a:pt x="239" y="72"/>
                  </a:cubicBezTo>
                  <a:cubicBezTo>
                    <a:pt x="246" y="86"/>
                    <a:pt x="253" y="104"/>
                    <a:pt x="260" y="119"/>
                  </a:cubicBezTo>
                  <a:cubicBezTo>
                    <a:pt x="251" y="110"/>
                    <a:pt x="248" y="95"/>
                    <a:pt x="243" y="82"/>
                  </a:cubicBezTo>
                  <a:close/>
                  <a:moveTo>
                    <a:pt x="264" y="134"/>
                  </a:moveTo>
                  <a:cubicBezTo>
                    <a:pt x="264" y="132"/>
                    <a:pt x="266" y="137"/>
                    <a:pt x="267" y="138"/>
                  </a:cubicBezTo>
                  <a:cubicBezTo>
                    <a:pt x="271" y="141"/>
                    <a:pt x="272" y="147"/>
                    <a:pt x="275" y="151"/>
                  </a:cubicBezTo>
                  <a:cubicBezTo>
                    <a:pt x="276" y="156"/>
                    <a:pt x="278" y="160"/>
                    <a:pt x="279" y="165"/>
                  </a:cubicBezTo>
                  <a:cubicBezTo>
                    <a:pt x="273" y="156"/>
                    <a:pt x="269" y="145"/>
                    <a:pt x="264" y="134"/>
                  </a:cubicBezTo>
                  <a:close/>
                  <a:moveTo>
                    <a:pt x="241" y="56"/>
                  </a:moveTo>
                  <a:cubicBezTo>
                    <a:pt x="242" y="53"/>
                    <a:pt x="239" y="53"/>
                    <a:pt x="240" y="49"/>
                  </a:cubicBezTo>
                  <a:cubicBezTo>
                    <a:pt x="257" y="84"/>
                    <a:pt x="270" y="125"/>
                    <a:pt x="287" y="161"/>
                  </a:cubicBezTo>
                  <a:cubicBezTo>
                    <a:pt x="284" y="157"/>
                    <a:pt x="282" y="152"/>
                    <a:pt x="279" y="147"/>
                  </a:cubicBezTo>
                  <a:cubicBezTo>
                    <a:pt x="264" y="119"/>
                    <a:pt x="257" y="85"/>
                    <a:pt x="241" y="56"/>
                  </a:cubicBezTo>
                  <a:close/>
                  <a:moveTo>
                    <a:pt x="287" y="162"/>
                  </a:moveTo>
                  <a:cubicBezTo>
                    <a:pt x="289" y="163"/>
                    <a:pt x="289" y="165"/>
                    <a:pt x="290" y="167"/>
                  </a:cubicBezTo>
                  <a:cubicBezTo>
                    <a:pt x="289" y="166"/>
                    <a:pt x="287" y="165"/>
                    <a:pt x="287" y="162"/>
                  </a:cubicBezTo>
                  <a:close/>
                  <a:moveTo>
                    <a:pt x="295" y="194"/>
                  </a:moveTo>
                  <a:cubicBezTo>
                    <a:pt x="294" y="194"/>
                    <a:pt x="295" y="191"/>
                    <a:pt x="295" y="190"/>
                  </a:cubicBezTo>
                  <a:cubicBezTo>
                    <a:pt x="295" y="191"/>
                    <a:pt x="295" y="191"/>
                    <a:pt x="296" y="191"/>
                  </a:cubicBezTo>
                  <a:cubicBezTo>
                    <a:pt x="297" y="193"/>
                    <a:pt x="296" y="193"/>
                    <a:pt x="295" y="194"/>
                  </a:cubicBezTo>
                  <a:close/>
                  <a:moveTo>
                    <a:pt x="302" y="209"/>
                  </a:moveTo>
                  <a:cubicBezTo>
                    <a:pt x="310" y="209"/>
                    <a:pt x="310" y="218"/>
                    <a:pt x="313" y="222"/>
                  </a:cubicBezTo>
                  <a:cubicBezTo>
                    <a:pt x="307" y="223"/>
                    <a:pt x="304" y="215"/>
                    <a:pt x="302" y="209"/>
                  </a:cubicBezTo>
                  <a:close/>
                  <a:moveTo>
                    <a:pt x="323" y="233"/>
                  </a:moveTo>
                  <a:cubicBezTo>
                    <a:pt x="325" y="231"/>
                    <a:pt x="326" y="234"/>
                    <a:pt x="327" y="235"/>
                  </a:cubicBezTo>
                  <a:cubicBezTo>
                    <a:pt x="326" y="236"/>
                    <a:pt x="325" y="233"/>
                    <a:pt x="323" y="233"/>
                  </a:cubicBezTo>
                  <a:close/>
                  <a:moveTo>
                    <a:pt x="381" y="294"/>
                  </a:moveTo>
                  <a:cubicBezTo>
                    <a:pt x="373" y="285"/>
                    <a:pt x="363" y="277"/>
                    <a:pt x="357" y="266"/>
                  </a:cubicBezTo>
                  <a:cubicBezTo>
                    <a:pt x="364" y="270"/>
                    <a:pt x="373" y="277"/>
                    <a:pt x="381" y="282"/>
                  </a:cubicBezTo>
                  <a:cubicBezTo>
                    <a:pt x="378" y="286"/>
                    <a:pt x="380" y="289"/>
                    <a:pt x="381" y="294"/>
                  </a:cubicBezTo>
                  <a:close/>
                  <a:moveTo>
                    <a:pt x="437" y="288"/>
                  </a:moveTo>
                  <a:cubicBezTo>
                    <a:pt x="434" y="292"/>
                    <a:pt x="427" y="293"/>
                    <a:pt x="428" y="298"/>
                  </a:cubicBezTo>
                  <a:cubicBezTo>
                    <a:pt x="426" y="298"/>
                    <a:pt x="425" y="297"/>
                    <a:pt x="424" y="295"/>
                  </a:cubicBezTo>
                  <a:cubicBezTo>
                    <a:pt x="427" y="292"/>
                    <a:pt x="429" y="286"/>
                    <a:pt x="437" y="288"/>
                  </a:cubicBezTo>
                  <a:close/>
                  <a:moveTo>
                    <a:pt x="438" y="304"/>
                  </a:moveTo>
                  <a:cubicBezTo>
                    <a:pt x="437" y="305"/>
                    <a:pt x="435" y="304"/>
                    <a:pt x="433" y="304"/>
                  </a:cubicBezTo>
                  <a:cubicBezTo>
                    <a:pt x="433" y="302"/>
                    <a:pt x="435" y="302"/>
                    <a:pt x="435" y="301"/>
                  </a:cubicBezTo>
                  <a:cubicBezTo>
                    <a:pt x="437" y="301"/>
                    <a:pt x="438" y="302"/>
                    <a:pt x="438" y="304"/>
                  </a:cubicBezTo>
                  <a:close/>
                  <a:moveTo>
                    <a:pt x="428" y="300"/>
                  </a:moveTo>
                  <a:cubicBezTo>
                    <a:pt x="429" y="298"/>
                    <a:pt x="431" y="297"/>
                    <a:pt x="432" y="296"/>
                  </a:cubicBezTo>
                  <a:cubicBezTo>
                    <a:pt x="433" y="297"/>
                    <a:pt x="431" y="300"/>
                    <a:pt x="428" y="300"/>
                  </a:cubicBezTo>
                  <a:close/>
                  <a:moveTo>
                    <a:pt x="423" y="289"/>
                  </a:moveTo>
                  <a:cubicBezTo>
                    <a:pt x="423" y="289"/>
                    <a:pt x="421" y="294"/>
                    <a:pt x="420" y="292"/>
                  </a:cubicBezTo>
                  <a:cubicBezTo>
                    <a:pt x="419" y="290"/>
                    <a:pt x="422" y="290"/>
                    <a:pt x="423" y="289"/>
                  </a:cubicBezTo>
                  <a:close/>
                  <a:moveTo>
                    <a:pt x="422" y="301"/>
                  </a:moveTo>
                  <a:cubicBezTo>
                    <a:pt x="419" y="304"/>
                    <a:pt x="415" y="306"/>
                    <a:pt x="413" y="309"/>
                  </a:cubicBezTo>
                  <a:cubicBezTo>
                    <a:pt x="412" y="306"/>
                    <a:pt x="417" y="300"/>
                    <a:pt x="422" y="301"/>
                  </a:cubicBezTo>
                  <a:close/>
                  <a:moveTo>
                    <a:pt x="412" y="281"/>
                  </a:moveTo>
                  <a:cubicBezTo>
                    <a:pt x="413" y="279"/>
                    <a:pt x="415" y="281"/>
                    <a:pt x="416" y="281"/>
                  </a:cubicBezTo>
                  <a:cubicBezTo>
                    <a:pt x="415" y="283"/>
                    <a:pt x="413" y="284"/>
                    <a:pt x="411" y="285"/>
                  </a:cubicBezTo>
                  <a:cubicBezTo>
                    <a:pt x="409" y="283"/>
                    <a:pt x="413" y="281"/>
                    <a:pt x="412" y="281"/>
                  </a:cubicBezTo>
                  <a:close/>
                  <a:moveTo>
                    <a:pt x="414" y="288"/>
                  </a:moveTo>
                  <a:cubicBezTo>
                    <a:pt x="414" y="290"/>
                    <a:pt x="413" y="291"/>
                    <a:pt x="411" y="290"/>
                  </a:cubicBezTo>
                  <a:cubicBezTo>
                    <a:pt x="410" y="288"/>
                    <a:pt x="413" y="289"/>
                    <a:pt x="413" y="287"/>
                  </a:cubicBezTo>
                  <a:cubicBezTo>
                    <a:pt x="413" y="287"/>
                    <a:pt x="414" y="288"/>
                    <a:pt x="414" y="288"/>
                  </a:cubicBezTo>
                  <a:close/>
                  <a:moveTo>
                    <a:pt x="407" y="287"/>
                  </a:moveTo>
                  <a:cubicBezTo>
                    <a:pt x="407" y="289"/>
                    <a:pt x="406" y="289"/>
                    <a:pt x="404" y="290"/>
                  </a:cubicBezTo>
                  <a:cubicBezTo>
                    <a:pt x="404" y="288"/>
                    <a:pt x="405" y="287"/>
                    <a:pt x="407" y="287"/>
                  </a:cubicBezTo>
                  <a:close/>
                  <a:moveTo>
                    <a:pt x="388" y="297"/>
                  </a:moveTo>
                  <a:cubicBezTo>
                    <a:pt x="385" y="295"/>
                    <a:pt x="387" y="293"/>
                    <a:pt x="386" y="291"/>
                  </a:cubicBezTo>
                  <a:cubicBezTo>
                    <a:pt x="387" y="290"/>
                    <a:pt x="387" y="291"/>
                    <a:pt x="389" y="291"/>
                  </a:cubicBezTo>
                  <a:cubicBezTo>
                    <a:pt x="389" y="293"/>
                    <a:pt x="387" y="294"/>
                    <a:pt x="388" y="297"/>
                  </a:cubicBezTo>
                  <a:close/>
                  <a:moveTo>
                    <a:pt x="393" y="311"/>
                  </a:moveTo>
                  <a:cubicBezTo>
                    <a:pt x="391" y="311"/>
                    <a:pt x="391" y="310"/>
                    <a:pt x="390" y="310"/>
                  </a:cubicBezTo>
                  <a:cubicBezTo>
                    <a:pt x="390" y="309"/>
                    <a:pt x="392" y="309"/>
                    <a:pt x="393" y="308"/>
                  </a:cubicBezTo>
                  <a:cubicBezTo>
                    <a:pt x="394" y="307"/>
                    <a:pt x="392" y="307"/>
                    <a:pt x="393" y="305"/>
                  </a:cubicBezTo>
                  <a:cubicBezTo>
                    <a:pt x="396" y="304"/>
                    <a:pt x="400" y="295"/>
                    <a:pt x="403" y="302"/>
                  </a:cubicBezTo>
                  <a:cubicBezTo>
                    <a:pt x="399" y="305"/>
                    <a:pt x="395" y="307"/>
                    <a:pt x="393" y="311"/>
                  </a:cubicBezTo>
                  <a:close/>
                  <a:moveTo>
                    <a:pt x="398" y="313"/>
                  </a:moveTo>
                  <a:cubicBezTo>
                    <a:pt x="404" y="309"/>
                    <a:pt x="408" y="299"/>
                    <a:pt x="415" y="298"/>
                  </a:cubicBezTo>
                  <a:cubicBezTo>
                    <a:pt x="412" y="304"/>
                    <a:pt x="406" y="308"/>
                    <a:pt x="403" y="315"/>
                  </a:cubicBezTo>
                  <a:cubicBezTo>
                    <a:pt x="401" y="314"/>
                    <a:pt x="399" y="314"/>
                    <a:pt x="398" y="313"/>
                  </a:cubicBezTo>
                  <a:close/>
                  <a:moveTo>
                    <a:pt x="408" y="317"/>
                  </a:moveTo>
                  <a:cubicBezTo>
                    <a:pt x="414" y="312"/>
                    <a:pt x="419" y="305"/>
                    <a:pt x="426" y="304"/>
                  </a:cubicBezTo>
                  <a:cubicBezTo>
                    <a:pt x="426" y="309"/>
                    <a:pt x="418" y="312"/>
                    <a:pt x="424" y="316"/>
                  </a:cubicBezTo>
                  <a:cubicBezTo>
                    <a:pt x="429" y="316"/>
                    <a:pt x="431" y="313"/>
                    <a:pt x="434" y="311"/>
                  </a:cubicBezTo>
                  <a:cubicBezTo>
                    <a:pt x="437" y="312"/>
                    <a:pt x="440" y="313"/>
                    <a:pt x="441" y="316"/>
                  </a:cubicBezTo>
                  <a:cubicBezTo>
                    <a:pt x="431" y="320"/>
                    <a:pt x="419" y="320"/>
                    <a:pt x="408" y="317"/>
                  </a:cubicBezTo>
                  <a:close/>
                  <a:moveTo>
                    <a:pt x="439" y="322"/>
                  </a:moveTo>
                  <a:cubicBezTo>
                    <a:pt x="442" y="321"/>
                    <a:pt x="447" y="319"/>
                    <a:pt x="449" y="322"/>
                  </a:cubicBezTo>
                  <a:cubicBezTo>
                    <a:pt x="447" y="325"/>
                    <a:pt x="441" y="325"/>
                    <a:pt x="439" y="322"/>
                  </a:cubicBezTo>
                  <a:close/>
                  <a:moveTo>
                    <a:pt x="439" y="296"/>
                  </a:moveTo>
                  <a:cubicBezTo>
                    <a:pt x="438" y="294"/>
                    <a:pt x="440" y="294"/>
                    <a:pt x="440" y="293"/>
                  </a:cubicBezTo>
                  <a:cubicBezTo>
                    <a:pt x="448" y="300"/>
                    <a:pt x="455" y="308"/>
                    <a:pt x="462" y="316"/>
                  </a:cubicBezTo>
                  <a:cubicBezTo>
                    <a:pt x="452" y="311"/>
                    <a:pt x="448" y="301"/>
                    <a:pt x="439" y="29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27" name="Freeform 13"/>
          <p:cNvSpPr/>
          <p:nvPr/>
        </p:nvSpPr>
        <p:spPr bwMode="auto">
          <a:xfrm>
            <a:off x="4883638" y="2178767"/>
            <a:ext cx="4909046" cy="1680730"/>
          </a:xfrm>
          <a:custGeom>
            <a:avLst/>
            <a:gdLst>
              <a:gd name="T0" fmla="*/ 2066 w 2093"/>
              <a:gd name="T1" fmla="*/ 14 h 717"/>
              <a:gd name="T2" fmla="*/ 2047 w 2093"/>
              <a:gd name="T3" fmla="*/ 40 h 717"/>
              <a:gd name="T4" fmla="*/ 2047 w 2093"/>
              <a:gd name="T5" fmla="*/ 334 h 717"/>
              <a:gd name="T6" fmla="*/ 2028 w 2093"/>
              <a:gd name="T7" fmla="*/ 666 h 717"/>
              <a:gd name="T8" fmla="*/ 1395 w 2093"/>
              <a:gd name="T9" fmla="*/ 674 h 717"/>
              <a:gd name="T10" fmla="*/ 920 w 2093"/>
              <a:gd name="T11" fmla="*/ 678 h 717"/>
              <a:gd name="T12" fmla="*/ 833 w 2093"/>
              <a:gd name="T13" fmla="*/ 678 h 717"/>
              <a:gd name="T14" fmla="*/ 777 w 2093"/>
              <a:gd name="T15" fmla="*/ 663 h 717"/>
              <a:gd name="T16" fmla="*/ 558 w 2093"/>
              <a:gd name="T17" fmla="*/ 670 h 717"/>
              <a:gd name="T18" fmla="*/ 513 w 2093"/>
              <a:gd name="T19" fmla="*/ 663 h 717"/>
              <a:gd name="T20" fmla="*/ 358 w 2093"/>
              <a:gd name="T21" fmla="*/ 674 h 717"/>
              <a:gd name="T22" fmla="*/ 230 w 2093"/>
              <a:gd name="T23" fmla="*/ 674 h 717"/>
              <a:gd name="T24" fmla="*/ 68 w 2093"/>
              <a:gd name="T25" fmla="*/ 614 h 717"/>
              <a:gd name="T26" fmla="*/ 52 w 2093"/>
              <a:gd name="T27" fmla="*/ 459 h 717"/>
              <a:gd name="T28" fmla="*/ 90 w 2093"/>
              <a:gd name="T29" fmla="*/ 52 h 717"/>
              <a:gd name="T30" fmla="*/ 305 w 2093"/>
              <a:gd name="T31" fmla="*/ 52 h 717"/>
              <a:gd name="T32" fmla="*/ 388 w 2093"/>
              <a:gd name="T33" fmla="*/ 44 h 717"/>
              <a:gd name="T34" fmla="*/ 1150 w 2093"/>
              <a:gd name="T35" fmla="*/ 52 h 717"/>
              <a:gd name="T36" fmla="*/ 1655 w 2093"/>
              <a:gd name="T37" fmla="*/ 36 h 717"/>
              <a:gd name="T38" fmla="*/ 1946 w 2093"/>
              <a:gd name="T39" fmla="*/ 55 h 717"/>
              <a:gd name="T40" fmla="*/ 1976 w 2093"/>
              <a:gd name="T41" fmla="*/ 33 h 717"/>
              <a:gd name="T42" fmla="*/ 1840 w 2093"/>
              <a:gd name="T43" fmla="*/ 21 h 717"/>
              <a:gd name="T44" fmla="*/ 1674 w 2093"/>
              <a:gd name="T45" fmla="*/ 10 h 717"/>
              <a:gd name="T46" fmla="*/ 1255 w 2093"/>
              <a:gd name="T47" fmla="*/ 33 h 717"/>
              <a:gd name="T48" fmla="*/ 1135 w 2093"/>
              <a:gd name="T49" fmla="*/ 25 h 717"/>
              <a:gd name="T50" fmla="*/ 603 w 2093"/>
              <a:gd name="T51" fmla="*/ 21 h 717"/>
              <a:gd name="T52" fmla="*/ 467 w 2093"/>
              <a:gd name="T53" fmla="*/ 25 h 717"/>
              <a:gd name="T54" fmla="*/ 369 w 2093"/>
              <a:gd name="T55" fmla="*/ 18 h 717"/>
              <a:gd name="T56" fmla="*/ 252 w 2093"/>
              <a:gd name="T57" fmla="*/ 29 h 717"/>
              <a:gd name="T58" fmla="*/ 41 w 2093"/>
              <a:gd name="T59" fmla="*/ 25 h 717"/>
              <a:gd name="T60" fmla="*/ 0 w 2093"/>
              <a:gd name="T61" fmla="*/ 36 h 717"/>
              <a:gd name="T62" fmla="*/ 49 w 2093"/>
              <a:gd name="T63" fmla="*/ 59 h 717"/>
              <a:gd name="T64" fmla="*/ 26 w 2093"/>
              <a:gd name="T65" fmla="*/ 587 h 717"/>
              <a:gd name="T66" fmla="*/ 34 w 2093"/>
              <a:gd name="T67" fmla="*/ 632 h 717"/>
              <a:gd name="T68" fmla="*/ 34 w 2093"/>
              <a:gd name="T69" fmla="*/ 715 h 717"/>
              <a:gd name="T70" fmla="*/ 233 w 2093"/>
              <a:gd name="T71" fmla="*/ 696 h 717"/>
              <a:gd name="T72" fmla="*/ 777 w 2093"/>
              <a:gd name="T73" fmla="*/ 685 h 717"/>
              <a:gd name="T74" fmla="*/ 976 w 2093"/>
              <a:gd name="T75" fmla="*/ 711 h 717"/>
              <a:gd name="T76" fmla="*/ 1361 w 2093"/>
              <a:gd name="T77" fmla="*/ 693 h 717"/>
              <a:gd name="T78" fmla="*/ 1482 w 2093"/>
              <a:gd name="T79" fmla="*/ 681 h 717"/>
              <a:gd name="T80" fmla="*/ 1844 w 2093"/>
              <a:gd name="T81" fmla="*/ 678 h 717"/>
              <a:gd name="T82" fmla="*/ 2070 w 2093"/>
              <a:gd name="T83" fmla="*/ 711 h 717"/>
              <a:gd name="T84" fmla="*/ 2089 w 2093"/>
              <a:gd name="T85" fmla="*/ 678 h 717"/>
              <a:gd name="T86" fmla="*/ 2070 w 2093"/>
              <a:gd name="T87" fmla="*/ 489 h 717"/>
              <a:gd name="T88" fmla="*/ 2062 w 2093"/>
              <a:gd name="T89" fmla="*/ 376 h 717"/>
              <a:gd name="T90" fmla="*/ 2074 w 2093"/>
              <a:gd name="T91" fmla="*/ 327 h 717"/>
              <a:gd name="T92" fmla="*/ 2070 w 2093"/>
              <a:gd name="T93" fmla="*/ 71 h 717"/>
              <a:gd name="T94" fmla="*/ 2093 w 2093"/>
              <a:gd name="T95" fmla="*/ 44 h 717"/>
              <a:gd name="T96" fmla="*/ 2066 w 2093"/>
              <a:gd name="T97" fmla="*/ 14 h 7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093" h="717">
                <a:moveTo>
                  <a:pt x="2066" y="14"/>
                </a:moveTo>
                <a:cubicBezTo>
                  <a:pt x="2055" y="25"/>
                  <a:pt x="2067" y="36"/>
                  <a:pt x="2047" y="40"/>
                </a:cubicBezTo>
                <a:cubicBezTo>
                  <a:pt x="2032" y="148"/>
                  <a:pt x="2053" y="222"/>
                  <a:pt x="2047" y="334"/>
                </a:cubicBezTo>
                <a:cubicBezTo>
                  <a:pt x="2041" y="447"/>
                  <a:pt x="2037" y="554"/>
                  <a:pt x="2028" y="666"/>
                </a:cubicBezTo>
                <a:cubicBezTo>
                  <a:pt x="1798" y="646"/>
                  <a:pt x="1614" y="658"/>
                  <a:pt x="1395" y="674"/>
                </a:cubicBezTo>
                <a:cubicBezTo>
                  <a:pt x="1234" y="685"/>
                  <a:pt x="1070" y="681"/>
                  <a:pt x="920" y="678"/>
                </a:cubicBezTo>
                <a:cubicBezTo>
                  <a:pt x="892" y="677"/>
                  <a:pt x="861" y="682"/>
                  <a:pt x="833" y="678"/>
                </a:cubicBezTo>
                <a:cubicBezTo>
                  <a:pt x="811" y="674"/>
                  <a:pt x="797" y="664"/>
                  <a:pt x="777" y="663"/>
                </a:cubicBezTo>
                <a:cubicBezTo>
                  <a:pt x="691" y="655"/>
                  <a:pt x="634" y="672"/>
                  <a:pt x="558" y="670"/>
                </a:cubicBezTo>
                <a:cubicBezTo>
                  <a:pt x="543" y="670"/>
                  <a:pt x="529" y="664"/>
                  <a:pt x="513" y="663"/>
                </a:cubicBezTo>
                <a:cubicBezTo>
                  <a:pt x="446" y="658"/>
                  <a:pt x="417" y="674"/>
                  <a:pt x="358" y="674"/>
                </a:cubicBezTo>
                <a:cubicBezTo>
                  <a:pt x="316" y="674"/>
                  <a:pt x="272" y="672"/>
                  <a:pt x="230" y="674"/>
                </a:cubicBezTo>
                <a:cubicBezTo>
                  <a:pt x="154" y="677"/>
                  <a:pt x="37" y="697"/>
                  <a:pt x="68" y="614"/>
                </a:cubicBezTo>
                <a:cubicBezTo>
                  <a:pt x="53" y="565"/>
                  <a:pt x="53" y="508"/>
                  <a:pt x="52" y="459"/>
                </a:cubicBezTo>
                <a:cubicBezTo>
                  <a:pt x="50" y="322"/>
                  <a:pt x="52" y="183"/>
                  <a:pt x="90" y="52"/>
                </a:cubicBezTo>
                <a:cubicBezTo>
                  <a:pt x="164" y="48"/>
                  <a:pt x="243" y="57"/>
                  <a:pt x="305" y="52"/>
                </a:cubicBezTo>
                <a:cubicBezTo>
                  <a:pt x="332" y="49"/>
                  <a:pt x="359" y="44"/>
                  <a:pt x="388" y="44"/>
                </a:cubicBezTo>
                <a:cubicBezTo>
                  <a:pt x="636" y="48"/>
                  <a:pt x="896" y="51"/>
                  <a:pt x="1150" y="52"/>
                </a:cubicBezTo>
                <a:cubicBezTo>
                  <a:pt x="1330" y="52"/>
                  <a:pt x="1495" y="40"/>
                  <a:pt x="1655" y="36"/>
                </a:cubicBezTo>
                <a:cubicBezTo>
                  <a:pt x="1756" y="34"/>
                  <a:pt x="1846" y="50"/>
                  <a:pt x="1946" y="55"/>
                </a:cubicBezTo>
                <a:cubicBezTo>
                  <a:pt x="1939" y="41"/>
                  <a:pt x="1974" y="50"/>
                  <a:pt x="1976" y="33"/>
                </a:cubicBezTo>
                <a:cubicBezTo>
                  <a:pt x="1940" y="0"/>
                  <a:pt x="1884" y="23"/>
                  <a:pt x="1840" y="21"/>
                </a:cubicBezTo>
                <a:cubicBezTo>
                  <a:pt x="1786" y="19"/>
                  <a:pt x="1731" y="10"/>
                  <a:pt x="1674" y="10"/>
                </a:cubicBezTo>
                <a:cubicBezTo>
                  <a:pt x="1539" y="10"/>
                  <a:pt x="1383" y="31"/>
                  <a:pt x="1255" y="33"/>
                </a:cubicBezTo>
                <a:cubicBezTo>
                  <a:pt x="1216" y="33"/>
                  <a:pt x="1175" y="25"/>
                  <a:pt x="1135" y="25"/>
                </a:cubicBezTo>
                <a:cubicBezTo>
                  <a:pt x="947" y="28"/>
                  <a:pt x="764" y="21"/>
                  <a:pt x="603" y="21"/>
                </a:cubicBezTo>
                <a:cubicBezTo>
                  <a:pt x="556" y="22"/>
                  <a:pt x="511" y="27"/>
                  <a:pt x="467" y="25"/>
                </a:cubicBezTo>
                <a:cubicBezTo>
                  <a:pt x="433" y="24"/>
                  <a:pt x="402" y="16"/>
                  <a:pt x="369" y="18"/>
                </a:cubicBezTo>
                <a:cubicBezTo>
                  <a:pt x="330" y="19"/>
                  <a:pt x="292" y="30"/>
                  <a:pt x="252" y="29"/>
                </a:cubicBezTo>
                <a:cubicBezTo>
                  <a:pt x="180" y="27"/>
                  <a:pt x="109" y="21"/>
                  <a:pt x="41" y="25"/>
                </a:cubicBezTo>
                <a:cubicBezTo>
                  <a:pt x="27" y="10"/>
                  <a:pt x="2" y="13"/>
                  <a:pt x="0" y="36"/>
                </a:cubicBezTo>
                <a:cubicBezTo>
                  <a:pt x="2" y="61"/>
                  <a:pt x="45" y="45"/>
                  <a:pt x="49" y="59"/>
                </a:cubicBezTo>
                <a:cubicBezTo>
                  <a:pt x="39" y="259"/>
                  <a:pt x="12" y="407"/>
                  <a:pt x="26" y="587"/>
                </a:cubicBezTo>
                <a:cubicBezTo>
                  <a:pt x="27" y="603"/>
                  <a:pt x="34" y="616"/>
                  <a:pt x="34" y="632"/>
                </a:cubicBezTo>
                <a:cubicBezTo>
                  <a:pt x="34" y="658"/>
                  <a:pt x="15" y="687"/>
                  <a:pt x="34" y="715"/>
                </a:cubicBezTo>
                <a:cubicBezTo>
                  <a:pt x="86" y="707"/>
                  <a:pt x="171" y="717"/>
                  <a:pt x="233" y="696"/>
                </a:cubicBezTo>
                <a:cubicBezTo>
                  <a:pt x="408" y="700"/>
                  <a:pt x="599" y="691"/>
                  <a:pt x="777" y="685"/>
                </a:cubicBezTo>
                <a:cubicBezTo>
                  <a:pt x="834" y="709"/>
                  <a:pt x="914" y="712"/>
                  <a:pt x="976" y="711"/>
                </a:cubicBezTo>
                <a:cubicBezTo>
                  <a:pt x="1105" y="710"/>
                  <a:pt x="1238" y="704"/>
                  <a:pt x="1361" y="693"/>
                </a:cubicBezTo>
                <a:cubicBezTo>
                  <a:pt x="1406" y="700"/>
                  <a:pt x="1454" y="697"/>
                  <a:pt x="1482" y="681"/>
                </a:cubicBezTo>
                <a:cubicBezTo>
                  <a:pt x="1586" y="689"/>
                  <a:pt x="1743" y="677"/>
                  <a:pt x="1844" y="678"/>
                </a:cubicBezTo>
                <a:cubicBezTo>
                  <a:pt x="1914" y="706"/>
                  <a:pt x="2004" y="671"/>
                  <a:pt x="2070" y="711"/>
                </a:cubicBezTo>
                <a:cubicBezTo>
                  <a:pt x="2079" y="697"/>
                  <a:pt x="2075" y="682"/>
                  <a:pt x="2089" y="678"/>
                </a:cubicBezTo>
                <a:cubicBezTo>
                  <a:pt x="2039" y="642"/>
                  <a:pt x="2067" y="567"/>
                  <a:pt x="2070" y="489"/>
                </a:cubicBezTo>
                <a:cubicBezTo>
                  <a:pt x="2072" y="448"/>
                  <a:pt x="2060" y="409"/>
                  <a:pt x="2062" y="376"/>
                </a:cubicBezTo>
                <a:cubicBezTo>
                  <a:pt x="2064" y="358"/>
                  <a:pt x="2073" y="342"/>
                  <a:pt x="2074" y="327"/>
                </a:cubicBezTo>
                <a:cubicBezTo>
                  <a:pt x="2080" y="241"/>
                  <a:pt x="2064" y="161"/>
                  <a:pt x="2070" y="71"/>
                </a:cubicBezTo>
                <a:cubicBezTo>
                  <a:pt x="2072" y="56"/>
                  <a:pt x="2093" y="61"/>
                  <a:pt x="2093" y="44"/>
                </a:cubicBezTo>
                <a:cubicBezTo>
                  <a:pt x="2081" y="36"/>
                  <a:pt x="2080" y="19"/>
                  <a:pt x="2066" y="14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8" name="Freeform 13"/>
          <p:cNvSpPr/>
          <p:nvPr/>
        </p:nvSpPr>
        <p:spPr bwMode="auto">
          <a:xfrm>
            <a:off x="4883638" y="4293894"/>
            <a:ext cx="4909046" cy="1680730"/>
          </a:xfrm>
          <a:custGeom>
            <a:avLst/>
            <a:gdLst>
              <a:gd name="T0" fmla="*/ 2066 w 2093"/>
              <a:gd name="T1" fmla="*/ 14 h 717"/>
              <a:gd name="T2" fmla="*/ 2047 w 2093"/>
              <a:gd name="T3" fmla="*/ 40 h 717"/>
              <a:gd name="T4" fmla="*/ 2047 w 2093"/>
              <a:gd name="T5" fmla="*/ 334 h 717"/>
              <a:gd name="T6" fmla="*/ 2028 w 2093"/>
              <a:gd name="T7" fmla="*/ 666 h 717"/>
              <a:gd name="T8" fmla="*/ 1395 w 2093"/>
              <a:gd name="T9" fmla="*/ 674 h 717"/>
              <a:gd name="T10" fmla="*/ 920 w 2093"/>
              <a:gd name="T11" fmla="*/ 678 h 717"/>
              <a:gd name="T12" fmla="*/ 833 w 2093"/>
              <a:gd name="T13" fmla="*/ 678 h 717"/>
              <a:gd name="T14" fmla="*/ 777 w 2093"/>
              <a:gd name="T15" fmla="*/ 663 h 717"/>
              <a:gd name="T16" fmla="*/ 558 w 2093"/>
              <a:gd name="T17" fmla="*/ 670 h 717"/>
              <a:gd name="T18" fmla="*/ 513 w 2093"/>
              <a:gd name="T19" fmla="*/ 663 h 717"/>
              <a:gd name="T20" fmla="*/ 358 w 2093"/>
              <a:gd name="T21" fmla="*/ 674 h 717"/>
              <a:gd name="T22" fmla="*/ 230 w 2093"/>
              <a:gd name="T23" fmla="*/ 674 h 717"/>
              <a:gd name="T24" fmla="*/ 68 w 2093"/>
              <a:gd name="T25" fmla="*/ 614 h 717"/>
              <a:gd name="T26" fmla="*/ 52 w 2093"/>
              <a:gd name="T27" fmla="*/ 459 h 717"/>
              <a:gd name="T28" fmla="*/ 90 w 2093"/>
              <a:gd name="T29" fmla="*/ 52 h 717"/>
              <a:gd name="T30" fmla="*/ 305 w 2093"/>
              <a:gd name="T31" fmla="*/ 52 h 717"/>
              <a:gd name="T32" fmla="*/ 388 w 2093"/>
              <a:gd name="T33" fmla="*/ 44 h 717"/>
              <a:gd name="T34" fmla="*/ 1150 w 2093"/>
              <a:gd name="T35" fmla="*/ 52 h 717"/>
              <a:gd name="T36" fmla="*/ 1655 w 2093"/>
              <a:gd name="T37" fmla="*/ 36 h 717"/>
              <a:gd name="T38" fmla="*/ 1946 w 2093"/>
              <a:gd name="T39" fmla="*/ 55 h 717"/>
              <a:gd name="T40" fmla="*/ 1976 w 2093"/>
              <a:gd name="T41" fmla="*/ 33 h 717"/>
              <a:gd name="T42" fmla="*/ 1840 w 2093"/>
              <a:gd name="T43" fmla="*/ 21 h 717"/>
              <a:gd name="T44" fmla="*/ 1674 w 2093"/>
              <a:gd name="T45" fmla="*/ 10 h 717"/>
              <a:gd name="T46" fmla="*/ 1255 w 2093"/>
              <a:gd name="T47" fmla="*/ 33 h 717"/>
              <a:gd name="T48" fmla="*/ 1135 w 2093"/>
              <a:gd name="T49" fmla="*/ 25 h 717"/>
              <a:gd name="T50" fmla="*/ 603 w 2093"/>
              <a:gd name="T51" fmla="*/ 21 h 717"/>
              <a:gd name="T52" fmla="*/ 467 w 2093"/>
              <a:gd name="T53" fmla="*/ 25 h 717"/>
              <a:gd name="T54" fmla="*/ 369 w 2093"/>
              <a:gd name="T55" fmla="*/ 18 h 717"/>
              <a:gd name="T56" fmla="*/ 252 w 2093"/>
              <a:gd name="T57" fmla="*/ 29 h 717"/>
              <a:gd name="T58" fmla="*/ 41 w 2093"/>
              <a:gd name="T59" fmla="*/ 25 h 717"/>
              <a:gd name="T60" fmla="*/ 0 w 2093"/>
              <a:gd name="T61" fmla="*/ 36 h 717"/>
              <a:gd name="T62" fmla="*/ 49 w 2093"/>
              <a:gd name="T63" fmla="*/ 59 h 717"/>
              <a:gd name="T64" fmla="*/ 26 w 2093"/>
              <a:gd name="T65" fmla="*/ 587 h 717"/>
              <a:gd name="T66" fmla="*/ 34 w 2093"/>
              <a:gd name="T67" fmla="*/ 632 h 717"/>
              <a:gd name="T68" fmla="*/ 34 w 2093"/>
              <a:gd name="T69" fmla="*/ 715 h 717"/>
              <a:gd name="T70" fmla="*/ 233 w 2093"/>
              <a:gd name="T71" fmla="*/ 696 h 717"/>
              <a:gd name="T72" fmla="*/ 777 w 2093"/>
              <a:gd name="T73" fmla="*/ 685 h 717"/>
              <a:gd name="T74" fmla="*/ 976 w 2093"/>
              <a:gd name="T75" fmla="*/ 711 h 717"/>
              <a:gd name="T76" fmla="*/ 1361 w 2093"/>
              <a:gd name="T77" fmla="*/ 693 h 717"/>
              <a:gd name="T78" fmla="*/ 1482 w 2093"/>
              <a:gd name="T79" fmla="*/ 681 h 717"/>
              <a:gd name="T80" fmla="*/ 1844 w 2093"/>
              <a:gd name="T81" fmla="*/ 678 h 717"/>
              <a:gd name="T82" fmla="*/ 2070 w 2093"/>
              <a:gd name="T83" fmla="*/ 711 h 717"/>
              <a:gd name="T84" fmla="*/ 2089 w 2093"/>
              <a:gd name="T85" fmla="*/ 678 h 717"/>
              <a:gd name="T86" fmla="*/ 2070 w 2093"/>
              <a:gd name="T87" fmla="*/ 489 h 717"/>
              <a:gd name="T88" fmla="*/ 2062 w 2093"/>
              <a:gd name="T89" fmla="*/ 376 h 717"/>
              <a:gd name="T90" fmla="*/ 2074 w 2093"/>
              <a:gd name="T91" fmla="*/ 327 h 717"/>
              <a:gd name="T92" fmla="*/ 2070 w 2093"/>
              <a:gd name="T93" fmla="*/ 71 h 717"/>
              <a:gd name="T94" fmla="*/ 2093 w 2093"/>
              <a:gd name="T95" fmla="*/ 44 h 717"/>
              <a:gd name="T96" fmla="*/ 2066 w 2093"/>
              <a:gd name="T97" fmla="*/ 14 h 7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093" h="717">
                <a:moveTo>
                  <a:pt x="2066" y="14"/>
                </a:moveTo>
                <a:cubicBezTo>
                  <a:pt x="2055" y="25"/>
                  <a:pt x="2067" y="36"/>
                  <a:pt x="2047" y="40"/>
                </a:cubicBezTo>
                <a:cubicBezTo>
                  <a:pt x="2032" y="148"/>
                  <a:pt x="2053" y="222"/>
                  <a:pt x="2047" y="334"/>
                </a:cubicBezTo>
                <a:cubicBezTo>
                  <a:pt x="2041" y="447"/>
                  <a:pt x="2037" y="554"/>
                  <a:pt x="2028" y="666"/>
                </a:cubicBezTo>
                <a:cubicBezTo>
                  <a:pt x="1798" y="646"/>
                  <a:pt x="1614" y="658"/>
                  <a:pt x="1395" y="674"/>
                </a:cubicBezTo>
                <a:cubicBezTo>
                  <a:pt x="1234" y="685"/>
                  <a:pt x="1070" y="681"/>
                  <a:pt x="920" y="678"/>
                </a:cubicBezTo>
                <a:cubicBezTo>
                  <a:pt x="892" y="677"/>
                  <a:pt x="861" y="682"/>
                  <a:pt x="833" y="678"/>
                </a:cubicBezTo>
                <a:cubicBezTo>
                  <a:pt x="811" y="674"/>
                  <a:pt x="797" y="664"/>
                  <a:pt x="777" y="663"/>
                </a:cubicBezTo>
                <a:cubicBezTo>
                  <a:pt x="691" y="655"/>
                  <a:pt x="634" y="672"/>
                  <a:pt x="558" y="670"/>
                </a:cubicBezTo>
                <a:cubicBezTo>
                  <a:pt x="543" y="670"/>
                  <a:pt x="529" y="664"/>
                  <a:pt x="513" y="663"/>
                </a:cubicBezTo>
                <a:cubicBezTo>
                  <a:pt x="446" y="658"/>
                  <a:pt x="417" y="674"/>
                  <a:pt x="358" y="674"/>
                </a:cubicBezTo>
                <a:cubicBezTo>
                  <a:pt x="316" y="674"/>
                  <a:pt x="272" y="672"/>
                  <a:pt x="230" y="674"/>
                </a:cubicBezTo>
                <a:cubicBezTo>
                  <a:pt x="154" y="677"/>
                  <a:pt x="37" y="697"/>
                  <a:pt x="68" y="614"/>
                </a:cubicBezTo>
                <a:cubicBezTo>
                  <a:pt x="53" y="565"/>
                  <a:pt x="53" y="508"/>
                  <a:pt x="52" y="459"/>
                </a:cubicBezTo>
                <a:cubicBezTo>
                  <a:pt x="50" y="322"/>
                  <a:pt x="52" y="183"/>
                  <a:pt x="90" y="52"/>
                </a:cubicBezTo>
                <a:cubicBezTo>
                  <a:pt x="164" y="48"/>
                  <a:pt x="243" y="57"/>
                  <a:pt x="305" y="52"/>
                </a:cubicBezTo>
                <a:cubicBezTo>
                  <a:pt x="332" y="49"/>
                  <a:pt x="359" y="44"/>
                  <a:pt x="388" y="44"/>
                </a:cubicBezTo>
                <a:cubicBezTo>
                  <a:pt x="636" y="48"/>
                  <a:pt x="896" y="51"/>
                  <a:pt x="1150" y="52"/>
                </a:cubicBezTo>
                <a:cubicBezTo>
                  <a:pt x="1330" y="52"/>
                  <a:pt x="1495" y="40"/>
                  <a:pt x="1655" y="36"/>
                </a:cubicBezTo>
                <a:cubicBezTo>
                  <a:pt x="1756" y="34"/>
                  <a:pt x="1846" y="50"/>
                  <a:pt x="1946" y="55"/>
                </a:cubicBezTo>
                <a:cubicBezTo>
                  <a:pt x="1939" y="41"/>
                  <a:pt x="1974" y="50"/>
                  <a:pt x="1976" y="33"/>
                </a:cubicBezTo>
                <a:cubicBezTo>
                  <a:pt x="1940" y="0"/>
                  <a:pt x="1884" y="23"/>
                  <a:pt x="1840" y="21"/>
                </a:cubicBezTo>
                <a:cubicBezTo>
                  <a:pt x="1786" y="19"/>
                  <a:pt x="1731" y="10"/>
                  <a:pt x="1674" y="10"/>
                </a:cubicBezTo>
                <a:cubicBezTo>
                  <a:pt x="1539" y="10"/>
                  <a:pt x="1383" y="31"/>
                  <a:pt x="1255" y="33"/>
                </a:cubicBezTo>
                <a:cubicBezTo>
                  <a:pt x="1216" y="33"/>
                  <a:pt x="1175" y="25"/>
                  <a:pt x="1135" y="25"/>
                </a:cubicBezTo>
                <a:cubicBezTo>
                  <a:pt x="947" y="28"/>
                  <a:pt x="764" y="21"/>
                  <a:pt x="603" y="21"/>
                </a:cubicBezTo>
                <a:cubicBezTo>
                  <a:pt x="556" y="22"/>
                  <a:pt x="511" y="27"/>
                  <a:pt x="467" y="25"/>
                </a:cubicBezTo>
                <a:cubicBezTo>
                  <a:pt x="433" y="24"/>
                  <a:pt x="402" y="16"/>
                  <a:pt x="369" y="18"/>
                </a:cubicBezTo>
                <a:cubicBezTo>
                  <a:pt x="330" y="19"/>
                  <a:pt x="292" y="30"/>
                  <a:pt x="252" y="29"/>
                </a:cubicBezTo>
                <a:cubicBezTo>
                  <a:pt x="180" y="27"/>
                  <a:pt x="109" y="21"/>
                  <a:pt x="41" y="25"/>
                </a:cubicBezTo>
                <a:cubicBezTo>
                  <a:pt x="27" y="10"/>
                  <a:pt x="2" y="13"/>
                  <a:pt x="0" y="36"/>
                </a:cubicBezTo>
                <a:cubicBezTo>
                  <a:pt x="2" y="61"/>
                  <a:pt x="45" y="45"/>
                  <a:pt x="49" y="59"/>
                </a:cubicBezTo>
                <a:cubicBezTo>
                  <a:pt x="39" y="259"/>
                  <a:pt x="12" y="407"/>
                  <a:pt x="26" y="587"/>
                </a:cubicBezTo>
                <a:cubicBezTo>
                  <a:pt x="27" y="603"/>
                  <a:pt x="34" y="616"/>
                  <a:pt x="34" y="632"/>
                </a:cubicBezTo>
                <a:cubicBezTo>
                  <a:pt x="34" y="658"/>
                  <a:pt x="15" y="687"/>
                  <a:pt x="34" y="715"/>
                </a:cubicBezTo>
                <a:cubicBezTo>
                  <a:pt x="86" y="707"/>
                  <a:pt x="171" y="717"/>
                  <a:pt x="233" y="696"/>
                </a:cubicBezTo>
                <a:cubicBezTo>
                  <a:pt x="408" y="700"/>
                  <a:pt x="599" y="691"/>
                  <a:pt x="777" y="685"/>
                </a:cubicBezTo>
                <a:cubicBezTo>
                  <a:pt x="834" y="709"/>
                  <a:pt x="914" y="712"/>
                  <a:pt x="976" y="711"/>
                </a:cubicBezTo>
                <a:cubicBezTo>
                  <a:pt x="1105" y="710"/>
                  <a:pt x="1238" y="704"/>
                  <a:pt x="1361" y="693"/>
                </a:cubicBezTo>
                <a:cubicBezTo>
                  <a:pt x="1406" y="700"/>
                  <a:pt x="1454" y="697"/>
                  <a:pt x="1482" y="681"/>
                </a:cubicBezTo>
                <a:cubicBezTo>
                  <a:pt x="1586" y="689"/>
                  <a:pt x="1743" y="677"/>
                  <a:pt x="1844" y="678"/>
                </a:cubicBezTo>
                <a:cubicBezTo>
                  <a:pt x="1914" y="706"/>
                  <a:pt x="2004" y="671"/>
                  <a:pt x="2070" y="711"/>
                </a:cubicBezTo>
                <a:cubicBezTo>
                  <a:pt x="2079" y="697"/>
                  <a:pt x="2075" y="682"/>
                  <a:pt x="2089" y="678"/>
                </a:cubicBezTo>
                <a:cubicBezTo>
                  <a:pt x="2039" y="642"/>
                  <a:pt x="2067" y="567"/>
                  <a:pt x="2070" y="489"/>
                </a:cubicBezTo>
                <a:cubicBezTo>
                  <a:pt x="2072" y="448"/>
                  <a:pt x="2060" y="409"/>
                  <a:pt x="2062" y="376"/>
                </a:cubicBezTo>
                <a:cubicBezTo>
                  <a:pt x="2064" y="358"/>
                  <a:pt x="2073" y="342"/>
                  <a:pt x="2074" y="327"/>
                </a:cubicBezTo>
                <a:cubicBezTo>
                  <a:pt x="2080" y="241"/>
                  <a:pt x="2064" y="161"/>
                  <a:pt x="2070" y="71"/>
                </a:cubicBezTo>
                <a:cubicBezTo>
                  <a:pt x="2072" y="56"/>
                  <a:pt x="2093" y="61"/>
                  <a:pt x="2093" y="44"/>
                </a:cubicBezTo>
                <a:cubicBezTo>
                  <a:pt x="2081" y="36"/>
                  <a:pt x="2080" y="19"/>
                  <a:pt x="2066" y="14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grpSp>
        <p:nvGrpSpPr>
          <p:cNvPr id="31" name="组合 30"/>
          <p:cNvGrpSpPr/>
          <p:nvPr/>
        </p:nvGrpSpPr>
        <p:grpSpPr>
          <a:xfrm>
            <a:off x="5678410" y="2489147"/>
            <a:ext cx="3521007" cy="1059971"/>
            <a:chOff x="8291426" y="2152368"/>
            <a:chExt cx="3521007" cy="1059971"/>
          </a:xfrm>
        </p:grpSpPr>
        <p:sp>
          <p:nvSpPr>
            <p:cNvPr id="32" name="矩形 31"/>
            <p:cNvSpPr/>
            <p:nvPr/>
          </p:nvSpPr>
          <p:spPr>
            <a:xfrm>
              <a:off x="8291427" y="2152368"/>
              <a:ext cx="1867371" cy="40011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r"/>
              <a:r>
                <a:rPr lang="en-US" altLang="zh-CN" sz="2000" dirty="0">
                  <a:solidFill>
                    <a:schemeClr val="accent1"/>
                  </a:solidFill>
                  <a:latin typeface="+mj-ea"/>
                  <a:ea typeface="+mj-ea"/>
                </a:rPr>
                <a:t>Lorem Ipsum </a:t>
              </a:r>
              <a:endParaRPr lang="zh-CN" altLang="en-US" sz="2000" dirty="0">
                <a:solidFill>
                  <a:schemeClr val="accent1"/>
                </a:solidFill>
                <a:latin typeface="+mj-ea"/>
                <a:ea typeface="+mj-ea"/>
              </a:endParaRPr>
            </a:p>
          </p:txBody>
        </p:sp>
        <p:sp>
          <p:nvSpPr>
            <p:cNvPr id="33" name="矩形 32"/>
            <p:cNvSpPr/>
            <p:nvPr/>
          </p:nvSpPr>
          <p:spPr>
            <a:xfrm>
              <a:off x="8291426" y="2552478"/>
              <a:ext cx="3521007" cy="65986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20000"/>
                </a:lnSpc>
              </a:pPr>
              <a:r>
                <a:rPr lang="en-US" altLang="zh-CN" sz="16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Lorem Ipsum is simply dummy text of the printing. </a:t>
              </a:r>
              <a:endParaRPr lang="zh-CN" altLang="en-US" sz="16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34" name="组合 33"/>
          <p:cNvGrpSpPr/>
          <p:nvPr/>
        </p:nvGrpSpPr>
        <p:grpSpPr>
          <a:xfrm>
            <a:off x="5678410" y="4604274"/>
            <a:ext cx="3521007" cy="1059971"/>
            <a:chOff x="8291426" y="2152368"/>
            <a:chExt cx="3521007" cy="1059971"/>
          </a:xfrm>
        </p:grpSpPr>
        <p:sp>
          <p:nvSpPr>
            <p:cNvPr id="35" name="矩形 34"/>
            <p:cNvSpPr/>
            <p:nvPr/>
          </p:nvSpPr>
          <p:spPr>
            <a:xfrm>
              <a:off x="8291427" y="2152368"/>
              <a:ext cx="1867371" cy="40011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r"/>
              <a:r>
                <a:rPr lang="en-US" altLang="zh-CN" sz="2000" dirty="0">
                  <a:solidFill>
                    <a:schemeClr val="accent1"/>
                  </a:solidFill>
                  <a:latin typeface="+mj-ea"/>
                  <a:ea typeface="+mj-ea"/>
                </a:rPr>
                <a:t>Lorem Ipsum </a:t>
              </a:r>
              <a:endParaRPr lang="zh-CN" altLang="en-US" sz="2000" dirty="0">
                <a:solidFill>
                  <a:schemeClr val="accent1"/>
                </a:solidFill>
                <a:latin typeface="+mj-ea"/>
                <a:ea typeface="+mj-ea"/>
              </a:endParaRPr>
            </a:p>
          </p:txBody>
        </p:sp>
        <p:sp>
          <p:nvSpPr>
            <p:cNvPr id="36" name="矩形 35"/>
            <p:cNvSpPr/>
            <p:nvPr/>
          </p:nvSpPr>
          <p:spPr>
            <a:xfrm>
              <a:off x="8291426" y="2552478"/>
              <a:ext cx="3521007" cy="65986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20000"/>
                </a:lnSpc>
              </a:pPr>
              <a:r>
                <a:rPr lang="en-US" altLang="zh-CN" sz="16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Lorem Ipsum is simply dummy text of the printing. </a:t>
              </a:r>
              <a:endParaRPr lang="zh-CN" altLang="en-US" sz="16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nodeType="withEffect">
                                  <p:stCondLst>
                                    <p:cond delay="21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nodeType="withEffect">
                                  <p:stCondLst>
                                    <p:cond delay="24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7" grpId="0"/>
      <p:bldP spid="27" grpId="0" animBg="1"/>
      <p:bldP spid="28" grpId="0" animBg="1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38" name="Freeform 1518"/>
          <p:cNvSpPr>
            <a:spLocks noEditPoints="1"/>
          </p:cNvSpPr>
          <p:nvPr/>
        </p:nvSpPr>
        <p:spPr bwMode="auto">
          <a:xfrm>
            <a:off x="5428527" y="2277038"/>
            <a:ext cx="1172900" cy="1396950"/>
          </a:xfrm>
          <a:custGeom>
            <a:avLst/>
            <a:gdLst>
              <a:gd name="T0" fmla="*/ 430 w 704"/>
              <a:gd name="T1" fmla="*/ 588 h 842"/>
              <a:gd name="T2" fmla="*/ 414 w 704"/>
              <a:gd name="T3" fmla="*/ 341 h 842"/>
              <a:gd name="T4" fmla="*/ 263 w 704"/>
              <a:gd name="T5" fmla="*/ 145 h 842"/>
              <a:gd name="T6" fmla="*/ 115 w 704"/>
              <a:gd name="T7" fmla="*/ 0 h 842"/>
              <a:gd name="T8" fmla="*/ 23 w 704"/>
              <a:gd name="T9" fmla="*/ 206 h 842"/>
              <a:gd name="T10" fmla="*/ 126 w 704"/>
              <a:gd name="T11" fmla="*/ 416 h 842"/>
              <a:gd name="T12" fmla="*/ 337 w 704"/>
              <a:gd name="T13" fmla="*/ 802 h 842"/>
              <a:gd name="T14" fmla="*/ 401 w 704"/>
              <a:gd name="T15" fmla="*/ 808 h 842"/>
              <a:gd name="T16" fmla="*/ 635 w 704"/>
              <a:gd name="T17" fmla="*/ 799 h 842"/>
              <a:gd name="T18" fmla="*/ 685 w 704"/>
              <a:gd name="T19" fmla="*/ 753 h 842"/>
              <a:gd name="T20" fmla="*/ 577 w 704"/>
              <a:gd name="T21" fmla="*/ 719 h 842"/>
              <a:gd name="T22" fmla="*/ 562 w 704"/>
              <a:gd name="T23" fmla="*/ 714 h 842"/>
              <a:gd name="T24" fmla="*/ 517 w 704"/>
              <a:gd name="T25" fmla="*/ 684 h 842"/>
              <a:gd name="T26" fmla="*/ 527 w 704"/>
              <a:gd name="T27" fmla="*/ 680 h 842"/>
              <a:gd name="T28" fmla="*/ 509 w 704"/>
              <a:gd name="T29" fmla="*/ 668 h 842"/>
              <a:gd name="T30" fmla="*/ 502 w 704"/>
              <a:gd name="T31" fmla="*/ 684 h 842"/>
              <a:gd name="T32" fmla="*/ 457 w 704"/>
              <a:gd name="T33" fmla="*/ 629 h 842"/>
              <a:gd name="T34" fmla="*/ 347 w 704"/>
              <a:gd name="T35" fmla="*/ 563 h 842"/>
              <a:gd name="T36" fmla="*/ 355 w 704"/>
              <a:gd name="T37" fmla="*/ 576 h 842"/>
              <a:gd name="T38" fmla="*/ 364 w 704"/>
              <a:gd name="T39" fmla="*/ 557 h 842"/>
              <a:gd name="T40" fmla="*/ 309 w 704"/>
              <a:gd name="T41" fmla="*/ 521 h 842"/>
              <a:gd name="T42" fmla="*/ 344 w 704"/>
              <a:gd name="T43" fmla="*/ 524 h 842"/>
              <a:gd name="T44" fmla="*/ 340 w 704"/>
              <a:gd name="T45" fmla="*/ 510 h 842"/>
              <a:gd name="T46" fmla="*/ 305 w 704"/>
              <a:gd name="T47" fmla="*/ 490 h 842"/>
              <a:gd name="T48" fmla="*/ 319 w 704"/>
              <a:gd name="T49" fmla="*/ 468 h 842"/>
              <a:gd name="T50" fmla="*/ 311 w 704"/>
              <a:gd name="T51" fmla="*/ 450 h 842"/>
              <a:gd name="T52" fmla="*/ 254 w 704"/>
              <a:gd name="T53" fmla="*/ 373 h 842"/>
              <a:gd name="T54" fmla="*/ 242 w 704"/>
              <a:gd name="T55" fmla="*/ 395 h 842"/>
              <a:gd name="T56" fmla="*/ 202 w 704"/>
              <a:gd name="T57" fmla="*/ 330 h 842"/>
              <a:gd name="T58" fmla="*/ 271 w 704"/>
              <a:gd name="T59" fmla="*/ 320 h 842"/>
              <a:gd name="T60" fmla="*/ 368 w 704"/>
              <a:gd name="T61" fmla="*/ 342 h 842"/>
              <a:gd name="T62" fmla="*/ 373 w 704"/>
              <a:gd name="T63" fmla="*/ 337 h 842"/>
              <a:gd name="T64" fmla="*/ 311 w 704"/>
              <a:gd name="T65" fmla="*/ 261 h 842"/>
              <a:gd name="T66" fmla="*/ 404 w 704"/>
              <a:gd name="T67" fmla="*/ 311 h 842"/>
              <a:gd name="T68" fmla="*/ 393 w 704"/>
              <a:gd name="T69" fmla="*/ 298 h 842"/>
              <a:gd name="T70" fmla="*/ 344 w 704"/>
              <a:gd name="T71" fmla="*/ 254 h 842"/>
              <a:gd name="T72" fmla="*/ 228 w 704"/>
              <a:gd name="T73" fmla="*/ 184 h 842"/>
              <a:gd name="T74" fmla="*/ 282 w 704"/>
              <a:gd name="T75" fmla="*/ 185 h 842"/>
              <a:gd name="T76" fmla="*/ 229 w 704"/>
              <a:gd name="T77" fmla="*/ 159 h 842"/>
              <a:gd name="T78" fmla="*/ 261 w 704"/>
              <a:gd name="T79" fmla="*/ 160 h 842"/>
              <a:gd name="T80" fmla="*/ 145 w 704"/>
              <a:gd name="T81" fmla="*/ 71 h 842"/>
              <a:gd name="T82" fmla="*/ 230 w 704"/>
              <a:gd name="T83" fmla="*/ 119 h 842"/>
              <a:gd name="T84" fmla="*/ 154 w 704"/>
              <a:gd name="T85" fmla="*/ 44 h 842"/>
              <a:gd name="T86" fmla="*/ 129 w 704"/>
              <a:gd name="T87" fmla="*/ 29 h 842"/>
              <a:gd name="T88" fmla="*/ 179 w 704"/>
              <a:gd name="T89" fmla="*/ 87 h 842"/>
              <a:gd name="T90" fmla="*/ 141 w 704"/>
              <a:gd name="T91" fmla="*/ 46 h 842"/>
              <a:gd name="T92" fmla="*/ 64 w 704"/>
              <a:gd name="T93" fmla="*/ 376 h 842"/>
              <a:gd name="T94" fmla="*/ 65 w 704"/>
              <a:gd name="T95" fmla="*/ 367 h 842"/>
              <a:gd name="T96" fmla="*/ 153 w 704"/>
              <a:gd name="T97" fmla="*/ 492 h 842"/>
              <a:gd name="T98" fmla="*/ 111 w 704"/>
              <a:gd name="T99" fmla="*/ 350 h 842"/>
              <a:gd name="T100" fmla="*/ 61 w 704"/>
              <a:gd name="T101" fmla="*/ 105 h 842"/>
              <a:gd name="T102" fmla="*/ 210 w 704"/>
              <a:gd name="T103" fmla="*/ 394 h 842"/>
              <a:gd name="T104" fmla="*/ 447 w 704"/>
              <a:gd name="T105" fmla="*/ 752 h 842"/>
              <a:gd name="T106" fmla="*/ 364 w 704"/>
              <a:gd name="T107" fmla="*/ 781 h 842"/>
              <a:gd name="T108" fmla="*/ 461 w 704"/>
              <a:gd name="T109" fmla="*/ 778 h 842"/>
              <a:gd name="T110" fmla="*/ 470 w 704"/>
              <a:gd name="T111" fmla="*/ 755 h 842"/>
              <a:gd name="T112" fmla="*/ 605 w 704"/>
              <a:gd name="T113" fmla="*/ 789 h 842"/>
              <a:gd name="T114" fmla="*/ 542 w 704"/>
              <a:gd name="T115" fmla="*/ 756 h 842"/>
              <a:gd name="T116" fmla="*/ 591 w 704"/>
              <a:gd name="T117" fmla="*/ 748 h 8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704" h="842">
                <a:moveTo>
                  <a:pt x="685" y="753"/>
                </a:moveTo>
                <a:cubicBezTo>
                  <a:pt x="662" y="746"/>
                  <a:pt x="646" y="736"/>
                  <a:pt x="627" y="726"/>
                </a:cubicBezTo>
                <a:cubicBezTo>
                  <a:pt x="614" y="720"/>
                  <a:pt x="601" y="716"/>
                  <a:pt x="588" y="708"/>
                </a:cubicBezTo>
                <a:cubicBezTo>
                  <a:pt x="568" y="697"/>
                  <a:pt x="552" y="684"/>
                  <a:pt x="533" y="676"/>
                </a:cubicBezTo>
                <a:cubicBezTo>
                  <a:pt x="525" y="672"/>
                  <a:pt x="521" y="664"/>
                  <a:pt x="513" y="658"/>
                </a:cubicBezTo>
                <a:cubicBezTo>
                  <a:pt x="485" y="637"/>
                  <a:pt x="451" y="614"/>
                  <a:pt x="430" y="593"/>
                </a:cubicBezTo>
                <a:cubicBezTo>
                  <a:pt x="428" y="591"/>
                  <a:pt x="432" y="589"/>
                  <a:pt x="430" y="588"/>
                </a:cubicBezTo>
                <a:cubicBezTo>
                  <a:pt x="428" y="589"/>
                  <a:pt x="424" y="587"/>
                  <a:pt x="421" y="584"/>
                </a:cubicBezTo>
                <a:cubicBezTo>
                  <a:pt x="388" y="549"/>
                  <a:pt x="371" y="522"/>
                  <a:pt x="343" y="488"/>
                </a:cubicBezTo>
                <a:cubicBezTo>
                  <a:pt x="328" y="461"/>
                  <a:pt x="315" y="436"/>
                  <a:pt x="301" y="408"/>
                </a:cubicBezTo>
                <a:cubicBezTo>
                  <a:pt x="305" y="401"/>
                  <a:pt x="299" y="396"/>
                  <a:pt x="299" y="390"/>
                </a:cubicBezTo>
                <a:cubicBezTo>
                  <a:pt x="301" y="389"/>
                  <a:pt x="304" y="386"/>
                  <a:pt x="304" y="383"/>
                </a:cubicBezTo>
                <a:cubicBezTo>
                  <a:pt x="304" y="380"/>
                  <a:pt x="295" y="378"/>
                  <a:pt x="296" y="374"/>
                </a:cubicBezTo>
                <a:cubicBezTo>
                  <a:pt x="335" y="361"/>
                  <a:pt x="375" y="350"/>
                  <a:pt x="414" y="341"/>
                </a:cubicBezTo>
                <a:cubicBezTo>
                  <a:pt x="416" y="339"/>
                  <a:pt x="418" y="336"/>
                  <a:pt x="420" y="333"/>
                </a:cubicBezTo>
                <a:cubicBezTo>
                  <a:pt x="426" y="337"/>
                  <a:pt x="430" y="330"/>
                  <a:pt x="435" y="327"/>
                </a:cubicBezTo>
                <a:cubicBezTo>
                  <a:pt x="433" y="325"/>
                  <a:pt x="431" y="322"/>
                  <a:pt x="432" y="319"/>
                </a:cubicBezTo>
                <a:cubicBezTo>
                  <a:pt x="394" y="292"/>
                  <a:pt x="365" y="259"/>
                  <a:pt x="324" y="222"/>
                </a:cubicBezTo>
                <a:cubicBezTo>
                  <a:pt x="327" y="220"/>
                  <a:pt x="324" y="218"/>
                  <a:pt x="325" y="216"/>
                </a:cubicBezTo>
                <a:cubicBezTo>
                  <a:pt x="314" y="210"/>
                  <a:pt x="307" y="200"/>
                  <a:pt x="298" y="197"/>
                </a:cubicBezTo>
                <a:cubicBezTo>
                  <a:pt x="291" y="173"/>
                  <a:pt x="270" y="166"/>
                  <a:pt x="263" y="145"/>
                </a:cubicBezTo>
                <a:cubicBezTo>
                  <a:pt x="252" y="140"/>
                  <a:pt x="251" y="119"/>
                  <a:pt x="239" y="115"/>
                </a:cubicBezTo>
                <a:cubicBezTo>
                  <a:pt x="239" y="109"/>
                  <a:pt x="238" y="103"/>
                  <a:pt x="231" y="99"/>
                </a:cubicBezTo>
                <a:cubicBezTo>
                  <a:pt x="242" y="92"/>
                  <a:pt x="217" y="85"/>
                  <a:pt x="220" y="76"/>
                </a:cubicBezTo>
                <a:cubicBezTo>
                  <a:pt x="223" y="72"/>
                  <a:pt x="227" y="74"/>
                  <a:pt x="229" y="68"/>
                </a:cubicBezTo>
                <a:cubicBezTo>
                  <a:pt x="226" y="67"/>
                  <a:pt x="223" y="65"/>
                  <a:pt x="227" y="62"/>
                </a:cubicBezTo>
                <a:cubicBezTo>
                  <a:pt x="192" y="47"/>
                  <a:pt x="150" y="29"/>
                  <a:pt x="118" y="9"/>
                </a:cubicBezTo>
                <a:cubicBezTo>
                  <a:pt x="116" y="6"/>
                  <a:pt x="119" y="2"/>
                  <a:pt x="115" y="0"/>
                </a:cubicBezTo>
                <a:cubicBezTo>
                  <a:pt x="98" y="6"/>
                  <a:pt x="98" y="30"/>
                  <a:pt x="86" y="44"/>
                </a:cubicBezTo>
                <a:cubicBezTo>
                  <a:pt x="84" y="46"/>
                  <a:pt x="80" y="46"/>
                  <a:pt x="79" y="49"/>
                </a:cubicBezTo>
                <a:cubicBezTo>
                  <a:pt x="72" y="59"/>
                  <a:pt x="71" y="71"/>
                  <a:pt x="67" y="80"/>
                </a:cubicBezTo>
                <a:cubicBezTo>
                  <a:pt x="62" y="89"/>
                  <a:pt x="53" y="96"/>
                  <a:pt x="49" y="106"/>
                </a:cubicBezTo>
                <a:cubicBezTo>
                  <a:pt x="44" y="119"/>
                  <a:pt x="42" y="138"/>
                  <a:pt x="40" y="148"/>
                </a:cubicBezTo>
                <a:cubicBezTo>
                  <a:pt x="37" y="161"/>
                  <a:pt x="29" y="170"/>
                  <a:pt x="25" y="182"/>
                </a:cubicBezTo>
                <a:cubicBezTo>
                  <a:pt x="23" y="189"/>
                  <a:pt x="25" y="199"/>
                  <a:pt x="23" y="206"/>
                </a:cubicBezTo>
                <a:cubicBezTo>
                  <a:pt x="20" y="222"/>
                  <a:pt x="13" y="236"/>
                  <a:pt x="13" y="251"/>
                </a:cubicBezTo>
                <a:cubicBezTo>
                  <a:pt x="2" y="284"/>
                  <a:pt x="7" y="315"/>
                  <a:pt x="0" y="347"/>
                </a:cubicBezTo>
                <a:cubicBezTo>
                  <a:pt x="4" y="351"/>
                  <a:pt x="1" y="360"/>
                  <a:pt x="3" y="367"/>
                </a:cubicBezTo>
                <a:cubicBezTo>
                  <a:pt x="1" y="369"/>
                  <a:pt x="0" y="371"/>
                  <a:pt x="0" y="373"/>
                </a:cubicBezTo>
                <a:cubicBezTo>
                  <a:pt x="6" y="378"/>
                  <a:pt x="10" y="377"/>
                  <a:pt x="11" y="382"/>
                </a:cubicBezTo>
                <a:cubicBezTo>
                  <a:pt x="37" y="384"/>
                  <a:pt x="83" y="410"/>
                  <a:pt x="104" y="424"/>
                </a:cubicBezTo>
                <a:cubicBezTo>
                  <a:pt x="111" y="422"/>
                  <a:pt x="118" y="416"/>
                  <a:pt x="126" y="416"/>
                </a:cubicBezTo>
                <a:cubicBezTo>
                  <a:pt x="133" y="449"/>
                  <a:pt x="140" y="477"/>
                  <a:pt x="154" y="510"/>
                </a:cubicBezTo>
                <a:cubicBezTo>
                  <a:pt x="163" y="564"/>
                  <a:pt x="184" y="616"/>
                  <a:pt x="218" y="666"/>
                </a:cubicBezTo>
                <a:cubicBezTo>
                  <a:pt x="218" y="670"/>
                  <a:pt x="222" y="673"/>
                  <a:pt x="222" y="677"/>
                </a:cubicBezTo>
                <a:cubicBezTo>
                  <a:pt x="244" y="701"/>
                  <a:pt x="261" y="735"/>
                  <a:pt x="283" y="759"/>
                </a:cubicBezTo>
                <a:cubicBezTo>
                  <a:pt x="290" y="767"/>
                  <a:pt x="299" y="772"/>
                  <a:pt x="305" y="780"/>
                </a:cubicBezTo>
                <a:cubicBezTo>
                  <a:pt x="309" y="785"/>
                  <a:pt x="308" y="789"/>
                  <a:pt x="313" y="793"/>
                </a:cubicBezTo>
                <a:cubicBezTo>
                  <a:pt x="320" y="798"/>
                  <a:pt x="330" y="798"/>
                  <a:pt x="337" y="802"/>
                </a:cubicBezTo>
                <a:cubicBezTo>
                  <a:pt x="348" y="807"/>
                  <a:pt x="358" y="814"/>
                  <a:pt x="369" y="818"/>
                </a:cubicBezTo>
                <a:cubicBezTo>
                  <a:pt x="372" y="819"/>
                  <a:pt x="375" y="818"/>
                  <a:pt x="378" y="819"/>
                </a:cubicBezTo>
                <a:cubicBezTo>
                  <a:pt x="395" y="826"/>
                  <a:pt x="410" y="842"/>
                  <a:pt x="429" y="837"/>
                </a:cubicBezTo>
                <a:cubicBezTo>
                  <a:pt x="426" y="831"/>
                  <a:pt x="423" y="831"/>
                  <a:pt x="420" y="825"/>
                </a:cubicBezTo>
                <a:cubicBezTo>
                  <a:pt x="406" y="831"/>
                  <a:pt x="394" y="817"/>
                  <a:pt x="378" y="810"/>
                </a:cubicBezTo>
                <a:cubicBezTo>
                  <a:pt x="361" y="803"/>
                  <a:pt x="335" y="801"/>
                  <a:pt x="328" y="784"/>
                </a:cubicBezTo>
                <a:cubicBezTo>
                  <a:pt x="350" y="774"/>
                  <a:pt x="375" y="799"/>
                  <a:pt x="401" y="808"/>
                </a:cubicBezTo>
                <a:cubicBezTo>
                  <a:pt x="414" y="813"/>
                  <a:pt x="428" y="814"/>
                  <a:pt x="438" y="823"/>
                </a:cubicBezTo>
                <a:cubicBezTo>
                  <a:pt x="436" y="827"/>
                  <a:pt x="429" y="825"/>
                  <a:pt x="430" y="831"/>
                </a:cubicBezTo>
                <a:cubicBezTo>
                  <a:pt x="445" y="838"/>
                  <a:pt x="465" y="825"/>
                  <a:pt x="483" y="828"/>
                </a:cubicBezTo>
                <a:cubicBezTo>
                  <a:pt x="503" y="822"/>
                  <a:pt x="524" y="817"/>
                  <a:pt x="544" y="814"/>
                </a:cubicBezTo>
                <a:cubicBezTo>
                  <a:pt x="549" y="819"/>
                  <a:pt x="552" y="816"/>
                  <a:pt x="556" y="817"/>
                </a:cubicBezTo>
                <a:cubicBezTo>
                  <a:pt x="578" y="805"/>
                  <a:pt x="601" y="805"/>
                  <a:pt x="623" y="795"/>
                </a:cubicBezTo>
                <a:cubicBezTo>
                  <a:pt x="627" y="799"/>
                  <a:pt x="631" y="797"/>
                  <a:pt x="635" y="799"/>
                </a:cubicBezTo>
                <a:cubicBezTo>
                  <a:pt x="636" y="796"/>
                  <a:pt x="638" y="793"/>
                  <a:pt x="640" y="791"/>
                </a:cubicBezTo>
                <a:cubicBezTo>
                  <a:pt x="654" y="793"/>
                  <a:pt x="666" y="790"/>
                  <a:pt x="678" y="784"/>
                </a:cubicBezTo>
                <a:cubicBezTo>
                  <a:pt x="681" y="779"/>
                  <a:pt x="672" y="777"/>
                  <a:pt x="675" y="773"/>
                </a:cubicBezTo>
                <a:cubicBezTo>
                  <a:pt x="679" y="772"/>
                  <a:pt x="683" y="775"/>
                  <a:pt x="686" y="770"/>
                </a:cubicBezTo>
                <a:cubicBezTo>
                  <a:pt x="688" y="768"/>
                  <a:pt x="682" y="766"/>
                  <a:pt x="686" y="763"/>
                </a:cubicBezTo>
                <a:cubicBezTo>
                  <a:pt x="692" y="764"/>
                  <a:pt x="702" y="764"/>
                  <a:pt x="704" y="761"/>
                </a:cubicBezTo>
                <a:cubicBezTo>
                  <a:pt x="703" y="752"/>
                  <a:pt x="690" y="754"/>
                  <a:pt x="685" y="753"/>
                </a:cubicBezTo>
                <a:close/>
                <a:moveTo>
                  <a:pt x="585" y="715"/>
                </a:moveTo>
                <a:cubicBezTo>
                  <a:pt x="608" y="731"/>
                  <a:pt x="621" y="733"/>
                  <a:pt x="641" y="747"/>
                </a:cubicBezTo>
                <a:cubicBezTo>
                  <a:pt x="627" y="746"/>
                  <a:pt x="617" y="740"/>
                  <a:pt x="609" y="734"/>
                </a:cubicBezTo>
                <a:cubicBezTo>
                  <a:pt x="608" y="734"/>
                  <a:pt x="606" y="735"/>
                  <a:pt x="604" y="736"/>
                </a:cubicBezTo>
                <a:cubicBezTo>
                  <a:pt x="602" y="728"/>
                  <a:pt x="585" y="728"/>
                  <a:pt x="576" y="722"/>
                </a:cubicBezTo>
                <a:cubicBezTo>
                  <a:pt x="580" y="716"/>
                  <a:pt x="584" y="723"/>
                  <a:pt x="585" y="715"/>
                </a:cubicBezTo>
                <a:close/>
                <a:moveTo>
                  <a:pt x="577" y="719"/>
                </a:moveTo>
                <a:cubicBezTo>
                  <a:pt x="574" y="721"/>
                  <a:pt x="571" y="720"/>
                  <a:pt x="568" y="718"/>
                </a:cubicBezTo>
                <a:cubicBezTo>
                  <a:pt x="569" y="717"/>
                  <a:pt x="569" y="715"/>
                  <a:pt x="570" y="714"/>
                </a:cubicBezTo>
                <a:cubicBezTo>
                  <a:pt x="573" y="717"/>
                  <a:pt x="576" y="715"/>
                  <a:pt x="577" y="719"/>
                </a:cubicBezTo>
                <a:close/>
                <a:moveTo>
                  <a:pt x="570" y="707"/>
                </a:moveTo>
                <a:cubicBezTo>
                  <a:pt x="559" y="711"/>
                  <a:pt x="549" y="699"/>
                  <a:pt x="540" y="690"/>
                </a:cubicBezTo>
                <a:cubicBezTo>
                  <a:pt x="545" y="689"/>
                  <a:pt x="561" y="704"/>
                  <a:pt x="570" y="707"/>
                </a:cubicBezTo>
                <a:close/>
                <a:moveTo>
                  <a:pt x="562" y="714"/>
                </a:moveTo>
                <a:cubicBezTo>
                  <a:pt x="558" y="714"/>
                  <a:pt x="551" y="711"/>
                  <a:pt x="548" y="707"/>
                </a:cubicBezTo>
                <a:cubicBezTo>
                  <a:pt x="553" y="706"/>
                  <a:pt x="560" y="711"/>
                  <a:pt x="562" y="714"/>
                </a:cubicBezTo>
                <a:close/>
                <a:moveTo>
                  <a:pt x="544" y="706"/>
                </a:moveTo>
                <a:cubicBezTo>
                  <a:pt x="541" y="708"/>
                  <a:pt x="537" y="706"/>
                  <a:pt x="532" y="703"/>
                </a:cubicBezTo>
                <a:cubicBezTo>
                  <a:pt x="535" y="698"/>
                  <a:pt x="540" y="703"/>
                  <a:pt x="544" y="706"/>
                </a:cubicBezTo>
                <a:close/>
                <a:moveTo>
                  <a:pt x="514" y="688"/>
                </a:moveTo>
                <a:cubicBezTo>
                  <a:pt x="515" y="686"/>
                  <a:pt x="516" y="685"/>
                  <a:pt x="517" y="684"/>
                </a:cubicBezTo>
                <a:cubicBezTo>
                  <a:pt x="519" y="685"/>
                  <a:pt x="522" y="691"/>
                  <a:pt x="524" y="686"/>
                </a:cubicBezTo>
                <a:cubicBezTo>
                  <a:pt x="528" y="693"/>
                  <a:pt x="538" y="691"/>
                  <a:pt x="541" y="697"/>
                </a:cubicBezTo>
                <a:cubicBezTo>
                  <a:pt x="529" y="695"/>
                  <a:pt x="524" y="692"/>
                  <a:pt x="514" y="688"/>
                </a:cubicBezTo>
                <a:close/>
                <a:moveTo>
                  <a:pt x="527" y="680"/>
                </a:moveTo>
                <a:cubicBezTo>
                  <a:pt x="532" y="684"/>
                  <a:pt x="536" y="683"/>
                  <a:pt x="538" y="688"/>
                </a:cubicBezTo>
                <a:cubicBezTo>
                  <a:pt x="532" y="690"/>
                  <a:pt x="530" y="685"/>
                  <a:pt x="524" y="683"/>
                </a:cubicBezTo>
                <a:cubicBezTo>
                  <a:pt x="525" y="682"/>
                  <a:pt x="526" y="681"/>
                  <a:pt x="527" y="680"/>
                </a:cubicBezTo>
                <a:close/>
                <a:moveTo>
                  <a:pt x="518" y="678"/>
                </a:moveTo>
                <a:cubicBezTo>
                  <a:pt x="519" y="674"/>
                  <a:pt x="513" y="678"/>
                  <a:pt x="514" y="674"/>
                </a:cubicBezTo>
                <a:cubicBezTo>
                  <a:pt x="518" y="673"/>
                  <a:pt x="529" y="678"/>
                  <a:pt x="522" y="684"/>
                </a:cubicBezTo>
                <a:cubicBezTo>
                  <a:pt x="521" y="681"/>
                  <a:pt x="513" y="679"/>
                  <a:pt x="510" y="679"/>
                </a:cubicBezTo>
                <a:cubicBezTo>
                  <a:pt x="508" y="675"/>
                  <a:pt x="516" y="678"/>
                  <a:pt x="518" y="678"/>
                </a:cubicBezTo>
                <a:close/>
                <a:moveTo>
                  <a:pt x="460" y="630"/>
                </a:moveTo>
                <a:cubicBezTo>
                  <a:pt x="473" y="641"/>
                  <a:pt x="494" y="654"/>
                  <a:pt x="509" y="668"/>
                </a:cubicBezTo>
                <a:cubicBezTo>
                  <a:pt x="485" y="664"/>
                  <a:pt x="460" y="654"/>
                  <a:pt x="439" y="640"/>
                </a:cubicBezTo>
                <a:cubicBezTo>
                  <a:pt x="440" y="645"/>
                  <a:pt x="429" y="641"/>
                  <a:pt x="431" y="634"/>
                </a:cubicBezTo>
                <a:cubicBezTo>
                  <a:pt x="426" y="638"/>
                  <a:pt x="421" y="631"/>
                  <a:pt x="418" y="626"/>
                </a:cubicBezTo>
                <a:cubicBezTo>
                  <a:pt x="436" y="631"/>
                  <a:pt x="456" y="643"/>
                  <a:pt x="475" y="647"/>
                </a:cubicBezTo>
                <a:cubicBezTo>
                  <a:pt x="472" y="641"/>
                  <a:pt x="457" y="641"/>
                  <a:pt x="460" y="630"/>
                </a:cubicBezTo>
                <a:close/>
                <a:moveTo>
                  <a:pt x="509" y="682"/>
                </a:moveTo>
                <a:cubicBezTo>
                  <a:pt x="511" y="687"/>
                  <a:pt x="504" y="688"/>
                  <a:pt x="502" y="684"/>
                </a:cubicBezTo>
                <a:cubicBezTo>
                  <a:pt x="503" y="679"/>
                  <a:pt x="507" y="685"/>
                  <a:pt x="509" y="682"/>
                </a:cubicBezTo>
                <a:close/>
                <a:moveTo>
                  <a:pt x="483" y="677"/>
                </a:moveTo>
                <a:cubicBezTo>
                  <a:pt x="477" y="676"/>
                  <a:pt x="477" y="670"/>
                  <a:pt x="472" y="672"/>
                </a:cubicBezTo>
                <a:cubicBezTo>
                  <a:pt x="470" y="669"/>
                  <a:pt x="488" y="670"/>
                  <a:pt x="483" y="677"/>
                </a:cubicBezTo>
                <a:close/>
                <a:moveTo>
                  <a:pt x="457" y="629"/>
                </a:moveTo>
                <a:cubicBezTo>
                  <a:pt x="434" y="627"/>
                  <a:pt x="416" y="617"/>
                  <a:pt x="394" y="600"/>
                </a:cubicBezTo>
                <a:cubicBezTo>
                  <a:pt x="415" y="609"/>
                  <a:pt x="442" y="605"/>
                  <a:pt x="457" y="629"/>
                </a:cubicBezTo>
                <a:close/>
                <a:moveTo>
                  <a:pt x="432" y="604"/>
                </a:moveTo>
                <a:cubicBezTo>
                  <a:pt x="426" y="607"/>
                  <a:pt x="414" y="601"/>
                  <a:pt x="411" y="598"/>
                </a:cubicBezTo>
                <a:cubicBezTo>
                  <a:pt x="405" y="599"/>
                  <a:pt x="391" y="594"/>
                  <a:pt x="390" y="589"/>
                </a:cubicBezTo>
                <a:cubicBezTo>
                  <a:pt x="387" y="592"/>
                  <a:pt x="390" y="593"/>
                  <a:pt x="386" y="594"/>
                </a:cubicBezTo>
                <a:cubicBezTo>
                  <a:pt x="383" y="588"/>
                  <a:pt x="377" y="583"/>
                  <a:pt x="370" y="578"/>
                </a:cubicBezTo>
                <a:cubicBezTo>
                  <a:pt x="390" y="580"/>
                  <a:pt x="414" y="589"/>
                  <a:pt x="432" y="604"/>
                </a:cubicBezTo>
                <a:close/>
                <a:moveTo>
                  <a:pt x="347" y="563"/>
                </a:moveTo>
                <a:cubicBezTo>
                  <a:pt x="342" y="562"/>
                  <a:pt x="348" y="558"/>
                  <a:pt x="345" y="557"/>
                </a:cubicBezTo>
                <a:cubicBezTo>
                  <a:pt x="356" y="554"/>
                  <a:pt x="365" y="565"/>
                  <a:pt x="379" y="569"/>
                </a:cubicBezTo>
                <a:cubicBezTo>
                  <a:pt x="374" y="576"/>
                  <a:pt x="363" y="568"/>
                  <a:pt x="364" y="565"/>
                </a:cubicBezTo>
                <a:cubicBezTo>
                  <a:pt x="356" y="566"/>
                  <a:pt x="354" y="560"/>
                  <a:pt x="347" y="563"/>
                </a:cubicBezTo>
                <a:close/>
                <a:moveTo>
                  <a:pt x="355" y="576"/>
                </a:moveTo>
                <a:cubicBezTo>
                  <a:pt x="352" y="574"/>
                  <a:pt x="348" y="572"/>
                  <a:pt x="348" y="569"/>
                </a:cubicBezTo>
                <a:cubicBezTo>
                  <a:pt x="351" y="569"/>
                  <a:pt x="359" y="571"/>
                  <a:pt x="355" y="576"/>
                </a:cubicBezTo>
                <a:close/>
                <a:moveTo>
                  <a:pt x="405" y="576"/>
                </a:moveTo>
                <a:cubicBezTo>
                  <a:pt x="404" y="577"/>
                  <a:pt x="405" y="578"/>
                  <a:pt x="406" y="579"/>
                </a:cubicBezTo>
                <a:cubicBezTo>
                  <a:pt x="399" y="585"/>
                  <a:pt x="384" y="574"/>
                  <a:pt x="379" y="571"/>
                </a:cubicBezTo>
                <a:cubicBezTo>
                  <a:pt x="388" y="569"/>
                  <a:pt x="395" y="579"/>
                  <a:pt x="405" y="576"/>
                </a:cubicBezTo>
                <a:close/>
                <a:moveTo>
                  <a:pt x="380" y="551"/>
                </a:moveTo>
                <a:cubicBezTo>
                  <a:pt x="384" y="557"/>
                  <a:pt x="391" y="562"/>
                  <a:pt x="394" y="568"/>
                </a:cubicBezTo>
                <a:cubicBezTo>
                  <a:pt x="384" y="570"/>
                  <a:pt x="374" y="557"/>
                  <a:pt x="364" y="557"/>
                </a:cubicBezTo>
                <a:cubicBezTo>
                  <a:pt x="354" y="548"/>
                  <a:pt x="337" y="546"/>
                  <a:pt x="326" y="535"/>
                </a:cubicBezTo>
                <a:cubicBezTo>
                  <a:pt x="344" y="540"/>
                  <a:pt x="354" y="545"/>
                  <a:pt x="375" y="555"/>
                </a:cubicBezTo>
                <a:cubicBezTo>
                  <a:pt x="377" y="555"/>
                  <a:pt x="378" y="553"/>
                  <a:pt x="380" y="551"/>
                </a:cubicBezTo>
                <a:close/>
                <a:moveTo>
                  <a:pt x="361" y="527"/>
                </a:moveTo>
                <a:cubicBezTo>
                  <a:pt x="368" y="532"/>
                  <a:pt x="370" y="538"/>
                  <a:pt x="375" y="543"/>
                </a:cubicBezTo>
                <a:cubicBezTo>
                  <a:pt x="367" y="549"/>
                  <a:pt x="354" y="539"/>
                  <a:pt x="346" y="534"/>
                </a:cubicBezTo>
                <a:cubicBezTo>
                  <a:pt x="334" y="535"/>
                  <a:pt x="323" y="522"/>
                  <a:pt x="309" y="521"/>
                </a:cubicBezTo>
                <a:cubicBezTo>
                  <a:pt x="305" y="519"/>
                  <a:pt x="309" y="515"/>
                  <a:pt x="304" y="513"/>
                </a:cubicBezTo>
                <a:cubicBezTo>
                  <a:pt x="313" y="508"/>
                  <a:pt x="324" y="524"/>
                  <a:pt x="332" y="520"/>
                </a:cubicBezTo>
                <a:cubicBezTo>
                  <a:pt x="335" y="525"/>
                  <a:pt x="353" y="533"/>
                  <a:pt x="362" y="533"/>
                </a:cubicBezTo>
                <a:cubicBezTo>
                  <a:pt x="363" y="531"/>
                  <a:pt x="357" y="532"/>
                  <a:pt x="361" y="527"/>
                </a:cubicBezTo>
                <a:close/>
                <a:moveTo>
                  <a:pt x="359" y="524"/>
                </a:moveTo>
                <a:cubicBezTo>
                  <a:pt x="353" y="528"/>
                  <a:pt x="352" y="523"/>
                  <a:pt x="348" y="521"/>
                </a:cubicBezTo>
                <a:cubicBezTo>
                  <a:pt x="345" y="520"/>
                  <a:pt x="348" y="524"/>
                  <a:pt x="344" y="524"/>
                </a:cubicBezTo>
                <a:cubicBezTo>
                  <a:pt x="342" y="522"/>
                  <a:pt x="340" y="520"/>
                  <a:pt x="341" y="518"/>
                </a:cubicBezTo>
                <a:cubicBezTo>
                  <a:pt x="324" y="517"/>
                  <a:pt x="316" y="505"/>
                  <a:pt x="298" y="502"/>
                </a:cubicBezTo>
                <a:cubicBezTo>
                  <a:pt x="297" y="498"/>
                  <a:pt x="288" y="484"/>
                  <a:pt x="282" y="492"/>
                </a:cubicBezTo>
                <a:cubicBezTo>
                  <a:pt x="274" y="478"/>
                  <a:pt x="262" y="465"/>
                  <a:pt x="258" y="451"/>
                </a:cubicBezTo>
                <a:cubicBezTo>
                  <a:pt x="266" y="460"/>
                  <a:pt x="266" y="463"/>
                  <a:pt x="277" y="468"/>
                </a:cubicBezTo>
                <a:cubicBezTo>
                  <a:pt x="268" y="473"/>
                  <a:pt x="281" y="478"/>
                  <a:pt x="277" y="477"/>
                </a:cubicBezTo>
                <a:cubicBezTo>
                  <a:pt x="290" y="494"/>
                  <a:pt x="319" y="500"/>
                  <a:pt x="340" y="510"/>
                </a:cubicBezTo>
                <a:cubicBezTo>
                  <a:pt x="342" y="509"/>
                  <a:pt x="343" y="507"/>
                  <a:pt x="344" y="505"/>
                </a:cubicBezTo>
                <a:cubicBezTo>
                  <a:pt x="350" y="512"/>
                  <a:pt x="356" y="519"/>
                  <a:pt x="359" y="524"/>
                </a:cubicBezTo>
                <a:close/>
                <a:moveTo>
                  <a:pt x="298" y="512"/>
                </a:moveTo>
                <a:cubicBezTo>
                  <a:pt x="293" y="510"/>
                  <a:pt x="294" y="506"/>
                  <a:pt x="290" y="504"/>
                </a:cubicBezTo>
                <a:cubicBezTo>
                  <a:pt x="294" y="505"/>
                  <a:pt x="304" y="507"/>
                  <a:pt x="298" y="512"/>
                </a:cubicBezTo>
                <a:close/>
                <a:moveTo>
                  <a:pt x="343" y="502"/>
                </a:moveTo>
                <a:cubicBezTo>
                  <a:pt x="331" y="512"/>
                  <a:pt x="321" y="491"/>
                  <a:pt x="305" y="490"/>
                </a:cubicBezTo>
                <a:cubicBezTo>
                  <a:pt x="305" y="484"/>
                  <a:pt x="294" y="484"/>
                  <a:pt x="289" y="482"/>
                </a:cubicBezTo>
                <a:cubicBezTo>
                  <a:pt x="293" y="478"/>
                  <a:pt x="281" y="476"/>
                  <a:pt x="282" y="472"/>
                </a:cubicBezTo>
                <a:cubicBezTo>
                  <a:pt x="301" y="474"/>
                  <a:pt x="318" y="493"/>
                  <a:pt x="335" y="491"/>
                </a:cubicBezTo>
                <a:cubicBezTo>
                  <a:pt x="338" y="495"/>
                  <a:pt x="341" y="498"/>
                  <a:pt x="343" y="502"/>
                </a:cubicBezTo>
                <a:close/>
                <a:moveTo>
                  <a:pt x="330" y="482"/>
                </a:moveTo>
                <a:cubicBezTo>
                  <a:pt x="328" y="485"/>
                  <a:pt x="326" y="482"/>
                  <a:pt x="324" y="485"/>
                </a:cubicBezTo>
                <a:cubicBezTo>
                  <a:pt x="315" y="481"/>
                  <a:pt x="317" y="474"/>
                  <a:pt x="319" y="468"/>
                </a:cubicBezTo>
                <a:cubicBezTo>
                  <a:pt x="305" y="473"/>
                  <a:pt x="292" y="450"/>
                  <a:pt x="277" y="455"/>
                </a:cubicBezTo>
                <a:cubicBezTo>
                  <a:pt x="278" y="445"/>
                  <a:pt x="264" y="452"/>
                  <a:pt x="262" y="444"/>
                </a:cubicBezTo>
                <a:cubicBezTo>
                  <a:pt x="275" y="445"/>
                  <a:pt x="295" y="454"/>
                  <a:pt x="306" y="460"/>
                </a:cubicBezTo>
                <a:cubicBezTo>
                  <a:pt x="309" y="462"/>
                  <a:pt x="311" y="459"/>
                  <a:pt x="313" y="456"/>
                </a:cubicBezTo>
                <a:cubicBezTo>
                  <a:pt x="320" y="467"/>
                  <a:pt x="324" y="472"/>
                  <a:pt x="330" y="482"/>
                </a:cubicBezTo>
                <a:close/>
                <a:moveTo>
                  <a:pt x="252" y="428"/>
                </a:moveTo>
                <a:cubicBezTo>
                  <a:pt x="270" y="432"/>
                  <a:pt x="297" y="437"/>
                  <a:pt x="311" y="450"/>
                </a:cubicBezTo>
                <a:cubicBezTo>
                  <a:pt x="293" y="446"/>
                  <a:pt x="274" y="438"/>
                  <a:pt x="252" y="428"/>
                </a:cubicBezTo>
                <a:close/>
                <a:moveTo>
                  <a:pt x="297" y="423"/>
                </a:moveTo>
                <a:cubicBezTo>
                  <a:pt x="303" y="425"/>
                  <a:pt x="298" y="429"/>
                  <a:pt x="303" y="432"/>
                </a:cubicBezTo>
                <a:cubicBezTo>
                  <a:pt x="282" y="431"/>
                  <a:pt x="257" y="423"/>
                  <a:pt x="238" y="406"/>
                </a:cubicBezTo>
                <a:cubicBezTo>
                  <a:pt x="259" y="407"/>
                  <a:pt x="278" y="420"/>
                  <a:pt x="297" y="423"/>
                </a:cubicBezTo>
                <a:close/>
                <a:moveTo>
                  <a:pt x="247" y="374"/>
                </a:moveTo>
                <a:cubicBezTo>
                  <a:pt x="249" y="372"/>
                  <a:pt x="251" y="371"/>
                  <a:pt x="254" y="373"/>
                </a:cubicBezTo>
                <a:cubicBezTo>
                  <a:pt x="255" y="377"/>
                  <a:pt x="250" y="377"/>
                  <a:pt x="247" y="374"/>
                </a:cubicBezTo>
                <a:close/>
                <a:moveTo>
                  <a:pt x="290" y="397"/>
                </a:moveTo>
                <a:cubicBezTo>
                  <a:pt x="276" y="402"/>
                  <a:pt x="261" y="388"/>
                  <a:pt x="249" y="390"/>
                </a:cubicBezTo>
                <a:cubicBezTo>
                  <a:pt x="248" y="389"/>
                  <a:pt x="249" y="388"/>
                  <a:pt x="250" y="387"/>
                </a:cubicBezTo>
                <a:cubicBezTo>
                  <a:pt x="262" y="384"/>
                  <a:pt x="280" y="389"/>
                  <a:pt x="290" y="397"/>
                </a:cubicBezTo>
                <a:close/>
                <a:moveTo>
                  <a:pt x="291" y="412"/>
                </a:moveTo>
                <a:cubicBezTo>
                  <a:pt x="274" y="408"/>
                  <a:pt x="255" y="405"/>
                  <a:pt x="242" y="395"/>
                </a:cubicBezTo>
                <a:cubicBezTo>
                  <a:pt x="257" y="397"/>
                  <a:pt x="278" y="403"/>
                  <a:pt x="291" y="412"/>
                </a:cubicBezTo>
                <a:close/>
                <a:moveTo>
                  <a:pt x="234" y="370"/>
                </a:moveTo>
                <a:cubicBezTo>
                  <a:pt x="238" y="369"/>
                  <a:pt x="245" y="369"/>
                  <a:pt x="246" y="372"/>
                </a:cubicBezTo>
                <a:cubicBezTo>
                  <a:pt x="242" y="376"/>
                  <a:pt x="240" y="371"/>
                  <a:pt x="234" y="370"/>
                </a:cubicBezTo>
                <a:close/>
                <a:moveTo>
                  <a:pt x="202" y="330"/>
                </a:moveTo>
                <a:cubicBezTo>
                  <a:pt x="238" y="315"/>
                  <a:pt x="271" y="349"/>
                  <a:pt x="311" y="359"/>
                </a:cubicBezTo>
                <a:cubicBezTo>
                  <a:pt x="274" y="364"/>
                  <a:pt x="241" y="347"/>
                  <a:pt x="202" y="330"/>
                </a:cubicBezTo>
                <a:close/>
                <a:moveTo>
                  <a:pt x="220" y="374"/>
                </a:moveTo>
                <a:cubicBezTo>
                  <a:pt x="218" y="374"/>
                  <a:pt x="217" y="375"/>
                  <a:pt x="216" y="376"/>
                </a:cubicBezTo>
                <a:cubicBezTo>
                  <a:pt x="214" y="374"/>
                  <a:pt x="211" y="371"/>
                  <a:pt x="214" y="368"/>
                </a:cubicBezTo>
                <a:cubicBezTo>
                  <a:pt x="217" y="372"/>
                  <a:pt x="218" y="371"/>
                  <a:pt x="220" y="374"/>
                </a:cubicBezTo>
                <a:close/>
                <a:moveTo>
                  <a:pt x="319" y="357"/>
                </a:moveTo>
                <a:cubicBezTo>
                  <a:pt x="293" y="344"/>
                  <a:pt x="265" y="335"/>
                  <a:pt x="242" y="319"/>
                </a:cubicBezTo>
                <a:cubicBezTo>
                  <a:pt x="250" y="312"/>
                  <a:pt x="260" y="315"/>
                  <a:pt x="271" y="320"/>
                </a:cubicBezTo>
                <a:cubicBezTo>
                  <a:pt x="292" y="329"/>
                  <a:pt x="323" y="342"/>
                  <a:pt x="341" y="353"/>
                </a:cubicBezTo>
                <a:cubicBezTo>
                  <a:pt x="334" y="355"/>
                  <a:pt x="326" y="355"/>
                  <a:pt x="319" y="357"/>
                </a:cubicBezTo>
                <a:close/>
                <a:moveTo>
                  <a:pt x="290" y="322"/>
                </a:moveTo>
                <a:cubicBezTo>
                  <a:pt x="281" y="322"/>
                  <a:pt x="275" y="315"/>
                  <a:pt x="268" y="314"/>
                </a:cubicBezTo>
                <a:cubicBezTo>
                  <a:pt x="270" y="312"/>
                  <a:pt x="268" y="311"/>
                  <a:pt x="266" y="309"/>
                </a:cubicBezTo>
                <a:cubicBezTo>
                  <a:pt x="271" y="305"/>
                  <a:pt x="277" y="312"/>
                  <a:pt x="281" y="307"/>
                </a:cubicBezTo>
                <a:cubicBezTo>
                  <a:pt x="310" y="324"/>
                  <a:pt x="342" y="325"/>
                  <a:pt x="368" y="342"/>
                </a:cubicBezTo>
                <a:cubicBezTo>
                  <a:pt x="346" y="356"/>
                  <a:pt x="312" y="330"/>
                  <a:pt x="290" y="322"/>
                </a:cubicBezTo>
                <a:close/>
                <a:moveTo>
                  <a:pt x="373" y="337"/>
                </a:moveTo>
                <a:cubicBezTo>
                  <a:pt x="348" y="318"/>
                  <a:pt x="310" y="325"/>
                  <a:pt x="293" y="300"/>
                </a:cubicBezTo>
                <a:cubicBezTo>
                  <a:pt x="296" y="294"/>
                  <a:pt x="300" y="298"/>
                  <a:pt x="304" y="295"/>
                </a:cubicBezTo>
                <a:cubicBezTo>
                  <a:pt x="331" y="311"/>
                  <a:pt x="360" y="320"/>
                  <a:pt x="386" y="331"/>
                </a:cubicBezTo>
                <a:cubicBezTo>
                  <a:pt x="391" y="330"/>
                  <a:pt x="395" y="324"/>
                  <a:pt x="402" y="330"/>
                </a:cubicBezTo>
                <a:cubicBezTo>
                  <a:pt x="393" y="339"/>
                  <a:pt x="383" y="337"/>
                  <a:pt x="373" y="337"/>
                </a:cubicBezTo>
                <a:close/>
                <a:moveTo>
                  <a:pt x="302" y="265"/>
                </a:moveTo>
                <a:cubicBezTo>
                  <a:pt x="299" y="268"/>
                  <a:pt x="296" y="264"/>
                  <a:pt x="293" y="262"/>
                </a:cubicBezTo>
                <a:cubicBezTo>
                  <a:pt x="295" y="259"/>
                  <a:pt x="299" y="263"/>
                  <a:pt x="302" y="265"/>
                </a:cubicBezTo>
                <a:close/>
                <a:moveTo>
                  <a:pt x="284" y="249"/>
                </a:moveTo>
                <a:cubicBezTo>
                  <a:pt x="292" y="248"/>
                  <a:pt x="301" y="253"/>
                  <a:pt x="309" y="259"/>
                </a:cubicBezTo>
                <a:cubicBezTo>
                  <a:pt x="302" y="262"/>
                  <a:pt x="292" y="251"/>
                  <a:pt x="284" y="249"/>
                </a:cubicBezTo>
                <a:close/>
                <a:moveTo>
                  <a:pt x="311" y="261"/>
                </a:moveTo>
                <a:cubicBezTo>
                  <a:pt x="313" y="258"/>
                  <a:pt x="317" y="260"/>
                  <a:pt x="320" y="263"/>
                </a:cubicBezTo>
                <a:cubicBezTo>
                  <a:pt x="318" y="267"/>
                  <a:pt x="314" y="264"/>
                  <a:pt x="311" y="261"/>
                </a:cubicBezTo>
                <a:close/>
                <a:moveTo>
                  <a:pt x="364" y="305"/>
                </a:moveTo>
                <a:cubicBezTo>
                  <a:pt x="348" y="303"/>
                  <a:pt x="336" y="293"/>
                  <a:pt x="319" y="286"/>
                </a:cubicBezTo>
                <a:cubicBezTo>
                  <a:pt x="332" y="279"/>
                  <a:pt x="347" y="296"/>
                  <a:pt x="364" y="305"/>
                </a:cubicBezTo>
                <a:close/>
                <a:moveTo>
                  <a:pt x="400" y="319"/>
                </a:moveTo>
                <a:cubicBezTo>
                  <a:pt x="401" y="314"/>
                  <a:pt x="404" y="314"/>
                  <a:pt x="404" y="311"/>
                </a:cubicBezTo>
                <a:cubicBezTo>
                  <a:pt x="409" y="310"/>
                  <a:pt x="411" y="319"/>
                  <a:pt x="417" y="321"/>
                </a:cubicBezTo>
                <a:cubicBezTo>
                  <a:pt x="413" y="326"/>
                  <a:pt x="409" y="329"/>
                  <a:pt x="405" y="333"/>
                </a:cubicBezTo>
                <a:cubicBezTo>
                  <a:pt x="405" y="330"/>
                  <a:pt x="406" y="327"/>
                  <a:pt x="408" y="324"/>
                </a:cubicBezTo>
                <a:cubicBezTo>
                  <a:pt x="402" y="319"/>
                  <a:pt x="395" y="326"/>
                  <a:pt x="392" y="318"/>
                </a:cubicBezTo>
                <a:cubicBezTo>
                  <a:pt x="394" y="315"/>
                  <a:pt x="397" y="319"/>
                  <a:pt x="400" y="319"/>
                </a:cubicBezTo>
                <a:close/>
                <a:moveTo>
                  <a:pt x="376" y="281"/>
                </a:moveTo>
                <a:cubicBezTo>
                  <a:pt x="381" y="286"/>
                  <a:pt x="383" y="293"/>
                  <a:pt x="393" y="298"/>
                </a:cubicBezTo>
                <a:cubicBezTo>
                  <a:pt x="380" y="302"/>
                  <a:pt x="366" y="284"/>
                  <a:pt x="349" y="282"/>
                </a:cubicBezTo>
                <a:cubicBezTo>
                  <a:pt x="351" y="277"/>
                  <a:pt x="341" y="280"/>
                  <a:pt x="339" y="273"/>
                </a:cubicBezTo>
                <a:cubicBezTo>
                  <a:pt x="333" y="273"/>
                  <a:pt x="327" y="273"/>
                  <a:pt x="326" y="267"/>
                </a:cubicBezTo>
                <a:cubicBezTo>
                  <a:pt x="345" y="264"/>
                  <a:pt x="360" y="287"/>
                  <a:pt x="376" y="281"/>
                </a:cubicBezTo>
                <a:close/>
                <a:moveTo>
                  <a:pt x="361" y="273"/>
                </a:moveTo>
                <a:cubicBezTo>
                  <a:pt x="320" y="253"/>
                  <a:pt x="255" y="233"/>
                  <a:pt x="226" y="205"/>
                </a:cubicBezTo>
                <a:cubicBezTo>
                  <a:pt x="264" y="218"/>
                  <a:pt x="305" y="240"/>
                  <a:pt x="344" y="254"/>
                </a:cubicBezTo>
                <a:cubicBezTo>
                  <a:pt x="352" y="263"/>
                  <a:pt x="363" y="262"/>
                  <a:pt x="361" y="273"/>
                </a:cubicBezTo>
                <a:close/>
                <a:moveTo>
                  <a:pt x="329" y="239"/>
                </a:moveTo>
                <a:cubicBezTo>
                  <a:pt x="322" y="238"/>
                  <a:pt x="313" y="238"/>
                  <a:pt x="308" y="230"/>
                </a:cubicBezTo>
                <a:cubicBezTo>
                  <a:pt x="282" y="224"/>
                  <a:pt x="245" y="205"/>
                  <a:pt x="217" y="192"/>
                </a:cubicBezTo>
                <a:cubicBezTo>
                  <a:pt x="214" y="183"/>
                  <a:pt x="204" y="181"/>
                  <a:pt x="198" y="173"/>
                </a:cubicBezTo>
                <a:cubicBezTo>
                  <a:pt x="206" y="171"/>
                  <a:pt x="214" y="182"/>
                  <a:pt x="225" y="188"/>
                </a:cubicBezTo>
                <a:cubicBezTo>
                  <a:pt x="227" y="188"/>
                  <a:pt x="226" y="186"/>
                  <a:pt x="228" y="184"/>
                </a:cubicBezTo>
                <a:cubicBezTo>
                  <a:pt x="269" y="205"/>
                  <a:pt x="303" y="204"/>
                  <a:pt x="329" y="239"/>
                </a:cubicBezTo>
                <a:close/>
                <a:moveTo>
                  <a:pt x="297" y="205"/>
                </a:moveTo>
                <a:cubicBezTo>
                  <a:pt x="278" y="198"/>
                  <a:pt x="251" y="188"/>
                  <a:pt x="231" y="180"/>
                </a:cubicBezTo>
                <a:cubicBezTo>
                  <a:pt x="232" y="180"/>
                  <a:pt x="233" y="179"/>
                  <a:pt x="234" y="178"/>
                </a:cubicBezTo>
                <a:cubicBezTo>
                  <a:pt x="221" y="176"/>
                  <a:pt x="203" y="155"/>
                  <a:pt x="186" y="156"/>
                </a:cubicBezTo>
                <a:cubicBezTo>
                  <a:pt x="186" y="152"/>
                  <a:pt x="183" y="149"/>
                  <a:pt x="182" y="146"/>
                </a:cubicBezTo>
                <a:cubicBezTo>
                  <a:pt x="215" y="157"/>
                  <a:pt x="253" y="177"/>
                  <a:pt x="282" y="185"/>
                </a:cubicBezTo>
                <a:cubicBezTo>
                  <a:pt x="284" y="192"/>
                  <a:pt x="294" y="198"/>
                  <a:pt x="297" y="205"/>
                </a:cubicBezTo>
                <a:close/>
                <a:moveTo>
                  <a:pt x="184" y="140"/>
                </a:moveTo>
                <a:cubicBezTo>
                  <a:pt x="197" y="137"/>
                  <a:pt x="213" y="149"/>
                  <a:pt x="224" y="156"/>
                </a:cubicBezTo>
                <a:cubicBezTo>
                  <a:pt x="209" y="153"/>
                  <a:pt x="198" y="144"/>
                  <a:pt x="184" y="140"/>
                </a:cubicBezTo>
                <a:close/>
                <a:moveTo>
                  <a:pt x="229" y="159"/>
                </a:moveTo>
                <a:cubicBezTo>
                  <a:pt x="231" y="156"/>
                  <a:pt x="237" y="157"/>
                  <a:pt x="238" y="161"/>
                </a:cubicBezTo>
                <a:cubicBezTo>
                  <a:pt x="233" y="163"/>
                  <a:pt x="233" y="161"/>
                  <a:pt x="229" y="159"/>
                </a:cubicBezTo>
                <a:close/>
                <a:moveTo>
                  <a:pt x="265" y="171"/>
                </a:moveTo>
                <a:cubicBezTo>
                  <a:pt x="259" y="176"/>
                  <a:pt x="252" y="168"/>
                  <a:pt x="246" y="166"/>
                </a:cubicBezTo>
                <a:cubicBezTo>
                  <a:pt x="251" y="163"/>
                  <a:pt x="262" y="166"/>
                  <a:pt x="265" y="171"/>
                </a:cubicBezTo>
                <a:close/>
                <a:moveTo>
                  <a:pt x="261" y="160"/>
                </a:moveTo>
                <a:cubicBezTo>
                  <a:pt x="253" y="161"/>
                  <a:pt x="239" y="156"/>
                  <a:pt x="238" y="151"/>
                </a:cubicBezTo>
                <a:cubicBezTo>
                  <a:pt x="217" y="146"/>
                  <a:pt x="191" y="136"/>
                  <a:pt x="168" y="117"/>
                </a:cubicBezTo>
                <a:cubicBezTo>
                  <a:pt x="192" y="125"/>
                  <a:pt x="237" y="145"/>
                  <a:pt x="261" y="160"/>
                </a:cubicBezTo>
                <a:close/>
                <a:moveTo>
                  <a:pt x="247" y="143"/>
                </a:moveTo>
                <a:cubicBezTo>
                  <a:pt x="220" y="135"/>
                  <a:pt x="192" y="121"/>
                  <a:pt x="161" y="103"/>
                </a:cubicBezTo>
                <a:cubicBezTo>
                  <a:pt x="160" y="100"/>
                  <a:pt x="159" y="96"/>
                  <a:pt x="156" y="93"/>
                </a:cubicBezTo>
                <a:cubicBezTo>
                  <a:pt x="157" y="92"/>
                  <a:pt x="158" y="91"/>
                  <a:pt x="159" y="92"/>
                </a:cubicBezTo>
                <a:cubicBezTo>
                  <a:pt x="168" y="93"/>
                  <a:pt x="174" y="99"/>
                  <a:pt x="183" y="104"/>
                </a:cubicBezTo>
                <a:cubicBezTo>
                  <a:pt x="207" y="116"/>
                  <a:pt x="239" y="121"/>
                  <a:pt x="247" y="143"/>
                </a:cubicBezTo>
                <a:close/>
                <a:moveTo>
                  <a:pt x="145" y="71"/>
                </a:moveTo>
                <a:cubicBezTo>
                  <a:pt x="153" y="73"/>
                  <a:pt x="175" y="88"/>
                  <a:pt x="185" y="95"/>
                </a:cubicBezTo>
                <a:cubicBezTo>
                  <a:pt x="168" y="93"/>
                  <a:pt x="154" y="81"/>
                  <a:pt x="145" y="71"/>
                </a:cubicBezTo>
                <a:close/>
                <a:moveTo>
                  <a:pt x="156" y="89"/>
                </a:moveTo>
                <a:cubicBezTo>
                  <a:pt x="155" y="91"/>
                  <a:pt x="154" y="92"/>
                  <a:pt x="152" y="94"/>
                </a:cubicBezTo>
                <a:cubicBezTo>
                  <a:pt x="150" y="92"/>
                  <a:pt x="150" y="89"/>
                  <a:pt x="148" y="87"/>
                </a:cubicBezTo>
                <a:cubicBezTo>
                  <a:pt x="150" y="83"/>
                  <a:pt x="153" y="88"/>
                  <a:pt x="156" y="89"/>
                </a:cubicBezTo>
                <a:close/>
                <a:moveTo>
                  <a:pt x="230" y="119"/>
                </a:moveTo>
                <a:cubicBezTo>
                  <a:pt x="217" y="109"/>
                  <a:pt x="200" y="109"/>
                  <a:pt x="185" y="96"/>
                </a:cubicBezTo>
                <a:cubicBezTo>
                  <a:pt x="198" y="102"/>
                  <a:pt x="223" y="103"/>
                  <a:pt x="230" y="119"/>
                </a:cubicBezTo>
                <a:close/>
                <a:moveTo>
                  <a:pt x="200" y="63"/>
                </a:moveTo>
                <a:cubicBezTo>
                  <a:pt x="194" y="66"/>
                  <a:pt x="186" y="57"/>
                  <a:pt x="179" y="57"/>
                </a:cubicBezTo>
                <a:cubicBezTo>
                  <a:pt x="187" y="53"/>
                  <a:pt x="195" y="58"/>
                  <a:pt x="200" y="63"/>
                </a:cubicBezTo>
                <a:close/>
                <a:moveTo>
                  <a:pt x="166" y="47"/>
                </a:moveTo>
                <a:cubicBezTo>
                  <a:pt x="163" y="49"/>
                  <a:pt x="155" y="45"/>
                  <a:pt x="154" y="44"/>
                </a:cubicBezTo>
                <a:cubicBezTo>
                  <a:pt x="157" y="39"/>
                  <a:pt x="162" y="44"/>
                  <a:pt x="166" y="47"/>
                </a:cubicBezTo>
                <a:close/>
                <a:moveTo>
                  <a:pt x="146" y="34"/>
                </a:moveTo>
                <a:cubicBezTo>
                  <a:pt x="149" y="39"/>
                  <a:pt x="152" y="38"/>
                  <a:pt x="154" y="42"/>
                </a:cubicBezTo>
                <a:cubicBezTo>
                  <a:pt x="151" y="43"/>
                  <a:pt x="141" y="39"/>
                  <a:pt x="146" y="34"/>
                </a:cubicBezTo>
                <a:close/>
                <a:moveTo>
                  <a:pt x="133" y="26"/>
                </a:moveTo>
                <a:cubicBezTo>
                  <a:pt x="135" y="31"/>
                  <a:pt x="139" y="30"/>
                  <a:pt x="144" y="34"/>
                </a:cubicBezTo>
                <a:cubicBezTo>
                  <a:pt x="138" y="38"/>
                  <a:pt x="132" y="32"/>
                  <a:pt x="129" y="29"/>
                </a:cubicBezTo>
                <a:cubicBezTo>
                  <a:pt x="130" y="28"/>
                  <a:pt x="132" y="28"/>
                  <a:pt x="133" y="26"/>
                </a:cubicBezTo>
                <a:close/>
                <a:moveTo>
                  <a:pt x="180" y="62"/>
                </a:moveTo>
                <a:cubicBezTo>
                  <a:pt x="193" y="68"/>
                  <a:pt x="211" y="68"/>
                  <a:pt x="214" y="85"/>
                </a:cubicBezTo>
                <a:cubicBezTo>
                  <a:pt x="205" y="88"/>
                  <a:pt x="194" y="74"/>
                  <a:pt x="186" y="80"/>
                </a:cubicBezTo>
                <a:cubicBezTo>
                  <a:pt x="191" y="85"/>
                  <a:pt x="222" y="89"/>
                  <a:pt x="220" y="103"/>
                </a:cubicBezTo>
                <a:cubicBezTo>
                  <a:pt x="202" y="95"/>
                  <a:pt x="195" y="97"/>
                  <a:pt x="184" y="86"/>
                </a:cubicBezTo>
                <a:cubicBezTo>
                  <a:pt x="182" y="86"/>
                  <a:pt x="183" y="88"/>
                  <a:pt x="179" y="87"/>
                </a:cubicBezTo>
                <a:cubicBezTo>
                  <a:pt x="176" y="86"/>
                  <a:pt x="178" y="84"/>
                  <a:pt x="175" y="82"/>
                </a:cubicBezTo>
                <a:cubicBezTo>
                  <a:pt x="176" y="82"/>
                  <a:pt x="177" y="81"/>
                  <a:pt x="178" y="80"/>
                </a:cubicBezTo>
                <a:cubicBezTo>
                  <a:pt x="173" y="77"/>
                  <a:pt x="168" y="77"/>
                  <a:pt x="164" y="76"/>
                </a:cubicBezTo>
                <a:cubicBezTo>
                  <a:pt x="164" y="75"/>
                  <a:pt x="165" y="74"/>
                  <a:pt x="166" y="73"/>
                </a:cubicBezTo>
                <a:cubicBezTo>
                  <a:pt x="152" y="69"/>
                  <a:pt x="143" y="59"/>
                  <a:pt x="132" y="51"/>
                </a:cubicBezTo>
                <a:cubicBezTo>
                  <a:pt x="152" y="52"/>
                  <a:pt x="172" y="75"/>
                  <a:pt x="190" y="78"/>
                </a:cubicBezTo>
                <a:cubicBezTo>
                  <a:pt x="176" y="64"/>
                  <a:pt x="157" y="60"/>
                  <a:pt x="141" y="46"/>
                </a:cubicBezTo>
                <a:cubicBezTo>
                  <a:pt x="138" y="45"/>
                  <a:pt x="137" y="50"/>
                  <a:pt x="134" y="46"/>
                </a:cubicBezTo>
                <a:cubicBezTo>
                  <a:pt x="141" y="41"/>
                  <a:pt x="125" y="41"/>
                  <a:pt x="126" y="35"/>
                </a:cubicBezTo>
                <a:cubicBezTo>
                  <a:pt x="145" y="39"/>
                  <a:pt x="164" y="55"/>
                  <a:pt x="180" y="62"/>
                </a:cubicBezTo>
                <a:close/>
                <a:moveTo>
                  <a:pt x="107" y="413"/>
                </a:moveTo>
                <a:cubicBezTo>
                  <a:pt x="103" y="411"/>
                  <a:pt x="104" y="408"/>
                  <a:pt x="102" y="406"/>
                </a:cubicBezTo>
                <a:cubicBezTo>
                  <a:pt x="77" y="403"/>
                  <a:pt x="57" y="390"/>
                  <a:pt x="33" y="378"/>
                </a:cubicBezTo>
                <a:cubicBezTo>
                  <a:pt x="42" y="368"/>
                  <a:pt x="53" y="370"/>
                  <a:pt x="64" y="376"/>
                </a:cubicBezTo>
                <a:cubicBezTo>
                  <a:pt x="81" y="386"/>
                  <a:pt x="109" y="392"/>
                  <a:pt x="124" y="402"/>
                </a:cubicBezTo>
                <a:cubicBezTo>
                  <a:pt x="122" y="410"/>
                  <a:pt x="113" y="408"/>
                  <a:pt x="107" y="413"/>
                </a:cubicBezTo>
                <a:close/>
                <a:moveTo>
                  <a:pt x="65" y="367"/>
                </a:moveTo>
                <a:cubicBezTo>
                  <a:pt x="69" y="361"/>
                  <a:pt x="74" y="363"/>
                  <a:pt x="78" y="361"/>
                </a:cubicBezTo>
                <a:cubicBezTo>
                  <a:pt x="88" y="369"/>
                  <a:pt x="105" y="374"/>
                  <a:pt x="122" y="383"/>
                </a:cubicBezTo>
                <a:cubicBezTo>
                  <a:pt x="122" y="386"/>
                  <a:pt x="120" y="388"/>
                  <a:pt x="118" y="391"/>
                </a:cubicBezTo>
                <a:cubicBezTo>
                  <a:pt x="95" y="383"/>
                  <a:pt x="83" y="380"/>
                  <a:pt x="65" y="367"/>
                </a:cubicBezTo>
                <a:close/>
                <a:moveTo>
                  <a:pt x="333" y="768"/>
                </a:moveTo>
                <a:cubicBezTo>
                  <a:pt x="328" y="776"/>
                  <a:pt x="320" y="771"/>
                  <a:pt x="312" y="777"/>
                </a:cubicBezTo>
                <a:cubicBezTo>
                  <a:pt x="311" y="776"/>
                  <a:pt x="313" y="774"/>
                  <a:pt x="314" y="773"/>
                </a:cubicBezTo>
                <a:cubicBezTo>
                  <a:pt x="312" y="772"/>
                  <a:pt x="311" y="774"/>
                  <a:pt x="310" y="775"/>
                </a:cubicBezTo>
                <a:cubicBezTo>
                  <a:pt x="270" y="734"/>
                  <a:pt x="237" y="683"/>
                  <a:pt x="206" y="637"/>
                </a:cubicBezTo>
                <a:cubicBezTo>
                  <a:pt x="191" y="604"/>
                  <a:pt x="180" y="568"/>
                  <a:pt x="165" y="537"/>
                </a:cubicBezTo>
                <a:cubicBezTo>
                  <a:pt x="169" y="520"/>
                  <a:pt x="158" y="507"/>
                  <a:pt x="153" y="492"/>
                </a:cubicBezTo>
                <a:cubicBezTo>
                  <a:pt x="142" y="458"/>
                  <a:pt x="135" y="422"/>
                  <a:pt x="129" y="387"/>
                </a:cubicBezTo>
                <a:cubicBezTo>
                  <a:pt x="131" y="383"/>
                  <a:pt x="135" y="387"/>
                  <a:pt x="137" y="383"/>
                </a:cubicBezTo>
                <a:cubicBezTo>
                  <a:pt x="122" y="369"/>
                  <a:pt x="118" y="342"/>
                  <a:pt x="130" y="317"/>
                </a:cubicBezTo>
                <a:cubicBezTo>
                  <a:pt x="130" y="315"/>
                  <a:pt x="126" y="313"/>
                  <a:pt x="125" y="310"/>
                </a:cubicBezTo>
                <a:cubicBezTo>
                  <a:pt x="102" y="320"/>
                  <a:pt x="116" y="353"/>
                  <a:pt x="119" y="371"/>
                </a:cubicBezTo>
                <a:cubicBezTo>
                  <a:pt x="107" y="376"/>
                  <a:pt x="105" y="362"/>
                  <a:pt x="92" y="358"/>
                </a:cubicBezTo>
                <a:cubicBezTo>
                  <a:pt x="98" y="354"/>
                  <a:pt x="105" y="356"/>
                  <a:pt x="111" y="350"/>
                </a:cubicBezTo>
                <a:cubicBezTo>
                  <a:pt x="111" y="347"/>
                  <a:pt x="107" y="341"/>
                  <a:pt x="104" y="342"/>
                </a:cubicBezTo>
                <a:cubicBezTo>
                  <a:pt x="74" y="345"/>
                  <a:pt x="48" y="365"/>
                  <a:pt x="18" y="367"/>
                </a:cubicBezTo>
                <a:cubicBezTo>
                  <a:pt x="7" y="353"/>
                  <a:pt x="20" y="335"/>
                  <a:pt x="11" y="321"/>
                </a:cubicBezTo>
                <a:cubicBezTo>
                  <a:pt x="14" y="312"/>
                  <a:pt x="16" y="304"/>
                  <a:pt x="13" y="296"/>
                </a:cubicBezTo>
                <a:cubicBezTo>
                  <a:pt x="20" y="272"/>
                  <a:pt x="27" y="247"/>
                  <a:pt x="26" y="224"/>
                </a:cubicBezTo>
                <a:cubicBezTo>
                  <a:pt x="37" y="206"/>
                  <a:pt x="33" y="180"/>
                  <a:pt x="47" y="163"/>
                </a:cubicBezTo>
                <a:cubicBezTo>
                  <a:pt x="50" y="145"/>
                  <a:pt x="52" y="124"/>
                  <a:pt x="61" y="105"/>
                </a:cubicBezTo>
                <a:cubicBezTo>
                  <a:pt x="64" y="98"/>
                  <a:pt x="71" y="92"/>
                  <a:pt x="75" y="85"/>
                </a:cubicBezTo>
                <a:cubicBezTo>
                  <a:pt x="78" y="78"/>
                  <a:pt x="78" y="71"/>
                  <a:pt x="80" y="66"/>
                </a:cubicBezTo>
                <a:cubicBezTo>
                  <a:pt x="85" y="54"/>
                  <a:pt x="101" y="46"/>
                  <a:pt x="109" y="26"/>
                </a:cubicBezTo>
                <a:cubicBezTo>
                  <a:pt x="147" y="116"/>
                  <a:pt x="192" y="204"/>
                  <a:pt x="294" y="283"/>
                </a:cubicBezTo>
                <a:cubicBezTo>
                  <a:pt x="286" y="288"/>
                  <a:pt x="279" y="291"/>
                  <a:pt x="271" y="291"/>
                </a:cubicBezTo>
                <a:cubicBezTo>
                  <a:pt x="249" y="310"/>
                  <a:pt x="216" y="311"/>
                  <a:pt x="190" y="322"/>
                </a:cubicBezTo>
                <a:cubicBezTo>
                  <a:pt x="185" y="345"/>
                  <a:pt x="207" y="369"/>
                  <a:pt x="210" y="394"/>
                </a:cubicBezTo>
                <a:cubicBezTo>
                  <a:pt x="213" y="397"/>
                  <a:pt x="215" y="395"/>
                  <a:pt x="217" y="398"/>
                </a:cubicBezTo>
                <a:cubicBezTo>
                  <a:pt x="248" y="457"/>
                  <a:pt x="279" y="514"/>
                  <a:pt x="334" y="562"/>
                </a:cubicBezTo>
                <a:cubicBezTo>
                  <a:pt x="339" y="578"/>
                  <a:pt x="357" y="588"/>
                  <a:pt x="372" y="600"/>
                </a:cubicBezTo>
                <a:cubicBezTo>
                  <a:pt x="401" y="625"/>
                  <a:pt x="434" y="654"/>
                  <a:pt x="465" y="678"/>
                </a:cubicBezTo>
                <a:cubicBezTo>
                  <a:pt x="492" y="699"/>
                  <a:pt x="524" y="708"/>
                  <a:pt x="548" y="724"/>
                </a:cubicBezTo>
                <a:cubicBezTo>
                  <a:pt x="538" y="738"/>
                  <a:pt x="525" y="729"/>
                  <a:pt x="516" y="740"/>
                </a:cubicBezTo>
                <a:cubicBezTo>
                  <a:pt x="492" y="736"/>
                  <a:pt x="470" y="747"/>
                  <a:pt x="447" y="752"/>
                </a:cubicBezTo>
                <a:cubicBezTo>
                  <a:pt x="427" y="757"/>
                  <a:pt x="405" y="755"/>
                  <a:pt x="385" y="764"/>
                </a:cubicBezTo>
                <a:cubicBezTo>
                  <a:pt x="382" y="763"/>
                  <a:pt x="380" y="763"/>
                  <a:pt x="376" y="760"/>
                </a:cubicBezTo>
                <a:cubicBezTo>
                  <a:pt x="369" y="772"/>
                  <a:pt x="350" y="775"/>
                  <a:pt x="333" y="768"/>
                </a:cubicBezTo>
                <a:close/>
                <a:moveTo>
                  <a:pt x="441" y="815"/>
                </a:moveTo>
                <a:cubicBezTo>
                  <a:pt x="435" y="813"/>
                  <a:pt x="434" y="810"/>
                  <a:pt x="432" y="808"/>
                </a:cubicBezTo>
                <a:cubicBezTo>
                  <a:pt x="424" y="802"/>
                  <a:pt x="404" y="801"/>
                  <a:pt x="390" y="795"/>
                </a:cubicBezTo>
                <a:cubicBezTo>
                  <a:pt x="380" y="791"/>
                  <a:pt x="376" y="784"/>
                  <a:pt x="364" y="781"/>
                </a:cubicBezTo>
                <a:cubicBezTo>
                  <a:pt x="367" y="776"/>
                  <a:pt x="380" y="777"/>
                  <a:pt x="387" y="776"/>
                </a:cubicBezTo>
                <a:cubicBezTo>
                  <a:pt x="422" y="787"/>
                  <a:pt x="448" y="800"/>
                  <a:pt x="485" y="818"/>
                </a:cubicBezTo>
                <a:cubicBezTo>
                  <a:pt x="470" y="822"/>
                  <a:pt x="460" y="819"/>
                  <a:pt x="441" y="815"/>
                </a:cubicBezTo>
                <a:close/>
                <a:moveTo>
                  <a:pt x="478" y="807"/>
                </a:moveTo>
                <a:cubicBezTo>
                  <a:pt x="461" y="791"/>
                  <a:pt x="430" y="791"/>
                  <a:pt x="418" y="776"/>
                </a:cubicBezTo>
                <a:cubicBezTo>
                  <a:pt x="410" y="777"/>
                  <a:pt x="414" y="774"/>
                  <a:pt x="405" y="770"/>
                </a:cubicBezTo>
                <a:cubicBezTo>
                  <a:pt x="421" y="756"/>
                  <a:pt x="443" y="778"/>
                  <a:pt x="461" y="778"/>
                </a:cubicBezTo>
                <a:cubicBezTo>
                  <a:pt x="478" y="793"/>
                  <a:pt x="508" y="800"/>
                  <a:pt x="524" y="808"/>
                </a:cubicBezTo>
                <a:cubicBezTo>
                  <a:pt x="510" y="816"/>
                  <a:pt x="492" y="803"/>
                  <a:pt x="478" y="807"/>
                </a:cubicBezTo>
                <a:close/>
                <a:moveTo>
                  <a:pt x="548" y="807"/>
                </a:moveTo>
                <a:cubicBezTo>
                  <a:pt x="531" y="798"/>
                  <a:pt x="520" y="798"/>
                  <a:pt x="501" y="788"/>
                </a:cubicBezTo>
                <a:cubicBezTo>
                  <a:pt x="495" y="785"/>
                  <a:pt x="492" y="786"/>
                  <a:pt x="484" y="781"/>
                </a:cubicBezTo>
                <a:cubicBezTo>
                  <a:pt x="473" y="774"/>
                  <a:pt x="457" y="772"/>
                  <a:pt x="444" y="764"/>
                </a:cubicBezTo>
                <a:cubicBezTo>
                  <a:pt x="453" y="760"/>
                  <a:pt x="462" y="759"/>
                  <a:pt x="470" y="755"/>
                </a:cubicBezTo>
                <a:cubicBezTo>
                  <a:pt x="502" y="768"/>
                  <a:pt x="539" y="782"/>
                  <a:pt x="570" y="800"/>
                </a:cubicBezTo>
                <a:cubicBezTo>
                  <a:pt x="563" y="805"/>
                  <a:pt x="555" y="804"/>
                  <a:pt x="548" y="807"/>
                </a:cubicBezTo>
                <a:close/>
                <a:moveTo>
                  <a:pt x="597" y="796"/>
                </a:moveTo>
                <a:cubicBezTo>
                  <a:pt x="591" y="790"/>
                  <a:pt x="587" y="794"/>
                  <a:pt x="582" y="795"/>
                </a:cubicBezTo>
                <a:cubicBezTo>
                  <a:pt x="551" y="780"/>
                  <a:pt x="522" y="771"/>
                  <a:pt x="492" y="754"/>
                </a:cubicBezTo>
                <a:cubicBezTo>
                  <a:pt x="494" y="748"/>
                  <a:pt x="506" y="750"/>
                  <a:pt x="512" y="748"/>
                </a:cubicBezTo>
                <a:cubicBezTo>
                  <a:pt x="540" y="764"/>
                  <a:pt x="574" y="774"/>
                  <a:pt x="605" y="789"/>
                </a:cubicBezTo>
                <a:cubicBezTo>
                  <a:pt x="601" y="794"/>
                  <a:pt x="600" y="793"/>
                  <a:pt x="597" y="796"/>
                </a:cubicBezTo>
                <a:close/>
                <a:moveTo>
                  <a:pt x="612" y="787"/>
                </a:moveTo>
                <a:cubicBezTo>
                  <a:pt x="613" y="780"/>
                  <a:pt x="604" y="786"/>
                  <a:pt x="606" y="779"/>
                </a:cubicBezTo>
                <a:cubicBezTo>
                  <a:pt x="604" y="778"/>
                  <a:pt x="603" y="782"/>
                  <a:pt x="601" y="781"/>
                </a:cubicBezTo>
                <a:cubicBezTo>
                  <a:pt x="599" y="780"/>
                  <a:pt x="599" y="779"/>
                  <a:pt x="600" y="777"/>
                </a:cubicBezTo>
                <a:cubicBezTo>
                  <a:pt x="582" y="770"/>
                  <a:pt x="564" y="764"/>
                  <a:pt x="546" y="753"/>
                </a:cubicBezTo>
                <a:cubicBezTo>
                  <a:pt x="544" y="752"/>
                  <a:pt x="543" y="755"/>
                  <a:pt x="542" y="756"/>
                </a:cubicBezTo>
                <a:cubicBezTo>
                  <a:pt x="540" y="751"/>
                  <a:pt x="534" y="749"/>
                  <a:pt x="530" y="747"/>
                </a:cubicBezTo>
                <a:cubicBezTo>
                  <a:pt x="562" y="734"/>
                  <a:pt x="606" y="767"/>
                  <a:pt x="645" y="779"/>
                </a:cubicBezTo>
                <a:cubicBezTo>
                  <a:pt x="639" y="788"/>
                  <a:pt x="622" y="781"/>
                  <a:pt x="612" y="787"/>
                </a:cubicBezTo>
                <a:close/>
                <a:moveTo>
                  <a:pt x="591" y="748"/>
                </a:moveTo>
                <a:cubicBezTo>
                  <a:pt x="583" y="750"/>
                  <a:pt x="577" y="744"/>
                  <a:pt x="569" y="737"/>
                </a:cubicBezTo>
                <a:cubicBezTo>
                  <a:pt x="601" y="737"/>
                  <a:pt x="634" y="758"/>
                  <a:pt x="672" y="773"/>
                </a:cubicBezTo>
                <a:cubicBezTo>
                  <a:pt x="643" y="779"/>
                  <a:pt x="612" y="758"/>
                  <a:pt x="591" y="748"/>
                </a:cubicBezTo>
                <a:close/>
              </a:path>
            </a:pathLst>
          </a:custGeom>
          <a:solidFill>
            <a:srgbClr val="43362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518" name="任意多边形 1517"/>
          <p:cNvSpPr/>
          <p:nvPr/>
        </p:nvSpPr>
        <p:spPr bwMode="auto">
          <a:xfrm>
            <a:off x="3398521" y="2213159"/>
            <a:ext cx="5603302" cy="3350124"/>
          </a:xfrm>
          <a:custGeom>
            <a:avLst/>
            <a:gdLst>
              <a:gd name="connsiteX0" fmla="*/ 288927 w 3600448"/>
              <a:gd name="connsiteY0" fmla="*/ 2149475 h 2152650"/>
              <a:gd name="connsiteX1" fmla="*/ 288927 w 3600448"/>
              <a:gd name="connsiteY1" fmla="*/ 2152650 h 2152650"/>
              <a:gd name="connsiteX2" fmla="*/ 277816 w 3600448"/>
              <a:gd name="connsiteY2" fmla="*/ 2152650 h 2152650"/>
              <a:gd name="connsiteX3" fmla="*/ 200426 w 3600448"/>
              <a:gd name="connsiteY3" fmla="*/ 2103834 h 2152650"/>
              <a:gd name="connsiteX4" fmla="*/ 214317 w 3600448"/>
              <a:gd name="connsiteY4" fmla="*/ 2105025 h 2152650"/>
              <a:gd name="connsiteX5" fmla="*/ 192091 w 3600448"/>
              <a:gd name="connsiteY5" fmla="*/ 2105025 h 2152650"/>
              <a:gd name="connsiteX6" fmla="*/ 200426 w 3600448"/>
              <a:gd name="connsiteY6" fmla="*/ 2103834 h 2152650"/>
              <a:gd name="connsiteX7" fmla="*/ 453607 w 3600448"/>
              <a:gd name="connsiteY7" fmla="*/ 2085975 h 2152650"/>
              <a:gd name="connsiteX8" fmla="*/ 494618 w 3600448"/>
              <a:gd name="connsiteY8" fmla="*/ 2085975 h 2152650"/>
              <a:gd name="connsiteX9" fmla="*/ 487160 w 3600448"/>
              <a:gd name="connsiteY9" fmla="*/ 2097286 h 2152650"/>
              <a:gd name="connsiteX10" fmla="*/ 520715 w 3600448"/>
              <a:gd name="connsiteY10" fmla="*/ 2093516 h 2152650"/>
              <a:gd name="connsiteX11" fmla="*/ 431238 w 3600448"/>
              <a:gd name="connsiteY11" fmla="*/ 2116138 h 2152650"/>
              <a:gd name="connsiteX12" fmla="*/ 434966 w 3600448"/>
              <a:gd name="connsiteY12" fmla="*/ 2119908 h 2152650"/>
              <a:gd name="connsiteX13" fmla="*/ 345489 w 3600448"/>
              <a:gd name="connsiteY13" fmla="*/ 2134989 h 2152650"/>
              <a:gd name="connsiteX14" fmla="*/ 341761 w 3600448"/>
              <a:gd name="connsiteY14" fmla="*/ 2146300 h 2152650"/>
              <a:gd name="connsiteX15" fmla="*/ 274638 w 3600448"/>
              <a:gd name="connsiteY15" fmla="*/ 2138760 h 2152650"/>
              <a:gd name="connsiteX16" fmla="*/ 282094 w 3600448"/>
              <a:gd name="connsiteY16" fmla="*/ 2131219 h 2152650"/>
              <a:gd name="connsiteX17" fmla="*/ 319391 w 3600448"/>
              <a:gd name="connsiteY17" fmla="*/ 2127449 h 2152650"/>
              <a:gd name="connsiteX18" fmla="*/ 300751 w 3600448"/>
              <a:gd name="connsiteY18" fmla="*/ 2119908 h 2152650"/>
              <a:gd name="connsiteX19" fmla="*/ 315663 w 3600448"/>
              <a:gd name="connsiteY19" fmla="*/ 2116138 h 2152650"/>
              <a:gd name="connsiteX20" fmla="*/ 330576 w 3600448"/>
              <a:gd name="connsiteY20" fmla="*/ 2131219 h 2152650"/>
              <a:gd name="connsiteX21" fmla="*/ 341761 w 3600448"/>
              <a:gd name="connsiteY21" fmla="*/ 2127449 h 2152650"/>
              <a:gd name="connsiteX22" fmla="*/ 326847 w 3600448"/>
              <a:gd name="connsiteY22" fmla="*/ 2119908 h 2152650"/>
              <a:gd name="connsiteX23" fmla="*/ 371585 w 3600448"/>
              <a:gd name="connsiteY23" fmla="*/ 2116138 h 2152650"/>
              <a:gd name="connsiteX24" fmla="*/ 352945 w 3600448"/>
              <a:gd name="connsiteY24" fmla="*/ 2104827 h 2152650"/>
              <a:gd name="connsiteX25" fmla="*/ 367858 w 3600448"/>
              <a:gd name="connsiteY25" fmla="*/ 2104827 h 2152650"/>
              <a:gd name="connsiteX26" fmla="*/ 390227 w 3600448"/>
              <a:gd name="connsiteY26" fmla="*/ 2108597 h 2152650"/>
              <a:gd name="connsiteX27" fmla="*/ 386500 w 3600448"/>
              <a:gd name="connsiteY27" fmla="*/ 2104827 h 2152650"/>
              <a:gd name="connsiteX28" fmla="*/ 397684 w 3600448"/>
              <a:gd name="connsiteY28" fmla="*/ 2104827 h 2152650"/>
              <a:gd name="connsiteX29" fmla="*/ 397684 w 3600448"/>
              <a:gd name="connsiteY29" fmla="*/ 2101056 h 2152650"/>
              <a:gd name="connsiteX30" fmla="*/ 434966 w 3600448"/>
              <a:gd name="connsiteY30" fmla="*/ 2101056 h 2152650"/>
              <a:gd name="connsiteX31" fmla="*/ 431238 w 3600448"/>
              <a:gd name="connsiteY31" fmla="*/ 2093516 h 2152650"/>
              <a:gd name="connsiteX32" fmla="*/ 453607 w 3600448"/>
              <a:gd name="connsiteY32" fmla="*/ 2085975 h 2152650"/>
              <a:gd name="connsiteX33" fmla="*/ 227709 w 3600448"/>
              <a:gd name="connsiteY33" fmla="*/ 2084767 h 2152650"/>
              <a:gd name="connsiteX34" fmla="*/ 241030 w 3600448"/>
              <a:gd name="connsiteY34" fmla="*/ 2085798 h 2152650"/>
              <a:gd name="connsiteX35" fmla="*/ 233584 w 3600448"/>
              <a:gd name="connsiteY35" fmla="*/ 2089679 h 2152650"/>
              <a:gd name="connsiteX36" fmla="*/ 267086 w 3600448"/>
              <a:gd name="connsiteY36" fmla="*/ 2097440 h 2152650"/>
              <a:gd name="connsiteX37" fmla="*/ 270808 w 3600448"/>
              <a:gd name="connsiteY37" fmla="*/ 2089679 h 2152650"/>
              <a:gd name="connsiteX38" fmla="*/ 296877 w 3600448"/>
              <a:gd name="connsiteY38" fmla="*/ 2089679 h 2152650"/>
              <a:gd name="connsiteX39" fmla="*/ 192639 w 3600448"/>
              <a:gd name="connsiteY39" fmla="*/ 2097440 h 2152650"/>
              <a:gd name="connsiteX40" fmla="*/ 192639 w 3600448"/>
              <a:gd name="connsiteY40" fmla="*/ 2089679 h 2152650"/>
              <a:gd name="connsiteX41" fmla="*/ 227709 w 3600448"/>
              <a:gd name="connsiteY41" fmla="*/ 2084767 h 2152650"/>
              <a:gd name="connsiteX42" fmla="*/ 111252 w 3600448"/>
              <a:gd name="connsiteY42" fmla="*/ 2073505 h 2152650"/>
              <a:gd name="connsiteX43" fmla="*/ 117555 w 3600448"/>
              <a:gd name="connsiteY43" fmla="*/ 2074277 h 2152650"/>
              <a:gd name="connsiteX44" fmla="*/ 118087 w 3600448"/>
              <a:gd name="connsiteY44" fmla="*/ 2075259 h 2152650"/>
              <a:gd name="connsiteX45" fmla="*/ 68874 w 3600448"/>
              <a:gd name="connsiteY45" fmla="*/ 2068620 h 2152650"/>
              <a:gd name="connsiteX46" fmla="*/ 73150 w 3600448"/>
              <a:gd name="connsiteY46" fmla="*/ 2071489 h 2152650"/>
              <a:gd name="connsiteX47" fmla="*/ 94214 w 3600448"/>
              <a:gd name="connsiteY47" fmla="*/ 2069133 h 2152650"/>
              <a:gd name="connsiteX48" fmla="*/ 111252 w 3600448"/>
              <a:gd name="connsiteY48" fmla="*/ 2073505 h 2152650"/>
              <a:gd name="connsiteX49" fmla="*/ 108259 w 3600448"/>
              <a:gd name="connsiteY49" fmla="*/ 2073139 h 2152650"/>
              <a:gd name="connsiteX50" fmla="*/ 61914 w 3600448"/>
              <a:gd name="connsiteY50" fmla="*/ 2075259 h 2152650"/>
              <a:gd name="connsiteX51" fmla="*/ 68936 w 3600448"/>
              <a:gd name="connsiteY51" fmla="*/ 2069604 h 2152650"/>
              <a:gd name="connsiteX52" fmla="*/ 44453 w 3600448"/>
              <a:gd name="connsiteY52" fmla="*/ 2066925 h 2152650"/>
              <a:gd name="connsiteX53" fmla="*/ 51861 w 3600448"/>
              <a:gd name="connsiteY53" fmla="*/ 2070629 h 2152650"/>
              <a:gd name="connsiteX54" fmla="*/ 25931 w 3600448"/>
              <a:gd name="connsiteY54" fmla="*/ 2078037 h 2152650"/>
              <a:gd name="connsiteX55" fmla="*/ 25931 w 3600448"/>
              <a:gd name="connsiteY55" fmla="*/ 2074333 h 2152650"/>
              <a:gd name="connsiteX56" fmla="*/ 44453 w 3600448"/>
              <a:gd name="connsiteY56" fmla="*/ 2066925 h 2152650"/>
              <a:gd name="connsiteX57" fmla="*/ 61914 w 3600448"/>
              <a:gd name="connsiteY57" fmla="*/ 2063948 h 2152650"/>
              <a:gd name="connsiteX58" fmla="*/ 68760 w 3600448"/>
              <a:gd name="connsiteY58" fmla="*/ 2066776 h 2152650"/>
              <a:gd name="connsiteX59" fmla="*/ 68874 w 3600448"/>
              <a:gd name="connsiteY59" fmla="*/ 2068620 h 2152650"/>
              <a:gd name="connsiteX60" fmla="*/ 63319 w 3600448"/>
              <a:gd name="connsiteY60" fmla="*/ 2064891 h 2152650"/>
              <a:gd name="connsiteX61" fmla="*/ 61914 w 3600448"/>
              <a:gd name="connsiteY61" fmla="*/ 2063948 h 2152650"/>
              <a:gd name="connsiteX62" fmla="*/ 639778 w 3600448"/>
              <a:gd name="connsiteY62" fmla="*/ 2060575 h 2152650"/>
              <a:gd name="connsiteX63" fmla="*/ 569084 w 3600448"/>
              <a:gd name="connsiteY63" fmla="*/ 2075180 h 2152650"/>
              <a:gd name="connsiteX64" fmla="*/ 572805 w 3600448"/>
              <a:gd name="connsiteY64" fmla="*/ 2078832 h 2152650"/>
              <a:gd name="connsiteX65" fmla="*/ 543038 w 3600448"/>
              <a:gd name="connsiteY65" fmla="*/ 2097088 h 2152650"/>
              <a:gd name="connsiteX66" fmla="*/ 539318 w 3600448"/>
              <a:gd name="connsiteY66" fmla="*/ 2078832 h 2152650"/>
              <a:gd name="connsiteX67" fmla="*/ 639778 w 3600448"/>
              <a:gd name="connsiteY67" fmla="*/ 2060575 h 2152650"/>
              <a:gd name="connsiteX68" fmla="*/ 423349 w 3600448"/>
              <a:gd name="connsiteY68" fmla="*/ 2059583 h 2152650"/>
              <a:gd name="connsiteX69" fmla="*/ 449277 w 3600448"/>
              <a:gd name="connsiteY69" fmla="*/ 2063353 h 2152650"/>
              <a:gd name="connsiteX70" fmla="*/ 393714 w 3600448"/>
              <a:gd name="connsiteY70" fmla="*/ 2078434 h 2152650"/>
              <a:gd name="connsiteX71" fmla="*/ 378897 w 3600448"/>
              <a:gd name="connsiteY71" fmla="*/ 2078434 h 2152650"/>
              <a:gd name="connsiteX72" fmla="*/ 390011 w 3600448"/>
              <a:gd name="connsiteY72" fmla="*/ 2074664 h 2152650"/>
              <a:gd name="connsiteX73" fmla="*/ 386307 w 3600448"/>
              <a:gd name="connsiteY73" fmla="*/ 2067123 h 2152650"/>
              <a:gd name="connsiteX74" fmla="*/ 423349 w 3600448"/>
              <a:gd name="connsiteY74" fmla="*/ 2059583 h 2152650"/>
              <a:gd name="connsiteX75" fmla="*/ 192984 w 3600448"/>
              <a:gd name="connsiteY75" fmla="*/ 2058764 h 2152650"/>
              <a:gd name="connsiteX76" fmla="*/ 207966 w 3600448"/>
              <a:gd name="connsiteY76" fmla="*/ 2060178 h 2152650"/>
              <a:gd name="connsiteX77" fmla="*/ 196729 w 3600448"/>
              <a:gd name="connsiteY77" fmla="*/ 2071489 h 2152650"/>
              <a:gd name="connsiteX78" fmla="*/ 125576 w 3600448"/>
              <a:gd name="connsiteY78" fmla="*/ 2071489 h 2152650"/>
              <a:gd name="connsiteX79" fmla="*/ 125576 w 3600448"/>
              <a:gd name="connsiteY79" fmla="*/ 2075259 h 2152650"/>
              <a:gd name="connsiteX80" fmla="*/ 117555 w 3600448"/>
              <a:gd name="connsiteY80" fmla="*/ 2074277 h 2152650"/>
              <a:gd name="connsiteX81" fmla="*/ 115280 w 3600448"/>
              <a:gd name="connsiteY81" fmla="*/ 2070075 h 2152650"/>
              <a:gd name="connsiteX82" fmla="*/ 106854 w 3600448"/>
              <a:gd name="connsiteY82" fmla="*/ 2067719 h 2152650"/>
              <a:gd name="connsiteX83" fmla="*/ 129322 w 3600448"/>
              <a:gd name="connsiteY83" fmla="*/ 2067719 h 2152650"/>
              <a:gd name="connsiteX84" fmla="*/ 121832 w 3600448"/>
              <a:gd name="connsiteY84" fmla="*/ 2060178 h 2152650"/>
              <a:gd name="connsiteX85" fmla="*/ 136813 w 3600448"/>
              <a:gd name="connsiteY85" fmla="*/ 2063948 h 2152650"/>
              <a:gd name="connsiteX86" fmla="*/ 136813 w 3600448"/>
              <a:gd name="connsiteY86" fmla="*/ 2060178 h 2152650"/>
              <a:gd name="connsiteX87" fmla="*/ 178007 w 3600448"/>
              <a:gd name="connsiteY87" fmla="*/ 2063948 h 2152650"/>
              <a:gd name="connsiteX88" fmla="*/ 178007 w 3600448"/>
              <a:gd name="connsiteY88" fmla="*/ 2060178 h 2152650"/>
              <a:gd name="connsiteX89" fmla="*/ 192984 w 3600448"/>
              <a:gd name="connsiteY89" fmla="*/ 2058764 h 2152650"/>
              <a:gd name="connsiteX90" fmla="*/ 245186 w 3600448"/>
              <a:gd name="connsiteY90" fmla="*/ 2055415 h 2152650"/>
              <a:gd name="connsiteX91" fmla="*/ 266701 w 3600448"/>
              <a:gd name="connsiteY91" fmla="*/ 2060046 h 2152650"/>
              <a:gd name="connsiteX92" fmla="*/ 214317 w 3600448"/>
              <a:gd name="connsiteY92" fmla="*/ 2063750 h 2152650"/>
              <a:gd name="connsiteX93" fmla="*/ 229281 w 3600448"/>
              <a:gd name="connsiteY93" fmla="*/ 2060046 h 2152650"/>
              <a:gd name="connsiteX94" fmla="*/ 218056 w 3600448"/>
              <a:gd name="connsiteY94" fmla="*/ 2056341 h 2152650"/>
              <a:gd name="connsiteX95" fmla="*/ 245186 w 3600448"/>
              <a:gd name="connsiteY95" fmla="*/ 2055415 h 2152650"/>
              <a:gd name="connsiteX96" fmla="*/ 333919 w 3600448"/>
              <a:gd name="connsiteY96" fmla="*/ 2052637 h 2152650"/>
              <a:gd name="connsiteX97" fmla="*/ 341327 w 3600448"/>
              <a:gd name="connsiteY97" fmla="*/ 2063353 h 2152650"/>
              <a:gd name="connsiteX98" fmla="*/ 333919 w 3600448"/>
              <a:gd name="connsiteY98" fmla="*/ 2052637 h 2152650"/>
              <a:gd name="connsiteX99" fmla="*/ 731851 w 3600448"/>
              <a:gd name="connsiteY99" fmla="*/ 2052240 h 2152650"/>
              <a:gd name="connsiteX100" fmla="*/ 742963 w 3600448"/>
              <a:gd name="connsiteY100" fmla="*/ 2055812 h 2152650"/>
              <a:gd name="connsiteX101" fmla="*/ 720738 w 3600448"/>
              <a:gd name="connsiteY101" fmla="*/ 2055812 h 2152650"/>
              <a:gd name="connsiteX102" fmla="*/ 731851 w 3600448"/>
              <a:gd name="connsiteY102" fmla="*/ 2052240 h 2152650"/>
              <a:gd name="connsiteX103" fmla="*/ 538439 w 3600448"/>
              <a:gd name="connsiteY103" fmla="*/ 2039427 h 2152650"/>
              <a:gd name="connsiteX104" fmla="*/ 538277 w 3600448"/>
              <a:gd name="connsiteY104" fmla="*/ 2040056 h 2152650"/>
              <a:gd name="connsiteX105" fmla="*/ 531191 w 3600448"/>
              <a:gd name="connsiteY105" fmla="*/ 2041842 h 2152650"/>
              <a:gd name="connsiteX106" fmla="*/ 519763 w 3600448"/>
              <a:gd name="connsiteY106" fmla="*/ 2034222 h 2152650"/>
              <a:gd name="connsiteX107" fmla="*/ 531191 w 3600448"/>
              <a:gd name="connsiteY107" fmla="*/ 2041842 h 2152650"/>
              <a:gd name="connsiteX108" fmla="*/ 554053 w 3600448"/>
              <a:gd name="connsiteY108" fmla="*/ 2041842 h 2152650"/>
              <a:gd name="connsiteX109" fmla="*/ 515952 w 3600448"/>
              <a:gd name="connsiteY109" fmla="*/ 2049462 h 2152650"/>
              <a:gd name="connsiteX110" fmla="*/ 527382 w 3600448"/>
              <a:gd name="connsiteY110" fmla="*/ 2045652 h 2152650"/>
              <a:gd name="connsiteX111" fmla="*/ 538812 w 3600448"/>
              <a:gd name="connsiteY111" fmla="*/ 2030412 h 2152650"/>
              <a:gd name="connsiteX112" fmla="*/ 542622 w 3600448"/>
              <a:gd name="connsiteY112" fmla="*/ 2038032 h 2152650"/>
              <a:gd name="connsiteX113" fmla="*/ 541193 w 3600448"/>
              <a:gd name="connsiteY113" fmla="*/ 2038508 h 2152650"/>
              <a:gd name="connsiteX114" fmla="*/ 538439 w 3600448"/>
              <a:gd name="connsiteY114" fmla="*/ 2039427 h 2152650"/>
              <a:gd name="connsiteX115" fmla="*/ 539288 w 3600448"/>
              <a:gd name="connsiteY115" fmla="*/ 2036127 h 2152650"/>
              <a:gd name="connsiteX116" fmla="*/ 538812 w 3600448"/>
              <a:gd name="connsiteY116" fmla="*/ 2030412 h 2152650"/>
              <a:gd name="connsiteX117" fmla="*/ 601876 w 3600448"/>
              <a:gd name="connsiteY117" fmla="*/ 2008620 h 2152650"/>
              <a:gd name="connsiteX118" fmla="*/ 609417 w 3600448"/>
              <a:gd name="connsiteY118" fmla="*/ 2019444 h 2152650"/>
              <a:gd name="connsiteX119" fmla="*/ 583024 w 3600448"/>
              <a:gd name="connsiteY119" fmla="*/ 2037484 h 2152650"/>
              <a:gd name="connsiteX120" fmla="*/ 586795 w 3600448"/>
              <a:gd name="connsiteY120" fmla="*/ 2041092 h 2152650"/>
              <a:gd name="connsiteX121" fmla="*/ 571714 w 3600448"/>
              <a:gd name="connsiteY121" fmla="*/ 2044700 h 2152650"/>
              <a:gd name="connsiteX122" fmla="*/ 560403 w 3600448"/>
              <a:gd name="connsiteY122" fmla="*/ 2037484 h 2152650"/>
              <a:gd name="connsiteX123" fmla="*/ 583024 w 3600448"/>
              <a:gd name="connsiteY123" fmla="*/ 2030268 h 2152650"/>
              <a:gd name="connsiteX124" fmla="*/ 575484 w 3600448"/>
              <a:gd name="connsiteY124" fmla="*/ 2030268 h 2152650"/>
              <a:gd name="connsiteX125" fmla="*/ 590565 w 3600448"/>
              <a:gd name="connsiteY125" fmla="*/ 2012228 h 2152650"/>
              <a:gd name="connsiteX126" fmla="*/ 601876 w 3600448"/>
              <a:gd name="connsiteY126" fmla="*/ 2012228 h 2152650"/>
              <a:gd name="connsiteX127" fmla="*/ 601876 w 3600448"/>
              <a:gd name="connsiteY127" fmla="*/ 2008620 h 2152650"/>
              <a:gd name="connsiteX128" fmla="*/ 85201 w 3600448"/>
              <a:gd name="connsiteY128" fmla="*/ 2005012 h 2152650"/>
              <a:gd name="connsiteX129" fmla="*/ 92607 w 3600448"/>
              <a:gd name="connsiteY129" fmla="*/ 2012156 h 2152650"/>
              <a:gd name="connsiteX130" fmla="*/ 44453 w 3600448"/>
              <a:gd name="connsiteY130" fmla="*/ 2012156 h 2152650"/>
              <a:gd name="connsiteX131" fmla="*/ 85201 w 3600448"/>
              <a:gd name="connsiteY131" fmla="*/ 2005012 h 2152650"/>
              <a:gd name="connsiteX132" fmla="*/ 122771 w 3600448"/>
              <a:gd name="connsiteY132" fmla="*/ 2000250 h 2152650"/>
              <a:gd name="connsiteX133" fmla="*/ 141290 w 3600448"/>
              <a:gd name="connsiteY133" fmla="*/ 2008187 h 2152650"/>
              <a:gd name="connsiteX134" fmla="*/ 119064 w 3600448"/>
              <a:gd name="connsiteY134" fmla="*/ 2004219 h 2152650"/>
              <a:gd name="connsiteX135" fmla="*/ 122771 w 3600448"/>
              <a:gd name="connsiteY135" fmla="*/ 2000250 h 2152650"/>
              <a:gd name="connsiteX136" fmla="*/ 25799 w 3600448"/>
              <a:gd name="connsiteY136" fmla="*/ 1997075 h 2152650"/>
              <a:gd name="connsiteX137" fmla="*/ 29374 w 3600448"/>
              <a:gd name="connsiteY137" fmla="*/ 2005012 h 2152650"/>
              <a:gd name="connsiteX138" fmla="*/ 22227 w 3600448"/>
              <a:gd name="connsiteY138" fmla="*/ 2005012 h 2152650"/>
              <a:gd name="connsiteX139" fmla="*/ 25799 w 3600448"/>
              <a:gd name="connsiteY139" fmla="*/ 1997075 h 2152650"/>
              <a:gd name="connsiteX140" fmla="*/ 92077 w 3600448"/>
              <a:gd name="connsiteY140" fmla="*/ 1989137 h 2152650"/>
              <a:gd name="connsiteX141" fmla="*/ 95252 w 3600448"/>
              <a:gd name="connsiteY141" fmla="*/ 1997074 h 2152650"/>
              <a:gd name="connsiteX142" fmla="*/ 88904 w 3600448"/>
              <a:gd name="connsiteY142" fmla="*/ 1993899 h 2152650"/>
              <a:gd name="connsiteX143" fmla="*/ 140837 w 3600448"/>
              <a:gd name="connsiteY143" fmla="*/ 1986280 h 2152650"/>
              <a:gd name="connsiteX144" fmla="*/ 151722 w 3600448"/>
              <a:gd name="connsiteY144" fmla="*/ 1986280 h 2152650"/>
              <a:gd name="connsiteX145" fmla="*/ 144466 w 3600448"/>
              <a:gd name="connsiteY145" fmla="*/ 1993264 h 2152650"/>
              <a:gd name="connsiteX146" fmla="*/ 122693 w 3600448"/>
              <a:gd name="connsiteY146" fmla="*/ 1993264 h 2152650"/>
              <a:gd name="connsiteX147" fmla="*/ 140837 w 3600448"/>
              <a:gd name="connsiteY147" fmla="*/ 1989772 h 2152650"/>
              <a:gd name="connsiteX148" fmla="*/ 140837 w 3600448"/>
              <a:gd name="connsiteY148" fmla="*/ 1986280 h 2152650"/>
              <a:gd name="connsiteX149" fmla="*/ 904045 w 3600448"/>
              <a:gd name="connsiteY149" fmla="*/ 1973403 h 2152650"/>
              <a:gd name="connsiteX150" fmla="*/ 906476 w 3600448"/>
              <a:gd name="connsiteY150" fmla="*/ 1978554 h 2152650"/>
              <a:gd name="connsiteX151" fmla="*/ 884251 w 3600448"/>
              <a:gd name="connsiteY151" fmla="*/ 1982258 h 2152650"/>
              <a:gd name="connsiteX152" fmla="*/ 904045 w 3600448"/>
              <a:gd name="connsiteY152" fmla="*/ 1973403 h 2152650"/>
              <a:gd name="connsiteX153" fmla="*/ 811095 w 3600448"/>
              <a:gd name="connsiteY153" fmla="*/ 1966912 h 2152650"/>
              <a:gd name="connsiteX154" fmla="*/ 822340 w 3600448"/>
              <a:gd name="connsiteY154" fmla="*/ 1966912 h 2152650"/>
              <a:gd name="connsiteX155" fmla="*/ 811095 w 3600448"/>
              <a:gd name="connsiteY155" fmla="*/ 1966912 h 2152650"/>
              <a:gd name="connsiteX156" fmla="*/ 792354 w 3600448"/>
              <a:gd name="connsiteY156" fmla="*/ 1966912 h 2152650"/>
              <a:gd name="connsiteX157" fmla="*/ 810158 w 3600448"/>
              <a:gd name="connsiteY157" fmla="*/ 1966912 h 2152650"/>
              <a:gd name="connsiteX158" fmla="*/ 811095 w 3600448"/>
              <a:gd name="connsiteY158" fmla="*/ 1966912 h 2152650"/>
              <a:gd name="connsiteX159" fmla="*/ 807347 w 3600448"/>
              <a:gd name="connsiteY159" fmla="*/ 1970664 h 2152650"/>
              <a:gd name="connsiteX160" fmla="*/ 702395 w 3600448"/>
              <a:gd name="connsiteY160" fmla="*/ 2008187 h 2152650"/>
              <a:gd name="connsiteX161" fmla="*/ 694899 w 3600448"/>
              <a:gd name="connsiteY161" fmla="*/ 2000683 h 2152650"/>
              <a:gd name="connsiteX162" fmla="*/ 698647 w 3600448"/>
              <a:gd name="connsiteY162" fmla="*/ 2000683 h 2152650"/>
              <a:gd name="connsiteX163" fmla="*/ 784857 w 3600448"/>
              <a:gd name="connsiteY163" fmla="*/ 1974417 h 2152650"/>
              <a:gd name="connsiteX164" fmla="*/ 766116 w 3600448"/>
              <a:gd name="connsiteY164" fmla="*/ 1974417 h 2152650"/>
              <a:gd name="connsiteX165" fmla="*/ 803598 w 3600448"/>
              <a:gd name="connsiteY165" fmla="*/ 1970664 h 2152650"/>
              <a:gd name="connsiteX166" fmla="*/ 792354 w 3600448"/>
              <a:gd name="connsiteY166" fmla="*/ 1966912 h 2152650"/>
              <a:gd name="connsiteX167" fmla="*/ 709627 w 3600448"/>
              <a:gd name="connsiteY167" fmla="*/ 1964266 h 2152650"/>
              <a:gd name="connsiteX168" fmla="*/ 690577 w 3600448"/>
              <a:gd name="connsiteY168" fmla="*/ 1967971 h 2152650"/>
              <a:gd name="connsiteX169" fmla="*/ 709627 w 3600448"/>
              <a:gd name="connsiteY169" fmla="*/ 1964266 h 2152650"/>
              <a:gd name="connsiteX170" fmla="*/ 364545 w 3600448"/>
              <a:gd name="connsiteY170" fmla="*/ 1955800 h 2152650"/>
              <a:gd name="connsiteX171" fmla="*/ 338152 w 3600448"/>
              <a:gd name="connsiteY171" fmla="*/ 1963738 h 2152650"/>
              <a:gd name="connsiteX172" fmla="*/ 364545 w 3600448"/>
              <a:gd name="connsiteY172" fmla="*/ 1955800 h 2152650"/>
              <a:gd name="connsiteX173" fmla="*/ 387464 w 3600448"/>
              <a:gd name="connsiteY173" fmla="*/ 1955602 h 2152650"/>
              <a:gd name="connsiteX174" fmla="*/ 390143 w 3600448"/>
              <a:gd name="connsiteY174" fmla="*/ 1960563 h 2152650"/>
              <a:gd name="connsiteX175" fmla="*/ 379429 w 3600448"/>
              <a:gd name="connsiteY175" fmla="*/ 1956594 h 2152650"/>
              <a:gd name="connsiteX176" fmla="*/ 387464 w 3600448"/>
              <a:gd name="connsiteY176" fmla="*/ 1955602 h 2152650"/>
              <a:gd name="connsiteX177" fmla="*/ 211743 w 3600448"/>
              <a:gd name="connsiteY177" fmla="*/ 1954667 h 2152650"/>
              <a:gd name="connsiteX178" fmla="*/ 214588 w 3600448"/>
              <a:gd name="connsiteY178" fmla="*/ 1955800 h 2152650"/>
              <a:gd name="connsiteX179" fmla="*/ 212262 w 3600448"/>
              <a:gd name="connsiteY179" fmla="*/ 1954874 h 2152650"/>
              <a:gd name="connsiteX180" fmla="*/ 169865 w 3600448"/>
              <a:gd name="connsiteY180" fmla="*/ 1944687 h 2152650"/>
              <a:gd name="connsiteX181" fmla="*/ 192091 w 3600448"/>
              <a:gd name="connsiteY181" fmla="*/ 1956117 h 2152650"/>
              <a:gd name="connsiteX182" fmla="*/ 177273 w 3600448"/>
              <a:gd name="connsiteY182" fmla="*/ 1963737 h 2152650"/>
              <a:gd name="connsiteX183" fmla="*/ 169865 w 3600448"/>
              <a:gd name="connsiteY183" fmla="*/ 1944687 h 2152650"/>
              <a:gd name="connsiteX184" fmla="*/ 152404 w 3600448"/>
              <a:gd name="connsiteY184" fmla="*/ 1941512 h 2152650"/>
              <a:gd name="connsiteX185" fmla="*/ 163515 w 3600448"/>
              <a:gd name="connsiteY185" fmla="*/ 1941512 h 2152650"/>
              <a:gd name="connsiteX186" fmla="*/ 155577 w 3600448"/>
              <a:gd name="connsiteY186" fmla="*/ 1944687 h 2152650"/>
              <a:gd name="connsiteX187" fmla="*/ 531310 w 3600448"/>
              <a:gd name="connsiteY187" fmla="*/ 1937703 h 2152650"/>
              <a:gd name="connsiteX188" fmla="*/ 540623 w 3600448"/>
              <a:gd name="connsiteY188" fmla="*/ 1938159 h 2152650"/>
              <a:gd name="connsiteX189" fmla="*/ 541480 w 3600448"/>
              <a:gd name="connsiteY189" fmla="*/ 1938453 h 2152650"/>
              <a:gd name="connsiteX190" fmla="*/ 401653 w 3600448"/>
              <a:gd name="connsiteY190" fmla="*/ 1936750 h 2152650"/>
              <a:gd name="connsiteX191" fmla="*/ 404828 w 3600448"/>
              <a:gd name="connsiteY191" fmla="*/ 1941513 h 2152650"/>
              <a:gd name="connsiteX192" fmla="*/ 401653 w 3600448"/>
              <a:gd name="connsiteY192" fmla="*/ 1944688 h 2152650"/>
              <a:gd name="connsiteX193" fmla="*/ 650890 w 3600448"/>
              <a:gd name="connsiteY193" fmla="*/ 1933575 h 2152650"/>
              <a:gd name="connsiteX194" fmla="*/ 657241 w 3600448"/>
              <a:gd name="connsiteY194" fmla="*/ 1936750 h 2152650"/>
              <a:gd name="connsiteX195" fmla="*/ 646128 w 3600448"/>
              <a:gd name="connsiteY195" fmla="*/ 1936750 h 2152650"/>
              <a:gd name="connsiteX196" fmla="*/ 494052 w 3600448"/>
              <a:gd name="connsiteY196" fmla="*/ 1930400 h 2152650"/>
              <a:gd name="connsiteX197" fmla="*/ 486599 w 3600448"/>
              <a:gd name="connsiteY197" fmla="*/ 1948657 h 2152650"/>
              <a:gd name="connsiteX198" fmla="*/ 516405 w 3600448"/>
              <a:gd name="connsiteY198" fmla="*/ 1952308 h 2152650"/>
              <a:gd name="connsiteX199" fmla="*/ 512679 w 3600448"/>
              <a:gd name="connsiteY199" fmla="*/ 1941354 h 2152650"/>
              <a:gd name="connsiteX200" fmla="*/ 549938 w 3600448"/>
              <a:gd name="connsiteY200" fmla="*/ 1941354 h 2152650"/>
              <a:gd name="connsiteX201" fmla="*/ 541480 w 3600448"/>
              <a:gd name="connsiteY201" fmla="*/ 1938453 h 2152650"/>
              <a:gd name="connsiteX202" fmla="*/ 574622 w 3600448"/>
              <a:gd name="connsiteY202" fmla="*/ 1940898 h 2152650"/>
              <a:gd name="connsiteX203" fmla="*/ 620729 w 3600448"/>
              <a:gd name="connsiteY203" fmla="*/ 1941354 h 2152650"/>
              <a:gd name="connsiteX204" fmla="*/ 583471 w 3600448"/>
              <a:gd name="connsiteY204" fmla="*/ 1955959 h 2152650"/>
              <a:gd name="connsiteX205" fmla="*/ 587197 w 3600448"/>
              <a:gd name="connsiteY205" fmla="*/ 1948657 h 2152650"/>
              <a:gd name="connsiteX206" fmla="*/ 568568 w 3600448"/>
              <a:gd name="connsiteY206" fmla="*/ 1948657 h 2152650"/>
              <a:gd name="connsiteX207" fmla="*/ 523857 w 3600448"/>
              <a:gd name="connsiteY207" fmla="*/ 1966913 h 2152650"/>
              <a:gd name="connsiteX208" fmla="*/ 523857 w 3600448"/>
              <a:gd name="connsiteY208" fmla="*/ 1955959 h 2152650"/>
              <a:gd name="connsiteX209" fmla="*/ 512679 w 3600448"/>
              <a:gd name="connsiteY209" fmla="*/ 1963262 h 2152650"/>
              <a:gd name="connsiteX210" fmla="*/ 456794 w 3600448"/>
              <a:gd name="connsiteY210" fmla="*/ 1955959 h 2152650"/>
              <a:gd name="connsiteX211" fmla="*/ 467971 w 3600448"/>
              <a:gd name="connsiteY211" fmla="*/ 1952308 h 2152650"/>
              <a:gd name="connsiteX212" fmla="*/ 441891 w 3600448"/>
              <a:gd name="connsiteY212" fmla="*/ 1948657 h 2152650"/>
              <a:gd name="connsiteX213" fmla="*/ 464244 w 3600448"/>
              <a:gd name="connsiteY213" fmla="*/ 1937703 h 2152650"/>
              <a:gd name="connsiteX214" fmla="*/ 475422 w 3600448"/>
              <a:gd name="connsiteY214" fmla="*/ 1941354 h 2152650"/>
              <a:gd name="connsiteX215" fmla="*/ 494052 w 3600448"/>
              <a:gd name="connsiteY215" fmla="*/ 1930400 h 2152650"/>
              <a:gd name="connsiteX216" fmla="*/ 59236 w 3600448"/>
              <a:gd name="connsiteY216" fmla="*/ 1922780 h 2152650"/>
              <a:gd name="connsiteX217" fmla="*/ 84936 w 3600448"/>
              <a:gd name="connsiteY217" fmla="*/ 1922780 h 2152650"/>
              <a:gd name="connsiteX218" fmla="*/ 114303 w 3600448"/>
              <a:gd name="connsiteY218" fmla="*/ 1926272 h 2152650"/>
              <a:gd name="connsiteX219" fmla="*/ 81263 w 3600448"/>
              <a:gd name="connsiteY219" fmla="*/ 1926272 h 2152650"/>
              <a:gd name="connsiteX220" fmla="*/ 81263 w 3600448"/>
              <a:gd name="connsiteY220" fmla="*/ 1933257 h 2152650"/>
              <a:gd name="connsiteX221" fmla="*/ 77592 w 3600448"/>
              <a:gd name="connsiteY221" fmla="*/ 1929764 h 2152650"/>
              <a:gd name="connsiteX222" fmla="*/ 55564 w 3600448"/>
              <a:gd name="connsiteY222" fmla="*/ 1936749 h 2152650"/>
              <a:gd name="connsiteX223" fmla="*/ 66582 w 3600448"/>
              <a:gd name="connsiteY223" fmla="*/ 1929764 h 2152650"/>
              <a:gd name="connsiteX224" fmla="*/ 55564 w 3600448"/>
              <a:gd name="connsiteY224" fmla="*/ 1929764 h 2152650"/>
              <a:gd name="connsiteX225" fmla="*/ 572815 w 3600448"/>
              <a:gd name="connsiteY225" fmla="*/ 1919287 h 2152650"/>
              <a:gd name="connsiteX226" fmla="*/ 587824 w 3600448"/>
              <a:gd name="connsiteY226" fmla="*/ 1922859 h 2152650"/>
              <a:gd name="connsiteX227" fmla="*/ 584072 w 3600448"/>
              <a:gd name="connsiteY227" fmla="*/ 1933575 h 2152650"/>
              <a:gd name="connsiteX228" fmla="*/ 565310 w 3600448"/>
              <a:gd name="connsiteY228" fmla="*/ 1933575 h 2152650"/>
              <a:gd name="connsiteX229" fmla="*/ 572815 w 3600448"/>
              <a:gd name="connsiteY229" fmla="*/ 1926431 h 2152650"/>
              <a:gd name="connsiteX230" fmla="*/ 572815 w 3600448"/>
              <a:gd name="connsiteY230" fmla="*/ 1919287 h 2152650"/>
              <a:gd name="connsiteX231" fmla="*/ 210867 w 3600448"/>
              <a:gd name="connsiteY231" fmla="*/ 1915054 h 2152650"/>
              <a:gd name="connsiteX232" fmla="*/ 210867 w 3600448"/>
              <a:gd name="connsiteY232" fmla="*/ 1922463 h 2152650"/>
              <a:gd name="connsiteX233" fmla="*/ 192254 w 3600448"/>
              <a:gd name="connsiteY233" fmla="*/ 1918758 h 2152650"/>
              <a:gd name="connsiteX234" fmla="*/ 199699 w 3600448"/>
              <a:gd name="connsiteY234" fmla="*/ 1929871 h 2152650"/>
              <a:gd name="connsiteX235" fmla="*/ 218310 w 3600448"/>
              <a:gd name="connsiteY235" fmla="*/ 1926167 h 2152650"/>
              <a:gd name="connsiteX236" fmla="*/ 218310 w 3600448"/>
              <a:gd name="connsiteY236" fmla="*/ 1933575 h 2152650"/>
              <a:gd name="connsiteX237" fmla="*/ 251815 w 3600448"/>
              <a:gd name="connsiteY237" fmla="*/ 1940983 h 2152650"/>
              <a:gd name="connsiteX238" fmla="*/ 244368 w 3600448"/>
              <a:gd name="connsiteY238" fmla="*/ 1944688 h 2152650"/>
              <a:gd name="connsiteX239" fmla="*/ 266701 w 3600448"/>
              <a:gd name="connsiteY239" fmla="*/ 1940983 h 2152650"/>
              <a:gd name="connsiteX240" fmla="*/ 210867 w 3600448"/>
              <a:gd name="connsiteY240" fmla="*/ 1952096 h 2152650"/>
              <a:gd name="connsiteX241" fmla="*/ 209938 w 3600448"/>
              <a:gd name="connsiteY241" fmla="*/ 1953948 h 2152650"/>
              <a:gd name="connsiteX242" fmla="*/ 195977 w 3600448"/>
              <a:gd name="connsiteY242" fmla="*/ 1948392 h 2152650"/>
              <a:gd name="connsiteX243" fmla="*/ 214588 w 3600448"/>
              <a:gd name="connsiteY243" fmla="*/ 1948392 h 2152650"/>
              <a:gd name="connsiteX244" fmla="*/ 195977 w 3600448"/>
              <a:gd name="connsiteY244" fmla="*/ 1937279 h 2152650"/>
              <a:gd name="connsiteX245" fmla="*/ 188532 w 3600448"/>
              <a:gd name="connsiteY245" fmla="*/ 1944688 h 2152650"/>
              <a:gd name="connsiteX246" fmla="*/ 181089 w 3600448"/>
              <a:gd name="connsiteY246" fmla="*/ 1929871 h 2152650"/>
              <a:gd name="connsiteX247" fmla="*/ 181089 w 3600448"/>
              <a:gd name="connsiteY247" fmla="*/ 1926630 h 2152650"/>
              <a:gd name="connsiteX248" fmla="*/ 169920 w 3600448"/>
              <a:gd name="connsiteY248" fmla="*/ 1922463 h 2152650"/>
              <a:gd name="connsiteX249" fmla="*/ 169920 w 3600448"/>
              <a:gd name="connsiteY249" fmla="*/ 1926167 h 2152650"/>
              <a:gd name="connsiteX250" fmla="*/ 158755 w 3600448"/>
              <a:gd name="connsiteY250" fmla="*/ 1926167 h 2152650"/>
              <a:gd name="connsiteX251" fmla="*/ 210867 w 3600448"/>
              <a:gd name="connsiteY251" fmla="*/ 1915054 h 2152650"/>
              <a:gd name="connsiteX252" fmla="*/ 165836 w 3600448"/>
              <a:gd name="connsiteY252" fmla="*/ 1909671 h 2152650"/>
              <a:gd name="connsiteX253" fmla="*/ 166614 w 3600448"/>
              <a:gd name="connsiteY253" fmla="*/ 1910820 h 2152650"/>
              <a:gd name="connsiteX254" fmla="*/ 165674 w 3600448"/>
              <a:gd name="connsiteY254" fmla="*/ 1909894 h 2152650"/>
              <a:gd name="connsiteX255" fmla="*/ 266701 w 3600448"/>
              <a:gd name="connsiteY255" fmla="*/ 1907976 h 2152650"/>
              <a:gd name="connsiteX256" fmla="*/ 270906 w 3600448"/>
              <a:gd name="connsiteY256" fmla="*/ 1911519 h 2152650"/>
              <a:gd name="connsiteX257" fmla="*/ 270454 w 3600448"/>
              <a:gd name="connsiteY257" fmla="*/ 1911747 h 2152650"/>
              <a:gd name="connsiteX258" fmla="*/ 266701 w 3600448"/>
              <a:gd name="connsiteY258" fmla="*/ 1907976 h 2152650"/>
              <a:gd name="connsiteX259" fmla="*/ 413336 w 3600448"/>
              <a:gd name="connsiteY259" fmla="*/ 1895705 h 2152650"/>
              <a:gd name="connsiteX260" fmla="*/ 412086 w 3600448"/>
              <a:gd name="connsiteY260" fmla="*/ 1896428 h 2152650"/>
              <a:gd name="connsiteX261" fmla="*/ 411778 w 3600448"/>
              <a:gd name="connsiteY261" fmla="*/ 1895838 h 2152650"/>
              <a:gd name="connsiteX262" fmla="*/ 676291 w 3600448"/>
              <a:gd name="connsiteY262" fmla="*/ 1889125 h 2152650"/>
              <a:gd name="connsiteX263" fmla="*/ 639249 w 3600448"/>
              <a:gd name="connsiteY263" fmla="*/ 1908175 h 2152650"/>
              <a:gd name="connsiteX264" fmla="*/ 620728 w 3600448"/>
              <a:gd name="connsiteY264" fmla="*/ 1900555 h 2152650"/>
              <a:gd name="connsiteX265" fmla="*/ 639249 w 3600448"/>
              <a:gd name="connsiteY265" fmla="*/ 1892935 h 2152650"/>
              <a:gd name="connsiteX266" fmla="*/ 639249 w 3600448"/>
              <a:gd name="connsiteY266" fmla="*/ 1900555 h 2152650"/>
              <a:gd name="connsiteX267" fmla="*/ 676291 w 3600448"/>
              <a:gd name="connsiteY267" fmla="*/ 1889125 h 2152650"/>
              <a:gd name="connsiteX268" fmla="*/ 292968 w 3600448"/>
              <a:gd name="connsiteY268" fmla="*/ 1889125 h 2152650"/>
              <a:gd name="connsiteX269" fmla="*/ 296733 w 3600448"/>
              <a:gd name="connsiteY269" fmla="*/ 1891764 h 2152650"/>
              <a:gd name="connsiteX270" fmla="*/ 296733 w 3600448"/>
              <a:gd name="connsiteY270" fmla="*/ 1892895 h 2152650"/>
              <a:gd name="connsiteX271" fmla="*/ 297671 w 3600448"/>
              <a:gd name="connsiteY271" fmla="*/ 1892424 h 2152650"/>
              <a:gd name="connsiteX272" fmla="*/ 296733 w 3600448"/>
              <a:gd name="connsiteY272" fmla="*/ 1891764 h 2152650"/>
              <a:gd name="connsiteX273" fmla="*/ 296733 w 3600448"/>
              <a:gd name="connsiteY273" fmla="*/ 1889125 h 2152650"/>
              <a:gd name="connsiteX274" fmla="*/ 300485 w 3600448"/>
              <a:gd name="connsiteY274" fmla="*/ 1896666 h 2152650"/>
              <a:gd name="connsiteX275" fmla="*/ 349266 w 3600448"/>
              <a:gd name="connsiteY275" fmla="*/ 1896666 h 2152650"/>
              <a:gd name="connsiteX276" fmla="*/ 296733 w 3600448"/>
              <a:gd name="connsiteY276" fmla="*/ 1907976 h 2152650"/>
              <a:gd name="connsiteX277" fmla="*/ 300485 w 3600448"/>
              <a:gd name="connsiteY277" fmla="*/ 1915517 h 2152650"/>
              <a:gd name="connsiteX278" fmla="*/ 272505 w 3600448"/>
              <a:gd name="connsiteY278" fmla="*/ 1912866 h 2152650"/>
              <a:gd name="connsiteX279" fmla="*/ 270906 w 3600448"/>
              <a:gd name="connsiteY279" fmla="*/ 1911519 h 2152650"/>
              <a:gd name="connsiteX280" fmla="*/ 272333 w 3600448"/>
              <a:gd name="connsiteY280" fmla="*/ 1910804 h 2152650"/>
              <a:gd name="connsiteX281" fmla="*/ 285464 w 3600448"/>
              <a:gd name="connsiteY281" fmla="*/ 1904206 h 2152650"/>
              <a:gd name="connsiteX282" fmla="*/ 277957 w 3600448"/>
              <a:gd name="connsiteY282" fmla="*/ 1900436 h 2152650"/>
              <a:gd name="connsiteX283" fmla="*/ 289216 w 3600448"/>
              <a:gd name="connsiteY283" fmla="*/ 1904206 h 2152650"/>
              <a:gd name="connsiteX284" fmla="*/ 292968 w 3600448"/>
              <a:gd name="connsiteY284" fmla="*/ 1889125 h 2152650"/>
              <a:gd name="connsiteX285" fmla="*/ 430227 w 3600448"/>
              <a:gd name="connsiteY285" fmla="*/ 1885950 h 2152650"/>
              <a:gd name="connsiteX286" fmla="*/ 420250 w 3600448"/>
              <a:gd name="connsiteY286" fmla="*/ 1895118 h 2152650"/>
              <a:gd name="connsiteX287" fmla="*/ 413336 w 3600448"/>
              <a:gd name="connsiteY287" fmla="*/ 1895705 h 2152650"/>
              <a:gd name="connsiteX288" fmla="*/ 408455 w 3600448"/>
              <a:gd name="connsiteY288" fmla="*/ 1885950 h 2152650"/>
              <a:gd name="connsiteX289" fmla="*/ 415713 w 3600448"/>
              <a:gd name="connsiteY289" fmla="*/ 1889443 h 2152650"/>
              <a:gd name="connsiteX290" fmla="*/ 408455 w 3600448"/>
              <a:gd name="connsiteY290" fmla="*/ 1889443 h 2152650"/>
              <a:gd name="connsiteX291" fmla="*/ 408910 w 3600448"/>
              <a:gd name="connsiteY291" fmla="*/ 1890316 h 2152650"/>
              <a:gd name="connsiteX292" fmla="*/ 411778 w 3600448"/>
              <a:gd name="connsiteY292" fmla="*/ 1895838 h 2152650"/>
              <a:gd name="connsiteX293" fmla="*/ 404828 w 3600448"/>
              <a:gd name="connsiteY293" fmla="*/ 1896428 h 2152650"/>
              <a:gd name="connsiteX294" fmla="*/ 404828 w 3600448"/>
              <a:gd name="connsiteY294" fmla="*/ 1903413 h 2152650"/>
              <a:gd name="connsiteX295" fmla="*/ 379429 w 3600448"/>
              <a:gd name="connsiteY295" fmla="*/ 1892935 h 2152650"/>
              <a:gd name="connsiteX296" fmla="*/ 393941 w 3600448"/>
              <a:gd name="connsiteY296" fmla="*/ 1892935 h 2152650"/>
              <a:gd name="connsiteX297" fmla="*/ 408455 w 3600448"/>
              <a:gd name="connsiteY297" fmla="*/ 1885950 h 2152650"/>
              <a:gd name="connsiteX298" fmla="*/ 259446 w 3600448"/>
              <a:gd name="connsiteY298" fmla="*/ 1885156 h 2152650"/>
              <a:gd name="connsiteX299" fmla="*/ 261923 w 3600448"/>
              <a:gd name="connsiteY299" fmla="*/ 1885921 h 2152650"/>
              <a:gd name="connsiteX300" fmla="*/ 258481 w 3600448"/>
              <a:gd name="connsiteY300" fmla="*/ 1887834 h 2152650"/>
              <a:gd name="connsiteX301" fmla="*/ 259446 w 3600448"/>
              <a:gd name="connsiteY301" fmla="*/ 1885156 h 2152650"/>
              <a:gd name="connsiteX302" fmla="*/ 739789 w 3600448"/>
              <a:gd name="connsiteY302" fmla="*/ 1881187 h 2152650"/>
              <a:gd name="connsiteX303" fmla="*/ 741575 w 3600448"/>
              <a:gd name="connsiteY303" fmla="*/ 1881187 h 2152650"/>
              <a:gd name="connsiteX304" fmla="*/ 750506 w 3600448"/>
              <a:gd name="connsiteY304" fmla="*/ 1881187 h 2152650"/>
              <a:gd name="connsiteX305" fmla="*/ 739789 w 3600448"/>
              <a:gd name="connsiteY305" fmla="*/ 1881187 h 2152650"/>
              <a:gd name="connsiteX306" fmla="*/ 234217 w 3600448"/>
              <a:gd name="connsiteY306" fmla="*/ 1881187 h 2152650"/>
              <a:gd name="connsiteX307" fmla="*/ 249239 w 3600448"/>
              <a:gd name="connsiteY307" fmla="*/ 1884891 h 2152650"/>
              <a:gd name="connsiteX308" fmla="*/ 226705 w 3600448"/>
              <a:gd name="connsiteY308" fmla="*/ 1899708 h 2152650"/>
              <a:gd name="connsiteX309" fmla="*/ 226705 w 3600448"/>
              <a:gd name="connsiteY309" fmla="*/ 1892299 h 2152650"/>
              <a:gd name="connsiteX310" fmla="*/ 211682 w 3600448"/>
              <a:gd name="connsiteY310" fmla="*/ 1896004 h 2152650"/>
              <a:gd name="connsiteX311" fmla="*/ 204172 w 3600448"/>
              <a:gd name="connsiteY311" fmla="*/ 1892299 h 2152650"/>
              <a:gd name="connsiteX312" fmla="*/ 177881 w 3600448"/>
              <a:gd name="connsiteY312" fmla="*/ 1907116 h 2152650"/>
              <a:gd name="connsiteX313" fmla="*/ 170371 w 3600448"/>
              <a:gd name="connsiteY313" fmla="*/ 1903412 h 2152650"/>
              <a:gd name="connsiteX314" fmla="*/ 165836 w 3600448"/>
              <a:gd name="connsiteY314" fmla="*/ 1909671 h 2152650"/>
              <a:gd name="connsiteX315" fmla="*/ 161921 w 3600448"/>
              <a:gd name="connsiteY315" fmla="*/ 1903875 h 2152650"/>
              <a:gd name="connsiteX316" fmla="*/ 151589 w 3600448"/>
              <a:gd name="connsiteY316" fmla="*/ 1899708 h 2152650"/>
              <a:gd name="connsiteX317" fmla="*/ 151589 w 3600448"/>
              <a:gd name="connsiteY317" fmla="*/ 1907116 h 2152650"/>
              <a:gd name="connsiteX318" fmla="*/ 106522 w 3600448"/>
              <a:gd name="connsiteY318" fmla="*/ 1903412 h 2152650"/>
              <a:gd name="connsiteX319" fmla="*/ 106522 w 3600448"/>
              <a:gd name="connsiteY319" fmla="*/ 1907116 h 2152650"/>
              <a:gd name="connsiteX320" fmla="*/ 95252 w 3600448"/>
              <a:gd name="connsiteY320" fmla="*/ 1899708 h 2152650"/>
              <a:gd name="connsiteX321" fmla="*/ 106522 w 3600448"/>
              <a:gd name="connsiteY321" fmla="*/ 1896004 h 2152650"/>
              <a:gd name="connsiteX322" fmla="*/ 117789 w 3600448"/>
              <a:gd name="connsiteY322" fmla="*/ 1896004 h 2152650"/>
              <a:gd name="connsiteX323" fmla="*/ 117789 w 3600448"/>
              <a:gd name="connsiteY323" fmla="*/ 1892299 h 2152650"/>
              <a:gd name="connsiteX324" fmla="*/ 155347 w 3600448"/>
              <a:gd name="connsiteY324" fmla="*/ 1896004 h 2152650"/>
              <a:gd name="connsiteX325" fmla="*/ 192905 w 3600448"/>
              <a:gd name="connsiteY325" fmla="*/ 1892299 h 2152650"/>
              <a:gd name="connsiteX326" fmla="*/ 226705 w 3600448"/>
              <a:gd name="connsiteY326" fmla="*/ 1888595 h 2152650"/>
              <a:gd name="connsiteX327" fmla="*/ 234217 w 3600448"/>
              <a:gd name="connsiteY327" fmla="*/ 1881187 h 2152650"/>
              <a:gd name="connsiteX328" fmla="*/ 263300 w 3600448"/>
              <a:gd name="connsiteY328" fmla="*/ 1878012 h 2152650"/>
              <a:gd name="connsiteX329" fmla="*/ 271013 w 3600448"/>
              <a:gd name="connsiteY329" fmla="*/ 1888727 h 2152650"/>
              <a:gd name="connsiteX330" fmla="*/ 269565 w 3600448"/>
              <a:gd name="connsiteY330" fmla="*/ 1888281 h 2152650"/>
              <a:gd name="connsiteX331" fmla="*/ 261923 w 3600448"/>
              <a:gd name="connsiteY331" fmla="*/ 1885921 h 2152650"/>
              <a:gd name="connsiteX332" fmla="*/ 263300 w 3600448"/>
              <a:gd name="connsiteY332" fmla="*/ 1885156 h 2152650"/>
              <a:gd name="connsiteX333" fmla="*/ 263300 w 3600448"/>
              <a:gd name="connsiteY333" fmla="*/ 1878012 h 2152650"/>
              <a:gd name="connsiteX334" fmla="*/ 472747 w 3600448"/>
              <a:gd name="connsiteY334" fmla="*/ 1872283 h 2152650"/>
              <a:gd name="connsiteX335" fmla="*/ 482981 w 3600448"/>
              <a:gd name="connsiteY335" fmla="*/ 1874308 h 2152650"/>
              <a:gd name="connsiteX336" fmla="*/ 475410 w 3600448"/>
              <a:gd name="connsiteY336" fmla="*/ 1885421 h 2152650"/>
              <a:gd name="connsiteX337" fmla="*/ 490553 w 3600448"/>
              <a:gd name="connsiteY337" fmla="*/ 1885421 h 2152650"/>
              <a:gd name="connsiteX338" fmla="*/ 490553 w 3600448"/>
              <a:gd name="connsiteY338" fmla="*/ 1889125 h 2152650"/>
              <a:gd name="connsiteX339" fmla="*/ 441339 w 3600448"/>
              <a:gd name="connsiteY339" fmla="*/ 1878013 h 2152650"/>
              <a:gd name="connsiteX340" fmla="*/ 472747 w 3600448"/>
              <a:gd name="connsiteY340" fmla="*/ 1872283 h 2152650"/>
              <a:gd name="connsiteX341" fmla="*/ 1067885 w 3600448"/>
              <a:gd name="connsiteY341" fmla="*/ 1869678 h 2152650"/>
              <a:gd name="connsiteX342" fmla="*/ 1077926 w 3600448"/>
              <a:gd name="connsiteY342" fmla="*/ 1870604 h 2152650"/>
              <a:gd name="connsiteX343" fmla="*/ 1060463 w 3600448"/>
              <a:gd name="connsiteY343" fmla="*/ 1874309 h 2152650"/>
              <a:gd name="connsiteX344" fmla="*/ 1067885 w 3600448"/>
              <a:gd name="connsiteY344" fmla="*/ 1869678 h 2152650"/>
              <a:gd name="connsiteX345" fmla="*/ 337932 w 3600448"/>
              <a:gd name="connsiteY345" fmla="*/ 1858962 h 2152650"/>
              <a:gd name="connsiteX346" fmla="*/ 360423 w 3600448"/>
              <a:gd name="connsiteY346" fmla="*/ 1870074 h 2152650"/>
              <a:gd name="connsiteX347" fmla="*/ 371667 w 3600448"/>
              <a:gd name="connsiteY347" fmla="*/ 1862666 h 2152650"/>
              <a:gd name="connsiteX348" fmla="*/ 390408 w 3600448"/>
              <a:gd name="connsiteY348" fmla="*/ 1866370 h 2152650"/>
              <a:gd name="connsiteX349" fmla="*/ 386662 w 3600448"/>
              <a:gd name="connsiteY349" fmla="*/ 1858962 h 2152650"/>
              <a:gd name="connsiteX350" fmla="*/ 401653 w 3600448"/>
              <a:gd name="connsiteY350" fmla="*/ 1862666 h 2152650"/>
              <a:gd name="connsiteX351" fmla="*/ 390408 w 3600448"/>
              <a:gd name="connsiteY351" fmla="*/ 1862666 h 2152650"/>
              <a:gd name="connsiteX352" fmla="*/ 401653 w 3600448"/>
              <a:gd name="connsiteY352" fmla="*/ 1866370 h 2152650"/>
              <a:gd name="connsiteX353" fmla="*/ 401653 w 3600448"/>
              <a:gd name="connsiteY353" fmla="*/ 1873779 h 2152650"/>
              <a:gd name="connsiteX354" fmla="*/ 382912 w 3600448"/>
              <a:gd name="connsiteY354" fmla="*/ 1866370 h 2152650"/>
              <a:gd name="connsiteX355" fmla="*/ 367919 w 3600448"/>
              <a:gd name="connsiteY355" fmla="*/ 1877483 h 2152650"/>
              <a:gd name="connsiteX356" fmla="*/ 304198 w 3600448"/>
              <a:gd name="connsiteY356" fmla="*/ 1884891 h 2152650"/>
              <a:gd name="connsiteX357" fmla="*/ 298458 w 3600448"/>
              <a:gd name="connsiteY357" fmla="*/ 1884891 h 2152650"/>
              <a:gd name="connsiteX358" fmla="*/ 289192 w 3600448"/>
              <a:gd name="connsiteY358" fmla="*/ 1884891 h 2152650"/>
              <a:gd name="connsiteX359" fmla="*/ 304198 w 3600448"/>
              <a:gd name="connsiteY359" fmla="*/ 1870074 h 2152650"/>
              <a:gd name="connsiteX360" fmla="*/ 337932 w 3600448"/>
              <a:gd name="connsiteY360" fmla="*/ 1858962 h 2152650"/>
              <a:gd name="connsiteX361" fmla="*/ 427052 w 3600448"/>
              <a:gd name="connsiteY361" fmla="*/ 1856184 h 2152650"/>
              <a:gd name="connsiteX362" fmla="*/ 415940 w 3600448"/>
              <a:gd name="connsiteY362" fmla="*/ 1859756 h 2152650"/>
              <a:gd name="connsiteX363" fmla="*/ 415940 w 3600448"/>
              <a:gd name="connsiteY363" fmla="*/ 1863328 h 2152650"/>
              <a:gd name="connsiteX364" fmla="*/ 404828 w 3600448"/>
              <a:gd name="connsiteY364" fmla="*/ 1863328 h 2152650"/>
              <a:gd name="connsiteX365" fmla="*/ 427052 w 3600448"/>
              <a:gd name="connsiteY365" fmla="*/ 1856184 h 2152650"/>
              <a:gd name="connsiteX366" fmla="*/ 411706 w 3600448"/>
              <a:gd name="connsiteY366" fmla="*/ 1830387 h 2152650"/>
              <a:gd name="connsiteX367" fmla="*/ 419114 w 3600448"/>
              <a:gd name="connsiteY367" fmla="*/ 1833880 h 2152650"/>
              <a:gd name="connsiteX368" fmla="*/ 422819 w 3600448"/>
              <a:gd name="connsiteY368" fmla="*/ 1830387 h 2152650"/>
              <a:gd name="connsiteX369" fmla="*/ 426524 w 3600448"/>
              <a:gd name="connsiteY369" fmla="*/ 1840865 h 2152650"/>
              <a:gd name="connsiteX370" fmla="*/ 411706 w 3600448"/>
              <a:gd name="connsiteY370" fmla="*/ 1837372 h 2152650"/>
              <a:gd name="connsiteX371" fmla="*/ 411706 w 3600448"/>
              <a:gd name="connsiteY371" fmla="*/ 1830387 h 2152650"/>
              <a:gd name="connsiteX372" fmla="*/ 311959 w 3600448"/>
              <a:gd name="connsiteY372" fmla="*/ 1828641 h 2152650"/>
              <a:gd name="connsiteX373" fmla="*/ 319104 w 3600448"/>
              <a:gd name="connsiteY373" fmla="*/ 1830070 h 2152650"/>
              <a:gd name="connsiteX374" fmla="*/ 304815 w 3600448"/>
              <a:gd name="connsiteY374" fmla="*/ 1830070 h 2152650"/>
              <a:gd name="connsiteX375" fmla="*/ 311959 w 3600448"/>
              <a:gd name="connsiteY375" fmla="*/ 1828641 h 2152650"/>
              <a:gd name="connsiteX376" fmla="*/ 378377 w 3600448"/>
              <a:gd name="connsiteY376" fmla="*/ 1827970 h 2152650"/>
              <a:gd name="connsiteX377" fmla="*/ 383283 w 3600448"/>
              <a:gd name="connsiteY377" fmla="*/ 1831380 h 2152650"/>
              <a:gd name="connsiteX378" fmla="*/ 382830 w 3600448"/>
              <a:gd name="connsiteY378" fmla="*/ 1836737 h 2152650"/>
              <a:gd name="connsiteX379" fmla="*/ 368315 w 3600448"/>
              <a:gd name="connsiteY379" fmla="*/ 1833165 h 2152650"/>
              <a:gd name="connsiteX380" fmla="*/ 379201 w 3600448"/>
              <a:gd name="connsiteY380" fmla="*/ 1829594 h 2152650"/>
              <a:gd name="connsiteX381" fmla="*/ 375572 w 3600448"/>
              <a:gd name="connsiteY381" fmla="*/ 1826022 h 2152650"/>
              <a:gd name="connsiteX382" fmla="*/ 377750 w 3600448"/>
              <a:gd name="connsiteY382" fmla="*/ 1826736 h 2152650"/>
              <a:gd name="connsiteX383" fmla="*/ 378377 w 3600448"/>
              <a:gd name="connsiteY383" fmla="*/ 1827970 h 2152650"/>
              <a:gd name="connsiteX384" fmla="*/ 375572 w 3600448"/>
              <a:gd name="connsiteY384" fmla="*/ 1822450 h 2152650"/>
              <a:gd name="connsiteX385" fmla="*/ 386458 w 3600448"/>
              <a:gd name="connsiteY385" fmla="*/ 1829594 h 2152650"/>
              <a:gd name="connsiteX386" fmla="*/ 377750 w 3600448"/>
              <a:gd name="connsiteY386" fmla="*/ 1826736 h 2152650"/>
              <a:gd name="connsiteX387" fmla="*/ 274807 w 3600448"/>
              <a:gd name="connsiteY387" fmla="*/ 1811337 h 2152650"/>
              <a:gd name="connsiteX388" fmla="*/ 296879 w 3600448"/>
              <a:gd name="connsiteY388" fmla="*/ 1826154 h 2152650"/>
              <a:gd name="connsiteX389" fmla="*/ 227015 w 3600448"/>
              <a:gd name="connsiteY389" fmla="*/ 1833562 h 2152650"/>
              <a:gd name="connsiteX390" fmla="*/ 230692 w 3600448"/>
              <a:gd name="connsiteY390" fmla="*/ 1829858 h 2152650"/>
              <a:gd name="connsiteX391" fmla="*/ 230692 w 3600448"/>
              <a:gd name="connsiteY391" fmla="*/ 1826154 h 2152650"/>
              <a:gd name="connsiteX392" fmla="*/ 249073 w 3600448"/>
              <a:gd name="connsiteY392" fmla="*/ 1829858 h 2152650"/>
              <a:gd name="connsiteX393" fmla="*/ 256428 w 3600448"/>
              <a:gd name="connsiteY393" fmla="*/ 1822450 h 2152650"/>
              <a:gd name="connsiteX394" fmla="*/ 249073 w 3600448"/>
              <a:gd name="connsiteY394" fmla="*/ 1818745 h 2152650"/>
              <a:gd name="connsiteX395" fmla="*/ 278486 w 3600448"/>
              <a:gd name="connsiteY395" fmla="*/ 1818745 h 2152650"/>
              <a:gd name="connsiteX396" fmla="*/ 274807 w 3600448"/>
              <a:gd name="connsiteY396" fmla="*/ 1811337 h 2152650"/>
              <a:gd name="connsiteX397" fmla="*/ 736219 w 3600448"/>
              <a:gd name="connsiteY397" fmla="*/ 1803202 h 2152650"/>
              <a:gd name="connsiteX398" fmla="*/ 736219 w 3600448"/>
              <a:gd name="connsiteY398" fmla="*/ 1808163 h 2152650"/>
              <a:gd name="connsiteX399" fmla="*/ 725503 w 3600448"/>
              <a:gd name="connsiteY399" fmla="*/ 1804194 h 2152650"/>
              <a:gd name="connsiteX400" fmla="*/ 736219 w 3600448"/>
              <a:gd name="connsiteY400" fmla="*/ 1803202 h 2152650"/>
              <a:gd name="connsiteX401" fmla="*/ 488965 w 3600448"/>
              <a:gd name="connsiteY401" fmla="*/ 1801714 h 2152650"/>
              <a:gd name="connsiteX402" fmla="*/ 501664 w 3600448"/>
              <a:gd name="connsiteY402" fmla="*/ 1804194 h 2152650"/>
              <a:gd name="connsiteX403" fmla="*/ 476264 w 3600448"/>
              <a:gd name="connsiteY403" fmla="*/ 1808163 h 2152650"/>
              <a:gd name="connsiteX404" fmla="*/ 488965 w 3600448"/>
              <a:gd name="connsiteY404" fmla="*/ 1801714 h 2152650"/>
              <a:gd name="connsiteX405" fmla="*/ 772839 w 3600448"/>
              <a:gd name="connsiteY405" fmla="*/ 1788121 h 2152650"/>
              <a:gd name="connsiteX406" fmla="*/ 832875 w 3600448"/>
              <a:gd name="connsiteY406" fmla="*/ 1791891 h 2152650"/>
              <a:gd name="connsiteX407" fmla="*/ 836628 w 3600448"/>
              <a:gd name="connsiteY407" fmla="*/ 1799432 h 2152650"/>
              <a:gd name="connsiteX408" fmla="*/ 844131 w 3600448"/>
              <a:gd name="connsiteY408" fmla="*/ 1788121 h 2152650"/>
              <a:gd name="connsiteX409" fmla="*/ 877901 w 3600448"/>
              <a:gd name="connsiteY409" fmla="*/ 1791891 h 2152650"/>
              <a:gd name="connsiteX410" fmla="*/ 825371 w 3600448"/>
              <a:gd name="connsiteY410" fmla="*/ 1806972 h 2152650"/>
              <a:gd name="connsiteX411" fmla="*/ 814114 w 3600448"/>
              <a:gd name="connsiteY411" fmla="*/ 1799432 h 2152650"/>
              <a:gd name="connsiteX412" fmla="*/ 802857 w 3600448"/>
              <a:gd name="connsiteY412" fmla="*/ 1810743 h 2152650"/>
              <a:gd name="connsiteX413" fmla="*/ 761582 w 3600448"/>
              <a:gd name="connsiteY413" fmla="*/ 1810743 h 2152650"/>
              <a:gd name="connsiteX414" fmla="*/ 757830 w 3600448"/>
              <a:gd name="connsiteY414" fmla="*/ 1803202 h 2152650"/>
              <a:gd name="connsiteX415" fmla="*/ 769087 w 3600448"/>
              <a:gd name="connsiteY415" fmla="*/ 1799432 h 2152650"/>
              <a:gd name="connsiteX416" fmla="*/ 772839 w 3600448"/>
              <a:gd name="connsiteY416" fmla="*/ 1788121 h 2152650"/>
              <a:gd name="connsiteX417" fmla="*/ 715439 w 3600448"/>
              <a:gd name="connsiteY417" fmla="*/ 1785543 h 2152650"/>
              <a:gd name="connsiteX418" fmla="*/ 713652 w 3600448"/>
              <a:gd name="connsiteY418" fmla="*/ 1787773 h 2152650"/>
              <a:gd name="connsiteX419" fmla="*/ 710334 w 3600448"/>
              <a:gd name="connsiteY419" fmla="*/ 1796257 h 2152650"/>
              <a:gd name="connsiteX420" fmla="*/ 661033 w 3600448"/>
              <a:gd name="connsiteY420" fmla="*/ 1800027 h 2152650"/>
              <a:gd name="connsiteX421" fmla="*/ 664825 w 3600448"/>
              <a:gd name="connsiteY421" fmla="*/ 1788716 h 2152650"/>
              <a:gd name="connsiteX422" fmla="*/ 693742 w 3600448"/>
              <a:gd name="connsiteY422" fmla="*/ 1786831 h 2152650"/>
              <a:gd name="connsiteX423" fmla="*/ 716200 w 3600448"/>
              <a:gd name="connsiteY423" fmla="*/ 1784592 h 2152650"/>
              <a:gd name="connsiteX424" fmla="*/ 725504 w 3600448"/>
              <a:gd name="connsiteY424" fmla="*/ 1784946 h 2152650"/>
              <a:gd name="connsiteX425" fmla="*/ 715439 w 3600448"/>
              <a:gd name="connsiteY425" fmla="*/ 1785543 h 2152650"/>
              <a:gd name="connsiteX426" fmla="*/ 736615 w 3600448"/>
              <a:gd name="connsiteY426" fmla="*/ 1784350 h 2152650"/>
              <a:gd name="connsiteX427" fmla="*/ 742965 w 3600448"/>
              <a:gd name="connsiteY427" fmla="*/ 1792288 h 2152650"/>
              <a:gd name="connsiteX428" fmla="*/ 736615 w 3600448"/>
              <a:gd name="connsiteY428" fmla="*/ 1792288 h 2152650"/>
              <a:gd name="connsiteX429" fmla="*/ 1312340 w 3600448"/>
              <a:gd name="connsiteY429" fmla="*/ 1781704 h 2152650"/>
              <a:gd name="connsiteX430" fmla="*/ 1293820 w 3600448"/>
              <a:gd name="connsiteY430" fmla="*/ 1789112 h 2152650"/>
              <a:gd name="connsiteX431" fmla="*/ 1312340 w 3600448"/>
              <a:gd name="connsiteY431" fmla="*/ 1781704 h 2152650"/>
              <a:gd name="connsiteX432" fmla="*/ 222780 w 3600448"/>
              <a:gd name="connsiteY432" fmla="*/ 1762919 h 2152650"/>
              <a:gd name="connsiteX433" fmla="*/ 225348 w 3600448"/>
              <a:gd name="connsiteY433" fmla="*/ 1770337 h 2152650"/>
              <a:gd name="connsiteX434" fmla="*/ 222320 w 3600448"/>
              <a:gd name="connsiteY434" fmla="*/ 1768277 h 2152650"/>
              <a:gd name="connsiteX435" fmla="*/ 222780 w 3600448"/>
              <a:gd name="connsiteY435" fmla="*/ 1762919 h 2152650"/>
              <a:gd name="connsiteX436" fmla="*/ 687404 w 3600448"/>
              <a:gd name="connsiteY436" fmla="*/ 1755775 h 2152650"/>
              <a:gd name="connsiteX437" fmla="*/ 695342 w 3600448"/>
              <a:gd name="connsiteY437" fmla="*/ 1762125 h 2152650"/>
              <a:gd name="connsiteX438" fmla="*/ 684229 w 3600448"/>
              <a:gd name="connsiteY438" fmla="*/ 1758950 h 2152650"/>
              <a:gd name="connsiteX439" fmla="*/ 241302 w 3600448"/>
              <a:gd name="connsiteY439" fmla="*/ 1755775 h 2152650"/>
              <a:gd name="connsiteX440" fmla="*/ 252414 w 3600448"/>
              <a:gd name="connsiteY440" fmla="*/ 1766491 h 2152650"/>
              <a:gd name="connsiteX441" fmla="*/ 230192 w 3600448"/>
              <a:gd name="connsiteY441" fmla="*/ 1784350 h 2152650"/>
              <a:gd name="connsiteX442" fmla="*/ 225348 w 3600448"/>
              <a:gd name="connsiteY442" fmla="*/ 1770337 h 2152650"/>
              <a:gd name="connsiteX443" fmla="*/ 230192 w 3600448"/>
              <a:gd name="connsiteY443" fmla="*/ 1773635 h 2152650"/>
              <a:gd name="connsiteX444" fmla="*/ 230192 w 3600448"/>
              <a:gd name="connsiteY444" fmla="*/ 1766491 h 2152650"/>
              <a:gd name="connsiteX445" fmla="*/ 241302 w 3600448"/>
              <a:gd name="connsiteY445" fmla="*/ 1755775 h 2152650"/>
              <a:gd name="connsiteX446" fmla="*/ 656184 w 3600448"/>
              <a:gd name="connsiteY446" fmla="*/ 1755514 h 2152650"/>
              <a:gd name="connsiteX447" fmla="*/ 657855 w 3600448"/>
              <a:gd name="connsiteY447" fmla="*/ 1755577 h 2152650"/>
              <a:gd name="connsiteX448" fmla="*/ 660040 w 3600448"/>
              <a:gd name="connsiteY448" fmla="*/ 1756036 h 2152650"/>
              <a:gd name="connsiteX449" fmla="*/ 657210 w 3600448"/>
              <a:gd name="connsiteY449" fmla="*/ 1756559 h 2152650"/>
              <a:gd name="connsiteX450" fmla="*/ 601679 w 3600448"/>
              <a:gd name="connsiteY450" fmla="*/ 1751647 h 2152650"/>
              <a:gd name="connsiteX451" fmla="*/ 623904 w 3600448"/>
              <a:gd name="connsiteY451" fmla="*/ 1759267 h 2152650"/>
              <a:gd name="connsiteX452" fmla="*/ 601679 w 3600448"/>
              <a:gd name="connsiteY452" fmla="*/ 1755457 h 2152650"/>
              <a:gd name="connsiteX453" fmla="*/ 601679 w 3600448"/>
              <a:gd name="connsiteY453" fmla="*/ 1751647 h 2152650"/>
              <a:gd name="connsiteX454" fmla="*/ 651699 w 3600448"/>
              <a:gd name="connsiteY454" fmla="*/ 1750228 h 2152650"/>
              <a:gd name="connsiteX455" fmla="*/ 654103 w 3600448"/>
              <a:gd name="connsiteY455" fmla="*/ 1753394 h 2152650"/>
              <a:gd name="connsiteX456" fmla="*/ 656184 w 3600448"/>
              <a:gd name="connsiteY456" fmla="*/ 1755514 h 2152650"/>
              <a:gd name="connsiteX457" fmla="*/ 646129 w 3600448"/>
              <a:gd name="connsiteY457" fmla="*/ 1755140 h 2152650"/>
              <a:gd name="connsiteX458" fmla="*/ 646129 w 3600448"/>
              <a:gd name="connsiteY458" fmla="*/ 1751647 h 2152650"/>
              <a:gd name="connsiteX459" fmla="*/ 651699 w 3600448"/>
              <a:gd name="connsiteY459" fmla="*/ 1750228 h 2152650"/>
              <a:gd name="connsiteX460" fmla="*/ 1204605 w 3600448"/>
              <a:gd name="connsiteY460" fmla="*/ 1744662 h 2152650"/>
              <a:gd name="connsiteX461" fmla="*/ 1208097 w 3600448"/>
              <a:gd name="connsiteY461" fmla="*/ 1751012 h 2152650"/>
              <a:gd name="connsiteX462" fmla="*/ 1206788 w 3600448"/>
              <a:gd name="connsiteY462" fmla="*/ 1751012 h 2152650"/>
              <a:gd name="connsiteX463" fmla="*/ 1198929 w 3600448"/>
              <a:gd name="connsiteY463" fmla="*/ 1751012 h 2152650"/>
              <a:gd name="connsiteX464" fmla="*/ 1197620 w 3600448"/>
              <a:gd name="connsiteY464" fmla="*/ 1751012 h 2152650"/>
              <a:gd name="connsiteX465" fmla="*/ 1204605 w 3600448"/>
              <a:gd name="connsiteY465" fmla="*/ 1744662 h 2152650"/>
              <a:gd name="connsiteX466" fmla="*/ 679900 w 3600448"/>
              <a:gd name="connsiteY466" fmla="*/ 1744662 h 2152650"/>
              <a:gd name="connsiteX467" fmla="*/ 672395 w 3600448"/>
              <a:gd name="connsiteY467" fmla="*/ 1758633 h 2152650"/>
              <a:gd name="connsiteX468" fmla="*/ 660040 w 3600448"/>
              <a:gd name="connsiteY468" fmla="*/ 1756036 h 2152650"/>
              <a:gd name="connsiteX469" fmla="*/ 664890 w 3600448"/>
              <a:gd name="connsiteY469" fmla="*/ 1755140 h 2152650"/>
              <a:gd name="connsiteX470" fmla="*/ 664890 w 3600448"/>
              <a:gd name="connsiteY470" fmla="*/ 1754267 h 2152650"/>
              <a:gd name="connsiteX471" fmla="*/ 664890 w 3600448"/>
              <a:gd name="connsiteY471" fmla="*/ 1751647 h 2152650"/>
              <a:gd name="connsiteX472" fmla="*/ 679900 w 3600448"/>
              <a:gd name="connsiteY472" fmla="*/ 1744662 h 2152650"/>
              <a:gd name="connsiteX473" fmla="*/ 516349 w 3600448"/>
              <a:gd name="connsiteY473" fmla="*/ 1739900 h 2152650"/>
              <a:gd name="connsiteX474" fmla="*/ 523891 w 3600448"/>
              <a:gd name="connsiteY474" fmla="*/ 1747520 h 2152650"/>
              <a:gd name="connsiteX475" fmla="*/ 493728 w 3600448"/>
              <a:gd name="connsiteY475" fmla="*/ 1743710 h 2152650"/>
              <a:gd name="connsiteX476" fmla="*/ 516349 w 3600448"/>
              <a:gd name="connsiteY476" fmla="*/ 1739900 h 2152650"/>
              <a:gd name="connsiteX477" fmla="*/ 1132816 w 3600448"/>
              <a:gd name="connsiteY477" fmla="*/ 1738996 h 2152650"/>
              <a:gd name="connsiteX478" fmla="*/ 1132434 w 3600448"/>
              <a:gd name="connsiteY478" fmla="*/ 1739362 h 2152650"/>
              <a:gd name="connsiteX479" fmla="*/ 1122373 w 3600448"/>
              <a:gd name="connsiteY479" fmla="*/ 1740808 h 2152650"/>
              <a:gd name="connsiteX480" fmla="*/ 706454 w 3600448"/>
              <a:gd name="connsiteY480" fmla="*/ 1736725 h 2152650"/>
              <a:gd name="connsiteX481" fmla="*/ 720742 w 3600448"/>
              <a:gd name="connsiteY481" fmla="*/ 1736725 h 2152650"/>
              <a:gd name="connsiteX482" fmla="*/ 706454 w 3600448"/>
              <a:gd name="connsiteY482" fmla="*/ 1736725 h 2152650"/>
              <a:gd name="connsiteX483" fmla="*/ 545774 w 3600448"/>
              <a:gd name="connsiteY483" fmla="*/ 1733550 h 2152650"/>
              <a:gd name="connsiteX484" fmla="*/ 549516 w 3600448"/>
              <a:gd name="connsiteY484" fmla="*/ 1740535 h 2152650"/>
              <a:gd name="connsiteX485" fmla="*/ 579455 w 3600448"/>
              <a:gd name="connsiteY485" fmla="*/ 1740535 h 2152650"/>
              <a:gd name="connsiteX486" fmla="*/ 553259 w 3600448"/>
              <a:gd name="connsiteY486" fmla="*/ 1751013 h 2152650"/>
              <a:gd name="connsiteX487" fmla="*/ 527066 w 3600448"/>
              <a:gd name="connsiteY487" fmla="*/ 1747521 h 2152650"/>
              <a:gd name="connsiteX488" fmla="*/ 538290 w 3600448"/>
              <a:gd name="connsiteY488" fmla="*/ 1740535 h 2152650"/>
              <a:gd name="connsiteX489" fmla="*/ 527066 w 3600448"/>
              <a:gd name="connsiteY489" fmla="*/ 1737043 h 2152650"/>
              <a:gd name="connsiteX490" fmla="*/ 545774 w 3600448"/>
              <a:gd name="connsiteY490" fmla="*/ 1733550 h 2152650"/>
              <a:gd name="connsiteX491" fmla="*/ 937591 w 3600448"/>
              <a:gd name="connsiteY491" fmla="*/ 1732491 h 2152650"/>
              <a:gd name="connsiteX492" fmla="*/ 926161 w 3600448"/>
              <a:gd name="connsiteY492" fmla="*/ 1739900 h 2152650"/>
              <a:gd name="connsiteX493" fmla="*/ 937591 w 3600448"/>
              <a:gd name="connsiteY493" fmla="*/ 1732491 h 2152650"/>
              <a:gd name="connsiteX494" fmla="*/ 963541 w 3600448"/>
              <a:gd name="connsiteY494" fmla="*/ 1728264 h 2152650"/>
              <a:gd name="connsiteX495" fmla="*/ 964023 w 3600448"/>
              <a:gd name="connsiteY495" fmla="*/ 1728342 h 2152650"/>
              <a:gd name="connsiteX496" fmla="*/ 966801 w 3600448"/>
              <a:gd name="connsiteY496" fmla="*/ 1728788 h 2152650"/>
              <a:gd name="connsiteX497" fmla="*/ 963097 w 3600448"/>
              <a:gd name="connsiteY497" fmla="*/ 1728788 h 2152650"/>
              <a:gd name="connsiteX498" fmla="*/ 560405 w 3600448"/>
              <a:gd name="connsiteY498" fmla="*/ 1722437 h 2152650"/>
              <a:gd name="connsiteX499" fmla="*/ 568343 w 3600448"/>
              <a:gd name="connsiteY499" fmla="*/ 1722437 h 2152650"/>
              <a:gd name="connsiteX500" fmla="*/ 560405 w 3600448"/>
              <a:gd name="connsiteY500" fmla="*/ 1725612 h 2152650"/>
              <a:gd name="connsiteX501" fmla="*/ 1149043 w 3600448"/>
              <a:gd name="connsiteY501" fmla="*/ 1717675 h 2152650"/>
              <a:gd name="connsiteX502" fmla="*/ 1160473 w 3600448"/>
              <a:gd name="connsiteY502" fmla="*/ 1729241 h 2152650"/>
              <a:gd name="connsiteX503" fmla="*/ 1152853 w 3600448"/>
              <a:gd name="connsiteY503" fmla="*/ 1740808 h 2152650"/>
              <a:gd name="connsiteX504" fmla="*/ 1139042 w 3600448"/>
              <a:gd name="connsiteY504" fmla="*/ 1737916 h 2152650"/>
              <a:gd name="connsiteX505" fmla="*/ 1132816 w 3600448"/>
              <a:gd name="connsiteY505" fmla="*/ 1738996 h 2152650"/>
              <a:gd name="connsiteX506" fmla="*/ 1139994 w 3600448"/>
              <a:gd name="connsiteY506" fmla="*/ 1732133 h 2152650"/>
              <a:gd name="connsiteX507" fmla="*/ 1149043 w 3600448"/>
              <a:gd name="connsiteY507" fmla="*/ 1717675 h 2152650"/>
              <a:gd name="connsiteX508" fmla="*/ 627608 w 3600448"/>
              <a:gd name="connsiteY508" fmla="*/ 1717675 h 2152650"/>
              <a:gd name="connsiteX509" fmla="*/ 623904 w 3600448"/>
              <a:gd name="connsiteY509" fmla="*/ 1729105 h 2152650"/>
              <a:gd name="connsiteX510" fmla="*/ 657242 w 3600448"/>
              <a:gd name="connsiteY510" fmla="*/ 1736725 h 2152650"/>
              <a:gd name="connsiteX511" fmla="*/ 631312 w 3600448"/>
              <a:gd name="connsiteY511" fmla="*/ 1748155 h 2152650"/>
              <a:gd name="connsiteX512" fmla="*/ 638721 w 3600448"/>
              <a:gd name="connsiteY512" fmla="*/ 1748155 h 2152650"/>
              <a:gd name="connsiteX513" fmla="*/ 635017 w 3600448"/>
              <a:gd name="connsiteY513" fmla="*/ 1755775 h 2152650"/>
              <a:gd name="connsiteX514" fmla="*/ 631312 w 3600448"/>
              <a:gd name="connsiteY514" fmla="*/ 1740535 h 2152650"/>
              <a:gd name="connsiteX515" fmla="*/ 601679 w 3600448"/>
              <a:gd name="connsiteY515" fmla="*/ 1740535 h 2152650"/>
              <a:gd name="connsiteX516" fmla="*/ 605383 w 3600448"/>
              <a:gd name="connsiteY516" fmla="*/ 1740535 h 2152650"/>
              <a:gd name="connsiteX517" fmla="*/ 597975 w 3600448"/>
              <a:gd name="connsiteY517" fmla="*/ 1744345 h 2152650"/>
              <a:gd name="connsiteX518" fmla="*/ 605383 w 3600448"/>
              <a:gd name="connsiteY518" fmla="*/ 1729105 h 2152650"/>
              <a:gd name="connsiteX519" fmla="*/ 616496 w 3600448"/>
              <a:gd name="connsiteY519" fmla="*/ 1729105 h 2152650"/>
              <a:gd name="connsiteX520" fmla="*/ 627608 w 3600448"/>
              <a:gd name="connsiteY520" fmla="*/ 1717675 h 2152650"/>
              <a:gd name="connsiteX521" fmla="*/ 963097 w 3600448"/>
              <a:gd name="connsiteY521" fmla="*/ 1714500 h 2152650"/>
              <a:gd name="connsiteX522" fmla="*/ 971431 w 3600448"/>
              <a:gd name="connsiteY522" fmla="*/ 1718965 h 2152650"/>
              <a:gd name="connsiteX523" fmla="*/ 963541 w 3600448"/>
              <a:gd name="connsiteY523" fmla="*/ 1728264 h 2152650"/>
              <a:gd name="connsiteX524" fmla="*/ 944576 w 3600448"/>
              <a:gd name="connsiteY524" fmla="*/ 1725216 h 2152650"/>
              <a:gd name="connsiteX525" fmla="*/ 963097 w 3600448"/>
              <a:gd name="connsiteY525" fmla="*/ 1721644 h 2152650"/>
              <a:gd name="connsiteX526" fmla="*/ 963097 w 3600448"/>
              <a:gd name="connsiteY526" fmla="*/ 1714500 h 2152650"/>
              <a:gd name="connsiteX527" fmla="*/ 944576 w 3600448"/>
              <a:gd name="connsiteY527" fmla="*/ 1711325 h 2152650"/>
              <a:gd name="connsiteX528" fmla="*/ 955689 w 3600448"/>
              <a:gd name="connsiteY528" fmla="*/ 1714500 h 2152650"/>
              <a:gd name="connsiteX529" fmla="*/ 947751 w 3600448"/>
              <a:gd name="connsiteY529" fmla="*/ 1714500 h 2152650"/>
              <a:gd name="connsiteX530" fmla="*/ 512778 w 3600448"/>
              <a:gd name="connsiteY530" fmla="*/ 1706562 h 2152650"/>
              <a:gd name="connsiteX531" fmla="*/ 520716 w 3600448"/>
              <a:gd name="connsiteY531" fmla="*/ 1711324 h 2152650"/>
              <a:gd name="connsiteX532" fmla="*/ 512778 w 3600448"/>
              <a:gd name="connsiteY532" fmla="*/ 1714499 h 2152650"/>
              <a:gd name="connsiteX533" fmla="*/ 919971 w 3600448"/>
              <a:gd name="connsiteY533" fmla="*/ 1706232 h 2152650"/>
              <a:gd name="connsiteX534" fmla="*/ 921822 w 3600448"/>
              <a:gd name="connsiteY534" fmla="*/ 1707621 h 2152650"/>
              <a:gd name="connsiteX535" fmla="*/ 918118 w 3600448"/>
              <a:gd name="connsiteY535" fmla="*/ 1707621 h 2152650"/>
              <a:gd name="connsiteX536" fmla="*/ 919971 w 3600448"/>
              <a:gd name="connsiteY536" fmla="*/ 1706232 h 2152650"/>
              <a:gd name="connsiteX537" fmla="*/ 1249901 w 3600448"/>
              <a:gd name="connsiteY537" fmla="*/ 1703387 h 2152650"/>
              <a:gd name="connsiteX538" fmla="*/ 1257309 w 3600448"/>
              <a:gd name="connsiteY538" fmla="*/ 1707356 h 2152650"/>
              <a:gd name="connsiteX539" fmla="*/ 1246197 w 3600448"/>
              <a:gd name="connsiteY539" fmla="*/ 1711324 h 2152650"/>
              <a:gd name="connsiteX540" fmla="*/ 1249901 w 3600448"/>
              <a:gd name="connsiteY540" fmla="*/ 1703387 h 2152650"/>
              <a:gd name="connsiteX541" fmla="*/ 1223972 w 3600448"/>
              <a:gd name="connsiteY541" fmla="*/ 1700212 h 2152650"/>
              <a:gd name="connsiteX542" fmla="*/ 1242492 w 3600448"/>
              <a:gd name="connsiteY542" fmla="*/ 1707620 h 2152650"/>
              <a:gd name="connsiteX543" fmla="*/ 1235084 w 3600448"/>
              <a:gd name="connsiteY543" fmla="*/ 1718733 h 2152650"/>
              <a:gd name="connsiteX544" fmla="*/ 1242492 w 3600448"/>
              <a:gd name="connsiteY544" fmla="*/ 1718733 h 2152650"/>
              <a:gd name="connsiteX545" fmla="*/ 1231380 w 3600448"/>
              <a:gd name="connsiteY545" fmla="*/ 1726141 h 2152650"/>
              <a:gd name="connsiteX546" fmla="*/ 1235084 w 3600448"/>
              <a:gd name="connsiteY546" fmla="*/ 1726141 h 2152650"/>
              <a:gd name="connsiteX547" fmla="*/ 1216563 w 3600448"/>
              <a:gd name="connsiteY547" fmla="*/ 1722437 h 2152650"/>
              <a:gd name="connsiteX548" fmla="*/ 1190634 w 3600448"/>
              <a:gd name="connsiteY548" fmla="*/ 1726141 h 2152650"/>
              <a:gd name="connsiteX549" fmla="*/ 1216563 w 3600448"/>
              <a:gd name="connsiteY549" fmla="*/ 1718733 h 2152650"/>
              <a:gd name="connsiteX550" fmla="*/ 1209155 w 3600448"/>
              <a:gd name="connsiteY550" fmla="*/ 1707620 h 2152650"/>
              <a:gd name="connsiteX551" fmla="*/ 1223972 w 3600448"/>
              <a:gd name="connsiteY551" fmla="*/ 1711324 h 2152650"/>
              <a:gd name="connsiteX552" fmla="*/ 1223972 w 3600448"/>
              <a:gd name="connsiteY552" fmla="*/ 1700212 h 2152650"/>
              <a:gd name="connsiteX553" fmla="*/ 914414 w 3600448"/>
              <a:gd name="connsiteY553" fmla="*/ 1700212 h 2152650"/>
              <a:gd name="connsiteX554" fmla="*/ 936639 w 3600448"/>
              <a:gd name="connsiteY554" fmla="*/ 1707621 h 2152650"/>
              <a:gd name="connsiteX555" fmla="*/ 925989 w 3600448"/>
              <a:gd name="connsiteY555" fmla="*/ 1707621 h 2152650"/>
              <a:gd name="connsiteX556" fmla="*/ 921823 w 3600448"/>
              <a:gd name="connsiteY556" fmla="*/ 1707621 h 2152650"/>
              <a:gd name="connsiteX557" fmla="*/ 921822 w 3600448"/>
              <a:gd name="connsiteY557" fmla="*/ 1707621 h 2152650"/>
              <a:gd name="connsiteX558" fmla="*/ 884632 w 3600448"/>
              <a:gd name="connsiteY558" fmla="*/ 1696984 h 2152650"/>
              <a:gd name="connsiteX559" fmla="*/ 885707 w 3600448"/>
              <a:gd name="connsiteY559" fmla="*/ 1698611 h 2152650"/>
              <a:gd name="connsiteX560" fmla="*/ 884781 w 3600448"/>
              <a:gd name="connsiteY560" fmla="*/ 1699079 h 2152650"/>
              <a:gd name="connsiteX561" fmla="*/ 1093799 w 3600448"/>
              <a:gd name="connsiteY561" fmla="*/ 1695450 h 2152650"/>
              <a:gd name="connsiteX562" fmla="*/ 1090094 w 3600448"/>
              <a:gd name="connsiteY562" fmla="*/ 1699419 h 2152650"/>
              <a:gd name="connsiteX563" fmla="*/ 1082689 w 3600448"/>
              <a:gd name="connsiteY563" fmla="*/ 1703388 h 2152650"/>
              <a:gd name="connsiteX564" fmla="*/ 1093799 w 3600448"/>
              <a:gd name="connsiteY564" fmla="*/ 1695450 h 2152650"/>
              <a:gd name="connsiteX565" fmla="*/ 881076 w 3600448"/>
              <a:gd name="connsiteY565" fmla="*/ 1691595 h 2152650"/>
              <a:gd name="connsiteX566" fmla="*/ 884318 w 3600448"/>
              <a:gd name="connsiteY566" fmla="*/ 1692531 h 2152650"/>
              <a:gd name="connsiteX567" fmla="*/ 884632 w 3600448"/>
              <a:gd name="connsiteY567" fmla="*/ 1696984 h 2152650"/>
              <a:gd name="connsiteX568" fmla="*/ 351581 w 3600448"/>
              <a:gd name="connsiteY568" fmla="*/ 1687314 h 2152650"/>
              <a:gd name="connsiteX569" fmla="*/ 356674 w 3600448"/>
              <a:gd name="connsiteY569" fmla="*/ 1692275 h 2152650"/>
              <a:gd name="connsiteX570" fmla="*/ 349266 w 3600448"/>
              <a:gd name="connsiteY570" fmla="*/ 1700212 h 2152650"/>
              <a:gd name="connsiteX571" fmla="*/ 341859 w 3600448"/>
              <a:gd name="connsiteY571" fmla="*/ 1696243 h 2152650"/>
              <a:gd name="connsiteX572" fmla="*/ 330746 w 3600448"/>
              <a:gd name="connsiteY572" fmla="*/ 1700212 h 2152650"/>
              <a:gd name="connsiteX573" fmla="*/ 315929 w 3600448"/>
              <a:gd name="connsiteY573" fmla="*/ 1696243 h 2152650"/>
              <a:gd name="connsiteX574" fmla="*/ 338153 w 3600448"/>
              <a:gd name="connsiteY574" fmla="*/ 1688306 h 2152650"/>
              <a:gd name="connsiteX575" fmla="*/ 351581 w 3600448"/>
              <a:gd name="connsiteY575" fmla="*/ 1687314 h 2152650"/>
              <a:gd name="connsiteX576" fmla="*/ 1303635 w 3600448"/>
              <a:gd name="connsiteY576" fmla="*/ 1685755 h 2152650"/>
              <a:gd name="connsiteX577" fmla="*/ 1323983 w 3600448"/>
              <a:gd name="connsiteY577" fmla="*/ 1692502 h 2152650"/>
              <a:gd name="connsiteX578" fmla="*/ 1274771 w 3600448"/>
              <a:gd name="connsiteY578" fmla="*/ 1696357 h 2152650"/>
              <a:gd name="connsiteX579" fmla="*/ 1303635 w 3600448"/>
              <a:gd name="connsiteY579" fmla="*/ 1685755 h 2152650"/>
              <a:gd name="connsiteX580" fmla="*/ 517012 w 3600448"/>
              <a:gd name="connsiteY580" fmla="*/ 1681162 h 2152650"/>
              <a:gd name="connsiteX581" fmla="*/ 554053 w 3600448"/>
              <a:gd name="connsiteY581" fmla="*/ 1699683 h 2152650"/>
              <a:gd name="connsiteX582" fmla="*/ 531829 w 3600448"/>
              <a:gd name="connsiteY582" fmla="*/ 1699683 h 2152650"/>
              <a:gd name="connsiteX583" fmla="*/ 524420 w 3600448"/>
              <a:gd name="connsiteY583" fmla="*/ 1684866 h 2152650"/>
              <a:gd name="connsiteX584" fmla="*/ 517012 w 3600448"/>
              <a:gd name="connsiteY584" fmla="*/ 1688570 h 2152650"/>
              <a:gd name="connsiteX585" fmla="*/ 382921 w 3600448"/>
              <a:gd name="connsiteY585" fmla="*/ 1681162 h 2152650"/>
              <a:gd name="connsiteX586" fmla="*/ 389907 w 3600448"/>
              <a:gd name="connsiteY586" fmla="*/ 1692274 h 2152650"/>
              <a:gd name="connsiteX587" fmla="*/ 379429 w 3600448"/>
              <a:gd name="connsiteY587" fmla="*/ 1688570 h 2152650"/>
              <a:gd name="connsiteX588" fmla="*/ 386414 w 3600448"/>
              <a:gd name="connsiteY588" fmla="*/ 1688570 h 2152650"/>
              <a:gd name="connsiteX589" fmla="*/ 382921 w 3600448"/>
              <a:gd name="connsiteY589" fmla="*/ 1681162 h 2152650"/>
              <a:gd name="connsiteX590" fmla="*/ 862026 w 3600448"/>
              <a:gd name="connsiteY590" fmla="*/ 1677987 h 2152650"/>
              <a:gd name="connsiteX591" fmla="*/ 873140 w 3600448"/>
              <a:gd name="connsiteY591" fmla="*/ 1681162 h 2152650"/>
              <a:gd name="connsiteX592" fmla="*/ 862026 w 3600448"/>
              <a:gd name="connsiteY592" fmla="*/ 1681162 h 2152650"/>
              <a:gd name="connsiteX593" fmla="*/ 1063638 w 3600448"/>
              <a:gd name="connsiteY593" fmla="*/ 1677353 h 2152650"/>
              <a:gd name="connsiteX594" fmla="*/ 1069640 w 3600448"/>
              <a:gd name="connsiteY594" fmla="*/ 1677638 h 2152650"/>
              <a:gd name="connsiteX595" fmla="*/ 1068269 w 3600448"/>
              <a:gd name="connsiteY595" fmla="*/ 1678226 h 2152650"/>
              <a:gd name="connsiteX596" fmla="*/ 1063638 w 3600448"/>
              <a:gd name="connsiteY596" fmla="*/ 1677353 h 2152650"/>
              <a:gd name="connsiteX597" fmla="*/ 1070690 w 3600448"/>
              <a:gd name="connsiteY597" fmla="*/ 1677188 h 2152650"/>
              <a:gd name="connsiteX598" fmla="*/ 1070526 w 3600448"/>
              <a:gd name="connsiteY598" fmla="*/ 1677680 h 2152650"/>
              <a:gd name="connsiteX599" fmla="*/ 1069640 w 3600448"/>
              <a:gd name="connsiteY599" fmla="*/ 1677638 h 2152650"/>
              <a:gd name="connsiteX600" fmla="*/ 981088 w 3600448"/>
              <a:gd name="connsiteY600" fmla="*/ 1677081 h 2152650"/>
              <a:gd name="connsiteX601" fmla="*/ 959317 w 3600448"/>
              <a:gd name="connsiteY601" fmla="*/ 1680936 h 2152650"/>
              <a:gd name="connsiteX602" fmla="*/ 981088 w 3600448"/>
              <a:gd name="connsiteY602" fmla="*/ 1677081 h 2152650"/>
              <a:gd name="connsiteX603" fmla="*/ 1290645 w 3600448"/>
              <a:gd name="connsiteY603" fmla="*/ 1673225 h 2152650"/>
              <a:gd name="connsiteX604" fmla="*/ 1271596 w 3600448"/>
              <a:gd name="connsiteY604" fmla="*/ 1681162 h 2152650"/>
              <a:gd name="connsiteX605" fmla="*/ 1271596 w 3600448"/>
              <a:gd name="connsiteY605" fmla="*/ 1677987 h 2152650"/>
              <a:gd name="connsiteX606" fmla="*/ 661476 w 3600448"/>
              <a:gd name="connsiteY606" fmla="*/ 1673225 h 2152650"/>
              <a:gd name="connsiteX607" fmla="*/ 661476 w 3600448"/>
              <a:gd name="connsiteY607" fmla="*/ 1681163 h 2152650"/>
              <a:gd name="connsiteX608" fmla="*/ 657771 w 3600448"/>
              <a:gd name="connsiteY608" fmla="*/ 1677194 h 2152650"/>
              <a:gd name="connsiteX609" fmla="*/ 642955 w 3600448"/>
              <a:gd name="connsiteY609" fmla="*/ 1681163 h 2152650"/>
              <a:gd name="connsiteX610" fmla="*/ 661476 w 3600448"/>
              <a:gd name="connsiteY610" fmla="*/ 1673225 h 2152650"/>
              <a:gd name="connsiteX611" fmla="*/ 1071047 w 3600448"/>
              <a:gd name="connsiteY611" fmla="*/ 1666875 h 2152650"/>
              <a:gd name="connsiteX612" fmla="*/ 1085861 w 3600448"/>
              <a:gd name="connsiteY612" fmla="*/ 1666875 h 2152650"/>
              <a:gd name="connsiteX613" fmla="*/ 1078455 w 3600448"/>
              <a:gd name="connsiteY613" fmla="*/ 1673860 h 2152650"/>
              <a:gd name="connsiteX614" fmla="*/ 1070690 w 3600448"/>
              <a:gd name="connsiteY614" fmla="*/ 1677188 h 2152650"/>
              <a:gd name="connsiteX615" fmla="*/ 1071510 w 3600448"/>
              <a:gd name="connsiteY615" fmla="*/ 1674733 h 2152650"/>
              <a:gd name="connsiteX616" fmla="*/ 1071047 w 3600448"/>
              <a:gd name="connsiteY616" fmla="*/ 1666875 h 2152650"/>
              <a:gd name="connsiteX617" fmla="*/ 1044860 w 3600448"/>
              <a:gd name="connsiteY617" fmla="*/ 1666875 h 2152650"/>
              <a:gd name="connsiteX618" fmla="*/ 1067176 w 3600448"/>
              <a:gd name="connsiteY618" fmla="*/ 1688856 h 2152650"/>
              <a:gd name="connsiteX619" fmla="*/ 1078334 w 3600448"/>
              <a:gd name="connsiteY619" fmla="*/ 1681529 h 2152650"/>
              <a:gd name="connsiteX620" fmla="*/ 1082053 w 3600448"/>
              <a:gd name="connsiteY620" fmla="*/ 1685192 h 2152650"/>
              <a:gd name="connsiteX621" fmla="*/ 1104367 w 3600448"/>
              <a:gd name="connsiteY621" fmla="*/ 1677866 h 2152650"/>
              <a:gd name="connsiteX622" fmla="*/ 1085771 w 3600448"/>
              <a:gd name="connsiteY622" fmla="*/ 1692519 h 2152650"/>
              <a:gd name="connsiteX623" fmla="*/ 1075545 w 3600448"/>
              <a:gd name="connsiteY623" fmla="*/ 1692519 h 2152650"/>
              <a:gd name="connsiteX624" fmla="*/ 1067176 w 3600448"/>
              <a:gd name="connsiteY624" fmla="*/ 1692519 h 2152650"/>
              <a:gd name="connsiteX625" fmla="*/ 1037422 w 3600448"/>
              <a:gd name="connsiteY625" fmla="*/ 1710837 h 2152650"/>
              <a:gd name="connsiteX626" fmla="*/ 977913 w 3600448"/>
              <a:gd name="connsiteY626" fmla="*/ 1714500 h 2152650"/>
              <a:gd name="connsiteX627" fmla="*/ 989071 w 3600448"/>
              <a:gd name="connsiteY627" fmla="*/ 1703510 h 2152650"/>
              <a:gd name="connsiteX628" fmla="*/ 981633 w 3600448"/>
              <a:gd name="connsiteY628" fmla="*/ 1703510 h 2152650"/>
              <a:gd name="connsiteX629" fmla="*/ 1007668 w 3600448"/>
              <a:gd name="connsiteY629" fmla="*/ 1696183 h 2152650"/>
              <a:gd name="connsiteX630" fmla="*/ 1044860 w 3600448"/>
              <a:gd name="connsiteY630" fmla="*/ 1666875 h 2152650"/>
              <a:gd name="connsiteX631" fmla="*/ 934728 w 3600448"/>
              <a:gd name="connsiteY631" fmla="*/ 1659730 h 2152650"/>
              <a:gd name="connsiteX632" fmla="*/ 940343 w 3600448"/>
              <a:gd name="connsiteY632" fmla="*/ 1661659 h 2152650"/>
              <a:gd name="connsiteX633" fmla="*/ 933469 w 3600448"/>
              <a:gd name="connsiteY633" fmla="*/ 1660434 h 2152650"/>
              <a:gd name="connsiteX634" fmla="*/ 962567 w 3600448"/>
              <a:gd name="connsiteY634" fmla="*/ 1657917 h 2152650"/>
              <a:gd name="connsiteX635" fmla="*/ 955159 w 3600448"/>
              <a:gd name="connsiteY635" fmla="*/ 1669143 h 2152650"/>
              <a:gd name="connsiteX636" fmla="*/ 936638 w 3600448"/>
              <a:gd name="connsiteY636" fmla="*/ 1676627 h 2152650"/>
              <a:gd name="connsiteX637" fmla="*/ 951455 w 3600448"/>
              <a:gd name="connsiteY637" fmla="*/ 1687853 h 2152650"/>
              <a:gd name="connsiteX638" fmla="*/ 932934 w 3600448"/>
              <a:gd name="connsiteY638" fmla="*/ 1687853 h 2152650"/>
              <a:gd name="connsiteX639" fmla="*/ 936638 w 3600448"/>
              <a:gd name="connsiteY639" fmla="*/ 1684111 h 2152650"/>
              <a:gd name="connsiteX640" fmla="*/ 914414 w 3600448"/>
              <a:gd name="connsiteY640" fmla="*/ 1691595 h 2152650"/>
              <a:gd name="connsiteX641" fmla="*/ 921822 w 3600448"/>
              <a:gd name="connsiteY641" fmla="*/ 1695337 h 2152650"/>
              <a:gd name="connsiteX642" fmla="*/ 888485 w 3600448"/>
              <a:gd name="connsiteY642" fmla="*/ 1706563 h 2152650"/>
              <a:gd name="connsiteX643" fmla="*/ 884781 w 3600448"/>
              <a:gd name="connsiteY643" fmla="*/ 1702821 h 2152650"/>
              <a:gd name="connsiteX644" fmla="*/ 888485 w 3600448"/>
              <a:gd name="connsiteY644" fmla="*/ 1702821 h 2152650"/>
              <a:gd name="connsiteX645" fmla="*/ 887559 w 3600448"/>
              <a:gd name="connsiteY645" fmla="*/ 1701418 h 2152650"/>
              <a:gd name="connsiteX646" fmla="*/ 885707 w 3600448"/>
              <a:gd name="connsiteY646" fmla="*/ 1698611 h 2152650"/>
              <a:gd name="connsiteX647" fmla="*/ 888485 w 3600448"/>
              <a:gd name="connsiteY647" fmla="*/ 1697208 h 2152650"/>
              <a:gd name="connsiteX648" fmla="*/ 914414 w 3600448"/>
              <a:gd name="connsiteY648" fmla="*/ 1684111 h 2152650"/>
              <a:gd name="connsiteX649" fmla="*/ 910710 w 3600448"/>
              <a:gd name="connsiteY649" fmla="*/ 1680369 h 2152650"/>
              <a:gd name="connsiteX650" fmla="*/ 929230 w 3600448"/>
              <a:gd name="connsiteY650" fmla="*/ 1676627 h 2152650"/>
              <a:gd name="connsiteX651" fmla="*/ 907005 w 3600448"/>
              <a:gd name="connsiteY651" fmla="*/ 1676627 h 2152650"/>
              <a:gd name="connsiteX652" fmla="*/ 914414 w 3600448"/>
              <a:gd name="connsiteY652" fmla="*/ 1669143 h 2152650"/>
              <a:gd name="connsiteX653" fmla="*/ 921822 w 3600448"/>
              <a:gd name="connsiteY653" fmla="*/ 1661659 h 2152650"/>
              <a:gd name="connsiteX654" fmla="*/ 932471 w 3600448"/>
              <a:gd name="connsiteY654" fmla="*/ 1660256 h 2152650"/>
              <a:gd name="connsiteX655" fmla="*/ 933469 w 3600448"/>
              <a:gd name="connsiteY655" fmla="*/ 1660434 h 2152650"/>
              <a:gd name="connsiteX656" fmla="*/ 928767 w 3600448"/>
              <a:gd name="connsiteY656" fmla="*/ 1663062 h 2152650"/>
              <a:gd name="connsiteX657" fmla="*/ 914414 w 3600448"/>
              <a:gd name="connsiteY657" fmla="*/ 1672885 h 2152650"/>
              <a:gd name="connsiteX658" fmla="*/ 929230 w 3600448"/>
              <a:gd name="connsiteY658" fmla="*/ 1669143 h 2152650"/>
              <a:gd name="connsiteX659" fmla="*/ 925526 w 3600448"/>
              <a:gd name="connsiteY659" fmla="*/ 1669143 h 2152650"/>
              <a:gd name="connsiteX660" fmla="*/ 962567 w 3600448"/>
              <a:gd name="connsiteY660" fmla="*/ 1657917 h 2152650"/>
              <a:gd name="connsiteX661" fmla="*/ 465648 w 3600448"/>
              <a:gd name="connsiteY661" fmla="*/ 1657777 h 2152650"/>
              <a:gd name="connsiteX662" fmla="*/ 468329 w 3600448"/>
              <a:gd name="connsiteY662" fmla="*/ 1658302 h 2152650"/>
              <a:gd name="connsiteX663" fmla="*/ 464625 w 3600448"/>
              <a:gd name="connsiteY663" fmla="*/ 1658302 h 2152650"/>
              <a:gd name="connsiteX664" fmla="*/ 977913 w 3600448"/>
              <a:gd name="connsiteY664" fmla="*/ 1651000 h 2152650"/>
              <a:gd name="connsiteX665" fmla="*/ 969976 w 3600448"/>
              <a:gd name="connsiteY665" fmla="*/ 1658938 h 2152650"/>
              <a:gd name="connsiteX666" fmla="*/ 966801 w 3600448"/>
              <a:gd name="connsiteY666" fmla="*/ 1654175 h 2152650"/>
              <a:gd name="connsiteX667" fmla="*/ 457216 w 3600448"/>
              <a:gd name="connsiteY667" fmla="*/ 1646872 h 2152650"/>
              <a:gd name="connsiteX668" fmla="*/ 472033 w 3600448"/>
              <a:gd name="connsiteY668" fmla="*/ 1654492 h 2152650"/>
              <a:gd name="connsiteX669" fmla="*/ 471106 w 3600448"/>
              <a:gd name="connsiteY669" fmla="*/ 1654968 h 2152650"/>
              <a:gd name="connsiteX670" fmla="*/ 465648 w 3600448"/>
              <a:gd name="connsiteY670" fmla="*/ 1657777 h 2152650"/>
              <a:gd name="connsiteX671" fmla="*/ 458605 w 3600448"/>
              <a:gd name="connsiteY671" fmla="*/ 1656397 h 2152650"/>
              <a:gd name="connsiteX672" fmla="*/ 446104 w 3600448"/>
              <a:gd name="connsiteY672" fmla="*/ 1654492 h 2152650"/>
              <a:gd name="connsiteX673" fmla="*/ 457216 w 3600448"/>
              <a:gd name="connsiteY673" fmla="*/ 1646872 h 2152650"/>
              <a:gd name="connsiteX674" fmla="*/ 760628 w 3600448"/>
              <a:gd name="connsiteY674" fmla="*/ 1643261 h 2152650"/>
              <a:gd name="connsiteX675" fmla="*/ 765192 w 3600448"/>
              <a:gd name="connsiteY675" fmla="*/ 1650683 h 2152650"/>
              <a:gd name="connsiteX676" fmla="*/ 728679 w 3600448"/>
              <a:gd name="connsiteY676" fmla="*/ 1654175 h 2152650"/>
              <a:gd name="connsiteX677" fmla="*/ 750587 w 3600448"/>
              <a:gd name="connsiteY677" fmla="*/ 1643697 h 2152650"/>
              <a:gd name="connsiteX678" fmla="*/ 760628 w 3600448"/>
              <a:gd name="connsiteY678" fmla="*/ 1643261 h 2152650"/>
              <a:gd name="connsiteX679" fmla="*/ 981088 w 3600448"/>
              <a:gd name="connsiteY679" fmla="*/ 1639887 h 2152650"/>
              <a:gd name="connsiteX680" fmla="*/ 1003313 w 3600448"/>
              <a:gd name="connsiteY680" fmla="*/ 1639887 h 2152650"/>
              <a:gd name="connsiteX681" fmla="*/ 992201 w 3600448"/>
              <a:gd name="connsiteY681" fmla="*/ 1647825 h 2152650"/>
              <a:gd name="connsiteX682" fmla="*/ 981088 w 3600448"/>
              <a:gd name="connsiteY682" fmla="*/ 1639887 h 2152650"/>
              <a:gd name="connsiteX683" fmla="*/ 665180 w 3600448"/>
              <a:gd name="connsiteY683" fmla="*/ 1636712 h 2152650"/>
              <a:gd name="connsiteX684" fmla="*/ 687405 w 3600448"/>
              <a:gd name="connsiteY684" fmla="*/ 1639887 h 2152650"/>
              <a:gd name="connsiteX685" fmla="*/ 665180 w 3600448"/>
              <a:gd name="connsiteY685" fmla="*/ 1643062 h 2152650"/>
              <a:gd name="connsiteX686" fmla="*/ 658195 w 3600448"/>
              <a:gd name="connsiteY686" fmla="*/ 1634265 h 2152650"/>
              <a:gd name="connsiteX687" fmla="*/ 662005 w 3600448"/>
              <a:gd name="connsiteY687" fmla="*/ 1635654 h 2152650"/>
              <a:gd name="connsiteX688" fmla="*/ 650575 w 3600448"/>
              <a:gd name="connsiteY688" fmla="*/ 1646767 h 2152650"/>
              <a:gd name="connsiteX689" fmla="*/ 623905 w 3600448"/>
              <a:gd name="connsiteY689" fmla="*/ 1646767 h 2152650"/>
              <a:gd name="connsiteX690" fmla="*/ 631525 w 3600448"/>
              <a:gd name="connsiteY690" fmla="*/ 1635654 h 2152650"/>
              <a:gd name="connsiteX691" fmla="*/ 635335 w 3600448"/>
              <a:gd name="connsiteY691" fmla="*/ 1639358 h 2152650"/>
              <a:gd name="connsiteX692" fmla="*/ 658195 w 3600448"/>
              <a:gd name="connsiteY692" fmla="*/ 1635654 h 2152650"/>
              <a:gd name="connsiteX693" fmla="*/ 654385 w 3600448"/>
              <a:gd name="connsiteY693" fmla="*/ 1635654 h 2152650"/>
              <a:gd name="connsiteX694" fmla="*/ 658195 w 3600448"/>
              <a:gd name="connsiteY694" fmla="*/ 1634265 h 2152650"/>
              <a:gd name="connsiteX695" fmla="*/ 1483406 w 3600448"/>
              <a:gd name="connsiteY695" fmla="*/ 1631950 h 2152650"/>
              <a:gd name="connsiteX696" fmla="*/ 1487037 w 3600448"/>
              <a:gd name="connsiteY696" fmla="*/ 1643062 h 2152650"/>
              <a:gd name="connsiteX697" fmla="*/ 1465263 w 3600448"/>
              <a:gd name="connsiteY697" fmla="*/ 1643062 h 2152650"/>
              <a:gd name="connsiteX698" fmla="*/ 1483406 w 3600448"/>
              <a:gd name="connsiteY698" fmla="*/ 1631950 h 2152650"/>
              <a:gd name="connsiteX699" fmla="*/ 877584 w 3600448"/>
              <a:gd name="connsiteY699" fmla="*/ 1631950 h 2152650"/>
              <a:gd name="connsiteX700" fmla="*/ 889014 w 3600448"/>
              <a:gd name="connsiteY700" fmla="*/ 1635919 h 2152650"/>
              <a:gd name="connsiteX701" fmla="*/ 873774 w 3600448"/>
              <a:gd name="connsiteY701" fmla="*/ 1639888 h 2152650"/>
              <a:gd name="connsiteX702" fmla="*/ 877584 w 3600448"/>
              <a:gd name="connsiteY702" fmla="*/ 1631950 h 2152650"/>
              <a:gd name="connsiteX703" fmla="*/ 754079 w 3600448"/>
              <a:gd name="connsiteY703" fmla="*/ 1631950 h 2152650"/>
              <a:gd name="connsiteX704" fmla="*/ 754079 w 3600448"/>
              <a:gd name="connsiteY704" fmla="*/ 1639888 h 2152650"/>
              <a:gd name="connsiteX705" fmla="*/ 742966 w 3600448"/>
              <a:gd name="connsiteY705" fmla="*/ 1636713 h 2152650"/>
              <a:gd name="connsiteX706" fmla="*/ 1404939 w 3600448"/>
              <a:gd name="connsiteY706" fmla="*/ 1629172 h 2152650"/>
              <a:gd name="connsiteX707" fmla="*/ 1379936 w 3600448"/>
              <a:gd name="connsiteY707" fmla="*/ 1639887 h 2152650"/>
              <a:gd name="connsiteX708" fmla="*/ 1404939 w 3600448"/>
              <a:gd name="connsiteY708" fmla="*/ 1629172 h 2152650"/>
              <a:gd name="connsiteX709" fmla="*/ 249866 w 3600448"/>
              <a:gd name="connsiteY709" fmla="*/ 1627336 h 2152650"/>
              <a:gd name="connsiteX710" fmla="*/ 260352 w 3600448"/>
              <a:gd name="connsiteY710" fmla="*/ 1629304 h 2152650"/>
              <a:gd name="connsiteX711" fmla="*/ 260352 w 3600448"/>
              <a:gd name="connsiteY711" fmla="*/ 1633008 h 2152650"/>
              <a:gd name="connsiteX712" fmla="*/ 200028 w 3600448"/>
              <a:gd name="connsiteY712" fmla="*/ 1636712 h 2152650"/>
              <a:gd name="connsiteX713" fmla="*/ 249866 w 3600448"/>
              <a:gd name="connsiteY713" fmla="*/ 1627336 h 2152650"/>
              <a:gd name="connsiteX714" fmla="*/ 1301757 w 3600448"/>
              <a:gd name="connsiteY714" fmla="*/ 1624541 h 2152650"/>
              <a:gd name="connsiteX715" fmla="*/ 1305461 w 3600448"/>
              <a:gd name="connsiteY715" fmla="*/ 1631949 h 2152650"/>
              <a:gd name="connsiteX716" fmla="*/ 441421 w 3600448"/>
              <a:gd name="connsiteY716" fmla="*/ 1622424 h 2152650"/>
              <a:gd name="connsiteX717" fmla="*/ 438563 w 3600448"/>
              <a:gd name="connsiteY717" fmla="*/ 1625599 h 2152650"/>
              <a:gd name="connsiteX718" fmla="*/ 434991 w 3600448"/>
              <a:gd name="connsiteY718" fmla="*/ 1625599 h 2152650"/>
              <a:gd name="connsiteX719" fmla="*/ 683700 w 3600448"/>
              <a:gd name="connsiteY719" fmla="*/ 1621064 h 2152650"/>
              <a:gd name="connsiteX720" fmla="*/ 698517 w 3600448"/>
              <a:gd name="connsiteY720" fmla="*/ 1624693 h 2152650"/>
              <a:gd name="connsiteX721" fmla="*/ 702221 w 3600448"/>
              <a:gd name="connsiteY721" fmla="*/ 1631950 h 2152650"/>
              <a:gd name="connsiteX722" fmla="*/ 694813 w 3600448"/>
              <a:gd name="connsiteY722" fmla="*/ 1624693 h 2152650"/>
              <a:gd name="connsiteX723" fmla="*/ 687404 w 3600448"/>
              <a:gd name="connsiteY723" fmla="*/ 1631950 h 2152650"/>
              <a:gd name="connsiteX724" fmla="*/ 683700 w 3600448"/>
              <a:gd name="connsiteY724" fmla="*/ 1621064 h 2152650"/>
              <a:gd name="connsiteX725" fmla="*/ 746935 w 3600448"/>
              <a:gd name="connsiteY725" fmla="*/ 1620837 h 2152650"/>
              <a:gd name="connsiteX726" fmla="*/ 758841 w 3600448"/>
              <a:gd name="connsiteY726" fmla="*/ 1628775 h 2152650"/>
              <a:gd name="connsiteX727" fmla="*/ 746935 w 3600448"/>
              <a:gd name="connsiteY727" fmla="*/ 1620837 h 2152650"/>
              <a:gd name="connsiteX728" fmla="*/ 1562629 w 3600448"/>
              <a:gd name="connsiteY728" fmla="*/ 1617662 h 2152650"/>
              <a:gd name="connsiteX729" fmla="*/ 1581152 w 3600448"/>
              <a:gd name="connsiteY729" fmla="*/ 1617662 h 2152650"/>
              <a:gd name="connsiteX730" fmla="*/ 1577449 w 3600448"/>
              <a:gd name="connsiteY730" fmla="*/ 1625070 h 2152650"/>
              <a:gd name="connsiteX731" fmla="*/ 1558926 w 3600448"/>
              <a:gd name="connsiteY731" fmla="*/ 1628774 h 2152650"/>
              <a:gd name="connsiteX732" fmla="*/ 1562629 w 3600448"/>
              <a:gd name="connsiteY732" fmla="*/ 1617662 h 2152650"/>
              <a:gd name="connsiteX733" fmla="*/ 1286337 w 3600448"/>
              <a:gd name="connsiteY733" fmla="*/ 1617662 h 2152650"/>
              <a:gd name="connsiteX734" fmla="*/ 1282595 w 3600448"/>
              <a:gd name="connsiteY734" fmla="*/ 1632176 h 2152650"/>
              <a:gd name="connsiteX735" fmla="*/ 1245176 w 3600448"/>
              <a:gd name="connsiteY735" fmla="*/ 1643062 h 2152650"/>
              <a:gd name="connsiteX736" fmla="*/ 1286337 w 3600448"/>
              <a:gd name="connsiteY736" fmla="*/ 1617662 h 2152650"/>
              <a:gd name="connsiteX737" fmla="*/ 445707 w 3600448"/>
              <a:gd name="connsiteY737" fmla="*/ 1617662 h 2152650"/>
              <a:gd name="connsiteX738" fmla="*/ 443027 w 3600448"/>
              <a:gd name="connsiteY738" fmla="*/ 1621631 h 2152650"/>
              <a:gd name="connsiteX739" fmla="*/ 441421 w 3600448"/>
              <a:gd name="connsiteY739" fmla="*/ 1622424 h 2152650"/>
              <a:gd name="connsiteX740" fmla="*/ 444814 w 3600448"/>
              <a:gd name="connsiteY740" fmla="*/ 1618654 h 2152650"/>
              <a:gd name="connsiteX741" fmla="*/ 445707 w 3600448"/>
              <a:gd name="connsiteY741" fmla="*/ 1617662 h 2152650"/>
              <a:gd name="connsiteX742" fmla="*/ 1369700 w 3600448"/>
              <a:gd name="connsiteY742" fmla="*/ 1617231 h 2152650"/>
              <a:gd name="connsiteX743" fmla="*/ 1369617 w 3600448"/>
              <a:gd name="connsiteY743" fmla="*/ 1619580 h 2152650"/>
              <a:gd name="connsiteX744" fmla="*/ 1368652 w 3600448"/>
              <a:gd name="connsiteY744" fmla="*/ 1621895 h 2152650"/>
              <a:gd name="connsiteX745" fmla="*/ 1368652 w 3600448"/>
              <a:gd name="connsiteY745" fmla="*/ 1618191 h 2152650"/>
              <a:gd name="connsiteX746" fmla="*/ 1349375 w 3600448"/>
              <a:gd name="connsiteY746" fmla="*/ 1625599 h 2152650"/>
              <a:gd name="connsiteX747" fmla="*/ 704247 w 3600448"/>
              <a:gd name="connsiteY747" fmla="*/ 1615508 h 2152650"/>
              <a:gd name="connsiteX748" fmla="*/ 731855 w 3600448"/>
              <a:gd name="connsiteY748" fmla="*/ 1624693 h 2152650"/>
              <a:gd name="connsiteX749" fmla="*/ 698517 w 3600448"/>
              <a:gd name="connsiteY749" fmla="*/ 1624693 h 2152650"/>
              <a:gd name="connsiteX750" fmla="*/ 694813 w 3600448"/>
              <a:gd name="connsiteY750" fmla="*/ 1621064 h 2152650"/>
              <a:gd name="connsiteX751" fmla="*/ 704247 w 3600448"/>
              <a:gd name="connsiteY751" fmla="*/ 1615508 h 2152650"/>
              <a:gd name="connsiteX752" fmla="*/ 1376365 w 3600448"/>
              <a:gd name="connsiteY752" fmla="*/ 1614487 h 2152650"/>
              <a:gd name="connsiteX753" fmla="*/ 1369700 w 3600448"/>
              <a:gd name="connsiteY753" fmla="*/ 1617231 h 2152650"/>
              <a:gd name="connsiteX754" fmla="*/ 1369738 w 3600448"/>
              <a:gd name="connsiteY754" fmla="*/ 1616165 h 2152650"/>
              <a:gd name="connsiteX755" fmla="*/ 1376365 w 3600448"/>
              <a:gd name="connsiteY755" fmla="*/ 1614487 h 2152650"/>
              <a:gd name="connsiteX756" fmla="*/ 386573 w 3600448"/>
              <a:gd name="connsiteY756" fmla="*/ 1613032 h 2152650"/>
              <a:gd name="connsiteX757" fmla="*/ 393717 w 3600448"/>
              <a:gd name="connsiteY757" fmla="*/ 1617662 h 2152650"/>
              <a:gd name="connsiteX758" fmla="*/ 379429 w 3600448"/>
              <a:gd name="connsiteY758" fmla="*/ 1613958 h 2152650"/>
              <a:gd name="connsiteX759" fmla="*/ 386573 w 3600448"/>
              <a:gd name="connsiteY759" fmla="*/ 1613032 h 2152650"/>
              <a:gd name="connsiteX760" fmla="*/ 1540163 w 3600448"/>
              <a:gd name="connsiteY760" fmla="*/ 1610405 h 2152650"/>
              <a:gd name="connsiteX761" fmla="*/ 1551423 w 3600448"/>
              <a:gd name="connsiteY761" fmla="*/ 1610405 h 2152650"/>
              <a:gd name="connsiteX762" fmla="*/ 1536411 w 3600448"/>
              <a:gd name="connsiteY762" fmla="*/ 1617662 h 2152650"/>
              <a:gd name="connsiteX763" fmla="*/ 1521404 w 3600448"/>
              <a:gd name="connsiteY763" fmla="*/ 1614034 h 2152650"/>
              <a:gd name="connsiteX764" fmla="*/ 1540163 w 3600448"/>
              <a:gd name="connsiteY764" fmla="*/ 1610405 h 2152650"/>
              <a:gd name="connsiteX765" fmla="*/ 1598613 w 3600448"/>
              <a:gd name="connsiteY765" fmla="*/ 1609725 h 2152650"/>
              <a:gd name="connsiteX766" fmla="*/ 1584325 w 3600448"/>
              <a:gd name="connsiteY766" fmla="*/ 1617662 h 2152650"/>
              <a:gd name="connsiteX767" fmla="*/ 1587500 w 3600448"/>
              <a:gd name="connsiteY767" fmla="*/ 1614487 h 2152650"/>
              <a:gd name="connsiteX768" fmla="*/ 1137671 w 3600448"/>
              <a:gd name="connsiteY768" fmla="*/ 1609725 h 2152650"/>
              <a:gd name="connsiteX769" fmla="*/ 1155711 w 3600448"/>
              <a:gd name="connsiteY769" fmla="*/ 1620838 h 2152650"/>
              <a:gd name="connsiteX770" fmla="*/ 1152103 w 3600448"/>
              <a:gd name="connsiteY770" fmla="*/ 1631950 h 2152650"/>
              <a:gd name="connsiteX771" fmla="*/ 1116023 w 3600448"/>
              <a:gd name="connsiteY771" fmla="*/ 1624542 h 2152650"/>
              <a:gd name="connsiteX772" fmla="*/ 1137671 w 3600448"/>
              <a:gd name="connsiteY772" fmla="*/ 1617133 h 2152650"/>
              <a:gd name="connsiteX773" fmla="*/ 1137671 w 3600448"/>
              <a:gd name="connsiteY773" fmla="*/ 1609725 h 2152650"/>
              <a:gd name="connsiteX774" fmla="*/ 742967 w 3600448"/>
              <a:gd name="connsiteY774" fmla="*/ 1606550 h 2152650"/>
              <a:gd name="connsiteX775" fmla="*/ 746671 w 3600448"/>
              <a:gd name="connsiteY775" fmla="*/ 1613694 h 2152650"/>
              <a:gd name="connsiteX776" fmla="*/ 754079 w 3600448"/>
              <a:gd name="connsiteY776" fmla="*/ 1610122 h 2152650"/>
              <a:gd name="connsiteX777" fmla="*/ 750375 w 3600448"/>
              <a:gd name="connsiteY777" fmla="*/ 1613694 h 2152650"/>
              <a:gd name="connsiteX778" fmla="*/ 731854 w 3600448"/>
              <a:gd name="connsiteY778" fmla="*/ 1610122 h 2152650"/>
              <a:gd name="connsiteX779" fmla="*/ 742967 w 3600448"/>
              <a:gd name="connsiteY779" fmla="*/ 1606550 h 2152650"/>
              <a:gd name="connsiteX780" fmla="*/ 55564 w 3600448"/>
              <a:gd name="connsiteY780" fmla="*/ 1606550 h 2152650"/>
              <a:gd name="connsiteX781" fmla="*/ 69537 w 3600448"/>
              <a:gd name="connsiteY781" fmla="*/ 1609725 h 2152650"/>
              <a:gd name="connsiteX782" fmla="*/ 1555349 w 3600448"/>
              <a:gd name="connsiteY782" fmla="*/ 1601617 h 2152650"/>
              <a:gd name="connsiteX783" fmla="*/ 1558926 w 3600448"/>
              <a:gd name="connsiteY783" fmla="*/ 1606776 h 2152650"/>
              <a:gd name="connsiteX784" fmla="*/ 1540163 w 3600448"/>
              <a:gd name="connsiteY784" fmla="*/ 1610405 h 2152650"/>
              <a:gd name="connsiteX785" fmla="*/ 1532659 w 3600448"/>
              <a:gd name="connsiteY785" fmla="*/ 1603148 h 2152650"/>
              <a:gd name="connsiteX786" fmla="*/ 1555349 w 3600448"/>
              <a:gd name="connsiteY786" fmla="*/ 1601617 h 2152650"/>
              <a:gd name="connsiteX787" fmla="*/ 1185994 w 3600448"/>
              <a:gd name="connsiteY787" fmla="*/ 1600349 h 2152650"/>
              <a:gd name="connsiteX788" fmla="*/ 1196984 w 3600448"/>
              <a:gd name="connsiteY788" fmla="*/ 1602581 h 2152650"/>
              <a:gd name="connsiteX789" fmla="*/ 1178667 w 3600448"/>
              <a:gd name="connsiteY789" fmla="*/ 1606153 h 2152650"/>
              <a:gd name="connsiteX790" fmla="*/ 1149361 w 3600448"/>
              <a:gd name="connsiteY790" fmla="*/ 1602581 h 2152650"/>
              <a:gd name="connsiteX791" fmla="*/ 1175005 w 3600448"/>
              <a:gd name="connsiteY791" fmla="*/ 1606153 h 2152650"/>
              <a:gd name="connsiteX792" fmla="*/ 1185994 w 3600448"/>
              <a:gd name="connsiteY792" fmla="*/ 1600349 h 2152650"/>
              <a:gd name="connsiteX793" fmla="*/ 1603374 w 3600448"/>
              <a:gd name="connsiteY793" fmla="*/ 1598612 h 2152650"/>
              <a:gd name="connsiteX794" fmla="*/ 1576707 w 3600448"/>
              <a:gd name="connsiteY794" fmla="*/ 1614487 h 2152650"/>
              <a:gd name="connsiteX795" fmla="*/ 1572895 w 3600448"/>
              <a:gd name="connsiteY795" fmla="*/ 1606550 h 2152650"/>
              <a:gd name="connsiteX796" fmla="*/ 1565277 w 3600448"/>
              <a:gd name="connsiteY796" fmla="*/ 1606550 h 2152650"/>
              <a:gd name="connsiteX797" fmla="*/ 1603374 w 3600448"/>
              <a:gd name="connsiteY797" fmla="*/ 1598612 h 2152650"/>
              <a:gd name="connsiteX798" fmla="*/ 44453 w 3600448"/>
              <a:gd name="connsiteY798" fmla="*/ 1598612 h 2152650"/>
              <a:gd name="connsiteX799" fmla="*/ 66678 w 3600448"/>
              <a:gd name="connsiteY799" fmla="*/ 1598612 h 2152650"/>
              <a:gd name="connsiteX800" fmla="*/ 48156 w 3600448"/>
              <a:gd name="connsiteY800" fmla="*/ 1606549 h 2152650"/>
              <a:gd name="connsiteX801" fmla="*/ 44453 w 3600448"/>
              <a:gd name="connsiteY801" fmla="*/ 1598612 h 2152650"/>
              <a:gd name="connsiteX802" fmla="*/ 102753 w 3600448"/>
              <a:gd name="connsiteY802" fmla="*/ 1595718 h 2152650"/>
              <a:gd name="connsiteX803" fmla="*/ 110196 w 3600448"/>
              <a:gd name="connsiteY803" fmla="*/ 1596185 h 2152650"/>
              <a:gd name="connsiteX804" fmla="*/ 114315 w 3600448"/>
              <a:gd name="connsiteY804" fmla="*/ 1597993 h 2152650"/>
              <a:gd name="connsiteX805" fmla="*/ 304383 w 3600448"/>
              <a:gd name="connsiteY805" fmla="*/ 1592262 h 2152650"/>
              <a:gd name="connsiteX806" fmla="*/ 326898 w 3600448"/>
              <a:gd name="connsiteY806" fmla="*/ 1595966 h 2152650"/>
              <a:gd name="connsiteX807" fmla="*/ 323146 w 3600448"/>
              <a:gd name="connsiteY807" fmla="*/ 1592262 h 2152650"/>
              <a:gd name="connsiteX808" fmla="*/ 338153 w 3600448"/>
              <a:gd name="connsiteY808" fmla="*/ 1595966 h 2152650"/>
              <a:gd name="connsiteX809" fmla="*/ 330651 w 3600448"/>
              <a:gd name="connsiteY809" fmla="*/ 1603374 h 2152650"/>
              <a:gd name="connsiteX810" fmla="*/ 330651 w 3600448"/>
              <a:gd name="connsiteY810" fmla="*/ 1595966 h 2152650"/>
              <a:gd name="connsiteX811" fmla="*/ 319393 w 3600448"/>
              <a:gd name="connsiteY811" fmla="*/ 1599670 h 2152650"/>
              <a:gd name="connsiteX812" fmla="*/ 304383 w 3600448"/>
              <a:gd name="connsiteY812" fmla="*/ 1592262 h 2152650"/>
              <a:gd name="connsiteX813" fmla="*/ 91717 w 3600448"/>
              <a:gd name="connsiteY813" fmla="*/ 1592044 h 2152650"/>
              <a:gd name="connsiteX814" fmla="*/ 93399 w 3600448"/>
              <a:gd name="connsiteY814" fmla="*/ 1594218 h 2152650"/>
              <a:gd name="connsiteX815" fmla="*/ 92429 w 3600448"/>
              <a:gd name="connsiteY815" fmla="*/ 1603374 h 2152650"/>
              <a:gd name="connsiteX816" fmla="*/ 80792 w 3600448"/>
              <a:gd name="connsiteY816" fmla="*/ 1595664 h 2152650"/>
              <a:gd name="connsiteX817" fmla="*/ 82246 w 3600448"/>
              <a:gd name="connsiteY817" fmla="*/ 1595182 h 2152650"/>
              <a:gd name="connsiteX818" fmla="*/ 909705 w 3600448"/>
              <a:gd name="connsiteY818" fmla="*/ 1589891 h 2152650"/>
              <a:gd name="connsiteX819" fmla="*/ 909496 w 3600448"/>
              <a:gd name="connsiteY819" fmla="*/ 1591023 h 2152650"/>
              <a:gd name="connsiteX820" fmla="*/ 903301 w 3600448"/>
              <a:gd name="connsiteY820" fmla="*/ 1592263 h 2152650"/>
              <a:gd name="connsiteX821" fmla="*/ 966404 w 3600448"/>
              <a:gd name="connsiteY821" fmla="*/ 1587500 h 2152650"/>
              <a:gd name="connsiteX822" fmla="*/ 955689 w 3600448"/>
              <a:gd name="connsiteY822" fmla="*/ 1598613 h 2152650"/>
              <a:gd name="connsiteX823" fmla="*/ 966404 w 3600448"/>
              <a:gd name="connsiteY823" fmla="*/ 1587500 h 2152650"/>
              <a:gd name="connsiteX824" fmla="*/ 89671 w 3600448"/>
              <a:gd name="connsiteY824" fmla="*/ 1586326 h 2152650"/>
              <a:gd name="connsiteX825" fmla="*/ 91945 w 3600448"/>
              <a:gd name="connsiteY825" fmla="*/ 1590845 h 2152650"/>
              <a:gd name="connsiteX826" fmla="*/ 92429 w 3600448"/>
              <a:gd name="connsiteY826" fmla="*/ 1591808 h 2152650"/>
              <a:gd name="connsiteX827" fmla="*/ 91717 w 3600448"/>
              <a:gd name="connsiteY827" fmla="*/ 1592044 h 2152650"/>
              <a:gd name="connsiteX828" fmla="*/ 88549 w 3600448"/>
              <a:gd name="connsiteY828" fmla="*/ 1587953 h 2152650"/>
              <a:gd name="connsiteX829" fmla="*/ 954696 w 3600448"/>
              <a:gd name="connsiteY829" fmla="*/ 1584391 h 2152650"/>
              <a:gd name="connsiteX830" fmla="*/ 963625 w 3600448"/>
              <a:gd name="connsiteY830" fmla="*/ 1584854 h 2152650"/>
              <a:gd name="connsiteX831" fmla="*/ 951720 w 3600448"/>
              <a:gd name="connsiteY831" fmla="*/ 1592263 h 2152650"/>
              <a:gd name="connsiteX832" fmla="*/ 954696 w 3600448"/>
              <a:gd name="connsiteY832" fmla="*/ 1584391 h 2152650"/>
              <a:gd name="connsiteX833" fmla="*/ 914017 w 3600448"/>
              <a:gd name="connsiteY833" fmla="*/ 1584325 h 2152650"/>
              <a:gd name="connsiteX834" fmla="*/ 909999 w 3600448"/>
              <a:gd name="connsiteY834" fmla="*/ 1589783 h 2152650"/>
              <a:gd name="connsiteX835" fmla="*/ 909705 w 3600448"/>
              <a:gd name="connsiteY835" fmla="*/ 1589891 h 2152650"/>
              <a:gd name="connsiteX836" fmla="*/ 909999 w 3600448"/>
              <a:gd name="connsiteY836" fmla="*/ 1588294 h 2152650"/>
              <a:gd name="connsiteX837" fmla="*/ 914017 w 3600448"/>
              <a:gd name="connsiteY837" fmla="*/ 1584325 h 2152650"/>
              <a:gd name="connsiteX838" fmla="*/ 178629 w 3600448"/>
              <a:gd name="connsiteY838" fmla="*/ 1582977 h 2152650"/>
              <a:gd name="connsiteX839" fmla="*/ 179063 w 3600448"/>
              <a:gd name="connsiteY839" fmla="*/ 1583111 h 2152650"/>
              <a:gd name="connsiteX840" fmla="*/ 183484 w 3600448"/>
              <a:gd name="connsiteY840" fmla="*/ 1584872 h 2152650"/>
              <a:gd name="connsiteX841" fmla="*/ 180923 w 3600448"/>
              <a:gd name="connsiteY841" fmla="*/ 1584512 h 2152650"/>
              <a:gd name="connsiteX842" fmla="*/ 86612 w 3600448"/>
              <a:gd name="connsiteY842" fmla="*/ 1581688 h 2152650"/>
              <a:gd name="connsiteX843" fmla="*/ 107953 w 3600448"/>
              <a:gd name="connsiteY843" fmla="*/ 1584098 h 2152650"/>
              <a:gd name="connsiteX844" fmla="*/ 91582 w 3600448"/>
              <a:gd name="connsiteY844" fmla="*/ 1583556 h 2152650"/>
              <a:gd name="connsiteX845" fmla="*/ 89671 w 3600448"/>
              <a:gd name="connsiteY845" fmla="*/ 1586326 h 2152650"/>
              <a:gd name="connsiteX846" fmla="*/ 88549 w 3600448"/>
              <a:gd name="connsiteY846" fmla="*/ 1584098 h 2152650"/>
              <a:gd name="connsiteX847" fmla="*/ 76908 w 3600448"/>
              <a:gd name="connsiteY847" fmla="*/ 1587953 h 2152650"/>
              <a:gd name="connsiteX848" fmla="*/ 86612 w 3600448"/>
              <a:gd name="connsiteY848" fmla="*/ 1581688 h 2152650"/>
              <a:gd name="connsiteX849" fmla="*/ 40327 w 3600448"/>
              <a:gd name="connsiteY849" fmla="*/ 1581150 h 2152650"/>
              <a:gd name="connsiteX850" fmla="*/ 43977 w 3600448"/>
              <a:gd name="connsiteY850" fmla="*/ 1595967 h 2152650"/>
              <a:gd name="connsiteX851" fmla="*/ 33023 w 3600448"/>
              <a:gd name="connsiteY851" fmla="*/ 1595967 h 2152650"/>
              <a:gd name="connsiteX852" fmla="*/ 40327 w 3600448"/>
              <a:gd name="connsiteY852" fmla="*/ 1610783 h 2152650"/>
              <a:gd name="connsiteX853" fmla="*/ 22069 w 3600448"/>
              <a:gd name="connsiteY853" fmla="*/ 1614487 h 2152650"/>
              <a:gd name="connsiteX854" fmla="*/ 33023 w 3600448"/>
              <a:gd name="connsiteY854" fmla="*/ 1607079 h 2152650"/>
              <a:gd name="connsiteX855" fmla="*/ 11116 w 3600448"/>
              <a:gd name="connsiteY855" fmla="*/ 1595967 h 2152650"/>
              <a:gd name="connsiteX856" fmla="*/ 14766 w 3600448"/>
              <a:gd name="connsiteY856" fmla="*/ 1584854 h 2152650"/>
              <a:gd name="connsiteX857" fmla="*/ 33023 w 3600448"/>
              <a:gd name="connsiteY857" fmla="*/ 1588558 h 2152650"/>
              <a:gd name="connsiteX858" fmla="*/ 40327 w 3600448"/>
              <a:gd name="connsiteY858" fmla="*/ 1581150 h 2152650"/>
              <a:gd name="connsiteX859" fmla="*/ 192091 w 3600448"/>
              <a:gd name="connsiteY859" fmla="*/ 1580777 h 2152650"/>
              <a:gd name="connsiteX860" fmla="*/ 221869 w 3600448"/>
              <a:gd name="connsiteY860" fmla="*/ 1595718 h 2152650"/>
              <a:gd name="connsiteX861" fmla="*/ 296333 w 3600448"/>
              <a:gd name="connsiteY861" fmla="*/ 1603188 h 2152650"/>
              <a:gd name="connsiteX862" fmla="*/ 288872 w 3600448"/>
              <a:gd name="connsiteY862" fmla="*/ 1606924 h 2152650"/>
              <a:gd name="connsiteX863" fmla="*/ 300054 w 3600448"/>
              <a:gd name="connsiteY863" fmla="*/ 1610659 h 2152650"/>
              <a:gd name="connsiteX864" fmla="*/ 281429 w 3600448"/>
              <a:gd name="connsiteY864" fmla="*/ 1618130 h 2152650"/>
              <a:gd name="connsiteX865" fmla="*/ 273983 w 3600448"/>
              <a:gd name="connsiteY865" fmla="*/ 1610659 h 2152650"/>
              <a:gd name="connsiteX866" fmla="*/ 244204 w 3600448"/>
              <a:gd name="connsiteY866" fmla="*/ 1610659 h 2152650"/>
              <a:gd name="connsiteX867" fmla="*/ 244204 w 3600448"/>
              <a:gd name="connsiteY867" fmla="*/ 1614394 h 2152650"/>
              <a:gd name="connsiteX868" fmla="*/ 180923 w 3600448"/>
              <a:gd name="connsiteY868" fmla="*/ 1618130 h 2152650"/>
              <a:gd name="connsiteX869" fmla="*/ 151143 w 3600448"/>
              <a:gd name="connsiteY869" fmla="*/ 1606924 h 2152650"/>
              <a:gd name="connsiteX870" fmla="*/ 102753 w 3600448"/>
              <a:gd name="connsiteY870" fmla="*/ 1606924 h 2152650"/>
              <a:gd name="connsiteX871" fmla="*/ 99031 w 3600448"/>
              <a:gd name="connsiteY871" fmla="*/ 1610659 h 2152650"/>
              <a:gd name="connsiteX872" fmla="*/ 84140 w 3600448"/>
              <a:gd name="connsiteY872" fmla="*/ 1606924 h 2152650"/>
              <a:gd name="connsiteX873" fmla="*/ 117644 w 3600448"/>
              <a:gd name="connsiteY873" fmla="*/ 1599453 h 2152650"/>
              <a:gd name="connsiteX874" fmla="*/ 114315 w 3600448"/>
              <a:gd name="connsiteY874" fmla="*/ 1597993 h 2152650"/>
              <a:gd name="connsiteX875" fmla="*/ 126486 w 3600448"/>
              <a:gd name="connsiteY875" fmla="*/ 1600387 h 2152650"/>
              <a:gd name="connsiteX876" fmla="*/ 147422 w 3600448"/>
              <a:gd name="connsiteY876" fmla="*/ 1599453 h 2152650"/>
              <a:gd name="connsiteX877" fmla="*/ 173478 w 3600448"/>
              <a:gd name="connsiteY877" fmla="*/ 1599453 h 2152650"/>
              <a:gd name="connsiteX878" fmla="*/ 169756 w 3600448"/>
              <a:gd name="connsiteY878" fmla="*/ 1591982 h 2152650"/>
              <a:gd name="connsiteX879" fmla="*/ 188369 w 3600448"/>
              <a:gd name="connsiteY879" fmla="*/ 1599453 h 2152650"/>
              <a:gd name="connsiteX880" fmla="*/ 188369 w 3600448"/>
              <a:gd name="connsiteY880" fmla="*/ 1595718 h 2152650"/>
              <a:gd name="connsiteX881" fmla="*/ 199535 w 3600448"/>
              <a:gd name="connsiteY881" fmla="*/ 1599453 h 2152650"/>
              <a:gd name="connsiteX882" fmla="*/ 195812 w 3600448"/>
              <a:gd name="connsiteY882" fmla="*/ 1591982 h 2152650"/>
              <a:gd name="connsiteX883" fmla="*/ 210704 w 3600448"/>
              <a:gd name="connsiteY883" fmla="*/ 1595718 h 2152650"/>
              <a:gd name="connsiteX884" fmla="*/ 183484 w 3600448"/>
              <a:gd name="connsiteY884" fmla="*/ 1584872 h 2152650"/>
              <a:gd name="connsiteX885" fmla="*/ 187555 w 3600448"/>
              <a:gd name="connsiteY885" fmla="*/ 1585446 h 2152650"/>
              <a:gd name="connsiteX886" fmla="*/ 192091 w 3600448"/>
              <a:gd name="connsiteY886" fmla="*/ 1580777 h 2152650"/>
              <a:gd name="connsiteX887" fmla="*/ 263528 w 3600448"/>
              <a:gd name="connsiteY887" fmla="*/ 1579364 h 2152650"/>
              <a:gd name="connsiteX888" fmla="*/ 274639 w 3600448"/>
              <a:gd name="connsiteY888" fmla="*/ 1580356 h 2152650"/>
              <a:gd name="connsiteX889" fmla="*/ 267231 w 3600448"/>
              <a:gd name="connsiteY889" fmla="*/ 1580356 h 2152650"/>
              <a:gd name="connsiteX890" fmla="*/ 263528 w 3600448"/>
              <a:gd name="connsiteY890" fmla="*/ 1592262 h 2152650"/>
              <a:gd name="connsiteX891" fmla="*/ 267231 w 3600448"/>
              <a:gd name="connsiteY891" fmla="*/ 1584325 h 2152650"/>
              <a:gd name="connsiteX892" fmla="*/ 252414 w 3600448"/>
              <a:gd name="connsiteY892" fmla="*/ 1584325 h 2152650"/>
              <a:gd name="connsiteX893" fmla="*/ 263528 w 3600448"/>
              <a:gd name="connsiteY893" fmla="*/ 1579364 h 2152650"/>
              <a:gd name="connsiteX894" fmla="*/ 524288 w 3600448"/>
              <a:gd name="connsiteY894" fmla="*/ 1576387 h 2152650"/>
              <a:gd name="connsiteX895" fmla="*/ 535004 w 3600448"/>
              <a:gd name="connsiteY895" fmla="*/ 1576387 h 2152650"/>
              <a:gd name="connsiteX896" fmla="*/ 531431 w 3600448"/>
              <a:gd name="connsiteY896" fmla="*/ 1587499 h 2152650"/>
              <a:gd name="connsiteX897" fmla="*/ 524288 w 3600448"/>
              <a:gd name="connsiteY897" fmla="*/ 1576387 h 2152650"/>
              <a:gd name="connsiteX898" fmla="*/ 1341048 w 3600448"/>
              <a:gd name="connsiteY898" fmla="*/ 1572931 h 2152650"/>
              <a:gd name="connsiteX899" fmla="*/ 1342364 w 3600448"/>
              <a:gd name="connsiteY899" fmla="*/ 1573059 h 2152650"/>
              <a:gd name="connsiteX900" fmla="*/ 1341974 w 3600448"/>
              <a:gd name="connsiteY900" fmla="*/ 1573741 h 2152650"/>
              <a:gd name="connsiteX901" fmla="*/ 1339827 w 3600448"/>
              <a:gd name="connsiteY901" fmla="*/ 1573728 h 2152650"/>
              <a:gd name="connsiteX902" fmla="*/ 122083 w 3600448"/>
              <a:gd name="connsiteY902" fmla="*/ 1570037 h 2152650"/>
              <a:gd name="connsiteX903" fmla="*/ 147639 w 3600448"/>
              <a:gd name="connsiteY903" fmla="*/ 1577181 h 2152650"/>
              <a:gd name="connsiteX904" fmla="*/ 129383 w 3600448"/>
              <a:gd name="connsiteY904" fmla="*/ 1580752 h 2152650"/>
              <a:gd name="connsiteX905" fmla="*/ 125733 w 3600448"/>
              <a:gd name="connsiteY905" fmla="*/ 1584324 h 2152650"/>
              <a:gd name="connsiteX906" fmla="*/ 114779 w 3600448"/>
              <a:gd name="connsiteY906" fmla="*/ 1580752 h 2152650"/>
              <a:gd name="connsiteX907" fmla="*/ 125733 w 3600448"/>
              <a:gd name="connsiteY907" fmla="*/ 1573609 h 2152650"/>
              <a:gd name="connsiteX908" fmla="*/ 122083 w 3600448"/>
              <a:gd name="connsiteY908" fmla="*/ 1570037 h 2152650"/>
              <a:gd name="connsiteX909" fmla="*/ 1323742 w 3600448"/>
              <a:gd name="connsiteY909" fmla="*/ 1568012 h 2152650"/>
              <a:gd name="connsiteX910" fmla="*/ 1332656 w 3600448"/>
              <a:gd name="connsiteY910" fmla="*/ 1573684 h 2152650"/>
              <a:gd name="connsiteX911" fmla="*/ 1339827 w 3600448"/>
              <a:gd name="connsiteY911" fmla="*/ 1573728 h 2152650"/>
              <a:gd name="connsiteX912" fmla="*/ 1332714 w 3600448"/>
              <a:gd name="connsiteY912" fmla="*/ 1578372 h 2152650"/>
              <a:gd name="connsiteX913" fmla="*/ 1316045 w 3600448"/>
              <a:gd name="connsiteY913" fmla="*/ 1588558 h 2152650"/>
              <a:gd name="connsiteX914" fmla="*/ 1312340 w 3600448"/>
              <a:gd name="connsiteY914" fmla="*/ 1570037 h 2152650"/>
              <a:gd name="connsiteX915" fmla="*/ 1323742 w 3600448"/>
              <a:gd name="connsiteY915" fmla="*/ 1568012 h 2152650"/>
              <a:gd name="connsiteX916" fmla="*/ 162313 w 3600448"/>
              <a:gd name="connsiteY916" fmla="*/ 1562100 h 2152650"/>
              <a:gd name="connsiteX917" fmla="*/ 162313 w 3600448"/>
              <a:gd name="connsiteY917" fmla="*/ 1569571 h 2152650"/>
              <a:gd name="connsiteX918" fmla="*/ 177201 w 3600448"/>
              <a:gd name="connsiteY918" fmla="*/ 1573306 h 2152650"/>
              <a:gd name="connsiteX919" fmla="*/ 169756 w 3600448"/>
              <a:gd name="connsiteY919" fmla="*/ 1577041 h 2152650"/>
              <a:gd name="connsiteX920" fmla="*/ 178629 w 3600448"/>
              <a:gd name="connsiteY920" fmla="*/ 1582977 h 2152650"/>
              <a:gd name="connsiteX921" fmla="*/ 147422 w 3600448"/>
              <a:gd name="connsiteY921" fmla="*/ 1573306 h 2152650"/>
              <a:gd name="connsiteX922" fmla="*/ 162313 w 3600448"/>
              <a:gd name="connsiteY922" fmla="*/ 1562100 h 2152650"/>
              <a:gd name="connsiteX923" fmla="*/ 281435 w 3600448"/>
              <a:gd name="connsiteY923" fmla="*/ 1554692 h 2152650"/>
              <a:gd name="connsiteX924" fmla="*/ 281906 w 3600448"/>
              <a:gd name="connsiteY924" fmla="*/ 1554886 h 2152650"/>
              <a:gd name="connsiteX925" fmla="*/ 281791 w 3600448"/>
              <a:gd name="connsiteY925" fmla="*/ 1555772 h 2152650"/>
              <a:gd name="connsiteX926" fmla="*/ 906476 w 3600448"/>
              <a:gd name="connsiteY926" fmla="*/ 1554672 h 2152650"/>
              <a:gd name="connsiteX927" fmla="*/ 902772 w 3600448"/>
              <a:gd name="connsiteY927" fmla="*/ 1569414 h 2152650"/>
              <a:gd name="connsiteX928" fmla="*/ 913885 w 3600448"/>
              <a:gd name="connsiteY928" fmla="*/ 1565728 h 2152650"/>
              <a:gd name="connsiteX929" fmla="*/ 902772 w 3600448"/>
              <a:gd name="connsiteY929" fmla="*/ 1576784 h 2152650"/>
              <a:gd name="connsiteX930" fmla="*/ 895364 w 3600448"/>
              <a:gd name="connsiteY930" fmla="*/ 1576784 h 2152650"/>
              <a:gd name="connsiteX931" fmla="*/ 899068 w 3600448"/>
              <a:gd name="connsiteY931" fmla="*/ 1580469 h 2152650"/>
              <a:gd name="connsiteX932" fmla="*/ 884252 w 3600448"/>
              <a:gd name="connsiteY932" fmla="*/ 1580469 h 2152650"/>
              <a:gd name="connsiteX933" fmla="*/ 865731 w 3600448"/>
              <a:gd name="connsiteY933" fmla="*/ 1598896 h 2152650"/>
              <a:gd name="connsiteX934" fmla="*/ 858322 w 3600448"/>
              <a:gd name="connsiteY934" fmla="*/ 1595211 h 2152650"/>
              <a:gd name="connsiteX935" fmla="*/ 873139 w 3600448"/>
              <a:gd name="connsiteY935" fmla="*/ 1606266 h 2152650"/>
              <a:gd name="connsiteX936" fmla="*/ 924997 w 3600448"/>
              <a:gd name="connsiteY936" fmla="*/ 1595211 h 2152650"/>
              <a:gd name="connsiteX937" fmla="*/ 917589 w 3600448"/>
              <a:gd name="connsiteY937" fmla="*/ 1602581 h 2152650"/>
              <a:gd name="connsiteX938" fmla="*/ 921293 w 3600448"/>
              <a:gd name="connsiteY938" fmla="*/ 1598896 h 2152650"/>
              <a:gd name="connsiteX939" fmla="*/ 887956 w 3600448"/>
              <a:gd name="connsiteY939" fmla="*/ 1602581 h 2152650"/>
              <a:gd name="connsiteX940" fmla="*/ 865731 w 3600448"/>
              <a:gd name="connsiteY940" fmla="*/ 1617322 h 2152650"/>
              <a:gd name="connsiteX941" fmla="*/ 869435 w 3600448"/>
              <a:gd name="connsiteY941" fmla="*/ 1632063 h 2152650"/>
              <a:gd name="connsiteX942" fmla="*/ 858322 w 3600448"/>
              <a:gd name="connsiteY942" fmla="*/ 1639434 h 2152650"/>
              <a:gd name="connsiteX943" fmla="*/ 832396 w 3600448"/>
              <a:gd name="connsiteY943" fmla="*/ 1628378 h 2152650"/>
              <a:gd name="connsiteX944" fmla="*/ 795354 w 3600448"/>
              <a:gd name="connsiteY944" fmla="*/ 1643119 h 2152650"/>
              <a:gd name="connsiteX945" fmla="*/ 769425 w 3600448"/>
              <a:gd name="connsiteY945" fmla="*/ 1643119 h 2152650"/>
              <a:gd name="connsiteX946" fmla="*/ 773129 w 3600448"/>
              <a:gd name="connsiteY946" fmla="*/ 1632063 h 2152650"/>
              <a:gd name="connsiteX947" fmla="*/ 799058 w 3600448"/>
              <a:gd name="connsiteY947" fmla="*/ 1635749 h 2152650"/>
              <a:gd name="connsiteX948" fmla="*/ 795354 w 3600448"/>
              <a:gd name="connsiteY948" fmla="*/ 1632063 h 2152650"/>
              <a:gd name="connsiteX949" fmla="*/ 784242 w 3600448"/>
              <a:gd name="connsiteY949" fmla="*/ 1628378 h 2152650"/>
              <a:gd name="connsiteX950" fmla="*/ 791650 w 3600448"/>
              <a:gd name="connsiteY950" fmla="*/ 1624693 h 2152650"/>
              <a:gd name="connsiteX951" fmla="*/ 784242 w 3600448"/>
              <a:gd name="connsiteY951" fmla="*/ 1621008 h 2152650"/>
              <a:gd name="connsiteX952" fmla="*/ 780537 w 3600448"/>
              <a:gd name="connsiteY952" fmla="*/ 1628378 h 2152650"/>
              <a:gd name="connsiteX953" fmla="*/ 758312 w 3600448"/>
              <a:gd name="connsiteY953" fmla="*/ 1613637 h 2152650"/>
              <a:gd name="connsiteX954" fmla="*/ 765721 w 3600448"/>
              <a:gd name="connsiteY954" fmla="*/ 1609952 h 2152650"/>
              <a:gd name="connsiteX955" fmla="*/ 750904 w 3600448"/>
              <a:gd name="connsiteY955" fmla="*/ 1602581 h 2152650"/>
              <a:gd name="connsiteX956" fmla="*/ 799058 w 3600448"/>
              <a:gd name="connsiteY956" fmla="*/ 1609952 h 2152650"/>
              <a:gd name="connsiteX957" fmla="*/ 791650 w 3600448"/>
              <a:gd name="connsiteY957" fmla="*/ 1602581 h 2152650"/>
              <a:gd name="connsiteX958" fmla="*/ 806467 w 3600448"/>
              <a:gd name="connsiteY958" fmla="*/ 1602581 h 2152650"/>
              <a:gd name="connsiteX959" fmla="*/ 780537 w 3600448"/>
              <a:gd name="connsiteY959" fmla="*/ 1598896 h 2152650"/>
              <a:gd name="connsiteX960" fmla="*/ 780537 w 3600448"/>
              <a:gd name="connsiteY960" fmla="*/ 1602581 h 2152650"/>
              <a:gd name="connsiteX961" fmla="*/ 773129 w 3600448"/>
              <a:gd name="connsiteY961" fmla="*/ 1598896 h 2152650"/>
              <a:gd name="connsiteX962" fmla="*/ 802762 w 3600448"/>
              <a:gd name="connsiteY962" fmla="*/ 1595211 h 2152650"/>
              <a:gd name="connsiteX963" fmla="*/ 854618 w 3600448"/>
              <a:gd name="connsiteY963" fmla="*/ 1573099 h 2152650"/>
              <a:gd name="connsiteX964" fmla="*/ 843506 w 3600448"/>
              <a:gd name="connsiteY964" fmla="*/ 1562043 h 2152650"/>
              <a:gd name="connsiteX965" fmla="*/ 869435 w 3600448"/>
              <a:gd name="connsiteY965" fmla="*/ 1565728 h 2152650"/>
              <a:gd name="connsiteX966" fmla="*/ 865731 w 3600448"/>
              <a:gd name="connsiteY966" fmla="*/ 1558358 h 2152650"/>
              <a:gd name="connsiteX967" fmla="*/ 906476 w 3600448"/>
              <a:gd name="connsiteY967" fmla="*/ 1554672 h 2152650"/>
              <a:gd name="connsiteX968" fmla="*/ 1747838 w 3600448"/>
              <a:gd name="connsiteY968" fmla="*/ 1554162 h 2152650"/>
              <a:gd name="connsiteX969" fmla="*/ 1755775 w 3600448"/>
              <a:gd name="connsiteY969" fmla="*/ 1554162 h 2152650"/>
              <a:gd name="connsiteX970" fmla="*/ 1744661 w 3600448"/>
              <a:gd name="connsiteY970" fmla="*/ 1562099 h 2152650"/>
              <a:gd name="connsiteX971" fmla="*/ 390542 w 3600448"/>
              <a:gd name="connsiteY971" fmla="*/ 1554162 h 2152650"/>
              <a:gd name="connsiteX972" fmla="*/ 393717 w 3600448"/>
              <a:gd name="connsiteY972" fmla="*/ 1554162 h 2152650"/>
              <a:gd name="connsiteX973" fmla="*/ 385779 w 3600448"/>
              <a:gd name="connsiteY973" fmla="*/ 1558924 h 2152650"/>
              <a:gd name="connsiteX974" fmla="*/ 532230 w 3600448"/>
              <a:gd name="connsiteY974" fmla="*/ 1551053 h 2152650"/>
              <a:gd name="connsiteX975" fmla="*/ 534686 w 3600448"/>
              <a:gd name="connsiteY975" fmla="*/ 1555220 h 2152650"/>
              <a:gd name="connsiteX976" fmla="*/ 524208 w 3600448"/>
              <a:gd name="connsiteY976" fmla="*/ 1558924 h 2152650"/>
              <a:gd name="connsiteX977" fmla="*/ 527701 w 3600448"/>
              <a:gd name="connsiteY977" fmla="*/ 1551516 h 2152650"/>
              <a:gd name="connsiteX978" fmla="*/ 532230 w 3600448"/>
              <a:gd name="connsiteY978" fmla="*/ 1551053 h 2152650"/>
              <a:gd name="connsiteX979" fmla="*/ 1409701 w 3600448"/>
              <a:gd name="connsiteY979" fmla="*/ 1550987 h 2152650"/>
              <a:gd name="connsiteX980" fmla="*/ 1398272 w 3600448"/>
              <a:gd name="connsiteY980" fmla="*/ 1562099 h 2152650"/>
              <a:gd name="connsiteX981" fmla="*/ 1394461 w 3600448"/>
              <a:gd name="connsiteY981" fmla="*/ 1554691 h 2152650"/>
              <a:gd name="connsiteX982" fmla="*/ 1409701 w 3600448"/>
              <a:gd name="connsiteY982" fmla="*/ 1550987 h 2152650"/>
              <a:gd name="connsiteX983" fmla="*/ 262792 w 3600448"/>
              <a:gd name="connsiteY983" fmla="*/ 1550912 h 2152650"/>
              <a:gd name="connsiteX984" fmla="*/ 281435 w 3600448"/>
              <a:gd name="connsiteY984" fmla="*/ 1558472 h 2152650"/>
              <a:gd name="connsiteX985" fmla="*/ 281791 w 3600448"/>
              <a:gd name="connsiteY985" fmla="*/ 1555772 h 2152650"/>
              <a:gd name="connsiteX986" fmla="*/ 281899 w 3600448"/>
              <a:gd name="connsiteY986" fmla="*/ 1556109 h 2152650"/>
              <a:gd name="connsiteX987" fmla="*/ 285162 w 3600448"/>
              <a:gd name="connsiteY987" fmla="*/ 1566031 h 2152650"/>
              <a:gd name="connsiteX988" fmla="*/ 225502 w 3600448"/>
              <a:gd name="connsiteY988" fmla="*/ 1566031 h 2152650"/>
              <a:gd name="connsiteX989" fmla="*/ 218044 w 3600448"/>
              <a:gd name="connsiteY989" fmla="*/ 1581150 h 2152650"/>
              <a:gd name="connsiteX990" fmla="*/ 214317 w 3600448"/>
              <a:gd name="connsiteY990" fmla="*/ 1569811 h 2152650"/>
              <a:gd name="connsiteX991" fmla="*/ 262792 w 3600448"/>
              <a:gd name="connsiteY991" fmla="*/ 1550912 h 2152650"/>
              <a:gd name="connsiteX992" fmla="*/ 1695449 w 3600448"/>
              <a:gd name="connsiteY992" fmla="*/ 1547812 h 2152650"/>
              <a:gd name="connsiteX993" fmla="*/ 1689099 w 3600448"/>
              <a:gd name="connsiteY993" fmla="*/ 1550987 h 2152650"/>
              <a:gd name="connsiteX994" fmla="*/ 1684338 w 3600448"/>
              <a:gd name="connsiteY994" fmla="*/ 1550987 h 2152650"/>
              <a:gd name="connsiteX995" fmla="*/ 996963 w 3600448"/>
              <a:gd name="connsiteY995" fmla="*/ 1547812 h 2152650"/>
              <a:gd name="connsiteX996" fmla="*/ 989026 w 3600448"/>
              <a:gd name="connsiteY996" fmla="*/ 1550987 h 2152650"/>
              <a:gd name="connsiteX997" fmla="*/ 977913 w 3600448"/>
              <a:gd name="connsiteY997" fmla="*/ 1550987 h 2152650"/>
              <a:gd name="connsiteX998" fmla="*/ 186537 w 3600448"/>
              <a:gd name="connsiteY998" fmla="*/ 1547233 h 2152650"/>
              <a:gd name="connsiteX999" fmla="*/ 186856 w 3600448"/>
              <a:gd name="connsiteY999" fmla="*/ 1547253 h 2152650"/>
              <a:gd name="connsiteX1000" fmla="*/ 187001 w 3600448"/>
              <a:gd name="connsiteY1000" fmla="*/ 1547696 h 2152650"/>
              <a:gd name="connsiteX1001" fmla="*/ 180842 w 3600448"/>
              <a:gd name="connsiteY1001" fmla="*/ 1551516 h 2152650"/>
              <a:gd name="connsiteX1002" fmla="*/ 186537 w 3600448"/>
              <a:gd name="connsiteY1002" fmla="*/ 1547233 h 2152650"/>
              <a:gd name="connsiteX1003" fmla="*/ 1199646 w 3600448"/>
              <a:gd name="connsiteY1003" fmla="*/ 1545828 h 2152650"/>
              <a:gd name="connsiteX1004" fmla="*/ 1200688 w 3600448"/>
              <a:gd name="connsiteY1004" fmla="*/ 1554163 h 2152650"/>
              <a:gd name="connsiteX1005" fmla="*/ 1193280 w 3600448"/>
              <a:gd name="connsiteY1005" fmla="*/ 1546754 h 2152650"/>
              <a:gd name="connsiteX1006" fmla="*/ 1199646 w 3600448"/>
              <a:gd name="connsiteY1006" fmla="*/ 1545828 h 2152650"/>
              <a:gd name="connsiteX1007" fmla="*/ 785876 w 3600448"/>
              <a:gd name="connsiteY1007" fmla="*/ 1544224 h 2152650"/>
              <a:gd name="connsiteX1008" fmla="*/ 792179 w 3600448"/>
              <a:gd name="connsiteY1008" fmla="*/ 1547813 h 2152650"/>
              <a:gd name="connsiteX1009" fmla="*/ 784639 w 3600448"/>
              <a:gd name="connsiteY1009" fmla="*/ 1558925 h 2152650"/>
              <a:gd name="connsiteX1010" fmla="*/ 765787 w 3600448"/>
              <a:gd name="connsiteY1010" fmla="*/ 1555221 h 2152650"/>
              <a:gd name="connsiteX1011" fmla="*/ 762017 w 3600448"/>
              <a:gd name="connsiteY1011" fmla="*/ 1551517 h 2152650"/>
              <a:gd name="connsiteX1012" fmla="*/ 785876 w 3600448"/>
              <a:gd name="connsiteY1012" fmla="*/ 1544224 h 2152650"/>
              <a:gd name="connsiteX1013" fmla="*/ 64471 w 3600448"/>
              <a:gd name="connsiteY1013" fmla="*/ 1544009 h 2152650"/>
              <a:gd name="connsiteX1014" fmla="*/ 72486 w 3600448"/>
              <a:gd name="connsiteY1014" fmla="*/ 1545894 h 2152650"/>
              <a:gd name="connsiteX1015" fmla="*/ 73893 w 3600448"/>
              <a:gd name="connsiteY1015" fmla="*/ 1550987 h 2152650"/>
              <a:gd name="connsiteX1016" fmla="*/ 72018 w 3600448"/>
              <a:gd name="connsiteY1016" fmla="*/ 1549598 h 2152650"/>
              <a:gd name="connsiteX1017" fmla="*/ 1381789 w 3600448"/>
              <a:gd name="connsiteY1017" fmla="*/ 1543182 h 2152650"/>
              <a:gd name="connsiteX1018" fmla="*/ 1393827 w 3600448"/>
              <a:gd name="connsiteY1018" fmla="*/ 1544108 h 2152650"/>
              <a:gd name="connsiteX1019" fmla="*/ 1386420 w 3600448"/>
              <a:gd name="connsiteY1019" fmla="*/ 1551517 h 2152650"/>
              <a:gd name="connsiteX1020" fmla="*/ 1360490 w 3600448"/>
              <a:gd name="connsiteY1020" fmla="*/ 1555221 h 2152650"/>
              <a:gd name="connsiteX1021" fmla="*/ 1371602 w 3600448"/>
              <a:gd name="connsiteY1021" fmla="*/ 1558925 h 2152650"/>
              <a:gd name="connsiteX1022" fmla="*/ 1349375 w 3600448"/>
              <a:gd name="connsiteY1022" fmla="*/ 1573741 h 2152650"/>
              <a:gd name="connsiteX1023" fmla="*/ 1342364 w 3600448"/>
              <a:gd name="connsiteY1023" fmla="*/ 1573059 h 2152650"/>
              <a:gd name="connsiteX1024" fmla="*/ 1345672 w 3600448"/>
              <a:gd name="connsiteY1024" fmla="*/ 1567259 h 2152650"/>
              <a:gd name="connsiteX1025" fmla="*/ 1338270 w 3600448"/>
              <a:gd name="connsiteY1025" fmla="*/ 1566333 h 2152650"/>
              <a:gd name="connsiteX1026" fmla="*/ 1360490 w 3600448"/>
              <a:gd name="connsiteY1026" fmla="*/ 1558925 h 2152650"/>
              <a:gd name="connsiteX1027" fmla="*/ 1353084 w 3600448"/>
              <a:gd name="connsiteY1027" fmla="*/ 1555221 h 2152650"/>
              <a:gd name="connsiteX1028" fmla="*/ 1364194 w 3600448"/>
              <a:gd name="connsiteY1028" fmla="*/ 1547813 h 2152650"/>
              <a:gd name="connsiteX1029" fmla="*/ 1381789 w 3600448"/>
              <a:gd name="connsiteY1029" fmla="*/ 1543182 h 2152650"/>
              <a:gd name="connsiteX1030" fmla="*/ 63174 w 3600448"/>
              <a:gd name="connsiteY1030" fmla="*/ 1543049 h 2152650"/>
              <a:gd name="connsiteX1031" fmla="*/ 64471 w 3600448"/>
              <a:gd name="connsiteY1031" fmla="*/ 1544009 h 2152650"/>
              <a:gd name="connsiteX1032" fmla="*/ 62637 w 3600448"/>
              <a:gd name="connsiteY1032" fmla="*/ 1543579 h 2152650"/>
              <a:gd name="connsiteX1033" fmla="*/ 227116 w 3600448"/>
              <a:gd name="connsiteY1033" fmla="*/ 1538303 h 2152650"/>
              <a:gd name="connsiteX1034" fmla="*/ 229794 w 3600448"/>
              <a:gd name="connsiteY1034" fmla="*/ 1543049 h 2152650"/>
              <a:gd name="connsiteX1035" fmla="*/ 219077 w 3600448"/>
              <a:gd name="connsiteY1035" fmla="*/ 1539345 h 2152650"/>
              <a:gd name="connsiteX1036" fmla="*/ 227116 w 3600448"/>
              <a:gd name="connsiteY1036" fmla="*/ 1538303 h 2152650"/>
              <a:gd name="connsiteX1037" fmla="*/ 1301757 w 3600448"/>
              <a:gd name="connsiteY1037" fmla="*/ 1536700 h 2152650"/>
              <a:gd name="connsiteX1038" fmla="*/ 1285883 w 3600448"/>
              <a:gd name="connsiteY1038" fmla="*/ 1547813 h 2152650"/>
              <a:gd name="connsiteX1039" fmla="*/ 1301757 w 3600448"/>
              <a:gd name="connsiteY1039" fmla="*/ 1536700 h 2152650"/>
              <a:gd name="connsiteX1040" fmla="*/ 1197301 w 3600448"/>
              <a:gd name="connsiteY1040" fmla="*/ 1536700 h 2152650"/>
              <a:gd name="connsiteX1041" fmla="*/ 1204921 w 3600448"/>
              <a:gd name="connsiteY1041" fmla="*/ 1539875 h 2152650"/>
              <a:gd name="connsiteX1042" fmla="*/ 1185871 w 3600448"/>
              <a:gd name="connsiteY1042" fmla="*/ 1543050 h 2152650"/>
              <a:gd name="connsiteX1043" fmla="*/ 1197301 w 3600448"/>
              <a:gd name="connsiteY1043" fmla="*/ 1536700 h 2152650"/>
              <a:gd name="connsiteX1044" fmla="*/ 348568 w 3600448"/>
              <a:gd name="connsiteY1044" fmla="*/ 1535793 h 2152650"/>
              <a:gd name="connsiteX1045" fmla="*/ 345850 w 3600448"/>
              <a:gd name="connsiteY1045" fmla="*/ 1539925 h 2152650"/>
              <a:gd name="connsiteX1046" fmla="*/ 344839 w 3600448"/>
              <a:gd name="connsiteY1046" fmla="*/ 1539573 h 2152650"/>
              <a:gd name="connsiteX1047" fmla="*/ 348568 w 3600448"/>
              <a:gd name="connsiteY1047" fmla="*/ 1535793 h 2152650"/>
              <a:gd name="connsiteX1048" fmla="*/ 997445 w 3600448"/>
              <a:gd name="connsiteY1048" fmla="*/ 1535192 h 2152650"/>
              <a:gd name="connsiteX1049" fmla="*/ 996916 w 3600448"/>
              <a:gd name="connsiteY1049" fmla="*/ 1536180 h 2152650"/>
              <a:gd name="connsiteX1050" fmla="*/ 992767 w 3600448"/>
              <a:gd name="connsiteY1050" fmla="*/ 1536065 h 2152650"/>
              <a:gd name="connsiteX1051" fmla="*/ 997445 w 3600448"/>
              <a:gd name="connsiteY1051" fmla="*/ 1535192 h 2152650"/>
              <a:gd name="connsiteX1052" fmla="*/ 62637 w 3600448"/>
              <a:gd name="connsiteY1052" fmla="*/ 1534781 h 2152650"/>
              <a:gd name="connsiteX1053" fmla="*/ 70141 w 3600448"/>
              <a:gd name="connsiteY1053" fmla="*/ 1536170 h 2152650"/>
              <a:gd name="connsiteX1054" fmla="*/ 69205 w 3600448"/>
              <a:gd name="connsiteY1054" fmla="*/ 1537096 h 2152650"/>
              <a:gd name="connsiteX1055" fmla="*/ 63174 w 3600448"/>
              <a:gd name="connsiteY1055" fmla="*/ 1543049 h 2152650"/>
              <a:gd name="connsiteX1056" fmla="*/ 58886 w 3600448"/>
              <a:gd name="connsiteY1056" fmla="*/ 1539874 h 2152650"/>
              <a:gd name="connsiteX1057" fmla="*/ 85149 w 3600448"/>
              <a:gd name="connsiteY1057" fmla="*/ 1558395 h 2152650"/>
              <a:gd name="connsiteX1058" fmla="*/ 73893 w 3600448"/>
              <a:gd name="connsiteY1058" fmla="*/ 1562099 h 2152650"/>
              <a:gd name="connsiteX1059" fmla="*/ 58886 w 3600448"/>
              <a:gd name="connsiteY1059" fmla="*/ 1554691 h 2152650"/>
              <a:gd name="connsiteX1060" fmla="*/ 55134 w 3600448"/>
              <a:gd name="connsiteY1060" fmla="*/ 1536170 h 2152650"/>
              <a:gd name="connsiteX1061" fmla="*/ 62637 w 3600448"/>
              <a:gd name="connsiteY1061" fmla="*/ 1534781 h 2152650"/>
              <a:gd name="connsiteX1062" fmla="*/ 1026972 w 3600448"/>
              <a:gd name="connsiteY1062" fmla="*/ 1534100 h 2152650"/>
              <a:gd name="connsiteX1063" fmla="*/ 1022703 w 3600448"/>
              <a:gd name="connsiteY1063" fmla="*/ 1539558 h 2152650"/>
              <a:gd name="connsiteX1064" fmla="*/ 989025 w 3600448"/>
              <a:gd name="connsiteY1064" fmla="*/ 1543050 h 2152650"/>
              <a:gd name="connsiteX1065" fmla="*/ 996509 w 3600448"/>
              <a:gd name="connsiteY1065" fmla="*/ 1536938 h 2152650"/>
              <a:gd name="connsiteX1066" fmla="*/ 996916 w 3600448"/>
              <a:gd name="connsiteY1066" fmla="*/ 1536180 h 2152650"/>
              <a:gd name="connsiteX1067" fmla="*/ 1010461 w 3600448"/>
              <a:gd name="connsiteY1067" fmla="*/ 1536556 h 2152650"/>
              <a:gd name="connsiteX1068" fmla="*/ 1026972 w 3600448"/>
              <a:gd name="connsiteY1068" fmla="*/ 1534100 h 2152650"/>
              <a:gd name="connsiteX1069" fmla="*/ 24874 w 3600448"/>
              <a:gd name="connsiteY1069" fmla="*/ 1531937 h 2152650"/>
              <a:gd name="connsiteX1070" fmla="*/ 47100 w 3600448"/>
              <a:gd name="connsiteY1070" fmla="*/ 1535641 h 2152650"/>
              <a:gd name="connsiteX1071" fmla="*/ 47100 w 3600448"/>
              <a:gd name="connsiteY1071" fmla="*/ 1546754 h 2152650"/>
              <a:gd name="connsiteX1072" fmla="*/ 39690 w 3600448"/>
              <a:gd name="connsiteY1072" fmla="*/ 1539345 h 2152650"/>
              <a:gd name="connsiteX1073" fmla="*/ 17467 w 3600448"/>
              <a:gd name="connsiteY1073" fmla="*/ 1550458 h 2152650"/>
              <a:gd name="connsiteX1074" fmla="*/ 6352 w 3600448"/>
              <a:gd name="connsiteY1074" fmla="*/ 1539345 h 2152650"/>
              <a:gd name="connsiteX1075" fmla="*/ 24874 w 3600448"/>
              <a:gd name="connsiteY1075" fmla="*/ 1539345 h 2152650"/>
              <a:gd name="connsiteX1076" fmla="*/ 24874 w 3600448"/>
              <a:gd name="connsiteY1076" fmla="*/ 1531937 h 2152650"/>
              <a:gd name="connsiteX1077" fmla="*/ 62988 w 3600448"/>
              <a:gd name="connsiteY1077" fmla="*/ 1527175 h 2152650"/>
              <a:gd name="connsiteX1078" fmla="*/ 73029 w 3600448"/>
              <a:gd name="connsiteY1078" fmla="*/ 1531937 h 2152650"/>
              <a:gd name="connsiteX1079" fmla="*/ 55564 w 3600448"/>
              <a:gd name="connsiteY1079" fmla="*/ 1531937 h 2152650"/>
              <a:gd name="connsiteX1080" fmla="*/ 62988 w 3600448"/>
              <a:gd name="connsiteY1080" fmla="*/ 1527175 h 2152650"/>
              <a:gd name="connsiteX1081" fmla="*/ 132494 w 3600448"/>
              <a:gd name="connsiteY1081" fmla="*/ 1525587 h 2152650"/>
              <a:gd name="connsiteX1082" fmla="*/ 158525 w 3600448"/>
              <a:gd name="connsiteY1082" fmla="*/ 1529291 h 2152650"/>
              <a:gd name="connsiteX1083" fmla="*/ 154806 w 3600448"/>
              <a:gd name="connsiteY1083" fmla="*/ 1529291 h 2152650"/>
              <a:gd name="connsiteX1084" fmla="*/ 177122 w 3600448"/>
              <a:gd name="connsiteY1084" fmla="*/ 1532995 h 2152650"/>
              <a:gd name="connsiteX1085" fmla="*/ 184563 w 3600448"/>
              <a:gd name="connsiteY1085" fmla="*/ 1525587 h 2152650"/>
              <a:gd name="connsiteX1086" fmla="*/ 199437 w 3600448"/>
              <a:gd name="connsiteY1086" fmla="*/ 1536699 h 2152650"/>
              <a:gd name="connsiteX1087" fmla="*/ 199437 w 3600448"/>
              <a:gd name="connsiteY1087" fmla="*/ 1529291 h 2152650"/>
              <a:gd name="connsiteX1088" fmla="*/ 188281 w 3600448"/>
              <a:gd name="connsiteY1088" fmla="*/ 1529291 h 2152650"/>
              <a:gd name="connsiteX1089" fmla="*/ 210596 w 3600448"/>
              <a:gd name="connsiteY1089" fmla="*/ 1525587 h 2152650"/>
              <a:gd name="connsiteX1090" fmla="*/ 195722 w 3600448"/>
              <a:gd name="connsiteY1090" fmla="*/ 1540404 h 2152650"/>
              <a:gd name="connsiteX1091" fmla="*/ 210596 w 3600448"/>
              <a:gd name="connsiteY1091" fmla="*/ 1544108 h 2152650"/>
              <a:gd name="connsiteX1092" fmla="*/ 195722 w 3600448"/>
              <a:gd name="connsiteY1092" fmla="*/ 1547812 h 2152650"/>
              <a:gd name="connsiteX1093" fmla="*/ 186856 w 3600448"/>
              <a:gd name="connsiteY1093" fmla="*/ 1547253 h 2152650"/>
              <a:gd name="connsiteX1094" fmla="*/ 185492 w 3600448"/>
              <a:gd name="connsiteY1094" fmla="*/ 1543182 h 2152650"/>
              <a:gd name="connsiteX1095" fmla="*/ 173405 w 3600448"/>
              <a:gd name="connsiteY1095" fmla="*/ 1540404 h 2152650"/>
              <a:gd name="connsiteX1096" fmla="*/ 177122 w 3600448"/>
              <a:gd name="connsiteY1096" fmla="*/ 1547812 h 2152650"/>
              <a:gd name="connsiteX1097" fmla="*/ 165964 w 3600448"/>
              <a:gd name="connsiteY1097" fmla="*/ 1544108 h 2152650"/>
              <a:gd name="connsiteX1098" fmla="*/ 169684 w 3600448"/>
              <a:gd name="connsiteY1098" fmla="*/ 1551516 h 2152650"/>
              <a:gd name="connsiteX1099" fmla="*/ 128772 w 3600448"/>
              <a:gd name="connsiteY1099" fmla="*/ 1558924 h 2152650"/>
              <a:gd name="connsiteX1100" fmla="*/ 84140 w 3600448"/>
              <a:gd name="connsiteY1100" fmla="*/ 1555220 h 2152650"/>
              <a:gd name="connsiteX1101" fmla="*/ 102740 w 3600448"/>
              <a:gd name="connsiteY1101" fmla="*/ 1547812 h 2152650"/>
              <a:gd name="connsiteX1102" fmla="*/ 95298 w 3600448"/>
              <a:gd name="connsiteY1102" fmla="*/ 1544108 h 2152650"/>
              <a:gd name="connsiteX1103" fmla="*/ 95298 w 3600448"/>
              <a:gd name="connsiteY1103" fmla="*/ 1547812 h 2152650"/>
              <a:gd name="connsiteX1104" fmla="*/ 91582 w 3600448"/>
              <a:gd name="connsiteY1104" fmla="*/ 1540404 h 2152650"/>
              <a:gd name="connsiteX1105" fmla="*/ 110174 w 3600448"/>
              <a:gd name="connsiteY1105" fmla="*/ 1540404 h 2152650"/>
              <a:gd name="connsiteX1106" fmla="*/ 102740 w 3600448"/>
              <a:gd name="connsiteY1106" fmla="*/ 1536699 h 2152650"/>
              <a:gd name="connsiteX1107" fmla="*/ 132494 w 3600448"/>
              <a:gd name="connsiteY1107" fmla="*/ 1532995 h 2152650"/>
              <a:gd name="connsiteX1108" fmla="*/ 132494 w 3600448"/>
              <a:gd name="connsiteY1108" fmla="*/ 1525587 h 2152650"/>
              <a:gd name="connsiteX1109" fmla="*/ 913252 w 3600448"/>
              <a:gd name="connsiteY1109" fmla="*/ 1524120 h 2152650"/>
              <a:gd name="connsiteX1110" fmla="*/ 913243 w 3600448"/>
              <a:gd name="connsiteY1110" fmla="*/ 1524669 h 2152650"/>
              <a:gd name="connsiteX1111" fmla="*/ 907111 w 3600448"/>
              <a:gd name="connsiteY1111" fmla="*/ 1524793 h 2152650"/>
              <a:gd name="connsiteX1112" fmla="*/ 795751 w 3600448"/>
              <a:gd name="connsiteY1112" fmla="*/ 1521354 h 2152650"/>
              <a:gd name="connsiteX1113" fmla="*/ 806467 w 3600448"/>
              <a:gd name="connsiteY1113" fmla="*/ 1528763 h 2152650"/>
              <a:gd name="connsiteX1114" fmla="*/ 792179 w 3600448"/>
              <a:gd name="connsiteY1114" fmla="*/ 1528763 h 2152650"/>
              <a:gd name="connsiteX1115" fmla="*/ 795751 w 3600448"/>
              <a:gd name="connsiteY1115" fmla="*/ 1521354 h 2152650"/>
              <a:gd name="connsiteX1116" fmla="*/ 1140894 w 3600448"/>
              <a:gd name="connsiteY1116" fmla="*/ 1520825 h 2152650"/>
              <a:gd name="connsiteX1117" fmla="*/ 1144598 w 3600448"/>
              <a:gd name="connsiteY1117" fmla="*/ 1528536 h 2152650"/>
              <a:gd name="connsiteX1118" fmla="*/ 1155711 w 3600448"/>
              <a:gd name="connsiteY1118" fmla="*/ 1524681 h 2152650"/>
              <a:gd name="connsiteX1119" fmla="*/ 1133486 w 3600448"/>
              <a:gd name="connsiteY1119" fmla="*/ 1536247 h 2152650"/>
              <a:gd name="connsiteX1120" fmla="*/ 1137190 w 3600448"/>
              <a:gd name="connsiteY1120" fmla="*/ 1540102 h 2152650"/>
              <a:gd name="connsiteX1121" fmla="*/ 1118669 w 3600448"/>
              <a:gd name="connsiteY1121" fmla="*/ 1532391 h 2152650"/>
              <a:gd name="connsiteX1122" fmla="*/ 1100148 w 3600448"/>
              <a:gd name="connsiteY1122" fmla="*/ 1540102 h 2152650"/>
              <a:gd name="connsiteX1123" fmla="*/ 1114965 w 3600448"/>
              <a:gd name="connsiteY1123" fmla="*/ 1524681 h 2152650"/>
              <a:gd name="connsiteX1124" fmla="*/ 1140894 w 3600448"/>
              <a:gd name="connsiteY1124" fmla="*/ 1520825 h 2152650"/>
              <a:gd name="connsiteX1125" fmla="*/ 385779 w 3600448"/>
              <a:gd name="connsiteY1125" fmla="*/ 1520825 h 2152650"/>
              <a:gd name="connsiteX1126" fmla="*/ 385779 w 3600448"/>
              <a:gd name="connsiteY1126" fmla="*/ 1528233 h 2152650"/>
              <a:gd name="connsiteX1127" fmla="*/ 396890 w 3600448"/>
              <a:gd name="connsiteY1127" fmla="*/ 1520825 h 2152650"/>
              <a:gd name="connsiteX1128" fmla="*/ 404300 w 3600448"/>
              <a:gd name="connsiteY1128" fmla="*/ 1543050 h 2152650"/>
              <a:gd name="connsiteX1129" fmla="*/ 400596 w 3600448"/>
              <a:gd name="connsiteY1129" fmla="*/ 1535642 h 2152650"/>
              <a:gd name="connsiteX1130" fmla="*/ 385779 w 3600448"/>
              <a:gd name="connsiteY1130" fmla="*/ 1543050 h 2152650"/>
              <a:gd name="connsiteX1131" fmla="*/ 378371 w 3600448"/>
              <a:gd name="connsiteY1131" fmla="*/ 1524529 h 2152650"/>
              <a:gd name="connsiteX1132" fmla="*/ 922351 w 3600448"/>
              <a:gd name="connsiteY1132" fmla="*/ 1516856 h 2152650"/>
              <a:gd name="connsiteX1133" fmla="*/ 916160 w 3600448"/>
              <a:gd name="connsiteY1133" fmla="*/ 1523801 h 2152650"/>
              <a:gd name="connsiteX1134" fmla="*/ 913252 w 3600448"/>
              <a:gd name="connsiteY1134" fmla="*/ 1524120 h 2152650"/>
              <a:gd name="connsiteX1135" fmla="*/ 913303 w 3600448"/>
              <a:gd name="connsiteY1135" fmla="*/ 1520825 h 2152650"/>
              <a:gd name="connsiteX1136" fmla="*/ 922351 w 3600448"/>
              <a:gd name="connsiteY1136" fmla="*/ 1516856 h 2152650"/>
              <a:gd name="connsiteX1137" fmla="*/ 1279325 w 3600448"/>
              <a:gd name="connsiteY1137" fmla="*/ 1513742 h 2152650"/>
              <a:gd name="connsiteX1138" fmla="*/ 1286778 w 3600448"/>
              <a:gd name="connsiteY1138" fmla="*/ 1528396 h 2152650"/>
              <a:gd name="connsiteX1139" fmla="*/ 1238327 w 3600448"/>
              <a:gd name="connsiteY1139" fmla="*/ 1539387 h 2152650"/>
              <a:gd name="connsiteX1140" fmla="*/ 1227146 w 3600448"/>
              <a:gd name="connsiteY1140" fmla="*/ 1528396 h 2152650"/>
              <a:gd name="connsiteX1141" fmla="*/ 1256962 w 3600448"/>
              <a:gd name="connsiteY1141" fmla="*/ 1528396 h 2152650"/>
              <a:gd name="connsiteX1142" fmla="*/ 1245782 w 3600448"/>
              <a:gd name="connsiteY1142" fmla="*/ 1524733 h 2152650"/>
              <a:gd name="connsiteX1143" fmla="*/ 1283052 w 3600448"/>
              <a:gd name="connsiteY1143" fmla="*/ 1521069 h 2152650"/>
              <a:gd name="connsiteX1144" fmla="*/ 1279325 w 3600448"/>
              <a:gd name="connsiteY1144" fmla="*/ 1513742 h 2152650"/>
              <a:gd name="connsiteX1145" fmla="*/ 255331 w 3600448"/>
              <a:gd name="connsiteY1145" fmla="*/ 1513232 h 2152650"/>
              <a:gd name="connsiteX1146" fmla="*/ 266519 w 3600448"/>
              <a:gd name="connsiteY1146" fmla="*/ 1516894 h 2152650"/>
              <a:gd name="connsiteX1147" fmla="*/ 272267 w 3600448"/>
              <a:gd name="connsiteY1147" fmla="*/ 1514654 h 2152650"/>
              <a:gd name="connsiteX1148" fmla="*/ 272577 w 3600448"/>
              <a:gd name="connsiteY1148" fmla="*/ 1515477 h 2152650"/>
              <a:gd name="connsiteX1149" fmla="*/ 266519 w 3600448"/>
              <a:gd name="connsiteY1149" fmla="*/ 1524454 h 2152650"/>
              <a:gd name="connsiteX1150" fmla="*/ 303822 w 3600448"/>
              <a:gd name="connsiteY1150" fmla="*/ 1547132 h 2152650"/>
              <a:gd name="connsiteX1151" fmla="*/ 303822 w 3600448"/>
              <a:gd name="connsiteY1151" fmla="*/ 1543353 h 2152650"/>
              <a:gd name="connsiteX1152" fmla="*/ 341109 w 3600448"/>
              <a:gd name="connsiteY1152" fmla="*/ 1547132 h 2152650"/>
              <a:gd name="connsiteX1153" fmla="*/ 342042 w 3600448"/>
              <a:gd name="connsiteY1153" fmla="*/ 1545715 h 2152650"/>
              <a:gd name="connsiteX1154" fmla="*/ 345850 w 3600448"/>
              <a:gd name="connsiteY1154" fmla="*/ 1539925 h 2152650"/>
              <a:gd name="connsiteX1155" fmla="*/ 359751 w 3600448"/>
              <a:gd name="connsiteY1155" fmla="*/ 1544770 h 2152650"/>
              <a:gd name="connsiteX1156" fmla="*/ 374666 w 3600448"/>
              <a:gd name="connsiteY1156" fmla="*/ 1547132 h 2152650"/>
              <a:gd name="connsiteX1157" fmla="*/ 370937 w 3600448"/>
              <a:gd name="connsiteY1157" fmla="*/ 1550912 h 2152650"/>
              <a:gd name="connsiteX1158" fmla="*/ 352298 w 3600448"/>
              <a:gd name="connsiteY1158" fmla="*/ 1554692 h 2152650"/>
              <a:gd name="connsiteX1159" fmla="*/ 356025 w 3600448"/>
              <a:gd name="connsiteY1159" fmla="*/ 1562251 h 2152650"/>
              <a:gd name="connsiteX1160" fmla="*/ 341109 w 3600448"/>
              <a:gd name="connsiteY1160" fmla="*/ 1550912 h 2152650"/>
              <a:gd name="connsiteX1161" fmla="*/ 341109 w 3600448"/>
              <a:gd name="connsiteY1161" fmla="*/ 1554692 h 2152650"/>
              <a:gd name="connsiteX1162" fmla="*/ 326193 w 3600448"/>
              <a:gd name="connsiteY1162" fmla="*/ 1554692 h 2152650"/>
              <a:gd name="connsiteX1163" fmla="*/ 326193 w 3600448"/>
              <a:gd name="connsiteY1163" fmla="*/ 1543353 h 2152650"/>
              <a:gd name="connsiteX1164" fmla="*/ 315009 w 3600448"/>
              <a:gd name="connsiteY1164" fmla="*/ 1554692 h 2152650"/>
              <a:gd name="connsiteX1165" fmla="*/ 303822 w 3600448"/>
              <a:gd name="connsiteY1165" fmla="*/ 1550912 h 2152650"/>
              <a:gd name="connsiteX1166" fmla="*/ 307551 w 3600448"/>
              <a:gd name="connsiteY1166" fmla="*/ 1558472 h 2152650"/>
              <a:gd name="connsiteX1167" fmla="*/ 344839 w 3600448"/>
              <a:gd name="connsiteY1167" fmla="*/ 1562251 h 2152650"/>
              <a:gd name="connsiteX1168" fmla="*/ 326193 w 3600448"/>
              <a:gd name="connsiteY1168" fmla="*/ 1562251 h 2152650"/>
              <a:gd name="connsiteX1169" fmla="*/ 329921 w 3600448"/>
              <a:gd name="connsiteY1169" fmla="*/ 1566031 h 2152650"/>
              <a:gd name="connsiteX1170" fmla="*/ 318734 w 3600448"/>
              <a:gd name="connsiteY1170" fmla="*/ 1566031 h 2152650"/>
              <a:gd name="connsiteX1171" fmla="*/ 322463 w 3600448"/>
              <a:gd name="connsiteY1171" fmla="*/ 1569811 h 2152650"/>
              <a:gd name="connsiteX1172" fmla="*/ 307551 w 3600448"/>
              <a:gd name="connsiteY1172" fmla="*/ 1581150 h 2152650"/>
              <a:gd name="connsiteX1173" fmla="*/ 307551 w 3600448"/>
              <a:gd name="connsiteY1173" fmla="*/ 1577370 h 2152650"/>
              <a:gd name="connsiteX1174" fmla="*/ 296363 w 3600448"/>
              <a:gd name="connsiteY1174" fmla="*/ 1581150 h 2152650"/>
              <a:gd name="connsiteX1175" fmla="*/ 285162 w 3600448"/>
              <a:gd name="connsiteY1175" fmla="*/ 1569811 h 2152650"/>
              <a:gd name="connsiteX1176" fmla="*/ 300092 w 3600448"/>
              <a:gd name="connsiteY1176" fmla="*/ 1569811 h 2152650"/>
              <a:gd name="connsiteX1177" fmla="*/ 296363 w 3600448"/>
              <a:gd name="connsiteY1177" fmla="*/ 1560834 h 2152650"/>
              <a:gd name="connsiteX1178" fmla="*/ 281906 w 3600448"/>
              <a:gd name="connsiteY1178" fmla="*/ 1554886 h 2152650"/>
              <a:gd name="connsiteX1179" fmla="*/ 282365 w 3600448"/>
              <a:gd name="connsiteY1179" fmla="*/ 1551385 h 2152650"/>
              <a:gd name="connsiteX1180" fmla="*/ 288891 w 3600448"/>
              <a:gd name="connsiteY1180" fmla="*/ 1547132 h 2152650"/>
              <a:gd name="connsiteX1181" fmla="*/ 266519 w 3600448"/>
              <a:gd name="connsiteY1181" fmla="*/ 1535793 h 2152650"/>
              <a:gd name="connsiteX1182" fmla="*/ 266519 w 3600448"/>
              <a:gd name="connsiteY1182" fmla="*/ 1543353 h 2152650"/>
              <a:gd name="connsiteX1183" fmla="*/ 262792 w 3600448"/>
              <a:gd name="connsiteY1183" fmla="*/ 1528233 h 2152650"/>
              <a:gd name="connsiteX1184" fmla="*/ 247876 w 3600448"/>
              <a:gd name="connsiteY1184" fmla="*/ 1524454 h 2152650"/>
              <a:gd name="connsiteX1185" fmla="*/ 221773 w 3600448"/>
              <a:gd name="connsiteY1185" fmla="*/ 1528233 h 2152650"/>
              <a:gd name="connsiteX1186" fmla="*/ 221773 w 3600448"/>
              <a:gd name="connsiteY1186" fmla="*/ 1520674 h 2152650"/>
              <a:gd name="connsiteX1187" fmla="*/ 255331 w 3600448"/>
              <a:gd name="connsiteY1187" fmla="*/ 1513232 h 2152650"/>
              <a:gd name="connsiteX1188" fmla="*/ 270247 w 3600448"/>
              <a:gd name="connsiteY1188" fmla="*/ 1509335 h 2152650"/>
              <a:gd name="connsiteX1189" fmla="*/ 272577 w 3600448"/>
              <a:gd name="connsiteY1189" fmla="*/ 1514532 h 2152650"/>
              <a:gd name="connsiteX1190" fmla="*/ 272267 w 3600448"/>
              <a:gd name="connsiteY1190" fmla="*/ 1514654 h 2152650"/>
              <a:gd name="connsiteX1191" fmla="*/ 1331919 w 3600448"/>
              <a:gd name="connsiteY1191" fmla="*/ 1501775 h 2152650"/>
              <a:gd name="connsiteX1192" fmla="*/ 1343032 w 3600448"/>
              <a:gd name="connsiteY1192" fmla="*/ 1506538 h 2152650"/>
              <a:gd name="connsiteX1193" fmla="*/ 1335094 w 3600448"/>
              <a:gd name="connsiteY1193" fmla="*/ 1509713 h 2152650"/>
              <a:gd name="connsiteX1194" fmla="*/ 687604 w 3600448"/>
              <a:gd name="connsiteY1194" fmla="*/ 1501775 h 2152650"/>
              <a:gd name="connsiteX1195" fmla="*/ 706456 w 3600448"/>
              <a:gd name="connsiteY1195" fmla="*/ 1509712 h 2152650"/>
              <a:gd name="connsiteX1196" fmla="*/ 676293 w 3600448"/>
              <a:gd name="connsiteY1196" fmla="*/ 1525587 h 2152650"/>
              <a:gd name="connsiteX1197" fmla="*/ 687604 w 3600448"/>
              <a:gd name="connsiteY1197" fmla="*/ 1501775 h 2152650"/>
              <a:gd name="connsiteX1198" fmla="*/ 25401 w 3600448"/>
              <a:gd name="connsiteY1198" fmla="*/ 1499129 h 2152650"/>
              <a:gd name="connsiteX1199" fmla="*/ 6352 w 3600448"/>
              <a:gd name="connsiteY1199" fmla="*/ 1502833 h 2152650"/>
              <a:gd name="connsiteX1200" fmla="*/ 270410 w 3600448"/>
              <a:gd name="connsiteY1200" fmla="*/ 1498600 h 2152650"/>
              <a:gd name="connsiteX1201" fmla="*/ 288927 w 3600448"/>
              <a:gd name="connsiteY1201" fmla="*/ 1517650 h 2152650"/>
              <a:gd name="connsiteX1202" fmla="*/ 266701 w 3600448"/>
              <a:gd name="connsiteY1202" fmla="*/ 1502410 h 2152650"/>
              <a:gd name="connsiteX1203" fmla="*/ 141290 w 3600448"/>
              <a:gd name="connsiteY1203" fmla="*/ 1498600 h 2152650"/>
              <a:gd name="connsiteX1204" fmla="*/ 159499 w 3600448"/>
              <a:gd name="connsiteY1204" fmla="*/ 1502172 h 2152650"/>
              <a:gd name="connsiteX1205" fmla="*/ 159499 w 3600448"/>
              <a:gd name="connsiteY1205" fmla="*/ 1498600 h 2152650"/>
              <a:gd name="connsiteX1206" fmla="*/ 188635 w 3600448"/>
              <a:gd name="connsiteY1206" fmla="*/ 1505744 h 2152650"/>
              <a:gd name="connsiteX1207" fmla="*/ 192278 w 3600448"/>
              <a:gd name="connsiteY1207" fmla="*/ 1498600 h 2152650"/>
              <a:gd name="connsiteX1208" fmla="*/ 203207 w 3600448"/>
              <a:gd name="connsiteY1208" fmla="*/ 1502172 h 2152650"/>
              <a:gd name="connsiteX1209" fmla="*/ 203207 w 3600448"/>
              <a:gd name="connsiteY1209" fmla="*/ 1509315 h 2152650"/>
              <a:gd name="connsiteX1210" fmla="*/ 195921 w 3600448"/>
              <a:gd name="connsiteY1210" fmla="*/ 1509315 h 2152650"/>
              <a:gd name="connsiteX1211" fmla="*/ 141290 w 3600448"/>
              <a:gd name="connsiteY1211" fmla="*/ 1498600 h 2152650"/>
              <a:gd name="connsiteX1212" fmla="*/ 122240 w 3600448"/>
              <a:gd name="connsiteY1212" fmla="*/ 1498600 h 2152650"/>
              <a:gd name="connsiteX1213" fmla="*/ 141290 w 3600448"/>
              <a:gd name="connsiteY1213" fmla="*/ 1506537 h 2152650"/>
              <a:gd name="connsiteX1214" fmla="*/ 114303 w 3600448"/>
              <a:gd name="connsiteY1214" fmla="*/ 1501775 h 2152650"/>
              <a:gd name="connsiteX1215" fmla="*/ 1309141 w 3600448"/>
              <a:gd name="connsiteY1215" fmla="*/ 1495425 h 2152650"/>
              <a:gd name="connsiteX1216" fmla="*/ 1312869 w 3600448"/>
              <a:gd name="connsiteY1216" fmla="*/ 1506416 h 2152650"/>
              <a:gd name="connsiteX1217" fmla="*/ 1279325 w 3600448"/>
              <a:gd name="connsiteY1217" fmla="*/ 1513742 h 2152650"/>
              <a:gd name="connsiteX1218" fmla="*/ 1298426 w 3600448"/>
              <a:gd name="connsiteY1218" fmla="*/ 1507331 h 2152650"/>
              <a:gd name="connsiteX1219" fmla="*/ 1299868 w 3600448"/>
              <a:gd name="connsiteY1219" fmla="*/ 1505729 h 2152650"/>
              <a:gd name="connsiteX1220" fmla="*/ 1290644 w 3600448"/>
              <a:gd name="connsiteY1220" fmla="*/ 1501775 h 2152650"/>
              <a:gd name="connsiteX1221" fmla="*/ 1298581 w 3600448"/>
              <a:gd name="connsiteY1221" fmla="*/ 1501775 h 2152650"/>
              <a:gd name="connsiteX1222" fmla="*/ 1300643 w 3600448"/>
              <a:gd name="connsiteY1222" fmla="*/ 1504868 h 2152650"/>
              <a:gd name="connsiteX1223" fmla="*/ 728681 w 3600448"/>
              <a:gd name="connsiteY1223" fmla="*/ 1495425 h 2152650"/>
              <a:gd name="connsiteX1224" fmla="*/ 714393 w 3600448"/>
              <a:gd name="connsiteY1224" fmla="*/ 1501775 h 2152650"/>
              <a:gd name="connsiteX1225" fmla="*/ 709631 w 3600448"/>
              <a:gd name="connsiteY1225" fmla="*/ 1498600 h 2152650"/>
              <a:gd name="connsiteX1226" fmla="*/ 1219209 w 3600448"/>
              <a:gd name="connsiteY1226" fmla="*/ 1486959 h 2152650"/>
              <a:gd name="connsiteX1227" fmla="*/ 1227335 w 3600448"/>
              <a:gd name="connsiteY1227" fmla="*/ 1486959 h 2152650"/>
              <a:gd name="connsiteX1228" fmla="*/ 1227364 w 3600448"/>
              <a:gd name="connsiteY1228" fmla="*/ 1487885 h 2152650"/>
              <a:gd name="connsiteX1229" fmla="*/ 1219209 w 3600448"/>
              <a:gd name="connsiteY1229" fmla="*/ 1486959 h 2152650"/>
              <a:gd name="connsiteX1230" fmla="*/ 674451 w 3600448"/>
              <a:gd name="connsiteY1230" fmla="*/ 1483262 h 2152650"/>
              <a:gd name="connsiteX1231" fmla="*/ 675861 w 3600448"/>
              <a:gd name="connsiteY1231" fmla="*/ 1487487 h 2152650"/>
              <a:gd name="connsiteX1232" fmla="*/ 654213 w 3600448"/>
              <a:gd name="connsiteY1232" fmla="*/ 1498600 h 2152650"/>
              <a:gd name="connsiteX1233" fmla="*/ 661429 w 3600448"/>
              <a:gd name="connsiteY1233" fmla="*/ 1509712 h 2152650"/>
              <a:gd name="connsiteX1234" fmla="*/ 639781 w 3600448"/>
              <a:gd name="connsiteY1234" fmla="*/ 1487487 h 2152650"/>
              <a:gd name="connsiteX1235" fmla="*/ 654213 w 3600448"/>
              <a:gd name="connsiteY1235" fmla="*/ 1487487 h 2152650"/>
              <a:gd name="connsiteX1236" fmla="*/ 650605 w 3600448"/>
              <a:gd name="connsiteY1236" fmla="*/ 1483783 h 2152650"/>
              <a:gd name="connsiteX1237" fmla="*/ 674451 w 3600448"/>
              <a:gd name="connsiteY1237" fmla="*/ 1483262 h 2152650"/>
              <a:gd name="connsiteX1238" fmla="*/ 1226829 w 3600448"/>
              <a:gd name="connsiteY1238" fmla="*/ 1479550 h 2152650"/>
              <a:gd name="connsiteX1239" fmla="*/ 1230639 w 3600448"/>
              <a:gd name="connsiteY1239" fmla="*/ 1486959 h 2152650"/>
              <a:gd name="connsiteX1240" fmla="*/ 1229210 w 3600448"/>
              <a:gd name="connsiteY1240" fmla="*/ 1486959 h 2152650"/>
              <a:gd name="connsiteX1241" fmla="*/ 1227335 w 3600448"/>
              <a:gd name="connsiteY1241" fmla="*/ 1486959 h 2152650"/>
              <a:gd name="connsiteX1242" fmla="*/ 1227305 w 3600448"/>
              <a:gd name="connsiteY1242" fmla="*/ 1486033 h 2152650"/>
              <a:gd name="connsiteX1243" fmla="*/ 1226829 w 3600448"/>
              <a:gd name="connsiteY1243" fmla="*/ 1479550 h 2152650"/>
              <a:gd name="connsiteX1244" fmla="*/ 900126 w 3600448"/>
              <a:gd name="connsiteY1244" fmla="*/ 1479550 h 2152650"/>
              <a:gd name="connsiteX1245" fmla="*/ 884252 w 3600448"/>
              <a:gd name="connsiteY1245" fmla="*/ 1486959 h 2152650"/>
              <a:gd name="connsiteX1246" fmla="*/ 900126 w 3600448"/>
              <a:gd name="connsiteY1246" fmla="*/ 1479550 h 2152650"/>
              <a:gd name="connsiteX1247" fmla="*/ 792180 w 3600448"/>
              <a:gd name="connsiteY1247" fmla="*/ 1476375 h 2152650"/>
              <a:gd name="connsiteX1248" fmla="*/ 777363 w 3600448"/>
              <a:gd name="connsiteY1248" fmla="*/ 1491192 h 2152650"/>
              <a:gd name="connsiteX1249" fmla="*/ 781067 w 3600448"/>
              <a:gd name="connsiteY1249" fmla="*/ 1494896 h 2152650"/>
              <a:gd name="connsiteX1250" fmla="*/ 740321 w 3600448"/>
              <a:gd name="connsiteY1250" fmla="*/ 1491192 h 2152650"/>
              <a:gd name="connsiteX1251" fmla="*/ 740321 w 3600448"/>
              <a:gd name="connsiteY1251" fmla="*/ 1480079 h 2152650"/>
              <a:gd name="connsiteX1252" fmla="*/ 769955 w 3600448"/>
              <a:gd name="connsiteY1252" fmla="*/ 1487488 h 2152650"/>
              <a:gd name="connsiteX1253" fmla="*/ 792180 w 3600448"/>
              <a:gd name="connsiteY1253" fmla="*/ 1476375 h 2152650"/>
              <a:gd name="connsiteX1254" fmla="*/ 631814 w 3600448"/>
              <a:gd name="connsiteY1254" fmla="*/ 1468595 h 2152650"/>
              <a:gd name="connsiteX1255" fmla="*/ 635905 w 3600448"/>
              <a:gd name="connsiteY1255" fmla="*/ 1472670 h 2152650"/>
              <a:gd name="connsiteX1256" fmla="*/ 630674 w 3600448"/>
              <a:gd name="connsiteY1256" fmla="*/ 1469892 h 2152650"/>
              <a:gd name="connsiteX1257" fmla="*/ 1472803 w 3600448"/>
              <a:gd name="connsiteY1257" fmla="*/ 1468437 h 2152650"/>
              <a:gd name="connsiteX1258" fmla="*/ 1469232 w 3600448"/>
              <a:gd name="connsiteY1258" fmla="*/ 1479549 h 2152650"/>
              <a:gd name="connsiteX1259" fmla="*/ 1462087 w 3600448"/>
              <a:gd name="connsiteY1259" fmla="*/ 1475845 h 2152650"/>
              <a:gd name="connsiteX1260" fmla="*/ 1472803 w 3600448"/>
              <a:gd name="connsiteY1260" fmla="*/ 1468437 h 2152650"/>
              <a:gd name="connsiteX1261" fmla="*/ 1235084 w 3600448"/>
              <a:gd name="connsiteY1261" fmla="*/ 1465262 h 2152650"/>
              <a:gd name="connsiteX1262" fmla="*/ 1235084 w 3600448"/>
              <a:gd name="connsiteY1262" fmla="*/ 1468437 h 2152650"/>
              <a:gd name="connsiteX1263" fmla="*/ 1227146 w 3600448"/>
              <a:gd name="connsiteY1263" fmla="*/ 1473200 h 2152650"/>
              <a:gd name="connsiteX1264" fmla="*/ 300054 w 3600448"/>
              <a:gd name="connsiteY1264" fmla="*/ 1457325 h 2152650"/>
              <a:gd name="connsiteX1265" fmla="*/ 292632 w 3600448"/>
              <a:gd name="connsiteY1265" fmla="*/ 1461294 h 2152650"/>
              <a:gd name="connsiteX1266" fmla="*/ 300054 w 3600448"/>
              <a:gd name="connsiteY1266" fmla="*/ 1457325 h 2152650"/>
              <a:gd name="connsiteX1267" fmla="*/ 1040619 w 3600448"/>
              <a:gd name="connsiteY1267" fmla="*/ 1456134 h 2152650"/>
              <a:gd name="connsiteX1268" fmla="*/ 1047763 w 3600448"/>
              <a:gd name="connsiteY1268" fmla="*/ 1457325 h 2152650"/>
              <a:gd name="connsiteX1269" fmla="*/ 1033475 w 3600448"/>
              <a:gd name="connsiteY1269" fmla="*/ 1457325 h 2152650"/>
              <a:gd name="connsiteX1270" fmla="*/ 1040619 w 3600448"/>
              <a:gd name="connsiteY1270" fmla="*/ 1456134 h 2152650"/>
              <a:gd name="connsiteX1271" fmla="*/ 892189 w 3600448"/>
              <a:gd name="connsiteY1271" fmla="*/ 1454150 h 2152650"/>
              <a:gd name="connsiteX1272" fmla="*/ 858852 w 3600448"/>
              <a:gd name="connsiteY1272" fmla="*/ 1468438 h 2152650"/>
              <a:gd name="connsiteX1273" fmla="*/ 862556 w 3600448"/>
              <a:gd name="connsiteY1273" fmla="*/ 1464866 h 2152650"/>
              <a:gd name="connsiteX1274" fmla="*/ 892189 w 3600448"/>
              <a:gd name="connsiteY1274" fmla="*/ 1454150 h 2152650"/>
              <a:gd name="connsiteX1275" fmla="*/ 1851489 w 3600448"/>
              <a:gd name="connsiteY1275" fmla="*/ 1454101 h 2152650"/>
              <a:gd name="connsiteX1276" fmla="*/ 1874835 w 3600448"/>
              <a:gd name="connsiteY1276" fmla="*/ 1458119 h 2152650"/>
              <a:gd name="connsiteX1277" fmla="*/ 1856159 w 3600448"/>
              <a:gd name="connsiteY1277" fmla="*/ 1472406 h 2152650"/>
              <a:gd name="connsiteX1278" fmla="*/ 1841217 w 3600448"/>
              <a:gd name="connsiteY1278" fmla="*/ 1468835 h 2152650"/>
              <a:gd name="connsiteX1279" fmla="*/ 1833747 w 3600448"/>
              <a:gd name="connsiteY1279" fmla="*/ 1458119 h 2152650"/>
              <a:gd name="connsiteX1280" fmla="*/ 1830012 w 3600448"/>
              <a:gd name="connsiteY1280" fmla="*/ 1465263 h 2152650"/>
              <a:gd name="connsiteX1281" fmla="*/ 1815070 w 3600448"/>
              <a:gd name="connsiteY1281" fmla="*/ 1468835 h 2152650"/>
              <a:gd name="connsiteX1282" fmla="*/ 1822541 w 3600448"/>
              <a:gd name="connsiteY1282" fmla="*/ 1458119 h 2152650"/>
              <a:gd name="connsiteX1283" fmla="*/ 1851489 w 3600448"/>
              <a:gd name="connsiteY1283" fmla="*/ 1454101 h 2152650"/>
              <a:gd name="connsiteX1284" fmla="*/ 1092346 w 3600448"/>
              <a:gd name="connsiteY1284" fmla="*/ 1453757 h 2152650"/>
              <a:gd name="connsiteX1285" fmla="*/ 1089583 w 3600448"/>
              <a:gd name="connsiteY1285" fmla="*/ 1456007 h 2152650"/>
              <a:gd name="connsiteX1286" fmla="*/ 1074249 w 3600448"/>
              <a:gd name="connsiteY1286" fmla="*/ 1462088 h 2152650"/>
              <a:gd name="connsiteX1287" fmla="*/ 1085401 w 3600448"/>
              <a:gd name="connsiteY1287" fmla="*/ 1454604 h 2152650"/>
              <a:gd name="connsiteX1288" fmla="*/ 284616 w 3600448"/>
              <a:gd name="connsiteY1288" fmla="*/ 1453403 h 2152650"/>
              <a:gd name="connsiteX1289" fmla="*/ 286106 w 3600448"/>
              <a:gd name="connsiteY1289" fmla="*/ 1454149 h 2152650"/>
              <a:gd name="connsiteX1290" fmla="*/ 282384 w 3600448"/>
              <a:gd name="connsiteY1290" fmla="*/ 1454149 h 2152650"/>
              <a:gd name="connsiteX1291" fmla="*/ 1093540 w 3600448"/>
              <a:gd name="connsiteY1291" fmla="*/ 1452784 h 2152650"/>
              <a:gd name="connsiteX1292" fmla="*/ 1093069 w 3600448"/>
              <a:gd name="connsiteY1292" fmla="*/ 1453669 h 2152650"/>
              <a:gd name="connsiteX1293" fmla="*/ 1092346 w 3600448"/>
              <a:gd name="connsiteY1293" fmla="*/ 1453757 h 2152650"/>
              <a:gd name="connsiteX1294" fmla="*/ 1547812 w 3600448"/>
              <a:gd name="connsiteY1294" fmla="*/ 1450975 h 2152650"/>
              <a:gd name="connsiteX1295" fmla="*/ 1540272 w 3600448"/>
              <a:gd name="connsiteY1295" fmla="*/ 1465580 h 2152650"/>
              <a:gd name="connsiteX1296" fmla="*/ 1547812 w 3600448"/>
              <a:gd name="connsiteY1296" fmla="*/ 1461929 h 2152650"/>
              <a:gd name="connsiteX1297" fmla="*/ 1487489 w 3600448"/>
              <a:gd name="connsiteY1297" fmla="*/ 1483836 h 2152650"/>
              <a:gd name="connsiteX1298" fmla="*/ 1491259 w 3600448"/>
              <a:gd name="connsiteY1298" fmla="*/ 1480185 h 2152650"/>
              <a:gd name="connsiteX1299" fmla="*/ 1487489 w 3600448"/>
              <a:gd name="connsiteY1299" fmla="*/ 1476534 h 2152650"/>
              <a:gd name="connsiteX1300" fmla="*/ 1502569 w 3600448"/>
              <a:gd name="connsiteY1300" fmla="*/ 1472882 h 2152650"/>
              <a:gd name="connsiteX1301" fmla="*/ 1513883 w 3600448"/>
              <a:gd name="connsiteY1301" fmla="*/ 1461929 h 2152650"/>
              <a:gd name="connsiteX1302" fmla="*/ 1502569 w 3600448"/>
              <a:gd name="connsiteY1302" fmla="*/ 1469231 h 2152650"/>
              <a:gd name="connsiteX1303" fmla="*/ 1513883 w 3600448"/>
              <a:gd name="connsiteY1303" fmla="*/ 1472882 h 2152650"/>
              <a:gd name="connsiteX1304" fmla="*/ 1521422 w 3600448"/>
              <a:gd name="connsiteY1304" fmla="*/ 1465580 h 2152650"/>
              <a:gd name="connsiteX1305" fmla="*/ 1517652 w 3600448"/>
              <a:gd name="connsiteY1305" fmla="*/ 1465580 h 2152650"/>
              <a:gd name="connsiteX1306" fmla="*/ 1547812 w 3600448"/>
              <a:gd name="connsiteY1306" fmla="*/ 1450975 h 2152650"/>
              <a:gd name="connsiteX1307" fmla="*/ 903831 w 3600448"/>
              <a:gd name="connsiteY1307" fmla="*/ 1450975 h 2152650"/>
              <a:gd name="connsiteX1308" fmla="*/ 907535 w 3600448"/>
              <a:gd name="connsiteY1308" fmla="*/ 1454150 h 2152650"/>
              <a:gd name="connsiteX1309" fmla="*/ 903831 w 3600448"/>
              <a:gd name="connsiteY1309" fmla="*/ 1454150 h 2152650"/>
              <a:gd name="connsiteX1310" fmla="*/ 903831 w 3600448"/>
              <a:gd name="connsiteY1310" fmla="*/ 1450975 h 2152650"/>
              <a:gd name="connsiteX1311" fmla="*/ 1122983 w 3600448"/>
              <a:gd name="connsiteY1311" fmla="*/ 1450135 h 2152650"/>
              <a:gd name="connsiteX1312" fmla="*/ 1123976 w 3600448"/>
              <a:gd name="connsiteY1312" fmla="*/ 1450862 h 2152650"/>
              <a:gd name="connsiteX1313" fmla="*/ 1126299 w 3600448"/>
              <a:gd name="connsiteY1313" fmla="*/ 1454604 h 2152650"/>
              <a:gd name="connsiteX1314" fmla="*/ 1122446 w 3600448"/>
              <a:gd name="connsiteY1314" fmla="*/ 1449743 h 2152650"/>
              <a:gd name="connsiteX1315" fmla="*/ 1122697 w 3600448"/>
              <a:gd name="connsiteY1315" fmla="*/ 1449751 h 2152650"/>
              <a:gd name="connsiteX1316" fmla="*/ 1122983 w 3600448"/>
              <a:gd name="connsiteY1316" fmla="*/ 1450135 h 2152650"/>
              <a:gd name="connsiteX1317" fmla="*/ 1096555 w 3600448"/>
              <a:gd name="connsiteY1317" fmla="*/ 1447120 h 2152650"/>
              <a:gd name="connsiteX1318" fmla="*/ 1095683 w 3600448"/>
              <a:gd name="connsiteY1318" fmla="*/ 1451038 h 2152650"/>
              <a:gd name="connsiteX1319" fmla="*/ 1093540 w 3600448"/>
              <a:gd name="connsiteY1319" fmla="*/ 1452784 h 2152650"/>
              <a:gd name="connsiteX1320" fmla="*/ 1336055 w 3600448"/>
              <a:gd name="connsiteY1320" fmla="*/ 1446873 h 2152650"/>
              <a:gd name="connsiteX1321" fmla="*/ 1334238 w 3600448"/>
              <a:gd name="connsiteY1321" fmla="*/ 1447959 h 2152650"/>
              <a:gd name="connsiteX1322" fmla="*/ 1316342 w 3600448"/>
              <a:gd name="connsiteY1322" fmla="*/ 1454150 h 2152650"/>
              <a:gd name="connsiteX1323" fmla="*/ 1312670 w 3600448"/>
              <a:gd name="connsiteY1323" fmla="*/ 1461770 h 2152650"/>
              <a:gd name="connsiteX1324" fmla="*/ 1331026 w 3600448"/>
              <a:gd name="connsiteY1324" fmla="*/ 1461770 h 2152650"/>
              <a:gd name="connsiteX1325" fmla="*/ 1308999 w 3600448"/>
              <a:gd name="connsiteY1325" fmla="*/ 1473200 h 2152650"/>
              <a:gd name="connsiteX1326" fmla="*/ 1290644 w 3600448"/>
              <a:gd name="connsiteY1326" fmla="*/ 1465580 h 2152650"/>
              <a:gd name="connsiteX1327" fmla="*/ 1316342 w 3600448"/>
              <a:gd name="connsiteY1327" fmla="*/ 1450340 h 2152650"/>
              <a:gd name="connsiteX1328" fmla="*/ 1312670 w 3600448"/>
              <a:gd name="connsiteY1328" fmla="*/ 1450340 h 2152650"/>
              <a:gd name="connsiteX1329" fmla="*/ 1055701 w 3600448"/>
              <a:gd name="connsiteY1329" fmla="*/ 1446212 h 2152650"/>
              <a:gd name="connsiteX1330" fmla="*/ 1063638 w 3600448"/>
              <a:gd name="connsiteY1330" fmla="*/ 1454150 h 2152650"/>
              <a:gd name="connsiteX1331" fmla="*/ 1052525 w 3600448"/>
              <a:gd name="connsiteY1331" fmla="*/ 1450975 h 2152650"/>
              <a:gd name="connsiteX1332" fmla="*/ 1338438 w 3600448"/>
              <a:gd name="connsiteY1332" fmla="*/ 1445450 h 2152650"/>
              <a:gd name="connsiteX1333" fmla="*/ 1338368 w 3600448"/>
              <a:gd name="connsiteY1333" fmla="*/ 1446530 h 2152650"/>
              <a:gd name="connsiteX1334" fmla="*/ 1336055 w 3600448"/>
              <a:gd name="connsiteY1334" fmla="*/ 1446873 h 2152650"/>
              <a:gd name="connsiteX1335" fmla="*/ 776834 w 3600448"/>
              <a:gd name="connsiteY1335" fmla="*/ 1443037 h 2152650"/>
              <a:gd name="connsiteX1336" fmla="*/ 791650 w 3600448"/>
              <a:gd name="connsiteY1336" fmla="*/ 1450975 h 2152650"/>
              <a:gd name="connsiteX1337" fmla="*/ 776834 w 3600448"/>
              <a:gd name="connsiteY1337" fmla="*/ 1443037 h 2152650"/>
              <a:gd name="connsiteX1338" fmla="*/ 320236 w 3600448"/>
              <a:gd name="connsiteY1338" fmla="*/ 1442743 h 2152650"/>
              <a:gd name="connsiteX1339" fmla="*/ 323338 w 3600448"/>
              <a:gd name="connsiteY1339" fmla="*/ 1442951 h 2152650"/>
              <a:gd name="connsiteX1340" fmla="*/ 319620 w 3600448"/>
              <a:gd name="connsiteY1340" fmla="*/ 1442951 h 2152650"/>
              <a:gd name="connsiteX1341" fmla="*/ 855696 w 3600448"/>
              <a:gd name="connsiteY1341" fmla="*/ 1441741 h 2152650"/>
              <a:gd name="connsiteX1342" fmla="*/ 862318 w 3600448"/>
              <a:gd name="connsiteY1342" fmla="*/ 1443378 h 2152650"/>
              <a:gd name="connsiteX1343" fmla="*/ 858136 w 3600448"/>
              <a:gd name="connsiteY1343" fmla="*/ 1442911 h 2152650"/>
              <a:gd name="connsiteX1344" fmla="*/ 855663 w 3600448"/>
              <a:gd name="connsiteY1344" fmla="*/ 1441749 h 2152650"/>
              <a:gd name="connsiteX1345" fmla="*/ 349531 w 3600448"/>
              <a:gd name="connsiteY1345" fmla="*/ 1439862 h 2152650"/>
              <a:gd name="connsiteX1346" fmla="*/ 357204 w 3600448"/>
              <a:gd name="connsiteY1346" fmla="*/ 1446847 h 2152650"/>
              <a:gd name="connsiteX1347" fmla="*/ 334184 w 3600448"/>
              <a:gd name="connsiteY1347" fmla="*/ 1450339 h 2152650"/>
              <a:gd name="connsiteX1348" fmla="*/ 338021 w 3600448"/>
              <a:gd name="connsiteY1348" fmla="*/ 1457324 h 2152650"/>
              <a:gd name="connsiteX1349" fmla="*/ 349531 w 3600448"/>
              <a:gd name="connsiteY1349" fmla="*/ 1439862 h 2152650"/>
              <a:gd name="connsiteX1350" fmla="*/ 1342039 w 3600448"/>
              <a:gd name="connsiteY1350" fmla="*/ 1435100 h 2152650"/>
              <a:gd name="connsiteX1351" fmla="*/ 1349375 w 3600448"/>
              <a:gd name="connsiteY1351" fmla="*/ 1438910 h 2152650"/>
              <a:gd name="connsiteX1352" fmla="*/ 1338438 w 3600448"/>
              <a:gd name="connsiteY1352" fmla="*/ 1445450 h 2152650"/>
              <a:gd name="connsiteX1353" fmla="*/ 1338827 w 3600448"/>
              <a:gd name="connsiteY1353" fmla="*/ 1439386 h 2152650"/>
              <a:gd name="connsiteX1354" fmla="*/ 1342039 w 3600448"/>
              <a:gd name="connsiteY1354" fmla="*/ 1435100 h 2152650"/>
              <a:gd name="connsiteX1355" fmla="*/ 645231 w 3600448"/>
              <a:gd name="connsiteY1355" fmla="*/ 1431130 h 2152650"/>
              <a:gd name="connsiteX1356" fmla="*/ 646448 w 3600448"/>
              <a:gd name="connsiteY1356" fmla="*/ 1431924 h 2152650"/>
              <a:gd name="connsiteX1357" fmla="*/ 642797 w 3600448"/>
              <a:gd name="connsiteY1357" fmla="*/ 1431924 h 2152650"/>
              <a:gd name="connsiteX1358" fmla="*/ 692486 w 3600448"/>
              <a:gd name="connsiteY1358" fmla="*/ 1427943 h 2152650"/>
              <a:gd name="connsiteX1359" fmla="*/ 695417 w 3600448"/>
              <a:gd name="connsiteY1359" fmla="*/ 1431924 h 2152650"/>
              <a:gd name="connsiteX1360" fmla="*/ 691698 w 3600448"/>
              <a:gd name="connsiteY1360" fmla="*/ 1428220 h 2152650"/>
              <a:gd name="connsiteX1361" fmla="*/ 292262 w 3600448"/>
              <a:gd name="connsiteY1361" fmla="*/ 1424287 h 2152650"/>
              <a:gd name="connsiteX1362" fmla="*/ 293548 w 3600448"/>
              <a:gd name="connsiteY1362" fmla="*/ 1424287 h 2152650"/>
              <a:gd name="connsiteX1363" fmla="*/ 292328 w 3600448"/>
              <a:gd name="connsiteY1363" fmla="*/ 1425745 h 2152650"/>
              <a:gd name="connsiteX1364" fmla="*/ 1649689 w 3600448"/>
              <a:gd name="connsiteY1364" fmla="*/ 1424004 h 2152650"/>
              <a:gd name="connsiteX1365" fmla="*/ 1670050 w 3600448"/>
              <a:gd name="connsiteY1365" fmla="*/ 1425045 h 2152650"/>
              <a:gd name="connsiteX1366" fmla="*/ 1654808 w 3600448"/>
              <a:gd name="connsiteY1366" fmla="*/ 1439862 h 2152650"/>
              <a:gd name="connsiteX1367" fmla="*/ 1635761 w 3600448"/>
              <a:gd name="connsiteY1367" fmla="*/ 1439862 h 2152650"/>
              <a:gd name="connsiteX1368" fmla="*/ 1639568 w 3600448"/>
              <a:gd name="connsiteY1368" fmla="*/ 1428750 h 2152650"/>
              <a:gd name="connsiteX1369" fmla="*/ 1649689 w 3600448"/>
              <a:gd name="connsiteY1369" fmla="*/ 1424004 h 2152650"/>
              <a:gd name="connsiteX1370" fmla="*/ 1039528 w 3600448"/>
              <a:gd name="connsiteY1370" fmla="*/ 1423996 h 2152650"/>
              <a:gd name="connsiteX1371" fmla="*/ 1040958 w 3600448"/>
              <a:gd name="connsiteY1371" fmla="*/ 1424430 h 2152650"/>
              <a:gd name="connsiteX1372" fmla="*/ 1025538 w 3600448"/>
              <a:gd name="connsiteY1372" fmla="*/ 1431925 h 2152650"/>
              <a:gd name="connsiteX1373" fmla="*/ 1039528 w 3600448"/>
              <a:gd name="connsiteY1373" fmla="*/ 1423996 h 2152650"/>
              <a:gd name="connsiteX1374" fmla="*/ 1331919 w 3600448"/>
              <a:gd name="connsiteY1374" fmla="*/ 1423987 h 2152650"/>
              <a:gd name="connsiteX1375" fmla="*/ 1343032 w 3600448"/>
              <a:gd name="connsiteY1375" fmla="*/ 1423987 h 2152650"/>
              <a:gd name="connsiteX1376" fmla="*/ 1335623 w 3600448"/>
              <a:gd name="connsiteY1376" fmla="*/ 1435100 h 2152650"/>
              <a:gd name="connsiteX1377" fmla="*/ 1331919 w 3600448"/>
              <a:gd name="connsiteY1377" fmla="*/ 1423987 h 2152650"/>
              <a:gd name="connsiteX1378" fmla="*/ 349266 w 3600448"/>
              <a:gd name="connsiteY1378" fmla="*/ 1423987 h 2152650"/>
              <a:gd name="connsiteX1379" fmla="*/ 360380 w 3600448"/>
              <a:gd name="connsiteY1379" fmla="*/ 1423987 h 2152650"/>
              <a:gd name="connsiteX1380" fmla="*/ 352972 w 3600448"/>
              <a:gd name="connsiteY1380" fmla="*/ 1428749 h 2152650"/>
              <a:gd name="connsiteX1381" fmla="*/ 349266 w 3600448"/>
              <a:gd name="connsiteY1381" fmla="*/ 1423987 h 2152650"/>
              <a:gd name="connsiteX1382" fmla="*/ 334184 w 3600448"/>
              <a:gd name="connsiteY1382" fmla="*/ 1423987 h 2152650"/>
              <a:gd name="connsiteX1383" fmla="*/ 338153 w 3600448"/>
              <a:gd name="connsiteY1383" fmla="*/ 1435099 h 2152650"/>
              <a:gd name="connsiteX1384" fmla="*/ 330217 w 3600448"/>
              <a:gd name="connsiteY1384" fmla="*/ 1431395 h 2152650"/>
              <a:gd name="connsiteX1385" fmla="*/ 2120897 w 3600448"/>
              <a:gd name="connsiteY1385" fmla="*/ 1420812 h 2152650"/>
              <a:gd name="connsiteX1386" fmla="*/ 2105022 w 3600448"/>
              <a:gd name="connsiteY1386" fmla="*/ 1424781 h 2152650"/>
              <a:gd name="connsiteX1387" fmla="*/ 2120897 w 3600448"/>
              <a:gd name="connsiteY1387" fmla="*/ 1420812 h 2152650"/>
              <a:gd name="connsiteX1388" fmla="*/ 1057685 w 3600448"/>
              <a:gd name="connsiteY1388" fmla="*/ 1419945 h 2152650"/>
              <a:gd name="connsiteX1389" fmla="*/ 1063638 w 3600448"/>
              <a:gd name="connsiteY1389" fmla="*/ 1424517 h 2152650"/>
              <a:gd name="connsiteX1390" fmla="*/ 1048875 w 3600448"/>
              <a:gd name="connsiteY1390" fmla="*/ 1426832 h 2152650"/>
              <a:gd name="connsiteX1391" fmla="*/ 1040958 w 3600448"/>
              <a:gd name="connsiteY1391" fmla="*/ 1424430 h 2152650"/>
              <a:gd name="connsiteX1392" fmla="*/ 1047446 w 3600448"/>
              <a:gd name="connsiteY1392" fmla="*/ 1421276 h 2152650"/>
              <a:gd name="connsiteX1393" fmla="*/ 1057685 w 3600448"/>
              <a:gd name="connsiteY1393" fmla="*/ 1419945 h 2152650"/>
              <a:gd name="connsiteX1394" fmla="*/ 657402 w 3600448"/>
              <a:gd name="connsiteY1394" fmla="*/ 1417637 h 2152650"/>
              <a:gd name="connsiteX1395" fmla="*/ 668356 w 3600448"/>
              <a:gd name="connsiteY1395" fmla="*/ 1421209 h 2152650"/>
              <a:gd name="connsiteX1396" fmla="*/ 650100 w 3600448"/>
              <a:gd name="connsiteY1396" fmla="*/ 1428352 h 2152650"/>
              <a:gd name="connsiteX1397" fmla="*/ 653751 w 3600448"/>
              <a:gd name="connsiteY1397" fmla="*/ 1428352 h 2152650"/>
              <a:gd name="connsiteX1398" fmla="*/ 652382 w 3600448"/>
              <a:gd name="connsiteY1398" fmla="*/ 1428799 h 2152650"/>
              <a:gd name="connsiteX1399" fmla="*/ 645231 w 3600448"/>
              <a:gd name="connsiteY1399" fmla="*/ 1431130 h 2152650"/>
              <a:gd name="connsiteX1400" fmla="*/ 643025 w 3600448"/>
              <a:gd name="connsiteY1400" fmla="*/ 1429692 h 2152650"/>
              <a:gd name="connsiteX1401" fmla="*/ 657402 w 3600448"/>
              <a:gd name="connsiteY1401" fmla="*/ 1417637 h 2152650"/>
              <a:gd name="connsiteX1402" fmla="*/ 1126299 w 3600448"/>
              <a:gd name="connsiteY1402" fmla="*/ 1417184 h 2152650"/>
              <a:gd name="connsiteX1403" fmla="*/ 1137454 w 3600448"/>
              <a:gd name="connsiteY1403" fmla="*/ 1428410 h 2152650"/>
              <a:gd name="connsiteX1404" fmla="*/ 1122581 w 3600448"/>
              <a:gd name="connsiteY1404" fmla="*/ 1432152 h 2152650"/>
              <a:gd name="connsiteX1405" fmla="*/ 1126299 w 3600448"/>
              <a:gd name="connsiteY1405" fmla="*/ 1439636 h 2152650"/>
              <a:gd name="connsiteX1406" fmla="*/ 1118863 w 3600448"/>
              <a:gd name="connsiteY1406" fmla="*/ 1447120 h 2152650"/>
              <a:gd name="connsiteX1407" fmla="*/ 1122446 w 3600448"/>
              <a:gd name="connsiteY1407" fmla="*/ 1449743 h 2152650"/>
              <a:gd name="connsiteX1408" fmla="*/ 1114216 w 3600448"/>
              <a:gd name="connsiteY1408" fmla="*/ 1449459 h 2152650"/>
              <a:gd name="connsiteX1409" fmla="*/ 1096555 w 3600448"/>
              <a:gd name="connsiteY1409" fmla="*/ 1447120 h 2152650"/>
              <a:gd name="connsiteX1410" fmla="*/ 1074249 w 3600448"/>
              <a:gd name="connsiteY1410" fmla="*/ 1454604 h 2152650"/>
              <a:gd name="connsiteX1411" fmla="*/ 1063094 w 3600448"/>
              <a:gd name="connsiteY1411" fmla="*/ 1447120 h 2152650"/>
              <a:gd name="connsiteX1412" fmla="*/ 1077967 w 3600448"/>
              <a:gd name="connsiteY1412" fmla="*/ 1443378 h 2152650"/>
              <a:gd name="connsiteX1413" fmla="*/ 1085401 w 3600448"/>
              <a:gd name="connsiteY1413" fmla="*/ 1428410 h 2152650"/>
              <a:gd name="connsiteX1414" fmla="*/ 1126299 w 3600448"/>
              <a:gd name="connsiteY1414" fmla="*/ 1417184 h 2152650"/>
              <a:gd name="connsiteX1415" fmla="*/ 981296 w 3600448"/>
              <a:gd name="connsiteY1415" fmla="*/ 1417184 h 2152650"/>
              <a:gd name="connsiteX1416" fmla="*/ 988732 w 3600448"/>
              <a:gd name="connsiteY1416" fmla="*/ 1420926 h 2152650"/>
              <a:gd name="connsiteX1417" fmla="*/ 973860 w 3600448"/>
              <a:gd name="connsiteY1417" fmla="*/ 1424668 h 2152650"/>
              <a:gd name="connsiteX1418" fmla="*/ 981296 w 3600448"/>
              <a:gd name="connsiteY1418" fmla="*/ 1417184 h 2152650"/>
              <a:gd name="connsiteX1419" fmla="*/ 1446741 w 3600448"/>
              <a:gd name="connsiteY1419" fmla="*/ 1413329 h 2152650"/>
              <a:gd name="connsiteX1420" fmla="*/ 1446741 w 3600448"/>
              <a:gd name="connsiteY1420" fmla="*/ 1427843 h 2152650"/>
              <a:gd name="connsiteX1421" fmla="*/ 1454150 w 3600448"/>
              <a:gd name="connsiteY1421" fmla="*/ 1420586 h 2152650"/>
              <a:gd name="connsiteX1422" fmla="*/ 1476374 w 3600448"/>
              <a:gd name="connsiteY1422" fmla="*/ 1431472 h 2152650"/>
              <a:gd name="connsiteX1423" fmla="*/ 1461560 w 3600448"/>
              <a:gd name="connsiteY1423" fmla="*/ 1427843 h 2152650"/>
              <a:gd name="connsiteX1424" fmla="*/ 1457856 w 3600448"/>
              <a:gd name="connsiteY1424" fmla="*/ 1431472 h 2152650"/>
              <a:gd name="connsiteX1425" fmla="*/ 1439798 w 3600448"/>
              <a:gd name="connsiteY1425" fmla="*/ 1431472 h 2152650"/>
              <a:gd name="connsiteX1426" fmla="*/ 1431927 w 3600448"/>
              <a:gd name="connsiteY1426" fmla="*/ 1431472 h 2152650"/>
              <a:gd name="connsiteX1427" fmla="*/ 1428220 w 3600448"/>
              <a:gd name="connsiteY1427" fmla="*/ 1420586 h 2152650"/>
              <a:gd name="connsiteX1428" fmla="*/ 1409701 w 3600448"/>
              <a:gd name="connsiteY1428" fmla="*/ 1431472 h 2152650"/>
              <a:gd name="connsiteX1429" fmla="*/ 1446741 w 3600448"/>
              <a:gd name="connsiteY1429" fmla="*/ 1413329 h 2152650"/>
              <a:gd name="connsiteX1430" fmla="*/ 1412875 w 3600448"/>
              <a:gd name="connsiteY1430" fmla="*/ 1413289 h 2152650"/>
              <a:gd name="connsiteX1431" fmla="*/ 1416583 w 3600448"/>
              <a:gd name="connsiteY1431" fmla="*/ 1417016 h 2152650"/>
              <a:gd name="connsiteX1432" fmla="*/ 1412362 w 3600448"/>
              <a:gd name="connsiteY1432" fmla="*/ 1413564 h 2152650"/>
              <a:gd name="connsiteX1433" fmla="*/ 1390071 w 3600448"/>
              <a:gd name="connsiteY1433" fmla="*/ 1411542 h 2152650"/>
              <a:gd name="connsiteX1434" fmla="*/ 1392005 w 3600448"/>
              <a:gd name="connsiteY1434" fmla="*/ 1411719 h 2152650"/>
              <a:gd name="connsiteX1435" fmla="*/ 1390654 w 3600448"/>
              <a:gd name="connsiteY1435" fmla="*/ 1413289 h 2152650"/>
              <a:gd name="connsiteX1436" fmla="*/ 1324378 w 3600448"/>
              <a:gd name="connsiteY1436" fmla="*/ 1409700 h 2152650"/>
              <a:gd name="connsiteX1437" fmla="*/ 1335095 w 3600448"/>
              <a:gd name="connsiteY1437" fmla="*/ 1409700 h 2152650"/>
              <a:gd name="connsiteX1438" fmla="*/ 1324378 w 3600448"/>
              <a:gd name="connsiteY1438" fmla="*/ 1412875 h 2152650"/>
              <a:gd name="connsiteX1439" fmla="*/ 1324378 w 3600448"/>
              <a:gd name="connsiteY1439" fmla="*/ 1409700 h 2152650"/>
              <a:gd name="connsiteX1440" fmla="*/ 1100942 w 3600448"/>
              <a:gd name="connsiteY1440" fmla="*/ 1409700 h 2152650"/>
              <a:gd name="connsiteX1441" fmla="*/ 1104911 w 3600448"/>
              <a:gd name="connsiteY1441" fmla="*/ 1413669 h 2152650"/>
              <a:gd name="connsiteX1442" fmla="*/ 1096973 w 3600448"/>
              <a:gd name="connsiteY1442" fmla="*/ 1413669 h 2152650"/>
              <a:gd name="connsiteX1443" fmla="*/ 1100942 w 3600448"/>
              <a:gd name="connsiteY1443" fmla="*/ 1409700 h 2152650"/>
              <a:gd name="connsiteX1444" fmla="*/ 1966910 w 3600448"/>
              <a:gd name="connsiteY1444" fmla="*/ 1406525 h 2152650"/>
              <a:gd name="connsiteX1445" fmla="*/ 1966910 w 3600448"/>
              <a:gd name="connsiteY1445" fmla="*/ 1409700 h 2152650"/>
              <a:gd name="connsiteX1446" fmla="*/ 1949447 w 3600448"/>
              <a:gd name="connsiteY1446" fmla="*/ 1417637 h 2152650"/>
              <a:gd name="connsiteX1447" fmla="*/ 1590332 w 3600448"/>
              <a:gd name="connsiteY1447" fmla="*/ 1406346 h 2152650"/>
              <a:gd name="connsiteX1448" fmla="*/ 1609725 w 3600448"/>
              <a:gd name="connsiteY1448" fmla="*/ 1409541 h 2152650"/>
              <a:gd name="connsiteX1449" fmla="*/ 1609725 w 3600448"/>
              <a:gd name="connsiteY1449" fmla="*/ 1416843 h 2152650"/>
              <a:gd name="connsiteX1450" fmla="*/ 1591685 w 3600448"/>
              <a:gd name="connsiteY1450" fmla="*/ 1427797 h 2152650"/>
              <a:gd name="connsiteX1451" fmla="*/ 1595296 w 3600448"/>
              <a:gd name="connsiteY1451" fmla="*/ 1431448 h 2152650"/>
              <a:gd name="connsiteX1452" fmla="*/ 1573645 w 3600448"/>
              <a:gd name="connsiteY1452" fmla="*/ 1435099 h 2152650"/>
              <a:gd name="connsiteX1453" fmla="*/ 1577256 w 3600448"/>
              <a:gd name="connsiteY1453" fmla="*/ 1424146 h 2152650"/>
              <a:gd name="connsiteX1454" fmla="*/ 1591685 w 3600448"/>
              <a:gd name="connsiteY1454" fmla="*/ 1424146 h 2152650"/>
              <a:gd name="connsiteX1455" fmla="*/ 1584470 w 3600448"/>
              <a:gd name="connsiteY1455" fmla="*/ 1413192 h 2152650"/>
              <a:gd name="connsiteX1456" fmla="*/ 1573645 w 3600448"/>
              <a:gd name="connsiteY1456" fmla="*/ 1416843 h 2152650"/>
              <a:gd name="connsiteX1457" fmla="*/ 1590332 w 3600448"/>
              <a:gd name="connsiteY1457" fmla="*/ 1406346 h 2152650"/>
              <a:gd name="connsiteX1458" fmla="*/ 263775 w 3600448"/>
              <a:gd name="connsiteY1458" fmla="*/ 1405623 h 2152650"/>
              <a:gd name="connsiteX1459" fmla="*/ 274939 w 3600448"/>
              <a:gd name="connsiteY1459" fmla="*/ 1409356 h 2152650"/>
              <a:gd name="connsiteX1460" fmla="*/ 267497 w 3600448"/>
              <a:gd name="connsiteY1460" fmla="*/ 1416822 h 2152650"/>
              <a:gd name="connsiteX1461" fmla="*/ 263775 w 3600448"/>
              <a:gd name="connsiteY1461" fmla="*/ 1405623 h 2152650"/>
              <a:gd name="connsiteX1462" fmla="*/ 2019297 w 3600448"/>
              <a:gd name="connsiteY1462" fmla="*/ 1405572 h 2152650"/>
              <a:gd name="connsiteX1463" fmla="*/ 2038347 w 3600448"/>
              <a:gd name="connsiteY1463" fmla="*/ 1405572 h 2152650"/>
              <a:gd name="connsiteX1464" fmla="*/ 2038347 w 3600448"/>
              <a:gd name="connsiteY1464" fmla="*/ 1417002 h 2152650"/>
              <a:gd name="connsiteX1465" fmla="*/ 2034537 w 3600448"/>
              <a:gd name="connsiteY1465" fmla="*/ 1409382 h 2152650"/>
              <a:gd name="connsiteX1466" fmla="*/ 1625798 w 3600448"/>
              <a:gd name="connsiteY1466" fmla="*/ 1403680 h 2152650"/>
              <a:gd name="connsiteX1467" fmla="*/ 1624808 w 3600448"/>
              <a:gd name="connsiteY1467" fmla="*/ 1409699 h 2152650"/>
              <a:gd name="connsiteX1468" fmla="*/ 1620839 w 3600448"/>
              <a:gd name="connsiteY1468" fmla="*/ 1405995 h 2152650"/>
              <a:gd name="connsiteX1469" fmla="*/ 1625798 w 3600448"/>
              <a:gd name="connsiteY1469" fmla="*/ 1403680 h 2152650"/>
              <a:gd name="connsiteX1470" fmla="*/ 1837415 w 3600448"/>
              <a:gd name="connsiteY1470" fmla="*/ 1401762 h 2152650"/>
              <a:gd name="connsiteX1471" fmla="*/ 1826529 w 3600448"/>
              <a:gd name="connsiteY1471" fmla="*/ 1412874 h 2152650"/>
              <a:gd name="connsiteX1472" fmla="*/ 1819272 w 3600448"/>
              <a:gd name="connsiteY1472" fmla="*/ 1409170 h 2152650"/>
              <a:gd name="connsiteX1473" fmla="*/ 1837415 w 3600448"/>
              <a:gd name="connsiteY1473" fmla="*/ 1401762 h 2152650"/>
              <a:gd name="connsiteX1474" fmla="*/ 819099 w 3600448"/>
              <a:gd name="connsiteY1474" fmla="*/ 1401281 h 2152650"/>
              <a:gd name="connsiteX1475" fmla="*/ 819563 w 3600448"/>
              <a:gd name="connsiteY1475" fmla="*/ 1402217 h 2152650"/>
              <a:gd name="connsiteX1476" fmla="*/ 816310 w 3600448"/>
              <a:gd name="connsiteY1476" fmla="*/ 1402217 h 2152650"/>
              <a:gd name="connsiteX1477" fmla="*/ 813986 w 3600448"/>
              <a:gd name="connsiteY1477" fmla="*/ 1402217 h 2152650"/>
              <a:gd name="connsiteX1478" fmla="*/ 819099 w 3600448"/>
              <a:gd name="connsiteY1478" fmla="*/ 1401281 h 2152650"/>
              <a:gd name="connsiteX1479" fmla="*/ 346090 w 3600448"/>
              <a:gd name="connsiteY1479" fmla="*/ 1398587 h 2152650"/>
              <a:gd name="connsiteX1480" fmla="*/ 357204 w 3600448"/>
              <a:gd name="connsiteY1480" fmla="*/ 1401762 h 2152650"/>
              <a:gd name="connsiteX1481" fmla="*/ 349266 w 3600448"/>
              <a:gd name="connsiteY1481" fmla="*/ 1401762 h 2152650"/>
              <a:gd name="connsiteX1482" fmla="*/ 192091 w 3600448"/>
              <a:gd name="connsiteY1482" fmla="*/ 1398587 h 2152650"/>
              <a:gd name="connsiteX1483" fmla="*/ 203207 w 3600448"/>
              <a:gd name="connsiteY1483" fmla="*/ 1402556 h 2152650"/>
              <a:gd name="connsiteX1484" fmla="*/ 192091 w 3600448"/>
              <a:gd name="connsiteY1484" fmla="*/ 1398587 h 2152650"/>
              <a:gd name="connsiteX1485" fmla="*/ 1366112 w 3600448"/>
              <a:gd name="connsiteY1485" fmla="*/ 1392790 h 2152650"/>
              <a:gd name="connsiteX1486" fmla="*/ 1383243 w 3600448"/>
              <a:gd name="connsiteY1486" fmla="*/ 1394653 h 2152650"/>
              <a:gd name="connsiteX1487" fmla="*/ 1357317 w 3600448"/>
              <a:gd name="connsiteY1487" fmla="*/ 1398381 h 2152650"/>
              <a:gd name="connsiteX1488" fmla="*/ 1386946 w 3600448"/>
              <a:gd name="connsiteY1488" fmla="*/ 1402108 h 2152650"/>
              <a:gd name="connsiteX1489" fmla="*/ 1387409 w 3600448"/>
              <a:gd name="connsiteY1489" fmla="*/ 1403505 h 2152650"/>
              <a:gd name="connsiteX1490" fmla="*/ 1390071 w 3600448"/>
              <a:gd name="connsiteY1490" fmla="*/ 1411542 h 2152650"/>
              <a:gd name="connsiteX1491" fmla="*/ 1388798 w 3600448"/>
              <a:gd name="connsiteY1491" fmla="*/ 1411426 h 2152650"/>
              <a:gd name="connsiteX1492" fmla="*/ 1368428 w 3600448"/>
              <a:gd name="connsiteY1492" fmla="*/ 1420744 h 2152650"/>
              <a:gd name="connsiteX1493" fmla="*/ 1364721 w 3600448"/>
              <a:gd name="connsiteY1493" fmla="*/ 1431925 h 2152650"/>
              <a:gd name="connsiteX1494" fmla="*/ 1349905 w 3600448"/>
              <a:gd name="connsiteY1494" fmla="*/ 1428198 h 2152650"/>
              <a:gd name="connsiteX1495" fmla="*/ 1364721 w 3600448"/>
              <a:gd name="connsiteY1495" fmla="*/ 1405835 h 2152650"/>
              <a:gd name="connsiteX1496" fmla="*/ 1346202 w 3600448"/>
              <a:gd name="connsiteY1496" fmla="*/ 1402108 h 2152650"/>
              <a:gd name="connsiteX1497" fmla="*/ 1366112 w 3600448"/>
              <a:gd name="connsiteY1497" fmla="*/ 1392790 h 2152650"/>
              <a:gd name="connsiteX1498" fmla="*/ 2005010 w 3600448"/>
              <a:gd name="connsiteY1498" fmla="*/ 1390650 h 2152650"/>
              <a:gd name="connsiteX1499" fmla="*/ 1985733 w 3600448"/>
              <a:gd name="connsiteY1499" fmla="*/ 1406525 h 2152650"/>
              <a:gd name="connsiteX1500" fmla="*/ 1981877 w 3600448"/>
              <a:gd name="connsiteY1500" fmla="*/ 1402556 h 2152650"/>
              <a:gd name="connsiteX1501" fmla="*/ 2005010 w 3600448"/>
              <a:gd name="connsiteY1501" fmla="*/ 1390650 h 2152650"/>
              <a:gd name="connsiteX1502" fmla="*/ 103338 w 3600448"/>
              <a:gd name="connsiteY1502" fmla="*/ 1390483 h 2152650"/>
              <a:gd name="connsiteX1503" fmla="*/ 103682 w 3600448"/>
              <a:gd name="connsiteY1503" fmla="*/ 1390498 h 2152650"/>
              <a:gd name="connsiteX1504" fmla="*/ 103531 w 3600448"/>
              <a:gd name="connsiteY1504" fmla="*/ 1390650 h 2152650"/>
              <a:gd name="connsiteX1505" fmla="*/ 34961 w 3600448"/>
              <a:gd name="connsiteY1505" fmla="*/ 1390088 h 2152650"/>
              <a:gd name="connsiteX1506" fmla="*/ 43861 w 3600448"/>
              <a:gd name="connsiteY1506" fmla="*/ 1391708 h 2152650"/>
              <a:gd name="connsiteX1507" fmla="*/ 36317 w 3600448"/>
              <a:gd name="connsiteY1507" fmla="*/ 1406525 h 2152650"/>
              <a:gd name="connsiteX1508" fmla="*/ 36317 w 3600448"/>
              <a:gd name="connsiteY1508" fmla="*/ 1402821 h 2152650"/>
              <a:gd name="connsiteX1509" fmla="*/ 27625 w 3600448"/>
              <a:gd name="connsiteY1509" fmla="*/ 1395990 h 2152650"/>
              <a:gd name="connsiteX1510" fmla="*/ 23939 w 3600448"/>
              <a:gd name="connsiteY1510" fmla="*/ 1394313 h 2152650"/>
              <a:gd name="connsiteX1511" fmla="*/ 25936 w 3600448"/>
              <a:gd name="connsiteY1511" fmla="*/ 1394883 h 2152650"/>
              <a:gd name="connsiteX1512" fmla="*/ 26720 w 3600448"/>
              <a:gd name="connsiteY1512" fmla="*/ 1395276 h 2152650"/>
              <a:gd name="connsiteX1513" fmla="*/ 24695 w 3600448"/>
              <a:gd name="connsiteY1513" fmla="*/ 1393687 h 2152650"/>
              <a:gd name="connsiteX1514" fmla="*/ 29247 w 3600448"/>
              <a:gd name="connsiteY1514" fmla="*/ 1392634 h 2152650"/>
              <a:gd name="connsiteX1515" fmla="*/ 34961 w 3600448"/>
              <a:gd name="connsiteY1515" fmla="*/ 1390088 h 2152650"/>
              <a:gd name="connsiteX1516" fmla="*/ 17467 w 3600448"/>
              <a:gd name="connsiteY1516" fmla="*/ 1388004 h 2152650"/>
              <a:gd name="connsiteX1517" fmla="*/ 24695 w 3600448"/>
              <a:gd name="connsiteY1517" fmla="*/ 1393687 h 2152650"/>
              <a:gd name="connsiteX1518" fmla="*/ 24241 w 3600448"/>
              <a:gd name="connsiteY1518" fmla="*/ 1393792 h 2152650"/>
              <a:gd name="connsiteX1519" fmla="*/ 17467 w 3600448"/>
              <a:gd name="connsiteY1519" fmla="*/ 1388004 h 2152650"/>
              <a:gd name="connsiteX1520" fmla="*/ 464200 w 3600448"/>
              <a:gd name="connsiteY1520" fmla="*/ 1387475 h 2152650"/>
              <a:gd name="connsiteX1521" fmla="*/ 479440 w 3600448"/>
              <a:gd name="connsiteY1521" fmla="*/ 1391047 h 2152650"/>
              <a:gd name="connsiteX1522" fmla="*/ 475632 w 3600448"/>
              <a:gd name="connsiteY1522" fmla="*/ 1398190 h 2152650"/>
              <a:gd name="connsiteX1523" fmla="*/ 464200 w 3600448"/>
              <a:gd name="connsiteY1523" fmla="*/ 1394619 h 2152650"/>
              <a:gd name="connsiteX1524" fmla="*/ 468011 w 3600448"/>
              <a:gd name="connsiteY1524" fmla="*/ 1401762 h 2152650"/>
              <a:gd name="connsiteX1525" fmla="*/ 460390 w 3600448"/>
              <a:gd name="connsiteY1525" fmla="*/ 1394619 h 2152650"/>
              <a:gd name="connsiteX1526" fmla="*/ 464200 w 3600448"/>
              <a:gd name="connsiteY1526" fmla="*/ 1387475 h 2152650"/>
              <a:gd name="connsiteX1527" fmla="*/ 163061 w 3600448"/>
              <a:gd name="connsiteY1527" fmla="*/ 1387475 h 2152650"/>
              <a:gd name="connsiteX1528" fmla="*/ 163061 w 3600448"/>
              <a:gd name="connsiteY1528" fmla="*/ 1394883 h 2152650"/>
              <a:gd name="connsiteX1529" fmla="*/ 152176 w 3600448"/>
              <a:gd name="connsiteY1529" fmla="*/ 1391179 h 2152650"/>
              <a:gd name="connsiteX1530" fmla="*/ 155806 w 3600448"/>
              <a:gd name="connsiteY1530" fmla="*/ 1398587 h 2152650"/>
              <a:gd name="connsiteX1531" fmla="*/ 148549 w 3600448"/>
              <a:gd name="connsiteY1531" fmla="*/ 1391179 h 2152650"/>
              <a:gd name="connsiteX1532" fmla="*/ 163061 w 3600448"/>
              <a:gd name="connsiteY1532" fmla="*/ 1387475 h 2152650"/>
              <a:gd name="connsiteX1533" fmla="*/ 0 w 3600448"/>
              <a:gd name="connsiteY1533" fmla="*/ 1387475 h 2152650"/>
              <a:gd name="connsiteX1534" fmla="*/ 18059 w 3600448"/>
              <a:gd name="connsiteY1534" fmla="*/ 1391642 h 2152650"/>
              <a:gd name="connsiteX1535" fmla="*/ 23939 w 3600448"/>
              <a:gd name="connsiteY1535" fmla="*/ 1394313 h 2152650"/>
              <a:gd name="connsiteX1536" fmla="*/ 1569246 w 3600448"/>
              <a:gd name="connsiteY1536" fmla="*/ 1384300 h 2152650"/>
              <a:gd name="connsiteX1537" fmla="*/ 1581152 w 3600448"/>
              <a:gd name="connsiteY1537" fmla="*/ 1384300 h 2152650"/>
              <a:gd name="connsiteX1538" fmla="*/ 1573214 w 3600448"/>
              <a:gd name="connsiteY1538" fmla="*/ 1390650 h 2152650"/>
              <a:gd name="connsiteX1539" fmla="*/ 1569246 w 3600448"/>
              <a:gd name="connsiteY1539" fmla="*/ 1384300 h 2152650"/>
              <a:gd name="connsiteX1540" fmla="*/ 527066 w 3600448"/>
              <a:gd name="connsiteY1540" fmla="*/ 1384300 h 2152650"/>
              <a:gd name="connsiteX1541" fmla="*/ 513097 w 3600448"/>
              <a:gd name="connsiteY1541" fmla="*/ 1395412 h 2152650"/>
              <a:gd name="connsiteX1542" fmla="*/ 527066 w 3600448"/>
              <a:gd name="connsiteY1542" fmla="*/ 1384300 h 2152650"/>
              <a:gd name="connsiteX1543" fmla="*/ 493728 w 3600448"/>
              <a:gd name="connsiteY1543" fmla="*/ 1384300 h 2152650"/>
              <a:gd name="connsiteX1544" fmla="*/ 509604 w 3600448"/>
              <a:gd name="connsiteY1544" fmla="*/ 1391708 h 2152650"/>
              <a:gd name="connsiteX1545" fmla="*/ 497698 w 3600448"/>
              <a:gd name="connsiteY1545" fmla="*/ 1395412 h 2152650"/>
              <a:gd name="connsiteX1546" fmla="*/ 493728 w 3600448"/>
              <a:gd name="connsiteY1546" fmla="*/ 1388004 h 2152650"/>
              <a:gd name="connsiteX1547" fmla="*/ 1370508 w 3600448"/>
              <a:gd name="connsiteY1547" fmla="*/ 1377738 h 2152650"/>
              <a:gd name="connsiteX1548" fmla="*/ 1368054 w 3600448"/>
              <a:gd name="connsiteY1548" fmla="*/ 1380067 h 2152650"/>
              <a:gd name="connsiteX1549" fmla="*/ 1365086 w 3600448"/>
              <a:gd name="connsiteY1549" fmla="*/ 1378336 h 2152650"/>
              <a:gd name="connsiteX1550" fmla="*/ 1368814 w 3600448"/>
              <a:gd name="connsiteY1550" fmla="*/ 1377925 h 2152650"/>
              <a:gd name="connsiteX1551" fmla="*/ 554053 w 3600448"/>
              <a:gd name="connsiteY1551" fmla="*/ 1376362 h 2152650"/>
              <a:gd name="connsiteX1552" fmla="*/ 554053 w 3600448"/>
              <a:gd name="connsiteY1552" fmla="*/ 1384299 h 2152650"/>
              <a:gd name="connsiteX1553" fmla="*/ 550084 w 3600448"/>
              <a:gd name="connsiteY1553" fmla="*/ 1380331 h 2152650"/>
              <a:gd name="connsiteX1554" fmla="*/ 554053 w 3600448"/>
              <a:gd name="connsiteY1554" fmla="*/ 1376362 h 2152650"/>
              <a:gd name="connsiteX1555" fmla="*/ 1811335 w 3600448"/>
              <a:gd name="connsiteY1555" fmla="*/ 1375569 h 2152650"/>
              <a:gd name="connsiteX1556" fmla="*/ 1815039 w 3600448"/>
              <a:gd name="connsiteY1556" fmla="*/ 1383506 h 2152650"/>
              <a:gd name="connsiteX1557" fmla="*/ 1811335 w 3600448"/>
              <a:gd name="connsiteY1557" fmla="*/ 1375569 h 2152650"/>
              <a:gd name="connsiteX1558" fmla="*/ 1360116 w 3600448"/>
              <a:gd name="connsiteY1558" fmla="*/ 1375437 h 2152650"/>
              <a:gd name="connsiteX1559" fmla="*/ 1365086 w 3600448"/>
              <a:gd name="connsiteY1559" fmla="*/ 1378336 h 2152650"/>
              <a:gd name="connsiteX1560" fmla="*/ 1349375 w 3600448"/>
              <a:gd name="connsiteY1560" fmla="*/ 1380067 h 2152650"/>
              <a:gd name="connsiteX1561" fmla="*/ 1349375 w 3600448"/>
              <a:gd name="connsiteY1561" fmla="*/ 1376363 h 2152650"/>
              <a:gd name="connsiteX1562" fmla="*/ 1360116 w 3600448"/>
              <a:gd name="connsiteY1562" fmla="*/ 1375437 h 2152650"/>
              <a:gd name="connsiteX1563" fmla="*/ 1915252 w 3600448"/>
              <a:gd name="connsiteY1563" fmla="*/ 1373745 h 2152650"/>
              <a:gd name="connsiteX1564" fmla="*/ 1914126 w 3600448"/>
              <a:gd name="connsiteY1564" fmla="*/ 1375072 h 2152650"/>
              <a:gd name="connsiteX1565" fmla="*/ 1900235 w 3600448"/>
              <a:gd name="connsiteY1565" fmla="*/ 1379537 h 2152650"/>
              <a:gd name="connsiteX1566" fmla="*/ 1902550 w 3600448"/>
              <a:gd name="connsiteY1566" fmla="*/ 1378644 h 2152650"/>
              <a:gd name="connsiteX1567" fmla="*/ 1501774 w 3600448"/>
              <a:gd name="connsiteY1567" fmla="*/ 1372290 h 2152650"/>
              <a:gd name="connsiteX1568" fmla="*/ 1492978 w 3600448"/>
              <a:gd name="connsiteY1568" fmla="*/ 1376483 h 2152650"/>
              <a:gd name="connsiteX1569" fmla="*/ 1491351 w 3600448"/>
              <a:gd name="connsiteY1569" fmla="*/ 1375350 h 2152650"/>
              <a:gd name="connsiteX1570" fmla="*/ 1486959 w 3600448"/>
              <a:gd name="connsiteY1570" fmla="*/ 1372290 h 2152650"/>
              <a:gd name="connsiteX1571" fmla="*/ 1491351 w 3600448"/>
              <a:gd name="connsiteY1571" fmla="*/ 1375350 h 2152650"/>
              <a:gd name="connsiteX1572" fmla="*/ 1490662 w 3600448"/>
              <a:gd name="connsiteY1572" fmla="*/ 1375552 h 2152650"/>
              <a:gd name="connsiteX1573" fmla="*/ 1481302 w 3600448"/>
              <a:gd name="connsiteY1573" fmla="*/ 1375944 h 2152650"/>
              <a:gd name="connsiteX1574" fmla="*/ 96046 w 3600448"/>
              <a:gd name="connsiteY1574" fmla="*/ 1371600 h 2152650"/>
              <a:gd name="connsiteX1575" fmla="*/ 94176 w 3600448"/>
              <a:gd name="connsiteY1575" fmla="*/ 1382554 h 2152650"/>
              <a:gd name="connsiteX1576" fmla="*/ 103338 w 3600448"/>
              <a:gd name="connsiteY1576" fmla="*/ 1390483 h 2152650"/>
              <a:gd name="connsiteX1577" fmla="*/ 17467 w 3600448"/>
              <a:gd name="connsiteY1577" fmla="*/ 1386840 h 2152650"/>
              <a:gd name="connsiteX1578" fmla="*/ 39917 w 3600448"/>
              <a:gd name="connsiteY1578" fmla="*/ 1383030 h 2152650"/>
              <a:gd name="connsiteX1579" fmla="*/ 43662 w 3600448"/>
              <a:gd name="connsiteY1579" fmla="*/ 1375410 h 2152650"/>
              <a:gd name="connsiteX1580" fmla="*/ 96046 w 3600448"/>
              <a:gd name="connsiteY1580" fmla="*/ 1371600 h 2152650"/>
              <a:gd name="connsiteX1581" fmla="*/ 1917083 w 3600448"/>
              <a:gd name="connsiteY1581" fmla="*/ 1371587 h 2152650"/>
              <a:gd name="connsiteX1582" fmla="*/ 1918756 w 3600448"/>
              <a:gd name="connsiteY1582" fmla="*/ 1372394 h 2152650"/>
              <a:gd name="connsiteX1583" fmla="*/ 1915252 w 3600448"/>
              <a:gd name="connsiteY1583" fmla="*/ 1373745 h 2152650"/>
              <a:gd name="connsiteX1584" fmla="*/ 580991 w 3600448"/>
              <a:gd name="connsiteY1584" fmla="*/ 1369358 h 2152650"/>
              <a:gd name="connsiteX1585" fmla="*/ 572114 w 3600448"/>
              <a:gd name="connsiteY1585" fmla="*/ 1371600 h 2152650"/>
              <a:gd name="connsiteX1586" fmla="*/ 574529 w 3600448"/>
              <a:gd name="connsiteY1586" fmla="*/ 1369814 h 2152650"/>
              <a:gd name="connsiteX1587" fmla="*/ 582954 w 3600448"/>
              <a:gd name="connsiteY1587" fmla="*/ 1369219 h 2152650"/>
              <a:gd name="connsiteX1588" fmla="*/ 590965 w 3600448"/>
              <a:gd name="connsiteY1588" fmla="*/ 1371600 h 2152650"/>
              <a:gd name="connsiteX1589" fmla="*/ 581849 w 3600448"/>
              <a:gd name="connsiteY1589" fmla="*/ 1369297 h 2152650"/>
              <a:gd name="connsiteX1590" fmla="*/ 581540 w 3600448"/>
              <a:gd name="connsiteY1590" fmla="*/ 1369219 h 2152650"/>
              <a:gd name="connsiteX1591" fmla="*/ 581849 w 3600448"/>
              <a:gd name="connsiteY1591" fmla="*/ 1369297 h 2152650"/>
              <a:gd name="connsiteX1592" fmla="*/ 580991 w 3600448"/>
              <a:gd name="connsiteY1592" fmla="*/ 1369358 h 2152650"/>
              <a:gd name="connsiteX1593" fmla="*/ 1642269 w 3600448"/>
              <a:gd name="connsiteY1593" fmla="*/ 1367631 h 2152650"/>
              <a:gd name="connsiteX1594" fmla="*/ 1647825 w 3600448"/>
              <a:gd name="connsiteY1594" fmla="*/ 1368425 h 2152650"/>
              <a:gd name="connsiteX1595" fmla="*/ 1636714 w 3600448"/>
              <a:gd name="connsiteY1595" fmla="*/ 1371600 h 2152650"/>
              <a:gd name="connsiteX1596" fmla="*/ 1642269 w 3600448"/>
              <a:gd name="connsiteY1596" fmla="*/ 1367631 h 2152650"/>
              <a:gd name="connsiteX1597" fmla="*/ 1922460 w 3600448"/>
              <a:gd name="connsiteY1597" fmla="*/ 1365250 h 2152650"/>
              <a:gd name="connsiteX1598" fmla="*/ 1917083 w 3600448"/>
              <a:gd name="connsiteY1598" fmla="*/ 1371587 h 2152650"/>
              <a:gd name="connsiteX1599" fmla="*/ 1912274 w 3600448"/>
              <a:gd name="connsiteY1599" fmla="*/ 1369268 h 2152650"/>
              <a:gd name="connsiteX1600" fmla="*/ 1911348 w 3600448"/>
              <a:gd name="connsiteY1600" fmla="*/ 1368822 h 2152650"/>
              <a:gd name="connsiteX1601" fmla="*/ 1922460 w 3600448"/>
              <a:gd name="connsiteY1601" fmla="*/ 1365250 h 2152650"/>
              <a:gd name="connsiteX1602" fmla="*/ 1587896 w 3600448"/>
              <a:gd name="connsiteY1602" fmla="*/ 1365250 h 2152650"/>
              <a:gd name="connsiteX1603" fmla="*/ 1591468 w 3600448"/>
              <a:gd name="connsiteY1603" fmla="*/ 1372658 h 2152650"/>
              <a:gd name="connsiteX1604" fmla="*/ 1495427 w 3600448"/>
              <a:gd name="connsiteY1604" fmla="*/ 1365250 h 2152650"/>
              <a:gd name="connsiteX1605" fmla="*/ 1498600 w 3600448"/>
              <a:gd name="connsiteY1605" fmla="*/ 1365250 h 2152650"/>
              <a:gd name="connsiteX1606" fmla="*/ 1495427 w 3600448"/>
              <a:gd name="connsiteY1606" fmla="*/ 1371600 h 2152650"/>
              <a:gd name="connsiteX1607" fmla="*/ 1397934 w 3600448"/>
              <a:gd name="connsiteY1607" fmla="*/ 1365250 h 2152650"/>
              <a:gd name="connsiteX1608" fmla="*/ 1412875 w 3600448"/>
              <a:gd name="connsiteY1608" fmla="*/ 1376363 h 2152650"/>
              <a:gd name="connsiteX1609" fmla="*/ 1405407 w 3600448"/>
              <a:gd name="connsiteY1609" fmla="*/ 1387475 h 2152650"/>
              <a:gd name="connsiteX1610" fmla="*/ 1394200 w 3600448"/>
              <a:gd name="connsiteY1610" fmla="*/ 1387475 h 2152650"/>
              <a:gd name="connsiteX1611" fmla="*/ 1401669 w 3600448"/>
              <a:gd name="connsiteY1611" fmla="*/ 1380067 h 2152650"/>
              <a:gd name="connsiteX1612" fmla="*/ 1386728 w 3600448"/>
              <a:gd name="connsiteY1612" fmla="*/ 1383771 h 2152650"/>
              <a:gd name="connsiteX1613" fmla="*/ 1397934 w 3600448"/>
              <a:gd name="connsiteY1613" fmla="*/ 1372658 h 2152650"/>
              <a:gd name="connsiteX1614" fmla="*/ 1379260 w 3600448"/>
              <a:gd name="connsiteY1614" fmla="*/ 1372658 h 2152650"/>
              <a:gd name="connsiteX1615" fmla="*/ 1382994 w 3600448"/>
              <a:gd name="connsiteY1615" fmla="*/ 1376363 h 2152650"/>
              <a:gd name="connsiteX1616" fmla="*/ 1378791 w 3600448"/>
              <a:gd name="connsiteY1616" fmla="*/ 1376826 h 2152650"/>
              <a:gd name="connsiteX1617" fmla="*/ 1370508 w 3600448"/>
              <a:gd name="connsiteY1617" fmla="*/ 1377738 h 2152650"/>
              <a:gd name="connsiteX1618" fmla="*/ 1378791 w 3600448"/>
              <a:gd name="connsiteY1618" fmla="*/ 1369880 h 2152650"/>
              <a:gd name="connsiteX1619" fmla="*/ 1397934 w 3600448"/>
              <a:gd name="connsiteY1619" fmla="*/ 1365250 h 2152650"/>
              <a:gd name="connsiteX1620" fmla="*/ 360556 w 3600448"/>
              <a:gd name="connsiteY1620" fmla="*/ 1364563 h 2152650"/>
              <a:gd name="connsiteX1621" fmla="*/ 360462 w 3600448"/>
              <a:gd name="connsiteY1621" fmla="*/ 1364937 h 2152650"/>
              <a:gd name="connsiteX1622" fmla="*/ 359879 w 3600448"/>
              <a:gd name="connsiteY1622" fmla="*/ 1364718 h 2152650"/>
              <a:gd name="connsiteX1623" fmla="*/ 1610254 w 3600448"/>
              <a:gd name="connsiteY1623" fmla="*/ 1361122 h 2152650"/>
              <a:gd name="connsiteX1624" fmla="*/ 1606551 w 3600448"/>
              <a:gd name="connsiteY1624" fmla="*/ 1368742 h 2152650"/>
              <a:gd name="connsiteX1625" fmla="*/ 1628776 w 3600448"/>
              <a:gd name="connsiteY1625" fmla="*/ 1361122 h 2152650"/>
              <a:gd name="connsiteX1626" fmla="*/ 1632480 w 3600448"/>
              <a:gd name="connsiteY1626" fmla="*/ 1368742 h 2152650"/>
              <a:gd name="connsiteX1627" fmla="*/ 1610254 w 3600448"/>
              <a:gd name="connsiteY1627" fmla="*/ 1376362 h 2152650"/>
              <a:gd name="connsiteX1628" fmla="*/ 1595440 w 3600448"/>
              <a:gd name="connsiteY1628" fmla="*/ 1368742 h 2152650"/>
              <a:gd name="connsiteX1629" fmla="*/ 1610254 w 3600448"/>
              <a:gd name="connsiteY1629" fmla="*/ 1361122 h 2152650"/>
              <a:gd name="connsiteX1630" fmla="*/ 577238 w 3600448"/>
              <a:gd name="connsiteY1630" fmla="*/ 1360872 h 2152650"/>
              <a:gd name="connsiteX1631" fmla="*/ 571743 w 3600448"/>
              <a:gd name="connsiteY1631" fmla="*/ 1363397 h 2152650"/>
              <a:gd name="connsiteX1632" fmla="*/ 565234 w 3600448"/>
              <a:gd name="connsiteY1632" fmla="*/ 1368954 h 2152650"/>
              <a:gd name="connsiteX1633" fmla="*/ 568954 w 3600448"/>
              <a:gd name="connsiteY1633" fmla="*/ 1368954 h 2152650"/>
              <a:gd name="connsiteX1634" fmla="*/ 557795 w 3600448"/>
              <a:gd name="connsiteY1634" fmla="*/ 1376362 h 2152650"/>
              <a:gd name="connsiteX1635" fmla="*/ 561514 w 3600448"/>
              <a:gd name="connsiteY1635" fmla="*/ 1365249 h 2152650"/>
              <a:gd name="connsiteX1636" fmla="*/ 574068 w 3600448"/>
              <a:gd name="connsiteY1636" fmla="*/ 1361082 h 2152650"/>
              <a:gd name="connsiteX1637" fmla="*/ 1550989 w 3600448"/>
              <a:gd name="connsiteY1637" fmla="*/ 1360487 h 2152650"/>
              <a:gd name="connsiteX1638" fmla="*/ 1547134 w 3600448"/>
              <a:gd name="connsiteY1638" fmla="*/ 1376362 h 2152650"/>
              <a:gd name="connsiteX1639" fmla="*/ 1523999 w 3600448"/>
              <a:gd name="connsiteY1639" fmla="*/ 1376362 h 2152650"/>
              <a:gd name="connsiteX1640" fmla="*/ 1550989 w 3600448"/>
              <a:gd name="connsiteY1640" fmla="*/ 1360487 h 2152650"/>
              <a:gd name="connsiteX1641" fmla="*/ 582550 w 3600448"/>
              <a:gd name="connsiteY1641" fmla="*/ 1358430 h 2152650"/>
              <a:gd name="connsiteX1642" fmla="*/ 581914 w 3600448"/>
              <a:gd name="connsiteY1642" fmla="*/ 1360561 h 2152650"/>
              <a:gd name="connsiteX1643" fmla="*/ 577238 w 3600448"/>
              <a:gd name="connsiteY1643" fmla="*/ 1360872 h 2152650"/>
              <a:gd name="connsiteX1644" fmla="*/ 349391 w 3600448"/>
              <a:gd name="connsiteY1644" fmla="*/ 1349632 h 2152650"/>
              <a:gd name="connsiteX1645" fmla="*/ 349742 w 3600448"/>
              <a:gd name="connsiteY1645" fmla="*/ 1354473 h 2152650"/>
              <a:gd name="connsiteX1646" fmla="*/ 349391 w 3600448"/>
              <a:gd name="connsiteY1646" fmla="*/ 1354505 h 2152650"/>
              <a:gd name="connsiteX1647" fmla="*/ 349391 w 3600448"/>
              <a:gd name="connsiteY1647" fmla="*/ 1351032 h 2152650"/>
              <a:gd name="connsiteX1648" fmla="*/ 349391 w 3600448"/>
              <a:gd name="connsiteY1648" fmla="*/ 1349632 h 2152650"/>
              <a:gd name="connsiteX1649" fmla="*/ 1799696 w 3600448"/>
              <a:gd name="connsiteY1649" fmla="*/ 1349375 h 2152650"/>
              <a:gd name="connsiteX1650" fmla="*/ 1803398 w 3600448"/>
              <a:gd name="connsiteY1650" fmla="*/ 1356783 h 2152650"/>
              <a:gd name="connsiteX1651" fmla="*/ 1792286 w 3600448"/>
              <a:gd name="connsiteY1651" fmla="*/ 1360487 h 2152650"/>
              <a:gd name="connsiteX1652" fmla="*/ 1643856 w 3600448"/>
              <a:gd name="connsiteY1652" fmla="*/ 1349375 h 2152650"/>
              <a:gd name="connsiteX1653" fmla="*/ 1650999 w 3600448"/>
              <a:gd name="connsiteY1653" fmla="*/ 1356783 h 2152650"/>
              <a:gd name="connsiteX1654" fmla="*/ 1636714 w 3600448"/>
              <a:gd name="connsiteY1654" fmla="*/ 1356783 h 2152650"/>
              <a:gd name="connsiteX1655" fmla="*/ 1643856 w 3600448"/>
              <a:gd name="connsiteY1655" fmla="*/ 1349375 h 2152650"/>
              <a:gd name="connsiteX1656" fmla="*/ 370975 w 3600448"/>
              <a:gd name="connsiteY1656" fmla="*/ 1348133 h 2152650"/>
              <a:gd name="connsiteX1657" fmla="*/ 373878 w 3600448"/>
              <a:gd name="connsiteY1657" fmla="*/ 1348821 h 2152650"/>
              <a:gd name="connsiteX1658" fmla="*/ 371725 w 3600448"/>
              <a:gd name="connsiteY1658" fmla="*/ 1349632 h 2152650"/>
              <a:gd name="connsiteX1659" fmla="*/ 1616671 w 3600448"/>
              <a:gd name="connsiteY1659" fmla="*/ 1347655 h 2152650"/>
              <a:gd name="connsiteX1660" fmla="*/ 1617807 w 3600448"/>
              <a:gd name="connsiteY1660" fmla="*/ 1348413 h 2152650"/>
              <a:gd name="connsiteX1661" fmla="*/ 1611576 w 3600448"/>
              <a:gd name="connsiteY1661" fmla="*/ 1349970 h 2152650"/>
              <a:gd name="connsiteX1662" fmla="*/ 1609724 w 3600448"/>
              <a:gd name="connsiteY1662" fmla="*/ 1350433 h 2152650"/>
              <a:gd name="connsiteX1663" fmla="*/ 1616671 w 3600448"/>
              <a:gd name="connsiteY1663" fmla="*/ 1347655 h 2152650"/>
              <a:gd name="connsiteX1664" fmla="*/ 1624542 w 3600448"/>
              <a:gd name="connsiteY1664" fmla="*/ 1346729 h 2152650"/>
              <a:gd name="connsiteX1665" fmla="*/ 1624542 w 3600448"/>
              <a:gd name="connsiteY1665" fmla="*/ 1350433 h 2152650"/>
              <a:gd name="connsiteX1666" fmla="*/ 1620839 w 3600448"/>
              <a:gd name="connsiteY1666" fmla="*/ 1350433 h 2152650"/>
              <a:gd name="connsiteX1667" fmla="*/ 1617807 w 3600448"/>
              <a:gd name="connsiteY1667" fmla="*/ 1348413 h 2152650"/>
              <a:gd name="connsiteX1668" fmla="*/ 1841497 w 3600448"/>
              <a:gd name="connsiteY1668" fmla="*/ 1346200 h 2152650"/>
              <a:gd name="connsiteX1669" fmla="*/ 1847847 w 3600448"/>
              <a:gd name="connsiteY1669" fmla="*/ 1346200 h 2152650"/>
              <a:gd name="connsiteX1670" fmla="*/ 1841497 w 3600448"/>
              <a:gd name="connsiteY1670" fmla="*/ 1349375 h 2152650"/>
              <a:gd name="connsiteX1671" fmla="*/ 1536020 w 3600448"/>
              <a:gd name="connsiteY1671" fmla="*/ 1346200 h 2152650"/>
              <a:gd name="connsiteX1672" fmla="*/ 1539878 w 3600448"/>
              <a:gd name="connsiteY1672" fmla="*/ 1356915 h 2152650"/>
              <a:gd name="connsiteX1673" fmla="*/ 1524456 w 3600448"/>
              <a:gd name="connsiteY1673" fmla="*/ 1360487 h 2152650"/>
              <a:gd name="connsiteX1674" fmla="*/ 1536020 w 3600448"/>
              <a:gd name="connsiteY1674" fmla="*/ 1346200 h 2152650"/>
              <a:gd name="connsiteX1675" fmla="*/ 1479552 w 3600448"/>
              <a:gd name="connsiteY1675" fmla="*/ 1346200 h 2152650"/>
              <a:gd name="connsiteX1676" fmla="*/ 1498600 w 3600448"/>
              <a:gd name="connsiteY1676" fmla="*/ 1346200 h 2152650"/>
              <a:gd name="connsiteX1677" fmla="*/ 1487489 w 3600448"/>
              <a:gd name="connsiteY1677" fmla="*/ 1354137 h 2152650"/>
              <a:gd name="connsiteX1678" fmla="*/ 1442508 w 3600448"/>
              <a:gd name="connsiteY1678" fmla="*/ 1346200 h 2152650"/>
              <a:gd name="connsiteX1679" fmla="*/ 1472145 w 3600448"/>
              <a:gd name="connsiteY1679" fmla="*/ 1361109 h 2152650"/>
              <a:gd name="connsiteX1680" fmla="*/ 1486959 w 3600448"/>
              <a:gd name="connsiteY1680" fmla="*/ 1361109 h 2152650"/>
              <a:gd name="connsiteX1681" fmla="*/ 1486959 w 3600448"/>
              <a:gd name="connsiteY1681" fmla="*/ 1364836 h 2152650"/>
              <a:gd name="connsiteX1682" fmla="*/ 1472145 w 3600448"/>
              <a:gd name="connsiteY1682" fmla="*/ 1368563 h 2152650"/>
              <a:gd name="connsiteX1683" fmla="*/ 1479552 w 3600448"/>
              <a:gd name="connsiteY1683" fmla="*/ 1376018 h 2152650"/>
              <a:gd name="connsiteX1684" fmla="*/ 1481302 w 3600448"/>
              <a:gd name="connsiteY1684" fmla="*/ 1375944 h 2152650"/>
              <a:gd name="connsiteX1685" fmla="*/ 1478394 w 3600448"/>
              <a:gd name="connsiteY1685" fmla="*/ 1377823 h 2152650"/>
              <a:gd name="connsiteX1686" fmla="*/ 1472145 w 3600448"/>
              <a:gd name="connsiteY1686" fmla="*/ 1390926 h 2152650"/>
              <a:gd name="connsiteX1687" fmla="*/ 1490662 w 3600448"/>
              <a:gd name="connsiteY1687" fmla="*/ 1398381 h 2152650"/>
              <a:gd name="connsiteX1688" fmla="*/ 1457326 w 3600448"/>
              <a:gd name="connsiteY1688" fmla="*/ 1402108 h 2152650"/>
              <a:gd name="connsiteX1689" fmla="*/ 1461029 w 3600448"/>
              <a:gd name="connsiteY1689" fmla="*/ 1402108 h 2152650"/>
              <a:gd name="connsiteX1690" fmla="*/ 1438805 w 3600448"/>
              <a:gd name="connsiteY1690" fmla="*/ 1405835 h 2152650"/>
              <a:gd name="connsiteX1691" fmla="*/ 1446212 w 3600448"/>
              <a:gd name="connsiteY1691" fmla="*/ 1398381 h 2152650"/>
              <a:gd name="connsiteX1692" fmla="*/ 1420283 w 3600448"/>
              <a:gd name="connsiteY1692" fmla="*/ 1394653 h 2152650"/>
              <a:gd name="connsiteX1693" fmla="*/ 1427693 w 3600448"/>
              <a:gd name="connsiteY1693" fmla="*/ 1398381 h 2152650"/>
              <a:gd name="connsiteX1694" fmla="*/ 1412875 w 3600448"/>
              <a:gd name="connsiteY1694" fmla="*/ 1394653 h 2152650"/>
              <a:gd name="connsiteX1695" fmla="*/ 1409750 w 3600448"/>
              <a:gd name="connsiteY1695" fmla="*/ 1411426 h 2152650"/>
              <a:gd name="connsiteX1696" fmla="*/ 1412362 w 3600448"/>
              <a:gd name="connsiteY1696" fmla="*/ 1413564 h 2152650"/>
              <a:gd name="connsiteX1697" fmla="*/ 1405931 w 3600448"/>
              <a:gd name="connsiteY1697" fmla="*/ 1417016 h 2152650"/>
              <a:gd name="connsiteX1698" fmla="*/ 1412875 w 3600448"/>
              <a:gd name="connsiteY1698" fmla="*/ 1420744 h 2152650"/>
              <a:gd name="connsiteX1699" fmla="*/ 1401764 w 3600448"/>
              <a:gd name="connsiteY1699" fmla="*/ 1420744 h 2152650"/>
              <a:gd name="connsiteX1700" fmla="*/ 1409171 w 3600448"/>
              <a:gd name="connsiteY1700" fmla="*/ 1413289 h 2152650"/>
              <a:gd name="connsiteX1701" fmla="*/ 1392005 w 3600448"/>
              <a:gd name="connsiteY1701" fmla="*/ 1411719 h 2152650"/>
              <a:gd name="connsiteX1702" fmla="*/ 1396670 w 3600448"/>
              <a:gd name="connsiteY1702" fmla="*/ 1406301 h 2152650"/>
              <a:gd name="connsiteX1703" fmla="*/ 1405467 w 3600448"/>
              <a:gd name="connsiteY1703" fmla="*/ 1402108 h 2152650"/>
              <a:gd name="connsiteX1704" fmla="*/ 1401764 w 3600448"/>
              <a:gd name="connsiteY1704" fmla="*/ 1390926 h 2152650"/>
              <a:gd name="connsiteX1705" fmla="*/ 1420283 w 3600448"/>
              <a:gd name="connsiteY1705" fmla="*/ 1383472 h 2152650"/>
              <a:gd name="connsiteX1706" fmla="*/ 1416583 w 3600448"/>
              <a:gd name="connsiteY1706" fmla="*/ 1379745 h 2152650"/>
              <a:gd name="connsiteX1707" fmla="*/ 1449919 w 3600448"/>
              <a:gd name="connsiteY1707" fmla="*/ 1353654 h 2152650"/>
              <a:gd name="connsiteX1708" fmla="*/ 1442508 w 3600448"/>
              <a:gd name="connsiteY1708" fmla="*/ 1346200 h 2152650"/>
              <a:gd name="connsiteX1709" fmla="*/ 731856 w 3600448"/>
              <a:gd name="connsiteY1709" fmla="*/ 1343025 h 2152650"/>
              <a:gd name="connsiteX1710" fmla="*/ 725505 w 3600448"/>
              <a:gd name="connsiteY1710" fmla="*/ 1349375 h 2152650"/>
              <a:gd name="connsiteX1711" fmla="*/ 720743 w 3600448"/>
              <a:gd name="connsiteY1711" fmla="*/ 1346200 h 2152650"/>
              <a:gd name="connsiteX1712" fmla="*/ 330748 w 3600448"/>
              <a:gd name="connsiteY1712" fmla="*/ 1343025 h 2152650"/>
              <a:gd name="connsiteX1713" fmla="*/ 338153 w 3600448"/>
              <a:gd name="connsiteY1713" fmla="*/ 1343025 h 2152650"/>
              <a:gd name="connsiteX1714" fmla="*/ 334449 w 3600448"/>
              <a:gd name="connsiteY1714" fmla="*/ 1354137 h 2152650"/>
              <a:gd name="connsiteX1715" fmla="*/ 330748 w 3600448"/>
              <a:gd name="connsiteY1715" fmla="*/ 1343025 h 2152650"/>
              <a:gd name="connsiteX1716" fmla="*/ 2108014 w 3600448"/>
              <a:gd name="connsiteY1716" fmla="*/ 1340804 h 2152650"/>
              <a:gd name="connsiteX1717" fmla="*/ 2106759 w 3600448"/>
              <a:gd name="connsiteY1717" fmla="*/ 1342073 h 2152650"/>
              <a:gd name="connsiteX1718" fmla="*/ 2105817 w 3600448"/>
              <a:gd name="connsiteY1718" fmla="*/ 1343025 h 2152650"/>
              <a:gd name="connsiteX1719" fmla="*/ 717735 w 3600448"/>
              <a:gd name="connsiteY1719" fmla="*/ 1339320 h 2152650"/>
              <a:gd name="connsiteX1720" fmla="*/ 699137 w 3600448"/>
              <a:gd name="connsiteY1720" fmla="*/ 1343025 h 2152650"/>
              <a:gd name="connsiteX1721" fmla="*/ 717735 w 3600448"/>
              <a:gd name="connsiteY1721" fmla="*/ 1339320 h 2152650"/>
              <a:gd name="connsiteX1722" fmla="*/ 286106 w 3600448"/>
              <a:gd name="connsiteY1722" fmla="*/ 1338434 h 2152650"/>
              <a:gd name="connsiteX1723" fmla="*/ 319620 w 3600448"/>
              <a:gd name="connsiteY1723" fmla="*/ 1349632 h 2152650"/>
              <a:gd name="connsiteX1724" fmla="*/ 319620 w 3600448"/>
              <a:gd name="connsiteY1724" fmla="*/ 1345899 h 2152650"/>
              <a:gd name="connsiteX1725" fmla="*/ 325668 w 3600448"/>
              <a:gd name="connsiteY1725" fmla="*/ 1353365 h 2152650"/>
              <a:gd name="connsiteX1726" fmla="*/ 333331 w 3600448"/>
              <a:gd name="connsiteY1726" fmla="*/ 1359841 h 2152650"/>
              <a:gd name="connsiteX1727" fmla="*/ 333109 w 3600448"/>
              <a:gd name="connsiteY1727" fmla="*/ 1360364 h 2152650"/>
              <a:gd name="connsiteX1728" fmla="*/ 334504 w 3600448"/>
              <a:gd name="connsiteY1728" fmla="*/ 1360830 h 2152650"/>
              <a:gd name="connsiteX1729" fmla="*/ 333331 w 3600448"/>
              <a:gd name="connsiteY1729" fmla="*/ 1359841 h 2152650"/>
              <a:gd name="connsiteX1730" fmla="*/ 334504 w 3600448"/>
              <a:gd name="connsiteY1730" fmla="*/ 1357097 h 2152650"/>
              <a:gd name="connsiteX1731" fmla="*/ 345673 w 3600448"/>
              <a:gd name="connsiteY1731" fmla="*/ 1360830 h 2152650"/>
              <a:gd name="connsiteX1732" fmla="*/ 338228 w 3600448"/>
              <a:gd name="connsiteY1732" fmla="*/ 1357097 h 2152650"/>
              <a:gd name="connsiteX1733" fmla="*/ 346604 w 3600448"/>
              <a:gd name="connsiteY1733" fmla="*/ 1354764 h 2152650"/>
              <a:gd name="connsiteX1734" fmla="*/ 349391 w 3600448"/>
              <a:gd name="connsiteY1734" fmla="*/ 1354505 h 2152650"/>
              <a:gd name="connsiteX1735" fmla="*/ 349391 w 3600448"/>
              <a:gd name="connsiteY1735" fmla="*/ 1360830 h 2152650"/>
              <a:gd name="connsiteX1736" fmla="*/ 359879 w 3600448"/>
              <a:gd name="connsiteY1736" fmla="*/ 1364718 h 2152650"/>
              <a:gd name="connsiteX1737" fmla="*/ 350321 w 3600448"/>
              <a:gd name="connsiteY1737" fmla="*/ 1366896 h 2152650"/>
              <a:gd name="connsiteX1738" fmla="*/ 345673 w 3600448"/>
              <a:gd name="connsiteY1738" fmla="*/ 1372028 h 2152650"/>
              <a:gd name="connsiteX1739" fmla="*/ 323338 w 3600448"/>
              <a:gd name="connsiteY1739" fmla="*/ 1368296 h 2152650"/>
              <a:gd name="connsiteX1740" fmla="*/ 324737 w 3600448"/>
              <a:gd name="connsiteY1740" fmla="*/ 1369229 h 2152650"/>
              <a:gd name="connsiteX1741" fmla="*/ 331542 w 3600448"/>
              <a:gd name="connsiteY1741" fmla="*/ 1373778 h 2152650"/>
              <a:gd name="connsiteX1742" fmla="*/ 324737 w 3600448"/>
              <a:gd name="connsiteY1742" fmla="*/ 1376694 h 2152650"/>
              <a:gd name="connsiteX1743" fmla="*/ 312176 w 3600448"/>
              <a:gd name="connsiteY1743" fmla="*/ 1383227 h 2152650"/>
              <a:gd name="connsiteX1744" fmla="*/ 330785 w 3600448"/>
              <a:gd name="connsiteY1744" fmla="*/ 1383227 h 2152650"/>
              <a:gd name="connsiteX1745" fmla="*/ 330785 w 3600448"/>
              <a:gd name="connsiteY1745" fmla="*/ 1390692 h 2152650"/>
              <a:gd name="connsiteX1746" fmla="*/ 315894 w 3600448"/>
              <a:gd name="connsiteY1746" fmla="*/ 1394425 h 2152650"/>
              <a:gd name="connsiteX1747" fmla="*/ 315894 w 3600448"/>
              <a:gd name="connsiteY1747" fmla="*/ 1390692 h 2152650"/>
              <a:gd name="connsiteX1748" fmla="*/ 289826 w 3600448"/>
              <a:gd name="connsiteY1748" fmla="*/ 1398158 h 2152650"/>
              <a:gd name="connsiteX1749" fmla="*/ 282384 w 3600448"/>
              <a:gd name="connsiteY1749" fmla="*/ 1379494 h 2152650"/>
              <a:gd name="connsiteX1750" fmla="*/ 263775 w 3600448"/>
              <a:gd name="connsiteY1750" fmla="*/ 1394425 h 2152650"/>
              <a:gd name="connsiteX1751" fmla="*/ 265634 w 3600448"/>
              <a:gd name="connsiteY1751" fmla="*/ 1395358 h 2152650"/>
              <a:gd name="connsiteX1752" fmla="*/ 271218 w 3600448"/>
              <a:gd name="connsiteY1752" fmla="*/ 1398158 h 2152650"/>
              <a:gd name="connsiteX1753" fmla="*/ 271218 w 3600448"/>
              <a:gd name="connsiteY1753" fmla="*/ 1401891 h 2152650"/>
              <a:gd name="connsiteX1754" fmla="*/ 260054 w 3600448"/>
              <a:gd name="connsiteY1754" fmla="*/ 1401891 h 2152650"/>
              <a:gd name="connsiteX1755" fmla="*/ 252611 w 3600448"/>
              <a:gd name="connsiteY1755" fmla="*/ 1409356 h 2152650"/>
              <a:gd name="connsiteX1756" fmla="*/ 256332 w 3600448"/>
              <a:gd name="connsiteY1756" fmla="*/ 1409356 h 2152650"/>
              <a:gd name="connsiteX1757" fmla="*/ 252611 w 3600448"/>
              <a:gd name="connsiteY1757" fmla="*/ 1420554 h 2152650"/>
              <a:gd name="connsiteX1758" fmla="*/ 267497 w 3600448"/>
              <a:gd name="connsiteY1758" fmla="*/ 1416822 h 2152650"/>
              <a:gd name="connsiteX1759" fmla="*/ 282384 w 3600448"/>
              <a:gd name="connsiteY1759" fmla="*/ 1416822 h 2152650"/>
              <a:gd name="connsiteX1760" fmla="*/ 292154 w 3600448"/>
              <a:gd name="connsiteY1760" fmla="*/ 1421954 h 2152650"/>
              <a:gd name="connsiteX1761" fmla="*/ 292262 w 3600448"/>
              <a:gd name="connsiteY1761" fmla="*/ 1424287 h 2152650"/>
              <a:gd name="connsiteX1762" fmla="*/ 282384 w 3600448"/>
              <a:gd name="connsiteY1762" fmla="*/ 1424287 h 2152650"/>
              <a:gd name="connsiteX1763" fmla="*/ 278661 w 3600448"/>
              <a:gd name="connsiteY1763" fmla="*/ 1431753 h 2152650"/>
              <a:gd name="connsiteX1764" fmla="*/ 301007 w 3600448"/>
              <a:gd name="connsiteY1764" fmla="*/ 1431753 h 2152650"/>
              <a:gd name="connsiteX1765" fmla="*/ 330785 w 3600448"/>
              <a:gd name="connsiteY1765" fmla="*/ 1439218 h 2152650"/>
              <a:gd name="connsiteX1766" fmla="*/ 329386 w 3600448"/>
              <a:gd name="connsiteY1766" fmla="*/ 1439685 h 2152650"/>
              <a:gd name="connsiteX1767" fmla="*/ 320236 w 3600448"/>
              <a:gd name="connsiteY1767" fmla="*/ 1442743 h 2152650"/>
              <a:gd name="connsiteX1768" fmla="*/ 309380 w 3600448"/>
              <a:gd name="connsiteY1768" fmla="*/ 1442018 h 2152650"/>
              <a:gd name="connsiteX1769" fmla="*/ 301007 w 3600448"/>
              <a:gd name="connsiteY1769" fmla="*/ 1435485 h 2152650"/>
              <a:gd name="connsiteX1770" fmla="*/ 286106 w 3600448"/>
              <a:gd name="connsiteY1770" fmla="*/ 1446684 h 2152650"/>
              <a:gd name="connsiteX1771" fmla="*/ 293548 w 3600448"/>
              <a:gd name="connsiteY1771" fmla="*/ 1450416 h 2152650"/>
              <a:gd name="connsiteX1772" fmla="*/ 292154 w 3600448"/>
              <a:gd name="connsiteY1772" fmla="*/ 1450883 h 2152650"/>
              <a:gd name="connsiteX1773" fmla="*/ 284616 w 3600448"/>
              <a:gd name="connsiteY1773" fmla="*/ 1453403 h 2152650"/>
              <a:gd name="connsiteX1774" fmla="*/ 278661 w 3600448"/>
              <a:gd name="connsiteY1774" fmla="*/ 1450416 h 2152650"/>
              <a:gd name="connsiteX1775" fmla="*/ 282384 w 3600448"/>
              <a:gd name="connsiteY1775" fmla="*/ 1442951 h 2152650"/>
              <a:gd name="connsiteX1776" fmla="*/ 252611 w 3600448"/>
              <a:gd name="connsiteY1776" fmla="*/ 1442951 h 2152650"/>
              <a:gd name="connsiteX1777" fmla="*/ 252611 w 3600448"/>
              <a:gd name="connsiteY1777" fmla="*/ 1435485 h 2152650"/>
              <a:gd name="connsiteX1778" fmla="*/ 226556 w 3600448"/>
              <a:gd name="connsiteY1778" fmla="*/ 1439218 h 2152650"/>
              <a:gd name="connsiteX1779" fmla="*/ 230279 w 3600448"/>
              <a:gd name="connsiteY1779" fmla="*/ 1428020 h 2152650"/>
              <a:gd name="connsiteX1780" fmla="*/ 226556 w 3600448"/>
              <a:gd name="connsiteY1780" fmla="*/ 1431753 h 2152650"/>
              <a:gd name="connsiteX1781" fmla="*/ 211669 w 3600448"/>
              <a:gd name="connsiteY1781" fmla="*/ 1409356 h 2152650"/>
              <a:gd name="connsiteX1782" fmla="*/ 230279 w 3600448"/>
              <a:gd name="connsiteY1782" fmla="*/ 1405623 h 2152650"/>
              <a:gd name="connsiteX1783" fmla="*/ 230279 w 3600448"/>
              <a:gd name="connsiteY1783" fmla="*/ 1401891 h 2152650"/>
              <a:gd name="connsiteX1784" fmla="*/ 241446 w 3600448"/>
              <a:gd name="connsiteY1784" fmla="*/ 1401891 h 2152650"/>
              <a:gd name="connsiteX1785" fmla="*/ 215391 w 3600448"/>
              <a:gd name="connsiteY1785" fmla="*/ 1401891 h 2152650"/>
              <a:gd name="connsiteX1786" fmla="*/ 196783 w 3600448"/>
              <a:gd name="connsiteY1786" fmla="*/ 1379494 h 2152650"/>
              <a:gd name="connsiteX1787" fmla="*/ 207947 w 3600448"/>
              <a:gd name="connsiteY1787" fmla="*/ 1375761 h 2152650"/>
              <a:gd name="connsiteX1788" fmla="*/ 159564 w 3600448"/>
              <a:gd name="connsiteY1788" fmla="*/ 1379494 h 2152650"/>
              <a:gd name="connsiteX1789" fmla="*/ 152120 w 3600448"/>
              <a:gd name="connsiteY1789" fmla="*/ 1368296 h 2152650"/>
              <a:gd name="connsiteX1790" fmla="*/ 114902 w 3600448"/>
              <a:gd name="connsiteY1790" fmla="*/ 1375761 h 2152650"/>
              <a:gd name="connsiteX1791" fmla="*/ 114902 w 3600448"/>
              <a:gd name="connsiteY1791" fmla="*/ 1379390 h 2152650"/>
              <a:gd name="connsiteX1792" fmla="*/ 118030 w 3600448"/>
              <a:gd name="connsiteY1792" fmla="*/ 1383030 h 2152650"/>
              <a:gd name="connsiteX1793" fmla="*/ 118497 w 3600448"/>
              <a:gd name="connsiteY1793" fmla="*/ 1386840 h 2152650"/>
              <a:gd name="connsiteX1794" fmla="*/ 107272 w 3600448"/>
              <a:gd name="connsiteY1794" fmla="*/ 1390650 h 2152650"/>
              <a:gd name="connsiteX1795" fmla="*/ 103682 w 3600448"/>
              <a:gd name="connsiteY1795" fmla="*/ 1390498 h 2152650"/>
              <a:gd name="connsiteX1796" fmla="*/ 104936 w 3600448"/>
              <a:gd name="connsiteY1796" fmla="*/ 1389221 h 2152650"/>
              <a:gd name="connsiteX1797" fmla="*/ 114595 w 3600448"/>
              <a:gd name="connsiteY1797" fmla="*/ 1379384 h 2152650"/>
              <a:gd name="connsiteX1798" fmla="*/ 101878 w 3600448"/>
              <a:gd name="connsiteY1798" fmla="*/ 1374828 h 2152650"/>
              <a:gd name="connsiteX1799" fmla="*/ 100015 w 3600448"/>
              <a:gd name="connsiteY1799" fmla="*/ 1364563 h 2152650"/>
              <a:gd name="connsiteX1800" fmla="*/ 111180 w 3600448"/>
              <a:gd name="connsiteY1800" fmla="*/ 1368296 h 2152650"/>
              <a:gd name="connsiteX1801" fmla="*/ 100015 w 3600448"/>
              <a:gd name="connsiteY1801" fmla="*/ 1353365 h 2152650"/>
              <a:gd name="connsiteX1802" fmla="*/ 126070 w 3600448"/>
              <a:gd name="connsiteY1802" fmla="*/ 1368296 h 2152650"/>
              <a:gd name="connsiteX1803" fmla="*/ 178173 w 3600448"/>
              <a:gd name="connsiteY1803" fmla="*/ 1357097 h 2152650"/>
              <a:gd name="connsiteX1804" fmla="*/ 196783 w 3600448"/>
              <a:gd name="connsiteY1804" fmla="*/ 1364563 h 2152650"/>
              <a:gd name="connsiteX1805" fmla="*/ 286106 w 3600448"/>
              <a:gd name="connsiteY1805" fmla="*/ 1338434 h 2152650"/>
              <a:gd name="connsiteX1806" fmla="*/ 1025538 w 3600448"/>
              <a:gd name="connsiteY1806" fmla="*/ 1338262 h 2152650"/>
              <a:gd name="connsiteX1807" fmla="*/ 1036651 w 3600448"/>
              <a:gd name="connsiteY1807" fmla="*/ 1343025 h 2152650"/>
              <a:gd name="connsiteX1808" fmla="*/ 1030301 w 3600448"/>
              <a:gd name="connsiteY1808" fmla="*/ 1346200 h 2152650"/>
              <a:gd name="connsiteX1809" fmla="*/ 21698 w 3600448"/>
              <a:gd name="connsiteY1809" fmla="*/ 1338262 h 2152650"/>
              <a:gd name="connsiteX1810" fmla="*/ 36515 w 3600448"/>
              <a:gd name="connsiteY1810" fmla="*/ 1360884 h 2152650"/>
              <a:gd name="connsiteX1811" fmla="*/ 29108 w 3600448"/>
              <a:gd name="connsiteY1811" fmla="*/ 1364654 h 2152650"/>
              <a:gd name="connsiteX1812" fmla="*/ 6882 w 3600448"/>
              <a:gd name="connsiteY1812" fmla="*/ 1349573 h 2152650"/>
              <a:gd name="connsiteX1813" fmla="*/ 162060 w 3600448"/>
              <a:gd name="connsiteY1813" fmla="*/ 1338233 h 2152650"/>
              <a:gd name="connsiteX1814" fmla="*/ 163328 w 3600448"/>
              <a:gd name="connsiteY1814" fmla="*/ 1338897 h 2152650"/>
              <a:gd name="connsiteX1815" fmla="*/ 152404 w 3600448"/>
              <a:gd name="connsiteY1815" fmla="*/ 1338897 h 2152650"/>
              <a:gd name="connsiteX1816" fmla="*/ 93030 w 3600448"/>
              <a:gd name="connsiteY1816" fmla="*/ 1334798 h 2152650"/>
              <a:gd name="connsiteX1817" fmla="*/ 104224 w 3600448"/>
              <a:gd name="connsiteY1817" fmla="*/ 1349808 h 2152650"/>
              <a:gd name="connsiteX1818" fmla="*/ 85569 w 3600448"/>
              <a:gd name="connsiteY1818" fmla="*/ 1346055 h 2152650"/>
              <a:gd name="connsiteX1819" fmla="*/ 85569 w 3600448"/>
              <a:gd name="connsiteY1819" fmla="*/ 1342303 h 2152650"/>
              <a:gd name="connsiteX1820" fmla="*/ 96763 w 3600448"/>
              <a:gd name="connsiteY1820" fmla="*/ 1342303 h 2152650"/>
              <a:gd name="connsiteX1821" fmla="*/ 93030 w 3600448"/>
              <a:gd name="connsiteY1821" fmla="*/ 1334798 h 2152650"/>
              <a:gd name="connsiteX1822" fmla="*/ 364281 w 3600448"/>
              <a:gd name="connsiteY1822" fmla="*/ 1334701 h 2152650"/>
              <a:gd name="connsiteX1823" fmla="*/ 367999 w 3600448"/>
              <a:gd name="connsiteY1823" fmla="*/ 1342166 h 2152650"/>
              <a:gd name="connsiteX1824" fmla="*/ 370975 w 3600448"/>
              <a:gd name="connsiteY1824" fmla="*/ 1348133 h 2152650"/>
              <a:gd name="connsiteX1825" fmla="*/ 368932 w 3600448"/>
              <a:gd name="connsiteY1825" fmla="*/ 1347649 h 2152650"/>
              <a:gd name="connsiteX1826" fmla="*/ 360556 w 3600448"/>
              <a:gd name="connsiteY1826" fmla="*/ 1353365 h 2152650"/>
              <a:gd name="connsiteX1827" fmla="*/ 356833 w 3600448"/>
              <a:gd name="connsiteY1827" fmla="*/ 1338434 h 2152650"/>
              <a:gd name="connsiteX1828" fmla="*/ 364281 w 3600448"/>
              <a:gd name="connsiteY1828" fmla="*/ 1334701 h 2152650"/>
              <a:gd name="connsiteX1829" fmla="*/ 1021382 w 3600448"/>
              <a:gd name="connsiteY1829" fmla="*/ 1332814 h 2152650"/>
              <a:gd name="connsiteX1830" fmla="*/ 1025913 w 3600448"/>
              <a:gd name="connsiteY1830" fmla="*/ 1334861 h 2152650"/>
              <a:gd name="connsiteX1831" fmla="*/ 1019780 w 3600448"/>
              <a:gd name="connsiteY1831" fmla="*/ 1333865 h 2152650"/>
              <a:gd name="connsiteX1832" fmla="*/ 896270 w 3600448"/>
              <a:gd name="connsiteY1832" fmla="*/ 1331912 h 2152650"/>
              <a:gd name="connsiteX1833" fmla="*/ 902834 w 3600448"/>
              <a:gd name="connsiteY1833" fmla="*/ 1335180 h 2152650"/>
              <a:gd name="connsiteX1834" fmla="*/ 902314 w 3600448"/>
              <a:gd name="connsiteY1834" fmla="*/ 1335153 h 2152650"/>
              <a:gd name="connsiteX1835" fmla="*/ 896270 w 3600448"/>
              <a:gd name="connsiteY1835" fmla="*/ 1331912 h 2152650"/>
              <a:gd name="connsiteX1836" fmla="*/ 739793 w 3600448"/>
              <a:gd name="connsiteY1836" fmla="*/ 1331912 h 2152650"/>
              <a:gd name="connsiteX1837" fmla="*/ 754081 w 3600448"/>
              <a:gd name="connsiteY1837" fmla="*/ 1331912 h 2152650"/>
              <a:gd name="connsiteX1838" fmla="*/ 743365 w 3600448"/>
              <a:gd name="connsiteY1838" fmla="*/ 1338262 h 2152650"/>
              <a:gd name="connsiteX1839" fmla="*/ 739793 w 3600448"/>
              <a:gd name="connsiteY1839" fmla="*/ 1331912 h 2152650"/>
              <a:gd name="connsiteX1840" fmla="*/ 624746 w 3600448"/>
              <a:gd name="connsiteY1840" fmla="*/ 1331912 h 2152650"/>
              <a:gd name="connsiteX1841" fmla="*/ 630791 w 3600448"/>
              <a:gd name="connsiteY1841" fmla="*/ 1336542 h 2152650"/>
              <a:gd name="connsiteX1842" fmla="*/ 631587 w 3600448"/>
              <a:gd name="connsiteY1842" fmla="*/ 1337461 h 2152650"/>
              <a:gd name="connsiteX1843" fmla="*/ 631372 w 3600448"/>
              <a:gd name="connsiteY1843" fmla="*/ 1337410 h 2152650"/>
              <a:gd name="connsiteX1844" fmla="*/ 624746 w 3600448"/>
              <a:gd name="connsiteY1844" fmla="*/ 1331912 h 2152650"/>
              <a:gd name="connsiteX1845" fmla="*/ 44531 w 3600448"/>
              <a:gd name="connsiteY1845" fmla="*/ 1331046 h 2152650"/>
              <a:gd name="connsiteX1846" fmla="*/ 55725 w 3600448"/>
              <a:gd name="connsiteY1846" fmla="*/ 1346055 h 2152650"/>
              <a:gd name="connsiteX1847" fmla="*/ 33342 w 3600448"/>
              <a:gd name="connsiteY1847" fmla="*/ 1338551 h 2152650"/>
              <a:gd name="connsiteX1848" fmla="*/ 44531 w 3600448"/>
              <a:gd name="connsiteY1848" fmla="*/ 1331046 h 2152650"/>
              <a:gd name="connsiteX1849" fmla="*/ 183701 w 3600448"/>
              <a:gd name="connsiteY1849" fmla="*/ 1330265 h 2152650"/>
              <a:gd name="connsiteX1850" fmla="*/ 192465 w 3600448"/>
              <a:gd name="connsiteY1850" fmla="*/ 1338897 h 2152650"/>
              <a:gd name="connsiteX1851" fmla="*/ 199747 w 3600448"/>
              <a:gd name="connsiteY1851" fmla="*/ 1335087 h 2152650"/>
              <a:gd name="connsiteX1852" fmla="*/ 210674 w 3600448"/>
              <a:gd name="connsiteY1852" fmla="*/ 1342707 h 2152650"/>
              <a:gd name="connsiteX1853" fmla="*/ 199747 w 3600448"/>
              <a:gd name="connsiteY1853" fmla="*/ 1338897 h 2152650"/>
              <a:gd name="connsiteX1854" fmla="*/ 196108 w 3600448"/>
              <a:gd name="connsiteY1854" fmla="*/ 1350327 h 2152650"/>
              <a:gd name="connsiteX1855" fmla="*/ 165377 w 3600448"/>
              <a:gd name="connsiteY1855" fmla="*/ 1338004 h 2152650"/>
              <a:gd name="connsiteX1856" fmla="*/ 162060 w 3600448"/>
              <a:gd name="connsiteY1856" fmla="*/ 1338233 h 2152650"/>
              <a:gd name="connsiteX1857" fmla="*/ 156042 w 3600448"/>
              <a:gd name="connsiteY1857" fmla="*/ 1335087 h 2152650"/>
              <a:gd name="connsiteX1858" fmla="*/ 183701 w 3600448"/>
              <a:gd name="connsiteY1858" fmla="*/ 1330265 h 2152650"/>
              <a:gd name="connsiteX1859" fmla="*/ 1836675 w 3600448"/>
              <a:gd name="connsiteY1859" fmla="*/ 1329653 h 2152650"/>
              <a:gd name="connsiteX1860" fmla="*/ 1835906 w 3600448"/>
              <a:gd name="connsiteY1860" fmla="*/ 1332443 h 2152650"/>
              <a:gd name="connsiteX1861" fmla="*/ 1837302 w 3600448"/>
              <a:gd name="connsiteY1861" fmla="*/ 1334747 h 2152650"/>
              <a:gd name="connsiteX1862" fmla="*/ 1834975 w 3600448"/>
              <a:gd name="connsiteY1862" fmla="*/ 1331983 h 2152650"/>
              <a:gd name="connsiteX1863" fmla="*/ 781068 w 3600448"/>
              <a:gd name="connsiteY1863" fmla="*/ 1327679 h 2152650"/>
              <a:gd name="connsiteX1864" fmla="*/ 795356 w 3600448"/>
              <a:gd name="connsiteY1864" fmla="*/ 1327679 h 2152650"/>
              <a:gd name="connsiteX1865" fmla="*/ 791784 w 3600448"/>
              <a:gd name="connsiteY1865" fmla="*/ 1331383 h 2152650"/>
              <a:gd name="connsiteX1866" fmla="*/ 781068 w 3600448"/>
              <a:gd name="connsiteY1866" fmla="*/ 1327679 h 2152650"/>
              <a:gd name="connsiteX1867" fmla="*/ 1837302 w 3600448"/>
              <a:gd name="connsiteY1867" fmla="*/ 1327376 h 2152650"/>
              <a:gd name="connsiteX1868" fmla="*/ 1838062 w 3600448"/>
              <a:gd name="connsiteY1868" fmla="*/ 1327752 h 2152650"/>
              <a:gd name="connsiteX1869" fmla="*/ 1836675 w 3600448"/>
              <a:gd name="connsiteY1869" fmla="*/ 1329653 h 2152650"/>
              <a:gd name="connsiteX1870" fmla="*/ 1774010 w 3600448"/>
              <a:gd name="connsiteY1870" fmla="*/ 1327376 h 2152650"/>
              <a:gd name="connsiteX1871" fmla="*/ 1762844 w 3600448"/>
              <a:gd name="connsiteY1871" fmla="*/ 1338432 h 2152650"/>
              <a:gd name="connsiteX1872" fmla="*/ 1747949 w 3600448"/>
              <a:gd name="connsiteY1872" fmla="*/ 1338432 h 2152650"/>
              <a:gd name="connsiteX1873" fmla="*/ 1774010 w 3600448"/>
              <a:gd name="connsiteY1873" fmla="*/ 1327376 h 2152650"/>
              <a:gd name="connsiteX1874" fmla="*/ 2301872 w 3600448"/>
              <a:gd name="connsiteY1874" fmla="*/ 1327150 h 2152650"/>
              <a:gd name="connsiteX1875" fmla="*/ 2324097 w 3600448"/>
              <a:gd name="connsiteY1875" fmla="*/ 1327150 h 2152650"/>
              <a:gd name="connsiteX1876" fmla="*/ 2320393 w 3600448"/>
              <a:gd name="connsiteY1876" fmla="*/ 1331119 h 2152650"/>
              <a:gd name="connsiteX1877" fmla="*/ 2301872 w 3600448"/>
              <a:gd name="connsiteY1877" fmla="*/ 1327150 h 2152650"/>
              <a:gd name="connsiteX1878" fmla="*/ 2110058 w 3600448"/>
              <a:gd name="connsiteY1878" fmla="*/ 1325404 h 2152650"/>
              <a:gd name="connsiteX1879" fmla="*/ 2120898 w 3600448"/>
              <a:gd name="connsiteY1879" fmla="*/ 1327785 h 2152650"/>
              <a:gd name="connsiteX1880" fmla="*/ 2113357 w 3600448"/>
              <a:gd name="connsiteY1880" fmla="*/ 1335405 h 2152650"/>
              <a:gd name="connsiteX1881" fmla="*/ 2111943 w 3600448"/>
              <a:gd name="connsiteY1881" fmla="*/ 1334929 h 2152650"/>
              <a:gd name="connsiteX1882" fmla="*/ 2102046 w 3600448"/>
              <a:gd name="connsiteY1882" fmla="*/ 1331595 h 2152650"/>
              <a:gd name="connsiteX1883" fmla="*/ 2102046 w 3600448"/>
              <a:gd name="connsiteY1883" fmla="*/ 1335405 h 2152650"/>
              <a:gd name="connsiteX1884" fmla="*/ 2090735 w 3600448"/>
              <a:gd name="connsiteY1884" fmla="*/ 1331595 h 2152650"/>
              <a:gd name="connsiteX1885" fmla="*/ 2110058 w 3600448"/>
              <a:gd name="connsiteY1885" fmla="*/ 1325404 h 2152650"/>
              <a:gd name="connsiteX1886" fmla="*/ 2023328 w 3600448"/>
              <a:gd name="connsiteY1886" fmla="*/ 1323975 h 2152650"/>
              <a:gd name="connsiteX1887" fmla="*/ 2060573 w 3600448"/>
              <a:gd name="connsiteY1887" fmla="*/ 1331232 h 2152650"/>
              <a:gd name="connsiteX1888" fmla="*/ 2045675 w 3600448"/>
              <a:gd name="connsiteY1888" fmla="*/ 1338489 h 2152650"/>
              <a:gd name="connsiteX1889" fmla="*/ 2053124 w 3600448"/>
              <a:gd name="connsiteY1889" fmla="*/ 1338489 h 2152650"/>
              <a:gd name="connsiteX1890" fmla="*/ 2038226 w 3600448"/>
              <a:gd name="connsiteY1890" fmla="*/ 1345747 h 2152650"/>
              <a:gd name="connsiteX1891" fmla="*/ 1993531 w 3600448"/>
              <a:gd name="connsiteY1891" fmla="*/ 1334861 h 2152650"/>
              <a:gd name="connsiteX1892" fmla="*/ 1997256 w 3600448"/>
              <a:gd name="connsiteY1892" fmla="*/ 1334861 h 2152650"/>
              <a:gd name="connsiteX1893" fmla="*/ 1963735 w 3600448"/>
              <a:gd name="connsiteY1893" fmla="*/ 1345747 h 2152650"/>
              <a:gd name="connsiteX1894" fmla="*/ 2023328 w 3600448"/>
              <a:gd name="connsiteY1894" fmla="*/ 1327604 h 2152650"/>
              <a:gd name="connsiteX1895" fmla="*/ 2023328 w 3600448"/>
              <a:gd name="connsiteY1895" fmla="*/ 1323975 h 2152650"/>
              <a:gd name="connsiteX1896" fmla="*/ 1424979 w 3600448"/>
              <a:gd name="connsiteY1896" fmla="*/ 1323975 h 2152650"/>
              <a:gd name="connsiteX1897" fmla="*/ 1428750 w 3600448"/>
              <a:gd name="connsiteY1897" fmla="*/ 1335232 h 2152650"/>
              <a:gd name="connsiteX1898" fmla="*/ 1398587 w 3600448"/>
              <a:gd name="connsiteY1898" fmla="*/ 1346489 h 2152650"/>
              <a:gd name="connsiteX1899" fmla="*/ 1402361 w 3600448"/>
              <a:gd name="connsiteY1899" fmla="*/ 1353993 h 2152650"/>
              <a:gd name="connsiteX1900" fmla="*/ 1375967 w 3600448"/>
              <a:gd name="connsiteY1900" fmla="*/ 1365250 h 2152650"/>
              <a:gd name="connsiteX1901" fmla="*/ 1372197 w 3600448"/>
              <a:gd name="connsiteY1901" fmla="*/ 1357746 h 2152650"/>
              <a:gd name="connsiteX1902" fmla="*/ 1387277 w 3600448"/>
              <a:gd name="connsiteY1902" fmla="*/ 1346489 h 2152650"/>
              <a:gd name="connsiteX1903" fmla="*/ 1372197 w 3600448"/>
              <a:gd name="connsiteY1903" fmla="*/ 1342736 h 2152650"/>
              <a:gd name="connsiteX1904" fmla="*/ 1402361 w 3600448"/>
              <a:gd name="connsiteY1904" fmla="*/ 1335232 h 2152650"/>
              <a:gd name="connsiteX1905" fmla="*/ 1394818 w 3600448"/>
              <a:gd name="connsiteY1905" fmla="*/ 1338984 h 2152650"/>
              <a:gd name="connsiteX1906" fmla="*/ 1424979 w 3600448"/>
              <a:gd name="connsiteY1906" fmla="*/ 1323975 h 2152650"/>
              <a:gd name="connsiteX1907" fmla="*/ 1409701 w 3600448"/>
              <a:gd name="connsiteY1907" fmla="*/ 1323975 h 2152650"/>
              <a:gd name="connsiteX1908" fmla="*/ 1387476 w 3600448"/>
              <a:gd name="connsiteY1908" fmla="*/ 1331119 h 2152650"/>
              <a:gd name="connsiteX1909" fmla="*/ 1409701 w 3600448"/>
              <a:gd name="connsiteY1909" fmla="*/ 1323975 h 2152650"/>
              <a:gd name="connsiteX1910" fmla="*/ 349391 w 3600448"/>
              <a:gd name="connsiteY1910" fmla="*/ 1323503 h 2152650"/>
              <a:gd name="connsiteX1911" fmla="*/ 356833 w 3600448"/>
              <a:gd name="connsiteY1911" fmla="*/ 1323503 h 2152650"/>
              <a:gd name="connsiteX1912" fmla="*/ 356833 w 3600448"/>
              <a:gd name="connsiteY1912" fmla="*/ 1338434 h 2152650"/>
              <a:gd name="connsiteX1913" fmla="*/ 330785 w 3600448"/>
              <a:gd name="connsiteY1913" fmla="*/ 1330968 h 2152650"/>
              <a:gd name="connsiteX1914" fmla="*/ 353114 w 3600448"/>
              <a:gd name="connsiteY1914" fmla="*/ 1327235 h 2152650"/>
              <a:gd name="connsiteX1915" fmla="*/ 349391 w 3600448"/>
              <a:gd name="connsiteY1915" fmla="*/ 1323503 h 2152650"/>
              <a:gd name="connsiteX1916" fmla="*/ 2286474 w 3600448"/>
              <a:gd name="connsiteY1916" fmla="*/ 1323126 h 2152650"/>
              <a:gd name="connsiteX1917" fmla="*/ 2283502 w 3600448"/>
              <a:gd name="connsiteY1917" fmla="*/ 1327149 h 2152650"/>
              <a:gd name="connsiteX1918" fmla="*/ 2279647 w 3600448"/>
              <a:gd name="connsiteY1918" fmla="*/ 1323577 h 2152650"/>
              <a:gd name="connsiteX1919" fmla="*/ 735778 w 3600448"/>
              <a:gd name="connsiteY1919" fmla="*/ 1322848 h 2152650"/>
              <a:gd name="connsiteX1920" fmla="*/ 736332 w 3600448"/>
              <a:gd name="connsiteY1920" fmla="*/ 1324504 h 2152650"/>
              <a:gd name="connsiteX1921" fmla="*/ 733600 w 3600448"/>
              <a:gd name="connsiteY1921" fmla="*/ 1323502 h 2152650"/>
              <a:gd name="connsiteX1922" fmla="*/ 1699815 w 3600448"/>
              <a:gd name="connsiteY1922" fmla="*/ 1320800 h 2152650"/>
              <a:gd name="connsiteX1923" fmla="*/ 1696045 w 3600448"/>
              <a:gd name="connsiteY1923" fmla="*/ 1328057 h 2152650"/>
              <a:gd name="connsiteX1924" fmla="*/ 1722439 w 3600448"/>
              <a:gd name="connsiteY1924" fmla="*/ 1331686 h 2152650"/>
              <a:gd name="connsiteX1925" fmla="*/ 1707354 w 3600448"/>
              <a:gd name="connsiteY1925" fmla="*/ 1338943 h 2152650"/>
              <a:gd name="connsiteX1926" fmla="*/ 1703585 w 3600448"/>
              <a:gd name="connsiteY1926" fmla="*/ 1331686 h 2152650"/>
              <a:gd name="connsiteX1927" fmla="*/ 1662113 w 3600448"/>
              <a:gd name="connsiteY1927" fmla="*/ 1346200 h 2152650"/>
              <a:gd name="connsiteX1928" fmla="*/ 1692276 w 3600448"/>
              <a:gd name="connsiteY1928" fmla="*/ 1328057 h 2152650"/>
              <a:gd name="connsiteX1929" fmla="*/ 1684736 w 3600448"/>
              <a:gd name="connsiteY1929" fmla="*/ 1328057 h 2152650"/>
              <a:gd name="connsiteX1930" fmla="*/ 1699815 w 3600448"/>
              <a:gd name="connsiteY1930" fmla="*/ 1320800 h 2152650"/>
              <a:gd name="connsiteX1931" fmla="*/ 858853 w 3600448"/>
              <a:gd name="connsiteY1931" fmla="*/ 1320800 h 2152650"/>
              <a:gd name="connsiteX1932" fmla="*/ 865996 w 3600448"/>
              <a:gd name="connsiteY1932" fmla="*/ 1323975 h 2152650"/>
              <a:gd name="connsiteX1933" fmla="*/ 858853 w 3600448"/>
              <a:gd name="connsiteY1933" fmla="*/ 1320800 h 2152650"/>
              <a:gd name="connsiteX1934" fmla="*/ 910440 w 3600448"/>
              <a:gd name="connsiteY1934" fmla="*/ 1319918 h 2152650"/>
              <a:gd name="connsiteX1935" fmla="*/ 911148 w 3600448"/>
              <a:gd name="connsiteY1935" fmla="*/ 1320800 h 2152650"/>
              <a:gd name="connsiteX1936" fmla="*/ 909754 w 3600448"/>
              <a:gd name="connsiteY1936" fmla="*/ 1321064 h 2152650"/>
              <a:gd name="connsiteX1937" fmla="*/ 910218 w 3600448"/>
              <a:gd name="connsiteY1937" fmla="*/ 1320800 h 2152650"/>
              <a:gd name="connsiteX1938" fmla="*/ 427550 w 3600448"/>
              <a:gd name="connsiteY1938" fmla="*/ 1319770 h 2152650"/>
              <a:gd name="connsiteX1939" fmla="*/ 431275 w 3600448"/>
              <a:gd name="connsiteY1939" fmla="*/ 1327235 h 2152650"/>
              <a:gd name="connsiteX1940" fmla="*/ 420107 w 3600448"/>
              <a:gd name="connsiteY1940" fmla="*/ 1323503 h 2152650"/>
              <a:gd name="connsiteX1941" fmla="*/ 405222 w 3600448"/>
              <a:gd name="connsiteY1941" fmla="*/ 1334701 h 2152650"/>
              <a:gd name="connsiteX1942" fmla="*/ 434992 w 3600448"/>
              <a:gd name="connsiteY1942" fmla="*/ 1334701 h 2152650"/>
              <a:gd name="connsiteX1943" fmla="*/ 427550 w 3600448"/>
              <a:gd name="connsiteY1943" fmla="*/ 1342166 h 2152650"/>
              <a:gd name="connsiteX1944" fmla="*/ 405222 w 3600448"/>
              <a:gd name="connsiteY1944" fmla="*/ 1368296 h 2152650"/>
              <a:gd name="connsiteX1945" fmla="*/ 356833 w 3600448"/>
              <a:gd name="connsiteY1945" fmla="*/ 1368296 h 2152650"/>
              <a:gd name="connsiteX1946" fmla="*/ 360094 w 3600448"/>
              <a:gd name="connsiteY1946" fmla="*/ 1366429 h 2152650"/>
              <a:gd name="connsiteX1947" fmla="*/ 360462 w 3600448"/>
              <a:gd name="connsiteY1947" fmla="*/ 1364937 h 2152650"/>
              <a:gd name="connsiteX1948" fmla="*/ 360556 w 3600448"/>
              <a:gd name="connsiteY1948" fmla="*/ 1364971 h 2152650"/>
              <a:gd name="connsiteX1949" fmla="*/ 394053 w 3600448"/>
              <a:gd name="connsiteY1949" fmla="*/ 1357097 h 2152650"/>
              <a:gd name="connsiteX1950" fmla="*/ 377304 w 3600448"/>
              <a:gd name="connsiteY1950" fmla="*/ 1349632 h 2152650"/>
              <a:gd name="connsiteX1951" fmla="*/ 373878 w 3600448"/>
              <a:gd name="connsiteY1951" fmla="*/ 1348821 h 2152650"/>
              <a:gd name="connsiteX1952" fmla="*/ 386611 w 3600448"/>
              <a:gd name="connsiteY1952" fmla="*/ 1344033 h 2152650"/>
              <a:gd name="connsiteX1953" fmla="*/ 401495 w 3600448"/>
              <a:gd name="connsiteY1953" fmla="*/ 1338434 h 2152650"/>
              <a:gd name="connsiteX1954" fmla="*/ 386611 w 3600448"/>
              <a:gd name="connsiteY1954" fmla="*/ 1330968 h 2152650"/>
              <a:gd name="connsiteX1955" fmla="*/ 427550 w 3600448"/>
              <a:gd name="connsiteY1955" fmla="*/ 1319770 h 2152650"/>
              <a:gd name="connsiteX1956" fmla="*/ 2052277 w 3600448"/>
              <a:gd name="connsiteY1956" fmla="*/ 1319270 h 2152650"/>
              <a:gd name="connsiteX1957" fmla="*/ 2052635 w 3600448"/>
              <a:gd name="connsiteY1957" fmla="*/ 1320800 h 2152650"/>
              <a:gd name="connsiteX1958" fmla="*/ 2048931 w 3600448"/>
              <a:gd name="connsiteY1958" fmla="*/ 1320800 h 2152650"/>
              <a:gd name="connsiteX1959" fmla="*/ 754930 w 3600448"/>
              <a:gd name="connsiteY1959" fmla="*/ 1317095 h 2152650"/>
              <a:gd name="connsiteX1960" fmla="*/ 744062 w 3600448"/>
              <a:gd name="connsiteY1960" fmla="*/ 1320684 h 2152650"/>
              <a:gd name="connsiteX1961" fmla="*/ 743754 w 3600448"/>
              <a:gd name="connsiteY1961" fmla="*/ 1320452 h 2152650"/>
              <a:gd name="connsiteX1962" fmla="*/ 695417 w 3600448"/>
              <a:gd name="connsiteY1962" fmla="*/ 1317095 h 2152650"/>
              <a:gd name="connsiteX1963" fmla="*/ 718665 w 3600448"/>
              <a:gd name="connsiteY1963" fmla="*/ 1318022 h 2152650"/>
              <a:gd name="connsiteX1964" fmla="*/ 733600 w 3600448"/>
              <a:gd name="connsiteY1964" fmla="*/ 1323502 h 2152650"/>
              <a:gd name="connsiteX1965" fmla="*/ 725639 w 3600448"/>
              <a:gd name="connsiteY1965" fmla="*/ 1325893 h 2152650"/>
              <a:gd name="connsiteX1966" fmla="*/ 699137 w 3600448"/>
              <a:gd name="connsiteY1966" fmla="*/ 1343025 h 2152650"/>
              <a:gd name="connsiteX1967" fmla="*/ 714015 w 3600448"/>
              <a:gd name="connsiteY1967" fmla="*/ 1361545 h 2152650"/>
              <a:gd name="connsiteX1968" fmla="*/ 699137 w 3600448"/>
              <a:gd name="connsiteY1968" fmla="*/ 1372658 h 2152650"/>
              <a:gd name="connsiteX1969" fmla="*/ 676820 w 3600448"/>
              <a:gd name="connsiteY1969" fmla="*/ 1368954 h 2152650"/>
              <a:gd name="connsiteX1970" fmla="*/ 717735 w 3600448"/>
              <a:gd name="connsiteY1970" fmla="*/ 1376362 h 2152650"/>
              <a:gd name="connsiteX1971" fmla="*/ 732613 w 3600448"/>
              <a:gd name="connsiteY1971" fmla="*/ 1372658 h 2152650"/>
              <a:gd name="connsiteX1972" fmla="*/ 732613 w 3600448"/>
              <a:gd name="connsiteY1972" fmla="*/ 1365249 h 2152650"/>
              <a:gd name="connsiteX1973" fmla="*/ 766089 w 3600448"/>
              <a:gd name="connsiteY1973" fmla="*/ 1357841 h 2152650"/>
              <a:gd name="connsiteX1974" fmla="*/ 766089 w 3600448"/>
              <a:gd name="connsiteY1974" fmla="*/ 1361545 h 2152650"/>
              <a:gd name="connsiteX1975" fmla="*/ 773528 w 3600448"/>
              <a:gd name="connsiteY1975" fmla="*/ 1350433 h 2152650"/>
              <a:gd name="connsiteX1976" fmla="*/ 810723 w 3600448"/>
              <a:gd name="connsiteY1976" fmla="*/ 1335616 h 2152650"/>
              <a:gd name="connsiteX1977" fmla="*/ 807004 w 3600448"/>
              <a:gd name="connsiteY1977" fmla="*/ 1331912 h 2152650"/>
              <a:gd name="connsiteX1978" fmla="*/ 844197 w 3600448"/>
              <a:gd name="connsiteY1978" fmla="*/ 1335616 h 2152650"/>
              <a:gd name="connsiteX1979" fmla="*/ 847916 w 3600448"/>
              <a:gd name="connsiteY1979" fmla="*/ 1328208 h 2152650"/>
              <a:gd name="connsiteX1980" fmla="*/ 829321 w 3600448"/>
              <a:gd name="connsiteY1980" fmla="*/ 1339320 h 2152650"/>
              <a:gd name="connsiteX1981" fmla="*/ 855355 w 3600448"/>
              <a:gd name="connsiteY1981" fmla="*/ 1343025 h 2152650"/>
              <a:gd name="connsiteX1982" fmla="*/ 862794 w 3600448"/>
              <a:gd name="connsiteY1982" fmla="*/ 1354137 h 2152650"/>
              <a:gd name="connsiteX1983" fmla="*/ 877672 w 3600448"/>
              <a:gd name="connsiteY1983" fmla="*/ 1339320 h 2152650"/>
              <a:gd name="connsiteX1984" fmla="*/ 862794 w 3600448"/>
              <a:gd name="connsiteY1984" fmla="*/ 1335616 h 2152650"/>
              <a:gd name="connsiteX1985" fmla="*/ 885111 w 3600448"/>
              <a:gd name="connsiteY1985" fmla="*/ 1320800 h 2152650"/>
              <a:gd name="connsiteX1986" fmla="*/ 902895 w 3600448"/>
              <a:gd name="connsiteY1986" fmla="*/ 1322362 h 2152650"/>
              <a:gd name="connsiteX1987" fmla="*/ 909754 w 3600448"/>
              <a:gd name="connsiteY1987" fmla="*/ 1321064 h 2152650"/>
              <a:gd name="connsiteX1988" fmla="*/ 903709 w 3600448"/>
              <a:gd name="connsiteY1988" fmla="*/ 1324504 h 2152650"/>
              <a:gd name="connsiteX1989" fmla="*/ 873953 w 3600448"/>
              <a:gd name="connsiteY1989" fmla="*/ 1331912 h 2152650"/>
              <a:gd name="connsiteX1990" fmla="*/ 903709 w 3600448"/>
              <a:gd name="connsiteY1990" fmla="*/ 1335616 h 2152650"/>
              <a:gd name="connsiteX1991" fmla="*/ 902834 w 3600448"/>
              <a:gd name="connsiteY1991" fmla="*/ 1335180 h 2152650"/>
              <a:gd name="connsiteX1992" fmla="*/ 911148 w 3600448"/>
              <a:gd name="connsiteY1992" fmla="*/ 1335616 h 2152650"/>
              <a:gd name="connsiteX1993" fmla="*/ 911148 w 3600448"/>
              <a:gd name="connsiteY1993" fmla="*/ 1328208 h 2152650"/>
              <a:gd name="connsiteX1994" fmla="*/ 933465 w 3600448"/>
              <a:gd name="connsiteY1994" fmla="*/ 1324504 h 2152650"/>
              <a:gd name="connsiteX1995" fmla="*/ 922307 w 3600448"/>
              <a:gd name="connsiteY1995" fmla="*/ 1331912 h 2152650"/>
              <a:gd name="connsiteX1996" fmla="*/ 929745 w 3600448"/>
              <a:gd name="connsiteY1996" fmla="*/ 1335616 h 2152650"/>
              <a:gd name="connsiteX1997" fmla="*/ 914867 w 3600448"/>
              <a:gd name="connsiteY1997" fmla="*/ 1343025 h 2152650"/>
              <a:gd name="connsiteX1998" fmla="*/ 918587 w 3600448"/>
              <a:gd name="connsiteY1998" fmla="*/ 1335616 h 2152650"/>
              <a:gd name="connsiteX1999" fmla="*/ 903709 w 3600448"/>
              <a:gd name="connsiteY1999" fmla="*/ 1343025 h 2152650"/>
              <a:gd name="connsiteX2000" fmla="*/ 911148 w 3600448"/>
              <a:gd name="connsiteY2000" fmla="*/ 1350433 h 2152650"/>
              <a:gd name="connsiteX2001" fmla="*/ 851636 w 3600448"/>
              <a:gd name="connsiteY2001" fmla="*/ 1361545 h 2152650"/>
              <a:gd name="connsiteX2002" fmla="*/ 855355 w 3600448"/>
              <a:gd name="connsiteY2002" fmla="*/ 1361545 h 2152650"/>
              <a:gd name="connsiteX2003" fmla="*/ 833041 w 3600448"/>
              <a:gd name="connsiteY2003" fmla="*/ 1365249 h 2152650"/>
              <a:gd name="connsiteX2004" fmla="*/ 810723 w 3600448"/>
              <a:gd name="connsiteY2004" fmla="*/ 1383770 h 2152650"/>
              <a:gd name="connsiteX2005" fmla="*/ 788406 w 3600448"/>
              <a:gd name="connsiteY2005" fmla="*/ 1383770 h 2152650"/>
              <a:gd name="connsiteX2006" fmla="*/ 780967 w 3600448"/>
              <a:gd name="connsiteY2006" fmla="*/ 1394883 h 2152650"/>
              <a:gd name="connsiteX2007" fmla="*/ 747491 w 3600448"/>
              <a:gd name="connsiteY2007" fmla="*/ 1409699 h 2152650"/>
              <a:gd name="connsiteX2008" fmla="*/ 717735 w 3600448"/>
              <a:gd name="connsiteY2008" fmla="*/ 1417108 h 2152650"/>
              <a:gd name="connsiteX2009" fmla="*/ 707506 w 3600448"/>
              <a:gd name="connsiteY2009" fmla="*/ 1422664 h 2152650"/>
              <a:gd name="connsiteX2010" fmla="*/ 692486 w 3600448"/>
              <a:gd name="connsiteY2010" fmla="*/ 1427943 h 2152650"/>
              <a:gd name="connsiteX2011" fmla="*/ 690303 w 3600448"/>
              <a:gd name="connsiteY2011" fmla="*/ 1424979 h 2152650"/>
              <a:gd name="connsiteX2012" fmla="*/ 687978 w 3600448"/>
              <a:gd name="connsiteY2012" fmla="*/ 1420812 h 2152650"/>
              <a:gd name="connsiteX2013" fmla="*/ 669381 w 3600448"/>
              <a:gd name="connsiteY2013" fmla="*/ 1431924 h 2152650"/>
              <a:gd name="connsiteX2014" fmla="*/ 676820 w 3600448"/>
              <a:gd name="connsiteY2014" fmla="*/ 1417108 h 2152650"/>
              <a:gd name="connsiteX2015" fmla="*/ 650783 w 3600448"/>
              <a:gd name="connsiteY2015" fmla="*/ 1409699 h 2152650"/>
              <a:gd name="connsiteX2016" fmla="*/ 661942 w 3600448"/>
              <a:gd name="connsiteY2016" fmla="*/ 1394883 h 2152650"/>
              <a:gd name="connsiteX2017" fmla="*/ 643344 w 3600448"/>
              <a:gd name="connsiteY2017" fmla="*/ 1391179 h 2152650"/>
              <a:gd name="connsiteX2018" fmla="*/ 647064 w 3600448"/>
              <a:gd name="connsiteY2018" fmla="*/ 1402291 h 2152650"/>
              <a:gd name="connsiteX2019" fmla="*/ 621027 w 3600448"/>
              <a:gd name="connsiteY2019" fmla="*/ 1398587 h 2152650"/>
              <a:gd name="connsiteX2020" fmla="*/ 635905 w 3600448"/>
              <a:gd name="connsiteY2020" fmla="*/ 1402291 h 2152650"/>
              <a:gd name="connsiteX2021" fmla="*/ 639625 w 3600448"/>
              <a:gd name="connsiteY2021" fmla="*/ 1409699 h 2152650"/>
              <a:gd name="connsiteX2022" fmla="*/ 613588 w 3600448"/>
              <a:gd name="connsiteY2022" fmla="*/ 1413404 h 2152650"/>
              <a:gd name="connsiteX2023" fmla="*/ 624746 w 3600448"/>
              <a:gd name="connsiteY2023" fmla="*/ 1420812 h 2152650"/>
              <a:gd name="connsiteX2024" fmla="*/ 621027 w 3600448"/>
              <a:gd name="connsiteY2024" fmla="*/ 1428220 h 2152650"/>
              <a:gd name="connsiteX2025" fmla="*/ 632186 w 3600448"/>
              <a:gd name="connsiteY2025" fmla="*/ 1431924 h 2152650"/>
              <a:gd name="connsiteX2026" fmla="*/ 602429 w 3600448"/>
              <a:gd name="connsiteY2026" fmla="*/ 1457853 h 2152650"/>
              <a:gd name="connsiteX2027" fmla="*/ 632186 w 3600448"/>
              <a:gd name="connsiteY2027" fmla="*/ 1454149 h 2152650"/>
              <a:gd name="connsiteX2028" fmla="*/ 621027 w 3600448"/>
              <a:gd name="connsiteY2028" fmla="*/ 1461558 h 2152650"/>
              <a:gd name="connsiteX2029" fmla="*/ 635905 w 3600448"/>
              <a:gd name="connsiteY2029" fmla="*/ 1461558 h 2152650"/>
              <a:gd name="connsiteX2030" fmla="*/ 633115 w 3600448"/>
              <a:gd name="connsiteY2030" fmla="*/ 1467114 h 2152650"/>
              <a:gd name="connsiteX2031" fmla="*/ 631814 w 3600448"/>
              <a:gd name="connsiteY2031" fmla="*/ 1468595 h 2152650"/>
              <a:gd name="connsiteX2032" fmla="*/ 628466 w 3600448"/>
              <a:gd name="connsiteY2032" fmla="*/ 1465262 h 2152650"/>
              <a:gd name="connsiteX2033" fmla="*/ 613588 w 3600448"/>
              <a:gd name="connsiteY2033" fmla="*/ 1468966 h 2152650"/>
              <a:gd name="connsiteX2034" fmla="*/ 617307 w 3600448"/>
              <a:gd name="connsiteY2034" fmla="*/ 1461558 h 2152650"/>
              <a:gd name="connsiteX2035" fmla="*/ 557795 w 3600448"/>
              <a:gd name="connsiteY2035" fmla="*/ 1487487 h 2152650"/>
              <a:gd name="connsiteX2036" fmla="*/ 542913 w 3600448"/>
              <a:gd name="connsiteY2036" fmla="*/ 1483783 h 2152650"/>
              <a:gd name="connsiteX2037" fmla="*/ 542913 w 3600448"/>
              <a:gd name="connsiteY2037" fmla="*/ 1487487 h 2152650"/>
              <a:gd name="connsiteX2038" fmla="*/ 528037 w 3600448"/>
              <a:gd name="connsiteY2038" fmla="*/ 1476374 h 2152650"/>
              <a:gd name="connsiteX2039" fmla="*/ 502002 w 3600448"/>
              <a:gd name="connsiteY2039" fmla="*/ 1483783 h 2152650"/>
              <a:gd name="connsiteX2040" fmla="*/ 505718 w 3600448"/>
              <a:gd name="connsiteY2040" fmla="*/ 1491191 h 2152650"/>
              <a:gd name="connsiteX2041" fmla="*/ 475964 w 3600448"/>
              <a:gd name="connsiteY2041" fmla="*/ 1494895 h 2152650"/>
              <a:gd name="connsiteX2042" fmla="*/ 483403 w 3600448"/>
              <a:gd name="connsiteY2042" fmla="*/ 1494895 h 2152650"/>
              <a:gd name="connsiteX2043" fmla="*/ 420168 w 3600448"/>
              <a:gd name="connsiteY2043" fmla="*/ 1502303 h 2152650"/>
              <a:gd name="connsiteX2044" fmla="*/ 412730 w 3600448"/>
              <a:gd name="connsiteY2044" fmla="*/ 1494895 h 2152650"/>
              <a:gd name="connsiteX2045" fmla="*/ 401573 w 3600448"/>
              <a:gd name="connsiteY2045" fmla="*/ 1498599 h 2152650"/>
              <a:gd name="connsiteX2046" fmla="*/ 409011 w 3600448"/>
              <a:gd name="connsiteY2046" fmla="*/ 1506008 h 2152650"/>
              <a:gd name="connsiteX2047" fmla="*/ 356938 w 3600448"/>
              <a:gd name="connsiteY2047" fmla="*/ 1509712 h 2152650"/>
              <a:gd name="connsiteX2048" fmla="*/ 360655 w 3600448"/>
              <a:gd name="connsiteY2048" fmla="*/ 1506008 h 2152650"/>
              <a:gd name="connsiteX2049" fmla="*/ 334620 w 3600448"/>
              <a:gd name="connsiteY2049" fmla="*/ 1498599 h 2152650"/>
              <a:gd name="connsiteX2050" fmla="*/ 334620 w 3600448"/>
              <a:gd name="connsiteY2050" fmla="*/ 1506008 h 2152650"/>
              <a:gd name="connsiteX2051" fmla="*/ 345777 w 3600448"/>
              <a:gd name="connsiteY2051" fmla="*/ 1506008 h 2152650"/>
              <a:gd name="connsiteX2052" fmla="*/ 342060 w 3600448"/>
              <a:gd name="connsiteY2052" fmla="*/ 1513416 h 2152650"/>
              <a:gd name="connsiteX2053" fmla="*/ 319742 w 3600448"/>
              <a:gd name="connsiteY2053" fmla="*/ 1509712 h 2152650"/>
              <a:gd name="connsiteX2054" fmla="*/ 319742 w 3600448"/>
              <a:gd name="connsiteY2054" fmla="*/ 1513416 h 2152650"/>
              <a:gd name="connsiteX2055" fmla="*/ 293691 w 3600448"/>
              <a:gd name="connsiteY2055" fmla="*/ 1509712 h 2152650"/>
              <a:gd name="connsiteX2056" fmla="*/ 330898 w 3600448"/>
              <a:gd name="connsiteY2056" fmla="*/ 1491191 h 2152650"/>
              <a:gd name="connsiteX2057" fmla="*/ 316023 w 3600448"/>
              <a:gd name="connsiteY2057" fmla="*/ 1487487 h 2152650"/>
              <a:gd name="connsiteX2058" fmla="*/ 316023 w 3600448"/>
              <a:gd name="connsiteY2058" fmla="*/ 1480078 h 2152650"/>
              <a:gd name="connsiteX2059" fmla="*/ 334620 w 3600448"/>
              <a:gd name="connsiteY2059" fmla="*/ 1483783 h 2152650"/>
              <a:gd name="connsiteX2060" fmla="*/ 330898 w 3600448"/>
              <a:gd name="connsiteY2060" fmla="*/ 1476374 h 2152650"/>
              <a:gd name="connsiteX2061" fmla="*/ 353216 w 3600448"/>
              <a:gd name="connsiteY2061" fmla="*/ 1472670 h 2152650"/>
              <a:gd name="connsiteX2062" fmla="*/ 401573 w 3600448"/>
              <a:gd name="connsiteY2062" fmla="*/ 1472670 h 2152650"/>
              <a:gd name="connsiteX2063" fmla="*/ 390414 w 3600448"/>
              <a:gd name="connsiteY2063" fmla="*/ 1472670 h 2152650"/>
              <a:gd name="connsiteX2064" fmla="*/ 416451 w 3600448"/>
              <a:gd name="connsiteY2064" fmla="*/ 1457853 h 2152650"/>
              <a:gd name="connsiteX2065" fmla="*/ 435048 w 3600448"/>
              <a:gd name="connsiteY2065" fmla="*/ 1468966 h 2152650"/>
              <a:gd name="connsiteX2066" fmla="*/ 442489 w 3600448"/>
              <a:gd name="connsiteY2066" fmla="*/ 1461558 h 2152650"/>
              <a:gd name="connsiteX2067" fmla="*/ 438766 w 3600448"/>
              <a:gd name="connsiteY2067" fmla="*/ 1457853 h 2152650"/>
              <a:gd name="connsiteX2068" fmla="*/ 442489 w 3600448"/>
              <a:gd name="connsiteY2068" fmla="*/ 1428220 h 2152650"/>
              <a:gd name="connsiteX2069" fmla="*/ 431794 w 3600448"/>
              <a:gd name="connsiteY2069" fmla="*/ 1434702 h 2152650"/>
              <a:gd name="connsiteX2070" fmla="*/ 430579 w 3600448"/>
              <a:gd name="connsiteY2070" fmla="*/ 1436181 h 2152650"/>
              <a:gd name="connsiteX2071" fmla="*/ 436465 w 3600448"/>
              <a:gd name="connsiteY2071" fmla="*/ 1437878 h 2152650"/>
              <a:gd name="connsiteX2072" fmla="*/ 446104 w 3600448"/>
              <a:gd name="connsiteY2072" fmla="*/ 1435100 h 2152650"/>
              <a:gd name="connsiteX2073" fmla="*/ 438392 w 3600448"/>
              <a:gd name="connsiteY2073" fmla="*/ 1446212 h 2152650"/>
              <a:gd name="connsiteX2074" fmla="*/ 430683 w 3600448"/>
              <a:gd name="connsiteY2074" fmla="*/ 1442508 h 2152650"/>
              <a:gd name="connsiteX2075" fmla="*/ 427310 w 3600448"/>
              <a:gd name="connsiteY2075" fmla="*/ 1438804 h 2152650"/>
              <a:gd name="connsiteX2076" fmla="*/ 427041 w 3600448"/>
              <a:gd name="connsiteY2076" fmla="*/ 1436752 h 2152650"/>
              <a:gd name="connsiteX2077" fmla="*/ 423890 w 3600448"/>
              <a:gd name="connsiteY2077" fmla="*/ 1435628 h 2152650"/>
              <a:gd name="connsiteX2078" fmla="*/ 427608 w 3600448"/>
              <a:gd name="connsiteY2078" fmla="*/ 1428220 h 2152650"/>
              <a:gd name="connsiteX2079" fmla="*/ 371813 w 3600448"/>
              <a:gd name="connsiteY2079" fmla="*/ 1435628 h 2152650"/>
              <a:gd name="connsiteX2080" fmla="*/ 375536 w 3600448"/>
              <a:gd name="connsiteY2080" fmla="*/ 1435628 h 2152650"/>
              <a:gd name="connsiteX2081" fmla="*/ 364376 w 3600448"/>
              <a:gd name="connsiteY2081" fmla="*/ 1431924 h 2152650"/>
              <a:gd name="connsiteX2082" fmla="*/ 379253 w 3600448"/>
              <a:gd name="connsiteY2082" fmla="*/ 1420812 h 2152650"/>
              <a:gd name="connsiteX2083" fmla="*/ 368098 w 3600448"/>
              <a:gd name="connsiteY2083" fmla="*/ 1413404 h 2152650"/>
              <a:gd name="connsiteX2084" fmla="*/ 360655 w 3600448"/>
              <a:gd name="connsiteY2084" fmla="*/ 1417108 h 2152650"/>
              <a:gd name="connsiteX2085" fmla="*/ 371813 w 3600448"/>
              <a:gd name="connsiteY2085" fmla="*/ 1409699 h 2152650"/>
              <a:gd name="connsiteX2086" fmla="*/ 375536 w 3600448"/>
              <a:gd name="connsiteY2086" fmla="*/ 1413404 h 2152650"/>
              <a:gd name="connsiteX2087" fmla="*/ 386692 w 3600448"/>
              <a:gd name="connsiteY2087" fmla="*/ 1420812 h 2152650"/>
              <a:gd name="connsiteX2088" fmla="*/ 386692 w 3600448"/>
              <a:gd name="connsiteY2088" fmla="*/ 1413404 h 2152650"/>
              <a:gd name="connsiteX2089" fmla="*/ 390414 w 3600448"/>
              <a:gd name="connsiteY2089" fmla="*/ 1417108 h 2152650"/>
              <a:gd name="connsiteX2090" fmla="*/ 401573 w 3600448"/>
              <a:gd name="connsiteY2090" fmla="*/ 1409699 h 2152650"/>
              <a:gd name="connsiteX2091" fmla="*/ 397851 w 3600448"/>
              <a:gd name="connsiteY2091" fmla="*/ 1417108 h 2152650"/>
              <a:gd name="connsiteX2092" fmla="*/ 420168 w 3600448"/>
              <a:gd name="connsiteY2092" fmla="*/ 1413404 h 2152650"/>
              <a:gd name="connsiteX2093" fmla="*/ 416451 w 3600448"/>
              <a:gd name="connsiteY2093" fmla="*/ 1409699 h 2152650"/>
              <a:gd name="connsiteX2094" fmla="*/ 457364 w 3600448"/>
              <a:gd name="connsiteY2094" fmla="*/ 1413404 h 2152650"/>
              <a:gd name="connsiteX2095" fmla="*/ 464803 w 3600448"/>
              <a:gd name="connsiteY2095" fmla="*/ 1405995 h 2152650"/>
              <a:gd name="connsiteX2096" fmla="*/ 464803 w 3600448"/>
              <a:gd name="connsiteY2096" fmla="*/ 1413404 h 2152650"/>
              <a:gd name="connsiteX2097" fmla="*/ 475964 w 3600448"/>
              <a:gd name="connsiteY2097" fmla="*/ 1409699 h 2152650"/>
              <a:gd name="connsiteX2098" fmla="*/ 472242 w 3600448"/>
              <a:gd name="connsiteY2098" fmla="*/ 1402291 h 2152650"/>
              <a:gd name="connsiteX2099" fmla="*/ 483403 w 3600448"/>
              <a:gd name="connsiteY2099" fmla="*/ 1409699 h 2152650"/>
              <a:gd name="connsiteX2100" fmla="*/ 498280 w 3600448"/>
              <a:gd name="connsiteY2100" fmla="*/ 1409699 h 2152650"/>
              <a:gd name="connsiteX2101" fmla="*/ 498280 w 3600448"/>
              <a:gd name="connsiteY2101" fmla="*/ 1413404 h 2152650"/>
              <a:gd name="connsiteX2102" fmla="*/ 509440 w 3600448"/>
              <a:gd name="connsiteY2102" fmla="*/ 1398587 h 2152650"/>
              <a:gd name="connsiteX2103" fmla="*/ 528037 w 3600448"/>
              <a:gd name="connsiteY2103" fmla="*/ 1402291 h 2152650"/>
              <a:gd name="connsiteX2104" fmla="*/ 524316 w 3600448"/>
              <a:gd name="connsiteY2104" fmla="*/ 1398587 h 2152650"/>
              <a:gd name="connsiteX2105" fmla="*/ 539193 w 3600448"/>
              <a:gd name="connsiteY2105" fmla="*/ 1394883 h 2152650"/>
              <a:gd name="connsiteX2106" fmla="*/ 528037 w 3600448"/>
              <a:gd name="connsiteY2106" fmla="*/ 1391179 h 2152650"/>
              <a:gd name="connsiteX2107" fmla="*/ 535474 w 3600448"/>
              <a:gd name="connsiteY2107" fmla="*/ 1380066 h 2152650"/>
              <a:gd name="connsiteX2108" fmla="*/ 580112 w 3600448"/>
              <a:gd name="connsiteY2108" fmla="*/ 1387474 h 2152650"/>
              <a:gd name="connsiteX2109" fmla="*/ 572673 w 3600448"/>
              <a:gd name="connsiteY2109" fmla="*/ 1380066 h 2152650"/>
              <a:gd name="connsiteX2110" fmla="*/ 583831 w 3600448"/>
              <a:gd name="connsiteY2110" fmla="*/ 1383770 h 2152650"/>
              <a:gd name="connsiteX2111" fmla="*/ 576393 w 3600448"/>
              <a:gd name="connsiteY2111" fmla="*/ 1376362 h 2152650"/>
              <a:gd name="connsiteX2112" fmla="*/ 606149 w 3600448"/>
              <a:gd name="connsiteY2112" fmla="*/ 1376362 h 2152650"/>
              <a:gd name="connsiteX2113" fmla="*/ 583831 w 3600448"/>
              <a:gd name="connsiteY2113" fmla="*/ 1357841 h 2152650"/>
              <a:gd name="connsiteX2114" fmla="*/ 582550 w 3600448"/>
              <a:gd name="connsiteY2114" fmla="*/ 1358430 h 2152650"/>
              <a:gd name="connsiteX2115" fmla="*/ 583831 w 3600448"/>
              <a:gd name="connsiteY2115" fmla="*/ 1354137 h 2152650"/>
              <a:gd name="connsiteX2116" fmla="*/ 591270 w 3600448"/>
              <a:gd name="connsiteY2116" fmla="*/ 1361545 h 2152650"/>
              <a:gd name="connsiteX2117" fmla="*/ 621027 w 3600448"/>
              <a:gd name="connsiteY2117" fmla="*/ 1354137 h 2152650"/>
              <a:gd name="connsiteX2118" fmla="*/ 621027 w 3600448"/>
              <a:gd name="connsiteY2118" fmla="*/ 1350433 h 2152650"/>
              <a:gd name="connsiteX2119" fmla="*/ 639625 w 3600448"/>
              <a:gd name="connsiteY2119" fmla="*/ 1346729 h 2152650"/>
              <a:gd name="connsiteX2120" fmla="*/ 631587 w 3600448"/>
              <a:gd name="connsiteY2120" fmla="*/ 1337461 h 2152650"/>
              <a:gd name="connsiteX2121" fmla="*/ 641484 w 3600448"/>
              <a:gd name="connsiteY2121" fmla="*/ 1339783 h 2152650"/>
              <a:gd name="connsiteX2122" fmla="*/ 647064 w 3600448"/>
              <a:gd name="connsiteY2122" fmla="*/ 1350433 h 2152650"/>
              <a:gd name="connsiteX2123" fmla="*/ 658222 w 3600448"/>
              <a:gd name="connsiteY2123" fmla="*/ 1350433 h 2152650"/>
              <a:gd name="connsiteX2124" fmla="*/ 658222 w 3600448"/>
              <a:gd name="connsiteY2124" fmla="*/ 1339320 h 2152650"/>
              <a:gd name="connsiteX2125" fmla="*/ 710296 w 3600448"/>
              <a:gd name="connsiteY2125" fmla="*/ 1328208 h 2152650"/>
              <a:gd name="connsiteX2126" fmla="*/ 695417 w 3600448"/>
              <a:gd name="connsiteY2126" fmla="*/ 1317095 h 2152650"/>
              <a:gd name="connsiteX2127" fmla="*/ 2074860 w 3600448"/>
              <a:gd name="connsiteY2127" fmla="*/ 1316037 h 2152650"/>
              <a:gd name="connsiteX2128" fmla="*/ 2060572 w 3600448"/>
              <a:gd name="connsiteY2128" fmla="*/ 1323445 h 2152650"/>
              <a:gd name="connsiteX2129" fmla="*/ 2074860 w 3600448"/>
              <a:gd name="connsiteY2129" fmla="*/ 1316037 h 2152650"/>
              <a:gd name="connsiteX2130" fmla="*/ 1040778 w 3600448"/>
              <a:gd name="connsiteY2130" fmla="*/ 1316037 h 2152650"/>
              <a:gd name="connsiteX2131" fmla="*/ 1029348 w 3600448"/>
              <a:gd name="connsiteY2131" fmla="*/ 1327150 h 2152650"/>
              <a:gd name="connsiteX2132" fmla="*/ 1040778 w 3600448"/>
              <a:gd name="connsiteY2132" fmla="*/ 1316037 h 2152650"/>
              <a:gd name="connsiteX2133" fmla="*/ 89299 w 3600448"/>
              <a:gd name="connsiteY2133" fmla="*/ 1316037 h 2152650"/>
              <a:gd name="connsiteX2134" fmla="*/ 96763 w 3600448"/>
              <a:gd name="connsiteY2134" fmla="*/ 1327294 h 2152650"/>
              <a:gd name="connsiteX2135" fmla="*/ 74380 w 3600448"/>
              <a:gd name="connsiteY2135" fmla="*/ 1338551 h 2152650"/>
              <a:gd name="connsiteX2136" fmla="*/ 85569 w 3600448"/>
              <a:gd name="connsiteY2136" fmla="*/ 1349808 h 2152650"/>
              <a:gd name="connsiteX2137" fmla="*/ 85569 w 3600448"/>
              <a:gd name="connsiteY2137" fmla="*/ 1348870 h 2152650"/>
              <a:gd name="connsiteX2138" fmla="*/ 85569 w 3600448"/>
              <a:gd name="connsiteY2138" fmla="*/ 1346055 h 2152650"/>
              <a:gd name="connsiteX2139" fmla="*/ 89299 w 3600448"/>
              <a:gd name="connsiteY2139" fmla="*/ 1353560 h 2152650"/>
              <a:gd name="connsiteX2140" fmla="*/ 70647 w 3600448"/>
              <a:gd name="connsiteY2140" fmla="*/ 1357312 h 2152650"/>
              <a:gd name="connsiteX2141" fmla="*/ 78109 w 3600448"/>
              <a:gd name="connsiteY2141" fmla="*/ 1346055 h 2152650"/>
              <a:gd name="connsiteX2142" fmla="*/ 66916 w 3600448"/>
              <a:gd name="connsiteY2142" fmla="*/ 1349808 h 2152650"/>
              <a:gd name="connsiteX2143" fmla="*/ 59454 w 3600448"/>
              <a:gd name="connsiteY2143" fmla="*/ 1342303 h 2152650"/>
              <a:gd name="connsiteX2144" fmla="*/ 66916 w 3600448"/>
              <a:gd name="connsiteY2144" fmla="*/ 1342303 h 2152650"/>
              <a:gd name="connsiteX2145" fmla="*/ 66916 w 3600448"/>
              <a:gd name="connsiteY2145" fmla="*/ 1331046 h 2152650"/>
              <a:gd name="connsiteX2146" fmla="*/ 51994 w 3600448"/>
              <a:gd name="connsiteY2146" fmla="*/ 1334798 h 2152650"/>
              <a:gd name="connsiteX2147" fmla="*/ 51994 w 3600448"/>
              <a:gd name="connsiteY2147" fmla="*/ 1327294 h 2152650"/>
              <a:gd name="connsiteX2148" fmla="*/ 44531 w 3600448"/>
              <a:gd name="connsiteY2148" fmla="*/ 1331046 h 2152650"/>
              <a:gd name="connsiteX2149" fmla="*/ 40803 w 3600448"/>
              <a:gd name="connsiteY2149" fmla="*/ 1327294 h 2152650"/>
              <a:gd name="connsiteX2150" fmla="*/ 70647 w 3600448"/>
              <a:gd name="connsiteY2150" fmla="*/ 1319789 h 2152650"/>
              <a:gd name="connsiteX2151" fmla="*/ 85569 w 3600448"/>
              <a:gd name="connsiteY2151" fmla="*/ 1323542 h 2152650"/>
              <a:gd name="connsiteX2152" fmla="*/ 89299 w 3600448"/>
              <a:gd name="connsiteY2152" fmla="*/ 1316037 h 2152650"/>
              <a:gd name="connsiteX2153" fmla="*/ 728893 w 3600448"/>
              <a:gd name="connsiteY2153" fmla="*/ 1313391 h 2152650"/>
              <a:gd name="connsiteX2154" fmla="*/ 740517 w 3600448"/>
              <a:gd name="connsiteY2154" fmla="*/ 1318021 h 2152650"/>
              <a:gd name="connsiteX2155" fmla="*/ 743754 w 3600448"/>
              <a:gd name="connsiteY2155" fmla="*/ 1320452 h 2152650"/>
              <a:gd name="connsiteX2156" fmla="*/ 735778 w 3600448"/>
              <a:gd name="connsiteY2156" fmla="*/ 1322848 h 2152650"/>
              <a:gd name="connsiteX2157" fmla="*/ 734008 w 3600448"/>
              <a:gd name="connsiteY2157" fmla="*/ 1317559 h 2152650"/>
              <a:gd name="connsiteX2158" fmla="*/ 728893 w 3600448"/>
              <a:gd name="connsiteY2158" fmla="*/ 1313391 h 2152650"/>
              <a:gd name="connsiteX2159" fmla="*/ 832926 w 3600448"/>
              <a:gd name="connsiteY2159" fmla="*/ 1313180 h 2152650"/>
              <a:gd name="connsiteX2160" fmla="*/ 832926 w 3600448"/>
              <a:gd name="connsiteY2160" fmla="*/ 1320164 h 2152650"/>
              <a:gd name="connsiteX2161" fmla="*/ 821814 w 3600448"/>
              <a:gd name="connsiteY2161" fmla="*/ 1320164 h 2152650"/>
              <a:gd name="connsiteX2162" fmla="*/ 825518 w 3600448"/>
              <a:gd name="connsiteY2162" fmla="*/ 1327149 h 2152650"/>
              <a:gd name="connsiteX2163" fmla="*/ 814405 w 3600448"/>
              <a:gd name="connsiteY2163" fmla="*/ 1323657 h 2152650"/>
              <a:gd name="connsiteX2164" fmla="*/ 832926 w 3600448"/>
              <a:gd name="connsiteY2164" fmla="*/ 1313180 h 2152650"/>
              <a:gd name="connsiteX2165" fmla="*/ 906034 w 3600448"/>
              <a:gd name="connsiteY2165" fmla="*/ 1312928 h 2152650"/>
              <a:gd name="connsiteX2166" fmla="*/ 911148 w 3600448"/>
              <a:gd name="connsiteY2166" fmla="*/ 1317095 h 2152650"/>
              <a:gd name="connsiteX2167" fmla="*/ 910440 w 3600448"/>
              <a:gd name="connsiteY2167" fmla="*/ 1319918 h 2152650"/>
              <a:gd name="connsiteX2168" fmla="*/ 907428 w 3600448"/>
              <a:gd name="connsiteY2168" fmla="*/ 1316169 h 2152650"/>
              <a:gd name="connsiteX2169" fmla="*/ 903709 w 3600448"/>
              <a:gd name="connsiteY2169" fmla="*/ 1317095 h 2152650"/>
              <a:gd name="connsiteX2170" fmla="*/ 906034 w 3600448"/>
              <a:gd name="connsiteY2170" fmla="*/ 1312928 h 2152650"/>
              <a:gd name="connsiteX2171" fmla="*/ 2287358 w 3600448"/>
              <a:gd name="connsiteY2171" fmla="*/ 1312862 h 2152650"/>
              <a:gd name="connsiteX2172" fmla="*/ 2306635 w 3600448"/>
              <a:gd name="connsiteY2172" fmla="*/ 1316434 h 2152650"/>
              <a:gd name="connsiteX2173" fmla="*/ 2293141 w 3600448"/>
              <a:gd name="connsiteY2173" fmla="*/ 1322684 h 2152650"/>
              <a:gd name="connsiteX2174" fmla="*/ 2286474 w 3600448"/>
              <a:gd name="connsiteY2174" fmla="*/ 1323126 h 2152650"/>
              <a:gd name="connsiteX2175" fmla="*/ 2289768 w 3600448"/>
              <a:gd name="connsiteY2175" fmla="*/ 1318666 h 2152650"/>
              <a:gd name="connsiteX2176" fmla="*/ 2287358 w 3600448"/>
              <a:gd name="connsiteY2176" fmla="*/ 1312862 h 2152650"/>
              <a:gd name="connsiteX2177" fmla="*/ 145022 w 3600448"/>
              <a:gd name="connsiteY2177" fmla="*/ 1311572 h 2152650"/>
              <a:gd name="connsiteX2178" fmla="*/ 143968 w 3600448"/>
              <a:gd name="connsiteY2178" fmla="*/ 1312068 h 2152650"/>
              <a:gd name="connsiteX2179" fmla="*/ 144466 w 3600448"/>
              <a:gd name="connsiteY2179" fmla="*/ 1316037 h 2152650"/>
              <a:gd name="connsiteX2180" fmla="*/ 136529 w 3600448"/>
              <a:gd name="connsiteY2180" fmla="*/ 1316037 h 2152650"/>
              <a:gd name="connsiteX2181" fmla="*/ 140498 w 3600448"/>
              <a:gd name="connsiteY2181" fmla="*/ 1312862 h 2152650"/>
              <a:gd name="connsiteX2182" fmla="*/ 145022 w 3600448"/>
              <a:gd name="connsiteY2182" fmla="*/ 1311572 h 2152650"/>
              <a:gd name="connsiteX2183" fmla="*/ 1271767 w 3600448"/>
              <a:gd name="connsiteY2183" fmla="*/ 1310363 h 2152650"/>
              <a:gd name="connsiteX2184" fmla="*/ 1282456 w 3600448"/>
              <a:gd name="connsiteY2184" fmla="*/ 1312409 h 2152650"/>
              <a:gd name="connsiteX2185" fmla="*/ 1271302 w 3600448"/>
              <a:gd name="connsiteY2185" fmla="*/ 1319893 h 2152650"/>
              <a:gd name="connsiteX2186" fmla="*/ 1275020 w 3600448"/>
              <a:gd name="connsiteY2186" fmla="*/ 1319893 h 2152650"/>
              <a:gd name="connsiteX2187" fmla="*/ 1230404 w 3600448"/>
              <a:gd name="connsiteY2187" fmla="*/ 1331119 h 2152650"/>
              <a:gd name="connsiteX2188" fmla="*/ 1230404 w 3600448"/>
              <a:gd name="connsiteY2188" fmla="*/ 1338603 h 2152650"/>
              <a:gd name="connsiteX2189" fmla="*/ 1211814 w 3600448"/>
              <a:gd name="connsiteY2189" fmla="*/ 1338603 h 2152650"/>
              <a:gd name="connsiteX2190" fmla="*/ 1215531 w 3600448"/>
              <a:gd name="connsiteY2190" fmla="*/ 1342345 h 2152650"/>
              <a:gd name="connsiteX2191" fmla="*/ 1204378 w 3600448"/>
              <a:gd name="connsiteY2191" fmla="*/ 1342345 h 2152650"/>
              <a:gd name="connsiteX2192" fmla="*/ 1215531 w 3600448"/>
              <a:gd name="connsiteY2192" fmla="*/ 1349829 h 2152650"/>
              <a:gd name="connsiteX2193" fmla="*/ 1196941 w 3600448"/>
              <a:gd name="connsiteY2193" fmla="*/ 1368539 h 2152650"/>
              <a:gd name="connsiteX2194" fmla="*/ 1211814 w 3600448"/>
              <a:gd name="connsiteY2194" fmla="*/ 1372281 h 2152650"/>
              <a:gd name="connsiteX2195" fmla="*/ 1200660 w 3600448"/>
              <a:gd name="connsiteY2195" fmla="*/ 1387249 h 2152650"/>
              <a:gd name="connsiteX2196" fmla="*/ 1222968 w 3600448"/>
              <a:gd name="connsiteY2196" fmla="*/ 1398475 h 2152650"/>
              <a:gd name="connsiteX2197" fmla="*/ 1286174 w 3600448"/>
              <a:gd name="connsiteY2197" fmla="*/ 1368539 h 2152650"/>
              <a:gd name="connsiteX2198" fmla="*/ 1289891 w 3600448"/>
              <a:gd name="connsiteY2198" fmla="*/ 1361055 h 2152650"/>
              <a:gd name="connsiteX2199" fmla="*/ 1293609 w 3600448"/>
              <a:gd name="connsiteY2199" fmla="*/ 1368539 h 2152650"/>
              <a:gd name="connsiteX2200" fmla="*/ 1345659 w 3600448"/>
              <a:gd name="connsiteY2200" fmla="*/ 1368539 h 2152650"/>
              <a:gd name="connsiteX2201" fmla="*/ 1330790 w 3600448"/>
              <a:gd name="connsiteY2201" fmla="*/ 1376023 h 2152650"/>
              <a:gd name="connsiteX2202" fmla="*/ 1327072 w 3600448"/>
              <a:gd name="connsiteY2202" fmla="*/ 1387249 h 2152650"/>
              <a:gd name="connsiteX2203" fmla="*/ 1341944 w 3600448"/>
              <a:gd name="connsiteY2203" fmla="*/ 1383507 h 2152650"/>
              <a:gd name="connsiteX2204" fmla="*/ 1341944 w 3600448"/>
              <a:gd name="connsiteY2204" fmla="*/ 1390991 h 2152650"/>
              <a:gd name="connsiteX2205" fmla="*/ 1319636 w 3600448"/>
              <a:gd name="connsiteY2205" fmla="*/ 1387249 h 2152650"/>
              <a:gd name="connsiteX2206" fmla="*/ 1327072 w 3600448"/>
              <a:gd name="connsiteY2206" fmla="*/ 1398475 h 2152650"/>
              <a:gd name="connsiteX2207" fmla="*/ 1312200 w 3600448"/>
              <a:gd name="connsiteY2207" fmla="*/ 1398475 h 2152650"/>
              <a:gd name="connsiteX2208" fmla="*/ 1282456 w 3600448"/>
              <a:gd name="connsiteY2208" fmla="*/ 1413442 h 2152650"/>
              <a:gd name="connsiteX2209" fmla="*/ 1271302 w 3600448"/>
              <a:gd name="connsiteY2209" fmla="*/ 1413442 h 2152650"/>
              <a:gd name="connsiteX2210" fmla="*/ 1267584 w 3600448"/>
              <a:gd name="connsiteY2210" fmla="*/ 1420926 h 2152650"/>
              <a:gd name="connsiteX2211" fmla="*/ 1245276 w 3600448"/>
              <a:gd name="connsiteY2211" fmla="*/ 1417184 h 2152650"/>
              <a:gd name="connsiteX2212" fmla="*/ 1260148 w 3600448"/>
              <a:gd name="connsiteY2212" fmla="*/ 1417184 h 2152650"/>
              <a:gd name="connsiteX2213" fmla="*/ 1226686 w 3600448"/>
              <a:gd name="connsiteY2213" fmla="*/ 1420926 h 2152650"/>
              <a:gd name="connsiteX2214" fmla="*/ 1204378 w 3600448"/>
              <a:gd name="connsiteY2214" fmla="*/ 1432152 h 2152650"/>
              <a:gd name="connsiteX2215" fmla="*/ 1208096 w 3600448"/>
              <a:gd name="connsiteY2215" fmla="*/ 1435894 h 2152650"/>
              <a:gd name="connsiteX2216" fmla="*/ 1185787 w 3600448"/>
              <a:gd name="connsiteY2216" fmla="*/ 1439636 h 2152650"/>
              <a:gd name="connsiteX2217" fmla="*/ 1196941 w 3600448"/>
              <a:gd name="connsiteY2217" fmla="*/ 1428410 h 2152650"/>
              <a:gd name="connsiteX2218" fmla="*/ 1170916 w 3600448"/>
              <a:gd name="connsiteY2218" fmla="*/ 1439636 h 2152650"/>
              <a:gd name="connsiteX2219" fmla="*/ 1170916 w 3600448"/>
              <a:gd name="connsiteY2219" fmla="*/ 1447120 h 2152650"/>
              <a:gd name="connsiteX2220" fmla="*/ 1152326 w 3600448"/>
              <a:gd name="connsiteY2220" fmla="*/ 1454604 h 2152650"/>
              <a:gd name="connsiteX2221" fmla="*/ 1144890 w 3600448"/>
              <a:gd name="connsiteY2221" fmla="*/ 1439636 h 2152650"/>
              <a:gd name="connsiteX2222" fmla="*/ 1167198 w 3600448"/>
              <a:gd name="connsiteY2222" fmla="*/ 1439636 h 2152650"/>
              <a:gd name="connsiteX2223" fmla="*/ 1163480 w 3600448"/>
              <a:gd name="connsiteY2223" fmla="*/ 1417184 h 2152650"/>
              <a:gd name="connsiteX2224" fmla="*/ 1196941 w 3600448"/>
              <a:gd name="connsiteY2224" fmla="*/ 1420926 h 2152650"/>
              <a:gd name="connsiteX2225" fmla="*/ 1193224 w 3600448"/>
              <a:gd name="connsiteY2225" fmla="*/ 1417184 h 2152650"/>
              <a:gd name="connsiteX2226" fmla="*/ 1208096 w 3600448"/>
              <a:gd name="connsiteY2226" fmla="*/ 1409700 h 2152650"/>
              <a:gd name="connsiteX2227" fmla="*/ 1163480 w 3600448"/>
              <a:gd name="connsiteY2227" fmla="*/ 1413442 h 2152650"/>
              <a:gd name="connsiteX2228" fmla="*/ 1167198 w 3600448"/>
              <a:gd name="connsiteY2228" fmla="*/ 1409700 h 2152650"/>
              <a:gd name="connsiteX2229" fmla="*/ 1156044 w 3600448"/>
              <a:gd name="connsiteY2229" fmla="*/ 1420926 h 2152650"/>
              <a:gd name="connsiteX2230" fmla="*/ 1126299 w 3600448"/>
              <a:gd name="connsiteY2230" fmla="*/ 1417184 h 2152650"/>
              <a:gd name="connsiteX2231" fmla="*/ 1152326 w 3600448"/>
              <a:gd name="connsiteY2231" fmla="*/ 1398475 h 2152650"/>
              <a:gd name="connsiteX2232" fmla="*/ 1137454 w 3600448"/>
              <a:gd name="connsiteY2232" fmla="*/ 1402217 h 2152650"/>
              <a:gd name="connsiteX2233" fmla="*/ 1141172 w 3600448"/>
              <a:gd name="connsiteY2233" fmla="*/ 1390991 h 2152650"/>
              <a:gd name="connsiteX2234" fmla="*/ 1103991 w 3600448"/>
              <a:gd name="connsiteY2234" fmla="*/ 1390991 h 2152650"/>
              <a:gd name="connsiteX2235" fmla="*/ 1115145 w 3600448"/>
              <a:gd name="connsiteY2235" fmla="*/ 1398475 h 2152650"/>
              <a:gd name="connsiteX2236" fmla="*/ 1096555 w 3600448"/>
              <a:gd name="connsiteY2236" fmla="*/ 1398475 h 2152650"/>
              <a:gd name="connsiteX2237" fmla="*/ 1092837 w 3600448"/>
              <a:gd name="connsiteY2237" fmla="*/ 1409700 h 2152650"/>
              <a:gd name="connsiteX2238" fmla="*/ 1074249 w 3600448"/>
              <a:gd name="connsiteY2238" fmla="*/ 1420926 h 2152650"/>
              <a:gd name="connsiteX2239" fmla="*/ 1074249 w 3600448"/>
              <a:gd name="connsiteY2239" fmla="*/ 1409700 h 2152650"/>
              <a:gd name="connsiteX2240" fmla="*/ 1029631 w 3600448"/>
              <a:gd name="connsiteY2240" fmla="*/ 1413442 h 2152650"/>
              <a:gd name="connsiteX2241" fmla="*/ 1033350 w 3600448"/>
              <a:gd name="connsiteY2241" fmla="*/ 1417184 h 2152650"/>
              <a:gd name="connsiteX2242" fmla="*/ 1007323 w 3600448"/>
              <a:gd name="connsiteY2242" fmla="*/ 1420926 h 2152650"/>
              <a:gd name="connsiteX2243" fmla="*/ 1007323 w 3600448"/>
              <a:gd name="connsiteY2243" fmla="*/ 1409700 h 2152650"/>
              <a:gd name="connsiteX2244" fmla="*/ 981296 w 3600448"/>
              <a:gd name="connsiteY2244" fmla="*/ 1417184 h 2152650"/>
              <a:gd name="connsiteX2245" fmla="*/ 906935 w 3600448"/>
              <a:gd name="connsiteY2245" fmla="*/ 1435894 h 2152650"/>
              <a:gd name="connsiteX2246" fmla="*/ 899499 w 3600448"/>
              <a:gd name="connsiteY2246" fmla="*/ 1432152 h 2152650"/>
              <a:gd name="connsiteX2247" fmla="*/ 936679 w 3600448"/>
              <a:gd name="connsiteY2247" fmla="*/ 1420926 h 2152650"/>
              <a:gd name="connsiteX2248" fmla="*/ 925525 w 3600448"/>
              <a:gd name="connsiteY2248" fmla="*/ 1413442 h 2152650"/>
              <a:gd name="connsiteX2249" fmla="*/ 929243 w 3600448"/>
              <a:gd name="connsiteY2249" fmla="*/ 1420926 h 2152650"/>
              <a:gd name="connsiteX2250" fmla="*/ 914371 w 3600448"/>
              <a:gd name="connsiteY2250" fmla="*/ 1417184 h 2152650"/>
              <a:gd name="connsiteX2251" fmla="*/ 914371 w 3600448"/>
              <a:gd name="connsiteY2251" fmla="*/ 1428410 h 2152650"/>
              <a:gd name="connsiteX2252" fmla="*/ 895781 w 3600448"/>
              <a:gd name="connsiteY2252" fmla="*/ 1420926 h 2152650"/>
              <a:gd name="connsiteX2253" fmla="*/ 892063 w 3600448"/>
              <a:gd name="connsiteY2253" fmla="*/ 1432152 h 2152650"/>
              <a:gd name="connsiteX2254" fmla="*/ 888345 w 3600448"/>
              <a:gd name="connsiteY2254" fmla="*/ 1424668 h 2152650"/>
              <a:gd name="connsiteX2255" fmla="*/ 873473 w 3600448"/>
              <a:gd name="connsiteY2255" fmla="*/ 1428410 h 2152650"/>
              <a:gd name="connsiteX2256" fmla="*/ 888345 w 3600448"/>
              <a:gd name="connsiteY2256" fmla="*/ 1439636 h 2152650"/>
              <a:gd name="connsiteX2257" fmla="*/ 877191 w 3600448"/>
              <a:gd name="connsiteY2257" fmla="*/ 1443378 h 2152650"/>
              <a:gd name="connsiteX2258" fmla="*/ 884627 w 3600448"/>
              <a:gd name="connsiteY2258" fmla="*/ 1439636 h 2152650"/>
              <a:gd name="connsiteX2259" fmla="*/ 873473 w 3600448"/>
              <a:gd name="connsiteY2259" fmla="*/ 1435894 h 2152650"/>
              <a:gd name="connsiteX2260" fmla="*/ 851164 w 3600448"/>
              <a:gd name="connsiteY2260" fmla="*/ 1439636 h 2152650"/>
              <a:gd name="connsiteX2261" fmla="*/ 855663 w 3600448"/>
              <a:gd name="connsiteY2261" fmla="*/ 1441749 h 2152650"/>
              <a:gd name="connsiteX2262" fmla="*/ 845587 w 3600448"/>
              <a:gd name="connsiteY2262" fmla="*/ 1444314 h 2152650"/>
              <a:gd name="connsiteX2263" fmla="*/ 840013 w 3600448"/>
              <a:gd name="connsiteY2263" fmla="*/ 1439636 h 2152650"/>
              <a:gd name="connsiteX2264" fmla="*/ 817704 w 3600448"/>
              <a:gd name="connsiteY2264" fmla="*/ 1447120 h 2152650"/>
              <a:gd name="connsiteX2265" fmla="*/ 836295 w 3600448"/>
              <a:gd name="connsiteY2265" fmla="*/ 1435894 h 2152650"/>
              <a:gd name="connsiteX2266" fmla="*/ 799114 w 3600448"/>
              <a:gd name="connsiteY2266" fmla="*/ 1443378 h 2152650"/>
              <a:gd name="connsiteX2267" fmla="*/ 784242 w 3600448"/>
              <a:gd name="connsiteY2267" fmla="*/ 1435894 h 2152650"/>
              <a:gd name="connsiteX2268" fmla="*/ 799114 w 3600448"/>
              <a:gd name="connsiteY2268" fmla="*/ 1432152 h 2152650"/>
              <a:gd name="connsiteX2269" fmla="*/ 795396 w 3600448"/>
              <a:gd name="connsiteY2269" fmla="*/ 1428410 h 2152650"/>
              <a:gd name="connsiteX2270" fmla="*/ 810268 w 3600448"/>
              <a:gd name="connsiteY2270" fmla="*/ 1420926 h 2152650"/>
              <a:gd name="connsiteX2271" fmla="*/ 802832 w 3600448"/>
              <a:gd name="connsiteY2271" fmla="*/ 1417184 h 2152650"/>
              <a:gd name="connsiteX2272" fmla="*/ 810268 w 3600448"/>
              <a:gd name="connsiteY2272" fmla="*/ 1417184 h 2152650"/>
              <a:gd name="connsiteX2273" fmla="*/ 806550 w 3600448"/>
              <a:gd name="connsiteY2273" fmla="*/ 1409700 h 2152650"/>
              <a:gd name="connsiteX2274" fmla="*/ 821422 w 3600448"/>
              <a:gd name="connsiteY2274" fmla="*/ 1405958 h 2152650"/>
              <a:gd name="connsiteX2275" fmla="*/ 819563 w 3600448"/>
              <a:gd name="connsiteY2275" fmla="*/ 1402217 h 2152650"/>
              <a:gd name="connsiteX2276" fmla="*/ 832577 w 3600448"/>
              <a:gd name="connsiteY2276" fmla="*/ 1402217 h 2152650"/>
              <a:gd name="connsiteX2277" fmla="*/ 832577 w 3600448"/>
              <a:gd name="connsiteY2277" fmla="*/ 1390991 h 2152650"/>
              <a:gd name="connsiteX2278" fmla="*/ 825141 w 3600448"/>
              <a:gd name="connsiteY2278" fmla="*/ 1394733 h 2152650"/>
              <a:gd name="connsiteX2279" fmla="*/ 828859 w 3600448"/>
              <a:gd name="connsiteY2279" fmla="*/ 1387249 h 2152650"/>
              <a:gd name="connsiteX2280" fmla="*/ 888345 w 3600448"/>
              <a:gd name="connsiteY2280" fmla="*/ 1372281 h 2152650"/>
              <a:gd name="connsiteX2281" fmla="*/ 914371 w 3600448"/>
              <a:gd name="connsiteY2281" fmla="*/ 1353571 h 2152650"/>
              <a:gd name="connsiteX2282" fmla="*/ 947834 w 3600448"/>
              <a:gd name="connsiteY2282" fmla="*/ 1353571 h 2152650"/>
              <a:gd name="connsiteX2283" fmla="*/ 936679 w 3600448"/>
              <a:gd name="connsiteY2283" fmla="*/ 1342345 h 2152650"/>
              <a:gd name="connsiteX2284" fmla="*/ 962706 w 3600448"/>
              <a:gd name="connsiteY2284" fmla="*/ 1346087 h 2152650"/>
              <a:gd name="connsiteX2285" fmla="*/ 955270 w 3600448"/>
              <a:gd name="connsiteY2285" fmla="*/ 1346087 h 2152650"/>
              <a:gd name="connsiteX2286" fmla="*/ 955270 w 3600448"/>
              <a:gd name="connsiteY2286" fmla="*/ 1357313 h 2152650"/>
              <a:gd name="connsiteX2287" fmla="*/ 977578 w 3600448"/>
              <a:gd name="connsiteY2287" fmla="*/ 1334861 h 2152650"/>
              <a:gd name="connsiteX2288" fmla="*/ 988732 w 3600448"/>
              <a:gd name="connsiteY2288" fmla="*/ 1346087 h 2152650"/>
              <a:gd name="connsiteX2289" fmla="*/ 992451 w 3600448"/>
              <a:gd name="connsiteY2289" fmla="*/ 1338603 h 2152650"/>
              <a:gd name="connsiteX2290" fmla="*/ 992451 w 3600448"/>
              <a:gd name="connsiteY2290" fmla="*/ 1349829 h 2152650"/>
              <a:gd name="connsiteX2291" fmla="*/ 1003605 w 3600448"/>
              <a:gd name="connsiteY2291" fmla="*/ 1349829 h 2152650"/>
              <a:gd name="connsiteX2292" fmla="*/ 999887 w 3600448"/>
              <a:gd name="connsiteY2292" fmla="*/ 1338603 h 2152650"/>
              <a:gd name="connsiteX2293" fmla="*/ 1011506 w 3600448"/>
              <a:gd name="connsiteY2293" fmla="*/ 1332522 h 2152650"/>
              <a:gd name="connsiteX2294" fmla="*/ 1019780 w 3600448"/>
              <a:gd name="connsiteY2294" fmla="*/ 1333865 h 2152650"/>
              <a:gd name="connsiteX2295" fmla="*/ 1017548 w 3600448"/>
              <a:gd name="connsiteY2295" fmla="*/ 1335329 h 2152650"/>
              <a:gd name="connsiteX2296" fmla="*/ 1003605 w 3600448"/>
              <a:gd name="connsiteY2296" fmla="*/ 1338603 h 2152650"/>
              <a:gd name="connsiteX2297" fmla="*/ 1011041 w 3600448"/>
              <a:gd name="connsiteY2297" fmla="*/ 1346087 h 2152650"/>
              <a:gd name="connsiteX2298" fmla="*/ 999887 w 3600448"/>
              <a:gd name="connsiteY2298" fmla="*/ 1353571 h 2152650"/>
              <a:gd name="connsiteX2299" fmla="*/ 1044504 w 3600448"/>
              <a:gd name="connsiteY2299" fmla="*/ 1357313 h 2152650"/>
              <a:gd name="connsiteX2300" fmla="*/ 1040786 w 3600448"/>
              <a:gd name="connsiteY2300" fmla="*/ 1346087 h 2152650"/>
              <a:gd name="connsiteX2301" fmla="*/ 1051940 w 3600448"/>
              <a:gd name="connsiteY2301" fmla="*/ 1353571 h 2152650"/>
              <a:gd name="connsiteX2302" fmla="*/ 1085401 w 3600448"/>
              <a:gd name="connsiteY2302" fmla="*/ 1346087 h 2152650"/>
              <a:gd name="connsiteX2303" fmla="*/ 1081685 w 3600448"/>
              <a:gd name="connsiteY2303" fmla="*/ 1353571 h 2152650"/>
              <a:gd name="connsiteX2304" fmla="*/ 1092837 w 3600448"/>
              <a:gd name="connsiteY2304" fmla="*/ 1353571 h 2152650"/>
              <a:gd name="connsiteX2305" fmla="*/ 1096555 w 3600448"/>
              <a:gd name="connsiteY2305" fmla="*/ 1342345 h 2152650"/>
              <a:gd name="connsiteX2306" fmla="*/ 1107709 w 3600448"/>
              <a:gd name="connsiteY2306" fmla="*/ 1342345 h 2152650"/>
              <a:gd name="connsiteX2307" fmla="*/ 1100273 w 3600448"/>
              <a:gd name="connsiteY2307" fmla="*/ 1334861 h 2152650"/>
              <a:gd name="connsiteX2308" fmla="*/ 1107709 w 3600448"/>
              <a:gd name="connsiteY2308" fmla="*/ 1346087 h 2152650"/>
              <a:gd name="connsiteX2309" fmla="*/ 1130017 w 3600448"/>
              <a:gd name="connsiteY2309" fmla="*/ 1349829 h 2152650"/>
              <a:gd name="connsiteX2310" fmla="*/ 1144890 w 3600448"/>
              <a:gd name="connsiteY2310" fmla="*/ 1342345 h 2152650"/>
              <a:gd name="connsiteX2311" fmla="*/ 1144890 w 3600448"/>
              <a:gd name="connsiteY2311" fmla="*/ 1338603 h 2152650"/>
              <a:gd name="connsiteX2312" fmla="*/ 1167198 w 3600448"/>
              <a:gd name="connsiteY2312" fmla="*/ 1338603 h 2152650"/>
              <a:gd name="connsiteX2313" fmla="*/ 1163480 w 3600448"/>
              <a:gd name="connsiteY2313" fmla="*/ 1349829 h 2152650"/>
              <a:gd name="connsiteX2314" fmla="*/ 1182069 w 3600448"/>
              <a:gd name="connsiteY2314" fmla="*/ 1334861 h 2152650"/>
              <a:gd name="connsiteX2315" fmla="*/ 1185787 w 3600448"/>
              <a:gd name="connsiteY2315" fmla="*/ 1342345 h 2152650"/>
              <a:gd name="connsiteX2316" fmla="*/ 1241558 w 3600448"/>
              <a:gd name="connsiteY2316" fmla="*/ 1323635 h 2152650"/>
              <a:gd name="connsiteX2317" fmla="*/ 1234122 w 3600448"/>
              <a:gd name="connsiteY2317" fmla="*/ 1316151 h 2152650"/>
              <a:gd name="connsiteX2318" fmla="*/ 1271767 w 3600448"/>
              <a:gd name="connsiteY2318" fmla="*/ 1310363 h 2152650"/>
              <a:gd name="connsiteX2319" fmla="*/ 338280 w 3600448"/>
              <a:gd name="connsiteY2319" fmla="*/ 1309573 h 2152650"/>
              <a:gd name="connsiteX2320" fmla="*/ 341764 w 3600448"/>
              <a:gd name="connsiteY2320" fmla="*/ 1313392 h 2152650"/>
              <a:gd name="connsiteX2321" fmla="*/ 338012 w 3600448"/>
              <a:gd name="connsiteY2321" fmla="*/ 1309688 h 2152650"/>
              <a:gd name="connsiteX2322" fmla="*/ 906476 w 3600448"/>
              <a:gd name="connsiteY2322" fmla="*/ 1305322 h 2152650"/>
              <a:gd name="connsiteX2323" fmla="*/ 914414 w 3600448"/>
              <a:gd name="connsiteY2323" fmla="*/ 1312466 h 2152650"/>
              <a:gd name="connsiteX2324" fmla="*/ 2060043 w 3600448"/>
              <a:gd name="connsiteY2324" fmla="*/ 1301750 h 2152650"/>
              <a:gd name="connsiteX2325" fmla="*/ 2071156 w 3600448"/>
              <a:gd name="connsiteY2325" fmla="*/ 1313180 h 2152650"/>
              <a:gd name="connsiteX2326" fmla="*/ 2057265 w 3600448"/>
              <a:gd name="connsiteY2326" fmla="*/ 1316990 h 2152650"/>
              <a:gd name="connsiteX2327" fmla="*/ 2052277 w 3600448"/>
              <a:gd name="connsiteY2327" fmla="*/ 1319270 h 2152650"/>
              <a:gd name="connsiteX2328" fmla="*/ 2051188 w 3600448"/>
              <a:gd name="connsiteY2328" fmla="*/ 1314609 h 2152650"/>
              <a:gd name="connsiteX2329" fmla="*/ 2060043 w 3600448"/>
              <a:gd name="connsiteY2329" fmla="*/ 1301750 h 2152650"/>
              <a:gd name="connsiteX2330" fmla="*/ 1684338 w 3600448"/>
              <a:gd name="connsiteY2330" fmla="*/ 1301750 h 2152650"/>
              <a:gd name="connsiteX2331" fmla="*/ 1659080 w 3600448"/>
              <a:gd name="connsiteY2331" fmla="*/ 1327150 h 2152650"/>
              <a:gd name="connsiteX2332" fmla="*/ 1651865 w 3600448"/>
              <a:gd name="connsiteY2332" fmla="*/ 1316264 h 2152650"/>
              <a:gd name="connsiteX2333" fmla="*/ 1644651 w 3600448"/>
              <a:gd name="connsiteY2333" fmla="*/ 1319893 h 2152650"/>
              <a:gd name="connsiteX2334" fmla="*/ 1684338 w 3600448"/>
              <a:gd name="connsiteY2334" fmla="*/ 1301750 h 2152650"/>
              <a:gd name="connsiteX2335" fmla="*/ 1774823 w 3600448"/>
              <a:gd name="connsiteY2335" fmla="*/ 1298575 h 2152650"/>
              <a:gd name="connsiteX2336" fmla="*/ 1762916 w 3600448"/>
              <a:gd name="connsiteY2336" fmla="*/ 1312862 h 2152650"/>
              <a:gd name="connsiteX2337" fmla="*/ 1762916 w 3600448"/>
              <a:gd name="connsiteY2337" fmla="*/ 1309290 h 2152650"/>
              <a:gd name="connsiteX2338" fmla="*/ 1766885 w 3600448"/>
              <a:gd name="connsiteY2338" fmla="*/ 1309290 h 2152650"/>
              <a:gd name="connsiteX2339" fmla="*/ 1758948 w 3600448"/>
              <a:gd name="connsiteY2339" fmla="*/ 1305719 h 2152650"/>
              <a:gd name="connsiteX2340" fmla="*/ 1774823 w 3600448"/>
              <a:gd name="connsiteY2340" fmla="*/ 1298575 h 2152650"/>
              <a:gd name="connsiteX2341" fmla="*/ 1628776 w 3600448"/>
              <a:gd name="connsiteY2341" fmla="*/ 1298575 h 2152650"/>
              <a:gd name="connsiteX2342" fmla="*/ 1598758 w 3600448"/>
              <a:gd name="connsiteY2342" fmla="*/ 1320347 h 2152650"/>
              <a:gd name="connsiteX2343" fmla="*/ 1606261 w 3600448"/>
              <a:gd name="connsiteY2343" fmla="*/ 1323975 h 2152650"/>
              <a:gd name="connsiteX2344" fmla="*/ 1602509 w 3600448"/>
              <a:gd name="connsiteY2344" fmla="*/ 1323975 h 2152650"/>
              <a:gd name="connsiteX2345" fmla="*/ 1598758 w 3600448"/>
              <a:gd name="connsiteY2345" fmla="*/ 1313089 h 2152650"/>
              <a:gd name="connsiteX2346" fmla="*/ 1628776 w 3600448"/>
              <a:gd name="connsiteY2346" fmla="*/ 1298575 h 2152650"/>
              <a:gd name="connsiteX2347" fmla="*/ 911239 w 3600448"/>
              <a:gd name="connsiteY2347" fmla="*/ 1298575 h 2152650"/>
              <a:gd name="connsiteX2348" fmla="*/ 900126 w 3600448"/>
              <a:gd name="connsiteY2348" fmla="*/ 1301750 h 2152650"/>
              <a:gd name="connsiteX2349" fmla="*/ 911239 w 3600448"/>
              <a:gd name="connsiteY2349" fmla="*/ 1298575 h 2152650"/>
              <a:gd name="connsiteX2350" fmla="*/ 870494 w 3600448"/>
              <a:gd name="connsiteY2350" fmla="*/ 1298575 h 2152650"/>
              <a:gd name="connsiteX2351" fmla="*/ 877902 w 3600448"/>
              <a:gd name="connsiteY2351" fmla="*/ 1302068 h 2152650"/>
              <a:gd name="connsiteX2352" fmla="*/ 866790 w 3600448"/>
              <a:gd name="connsiteY2352" fmla="*/ 1305560 h 2152650"/>
              <a:gd name="connsiteX2353" fmla="*/ 870494 w 3600448"/>
              <a:gd name="connsiteY2353" fmla="*/ 1309052 h 2152650"/>
              <a:gd name="connsiteX2354" fmla="*/ 840861 w 3600448"/>
              <a:gd name="connsiteY2354" fmla="*/ 1316037 h 2152650"/>
              <a:gd name="connsiteX2355" fmla="*/ 848269 w 3600448"/>
              <a:gd name="connsiteY2355" fmla="*/ 1305560 h 2152650"/>
              <a:gd name="connsiteX2356" fmla="*/ 859382 w 3600448"/>
              <a:gd name="connsiteY2356" fmla="*/ 1305560 h 2152650"/>
              <a:gd name="connsiteX2357" fmla="*/ 855678 w 3600448"/>
              <a:gd name="connsiteY2357" fmla="*/ 1302068 h 2152650"/>
              <a:gd name="connsiteX2358" fmla="*/ 870494 w 3600448"/>
              <a:gd name="connsiteY2358" fmla="*/ 1302068 h 2152650"/>
              <a:gd name="connsiteX2359" fmla="*/ 870494 w 3600448"/>
              <a:gd name="connsiteY2359" fmla="*/ 1298575 h 2152650"/>
              <a:gd name="connsiteX2360" fmla="*/ 676611 w 3600448"/>
              <a:gd name="connsiteY2360" fmla="*/ 1298575 h 2152650"/>
              <a:gd name="connsiteX2361" fmla="*/ 698519 w 3600448"/>
              <a:gd name="connsiteY2361" fmla="*/ 1309687 h 2152650"/>
              <a:gd name="connsiteX2362" fmla="*/ 691216 w 3600448"/>
              <a:gd name="connsiteY2362" fmla="*/ 1309687 h 2152650"/>
              <a:gd name="connsiteX2363" fmla="*/ 694867 w 3600448"/>
              <a:gd name="connsiteY2363" fmla="*/ 1328208 h 2152650"/>
              <a:gd name="connsiteX2364" fmla="*/ 672960 w 3600448"/>
              <a:gd name="connsiteY2364" fmla="*/ 1324504 h 2152650"/>
              <a:gd name="connsiteX2365" fmla="*/ 683914 w 3600448"/>
              <a:gd name="connsiteY2365" fmla="*/ 1317096 h 2152650"/>
              <a:gd name="connsiteX2366" fmla="*/ 662006 w 3600448"/>
              <a:gd name="connsiteY2366" fmla="*/ 1313392 h 2152650"/>
              <a:gd name="connsiteX2367" fmla="*/ 676611 w 3600448"/>
              <a:gd name="connsiteY2367" fmla="*/ 1298575 h 2152650"/>
              <a:gd name="connsiteX2368" fmla="*/ 756933 w 3600448"/>
              <a:gd name="connsiteY2368" fmla="*/ 1294630 h 2152650"/>
              <a:gd name="connsiteX2369" fmla="*/ 762019 w 3600448"/>
              <a:gd name="connsiteY2369" fmla="*/ 1301749 h 2152650"/>
              <a:gd name="connsiteX2370" fmla="*/ 747731 w 3600448"/>
              <a:gd name="connsiteY2370" fmla="*/ 1298574 h 2152650"/>
              <a:gd name="connsiteX2371" fmla="*/ 951289 w 3600448"/>
              <a:gd name="connsiteY2371" fmla="*/ 1293812 h 2152650"/>
              <a:gd name="connsiteX2372" fmla="*/ 953043 w 3600448"/>
              <a:gd name="connsiteY2372" fmla="*/ 1297265 h 2152650"/>
              <a:gd name="connsiteX2373" fmla="*/ 936230 w 3600448"/>
              <a:gd name="connsiteY2373" fmla="*/ 1301221 h 2152650"/>
              <a:gd name="connsiteX2374" fmla="*/ 951289 w 3600448"/>
              <a:gd name="connsiteY2374" fmla="*/ 1293812 h 2152650"/>
              <a:gd name="connsiteX2375" fmla="*/ 623906 w 3600448"/>
              <a:gd name="connsiteY2375" fmla="*/ 1293812 h 2152650"/>
              <a:gd name="connsiteX2376" fmla="*/ 639781 w 3600448"/>
              <a:gd name="connsiteY2376" fmla="*/ 1293812 h 2152650"/>
              <a:gd name="connsiteX2377" fmla="*/ 631844 w 3600448"/>
              <a:gd name="connsiteY2377" fmla="*/ 1298574 h 2152650"/>
              <a:gd name="connsiteX2378" fmla="*/ 903302 w 3600448"/>
              <a:gd name="connsiteY2378" fmla="*/ 1291034 h 2152650"/>
              <a:gd name="connsiteX2379" fmla="*/ 899333 w 3600448"/>
              <a:gd name="connsiteY2379" fmla="*/ 1295052 h 2152650"/>
              <a:gd name="connsiteX2380" fmla="*/ 895370 w 3600448"/>
              <a:gd name="connsiteY2380" fmla="*/ 1294169 h 2152650"/>
              <a:gd name="connsiteX2381" fmla="*/ 895591 w 3600448"/>
              <a:gd name="connsiteY2381" fmla="*/ 1294159 h 2152650"/>
              <a:gd name="connsiteX2382" fmla="*/ 903302 w 3600448"/>
              <a:gd name="connsiteY2382" fmla="*/ 1291034 h 2152650"/>
              <a:gd name="connsiteX2383" fmla="*/ 877902 w 3600448"/>
              <a:gd name="connsiteY2383" fmla="*/ 1291034 h 2152650"/>
              <a:gd name="connsiteX2384" fmla="*/ 893324 w 3600448"/>
              <a:gd name="connsiteY2384" fmla="*/ 1293713 h 2152650"/>
              <a:gd name="connsiteX2385" fmla="*/ 895370 w 3600448"/>
              <a:gd name="connsiteY2385" fmla="*/ 1294169 h 2152650"/>
              <a:gd name="connsiteX2386" fmla="*/ 885159 w 3600448"/>
              <a:gd name="connsiteY2386" fmla="*/ 1294606 h 2152650"/>
              <a:gd name="connsiteX2387" fmla="*/ 885159 w 3600448"/>
              <a:gd name="connsiteY2387" fmla="*/ 1301749 h 2152650"/>
              <a:gd name="connsiteX2388" fmla="*/ 1986225 w 3600448"/>
              <a:gd name="connsiteY2388" fmla="*/ 1290892 h 2152650"/>
              <a:gd name="connsiteX2389" fmla="*/ 1987156 w 3600448"/>
              <a:gd name="connsiteY2389" fmla="*/ 1290984 h 2152650"/>
              <a:gd name="connsiteX2390" fmla="*/ 1986225 w 3600448"/>
              <a:gd name="connsiteY2390" fmla="*/ 1294209 h 2152650"/>
              <a:gd name="connsiteX2391" fmla="*/ 2320469 w 3600448"/>
              <a:gd name="connsiteY2391" fmla="*/ 1290637 h 2152650"/>
              <a:gd name="connsiteX2392" fmla="*/ 2331695 w 3600448"/>
              <a:gd name="connsiteY2392" fmla="*/ 1290637 h 2152650"/>
              <a:gd name="connsiteX2393" fmla="*/ 2335437 w 3600448"/>
              <a:gd name="connsiteY2393" fmla="*/ 1309158 h 2152650"/>
              <a:gd name="connsiteX2394" fmla="*/ 2365373 w 3600448"/>
              <a:gd name="connsiteY2394" fmla="*/ 1309158 h 2152650"/>
              <a:gd name="connsiteX2395" fmla="*/ 2339179 w 3600448"/>
              <a:gd name="connsiteY2395" fmla="*/ 1309158 h 2152650"/>
              <a:gd name="connsiteX2396" fmla="*/ 2335437 w 3600448"/>
              <a:gd name="connsiteY2396" fmla="*/ 1320270 h 2152650"/>
              <a:gd name="connsiteX2397" fmla="*/ 2312985 w 3600448"/>
              <a:gd name="connsiteY2397" fmla="*/ 1320270 h 2152650"/>
              <a:gd name="connsiteX2398" fmla="*/ 2327953 w 3600448"/>
              <a:gd name="connsiteY2398" fmla="*/ 1309158 h 2152650"/>
              <a:gd name="connsiteX2399" fmla="*/ 2320469 w 3600448"/>
              <a:gd name="connsiteY2399" fmla="*/ 1290637 h 2152650"/>
              <a:gd name="connsiteX2400" fmla="*/ 828920 w 3600448"/>
              <a:gd name="connsiteY2400" fmla="*/ 1290637 h 2152650"/>
              <a:gd name="connsiteX2401" fmla="*/ 828920 w 3600448"/>
              <a:gd name="connsiteY2401" fmla="*/ 1301749 h 2152650"/>
              <a:gd name="connsiteX2402" fmla="*/ 827559 w 3600448"/>
              <a:gd name="connsiteY2402" fmla="*/ 1301286 h 2152650"/>
              <a:gd name="connsiteX2403" fmla="*/ 818034 w 3600448"/>
              <a:gd name="connsiteY2403" fmla="*/ 1298045 h 2152650"/>
              <a:gd name="connsiteX2404" fmla="*/ 814405 w 3600448"/>
              <a:gd name="connsiteY2404" fmla="*/ 1294341 h 2152650"/>
              <a:gd name="connsiteX2405" fmla="*/ 828920 w 3600448"/>
              <a:gd name="connsiteY2405" fmla="*/ 1290637 h 2152650"/>
              <a:gd name="connsiteX2406" fmla="*/ 754081 w 3600448"/>
              <a:gd name="connsiteY2406" fmla="*/ 1290637 h 2152650"/>
              <a:gd name="connsiteX2407" fmla="*/ 758843 w 3600448"/>
              <a:gd name="connsiteY2407" fmla="*/ 1293812 h 2152650"/>
              <a:gd name="connsiteX2408" fmla="*/ 756933 w 3600448"/>
              <a:gd name="connsiteY2408" fmla="*/ 1294630 h 2152650"/>
              <a:gd name="connsiteX2409" fmla="*/ 92077 w 3600448"/>
              <a:gd name="connsiteY2409" fmla="*/ 1290637 h 2152650"/>
              <a:gd name="connsiteX2410" fmla="*/ 95252 w 3600448"/>
              <a:gd name="connsiteY2410" fmla="*/ 1290637 h 2152650"/>
              <a:gd name="connsiteX2411" fmla="*/ 103189 w 3600448"/>
              <a:gd name="connsiteY2411" fmla="*/ 1293812 h 2152650"/>
              <a:gd name="connsiteX2412" fmla="*/ 386674 w 3600448"/>
              <a:gd name="connsiteY2412" fmla="*/ 1289483 h 2152650"/>
              <a:gd name="connsiteX2413" fmla="*/ 383975 w 3600448"/>
              <a:gd name="connsiteY2413" fmla="*/ 1293482 h 2152650"/>
              <a:gd name="connsiteX2414" fmla="*/ 383041 w 3600448"/>
              <a:gd name="connsiteY2414" fmla="*/ 1294871 h 2152650"/>
              <a:gd name="connsiteX2415" fmla="*/ 383041 w 3600448"/>
              <a:gd name="connsiteY2415" fmla="*/ 1291385 h 2152650"/>
              <a:gd name="connsiteX2416" fmla="*/ 2150001 w 3600448"/>
              <a:gd name="connsiteY2416" fmla="*/ 1285994 h 2152650"/>
              <a:gd name="connsiteX2417" fmla="*/ 2150001 w 3600448"/>
              <a:gd name="connsiteY2417" fmla="*/ 1290637 h 2152650"/>
              <a:gd name="connsiteX2418" fmla="*/ 2146297 w 3600448"/>
              <a:gd name="connsiteY2418" fmla="*/ 1290637 h 2152650"/>
              <a:gd name="connsiteX2419" fmla="*/ 390540 w 3600448"/>
              <a:gd name="connsiteY2419" fmla="*/ 1283758 h 2152650"/>
              <a:gd name="connsiteX2420" fmla="*/ 390540 w 3600448"/>
              <a:gd name="connsiteY2420" fmla="*/ 1287463 h 2152650"/>
              <a:gd name="connsiteX2421" fmla="*/ 386674 w 3600448"/>
              <a:gd name="connsiteY2421" fmla="*/ 1289483 h 2152650"/>
              <a:gd name="connsiteX2422" fmla="*/ 334259 w 3600448"/>
              <a:gd name="connsiteY2422" fmla="*/ 1283758 h 2152650"/>
              <a:gd name="connsiteX2423" fmla="*/ 326752 w 3600448"/>
              <a:gd name="connsiteY2423" fmla="*/ 1294871 h 2152650"/>
              <a:gd name="connsiteX2424" fmla="*/ 349266 w 3600448"/>
              <a:gd name="connsiteY2424" fmla="*/ 1291167 h 2152650"/>
              <a:gd name="connsiteX2425" fmla="*/ 353018 w 3600448"/>
              <a:gd name="connsiteY2425" fmla="*/ 1283758 h 2152650"/>
              <a:gd name="connsiteX2426" fmla="*/ 360523 w 3600448"/>
              <a:gd name="connsiteY2426" fmla="*/ 1291167 h 2152650"/>
              <a:gd name="connsiteX2427" fmla="*/ 383041 w 3600448"/>
              <a:gd name="connsiteY2427" fmla="*/ 1283758 h 2152650"/>
              <a:gd name="connsiteX2428" fmla="*/ 383041 w 3600448"/>
              <a:gd name="connsiteY2428" fmla="*/ 1291385 h 2152650"/>
              <a:gd name="connsiteX2429" fmla="*/ 382567 w 3600448"/>
              <a:gd name="connsiteY2429" fmla="*/ 1291630 h 2152650"/>
              <a:gd name="connsiteX2430" fmla="*/ 371783 w 3600448"/>
              <a:gd name="connsiteY2430" fmla="*/ 1287463 h 2152650"/>
              <a:gd name="connsiteX2431" fmla="*/ 375536 w 3600448"/>
              <a:gd name="connsiteY2431" fmla="*/ 1298575 h 2152650"/>
              <a:gd name="connsiteX2432" fmla="*/ 341764 w 3600448"/>
              <a:gd name="connsiteY2432" fmla="*/ 1302279 h 2152650"/>
              <a:gd name="connsiteX2433" fmla="*/ 341764 w 3600448"/>
              <a:gd name="connsiteY2433" fmla="*/ 1309688 h 2152650"/>
              <a:gd name="connsiteX2434" fmla="*/ 341291 w 3600448"/>
              <a:gd name="connsiteY2434" fmla="*/ 1308299 h 2152650"/>
              <a:gd name="connsiteX2435" fmla="*/ 338280 w 3600448"/>
              <a:gd name="connsiteY2435" fmla="*/ 1309573 h 2152650"/>
              <a:gd name="connsiteX2436" fmla="*/ 337539 w 3600448"/>
              <a:gd name="connsiteY2436" fmla="*/ 1308762 h 2152650"/>
              <a:gd name="connsiteX2437" fmla="*/ 330507 w 3600448"/>
              <a:gd name="connsiteY2437" fmla="*/ 1309688 h 2152650"/>
              <a:gd name="connsiteX2438" fmla="*/ 326752 w 3600448"/>
              <a:gd name="connsiteY2438" fmla="*/ 1317096 h 2152650"/>
              <a:gd name="connsiteX2439" fmla="*/ 307990 w 3600448"/>
              <a:gd name="connsiteY2439" fmla="*/ 1313392 h 2152650"/>
              <a:gd name="connsiteX2440" fmla="*/ 315494 w 3600448"/>
              <a:gd name="connsiteY2440" fmla="*/ 1320800 h 2152650"/>
              <a:gd name="connsiteX2441" fmla="*/ 270454 w 3600448"/>
              <a:gd name="connsiteY2441" fmla="*/ 1317096 h 2152650"/>
              <a:gd name="connsiteX2442" fmla="*/ 285464 w 3600448"/>
              <a:gd name="connsiteY2442" fmla="*/ 1309688 h 2152650"/>
              <a:gd name="connsiteX2443" fmla="*/ 274210 w 3600448"/>
              <a:gd name="connsiteY2443" fmla="*/ 1305983 h 2152650"/>
              <a:gd name="connsiteX2444" fmla="*/ 274210 w 3600448"/>
              <a:gd name="connsiteY2444" fmla="*/ 1313392 h 2152650"/>
              <a:gd name="connsiteX2445" fmla="*/ 266701 w 3600448"/>
              <a:gd name="connsiteY2445" fmla="*/ 1309688 h 2152650"/>
              <a:gd name="connsiteX2446" fmla="*/ 296737 w 3600448"/>
              <a:gd name="connsiteY2446" fmla="*/ 1291167 h 2152650"/>
              <a:gd name="connsiteX2447" fmla="*/ 319247 w 3600448"/>
              <a:gd name="connsiteY2447" fmla="*/ 1287463 h 2152650"/>
              <a:gd name="connsiteX2448" fmla="*/ 319247 w 3600448"/>
              <a:gd name="connsiteY2448" fmla="*/ 1294871 h 2152650"/>
              <a:gd name="connsiteX2449" fmla="*/ 334259 w 3600448"/>
              <a:gd name="connsiteY2449" fmla="*/ 1283758 h 2152650"/>
              <a:gd name="connsiteX2450" fmla="*/ 518712 w 3600448"/>
              <a:gd name="connsiteY2450" fmla="*/ 1283546 h 2152650"/>
              <a:gd name="connsiteX2451" fmla="*/ 546023 w 3600448"/>
              <a:gd name="connsiteY2451" fmla="*/ 1290439 h 2152650"/>
              <a:gd name="connsiteX2452" fmla="*/ 538552 w 3600448"/>
              <a:gd name="connsiteY2452" fmla="*/ 1301750 h 2152650"/>
              <a:gd name="connsiteX2453" fmla="*/ 620731 w 3600448"/>
              <a:gd name="connsiteY2453" fmla="*/ 1297979 h 2152650"/>
              <a:gd name="connsiteX2454" fmla="*/ 575908 w 3600448"/>
              <a:gd name="connsiteY2454" fmla="*/ 1313061 h 2152650"/>
              <a:gd name="connsiteX2455" fmla="*/ 542287 w 3600448"/>
              <a:gd name="connsiteY2455" fmla="*/ 1305520 h 2152650"/>
              <a:gd name="connsiteX2456" fmla="*/ 516141 w 3600448"/>
              <a:gd name="connsiteY2456" fmla="*/ 1313061 h 2152650"/>
              <a:gd name="connsiteX2457" fmla="*/ 519879 w 3600448"/>
              <a:gd name="connsiteY2457" fmla="*/ 1324372 h 2152650"/>
              <a:gd name="connsiteX2458" fmla="*/ 489996 w 3600448"/>
              <a:gd name="connsiteY2458" fmla="*/ 1320601 h 2152650"/>
              <a:gd name="connsiteX2459" fmla="*/ 493728 w 3600448"/>
              <a:gd name="connsiteY2459" fmla="*/ 1331912 h 2152650"/>
              <a:gd name="connsiteX2460" fmla="*/ 456378 w 3600448"/>
              <a:gd name="connsiteY2460" fmla="*/ 1331912 h 2152650"/>
              <a:gd name="connsiteX2461" fmla="*/ 475055 w 3600448"/>
              <a:gd name="connsiteY2461" fmla="*/ 1316831 h 2152650"/>
              <a:gd name="connsiteX2462" fmla="*/ 437702 w 3600448"/>
              <a:gd name="connsiteY2462" fmla="*/ 1320601 h 2152650"/>
              <a:gd name="connsiteX2463" fmla="*/ 437702 w 3600448"/>
              <a:gd name="connsiteY2463" fmla="*/ 1313061 h 2152650"/>
              <a:gd name="connsiteX2464" fmla="*/ 441437 w 3600448"/>
              <a:gd name="connsiteY2464" fmla="*/ 1316831 h 2152650"/>
              <a:gd name="connsiteX2465" fmla="*/ 467581 w 3600448"/>
              <a:gd name="connsiteY2465" fmla="*/ 1305520 h 2152650"/>
              <a:gd name="connsiteX2466" fmla="*/ 471320 w 3600448"/>
              <a:gd name="connsiteY2466" fmla="*/ 1297979 h 2152650"/>
              <a:gd name="connsiteX2467" fmla="*/ 508670 w 3600448"/>
              <a:gd name="connsiteY2467" fmla="*/ 1290439 h 2152650"/>
              <a:gd name="connsiteX2468" fmla="*/ 518712 w 3600448"/>
              <a:gd name="connsiteY2468" fmla="*/ 1283546 h 2152650"/>
              <a:gd name="connsiteX2469" fmla="*/ 1509796 w 3600448"/>
              <a:gd name="connsiteY2469" fmla="*/ 1283017 h 2152650"/>
              <a:gd name="connsiteX2470" fmla="*/ 1506036 w 3600448"/>
              <a:gd name="connsiteY2470" fmla="*/ 1297623 h 2152650"/>
              <a:gd name="connsiteX2471" fmla="*/ 1498516 w 3600448"/>
              <a:gd name="connsiteY2471" fmla="*/ 1293971 h 2152650"/>
              <a:gd name="connsiteX2472" fmla="*/ 1468437 w 3600448"/>
              <a:gd name="connsiteY2472" fmla="*/ 1304925 h 2152650"/>
              <a:gd name="connsiteX2473" fmla="*/ 1483008 w 3600448"/>
              <a:gd name="connsiteY2473" fmla="*/ 1295340 h 2152650"/>
              <a:gd name="connsiteX2474" fmla="*/ 1494298 w 3600448"/>
              <a:gd name="connsiteY2474" fmla="*/ 1283498 h 2152650"/>
              <a:gd name="connsiteX2475" fmla="*/ 1500397 w 3600448"/>
              <a:gd name="connsiteY2475" fmla="*/ 1284387 h 2152650"/>
              <a:gd name="connsiteX2476" fmla="*/ 1509796 w 3600448"/>
              <a:gd name="connsiteY2476" fmla="*/ 1283017 h 2152650"/>
              <a:gd name="connsiteX2477" fmla="*/ 1490996 w 3600448"/>
              <a:gd name="connsiteY2477" fmla="*/ 1283017 h 2152650"/>
              <a:gd name="connsiteX2478" fmla="*/ 1494757 w 3600448"/>
              <a:gd name="connsiteY2478" fmla="*/ 1283017 h 2152650"/>
              <a:gd name="connsiteX2479" fmla="*/ 1494298 w 3600448"/>
              <a:gd name="connsiteY2479" fmla="*/ 1283498 h 2152650"/>
              <a:gd name="connsiteX2480" fmla="*/ 66678 w 3600448"/>
              <a:gd name="connsiteY2480" fmla="*/ 1279525 h 2152650"/>
              <a:gd name="connsiteX2481" fmla="*/ 73029 w 3600448"/>
              <a:gd name="connsiteY2481" fmla="*/ 1283494 h 2152650"/>
              <a:gd name="connsiteX2482" fmla="*/ 66678 w 3600448"/>
              <a:gd name="connsiteY2482" fmla="*/ 1287462 h 2152650"/>
              <a:gd name="connsiteX2483" fmla="*/ 66678 w 3600448"/>
              <a:gd name="connsiteY2483" fmla="*/ 1279525 h 2152650"/>
              <a:gd name="connsiteX2484" fmla="*/ 2016010 w 3600448"/>
              <a:gd name="connsiteY2484" fmla="*/ 1279468 h 2152650"/>
              <a:gd name="connsiteX2485" fmla="*/ 2023456 w 3600448"/>
              <a:gd name="connsiteY2485" fmla="*/ 1297894 h 2152650"/>
              <a:gd name="connsiteX2486" fmla="*/ 2038348 w 3600448"/>
              <a:gd name="connsiteY2486" fmla="*/ 1294209 h 2152650"/>
              <a:gd name="connsiteX2487" fmla="*/ 2023456 w 3600448"/>
              <a:gd name="connsiteY2487" fmla="*/ 1305265 h 2152650"/>
              <a:gd name="connsiteX2488" fmla="*/ 2012287 w 3600448"/>
              <a:gd name="connsiteY2488" fmla="*/ 1294209 h 2152650"/>
              <a:gd name="connsiteX2489" fmla="*/ 2002979 w 3600448"/>
              <a:gd name="connsiteY2489" fmla="*/ 1294209 h 2152650"/>
              <a:gd name="connsiteX2490" fmla="*/ 2001117 w 3600448"/>
              <a:gd name="connsiteY2490" fmla="*/ 1294209 h 2152650"/>
              <a:gd name="connsiteX2491" fmla="*/ 2016010 w 3600448"/>
              <a:gd name="connsiteY2491" fmla="*/ 1279468 h 2152650"/>
              <a:gd name="connsiteX2492" fmla="*/ 2424904 w 3600448"/>
              <a:gd name="connsiteY2492" fmla="*/ 1276350 h 2152650"/>
              <a:gd name="connsiteX2493" fmla="*/ 2417760 w 3600448"/>
              <a:gd name="connsiteY2493" fmla="*/ 1282700 h 2152650"/>
              <a:gd name="connsiteX2494" fmla="*/ 2424904 w 3600448"/>
              <a:gd name="connsiteY2494" fmla="*/ 1276350 h 2152650"/>
              <a:gd name="connsiteX2495" fmla="*/ 2150001 w 3600448"/>
              <a:gd name="connsiteY2495" fmla="*/ 1276350 h 2152650"/>
              <a:gd name="connsiteX2496" fmla="*/ 2150928 w 3600448"/>
              <a:gd name="connsiteY2496" fmla="*/ 1284833 h 2152650"/>
              <a:gd name="connsiteX2497" fmla="*/ 2150001 w 3600448"/>
              <a:gd name="connsiteY2497" fmla="*/ 1285994 h 2152650"/>
              <a:gd name="connsiteX2498" fmla="*/ 1684338 w 3600448"/>
              <a:gd name="connsiteY2498" fmla="*/ 1276350 h 2152650"/>
              <a:gd name="connsiteX2499" fmla="*/ 1650999 w 3600448"/>
              <a:gd name="connsiteY2499" fmla="*/ 1293812 h 2152650"/>
              <a:gd name="connsiteX2500" fmla="*/ 1684338 w 3600448"/>
              <a:gd name="connsiteY2500" fmla="*/ 1276350 h 2152650"/>
              <a:gd name="connsiteX2501" fmla="*/ 1292232 w 3600448"/>
              <a:gd name="connsiteY2501" fmla="*/ 1273076 h 2152650"/>
              <a:gd name="connsiteX2502" fmla="*/ 1298582 w 3600448"/>
              <a:gd name="connsiteY2502" fmla="*/ 1275556 h 2152650"/>
              <a:gd name="connsiteX2503" fmla="*/ 1285883 w 3600448"/>
              <a:gd name="connsiteY2503" fmla="*/ 1279525 h 2152650"/>
              <a:gd name="connsiteX2504" fmla="*/ 1292232 w 3600448"/>
              <a:gd name="connsiteY2504" fmla="*/ 1273076 h 2152650"/>
              <a:gd name="connsiteX2505" fmla="*/ 1534511 w 3600448"/>
              <a:gd name="connsiteY2505" fmla="*/ 1272731 h 2152650"/>
              <a:gd name="connsiteX2506" fmla="*/ 1532828 w 3600448"/>
              <a:gd name="connsiteY2506" fmla="*/ 1273433 h 2152650"/>
              <a:gd name="connsiteX2507" fmla="*/ 1509796 w 3600448"/>
              <a:gd name="connsiteY2507" fmla="*/ 1283017 h 2152650"/>
              <a:gd name="connsiteX2508" fmla="*/ 1506036 w 3600448"/>
              <a:gd name="connsiteY2508" fmla="*/ 1279366 h 2152650"/>
              <a:gd name="connsiteX2509" fmla="*/ 1521546 w 3600448"/>
              <a:gd name="connsiteY2509" fmla="*/ 1274346 h 2152650"/>
              <a:gd name="connsiteX2510" fmla="*/ 1547496 w 3600448"/>
              <a:gd name="connsiteY2510" fmla="*/ 1272645 h 2152650"/>
              <a:gd name="connsiteX2511" fmla="*/ 1551109 w 3600448"/>
              <a:gd name="connsiteY2511" fmla="*/ 1272645 h 2152650"/>
              <a:gd name="connsiteX2512" fmla="*/ 1550771 w 3600448"/>
              <a:gd name="connsiteY2512" fmla="*/ 1273571 h 2152650"/>
              <a:gd name="connsiteX2513" fmla="*/ 1555114 w 3600448"/>
              <a:gd name="connsiteY2513" fmla="*/ 1276349 h 2152650"/>
              <a:gd name="connsiteX2514" fmla="*/ 1547496 w 3600448"/>
              <a:gd name="connsiteY2514" fmla="*/ 1272645 h 2152650"/>
              <a:gd name="connsiteX2515" fmla="*/ 1551127 w 3600448"/>
              <a:gd name="connsiteY2515" fmla="*/ 1272588 h 2152650"/>
              <a:gd name="connsiteX2516" fmla="*/ 1551308 w 3600448"/>
              <a:gd name="connsiteY2516" fmla="*/ 1272645 h 2152650"/>
              <a:gd name="connsiteX2517" fmla="*/ 1551109 w 3600448"/>
              <a:gd name="connsiteY2517" fmla="*/ 1272645 h 2152650"/>
              <a:gd name="connsiteX2518" fmla="*/ 2008564 w 3600448"/>
              <a:gd name="connsiteY2518" fmla="*/ 1272097 h 2152650"/>
              <a:gd name="connsiteX2519" fmla="*/ 2008564 w 3600448"/>
              <a:gd name="connsiteY2519" fmla="*/ 1279468 h 2152650"/>
              <a:gd name="connsiteX2520" fmla="*/ 1993671 w 3600448"/>
              <a:gd name="connsiteY2520" fmla="*/ 1286838 h 2152650"/>
              <a:gd name="connsiteX2521" fmla="*/ 2001117 w 3600448"/>
              <a:gd name="connsiteY2521" fmla="*/ 1294209 h 2152650"/>
              <a:gd name="connsiteX2522" fmla="*/ 1993671 w 3600448"/>
              <a:gd name="connsiteY2522" fmla="*/ 1294209 h 2152650"/>
              <a:gd name="connsiteX2523" fmla="*/ 1989948 w 3600448"/>
              <a:gd name="connsiteY2523" fmla="*/ 1308950 h 2152650"/>
              <a:gd name="connsiteX2524" fmla="*/ 2001117 w 3600448"/>
              <a:gd name="connsiteY2524" fmla="*/ 1308950 h 2152650"/>
              <a:gd name="connsiteX2525" fmla="*/ 1993671 w 3600448"/>
              <a:gd name="connsiteY2525" fmla="*/ 1316320 h 2152650"/>
              <a:gd name="connsiteX2526" fmla="*/ 1971333 w 3600448"/>
              <a:gd name="connsiteY2526" fmla="*/ 1331061 h 2152650"/>
              <a:gd name="connsiteX2527" fmla="*/ 1963887 w 3600448"/>
              <a:gd name="connsiteY2527" fmla="*/ 1320006 h 2152650"/>
              <a:gd name="connsiteX2528" fmla="*/ 1960164 w 3600448"/>
              <a:gd name="connsiteY2528" fmla="*/ 1327376 h 2152650"/>
              <a:gd name="connsiteX2529" fmla="*/ 1941548 w 3600448"/>
              <a:gd name="connsiteY2529" fmla="*/ 1323691 h 2152650"/>
              <a:gd name="connsiteX2530" fmla="*/ 1922933 w 3600448"/>
              <a:gd name="connsiteY2530" fmla="*/ 1334747 h 2152650"/>
              <a:gd name="connsiteX2531" fmla="*/ 1941548 w 3600448"/>
              <a:gd name="connsiteY2531" fmla="*/ 1334747 h 2152650"/>
              <a:gd name="connsiteX2532" fmla="*/ 1915487 w 3600448"/>
              <a:gd name="connsiteY2532" fmla="*/ 1353173 h 2152650"/>
              <a:gd name="connsiteX2533" fmla="*/ 1913625 w 3600448"/>
              <a:gd name="connsiteY2533" fmla="*/ 1353173 h 2152650"/>
              <a:gd name="connsiteX2534" fmla="*/ 1908041 w 3600448"/>
              <a:gd name="connsiteY2534" fmla="*/ 1353173 h 2152650"/>
              <a:gd name="connsiteX2535" fmla="*/ 1900594 w 3600448"/>
              <a:gd name="connsiteY2535" fmla="*/ 1334747 h 2152650"/>
              <a:gd name="connsiteX2536" fmla="*/ 1885702 w 3600448"/>
              <a:gd name="connsiteY2536" fmla="*/ 1345802 h 2152650"/>
              <a:gd name="connsiteX2537" fmla="*/ 1889425 w 3600448"/>
              <a:gd name="connsiteY2537" fmla="*/ 1367914 h 2152650"/>
              <a:gd name="connsiteX2538" fmla="*/ 1863364 w 3600448"/>
              <a:gd name="connsiteY2538" fmla="*/ 1371599 h 2152650"/>
              <a:gd name="connsiteX2539" fmla="*/ 1889425 w 3600448"/>
              <a:gd name="connsiteY2539" fmla="*/ 1353173 h 2152650"/>
              <a:gd name="connsiteX2540" fmla="*/ 1881979 w 3600448"/>
              <a:gd name="connsiteY2540" fmla="*/ 1327376 h 2152650"/>
              <a:gd name="connsiteX2541" fmla="*/ 1852194 w 3600448"/>
              <a:gd name="connsiteY2541" fmla="*/ 1331061 h 2152650"/>
              <a:gd name="connsiteX2542" fmla="*/ 1852194 w 3600448"/>
              <a:gd name="connsiteY2542" fmla="*/ 1334747 h 2152650"/>
              <a:gd name="connsiteX2543" fmla="*/ 1850333 w 3600448"/>
              <a:gd name="connsiteY2543" fmla="*/ 1333825 h 2152650"/>
              <a:gd name="connsiteX2544" fmla="*/ 1838062 w 3600448"/>
              <a:gd name="connsiteY2544" fmla="*/ 1327752 h 2152650"/>
              <a:gd name="connsiteX2545" fmla="*/ 1841025 w 3600448"/>
              <a:gd name="connsiteY2545" fmla="*/ 1323691 h 2152650"/>
              <a:gd name="connsiteX2546" fmla="*/ 1807518 w 3600448"/>
              <a:gd name="connsiteY2546" fmla="*/ 1334747 h 2152650"/>
              <a:gd name="connsiteX2547" fmla="*/ 1811241 w 3600448"/>
              <a:gd name="connsiteY2547" fmla="*/ 1334747 h 2152650"/>
              <a:gd name="connsiteX2548" fmla="*/ 1800072 w 3600448"/>
              <a:gd name="connsiteY2548" fmla="*/ 1338432 h 2152650"/>
              <a:gd name="connsiteX2549" fmla="*/ 1766566 w 3600448"/>
              <a:gd name="connsiteY2549" fmla="*/ 1353173 h 2152650"/>
              <a:gd name="connsiteX2550" fmla="*/ 1785180 w 3600448"/>
              <a:gd name="connsiteY2550" fmla="*/ 1360543 h 2152650"/>
              <a:gd name="connsiteX2551" fmla="*/ 1759118 w 3600448"/>
              <a:gd name="connsiteY2551" fmla="*/ 1371599 h 2152650"/>
              <a:gd name="connsiteX2552" fmla="*/ 1762844 w 3600448"/>
              <a:gd name="connsiteY2552" fmla="*/ 1367914 h 2152650"/>
              <a:gd name="connsiteX2553" fmla="*/ 1733057 w 3600448"/>
              <a:gd name="connsiteY2553" fmla="*/ 1367914 h 2152650"/>
              <a:gd name="connsiteX2554" fmla="*/ 1736782 w 3600448"/>
              <a:gd name="connsiteY2554" fmla="*/ 1364229 h 2152650"/>
              <a:gd name="connsiteX2555" fmla="*/ 1725612 w 3600448"/>
              <a:gd name="connsiteY2555" fmla="*/ 1360543 h 2152650"/>
              <a:gd name="connsiteX2556" fmla="*/ 1762844 w 3600448"/>
              <a:gd name="connsiteY2556" fmla="*/ 1338432 h 2152650"/>
              <a:gd name="connsiteX2557" fmla="*/ 1800072 w 3600448"/>
              <a:gd name="connsiteY2557" fmla="*/ 1312635 h 2152650"/>
              <a:gd name="connsiteX2558" fmla="*/ 1833579 w 3600448"/>
              <a:gd name="connsiteY2558" fmla="*/ 1305265 h 2152650"/>
              <a:gd name="connsiteX2559" fmla="*/ 1829856 w 3600448"/>
              <a:gd name="connsiteY2559" fmla="*/ 1305265 h 2152650"/>
              <a:gd name="connsiteX2560" fmla="*/ 1855918 w 3600448"/>
              <a:gd name="connsiteY2560" fmla="*/ 1294209 h 2152650"/>
              <a:gd name="connsiteX2561" fmla="*/ 1855918 w 3600448"/>
              <a:gd name="connsiteY2561" fmla="*/ 1286838 h 2152650"/>
              <a:gd name="connsiteX2562" fmla="*/ 1863364 w 3600448"/>
              <a:gd name="connsiteY2562" fmla="*/ 1283153 h 2152650"/>
              <a:gd name="connsiteX2563" fmla="*/ 1863364 w 3600448"/>
              <a:gd name="connsiteY2563" fmla="*/ 1294209 h 2152650"/>
              <a:gd name="connsiteX2564" fmla="*/ 1911764 w 3600448"/>
              <a:gd name="connsiteY2564" fmla="*/ 1275783 h 2152650"/>
              <a:gd name="connsiteX2565" fmla="*/ 1934102 w 3600448"/>
              <a:gd name="connsiteY2565" fmla="*/ 1294209 h 2152650"/>
              <a:gd name="connsiteX2566" fmla="*/ 1941548 w 3600448"/>
              <a:gd name="connsiteY2566" fmla="*/ 1283153 h 2152650"/>
              <a:gd name="connsiteX2567" fmla="*/ 1982502 w 3600448"/>
              <a:gd name="connsiteY2567" fmla="*/ 1301579 h 2152650"/>
              <a:gd name="connsiteX2568" fmla="*/ 1993671 w 3600448"/>
              <a:gd name="connsiteY2568" fmla="*/ 1290524 h 2152650"/>
              <a:gd name="connsiteX2569" fmla="*/ 1986225 w 3600448"/>
              <a:gd name="connsiteY2569" fmla="*/ 1290524 h 2152650"/>
              <a:gd name="connsiteX2570" fmla="*/ 1986225 w 3600448"/>
              <a:gd name="connsiteY2570" fmla="*/ 1290892 h 2152650"/>
              <a:gd name="connsiteX2571" fmla="*/ 1982502 w 3600448"/>
              <a:gd name="connsiteY2571" fmla="*/ 1290524 h 2152650"/>
              <a:gd name="connsiteX2572" fmla="*/ 1978779 w 3600448"/>
              <a:gd name="connsiteY2572" fmla="*/ 1286838 h 2152650"/>
              <a:gd name="connsiteX2573" fmla="*/ 1986225 w 3600448"/>
              <a:gd name="connsiteY2573" fmla="*/ 1286838 h 2152650"/>
              <a:gd name="connsiteX2574" fmla="*/ 2008564 w 3600448"/>
              <a:gd name="connsiteY2574" fmla="*/ 1272097 h 2152650"/>
              <a:gd name="connsiteX2575" fmla="*/ 1539874 w 3600448"/>
              <a:gd name="connsiteY2575" fmla="*/ 1272063 h 2152650"/>
              <a:gd name="connsiteX2576" fmla="*/ 1536115 w 3600448"/>
              <a:gd name="connsiteY2576" fmla="*/ 1279366 h 2152650"/>
              <a:gd name="connsiteX2577" fmla="*/ 1536115 w 3600448"/>
              <a:gd name="connsiteY2577" fmla="*/ 1278453 h 2152650"/>
              <a:gd name="connsiteX2578" fmla="*/ 1536115 w 3600448"/>
              <a:gd name="connsiteY2578" fmla="*/ 1272532 h 2152650"/>
              <a:gd name="connsiteX2579" fmla="*/ 1536115 w 3600448"/>
              <a:gd name="connsiteY2579" fmla="*/ 1272063 h 2152650"/>
              <a:gd name="connsiteX2580" fmla="*/ 1536115 w 3600448"/>
              <a:gd name="connsiteY2580" fmla="*/ 1272532 h 2152650"/>
              <a:gd name="connsiteX2581" fmla="*/ 1534511 w 3600448"/>
              <a:gd name="connsiteY2581" fmla="*/ 1272731 h 2152650"/>
              <a:gd name="connsiteX2582" fmla="*/ 787418 w 3600448"/>
              <a:gd name="connsiteY2582" fmla="*/ 1271984 h 2152650"/>
              <a:gd name="connsiteX2583" fmla="*/ 806820 w 3600448"/>
              <a:gd name="connsiteY2583" fmla="*/ 1279127 h 2152650"/>
              <a:gd name="connsiteX2584" fmla="*/ 818462 w 3600448"/>
              <a:gd name="connsiteY2584" fmla="*/ 1275556 h 2152650"/>
              <a:gd name="connsiteX2585" fmla="*/ 822343 w 3600448"/>
              <a:gd name="connsiteY2585" fmla="*/ 1282699 h 2152650"/>
              <a:gd name="connsiteX2586" fmla="*/ 802940 w 3600448"/>
              <a:gd name="connsiteY2586" fmla="*/ 1279127 h 2152650"/>
              <a:gd name="connsiteX2587" fmla="*/ 787418 w 3600448"/>
              <a:gd name="connsiteY2587" fmla="*/ 1271984 h 2152650"/>
              <a:gd name="connsiteX2588" fmla="*/ 1056699 w 3600448"/>
              <a:gd name="connsiteY2588" fmla="*/ 1271587 h 2152650"/>
              <a:gd name="connsiteX2589" fmla="*/ 1060463 w 3600448"/>
              <a:gd name="connsiteY2589" fmla="*/ 1278996 h 2152650"/>
              <a:gd name="connsiteX2590" fmla="*/ 1045405 w 3600448"/>
              <a:gd name="connsiteY2590" fmla="*/ 1282700 h 2152650"/>
              <a:gd name="connsiteX2591" fmla="*/ 1045405 w 3600448"/>
              <a:gd name="connsiteY2591" fmla="*/ 1290108 h 2152650"/>
              <a:gd name="connsiteX2592" fmla="*/ 1026581 w 3600448"/>
              <a:gd name="connsiteY2592" fmla="*/ 1293812 h 2152650"/>
              <a:gd name="connsiteX2593" fmla="*/ 1045405 w 3600448"/>
              <a:gd name="connsiteY2593" fmla="*/ 1297517 h 2152650"/>
              <a:gd name="connsiteX2594" fmla="*/ 1026581 w 3600448"/>
              <a:gd name="connsiteY2594" fmla="*/ 1301221 h 2152650"/>
              <a:gd name="connsiteX2595" fmla="*/ 1030346 w 3600448"/>
              <a:gd name="connsiteY2595" fmla="*/ 1297517 h 2152650"/>
              <a:gd name="connsiteX2596" fmla="*/ 1003993 w 3600448"/>
              <a:gd name="connsiteY2596" fmla="*/ 1304925 h 2152650"/>
              <a:gd name="connsiteX2597" fmla="*/ 1007758 w 3600448"/>
              <a:gd name="connsiteY2597" fmla="*/ 1297517 h 2152650"/>
              <a:gd name="connsiteX2598" fmla="*/ 996464 w 3600448"/>
              <a:gd name="connsiteY2598" fmla="*/ 1312333 h 2152650"/>
              <a:gd name="connsiteX2599" fmla="*/ 992700 w 3600448"/>
              <a:gd name="connsiteY2599" fmla="*/ 1301221 h 2152650"/>
              <a:gd name="connsiteX2600" fmla="*/ 977641 w 3600448"/>
              <a:gd name="connsiteY2600" fmla="*/ 1308629 h 2152650"/>
              <a:gd name="connsiteX2601" fmla="*/ 985170 w 3600448"/>
              <a:gd name="connsiteY2601" fmla="*/ 1308629 h 2152650"/>
              <a:gd name="connsiteX2602" fmla="*/ 943759 w 3600448"/>
              <a:gd name="connsiteY2602" fmla="*/ 1327150 h 2152650"/>
              <a:gd name="connsiteX2603" fmla="*/ 943759 w 3600448"/>
              <a:gd name="connsiteY2603" fmla="*/ 1308629 h 2152650"/>
              <a:gd name="connsiteX2604" fmla="*/ 928701 w 3600448"/>
              <a:gd name="connsiteY2604" fmla="*/ 1312333 h 2152650"/>
              <a:gd name="connsiteX2605" fmla="*/ 936230 w 3600448"/>
              <a:gd name="connsiteY2605" fmla="*/ 1308629 h 2152650"/>
              <a:gd name="connsiteX2606" fmla="*/ 936230 w 3600448"/>
              <a:gd name="connsiteY2606" fmla="*/ 1304925 h 2152650"/>
              <a:gd name="connsiteX2607" fmla="*/ 955053 w 3600448"/>
              <a:gd name="connsiteY2607" fmla="*/ 1301221 h 2152650"/>
              <a:gd name="connsiteX2608" fmla="*/ 953043 w 3600448"/>
              <a:gd name="connsiteY2608" fmla="*/ 1297265 h 2152650"/>
              <a:gd name="connsiteX2609" fmla="*/ 979523 w 3600448"/>
              <a:gd name="connsiteY2609" fmla="*/ 1291034 h 2152650"/>
              <a:gd name="connsiteX2610" fmla="*/ 1011523 w 3600448"/>
              <a:gd name="connsiteY2610" fmla="*/ 1286404 h 2152650"/>
              <a:gd name="connsiteX2611" fmla="*/ 1026581 w 3600448"/>
              <a:gd name="connsiteY2611" fmla="*/ 1290108 h 2152650"/>
              <a:gd name="connsiteX2612" fmla="*/ 1052934 w 3600448"/>
              <a:gd name="connsiteY2612" fmla="*/ 1275291 h 2152650"/>
              <a:gd name="connsiteX2613" fmla="*/ 1041640 w 3600448"/>
              <a:gd name="connsiteY2613" fmla="*/ 1275291 h 2152650"/>
              <a:gd name="connsiteX2614" fmla="*/ 1056699 w 3600448"/>
              <a:gd name="connsiteY2614" fmla="*/ 1271587 h 2152650"/>
              <a:gd name="connsiteX2615" fmla="*/ 765193 w 3600448"/>
              <a:gd name="connsiteY2615" fmla="*/ 1271587 h 2152650"/>
              <a:gd name="connsiteX2616" fmla="*/ 776306 w 3600448"/>
              <a:gd name="connsiteY2616" fmla="*/ 1271587 h 2152650"/>
              <a:gd name="connsiteX2617" fmla="*/ 765193 w 3600448"/>
              <a:gd name="connsiteY2617" fmla="*/ 1276349 h 2152650"/>
              <a:gd name="connsiteX2618" fmla="*/ 348812 w 3600448"/>
              <a:gd name="connsiteY2618" fmla="*/ 1268412 h 2152650"/>
              <a:gd name="connsiteX2619" fmla="*/ 360380 w 3600448"/>
              <a:gd name="connsiteY2619" fmla="*/ 1275820 h 2152650"/>
              <a:gd name="connsiteX2620" fmla="*/ 348812 w 3600448"/>
              <a:gd name="connsiteY2620" fmla="*/ 1279524 h 2152650"/>
              <a:gd name="connsiteX2621" fmla="*/ 348812 w 3600448"/>
              <a:gd name="connsiteY2621" fmla="*/ 1268412 h 2152650"/>
              <a:gd name="connsiteX2622" fmla="*/ 404645 w 3600448"/>
              <a:gd name="connsiteY2622" fmla="*/ 1267767 h 2152650"/>
              <a:gd name="connsiteX2623" fmla="*/ 430664 w 3600448"/>
              <a:gd name="connsiteY2623" fmla="*/ 1275209 h 2152650"/>
              <a:gd name="connsiteX2624" fmla="*/ 430664 w 3600448"/>
              <a:gd name="connsiteY2624" fmla="*/ 1286371 h 2152650"/>
              <a:gd name="connsiteX2625" fmla="*/ 408361 w 3600448"/>
              <a:gd name="connsiteY2625" fmla="*/ 1290091 h 2152650"/>
              <a:gd name="connsiteX2626" fmla="*/ 404645 w 3600448"/>
              <a:gd name="connsiteY2626" fmla="*/ 1267767 h 2152650"/>
              <a:gd name="connsiteX2627" fmla="*/ 1551308 w 3600448"/>
              <a:gd name="connsiteY2627" fmla="*/ 1265237 h 2152650"/>
              <a:gd name="connsiteX2628" fmla="*/ 1551781 w 3600448"/>
              <a:gd name="connsiteY2628" fmla="*/ 1270793 h 2152650"/>
              <a:gd name="connsiteX2629" fmla="*/ 1551127 w 3600448"/>
              <a:gd name="connsiteY2629" fmla="*/ 1272588 h 2152650"/>
              <a:gd name="connsiteX2630" fmla="*/ 1539874 w 3600448"/>
              <a:gd name="connsiteY2630" fmla="*/ 1268941 h 2152650"/>
              <a:gd name="connsiteX2631" fmla="*/ 1551308 w 3600448"/>
              <a:gd name="connsiteY2631" fmla="*/ 1265237 h 2152650"/>
              <a:gd name="connsiteX2632" fmla="*/ 2139262 w 3600448"/>
              <a:gd name="connsiteY2632" fmla="*/ 1263679 h 2152650"/>
              <a:gd name="connsiteX2633" fmla="*/ 2141275 w 3600448"/>
              <a:gd name="connsiteY2633" fmla="*/ 1264571 h 2152650"/>
              <a:gd name="connsiteX2634" fmla="*/ 2140107 w 3600448"/>
              <a:gd name="connsiteY2634" fmla="*/ 1264862 h 2152650"/>
              <a:gd name="connsiteX2635" fmla="*/ 891093 w 3600448"/>
              <a:gd name="connsiteY2635" fmla="*/ 1261149 h 2152650"/>
              <a:gd name="connsiteX2636" fmla="*/ 903302 w 3600448"/>
              <a:gd name="connsiteY2636" fmla="*/ 1264179 h 2152650"/>
              <a:gd name="connsiteX2637" fmla="*/ 880919 w 3600448"/>
              <a:gd name="connsiteY2637" fmla="*/ 1282700 h 2152650"/>
              <a:gd name="connsiteX2638" fmla="*/ 865996 w 3600448"/>
              <a:gd name="connsiteY2638" fmla="*/ 1278996 h 2152650"/>
              <a:gd name="connsiteX2639" fmla="*/ 843612 w 3600448"/>
              <a:gd name="connsiteY2639" fmla="*/ 1293812 h 2152650"/>
              <a:gd name="connsiteX2640" fmla="*/ 836154 w 3600448"/>
              <a:gd name="connsiteY2640" fmla="*/ 1282700 h 2152650"/>
              <a:gd name="connsiteX2641" fmla="*/ 854804 w 3600448"/>
              <a:gd name="connsiteY2641" fmla="*/ 1286404 h 2152650"/>
              <a:gd name="connsiteX2642" fmla="*/ 854804 w 3600448"/>
              <a:gd name="connsiteY2642" fmla="*/ 1275292 h 2152650"/>
              <a:gd name="connsiteX2643" fmla="*/ 884649 w 3600448"/>
              <a:gd name="connsiteY2643" fmla="*/ 1275292 h 2152650"/>
              <a:gd name="connsiteX2644" fmla="*/ 873457 w 3600448"/>
              <a:gd name="connsiteY2644" fmla="*/ 1264179 h 2152650"/>
              <a:gd name="connsiteX2645" fmla="*/ 880919 w 3600448"/>
              <a:gd name="connsiteY2645" fmla="*/ 1267883 h 2152650"/>
              <a:gd name="connsiteX2646" fmla="*/ 882317 w 3600448"/>
              <a:gd name="connsiteY2646" fmla="*/ 1266957 h 2152650"/>
              <a:gd name="connsiteX2647" fmla="*/ 1592758 w 3600448"/>
              <a:gd name="connsiteY2647" fmla="*/ 1260607 h 2152650"/>
              <a:gd name="connsiteX2648" fmla="*/ 1595440 w 3600448"/>
              <a:gd name="connsiteY2648" fmla="*/ 1265237 h 2152650"/>
              <a:gd name="connsiteX2649" fmla="*/ 1581152 w 3600448"/>
              <a:gd name="connsiteY2649" fmla="*/ 1265237 h 2152650"/>
              <a:gd name="connsiteX2650" fmla="*/ 1584722 w 3600448"/>
              <a:gd name="connsiteY2650" fmla="*/ 1261533 h 2152650"/>
              <a:gd name="connsiteX2651" fmla="*/ 1592758 w 3600448"/>
              <a:gd name="connsiteY2651" fmla="*/ 1260607 h 2152650"/>
              <a:gd name="connsiteX2652" fmla="*/ 888380 w 3600448"/>
              <a:gd name="connsiteY2652" fmla="*/ 1260475 h 2152650"/>
              <a:gd name="connsiteX2653" fmla="*/ 892110 w 3600448"/>
              <a:gd name="connsiteY2653" fmla="*/ 1260475 h 2152650"/>
              <a:gd name="connsiteX2654" fmla="*/ 891093 w 3600448"/>
              <a:gd name="connsiteY2654" fmla="*/ 1261149 h 2152650"/>
              <a:gd name="connsiteX2655" fmla="*/ 890245 w 3600448"/>
              <a:gd name="connsiteY2655" fmla="*/ 1260938 h 2152650"/>
              <a:gd name="connsiteX2656" fmla="*/ 888380 w 3600448"/>
              <a:gd name="connsiteY2656" fmla="*/ 1260475 h 2152650"/>
              <a:gd name="connsiteX2657" fmla="*/ 595331 w 3600448"/>
              <a:gd name="connsiteY2657" fmla="*/ 1260475 h 2152650"/>
              <a:gd name="connsiteX2658" fmla="*/ 606443 w 3600448"/>
              <a:gd name="connsiteY2658" fmla="*/ 1260475 h 2152650"/>
              <a:gd name="connsiteX2659" fmla="*/ 590568 w 3600448"/>
              <a:gd name="connsiteY2659" fmla="*/ 1265237 h 2152650"/>
              <a:gd name="connsiteX2660" fmla="*/ 493728 w 3600448"/>
              <a:gd name="connsiteY2660" fmla="*/ 1260475 h 2152650"/>
              <a:gd name="connsiteX2661" fmla="*/ 497698 w 3600448"/>
              <a:gd name="connsiteY2661" fmla="*/ 1268412 h 2152650"/>
              <a:gd name="connsiteX2662" fmla="*/ 493728 w 3600448"/>
              <a:gd name="connsiteY2662" fmla="*/ 1268412 h 2152650"/>
              <a:gd name="connsiteX2663" fmla="*/ 493728 w 3600448"/>
              <a:gd name="connsiteY2663" fmla="*/ 1260475 h 2152650"/>
              <a:gd name="connsiteX2664" fmla="*/ 2559047 w 3600448"/>
              <a:gd name="connsiteY2664" fmla="*/ 1257300 h 2152650"/>
              <a:gd name="connsiteX2665" fmla="*/ 2562222 w 3600448"/>
              <a:gd name="connsiteY2665" fmla="*/ 1265237 h 2152650"/>
              <a:gd name="connsiteX2666" fmla="*/ 2555872 w 3600448"/>
              <a:gd name="connsiteY2666" fmla="*/ 1265237 h 2152650"/>
              <a:gd name="connsiteX2667" fmla="*/ 1558528 w 3600448"/>
              <a:gd name="connsiteY2667" fmla="*/ 1257300 h 2152650"/>
              <a:gd name="connsiteX2668" fmla="*/ 1577382 w 3600448"/>
              <a:gd name="connsiteY2668" fmla="*/ 1257300 h 2152650"/>
              <a:gd name="connsiteX2669" fmla="*/ 1562298 w 3600448"/>
              <a:gd name="connsiteY2669" fmla="*/ 1268412 h 2152650"/>
              <a:gd name="connsiteX2670" fmla="*/ 1558528 w 3600448"/>
              <a:gd name="connsiteY2670" fmla="*/ 1257300 h 2152650"/>
              <a:gd name="connsiteX2671" fmla="*/ 650893 w 3600448"/>
              <a:gd name="connsiteY2671" fmla="*/ 1257300 h 2152650"/>
              <a:gd name="connsiteX2672" fmla="*/ 657243 w 3600448"/>
              <a:gd name="connsiteY2672" fmla="*/ 1257300 h 2152650"/>
              <a:gd name="connsiteX2673" fmla="*/ 657243 w 3600448"/>
              <a:gd name="connsiteY2673" fmla="*/ 1265237 h 2152650"/>
              <a:gd name="connsiteX2674" fmla="*/ 650893 w 3600448"/>
              <a:gd name="connsiteY2674" fmla="*/ 1265237 h 2152650"/>
              <a:gd name="connsiteX2675" fmla="*/ 654068 w 3600448"/>
              <a:gd name="connsiteY2675" fmla="*/ 1261269 h 2152650"/>
              <a:gd name="connsiteX2676" fmla="*/ 1356783 w 3600448"/>
              <a:gd name="connsiteY2676" fmla="*/ 1254125 h 2152650"/>
              <a:gd name="connsiteX2677" fmla="*/ 1360490 w 3600448"/>
              <a:gd name="connsiteY2677" fmla="*/ 1264841 h 2152650"/>
              <a:gd name="connsiteX2678" fmla="*/ 1312339 w 3600448"/>
              <a:gd name="connsiteY2678" fmla="*/ 1271985 h 2152650"/>
              <a:gd name="connsiteX2679" fmla="*/ 1312339 w 3600448"/>
              <a:gd name="connsiteY2679" fmla="*/ 1279128 h 2152650"/>
              <a:gd name="connsiteX2680" fmla="*/ 1301227 w 3600448"/>
              <a:gd name="connsiteY2680" fmla="*/ 1257697 h 2152650"/>
              <a:gd name="connsiteX2681" fmla="*/ 1316044 w 3600448"/>
              <a:gd name="connsiteY2681" fmla="*/ 1257697 h 2152650"/>
              <a:gd name="connsiteX2682" fmla="*/ 1356783 w 3600448"/>
              <a:gd name="connsiteY2682" fmla="*/ 1254125 h 2152650"/>
              <a:gd name="connsiteX2683" fmla="*/ 809643 w 3600448"/>
              <a:gd name="connsiteY2683" fmla="*/ 1254125 h 2152650"/>
              <a:gd name="connsiteX2684" fmla="*/ 817581 w 3600448"/>
              <a:gd name="connsiteY2684" fmla="*/ 1254125 h 2152650"/>
              <a:gd name="connsiteX2685" fmla="*/ 809643 w 3600448"/>
              <a:gd name="connsiteY2685" fmla="*/ 1257300 h 2152650"/>
              <a:gd name="connsiteX2686" fmla="*/ 657243 w 3600448"/>
              <a:gd name="connsiteY2686" fmla="*/ 1254125 h 2152650"/>
              <a:gd name="connsiteX2687" fmla="*/ 665181 w 3600448"/>
              <a:gd name="connsiteY2687" fmla="*/ 1254125 h 2152650"/>
              <a:gd name="connsiteX2688" fmla="*/ 668356 w 3600448"/>
              <a:gd name="connsiteY2688" fmla="*/ 1257300 h 2152650"/>
              <a:gd name="connsiteX2689" fmla="*/ 2168523 w 3600448"/>
              <a:gd name="connsiteY2689" fmla="*/ 1253728 h 2152650"/>
              <a:gd name="connsiteX2690" fmla="*/ 2142329 w 3600448"/>
              <a:gd name="connsiteY2690" fmla="*/ 1265038 h 2152650"/>
              <a:gd name="connsiteX2691" fmla="*/ 2141275 w 3600448"/>
              <a:gd name="connsiteY2691" fmla="*/ 1264571 h 2152650"/>
              <a:gd name="connsiteX2692" fmla="*/ 2148878 w 3600448"/>
              <a:gd name="connsiteY2692" fmla="*/ 1262682 h 2152650"/>
              <a:gd name="connsiteX2693" fmla="*/ 2168523 w 3600448"/>
              <a:gd name="connsiteY2693" fmla="*/ 1253728 h 2152650"/>
              <a:gd name="connsiteX2694" fmla="*/ 2138587 w 3600448"/>
              <a:gd name="connsiteY2694" fmla="*/ 1246187 h 2152650"/>
              <a:gd name="connsiteX2695" fmla="*/ 2146071 w 3600448"/>
              <a:gd name="connsiteY2695" fmla="*/ 1253728 h 2152650"/>
              <a:gd name="connsiteX2696" fmla="*/ 2134845 w 3600448"/>
              <a:gd name="connsiteY2696" fmla="*/ 1257498 h 2152650"/>
              <a:gd name="connsiteX2697" fmla="*/ 2139262 w 3600448"/>
              <a:gd name="connsiteY2697" fmla="*/ 1263679 h 2152650"/>
              <a:gd name="connsiteX2698" fmla="*/ 2130635 w 3600448"/>
              <a:gd name="connsiteY2698" fmla="*/ 1259854 h 2152650"/>
              <a:gd name="connsiteX2699" fmla="*/ 2138587 w 3600448"/>
              <a:gd name="connsiteY2699" fmla="*/ 1246187 h 2152650"/>
              <a:gd name="connsiteX2700" fmla="*/ 993260 w 3600448"/>
              <a:gd name="connsiteY2700" fmla="*/ 1246187 h 2152650"/>
              <a:gd name="connsiteX2701" fmla="*/ 989555 w 3600448"/>
              <a:gd name="connsiteY2701" fmla="*/ 1268412 h 2152650"/>
              <a:gd name="connsiteX2702" fmla="*/ 978443 w 3600448"/>
              <a:gd name="connsiteY2702" fmla="*/ 1253595 h 2152650"/>
              <a:gd name="connsiteX2703" fmla="*/ 993260 w 3600448"/>
              <a:gd name="connsiteY2703" fmla="*/ 1246187 h 2152650"/>
              <a:gd name="connsiteX2704" fmla="*/ 1696957 w 3600448"/>
              <a:gd name="connsiteY2704" fmla="*/ 1245393 h 2152650"/>
              <a:gd name="connsiteX2705" fmla="*/ 1703387 w 3600448"/>
              <a:gd name="connsiteY2705" fmla="*/ 1246187 h 2152650"/>
              <a:gd name="connsiteX2706" fmla="*/ 1696244 w 3600448"/>
              <a:gd name="connsiteY2706" fmla="*/ 1246187 h 2152650"/>
              <a:gd name="connsiteX2707" fmla="*/ 2622548 w 3600448"/>
              <a:gd name="connsiteY2707" fmla="*/ 1243012 h 2152650"/>
              <a:gd name="connsiteX2708" fmla="*/ 2611435 w 3600448"/>
              <a:gd name="connsiteY2708" fmla="*/ 1249362 h 2152650"/>
              <a:gd name="connsiteX2709" fmla="*/ 2622548 w 3600448"/>
              <a:gd name="connsiteY2709" fmla="*/ 1243012 h 2152650"/>
              <a:gd name="connsiteX2710" fmla="*/ 1235084 w 3600448"/>
              <a:gd name="connsiteY2710" fmla="*/ 1243012 h 2152650"/>
              <a:gd name="connsiteX2711" fmla="*/ 1246197 w 3600448"/>
              <a:gd name="connsiteY2711" fmla="*/ 1243012 h 2152650"/>
              <a:gd name="connsiteX2712" fmla="*/ 1246197 w 3600448"/>
              <a:gd name="connsiteY2712" fmla="*/ 1246187 h 2152650"/>
              <a:gd name="connsiteX2713" fmla="*/ 445136 w 3600448"/>
              <a:gd name="connsiteY2713" fmla="*/ 1239831 h 2152650"/>
              <a:gd name="connsiteX2714" fmla="*/ 449255 w 3600448"/>
              <a:gd name="connsiteY2714" fmla="*/ 1241722 h 2152650"/>
              <a:gd name="connsiteX2715" fmla="*/ 445072 w 3600448"/>
              <a:gd name="connsiteY2715" fmla="*/ 1239862 h 2152650"/>
              <a:gd name="connsiteX2716" fmla="*/ 2626176 w 3600448"/>
              <a:gd name="connsiteY2716" fmla="*/ 1239043 h 2152650"/>
              <a:gd name="connsiteX2717" fmla="*/ 2626629 w 3600448"/>
              <a:gd name="connsiteY2717" fmla="*/ 1242516 h 2152650"/>
              <a:gd name="connsiteX2718" fmla="*/ 2626629 w 3600448"/>
              <a:gd name="connsiteY2718" fmla="*/ 1242516 h 2152650"/>
              <a:gd name="connsiteX2719" fmla="*/ 2626176 w 3600448"/>
              <a:gd name="connsiteY2719" fmla="*/ 1243012 h 2152650"/>
              <a:gd name="connsiteX2720" fmla="*/ 2626176 w 3600448"/>
              <a:gd name="connsiteY2720" fmla="*/ 1239043 h 2152650"/>
              <a:gd name="connsiteX2721" fmla="*/ 1989532 w 3600448"/>
              <a:gd name="connsiteY2721" fmla="*/ 1238250 h 2152650"/>
              <a:gd name="connsiteX2722" fmla="*/ 1985762 w 3600448"/>
              <a:gd name="connsiteY2722" fmla="*/ 1253067 h 2152650"/>
              <a:gd name="connsiteX2723" fmla="*/ 1993303 w 3600448"/>
              <a:gd name="connsiteY2723" fmla="*/ 1253067 h 2152650"/>
              <a:gd name="connsiteX2724" fmla="*/ 1974451 w 3600448"/>
              <a:gd name="connsiteY2724" fmla="*/ 1260475 h 2152650"/>
              <a:gd name="connsiteX2725" fmla="*/ 1966910 w 3600448"/>
              <a:gd name="connsiteY2725" fmla="*/ 1249363 h 2152650"/>
              <a:gd name="connsiteX2726" fmla="*/ 1989532 w 3600448"/>
              <a:gd name="connsiteY2726" fmla="*/ 1238250 h 2152650"/>
              <a:gd name="connsiteX2727" fmla="*/ 1692674 w 3600448"/>
              <a:gd name="connsiteY2727" fmla="*/ 1238250 h 2152650"/>
              <a:gd name="connsiteX2728" fmla="*/ 1703387 w 3600448"/>
              <a:gd name="connsiteY2728" fmla="*/ 1238250 h 2152650"/>
              <a:gd name="connsiteX2729" fmla="*/ 1702493 w 3600448"/>
              <a:gd name="connsiteY2729" fmla="*/ 1239242 h 2152650"/>
              <a:gd name="connsiteX2730" fmla="*/ 1696957 w 3600448"/>
              <a:gd name="connsiteY2730" fmla="*/ 1245393 h 2152650"/>
              <a:gd name="connsiteX2731" fmla="*/ 1695352 w 3600448"/>
              <a:gd name="connsiteY2731" fmla="*/ 1245195 h 2152650"/>
              <a:gd name="connsiteX2732" fmla="*/ 1692674 w 3600448"/>
              <a:gd name="connsiteY2732" fmla="*/ 1238250 h 2152650"/>
              <a:gd name="connsiteX2733" fmla="*/ 2398420 w 3600448"/>
              <a:gd name="connsiteY2733" fmla="*/ 1237947 h 2152650"/>
              <a:gd name="connsiteX2734" fmla="*/ 2387597 w 3600448"/>
              <a:gd name="connsiteY2734" fmla="*/ 1245195 h 2152650"/>
              <a:gd name="connsiteX2735" fmla="*/ 2365372 w 3600448"/>
              <a:gd name="connsiteY2735" fmla="*/ 1254124 h 2152650"/>
              <a:gd name="connsiteX2736" fmla="*/ 2369076 w 3600448"/>
              <a:gd name="connsiteY2736" fmla="*/ 1238249 h 2152650"/>
              <a:gd name="connsiteX2737" fmla="*/ 2390838 w 3600448"/>
              <a:gd name="connsiteY2737" fmla="*/ 1238746 h 2152650"/>
              <a:gd name="connsiteX2738" fmla="*/ 1726704 w 3600448"/>
              <a:gd name="connsiteY2738" fmla="*/ 1237881 h 2152650"/>
              <a:gd name="connsiteX2739" fmla="*/ 1726474 w 3600448"/>
              <a:gd name="connsiteY2739" fmla="*/ 1238250 h 2152650"/>
              <a:gd name="connsiteX2740" fmla="*/ 1721378 w 3600448"/>
              <a:gd name="connsiteY2740" fmla="*/ 1241954 h 2152650"/>
              <a:gd name="connsiteX2741" fmla="*/ 1719520 w 3600448"/>
              <a:gd name="connsiteY2741" fmla="*/ 1240405 h 2152650"/>
              <a:gd name="connsiteX2742" fmla="*/ 1715823 w 3600448"/>
              <a:gd name="connsiteY2742" fmla="*/ 1237324 h 2152650"/>
              <a:gd name="connsiteX2743" fmla="*/ 1719520 w 3600448"/>
              <a:gd name="connsiteY2743" fmla="*/ 1240405 h 2152650"/>
              <a:gd name="connsiteX2744" fmla="*/ 1719063 w 3600448"/>
              <a:gd name="connsiteY2744" fmla="*/ 1240565 h 2152650"/>
              <a:gd name="connsiteX2745" fmla="*/ 1710268 w 3600448"/>
              <a:gd name="connsiteY2745" fmla="*/ 1238250 h 2152650"/>
              <a:gd name="connsiteX2746" fmla="*/ 1715823 w 3600448"/>
              <a:gd name="connsiteY2746" fmla="*/ 1237324 h 2152650"/>
              <a:gd name="connsiteX2747" fmla="*/ 1019188 w 3600448"/>
              <a:gd name="connsiteY2747" fmla="*/ 1235075 h 2152650"/>
              <a:gd name="connsiteX2748" fmla="*/ 1033476 w 3600448"/>
              <a:gd name="connsiteY2748" fmla="*/ 1239044 h 2152650"/>
              <a:gd name="connsiteX2749" fmla="*/ 1019188 w 3600448"/>
              <a:gd name="connsiteY2749" fmla="*/ 1243013 h 2152650"/>
              <a:gd name="connsiteX2750" fmla="*/ 1019188 w 3600448"/>
              <a:gd name="connsiteY2750" fmla="*/ 1235075 h 2152650"/>
              <a:gd name="connsiteX2751" fmla="*/ 2409822 w 3600448"/>
              <a:gd name="connsiteY2751" fmla="*/ 1230312 h 2152650"/>
              <a:gd name="connsiteX2752" fmla="*/ 2400851 w 3600448"/>
              <a:gd name="connsiteY2752" fmla="*/ 1237691 h 2152650"/>
              <a:gd name="connsiteX2753" fmla="*/ 2398420 w 3600448"/>
              <a:gd name="connsiteY2753" fmla="*/ 1237947 h 2152650"/>
              <a:gd name="connsiteX2754" fmla="*/ 2008185 w 3600448"/>
              <a:gd name="connsiteY2754" fmla="*/ 1230312 h 2152650"/>
              <a:gd name="connsiteX2755" fmla="*/ 2005010 w 3600448"/>
              <a:gd name="connsiteY2755" fmla="*/ 1238249 h 2152650"/>
              <a:gd name="connsiteX2756" fmla="*/ 2001835 w 3600448"/>
              <a:gd name="connsiteY2756" fmla="*/ 1235074 h 2152650"/>
              <a:gd name="connsiteX2757" fmla="*/ 1721378 w 3600448"/>
              <a:gd name="connsiteY2757" fmla="*/ 1227137 h 2152650"/>
              <a:gd name="connsiteX2758" fmla="*/ 1739900 w 3600448"/>
              <a:gd name="connsiteY2758" fmla="*/ 1230841 h 2152650"/>
              <a:gd name="connsiteX2759" fmla="*/ 1736197 w 3600448"/>
              <a:gd name="connsiteY2759" fmla="*/ 1234545 h 2152650"/>
              <a:gd name="connsiteX2760" fmla="*/ 1726704 w 3600448"/>
              <a:gd name="connsiteY2760" fmla="*/ 1237881 h 2152650"/>
              <a:gd name="connsiteX2761" fmla="*/ 1728787 w 3600448"/>
              <a:gd name="connsiteY2761" fmla="*/ 1234545 h 2152650"/>
              <a:gd name="connsiteX2762" fmla="*/ 1721378 w 3600448"/>
              <a:gd name="connsiteY2762" fmla="*/ 1234545 h 2152650"/>
              <a:gd name="connsiteX2763" fmla="*/ 1721378 w 3600448"/>
              <a:gd name="connsiteY2763" fmla="*/ 1227137 h 2152650"/>
              <a:gd name="connsiteX2764" fmla="*/ 1257308 w 3600448"/>
              <a:gd name="connsiteY2764" fmla="*/ 1227137 h 2152650"/>
              <a:gd name="connsiteX2765" fmla="*/ 1268421 w 3600448"/>
              <a:gd name="connsiteY2765" fmla="*/ 1227137 h 2152650"/>
              <a:gd name="connsiteX2766" fmla="*/ 1257308 w 3600448"/>
              <a:gd name="connsiteY2766" fmla="*/ 1231106 h 2152650"/>
              <a:gd name="connsiteX2767" fmla="*/ 1257308 w 3600448"/>
              <a:gd name="connsiteY2767" fmla="*/ 1227137 h 2152650"/>
              <a:gd name="connsiteX2768" fmla="*/ 776623 w 3600448"/>
              <a:gd name="connsiteY2768" fmla="*/ 1227137 h 2152650"/>
              <a:gd name="connsiteX2769" fmla="*/ 784243 w 3600448"/>
              <a:gd name="connsiteY2769" fmla="*/ 1238249 h 2152650"/>
              <a:gd name="connsiteX2770" fmla="*/ 769003 w 3600448"/>
              <a:gd name="connsiteY2770" fmla="*/ 1238249 h 2152650"/>
              <a:gd name="connsiteX2771" fmla="*/ 765193 w 3600448"/>
              <a:gd name="connsiteY2771" fmla="*/ 1230841 h 2152650"/>
              <a:gd name="connsiteX2772" fmla="*/ 776623 w 3600448"/>
              <a:gd name="connsiteY2772" fmla="*/ 1227137 h 2152650"/>
              <a:gd name="connsiteX2773" fmla="*/ 1351058 w 3600448"/>
              <a:gd name="connsiteY2773" fmla="*/ 1224273 h 2152650"/>
              <a:gd name="connsiteX2774" fmla="*/ 1357317 w 3600448"/>
              <a:gd name="connsiteY2774" fmla="*/ 1227336 h 2152650"/>
              <a:gd name="connsiteX2775" fmla="*/ 1304932 w 3600448"/>
              <a:gd name="connsiteY2775" fmla="*/ 1242418 h 2152650"/>
              <a:gd name="connsiteX2776" fmla="*/ 1319900 w 3600448"/>
              <a:gd name="connsiteY2776" fmla="*/ 1231107 h 2152650"/>
              <a:gd name="connsiteX2777" fmla="*/ 1327384 w 3600448"/>
              <a:gd name="connsiteY2777" fmla="*/ 1234877 h 2152650"/>
              <a:gd name="connsiteX2778" fmla="*/ 1351058 w 3600448"/>
              <a:gd name="connsiteY2778" fmla="*/ 1224273 h 2152650"/>
              <a:gd name="connsiteX2779" fmla="*/ 2647947 w 3600448"/>
              <a:gd name="connsiteY2779" fmla="*/ 1219200 h 2152650"/>
              <a:gd name="connsiteX2780" fmla="*/ 2644318 w 3600448"/>
              <a:gd name="connsiteY2780" fmla="*/ 1223169 h 2152650"/>
              <a:gd name="connsiteX2781" fmla="*/ 2629804 w 3600448"/>
              <a:gd name="connsiteY2781" fmla="*/ 1243012 h 2152650"/>
              <a:gd name="connsiteX2782" fmla="*/ 2626629 w 3600448"/>
              <a:gd name="connsiteY2782" fmla="*/ 1242516 h 2152650"/>
              <a:gd name="connsiteX2783" fmla="*/ 2629804 w 3600448"/>
              <a:gd name="connsiteY2783" fmla="*/ 1239043 h 2152650"/>
              <a:gd name="connsiteX2784" fmla="*/ 2622547 w 3600448"/>
              <a:gd name="connsiteY2784" fmla="*/ 1231106 h 2152650"/>
              <a:gd name="connsiteX2785" fmla="*/ 2647947 w 3600448"/>
              <a:gd name="connsiteY2785" fmla="*/ 1219200 h 2152650"/>
              <a:gd name="connsiteX2786" fmla="*/ 762018 w 3600448"/>
              <a:gd name="connsiteY2786" fmla="*/ 1219200 h 2152650"/>
              <a:gd name="connsiteX2787" fmla="*/ 769956 w 3600448"/>
              <a:gd name="connsiteY2787" fmla="*/ 1223962 h 2152650"/>
              <a:gd name="connsiteX2788" fmla="*/ 758843 w 3600448"/>
              <a:gd name="connsiteY2788" fmla="*/ 1223962 h 2152650"/>
              <a:gd name="connsiteX2789" fmla="*/ 773131 w 3600448"/>
              <a:gd name="connsiteY2789" fmla="*/ 1216554 h 2152650"/>
              <a:gd name="connsiteX2790" fmla="*/ 783499 w 3600448"/>
              <a:gd name="connsiteY2790" fmla="*/ 1219332 h 2152650"/>
              <a:gd name="connsiteX2791" fmla="*/ 785113 w 3600448"/>
              <a:gd name="connsiteY2791" fmla="*/ 1219433 h 2152650"/>
              <a:gd name="connsiteX2792" fmla="*/ 784442 w 3600448"/>
              <a:gd name="connsiteY2792" fmla="*/ 1220258 h 2152650"/>
              <a:gd name="connsiteX2793" fmla="*/ 773131 w 3600448"/>
              <a:gd name="connsiteY2793" fmla="*/ 1216554 h 2152650"/>
              <a:gd name="connsiteX2794" fmla="*/ 1584011 w 3600448"/>
              <a:gd name="connsiteY2794" fmla="*/ 1216422 h 2152650"/>
              <a:gd name="connsiteX2795" fmla="*/ 1587503 w 3600448"/>
              <a:gd name="connsiteY2795" fmla="*/ 1219994 h 2152650"/>
              <a:gd name="connsiteX2796" fmla="*/ 1570038 w 3600448"/>
              <a:gd name="connsiteY2796" fmla="*/ 1223565 h 2152650"/>
              <a:gd name="connsiteX2797" fmla="*/ 1584011 w 3600448"/>
              <a:gd name="connsiteY2797" fmla="*/ 1216422 h 2152650"/>
              <a:gd name="connsiteX2798" fmla="*/ 2262185 w 3600448"/>
              <a:gd name="connsiteY2798" fmla="*/ 1216025 h 2152650"/>
              <a:gd name="connsiteX2799" fmla="*/ 2258433 w 3600448"/>
              <a:gd name="connsiteY2799" fmla="*/ 1227138 h 2152650"/>
              <a:gd name="connsiteX2800" fmla="*/ 2247176 w 3600448"/>
              <a:gd name="connsiteY2800" fmla="*/ 1230842 h 2152650"/>
              <a:gd name="connsiteX2801" fmla="*/ 2254681 w 3600448"/>
              <a:gd name="connsiteY2801" fmla="*/ 1234546 h 2152650"/>
              <a:gd name="connsiteX2802" fmla="*/ 2220910 w 3600448"/>
              <a:gd name="connsiteY2802" fmla="*/ 1238250 h 2152650"/>
              <a:gd name="connsiteX2803" fmla="*/ 2224662 w 3600448"/>
              <a:gd name="connsiteY2803" fmla="*/ 1227138 h 2152650"/>
              <a:gd name="connsiteX2804" fmla="*/ 2262185 w 3600448"/>
              <a:gd name="connsiteY2804" fmla="*/ 1216025 h 2152650"/>
              <a:gd name="connsiteX2805" fmla="*/ 3179 w 3600448"/>
              <a:gd name="connsiteY2805" fmla="*/ 1216025 h 2152650"/>
              <a:gd name="connsiteX2806" fmla="*/ 14289 w 3600448"/>
              <a:gd name="connsiteY2806" fmla="*/ 1219597 h 2152650"/>
              <a:gd name="connsiteX2807" fmla="*/ 25401 w 3600448"/>
              <a:gd name="connsiteY2807" fmla="*/ 1230312 h 2152650"/>
              <a:gd name="connsiteX2808" fmla="*/ 3179 w 3600448"/>
              <a:gd name="connsiteY2808" fmla="*/ 1216025 h 2152650"/>
              <a:gd name="connsiteX2809" fmla="*/ 2198685 w 3600448"/>
              <a:gd name="connsiteY2809" fmla="*/ 1212850 h 2152650"/>
              <a:gd name="connsiteX2810" fmla="*/ 2193922 w 3600448"/>
              <a:gd name="connsiteY2810" fmla="*/ 1216025 h 2152650"/>
              <a:gd name="connsiteX2811" fmla="*/ 2187572 w 3600448"/>
              <a:gd name="connsiteY2811" fmla="*/ 1219200 h 2152650"/>
              <a:gd name="connsiteX2812" fmla="*/ 788212 w 3600448"/>
              <a:gd name="connsiteY2812" fmla="*/ 1212850 h 2152650"/>
              <a:gd name="connsiteX2813" fmla="*/ 799523 w 3600448"/>
              <a:gd name="connsiteY2813" fmla="*/ 1216554 h 2152650"/>
              <a:gd name="connsiteX2814" fmla="*/ 789037 w 3600448"/>
              <a:gd name="connsiteY2814" fmla="*/ 1219679 h 2152650"/>
              <a:gd name="connsiteX2815" fmla="*/ 785113 w 3600448"/>
              <a:gd name="connsiteY2815" fmla="*/ 1219433 h 2152650"/>
              <a:gd name="connsiteX2816" fmla="*/ 786327 w 3600448"/>
              <a:gd name="connsiteY2816" fmla="*/ 1217943 h 2152650"/>
              <a:gd name="connsiteX2817" fmla="*/ 788212 w 3600448"/>
              <a:gd name="connsiteY2817" fmla="*/ 1212850 h 2152650"/>
              <a:gd name="connsiteX2818" fmla="*/ 2535037 w 3600448"/>
              <a:gd name="connsiteY2818" fmla="*/ 1210151 h 2152650"/>
              <a:gd name="connsiteX2819" fmla="*/ 2544760 w 3600448"/>
              <a:gd name="connsiteY2819" fmla="*/ 1212532 h 2152650"/>
              <a:gd name="connsiteX2820" fmla="*/ 2522535 w 3600448"/>
              <a:gd name="connsiteY2820" fmla="*/ 1216342 h 2152650"/>
              <a:gd name="connsiteX2821" fmla="*/ 2535037 w 3600448"/>
              <a:gd name="connsiteY2821" fmla="*/ 1210151 h 2152650"/>
              <a:gd name="connsiteX2822" fmla="*/ 1955797 w 3600448"/>
              <a:gd name="connsiteY2822" fmla="*/ 1208087 h 2152650"/>
              <a:gd name="connsiteX2823" fmla="*/ 1966910 w 3600448"/>
              <a:gd name="connsiteY2823" fmla="*/ 1208087 h 2152650"/>
              <a:gd name="connsiteX2824" fmla="*/ 1955797 w 3600448"/>
              <a:gd name="connsiteY2824" fmla="*/ 1212849 h 2152650"/>
              <a:gd name="connsiteX2825" fmla="*/ 2391566 w 3600448"/>
              <a:gd name="connsiteY2825" fmla="*/ 1199290 h 2152650"/>
              <a:gd name="connsiteX2826" fmla="*/ 2403472 w 3600448"/>
              <a:gd name="connsiteY2826" fmla="*/ 1200679 h 2152650"/>
              <a:gd name="connsiteX2827" fmla="*/ 2388232 w 3600448"/>
              <a:gd name="connsiteY2827" fmla="*/ 1208088 h 2152650"/>
              <a:gd name="connsiteX2828" fmla="*/ 2392042 w 3600448"/>
              <a:gd name="connsiteY2828" fmla="*/ 1211792 h 2152650"/>
              <a:gd name="connsiteX2829" fmla="*/ 2392042 w 3600448"/>
              <a:gd name="connsiteY2829" fmla="*/ 1200679 h 2152650"/>
              <a:gd name="connsiteX2830" fmla="*/ 2384422 w 3600448"/>
              <a:gd name="connsiteY2830" fmla="*/ 1200679 h 2152650"/>
              <a:gd name="connsiteX2831" fmla="*/ 2388232 w 3600448"/>
              <a:gd name="connsiteY2831" fmla="*/ 1215496 h 2152650"/>
              <a:gd name="connsiteX2832" fmla="*/ 2372992 w 3600448"/>
              <a:gd name="connsiteY2832" fmla="*/ 1219200 h 2152650"/>
              <a:gd name="connsiteX2833" fmla="*/ 2376802 w 3600448"/>
              <a:gd name="connsiteY2833" fmla="*/ 1200679 h 2152650"/>
              <a:gd name="connsiteX2834" fmla="*/ 2391566 w 3600448"/>
              <a:gd name="connsiteY2834" fmla="*/ 1199290 h 2152650"/>
              <a:gd name="connsiteX2835" fmla="*/ 1728787 w 3600448"/>
              <a:gd name="connsiteY2835" fmla="*/ 1193800 h 2152650"/>
              <a:gd name="connsiteX2836" fmla="*/ 1736724 w 3600448"/>
              <a:gd name="connsiteY2836" fmla="*/ 1193800 h 2152650"/>
              <a:gd name="connsiteX2837" fmla="*/ 1728787 w 3600448"/>
              <a:gd name="connsiteY2837" fmla="*/ 1196975 h 2152650"/>
              <a:gd name="connsiteX2838" fmla="*/ 1673223 w 3600448"/>
              <a:gd name="connsiteY2838" fmla="*/ 1190625 h 2152650"/>
              <a:gd name="connsiteX2839" fmla="*/ 1684338 w 3600448"/>
              <a:gd name="connsiteY2839" fmla="*/ 1190625 h 2152650"/>
              <a:gd name="connsiteX2840" fmla="*/ 1681162 w 3600448"/>
              <a:gd name="connsiteY2840" fmla="*/ 1193800 h 2152650"/>
              <a:gd name="connsiteX2841" fmla="*/ 1235084 w 3600448"/>
              <a:gd name="connsiteY2841" fmla="*/ 1190625 h 2152650"/>
              <a:gd name="connsiteX2842" fmla="*/ 1236989 w 3600448"/>
              <a:gd name="connsiteY2842" fmla="*/ 1190625 h 2152650"/>
              <a:gd name="connsiteX2843" fmla="*/ 1238259 w 3600448"/>
              <a:gd name="connsiteY2843" fmla="*/ 1193800 h 2152650"/>
              <a:gd name="connsiteX2844" fmla="*/ 973611 w 3600448"/>
              <a:gd name="connsiteY2844" fmla="*/ 1189672 h 2152650"/>
              <a:gd name="connsiteX2845" fmla="*/ 984765 w 3600448"/>
              <a:gd name="connsiteY2845" fmla="*/ 1201102 h 2152650"/>
              <a:gd name="connsiteX2846" fmla="*/ 981047 w 3600448"/>
              <a:gd name="connsiteY2846" fmla="*/ 1220152 h 2152650"/>
              <a:gd name="connsiteX2847" fmla="*/ 962457 w 3600448"/>
              <a:gd name="connsiteY2847" fmla="*/ 1212532 h 2152650"/>
              <a:gd name="connsiteX2848" fmla="*/ 928994 w 3600448"/>
              <a:gd name="connsiteY2848" fmla="*/ 1231582 h 2152650"/>
              <a:gd name="connsiteX2849" fmla="*/ 914122 w 3600448"/>
              <a:gd name="connsiteY2849" fmla="*/ 1223962 h 2152650"/>
              <a:gd name="connsiteX2850" fmla="*/ 865787 w 3600448"/>
              <a:gd name="connsiteY2850" fmla="*/ 1227772 h 2152650"/>
              <a:gd name="connsiteX2851" fmla="*/ 873223 w 3600448"/>
              <a:gd name="connsiteY2851" fmla="*/ 1231582 h 2152650"/>
              <a:gd name="connsiteX2852" fmla="*/ 854633 w 3600448"/>
              <a:gd name="connsiteY2852" fmla="*/ 1227772 h 2152650"/>
              <a:gd name="connsiteX2853" fmla="*/ 862069 w 3600448"/>
              <a:gd name="connsiteY2853" fmla="*/ 1223962 h 2152650"/>
              <a:gd name="connsiteX2854" fmla="*/ 869505 w 3600448"/>
              <a:gd name="connsiteY2854" fmla="*/ 1212532 h 2152650"/>
              <a:gd name="connsiteX2855" fmla="*/ 869505 w 3600448"/>
              <a:gd name="connsiteY2855" fmla="*/ 1220152 h 2152650"/>
              <a:gd name="connsiteX2856" fmla="*/ 876941 w 3600448"/>
              <a:gd name="connsiteY2856" fmla="*/ 1208722 h 2152650"/>
              <a:gd name="connsiteX2857" fmla="*/ 902968 w 3600448"/>
              <a:gd name="connsiteY2857" fmla="*/ 1216342 h 2152650"/>
              <a:gd name="connsiteX2858" fmla="*/ 899250 w 3600448"/>
              <a:gd name="connsiteY2858" fmla="*/ 1208722 h 2152650"/>
              <a:gd name="connsiteX2859" fmla="*/ 932712 w 3600448"/>
              <a:gd name="connsiteY2859" fmla="*/ 1208722 h 2152650"/>
              <a:gd name="connsiteX2860" fmla="*/ 951303 w 3600448"/>
              <a:gd name="connsiteY2860" fmla="*/ 1193482 h 2152650"/>
              <a:gd name="connsiteX2861" fmla="*/ 973611 w 3600448"/>
              <a:gd name="connsiteY2861" fmla="*/ 1189672 h 2152650"/>
              <a:gd name="connsiteX2862" fmla="*/ 1063320 w 3600448"/>
              <a:gd name="connsiteY2862" fmla="*/ 1189180 h 2152650"/>
              <a:gd name="connsiteX2863" fmla="*/ 1063320 w 3600448"/>
              <a:gd name="connsiteY2863" fmla="*/ 1190625 h 2152650"/>
              <a:gd name="connsiteX2864" fmla="*/ 1059510 w 3600448"/>
              <a:gd name="connsiteY2864" fmla="*/ 1190625 h 2152650"/>
              <a:gd name="connsiteX2865" fmla="*/ 2236138 w 3600448"/>
              <a:gd name="connsiteY2865" fmla="*/ 1186866 h 2152650"/>
              <a:gd name="connsiteX2866" fmla="*/ 2243135 w 3600448"/>
              <a:gd name="connsiteY2866" fmla="*/ 1190426 h 2152650"/>
              <a:gd name="connsiteX2867" fmla="*/ 2220910 w 3600448"/>
              <a:gd name="connsiteY2867" fmla="*/ 1194197 h 2152650"/>
              <a:gd name="connsiteX2868" fmla="*/ 2235727 w 3600448"/>
              <a:gd name="connsiteY2868" fmla="*/ 1190426 h 2152650"/>
              <a:gd name="connsiteX2869" fmla="*/ 2236245 w 3600448"/>
              <a:gd name="connsiteY2869" fmla="*/ 1185940 h 2152650"/>
              <a:gd name="connsiteX2870" fmla="*/ 2236138 w 3600448"/>
              <a:gd name="connsiteY2870" fmla="*/ 1186866 h 2152650"/>
              <a:gd name="connsiteX2871" fmla="*/ 2235727 w 3600448"/>
              <a:gd name="connsiteY2871" fmla="*/ 1186656 h 2152650"/>
              <a:gd name="connsiteX2872" fmla="*/ 1063320 w 3600448"/>
              <a:gd name="connsiteY2872" fmla="*/ 1185920 h 2152650"/>
              <a:gd name="connsiteX2873" fmla="*/ 1065463 w 3600448"/>
              <a:gd name="connsiteY2873" fmla="*/ 1188368 h 2152650"/>
              <a:gd name="connsiteX2874" fmla="*/ 1063320 w 3600448"/>
              <a:gd name="connsiteY2874" fmla="*/ 1189180 h 2152650"/>
              <a:gd name="connsiteX2875" fmla="*/ 1235084 w 3600448"/>
              <a:gd name="connsiteY2875" fmla="*/ 1185862 h 2152650"/>
              <a:gd name="connsiteX2876" fmla="*/ 1246197 w 3600448"/>
              <a:gd name="connsiteY2876" fmla="*/ 1190625 h 2152650"/>
              <a:gd name="connsiteX2877" fmla="*/ 1236989 w 3600448"/>
              <a:gd name="connsiteY2877" fmla="*/ 1190625 h 2152650"/>
              <a:gd name="connsiteX2878" fmla="*/ 2444218 w 3600448"/>
              <a:gd name="connsiteY2878" fmla="*/ 1182687 h 2152650"/>
              <a:gd name="connsiteX2879" fmla="*/ 2425697 w 3600448"/>
              <a:gd name="connsiteY2879" fmla="*/ 1201737 h 2152650"/>
              <a:gd name="connsiteX2880" fmla="*/ 2403472 w 3600448"/>
              <a:gd name="connsiteY2880" fmla="*/ 1194117 h 2152650"/>
              <a:gd name="connsiteX2881" fmla="*/ 2444218 w 3600448"/>
              <a:gd name="connsiteY2881" fmla="*/ 1182687 h 2152650"/>
              <a:gd name="connsiteX2882" fmla="*/ 2324675 w 3600448"/>
              <a:gd name="connsiteY2882" fmla="*/ 1182687 h 2152650"/>
              <a:gd name="connsiteX2883" fmla="*/ 2346323 w 3600448"/>
              <a:gd name="connsiteY2883" fmla="*/ 1193800 h 2152650"/>
              <a:gd name="connsiteX2884" fmla="*/ 2310243 w 3600448"/>
              <a:gd name="connsiteY2884" fmla="*/ 1204912 h 2152650"/>
              <a:gd name="connsiteX2885" fmla="*/ 2306635 w 3600448"/>
              <a:gd name="connsiteY2885" fmla="*/ 1197504 h 2152650"/>
              <a:gd name="connsiteX2886" fmla="*/ 2328283 w 3600448"/>
              <a:gd name="connsiteY2886" fmla="*/ 1190095 h 2152650"/>
              <a:gd name="connsiteX2887" fmla="*/ 2324675 w 3600448"/>
              <a:gd name="connsiteY2887" fmla="*/ 1182687 h 2152650"/>
              <a:gd name="connsiteX2888" fmla="*/ 1838654 w 3600448"/>
              <a:gd name="connsiteY2888" fmla="*/ 1181232 h 2152650"/>
              <a:gd name="connsiteX2889" fmla="*/ 1844673 w 3600448"/>
              <a:gd name="connsiteY2889" fmla="*/ 1185863 h 2152650"/>
              <a:gd name="connsiteX2890" fmla="*/ 1822448 w 3600448"/>
              <a:gd name="connsiteY2890" fmla="*/ 1196975 h 2152650"/>
              <a:gd name="connsiteX2891" fmla="*/ 1811335 w 3600448"/>
              <a:gd name="connsiteY2891" fmla="*/ 1193271 h 2152650"/>
              <a:gd name="connsiteX2892" fmla="*/ 1829856 w 3600448"/>
              <a:gd name="connsiteY2892" fmla="*/ 1189567 h 2152650"/>
              <a:gd name="connsiteX2893" fmla="*/ 1829856 w 3600448"/>
              <a:gd name="connsiteY2893" fmla="*/ 1182158 h 2152650"/>
              <a:gd name="connsiteX2894" fmla="*/ 1838654 w 3600448"/>
              <a:gd name="connsiteY2894" fmla="*/ 1181232 h 2152650"/>
              <a:gd name="connsiteX2895" fmla="*/ 2279647 w 3600448"/>
              <a:gd name="connsiteY2895" fmla="*/ 1179512 h 2152650"/>
              <a:gd name="connsiteX2896" fmla="*/ 2261504 w 3600448"/>
              <a:gd name="connsiteY2896" fmla="*/ 1193799 h 2152650"/>
              <a:gd name="connsiteX2897" fmla="*/ 2279647 w 3600448"/>
              <a:gd name="connsiteY2897" fmla="*/ 1179512 h 2152650"/>
              <a:gd name="connsiteX2898" fmla="*/ 1063320 w 3600448"/>
              <a:gd name="connsiteY2898" fmla="*/ 1179512 h 2152650"/>
              <a:gd name="connsiteX2899" fmla="*/ 1063320 w 3600448"/>
              <a:gd name="connsiteY2899" fmla="*/ 1185920 h 2152650"/>
              <a:gd name="connsiteX2900" fmla="*/ 1062785 w 3600448"/>
              <a:gd name="connsiteY2900" fmla="*/ 1185307 h 2152650"/>
              <a:gd name="connsiteX2901" fmla="*/ 1063320 w 3600448"/>
              <a:gd name="connsiteY2901" fmla="*/ 1179512 h 2152650"/>
              <a:gd name="connsiteX2902" fmla="*/ 2042650 w 3600448"/>
              <a:gd name="connsiteY2902" fmla="*/ 1178142 h 2152650"/>
              <a:gd name="connsiteX2903" fmla="*/ 2038744 w 3600448"/>
              <a:gd name="connsiteY2903" fmla="*/ 1182687 h 2152650"/>
              <a:gd name="connsiteX2904" fmla="*/ 2035172 w 3600448"/>
              <a:gd name="connsiteY2904" fmla="*/ 1178877 h 2152650"/>
              <a:gd name="connsiteX2905" fmla="*/ 2043664 w 3600448"/>
              <a:gd name="connsiteY2905" fmla="*/ 1177612 h 2152650"/>
              <a:gd name="connsiteX2906" fmla="*/ 2043041 w 3600448"/>
              <a:gd name="connsiteY2906" fmla="*/ 1178103 h 2152650"/>
              <a:gd name="connsiteX2907" fmla="*/ 2042650 w 3600448"/>
              <a:gd name="connsiteY2907" fmla="*/ 1178142 h 2152650"/>
              <a:gd name="connsiteX2908" fmla="*/ 2043041 w 3600448"/>
              <a:gd name="connsiteY2908" fmla="*/ 1177687 h 2152650"/>
              <a:gd name="connsiteX2909" fmla="*/ 1637029 w 3600448"/>
              <a:gd name="connsiteY2909" fmla="*/ 1175239 h 2152650"/>
              <a:gd name="connsiteX2910" fmla="*/ 1663144 w 3600448"/>
              <a:gd name="connsiteY2910" fmla="*/ 1189892 h 2152650"/>
              <a:gd name="connsiteX2911" fmla="*/ 1666877 w 3600448"/>
              <a:gd name="connsiteY2911" fmla="*/ 1193556 h 2152650"/>
              <a:gd name="connsiteX2912" fmla="*/ 1644490 w 3600448"/>
              <a:gd name="connsiteY2912" fmla="*/ 1204546 h 2152650"/>
              <a:gd name="connsiteX2913" fmla="*/ 1651951 w 3600448"/>
              <a:gd name="connsiteY2913" fmla="*/ 1204546 h 2152650"/>
              <a:gd name="connsiteX2914" fmla="*/ 1651021 w 3600448"/>
              <a:gd name="connsiteY2914" fmla="*/ 1205462 h 2152650"/>
              <a:gd name="connsiteX2915" fmla="*/ 1648222 w 3600448"/>
              <a:gd name="connsiteY2915" fmla="*/ 1208210 h 2152650"/>
              <a:gd name="connsiteX2916" fmla="*/ 1635399 w 3600448"/>
              <a:gd name="connsiteY2916" fmla="*/ 1204775 h 2152650"/>
              <a:gd name="connsiteX2917" fmla="*/ 1599723 w 3600448"/>
              <a:gd name="connsiteY2917" fmla="*/ 1219200 h 2152650"/>
              <a:gd name="connsiteX2918" fmla="*/ 1607184 w 3600448"/>
              <a:gd name="connsiteY2918" fmla="*/ 1208210 h 2152650"/>
              <a:gd name="connsiteX2919" fmla="*/ 1599723 w 3600448"/>
              <a:gd name="connsiteY2919" fmla="*/ 1204546 h 2152650"/>
              <a:gd name="connsiteX2920" fmla="*/ 1607184 w 3600448"/>
              <a:gd name="connsiteY2920" fmla="*/ 1204546 h 2152650"/>
              <a:gd name="connsiteX2921" fmla="*/ 1637029 w 3600448"/>
              <a:gd name="connsiteY2921" fmla="*/ 1175239 h 2152650"/>
              <a:gd name="connsiteX2922" fmla="*/ 2190748 w 3600448"/>
              <a:gd name="connsiteY2922" fmla="*/ 1172131 h 2152650"/>
              <a:gd name="connsiteX2923" fmla="*/ 2205564 w 3600448"/>
              <a:gd name="connsiteY2923" fmla="*/ 1172131 h 2152650"/>
              <a:gd name="connsiteX2924" fmla="*/ 2205564 w 3600448"/>
              <a:gd name="connsiteY2924" fmla="*/ 1190784 h 2152650"/>
              <a:gd name="connsiteX2925" fmla="*/ 2212973 w 3600448"/>
              <a:gd name="connsiteY2925" fmla="*/ 1190784 h 2152650"/>
              <a:gd name="connsiteX2926" fmla="*/ 2209268 w 3600448"/>
              <a:gd name="connsiteY2926" fmla="*/ 1198245 h 2152650"/>
              <a:gd name="connsiteX2927" fmla="*/ 2224085 w 3600448"/>
              <a:gd name="connsiteY2927" fmla="*/ 1209437 h 2152650"/>
              <a:gd name="connsiteX2928" fmla="*/ 2190748 w 3600448"/>
              <a:gd name="connsiteY2928" fmla="*/ 1209437 h 2152650"/>
              <a:gd name="connsiteX2929" fmla="*/ 2201860 w 3600448"/>
              <a:gd name="connsiteY2929" fmla="*/ 1190784 h 2152650"/>
              <a:gd name="connsiteX2930" fmla="*/ 2164818 w 3600448"/>
              <a:gd name="connsiteY2930" fmla="*/ 1209437 h 2152650"/>
              <a:gd name="connsiteX2931" fmla="*/ 2183339 w 3600448"/>
              <a:gd name="connsiteY2931" fmla="*/ 1209437 h 2152650"/>
              <a:gd name="connsiteX2932" fmla="*/ 2179635 w 3600448"/>
              <a:gd name="connsiteY2932" fmla="*/ 1220629 h 2152650"/>
              <a:gd name="connsiteX2933" fmla="*/ 2116664 w 3600448"/>
              <a:gd name="connsiteY2933" fmla="*/ 1239282 h 2152650"/>
              <a:gd name="connsiteX2934" fmla="*/ 2161114 w 3600448"/>
              <a:gd name="connsiteY2934" fmla="*/ 1216898 h 2152650"/>
              <a:gd name="connsiteX2935" fmla="*/ 2101848 w 3600448"/>
              <a:gd name="connsiteY2935" fmla="*/ 1216898 h 2152650"/>
              <a:gd name="connsiteX2936" fmla="*/ 2101848 w 3600448"/>
              <a:gd name="connsiteY2936" fmla="*/ 1209437 h 2152650"/>
              <a:gd name="connsiteX2937" fmla="*/ 2120368 w 3600448"/>
              <a:gd name="connsiteY2937" fmla="*/ 1213167 h 2152650"/>
              <a:gd name="connsiteX2938" fmla="*/ 2131481 w 3600448"/>
              <a:gd name="connsiteY2938" fmla="*/ 1201976 h 2152650"/>
              <a:gd name="connsiteX2939" fmla="*/ 2190748 w 3600448"/>
              <a:gd name="connsiteY2939" fmla="*/ 1172131 h 2152650"/>
              <a:gd name="connsiteX2940" fmla="*/ 2243135 w 3600448"/>
              <a:gd name="connsiteY2940" fmla="*/ 1171575 h 2152650"/>
              <a:gd name="connsiteX2941" fmla="*/ 2242209 w 3600448"/>
              <a:gd name="connsiteY2941" fmla="*/ 1177702 h 2152650"/>
              <a:gd name="connsiteX2942" fmla="*/ 2236245 w 3600448"/>
              <a:gd name="connsiteY2942" fmla="*/ 1185940 h 2152650"/>
              <a:gd name="connsiteX2943" fmla="*/ 2236653 w 3600448"/>
              <a:gd name="connsiteY2943" fmla="*/ 1182415 h 2152650"/>
              <a:gd name="connsiteX2944" fmla="*/ 2243135 w 3600448"/>
              <a:gd name="connsiteY2944" fmla="*/ 1171575 h 2152650"/>
              <a:gd name="connsiteX2945" fmla="*/ 2481260 w 3600448"/>
              <a:gd name="connsiteY2945" fmla="*/ 1168400 h 2152650"/>
              <a:gd name="connsiteX2946" fmla="*/ 2458127 w 3600448"/>
              <a:gd name="connsiteY2946" fmla="*/ 1174750 h 2152650"/>
              <a:gd name="connsiteX2947" fmla="*/ 2454272 w 3600448"/>
              <a:gd name="connsiteY2947" fmla="*/ 1171575 h 2152650"/>
              <a:gd name="connsiteX2948" fmla="*/ 2481260 w 3600448"/>
              <a:gd name="connsiteY2948" fmla="*/ 1168400 h 2152650"/>
              <a:gd name="connsiteX2949" fmla="*/ 1238705 w 3600448"/>
              <a:gd name="connsiteY2949" fmla="*/ 1164040 h 2152650"/>
              <a:gd name="connsiteX2950" fmla="*/ 1241434 w 3600448"/>
              <a:gd name="connsiteY2950" fmla="*/ 1168003 h 2152650"/>
              <a:gd name="connsiteX2951" fmla="*/ 1223971 w 3600448"/>
              <a:gd name="connsiteY2951" fmla="*/ 1171575 h 2152650"/>
              <a:gd name="connsiteX2952" fmla="*/ 1238705 w 3600448"/>
              <a:gd name="connsiteY2952" fmla="*/ 1164040 h 2152650"/>
              <a:gd name="connsiteX2953" fmla="*/ 2056603 w 3600448"/>
              <a:gd name="connsiteY2953" fmla="*/ 1163637 h 2152650"/>
              <a:gd name="connsiteX2954" fmla="*/ 2056603 w 3600448"/>
              <a:gd name="connsiteY2954" fmla="*/ 1171257 h 2152650"/>
              <a:gd name="connsiteX2955" fmla="*/ 2049013 w 3600448"/>
              <a:gd name="connsiteY2955" fmla="*/ 1176972 h 2152650"/>
              <a:gd name="connsiteX2956" fmla="*/ 2043664 w 3600448"/>
              <a:gd name="connsiteY2956" fmla="*/ 1177612 h 2152650"/>
              <a:gd name="connsiteX2957" fmla="*/ 2049906 w 3600448"/>
              <a:gd name="connsiteY2957" fmla="*/ 1172686 h 2152650"/>
              <a:gd name="connsiteX2958" fmla="*/ 2056603 w 3600448"/>
              <a:gd name="connsiteY2958" fmla="*/ 1163637 h 2152650"/>
              <a:gd name="connsiteX2959" fmla="*/ 1978023 w 3600448"/>
              <a:gd name="connsiteY2959" fmla="*/ 1163637 h 2152650"/>
              <a:gd name="connsiteX2960" fmla="*/ 1963735 w 3600448"/>
              <a:gd name="connsiteY2960" fmla="*/ 1167606 h 2152650"/>
              <a:gd name="connsiteX2961" fmla="*/ 1978023 w 3600448"/>
              <a:gd name="connsiteY2961" fmla="*/ 1163637 h 2152650"/>
              <a:gd name="connsiteX2962" fmla="*/ 1689099 w 3600448"/>
              <a:gd name="connsiteY2962" fmla="*/ 1163637 h 2152650"/>
              <a:gd name="connsiteX2963" fmla="*/ 1673677 w 3600448"/>
              <a:gd name="connsiteY2963" fmla="*/ 1185862 h 2152650"/>
              <a:gd name="connsiteX2964" fmla="*/ 1669823 w 3600448"/>
              <a:gd name="connsiteY2964" fmla="*/ 1182158 h 2152650"/>
              <a:gd name="connsiteX2965" fmla="*/ 1662113 w 3600448"/>
              <a:gd name="connsiteY2965" fmla="*/ 1171045 h 2152650"/>
              <a:gd name="connsiteX2966" fmla="*/ 1689099 w 3600448"/>
              <a:gd name="connsiteY2966" fmla="*/ 1163637 h 2152650"/>
              <a:gd name="connsiteX2967" fmla="*/ 2222327 w 3600448"/>
              <a:gd name="connsiteY2967" fmla="*/ 1162663 h 2152650"/>
              <a:gd name="connsiteX2968" fmla="*/ 2227940 w 3600448"/>
              <a:gd name="connsiteY2968" fmla="*/ 1182687 h 2152650"/>
              <a:gd name="connsiteX2969" fmla="*/ 2220683 w 3600448"/>
              <a:gd name="connsiteY2969" fmla="*/ 1182687 h 2152650"/>
              <a:gd name="connsiteX2970" fmla="*/ 2224311 w 3600448"/>
              <a:gd name="connsiteY2970" fmla="*/ 1171734 h 2152650"/>
              <a:gd name="connsiteX2971" fmla="*/ 2209797 w 3600448"/>
              <a:gd name="connsiteY2971" fmla="*/ 1171734 h 2152650"/>
              <a:gd name="connsiteX2972" fmla="*/ 2222327 w 3600448"/>
              <a:gd name="connsiteY2972" fmla="*/ 1162663 h 2152650"/>
              <a:gd name="connsiteX2973" fmla="*/ 2659682 w 3600448"/>
              <a:gd name="connsiteY2973" fmla="*/ 1162088 h 2152650"/>
              <a:gd name="connsiteX2974" fmla="*/ 2655795 w 3600448"/>
              <a:gd name="connsiteY2974" fmla="*/ 1168400 h 2152650"/>
              <a:gd name="connsiteX2975" fmla="*/ 2658589 w 3600448"/>
              <a:gd name="connsiteY2975" fmla="*/ 1162816 h 2152650"/>
              <a:gd name="connsiteX2976" fmla="*/ 1309694 w 3600448"/>
              <a:gd name="connsiteY2976" fmla="*/ 1160991 h 2152650"/>
              <a:gd name="connsiteX2977" fmla="*/ 1305813 w 3600448"/>
              <a:gd name="connsiteY2977" fmla="*/ 1164695 h 2152650"/>
              <a:gd name="connsiteX2978" fmla="*/ 1274770 w 3600448"/>
              <a:gd name="connsiteY2978" fmla="*/ 1175808 h 2152650"/>
              <a:gd name="connsiteX2979" fmla="*/ 1309694 w 3600448"/>
              <a:gd name="connsiteY2979" fmla="*/ 1160991 h 2152650"/>
              <a:gd name="connsiteX2980" fmla="*/ 1647824 w 3600448"/>
              <a:gd name="connsiteY2980" fmla="*/ 1160462 h 2152650"/>
              <a:gd name="connsiteX2981" fmla="*/ 1640206 w 3600448"/>
              <a:gd name="connsiteY2981" fmla="*/ 1171574 h 2152650"/>
              <a:gd name="connsiteX2982" fmla="*/ 1647824 w 3600448"/>
              <a:gd name="connsiteY2982" fmla="*/ 1160462 h 2152650"/>
              <a:gd name="connsiteX2983" fmla="*/ 2075177 w 3600448"/>
              <a:gd name="connsiteY2983" fmla="*/ 1157287 h 2152650"/>
              <a:gd name="connsiteX2984" fmla="*/ 2071367 w 3600448"/>
              <a:gd name="connsiteY2984" fmla="*/ 1163637 h 2152650"/>
              <a:gd name="connsiteX2985" fmla="*/ 2063747 w 3600448"/>
              <a:gd name="connsiteY2985" fmla="*/ 1160462 h 2152650"/>
              <a:gd name="connsiteX2986" fmla="*/ 2075177 w 3600448"/>
              <a:gd name="connsiteY2986" fmla="*/ 1157287 h 2152650"/>
              <a:gd name="connsiteX2987" fmla="*/ 290778 w 3600448"/>
              <a:gd name="connsiteY2987" fmla="*/ 1153356 h 2152650"/>
              <a:gd name="connsiteX2988" fmla="*/ 297075 w 3600448"/>
              <a:gd name="connsiteY2988" fmla="*/ 1154656 h 2152650"/>
              <a:gd name="connsiteX2989" fmla="*/ 296837 w 3600448"/>
              <a:gd name="connsiteY2989" fmla="*/ 1156146 h 2152650"/>
              <a:gd name="connsiteX2990" fmla="*/ 290778 w 3600448"/>
              <a:gd name="connsiteY2990" fmla="*/ 1153356 h 2152650"/>
              <a:gd name="connsiteX2991" fmla="*/ 2528885 w 3600448"/>
              <a:gd name="connsiteY2991" fmla="*/ 1152525 h 2152650"/>
              <a:gd name="connsiteX2992" fmla="*/ 2539998 w 3600448"/>
              <a:gd name="connsiteY2992" fmla="*/ 1152525 h 2152650"/>
              <a:gd name="connsiteX2993" fmla="*/ 2525710 w 3600448"/>
              <a:gd name="connsiteY2993" fmla="*/ 1160462 h 2152650"/>
              <a:gd name="connsiteX2994" fmla="*/ 2611435 w 3600448"/>
              <a:gd name="connsiteY2994" fmla="*/ 1149668 h 2152650"/>
              <a:gd name="connsiteX2995" fmla="*/ 2581272 w 3600448"/>
              <a:gd name="connsiteY2995" fmla="*/ 1163637 h 2152650"/>
              <a:gd name="connsiteX2996" fmla="*/ 2611435 w 3600448"/>
              <a:gd name="connsiteY2996" fmla="*/ 1149668 h 2152650"/>
              <a:gd name="connsiteX2997" fmla="*/ 1636714 w 3600448"/>
              <a:gd name="connsiteY2997" fmla="*/ 1149350 h 2152650"/>
              <a:gd name="connsiteX2998" fmla="*/ 1647825 w 3600448"/>
              <a:gd name="connsiteY2998" fmla="*/ 1152525 h 2152650"/>
              <a:gd name="connsiteX2999" fmla="*/ 1636714 w 3600448"/>
              <a:gd name="connsiteY2999" fmla="*/ 1152525 h 2152650"/>
              <a:gd name="connsiteX3000" fmla="*/ 1615917 w 3600448"/>
              <a:gd name="connsiteY3000" fmla="*/ 1149211 h 2152650"/>
              <a:gd name="connsiteX3001" fmla="*/ 1628776 w 3600448"/>
              <a:gd name="connsiteY3001" fmla="*/ 1160462 h 2152650"/>
              <a:gd name="connsiteX3002" fmla="*/ 1617347 w 3600448"/>
              <a:gd name="connsiteY3002" fmla="*/ 1156652 h 2152650"/>
              <a:gd name="connsiteX3003" fmla="*/ 1609724 w 3600448"/>
              <a:gd name="connsiteY3003" fmla="*/ 1152842 h 2152650"/>
              <a:gd name="connsiteX3004" fmla="*/ 1615917 w 3600448"/>
              <a:gd name="connsiteY3004" fmla="*/ 1149211 h 2152650"/>
              <a:gd name="connsiteX3005" fmla="*/ 2331837 w 3600448"/>
              <a:gd name="connsiteY3005" fmla="*/ 1146175 h 2152650"/>
              <a:gd name="connsiteX3006" fmla="*/ 2343148 w 3600448"/>
              <a:gd name="connsiteY3006" fmla="*/ 1153583 h 2152650"/>
              <a:gd name="connsiteX3007" fmla="*/ 2328067 w 3600448"/>
              <a:gd name="connsiteY3007" fmla="*/ 1157288 h 2152650"/>
              <a:gd name="connsiteX3008" fmla="*/ 2324296 w 3600448"/>
              <a:gd name="connsiteY3008" fmla="*/ 1168400 h 2152650"/>
              <a:gd name="connsiteX3009" fmla="*/ 2312985 w 3600448"/>
              <a:gd name="connsiteY3009" fmla="*/ 1160992 h 2152650"/>
              <a:gd name="connsiteX3010" fmla="*/ 2320526 w 3600448"/>
              <a:gd name="connsiteY3010" fmla="*/ 1149879 h 2152650"/>
              <a:gd name="connsiteX3011" fmla="*/ 2331837 w 3600448"/>
              <a:gd name="connsiteY3011" fmla="*/ 1146175 h 2152650"/>
              <a:gd name="connsiteX3012" fmla="*/ 348878 w 3600448"/>
              <a:gd name="connsiteY3012" fmla="*/ 1144984 h 2152650"/>
              <a:gd name="connsiteX3013" fmla="*/ 347486 w 3600448"/>
              <a:gd name="connsiteY3013" fmla="*/ 1150100 h 2152650"/>
              <a:gd name="connsiteX3014" fmla="*/ 346998 w 3600448"/>
              <a:gd name="connsiteY3014" fmla="*/ 1150216 h 2152650"/>
              <a:gd name="connsiteX3015" fmla="*/ 346788 w 3600448"/>
              <a:gd name="connsiteY3015" fmla="*/ 1149867 h 2152650"/>
              <a:gd name="connsiteX3016" fmla="*/ 348878 w 3600448"/>
              <a:gd name="connsiteY3016" fmla="*/ 1144984 h 2152650"/>
              <a:gd name="connsiteX3017" fmla="*/ 2190748 w 3600448"/>
              <a:gd name="connsiteY3017" fmla="*/ 1141412 h 2152650"/>
              <a:gd name="connsiteX3018" fmla="*/ 2187176 w 3600448"/>
              <a:gd name="connsiteY3018" fmla="*/ 1149349 h 2152650"/>
              <a:gd name="connsiteX3019" fmla="*/ 2176460 w 3600448"/>
              <a:gd name="connsiteY3019" fmla="*/ 1149349 h 2152650"/>
              <a:gd name="connsiteX3020" fmla="*/ 2190748 w 3600448"/>
              <a:gd name="connsiteY3020" fmla="*/ 1141412 h 2152650"/>
              <a:gd name="connsiteX3021" fmla="*/ 1636714 w 3600448"/>
              <a:gd name="connsiteY3021" fmla="*/ 1141412 h 2152650"/>
              <a:gd name="connsiteX3022" fmla="*/ 1639887 w 3600448"/>
              <a:gd name="connsiteY3022" fmla="*/ 1146174 h 2152650"/>
              <a:gd name="connsiteX3023" fmla="*/ 1631949 w 3600448"/>
              <a:gd name="connsiteY3023" fmla="*/ 1146174 h 2152650"/>
              <a:gd name="connsiteX3024" fmla="*/ 905462 w 3600448"/>
              <a:gd name="connsiteY3024" fmla="*/ 1141360 h 2152650"/>
              <a:gd name="connsiteX3025" fmla="*/ 912496 w 3600448"/>
              <a:gd name="connsiteY3025" fmla="*/ 1141759 h 2152650"/>
              <a:gd name="connsiteX3026" fmla="*/ 924998 w 3600448"/>
              <a:gd name="connsiteY3026" fmla="*/ 1145777 h 2152650"/>
              <a:gd name="connsiteX3027" fmla="*/ 921294 w 3600448"/>
              <a:gd name="connsiteY3027" fmla="*/ 1142206 h 2152650"/>
              <a:gd name="connsiteX3028" fmla="*/ 906940 w 3600448"/>
              <a:gd name="connsiteY3028" fmla="*/ 1141759 h 2152650"/>
              <a:gd name="connsiteX3029" fmla="*/ 1163649 w 3600448"/>
              <a:gd name="connsiteY3029" fmla="*/ 1141214 h 2152650"/>
              <a:gd name="connsiteX3030" fmla="*/ 1171586 w 3600448"/>
              <a:gd name="connsiteY3030" fmla="*/ 1142206 h 2152650"/>
              <a:gd name="connsiteX3031" fmla="*/ 1163649 w 3600448"/>
              <a:gd name="connsiteY3031" fmla="*/ 1142206 h 2152650"/>
              <a:gd name="connsiteX3032" fmla="*/ 1155711 w 3600448"/>
              <a:gd name="connsiteY3032" fmla="*/ 1146175 h 2152650"/>
              <a:gd name="connsiteX3033" fmla="*/ 1163649 w 3600448"/>
              <a:gd name="connsiteY3033" fmla="*/ 1141214 h 2152650"/>
              <a:gd name="connsiteX3034" fmla="*/ 903584 w 3600448"/>
              <a:gd name="connsiteY3034" fmla="*/ 1140853 h 2152650"/>
              <a:gd name="connsiteX3035" fmla="*/ 905462 w 3600448"/>
              <a:gd name="connsiteY3035" fmla="*/ 1141360 h 2152650"/>
              <a:gd name="connsiteX3036" fmla="*/ 903641 w 3600448"/>
              <a:gd name="connsiteY3036" fmla="*/ 1141257 h 2152650"/>
              <a:gd name="connsiteX3037" fmla="*/ 2086766 w 3600448"/>
              <a:gd name="connsiteY3037" fmla="*/ 1138237 h 2152650"/>
              <a:gd name="connsiteX3038" fmla="*/ 2074860 w 3600448"/>
              <a:gd name="connsiteY3038" fmla="*/ 1149349 h 2152650"/>
              <a:gd name="connsiteX3039" fmla="*/ 2078333 w 3600448"/>
              <a:gd name="connsiteY3039" fmla="*/ 1143793 h 2152650"/>
              <a:gd name="connsiteX3040" fmla="*/ 2078602 w 3600448"/>
              <a:gd name="connsiteY3040" fmla="*/ 1140777 h 2152650"/>
              <a:gd name="connsiteX3041" fmla="*/ 2078829 w 3600448"/>
              <a:gd name="connsiteY3041" fmla="*/ 1138237 h 2152650"/>
              <a:gd name="connsiteX3042" fmla="*/ 2078602 w 3600448"/>
              <a:gd name="connsiteY3042" fmla="*/ 1140777 h 2152650"/>
              <a:gd name="connsiteX3043" fmla="*/ 2076348 w 3600448"/>
              <a:gd name="connsiteY3043" fmla="*/ 1141478 h 2152650"/>
              <a:gd name="connsiteX3044" fmla="*/ 2074860 w 3600448"/>
              <a:gd name="connsiteY3044" fmla="*/ 1141941 h 2152650"/>
              <a:gd name="connsiteX3045" fmla="*/ 2078829 w 3600448"/>
              <a:gd name="connsiteY3045" fmla="*/ 1138237 h 2152650"/>
              <a:gd name="connsiteX3046" fmla="*/ 323860 w 3600448"/>
              <a:gd name="connsiteY3046" fmla="*/ 1136541 h 2152650"/>
              <a:gd name="connsiteX3047" fmla="*/ 324776 w 3600448"/>
              <a:gd name="connsiteY3047" fmla="*/ 1138822 h 2152650"/>
              <a:gd name="connsiteX3048" fmla="*/ 319143 w 3600448"/>
              <a:gd name="connsiteY3048" fmla="*/ 1141263 h 2152650"/>
              <a:gd name="connsiteX3049" fmla="*/ 302025 w 3600448"/>
              <a:gd name="connsiteY3049" fmla="*/ 1135203 h 2152650"/>
              <a:gd name="connsiteX3050" fmla="*/ 299853 w 3600448"/>
              <a:gd name="connsiteY3050" fmla="*/ 1140145 h 2152650"/>
              <a:gd name="connsiteX3051" fmla="*/ 298227 w 3600448"/>
              <a:gd name="connsiteY3051" fmla="*/ 1137543 h 2152650"/>
              <a:gd name="connsiteX3052" fmla="*/ 902773 w 3600448"/>
              <a:gd name="connsiteY3052" fmla="*/ 1135062 h 2152650"/>
              <a:gd name="connsiteX3053" fmla="*/ 903584 w 3600448"/>
              <a:gd name="connsiteY3053" fmla="*/ 1140853 h 2152650"/>
              <a:gd name="connsiteX3054" fmla="*/ 895364 w 3600448"/>
              <a:gd name="connsiteY3054" fmla="*/ 1138634 h 2152650"/>
              <a:gd name="connsiteX3055" fmla="*/ 902773 w 3600448"/>
              <a:gd name="connsiteY3055" fmla="*/ 1135062 h 2152650"/>
              <a:gd name="connsiteX3056" fmla="*/ 2754562 w 3600448"/>
              <a:gd name="connsiteY3056" fmla="*/ 1133217 h 2152650"/>
              <a:gd name="connsiteX3057" fmla="*/ 2752640 w 3600448"/>
              <a:gd name="connsiteY3057" fmla="*/ 1134898 h 2152650"/>
              <a:gd name="connsiteX3058" fmla="*/ 2751929 w 3600448"/>
              <a:gd name="connsiteY3058" fmla="*/ 1134387 h 2152650"/>
              <a:gd name="connsiteX3059" fmla="*/ 2753396 w 3600448"/>
              <a:gd name="connsiteY3059" fmla="*/ 1133735 h 2152650"/>
              <a:gd name="connsiteX3060" fmla="*/ 1367861 w 3600448"/>
              <a:gd name="connsiteY3060" fmla="*/ 1129080 h 2152650"/>
              <a:gd name="connsiteX3061" fmla="*/ 1371600 w 3600448"/>
              <a:gd name="connsiteY3061" fmla="*/ 1130935 h 2152650"/>
              <a:gd name="connsiteX3062" fmla="*/ 1360884 w 3600448"/>
              <a:gd name="connsiteY3062" fmla="*/ 1141413 h 2152650"/>
              <a:gd name="connsiteX3063" fmla="*/ 1357312 w 3600448"/>
              <a:gd name="connsiteY3063" fmla="*/ 1137921 h 2152650"/>
              <a:gd name="connsiteX3064" fmla="*/ 1367861 w 3600448"/>
              <a:gd name="connsiteY3064" fmla="*/ 1129080 h 2152650"/>
              <a:gd name="connsiteX3065" fmla="*/ 1660635 w 3600448"/>
              <a:gd name="connsiteY3065" fmla="*/ 1128425 h 2152650"/>
              <a:gd name="connsiteX3066" fmla="*/ 1661558 w 3600448"/>
              <a:gd name="connsiteY3066" fmla="*/ 1128735 h 2152650"/>
              <a:gd name="connsiteX3067" fmla="*/ 1661235 w 3600448"/>
              <a:gd name="connsiteY3067" fmla="*/ 1128783 h 2152650"/>
              <a:gd name="connsiteX3068" fmla="*/ 2767539 w 3600448"/>
              <a:gd name="connsiteY3068" fmla="*/ 1127454 h 2152650"/>
              <a:gd name="connsiteX3069" fmla="*/ 2763348 w 3600448"/>
              <a:gd name="connsiteY3069" fmla="*/ 1129315 h 2152650"/>
              <a:gd name="connsiteX3070" fmla="*/ 2754562 w 3600448"/>
              <a:gd name="connsiteY3070" fmla="*/ 1133217 h 2152650"/>
              <a:gd name="connsiteX3071" fmla="*/ 2760089 w 3600448"/>
              <a:gd name="connsiteY3071" fmla="*/ 1128384 h 2152650"/>
              <a:gd name="connsiteX3072" fmla="*/ 2767539 w 3600448"/>
              <a:gd name="connsiteY3072" fmla="*/ 1127454 h 2152650"/>
              <a:gd name="connsiteX3073" fmla="*/ 1671389 w 3600448"/>
              <a:gd name="connsiteY3073" fmla="*/ 1127283 h 2152650"/>
              <a:gd name="connsiteX3074" fmla="*/ 1665888 w 3600448"/>
              <a:gd name="connsiteY3074" fmla="*/ 1130186 h 2152650"/>
              <a:gd name="connsiteX3075" fmla="*/ 1661558 w 3600448"/>
              <a:gd name="connsiteY3075" fmla="*/ 1128735 h 2152650"/>
              <a:gd name="connsiteX3076" fmla="*/ 2315560 w 3600448"/>
              <a:gd name="connsiteY3076" fmla="*/ 1126348 h 2152650"/>
              <a:gd name="connsiteX3077" fmla="*/ 2323310 w 3600448"/>
              <a:gd name="connsiteY3077" fmla="*/ 1126397 h 2152650"/>
              <a:gd name="connsiteX3078" fmla="*/ 2316374 w 3600448"/>
              <a:gd name="connsiteY3078" fmla="*/ 1127919 h 2152650"/>
              <a:gd name="connsiteX3079" fmla="*/ 2311611 w 3600448"/>
              <a:gd name="connsiteY3079" fmla="*/ 1129438 h 2152650"/>
              <a:gd name="connsiteX3080" fmla="*/ 1656117 w 3600448"/>
              <a:gd name="connsiteY3080" fmla="*/ 1125743 h 2152650"/>
              <a:gd name="connsiteX3081" fmla="*/ 1660635 w 3600448"/>
              <a:gd name="connsiteY3081" fmla="*/ 1128425 h 2152650"/>
              <a:gd name="connsiteX3082" fmla="*/ 1656117 w 3600448"/>
              <a:gd name="connsiteY3082" fmla="*/ 1126912 h 2152650"/>
              <a:gd name="connsiteX3083" fmla="*/ 1654724 w 3600448"/>
              <a:gd name="connsiteY3083" fmla="*/ 1126444 h 2152650"/>
              <a:gd name="connsiteX3084" fmla="*/ 2771772 w 3600448"/>
              <a:gd name="connsiteY3084" fmla="*/ 1123950 h 2152650"/>
              <a:gd name="connsiteX3085" fmla="*/ 2778122 w 3600448"/>
              <a:gd name="connsiteY3085" fmla="*/ 1127125 h 2152650"/>
              <a:gd name="connsiteX3086" fmla="*/ 2771772 w 3600448"/>
              <a:gd name="connsiteY3086" fmla="*/ 1127125 h 2152650"/>
              <a:gd name="connsiteX3087" fmla="*/ 2771772 w 3600448"/>
              <a:gd name="connsiteY3087" fmla="*/ 1123950 h 2152650"/>
              <a:gd name="connsiteX3088" fmla="*/ 2005010 w 3600448"/>
              <a:gd name="connsiteY3088" fmla="*/ 1123950 h 2152650"/>
              <a:gd name="connsiteX3089" fmla="*/ 2019298 w 3600448"/>
              <a:gd name="connsiteY3089" fmla="*/ 1123950 h 2152650"/>
              <a:gd name="connsiteX3090" fmla="*/ 2005010 w 3600448"/>
              <a:gd name="connsiteY3090" fmla="*/ 1130300 h 2152650"/>
              <a:gd name="connsiteX3091" fmla="*/ 1071575 w 3600448"/>
              <a:gd name="connsiteY3091" fmla="*/ 1123950 h 2152650"/>
              <a:gd name="connsiteX3092" fmla="*/ 1063638 w 3600448"/>
              <a:gd name="connsiteY3092" fmla="*/ 1135063 h 2152650"/>
              <a:gd name="connsiteX3093" fmla="*/ 1059669 w 3600448"/>
              <a:gd name="connsiteY3093" fmla="*/ 1131359 h 2152650"/>
              <a:gd name="connsiteX3094" fmla="*/ 1071575 w 3600448"/>
              <a:gd name="connsiteY3094" fmla="*/ 1123950 h 2152650"/>
              <a:gd name="connsiteX3095" fmla="*/ 2361185 w 3600448"/>
              <a:gd name="connsiteY3095" fmla="*/ 1123808 h 2152650"/>
              <a:gd name="connsiteX3096" fmla="*/ 2365262 w 3600448"/>
              <a:gd name="connsiteY3096" fmla="*/ 1127454 h 2152650"/>
              <a:gd name="connsiteX3097" fmla="*/ 2346638 w 3600448"/>
              <a:gd name="connsiteY3097" fmla="*/ 1131176 h 2152650"/>
              <a:gd name="connsiteX3098" fmla="*/ 2365262 w 3600448"/>
              <a:gd name="connsiteY3098" fmla="*/ 1134898 h 2152650"/>
              <a:gd name="connsiteX3099" fmla="*/ 2368987 w 3600448"/>
              <a:gd name="connsiteY3099" fmla="*/ 1138621 h 2152650"/>
              <a:gd name="connsiteX3100" fmla="*/ 2350363 w 3600448"/>
              <a:gd name="connsiteY3100" fmla="*/ 1138621 h 2152650"/>
              <a:gd name="connsiteX3101" fmla="*/ 2354088 w 3600448"/>
              <a:gd name="connsiteY3101" fmla="*/ 1142343 h 2152650"/>
              <a:gd name="connsiteX3102" fmla="*/ 2342913 w 3600448"/>
              <a:gd name="connsiteY3102" fmla="*/ 1131176 h 2152650"/>
              <a:gd name="connsiteX3103" fmla="*/ 2350829 w 3600448"/>
              <a:gd name="connsiteY3103" fmla="*/ 1126058 h 2152650"/>
              <a:gd name="connsiteX3104" fmla="*/ 2335464 w 3600448"/>
              <a:gd name="connsiteY3104" fmla="*/ 1123731 h 2152650"/>
              <a:gd name="connsiteX3105" fmla="*/ 2325905 w 3600448"/>
              <a:gd name="connsiteY3105" fmla="*/ 1126414 h 2152650"/>
              <a:gd name="connsiteX3106" fmla="*/ 2323310 w 3600448"/>
              <a:gd name="connsiteY3106" fmla="*/ 1126397 h 2152650"/>
              <a:gd name="connsiteX3107" fmla="*/ 2841226 w 3600448"/>
              <a:gd name="connsiteY3107" fmla="*/ 1122957 h 2152650"/>
              <a:gd name="connsiteX3108" fmla="*/ 2849560 w 3600448"/>
              <a:gd name="connsiteY3108" fmla="*/ 1130829 h 2152650"/>
              <a:gd name="connsiteX3109" fmla="*/ 2823631 w 3600448"/>
              <a:gd name="connsiteY3109" fmla="*/ 1141941 h 2152650"/>
              <a:gd name="connsiteX3110" fmla="*/ 2816223 w 3600448"/>
              <a:gd name="connsiteY3110" fmla="*/ 1130829 h 2152650"/>
              <a:gd name="connsiteX3111" fmla="*/ 2834743 w 3600448"/>
              <a:gd name="connsiteY3111" fmla="*/ 1127124 h 2152650"/>
              <a:gd name="connsiteX3112" fmla="*/ 2827335 w 3600448"/>
              <a:gd name="connsiteY3112" fmla="*/ 1123420 h 2152650"/>
              <a:gd name="connsiteX3113" fmla="*/ 2841226 w 3600448"/>
              <a:gd name="connsiteY3113" fmla="*/ 1122957 h 2152650"/>
              <a:gd name="connsiteX3114" fmla="*/ 1886747 w 3600448"/>
              <a:gd name="connsiteY3114" fmla="*/ 1119119 h 2152650"/>
              <a:gd name="connsiteX3115" fmla="*/ 1888548 w 3600448"/>
              <a:gd name="connsiteY3115" fmla="*/ 1119119 h 2152650"/>
              <a:gd name="connsiteX3116" fmla="*/ 1889944 w 3600448"/>
              <a:gd name="connsiteY3116" fmla="*/ 1119119 h 2152650"/>
              <a:gd name="connsiteX3117" fmla="*/ 1882499 w 3600448"/>
              <a:gd name="connsiteY3117" fmla="*/ 1122846 h 2152650"/>
              <a:gd name="connsiteX3118" fmla="*/ 2357388 w 3600448"/>
              <a:gd name="connsiteY3118" fmla="*/ 1117511 h 2152650"/>
              <a:gd name="connsiteX3119" fmla="*/ 2360606 w 3600448"/>
              <a:gd name="connsiteY3119" fmla="*/ 1122335 h 2152650"/>
              <a:gd name="connsiteX3120" fmla="*/ 2361537 w 3600448"/>
              <a:gd name="connsiteY3120" fmla="*/ 1123731 h 2152650"/>
              <a:gd name="connsiteX3121" fmla="*/ 2361185 w 3600448"/>
              <a:gd name="connsiteY3121" fmla="*/ 1123808 h 2152650"/>
              <a:gd name="connsiteX3122" fmla="*/ 2356416 w 3600448"/>
              <a:gd name="connsiteY3122" fmla="*/ 1119543 h 2152650"/>
              <a:gd name="connsiteX3123" fmla="*/ 1663561 w 3600448"/>
              <a:gd name="connsiteY3123" fmla="*/ 1116914 h 2152650"/>
              <a:gd name="connsiteX3124" fmla="*/ 1669610 w 3600448"/>
              <a:gd name="connsiteY3124" fmla="*/ 1118961 h 2152650"/>
              <a:gd name="connsiteX3125" fmla="*/ 1667752 w 3600448"/>
              <a:gd name="connsiteY3125" fmla="*/ 1119896 h 2152650"/>
              <a:gd name="connsiteX3126" fmla="*/ 1656117 w 3600448"/>
              <a:gd name="connsiteY3126" fmla="*/ 1125743 h 2152650"/>
              <a:gd name="connsiteX3127" fmla="*/ 1650999 w 3600448"/>
              <a:gd name="connsiteY3127" fmla="*/ 1122702 h 2152650"/>
              <a:gd name="connsiteX3128" fmla="*/ 1663561 w 3600448"/>
              <a:gd name="connsiteY3128" fmla="*/ 1116914 h 2152650"/>
              <a:gd name="connsiteX3129" fmla="*/ 2547935 w 3600448"/>
              <a:gd name="connsiteY3129" fmla="*/ 1116409 h 2152650"/>
              <a:gd name="connsiteX3130" fmla="*/ 2533647 w 3600448"/>
              <a:gd name="connsiteY3130" fmla="*/ 1127124 h 2152650"/>
              <a:gd name="connsiteX3131" fmla="*/ 2547935 w 3600448"/>
              <a:gd name="connsiteY3131" fmla="*/ 1116409 h 2152650"/>
              <a:gd name="connsiteX3132" fmla="*/ 1454150 w 3600448"/>
              <a:gd name="connsiteY3132" fmla="*/ 1116012 h 2152650"/>
              <a:gd name="connsiteX3133" fmla="*/ 1446741 w 3600448"/>
              <a:gd name="connsiteY3133" fmla="*/ 1123950 h 2152650"/>
              <a:gd name="connsiteX3134" fmla="*/ 1454150 w 3600448"/>
              <a:gd name="connsiteY3134" fmla="*/ 1116012 h 2152650"/>
              <a:gd name="connsiteX3135" fmla="*/ 210610 w 3600448"/>
              <a:gd name="connsiteY3135" fmla="*/ 1116012 h 2152650"/>
              <a:gd name="connsiteX3136" fmla="*/ 214317 w 3600448"/>
              <a:gd name="connsiteY3136" fmla="*/ 1119187 h 2152650"/>
              <a:gd name="connsiteX3137" fmla="*/ 203202 w 3600448"/>
              <a:gd name="connsiteY3137" fmla="*/ 1119187 h 2152650"/>
              <a:gd name="connsiteX3138" fmla="*/ 210610 w 3600448"/>
              <a:gd name="connsiteY3138" fmla="*/ 1116012 h 2152650"/>
              <a:gd name="connsiteX3139" fmla="*/ 1096974 w 3600448"/>
              <a:gd name="connsiteY3139" fmla="*/ 1112837 h 2152650"/>
              <a:gd name="connsiteX3140" fmla="*/ 1096974 w 3600448"/>
              <a:gd name="connsiteY3140" fmla="*/ 1116012 h 2152650"/>
              <a:gd name="connsiteX3141" fmla="*/ 1089565 w 3600448"/>
              <a:gd name="connsiteY3141" fmla="*/ 1119187 h 2152650"/>
              <a:gd name="connsiteX3142" fmla="*/ 1096974 w 3600448"/>
              <a:gd name="connsiteY3142" fmla="*/ 1112837 h 2152650"/>
              <a:gd name="connsiteX3143" fmla="*/ 270671 w 3600448"/>
              <a:gd name="connsiteY3143" fmla="*/ 1112837 h 2152650"/>
              <a:gd name="connsiteX3144" fmla="*/ 274639 w 3600448"/>
              <a:gd name="connsiteY3144" fmla="*/ 1119187 h 2152650"/>
              <a:gd name="connsiteX3145" fmla="*/ 266701 w 3600448"/>
              <a:gd name="connsiteY3145" fmla="*/ 1116012 h 2152650"/>
              <a:gd name="connsiteX3146" fmla="*/ 270671 w 3600448"/>
              <a:gd name="connsiteY3146" fmla="*/ 1112837 h 2152650"/>
              <a:gd name="connsiteX3147" fmla="*/ 2746035 w 3600448"/>
              <a:gd name="connsiteY3147" fmla="*/ 1111541 h 2152650"/>
              <a:gd name="connsiteX3148" fmla="*/ 2756215 w 3600448"/>
              <a:gd name="connsiteY3148" fmla="*/ 1112044 h 2152650"/>
              <a:gd name="connsiteX3149" fmla="*/ 2744785 w 3600448"/>
              <a:gd name="connsiteY3149" fmla="*/ 1115615 h 2152650"/>
              <a:gd name="connsiteX3150" fmla="*/ 2746035 w 3600448"/>
              <a:gd name="connsiteY3150" fmla="*/ 1111541 h 2152650"/>
              <a:gd name="connsiteX3151" fmla="*/ 295671 w 3600448"/>
              <a:gd name="connsiteY3151" fmla="*/ 1111091 h 2152650"/>
              <a:gd name="connsiteX3152" fmla="*/ 300550 w 3600448"/>
              <a:gd name="connsiteY3152" fmla="*/ 1111498 h 2152650"/>
              <a:gd name="connsiteX3153" fmla="*/ 307990 w 3600448"/>
              <a:gd name="connsiteY3153" fmla="*/ 1122660 h 2152650"/>
              <a:gd name="connsiteX3154" fmla="*/ 304268 w 3600448"/>
              <a:gd name="connsiteY3154" fmla="*/ 1126380 h 2152650"/>
              <a:gd name="connsiteX3155" fmla="*/ 311703 w 3600448"/>
              <a:gd name="connsiteY3155" fmla="*/ 1130101 h 2152650"/>
              <a:gd name="connsiteX3156" fmla="*/ 311703 w 3600448"/>
              <a:gd name="connsiteY3156" fmla="*/ 1137543 h 2152650"/>
              <a:gd name="connsiteX3157" fmla="*/ 304268 w 3600448"/>
              <a:gd name="connsiteY3157" fmla="*/ 1133822 h 2152650"/>
              <a:gd name="connsiteX3158" fmla="*/ 302025 w 3600448"/>
              <a:gd name="connsiteY3158" fmla="*/ 1135203 h 2152650"/>
              <a:gd name="connsiteX3159" fmla="*/ 304268 w 3600448"/>
              <a:gd name="connsiteY3159" fmla="*/ 1130101 h 2152650"/>
              <a:gd name="connsiteX3160" fmla="*/ 289384 w 3600448"/>
              <a:gd name="connsiteY3160" fmla="*/ 1118939 h 2152650"/>
              <a:gd name="connsiteX3161" fmla="*/ 295671 w 3600448"/>
              <a:gd name="connsiteY3161" fmla="*/ 1111091 h 2152650"/>
              <a:gd name="connsiteX3162" fmla="*/ 1067449 w 3600448"/>
              <a:gd name="connsiteY3162" fmla="*/ 1108710 h 2152650"/>
              <a:gd name="connsiteX3163" fmla="*/ 1077926 w 3600448"/>
              <a:gd name="connsiteY3163" fmla="*/ 1112520 h 2152650"/>
              <a:gd name="connsiteX3164" fmla="*/ 1063956 w 3600448"/>
              <a:gd name="connsiteY3164" fmla="*/ 1123950 h 2152650"/>
              <a:gd name="connsiteX3165" fmla="*/ 1067449 w 3600448"/>
              <a:gd name="connsiteY3165" fmla="*/ 1108710 h 2152650"/>
              <a:gd name="connsiteX3166" fmla="*/ 1294597 w 3600448"/>
              <a:gd name="connsiteY3166" fmla="*/ 1108382 h 2152650"/>
              <a:gd name="connsiteX3167" fmla="*/ 1297853 w 3600448"/>
              <a:gd name="connsiteY3167" fmla="*/ 1108846 h 2152650"/>
              <a:gd name="connsiteX3168" fmla="*/ 1296023 w 3600448"/>
              <a:gd name="connsiteY3168" fmla="*/ 1109344 h 2152650"/>
              <a:gd name="connsiteX3169" fmla="*/ 1294132 w 3600448"/>
              <a:gd name="connsiteY3169" fmla="*/ 1108846 h 2152650"/>
              <a:gd name="connsiteX3170" fmla="*/ 1833560 w 3600448"/>
              <a:gd name="connsiteY3170" fmla="*/ 1108075 h 2152650"/>
              <a:gd name="connsiteX3171" fmla="*/ 1833560 w 3600448"/>
              <a:gd name="connsiteY3171" fmla="*/ 1116012 h 2152650"/>
              <a:gd name="connsiteX3172" fmla="*/ 1822447 w 3600448"/>
              <a:gd name="connsiteY3172" fmla="*/ 1112837 h 2152650"/>
              <a:gd name="connsiteX3173" fmla="*/ 1492984 w 3600448"/>
              <a:gd name="connsiteY3173" fmla="*/ 1106377 h 2152650"/>
              <a:gd name="connsiteX3174" fmla="*/ 1495228 w 3600448"/>
              <a:gd name="connsiteY3174" fmla="*/ 1106957 h 2152650"/>
              <a:gd name="connsiteX3175" fmla="*/ 1494160 w 3600448"/>
              <a:gd name="connsiteY3175" fmla="*/ 1107280 h 2152650"/>
              <a:gd name="connsiteX3176" fmla="*/ 1818526 w 3600448"/>
              <a:gd name="connsiteY3176" fmla="*/ 1104900 h 2152650"/>
              <a:gd name="connsiteX3177" fmla="*/ 1822256 w 3600448"/>
              <a:gd name="connsiteY3177" fmla="*/ 1108619 h 2152650"/>
              <a:gd name="connsiteX3178" fmla="*/ 1818526 w 3600448"/>
              <a:gd name="connsiteY3178" fmla="*/ 1104900 h 2152650"/>
              <a:gd name="connsiteX3179" fmla="*/ 1807337 w 3600448"/>
              <a:gd name="connsiteY3179" fmla="*/ 1104900 h 2152650"/>
              <a:gd name="connsiteX3180" fmla="*/ 1822256 w 3600448"/>
              <a:gd name="connsiteY3180" fmla="*/ 1108619 h 2152650"/>
              <a:gd name="connsiteX3181" fmla="*/ 1811067 w 3600448"/>
              <a:gd name="connsiteY3181" fmla="*/ 1112339 h 2152650"/>
              <a:gd name="connsiteX3182" fmla="*/ 1840904 w 3600448"/>
              <a:gd name="connsiteY3182" fmla="*/ 1130935 h 2152650"/>
              <a:gd name="connsiteX3183" fmla="*/ 1825986 w 3600448"/>
              <a:gd name="connsiteY3183" fmla="*/ 1138374 h 2152650"/>
              <a:gd name="connsiteX3184" fmla="*/ 1870742 w 3600448"/>
              <a:gd name="connsiteY3184" fmla="*/ 1130935 h 2152650"/>
              <a:gd name="connsiteX3185" fmla="*/ 1859553 w 3600448"/>
              <a:gd name="connsiteY3185" fmla="*/ 1149532 h 2152650"/>
              <a:gd name="connsiteX3186" fmla="*/ 1911768 w 3600448"/>
              <a:gd name="connsiteY3186" fmla="*/ 1145812 h 2152650"/>
              <a:gd name="connsiteX3187" fmla="*/ 1937876 w 3600448"/>
              <a:gd name="connsiteY3187" fmla="*/ 1134654 h 2152650"/>
              <a:gd name="connsiteX3188" fmla="*/ 1949065 w 3600448"/>
              <a:gd name="connsiteY3188" fmla="*/ 1134654 h 2152650"/>
              <a:gd name="connsiteX3189" fmla="*/ 1941606 w 3600448"/>
              <a:gd name="connsiteY3189" fmla="*/ 1130935 h 2152650"/>
              <a:gd name="connsiteX3190" fmla="*/ 1963984 w 3600448"/>
              <a:gd name="connsiteY3190" fmla="*/ 1130935 h 2152650"/>
              <a:gd name="connsiteX3191" fmla="*/ 2005010 w 3600448"/>
              <a:gd name="connsiteY3191" fmla="*/ 1119777 h 2152650"/>
              <a:gd name="connsiteX3192" fmla="*/ 1956524 w 3600448"/>
              <a:gd name="connsiteY3192" fmla="*/ 1145812 h 2152650"/>
              <a:gd name="connsiteX3193" fmla="*/ 1967713 w 3600448"/>
              <a:gd name="connsiteY3193" fmla="*/ 1145812 h 2152650"/>
              <a:gd name="connsiteX3194" fmla="*/ 1956524 w 3600448"/>
              <a:gd name="connsiteY3194" fmla="*/ 1164409 h 2152650"/>
              <a:gd name="connsiteX3195" fmla="*/ 1930417 w 3600448"/>
              <a:gd name="connsiteY3195" fmla="*/ 1168128 h 2152650"/>
              <a:gd name="connsiteX3196" fmla="*/ 1926687 w 3600448"/>
              <a:gd name="connsiteY3196" fmla="*/ 1164409 h 2152650"/>
              <a:gd name="connsiteX3197" fmla="*/ 1949065 w 3600448"/>
              <a:gd name="connsiteY3197" fmla="*/ 1153251 h 2152650"/>
              <a:gd name="connsiteX3198" fmla="*/ 1922957 w 3600448"/>
              <a:gd name="connsiteY3198" fmla="*/ 1156970 h 2152650"/>
              <a:gd name="connsiteX3199" fmla="*/ 1922957 w 3600448"/>
              <a:gd name="connsiteY3199" fmla="*/ 1160689 h 2152650"/>
              <a:gd name="connsiteX3200" fmla="*/ 1885660 w 3600448"/>
              <a:gd name="connsiteY3200" fmla="*/ 1168128 h 2152650"/>
              <a:gd name="connsiteX3201" fmla="*/ 1893120 w 3600448"/>
              <a:gd name="connsiteY3201" fmla="*/ 1171847 h 2152650"/>
              <a:gd name="connsiteX3202" fmla="*/ 1881931 w 3600448"/>
              <a:gd name="connsiteY3202" fmla="*/ 1179286 h 2152650"/>
              <a:gd name="connsiteX3203" fmla="*/ 1881931 w 3600448"/>
              <a:gd name="connsiteY3203" fmla="*/ 1171847 h 2152650"/>
              <a:gd name="connsiteX3204" fmla="*/ 1848364 w 3600448"/>
              <a:gd name="connsiteY3204" fmla="*/ 1179286 h 2152650"/>
              <a:gd name="connsiteX3205" fmla="*/ 1859553 w 3600448"/>
              <a:gd name="connsiteY3205" fmla="*/ 1171847 h 2152650"/>
              <a:gd name="connsiteX3206" fmla="*/ 1852093 w 3600448"/>
              <a:gd name="connsiteY3206" fmla="*/ 1149532 h 2152650"/>
              <a:gd name="connsiteX3207" fmla="*/ 1796150 w 3600448"/>
              <a:gd name="connsiteY3207" fmla="*/ 1179286 h 2152650"/>
              <a:gd name="connsiteX3208" fmla="*/ 1796150 w 3600448"/>
              <a:gd name="connsiteY3208" fmla="*/ 1171847 h 2152650"/>
              <a:gd name="connsiteX3209" fmla="*/ 1770041 w 3600448"/>
              <a:gd name="connsiteY3209" fmla="*/ 1186724 h 2152650"/>
              <a:gd name="connsiteX3210" fmla="*/ 1766312 w 3600448"/>
              <a:gd name="connsiteY3210" fmla="*/ 1179286 h 2152650"/>
              <a:gd name="connsiteX3211" fmla="*/ 1758852 w 3600448"/>
              <a:gd name="connsiteY3211" fmla="*/ 1190444 h 2152650"/>
              <a:gd name="connsiteX3212" fmla="*/ 1755124 w 3600448"/>
              <a:gd name="connsiteY3212" fmla="*/ 1186724 h 2152650"/>
              <a:gd name="connsiteX3213" fmla="*/ 1762581 w 3600448"/>
              <a:gd name="connsiteY3213" fmla="*/ 1209040 h 2152650"/>
              <a:gd name="connsiteX3214" fmla="*/ 1777501 w 3600448"/>
              <a:gd name="connsiteY3214" fmla="*/ 1201602 h 2152650"/>
              <a:gd name="connsiteX3215" fmla="*/ 1770041 w 3600448"/>
              <a:gd name="connsiteY3215" fmla="*/ 1212759 h 2152650"/>
              <a:gd name="connsiteX3216" fmla="*/ 1796150 w 3600448"/>
              <a:gd name="connsiteY3216" fmla="*/ 1197882 h 2152650"/>
              <a:gd name="connsiteX3217" fmla="*/ 1811067 w 3600448"/>
              <a:gd name="connsiteY3217" fmla="*/ 1205321 h 2152650"/>
              <a:gd name="connsiteX3218" fmla="*/ 1777501 w 3600448"/>
              <a:gd name="connsiteY3218" fmla="*/ 1220198 h 2152650"/>
              <a:gd name="connsiteX3219" fmla="*/ 1743935 w 3600448"/>
              <a:gd name="connsiteY3219" fmla="*/ 1223917 h 2152650"/>
              <a:gd name="connsiteX3220" fmla="*/ 1747663 w 3600448"/>
              <a:gd name="connsiteY3220" fmla="*/ 1220198 h 2152650"/>
              <a:gd name="connsiteX3221" fmla="*/ 1729016 w 3600448"/>
              <a:gd name="connsiteY3221" fmla="*/ 1212759 h 2152650"/>
              <a:gd name="connsiteX3222" fmla="*/ 1714098 w 3600448"/>
              <a:gd name="connsiteY3222" fmla="*/ 1223917 h 2152650"/>
              <a:gd name="connsiteX3223" fmla="*/ 1721559 w 3600448"/>
              <a:gd name="connsiteY3223" fmla="*/ 1220198 h 2152650"/>
              <a:gd name="connsiteX3224" fmla="*/ 1706638 w 3600448"/>
              <a:gd name="connsiteY3224" fmla="*/ 1212759 h 2152650"/>
              <a:gd name="connsiteX3225" fmla="*/ 1702909 w 3600448"/>
              <a:gd name="connsiteY3225" fmla="*/ 1205321 h 2152650"/>
              <a:gd name="connsiteX3226" fmla="*/ 1729016 w 3600448"/>
              <a:gd name="connsiteY3226" fmla="*/ 1205321 h 2152650"/>
              <a:gd name="connsiteX3227" fmla="*/ 1773773 w 3600448"/>
              <a:gd name="connsiteY3227" fmla="*/ 1164409 h 2152650"/>
              <a:gd name="connsiteX3228" fmla="*/ 1770041 w 3600448"/>
              <a:gd name="connsiteY3228" fmla="*/ 1164409 h 2152650"/>
              <a:gd name="connsiteX3229" fmla="*/ 1788689 w 3600448"/>
              <a:gd name="connsiteY3229" fmla="*/ 1160689 h 2152650"/>
              <a:gd name="connsiteX3230" fmla="*/ 1766312 w 3600448"/>
              <a:gd name="connsiteY3230" fmla="*/ 1160689 h 2152650"/>
              <a:gd name="connsiteX3231" fmla="*/ 1732747 w 3600448"/>
              <a:gd name="connsiteY3231" fmla="*/ 1175567 h 2152650"/>
              <a:gd name="connsiteX3232" fmla="*/ 1695448 w 3600448"/>
              <a:gd name="connsiteY3232" fmla="*/ 1175567 h 2152650"/>
              <a:gd name="connsiteX3233" fmla="*/ 1717826 w 3600448"/>
              <a:gd name="connsiteY3233" fmla="*/ 1160689 h 2152650"/>
              <a:gd name="connsiteX3234" fmla="*/ 1729016 w 3600448"/>
              <a:gd name="connsiteY3234" fmla="*/ 1164409 h 2152650"/>
              <a:gd name="connsiteX3235" fmla="*/ 1725286 w 3600448"/>
              <a:gd name="connsiteY3235" fmla="*/ 1160689 h 2152650"/>
              <a:gd name="connsiteX3236" fmla="*/ 1740204 w 3600448"/>
              <a:gd name="connsiteY3236" fmla="*/ 1149532 h 2152650"/>
              <a:gd name="connsiteX3237" fmla="*/ 1702909 w 3600448"/>
              <a:gd name="connsiteY3237" fmla="*/ 1160689 h 2152650"/>
              <a:gd name="connsiteX3238" fmla="*/ 1706638 w 3600448"/>
              <a:gd name="connsiteY3238" fmla="*/ 1153251 h 2152650"/>
              <a:gd name="connsiteX3239" fmla="*/ 1732747 w 3600448"/>
              <a:gd name="connsiteY3239" fmla="*/ 1142093 h 2152650"/>
              <a:gd name="connsiteX3240" fmla="*/ 1725286 w 3600448"/>
              <a:gd name="connsiteY3240" fmla="*/ 1149532 h 2152650"/>
              <a:gd name="connsiteX3241" fmla="*/ 1740204 w 3600448"/>
              <a:gd name="connsiteY3241" fmla="*/ 1145812 h 2152650"/>
              <a:gd name="connsiteX3242" fmla="*/ 1740204 w 3600448"/>
              <a:gd name="connsiteY3242" fmla="*/ 1138374 h 2152650"/>
              <a:gd name="connsiteX3243" fmla="*/ 1770041 w 3600448"/>
              <a:gd name="connsiteY3243" fmla="*/ 1130935 h 2152650"/>
              <a:gd name="connsiteX3244" fmla="*/ 1773773 w 3600448"/>
              <a:gd name="connsiteY3244" fmla="*/ 1119777 h 2152650"/>
              <a:gd name="connsiteX3245" fmla="*/ 1807337 w 3600448"/>
              <a:gd name="connsiteY3245" fmla="*/ 1104900 h 2152650"/>
              <a:gd name="connsiteX3246" fmla="*/ 1375412 w 3600448"/>
              <a:gd name="connsiteY3246" fmla="*/ 1104900 h 2152650"/>
              <a:gd name="connsiteX3247" fmla="*/ 1383030 w 3600448"/>
              <a:gd name="connsiteY3247" fmla="*/ 1108075 h 2152650"/>
              <a:gd name="connsiteX3248" fmla="*/ 1375412 w 3600448"/>
              <a:gd name="connsiteY3248" fmla="*/ 1104900 h 2152650"/>
              <a:gd name="connsiteX3249" fmla="*/ 434991 w 3600448"/>
              <a:gd name="connsiteY3249" fmla="*/ 1104900 h 2152650"/>
              <a:gd name="connsiteX3250" fmla="*/ 457215 w 3600448"/>
              <a:gd name="connsiteY3250" fmla="*/ 1112308 h 2152650"/>
              <a:gd name="connsiteX3251" fmla="*/ 453511 w 3600448"/>
              <a:gd name="connsiteY3251" fmla="*/ 1116013 h 2152650"/>
              <a:gd name="connsiteX3252" fmla="*/ 434991 w 3600448"/>
              <a:gd name="connsiteY3252" fmla="*/ 1104900 h 2152650"/>
              <a:gd name="connsiteX3253" fmla="*/ 326511 w 3600448"/>
              <a:gd name="connsiteY3253" fmla="*/ 1104900 h 2152650"/>
              <a:gd name="connsiteX3254" fmla="*/ 341328 w 3600448"/>
              <a:gd name="connsiteY3254" fmla="*/ 1108869 h 2152650"/>
              <a:gd name="connsiteX3255" fmla="*/ 326511 w 3600448"/>
              <a:gd name="connsiteY3255" fmla="*/ 1108869 h 2152650"/>
              <a:gd name="connsiteX3256" fmla="*/ 326511 w 3600448"/>
              <a:gd name="connsiteY3256" fmla="*/ 1112837 h 2152650"/>
              <a:gd name="connsiteX3257" fmla="*/ 319104 w 3600448"/>
              <a:gd name="connsiteY3257" fmla="*/ 1112837 h 2152650"/>
              <a:gd name="connsiteX3258" fmla="*/ 326511 w 3600448"/>
              <a:gd name="connsiteY3258" fmla="*/ 1104900 h 2152650"/>
              <a:gd name="connsiteX3259" fmla="*/ 1503925 w 3600448"/>
              <a:gd name="connsiteY3259" fmla="*/ 1104612 h 2152650"/>
              <a:gd name="connsiteX3260" fmla="*/ 1502531 w 3600448"/>
              <a:gd name="connsiteY3260" fmla="*/ 1108846 h 2152650"/>
              <a:gd name="connsiteX3261" fmla="*/ 1495228 w 3600448"/>
              <a:gd name="connsiteY3261" fmla="*/ 1106957 h 2152650"/>
              <a:gd name="connsiteX3262" fmla="*/ 1499739 w 3600448"/>
              <a:gd name="connsiteY3262" fmla="*/ 1105598 h 2152650"/>
              <a:gd name="connsiteX3263" fmla="*/ 1503925 w 3600448"/>
              <a:gd name="connsiteY3263" fmla="*/ 1104612 h 2152650"/>
              <a:gd name="connsiteX3264" fmla="*/ 255916 w 3600448"/>
              <a:gd name="connsiteY3264" fmla="*/ 1102989 h 2152650"/>
              <a:gd name="connsiteX3265" fmla="*/ 252943 w 3600448"/>
              <a:gd name="connsiteY3265" fmla="*/ 1105239 h 2152650"/>
              <a:gd name="connsiteX3266" fmla="*/ 254391 w 3600448"/>
              <a:gd name="connsiteY3266" fmla="*/ 1103135 h 2152650"/>
              <a:gd name="connsiteX3267" fmla="*/ 483409 w 3600448"/>
              <a:gd name="connsiteY3267" fmla="*/ 1102419 h 2152650"/>
              <a:gd name="connsiteX3268" fmla="*/ 487379 w 3600448"/>
              <a:gd name="connsiteY3268" fmla="*/ 1108868 h 2152650"/>
              <a:gd name="connsiteX3269" fmla="*/ 479440 w 3600448"/>
              <a:gd name="connsiteY3269" fmla="*/ 1104900 h 2152650"/>
              <a:gd name="connsiteX3270" fmla="*/ 483409 w 3600448"/>
              <a:gd name="connsiteY3270" fmla="*/ 1102419 h 2152650"/>
              <a:gd name="connsiteX3271" fmla="*/ 1085861 w 3600448"/>
              <a:gd name="connsiteY3271" fmla="*/ 1101725 h 2152650"/>
              <a:gd name="connsiteX3272" fmla="*/ 1096974 w 3600448"/>
              <a:gd name="connsiteY3272" fmla="*/ 1108075 h 2152650"/>
              <a:gd name="connsiteX3273" fmla="*/ 1082689 w 3600448"/>
              <a:gd name="connsiteY3273" fmla="*/ 1104900 h 2152650"/>
              <a:gd name="connsiteX3274" fmla="*/ 877902 w 3600448"/>
              <a:gd name="connsiteY3274" fmla="*/ 1101725 h 2152650"/>
              <a:gd name="connsiteX3275" fmla="*/ 892190 w 3600448"/>
              <a:gd name="connsiteY3275" fmla="*/ 1101725 h 2152650"/>
              <a:gd name="connsiteX3276" fmla="*/ 884253 w 3600448"/>
              <a:gd name="connsiteY3276" fmla="*/ 1108075 h 2152650"/>
              <a:gd name="connsiteX3277" fmla="*/ 222254 w 3600448"/>
              <a:gd name="connsiteY3277" fmla="*/ 1101725 h 2152650"/>
              <a:gd name="connsiteX3278" fmla="*/ 227015 w 3600448"/>
              <a:gd name="connsiteY3278" fmla="*/ 1101725 h 2152650"/>
              <a:gd name="connsiteX3279" fmla="*/ 219077 w 3600448"/>
              <a:gd name="connsiteY3279" fmla="*/ 1104900 h 2152650"/>
              <a:gd name="connsiteX3280" fmla="*/ 1290410 w 3600448"/>
              <a:gd name="connsiteY3280" fmla="*/ 1101422 h 2152650"/>
              <a:gd name="connsiteX3281" fmla="*/ 1297853 w 3600448"/>
              <a:gd name="connsiteY3281" fmla="*/ 1105134 h 2152650"/>
              <a:gd name="connsiteX3282" fmla="*/ 1294597 w 3600448"/>
              <a:gd name="connsiteY3282" fmla="*/ 1108382 h 2152650"/>
              <a:gd name="connsiteX3283" fmla="*/ 1291340 w 3600448"/>
              <a:gd name="connsiteY3283" fmla="*/ 1107918 h 2152650"/>
              <a:gd name="connsiteX3284" fmla="*/ 1290410 w 3600448"/>
              <a:gd name="connsiteY3284" fmla="*/ 1101422 h 2152650"/>
              <a:gd name="connsiteX3285" fmla="*/ 2514253 w 3600448"/>
              <a:gd name="connsiteY3285" fmla="*/ 1101397 h 2152650"/>
              <a:gd name="connsiteX3286" fmla="*/ 2514253 w 3600448"/>
              <a:gd name="connsiteY3286" fmla="*/ 1120009 h 2152650"/>
              <a:gd name="connsiteX3287" fmla="*/ 2491905 w 3600448"/>
              <a:gd name="connsiteY3287" fmla="*/ 1105119 h 2152650"/>
              <a:gd name="connsiteX3288" fmla="*/ 2514253 w 3600448"/>
              <a:gd name="connsiteY3288" fmla="*/ 1101397 h 2152650"/>
              <a:gd name="connsiteX3289" fmla="*/ 2391336 w 3600448"/>
              <a:gd name="connsiteY3289" fmla="*/ 1101397 h 2152650"/>
              <a:gd name="connsiteX3290" fmla="*/ 2380161 w 3600448"/>
              <a:gd name="connsiteY3290" fmla="*/ 1105119 h 2152650"/>
              <a:gd name="connsiteX3291" fmla="*/ 2380627 w 3600448"/>
              <a:gd name="connsiteY3291" fmla="*/ 1103069 h 2152650"/>
              <a:gd name="connsiteX3292" fmla="*/ 2778023 w 3600448"/>
              <a:gd name="connsiteY3292" fmla="*/ 1101214 h 2152650"/>
              <a:gd name="connsiteX3293" fmla="*/ 2786060 w 3600448"/>
              <a:gd name="connsiteY3293" fmla="*/ 1111930 h 2152650"/>
              <a:gd name="connsiteX3294" fmla="*/ 2786060 w 3600448"/>
              <a:gd name="connsiteY3294" fmla="*/ 1119187 h 2152650"/>
              <a:gd name="connsiteX3295" fmla="*/ 2771772 w 3600448"/>
              <a:gd name="connsiteY3295" fmla="*/ 1104673 h 2152650"/>
              <a:gd name="connsiteX3296" fmla="*/ 2778023 w 3600448"/>
              <a:gd name="connsiteY3296" fmla="*/ 1101214 h 2152650"/>
              <a:gd name="connsiteX3297" fmla="*/ 2510608 w 3600448"/>
              <a:gd name="connsiteY3297" fmla="*/ 1100529 h 2152650"/>
              <a:gd name="connsiteX3298" fmla="*/ 2511406 w 3600448"/>
              <a:gd name="connsiteY3298" fmla="*/ 1100719 h 2152650"/>
              <a:gd name="connsiteX3299" fmla="*/ 2510529 w 3600448"/>
              <a:gd name="connsiteY3299" fmla="*/ 1101397 h 2152650"/>
              <a:gd name="connsiteX3300" fmla="*/ 2503079 w 3600448"/>
              <a:gd name="connsiteY3300" fmla="*/ 1093952 h 2152650"/>
              <a:gd name="connsiteX3301" fmla="*/ 2514253 w 3600448"/>
              <a:gd name="connsiteY3301" fmla="*/ 1093952 h 2152650"/>
              <a:gd name="connsiteX3302" fmla="*/ 2510994 w 3600448"/>
              <a:gd name="connsiteY3302" fmla="*/ 1096278 h 2152650"/>
              <a:gd name="connsiteX3303" fmla="*/ 2510608 w 3600448"/>
              <a:gd name="connsiteY3303" fmla="*/ 1100529 h 2152650"/>
              <a:gd name="connsiteX3304" fmla="*/ 2504476 w 3600448"/>
              <a:gd name="connsiteY3304" fmla="*/ 1099070 h 2152650"/>
              <a:gd name="connsiteX3305" fmla="*/ 2503079 w 3600448"/>
              <a:gd name="connsiteY3305" fmla="*/ 1093952 h 2152650"/>
              <a:gd name="connsiteX3306" fmla="*/ 742968 w 3600448"/>
              <a:gd name="connsiteY3306" fmla="*/ 1093788 h 2152650"/>
              <a:gd name="connsiteX3307" fmla="*/ 744895 w 3600448"/>
              <a:gd name="connsiteY3307" fmla="*/ 1093788 h 2152650"/>
              <a:gd name="connsiteX3308" fmla="*/ 757172 w 3600448"/>
              <a:gd name="connsiteY3308" fmla="*/ 1093788 h 2152650"/>
              <a:gd name="connsiteX3309" fmla="*/ 750679 w 3600448"/>
              <a:gd name="connsiteY3309" fmla="*/ 1101725 h 2152650"/>
              <a:gd name="connsiteX3310" fmla="*/ 758294 w 3600448"/>
              <a:gd name="connsiteY3310" fmla="*/ 1092416 h 2152650"/>
              <a:gd name="connsiteX3311" fmla="*/ 758389 w 3600448"/>
              <a:gd name="connsiteY3311" fmla="*/ 1093788 h 2152650"/>
              <a:gd name="connsiteX3312" fmla="*/ 757172 w 3600448"/>
              <a:gd name="connsiteY3312" fmla="*/ 1093788 h 2152650"/>
              <a:gd name="connsiteX3313" fmla="*/ 1100942 w 3600448"/>
              <a:gd name="connsiteY3313" fmla="*/ 1092002 h 2152650"/>
              <a:gd name="connsiteX3314" fmla="*/ 1108086 w 3600448"/>
              <a:gd name="connsiteY3314" fmla="*/ 1092994 h 2152650"/>
              <a:gd name="connsiteX3315" fmla="*/ 1093798 w 3600448"/>
              <a:gd name="connsiteY3315" fmla="*/ 1096963 h 2152650"/>
              <a:gd name="connsiteX3316" fmla="*/ 1100942 w 3600448"/>
              <a:gd name="connsiteY3316" fmla="*/ 1092002 h 2152650"/>
              <a:gd name="connsiteX3317" fmla="*/ 483887 w 3600448"/>
              <a:gd name="connsiteY3317" fmla="*/ 1090480 h 2152650"/>
              <a:gd name="connsiteX3318" fmla="*/ 490553 w 3600448"/>
              <a:gd name="connsiteY3318" fmla="*/ 1093258 h 2152650"/>
              <a:gd name="connsiteX3319" fmla="*/ 471503 w 3600448"/>
              <a:gd name="connsiteY3319" fmla="*/ 1096962 h 2152650"/>
              <a:gd name="connsiteX3320" fmla="*/ 471503 w 3600448"/>
              <a:gd name="connsiteY3320" fmla="*/ 1093258 h 2152650"/>
              <a:gd name="connsiteX3321" fmla="*/ 483887 w 3600448"/>
              <a:gd name="connsiteY3321" fmla="*/ 1090480 h 2152650"/>
              <a:gd name="connsiteX3322" fmla="*/ 2859739 w 3600448"/>
              <a:gd name="connsiteY3322" fmla="*/ 1089678 h 2152650"/>
              <a:gd name="connsiteX3323" fmla="*/ 2874960 w 3600448"/>
              <a:gd name="connsiteY3323" fmla="*/ 1097492 h 2152650"/>
              <a:gd name="connsiteX3324" fmla="*/ 2849704 w 3600448"/>
              <a:gd name="connsiteY3324" fmla="*/ 1108604 h 2152650"/>
              <a:gd name="connsiteX3325" fmla="*/ 2849704 w 3600448"/>
              <a:gd name="connsiteY3325" fmla="*/ 1116012 h 2152650"/>
              <a:gd name="connsiteX3326" fmla="*/ 2835272 w 3600448"/>
              <a:gd name="connsiteY3326" fmla="*/ 1104900 h 2152650"/>
              <a:gd name="connsiteX3327" fmla="*/ 2853312 w 3600448"/>
              <a:gd name="connsiteY3327" fmla="*/ 1097492 h 2152650"/>
              <a:gd name="connsiteX3328" fmla="*/ 2849704 w 3600448"/>
              <a:gd name="connsiteY3328" fmla="*/ 1093787 h 2152650"/>
              <a:gd name="connsiteX3329" fmla="*/ 2859739 w 3600448"/>
              <a:gd name="connsiteY3329" fmla="*/ 1089678 h 2152650"/>
              <a:gd name="connsiteX3330" fmla="*/ 2120580 w 3600448"/>
              <a:gd name="connsiteY3330" fmla="*/ 1089025 h 2152650"/>
              <a:gd name="connsiteX3331" fmla="*/ 2124390 w 3600448"/>
              <a:gd name="connsiteY3331" fmla="*/ 1096962 h 2152650"/>
              <a:gd name="connsiteX3332" fmla="*/ 2120580 w 3600448"/>
              <a:gd name="connsiteY3332" fmla="*/ 1089025 h 2152650"/>
              <a:gd name="connsiteX3333" fmla="*/ 1740335 w 3600448"/>
              <a:gd name="connsiteY3333" fmla="*/ 1089025 h 2152650"/>
              <a:gd name="connsiteX3334" fmla="*/ 1744058 w 3600448"/>
              <a:gd name="connsiteY3334" fmla="*/ 1100251 h 2152650"/>
              <a:gd name="connsiteX3335" fmla="*/ 1729170 w 3600448"/>
              <a:gd name="connsiteY3335" fmla="*/ 1133928 h 2152650"/>
              <a:gd name="connsiteX3336" fmla="*/ 1703114 w 3600448"/>
              <a:gd name="connsiteY3336" fmla="*/ 1130186 h 2152650"/>
              <a:gd name="connsiteX3337" fmla="*/ 1703114 w 3600448"/>
              <a:gd name="connsiteY3337" fmla="*/ 1118961 h 2152650"/>
              <a:gd name="connsiteX3338" fmla="*/ 1695667 w 3600448"/>
              <a:gd name="connsiteY3338" fmla="*/ 1122702 h 2152650"/>
              <a:gd name="connsiteX3339" fmla="*/ 1695667 w 3600448"/>
              <a:gd name="connsiteY3339" fmla="*/ 1137670 h 2152650"/>
              <a:gd name="connsiteX3340" fmla="*/ 1680780 w 3600448"/>
              <a:gd name="connsiteY3340" fmla="*/ 1137670 h 2152650"/>
              <a:gd name="connsiteX3341" fmla="*/ 1688222 w 3600448"/>
              <a:gd name="connsiteY3341" fmla="*/ 1130186 h 2152650"/>
              <a:gd name="connsiteX3342" fmla="*/ 1677055 w 3600448"/>
              <a:gd name="connsiteY3342" fmla="*/ 1126444 h 2152650"/>
              <a:gd name="connsiteX3343" fmla="*/ 1671389 w 3600448"/>
              <a:gd name="connsiteY3343" fmla="*/ 1127283 h 2152650"/>
              <a:gd name="connsiteX3344" fmla="*/ 1693343 w 3600448"/>
              <a:gd name="connsiteY3344" fmla="*/ 1115686 h 2152650"/>
              <a:gd name="connsiteX3345" fmla="*/ 1718002 w 3600448"/>
              <a:gd name="connsiteY3345" fmla="*/ 1092767 h 2152650"/>
              <a:gd name="connsiteX3346" fmla="*/ 1740335 w 3600448"/>
              <a:gd name="connsiteY3346" fmla="*/ 1089025 h 2152650"/>
              <a:gd name="connsiteX3347" fmla="*/ 757915 w 3600448"/>
              <a:gd name="connsiteY3347" fmla="*/ 1086951 h 2152650"/>
              <a:gd name="connsiteX3348" fmla="*/ 760438 w 3600448"/>
              <a:gd name="connsiteY3348" fmla="*/ 1087772 h 2152650"/>
              <a:gd name="connsiteX3349" fmla="*/ 758389 w 3600448"/>
              <a:gd name="connsiteY3349" fmla="*/ 1092299 h 2152650"/>
              <a:gd name="connsiteX3350" fmla="*/ 758294 w 3600448"/>
              <a:gd name="connsiteY3350" fmla="*/ 1092416 h 2152650"/>
              <a:gd name="connsiteX3351" fmla="*/ 516749 w 3600448"/>
              <a:gd name="connsiteY3351" fmla="*/ 1086644 h 2152650"/>
              <a:gd name="connsiteX3352" fmla="*/ 520716 w 3600448"/>
              <a:gd name="connsiteY3352" fmla="*/ 1089025 h 2152650"/>
              <a:gd name="connsiteX3353" fmla="*/ 512778 w 3600448"/>
              <a:gd name="connsiteY3353" fmla="*/ 1089025 h 2152650"/>
              <a:gd name="connsiteX3354" fmla="*/ 516749 w 3600448"/>
              <a:gd name="connsiteY3354" fmla="*/ 1086644 h 2152650"/>
              <a:gd name="connsiteX3355" fmla="*/ 365976 w 3600448"/>
              <a:gd name="connsiteY3355" fmla="*/ 1086114 h 2152650"/>
              <a:gd name="connsiteX3356" fmla="*/ 370812 w 3600448"/>
              <a:gd name="connsiteY3356" fmla="*/ 1087041 h 2152650"/>
              <a:gd name="connsiteX3357" fmla="*/ 385779 w 3600448"/>
              <a:gd name="connsiteY3357" fmla="*/ 1089025 h 2152650"/>
              <a:gd name="connsiteX3358" fmla="*/ 367640 w 3600448"/>
              <a:gd name="connsiteY3358" fmla="*/ 1089025 h 2152650"/>
              <a:gd name="connsiteX3359" fmla="*/ 1778001 w 3600448"/>
              <a:gd name="connsiteY3359" fmla="*/ 1085850 h 2152650"/>
              <a:gd name="connsiteX3360" fmla="*/ 1763713 w 3600448"/>
              <a:gd name="connsiteY3360" fmla="*/ 1093258 h 2152650"/>
              <a:gd name="connsiteX3361" fmla="*/ 1778001 w 3600448"/>
              <a:gd name="connsiteY3361" fmla="*/ 1085850 h 2152650"/>
              <a:gd name="connsiteX3362" fmla="*/ 1755244 w 3600448"/>
              <a:gd name="connsiteY3362" fmla="*/ 1085850 h 2152650"/>
              <a:gd name="connsiteX3363" fmla="*/ 1755244 w 3600448"/>
              <a:gd name="connsiteY3363" fmla="*/ 1096962 h 2152650"/>
              <a:gd name="connsiteX3364" fmla="*/ 1747838 w 3600448"/>
              <a:gd name="connsiteY3364" fmla="*/ 1096962 h 2152650"/>
              <a:gd name="connsiteX3365" fmla="*/ 1755244 w 3600448"/>
              <a:gd name="connsiteY3365" fmla="*/ 1085850 h 2152650"/>
              <a:gd name="connsiteX3366" fmla="*/ 754534 w 3600448"/>
              <a:gd name="connsiteY3366" fmla="*/ 1085850 h 2152650"/>
              <a:gd name="connsiteX3367" fmla="*/ 757908 w 3600448"/>
              <a:gd name="connsiteY3367" fmla="*/ 1086842 h 2152650"/>
              <a:gd name="connsiteX3368" fmla="*/ 757915 w 3600448"/>
              <a:gd name="connsiteY3368" fmla="*/ 1086951 h 2152650"/>
              <a:gd name="connsiteX3369" fmla="*/ 554053 w 3600448"/>
              <a:gd name="connsiteY3369" fmla="*/ 1085850 h 2152650"/>
              <a:gd name="connsiteX3370" fmla="*/ 557232 w 3600448"/>
              <a:gd name="connsiteY3370" fmla="*/ 1089025 h 2152650"/>
              <a:gd name="connsiteX3371" fmla="*/ 549290 w 3600448"/>
              <a:gd name="connsiteY3371" fmla="*/ 1093787 h 2152650"/>
              <a:gd name="connsiteX3372" fmla="*/ 1310420 w 3600448"/>
              <a:gd name="connsiteY3372" fmla="*/ 1085149 h 2152650"/>
              <a:gd name="connsiteX3373" fmla="*/ 1312552 w 3600448"/>
              <a:gd name="connsiteY3373" fmla="*/ 1089025 h 2152650"/>
              <a:gd name="connsiteX3374" fmla="*/ 1308186 w 3600448"/>
              <a:gd name="connsiteY3374" fmla="*/ 1087041 h 2152650"/>
              <a:gd name="connsiteX3375" fmla="*/ 2301941 w 3600448"/>
              <a:gd name="connsiteY3375" fmla="*/ 1082785 h 2152650"/>
              <a:gd name="connsiteX3376" fmla="*/ 2305666 w 3600448"/>
              <a:gd name="connsiteY3376" fmla="*/ 1082785 h 2152650"/>
              <a:gd name="connsiteX3377" fmla="*/ 2305300 w 3600448"/>
              <a:gd name="connsiteY3377" fmla="*/ 1083053 h 2152650"/>
              <a:gd name="connsiteX3378" fmla="*/ 2198562 w 3600448"/>
              <a:gd name="connsiteY3378" fmla="*/ 1082675 h 2152650"/>
              <a:gd name="connsiteX3379" fmla="*/ 2213216 w 3600448"/>
              <a:gd name="connsiteY3379" fmla="*/ 1094105 h 2152650"/>
              <a:gd name="connsiteX3380" fmla="*/ 2220543 w 3600448"/>
              <a:gd name="connsiteY3380" fmla="*/ 1082675 h 2152650"/>
              <a:gd name="connsiteX3381" fmla="*/ 2235197 w 3600448"/>
              <a:gd name="connsiteY3381" fmla="*/ 1086485 h 2152650"/>
              <a:gd name="connsiteX3382" fmla="*/ 2198562 w 3600448"/>
              <a:gd name="connsiteY3382" fmla="*/ 1090295 h 2152650"/>
              <a:gd name="connsiteX3383" fmla="*/ 2187572 w 3600448"/>
              <a:gd name="connsiteY3383" fmla="*/ 1097915 h 2152650"/>
              <a:gd name="connsiteX3384" fmla="*/ 2187572 w 3600448"/>
              <a:gd name="connsiteY3384" fmla="*/ 1090295 h 2152650"/>
              <a:gd name="connsiteX3385" fmla="*/ 2198562 w 3600448"/>
              <a:gd name="connsiteY3385" fmla="*/ 1082675 h 2152650"/>
              <a:gd name="connsiteX3386" fmla="*/ 1681162 w 3600448"/>
              <a:gd name="connsiteY3386" fmla="*/ 1082675 h 2152650"/>
              <a:gd name="connsiteX3387" fmla="*/ 1684736 w 3600448"/>
              <a:gd name="connsiteY3387" fmla="*/ 1089025 h 2152650"/>
              <a:gd name="connsiteX3388" fmla="*/ 1309059 w 3600448"/>
              <a:gd name="connsiteY3388" fmla="*/ 1082675 h 2152650"/>
              <a:gd name="connsiteX3389" fmla="*/ 1310587 w 3600448"/>
              <a:gd name="connsiteY3389" fmla="*/ 1085007 h 2152650"/>
              <a:gd name="connsiteX3390" fmla="*/ 1310420 w 3600448"/>
              <a:gd name="connsiteY3390" fmla="*/ 1085149 h 2152650"/>
              <a:gd name="connsiteX3391" fmla="*/ 490553 w 3600448"/>
              <a:gd name="connsiteY3391" fmla="*/ 1082675 h 2152650"/>
              <a:gd name="connsiteX3392" fmla="*/ 505562 w 3600448"/>
              <a:gd name="connsiteY3392" fmla="*/ 1082675 h 2152650"/>
              <a:gd name="connsiteX3393" fmla="*/ 505562 w 3600448"/>
              <a:gd name="connsiteY3393" fmla="*/ 1097492 h 2152650"/>
              <a:gd name="connsiteX3394" fmla="*/ 528076 w 3600448"/>
              <a:gd name="connsiteY3394" fmla="*/ 1097492 h 2152650"/>
              <a:gd name="connsiteX3395" fmla="*/ 524324 w 3600448"/>
              <a:gd name="connsiteY3395" fmla="*/ 1093788 h 2152650"/>
              <a:gd name="connsiteX3396" fmla="*/ 531829 w 3600448"/>
              <a:gd name="connsiteY3396" fmla="*/ 1101196 h 2152650"/>
              <a:gd name="connsiteX3397" fmla="*/ 505562 w 3600448"/>
              <a:gd name="connsiteY3397" fmla="*/ 1104900 h 2152650"/>
              <a:gd name="connsiteX3398" fmla="*/ 490553 w 3600448"/>
              <a:gd name="connsiteY3398" fmla="*/ 1082675 h 2152650"/>
              <a:gd name="connsiteX3399" fmla="*/ 364010 w 3600448"/>
              <a:gd name="connsiteY3399" fmla="*/ 1082675 h 2152650"/>
              <a:gd name="connsiteX3400" fmla="*/ 364463 w 3600448"/>
              <a:gd name="connsiteY3400" fmla="*/ 1083469 h 2152650"/>
              <a:gd name="connsiteX3401" fmla="*/ 365976 w 3600448"/>
              <a:gd name="connsiteY3401" fmla="*/ 1086114 h 2152650"/>
              <a:gd name="connsiteX3402" fmla="*/ 364858 w 3600448"/>
              <a:gd name="connsiteY3402" fmla="*/ 1085900 h 2152650"/>
              <a:gd name="connsiteX3403" fmla="*/ 364010 w 3600448"/>
              <a:gd name="connsiteY3403" fmla="*/ 1082675 h 2152650"/>
              <a:gd name="connsiteX3404" fmla="*/ 327042 w 3600448"/>
              <a:gd name="connsiteY3404" fmla="*/ 1082675 h 2152650"/>
              <a:gd name="connsiteX3405" fmla="*/ 327042 w 3600448"/>
              <a:gd name="connsiteY3405" fmla="*/ 1089025 h 2152650"/>
              <a:gd name="connsiteX3406" fmla="*/ 322279 w 3600448"/>
              <a:gd name="connsiteY3406" fmla="*/ 1089025 h 2152650"/>
              <a:gd name="connsiteX3407" fmla="*/ 2317747 w 3600448"/>
              <a:gd name="connsiteY3407" fmla="*/ 1077912 h 2152650"/>
              <a:gd name="connsiteX3408" fmla="*/ 2328860 w 3600448"/>
              <a:gd name="connsiteY3408" fmla="*/ 1082674 h 2152650"/>
              <a:gd name="connsiteX3409" fmla="*/ 2321451 w 3600448"/>
              <a:gd name="connsiteY3409" fmla="*/ 1082674 h 2152650"/>
              <a:gd name="connsiteX3410" fmla="*/ 2317747 w 3600448"/>
              <a:gd name="connsiteY3410" fmla="*/ 1077912 h 2152650"/>
              <a:gd name="connsiteX3411" fmla="*/ 914415 w 3600448"/>
              <a:gd name="connsiteY3411" fmla="*/ 1077912 h 2152650"/>
              <a:gd name="connsiteX3412" fmla="*/ 922352 w 3600448"/>
              <a:gd name="connsiteY3412" fmla="*/ 1077912 h 2152650"/>
              <a:gd name="connsiteX3413" fmla="*/ 914415 w 3600448"/>
              <a:gd name="connsiteY3413" fmla="*/ 1089024 h 2152650"/>
              <a:gd name="connsiteX3414" fmla="*/ 906477 w 3600448"/>
              <a:gd name="connsiteY3414" fmla="*/ 1082674 h 2152650"/>
              <a:gd name="connsiteX3415" fmla="*/ 914415 w 3600448"/>
              <a:gd name="connsiteY3415" fmla="*/ 1085849 h 2152650"/>
              <a:gd name="connsiteX3416" fmla="*/ 299781 w 3600448"/>
              <a:gd name="connsiteY3416" fmla="*/ 1077000 h 2152650"/>
              <a:gd name="connsiteX3417" fmla="*/ 315929 w 3600448"/>
              <a:gd name="connsiteY3417" fmla="*/ 1082788 h 2152650"/>
              <a:gd name="connsiteX3418" fmla="*/ 308525 w 3600448"/>
              <a:gd name="connsiteY3418" fmla="*/ 1082788 h 2152650"/>
              <a:gd name="connsiteX3419" fmla="*/ 308525 w 3600448"/>
              <a:gd name="connsiteY3419" fmla="*/ 1094014 h 2152650"/>
              <a:gd name="connsiteX3420" fmla="*/ 293691 w 3600448"/>
              <a:gd name="connsiteY3420" fmla="*/ 1090272 h 2152650"/>
              <a:gd name="connsiteX3421" fmla="*/ 304816 w 3600448"/>
              <a:gd name="connsiteY3421" fmla="*/ 1097756 h 2152650"/>
              <a:gd name="connsiteX3422" fmla="*/ 286281 w 3600448"/>
              <a:gd name="connsiteY3422" fmla="*/ 1105239 h 2152650"/>
              <a:gd name="connsiteX3423" fmla="*/ 293691 w 3600448"/>
              <a:gd name="connsiteY3423" fmla="*/ 1108981 h 2152650"/>
              <a:gd name="connsiteX3424" fmla="*/ 282577 w 3600448"/>
              <a:gd name="connsiteY3424" fmla="*/ 1105239 h 2152650"/>
              <a:gd name="connsiteX3425" fmla="*/ 282577 w 3600448"/>
              <a:gd name="connsiteY3425" fmla="*/ 1123949 h 2152650"/>
              <a:gd name="connsiteX3426" fmla="*/ 278872 w 3600448"/>
              <a:gd name="connsiteY3426" fmla="*/ 1105239 h 2152650"/>
              <a:gd name="connsiteX3427" fmla="*/ 261742 w 3600448"/>
              <a:gd name="connsiteY3427" fmla="*/ 1102433 h 2152650"/>
              <a:gd name="connsiteX3428" fmla="*/ 255916 w 3600448"/>
              <a:gd name="connsiteY3428" fmla="*/ 1102989 h 2152650"/>
              <a:gd name="connsiteX3429" fmla="*/ 260352 w 3600448"/>
              <a:gd name="connsiteY3429" fmla="*/ 1099627 h 2152650"/>
              <a:gd name="connsiteX3430" fmla="*/ 256647 w 3600448"/>
              <a:gd name="connsiteY3430" fmla="*/ 1094014 h 2152650"/>
              <a:gd name="connsiteX3431" fmla="*/ 264058 w 3600448"/>
              <a:gd name="connsiteY3431" fmla="*/ 1097756 h 2152650"/>
              <a:gd name="connsiteX3432" fmla="*/ 260352 w 3600448"/>
              <a:gd name="connsiteY3432" fmla="*/ 1090272 h 2152650"/>
              <a:gd name="connsiteX3433" fmla="*/ 264058 w 3600448"/>
              <a:gd name="connsiteY3433" fmla="*/ 1086530 h 2152650"/>
              <a:gd name="connsiteX3434" fmla="*/ 275169 w 3600448"/>
              <a:gd name="connsiteY3434" fmla="*/ 1090272 h 2152650"/>
              <a:gd name="connsiteX3435" fmla="*/ 278872 w 3600448"/>
              <a:gd name="connsiteY3435" fmla="*/ 1082788 h 2152650"/>
              <a:gd name="connsiteX3436" fmla="*/ 282577 w 3600448"/>
              <a:gd name="connsiteY3436" fmla="*/ 1090272 h 2152650"/>
              <a:gd name="connsiteX3437" fmla="*/ 297413 w 3600448"/>
              <a:gd name="connsiteY3437" fmla="*/ 1082788 h 2152650"/>
              <a:gd name="connsiteX3438" fmla="*/ 289988 w 3600448"/>
              <a:gd name="connsiteY3438" fmla="*/ 1079046 h 2152650"/>
              <a:gd name="connsiteX3439" fmla="*/ 299781 w 3600448"/>
              <a:gd name="connsiteY3439" fmla="*/ 1077000 h 2152650"/>
              <a:gd name="connsiteX3440" fmla="*/ 1881555 w 3600448"/>
              <a:gd name="connsiteY3440" fmla="*/ 1075950 h 2152650"/>
              <a:gd name="connsiteX3441" fmla="*/ 1881510 w 3600448"/>
              <a:gd name="connsiteY3441" fmla="*/ 1076314 h 2152650"/>
              <a:gd name="connsiteX3442" fmla="*/ 1875054 w 3600448"/>
              <a:gd name="connsiteY3442" fmla="*/ 1078120 h 2152650"/>
              <a:gd name="connsiteX3443" fmla="*/ 1795989 w 3600448"/>
              <a:gd name="connsiteY3443" fmla="*/ 1074737 h 2152650"/>
              <a:gd name="connsiteX3444" fmla="*/ 1814510 w 3600448"/>
              <a:gd name="connsiteY3444" fmla="*/ 1074737 h 2152650"/>
              <a:gd name="connsiteX3445" fmla="*/ 1807102 w 3600448"/>
              <a:gd name="connsiteY3445" fmla="*/ 1090158 h 2152650"/>
              <a:gd name="connsiteX3446" fmla="*/ 1781174 w 3600448"/>
              <a:gd name="connsiteY3446" fmla="*/ 1094014 h 2152650"/>
              <a:gd name="connsiteX3447" fmla="*/ 1784877 w 3600448"/>
              <a:gd name="connsiteY3447" fmla="*/ 1078592 h 2152650"/>
              <a:gd name="connsiteX3448" fmla="*/ 1792285 w 3600448"/>
              <a:gd name="connsiteY3448" fmla="*/ 1086303 h 2152650"/>
              <a:gd name="connsiteX3449" fmla="*/ 1799696 w 3600448"/>
              <a:gd name="connsiteY3449" fmla="*/ 1078592 h 2152650"/>
              <a:gd name="connsiteX3450" fmla="*/ 1795989 w 3600448"/>
              <a:gd name="connsiteY3450" fmla="*/ 1074737 h 2152650"/>
              <a:gd name="connsiteX3451" fmla="*/ 1886221 w 3600448"/>
              <a:gd name="connsiteY3451" fmla="*/ 1074393 h 2152650"/>
              <a:gd name="connsiteX3452" fmla="*/ 1889944 w 3600448"/>
              <a:gd name="connsiteY3452" fmla="*/ 1089301 h 2152650"/>
              <a:gd name="connsiteX3453" fmla="*/ 1863887 w 3600448"/>
              <a:gd name="connsiteY3453" fmla="*/ 1104210 h 2152650"/>
              <a:gd name="connsiteX3454" fmla="*/ 1886221 w 3600448"/>
              <a:gd name="connsiteY3454" fmla="*/ 1100483 h 2152650"/>
              <a:gd name="connsiteX3455" fmla="*/ 1889944 w 3600448"/>
              <a:gd name="connsiteY3455" fmla="*/ 1104210 h 2152650"/>
              <a:gd name="connsiteX3456" fmla="*/ 1904833 w 3600448"/>
              <a:gd name="connsiteY3456" fmla="*/ 1085574 h 2152650"/>
              <a:gd name="connsiteX3457" fmla="*/ 1916001 w 3600448"/>
              <a:gd name="connsiteY3457" fmla="*/ 1096756 h 2152650"/>
              <a:gd name="connsiteX3458" fmla="*/ 1938335 w 3600448"/>
              <a:gd name="connsiteY3458" fmla="*/ 1085574 h 2152650"/>
              <a:gd name="connsiteX3459" fmla="*/ 1893317 w 3600448"/>
              <a:gd name="connsiteY3459" fmla="*/ 1113353 h 2152650"/>
              <a:gd name="connsiteX3460" fmla="*/ 1886747 w 3600448"/>
              <a:gd name="connsiteY3460" fmla="*/ 1119119 h 2152650"/>
              <a:gd name="connsiteX3461" fmla="*/ 1878776 w 3600448"/>
              <a:gd name="connsiteY3461" fmla="*/ 1119119 h 2152650"/>
              <a:gd name="connsiteX3462" fmla="*/ 1886221 w 3600448"/>
              <a:gd name="connsiteY3462" fmla="*/ 1115391 h 2152650"/>
              <a:gd name="connsiteX3463" fmla="*/ 1852720 w 3600448"/>
              <a:gd name="connsiteY3463" fmla="*/ 1119119 h 2152650"/>
              <a:gd name="connsiteX3464" fmla="*/ 1863887 w 3600448"/>
              <a:gd name="connsiteY3464" fmla="*/ 1111664 h 2152650"/>
              <a:gd name="connsiteX3465" fmla="*/ 1863887 w 3600448"/>
              <a:gd name="connsiteY3465" fmla="*/ 1096756 h 2152650"/>
              <a:gd name="connsiteX3466" fmla="*/ 1886221 w 3600448"/>
              <a:gd name="connsiteY3466" fmla="*/ 1074393 h 2152650"/>
              <a:gd name="connsiteX3467" fmla="*/ 1952623 w 3600448"/>
              <a:gd name="connsiteY3467" fmla="*/ 1071562 h 2152650"/>
              <a:gd name="connsiteX3468" fmla="*/ 1949051 w 3600448"/>
              <a:gd name="connsiteY3468" fmla="*/ 1082674 h 2152650"/>
              <a:gd name="connsiteX3469" fmla="*/ 1938335 w 3600448"/>
              <a:gd name="connsiteY3469" fmla="*/ 1078970 h 2152650"/>
              <a:gd name="connsiteX3470" fmla="*/ 1952623 w 3600448"/>
              <a:gd name="connsiteY3470" fmla="*/ 1071562 h 2152650"/>
              <a:gd name="connsiteX3471" fmla="*/ 1491657 w 3600448"/>
              <a:gd name="connsiteY3471" fmla="*/ 1071562 h 2152650"/>
              <a:gd name="connsiteX3472" fmla="*/ 1491657 w 3600448"/>
              <a:gd name="connsiteY3472" fmla="*/ 1082278 h 2152650"/>
              <a:gd name="connsiteX3473" fmla="*/ 1465263 w 3600448"/>
              <a:gd name="connsiteY3473" fmla="*/ 1082278 h 2152650"/>
              <a:gd name="connsiteX3474" fmla="*/ 1491657 w 3600448"/>
              <a:gd name="connsiteY3474" fmla="*/ 1071562 h 2152650"/>
              <a:gd name="connsiteX3475" fmla="*/ 1327157 w 3600448"/>
              <a:gd name="connsiteY3475" fmla="*/ 1071562 h 2152650"/>
              <a:gd name="connsiteX3476" fmla="*/ 1323982 w 3600448"/>
              <a:gd name="connsiteY3476" fmla="*/ 1082675 h 2152650"/>
              <a:gd name="connsiteX3477" fmla="*/ 1320807 w 3600448"/>
              <a:gd name="connsiteY3477" fmla="*/ 1077912 h 2152650"/>
              <a:gd name="connsiteX3478" fmla="*/ 1323982 w 3600448"/>
              <a:gd name="connsiteY3478" fmla="*/ 1077912 h 2152650"/>
              <a:gd name="connsiteX3479" fmla="*/ 1340898 w 3600448"/>
              <a:gd name="connsiteY3479" fmla="*/ 1069281 h 2152650"/>
              <a:gd name="connsiteX3480" fmla="*/ 1349375 w 3600448"/>
              <a:gd name="connsiteY3480" fmla="*/ 1070769 h 2152650"/>
              <a:gd name="connsiteX3481" fmla="*/ 1342238 w 3600448"/>
              <a:gd name="connsiteY3481" fmla="*/ 1074738 h 2152650"/>
              <a:gd name="connsiteX3482" fmla="*/ 1342238 w 3600448"/>
              <a:gd name="connsiteY3482" fmla="*/ 1070769 h 2152650"/>
              <a:gd name="connsiteX3483" fmla="*/ 1335094 w 3600448"/>
              <a:gd name="connsiteY3483" fmla="*/ 1070769 h 2152650"/>
              <a:gd name="connsiteX3484" fmla="*/ 1340898 w 3600448"/>
              <a:gd name="connsiteY3484" fmla="*/ 1069281 h 2152650"/>
              <a:gd name="connsiteX3485" fmla="*/ 2232023 w 3600448"/>
              <a:gd name="connsiteY3485" fmla="*/ 1066800 h 2152650"/>
              <a:gd name="connsiteX3486" fmla="*/ 2228319 w 3600448"/>
              <a:gd name="connsiteY3486" fmla="*/ 1077912 h 2152650"/>
              <a:gd name="connsiteX3487" fmla="*/ 2220910 w 3600448"/>
              <a:gd name="connsiteY3487" fmla="*/ 1077912 h 2152650"/>
              <a:gd name="connsiteX3488" fmla="*/ 2232023 w 3600448"/>
              <a:gd name="connsiteY3488" fmla="*/ 1066800 h 2152650"/>
              <a:gd name="connsiteX3489" fmla="*/ 1186507 w 3600448"/>
              <a:gd name="connsiteY3489" fmla="*/ 1066800 h 2152650"/>
              <a:gd name="connsiteX3490" fmla="*/ 1196984 w 3600448"/>
              <a:gd name="connsiteY3490" fmla="*/ 1078230 h 2152650"/>
              <a:gd name="connsiteX3491" fmla="*/ 1179521 w 3600448"/>
              <a:gd name="connsiteY3491" fmla="*/ 1074420 h 2152650"/>
              <a:gd name="connsiteX3492" fmla="*/ 1186507 w 3600448"/>
              <a:gd name="connsiteY3492" fmla="*/ 1066800 h 2152650"/>
              <a:gd name="connsiteX3493" fmla="*/ 914414 w 3600448"/>
              <a:gd name="connsiteY3493" fmla="*/ 1066800 h 2152650"/>
              <a:gd name="connsiteX3494" fmla="*/ 921558 w 3600448"/>
              <a:gd name="connsiteY3494" fmla="*/ 1071562 h 2152650"/>
              <a:gd name="connsiteX3495" fmla="*/ 352441 w 3600448"/>
              <a:gd name="connsiteY3495" fmla="*/ 1066800 h 2152650"/>
              <a:gd name="connsiteX3496" fmla="*/ 357204 w 3600448"/>
              <a:gd name="connsiteY3496" fmla="*/ 1066800 h 2152650"/>
              <a:gd name="connsiteX3497" fmla="*/ 349266 w 3600448"/>
              <a:gd name="connsiteY3497" fmla="*/ 1071562 h 2152650"/>
              <a:gd name="connsiteX3498" fmla="*/ 2144886 w 3600448"/>
              <a:gd name="connsiteY3498" fmla="*/ 1065833 h 2152650"/>
              <a:gd name="connsiteX3499" fmla="*/ 2149472 w 3600448"/>
              <a:gd name="connsiteY3499" fmla="*/ 1067858 h 2152650"/>
              <a:gd name="connsiteX3500" fmla="*/ 2097456 w 3600448"/>
              <a:gd name="connsiteY3500" fmla="*/ 1093788 h 2152650"/>
              <a:gd name="connsiteX3501" fmla="*/ 2108602 w 3600448"/>
              <a:gd name="connsiteY3501" fmla="*/ 1101196 h 2152650"/>
              <a:gd name="connsiteX3502" fmla="*/ 2104887 w 3600448"/>
              <a:gd name="connsiteY3502" fmla="*/ 1112308 h 2152650"/>
              <a:gd name="connsiteX3503" fmla="*/ 2041725 w 3600448"/>
              <a:gd name="connsiteY3503" fmla="*/ 1134533 h 2152650"/>
              <a:gd name="connsiteX3504" fmla="*/ 2056586 w 3600448"/>
              <a:gd name="connsiteY3504" fmla="*/ 1149350 h 2152650"/>
              <a:gd name="connsiteX3505" fmla="*/ 2038009 w 3600448"/>
              <a:gd name="connsiteY3505" fmla="*/ 1153054 h 2152650"/>
              <a:gd name="connsiteX3506" fmla="*/ 2052871 w 3600448"/>
              <a:gd name="connsiteY3506" fmla="*/ 1145646 h 2152650"/>
              <a:gd name="connsiteX3507" fmla="*/ 2012001 w 3600448"/>
              <a:gd name="connsiteY3507" fmla="*/ 1149350 h 2152650"/>
              <a:gd name="connsiteX3508" fmla="*/ 2015717 w 3600448"/>
              <a:gd name="connsiteY3508" fmla="*/ 1156758 h 2152650"/>
              <a:gd name="connsiteX3509" fmla="*/ 1985993 w 3600448"/>
              <a:gd name="connsiteY3509" fmla="*/ 1149350 h 2152650"/>
              <a:gd name="connsiteX3510" fmla="*/ 2026863 w 3600448"/>
              <a:gd name="connsiteY3510" fmla="*/ 1123421 h 2152650"/>
              <a:gd name="connsiteX3511" fmla="*/ 2045440 w 3600448"/>
              <a:gd name="connsiteY3511" fmla="*/ 1127125 h 2152650"/>
              <a:gd name="connsiteX3512" fmla="*/ 2045440 w 3600448"/>
              <a:gd name="connsiteY3512" fmla="*/ 1108604 h 2152650"/>
              <a:gd name="connsiteX3513" fmla="*/ 2067733 w 3600448"/>
              <a:gd name="connsiteY3513" fmla="*/ 1101196 h 2152650"/>
              <a:gd name="connsiteX3514" fmla="*/ 2090025 w 3600448"/>
              <a:gd name="connsiteY3514" fmla="*/ 1090083 h 2152650"/>
              <a:gd name="connsiteX3515" fmla="*/ 2090025 w 3600448"/>
              <a:gd name="connsiteY3515" fmla="*/ 1097492 h 2152650"/>
              <a:gd name="connsiteX3516" fmla="*/ 2123464 w 3600448"/>
              <a:gd name="connsiteY3516" fmla="*/ 1071563 h 2152650"/>
              <a:gd name="connsiteX3517" fmla="*/ 2144886 w 3600448"/>
              <a:gd name="connsiteY3517" fmla="*/ 1065833 h 2152650"/>
              <a:gd name="connsiteX3518" fmla="*/ 439073 w 3600448"/>
              <a:gd name="connsiteY3518" fmla="*/ 1064088 h 2152650"/>
              <a:gd name="connsiteX3519" fmla="*/ 440474 w 3600448"/>
              <a:gd name="connsiteY3519" fmla="*/ 1065082 h 2152650"/>
              <a:gd name="connsiteX3520" fmla="*/ 452455 w 3600448"/>
              <a:gd name="connsiteY3520" fmla="*/ 1067594 h 2152650"/>
              <a:gd name="connsiteX3521" fmla="*/ 430228 w 3600448"/>
              <a:gd name="connsiteY3521" fmla="*/ 1071165 h 2152650"/>
              <a:gd name="connsiteX3522" fmla="*/ 441341 w 3600448"/>
              <a:gd name="connsiteY3522" fmla="*/ 1067594 h 2152650"/>
              <a:gd name="connsiteX3523" fmla="*/ 2239052 w 3600448"/>
              <a:gd name="connsiteY3523" fmla="*/ 1060450 h 2152650"/>
              <a:gd name="connsiteX3524" fmla="*/ 2262185 w 3600448"/>
              <a:gd name="connsiteY3524" fmla="*/ 1064154 h 2152650"/>
              <a:gd name="connsiteX3525" fmla="*/ 2246763 w 3600448"/>
              <a:gd name="connsiteY3525" fmla="*/ 1067858 h 2152650"/>
              <a:gd name="connsiteX3526" fmla="*/ 2246763 w 3600448"/>
              <a:gd name="connsiteY3526" fmla="*/ 1071562 h 2152650"/>
              <a:gd name="connsiteX3527" fmla="*/ 2239052 w 3600448"/>
              <a:gd name="connsiteY3527" fmla="*/ 1060450 h 2152650"/>
              <a:gd name="connsiteX3528" fmla="*/ 579457 w 3600448"/>
              <a:gd name="connsiteY3528" fmla="*/ 1060450 h 2152650"/>
              <a:gd name="connsiteX3529" fmla="*/ 587394 w 3600448"/>
              <a:gd name="connsiteY3529" fmla="*/ 1066800 h 2152650"/>
              <a:gd name="connsiteX3530" fmla="*/ 579457 w 3600448"/>
              <a:gd name="connsiteY3530" fmla="*/ 1060450 h 2152650"/>
              <a:gd name="connsiteX3531" fmla="*/ 501666 w 3600448"/>
              <a:gd name="connsiteY3531" fmla="*/ 1060450 h 2152650"/>
              <a:gd name="connsiteX3532" fmla="*/ 504841 w 3600448"/>
              <a:gd name="connsiteY3532" fmla="*/ 1060450 h 2152650"/>
              <a:gd name="connsiteX3533" fmla="*/ 501666 w 3600448"/>
              <a:gd name="connsiteY3533" fmla="*/ 1063625 h 2152650"/>
              <a:gd name="connsiteX3534" fmla="*/ 433937 w 3600448"/>
              <a:gd name="connsiteY3534" fmla="*/ 1060450 h 2152650"/>
              <a:gd name="connsiteX3535" fmla="*/ 439027 w 3600448"/>
              <a:gd name="connsiteY3535" fmla="*/ 1064022 h 2152650"/>
              <a:gd name="connsiteX3536" fmla="*/ 439073 w 3600448"/>
              <a:gd name="connsiteY3536" fmla="*/ 1064088 h 2152650"/>
              <a:gd name="connsiteX3537" fmla="*/ 382604 w 3600448"/>
              <a:gd name="connsiteY3537" fmla="*/ 1060450 h 2152650"/>
              <a:gd name="connsiteX3538" fmla="*/ 427053 w 3600448"/>
              <a:gd name="connsiteY3538" fmla="*/ 1089660 h 2152650"/>
              <a:gd name="connsiteX3539" fmla="*/ 401124 w 3600448"/>
              <a:gd name="connsiteY3539" fmla="*/ 1096962 h 2152650"/>
              <a:gd name="connsiteX3540" fmla="*/ 404828 w 3600448"/>
              <a:gd name="connsiteY3540" fmla="*/ 1086009 h 2152650"/>
              <a:gd name="connsiteX3541" fmla="*/ 401124 w 3600448"/>
              <a:gd name="connsiteY3541" fmla="*/ 1078706 h 2152650"/>
              <a:gd name="connsiteX3542" fmla="*/ 390012 w 3600448"/>
              <a:gd name="connsiteY3542" fmla="*/ 1086009 h 2152650"/>
              <a:gd name="connsiteX3543" fmla="*/ 378900 w 3600448"/>
              <a:gd name="connsiteY3543" fmla="*/ 1078706 h 2152650"/>
              <a:gd name="connsiteX3544" fmla="*/ 382604 w 3600448"/>
              <a:gd name="connsiteY3544" fmla="*/ 1078706 h 2152650"/>
              <a:gd name="connsiteX3545" fmla="*/ 360380 w 3600448"/>
              <a:gd name="connsiteY3545" fmla="*/ 1064101 h 2152650"/>
              <a:gd name="connsiteX3546" fmla="*/ 386314 w 3600448"/>
              <a:gd name="connsiteY3546" fmla="*/ 1064101 h 2152650"/>
              <a:gd name="connsiteX3547" fmla="*/ 382604 w 3600448"/>
              <a:gd name="connsiteY3547" fmla="*/ 1060450 h 2152650"/>
              <a:gd name="connsiteX3548" fmla="*/ 568344 w 3600448"/>
              <a:gd name="connsiteY3548" fmla="*/ 1059457 h 2152650"/>
              <a:gd name="connsiteX3549" fmla="*/ 568344 w 3600448"/>
              <a:gd name="connsiteY3549" fmla="*/ 1070768 h 2152650"/>
              <a:gd name="connsiteX3550" fmla="*/ 553400 w 3600448"/>
              <a:gd name="connsiteY3550" fmla="*/ 1074538 h 2152650"/>
              <a:gd name="connsiteX3551" fmla="*/ 557138 w 3600448"/>
              <a:gd name="connsiteY3551" fmla="*/ 1085849 h 2152650"/>
              <a:gd name="connsiteX3552" fmla="*/ 534723 w 3600448"/>
              <a:gd name="connsiteY3552" fmla="*/ 1070768 h 2152650"/>
              <a:gd name="connsiteX3553" fmla="*/ 519784 w 3600448"/>
              <a:gd name="connsiteY3553" fmla="*/ 1082079 h 2152650"/>
              <a:gd name="connsiteX3554" fmla="*/ 519784 w 3600448"/>
              <a:gd name="connsiteY3554" fmla="*/ 1066998 h 2152650"/>
              <a:gd name="connsiteX3555" fmla="*/ 568344 w 3600448"/>
              <a:gd name="connsiteY3555" fmla="*/ 1059457 h 2152650"/>
              <a:gd name="connsiteX3556" fmla="*/ 213861 w 3600448"/>
              <a:gd name="connsiteY3556" fmla="*/ 1057682 h 2152650"/>
              <a:gd name="connsiteX3557" fmla="*/ 214879 w 3600448"/>
              <a:gd name="connsiteY3557" fmla="*/ 1058230 h 2152650"/>
              <a:gd name="connsiteX3558" fmla="*/ 214359 w 3600448"/>
              <a:gd name="connsiteY3558" fmla="*/ 1058512 h 2152650"/>
              <a:gd name="connsiteX3559" fmla="*/ 1610453 w 3600448"/>
              <a:gd name="connsiteY3559" fmla="*/ 1056878 h 2152650"/>
              <a:gd name="connsiteX3560" fmla="*/ 1612317 w 3600448"/>
              <a:gd name="connsiteY3560" fmla="*/ 1057342 h 2152650"/>
              <a:gd name="connsiteX3561" fmla="*/ 1612425 w 3600448"/>
              <a:gd name="connsiteY3561" fmla="*/ 1057533 h 2152650"/>
              <a:gd name="connsiteX3562" fmla="*/ 2511422 w 3600448"/>
              <a:gd name="connsiteY3562" fmla="*/ 1055687 h 2152650"/>
              <a:gd name="connsiteX3563" fmla="*/ 2514597 w 3600448"/>
              <a:gd name="connsiteY3563" fmla="*/ 1055687 h 2152650"/>
              <a:gd name="connsiteX3564" fmla="*/ 2511422 w 3600448"/>
              <a:gd name="connsiteY3564" fmla="*/ 1063624 h 2152650"/>
              <a:gd name="connsiteX3565" fmla="*/ 746652 w 3600448"/>
              <a:gd name="connsiteY3565" fmla="*/ 1055687 h 2152650"/>
              <a:gd name="connsiteX3566" fmla="*/ 761522 w 3600448"/>
              <a:gd name="connsiteY3566" fmla="*/ 1066849 h 2152650"/>
              <a:gd name="connsiteX3567" fmla="*/ 742934 w 3600448"/>
              <a:gd name="connsiteY3567" fmla="*/ 1074291 h 2152650"/>
              <a:gd name="connsiteX3568" fmla="*/ 750369 w 3600448"/>
              <a:gd name="connsiteY3568" fmla="*/ 1081732 h 2152650"/>
              <a:gd name="connsiteX3569" fmla="*/ 739217 w 3600448"/>
              <a:gd name="connsiteY3569" fmla="*/ 1081732 h 2152650"/>
              <a:gd name="connsiteX3570" fmla="*/ 731782 w 3600448"/>
              <a:gd name="connsiteY3570" fmla="*/ 1096615 h 2152650"/>
              <a:gd name="connsiteX3571" fmla="*/ 750369 w 3600448"/>
              <a:gd name="connsiteY3571" fmla="*/ 1107777 h 2152650"/>
              <a:gd name="connsiteX3572" fmla="*/ 772674 w 3600448"/>
              <a:gd name="connsiteY3572" fmla="*/ 1085453 h 2152650"/>
              <a:gd name="connsiteX3573" fmla="*/ 761522 w 3600448"/>
              <a:gd name="connsiteY3573" fmla="*/ 1085453 h 2152650"/>
              <a:gd name="connsiteX3574" fmla="*/ 798697 w 3600448"/>
              <a:gd name="connsiteY3574" fmla="*/ 1074291 h 2152650"/>
              <a:gd name="connsiteX3575" fmla="*/ 802414 w 3600448"/>
              <a:gd name="connsiteY3575" fmla="*/ 1085453 h 2152650"/>
              <a:gd name="connsiteX3576" fmla="*/ 809849 w 3600448"/>
              <a:gd name="connsiteY3576" fmla="*/ 1078011 h 2152650"/>
              <a:gd name="connsiteX3577" fmla="*/ 843304 w 3600448"/>
              <a:gd name="connsiteY3577" fmla="*/ 1078011 h 2152650"/>
              <a:gd name="connsiteX3578" fmla="*/ 839589 w 3600448"/>
              <a:gd name="connsiteY3578" fmla="*/ 1074291 h 2152650"/>
              <a:gd name="connsiteX3579" fmla="*/ 854456 w 3600448"/>
              <a:gd name="connsiteY3579" fmla="*/ 1066849 h 2152650"/>
              <a:gd name="connsiteX3580" fmla="*/ 865608 w 3600448"/>
              <a:gd name="connsiteY3580" fmla="*/ 1074291 h 2152650"/>
              <a:gd name="connsiteX3581" fmla="*/ 910218 w 3600448"/>
              <a:gd name="connsiteY3581" fmla="*/ 1074291 h 2152650"/>
              <a:gd name="connsiteX3582" fmla="*/ 891631 w 3600448"/>
              <a:gd name="connsiteY3582" fmla="*/ 1081732 h 2152650"/>
              <a:gd name="connsiteX3583" fmla="*/ 850738 w 3600448"/>
              <a:gd name="connsiteY3583" fmla="*/ 1089173 h 2152650"/>
              <a:gd name="connsiteX3584" fmla="*/ 835872 w 3600448"/>
              <a:gd name="connsiteY3584" fmla="*/ 1107777 h 2152650"/>
              <a:gd name="connsiteX3585" fmla="*/ 813567 w 3600448"/>
              <a:gd name="connsiteY3585" fmla="*/ 1100336 h 2152650"/>
              <a:gd name="connsiteX3586" fmla="*/ 809849 w 3600448"/>
              <a:gd name="connsiteY3586" fmla="*/ 1107777 h 2152650"/>
              <a:gd name="connsiteX3587" fmla="*/ 776392 w 3600448"/>
              <a:gd name="connsiteY3587" fmla="*/ 1111498 h 2152650"/>
              <a:gd name="connsiteX3588" fmla="*/ 780109 w 3600448"/>
              <a:gd name="connsiteY3588" fmla="*/ 1115218 h 2152650"/>
              <a:gd name="connsiteX3589" fmla="*/ 750369 w 3600448"/>
              <a:gd name="connsiteY3589" fmla="*/ 1111498 h 2152650"/>
              <a:gd name="connsiteX3590" fmla="*/ 761522 w 3600448"/>
              <a:gd name="connsiteY3590" fmla="*/ 1118939 h 2152650"/>
              <a:gd name="connsiteX3591" fmla="*/ 839589 w 3600448"/>
              <a:gd name="connsiteY3591" fmla="*/ 1115218 h 2152650"/>
              <a:gd name="connsiteX3592" fmla="*/ 858174 w 3600448"/>
              <a:gd name="connsiteY3592" fmla="*/ 1126380 h 2152650"/>
              <a:gd name="connsiteX3593" fmla="*/ 873043 w 3600448"/>
              <a:gd name="connsiteY3593" fmla="*/ 1122660 h 2152650"/>
              <a:gd name="connsiteX3594" fmla="*/ 850738 w 3600448"/>
              <a:gd name="connsiteY3594" fmla="*/ 1115218 h 2152650"/>
              <a:gd name="connsiteX3595" fmla="*/ 869326 w 3600448"/>
              <a:gd name="connsiteY3595" fmla="*/ 1107777 h 2152650"/>
              <a:gd name="connsiteX3596" fmla="*/ 887913 w 3600448"/>
              <a:gd name="connsiteY3596" fmla="*/ 1122660 h 2152650"/>
              <a:gd name="connsiteX3597" fmla="*/ 832154 w 3600448"/>
              <a:gd name="connsiteY3597" fmla="*/ 1137543 h 2152650"/>
              <a:gd name="connsiteX3598" fmla="*/ 832154 w 3600448"/>
              <a:gd name="connsiteY3598" fmla="*/ 1152425 h 2152650"/>
              <a:gd name="connsiteX3599" fmla="*/ 873043 w 3600448"/>
              <a:gd name="connsiteY3599" fmla="*/ 1148705 h 2152650"/>
              <a:gd name="connsiteX3600" fmla="*/ 876761 w 3600448"/>
              <a:gd name="connsiteY3600" fmla="*/ 1141263 h 2152650"/>
              <a:gd name="connsiteX3601" fmla="*/ 891631 w 3600448"/>
              <a:gd name="connsiteY3601" fmla="*/ 1148705 h 2152650"/>
              <a:gd name="connsiteX3602" fmla="*/ 891631 w 3600448"/>
              <a:gd name="connsiteY3602" fmla="*/ 1141263 h 2152650"/>
              <a:gd name="connsiteX3603" fmla="*/ 910218 w 3600448"/>
              <a:gd name="connsiteY3603" fmla="*/ 1152425 h 2152650"/>
              <a:gd name="connsiteX3604" fmla="*/ 910218 w 3600448"/>
              <a:gd name="connsiteY3604" fmla="*/ 1159867 h 2152650"/>
              <a:gd name="connsiteX3605" fmla="*/ 873043 w 3600448"/>
              <a:gd name="connsiteY3605" fmla="*/ 1182191 h 2152650"/>
              <a:gd name="connsiteX3606" fmla="*/ 887913 w 3600448"/>
              <a:gd name="connsiteY3606" fmla="*/ 1193353 h 2152650"/>
              <a:gd name="connsiteX3607" fmla="*/ 902783 w 3600448"/>
              <a:gd name="connsiteY3607" fmla="*/ 1171029 h 2152650"/>
              <a:gd name="connsiteX3608" fmla="*/ 936240 w 3600448"/>
              <a:gd name="connsiteY3608" fmla="*/ 1159867 h 2152650"/>
              <a:gd name="connsiteX3609" fmla="*/ 943675 w 3600448"/>
              <a:gd name="connsiteY3609" fmla="*/ 1148705 h 2152650"/>
              <a:gd name="connsiteX3610" fmla="*/ 999437 w 3600448"/>
              <a:gd name="connsiteY3610" fmla="*/ 1133822 h 2152650"/>
              <a:gd name="connsiteX3611" fmla="*/ 988285 w 3600448"/>
              <a:gd name="connsiteY3611" fmla="*/ 1137543 h 2152650"/>
              <a:gd name="connsiteX3612" fmla="*/ 1018024 w 3600448"/>
              <a:gd name="connsiteY3612" fmla="*/ 1144984 h 2152650"/>
              <a:gd name="connsiteX3613" fmla="*/ 1036612 w 3600448"/>
              <a:gd name="connsiteY3613" fmla="*/ 1126380 h 2152650"/>
              <a:gd name="connsiteX3614" fmla="*/ 1047764 w 3600448"/>
              <a:gd name="connsiteY3614" fmla="*/ 1130101 h 2152650"/>
              <a:gd name="connsiteX3615" fmla="*/ 1040329 w 3600448"/>
              <a:gd name="connsiteY3615" fmla="*/ 1144984 h 2152650"/>
              <a:gd name="connsiteX3616" fmla="*/ 1018024 w 3600448"/>
              <a:gd name="connsiteY3616" fmla="*/ 1148705 h 2152650"/>
              <a:gd name="connsiteX3617" fmla="*/ 1018024 w 3600448"/>
              <a:gd name="connsiteY3617" fmla="*/ 1174750 h 2152650"/>
              <a:gd name="connsiteX3618" fmla="*/ 1006872 w 3600448"/>
              <a:gd name="connsiteY3618" fmla="*/ 1174750 h 2152650"/>
              <a:gd name="connsiteX3619" fmla="*/ 1010589 w 3600448"/>
              <a:gd name="connsiteY3619" fmla="*/ 1159867 h 2152650"/>
              <a:gd name="connsiteX3620" fmla="*/ 965980 w 3600448"/>
              <a:gd name="connsiteY3620" fmla="*/ 1178470 h 2152650"/>
              <a:gd name="connsiteX3621" fmla="*/ 954827 w 3600448"/>
              <a:gd name="connsiteY3621" fmla="*/ 1174750 h 2152650"/>
              <a:gd name="connsiteX3622" fmla="*/ 925088 w 3600448"/>
              <a:gd name="connsiteY3622" fmla="*/ 1185912 h 2152650"/>
              <a:gd name="connsiteX3623" fmla="*/ 917653 w 3600448"/>
              <a:gd name="connsiteY3623" fmla="*/ 1185912 h 2152650"/>
              <a:gd name="connsiteX3624" fmla="*/ 932523 w 3600448"/>
              <a:gd name="connsiteY3624" fmla="*/ 1197074 h 2152650"/>
              <a:gd name="connsiteX3625" fmla="*/ 899065 w 3600448"/>
              <a:gd name="connsiteY3625" fmla="*/ 1197074 h 2152650"/>
              <a:gd name="connsiteX3626" fmla="*/ 899065 w 3600448"/>
              <a:gd name="connsiteY3626" fmla="*/ 1204515 h 2152650"/>
              <a:gd name="connsiteX3627" fmla="*/ 869326 w 3600448"/>
              <a:gd name="connsiteY3627" fmla="*/ 1204515 h 2152650"/>
              <a:gd name="connsiteX3628" fmla="*/ 869326 w 3600448"/>
              <a:gd name="connsiteY3628" fmla="*/ 1197074 h 2152650"/>
              <a:gd name="connsiteX3629" fmla="*/ 839589 w 3600448"/>
              <a:gd name="connsiteY3629" fmla="*/ 1219398 h 2152650"/>
              <a:gd name="connsiteX3630" fmla="*/ 832154 w 3600448"/>
              <a:gd name="connsiteY3630" fmla="*/ 1215677 h 2152650"/>
              <a:gd name="connsiteX3631" fmla="*/ 824719 w 3600448"/>
              <a:gd name="connsiteY3631" fmla="*/ 1223119 h 2152650"/>
              <a:gd name="connsiteX3632" fmla="*/ 813567 w 3600448"/>
              <a:gd name="connsiteY3632" fmla="*/ 1219398 h 2152650"/>
              <a:gd name="connsiteX3633" fmla="*/ 835872 w 3600448"/>
              <a:gd name="connsiteY3633" fmla="*/ 1208236 h 2152650"/>
              <a:gd name="connsiteX3634" fmla="*/ 765239 w 3600448"/>
              <a:gd name="connsiteY3634" fmla="*/ 1215677 h 2152650"/>
              <a:gd name="connsiteX3635" fmla="*/ 750369 w 3600448"/>
              <a:gd name="connsiteY3635" fmla="*/ 1226839 h 2152650"/>
              <a:gd name="connsiteX3636" fmla="*/ 720629 w 3600448"/>
              <a:gd name="connsiteY3636" fmla="*/ 1226839 h 2152650"/>
              <a:gd name="connsiteX3637" fmla="*/ 716912 w 3600448"/>
              <a:gd name="connsiteY3637" fmla="*/ 1230560 h 2152650"/>
              <a:gd name="connsiteX3638" fmla="*/ 735499 w 3600448"/>
              <a:gd name="connsiteY3638" fmla="*/ 1234281 h 2152650"/>
              <a:gd name="connsiteX3639" fmla="*/ 702042 w 3600448"/>
              <a:gd name="connsiteY3639" fmla="*/ 1249164 h 2152650"/>
              <a:gd name="connsiteX3640" fmla="*/ 702042 w 3600448"/>
              <a:gd name="connsiteY3640" fmla="*/ 1249245 h 2152650"/>
              <a:gd name="connsiteX3641" fmla="*/ 700474 w 3600448"/>
              <a:gd name="connsiteY3641" fmla="*/ 1249280 h 2152650"/>
              <a:gd name="connsiteX3642" fmla="*/ 702042 w 3600448"/>
              <a:gd name="connsiteY3642" fmla="*/ 1252061 h 2152650"/>
              <a:gd name="connsiteX3643" fmla="*/ 702042 w 3600448"/>
              <a:gd name="connsiteY3643" fmla="*/ 1256605 h 2152650"/>
              <a:gd name="connsiteX3644" fmla="*/ 702506 w 3600448"/>
              <a:gd name="connsiteY3644" fmla="*/ 1252884 h 2152650"/>
              <a:gd name="connsiteX3645" fmla="*/ 702042 w 3600448"/>
              <a:gd name="connsiteY3645" fmla="*/ 1252061 h 2152650"/>
              <a:gd name="connsiteX3646" fmla="*/ 702042 w 3600448"/>
              <a:gd name="connsiteY3646" fmla="*/ 1250094 h 2152650"/>
              <a:gd name="connsiteX3647" fmla="*/ 702042 w 3600448"/>
              <a:gd name="connsiteY3647" fmla="*/ 1249245 h 2152650"/>
              <a:gd name="connsiteX3648" fmla="*/ 705759 w 3600448"/>
              <a:gd name="connsiteY3648" fmla="*/ 1249164 h 2152650"/>
              <a:gd name="connsiteX3649" fmla="*/ 728064 w 3600448"/>
              <a:gd name="connsiteY3649" fmla="*/ 1249164 h 2152650"/>
              <a:gd name="connsiteX3650" fmla="*/ 713194 w 3600448"/>
              <a:gd name="connsiteY3650" fmla="*/ 1252884 h 2152650"/>
              <a:gd name="connsiteX3651" fmla="*/ 713194 w 3600448"/>
              <a:gd name="connsiteY3651" fmla="*/ 1264047 h 2152650"/>
              <a:gd name="connsiteX3652" fmla="*/ 724347 w 3600448"/>
              <a:gd name="connsiteY3652" fmla="*/ 1267767 h 2152650"/>
              <a:gd name="connsiteX3653" fmla="*/ 720629 w 3600448"/>
              <a:gd name="connsiteY3653" fmla="*/ 1275209 h 2152650"/>
              <a:gd name="connsiteX3654" fmla="*/ 698324 w 3600448"/>
              <a:gd name="connsiteY3654" fmla="*/ 1260326 h 2152650"/>
              <a:gd name="connsiteX3655" fmla="*/ 679737 w 3600448"/>
              <a:gd name="connsiteY3655" fmla="*/ 1264047 h 2152650"/>
              <a:gd name="connsiteX3656" fmla="*/ 679737 w 3600448"/>
              <a:gd name="connsiteY3656" fmla="*/ 1252884 h 2152650"/>
              <a:gd name="connsiteX3657" fmla="*/ 694607 w 3600448"/>
              <a:gd name="connsiteY3657" fmla="*/ 1260326 h 2152650"/>
              <a:gd name="connsiteX3658" fmla="*/ 698324 w 3600448"/>
              <a:gd name="connsiteY3658" fmla="*/ 1256605 h 2152650"/>
              <a:gd name="connsiteX3659" fmla="*/ 683454 w 3600448"/>
              <a:gd name="connsiteY3659" fmla="*/ 1245443 h 2152650"/>
              <a:gd name="connsiteX3660" fmla="*/ 694607 w 3600448"/>
              <a:gd name="connsiteY3660" fmla="*/ 1245443 h 2152650"/>
              <a:gd name="connsiteX3661" fmla="*/ 687172 w 3600448"/>
              <a:gd name="connsiteY3661" fmla="*/ 1238002 h 2152650"/>
              <a:gd name="connsiteX3662" fmla="*/ 638845 w 3600448"/>
              <a:gd name="connsiteY3662" fmla="*/ 1249164 h 2152650"/>
              <a:gd name="connsiteX3663" fmla="*/ 627693 w 3600448"/>
              <a:gd name="connsiteY3663" fmla="*/ 1234281 h 2152650"/>
              <a:gd name="connsiteX3664" fmla="*/ 609105 w 3600448"/>
              <a:gd name="connsiteY3664" fmla="*/ 1245443 h 2152650"/>
              <a:gd name="connsiteX3665" fmla="*/ 612823 w 3600448"/>
              <a:gd name="connsiteY3665" fmla="*/ 1238002 h 2152650"/>
              <a:gd name="connsiteX3666" fmla="*/ 586800 w 3600448"/>
              <a:gd name="connsiteY3666" fmla="*/ 1238002 h 2152650"/>
              <a:gd name="connsiteX3667" fmla="*/ 579366 w 3600448"/>
              <a:gd name="connsiteY3667" fmla="*/ 1245443 h 2152650"/>
              <a:gd name="connsiteX3668" fmla="*/ 564496 w 3600448"/>
              <a:gd name="connsiteY3668" fmla="*/ 1230560 h 2152650"/>
              <a:gd name="connsiteX3669" fmla="*/ 557061 w 3600448"/>
              <a:gd name="connsiteY3669" fmla="*/ 1234281 h 2152650"/>
              <a:gd name="connsiteX3670" fmla="*/ 560778 w 3600448"/>
              <a:gd name="connsiteY3670" fmla="*/ 1226839 h 2152650"/>
              <a:gd name="connsiteX3671" fmla="*/ 538470 w 3600448"/>
              <a:gd name="connsiteY3671" fmla="*/ 1234281 h 2152650"/>
              <a:gd name="connsiteX3672" fmla="*/ 534753 w 3600448"/>
              <a:gd name="connsiteY3672" fmla="*/ 1219398 h 2152650"/>
              <a:gd name="connsiteX3673" fmla="*/ 519882 w 3600448"/>
              <a:gd name="connsiteY3673" fmla="*/ 1215677 h 2152650"/>
              <a:gd name="connsiteX3674" fmla="*/ 519882 w 3600448"/>
              <a:gd name="connsiteY3674" fmla="*/ 1223119 h 2152650"/>
              <a:gd name="connsiteX3675" fmla="*/ 512447 w 3600448"/>
              <a:gd name="connsiteY3675" fmla="*/ 1211957 h 2152650"/>
              <a:gd name="connsiteX3676" fmla="*/ 497578 w 3600448"/>
              <a:gd name="connsiteY3676" fmla="*/ 1211957 h 2152650"/>
              <a:gd name="connsiteX3677" fmla="*/ 490144 w 3600448"/>
              <a:gd name="connsiteY3677" fmla="*/ 1226839 h 2152650"/>
              <a:gd name="connsiteX3678" fmla="*/ 441818 w 3600448"/>
              <a:gd name="connsiteY3678" fmla="*/ 1215677 h 2152650"/>
              <a:gd name="connsiteX3679" fmla="*/ 486425 w 3600448"/>
              <a:gd name="connsiteY3679" fmla="*/ 1238002 h 2152650"/>
              <a:gd name="connsiteX3680" fmla="*/ 485964 w 3600448"/>
              <a:gd name="connsiteY3680" fmla="*/ 1237071 h 2152650"/>
              <a:gd name="connsiteX3681" fmla="*/ 482999 w 3600448"/>
              <a:gd name="connsiteY3681" fmla="*/ 1231142 h 2152650"/>
              <a:gd name="connsiteX3682" fmla="*/ 490612 w 3600448"/>
              <a:gd name="connsiteY3682" fmla="*/ 1229630 h 2152650"/>
              <a:gd name="connsiteX3683" fmla="*/ 501294 w 3600448"/>
              <a:gd name="connsiteY3683" fmla="*/ 1234281 h 2152650"/>
              <a:gd name="connsiteX3684" fmla="*/ 490144 w 3600448"/>
              <a:gd name="connsiteY3684" fmla="*/ 1241722 h 2152650"/>
              <a:gd name="connsiteX3685" fmla="*/ 475273 w 3600448"/>
              <a:gd name="connsiteY3685" fmla="*/ 1238002 h 2152650"/>
              <a:gd name="connsiteX3686" fmla="*/ 467837 w 3600448"/>
              <a:gd name="connsiteY3686" fmla="*/ 1256605 h 2152650"/>
              <a:gd name="connsiteX3687" fmla="*/ 430664 w 3600448"/>
              <a:gd name="connsiteY3687" fmla="*/ 1275209 h 2152650"/>
              <a:gd name="connsiteX3688" fmla="*/ 438102 w 3600448"/>
              <a:gd name="connsiteY3688" fmla="*/ 1252884 h 2152650"/>
              <a:gd name="connsiteX3689" fmla="*/ 460408 w 3600448"/>
              <a:gd name="connsiteY3689" fmla="*/ 1245443 h 2152650"/>
              <a:gd name="connsiteX3690" fmla="*/ 449255 w 3600448"/>
              <a:gd name="connsiteY3690" fmla="*/ 1238002 h 2152650"/>
              <a:gd name="connsiteX3691" fmla="*/ 445136 w 3600448"/>
              <a:gd name="connsiteY3691" fmla="*/ 1239831 h 2152650"/>
              <a:gd name="connsiteX3692" fmla="*/ 441409 w 3600448"/>
              <a:gd name="connsiteY3692" fmla="*/ 1238118 h 2152650"/>
              <a:gd name="connsiteX3693" fmla="*/ 415798 w 3600448"/>
              <a:gd name="connsiteY3693" fmla="*/ 1245443 h 2152650"/>
              <a:gd name="connsiteX3694" fmla="*/ 408361 w 3600448"/>
              <a:gd name="connsiteY3694" fmla="*/ 1238002 h 2152650"/>
              <a:gd name="connsiteX3695" fmla="*/ 438102 w 3600448"/>
              <a:gd name="connsiteY3695" fmla="*/ 1238002 h 2152650"/>
              <a:gd name="connsiteX3696" fmla="*/ 449255 w 3600448"/>
              <a:gd name="connsiteY3696" fmla="*/ 1230560 h 2152650"/>
              <a:gd name="connsiteX3697" fmla="*/ 415798 w 3600448"/>
              <a:gd name="connsiteY3697" fmla="*/ 1215677 h 2152650"/>
              <a:gd name="connsiteX3698" fmla="*/ 419512 w 3600448"/>
              <a:gd name="connsiteY3698" fmla="*/ 1226839 h 2152650"/>
              <a:gd name="connsiteX3699" fmla="*/ 378618 w 3600448"/>
              <a:gd name="connsiteY3699" fmla="*/ 1245443 h 2152650"/>
              <a:gd name="connsiteX3700" fmla="*/ 386055 w 3600448"/>
              <a:gd name="connsiteY3700" fmla="*/ 1234281 h 2152650"/>
              <a:gd name="connsiteX3701" fmla="*/ 360035 w 3600448"/>
              <a:gd name="connsiteY3701" fmla="*/ 1245443 h 2152650"/>
              <a:gd name="connsiteX3702" fmla="*/ 367466 w 3600448"/>
              <a:gd name="connsiteY3702" fmla="*/ 1252884 h 2152650"/>
              <a:gd name="connsiteX3703" fmla="*/ 363751 w 3600448"/>
              <a:gd name="connsiteY3703" fmla="*/ 1249164 h 2152650"/>
              <a:gd name="connsiteX3704" fmla="*/ 363751 w 3600448"/>
              <a:gd name="connsiteY3704" fmla="*/ 1260326 h 2152650"/>
              <a:gd name="connsiteX3705" fmla="*/ 352598 w 3600448"/>
              <a:gd name="connsiteY3705" fmla="*/ 1260326 h 2152650"/>
              <a:gd name="connsiteX3706" fmla="*/ 356313 w 3600448"/>
              <a:gd name="connsiteY3706" fmla="*/ 1256605 h 2152650"/>
              <a:gd name="connsiteX3707" fmla="*/ 334009 w 3600448"/>
              <a:gd name="connsiteY3707" fmla="*/ 1252884 h 2152650"/>
              <a:gd name="connsiteX3708" fmla="*/ 326573 w 3600448"/>
              <a:gd name="connsiteY3708" fmla="*/ 1245443 h 2152650"/>
              <a:gd name="connsiteX3709" fmla="*/ 326573 w 3600448"/>
              <a:gd name="connsiteY3709" fmla="*/ 1260326 h 2152650"/>
              <a:gd name="connsiteX3710" fmla="*/ 311703 w 3600448"/>
              <a:gd name="connsiteY3710" fmla="*/ 1256605 h 2152650"/>
              <a:gd name="connsiteX3711" fmla="*/ 315421 w 3600448"/>
              <a:gd name="connsiteY3711" fmla="*/ 1264047 h 2152650"/>
              <a:gd name="connsiteX3712" fmla="*/ 311703 w 3600448"/>
              <a:gd name="connsiteY3712" fmla="*/ 1260326 h 2152650"/>
              <a:gd name="connsiteX3713" fmla="*/ 300550 w 3600448"/>
              <a:gd name="connsiteY3713" fmla="*/ 1271488 h 2152650"/>
              <a:gd name="connsiteX3714" fmla="*/ 278232 w 3600448"/>
              <a:gd name="connsiteY3714" fmla="*/ 1267767 h 2152650"/>
              <a:gd name="connsiteX3715" fmla="*/ 278232 w 3600448"/>
              <a:gd name="connsiteY3715" fmla="*/ 1275209 h 2152650"/>
              <a:gd name="connsiteX3716" fmla="*/ 252209 w 3600448"/>
              <a:gd name="connsiteY3716" fmla="*/ 1271488 h 2152650"/>
              <a:gd name="connsiteX3717" fmla="*/ 248492 w 3600448"/>
              <a:gd name="connsiteY3717" fmla="*/ 1264047 h 2152650"/>
              <a:gd name="connsiteX3718" fmla="*/ 218752 w 3600448"/>
              <a:gd name="connsiteY3718" fmla="*/ 1267767 h 2152650"/>
              <a:gd name="connsiteX3719" fmla="*/ 218752 w 3600448"/>
              <a:gd name="connsiteY3719" fmla="*/ 1275209 h 2152650"/>
              <a:gd name="connsiteX3720" fmla="*/ 229904 w 3600448"/>
              <a:gd name="connsiteY3720" fmla="*/ 1271488 h 2152650"/>
              <a:gd name="connsiteX3721" fmla="*/ 229904 w 3600448"/>
              <a:gd name="connsiteY3721" fmla="*/ 1275209 h 2152650"/>
              <a:gd name="connsiteX3722" fmla="*/ 211319 w 3600448"/>
              <a:gd name="connsiteY3722" fmla="*/ 1275209 h 2152650"/>
              <a:gd name="connsiteX3723" fmla="*/ 211319 w 3600448"/>
              <a:gd name="connsiteY3723" fmla="*/ 1278929 h 2152650"/>
              <a:gd name="connsiteX3724" fmla="*/ 189015 w 3600448"/>
              <a:gd name="connsiteY3724" fmla="*/ 1275209 h 2152650"/>
              <a:gd name="connsiteX3725" fmla="*/ 189015 w 3600448"/>
              <a:gd name="connsiteY3725" fmla="*/ 1278929 h 2152650"/>
              <a:gd name="connsiteX3726" fmla="*/ 179720 w 3600448"/>
              <a:gd name="connsiteY3726" fmla="*/ 1278929 h 2152650"/>
              <a:gd name="connsiteX3727" fmla="*/ 162990 w 3600448"/>
              <a:gd name="connsiteY3727" fmla="*/ 1278929 h 2152650"/>
              <a:gd name="connsiteX3728" fmla="*/ 136969 w 3600448"/>
              <a:gd name="connsiteY3728" fmla="*/ 1282650 h 2152650"/>
              <a:gd name="connsiteX3729" fmla="*/ 144402 w 3600448"/>
              <a:gd name="connsiteY3729" fmla="*/ 1286371 h 2152650"/>
              <a:gd name="connsiteX3730" fmla="*/ 99791 w 3600448"/>
              <a:gd name="connsiteY3730" fmla="*/ 1278929 h 2152650"/>
              <a:gd name="connsiteX3731" fmla="*/ 125817 w 3600448"/>
              <a:gd name="connsiteY3731" fmla="*/ 1278929 h 2152650"/>
              <a:gd name="connsiteX3732" fmla="*/ 136969 w 3600448"/>
              <a:gd name="connsiteY3732" fmla="*/ 1267767 h 2152650"/>
              <a:gd name="connsiteX3733" fmla="*/ 174142 w 3600448"/>
              <a:gd name="connsiteY3733" fmla="*/ 1271488 h 2152650"/>
              <a:gd name="connsiteX3734" fmla="*/ 174142 w 3600448"/>
              <a:gd name="connsiteY3734" fmla="*/ 1260326 h 2152650"/>
              <a:gd name="connsiteX3735" fmla="*/ 185294 w 3600448"/>
              <a:gd name="connsiteY3735" fmla="*/ 1264047 h 2152650"/>
              <a:gd name="connsiteX3736" fmla="*/ 185294 w 3600448"/>
              <a:gd name="connsiteY3736" fmla="*/ 1256605 h 2152650"/>
              <a:gd name="connsiteX3737" fmla="*/ 196448 w 3600448"/>
              <a:gd name="connsiteY3737" fmla="*/ 1260326 h 2152650"/>
              <a:gd name="connsiteX3738" fmla="*/ 185294 w 3600448"/>
              <a:gd name="connsiteY3738" fmla="*/ 1245443 h 2152650"/>
              <a:gd name="connsiteX3739" fmla="*/ 155558 w 3600448"/>
              <a:gd name="connsiteY3739" fmla="*/ 1234281 h 2152650"/>
              <a:gd name="connsiteX3740" fmla="*/ 159273 w 3600448"/>
              <a:gd name="connsiteY3740" fmla="*/ 1245443 h 2152650"/>
              <a:gd name="connsiteX3741" fmla="*/ 136969 w 3600448"/>
              <a:gd name="connsiteY3741" fmla="*/ 1256605 h 2152650"/>
              <a:gd name="connsiteX3742" fmla="*/ 129532 w 3600448"/>
              <a:gd name="connsiteY3742" fmla="*/ 1249164 h 2152650"/>
              <a:gd name="connsiteX3743" fmla="*/ 110946 w 3600448"/>
              <a:gd name="connsiteY3743" fmla="*/ 1252884 h 2152650"/>
              <a:gd name="connsiteX3744" fmla="*/ 110946 w 3600448"/>
              <a:gd name="connsiteY3744" fmla="*/ 1256605 h 2152650"/>
              <a:gd name="connsiteX3745" fmla="*/ 96076 w 3600448"/>
              <a:gd name="connsiteY3745" fmla="*/ 1256605 h 2152650"/>
              <a:gd name="connsiteX3746" fmla="*/ 103513 w 3600448"/>
              <a:gd name="connsiteY3746" fmla="*/ 1249164 h 2152650"/>
              <a:gd name="connsiteX3747" fmla="*/ 84924 w 3600448"/>
              <a:gd name="connsiteY3747" fmla="*/ 1252884 h 2152650"/>
              <a:gd name="connsiteX3748" fmla="*/ 81208 w 3600448"/>
              <a:gd name="connsiteY3748" fmla="*/ 1267767 h 2152650"/>
              <a:gd name="connsiteX3749" fmla="*/ 96076 w 3600448"/>
              <a:gd name="connsiteY3749" fmla="*/ 1271488 h 2152650"/>
              <a:gd name="connsiteX3750" fmla="*/ 84924 w 3600448"/>
              <a:gd name="connsiteY3750" fmla="*/ 1267767 h 2152650"/>
              <a:gd name="connsiteX3751" fmla="*/ 84924 w 3600448"/>
              <a:gd name="connsiteY3751" fmla="*/ 1275209 h 2152650"/>
              <a:gd name="connsiteX3752" fmla="*/ 73771 w 3600448"/>
              <a:gd name="connsiteY3752" fmla="*/ 1260326 h 2152650"/>
              <a:gd name="connsiteX3753" fmla="*/ 40315 w 3600448"/>
              <a:gd name="connsiteY3753" fmla="*/ 1260326 h 2152650"/>
              <a:gd name="connsiteX3754" fmla="*/ 44030 w 3600448"/>
              <a:gd name="connsiteY3754" fmla="*/ 1264047 h 2152650"/>
              <a:gd name="connsiteX3755" fmla="*/ 36594 w 3600448"/>
              <a:gd name="connsiteY3755" fmla="*/ 1256605 h 2152650"/>
              <a:gd name="connsiteX3756" fmla="*/ 25442 w 3600448"/>
              <a:gd name="connsiteY3756" fmla="*/ 1256605 h 2152650"/>
              <a:gd name="connsiteX3757" fmla="*/ 44030 w 3600448"/>
              <a:gd name="connsiteY3757" fmla="*/ 1249164 h 2152650"/>
              <a:gd name="connsiteX3758" fmla="*/ 58900 w 3600448"/>
              <a:gd name="connsiteY3758" fmla="*/ 1234281 h 2152650"/>
              <a:gd name="connsiteX3759" fmla="*/ 32878 w 3600448"/>
              <a:gd name="connsiteY3759" fmla="*/ 1226839 h 2152650"/>
              <a:gd name="connsiteX3760" fmla="*/ 47748 w 3600448"/>
              <a:gd name="connsiteY3760" fmla="*/ 1223119 h 2152650"/>
              <a:gd name="connsiteX3761" fmla="*/ 36594 w 3600448"/>
              <a:gd name="connsiteY3761" fmla="*/ 1215677 h 2152650"/>
              <a:gd name="connsiteX3762" fmla="*/ 14289 w 3600448"/>
              <a:gd name="connsiteY3762" fmla="*/ 1219398 h 2152650"/>
              <a:gd name="connsiteX3763" fmla="*/ 192730 w 3600448"/>
              <a:gd name="connsiteY3763" fmla="*/ 1089173 h 2152650"/>
              <a:gd name="connsiteX3764" fmla="*/ 200167 w 3600448"/>
              <a:gd name="connsiteY3764" fmla="*/ 1074291 h 2152650"/>
              <a:gd name="connsiteX3765" fmla="*/ 211319 w 3600448"/>
              <a:gd name="connsiteY3765" fmla="*/ 1078011 h 2152650"/>
              <a:gd name="connsiteX3766" fmla="*/ 226187 w 3600448"/>
              <a:gd name="connsiteY3766" fmla="*/ 1066849 h 2152650"/>
              <a:gd name="connsiteX3767" fmla="*/ 229904 w 3600448"/>
              <a:gd name="connsiteY3767" fmla="*/ 1085453 h 2152650"/>
              <a:gd name="connsiteX3768" fmla="*/ 207600 w 3600448"/>
              <a:gd name="connsiteY3768" fmla="*/ 1081732 h 2152650"/>
              <a:gd name="connsiteX3769" fmla="*/ 218752 w 3600448"/>
              <a:gd name="connsiteY3769" fmla="*/ 1092894 h 2152650"/>
              <a:gd name="connsiteX3770" fmla="*/ 211319 w 3600448"/>
              <a:gd name="connsiteY3770" fmla="*/ 1107777 h 2152650"/>
              <a:gd name="connsiteX3771" fmla="*/ 185294 w 3600448"/>
              <a:gd name="connsiteY3771" fmla="*/ 1107777 h 2152650"/>
              <a:gd name="connsiteX3772" fmla="*/ 177862 w 3600448"/>
              <a:gd name="connsiteY3772" fmla="*/ 1115218 h 2152650"/>
              <a:gd name="connsiteX3773" fmla="*/ 189015 w 3600448"/>
              <a:gd name="connsiteY3773" fmla="*/ 1115218 h 2152650"/>
              <a:gd name="connsiteX3774" fmla="*/ 181578 w 3600448"/>
              <a:gd name="connsiteY3774" fmla="*/ 1118939 h 2152650"/>
              <a:gd name="connsiteX3775" fmla="*/ 203882 w 3600448"/>
              <a:gd name="connsiteY3775" fmla="*/ 1126380 h 2152650"/>
              <a:gd name="connsiteX3776" fmla="*/ 181578 w 3600448"/>
              <a:gd name="connsiteY3776" fmla="*/ 1126380 h 2152650"/>
              <a:gd name="connsiteX3777" fmla="*/ 185294 w 3600448"/>
              <a:gd name="connsiteY3777" fmla="*/ 1130101 h 2152650"/>
              <a:gd name="connsiteX3778" fmla="*/ 174142 w 3600448"/>
              <a:gd name="connsiteY3778" fmla="*/ 1126380 h 2152650"/>
              <a:gd name="connsiteX3779" fmla="*/ 166710 w 3600448"/>
              <a:gd name="connsiteY3779" fmla="*/ 1130101 h 2152650"/>
              <a:gd name="connsiteX3780" fmla="*/ 200167 w 3600448"/>
              <a:gd name="connsiteY3780" fmla="*/ 1137543 h 2152650"/>
              <a:gd name="connsiteX3781" fmla="*/ 200167 w 3600448"/>
              <a:gd name="connsiteY3781" fmla="*/ 1133822 h 2152650"/>
              <a:gd name="connsiteX3782" fmla="*/ 215034 w 3600448"/>
              <a:gd name="connsiteY3782" fmla="*/ 1130101 h 2152650"/>
              <a:gd name="connsiteX3783" fmla="*/ 226187 w 3600448"/>
              <a:gd name="connsiteY3783" fmla="*/ 1137543 h 2152650"/>
              <a:gd name="connsiteX3784" fmla="*/ 244776 w 3600448"/>
              <a:gd name="connsiteY3784" fmla="*/ 1133822 h 2152650"/>
              <a:gd name="connsiteX3785" fmla="*/ 244776 w 3600448"/>
              <a:gd name="connsiteY3785" fmla="*/ 1126380 h 2152650"/>
              <a:gd name="connsiteX3786" fmla="*/ 245705 w 3600448"/>
              <a:gd name="connsiteY3786" fmla="*/ 1127311 h 2152650"/>
              <a:gd name="connsiteX3787" fmla="*/ 248492 w 3600448"/>
              <a:gd name="connsiteY3787" fmla="*/ 1130101 h 2152650"/>
              <a:gd name="connsiteX3788" fmla="*/ 255928 w 3600448"/>
              <a:gd name="connsiteY3788" fmla="*/ 1141263 h 2152650"/>
              <a:gd name="connsiteX3789" fmla="*/ 267080 w 3600448"/>
              <a:gd name="connsiteY3789" fmla="*/ 1141263 h 2152650"/>
              <a:gd name="connsiteX3790" fmla="*/ 267080 w 3600448"/>
              <a:gd name="connsiteY3790" fmla="*/ 1144984 h 2152650"/>
              <a:gd name="connsiteX3791" fmla="*/ 281950 w 3600448"/>
              <a:gd name="connsiteY3791" fmla="*/ 1144984 h 2152650"/>
              <a:gd name="connsiteX3792" fmla="*/ 289384 w 3600448"/>
              <a:gd name="connsiteY3792" fmla="*/ 1159867 h 2152650"/>
              <a:gd name="connsiteX3793" fmla="*/ 281950 w 3600448"/>
              <a:gd name="connsiteY3793" fmla="*/ 1163588 h 2152650"/>
              <a:gd name="connsiteX3794" fmla="*/ 289384 w 3600448"/>
              <a:gd name="connsiteY3794" fmla="*/ 1171029 h 2152650"/>
              <a:gd name="connsiteX3795" fmla="*/ 270796 w 3600448"/>
              <a:gd name="connsiteY3795" fmla="*/ 1171029 h 2152650"/>
              <a:gd name="connsiteX3796" fmla="*/ 270796 w 3600448"/>
              <a:gd name="connsiteY3796" fmla="*/ 1178470 h 2152650"/>
              <a:gd name="connsiteX3797" fmla="*/ 281950 w 3600448"/>
              <a:gd name="connsiteY3797" fmla="*/ 1174750 h 2152650"/>
              <a:gd name="connsiteX3798" fmla="*/ 300550 w 3600448"/>
              <a:gd name="connsiteY3798" fmla="*/ 1185912 h 2152650"/>
              <a:gd name="connsiteX3799" fmla="*/ 281950 w 3600448"/>
              <a:gd name="connsiteY3799" fmla="*/ 1185912 h 2152650"/>
              <a:gd name="connsiteX3800" fmla="*/ 304268 w 3600448"/>
              <a:gd name="connsiteY3800" fmla="*/ 1204515 h 2152650"/>
              <a:gd name="connsiteX3801" fmla="*/ 315421 w 3600448"/>
              <a:gd name="connsiteY3801" fmla="*/ 1200795 h 2152650"/>
              <a:gd name="connsiteX3802" fmla="*/ 307990 w 3600448"/>
              <a:gd name="connsiteY3802" fmla="*/ 1200795 h 2152650"/>
              <a:gd name="connsiteX3803" fmla="*/ 319143 w 3600448"/>
              <a:gd name="connsiteY3803" fmla="*/ 1197074 h 2152650"/>
              <a:gd name="connsiteX3804" fmla="*/ 315421 w 3600448"/>
              <a:gd name="connsiteY3804" fmla="*/ 1189632 h 2152650"/>
              <a:gd name="connsiteX3805" fmla="*/ 345160 w 3600448"/>
              <a:gd name="connsiteY3805" fmla="*/ 1189632 h 2152650"/>
              <a:gd name="connsiteX3806" fmla="*/ 341447 w 3600448"/>
              <a:gd name="connsiteY3806" fmla="*/ 1178470 h 2152650"/>
              <a:gd name="connsiteX3807" fmla="*/ 326573 w 3600448"/>
              <a:gd name="connsiteY3807" fmla="*/ 1178470 h 2152650"/>
              <a:gd name="connsiteX3808" fmla="*/ 319143 w 3600448"/>
              <a:gd name="connsiteY3808" fmla="*/ 1182191 h 2152650"/>
              <a:gd name="connsiteX3809" fmla="*/ 307990 w 3600448"/>
              <a:gd name="connsiteY3809" fmla="*/ 1178470 h 2152650"/>
              <a:gd name="connsiteX3810" fmla="*/ 311703 w 3600448"/>
              <a:gd name="connsiteY3810" fmla="*/ 1163588 h 2152650"/>
              <a:gd name="connsiteX3811" fmla="*/ 304268 w 3600448"/>
              <a:gd name="connsiteY3811" fmla="*/ 1163588 h 2152650"/>
              <a:gd name="connsiteX3812" fmla="*/ 311703 w 3600448"/>
              <a:gd name="connsiteY3812" fmla="*/ 1156146 h 2152650"/>
              <a:gd name="connsiteX3813" fmla="*/ 300550 w 3600448"/>
              <a:gd name="connsiteY3813" fmla="*/ 1152425 h 2152650"/>
              <a:gd name="connsiteX3814" fmla="*/ 304268 w 3600448"/>
              <a:gd name="connsiteY3814" fmla="*/ 1156146 h 2152650"/>
              <a:gd name="connsiteX3815" fmla="*/ 297075 w 3600448"/>
              <a:gd name="connsiteY3815" fmla="*/ 1154656 h 2152650"/>
              <a:gd name="connsiteX3816" fmla="*/ 299160 w 3600448"/>
              <a:gd name="connsiteY3816" fmla="*/ 1141728 h 2152650"/>
              <a:gd name="connsiteX3817" fmla="*/ 299853 w 3600448"/>
              <a:gd name="connsiteY3817" fmla="*/ 1140145 h 2152650"/>
              <a:gd name="connsiteX3818" fmla="*/ 300550 w 3600448"/>
              <a:gd name="connsiteY3818" fmla="*/ 1141263 h 2152650"/>
              <a:gd name="connsiteX3819" fmla="*/ 326573 w 3600448"/>
              <a:gd name="connsiteY3819" fmla="*/ 1144984 h 2152650"/>
              <a:gd name="connsiteX3820" fmla="*/ 326573 w 3600448"/>
              <a:gd name="connsiteY3820" fmla="*/ 1133822 h 2152650"/>
              <a:gd name="connsiteX3821" fmla="*/ 325647 w 3600448"/>
              <a:gd name="connsiteY3821" fmla="*/ 1134752 h 2152650"/>
              <a:gd name="connsiteX3822" fmla="*/ 323860 w 3600448"/>
              <a:gd name="connsiteY3822" fmla="*/ 1136541 h 2152650"/>
              <a:gd name="connsiteX3823" fmla="*/ 322395 w 3600448"/>
              <a:gd name="connsiteY3823" fmla="*/ 1132892 h 2152650"/>
              <a:gd name="connsiteX3824" fmla="*/ 311703 w 3600448"/>
              <a:gd name="connsiteY3824" fmla="*/ 1118939 h 2152650"/>
              <a:gd name="connsiteX3825" fmla="*/ 404645 w 3600448"/>
              <a:gd name="connsiteY3825" fmla="*/ 1111498 h 2152650"/>
              <a:gd name="connsiteX3826" fmla="*/ 374904 w 3600448"/>
              <a:gd name="connsiteY3826" fmla="*/ 1118939 h 2152650"/>
              <a:gd name="connsiteX3827" fmla="*/ 382341 w 3600448"/>
              <a:gd name="connsiteY3827" fmla="*/ 1126380 h 2152650"/>
              <a:gd name="connsiteX3828" fmla="*/ 371188 w 3600448"/>
              <a:gd name="connsiteY3828" fmla="*/ 1126380 h 2152650"/>
              <a:gd name="connsiteX3829" fmla="*/ 382341 w 3600448"/>
              <a:gd name="connsiteY3829" fmla="*/ 1130101 h 2152650"/>
              <a:gd name="connsiteX3830" fmla="*/ 363751 w 3600448"/>
              <a:gd name="connsiteY3830" fmla="*/ 1133822 h 2152650"/>
              <a:gd name="connsiteX3831" fmla="*/ 348878 w 3600448"/>
              <a:gd name="connsiteY3831" fmla="*/ 1133822 h 2152650"/>
              <a:gd name="connsiteX3832" fmla="*/ 345160 w 3600448"/>
              <a:gd name="connsiteY3832" fmla="*/ 1141263 h 2152650"/>
              <a:gd name="connsiteX3833" fmla="*/ 337725 w 3600448"/>
              <a:gd name="connsiteY3833" fmla="*/ 1133822 h 2152650"/>
              <a:gd name="connsiteX3834" fmla="*/ 337725 w 3600448"/>
              <a:gd name="connsiteY3834" fmla="*/ 1152425 h 2152650"/>
              <a:gd name="connsiteX3835" fmla="*/ 346998 w 3600448"/>
              <a:gd name="connsiteY3835" fmla="*/ 1150216 h 2152650"/>
              <a:gd name="connsiteX3836" fmla="*/ 348882 w 3600448"/>
              <a:gd name="connsiteY3836" fmla="*/ 1153356 h 2152650"/>
              <a:gd name="connsiteX3837" fmla="*/ 348878 w 3600448"/>
              <a:gd name="connsiteY3837" fmla="*/ 1156146 h 2152650"/>
              <a:gd name="connsiteX3838" fmla="*/ 363751 w 3600448"/>
              <a:gd name="connsiteY3838" fmla="*/ 1167308 h 2152650"/>
              <a:gd name="connsiteX3839" fmla="*/ 382341 w 3600448"/>
              <a:gd name="connsiteY3839" fmla="*/ 1159867 h 2152650"/>
              <a:gd name="connsiteX3840" fmla="*/ 376296 w 3600448"/>
              <a:gd name="connsiteY3840" fmla="*/ 1151960 h 2152650"/>
              <a:gd name="connsiteX3841" fmla="*/ 378204 w 3600448"/>
              <a:gd name="connsiteY3841" fmla="*/ 1143166 h 2152650"/>
              <a:gd name="connsiteX3842" fmla="*/ 371094 w 3600448"/>
              <a:gd name="connsiteY3842" fmla="*/ 1149667 h 2152650"/>
              <a:gd name="connsiteX3843" fmla="*/ 368316 w 3600448"/>
              <a:gd name="connsiteY3843" fmla="*/ 1157287 h 2152650"/>
              <a:gd name="connsiteX3844" fmla="*/ 357204 w 3600448"/>
              <a:gd name="connsiteY3844" fmla="*/ 1153477 h 2152650"/>
              <a:gd name="connsiteX3845" fmla="*/ 368316 w 3600448"/>
              <a:gd name="connsiteY3845" fmla="*/ 1138237 h 2152650"/>
              <a:gd name="connsiteX3846" fmla="*/ 369705 w 3600448"/>
              <a:gd name="connsiteY3846" fmla="*/ 1143000 h 2152650"/>
              <a:gd name="connsiteX3847" fmla="*/ 378430 w 3600448"/>
              <a:gd name="connsiteY3847" fmla="*/ 1142145 h 2152650"/>
              <a:gd name="connsiteX3848" fmla="*/ 378618 w 3600448"/>
              <a:gd name="connsiteY3848" fmla="*/ 1141263 h 2152650"/>
              <a:gd name="connsiteX3849" fmla="*/ 389770 w 3600448"/>
              <a:gd name="connsiteY3849" fmla="*/ 1148705 h 2152650"/>
              <a:gd name="connsiteX3850" fmla="*/ 434379 w 3600448"/>
              <a:gd name="connsiteY3850" fmla="*/ 1137543 h 2152650"/>
              <a:gd name="connsiteX3851" fmla="*/ 389770 w 3600448"/>
              <a:gd name="connsiteY3851" fmla="*/ 1133822 h 2152650"/>
              <a:gd name="connsiteX3852" fmla="*/ 386055 w 3600448"/>
              <a:gd name="connsiteY3852" fmla="*/ 1122660 h 2152650"/>
              <a:gd name="connsiteX3853" fmla="*/ 397207 w 3600448"/>
              <a:gd name="connsiteY3853" fmla="*/ 1115218 h 2152650"/>
              <a:gd name="connsiteX3854" fmla="*/ 412076 w 3600448"/>
              <a:gd name="connsiteY3854" fmla="*/ 1122660 h 2152650"/>
              <a:gd name="connsiteX3855" fmla="*/ 419512 w 3600448"/>
              <a:gd name="connsiteY3855" fmla="*/ 1115218 h 2152650"/>
              <a:gd name="connsiteX3856" fmla="*/ 423227 w 3600448"/>
              <a:gd name="connsiteY3856" fmla="*/ 1126380 h 2152650"/>
              <a:gd name="connsiteX3857" fmla="*/ 445533 w 3600448"/>
              <a:gd name="connsiteY3857" fmla="*/ 1122660 h 2152650"/>
              <a:gd name="connsiteX3858" fmla="*/ 452968 w 3600448"/>
              <a:gd name="connsiteY3858" fmla="*/ 1130101 h 2152650"/>
              <a:gd name="connsiteX3859" fmla="*/ 478990 w 3600448"/>
              <a:gd name="connsiteY3859" fmla="*/ 1130101 h 2152650"/>
              <a:gd name="connsiteX3860" fmla="*/ 482712 w 3600448"/>
              <a:gd name="connsiteY3860" fmla="*/ 1141263 h 2152650"/>
              <a:gd name="connsiteX3861" fmla="*/ 471559 w 3600448"/>
              <a:gd name="connsiteY3861" fmla="*/ 1148705 h 2152650"/>
              <a:gd name="connsiteX3862" fmla="*/ 501294 w 3600448"/>
              <a:gd name="connsiteY3862" fmla="*/ 1148705 h 2152650"/>
              <a:gd name="connsiteX3863" fmla="*/ 490144 w 3600448"/>
              <a:gd name="connsiteY3863" fmla="*/ 1159867 h 2152650"/>
              <a:gd name="connsiteX3864" fmla="*/ 516169 w 3600448"/>
              <a:gd name="connsiteY3864" fmla="*/ 1156146 h 2152650"/>
              <a:gd name="connsiteX3865" fmla="*/ 534753 w 3600448"/>
              <a:gd name="connsiteY3865" fmla="*/ 1144984 h 2152650"/>
              <a:gd name="connsiteX3866" fmla="*/ 531035 w 3600448"/>
              <a:gd name="connsiteY3866" fmla="*/ 1133822 h 2152650"/>
              <a:gd name="connsiteX3867" fmla="*/ 557061 w 3600448"/>
              <a:gd name="connsiteY3867" fmla="*/ 1126380 h 2152650"/>
              <a:gd name="connsiteX3868" fmla="*/ 563102 w 3600448"/>
              <a:gd name="connsiteY3868" fmla="*/ 1130101 h 2152650"/>
              <a:gd name="connsiteX3869" fmla="*/ 565974 w 3600448"/>
              <a:gd name="connsiteY3869" fmla="*/ 1131311 h 2152650"/>
              <a:gd name="connsiteX3870" fmla="*/ 565890 w 3600448"/>
              <a:gd name="connsiteY3870" fmla="*/ 1131496 h 2152650"/>
              <a:gd name="connsiteX3871" fmla="*/ 571931 w 3600448"/>
              <a:gd name="connsiteY3871" fmla="*/ 1133822 h 2152650"/>
              <a:gd name="connsiteX3872" fmla="*/ 565974 w 3600448"/>
              <a:gd name="connsiteY3872" fmla="*/ 1131311 h 2152650"/>
              <a:gd name="connsiteX3873" fmla="*/ 568213 w 3600448"/>
              <a:gd name="connsiteY3873" fmla="*/ 1126380 h 2152650"/>
              <a:gd name="connsiteX3874" fmla="*/ 579366 w 3600448"/>
              <a:gd name="connsiteY3874" fmla="*/ 1130101 h 2152650"/>
              <a:gd name="connsiteX3875" fmla="*/ 579366 w 3600448"/>
              <a:gd name="connsiteY3875" fmla="*/ 1122660 h 2152650"/>
              <a:gd name="connsiteX3876" fmla="*/ 594235 w 3600448"/>
              <a:gd name="connsiteY3876" fmla="*/ 1122660 h 2152650"/>
              <a:gd name="connsiteX3877" fmla="*/ 571931 w 3600448"/>
              <a:gd name="connsiteY3877" fmla="*/ 1122660 h 2152650"/>
              <a:gd name="connsiteX3878" fmla="*/ 568213 w 3600448"/>
              <a:gd name="connsiteY3878" fmla="*/ 1115218 h 2152650"/>
              <a:gd name="connsiteX3879" fmla="*/ 597953 w 3600448"/>
              <a:gd name="connsiteY3879" fmla="*/ 1104056 h 2152650"/>
              <a:gd name="connsiteX3880" fmla="*/ 575648 w 3600448"/>
              <a:gd name="connsiteY3880" fmla="*/ 1104056 h 2152650"/>
              <a:gd name="connsiteX3881" fmla="*/ 575648 w 3600448"/>
              <a:gd name="connsiteY3881" fmla="*/ 1085453 h 2152650"/>
              <a:gd name="connsiteX3882" fmla="*/ 594235 w 3600448"/>
              <a:gd name="connsiteY3882" fmla="*/ 1085453 h 2152650"/>
              <a:gd name="connsiteX3883" fmla="*/ 594235 w 3600448"/>
              <a:gd name="connsiteY3883" fmla="*/ 1092894 h 2152650"/>
              <a:gd name="connsiteX3884" fmla="*/ 646280 w 3600448"/>
              <a:gd name="connsiteY3884" fmla="*/ 1074291 h 2152650"/>
              <a:gd name="connsiteX3885" fmla="*/ 657432 w 3600448"/>
              <a:gd name="connsiteY3885" fmla="*/ 1078011 h 2152650"/>
              <a:gd name="connsiteX3886" fmla="*/ 716912 w 3600448"/>
              <a:gd name="connsiteY3886" fmla="*/ 1066849 h 2152650"/>
              <a:gd name="connsiteX3887" fmla="*/ 746652 w 3600448"/>
              <a:gd name="connsiteY3887" fmla="*/ 1055687 h 2152650"/>
              <a:gd name="connsiteX3888" fmla="*/ 1642377 w 3600448"/>
              <a:gd name="connsiteY3888" fmla="*/ 1054906 h 2152650"/>
              <a:gd name="connsiteX3889" fmla="*/ 1646237 w 3600448"/>
              <a:gd name="connsiteY3889" fmla="*/ 1056322 h 2152650"/>
              <a:gd name="connsiteX3890" fmla="*/ 1655761 w 3600448"/>
              <a:gd name="connsiteY3890" fmla="*/ 1059814 h 2152650"/>
              <a:gd name="connsiteX3891" fmla="*/ 1643379 w 3600448"/>
              <a:gd name="connsiteY3891" fmla="*/ 1057632 h 2152650"/>
              <a:gd name="connsiteX3892" fmla="*/ 1092598 w 3600448"/>
              <a:gd name="connsiteY3892" fmla="*/ 1054174 h 2152650"/>
              <a:gd name="connsiteX3893" fmla="*/ 1090531 w 3600448"/>
              <a:gd name="connsiteY3893" fmla="*/ 1056746 h 2152650"/>
              <a:gd name="connsiteX3894" fmla="*/ 1081833 w 3600448"/>
              <a:gd name="connsiteY3894" fmla="*/ 1064154 h 2152650"/>
              <a:gd name="connsiteX3895" fmla="*/ 1056189 w 3600448"/>
              <a:gd name="connsiteY3895" fmla="*/ 1071562 h 2152650"/>
              <a:gd name="connsiteX3896" fmla="*/ 1052525 w 3600448"/>
              <a:gd name="connsiteY3896" fmla="*/ 1067858 h 2152650"/>
              <a:gd name="connsiteX3897" fmla="*/ 1067179 w 3600448"/>
              <a:gd name="connsiteY3897" fmla="*/ 1056745 h 2152650"/>
              <a:gd name="connsiteX3898" fmla="*/ 1085952 w 3600448"/>
              <a:gd name="connsiteY3898" fmla="*/ 1054430 h 2152650"/>
              <a:gd name="connsiteX3899" fmla="*/ 2235198 w 3600448"/>
              <a:gd name="connsiteY3899" fmla="*/ 1052909 h 2152650"/>
              <a:gd name="connsiteX3900" fmla="*/ 2220910 w 3600448"/>
              <a:gd name="connsiteY3900" fmla="*/ 1056481 h 2152650"/>
              <a:gd name="connsiteX3901" fmla="*/ 2235198 w 3600448"/>
              <a:gd name="connsiteY3901" fmla="*/ 1052909 h 2152650"/>
              <a:gd name="connsiteX3902" fmla="*/ 1636714 w 3600448"/>
              <a:gd name="connsiteY3902" fmla="*/ 1052830 h 2152650"/>
              <a:gd name="connsiteX3903" fmla="*/ 1641831 w 3600448"/>
              <a:gd name="connsiteY3903" fmla="*/ 1053430 h 2152650"/>
              <a:gd name="connsiteX3904" fmla="*/ 1642377 w 3600448"/>
              <a:gd name="connsiteY3904" fmla="*/ 1054906 h 2152650"/>
              <a:gd name="connsiteX3905" fmla="*/ 2521974 w 3600448"/>
              <a:gd name="connsiteY3905" fmla="*/ 1052741 h 2152650"/>
              <a:gd name="connsiteX3906" fmla="*/ 2522370 w 3600448"/>
              <a:gd name="connsiteY3906" fmla="*/ 1052849 h 2152650"/>
              <a:gd name="connsiteX3907" fmla="*/ 2521703 w 3600448"/>
              <a:gd name="connsiteY3907" fmla="*/ 1053005 h 2152650"/>
              <a:gd name="connsiteX3908" fmla="*/ 1728787 w 3600448"/>
              <a:gd name="connsiteY3908" fmla="*/ 1052512 h 2152650"/>
              <a:gd name="connsiteX3909" fmla="*/ 1733549 w 3600448"/>
              <a:gd name="connsiteY3909" fmla="*/ 1052512 h 2152650"/>
              <a:gd name="connsiteX3910" fmla="*/ 1728787 w 3600448"/>
              <a:gd name="connsiteY3910" fmla="*/ 1060449 h 2152650"/>
              <a:gd name="connsiteX3911" fmla="*/ 1721890 w 3600448"/>
              <a:gd name="connsiteY3911" fmla="*/ 1049337 h 2152650"/>
              <a:gd name="connsiteX3912" fmla="*/ 1714450 w 3600448"/>
              <a:gd name="connsiteY3912" fmla="*/ 1067804 h 2152650"/>
              <a:gd name="connsiteX3913" fmla="*/ 1699569 w 3600448"/>
              <a:gd name="connsiteY3913" fmla="*/ 1067804 h 2152650"/>
              <a:gd name="connsiteX3914" fmla="*/ 1699569 w 3600448"/>
              <a:gd name="connsiteY3914" fmla="*/ 1075191 h 2152650"/>
              <a:gd name="connsiteX3915" fmla="*/ 1654929 w 3600448"/>
              <a:gd name="connsiteY3915" fmla="*/ 1086271 h 2152650"/>
              <a:gd name="connsiteX3916" fmla="*/ 1658650 w 3600448"/>
              <a:gd name="connsiteY3916" fmla="*/ 1093658 h 2152650"/>
              <a:gd name="connsiteX3917" fmla="*/ 1640049 w 3600448"/>
              <a:gd name="connsiteY3917" fmla="*/ 1101044 h 2152650"/>
              <a:gd name="connsiteX3918" fmla="*/ 1669809 w 3600448"/>
              <a:gd name="connsiteY3918" fmla="*/ 1101044 h 2152650"/>
              <a:gd name="connsiteX3919" fmla="*/ 1658650 w 3600448"/>
              <a:gd name="connsiteY3919" fmla="*/ 1112124 h 2152650"/>
              <a:gd name="connsiteX3920" fmla="*/ 1632606 w 3600448"/>
              <a:gd name="connsiteY3920" fmla="*/ 1137978 h 2152650"/>
              <a:gd name="connsiteX3921" fmla="*/ 1625166 w 3600448"/>
              <a:gd name="connsiteY3921" fmla="*/ 1134285 h 2152650"/>
              <a:gd name="connsiteX3922" fmla="*/ 1595405 w 3600448"/>
              <a:gd name="connsiteY3922" fmla="*/ 1145365 h 2152650"/>
              <a:gd name="connsiteX3923" fmla="*/ 1602847 w 3600448"/>
              <a:gd name="connsiteY3923" fmla="*/ 1134285 h 2152650"/>
              <a:gd name="connsiteX3924" fmla="*/ 1573084 w 3600448"/>
              <a:gd name="connsiteY3924" fmla="*/ 1149058 h 2152650"/>
              <a:gd name="connsiteX3925" fmla="*/ 1576804 w 3600448"/>
              <a:gd name="connsiteY3925" fmla="*/ 1156445 h 2152650"/>
              <a:gd name="connsiteX3926" fmla="*/ 1569366 w 3600448"/>
              <a:gd name="connsiteY3926" fmla="*/ 1152751 h 2152650"/>
              <a:gd name="connsiteX3927" fmla="*/ 1554481 w 3600448"/>
              <a:gd name="connsiteY3927" fmla="*/ 1167525 h 2152650"/>
              <a:gd name="connsiteX3928" fmla="*/ 1561924 w 3600448"/>
              <a:gd name="connsiteY3928" fmla="*/ 1174912 h 2152650"/>
              <a:gd name="connsiteX3929" fmla="*/ 1547044 w 3600448"/>
              <a:gd name="connsiteY3929" fmla="*/ 1171218 h 2152650"/>
              <a:gd name="connsiteX3930" fmla="*/ 1547044 w 3600448"/>
              <a:gd name="connsiteY3930" fmla="*/ 1182298 h 2152650"/>
              <a:gd name="connsiteX3931" fmla="*/ 1502399 w 3600448"/>
              <a:gd name="connsiteY3931" fmla="*/ 1197072 h 2152650"/>
              <a:gd name="connsiteX3932" fmla="*/ 1494962 w 3600448"/>
              <a:gd name="connsiteY3932" fmla="*/ 1193378 h 2152650"/>
              <a:gd name="connsiteX3933" fmla="*/ 1498679 w 3600448"/>
              <a:gd name="connsiteY3933" fmla="*/ 1193378 h 2152650"/>
              <a:gd name="connsiteX3934" fmla="*/ 1476361 w 3600448"/>
              <a:gd name="connsiteY3934" fmla="*/ 1193378 h 2152650"/>
              <a:gd name="connsiteX3935" fmla="*/ 1476361 w 3600448"/>
              <a:gd name="connsiteY3935" fmla="*/ 1197072 h 2152650"/>
              <a:gd name="connsiteX3936" fmla="*/ 1454039 w 3600448"/>
              <a:gd name="connsiteY3936" fmla="*/ 1197072 h 2152650"/>
              <a:gd name="connsiteX3937" fmla="*/ 1439159 w 3600448"/>
              <a:gd name="connsiteY3937" fmla="*/ 1185992 h 2152650"/>
              <a:gd name="connsiteX3938" fmla="*/ 1427996 w 3600448"/>
              <a:gd name="connsiteY3938" fmla="*/ 1200765 h 2152650"/>
              <a:gd name="connsiteX3939" fmla="*/ 1442876 w 3600448"/>
              <a:gd name="connsiteY3939" fmla="*/ 1200765 h 2152650"/>
              <a:gd name="connsiteX3940" fmla="*/ 1435438 w 3600448"/>
              <a:gd name="connsiteY3940" fmla="*/ 1226619 h 2152650"/>
              <a:gd name="connsiteX3941" fmla="*/ 1433576 w 3600448"/>
              <a:gd name="connsiteY3941" fmla="*/ 1225234 h 2152650"/>
              <a:gd name="connsiteX3942" fmla="*/ 1421150 w 3600448"/>
              <a:gd name="connsiteY3942" fmla="*/ 1215982 h 2152650"/>
              <a:gd name="connsiteX3943" fmla="*/ 1421795 w 3600448"/>
              <a:gd name="connsiteY3943" fmla="*/ 1215128 h 2152650"/>
              <a:gd name="connsiteX3944" fmla="*/ 1421951 w 3600448"/>
              <a:gd name="connsiteY3944" fmla="*/ 1215077 h 2152650"/>
              <a:gd name="connsiteX3945" fmla="*/ 1431716 w 3600448"/>
              <a:gd name="connsiteY3945" fmla="*/ 1211845 h 2152650"/>
              <a:gd name="connsiteX3946" fmla="*/ 1424275 w 3600448"/>
              <a:gd name="connsiteY3946" fmla="*/ 1211845 h 2152650"/>
              <a:gd name="connsiteX3947" fmla="*/ 1421795 w 3600448"/>
              <a:gd name="connsiteY3947" fmla="*/ 1215128 h 2152650"/>
              <a:gd name="connsiteX3948" fmla="*/ 1420558 w 3600448"/>
              <a:gd name="connsiteY3948" fmla="*/ 1215539 h 2152650"/>
              <a:gd name="connsiteX3949" fmla="*/ 1421150 w 3600448"/>
              <a:gd name="connsiteY3949" fmla="*/ 1215982 h 2152650"/>
              <a:gd name="connsiteX3950" fmla="*/ 1413115 w 3600448"/>
              <a:gd name="connsiteY3950" fmla="*/ 1226619 h 2152650"/>
              <a:gd name="connsiteX3951" fmla="*/ 1398235 w 3600448"/>
              <a:gd name="connsiteY3951" fmla="*/ 1222925 h 2152650"/>
              <a:gd name="connsiteX3952" fmla="*/ 1383356 w 3600448"/>
              <a:gd name="connsiteY3952" fmla="*/ 1226619 h 2152650"/>
              <a:gd name="connsiteX3953" fmla="*/ 1387077 w 3600448"/>
              <a:gd name="connsiteY3953" fmla="*/ 1222925 h 2152650"/>
              <a:gd name="connsiteX3954" fmla="*/ 1364754 w 3600448"/>
              <a:gd name="connsiteY3954" fmla="*/ 1226619 h 2152650"/>
              <a:gd name="connsiteX3955" fmla="*/ 1364754 w 3600448"/>
              <a:gd name="connsiteY3955" fmla="*/ 1219232 h 2152650"/>
              <a:gd name="connsiteX3956" fmla="*/ 1357312 w 3600448"/>
              <a:gd name="connsiteY3956" fmla="*/ 1219232 h 2152650"/>
              <a:gd name="connsiteX3957" fmla="*/ 1390794 w 3600448"/>
              <a:gd name="connsiteY3957" fmla="*/ 1208152 h 2152650"/>
              <a:gd name="connsiteX3958" fmla="*/ 1398235 w 3600448"/>
              <a:gd name="connsiteY3958" fmla="*/ 1185992 h 2152650"/>
              <a:gd name="connsiteX3959" fmla="*/ 1409395 w 3600448"/>
              <a:gd name="connsiteY3959" fmla="*/ 1185992 h 2152650"/>
              <a:gd name="connsiteX3960" fmla="*/ 1416836 w 3600448"/>
              <a:gd name="connsiteY3960" fmla="*/ 1171218 h 2152650"/>
              <a:gd name="connsiteX3961" fmla="*/ 1383356 w 3600448"/>
              <a:gd name="connsiteY3961" fmla="*/ 1185992 h 2152650"/>
              <a:gd name="connsiteX3962" fmla="*/ 1413115 w 3600448"/>
              <a:gd name="connsiteY3962" fmla="*/ 1167525 h 2152650"/>
              <a:gd name="connsiteX3963" fmla="*/ 1427996 w 3600448"/>
              <a:gd name="connsiteY3963" fmla="*/ 1171218 h 2152650"/>
              <a:gd name="connsiteX3964" fmla="*/ 1427996 w 3600448"/>
              <a:gd name="connsiteY3964" fmla="*/ 1160138 h 2152650"/>
              <a:gd name="connsiteX3965" fmla="*/ 1461477 w 3600448"/>
              <a:gd name="connsiteY3965" fmla="*/ 1145365 h 2152650"/>
              <a:gd name="connsiteX3966" fmla="*/ 1442876 w 3600448"/>
              <a:gd name="connsiteY3966" fmla="*/ 1134285 h 2152650"/>
              <a:gd name="connsiteX3967" fmla="*/ 1494962 w 3600448"/>
              <a:gd name="connsiteY3967" fmla="*/ 1119511 h 2152650"/>
              <a:gd name="connsiteX3968" fmla="*/ 1491241 w 3600448"/>
              <a:gd name="connsiteY3968" fmla="*/ 1123204 h 2152650"/>
              <a:gd name="connsiteX3969" fmla="*/ 1524722 w 3600448"/>
              <a:gd name="connsiteY3969" fmla="*/ 1115818 h 2152650"/>
              <a:gd name="connsiteX3970" fmla="*/ 1535882 w 3600448"/>
              <a:gd name="connsiteY3970" fmla="*/ 1101044 h 2152650"/>
              <a:gd name="connsiteX3971" fmla="*/ 1547044 w 3600448"/>
              <a:gd name="connsiteY3971" fmla="*/ 1112124 h 2152650"/>
              <a:gd name="connsiteX3972" fmla="*/ 1576804 w 3600448"/>
              <a:gd name="connsiteY3972" fmla="*/ 1089964 h 2152650"/>
              <a:gd name="connsiteX3973" fmla="*/ 1591684 w 3600448"/>
              <a:gd name="connsiteY3973" fmla="*/ 1089964 h 2152650"/>
              <a:gd name="connsiteX3974" fmla="*/ 1584246 w 3600448"/>
              <a:gd name="connsiteY3974" fmla="*/ 1101044 h 2152650"/>
              <a:gd name="connsiteX3975" fmla="*/ 1591684 w 3600448"/>
              <a:gd name="connsiteY3975" fmla="*/ 1097351 h 2152650"/>
              <a:gd name="connsiteX3976" fmla="*/ 1569366 w 3600448"/>
              <a:gd name="connsiteY3976" fmla="*/ 1112124 h 2152650"/>
              <a:gd name="connsiteX3977" fmla="*/ 1573084 w 3600448"/>
              <a:gd name="connsiteY3977" fmla="*/ 1123204 h 2152650"/>
              <a:gd name="connsiteX3978" fmla="*/ 1565645 w 3600448"/>
              <a:gd name="connsiteY3978" fmla="*/ 1126898 h 2152650"/>
              <a:gd name="connsiteX3979" fmla="*/ 1576804 w 3600448"/>
              <a:gd name="connsiteY3979" fmla="*/ 1134285 h 2152650"/>
              <a:gd name="connsiteX3980" fmla="*/ 1584246 w 3600448"/>
              <a:gd name="connsiteY3980" fmla="*/ 1115818 h 2152650"/>
              <a:gd name="connsiteX3981" fmla="*/ 1576804 w 3600448"/>
              <a:gd name="connsiteY3981" fmla="*/ 1115818 h 2152650"/>
              <a:gd name="connsiteX3982" fmla="*/ 1591684 w 3600448"/>
              <a:gd name="connsiteY3982" fmla="*/ 1115818 h 2152650"/>
              <a:gd name="connsiteX3983" fmla="*/ 1595405 w 3600448"/>
              <a:gd name="connsiteY3983" fmla="*/ 1101044 h 2152650"/>
              <a:gd name="connsiteX3984" fmla="*/ 1621448 w 3600448"/>
              <a:gd name="connsiteY3984" fmla="*/ 1093658 h 2152650"/>
              <a:gd name="connsiteX3985" fmla="*/ 1636328 w 3600448"/>
              <a:gd name="connsiteY3985" fmla="*/ 1097351 h 2152650"/>
              <a:gd name="connsiteX3986" fmla="*/ 1640049 w 3600448"/>
              <a:gd name="connsiteY3986" fmla="*/ 1086271 h 2152650"/>
              <a:gd name="connsiteX3987" fmla="*/ 1680969 w 3600448"/>
              <a:gd name="connsiteY3987" fmla="*/ 1071497 h 2152650"/>
              <a:gd name="connsiteX3988" fmla="*/ 1688410 w 3600448"/>
              <a:gd name="connsiteY3988" fmla="*/ 1060417 h 2152650"/>
              <a:gd name="connsiteX3989" fmla="*/ 1707011 w 3600448"/>
              <a:gd name="connsiteY3989" fmla="*/ 1060417 h 2152650"/>
              <a:gd name="connsiteX3990" fmla="*/ 1721890 w 3600448"/>
              <a:gd name="connsiteY3990" fmla="*/ 1049337 h 2152650"/>
              <a:gd name="connsiteX3991" fmla="*/ 1242227 w 3600448"/>
              <a:gd name="connsiteY3991" fmla="*/ 1049337 h 2152650"/>
              <a:gd name="connsiteX3992" fmla="*/ 1246196 w 3600448"/>
              <a:gd name="connsiteY3992" fmla="*/ 1056322 h 2152650"/>
              <a:gd name="connsiteX3993" fmla="*/ 1230321 w 3600448"/>
              <a:gd name="connsiteY3993" fmla="*/ 1063308 h 2152650"/>
              <a:gd name="connsiteX3994" fmla="*/ 1234289 w 3600448"/>
              <a:gd name="connsiteY3994" fmla="*/ 1056322 h 2152650"/>
              <a:gd name="connsiteX3995" fmla="*/ 1238258 w 3600448"/>
              <a:gd name="connsiteY3995" fmla="*/ 1059815 h 2152650"/>
              <a:gd name="connsiteX3996" fmla="*/ 1242227 w 3600448"/>
              <a:gd name="connsiteY3996" fmla="*/ 1049337 h 2152650"/>
              <a:gd name="connsiteX3997" fmla="*/ 1096485 w 3600448"/>
              <a:gd name="connsiteY3997" fmla="*/ 1049337 h 2152650"/>
              <a:gd name="connsiteX3998" fmla="*/ 1093451 w 3600448"/>
              <a:gd name="connsiteY3998" fmla="*/ 1054141 h 2152650"/>
              <a:gd name="connsiteX3999" fmla="*/ 1092598 w 3600448"/>
              <a:gd name="connsiteY3999" fmla="*/ 1054174 h 2152650"/>
              <a:gd name="connsiteX4000" fmla="*/ 907112 w 3600448"/>
              <a:gd name="connsiteY4000" fmla="*/ 1049337 h 2152650"/>
              <a:gd name="connsiteX4001" fmla="*/ 903302 w 3600448"/>
              <a:gd name="connsiteY4001" fmla="*/ 1056745 h 2152650"/>
              <a:gd name="connsiteX4002" fmla="*/ 918542 w 3600448"/>
              <a:gd name="connsiteY4002" fmla="*/ 1053041 h 2152650"/>
              <a:gd name="connsiteX4003" fmla="*/ 895682 w 3600448"/>
              <a:gd name="connsiteY4003" fmla="*/ 1064154 h 2152650"/>
              <a:gd name="connsiteX4004" fmla="*/ 907112 w 3600448"/>
              <a:gd name="connsiteY4004" fmla="*/ 1049337 h 2152650"/>
              <a:gd name="connsiteX4005" fmla="*/ 795356 w 3600448"/>
              <a:gd name="connsiteY4005" fmla="*/ 1049337 h 2152650"/>
              <a:gd name="connsiteX4006" fmla="*/ 784243 w 3600448"/>
              <a:gd name="connsiteY4006" fmla="*/ 1060052 h 2152650"/>
              <a:gd name="connsiteX4007" fmla="*/ 795356 w 3600448"/>
              <a:gd name="connsiteY4007" fmla="*/ 1049337 h 2152650"/>
              <a:gd name="connsiteX4008" fmla="*/ 502198 w 3600448"/>
              <a:gd name="connsiteY4008" fmla="*/ 1049337 h 2152650"/>
              <a:gd name="connsiteX4009" fmla="*/ 509604 w 3600448"/>
              <a:gd name="connsiteY4009" fmla="*/ 1055687 h 2152650"/>
              <a:gd name="connsiteX4010" fmla="*/ 498491 w 3600448"/>
              <a:gd name="connsiteY4010" fmla="*/ 1052512 h 2152650"/>
              <a:gd name="connsiteX4011" fmla="*/ 502198 w 3600448"/>
              <a:gd name="connsiteY4011" fmla="*/ 1049337 h 2152650"/>
              <a:gd name="connsiteX4012" fmla="*/ 434462 w 3600448"/>
              <a:gd name="connsiteY4012" fmla="*/ 1049337 h 2152650"/>
              <a:gd name="connsiteX4013" fmla="*/ 438166 w 3600448"/>
              <a:gd name="connsiteY4013" fmla="*/ 1053041 h 2152650"/>
              <a:gd name="connsiteX4014" fmla="*/ 427053 w 3600448"/>
              <a:gd name="connsiteY4014" fmla="*/ 1056745 h 2152650"/>
              <a:gd name="connsiteX4015" fmla="*/ 434462 w 3600448"/>
              <a:gd name="connsiteY4015" fmla="*/ 1049337 h 2152650"/>
              <a:gd name="connsiteX4016" fmla="*/ 2559775 w 3600448"/>
              <a:gd name="connsiteY4016" fmla="*/ 1047704 h 2152650"/>
              <a:gd name="connsiteX4017" fmla="*/ 2561561 w 3600448"/>
              <a:gd name="connsiteY4017" fmla="*/ 1047930 h 2152650"/>
              <a:gd name="connsiteX4018" fmla="*/ 2558951 w 3600448"/>
              <a:gd name="connsiteY4018" fmla="*/ 1049283 h 2152650"/>
              <a:gd name="connsiteX4019" fmla="*/ 687803 w 3600448"/>
              <a:gd name="connsiteY4019" fmla="*/ 1045104 h 2152650"/>
              <a:gd name="connsiteX4020" fmla="*/ 691375 w 3600448"/>
              <a:gd name="connsiteY4020" fmla="*/ 1052512 h 2152650"/>
              <a:gd name="connsiteX4021" fmla="*/ 684231 w 3600448"/>
              <a:gd name="connsiteY4021" fmla="*/ 1048808 h 2152650"/>
              <a:gd name="connsiteX4022" fmla="*/ 687803 w 3600448"/>
              <a:gd name="connsiteY4022" fmla="*/ 1045104 h 2152650"/>
              <a:gd name="connsiteX4023" fmla="*/ 1608897 w 3600448"/>
              <a:gd name="connsiteY4023" fmla="*/ 1044962 h 2152650"/>
              <a:gd name="connsiteX4024" fmla="*/ 1617896 w 3600448"/>
              <a:gd name="connsiteY4024" fmla="*/ 1045743 h 2152650"/>
              <a:gd name="connsiteX4025" fmla="*/ 1606731 w 3600448"/>
              <a:gd name="connsiteY4025" fmla="*/ 1045743 h 2152650"/>
              <a:gd name="connsiteX4026" fmla="*/ 1871332 w 3600448"/>
              <a:gd name="connsiteY4026" fmla="*/ 1044575 h 2152650"/>
              <a:gd name="connsiteX4027" fmla="*/ 1863887 w 3600448"/>
              <a:gd name="connsiteY4027" fmla="*/ 1055757 h 2152650"/>
              <a:gd name="connsiteX4028" fmla="*/ 1886221 w 3600448"/>
              <a:gd name="connsiteY4028" fmla="*/ 1059484 h 2152650"/>
              <a:gd name="connsiteX4029" fmla="*/ 1886221 w 3600448"/>
              <a:gd name="connsiteY4029" fmla="*/ 1055757 h 2152650"/>
              <a:gd name="connsiteX4030" fmla="*/ 1901111 w 3600448"/>
              <a:gd name="connsiteY4030" fmla="*/ 1055757 h 2152650"/>
              <a:gd name="connsiteX4031" fmla="*/ 1893666 w 3600448"/>
              <a:gd name="connsiteY4031" fmla="*/ 1063211 h 2152650"/>
              <a:gd name="connsiteX4032" fmla="*/ 1908556 w 3600448"/>
              <a:gd name="connsiteY4032" fmla="*/ 1055757 h 2152650"/>
              <a:gd name="connsiteX4033" fmla="*/ 1904833 w 3600448"/>
              <a:gd name="connsiteY4033" fmla="*/ 1081847 h 2152650"/>
              <a:gd name="connsiteX4034" fmla="*/ 1901111 w 3600448"/>
              <a:gd name="connsiteY4034" fmla="*/ 1074393 h 2152650"/>
              <a:gd name="connsiteX4035" fmla="*/ 1886221 w 3600448"/>
              <a:gd name="connsiteY4035" fmla="*/ 1074393 h 2152650"/>
              <a:gd name="connsiteX4036" fmla="*/ 1884825 w 3600448"/>
              <a:gd name="connsiteY4036" fmla="*/ 1074859 h 2152650"/>
              <a:gd name="connsiteX4037" fmla="*/ 1881555 w 3600448"/>
              <a:gd name="connsiteY4037" fmla="*/ 1075950 h 2152650"/>
              <a:gd name="connsiteX4038" fmla="*/ 1882034 w 3600448"/>
              <a:gd name="connsiteY4038" fmla="*/ 1072063 h 2152650"/>
              <a:gd name="connsiteX4039" fmla="*/ 1886221 w 3600448"/>
              <a:gd name="connsiteY4039" fmla="*/ 1063211 h 2152650"/>
              <a:gd name="connsiteX4040" fmla="*/ 1860164 w 3600448"/>
              <a:gd name="connsiteY4040" fmla="*/ 1059484 h 2152650"/>
              <a:gd name="connsiteX4041" fmla="*/ 1841552 w 3600448"/>
              <a:gd name="connsiteY4041" fmla="*/ 1066938 h 2152650"/>
              <a:gd name="connsiteX4042" fmla="*/ 1848997 w 3600448"/>
              <a:gd name="connsiteY4042" fmla="*/ 1059484 h 2152650"/>
              <a:gd name="connsiteX4043" fmla="*/ 1830385 w 3600448"/>
              <a:gd name="connsiteY4043" fmla="*/ 1063211 h 2152650"/>
              <a:gd name="connsiteX4044" fmla="*/ 1871332 w 3600448"/>
              <a:gd name="connsiteY4044" fmla="*/ 1044575 h 2152650"/>
              <a:gd name="connsiteX4045" fmla="*/ 1632902 w 3600448"/>
              <a:gd name="connsiteY4045" fmla="*/ 1044575 h 2152650"/>
              <a:gd name="connsiteX4046" fmla="*/ 1621472 w 3600448"/>
              <a:gd name="connsiteY4046" fmla="*/ 1052513 h 2152650"/>
              <a:gd name="connsiteX4047" fmla="*/ 1617662 w 3600448"/>
              <a:gd name="connsiteY4047" fmla="*/ 1048544 h 2152650"/>
              <a:gd name="connsiteX4048" fmla="*/ 1632902 w 3600448"/>
              <a:gd name="connsiteY4048" fmla="*/ 1044575 h 2152650"/>
              <a:gd name="connsiteX4049" fmla="*/ 312118 w 3600448"/>
              <a:gd name="connsiteY4049" fmla="*/ 1044575 h 2152650"/>
              <a:gd name="connsiteX4050" fmla="*/ 326724 w 3600448"/>
              <a:gd name="connsiteY4050" fmla="*/ 1055687 h 2152650"/>
              <a:gd name="connsiteX4051" fmla="*/ 334026 w 3600448"/>
              <a:gd name="connsiteY4051" fmla="*/ 1051983 h 2152650"/>
              <a:gd name="connsiteX4052" fmla="*/ 337677 w 3600448"/>
              <a:gd name="connsiteY4052" fmla="*/ 1070504 h 2152650"/>
              <a:gd name="connsiteX4053" fmla="*/ 326724 w 3600448"/>
              <a:gd name="connsiteY4053" fmla="*/ 1074208 h 2152650"/>
              <a:gd name="connsiteX4054" fmla="*/ 330376 w 3600448"/>
              <a:gd name="connsiteY4054" fmla="*/ 1059392 h 2152650"/>
              <a:gd name="connsiteX4055" fmla="*/ 304816 w 3600448"/>
              <a:gd name="connsiteY4055" fmla="*/ 1055687 h 2152650"/>
              <a:gd name="connsiteX4056" fmla="*/ 308466 w 3600448"/>
              <a:gd name="connsiteY4056" fmla="*/ 1055687 h 2152650"/>
              <a:gd name="connsiteX4057" fmla="*/ 312118 w 3600448"/>
              <a:gd name="connsiteY4057" fmla="*/ 1044575 h 2152650"/>
              <a:gd name="connsiteX4058" fmla="*/ 2581300 w 3600448"/>
              <a:gd name="connsiteY4058" fmla="*/ 1041838 h 2152650"/>
              <a:gd name="connsiteX4059" fmla="*/ 2568554 w 3600448"/>
              <a:gd name="connsiteY4059" fmla="*/ 1048818 h 2152650"/>
              <a:gd name="connsiteX4060" fmla="*/ 2561561 w 3600448"/>
              <a:gd name="connsiteY4060" fmla="*/ 1047930 h 2152650"/>
              <a:gd name="connsiteX4061" fmla="*/ 2571522 w 3600448"/>
              <a:gd name="connsiteY4061" fmla="*/ 1042769 h 2152650"/>
              <a:gd name="connsiteX4062" fmla="*/ 2581300 w 3600448"/>
              <a:gd name="connsiteY4062" fmla="*/ 1041838 h 2152650"/>
              <a:gd name="connsiteX4063" fmla="*/ 299221 w 3600448"/>
              <a:gd name="connsiteY4063" fmla="*/ 1040025 h 2152650"/>
              <a:gd name="connsiteX4064" fmla="*/ 299539 w 3600448"/>
              <a:gd name="connsiteY4064" fmla="*/ 1040642 h 2152650"/>
              <a:gd name="connsiteX4065" fmla="*/ 300009 w 3600448"/>
              <a:gd name="connsiteY4065" fmla="*/ 1041544 h 2152650"/>
              <a:gd name="connsiteX4066" fmla="*/ 298155 w 3600448"/>
              <a:gd name="connsiteY4066" fmla="*/ 1041424 h 2152650"/>
              <a:gd name="connsiteX4067" fmla="*/ 705016 w 3600448"/>
              <a:gd name="connsiteY4067" fmla="*/ 1038890 h 2152650"/>
              <a:gd name="connsiteX4068" fmla="*/ 705910 w 3600448"/>
              <a:gd name="connsiteY4068" fmla="*/ 1041400 h 2152650"/>
              <a:gd name="connsiteX4069" fmla="*/ 703083 w 3600448"/>
              <a:gd name="connsiteY4069" fmla="*/ 1049337 h 2152650"/>
              <a:gd name="connsiteX4070" fmla="*/ 700255 w 3600448"/>
              <a:gd name="connsiteY4070" fmla="*/ 1042888 h 2152650"/>
              <a:gd name="connsiteX4071" fmla="*/ 1639887 w 3600448"/>
              <a:gd name="connsiteY4071" fmla="*/ 1038225 h 2152650"/>
              <a:gd name="connsiteX4072" fmla="*/ 1650999 w 3600448"/>
              <a:gd name="connsiteY4072" fmla="*/ 1041400 h 2152650"/>
              <a:gd name="connsiteX4073" fmla="*/ 1647296 w 3600448"/>
              <a:gd name="connsiteY4073" fmla="*/ 1044575 h 2152650"/>
              <a:gd name="connsiteX4074" fmla="*/ 1639887 w 3600448"/>
              <a:gd name="connsiteY4074" fmla="*/ 1038225 h 2152650"/>
              <a:gd name="connsiteX4075" fmla="*/ 1145697 w 3600448"/>
              <a:gd name="connsiteY4075" fmla="*/ 1036393 h 2152650"/>
              <a:gd name="connsiteX4076" fmla="*/ 1144598 w 3600448"/>
              <a:gd name="connsiteY4076" fmla="*/ 1038225 h 2152650"/>
              <a:gd name="connsiteX4077" fmla="*/ 1141423 w 3600448"/>
              <a:gd name="connsiteY4077" fmla="*/ 1038225 h 2152650"/>
              <a:gd name="connsiteX4078" fmla="*/ 576195 w 3600448"/>
              <a:gd name="connsiteY4078" fmla="*/ 1033835 h 2152650"/>
              <a:gd name="connsiteX4079" fmla="*/ 583641 w 3600448"/>
              <a:gd name="connsiteY4079" fmla="*/ 1038225 h 2152650"/>
              <a:gd name="connsiteX4080" fmla="*/ 576137 w 3600448"/>
              <a:gd name="connsiteY4080" fmla="*/ 1034177 h 2152650"/>
              <a:gd name="connsiteX4081" fmla="*/ 1747838 w 3600448"/>
              <a:gd name="connsiteY4081" fmla="*/ 1033462 h 2152650"/>
              <a:gd name="connsiteX4082" fmla="*/ 1722439 w 3600448"/>
              <a:gd name="connsiteY4082" fmla="*/ 1040870 h 2152650"/>
              <a:gd name="connsiteX4083" fmla="*/ 1747838 w 3600448"/>
              <a:gd name="connsiteY4083" fmla="*/ 1033462 h 2152650"/>
              <a:gd name="connsiteX4084" fmla="*/ 703083 w 3600448"/>
              <a:gd name="connsiteY4084" fmla="*/ 1033462 h 2152650"/>
              <a:gd name="connsiteX4085" fmla="*/ 705203 w 3600448"/>
              <a:gd name="connsiteY4085" fmla="*/ 1038733 h 2152650"/>
              <a:gd name="connsiteX4086" fmla="*/ 705016 w 3600448"/>
              <a:gd name="connsiteY4086" fmla="*/ 1038890 h 2152650"/>
              <a:gd name="connsiteX4087" fmla="*/ 2569568 w 3600448"/>
              <a:gd name="connsiteY4087" fmla="*/ 1031460 h 2152650"/>
              <a:gd name="connsiteX4088" fmla="*/ 2564538 w 3600448"/>
              <a:gd name="connsiteY4088" fmla="*/ 1038581 h 2152650"/>
              <a:gd name="connsiteX4089" fmla="*/ 2559775 w 3600448"/>
              <a:gd name="connsiteY4089" fmla="*/ 1047704 h 2152650"/>
              <a:gd name="connsiteX4090" fmla="*/ 2557554 w 3600448"/>
              <a:gd name="connsiteY4090" fmla="*/ 1047422 h 2152650"/>
              <a:gd name="connsiteX4091" fmla="*/ 2536602 w 3600448"/>
              <a:gd name="connsiteY4091" fmla="*/ 1053005 h 2152650"/>
              <a:gd name="connsiteX4092" fmla="*/ 2544052 w 3600448"/>
              <a:gd name="connsiteY4092" fmla="*/ 1067895 h 2152650"/>
              <a:gd name="connsiteX4093" fmla="*/ 2536602 w 3600448"/>
              <a:gd name="connsiteY4093" fmla="*/ 1056728 h 2152650"/>
              <a:gd name="connsiteX4094" fmla="*/ 2522370 w 3600448"/>
              <a:gd name="connsiteY4094" fmla="*/ 1052849 h 2152650"/>
              <a:gd name="connsiteX4095" fmla="*/ 2529618 w 3600448"/>
              <a:gd name="connsiteY4095" fmla="*/ 1051144 h 2152650"/>
              <a:gd name="connsiteX4096" fmla="*/ 2540327 w 3600448"/>
              <a:gd name="connsiteY4096" fmla="*/ 1049283 h 2152650"/>
              <a:gd name="connsiteX4097" fmla="*/ 2547777 w 3600448"/>
              <a:gd name="connsiteY4097" fmla="*/ 1038116 h 2152650"/>
              <a:gd name="connsiteX4098" fmla="*/ 2565935 w 3600448"/>
              <a:gd name="connsiteY4098" fmla="*/ 1032997 h 2152650"/>
              <a:gd name="connsiteX4099" fmla="*/ 1772020 w 3600448"/>
              <a:gd name="connsiteY4099" fmla="*/ 1031076 h 2152650"/>
              <a:gd name="connsiteX4100" fmla="*/ 1772045 w 3600448"/>
              <a:gd name="connsiteY4100" fmla="*/ 1031081 h 2152650"/>
              <a:gd name="connsiteX4101" fmla="*/ 1785938 w 3600448"/>
              <a:gd name="connsiteY4101" fmla="*/ 1034415 h 2152650"/>
              <a:gd name="connsiteX4102" fmla="*/ 1770060 w 3600448"/>
              <a:gd name="connsiteY4102" fmla="*/ 1038225 h 2152650"/>
              <a:gd name="connsiteX4103" fmla="*/ 311166 w 3600448"/>
              <a:gd name="connsiteY4103" fmla="*/ 1030720 h 2152650"/>
              <a:gd name="connsiteX4104" fmla="*/ 300470 w 3600448"/>
              <a:gd name="connsiteY4104" fmla="*/ 1038387 h 2152650"/>
              <a:gd name="connsiteX4105" fmla="*/ 299221 w 3600448"/>
              <a:gd name="connsiteY4105" fmla="*/ 1040025 h 2152650"/>
              <a:gd name="connsiteX4106" fmla="*/ 296283 w 3600448"/>
              <a:gd name="connsiteY4106" fmla="*/ 1034328 h 2152650"/>
              <a:gd name="connsiteX4107" fmla="*/ 311166 w 3600448"/>
              <a:gd name="connsiteY4107" fmla="*/ 1030720 h 2152650"/>
              <a:gd name="connsiteX4108" fmla="*/ 270224 w 3600448"/>
              <a:gd name="connsiteY4108" fmla="*/ 1030720 h 2152650"/>
              <a:gd name="connsiteX4109" fmla="*/ 289584 w 3600448"/>
              <a:gd name="connsiteY4109" fmla="*/ 1040867 h 2152650"/>
              <a:gd name="connsiteX4110" fmla="*/ 298155 w 3600448"/>
              <a:gd name="connsiteY4110" fmla="*/ 1041424 h 2152650"/>
              <a:gd name="connsiteX4111" fmla="*/ 292551 w 3600448"/>
              <a:gd name="connsiteY4111" fmla="*/ 1048760 h 2152650"/>
              <a:gd name="connsiteX4112" fmla="*/ 270224 w 3600448"/>
              <a:gd name="connsiteY4112" fmla="*/ 1048760 h 2152650"/>
              <a:gd name="connsiteX4113" fmla="*/ 273947 w 3600448"/>
              <a:gd name="connsiteY4113" fmla="*/ 1052367 h 2152650"/>
              <a:gd name="connsiteX4114" fmla="*/ 229299 w 3600448"/>
              <a:gd name="connsiteY4114" fmla="*/ 1048760 h 2152650"/>
              <a:gd name="connsiteX4115" fmla="*/ 218136 w 3600448"/>
              <a:gd name="connsiteY4115" fmla="*/ 1055975 h 2152650"/>
              <a:gd name="connsiteX4116" fmla="*/ 210693 w 3600448"/>
              <a:gd name="connsiteY4116" fmla="*/ 1052367 h 2152650"/>
              <a:gd name="connsiteX4117" fmla="*/ 213861 w 3600448"/>
              <a:gd name="connsiteY4117" fmla="*/ 1057682 h 2152650"/>
              <a:gd name="connsiteX4118" fmla="*/ 210693 w 3600448"/>
              <a:gd name="connsiteY4118" fmla="*/ 1055975 h 2152650"/>
              <a:gd name="connsiteX4119" fmla="*/ 192091 w 3600448"/>
              <a:gd name="connsiteY4119" fmla="*/ 1045152 h 2152650"/>
              <a:gd name="connsiteX4120" fmla="*/ 203255 w 3600448"/>
              <a:gd name="connsiteY4120" fmla="*/ 1037936 h 2152650"/>
              <a:gd name="connsiteX4121" fmla="*/ 229299 w 3600448"/>
              <a:gd name="connsiteY4121" fmla="*/ 1041544 h 2152650"/>
              <a:gd name="connsiteX4122" fmla="*/ 240459 w 3600448"/>
              <a:gd name="connsiteY4122" fmla="*/ 1048760 h 2152650"/>
              <a:gd name="connsiteX4123" fmla="*/ 236739 w 3600448"/>
              <a:gd name="connsiteY4123" fmla="*/ 1037936 h 2152650"/>
              <a:gd name="connsiteX4124" fmla="*/ 244180 w 3600448"/>
              <a:gd name="connsiteY4124" fmla="*/ 1041544 h 2152650"/>
              <a:gd name="connsiteX4125" fmla="*/ 240459 w 3600448"/>
              <a:gd name="connsiteY4125" fmla="*/ 1034328 h 2152650"/>
              <a:gd name="connsiteX4126" fmla="*/ 259064 w 3600448"/>
              <a:gd name="connsiteY4126" fmla="*/ 1041544 h 2152650"/>
              <a:gd name="connsiteX4127" fmla="*/ 270224 w 3600448"/>
              <a:gd name="connsiteY4127" fmla="*/ 1030720 h 2152650"/>
              <a:gd name="connsiteX4128" fmla="*/ 3034024 w 3600448"/>
              <a:gd name="connsiteY4128" fmla="*/ 1030604 h 2152650"/>
              <a:gd name="connsiteX4129" fmla="*/ 3053819 w 3600448"/>
              <a:gd name="connsiteY4129" fmla="*/ 1038026 h 2152650"/>
              <a:gd name="connsiteX4130" fmla="*/ 3035298 w 3600448"/>
              <a:gd name="connsiteY4130" fmla="*/ 1049337 h 2152650"/>
              <a:gd name="connsiteX4131" fmla="*/ 3024185 w 3600448"/>
              <a:gd name="connsiteY4131" fmla="*/ 1038026 h 2152650"/>
              <a:gd name="connsiteX4132" fmla="*/ 3034024 w 3600448"/>
              <a:gd name="connsiteY4132" fmla="*/ 1030604 h 2152650"/>
              <a:gd name="connsiteX4133" fmla="*/ 1149361 w 3600448"/>
              <a:gd name="connsiteY4133" fmla="*/ 1030287 h 2152650"/>
              <a:gd name="connsiteX4134" fmla="*/ 1152536 w 3600448"/>
              <a:gd name="connsiteY4134" fmla="*/ 1033462 h 2152650"/>
              <a:gd name="connsiteX4135" fmla="*/ 1145697 w 3600448"/>
              <a:gd name="connsiteY4135" fmla="*/ 1036393 h 2152650"/>
              <a:gd name="connsiteX4136" fmla="*/ 657244 w 3600448"/>
              <a:gd name="connsiteY4136" fmla="*/ 1030287 h 2152650"/>
              <a:gd name="connsiteX4137" fmla="*/ 686877 w 3600448"/>
              <a:gd name="connsiteY4137" fmla="*/ 1030287 h 2152650"/>
              <a:gd name="connsiteX4138" fmla="*/ 690581 w 3600448"/>
              <a:gd name="connsiteY4138" fmla="*/ 1037907 h 2152650"/>
              <a:gd name="connsiteX4139" fmla="*/ 683172 w 3600448"/>
              <a:gd name="connsiteY4139" fmla="*/ 1037907 h 2152650"/>
              <a:gd name="connsiteX4140" fmla="*/ 675764 w 3600448"/>
              <a:gd name="connsiteY4140" fmla="*/ 1045527 h 2152650"/>
              <a:gd name="connsiteX4141" fmla="*/ 664652 w 3600448"/>
              <a:gd name="connsiteY4141" fmla="*/ 1041717 h 2152650"/>
              <a:gd name="connsiteX4142" fmla="*/ 672060 w 3600448"/>
              <a:gd name="connsiteY4142" fmla="*/ 1049337 h 2152650"/>
              <a:gd name="connsiteX4143" fmla="*/ 657244 w 3600448"/>
              <a:gd name="connsiteY4143" fmla="*/ 1037907 h 2152650"/>
              <a:gd name="connsiteX4144" fmla="*/ 653540 w 3600448"/>
              <a:gd name="connsiteY4144" fmla="*/ 1045527 h 2152650"/>
              <a:gd name="connsiteX4145" fmla="*/ 649835 w 3600448"/>
              <a:gd name="connsiteY4145" fmla="*/ 1037907 h 2152650"/>
              <a:gd name="connsiteX4146" fmla="*/ 653540 w 3600448"/>
              <a:gd name="connsiteY4146" fmla="*/ 1041717 h 2152650"/>
              <a:gd name="connsiteX4147" fmla="*/ 657244 w 3600448"/>
              <a:gd name="connsiteY4147" fmla="*/ 1030287 h 2152650"/>
              <a:gd name="connsiteX4148" fmla="*/ 2572395 w 3600448"/>
              <a:gd name="connsiteY4148" fmla="*/ 1030264 h 2152650"/>
              <a:gd name="connsiteX4149" fmla="*/ 2569568 w 3600448"/>
              <a:gd name="connsiteY4149" fmla="*/ 1031460 h 2152650"/>
              <a:gd name="connsiteX4150" fmla="*/ 2570125 w 3600448"/>
              <a:gd name="connsiteY4150" fmla="*/ 1030671 h 2152650"/>
              <a:gd name="connsiteX4151" fmla="*/ 2572395 w 3600448"/>
              <a:gd name="connsiteY4151" fmla="*/ 1030264 h 2152650"/>
              <a:gd name="connsiteX4152" fmla="*/ 1540676 w 3600448"/>
              <a:gd name="connsiteY4152" fmla="*/ 1029039 h 2152650"/>
              <a:gd name="connsiteX4153" fmla="*/ 1543467 w 3600448"/>
              <a:gd name="connsiteY4153" fmla="*/ 1034607 h 2152650"/>
              <a:gd name="connsiteX4154" fmla="*/ 1532303 w 3600448"/>
              <a:gd name="connsiteY4154" fmla="*/ 1034607 h 2152650"/>
              <a:gd name="connsiteX4155" fmla="*/ 1533697 w 3600448"/>
              <a:gd name="connsiteY4155" fmla="*/ 1033679 h 2152650"/>
              <a:gd name="connsiteX4156" fmla="*/ 1773405 w 3600448"/>
              <a:gd name="connsiteY4156" fmla="*/ 1028199 h 2152650"/>
              <a:gd name="connsiteX4157" fmla="*/ 1772543 w 3600448"/>
              <a:gd name="connsiteY4157" fmla="*/ 1029176 h 2152650"/>
              <a:gd name="connsiteX4158" fmla="*/ 1772020 w 3600448"/>
              <a:gd name="connsiteY4158" fmla="*/ 1031076 h 2152650"/>
              <a:gd name="connsiteX4159" fmla="*/ 1770060 w 3600448"/>
              <a:gd name="connsiteY4159" fmla="*/ 1030605 h 2152650"/>
              <a:gd name="connsiteX4160" fmla="*/ 1543467 w 3600448"/>
              <a:gd name="connsiteY4160" fmla="*/ 1027183 h 2152650"/>
              <a:gd name="connsiteX4161" fmla="*/ 1540676 w 3600448"/>
              <a:gd name="connsiteY4161" fmla="*/ 1029039 h 2152650"/>
              <a:gd name="connsiteX4162" fmla="*/ 1539851 w 3600448"/>
              <a:gd name="connsiteY4162" fmla="*/ 1027395 h 2152650"/>
              <a:gd name="connsiteX4163" fmla="*/ 1644651 w 3600448"/>
              <a:gd name="connsiteY4163" fmla="*/ 1027112 h 2152650"/>
              <a:gd name="connsiteX4164" fmla="*/ 1655364 w 3600448"/>
              <a:gd name="connsiteY4164" fmla="*/ 1030287 h 2152650"/>
              <a:gd name="connsiteX4165" fmla="*/ 1644651 w 3600448"/>
              <a:gd name="connsiteY4165" fmla="*/ 1027112 h 2152650"/>
              <a:gd name="connsiteX4166" fmla="*/ 583425 w 3600448"/>
              <a:gd name="connsiteY4166" fmla="*/ 1027112 h 2152650"/>
              <a:gd name="connsiteX4167" fmla="*/ 595331 w 3600448"/>
              <a:gd name="connsiteY4167" fmla="*/ 1030287 h 2152650"/>
              <a:gd name="connsiteX4168" fmla="*/ 595331 w 3600448"/>
              <a:gd name="connsiteY4168" fmla="*/ 1033462 h 2152650"/>
              <a:gd name="connsiteX4169" fmla="*/ 583425 w 3600448"/>
              <a:gd name="connsiteY4169" fmla="*/ 1027112 h 2152650"/>
              <a:gd name="connsiteX4170" fmla="*/ 1142651 w 3600448"/>
              <a:gd name="connsiteY4170" fmla="*/ 1022642 h 2152650"/>
              <a:gd name="connsiteX4171" fmla="*/ 1155711 w 3600448"/>
              <a:gd name="connsiteY4171" fmla="*/ 1023144 h 2152650"/>
              <a:gd name="connsiteX4172" fmla="*/ 1141423 w 3600448"/>
              <a:gd name="connsiteY4172" fmla="*/ 1026716 h 2152650"/>
              <a:gd name="connsiteX4173" fmla="*/ 1142651 w 3600448"/>
              <a:gd name="connsiteY4173" fmla="*/ 1022642 h 2152650"/>
              <a:gd name="connsiteX4174" fmla="*/ 2279648 w 3600448"/>
              <a:gd name="connsiteY4174" fmla="*/ 1022350 h 2152650"/>
              <a:gd name="connsiteX4175" fmla="*/ 2273298 w 3600448"/>
              <a:gd name="connsiteY4175" fmla="*/ 1027112 h 2152650"/>
              <a:gd name="connsiteX4176" fmla="*/ 2262185 w 3600448"/>
              <a:gd name="connsiteY4176" fmla="*/ 1027112 h 2152650"/>
              <a:gd name="connsiteX4177" fmla="*/ 1669997 w 3600448"/>
              <a:gd name="connsiteY4177" fmla="*/ 1019759 h 2152650"/>
              <a:gd name="connsiteX4178" fmla="*/ 1665810 w 3600448"/>
              <a:gd name="connsiteY4178" fmla="*/ 1021151 h 2152650"/>
              <a:gd name="connsiteX4179" fmla="*/ 1661111 w 3600448"/>
              <a:gd name="connsiteY4179" fmla="*/ 1020213 h 2152650"/>
              <a:gd name="connsiteX4180" fmla="*/ 989026 w 3600448"/>
              <a:gd name="connsiteY4180" fmla="*/ 1019571 h 2152650"/>
              <a:gd name="connsiteX4181" fmla="*/ 995923 w 3600448"/>
              <a:gd name="connsiteY4181" fmla="*/ 1020240 h 2152650"/>
              <a:gd name="connsiteX4182" fmla="*/ 992731 w 3600448"/>
              <a:gd name="connsiteY4182" fmla="*/ 1023342 h 2152650"/>
              <a:gd name="connsiteX4183" fmla="*/ 989026 w 3600448"/>
              <a:gd name="connsiteY4183" fmla="*/ 1019571 h 2152650"/>
              <a:gd name="connsiteX4184" fmla="*/ 527701 w 3600448"/>
              <a:gd name="connsiteY4184" fmla="*/ 1019492 h 2152650"/>
              <a:gd name="connsiteX4185" fmla="*/ 523891 w 3600448"/>
              <a:gd name="connsiteY4185" fmla="*/ 1026477 h 2152650"/>
              <a:gd name="connsiteX4186" fmla="*/ 542940 w 3600448"/>
              <a:gd name="connsiteY4186" fmla="*/ 1029970 h 2152650"/>
              <a:gd name="connsiteX4187" fmla="*/ 512460 w 3600448"/>
              <a:gd name="connsiteY4187" fmla="*/ 1033462 h 2152650"/>
              <a:gd name="connsiteX4188" fmla="*/ 504841 w 3600448"/>
              <a:gd name="connsiteY4188" fmla="*/ 1022985 h 2152650"/>
              <a:gd name="connsiteX4189" fmla="*/ 527701 w 3600448"/>
              <a:gd name="connsiteY4189" fmla="*/ 1019492 h 2152650"/>
              <a:gd name="connsiteX4190" fmla="*/ 1785938 w 3600448"/>
              <a:gd name="connsiteY4190" fmla="*/ 1019175 h 2152650"/>
              <a:gd name="connsiteX4191" fmla="*/ 1777998 w 3600448"/>
              <a:gd name="connsiteY4191" fmla="*/ 1024890 h 2152650"/>
              <a:gd name="connsiteX4192" fmla="*/ 1773405 w 3600448"/>
              <a:gd name="connsiteY4192" fmla="*/ 1028199 h 2152650"/>
              <a:gd name="connsiteX4193" fmla="*/ 1777998 w 3600448"/>
              <a:gd name="connsiteY4193" fmla="*/ 1022985 h 2152650"/>
              <a:gd name="connsiteX4194" fmla="*/ 1770060 w 3600448"/>
              <a:gd name="connsiteY4194" fmla="*/ 1022985 h 2152650"/>
              <a:gd name="connsiteX4195" fmla="*/ 1785938 w 3600448"/>
              <a:gd name="connsiteY4195" fmla="*/ 1019175 h 2152650"/>
              <a:gd name="connsiteX4196" fmla="*/ 564880 w 3600448"/>
              <a:gd name="connsiteY4196" fmla="*/ 1019175 h 2152650"/>
              <a:gd name="connsiteX4197" fmla="*/ 568632 w 3600448"/>
              <a:gd name="connsiteY4197" fmla="*/ 1026795 h 2152650"/>
              <a:gd name="connsiteX4198" fmla="*/ 576137 w 3600448"/>
              <a:gd name="connsiteY4198" fmla="*/ 1019175 h 2152650"/>
              <a:gd name="connsiteX4199" fmla="*/ 577075 w 3600448"/>
              <a:gd name="connsiteY4199" fmla="*/ 1028700 h 2152650"/>
              <a:gd name="connsiteX4200" fmla="*/ 576195 w 3600448"/>
              <a:gd name="connsiteY4200" fmla="*/ 1033835 h 2152650"/>
              <a:gd name="connsiteX4201" fmla="*/ 569101 w 3600448"/>
              <a:gd name="connsiteY4201" fmla="*/ 1029653 h 2152650"/>
              <a:gd name="connsiteX4202" fmla="*/ 557376 w 3600448"/>
              <a:gd name="connsiteY4202" fmla="*/ 1026795 h 2152650"/>
              <a:gd name="connsiteX4203" fmla="*/ 546115 w 3600448"/>
              <a:gd name="connsiteY4203" fmla="*/ 1026795 h 2152650"/>
              <a:gd name="connsiteX4204" fmla="*/ 564880 w 3600448"/>
              <a:gd name="connsiteY4204" fmla="*/ 1019175 h 2152650"/>
              <a:gd name="connsiteX4205" fmla="*/ 750588 w 3600448"/>
              <a:gd name="connsiteY4205" fmla="*/ 1015206 h 2152650"/>
              <a:gd name="connsiteX4206" fmla="*/ 762018 w 3600448"/>
              <a:gd name="connsiteY4206" fmla="*/ 1019174 h 2152650"/>
              <a:gd name="connsiteX4207" fmla="*/ 742968 w 3600448"/>
              <a:gd name="connsiteY4207" fmla="*/ 1023143 h 2152650"/>
              <a:gd name="connsiteX4208" fmla="*/ 750588 w 3600448"/>
              <a:gd name="connsiteY4208" fmla="*/ 1015206 h 2152650"/>
              <a:gd name="connsiteX4209" fmla="*/ 955811 w 3600448"/>
              <a:gd name="connsiteY4209" fmla="*/ 1015007 h 2152650"/>
              <a:gd name="connsiteX4210" fmla="*/ 963383 w 3600448"/>
              <a:gd name="connsiteY4210" fmla="*/ 1018777 h 2152650"/>
              <a:gd name="connsiteX4211" fmla="*/ 959597 w 3600448"/>
              <a:gd name="connsiteY4211" fmla="*/ 1015007 h 2152650"/>
              <a:gd name="connsiteX4212" fmla="*/ 970954 w 3600448"/>
              <a:gd name="connsiteY4212" fmla="*/ 1030088 h 2152650"/>
              <a:gd name="connsiteX4213" fmla="*/ 948240 w 3600448"/>
              <a:gd name="connsiteY4213" fmla="*/ 1041399 h 2152650"/>
              <a:gd name="connsiteX4214" fmla="*/ 929312 w 3600448"/>
              <a:gd name="connsiteY4214" fmla="*/ 1037629 h 2152650"/>
              <a:gd name="connsiteX4215" fmla="*/ 936884 w 3600448"/>
              <a:gd name="connsiteY4215" fmla="*/ 1041399 h 2152650"/>
              <a:gd name="connsiteX4216" fmla="*/ 925527 w 3600448"/>
              <a:gd name="connsiteY4216" fmla="*/ 1037629 h 2152650"/>
              <a:gd name="connsiteX4217" fmla="*/ 955811 w 3600448"/>
              <a:gd name="connsiteY4217" fmla="*/ 1015007 h 2152650"/>
              <a:gd name="connsiteX4218" fmla="*/ 773131 w 3600448"/>
              <a:gd name="connsiteY4218" fmla="*/ 1011237 h 2152650"/>
              <a:gd name="connsiteX4219" fmla="*/ 773131 w 3600448"/>
              <a:gd name="connsiteY4219" fmla="*/ 1027112 h 2152650"/>
              <a:gd name="connsiteX4220" fmla="*/ 765193 w 3600448"/>
              <a:gd name="connsiteY4220" fmla="*/ 1022349 h 2152650"/>
              <a:gd name="connsiteX4221" fmla="*/ 587167 w 3600448"/>
              <a:gd name="connsiteY4221" fmla="*/ 1011237 h 2152650"/>
              <a:gd name="connsiteX4222" fmla="*/ 602589 w 3600448"/>
              <a:gd name="connsiteY4222" fmla="*/ 1011237 h 2152650"/>
              <a:gd name="connsiteX4223" fmla="*/ 594878 w 3600448"/>
              <a:gd name="connsiteY4223" fmla="*/ 1022349 h 2152650"/>
              <a:gd name="connsiteX4224" fmla="*/ 587167 w 3600448"/>
              <a:gd name="connsiteY4224" fmla="*/ 1011237 h 2152650"/>
              <a:gd name="connsiteX4225" fmla="*/ 1766885 w 3600448"/>
              <a:gd name="connsiteY4225" fmla="*/ 1008515 h 2152650"/>
              <a:gd name="connsiteX4226" fmla="*/ 1751806 w 3600448"/>
              <a:gd name="connsiteY4226" fmla="*/ 1023030 h 2152650"/>
              <a:gd name="connsiteX4227" fmla="*/ 1759346 w 3600448"/>
              <a:gd name="connsiteY4227" fmla="*/ 1015773 h 2152650"/>
              <a:gd name="connsiteX4228" fmla="*/ 1759346 w 3600448"/>
              <a:gd name="connsiteY4228" fmla="*/ 1026658 h 2152650"/>
              <a:gd name="connsiteX4229" fmla="*/ 1744263 w 3600448"/>
              <a:gd name="connsiteY4229" fmla="*/ 1030287 h 2152650"/>
              <a:gd name="connsiteX4230" fmla="*/ 1751806 w 3600448"/>
              <a:gd name="connsiteY4230" fmla="*/ 1026658 h 2152650"/>
              <a:gd name="connsiteX4231" fmla="*/ 1736724 w 3600448"/>
              <a:gd name="connsiteY4231" fmla="*/ 1023030 h 2152650"/>
              <a:gd name="connsiteX4232" fmla="*/ 1766885 w 3600448"/>
              <a:gd name="connsiteY4232" fmla="*/ 1008515 h 2152650"/>
              <a:gd name="connsiteX4233" fmla="*/ 3009898 w 3600448"/>
              <a:gd name="connsiteY4233" fmla="*/ 1008062 h 2152650"/>
              <a:gd name="connsiteX4234" fmla="*/ 3009898 w 3600448"/>
              <a:gd name="connsiteY4234" fmla="*/ 1019174 h 2152650"/>
              <a:gd name="connsiteX4235" fmla="*/ 3006194 w 3600448"/>
              <a:gd name="connsiteY4235" fmla="*/ 1015470 h 2152650"/>
              <a:gd name="connsiteX4236" fmla="*/ 2998785 w 3600448"/>
              <a:gd name="connsiteY4236" fmla="*/ 1015470 h 2152650"/>
              <a:gd name="connsiteX4237" fmla="*/ 3009898 w 3600448"/>
              <a:gd name="connsiteY4237" fmla="*/ 1008062 h 2152650"/>
              <a:gd name="connsiteX4238" fmla="*/ 3076572 w 3600448"/>
              <a:gd name="connsiteY4238" fmla="*/ 1004887 h 2152650"/>
              <a:gd name="connsiteX4239" fmla="*/ 3090860 w 3600448"/>
              <a:gd name="connsiteY4239" fmla="*/ 1008062 h 2152650"/>
              <a:gd name="connsiteX4240" fmla="*/ 3076572 w 3600448"/>
              <a:gd name="connsiteY4240" fmla="*/ 1011237 h 2152650"/>
              <a:gd name="connsiteX4241" fmla="*/ 3076572 w 3600448"/>
              <a:gd name="connsiteY4241" fmla="*/ 1004887 h 2152650"/>
              <a:gd name="connsiteX4242" fmla="*/ 1194518 w 3600448"/>
              <a:gd name="connsiteY4242" fmla="*/ 1003366 h 2152650"/>
              <a:gd name="connsiteX4243" fmla="*/ 1216034 w 3600448"/>
              <a:gd name="connsiteY4243" fmla="*/ 1007533 h 2152650"/>
              <a:gd name="connsiteX4244" fmla="*/ 1201066 w 3600448"/>
              <a:gd name="connsiteY4244" fmla="*/ 1007533 h 2152650"/>
              <a:gd name="connsiteX4245" fmla="*/ 1208550 w 3600448"/>
              <a:gd name="connsiteY4245" fmla="*/ 1014942 h 2152650"/>
              <a:gd name="connsiteX4246" fmla="*/ 1163648 w 3600448"/>
              <a:gd name="connsiteY4246" fmla="*/ 1018646 h 2152650"/>
              <a:gd name="connsiteX4247" fmla="*/ 1171132 w 3600448"/>
              <a:gd name="connsiteY4247" fmla="*/ 1011237 h 2152650"/>
              <a:gd name="connsiteX4248" fmla="*/ 1167390 w 3600448"/>
              <a:gd name="connsiteY4248" fmla="*/ 1007533 h 2152650"/>
              <a:gd name="connsiteX4249" fmla="*/ 1194518 w 3600448"/>
              <a:gd name="connsiteY4249" fmla="*/ 1003366 h 2152650"/>
              <a:gd name="connsiteX4250" fmla="*/ 527066 w 3600448"/>
              <a:gd name="connsiteY4250" fmla="*/ 1000125 h 2152650"/>
              <a:gd name="connsiteX4251" fmla="*/ 542940 w 3600448"/>
              <a:gd name="connsiteY4251" fmla="*/ 1000125 h 2152650"/>
              <a:gd name="connsiteX4252" fmla="*/ 527066 w 3600448"/>
              <a:gd name="connsiteY4252" fmla="*/ 1008062 h 2152650"/>
              <a:gd name="connsiteX4253" fmla="*/ 527066 w 3600448"/>
              <a:gd name="connsiteY4253" fmla="*/ 1000125 h 2152650"/>
              <a:gd name="connsiteX4254" fmla="*/ 1527128 w 3600448"/>
              <a:gd name="connsiteY4254" fmla="*/ 999169 h 2152650"/>
              <a:gd name="connsiteX4255" fmla="*/ 1536025 w 3600448"/>
              <a:gd name="connsiteY4255" fmla="*/ 1004911 h 2152650"/>
              <a:gd name="connsiteX4256" fmla="*/ 1524860 w 3600448"/>
              <a:gd name="connsiteY4256" fmla="*/ 1019759 h 2152650"/>
              <a:gd name="connsiteX4257" fmla="*/ 1538352 w 3600448"/>
              <a:gd name="connsiteY4257" fmla="*/ 1024399 h 2152650"/>
              <a:gd name="connsiteX4258" fmla="*/ 1539851 w 3600448"/>
              <a:gd name="connsiteY4258" fmla="*/ 1027395 h 2152650"/>
              <a:gd name="connsiteX4259" fmla="*/ 1535560 w 3600448"/>
              <a:gd name="connsiteY4259" fmla="*/ 1027647 h 2152650"/>
              <a:gd name="connsiteX4260" fmla="*/ 1524860 w 3600448"/>
              <a:gd name="connsiteY4260" fmla="*/ 1030895 h 2152650"/>
              <a:gd name="connsiteX4261" fmla="*/ 1528581 w 3600448"/>
              <a:gd name="connsiteY4261" fmla="*/ 1023471 h 2152650"/>
              <a:gd name="connsiteX4262" fmla="*/ 1487646 w 3600448"/>
              <a:gd name="connsiteY4262" fmla="*/ 1030895 h 2152650"/>
              <a:gd name="connsiteX4263" fmla="*/ 1487646 w 3600448"/>
              <a:gd name="connsiteY4263" fmla="*/ 1038319 h 2152650"/>
              <a:gd name="connsiteX4264" fmla="*/ 1509974 w 3600448"/>
              <a:gd name="connsiteY4264" fmla="*/ 1030895 h 2152650"/>
              <a:gd name="connsiteX4265" fmla="*/ 1476482 w 3600448"/>
              <a:gd name="connsiteY4265" fmla="*/ 1042031 h 2152650"/>
              <a:gd name="connsiteX4266" fmla="*/ 1491367 w 3600448"/>
              <a:gd name="connsiteY4266" fmla="*/ 1049454 h 2152650"/>
              <a:gd name="connsiteX4267" fmla="*/ 1480203 w 3600448"/>
              <a:gd name="connsiteY4267" fmla="*/ 1064302 h 2152650"/>
              <a:gd name="connsiteX4268" fmla="*/ 1472760 w 3600448"/>
              <a:gd name="connsiteY4268" fmla="*/ 1060590 h 2152650"/>
              <a:gd name="connsiteX4269" fmla="*/ 1469039 w 3600448"/>
              <a:gd name="connsiteY4269" fmla="*/ 1071726 h 2152650"/>
              <a:gd name="connsiteX4270" fmla="*/ 1465317 w 3600448"/>
              <a:gd name="connsiteY4270" fmla="*/ 1068014 h 2152650"/>
              <a:gd name="connsiteX4271" fmla="*/ 1428100 w 3600448"/>
              <a:gd name="connsiteY4271" fmla="*/ 1082862 h 2152650"/>
              <a:gd name="connsiteX4272" fmla="*/ 1394610 w 3600448"/>
              <a:gd name="connsiteY4272" fmla="*/ 1082862 h 2152650"/>
              <a:gd name="connsiteX4273" fmla="*/ 1390885 w 3600448"/>
              <a:gd name="connsiteY4273" fmla="*/ 1075438 h 2152650"/>
              <a:gd name="connsiteX4274" fmla="*/ 1383443 w 3600448"/>
              <a:gd name="connsiteY4274" fmla="*/ 1090286 h 2152650"/>
              <a:gd name="connsiteX4275" fmla="*/ 1349949 w 3600448"/>
              <a:gd name="connsiteY4275" fmla="*/ 1108846 h 2152650"/>
              <a:gd name="connsiteX4276" fmla="*/ 1361113 w 3600448"/>
              <a:gd name="connsiteY4276" fmla="*/ 1119982 h 2152650"/>
              <a:gd name="connsiteX4277" fmla="*/ 1357391 w 3600448"/>
              <a:gd name="connsiteY4277" fmla="*/ 1112558 h 2152650"/>
              <a:gd name="connsiteX4278" fmla="*/ 1405771 w 3600448"/>
              <a:gd name="connsiteY4278" fmla="*/ 1112558 h 2152650"/>
              <a:gd name="connsiteX4279" fmla="*/ 1498810 w 3600448"/>
              <a:gd name="connsiteY4279" fmla="*/ 1086574 h 2152650"/>
              <a:gd name="connsiteX4280" fmla="*/ 1517417 w 3600448"/>
              <a:gd name="connsiteY4280" fmla="*/ 1090286 h 2152650"/>
              <a:gd name="connsiteX4281" fmla="*/ 1521139 w 3600448"/>
              <a:gd name="connsiteY4281" fmla="*/ 1082862 h 2152650"/>
              <a:gd name="connsiteX4282" fmla="*/ 1513696 w 3600448"/>
              <a:gd name="connsiteY4282" fmla="*/ 1082862 h 2152650"/>
              <a:gd name="connsiteX4283" fmla="*/ 1532303 w 3600448"/>
              <a:gd name="connsiteY4283" fmla="*/ 1056878 h 2152650"/>
              <a:gd name="connsiteX4284" fmla="*/ 1536025 w 3600448"/>
              <a:gd name="connsiteY4284" fmla="*/ 1068014 h 2152650"/>
              <a:gd name="connsiteX4285" fmla="*/ 1554632 w 3600448"/>
              <a:gd name="connsiteY4285" fmla="*/ 1060590 h 2152650"/>
              <a:gd name="connsiteX4286" fmla="*/ 1539746 w 3600448"/>
              <a:gd name="connsiteY4286" fmla="*/ 1053166 h 2152650"/>
              <a:gd name="connsiteX4287" fmla="*/ 1588124 w 3600448"/>
              <a:gd name="connsiteY4287" fmla="*/ 1023471 h 2152650"/>
              <a:gd name="connsiteX4288" fmla="*/ 1580682 w 3600448"/>
              <a:gd name="connsiteY4288" fmla="*/ 1016047 h 2152650"/>
              <a:gd name="connsiteX4289" fmla="*/ 1595567 w 3600448"/>
              <a:gd name="connsiteY4289" fmla="*/ 1016047 h 2152650"/>
              <a:gd name="connsiteX4290" fmla="*/ 1591846 w 3600448"/>
              <a:gd name="connsiteY4290" fmla="*/ 1019759 h 2152650"/>
              <a:gd name="connsiteX4291" fmla="*/ 1655110 w 3600448"/>
              <a:gd name="connsiteY4291" fmla="*/ 1004911 h 2152650"/>
              <a:gd name="connsiteX4292" fmla="*/ 1651390 w 3600448"/>
              <a:gd name="connsiteY4292" fmla="*/ 1016047 h 2152650"/>
              <a:gd name="connsiteX4293" fmla="*/ 1662553 w 3600448"/>
              <a:gd name="connsiteY4293" fmla="*/ 1012335 h 2152650"/>
              <a:gd name="connsiteX4294" fmla="*/ 1662553 w 3600448"/>
              <a:gd name="connsiteY4294" fmla="*/ 1008623 h 2152650"/>
              <a:gd name="connsiteX4295" fmla="*/ 1681162 w 3600448"/>
              <a:gd name="connsiteY4295" fmla="*/ 1004911 h 2152650"/>
              <a:gd name="connsiteX4296" fmla="*/ 1658833 w 3600448"/>
              <a:gd name="connsiteY4296" fmla="*/ 1019759 h 2152650"/>
              <a:gd name="connsiteX4297" fmla="*/ 1661111 w 3600448"/>
              <a:gd name="connsiteY4297" fmla="*/ 1020213 h 2152650"/>
              <a:gd name="connsiteX4298" fmla="*/ 1651854 w 3600448"/>
              <a:gd name="connsiteY4298" fmla="*/ 1020687 h 2152650"/>
              <a:gd name="connsiteX4299" fmla="*/ 1636503 w 3600448"/>
              <a:gd name="connsiteY4299" fmla="*/ 1016047 h 2152650"/>
              <a:gd name="connsiteX4300" fmla="*/ 1636503 w 3600448"/>
              <a:gd name="connsiteY4300" fmla="*/ 1027183 h 2152650"/>
              <a:gd name="connsiteX4301" fmla="*/ 1617666 w 3600448"/>
              <a:gd name="connsiteY4301" fmla="*/ 1041799 h 2152650"/>
              <a:gd name="connsiteX4302" fmla="*/ 1608897 w 3600448"/>
              <a:gd name="connsiteY4302" fmla="*/ 1044962 h 2152650"/>
              <a:gd name="connsiteX4303" fmla="*/ 1607197 w 3600448"/>
              <a:gd name="connsiteY4303" fmla="*/ 1044815 h 2152650"/>
              <a:gd name="connsiteX4304" fmla="*/ 1599289 w 3600448"/>
              <a:gd name="connsiteY4304" fmla="*/ 1049454 h 2152650"/>
              <a:gd name="connsiteX4305" fmla="*/ 1591846 w 3600448"/>
              <a:gd name="connsiteY4305" fmla="*/ 1042031 h 2152650"/>
              <a:gd name="connsiteX4306" fmla="*/ 1565797 w 3600448"/>
              <a:gd name="connsiteY4306" fmla="*/ 1053166 h 2152650"/>
              <a:gd name="connsiteX4307" fmla="*/ 1569517 w 3600448"/>
              <a:gd name="connsiteY4307" fmla="*/ 1064302 h 2152650"/>
              <a:gd name="connsiteX4308" fmla="*/ 1576960 w 3600448"/>
              <a:gd name="connsiteY4308" fmla="*/ 1049454 h 2152650"/>
              <a:gd name="connsiteX4309" fmla="*/ 1580682 w 3600448"/>
              <a:gd name="connsiteY4309" fmla="*/ 1064302 h 2152650"/>
              <a:gd name="connsiteX4310" fmla="*/ 1591846 w 3600448"/>
              <a:gd name="connsiteY4310" fmla="*/ 1056878 h 2152650"/>
              <a:gd name="connsiteX4311" fmla="*/ 1591846 w 3600448"/>
              <a:gd name="connsiteY4311" fmla="*/ 1060590 h 2152650"/>
              <a:gd name="connsiteX4312" fmla="*/ 1614174 w 3600448"/>
              <a:gd name="connsiteY4312" fmla="*/ 1060590 h 2152650"/>
              <a:gd name="connsiteX4313" fmla="*/ 1612425 w 3600448"/>
              <a:gd name="connsiteY4313" fmla="*/ 1057533 h 2152650"/>
              <a:gd name="connsiteX4314" fmla="*/ 1620224 w 3600448"/>
              <a:gd name="connsiteY4314" fmla="*/ 1060126 h 2152650"/>
              <a:gd name="connsiteX4315" fmla="*/ 1621618 w 3600448"/>
              <a:gd name="connsiteY4315" fmla="*/ 1060590 h 2152650"/>
              <a:gd name="connsiteX4316" fmla="*/ 1565797 w 3600448"/>
              <a:gd name="connsiteY4316" fmla="*/ 1090286 h 2152650"/>
              <a:gd name="connsiteX4317" fmla="*/ 1547189 w 3600448"/>
              <a:gd name="connsiteY4317" fmla="*/ 1090286 h 2152650"/>
              <a:gd name="connsiteX4318" fmla="*/ 1558353 w 3600448"/>
              <a:gd name="connsiteY4318" fmla="*/ 1075438 h 2152650"/>
              <a:gd name="connsiteX4319" fmla="*/ 1521139 w 3600448"/>
              <a:gd name="connsiteY4319" fmla="*/ 1090286 h 2152650"/>
              <a:gd name="connsiteX4320" fmla="*/ 1524860 w 3600448"/>
              <a:gd name="connsiteY4320" fmla="*/ 1093998 h 2152650"/>
              <a:gd name="connsiteX4321" fmla="*/ 1539746 w 3600448"/>
              <a:gd name="connsiteY4321" fmla="*/ 1090286 h 2152650"/>
              <a:gd name="connsiteX4322" fmla="*/ 1517417 w 3600448"/>
              <a:gd name="connsiteY4322" fmla="*/ 1101422 h 2152650"/>
              <a:gd name="connsiteX4323" fmla="*/ 1521139 w 3600448"/>
              <a:gd name="connsiteY4323" fmla="*/ 1093998 h 2152650"/>
              <a:gd name="connsiteX4324" fmla="*/ 1491367 w 3600448"/>
              <a:gd name="connsiteY4324" fmla="*/ 1105134 h 2152650"/>
              <a:gd name="connsiteX4325" fmla="*/ 1492984 w 3600448"/>
              <a:gd name="connsiteY4325" fmla="*/ 1106377 h 2152650"/>
              <a:gd name="connsiteX4326" fmla="*/ 1489970 w 3600448"/>
              <a:gd name="connsiteY4326" fmla="*/ 1105598 h 2152650"/>
              <a:gd name="connsiteX4327" fmla="*/ 1480203 w 3600448"/>
              <a:gd name="connsiteY4327" fmla="*/ 1105134 h 2152650"/>
              <a:gd name="connsiteX4328" fmla="*/ 1483925 w 3600448"/>
              <a:gd name="connsiteY4328" fmla="*/ 1108846 h 2152650"/>
              <a:gd name="connsiteX4329" fmla="*/ 1472760 w 3600448"/>
              <a:gd name="connsiteY4329" fmla="*/ 1112558 h 2152650"/>
              <a:gd name="connsiteX4330" fmla="*/ 1472760 w 3600448"/>
              <a:gd name="connsiteY4330" fmla="*/ 1116270 h 2152650"/>
              <a:gd name="connsiteX4331" fmla="*/ 1461596 w 3600448"/>
              <a:gd name="connsiteY4331" fmla="*/ 1112558 h 2152650"/>
              <a:gd name="connsiteX4332" fmla="*/ 1461596 w 3600448"/>
              <a:gd name="connsiteY4332" fmla="*/ 1116270 h 2152650"/>
              <a:gd name="connsiteX4333" fmla="*/ 1446707 w 3600448"/>
              <a:gd name="connsiteY4333" fmla="*/ 1108846 h 2152650"/>
              <a:gd name="connsiteX4334" fmla="*/ 1409492 w 3600448"/>
              <a:gd name="connsiteY4334" fmla="*/ 1131118 h 2152650"/>
              <a:gd name="connsiteX4335" fmla="*/ 1405771 w 3600448"/>
              <a:gd name="connsiteY4335" fmla="*/ 1127406 h 2152650"/>
              <a:gd name="connsiteX4336" fmla="*/ 1372278 w 3600448"/>
              <a:gd name="connsiteY4336" fmla="*/ 1119982 h 2152650"/>
              <a:gd name="connsiteX4337" fmla="*/ 1338790 w 3600448"/>
              <a:gd name="connsiteY4337" fmla="*/ 1134829 h 2152650"/>
              <a:gd name="connsiteX4338" fmla="*/ 1349949 w 3600448"/>
              <a:gd name="connsiteY4338" fmla="*/ 1127406 h 2152650"/>
              <a:gd name="connsiteX4339" fmla="*/ 1338790 w 3600448"/>
              <a:gd name="connsiteY4339" fmla="*/ 1123694 h 2152650"/>
              <a:gd name="connsiteX4340" fmla="*/ 1342511 w 3600448"/>
              <a:gd name="connsiteY4340" fmla="*/ 1108846 h 2152650"/>
              <a:gd name="connsiteX4341" fmla="*/ 1316461 w 3600448"/>
              <a:gd name="connsiteY4341" fmla="*/ 1112558 h 2152650"/>
              <a:gd name="connsiteX4342" fmla="*/ 1312739 w 3600448"/>
              <a:gd name="connsiteY4342" fmla="*/ 1105134 h 2152650"/>
              <a:gd name="connsiteX4343" fmla="*/ 1312739 w 3600448"/>
              <a:gd name="connsiteY4343" fmla="*/ 1112558 h 2152650"/>
              <a:gd name="connsiteX4344" fmla="*/ 1279247 w 3600448"/>
              <a:gd name="connsiteY4344" fmla="*/ 1123694 h 2152650"/>
              <a:gd name="connsiteX4345" fmla="*/ 1279247 w 3600448"/>
              <a:gd name="connsiteY4345" fmla="*/ 1138541 h 2152650"/>
              <a:gd name="connsiteX4346" fmla="*/ 1256918 w 3600448"/>
              <a:gd name="connsiteY4346" fmla="*/ 1145965 h 2152650"/>
              <a:gd name="connsiteX4347" fmla="*/ 1264361 w 3600448"/>
              <a:gd name="connsiteY4347" fmla="*/ 1142253 h 2152650"/>
              <a:gd name="connsiteX4348" fmla="*/ 1238311 w 3600448"/>
              <a:gd name="connsiteY4348" fmla="*/ 1153389 h 2152650"/>
              <a:gd name="connsiteX4349" fmla="*/ 1227146 w 3600448"/>
              <a:gd name="connsiteY4349" fmla="*/ 1142253 h 2152650"/>
              <a:gd name="connsiteX4350" fmla="*/ 1215982 w 3600448"/>
              <a:gd name="connsiteY4350" fmla="*/ 1160813 h 2152650"/>
              <a:gd name="connsiteX4351" fmla="*/ 1223425 w 3600448"/>
              <a:gd name="connsiteY4351" fmla="*/ 1164525 h 2152650"/>
              <a:gd name="connsiteX4352" fmla="*/ 1201096 w 3600448"/>
              <a:gd name="connsiteY4352" fmla="*/ 1157101 h 2152650"/>
              <a:gd name="connsiteX4353" fmla="*/ 1201096 w 3600448"/>
              <a:gd name="connsiteY4353" fmla="*/ 1168237 h 2152650"/>
              <a:gd name="connsiteX4354" fmla="*/ 1204818 w 3600448"/>
              <a:gd name="connsiteY4354" fmla="*/ 1168237 h 2152650"/>
              <a:gd name="connsiteX4355" fmla="*/ 1197375 w 3600448"/>
              <a:gd name="connsiteY4355" fmla="*/ 1183085 h 2152650"/>
              <a:gd name="connsiteX4356" fmla="*/ 1201096 w 3600448"/>
              <a:gd name="connsiteY4356" fmla="*/ 1183085 h 2152650"/>
              <a:gd name="connsiteX4357" fmla="*/ 1204818 w 3600448"/>
              <a:gd name="connsiteY4357" fmla="*/ 1186797 h 2152650"/>
              <a:gd name="connsiteX4358" fmla="*/ 1163883 w 3600448"/>
              <a:gd name="connsiteY4358" fmla="*/ 1205357 h 2152650"/>
              <a:gd name="connsiteX4359" fmla="*/ 1182489 w 3600448"/>
              <a:gd name="connsiteY4359" fmla="*/ 1205357 h 2152650"/>
              <a:gd name="connsiteX4360" fmla="*/ 1178767 w 3600448"/>
              <a:gd name="connsiteY4360" fmla="*/ 1209069 h 2152650"/>
              <a:gd name="connsiteX4361" fmla="*/ 1197375 w 3600448"/>
              <a:gd name="connsiteY4361" fmla="*/ 1201645 h 2152650"/>
              <a:gd name="connsiteX4362" fmla="*/ 1189932 w 3600448"/>
              <a:gd name="connsiteY4362" fmla="*/ 1216492 h 2152650"/>
              <a:gd name="connsiteX4363" fmla="*/ 1208539 w 3600448"/>
              <a:gd name="connsiteY4363" fmla="*/ 1212781 h 2152650"/>
              <a:gd name="connsiteX4364" fmla="*/ 1201096 w 3600448"/>
              <a:gd name="connsiteY4364" fmla="*/ 1209069 h 2152650"/>
              <a:gd name="connsiteX4365" fmla="*/ 1219704 w 3600448"/>
              <a:gd name="connsiteY4365" fmla="*/ 1212781 h 2152650"/>
              <a:gd name="connsiteX4366" fmla="*/ 1215982 w 3600448"/>
              <a:gd name="connsiteY4366" fmla="*/ 1194221 h 2152650"/>
              <a:gd name="connsiteX4367" fmla="*/ 1227146 w 3600448"/>
              <a:gd name="connsiteY4367" fmla="*/ 1209069 h 2152650"/>
              <a:gd name="connsiteX4368" fmla="*/ 1189932 w 3600448"/>
              <a:gd name="connsiteY4368" fmla="*/ 1242476 h 2152650"/>
              <a:gd name="connsiteX4369" fmla="*/ 1145275 w 3600448"/>
              <a:gd name="connsiteY4369" fmla="*/ 1246188 h 2152650"/>
              <a:gd name="connsiteX4370" fmla="*/ 1167604 w 3600448"/>
              <a:gd name="connsiteY4370" fmla="*/ 1212781 h 2152650"/>
              <a:gd name="connsiteX4371" fmla="*/ 1152718 w 3600448"/>
              <a:gd name="connsiteY4371" fmla="*/ 1223916 h 2152650"/>
              <a:gd name="connsiteX4372" fmla="*/ 1119224 w 3600448"/>
              <a:gd name="connsiteY4372" fmla="*/ 1231340 h 2152650"/>
              <a:gd name="connsiteX4373" fmla="*/ 1104338 w 3600448"/>
              <a:gd name="connsiteY4373" fmla="*/ 1231340 h 2152650"/>
              <a:gd name="connsiteX4374" fmla="*/ 1104338 w 3600448"/>
              <a:gd name="connsiteY4374" fmla="*/ 1235052 h 2152650"/>
              <a:gd name="connsiteX4375" fmla="*/ 1085732 w 3600448"/>
              <a:gd name="connsiteY4375" fmla="*/ 1223916 h 2152650"/>
              <a:gd name="connsiteX4376" fmla="*/ 1078290 w 3600448"/>
              <a:gd name="connsiteY4376" fmla="*/ 1220204 h 2152650"/>
              <a:gd name="connsiteX4377" fmla="*/ 1085732 w 3600448"/>
              <a:gd name="connsiteY4377" fmla="*/ 1212781 h 2152650"/>
              <a:gd name="connsiteX4378" fmla="*/ 1074569 w 3600448"/>
              <a:gd name="connsiteY4378" fmla="*/ 1212781 h 2152650"/>
              <a:gd name="connsiteX4379" fmla="*/ 1067126 w 3600448"/>
              <a:gd name="connsiteY4379" fmla="*/ 1223916 h 2152650"/>
              <a:gd name="connsiteX4380" fmla="*/ 1044796 w 3600448"/>
              <a:gd name="connsiteY4380" fmla="*/ 1223916 h 2152650"/>
              <a:gd name="connsiteX4381" fmla="*/ 1048518 w 3600448"/>
              <a:gd name="connsiteY4381" fmla="*/ 1220204 h 2152650"/>
              <a:gd name="connsiteX4382" fmla="*/ 1037354 w 3600448"/>
              <a:gd name="connsiteY4382" fmla="*/ 1220204 h 2152650"/>
              <a:gd name="connsiteX4383" fmla="*/ 1037354 w 3600448"/>
              <a:gd name="connsiteY4383" fmla="*/ 1223916 h 2152650"/>
              <a:gd name="connsiteX4384" fmla="*/ 1000138 w 3600448"/>
              <a:gd name="connsiteY4384" fmla="*/ 1223916 h 2152650"/>
              <a:gd name="connsiteX4385" fmla="*/ 1007581 w 3600448"/>
              <a:gd name="connsiteY4385" fmla="*/ 1216492 h 2152650"/>
              <a:gd name="connsiteX4386" fmla="*/ 1018746 w 3600448"/>
              <a:gd name="connsiteY4386" fmla="*/ 1220204 h 2152650"/>
              <a:gd name="connsiteX4387" fmla="*/ 1026189 w 3600448"/>
              <a:gd name="connsiteY4387" fmla="*/ 1205357 h 2152650"/>
              <a:gd name="connsiteX4388" fmla="*/ 1070847 w 3600448"/>
              <a:gd name="connsiteY4388" fmla="*/ 1197933 h 2152650"/>
              <a:gd name="connsiteX4389" fmla="*/ 1070847 w 3600448"/>
              <a:gd name="connsiteY4389" fmla="*/ 1179373 h 2152650"/>
              <a:gd name="connsiteX4390" fmla="*/ 1089452 w 3600448"/>
              <a:gd name="connsiteY4390" fmla="*/ 1183085 h 2152650"/>
              <a:gd name="connsiteX4391" fmla="*/ 1082012 w 3600448"/>
              <a:gd name="connsiteY4391" fmla="*/ 1186797 h 2152650"/>
              <a:gd name="connsiteX4392" fmla="*/ 1093174 w 3600448"/>
              <a:gd name="connsiteY4392" fmla="*/ 1190509 h 2152650"/>
              <a:gd name="connsiteX4393" fmla="*/ 1104338 w 3600448"/>
              <a:gd name="connsiteY4393" fmla="*/ 1175661 h 2152650"/>
              <a:gd name="connsiteX4394" fmla="*/ 1108060 w 3600448"/>
              <a:gd name="connsiteY4394" fmla="*/ 1175661 h 2152650"/>
              <a:gd name="connsiteX4395" fmla="*/ 1108060 w 3600448"/>
              <a:gd name="connsiteY4395" fmla="*/ 1171949 h 2152650"/>
              <a:gd name="connsiteX4396" fmla="*/ 1119224 w 3600448"/>
              <a:gd name="connsiteY4396" fmla="*/ 1175661 h 2152650"/>
              <a:gd name="connsiteX4397" fmla="*/ 1204818 w 3600448"/>
              <a:gd name="connsiteY4397" fmla="*/ 1138541 h 2152650"/>
              <a:gd name="connsiteX4398" fmla="*/ 1245754 w 3600448"/>
              <a:gd name="connsiteY4398" fmla="*/ 1127406 h 2152650"/>
              <a:gd name="connsiteX4399" fmla="*/ 1245754 w 3600448"/>
              <a:gd name="connsiteY4399" fmla="*/ 1123694 h 2152650"/>
              <a:gd name="connsiteX4400" fmla="*/ 1264361 w 3600448"/>
              <a:gd name="connsiteY4400" fmla="*/ 1112558 h 2152650"/>
              <a:gd name="connsiteX4401" fmla="*/ 1275525 w 3600448"/>
              <a:gd name="connsiteY4401" fmla="*/ 1119982 h 2152650"/>
              <a:gd name="connsiteX4402" fmla="*/ 1282503 w 3600448"/>
              <a:gd name="connsiteY4402" fmla="*/ 1113022 h 2152650"/>
              <a:gd name="connsiteX4403" fmla="*/ 1296023 w 3600448"/>
              <a:gd name="connsiteY4403" fmla="*/ 1109344 h 2152650"/>
              <a:gd name="connsiteX4404" fmla="*/ 1301400 w 3600448"/>
              <a:gd name="connsiteY4404" fmla="*/ 1110760 h 2152650"/>
              <a:gd name="connsiteX4405" fmla="*/ 1323904 w 3600448"/>
              <a:gd name="connsiteY4405" fmla="*/ 1097710 h 2152650"/>
              <a:gd name="connsiteX4406" fmla="*/ 1320182 w 3600448"/>
              <a:gd name="connsiteY4406" fmla="*/ 1090286 h 2152650"/>
              <a:gd name="connsiteX4407" fmla="*/ 1335068 w 3600448"/>
              <a:gd name="connsiteY4407" fmla="*/ 1086574 h 2152650"/>
              <a:gd name="connsiteX4408" fmla="*/ 1327625 w 3600448"/>
              <a:gd name="connsiteY4408" fmla="*/ 1097710 h 2152650"/>
              <a:gd name="connsiteX4409" fmla="*/ 1331347 w 3600448"/>
              <a:gd name="connsiteY4409" fmla="*/ 1093998 h 2152650"/>
              <a:gd name="connsiteX4410" fmla="*/ 1335068 w 3600448"/>
              <a:gd name="connsiteY4410" fmla="*/ 1097710 h 2152650"/>
              <a:gd name="connsiteX4411" fmla="*/ 1361113 w 3600448"/>
              <a:gd name="connsiteY4411" fmla="*/ 1064302 h 2152650"/>
              <a:gd name="connsiteX4412" fmla="*/ 1353671 w 3600448"/>
              <a:gd name="connsiteY4412" fmla="*/ 1068014 h 2152650"/>
              <a:gd name="connsiteX4413" fmla="*/ 1375999 w 3600448"/>
              <a:gd name="connsiteY4413" fmla="*/ 1049454 h 2152650"/>
              <a:gd name="connsiteX4414" fmla="*/ 1424378 w 3600448"/>
              <a:gd name="connsiteY4414" fmla="*/ 1023471 h 2152650"/>
              <a:gd name="connsiteX4415" fmla="*/ 1424378 w 3600448"/>
              <a:gd name="connsiteY4415" fmla="*/ 1034607 h 2152650"/>
              <a:gd name="connsiteX4416" fmla="*/ 1450432 w 3600448"/>
              <a:gd name="connsiteY4416" fmla="*/ 1023471 h 2152650"/>
              <a:gd name="connsiteX4417" fmla="*/ 1446707 w 3600448"/>
              <a:gd name="connsiteY4417" fmla="*/ 1034607 h 2152650"/>
              <a:gd name="connsiteX4418" fmla="*/ 1457874 w 3600448"/>
              <a:gd name="connsiteY4418" fmla="*/ 1023471 h 2152650"/>
              <a:gd name="connsiteX4419" fmla="*/ 1483925 w 3600448"/>
              <a:gd name="connsiteY4419" fmla="*/ 1016047 h 2152650"/>
              <a:gd name="connsiteX4420" fmla="*/ 1472760 w 3600448"/>
              <a:gd name="connsiteY4420" fmla="*/ 1023471 h 2152650"/>
              <a:gd name="connsiteX4421" fmla="*/ 1476482 w 3600448"/>
              <a:gd name="connsiteY4421" fmla="*/ 1027183 h 2152650"/>
              <a:gd name="connsiteX4422" fmla="*/ 1495089 w 3600448"/>
              <a:gd name="connsiteY4422" fmla="*/ 1016047 h 2152650"/>
              <a:gd name="connsiteX4423" fmla="*/ 1491367 w 3600448"/>
              <a:gd name="connsiteY4423" fmla="*/ 1016047 h 2152650"/>
              <a:gd name="connsiteX4424" fmla="*/ 1521139 w 3600448"/>
              <a:gd name="connsiteY4424" fmla="*/ 1001199 h 2152650"/>
              <a:gd name="connsiteX4425" fmla="*/ 1527128 w 3600448"/>
              <a:gd name="connsiteY4425" fmla="*/ 999169 h 2152650"/>
              <a:gd name="connsiteX4426" fmla="*/ 907384 w 3600448"/>
              <a:gd name="connsiteY4426" fmla="*/ 997403 h 2152650"/>
              <a:gd name="connsiteX4427" fmla="*/ 941402 w 3600448"/>
              <a:gd name="connsiteY4427" fmla="*/ 1011918 h 2152650"/>
              <a:gd name="connsiteX4428" fmla="*/ 918724 w 3600448"/>
              <a:gd name="connsiteY4428" fmla="*/ 1019175 h 2152650"/>
              <a:gd name="connsiteX4429" fmla="*/ 899825 w 3600448"/>
              <a:gd name="connsiteY4429" fmla="*/ 1037318 h 2152650"/>
              <a:gd name="connsiteX4430" fmla="*/ 884706 w 3600448"/>
              <a:gd name="connsiteY4430" fmla="*/ 1033689 h 2152650"/>
              <a:gd name="connsiteX4431" fmla="*/ 888486 w 3600448"/>
              <a:gd name="connsiteY4431" fmla="*/ 1037318 h 2152650"/>
              <a:gd name="connsiteX4432" fmla="*/ 862027 w 3600448"/>
              <a:gd name="connsiteY4432" fmla="*/ 1044575 h 2152650"/>
              <a:gd name="connsiteX4433" fmla="*/ 873367 w 3600448"/>
              <a:gd name="connsiteY4433" fmla="*/ 1022803 h 2152650"/>
              <a:gd name="connsiteX4434" fmla="*/ 862027 w 3600448"/>
              <a:gd name="connsiteY4434" fmla="*/ 1022803 h 2152650"/>
              <a:gd name="connsiteX4435" fmla="*/ 865807 w 3600448"/>
              <a:gd name="connsiteY4435" fmla="*/ 1019175 h 2152650"/>
              <a:gd name="connsiteX4436" fmla="*/ 892265 w 3600448"/>
              <a:gd name="connsiteY4436" fmla="*/ 1026432 h 2152650"/>
              <a:gd name="connsiteX4437" fmla="*/ 888486 w 3600448"/>
              <a:gd name="connsiteY4437" fmla="*/ 1022803 h 2152650"/>
              <a:gd name="connsiteX4438" fmla="*/ 896045 w 3600448"/>
              <a:gd name="connsiteY4438" fmla="*/ 1015546 h 2152650"/>
              <a:gd name="connsiteX4439" fmla="*/ 892265 w 3600448"/>
              <a:gd name="connsiteY4439" fmla="*/ 1019175 h 2152650"/>
              <a:gd name="connsiteX4440" fmla="*/ 914944 w 3600448"/>
              <a:gd name="connsiteY4440" fmla="*/ 1001032 h 2152650"/>
              <a:gd name="connsiteX4441" fmla="*/ 892265 w 3600448"/>
              <a:gd name="connsiteY4441" fmla="*/ 1001032 h 2152650"/>
              <a:gd name="connsiteX4442" fmla="*/ 907384 w 3600448"/>
              <a:gd name="connsiteY4442" fmla="*/ 997403 h 2152650"/>
              <a:gd name="connsiteX4443" fmla="*/ 1022364 w 3600448"/>
              <a:gd name="connsiteY4443" fmla="*/ 996950 h 2152650"/>
              <a:gd name="connsiteX4444" fmla="*/ 1033476 w 3600448"/>
              <a:gd name="connsiteY4444" fmla="*/ 996950 h 2152650"/>
              <a:gd name="connsiteX4445" fmla="*/ 1029772 w 3600448"/>
              <a:gd name="connsiteY4445" fmla="*/ 1004490 h 2152650"/>
              <a:gd name="connsiteX4446" fmla="*/ 1007547 w 3600448"/>
              <a:gd name="connsiteY4446" fmla="*/ 1008261 h 2152650"/>
              <a:gd name="connsiteX4447" fmla="*/ 1011251 w 3600448"/>
              <a:gd name="connsiteY4447" fmla="*/ 1015801 h 2152650"/>
              <a:gd name="connsiteX4448" fmla="*/ 998750 w 3600448"/>
              <a:gd name="connsiteY4448" fmla="*/ 1020514 h 2152650"/>
              <a:gd name="connsiteX4449" fmla="*/ 995923 w 3600448"/>
              <a:gd name="connsiteY4449" fmla="*/ 1020240 h 2152650"/>
              <a:gd name="connsiteX4450" fmla="*/ 1002917 w 3600448"/>
              <a:gd name="connsiteY4450" fmla="*/ 1013445 h 2152650"/>
              <a:gd name="connsiteX4451" fmla="*/ 1007547 w 3600448"/>
              <a:gd name="connsiteY4451" fmla="*/ 1000720 h 2152650"/>
              <a:gd name="connsiteX4452" fmla="*/ 1022364 w 3600448"/>
              <a:gd name="connsiteY4452" fmla="*/ 1000720 h 2152650"/>
              <a:gd name="connsiteX4453" fmla="*/ 1022364 w 3600448"/>
              <a:gd name="connsiteY4453" fmla="*/ 996950 h 2152650"/>
              <a:gd name="connsiteX4454" fmla="*/ 2354458 w 3600448"/>
              <a:gd name="connsiteY4454" fmla="*/ 993775 h 2152650"/>
              <a:gd name="connsiteX4455" fmla="*/ 2373310 w 3600448"/>
              <a:gd name="connsiteY4455" fmla="*/ 993775 h 2152650"/>
              <a:gd name="connsiteX4456" fmla="*/ 2343147 w 3600448"/>
              <a:gd name="connsiteY4456" fmla="*/ 1004490 h 2152650"/>
              <a:gd name="connsiteX4457" fmla="*/ 2354458 w 3600448"/>
              <a:gd name="connsiteY4457" fmla="*/ 993775 h 2152650"/>
              <a:gd name="connsiteX4458" fmla="*/ 1547418 w 3600448"/>
              <a:gd name="connsiteY4458" fmla="*/ 993775 h 2152650"/>
              <a:gd name="connsiteX4459" fmla="*/ 1550989 w 3600448"/>
              <a:gd name="connsiteY4459" fmla="*/ 1000125 h 2152650"/>
              <a:gd name="connsiteX4460" fmla="*/ 1536700 w 3600448"/>
              <a:gd name="connsiteY4460" fmla="*/ 996950 h 2152650"/>
              <a:gd name="connsiteX4461" fmla="*/ 1547418 w 3600448"/>
              <a:gd name="connsiteY4461" fmla="*/ 993775 h 2152650"/>
              <a:gd name="connsiteX4462" fmla="*/ 695344 w 3600448"/>
              <a:gd name="connsiteY4462" fmla="*/ 993775 h 2152650"/>
              <a:gd name="connsiteX4463" fmla="*/ 695344 w 3600448"/>
              <a:gd name="connsiteY4463" fmla="*/ 996950 h 2152650"/>
              <a:gd name="connsiteX4464" fmla="*/ 684231 w 3600448"/>
              <a:gd name="connsiteY4464" fmla="*/ 996950 h 2152650"/>
              <a:gd name="connsiteX4465" fmla="*/ 489065 w 3600448"/>
              <a:gd name="connsiteY4465" fmla="*/ 991988 h 2152650"/>
              <a:gd name="connsiteX4466" fmla="*/ 498491 w 3600448"/>
              <a:gd name="connsiteY4466" fmla="*/ 992980 h 2152650"/>
              <a:gd name="connsiteX4467" fmla="*/ 482615 w 3600448"/>
              <a:gd name="connsiteY4467" fmla="*/ 996949 h 2152650"/>
              <a:gd name="connsiteX4468" fmla="*/ 489065 w 3600448"/>
              <a:gd name="connsiteY4468" fmla="*/ 991988 h 2152650"/>
              <a:gd name="connsiteX4469" fmla="*/ 1844355 w 3600448"/>
              <a:gd name="connsiteY4469" fmla="*/ 989012 h 2152650"/>
              <a:gd name="connsiteX4470" fmla="*/ 1858960 w 3600448"/>
              <a:gd name="connsiteY4470" fmla="*/ 996632 h 2152650"/>
              <a:gd name="connsiteX4471" fmla="*/ 1848006 w 3600448"/>
              <a:gd name="connsiteY4471" fmla="*/ 1008062 h 2152650"/>
              <a:gd name="connsiteX4472" fmla="*/ 1829750 w 3600448"/>
              <a:gd name="connsiteY4472" fmla="*/ 1008062 h 2152650"/>
              <a:gd name="connsiteX4473" fmla="*/ 1844355 w 3600448"/>
              <a:gd name="connsiteY4473" fmla="*/ 989012 h 2152650"/>
              <a:gd name="connsiteX4474" fmla="*/ 1670366 w 3600448"/>
              <a:gd name="connsiteY4474" fmla="*/ 989012 h 2152650"/>
              <a:gd name="connsiteX4475" fmla="*/ 1684338 w 3600448"/>
              <a:gd name="connsiteY4475" fmla="*/ 989012 h 2152650"/>
              <a:gd name="connsiteX4476" fmla="*/ 1666873 w 3600448"/>
              <a:gd name="connsiteY4476" fmla="*/ 996421 h 2152650"/>
              <a:gd name="connsiteX4477" fmla="*/ 1670366 w 3600448"/>
              <a:gd name="connsiteY4477" fmla="*/ 989012 h 2152650"/>
              <a:gd name="connsiteX4478" fmla="*/ 1126607 w 3600448"/>
              <a:gd name="connsiteY4478" fmla="*/ 989012 h 2152650"/>
              <a:gd name="connsiteX4479" fmla="*/ 1126607 w 3600448"/>
              <a:gd name="connsiteY4479" fmla="*/ 1000442 h 2152650"/>
              <a:gd name="connsiteX4480" fmla="*/ 1141424 w 3600448"/>
              <a:gd name="connsiteY4480" fmla="*/ 1004252 h 2152650"/>
              <a:gd name="connsiteX4481" fmla="*/ 1122903 w 3600448"/>
              <a:gd name="connsiteY4481" fmla="*/ 1000442 h 2152650"/>
              <a:gd name="connsiteX4482" fmla="*/ 1115494 w 3600448"/>
              <a:gd name="connsiteY4482" fmla="*/ 1004252 h 2152650"/>
              <a:gd name="connsiteX4483" fmla="*/ 1108086 w 3600448"/>
              <a:gd name="connsiteY4483" fmla="*/ 1000442 h 2152650"/>
              <a:gd name="connsiteX4484" fmla="*/ 1115494 w 3600448"/>
              <a:gd name="connsiteY4484" fmla="*/ 1000442 h 2152650"/>
              <a:gd name="connsiteX4485" fmla="*/ 1126607 w 3600448"/>
              <a:gd name="connsiteY4485" fmla="*/ 989012 h 2152650"/>
              <a:gd name="connsiteX4486" fmla="*/ 590568 w 3600448"/>
              <a:gd name="connsiteY4486" fmla="*/ 989012 h 2152650"/>
              <a:gd name="connsiteX4487" fmla="*/ 601681 w 3600448"/>
              <a:gd name="connsiteY4487" fmla="*/ 992716 h 2152650"/>
              <a:gd name="connsiteX4488" fmla="*/ 590568 w 3600448"/>
              <a:gd name="connsiteY4488" fmla="*/ 996420 h 2152650"/>
              <a:gd name="connsiteX4489" fmla="*/ 590568 w 3600448"/>
              <a:gd name="connsiteY4489" fmla="*/ 989012 h 2152650"/>
              <a:gd name="connsiteX4490" fmla="*/ 665133 w 3600448"/>
              <a:gd name="connsiteY4490" fmla="*/ 988477 h 2152650"/>
              <a:gd name="connsiteX4491" fmla="*/ 672920 w 3600448"/>
              <a:gd name="connsiteY4491" fmla="*/ 989542 h 2152650"/>
              <a:gd name="connsiteX4492" fmla="*/ 665913 w 3600448"/>
              <a:gd name="connsiteY4492" fmla="*/ 989079 h 2152650"/>
              <a:gd name="connsiteX4493" fmla="*/ 476816 w 3600448"/>
              <a:gd name="connsiteY4493" fmla="*/ 986234 h 2152650"/>
              <a:gd name="connsiteX4494" fmla="*/ 482617 w 3600448"/>
              <a:gd name="connsiteY4494" fmla="*/ 989805 h 2152650"/>
              <a:gd name="connsiteX4495" fmla="*/ 475473 w 3600448"/>
              <a:gd name="connsiteY4495" fmla="*/ 996949 h 2152650"/>
              <a:gd name="connsiteX4496" fmla="*/ 479045 w 3600448"/>
              <a:gd name="connsiteY4496" fmla="*/ 989805 h 2152650"/>
              <a:gd name="connsiteX4497" fmla="*/ 468328 w 3600448"/>
              <a:gd name="connsiteY4497" fmla="*/ 993377 h 2152650"/>
              <a:gd name="connsiteX4498" fmla="*/ 476816 w 3600448"/>
              <a:gd name="connsiteY4498" fmla="*/ 986234 h 2152650"/>
              <a:gd name="connsiteX4499" fmla="*/ 1323930 w 3600448"/>
              <a:gd name="connsiteY4499" fmla="*/ 981710 h 2152650"/>
              <a:gd name="connsiteX4500" fmla="*/ 1325966 w 3600448"/>
              <a:gd name="connsiteY4500" fmla="*/ 983742 h 2152650"/>
              <a:gd name="connsiteX4501" fmla="*/ 1325682 w 3600448"/>
              <a:gd name="connsiteY4501" fmla="*/ 983866 h 2152650"/>
              <a:gd name="connsiteX4502" fmla="*/ 1323930 w 3600448"/>
              <a:gd name="connsiteY4502" fmla="*/ 981710 h 2152650"/>
              <a:gd name="connsiteX4503" fmla="*/ 2351085 w 3600448"/>
              <a:gd name="connsiteY4503" fmla="*/ 981604 h 2152650"/>
              <a:gd name="connsiteX4504" fmla="*/ 2339972 w 3600448"/>
              <a:gd name="connsiteY4504" fmla="*/ 985308 h 2152650"/>
              <a:gd name="connsiteX4505" fmla="*/ 2351085 w 3600448"/>
              <a:gd name="connsiteY4505" fmla="*/ 981604 h 2152650"/>
              <a:gd name="connsiteX4506" fmla="*/ 3070293 w 3600448"/>
              <a:gd name="connsiteY4506" fmla="*/ 979515 h 2152650"/>
              <a:gd name="connsiteX4507" fmla="*/ 3075021 w 3600448"/>
              <a:gd name="connsiteY4507" fmla="*/ 982900 h 2152650"/>
              <a:gd name="connsiteX4508" fmla="*/ 3076202 w 3600448"/>
              <a:gd name="connsiteY4508" fmla="*/ 982785 h 2152650"/>
              <a:gd name="connsiteX4509" fmla="*/ 3072676 w 3600448"/>
              <a:gd name="connsiteY4509" fmla="*/ 985520 h 2152650"/>
              <a:gd name="connsiteX4510" fmla="*/ 3070215 w 3600448"/>
              <a:gd name="connsiteY4510" fmla="*/ 979459 h 2152650"/>
              <a:gd name="connsiteX4511" fmla="*/ 3070272 w 3600448"/>
              <a:gd name="connsiteY4511" fmla="*/ 979462 h 2152650"/>
              <a:gd name="connsiteX4512" fmla="*/ 3070293 w 3600448"/>
              <a:gd name="connsiteY4512" fmla="*/ 979515 h 2152650"/>
              <a:gd name="connsiteX4513" fmla="*/ 2942604 w 3600448"/>
              <a:gd name="connsiteY4513" fmla="*/ 978557 h 2152650"/>
              <a:gd name="connsiteX4514" fmla="*/ 2938879 w 3600448"/>
              <a:gd name="connsiteY4514" fmla="*/ 982279 h 2152650"/>
              <a:gd name="connsiteX4515" fmla="*/ 2938879 w 3600448"/>
              <a:gd name="connsiteY4515" fmla="*/ 979860 h 2152650"/>
              <a:gd name="connsiteX4516" fmla="*/ 3068924 w 3600448"/>
              <a:gd name="connsiteY4516" fmla="*/ 978535 h 2152650"/>
              <a:gd name="connsiteX4517" fmla="*/ 3070215 w 3600448"/>
              <a:gd name="connsiteY4517" fmla="*/ 979459 h 2152650"/>
              <a:gd name="connsiteX4518" fmla="*/ 3068120 w 3600448"/>
              <a:gd name="connsiteY4518" fmla="*/ 979336 h 2152650"/>
              <a:gd name="connsiteX4519" fmla="*/ 1675605 w 3600448"/>
              <a:gd name="connsiteY4519" fmla="*/ 977975 h 2152650"/>
              <a:gd name="connsiteX4520" fmla="*/ 1673753 w 3600448"/>
              <a:gd name="connsiteY4520" fmla="*/ 982663 h 2152650"/>
              <a:gd name="connsiteX4521" fmla="*/ 1658935 w 3600448"/>
              <a:gd name="connsiteY4521" fmla="*/ 982663 h 2152650"/>
              <a:gd name="connsiteX4522" fmla="*/ 1675605 w 3600448"/>
              <a:gd name="connsiteY4522" fmla="*/ 977975 h 2152650"/>
              <a:gd name="connsiteX4523" fmla="*/ 1119198 w 3600448"/>
              <a:gd name="connsiteY4523" fmla="*/ 977900 h 2152650"/>
              <a:gd name="connsiteX4524" fmla="*/ 1126607 w 3600448"/>
              <a:gd name="connsiteY4524" fmla="*/ 985838 h 2152650"/>
              <a:gd name="connsiteX4525" fmla="*/ 1119198 w 3600448"/>
              <a:gd name="connsiteY4525" fmla="*/ 977900 h 2152650"/>
              <a:gd name="connsiteX4526" fmla="*/ 3083933 w 3600448"/>
              <a:gd name="connsiteY4526" fmla="*/ 975042 h 2152650"/>
              <a:gd name="connsiteX4527" fmla="*/ 3083933 w 3600448"/>
              <a:gd name="connsiteY4527" fmla="*/ 982027 h 2152650"/>
              <a:gd name="connsiteX4528" fmla="*/ 3076202 w 3600448"/>
              <a:gd name="connsiteY4528" fmla="*/ 982785 h 2152650"/>
              <a:gd name="connsiteX4529" fmla="*/ 3081119 w 3600448"/>
              <a:gd name="connsiteY4529" fmla="*/ 978971 h 2152650"/>
              <a:gd name="connsiteX4530" fmla="*/ 3083933 w 3600448"/>
              <a:gd name="connsiteY4530" fmla="*/ 975042 h 2152650"/>
              <a:gd name="connsiteX4531" fmla="*/ 3050162 w 3600448"/>
              <a:gd name="connsiteY4531" fmla="*/ 975042 h 2152650"/>
              <a:gd name="connsiteX4532" fmla="*/ 3053915 w 3600448"/>
              <a:gd name="connsiteY4532" fmla="*/ 975042 h 2152650"/>
              <a:gd name="connsiteX4533" fmla="*/ 3061888 w 3600448"/>
              <a:gd name="connsiteY4533" fmla="*/ 978971 h 2152650"/>
              <a:gd name="connsiteX4534" fmla="*/ 3068120 w 3600448"/>
              <a:gd name="connsiteY4534" fmla="*/ 979336 h 2152650"/>
              <a:gd name="connsiteX4535" fmla="*/ 3062357 w 3600448"/>
              <a:gd name="connsiteY4535" fmla="*/ 985083 h 2152650"/>
              <a:gd name="connsiteX4536" fmla="*/ 3061419 w 3600448"/>
              <a:gd name="connsiteY4536" fmla="*/ 989012 h 2152650"/>
              <a:gd name="connsiteX4537" fmla="*/ 3050162 w 3600448"/>
              <a:gd name="connsiteY4537" fmla="*/ 975042 h 2152650"/>
              <a:gd name="connsiteX4538" fmla="*/ 1598613 w 3600448"/>
              <a:gd name="connsiteY4538" fmla="*/ 971550 h 2152650"/>
              <a:gd name="connsiteX4539" fmla="*/ 1584325 w 3600448"/>
              <a:gd name="connsiteY4539" fmla="*/ 978959 h 2152650"/>
              <a:gd name="connsiteX4540" fmla="*/ 1598613 w 3600448"/>
              <a:gd name="connsiteY4540" fmla="*/ 971550 h 2152650"/>
              <a:gd name="connsiteX4541" fmla="*/ 910182 w 3600448"/>
              <a:gd name="connsiteY4541" fmla="*/ 969763 h 2152650"/>
              <a:gd name="connsiteX4542" fmla="*/ 913886 w 3600448"/>
              <a:gd name="connsiteY4542" fmla="*/ 970755 h 2152650"/>
              <a:gd name="connsiteX4543" fmla="*/ 913886 w 3600448"/>
              <a:gd name="connsiteY4543" fmla="*/ 974724 h 2152650"/>
              <a:gd name="connsiteX4544" fmla="*/ 906477 w 3600448"/>
              <a:gd name="connsiteY4544" fmla="*/ 974724 h 2152650"/>
              <a:gd name="connsiteX4545" fmla="*/ 910182 w 3600448"/>
              <a:gd name="connsiteY4545" fmla="*/ 969763 h 2152650"/>
              <a:gd name="connsiteX4546" fmla="*/ 1365046 w 3600448"/>
              <a:gd name="connsiteY4546" fmla="*/ 966787 h 2152650"/>
              <a:gd name="connsiteX4547" fmla="*/ 1387476 w 3600448"/>
              <a:gd name="connsiteY4547" fmla="*/ 974248 h 2152650"/>
              <a:gd name="connsiteX4548" fmla="*/ 1372523 w 3600448"/>
              <a:gd name="connsiteY4548" fmla="*/ 985440 h 2152650"/>
              <a:gd name="connsiteX4549" fmla="*/ 1376262 w 3600448"/>
              <a:gd name="connsiteY4549" fmla="*/ 977979 h 2152650"/>
              <a:gd name="connsiteX4550" fmla="*/ 1368785 w 3600448"/>
              <a:gd name="connsiteY4550" fmla="*/ 977979 h 2152650"/>
              <a:gd name="connsiteX4551" fmla="*/ 1368785 w 3600448"/>
              <a:gd name="connsiteY4551" fmla="*/ 981710 h 2152650"/>
              <a:gd name="connsiteX4552" fmla="*/ 1357571 w 3600448"/>
              <a:gd name="connsiteY4552" fmla="*/ 989171 h 2152650"/>
              <a:gd name="connsiteX4553" fmla="*/ 1365046 w 3600448"/>
              <a:gd name="connsiteY4553" fmla="*/ 1000363 h 2152650"/>
              <a:gd name="connsiteX4554" fmla="*/ 1338883 w 3600448"/>
              <a:gd name="connsiteY4554" fmla="*/ 1011555 h 2152650"/>
              <a:gd name="connsiteX4555" fmla="*/ 1342622 w 3600448"/>
              <a:gd name="connsiteY4555" fmla="*/ 1015285 h 2152650"/>
              <a:gd name="connsiteX4556" fmla="*/ 1282810 w 3600448"/>
              <a:gd name="connsiteY4556" fmla="*/ 1041400 h 2152650"/>
              <a:gd name="connsiteX4557" fmla="*/ 1271595 w 3600448"/>
              <a:gd name="connsiteY4557" fmla="*/ 1037669 h 2152650"/>
              <a:gd name="connsiteX4558" fmla="*/ 1323930 w 3600448"/>
              <a:gd name="connsiteY4558" fmla="*/ 1004093 h 2152650"/>
              <a:gd name="connsiteX4559" fmla="*/ 1312715 w 3600448"/>
              <a:gd name="connsiteY4559" fmla="*/ 1000363 h 2152650"/>
              <a:gd name="connsiteX4560" fmla="*/ 1312715 w 3600448"/>
              <a:gd name="connsiteY4560" fmla="*/ 1004093 h 2152650"/>
              <a:gd name="connsiteX4561" fmla="*/ 1294024 w 3600448"/>
              <a:gd name="connsiteY4561" fmla="*/ 1004093 h 2152650"/>
              <a:gd name="connsiteX4562" fmla="*/ 1308977 w 3600448"/>
              <a:gd name="connsiteY4562" fmla="*/ 1000363 h 2152650"/>
              <a:gd name="connsiteX4563" fmla="*/ 1279071 w 3600448"/>
              <a:gd name="connsiteY4563" fmla="*/ 1000363 h 2152650"/>
              <a:gd name="connsiteX4564" fmla="*/ 1308977 w 3600448"/>
              <a:gd name="connsiteY4564" fmla="*/ 981710 h 2152650"/>
              <a:gd name="connsiteX4565" fmla="*/ 1327668 w 3600448"/>
              <a:gd name="connsiteY4565" fmla="*/ 985440 h 2152650"/>
              <a:gd name="connsiteX4566" fmla="*/ 1325966 w 3600448"/>
              <a:gd name="connsiteY4566" fmla="*/ 983742 h 2152650"/>
              <a:gd name="connsiteX4567" fmla="*/ 1329538 w 3600448"/>
              <a:gd name="connsiteY4567" fmla="*/ 982176 h 2152650"/>
              <a:gd name="connsiteX4568" fmla="*/ 1335145 w 3600448"/>
              <a:gd name="connsiteY4568" fmla="*/ 985440 h 2152650"/>
              <a:gd name="connsiteX4569" fmla="*/ 1379999 w 3600448"/>
              <a:gd name="connsiteY4569" fmla="*/ 974248 h 2152650"/>
              <a:gd name="connsiteX4570" fmla="*/ 1365046 w 3600448"/>
              <a:gd name="connsiteY4570" fmla="*/ 966787 h 2152650"/>
              <a:gd name="connsiteX4571" fmla="*/ 925924 w 3600448"/>
              <a:gd name="connsiteY4571" fmla="*/ 966787 h 2152650"/>
              <a:gd name="connsiteX4572" fmla="*/ 936640 w 3600448"/>
              <a:gd name="connsiteY4572" fmla="*/ 974195 h 2152650"/>
              <a:gd name="connsiteX4573" fmla="*/ 922352 w 3600448"/>
              <a:gd name="connsiteY4573" fmla="*/ 977899 h 2152650"/>
              <a:gd name="connsiteX4574" fmla="*/ 925924 w 3600448"/>
              <a:gd name="connsiteY4574" fmla="*/ 966787 h 2152650"/>
              <a:gd name="connsiteX4575" fmla="*/ 1175649 w 3600448"/>
              <a:gd name="connsiteY4575" fmla="*/ 961173 h 2152650"/>
              <a:gd name="connsiteX4576" fmla="*/ 1178133 w 3600448"/>
              <a:gd name="connsiteY4576" fmla="*/ 963613 h 2152650"/>
              <a:gd name="connsiteX4577" fmla="*/ 1175188 w 3600448"/>
              <a:gd name="connsiteY4577" fmla="*/ 961356 h 2152650"/>
              <a:gd name="connsiteX4578" fmla="*/ 1108087 w 3600448"/>
              <a:gd name="connsiteY4578" fmla="*/ 960437 h 2152650"/>
              <a:gd name="connsiteX4579" fmla="*/ 1141424 w 3600448"/>
              <a:gd name="connsiteY4579" fmla="*/ 967845 h 2152650"/>
              <a:gd name="connsiteX4580" fmla="*/ 1119199 w 3600448"/>
              <a:gd name="connsiteY4580" fmla="*/ 967845 h 2152650"/>
              <a:gd name="connsiteX4581" fmla="*/ 1122903 w 3600448"/>
              <a:gd name="connsiteY4581" fmla="*/ 975253 h 2152650"/>
              <a:gd name="connsiteX4582" fmla="*/ 1074751 w 3600448"/>
              <a:gd name="connsiteY4582" fmla="*/ 986366 h 2152650"/>
              <a:gd name="connsiteX4583" fmla="*/ 1074751 w 3600448"/>
              <a:gd name="connsiteY4583" fmla="*/ 990070 h 2152650"/>
              <a:gd name="connsiteX4584" fmla="*/ 1071047 w 3600448"/>
              <a:gd name="connsiteY4584" fmla="*/ 975253 h 2152650"/>
              <a:gd name="connsiteX4585" fmla="*/ 1108087 w 3600448"/>
              <a:gd name="connsiteY4585" fmla="*/ 960437 h 2152650"/>
              <a:gd name="connsiteX4586" fmla="*/ 657972 w 3600448"/>
              <a:gd name="connsiteY4586" fmla="*/ 959908 h 2152650"/>
              <a:gd name="connsiteX4587" fmla="*/ 657972 w 3600448"/>
              <a:gd name="connsiteY4587" fmla="*/ 982133 h 2152650"/>
              <a:gd name="connsiteX4588" fmla="*/ 665446 w 3600448"/>
              <a:gd name="connsiteY4588" fmla="*/ 971021 h 2152650"/>
              <a:gd name="connsiteX4589" fmla="*/ 680395 w 3600448"/>
              <a:gd name="connsiteY4589" fmla="*/ 974725 h 2152650"/>
              <a:gd name="connsiteX4590" fmla="*/ 680395 w 3600448"/>
              <a:gd name="connsiteY4590" fmla="*/ 963612 h 2152650"/>
              <a:gd name="connsiteX4591" fmla="*/ 695344 w 3600448"/>
              <a:gd name="connsiteY4591" fmla="*/ 971021 h 2152650"/>
              <a:gd name="connsiteX4592" fmla="*/ 684132 w 3600448"/>
              <a:gd name="connsiteY4592" fmla="*/ 974725 h 2152650"/>
              <a:gd name="connsiteX4593" fmla="*/ 684132 w 3600448"/>
              <a:gd name="connsiteY4593" fmla="*/ 989542 h 2152650"/>
              <a:gd name="connsiteX4594" fmla="*/ 669183 w 3600448"/>
              <a:gd name="connsiteY4594" fmla="*/ 982133 h 2152650"/>
              <a:gd name="connsiteX4595" fmla="*/ 661709 w 3600448"/>
              <a:gd name="connsiteY4595" fmla="*/ 985837 h 2152650"/>
              <a:gd name="connsiteX4596" fmla="*/ 665133 w 3600448"/>
              <a:gd name="connsiteY4596" fmla="*/ 988477 h 2152650"/>
              <a:gd name="connsiteX4597" fmla="*/ 659373 w 3600448"/>
              <a:gd name="connsiteY4597" fmla="*/ 987690 h 2152650"/>
              <a:gd name="connsiteX4598" fmla="*/ 643023 w 3600448"/>
              <a:gd name="connsiteY4598" fmla="*/ 985837 h 2152650"/>
              <a:gd name="connsiteX4599" fmla="*/ 643023 w 3600448"/>
              <a:gd name="connsiteY4599" fmla="*/ 993246 h 2152650"/>
              <a:gd name="connsiteX4600" fmla="*/ 620599 w 3600448"/>
              <a:gd name="connsiteY4600" fmla="*/ 989542 h 2152650"/>
              <a:gd name="connsiteX4601" fmla="*/ 631811 w 3600448"/>
              <a:gd name="connsiteY4601" fmla="*/ 996950 h 2152650"/>
              <a:gd name="connsiteX4602" fmla="*/ 609388 w 3600448"/>
              <a:gd name="connsiteY4602" fmla="*/ 993246 h 2152650"/>
              <a:gd name="connsiteX4603" fmla="*/ 635548 w 3600448"/>
              <a:gd name="connsiteY4603" fmla="*/ 974725 h 2152650"/>
              <a:gd name="connsiteX4604" fmla="*/ 609388 w 3600448"/>
              <a:gd name="connsiteY4604" fmla="*/ 974725 h 2152650"/>
              <a:gd name="connsiteX4605" fmla="*/ 609388 w 3600448"/>
              <a:gd name="connsiteY4605" fmla="*/ 985837 h 2152650"/>
              <a:gd name="connsiteX4606" fmla="*/ 572015 w 3600448"/>
              <a:gd name="connsiteY4606" fmla="*/ 978429 h 2152650"/>
              <a:gd name="connsiteX4607" fmla="*/ 572015 w 3600448"/>
              <a:gd name="connsiteY4607" fmla="*/ 982133 h 2152650"/>
              <a:gd name="connsiteX4608" fmla="*/ 519691 w 3600448"/>
              <a:gd name="connsiteY4608" fmla="*/ 993246 h 2152650"/>
              <a:gd name="connsiteX4609" fmla="*/ 515953 w 3600448"/>
              <a:gd name="connsiteY4609" fmla="*/ 982133 h 2152650"/>
              <a:gd name="connsiteX4610" fmla="*/ 553326 w 3600448"/>
              <a:gd name="connsiteY4610" fmla="*/ 974725 h 2152650"/>
              <a:gd name="connsiteX4611" fmla="*/ 553326 w 3600448"/>
              <a:gd name="connsiteY4611" fmla="*/ 971021 h 2152650"/>
              <a:gd name="connsiteX4612" fmla="*/ 594439 w 3600448"/>
              <a:gd name="connsiteY4612" fmla="*/ 967317 h 2152650"/>
              <a:gd name="connsiteX4613" fmla="*/ 594439 w 3600448"/>
              <a:gd name="connsiteY4613" fmla="*/ 963612 h 2152650"/>
              <a:gd name="connsiteX4614" fmla="*/ 639285 w 3600448"/>
              <a:gd name="connsiteY4614" fmla="*/ 971021 h 2152650"/>
              <a:gd name="connsiteX4615" fmla="*/ 639285 w 3600448"/>
              <a:gd name="connsiteY4615" fmla="*/ 963612 h 2152650"/>
              <a:gd name="connsiteX4616" fmla="*/ 657972 w 3600448"/>
              <a:gd name="connsiteY4616" fmla="*/ 959908 h 2152650"/>
              <a:gd name="connsiteX4617" fmla="*/ 837004 w 3600448"/>
              <a:gd name="connsiteY4617" fmla="*/ 959379 h 2152650"/>
              <a:gd name="connsiteX4618" fmla="*/ 838405 w 3600448"/>
              <a:gd name="connsiteY4618" fmla="*/ 959842 h 2152650"/>
              <a:gd name="connsiteX4619" fmla="*/ 838283 w 3600448"/>
              <a:gd name="connsiteY4619" fmla="*/ 960124 h 2152650"/>
              <a:gd name="connsiteX4620" fmla="*/ 1184208 w 3600448"/>
              <a:gd name="connsiteY4620" fmla="*/ 957240 h 2152650"/>
              <a:gd name="connsiteX4621" fmla="*/ 1180018 w 3600448"/>
              <a:gd name="connsiteY4621" fmla="*/ 959446 h 2152650"/>
              <a:gd name="connsiteX4622" fmla="*/ 1175649 w 3600448"/>
              <a:gd name="connsiteY4622" fmla="*/ 961173 h 2152650"/>
              <a:gd name="connsiteX4623" fmla="*/ 1174364 w 3600448"/>
              <a:gd name="connsiteY4623" fmla="*/ 959909 h 2152650"/>
              <a:gd name="connsiteX4624" fmla="*/ 2987301 w 3600448"/>
              <a:gd name="connsiteY4624" fmla="*/ 956222 h 2152650"/>
              <a:gd name="connsiteX4625" fmla="*/ 2972402 w 3600448"/>
              <a:gd name="connsiteY4625" fmla="*/ 971112 h 2152650"/>
              <a:gd name="connsiteX4626" fmla="*/ 2976127 w 3600448"/>
              <a:gd name="connsiteY4626" fmla="*/ 971112 h 2152650"/>
              <a:gd name="connsiteX4627" fmla="*/ 2957503 w 3600448"/>
              <a:gd name="connsiteY4627" fmla="*/ 978557 h 2152650"/>
              <a:gd name="connsiteX4628" fmla="*/ 2938879 w 3600448"/>
              <a:gd name="connsiteY4628" fmla="*/ 974834 h 2152650"/>
              <a:gd name="connsiteX4629" fmla="*/ 2938879 w 3600448"/>
              <a:gd name="connsiteY4629" fmla="*/ 979860 h 2152650"/>
              <a:gd name="connsiteX4630" fmla="*/ 2914668 w 3600448"/>
              <a:gd name="connsiteY4630" fmla="*/ 988328 h 2152650"/>
              <a:gd name="connsiteX4631" fmla="*/ 2886732 w 3600448"/>
              <a:gd name="connsiteY4631" fmla="*/ 1000891 h 2152650"/>
              <a:gd name="connsiteX4632" fmla="*/ 2901631 w 3600448"/>
              <a:gd name="connsiteY4632" fmla="*/ 1000891 h 2152650"/>
              <a:gd name="connsiteX4633" fmla="*/ 2897906 w 3600448"/>
              <a:gd name="connsiteY4633" fmla="*/ 997169 h 2152650"/>
              <a:gd name="connsiteX4634" fmla="*/ 2905356 w 3600448"/>
              <a:gd name="connsiteY4634" fmla="*/ 1008336 h 2152650"/>
              <a:gd name="connsiteX4635" fmla="*/ 2912805 w 3600448"/>
              <a:gd name="connsiteY4635" fmla="*/ 1004614 h 2152650"/>
              <a:gd name="connsiteX4636" fmla="*/ 2927705 w 3600448"/>
              <a:gd name="connsiteY4636" fmla="*/ 1008336 h 2152650"/>
              <a:gd name="connsiteX4637" fmla="*/ 2964952 w 3600448"/>
              <a:gd name="connsiteY4637" fmla="*/ 993446 h 2152650"/>
              <a:gd name="connsiteX4638" fmla="*/ 2983576 w 3600448"/>
              <a:gd name="connsiteY4638" fmla="*/ 1000891 h 2152650"/>
              <a:gd name="connsiteX4639" fmla="*/ 3031998 w 3600448"/>
              <a:gd name="connsiteY4639" fmla="*/ 982279 h 2152650"/>
              <a:gd name="connsiteX4640" fmla="*/ 3013375 w 3600448"/>
              <a:gd name="connsiteY4640" fmla="*/ 1000891 h 2152650"/>
              <a:gd name="connsiteX4641" fmla="*/ 2957503 w 3600448"/>
              <a:gd name="connsiteY4641" fmla="*/ 1026948 h 2152650"/>
              <a:gd name="connsiteX4642" fmla="*/ 2961228 w 3600448"/>
              <a:gd name="connsiteY4642" fmla="*/ 1030671 h 2152650"/>
              <a:gd name="connsiteX4643" fmla="*/ 2905356 w 3600448"/>
              <a:gd name="connsiteY4643" fmla="*/ 1045560 h 2152650"/>
              <a:gd name="connsiteX4644" fmla="*/ 2871833 w 3600448"/>
              <a:gd name="connsiteY4644" fmla="*/ 1067895 h 2152650"/>
              <a:gd name="connsiteX4645" fmla="*/ 2875557 w 3600448"/>
              <a:gd name="connsiteY4645" fmla="*/ 1056728 h 2152650"/>
              <a:gd name="connsiteX4646" fmla="*/ 2860658 w 3600448"/>
              <a:gd name="connsiteY4646" fmla="*/ 1064173 h 2152650"/>
              <a:gd name="connsiteX4647" fmla="*/ 2868108 w 3600448"/>
              <a:gd name="connsiteY4647" fmla="*/ 1067895 h 2152650"/>
              <a:gd name="connsiteX4648" fmla="*/ 2834585 w 3600448"/>
              <a:gd name="connsiteY4648" fmla="*/ 1071617 h 2152650"/>
              <a:gd name="connsiteX4649" fmla="*/ 2845759 w 3600448"/>
              <a:gd name="connsiteY4649" fmla="*/ 1067895 h 2152650"/>
              <a:gd name="connsiteX4650" fmla="*/ 2827135 w 3600448"/>
              <a:gd name="connsiteY4650" fmla="*/ 1064173 h 2152650"/>
              <a:gd name="connsiteX4651" fmla="*/ 2819686 w 3600448"/>
              <a:gd name="connsiteY4651" fmla="*/ 1071617 h 2152650"/>
              <a:gd name="connsiteX4652" fmla="*/ 2797337 w 3600448"/>
              <a:gd name="connsiteY4652" fmla="*/ 1071617 h 2152650"/>
              <a:gd name="connsiteX4653" fmla="*/ 2797337 w 3600448"/>
              <a:gd name="connsiteY4653" fmla="*/ 1075340 h 2152650"/>
              <a:gd name="connsiteX4654" fmla="*/ 2808511 w 3600448"/>
              <a:gd name="connsiteY4654" fmla="*/ 1075340 h 2152650"/>
              <a:gd name="connsiteX4655" fmla="*/ 2793612 w 3600448"/>
              <a:gd name="connsiteY4655" fmla="*/ 1071617 h 2152650"/>
              <a:gd name="connsiteX4656" fmla="*/ 2769673 w 3600448"/>
              <a:gd name="connsiteY4656" fmla="*/ 1082250 h 2152650"/>
              <a:gd name="connsiteX4657" fmla="*/ 2776734 w 3600448"/>
              <a:gd name="connsiteY4657" fmla="*/ 1083931 h 2152650"/>
              <a:gd name="connsiteX4658" fmla="*/ 2778123 w 3600448"/>
              <a:gd name="connsiteY4658" fmla="*/ 1089024 h 2152650"/>
              <a:gd name="connsiteX4659" fmla="*/ 2773955 w 3600448"/>
              <a:gd name="connsiteY4659" fmla="*/ 1086709 h 2152650"/>
              <a:gd name="connsiteX4660" fmla="*/ 2768553 w 3600448"/>
              <a:gd name="connsiteY4660" fmla="*/ 1082748 h 2152650"/>
              <a:gd name="connsiteX4661" fmla="*/ 2760089 w 3600448"/>
              <a:gd name="connsiteY4661" fmla="*/ 1086507 h 2152650"/>
              <a:gd name="connsiteX4662" fmla="*/ 2737740 w 3600448"/>
              <a:gd name="connsiteY4662" fmla="*/ 1082785 h 2152650"/>
              <a:gd name="connsiteX4663" fmla="*/ 2748915 w 3600448"/>
              <a:gd name="connsiteY4663" fmla="*/ 1071617 h 2152650"/>
              <a:gd name="connsiteX4664" fmla="*/ 2726566 w 3600448"/>
              <a:gd name="connsiteY4664" fmla="*/ 1060450 h 2152650"/>
              <a:gd name="connsiteX4665" fmla="*/ 2700493 w 3600448"/>
              <a:gd name="connsiteY4665" fmla="*/ 1075340 h 2152650"/>
              <a:gd name="connsiteX4666" fmla="*/ 2693043 w 3600448"/>
              <a:gd name="connsiteY4666" fmla="*/ 1086507 h 2152650"/>
              <a:gd name="connsiteX4667" fmla="*/ 2670694 w 3600448"/>
              <a:gd name="connsiteY4667" fmla="*/ 1097674 h 2152650"/>
              <a:gd name="connsiteX4668" fmla="*/ 2726566 w 3600448"/>
              <a:gd name="connsiteY4668" fmla="*/ 1079062 h 2152650"/>
              <a:gd name="connsiteX4669" fmla="*/ 2719117 w 3600448"/>
              <a:gd name="connsiteY4669" fmla="*/ 1082785 h 2152650"/>
              <a:gd name="connsiteX4670" fmla="*/ 2737740 w 3600448"/>
              <a:gd name="connsiteY4670" fmla="*/ 1090229 h 2152650"/>
              <a:gd name="connsiteX4671" fmla="*/ 2707942 w 3600448"/>
              <a:gd name="connsiteY4671" fmla="*/ 1101397 h 2152650"/>
              <a:gd name="connsiteX4672" fmla="*/ 2707942 w 3600448"/>
              <a:gd name="connsiteY4672" fmla="*/ 1116286 h 2152650"/>
              <a:gd name="connsiteX4673" fmla="*/ 2689318 w 3600448"/>
              <a:gd name="connsiteY4673" fmla="*/ 1120009 h 2152650"/>
              <a:gd name="connsiteX4674" fmla="*/ 2689318 w 3600448"/>
              <a:gd name="connsiteY4674" fmla="*/ 1138621 h 2152650"/>
              <a:gd name="connsiteX4675" fmla="*/ 2704217 w 3600448"/>
              <a:gd name="connsiteY4675" fmla="*/ 1127454 h 2152650"/>
              <a:gd name="connsiteX4676" fmla="*/ 2700493 w 3600448"/>
              <a:gd name="connsiteY4676" fmla="*/ 1134898 h 2152650"/>
              <a:gd name="connsiteX4677" fmla="*/ 2741465 w 3600448"/>
              <a:gd name="connsiteY4677" fmla="*/ 1127454 h 2152650"/>
              <a:gd name="connsiteX4678" fmla="*/ 2737740 w 3600448"/>
              <a:gd name="connsiteY4678" fmla="*/ 1112564 h 2152650"/>
              <a:gd name="connsiteX4679" fmla="*/ 2741000 w 3600448"/>
              <a:gd name="connsiteY4679" fmla="*/ 1126523 h 2152650"/>
              <a:gd name="connsiteX4680" fmla="*/ 2751929 w 3600448"/>
              <a:gd name="connsiteY4680" fmla="*/ 1134387 h 2152650"/>
              <a:gd name="connsiteX4681" fmla="*/ 2734016 w 3600448"/>
              <a:gd name="connsiteY4681" fmla="*/ 1142343 h 2152650"/>
              <a:gd name="connsiteX4682" fmla="*/ 2741465 w 3600448"/>
              <a:gd name="connsiteY4682" fmla="*/ 1146066 h 2152650"/>
              <a:gd name="connsiteX4683" fmla="*/ 2722841 w 3600448"/>
              <a:gd name="connsiteY4683" fmla="*/ 1157233 h 2152650"/>
              <a:gd name="connsiteX4684" fmla="*/ 2726566 w 3600448"/>
              <a:gd name="connsiteY4684" fmla="*/ 1149788 h 2152650"/>
              <a:gd name="connsiteX4685" fmla="*/ 2681869 w 3600448"/>
              <a:gd name="connsiteY4685" fmla="*/ 1160955 h 2152650"/>
              <a:gd name="connsiteX4686" fmla="*/ 2678144 w 3600448"/>
              <a:gd name="connsiteY4686" fmla="*/ 1168400 h 2152650"/>
              <a:gd name="connsiteX4687" fmla="*/ 2666970 w 3600448"/>
              <a:gd name="connsiteY4687" fmla="*/ 1157233 h 2152650"/>
              <a:gd name="connsiteX4688" fmla="*/ 2659682 w 3600448"/>
              <a:gd name="connsiteY4688" fmla="*/ 1162088 h 2152650"/>
              <a:gd name="connsiteX4689" fmla="*/ 2663245 w 3600448"/>
              <a:gd name="connsiteY4689" fmla="*/ 1156302 h 2152650"/>
              <a:gd name="connsiteX4690" fmla="*/ 2670694 w 3600448"/>
              <a:gd name="connsiteY4690" fmla="*/ 1149788 h 2152650"/>
              <a:gd name="connsiteX4691" fmla="*/ 2652070 w 3600448"/>
              <a:gd name="connsiteY4691" fmla="*/ 1153510 h 2152650"/>
              <a:gd name="connsiteX4692" fmla="*/ 2655795 w 3600448"/>
              <a:gd name="connsiteY4692" fmla="*/ 1149788 h 2152650"/>
              <a:gd name="connsiteX4693" fmla="*/ 2648346 w 3600448"/>
              <a:gd name="connsiteY4693" fmla="*/ 1153510 h 2152650"/>
              <a:gd name="connsiteX4694" fmla="*/ 2655795 w 3600448"/>
              <a:gd name="connsiteY4694" fmla="*/ 1142343 h 2152650"/>
              <a:gd name="connsiteX4695" fmla="*/ 2633447 w 3600448"/>
              <a:gd name="connsiteY4695" fmla="*/ 1134898 h 2152650"/>
              <a:gd name="connsiteX4696" fmla="*/ 2640896 w 3600448"/>
              <a:gd name="connsiteY4696" fmla="*/ 1123731 h 2152650"/>
              <a:gd name="connsiteX4697" fmla="*/ 2678144 w 3600448"/>
              <a:gd name="connsiteY4697" fmla="*/ 1108842 h 2152650"/>
              <a:gd name="connsiteX4698" fmla="*/ 2655795 w 3600448"/>
              <a:gd name="connsiteY4698" fmla="*/ 1112564 h 2152650"/>
              <a:gd name="connsiteX4699" fmla="*/ 2655795 w 3600448"/>
              <a:gd name="connsiteY4699" fmla="*/ 1093952 h 2152650"/>
              <a:gd name="connsiteX4700" fmla="*/ 2603648 w 3600448"/>
              <a:gd name="connsiteY4700" fmla="*/ 1112564 h 2152650"/>
              <a:gd name="connsiteX4701" fmla="*/ 2618547 w 3600448"/>
              <a:gd name="connsiteY4701" fmla="*/ 1105119 h 2152650"/>
              <a:gd name="connsiteX4702" fmla="*/ 2581300 w 3600448"/>
              <a:gd name="connsiteY4702" fmla="*/ 1112564 h 2152650"/>
              <a:gd name="connsiteX4703" fmla="*/ 2570125 w 3600448"/>
              <a:gd name="connsiteY4703" fmla="*/ 1108842 h 2152650"/>
              <a:gd name="connsiteX4704" fmla="*/ 2577575 w 3600448"/>
              <a:gd name="connsiteY4704" fmla="*/ 1105119 h 2152650"/>
              <a:gd name="connsiteX4705" fmla="*/ 2562676 w 3600448"/>
              <a:gd name="connsiteY4705" fmla="*/ 1097674 h 2152650"/>
              <a:gd name="connsiteX4706" fmla="*/ 2514253 w 3600448"/>
              <a:gd name="connsiteY4706" fmla="*/ 1101397 h 2152650"/>
              <a:gd name="connsiteX4707" fmla="*/ 2511406 w 3600448"/>
              <a:gd name="connsiteY4707" fmla="*/ 1100719 h 2152650"/>
              <a:gd name="connsiteX4708" fmla="*/ 2520772 w 3600448"/>
              <a:gd name="connsiteY4708" fmla="*/ 1093487 h 2152650"/>
              <a:gd name="connsiteX4709" fmla="*/ 2525428 w 3600448"/>
              <a:gd name="connsiteY4709" fmla="*/ 1082785 h 2152650"/>
              <a:gd name="connsiteX4710" fmla="*/ 2499354 w 3600448"/>
              <a:gd name="connsiteY4710" fmla="*/ 1082785 h 2152650"/>
              <a:gd name="connsiteX4711" fmla="*/ 2514253 w 3600448"/>
              <a:gd name="connsiteY4711" fmla="*/ 1086507 h 2152650"/>
              <a:gd name="connsiteX4712" fmla="*/ 2477006 w 3600448"/>
              <a:gd name="connsiteY4712" fmla="*/ 1093952 h 2152650"/>
              <a:gd name="connsiteX4713" fmla="*/ 2491905 w 3600448"/>
              <a:gd name="connsiteY4713" fmla="*/ 1060450 h 2152650"/>
              <a:gd name="connsiteX4714" fmla="*/ 2454657 w 3600448"/>
              <a:gd name="connsiteY4714" fmla="*/ 1067895 h 2152650"/>
              <a:gd name="connsiteX4715" fmla="*/ 2450932 w 3600448"/>
              <a:gd name="connsiteY4715" fmla="*/ 1056728 h 2152650"/>
              <a:gd name="connsiteX4716" fmla="*/ 2413684 w 3600448"/>
              <a:gd name="connsiteY4716" fmla="*/ 1075340 h 2152650"/>
              <a:gd name="connsiteX4717" fmla="*/ 2395060 w 3600448"/>
              <a:gd name="connsiteY4717" fmla="*/ 1079062 h 2152650"/>
              <a:gd name="connsiteX4718" fmla="*/ 2402510 w 3600448"/>
              <a:gd name="connsiteY4718" fmla="*/ 1067895 h 2152650"/>
              <a:gd name="connsiteX4719" fmla="*/ 2383886 w 3600448"/>
              <a:gd name="connsiteY4719" fmla="*/ 1071617 h 2152650"/>
              <a:gd name="connsiteX4720" fmla="*/ 2387611 w 3600448"/>
              <a:gd name="connsiteY4720" fmla="*/ 1075340 h 2152650"/>
              <a:gd name="connsiteX4721" fmla="*/ 2376436 w 3600448"/>
              <a:gd name="connsiteY4721" fmla="*/ 1075340 h 2152650"/>
              <a:gd name="connsiteX4722" fmla="*/ 2383886 w 3600448"/>
              <a:gd name="connsiteY4722" fmla="*/ 1079062 h 2152650"/>
              <a:gd name="connsiteX4723" fmla="*/ 2376436 w 3600448"/>
              <a:gd name="connsiteY4723" fmla="*/ 1090229 h 2152650"/>
              <a:gd name="connsiteX4724" fmla="*/ 2382489 w 3600448"/>
              <a:gd name="connsiteY4724" fmla="*/ 1094883 h 2152650"/>
              <a:gd name="connsiteX4725" fmla="*/ 2380627 w 3600448"/>
              <a:gd name="connsiteY4725" fmla="*/ 1103069 h 2152650"/>
              <a:gd name="connsiteX4726" fmla="*/ 2376437 w 3600448"/>
              <a:gd name="connsiteY4726" fmla="*/ 1103723 h 2152650"/>
              <a:gd name="connsiteX4727" fmla="*/ 2361537 w 3600448"/>
              <a:gd name="connsiteY4727" fmla="*/ 1108842 h 2152650"/>
              <a:gd name="connsiteX4728" fmla="*/ 2357388 w 3600448"/>
              <a:gd name="connsiteY4728" fmla="*/ 1117511 h 2152650"/>
              <a:gd name="connsiteX4729" fmla="*/ 2354088 w 3600448"/>
              <a:gd name="connsiteY4729" fmla="*/ 1112564 h 2152650"/>
              <a:gd name="connsiteX4730" fmla="*/ 2328014 w 3600448"/>
              <a:gd name="connsiteY4730" fmla="*/ 1116286 h 2152650"/>
              <a:gd name="connsiteX4731" fmla="*/ 2294491 w 3600448"/>
              <a:gd name="connsiteY4731" fmla="*/ 1134898 h 2152650"/>
              <a:gd name="connsiteX4732" fmla="*/ 2311611 w 3600448"/>
              <a:gd name="connsiteY4732" fmla="*/ 1129438 h 2152650"/>
              <a:gd name="connsiteX4733" fmla="*/ 2309390 w 3600448"/>
              <a:gd name="connsiteY4733" fmla="*/ 1131176 h 2152650"/>
              <a:gd name="connsiteX4734" fmla="*/ 2316840 w 3600448"/>
              <a:gd name="connsiteY4734" fmla="*/ 1138621 h 2152650"/>
              <a:gd name="connsiteX4735" fmla="*/ 2305666 w 3600448"/>
              <a:gd name="connsiteY4735" fmla="*/ 1146066 h 2152650"/>
              <a:gd name="connsiteX4736" fmla="*/ 2309390 w 3600448"/>
              <a:gd name="connsiteY4736" fmla="*/ 1134898 h 2152650"/>
              <a:gd name="connsiteX4737" fmla="*/ 2279592 w 3600448"/>
              <a:gd name="connsiteY4737" fmla="*/ 1142343 h 2152650"/>
              <a:gd name="connsiteX4738" fmla="*/ 2283317 w 3600448"/>
              <a:gd name="connsiteY4738" fmla="*/ 1157233 h 2152650"/>
              <a:gd name="connsiteX4739" fmla="*/ 2268418 w 3600448"/>
              <a:gd name="connsiteY4739" fmla="*/ 1153510 h 2152650"/>
              <a:gd name="connsiteX4740" fmla="*/ 2268418 w 3600448"/>
              <a:gd name="connsiteY4740" fmla="*/ 1160955 h 2152650"/>
              <a:gd name="connsiteX4741" fmla="*/ 2260968 w 3600448"/>
              <a:gd name="connsiteY4741" fmla="*/ 1157233 h 2152650"/>
              <a:gd name="connsiteX4742" fmla="*/ 2253519 w 3600448"/>
              <a:gd name="connsiteY4742" fmla="*/ 1160955 h 2152650"/>
              <a:gd name="connsiteX4743" fmla="*/ 2257243 w 3600448"/>
              <a:gd name="connsiteY4743" fmla="*/ 1160955 h 2152650"/>
              <a:gd name="connsiteX4744" fmla="*/ 2246069 w 3600448"/>
              <a:gd name="connsiteY4744" fmla="*/ 1168400 h 2152650"/>
              <a:gd name="connsiteX4745" fmla="*/ 2253519 w 3600448"/>
              <a:gd name="connsiteY4745" fmla="*/ 1157233 h 2152650"/>
              <a:gd name="connsiteX4746" fmla="*/ 2223720 w 3600448"/>
              <a:gd name="connsiteY4746" fmla="*/ 1153510 h 2152650"/>
              <a:gd name="connsiteX4747" fmla="*/ 2193922 w 3600448"/>
              <a:gd name="connsiteY4747" fmla="*/ 1142343 h 2152650"/>
              <a:gd name="connsiteX4748" fmla="*/ 2205096 w 3600448"/>
              <a:gd name="connsiteY4748" fmla="*/ 1142343 h 2152650"/>
              <a:gd name="connsiteX4749" fmla="*/ 2246069 w 3600448"/>
              <a:gd name="connsiteY4749" fmla="*/ 1116286 h 2152650"/>
              <a:gd name="connsiteX4750" fmla="*/ 2253519 w 3600448"/>
              <a:gd name="connsiteY4750" fmla="*/ 1116286 h 2152650"/>
              <a:gd name="connsiteX4751" fmla="*/ 2280989 w 3600448"/>
              <a:gd name="connsiteY4751" fmla="*/ 1100931 h 2152650"/>
              <a:gd name="connsiteX4752" fmla="*/ 2305300 w 3600448"/>
              <a:gd name="connsiteY4752" fmla="*/ 1083053 h 2152650"/>
              <a:gd name="connsiteX4753" fmla="*/ 2313581 w 3600448"/>
              <a:gd name="connsiteY4753" fmla="*/ 1083715 h 2152650"/>
              <a:gd name="connsiteX4754" fmla="*/ 2316840 w 3600448"/>
              <a:gd name="connsiteY4754" fmla="*/ 1090229 h 2152650"/>
              <a:gd name="connsiteX4755" fmla="*/ 2342913 w 3600448"/>
              <a:gd name="connsiteY4755" fmla="*/ 1067895 h 2152650"/>
              <a:gd name="connsiteX4756" fmla="*/ 2372712 w 3600448"/>
              <a:gd name="connsiteY4756" fmla="*/ 1064173 h 2152650"/>
              <a:gd name="connsiteX4757" fmla="*/ 2372712 w 3600448"/>
              <a:gd name="connsiteY4757" fmla="*/ 1067895 h 2152650"/>
              <a:gd name="connsiteX4758" fmla="*/ 2424859 w 3600448"/>
              <a:gd name="connsiteY4758" fmla="*/ 1053005 h 2152650"/>
              <a:gd name="connsiteX4759" fmla="*/ 2421134 w 3600448"/>
              <a:gd name="connsiteY4759" fmla="*/ 1049283 h 2152650"/>
              <a:gd name="connsiteX4760" fmla="*/ 2473281 w 3600448"/>
              <a:gd name="connsiteY4760" fmla="*/ 1045560 h 2152650"/>
              <a:gd name="connsiteX4761" fmla="*/ 2488180 w 3600448"/>
              <a:gd name="connsiteY4761" fmla="*/ 1038116 h 2152650"/>
              <a:gd name="connsiteX4762" fmla="*/ 2488180 w 3600448"/>
              <a:gd name="connsiteY4762" fmla="*/ 1045560 h 2152650"/>
              <a:gd name="connsiteX4763" fmla="*/ 2529153 w 3600448"/>
              <a:gd name="connsiteY4763" fmla="*/ 1030671 h 2152650"/>
              <a:gd name="connsiteX4764" fmla="*/ 2514253 w 3600448"/>
              <a:gd name="connsiteY4764" fmla="*/ 1041838 h 2152650"/>
              <a:gd name="connsiteX4765" fmla="*/ 2536602 w 3600448"/>
              <a:gd name="connsiteY4765" fmla="*/ 1038116 h 2152650"/>
              <a:gd name="connsiteX4766" fmla="*/ 2532877 w 3600448"/>
              <a:gd name="connsiteY4766" fmla="*/ 1034393 h 2152650"/>
              <a:gd name="connsiteX4767" fmla="*/ 2544052 w 3600448"/>
              <a:gd name="connsiteY4767" fmla="*/ 1030671 h 2152650"/>
              <a:gd name="connsiteX4768" fmla="*/ 2536602 w 3600448"/>
              <a:gd name="connsiteY4768" fmla="*/ 1026948 h 2152650"/>
              <a:gd name="connsiteX4769" fmla="*/ 2570125 w 3600448"/>
              <a:gd name="connsiteY4769" fmla="*/ 1008336 h 2152650"/>
              <a:gd name="connsiteX4770" fmla="*/ 2566400 w 3600448"/>
              <a:gd name="connsiteY4770" fmla="*/ 1008336 h 2152650"/>
              <a:gd name="connsiteX4771" fmla="*/ 2592474 w 3600448"/>
              <a:gd name="connsiteY4771" fmla="*/ 1012058 h 2152650"/>
              <a:gd name="connsiteX4772" fmla="*/ 2607373 w 3600448"/>
              <a:gd name="connsiteY4772" fmla="*/ 1008336 h 2152650"/>
              <a:gd name="connsiteX4773" fmla="*/ 2577575 w 3600448"/>
              <a:gd name="connsiteY4773" fmla="*/ 1026948 h 2152650"/>
              <a:gd name="connsiteX4774" fmla="*/ 2558951 w 3600448"/>
              <a:gd name="connsiteY4774" fmla="*/ 1019503 h 2152650"/>
              <a:gd name="connsiteX4775" fmla="*/ 2541724 w 3600448"/>
              <a:gd name="connsiteY4775" fmla="*/ 1033463 h 2152650"/>
              <a:gd name="connsiteX4776" fmla="*/ 2521974 w 3600448"/>
              <a:gd name="connsiteY4776" fmla="*/ 1052741 h 2152650"/>
              <a:gd name="connsiteX4777" fmla="*/ 2521237 w 3600448"/>
              <a:gd name="connsiteY4777" fmla="*/ 1052540 h 2152650"/>
              <a:gd name="connsiteX4778" fmla="*/ 2503079 w 3600448"/>
              <a:gd name="connsiteY4778" fmla="*/ 1056728 h 2152650"/>
              <a:gd name="connsiteX4779" fmla="*/ 2499354 w 3600448"/>
              <a:gd name="connsiteY4779" fmla="*/ 1075340 h 2152650"/>
              <a:gd name="connsiteX4780" fmla="*/ 2529153 w 3600448"/>
              <a:gd name="connsiteY4780" fmla="*/ 1075340 h 2152650"/>
              <a:gd name="connsiteX4781" fmla="*/ 2555226 w 3600448"/>
              <a:gd name="connsiteY4781" fmla="*/ 1075340 h 2152650"/>
              <a:gd name="connsiteX4782" fmla="*/ 2577575 w 3600448"/>
              <a:gd name="connsiteY4782" fmla="*/ 1064173 h 2152650"/>
              <a:gd name="connsiteX4783" fmla="*/ 2566400 w 3600448"/>
              <a:gd name="connsiteY4783" fmla="*/ 1067895 h 2152650"/>
              <a:gd name="connsiteX4784" fmla="*/ 2566400 w 3600448"/>
              <a:gd name="connsiteY4784" fmla="*/ 1075340 h 2152650"/>
              <a:gd name="connsiteX4785" fmla="*/ 2663245 w 3600448"/>
              <a:gd name="connsiteY4785" fmla="*/ 1045560 h 2152650"/>
              <a:gd name="connsiteX4786" fmla="*/ 2707942 w 3600448"/>
              <a:gd name="connsiteY4786" fmla="*/ 1019503 h 2152650"/>
              <a:gd name="connsiteX4787" fmla="*/ 2752640 w 3600448"/>
              <a:gd name="connsiteY4787" fmla="*/ 1004614 h 2152650"/>
              <a:gd name="connsiteX4788" fmla="*/ 2748915 w 3600448"/>
              <a:gd name="connsiteY4788" fmla="*/ 1000891 h 2152650"/>
              <a:gd name="connsiteX4789" fmla="*/ 2845759 w 3600448"/>
              <a:gd name="connsiteY4789" fmla="*/ 974834 h 2152650"/>
              <a:gd name="connsiteX4790" fmla="*/ 2823411 w 3600448"/>
              <a:gd name="connsiteY4790" fmla="*/ 986002 h 2152650"/>
              <a:gd name="connsiteX4791" fmla="*/ 2860600 w 3600448"/>
              <a:gd name="connsiteY4791" fmla="*/ 981291 h 2152650"/>
              <a:gd name="connsiteX4792" fmla="*/ 2872333 w 3600448"/>
              <a:gd name="connsiteY4792" fmla="*/ 982066 h 2152650"/>
              <a:gd name="connsiteX4793" fmla="*/ 2871833 w 3600448"/>
              <a:gd name="connsiteY4793" fmla="*/ 982279 h 2152650"/>
              <a:gd name="connsiteX4794" fmla="*/ 2875557 w 3600448"/>
              <a:gd name="connsiteY4794" fmla="*/ 982279 h 2152650"/>
              <a:gd name="connsiteX4795" fmla="*/ 2872333 w 3600448"/>
              <a:gd name="connsiteY4795" fmla="*/ 982066 h 2152650"/>
              <a:gd name="connsiteX4796" fmla="*/ 2885626 w 3600448"/>
              <a:gd name="connsiteY4796" fmla="*/ 976405 h 2152650"/>
              <a:gd name="connsiteX4797" fmla="*/ 2916530 w 3600448"/>
              <a:gd name="connsiteY4797" fmla="*/ 974834 h 2152650"/>
              <a:gd name="connsiteX4798" fmla="*/ 2931429 w 3600448"/>
              <a:gd name="connsiteY4798" fmla="*/ 963667 h 2152650"/>
              <a:gd name="connsiteX4799" fmla="*/ 2983576 w 3600448"/>
              <a:gd name="connsiteY4799" fmla="*/ 959945 h 2152650"/>
              <a:gd name="connsiteX4800" fmla="*/ 2979851 w 3600448"/>
              <a:gd name="connsiteY4800" fmla="*/ 959945 h 2152650"/>
              <a:gd name="connsiteX4801" fmla="*/ 2987301 w 3600448"/>
              <a:gd name="connsiteY4801" fmla="*/ 956222 h 2152650"/>
              <a:gd name="connsiteX4802" fmla="*/ 1718205 w 3600448"/>
              <a:gd name="connsiteY4802" fmla="*/ 955675 h 2152650"/>
              <a:gd name="connsiteX4803" fmla="*/ 1710794 w 3600448"/>
              <a:gd name="connsiteY4803" fmla="*/ 970684 h 2152650"/>
              <a:gd name="connsiteX4804" fmla="*/ 1721908 w 3600448"/>
              <a:gd name="connsiteY4804" fmla="*/ 981941 h 2152650"/>
              <a:gd name="connsiteX4805" fmla="*/ 1747838 w 3600448"/>
              <a:gd name="connsiteY4805" fmla="*/ 970684 h 2152650"/>
              <a:gd name="connsiteX4806" fmla="*/ 1740427 w 3600448"/>
              <a:gd name="connsiteY4806" fmla="*/ 981941 h 2152650"/>
              <a:gd name="connsiteX4807" fmla="*/ 1703387 w 3600448"/>
              <a:gd name="connsiteY4807" fmla="*/ 996950 h 2152650"/>
              <a:gd name="connsiteX4808" fmla="*/ 1681162 w 3600448"/>
              <a:gd name="connsiteY4808" fmla="*/ 985693 h 2152650"/>
              <a:gd name="connsiteX4809" fmla="*/ 1703387 w 3600448"/>
              <a:gd name="connsiteY4809" fmla="*/ 959427 h 2152650"/>
              <a:gd name="connsiteX4810" fmla="*/ 1718205 w 3600448"/>
              <a:gd name="connsiteY4810" fmla="*/ 955675 h 2152650"/>
              <a:gd name="connsiteX4811" fmla="*/ 1166823 w 3600448"/>
              <a:gd name="connsiteY4811" fmla="*/ 955675 h 2152650"/>
              <a:gd name="connsiteX4812" fmla="*/ 1174761 w 3600448"/>
              <a:gd name="connsiteY4812" fmla="*/ 955675 h 2152650"/>
              <a:gd name="connsiteX4813" fmla="*/ 1163648 w 3600448"/>
              <a:gd name="connsiteY4813" fmla="*/ 963613 h 2152650"/>
              <a:gd name="connsiteX4814" fmla="*/ 1554162 w 3600448"/>
              <a:gd name="connsiteY4814" fmla="*/ 952500 h 2152650"/>
              <a:gd name="connsiteX4815" fmla="*/ 1562099 w 3600448"/>
              <a:gd name="connsiteY4815" fmla="*/ 952500 h 2152650"/>
              <a:gd name="connsiteX4816" fmla="*/ 1554162 w 3600448"/>
              <a:gd name="connsiteY4816" fmla="*/ 955675 h 2152650"/>
              <a:gd name="connsiteX4817" fmla="*/ 1193214 w 3600448"/>
              <a:gd name="connsiteY4817" fmla="*/ 952500 h 2152650"/>
              <a:gd name="connsiteX4818" fmla="*/ 1188030 w 3600448"/>
              <a:gd name="connsiteY4818" fmla="*/ 956204 h 2152650"/>
              <a:gd name="connsiteX4819" fmla="*/ 1184208 w 3600448"/>
              <a:gd name="connsiteY4819" fmla="*/ 957240 h 2152650"/>
              <a:gd name="connsiteX4820" fmla="*/ 873735 w 3600448"/>
              <a:gd name="connsiteY4820" fmla="*/ 952500 h 2152650"/>
              <a:gd name="connsiteX4821" fmla="*/ 900127 w 3600448"/>
              <a:gd name="connsiteY4821" fmla="*/ 956204 h 2152650"/>
              <a:gd name="connsiteX4822" fmla="*/ 888816 w 3600448"/>
              <a:gd name="connsiteY4822" fmla="*/ 963612 h 2152650"/>
              <a:gd name="connsiteX4823" fmla="*/ 873735 w 3600448"/>
              <a:gd name="connsiteY4823" fmla="*/ 952500 h 2152650"/>
              <a:gd name="connsiteX4824" fmla="*/ 703281 w 3600448"/>
              <a:gd name="connsiteY4824" fmla="*/ 952500 h 2152650"/>
              <a:gd name="connsiteX4825" fmla="*/ 698518 w 3600448"/>
              <a:gd name="connsiteY4825" fmla="*/ 955675 h 2152650"/>
              <a:gd name="connsiteX4826" fmla="*/ 690581 w 3600448"/>
              <a:gd name="connsiteY4826" fmla="*/ 955675 h 2152650"/>
              <a:gd name="connsiteX4827" fmla="*/ 2691643 w 3600448"/>
              <a:gd name="connsiteY4827" fmla="*/ 952341 h 2152650"/>
              <a:gd name="connsiteX4828" fmla="*/ 2691960 w 3600448"/>
              <a:gd name="connsiteY4828" fmla="*/ 952506 h 2152650"/>
              <a:gd name="connsiteX4829" fmla="*/ 2690266 w 3600448"/>
              <a:gd name="connsiteY4829" fmla="*/ 952772 h 2152650"/>
              <a:gd name="connsiteX4830" fmla="*/ 822822 w 3600448"/>
              <a:gd name="connsiteY4830" fmla="*/ 951623 h 2152650"/>
              <a:gd name="connsiteX4831" fmla="*/ 837004 w 3600448"/>
              <a:gd name="connsiteY4831" fmla="*/ 963083 h 2152650"/>
              <a:gd name="connsiteX4832" fmla="*/ 838283 w 3600448"/>
              <a:gd name="connsiteY4832" fmla="*/ 960124 h 2152650"/>
              <a:gd name="connsiteX4833" fmla="*/ 844939 w 3600448"/>
              <a:gd name="connsiteY4833" fmla="*/ 964009 h 2152650"/>
              <a:gd name="connsiteX4834" fmla="*/ 855678 w 3600448"/>
              <a:gd name="connsiteY4834" fmla="*/ 963083 h 2152650"/>
              <a:gd name="connsiteX4835" fmla="*/ 829534 w 3600448"/>
              <a:gd name="connsiteY4835" fmla="*/ 977899 h 2152650"/>
              <a:gd name="connsiteX4836" fmla="*/ 803386 w 3600448"/>
              <a:gd name="connsiteY4836" fmla="*/ 981604 h 2152650"/>
              <a:gd name="connsiteX4837" fmla="*/ 818328 w 3600448"/>
              <a:gd name="connsiteY4837" fmla="*/ 974195 h 2152650"/>
              <a:gd name="connsiteX4838" fmla="*/ 814592 w 3600448"/>
              <a:gd name="connsiteY4838" fmla="*/ 970491 h 2152650"/>
              <a:gd name="connsiteX4839" fmla="*/ 792180 w 3600448"/>
              <a:gd name="connsiteY4839" fmla="*/ 955674 h 2152650"/>
              <a:gd name="connsiteX4840" fmla="*/ 814592 w 3600448"/>
              <a:gd name="connsiteY4840" fmla="*/ 951970 h 2152650"/>
              <a:gd name="connsiteX4841" fmla="*/ 822822 w 3600448"/>
              <a:gd name="connsiteY4841" fmla="*/ 951623 h 2152650"/>
              <a:gd name="connsiteX4842" fmla="*/ 3042525 w 3600448"/>
              <a:gd name="connsiteY4842" fmla="*/ 951110 h 2152650"/>
              <a:gd name="connsiteX4843" fmla="*/ 3042569 w 3600448"/>
              <a:gd name="connsiteY4843" fmla="*/ 951241 h 2152650"/>
              <a:gd name="connsiteX4844" fmla="*/ 3039266 w 3600448"/>
              <a:gd name="connsiteY4844" fmla="*/ 952499 h 2152650"/>
              <a:gd name="connsiteX4845" fmla="*/ 3042525 w 3600448"/>
              <a:gd name="connsiteY4845" fmla="*/ 951110 h 2152650"/>
              <a:gd name="connsiteX4846" fmla="*/ 2700144 w 3600448"/>
              <a:gd name="connsiteY4846" fmla="*/ 950614 h 2152650"/>
              <a:gd name="connsiteX4847" fmla="*/ 2703510 w 3600448"/>
              <a:gd name="connsiteY4847" fmla="*/ 952817 h 2152650"/>
              <a:gd name="connsiteX4848" fmla="*/ 2702597 w 3600448"/>
              <a:gd name="connsiteY4848" fmla="*/ 953769 h 2152650"/>
              <a:gd name="connsiteX4849" fmla="*/ 2699859 w 3600448"/>
              <a:gd name="connsiteY4849" fmla="*/ 956627 h 2152650"/>
              <a:gd name="connsiteX4850" fmla="*/ 2691960 w 3600448"/>
              <a:gd name="connsiteY4850" fmla="*/ 952506 h 2152650"/>
              <a:gd name="connsiteX4851" fmla="*/ 2693013 w 3600448"/>
              <a:gd name="connsiteY4851" fmla="*/ 952341 h 2152650"/>
              <a:gd name="connsiteX4852" fmla="*/ 2700144 w 3600448"/>
              <a:gd name="connsiteY4852" fmla="*/ 950614 h 2152650"/>
              <a:gd name="connsiteX4853" fmla="*/ 2685254 w 3600448"/>
              <a:gd name="connsiteY4853" fmla="*/ 949007 h 2152650"/>
              <a:gd name="connsiteX4854" fmla="*/ 2686566 w 3600448"/>
              <a:gd name="connsiteY4854" fmla="*/ 953353 h 2152650"/>
              <a:gd name="connsiteX4855" fmla="*/ 2690266 w 3600448"/>
              <a:gd name="connsiteY4855" fmla="*/ 952772 h 2152650"/>
              <a:gd name="connsiteX4856" fmla="*/ 2677951 w 3600448"/>
              <a:gd name="connsiteY4856" fmla="*/ 956627 h 2152650"/>
              <a:gd name="connsiteX4857" fmla="*/ 2685254 w 3600448"/>
              <a:gd name="connsiteY4857" fmla="*/ 949007 h 2152650"/>
              <a:gd name="connsiteX4858" fmla="*/ 1550989 w 3600448"/>
              <a:gd name="connsiteY4858" fmla="*/ 948531 h 2152650"/>
              <a:gd name="connsiteX4859" fmla="*/ 1531936 w 3600448"/>
              <a:gd name="connsiteY4859" fmla="*/ 960437 h 2152650"/>
              <a:gd name="connsiteX4860" fmla="*/ 1531936 w 3600448"/>
              <a:gd name="connsiteY4860" fmla="*/ 952499 h 2152650"/>
              <a:gd name="connsiteX4861" fmla="*/ 1550989 w 3600448"/>
              <a:gd name="connsiteY4861" fmla="*/ 948531 h 2152650"/>
              <a:gd name="connsiteX4862" fmla="*/ 2688905 w 3600448"/>
              <a:gd name="connsiteY4862" fmla="*/ 948245 h 2152650"/>
              <a:gd name="connsiteX4863" fmla="*/ 2688905 w 3600448"/>
              <a:gd name="connsiteY4863" fmla="*/ 949007 h 2152650"/>
              <a:gd name="connsiteX4864" fmla="*/ 2688398 w 3600448"/>
              <a:gd name="connsiteY4864" fmla="*/ 948351 h 2152650"/>
              <a:gd name="connsiteX4865" fmla="*/ 1353080 w 3600448"/>
              <a:gd name="connsiteY4865" fmla="*/ 947737 h 2152650"/>
              <a:gd name="connsiteX4866" fmla="*/ 1353080 w 3600448"/>
              <a:gd name="connsiteY4866" fmla="*/ 963612 h 2152650"/>
              <a:gd name="connsiteX4867" fmla="*/ 1338269 w 3600448"/>
              <a:gd name="connsiteY4867" fmla="*/ 963612 h 2152650"/>
              <a:gd name="connsiteX4868" fmla="*/ 1353080 w 3600448"/>
              <a:gd name="connsiteY4868" fmla="*/ 947737 h 2152650"/>
              <a:gd name="connsiteX4869" fmla="*/ 1000138 w 3600448"/>
              <a:gd name="connsiteY4869" fmla="*/ 947737 h 2152650"/>
              <a:gd name="connsiteX4870" fmla="*/ 1011251 w 3600448"/>
              <a:gd name="connsiteY4870" fmla="*/ 952499 h 2152650"/>
              <a:gd name="connsiteX4871" fmla="*/ 1000138 w 3600448"/>
              <a:gd name="connsiteY4871" fmla="*/ 952499 h 2152650"/>
              <a:gd name="connsiteX4872" fmla="*/ 859170 w 3600448"/>
              <a:gd name="connsiteY4872" fmla="*/ 947737 h 2152650"/>
              <a:gd name="connsiteX4873" fmla="*/ 862979 w 3600448"/>
              <a:gd name="connsiteY4873" fmla="*/ 947737 h 2152650"/>
              <a:gd name="connsiteX4874" fmla="*/ 847740 w 3600448"/>
              <a:gd name="connsiteY4874" fmla="*/ 955674 h 2152650"/>
              <a:gd name="connsiteX4875" fmla="*/ 2222795 w 3600448"/>
              <a:gd name="connsiteY4875" fmla="*/ 947538 h 2152650"/>
              <a:gd name="connsiteX4876" fmla="*/ 2227260 w 3600448"/>
              <a:gd name="connsiteY4876" fmla="*/ 952499 h 2152650"/>
              <a:gd name="connsiteX4877" fmla="*/ 2220116 w 3600448"/>
              <a:gd name="connsiteY4877" fmla="*/ 952499 h 2152650"/>
              <a:gd name="connsiteX4878" fmla="*/ 2212972 w 3600448"/>
              <a:gd name="connsiteY4878" fmla="*/ 948530 h 2152650"/>
              <a:gd name="connsiteX4879" fmla="*/ 2222795 w 3600448"/>
              <a:gd name="connsiteY4879" fmla="*/ 947538 h 2152650"/>
              <a:gd name="connsiteX4880" fmla="*/ 2685596 w 3600448"/>
              <a:gd name="connsiteY4880" fmla="*/ 944721 h 2152650"/>
              <a:gd name="connsiteX4881" fmla="*/ 2688398 w 3600448"/>
              <a:gd name="connsiteY4881" fmla="*/ 948351 h 2152650"/>
              <a:gd name="connsiteX4882" fmla="*/ 2685254 w 3600448"/>
              <a:gd name="connsiteY4882" fmla="*/ 949007 h 2152650"/>
              <a:gd name="connsiteX4883" fmla="*/ 2674300 w 3600448"/>
              <a:gd name="connsiteY4883" fmla="*/ 949007 h 2152650"/>
              <a:gd name="connsiteX4884" fmla="*/ 2685596 w 3600448"/>
              <a:gd name="connsiteY4884" fmla="*/ 944721 h 2152650"/>
              <a:gd name="connsiteX4885" fmla="*/ 2637253 w 3600448"/>
              <a:gd name="connsiteY4885" fmla="*/ 944562 h 2152650"/>
              <a:gd name="connsiteX4886" fmla="*/ 2641013 w 3600448"/>
              <a:gd name="connsiteY4886" fmla="*/ 959378 h 2152650"/>
              <a:gd name="connsiteX4887" fmla="*/ 2614694 w 3600448"/>
              <a:gd name="connsiteY4887" fmla="*/ 959378 h 2152650"/>
              <a:gd name="connsiteX4888" fmla="*/ 2618454 w 3600448"/>
              <a:gd name="connsiteY4888" fmla="*/ 966787 h 2152650"/>
              <a:gd name="connsiteX4889" fmla="*/ 2573335 w 3600448"/>
              <a:gd name="connsiteY4889" fmla="*/ 977899 h 2152650"/>
              <a:gd name="connsiteX4890" fmla="*/ 2618454 w 3600448"/>
              <a:gd name="connsiteY4890" fmla="*/ 951970 h 2152650"/>
              <a:gd name="connsiteX4891" fmla="*/ 2637253 w 3600448"/>
              <a:gd name="connsiteY4891" fmla="*/ 951970 h 2152650"/>
              <a:gd name="connsiteX4892" fmla="*/ 2637253 w 3600448"/>
              <a:gd name="connsiteY4892" fmla="*/ 944562 h 2152650"/>
              <a:gd name="connsiteX4893" fmla="*/ 1993368 w 3600448"/>
              <a:gd name="connsiteY4893" fmla="*/ 944562 h 2152650"/>
              <a:gd name="connsiteX4894" fmla="*/ 1997072 w 3600448"/>
              <a:gd name="connsiteY4894" fmla="*/ 951970 h 2152650"/>
              <a:gd name="connsiteX4895" fmla="*/ 1989664 w 3600448"/>
              <a:gd name="connsiteY4895" fmla="*/ 955674 h 2152650"/>
              <a:gd name="connsiteX4896" fmla="*/ 1974847 w 3600448"/>
              <a:gd name="connsiteY4896" fmla="*/ 951970 h 2152650"/>
              <a:gd name="connsiteX4897" fmla="*/ 1993368 w 3600448"/>
              <a:gd name="connsiteY4897" fmla="*/ 944562 h 2152650"/>
              <a:gd name="connsiteX4898" fmla="*/ 1423986 w 3600448"/>
              <a:gd name="connsiteY4898" fmla="*/ 944562 h 2152650"/>
              <a:gd name="connsiteX4899" fmla="*/ 1420178 w 3600448"/>
              <a:gd name="connsiteY4899" fmla="*/ 955675 h 2152650"/>
              <a:gd name="connsiteX4900" fmla="*/ 1412560 w 3600448"/>
              <a:gd name="connsiteY4900" fmla="*/ 955675 h 2152650"/>
              <a:gd name="connsiteX4901" fmla="*/ 1423986 w 3600448"/>
              <a:gd name="connsiteY4901" fmla="*/ 944562 h 2152650"/>
              <a:gd name="connsiteX4902" fmla="*/ 1274770 w 3600448"/>
              <a:gd name="connsiteY4902" fmla="*/ 944562 h 2152650"/>
              <a:gd name="connsiteX4903" fmla="*/ 1285883 w 3600448"/>
              <a:gd name="connsiteY4903" fmla="*/ 948266 h 2152650"/>
              <a:gd name="connsiteX4904" fmla="*/ 1263658 w 3600448"/>
              <a:gd name="connsiteY4904" fmla="*/ 951971 h 2152650"/>
              <a:gd name="connsiteX4905" fmla="*/ 1274770 w 3600448"/>
              <a:gd name="connsiteY4905" fmla="*/ 944562 h 2152650"/>
              <a:gd name="connsiteX4906" fmla="*/ 754081 w 3600448"/>
              <a:gd name="connsiteY4906" fmla="*/ 944562 h 2152650"/>
              <a:gd name="connsiteX4907" fmla="*/ 758050 w 3600448"/>
              <a:gd name="connsiteY4907" fmla="*/ 947737 h 2152650"/>
              <a:gd name="connsiteX4908" fmla="*/ 3080236 w 3600448"/>
              <a:gd name="connsiteY4908" fmla="*/ 941387 h 2152650"/>
              <a:gd name="connsiteX4909" fmla="*/ 3087685 w 3600448"/>
              <a:gd name="connsiteY4909" fmla="*/ 952499 h 2152650"/>
              <a:gd name="connsiteX4910" fmla="*/ 3065338 w 3600448"/>
              <a:gd name="connsiteY4910" fmla="*/ 948795 h 2152650"/>
              <a:gd name="connsiteX4911" fmla="*/ 3072787 w 3600448"/>
              <a:gd name="connsiteY4911" fmla="*/ 963612 h 2152650"/>
              <a:gd name="connsiteX4912" fmla="*/ 3070459 w 3600448"/>
              <a:gd name="connsiteY4912" fmla="*/ 963612 h 2152650"/>
              <a:gd name="connsiteX4913" fmla="*/ 3057889 w 3600448"/>
              <a:gd name="connsiteY4913" fmla="*/ 963612 h 2152650"/>
              <a:gd name="connsiteX4914" fmla="*/ 3009470 w 3600448"/>
              <a:gd name="connsiteY4914" fmla="*/ 974724 h 2152650"/>
              <a:gd name="connsiteX4915" fmla="*/ 3009470 w 3600448"/>
              <a:gd name="connsiteY4915" fmla="*/ 971020 h 2152650"/>
              <a:gd name="connsiteX4916" fmla="*/ 2994572 w 3600448"/>
              <a:gd name="connsiteY4916" fmla="*/ 963612 h 2152650"/>
              <a:gd name="connsiteX4917" fmla="*/ 2998296 w 3600448"/>
              <a:gd name="connsiteY4917" fmla="*/ 963612 h 2152650"/>
              <a:gd name="connsiteX4918" fmla="*/ 2990847 w 3600448"/>
              <a:gd name="connsiteY4918" fmla="*/ 959907 h 2152650"/>
              <a:gd name="connsiteX4919" fmla="*/ 3042991 w 3600448"/>
              <a:gd name="connsiteY4919" fmla="*/ 952499 h 2152650"/>
              <a:gd name="connsiteX4920" fmla="*/ 3042569 w 3600448"/>
              <a:gd name="connsiteY4920" fmla="*/ 951241 h 2152650"/>
              <a:gd name="connsiteX4921" fmla="*/ 3061148 w 3600448"/>
              <a:gd name="connsiteY4921" fmla="*/ 944165 h 2152650"/>
              <a:gd name="connsiteX4922" fmla="*/ 3080236 w 3600448"/>
              <a:gd name="connsiteY4922" fmla="*/ 941387 h 2152650"/>
              <a:gd name="connsiteX4923" fmla="*/ 1196984 w 3600448"/>
              <a:gd name="connsiteY4923" fmla="*/ 941387 h 2152650"/>
              <a:gd name="connsiteX4924" fmla="*/ 1208097 w 3600448"/>
              <a:gd name="connsiteY4924" fmla="*/ 941387 h 2152650"/>
              <a:gd name="connsiteX4925" fmla="*/ 1204922 w 3600448"/>
              <a:gd name="connsiteY4925" fmla="*/ 944562 h 2152650"/>
              <a:gd name="connsiteX4926" fmla="*/ 877902 w 3600448"/>
              <a:gd name="connsiteY4926" fmla="*/ 941387 h 2152650"/>
              <a:gd name="connsiteX4927" fmla="*/ 889015 w 3600448"/>
              <a:gd name="connsiteY4927" fmla="*/ 947737 h 2152650"/>
              <a:gd name="connsiteX4928" fmla="*/ 877902 w 3600448"/>
              <a:gd name="connsiteY4928" fmla="*/ 941387 h 2152650"/>
              <a:gd name="connsiteX4929" fmla="*/ 2465385 w 3600448"/>
              <a:gd name="connsiteY4929" fmla="*/ 936625 h 2152650"/>
              <a:gd name="connsiteX4930" fmla="*/ 2470148 w 3600448"/>
              <a:gd name="connsiteY4930" fmla="*/ 941387 h 2152650"/>
              <a:gd name="connsiteX4931" fmla="*/ 2462210 w 3600448"/>
              <a:gd name="connsiteY4931" fmla="*/ 944562 h 2152650"/>
              <a:gd name="connsiteX4932" fmla="*/ 2090735 w 3600448"/>
              <a:gd name="connsiteY4932" fmla="*/ 936625 h 2152650"/>
              <a:gd name="connsiteX4933" fmla="*/ 2097085 w 3600448"/>
              <a:gd name="connsiteY4933" fmla="*/ 940593 h 2152650"/>
              <a:gd name="connsiteX4934" fmla="*/ 2090735 w 3600448"/>
              <a:gd name="connsiteY4934" fmla="*/ 944562 h 2152650"/>
              <a:gd name="connsiteX4935" fmla="*/ 899598 w 3600448"/>
              <a:gd name="connsiteY4935" fmla="*/ 936625 h 2152650"/>
              <a:gd name="connsiteX4936" fmla="*/ 910710 w 3600448"/>
              <a:gd name="connsiteY4936" fmla="*/ 944562 h 2152650"/>
              <a:gd name="connsiteX4937" fmla="*/ 903302 w 3600448"/>
              <a:gd name="connsiteY4937" fmla="*/ 940594 h 2152650"/>
              <a:gd name="connsiteX4938" fmla="*/ 903302 w 3600448"/>
              <a:gd name="connsiteY4938" fmla="*/ 952500 h 2152650"/>
              <a:gd name="connsiteX4939" fmla="*/ 899598 w 3600448"/>
              <a:gd name="connsiteY4939" fmla="*/ 936625 h 2152650"/>
              <a:gd name="connsiteX4940" fmla="*/ 2755898 w 3600448"/>
              <a:gd name="connsiteY4940" fmla="*/ 933450 h 2152650"/>
              <a:gd name="connsiteX4941" fmla="*/ 2767010 w 3600448"/>
              <a:gd name="connsiteY4941" fmla="*/ 944761 h 2152650"/>
              <a:gd name="connsiteX4942" fmla="*/ 2744785 w 3600448"/>
              <a:gd name="connsiteY4942" fmla="*/ 959842 h 2152650"/>
              <a:gd name="connsiteX4943" fmla="*/ 2759602 w 3600448"/>
              <a:gd name="connsiteY4943" fmla="*/ 940990 h 2152650"/>
              <a:gd name="connsiteX4944" fmla="*/ 2755898 w 3600448"/>
              <a:gd name="connsiteY4944" fmla="*/ 933450 h 2152650"/>
              <a:gd name="connsiteX4945" fmla="*/ 1089565 w 3600448"/>
              <a:gd name="connsiteY4945" fmla="*/ 930275 h 2152650"/>
              <a:gd name="connsiteX4946" fmla="*/ 1096974 w 3600448"/>
              <a:gd name="connsiteY4946" fmla="*/ 933979 h 2152650"/>
              <a:gd name="connsiteX4947" fmla="*/ 1089565 w 3600448"/>
              <a:gd name="connsiteY4947" fmla="*/ 941387 h 2152650"/>
              <a:gd name="connsiteX4948" fmla="*/ 1100678 w 3600448"/>
              <a:gd name="connsiteY4948" fmla="*/ 959908 h 2152650"/>
              <a:gd name="connsiteX4949" fmla="*/ 1063638 w 3600448"/>
              <a:gd name="connsiteY4949" fmla="*/ 971021 h 2152650"/>
              <a:gd name="connsiteX4950" fmla="*/ 1074751 w 3600448"/>
              <a:gd name="connsiteY4950" fmla="*/ 967317 h 2152650"/>
              <a:gd name="connsiteX4951" fmla="*/ 1071047 w 3600448"/>
              <a:gd name="connsiteY4951" fmla="*/ 959908 h 2152650"/>
              <a:gd name="connsiteX4952" fmla="*/ 1063638 w 3600448"/>
              <a:gd name="connsiteY4952" fmla="*/ 963612 h 2152650"/>
              <a:gd name="connsiteX4953" fmla="*/ 1089565 w 3600448"/>
              <a:gd name="connsiteY4953" fmla="*/ 945092 h 2152650"/>
              <a:gd name="connsiteX4954" fmla="*/ 1089565 w 3600448"/>
              <a:gd name="connsiteY4954" fmla="*/ 930275 h 2152650"/>
              <a:gd name="connsiteX4955" fmla="*/ 922352 w 3600448"/>
              <a:gd name="connsiteY4955" fmla="*/ 930275 h 2152650"/>
              <a:gd name="connsiteX4956" fmla="*/ 925527 w 3600448"/>
              <a:gd name="connsiteY4956" fmla="*/ 936625 h 2152650"/>
              <a:gd name="connsiteX4957" fmla="*/ 917589 w 3600448"/>
              <a:gd name="connsiteY4957" fmla="*/ 936625 h 2152650"/>
              <a:gd name="connsiteX4958" fmla="*/ 1241682 w 3600448"/>
              <a:gd name="connsiteY4958" fmla="*/ 928464 h 2152650"/>
              <a:gd name="connsiteX4959" fmla="*/ 1257308 w 3600448"/>
              <a:gd name="connsiteY4959" fmla="*/ 941189 h 2152650"/>
              <a:gd name="connsiteX4960" fmla="*/ 1223971 w 3600448"/>
              <a:gd name="connsiteY4960" fmla="*/ 948730 h 2152650"/>
              <a:gd name="connsiteX4961" fmla="*/ 1231380 w 3600448"/>
              <a:gd name="connsiteY4961" fmla="*/ 941189 h 2152650"/>
              <a:gd name="connsiteX4962" fmla="*/ 1212859 w 3600448"/>
              <a:gd name="connsiteY4962" fmla="*/ 941189 h 2152650"/>
              <a:gd name="connsiteX4963" fmla="*/ 1231380 w 3600448"/>
              <a:gd name="connsiteY4963" fmla="*/ 929878 h 2152650"/>
              <a:gd name="connsiteX4964" fmla="*/ 1241682 w 3600448"/>
              <a:gd name="connsiteY4964" fmla="*/ 928464 h 2152650"/>
              <a:gd name="connsiteX4965" fmla="*/ 1573265 w 3600448"/>
              <a:gd name="connsiteY4965" fmla="*/ 926802 h 2152650"/>
              <a:gd name="connsiteX4966" fmla="*/ 1592262 w 3600448"/>
              <a:gd name="connsiteY4966" fmla="*/ 941387 h 2152650"/>
              <a:gd name="connsiteX4967" fmla="*/ 1569748 w 3600448"/>
              <a:gd name="connsiteY4967" fmla="*/ 952500 h 2152650"/>
              <a:gd name="connsiteX4968" fmla="*/ 1569748 w 3600448"/>
              <a:gd name="connsiteY4968" fmla="*/ 948796 h 2152650"/>
              <a:gd name="connsiteX4969" fmla="*/ 1558492 w 3600448"/>
              <a:gd name="connsiteY4969" fmla="*/ 937683 h 2152650"/>
              <a:gd name="connsiteX4970" fmla="*/ 1573265 w 3600448"/>
              <a:gd name="connsiteY4970" fmla="*/ 926802 h 2152650"/>
              <a:gd name="connsiteX4971" fmla="*/ 2812707 w 3600448"/>
              <a:gd name="connsiteY4971" fmla="*/ 926570 h 2152650"/>
              <a:gd name="connsiteX4972" fmla="*/ 2808965 w 3600448"/>
              <a:gd name="connsiteY4972" fmla="*/ 933979 h 2152650"/>
              <a:gd name="connsiteX4973" fmla="*/ 2793997 w 3600448"/>
              <a:gd name="connsiteY4973" fmla="*/ 937683 h 2152650"/>
              <a:gd name="connsiteX4974" fmla="*/ 2801481 w 3600448"/>
              <a:gd name="connsiteY4974" fmla="*/ 930274 h 2152650"/>
              <a:gd name="connsiteX4975" fmla="*/ 2812707 w 3600448"/>
              <a:gd name="connsiteY4975" fmla="*/ 926570 h 2152650"/>
              <a:gd name="connsiteX4976" fmla="*/ 2153176 w 3600448"/>
              <a:gd name="connsiteY4976" fmla="*/ 925512 h 2152650"/>
              <a:gd name="connsiteX4977" fmla="*/ 2149472 w 3600448"/>
              <a:gd name="connsiteY4977" fmla="*/ 933449 h 2152650"/>
              <a:gd name="connsiteX4978" fmla="*/ 2153176 w 3600448"/>
              <a:gd name="connsiteY4978" fmla="*/ 925512 h 2152650"/>
              <a:gd name="connsiteX4979" fmla="*/ 810323 w 3600448"/>
              <a:gd name="connsiteY4979" fmla="*/ 925512 h 2152650"/>
              <a:gd name="connsiteX4980" fmla="*/ 833456 w 3600448"/>
              <a:gd name="connsiteY4980" fmla="*/ 925512 h 2152650"/>
              <a:gd name="connsiteX4981" fmla="*/ 806468 w 3600448"/>
              <a:gd name="connsiteY4981" fmla="*/ 933449 h 2152650"/>
              <a:gd name="connsiteX4982" fmla="*/ 810323 w 3600448"/>
              <a:gd name="connsiteY4982" fmla="*/ 925512 h 2152650"/>
              <a:gd name="connsiteX4983" fmla="*/ 2782885 w 3600448"/>
              <a:gd name="connsiteY4983" fmla="*/ 922337 h 2152650"/>
              <a:gd name="connsiteX4984" fmla="*/ 2789235 w 3600448"/>
              <a:gd name="connsiteY4984" fmla="*/ 925512 h 2152650"/>
              <a:gd name="connsiteX4985" fmla="*/ 2782885 w 3600448"/>
              <a:gd name="connsiteY4985" fmla="*/ 925512 h 2152650"/>
              <a:gd name="connsiteX4986" fmla="*/ 2782885 w 3600448"/>
              <a:gd name="connsiteY4986" fmla="*/ 922337 h 2152650"/>
              <a:gd name="connsiteX4987" fmla="*/ 2699859 w 3600448"/>
              <a:gd name="connsiteY4987" fmla="*/ 922337 h 2152650"/>
              <a:gd name="connsiteX4988" fmla="*/ 2688905 w 3600448"/>
              <a:gd name="connsiteY4988" fmla="*/ 933767 h 2152650"/>
              <a:gd name="connsiteX4989" fmla="*/ 2703510 w 3600448"/>
              <a:gd name="connsiteY4989" fmla="*/ 945197 h 2152650"/>
              <a:gd name="connsiteX4990" fmla="*/ 2688905 w 3600448"/>
              <a:gd name="connsiteY4990" fmla="*/ 948245 h 2152650"/>
              <a:gd name="connsiteX4991" fmla="*/ 2688905 w 3600448"/>
              <a:gd name="connsiteY4991" fmla="*/ 937577 h 2152650"/>
              <a:gd name="connsiteX4992" fmla="*/ 2670648 w 3600448"/>
              <a:gd name="connsiteY4992" fmla="*/ 945197 h 2152650"/>
              <a:gd name="connsiteX4993" fmla="*/ 2670648 w 3600448"/>
              <a:gd name="connsiteY4993" fmla="*/ 933767 h 2152650"/>
              <a:gd name="connsiteX4994" fmla="*/ 2666997 w 3600448"/>
              <a:gd name="connsiteY4994" fmla="*/ 929957 h 2152650"/>
              <a:gd name="connsiteX4995" fmla="*/ 2699859 w 3600448"/>
              <a:gd name="connsiteY4995" fmla="*/ 922337 h 2152650"/>
              <a:gd name="connsiteX4996" fmla="*/ 2838901 w 3600448"/>
              <a:gd name="connsiteY4996" fmla="*/ 919162 h 2152650"/>
              <a:gd name="connsiteX4997" fmla="*/ 2812707 w 3600448"/>
              <a:gd name="connsiteY4997" fmla="*/ 941387 h 2152650"/>
              <a:gd name="connsiteX4998" fmla="*/ 2808965 w 3600448"/>
              <a:gd name="connsiteY4998" fmla="*/ 933979 h 2152650"/>
              <a:gd name="connsiteX4999" fmla="*/ 2838901 w 3600448"/>
              <a:gd name="connsiteY4999" fmla="*/ 919162 h 2152650"/>
              <a:gd name="connsiteX5000" fmla="*/ 2459035 w 3600448"/>
              <a:gd name="connsiteY5000" fmla="*/ 919162 h 2152650"/>
              <a:gd name="connsiteX5001" fmla="*/ 2473323 w 3600448"/>
              <a:gd name="connsiteY5001" fmla="*/ 919162 h 2152650"/>
              <a:gd name="connsiteX5002" fmla="*/ 2459035 w 3600448"/>
              <a:gd name="connsiteY5002" fmla="*/ 925512 h 2152650"/>
              <a:gd name="connsiteX5003" fmla="*/ 2109467 w 3600448"/>
              <a:gd name="connsiteY5003" fmla="*/ 919162 h 2152650"/>
              <a:gd name="connsiteX5004" fmla="*/ 2120897 w 3600448"/>
              <a:gd name="connsiteY5004" fmla="*/ 929877 h 2152650"/>
              <a:gd name="connsiteX5005" fmla="*/ 2101847 w 3600448"/>
              <a:gd name="connsiteY5005" fmla="*/ 933449 h 2152650"/>
              <a:gd name="connsiteX5006" fmla="*/ 773131 w 3600448"/>
              <a:gd name="connsiteY5006" fmla="*/ 919162 h 2152650"/>
              <a:gd name="connsiteX5007" fmla="*/ 769426 w 3600448"/>
              <a:gd name="connsiteY5007" fmla="*/ 930274 h 2152650"/>
              <a:gd name="connsiteX5008" fmla="*/ 762018 w 3600448"/>
              <a:gd name="connsiteY5008" fmla="*/ 922866 h 2152650"/>
              <a:gd name="connsiteX5009" fmla="*/ 773131 w 3600448"/>
              <a:gd name="connsiteY5009" fmla="*/ 919162 h 2152650"/>
              <a:gd name="connsiteX5010" fmla="*/ 2771772 w 3600448"/>
              <a:gd name="connsiteY5010" fmla="*/ 918104 h 2152650"/>
              <a:gd name="connsiteX5011" fmla="*/ 2778916 w 3600448"/>
              <a:gd name="connsiteY5011" fmla="*/ 921808 h 2152650"/>
              <a:gd name="connsiteX5012" fmla="*/ 2771772 w 3600448"/>
              <a:gd name="connsiteY5012" fmla="*/ 918104 h 2152650"/>
              <a:gd name="connsiteX5013" fmla="*/ 2149473 w 3600448"/>
              <a:gd name="connsiteY5013" fmla="*/ 914929 h 2152650"/>
              <a:gd name="connsiteX5014" fmla="*/ 2132010 w 3600448"/>
              <a:gd name="connsiteY5014" fmla="*/ 922337 h 2152650"/>
              <a:gd name="connsiteX5015" fmla="*/ 2149473 w 3600448"/>
              <a:gd name="connsiteY5015" fmla="*/ 914929 h 2152650"/>
              <a:gd name="connsiteX5016" fmla="*/ 854288 w 3600448"/>
              <a:gd name="connsiteY5016" fmla="*/ 913289 h 2152650"/>
              <a:gd name="connsiteX5017" fmla="*/ 866789 w 3600448"/>
              <a:gd name="connsiteY5017" fmla="*/ 915035 h 2152650"/>
              <a:gd name="connsiteX5018" fmla="*/ 844565 w 3600448"/>
              <a:gd name="connsiteY5018" fmla="*/ 922020 h 2152650"/>
              <a:gd name="connsiteX5019" fmla="*/ 854288 w 3600448"/>
              <a:gd name="connsiteY5019" fmla="*/ 913289 h 2152650"/>
              <a:gd name="connsiteX5020" fmla="*/ 2600322 w 3600448"/>
              <a:gd name="connsiteY5020" fmla="*/ 911225 h 2152650"/>
              <a:gd name="connsiteX5021" fmla="*/ 2596353 w 3600448"/>
              <a:gd name="connsiteY5021" fmla="*/ 919162 h 2152650"/>
              <a:gd name="connsiteX5022" fmla="*/ 2584447 w 3600448"/>
              <a:gd name="connsiteY5022" fmla="*/ 919162 h 2152650"/>
              <a:gd name="connsiteX5023" fmla="*/ 2600322 w 3600448"/>
              <a:gd name="connsiteY5023" fmla="*/ 911225 h 2152650"/>
              <a:gd name="connsiteX5024" fmla="*/ 2133597 w 3600448"/>
              <a:gd name="connsiteY5024" fmla="*/ 910828 h 2152650"/>
              <a:gd name="connsiteX5025" fmla="*/ 2143122 w 3600448"/>
              <a:gd name="connsiteY5025" fmla="*/ 911754 h 2152650"/>
              <a:gd name="connsiteX5026" fmla="*/ 2124072 w 3600448"/>
              <a:gd name="connsiteY5026" fmla="*/ 915458 h 2152650"/>
              <a:gd name="connsiteX5027" fmla="*/ 2133597 w 3600448"/>
              <a:gd name="connsiteY5027" fmla="*/ 910828 h 2152650"/>
              <a:gd name="connsiteX5028" fmla="*/ 1046077 w 3600448"/>
              <a:gd name="connsiteY5028" fmla="*/ 910828 h 2152650"/>
              <a:gd name="connsiteX5029" fmla="*/ 1052526 w 3600448"/>
              <a:gd name="connsiteY5029" fmla="*/ 915458 h 2152650"/>
              <a:gd name="connsiteX5030" fmla="*/ 1036651 w 3600448"/>
              <a:gd name="connsiteY5030" fmla="*/ 911754 h 2152650"/>
              <a:gd name="connsiteX5031" fmla="*/ 1046077 w 3600448"/>
              <a:gd name="connsiteY5031" fmla="*/ 910828 h 2152650"/>
              <a:gd name="connsiteX5032" fmla="*/ 2964210 w 3600448"/>
              <a:gd name="connsiteY5032" fmla="*/ 908707 h 2152650"/>
              <a:gd name="connsiteX5033" fmla="*/ 2968147 w 3600448"/>
              <a:gd name="connsiteY5033" fmla="*/ 910827 h 2152650"/>
              <a:gd name="connsiteX5034" fmla="*/ 2960844 w 3600448"/>
              <a:gd name="connsiteY5034" fmla="*/ 918368 h 2152650"/>
              <a:gd name="connsiteX5035" fmla="*/ 2968147 w 3600448"/>
              <a:gd name="connsiteY5035" fmla="*/ 925908 h 2152650"/>
              <a:gd name="connsiteX5036" fmla="*/ 2957193 w 3600448"/>
              <a:gd name="connsiteY5036" fmla="*/ 925908 h 2152650"/>
              <a:gd name="connsiteX5037" fmla="*/ 2946695 w 3600448"/>
              <a:gd name="connsiteY5037" fmla="*/ 919311 h 2152650"/>
              <a:gd name="connsiteX5038" fmla="*/ 2948682 w 3600448"/>
              <a:gd name="connsiteY5038" fmla="*/ 911692 h 2152650"/>
              <a:gd name="connsiteX5039" fmla="*/ 2952229 w 3600448"/>
              <a:gd name="connsiteY5039" fmla="*/ 912948 h 2152650"/>
              <a:gd name="connsiteX5040" fmla="*/ 2964210 w 3600448"/>
              <a:gd name="connsiteY5040" fmla="*/ 908707 h 2152650"/>
              <a:gd name="connsiteX5041" fmla="*/ 2949890 w 3600448"/>
              <a:gd name="connsiteY5041" fmla="*/ 907057 h 2152650"/>
              <a:gd name="connsiteX5042" fmla="*/ 2948682 w 3600448"/>
              <a:gd name="connsiteY5042" fmla="*/ 911692 h 2152650"/>
              <a:gd name="connsiteX5043" fmla="*/ 2946239 w 3600448"/>
              <a:gd name="connsiteY5043" fmla="*/ 910827 h 2152650"/>
              <a:gd name="connsiteX5044" fmla="*/ 2949890 w 3600448"/>
              <a:gd name="connsiteY5044" fmla="*/ 907057 h 2152650"/>
              <a:gd name="connsiteX5045" fmla="*/ 1740534 w 3600448"/>
              <a:gd name="connsiteY5045" fmla="*/ 906144 h 2152650"/>
              <a:gd name="connsiteX5046" fmla="*/ 1747518 w 3600448"/>
              <a:gd name="connsiteY5046" fmla="*/ 907097 h 2152650"/>
              <a:gd name="connsiteX5047" fmla="*/ 1744026 w 3600448"/>
              <a:gd name="connsiteY5047" fmla="*/ 907097 h 2152650"/>
              <a:gd name="connsiteX5048" fmla="*/ 1751010 w 3600448"/>
              <a:gd name="connsiteY5048" fmla="*/ 914717 h 2152650"/>
              <a:gd name="connsiteX5049" fmla="*/ 1740534 w 3600448"/>
              <a:gd name="connsiteY5049" fmla="*/ 914717 h 2152650"/>
              <a:gd name="connsiteX5050" fmla="*/ 1744026 w 3600448"/>
              <a:gd name="connsiteY5050" fmla="*/ 910907 h 2152650"/>
              <a:gd name="connsiteX5051" fmla="*/ 1733549 w 3600448"/>
              <a:gd name="connsiteY5051" fmla="*/ 910907 h 2152650"/>
              <a:gd name="connsiteX5052" fmla="*/ 1740534 w 3600448"/>
              <a:gd name="connsiteY5052" fmla="*/ 906144 h 2152650"/>
              <a:gd name="connsiteX5053" fmla="*/ 2752193 w 3600448"/>
              <a:gd name="connsiteY5053" fmla="*/ 904264 h 2152650"/>
              <a:gd name="connsiteX5054" fmla="*/ 2759602 w 3600448"/>
              <a:gd name="connsiteY5054" fmla="*/ 915254 h 2152650"/>
              <a:gd name="connsiteX5055" fmla="*/ 2726264 w 3600448"/>
              <a:gd name="connsiteY5055" fmla="*/ 926245 h 2152650"/>
              <a:gd name="connsiteX5056" fmla="*/ 2737377 w 3600448"/>
              <a:gd name="connsiteY5056" fmla="*/ 929908 h 2152650"/>
              <a:gd name="connsiteX5057" fmla="*/ 2733673 w 3600448"/>
              <a:gd name="connsiteY5057" fmla="*/ 937235 h 2152650"/>
              <a:gd name="connsiteX5058" fmla="*/ 2711448 w 3600448"/>
              <a:gd name="connsiteY5058" fmla="*/ 926245 h 2152650"/>
              <a:gd name="connsiteX5059" fmla="*/ 2711448 w 3600448"/>
              <a:gd name="connsiteY5059" fmla="*/ 933572 h 2152650"/>
              <a:gd name="connsiteX5060" fmla="*/ 2704039 w 3600448"/>
              <a:gd name="connsiteY5060" fmla="*/ 926245 h 2152650"/>
              <a:gd name="connsiteX5061" fmla="*/ 2711448 w 3600448"/>
              <a:gd name="connsiteY5061" fmla="*/ 922581 h 2152650"/>
              <a:gd name="connsiteX5062" fmla="*/ 2711448 w 3600448"/>
              <a:gd name="connsiteY5062" fmla="*/ 915254 h 2152650"/>
              <a:gd name="connsiteX5063" fmla="*/ 2755898 w 3600448"/>
              <a:gd name="connsiteY5063" fmla="*/ 907927 h 2152650"/>
              <a:gd name="connsiteX5064" fmla="*/ 2752193 w 3600448"/>
              <a:gd name="connsiteY5064" fmla="*/ 904264 h 2152650"/>
              <a:gd name="connsiteX5065" fmla="*/ 1063638 w 3600448"/>
              <a:gd name="connsiteY5065" fmla="*/ 903287 h 2152650"/>
              <a:gd name="connsiteX5066" fmla="*/ 1059670 w 3600448"/>
              <a:gd name="connsiteY5066" fmla="*/ 911224 h 2152650"/>
              <a:gd name="connsiteX5067" fmla="*/ 1063638 w 3600448"/>
              <a:gd name="connsiteY5067" fmla="*/ 903287 h 2152650"/>
              <a:gd name="connsiteX5068" fmla="*/ 3069570 w 3600448"/>
              <a:gd name="connsiteY5068" fmla="*/ 901898 h 2152650"/>
              <a:gd name="connsiteX5069" fmla="*/ 3084510 w 3600448"/>
              <a:gd name="connsiteY5069" fmla="*/ 903684 h 2152650"/>
              <a:gd name="connsiteX5070" fmla="*/ 3057522 w 3600448"/>
              <a:gd name="connsiteY5070" fmla="*/ 910827 h 2152650"/>
              <a:gd name="connsiteX5071" fmla="*/ 3069570 w 3600448"/>
              <a:gd name="connsiteY5071" fmla="*/ 901898 h 2152650"/>
              <a:gd name="connsiteX5072" fmla="*/ 2290760 w 3600448"/>
              <a:gd name="connsiteY5072" fmla="*/ 900112 h 2152650"/>
              <a:gd name="connsiteX5073" fmla="*/ 2290760 w 3600448"/>
              <a:gd name="connsiteY5073" fmla="*/ 911224 h 2152650"/>
              <a:gd name="connsiteX5074" fmla="*/ 2283352 w 3600448"/>
              <a:gd name="connsiteY5074" fmla="*/ 914929 h 2152650"/>
              <a:gd name="connsiteX5075" fmla="*/ 2290760 w 3600448"/>
              <a:gd name="connsiteY5075" fmla="*/ 914929 h 2152650"/>
              <a:gd name="connsiteX5076" fmla="*/ 2261127 w 3600448"/>
              <a:gd name="connsiteY5076" fmla="*/ 922337 h 2152650"/>
              <a:gd name="connsiteX5077" fmla="*/ 2275943 w 3600448"/>
              <a:gd name="connsiteY5077" fmla="*/ 903816 h 2152650"/>
              <a:gd name="connsiteX5078" fmla="*/ 2290760 w 3600448"/>
              <a:gd name="connsiteY5078" fmla="*/ 900112 h 2152650"/>
              <a:gd name="connsiteX5079" fmla="*/ 3041768 w 3600448"/>
              <a:gd name="connsiteY5079" fmla="*/ 898877 h 2152650"/>
              <a:gd name="connsiteX5080" fmla="*/ 3031095 w 3600448"/>
              <a:gd name="connsiteY5080" fmla="*/ 908049 h 2152650"/>
              <a:gd name="connsiteX5081" fmla="*/ 3038099 w 3600448"/>
              <a:gd name="connsiteY5081" fmla="*/ 900641 h 2152650"/>
              <a:gd name="connsiteX5082" fmla="*/ 1774823 w 3600448"/>
              <a:gd name="connsiteY5082" fmla="*/ 896937 h 2152650"/>
              <a:gd name="connsiteX5083" fmla="*/ 1763713 w 3600448"/>
              <a:gd name="connsiteY5083" fmla="*/ 911224 h 2152650"/>
              <a:gd name="connsiteX5084" fmla="*/ 1763713 w 3600448"/>
              <a:gd name="connsiteY5084" fmla="*/ 900509 h 2152650"/>
              <a:gd name="connsiteX5085" fmla="*/ 1774823 w 3600448"/>
              <a:gd name="connsiteY5085" fmla="*/ 896937 h 2152650"/>
              <a:gd name="connsiteX5086" fmla="*/ 889014 w 3600448"/>
              <a:gd name="connsiteY5086" fmla="*/ 896937 h 2152650"/>
              <a:gd name="connsiteX5087" fmla="*/ 900127 w 3600448"/>
              <a:gd name="connsiteY5087" fmla="*/ 896937 h 2152650"/>
              <a:gd name="connsiteX5088" fmla="*/ 900127 w 3600448"/>
              <a:gd name="connsiteY5088" fmla="*/ 898524 h 2152650"/>
              <a:gd name="connsiteX5089" fmla="*/ 889014 w 3600448"/>
              <a:gd name="connsiteY5089" fmla="*/ 898524 h 2152650"/>
              <a:gd name="connsiteX5090" fmla="*/ 1087731 w 3600448"/>
              <a:gd name="connsiteY5090" fmla="*/ 896314 h 2152650"/>
              <a:gd name="connsiteX5091" fmla="*/ 1082567 w 3600448"/>
              <a:gd name="connsiteY5091" fmla="*/ 900430 h 2152650"/>
              <a:gd name="connsiteX5092" fmla="*/ 1086228 w 3600448"/>
              <a:gd name="connsiteY5092" fmla="*/ 900430 h 2152650"/>
              <a:gd name="connsiteX5093" fmla="*/ 1071576 w 3600448"/>
              <a:gd name="connsiteY5093" fmla="*/ 908050 h 2152650"/>
              <a:gd name="connsiteX5094" fmla="*/ 1071576 w 3600448"/>
              <a:gd name="connsiteY5094" fmla="*/ 896620 h 2152650"/>
              <a:gd name="connsiteX5095" fmla="*/ 1087945 w 3600448"/>
              <a:gd name="connsiteY5095" fmla="*/ 896144 h 2152650"/>
              <a:gd name="connsiteX5096" fmla="*/ 1088166 w 3600448"/>
              <a:gd name="connsiteY5096" fmla="*/ 896306 h 2152650"/>
              <a:gd name="connsiteX5097" fmla="*/ 1087731 w 3600448"/>
              <a:gd name="connsiteY5097" fmla="*/ 896314 h 2152650"/>
              <a:gd name="connsiteX5098" fmla="*/ 1119199 w 3600448"/>
              <a:gd name="connsiteY5098" fmla="*/ 892810 h 2152650"/>
              <a:gd name="connsiteX5099" fmla="*/ 1097218 w 3600448"/>
              <a:gd name="connsiteY5099" fmla="*/ 900430 h 2152650"/>
              <a:gd name="connsiteX5100" fmla="*/ 1089891 w 3600448"/>
              <a:gd name="connsiteY5100" fmla="*/ 897572 h 2152650"/>
              <a:gd name="connsiteX5101" fmla="*/ 1088166 w 3600448"/>
              <a:gd name="connsiteY5101" fmla="*/ 896306 h 2152650"/>
              <a:gd name="connsiteX5102" fmla="*/ 1096760 w 3600448"/>
              <a:gd name="connsiteY5102" fmla="*/ 896144 h 2152650"/>
              <a:gd name="connsiteX5103" fmla="*/ 1119199 w 3600448"/>
              <a:gd name="connsiteY5103" fmla="*/ 892810 h 2152650"/>
              <a:gd name="connsiteX5104" fmla="*/ 2320922 w 3600448"/>
              <a:gd name="connsiteY5104" fmla="*/ 892175 h 2152650"/>
              <a:gd name="connsiteX5105" fmla="*/ 2328860 w 3600448"/>
              <a:gd name="connsiteY5105" fmla="*/ 892175 h 2152650"/>
              <a:gd name="connsiteX5106" fmla="*/ 2324891 w 3600448"/>
              <a:gd name="connsiteY5106" fmla="*/ 896937 h 2152650"/>
              <a:gd name="connsiteX5107" fmla="*/ 2320922 w 3600448"/>
              <a:gd name="connsiteY5107" fmla="*/ 892175 h 2152650"/>
              <a:gd name="connsiteX5108" fmla="*/ 2348456 w 3600448"/>
              <a:gd name="connsiteY5108" fmla="*/ 891976 h 2152650"/>
              <a:gd name="connsiteX5109" fmla="*/ 2350688 w 3600448"/>
              <a:gd name="connsiteY5109" fmla="*/ 896937 h 2152650"/>
              <a:gd name="connsiteX5110" fmla="*/ 2343544 w 3600448"/>
              <a:gd name="connsiteY5110" fmla="*/ 892968 h 2152650"/>
              <a:gd name="connsiteX5111" fmla="*/ 2348456 w 3600448"/>
              <a:gd name="connsiteY5111" fmla="*/ 891976 h 2152650"/>
              <a:gd name="connsiteX5112" fmla="*/ 878577 w 3600448"/>
              <a:gd name="connsiteY5112" fmla="*/ 891629 h 2152650"/>
              <a:gd name="connsiteX5113" fmla="*/ 880760 w 3600448"/>
              <a:gd name="connsiteY5113" fmla="*/ 892968 h 2152650"/>
              <a:gd name="connsiteX5114" fmla="*/ 877901 w 3600448"/>
              <a:gd name="connsiteY5114" fmla="*/ 891818 h 2152650"/>
              <a:gd name="connsiteX5115" fmla="*/ 866789 w 3600448"/>
              <a:gd name="connsiteY5115" fmla="*/ 889397 h 2152650"/>
              <a:gd name="connsiteX5116" fmla="*/ 875630 w 3600448"/>
              <a:gd name="connsiteY5116" fmla="*/ 890904 h 2152650"/>
              <a:gd name="connsiteX5117" fmla="*/ 877901 w 3600448"/>
              <a:gd name="connsiteY5117" fmla="*/ 891818 h 2152650"/>
              <a:gd name="connsiteX5118" fmla="*/ 873775 w 3600448"/>
              <a:gd name="connsiteY5118" fmla="*/ 892968 h 2152650"/>
              <a:gd name="connsiteX5119" fmla="*/ 880760 w 3600448"/>
              <a:gd name="connsiteY5119" fmla="*/ 896540 h 2152650"/>
              <a:gd name="connsiteX5120" fmla="*/ 866789 w 3600448"/>
              <a:gd name="connsiteY5120" fmla="*/ 900112 h 2152650"/>
              <a:gd name="connsiteX5121" fmla="*/ 1159521 w 3600448"/>
              <a:gd name="connsiteY5121" fmla="*/ 889317 h 2152650"/>
              <a:gd name="connsiteX5122" fmla="*/ 1163172 w 3600448"/>
              <a:gd name="connsiteY5122" fmla="*/ 896619 h 2152650"/>
              <a:gd name="connsiteX5123" fmla="*/ 1130311 w 3600448"/>
              <a:gd name="connsiteY5123" fmla="*/ 903922 h 2152650"/>
              <a:gd name="connsiteX5124" fmla="*/ 1159521 w 3600448"/>
              <a:gd name="connsiteY5124" fmla="*/ 892968 h 2152650"/>
              <a:gd name="connsiteX5125" fmla="*/ 1159521 w 3600448"/>
              <a:gd name="connsiteY5125" fmla="*/ 889317 h 2152650"/>
              <a:gd name="connsiteX5126" fmla="*/ 1930001 w 3600448"/>
              <a:gd name="connsiteY5126" fmla="*/ 885825 h 2152650"/>
              <a:gd name="connsiteX5127" fmla="*/ 1922857 w 3600448"/>
              <a:gd name="connsiteY5127" fmla="*/ 892175 h 2152650"/>
              <a:gd name="connsiteX5128" fmla="*/ 1930001 w 3600448"/>
              <a:gd name="connsiteY5128" fmla="*/ 885825 h 2152650"/>
              <a:gd name="connsiteX5129" fmla="*/ 1531936 w 3600448"/>
              <a:gd name="connsiteY5129" fmla="*/ 881062 h 2152650"/>
              <a:gd name="connsiteX5130" fmla="*/ 1531936 w 3600448"/>
              <a:gd name="connsiteY5130" fmla="*/ 885031 h 2152650"/>
              <a:gd name="connsiteX5131" fmla="*/ 1512887 w 3600448"/>
              <a:gd name="connsiteY5131" fmla="*/ 889000 h 2152650"/>
              <a:gd name="connsiteX5132" fmla="*/ 1531936 w 3600448"/>
              <a:gd name="connsiteY5132" fmla="*/ 881062 h 2152650"/>
              <a:gd name="connsiteX5133" fmla="*/ 928702 w 3600448"/>
              <a:gd name="connsiteY5133" fmla="*/ 881062 h 2152650"/>
              <a:gd name="connsiteX5134" fmla="*/ 925527 w 3600448"/>
              <a:gd name="connsiteY5134" fmla="*/ 885824 h 2152650"/>
              <a:gd name="connsiteX5135" fmla="*/ 917589 w 3600448"/>
              <a:gd name="connsiteY5135" fmla="*/ 885824 h 2152650"/>
              <a:gd name="connsiteX5136" fmla="*/ 1640683 w 3600448"/>
              <a:gd name="connsiteY5136" fmla="*/ 877887 h 2152650"/>
              <a:gd name="connsiteX5137" fmla="*/ 1632745 w 3600448"/>
              <a:gd name="connsiteY5137" fmla="*/ 885825 h 2152650"/>
              <a:gd name="connsiteX5138" fmla="*/ 1640683 w 3600448"/>
              <a:gd name="connsiteY5138" fmla="*/ 877887 h 2152650"/>
              <a:gd name="connsiteX5139" fmla="*/ 1174761 w 3600448"/>
              <a:gd name="connsiteY5139" fmla="*/ 877887 h 2152650"/>
              <a:gd name="connsiteX5140" fmla="*/ 1182697 w 3600448"/>
              <a:gd name="connsiteY5140" fmla="*/ 877887 h 2152650"/>
              <a:gd name="connsiteX5141" fmla="*/ 1171586 w 3600448"/>
              <a:gd name="connsiteY5141" fmla="*/ 885825 h 2152650"/>
              <a:gd name="connsiteX5142" fmla="*/ 3083390 w 3600448"/>
              <a:gd name="connsiteY5142" fmla="*/ 874712 h 2152650"/>
              <a:gd name="connsiteX5143" fmla="*/ 3090860 w 3600448"/>
              <a:gd name="connsiteY5143" fmla="*/ 878416 h 2152650"/>
              <a:gd name="connsiteX5144" fmla="*/ 3053507 w 3600448"/>
              <a:gd name="connsiteY5144" fmla="*/ 904345 h 2152650"/>
              <a:gd name="connsiteX5145" fmla="*/ 3053507 w 3600448"/>
              <a:gd name="connsiteY5145" fmla="*/ 893232 h 2152650"/>
              <a:gd name="connsiteX5146" fmla="*/ 3041768 w 3600448"/>
              <a:gd name="connsiteY5146" fmla="*/ 898877 h 2152650"/>
              <a:gd name="connsiteX5147" fmla="*/ 3045103 w 3600448"/>
              <a:gd name="connsiteY5147" fmla="*/ 896011 h 2152650"/>
              <a:gd name="connsiteX5148" fmla="*/ 3053507 w 3600448"/>
              <a:gd name="connsiteY5148" fmla="*/ 889528 h 2152650"/>
              <a:gd name="connsiteX5149" fmla="*/ 3087125 w 3600448"/>
              <a:gd name="connsiteY5149" fmla="*/ 878416 h 2152650"/>
              <a:gd name="connsiteX5150" fmla="*/ 3083390 w 3600448"/>
              <a:gd name="connsiteY5150" fmla="*/ 874712 h 2152650"/>
              <a:gd name="connsiteX5151" fmla="*/ 2749548 w 3600448"/>
              <a:gd name="connsiteY5151" fmla="*/ 874712 h 2152650"/>
              <a:gd name="connsiteX5152" fmla="*/ 2752723 w 3600448"/>
              <a:gd name="connsiteY5152" fmla="*/ 874712 h 2152650"/>
              <a:gd name="connsiteX5153" fmla="*/ 2744785 w 3600448"/>
              <a:gd name="connsiteY5153" fmla="*/ 881062 h 2152650"/>
              <a:gd name="connsiteX5154" fmla="*/ 2161114 w 3600448"/>
              <a:gd name="connsiteY5154" fmla="*/ 874712 h 2152650"/>
              <a:gd name="connsiteX5155" fmla="*/ 2168523 w 3600448"/>
              <a:gd name="connsiteY5155" fmla="*/ 877887 h 2152650"/>
              <a:gd name="connsiteX5156" fmla="*/ 2157410 w 3600448"/>
              <a:gd name="connsiteY5156" fmla="*/ 881062 h 2152650"/>
              <a:gd name="connsiteX5157" fmla="*/ 2161114 w 3600448"/>
              <a:gd name="connsiteY5157" fmla="*/ 874712 h 2152650"/>
              <a:gd name="connsiteX5158" fmla="*/ 1152219 w 3600448"/>
              <a:gd name="connsiteY5158" fmla="*/ 874712 h 2152650"/>
              <a:gd name="connsiteX5159" fmla="*/ 1166824 w 3600448"/>
              <a:gd name="connsiteY5159" fmla="*/ 889317 h 2152650"/>
              <a:gd name="connsiteX5160" fmla="*/ 1159521 w 3600448"/>
              <a:gd name="connsiteY5160" fmla="*/ 889317 h 2152650"/>
              <a:gd name="connsiteX5161" fmla="*/ 1155870 w 3600448"/>
              <a:gd name="connsiteY5161" fmla="*/ 892968 h 2152650"/>
              <a:gd name="connsiteX5162" fmla="*/ 1159521 w 3600448"/>
              <a:gd name="connsiteY5162" fmla="*/ 885666 h 2152650"/>
              <a:gd name="connsiteX5163" fmla="*/ 1130311 w 3600448"/>
              <a:gd name="connsiteY5163" fmla="*/ 889317 h 2152650"/>
              <a:gd name="connsiteX5164" fmla="*/ 1130311 w 3600448"/>
              <a:gd name="connsiteY5164" fmla="*/ 882014 h 2152650"/>
              <a:gd name="connsiteX5165" fmla="*/ 1152219 w 3600448"/>
              <a:gd name="connsiteY5165" fmla="*/ 878363 h 2152650"/>
              <a:gd name="connsiteX5166" fmla="*/ 1152219 w 3600448"/>
              <a:gd name="connsiteY5166" fmla="*/ 874712 h 2152650"/>
              <a:gd name="connsiteX5167" fmla="*/ 2096585 w 3600448"/>
              <a:gd name="connsiteY5167" fmla="*/ 870664 h 2152650"/>
              <a:gd name="connsiteX5168" fmla="*/ 2088954 w 3600448"/>
              <a:gd name="connsiteY5168" fmla="*/ 877093 h 2152650"/>
              <a:gd name="connsiteX5169" fmla="*/ 2079197 w 3600448"/>
              <a:gd name="connsiteY5169" fmla="*/ 884905 h 2152650"/>
              <a:gd name="connsiteX5170" fmla="*/ 2049460 w 3600448"/>
              <a:gd name="connsiteY5170" fmla="*/ 888582 h 2152650"/>
              <a:gd name="connsiteX5171" fmla="*/ 2053177 w 3600448"/>
              <a:gd name="connsiteY5171" fmla="*/ 881229 h 2152650"/>
              <a:gd name="connsiteX5172" fmla="*/ 2056894 w 3600448"/>
              <a:gd name="connsiteY5172" fmla="*/ 884905 h 2152650"/>
              <a:gd name="connsiteX5173" fmla="*/ 2081520 w 3600448"/>
              <a:gd name="connsiteY5173" fmla="*/ 875715 h 2152650"/>
              <a:gd name="connsiteX5174" fmla="*/ 1904363 w 3600448"/>
              <a:gd name="connsiteY5174" fmla="*/ 869950 h 2152650"/>
              <a:gd name="connsiteX5175" fmla="*/ 1904363 w 3600448"/>
              <a:gd name="connsiteY5175" fmla="*/ 873918 h 2152650"/>
              <a:gd name="connsiteX5176" fmla="*/ 1893885 w 3600448"/>
              <a:gd name="connsiteY5176" fmla="*/ 877887 h 2152650"/>
              <a:gd name="connsiteX5177" fmla="*/ 1904363 w 3600448"/>
              <a:gd name="connsiteY5177" fmla="*/ 869950 h 2152650"/>
              <a:gd name="connsiteX5178" fmla="*/ 2251073 w 3600448"/>
              <a:gd name="connsiteY5178" fmla="*/ 866775 h 2152650"/>
              <a:gd name="connsiteX5179" fmla="*/ 2254248 w 3600448"/>
              <a:gd name="connsiteY5179" fmla="*/ 869950 h 2152650"/>
              <a:gd name="connsiteX5180" fmla="*/ 2243135 w 3600448"/>
              <a:gd name="connsiteY5180" fmla="*/ 869950 h 2152650"/>
              <a:gd name="connsiteX5181" fmla="*/ 1882773 w 3600448"/>
              <a:gd name="connsiteY5181" fmla="*/ 866775 h 2152650"/>
              <a:gd name="connsiteX5182" fmla="*/ 1889123 w 3600448"/>
              <a:gd name="connsiteY5182" fmla="*/ 866775 h 2152650"/>
              <a:gd name="connsiteX5183" fmla="*/ 1878010 w 3600448"/>
              <a:gd name="connsiteY5183" fmla="*/ 869950 h 2152650"/>
              <a:gd name="connsiteX5184" fmla="*/ 1828132 w 3600448"/>
              <a:gd name="connsiteY5184" fmla="*/ 866774 h 2152650"/>
              <a:gd name="connsiteX5185" fmla="*/ 1833560 w 3600448"/>
              <a:gd name="connsiteY5185" fmla="*/ 866774 h 2152650"/>
              <a:gd name="connsiteX5186" fmla="*/ 1829750 w 3600448"/>
              <a:gd name="connsiteY5186" fmla="*/ 870743 h 2152650"/>
              <a:gd name="connsiteX5187" fmla="*/ 1814510 w 3600448"/>
              <a:gd name="connsiteY5187" fmla="*/ 866774 h 2152650"/>
              <a:gd name="connsiteX5188" fmla="*/ 1816891 w 3600448"/>
              <a:gd name="connsiteY5188" fmla="*/ 866774 h 2152650"/>
              <a:gd name="connsiteX5189" fmla="*/ 1825604 w 3600448"/>
              <a:gd name="connsiteY5189" fmla="*/ 866774 h 2152650"/>
              <a:gd name="connsiteX5190" fmla="*/ 1823559 w 3600448"/>
              <a:gd name="connsiteY5190" fmla="*/ 867271 h 2152650"/>
              <a:gd name="connsiteX5191" fmla="*/ 1814510 w 3600448"/>
              <a:gd name="connsiteY5191" fmla="*/ 866774 h 2152650"/>
              <a:gd name="connsiteX5192" fmla="*/ 2101499 w 3600448"/>
              <a:gd name="connsiteY5192" fmla="*/ 866524 h 2152650"/>
              <a:gd name="connsiteX5193" fmla="*/ 2101821 w 3600448"/>
              <a:gd name="connsiteY5193" fmla="*/ 868908 h 2152650"/>
              <a:gd name="connsiteX5194" fmla="*/ 2096585 w 3600448"/>
              <a:gd name="connsiteY5194" fmla="*/ 870664 h 2152650"/>
              <a:gd name="connsiteX5195" fmla="*/ 1827905 w 3600448"/>
              <a:gd name="connsiteY5195" fmla="*/ 866216 h 2152650"/>
              <a:gd name="connsiteX5196" fmla="*/ 1828132 w 3600448"/>
              <a:gd name="connsiteY5196" fmla="*/ 866774 h 2152650"/>
              <a:gd name="connsiteX5197" fmla="*/ 1825604 w 3600448"/>
              <a:gd name="connsiteY5197" fmla="*/ 866774 h 2152650"/>
              <a:gd name="connsiteX5198" fmla="*/ 2907752 w 3600448"/>
              <a:gd name="connsiteY5198" fmla="*/ 863930 h 2152650"/>
              <a:gd name="connsiteX5199" fmla="*/ 2916235 w 3600448"/>
              <a:gd name="connsiteY5199" fmla="*/ 866245 h 2152650"/>
              <a:gd name="connsiteX5200" fmla="*/ 2909091 w 3600448"/>
              <a:gd name="connsiteY5200" fmla="*/ 869949 h 2152650"/>
              <a:gd name="connsiteX5201" fmla="*/ 2901947 w 3600448"/>
              <a:gd name="connsiteY5201" fmla="*/ 869949 h 2152650"/>
              <a:gd name="connsiteX5202" fmla="*/ 2907752 w 3600448"/>
              <a:gd name="connsiteY5202" fmla="*/ 863930 h 2152650"/>
              <a:gd name="connsiteX5203" fmla="*/ 2190219 w 3600448"/>
              <a:gd name="connsiteY5203" fmla="*/ 858837 h 2152650"/>
              <a:gd name="connsiteX5204" fmla="*/ 2182810 w 3600448"/>
              <a:gd name="connsiteY5204" fmla="*/ 869949 h 2152650"/>
              <a:gd name="connsiteX5205" fmla="*/ 2190219 w 3600448"/>
              <a:gd name="connsiteY5205" fmla="*/ 858837 h 2152650"/>
              <a:gd name="connsiteX5206" fmla="*/ 1870073 w 3600448"/>
              <a:gd name="connsiteY5206" fmla="*/ 858837 h 2152650"/>
              <a:gd name="connsiteX5207" fmla="*/ 1855785 w 3600448"/>
              <a:gd name="connsiteY5207" fmla="*/ 866774 h 2152650"/>
              <a:gd name="connsiteX5208" fmla="*/ 1870073 w 3600448"/>
              <a:gd name="connsiteY5208" fmla="*/ 858837 h 2152650"/>
              <a:gd name="connsiteX5209" fmla="*/ 996964 w 3600448"/>
              <a:gd name="connsiteY5209" fmla="*/ 858837 h 2152650"/>
              <a:gd name="connsiteX5210" fmla="*/ 963626 w 3600448"/>
              <a:gd name="connsiteY5210" fmla="*/ 869949 h 2152650"/>
              <a:gd name="connsiteX5211" fmla="*/ 996964 w 3600448"/>
              <a:gd name="connsiteY5211" fmla="*/ 858837 h 2152650"/>
              <a:gd name="connsiteX5212" fmla="*/ 2986540 w 3600448"/>
              <a:gd name="connsiteY5212" fmla="*/ 851090 h 2152650"/>
              <a:gd name="connsiteX5213" fmla="*/ 3001744 w 3600448"/>
              <a:gd name="connsiteY5213" fmla="*/ 863071 h 2152650"/>
              <a:gd name="connsiteX5214" fmla="*/ 3012929 w 3600448"/>
              <a:gd name="connsiteY5214" fmla="*/ 863071 h 2152650"/>
              <a:gd name="connsiteX5215" fmla="*/ 3009201 w 3600448"/>
              <a:gd name="connsiteY5215" fmla="*/ 870479 h 2152650"/>
              <a:gd name="connsiteX5216" fmla="*/ 3016657 w 3600448"/>
              <a:gd name="connsiteY5216" fmla="*/ 870479 h 2152650"/>
              <a:gd name="connsiteX5217" fmla="*/ 3009201 w 3600448"/>
              <a:gd name="connsiteY5217" fmla="*/ 874183 h 2152650"/>
              <a:gd name="connsiteX5218" fmla="*/ 3035298 w 3600448"/>
              <a:gd name="connsiteY5218" fmla="*/ 870479 h 2152650"/>
              <a:gd name="connsiteX5219" fmla="*/ 3020385 w 3600448"/>
              <a:gd name="connsiteY5219" fmla="*/ 881591 h 2152650"/>
              <a:gd name="connsiteX5220" fmla="*/ 3024113 w 3600448"/>
              <a:gd name="connsiteY5220" fmla="*/ 881591 h 2152650"/>
              <a:gd name="connsiteX5221" fmla="*/ 3005472 w 3600448"/>
              <a:gd name="connsiteY5221" fmla="*/ 889000 h 2152650"/>
              <a:gd name="connsiteX5222" fmla="*/ 3009201 w 3600448"/>
              <a:gd name="connsiteY5222" fmla="*/ 881591 h 2152650"/>
              <a:gd name="connsiteX5223" fmla="*/ 2971918 w 3600448"/>
              <a:gd name="connsiteY5223" fmla="*/ 889000 h 2152650"/>
              <a:gd name="connsiteX5224" fmla="*/ 2975646 w 3600448"/>
              <a:gd name="connsiteY5224" fmla="*/ 885296 h 2152650"/>
              <a:gd name="connsiteX5225" fmla="*/ 2923451 w 3600448"/>
              <a:gd name="connsiteY5225" fmla="*/ 892704 h 2152650"/>
              <a:gd name="connsiteX5226" fmla="*/ 2934636 w 3600448"/>
              <a:gd name="connsiteY5226" fmla="*/ 892704 h 2152650"/>
              <a:gd name="connsiteX5227" fmla="*/ 2915995 w 3600448"/>
              <a:gd name="connsiteY5227" fmla="*/ 911225 h 2152650"/>
              <a:gd name="connsiteX5228" fmla="*/ 2889897 w 3600448"/>
              <a:gd name="connsiteY5228" fmla="*/ 907520 h 2152650"/>
              <a:gd name="connsiteX5229" fmla="*/ 2889897 w 3600448"/>
              <a:gd name="connsiteY5229" fmla="*/ 914929 h 2152650"/>
              <a:gd name="connsiteX5230" fmla="*/ 2874984 w 3600448"/>
              <a:gd name="connsiteY5230" fmla="*/ 903816 h 2152650"/>
              <a:gd name="connsiteX5231" fmla="*/ 2856343 w 3600448"/>
              <a:gd name="connsiteY5231" fmla="*/ 914929 h 2152650"/>
              <a:gd name="connsiteX5232" fmla="*/ 2860071 w 3600448"/>
              <a:gd name="connsiteY5232" fmla="*/ 907520 h 2152650"/>
              <a:gd name="connsiteX5233" fmla="*/ 2848887 w 3600448"/>
              <a:gd name="connsiteY5233" fmla="*/ 918633 h 2152650"/>
              <a:gd name="connsiteX5234" fmla="*/ 2815333 w 3600448"/>
              <a:gd name="connsiteY5234" fmla="*/ 914929 h 2152650"/>
              <a:gd name="connsiteX5235" fmla="*/ 2811604 w 3600448"/>
              <a:gd name="connsiteY5235" fmla="*/ 922337 h 2152650"/>
              <a:gd name="connsiteX5236" fmla="*/ 2800420 w 3600448"/>
              <a:gd name="connsiteY5236" fmla="*/ 922337 h 2152650"/>
              <a:gd name="connsiteX5237" fmla="*/ 2807876 w 3600448"/>
              <a:gd name="connsiteY5237" fmla="*/ 914929 h 2152650"/>
              <a:gd name="connsiteX5238" fmla="*/ 2789235 w 3600448"/>
              <a:gd name="connsiteY5238" fmla="*/ 918633 h 2152650"/>
              <a:gd name="connsiteX5239" fmla="*/ 2807876 w 3600448"/>
              <a:gd name="connsiteY5239" fmla="*/ 900112 h 2152650"/>
              <a:gd name="connsiteX5240" fmla="*/ 2856343 w 3600448"/>
              <a:gd name="connsiteY5240" fmla="*/ 889000 h 2152650"/>
              <a:gd name="connsiteX5241" fmla="*/ 2863800 w 3600448"/>
              <a:gd name="connsiteY5241" fmla="*/ 874183 h 2152650"/>
              <a:gd name="connsiteX5242" fmla="*/ 2882441 w 3600448"/>
              <a:gd name="connsiteY5242" fmla="*/ 870479 h 2152650"/>
              <a:gd name="connsiteX5243" fmla="*/ 2882441 w 3600448"/>
              <a:gd name="connsiteY5243" fmla="*/ 866775 h 2152650"/>
              <a:gd name="connsiteX5244" fmla="*/ 2897354 w 3600448"/>
              <a:gd name="connsiteY5244" fmla="*/ 863071 h 2152650"/>
              <a:gd name="connsiteX5245" fmla="*/ 2886169 w 3600448"/>
              <a:gd name="connsiteY5245" fmla="*/ 877887 h 2152650"/>
              <a:gd name="connsiteX5246" fmla="*/ 2904810 w 3600448"/>
              <a:gd name="connsiteY5246" fmla="*/ 889000 h 2152650"/>
              <a:gd name="connsiteX5247" fmla="*/ 2964462 w 3600448"/>
              <a:gd name="connsiteY5247" fmla="*/ 851958 h 2152650"/>
              <a:gd name="connsiteX5248" fmla="*/ 2968190 w 3600448"/>
              <a:gd name="connsiteY5248" fmla="*/ 859367 h 2152650"/>
              <a:gd name="connsiteX5249" fmla="*/ 2983103 w 3600448"/>
              <a:gd name="connsiteY5249" fmla="*/ 851958 h 2152650"/>
              <a:gd name="connsiteX5250" fmla="*/ 2975646 w 3600448"/>
              <a:gd name="connsiteY5250" fmla="*/ 855662 h 2152650"/>
              <a:gd name="connsiteX5251" fmla="*/ 2975646 w 3600448"/>
              <a:gd name="connsiteY5251" fmla="*/ 851958 h 2152650"/>
              <a:gd name="connsiteX5252" fmla="*/ 2986540 w 3600448"/>
              <a:gd name="connsiteY5252" fmla="*/ 851090 h 2152650"/>
              <a:gd name="connsiteX5253" fmla="*/ 1558329 w 3600448"/>
              <a:gd name="connsiteY5253" fmla="*/ 848360 h 2152650"/>
              <a:gd name="connsiteX5254" fmla="*/ 1539477 w 3600448"/>
              <a:gd name="connsiteY5254" fmla="*/ 863600 h 2152650"/>
              <a:gd name="connsiteX5255" fmla="*/ 1539477 w 3600448"/>
              <a:gd name="connsiteY5255" fmla="*/ 855980 h 2152650"/>
              <a:gd name="connsiteX5256" fmla="*/ 1558329 w 3600448"/>
              <a:gd name="connsiteY5256" fmla="*/ 848360 h 2152650"/>
              <a:gd name="connsiteX5257" fmla="*/ 2860672 w 3600448"/>
              <a:gd name="connsiteY5257" fmla="*/ 847725 h 2152650"/>
              <a:gd name="connsiteX5258" fmla="*/ 2838447 w 3600448"/>
              <a:gd name="connsiteY5258" fmla="*/ 855662 h 2152650"/>
              <a:gd name="connsiteX5259" fmla="*/ 2860672 w 3600448"/>
              <a:gd name="connsiteY5259" fmla="*/ 847725 h 2152650"/>
              <a:gd name="connsiteX5260" fmla="*/ 2301873 w 3600448"/>
              <a:gd name="connsiteY5260" fmla="*/ 844550 h 2152650"/>
              <a:gd name="connsiteX5261" fmla="*/ 2294464 w 3600448"/>
              <a:gd name="connsiteY5261" fmla="*/ 852487 h 2152650"/>
              <a:gd name="connsiteX5262" fmla="*/ 2290760 w 3600448"/>
              <a:gd name="connsiteY5262" fmla="*/ 848518 h 2152650"/>
              <a:gd name="connsiteX5263" fmla="*/ 2301873 w 3600448"/>
              <a:gd name="connsiteY5263" fmla="*/ 844550 h 2152650"/>
              <a:gd name="connsiteX5264" fmla="*/ 1588558 w 3600448"/>
              <a:gd name="connsiteY5264" fmla="*/ 844550 h 2152650"/>
              <a:gd name="connsiteX5265" fmla="*/ 1603374 w 3600448"/>
              <a:gd name="connsiteY5265" fmla="*/ 855662 h 2152650"/>
              <a:gd name="connsiteX5266" fmla="*/ 1577444 w 3600448"/>
              <a:gd name="connsiteY5266" fmla="*/ 866775 h 2152650"/>
              <a:gd name="connsiteX5267" fmla="*/ 1584855 w 3600448"/>
              <a:gd name="connsiteY5267" fmla="*/ 859367 h 2152650"/>
              <a:gd name="connsiteX5268" fmla="*/ 1573741 w 3600448"/>
              <a:gd name="connsiteY5268" fmla="*/ 859367 h 2152650"/>
              <a:gd name="connsiteX5269" fmla="*/ 1570036 w 3600448"/>
              <a:gd name="connsiteY5269" fmla="*/ 848254 h 2152650"/>
              <a:gd name="connsiteX5270" fmla="*/ 1581152 w 3600448"/>
              <a:gd name="connsiteY5270" fmla="*/ 851958 h 2152650"/>
              <a:gd name="connsiteX5271" fmla="*/ 1588558 w 3600448"/>
              <a:gd name="connsiteY5271" fmla="*/ 844550 h 2152650"/>
              <a:gd name="connsiteX5272" fmla="*/ 1011251 w 3600448"/>
              <a:gd name="connsiteY5272" fmla="*/ 844550 h 2152650"/>
              <a:gd name="connsiteX5273" fmla="*/ 1007547 w 3600448"/>
              <a:gd name="connsiteY5273" fmla="*/ 858837 h 2152650"/>
              <a:gd name="connsiteX5274" fmla="*/ 1000138 w 3600448"/>
              <a:gd name="connsiteY5274" fmla="*/ 851693 h 2152650"/>
              <a:gd name="connsiteX5275" fmla="*/ 1011251 w 3600448"/>
              <a:gd name="connsiteY5275" fmla="*/ 844550 h 2152650"/>
              <a:gd name="connsiteX5276" fmla="*/ 1827172 w 3600448"/>
              <a:gd name="connsiteY5276" fmla="*/ 844369 h 2152650"/>
              <a:gd name="connsiteX5277" fmla="*/ 1830814 w 3600448"/>
              <a:gd name="connsiteY5277" fmla="*/ 847262 h 2152650"/>
              <a:gd name="connsiteX5278" fmla="*/ 1819272 w 3600448"/>
              <a:gd name="connsiteY5278" fmla="*/ 851429 h 2152650"/>
              <a:gd name="connsiteX5279" fmla="*/ 1651286 w 3600448"/>
              <a:gd name="connsiteY5279" fmla="*/ 844292 h 2152650"/>
              <a:gd name="connsiteX5280" fmla="*/ 1684338 w 3600448"/>
              <a:gd name="connsiteY5280" fmla="*/ 855373 h 2152650"/>
              <a:gd name="connsiteX5281" fmla="*/ 1650761 w 3600448"/>
              <a:gd name="connsiteY5281" fmla="*/ 859126 h 2152650"/>
              <a:gd name="connsiteX5282" fmla="*/ 1650761 w 3600448"/>
              <a:gd name="connsiteY5282" fmla="*/ 866630 h 2152650"/>
              <a:gd name="connsiteX5283" fmla="*/ 1632107 w 3600448"/>
              <a:gd name="connsiteY5283" fmla="*/ 874135 h 2152650"/>
              <a:gd name="connsiteX5284" fmla="*/ 1609724 w 3600448"/>
              <a:gd name="connsiteY5284" fmla="*/ 870382 h 2152650"/>
              <a:gd name="connsiteX5285" fmla="*/ 1635839 w 3600448"/>
              <a:gd name="connsiteY5285" fmla="*/ 847869 h 2152650"/>
              <a:gd name="connsiteX5286" fmla="*/ 1651286 w 3600448"/>
              <a:gd name="connsiteY5286" fmla="*/ 844292 h 2152650"/>
              <a:gd name="connsiteX5287" fmla="*/ 1826733 w 3600448"/>
              <a:gd name="connsiteY5287" fmla="*/ 844020 h 2152650"/>
              <a:gd name="connsiteX5288" fmla="*/ 1827504 w 3600448"/>
              <a:gd name="connsiteY5288" fmla="*/ 844073 h 2152650"/>
              <a:gd name="connsiteX5289" fmla="*/ 1827172 w 3600448"/>
              <a:gd name="connsiteY5289" fmla="*/ 844369 h 2152650"/>
              <a:gd name="connsiteX5290" fmla="*/ 3173410 w 3600448"/>
              <a:gd name="connsiteY5290" fmla="*/ 841375 h 2152650"/>
              <a:gd name="connsiteX5291" fmla="*/ 3187698 w 3600448"/>
              <a:gd name="connsiteY5291" fmla="*/ 848783 h 2152650"/>
              <a:gd name="connsiteX5292" fmla="*/ 3180554 w 3600448"/>
              <a:gd name="connsiteY5292" fmla="*/ 852487 h 2152650"/>
              <a:gd name="connsiteX5293" fmla="*/ 3173410 w 3600448"/>
              <a:gd name="connsiteY5293" fmla="*/ 841375 h 2152650"/>
              <a:gd name="connsiteX5294" fmla="*/ 2201860 w 3600448"/>
              <a:gd name="connsiteY5294" fmla="*/ 840790 h 2152650"/>
              <a:gd name="connsiteX5295" fmla="*/ 2186992 w 3600448"/>
              <a:gd name="connsiteY5295" fmla="*/ 848142 h 2152650"/>
              <a:gd name="connsiteX5296" fmla="*/ 2190709 w 3600448"/>
              <a:gd name="connsiteY5296" fmla="*/ 848142 h 2152650"/>
              <a:gd name="connsiteX5297" fmla="*/ 2131236 w 3600448"/>
              <a:gd name="connsiteY5297" fmla="*/ 870200 h 2152650"/>
              <a:gd name="connsiteX5298" fmla="*/ 2149821 w 3600448"/>
              <a:gd name="connsiteY5298" fmla="*/ 877553 h 2152650"/>
              <a:gd name="connsiteX5299" fmla="*/ 2112650 w 3600448"/>
              <a:gd name="connsiteY5299" fmla="*/ 884905 h 2152650"/>
              <a:gd name="connsiteX5300" fmla="*/ 2120084 w 3600448"/>
              <a:gd name="connsiteY5300" fmla="*/ 888582 h 2152650"/>
              <a:gd name="connsiteX5301" fmla="*/ 2094065 w 3600448"/>
              <a:gd name="connsiteY5301" fmla="*/ 895934 h 2152650"/>
              <a:gd name="connsiteX5302" fmla="*/ 2101499 w 3600448"/>
              <a:gd name="connsiteY5302" fmla="*/ 881229 h 2152650"/>
              <a:gd name="connsiteX5303" fmla="*/ 2123802 w 3600448"/>
              <a:gd name="connsiteY5303" fmla="*/ 870200 h 2152650"/>
              <a:gd name="connsiteX5304" fmla="*/ 2112650 w 3600448"/>
              <a:gd name="connsiteY5304" fmla="*/ 866524 h 2152650"/>
              <a:gd name="connsiteX5305" fmla="*/ 2097782 w 3600448"/>
              <a:gd name="connsiteY5305" fmla="*/ 877553 h 2152650"/>
              <a:gd name="connsiteX5306" fmla="*/ 2102428 w 3600448"/>
              <a:gd name="connsiteY5306" fmla="*/ 873417 h 2152650"/>
              <a:gd name="connsiteX5307" fmla="*/ 2101821 w 3600448"/>
              <a:gd name="connsiteY5307" fmla="*/ 868908 h 2152650"/>
              <a:gd name="connsiteX5308" fmla="*/ 2108933 w 3600448"/>
              <a:gd name="connsiteY5308" fmla="*/ 866524 h 2152650"/>
              <a:gd name="connsiteX5309" fmla="*/ 2120084 w 3600448"/>
              <a:gd name="connsiteY5309" fmla="*/ 848142 h 2152650"/>
              <a:gd name="connsiteX5310" fmla="*/ 2123802 w 3600448"/>
              <a:gd name="connsiteY5310" fmla="*/ 866524 h 2152650"/>
              <a:gd name="connsiteX5311" fmla="*/ 2127519 w 3600448"/>
              <a:gd name="connsiteY5311" fmla="*/ 851819 h 2152650"/>
              <a:gd name="connsiteX5312" fmla="*/ 2146104 w 3600448"/>
              <a:gd name="connsiteY5312" fmla="*/ 855495 h 2152650"/>
              <a:gd name="connsiteX5313" fmla="*/ 2142387 w 3600448"/>
              <a:gd name="connsiteY5313" fmla="*/ 851819 h 2152650"/>
              <a:gd name="connsiteX5314" fmla="*/ 2201860 w 3600448"/>
              <a:gd name="connsiteY5314" fmla="*/ 840790 h 2152650"/>
              <a:gd name="connsiteX5315" fmla="*/ 2410616 w 3600448"/>
              <a:gd name="connsiteY5315" fmla="*/ 836612 h 2152650"/>
              <a:gd name="connsiteX5316" fmla="*/ 2410616 w 3600448"/>
              <a:gd name="connsiteY5316" fmla="*/ 847724 h 2152650"/>
              <a:gd name="connsiteX5317" fmla="*/ 2398710 w 3600448"/>
              <a:gd name="connsiteY5317" fmla="*/ 844020 h 2152650"/>
              <a:gd name="connsiteX5318" fmla="*/ 2410616 w 3600448"/>
              <a:gd name="connsiteY5318" fmla="*/ 836612 h 2152650"/>
              <a:gd name="connsiteX5319" fmla="*/ 2797256 w 3600448"/>
              <a:gd name="connsiteY5319" fmla="*/ 833437 h 2152650"/>
              <a:gd name="connsiteX5320" fmla="*/ 2804776 w 3600448"/>
              <a:gd name="connsiteY5320" fmla="*/ 840977 h 2152650"/>
              <a:gd name="connsiteX5321" fmla="*/ 2827335 w 3600448"/>
              <a:gd name="connsiteY5321" fmla="*/ 833437 h 2152650"/>
              <a:gd name="connsiteX5322" fmla="*/ 2823575 w 3600448"/>
              <a:gd name="connsiteY5322" fmla="*/ 840977 h 2152650"/>
              <a:gd name="connsiteX5323" fmla="*/ 2759657 w 3600448"/>
              <a:gd name="connsiteY5323" fmla="*/ 856058 h 2152650"/>
              <a:gd name="connsiteX5324" fmla="*/ 2767177 w 3600448"/>
              <a:gd name="connsiteY5324" fmla="*/ 856058 h 2152650"/>
              <a:gd name="connsiteX5325" fmla="*/ 2755897 w 3600448"/>
              <a:gd name="connsiteY5325" fmla="*/ 848518 h 2152650"/>
              <a:gd name="connsiteX5326" fmla="*/ 2770937 w 3600448"/>
              <a:gd name="connsiteY5326" fmla="*/ 856058 h 2152650"/>
              <a:gd name="connsiteX5327" fmla="*/ 2797256 w 3600448"/>
              <a:gd name="connsiteY5327" fmla="*/ 833437 h 2152650"/>
              <a:gd name="connsiteX5328" fmla="*/ 2246310 w 3600448"/>
              <a:gd name="connsiteY5328" fmla="*/ 833437 h 2152650"/>
              <a:gd name="connsiteX5329" fmla="*/ 2254248 w 3600448"/>
              <a:gd name="connsiteY5329" fmla="*/ 833437 h 2152650"/>
              <a:gd name="connsiteX5330" fmla="*/ 2251073 w 3600448"/>
              <a:gd name="connsiteY5330" fmla="*/ 841374 h 2152650"/>
              <a:gd name="connsiteX5331" fmla="*/ 1372658 w 3600448"/>
              <a:gd name="connsiteY5331" fmla="*/ 832908 h 2152650"/>
              <a:gd name="connsiteX5332" fmla="*/ 1383772 w 3600448"/>
              <a:gd name="connsiteY5332" fmla="*/ 832908 h 2152650"/>
              <a:gd name="connsiteX5333" fmla="*/ 1383772 w 3600448"/>
              <a:gd name="connsiteY5333" fmla="*/ 833834 h 2152650"/>
              <a:gd name="connsiteX5334" fmla="*/ 1383772 w 3600448"/>
              <a:gd name="connsiteY5334" fmla="*/ 840317 h 2152650"/>
              <a:gd name="connsiteX5335" fmla="*/ 1365250 w 3600448"/>
              <a:gd name="connsiteY5335" fmla="*/ 847725 h 2152650"/>
              <a:gd name="connsiteX5336" fmla="*/ 1372658 w 3600448"/>
              <a:gd name="connsiteY5336" fmla="*/ 832908 h 2152650"/>
              <a:gd name="connsiteX5337" fmla="*/ 1873833 w 3600448"/>
              <a:gd name="connsiteY5337" fmla="*/ 826426 h 2152650"/>
              <a:gd name="connsiteX5338" fmla="*/ 1893885 w 3600448"/>
              <a:gd name="connsiteY5338" fmla="*/ 829204 h 2152650"/>
              <a:gd name="connsiteX5339" fmla="*/ 1878962 w 3600448"/>
              <a:gd name="connsiteY5339" fmla="*/ 847725 h 2152650"/>
              <a:gd name="connsiteX5340" fmla="*/ 1875232 w 3600448"/>
              <a:gd name="connsiteY5340" fmla="*/ 840316 h 2152650"/>
              <a:gd name="connsiteX5341" fmla="*/ 1845387 w 3600448"/>
              <a:gd name="connsiteY5341" fmla="*/ 855133 h 2152650"/>
              <a:gd name="connsiteX5342" fmla="*/ 1849117 w 3600448"/>
              <a:gd name="connsiteY5342" fmla="*/ 858837 h 2152650"/>
              <a:gd name="connsiteX5343" fmla="*/ 1830464 w 3600448"/>
              <a:gd name="connsiteY5343" fmla="*/ 858837 h 2152650"/>
              <a:gd name="connsiteX5344" fmla="*/ 1837809 w 3600448"/>
              <a:gd name="connsiteY5344" fmla="*/ 844773 h 2152650"/>
              <a:gd name="connsiteX5345" fmla="*/ 1827504 w 3600448"/>
              <a:gd name="connsiteY5345" fmla="*/ 844073 h 2152650"/>
              <a:gd name="connsiteX5346" fmla="*/ 1837925 w 3600448"/>
              <a:gd name="connsiteY5346" fmla="*/ 834760 h 2152650"/>
              <a:gd name="connsiteX5347" fmla="*/ 1856579 w 3600448"/>
              <a:gd name="connsiteY5347" fmla="*/ 829204 h 2152650"/>
              <a:gd name="connsiteX5348" fmla="*/ 1873833 w 3600448"/>
              <a:gd name="connsiteY5348" fmla="*/ 826426 h 2152650"/>
              <a:gd name="connsiteX5349" fmla="*/ 2492046 w 3600448"/>
              <a:gd name="connsiteY5349" fmla="*/ 825500 h 2152650"/>
              <a:gd name="connsiteX5350" fmla="*/ 2499423 w 3600448"/>
              <a:gd name="connsiteY5350" fmla="*/ 836692 h 2152650"/>
              <a:gd name="connsiteX5351" fmla="*/ 2517866 w 3600448"/>
              <a:gd name="connsiteY5351" fmla="*/ 829231 h 2152650"/>
              <a:gd name="connsiteX5352" fmla="*/ 2539998 w 3600448"/>
              <a:gd name="connsiteY5352" fmla="*/ 832961 h 2152650"/>
              <a:gd name="connsiteX5353" fmla="*/ 2532621 w 3600448"/>
              <a:gd name="connsiteY5353" fmla="*/ 847884 h 2152650"/>
              <a:gd name="connsiteX5354" fmla="*/ 2525244 w 3600448"/>
              <a:gd name="connsiteY5354" fmla="*/ 847884 h 2152650"/>
              <a:gd name="connsiteX5355" fmla="*/ 2503112 w 3600448"/>
              <a:gd name="connsiteY5355" fmla="*/ 866537 h 2152650"/>
              <a:gd name="connsiteX5356" fmla="*/ 2477292 w 3600448"/>
              <a:gd name="connsiteY5356" fmla="*/ 870267 h 2152650"/>
              <a:gd name="connsiteX5357" fmla="*/ 2436717 w 3600448"/>
              <a:gd name="connsiteY5357" fmla="*/ 896381 h 2152650"/>
              <a:gd name="connsiteX5358" fmla="*/ 2418274 w 3600448"/>
              <a:gd name="connsiteY5358" fmla="*/ 885190 h 2152650"/>
              <a:gd name="connsiteX5359" fmla="*/ 2477292 w 3600448"/>
              <a:gd name="connsiteY5359" fmla="*/ 851614 h 2152650"/>
              <a:gd name="connsiteX5360" fmla="*/ 2447783 w 3600448"/>
              <a:gd name="connsiteY5360" fmla="*/ 855345 h 2152650"/>
              <a:gd name="connsiteX5361" fmla="*/ 2458848 w 3600448"/>
              <a:gd name="connsiteY5361" fmla="*/ 847884 h 2152650"/>
              <a:gd name="connsiteX5362" fmla="*/ 2455160 w 3600448"/>
              <a:gd name="connsiteY5362" fmla="*/ 844153 h 2152650"/>
              <a:gd name="connsiteX5363" fmla="*/ 2492046 w 3600448"/>
              <a:gd name="connsiteY5363" fmla="*/ 825500 h 2152650"/>
              <a:gd name="connsiteX5364" fmla="*/ 1402294 w 3600448"/>
              <a:gd name="connsiteY5364" fmla="*/ 825500 h 2152650"/>
              <a:gd name="connsiteX5365" fmla="*/ 1398587 w 3600448"/>
              <a:gd name="connsiteY5365" fmla="*/ 836612 h 2152650"/>
              <a:gd name="connsiteX5366" fmla="*/ 1386088 w 3600448"/>
              <a:gd name="connsiteY5366" fmla="*/ 839391 h 2152650"/>
              <a:gd name="connsiteX5367" fmla="*/ 1383772 w 3600448"/>
              <a:gd name="connsiteY5367" fmla="*/ 840317 h 2152650"/>
              <a:gd name="connsiteX5368" fmla="*/ 1397199 w 3600448"/>
              <a:gd name="connsiteY5368" fmla="*/ 831519 h 2152650"/>
              <a:gd name="connsiteX5369" fmla="*/ 1402294 w 3600448"/>
              <a:gd name="connsiteY5369" fmla="*/ 825500 h 2152650"/>
              <a:gd name="connsiteX5370" fmla="*/ 2671306 w 3600448"/>
              <a:gd name="connsiteY5370" fmla="*/ 825004 h 2152650"/>
              <a:gd name="connsiteX5371" fmla="*/ 2674481 w 3600448"/>
              <a:gd name="connsiteY5371" fmla="*/ 829468 h 2152650"/>
              <a:gd name="connsiteX5372" fmla="*/ 2670853 w 3600448"/>
              <a:gd name="connsiteY5372" fmla="*/ 836612 h 2152650"/>
              <a:gd name="connsiteX5373" fmla="*/ 2652710 w 3600448"/>
              <a:gd name="connsiteY5373" fmla="*/ 836612 h 2152650"/>
              <a:gd name="connsiteX5374" fmla="*/ 2659967 w 3600448"/>
              <a:gd name="connsiteY5374" fmla="*/ 825897 h 2152650"/>
              <a:gd name="connsiteX5375" fmla="*/ 2671306 w 3600448"/>
              <a:gd name="connsiteY5375" fmla="*/ 825004 h 2152650"/>
              <a:gd name="connsiteX5376" fmla="*/ 2763835 w 3600448"/>
              <a:gd name="connsiteY5376" fmla="*/ 822325 h 2152650"/>
              <a:gd name="connsiteX5377" fmla="*/ 2774948 w 3600448"/>
              <a:gd name="connsiteY5377" fmla="*/ 825500 h 2152650"/>
              <a:gd name="connsiteX5378" fmla="*/ 2760660 w 3600448"/>
              <a:gd name="connsiteY5378" fmla="*/ 825500 h 2152650"/>
              <a:gd name="connsiteX5379" fmla="*/ 2024060 w 3600448"/>
              <a:gd name="connsiteY5379" fmla="*/ 822325 h 2152650"/>
              <a:gd name="connsiteX5380" fmla="*/ 2030410 w 3600448"/>
              <a:gd name="connsiteY5380" fmla="*/ 822325 h 2152650"/>
              <a:gd name="connsiteX5381" fmla="*/ 2019297 w 3600448"/>
              <a:gd name="connsiteY5381" fmla="*/ 825500 h 2152650"/>
              <a:gd name="connsiteX5382" fmla="*/ 1443490 w 3600448"/>
              <a:gd name="connsiteY5382" fmla="*/ 819150 h 2152650"/>
              <a:gd name="connsiteX5383" fmla="*/ 1465263 w 3600448"/>
              <a:gd name="connsiteY5383" fmla="*/ 819150 h 2152650"/>
              <a:gd name="connsiteX5384" fmla="*/ 1454377 w 3600448"/>
              <a:gd name="connsiteY5384" fmla="*/ 825500 h 2152650"/>
              <a:gd name="connsiteX5385" fmla="*/ 1439865 w 3600448"/>
              <a:gd name="connsiteY5385" fmla="*/ 825500 h 2152650"/>
              <a:gd name="connsiteX5386" fmla="*/ 1428220 w 3600448"/>
              <a:gd name="connsiteY5386" fmla="*/ 819150 h 2152650"/>
              <a:gd name="connsiteX5387" fmla="*/ 1431927 w 3600448"/>
              <a:gd name="connsiteY5387" fmla="*/ 825500 h 2152650"/>
              <a:gd name="connsiteX5388" fmla="*/ 1420812 w 3600448"/>
              <a:gd name="connsiteY5388" fmla="*/ 822325 h 2152650"/>
              <a:gd name="connsiteX5389" fmla="*/ 1428220 w 3600448"/>
              <a:gd name="connsiteY5389" fmla="*/ 819150 h 2152650"/>
              <a:gd name="connsiteX5390" fmla="*/ 1894619 w 3600448"/>
              <a:gd name="connsiteY5390" fmla="*/ 816402 h 2152650"/>
              <a:gd name="connsiteX5391" fmla="*/ 1897060 w 3600448"/>
              <a:gd name="connsiteY5391" fmla="*/ 818355 h 2152650"/>
              <a:gd name="connsiteX5392" fmla="*/ 1878010 w 3600448"/>
              <a:gd name="connsiteY5392" fmla="*/ 821927 h 2152650"/>
              <a:gd name="connsiteX5393" fmla="*/ 1894619 w 3600448"/>
              <a:gd name="connsiteY5393" fmla="*/ 816402 h 2152650"/>
              <a:gd name="connsiteX5394" fmla="*/ 2258111 w 3600448"/>
              <a:gd name="connsiteY5394" fmla="*/ 814916 h 2152650"/>
              <a:gd name="connsiteX5395" fmla="*/ 2258111 w 3600448"/>
              <a:gd name="connsiteY5395" fmla="*/ 818620 h 2152650"/>
              <a:gd name="connsiteX5396" fmla="*/ 2246945 w 3600448"/>
              <a:gd name="connsiteY5396" fmla="*/ 818620 h 2152650"/>
              <a:gd name="connsiteX5397" fmla="*/ 2258111 w 3600448"/>
              <a:gd name="connsiteY5397" fmla="*/ 814916 h 2152650"/>
              <a:gd name="connsiteX5398" fmla="*/ 2640370 w 3600448"/>
              <a:gd name="connsiteY5398" fmla="*/ 812641 h 2152650"/>
              <a:gd name="connsiteX5399" fmla="*/ 2663822 w 3600448"/>
              <a:gd name="connsiteY5399" fmla="*/ 814070 h 2152650"/>
              <a:gd name="connsiteX5400" fmla="*/ 2652565 w 3600448"/>
              <a:gd name="connsiteY5400" fmla="*/ 821690 h 2152650"/>
              <a:gd name="connsiteX5401" fmla="*/ 2660070 w 3600448"/>
              <a:gd name="connsiteY5401" fmla="*/ 814070 h 2152650"/>
              <a:gd name="connsiteX5402" fmla="*/ 2645061 w 3600448"/>
              <a:gd name="connsiteY5402" fmla="*/ 825500 h 2152650"/>
              <a:gd name="connsiteX5403" fmla="*/ 2622547 w 3600448"/>
              <a:gd name="connsiteY5403" fmla="*/ 825500 h 2152650"/>
              <a:gd name="connsiteX5404" fmla="*/ 2640370 w 3600448"/>
              <a:gd name="connsiteY5404" fmla="*/ 812641 h 2152650"/>
              <a:gd name="connsiteX5405" fmla="*/ 2622547 w 3600448"/>
              <a:gd name="connsiteY5405" fmla="*/ 806450 h 2152650"/>
              <a:gd name="connsiteX5406" fmla="*/ 2633660 w 3600448"/>
              <a:gd name="connsiteY5406" fmla="*/ 806450 h 2152650"/>
              <a:gd name="connsiteX5407" fmla="*/ 2622547 w 3600448"/>
              <a:gd name="connsiteY5407" fmla="*/ 814387 h 2152650"/>
              <a:gd name="connsiteX5408" fmla="*/ 1515668 w 3600448"/>
              <a:gd name="connsiteY5408" fmla="*/ 802481 h 2152650"/>
              <a:gd name="connsiteX5409" fmla="*/ 1523999 w 3600448"/>
              <a:gd name="connsiteY5409" fmla="*/ 803275 h 2152650"/>
              <a:gd name="connsiteX5410" fmla="*/ 1512887 w 3600448"/>
              <a:gd name="connsiteY5410" fmla="*/ 806450 h 2152650"/>
              <a:gd name="connsiteX5411" fmla="*/ 1515668 w 3600448"/>
              <a:gd name="connsiteY5411" fmla="*/ 802481 h 2152650"/>
              <a:gd name="connsiteX5412" fmla="*/ 2670172 w 3600448"/>
              <a:gd name="connsiteY5412" fmla="*/ 800100 h 2152650"/>
              <a:gd name="connsiteX5413" fmla="*/ 2686047 w 3600448"/>
              <a:gd name="connsiteY5413" fmla="*/ 800100 h 2152650"/>
              <a:gd name="connsiteX5414" fmla="*/ 2686047 w 3600448"/>
              <a:gd name="connsiteY5414" fmla="*/ 803275 h 2152650"/>
              <a:gd name="connsiteX5415" fmla="*/ 2573335 w 3600448"/>
              <a:gd name="connsiteY5415" fmla="*/ 796636 h 2152650"/>
              <a:gd name="connsiteX5416" fmla="*/ 2568242 w 3600448"/>
              <a:gd name="connsiteY5416" fmla="*/ 798043 h 2152650"/>
              <a:gd name="connsiteX5417" fmla="*/ 2566639 w 3600448"/>
              <a:gd name="connsiteY5417" fmla="*/ 797069 h 2152650"/>
              <a:gd name="connsiteX5418" fmla="*/ 2565927 w 3600448"/>
              <a:gd name="connsiteY5418" fmla="*/ 796636 h 2152650"/>
              <a:gd name="connsiteX5419" fmla="*/ 2566639 w 3600448"/>
              <a:gd name="connsiteY5419" fmla="*/ 797069 h 2152650"/>
              <a:gd name="connsiteX5420" fmla="*/ 2565528 w 3600448"/>
              <a:gd name="connsiteY5420" fmla="*/ 797141 h 2152650"/>
              <a:gd name="connsiteX5421" fmla="*/ 2165065 w 3600448"/>
              <a:gd name="connsiteY5421" fmla="*/ 796396 h 2152650"/>
              <a:gd name="connsiteX5422" fmla="*/ 2161344 w 3600448"/>
              <a:gd name="connsiteY5422" fmla="*/ 803804 h 2152650"/>
              <a:gd name="connsiteX5423" fmla="*/ 2153900 w 3600448"/>
              <a:gd name="connsiteY5423" fmla="*/ 803804 h 2152650"/>
              <a:gd name="connsiteX5424" fmla="*/ 2165065 w 3600448"/>
              <a:gd name="connsiteY5424" fmla="*/ 796396 h 2152650"/>
              <a:gd name="connsiteX5425" fmla="*/ 2503485 w 3600448"/>
              <a:gd name="connsiteY5425" fmla="*/ 788987 h 2152650"/>
              <a:gd name="connsiteX5426" fmla="*/ 2500310 w 3600448"/>
              <a:gd name="connsiteY5426" fmla="*/ 792162 h 2152650"/>
              <a:gd name="connsiteX5427" fmla="*/ 2489197 w 3600448"/>
              <a:gd name="connsiteY5427" fmla="*/ 792162 h 2152650"/>
              <a:gd name="connsiteX5428" fmla="*/ 1639886 w 3600448"/>
              <a:gd name="connsiteY5428" fmla="*/ 788987 h 2152650"/>
              <a:gd name="connsiteX5429" fmla="*/ 1617662 w 3600448"/>
              <a:gd name="connsiteY5429" fmla="*/ 795337 h 2152650"/>
              <a:gd name="connsiteX5430" fmla="*/ 1639886 w 3600448"/>
              <a:gd name="connsiteY5430" fmla="*/ 788987 h 2152650"/>
              <a:gd name="connsiteX5431" fmla="*/ 2940048 w 3600448"/>
              <a:gd name="connsiteY5431" fmla="*/ 783771 h 2152650"/>
              <a:gd name="connsiteX5432" fmla="*/ 2954335 w 3600448"/>
              <a:gd name="connsiteY5432" fmla="*/ 788307 h 2152650"/>
              <a:gd name="connsiteX5433" fmla="*/ 2916235 w 3600448"/>
              <a:gd name="connsiteY5433" fmla="*/ 799193 h 2152650"/>
              <a:gd name="connsiteX5434" fmla="*/ 2920045 w 3600448"/>
              <a:gd name="connsiteY5434" fmla="*/ 791936 h 2152650"/>
              <a:gd name="connsiteX5435" fmla="*/ 2931475 w 3600448"/>
              <a:gd name="connsiteY5435" fmla="*/ 791936 h 2152650"/>
              <a:gd name="connsiteX5436" fmla="*/ 2931475 w 3600448"/>
              <a:gd name="connsiteY5436" fmla="*/ 784679 h 2152650"/>
              <a:gd name="connsiteX5437" fmla="*/ 2940048 w 3600448"/>
              <a:gd name="connsiteY5437" fmla="*/ 783771 h 2152650"/>
              <a:gd name="connsiteX5438" fmla="*/ 2119151 w 3600448"/>
              <a:gd name="connsiteY5438" fmla="*/ 783034 h 2152650"/>
              <a:gd name="connsiteX5439" fmla="*/ 2127247 w 3600448"/>
              <a:gd name="connsiteY5439" fmla="*/ 788987 h 2152650"/>
              <a:gd name="connsiteX5440" fmla="*/ 2108197 w 3600448"/>
              <a:gd name="connsiteY5440" fmla="*/ 788987 h 2152650"/>
              <a:gd name="connsiteX5441" fmla="*/ 2119151 w 3600448"/>
              <a:gd name="connsiteY5441" fmla="*/ 783034 h 2152650"/>
              <a:gd name="connsiteX5442" fmla="*/ 3012979 w 3600448"/>
              <a:gd name="connsiteY5442" fmla="*/ 777875 h 2152650"/>
              <a:gd name="connsiteX5443" fmla="*/ 3024185 w 3600448"/>
              <a:gd name="connsiteY5443" fmla="*/ 788987 h 2152650"/>
              <a:gd name="connsiteX5444" fmla="*/ 3009244 w 3600448"/>
              <a:gd name="connsiteY5444" fmla="*/ 785283 h 2152650"/>
              <a:gd name="connsiteX5445" fmla="*/ 2983097 w 3600448"/>
              <a:gd name="connsiteY5445" fmla="*/ 788987 h 2152650"/>
              <a:gd name="connsiteX5446" fmla="*/ 2994303 w 3600448"/>
              <a:gd name="connsiteY5446" fmla="*/ 792691 h 2152650"/>
              <a:gd name="connsiteX5447" fmla="*/ 2998038 w 3600448"/>
              <a:gd name="connsiteY5447" fmla="*/ 796395 h 2152650"/>
              <a:gd name="connsiteX5448" fmla="*/ 2960685 w 3600448"/>
              <a:gd name="connsiteY5448" fmla="*/ 811212 h 2152650"/>
              <a:gd name="connsiteX5449" fmla="*/ 2986832 w 3600448"/>
              <a:gd name="connsiteY5449" fmla="*/ 796395 h 2152650"/>
              <a:gd name="connsiteX5450" fmla="*/ 2975626 w 3600448"/>
              <a:gd name="connsiteY5450" fmla="*/ 785283 h 2152650"/>
              <a:gd name="connsiteX5451" fmla="*/ 3012979 w 3600448"/>
              <a:gd name="connsiteY5451" fmla="*/ 781579 h 2152650"/>
              <a:gd name="connsiteX5452" fmla="*/ 3012979 w 3600448"/>
              <a:gd name="connsiteY5452" fmla="*/ 777875 h 2152650"/>
              <a:gd name="connsiteX5453" fmla="*/ 2558518 w 3600448"/>
              <a:gd name="connsiteY5453" fmla="*/ 777875 h 2152650"/>
              <a:gd name="connsiteX5454" fmla="*/ 2532589 w 3600448"/>
              <a:gd name="connsiteY5454" fmla="*/ 796636 h 2152650"/>
              <a:gd name="connsiteX5455" fmla="*/ 2551573 w 3600448"/>
              <a:gd name="connsiteY5455" fmla="*/ 798043 h 2152650"/>
              <a:gd name="connsiteX5456" fmla="*/ 2565528 w 3600448"/>
              <a:gd name="connsiteY5456" fmla="*/ 797141 h 2152650"/>
              <a:gd name="connsiteX5457" fmla="*/ 2564075 w 3600448"/>
              <a:gd name="connsiteY5457" fmla="*/ 798982 h 2152650"/>
              <a:gd name="connsiteX5458" fmla="*/ 2551110 w 3600448"/>
              <a:gd name="connsiteY5458" fmla="*/ 815398 h 2152650"/>
              <a:gd name="connsiteX5459" fmla="*/ 2528885 w 3600448"/>
              <a:gd name="connsiteY5459" fmla="*/ 819150 h 2152650"/>
              <a:gd name="connsiteX5460" fmla="*/ 2539997 w 3600448"/>
              <a:gd name="connsiteY5460" fmla="*/ 800389 h 2152650"/>
              <a:gd name="connsiteX5461" fmla="*/ 2517772 w 3600448"/>
              <a:gd name="connsiteY5461" fmla="*/ 800389 h 2152650"/>
              <a:gd name="connsiteX5462" fmla="*/ 2528885 w 3600448"/>
              <a:gd name="connsiteY5462" fmla="*/ 789132 h 2152650"/>
              <a:gd name="connsiteX5463" fmla="*/ 2521476 w 3600448"/>
              <a:gd name="connsiteY5463" fmla="*/ 785379 h 2152650"/>
              <a:gd name="connsiteX5464" fmla="*/ 2524254 w 3600448"/>
              <a:gd name="connsiteY5464" fmla="*/ 785379 h 2152650"/>
              <a:gd name="connsiteX5465" fmla="*/ 2539997 w 3600448"/>
              <a:gd name="connsiteY5465" fmla="*/ 785379 h 2152650"/>
              <a:gd name="connsiteX5466" fmla="*/ 2558518 w 3600448"/>
              <a:gd name="connsiteY5466" fmla="*/ 777875 h 2152650"/>
              <a:gd name="connsiteX5467" fmla="*/ 2354260 w 3600448"/>
              <a:gd name="connsiteY5467" fmla="*/ 777875 h 2152650"/>
              <a:gd name="connsiteX5468" fmla="*/ 2362198 w 3600448"/>
              <a:gd name="connsiteY5468" fmla="*/ 781050 h 2152650"/>
              <a:gd name="connsiteX5469" fmla="*/ 2351085 w 3600448"/>
              <a:gd name="connsiteY5469" fmla="*/ 784225 h 2152650"/>
              <a:gd name="connsiteX5470" fmla="*/ 1985960 w 3600448"/>
              <a:gd name="connsiteY5470" fmla="*/ 777875 h 2152650"/>
              <a:gd name="connsiteX5471" fmla="*/ 1989135 w 3600448"/>
              <a:gd name="connsiteY5471" fmla="*/ 781050 h 2152650"/>
              <a:gd name="connsiteX5472" fmla="*/ 1985960 w 3600448"/>
              <a:gd name="connsiteY5472" fmla="*/ 784225 h 2152650"/>
              <a:gd name="connsiteX5473" fmla="*/ 2906002 w 3600448"/>
              <a:gd name="connsiteY5473" fmla="*/ 776922 h 2152650"/>
              <a:gd name="connsiteX5474" fmla="*/ 2907266 w 3600448"/>
              <a:gd name="connsiteY5474" fmla="*/ 776922 h 2152650"/>
              <a:gd name="connsiteX5475" fmla="*/ 2920046 w 3600448"/>
              <a:gd name="connsiteY5475" fmla="*/ 776922 h 2152650"/>
              <a:gd name="connsiteX5476" fmla="*/ 2905440 w 3600448"/>
              <a:gd name="connsiteY5476" fmla="*/ 792162 h 2152650"/>
              <a:gd name="connsiteX5477" fmla="*/ 2912743 w 3600448"/>
              <a:gd name="connsiteY5477" fmla="*/ 784542 h 2152650"/>
              <a:gd name="connsiteX5478" fmla="*/ 2898138 w 3600448"/>
              <a:gd name="connsiteY5478" fmla="*/ 784542 h 2152650"/>
              <a:gd name="connsiteX5479" fmla="*/ 2898138 w 3600448"/>
              <a:gd name="connsiteY5479" fmla="*/ 788352 h 2152650"/>
              <a:gd name="connsiteX5480" fmla="*/ 2890835 w 3600448"/>
              <a:gd name="connsiteY5480" fmla="*/ 788352 h 2152650"/>
              <a:gd name="connsiteX5481" fmla="*/ 2904071 w 3600448"/>
              <a:gd name="connsiteY5481" fmla="*/ 779303 h 2152650"/>
              <a:gd name="connsiteX5482" fmla="*/ 2436413 w 3600448"/>
              <a:gd name="connsiteY5482" fmla="*/ 773793 h 2152650"/>
              <a:gd name="connsiteX5483" fmla="*/ 2439199 w 3600448"/>
              <a:gd name="connsiteY5483" fmla="*/ 775134 h 2152650"/>
              <a:gd name="connsiteX5484" fmla="*/ 2428872 w 3600448"/>
              <a:gd name="connsiteY5484" fmla="*/ 781050 h 2152650"/>
              <a:gd name="connsiteX5485" fmla="*/ 2622547 w 3600448"/>
              <a:gd name="connsiteY5485" fmla="*/ 773311 h 2152650"/>
              <a:gd name="connsiteX5486" fmla="*/ 2633660 w 3600448"/>
              <a:gd name="connsiteY5486" fmla="*/ 773311 h 2152650"/>
              <a:gd name="connsiteX5487" fmla="*/ 2655885 w 3600448"/>
              <a:gd name="connsiteY5487" fmla="*/ 773311 h 2152650"/>
              <a:gd name="connsiteX5488" fmla="*/ 2644772 w 3600448"/>
              <a:gd name="connsiteY5488" fmla="*/ 777081 h 2152650"/>
              <a:gd name="connsiteX5489" fmla="*/ 2600322 w 3600448"/>
              <a:gd name="connsiteY5489" fmla="*/ 792162 h 2152650"/>
              <a:gd name="connsiteX5490" fmla="*/ 2615139 w 3600448"/>
              <a:gd name="connsiteY5490" fmla="*/ 777081 h 2152650"/>
              <a:gd name="connsiteX5491" fmla="*/ 2629956 w 3600448"/>
              <a:gd name="connsiteY5491" fmla="*/ 777081 h 2152650"/>
              <a:gd name="connsiteX5492" fmla="*/ 2622547 w 3600448"/>
              <a:gd name="connsiteY5492" fmla="*/ 773311 h 2152650"/>
              <a:gd name="connsiteX5493" fmla="*/ 2909092 w 3600448"/>
              <a:gd name="connsiteY5493" fmla="*/ 773112 h 2152650"/>
              <a:gd name="connsiteX5494" fmla="*/ 2906002 w 3600448"/>
              <a:gd name="connsiteY5494" fmla="*/ 776922 h 2152650"/>
              <a:gd name="connsiteX5495" fmla="*/ 2905440 w 3600448"/>
              <a:gd name="connsiteY5495" fmla="*/ 776922 h 2152650"/>
              <a:gd name="connsiteX5496" fmla="*/ 2909092 w 3600448"/>
              <a:gd name="connsiteY5496" fmla="*/ 773112 h 2152650"/>
              <a:gd name="connsiteX5497" fmla="*/ 2858273 w 3600448"/>
              <a:gd name="connsiteY5497" fmla="*/ 772781 h 2152650"/>
              <a:gd name="connsiteX5498" fmla="*/ 2874960 w 3600448"/>
              <a:gd name="connsiteY5498" fmla="*/ 774170 h 2152650"/>
              <a:gd name="connsiteX5499" fmla="*/ 2864136 w 3600448"/>
              <a:gd name="connsiteY5499" fmla="*/ 774170 h 2152650"/>
              <a:gd name="connsiteX5500" fmla="*/ 2874960 w 3600448"/>
              <a:gd name="connsiteY5500" fmla="*/ 781579 h 2152650"/>
              <a:gd name="connsiteX5501" fmla="*/ 2871352 w 3600448"/>
              <a:gd name="connsiteY5501" fmla="*/ 785283 h 2152650"/>
              <a:gd name="connsiteX5502" fmla="*/ 2835272 w 3600448"/>
              <a:gd name="connsiteY5502" fmla="*/ 781579 h 2152650"/>
              <a:gd name="connsiteX5503" fmla="*/ 2838880 w 3600448"/>
              <a:gd name="connsiteY5503" fmla="*/ 774170 h 2152650"/>
              <a:gd name="connsiteX5504" fmla="*/ 2858273 w 3600448"/>
              <a:gd name="connsiteY5504" fmla="*/ 772781 h 2152650"/>
              <a:gd name="connsiteX5505" fmla="*/ 2317747 w 3600448"/>
              <a:gd name="connsiteY5505" fmla="*/ 769937 h 2152650"/>
              <a:gd name="connsiteX5506" fmla="*/ 2328860 w 3600448"/>
              <a:gd name="connsiteY5506" fmla="*/ 769937 h 2152650"/>
              <a:gd name="connsiteX5507" fmla="*/ 2317747 w 3600448"/>
              <a:gd name="connsiteY5507" fmla="*/ 773112 h 2152650"/>
              <a:gd name="connsiteX5508" fmla="*/ 2633660 w 3600448"/>
              <a:gd name="connsiteY5508" fmla="*/ 765770 h 2152650"/>
              <a:gd name="connsiteX5509" fmla="*/ 2648477 w 3600448"/>
              <a:gd name="connsiteY5509" fmla="*/ 765770 h 2152650"/>
              <a:gd name="connsiteX5510" fmla="*/ 2633660 w 3600448"/>
              <a:gd name="connsiteY5510" fmla="*/ 773311 h 2152650"/>
              <a:gd name="connsiteX5511" fmla="*/ 2633660 w 3600448"/>
              <a:gd name="connsiteY5511" fmla="*/ 765770 h 2152650"/>
              <a:gd name="connsiteX5512" fmla="*/ 2711881 w 3600448"/>
              <a:gd name="connsiteY5512" fmla="*/ 762396 h 2152650"/>
              <a:gd name="connsiteX5513" fmla="*/ 2719385 w 3600448"/>
              <a:gd name="connsiteY5513" fmla="*/ 766167 h 2152650"/>
              <a:gd name="connsiteX5514" fmla="*/ 2711881 w 3600448"/>
              <a:gd name="connsiteY5514" fmla="*/ 762396 h 2152650"/>
              <a:gd name="connsiteX5515" fmla="*/ 2317660 w 3600448"/>
              <a:gd name="connsiteY5515" fmla="*/ 759354 h 2152650"/>
              <a:gd name="connsiteX5516" fmla="*/ 2310216 w 3600448"/>
              <a:gd name="connsiteY5516" fmla="*/ 766762 h 2152650"/>
              <a:gd name="connsiteX5517" fmla="*/ 2310755 w 3600448"/>
              <a:gd name="connsiteY5517" fmla="*/ 765152 h 2152650"/>
              <a:gd name="connsiteX5518" fmla="*/ 2819397 w 3600448"/>
              <a:gd name="connsiteY5518" fmla="*/ 758825 h 2152650"/>
              <a:gd name="connsiteX5519" fmla="*/ 2830510 w 3600448"/>
              <a:gd name="connsiteY5519" fmla="*/ 758825 h 2152650"/>
              <a:gd name="connsiteX5520" fmla="*/ 2827335 w 3600448"/>
              <a:gd name="connsiteY5520" fmla="*/ 762000 h 2152650"/>
              <a:gd name="connsiteX5521" fmla="*/ 2041522 w 3600448"/>
              <a:gd name="connsiteY5521" fmla="*/ 758825 h 2152650"/>
              <a:gd name="connsiteX5522" fmla="*/ 2023001 w 3600448"/>
              <a:gd name="connsiteY5522" fmla="*/ 777346 h 2152650"/>
              <a:gd name="connsiteX5523" fmla="*/ 1997072 w 3600448"/>
              <a:gd name="connsiteY5523" fmla="*/ 777346 h 2152650"/>
              <a:gd name="connsiteX5524" fmla="*/ 2000776 w 3600448"/>
              <a:gd name="connsiteY5524" fmla="*/ 769937 h 2152650"/>
              <a:gd name="connsiteX5525" fmla="*/ 2041522 w 3600448"/>
              <a:gd name="connsiteY5525" fmla="*/ 758825 h 2152650"/>
              <a:gd name="connsiteX5526" fmla="*/ 2489197 w 3600448"/>
              <a:gd name="connsiteY5526" fmla="*/ 755650 h 2152650"/>
              <a:gd name="connsiteX5527" fmla="*/ 2506660 w 3600448"/>
              <a:gd name="connsiteY5527" fmla="*/ 758825 h 2152650"/>
              <a:gd name="connsiteX5528" fmla="*/ 2500310 w 3600448"/>
              <a:gd name="connsiteY5528" fmla="*/ 758825 h 2152650"/>
              <a:gd name="connsiteX5529" fmla="*/ 2477886 w 3600448"/>
              <a:gd name="connsiteY5529" fmla="*/ 755650 h 2152650"/>
              <a:gd name="connsiteX5530" fmla="*/ 2489197 w 3600448"/>
              <a:gd name="connsiteY5530" fmla="*/ 762907 h 2152650"/>
              <a:gd name="connsiteX5531" fmla="*/ 2477886 w 3600448"/>
              <a:gd name="connsiteY5531" fmla="*/ 773793 h 2152650"/>
              <a:gd name="connsiteX5532" fmla="*/ 2467989 w 3600448"/>
              <a:gd name="connsiteY5532" fmla="*/ 776514 h 2152650"/>
              <a:gd name="connsiteX5533" fmla="*/ 2455264 w 3600448"/>
              <a:gd name="connsiteY5533" fmla="*/ 773793 h 2152650"/>
              <a:gd name="connsiteX5534" fmla="*/ 2455264 w 3600448"/>
              <a:gd name="connsiteY5534" fmla="*/ 777421 h 2152650"/>
              <a:gd name="connsiteX5535" fmla="*/ 2443953 w 3600448"/>
              <a:gd name="connsiteY5535" fmla="*/ 773793 h 2152650"/>
              <a:gd name="connsiteX5536" fmla="*/ 2443953 w 3600448"/>
              <a:gd name="connsiteY5536" fmla="*/ 777421 h 2152650"/>
              <a:gd name="connsiteX5537" fmla="*/ 2439199 w 3600448"/>
              <a:gd name="connsiteY5537" fmla="*/ 775134 h 2152650"/>
              <a:gd name="connsiteX5538" fmla="*/ 2448666 w 3600448"/>
              <a:gd name="connsiteY5538" fmla="*/ 769711 h 2152650"/>
              <a:gd name="connsiteX5539" fmla="*/ 2474116 w 3600448"/>
              <a:gd name="connsiteY5539" fmla="*/ 766536 h 2152650"/>
              <a:gd name="connsiteX5540" fmla="*/ 2477886 w 3600448"/>
              <a:gd name="connsiteY5540" fmla="*/ 755650 h 2152650"/>
              <a:gd name="connsiteX5541" fmla="*/ 2328860 w 3600448"/>
              <a:gd name="connsiteY5541" fmla="*/ 747712 h 2152650"/>
              <a:gd name="connsiteX5542" fmla="*/ 2324097 w 3600448"/>
              <a:gd name="connsiteY5542" fmla="*/ 758824 h 2152650"/>
              <a:gd name="connsiteX5543" fmla="*/ 2320922 w 3600448"/>
              <a:gd name="connsiteY5543" fmla="*/ 750887 h 2152650"/>
              <a:gd name="connsiteX5544" fmla="*/ 2305680 w 3600448"/>
              <a:gd name="connsiteY5544" fmla="*/ 739792 h 2152650"/>
              <a:gd name="connsiteX5545" fmla="*/ 2321381 w 3600448"/>
              <a:gd name="connsiteY5545" fmla="*/ 740833 h 2152650"/>
              <a:gd name="connsiteX5546" fmla="*/ 2306494 w 3600448"/>
              <a:gd name="connsiteY5546" fmla="*/ 755650 h 2152650"/>
              <a:gd name="connsiteX5547" fmla="*/ 2313938 w 3600448"/>
              <a:gd name="connsiteY5547" fmla="*/ 755650 h 2152650"/>
              <a:gd name="connsiteX5548" fmla="*/ 2310755 w 3600448"/>
              <a:gd name="connsiteY5548" fmla="*/ 765152 h 2152650"/>
              <a:gd name="connsiteX5549" fmla="*/ 2302772 w 3600448"/>
              <a:gd name="connsiteY5549" fmla="*/ 771856 h 2152650"/>
              <a:gd name="connsiteX5550" fmla="*/ 2287885 w 3600448"/>
              <a:gd name="connsiteY5550" fmla="*/ 781579 h 2152650"/>
              <a:gd name="connsiteX5551" fmla="*/ 2317660 w 3600448"/>
              <a:gd name="connsiteY5551" fmla="*/ 792691 h 2152650"/>
              <a:gd name="connsiteX5552" fmla="*/ 2343712 w 3600448"/>
              <a:gd name="connsiteY5552" fmla="*/ 785283 h 2152650"/>
              <a:gd name="connsiteX5553" fmla="*/ 2313938 w 3600448"/>
              <a:gd name="connsiteY5553" fmla="*/ 796396 h 2152650"/>
              <a:gd name="connsiteX5554" fmla="*/ 2358600 w 3600448"/>
              <a:gd name="connsiteY5554" fmla="*/ 803804 h 2152650"/>
              <a:gd name="connsiteX5555" fmla="*/ 2380930 w 3600448"/>
              <a:gd name="connsiteY5555" fmla="*/ 792691 h 2152650"/>
              <a:gd name="connsiteX5556" fmla="*/ 2384652 w 3600448"/>
              <a:gd name="connsiteY5556" fmla="*/ 796396 h 2152650"/>
              <a:gd name="connsiteX5557" fmla="*/ 2392096 w 3600448"/>
              <a:gd name="connsiteY5557" fmla="*/ 785283 h 2152650"/>
              <a:gd name="connsiteX5558" fmla="*/ 2433036 w 3600448"/>
              <a:gd name="connsiteY5558" fmla="*/ 792691 h 2152650"/>
              <a:gd name="connsiteX5559" fmla="*/ 2444201 w 3600448"/>
              <a:gd name="connsiteY5559" fmla="*/ 785283 h 2152650"/>
              <a:gd name="connsiteX5560" fmla="*/ 2444201 w 3600448"/>
              <a:gd name="connsiteY5560" fmla="*/ 792691 h 2152650"/>
              <a:gd name="connsiteX5561" fmla="*/ 2425592 w 3600448"/>
              <a:gd name="connsiteY5561" fmla="*/ 800100 h 2152650"/>
              <a:gd name="connsiteX5562" fmla="*/ 2433036 w 3600448"/>
              <a:gd name="connsiteY5562" fmla="*/ 803804 h 2152650"/>
              <a:gd name="connsiteX5563" fmla="*/ 2425592 w 3600448"/>
              <a:gd name="connsiteY5563" fmla="*/ 803804 h 2152650"/>
              <a:gd name="connsiteX5564" fmla="*/ 2436758 w 3600448"/>
              <a:gd name="connsiteY5564" fmla="*/ 814916 h 2152650"/>
              <a:gd name="connsiteX5565" fmla="*/ 2425592 w 3600448"/>
              <a:gd name="connsiteY5565" fmla="*/ 818620 h 2152650"/>
              <a:gd name="connsiteX5566" fmla="*/ 2406983 w 3600448"/>
              <a:gd name="connsiteY5566" fmla="*/ 829733 h 2152650"/>
              <a:gd name="connsiteX5567" fmla="*/ 2403261 w 3600448"/>
              <a:gd name="connsiteY5567" fmla="*/ 822325 h 2152650"/>
              <a:gd name="connsiteX5568" fmla="*/ 2380930 w 3600448"/>
              <a:gd name="connsiteY5568" fmla="*/ 818620 h 2152650"/>
              <a:gd name="connsiteX5569" fmla="*/ 2384652 w 3600448"/>
              <a:gd name="connsiteY5569" fmla="*/ 826029 h 2152650"/>
              <a:gd name="connsiteX5570" fmla="*/ 2354878 w 3600448"/>
              <a:gd name="connsiteY5570" fmla="*/ 826029 h 2152650"/>
              <a:gd name="connsiteX5571" fmla="*/ 2354878 w 3600448"/>
              <a:gd name="connsiteY5571" fmla="*/ 829733 h 2152650"/>
              <a:gd name="connsiteX5572" fmla="*/ 2302772 w 3600448"/>
              <a:gd name="connsiteY5572" fmla="*/ 837141 h 2152650"/>
              <a:gd name="connsiteX5573" fmla="*/ 2276720 w 3600448"/>
              <a:gd name="connsiteY5573" fmla="*/ 855662 h 2152650"/>
              <a:gd name="connsiteX5574" fmla="*/ 2235780 w 3600448"/>
              <a:gd name="connsiteY5574" fmla="*/ 870479 h 2152650"/>
              <a:gd name="connsiteX5575" fmla="*/ 2239502 w 3600448"/>
              <a:gd name="connsiteY5575" fmla="*/ 863070 h 2152650"/>
              <a:gd name="connsiteX5576" fmla="*/ 2224614 w 3600448"/>
              <a:gd name="connsiteY5576" fmla="*/ 870479 h 2152650"/>
              <a:gd name="connsiteX5577" fmla="*/ 2198562 w 3600448"/>
              <a:gd name="connsiteY5577" fmla="*/ 874183 h 2152650"/>
              <a:gd name="connsiteX5578" fmla="*/ 2220893 w 3600448"/>
              <a:gd name="connsiteY5578" fmla="*/ 863070 h 2152650"/>
              <a:gd name="connsiteX5579" fmla="*/ 2213449 w 3600448"/>
              <a:gd name="connsiteY5579" fmla="*/ 855662 h 2152650"/>
              <a:gd name="connsiteX5580" fmla="*/ 2228336 w 3600448"/>
              <a:gd name="connsiteY5580" fmla="*/ 833437 h 2152650"/>
              <a:gd name="connsiteX5581" fmla="*/ 2239502 w 3600448"/>
              <a:gd name="connsiteY5581" fmla="*/ 837141 h 2152650"/>
              <a:gd name="connsiteX5582" fmla="*/ 2220893 w 3600448"/>
              <a:gd name="connsiteY5582" fmla="*/ 844550 h 2152650"/>
              <a:gd name="connsiteX5583" fmla="*/ 2243223 w 3600448"/>
              <a:gd name="connsiteY5583" fmla="*/ 851958 h 2152650"/>
              <a:gd name="connsiteX5584" fmla="*/ 2239502 w 3600448"/>
              <a:gd name="connsiteY5584" fmla="*/ 844550 h 2152650"/>
              <a:gd name="connsiteX5585" fmla="*/ 2269276 w 3600448"/>
              <a:gd name="connsiteY5585" fmla="*/ 840845 h 2152650"/>
              <a:gd name="connsiteX5586" fmla="*/ 2258111 w 3600448"/>
              <a:gd name="connsiteY5586" fmla="*/ 840845 h 2152650"/>
              <a:gd name="connsiteX5587" fmla="*/ 2261833 w 3600448"/>
              <a:gd name="connsiteY5587" fmla="*/ 829733 h 2152650"/>
              <a:gd name="connsiteX5588" fmla="*/ 2265554 w 3600448"/>
              <a:gd name="connsiteY5588" fmla="*/ 833437 h 2152650"/>
              <a:gd name="connsiteX5589" fmla="*/ 2284163 w 3600448"/>
              <a:gd name="connsiteY5589" fmla="*/ 829733 h 2152650"/>
              <a:gd name="connsiteX5590" fmla="*/ 2276720 w 3600448"/>
              <a:gd name="connsiteY5590" fmla="*/ 826029 h 2152650"/>
              <a:gd name="connsiteX5591" fmla="*/ 2280442 w 3600448"/>
              <a:gd name="connsiteY5591" fmla="*/ 814916 h 2152650"/>
              <a:gd name="connsiteX5592" fmla="*/ 2258111 w 3600448"/>
              <a:gd name="connsiteY5592" fmla="*/ 814916 h 2152650"/>
              <a:gd name="connsiteX5593" fmla="*/ 2254389 w 3600448"/>
              <a:gd name="connsiteY5593" fmla="*/ 803804 h 2152650"/>
              <a:gd name="connsiteX5594" fmla="*/ 2239502 w 3600448"/>
              <a:gd name="connsiteY5594" fmla="*/ 803804 h 2152650"/>
              <a:gd name="connsiteX5595" fmla="*/ 2224614 w 3600448"/>
              <a:gd name="connsiteY5595" fmla="*/ 811212 h 2152650"/>
              <a:gd name="connsiteX5596" fmla="*/ 2187396 w 3600448"/>
              <a:gd name="connsiteY5596" fmla="*/ 811212 h 2152650"/>
              <a:gd name="connsiteX5597" fmla="*/ 2194840 w 3600448"/>
              <a:gd name="connsiteY5597" fmla="*/ 814916 h 2152650"/>
              <a:gd name="connsiteX5598" fmla="*/ 2150178 w 3600448"/>
              <a:gd name="connsiteY5598" fmla="*/ 829733 h 2152650"/>
              <a:gd name="connsiteX5599" fmla="*/ 2153900 w 3600448"/>
              <a:gd name="connsiteY5599" fmla="*/ 829733 h 2152650"/>
              <a:gd name="connsiteX5600" fmla="*/ 2135291 w 3600448"/>
              <a:gd name="connsiteY5600" fmla="*/ 837141 h 2152650"/>
              <a:gd name="connsiteX5601" fmla="*/ 2142735 w 3600448"/>
              <a:gd name="connsiteY5601" fmla="*/ 814916 h 2152650"/>
              <a:gd name="connsiteX5602" fmla="*/ 2139013 w 3600448"/>
              <a:gd name="connsiteY5602" fmla="*/ 814916 h 2152650"/>
              <a:gd name="connsiteX5603" fmla="*/ 2139013 w 3600448"/>
              <a:gd name="connsiteY5603" fmla="*/ 811212 h 2152650"/>
              <a:gd name="connsiteX5604" fmla="*/ 2146456 w 3600448"/>
              <a:gd name="connsiteY5604" fmla="*/ 814916 h 2152650"/>
              <a:gd name="connsiteX5605" fmla="*/ 2161344 w 3600448"/>
              <a:gd name="connsiteY5605" fmla="*/ 803804 h 2152650"/>
              <a:gd name="connsiteX5606" fmla="*/ 2183674 w 3600448"/>
              <a:gd name="connsiteY5606" fmla="*/ 788987 h 2152650"/>
              <a:gd name="connsiteX5607" fmla="*/ 2187396 w 3600448"/>
              <a:gd name="connsiteY5607" fmla="*/ 796396 h 2152650"/>
              <a:gd name="connsiteX5608" fmla="*/ 2209727 w 3600448"/>
              <a:gd name="connsiteY5608" fmla="*/ 788987 h 2152650"/>
              <a:gd name="connsiteX5609" fmla="*/ 2209727 w 3600448"/>
              <a:gd name="connsiteY5609" fmla="*/ 781579 h 2152650"/>
              <a:gd name="connsiteX5610" fmla="*/ 2246945 w 3600448"/>
              <a:gd name="connsiteY5610" fmla="*/ 766762 h 2152650"/>
              <a:gd name="connsiteX5611" fmla="*/ 2235780 w 3600448"/>
              <a:gd name="connsiteY5611" fmla="*/ 763058 h 2152650"/>
              <a:gd name="connsiteX5612" fmla="*/ 2261833 w 3600448"/>
              <a:gd name="connsiteY5612" fmla="*/ 751946 h 2152650"/>
              <a:gd name="connsiteX5613" fmla="*/ 2258111 w 3600448"/>
              <a:gd name="connsiteY5613" fmla="*/ 748242 h 2152650"/>
              <a:gd name="connsiteX5614" fmla="*/ 2265554 w 3600448"/>
              <a:gd name="connsiteY5614" fmla="*/ 751946 h 2152650"/>
              <a:gd name="connsiteX5615" fmla="*/ 2280442 w 3600448"/>
              <a:gd name="connsiteY5615" fmla="*/ 744537 h 2152650"/>
              <a:gd name="connsiteX5616" fmla="*/ 2280442 w 3600448"/>
              <a:gd name="connsiteY5616" fmla="*/ 748242 h 2152650"/>
              <a:gd name="connsiteX5617" fmla="*/ 2291607 w 3600448"/>
              <a:gd name="connsiteY5617" fmla="*/ 744537 h 2152650"/>
              <a:gd name="connsiteX5618" fmla="*/ 2291607 w 3600448"/>
              <a:gd name="connsiteY5618" fmla="*/ 740833 h 2152650"/>
              <a:gd name="connsiteX5619" fmla="*/ 2299051 w 3600448"/>
              <a:gd name="connsiteY5619" fmla="*/ 751946 h 2152650"/>
              <a:gd name="connsiteX5620" fmla="*/ 2299051 w 3600448"/>
              <a:gd name="connsiteY5620" fmla="*/ 744537 h 2152650"/>
              <a:gd name="connsiteX5621" fmla="*/ 2305680 w 3600448"/>
              <a:gd name="connsiteY5621" fmla="*/ 739792 h 2152650"/>
              <a:gd name="connsiteX5622" fmla="*/ 2753156 w 3600448"/>
              <a:gd name="connsiteY5622" fmla="*/ 739775 h 2152650"/>
              <a:gd name="connsiteX5623" fmla="*/ 2760660 w 3600448"/>
              <a:gd name="connsiteY5623" fmla="*/ 751086 h 2152650"/>
              <a:gd name="connsiteX5624" fmla="*/ 2711881 w 3600448"/>
              <a:gd name="connsiteY5624" fmla="*/ 762396 h 2152650"/>
              <a:gd name="connsiteX5625" fmla="*/ 2678110 w 3600448"/>
              <a:gd name="connsiteY5625" fmla="*/ 769937 h 2152650"/>
              <a:gd name="connsiteX5626" fmla="*/ 2696871 w 3600448"/>
              <a:gd name="connsiteY5626" fmla="*/ 751086 h 2152650"/>
              <a:gd name="connsiteX5627" fmla="*/ 2700624 w 3600448"/>
              <a:gd name="connsiteY5627" fmla="*/ 754856 h 2152650"/>
              <a:gd name="connsiteX5628" fmla="*/ 2753156 w 3600448"/>
              <a:gd name="connsiteY5628" fmla="*/ 739775 h 2152650"/>
              <a:gd name="connsiteX5629" fmla="*/ 1390498 w 3600448"/>
              <a:gd name="connsiteY5629" fmla="*/ 732498 h 2152650"/>
              <a:gd name="connsiteX5630" fmla="*/ 1393826 w 3600448"/>
              <a:gd name="connsiteY5630" fmla="*/ 737129 h 2152650"/>
              <a:gd name="connsiteX5631" fmla="*/ 1354139 w 3600448"/>
              <a:gd name="connsiteY5631" fmla="*/ 748241 h 2152650"/>
              <a:gd name="connsiteX5632" fmla="*/ 1375786 w 3600448"/>
              <a:gd name="connsiteY5632" fmla="*/ 744537 h 2152650"/>
              <a:gd name="connsiteX5633" fmla="*/ 1375786 w 3600448"/>
              <a:gd name="connsiteY5633" fmla="*/ 740833 h 2152650"/>
              <a:gd name="connsiteX5634" fmla="*/ 1390498 w 3600448"/>
              <a:gd name="connsiteY5634" fmla="*/ 732498 h 2152650"/>
              <a:gd name="connsiteX5635" fmla="*/ 2555873 w 3600448"/>
              <a:gd name="connsiteY5635" fmla="*/ 728662 h 2152650"/>
              <a:gd name="connsiteX5636" fmla="*/ 2555873 w 3600448"/>
              <a:gd name="connsiteY5636" fmla="*/ 736599 h 2152650"/>
              <a:gd name="connsiteX5637" fmla="*/ 2544760 w 3600448"/>
              <a:gd name="connsiteY5637" fmla="*/ 732630 h 2152650"/>
              <a:gd name="connsiteX5638" fmla="*/ 2555873 w 3600448"/>
              <a:gd name="connsiteY5638" fmla="*/ 728662 h 2152650"/>
              <a:gd name="connsiteX5639" fmla="*/ 2528885 w 3600448"/>
              <a:gd name="connsiteY5639" fmla="*/ 728662 h 2152650"/>
              <a:gd name="connsiteX5640" fmla="*/ 2532589 w 3600448"/>
              <a:gd name="connsiteY5640" fmla="*/ 739774 h 2152650"/>
              <a:gd name="connsiteX5641" fmla="*/ 2366166 w 3600448"/>
              <a:gd name="connsiteY5641" fmla="*/ 722312 h 2152650"/>
              <a:gd name="connsiteX5642" fmla="*/ 2362198 w 3600448"/>
              <a:gd name="connsiteY5642" fmla="*/ 728662 h 2152650"/>
              <a:gd name="connsiteX5643" fmla="*/ 2366166 w 3600448"/>
              <a:gd name="connsiteY5643" fmla="*/ 722312 h 2152650"/>
              <a:gd name="connsiteX5644" fmla="*/ 2374731 w 3600448"/>
              <a:gd name="connsiteY5644" fmla="*/ 720554 h 2152650"/>
              <a:gd name="connsiteX5645" fmla="*/ 2372877 w 3600448"/>
              <a:gd name="connsiteY5645" fmla="*/ 721858 h 2152650"/>
              <a:gd name="connsiteX5646" fmla="*/ 2372975 w 3600448"/>
              <a:gd name="connsiteY5646" fmla="*/ 720713 h 2152650"/>
              <a:gd name="connsiteX5647" fmla="*/ 2376629 w 3600448"/>
              <a:gd name="connsiteY5647" fmla="*/ 710973 h 2152650"/>
              <a:gd name="connsiteX5648" fmla="*/ 2373346 w 3600448"/>
              <a:gd name="connsiteY5648" fmla="*/ 716416 h 2152650"/>
              <a:gd name="connsiteX5649" fmla="*/ 2372975 w 3600448"/>
              <a:gd name="connsiteY5649" fmla="*/ 720713 h 2152650"/>
              <a:gd name="connsiteX5650" fmla="*/ 2371587 w 3600448"/>
              <a:gd name="connsiteY5650" fmla="*/ 720838 h 2152650"/>
              <a:gd name="connsiteX5651" fmla="*/ 2369124 w 3600448"/>
              <a:gd name="connsiteY5651" fmla="*/ 718230 h 2152650"/>
              <a:gd name="connsiteX5652" fmla="*/ 2376629 w 3600448"/>
              <a:gd name="connsiteY5652" fmla="*/ 710973 h 2152650"/>
              <a:gd name="connsiteX5653" fmla="*/ 2395436 w 3600448"/>
              <a:gd name="connsiteY5653" fmla="*/ 706630 h 2152650"/>
              <a:gd name="connsiteX5654" fmla="*/ 2396797 w 3600448"/>
              <a:gd name="connsiteY5654" fmla="*/ 709158 h 2152650"/>
              <a:gd name="connsiteX5655" fmla="*/ 2391638 w 3600448"/>
              <a:gd name="connsiteY5655" fmla="*/ 714601 h 2152650"/>
              <a:gd name="connsiteX5656" fmla="*/ 2399143 w 3600448"/>
              <a:gd name="connsiteY5656" fmla="*/ 721858 h 2152650"/>
              <a:gd name="connsiteX5657" fmla="*/ 2391638 w 3600448"/>
              <a:gd name="connsiteY5657" fmla="*/ 721858 h 2152650"/>
              <a:gd name="connsiteX5658" fmla="*/ 2380381 w 3600448"/>
              <a:gd name="connsiteY5658" fmla="*/ 720044 h 2152650"/>
              <a:gd name="connsiteX5659" fmla="*/ 2374731 w 3600448"/>
              <a:gd name="connsiteY5659" fmla="*/ 720554 h 2152650"/>
              <a:gd name="connsiteX5660" fmla="*/ 2388355 w 3600448"/>
              <a:gd name="connsiteY5660" fmla="*/ 710973 h 2152650"/>
              <a:gd name="connsiteX5661" fmla="*/ 2395559 w 3600448"/>
              <a:gd name="connsiteY5661" fmla="*/ 706275 h 2152650"/>
              <a:gd name="connsiteX5662" fmla="*/ 2395566 w 3600448"/>
              <a:gd name="connsiteY5662" fmla="*/ 706550 h 2152650"/>
              <a:gd name="connsiteX5663" fmla="*/ 2395436 w 3600448"/>
              <a:gd name="connsiteY5663" fmla="*/ 706630 h 2152650"/>
              <a:gd name="connsiteX5664" fmla="*/ 2395332 w 3600448"/>
              <a:gd name="connsiteY5664" fmla="*/ 706437 h 2152650"/>
              <a:gd name="connsiteX5665" fmla="*/ 1825622 w 3600448"/>
              <a:gd name="connsiteY5665" fmla="*/ 703140 h 2152650"/>
              <a:gd name="connsiteX5666" fmla="*/ 1829327 w 3600448"/>
              <a:gd name="connsiteY5666" fmla="*/ 706804 h 2152650"/>
              <a:gd name="connsiteX5667" fmla="*/ 1827474 w 3600448"/>
              <a:gd name="connsiteY5667" fmla="*/ 707720 h 2152650"/>
              <a:gd name="connsiteX5668" fmla="*/ 1814510 w 3600448"/>
              <a:gd name="connsiteY5668" fmla="*/ 714131 h 2152650"/>
              <a:gd name="connsiteX5669" fmla="*/ 1825622 w 3600448"/>
              <a:gd name="connsiteY5669" fmla="*/ 703140 h 2152650"/>
              <a:gd name="connsiteX5670" fmla="*/ 3093837 w 3600448"/>
              <a:gd name="connsiteY5670" fmla="*/ 701708 h 2152650"/>
              <a:gd name="connsiteX5671" fmla="*/ 3093914 w 3600448"/>
              <a:gd name="connsiteY5671" fmla="*/ 701752 h 2152650"/>
              <a:gd name="connsiteX5672" fmla="*/ 3090860 w 3600448"/>
              <a:gd name="connsiteY5672" fmla="*/ 703792 h 2152650"/>
              <a:gd name="connsiteX5673" fmla="*/ 3093837 w 3600448"/>
              <a:gd name="connsiteY5673" fmla="*/ 701708 h 2152650"/>
              <a:gd name="connsiteX5674" fmla="*/ 2385414 w 3600448"/>
              <a:gd name="connsiteY5674" fmla="*/ 701278 h 2152650"/>
              <a:gd name="connsiteX5675" fmla="*/ 2392360 w 3600448"/>
              <a:gd name="connsiteY5675" fmla="*/ 703262 h 2152650"/>
              <a:gd name="connsiteX5676" fmla="*/ 2381247 w 3600448"/>
              <a:gd name="connsiteY5676" fmla="*/ 706437 h 2152650"/>
              <a:gd name="connsiteX5677" fmla="*/ 2385414 w 3600448"/>
              <a:gd name="connsiteY5677" fmla="*/ 701278 h 2152650"/>
              <a:gd name="connsiteX5678" fmla="*/ 1901029 w 3600448"/>
              <a:gd name="connsiteY5678" fmla="*/ 700418 h 2152650"/>
              <a:gd name="connsiteX5679" fmla="*/ 1908173 w 3600448"/>
              <a:gd name="connsiteY5679" fmla="*/ 702733 h 2152650"/>
              <a:gd name="connsiteX5680" fmla="*/ 1893885 w 3600448"/>
              <a:gd name="connsiteY5680" fmla="*/ 706437 h 2152650"/>
              <a:gd name="connsiteX5681" fmla="*/ 1901029 w 3600448"/>
              <a:gd name="connsiteY5681" fmla="*/ 700418 h 2152650"/>
              <a:gd name="connsiteX5682" fmla="*/ 2395390 w 3600448"/>
              <a:gd name="connsiteY5682" fmla="*/ 700087 h 2152650"/>
              <a:gd name="connsiteX5683" fmla="*/ 2399143 w 3600448"/>
              <a:gd name="connsiteY5683" fmla="*/ 703716 h 2152650"/>
              <a:gd name="connsiteX5684" fmla="*/ 2395559 w 3600448"/>
              <a:gd name="connsiteY5684" fmla="*/ 706275 h 2152650"/>
              <a:gd name="connsiteX5685" fmla="*/ 1692276 w 3600448"/>
              <a:gd name="connsiteY5685" fmla="*/ 700087 h 2152650"/>
              <a:gd name="connsiteX5686" fmla="*/ 1703387 w 3600448"/>
              <a:gd name="connsiteY5686" fmla="*/ 700087 h 2152650"/>
              <a:gd name="connsiteX5687" fmla="*/ 1689098 w 3600448"/>
              <a:gd name="connsiteY5687" fmla="*/ 706437 h 2152650"/>
              <a:gd name="connsiteX5688" fmla="*/ 2615602 w 3600448"/>
              <a:gd name="connsiteY5688" fmla="*/ 699135 h 2152650"/>
              <a:gd name="connsiteX5689" fmla="*/ 2619372 w 3600448"/>
              <a:gd name="connsiteY5689" fmla="*/ 710565 h 2152650"/>
              <a:gd name="connsiteX5690" fmla="*/ 2596750 w 3600448"/>
              <a:gd name="connsiteY5690" fmla="*/ 714375 h 2152650"/>
              <a:gd name="connsiteX5691" fmla="*/ 2596750 w 3600448"/>
              <a:gd name="connsiteY5691" fmla="*/ 718185 h 2152650"/>
              <a:gd name="connsiteX5692" fmla="*/ 2562817 w 3600448"/>
              <a:gd name="connsiteY5692" fmla="*/ 733425 h 2152650"/>
              <a:gd name="connsiteX5693" fmla="*/ 2559047 w 3600448"/>
              <a:gd name="connsiteY5693" fmla="*/ 725805 h 2152650"/>
              <a:gd name="connsiteX5694" fmla="*/ 2600521 w 3600448"/>
              <a:gd name="connsiteY5694" fmla="*/ 702945 h 2152650"/>
              <a:gd name="connsiteX5695" fmla="*/ 2615602 w 3600448"/>
              <a:gd name="connsiteY5695" fmla="*/ 699135 h 2152650"/>
              <a:gd name="connsiteX5696" fmla="*/ 3098659 w 3600448"/>
              <a:gd name="connsiteY5696" fmla="*/ 698583 h 2152650"/>
              <a:gd name="connsiteX5697" fmla="*/ 3109910 w 3600448"/>
              <a:gd name="connsiteY5697" fmla="*/ 703792 h 2152650"/>
              <a:gd name="connsiteX5698" fmla="*/ 3097528 w 3600448"/>
              <a:gd name="connsiteY5698" fmla="*/ 703792 h 2152650"/>
              <a:gd name="connsiteX5699" fmla="*/ 3093914 w 3600448"/>
              <a:gd name="connsiteY5699" fmla="*/ 701752 h 2152650"/>
              <a:gd name="connsiteX5700" fmla="*/ 1840439 w 3600448"/>
              <a:gd name="connsiteY5700" fmla="*/ 695813 h 2152650"/>
              <a:gd name="connsiteX5701" fmla="*/ 1858960 w 3600448"/>
              <a:gd name="connsiteY5701" fmla="*/ 710467 h 2152650"/>
              <a:gd name="connsiteX5702" fmla="*/ 1840439 w 3600448"/>
              <a:gd name="connsiteY5702" fmla="*/ 721458 h 2152650"/>
              <a:gd name="connsiteX5703" fmla="*/ 1847847 w 3600448"/>
              <a:gd name="connsiteY5703" fmla="*/ 717794 h 2152650"/>
              <a:gd name="connsiteX5704" fmla="*/ 1821918 w 3600448"/>
              <a:gd name="connsiteY5704" fmla="*/ 721458 h 2152650"/>
              <a:gd name="connsiteX5705" fmla="*/ 1825622 w 3600448"/>
              <a:gd name="connsiteY5705" fmla="*/ 725121 h 2152650"/>
              <a:gd name="connsiteX5706" fmla="*/ 1792285 w 3600448"/>
              <a:gd name="connsiteY5706" fmla="*/ 736111 h 2152650"/>
              <a:gd name="connsiteX5707" fmla="*/ 1810806 w 3600448"/>
              <a:gd name="connsiteY5707" fmla="*/ 736111 h 2152650"/>
              <a:gd name="connsiteX5708" fmla="*/ 1807101 w 3600448"/>
              <a:gd name="connsiteY5708" fmla="*/ 739775 h 2152650"/>
              <a:gd name="connsiteX5709" fmla="*/ 1784877 w 3600448"/>
              <a:gd name="connsiteY5709" fmla="*/ 736111 h 2152650"/>
              <a:gd name="connsiteX5710" fmla="*/ 1818735 w 3600448"/>
              <a:gd name="connsiteY5710" fmla="*/ 719111 h 2152650"/>
              <a:gd name="connsiteX5711" fmla="*/ 1829327 w 3600448"/>
              <a:gd name="connsiteY5711" fmla="*/ 706804 h 2152650"/>
              <a:gd name="connsiteX5712" fmla="*/ 1830253 w 3600448"/>
              <a:gd name="connsiteY5712" fmla="*/ 707720 h 2152650"/>
              <a:gd name="connsiteX5713" fmla="*/ 1840439 w 3600448"/>
              <a:gd name="connsiteY5713" fmla="*/ 706804 h 2152650"/>
              <a:gd name="connsiteX5714" fmla="*/ 1840439 w 3600448"/>
              <a:gd name="connsiteY5714" fmla="*/ 695813 h 2152650"/>
              <a:gd name="connsiteX5715" fmla="*/ 3013601 w 3600448"/>
              <a:gd name="connsiteY5715" fmla="*/ 695325 h 2152650"/>
              <a:gd name="connsiteX5716" fmla="*/ 3021010 w 3600448"/>
              <a:gd name="connsiteY5716" fmla="*/ 699293 h 2152650"/>
              <a:gd name="connsiteX5717" fmla="*/ 3017306 w 3600448"/>
              <a:gd name="connsiteY5717" fmla="*/ 699293 h 2152650"/>
              <a:gd name="connsiteX5718" fmla="*/ 3013601 w 3600448"/>
              <a:gd name="connsiteY5718" fmla="*/ 695325 h 2152650"/>
              <a:gd name="connsiteX5719" fmla="*/ 2783123 w 3600448"/>
              <a:gd name="connsiteY5719" fmla="*/ 692216 h 2152650"/>
              <a:gd name="connsiteX5720" fmla="*/ 2789235 w 3600448"/>
              <a:gd name="connsiteY5720" fmla="*/ 696383 h 2152650"/>
              <a:gd name="connsiteX5721" fmla="*/ 2771772 w 3600448"/>
              <a:gd name="connsiteY5721" fmla="*/ 696383 h 2152650"/>
              <a:gd name="connsiteX5722" fmla="*/ 2783123 w 3600448"/>
              <a:gd name="connsiteY5722" fmla="*/ 692216 h 2152650"/>
              <a:gd name="connsiteX5723" fmla="*/ 2600322 w 3600448"/>
              <a:gd name="connsiteY5723" fmla="*/ 687916 h 2152650"/>
              <a:gd name="connsiteX5724" fmla="*/ 2584447 w 3600448"/>
              <a:gd name="connsiteY5724" fmla="*/ 695324 h 2152650"/>
              <a:gd name="connsiteX5725" fmla="*/ 2600322 w 3600448"/>
              <a:gd name="connsiteY5725" fmla="*/ 687916 h 2152650"/>
              <a:gd name="connsiteX5726" fmla="*/ 2805110 w 3600448"/>
              <a:gd name="connsiteY5726" fmla="*/ 684212 h 2152650"/>
              <a:gd name="connsiteX5727" fmla="*/ 2808285 w 3600448"/>
              <a:gd name="connsiteY5727" fmla="*/ 684212 h 2152650"/>
              <a:gd name="connsiteX5728" fmla="*/ 2808285 w 3600448"/>
              <a:gd name="connsiteY5728" fmla="*/ 688974 h 2152650"/>
              <a:gd name="connsiteX5729" fmla="*/ 1713971 w 3600448"/>
              <a:gd name="connsiteY5729" fmla="*/ 684212 h 2152650"/>
              <a:gd name="connsiteX5730" fmla="*/ 1717674 w 3600448"/>
              <a:gd name="connsiteY5730" fmla="*/ 692150 h 2152650"/>
              <a:gd name="connsiteX5731" fmla="*/ 1713971 w 3600448"/>
              <a:gd name="connsiteY5731" fmla="*/ 692150 h 2152650"/>
              <a:gd name="connsiteX5732" fmla="*/ 1713971 w 3600448"/>
              <a:gd name="connsiteY5732" fmla="*/ 684212 h 2152650"/>
              <a:gd name="connsiteX5733" fmla="*/ 1684115 w 3600448"/>
              <a:gd name="connsiteY5733" fmla="*/ 683823 h 2152650"/>
              <a:gd name="connsiteX5734" fmla="*/ 1703387 w 3600448"/>
              <a:gd name="connsiteY5734" fmla="*/ 692679 h 2152650"/>
              <a:gd name="connsiteX5735" fmla="*/ 1688573 w 3600448"/>
              <a:gd name="connsiteY5735" fmla="*/ 700087 h 2152650"/>
              <a:gd name="connsiteX5736" fmla="*/ 1670050 w 3600448"/>
              <a:gd name="connsiteY5736" fmla="*/ 692679 h 2152650"/>
              <a:gd name="connsiteX5737" fmla="*/ 1673754 w 3600448"/>
              <a:gd name="connsiteY5737" fmla="*/ 685270 h 2152650"/>
              <a:gd name="connsiteX5738" fmla="*/ 1684115 w 3600448"/>
              <a:gd name="connsiteY5738" fmla="*/ 683823 h 2152650"/>
              <a:gd name="connsiteX5739" fmla="*/ 2459035 w 3600448"/>
              <a:gd name="connsiteY5739" fmla="*/ 681037 h 2152650"/>
              <a:gd name="connsiteX5740" fmla="*/ 2436521 w 3600448"/>
              <a:gd name="connsiteY5740" fmla="*/ 699888 h 2152650"/>
              <a:gd name="connsiteX5741" fmla="*/ 2451531 w 3600448"/>
              <a:gd name="connsiteY5741" fmla="*/ 703658 h 2152650"/>
              <a:gd name="connsiteX5742" fmla="*/ 2429017 w 3600448"/>
              <a:gd name="connsiteY5742" fmla="*/ 711199 h 2152650"/>
              <a:gd name="connsiteX5743" fmla="*/ 2421512 w 3600448"/>
              <a:gd name="connsiteY5743" fmla="*/ 703658 h 2152650"/>
              <a:gd name="connsiteX5744" fmla="*/ 2421512 w 3600448"/>
              <a:gd name="connsiteY5744" fmla="*/ 696118 h 2152650"/>
              <a:gd name="connsiteX5745" fmla="*/ 2459035 w 3600448"/>
              <a:gd name="connsiteY5745" fmla="*/ 681037 h 2152650"/>
              <a:gd name="connsiteX5746" fmla="*/ 1652770 w 3600448"/>
              <a:gd name="connsiteY5746" fmla="*/ 680205 h 2152650"/>
              <a:gd name="connsiteX5747" fmla="*/ 1643656 w 3600448"/>
              <a:gd name="connsiteY5747" fmla="*/ 684213 h 2152650"/>
              <a:gd name="connsiteX5748" fmla="*/ 1639886 w 3600448"/>
              <a:gd name="connsiteY5748" fmla="*/ 680641 h 2152650"/>
              <a:gd name="connsiteX5749" fmla="*/ 1666280 w 3600448"/>
              <a:gd name="connsiteY5749" fmla="*/ 677069 h 2152650"/>
              <a:gd name="connsiteX5750" fmla="*/ 1670050 w 3600448"/>
              <a:gd name="connsiteY5750" fmla="*/ 680641 h 2152650"/>
              <a:gd name="connsiteX5751" fmla="*/ 1664925 w 3600448"/>
              <a:gd name="connsiteY5751" fmla="*/ 677390 h 2152650"/>
              <a:gd name="connsiteX5752" fmla="*/ 1663803 w 3600448"/>
              <a:gd name="connsiteY5752" fmla="*/ 676678 h 2152650"/>
              <a:gd name="connsiteX5753" fmla="*/ 1664925 w 3600448"/>
              <a:gd name="connsiteY5753" fmla="*/ 677390 h 2152650"/>
              <a:gd name="connsiteX5754" fmla="*/ 1653083 w 3600448"/>
              <a:gd name="connsiteY5754" fmla="*/ 680194 h 2152650"/>
              <a:gd name="connsiteX5755" fmla="*/ 1652770 w 3600448"/>
              <a:gd name="connsiteY5755" fmla="*/ 680205 h 2152650"/>
              <a:gd name="connsiteX5756" fmla="*/ 1656853 w 3600448"/>
              <a:gd name="connsiteY5756" fmla="*/ 678408 h 2152650"/>
              <a:gd name="connsiteX5757" fmla="*/ 1663803 w 3600448"/>
              <a:gd name="connsiteY5757" fmla="*/ 676678 h 2152650"/>
              <a:gd name="connsiteX5758" fmla="*/ 2827448 w 3600448"/>
              <a:gd name="connsiteY5758" fmla="*/ 673554 h 2152650"/>
              <a:gd name="connsiteX5759" fmla="*/ 2846158 w 3600448"/>
              <a:gd name="connsiteY5759" fmla="*/ 673554 h 2152650"/>
              <a:gd name="connsiteX5760" fmla="*/ 2857384 w 3600448"/>
              <a:gd name="connsiteY5760" fmla="*/ 677182 h 2152650"/>
              <a:gd name="connsiteX5761" fmla="*/ 2816222 w 3600448"/>
              <a:gd name="connsiteY5761" fmla="*/ 688068 h 2152650"/>
              <a:gd name="connsiteX5762" fmla="*/ 2827448 w 3600448"/>
              <a:gd name="connsiteY5762" fmla="*/ 673554 h 2152650"/>
              <a:gd name="connsiteX5763" fmla="*/ 2391301 w 3600448"/>
              <a:gd name="connsiteY5763" fmla="*/ 665162 h 2152650"/>
              <a:gd name="connsiteX5764" fmla="*/ 2398710 w 3600448"/>
              <a:gd name="connsiteY5764" fmla="*/ 669924 h 2152650"/>
              <a:gd name="connsiteX5765" fmla="*/ 2391301 w 3600448"/>
              <a:gd name="connsiteY5765" fmla="*/ 669924 h 2152650"/>
              <a:gd name="connsiteX5766" fmla="*/ 2391301 w 3600448"/>
              <a:gd name="connsiteY5766" fmla="*/ 665162 h 2152650"/>
              <a:gd name="connsiteX5767" fmla="*/ 1856181 w 3600448"/>
              <a:gd name="connsiteY5767" fmla="*/ 665162 h 2152650"/>
              <a:gd name="connsiteX5768" fmla="*/ 1866897 w 3600448"/>
              <a:gd name="connsiteY5768" fmla="*/ 673100 h 2152650"/>
              <a:gd name="connsiteX5769" fmla="*/ 1856181 w 3600448"/>
              <a:gd name="connsiteY5769" fmla="*/ 673100 h 2152650"/>
              <a:gd name="connsiteX5770" fmla="*/ 1856181 w 3600448"/>
              <a:gd name="connsiteY5770" fmla="*/ 665162 h 2152650"/>
              <a:gd name="connsiteX5771" fmla="*/ 1663169 w 3600448"/>
              <a:gd name="connsiteY5771" fmla="*/ 664616 h 2152650"/>
              <a:gd name="connsiteX5772" fmla="*/ 1670580 w 3600448"/>
              <a:gd name="connsiteY5772" fmla="*/ 665956 h 2152650"/>
              <a:gd name="connsiteX5773" fmla="*/ 1663169 w 3600448"/>
              <a:gd name="connsiteY5773" fmla="*/ 669528 h 2152650"/>
              <a:gd name="connsiteX5774" fmla="*/ 1666873 w 3600448"/>
              <a:gd name="connsiteY5774" fmla="*/ 665956 h 2152650"/>
              <a:gd name="connsiteX5775" fmla="*/ 1655761 w 3600448"/>
              <a:gd name="connsiteY5775" fmla="*/ 665956 h 2152650"/>
              <a:gd name="connsiteX5776" fmla="*/ 1663169 w 3600448"/>
              <a:gd name="connsiteY5776" fmla="*/ 664616 h 2152650"/>
              <a:gd name="connsiteX5777" fmla="*/ 3012543 w 3600448"/>
              <a:gd name="connsiteY5777" fmla="*/ 658812 h 2152650"/>
              <a:gd name="connsiteX5778" fmla="*/ 3005135 w 3600448"/>
              <a:gd name="connsiteY5778" fmla="*/ 669924 h 2152650"/>
              <a:gd name="connsiteX5779" fmla="*/ 3012543 w 3600448"/>
              <a:gd name="connsiteY5779" fmla="*/ 658812 h 2152650"/>
              <a:gd name="connsiteX5780" fmla="*/ 1670580 w 3600448"/>
              <a:gd name="connsiteY5780" fmla="*/ 658812 h 2152650"/>
              <a:gd name="connsiteX5781" fmla="*/ 1685394 w 3600448"/>
              <a:gd name="connsiteY5781" fmla="*/ 669528 h 2152650"/>
              <a:gd name="connsiteX5782" fmla="*/ 1677987 w 3600448"/>
              <a:gd name="connsiteY5782" fmla="*/ 673100 h 2152650"/>
              <a:gd name="connsiteX5783" fmla="*/ 1677987 w 3600448"/>
              <a:gd name="connsiteY5783" fmla="*/ 662384 h 2152650"/>
              <a:gd name="connsiteX5784" fmla="*/ 1676135 w 3600448"/>
              <a:gd name="connsiteY5784" fmla="*/ 663277 h 2152650"/>
              <a:gd name="connsiteX5785" fmla="*/ 1670580 w 3600448"/>
              <a:gd name="connsiteY5785" fmla="*/ 665956 h 2152650"/>
              <a:gd name="connsiteX5786" fmla="*/ 1670580 w 3600448"/>
              <a:gd name="connsiteY5786" fmla="*/ 658812 h 2152650"/>
              <a:gd name="connsiteX5787" fmla="*/ 3083558 w 3600448"/>
              <a:gd name="connsiteY5787" fmla="*/ 657860 h 2152650"/>
              <a:gd name="connsiteX5788" fmla="*/ 3079906 w 3600448"/>
              <a:gd name="connsiteY5788" fmla="*/ 669290 h 2152650"/>
              <a:gd name="connsiteX5789" fmla="*/ 3079450 w 3600448"/>
              <a:gd name="connsiteY5789" fmla="*/ 667861 h 2152650"/>
              <a:gd name="connsiteX5790" fmla="*/ 3076559 w 3600448"/>
              <a:gd name="connsiteY5790" fmla="*/ 658812 h 2152650"/>
              <a:gd name="connsiteX5791" fmla="*/ 3076255 w 3600448"/>
              <a:gd name="connsiteY5791" fmla="*/ 657860 h 2152650"/>
              <a:gd name="connsiteX5792" fmla="*/ 3076559 w 3600448"/>
              <a:gd name="connsiteY5792" fmla="*/ 658812 h 2152650"/>
              <a:gd name="connsiteX5793" fmla="*/ 3076009 w 3600448"/>
              <a:gd name="connsiteY5793" fmla="*/ 658887 h 2152650"/>
              <a:gd name="connsiteX5794" fmla="*/ 3065301 w 3600448"/>
              <a:gd name="connsiteY5794" fmla="*/ 657860 h 2152650"/>
              <a:gd name="connsiteX5795" fmla="*/ 3073060 w 3600448"/>
              <a:gd name="connsiteY5795" fmla="*/ 659289 h 2152650"/>
              <a:gd name="connsiteX5796" fmla="*/ 3076009 w 3600448"/>
              <a:gd name="connsiteY5796" fmla="*/ 658887 h 2152650"/>
              <a:gd name="connsiteX5797" fmla="*/ 3072604 w 3600448"/>
              <a:gd name="connsiteY5797" fmla="*/ 673100 h 2152650"/>
              <a:gd name="connsiteX5798" fmla="*/ 3054347 w 3600448"/>
              <a:gd name="connsiteY5798" fmla="*/ 673100 h 2152650"/>
              <a:gd name="connsiteX5799" fmla="*/ 3068952 w 3600448"/>
              <a:gd name="connsiteY5799" fmla="*/ 669290 h 2152650"/>
              <a:gd name="connsiteX5800" fmla="*/ 3065301 w 3600448"/>
              <a:gd name="connsiteY5800" fmla="*/ 657860 h 2152650"/>
              <a:gd name="connsiteX5801" fmla="*/ 2822572 w 3600448"/>
              <a:gd name="connsiteY5801" fmla="*/ 654050 h 2152650"/>
              <a:gd name="connsiteX5802" fmla="*/ 2838447 w 3600448"/>
              <a:gd name="connsiteY5802" fmla="*/ 658018 h 2152650"/>
              <a:gd name="connsiteX5803" fmla="*/ 2822572 w 3600448"/>
              <a:gd name="connsiteY5803" fmla="*/ 654050 h 2152650"/>
              <a:gd name="connsiteX5804" fmla="*/ 2629426 w 3600448"/>
              <a:gd name="connsiteY5804" fmla="*/ 654050 h 2152650"/>
              <a:gd name="connsiteX5805" fmla="*/ 2636835 w 3600448"/>
              <a:gd name="connsiteY5805" fmla="*/ 661458 h 2152650"/>
              <a:gd name="connsiteX5806" fmla="*/ 2625722 w 3600448"/>
              <a:gd name="connsiteY5806" fmla="*/ 661458 h 2152650"/>
              <a:gd name="connsiteX5807" fmla="*/ 2629426 w 3600448"/>
              <a:gd name="connsiteY5807" fmla="*/ 654050 h 2152650"/>
              <a:gd name="connsiteX5808" fmla="*/ 1714502 w 3600448"/>
              <a:gd name="connsiteY5808" fmla="*/ 654050 h 2152650"/>
              <a:gd name="connsiteX5809" fmla="*/ 1714502 w 3600448"/>
              <a:gd name="connsiteY5809" fmla="*/ 661988 h 2152650"/>
              <a:gd name="connsiteX5810" fmla="*/ 1703386 w 3600448"/>
              <a:gd name="connsiteY5810" fmla="*/ 661988 h 2152650"/>
              <a:gd name="connsiteX5811" fmla="*/ 1714502 w 3600448"/>
              <a:gd name="connsiteY5811" fmla="*/ 654050 h 2152650"/>
              <a:gd name="connsiteX5812" fmla="*/ 2921791 w 3600448"/>
              <a:gd name="connsiteY5812" fmla="*/ 653653 h 2152650"/>
              <a:gd name="connsiteX5813" fmla="*/ 2935285 w 3600448"/>
              <a:gd name="connsiteY5813" fmla="*/ 654579 h 2152650"/>
              <a:gd name="connsiteX5814" fmla="*/ 2908297 w 3600448"/>
              <a:gd name="connsiteY5814" fmla="*/ 658283 h 2152650"/>
              <a:gd name="connsiteX5815" fmla="*/ 2921791 w 3600448"/>
              <a:gd name="connsiteY5815" fmla="*/ 653653 h 2152650"/>
              <a:gd name="connsiteX5816" fmla="*/ 2871785 w 3600448"/>
              <a:gd name="connsiteY5816" fmla="*/ 647700 h 2152650"/>
              <a:gd name="connsiteX5817" fmla="*/ 2860899 w 3600448"/>
              <a:gd name="connsiteY5817" fmla="*/ 651272 h 2152650"/>
              <a:gd name="connsiteX5818" fmla="*/ 2864528 w 3600448"/>
              <a:gd name="connsiteY5818" fmla="*/ 651272 h 2152650"/>
              <a:gd name="connsiteX5819" fmla="*/ 2846385 w 3600448"/>
              <a:gd name="connsiteY5819" fmla="*/ 654843 h 2152650"/>
              <a:gd name="connsiteX5820" fmla="*/ 2871785 w 3600448"/>
              <a:gd name="connsiteY5820" fmla="*/ 647700 h 2152650"/>
              <a:gd name="connsiteX5821" fmla="*/ 2465385 w 3600448"/>
              <a:gd name="connsiteY5821" fmla="*/ 643466 h 2152650"/>
              <a:gd name="connsiteX5822" fmla="*/ 2417760 w 3600448"/>
              <a:gd name="connsiteY5822" fmla="*/ 654579 h 2152650"/>
              <a:gd name="connsiteX5823" fmla="*/ 2465385 w 3600448"/>
              <a:gd name="connsiteY5823" fmla="*/ 643466 h 2152650"/>
              <a:gd name="connsiteX5824" fmla="*/ 2890835 w 3600448"/>
              <a:gd name="connsiteY5824" fmla="*/ 639762 h 2152650"/>
              <a:gd name="connsiteX5825" fmla="*/ 2894010 w 3600448"/>
              <a:gd name="connsiteY5825" fmla="*/ 642937 h 2152650"/>
              <a:gd name="connsiteX5826" fmla="*/ 2890835 w 3600448"/>
              <a:gd name="connsiteY5826" fmla="*/ 642937 h 2152650"/>
              <a:gd name="connsiteX5827" fmla="*/ 2905122 w 3600448"/>
              <a:gd name="connsiteY5827" fmla="*/ 636587 h 2152650"/>
              <a:gd name="connsiteX5828" fmla="*/ 2913060 w 3600448"/>
              <a:gd name="connsiteY5828" fmla="*/ 639762 h 2152650"/>
              <a:gd name="connsiteX5829" fmla="*/ 2909091 w 3600448"/>
              <a:gd name="connsiteY5829" fmla="*/ 639762 h 2152650"/>
              <a:gd name="connsiteX5830" fmla="*/ 2905122 w 3600448"/>
              <a:gd name="connsiteY5830" fmla="*/ 636587 h 2152650"/>
              <a:gd name="connsiteX5831" fmla="*/ 1834065 w 3600448"/>
              <a:gd name="connsiteY5831" fmla="*/ 632848 h 2152650"/>
              <a:gd name="connsiteX5832" fmla="*/ 1852610 w 3600448"/>
              <a:gd name="connsiteY5832" fmla="*/ 635793 h 2152650"/>
              <a:gd name="connsiteX5833" fmla="*/ 1815403 w 3600448"/>
              <a:gd name="connsiteY5833" fmla="*/ 643334 h 2152650"/>
              <a:gd name="connsiteX5834" fmla="*/ 1822844 w 3600448"/>
              <a:gd name="connsiteY5834" fmla="*/ 647104 h 2152650"/>
              <a:gd name="connsiteX5835" fmla="*/ 1755872 w 3600448"/>
              <a:gd name="connsiteY5835" fmla="*/ 669726 h 2152650"/>
              <a:gd name="connsiteX5836" fmla="*/ 1752151 w 3600448"/>
              <a:gd name="connsiteY5836" fmla="*/ 677267 h 2152650"/>
              <a:gd name="connsiteX5837" fmla="*/ 1737271 w 3600448"/>
              <a:gd name="connsiteY5837" fmla="*/ 673496 h 2152650"/>
              <a:gd name="connsiteX5838" fmla="*/ 1733549 w 3600448"/>
              <a:gd name="connsiteY5838" fmla="*/ 677267 h 2152650"/>
              <a:gd name="connsiteX5839" fmla="*/ 1737271 w 3600448"/>
              <a:gd name="connsiteY5839" fmla="*/ 669726 h 2152650"/>
              <a:gd name="connsiteX5840" fmla="*/ 1744709 w 3600448"/>
              <a:gd name="connsiteY5840" fmla="*/ 673496 h 2152650"/>
              <a:gd name="connsiteX5841" fmla="*/ 1770757 w 3600448"/>
              <a:gd name="connsiteY5841" fmla="*/ 650874 h 2152650"/>
              <a:gd name="connsiteX5842" fmla="*/ 1834065 w 3600448"/>
              <a:gd name="connsiteY5842" fmla="*/ 632848 h 2152650"/>
              <a:gd name="connsiteX5843" fmla="*/ 1718072 w 3600448"/>
              <a:gd name="connsiteY5843" fmla="*/ 628650 h 2152650"/>
              <a:gd name="connsiteX5844" fmla="*/ 1721842 w 3600448"/>
              <a:gd name="connsiteY5844" fmla="*/ 651272 h 2152650"/>
              <a:gd name="connsiteX5845" fmla="*/ 1695448 w 3600448"/>
              <a:gd name="connsiteY5845" fmla="*/ 651272 h 2152650"/>
              <a:gd name="connsiteX5846" fmla="*/ 1706759 w 3600448"/>
              <a:gd name="connsiteY5846" fmla="*/ 632420 h 2152650"/>
              <a:gd name="connsiteX5847" fmla="*/ 1714303 w 3600448"/>
              <a:gd name="connsiteY5847" fmla="*/ 639961 h 2152650"/>
              <a:gd name="connsiteX5848" fmla="*/ 1718072 w 3600448"/>
              <a:gd name="connsiteY5848" fmla="*/ 628650 h 2152650"/>
              <a:gd name="connsiteX5849" fmla="*/ 2748947 w 3600448"/>
              <a:gd name="connsiteY5849" fmla="*/ 625236 h 2152650"/>
              <a:gd name="connsiteX5850" fmla="*/ 2749972 w 3600448"/>
              <a:gd name="connsiteY5850" fmla="*/ 625399 h 2152650"/>
              <a:gd name="connsiteX5851" fmla="*/ 2748947 w 3600448"/>
              <a:gd name="connsiteY5851" fmla="*/ 626169 h 2152650"/>
              <a:gd name="connsiteX5852" fmla="*/ 1854554 w 3600448"/>
              <a:gd name="connsiteY5852" fmla="*/ 625216 h 2152650"/>
              <a:gd name="connsiteX5853" fmla="*/ 1859912 w 3600448"/>
              <a:gd name="connsiteY5853" fmla="*/ 628967 h 2152650"/>
              <a:gd name="connsiteX5854" fmla="*/ 1852292 w 3600448"/>
              <a:gd name="connsiteY5854" fmla="*/ 632777 h 2152650"/>
              <a:gd name="connsiteX5855" fmla="*/ 1848482 w 3600448"/>
              <a:gd name="connsiteY5855" fmla="*/ 628967 h 2152650"/>
              <a:gd name="connsiteX5856" fmla="*/ 1854554 w 3600448"/>
              <a:gd name="connsiteY5856" fmla="*/ 625216 h 2152650"/>
              <a:gd name="connsiteX5857" fmla="*/ 1766885 w 3600448"/>
              <a:gd name="connsiteY5857" fmla="*/ 620957 h 2152650"/>
              <a:gd name="connsiteX5858" fmla="*/ 1789111 w 3600448"/>
              <a:gd name="connsiteY5858" fmla="*/ 628528 h 2152650"/>
              <a:gd name="connsiteX5859" fmla="*/ 1755772 w 3600448"/>
              <a:gd name="connsiteY5859" fmla="*/ 639885 h 2152650"/>
              <a:gd name="connsiteX5860" fmla="*/ 1737253 w 3600448"/>
              <a:gd name="connsiteY5860" fmla="*/ 658813 h 2152650"/>
              <a:gd name="connsiteX5861" fmla="*/ 1729846 w 3600448"/>
              <a:gd name="connsiteY5861" fmla="*/ 643670 h 2152650"/>
              <a:gd name="connsiteX5862" fmla="*/ 1759478 w 3600448"/>
              <a:gd name="connsiteY5862" fmla="*/ 632314 h 2152650"/>
              <a:gd name="connsiteX5863" fmla="*/ 1766885 w 3600448"/>
              <a:gd name="connsiteY5863" fmla="*/ 620957 h 2152650"/>
              <a:gd name="connsiteX5864" fmla="*/ 2822573 w 3600448"/>
              <a:gd name="connsiteY5864" fmla="*/ 614362 h 2152650"/>
              <a:gd name="connsiteX5865" fmla="*/ 2816223 w 3600448"/>
              <a:gd name="connsiteY5865" fmla="*/ 617537 h 2152650"/>
              <a:gd name="connsiteX5866" fmla="*/ 2808285 w 3600448"/>
              <a:gd name="connsiteY5866" fmla="*/ 617537 h 2152650"/>
              <a:gd name="connsiteX5867" fmla="*/ 2734047 w 3600448"/>
              <a:gd name="connsiteY5867" fmla="*/ 614045 h 2152650"/>
              <a:gd name="connsiteX5868" fmla="*/ 2745222 w 3600448"/>
              <a:gd name="connsiteY5868" fmla="*/ 628967 h 2152650"/>
              <a:gd name="connsiteX5869" fmla="*/ 2748947 w 3600448"/>
              <a:gd name="connsiteY5869" fmla="*/ 626169 h 2152650"/>
              <a:gd name="connsiteX5870" fmla="*/ 2748947 w 3600448"/>
              <a:gd name="connsiteY5870" fmla="*/ 628967 h 2152650"/>
              <a:gd name="connsiteX5871" fmla="*/ 2678172 w 3600448"/>
              <a:gd name="connsiteY5871" fmla="*/ 658812 h 2152650"/>
              <a:gd name="connsiteX5872" fmla="*/ 2678172 w 3600448"/>
              <a:gd name="connsiteY5872" fmla="*/ 647620 h 2152650"/>
              <a:gd name="connsiteX5873" fmla="*/ 2666997 w 3600448"/>
              <a:gd name="connsiteY5873" fmla="*/ 651351 h 2152650"/>
              <a:gd name="connsiteX5874" fmla="*/ 2681897 w 3600448"/>
              <a:gd name="connsiteY5874" fmla="*/ 647620 h 2152650"/>
              <a:gd name="connsiteX5875" fmla="*/ 2678172 w 3600448"/>
              <a:gd name="connsiteY5875" fmla="*/ 640159 h 2152650"/>
              <a:gd name="connsiteX5876" fmla="*/ 2685622 w 3600448"/>
              <a:gd name="connsiteY5876" fmla="*/ 640159 h 2152650"/>
              <a:gd name="connsiteX5877" fmla="*/ 2678172 w 3600448"/>
              <a:gd name="connsiteY5877" fmla="*/ 628967 h 2152650"/>
              <a:gd name="connsiteX5878" fmla="*/ 2704247 w 3600448"/>
              <a:gd name="connsiteY5878" fmla="*/ 617775 h 2152650"/>
              <a:gd name="connsiteX5879" fmla="*/ 2707972 w 3600448"/>
              <a:gd name="connsiteY5879" fmla="*/ 628967 h 2152650"/>
              <a:gd name="connsiteX5880" fmla="*/ 2719147 w 3600448"/>
              <a:gd name="connsiteY5880" fmla="*/ 625236 h 2152650"/>
              <a:gd name="connsiteX5881" fmla="*/ 2715422 w 3600448"/>
              <a:gd name="connsiteY5881" fmla="*/ 621506 h 2152650"/>
              <a:gd name="connsiteX5882" fmla="*/ 2734047 w 3600448"/>
              <a:gd name="connsiteY5882" fmla="*/ 614045 h 2152650"/>
              <a:gd name="connsiteX5883" fmla="*/ 2539204 w 3600448"/>
              <a:gd name="connsiteY5883" fmla="*/ 610393 h 2152650"/>
              <a:gd name="connsiteX5884" fmla="*/ 2541056 w 3600448"/>
              <a:gd name="connsiteY5884" fmla="*/ 610393 h 2152650"/>
              <a:gd name="connsiteX5885" fmla="*/ 2533647 w 3600448"/>
              <a:gd name="connsiteY5885" fmla="*/ 614362 h 2152650"/>
              <a:gd name="connsiteX5886" fmla="*/ 1926693 w 3600448"/>
              <a:gd name="connsiteY5886" fmla="*/ 610129 h 2152650"/>
              <a:gd name="connsiteX5887" fmla="*/ 1960030 w 3600448"/>
              <a:gd name="connsiteY5887" fmla="*/ 628650 h 2152650"/>
              <a:gd name="connsiteX5888" fmla="*/ 1971143 w 3600448"/>
              <a:gd name="connsiteY5888" fmla="*/ 617538 h 2152650"/>
              <a:gd name="connsiteX5889" fmla="*/ 1974847 w 3600448"/>
              <a:gd name="connsiteY5889" fmla="*/ 624946 h 2152650"/>
              <a:gd name="connsiteX5890" fmla="*/ 1930397 w 3600448"/>
              <a:gd name="connsiteY5890" fmla="*/ 632354 h 2152650"/>
              <a:gd name="connsiteX5891" fmla="*/ 1922988 w 3600448"/>
              <a:gd name="connsiteY5891" fmla="*/ 639763 h 2152650"/>
              <a:gd name="connsiteX5892" fmla="*/ 1926693 w 3600448"/>
              <a:gd name="connsiteY5892" fmla="*/ 628650 h 2152650"/>
              <a:gd name="connsiteX5893" fmla="*/ 1885947 w 3600448"/>
              <a:gd name="connsiteY5893" fmla="*/ 632354 h 2152650"/>
              <a:gd name="connsiteX5894" fmla="*/ 1878538 w 3600448"/>
              <a:gd name="connsiteY5894" fmla="*/ 628650 h 2152650"/>
              <a:gd name="connsiteX5895" fmla="*/ 1904468 w 3600448"/>
              <a:gd name="connsiteY5895" fmla="*/ 624946 h 2152650"/>
              <a:gd name="connsiteX5896" fmla="*/ 1897059 w 3600448"/>
              <a:gd name="connsiteY5896" fmla="*/ 624946 h 2152650"/>
              <a:gd name="connsiteX5897" fmla="*/ 1926693 w 3600448"/>
              <a:gd name="connsiteY5897" fmla="*/ 610129 h 2152650"/>
              <a:gd name="connsiteX5898" fmla="*/ 2727323 w 3600448"/>
              <a:gd name="connsiteY5898" fmla="*/ 606954 h 2152650"/>
              <a:gd name="connsiteX5899" fmla="*/ 2716210 w 3600448"/>
              <a:gd name="connsiteY5899" fmla="*/ 610658 h 2152650"/>
              <a:gd name="connsiteX5900" fmla="*/ 2727323 w 3600448"/>
              <a:gd name="connsiteY5900" fmla="*/ 606954 h 2152650"/>
              <a:gd name="connsiteX5901" fmla="*/ 2771297 w 3600448"/>
              <a:gd name="connsiteY5901" fmla="*/ 606583 h 2152650"/>
              <a:gd name="connsiteX5902" fmla="*/ 2775022 w 3600448"/>
              <a:gd name="connsiteY5902" fmla="*/ 606583 h 2152650"/>
              <a:gd name="connsiteX5903" fmla="*/ 2774929 w 3600448"/>
              <a:gd name="connsiteY5903" fmla="*/ 606653 h 2152650"/>
              <a:gd name="connsiteX5904" fmla="*/ 2544760 w 3600448"/>
              <a:gd name="connsiteY5904" fmla="*/ 606425 h 2152650"/>
              <a:gd name="connsiteX5905" fmla="*/ 2539204 w 3600448"/>
              <a:gd name="connsiteY5905" fmla="*/ 610393 h 2152650"/>
              <a:gd name="connsiteX5906" fmla="*/ 2537351 w 3600448"/>
              <a:gd name="connsiteY5906" fmla="*/ 610393 h 2152650"/>
              <a:gd name="connsiteX5907" fmla="*/ 2544760 w 3600448"/>
              <a:gd name="connsiteY5907" fmla="*/ 606425 h 2152650"/>
              <a:gd name="connsiteX5908" fmla="*/ 3217860 w 3600448"/>
              <a:gd name="connsiteY5908" fmla="*/ 592137 h 2152650"/>
              <a:gd name="connsiteX5909" fmla="*/ 3225798 w 3600448"/>
              <a:gd name="connsiteY5909" fmla="*/ 592137 h 2152650"/>
              <a:gd name="connsiteX5910" fmla="*/ 3217860 w 3600448"/>
              <a:gd name="connsiteY5910" fmla="*/ 598487 h 2152650"/>
              <a:gd name="connsiteX5911" fmla="*/ 1800796 w 3600448"/>
              <a:gd name="connsiteY5911" fmla="*/ 587490 h 2152650"/>
              <a:gd name="connsiteX5912" fmla="*/ 1808160 w 3600448"/>
              <a:gd name="connsiteY5912" fmla="*/ 591079 h 2152650"/>
              <a:gd name="connsiteX5913" fmla="*/ 1781771 w 3600448"/>
              <a:gd name="connsiteY5913" fmla="*/ 602191 h 2152650"/>
              <a:gd name="connsiteX5914" fmla="*/ 1777997 w 3600448"/>
              <a:gd name="connsiteY5914" fmla="*/ 594783 h 2152650"/>
              <a:gd name="connsiteX5915" fmla="*/ 1800796 w 3600448"/>
              <a:gd name="connsiteY5915" fmla="*/ 587490 h 2152650"/>
              <a:gd name="connsiteX5916" fmla="*/ 2224085 w 3600448"/>
              <a:gd name="connsiteY5916" fmla="*/ 584200 h 2152650"/>
              <a:gd name="connsiteX5917" fmla="*/ 2232022 w 3600448"/>
              <a:gd name="connsiteY5917" fmla="*/ 591343 h 2152650"/>
              <a:gd name="connsiteX5918" fmla="*/ 2224085 w 3600448"/>
              <a:gd name="connsiteY5918" fmla="*/ 584200 h 2152650"/>
              <a:gd name="connsiteX5919" fmla="*/ 2101054 w 3600448"/>
              <a:gd name="connsiteY5919" fmla="*/ 584200 h 2152650"/>
              <a:gd name="connsiteX5920" fmla="*/ 2120898 w 3600448"/>
              <a:gd name="connsiteY5920" fmla="*/ 584200 h 2152650"/>
              <a:gd name="connsiteX5921" fmla="*/ 2112960 w 3600448"/>
              <a:gd name="connsiteY5921" fmla="*/ 587375 h 2152650"/>
              <a:gd name="connsiteX5922" fmla="*/ 2101054 w 3600448"/>
              <a:gd name="connsiteY5922" fmla="*/ 584200 h 2152650"/>
              <a:gd name="connsiteX5923" fmla="*/ 2049990 w 3600448"/>
              <a:gd name="connsiteY5923" fmla="*/ 576791 h 2152650"/>
              <a:gd name="connsiteX5924" fmla="*/ 2035173 w 3600448"/>
              <a:gd name="connsiteY5924" fmla="*/ 595312 h 2152650"/>
              <a:gd name="connsiteX5925" fmla="*/ 2049990 w 3600448"/>
              <a:gd name="connsiteY5925" fmla="*/ 576791 h 2152650"/>
              <a:gd name="connsiteX5926" fmla="*/ 3057522 w 3600448"/>
              <a:gd name="connsiteY5926" fmla="*/ 573087 h 2152650"/>
              <a:gd name="connsiteX5927" fmla="*/ 3068635 w 3600448"/>
              <a:gd name="connsiteY5927" fmla="*/ 576262 h 2152650"/>
              <a:gd name="connsiteX5928" fmla="*/ 3060697 w 3600448"/>
              <a:gd name="connsiteY5928" fmla="*/ 576262 h 2152650"/>
              <a:gd name="connsiteX5929" fmla="*/ 1989452 w 3600448"/>
              <a:gd name="connsiteY5929" fmla="*/ 573087 h 2152650"/>
              <a:gd name="connsiteX5930" fmla="*/ 1985642 w 3600448"/>
              <a:gd name="connsiteY5930" fmla="*/ 581024 h 2152650"/>
              <a:gd name="connsiteX5931" fmla="*/ 1978022 w 3600448"/>
              <a:gd name="connsiteY5931" fmla="*/ 577055 h 2152650"/>
              <a:gd name="connsiteX5932" fmla="*/ 1989452 w 3600448"/>
              <a:gd name="connsiteY5932" fmla="*/ 573087 h 2152650"/>
              <a:gd name="connsiteX5933" fmla="*/ 3124515 w 3600448"/>
              <a:gd name="connsiteY5933" fmla="*/ 569458 h 2152650"/>
              <a:gd name="connsiteX5934" fmla="*/ 3129002 w 3600448"/>
              <a:gd name="connsiteY5934" fmla="*/ 570573 h 2152650"/>
              <a:gd name="connsiteX5935" fmla="*/ 3128166 w 3600448"/>
              <a:gd name="connsiteY5935" fmla="*/ 570904 h 2152650"/>
              <a:gd name="connsiteX5936" fmla="*/ 3124515 w 3600448"/>
              <a:gd name="connsiteY5936" fmla="*/ 569458 h 2152650"/>
              <a:gd name="connsiteX5937" fmla="*/ 1974847 w 3600448"/>
              <a:gd name="connsiteY5937" fmla="*/ 561975 h 2152650"/>
              <a:gd name="connsiteX5938" fmla="*/ 1982785 w 3600448"/>
              <a:gd name="connsiteY5938" fmla="*/ 565150 h 2152650"/>
              <a:gd name="connsiteX5939" fmla="*/ 1978022 w 3600448"/>
              <a:gd name="connsiteY5939" fmla="*/ 565150 h 2152650"/>
              <a:gd name="connsiteX5940" fmla="*/ 1960560 w 3600448"/>
              <a:gd name="connsiteY5940" fmla="*/ 558800 h 2152650"/>
              <a:gd name="connsiteX5941" fmla="*/ 1933572 w 3600448"/>
              <a:gd name="connsiteY5941" fmla="*/ 566208 h 2152650"/>
              <a:gd name="connsiteX5942" fmla="*/ 1960560 w 3600448"/>
              <a:gd name="connsiteY5942" fmla="*/ 558800 h 2152650"/>
              <a:gd name="connsiteX5943" fmla="*/ 3077048 w 3600448"/>
              <a:gd name="connsiteY5943" fmla="*/ 554037 h 2152650"/>
              <a:gd name="connsiteX5944" fmla="*/ 3091653 w 3600448"/>
              <a:gd name="connsiteY5944" fmla="*/ 554037 h 2152650"/>
              <a:gd name="connsiteX5945" fmla="*/ 3095305 w 3600448"/>
              <a:gd name="connsiteY5945" fmla="*/ 561748 h 2152650"/>
              <a:gd name="connsiteX5946" fmla="*/ 3102607 w 3600448"/>
              <a:gd name="connsiteY5946" fmla="*/ 554037 h 2152650"/>
              <a:gd name="connsiteX5947" fmla="*/ 3142771 w 3600448"/>
              <a:gd name="connsiteY5947" fmla="*/ 557892 h 2152650"/>
              <a:gd name="connsiteX5948" fmla="*/ 3135468 w 3600448"/>
              <a:gd name="connsiteY5948" fmla="*/ 565603 h 2152650"/>
              <a:gd name="connsiteX5949" fmla="*/ 3142771 w 3600448"/>
              <a:gd name="connsiteY5949" fmla="*/ 573313 h 2152650"/>
              <a:gd name="connsiteX5950" fmla="*/ 3132274 w 3600448"/>
              <a:gd name="connsiteY5950" fmla="*/ 571386 h 2152650"/>
              <a:gd name="connsiteX5951" fmla="*/ 3129002 w 3600448"/>
              <a:gd name="connsiteY5951" fmla="*/ 570573 h 2152650"/>
              <a:gd name="connsiteX5952" fmla="*/ 3131817 w 3600448"/>
              <a:gd name="connsiteY5952" fmla="*/ 569458 h 2152650"/>
              <a:gd name="connsiteX5953" fmla="*/ 3117212 w 3600448"/>
              <a:gd name="connsiteY5953" fmla="*/ 569458 h 2152650"/>
              <a:gd name="connsiteX5954" fmla="*/ 3120863 w 3600448"/>
              <a:gd name="connsiteY5954" fmla="*/ 581024 h 2152650"/>
              <a:gd name="connsiteX5955" fmla="*/ 3088002 w 3600448"/>
              <a:gd name="connsiteY5955" fmla="*/ 581024 h 2152650"/>
              <a:gd name="connsiteX5956" fmla="*/ 3084351 w 3600448"/>
              <a:gd name="connsiteY5956" fmla="*/ 569458 h 2152650"/>
              <a:gd name="connsiteX5957" fmla="*/ 3073397 w 3600448"/>
              <a:gd name="connsiteY5957" fmla="*/ 569458 h 2152650"/>
              <a:gd name="connsiteX5958" fmla="*/ 3077048 w 3600448"/>
              <a:gd name="connsiteY5958" fmla="*/ 554037 h 2152650"/>
              <a:gd name="connsiteX5959" fmla="*/ 2514598 w 3600448"/>
              <a:gd name="connsiteY5959" fmla="*/ 550862 h 2152650"/>
              <a:gd name="connsiteX5960" fmla="*/ 2514598 w 3600448"/>
              <a:gd name="connsiteY5960" fmla="*/ 561974 h 2152650"/>
              <a:gd name="connsiteX5961" fmla="*/ 2503485 w 3600448"/>
              <a:gd name="connsiteY5961" fmla="*/ 561974 h 2152650"/>
              <a:gd name="connsiteX5962" fmla="*/ 2514598 w 3600448"/>
              <a:gd name="connsiteY5962" fmla="*/ 550862 h 2152650"/>
              <a:gd name="connsiteX5963" fmla="*/ 2729089 w 3600448"/>
              <a:gd name="connsiteY5963" fmla="*/ 545182 h 2152650"/>
              <a:gd name="connsiteX5964" fmla="*/ 2723195 w 3600448"/>
              <a:gd name="connsiteY5964" fmla="*/ 554037 h 2152650"/>
              <a:gd name="connsiteX5965" fmla="*/ 2723195 w 3600448"/>
              <a:gd name="connsiteY5965" fmla="*/ 546629 h 2152650"/>
              <a:gd name="connsiteX5966" fmla="*/ 2729089 w 3600448"/>
              <a:gd name="connsiteY5966" fmla="*/ 545182 h 2152650"/>
              <a:gd name="connsiteX5967" fmla="*/ 2700335 w 3600448"/>
              <a:gd name="connsiteY5967" fmla="*/ 543485 h 2152650"/>
              <a:gd name="connsiteX5968" fmla="*/ 2711447 w 3600448"/>
              <a:gd name="connsiteY5968" fmla="*/ 550956 h 2152650"/>
              <a:gd name="connsiteX5969" fmla="*/ 2666997 w 3600448"/>
              <a:gd name="connsiteY5969" fmla="*/ 565897 h 2152650"/>
              <a:gd name="connsiteX5970" fmla="*/ 2681814 w 3600448"/>
              <a:gd name="connsiteY5970" fmla="*/ 562162 h 2152650"/>
              <a:gd name="connsiteX5971" fmla="*/ 2674405 w 3600448"/>
              <a:gd name="connsiteY5971" fmla="*/ 569632 h 2152650"/>
              <a:gd name="connsiteX5972" fmla="*/ 2652180 w 3600448"/>
              <a:gd name="connsiteY5972" fmla="*/ 573368 h 2152650"/>
              <a:gd name="connsiteX5973" fmla="*/ 2652180 w 3600448"/>
              <a:gd name="connsiteY5973" fmla="*/ 565897 h 2152650"/>
              <a:gd name="connsiteX5974" fmla="*/ 2566985 w 3600448"/>
              <a:gd name="connsiteY5974" fmla="*/ 595779 h 2152650"/>
              <a:gd name="connsiteX5975" fmla="*/ 2570689 w 3600448"/>
              <a:gd name="connsiteY5975" fmla="*/ 603250 h 2152650"/>
              <a:gd name="connsiteX5976" fmla="*/ 2555872 w 3600448"/>
              <a:gd name="connsiteY5976" fmla="*/ 603250 h 2152650"/>
              <a:gd name="connsiteX5977" fmla="*/ 2555872 w 3600448"/>
              <a:gd name="connsiteY5977" fmla="*/ 599515 h 2152650"/>
              <a:gd name="connsiteX5978" fmla="*/ 2607730 w 3600448"/>
              <a:gd name="connsiteY5978" fmla="*/ 565897 h 2152650"/>
              <a:gd name="connsiteX5979" fmla="*/ 2641068 w 3600448"/>
              <a:gd name="connsiteY5979" fmla="*/ 558426 h 2152650"/>
              <a:gd name="connsiteX5980" fmla="*/ 2670701 w 3600448"/>
              <a:gd name="connsiteY5980" fmla="*/ 547221 h 2152650"/>
              <a:gd name="connsiteX5981" fmla="*/ 2685518 w 3600448"/>
              <a:gd name="connsiteY5981" fmla="*/ 550956 h 2152650"/>
              <a:gd name="connsiteX5982" fmla="*/ 2700335 w 3600448"/>
              <a:gd name="connsiteY5982" fmla="*/ 543485 h 2152650"/>
              <a:gd name="connsiteX5983" fmla="*/ 2008435 w 3600448"/>
              <a:gd name="connsiteY5983" fmla="*/ 536575 h 2152650"/>
              <a:gd name="connsiteX5984" fmla="*/ 1997406 w 3600448"/>
              <a:gd name="connsiteY5984" fmla="*/ 540226 h 2152650"/>
              <a:gd name="connsiteX5985" fmla="*/ 2012112 w 3600448"/>
              <a:gd name="connsiteY5985" fmla="*/ 547529 h 2152650"/>
              <a:gd name="connsiteX5986" fmla="*/ 2019464 w 3600448"/>
              <a:gd name="connsiteY5986" fmla="*/ 536575 h 2152650"/>
              <a:gd name="connsiteX5987" fmla="*/ 2034169 w 3600448"/>
              <a:gd name="connsiteY5987" fmla="*/ 540226 h 2152650"/>
              <a:gd name="connsiteX5988" fmla="*/ 2026817 w 3600448"/>
              <a:gd name="connsiteY5988" fmla="*/ 540226 h 2152650"/>
              <a:gd name="connsiteX5989" fmla="*/ 2019464 w 3600448"/>
              <a:gd name="connsiteY5989" fmla="*/ 554831 h 2152650"/>
              <a:gd name="connsiteX5990" fmla="*/ 2030493 w 3600448"/>
              <a:gd name="connsiteY5990" fmla="*/ 551180 h 2152650"/>
              <a:gd name="connsiteX5991" fmla="*/ 2026817 w 3600448"/>
              <a:gd name="connsiteY5991" fmla="*/ 562133 h 2152650"/>
              <a:gd name="connsiteX5992" fmla="*/ 1993730 w 3600448"/>
              <a:gd name="connsiteY5992" fmla="*/ 573087 h 2152650"/>
              <a:gd name="connsiteX5993" fmla="*/ 2015788 w 3600448"/>
              <a:gd name="connsiteY5993" fmla="*/ 562133 h 2152650"/>
              <a:gd name="connsiteX5994" fmla="*/ 2015788 w 3600448"/>
              <a:gd name="connsiteY5994" fmla="*/ 554831 h 2152650"/>
              <a:gd name="connsiteX5995" fmla="*/ 2004759 w 3600448"/>
              <a:gd name="connsiteY5995" fmla="*/ 558482 h 2152650"/>
              <a:gd name="connsiteX5996" fmla="*/ 1997406 w 3600448"/>
              <a:gd name="connsiteY5996" fmla="*/ 554831 h 2152650"/>
              <a:gd name="connsiteX5997" fmla="*/ 2008435 w 3600448"/>
              <a:gd name="connsiteY5997" fmla="*/ 547529 h 2152650"/>
              <a:gd name="connsiteX5998" fmla="*/ 1971672 w 3600448"/>
              <a:gd name="connsiteY5998" fmla="*/ 558482 h 2152650"/>
              <a:gd name="connsiteX5999" fmla="*/ 2008435 w 3600448"/>
              <a:gd name="connsiteY5999" fmla="*/ 536575 h 2152650"/>
              <a:gd name="connsiteX6000" fmla="*/ 2760064 w 3600448"/>
              <a:gd name="connsiteY6000" fmla="*/ 534292 h 2152650"/>
              <a:gd name="connsiteX6001" fmla="*/ 2767010 w 3600448"/>
              <a:gd name="connsiteY6001" fmla="*/ 535780 h 2152650"/>
              <a:gd name="connsiteX6002" fmla="*/ 2755897 w 3600448"/>
              <a:gd name="connsiteY6002" fmla="*/ 535780 h 2152650"/>
              <a:gd name="connsiteX6003" fmla="*/ 2760064 w 3600448"/>
              <a:gd name="connsiteY6003" fmla="*/ 534292 h 2152650"/>
              <a:gd name="connsiteX6004" fmla="*/ 3075415 w 3600448"/>
              <a:gd name="connsiteY6004" fmla="*/ 531594 h 2152650"/>
              <a:gd name="connsiteX6005" fmla="*/ 3092547 w 3600448"/>
              <a:gd name="connsiteY6005" fmla="*/ 534333 h 2152650"/>
              <a:gd name="connsiteX6006" fmla="*/ 3097033 w 3600448"/>
              <a:gd name="connsiteY6006" fmla="*/ 533340 h 2152650"/>
              <a:gd name="connsiteX6007" fmla="*/ 3087685 w 3600448"/>
              <a:gd name="connsiteY6007" fmla="*/ 539750 h 2152650"/>
              <a:gd name="connsiteX6008" fmla="*/ 3076573 w 3600448"/>
              <a:gd name="connsiteY6008" fmla="*/ 535940 h 2152650"/>
              <a:gd name="connsiteX6009" fmla="*/ 3065460 w 3600448"/>
              <a:gd name="connsiteY6009" fmla="*/ 535940 h 2152650"/>
              <a:gd name="connsiteX6010" fmla="*/ 3075415 w 3600448"/>
              <a:gd name="connsiteY6010" fmla="*/ 531594 h 2152650"/>
              <a:gd name="connsiteX6011" fmla="*/ 3099808 w 3600448"/>
              <a:gd name="connsiteY6011" fmla="*/ 531437 h 2152650"/>
              <a:gd name="connsiteX6012" fmla="*/ 3102502 w 3600448"/>
              <a:gd name="connsiteY6012" fmla="*/ 532130 h 2152650"/>
              <a:gd name="connsiteX6013" fmla="*/ 3097033 w 3600448"/>
              <a:gd name="connsiteY6013" fmla="*/ 533340 h 2152650"/>
              <a:gd name="connsiteX6014" fmla="*/ 2614732 w 3600448"/>
              <a:gd name="connsiteY6014" fmla="*/ 528637 h 2152650"/>
              <a:gd name="connsiteX6015" fmla="*/ 2611068 w 3600448"/>
              <a:gd name="connsiteY6015" fmla="*/ 540067 h 2152650"/>
              <a:gd name="connsiteX6016" fmla="*/ 2600078 w 3600448"/>
              <a:gd name="connsiteY6016" fmla="*/ 540067 h 2152650"/>
              <a:gd name="connsiteX6017" fmla="*/ 2578097 w 3600448"/>
              <a:gd name="connsiteY6017" fmla="*/ 547687 h 2152650"/>
              <a:gd name="connsiteX6018" fmla="*/ 2603741 w 3600448"/>
              <a:gd name="connsiteY6018" fmla="*/ 536257 h 2152650"/>
              <a:gd name="connsiteX6019" fmla="*/ 2596414 w 3600448"/>
              <a:gd name="connsiteY6019" fmla="*/ 536257 h 2152650"/>
              <a:gd name="connsiteX6020" fmla="*/ 2614732 w 3600448"/>
              <a:gd name="connsiteY6020" fmla="*/ 528637 h 2152650"/>
              <a:gd name="connsiteX6021" fmla="*/ 2853495 w 3600448"/>
              <a:gd name="connsiteY6021" fmla="*/ 528149 h 2152650"/>
              <a:gd name="connsiteX6022" fmla="*/ 2856972 w 3600448"/>
              <a:gd name="connsiteY6022" fmla="*/ 528240 h 2152650"/>
              <a:gd name="connsiteX6023" fmla="*/ 2853247 w 3600448"/>
              <a:gd name="connsiteY6023" fmla="*/ 528240 h 2152650"/>
              <a:gd name="connsiteX6024" fmla="*/ 2555872 w 3600448"/>
              <a:gd name="connsiteY6024" fmla="*/ 527844 h 2152650"/>
              <a:gd name="connsiteX6025" fmla="*/ 2537111 w 3600448"/>
              <a:gd name="connsiteY6025" fmla="*/ 543718 h 2152650"/>
              <a:gd name="connsiteX6026" fmla="*/ 2525854 w 3600448"/>
              <a:gd name="connsiteY6026" fmla="*/ 539750 h 2152650"/>
              <a:gd name="connsiteX6027" fmla="*/ 2514597 w 3600448"/>
              <a:gd name="connsiteY6027" fmla="*/ 543718 h 2152650"/>
              <a:gd name="connsiteX6028" fmla="*/ 2555872 w 3600448"/>
              <a:gd name="connsiteY6028" fmla="*/ 527844 h 2152650"/>
              <a:gd name="connsiteX6029" fmla="*/ 2989057 w 3600448"/>
              <a:gd name="connsiteY6029" fmla="*/ 526222 h 2152650"/>
              <a:gd name="connsiteX6030" fmla="*/ 2994797 w 3600448"/>
              <a:gd name="connsiteY6030" fmla="*/ 531971 h 2152650"/>
              <a:gd name="connsiteX6031" fmla="*/ 2972447 w 3600448"/>
              <a:gd name="connsiteY6031" fmla="*/ 543163 h 2152650"/>
              <a:gd name="connsiteX6032" fmla="*/ 2972447 w 3600448"/>
              <a:gd name="connsiteY6032" fmla="*/ 539432 h 2152650"/>
              <a:gd name="connsiteX6033" fmla="*/ 2946372 w 3600448"/>
              <a:gd name="connsiteY6033" fmla="*/ 561816 h 2152650"/>
              <a:gd name="connsiteX6034" fmla="*/ 2983622 w 3600448"/>
              <a:gd name="connsiteY6034" fmla="*/ 558085 h 2152650"/>
              <a:gd name="connsiteX6035" fmla="*/ 2998522 w 3600448"/>
              <a:gd name="connsiteY6035" fmla="*/ 558085 h 2152650"/>
              <a:gd name="connsiteX6036" fmla="*/ 2994797 w 3600448"/>
              <a:gd name="connsiteY6036" fmla="*/ 569277 h 2152650"/>
              <a:gd name="connsiteX6037" fmla="*/ 3005972 w 3600448"/>
              <a:gd name="connsiteY6037" fmla="*/ 565547 h 2152650"/>
              <a:gd name="connsiteX6038" fmla="*/ 2991072 w 3600448"/>
              <a:gd name="connsiteY6038" fmla="*/ 576738 h 2152650"/>
              <a:gd name="connsiteX6039" fmla="*/ 2964997 w 3600448"/>
              <a:gd name="connsiteY6039" fmla="*/ 576738 h 2152650"/>
              <a:gd name="connsiteX6040" fmla="*/ 2883047 w 3600448"/>
              <a:gd name="connsiteY6040" fmla="*/ 602853 h 2152650"/>
              <a:gd name="connsiteX6041" fmla="*/ 2886772 w 3600448"/>
              <a:gd name="connsiteY6041" fmla="*/ 602853 h 2152650"/>
              <a:gd name="connsiteX6042" fmla="*/ 2856972 w 3600448"/>
              <a:gd name="connsiteY6042" fmla="*/ 610314 h 2152650"/>
              <a:gd name="connsiteX6043" fmla="*/ 2849522 w 3600448"/>
              <a:gd name="connsiteY6043" fmla="*/ 602853 h 2152650"/>
              <a:gd name="connsiteX6044" fmla="*/ 2838347 w 3600448"/>
              <a:gd name="connsiteY6044" fmla="*/ 610314 h 2152650"/>
              <a:gd name="connsiteX6045" fmla="*/ 2845797 w 3600448"/>
              <a:gd name="connsiteY6045" fmla="*/ 599122 h 2152650"/>
              <a:gd name="connsiteX6046" fmla="*/ 2789922 w 3600448"/>
              <a:gd name="connsiteY6046" fmla="*/ 621506 h 2152650"/>
              <a:gd name="connsiteX6047" fmla="*/ 2758492 w 3600448"/>
              <a:gd name="connsiteY6047" fmla="*/ 626752 h 2152650"/>
              <a:gd name="connsiteX6048" fmla="*/ 2749972 w 3600448"/>
              <a:gd name="connsiteY6048" fmla="*/ 625399 h 2152650"/>
              <a:gd name="connsiteX6049" fmla="*/ 2774929 w 3600448"/>
              <a:gd name="connsiteY6049" fmla="*/ 606653 h 2152650"/>
              <a:gd name="connsiteX6050" fmla="*/ 2786488 w 3600448"/>
              <a:gd name="connsiteY6050" fmla="*/ 606875 h 2152650"/>
              <a:gd name="connsiteX6051" fmla="*/ 2838347 w 3600448"/>
              <a:gd name="connsiteY6051" fmla="*/ 591661 h 2152650"/>
              <a:gd name="connsiteX6052" fmla="*/ 2845797 w 3600448"/>
              <a:gd name="connsiteY6052" fmla="*/ 580469 h 2152650"/>
              <a:gd name="connsiteX6053" fmla="*/ 2864422 w 3600448"/>
              <a:gd name="connsiteY6053" fmla="*/ 584200 h 2152650"/>
              <a:gd name="connsiteX6054" fmla="*/ 2860697 w 3600448"/>
              <a:gd name="connsiteY6054" fmla="*/ 591661 h 2152650"/>
              <a:gd name="connsiteX6055" fmla="*/ 2871872 w 3600448"/>
              <a:gd name="connsiteY6055" fmla="*/ 587930 h 2152650"/>
              <a:gd name="connsiteX6056" fmla="*/ 2868147 w 3600448"/>
              <a:gd name="connsiteY6056" fmla="*/ 580469 h 2152650"/>
              <a:gd name="connsiteX6057" fmla="*/ 2890497 w 3600448"/>
              <a:gd name="connsiteY6057" fmla="*/ 584200 h 2152650"/>
              <a:gd name="connsiteX6058" fmla="*/ 2897947 w 3600448"/>
              <a:gd name="connsiteY6058" fmla="*/ 576738 h 2152650"/>
              <a:gd name="connsiteX6059" fmla="*/ 2935197 w 3600448"/>
              <a:gd name="connsiteY6059" fmla="*/ 569277 h 2152650"/>
              <a:gd name="connsiteX6060" fmla="*/ 2901672 w 3600448"/>
              <a:gd name="connsiteY6060" fmla="*/ 561816 h 2152650"/>
              <a:gd name="connsiteX6061" fmla="*/ 2901672 w 3600448"/>
              <a:gd name="connsiteY6061" fmla="*/ 565547 h 2152650"/>
              <a:gd name="connsiteX6062" fmla="*/ 2856972 w 3600448"/>
              <a:gd name="connsiteY6062" fmla="*/ 576738 h 2152650"/>
              <a:gd name="connsiteX6063" fmla="*/ 2879322 w 3600448"/>
              <a:gd name="connsiteY6063" fmla="*/ 565547 h 2152650"/>
              <a:gd name="connsiteX6064" fmla="*/ 2875597 w 3600448"/>
              <a:gd name="connsiteY6064" fmla="*/ 561816 h 2152650"/>
              <a:gd name="connsiteX6065" fmla="*/ 2927747 w 3600448"/>
              <a:gd name="connsiteY6065" fmla="*/ 539432 h 2152650"/>
              <a:gd name="connsiteX6066" fmla="*/ 2920297 w 3600448"/>
              <a:gd name="connsiteY6066" fmla="*/ 531971 h 2152650"/>
              <a:gd name="connsiteX6067" fmla="*/ 2964997 w 3600448"/>
              <a:gd name="connsiteY6067" fmla="*/ 543163 h 2152650"/>
              <a:gd name="connsiteX6068" fmla="*/ 2972913 w 3600448"/>
              <a:gd name="connsiteY6068" fmla="*/ 531038 h 2152650"/>
              <a:gd name="connsiteX6069" fmla="*/ 3050643 w 3600448"/>
              <a:gd name="connsiteY6069" fmla="*/ 523875 h 2152650"/>
              <a:gd name="connsiteX6070" fmla="*/ 3065460 w 3600448"/>
              <a:gd name="connsiteY6070" fmla="*/ 528108 h 2152650"/>
              <a:gd name="connsiteX6071" fmla="*/ 3032122 w 3600448"/>
              <a:gd name="connsiteY6071" fmla="*/ 536575 h 2152650"/>
              <a:gd name="connsiteX6072" fmla="*/ 3050643 w 3600448"/>
              <a:gd name="connsiteY6072" fmla="*/ 523875 h 2152650"/>
              <a:gd name="connsiteX6073" fmla="*/ 2771161 w 3600448"/>
              <a:gd name="connsiteY6073" fmla="*/ 523863 h 2152650"/>
              <a:gd name="connsiteX6074" fmla="*/ 2771297 w 3600448"/>
              <a:gd name="connsiteY6074" fmla="*/ 524510 h 2152650"/>
              <a:gd name="connsiteX6075" fmla="*/ 2763847 w 3600448"/>
              <a:gd name="connsiteY6075" fmla="*/ 524510 h 2152650"/>
              <a:gd name="connsiteX6076" fmla="*/ 2994421 w 3600448"/>
              <a:gd name="connsiteY6076" fmla="*/ 523756 h 2152650"/>
              <a:gd name="connsiteX6077" fmla="*/ 2994797 w 3600448"/>
              <a:gd name="connsiteY6077" fmla="*/ 524510 h 2152650"/>
              <a:gd name="connsiteX6078" fmla="*/ 2989057 w 3600448"/>
              <a:gd name="connsiteY6078" fmla="*/ 526222 h 2152650"/>
              <a:gd name="connsiteX6079" fmla="*/ 2987347 w 3600448"/>
              <a:gd name="connsiteY6079" fmla="*/ 524510 h 2152650"/>
              <a:gd name="connsiteX6080" fmla="*/ 3098798 w 3600448"/>
              <a:gd name="connsiteY6080" fmla="*/ 520700 h 2152650"/>
              <a:gd name="connsiteX6081" fmla="*/ 3109910 w 3600448"/>
              <a:gd name="connsiteY6081" fmla="*/ 524510 h 2152650"/>
              <a:gd name="connsiteX6082" fmla="*/ 3107132 w 3600448"/>
              <a:gd name="connsiteY6082" fmla="*/ 526415 h 2152650"/>
              <a:gd name="connsiteX6083" fmla="*/ 3099808 w 3600448"/>
              <a:gd name="connsiteY6083" fmla="*/ 531437 h 2152650"/>
              <a:gd name="connsiteX6084" fmla="*/ 3087685 w 3600448"/>
              <a:gd name="connsiteY6084" fmla="*/ 528320 h 2152650"/>
              <a:gd name="connsiteX6085" fmla="*/ 3098798 w 3600448"/>
              <a:gd name="connsiteY6085" fmla="*/ 520700 h 2152650"/>
              <a:gd name="connsiteX6086" fmla="*/ 2763835 w 3600448"/>
              <a:gd name="connsiteY6086" fmla="*/ 520700 h 2152650"/>
              <a:gd name="connsiteX6087" fmla="*/ 2752723 w 3600448"/>
              <a:gd name="connsiteY6087" fmla="*/ 528637 h 2152650"/>
              <a:gd name="connsiteX6088" fmla="*/ 2744785 w 3600448"/>
              <a:gd name="connsiteY6088" fmla="*/ 523875 h 2152650"/>
              <a:gd name="connsiteX6089" fmla="*/ 2071050 w 3600448"/>
              <a:gd name="connsiteY6089" fmla="*/ 519377 h 2152650"/>
              <a:gd name="connsiteX6090" fmla="*/ 2075812 w 3600448"/>
              <a:gd name="connsiteY6090" fmla="*/ 521229 h 2152650"/>
              <a:gd name="connsiteX6091" fmla="*/ 2075812 w 3600448"/>
              <a:gd name="connsiteY6091" fmla="*/ 528637 h 2152650"/>
              <a:gd name="connsiteX6092" fmla="*/ 2060572 w 3600448"/>
              <a:gd name="connsiteY6092" fmla="*/ 528637 h 2152650"/>
              <a:gd name="connsiteX6093" fmla="*/ 2071050 w 3600448"/>
              <a:gd name="connsiteY6093" fmla="*/ 519377 h 2152650"/>
              <a:gd name="connsiteX6094" fmla="*/ 2294887 w 3600448"/>
              <a:gd name="connsiteY6094" fmla="*/ 517525 h 2152650"/>
              <a:gd name="connsiteX6095" fmla="*/ 2287267 w 3600448"/>
              <a:gd name="connsiteY6095" fmla="*/ 524933 h 2152650"/>
              <a:gd name="connsiteX6096" fmla="*/ 2283457 w 3600448"/>
              <a:gd name="connsiteY6096" fmla="*/ 521229 h 2152650"/>
              <a:gd name="connsiteX6097" fmla="*/ 2294887 w 3600448"/>
              <a:gd name="connsiteY6097" fmla="*/ 517525 h 2152650"/>
              <a:gd name="connsiteX6098" fmla="*/ 2551705 w 3600448"/>
              <a:gd name="connsiteY6098" fmla="*/ 512762 h 2152650"/>
              <a:gd name="connsiteX6099" fmla="*/ 2578098 w 3600448"/>
              <a:gd name="connsiteY6099" fmla="*/ 523874 h 2152650"/>
              <a:gd name="connsiteX6100" fmla="*/ 2570557 w 3600448"/>
              <a:gd name="connsiteY6100" fmla="*/ 523874 h 2152650"/>
              <a:gd name="connsiteX6101" fmla="*/ 2551705 w 3600448"/>
              <a:gd name="connsiteY6101" fmla="*/ 512762 h 2152650"/>
              <a:gd name="connsiteX6102" fmla="*/ 3009697 w 3600448"/>
              <a:gd name="connsiteY6102" fmla="*/ 509587 h 2152650"/>
              <a:gd name="connsiteX6103" fmla="*/ 3008864 w 3600448"/>
              <a:gd name="connsiteY6103" fmla="*/ 511256 h 2152650"/>
              <a:gd name="connsiteX6104" fmla="*/ 3007835 w 3600448"/>
              <a:gd name="connsiteY6104" fmla="*/ 511220 h 2152650"/>
              <a:gd name="connsiteX6105" fmla="*/ 3009697 w 3600448"/>
              <a:gd name="connsiteY6105" fmla="*/ 509587 h 2152650"/>
              <a:gd name="connsiteX6106" fmla="*/ 2451098 w 3600448"/>
              <a:gd name="connsiteY6106" fmla="*/ 505619 h 2152650"/>
              <a:gd name="connsiteX6107" fmla="*/ 2420935 w 3600448"/>
              <a:gd name="connsiteY6107" fmla="*/ 513556 h 2152650"/>
              <a:gd name="connsiteX6108" fmla="*/ 2451098 w 3600448"/>
              <a:gd name="connsiteY6108" fmla="*/ 505619 h 2152650"/>
              <a:gd name="connsiteX6109" fmla="*/ 2353045 w 3600448"/>
              <a:gd name="connsiteY6109" fmla="*/ 503568 h 2152650"/>
              <a:gd name="connsiteX6110" fmla="*/ 2365769 w 3600448"/>
              <a:gd name="connsiteY6110" fmla="*/ 505883 h 2152650"/>
              <a:gd name="connsiteX6111" fmla="*/ 2373310 w 3600448"/>
              <a:gd name="connsiteY6111" fmla="*/ 509587 h 2152650"/>
              <a:gd name="connsiteX6112" fmla="*/ 2346918 w 3600448"/>
              <a:gd name="connsiteY6112" fmla="*/ 520700 h 2152650"/>
              <a:gd name="connsiteX6113" fmla="*/ 2312985 w 3600448"/>
              <a:gd name="connsiteY6113" fmla="*/ 524404 h 2152650"/>
              <a:gd name="connsiteX6114" fmla="*/ 2331837 w 3600448"/>
              <a:gd name="connsiteY6114" fmla="*/ 509587 h 2152650"/>
              <a:gd name="connsiteX6115" fmla="*/ 2353045 w 3600448"/>
              <a:gd name="connsiteY6115" fmla="*/ 503568 h 2152650"/>
              <a:gd name="connsiteX6116" fmla="*/ 3028970 w 3600448"/>
              <a:gd name="connsiteY6116" fmla="*/ 499044 h 2152650"/>
              <a:gd name="connsiteX6117" fmla="*/ 3032047 w 3600448"/>
              <a:gd name="connsiteY6117" fmla="*/ 502126 h 2152650"/>
              <a:gd name="connsiteX6118" fmla="*/ 3017147 w 3600448"/>
              <a:gd name="connsiteY6118" fmla="*/ 502126 h 2152650"/>
              <a:gd name="connsiteX6119" fmla="*/ 3023200 w 3600448"/>
              <a:gd name="connsiteY6119" fmla="*/ 500261 h 2152650"/>
              <a:gd name="connsiteX6120" fmla="*/ 3028322 w 3600448"/>
              <a:gd name="connsiteY6120" fmla="*/ 498395 h 2152650"/>
              <a:gd name="connsiteX6121" fmla="*/ 3032047 w 3600448"/>
              <a:gd name="connsiteY6121" fmla="*/ 498395 h 2152650"/>
              <a:gd name="connsiteX6122" fmla="*/ 3028970 w 3600448"/>
              <a:gd name="connsiteY6122" fmla="*/ 499044 h 2152650"/>
              <a:gd name="connsiteX6123" fmla="*/ 1848799 w 3600448"/>
              <a:gd name="connsiteY6123" fmla="*/ 498157 h 2152650"/>
              <a:gd name="connsiteX6124" fmla="*/ 1844989 w 3600448"/>
              <a:gd name="connsiteY6124" fmla="*/ 501967 h 2152650"/>
              <a:gd name="connsiteX6125" fmla="*/ 1844735 w 3600448"/>
              <a:gd name="connsiteY6125" fmla="*/ 501713 h 2152650"/>
              <a:gd name="connsiteX6126" fmla="*/ 2432338 w 3600448"/>
              <a:gd name="connsiteY6126" fmla="*/ 495456 h 2152650"/>
              <a:gd name="connsiteX6127" fmla="*/ 2432682 w 3600448"/>
              <a:gd name="connsiteY6127" fmla="*/ 495994 h 2152650"/>
              <a:gd name="connsiteX6128" fmla="*/ 2425697 w 3600448"/>
              <a:gd name="connsiteY6128" fmla="*/ 498474 h 2152650"/>
              <a:gd name="connsiteX6129" fmla="*/ 1896530 w 3600448"/>
              <a:gd name="connsiteY6129" fmla="*/ 494665 h 2152650"/>
              <a:gd name="connsiteX6130" fmla="*/ 1900235 w 3600448"/>
              <a:gd name="connsiteY6130" fmla="*/ 494665 h 2152650"/>
              <a:gd name="connsiteX6131" fmla="*/ 1892826 w 3600448"/>
              <a:gd name="connsiteY6131" fmla="*/ 498475 h 2152650"/>
              <a:gd name="connsiteX6132" fmla="*/ 1896530 w 3600448"/>
              <a:gd name="connsiteY6132" fmla="*/ 494665 h 2152650"/>
              <a:gd name="connsiteX6133" fmla="*/ 2429190 w 3600448"/>
              <a:gd name="connsiteY6133" fmla="*/ 490537 h 2152650"/>
              <a:gd name="connsiteX6134" fmla="*/ 2443160 w 3600448"/>
              <a:gd name="connsiteY6134" fmla="*/ 490537 h 2152650"/>
              <a:gd name="connsiteX6135" fmla="*/ 2434429 w 3600448"/>
              <a:gd name="connsiteY6135" fmla="*/ 494505 h 2152650"/>
              <a:gd name="connsiteX6136" fmla="*/ 2432338 w 3600448"/>
              <a:gd name="connsiteY6136" fmla="*/ 495456 h 2152650"/>
              <a:gd name="connsiteX6137" fmla="*/ 1844989 w 3600448"/>
              <a:gd name="connsiteY6137" fmla="*/ 490537 h 2152650"/>
              <a:gd name="connsiteX6138" fmla="*/ 1840703 w 3600448"/>
              <a:gd name="connsiteY6138" fmla="*/ 497681 h 2152650"/>
              <a:gd name="connsiteX6139" fmla="*/ 1844735 w 3600448"/>
              <a:gd name="connsiteY6139" fmla="*/ 501713 h 2152650"/>
              <a:gd name="connsiteX6140" fmla="*/ 1837369 w 3600448"/>
              <a:gd name="connsiteY6140" fmla="*/ 508158 h 2152650"/>
              <a:gd name="connsiteX6141" fmla="*/ 1814509 w 3600448"/>
              <a:gd name="connsiteY6141" fmla="*/ 509587 h 2152650"/>
              <a:gd name="connsiteX6142" fmla="*/ 1818319 w 3600448"/>
              <a:gd name="connsiteY6142" fmla="*/ 505777 h 2152650"/>
              <a:gd name="connsiteX6143" fmla="*/ 1818319 w 3600448"/>
              <a:gd name="connsiteY6143" fmla="*/ 498157 h 2152650"/>
              <a:gd name="connsiteX6144" fmla="*/ 1844989 w 3600448"/>
              <a:gd name="connsiteY6144" fmla="*/ 490537 h 2152650"/>
              <a:gd name="connsiteX6145" fmla="*/ 2797172 w 3600448"/>
              <a:gd name="connsiteY6145" fmla="*/ 487362 h 2152650"/>
              <a:gd name="connsiteX6146" fmla="*/ 2778122 w 3600448"/>
              <a:gd name="connsiteY6146" fmla="*/ 491066 h 2152650"/>
              <a:gd name="connsiteX6147" fmla="*/ 2797172 w 3600448"/>
              <a:gd name="connsiteY6147" fmla="*/ 487362 h 2152650"/>
              <a:gd name="connsiteX6148" fmla="*/ 2132010 w 3600448"/>
              <a:gd name="connsiteY6148" fmla="*/ 487362 h 2152650"/>
              <a:gd name="connsiteX6149" fmla="*/ 2132010 w 3600448"/>
              <a:gd name="connsiteY6149" fmla="*/ 490537 h 2152650"/>
              <a:gd name="connsiteX6150" fmla="*/ 2124072 w 3600448"/>
              <a:gd name="connsiteY6150" fmla="*/ 495299 h 2152650"/>
              <a:gd name="connsiteX6151" fmla="*/ 2120897 w 3600448"/>
              <a:gd name="connsiteY6151" fmla="*/ 495299 h 2152650"/>
              <a:gd name="connsiteX6152" fmla="*/ 2269532 w 3600448"/>
              <a:gd name="connsiteY6152" fmla="*/ 487156 h 2152650"/>
              <a:gd name="connsiteX6153" fmla="*/ 2268593 w 3600448"/>
              <a:gd name="connsiteY6153" fmla="*/ 488296 h 2152650"/>
              <a:gd name="connsiteX6154" fmla="*/ 2261980 w 3600448"/>
              <a:gd name="connsiteY6154" fmla="*/ 487891 h 2152650"/>
              <a:gd name="connsiteX6155" fmla="*/ 2492306 w 3600448"/>
              <a:gd name="connsiteY6155" fmla="*/ 483054 h 2152650"/>
              <a:gd name="connsiteX6156" fmla="*/ 2499699 w 3600448"/>
              <a:gd name="connsiteY6156" fmla="*/ 487589 h 2152650"/>
              <a:gd name="connsiteX6157" fmla="*/ 2488343 w 3600448"/>
              <a:gd name="connsiteY6157" fmla="*/ 487589 h 2152650"/>
              <a:gd name="connsiteX6158" fmla="*/ 2495914 w 3600448"/>
              <a:gd name="connsiteY6158" fmla="*/ 491218 h 2152650"/>
              <a:gd name="connsiteX6159" fmla="*/ 2484557 w 3600448"/>
              <a:gd name="connsiteY6159" fmla="*/ 502104 h 2152650"/>
              <a:gd name="connsiteX6160" fmla="*/ 2492128 w 3600448"/>
              <a:gd name="connsiteY6160" fmla="*/ 502104 h 2152650"/>
              <a:gd name="connsiteX6161" fmla="*/ 2476986 w 3600448"/>
              <a:gd name="connsiteY6161" fmla="*/ 516618 h 2152650"/>
              <a:gd name="connsiteX6162" fmla="*/ 2454272 w 3600448"/>
              <a:gd name="connsiteY6162" fmla="*/ 509361 h 2152650"/>
              <a:gd name="connsiteX6163" fmla="*/ 2469415 w 3600448"/>
              <a:gd name="connsiteY6163" fmla="*/ 491218 h 2152650"/>
              <a:gd name="connsiteX6164" fmla="*/ 2492306 w 3600448"/>
              <a:gd name="connsiteY6164" fmla="*/ 483054 h 2152650"/>
              <a:gd name="connsiteX6165" fmla="*/ 1881714 w 3600448"/>
              <a:gd name="connsiteY6165" fmla="*/ 480854 h 2152650"/>
              <a:gd name="connsiteX6166" fmla="*/ 1896530 w 3600448"/>
              <a:gd name="connsiteY6166" fmla="*/ 483235 h 2152650"/>
              <a:gd name="connsiteX6167" fmla="*/ 1893606 w 3600448"/>
              <a:gd name="connsiteY6167" fmla="*/ 486243 h 2152650"/>
              <a:gd name="connsiteX6168" fmla="*/ 1885418 w 3600448"/>
              <a:gd name="connsiteY6168" fmla="*/ 483235 h 2152650"/>
              <a:gd name="connsiteX6169" fmla="*/ 1892826 w 3600448"/>
              <a:gd name="connsiteY6169" fmla="*/ 487045 h 2152650"/>
              <a:gd name="connsiteX6170" fmla="*/ 1893606 w 3600448"/>
              <a:gd name="connsiteY6170" fmla="*/ 486243 h 2152650"/>
              <a:gd name="connsiteX6171" fmla="*/ 1898382 w 3600448"/>
              <a:gd name="connsiteY6171" fmla="*/ 487997 h 2152650"/>
              <a:gd name="connsiteX6172" fmla="*/ 1911347 w 3600448"/>
              <a:gd name="connsiteY6172" fmla="*/ 487045 h 2152650"/>
              <a:gd name="connsiteX6173" fmla="*/ 1896530 w 3600448"/>
              <a:gd name="connsiteY6173" fmla="*/ 494665 h 2152650"/>
              <a:gd name="connsiteX6174" fmla="*/ 1885418 w 3600448"/>
              <a:gd name="connsiteY6174" fmla="*/ 487045 h 2152650"/>
              <a:gd name="connsiteX6175" fmla="*/ 1878010 w 3600448"/>
              <a:gd name="connsiteY6175" fmla="*/ 494665 h 2152650"/>
              <a:gd name="connsiteX6176" fmla="*/ 1866897 w 3600448"/>
              <a:gd name="connsiteY6176" fmla="*/ 487045 h 2152650"/>
              <a:gd name="connsiteX6177" fmla="*/ 1881714 w 3600448"/>
              <a:gd name="connsiteY6177" fmla="*/ 480854 h 2152650"/>
              <a:gd name="connsiteX6178" fmla="*/ 2212973 w 3600448"/>
              <a:gd name="connsiteY6178" fmla="*/ 473075 h 2152650"/>
              <a:gd name="connsiteX6179" fmla="*/ 2202257 w 3600448"/>
              <a:gd name="connsiteY6179" fmla="*/ 480483 h 2152650"/>
              <a:gd name="connsiteX6180" fmla="*/ 2198685 w 3600448"/>
              <a:gd name="connsiteY6180" fmla="*/ 480483 h 2152650"/>
              <a:gd name="connsiteX6181" fmla="*/ 2212973 w 3600448"/>
              <a:gd name="connsiteY6181" fmla="*/ 473075 h 2152650"/>
              <a:gd name="connsiteX6182" fmla="*/ 3172881 w 3600448"/>
              <a:gd name="connsiteY6182" fmla="*/ 472757 h 2152650"/>
              <a:gd name="connsiteX6183" fmla="*/ 3170103 w 3600448"/>
              <a:gd name="connsiteY6183" fmla="*/ 476091 h 2152650"/>
              <a:gd name="connsiteX6184" fmla="*/ 3166213 w 3600448"/>
              <a:gd name="connsiteY6184" fmla="*/ 476313 h 2152650"/>
              <a:gd name="connsiteX6185" fmla="*/ 2790161 w 3600448"/>
              <a:gd name="connsiteY6185" fmla="*/ 468312 h 2152650"/>
              <a:gd name="connsiteX6186" fmla="*/ 2805110 w 3600448"/>
              <a:gd name="connsiteY6186" fmla="*/ 468312 h 2152650"/>
              <a:gd name="connsiteX6187" fmla="*/ 2801373 w 3600448"/>
              <a:gd name="connsiteY6187" fmla="*/ 483431 h 2152650"/>
              <a:gd name="connsiteX6188" fmla="*/ 2760263 w 3600448"/>
              <a:gd name="connsiteY6188" fmla="*/ 490991 h 2152650"/>
              <a:gd name="connsiteX6189" fmla="*/ 2764000 w 3600448"/>
              <a:gd name="connsiteY6189" fmla="*/ 498550 h 2152650"/>
              <a:gd name="connsiteX6190" fmla="*/ 2730365 w 3600448"/>
              <a:gd name="connsiteY6190" fmla="*/ 513669 h 2152650"/>
              <a:gd name="connsiteX6191" fmla="*/ 2715416 w 3600448"/>
              <a:gd name="connsiteY6191" fmla="*/ 517449 h 2152650"/>
              <a:gd name="connsiteX6192" fmla="*/ 2726628 w 3600448"/>
              <a:gd name="connsiteY6192" fmla="*/ 532568 h 2152650"/>
              <a:gd name="connsiteX6193" fmla="*/ 2741577 w 3600448"/>
              <a:gd name="connsiteY6193" fmla="*/ 528788 h 2152650"/>
              <a:gd name="connsiteX6194" fmla="*/ 2726628 w 3600448"/>
              <a:gd name="connsiteY6194" fmla="*/ 540127 h 2152650"/>
              <a:gd name="connsiteX6195" fmla="*/ 2678044 w 3600448"/>
              <a:gd name="connsiteY6195" fmla="*/ 543907 h 2152650"/>
              <a:gd name="connsiteX6196" fmla="*/ 2696730 w 3600448"/>
              <a:gd name="connsiteY6196" fmla="*/ 528788 h 2152650"/>
              <a:gd name="connsiteX6197" fmla="*/ 2707942 w 3600448"/>
              <a:gd name="connsiteY6197" fmla="*/ 528788 h 2152650"/>
              <a:gd name="connsiteX6198" fmla="*/ 2700467 w 3600448"/>
              <a:gd name="connsiteY6198" fmla="*/ 517449 h 2152650"/>
              <a:gd name="connsiteX6199" fmla="*/ 2689255 w 3600448"/>
              <a:gd name="connsiteY6199" fmla="*/ 528788 h 2152650"/>
              <a:gd name="connsiteX6200" fmla="*/ 2689255 w 3600448"/>
              <a:gd name="connsiteY6200" fmla="*/ 525008 h 2152650"/>
              <a:gd name="connsiteX6201" fmla="*/ 2670569 w 3600448"/>
              <a:gd name="connsiteY6201" fmla="*/ 528788 h 2152650"/>
              <a:gd name="connsiteX6202" fmla="*/ 2625722 w 3600448"/>
              <a:gd name="connsiteY6202" fmla="*/ 521229 h 2152650"/>
              <a:gd name="connsiteX6203" fmla="*/ 2663095 w 3600448"/>
              <a:gd name="connsiteY6203" fmla="*/ 509889 h 2152650"/>
              <a:gd name="connsiteX6204" fmla="*/ 2674306 w 3600448"/>
              <a:gd name="connsiteY6204" fmla="*/ 490991 h 2152650"/>
              <a:gd name="connsiteX6205" fmla="*/ 2692993 w 3600448"/>
              <a:gd name="connsiteY6205" fmla="*/ 490991 h 2152650"/>
              <a:gd name="connsiteX6206" fmla="*/ 2681781 w 3600448"/>
              <a:gd name="connsiteY6206" fmla="*/ 494770 h 2152650"/>
              <a:gd name="connsiteX6207" fmla="*/ 2685518 w 3600448"/>
              <a:gd name="connsiteY6207" fmla="*/ 509889 h 2152650"/>
              <a:gd name="connsiteX6208" fmla="*/ 2700467 w 3600448"/>
              <a:gd name="connsiteY6208" fmla="*/ 506110 h 2152650"/>
              <a:gd name="connsiteX6209" fmla="*/ 2696730 w 3600448"/>
              <a:gd name="connsiteY6209" fmla="*/ 498550 h 2152650"/>
              <a:gd name="connsiteX6210" fmla="*/ 2704204 w 3600448"/>
              <a:gd name="connsiteY6210" fmla="*/ 502330 h 2152650"/>
              <a:gd name="connsiteX6211" fmla="*/ 2692993 w 3600448"/>
              <a:gd name="connsiteY6211" fmla="*/ 494770 h 2152650"/>
              <a:gd name="connsiteX6212" fmla="*/ 2707942 w 3600448"/>
              <a:gd name="connsiteY6212" fmla="*/ 483431 h 2152650"/>
              <a:gd name="connsiteX6213" fmla="*/ 2741577 w 3600448"/>
              <a:gd name="connsiteY6213" fmla="*/ 487211 h 2152650"/>
              <a:gd name="connsiteX6214" fmla="*/ 2741577 w 3600448"/>
              <a:gd name="connsiteY6214" fmla="*/ 483431 h 2152650"/>
              <a:gd name="connsiteX6215" fmla="*/ 2752789 w 3600448"/>
              <a:gd name="connsiteY6215" fmla="*/ 490991 h 2152650"/>
              <a:gd name="connsiteX6216" fmla="*/ 2760263 w 3600448"/>
              <a:gd name="connsiteY6216" fmla="*/ 475871 h 2152650"/>
              <a:gd name="connsiteX6217" fmla="*/ 2767738 w 3600448"/>
              <a:gd name="connsiteY6217" fmla="*/ 483431 h 2152650"/>
              <a:gd name="connsiteX6218" fmla="*/ 2771475 w 3600448"/>
              <a:gd name="connsiteY6218" fmla="*/ 479651 h 2152650"/>
              <a:gd name="connsiteX6219" fmla="*/ 2782687 w 3600448"/>
              <a:gd name="connsiteY6219" fmla="*/ 475871 h 2152650"/>
              <a:gd name="connsiteX6220" fmla="*/ 2778949 w 3600448"/>
              <a:gd name="connsiteY6220" fmla="*/ 472092 h 2152650"/>
              <a:gd name="connsiteX6221" fmla="*/ 2793898 w 3600448"/>
              <a:gd name="connsiteY6221" fmla="*/ 472092 h 2152650"/>
              <a:gd name="connsiteX6222" fmla="*/ 2790161 w 3600448"/>
              <a:gd name="connsiteY6222" fmla="*/ 468312 h 2152650"/>
              <a:gd name="connsiteX6223" fmla="*/ 2555873 w 3600448"/>
              <a:gd name="connsiteY6223" fmla="*/ 468312 h 2152650"/>
              <a:gd name="connsiteX6224" fmla="*/ 2528885 w 3600448"/>
              <a:gd name="connsiteY6224" fmla="*/ 484187 h 2152650"/>
              <a:gd name="connsiteX6225" fmla="*/ 2555873 w 3600448"/>
              <a:gd name="connsiteY6225" fmla="*/ 468312 h 2152650"/>
              <a:gd name="connsiteX6226" fmla="*/ 3165472 w 3600448"/>
              <a:gd name="connsiteY6226" fmla="*/ 465137 h 2152650"/>
              <a:gd name="connsiteX6227" fmla="*/ 3161768 w 3600448"/>
              <a:gd name="connsiteY6227" fmla="*/ 476567 h 2152650"/>
              <a:gd name="connsiteX6228" fmla="*/ 3166213 w 3600448"/>
              <a:gd name="connsiteY6228" fmla="*/ 476313 h 2152650"/>
              <a:gd name="connsiteX6229" fmla="*/ 3160379 w 3600448"/>
              <a:gd name="connsiteY6229" fmla="*/ 479424 h 2152650"/>
              <a:gd name="connsiteX6230" fmla="*/ 3150656 w 3600448"/>
              <a:gd name="connsiteY6230" fmla="*/ 480377 h 2152650"/>
              <a:gd name="connsiteX6231" fmla="*/ 3150656 w 3600448"/>
              <a:gd name="connsiteY6231" fmla="*/ 468947 h 2152650"/>
              <a:gd name="connsiteX6232" fmla="*/ 3165472 w 3600448"/>
              <a:gd name="connsiteY6232" fmla="*/ 465137 h 2152650"/>
              <a:gd name="connsiteX6233" fmla="*/ 2484964 w 3600448"/>
              <a:gd name="connsiteY6233" fmla="*/ 465137 h 2152650"/>
              <a:gd name="connsiteX6234" fmla="*/ 2488669 w 3600448"/>
              <a:gd name="connsiteY6234" fmla="*/ 465137 h 2152650"/>
              <a:gd name="connsiteX6235" fmla="*/ 2481260 w 3600448"/>
              <a:gd name="connsiteY6235" fmla="*/ 476249 h 2152650"/>
              <a:gd name="connsiteX6236" fmla="*/ 2484964 w 3600448"/>
              <a:gd name="connsiteY6236" fmla="*/ 465137 h 2152650"/>
              <a:gd name="connsiteX6237" fmla="*/ 2478085 w 3600448"/>
              <a:gd name="connsiteY6237" fmla="*/ 465137 h 2152650"/>
              <a:gd name="connsiteX6238" fmla="*/ 2478085 w 3600448"/>
              <a:gd name="connsiteY6238" fmla="*/ 469105 h 2152650"/>
              <a:gd name="connsiteX6239" fmla="*/ 2470147 w 3600448"/>
              <a:gd name="connsiteY6239" fmla="*/ 473074 h 2152650"/>
              <a:gd name="connsiteX6240" fmla="*/ 2478085 w 3600448"/>
              <a:gd name="connsiteY6240" fmla="*/ 465137 h 2152650"/>
              <a:gd name="connsiteX6241" fmla="*/ 2815694 w 3600448"/>
              <a:gd name="connsiteY6241" fmla="*/ 461645 h 2152650"/>
              <a:gd name="connsiteX6242" fmla="*/ 2811989 w 3600448"/>
              <a:gd name="connsiteY6242" fmla="*/ 473075 h 2152650"/>
              <a:gd name="connsiteX6243" fmla="*/ 2815694 w 3600448"/>
              <a:gd name="connsiteY6243" fmla="*/ 461645 h 2152650"/>
              <a:gd name="connsiteX6244" fmla="*/ 2417760 w 3600448"/>
              <a:gd name="connsiteY6244" fmla="*/ 461645 h 2152650"/>
              <a:gd name="connsiteX6245" fmla="*/ 2417760 w 3600448"/>
              <a:gd name="connsiteY6245" fmla="*/ 473075 h 2152650"/>
              <a:gd name="connsiteX6246" fmla="*/ 2357476 w 3600448"/>
              <a:gd name="connsiteY6246" fmla="*/ 457252 h 2152650"/>
              <a:gd name="connsiteX6247" fmla="*/ 2388608 w 3600448"/>
              <a:gd name="connsiteY6247" fmla="*/ 468609 h 2152650"/>
              <a:gd name="connsiteX6248" fmla="*/ 2351085 w 3600448"/>
              <a:gd name="connsiteY6248" fmla="*/ 490636 h 2152650"/>
              <a:gd name="connsiteX6249" fmla="*/ 2351085 w 3600448"/>
              <a:gd name="connsiteY6249" fmla="*/ 497978 h 2152650"/>
              <a:gd name="connsiteX6250" fmla="*/ 2339828 w 3600448"/>
              <a:gd name="connsiteY6250" fmla="*/ 501649 h 2152650"/>
              <a:gd name="connsiteX6251" fmla="*/ 2324819 w 3600448"/>
              <a:gd name="connsiteY6251" fmla="*/ 497978 h 2152650"/>
              <a:gd name="connsiteX6252" fmla="*/ 2328571 w 3600448"/>
              <a:gd name="connsiteY6252" fmla="*/ 501649 h 2152650"/>
              <a:gd name="connsiteX6253" fmla="*/ 2313562 w 3600448"/>
              <a:gd name="connsiteY6253" fmla="*/ 501649 h 2152650"/>
              <a:gd name="connsiteX6254" fmla="*/ 2309810 w 3600448"/>
              <a:gd name="connsiteY6254" fmla="*/ 490636 h 2152650"/>
              <a:gd name="connsiteX6255" fmla="*/ 2328571 w 3600448"/>
              <a:gd name="connsiteY6255" fmla="*/ 490636 h 2152650"/>
              <a:gd name="connsiteX6256" fmla="*/ 2328571 w 3600448"/>
              <a:gd name="connsiteY6256" fmla="*/ 479623 h 2152650"/>
              <a:gd name="connsiteX6257" fmla="*/ 2369846 w 3600448"/>
              <a:gd name="connsiteY6257" fmla="*/ 483294 h 2152650"/>
              <a:gd name="connsiteX6258" fmla="*/ 2373599 w 3600448"/>
              <a:gd name="connsiteY6258" fmla="*/ 475951 h 2152650"/>
              <a:gd name="connsiteX6259" fmla="*/ 2339828 w 3600448"/>
              <a:gd name="connsiteY6259" fmla="*/ 461267 h 2152650"/>
              <a:gd name="connsiteX6260" fmla="*/ 2357476 w 3600448"/>
              <a:gd name="connsiteY6260" fmla="*/ 457252 h 2152650"/>
              <a:gd name="connsiteX6261" fmla="*/ 2830510 w 3600448"/>
              <a:gd name="connsiteY6261" fmla="*/ 454025 h 2152650"/>
              <a:gd name="connsiteX6262" fmla="*/ 2834215 w 3600448"/>
              <a:gd name="connsiteY6262" fmla="*/ 461645 h 2152650"/>
              <a:gd name="connsiteX6263" fmla="*/ 2815694 w 3600448"/>
              <a:gd name="connsiteY6263" fmla="*/ 461645 h 2152650"/>
              <a:gd name="connsiteX6264" fmla="*/ 2811989 w 3600448"/>
              <a:gd name="connsiteY6264" fmla="*/ 457835 h 2152650"/>
              <a:gd name="connsiteX6265" fmla="*/ 2830510 w 3600448"/>
              <a:gd name="connsiteY6265" fmla="*/ 454025 h 2152650"/>
              <a:gd name="connsiteX6266" fmla="*/ 2005010 w 3600448"/>
              <a:gd name="connsiteY6266" fmla="*/ 454025 h 2152650"/>
              <a:gd name="connsiteX6267" fmla="*/ 2012948 w 3600448"/>
              <a:gd name="connsiteY6267" fmla="*/ 457200 h 2152650"/>
              <a:gd name="connsiteX6268" fmla="*/ 2005010 w 3600448"/>
              <a:gd name="connsiteY6268" fmla="*/ 457200 h 2152650"/>
              <a:gd name="connsiteX6269" fmla="*/ 2005010 w 3600448"/>
              <a:gd name="connsiteY6269" fmla="*/ 454025 h 2152650"/>
              <a:gd name="connsiteX6270" fmla="*/ 2935197 w 3600448"/>
              <a:gd name="connsiteY6270" fmla="*/ 453628 h 2152650"/>
              <a:gd name="connsiteX6271" fmla="*/ 2931472 w 3600448"/>
              <a:gd name="connsiteY6271" fmla="*/ 461089 h 2152650"/>
              <a:gd name="connsiteX6272" fmla="*/ 2931472 w 3600448"/>
              <a:gd name="connsiteY6272" fmla="*/ 454001 h 2152650"/>
              <a:gd name="connsiteX6273" fmla="*/ 2802977 w 3600448"/>
              <a:gd name="connsiteY6273" fmla="*/ 453231 h 2152650"/>
              <a:gd name="connsiteX6274" fmla="*/ 2811460 w 3600448"/>
              <a:gd name="connsiteY6274" fmla="*/ 454025 h 2152650"/>
              <a:gd name="connsiteX6275" fmla="*/ 2797172 w 3600448"/>
              <a:gd name="connsiteY6275" fmla="*/ 457200 h 2152650"/>
              <a:gd name="connsiteX6276" fmla="*/ 2802977 w 3600448"/>
              <a:gd name="connsiteY6276" fmla="*/ 453231 h 2152650"/>
              <a:gd name="connsiteX6277" fmla="*/ 2965447 w 3600448"/>
              <a:gd name="connsiteY6277" fmla="*/ 446087 h 2152650"/>
              <a:gd name="connsiteX6278" fmla="*/ 2960685 w 3600448"/>
              <a:gd name="connsiteY6278" fmla="*/ 450849 h 2152650"/>
              <a:gd name="connsiteX6279" fmla="*/ 2949572 w 3600448"/>
              <a:gd name="connsiteY6279" fmla="*/ 450849 h 2152650"/>
              <a:gd name="connsiteX6280" fmla="*/ 2924022 w 3600448"/>
              <a:gd name="connsiteY6280" fmla="*/ 442669 h 2152650"/>
              <a:gd name="connsiteX6281" fmla="*/ 2931472 w 3600448"/>
              <a:gd name="connsiteY6281" fmla="*/ 446167 h 2152650"/>
              <a:gd name="connsiteX6282" fmla="*/ 2931472 w 3600448"/>
              <a:gd name="connsiteY6282" fmla="*/ 454001 h 2152650"/>
              <a:gd name="connsiteX6283" fmla="*/ 2897947 w 3600448"/>
              <a:gd name="connsiteY6283" fmla="*/ 457359 h 2152650"/>
              <a:gd name="connsiteX6284" fmla="*/ 2909122 w 3600448"/>
              <a:gd name="connsiteY6284" fmla="*/ 464820 h 2152650"/>
              <a:gd name="connsiteX6285" fmla="*/ 2879322 w 3600448"/>
              <a:gd name="connsiteY6285" fmla="*/ 476012 h 2152650"/>
              <a:gd name="connsiteX6286" fmla="*/ 2894222 w 3600448"/>
              <a:gd name="connsiteY6286" fmla="*/ 468550 h 2152650"/>
              <a:gd name="connsiteX6287" fmla="*/ 2879322 w 3600448"/>
              <a:gd name="connsiteY6287" fmla="*/ 468550 h 2152650"/>
              <a:gd name="connsiteX6288" fmla="*/ 2875597 w 3600448"/>
              <a:gd name="connsiteY6288" fmla="*/ 479742 h 2152650"/>
              <a:gd name="connsiteX6289" fmla="*/ 2871872 w 3600448"/>
              <a:gd name="connsiteY6289" fmla="*/ 479742 h 2152650"/>
              <a:gd name="connsiteX6290" fmla="*/ 2868147 w 3600448"/>
              <a:gd name="connsiteY6290" fmla="*/ 490934 h 2152650"/>
              <a:gd name="connsiteX6291" fmla="*/ 2886772 w 3600448"/>
              <a:gd name="connsiteY6291" fmla="*/ 490934 h 2152650"/>
              <a:gd name="connsiteX6292" fmla="*/ 2905397 w 3600448"/>
              <a:gd name="connsiteY6292" fmla="*/ 476012 h 2152650"/>
              <a:gd name="connsiteX6293" fmla="*/ 2905397 w 3600448"/>
              <a:gd name="connsiteY6293" fmla="*/ 479742 h 2152650"/>
              <a:gd name="connsiteX6294" fmla="*/ 2987347 w 3600448"/>
              <a:gd name="connsiteY6294" fmla="*/ 476012 h 2152650"/>
              <a:gd name="connsiteX6295" fmla="*/ 2983622 w 3600448"/>
              <a:gd name="connsiteY6295" fmla="*/ 472281 h 2152650"/>
              <a:gd name="connsiteX6296" fmla="*/ 3013422 w 3600448"/>
              <a:gd name="connsiteY6296" fmla="*/ 461089 h 2152650"/>
              <a:gd name="connsiteX6297" fmla="*/ 3017147 w 3600448"/>
              <a:gd name="connsiteY6297" fmla="*/ 468550 h 2152650"/>
              <a:gd name="connsiteX6298" fmla="*/ 3020872 w 3600448"/>
              <a:gd name="connsiteY6298" fmla="*/ 464820 h 2152650"/>
              <a:gd name="connsiteX6299" fmla="*/ 3032047 w 3600448"/>
              <a:gd name="connsiteY6299" fmla="*/ 479742 h 2152650"/>
              <a:gd name="connsiteX6300" fmla="*/ 3095372 w 3600448"/>
              <a:gd name="connsiteY6300" fmla="*/ 464820 h 2152650"/>
              <a:gd name="connsiteX6301" fmla="*/ 3099097 w 3600448"/>
              <a:gd name="connsiteY6301" fmla="*/ 457359 h 2152650"/>
              <a:gd name="connsiteX6302" fmla="*/ 3140072 w 3600448"/>
              <a:gd name="connsiteY6302" fmla="*/ 461089 h 2152650"/>
              <a:gd name="connsiteX6303" fmla="*/ 3125172 w 3600448"/>
              <a:gd name="connsiteY6303" fmla="*/ 464820 h 2152650"/>
              <a:gd name="connsiteX6304" fmla="*/ 3140072 w 3600448"/>
              <a:gd name="connsiteY6304" fmla="*/ 468550 h 2152650"/>
              <a:gd name="connsiteX6305" fmla="*/ 3117722 w 3600448"/>
              <a:gd name="connsiteY6305" fmla="*/ 483473 h 2152650"/>
              <a:gd name="connsiteX6306" fmla="*/ 3058122 w 3600448"/>
              <a:gd name="connsiteY6306" fmla="*/ 502126 h 2152650"/>
              <a:gd name="connsiteX6307" fmla="*/ 3058122 w 3600448"/>
              <a:gd name="connsiteY6307" fmla="*/ 509587 h 2152650"/>
              <a:gd name="connsiteX6308" fmla="*/ 3028322 w 3600448"/>
              <a:gd name="connsiteY6308" fmla="*/ 513318 h 2152650"/>
              <a:gd name="connsiteX6309" fmla="*/ 3028322 w 3600448"/>
              <a:gd name="connsiteY6309" fmla="*/ 517049 h 2152650"/>
              <a:gd name="connsiteX6310" fmla="*/ 3009231 w 3600448"/>
              <a:gd name="connsiteY6310" fmla="*/ 522178 h 2152650"/>
              <a:gd name="connsiteX6311" fmla="*/ 2994421 w 3600448"/>
              <a:gd name="connsiteY6311" fmla="*/ 523756 h 2152650"/>
              <a:gd name="connsiteX6312" fmla="*/ 2994331 w 3600448"/>
              <a:gd name="connsiteY6312" fmla="*/ 523577 h 2152650"/>
              <a:gd name="connsiteX6313" fmla="*/ 2991072 w 3600448"/>
              <a:gd name="connsiteY6313" fmla="*/ 517049 h 2152650"/>
              <a:gd name="connsiteX6314" fmla="*/ 3005972 w 3600448"/>
              <a:gd name="connsiteY6314" fmla="*/ 517049 h 2152650"/>
              <a:gd name="connsiteX6315" fmla="*/ 3006438 w 3600448"/>
              <a:gd name="connsiteY6315" fmla="*/ 516116 h 2152650"/>
              <a:gd name="connsiteX6316" fmla="*/ 3008864 w 3600448"/>
              <a:gd name="connsiteY6316" fmla="*/ 511256 h 2152650"/>
              <a:gd name="connsiteX6317" fmla="*/ 3014353 w 3600448"/>
              <a:gd name="connsiteY6317" fmla="*/ 511453 h 2152650"/>
              <a:gd name="connsiteX6318" fmla="*/ 3024597 w 3600448"/>
              <a:gd name="connsiteY6318" fmla="*/ 513318 h 2152650"/>
              <a:gd name="connsiteX6319" fmla="*/ 3032047 w 3600448"/>
              <a:gd name="connsiteY6319" fmla="*/ 502126 h 2152650"/>
              <a:gd name="connsiteX6320" fmla="*/ 3043222 w 3600448"/>
              <a:gd name="connsiteY6320" fmla="*/ 494665 h 2152650"/>
              <a:gd name="connsiteX6321" fmla="*/ 3050672 w 3600448"/>
              <a:gd name="connsiteY6321" fmla="*/ 498395 h 2152650"/>
              <a:gd name="connsiteX6322" fmla="*/ 3058122 w 3600448"/>
              <a:gd name="connsiteY6322" fmla="*/ 483473 h 2152650"/>
              <a:gd name="connsiteX6323" fmla="*/ 3073022 w 3600448"/>
              <a:gd name="connsiteY6323" fmla="*/ 479742 h 2152650"/>
              <a:gd name="connsiteX6324" fmla="*/ 3035772 w 3600448"/>
              <a:gd name="connsiteY6324" fmla="*/ 483473 h 2152650"/>
              <a:gd name="connsiteX6325" fmla="*/ 3024597 w 3600448"/>
              <a:gd name="connsiteY6325" fmla="*/ 494665 h 2152650"/>
              <a:gd name="connsiteX6326" fmla="*/ 3028322 w 3600448"/>
              <a:gd name="connsiteY6326" fmla="*/ 490934 h 2152650"/>
              <a:gd name="connsiteX6327" fmla="*/ 3009697 w 3600448"/>
              <a:gd name="connsiteY6327" fmla="*/ 490934 h 2152650"/>
              <a:gd name="connsiteX6328" fmla="*/ 3013422 w 3600448"/>
              <a:gd name="connsiteY6328" fmla="*/ 487204 h 2152650"/>
              <a:gd name="connsiteX6329" fmla="*/ 2991072 w 3600448"/>
              <a:gd name="connsiteY6329" fmla="*/ 490934 h 2152650"/>
              <a:gd name="connsiteX6330" fmla="*/ 3002247 w 3600448"/>
              <a:gd name="connsiteY6330" fmla="*/ 490934 h 2152650"/>
              <a:gd name="connsiteX6331" fmla="*/ 3009697 w 3600448"/>
              <a:gd name="connsiteY6331" fmla="*/ 502126 h 2152650"/>
              <a:gd name="connsiteX6332" fmla="*/ 2998522 w 3600448"/>
              <a:gd name="connsiteY6332" fmla="*/ 505857 h 2152650"/>
              <a:gd name="connsiteX6333" fmla="*/ 2987347 w 3600448"/>
              <a:gd name="connsiteY6333" fmla="*/ 490934 h 2152650"/>
              <a:gd name="connsiteX6334" fmla="*/ 2972447 w 3600448"/>
              <a:gd name="connsiteY6334" fmla="*/ 494665 h 2152650"/>
              <a:gd name="connsiteX6335" fmla="*/ 2964997 w 3600448"/>
              <a:gd name="connsiteY6335" fmla="*/ 505857 h 2152650"/>
              <a:gd name="connsiteX6336" fmla="*/ 2909122 w 3600448"/>
              <a:gd name="connsiteY6336" fmla="*/ 505857 h 2152650"/>
              <a:gd name="connsiteX6337" fmla="*/ 2879788 w 3600448"/>
              <a:gd name="connsiteY6337" fmla="*/ 518448 h 2152650"/>
              <a:gd name="connsiteX6338" fmla="*/ 2853495 w 3600448"/>
              <a:gd name="connsiteY6338" fmla="*/ 528149 h 2152650"/>
              <a:gd name="connsiteX6339" fmla="*/ 2839278 w 3600448"/>
              <a:gd name="connsiteY6339" fmla="*/ 527774 h 2152650"/>
              <a:gd name="connsiteX6340" fmla="*/ 2827172 w 3600448"/>
              <a:gd name="connsiteY6340" fmla="*/ 535702 h 2152650"/>
              <a:gd name="connsiteX6341" fmla="*/ 2830897 w 3600448"/>
              <a:gd name="connsiteY6341" fmla="*/ 535702 h 2152650"/>
              <a:gd name="connsiteX6342" fmla="*/ 2804822 w 3600448"/>
              <a:gd name="connsiteY6342" fmla="*/ 531971 h 2152650"/>
              <a:gd name="connsiteX6343" fmla="*/ 2808547 w 3600448"/>
              <a:gd name="connsiteY6343" fmla="*/ 520779 h 2152650"/>
              <a:gd name="connsiteX6344" fmla="*/ 2797372 w 3600448"/>
              <a:gd name="connsiteY6344" fmla="*/ 517049 h 2152650"/>
              <a:gd name="connsiteX6345" fmla="*/ 2789922 w 3600448"/>
              <a:gd name="connsiteY6345" fmla="*/ 524510 h 2152650"/>
              <a:gd name="connsiteX6346" fmla="*/ 2779678 w 3600448"/>
              <a:gd name="connsiteY6346" fmla="*/ 523111 h 2152650"/>
              <a:gd name="connsiteX6347" fmla="*/ 2771161 w 3600448"/>
              <a:gd name="connsiteY6347" fmla="*/ 523863 h 2152650"/>
              <a:gd name="connsiteX6348" fmla="*/ 2769435 w 3600448"/>
              <a:gd name="connsiteY6348" fmla="*/ 515650 h 2152650"/>
              <a:gd name="connsiteX6349" fmla="*/ 2767572 w 3600448"/>
              <a:gd name="connsiteY6349" fmla="*/ 509587 h 2152650"/>
              <a:gd name="connsiteX6350" fmla="*/ 2808547 w 3600448"/>
              <a:gd name="connsiteY6350" fmla="*/ 502126 h 2152650"/>
              <a:gd name="connsiteX6351" fmla="*/ 2830897 w 3600448"/>
              <a:gd name="connsiteY6351" fmla="*/ 490934 h 2152650"/>
              <a:gd name="connsiteX6352" fmla="*/ 2823447 w 3600448"/>
              <a:gd name="connsiteY6352" fmla="*/ 483473 h 2152650"/>
              <a:gd name="connsiteX6353" fmla="*/ 2808547 w 3600448"/>
              <a:gd name="connsiteY6353" fmla="*/ 483473 h 2152650"/>
              <a:gd name="connsiteX6354" fmla="*/ 2834622 w 3600448"/>
              <a:gd name="connsiteY6354" fmla="*/ 476012 h 2152650"/>
              <a:gd name="connsiteX6355" fmla="*/ 2830897 w 3600448"/>
              <a:gd name="connsiteY6355" fmla="*/ 483473 h 2152650"/>
              <a:gd name="connsiteX6356" fmla="*/ 2868147 w 3600448"/>
              <a:gd name="connsiteY6356" fmla="*/ 476012 h 2152650"/>
              <a:gd name="connsiteX6357" fmla="*/ 2860697 w 3600448"/>
              <a:gd name="connsiteY6357" fmla="*/ 468550 h 2152650"/>
              <a:gd name="connsiteX6358" fmla="*/ 2890497 w 3600448"/>
              <a:gd name="connsiteY6358" fmla="*/ 457359 h 2152650"/>
              <a:gd name="connsiteX6359" fmla="*/ 2924022 w 3600448"/>
              <a:gd name="connsiteY6359" fmla="*/ 442669 h 2152650"/>
              <a:gd name="connsiteX6360" fmla="*/ 2503485 w 3600448"/>
              <a:gd name="connsiteY6360" fmla="*/ 439737 h 2152650"/>
              <a:gd name="connsiteX6361" fmla="*/ 2517773 w 3600448"/>
              <a:gd name="connsiteY6361" fmla="*/ 446087 h 2152650"/>
              <a:gd name="connsiteX6362" fmla="*/ 2503485 w 3600448"/>
              <a:gd name="connsiteY6362" fmla="*/ 439737 h 2152650"/>
              <a:gd name="connsiteX6363" fmla="*/ 2458506 w 3600448"/>
              <a:gd name="connsiteY6363" fmla="*/ 438785 h 2152650"/>
              <a:gd name="connsiteX6364" fmla="*/ 2473323 w 3600448"/>
              <a:gd name="connsiteY6364" fmla="*/ 446405 h 2152650"/>
              <a:gd name="connsiteX6365" fmla="*/ 2465915 w 3600448"/>
              <a:gd name="connsiteY6365" fmla="*/ 442595 h 2152650"/>
              <a:gd name="connsiteX6366" fmla="*/ 2465915 w 3600448"/>
              <a:gd name="connsiteY6366" fmla="*/ 450215 h 2152650"/>
              <a:gd name="connsiteX6367" fmla="*/ 2417760 w 3600448"/>
              <a:gd name="connsiteY6367" fmla="*/ 461645 h 2152650"/>
              <a:gd name="connsiteX6368" fmla="*/ 2451098 w 3600448"/>
              <a:gd name="connsiteY6368" fmla="*/ 446405 h 2152650"/>
              <a:gd name="connsiteX6369" fmla="*/ 2447394 w 3600448"/>
              <a:gd name="connsiteY6369" fmla="*/ 454025 h 2152650"/>
              <a:gd name="connsiteX6370" fmla="*/ 2458506 w 3600448"/>
              <a:gd name="connsiteY6370" fmla="*/ 438785 h 2152650"/>
              <a:gd name="connsiteX6371" fmla="*/ 2157410 w 3600448"/>
              <a:gd name="connsiteY6371" fmla="*/ 431800 h 2152650"/>
              <a:gd name="connsiteX6372" fmla="*/ 2149472 w 3600448"/>
              <a:gd name="connsiteY6372" fmla="*/ 439737 h 2152650"/>
              <a:gd name="connsiteX6373" fmla="*/ 2143122 w 3600448"/>
              <a:gd name="connsiteY6373" fmla="*/ 434975 h 2152650"/>
              <a:gd name="connsiteX6374" fmla="*/ 3005452 w 3600448"/>
              <a:gd name="connsiteY6374" fmla="*/ 428625 h 2152650"/>
              <a:gd name="connsiteX6375" fmla="*/ 3001642 w 3600448"/>
              <a:gd name="connsiteY6375" fmla="*/ 434975 h 2152650"/>
              <a:gd name="connsiteX6376" fmla="*/ 2994022 w 3600448"/>
              <a:gd name="connsiteY6376" fmla="*/ 431800 h 2152650"/>
              <a:gd name="connsiteX6377" fmla="*/ 3005452 w 3600448"/>
              <a:gd name="connsiteY6377" fmla="*/ 428625 h 2152650"/>
              <a:gd name="connsiteX6378" fmla="*/ 2310245 w 3600448"/>
              <a:gd name="connsiteY6378" fmla="*/ 428624 h 2152650"/>
              <a:gd name="connsiteX6379" fmla="*/ 2307461 w 3600448"/>
              <a:gd name="connsiteY6379" fmla="*/ 432328 h 2152650"/>
              <a:gd name="connsiteX6380" fmla="*/ 2307235 w 3600448"/>
              <a:gd name="connsiteY6380" fmla="*/ 432429 h 2152650"/>
              <a:gd name="connsiteX6381" fmla="*/ 2268477 w 3600448"/>
              <a:gd name="connsiteY6381" fmla="*/ 425846 h 2152650"/>
              <a:gd name="connsiteX6382" fmla="*/ 2268013 w 3600448"/>
              <a:gd name="connsiteY6382" fmla="*/ 426309 h 2152650"/>
              <a:gd name="connsiteX6383" fmla="*/ 2265693 w 3600448"/>
              <a:gd name="connsiteY6383" fmla="*/ 428624 h 2152650"/>
              <a:gd name="connsiteX6384" fmla="*/ 2263719 w 3600448"/>
              <a:gd name="connsiteY6384" fmla="*/ 426796 h 2152650"/>
              <a:gd name="connsiteX6385" fmla="*/ 2325096 w 3600448"/>
              <a:gd name="connsiteY6385" fmla="*/ 421216 h 2152650"/>
              <a:gd name="connsiteX6386" fmla="*/ 2319991 w 3600448"/>
              <a:gd name="connsiteY6386" fmla="*/ 422605 h 2152650"/>
              <a:gd name="connsiteX6387" fmla="*/ 2319451 w 3600448"/>
              <a:gd name="connsiteY6387" fmla="*/ 422282 h 2152650"/>
              <a:gd name="connsiteX6388" fmla="*/ 2255251 w 3600448"/>
              <a:gd name="connsiteY6388" fmla="*/ 420811 h 2152650"/>
              <a:gd name="connsiteX6389" fmla="*/ 2259195 w 3600448"/>
              <a:gd name="connsiteY6389" fmla="*/ 422605 h 2152650"/>
              <a:gd name="connsiteX6390" fmla="*/ 2263719 w 3600448"/>
              <a:gd name="connsiteY6390" fmla="*/ 426796 h 2152650"/>
              <a:gd name="connsiteX6391" fmla="*/ 2254555 w 3600448"/>
              <a:gd name="connsiteY6391" fmla="*/ 428624 h 2152650"/>
              <a:gd name="connsiteX6392" fmla="*/ 2258267 w 3600448"/>
              <a:gd name="connsiteY6392" fmla="*/ 424920 h 2152650"/>
              <a:gd name="connsiteX6393" fmla="*/ 2247129 w 3600448"/>
              <a:gd name="connsiteY6393" fmla="*/ 424920 h 2152650"/>
              <a:gd name="connsiteX6394" fmla="*/ 2255251 w 3600448"/>
              <a:gd name="connsiteY6394" fmla="*/ 420811 h 2152650"/>
              <a:gd name="connsiteX6395" fmla="*/ 3060698 w 3600448"/>
              <a:gd name="connsiteY6395" fmla="*/ 420687 h 2152650"/>
              <a:gd name="connsiteX6396" fmla="*/ 3060698 w 3600448"/>
              <a:gd name="connsiteY6396" fmla="*/ 423862 h 2152650"/>
              <a:gd name="connsiteX6397" fmla="*/ 3057523 w 3600448"/>
              <a:gd name="connsiteY6397" fmla="*/ 422955 h 2152650"/>
              <a:gd name="connsiteX6398" fmla="*/ 3049585 w 3600448"/>
              <a:gd name="connsiteY6398" fmla="*/ 420687 h 2152650"/>
              <a:gd name="connsiteX6399" fmla="*/ 3057523 w 3600448"/>
              <a:gd name="connsiteY6399" fmla="*/ 422955 h 2152650"/>
              <a:gd name="connsiteX6400" fmla="*/ 3049585 w 3600448"/>
              <a:gd name="connsiteY6400" fmla="*/ 428624 h 2152650"/>
              <a:gd name="connsiteX6401" fmla="*/ 3016248 w 3600448"/>
              <a:gd name="connsiteY6401" fmla="*/ 413279 h 2152650"/>
              <a:gd name="connsiteX6402" fmla="*/ 3005135 w 3600448"/>
              <a:gd name="connsiteY6402" fmla="*/ 420687 h 2152650"/>
              <a:gd name="connsiteX6403" fmla="*/ 3016248 w 3600448"/>
              <a:gd name="connsiteY6403" fmla="*/ 413279 h 2152650"/>
              <a:gd name="connsiteX6404" fmla="*/ 2149334 w 3600448"/>
              <a:gd name="connsiteY6404" fmla="*/ 402503 h 2152650"/>
              <a:gd name="connsiteX6405" fmla="*/ 2145607 w 3600448"/>
              <a:gd name="connsiteY6405" fmla="*/ 409719 h 2152650"/>
              <a:gd name="connsiteX6406" fmla="*/ 2138152 w 3600448"/>
              <a:gd name="connsiteY6406" fmla="*/ 409719 h 2152650"/>
              <a:gd name="connsiteX6407" fmla="*/ 2171697 w 3600448"/>
              <a:gd name="connsiteY6407" fmla="*/ 406111 h 2152650"/>
              <a:gd name="connsiteX6408" fmla="*/ 2145607 w 3600448"/>
              <a:gd name="connsiteY6408" fmla="*/ 413326 h 2152650"/>
              <a:gd name="connsiteX6409" fmla="*/ 2085972 w 3600448"/>
              <a:gd name="connsiteY6409" fmla="*/ 427758 h 2152650"/>
              <a:gd name="connsiteX6410" fmla="*/ 2097154 w 3600448"/>
              <a:gd name="connsiteY6410" fmla="*/ 420542 h 2152650"/>
              <a:gd name="connsiteX6411" fmla="*/ 2093426 w 3600448"/>
              <a:gd name="connsiteY6411" fmla="*/ 420542 h 2152650"/>
              <a:gd name="connsiteX6412" fmla="*/ 2119517 w 3600448"/>
              <a:gd name="connsiteY6412" fmla="*/ 406111 h 2152650"/>
              <a:gd name="connsiteX6413" fmla="*/ 2119517 w 3600448"/>
              <a:gd name="connsiteY6413" fmla="*/ 416934 h 2152650"/>
              <a:gd name="connsiteX6414" fmla="*/ 2149334 w 3600448"/>
              <a:gd name="connsiteY6414" fmla="*/ 402503 h 2152650"/>
              <a:gd name="connsiteX6415" fmla="*/ 3054586 w 3600448"/>
              <a:gd name="connsiteY6415" fmla="*/ 399917 h 2152650"/>
              <a:gd name="connsiteX6416" fmla="*/ 3057206 w 3600448"/>
              <a:gd name="connsiteY6416" fmla="*/ 402695 h 2152650"/>
              <a:gd name="connsiteX6417" fmla="*/ 3046728 w 3600448"/>
              <a:gd name="connsiteY6417" fmla="*/ 402695 h 2152650"/>
              <a:gd name="connsiteX6418" fmla="*/ 3054586 w 3600448"/>
              <a:gd name="connsiteY6418" fmla="*/ 399917 h 2152650"/>
              <a:gd name="connsiteX6419" fmla="*/ 2306533 w 3600448"/>
              <a:gd name="connsiteY6419" fmla="*/ 398991 h 2152650"/>
              <a:gd name="connsiteX6420" fmla="*/ 2336234 w 3600448"/>
              <a:gd name="connsiteY6420" fmla="*/ 406399 h 2152650"/>
              <a:gd name="connsiteX6421" fmla="*/ 2317671 w 3600448"/>
              <a:gd name="connsiteY6421" fmla="*/ 413808 h 2152650"/>
              <a:gd name="connsiteX6422" fmla="*/ 2351085 w 3600448"/>
              <a:gd name="connsiteY6422" fmla="*/ 410104 h 2152650"/>
              <a:gd name="connsiteX6423" fmla="*/ 2317671 w 3600448"/>
              <a:gd name="connsiteY6423" fmla="*/ 421216 h 2152650"/>
              <a:gd name="connsiteX6424" fmla="*/ 2319451 w 3600448"/>
              <a:gd name="connsiteY6424" fmla="*/ 422282 h 2152650"/>
              <a:gd name="connsiteX6425" fmla="*/ 2307925 w 3600448"/>
              <a:gd name="connsiteY6425" fmla="*/ 424457 h 2152650"/>
              <a:gd name="connsiteX6426" fmla="*/ 2299107 w 3600448"/>
              <a:gd name="connsiteY6426" fmla="*/ 436033 h 2152650"/>
              <a:gd name="connsiteX6427" fmla="*/ 2307235 w 3600448"/>
              <a:gd name="connsiteY6427" fmla="*/ 432429 h 2152650"/>
              <a:gd name="connsiteX6428" fmla="*/ 2303284 w 3600448"/>
              <a:gd name="connsiteY6428" fmla="*/ 437422 h 2152650"/>
              <a:gd name="connsiteX6429" fmla="*/ 2287969 w 3600448"/>
              <a:gd name="connsiteY6429" fmla="*/ 443441 h 2152650"/>
              <a:gd name="connsiteX6430" fmla="*/ 2295394 w 3600448"/>
              <a:gd name="connsiteY6430" fmla="*/ 447145 h 2152650"/>
              <a:gd name="connsiteX6431" fmla="*/ 2291682 w 3600448"/>
              <a:gd name="connsiteY6431" fmla="*/ 450849 h 2152650"/>
              <a:gd name="connsiteX6432" fmla="*/ 2310245 w 3600448"/>
              <a:gd name="connsiteY6432" fmla="*/ 458257 h 2152650"/>
              <a:gd name="connsiteX6433" fmla="*/ 2295394 w 3600448"/>
              <a:gd name="connsiteY6433" fmla="*/ 469370 h 2152650"/>
              <a:gd name="connsiteX6434" fmla="*/ 2328809 w 3600448"/>
              <a:gd name="connsiteY6434" fmla="*/ 458257 h 2152650"/>
              <a:gd name="connsiteX6435" fmla="*/ 2332522 w 3600448"/>
              <a:gd name="connsiteY6435" fmla="*/ 469370 h 2152650"/>
              <a:gd name="connsiteX6436" fmla="*/ 2328809 w 3600448"/>
              <a:gd name="connsiteY6436" fmla="*/ 461962 h 2152650"/>
              <a:gd name="connsiteX6437" fmla="*/ 2302820 w 3600448"/>
              <a:gd name="connsiteY6437" fmla="*/ 473074 h 2152650"/>
              <a:gd name="connsiteX6438" fmla="*/ 2281008 w 3600448"/>
              <a:gd name="connsiteY6438" fmla="*/ 486039 h 2152650"/>
              <a:gd name="connsiteX6439" fmla="*/ 2269532 w 3600448"/>
              <a:gd name="connsiteY6439" fmla="*/ 487156 h 2152650"/>
              <a:gd name="connsiteX6440" fmla="*/ 2273118 w 3600448"/>
              <a:gd name="connsiteY6440" fmla="*/ 482797 h 2152650"/>
              <a:gd name="connsiteX6441" fmla="*/ 2284256 w 3600448"/>
              <a:gd name="connsiteY6441" fmla="*/ 480482 h 2152650"/>
              <a:gd name="connsiteX6442" fmla="*/ 2284256 w 3600448"/>
              <a:gd name="connsiteY6442" fmla="*/ 469370 h 2152650"/>
              <a:gd name="connsiteX6443" fmla="*/ 2250842 w 3600448"/>
              <a:gd name="connsiteY6443" fmla="*/ 476778 h 2152650"/>
              <a:gd name="connsiteX6444" fmla="*/ 2269405 w 3600448"/>
              <a:gd name="connsiteY6444" fmla="*/ 458257 h 2152650"/>
              <a:gd name="connsiteX6445" fmla="*/ 2265693 w 3600448"/>
              <a:gd name="connsiteY6445" fmla="*/ 458257 h 2152650"/>
              <a:gd name="connsiteX6446" fmla="*/ 2276831 w 3600448"/>
              <a:gd name="connsiteY6446" fmla="*/ 454553 h 2152650"/>
              <a:gd name="connsiteX6447" fmla="*/ 2258267 w 3600448"/>
              <a:gd name="connsiteY6447" fmla="*/ 450849 h 2152650"/>
              <a:gd name="connsiteX6448" fmla="*/ 2258267 w 3600448"/>
              <a:gd name="connsiteY6448" fmla="*/ 454553 h 2152650"/>
              <a:gd name="connsiteX6449" fmla="*/ 2243416 w 3600448"/>
              <a:gd name="connsiteY6449" fmla="*/ 447145 h 2152650"/>
              <a:gd name="connsiteX6450" fmla="*/ 2243416 w 3600448"/>
              <a:gd name="connsiteY6450" fmla="*/ 476778 h 2152650"/>
              <a:gd name="connsiteX6451" fmla="*/ 2232278 w 3600448"/>
              <a:gd name="connsiteY6451" fmla="*/ 480482 h 2152650"/>
              <a:gd name="connsiteX6452" fmla="*/ 2235991 w 3600448"/>
              <a:gd name="connsiteY6452" fmla="*/ 473074 h 2152650"/>
              <a:gd name="connsiteX6453" fmla="*/ 2224853 w 3600448"/>
              <a:gd name="connsiteY6453" fmla="*/ 480482 h 2152650"/>
              <a:gd name="connsiteX6454" fmla="*/ 2180300 w 3600448"/>
              <a:gd name="connsiteY6454" fmla="*/ 476778 h 2152650"/>
              <a:gd name="connsiteX6455" fmla="*/ 2169162 w 3600448"/>
              <a:gd name="connsiteY6455" fmla="*/ 484186 h 2152650"/>
              <a:gd name="connsiteX6456" fmla="*/ 2150599 w 3600448"/>
              <a:gd name="connsiteY6456" fmla="*/ 484186 h 2152650"/>
              <a:gd name="connsiteX6457" fmla="*/ 2150599 w 3600448"/>
              <a:gd name="connsiteY6457" fmla="*/ 487891 h 2152650"/>
              <a:gd name="connsiteX6458" fmla="*/ 2128322 w 3600448"/>
              <a:gd name="connsiteY6458" fmla="*/ 480482 h 2152650"/>
              <a:gd name="connsiteX6459" fmla="*/ 2135748 w 3600448"/>
              <a:gd name="connsiteY6459" fmla="*/ 480482 h 2152650"/>
              <a:gd name="connsiteX6460" fmla="*/ 2120897 w 3600448"/>
              <a:gd name="connsiteY6460" fmla="*/ 476778 h 2152650"/>
              <a:gd name="connsiteX6461" fmla="*/ 2139461 w 3600448"/>
              <a:gd name="connsiteY6461" fmla="*/ 473074 h 2152650"/>
              <a:gd name="connsiteX6462" fmla="*/ 2124610 w 3600448"/>
              <a:gd name="connsiteY6462" fmla="*/ 465666 h 2152650"/>
              <a:gd name="connsiteX6463" fmla="*/ 2135748 w 3600448"/>
              <a:gd name="connsiteY6463" fmla="*/ 458257 h 2152650"/>
              <a:gd name="connsiteX6464" fmla="*/ 2172875 w 3600448"/>
              <a:gd name="connsiteY6464" fmla="*/ 458257 h 2152650"/>
              <a:gd name="connsiteX6465" fmla="*/ 2169162 w 3600448"/>
              <a:gd name="connsiteY6465" fmla="*/ 465666 h 2152650"/>
              <a:gd name="connsiteX6466" fmla="*/ 2187726 w 3600448"/>
              <a:gd name="connsiteY6466" fmla="*/ 450849 h 2152650"/>
              <a:gd name="connsiteX6467" fmla="*/ 2184013 w 3600448"/>
              <a:gd name="connsiteY6467" fmla="*/ 447145 h 2152650"/>
              <a:gd name="connsiteX6468" fmla="*/ 2202577 w 3600448"/>
              <a:gd name="connsiteY6468" fmla="*/ 454553 h 2152650"/>
              <a:gd name="connsiteX6469" fmla="*/ 2224853 w 3600448"/>
              <a:gd name="connsiteY6469" fmla="*/ 447145 h 2152650"/>
              <a:gd name="connsiteX6470" fmla="*/ 2221140 w 3600448"/>
              <a:gd name="connsiteY6470" fmla="*/ 443441 h 2152650"/>
              <a:gd name="connsiteX6471" fmla="*/ 2210002 w 3600448"/>
              <a:gd name="connsiteY6471" fmla="*/ 443441 h 2152650"/>
              <a:gd name="connsiteX6472" fmla="*/ 2213715 w 3600448"/>
              <a:gd name="connsiteY6472" fmla="*/ 436033 h 2152650"/>
              <a:gd name="connsiteX6473" fmla="*/ 2254555 w 3600448"/>
              <a:gd name="connsiteY6473" fmla="*/ 432328 h 2152650"/>
              <a:gd name="connsiteX6474" fmla="*/ 2247129 w 3600448"/>
              <a:gd name="connsiteY6474" fmla="*/ 439737 h 2152650"/>
              <a:gd name="connsiteX6475" fmla="*/ 2265693 w 3600448"/>
              <a:gd name="connsiteY6475" fmla="*/ 439737 h 2152650"/>
              <a:gd name="connsiteX6476" fmla="*/ 2273118 w 3600448"/>
              <a:gd name="connsiteY6476" fmla="*/ 424920 h 2152650"/>
              <a:gd name="connsiteX6477" fmla="*/ 2268477 w 3600448"/>
              <a:gd name="connsiteY6477" fmla="*/ 425846 h 2152650"/>
              <a:gd name="connsiteX6478" fmla="*/ 2284256 w 3600448"/>
              <a:gd name="connsiteY6478" fmla="*/ 410104 h 2152650"/>
              <a:gd name="connsiteX6479" fmla="*/ 2280544 w 3600448"/>
              <a:gd name="connsiteY6479" fmla="*/ 410104 h 2152650"/>
              <a:gd name="connsiteX6480" fmla="*/ 2310245 w 3600448"/>
              <a:gd name="connsiteY6480" fmla="*/ 410104 h 2152650"/>
              <a:gd name="connsiteX6481" fmla="*/ 2306533 w 3600448"/>
              <a:gd name="connsiteY6481" fmla="*/ 398991 h 2152650"/>
              <a:gd name="connsiteX6482" fmla="*/ 3066986 w 3600448"/>
              <a:gd name="connsiteY6482" fmla="*/ 398019 h 2152650"/>
              <a:gd name="connsiteX6483" fmla="*/ 3069088 w 3600448"/>
              <a:gd name="connsiteY6483" fmla="*/ 401637 h 2152650"/>
              <a:gd name="connsiteX6484" fmla="*/ 3066498 w 3600448"/>
              <a:gd name="connsiteY6484" fmla="*/ 398400 h 2152650"/>
              <a:gd name="connsiteX6485" fmla="*/ 3080144 w 3600448"/>
              <a:gd name="connsiteY6485" fmla="*/ 387350 h 2152650"/>
              <a:gd name="connsiteX6486" fmla="*/ 3083716 w 3600448"/>
              <a:gd name="connsiteY6486" fmla="*/ 398462 h 2152650"/>
              <a:gd name="connsiteX6487" fmla="*/ 3076572 w 3600448"/>
              <a:gd name="connsiteY6487" fmla="*/ 398462 h 2152650"/>
              <a:gd name="connsiteX6488" fmla="*/ 3080144 w 3600448"/>
              <a:gd name="connsiteY6488" fmla="*/ 387350 h 2152650"/>
              <a:gd name="connsiteX6489" fmla="*/ 3076799 w 3600448"/>
              <a:gd name="connsiteY6489" fmla="*/ 387350 h 2152650"/>
              <a:gd name="connsiteX6490" fmla="*/ 3071498 w 3600448"/>
              <a:gd name="connsiteY6490" fmla="*/ 394493 h 2152650"/>
              <a:gd name="connsiteX6491" fmla="*/ 3066986 w 3600448"/>
              <a:gd name="connsiteY6491" fmla="*/ 398019 h 2152650"/>
              <a:gd name="connsiteX6492" fmla="*/ 3065715 w 3600448"/>
              <a:gd name="connsiteY6492" fmla="*/ 395833 h 2152650"/>
              <a:gd name="connsiteX6493" fmla="*/ 3076799 w 3600448"/>
              <a:gd name="connsiteY6493" fmla="*/ 387350 h 2152650"/>
              <a:gd name="connsiteX6494" fmla="*/ 2421993 w 3600448"/>
              <a:gd name="connsiteY6494" fmla="*/ 383222 h 2152650"/>
              <a:gd name="connsiteX6495" fmla="*/ 2422700 w 3600448"/>
              <a:gd name="connsiteY6495" fmla="*/ 384533 h 2152650"/>
              <a:gd name="connsiteX6496" fmla="*/ 2422688 w 3600448"/>
              <a:gd name="connsiteY6496" fmla="*/ 384591 h 2152650"/>
              <a:gd name="connsiteX6497" fmla="*/ 2414585 w 3600448"/>
              <a:gd name="connsiteY6497" fmla="*/ 387032 h 2152650"/>
              <a:gd name="connsiteX6498" fmla="*/ 2421993 w 3600448"/>
              <a:gd name="connsiteY6498" fmla="*/ 383222 h 2152650"/>
              <a:gd name="connsiteX6499" fmla="*/ 2514597 w 3600448"/>
              <a:gd name="connsiteY6499" fmla="*/ 382587 h 2152650"/>
              <a:gd name="connsiteX6500" fmla="*/ 2528885 w 3600448"/>
              <a:gd name="connsiteY6500" fmla="*/ 387349 h 2152650"/>
              <a:gd name="connsiteX6501" fmla="*/ 2517772 w 3600448"/>
              <a:gd name="connsiteY6501" fmla="*/ 390524 h 2152650"/>
              <a:gd name="connsiteX6502" fmla="*/ 2397169 w 3600448"/>
              <a:gd name="connsiteY6502" fmla="*/ 381892 h 2152650"/>
              <a:gd name="connsiteX6503" fmla="*/ 2403473 w 3600448"/>
              <a:gd name="connsiteY6503" fmla="*/ 383777 h 2152650"/>
              <a:gd name="connsiteX6504" fmla="*/ 2399703 w 3600448"/>
              <a:gd name="connsiteY6504" fmla="*/ 391318 h 2152650"/>
              <a:gd name="connsiteX6505" fmla="*/ 2373310 w 3600448"/>
              <a:gd name="connsiteY6505" fmla="*/ 398858 h 2152650"/>
              <a:gd name="connsiteX6506" fmla="*/ 2397169 w 3600448"/>
              <a:gd name="connsiteY6506" fmla="*/ 381892 h 2152650"/>
              <a:gd name="connsiteX6507" fmla="*/ 2159306 w 3600448"/>
              <a:gd name="connsiteY6507" fmla="*/ 379122 h 2152650"/>
              <a:gd name="connsiteX6508" fmla="*/ 2159042 w 3600448"/>
              <a:gd name="connsiteY6508" fmla="*/ 379462 h 2152650"/>
              <a:gd name="connsiteX6509" fmla="*/ 2169004 w 3600448"/>
              <a:gd name="connsiteY6509" fmla="*/ 383608 h 2152650"/>
              <a:gd name="connsiteX6510" fmla="*/ 2075798 w 3600448"/>
              <a:gd name="connsiteY6510" fmla="*/ 420460 h 2152650"/>
              <a:gd name="connsiteX6511" fmla="*/ 2079526 w 3600448"/>
              <a:gd name="connsiteY6511" fmla="*/ 420460 h 2152650"/>
              <a:gd name="connsiteX6512" fmla="*/ 2068341 w 3600448"/>
              <a:gd name="connsiteY6512" fmla="*/ 424146 h 2152650"/>
              <a:gd name="connsiteX6513" fmla="*/ 2072070 w 3600448"/>
              <a:gd name="connsiteY6513" fmla="*/ 416775 h 2152650"/>
              <a:gd name="connsiteX6514" fmla="*/ 2042244 w 3600448"/>
              <a:gd name="connsiteY6514" fmla="*/ 438887 h 2152650"/>
              <a:gd name="connsiteX6515" fmla="*/ 2034787 w 3600448"/>
              <a:gd name="connsiteY6515" fmla="*/ 435202 h 2152650"/>
              <a:gd name="connsiteX6516" fmla="*/ 2034787 w 3600448"/>
              <a:gd name="connsiteY6516" fmla="*/ 442572 h 2152650"/>
              <a:gd name="connsiteX6517" fmla="*/ 1997505 w 3600448"/>
              <a:gd name="connsiteY6517" fmla="*/ 449943 h 2152650"/>
              <a:gd name="connsiteX6518" fmla="*/ 1986320 w 3600448"/>
              <a:gd name="connsiteY6518" fmla="*/ 468369 h 2152650"/>
              <a:gd name="connsiteX6519" fmla="*/ 1971408 w 3600448"/>
              <a:gd name="connsiteY6519" fmla="*/ 475740 h 2152650"/>
              <a:gd name="connsiteX6520" fmla="*/ 1937854 w 3600448"/>
              <a:gd name="connsiteY6520" fmla="*/ 472054 h 2152650"/>
              <a:gd name="connsiteX6521" fmla="*/ 1945310 w 3600448"/>
              <a:gd name="connsiteY6521" fmla="*/ 468369 h 2152650"/>
              <a:gd name="connsiteX6522" fmla="*/ 1930397 w 3600448"/>
              <a:gd name="connsiteY6522" fmla="*/ 468369 h 2152650"/>
              <a:gd name="connsiteX6523" fmla="*/ 1930397 w 3600448"/>
              <a:gd name="connsiteY6523" fmla="*/ 460999 h 2152650"/>
              <a:gd name="connsiteX6524" fmla="*/ 1945310 w 3600448"/>
              <a:gd name="connsiteY6524" fmla="*/ 460999 h 2152650"/>
              <a:gd name="connsiteX6525" fmla="*/ 1949038 w 3600448"/>
              <a:gd name="connsiteY6525" fmla="*/ 442572 h 2152650"/>
              <a:gd name="connsiteX6526" fmla="*/ 1982592 w 3600448"/>
              <a:gd name="connsiteY6526" fmla="*/ 435202 h 2152650"/>
              <a:gd name="connsiteX6527" fmla="*/ 1978864 w 3600448"/>
              <a:gd name="connsiteY6527" fmla="*/ 446257 h 2152650"/>
              <a:gd name="connsiteX6528" fmla="*/ 1990049 w 3600448"/>
              <a:gd name="connsiteY6528" fmla="*/ 427831 h 2152650"/>
              <a:gd name="connsiteX6529" fmla="*/ 2031059 w 3600448"/>
              <a:gd name="connsiteY6529" fmla="*/ 424146 h 2152650"/>
              <a:gd name="connsiteX6530" fmla="*/ 2038516 w 3600448"/>
              <a:gd name="connsiteY6530" fmla="*/ 416775 h 2152650"/>
              <a:gd name="connsiteX6531" fmla="*/ 2060885 w 3600448"/>
              <a:gd name="connsiteY6531" fmla="*/ 409405 h 2152650"/>
              <a:gd name="connsiteX6532" fmla="*/ 2060885 w 3600448"/>
              <a:gd name="connsiteY6532" fmla="*/ 402034 h 2152650"/>
              <a:gd name="connsiteX6533" fmla="*/ 2098167 w 3600448"/>
              <a:gd name="connsiteY6533" fmla="*/ 390978 h 2152650"/>
              <a:gd name="connsiteX6534" fmla="*/ 2086983 w 3600448"/>
              <a:gd name="connsiteY6534" fmla="*/ 394663 h 2152650"/>
              <a:gd name="connsiteX6535" fmla="*/ 2090711 w 3600448"/>
              <a:gd name="connsiteY6535" fmla="*/ 402034 h 2152650"/>
              <a:gd name="connsiteX6536" fmla="*/ 2124265 w 3600448"/>
              <a:gd name="connsiteY6536" fmla="*/ 387293 h 2152650"/>
              <a:gd name="connsiteX6537" fmla="*/ 2135450 w 3600448"/>
              <a:gd name="connsiteY6537" fmla="*/ 390978 h 2152650"/>
              <a:gd name="connsiteX6538" fmla="*/ 2131721 w 3600448"/>
              <a:gd name="connsiteY6538" fmla="*/ 387293 h 2152650"/>
              <a:gd name="connsiteX6539" fmla="*/ 2142906 w 3600448"/>
              <a:gd name="connsiteY6539" fmla="*/ 383608 h 2152650"/>
              <a:gd name="connsiteX6540" fmla="*/ 2139178 w 3600448"/>
              <a:gd name="connsiteY6540" fmla="*/ 379922 h 2152650"/>
              <a:gd name="connsiteX6541" fmla="*/ 2153159 w 3600448"/>
              <a:gd name="connsiteY6541" fmla="*/ 380844 h 2152650"/>
              <a:gd name="connsiteX6542" fmla="*/ 2161547 w 3600448"/>
              <a:gd name="connsiteY6542" fmla="*/ 376237 h 2152650"/>
              <a:gd name="connsiteX6543" fmla="*/ 2160149 w 3600448"/>
              <a:gd name="connsiteY6543" fmla="*/ 378886 h 2152650"/>
              <a:gd name="connsiteX6544" fmla="*/ 2159306 w 3600448"/>
              <a:gd name="connsiteY6544" fmla="*/ 379122 h 2152650"/>
              <a:gd name="connsiteX6545" fmla="*/ 2416733 w 3600448"/>
              <a:gd name="connsiteY6545" fmla="*/ 365898 h 2152650"/>
              <a:gd name="connsiteX6546" fmla="*/ 2420935 w 3600448"/>
              <a:gd name="connsiteY6546" fmla="*/ 367982 h 2152650"/>
              <a:gd name="connsiteX6547" fmla="*/ 2413950 w 3600448"/>
              <a:gd name="connsiteY6547" fmla="*/ 379412 h 2152650"/>
              <a:gd name="connsiteX6548" fmla="*/ 2413950 w 3600448"/>
              <a:gd name="connsiteY6548" fmla="*/ 375602 h 2152650"/>
              <a:gd name="connsiteX6549" fmla="*/ 2403472 w 3600448"/>
              <a:gd name="connsiteY6549" fmla="*/ 379412 h 2152650"/>
              <a:gd name="connsiteX6550" fmla="*/ 2403472 w 3600448"/>
              <a:gd name="connsiteY6550" fmla="*/ 371792 h 2152650"/>
              <a:gd name="connsiteX6551" fmla="*/ 2416733 w 3600448"/>
              <a:gd name="connsiteY6551" fmla="*/ 365898 h 2152650"/>
              <a:gd name="connsiteX6552" fmla="*/ 2466443 w 3600448"/>
              <a:gd name="connsiteY6552" fmla="*/ 360362 h 2152650"/>
              <a:gd name="connsiteX6553" fmla="*/ 2477556 w 3600448"/>
              <a:gd name="connsiteY6553" fmla="*/ 364172 h 2152650"/>
              <a:gd name="connsiteX6554" fmla="*/ 2477556 w 3600448"/>
              <a:gd name="connsiteY6554" fmla="*/ 360362 h 2152650"/>
              <a:gd name="connsiteX6555" fmla="*/ 2496077 w 3600448"/>
              <a:gd name="connsiteY6555" fmla="*/ 364172 h 2152650"/>
              <a:gd name="connsiteX6556" fmla="*/ 2481260 w 3600448"/>
              <a:gd name="connsiteY6556" fmla="*/ 364172 h 2152650"/>
              <a:gd name="connsiteX6557" fmla="*/ 2503485 w 3600448"/>
              <a:gd name="connsiteY6557" fmla="*/ 379412 h 2152650"/>
              <a:gd name="connsiteX6558" fmla="*/ 2492373 w 3600448"/>
              <a:gd name="connsiteY6558" fmla="*/ 375602 h 2152650"/>
              <a:gd name="connsiteX6559" fmla="*/ 2488668 w 3600448"/>
              <a:gd name="connsiteY6559" fmla="*/ 383222 h 2152650"/>
              <a:gd name="connsiteX6560" fmla="*/ 2481260 w 3600448"/>
              <a:gd name="connsiteY6560" fmla="*/ 375602 h 2152650"/>
              <a:gd name="connsiteX6561" fmla="*/ 2444218 w 3600448"/>
              <a:gd name="connsiteY6561" fmla="*/ 390842 h 2152650"/>
              <a:gd name="connsiteX6562" fmla="*/ 2424945 w 3600448"/>
              <a:gd name="connsiteY6562" fmla="*/ 388699 h 2152650"/>
              <a:gd name="connsiteX6563" fmla="*/ 2422700 w 3600448"/>
              <a:gd name="connsiteY6563" fmla="*/ 384533 h 2152650"/>
              <a:gd name="connsiteX6564" fmla="*/ 2423846 w 3600448"/>
              <a:gd name="connsiteY6564" fmla="*/ 378936 h 2152650"/>
              <a:gd name="connsiteX6565" fmla="*/ 2433106 w 3600448"/>
              <a:gd name="connsiteY6565" fmla="*/ 367982 h 2152650"/>
              <a:gd name="connsiteX6566" fmla="*/ 2451627 w 3600448"/>
              <a:gd name="connsiteY6566" fmla="*/ 371792 h 2152650"/>
              <a:gd name="connsiteX6567" fmla="*/ 2466443 w 3600448"/>
              <a:gd name="connsiteY6567" fmla="*/ 360362 h 2152650"/>
              <a:gd name="connsiteX6568" fmla="*/ 3130845 w 3600448"/>
              <a:gd name="connsiteY6568" fmla="*/ 356344 h 2152650"/>
              <a:gd name="connsiteX6569" fmla="*/ 3132452 w 3600448"/>
              <a:gd name="connsiteY6569" fmla="*/ 360362 h 2152650"/>
              <a:gd name="connsiteX6570" fmla="*/ 3124832 w 3600448"/>
              <a:gd name="connsiteY6570" fmla="*/ 357187 h 2152650"/>
              <a:gd name="connsiteX6571" fmla="*/ 3130845 w 3600448"/>
              <a:gd name="connsiteY6571" fmla="*/ 356344 h 2152650"/>
              <a:gd name="connsiteX6572" fmla="*/ 3061491 w 3600448"/>
              <a:gd name="connsiteY6572" fmla="*/ 354012 h 2152650"/>
              <a:gd name="connsiteX6573" fmla="*/ 3068635 w 3600448"/>
              <a:gd name="connsiteY6573" fmla="*/ 357187 h 2152650"/>
              <a:gd name="connsiteX6574" fmla="*/ 3054347 w 3600448"/>
              <a:gd name="connsiteY6574" fmla="*/ 360362 h 2152650"/>
              <a:gd name="connsiteX6575" fmla="*/ 3061491 w 3600448"/>
              <a:gd name="connsiteY6575" fmla="*/ 357187 h 2152650"/>
              <a:gd name="connsiteX6576" fmla="*/ 3061491 w 3600448"/>
              <a:gd name="connsiteY6576" fmla="*/ 354012 h 2152650"/>
              <a:gd name="connsiteX6577" fmla="*/ 2335210 w 3600448"/>
              <a:gd name="connsiteY6577" fmla="*/ 354012 h 2152650"/>
              <a:gd name="connsiteX6578" fmla="*/ 2343148 w 3600448"/>
              <a:gd name="connsiteY6578" fmla="*/ 354012 h 2152650"/>
              <a:gd name="connsiteX6579" fmla="*/ 2332035 w 3600448"/>
              <a:gd name="connsiteY6579" fmla="*/ 360362 h 2152650"/>
              <a:gd name="connsiteX6580" fmla="*/ 3073397 w 3600448"/>
              <a:gd name="connsiteY6580" fmla="*/ 338772 h 2152650"/>
              <a:gd name="connsiteX6581" fmla="*/ 3091918 w 3600448"/>
              <a:gd name="connsiteY6581" fmla="*/ 346392 h 2152650"/>
              <a:gd name="connsiteX6582" fmla="*/ 3080805 w 3600448"/>
              <a:gd name="connsiteY6582" fmla="*/ 354012 h 2152650"/>
              <a:gd name="connsiteX6583" fmla="*/ 3088214 w 3600448"/>
              <a:gd name="connsiteY6583" fmla="*/ 346392 h 2152650"/>
              <a:gd name="connsiteX6584" fmla="*/ 2402837 w 3600448"/>
              <a:gd name="connsiteY6584" fmla="*/ 331787 h 2152650"/>
              <a:gd name="connsiteX6585" fmla="*/ 2413791 w 3600448"/>
              <a:gd name="connsiteY6585" fmla="*/ 331787 h 2152650"/>
              <a:gd name="connsiteX6586" fmla="*/ 2417442 w 3600448"/>
              <a:gd name="connsiteY6586" fmla="*/ 342899 h 2152650"/>
              <a:gd name="connsiteX6587" fmla="*/ 2410140 w 3600448"/>
              <a:gd name="connsiteY6587" fmla="*/ 339195 h 2152650"/>
              <a:gd name="connsiteX6588" fmla="*/ 2406488 w 3600448"/>
              <a:gd name="connsiteY6588" fmla="*/ 346603 h 2152650"/>
              <a:gd name="connsiteX6589" fmla="*/ 2377278 w 3600448"/>
              <a:gd name="connsiteY6589" fmla="*/ 357716 h 2152650"/>
              <a:gd name="connsiteX6590" fmla="*/ 2377278 w 3600448"/>
              <a:gd name="connsiteY6590" fmla="*/ 350307 h 2152650"/>
              <a:gd name="connsiteX6591" fmla="*/ 2402837 w 3600448"/>
              <a:gd name="connsiteY6591" fmla="*/ 331787 h 2152650"/>
              <a:gd name="connsiteX6592" fmla="*/ 3143248 w 3600448"/>
              <a:gd name="connsiteY6592" fmla="*/ 323850 h 2152650"/>
              <a:gd name="connsiteX6593" fmla="*/ 3128167 w 3600448"/>
              <a:gd name="connsiteY6593" fmla="*/ 342900 h 2152650"/>
              <a:gd name="connsiteX6594" fmla="*/ 3113085 w 3600448"/>
              <a:gd name="connsiteY6594" fmla="*/ 339090 h 2152650"/>
              <a:gd name="connsiteX6595" fmla="*/ 3124396 w 3600448"/>
              <a:gd name="connsiteY6595" fmla="*/ 339090 h 2152650"/>
              <a:gd name="connsiteX6596" fmla="*/ 3113085 w 3600448"/>
              <a:gd name="connsiteY6596" fmla="*/ 335280 h 2152650"/>
              <a:gd name="connsiteX6597" fmla="*/ 3143248 w 3600448"/>
              <a:gd name="connsiteY6597" fmla="*/ 323850 h 2152650"/>
              <a:gd name="connsiteX6598" fmla="*/ 2971798 w 3600448"/>
              <a:gd name="connsiteY6598" fmla="*/ 320675 h 2152650"/>
              <a:gd name="connsiteX6599" fmla="*/ 2968306 w 3600448"/>
              <a:gd name="connsiteY6599" fmla="*/ 327025 h 2152650"/>
              <a:gd name="connsiteX6600" fmla="*/ 2954335 w 3600448"/>
              <a:gd name="connsiteY6600" fmla="*/ 327025 h 2152650"/>
              <a:gd name="connsiteX6601" fmla="*/ 2971798 w 3600448"/>
              <a:gd name="connsiteY6601" fmla="*/ 320675 h 2152650"/>
              <a:gd name="connsiteX6602" fmla="*/ 3054173 w 3600448"/>
              <a:gd name="connsiteY6602" fmla="*/ 317188 h 2152650"/>
              <a:gd name="connsiteX6603" fmla="*/ 3057721 w 3600448"/>
              <a:gd name="connsiteY6603" fmla="*/ 320674 h 2152650"/>
              <a:gd name="connsiteX6604" fmla="*/ 3046410 w 3600448"/>
              <a:gd name="connsiteY6604" fmla="*/ 320674 h 2152650"/>
              <a:gd name="connsiteX6605" fmla="*/ 3053951 w 3600448"/>
              <a:gd name="connsiteY6605" fmla="*/ 316970 h 2152650"/>
              <a:gd name="connsiteX6606" fmla="*/ 3054658 w 3600448"/>
              <a:gd name="connsiteY6606" fmla="*/ 316970 h 2152650"/>
              <a:gd name="connsiteX6607" fmla="*/ 3054173 w 3600448"/>
              <a:gd name="connsiteY6607" fmla="*/ 317188 h 2152650"/>
              <a:gd name="connsiteX6608" fmla="*/ 3062905 w 3600448"/>
              <a:gd name="connsiteY6608" fmla="*/ 313266 h 2152650"/>
              <a:gd name="connsiteX6609" fmla="*/ 3076573 w 3600448"/>
              <a:gd name="connsiteY6609" fmla="*/ 316970 h 2152650"/>
              <a:gd name="connsiteX6610" fmla="*/ 3073745 w 3600448"/>
              <a:gd name="connsiteY6610" fmla="*/ 316970 h 2152650"/>
              <a:gd name="connsiteX6611" fmla="*/ 3054658 w 3600448"/>
              <a:gd name="connsiteY6611" fmla="*/ 316970 h 2152650"/>
              <a:gd name="connsiteX6612" fmla="*/ 3276598 w 3600448"/>
              <a:gd name="connsiteY6612" fmla="*/ 312737 h 2152650"/>
              <a:gd name="connsiteX6613" fmla="*/ 3265774 w 3600448"/>
              <a:gd name="connsiteY6613" fmla="*/ 316366 h 2152650"/>
              <a:gd name="connsiteX6614" fmla="*/ 3272990 w 3600448"/>
              <a:gd name="connsiteY6614" fmla="*/ 327251 h 2152650"/>
              <a:gd name="connsiteX6615" fmla="*/ 3247734 w 3600448"/>
              <a:gd name="connsiteY6615" fmla="*/ 334508 h 2152650"/>
              <a:gd name="connsiteX6616" fmla="*/ 3236910 w 3600448"/>
              <a:gd name="connsiteY6616" fmla="*/ 327251 h 2152650"/>
              <a:gd name="connsiteX6617" fmla="*/ 3254950 w 3600448"/>
              <a:gd name="connsiteY6617" fmla="*/ 319994 h 2152650"/>
              <a:gd name="connsiteX6618" fmla="*/ 3251342 w 3600448"/>
              <a:gd name="connsiteY6618" fmla="*/ 316366 h 2152650"/>
              <a:gd name="connsiteX6619" fmla="*/ 3276598 w 3600448"/>
              <a:gd name="connsiteY6619" fmla="*/ 312737 h 2152650"/>
              <a:gd name="connsiteX6620" fmla="*/ 2946218 w 3600448"/>
              <a:gd name="connsiteY6620" fmla="*/ 312538 h 2152650"/>
              <a:gd name="connsiteX6621" fmla="*/ 2946924 w 3600448"/>
              <a:gd name="connsiteY6621" fmla="*/ 312563 h 2152650"/>
              <a:gd name="connsiteX6622" fmla="*/ 2946054 w 3600448"/>
              <a:gd name="connsiteY6622" fmla="*/ 312823 h 2152650"/>
              <a:gd name="connsiteX6623" fmla="*/ 3399812 w 3600448"/>
              <a:gd name="connsiteY6623" fmla="*/ 312149 h 2152650"/>
              <a:gd name="connsiteX6624" fmla="*/ 3407765 w 3600448"/>
              <a:gd name="connsiteY6624" fmla="*/ 324076 h 2152650"/>
              <a:gd name="connsiteX6625" fmla="*/ 3392683 w 3600448"/>
              <a:gd name="connsiteY6625" fmla="*/ 327932 h 2152650"/>
              <a:gd name="connsiteX6626" fmla="*/ 3385143 w 3600448"/>
              <a:gd name="connsiteY6626" fmla="*/ 312511 h 2152650"/>
              <a:gd name="connsiteX6627" fmla="*/ 3399812 w 3600448"/>
              <a:gd name="connsiteY6627" fmla="*/ 312149 h 2152650"/>
              <a:gd name="connsiteX6628" fmla="*/ 2573335 w 3600448"/>
              <a:gd name="connsiteY6628" fmla="*/ 309562 h 2152650"/>
              <a:gd name="connsiteX6629" fmla="*/ 2562619 w 3600448"/>
              <a:gd name="connsiteY6629" fmla="*/ 315912 h 2152650"/>
              <a:gd name="connsiteX6630" fmla="*/ 2573335 w 3600448"/>
              <a:gd name="connsiteY6630" fmla="*/ 309562 h 2152650"/>
              <a:gd name="connsiteX6631" fmla="*/ 2879389 w 3600448"/>
              <a:gd name="connsiteY6631" fmla="*/ 308867 h 2152650"/>
              <a:gd name="connsiteX6632" fmla="*/ 2894240 w 3600448"/>
              <a:gd name="connsiteY6632" fmla="*/ 319880 h 2152650"/>
              <a:gd name="connsiteX6633" fmla="*/ 2925740 w 3600448"/>
              <a:gd name="connsiteY6633" fmla="*/ 318905 h 2152650"/>
              <a:gd name="connsiteX6634" fmla="*/ 2946054 w 3600448"/>
              <a:gd name="connsiteY6634" fmla="*/ 312823 h 2152650"/>
              <a:gd name="connsiteX6635" fmla="*/ 2940649 w 3600448"/>
              <a:gd name="connsiteY6635" fmla="*/ 322232 h 2152650"/>
              <a:gd name="connsiteX6636" fmla="*/ 2923942 w 3600448"/>
              <a:gd name="connsiteY6636" fmla="*/ 338236 h 2152650"/>
              <a:gd name="connsiteX6637" fmla="*/ 2905378 w 3600448"/>
              <a:gd name="connsiteY6637" fmla="*/ 334565 h 2152650"/>
              <a:gd name="connsiteX6638" fmla="*/ 2879389 w 3600448"/>
              <a:gd name="connsiteY6638" fmla="*/ 345578 h 2152650"/>
              <a:gd name="connsiteX6639" fmla="*/ 2864539 w 3600448"/>
              <a:gd name="connsiteY6639" fmla="*/ 327223 h 2152650"/>
              <a:gd name="connsiteX6640" fmla="*/ 2868251 w 3600448"/>
              <a:gd name="connsiteY6640" fmla="*/ 334565 h 2152650"/>
              <a:gd name="connsiteX6641" fmla="*/ 2849688 w 3600448"/>
              <a:gd name="connsiteY6641" fmla="*/ 327223 h 2152650"/>
              <a:gd name="connsiteX6642" fmla="*/ 2857113 w 3600448"/>
              <a:gd name="connsiteY6642" fmla="*/ 330894 h 2152650"/>
              <a:gd name="connsiteX6643" fmla="*/ 2845975 w 3600448"/>
              <a:gd name="connsiteY6643" fmla="*/ 334565 h 2152650"/>
              <a:gd name="connsiteX6644" fmla="*/ 2849688 w 3600448"/>
              <a:gd name="connsiteY6644" fmla="*/ 338236 h 2152650"/>
              <a:gd name="connsiteX6645" fmla="*/ 2793997 w 3600448"/>
              <a:gd name="connsiteY6645" fmla="*/ 349249 h 2152650"/>
              <a:gd name="connsiteX6646" fmla="*/ 2879389 w 3600448"/>
              <a:gd name="connsiteY6646" fmla="*/ 308867 h 2152650"/>
              <a:gd name="connsiteX6647" fmla="*/ 3046410 w 3600448"/>
              <a:gd name="connsiteY6647" fmla="*/ 301625 h 2152650"/>
              <a:gd name="connsiteX6648" fmla="*/ 3049585 w 3600448"/>
              <a:gd name="connsiteY6648" fmla="*/ 309562 h 2152650"/>
              <a:gd name="connsiteX6649" fmla="*/ 3046410 w 3600448"/>
              <a:gd name="connsiteY6649" fmla="*/ 305593 h 2152650"/>
              <a:gd name="connsiteX6650" fmla="*/ 3046410 w 3600448"/>
              <a:gd name="connsiteY6650" fmla="*/ 301625 h 2152650"/>
              <a:gd name="connsiteX6651" fmla="*/ 3043235 w 3600448"/>
              <a:gd name="connsiteY6651" fmla="*/ 301625 h 2152650"/>
              <a:gd name="connsiteX6652" fmla="*/ 3035694 w 3600448"/>
              <a:gd name="connsiteY6652" fmla="*/ 308768 h 2152650"/>
              <a:gd name="connsiteX6653" fmla="*/ 3016843 w 3600448"/>
              <a:gd name="connsiteY6653" fmla="*/ 312340 h 2152650"/>
              <a:gd name="connsiteX6654" fmla="*/ 3013072 w 3600448"/>
              <a:gd name="connsiteY6654" fmla="*/ 312340 h 2152650"/>
              <a:gd name="connsiteX6655" fmla="*/ 3043235 w 3600448"/>
              <a:gd name="connsiteY6655" fmla="*/ 301625 h 2152650"/>
              <a:gd name="connsiteX6656" fmla="*/ 2886073 w 3600448"/>
              <a:gd name="connsiteY6656" fmla="*/ 298450 h 2152650"/>
              <a:gd name="connsiteX6657" fmla="*/ 2852735 w 3600448"/>
              <a:gd name="connsiteY6657" fmla="*/ 305858 h 2152650"/>
              <a:gd name="connsiteX6658" fmla="*/ 2886073 w 3600448"/>
              <a:gd name="connsiteY6658" fmla="*/ 298450 h 2152650"/>
              <a:gd name="connsiteX6659" fmla="*/ 2963062 w 3600448"/>
              <a:gd name="connsiteY6659" fmla="*/ 292886 h 2152650"/>
              <a:gd name="connsiteX6660" fmla="*/ 2964525 w 3600448"/>
              <a:gd name="connsiteY6660" fmla="*/ 297728 h 2152650"/>
              <a:gd name="connsiteX6661" fmla="*/ 2960838 w 3600448"/>
              <a:gd name="connsiteY6661" fmla="*/ 293976 h 2152650"/>
              <a:gd name="connsiteX6662" fmla="*/ 3005622 w 3600448"/>
              <a:gd name="connsiteY6662" fmla="*/ 290512 h 2152650"/>
              <a:gd name="connsiteX6663" fmla="*/ 3001909 w 3600448"/>
              <a:gd name="connsiteY6663" fmla="*/ 308867 h 2152650"/>
              <a:gd name="connsiteX6664" fmla="*/ 2972671 w 3600448"/>
              <a:gd name="connsiteY6664" fmla="*/ 313456 h 2152650"/>
              <a:gd name="connsiteX6665" fmla="*/ 2946924 w 3600448"/>
              <a:gd name="connsiteY6665" fmla="*/ 312563 h 2152650"/>
              <a:gd name="connsiteX6666" fmla="*/ 2948539 w 3600448"/>
              <a:gd name="connsiteY6666" fmla="*/ 312079 h 2152650"/>
              <a:gd name="connsiteX6667" fmla="*/ 3005622 w 3600448"/>
              <a:gd name="connsiteY6667" fmla="*/ 290512 h 2152650"/>
              <a:gd name="connsiteX6668" fmla="*/ 2931341 w 3600448"/>
              <a:gd name="connsiteY6668" fmla="*/ 282719 h 2152650"/>
              <a:gd name="connsiteX6669" fmla="*/ 2935029 w 3600448"/>
              <a:gd name="connsiteY6669" fmla="*/ 286471 h 2152650"/>
              <a:gd name="connsiteX6670" fmla="*/ 2942738 w 3600448"/>
              <a:gd name="connsiteY6670" fmla="*/ 284766 h 2152650"/>
              <a:gd name="connsiteX6671" fmla="*/ 2946090 w 3600448"/>
              <a:gd name="connsiteY6671" fmla="*/ 286471 h 2152650"/>
              <a:gd name="connsiteX6672" fmla="*/ 2931341 w 3600448"/>
              <a:gd name="connsiteY6672" fmla="*/ 290223 h 2152650"/>
              <a:gd name="connsiteX6673" fmla="*/ 2942403 w 3600448"/>
              <a:gd name="connsiteY6673" fmla="*/ 290223 h 2152650"/>
              <a:gd name="connsiteX6674" fmla="*/ 2927654 w 3600448"/>
              <a:gd name="connsiteY6674" fmla="*/ 293976 h 2152650"/>
              <a:gd name="connsiteX6675" fmla="*/ 2927654 w 3600448"/>
              <a:gd name="connsiteY6675" fmla="*/ 301480 h 2152650"/>
              <a:gd name="connsiteX6676" fmla="*/ 2920280 w 3600448"/>
              <a:gd name="connsiteY6676" fmla="*/ 293976 h 2152650"/>
              <a:gd name="connsiteX6677" fmla="*/ 2898158 w 3600448"/>
              <a:gd name="connsiteY6677" fmla="*/ 297728 h 2152650"/>
              <a:gd name="connsiteX6678" fmla="*/ 2898158 w 3600448"/>
              <a:gd name="connsiteY6678" fmla="*/ 312737 h 2152650"/>
              <a:gd name="connsiteX6679" fmla="*/ 2894470 w 3600448"/>
              <a:gd name="connsiteY6679" fmla="*/ 297728 h 2152650"/>
              <a:gd name="connsiteX6680" fmla="*/ 2931341 w 3600448"/>
              <a:gd name="connsiteY6680" fmla="*/ 282719 h 2152650"/>
              <a:gd name="connsiteX6681" fmla="*/ 2946090 w 3600448"/>
              <a:gd name="connsiteY6681" fmla="*/ 281312 h 2152650"/>
              <a:gd name="connsiteX6682" fmla="*/ 2952672 w 3600448"/>
              <a:gd name="connsiteY6682" fmla="*/ 282568 h 2152650"/>
              <a:gd name="connsiteX6683" fmla="*/ 2942738 w 3600448"/>
              <a:gd name="connsiteY6683" fmla="*/ 284766 h 2152650"/>
              <a:gd name="connsiteX6684" fmla="*/ 2938716 w 3600448"/>
              <a:gd name="connsiteY6684" fmla="*/ 282719 h 2152650"/>
              <a:gd name="connsiteX6685" fmla="*/ 2946090 w 3600448"/>
              <a:gd name="connsiteY6685" fmla="*/ 281312 h 2152650"/>
              <a:gd name="connsiteX6686" fmla="*/ 3095622 w 3600448"/>
              <a:gd name="connsiteY6686" fmla="*/ 279400 h 2152650"/>
              <a:gd name="connsiteX6687" fmla="*/ 3101972 w 3600448"/>
              <a:gd name="connsiteY6687" fmla="*/ 282575 h 2152650"/>
              <a:gd name="connsiteX6688" fmla="*/ 3098797 w 3600448"/>
              <a:gd name="connsiteY6688" fmla="*/ 282575 h 2152650"/>
              <a:gd name="connsiteX6689" fmla="*/ 3057840 w 3600448"/>
              <a:gd name="connsiteY6689" fmla="*/ 276225 h 2152650"/>
              <a:gd name="connsiteX6690" fmla="*/ 3054030 w 3600448"/>
              <a:gd name="connsiteY6690" fmla="*/ 287337 h 2152650"/>
              <a:gd name="connsiteX6691" fmla="*/ 3046410 w 3600448"/>
              <a:gd name="connsiteY6691" fmla="*/ 283633 h 2152650"/>
              <a:gd name="connsiteX6692" fmla="*/ 3057840 w 3600448"/>
              <a:gd name="connsiteY6692" fmla="*/ 283633 h 2152650"/>
              <a:gd name="connsiteX6693" fmla="*/ 3057840 w 3600448"/>
              <a:gd name="connsiteY6693" fmla="*/ 276225 h 2152650"/>
              <a:gd name="connsiteX6694" fmla="*/ 2986648 w 3600448"/>
              <a:gd name="connsiteY6694" fmla="*/ 275214 h 2152650"/>
              <a:gd name="connsiteX6695" fmla="*/ 2983422 w 3600448"/>
              <a:gd name="connsiteY6695" fmla="*/ 276152 h 2152650"/>
              <a:gd name="connsiteX6696" fmla="*/ 2982375 w 3600448"/>
              <a:gd name="connsiteY6696" fmla="*/ 275873 h 2152650"/>
              <a:gd name="connsiteX6697" fmla="*/ 2890113 w 3600448"/>
              <a:gd name="connsiteY6697" fmla="*/ 271780 h 2152650"/>
              <a:gd name="connsiteX6698" fmla="*/ 2891710 w 3600448"/>
              <a:gd name="connsiteY6698" fmla="*/ 272320 h 2152650"/>
              <a:gd name="connsiteX6699" fmla="*/ 2888670 w 3600448"/>
              <a:gd name="connsiteY6699" fmla="*/ 273020 h 2152650"/>
              <a:gd name="connsiteX6700" fmla="*/ 2982961 w 3600448"/>
              <a:gd name="connsiteY6700" fmla="*/ 271462 h 2152650"/>
              <a:gd name="connsiteX6701" fmla="*/ 2979908 w 3600448"/>
              <a:gd name="connsiteY6701" fmla="*/ 275214 h 2152650"/>
              <a:gd name="connsiteX6702" fmla="*/ 2982375 w 3600448"/>
              <a:gd name="connsiteY6702" fmla="*/ 275873 h 2152650"/>
              <a:gd name="connsiteX6703" fmla="*/ 2971439 w 3600448"/>
              <a:gd name="connsiteY6703" fmla="*/ 277559 h 2152650"/>
              <a:gd name="connsiteX6704" fmla="*/ 2964525 w 3600448"/>
              <a:gd name="connsiteY6704" fmla="*/ 282719 h 2152650"/>
              <a:gd name="connsiteX6705" fmla="*/ 2982961 w 3600448"/>
              <a:gd name="connsiteY6705" fmla="*/ 290223 h 2152650"/>
              <a:gd name="connsiteX6706" fmla="*/ 2973282 w 3600448"/>
              <a:gd name="connsiteY6706" fmla="*/ 287878 h 2152650"/>
              <a:gd name="connsiteX6707" fmla="*/ 2963062 w 3600448"/>
              <a:gd name="connsiteY6707" fmla="*/ 292886 h 2152650"/>
              <a:gd name="connsiteX6708" fmla="*/ 2962682 w 3600448"/>
              <a:gd name="connsiteY6708" fmla="*/ 291630 h 2152650"/>
              <a:gd name="connsiteX6709" fmla="*/ 2960838 w 3600448"/>
              <a:gd name="connsiteY6709" fmla="*/ 282719 h 2152650"/>
              <a:gd name="connsiteX6710" fmla="*/ 2949777 w 3600448"/>
              <a:gd name="connsiteY6710" fmla="*/ 293976 h 2152650"/>
              <a:gd name="connsiteX6711" fmla="*/ 2953464 w 3600448"/>
              <a:gd name="connsiteY6711" fmla="*/ 282719 h 2152650"/>
              <a:gd name="connsiteX6712" fmla="*/ 2952672 w 3600448"/>
              <a:gd name="connsiteY6712" fmla="*/ 282568 h 2152650"/>
              <a:gd name="connsiteX6713" fmla="*/ 2956229 w 3600448"/>
              <a:gd name="connsiteY6713" fmla="*/ 281781 h 2152650"/>
              <a:gd name="connsiteX6714" fmla="*/ 2982961 w 3600448"/>
              <a:gd name="connsiteY6714" fmla="*/ 271462 h 2152650"/>
              <a:gd name="connsiteX6715" fmla="*/ 2899494 w 3600448"/>
              <a:gd name="connsiteY6715" fmla="*/ 271244 h 2152650"/>
              <a:gd name="connsiteX6716" fmla="*/ 2901370 w 3600448"/>
              <a:gd name="connsiteY6716" fmla="*/ 275590 h 2152650"/>
              <a:gd name="connsiteX6717" fmla="*/ 2899963 w 3600448"/>
              <a:gd name="connsiteY6717" fmla="*/ 275114 h 2152650"/>
              <a:gd name="connsiteX6718" fmla="*/ 2891710 w 3600448"/>
              <a:gd name="connsiteY6718" fmla="*/ 272320 h 2152650"/>
              <a:gd name="connsiteX6719" fmla="*/ 2891989 w 3600448"/>
              <a:gd name="connsiteY6719" fmla="*/ 272256 h 2152650"/>
              <a:gd name="connsiteX6720" fmla="*/ 2899494 w 3600448"/>
              <a:gd name="connsiteY6720" fmla="*/ 271244 h 2152650"/>
              <a:gd name="connsiteX6721" fmla="*/ 2998601 w 3600448"/>
              <a:gd name="connsiteY6721" fmla="*/ 269336 h 2152650"/>
              <a:gd name="connsiteX6722" fmla="*/ 3004658 w 3600448"/>
              <a:gd name="connsiteY6722" fmla="*/ 269742 h 2152650"/>
              <a:gd name="connsiteX6723" fmla="*/ 3009897 w 3600448"/>
              <a:gd name="connsiteY6723" fmla="*/ 276224 h 2152650"/>
              <a:gd name="connsiteX6724" fmla="*/ 3002277 w 3600448"/>
              <a:gd name="connsiteY6724" fmla="*/ 276224 h 2152650"/>
              <a:gd name="connsiteX6725" fmla="*/ 3006087 w 3600448"/>
              <a:gd name="connsiteY6725" fmla="*/ 272520 h 2152650"/>
              <a:gd name="connsiteX6726" fmla="*/ 2990847 w 3600448"/>
              <a:gd name="connsiteY6726" fmla="*/ 268816 h 2152650"/>
              <a:gd name="connsiteX6727" fmla="*/ 2998467 w 3600448"/>
              <a:gd name="connsiteY6727" fmla="*/ 269279 h 2152650"/>
              <a:gd name="connsiteX6728" fmla="*/ 2998601 w 3600448"/>
              <a:gd name="connsiteY6728" fmla="*/ 269336 h 2152650"/>
              <a:gd name="connsiteX6729" fmla="*/ 3073080 w 3600448"/>
              <a:gd name="connsiteY6729" fmla="*/ 268287 h 2152650"/>
              <a:gd name="connsiteX6730" fmla="*/ 3084510 w 3600448"/>
              <a:gd name="connsiteY6730" fmla="*/ 271991 h 2152650"/>
              <a:gd name="connsiteX6731" fmla="*/ 3073080 w 3600448"/>
              <a:gd name="connsiteY6731" fmla="*/ 271991 h 2152650"/>
              <a:gd name="connsiteX6732" fmla="*/ 3076890 w 3600448"/>
              <a:gd name="connsiteY6732" fmla="*/ 279399 h 2152650"/>
              <a:gd name="connsiteX6733" fmla="*/ 3073080 w 3600448"/>
              <a:gd name="connsiteY6733" fmla="*/ 279399 h 2152650"/>
              <a:gd name="connsiteX6734" fmla="*/ 3073080 w 3600448"/>
              <a:gd name="connsiteY6734" fmla="*/ 268287 h 2152650"/>
              <a:gd name="connsiteX6735" fmla="*/ 2752722 w 3600448"/>
              <a:gd name="connsiteY6735" fmla="*/ 268287 h 2152650"/>
              <a:gd name="connsiteX6736" fmla="*/ 2760131 w 3600448"/>
              <a:gd name="connsiteY6736" fmla="*/ 279002 h 2152650"/>
              <a:gd name="connsiteX6737" fmla="*/ 2752722 w 3600448"/>
              <a:gd name="connsiteY6737" fmla="*/ 282574 h 2152650"/>
              <a:gd name="connsiteX6738" fmla="*/ 2734201 w 3600448"/>
              <a:gd name="connsiteY6738" fmla="*/ 271859 h 2152650"/>
              <a:gd name="connsiteX6739" fmla="*/ 2752722 w 3600448"/>
              <a:gd name="connsiteY6739" fmla="*/ 268287 h 2152650"/>
              <a:gd name="connsiteX6740" fmla="*/ 2901370 w 3600448"/>
              <a:gd name="connsiteY6740" fmla="*/ 260350 h 2152650"/>
              <a:gd name="connsiteX6741" fmla="*/ 2882608 w 3600448"/>
              <a:gd name="connsiteY6741" fmla="*/ 271780 h 2152650"/>
              <a:gd name="connsiteX6742" fmla="*/ 2884485 w 3600448"/>
              <a:gd name="connsiteY6742" fmla="*/ 273983 h 2152650"/>
              <a:gd name="connsiteX6743" fmla="*/ 2888670 w 3600448"/>
              <a:gd name="connsiteY6743" fmla="*/ 273020 h 2152650"/>
              <a:gd name="connsiteX6744" fmla="*/ 2884016 w 3600448"/>
              <a:gd name="connsiteY6744" fmla="*/ 277019 h 2152650"/>
              <a:gd name="connsiteX6745" fmla="*/ 2886361 w 3600448"/>
              <a:gd name="connsiteY6745" fmla="*/ 279400 h 2152650"/>
              <a:gd name="connsiteX6746" fmla="*/ 2867599 w 3600448"/>
              <a:gd name="connsiteY6746" fmla="*/ 275590 h 2152650"/>
              <a:gd name="connsiteX6747" fmla="*/ 2867599 w 3600448"/>
              <a:gd name="connsiteY6747" fmla="*/ 271780 h 2152650"/>
              <a:gd name="connsiteX6748" fmla="*/ 2901370 w 3600448"/>
              <a:gd name="connsiteY6748" fmla="*/ 260350 h 2152650"/>
              <a:gd name="connsiteX6749" fmla="*/ 3135599 w 3600448"/>
              <a:gd name="connsiteY6749" fmla="*/ 249237 h 2152650"/>
              <a:gd name="connsiteX6750" fmla="*/ 3146423 w 3600448"/>
              <a:gd name="connsiteY6750" fmla="*/ 249237 h 2152650"/>
              <a:gd name="connsiteX6751" fmla="*/ 3131991 w 3600448"/>
              <a:gd name="connsiteY6751" fmla="*/ 253007 h 2152650"/>
              <a:gd name="connsiteX6752" fmla="*/ 3135599 w 3600448"/>
              <a:gd name="connsiteY6752" fmla="*/ 260548 h 2152650"/>
              <a:gd name="connsiteX6753" fmla="*/ 3139207 w 3600448"/>
              <a:gd name="connsiteY6753" fmla="*/ 256777 h 2152650"/>
              <a:gd name="connsiteX6754" fmla="*/ 3146423 w 3600448"/>
              <a:gd name="connsiteY6754" fmla="*/ 268088 h 2152650"/>
              <a:gd name="connsiteX6755" fmla="*/ 3131991 w 3600448"/>
              <a:gd name="connsiteY6755" fmla="*/ 275629 h 2152650"/>
              <a:gd name="connsiteX6756" fmla="*/ 3106735 w 3600448"/>
              <a:gd name="connsiteY6756" fmla="*/ 260548 h 2152650"/>
              <a:gd name="connsiteX6757" fmla="*/ 3113951 w 3600448"/>
              <a:gd name="connsiteY6757" fmla="*/ 268088 h 2152650"/>
              <a:gd name="connsiteX6758" fmla="*/ 3135599 w 3600448"/>
              <a:gd name="connsiteY6758" fmla="*/ 249237 h 2152650"/>
              <a:gd name="connsiteX6759" fmla="*/ 2800348 w 3600448"/>
              <a:gd name="connsiteY6759" fmla="*/ 230432 h 2152650"/>
              <a:gd name="connsiteX6760" fmla="*/ 2796690 w 3600448"/>
              <a:gd name="connsiteY6760" fmla="*/ 241788 h 2152650"/>
              <a:gd name="connsiteX6761" fmla="*/ 2767424 w 3600448"/>
              <a:gd name="connsiteY6761" fmla="*/ 249359 h 2152650"/>
              <a:gd name="connsiteX6762" fmla="*/ 2767424 w 3600448"/>
              <a:gd name="connsiteY6762" fmla="*/ 253145 h 2152650"/>
              <a:gd name="connsiteX6763" fmla="*/ 2727185 w 3600448"/>
              <a:gd name="connsiteY6763" fmla="*/ 268287 h 2152650"/>
              <a:gd name="connsiteX6764" fmla="*/ 2719868 w 3600448"/>
              <a:gd name="connsiteY6764" fmla="*/ 256930 h 2152650"/>
              <a:gd name="connsiteX6765" fmla="*/ 2730843 w 3600448"/>
              <a:gd name="connsiteY6765" fmla="*/ 260716 h 2152650"/>
              <a:gd name="connsiteX6766" fmla="*/ 2782057 w 3600448"/>
              <a:gd name="connsiteY6766" fmla="*/ 238003 h 2152650"/>
              <a:gd name="connsiteX6767" fmla="*/ 2789831 w 3600448"/>
              <a:gd name="connsiteY6767" fmla="*/ 231851 h 2152650"/>
              <a:gd name="connsiteX6768" fmla="*/ 2789767 w 3600448"/>
              <a:gd name="connsiteY6768" fmla="*/ 230594 h 2152650"/>
              <a:gd name="connsiteX6769" fmla="*/ 2796233 w 3600448"/>
              <a:gd name="connsiteY6769" fmla="*/ 233271 h 2152650"/>
              <a:gd name="connsiteX6770" fmla="*/ 2800348 w 3600448"/>
              <a:gd name="connsiteY6770" fmla="*/ 230432 h 2152650"/>
              <a:gd name="connsiteX6771" fmla="*/ 2789749 w 3600448"/>
              <a:gd name="connsiteY6771" fmla="*/ 230237 h 2152650"/>
              <a:gd name="connsiteX6772" fmla="*/ 2789767 w 3600448"/>
              <a:gd name="connsiteY6772" fmla="*/ 230594 h 2152650"/>
              <a:gd name="connsiteX6773" fmla="*/ 2789374 w 3600448"/>
              <a:gd name="connsiteY6773" fmla="*/ 230432 h 2152650"/>
              <a:gd name="connsiteX6774" fmla="*/ 3198810 w 3600448"/>
              <a:gd name="connsiteY6774" fmla="*/ 227012 h 2152650"/>
              <a:gd name="connsiteX6775" fmla="*/ 3198810 w 3600448"/>
              <a:gd name="connsiteY6775" fmla="*/ 238124 h 2152650"/>
              <a:gd name="connsiteX6776" fmla="*/ 3192460 w 3600448"/>
              <a:gd name="connsiteY6776" fmla="*/ 238124 h 2152650"/>
              <a:gd name="connsiteX6777" fmla="*/ 3228335 w 3600448"/>
              <a:gd name="connsiteY6777" fmla="*/ 224442 h 2152650"/>
              <a:gd name="connsiteX6778" fmla="*/ 3240085 w 3600448"/>
              <a:gd name="connsiteY6778" fmla="*/ 227012 h 2152650"/>
              <a:gd name="connsiteX6779" fmla="*/ 3225571 w 3600448"/>
              <a:gd name="connsiteY6779" fmla="*/ 230187 h 2152650"/>
              <a:gd name="connsiteX6780" fmla="*/ 3224664 w 3600448"/>
              <a:gd name="connsiteY6780" fmla="*/ 227012 h 2152650"/>
              <a:gd name="connsiteX6781" fmla="*/ 3225571 w 3600448"/>
              <a:gd name="connsiteY6781" fmla="*/ 223837 h 2152650"/>
              <a:gd name="connsiteX6782" fmla="*/ 3229199 w 3600448"/>
              <a:gd name="connsiteY6782" fmla="*/ 223837 h 2152650"/>
              <a:gd name="connsiteX6783" fmla="*/ 3228335 w 3600448"/>
              <a:gd name="connsiteY6783" fmla="*/ 224442 h 2152650"/>
              <a:gd name="connsiteX6784" fmla="*/ 3227385 w 3600448"/>
              <a:gd name="connsiteY6784" fmla="*/ 224234 h 2152650"/>
              <a:gd name="connsiteX6785" fmla="*/ 3225571 w 3600448"/>
              <a:gd name="connsiteY6785" fmla="*/ 223837 h 2152650"/>
              <a:gd name="connsiteX6786" fmla="*/ 2789374 w 3600448"/>
              <a:gd name="connsiteY6786" fmla="*/ 222860 h 2152650"/>
              <a:gd name="connsiteX6787" fmla="*/ 2796690 w 3600448"/>
              <a:gd name="connsiteY6787" fmla="*/ 226646 h 2152650"/>
              <a:gd name="connsiteX6788" fmla="*/ 2795775 w 3600448"/>
              <a:gd name="connsiteY6788" fmla="*/ 227119 h 2152650"/>
              <a:gd name="connsiteX6789" fmla="*/ 2789749 w 3600448"/>
              <a:gd name="connsiteY6789" fmla="*/ 230237 h 2152650"/>
              <a:gd name="connsiteX6790" fmla="*/ 3243260 w 3600448"/>
              <a:gd name="connsiteY6790" fmla="*/ 215900 h 2152650"/>
              <a:gd name="connsiteX6791" fmla="*/ 3254373 w 3600448"/>
              <a:gd name="connsiteY6791" fmla="*/ 223837 h 2152650"/>
              <a:gd name="connsiteX6792" fmla="*/ 3240085 w 3600448"/>
              <a:gd name="connsiteY6792" fmla="*/ 219075 h 2152650"/>
              <a:gd name="connsiteX6793" fmla="*/ 3248022 w 3600448"/>
              <a:gd name="connsiteY6793" fmla="*/ 212725 h 2152650"/>
              <a:gd name="connsiteX6794" fmla="*/ 3262310 w 3600448"/>
              <a:gd name="connsiteY6794" fmla="*/ 212725 h 2152650"/>
              <a:gd name="connsiteX6795" fmla="*/ 3254372 w 3600448"/>
              <a:gd name="connsiteY6795" fmla="*/ 215900 h 2152650"/>
              <a:gd name="connsiteX6796" fmla="*/ 2895697 w 3600448"/>
              <a:gd name="connsiteY6796" fmla="*/ 193417 h 2152650"/>
              <a:gd name="connsiteX6797" fmla="*/ 2901948 w 3600448"/>
              <a:gd name="connsiteY6797" fmla="*/ 197167 h 2152650"/>
              <a:gd name="connsiteX6798" fmla="*/ 2894539 w 3600448"/>
              <a:gd name="connsiteY6798" fmla="*/ 204787 h 2152650"/>
              <a:gd name="connsiteX6799" fmla="*/ 2890835 w 3600448"/>
              <a:gd name="connsiteY6799" fmla="*/ 197167 h 2152650"/>
              <a:gd name="connsiteX6800" fmla="*/ 2895697 w 3600448"/>
              <a:gd name="connsiteY6800" fmla="*/ 193417 h 2152650"/>
              <a:gd name="connsiteX6801" fmla="*/ 3021010 w 3600448"/>
              <a:gd name="connsiteY6801" fmla="*/ 193145 h 2152650"/>
              <a:gd name="connsiteX6802" fmla="*/ 3026254 w 3600448"/>
              <a:gd name="connsiteY6802" fmla="*/ 194452 h 2152650"/>
              <a:gd name="connsiteX6803" fmla="*/ 3026117 w 3600448"/>
              <a:gd name="connsiteY6803" fmla="*/ 194534 h 2152650"/>
              <a:gd name="connsiteX6804" fmla="*/ 3021010 w 3600448"/>
              <a:gd name="connsiteY6804" fmla="*/ 193145 h 2152650"/>
              <a:gd name="connsiteX6805" fmla="*/ 3407680 w 3600448"/>
              <a:gd name="connsiteY6805" fmla="*/ 190500 h 2152650"/>
              <a:gd name="connsiteX6806" fmla="*/ 3411535 w 3600448"/>
              <a:gd name="connsiteY6806" fmla="*/ 194204 h 2152650"/>
              <a:gd name="connsiteX6807" fmla="*/ 3388403 w 3600448"/>
              <a:gd name="connsiteY6807" fmla="*/ 197908 h 2152650"/>
              <a:gd name="connsiteX6808" fmla="*/ 3388403 w 3600448"/>
              <a:gd name="connsiteY6808" fmla="*/ 201612 h 2152650"/>
              <a:gd name="connsiteX6809" fmla="*/ 3384547 w 3600448"/>
              <a:gd name="connsiteY6809" fmla="*/ 194204 h 2152650"/>
              <a:gd name="connsiteX6810" fmla="*/ 3407680 w 3600448"/>
              <a:gd name="connsiteY6810" fmla="*/ 190500 h 2152650"/>
              <a:gd name="connsiteX6811" fmla="*/ 3340097 w 3600448"/>
              <a:gd name="connsiteY6811" fmla="*/ 185737 h 2152650"/>
              <a:gd name="connsiteX6812" fmla="*/ 3355972 w 3600448"/>
              <a:gd name="connsiteY6812" fmla="*/ 185737 h 2152650"/>
              <a:gd name="connsiteX6813" fmla="*/ 3355972 w 3600448"/>
              <a:gd name="connsiteY6813" fmla="*/ 190499 h 2152650"/>
              <a:gd name="connsiteX6814" fmla="*/ 3314697 w 3600448"/>
              <a:gd name="connsiteY6814" fmla="*/ 182562 h 2152650"/>
              <a:gd name="connsiteX6815" fmla="*/ 3314697 w 3600448"/>
              <a:gd name="connsiteY6815" fmla="*/ 190499 h 2152650"/>
              <a:gd name="connsiteX6816" fmla="*/ 3311522 w 3600448"/>
              <a:gd name="connsiteY6816" fmla="*/ 190499 h 2152650"/>
              <a:gd name="connsiteX6817" fmla="*/ 3248022 w 3600448"/>
              <a:gd name="connsiteY6817" fmla="*/ 182562 h 2152650"/>
              <a:gd name="connsiteX6818" fmla="*/ 3281360 w 3600448"/>
              <a:gd name="connsiteY6818" fmla="*/ 182562 h 2152650"/>
              <a:gd name="connsiteX6819" fmla="*/ 3281360 w 3600448"/>
              <a:gd name="connsiteY6819" fmla="*/ 189819 h 2152650"/>
              <a:gd name="connsiteX6820" fmla="*/ 3255431 w 3600448"/>
              <a:gd name="connsiteY6820" fmla="*/ 193448 h 2152650"/>
              <a:gd name="connsiteX6821" fmla="*/ 3259135 w 3600448"/>
              <a:gd name="connsiteY6821" fmla="*/ 200705 h 2152650"/>
              <a:gd name="connsiteX6822" fmla="*/ 3229501 w 3600448"/>
              <a:gd name="connsiteY6822" fmla="*/ 197076 h 2152650"/>
              <a:gd name="connsiteX6823" fmla="*/ 3251727 w 3600448"/>
              <a:gd name="connsiteY6823" fmla="*/ 186191 h 2152650"/>
              <a:gd name="connsiteX6824" fmla="*/ 3248022 w 3600448"/>
              <a:gd name="connsiteY6824" fmla="*/ 182562 h 2152650"/>
              <a:gd name="connsiteX6825" fmla="*/ 2938857 w 3600448"/>
              <a:gd name="connsiteY6825" fmla="*/ 179387 h 2152650"/>
              <a:gd name="connsiteX6826" fmla="*/ 2949573 w 3600448"/>
              <a:gd name="connsiteY6826" fmla="*/ 182562 h 2152650"/>
              <a:gd name="connsiteX6827" fmla="*/ 2938857 w 3600448"/>
              <a:gd name="connsiteY6827" fmla="*/ 185737 h 2152650"/>
              <a:gd name="connsiteX6828" fmla="*/ 2938857 w 3600448"/>
              <a:gd name="connsiteY6828" fmla="*/ 179387 h 2152650"/>
              <a:gd name="connsiteX6829" fmla="*/ 3380897 w 3600448"/>
              <a:gd name="connsiteY6829" fmla="*/ 174625 h 2152650"/>
              <a:gd name="connsiteX6830" fmla="*/ 3384548 w 3600448"/>
              <a:gd name="connsiteY6830" fmla="*/ 178594 h 2152650"/>
              <a:gd name="connsiteX6831" fmla="*/ 3384548 w 3600448"/>
              <a:gd name="connsiteY6831" fmla="*/ 182562 h 2152650"/>
              <a:gd name="connsiteX6832" fmla="*/ 3380897 w 3600448"/>
              <a:gd name="connsiteY6832" fmla="*/ 178594 h 2152650"/>
              <a:gd name="connsiteX6833" fmla="*/ 3369943 w 3600448"/>
              <a:gd name="connsiteY6833" fmla="*/ 190500 h 2152650"/>
              <a:gd name="connsiteX6834" fmla="*/ 3380897 w 3600448"/>
              <a:gd name="connsiteY6834" fmla="*/ 174625 h 2152650"/>
              <a:gd name="connsiteX6835" fmla="*/ 2767605 w 3600448"/>
              <a:gd name="connsiteY6835" fmla="*/ 168275 h 2152650"/>
              <a:gd name="connsiteX6836" fmla="*/ 2771376 w 3600448"/>
              <a:gd name="connsiteY6836" fmla="*/ 179387 h 2152650"/>
              <a:gd name="connsiteX6837" fmla="*/ 2782687 w 3600448"/>
              <a:gd name="connsiteY6837" fmla="*/ 171979 h 2152650"/>
              <a:gd name="connsiteX6838" fmla="*/ 2790228 w 3600448"/>
              <a:gd name="connsiteY6838" fmla="*/ 179387 h 2152650"/>
              <a:gd name="connsiteX6839" fmla="*/ 2763835 w 3600448"/>
              <a:gd name="connsiteY6839" fmla="*/ 179387 h 2152650"/>
              <a:gd name="connsiteX6840" fmla="*/ 2767605 w 3600448"/>
              <a:gd name="connsiteY6840" fmla="*/ 168275 h 2152650"/>
              <a:gd name="connsiteX6841" fmla="*/ 2830510 w 3600448"/>
              <a:gd name="connsiteY6841" fmla="*/ 167481 h 2152650"/>
              <a:gd name="connsiteX6842" fmla="*/ 2863848 w 3600448"/>
              <a:gd name="connsiteY6842" fmla="*/ 167481 h 2152650"/>
              <a:gd name="connsiteX6843" fmla="*/ 2852735 w 3600448"/>
              <a:gd name="connsiteY6843" fmla="*/ 175418 h 2152650"/>
              <a:gd name="connsiteX6844" fmla="*/ 2830510 w 3600448"/>
              <a:gd name="connsiteY6844" fmla="*/ 167481 h 2152650"/>
              <a:gd name="connsiteX6845" fmla="*/ 3417265 w 3600448"/>
              <a:gd name="connsiteY6845" fmla="*/ 166290 h 2152650"/>
              <a:gd name="connsiteX6846" fmla="*/ 3433760 w 3600448"/>
              <a:gd name="connsiteY6846" fmla="*/ 170920 h 2152650"/>
              <a:gd name="connsiteX6847" fmla="*/ 3411138 w 3600448"/>
              <a:gd name="connsiteY6847" fmla="*/ 174624 h 2152650"/>
              <a:gd name="connsiteX6848" fmla="*/ 3418679 w 3600448"/>
              <a:gd name="connsiteY6848" fmla="*/ 170920 h 2152650"/>
              <a:gd name="connsiteX6849" fmla="*/ 3403597 w 3600448"/>
              <a:gd name="connsiteY6849" fmla="*/ 167216 h 2152650"/>
              <a:gd name="connsiteX6850" fmla="*/ 3417265 w 3600448"/>
              <a:gd name="connsiteY6850" fmla="*/ 166290 h 2152650"/>
              <a:gd name="connsiteX6851" fmla="*/ 2819397 w 3600448"/>
              <a:gd name="connsiteY6851" fmla="*/ 149225 h 2152650"/>
              <a:gd name="connsiteX6852" fmla="*/ 2835272 w 3600448"/>
              <a:gd name="connsiteY6852" fmla="*/ 152400 h 2152650"/>
              <a:gd name="connsiteX6853" fmla="*/ 2830510 w 3600448"/>
              <a:gd name="connsiteY6853" fmla="*/ 157162 h 2152650"/>
              <a:gd name="connsiteX6854" fmla="*/ 2819397 w 3600448"/>
              <a:gd name="connsiteY6854" fmla="*/ 152400 h 2152650"/>
              <a:gd name="connsiteX6855" fmla="*/ 3050537 w 3600448"/>
              <a:gd name="connsiteY6855" fmla="*/ 146050 h 2152650"/>
              <a:gd name="connsiteX6856" fmla="*/ 3050537 w 3600448"/>
              <a:gd name="connsiteY6856" fmla="*/ 157162 h 2152650"/>
              <a:gd name="connsiteX6857" fmla="*/ 3035297 w 3600448"/>
              <a:gd name="connsiteY6857" fmla="*/ 149754 h 2152650"/>
              <a:gd name="connsiteX6858" fmla="*/ 3050537 w 3600448"/>
              <a:gd name="connsiteY6858" fmla="*/ 146050 h 2152650"/>
              <a:gd name="connsiteX6859" fmla="*/ 3478210 w 3600448"/>
              <a:gd name="connsiteY6859" fmla="*/ 138112 h 2152650"/>
              <a:gd name="connsiteX6860" fmla="*/ 3508373 w 3600448"/>
              <a:gd name="connsiteY6860" fmla="*/ 138112 h 2152650"/>
              <a:gd name="connsiteX6861" fmla="*/ 3497062 w 3600448"/>
              <a:gd name="connsiteY6861" fmla="*/ 141287 h 2152650"/>
              <a:gd name="connsiteX6862" fmla="*/ 2896490 w 3600448"/>
              <a:gd name="connsiteY6862" fmla="*/ 135053 h 2152650"/>
              <a:gd name="connsiteX6863" fmla="*/ 2901312 w 3600448"/>
              <a:gd name="connsiteY6863" fmla="*/ 142346 h 2152650"/>
              <a:gd name="connsiteX6864" fmla="*/ 2897502 w 3600448"/>
              <a:gd name="connsiteY6864" fmla="*/ 142346 h 2152650"/>
              <a:gd name="connsiteX6865" fmla="*/ 2886072 w 3600448"/>
              <a:gd name="connsiteY6865" fmla="*/ 142346 h 2152650"/>
              <a:gd name="connsiteX6866" fmla="*/ 2896490 w 3600448"/>
              <a:gd name="connsiteY6866" fmla="*/ 135053 h 2152650"/>
              <a:gd name="connsiteX6867" fmla="*/ 3578222 w 3600448"/>
              <a:gd name="connsiteY6867" fmla="*/ 134937 h 2152650"/>
              <a:gd name="connsiteX6868" fmla="*/ 3570965 w 3600448"/>
              <a:gd name="connsiteY6868" fmla="*/ 146049 h 2152650"/>
              <a:gd name="connsiteX6869" fmla="*/ 3578222 w 3600448"/>
              <a:gd name="connsiteY6869" fmla="*/ 134937 h 2152650"/>
              <a:gd name="connsiteX6870" fmla="*/ 3137940 w 3600448"/>
              <a:gd name="connsiteY6870" fmla="*/ 123998 h 2152650"/>
              <a:gd name="connsiteX6871" fmla="*/ 3147001 w 3600448"/>
              <a:gd name="connsiteY6871" fmla="*/ 130232 h 2152650"/>
              <a:gd name="connsiteX6872" fmla="*/ 3195575 w 3600448"/>
              <a:gd name="connsiteY6872" fmla="*/ 133878 h 2152650"/>
              <a:gd name="connsiteX6873" fmla="*/ 3195575 w 3600448"/>
              <a:gd name="connsiteY6873" fmla="*/ 141287 h 2152650"/>
              <a:gd name="connsiteX6874" fmla="*/ 3154720 w 3600448"/>
              <a:gd name="connsiteY6874" fmla="*/ 159808 h 2152650"/>
              <a:gd name="connsiteX6875" fmla="*/ 3162148 w 3600448"/>
              <a:gd name="connsiteY6875" fmla="*/ 152399 h 2152650"/>
              <a:gd name="connsiteX6876" fmla="*/ 3095293 w 3600448"/>
              <a:gd name="connsiteY6876" fmla="*/ 167216 h 2152650"/>
              <a:gd name="connsiteX6877" fmla="*/ 3084151 w 3600448"/>
              <a:gd name="connsiteY6877" fmla="*/ 163512 h 2152650"/>
              <a:gd name="connsiteX6878" fmla="*/ 3087865 w 3600448"/>
              <a:gd name="connsiteY6878" fmla="*/ 185737 h 2152650"/>
              <a:gd name="connsiteX6879" fmla="*/ 3073008 w 3600448"/>
              <a:gd name="connsiteY6879" fmla="*/ 182032 h 2152650"/>
              <a:gd name="connsiteX6880" fmla="*/ 3065580 w 3600448"/>
              <a:gd name="connsiteY6880" fmla="*/ 196849 h 2152650"/>
              <a:gd name="connsiteX6881" fmla="*/ 3076722 w 3600448"/>
              <a:gd name="connsiteY6881" fmla="*/ 193145 h 2152650"/>
              <a:gd name="connsiteX6882" fmla="*/ 3073008 w 3600448"/>
              <a:gd name="connsiteY6882" fmla="*/ 204257 h 2152650"/>
              <a:gd name="connsiteX6883" fmla="*/ 3069294 w 3600448"/>
              <a:gd name="connsiteY6883" fmla="*/ 196849 h 2152650"/>
              <a:gd name="connsiteX6884" fmla="*/ 3069294 w 3600448"/>
              <a:gd name="connsiteY6884" fmla="*/ 207961 h 2152650"/>
              <a:gd name="connsiteX6885" fmla="*/ 3058152 w 3600448"/>
              <a:gd name="connsiteY6885" fmla="*/ 207961 h 2152650"/>
              <a:gd name="connsiteX6886" fmla="*/ 3058152 w 3600448"/>
              <a:gd name="connsiteY6886" fmla="*/ 211666 h 2152650"/>
              <a:gd name="connsiteX6887" fmla="*/ 3039581 w 3600448"/>
              <a:gd name="connsiteY6887" fmla="*/ 215370 h 2152650"/>
              <a:gd name="connsiteX6888" fmla="*/ 3047009 w 3600448"/>
              <a:gd name="connsiteY6888" fmla="*/ 211666 h 2152650"/>
              <a:gd name="connsiteX6889" fmla="*/ 3035867 w 3600448"/>
              <a:gd name="connsiteY6889" fmla="*/ 204257 h 2152650"/>
              <a:gd name="connsiteX6890" fmla="*/ 3054437 w 3600448"/>
              <a:gd name="connsiteY6890" fmla="*/ 196849 h 2152650"/>
              <a:gd name="connsiteX6891" fmla="*/ 3047009 w 3600448"/>
              <a:gd name="connsiteY6891" fmla="*/ 189441 h 2152650"/>
              <a:gd name="connsiteX6892" fmla="*/ 3035867 w 3600448"/>
              <a:gd name="connsiteY6892" fmla="*/ 196849 h 2152650"/>
              <a:gd name="connsiteX6893" fmla="*/ 3034010 w 3600448"/>
              <a:gd name="connsiteY6893" fmla="*/ 196386 h 2152650"/>
              <a:gd name="connsiteX6894" fmla="*/ 3026254 w 3600448"/>
              <a:gd name="connsiteY6894" fmla="*/ 194452 h 2152650"/>
              <a:gd name="connsiteX6895" fmla="*/ 3028438 w 3600448"/>
              <a:gd name="connsiteY6895" fmla="*/ 193145 h 2152650"/>
              <a:gd name="connsiteX6896" fmla="*/ 3024724 w 3600448"/>
              <a:gd name="connsiteY6896" fmla="*/ 178328 h 2152650"/>
              <a:gd name="connsiteX6897" fmla="*/ 3047009 w 3600448"/>
              <a:gd name="connsiteY6897" fmla="*/ 159808 h 2152650"/>
              <a:gd name="connsiteX6898" fmla="*/ 3091579 w 3600448"/>
              <a:gd name="connsiteY6898" fmla="*/ 156103 h 2152650"/>
              <a:gd name="connsiteX6899" fmla="*/ 3113864 w 3600448"/>
              <a:gd name="connsiteY6899" fmla="*/ 159808 h 2152650"/>
              <a:gd name="connsiteX6900" fmla="*/ 3132435 w 3600448"/>
              <a:gd name="connsiteY6900" fmla="*/ 152399 h 2152650"/>
              <a:gd name="connsiteX6901" fmla="*/ 3121292 w 3600448"/>
              <a:gd name="connsiteY6901" fmla="*/ 148695 h 2152650"/>
              <a:gd name="connsiteX6902" fmla="*/ 3139863 w 3600448"/>
              <a:gd name="connsiteY6902" fmla="*/ 144991 h 2152650"/>
              <a:gd name="connsiteX6903" fmla="*/ 3106436 w 3600448"/>
              <a:gd name="connsiteY6903" fmla="*/ 144991 h 2152650"/>
              <a:gd name="connsiteX6904" fmla="*/ 3113864 w 3600448"/>
              <a:gd name="connsiteY6904" fmla="*/ 141287 h 2152650"/>
              <a:gd name="connsiteX6905" fmla="*/ 3084151 w 3600448"/>
              <a:gd name="connsiteY6905" fmla="*/ 141287 h 2152650"/>
              <a:gd name="connsiteX6906" fmla="*/ 3137542 w 3600448"/>
              <a:gd name="connsiteY6906" fmla="*/ 124155 h 2152650"/>
              <a:gd name="connsiteX6907" fmla="*/ 3136149 w 3600448"/>
              <a:gd name="connsiteY6907" fmla="*/ 122766 h 2152650"/>
              <a:gd name="connsiteX6908" fmla="*/ 3139416 w 3600448"/>
              <a:gd name="connsiteY6908" fmla="*/ 123418 h 2152650"/>
              <a:gd name="connsiteX6909" fmla="*/ 3137940 w 3600448"/>
              <a:gd name="connsiteY6909" fmla="*/ 123998 h 2152650"/>
              <a:gd name="connsiteX6910" fmla="*/ 3013072 w 3600448"/>
              <a:gd name="connsiteY6910" fmla="*/ 119062 h 2152650"/>
              <a:gd name="connsiteX6911" fmla="*/ 3016776 w 3600448"/>
              <a:gd name="connsiteY6911" fmla="*/ 130174 h 2152650"/>
              <a:gd name="connsiteX6912" fmla="*/ 3527892 w 3600448"/>
              <a:gd name="connsiteY6912" fmla="*/ 109720 h 2152650"/>
              <a:gd name="connsiteX6913" fmla="*/ 3534233 w 3600448"/>
              <a:gd name="connsiteY6913" fmla="*/ 111653 h 2152650"/>
              <a:gd name="connsiteX6914" fmla="*/ 3526757 w 3600448"/>
              <a:gd name="connsiteY6914" fmla="*/ 122766 h 2152650"/>
              <a:gd name="connsiteX6915" fmla="*/ 3529911 w 3600448"/>
              <a:gd name="connsiteY6915" fmla="*/ 112869 h 2152650"/>
              <a:gd name="connsiteX6916" fmla="*/ 3526757 w 3600448"/>
              <a:gd name="connsiteY6916" fmla="*/ 107949 h 2152650"/>
              <a:gd name="connsiteX6917" fmla="*/ 3527892 w 3600448"/>
              <a:gd name="connsiteY6917" fmla="*/ 109720 h 2152650"/>
              <a:gd name="connsiteX6918" fmla="*/ 3524977 w 3600448"/>
              <a:gd name="connsiteY6918" fmla="*/ 108831 h 2152650"/>
              <a:gd name="connsiteX6919" fmla="*/ 3429560 w 3600448"/>
              <a:gd name="connsiteY6919" fmla="*/ 104245 h 2152650"/>
              <a:gd name="connsiteX6920" fmla="*/ 3431897 w 3600448"/>
              <a:gd name="connsiteY6920" fmla="*/ 104708 h 2152650"/>
              <a:gd name="connsiteX6921" fmla="*/ 3431955 w 3600448"/>
              <a:gd name="connsiteY6921" fmla="*/ 104745 h 2152650"/>
              <a:gd name="connsiteX6922" fmla="*/ 3188147 w 3600448"/>
              <a:gd name="connsiteY6922" fmla="*/ 104245 h 2152650"/>
              <a:gd name="connsiteX6923" fmla="*/ 3206718 w 3600448"/>
              <a:gd name="connsiteY6923" fmla="*/ 111654 h 2152650"/>
              <a:gd name="connsiteX6924" fmla="*/ 3154720 w 3600448"/>
              <a:gd name="connsiteY6924" fmla="*/ 126470 h 2152650"/>
              <a:gd name="connsiteX6925" fmla="*/ 3152398 w 3600448"/>
              <a:gd name="connsiteY6925" fmla="*/ 126007 h 2152650"/>
              <a:gd name="connsiteX6926" fmla="*/ 3139416 w 3600448"/>
              <a:gd name="connsiteY6926" fmla="*/ 123418 h 2152650"/>
              <a:gd name="connsiteX6927" fmla="*/ 3466944 w 3600448"/>
              <a:gd name="connsiteY6927" fmla="*/ 100541 h 2152650"/>
              <a:gd name="connsiteX6928" fmla="*/ 3496850 w 3600448"/>
              <a:gd name="connsiteY6928" fmla="*/ 107949 h 2152650"/>
              <a:gd name="connsiteX6929" fmla="*/ 3493112 w 3600448"/>
              <a:gd name="connsiteY6929" fmla="*/ 104245 h 2152650"/>
              <a:gd name="connsiteX6930" fmla="*/ 3515542 w 3600448"/>
              <a:gd name="connsiteY6930" fmla="*/ 104245 h 2152650"/>
              <a:gd name="connsiteX6931" fmla="*/ 3522084 w 3600448"/>
              <a:gd name="connsiteY6931" fmla="*/ 107949 h 2152650"/>
              <a:gd name="connsiteX6932" fmla="*/ 3524977 w 3600448"/>
              <a:gd name="connsiteY6932" fmla="*/ 108831 h 2152650"/>
              <a:gd name="connsiteX6933" fmla="*/ 3510869 w 3600448"/>
              <a:gd name="connsiteY6933" fmla="*/ 115821 h 2152650"/>
              <a:gd name="connsiteX6934" fmla="*/ 3500589 w 3600448"/>
              <a:gd name="connsiteY6934" fmla="*/ 126470 h 2152650"/>
              <a:gd name="connsiteX6935" fmla="*/ 3459467 w 3600448"/>
              <a:gd name="connsiteY6935" fmla="*/ 119062 h 2152650"/>
              <a:gd name="connsiteX6936" fmla="*/ 3463205 w 3600448"/>
              <a:gd name="connsiteY6936" fmla="*/ 122766 h 2152650"/>
              <a:gd name="connsiteX6937" fmla="*/ 3425822 w 3600448"/>
              <a:gd name="connsiteY6937" fmla="*/ 111653 h 2152650"/>
              <a:gd name="connsiteX6938" fmla="*/ 3437037 w 3600448"/>
              <a:gd name="connsiteY6938" fmla="*/ 107949 h 2152650"/>
              <a:gd name="connsiteX6939" fmla="*/ 3431955 w 3600448"/>
              <a:gd name="connsiteY6939" fmla="*/ 104745 h 2152650"/>
              <a:gd name="connsiteX6940" fmla="*/ 3438439 w 3600448"/>
              <a:gd name="connsiteY6940" fmla="*/ 106097 h 2152650"/>
              <a:gd name="connsiteX6941" fmla="*/ 3444514 w 3600448"/>
              <a:gd name="connsiteY6941" fmla="*/ 107949 h 2152650"/>
              <a:gd name="connsiteX6942" fmla="*/ 3466944 w 3600448"/>
              <a:gd name="connsiteY6942" fmla="*/ 100541 h 2152650"/>
              <a:gd name="connsiteX6943" fmla="*/ 3184522 w 3600448"/>
              <a:gd name="connsiteY6943" fmla="*/ 93662 h 2152650"/>
              <a:gd name="connsiteX6944" fmla="*/ 3198810 w 3600448"/>
              <a:gd name="connsiteY6944" fmla="*/ 93662 h 2152650"/>
              <a:gd name="connsiteX6945" fmla="*/ 3187697 w 3600448"/>
              <a:gd name="connsiteY6945" fmla="*/ 100012 h 2152650"/>
              <a:gd name="connsiteX6946" fmla="*/ 3532763 w 3600448"/>
              <a:gd name="connsiteY6946" fmla="*/ 88611 h 2152650"/>
              <a:gd name="connsiteX6947" fmla="*/ 3537742 w 3600448"/>
              <a:gd name="connsiteY6947" fmla="*/ 89693 h 2152650"/>
              <a:gd name="connsiteX6948" fmla="*/ 3530439 w 3600448"/>
              <a:gd name="connsiteY6948" fmla="*/ 89693 h 2152650"/>
              <a:gd name="connsiteX6949" fmla="*/ 3482906 w 3600448"/>
              <a:gd name="connsiteY6949" fmla="*/ 86254 h 2152650"/>
              <a:gd name="connsiteX6950" fmla="*/ 3493556 w 3600448"/>
              <a:gd name="connsiteY6950" fmla="*/ 89958 h 2152650"/>
              <a:gd name="connsiteX6951" fmla="*/ 3463922 w 3600448"/>
              <a:gd name="connsiteY6951" fmla="*/ 93662 h 2152650"/>
              <a:gd name="connsiteX6952" fmla="*/ 3482906 w 3600448"/>
              <a:gd name="connsiteY6952" fmla="*/ 86254 h 2152650"/>
              <a:gd name="connsiteX6953" fmla="*/ 3165790 w 3600448"/>
              <a:gd name="connsiteY6953" fmla="*/ 82550 h 2152650"/>
              <a:gd name="connsiteX6954" fmla="*/ 3179760 w 3600448"/>
              <a:gd name="connsiteY6954" fmla="*/ 89958 h 2152650"/>
              <a:gd name="connsiteX6955" fmla="*/ 3169282 w 3600448"/>
              <a:gd name="connsiteY6955" fmla="*/ 89958 h 2152650"/>
              <a:gd name="connsiteX6956" fmla="*/ 3162297 w 3600448"/>
              <a:gd name="connsiteY6956" fmla="*/ 93662 h 2152650"/>
              <a:gd name="connsiteX6957" fmla="*/ 3165790 w 3600448"/>
              <a:gd name="connsiteY6957" fmla="*/ 82550 h 2152650"/>
              <a:gd name="connsiteX6958" fmla="*/ 3555998 w 3600448"/>
              <a:gd name="connsiteY6958" fmla="*/ 77787 h 2152650"/>
              <a:gd name="connsiteX6959" fmla="*/ 3543219 w 3600448"/>
              <a:gd name="connsiteY6959" fmla="*/ 83740 h 2152650"/>
              <a:gd name="connsiteX6960" fmla="*/ 3532763 w 3600448"/>
              <a:gd name="connsiteY6960" fmla="*/ 88611 h 2152650"/>
              <a:gd name="connsiteX6961" fmla="*/ 3519485 w 3600448"/>
              <a:gd name="connsiteY6961" fmla="*/ 85724 h 2152650"/>
              <a:gd name="connsiteX6962" fmla="*/ 3555998 w 3600448"/>
              <a:gd name="connsiteY6962" fmla="*/ 77787 h 2152650"/>
              <a:gd name="connsiteX6963" fmla="*/ 3555998 w 3600448"/>
              <a:gd name="connsiteY6963" fmla="*/ 60325 h 2152650"/>
              <a:gd name="connsiteX6964" fmla="*/ 3560760 w 3600448"/>
              <a:gd name="connsiteY6964" fmla="*/ 63500 h 2152650"/>
              <a:gd name="connsiteX6965" fmla="*/ 3544885 w 3600448"/>
              <a:gd name="connsiteY6965" fmla="*/ 66675 h 2152650"/>
              <a:gd name="connsiteX6966" fmla="*/ 3463894 w 3600448"/>
              <a:gd name="connsiteY6966" fmla="*/ 57322 h 2152650"/>
              <a:gd name="connsiteX6967" fmla="*/ 3467025 w 3600448"/>
              <a:gd name="connsiteY6967" fmla="*/ 59418 h 2152650"/>
              <a:gd name="connsiteX6968" fmla="*/ 3461490 w 3600448"/>
              <a:gd name="connsiteY6968" fmla="*/ 58227 h 2152650"/>
              <a:gd name="connsiteX6969" fmla="*/ 3291792 w 3600448"/>
              <a:gd name="connsiteY6969" fmla="*/ 55760 h 2152650"/>
              <a:gd name="connsiteX6970" fmla="*/ 3298822 w 3600448"/>
              <a:gd name="connsiteY6970" fmla="*/ 59689 h 2152650"/>
              <a:gd name="connsiteX6971" fmla="*/ 3273422 w 3600448"/>
              <a:gd name="connsiteY6971" fmla="*/ 59689 h 2152650"/>
              <a:gd name="connsiteX6972" fmla="*/ 3291792 w 3600448"/>
              <a:gd name="connsiteY6972" fmla="*/ 55760 h 2152650"/>
              <a:gd name="connsiteX6973" fmla="*/ 3485989 w 3600448"/>
              <a:gd name="connsiteY6973" fmla="*/ 55562 h 2152650"/>
              <a:gd name="connsiteX6974" fmla="*/ 3511548 w 3600448"/>
              <a:gd name="connsiteY6974" fmla="*/ 62970 h 2152650"/>
              <a:gd name="connsiteX6975" fmla="*/ 3500594 w 3600448"/>
              <a:gd name="connsiteY6975" fmla="*/ 66674 h 2152650"/>
              <a:gd name="connsiteX6976" fmla="*/ 3496943 w 3600448"/>
              <a:gd name="connsiteY6976" fmla="*/ 59266 h 2152650"/>
              <a:gd name="connsiteX6977" fmla="*/ 3485989 w 3600448"/>
              <a:gd name="connsiteY6977" fmla="*/ 66674 h 2152650"/>
              <a:gd name="connsiteX6978" fmla="*/ 3475035 w 3600448"/>
              <a:gd name="connsiteY6978" fmla="*/ 59266 h 2152650"/>
              <a:gd name="connsiteX6979" fmla="*/ 3485989 w 3600448"/>
              <a:gd name="connsiteY6979" fmla="*/ 59266 h 2152650"/>
              <a:gd name="connsiteX6980" fmla="*/ 3485989 w 3600448"/>
              <a:gd name="connsiteY6980" fmla="*/ 55562 h 2152650"/>
              <a:gd name="connsiteX6981" fmla="*/ 3470754 w 3600448"/>
              <a:gd name="connsiteY6981" fmla="*/ 48192 h 2152650"/>
              <a:gd name="connsiteX6982" fmla="*/ 3478210 w 3600448"/>
              <a:gd name="connsiteY6982" fmla="*/ 51934 h 2152650"/>
              <a:gd name="connsiteX6983" fmla="*/ 3474482 w 3600448"/>
              <a:gd name="connsiteY6983" fmla="*/ 53337 h 2152650"/>
              <a:gd name="connsiteX6984" fmla="*/ 3463894 w 3600448"/>
              <a:gd name="connsiteY6984" fmla="*/ 57322 h 2152650"/>
              <a:gd name="connsiteX6985" fmla="*/ 3455841 w 3600448"/>
              <a:gd name="connsiteY6985" fmla="*/ 51934 h 2152650"/>
              <a:gd name="connsiteX6986" fmla="*/ 3470754 w 3600448"/>
              <a:gd name="connsiteY6986" fmla="*/ 51934 h 2152650"/>
              <a:gd name="connsiteX6987" fmla="*/ 3470754 w 3600448"/>
              <a:gd name="connsiteY6987" fmla="*/ 48192 h 2152650"/>
              <a:gd name="connsiteX6988" fmla="*/ 3314168 w 3600448"/>
              <a:gd name="connsiteY6988" fmla="*/ 44450 h 2152650"/>
              <a:gd name="connsiteX6989" fmla="*/ 3310440 w 3600448"/>
              <a:gd name="connsiteY6989" fmla="*/ 48192 h 2152650"/>
              <a:gd name="connsiteX6990" fmla="*/ 3362635 w 3600448"/>
              <a:gd name="connsiteY6990" fmla="*/ 63160 h 2152650"/>
              <a:gd name="connsiteX6991" fmla="*/ 3396189 w 3600448"/>
              <a:gd name="connsiteY6991" fmla="*/ 48192 h 2152650"/>
              <a:gd name="connsiteX6992" fmla="*/ 3399917 w 3600448"/>
              <a:gd name="connsiteY6992" fmla="*/ 55676 h 2152650"/>
              <a:gd name="connsiteX6993" fmla="*/ 3414830 w 3600448"/>
              <a:gd name="connsiteY6993" fmla="*/ 48192 h 2152650"/>
              <a:gd name="connsiteX6994" fmla="*/ 3461490 w 3600448"/>
              <a:gd name="connsiteY6994" fmla="*/ 58227 h 2152650"/>
              <a:gd name="connsiteX6995" fmla="*/ 3448384 w 3600448"/>
              <a:gd name="connsiteY6995" fmla="*/ 63160 h 2152650"/>
              <a:gd name="connsiteX6996" fmla="*/ 3459569 w 3600448"/>
              <a:gd name="connsiteY6996" fmla="*/ 70643 h 2152650"/>
              <a:gd name="connsiteX6997" fmla="*/ 3459569 w 3600448"/>
              <a:gd name="connsiteY6997" fmla="*/ 66902 h 2152650"/>
              <a:gd name="connsiteX6998" fmla="*/ 3467025 w 3600448"/>
              <a:gd name="connsiteY6998" fmla="*/ 78127 h 2152650"/>
              <a:gd name="connsiteX6999" fmla="*/ 3392461 w 3600448"/>
              <a:gd name="connsiteY6999" fmla="*/ 81869 h 2152650"/>
              <a:gd name="connsiteX7000" fmla="*/ 3392461 w 3600448"/>
              <a:gd name="connsiteY7000" fmla="*/ 89353 h 2152650"/>
              <a:gd name="connsiteX7001" fmla="*/ 3325353 w 3600448"/>
              <a:gd name="connsiteY7001" fmla="*/ 93095 h 2152650"/>
              <a:gd name="connsiteX7002" fmla="*/ 3321625 w 3600448"/>
              <a:gd name="connsiteY7002" fmla="*/ 96837 h 2152650"/>
              <a:gd name="connsiteX7003" fmla="*/ 3299255 w 3600448"/>
              <a:gd name="connsiteY7003" fmla="*/ 89353 h 2152650"/>
              <a:gd name="connsiteX7004" fmla="*/ 3276886 w 3600448"/>
              <a:gd name="connsiteY7004" fmla="*/ 96837 h 2152650"/>
              <a:gd name="connsiteX7005" fmla="*/ 3269429 w 3600448"/>
              <a:gd name="connsiteY7005" fmla="*/ 85611 h 2152650"/>
              <a:gd name="connsiteX7006" fmla="*/ 3254516 w 3600448"/>
              <a:gd name="connsiteY7006" fmla="*/ 89353 h 2152650"/>
              <a:gd name="connsiteX7007" fmla="*/ 3258245 w 3600448"/>
              <a:gd name="connsiteY7007" fmla="*/ 93095 h 2152650"/>
              <a:gd name="connsiteX7008" fmla="*/ 3232147 w 3600448"/>
              <a:gd name="connsiteY7008" fmla="*/ 96837 h 2152650"/>
              <a:gd name="connsiteX7009" fmla="*/ 3232147 w 3600448"/>
              <a:gd name="connsiteY7009" fmla="*/ 93095 h 2152650"/>
              <a:gd name="connsiteX7010" fmla="*/ 3250788 w 3600448"/>
              <a:gd name="connsiteY7010" fmla="*/ 85611 h 2152650"/>
              <a:gd name="connsiteX7011" fmla="*/ 3243332 w 3600448"/>
              <a:gd name="connsiteY7011" fmla="*/ 81869 h 2152650"/>
              <a:gd name="connsiteX7012" fmla="*/ 3258245 w 3600448"/>
              <a:gd name="connsiteY7012" fmla="*/ 85611 h 2152650"/>
              <a:gd name="connsiteX7013" fmla="*/ 3291799 w 3600448"/>
              <a:gd name="connsiteY7013" fmla="*/ 63160 h 2152650"/>
              <a:gd name="connsiteX7014" fmla="*/ 3299255 w 3600448"/>
              <a:gd name="connsiteY7014" fmla="*/ 66902 h 2152650"/>
              <a:gd name="connsiteX7015" fmla="*/ 3299255 w 3600448"/>
              <a:gd name="connsiteY7015" fmla="*/ 63160 h 2152650"/>
              <a:gd name="connsiteX7016" fmla="*/ 3325353 w 3600448"/>
              <a:gd name="connsiteY7016" fmla="*/ 66902 h 2152650"/>
              <a:gd name="connsiteX7017" fmla="*/ 3306712 w 3600448"/>
              <a:gd name="connsiteY7017" fmla="*/ 55676 h 2152650"/>
              <a:gd name="connsiteX7018" fmla="*/ 3317896 w 3600448"/>
              <a:gd name="connsiteY7018" fmla="*/ 51934 h 2152650"/>
              <a:gd name="connsiteX7019" fmla="*/ 3314168 w 3600448"/>
              <a:gd name="connsiteY7019" fmla="*/ 44450 h 2152650"/>
              <a:gd name="connsiteX7020" fmla="*/ 3303585 w 3600448"/>
              <a:gd name="connsiteY7020" fmla="*/ 38100 h 2152650"/>
              <a:gd name="connsiteX7021" fmla="*/ 3317873 w 3600448"/>
              <a:gd name="connsiteY7021" fmla="*/ 41275 h 2152650"/>
              <a:gd name="connsiteX7022" fmla="*/ 3314698 w 3600448"/>
              <a:gd name="connsiteY7022" fmla="*/ 41275 h 2152650"/>
              <a:gd name="connsiteX7023" fmla="*/ 3224694 w 3600448"/>
              <a:gd name="connsiteY7023" fmla="*/ 37200 h 2152650"/>
              <a:gd name="connsiteX7024" fmla="*/ 3248023 w 3600448"/>
              <a:gd name="connsiteY7024" fmla="*/ 37703 h 2152650"/>
              <a:gd name="connsiteX7025" fmla="*/ 3232942 w 3600448"/>
              <a:gd name="connsiteY7025" fmla="*/ 51990 h 2152650"/>
              <a:gd name="connsiteX7026" fmla="*/ 3217860 w 3600448"/>
              <a:gd name="connsiteY7026" fmla="*/ 44846 h 2152650"/>
              <a:gd name="connsiteX7027" fmla="*/ 3224694 w 3600448"/>
              <a:gd name="connsiteY7027" fmla="*/ 37200 h 2152650"/>
              <a:gd name="connsiteX7028" fmla="*/ 3266279 w 3600448"/>
              <a:gd name="connsiteY7028" fmla="*/ 29368 h 2152650"/>
              <a:gd name="connsiteX7029" fmla="*/ 3273423 w 3600448"/>
              <a:gd name="connsiteY7029" fmla="*/ 30162 h 2152650"/>
              <a:gd name="connsiteX7030" fmla="*/ 3259135 w 3600448"/>
              <a:gd name="connsiteY7030" fmla="*/ 33337 h 2152650"/>
              <a:gd name="connsiteX7031" fmla="*/ 3266279 w 3600448"/>
              <a:gd name="connsiteY7031" fmla="*/ 29368 h 2152650"/>
              <a:gd name="connsiteX7032" fmla="*/ 3515252 w 3600448"/>
              <a:gd name="connsiteY7032" fmla="*/ 0 h 2152650"/>
              <a:gd name="connsiteX7033" fmla="*/ 3578223 w 3600448"/>
              <a:gd name="connsiteY7033" fmla="*/ 11311 h 2152650"/>
              <a:gd name="connsiteX7034" fmla="*/ 3574519 w 3600448"/>
              <a:gd name="connsiteY7034" fmla="*/ 18851 h 2152650"/>
              <a:gd name="connsiteX7035" fmla="*/ 3596744 w 3600448"/>
              <a:gd name="connsiteY7035" fmla="*/ 15081 h 2152650"/>
              <a:gd name="connsiteX7036" fmla="*/ 3600448 w 3600448"/>
              <a:gd name="connsiteY7036" fmla="*/ 26392 h 2152650"/>
              <a:gd name="connsiteX7037" fmla="*/ 3585631 w 3600448"/>
              <a:gd name="connsiteY7037" fmla="*/ 30162 h 2152650"/>
              <a:gd name="connsiteX7038" fmla="*/ 3518956 w 3600448"/>
              <a:gd name="connsiteY7038" fmla="*/ 11311 h 2152650"/>
              <a:gd name="connsiteX7039" fmla="*/ 3500435 w 3600448"/>
              <a:gd name="connsiteY7039" fmla="*/ 15081 h 2152650"/>
              <a:gd name="connsiteX7040" fmla="*/ 3500435 w 3600448"/>
              <a:gd name="connsiteY7040" fmla="*/ 7540 h 2152650"/>
              <a:gd name="connsiteX7041" fmla="*/ 3518956 w 3600448"/>
              <a:gd name="connsiteY7041" fmla="*/ 7540 h 2152650"/>
              <a:gd name="connsiteX7042" fmla="*/ 3515252 w 3600448"/>
              <a:gd name="connsiteY7042" fmla="*/ 0 h 2152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</a:cxnLst>
            <a:rect l="l" t="t" r="r" b="b"/>
            <a:pathLst>
              <a:path w="3600448" h="2152650">
                <a:moveTo>
                  <a:pt x="288927" y="2149475"/>
                </a:moveTo>
                <a:lnTo>
                  <a:pt x="288927" y="2152650"/>
                </a:lnTo>
                <a:lnTo>
                  <a:pt x="277816" y="2152650"/>
                </a:lnTo>
                <a:close/>
                <a:moveTo>
                  <a:pt x="200426" y="2103834"/>
                </a:moveTo>
                <a:cubicBezTo>
                  <a:pt x="203202" y="2104231"/>
                  <a:pt x="206906" y="2105025"/>
                  <a:pt x="214317" y="2105025"/>
                </a:cubicBezTo>
                <a:cubicBezTo>
                  <a:pt x="210610" y="2108200"/>
                  <a:pt x="195794" y="2108200"/>
                  <a:pt x="192091" y="2105025"/>
                </a:cubicBezTo>
                <a:cubicBezTo>
                  <a:pt x="195794" y="2103438"/>
                  <a:pt x="197646" y="2103438"/>
                  <a:pt x="200426" y="2103834"/>
                </a:cubicBezTo>
                <a:close/>
                <a:moveTo>
                  <a:pt x="453607" y="2085975"/>
                </a:moveTo>
                <a:cubicBezTo>
                  <a:pt x="464793" y="2089745"/>
                  <a:pt x="487160" y="2085975"/>
                  <a:pt x="494618" y="2085975"/>
                </a:cubicBezTo>
                <a:cubicBezTo>
                  <a:pt x="498345" y="2089745"/>
                  <a:pt x="483433" y="2089745"/>
                  <a:pt x="487160" y="2097286"/>
                </a:cubicBezTo>
                <a:cubicBezTo>
                  <a:pt x="498345" y="2097286"/>
                  <a:pt x="513259" y="2089745"/>
                  <a:pt x="520715" y="2093516"/>
                </a:cubicBezTo>
                <a:cubicBezTo>
                  <a:pt x="487160" y="2093516"/>
                  <a:pt x="472248" y="2119908"/>
                  <a:pt x="431238" y="2116138"/>
                </a:cubicBezTo>
                <a:cubicBezTo>
                  <a:pt x="431238" y="2116138"/>
                  <a:pt x="431238" y="2116138"/>
                  <a:pt x="434966" y="2119908"/>
                </a:cubicBezTo>
                <a:cubicBezTo>
                  <a:pt x="405140" y="2123678"/>
                  <a:pt x="371585" y="2123678"/>
                  <a:pt x="345489" y="2134989"/>
                </a:cubicBezTo>
                <a:cubicBezTo>
                  <a:pt x="338033" y="2138760"/>
                  <a:pt x="352945" y="2142530"/>
                  <a:pt x="341761" y="2146300"/>
                </a:cubicBezTo>
                <a:cubicBezTo>
                  <a:pt x="319391" y="2138760"/>
                  <a:pt x="311935" y="2142530"/>
                  <a:pt x="274638" y="2138760"/>
                </a:cubicBezTo>
                <a:cubicBezTo>
                  <a:pt x="278368" y="2134989"/>
                  <a:pt x="285826" y="2131219"/>
                  <a:pt x="282094" y="2131219"/>
                </a:cubicBezTo>
                <a:cubicBezTo>
                  <a:pt x="293281" y="2131219"/>
                  <a:pt x="311935" y="2138760"/>
                  <a:pt x="319391" y="2127449"/>
                </a:cubicBezTo>
                <a:cubicBezTo>
                  <a:pt x="330576" y="2119908"/>
                  <a:pt x="311935" y="2123678"/>
                  <a:pt x="300751" y="2119908"/>
                </a:cubicBezTo>
                <a:cubicBezTo>
                  <a:pt x="308207" y="2123678"/>
                  <a:pt x="319391" y="2119908"/>
                  <a:pt x="315663" y="2116138"/>
                </a:cubicBezTo>
                <a:cubicBezTo>
                  <a:pt x="315663" y="2116138"/>
                  <a:pt x="315663" y="2116138"/>
                  <a:pt x="330576" y="2131219"/>
                </a:cubicBezTo>
                <a:cubicBezTo>
                  <a:pt x="334303" y="2127449"/>
                  <a:pt x="345489" y="2131219"/>
                  <a:pt x="341761" y="2127449"/>
                </a:cubicBezTo>
                <a:cubicBezTo>
                  <a:pt x="341761" y="2127449"/>
                  <a:pt x="341761" y="2127449"/>
                  <a:pt x="326847" y="2119908"/>
                </a:cubicBezTo>
                <a:cubicBezTo>
                  <a:pt x="341761" y="2119908"/>
                  <a:pt x="360401" y="2112367"/>
                  <a:pt x="371585" y="2116138"/>
                </a:cubicBezTo>
                <a:cubicBezTo>
                  <a:pt x="367858" y="2108597"/>
                  <a:pt x="356673" y="2108597"/>
                  <a:pt x="352945" y="2104827"/>
                </a:cubicBezTo>
                <a:cubicBezTo>
                  <a:pt x="352945" y="2108597"/>
                  <a:pt x="371585" y="2108597"/>
                  <a:pt x="367858" y="2104827"/>
                </a:cubicBezTo>
                <a:cubicBezTo>
                  <a:pt x="375314" y="2108597"/>
                  <a:pt x="382772" y="2104827"/>
                  <a:pt x="390227" y="2108597"/>
                </a:cubicBezTo>
                <a:cubicBezTo>
                  <a:pt x="390227" y="2108597"/>
                  <a:pt x="390227" y="2108597"/>
                  <a:pt x="386500" y="2104827"/>
                </a:cubicBezTo>
                <a:cubicBezTo>
                  <a:pt x="386500" y="2104827"/>
                  <a:pt x="386500" y="2104827"/>
                  <a:pt x="397684" y="2104827"/>
                </a:cubicBezTo>
                <a:cubicBezTo>
                  <a:pt x="397684" y="2104827"/>
                  <a:pt x="401412" y="2101056"/>
                  <a:pt x="397684" y="2101056"/>
                </a:cubicBezTo>
                <a:cubicBezTo>
                  <a:pt x="405140" y="2112367"/>
                  <a:pt x="420055" y="2089745"/>
                  <a:pt x="434966" y="2101056"/>
                </a:cubicBezTo>
                <a:cubicBezTo>
                  <a:pt x="434966" y="2101056"/>
                  <a:pt x="434966" y="2101056"/>
                  <a:pt x="431238" y="2093516"/>
                </a:cubicBezTo>
                <a:cubicBezTo>
                  <a:pt x="438694" y="2089745"/>
                  <a:pt x="453607" y="2097286"/>
                  <a:pt x="453607" y="2085975"/>
                </a:cubicBezTo>
                <a:close/>
                <a:moveTo>
                  <a:pt x="227709" y="2084767"/>
                </a:moveTo>
                <a:cubicBezTo>
                  <a:pt x="231954" y="2083858"/>
                  <a:pt x="236375" y="2083858"/>
                  <a:pt x="241030" y="2085798"/>
                </a:cubicBezTo>
                <a:cubicBezTo>
                  <a:pt x="241030" y="2085798"/>
                  <a:pt x="241030" y="2085798"/>
                  <a:pt x="233584" y="2089679"/>
                </a:cubicBezTo>
                <a:cubicBezTo>
                  <a:pt x="233584" y="2101320"/>
                  <a:pt x="267086" y="2081918"/>
                  <a:pt x="267086" y="2097440"/>
                </a:cubicBezTo>
                <a:cubicBezTo>
                  <a:pt x="267086" y="2097440"/>
                  <a:pt x="267086" y="2097440"/>
                  <a:pt x="270808" y="2089679"/>
                </a:cubicBezTo>
                <a:cubicBezTo>
                  <a:pt x="270808" y="2089679"/>
                  <a:pt x="270808" y="2089679"/>
                  <a:pt x="296877" y="2089679"/>
                </a:cubicBezTo>
                <a:cubicBezTo>
                  <a:pt x="270808" y="2112962"/>
                  <a:pt x="226139" y="2093559"/>
                  <a:pt x="192639" y="2097440"/>
                </a:cubicBezTo>
                <a:cubicBezTo>
                  <a:pt x="188914" y="2093559"/>
                  <a:pt x="192639" y="2093559"/>
                  <a:pt x="192639" y="2089679"/>
                </a:cubicBezTo>
                <a:cubicBezTo>
                  <a:pt x="203804" y="2098410"/>
                  <a:pt x="214970" y="2087496"/>
                  <a:pt x="227709" y="2084767"/>
                </a:cubicBezTo>
                <a:close/>
                <a:moveTo>
                  <a:pt x="111252" y="2073505"/>
                </a:moveTo>
                <a:lnTo>
                  <a:pt x="117555" y="2074277"/>
                </a:lnTo>
                <a:lnTo>
                  <a:pt x="118087" y="2075259"/>
                </a:lnTo>
                <a:close/>
                <a:moveTo>
                  <a:pt x="68874" y="2068620"/>
                </a:moveTo>
                <a:lnTo>
                  <a:pt x="73150" y="2071489"/>
                </a:lnTo>
                <a:cubicBezTo>
                  <a:pt x="76896" y="2069604"/>
                  <a:pt x="85321" y="2068661"/>
                  <a:pt x="94214" y="2069133"/>
                </a:cubicBezTo>
                <a:lnTo>
                  <a:pt x="111252" y="2073505"/>
                </a:lnTo>
                <a:lnTo>
                  <a:pt x="108259" y="2073139"/>
                </a:lnTo>
                <a:cubicBezTo>
                  <a:pt x="92809" y="2073845"/>
                  <a:pt x="81576" y="2080915"/>
                  <a:pt x="61914" y="2075259"/>
                </a:cubicBezTo>
                <a:cubicBezTo>
                  <a:pt x="63785" y="2073374"/>
                  <a:pt x="67531" y="2071489"/>
                  <a:pt x="68936" y="2069604"/>
                </a:cubicBezTo>
                <a:close/>
                <a:moveTo>
                  <a:pt x="44453" y="2066925"/>
                </a:moveTo>
                <a:cubicBezTo>
                  <a:pt x="44453" y="2070629"/>
                  <a:pt x="48156" y="2070629"/>
                  <a:pt x="51861" y="2070629"/>
                </a:cubicBezTo>
                <a:cubicBezTo>
                  <a:pt x="55564" y="2078037"/>
                  <a:pt x="37046" y="2074333"/>
                  <a:pt x="25931" y="2078037"/>
                </a:cubicBezTo>
                <a:cubicBezTo>
                  <a:pt x="25931" y="2078037"/>
                  <a:pt x="25931" y="2078037"/>
                  <a:pt x="25931" y="2074333"/>
                </a:cubicBezTo>
                <a:cubicBezTo>
                  <a:pt x="22227" y="2066925"/>
                  <a:pt x="40749" y="2070629"/>
                  <a:pt x="44453" y="2066925"/>
                </a:cubicBezTo>
                <a:close/>
                <a:moveTo>
                  <a:pt x="61914" y="2063948"/>
                </a:moveTo>
                <a:cubicBezTo>
                  <a:pt x="65660" y="2064891"/>
                  <a:pt x="67765" y="2065833"/>
                  <a:pt x="68760" y="2066776"/>
                </a:cubicBezTo>
                <a:lnTo>
                  <a:pt x="68874" y="2068620"/>
                </a:lnTo>
                <a:lnTo>
                  <a:pt x="63319" y="2064891"/>
                </a:lnTo>
                <a:cubicBezTo>
                  <a:pt x="61914" y="2063948"/>
                  <a:pt x="61914" y="2063948"/>
                  <a:pt x="61914" y="2063948"/>
                </a:cubicBezTo>
                <a:close/>
                <a:moveTo>
                  <a:pt x="639778" y="2060575"/>
                </a:moveTo>
                <a:cubicBezTo>
                  <a:pt x="617453" y="2078832"/>
                  <a:pt x="598850" y="2064226"/>
                  <a:pt x="569084" y="2075180"/>
                </a:cubicBezTo>
                <a:cubicBezTo>
                  <a:pt x="569084" y="2075180"/>
                  <a:pt x="569084" y="2075180"/>
                  <a:pt x="572805" y="2078832"/>
                </a:cubicBezTo>
                <a:cubicBezTo>
                  <a:pt x="546759" y="2078832"/>
                  <a:pt x="557922" y="2089786"/>
                  <a:pt x="543038" y="2097088"/>
                </a:cubicBezTo>
                <a:cubicBezTo>
                  <a:pt x="520714" y="2093437"/>
                  <a:pt x="554200" y="2086134"/>
                  <a:pt x="539318" y="2078832"/>
                </a:cubicBezTo>
                <a:cubicBezTo>
                  <a:pt x="572805" y="2071529"/>
                  <a:pt x="606291" y="2060575"/>
                  <a:pt x="639778" y="2060575"/>
                </a:cubicBezTo>
                <a:close/>
                <a:moveTo>
                  <a:pt x="423349" y="2059583"/>
                </a:moveTo>
                <a:cubicBezTo>
                  <a:pt x="415939" y="2074664"/>
                  <a:pt x="438166" y="2055812"/>
                  <a:pt x="449277" y="2063353"/>
                </a:cubicBezTo>
                <a:cubicBezTo>
                  <a:pt x="430756" y="2070894"/>
                  <a:pt x="408532" y="2070894"/>
                  <a:pt x="393714" y="2078434"/>
                </a:cubicBezTo>
                <a:cubicBezTo>
                  <a:pt x="390011" y="2074664"/>
                  <a:pt x="371490" y="2085975"/>
                  <a:pt x="378897" y="2078434"/>
                </a:cubicBezTo>
                <a:lnTo>
                  <a:pt x="390011" y="2074664"/>
                </a:lnTo>
                <a:cubicBezTo>
                  <a:pt x="390011" y="2074664"/>
                  <a:pt x="390011" y="2074664"/>
                  <a:pt x="386307" y="2067123"/>
                </a:cubicBezTo>
                <a:cubicBezTo>
                  <a:pt x="386307" y="2067123"/>
                  <a:pt x="386307" y="2067123"/>
                  <a:pt x="423349" y="2059583"/>
                </a:cubicBezTo>
                <a:close/>
                <a:moveTo>
                  <a:pt x="192984" y="2058764"/>
                </a:moveTo>
                <a:cubicBezTo>
                  <a:pt x="196729" y="2059235"/>
                  <a:pt x="200475" y="2060178"/>
                  <a:pt x="207966" y="2060178"/>
                </a:cubicBezTo>
                <a:cubicBezTo>
                  <a:pt x="192984" y="2060178"/>
                  <a:pt x="200475" y="2067719"/>
                  <a:pt x="196729" y="2071489"/>
                </a:cubicBezTo>
                <a:cubicBezTo>
                  <a:pt x="174262" y="2079030"/>
                  <a:pt x="151791" y="2063948"/>
                  <a:pt x="125576" y="2071489"/>
                </a:cubicBezTo>
                <a:cubicBezTo>
                  <a:pt x="125576" y="2075259"/>
                  <a:pt x="129322" y="2075259"/>
                  <a:pt x="125576" y="2075259"/>
                </a:cubicBezTo>
                <a:lnTo>
                  <a:pt x="117555" y="2074277"/>
                </a:lnTo>
                <a:lnTo>
                  <a:pt x="115280" y="2070075"/>
                </a:lnTo>
                <a:cubicBezTo>
                  <a:pt x="112470" y="2069604"/>
                  <a:pt x="108724" y="2069604"/>
                  <a:pt x="106854" y="2067719"/>
                </a:cubicBezTo>
                <a:cubicBezTo>
                  <a:pt x="106854" y="2067719"/>
                  <a:pt x="106854" y="2067719"/>
                  <a:pt x="129322" y="2067719"/>
                </a:cubicBezTo>
                <a:cubicBezTo>
                  <a:pt x="125576" y="2063948"/>
                  <a:pt x="129322" y="2060178"/>
                  <a:pt x="121832" y="2060178"/>
                </a:cubicBezTo>
                <a:cubicBezTo>
                  <a:pt x="129322" y="2060178"/>
                  <a:pt x="129322" y="2063948"/>
                  <a:pt x="136813" y="2063948"/>
                </a:cubicBezTo>
                <a:cubicBezTo>
                  <a:pt x="136813" y="2063948"/>
                  <a:pt x="136813" y="2063948"/>
                  <a:pt x="136813" y="2060178"/>
                </a:cubicBezTo>
                <a:cubicBezTo>
                  <a:pt x="148049" y="2071489"/>
                  <a:pt x="174262" y="2052637"/>
                  <a:pt x="178007" y="2063948"/>
                </a:cubicBezTo>
                <a:cubicBezTo>
                  <a:pt x="185494" y="2063948"/>
                  <a:pt x="181753" y="2060178"/>
                  <a:pt x="178007" y="2060178"/>
                </a:cubicBezTo>
                <a:cubicBezTo>
                  <a:pt x="185494" y="2058293"/>
                  <a:pt x="189239" y="2058293"/>
                  <a:pt x="192984" y="2058764"/>
                </a:cubicBezTo>
                <a:close/>
                <a:moveTo>
                  <a:pt x="245186" y="2055415"/>
                </a:moveTo>
                <a:cubicBezTo>
                  <a:pt x="254541" y="2055415"/>
                  <a:pt x="262961" y="2056342"/>
                  <a:pt x="266701" y="2060046"/>
                </a:cubicBezTo>
                <a:cubicBezTo>
                  <a:pt x="244251" y="2052637"/>
                  <a:pt x="240508" y="2063750"/>
                  <a:pt x="214317" y="2063750"/>
                </a:cubicBezTo>
                <a:lnTo>
                  <a:pt x="229281" y="2060046"/>
                </a:lnTo>
                <a:cubicBezTo>
                  <a:pt x="229281" y="2060046"/>
                  <a:pt x="229281" y="2060046"/>
                  <a:pt x="218056" y="2056341"/>
                </a:cubicBezTo>
                <a:cubicBezTo>
                  <a:pt x="225541" y="2056341"/>
                  <a:pt x="235831" y="2055415"/>
                  <a:pt x="245186" y="2055415"/>
                </a:cubicBezTo>
                <a:close/>
                <a:moveTo>
                  <a:pt x="333919" y="2052637"/>
                </a:moveTo>
                <a:cubicBezTo>
                  <a:pt x="330215" y="2052637"/>
                  <a:pt x="337624" y="2063353"/>
                  <a:pt x="341327" y="2063353"/>
                </a:cubicBezTo>
                <a:cubicBezTo>
                  <a:pt x="319104" y="2066925"/>
                  <a:pt x="333919" y="2056209"/>
                  <a:pt x="333919" y="2052637"/>
                </a:cubicBezTo>
                <a:close/>
                <a:moveTo>
                  <a:pt x="731851" y="2052240"/>
                </a:moveTo>
                <a:cubicBezTo>
                  <a:pt x="735555" y="2052637"/>
                  <a:pt x="739259" y="2054225"/>
                  <a:pt x="742963" y="2055812"/>
                </a:cubicBezTo>
                <a:lnTo>
                  <a:pt x="720738" y="2055812"/>
                </a:lnTo>
                <a:cubicBezTo>
                  <a:pt x="724443" y="2052637"/>
                  <a:pt x="728147" y="2051843"/>
                  <a:pt x="731851" y="2052240"/>
                </a:cubicBezTo>
                <a:close/>
                <a:moveTo>
                  <a:pt x="538439" y="2039427"/>
                </a:moveTo>
                <a:lnTo>
                  <a:pt x="538277" y="2040056"/>
                </a:lnTo>
                <a:cubicBezTo>
                  <a:pt x="537145" y="2041128"/>
                  <a:pt x="535002" y="2041842"/>
                  <a:pt x="531191" y="2041842"/>
                </a:cubicBezTo>
                <a:close/>
                <a:moveTo>
                  <a:pt x="519763" y="2034222"/>
                </a:moveTo>
                <a:cubicBezTo>
                  <a:pt x="527382" y="2030412"/>
                  <a:pt x="527382" y="2038032"/>
                  <a:pt x="531191" y="2041842"/>
                </a:cubicBezTo>
                <a:cubicBezTo>
                  <a:pt x="538812" y="2045652"/>
                  <a:pt x="550242" y="2038032"/>
                  <a:pt x="554053" y="2041842"/>
                </a:cubicBezTo>
                <a:cubicBezTo>
                  <a:pt x="538812" y="2045652"/>
                  <a:pt x="531191" y="2045652"/>
                  <a:pt x="515952" y="2049462"/>
                </a:cubicBezTo>
                <a:cubicBezTo>
                  <a:pt x="515952" y="2045652"/>
                  <a:pt x="523573" y="2045652"/>
                  <a:pt x="527382" y="2045652"/>
                </a:cubicBezTo>
                <a:close/>
                <a:moveTo>
                  <a:pt x="538812" y="2030412"/>
                </a:moveTo>
                <a:cubicBezTo>
                  <a:pt x="538812" y="2030412"/>
                  <a:pt x="538812" y="2030412"/>
                  <a:pt x="542622" y="2038032"/>
                </a:cubicBezTo>
                <a:cubicBezTo>
                  <a:pt x="542622" y="2038032"/>
                  <a:pt x="542622" y="2038032"/>
                  <a:pt x="541193" y="2038508"/>
                </a:cubicBezTo>
                <a:lnTo>
                  <a:pt x="538439" y="2039427"/>
                </a:lnTo>
                <a:lnTo>
                  <a:pt x="539288" y="2036127"/>
                </a:lnTo>
                <a:cubicBezTo>
                  <a:pt x="538812" y="2033270"/>
                  <a:pt x="536907" y="2030412"/>
                  <a:pt x="538812" y="2030412"/>
                </a:cubicBezTo>
                <a:close/>
                <a:moveTo>
                  <a:pt x="601876" y="2008620"/>
                </a:moveTo>
                <a:cubicBezTo>
                  <a:pt x="620728" y="2005012"/>
                  <a:pt x="601876" y="2019444"/>
                  <a:pt x="609417" y="2019444"/>
                </a:cubicBezTo>
                <a:cubicBezTo>
                  <a:pt x="598106" y="2030268"/>
                  <a:pt x="594335" y="2030268"/>
                  <a:pt x="583024" y="2037484"/>
                </a:cubicBezTo>
                <a:cubicBezTo>
                  <a:pt x="583024" y="2037484"/>
                  <a:pt x="583024" y="2037484"/>
                  <a:pt x="586795" y="2041092"/>
                </a:cubicBezTo>
                <a:cubicBezTo>
                  <a:pt x="583024" y="2041092"/>
                  <a:pt x="564173" y="2037484"/>
                  <a:pt x="571714" y="2044700"/>
                </a:cubicBezTo>
                <a:cubicBezTo>
                  <a:pt x="571714" y="2044700"/>
                  <a:pt x="571714" y="2044700"/>
                  <a:pt x="560403" y="2037484"/>
                </a:cubicBezTo>
                <a:cubicBezTo>
                  <a:pt x="579254" y="2041092"/>
                  <a:pt x="571714" y="2033876"/>
                  <a:pt x="583024" y="2030268"/>
                </a:cubicBezTo>
                <a:cubicBezTo>
                  <a:pt x="579254" y="2026660"/>
                  <a:pt x="575484" y="2030268"/>
                  <a:pt x="575484" y="2030268"/>
                </a:cubicBezTo>
                <a:cubicBezTo>
                  <a:pt x="571714" y="2026660"/>
                  <a:pt x="598106" y="2019444"/>
                  <a:pt x="590565" y="2012228"/>
                </a:cubicBezTo>
                <a:cubicBezTo>
                  <a:pt x="590565" y="2012228"/>
                  <a:pt x="590565" y="2012228"/>
                  <a:pt x="601876" y="2012228"/>
                </a:cubicBezTo>
                <a:cubicBezTo>
                  <a:pt x="601876" y="2012228"/>
                  <a:pt x="601876" y="2012228"/>
                  <a:pt x="601876" y="2008620"/>
                </a:cubicBezTo>
                <a:close/>
                <a:moveTo>
                  <a:pt x="85201" y="2005012"/>
                </a:moveTo>
                <a:cubicBezTo>
                  <a:pt x="92607" y="2008584"/>
                  <a:pt x="100015" y="2012156"/>
                  <a:pt x="92607" y="2012156"/>
                </a:cubicBezTo>
                <a:cubicBezTo>
                  <a:pt x="77790" y="2005012"/>
                  <a:pt x="59272" y="2019299"/>
                  <a:pt x="44453" y="2012156"/>
                </a:cubicBezTo>
                <a:cubicBezTo>
                  <a:pt x="44453" y="2012156"/>
                  <a:pt x="44453" y="2012156"/>
                  <a:pt x="85201" y="2005012"/>
                </a:cubicBezTo>
                <a:close/>
                <a:moveTo>
                  <a:pt x="122771" y="2000250"/>
                </a:moveTo>
                <a:cubicBezTo>
                  <a:pt x="122771" y="2000250"/>
                  <a:pt x="122771" y="2000250"/>
                  <a:pt x="141290" y="2008187"/>
                </a:cubicBezTo>
                <a:cubicBezTo>
                  <a:pt x="141290" y="2008187"/>
                  <a:pt x="141290" y="2008187"/>
                  <a:pt x="119064" y="2004219"/>
                </a:cubicBezTo>
                <a:cubicBezTo>
                  <a:pt x="122771" y="2004219"/>
                  <a:pt x="126474" y="2000250"/>
                  <a:pt x="122771" y="2000250"/>
                </a:cubicBezTo>
                <a:close/>
                <a:moveTo>
                  <a:pt x="25799" y="1997075"/>
                </a:moveTo>
                <a:cubicBezTo>
                  <a:pt x="36515" y="1997075"/>
                  <a:pt x="22227" y="2005012"/>
                  <a:pt x="29374" y="2005012"/>
                </a:cubicBezTo>
                <a:cubicBezTo>
                  <a:pt x="29374" y="2005012"/>
                  <a:pt x="29374" y="2005012"/>
                  <a:pt x="22227" y="2005012"/>
                </a:cubicBezTo>
                <a:cubicBezTo>
                  <a:pt x="22227" y="2001044"/>
                  <a:pt x="22227" y="1997075"/>
                  <a:pt x="25799" y="1997075"/>
                </a:cubicBezTo>
                <a:close/>
                <a:moveTo>
                  <a:pt x="92077" y="1989137"/>
                </a:moveTo>
                <a:lnTo>
                  <a:pt x="95252" y="1997074"/>
                </a:lnTo>
                <a:lnTo>
                  <a:pt x="88904" y="1993899"/>
                </a:lnTo>
                <a:close/>
                <a:moveTo>
                  <a:pt x="140837" y="1986280"/>
                </a:moveTo>
                <a:cubicBezTo>
                  <a:pt x="140837" y="1986280"/>
                  <a:pt x="140837" y="1986280"/>
                  <a:pt x="151722" y="1986280"/>
                </a:cubicBezTo>
                <a:cubicBezTo>
                  <a:pt x="169865" y="1993264"/>
                  <a:pt x="140837" y="1982787"/>
                  <a:pt x="144466" y="1993264"/>
                </a:cubicBezTo>
                <a:cubicBezTo>
                  <a:pt x="133579" y="1982787"/>
                  <a:pt x="119064" y="2000249"/>
                  <a:pt x="122693" y="1993264"/>
                </a:cubicBezTo>
                <a:cubicBezTo>
                  <a:pt x="122693" y="1986280"/>
                  <a:pt x="133579" y="1986280"/>
                  <a:pt x="140837" y="1989772"/>
                </a:cubicBezTo>
                <a:cubicBezTo>
                  <a:pt x="140837" y="1986280"/>
                  <a:pt x="140837" y="1986280"/>
                  <a:pt x="140837" y="1986280"/>
                </a:cubicBezTo>
                <a:close/>
                <a:moveTo>
                  <a:pt x="904045" y="1973403"/>
                </a:moveTo>
                <a:cubicBezTo>
                  <a:pt x="905550" y="1973461"/>
                  <a:pt x="906476" y="1974850"/>
                  <a:pt x="906476" y="1978554"/>
                </a:cubicBezTo>
                <a:cubicBezTo>
                  <a:pt x="899067" y="1978554"/>
                  <a:pt x="887955" y="1985962"/>
                  <a:pt x="884251" y="1982258"/>
                </a:cubicBezTo>
                <a:cubicBezTo>
                  <a:pt x="889807" y="1985036"/>
                  <a:pt x="899530" y="1973229"/>
                  <a:pt x="904045" y="1973403"/>
                </a:cubicBezTo>
                <a:close/>
                <a:moveTo>
                  <a:pt x="811095" y="1966912"/>
                </a:moveTo>
                <a:lnTo>
                  <a:pt x="822340" y="1966912"/>
                </a:lnTo>
                <a:cubicBezTo>
                  <a:pt x="818592" y="1966912"/>
                  <a:pt x="807347" y="1970664"/>
                  <a:pt x="811095" y="1966912"/>
                </a:cubicBezTo>
                <a:close/>
                <a:moveTo>
                  <a:pt x="792354" y="1966912"/>
                </a:moveTo>
                <a:cubicBezTo>
                  <a:pt x="797976" y="1966912"/>
                  <a:pt x="804536" y="1966912"/>
                  <a:pt x="810158" y="1966912"/>
                </a:cubicBezTo>
                <a:lnTo>
                  <a:pt x="811095" y="1966912"/>
                </a:lnTo>
                <a:cubicBezTo>
                  <a:pt x="811095" y="1966912"/>
                  <a:pt x="811095" y="1966912"/>
                  <a:pt x="807347" y="1970664"/>
                </a:cubicBezTo>
                <a:cubicBezTo>
                  <a:pt x="777361" y="1985673"/>
                  <a:pt x="736129" y="1993178"/>
                  <a:pt x="702395" y="2008187"/>
                </a:cubicBezTo>
                <a:cubicBezTo>
                  <a:pt x="698647" y="2004435"/>
                  <a:pt x="687402" y="2004435"/>
                  <a:pt x="694899" y="2000683"/>
                </a:cubicBezTo>
                <a:cubicBezTo>
                  <a:pt x="694899" y="2000683"/>
                  <a:pt x="694899" y="2000683"/>
                  <a:pt x="698647" y="2000683"/>
                </a:cubicBezTo>
                <a:cubicBezTo>
                  <a:pt x="721136" y="2000683"/>
                  <a:pt x="751123" y="1978169"/>
                  <a:pt x="784857" y="1974417"/>
                </a:cubicBezTo>
                <a:cubicBezTo>
                  <a:pt x="784857" y="1970664"/>
                  <a:pt x="773612" y="1974417"/>
                  <a:pt x="766116" y="1974417"/>
                </a:cubicBezTo>
                <a:cubicBezTo>
                  <a:pt x="781109" y="1966912"/>
                  <a:pt x="784857" y="1970664"/>
                  <a:pt x="803598" y="1970664"/>
                </a:cubicBezTo>
                <a:cubicBezTo>
                  <a:pt x="799850" y="1966912"/>
                  <a:pt x="796102" y="1970664"/>
                  <a:pt x="792354" y="1966912"/>
                </a:cubicBezTo>
                <a:close/>
                <a:moveTo>
                  <a:pt x="709627" y="1964266"/>
                </a:moveTo>
                <a:cubicBezTo>
                  <a:pt x="705817" y="1967971"/>
                  <a:pt x="698197" y="1971675"/>
                  <a:pt x="690577" y="1967971"/>
                </a:cubicBezTo>
                <a:cubicBezTo>
                  <a:pt x="698197" y="1967971"/>
                  <a:pt x="705817" y="1960562"/>
                  <a:pt x="709627" y="1964266"/>
                </a:cubicBezTo>
                <a:close/>
                <a:moveTo>
                  <a:pt x="364545" y="1955800"/>
                </a:moveTo>
                <a:cubicBezTo>
                  <a:pt x="368315" y="1963738"/>
                  <a:pt x="345694" y="1959769"/>
                  <a:pt x="338152" y="1963738"/>
                </a:cubicBezTo>
                <a:cubicBezTo>
                  <a:pt x="349465" y="1959769"/>
                  <a:pt x="368315" y="1959769"/>
                  <a:pt x="364545" y="1955800"/>
                </a:cubicBezTo>
                <a:close/>
                <a:moveTo>
                  <a:pt x="387464" y="1955602"/>
                </a:moveTo>
                <a:cubicBezTo>
                  <a:pt x="390143" y="1955602"/>
                  <a:pt x="391929" y="1956594"/>
                  <a:pt x="390143" y="1960563"/>
                </a:cubicBezTo>
                <a:cubicBezTo>
                  <a:pt x="386571" y="1960563"/>
                  <a:pt x="382999" y="1960563"/>
                  <a:pt x="379429" y="1956594"/>
                </a:cubicBezTo>
                <a:cubicBezTo>
                  <a:pt x="381215" y="1956594"/>
                  <a:pt x="384785" y="1955602"/>
                  <a:pt x="387464" y="1955602"/>
                </a:cubicBezTo>
                <a:close/>
                <a:moveTo>
                  <a:pt x="211743" y="1954667"/>
                </a:moveTo>
                <a:lnTo>
                  <a:pt x="214588" y="1955800"/>
                </a:lnTo>
                <a:cubicBezTo>
                  <a:pt x="214588" y="1955800"/>
                  <a:pt x="214588" y="1955800"/>
                  <a:pt x="212262" y="1954874"/>
                </a:cubicBezTo>
                <a:close/>
                <a:moveTo>
                  <a:pt x="169865" y="1944687"/>
                </a:moveTo>
                <a:cubicBezTo>
                  <a:pt x="180976" y="1948497"/>
                  <a:pt x="177273" y="1952307"/>
                  <a:pt x="192091" y="1956117"/>
                </a:cubicBezTo>
                <a:cubicBezTo>
                  <a:pt x="192091" y="1956117"/>
                  <a:pt x="192091" y="1956117"/>
                  <a:pt x="177273" y="1963737"/>
                </a:cubicBezTo>
                <a:cubicBezTo>
                  <a:pt x="177273" y="1959927"/>
                  <a:pt x="180976" y="1952307"/>
                  <a:pt x="169865" y="1944687"/>
                </a:cubicBezTo>
                <a:close/>
                <a:moveTo>
                  <a:pt x="152404" y="1941512"/>
                </a:moveTo>
                <a:lnTo>
                  <a:pt x="163515" y="1941512"/>
                </a:lnTo>
                <a:lnTo>
                  <a:pt x="155577" y="1944687"/>
                </a:lnTo>
                <a:close/>
                <a:moveTo>
                  <a:pt x="531310" y="1937703"/>
                </a:moveTo>
                <a:cubicBezTo>
                  <a:pt x="533172" y="1939528"/>
                  <a:pt x="536897" y="1938616"/>
                  <a:pt x="540623" y="1938159"/>
                </a:cubicBezTo>
                <a:lnTo>
                  <a:pt x="541480" y="1938453"/>
                </a:lnTo>
                <a:close/>
                <a:moveTo>
                  <a:pt x="401653" y="1936750"/>
                </a:moveTo>
                <a:lnTo>
                  <a:pt x="404828" y="1941513"/>
                </a:lnTo>
                <a:lnTo>
                  <a:pt x="401653" y="1944688"/>
                </a:lnTo>
                <a:close/>
                <a:moveTo>
                  <a:pt x="650890" y="1933575"/>
                </a:moveTo>
                <a:lnTo>
                  <a:pt x="657241" y="1936750"/>
                </a:lnTo>
                <a:lnTo>
                  <a:pt x="646128" y="1936750"/>
                </a:lnTo>
                <a:close/>
                <a:moveTo>
                  <a:pt x="494052" y="1930400"/>
                </a:moveTo>
                <a:cubicBezTo>
                  <a:pt x="494052" y="1937703"/>
                  <a:pt x="494052" y="1945005"/>
                  <a:pt x="486599" y="1948657"/>
                </a:cubicBezTo>
                <a:cubicBezTo>
                  <a:pt x="486599" y="1948657"/>
                  <a:pt x="486599" y="1948657"/>
                  <a:pt x="516405" y="1952308"/>
                </a:cubicBezTo>
                <a:cubicBezTo>
                  <a:pt x="508954" y="1948657"/>
                  <a:pt x="516405" y="1945005"/>
                  <a:pt x="512679" y="1941354"/>
                </a:cubicBezTo>
                <a:cubicBezTo>
                  <a:pt x="527583" y="1941354"/>
                  <a:pt x="527583" y="1948657"/>
                  <a:pt x="549938" y="1941354"/>
                </a:cubicBezTo>
                <a:lnTo>
                  <a:pt x="541480" y="1938453"/>
                </a:lnTo>
                <a:lnTo>
                  <a:pt x="574622" y="1940898"/>
                </a:lnTo>
                <a:cubicBezTo>
                  <a:pt x="589991" y="1941354"/>
                  <a:pt x="605826" y="1941354"/>
                  <a:pt x="620729" y="1941354"/>
                </a:cubicBezTo>
                <a:cubicBezTo>
                  <a:pt x="602100" y="1945005"/>
                  <a:pt x="594649" y="1952308"/>
                  <a:pt x="583471" y="1955959"/>
                </a:cubicBezTo>
                <a:cubicBezTo>
                  <a:pt x="587197" y="1952308"/>
                  <a:pt x="590923" y="1952308"/>
                  <a:pt x="587197" y="1948657"/>
                </a:cubicBezTo>
                <a:cubicBezTo>
                  <a:pt x="579745" y="1948657"/>
                  <a:pt x="576020" y="1948657"/>
                  <a:pt x="568568" y="1948657"/>
                </a:cubicBezTo>
                <a:cubicBezTo>
                  <a:pt x="564842" y="1966913"/>
                  <a:pt x="542486" y="1955959"/>
                  <a:pt x="523857" y="1966913"/>
                </a:cubicBezTo>
                <a:cubicBezTo>
                  <a:pt x="538760" y="1963262"/>
                  <a:pt x="527583" y="1959611"/>
                  <a:pt x="523857" y="1955959"/>
                </a:cubicBezTo>
                <a:cubicBezTo>
                  <a:pt x="523857" y="1955959"/>
                  <a:pt x="523857" y="1955959"/>
                  <a:pt x="512679" y="1963262"/>
                </a:cubicBezTo>
                <a:cubicBezTo>
                  <a:pt x="494052" y="1959611"/>
                  <a:pt x="467971" y="1952308"/>
                  <a:pt x="456794" y="1955959"/>
                </a:cubicBezTo>
                <a:cubicBezTo>
                  <a:pt x="456794" y="1955959"/>
                  <a:pt x="456794" y="1955959"/>
                  <a:pt x="467971" y="1952308"/>
                </a:cubicBezTo>
                <a:cubicBezTo>
                  <a:pt x="460519" y="1948657"/>
                  <a:pt x="449341" y="1945005"/>
                  <a:pt x="441891" y="1948657"/>
                </a:cubicBezTo>
                <a:cubicBezTo>
                  <a:pt x="438164" y="1937703"/>
                  <a:pt x="456794" y="1945005"/>
                  <a:pt x="464244" y="1937703"/>
                </a:cubicBezTo>
                <a:cubicBezTo>
                  <a:pt x="471696" y="1945005"/>
                  <a:pt x="475422" y="1930400"/>
                  <a:pt x="475422" y="1941354"/>
                </a:cubicBezTo>
                <a:cubicBezTo>
                  <a:pt x="486599" y="1945005"/>
                  <a:pt x="490324" y="1937703"/>
                  <a:pt x="494052" y="1930400"/>
                </a:cubicBezTo>
                <a:close/>
                <a:moveTo>
                  <a:pt x="59236" y="1922780"/>
                </a:moveTo>
                <a:cubicBezTo>
                  <a:pt x="70250" y="1919287"/>
                  <a:pt x="77592" y="1933257"/>
                  <a:pt x="84936" y="1922780"/>
                </a:cubicBezTo>
                <a:cubicBezTo>
                  <a:pt x="92277" y="1926272"/>
                  <a:pt x="106963" y="1922780"/>
                  <a:pt x="114303" y="1926272"/>
                </a:cubicBezTo>
                <a:cubicBezTo>
                  <a:pt x="99618" y="1929764"/>
                  <a:pt x="92277" y="1919287"/>
                  <a:pt x="81263" y="1926272"/>
                </a:cubicBezTo>
                <a:cubicBezTo>
                  <a:pt x="81263" y="1926272"/>
                  <a:pt x="81263" y="1926272"/>
                  <a:pt x="81263" y="1933257"/>
                </a:cubicBezTo>
                <a:cubicBezTo>
                  <a:pt x="81263" y="1933257"/>
                  <a:pt x="81263" y="1933257"/>
                  <a:pt x="77592" y="1929764"/>
                </a:cubicBezTo>
                <a:cubicBezTo>
                  <a:pt x="73922" y="1933257"/>
                  <a:pt x="70250" y="1936749"/>
                  <a:pt x="55564" y="1936749"/>
                </a:cubicBezTo>
                <a:cubicBezTo>
                  <a:pt x="55564" y="1936749"/>
                  <a:pt x="55564" y="1936749"/>
                  <a:pt x="66582" y="1929764"/>
                </a:cubicBezTo>
                <a:cubicBezTo>
                  <a:pt x="62909" y="1926272"/>
                  <a:pt x="59236" y="1929764"/>
                  <a:pt x="55564" y="1929764"/>
                </a:cubicBezTo>
                <a:close/>
                <a:moveTo>
                  <a:pt x="572815" y="1919287"/>
                </a:moveTo>
                <a:cubicBezTo>
                  <a:pt x="572815" y="1919287"/>
                  <a:pt x="572815" y="1919287"/>
                  <a:pt x="587824" y="1922859"/>
                </a:cubicBezTo>
                <a:cubicBezTo>
                  <a:pt x="565310" y="1926431"/>
                  <a:pt x="595328" y="1926431"/>
                  <a:pt x="584072" y="1933575"/>
                </a:cubicBezTo>
                <a:cubicBezTo>
                  <a:pt x="576567" y="1933575"/>
                  <a:pt x="569063" y="1933575"/>
                  <a:pt x="565310" y="1933575"/>
                </a:cubicBezTo>
                <a:cubicBezTo>
                  <a:pt x="554053" y="1930003"/>
                  <a:pt x="576567" y="1930003"/>
                  <a:pt x="572815" y="1926431"/>
                </a:cubicBezTo>
                <a:cubicBezTo>
                  <a:pt x="569063" y="1926431"/>
                  <a:pt x="569063" y="1922859"/>
                  <a:pt x="572815" y="1919287"/>
                </a:cubicBezTo>
                <a:close/>
                <a:moveTo>
                  <a:pt x="210867" y="1915054"/>
                </a:moveTo>
                <a:cubicBezTo>
                  <a:pt x="210867" y="1915054"/>
                  <a:pt x="210867" y="1915054"/>
                  <a:pt x="210867" y="1922463"/>
                </a:cubicBezTo>
                <a:cubicBezTo>
                  <a:pt x="203421" y="1922463"/>
                  <a:pt x="203421" y="1915054"/>
                  <a:pt x="192254" y="1918758"/>
                </a:cubicBezTo>
                <a:cubicBezTo>
                  <a:pt x="195977" y="1922463"/>
                  <a:pt x="203421" y="1926167"/>
                  <a:pt x="199699" y="1929871"/>
                </a:cubicBezTo>
                <a:cubicBezTo>
                  <a:pt x="199699" y="1929871"/>
                  <a:pt x="199699" y="1929871"/>
                  <a:pt x="218310" y="1926167"/>
                </a:cubicBezTo>
                <a:cubicBezTo>
                  <a:pt x="218310" y="1926167"/>
                  <a:pt x="218310" y="1926167"/>
                  <a:pt x="218310" y="1933575"/>
                </a:cubicBezTo>
                <a:cubicBezTo>
                  <a:pt x="229480" y="1937279"/>
                  <a:pt x="244368" y="1937279"/>
                  <a:pt x="251815" y="1940983"/>
                </a:cubicBezTo>
                <a:cubicBezTo>
                  <a:pt x="248093" y="1940983"/>
                  <a:pt x="244368" y="1940983"/>
                  <a:pt x="244368" y="1944688"/>
                </a:cubicBezTo>
                <a:cubicBezTo>
                  <a:pt x="244368" y="1944688"/>
                  <a:pt x="244368" y="1944688"/>
                  <a:pt x="266701" y="1940983"/>
                </a:cubicBezTo>
                <a:cubicBezTo>
                  <a:pt x="251815" y="1952096"/>
                  <a:pt x="229480" y="1948392"/>
                  <a:pt x="210867" y="1952096"/>
                </a:cubicBezTo>
                <a:lnTo>
                  <a:pt x="209938" y="1953948"/>
                </a:lnTo>
                <a:lnTo>
                  <a:pt x="195977" y="1948392"/>
                </a:lnTo>
                <a:cubicBezTo>
                  <a:pt x="195977" y="1948392"/>
                  <a:pt x="195977" y="1948392"/>
                  <a:pt x="214588" y="1948392"/>
                </a:cubicBezTo>
                <a:cubicBezTo>
                  <a:pt x="214588" y="1948392"/>
                  <a:pt x="214588" y="1948392"/>
                  <a:pt x="195977" y="1937279"/>
                </a:cubicBezTo>
                <a:cubicBezTo>
                  <a:pt x="195977" y="1937279"/>
                  <a:pt x="195977" y="1937279"/>
                  <a:pt x="188532" y="1944688"/>
                </a:cubicBezTo>
                <a:cubicBezTo>
                  <a:pt x="166198" y="1940983"/>
                  <a:pt x="199699" y="1929871"/>
                  <a:pt x="181089" y="1929871"/>
                </a:cubicBezTo>
                <a:lnTo>
                  <a:pt x="181089" y="1926630"/>
                </a:lnTo>
                <a:cubicBezTo>
                  <a:pt x="179225" y="1924315"/>
                  <a:pt x="175504" y="1922463"/>
                  <a:pt x="169920" y="1922463"/>
                </a:cubicBezTo>
                <a:cubicBezTo>
                  <a:pt x="169920" y="1922463"/>
                  <a:pt x="169920" y="1926167"/>
                  <a:pt x="169920" y="1926167"/>
                </a:cubicBezTo>
                <a:lnTo>
                  <a:pt x="158755" y="1926167"/>
                </a:lnTo>
                <a:cubicBezTo>
                  <a:pt x="166198" y="1911350"/>
                  <a:pt x="192254" y="1922463"/>
                  <a:pt x="210867" y="1915054"/>
                </a:cubicBezTo>
                <a:close/>
                <a:moveTo>
                  <a:pt x="165836" y="1909671"/>
                </a:moveTo>
                <a:lnTo>
                  <a:pt x="166614" y="1910820"/>
                </a:lnTo>
                <a:cubicBezTo>
                  <a:pt x="166614" y="1912672"/>
                  <a:pt x="165674" y="1911746"/>
                  <a:pt x="165674" y="1909894"/>
                </a:cubicBezTo>
                <a:close/>
                <a:moveTo>
                  <a:pt x="266701" y="1907976"/>
                </a:moveTo>
                <a:lnTo>
                  <a:pt x="270906" y="1911519"/>
                </a:lnTo>
                <a:lnTo>
                  <a:pt x="270454" y="1911747"/>
                </a:lnTo>
                <a:cubicBezTo>
                  <a:pt x="266701" y="1907976"/>
                  <a:pt x="266701" y="1907976"/>
                  <a:pt x="266701" y="1907976"/>
                </a:cubicBezTo>
                <a:close/>
                <a:moveTo>
                  <a:pt x="413336" y="1895705"/>
                </a:moveTo>
                <a:lnTo>
                  <a:pt x="412086" y="1896428"/>
                </a:lnTo>
                <a:lnTo>
                  <a:pt x="411778" y="1895838"/>
                </a:lnTo>
                <a:close/>
                <a:moveTo>
                  <a:pt x="676291" y="1889125"/>
                </a:moveTo>
                <a:cubicBezTo>
                  <a:pt x="672587" y="1900555"/>
                  <a:pt x="650362" y="1896745"/>
                  <a:pt x="639249" y="1908175"/>
                </a:cubicBezTo>
                <a:cubicBezTo>
                  <a:pt x="624432" y="1908175"/>
                  <a:pt x="635545" y="1896745"/>
                  <a:pt x="620728" y="1900555"/>
                </a:cubicBezTo>
                <a:cubicBezTo>
                  <a:pt x="620728" y="1900555"/>
                  <a:pt x="620728" y="1900555"/>
                  <a:pt x="639249" y="1892935"/>
                </a:cubicBezTo>
                <a:cubicBezTo>
                  <a:pt x="639249" y="1892935"/>
                  <a:pt x="639249" y="1892935"/>
                  <a:pt x="639249" y="1900555"/>
                </a:cubicBezTo>
                <a:cubicBezTo>
                  <a:pt x="665179" y="1900555"/>
                  <a:pt x="650362" y="1896745"/>
                  <a:pt x="676291" y="1889125"/>
                </a:cubicBezTo>
                <a:close/>
                <a:moveTo>
                  <a:pt x="292968" y="1889125"/>
                </a:moveTo>
                <a:lnTo>
                  <a:pt x="296733" y="1891764"/>
                </a:lnTo>
                <a:lnTo>
                  <a:pt x="296733" y="1892895"/>
                </a:lnTo>
                <a:cubicBezTo>
                  <a:pt x="298610" y="1892895"/>
                  <a:pt x="298610" y="1892895"/>
                  <a:pt x="297671" y="1892424"/>
                </a:cubicBezTo>
                <a:lnTo>
                  <a:pt x="296733" y="1891764"/>
                </a:lnTo>
                <a:lnTo>
                  <a:pt x="296733" y="1889125"/>
                </a:lnTo>
                <a:cubicBezTo>
                  <a:pt x="296733" y="1889125"/>
                  <a:pt x="296733" y="1889125"/>
                  <a:pt x="300485" y="1896666"/>
                </a:cubicBezTo>
                <a:cubicBezTo>
                  <a:pt x="315494" y="1889125"/>
                  <a:pt x="338009" y="1892895"/>
                  <a:pt x="349266" y="1896666"/>
                </a:cubicBezTo>
                <a:cubicBezTo>
                  <a:pt x="338009" y="1900436"/>
                  <a:pt x="319247" y="1915517"/>
                  <a:pt x="296733" y="1907976"/>
                </a:cubicBezTo>
                <a:cubicBezTo>
                  <a:pt x="296733" y="1907976"/>
                  <a:pt x="296733" y="1907976"/>
                  <a:pt x="300485" y="1915517"/>
                </a:cubicBezTo>
                <a:cubicBezTo>
                  <a:pt x="294843" y="1909861"/>
                  <a:pt x="280772" y="1914810"/>
                  <a:pt x="272505" y="1912866"/>
                </a:cubicBezTo>
                <a:lnTo>
                  <a:pt x="270906" y="1911519"/>
                </a:lnTo>
                <a:lnTo>
                  <a:pt x="272333" y="1910804"/>
                </a:lnTo>
                <a:cubicBezTo>
                  <a:pt x="274210" y="1909862"/>
                  <a:pt x="277957" y="1907976"/>
                  <a:pt x="285464" y="1904206"/>
                </a:cubicBezTo>
                <a:cubicBezTo>
                  <a:pt x="285464" y="1904206"/>
                  <a:pt x="285464" y="1904206"/>
                  <a:pt x="277957" y="1900436"/>
                </a:cubicBezTo>
                <a:cubicBezTo>
                  <a:pt x="277957" y="1900436"/>
                  <a:pt x="277957" y="1900436"/>
                  <a:pt x="289216" y="1904206"/>
                </a:cubicBezTo>
                <a:cubicBezTo>
                  <a:pt x="285464" y="1900436"/>
                  <a:pt x="300485" y="1892895"/>
                  <a:pt x="292968" y="1889125"/>
                </a:cubicBezTo>
                <a:close/>
                <a:moveTo>
                  <a:pt x="430227" y="1885950"/>
                </a:moveTo>
                <a:cubicBezTo>
                  <a:pt x="428414" y="1889443"/>
                  <a:pt x="424784" y="1892935"/>
                  <a:pt x="420250" y="1895118"/>
                </a:cubicBezTo>
                <a:lnTo>
                  <a:pt x="413336" y="1895705"/>
                </a:lnTo>
                <a:close/>
                <a:moveTo>
                  <a:pt x="408455" y="1885950"/>
                </a:moveTo>
                <a:cubicBezTo>
                  <a:pt x="408455" y="1885950"/>
                  <a:pt x="408455" y="1885950"/>
                  <a:pt x="415713" y="1889443"/>
                </a:cubicBezTo>
                <a:cubicBezTo>
                  <a:pt x="415713" y="1889443"/>
                  <a:pt x="415713" y="1889443"/>
                  <a:pt x="408455" y="1889443"/>
                </a:cubicBezTo>
                <a:cubicBezTo>
                  <a:pt x="408455" y="1889443"/>
                  <a:pt x="408455" y="1889443"/>
                  <a:pt x="408910" y="1890316"/>
                </a:cubicBezTo>
                <a:lnTo>
                  <a:pt x="411778" y="1895838"/>
                </a:lnTo>
                <a:lnTo>
                  <a:pt x="404828" y="1896428"/>
                </a:lnTo>
                <a:cubicBezTo>
                  <a:pt x="404828" y="1896428"/>
                  <a:pt x="404828" y="1896428"/>
                  <a:pt x="404828" y="1903413"/>
                </a:cubicBezTo>
                <a:cubicBezTo>
                  <a:pt x="397570" y="1896428"/>
                  <a:pt x="383055" y="1899921"/>
                  <a:pt x="379429" y="1892935"/>
                </a:cubicBezTo>
                <a:cubicBezTo>
                  <a:pt x="379429" y="1892935"/>
                  <a:pt x="379429" y="1892935"/>
                  <a:pt x="393941" y="1892935"/>
                </a:cubicBezTo>
                <a:cubicBezTo>
                  <a:pt x="390313" y="1885950"/>
                  <a:pt x="404828" y="1892935"/>
                  <a:pt x="408455" y="1885950"/>
                </a:cubicBezTo>
                <a:close/>
                <a:moveTo>
                  <a:pt x="259446" y="1885156"/>
                </a:moveTo>
                <a:lnTo>
                  <a:pt x="261923" y="1885921"/>
                </a:lnTo>
                <a:lnTo>
                  <a:pt x="258481" y="1887834"/>
                </a:lnTo>
                <a:cubicBezTo>
                  <a:pt x="258481" y="1888727"/>
                  <a:pt x="259446" y="1888727"/>
                  <a:pt x="259446" y="1885156"/>
                </a:cubicBezTo>
                <a:close/>
                <a:moveTo>
                  <a:pt x="739789" y="1881187"/>
                </a:moveTo>
                <a:cubicBezTo>
                  <a:pt x="739789" y="1881187"/>
                  <a:pt x="739789" y="1881187"/>
                  <a:pt x="741575" y="1881187"/>
                </a:cubicBezTo>
                <a:lnTo>
                  <a:pt x="750506" y="1881187"/>
                </a:lnTo>
                <a:cubicBezTo>
                  <a:pt x="746933" y="1881187"/>
                  <a:pt x="739789" y="1889125"/>
                  <a:pt x="739789" y="1881187"/>
                </a:cubicBezTo>
                <a:close/>
                <a:moveTo>
                  <a:pt x="234217" y="1881187"/>
                </a:moveTo>
                <a:cubicBezTo>
                  <a:pt x="234217" y="1881187"/>
                  <a:pt x="234217" y="1881187"/>
                  <a:pt x="249239" y="1884891"/>
                </a:cubicBezTo>
                <a:cubicBezTo>
                  <a:pt x="249239" y="1892299"/>
                  <a:pt x="226705" y="1892299"/>
                  <a:pt x="226705" y="1899708"/>
                </a:cubicBezTo>
                <a:cubicBezTo>
                  <a:pt x="226705" y="1896004"/>
                  <a:pt x="226705" y="1896004"/>
                  <a:pt x="226705" y="1892299"/>
                </a:cubicBezTo>
                <a:cubicBezTo>
                  <a:pt x="219196" y="1888595"/>
                  <a:pt x="211682" y="1892299"/>
                  <a:pt x="211682" y="1896004"/>
                </a:cubicBezTo>
                <a:cubicBezTo>
                  <a:pt x="207926" y="1896004"/>
                  <a:pt x="204172" y="1892299"/>
                  <a:pt x="204172" y="1892299"/>
                </a:cubicBezTo>
                <a:cubicBezTo>
                  <a:pt x="189148" y="1892299"/>
                  <a:pt x="196658" y="1910820"/>
                  <a:pt x="177881" y="1907116"/>
                </a:cubicBezTo>
                <a:cubicBezTo>
                  <a:pt x="177881" y="1907116"/>
                  <a:pt x="177881" y="1907116"/>
                  <a:pt x="170371" y="1903412"/>
                </a:cubicBezTo>
                <a:lnTo>
                  <a:pt x="165836" y="1909671"/>
                </a:lnTo>
                <a:lnTo>
                  <a:pt x="161921" y="1903875"/>
                </a:lnTo>
                <a:cubicBezTo>
                  <a:pt x="160040" y="1901560"/>
                  <a:pt x="157223" y="1899708"/>
                  <a:pt x="151589" y="1899708"/>
                </a:cubicBezTo>
                <a:cubicBezTo>
                  <a:pt x="151589" y="1899708"/>
                  <a:pt x="151589" y="1899708"/>
                  <a:pt x="151589" y="1907116"/>
                </a:cubicBezTo>
                <a:cubicBezTo>
                  <a:pt x="136566" y="1896004"/>
                  <a:pt x="114032" y="1914524"/>
                  <a:pt x="106522" y="1903412"/>
                </a:cubicBezTo>
                <a:cubicBezTo>
                  <a:pt x="106522" y="1903412"/>
                  <a:pt x="106522" y="1903412"/>
                  <a:pt x="106522" y="1907116"/>
                </a:cubicBezTo>
                <a:cubicBezTo>
                  <a:pt x="106522" y="1907116"/>
                  <a:pt x="106522" y="1907116"/>
                  <a:pt x="95252" y="1899708"/>
                </a:cubicBezTo>
                <a:cubicBezTo>
                  <a:pt x="95252" y="1903412"/>
                  <a:pt x="106522" y="1903412"/>
                  <a:pt x="106522" y="1896004"/>
                </a:cubicBezTo>
                <a:cubicBezTo>
                  <a:pt x="106522" y="1896004"/>
                  <a:pt x="106522" y="1896004"/>
                  <a:pt x="117789" y="1896004"/>
                </a:cubicBezTo>
                <a:cubicBezTo>
                  <a:pt x="117789" y="1896004"/>
                  <a:pt x="117789" y="1896004"/>
                  <a:pt x="117789" y="1892299"/>
                </a:cubicBezTo>
                <a:cubicBezTo>
                  <a:pt x="125299" y="1899708"/>
                  <a:pt x="155347" y="1892299"/>
                  <a:pt x="155347" y="1896004"/>
                </a:cubicBezTo>
                <a:lnTo>
                  <a:pt x="192905" y="1892299"/>
                </a:lnTo>
                <a:cubicBezTo>
                  <a:pt x="211682" y="1896004"/>
                  <a:pt x="215439" y="1881187"/>
                  <a:pt x="226705" y="1888595"/>
                </a:cubicBezTo>
                <a:cubicBezTo>
                  <a:pt x="234217" y="1884891"/>
                  <a:pt x="230463" y="1884891"/>
                  <a:pt x="234217" y="1881187"/>
                </a:cubicBezTo>
                <a:close/>
                <a:moveTo>
                  <a:pt x="263300" y="1878012"/>
                </a:moveTo>
                <a:cubicBezTo>
                  <a:pt x="282581" y="1878012"/>
                  <a:pt x="255590" y="1885156"/>
                  <a:pt x="271013" y="1888727"/>
                </a:cubicBezTo>
                <a:cubicBezTo>
                  <a:pt x="271013" y="1888727"/>
                  <a:pt x="271013" y="1888727"/>
                  <a:pt x="269565" y="1888281"/>
                </a:cubicBezTo>
                <a:lnTo>
                  <a:pt x="261923" y="1885921"/>
                </a:lnTo>
                <a:lnTo>
                  <a:pt x="263300" y="1885156"/>
                </a:lnTo>
                <a:cubicBezTo>
                  <a:pt x="259446" y="1885156"/>
                  <a:pt x="263300" y="1881584"/>
                  <a:pt x="263300" y="1878012"/>
                </a:cubicBezTo>
                <a:close/>
                <a:moveTo>
                  <a:pt x="472747" y="1872283"/>
                </a:moveTo>
                <a:cubicBezTo>
                  <a:pt x="475883" y="1871993"/>
                  <a:pt x="479195" y="1872456"/>
                  <a:pt x="482981" y="1874308"/>
                </a:cubicBezTo>
                <a:cubicBezTo>
                  <a:pt x="475410" y="1878013"/>
                  <a:pt x="475410" y="1881717"/>
                  <a:pt x="475410" y="1885421"/>
                </a:cubicBezTo>
                <a:cubicBezTo>
                  <a:pt x="475410" y="1885421"/>
                  <a:pt x="475410" y="1885421"/>
                  <a:pt x="490553" y="1885421"/>
                </a:cubicBezTo>
                <a:cubicBezTo>
                  <a:pt x="490553" y="1885421"/>
                  <a:pt x="490553" y="1885421"/>
                  <a:pt x="490553" y="1889125"/>
                </a:cubicBezTo>
                <a:cubicBezTo>
                  <a:pt x="471624" y="1885421"/>
                  <a:pt x="452696" y="1889125"/>
                  <a:pt x="441339" y="1878013"/>
                </a:cubicBezTo>
                <a:cubicBezTo>
                  <a:pt x="455536" y="1880791"/>
                  <a:pt x="463343" y="1873151"/>
                  <a:pt x="472747" y="1872283"/>
                </a:cubicBezTo>
                <a:close/>
                <a:moveTo>
                  <a:pt x="1067885" y="1869678"/>
                </a:moveTo>
                <a:cubicBezTo>
                  <a:pt x="1070068" y="1869678"/>
                  <a:pt x="1072687" y="1870604"/>
                  <a:pt x="1077926" y="1870604"/>
                </a:cubicBezTo>
                <a:cubicBezTo>
                  <a:pt x="1070941" y="1870604"/>
                  <a:pt x="1060463" y="1878013"/>
                  <a:pt x="1060463" y="1874309"/>
                </a:cubicBezTo>
                <a:cubicBezTo>
                  <a:pt x="1063956" y="1870605"/>
                  <a:pt x="1065702" y="1869678"/>
                  <a:pt x="1067885" y="1869678"/>
                </a:cubicBezTo>
                <a:close/>
                <a:moveTo>
                  <a:pt x="337932" y="1858962"/>
                </a:moveTo>
                <a:cubicBezTo>
                  <a:pt x="337932" y="1866370"/>
                  <a:pt x="349177" y="1866370"/>
                  <a:pt x="360423" y="1870074"/>
                </a:cubicBezTo>
                <a:cubicBezTo>
                  <a:pt x="371667" y="1873779"/>
                  <a:pt x="375416" y="1870074"/>
                  <a:pt x="371667" y="1862666"/>
                </a:cubicBezTo>
                <a:cubicBezTo>
                  <a:pt x="371667" y="1862666"/>
                  <a:pt x="371667" y="1862666"/>
                  <a:pt x="390408" y="1866370"/>
                </a:cubicBezTo>
                <a:cubicBezTo>
                  <a:pt x="394157" y="1862666"/>
                  <a:pt x="379164" y="1862666"/>
                  <a:pt x="386662" y="1858962"/>
                </a:cubicBezTo>
                <a:cubicBezTo>
                  <a:pt x="386662" y="1858962"/>
                  <a:pt x="386662" y="1858962"/>
                  <a:pt x="401653" y="1862666"/>
                </a:cubicBezTo>
                <a:cubicBezTo>
                  <a:pt x="397906" y="1862666"/>
                  <a:pt x="394157" y="1862666"/>
                  <a:pt x="390408" y="1862666"/>
                </a:cubicBezTo>
                <a:cubicBezTo>
                  <a:pt x="394157" y="1866370"/>
                  <a:pt x="397906" y="1866370"/>
                  <a:pt x="401653" y="1866370"/>
                </a:cubicBezTo>
                <a:cubicBezTo>
                  <a:pt x="401653" y="1866370"/>
                  <a:pt x="401653" y="1866370"/>
                  <a:pt x="401653" y="1873779"/>
                </a:cubicBezTo>
                <a:cubicBezTo>
                  <a:pt x="401653" y="1873779"/>
                  <a:pt x="401653" y="1873779"/>
                  <a:pt x="382912" y="1866370"/>
                </a:cubicBezTo>
                <a:cubicBezTo>
                  <a:pt x="382912" y="1866370"/>
                  <a:pt x="382912" y="1866370"/>
                  <a:pt x="367919" y="1877483"/>
                </a:cubicBezTo>
                <a:cubicBezTo>
                  <a:pt x="349177" y="1892299"/>
                  <a:pt x="326687" y="1881187"/>
                  <a:pt x="304198" y="1884891"/>
                </a:cubicBezTo>
                <a:lnTo>
                  <a:pt x="298458" y="1884891"/>
                </a:lnTo>
                <a:lnTo>
                  <a:pt x="289192" y="1884891"/>
                </a:lnTo>
                <a:cubicBezTo>
                  <a:pt x="266701" y="1881187"/>
                  <a:pt x="289192" y="1862666"/>
                  <a:pt x="304198" y="1870074"/>
                </a:cubicBezTo>
                <a:cubicBezTo>
                  <a:pt x="319192" y="1873779"/>
                  <a:pt x="330437" y="1862666"/>
                  <a:pt x="337932" y="1858962"/>
                </a:cubicBezTo>
                <a:close/>
                <a:moveTo>
                  <a:pt x="427052" y="1856184"/>
                </a:moveTo>
                <a:cubicBezTo>
                  <a:pt x="419645" y="1856184"/>
                  <a:pt x="423349" y="1863328"/>
                  <a:pt x="415940" y="1859756"/>
                </a:cubicBezTo>
                <a:cubicBezTo>
                  <a:pt x="415940" y="1859756"/>
                  <a:pt x="415940" y="1859756"/>
                  <a:pt x="415940" y="1863328"/>
                </a:cubicBezTo>
                <a:cubicBezTo>
                  <a:pt x="415940" y="1863328"/>
                  <a:pt x="408532" y="1866900"/>
                  <a:pt x="404828" y="1863328"/>
                </a:cubicBezTo>
                <a:cubicBezTo>
                  <a:pt x="415940" y="1863328"/>
                  <a:pt x="412236" y="1852612"/>
                  <a:pt x="427052" y="1856184"/>
                </a:cubicBezTo>
                <a:close/>
                <a:moveTo>
                  <a:pt x="411706" y="1830387"/>
                </a:moveTo>
                <a:cubicBezTo>
                  <a:pt x="411706" y="1830387"/>
                  <a:pt x="411706" y="1830387"/>
                  <a:pt x="419114" y="1833880"/>
                </a:cubicBezTo>
                <a:cubicBezTo>
                  <a:pt x="419114" y="1833880"/>
                  <a:pt x="419114" y="1833880"/>
                  <a:pt x="422819" y="1830387"/>
                </a:cubicBezTo>
                <a:cubicBezTo>
                  <a:pt x="422819" y="1830387"/>
                  <a:pt x="422819" y="1830387"/>
                  <a:pt x="426524" y="1840865"/>
                </a:cubicBezTo>
                <a:cubicBezTo>
                  <a:pt x="408002" y="1847850"/>
                  <a:pt x="430227" y="1833880"/>
                  <a:pt x="411706" y="1837372"/>
                </a:cubicBezTo>
                <a:cubicBezTo>
                  <a:pt x="396890" y="1840865"/>
                  <a:pt x="404297" y="1830387"/>
                  <a:pt x="411706" y="1830387"/>
                </a:cubicBezTo>
                <a:close/>
                <a:moveTo>
                  <a:pt x="311959" y="1828641"/>
                </a:moveTo>
                <a:cubicBezTo>
                  <a:pt x="313745" y="1830070"/>
                  <a:pt x="315531" y="1831975"/>
                  <a:pt x="319104" y="1830070"/>
                </a:cubicBezTo>
                <a:cubicBezTo>
                  <a:pt x="308387" y="1826260"/>
                  <a:pt x="315531" y="1841500"/>
                  <a:pt x="304815" y="1830070"/>
                </a:cubicBezTo>
                <a:cubicBezTo>
                  <a:pt x="308387" y="1826260"/>
                  <a:pt x="310173" y="1827213"/>
                  <a:pt x="311959" y="1828641"/>
                </a:cubicBezTo>
                <a:close/>
                <a:moveTo>
                  <a:pt x="378377" y="1827970"/>
                </a:moveTo>
                <a:lnTo>
                  <a:pt x="383283" y="1831380"/>
                </a:lnTo>
                <a:cubicBezTo>
                  <a:pt x="386458" y="1833165"/>
                  <a:pt x="388273" y="1834951"/>
                  <a:pt x="382830" y="1836737"/>
                </a:cubicBezTo>
                <a:cubicBezTo>
                  <a:pt x="379201" y="1836737"/>
                  <a:pt x="368315" y="1836737"/>
                  <a:pt x="368315" y="1833165"/>
                </a:cubicBezTo>
                <a:cubicBezTo>
                  <a:pt x="368315" y="1829594"/>
                  <a:pt x="371945" y="1829594"/>
                  <a:pt x="379201" y="1829594"/>
                </a:cubicBezTo>
                <a:close/>
                <a:moveTo>
                  <a:pt x="375572" y="1826022"/>
                </a:moveTo>
                <a:lnTo>
                  <a:pt x="377750" y="1826736"/>
                </a:lnTo>
                <a:lnTo>
                  <a:pt x="378377" y="1827970"/>
                </a:lnTo>
                <a:close/>
                <a:moveTo>
                  <a:pt x="375572" y="1822450"/>
                </a:moveTo>
                <a:cubicBezTo>
                  <a:pt x="382830" y="1822450"/>
                  <a:pt x="393715" y="1822450"/>
                  <a:pt x="386458" y="1829594"/>
                </a:cubicBezTo>
                <a:lnTo>
                  <a:pt x="377750" y="1826736"/>
                </a:lnTo>
                <a:close/>
                <a:moveTo>
                  <a:pt x="274807" y="1811337"/>
                </a:moveTo>
                <a:cubicBezTo>
                  <a:pt x="274807" y="1811337"/>
                  <a:pt x="274807" y="1811337"/>
                  <a:pt x="296879" y="1826154"/>
                </a:cubicBezTo>
                <a:cubicBezTo>
                  <a:pt x="274807" y="1833562"/>
                  <a:pt x="252749" y="1829858"/>
                  <a:pt x="227015" y="1833562"/>
                </a:cubicBezTo>
                <a:cubicBezTo>
                  <a:pt x="227015" y="1833562"/>
                  <a:pt x="227015" y="1833562"/>
                  <a:pt x="230692" y="1829858"/>
                </a:cubicBezTo>
                <a:cubicBezTo>
                  <a:pt x="230692" y="1829858"/>
                  <a:pt x="234368" y="1826154"/>
                  <a:pt x="230692" y="1826154"/>
                </a:cubicBezTo>
                <a:cubicBezTo>
                  <a:pt x="241720" y="1826154"/>
                  <a:pt x="238045" y="1822450"/>
                  <a:pt x="249073" y="1829858"/>
                </a:cubicBezTo>
                <a:cubicBezTo>
                  <a:pt x="249073" y="1829858"/>
                  <a:pt x="249073" y="1829858"/>
                  <a:pt x="256428" y="1822450"/>
                </a:cubicBezTo>
                <a:cubicBezTo>
                  <a:pt x="256428" y="1818745"/>
                  <a:pt x="245397" y="1822450"/>
                  <a:pt x="249073" y="1818745"/>
                </a:cubicBezTo>
                <a:cubicBezTo>
                  <a:pt x="249073" y="1818745"/>
                  <a:pt x="249073" y="1818745"/>
                  <a:pt x="278486" y="1818745"/>
                </a:cubicBezTo>
                <a:cubicBezTo>
                  <a:pt x="278486" y="1818745"/>
                  <a:pt x="278486" y="1818745"/>
                  <a:pt x="274807" y="1811337"/>
                </a:cubicBezTo>
                <a:close/>
                <a:moveTo>
                  <a:pt x="736219" y="1803202"/>
                </a:moveTo>
                <a:cubicBezTo>
                  <a:pt x="738005" y="1803202"/>
                  <a:pt x="738005" y="1804194"/>
                  <a:pt x="736219" y="1808163"/>
                </a:cubicBezTo>
                <a:lnTo>
                  <a:pt x="725503" y="1804194"/>
                </a:lnTo>
                <a:cubicBezTo>
                  <a:pt x="730861" y="1804194"/>
                  <a:pt x="734433" y="1803202"/>
                  <a:pt x="736219" y="1803202"/>
                </a:cubicBezTo>
                <a:close/>
                <a:moveTo>
                  <a:pt x="488965" y="1801714"/>
                </a:moveTo>
                <a:cubicBezTo>
                  <a:pt x="494407" y="1801217"/>
                  <a:pt x="499850" y="1802210"/>
                  <a:pt x="501664" y="1804194"/>
                </a:cubicBezTo>
                <a:lnTo>
                  <a:pt x="476264" y="1808163"/>
                </a:lnTo>
                <a:cubicBezTo>
                  <a:pt x="478078" y="1804194"/>
                  <a:pt x="483521" y="1802210"/>
                  <a:pt x="488965" y="1801714"/>
                </a:cubicBezTo>
                <a:close/>
                <a:moveTo>
                  <a:pt x="772839" y="1788121"/>
                </a:moveTo>
                <a:cubicBezTo>
                  <a:pt x="799105" y="1791891"/>
                  <a:pt x="829123" y="1791891"/>
                  <a:pt x="832875" y="1791891"/>
                </a:cubicBezTo>
                <a:cubicBezTo>
                  <a:pt x="832875" y="1795661"/>
                  <a:pt x="829123" y="1799432"/>
                  <a:pt x="836628" y="1799432"/>
                </a:cubicBezTo>
                <a:cubicBezTo>
                  <a:pt x="844131" y="1795661"/>
                  <a:pt x="847884" y="1791891"/>
                  <a:pt x="844131" y="1788121"/>
                </a:cubicBezTo>
                <a:cubicBezTo>
                  <a:pt x="859140" y="1791891"/>
                  <a:pt x="870397" y="1784350"/>
                  <a:pt x="877901" y="1791891"/>
                </a:cubicBezTo>
                <a:cubicBezTo>
                  <a:pt x="862892" y="1791891"/>
                  <a:pt x="840380" y="1795661"/>
                  <a:pt x="825371" y="1806972"/>
                </a:cubicBezTo>
                <a:cubicBezTo>
                  <a:pt x="825371" y="1799432"/>
                  <a:pt x="810362" y="1806972"/>
                  <a:pt x="814114" y="1799432"/>
                </a:cubicBezTo>
                <a:cubicBezTo>
                  <a:pt x="814114" y="1803202"/>
                  <a:pt x="795353" y="1803202"/>
                  <a:pt x="802857" y="1810743"/>
                </a:cubicBezTo>
                <a:cubicBezTo>
                  <a:pt x="791600" y="1799432"/>
                  <a:pt x="780344" y="1814513"/>
                  <a:pt x="761582" y="1810743"/>
                </a:cubicBezTo>
                <a:cubicBezTo>
                  <a:pt x="754078" y="1806972"/>
                  <a:pt x="776591" y="1799432"/>
                  <a:pt x="757830" y="1803202"/>
                </a:cubicBezTo>
                <a:cubicBezTo>
                  <a:pt x="757830" y="1803202"/>
                  <a:pt x="757830" y="1803202"/>
                  <a:pt x="769087" y="1799432"/>
                </a:cubicBezTo>
                <a:cubicBezTo>
                  <a:pt x="780344" y="1795661"/>
                  <a:pt x="780344" y="1784350"/>
                  <a:pt x="772839" y="1788121"/>
                </a:cubicBezTo>
                <a:close/>
                <a:moveTo>
                  <a:pt x="715439" y="1785543"/>
                </a:moveTo>
                <a:lnTo>
                  <a:pt x="713652" y="1787773"/>
                </a:lnTo>
                <a:cubicBezTo>
                  <a:pt x="713178" y="1790601"/>
                  <a:pt x="714126" y="1794371"/>
                  <a:pt x="710334" y="1796257"/>
                </a:cubicBezTo>
                <a:cubicBezTo>
                  <a:pt x="702749" y="1788716"/>
                  <a:pt x="664825" y="1811338"/>
                  <a:pt x="661033" y="1800027"/>
                </a:cubicBezTo>
                <a:cubicBezTo>
                  <a:pt x="679995" y="1796257"/>
                  <a:pt x="657241" y="1796257"/>
                  <a:pt x="664825" y="1788716"/>
                </a:cubicBezTo>
                <a:cubicBezTo>
                  <a:pt x="674306" y="1790601"/>
                  <a:pt x="683787" y="1788716"/>
                  <a:pt x="693742" y="1786831"/>
                </a:cubicBezTo>
                <a:close/>
                <a:moveTo>
                  <a:pt x="716200" y="1784592"/>
                </a:moveTo>
                <a:cubicBezTo>
                  <a:pt x="717919" y="1784003"/>
                  <a:pt x="720763" y="1784003"/>
                  <a:pt x="725504" y="1784946"/>
                </a:cubicBezTo>
                <a:lnTo>
                  <a:pt x="715439" y="1785543"/>
                </a:lnTo>
                <a:close/>
                <a:moveTo>
                  <a:pt x="736615" y="1784350"/>
                </a:moveTo>
                <a:lnTo>
                  <a:pt x="742965" y="1792288"/>
                </a:lnTo>
                <a:lnTo>
                  <a:pt x="736615" y="1792288"/>
                </a:lnTo>
                <a:close/>
                <a:moveTo>
                  <a:pt x="1312340" y="1781704"/>
                </a:moveTo>
                <a:lnTo>
                  <a:pt x="1293820" y="1789112"/>
                </a:lnTo>
                <a:cubicBezTo>
                  <a:pt x="1301228" y="1785408"/>
                  <a:pt x="1316045" y="1778000"/>
                  <a:pt x="1312340" y="1781704"/>
                </a:cubicBezTo>
                <a:close/>
                <a:moveTo>
                  <a:pt x="222780" y="1762919"/>
                </a:moveTo>
                <a:lnTo>
                  <a:pt x="225348" y="1770337"/>
                </a:lnTo>
                <a:lnTo>
                  <a:pt x="222320" y="1768277"/>
                </a:lnTo>
                <a:cubicBezTo>
                  <a:pt x="220929" y="1766491"/>
                  <a:pt x="220929" y="1764705"/>
                  <a:pt x="222780" y="1762919"/>
                </a:cubicBezTo>
                <a:close/>
                <a:moveTo>
                  <a:pt x="687404" y="1755775"/>
                </a:moveTo>
                <a:lnTo>
                  <a:pt x="695342" y="1762125"/>
                </a:lnTo>
                <a:lnTo>
                  <a:pt x="684229" y="1758950"/>
                </a:lnTo>
                <a:close/>
                <a:moveTo>
                  <a:pt x="241302" y="1755775"/>
                </a:moveTo>
                <a:cubicBezTo>
                  <a:pt x="241302" y="1755775"/>
                  <a:pt x="241302" y="1755775"/>
                  <a:pt x="252414" y="1766491"/>
                </a:cubicBezTo>
                <a:cubicBezTo>
                  <a:pt x="222780" y="1766491"/>
                  <a:pt x="248711" y="1777206"/>
                  <a:pt x="230192" y="1784350"/>
                </a:cubicBezTo>
                <a:lnTo>
                  <a:pt x="225348" y="1770337"/>
                </a:lnTo>
                <a:lnTo>
                  <a:pt x="230192" y="1773635"/>
                </a:lnTo>
                <a:cubicBezTo>
                  <a:pt x="233895" y="1773635"/>
                  <a:pt x="233895" y="1770063"/>
                  <a:pt x="230192" y="1766491"/>
                </a:cubicBezTo>
                <a:cubicBezTo>
                  <a:pt x="230192" y="1759347"/>
                  <a:pt x="252414" y="1766491"/>
                  <a:pt x="241302" y="1755775"/>
                </a:cubicBezTo>
                <a:close/>
                <a:moveTo>
                  <a:pt x="656184" y="1755514"/>
                </a:moveTo>
                <a:lnTo>
                  <a:pt x="657855" y="1755577"/>
                </a:lnTo>
                <a:lnTo>
                  <a:pt x="660040" y="1756036"/>
                </a:lnTo>
                <a:lnTo>
                  <a:pt x="657210" y="1756559"/>
                </a:lnTo>
                <a:close/>
                <a:moveTo>
                  <a:pt x="601679" y="1751647"/>
                </a:moveTo>
                <a:cubicBezTo>
                  <a:pt x="609088" y="1755457"/>
                  <a:pt x="623904" y="1747837"/>
                  <a:pt x="623904" y="1759267"/>
                </a:cubicBezTo>
                <a:cubicBezTo>
                  <a:pt x="612792" y="1766887"/>
                  <a:pt x="609088" y="1759267"/>
                  <a:pt x="601679" y="1755457"/>
                </a:cubicBezTo>
                <a:cubicBezTo>
                  <a:pt x="601679" y="1755457"/>
                  <a:pt x="605384" y="1751647"/>
                  <a:pt x="601679" y="1751647"/>
                </a:cubicBezTo>
                <a:close/>
                <a:moveTo>
                  <a:pt x="651699" y="1750228"/>
                </a:moveTo>
                <a:cubicBezTo>
                  <a:pt x="652813" y="1750774"/>
                  <a:pt x="653399" y="1752084"/>
                  <a:pt x="654103" y="1753394"/>
                </a:cubicBezTo>
                <a:lnTo>
                  <a:pt x="656184" y="1755514"/>
                </a:lnTo>
                <a:lnTo>
                  <a:pt x="646129" y="1755140"/>
                </a:lnTo>
                <a:cubicBezTo>
                  <a:pt x="653633" y="1755140"/>
                  <a:pt x="646129" y="1751647"/>
                  <a:pt x="646129" y="1751647"/>
                </a:cubicBezTo>
                <a:cubicBezTo>
                  <a:pt x="648943" y="1749901"/>
                  <a:pt x="650585" y="1749683"/>
                  <a:pt x="651699" y="1750228"/>
                </a:cubicBezTo>
                <a:close/>
                <a:moveTo>
                  <a:pt x="1204605" y="1744662"/>
                </a:moveTo>
                <a:cubicBezTo>
                  <a:pt x="1208097" y="1744662"/>
                  <a:pt x="1197620" y="1751012"/>
                  <a:pt x="1208097" y="1751012"/>
                </a:cubicBezTo>
                <a:cubicBezTo>
                  <a:pt x="1208097" y="1751012"/>
                  <a:pt x="1208097" y="1751012"/>
                  <a:pt x="1206788" y="1751012"/>
                </a:cubicBezTo>
                <a:lnTo>
                  <a:pt x="1198929" y="1751012"/>
                </a:lnTo>
                <a:cubicBezTo>
                  <a:pt x="1197620" y="1751012"/>
                  <a:pt x="1195873" y="1751012"/>
                  <a:pt x="1197620" y="1751012"/>
                </a:cubicBezTo>
                <a:cubicBezTo>
                  <a:pt x="1190634" y="1747837"/>
                  <a:pt x="1201112" y="1747837"/>
                  <a:pt x="1204605" y="1744662"/>
                </a:cubicBezTo>
                <a:close/>
                <a:moveTo>
                  <a:pt x="679900" y="1744662"/>
                </a:moveTo>
                <a:cubicBezTo>
                  <a:pt x="664890" y="1751647"/>
                  <a:pt x="687404" y="1751647"/>
                  <a:pt x="672395" y="1758633"/>
                </a:cubicBezTo>
                <a:lnTo>
                  <a:pt x="660040" y="1756036"/>
                </a:lnTo>
                <a:lnTo>
                  <a:pt x="664890" y="1755140"/>
                </a:lnTo>
                <a:cubicBezTo>
                  <a:pt x="664890" y="1755140"/>
                  <a:pt x="664890" y="1755140"/>
                  <a:pt x="664890" y="1754267"/>
                </a:cubicBezTo>
                <a:lnTo>
                  <a:pt x="664890" y="1751647"/>
                </a:lnTo>
                <a:cubicBezTo>
                  <a:pt x="664890" y="1744662"/>
                  <a:pt x="676147" y="1748155"/>
                  <a:pt x="679900" y="1744662"/>
                </a:cubicBezTo>
                <a:close/>
                <a:moveTo>
                  <a:pt x="516349" y="1739900"/>
                </a:moveTo>
                <a:cubicBezTo>
                  <a:pt x="508809" y="1743710"/>
                  <a:pt x="520120" y="1743710"/>
                  <a:pt x="523891" y="1747520"/>
                </a:cubicBezTo>
                <a:cubicBezTo>
                  <a:pt x="508809" y="1747520"/>
                  <a:pt x="501269" y="1758950"/>
                  <a:pt x="493728" y="1743710"/>
                </a:cubicBezTo>
                <a:cubicBezTo>
                  <a:pt x="497498" y="1751330"/>
                  <a:pt x="508809" y="1739900"/>
                  <a:pt x="516349" y="1739900"/>
                </a:cubicBezTo>
                <a:close/>
                <a:moveTo>
                  <a:pt x="1132816" y="1738996"/>
                </a:moveTo>
                <a:lnTo>
                  <a:pt x="1132434" y="1739362"/>
                </a:lnTo>
                <a:cubicBezTo>
                  <a:pt x="1129517" y="1741049"/>
                  <a:pt x="1126183" y="1741772"/>
                  <a:pt x="1122373" y="1740808"/>
                </a:cubicBezTo>
                <a:close/>
                <a:moveTo>
                  <a:pt x="706454" y="1736725"/>
                </a:moveTo>
                <a:cubicBezTo>
                  <a:pt x="713598" y="1733550"/>
                  <a:pt x="717170" y="1733550"/>
                  <a:pt x="720742" y="1736725"/>
                </a:cubicBezTo>
                <a:cubicBezTo>
                  <a:pt x="713598" y="1736725"/>
                  <a:pt x="710026" y="1739900"/>
                  <a:pt x="706454" y="1736725"/>
                </a:cubicBezTo>
                <a:close/>
                <a:moveTo>
                  <a:pt x="545774" y="1733550"/>
                </a:moveTo>
                <a:cubicBezTo>
                  <a:pt x="545774" y="1733550"/>
                  <a:pt x="545774" y="1733550"/>
                  <a:pt x="549516" y="1740535"/>
                </a:cubicBezTo>
                <a:cubicBezTo>
                  <a:pt x="564487" y="1740535"/>
                  <a:pt x="564487" y="1737043"/>
                  <a:pt x="579455" y="1740535"/>
                </a:cubicBezTo>
                <a:cubicBezTo>
                  <a:pt x="571971" y="1740535"/>
                  <a:pt x="560745" y="1744028"/>
                  <a:pt x="553259" y="1751013"/>
                </a:cubicBezTo>
                <a:cubicBezTo>
                  <a:pt x="545774" y="1747521"/>
                  <a:pt x="534549" y="1751013"/>
                  <a:pt x="527066" y="1747521"/>
                </a:cubicBezTo>
                <a:lnTo>
                  <a:pt x="538290" y="1740535"/>
                </a:lnTo>
                <a:cubicBezTo>
                  <a:pt x="538290" y="1740535"/>
                  <a:pt x="538290" y="1740535"/>
                  <a:pt x="527066" y="1737043"/>
                </a:cubicBezTo>
                <a:cubicBezTo>
                  <a:pt x="534549" y="1737043"/>
                  <a:pt x="545774" y="1740535"/>
                  <a:pt x="545774" y="1733550"/>
                </a:cubicBezTo>
                <a:close/>
                <a:moveTo>
                  <a:pt x="937591" y="1732491"/>
                </a:moveTo>
                <a:cubicBezTo>
                  <a:pt x="941401" y="1736196"/>
                  <a:pt x="929971" y="1739900"/>
                  <a:pt x="926161" y="1739900"/>
                </a:cubicBezTo>
                <a:cubicBezTo>
                  <a:pt x="922351" y="1736196"/>
                  <a:pt x="933781" y="1728787"/>
                  <a:pt x="937591" y="1732491"/>
                </a:cubicBezTo>
                <a:close/>
                <a:moveTo>
                  <a:pt x="963541" y="1728264"/>
                </a:moveTo>
                <a:lnTo>
                  <a:pt x="964023" y="1728342"/>
                </a:lnTo>
                <a:cubicBezTo>
                  <a:pt x="966801" y="1728788"/>
                  <a:pt x="966801" y="1728788"/>
                  <a:pt x="966801" y="1728788"/>
                </a:cubicBezTo>
                <a:lnTo>
                  <a:pt x="963097" y="1728788"/>
                </a:lnTo>
                <a:close/>
                <a:moveTo>
                  <a:pt x="560405" y="1722437"/>
                </a:moveTo>
                <a:lnTo>
                  <a:pt x="568343" y="1722437"/>
                </a:lnTo>
                <a:lnTo>
                  <a:pt x="560405" y="1725612"/>
                </a:lnTo>
                <a:close/>
                <a:moveTo>
                  <a:pt x="1149043" y="1717675"/>
                </a:moveTo>
                <a:cubicBezTo>
                  <a:pt x="1160473" y="1717675"/>
                  <a:pt x="1145233" y="1733097"/>
                  <a:pt x="1160473" y="1729241"/>
                </a:cubicBezTo>
                <a:cubicBezTo>
                  <a:pt x="1160473" y="1729241"/>
                  <a:pt x="1160473" y="1729241"/>
                  <a:pt x="1152853" y="1740808"/>
                </a:cubicBezTo>
                <a:cubicBezTo>
                  <a:pt x="1150948" y="1735025"/>
                  <a:pt x="1145233" y="1735988"/>
                  <a:pt x="1139042" y="1737916"/>
                </a:cubicBezTo>
                <a:lnTo>
                  <a:pt x="1132816" y="1738996"/>
                </a:lnTo>
                <a:lnTo>
                  <a:pt x="1139994" y="1732133"/>
                </a:lnTo>
                <a:cubicBezTo>
                  <a:pt x="1144280" y="1726350"/>
                  <a:pt x="1147138" y="1719603"/>
                  <a:pt x="1149043" y="1717675"/>
                </a:cubicBezTo>
                <a:close/>
                <a:moveTo>
                  <a:pt x="627608" y="1717675"/>
                </a:moveTo>
                <a:cubicBezTo>
                  <a:pt x="635017" y="1721485"/>
                  <a:pt x="623904" y="1725295"/>
                  <a:pt x="623904" y="1729105"/>
                </a:cubicBezTo>
                <a:cubicBezTo>
                  <a:pt x="631312" y="1732915"/>
                  <a:pt x="649833" y="1744345"/>
                  <a:pt x="657242" y="1736725"/>
                </a:cubicBezTo>
                <a:cubicBezTo>
                  <a:pt x="649833" y="1740535"/>
                  <a:pt x="631312" y="1736725"/>
                  <a:pt x="631312" y="1748155"/>
                </a:cubicBezTo>
                <a:cubicBezTo>
                  <a:pt x="631312" y="1748155"/>
                  <a:pt x="635017" y="1748155"/>
                  <a:pt x="638721" y="1748155"/>
                </a:cubicBezTo>
                <a:cubicBezTo>
                  <a:pt x="642425" y="1748155"/>
                  <a:pt x="638721" y="1751965"/>
                  <a:pt x="635017" y="1755775"/>
                </a:cubicBezTo>
                <a:cubicBezTo>
                  <a:pt x="635017" y="1748155"/>
                  <a:pt x="623904" y="1748155"/>
                  <a:pt x="631312" y="1740535"/>
                </a:cubicBezTo>
                <a:cubicBezTo>
                  <a:pt x="616496" y="1751965"/>
                  <a:pt x="616496" y="1725295"/>
                  <a:pt x="601679" y="1740535"/>
                </a:cubicBezTo>
                <a:cubicBezTo>
                  <a:pt x="601679" y="1740535"/>
                  <a:pt x="601679" y="1740535"/>
                  <a:pt x="605383" y="1740535"/>
                </a:cubicBezTo>
                <a:cubicBezTo>
                  <a:pt x="605383" y="1740535"/>
                  <a:pt x="605383" y="1740535"/>
                  <a:pt x="597975" y="1744345"/>
                </a:cubicBezTo>
                <a:cubicBezTo>
                  <a:pt x="601679" y="1736725"/>
                  <a:pt x="590567" y="1732915"/>
                  <a:pt x="605383" y="1729105"/>
                </a:cubicBezTo>
                <a:cubicBezTo>
                  <a:pt x="609087" y="1729105"/>
                  <a:pt x="612792" y="1732915"/>
                  <a:pt x="616496" y="1729105"/>
                </a:cubicBezTo>
                <a:cubicBezTo>
                  <a:pt x="609087" y="1725295"/>
                  <a:pt x="627608" y="1721485"/>
                  <a:pt x="627608" y="1717675"/>
                </a:cubicBezTo>
                <a:close/>
                <a:moveTo>
                  <a:pt x="963097" y="1714500"/>
                </a:moveTo>
                <a:cubicBezTo>
                  <a:pt x="970505" y="1714500"/>
                  <a:pt x="972357" y="1716286"/>
                  <a:pt x="971431" y="1718965"/>
                </a:cubicBezTo>
                <a:lnTo>
                  <a:pt x="963541" y="1728264"/>
                </a:lnTo>
                <a:lnTo>
                  <a:pt x="944576" y="1725216"/>
                </a:lnTo>
                <a:cubicBezTo>
                  <a:pt x="963097" y="1728788"/>
                  <a:pt x="951984" y="1721644"/>
                  <a:pt x="963097" y="1721644"/>
                </a:cubicBezTo>
                <a:cubicBezTo>
                  <a:pt x="951984" y="1721644"/>
                  <a:pt x="966801" y="1714500"/>
                  <a:pt x="963097" y="1714500"/>
                </a:cubicBezTo>
                <a:close/>
                <a:moveTo>
                  <a:pt x="944576" y="1711325"/>
                </a:moveTo>
                <a:lnTo>
                  <a:pt x="955689" y="1714500"/>
                </a:lnTo>
                <a:lnTo>
                  <a:pt x="947751" y="1714500"/>
                </a:lnTo>
                <a:close/>
                <a:moveTo>
                  <a:pt x="512778" y="1706562"/>
                </a:moveTo>
                <a:lnTo>
                  <a:pt x="520716" y="1711324"/>
                </a:lnTo>
                <a:lnTo>
                  <a:pt x="512778" y="1714499"/>
                </a:lnTo>
                <a:close/>
                <a:moveTo>
                  <a:pt x="919971" y="1706232"/>
                </a:moveTo>
                <a:lnTo>
                  <a:pt x="921822" y="1707621"/>
                </a:lnTo>
                <a:lnTo>
                  <a:pt x="918118" y="1707621"/>
                </a:lnTo>
                <a:cubicBezTo>
                  <a:pt x="918118" y="1705769"/>
                  <a:pt x="919044" y="1705769"/>
                  <a:pt x="919971" y="1706232"/>
                </a:cubicBezTo>
                <a:close/>
                <a:moveTo>
                  <a:pt x="1249901" y="1703387"/>
                </a:moveTo>
                <a:cubicBezTo>
                  <a:pt x="1249901" y="1703387"/>
                  <a:pt x="1249901" y="1703387"/>
                  <a:pt x="1257309" y="1707356"/>
                </a:cubicBezTo>
                <a:cubicBezTo>
                  <a:pt x="1257309" y="1707356"/>
                  <a:pt x="1257309" y="1707356"/>
                  <a:pt x="1246197" y="1711324"/>
                </a:cubicBezTo>
                <a:cubicBezTo>
                  <a:pt x="1249901" y="1711324"/>
                  <a:pt x="1253604" y="1707356"/>
                  <a:pt x="1249901" y="1703387"/>
                </a:cubicBezTo>
                <a:close/>
                <a:moveTo>
                  <a:pt x="1223972" y="1700212"/>
                </a:moveTo>
                <a:cubicBezTo>
                  <a:pt x="1223972" y="1700212"/>
                  <a:pt x="1223972" y="1700212"/>
                  <a:pt x="1242492" y="1707620"/>
                </a:cubicBezTo>
                <a:cubicBezTo>
                  <a:pt x="1242492" y="1711324"/>
                  <a:pt x="1231380" y="1715029"/>
                  <a:pt x="1235084" y="1718733"/>
                </a:cubicBezTo>
                <a:cubicBezTo>
                  <a:pt x="1238788" y="1722437"/>
                  <a:pt x="1242492" y="1718733"/>
                  <a:pt x="1242492" y="1718733"/>
                </a:cubicBezTo>
                <a:cubicBezTo>
                  <a:pt x="1246197" y="1722437"/>
                  <a:pt x="1235084" y="1722437"/>
                  <a:pt x="1231380" y="1726141"/>
                </a:cubicBezTo>
                <a:cubicBezTo>
                  <a:pt x="1231380" y="1726141"/>
                  <a:pt x="1231380" y="1726141"/>
                  <a:pt x="1235084" y="1726141"/>
                </a:cubicBezTo>
                <a:cubicBezTo>
                  <a:pt x="1227676" y="1722437"/>
                  <a:pt x="1212859" y="1733549"/>
                  <a:pt x="1216563" y="1722437"/>
                </a:cubicBezTo>
                <a:cubicBezTo>
                  <a:pt x="1216563" y="1715029"/>
                  <a:pt x="1194339" y="1726141"/>
                  <a:pt x="1190634" y="1726141"/>
                </a:cubicBezTo>
                <a:cubicBezTo>
                  <a:pt x="1201747" y="1718733"/>
                  <a:pt x="1209155" y="1718733"/>
                  <a:pt x="1216563" y="1718733"/>
                </a:cubicBezTo>
                <a:cubicBezTo>
                  <a:pt x="1216563" y="1715029"/>
                  <a:pt x="1209155" y="1711324"/>
                  <a:pt x="1209155" y="1707620"/>
                </a:cubicBezTo>
                <a:cubicBezTo>
                  <a:pt x="1209155" y="1707620"/>
                  <a:pt x="1209155" y="1707620"/>
                  <a:pt x="1223972" y="1711324"/>
                </a:cubicBezTo>
                <a:cubicBezTo>
                  <a:pt x="1220267" y="1707620"/>
                  <a:pt x="1212859" y="1703916"/>
                  <a:pt x="1223972" y="1700212"/>
                </a:cubicBezTo>
                <a:close/>
                <a:moveTo>
                  <a:pt x="914414" y="1700212"/>
                </a:moveTo>
                <a:cubicBezTo>
                  <a:pt x="914414" y="1700212"/>
                  <a:pt x="914414" y="1700212"/>
                  <a:pt x="936639" y="1707621"/>
                </a:cubicBezTo>
                <a:cubicBezTo>
                  <a:pt x="934787" y="1705769"/>
                  <a:pt x="930156" y="1706695"/>
                  <a:pt x="925989" y="1707621"/>
                </a:cubicBezTo>
                <a:lnTo>
                  <a:pt x="921823" y="1707621"/>
                </a:lnTo>
                <a:lnTo>
                  <a:pt x="921822" y="1707621"/>
                </a:lnTo>
                <a:close/>
                <a:moveTo>
                  <a:pt x="884632" y="1696984"/>
                </a:moveTo>
                <a:lnTo>
                  <a:pt x="885707" y="1698611"/>
                </a:lnTo>
                <a:lnTo>
                  <a:pt x="884781" y="1699079"/>
                </a:lnTo>
                <a:close/>
                <a:moveTo>
                  <a:pt x="1093799" y="1695450"/>
                </a:moveTo>
                <a:cubicBezTo>
                  <a:pt x="1093799" y="1695450"/>
                  <a:pt x="1093799" y="1695450"/>
                  <a:pt x="1090094" y="1699419"/>
                </a:cubicBezTo>
                <a:cubicBezTo>
                  <a:pt x="1086390" y="1699419"/>
                  <a:pt x="1086390" y="1703388"/>
                  <a:pt x="1082689" y="1703388"/>
                </a:cubicBezTo>
                <a:cubicBezTo>
                  <a:pt x="1082689" y="1703388"/>
                  <a:pt x="1082689" y="1703388"/>
                  <a:pt x="1093799" y="1695450"/>
                </a:cubicBezTo>
                <a:close/>
                <a:moveTo>
                  <a:pt x="881076" y="1691595"/>
                </a:moveTo>
                <a:cubicBezTo>
                  <a:pt x="884781" y="1689724"/>
                  <a:pt x="884781" y="1690660"/>
                  <a:pt x="884318" y="1692531"/>
                </a:cubicBezTo>
                <a:lnTo>
                  <a:pt x="884632" y="1696984"/>
                </a:lnTo>
                <a:close/>
                <a:moveTo>
                  <a:pt x="351581" y="1687314"/>
                </a:moveTo>
                <a:cubicBezTo>
                  <a:pt x="355749" y="1687314"/>
                  <a:pt x="358527" y="1688306"/>
                  <a:pt x="356674" y="1692275"/>
                </a:cubicBezTo>
                <a:cubicBezTo>
                  <a:pt x="352971" y="1696243"/>
                  <a:pt x="352971" y="1700212"/>
                  <a:pt x="349266" y="1700212"/>
                </a:cubicBezTo>
                <a:cubicBezTo>
                  <a:pt x="345562" y="1696243"/>
                  <a:pt x="341859" y="1696243"/>
                  <a:pt x="341859" y="1696243"/>
                </a:cubicBezTo>
                <a:cubicBezTo>
                  <a:pt x="334449" y="1692275"/>
                  <a:pt x="330746" y="1696243"/>
                  <a:pt x="330746" y="1700212"/>
                </a:cubicBezTo>
                <a:lnTo>
                  <a:pt x="315929" y="1696243"/>
                </a:lnTo>
                <a:cubicBezTo>
                  <a:pt x="319635" y="1684337"/>
                  <a:pt x="330746" y="1692275"/>
                  <a:pt x="338153" y="1688306"/>
                </a:cubicBezTo>
                <a:cubicBezTo>
                  <a:pt x="341859" y="1688306"/>
                  <a:pt x="347416" y="1687314"/>
                  <a:pt x="351581" y="1687314"/>
                </a:cubicBezTo>
                <a:close/>
                <a:moveTo>
                  <a:pt x="1303635" y="1685755"/>
                </a:moveTo>
                <a:cubicBezTo>
                  <a:pt x="1310733" y="1687682"/>
                  <a:pt x="1316411" y="1692502"/>
                  <a:pt x="1323983" y="1692502"/>
                </a:cubicBezTo>
                <a:cubicBezTo>
                  <a:pt x="1305055" y="1700212"/>
                  <a:pt x="1293698" y="1692502"/>
                  <a:pt x="1274771" y="1696357"/>
                </a:cubicBezTo>
                <a:cubicBezTo>
                  <a:pt x="1288019" y="1684791"/>
                  <a:pt x="1296537" y="1683827"/>
                  <a:pt x="1303635" y="1685755"/>
                </a:cubicBezTo>
                <a:close/>
                <a:moveTo>
                  <a:pt x="517012" y="1681162"/>
                </a:moveTo>
                <a:cubicBezTo>
                  <a:pt x="524420" y="1688570"/>
                  <a:pt x="546646" y="1688570"/>
                  <a:pt x="554053" y="1699683"/>
                </a:cubicBezTo>
                <a:cubicBezTo>
                  <a:pt x="546646" y="1703387"/>
                  <a:pt x="535532" y="1692275"/>
                  <a:pt x="531829" y="1699683"/>
                </a:cubicBezTo>
                <a:cubicBezTo>
                  <a:pt x="509604" y="1703387"/>
                  <a:pt x="520715" y="1692275"/>
                  <a:pt x="524420" y="1684866"/>
                </a:cubicBezTo>
                <a:cubicBezTo>
                  <a:pt x="520715" y="1684866"/>
                  <a:pt x="517012" y="1684866"/>
                  <a:pt x="517012" y="1688570"/>
                </a:cubicBezTo>
                <a:close/>
                <a:moveTo>
                  <a:pt x="382921" y="1681162"/>
                </a:moveTo>
                <a:cubicBezTo>
                  <a:pt x="396893" y="1681162"/>
                  <a:pt x="379429" y="1692274"/>
                  <a:pt x="389907" y="1692274"/>
                </a:cubicBezTo>
                <a:cubicBezTo>
                  <a:pt x="389907" y="1692274"/>
                  <a:pt x="389907" y="1692274"/>
                  <a:pt x="379429" y="1688570"/>
                </a:cubicBezTo>
                <a:cubicBezTo>
                  <a:pt x="379429" y="1688570"/>
                  <a:pt x="379429" y="1688570"/>
                  <a:pt x="386414" y="1688570"/>
                </a:cubicBezTo>
                <a:cubicBezTo>
                  <a:pt x="386414" y="1684866"/>
                  <a:pt x="386414" y="1681162"/>
                  <a:pt x="382921" y="1681162"/>
                </a:cubicBezTo>
                <a:close/>
                <a:moveTo>
                  <a:pt x="862026" y="1677987"/>
                </a:moveTo>
                <a:lnTo>
                  <a:pt x="873140" y="1681162"/>
                </a:lnTo>
                <a:lnTo>
                  <a:pt x="862026" y="1681162"/>
                </a:lnTo>
                <a:close/>
                <a:moveTo>
                  <a:pt x="1063638" y="1677353"/>
                </a:moveTo>
                <a:lnTo>
                  <a:pt x="1069640" y="1677638"/>
                </a:lnTo>
                <a:lnTo>
                  <a:pt x="1068269" y="1678226"/>
                </a:lnTo>
                <a:cubicBezTo>
                  <a:pt x="1065490" y="1679972"/>
                  <a:pt x="1063638" y="1680845"/>
                  <a:pt x="1063638" y="1677353"/>
                </a:cubicBezTo>
                <a:close/>
                <a:moveTo>
                  <a:pt x="1070690" y="1677188"/>
                </a:moveTo>
                <a:lnTo>
                  <a:pt x="1070526" y="1677680"/>
                </a:lnTo>
                <a:lnTo>
                  <a:pt x="1069640" y="1677638"/>
                </a:lnTo>
                <a:close/>
                <a:moveTo>
                  <a:pt x="981088" y="1677081"/>
                </a:moveTo>
                <a:cubicBezTo>
                  <a:pt x="973831" y="1673225"/>
                  <a:pt x="955689" y="1700213"/>
                  <a:pt x="959317" y="1680936"/>
                </a:cubicBezTo>
                <a:cubicBezTo>
                  <a:pt x="973831" y="1684791"/>
                  <a:pt x="966574" y="1673225"/>
                  <a:pt x="981088" y="1677081"/>
                </a:cubicBezTo>
                <a:close/>
                <a:moveTo>
                  <a:pt x="1290645" y="1673225"/>
                </a:moveTo>
                <a:lnTo>
                  <a:pt x="1271596" y="1681162"/>
                </a:lnTo>
                <a:lnTo>
                  <a:pt x="1271596" y="1677987"/>
                </a:lnTo>
                <a:close/>
                <a:moveTo>
                  <a:pt x="661476" y="1673225"/>
                </a:moveTo>
                <a:cubicBezTo>
                  <a:pt x="665180" y="1677194"/>
                  <a:pt x="665180" y="1677194"/>
                  <a:pt x="661476" y="1681163"/>
                </a:cubicBezTo>
                <a:cubicBezTo>
                  <a:pt x="657771" y="1677194"/>
                  <a:pt x="657771" y="1677194"/>
                  <a:pt x="657771" y="1677194"/>
                </a:cubicBezTo>
                <a:lnTo>
                  <a:pt x="642955" y="1681163"/>
                </a:lnTo>
                <a:cubicBezTo>
                  <a:pt x="642955" y="1681163"/>
                  <a:pt x="642955" y="1681163"/>
                  <a:pt x="661476" y="1673225"/>
                </a:cubicBezTo>
                <a:close/>
                <a:moveTo>
                  <a:pt x="1071047" y="1666875"/>
                </a:moveTo>
                <a:cubicBezTo>
                  <a:pt x="1071047" y="1666875"/>
                  <a:pt x="1071047" y="1666875"/>
                  <a:pt x="1085861" y="1666875"/>
                </a:cubicBezTo>
                <a:cubicBezTo>
                  <a:pt x="1074751" y="1670368"/>
                  <a:pt x="1074751" y="1670368"/>
                  <a:pt x="1078455" y="1673860"/>
                </a:cubicBezTo>
                <a:lnTo>
                  <a:pt x="1070690" y="1677188"/>
                </a:lnTo>
                <a:lnTo>
                  <a:pt x="1071510" y="1674733"/>
                </a:lnTo>
                <a:cubicBezTo>
                  <a:pt x="1071047" y="1672114"/>
                  <a:pt x="1069195" y="1668621"/>
                  <a:pt x="1071047" y="1666875"/>
                </a:cubicBezTo>
                <a:close/>
                <a:moveTo>
                  <a:pt x="1044860" y="1666875"/>
                </a:moveTo>
                <a:cubicBezTo>
                  <a:pt x="1078334" y="1666875"/>
                  <a:pt x="1029983" y="1692519"/>
                  <a:pt x="1067176" y="1688856"/>
                </a:cubicBezTo>
                <a:cubicBezTo>
                  <a:pt x="1085771" y="1688856"/>
                  <a:pt x="1067176" y="1681529"/>
                  <a:pt x="1078334" y="1681529"/>
                </a:cubicBezTo>
                <a:cubicBezTo>
                  <a:pt x="1078334" y="1681529"/>
                  <a:pt x="1078334" y="1681529"/>
                  <a:pt x="1082053" y="1685192"/>
                </a:cubicBezTo>
                <a:cubicBezTo>
                  <a:pt x="1082053" y="1677866"/>
                  <a:pt x="1096928" y="1677866"/>
                  <a:pt x="1104367" y="1677866"/>
                </a:cubicBezTo>
                <a:cubicBezTo>
                  <a:pt x="1108086" y="1685192"/>
                  <a:pt x="1089490" y="1681529"/>
                  <a:pt x="1085771" y="1692519"/>
                </a:cubicBezTo>
                <a:lnTo>
                  <a:pt x="1075545" y="1692519"/>
                </a:lnTo>
                <a:cubicBezTo>
                  <a:pt x="1070895" y="1692519"/>
                  <a:pt x="1067176" y="1692519"/>
                  <a:pt x="1067176" y="1692519"/>
                </a:cubicBezTo>
                <a:cubicBezTo>
                  <a:pt x="1067176" y="1703510"/>
                  <a:pt x="1044860" y="1699846"/>
                  <a:pt x="1037422" y="1710837"/>
                </a:cubicBezTo>
                <a:cubicBezTo>
                  <a:pt x="1022545" y="1710837"/>
                  <a:pt x="989071" y="1714500"/>
                  <a:pt x="977913" y="1714500"/>
                </a:cubicBezTo>
                <a:cubicBezTo>
                  <a:pt x="985352" y="1714500"/>
                  <a:pt x="977913" y="1707173"/>
                  <a:pt x="989071" y="1703510"/>
                </a:cubicBezTo>
                <a:lnTo>
                  <a:pt x="981633" y="1703510"/>
                </a:lnTo>
                <a:cubicBezTo>
                  <a:pt x="992791" y="1692519"/>
                  <a:pt x="992791" y="1707173"/>
                  <a:pt x="1007668" y="1696183"/>
                </a:cubicBezTo>
                <a:cubicBezTo>
                  <a:pt x="1003948" y="1677866"/>
                  <a:pt x="1052299" y="1677866"/>
                  <a:pt x="1044860" y="1666875"/>
                </a:cubicBezTo>
                <a:close/>
                <a:moveTo>
                  <a:pt x="934728" y="1659730"/>
                </a:moveTo>
                <a:cubicBezTo>
                  <a:pt x="936638" y="1659320"/>
                  <a:pt x="938490" y="1659788"/>
                  <a:pt x="940343" y="1661659"/>
                </a:cubicBezTo>
                <a:lnTo>
                  <a:pt x="933469" y="1660434"/>
                </a:lnTo>
                <a:close/>
                <a:moveTo>
                  <a:pt x="962567" y="1657917"/>
                </a:moveTo>
                <a:cubicBezTo>
                  <a:pt x="969975" y="1665401"/>
                  <a:pt x="947751" y="1661659"/>
                  <a:pt x="955159" y="1669143"/>
                </a:cubicBezTo>
                <a:cubicBezTo>
                  <a:pt x="955159" y="1669143"/>
                  <a:pt x="955159" y="1669143"/>
                  <a:pt x="936638" y="1676627"/>
                </a:cubicBezTo>
                <a:cubicBezTo>
                  <a:pt x="925526" y="1687853"/>
                  <a:pt x="951455" y="1684111"/>
                  <a:pt x="951455" y="1687853"/>
                </a:cubicBezTo>
                <a:cubicBezTo>
                  <a:pt x="947751" y="1691595"/>
                  <a:pt x="940343" y="1687853"/>
                  <a:pt x="932934" y="1687853"/>
                </a:cubicBezTo>
                <a:cubicBezTo>
                  <a:pt x="932934" y="1687853"/>
                  <a:pt x="940343" y="1684111"/>
                  <a:pt x="936638" y="1684111"/>
                </a:cubicBezTo>
                <a:cubicBezTo>
                  <a:pt x="936638" y="1687853"/>
                  <a:pt x="918118" y="1680369"/>
                  <a:pt x="914414" y="1691595"/>
                </a:cubicBezTo>
                <a:cubicBezTo>
                  <a:pt x="914414" y="1691595"/>
                  <a:pt x="914414" y="1691595"/>
                  <a:pt x="921822" y="1695337"/>
                </a:cubicBezTo>
                <a:cubicBezTo>
                  <a:pt x="907005" y="1695337"/>
                  <a:pt x="895893" y="1699079"/>
                  <a:pt x="888485" y="1706563"/>
                </a:cubicBezTo>
                <a:cubicBezTo>
                  <a:pt x="888485" y="1706563"/>
                  <a:pt x="888485" y="1706563"/>
                  <a:pt x="884781" y="1702821"/>
                </a:cubicBezTo>
                <a:lnTo>
                  <a:pt x="888485" y="1702821"/>
                </a:lnTo>
                <a:cubicBezTo>
                  <a:pt x="888485" y="1702821"/>
                  <a:pt x="888485" y="1702821"/>
                  <a:pt x="887559" y="1701418"/>
                </a:cubicBezTo>
                <a:lnTo>
                  <a:pt x="885707" y="1698611"/>
                </a:lnTo>
                <a:lnTo>
                  <a:pt x="888485" y="1697208"/>
                </a:lnTo>
                <a:cubicBezTo>
                  <a:pt x="892189" y="1695337"/>
                  <a:pt x="899597" y="1691595"/>
                  <a:pt x="914414" y="1684111"/>
                </a:cubicBezTo>
                <a:cubicBezTo>
                  <a:pt x="914414" y="1684111"/>
                  <a:pt x="914414" y="1684111"/>
                  <a:pt x="910710" y="1680369"/>
                </a:cubicBezTo>
                <a:cubicBezTo>
                  <a:pt x="907005" y="1687853"/>
                  <a:pt x="925526" y="1684111"/>
                  <a:pt x="929230" y="1676627"/>
                </a:cubicBezTo>
                <a:cubicBezTo>
                  <a:pt x="929230" y="1665401"/>
                  <a:pt x="914414" y="1684111"/>
                  <a:pt x="907005" y="1676627"/>
                </a:cubicBezTo>
                <a:cubicBezTo>
                  <a:pt x="907005" y="1676627"/>
                  <a:pt x="907005" y="1676627"/>
                  <a:pt x="914414" y="1669143"/>
                </a:cubicBezTo>
                <a:cubicBezTo>
                  <a:pt x="921822" y="1669143"/>
                  <a:pt x="921822" y="1665401"/>
                  <a:pt x="921822" y="1661659"/>
                </a:cubicBezTo>
                <a:cubicBezTo>
                  <a:pt x="923674" y="1659788"/>
                  <a:pt x="928304" y="1659788"/>
                  <a:pt x="932471" y="1660256"/>
                </a:cubicBezTo>
                <a:lnTo>
                  <a:pt x="933469" y="1660434"/>
                </a:lnTo>
                <a:lnTo>
                  <a:pt x="928767" y="1663062"/>
                </a:lnTo>
                <a:cubicBezTo>
                  <a:pt x="924600" y="1666337"/>
                  <a:pt x="919970" y="1671014"/>
                  <a:pt x="914414" y="1672885"/>
                </a:cubicBezTo>
                <a:cubicBezTo>
                  <a:pt x="918118" y="1672885"/>
                  <a:pt x="929230" y="1676627"/>
                  <a:pt x="929230" y="1669143"/>
                </a:cubicBezTo>
                <a:cubicBezTo>
                  <a:pt x="929230" y="1669143"/>
                  <a:pt x="929230" y="1669143"/>
                  <a:pt x="925526" y="1669143"/>
                </a:cubicBezTo>
                <a:cubicBezTo>
                  <a:pt x="944047" y="1672885"/>
                  <a:pt x="951455" y="1657917"/>
                  <a:pt x="962567" y="1657917"/>
                </a:cubicBezTo>
                <a:close/>
                <a:moveTo>
                  <a:pt x="465648" y="1657777"/>
                </a:moveTo>
                <a:lnTo>
                  <a:pt x="468329" y="1658302"/>
                </a:lnTo>
                <a:cubicBezTo>
                  <a:pt x="464625" y="1658302"/>
                  <a:pt x="464625" y="1658302"/>
                  <a:pt x="464625" y="1658302"/>
                </a:cubicBezTo>
                <a:close/>
                <a:moveTo>
                  <a:pt x="977913" y="1651000"/>
                </a:moveTo>
                <a:lnTo>
                  <a:pt x="969976" y="1658938"/>
                </a:lnTo>
                <a:lnTo>
                  <a:pt x="966801" y="1654175"/>
                </a:lnTo>
                <a:close/>
                <a:moveTo>
                  <a:pt x="457216" y="1646872"/>
                </a:moveTo>
                <a:cubicBezTo>
                  <a:pt x="453512" y="1662112"/>
                  <a:pt x="479442" y="1643062"/>
                  <a:pt x="472033" y="1654492"/>
                </a:cubicBezTo>
                <a:cubicBezTo>
                  <a:pt x="472033" y="1654492"/>
                  <a:pt x="472033" y="1654492"/>
                  <a:pt x="471106" y="1654968"/>
                </a:cubicBezTo>
                <a:lnTo>
                  <a:pt x="465648" y="1657777"/>
                </a:lnTo>
                <a:lnTo>
                  <a:pt x="458605" y="1656397"/>
                </a:lnTo>
                <a:cubicBezTo>
                  <a:pt x="454438" y="1656397"/>
                  <a:pt x="449808" y="1656397"/>
                  <a:pt x="446104" y="1654492"/>
                </a:cubicBezTo>
                <a:cubicBezTo>
                  <a:pt x="446104" y="1654492"/>
                  <a:pt x="446104" y="1654492"/>
                  <a:pt x="457216" y="1646872"/>
                </a:cubicBezTo>
                <a:close/>
                <a:moveTo>
                  <a:pt x="760628" y="1643261"/>
                </a:moveTo>
                <a:cubicBezTo>
                  <a:pt x="762453" y="1645444"/>
                  <a:pt x="763366" y="1648936"/>
                  <a:pt x="765192" y="1650683"/>
                </a:cubicBezTo>
                <a:cubicBezTo>
                  <a:pt x="754238" y="1650683"/>
                  <a:pt x="743284" y="1654175"/>
                  <a:pt x="728679" y="1654175"/>
                </a:cubicBezTo>
                <a:cubicBezTo>
                  <a:pt x="732330" y="1643697"/>
                  <a:pt x="754238" y="1654175"/>
                  <a:pt x="750587" y="1643697"/>
                </a:cubicBezTo>
                <a:cubicBezTo>
                  <a:pt x="756064" y="1640205"/>
                  <a:pt x="758802" y="1641078"/>
                  <a:pt x="760628" y="1643261"/>
                </a:cubicBezTo>
                <a:close/>
                <a:moveTo>
                  <a:pt x="981088" y="1639887"/>
                </a:moveTo>
                <a:cubicBezTo>
                  <a:pt x="981088" y="1639887"/>
                  <a:pt x="981088" y="1639887"/>
                  <a:pt x="1003313" y="1639887"/>
                </a:cubicBezTo>
                <a:cubicBezTo>
                  <a:pt x="1003313" y="1639887"/>
                  <a:pt x="992201" y="1643856"/>
                  <a:pt x="992201" y="1647825"/>
                </a:cubicBezTo>
                <a:cubicBezTo>
                  <a:pt x="984793" y="1647825"/>
                  <a:pt x="981088" y="1647825"/>
                  <a:pt x="981088" y="1639887"/>
                </a:cubicBezTo>
                <a:close/>
                <a:moveTo>
                  <a:pt x="665180" y="1636712"/>
                </a:moveTo>
                <a:lnTo>
                  <a:pt x="687405" y="1639887"/>
                </a:lnTo>
                <a:lnTo>
                  <a:pt x="665180" y="1643062"/>
                </a:lnTo>
                <a:close/>
                <a:moveTo>
                  <a:pt x="658195" y="1634265"/>
                </a:moveTo>
                <a:cubicBezTo>
                  <a:pt x="659148" y="1634728"/>
                  <a:pt x="660100" y="1635654"/>
                  <a:pt x="662005" y="1635654"/>
                </a:cubicBezTo>
                <a:cubicBezTo>
                  <a:pt x="654385" y="1639358"/>
                  <a:pt x="662005" y="1646767"/>
                  <a:pt x="650575" y="1646767"/>
                </a:cubicBezTo>
                <a:cubicBezTo>
                  <a:pt x="642955" y="1654175"/>
                  <a:pt x="631525" y="1650471"/>
                  <a:pt x="623905" y="1646767"/>
                </a:cubicBezTo>
                <a:cubicBezTo>
                  <a:pt x="631525" y="1646767"/>
                  <a:pt x="635335" y="1639358"/>
                  <a:pt x="631525" y="1635654"/>
                </a:cubicBezTo>
                <a:cubicBezTo>
                  <a:pt x="631525" y="1635654"/>
                  <a:pt x="631525" y="1635654"/>
                  <a:pt x="635335" y="1639358"/>
                </a:cubicBezTo>
                <a:cubicBezTo>
                  <a:pt x="642955" y="1635654"/>
                  <a:pt x="654385" y="1643063"/>
                  <a:pt x="658195" y="1635654"/>
                </a:cubicBezTo>
                <a:cubicBezTo>
                  <a:pt x="658195" y="1635654"/>
                  <a:pt x="658195" y="1635654"/>
                  <a:pt x="654385" y="1635654"/>
                </a:cubicBezTo>
                <a:cubicBezTo>
                  <a:pt x="656290" y="1633802"/>
                  <a:pt x="657243" y="1633802"/>
                  <a:pt x="658195" y="1634265"/>
                </a:cubicBezTo>
                <a:close/>
                <a:moveTo>
                  <a:pt x="1483406" y="1631950"/>
                </a:moveTo>
                <a:lnTo>
                  <a:pt x="1487037" y="1643062"/>
                </a:lnTo>
                <a:cubicBezTo>
                  <a:pt x="1487037" y="1643062"/>
                  <a:pt x="1487037" y="1643062"/>
                  <a:pt x="1465263" y="1643062"/>
                </a:cubicBezTo>
                <a:cubicBezTo>
                  <a:pt x="1476150" y="1643062"/>
                  <a:pt x="1490662" y="1635654"/>
                  <a:pt x="1483406" y="1631950"/>
                </a:cubicBezTo>
                <a:close/>
                <a:moveTo>
                  <a:pt x="877584" y="1631950"/>
                </a:moveTo>
                <a:cubicBezTo>
                  <a:pt x="881394" y="1631950"/>
                  <a:pt x="877584" y="1639888"/>
                  <a:pt x="889014" y="1635919"/>
                </a:cubicBezTo>
                <a:cubicBezTo>
                  <a:pt x="889014" y="1635919"/>
                  <a:pt x="889014" y="1635919"/>
                  <a:pt x="873774" y="1639888"/>
                </a:cubicBezTo>
                <a:cubicBezTo>
                  <a:pt x="869964" y="1635919"/>
                  <a:pt x="873774" y="1631950"/>
                  <a:pt x="877584" y="1631950"/>
                </a:cubicBezTo>
                <a:close/>
                <a:moveTo>
                  <a:pt x="754079" y="1631950"/>
                </a:moveTo>
                <a:lnTo>
                  <a:pt x="754079" y="1639888"/>
                </a:lnTo>
                <a:lnTo>
                  <a:pt x="742966" y="1636713"/>
                </a:lnTo>
                <a:close/>
                <a:moveTo>
                  <a:pt x="1404939" y="1629172"/>
                </a:moveTo>
                <a:cubicBezTo>
                  <a:pt x="1394224" y="1632744"/>
                  <a:pt x="1394224" y="1632744"/>
                  <a:pt x="1379936" y="1639887"/>
                </a:cubicBezTo>
                <a:cubicBezTo>
                  <a:pt x="1376365" y="1636315"/>
                  <a:pt x="1397795" y="1625600"/>
                  <a:pt x="1404939" y="1629172"/>
                </a:cubicBezTo>
                <a:close/>
                <a:moveTo>
                  <a:pt x="249866" y="1627336"/>
                </a:moveTo>
                <a:cubicBezTo>
                  <a:pt x="254697" y="1627684"/>
                  <a:pt x="258467" y="1628378"/>
                  <a:pt x="260352" y="1629304"/>
                </a:cubicBezTo>
                <a:cubicBezTo>
                  <a:pt x="260352" y="1629304"/>
                  <a:pt x="260352" y="1629304"/>
                  <a:pt x="260352" y="1633008"/>
                </a:cubicBezTo>
                <a:lnTo>
                  <a:pt x="200028" y="1636712"/>
                </a:lnTo>
                <a:cubicBezTo>
                  <a:pt x="211338" y="1628378"/>
                  <a:pt x="235374" y="1626295"/>
                  <a:pt x="249866" y="1627336"/>
                </a:cubicBezTo>
                <a:close/>
                <a:moveTo>
                  <a:pt x="1301757" y="1624541"/>
                </a:moveTo>
                <a:cubicBezTo>
                  <a:pt x="1312870" y="1620837"/>
                  <a:pt x="1305461" y="1631949"/>
                  <a:pt x="1305461" y="1631949"/>
                </a:cubicBezTo>
                <a:close/>
                <a:moveTo>
                  <a:pt x="441421" y="1622424"/>
                </a:moveTo>
                <a:lnTo>
                  <a:pt x="438563" y="1625599"/>
                </a:lnTo>
                <a:lnTo>
                  <a:pt x="434991" y="1625599"/>
                </a:lnTo>
                <a:close/>
                <a:moveTo>
                  <a:pt x="683700" y="1621064"/>
                </a:moveTo>
                <a:cubicBezTo>
                  <a:pt x="691109" y="1621064"/>
                  <a:pt x="691109" y="1628322"/>
                  <a:pt x="698517" y="1624693"/>
                </a:cubicBezTo>
                <a:cubicBezTo>
                  <a:pt x="698517" y="1628322"/>
                  <a:pt x="705925" y="1628322"/>
                  <a:pt x="702221" y="1631950"/>
                </a:cubicBezTo>
                <a:cubicBezTo>
                  <a:pt x="698517" y="1628322"/>
                  <a:pt x="691109" y="1628322"/>
                  <a:pt x="694813" y="1624693"/>
                </a:cubicBezTo>
                <a:cubicBezTo>
                  <a:pt x="694813" y="1624693"/>
                  <a:pt x="694813" y="1624693"/>
                  <a:pt x="687404" y="1631950"/>
                </a:cubicBezTo>
                <a:cubicBezTo>
                  <a:pt x="676292" y="1631950"/>
                  <a:pt x="691109" y="1624693"/>
                  <a:pt x="683700" y="1621064"/>
                </a:cubicBezTo>
                <a:close/>
                <a:moveTo>
                  <a:pt x="746935" y="1620837"/>
                </a:moveTo>
                <a:cubicBezTo>
                  <a:pt x="746935" y="1620837"/>
                  <a:pt x="746935" y="1620837"/>
                  <a:pt x="758841" y="1628775"/>
                </a:cubicBezTo>
                <a:cubicBezTo>
                  <a:pt x="742966" y="1628775"/>
                  <a:pt x="754872" y="1624806"/>
                  <a:pt x="746935" y="1620837"/>
                </a:cubicBezTo>
                <a:close/>
                <a:moveTo>
                  <a:pt x="1562629" y="1617662"/>
                </a:moveTo>
                <a:cubicBezTo>
                  <a:pt x="1558926" y="1621366"/>
                  <a:pt x="1577449" y="1625070"/>
                  <a:pt x="1581152" y="1617662"/>
                </a:cubicBezTo>
                <a:cubicBezTo>
                  <a:pt x="1581152" y="1617662"/>
                  <a:pt x="1581152" y="1617662"/>
                  <a:pt x="1577449" y="1625070"/>
                </a:cubicBezTo>
                <a:lnTo>
                  <a:pt x="1558926" y="1628774"/>
                </a:lnTo>
                <a:cubicBezTo>
                  <a:pt x="1558926" y="1628774"/>
                  <a:pt x="1558926" y="1628774"/>
                  <a:pt x="1562629" y="1617662"/>
                </a:cubicBezTo>
                <a:close/>
                <a:moveTo>
                  <a:pt x="1286337" y="1617662"/>
                </a:moveTo>
                <a:cubicBezTo>
                  <a:pt x="1293820" y="1621291"/>
                  <a:pt x="1275111" y="1624919"/>
                  <a:pt x="1282595" y="1632176"/>
                </a:cubicBezTo>
                <a:cubicBezTo>
                  <a:pt x="1271369" y="1624919"/>
                  <a:pt x="1256401" y="1635805"/>
                  <a:pt x="1245176" y="1643062"/>
                </a:cubicBezTo>
                <a:cubicBezTo>
                  <a:pt x="1241434" y="1621291"/>
                  <a:pt x="1286337" y="1624919"/>
                  <a:pt x="1286337" y="1617662"/>
                </a:cubicBezTo>
                <a:close/>
                <a:moveTo>
                  <a:pt x="445707" y="1617662"/>
                </a:moveTo>
                <a:cubicBezTo>
                  <a:pt x="447494" y="1619646"/>
                  <a:pt x="445707" y="1620639"/>
                  <a:pt x="443027" y="1621631"/>
                </a:cubicBezTo>
                <a:lnTo>
                  <a:pt x="441421" y="1622424"/>
                </a:lnTo>
                <a:lnTo>
                  <a:pt x="444814" y="1618654"/>
                </a:lnTo>
                <a:cubicBezTo>
                  <a:pt x="445707" y="1617662"/>
                  <a:pt x="445707" y="1617662"/>
                  <a:pt x="445707" y="1617662"/>
                </a:cubicBezTo>
                <a:close/>
                <a:moveTo>
                  <a:pt x="1369700" y="1617231"/>
                </a:moveTo>
                <a:lnTo>
                  <a:pt x="1369617" y="1619580"/>
                </a:lnTo>
                <a:cubicBezTo>
                  <a:pt x="1370581" y="1621895"/>
                  <a:pt x="1372511" y="1623747"/>
                  <a:pt x="1368652" y="1621895"/>
                </a:cubicBezTo>
                <a:cubicBezTo>
                  <a:pt x="1368652" y="1621895"/>
                  <a:pt x="1368652" y="1621895"/>
                  <a:pt x="1368652" y="1618191"/>
                </a:cubicBezTo>
                <a:cubicBezTo>
                  <a:pt x="1360943" y="1621895"/>
                  <a:pt x="1353231" y="1625599"/>
                  <a:pt x="1349375" y="1625599"/>
                </a:cubicBezTo>
                <a:close/>
                <a:moveTo>
                  <a:pt x="704247" y="1615508"/>
                </a:moveTo>
                <a:cubicBezTo>
                  <a:pt x="712408" y="1614488"/>
                  <a:pt x="717964" y="1624693"/>
                  <a:pt x="731855" y="1624693"/>
                </a:cubicBezTo>
                <a:cubicBezTo>
                  <a:pt x="724446" y="1628322"/>
                  <a:pt x="709630" y="1621064"/>
                  <a:pt x="698517" y="1624693"/>
                </a:cubicBezTo>
                <a:cubicBezTo>
                  <a:pt x="698517" y="1621064"/>
                  <a:pt x="698517" y="1621064"/>
                  <a:pt x="694813" y="1621064"/>
                </a:cubicBezTo>
                <a:cubicBezTo>
                  <a:pt x="698517" y="1617436"/>
                  <a:pt x="701527" y="1615848"/>
                  <a:pt x="704247" y="1615508"/>
                </a:cubicBezTo>
                <a:close/>
                <a:moveTo>
                  <a:pt x="1376365" y="1614487"/>
                </a:moveTo>
                <a:lnTo>
                  <a:pt x="1369700" y="1617231"/>
                </a:lnTo>
                <a:lnTo>
                  <a:pt x="1369738" y="1616165"/>
                </a:lnTo>
                <a:cubicBezTo>
                  <a:pt x="1370581" y="1615182"/>
                  <a:pt x="1372511" y="1614487"/>
                  <a:pt x="1376365" y="1614487"/>
                </a:cubicBezTo>
                <a:close/>
                <a:moveTo>
                  <a:pt x="386573" y="1613032"/>
                </a:moveTo>
                <a:cubicBezTo>
                  <a:pt x="387465" y="1614884"/>
                  <a:pt x="388359" y="1617662"/>
                  <a:pt x="393717" y="1617662"/>
                </a:cubicBezTo>
                <a:cubicBezTo>
                  <a:pt x="383001" y="1617662"/>
                  <a:pt x="383001" y="1617662"/>
                  <a:pt x="379429" y="1613958"/>
                </a:cubicBezTo>
                <a:cubicBezTo>
                  <a:pt x="384787" y="1610254"/>
                  <a:pt x="385679" y="1611180"/>
                  <a:pt x="386573" y="1613032"/>
                </a:cubicBezTo>
                <a:close/>
                <a:moveTo>
                  <a:pt x="1540163" y="1610405"/>
                </a:moveTo>
                <a:cubicBezTo>
                  <a:pt x="1543915" y="1614034"/>
                  <a:pt x="1547668" y="1610405"/>
                  <a:pt x="1551423" y="1610405"/>
                </a:cubicBezTo>
                <a:cubicBezTo>
                  <a:pt x="1551423" y="1610405"/>
                  <a:pt x="1551423" y="1610405"/>
                  <a:pt x="1536411" y="1617662"/>
                </a:cubicBezTo>
                <a:cubicBezTo>
                  <a:pt x="1532659" y="1617662"/>
                  <a:pt x="1517652" y="1617662"/>
                  <a:pt x="1521404" y="1614034"/>
                </a:cubicBezTo>
                <a:cubicBezTo>
                  <a:pt x="1528907" y="1610405"/>
                  <a:pt x="1536411" y="1614034"/>
                  <a:pt x="1540163" y="1610405"/>
                </a:cubicBezTo>
                <a:close/>
                <a:moveTo>
                  <a:pt x="1598613" y="1609725"/>
                </a:moveTo>
                <a:lnTo>
                  <a:pt x="1584325" y="1617662"/>
                </a:lnTo>
                <a:lnTo>
                  <a:pt x="1587500" y="1614487"/>
                </a:lnTo>
                <a:close/>
                <a:moveTo>
                  <a:pt x="1137671" y="1609725"/>
                </a:moveTo>
                <a:cubicBezTo>
                  <a:pt x="1134063" y="1620838"/>
                  <a:pt x="1152103" y="1609725"/>
                  <a:pt x="1155711" y="1620838"/>
                </a:cubicBezTo>
                <a:cubicBezTo>
                  <a:pt x="1155711" y="1620838"/>
                  <a:pt x="1141279" y="1631950"/>
                  <a:pt x="1152103" y="1631950"/>
                </a:cubicBezTo>
                <a:cubicBezTo>
                  <a:pt x="1137671" y="1631950"/>
                  <a:pt x="1126847" y="1631950"/>
                  <a:pt x="1116023" y="1624542"/>
                </a:cubicBezTo>
                <a:cubicBezTo>
                  <a:pt x="1116023" y="1624542"/>
                  <a:pt x="1116023" y="1624542"/>
                  <a:pt x="1137671" y="1617133"/>
                </a:cubicBezTo>
                <a:cubicBezTo>
                  <a:pt x="1137671" y="1617133"/>
                  <a:pt x="1137671" y="1617133"/>
                  <a:pt x="1137671" y="1609725"/>
                </a:cubicBezTo>
                <a:close/>
                <a:moveTo>
                  <a:pt x="742967" y="1606550"/>
                </a:moveTo>
                <a:cubicBezTo>
                  <a:pt x="746671" y="1610122"/>
                  <a:pt x="742967" y="1610122"/>
                  <a:pt x="746671" y="1613694"/>
                </a:cubicBezTo>
                <a:cubicBezTo>
                  <a:pt x="746671" y="1613694"/>
                  <a:pt x="746671" y="1613694"/>
                  <a:pt x="754079" y="1610122"/>
                </a:cubicBezTo>
                <a:cubicBezTo>
                  <a:pt x="754079" y="1610122"/>
                  <a:pt x="754079" y="1610122"/>
                  <a:pt x="750375" y="1613694"/>
                </a:cubicBezTo>
                <a:cubicBezTo>
                  <a:pt x="742967" y="1620838"/>
                  <a:pt x="731854" y="1613694"/>
                  <a:pt x="731854" y="1610122"/>
                </a:cubicBezTo>
                <a:cubicBezTo>
                  <a:pt x="731854" y="1610122"/>
                  <a:pt x="731854" y="1610122"/>
                  <a:pt x="742967" y="1606550"/>
                </a:cubicBezTo>
                <a:close/>
                <a:moveTo>
                  <a:pt x="55564" y="1606550"/>
                </a:moveTo>
                <a:cubicBezTo>
                  <a:pt x="59061" y="1606550"/>
                  <a:pt x="73029" y="1606550"/>
                  <a:pt x="69537" y="1609725"/>
                </a:cubicBezTo>
                <a:close/>
                <a:moveTo>
                  <a:pt x="1555349" y="1601617"/>
                </a:moveTo>
                <a:cubicBezTo>
                  <a:pt x="1557520" y="1601787"/>
                  <a:pt x="1558926" y="1603148"/>
                  <a:pt x="1558926" y="1606776"/>
                </a:cubicBezTo>
                <a:cubicBezTo>
                  <a:pt x="1555174" y="1603148"/>
                  <a:pt x="1547668" y="1610405"/>
                  <a:pt x="1540163" y="1610405"/>
                </a:cubicBezTo>
                <a:cubicBezTo>
                  <a:pt x="1540163" y="1610405"/>
                  <a:pt x="1540163" y="1610405"/>
                  <a:pt x="1532659" y="1603148"/>
                </a:cubicBezTo>
                <a:cubicBezTo>
                  <a:pt x="1535476" y="1611312"/>
                  <a:pt x="1548841" y="1601107"/>
                  <a:pt x="1555349" y="1601617"/>
                </a:cubicBezTo>
                <a:close/>
                <a:moveTo>
                  <a:pt x="1185994" y="1600349"/>
                </a:moveTo>
                <a:cubicBezTo>
                  <a:pt x="1190573" y="1599009"/>
                  <a:pt x="1195152" y="1599009"/>
                  <a:pt x="1196984" y="1602581"/>
                </a:cubicBezTo>
                <a:cubicBezTo>
                  <a:pt x="1196984" y="1599009"/>
                  <a:pt x="1182330" y="1602581"/>
                  <a:pt x="1178667" y="1606153"/>
                </a:cubicBezTo>
                <a:cubicBezTo>
                  <a:pt x="1160351" y="1606153"/>
                  <a:pt x="1153024" y="1609725"/>
                  <a:pt x="1149361" y="1602581"/>
                </a:cubicBezTo>
                <a:cubicBezTo>
                  <a:pt x="1164015" y="1599009"/>
                  <a:pt x="1167678" y="1602581"/>
                  <a:pt x="1175005" y="1606153"/>
                </a:cubicBezTo>
                <a:cubicBezTo>
                  <a:pt x="1176835" y="1604367"/>
                  <a:pt x="1181415" y="1601688"/>
                  <a:pt x="1185994" y="1600349"/>
                </a:cubicBezTo>
                <a:close/>
                <a:moveTo>
                  <a:pt x="1603374" y="1598612"/>
                </a:moveTo>
                <a:cubicBezTo>
                  <a:pt x="1595754" y="1610518"/>
                  <a:pt x="1588136" y="1606550"/>
                  <a:pt x="1576707" y="1614487"/>
                </a:cubicBezTo>
                <a:cubicBezTo>
                  <a:pt x="1576707" y="1614487"/>
                  <a:pt x="1576707" y="1614487"/>
                  <a:pt x="1572895" y="1606550"/>
                </a:cubicBezTo>
                <a:cubicBezTo>
                  <a:pt x="1569085" y="1610518"/>
                  <a:pt x="1569085" y="1606550"/>
                  <a:pt x="1565277" y="1606550"/>
                </a:cubicBezTo>
                <a:cubicBezTo>
                  <a:pt x="1580514" y="1598612"/>
                  <a:pt x="1591944" y="1606550"/>
                  <a:pt x="1603374" y="1598612"/>
                </a:cubicBezTo>
                <a:close/>
                <a:moveTo>
                  <a:pt x="44453" y="1598612"/>
                </a:moveTo>
                <a:cubicBezTo>
                  <a:pt x="44453" y="1598612"/>
                  <a:pt x="44453" y="1598612"/>
                  <a:pt x="66678" y="1598612"/>
                </a:cubicBezTo>
                <a:cubicBezTo>
                  <a:pt x="66678" y="1602581"/>
                  <a:pt x="51861" y="1598612"/>
                  <a:pt x="48156" y="1606549"/>
                </a:cubicBezTo>
                <a:cubicBezTo>
                  <a:pt x="51861" y="1602581"/>
                  <a:pt x="48156" y="1598612"/>
                  <a:pt x="44453" y="1598612"/>
                </a:cubicBezTo>
                <a:close/>
                <a:moveTo>
                  <a:pt x="102753" y="1595718"/>
                </a:moveTo>
                <a:cubicBezTo>
                  <a:pt x="104616" y="1597585"/>
                  <a:pt x="107409" y="1596652"/>
                  <a:pt x="110196" y="1596185"/>
                </a:cubicBezTo>
                <a:lnTo>
                  <a:pt x="114315" y="1597993"/>
                </a:lnTo>
                <a:close/>
                <a:moveTo>
                  <a:pt x="304383" y="1592262"/>
                </a:moveTo>
                <a:cubicBezTo>
                  <a:pt x="311889" y="1592262"/>
                  <a:pt x="319393" y="1599670"/>
                  <a:pt x="326898" y="1595966"/>
                </a:cubicBezTo>
                <a:cubicBezTo>
                  <a:pt x="326898" y="1595966"/>
                  <a:pt x="326898" y="1595966"/>
                  <a:pt x="323146" y="1592262"/>
                </a:cubicBezTo>
                <a:cubicBezTo>
                  <a:pt x="326898" y="1595966"/>
                  <a:pt x="330651" y="1595966"/>
                  <a:pt x="338153" y="1595966"/>
                </a:cubicBezTo>
                <a:cubicBezTo>
                  <a:pt x="338153" y="1595966"/>
                  <a:pt x="338153" y="1595966"/>
                  <a:pt x="330651" y="1603374"/>
                </a:cubicBezTo>
                <a:cubicBezTo>
                  <a:pt x="330651" y="1603374"/>
                  <a:pt x="330651" y="1603374"/>
                  <a:pt x="330651" y="1595966"/>
                </a:cubicBezTo>
                <a:cubicBezTo>
                  <a:pt x="330651" y="1595966"/>
                  <a:pt x="330651" y="1595966"/>
                  <a:pt x="319393" y="1599670"/>
                </a:cubicBezTo>
                <a:cubicBezTo>
                  <a:pt x="315641" y="1599670"/>
                  <a:pt x="296879" y="1603374"/>
                  <a:pt x="304383" y="1592262"/>
                </a:cubicBezTo>
                <a:close/>
                <a:moveTo>
                  <a:pt x="91717" y="1592044"/>
                </a:moveTo>
                <a:lnTo>
                  <a:pt x="93399" y="1594218"/>
                </a:lnTo>
                <a:cubicBezTo>
                  <a:pt x="95341" y="1597591"/>
                  <a:pt x="96311" y="1601446"/>
                  <a:pt x="92429" y="1603374"/>
                </a:cubicBezTo>
                <a:cubicBezTo>
                  <a:pt x="88549" y="1599519"/>
                  <a:pt x="80792" y="1599519"/>
                  <a:pt x="80792" y="1595664"/>
                </a:cubicBezTo>
                <a:cubicBezTo>
                  <a:pt x="80792" y="1595664"/>
                  <a:pt x="80792" y="1595664"/>
                  <a:pt x="82246" y="1595182"/>
                </a:cubicBezTo>
                <a:close/>
                <a:moveTo>
                  <a:pt x="909705" y="1589891"/>
                </a:moveTo>
                <a:lnTo>
                  <a:pt x="909496" y="1591023"/>
                </a:lnTo>
                <a:cubicBezTo>
                  <a:pt x="908659" y="1591767"/>
                  <a:pt x="906873" y="1592263"/>
                  <a:pt x="903301" y="1592263"/>
                </a:cubicBezTo>
                <a:close/>
                <a:moveTo>
                  <a:pt x="966404" y="1587500"/>
                </a:moveTo>
                <a:cubicBezTo>
                  <a:pt x="969976" y="1591204"/>
                  <a:pt x="959260" y="1591204"/>
                  <a:pt x="955689" y="1598613"/>
                </a:cubicBezTo>
                <a:cubicBezTo>
                  <a:pt x="959260" y="1594909"/>
                  <a:pt x="955689" y="1587500"/>
                  <a:pt x="966404" y="1587500"/>
                </a:cubicBezTo>
                <a:close/>
                <a:moveTo>
                  <a:pt x="89671" y="1586326"/>
                </a:moveTo>
                <a:lnTo>
                  <a:pt x="91945" y="1590845"/>
                </a:lnTo>
                <a:cubicBezTo>
                  <a:pt x="92429" y="1591808"/>
                  <a:pt x="92429" y="1591808"/>
                  <a:pt x="92429" y="1591808"/>
                </a:cubicBezTo>
                <a:lnTo>
                  <a:pt x="91717" y="1592044"/>
                </a:lnTo>
                <a:lnTo>
                  <a:pt x="88549" y="1587953"/>
                </a:lnTo>
                <a:close/>
                <a:moveTo>
                  <a:pt x="954696" y="1584391"/>
                </a:moveTo>
                <a:cubicBezTo>
                  <a:pt x="957672" y="1583928"/>
                  <a:pt x="961641" y="1584854"/>
                  <a:pt x="963625" y="1584854"/>
                </a:cubicBezTo>
                <a:cubicBezTo>
                  <a:pt x="959657" y="1588559"/>
                  <a:pt x="951720" y="1588559"/>
                  <a:pt x="951720" y="1592263"/>
                </a:cubicBezTo>
                <a:cubicBezTo>
                  <a:pt x="949735" y="1586707"/>
                  <a:pt x="951720" y="1584854"/>
                  <a:pt x="954696" y="1584391"/>
                </a:cubicBezTo>
                <a:close/>
                <a:moveTo>
                  <a:pt x="914017" y="1584325"/>
                </a:moveTo>
                <a:cubicBezTo>
                  <a:pt x="914017" y="1586310"/>
                  <a:pt x="912231" y="1588294"/>
                  <a:pt x="909999" y="1589783"/>
                </a:cubicBezTo>
                <a:lnTo>
                  <a:pt x="909705" y="1589891"/>
                </a:lnTo>
                <a:lnTo>
                  <a:pt x="909999" y="1588294"/>
                </a:lnTo>
                <a:cubicBezTo>
                  <a:pt x="909552" y="1586310"/>
                  <a:pt x="908659" y="1584325"/>
                  <a:pt x="914017" y="1584325"/>
                </a:cubicBezTo>
                <a:close/>
                <a:moveTo>
                  <a:pt x="178629" y="1582977"/>
                </a:moveTo>
                <a:lnTo>
                  <a:pt x="179063" y="1583111"/>
                </a:lnTo>
                <a:lnTo>
                  <a:pt x="183484" y="1584872"/>
                </a:lnTo>
                <a:lnTo>
                  <a:pt x="180923" y="1584512"/>
                </a:lnTo>
                <a:close/>
                <a:moveTo>
                  <a:pt x="86612" y="1581688"/>
                </a:moveTo>
                <a:cubicBezTo>
                  <a:pt x="93399" y="1581206"/>
                  <a:pt x="102132" y="1582170"/>
                  <a:pt x="107953" y="1584098"/>
                </a:cubicBezTo>
                <a:cubicBezTo>
                  <a:pt x="99220" y="1589881"/>
                  <a:pt x="94857" y="1582652"/>
                  <a:pt x="91582" y="1583556"/>
                </a:cubicBezTo>
                <a:lnTo>
                  <a:pt x="89671" y="1586326"/>
                </a:lnTo>
                <a:lnTo>
                  <a:pt x="88549" y="1584098"/>
                </a:lnTo>
                <a:lnTo>
                  <a:pt x="76908" y="1587953"/>
                </a:lnTo>
                <a:cubicBezTo>
                  <a:pt x="74968" y="1584098"/>
                  <a:pt x="79817" y="1582170"/>
                  <a:pt x="86612" y="1581688"/>
                </a:cubicBezTo>
                <a:close/>
                <a:moveTo>
                  <a:pt x="40327" y="1581150"/>
                </a:moveTo>
                <a:cubicBezTo>
                  <a:pt x="43977" y="1588558"/>
                  <a:pt x="47631" y="1592262"/>
                  <a:pt x="43977" y="1595967"/>
                </a:cubicBezTo>
                <a:cubicBezTo>
                  <a:pt x="43977" y="1595967"/>
                  <a:pt x="43977" y="1595967"/>
                  <a:pt x="33023" y="1595967"/>
                </a:cubicBezTo>
                <a:cubicBezTo>
                  <a:pt x="33023" y="1599671"/>
                  <a:pt x="29374" y="1610783"/>
                  <a:pt x="40327" y="1610783"/>
                </a:cubicBezTo>
                <a:cubicBezTo>
                  <a:pt x="40327" y="1610783"/>
                  <a:pt x="40327" y="1610783"/>
                  <a:pt x="22069" y="1614487"/>
                </a:cubicBezTo>
                <a:cubicBezTo>
                  <a:pt x="22069" y="1614487"/>
                  <a:pt x="22069" y="1614487"/>
                  <a:pt x="33023" y="1607079"/>
                </a:cubicBezTo>
                <a:cubicBezTo>
                  <a:pt x="18420" y="1607079"/>
                  <a:pt x="18420" y="1595967"/>
                  <a:pt x="11116" y="1595967"/>
                </a:cubicBezTo>
                <a:lnTo>
                  <a:pt x="14766" y="1584854"/>
                </a:lnTo>
                <a:cubicBezTo>
                  <a:pt x="18420" y="1588558"/>
                  <a:pt x="29374" y="1588558"/>
                  <a:pt x="33023" y="1588558"/>
                </a:cubicBezTo>
                <a:cubicBezTo>
                  <a:pt x="25720" y="1584854"/>
                  <a:pt x="40327" y="1584854"/>
                  <a:pt x="40327" y="1581150"/>
                </a:cubicBezTo>
                <a:close/>
                <a:moveTo>
                  <a:pt x="192091" y="1580777"/>
                </a:moveTo>
                <a:cubicBezTo>
                  <a:pt x="206979" y="1584512"/>
                  <a:pt x="210704" y="1588247"/>
                  <a:pt x="221869" y="1595718"/>
                </a:cubicBezTo>
                <a:cubicBezTo>
                  <a:pt x="244204" y="1584512"/>
                  <a:pt x="270260" y="1610659"/>
                  <a:pt x="296333" y="1603188"/>
                </a:cubicBezTo>
                <a:cubicBezTo>
                  <a:pt x="296333" y="1603188"/>
                  <a:pt x="296333" y="1603188"/>
                  <a:pt x="288872" y="1606924"/>
                </a:cubicBezTo>
                <a:cubicBezTo>
                  <a:pt x="288872" y="1606924"/>
                  <a:pt x="288872" y="1606924"/>
                  <a:pt x="300054" y="1610659"/>
                </a:cubicBezTo>
                <a:cubicBezTo>
                  <a:pt x="300054" y="1610659"/>
                  <a:pt x="300054" y="1610659"/>
                  <a:pt x="281429" y="1618130"/>
                </a:cubicBezTo>
                <a:cubicBezTo>
                  <a:pt x="281429" y="1618130"/>
                  <a:pt x="281429" y="1618130"/>
                  <a:pt x="273983" y="1610659"/>
                </a:cubicBezTo>
                <a:cubicBezTo>
                  <a:pt x="266538" y="1614394"/>
                  <a:pt x="251652" y="1606924"/>
                  <a:pt x="244204" y="1610659"/>
                </a:cubicBezTo>
                <a:cubicBezTo>
                  <a:pt x="244204" y="1610659"/>
                  <a:pt x="244204" y="1610659"/>
                  <a:pt x="244204" y="1614394"/>
                </a:cubicBezTo>
                <a:cubicBezTo>
                  <a:pt x="233038" y="1618130"/>
                  <a:pt x="206979" y="1610659"/>
                  <a:pt x="180923" y="1618130"/>
                </a:cubicBezTo>
                <a:cubicBezTo>
                  <a:pt x="162313" y="1625600"/>
                  <a:pt x="169756" y="1606924"/>
                  <a:pt x="151143" y="1606924"/>
                </a:cubicBezTo>
                <a:cubicBezTo>
                  <a:pt x="136254" y="1610659"/>
                  <a:pt x="121366" y="1610659"/>
                  <a:pt x="102753" y="1606924"/>
                </a:cubicBezTo>
                <a:lnTo>
                  <a:pt x="99031" y="1610659"/>
                </a:lnTo>
                <a:lnTo>
                  <a:pt x="84140" y="1606924"/>
                </a:lnTo>
                <a:cubicBezTo>
                  <a:pt x="110196" y="1614394"/>
                  <a:pt x="95310" y="1595718"/>
                  <a:pt x="117644" y="1599453"/>
                </a:cubicBezTo>
                <a:lnTo>
                  <a:pt x="114315" y="1597993"/>
                </a:lnTo>
                <a:lnTo>
                  <a:pt x="126486" y="1600387"/>
                </a:lnTo>
                <a:cubicBezTo>
                  <a:pt x="135323" y="1601321"/>
                  <a:pt x="143700" y="1601321"/>
                  <a:pt x="147422" y="1599453"/>
                </a:cubicBezTo>
                <a:cubicBezTo>
                  <a:pt x="151143" y="1603188"/>
                  <a:pt x="166035" y="1599453"/>
                  <a:pt x="173478" y="1599453"/>
                </a:cubicBezTo>
                <a:cubicBezTo>
                  <a:pt x="173478" y="1599453"/>
                  <a:pt x="173478" y="1599453"/>
                  <a:pt x="169756" y="1591982"/>
                </a:cubicBezTo>
                <a:cubicBezTo>
                  <a:pt x="188369" y="1591982"/>
                  <a:pt x="173478" y="1603188"/>
                  <a:pt x="188369" y="1599453"/>
                </a:cubicBezTo>
                <a:cubicBezTo>
                  <a:pt x="188369" y="1599453"/>
                  <a:pt x="188369" y="1599453"/>
                  <a:pt x="188369" y="1595718"/>
                </a:cubicBezTo>
                <a:cubicBezTo>
                  <a:pt x="188369" y="1595718"/>
                  <a:pt x="188369" y="1599453"/>
                  <a:pt x="199535" y="1599453"/>
                </a:cubicBezTo>
                <a:cubicBezTo>
                  <a:pt x="206979" y="1595718"/>
                  <a:pt x="192091" y="1595718"/>
                  <a:pt x="195812" y="1591982"/>
                </a:cubicBezTo>
                <a:cubicBezTo>
                  <a:pt x="195812" y="1595718"/>
                  <a:pt x="206979" y="1599453"/>
                  <a:pt x="210704" y="1595718"/>
                </a:cubicBezTo>
                <a:lnTo>
                  <a:pt x="183484" y="1584872"/>
                </a:lnTo>
                <a:lnTo>
                  <a:pt x="187555" y="1585446"/>
                </a:lnTo>
                <a:cubicBezTo>
                  <a:pt x="189533" y="1584979"/>
                  <a:pt x="191162" y="1583578"/>
                  <a:pt x="192091" y="1580777"/>
                </a:cubicBezTo>
                <a:close/>
                <a:moveTo>
                  <a:pt x="263528" y="1579364"/>
                </a:moveTo>
                <a:cubicBezTo>
                  <a:pt x="266305" y="1578371"/>
                  <a:pt x="269083" y="1578371"/>
                  <a:pt x="274639" y="1580356"/>
                </a:cubicBezTo>
                <a:cubicBezTo>
                  <a:pt x="274639" y="1580356"/>
                  <a:pt x="274639" y="1580356"/>
                  <a:pt x="267231" y="1580356"/>
                </a:cubicBezTo>
                <a:cubicBezTo>
                  <a:pt x="263528" y="1584325"/>
                  <a:pt x="274639" y="1588293"/>
                  <a:pt x="263528" y="1592262"/>
                </a:cubicBezTo>
                <a:lnTo>
                  <a:pt x="267231" y="1584325"/>
                </a:lnTo>
                <a:cubicBezTo>
                  <a:pt x="267231" y="1584325"/>
                  <a:pt x="267231" y="1584325"/>
                  <a:pt x="252414" y="1584325"/>
                </a:cubicBezTo>
                <a:cubicBezTo>
                  <a:pt x="257973" y="1582340"/>
                  <a:pt x="260749" y="1580356"/>
                  <a:pt x="263528" y="1579364"/>
                </a:cubicBezTo>
                <a:close/>
                <a:moveTo>
                  <a:pt x="524288" y="1576387"/>
                </a:moveTo>
                <a:cubicBezTo>
                  <a:pt x="524288" y="1576387"/>
                  <a:pt x="524288" y="1576387"/>
                  <a:pt x="535004" y="1576387"/>
                </a:cubicBezTo>
                <a:cubicBezTo>
                  <a:pt x="535004" y="1576387"/>
                  <a:pt x="535004" y="1576387"/>
                  <a:pt x="531431" y="1587499"/>
                </a:cubicBezTo>
                <a:cubicBezTo>
                  <a:pt x="520715" y="1587499"/>
                  <a:pt x="531431" y="1576387"/>
                  <a:pt x="524288" y="1576387"/>
                </a:cubicBezTo>
                <a:close/>
                <a:moveTo>
                  <a:pt x="1341048" y="1572931"/>
                </a:moveTo>
                <a:lnTo>
                  <a:pt x="1342364" y="1573059"/>
                </a:lnTo>
                <a:lnTo>
                  <a:pt x="1341974" y="1573741"/>
                </a:lnTo>
                <a:lnTo>
                  <a:pt x="1339827" y="1573728"/>
                </a:lnTo>
                <a:close/>
                <a:moveTo>
                  <a:pt x="122083" y="1570037"/>
                </a:moveTo>
                <a:cubicBezTo>
                  <a:pt x="129383" y="1570037"/>
                  <a:pt x="136687" y="1577181"/>
                  <a:pt x="147639" y="1577181"/>
                </a:cubicBezTo>
                <a:cubicBezTo>
                  <a:pt x="140337" y="1577181"/>
                  <a:pt x="133037" y="1580752"/>
                  <a:pt x="129383" y="1580752"/>
                </a:cubicBezTo>
                <a:cubicBezTo>
                  <a:pt x="129383" y="1580752"/>
                  <a:pt x="129383" y="1580752"/>
                  <a:pt x="125733" y="1584324"/>
                </a:cubicBezTo>
                <a:cubicBezTo>
                  <a:pt x="125733" y="1584324"/>
                  <a:pt x="125733" y="1584324"/>
                  <a:pt x="114779" y="1580752"/>
                </a:cubicBezTo>
                <a:cubicBezTo>
                  <a:pt x="125733" y="1580752"/>
                  <a:pt x="111127" y="1577181"/>
                  <a:pt x="125733" y="1573609"/>
                </a:cubicBezTo>
                <a:cubicBezTo>
                  <a:pt x="125733" y="1570037"/>
                  <a:pt x="122083" y="1570037"/>
                  <a:pt x="122083" y="1570037"/>
                </a:cubicBezTo>
                <a:close/>
                <a:moveTo>
                  <a:pt x="1323742" y="1568012"/>
                </a:moveTo>
                <a:cubicBezTo>
                  <a:pt x="1328488" y="1568590"/>
                  <a:pt x="1328836" y="1572179"/>
                  <a:pt x="1332656" y="1573684"/>
                </a:cubicBezTo>
                <a:lnTo>
                  <a:pt x="1339827" y="1573728"/>
                </a:lnTo>
                <a:lnTo>
                  <a:pt x="1332714" y="1578372"/>
                </a:lnTo>
                <a:cubicBezTo>
                  <a:pt x="1327157" y="1583002"/>
                  <a:pt x="1321601" y="1588558"/>
                  <a:pt x="1316045" y="1588558"/>
                </a:cubicBezTo>
                <a:cubicBezTo>
                  <a:pt x="1293820" y="1592262"/>
                  <a:pt x="1308636" y="1573741"/>
                  <a:pt x="1312340" y="1570037"/>
                </a:cubicBezTo>
                <a:cubicBezTo>
                  <a:pt x="1317897" y="1568185"/>
                  <a:pt x="1321370" y="1567722"/>
                  <a:pt x="1323742" y="1568012"/>
                </a:cubicBezTo>
                <a:close/>
                <a:moveTo>
                  <a:pt x="162313" y="1562100"/>
                </a:moveTo>
                <a:cubicBezTo>
                  <a:pt x="162313" y="1562100"/>
                  <a:pt x="162313" y="1562100"/>
                  <a:pt x="162313" y="1569571"/>
                </a:cubicBezTo>
                <a:cubicBezTo>
                  <a:pt x="169756" y="1565835"/>
                  <a:pt x="173478" y="1573306"/>
                  <a:pt x="177201" y="1573306"/>
                </a:cubicBezTo>
                <a:cubicBezTo>
                  <a:pt x="177201" y="1573306"/>
                  <a:pt x="177201" y="1573306"/>
                  <a:pt x="169756" y="1577041"/>
                </a:cubicBezTo>
                <a:lnTo>
                  <a:pt x="178629" y="1582977"/>
                </a:lnTo>
                <a:lnTo>
                  <a:pt x="147422" y="1573306"/>
                </a:lnTo>
                <a:cubicBezTo>
                  <a:pt x="154867" y="1565835"/>
                  <a:pt x="154867" y="1565835"/>
                  <a:pt x="162313" y="1562100"/>
                </a:cubicBezTo>
                <a:close/>
                <a:moveTo>
                  <a:pt x="281435" y="1554692"/>
                </a:moveTo>
                <a:lnTo>
                  <a:pt x="281906" y="1554886"/>
                </a:lnTo>
                <a:lnTo>
                  <a:pt x="281791" y="1555772"/>
                </a:lnTo>
                <a:close/>
                <a:moveTo>
                  <a:pt x="906476" y="1554672"/>
                </a:moveTo>
                <a:cubicBezTo>
                  <a:pt x="906476" y="1562043"/>
                  <a:pt x="895364" y="1562043"/>
                  <a:pt x="902772" y="1569414"/>
                </a:cubicBezTo>
                <a:cubicBezTo>
                  <a:pt x="902772" y="1569414"/>
                  <a:pt x="902772" y="1569414"/>
                  <a:pt x="913885" y="1565728"/>
                </a:cubicBezTo>
                <a:cubicBezTo>
                  <a:pt x="910180" y="1569414"/>
                  <a:pt x="906476" y="1573099"/>
                  <a:pt x="902772" y="1576784"/>
                </a:cubicBezTo>
                <a:lnTo>
                  <a:pt x="895364" y="1576784"/>
                </a:lnTo>
                <a:cubicBezTo>
                  <a:pt x="895364" y="1576784"/>
                  <a:pt x="895364" y="1576784"/>
                  <a:pt x="899068" y="1580469"/>
                </a:cubicBezTo>
                <a:cubicBezTo>
                  <a:pt x="899068" y="1580469"/>
                  <a:pt x="899068" y="1580469"/>
                  <a:pt x="884252" y="1580469"/>
                </a:cubicBezTo>
                <a:cubicBezTo>
                  <a:pt x="869435" y="1584155"/>
                  <a:pt x="884252" y="1595211"/>
                  <a:pt x="865731" y="1598896"/>
                </a:cubicBezTo>
                <a:cubicBezTo>
                  <a:pt x="869435" y="1591525"/>
                  <a:pt x="862026" y="1591525"/>
                  <a:pt x="858322" y="1595211"/>
                </a:cubicBezTo>
                <a:cubicBezTo>
                  <a:pt x="847210" y="1606266"/>
                  <a:pt x="869435" y="1602581"/>
                  <a:pt x="873139" y="1606266"/>
                </a:cubicBezTo>
                <a:cubicBezTo>
                  <a:pt x="887956" y="1595211"/>
                  <a:pt x="902772" y="1602581"/>
                  <a:pt x="924997" y="1595211"/>
                </a:cubicBezTo>
                <a:cubicBezTo>
                  <a:pt x="921293" y="1598896"/>
                  <a:pt x="928701" y="1602581"/>
                  <a:pt x="917589" y="1602581"/>
                </a:cubicBezTo>
                <a:cubicBezTo>
                  <a:pt x="917589" y="1602581"/>
                  <a:pt x="917589" y="1602581"/>
                  <a:pt x="921293" y="1598896"/>
                </a:cubicBezTo>
                <a:cubicBezTo>
                  <a:pt x="913885" y="1598896"/>
                  <a:pt x="895364" y="1609952"/>
                  <a:pt x="887956" y="1602581"/>
                </a:cubicBezTo>
                <a:cubicBezTo>
                  <a:pt x="891660" y="1613637"/>
                  <a:pt x="873139" y="1609952"/>
                  <a:pt x="865731" y="1617322"/>
                </a:cubicBezTo>
                <a:cubicBezTo>
                  <a:pt x="869435" y="1621008"/>
                  <a:pt x="850914" y="1635749"/>
                  <a:pt x="869435" y="1632063"/>
                </a:cubicBezTo>
                <a:cubicBezTo>
                  <a:pt x="865731" y="1635749"/>
                  <a:pt x="865731" y="1639434"/>
                  <a:pt x="858322" y="1639434"/>
                </a:cubicBezTo>
                <a:cubicBezTo>
                  <a:pt x="862026" y="1624693"/>
                  <a:pt x="832396" y="1639434"/>
                  <a:pt x="832396" y="1628378"/>
                </a:cubicBezTo>
                <a:cubicBezTo>
                  <a:pt x="821283" y="1643119"/>
                  <a:pt x="806467" y="1632063"/>
                  <a:pt x="795354" y="1643119"/>
                </a:cubicBezTo>
                <a:cubicBezTo>
                  <a:pt x="787946" y="1654175"/>
                  <a:pt x="776833" y="1635749"/>
                  <a:pt x="769425" y="1643119"/>
                </a:cubicBezTo>
                <a:cubicBezTo>
                  <a:pt x="780537" y="1639434"/>
                  <a:pt x="769425" y="1632063"/>
                  <a:pt x="773129" y="1632063"/>
                </a:cubicBezTo>
                <a:cubicBezTo>
                  <a:pt x="780537" y="1635749"/>
                  <a:pt x="784242" y="1639434"/>
                  <a:pt x="799058" y="1635749"/>
                </a:cubicBezTo>
                <a:cubicBezTo>
                  <a:pt x="799058" y="1635749"/>
                  <a:pt x="810171" y="1628378"/>
                  <a:pt x="795354" y="1632063"/>
                </a:cubicBezTo>
                <a:cubicBezTo>
                  <a:pt x="795354" y="1632063"/>
                  <a:pt x="795354" y="1632063"/>
                  <a:pt x="784242" y="1628378"/>
                </a:cubicBezTo>
                <a:cubicBezTo>
                  <a:pt x="784242" y="1628378"/>
                  <a:pt x="784242" y="1628378"/>
                  <a:pt x="791650" y="1624693"/>
                </a:cubicBezTo>
                <a:cubicBezTo>
                  <a:pt x="791650" y="1621008"/>
                  <a:pt x="784242" y="1617322"/>
                  <a:pt x="784242" y="1621008"/>
                </a:cubicBezTo>
                <a:cubicBezTo>
                  <a:pt x="780537" y="1621008"/>
                  <a:pt x="765721" y="1628378"/>
                  <a:pt x="780537" y="1628378"/>
                </a:cubicBezTo>
                <a:cubicBezTo>
                  <a:pt x="758312" y="1632063"/>
                  <a:pt x="773129" y="1617322"/>
                  <a:pt x="758312" y="1613637"/>
                </a:cubicBezTo>
                <a:cubicBezTo>
                  <a:pt x="758312" y="1613637"/>
                  <a:pt x="758312" y="1613637"/>
                  <a:pt x="765721" y="1609952"/>
                </a:cubicBezTo>
                <a:cubicBezTo>
                  <a:pt x="762017" y="1606266"/>
                  <a:pt x="754608" y="1602581"/>
                  <a:pt x="750904" y="1602581"/>
                </a:cubicBezTo>
                <a:cubicBezTo>
                  <a:pt x="773129" y="1591525"/>
                  <a:pt x="769425" y="1624693"/>
                  <a:pt x="799058" y="1609952"/>
                </a:cubicBezTo>
                <a:cubicBezTo>
                  <a:pt x="795354" y="1606266"/>
                  <a:pt x="795354" y="1602581"/>
                  <a:pt x="791650" y="1602581"/>
                </a:cubicBezTo>
                <a:cubicBezTo>
                  <a:pt x="791650" y="1602581"/>
                  <a:pt x="791650" y="1602581"/>
                  <a:pt x="806467" y="1602581"/>
                </a:cubicBezTo>
                <a:cubicBezTo>
                  <a:pt x="799058" y="1598896"/>
                  <a:pt x="795354" y="1591525"/>
                  <a:pt x="780537" y="1598896"/>
                </a:cubicBezTo>
                <a:cubicBezTo>
                  <a:pt x="780537" y="1598896"/>
                  <a:pt x="780537" y="1598896"/>
                  <a:pt x="780537" y="1602581"/>
                </a:cubicBezTo>
                <a:cubicBezTo>
                  <a:pt x="776833" y="1602581"/>
                  <a:pt x="773129" y="1602581"/>
                  <a:pt x="773129" y="1598896"/>
                </a:cubicBezTo>
                <a:cubicBezTo>
                  <a:pt x="784242" y="1591525"/>
                  <a:pt x="795354" y="1598896"/>
                  <a:pt x="802762" y="1595211"/>
                </a:cubicBezTo>
                <a:cubicBezTo>
                  <a:pt x="806467" y="1580469"/>
                  <a:pt x="839804" y="1584155"/>
                  <a:pt x="854618" y="1573099"/>
                </a:cubicBezTo>
                <a:cubicBezTo>
                  <a:pt x="862026" y="1565728"/>
                  <a:pt x="847210" y="1565728"/>
                  <a:pt x="843506" y="1562043"/>
                </a:cubicBezTo>
                <a:cubicBezTo>
                  <a:pt x="858322" y="1550987"/>
                  <a:pt x="854618" y="1573099"/>
                  <a:pt x="869435" y="1565728"/>
                </a:cubicBezTo>
                <a:cubicBezTo>
                  <a:pt x="869435" y="1562043"/>
                  <a:pt x="854618" y="1562043"/>
                  <a:pt x="865731" y="1558358"/>
                </a:cubicBezTo>
                <a:cubicBezTo>
                  <a:pt x="884252" y="1562043"/>
                  <a:pt x="887956" y="1562043"/>
                  <a:pt x="906476" y="1554672"/>
                </a:cubicBezTo>
                <a:close/>
                <a:moveTo>
                  <a:pt x="1747838" y="1554162"/>
                </a:moveTo>
                <a:lnTo>
                  <a:pt x="1755775" y="1554162"/>
                </a:lnTo>
                <a:lnTo>
                  <a:pt x="1744661" y="1562099"/>
                </a:lnTo>
                <a:close/>
                <a:moveTo>
                  <a:pt x="390542" y="1554162"/>
                </a:moveTo>
                <a:lnTo>
                  <a:pt x="393717" y="1554162"/>
                </a:lnTo>
                <a:lnTo>
                  <a:pt x="385779" y="1558924"/>
                </a:lnTo>
                <a:close/>
                <a:moveTo>
                  <a:pt x="532230" y="1551053"/>
                </a:moveTo>
                <a:cubicBezTo>
                  <a:pt x="534031" y="1552442"/>
                  <a:pt x="529447" y="1557998"/>
                  <a:pt x="534686" y="1555220"/>
                </a:cubicBezTo>
                <a:cubicBezTo>
                  <a:pt x="534686" y="1555220"/>
                  <a:pt x="534686" y="1555220"/>
                  <a:pt x="524208" y="1558924"/>
                </a:cubicBezTo>
                <a:cubicBezTo>
                  <a:pt x="520715" y="1555220"/>
                  <a:pt x="524208" y="1555220"/>
                  <a:pt x="527701" y="1551516"/>
                </a:cubicBezTo>
                <a:cubicBezTo>
                  <a:pt x="530320" y="1550590"/>
                  <a:pt x="531630" y="1550590"/>
                  <a:pt x="532230" y="1551053"/>
                </a:cubicBezTo>
                <a:close/>
                <a:moveTo>
                  <a:pt x="1409701" y="1550987"/>
                </a:moveTo>
                <a:cubicBezTo>
                  <a:pt x="1409701" y="1554691"/>
                  <a:pt x="1402079" y="1558395"/>
                  <a:pt x="1398272" y="1562099"/>
                </a:cubicBezTo>
                <a:cubicBezTo>
                  <a:pt x="1394461" y="1558395"/>
                  <a:pt x="1390654" y="1558395"/>
                  <a:pt x="1394461" y="1554691"/>
                </a:cubicBezTo>
                <a:cubicBezTo>
                  <a:pt x="1398272" y="1550987"/>
                  <a:pt x="1402079" y="1558395"/>
                  <a:pt x="1409701" y="1550987"/>
                </a:cubicBezTo>
                <a:close/>
                <a:moveTo>
                  <a:pt x="262792" y="1550912"/>
                </a:moveTo>
                <a:cubicBezTo>
                  <a:pt x="266519" y="1547132"/>
                  <a:pt x="270247" y="1562251"/>
                  <a:pt x="281435" y="1558472"/>
                </a:cubicBezTo>
                <a:lnTo>
                  <a:pt x="281791" y="1555772"/>
                </a:lnTo>
                <a:lnTo>
                  <a:pt x="281899" y="1556109"/>
                </a:lnTo>
                <a:cubicBezTo>
                  <a:pt x="282365" y="1557527"/>
                  <a:pt x="283299" y="1560362"/>
                  <a:pt x="285162" y="1566031"/>
                </a:cubicBezTo>
                <a:cubicBezTo>
                  <a:pt x="262792" y="1562251"/>
                  <a:pt x="240416" y="1577370"/>
                  <a:pt x="225502" y="1566031"/>
                </a:cubicBezTo>
                <a:cubicBezTo>
                  <a:pt x="225502" y="1569811"/>
                  <a:pt x="225502" y="1581150"/>
                  <a:pt x="218044" y="1581150"/>
                </a:cubicBezTo>
                <a:cubicBezTo>
                  <a:pt x="214317" y="1577370"/>
                  <a:pt x="218044" y="1573591"/>
                  <a:pt x="214317" y="1569811"/>
                </a:cubicBezTo>
                <a:cubicBezTo>
                  <a:pt x="225502" y="1554692"/>
                  <a:pt x="259059" y="1566031"/>
                  <a:pt x="262792" y="1550912"/>
                </a:cubicBezTo>
                <a:close/>
                <a:moveTo>
                  <a:pt x="1695449" y="1547812"/>
                </a:moveTo>
                <a:lnTo>
                  <a:pt x="1689099" y="1550987"/>
                </a:lnTo>
                <a:lnTo>
                  <a:pt x="1684338" y="1550987"/>
                </a:lnTo>
                <a:close/>
                <a:moveTo>
                  <a:pt x="996963" y="1547812"/>
                </a:moveTo>
                <a:lnTo>
                  <a:pt x="989026" y="1550987"/>
                </a:lnTo>
                <a:lnTo>
                  <a:pt x="977913" y="1550987"/>
                </a:lnTo>
                <a:close/>
                <a:moveTo>
                  <a:pt x="186537" y="1547233"/>
                </a:moveTo>
                <a:lnTo>
                  <a:pt x="186856" y="1547253"/>
                </a:lnTo>
                <a:lnTo>
                  <a:pt x="187001" y="1547696"/>
                </a:lnTo>
                <a:cubicBezTo>
                  <a:pt x="186421" y="1549201"/>
                  <a:pt x="184563" y="1550590"/>
                  <a:pt x="180842" y="1551516"/>
                </a:cubicBezTo>
                <a:cubicBezTo>
                  <a:pt x="181771" y="1548738"/>
                  <a:pt x="183864" y="1547580"/>
                  <a:pt x="186537" y="1547233"/>
                </a:cubicBezTo>
                <a:close/>
                <a:moveTo>
                  <a:pt x="1199646" y="1545828"/>
                </a:moveTo>
                <a:cubicBezTo>
                  <a:pt x="1202077" y="1546523"/>
                  <a:pt x="1195132" y="1551385"/>
                  <a:pt x="1200688" y="1554163"/>
                </a:cubicBezTo>
                <a:cubicBezTo>
                  <a:pt x="1200688" y="1546754"/>
                  <a:pt x="1185871" y="1554163"/>
                  <a:pt x="1193280" y="1546754"/>
                </a:cubicBezTo>
                <a:cubicBezTo>
                  <a:pt x="1196984" y="1545828"/>
                  <a:pt x="1198836" y="1545597"/>
                  <a:pt x="1199646" y="1545828"/>
                </a:cubicBezTo>
                <a:close/>
                <a:moveTo>
                  <a:pt x="785876" y="1544224"/>
                </a:moveTo>
                <a:cubicBezTo>
                  <a:pt x="788174" y="1544108"/>
                  <a:pt x="790294" y="1545034"/>
                  <a:pt x="792179" y="1547813"/>
                </a:cubicBezTo>
                <a:cubicBezTo>
                  <a:pt x="784639" y="1551517"/>
                  <a:pt x="773328" y="1551517"/>
                  <a:pt x="784639" y="1558925"/>
                </a:cubicBezTo>
                <a:cubicBezTo>
                  <a:pt x="784639" y="1558925"/>
                  <a:pt x="784639" y="1558925"/>
                  <a:pt x="765787" y="1555221"/>
                </a:cubicBezTo>
                <a:cubicBezTo>
                  <a:pt x="769557" y="1555221"/>
                  <a:pt x="769557" y="1547813"/>
                  <a:pt x="762017" y="1551517"/>
                </a:cubicBezTo>
                <a:cubicBezTo>
                  <a:pt x="770500" y="1554295"/>
                  <a:pt x="778983" y="1544571"/>
                  <a:pt x="785876" y="1544224"/>
                </a:cubicBezTo>
                <a:close/>
                <a:moveTo>
                  <a:pt x="64471" y="1544009"/>
                </a:moveTo>
                <a:lnTo>
                  <a:pt x="72486" y="1545894"/>
                </a:lnTo>
                <a:cubicBezTo>
                  <a:pt x="74833" y="1546357"/>
                  <a:pt x="75770" y="1547283"/>
                  <a:pt x="73893" y="1550987"/>
                </a:cubicBezTo>
                <a:cubicBezTo>
                  <a:pt x="73893" y="1550987"/>
                  <a:pt x="73893" y="1550987"/>
                  <a:pt x="72018" y="1549598"/>
                </a:cubicBezTo>
                <a:close/>
                <a:moveTo>
                  <a:pt x="1381789" y="1543182"/>
                </a:moveTo>
                <a:cubicBezTo>
                  <a:pt x="1387344" y="1541330"/>
                  <a:pt x="1391975" y="1540404"/>
                  <a:pt x="1393827" y="1544108"/>
                </a:cubicBezTo>
                <a:cubicBezTo>
                  <a:pt x="1393827" y="1544108"/>
                  <a:pt x="1393827" y="1544108"/>
                  <a:pt x="1386420" y="1551517"/>
                </a:cubicBezTo>
                <a:cubicBezTo>
                  <a:pt x="1386420" y="1551517"/>
                  <a:pt x="1386420" y="1551517"/>
                  <a:pt x="1360490" y="1555221"/>
                </a:cubicBezTo>
                <a:cubicBezTo>
                  <a:pt x="1360490" y="1558925"/>
                  <a:pt x="1367897" y="1558925"/>
                  <a:pt x="1371602" y="1558925"/>
                </a:cubicBezTo>
                <a:cubicBezTo>
                  <a:pt x="1360490" y="1558925"/>
                  <a:pt x="1364194" y="1570037"/>
                  <a:pt x="1349375" y="1573741"/>
                </a:cubicBezTo>
                <a:lnTo>
                  <a:pt x="1342364" y="1573059"/>
                </a:lnTo>
                <a:lnTo>
                  <a:pt x="1345672" y="1567259"/>
                </a:lnTo>
                <a:cubicBezTo>
                  <a:pt x="1343820" y="1565407"/>
                  <a:pt x="1340122" y="1564481"/>
                  <a:pt x="1338270" y="1566333"/>
                </a:cubicBezTo>
                <a:cubicBezTo>
                  <a:pt x="1345672" y="1558925"/>
                  <a:pt x="1349375" y="1558925"/>
                  <a:pt x="1360490" y="1558925"/>
                </a:cubicBezTo>
                <a:cubicBezTo>
                  <a:pt x="1360490" y="1555221"/>
                  <a:pt x="1356787" y="1555221"/>
                  <a:pt x="1353084" y="1555221"/>
                </a:cubicBezTo>
                <a:cubicBezTo>
                  <a:pt x="1356787" y="1555221"/>
                  <a:pt x="1375305" y="1555221"/>
                  <a:pt x="1364194" y="1547813"/>
                </a:cubicBezTo>
                <a:cubicBezTo>
                  <a:pt x="1369749" y="1547813"/>
                  <a:pt x="1376233" y="1545034"/>
                  <a:pt x="1381789" y="1543182"/>
                </a:cubicBezTo>
                <a:close/>
                <a:moveTo>
                  <a:pt x="63174" y="1543049"/>
                </a:moveTo>
                <a:lnTo>
                  <a:pt x="64471" y="1544009"/>
                </a:lnTo>
                <a:lnTo>
                  <a:pt x="62637" y="1543579"/>
                </a:lnTo>
                <a:close/>
                <a:moveTo>
                  <a:pt x="227116" y="1538303"/>
                </a:moveTo>
                <a:cubicBezTo>
                  <a:pt x="227339" y="1538882"/>
                  <a:pt x="228008" y="1540271"/>
                  <a:pt x="229794" y="1543049"/>
                </a:cubicBezTo>
                <a:lnTo>
                  <a:pt x="219077" y="1539345"/>
                </a:lnTo>
                <a:cubicBezTo>
                  <a:pt x="229794" y="1542123"/>
                  <a:pt x="226446" y="1536567"/>
                  <a:pt x="227116" y="1538303"/>
                </a:cubicBezTo>
                <a:close/>
                <a:moveTo>
                  <a:pt x="1301757" y="1536700"/>
                </a:moveTo>
                <a:cubicBezTo>
                  <a:pt x="1301757" y="1547813"/>
                  <a:pt x="1297788" y="1547813"/>
                  <a:pt x="1285883" y="1547813"/>
                </a:cubicBezTo>
                <a:cubicBezTo>
                  <a:pt x="1293819" y="1547813"/>
                  <a:pt x="1285883" y="1540404"/>
                  <a:pt x="1301757" y="1536700"/>
                </a:cubicBezTo>
                <a:close/>
                <a:moveTo>
                  <a:pt x="1197301" y="1536700"/>
                </a:moveTo>
                <a:lnTo>
                  <a:pt x="1204921" y="1539875"/>
                </a:lnTo>
                <a:cubicBezTo>
                  <a:pt x="1204921" y="1539875"/>
                  <a:pt x="1204921" y="1539875"/>
                  <a:pt x="1185871" y="1543050"/>
                </a:cubicBezTo>
                <a:cubicBezTo>
                  <a:pt x="1185871" y="1536700"/>
                  <a:pt x="1204921" y="1543050"/>
                  <a:pt x="1197301" y="1536700"/>
                </a:cubicBezTo>
                <a:close/>
                <a:moveTo>
                  <a:pt x="348568" y="1535793"/>
                </a:moveTo>
                <a:lnTo>
                  <a:pt x="345850" y="1539925"/>
                </a:lnTo>
                <a:lnTo>
                  <a:pt x="344839" y="1539573"/>
                </a:lnTo>
                <a:cubicBezTo>
                  <a:pt x="348568" y="1535793"/>
                  <a:pt x="348568" y="1535793"/>
                  <a:pt x="348568" y="1535793"/>
                </a:cubicBezTo>
                <a:close/>
                <a:moveTo>
                  <a:pt x="997445" y="1535192"/>
                </a:moveTo>
                <a:lnTo>
                  <a:pt x="996916" y="1536180"/>
                </a:lnTo>
                <a:lnTo>
                  <a:pt x="992767" y="1536065"/>
                </a:lnTo>
                <a:cubicBezTo>
                  <a:pt x="995574" y="1535192"/>
                  <a:pt x="996977" y="1534973"/>
                  <a:pt x="997445" y="1535192"/>
                </a:cubicBezTo>
                <a:close/>
                <a:moveTo>
                  <a:pt x="62637" y="1534781"/>
                </a:moveTo>
                <a:cubicBezTo>
                  <a:pt x="65454" y="1533392"/>
                  <a:pt x="68266" y="1532466"/>
                  <a:pt x="70141" y="1536170"/>
                </a:cubicBezTo>
                <a:cubicBezTo>
                  <a:pt x="70141" y="1536170"/>
                  <a:pt x="70141" y="1536170"/>
                  <a:pt x="69205" y="1537096"/>
                </a:cubicBezTo>
                <a:lnTo>
                  <a:pt x="63174" y="1543049"/>
                </a:lnTo>
                <a:lnTo>
                  <a:pt x="58886" y="1539874"/>
                </a:lnTo>
                <a:cubicBezTo>
                  <a:pt x="51382" y="1554691"/>
                  <a:pt x="88904" y="1550987"/>
                  <a:pt x="85149" y="1558395"/>
                </a:cubicBezTo>
                <a:cubicBezTo>
                  <a:pt x="77645" y="1554691"/>
                  <a:pt x="73893" y="1562099"/>
                  <a:pt x="73893" y="1562099"/>
                </a:cubicBezTo>
                <a:cubicBezTo>
                  <a:pt x="73893" y="1562099"/>
                  <a:pt x="73893" y="1562099"/>
                  <a:pt x="58886" y="1554691"/>
                </a:cubicBezTo>
                <a:cubicBezTo>
                  <a:pt x="70141" y="1550987"/>
                  <a:pt x="47627" y="1539874"/>
                  <a:pt x="55134" y="1536170"/>
                </a:cubicBezTo>
                <a:cubicBezTo>
                  <a:pt x="57010" y="1538022"/>
                  <a:pt x="59822" y="1536170"/>
                  <a:pt x="62637" y="1534781"/>
                </a:cubicBezTo>
                <a:close/>
                <a:moveTo>
                  <a:pt x="1026972" y="1534100"/>
                </a:moveTo>
                <a:cubicBezTo>
                  <a:pt x="1028316" y="1534537"/>
                  <a:pt x="1027381" y="1536065"/>
                  <a:pt x="1022703" y="1539558"/>
                </a:cubicBezTo>
                <a:cubicBezTo>
                  <a:pt x="1015219" y="1543050"/>
                  <a:pt x="1000251" y="1543050"/>
                  <a:pt x="989025" y="1543050"/>
                </a:cubicBezTo>
                <a:cubicBezTo>
                  <a:pt x="990896" y="1541304"/>
                  <a:pt x="994638" y="1538684"/>
                  <a:pt x="996509" y="1536938"/>
                </a:cubicBezTo>
                <a:lnTo>
                  <a:pt x="996916" y="1536180"/>
                </a:lnTo>
                <a:lnTo>
                  <a:pt x="1010461" y="1536556"/>
                </a:lnTo>
                <a:cubicBezTo>
                  <a:pt x="1017807" y="1535246"/>
                  <a:pt x="1024954" y="1533446"/>
                  <a:pt x="1026972" y="1534100"/>
                </a:cubicBezTo>
                <a:close/>
                <a:moveTo>
                  <a:pt x="24874" y="1531937"/>
                </a:moveTo>
                <a:cubicBezTo>
                  <a:pt x="24874" y="1543050"/>
                  <a:pt x="39690" y="1531937"/>
                  <a:pt x="47100" y="1535641"/>
                </a:cubicBezTo>
                <a:cubicBezTo>
                  <a:pt x="47100" y="1535641"/>
                  <a:pt x="47100" y="1535641"/>
                  <a:pt x="47100" y="1546754"/>
                </a:cubicBezTo>
                <a:cubicBezTo>
                  <a:pt x="47100" y="1546754"/>
                  <a:pt x="47100" y="1546754"/>
                  <a:pt x="39690" y="1539345"/>
                </a:cubicBezTo>
                <a:cubicBezTo>
                  <a:pt x="50803" y="1554162"/>
                  <a:pt x="28578" y="1543050"/>
                  <a:pt x="17467" y="1550458"/>
                </a:cubicBezTo>
                <a:lnTo>
                  <a:pt x="6352" y="1539345"/>
                </a:lnTo>
                <a:cubicBezTo>
                  <a:pt x="6352" y="1539345"/>
                  <a:pt x="6352" y="1539345"/>
                  <a:pt x="24874" y="1539345"/>
                </a:cubicBezTo>
                <a:cubicBezTo>
                  <a:pt x="24874" y="1535641"/>
                  <a:pt x="21171" y="1531937"/>
                  <a:pt x="24874" y="1531937"/>
                </a:cubicBezTo>
                <a:close/>
                <a:moveTo>
                  <a:pt x="62988" y="1527175"/>
                </a:moveTo>
                <a:cubicBezTo>
                  <a:pt x="66916" y="1527175"/>
                  <a:pt x="71283" y="1528762"/>
                  <a:pt x="73029" y="1531937"/>
                </a:cubicBezTo>
                <a:cubicBezTo>
                  <a:pt x="66045" y="1525587"/>
                  <a:pt x="59061" y="1531937"/>
                  <a:pt x="55564" y="1531937"/>
                </a:cubicBezTo>
                <a:cubicBezTo>
                  <a:pt x="55564" y="1528762"/>
                  <a:pt x="59061" y="1527175"/>
                  <a:pt x="62988" y="1527175"/>
                </a:cubicBezTo>
                <a:close/>
                <a:moveTo>
                  <a:pt x="132494" y="1525587"/>
                </a:moveTo>
                <a:cubicBezTo>
                  <a:pt x="143652" y="1529291"/>
                  <a:pt x="151089" y="1525587"/>
                  <a:pt x="158525" y="1529291"/>
                </a:cubicBezTo>
                <a:cubicBezTo>
                  <a:pt x="158525" y="1529291"/>
                  <a:pt x="158525" y="1529291"/>
                  <a:pt x="154806" y="1529291"/>
                </a:cubicBezTo>
                <a:cubicBezTo>
                  <a:pt x="154806" y="1540404"/>
                  <a:pt x="169684" y="1529291"/>
                  <a:pt x="177122" y="1532995"/>
                </a:cubicBezTo>
                <a:cubicBezTo>
                  <a:pt x="169684" y="1525587"/>
                  <a:pt x="180842" y="1529291"/>
                  <a:pt x="184563" y="1525587"/>
                </a:cubicBezTo>
                <a:cubicBezTo>
                  <a:pt x="180842" y="1532995"/>
                  <a:pt x="192000" y="1536699"/>
                  <a:pt x="199437" y="1536699"/>
                </a:cubicBezTo>
                <a:cubicBezTo>
                  <a:pt x="199437" y="1536699"/>
                  <a:pt x="199437" y="1536699"/>
                  <a:pt x="199437" y="1529291"/>
                </a:cubicBezTo>
                <a:cubicBezTo>
                  <a:pt x="199437" y="1529291"/>
                  <a:pt x="199437" y="1529291"/>
                  <a:pt x="188281" y="1529291"/>
                </a:cubicBezTo>
                <a:cubicBezTo>
                  <a:pt x="188281" y="1529291"/>
                  <a:pt x="188281" y="1529291"/>
                  <a:pt x="210596" y="1525587"/>
                </a:cubicBezTo>
                <a:cubicBezTo>
                  <a:pt x="214317" y="1529291"/>
                  <a:pt x="203159" y="1532995"/>
                  <a:pt x="195722" y="1540404"/>
                </a:cubicBezTo>
                <a:cubicBezTo>
                  <a:pt x="195722" y="1540404"/>
                  <a:pt x="195722" y="1540404"/>
                  <a:pt x="210596" y="1544108"/>
                </a:cubicBezTo>
                <a:cubicBezTo>
                  <a:pt x="208738" y="1549664"/>
                  <a:pt x="202226" y="1548738"/>
                  <a:pt x="195722" y="1547812"/>
                </a:cubicBezTo>
                <a:lnTo>
                  <a:pt x="186856" y="1547253"/>
                </a:lnTo>
                <a:lnTo>
                  <a:pt x="185492" y="1543182"/>
                </a:lnTo>
                <a:cubicBezTo>
                  <a:pt x="182701" y="1540404"/>
                  <a:pt x="177122" y="1538552"/>
                  <a:pt x="173405" y="1540404"/>
                </a:cubicBezTo>
                <a:cubicBezTo>
                  <a:pt x="173405" y="1544108"/>
                  <a:pt x="173405" y="1547812"/>
                  <a:pt x="177122" y="1547812"/>
                </a:cubicBezTo>
                <a:cubicBezTo>
                  <a:pt x="177122" y="1547812"/>
                  <a:pt x="177122" y="1547812"/>
                  <a:pt x="165964" y="1544108"/>
                </a:cubicBezTo>
                <a:cubicBezTo>
                  <a:pt x="165964" y="1544108"/>
                  <a:pt x="165964" y="1544108"/>
                  <a:pt x="169684" y="1551516"/>
                </a:cubicBezTo>
                <a:cubicBezTo>
                  <a:pt x="169684" y="1555220"/>
                  <a:pt x="143652" y="1558924"/>
                  <a:pt x="128772" y="1558924"/>
                </a:cubicBezTo>
                <a:cubicBezTo>
                  <a:pt x="125053" y="1555220"/>
                  <a:pt x="99019" y="1558924"/>
                  <a:pt x="84140" y="1555220"/>
                </a:cubicBezTo>
                <a:cubicBezTo>
                  <a:pt x="87861" y="1544108"/>
                  <a:pt x="102740" y="1558924"/>
                  <a:pt x="102740" y="1547812"/>
                </a:cubicBezTo>
                <a:cubicBezTo>
                  <a:pt x="102740" y="1544108"/>
                  <a:pt x="99019" y="1544108"/>
                  <a:pt x="95298" y="1544108"/>
                </a:cubicBezTo>
                <a:lnTo>
                  <a:pt x="95298" y="1547812"/>
                </a:lnTo>
                <a:cubicBezTo>
                  <a:pt x="95298" y="1547812"/>
                  <a:pt x="95298" y="1547812"/>
                  <a:pt x="91582" y="1540404"/>
                </a:cubicBezTo>
                <a:cubicBezTo>
                  <a:pt x="95298" y="1544108"/>
                  <a:pt x="106456" y="1544108"/>
                  <a:pt x="110174" y="1540404"/>
                </a:cubicBezTo>
                <a:cubicBezTo>
                  <a:pt x="110174" y="1540404"/>
                  <a:pt x="110174" y="1540404"/>
                  <a:pt x="102740" y="1536699"/>
                </a:cubicBezTo>
                <a:cubicBezTo>
                  <a:pt x="117614" y="1536699"/>
                  <a:pt x="121335" y="1532995"/>
                  <a:pt x="132494" y="1532995"/>
                </a:cubicBezTo>
                <a:cubicBezTo>
                  <a:pt x="132494" y="1532995"/>
                  <a:pt x="132494" y="1532995"/>
                  <a:pt x="132494" y="1525587"/>
                </a:cubicBezTo>
                <a:close/>
                <a:moveTo>
                  <a:pt x="913252" y="1524120"/>
                </a:moveTo>
                <a:lnTo>
                  <a:pt x="913243" y="1524669"/>
                </a:lnTo>
                <a:cubicBezTo>
                  <a:pt x="912588" y="1525538"/>
                  <a:pt x="910921" y="1525786"/>
                  <a:pt x="907111" y="1524793"/>
                </a:cubicBezTo>
                <a:close/>
                <a:moveTo>
                  <a:pt x="795751" y="1521354"/>
                </a:moveTo>
                <a:cubicBezTo>
                  <a:pt x="806467" y="1517650"/>
                  <a:pt x="799323" y="1528763"/>
                  <a:pt x="806467" y="1528763"/>
                </a:cubicBezTo>
                <a:lnTo>
                  <a:pt x="792179" y="1528763"/>
                </a:lnTo>
                <a:cubicBezTo>
                  <a:pt x="792179" y="1528763"/>
                  <a:pt x="792179" y="1528763"/>
                  <a:pt x="795751" y="1521354"/>
                </a:cubicBezTo>
                <a:close/>
                <a:moveTo>
                  <a:pt x="1140894" y="1520825"/>
                </a:moveTo>
                <a:cubicBezTo>
                  <a:pt x="1140894" y="1520825"/>
                  <a:pt x="1140894" y="1520825"/>
                  <a:pt x="1144598" y="1528536"/>
                </a:cubicBezTo>
                <a:cubicBezTo>
                  <a:pt x="1148302" y="1528536"/>
                  <a:pt x="1152007" y="1524681"/>
                  <a:pt x="1155711" y="1524681"/>
                </a:cubicBezTo>
                <a:cubicBezTo>
                  <a:pt x="1155711" y="1524681"/>
                  <a:pt x="1155711" y="1524681"/>
                  <a:pt x="1133486" y="1536247"/>
                </a:cubicBezTo>
                <a:cubicBezTo>
                  <a:pt x="1133486" y="1536247"/>
                  <a:pt x="1133486" y="1536247"/>
                  <a:pt x="1137190" y="1540102"/>
                </a:cubicBezTo>
                <a:cubicBezTo>
                  <a:pt x="1137190" y="1540102"/>
                  <a:pt x="1137190" y="1540102"/>
                  <a:pt x="1118669" y="1532391"/>
                </a:cubicBezTo>
                <a:cubicBezTo>
                  <a:pt x="1107556" y="1528536"/>
                  <a:pt x="1111260" y="1547813"/>
                  <a:pt x="1100148" y="1540102"/>
                </a:cubicBezTo>
                <a:cubicBezTo>
                  <a:pt x="1107556" y="1540102"/>
                  <a:pt x="1107556" y="1528536"/>
                  <a:pt x="1114965" y="1524681"/>
                </a:cubicBezTo>
                <a:cubicBezTo>
                  <a:pt x="1126077" y="1520825"/>
                  <a:pt x="1133486" y="1536247"/>
                  <a:pt x="1140894" y="1520825"/>
                </a:cubicBezTo>
                <a:close/>
                <a:moveTo>
                  <a:pt x="385779" y="1520825"/>
                </a:moveTo>
                <a:cubicBezTo>
                  <a:pt x="385779" y="1520825"/>
                  <a:pt x="385779" y="1520825"/>
                  <a:pt x="385779" y="1528233"/>
                </a:cubicBezTo>
                <a:cubicBezTo>
                  <a:pt x="393186" y="1524529"/>
                  <a:pt x="400596" y="1524529"/>
                  <a:pt x="396890" y="1520825"/>
                </a:cubicBezTo>
                <a:cubicBezTo>
                  <a:pt x="396890" y="1531938"/>
                  <a:pt x="419117" y="1531938"/>
                  <a:pt x="404300" y="1543050"/>
                </a:cubicBezTo>
                <a:cubicBezTo>
                  <a:pt x="404300" y="1539346"/>
                  <a:pt x="389483" y="1539346"/>
                  <a:pt x="400596" y="1535642"/>
                </a:cubicBezTo>
                <a:cubicBezTo>
                  <a:pt x="393186" y="1531938"/>
                  <a:pt x="389483" y="1539346"/>
                  <a:pt x="385779" y="1543050"/>
                </a:cubicBezTo>
                <a:cubicBezTo>
                  <a:pt x="374665" y="1535642"/>
                  <a:pt x="382073" y="1531938"/>
                  <a:pt x="378371" y="1524529"/>
                </a:cubicBezTo>
                <a:close/>
                <a:moveTo>
                  <a:pt x="922351" y="1516856"/>
                </a:moveTo>
                <a:cubicBezTo>
                  <a:pt x="922351" y="1520825"/>
                  <a:pt x="919494" y="1522809"/>
                  <a:pt x="916160" y="1523801"/>
                </a:cubicBezTo>
                <a:lnTo>
                  <a:pt x="913252" y="1524120"/>
                </a:lnTo>
                <a:lnTo>
                  <a:pt x="913303" y="1520825"/>
                </a:lnTo>
                <a:cubicBezTo>
                  <a:pt x="912826" y="1517848"/>
                  <a:pt x="912826" y="1514871"/>
                  <a:pt x="922351" y="1516856"/>
                </a:cubicBezTo>
                <a:close/>
                <a:moveTo>
                  <a:pt x="1279325" y="1513742"/>
                </a:moveTo>
                <a:cubicBezTo>
                  <a:pt x="1290506" y="1517406"/>
                  <a:pt x="1286778" y="1524733"/>
                  <a:pt x="1286778" y="1528396"/>
                </a:cubicBezTo>
                <a:cubicBezTo>
                  <a:pt x="1271871" y="1521069"/>
                  <a:pt x="1253235" y="1535723"/>
                  <a:pt x="1238327" y="1539387"/>
                </a:cubicBezTo>
                <a:cubicBezTo>
                  <a:pt x="1227146" y="1543050"/>
                  <a:pt x="1227146" y="1535723"/>
                  <a:pt x="1227146" y="1528396"/>
                </a:cubicBezTo>
                <a:cubicBezTo>
                  <a:pt x="1234600" y="1539387"/>
                  <a:pt x="1249509" y="1524733"/>
                  <a:pt x="1256962" y="1528396"/>
                </a:cubicBezTo>
                <a:cubicBezTo>
                  <a:pt x="1260690" y="1524733"/>
                  <a:pt x="1253235" y="1521069"/>
                  <a:pt x="1245782" y="1524733"/>
                </a:cubicBezTo>
                <a:cubicBezTo>
                  <a:pt x="1268144" y="1517406"/>
                  <a:pt x="1264417" y="1524733"/>
                  <a:pt x="1283052" y="1521069"/>
                </a:cubicBezTo>
                <a:cubicBezTo>
                  <a:pt x="1283052" y="1521069"/>
                  <a:pt x="1283052" y="1521069"/>
                  <a:pt x="1279325" y="1513742"/>
                </a:cubicBezTo>
                <a:close/>
                <a:moveTo>
                  <a:pt x="255331" y="1513232"/>
                </a:moveTo>
                <a:cubicBezTo>
                  <a:pt x="259059" y="1512406"/>
                  <a:pt x="262792" y="1513114"/>
                  <a:pt x="266519" y="1516894"/>
                </a:cubicBezTo>
                <a:lnTo>
                  <a:pt x="272267" y="1514654"/>
                </a:lnTo>
                <a:lnTo>
                  <a:pt x="272577" y="1515477"/>
                </a:lnTo>
                <a:cubicBezTo>
                  <a:pt x="273045" y="1518784"/>
                  <a:pt x="272110" y="1522564"/>
                  <a:pt x="266519" y="1524454"/>
                </a:cubicBezTo>
                <a:cubicBezTo>
                  <a:pt x="288891" y="1532013"/>
                  <a:pt x="277708" y="1539573"/>
                  <a:pt x="303822" y="1547132"/>
                </a:cubicBezTo>
                <a:cubicBezTo>
                  <a:pt x="303822" y="1547132"/>
                  <a:pt x="303822" y="1547132"/>
                  <a:pt x="303822" y="1543353"/>
                </a:cubicBezTo>
                <a:cubicBezTo>
                  <a:pt x="311279" y="1554692"/>
                  <a:pt x="341109" y="1528233"/>
                  <a:pt x="341109" y="1547132"/>
                </a:cubicBezTo>
                <a:cubicBezTo>
                  <a:pt x="341109" y="1547132"/>
                  <a:pt x="341109" y="1547132"/>
                  <a:pt x="342042" y="1545715"/>
                </a:cubicBezTo>
                <a:lnTo>
                  <a:pt x="345850" y="1539925"/>
                </a:lnTo>
                <a:lnTo>
                  <a:pt x="359751" y="1544770"/>
                </a:lnTo>
                <a:cubicBezTo>
                  <a:pt x="365344" y="1547132"/>
                  <a:pt x="370937" y="1549022"/>
                  <a:pt x="374666" y="1547132"/>
                </a:cubicBezTo>
                <a:cubicBezTo>
                  <a:pt x="374666" y="1547132"/>
                  <a:pt x="374666" y="1547132"/>
                  <a:pt x="370937" y="1550912"/>
                </a:cubicBezTo>
                <a:cubicBezTo>
                  <a:pt x="370937" y="1550912"/>
                  <a:pt x="370937" y="1550912"/>
                  <a:pt x="352298" y="1554692"/>
                </a:cubicBezTo>
                <a:cubicBezTo>
                  <a:pt x="352298" y="1558472"/>
                  <a:pt x="352298" y="1562251"/>
                  <a:pt x="356025" y="1562251"/>
                </a:cubicBezTo>
                <a:cubicBezTo>
                  <a:pt x="344839" y="1562251"/>
                  <a:pt x="356025" y="1547132"/>
                  <a:pt x="341109" y="1550912"/>
                </a:cubicBezTo>
                <a:cubicBezTo>
                  <a:pt x="341109" y="1550912"/>
                  <a:pt x="341109" y="1550912"/>
                  <a:pt x="341109" y="1554692"/>
                </a:cubicBezTo>
                <a:cubicBezTo>
                  <a:pt x="337380" y="1547132"/>
                  <a:pt x="329921" y="1550912"/>
                  <a:pt x="326193" y="1554692"/>
                </a:cubicBezTo>
                <a:cubicBezTo>
                  <a:pt x="326193" y="1554692"/>
                  <a:pt x="326193" y="1554692"/>
                  <a:pt x="326193" y="1543353"/>
                </a:cubicBezTo>
                <a:cubicBezTo>
                  <a:pt x="318734" y="1543353"/>
                  <a:pt x="318734" y="1550912"/>
                  <a:pt x="315009" y="1554692"/>
                </a:cubicBezTo>
                <a:cubicBezTo>
                  <a:pt x="318734" y="1550912"/>
                  <a:pt x="311279" y="1547132"/>
                  <a:pt x="303822" y="1550912"/>
                </a:cubicBezTo>
                <a:cubicBezTo>
                  <a:pt x="303822" y="1554692"/>
                  <a:pt x="303822" y="1554692"/>
                  <a:pt x="307551" y="1558472"/>
                </a:cubicBezTo>
                <a:cubicBezTo>
                  <a:pt x="315009" y="1569811"/>
                  <a:pt x="337380" y="1543353"/>
                  <a:pt x="344839" y="1562251"/>
                </a:cubicBezTo>
                <a:cubicBezTo>
                  <a:pt x="344839" y="1566031"/>
                  <a:pt x="333649" y="1558472"/>
                  <a:pt x="326193" y="1562251"/>
                </a:cubicBezTo>
                <a:cubicBezTo>
                  <a:pt x="326193" y="1562251"/>
                  <a:pt x="326193" y="1562251"/>
                  <a:pt x="329921" y="1566031"/>
                </a:cubicBezTo>
                <a:cubicBezTo>
                  <a:pt x="326193" y="1566031"/>
                  <a:pt x="322463" y="1566031"/>
                  <a:pt x="318734" y="1566031"/>
                </a:cubicBezTo>
                <a:cubicBezTo>
                  <a:pt x="318734" y="1566031"/>
                  <a:pt x="318734" y="1566031"/>
                  <a:pt x="322463" y="1569811"/>
                </a:cubicBezTo>
                <a:cubicBezTo>
                  <a:pt x="311279" y="1573591"/>
                  <a:pt x="318734" y="1581150"/>
                  <a:pt x="307551" y="1581150"/>
                </a:cubicBezTo>
                <a:cubicBezTo>
                  <a:pt x="307551" y="1581150"/>
                  <a:pt x="307551" y="1581150"/>
                  <a:pt x="307551" y="1577370"/>
                </a:cubicBezTo>
                <a:cubicBezTo>
                  <a:pt x="300092" y="1577370"/>
                  <a:pt x="300092" y="1581150"/>
                  <a:pt x="296363" y="1581150"/>
                </a:cubicBezTo>
                <a:cubicBezTo>
                  <a:pt x="285162" y="1581150"/>
                  <a:pt x="285162" y="1573591"/>
                  <a:pt x="285162" y="1569811"/>
                </a:cubicBezTo>
                <a:cubicBezTo>
                  <a:pt x="285162" y="1573591"/>
                  <a:pt x="296363" y="1573591"/>
                  <a:pt x="300092" y="1569811"/>
                </a:cubicBezTo>
                <a:cubicBezTo>
                  <a:pt x="301957" y="1566031"/>
                  <a:pt x="300092" y="1563196"/>
                  <a:pt x="296363" y="1560834"/>
                </a:cubicBezTo>
                <a:lnTo>
                  <a:pt x="281906" y="1554886"/>
                </a:lnTo>
                <a:lnTo>
                  <a:pt x="282365" y="1551385"/>
                </a:lnTo>
                <a:cubicBezTo>
                  <a:pt x="285162" y="1549967"/>
                  <a:pt x="288891" y="1549022"/>
                  <a:pt x="288891" y="1547132"/>
                </a:cubicBezTo>
                <a:cubicBezTo>
                  <a:pt x="281435" y="1543353"/>
                  <a:pt x="285162" y="1535793"/>
                  <a:pt x="266519" y="1535793"/>
                </a:cubicBezTo>
                <a:cubicBezTo>
                  <a:pt x="266519" y="1539573"/>
                  <a:pt x="270247" y="1539573"/>
                  <a:pt x="266519" y="1543353"/>
                </a:cubicBezTo>
                <a:cubicBezTo>
                  <a:pt x="259059" y="1535793"/>
                  <a:pt x="259059" y="1535793"/>
                  <a:pt x="262792" y="1528233"/>
                </a:cubicBezTo>
                <a:cubicBezTo>
                  <a:pt x="255331" y="1532013"/>
                  <a:pt x="251604" y="1528233"/>
                  <a:pt x="247876" y="1524454"/>
                </a:cubicBezTo>
                <a:cubicBezTo>
                  <a:pt x="240416" y="1528233"/>
                  <a:pt x="225502" y="1524454"/>
                  <a:pt x="221773" y="1528233"/>
                </a:cubicBezTo>
                <a:cubicBezTo>
                  <a:pt x="214317" y="1528233"/>
                  <a:pt x="218044" y="1524454"/>
                  <a:pt x="221773" y="1520674"/>
                </a:cubicBezTo>
                <a:cubicBezTo>
                  <a:pt x="232960" y="1532013"/>
                  <a:pt x="244144" y="1515713"/>
                  <a:pt x="255331" y="1513232"/>
                </a:cubicBezTo>
                <a:close/>
                <a:moveTo>
                  <a:pt x="270247" y="1509335"/>
                </a:moveTo>
                <a:cubicBezTo>
                  <a:pt x="272110" y="1511224"/>
                  <a:pt x="273045" y="1513114"/>
                  <a:pt x="272577" y="1514532"/>
                </a:cubicBezTo>
                <a:lnTo>
                  <a:pt x="272267" y="1514654"/>
                </a:lnTo>
                <a:close/>
                <a:moveTo>
                  <a:pt x="1331919" y="1501775"/>
                </a:moveTo>
                <a:lnTo>
                  <a:pt x="1343032" y="1506538"/>
                </a:lnTo>
                <a:lnTo>
                  <a:pt x="1335094" y="1509713"/>
                </a:lnTo>
                <a:close/>
                <a:moveTo>
                  <a:pt x="687604" y="1501775"/>
                </a:moveTo>
                <a:cubicBezTo>
                  <a:pt x="702685" y="1501775"/>
                  <a:pt x="687604" y="1513681"/>
                  <a:pt x="706456" y="1509712"/>
                </a:cubicBezTo>
                <a:cubicBezTo>
                  <a:pt x="706456" y="1509712"/>
                  <a:pt x="706456" y="1509712"/>
                  <a:pt x="676293" y="1525587"/>
                </a:cubicBezTo>
                <a:cubicBezTo>
                  <a:pt x="680063" y="1513681"/>
                  <a:pt x="683833" y="1509712"/>
                  <a:pt x="687604" y="1501775"/>
                </a:cubicBezTo>
                <a:close/>
                <a:moveTo>
                  <a:pt x="25401" y="1499129"/>
                </a:moveTo>
                <a:cubicBezTo>
                  <a:pt x="21593" y="1495425"/>
                  <a:pt x="13972" y="1506537"/>
                  <a:pt x="6352" y="1502833"/>
                </a:cubicBezTo>
                <a:close/>
                <a:moveTo>
                  <a:pt x="270410" y="1498600"/>
                </a:moveTo>
                <a:cubicBezTo>
                  <a:pt x="285223" y="1498600"/>
                  <a:pt x="281519" y="1510030"/>
                  <a:pt x="288927" y="1517650"/>
                </a:cubicBezTo>
                <a:cubicBezTo>
                  <a:pt x="285223" y="1510030"/>
                  <a:pt x="277816" y="1498600"/>
                  <a:pt x="266701" y="1502410"/>
                </a:cubicBezTo>
                <a:close/>
                <a:moveTo>
                  <a:pt x="141290" y="1498600"/>
                </a:moveTo>
                <a:cubicBezTo>
                  <a:pt x="141290" y="1498600"/>
                  <a:pt x="141290" y="1498600"/>
                  <a:pt x="159499" y="1502172"/>
                </a:cubicBezTo>
                <a:cubicBezTo>
                  <a:pt x="159499" y="1502172"/>
                  <a:pt x="159499" y="1502172"/>
                  <a:pt x="159499" y="1498600"/>
                </a:cubicBezTo>
                <a:cubicBezTo>
                  <a:pt x="159499" y="1502172"/>
                  <a:pt x="181350" y="1502172"/>
                  <a:pt x="188635" y="1505744"/>
                </a:cubicBezTo>
                <a:cubicBezTo>
                  <a:pt x="188635" y="1505744"/>
                  <a:pt x="188635" y="1505744"/>
                  <a:pt x="192278" y="1498600"/>
                </a:cubicBezTo>
                <a:cubicBezTo>
                  <a:pt x="192278" y="1498600"/>
                  <a:pt x="192278" y="1498600"/>
                  <a:pt x="203207" y="1502172"/>
                </a:cubicBezTo>
                <a:cubicBezTo>
                  <a:pt x="195921" y="1505744"/>
                  <a:pt x="199560" y="1505744"/>
                  <a:pt x="203207" y="1509315"/>
                </a:cubicBezTo>
                <a:cubicBezTo>
                  <a:pt x="203207" y="1509315"/>
                  <a:pt x="203207" y="1509315"/>
                  <a:pt x="195921" y="1509315"/>
                </a:cubicBezTo>
                <a:cubicBezTo>
                  <a:pt x="181350" y="1502172"/>
                  <a:pt x="152217" y="1512887"/>
                  <a:pt x="141290" y="1498600"/>
                </a:cubicBezTo>
                <a:close/>
                <a:moveTo>
                  <a:pt x="122240" y="1498600"/>
                </a:moveTo>
                <a:lnTo>
                  <a:pt x="141290" y="1506537"/>
                </a:lnTo>
                <a:lnTo>
                  <a:pt x="114303" y="1501775"/>
                </a:lnTo>
                <a:close/>
                <a:moveTo>
                  <a:pt x="1309141" y="1495425"/>
                </a:moveTo>
                <a:cubicBezTo>
                  <a:pt x="1309141" y="1495425"/>
                  <a:pt x="1309141" y="1495425"/>
                  <a:pt x="1312869" y="1506416"/>
                </a:cubicBezTo>
                <a:cubicBezTo>
                  <a:pt x="1297960" y="1510079"/>
                  <a:pt x="1290506" y="1517406"/>
                  <a:pt x="1279325" y="1513742"/>
                </a:cubicBezTo>
                <a:cubicBezTo>
                  <a:pt x="1284916" y="1510079"/>
                  <a:pt x="1292369" y="1509163"/>
                  <a:pt x="1298426" y="1507331"/>
                </a:cubicBezTo>
                <a:lnTo>
                  <a:pt x="1299868" y="1505729"/>
                </a:lnTo>
                <a:lnTo>
                  <a:pt x="1290644" y="1501775"/>
                </a:lnTo>
                <a:lnTo>
                  <a:pt x="1298581" y="1501775"/>
                </a:lnTo>
                <a:lnTo>
                  <a:pt x="1300643" y="1504868"/>
                </a:lnTo>
                <a:close/>
                <a:moveTo>
                  <a:pt x="728681" y="1495425"/>
                </a:moveTo>
                <a:lnTo>
                  <a:pt x="714393" y="1501775"/>
                </a:lnTo>
                <a:lnTo>
                  <a:pt x="709631" y="1498600"/>
                </a:lnTo>
                <a:close/>
                <a:moveTo>
                  <a:pt x="1219209" y="1486959"/>
                </a:moveTo>
                <a:lnTo>
                  <a:pt x="1227335" y="1486959"/>
                </a:lnTo>
                <a:lnTo>
                  <a:pt x="1227364" y="1487885"/>
                </a:lnTo>
                <a:cubicBezTo>
                  <a:pt x="1226352" y="1488116"/>
                  <a:pt x="1223971" y="1487885"/>
                  <a:pt x="1219209" y="1486959"/>
                </a:cubicBezTo>
                <a:close/>
                <a:moveTo>
                  <a:pt x="674451" y="1483262"/>
                </a:moveTo>
                <a:cubicBezTo>
                  <a:pt x="676086" y="1483552"/>
                  <a:pt x="676763" y="1484709"/>
                  <a:pt x="675861" y="1487487"/>
                </a:cubicBezTo>
                <a:cubicBezTo>
                  <a:pt x="668645" y="1491192"/>
                  <a:pt x="665037" y="1494896"/>
                  <a:pt x="654213" y="1498600"/>
                </a:cubicBezTo>
                <a:cubicBezTo>
                  <a:pt x="654213" y="1498600"/>
                  <a:pt x="654213" y="1498600"/>
                  <a:pt x="661429" y="1509712"/>
                </a:cubicBezTo>
                <a:cubicBezTo>
                  <a:pt x="654213" y="1502304"/>
                  <a:pt x="646997" y="1491192"/>
                  <a:pt x="639781" y="1487487"/>
                </a:cubicBezTo>
                <a:cubicBezTo>
                  <a:pt x="639781" y="1487487"/>
                  <a:pt x="639781" y="1487487"/>
                  <a:pt x="654213" y="1487487"/>
                </a:cubicBezTo>
                <a:cubicBezTo>
                  <a:pt x="654213" y="1487487"/>
                  <a:pt x="654213" y="1487487"/>
                  <a:pt x="650605" y="1483783"/>
                </a:cubicBezTo>
                <a:cubicBezTo>
                  <a:pt x="656017" y="1489340"/>
                  <a:pt x="669547" y="1482394"/>
                  <a:pt x="674451" y="1483262"/>
                </a:cubicBezTo>
                <a:close/>
                <a:moveTo>
                  <a:pt x="1226829" y="1479550"/>
                </a:moveTo>
                <a:cubicBezTo>
                  <a:pt x="1226829" y="1479550"/>
                  <a:pt x="1226829" y="1479550"/>
                  <a:pt x="1230639" y="1486959"/>
                </a:cubicBezTo>
                <a:cubicBezTo>
                  <a:pt x="1230639" y="1486959"/>
                  <a:pt x="1230639" y="1486959"/>
                  <a:pt x="1229210" y="1486959"/>
                </a:cubicBezTo>
                <a:lnTo>
                  <a:pt x="1227335" y="1486959"/>
                </a:lnTo>
                <a:lnTo>
                  <a:pt x="1227305" y="1486033"/>
                </a:lnTo>
                <a:cubicBezTo>
                  <a:pt x="1225876" y="1484180"/>
                  <a:pt x="1223019" y="1481402"/>
                  <a:pt x="1226829" y="1479550"/>
                </a:cubicBezTo>
                <a:close/>
                <a:moveTo>
                  <a:pt x="900126" y="1479550"/>
                </a:moveTo>
                <a:cubicBezTo>
                  <a:pt x="892189" y="1483254"/>
                  <a:pt x="888220" y="1490663"/>
                  <a:pt x="884252" y="1486959"/>
                </a:cubicBezTo>
                <a:cubicBezTo>
                  <a:pt x="888220" y="1479550"/>
                  <a:pt x="892189" y="1479550"/>
                  <a:pt x="900126" y="1479550"/>
                </a:cubicBezTo>
                <a:close/>
                <a:moveTo>
                  <a:pt x="792180" y="1476375"/>
                </a:moveTo>
                <a:cubicBezTo>
                  <a:pt x="792180" y="1476375"/>
                  <a:pt x="792180" y="1476375"/>
                  <a:pt x="777363" y="1491192"/>
                </a:cubicBezTo>
                <a:cubicBezTo>
                  <a:pt x="777363" y="1491192"/>
                  <a:pt x="777363" y="1491192"/>
                  <a:pt x="781067" y="1494896"/>
                </a:cubicBezTo>
                <a:cubicBezTo>
                  <a:pt x="766251" y="1498600"/>
                  <a:pt x="744025" y="1494896"/>
                  <a:pt x="740321" y="1491192"/>
                </a:cubicBezTo>
                <a:cubicBezTo>
                  <a:pt x="747730" y="1483783"/>
                  <a:pt x="725505" y="1483783"/>
                  <a:pt x="740321" y="1480079"/>
                </a:cubicBezTo>
                <a:cubicBezTo>
                  <a:pt x="751434" y="1483783"/>
                  <a:pt x="766251" y="1480079"/>
                  <a:pt x="769955" y="1487488"/>
                </a:cubicBezTo>
                <a:cubicBezTo>
                  <a:pt x="769955" y="1480079"/>
                  <a:pt x="788475" y="1487488"/>
                  <a:pt x="792180" y="1476375"/>
                </a:cubicBezTo>
                <a:close/>
                <a:moveTo>
                  <a:pt x="631814" y="1468595"/>
                </a:moveTo>
                <a:lnTo>
                  <a:pt x="635905" y="1472670"/>
                </a:lnTo>
                <a:cubicBezTo>
                  <a:pt x="632186" y="1471744"/>
                  <a:pt x="630791" y="1470818"/>
                  <a:pt x="630674" y="1469892"/>
                </a:cubicBezTo>
                <a:close/>
                <a:moveTo>
                  <a:pt x="1472803" y="1468437"/>
                </a:moveTo>
                <a:cubicBezTo>
                  <a:pt x="1476375" y="1472141"/>
                  <a:pt x="1469232" y="1475845"/>
                  <a:pt x="1469232" y="1479549"/>
                </a:cubicBezTo>
                <a:lnTo>
                  <a:pt x="1462087" y="1475845"/>
                </a:lnTo>
                <a:cubicBezTo>
                  <a:pt x="1462087" y="1475845"/>
                  <a:pt x="1462087" y="1475845"/>
                  <a:pt x="1472803" y="1468437"/>
                </a:cubicBezTo>
                <a:close/>
                <a:moveTo>
                  <a:pt x="1235084" y="1465262"/>
                </a:moveTo>
                <a:lnTo>
                  <a:pt x="1235084" y="1468437"/>
                </a:lnTo>
                <a:lnTo>
                  <a:pt x="1227146" y="1473200"/>
                </a:lnTo>
                <a:close/>
                <a:moveTo>
                  <a:pt x="300054" y="1457325"/>
                </a:moveTo>
                <a:cubicBezTo>
                  <a:pt x="300054" y="1465262"/>
                  <a:pt x="300054" y="1461294"/>
                  <a:pt x="292632" y="1461294"/>
                </a:cubicBezTo>
                <a:cubicBezTo>
                  <a:pt x="288927" y="1457325"/>
                  <a:pt x="292632" y="1457325"/>
                  <a:pt x="300054" y="1457325"/>
                </a:cubicBezTo>
                <a:close/>
                <a:moveTo>
                  <a:pt x="1040619" y="1456134"/>
                </a:moveTo>
                <a:cubicBezTo>
                  <a:pt x="1043298" y="1456531"/>
                  <a:pt x="1045977" y="1457325"/>
                  <a:pt x="1047763" y="1457325"/>
                </a:cubicBezTo>
                <a:lnTo>
                  <a:pt x="1033475" y="1457325"/>
                </a:lnTo>
                <a:cubicBezTo>
                  <a:pt x="1035261" y="1455738"/>
                  <a:pt x="1037940" y="1455738"/>
                  <a:pt x="1040619" y="1456134"/>
                </a:cubicBezTo>
                <a:close/>
                <a:moveTo>
                  <a:pt x="892189" y="1454150"/>
                </a:moveTo>
                <a:cubicBezTo>
                  <a:pt x="877372" y="1457722"/>
                  <a:pt x="877372" y="1468438"/>
                  <a:pt x="858852" y="1468438"/>
                </a:cubicBezTo>
                <a:cubicBezTo>
                  <a:pt x="858852" y="1464866"/>
                  <a:pt x="858852" y="1468438"/>
                  <a:pt x="862556" y="1464866"/>
                </a:cubicBezTo>
                <a:cubicBezTo>
                  <a:pt x="858852" y="1454150"/>
                  <a:pt x="888485" y="1457722"/>
                  <a:pt x="892189" y="1454150"/>
                </a:cubicBezTo>
                <a:close/>
                <a:moveTo>
                  <a:pt x="1851489" y="1454101"/>
                </a:moveTo>
                <a:cubicBezTo>
                  <a:pt x="1859894" y="1454547"/>
                  <a:pt x="1867364" y="1456333"/>
                  <a:pt x="1874835" y="1458119"/>
                </a:cubicBezTo>
                <a:cubicBezTo>
                  <a:pt x="1874835" y="1458119"/>
                  <a:pt x="1874835" y="1458119"/>
                  <a:pt x="1856159" y="1472406"/>
                </a:cubicBezTo>
                <a:cubicBezTo>
                  <a:pt x="1856159" y="1468835"/>
                  <a:pt x="1844953" y="1468835"/>
                  <a:pt x="1841217" y="1468835"/>
                </a:cubicBezTo>
                <a:cubicBezTo>
                  <a:pt x="1837482" y="1468835"/>
                  <a:pt x="1837482" y="1461691"/>
                  <a:pt x="1833747" y="1458119"/>
                </a:cubicBezTo>
                <a:cubicBezTo>
                  <a:pt x="1833747" y="1458119"/>
                  <a:pt x="1833747" y="1458119"/>
                  <a:pt x="1830012" y="1465263"/>
                </a:cubicBezTo>
                <a:cubicBezTo>
                  <a:pt x="1826276" y="1458119"/>
                  <a:pt x="1811335" y="1479550"/>
                  <a:pt x="1815070" y="1468835"/>
                </a:cubicBezTo>
                <a:cubicBezTo>
                  <a:pt x="1822541" y="1472406"/>
                  <a:pt x="1826276" y="1458119"/>
                  <a:pt x="1822541" y="1458119"/>
                </a:cubicBezTo>
                <a:cubicBezTo>
                  <a:pt x="1833747" y="1454547"/>
                  <a:pt x="1843085" y="1453654"/>
                  <a:pt x="1851489" y="1454101"/>
                </a:cubicBezTo>
                <a:close/>
                <a:moveTo>
                  <a:pt x="1092346" y="1453757"/>
                </a:moveTo>
                <a:lnTo>
                  <a:pt x="1089583" y="1456007"/>
                </a:lnTo>
                <a:cubicBezTo>
                  <a:pt x="1084473" y="1459282"/>
                  <a:pt x="1077967" y="1462088"/>
                  <a:pt x="1074249" y="1462088"/>
                </a:cubicBezTo>
                <a:cubicBezTo>
                  <a:pt x="1074249" y="1454604"/>
                  <a:pt x="1079826" y="1454604"/>
                  <a:pt x="1085401" y="1454604"/>
                </a:cubicBezTo>
                <a:close/>
                <a:moveTo>
                  <a:pt x="284616" y="1453403"/>
                </a:moveTo>
                <a:lnTo>
                  <a:pt x="286106" y="1454149"/>
                </a:lnTo>
                <a:cubicBezTo>
                  <a:pt x="282384" y="1454149"/>
                  <a:pt x="282384" y="1454149"/>
                  <a:pt x="282384" y="1454149"/>
                </a:cubicBezTo>
                <a:close/>
                <a:moveTo>
                  <a:pt x="1093540" y="1452784"/>
                </a:moveTo>
                <a:lnTo>
                  <a:pt x="1093069" y="1453669"/>
                </a:lnTo>
                <a:lnTo>
                  <a:pt x="1092346" y="1453757"/>
                </a:lnTo>
                <a:close/>
                <a:moveTo>
                  <a:pt x="1547812" y="1450975"/>
                </a:moveTo>
                <a:cubicBezTo>
                  <a:pt x="1547812" y="1450975"/>
                  <a:pt x="1547812" y="1450975"/>
                  <a:pt x="1540272" y="1465580"/>
                </a:cubicBezTo>
                <a:cubicBezTo>
                  <a:pt x="1540272" y="1461929"/>
                  <a:pt x="1544043" y="1461929"/>
                  <a:pt x="1547812" y="1461929"/>
                </a:cubicBezTo>
                <a:cubicBezTo>
                  <a:pt x="1532732" y="1469231"/>
                  <a:pt x="1502569" y="1487487"/>
                  <a:pt x="1487489" y="1483836"/>
                </a:cubicBezTo>
                <a:cubicBezTo>
                  <a:pt x="1487489" y="1483836"/>
                  <a:pt x="1487489" y="1483836"/>
                  <a:pt x="1491259" y="1480185"/>
                </a:cubicBezTo>
                <a:cubicBezTo>
                  <a:pt x="1495028" y="1476534"/>
                  <a:pt x="1487489" y="1476534"/>
                  <a:pt x="1487489" y="1476534"/>
                </a:cubicBezTo>
                <a:cubicBezTo>
                  <a:pt x="1487489" y="1476534"/>
                  <a:pt x="1487489" y="1476534"/>
                  <a:pt x="1502569" y="1472882"/>
                </a:cubicBezTo>
                <a:cubicBezTo>
                  <a:pt x="1491259" y="1472882"/>
                  <a:pt x="1502569" y="1458278"/>
                  <a:pt x="1513883" y="1461929"/>
                </a:cubicBezTo>
                <a:cubicBezTo>
                  <a:pt x="1517652" y="1461929"/>
                  <a:pt x="1498800" y="1465580"/>
                  <a:pt x="1502569" y="1469231"/>
                </a:cubicBezTo>
                <a:cubicBezTo>
                  <a:pt x="1502569" y="1469231"/>
                  <a:pt x="1502569" y="1469231"/>
                  <a:pt x="1513883" y="1472882"/>
                </a:cubicBezTo>
                <a:cubicBezTo>
                  <a:pt x="1517652" y="1469231"/>
                  <a:pt x="1525192" y="1469231"/>
                  <a:pt x="1521422" y="1465580"/>
                </a:cubicBezTo>
                <a:cubicBezTo>
                  <a:pt x="1517652" y="1465580"/>
                  <a:pt x="1517652" y="1465580"/>
                  <a:pt x="1517652" y="1465580"/>
                </a:cubicBezTo>
                <a:cubicBezTo>
                  <a:pt x="1525192" y="1461929"/>
                  <a:pt x="1540272" y="1461929"/>
                  <a:pt x="1547812" y="1450975"/>
                </a:cubicBezTo>
                <a:close/>
                <a:moveTo>
                  <a:pt x="903831" y="1450975"/>
                </a:moveTo>
                <a:cubicBezTo>
                  <a:pt x="911239" y="1450975"/>
                  <a:pt x="907535" y="1450975"/>
                  <a:pt x="907535" y="1454150"/>
                </a:cubicBezTo>
                <a:cubicBezTo>
                  <a:pt x="907535" y="1454150"/>
                  <a:pt x="907535" y="1454150"/>
                  <a:pt x="903831" y="1454150"/>
                </a:cubicBezTo>
                <a:cubicBezTo>
                  <a:pt x="900126" y="1450975"/>
                  <a:pt x="903831" y="1454150"/>
                  <a:pt x="903831" y="1450975"/>
                </a:cubicBezTo>
                <a:close/>
                <a:moveTo>
                  <a:pt x="1122983" y="1450135"/>
                </a:moveTo>
                <a:lnTo>
                  <a:pt x="1123976" y="1450862"/>
                </a:lnTo>
                <a:cubicBezTo>
                  <a:pt x="1126299" y="1451798"/>
                  <a:pt x="1128158" y="1452733"/>
                  <a:pt x="1126299" y="1454604"/>
                </a:cubicBezTo>
                <a:close/>
                <a:moveTo>
                  <a:pt x="1122446" y="1449743"/>
                </a:moveTo>
                <a:lnTo>
                  <a:pt x="1122697" y="1449751"/>
                </a:lnTo>
                <a:lnTo>
                  <a:pt x="1122983" y="1450135"/>
                </a:lnTo>
                <a:close/>
                <a:moveTo>
                  <a:pt x="1096555" y="1447120"/>
                </a:moveTo>
                <a:cubicBezTo>
                  <a:pt x="1097484" y="1448056"/>
                  <a:pt x="1097019" y="1449459"/>
                  <a:pt x="1095683" y="1451038"/>
                </a:cubicBezTo>
                <a:lnTo>
                  <a:pt x="1093540" y="1452784"/>
                </a:lnTo>
                <a:close/>
                <a:moveTo>
                  <a:pt x="1336055" y="1446873"/>
                </a:moveTo>
                <a:lnTo>
                  <a:pt x="1334238" y="1447959"/>
                </a:lnTo>
                <a:cubicBezTo>
                  <a:pt x="1328273" y="1450340"/>
                  <a:pt x="1321848" y="1452245"/>
                  <a:pt x="1316342" y="1454150"/>
                </a:cubicBezTo>
                <a:cubicBezTo>
                  <a:pt x="1312670" y="1457960"/>
                  <a:pt x="1308999" y="1461770"/>
                  <a:pt x="1312670" y="1461770"/>
                </a:cubicBezTo>
                <a:cubicBezTo>
                  <a:pt x="1316342" y="1457960"/>
                  <a:pt x="1334697" y="1454150"/>
                  <a:pt x="1331026" y="1461770"/>
                </a:cubicBezTo>
                <a:cubicBezTo>
                  <a:pt x="1312670" y="1461770"/>
                  <a:pt x="1323684" y="1465580"/>
                  <a:pt x="1308999" y="1473200"/>
                </a:cubicBezTo>
                <a:cubicBezTo>
                  <a:pt x="1305328" y="1469390"/>
                  <a:pt x="1294315" y="1465580"/>
                  <a:pt x="1290644" y="1465580"/>
                </a:cubicBezTo>
                <a:cubicBezTo>
                  <a:pt x="1305328" y="1465580"/>
                  <a:pt x="1305328" y="1454150"/>
                  <a:pt x="1316342" y="1450340"/>
                </a:cubicBezTo>
                <a:cubicBezTo>
                  <a:pt x="1316342" y="1450340"/>
                  <a:pt x="1316342" y="1450340"/>
                  <a:pt x="1312670" y="1450340"/>
                </a:cubicBezTo>
                <a:close/>
                <a:moveTo>
                  <a:pt x="1055701" y="1446212"/>
                </a:moveTo>
                <a:lnTo>
                  <a:pt x="1063638" y="1454150"/>
                </a:lnTo>
                <a:lnTo>
                  <a:pt x="1052525" y="1450975"/>
                </a:lnTo>
                <a:close/>
                <a:moveTo>
                  <a:pt x="1338438" y="1445450"/>
                </a:moveTo>
                <a:lnTo>
                  <a:pt x="1338368" y="1446530"/>
                </a:lnTo>
                <a:lnTo>
                  <a:pt x="1336055" y="1446873"/>
                </a:lnTo>
                <a:close/>
                <a:moveTo>
                  <a:pt x="776834" y="1443037"/>
                </a:moveTo>
                <a:cubicBezTo>
                  <a:pt x="784242" y="1443037"/>
                  <a:pt x="795355" y="1443037"/>
                  <a:pt x="791650" y="1450975"/>
                </a:cubicBezTo>
                <a:cubicBezTo>
                  <a:pt x="780538" y="1443037"/>
                  <a:pt x="773130" y="1450975"/>
                  <a:pt x="776834" y="1443037"/>
                </a:cubicBezTo>
                <a:close/>
                <a:moveTo>
                  <a:pt x="320236" y="1442743"/>
                </a:moveTo>
                <a:lnTo>
                  <a:pt x="323338" y="1442951"/>
                </a:lnTo>
                <a:cubicBezTo>
                  <a:pt x="319620" y="1442951"/>
                  <a:pt x="319620" y="1442951"/>
                  <a:pt x="319620" y="1442951"/>
                </a:cubicBezTo>
                <a:close/>
                <a:moveTo>
                  <a:pt x="855696" y="1441741"/>
                </a:moveTo>
                <a:cubicBezTo>
                  <a:pt x="858833" y="1441273"/>
                  <a:pt x="861389" y="1441507"/>
                  <a:pt x="862318" y="1443378"/>
                </a:cubicBezTo>
                <a:cubicBezTo>
                  <a:pt x="860459" y="1445249"/>
                  <a:pt x="859530" y="1444314"/>
                  <a:pt x="858136" y="1442911"/>
                </a:cubicBezTo>
                <a:lnTo>
                  <a:pt x="855663" y="1441749"/>
                </a:lnTo>
                <a:close/>
                <a:moveTo>
                  <a:pt x="349531" y="1439862"/>
                </a:moveTo>
                <a:cubicBezTo>
                  <a:pt x="349531" y="1439862"/>
                  <a:pt x="349531" y="1439862"/>
                  <a:pt x="357204" y="1446847"/>
                </a:cubicBezTo>
                <a:cubicBezTo>
                  <a:pt x="357204" y="1446847"/>
                  <a:pt x="357204" y="1446847"/>
                  <a:pt x="334184" y="1450339"/>
                </a:cubicBezTo>
                <a:cubicBezTo>
                  <a:pt x="341860" y="1453832"/>
                  <a:pt x="341860" y="1453832"/>
                  <a:pt x="338021" y="1457324"/>
                </a:cubicBezTo>
                <a:cubicBezTo>
                  <a:pt x="311165" y="1446847"/>
                  <a:pt x="353369" y="1446847"/>
                  <a:pt x="349531" y="1439862"/>
                </a:cubicBezTo>
                <a:close/>
                <a:moveTo>
                  <a:pt x="1342039" y="1435100"/>
                </a:moveTo>
                <a:cubicBezTo>
                  <a:pt x="1342039" y="1435100"/>
                  <a:pt x="1342039" y="1438910"/>
                  <a:pt x="1349375" y="1438910"/>
                </a:cubicBezTo>
                <a:lnTo>
                  <a:pt x="1338438" y="1445450"/>
                </a:lnTo>
                <a:lnTo>
                  <a:pt x="1338827" y="1439386"/>
                </a:lnTo>
                <a:cubicBezTo>
                  <a:pt x="1337450" y="1437958"/>
                  <a:pt x="1336533" y="1437005"/>
                  <a:pt x="1342039" y="1435100"/>
                </a:cubicBezTo>
                <a:close/>
                <a:moveTo>
                  <a:pt x="645231" y="1431130"/>
                </a:moveTo>
                <a:lnTo>
                  <a:pt x="646448" y="1431924"/>
                </a:lnTo>
                <a:cubicBezTo>
                  <a:pt x="642797" y="1431924"/>
                  <a:pt x="642797" y="1431924"/>
                  <a:pt x="642797" y="1431924"/>
                </a:cubicBezTo>
                <a:close/>
                <a:moveTo>
                  <a:pt x="692486" y="1427943"/>
                </a:moveTo>
                <a:lnTo>
                  <a:pt x="695417" y="1431924"/>
                </a:lnTo>
                <a:cubicBezTo>
                  <a:pt x="691698" y="1428220"/>
                  <a:pt x="691698" y="1428220"/>
                  <a:pt x="691698" y="1428220"/>
                </a:cubicBezTo>
                <a:close/>
                <a:moveTo>
                  <a:pt x="292262" y="1424287"/>
                </a:moveTo>
                <a:lnTo>
                  <a:pt x="293548" y="1424287"/>
                </a:lnTo>
                <a:cubicBezTo>
                  <a:pt x="292619" y="1426153"/>
                  <a:pt x="292388" y="1426387"/>
                  <a:pt x="292328" y="1425745"/>
                </a:cubicBezTo>
                <a:close/>
                <a:moveTo>
                  <a:pt x="1649689" y="1424004"/>
                </a:moveTo>
                <a:cubicBezTo>
                  <a:pt x="1656475" y="1422267"/>
                  <a:pt x="1655761" y="1427824"/>
                  <a:pt x="1670050" y="1425045"/>
                </a:cubicBezTo>
                <a:cubicBezTo>
                  <a:pt x="1647190" y="1425045"/>
                  <a:pt x="1670050" y="1436158"/>
                  <a:pt x="1654808" y="1439862"/>
                </a:cubicBezTo>
                <a:cubicBezTo>
                  <a:pt x="1654808" y="1439862"/>
                  <a:pt x="1654808" y="1439862"/>
                  <a:pt x="1635761" y="1439862"/>
                </a:cubicBezTo>
                <a:cubicBezTo>
                  <a:pt x="1650999" y="1436158"/>
                  <a:pt x="1631949" y="1436158"/>
                  <a:pt x="1639568" y="1428750"/>
                </a:cubicBezTo>
                <a:cubicBezTo>
                  <a:pt x="1644331" y="1425971"/>
                  <a:pt x="1647426" y="1424582"/>
                  <a:pt x="1649689" y="1424004"/>
                </a:cubicBezTo>
                <a:close/>
                <a:moveTo>
                  <a:pt x="1039528" y="1423996"/>
                </a:moveTo>
                <a:lnTo>
                  <a:pt x="1040958" y="1424430"/>
                </a:lnTo>
                <a:lnTo>
                  <a:pt x="1025538" y="1431925"/>
                </a:lnTo>
                <a:cubicBezTo>
                  <a:pt x="1031253" y="1426369"/>
                  <a:pt x="1035778" y="1424285"/>
                  <a:pt x="1039528" y="1423996"/>
                </a:cubicBezTo>
                <a:close/>
                <a:moveTo>
                  <a:pt x="1331919" y="1423987"/>
                </a:moveTo>
                <a:cubicBezTo>
                  <a:pt x="1331919" y="1423987"/>
                  <a:pt x="1331919" y="1423987"/>
                  <a:pt x="1343032" y="1423987"/>
                </a:cubicBezTo>
                <a:cubicBezTo>
                  <a:pt x="1343032" y="1423987"/>
                  <a:pt x="1343032" y="1423987"/>
                  <a:pt x="1335623" y="1435100"/>
                </a:cubicBezTo>
                <a:cubicBezTo>
                  <a:pt x="1331919" y="1431396"/>
                  <a:pt x="1331919" y="1427691"/>
                  <a:pt x="1331919" y="1423987"/>
                </a:cubicBezTo>
                <a:close/>
                <a:moveTo>
                  <a:pt x="349266" y="1423987"/>
                </a:moveTo>
                <a:cubicBezTo>
                  <a:pt x="349266" y="1423987"/>
                  <a:pt x="349266" y="1423987"/>
                  <a:pt x="360380" y="1423987"/>
                </a:cubicBezTo>
                <a:cubicBezTo>
                  <a:pt x="360380" y="1423987"/>
                  <a:pt x="360380" y="1423987"/>
                  <a:pt x="352972" y="1428749"/>
                </a:cubicBezTo>
                <a:cubicBezTo>
                  <a:pt x="352972" y="1428749"/>
                  <a:pt x="349266" y="1428749"/>
                  <a:pt x="349266" y="1423987"/>
                </a:cubicBezTo>
                <a:close/>
                <a:moveTo>
                  <a:pt x="334184" y="1423987"/>
                </a:moveTo>
                <a:cubicBezTo>
                  <a:pt x="334184" y="1423987"/>
                  <a:pt x="334184" y="1423987"/>
                  <a:pt x="338153" y="1435099"/>
                </a:cubicBezTo>
                <a:cubicBezTo>
                  <a:pt x="338153" y="1431395"/>
                  <a:pt x="334184" y="1431395"/>
                  <a:pt x="330217" y="1431395"/>
                </a:cubicBezTo>
                <a:close/>
                <a:moveTo>
                  <a:pt x="2120897" y="1420812"/>
                </a:moveTo>
                <a:cubicBezTo>
                  <a:pt x="2120897" y="1424781"/>
                  <a:pt x="2108991" y="1428749"/>
                  <a:pt x="2105022" y="1424781"/>
                </a:cubicBezTo>
                <a:cubicBezTo>
                  <a:pt x="2105022" y="1420812"/>
                  <a:pt x="2116928" y="1424781"/>
                  <a:pt x="2120897" y="1420812"/>
                </a:cubicBezTo>
                <a:close/>
                <a:moveTo>
                  <a:pt x="1057685" y="1419945"/>
                </a:moveTo>
                <a:cubicBezTo>
                  <a:pt x="1060543" y="1420350"/>
                  <a:pt x="1062686" y="1421739"/>
                  <a:pt x="1063638" y="1424517"/>
                </a:cubicBezTo>
                <a:cubicBezTo>
                  <a:pt x="1057923" y="1433778"/>
                  <a:pt x="1054113" y="1430073"/>
                  <a:pt x="1048875" y="1426832"/>
                </a:cubicBezTo>
                <a:lnTo>
                  <a:pt x="1040958" y="1424430"/>
                </a:lnTo>
                <a:lnTo>
                  <a:pt x="1047446" y="1421276"/>
                </a:lnTo>
                <a:cubicBezTo>
                  <a:pt x="1051256" y="1420118"/>
                  <a:pt x="1054828" y="1419540"/>
                  <a:pt x="1057685" y="1419945"/>
                </a:cubicBezTo>
                <a:close/>
                <a:moveTo>
                  <a:pt x="657402" y="1417637"/>
                </a:moveTo>
                <a:cubicBezTo>
                  <a:pt x="657402" y="1417637"/>
                  <a:pt x="657402" y="1417637"/>
                  <a:pt x="668356" y="1421209"/>
                </a:cubicBezTo>
                <a:cubicBezTo>
                  <a:pt x="664705" y="1421209"/>
                  <a:pt x="653751" y="1428352"/>
                  <a:pt x="650100" y="1428352"/>
                </a:cubicBezTo>
                <a:cubicBezTo>
                  <a:pt x="650100" y="1428352"/>
                  <a:pt x="650100" y="1428352"/>
                  <a:pt x="653751" y="1428352"/>
                </a:cubicBezTo>
                <a:cubicBezTo>
                  <a:pt x="653751" y="1428352"/>
                  <a:pt x="653751" y="1428352"/>
                  <a:pt x="652382" y="1428799"/>
                </a:cubicBezTo>
                <a:lnTo>
                  <a:pt x="645231" y="1431130"/>
                </a:lnTo>
                <a:lnTo>
                  <a:pt x="643025" y="1429692"/>
                </a:lnTo>
                <a:cubicBezTo>
                  <a:pt x="645764" y="1427683"/>
                  <a:pt x="662879" y="1425674"/>
                  <a:pt x="657402" y="1417637"/>
                </a:cubicBezTo>
                <a:close/>
                <a:moveTo>
                  <a:pt x="1126299" y="1417184"/>
                </a:moveTo>
                <a:cubicBezTo>
                  <a:pt x="1126299" y="1417184"/>
                  <a:pt x="1126299" y="1417184"/>
                  <a:pt x="1137454" y="1428410"/>
                </a:cubicBezTo>
                <a:cubicBezTo>
                  <a:pt x="1126299" y="1428410"/>
                  <a:pt x="1133736" y="1439636"/>
                  <a:pt x="1122581" y="1432152"/>
                </a:cubicBezTo>
                <a:cubicBezTo>
                  <a:pt x="1115145" y="1435894"/>
                  <a:pt x="1122581" y="1439636"/>
                  <a:pt x="1126299" y="1439636"/>
                </a:cubicBezTo>
                <a:cubicBezTo>
                  <a:pt x="1126299" y="1439636"/>
                  <a:pt x="1126299" y="1439636"/>
                  <a:pt x="1118863" y="1447120"/>
                </a:cubicBezTo>
                <a:lnTo>
                  <a:pt x="1122446" y="1449743"/>
                </a:lnTo>
                <a:lnTo>
                  <a:pt x="1114216" y="1449459"/>
                </a:lnTo>
                <a:cubicBezTo>
                  <a:pt x="1107709" y="1449927"/>
                  <a:pt x="1100273" y="1450862"/>
                  <a:pt x="1096555" y="1447120"/>
                </a:cubicBezTo>
                <a:cubicBezTo>
                  <a:pt x="1085401" y="1450862"/>
                  <a:pt x="1077967" y="1447120"/>
                  <a:pt x="1074249" y="1454604"/>
                </a:cubicBezTo>
                <a:cubicBezTo>
                  <a:pt x="1063094" y="1458346"/>
                  <a:pt x="1077967" y="1443378"/>
                  <a:pt x="1063094" y="1447120"/>
                </a:cubicBezTo>
                <a:cubicBezTo>
                  <a:pt x="1066812" y="1447120"/>
                  <a:pt x="1074249" y="1439636"/>
                  <a:pt x="1077967" y="1443378"/>
                </a:cubicBezTo>
                <a:cubicBezTo>
                  <a:pt x="1077967" y="1443378"/>
                  <a:pt x="1077967" y="1443378"/>
                  <a:pt x="1085401" y="1428410"/>
                </a:cubicBezTo>
                <a:cubicBezTo>
                  <a:pt x="1100273" y="1424668"/>
                  <a:pt x="1107709" y="1417184"/>
                  <a:pt x="1126299" y="1417184"/>
                </a:cubicBezTo>
                <a:close/>
                <a:moveTo>
                  <a:pt x="981296" y="1417184"/>
                </a:moveTo>
                <a:cubicBezTo>
                  <a:pt x="985014" y="1420926"/>
                  <a:pt x="992451" y="1417184"/>
                  <a:pt x="988732" y="1420926"/>
                </a:cubicBezTo>
                <a:cubicBezTo>
                  <a:pt x="988732" y="1420926"/>
                  <a:pt x="988732" y="1420926"/>
                  <a:pt x="973860" y="1424668"/>
                </a:cubicBezTo>
                <a:cubicBezTo>
                  <a:pt x="973860" y="1424668"/>
                  <a:pt x="973860" y="1424668"/>
                  <a:pt x="981296" y="1417184"/>
                </a:cubicBezTo>
                <a:close/>
                <a:moveTo>
                  <a:pt x="1446741" y="1413329"/>
                </a:moveTo>
                <a:cubicBezTo>
                  <a:pt x="1446741" y="1416957"/>
                  <a:pt x="1439334" y="1424214"/>
                  <a:pt x="1446741" y="1427843"/>
                </a:cubicBezTo>
                <a:cubicBezTo>
                  <a:pt x="1454150" y="1424214"/>
                  <a:pt x="1454150" y="1420586"/>
                  <a:pt x="1454150" y="1420586"/>
                </a:cubicBezTo>
                <a:cubicBezTo>
                  <a:pt x="1468966" y="1420586"/>
                  <a:pt x="1468966" y="1424214"/>
                  <a:pt x="1476374" y="1431472"/>
                </a:cubicBezTo>
                <a:cubicBezTo>
                  <a:pt x="1468966" y="1435100"/>
                  <a:pt x="1472671" y="1427843"/>
                  <a:pt x="1461560" y="1427843"/>
                </a:cubicBezTo>
                <a:cubicBezTo>
                  <a:pt x="1457856" y="1427843"/>
                  <a:pt x="1454150" y="1431472"/>
                  <a:pt x="1457856" y="1431472"/>
                </a:cubicBezTo>
                <a:cubicBezTo>
                  <a:pt x="1452297" y="1431472"/>
                  <a:pt x="1445817" y="1431472"/>
                  <a:pt x="1439798" y="1431472"/>
                </a:cubicBezTo>
                <a:lnTo>
                  <a:pt x="1431927" y="1431472"/>
                </a:lnTo>
                <a:cubicBezTo>
                  <a:pt x="1431927" y="1431472"/>
                  <a:pt x="1431927" y="1431472"/>
                  <a:pt x="1428220" y="1420586"/>
                </a:cubicBezTo>
                <a:lnTo>
                  <a:pt x="1409701" y="1431472"/>
                </a:lnTo>
                <a:cubicBezTo>
                  <a:pt x="1420812" y="1424214"/>
                  <a:pt x="1435630" y="1409700"/>
                  <a:pt x="1446741" y="1413329"/>
                </a:cubicBezTo>
                <a:close/>
                <a:moveTo>
                  <a:pt x="1412875" y="1413289"/>
                </a:moveTo>
                <a:cubicBezTo>
                  <a:pt x="1416583" y="1417016"/>
                  <a:pt x="1416583" y="1417016"/>
                  <a:pt x="1416583" y="1417016"/>
                </a:cubicBezTo>
                <a:lnTo>
                  <a:pt x="1412362" y="1413564"/>
                </a:lnTo>
                <a:close/>
                <a:moveTo>
                  <a:pt x="1390071" y="1411542"/>
                </a:moveTo>
                <a:lnTo>
                  <a:pt x="1392005" y="1411719"/>
                </a:lnTo>
                <a:lnTo>
                  <a:pt x="1390654" y="1413289"/>
                </a:lnTo>
                <a:close/>
                <a:moveTo>
                  <a:pt x="1324378" y="1409700"/>
                </a:moveTo>
                <a:cubicBezTo>
                  <a:pt x="1324378" y="1409700"/>
                  <a:pt x="1324378" y="1409700"/>
                  <a:pt x="1335095" y="1409700"/>
                </a:cubicBezTo>
                <a:cubicBezTo>
                  <a:pt x="1335095" y="1409700"/>
                  <a:pt x="1335095" y="1409700"/>
                  <a:pt x="1324378" y="1412875"/>
                </a:cubicBezTo>
                <a:cubicBezTo>
                  <a:pt x="1324378" y="1412875"/>
                  <a:pt x="1320807" y="1409700"/>
                  <a:pt x="1324378" y="1409700"/>
                </a:cubicBezTo>
                <a:close/>
                <a:moveTo>
                  <a:pt x="1100942" y="1409700"/>
                </a:moveTo>
                <a:cubicBezTo>
                  <a:pt x="1100942" y="1409700"/>
                  <a:pt x="1100942" y="1409700"/>
                  <a:pt x="1104911" y="1413669"/>
                </a:cubicBezTo>
                <a:cubicBezTo>
                  <a:pt x="1104911" y="1413669"/>
                  <a:pt x="1100942" y="1417638"/>
                  <a:pt x="1096973" y="1413669"/>
                </a:cubicBezTo>
                <a:cubicBezTo>
                  <a:pt x="1096973" y="1413669"/>
                  <a:pt x="1096973" y="1409700"/>
                  <a:pt x="1100942" y="1409700"/>
                </a:cubicBezTo>
                <a:close/>
                <a:moveTo>
                  <a:pt x="1966910" y="1406525"/>
                </a:moveTo>
                <a:lnTo>
                  <a:pt x="1966910" y="1409700"/>
                </a:lnTo>
                <a:lnTo>
                  <a:pt x="1949447" y="1417637"/>
                </a:lnTo>
                <a:close/>
                <a:moveTo>
                  <a:pt x="1590332" y="1406346"/>
                </a:moveTo>
                <a:cubicBezTo>
                  <a:pt x="1597099" y="1406802"/>
                  <a:pt x="1604314" y="1409541"/>
                  <a:pt x="1609725" y="1409541"/>
                </a:cubicBezTo>
                <a:cubicBezTo>
                  <a:pt x="1606117" y="1413192"/>
                  <a:pt x="1595296" y="1416843"/>
                  <a:pt x="1609725" y="1416843"/>
                </a:cubicBezTo>
                <a:cubicBezTo>
                  <a:pt x="1609725" y="1416843"/>
                  <a:pt x="1609725" y="1416843"/>
                  <a:pt x="1591685" y="1427797"/>
                </a:cubicBezTo>
                <a:cubicBezTo>
                  <a:pt x="1591685" y="1427797"/>
                  <a:pt x="1591685" y="1427797"/>
                  <a:pt x="1595296" y="1431448"/>
                </a:cubicBezTo>
                <a:cubicBezTo>
                  <a:pt x="1595296" y="1431448"/>
                  <a:pt x="1595296" y="1431448"/>
                  <a:pt x="1573645" y="1435099"/>
                </a:cubicBezTo>
                <a:cubicBezTo>
                  <a:pt x="1584470" y="1427797"/>
                  <a:pt x="1570038" y="1427797"/>
                  <a:pt x="1577256" y="1424146"/>
                </a:cubicBezTo>
                <a:cubicBezTo>
                  <a:pt x="1577256" y="1424146"/>
                  <a:pt x="1577256" y="1424146"/>
                  <a:pt x="1591685" y="1424146"/>
                </a:cubicBezTo>
                <a:cubicBezTo>
                  <a:pt x="1591685" y="1416843"/>
                  <a:pt x="1570038" y="1420494"/>
                  <a:pt x="1584470" y="1413192"/>
                </a:cubicBezTo>
                <a:lnTo>
                  <a:pt x="1573645" y="1416843"/>
                </a:lnTo>
                <a:cubicBezTo>
                  <a:pt x="1577256" y="1407715"/>
                  <a:pt x="1583571" y="1405889"/>
                  <a:pt x="1590332" y="1406346"/>
                </a:cubicBezTo>
                <a:close/>
                <a:moveTo>
                  <a:pt x="263775" y="1405623"/>
                </a:moveTo>
                <a:cubicBezTo>
                  <a:pt x="267497" y="1409356"/>
                  <a:pt x="271218" y="1409356"/>
                  <a:pt x="274939" y="1409356"/>
                </a:cubicBezTo>
                <a:cubicBezTo>
                  <a:pt x="267497" y="1413089"/>
                  <a:pt x="274939" y="1416822"/>
                  <a:pt x="267497" y="1416822"/>
                </a:cubicBezTo>
                <a:cubicBezTo>
                  <a:pt x="271218" y="1413089"/>
                  <a:pt x="271218" y="1409356"/>
                  <a:pt x="263775" y="1405623"/>
                </a:cubicBezTo>
                <a:close/>
                <a:moveTo>
                  <a:pt x="2019297" y="1405572"/>
                </a:moveTo>
                <a:cubicBezTo>
                  <a:pt x="2030727" y="1401762"/>
                  <a:pt x="2030727" y="1409382"/>
                  <a:pt x="2038347" y="1405572"/>
                </a:cubicBezTo>
                <a:cubicBezTo>
                  <a:pt x="2038347" y="1405572"/>
                  <a:pt x="2038347" y="1405572"/>
                  <a:pt x="2038347" y="1417002"/>
                </a:cubicBezTo>
                <a:cubicBezTo>
                  <a:pt x="2026917" y="1420812"/>
                  <a:pt x="2026917" y="1413192"/>
                  <a:pt x="2034537" y="1409382"/>
                </a:cubicBezTo>
                <a:close/>
                <a:moveTo>
                  <a:pt x="1625798" y="1403680"/>
                </a:moveTo>
                <a:cubicBezTo>
                  <a:pt x="1625798" y="1405069"/>
                  <a:pt x="1624808" y="1407847"/>
                  <a:pt x="1624808" y="1409699"/>
                </a:cubicBezTo>
                <a:cubicBezTo>
                  <a:pt x="1620839" y="1409699"/>
                  <a:pt x="1620839" y="1405995"/>
                  <a:pt x="1620839" y="1405995"/>
                </a:cubicBezTo>
                <a:cubicBezTo>
                  <a:pt x="1624808" y="1402291"/>
                  <a:pt x="1625798" y="1402291"/>
                  <a:pt x="1625798" y="1403680"/>
                </a:cubicBezTo>
                <a:close/>
                <a:moveTo>
                  <a:pt x="1837415" y="1401762"/>
                </a:moveTo>
                <a:cubicBezTo>
                  <a:pt x="1844672" y="1405466"/>
                  <a:pt x="1830158" y="1409170"/>
                  <a:pt x="1826529" y="1412874"/>
                </a:cubicBezTo>
                <a:cubicBezTo>
                  <a:pt x="1826529" y="1412874"/>
                  <a:pt x="1826529" y="1409170"/>
                  <a:pt x="1819272" y="1409170"/>
                </a:cubicBezTo>
                <a:cubicBezTo>
                  <a:pt x="1822901" y="1405466"/>
                  <a:pt x="1837415" y="1412874"/>
                  <a:pt x="1837415" y="1401762"/>
                </a:cubicBezTo>
                <a:close/>
                <a:moveTo>
                  <a:pt x="819099" y="1401281"/>
                </a:moveTo>
                <a:lnTo>
                  <a:pt x="819563" y="1402217"/>
                </a:lnTo>
                <a:lnTo>
                  <a:pt x="816310" y="1402217"/>
                </a:lnTo>
                <a:cubicBezTo>
                  <a:pt x="813986" y="1402217"/>
                  <a:pt x="813986" y="1402217"/>
                  <a:pt x="813986" y="1402217"/>
                </a:cubicBezTo>
                <a:cubicBezTo>
                  <a:pt x="815845" y="1400346"/>
                  <a:pt x="817704" y="1400346"/>
                  <a:pt x="819099" y="1401281"/>
                </a:cubicBezTo>
                <a:close/>
                <a:moveTo>
                  <a:pt x="346090" y="1398587"/>
                </a:moveTo>
                <a:lnTo>
                  <a:pt x="357204" y="1401762"/>
                </a:lnTo>
                <a:lnTo>
                  <a:pt x="349266" y="1401762"/>
                </a:lnTo>
                <a:close/>
                <a:moveTo>
                  <a:pt x="192091" y="1398587"/>
                </a:moveTo>
                <a:cubicBezTo>
                  <a:pt x="192091" y="1402556"/>
                  <a:pt x="203207" y="1398587"/>
                  <a:pt x="203207" y="1402556"/>
                </a:cubicBezTo>
                <a:cubicBezTo>
                  <a:pt x="195795" y="1402556"/>
                  <a:pt x="195795" y="1406524"/>
                  <a:pt x="192091" y="1398587"/>
                </a:cubicBezTo>
                <a:close/>
                <a:moveTo>
                  <a:pt x="1366112" y="1392790"/>
                </a:moveTo>
                <a:cubicBezTo>
                  <a:pt x="1373056" y="1391858"/>
                  <a:pt x="1379538" y="1392790"/>
                  <a:pt x="1383243" y="1394653"/>
                </a:cubicBezTo>
                <a:cubicBezTo>
                  <a:pt x="1375834" y="1390926"/>
                  <a:pt x="1364721" y="1398381"/>
                  <a:pt x="1357317" y="1398381"/>
                </a:cubicBezTo>
                <a:cubicBezTo>
                  <a:pt x="1368428" y="1409562"/>
                  <a:pt x="1372131" y="1405835"/>
                  <a:pt x="1386946" y="1402108"/>
                </a:cubicBezTo>
                <a:cubicBezTo>
                  <a:pt x="1386946" y="1402108"/>
                  <a:pt x="1386946" y="1402108"/>
                  <a:pt x="1387409" y="1403505"/>
                </a:cubicBezTo>
                <a:lnTo>
                  <a:pt x="1390071" y="1411542"/>
                </a:lnTo>
                <a:lnTo>
                  <a:pt x="1388798" y="1411426"/>
                </a:lnTo>
                <a:cubicBezTo>
                  <a:pt x="1381390" y="1413289"/>
                  <a:pt x="1373983" y="1417017"/>
                  <a:pt x="1368428" y="1420744"/>
                </a:cubicBezTo>
                <a:cubicBezTo>
                  <a:pt x="1372131" y="1420744"/>
                  <a:pt x="1364721" y="1428198"/>
                  <a:pt x="1364721" y="1431925"/>
                </a:cubicBezTo>
                <a:cubicBezTo>
                  <a:pt x="1364721" y="1431925"/>
                  <a:pt x="1364721" y="1431925"/>
                  <a:pt x="1349905" y="1428198"/>
                </a:cubicBezTo>
                <a:cubicBezTo>
                  <a:pt x="1349905" y="1420744"/>
                  <a:pt x="1364721" y="1413289"/>
                  <a:pt x="1364721" y="1405835"/>
                </a:cubicBezTo>
                <a:cubicBezTo>
                  <a:pt x="1349905" y="1413289"/>
                  <a:pt x="1361017" y="1398381"/>
                  <a:pt x="1346202" y="1402108"/>
                </a:cubicBezTo>
                <a:cubicBezTo>
                  <a:pt x="1351757" y="1396517"/>
                  <a:pt x="1359165" y="1393721"/>
                  <a:pt x="1366112" y="1392790"/>
                </a:cubicBezTo>
                <a:close/>
                <a:moveTo>
                  <a:pt x="2005010" y="1390650"/>
                </a:moveTo>
                <a:cubicBezTo>
                  <a:pt x="2001155" y="1398588"/>
                  <a:pt x="1993444" y="1398588"/>
                  <a:pt x="1985733" y="1406525"/>
                </a:cubicBezTo>
                <a:cubicBezTo>
                  <a:pt x="1985733" y="1406525"/>
                  <a:pt x="1978022" y="1406525"/>
                  <a:pt x="1981877" y="1402556"/>
                </a:cubicBezTo>
                <a:cubicBezTo>
                  <a:pt x="1989588" y="1402556"/>
                  <a:pt x="1997299" y="1390650"/>
                  <a:pt x="2005010" y="1390650"/>
                </a:cubicBezTo>
                <a:close/>
                <a:moveTo>
                  <a:pt x="103338" y="1390483"/>
                </a:moveTo>
                <a:lnTo>
                  <a:pt x="103682" y="1390498"/>
                </a:lnTo>
                <a:lnTo>
                  <a:pt x="103531" y="1390650"/>
                </a:lnTo>
                <a:close/>
                <a:moveTo>
                  <a:pt x="34961" y="1390088"/>
                </a:moveTo>
                <a:cubicBezTo>
                  <a:pt x="37259" y="1389625"/>
                  <a:pt x="40092" y="1389856"/>
                  <a:pt x="43861" y="1391708"/>
                </a:cubicBezTo>
                <a:cubicBezTo>
                  <a:pt x="47631" y="1399117"/>
                  <a:pt x="43861" y="1402821"/>
                  <a:pt x="36317" y="1406525"/>
                </a:cubicBezTo>
                <a:cubicBezTo>
                  <a:pt x="40092" y="1402821"/>
                  <a:pt x="36317" y="1402821"/>
                  <a:pt x="36317" y="1402821"/>
                </a:cubicBezTo>
                <a:lnTo>
                  <a:pt x="27625" y="1395990"/>
                </a:lnTo>
                <a:lnTo>
                  <a:pt x="23939" y="1394313"/>
                </a:lnTo>
                <a:lnTo>
                  <a:pt x="25936" y="1394883"/>
                </a:lnTo>
                <a:lnTo>
                  <a:pt x="26720" y="1395276"/>
                </a:lnTo>
                <a:lnTo>
                  <a:pt x="24695" y="1393687"/>
                </a:lnTo>
                <a:lnTo>
                  <a:pt x="29247" y="1392634"/>
                </a:lnTo>
                <a:cubicBezTo>
                  <a:pt x="30900" y="1391708"/>
                  <a:pt x="32667" y="1390551"/>
                  <a:pt x="34961" y="1390088"/>
                </a:cubicBezTo>
                <a:close/>
                <a:moveTo>
                  <a:pt x="17467" y="1388004"/>
                </a:moveTo>
                <a:lnTo>
                  <a:pt x="24695" y="1393687"/>
                </a:lnTo>
                <a:lnTo>
                  <a:pt x="24241" y="1393792"/>
                </a:lnTo>
                <a:cubicBezTo>
                  <a:pt x="22414" y="1393329"/>
                  <a:pt x="20296" y="1391708"/>
                  <a:pt x="17467" y="1388004"/>
                </a:cubicBezTo>
                <a:close/>
                <a:moveTo>
                  <a:pt x="464200" y="1387475"/>
                </a:moveTo>
                <a:cubicBezTo>
                  <a:pt x="464200" y="1387475"/>
                  <a:pt x="464200" y="1387475"/>
                  <a:pt x="479440" y="1391047"/>
                </a:cubicBezTo>
                <a:cubicBezTo>
                  <a:pt x="475632" y="1394619"/>
                  <a:pt x="471821" y="1394619"/>
                  <a:pt x="475632" y="1398190"/>
                </a:cubicBezTo>
                <a:cubicBezTo>
                  <a:pt x="471821" y="1398190"/>
                  <a:pt x="468011" y="1394619"/>
                  <a:pt x="464200" y="1394619"/>
                </a:cubicBezTo>
                <a:cubicBezTo>
                  <a:pt x="464200" y="1398190"/>
                  <a:pt x="464200" y="1401762"/>
                  <a:pt x="468011" y="1401762"/>
                </a:cubicBezTo>
                <a:cubicBezTo>
                  <a:pt x="468011" y="1401762"/>
                  <a:pt x="468011" y="1401762"/>
                  <a:pt x="460390" y="1394619"/>
                </a:cubicBezTo>
                <a:cubicBezTo>
                  <a:pt x="468011" y="1394619"/>
                  <a:pt x="464200" y="1391047"/>
                  <a:pt x="464200" y="1387475"/>
                </a:cubicBezTo>
                <a:close/>
                <a:moveTo>
                  <a:pt x="163061" y="1387475"/>
                </a:moveTo>
                <a:cubicBezTo>
                  <a:pt x="166692" y="1387475"/>
                  <a:pt x="166692" y="1391179"/>
                  <a:pt x="163061" y="1394883"/>
                </a:cubicBezTo>
                <a:cubicBezTo>
                  <a:pt x="163061" y="1394883"/>
                  <a:pt x="163061" y="1394883"/>
                  <a:pt x="152176" y="1391179"/>
                </a:cubicBezTo>
                <a:cubicBezTo>
                  <a:pt x="155806" y="1394883"/>
                  <a:pt x="152176" y="1398587"/>
                  <a:pt x="155806" y="1398587"/>
                </a:cubicBezTo>
                <a:cubicBezTo>
                  <a:pt x="141290" y="1394883"/>
                  <a:pt x="159436" y="1394883"/>
                  <a:pt x="148549" y="1391179"/>
                </a:cubicBezTo>
                <a:cubicBezTo>
                  <a:pt x="155806" y="1387475"/>
                  <a:pt x="166692" y="1394883"/>
                  <a:pt x="163061" y="1387475"/>
                </a:cubicBezTo>
                <a:close/>
                <a:moveTo>
                  <a:pt x="0" y="1387475"/>
                </a:moveTo>
                <a:cubicBezTo>
                  <a:pt x="7413" y="1391179"/>
                  <a:pt x="12968" y="1391179"/>
                  <a:pt x="18059" y="1391642"/>
                </a:cubicBezTo>
                <a:lnTo>
                  <a:pt x="23939" y="1394313"/>
                </a:lnTo>
                <a:close/>
                <a:moveTo>
                  <a:pt x="1569246" y="1384300"/>
                </a:moveTo>
                <a:cubicBezTo>
                  <a:pt x="1569246" y="1384300"/>
                  <a:pt x="1569246" y="1384300"/>
                  <a:pt x="1581152" y="1384300"/>
                </a:cubicBezTo>
                <a:cubicBezTo>
                  <a:pt x="1581152" y="1384300"/>
                  <a:pt x="1581152" y="1384300"/>
                  <a:pt x="1573214" y="1390650"/>
                </a:cubicBezTo>
                <a:cubicBezTo>
                  <a:pt x="1565277" y="1390650"/>
                  <a:pt x="1569246" y="1387475"/>
                  <a:pt x="1569246" y="1384300"/>
                </a:cubicBezTo>
                <a:close/>
                <a:moveTo>
                  <a:pt x="527066" y="1384300"/>
                </a:moveTo>
                <a:cubicBezTo>
                  <a:pt x="523574" y="1388004"/>
                  <a:pt x="520081" y="1391708"/>
                  <a:pt x="513097" y="1395412"/>
                </a:cubicBezTo>
                <a:cubicBezTo>
                  <a:pt x="509604" y="1388004"/>
                  <a:pt x="523574" y="1388004"/>
                  <a:pt x="527066" y="1384300"/>
                </a:cubicBezTo>
                <a:close/>
                <a:moveTo>
                  <a:pt x="493728" y="1384300"/>
                </a:moveTo>
                <a:cubicBezTo>
                  <a:pt x="497698" y="1391708"/>
                  <a:pt x="509604" y="1384300"/>
                  <a:pt x="509604" y="1391708"/>
                </a:cubicBezTo>
                <a:cubicBezTo>
                  <a:pt x="501666" y="1384300"/>
                  <a:pt x="505635" y="1395412"/>
                  <a:pt x="497698" y="1395412"/>
                </a:cubicBezTo>
                <a:cubicBezTo>
                  <a:pt x="497698" y="1391708"/>
                  <a:pt x="501666" y="1384300"/>
                  <a:pt x="493728" y="1388004"/>
                </a:cubicBezTo>
                <a:close/>
                <a:moveTo>
                  <a:pt x="1370508" y="1377738"/>
                </a:moveTo>
                <a:lnTo>
                  <a:pt x="1368054" y="1380067"/>
                </a:lnTo>
                <a:lnTo>
                  <a:pt x="1365086" y="1378336"/>
                </a:lnTo>
                <a:lnTo>
                  <a:pt x="1368814" y="1377925"/>
                </a:lnTo>
                <a:close/>
                <a:moveTo>
                  <a:pt x="554053" y="1376362"/>
                </a:moveTo>
                <a:cubicBezTo>
                  <a:pt x="554053" y="1376362"/>
                  <a:pt x="554053" y="1376362"/>
                  <a:pt x="554053" y="1384299"/>
                </a:cubicBezTo>
                <a:cubicBezTo>
                  <a:pt x="554053" y="1384299"/>
                  <a:pt x="554053" y="1384299"/>
                  <a:pt x="550084" y="1380331"/>
                </a:cubicBezTo>
                <a:cubicBezTo>
                  <a:pt x="550084" y="1380331"/>
                  <a:pt x="546115" y="1380331"/>
                  <a:pt x="554053" y="1376362"/>
                </a:cubicBezTo>
                <a:close/>
                <a:moveTo>
                  <a:pt x="1811335" y="1375569"/>
                </a:moveTo>
                <a:cubicBezTo>
                  <a:pt x="1822447" y="1371600"/>
                  <a:pt x="1811335" y="1379538"/>
                  <a:pt x="1815039" y="1383506"/>
                </a:cubicBezTo>
                <a:cubicBezTo>
                  <a:pt x="1800223" y="1387475"/>
                  <a:pt x="1815039" y="1379538"/>
                  <a:pt x="1811335" y="1375569"/>
                </a:cubicBezTo>
                <a:close/>
                <a:moveTo>
                  <a:pt x="1360116" y="1375437"/>
                </a:moveTo>
                <a:lnTo>
                  <a:pt x="1365086" y="1378336"/>
                </a:lnTo>
                <a:lnTo>
                  <a:pt x="1349375" y="1380067"/>
                </a:lnTo>
                <a:cubicBezTo>
                  <a:pt x="1353110" y="1380067"/>
                  <a:pt x="1349375" y="1380067"/>
                  <a:pt x="1349375" y="1376363"/>
                </a:cubicBezTo>
                <a:cubicBezTo>
                  <a:pt x="1353110" y="1374510"/>
                  <a:pt x="1356847" y="1374510"/>
                  <a:pt x="1360116" y="1375437"/>
                </a:cubicBezTo>
                <a:close/>
                <a:moveTo>
                  <a:pt x="1915252" y="1373745"/>
                </a:moveTo>
                <a:lnTo>
                  <a:pt x="1914126" y="1375072"/>
                </a:lnTo>
                <a:cubicBezTo>
                  <a:pt x="1911348" y="1376858"/>
                  <a:pt x="1907643" y="1377751"/>
                  <a:pt x="1900235" y="1379537"/>
                </a:cubicBezTo>
                <a:cubicBezTo>
                  <a:pt x="1900235" y="1379537"/>
                  <a:pt x="1900235" y="1379537"/>
                  <a:pt x="1902550" y="1378644"/>
                </a:cubicBezTo>
                <a:close/>
                <a:moveTo>
                  <a:pt x="1501774" y="1372290"/>
                </a:moveTo>
                <a:cubicBezTo>
                  <a:pt x="1498071" y="1376018"/>
                  <a:pt x="1495294" y="1376949"/>
                  <a:pt x="1492978" y="1376483"/>
                </a:cubicBezTo>
                <a:lnTo>
                  <a:pt x="1491351" y="1375350"/>
                </a:lnTo>
                <a:close/>
                <a:moveTo>
                  <a:pt x="1486959" y="1372290"/>
                </a:moveTo>
                <a:lnTo>
                  <a:pt x="1491351" y="1375350"/>
                </a:lnTo>
                <a:lnTo>
                  <a:pt x="1490662" y="1375552"/>
                </a:lnTo>
                <a:lnTo>
                  <a:pt x="1481302" y="1375944"/>
                </a:lnTo>
                <a:close/>
                <a:moveTo>
                  <a:pt x="96046" y="1371600"/>
                </a:moveTo>
                <a:cubicBezTo>
                  <a:pt x="92306" y="1375410"/>
                  <a:pt x="92306" y="1379220"/>
                  <a:pt x="94176" y="1382554"/>
                </a:cubicBezTo>
                <a:lnTo>
                  <a:pt x="103338" y="1390483"/>
                </a:lnTo>
                <a:lnTo>
                  <a:pt x="17467" y="1386840"/>
                </a:lnTo>
                <a:cubicBezTo>
                  <a:pt x="24949" y="1383030"/>
                  <a:pt x="32433" y="1383030"/>
                  <a:pt x="39917" y="1383030"/>
                </a:cubicBezTo>
                <a:cubicBezTo>
                  <a:pt x="39917" y="1383030"/>
                  <a:pt x="39917" y="1383030"/>
                  <a:pt x="43662" y="1375410"/>
                </a:cubicBezTo>
                <a:cubicBezTo>
                  <a:pt x="54887" y="1375410"/>
                  <a:pt x="77337" y="1375410"/>
                  <a:pt x="96046" y="1371600"/>
                </a:cubicBezTo>
                <a:close/>
                <a:moveTo>
                  <a:pt x="1917083" y="1371587"/>
                </a:moveTo>
                <a:lnTo>
                  <a:pt x="1918756" y="1372394"/>
                </a:lnTo>
                <a:lnTo>
                  <a:pt x="1915252" y="1373745"/>
                </a:lnTo>
                <a:close/>
                <a:moveTo>
                  <a:pt x="580991" y="1369358"/>
                </a:moveTo>
                <a:lnTo>
                  <a:pt x="572114" y="1371600"/>
                </a:lnTo>
                <a:cubicBezTo>
                  <a:pt x="571171" y="1370806"/>
                  <a:pt x="572350" y="1370211"/>
                  <a:pt x="574529" y="1369814"/>
                </a:cubicBezTo>
                <a:close/>
                <a:moveTo>
                  <a:pt x="582954" y="1369219"/>
                </a:moveTo>
                <a:cubicBezTo>
                  <a:pt x="589080" y="1369219"/>
                  <a:pt x="594736" y="1370013"/>
                  <a:pt x="590965" y="1371600"/>
                </a:cubicBezTo>
                <a:lnTo>
                  <a:pt x="581849" y="1369297"/>
                </a:lnTo>
                <a:close/>
                <a:moveTo>
                  <a:pt x="581540" y="1369219"/>
                </a:moveTo>
                <a:lnTo>
                  <a:pt x="581849" y="1369297"/>
                </a:lnTo>
                <a:lnTo>
                  <a:pt x="580991" y="1369358"/>
                </a:lnTo>
                <a:close/>
                <a:moveTo>
                  <a:pt x="1642269" y="1367631"/>
                </a:moveTo>
                <a:cubicBezTo>
                  <a:pt x="1644120" y="1366838"/>
                  <a:pt x="1645972" y="1366838"/>
                  <a:pt x="1647825" y="1368425"/>
                </a:cubicBezTo>
                <a:cubicBezTo>
                  <a:pt x="1644120" y="1368425"/>
                  <a:pt x="1636714" y="1371600"/>
                  <a:pt x="1636714" y="1371600"/>
                </a:cubicBezTo>
                <a:cubicBezTo>
                  <a:pt x="1638566" y="1370013"/>
                  <a:pt x="1640417" y="1368425"/>
                  <a:pt x="1642269" y="1367631"/>
                </a:cubicBezTo>
                <a:close/>
                <a:moveTo>
                  <a:pt x="1922460" y="1365250"/>
                </a:moveTo>
                <a:lnTo>
                  <a:pt x="1917083" y="1371587"/>
                </a:lnTo>
                <a:lnTo>
                  <a:pt x="1912274" y="1369268"/>
                </a:lnTo>
                <a:cubicBezTo>
                  <a:pt x="1909495" y="1369715"/>
                  <a:pt x="1907643" y="1370608"/>
                  <a:pt x="1911348" y="1368822"/>
                </a:cubicBezTo>
                <a:cubicBezTo>
                  <a:pt x="1911348" y="1368822"/>
                  <a:pt x="1911348" y="1368822"/>
                  <a:pt x="1922460" y="1365250"/>
                </a:cubicBezTo>
                <a:close/>
                <a:moveTo>
                  <a:pt x="1587896" y="1365250"/>
                </a:moveTo>
                <a:cubicBezTo>
                  <a:pt x="1598613" y="1365250"/>
                  <a:pt x="1584325" y="1376362"/>
                  <a:pt x="1591468" y="1372658"/>
                </a:cubicBezTo>
                <a:close/>
                <a:moveTo>
                  <a:pt x="1495427" y="1365250"/>
                </a:moveTo>
                <a:lnTo>
                  <a:pt x="1498600" y="1365250"/>
                </a:lnTo>
                <a:lnTo>
                  <a:pt x="1495427" y="1371600"/>
                </a:lnTo>
                <a:close/>
                <a:moveTo>
                  <a:pt x="1397934" y="1365250"/>
                </a:moveTo>
                <a:cubicBezTo>
                  <a:pt x="1405407" y="1365250"/>
                  <a:pt x="1397934" y="1376363"/>
                  <a:pt x="1412875" y="1376363"/>
                </a:cubicBezTo>
                <a:cubicBezTo>
                  <a:pt x="1412875" y="1376363"/>
                  <a:pt x="1412875" y="1376363"/>
                  <a:pt x="1405407" y="1387475"/>
                </a:cubicBezTo>
                <a:cubicBezTo>
                  <a:pt x="1401669" y="1387475"/>
                  <a:pt x="1397934" y="1383771"/>
                  <a:pt x="1394200" y="1387475"/>
                </a:cubicBezTo>
                <a:cubicBezTo>
                  <a:pt x="1394200" y="1387475"/>
                  <a:pt x="1394200" y="1387475"/>
                  <a:pt x="1401669" y="1380067"/>
                </a:cubicBezTo>
                <a:cubicBezTo>
                  <a:pt x="1401669" y="1380067"/>
                  <a:pt x="1401669" y="1380067"/>
                  <a:pt x="1386728" y="1383771"/>
                </a:cubicBezTo>
                <a:cubicBezTo>
                  <a:pt x="1394200" y="1380067"/>
                  <a:pt x="1397934" y="1376363"/>
                  <a:pt x="1397934" y="1372658"/>
                </a:cubicBezTo>
                <a:cubicBezTo>
                  <a:pt x="1397934" y="1372658"/>
                  <a:pt x="1397934" y="1372658"/>
                  <a:pt x="1379260" y="1372658"/>
                </a:cubicBezTo>
                <a:cubicBezTo>
                  <a:pt x="1375522" y="1372658"/>
                  <a:pt x="1382994" y="1372658"/>
                  <a:pt x="1382994" y="1376363"/>
                </a:cubicBezTo>
                <a:cubicBezTo>
                  <a:pt x="1382994" y="1376363"/>
                  <a:pt x="1382994" y="1376363"/>
                  <a:pt x="1378791" y="1376826"/>
                </a:cubicBezTo>
                <a:lnTo>
                  <a:pt x="1370508" y="1377738"/>
                </a:lnTo>
                <a:lnTo>
                  <a:pt x="1378791" y="1369880"/>
                </a:lnTo>
                <a:cubicBezTo>
                  <a:pt x="1383929" y="1368028"/>
                  <a:pt x="1390463" y="1367102"/>
                  <a:pt x="1397934" y="1365250"/>
                </a:cubicBezTo>
                <a:close/>
                <a:moveTo>
                  <a:pt x="360556" y="1364563"/>
                </a:moveTo>
                <a:lnTo>
                  <a:pt x="360462" y="1364937"/>
                </a:lnTo>
                <a:lnTo>
                  <a:pt x="359879" y="1364718"/>
                </a:lnTo>
                <a:close/>
                <a:moveTo>
                  <a:pt x="1610254" y="1361122"/>
                </a:moveTo>
                <a:cubicBezTo>
                  <a:pt x="1610254" y="1361122"/>
                  <a:pt x="1610254" y="1361122"/>
                  <a:pt x="1606551" y="1368742"/>
                </a:cubicBezTo>
                <a:cubicBezTo>
                  <a:pt x="1606551" y="1368742"/>
                  <a:pt x="1606551" y="1368742"/>
                  <a:pt x="1628776" y="1361122"/>
                </a:cubicBezTo>
                <a:cubicBezTo>
                  <a:pt x="1639887" y="1361122"/>
                  <a:pt x="1628776" y="1368742"/>
                  <a:pt x="1632480" y="1368742"/>
                </a:cubicBezTo>
                <a:cubicBezTo>
                  <a:pt x="1625073" y="1364932"/>
                  <a:pt x="1613959" y="1364932"/>
                  <a:pt x="1610254" y="1376362"/>
                </a:cubicBezTo>
                <a:cubicBezTo>
                  <a:pt x="1595440" y="1376362"/>
                  <a:pt x="1613959" y="1357312"/>
                  <a:pt x="1595440" y="1368742"/>
                </a:cubicBezTo>
                <a:cubicBezTo>
                  <a:pt x="1599144" y="1364932"/>
                  <a:pt x="1602847" y="1357312"/>
                  <a:pt x="1610254" y="1361122"/>
                </a:cubicBezTo>
                <a:close/>
                <a:moveTo>
                  <a:pt x="577238" y="1360872"/>
                </a:moveTo>
                <a:lnTo>
                  <a:pt x="571743" y="1363397"/>
                </a:lnTo>
                <a:cubicBezTo>
                  <a:pt x="568024" y="1364323"/>
                  <a:pt x="565234" y="1365249"/>
                  <a:pt x="565234" y="1368954"/>
                </a:cubicBezTo>
                <a:cubicBezTo>
                  <a:pt x="565234" y="1368954"/>
                  <a:pt x="568954" y="1368954"/>
                  <a:pt x="568954" y="1368954"/>
                </a:cubicBezTo>
                <a:cubicBezTo>
                  <a:pt x="561514" y="1368954"/>
                  <a:pt x="565234" y="1372658"/>
                  <a:pt x="557795" y="1376362"/>
                </a:cubicBezTo>
                <a:cubicBezTo>
                  <a:pt x="550352" y="1376362"/>
                  <a:pt x="550352" y="1361545"/>
                  <a:pt x="561514" y="1365249"/>
                </a:cubicBezTo>
                <a:cubicBezTo>
                  <a:pt x="561514" y="1359693"/>
                  <a:pt x="568024" y="1360619"/>
                  <a:pt x="574068" y="1361082"/>
                </a:cubicBezTo>
                <a:close/>
                <a:moveTo>
                  <a:pt x="1550989" y="1360487"/>
                </a:moveTo>
                <a:cubicBezTo>
                  <a:pt x="1550989" y="1360487"/>
                  <a:pt x="1550989" y="1360487"/>
                  <a:pt x="1547134" y="1376362"/>
                </a:cubicBezTo>
                <a:cubicBezTo>
                  <a:pt x="1543276" y="1364456"/>
                  <a:pt x="1531712" y="1372393"/>
                  <a:pt x="1523999" y="1376362"/>
                </a:cubicBezTo>
                <a:cubicBezTo>
                  <a:pt x="1523999" y="1376362"/>
                  <a:pt x="1523999" y="1376362"/>
                  <a:pt x="1550989" y="1360487"/>
                </a:cubicBezTo>
                <a:close/>
                <a:moveTo>
                  <a:pt x="582550" y="1358430"/>
                </a:moveTo>
                <a:lnTo>
                  <a:pt x="581914" y="1360561"/>
                </a:lnTo>
                <a:lnTo>
                  <a:pt x="577238" y="1360872"/>
                </a:lnTo>
                <a:close/>
                <a:moveTo>
                  <a:pt x="349391" y="1349632"/>
                </a:moveTo>
                <a:cubicBezTo>
                  <a:pt x="350321" y="1352431"/>
                  <a:pt x="350321" y="1353831"/>
                  <a:pt x="349742" y="1354473"/>
                </a:cubicBezTo>
                <a:lnTo>
                  <a:pt x="349391" y="1354505"/>
                </a:lnTo>
                <a:lnTo>
                  <a:pt x="349391" y="1351032"/>
                </a:lnTo>
                <a:cubicBezTo>
                  <a:pt x="349391" y="1349632"/>
                  <a:pt x="349391" y="1349632"/>
                  <a:pt x="349391" y="1349632"/>
                </a:cubicBezTo>
                <a:close/>
                <a:moveTo>
                  <a:pt x="1799696" y="1349375"/>
                </a:moveTo>
                <a:cubicBezTo>
                  <a:pt x="1799696" y="1349375"/>
                  <a:pt x="1799696" y="1349375"/>
                  <a:pt x="1803398" y="1356783"/>
                </a:cubicBezTo>
                <a:cubicBezTo>
                  <a:pt x="1799696" y="1360487"/>
                  <a:pt x="1795990" y="1360487"/>
                  <a:pt x="1792286" y="1360487"/>
                </a:cubicBezTo>
                <a:close/>
                <a:moveTo>
                  <a:pt x="1643856" y="1349375"/>
                </a:moveTo>
                <a:cubicBezTo>
                  <a:pt x="1643856" y="1349375"/>
                  <a:pt x="1643856" y="1349375"/>
                  <a:pt x="1650999" y="1356783"/>
                </a:cubicBezTo>
                <a:cubicBezTo>
                  <a:pt x="1643856" y="1360487"/>
                  <a:pt x="1650999" y="1349375"/>
                  <a:pt x="1636714" y="1356783"/>
                </a:cubicBezTo>
                <a:cubicBezTo>
                  <a:pt x="1636714" y="1356783"/>
                  <a:pt x="1636714" y="1356783"/>
                  <a:pt x="1643856" y="1349375"/>
                </a:cubicBezTo>
                <a:close/>
                <a:moveTo>
                  <a:pt x="370975" y="1348133"/>
                </a:moveTo>
                <a:lnTo>
                  <a:pt x="373878" y="1348821"/>
                </a:lnTo>
                <a:lnTo>
                  <a:pt x="371725" y="1349632"/>
                </a:lnTo>
                <a:close/>
                <a:moveTo>
                  <a:pt x="1616671" y="1347655"/>
                </a:moveTo>
                <a:lnTo>
                  <a:pt x="1617807" y="1348413"/>
                </a:lnTo>
                <a:lnTo>
                  <a:pt x="1611576" y="1349970"/>
                </a:lnTo>
                <a:cubicBezTo>
                  <a:pt x="1609724" y="1350433"/>
                  <a:pt x="1609724" y="1350433"/>
                  <a:pt x="1609724" y="1350433"/>
                </a:cubicBezTo>
                <a:cubicBezTo>
                  <a:pt x="1611576" y="1350433"/>
                  <a:pt x="1614355" y="1348581"/>
                  <a:pt x="1616671" y="1347655"/>
                </a:cubicBezTo>
                <a:close/>
                <a:moveTo>
                  <a:pt x="1624542" y="1346729"/>
                </a:moveTo>
                <a:cubicBezTo>
                  <a:pt x="1624542" y="1346729"/>
                  <a:pt x="1631949" y="1350433"/>
                  <a:pt x="1624542" y="1350433"/>
                </a:cubicBezTo>
                <a:cubicBezTo>
                  <a:pt x="1624542" y="1350433"/>
                  <a:pt x="1617132" y="1354137"/>
                  <a:pt x="1620839" y="1350433"/>
                </a:cubicBezTo>
                <a:lnTo>
                  <a:pt x="1617807" y="1348413"/>
                </a:lnTo>
                <a:close/>
                <a:moveTo>
                  <a:pt x="1841497" y="1346200"/>
                </a:moveTo>
                <a:lnTo>
                  <a:pt x="1847847" y="1346200"/>
                </a:lnTo>
                <a:lnTo>
                  <a:pt x="1841497" y="1349375"/>
                </a:lnTo>
                <a:close/>
                <a:moveTo>
                  <a:pt x="1536020" y="1346200"/>
                </a:moveTo>
                <a:cubicBezTo>
                  <a:pt x="1539878" y="1349772"/>
                  <a:pt x="1532164" y="1353344"/>
                  <a:pt x="1539878" y="1356915"/>
                </a:cubicBezTo>
                <a:cubicBezTo>
                  <a:pt x="1532164" y="1349772"/>
                  <a:pt x="1524456" y="1360487"/>
                  <a:pt x="1524456" y="1360487"/>
                </a:cubicBezTo>
                <a:cubicBezTo>
                  <a:pt x="1532164" y="1356915"/>
                  <a:pt x="1512887" y="1349772"/>
                  <a:pt x="1536020" y="1346200"/>
                </a:cubicBezTo>
                <a:close/>
                <a:moveTo>
                  <a:pt x="1479552" y="1346200"/>
                </a:moveTo>
                <a:lnTo>
                  <a:pt x="1498600" y="1346200"/>
                </a:lnTo>
                <a:lnTo>
                  <a:pt x="1487489" y="1354137"/>
                </a:lnTo>
                <a:close/>
                <a:moveTo>
                  <a:pt x="1442508" y="1346200"/>
                </a:moveTo>
                <a:cubicBezTo>
                  <a:pt x="1442508" y="1357382"/>
                  <a:pt x="1475848" y="1346200"/>
                  <a:pt x="1472145" y="1361109"/>
                </a:cubicBezTo>
                <a:lnTo>
                  <a:pt x="1486959" y="1361109"/>
                </a:lnTo>
                <a:cubicBezTo>
                  <a:pt x="1483255" y="1364836"/>
                  <a:pt x="1486959" y="1364836"/>
                  <a:pt x="1486959" y="1364836"/>
                </a:cubicBezTo>
                <a:cubicBezTo>
                  <a:pt x="1486959" y="1364836"/>
                  <a:pt x="1486959" y="1364836"/>
                  <a:pt x="1472145" y="1368563"/>
                </a:cubicBezTo>
                <a:cubicBezTo>
                  <a:pt x="1475848" y="1372290"/>
                  <a:pt x="1483255" y="1364836"/>
                  <a:pt x="1479552" y="1376018"/>
                </a:cubicBezTo>
                <a:lnTo>
                  <a:pt x="1481302" y="1375944"/>
                </a:lnTo>
                <a:lnTo>
                  <a:pt x="1478394" y="1377823"/>
                </a:lnTo>
                <a:cubicBezTo>
                  <a:pt x="1476309" y="1383239"/>
                  <a:pt x="1488810" y="1388131"/>
                  <a:pt x="1472145" y="1390926"/>
                </a:cubicBezTo>
                <a:cubicBezTo>
                  <a:pt x="1472145" y="1402108"/>
                  <a:pt x="1486959" y="1390926"/>
                  <a:pt x="1490662" y="1398381"/>
                </a:cubicBezTo>
                <a:cubicBezTo>
                  <a:pt x="1472145" y="1409562"/>
                  <a:pt x="1475848" y="1387199"/>
                  <a:pt x="1457326" y="1402108"/>
                </a:cubicBezTo>
                <a:cubicBezTo>
                  <a:pt x="1457326" y="1402108"/>
                  <a:pt x="1457326" y="1402108"/>
                  <a:pt x="1461029" y="1402108"/>
                </a:cubicBezTo>
                <a:cubicBezTo>
                  <a:pt x="1453622" y="1405835"/>
                  <a:pt x="1446212" y="1405835"/>
                  <a:pt x="1438805" y="1405835"/>
                </a:cubicBezTo>
                <a:cubicBezTo>
                  <a:pt x="1438805" y="1405835"/>
                  <a:pt x="1438805" y="1405835"/>
                  <a:pt x="1446212" y="1398381"/>
                </a:cubicBezTo>
                <a:cubicBezTo>
                  <a:pt x="1442508" y="1394653"/>
                  <a:pt x="1431396" y="1394653"/>
                  <a:pt x="1420283" y="1394653"/>
                </a:cubicBezTo>
                <a:cubicBezTo>
                  <a:pt x="1416583" y="1398381"/>
                  <a:pt x="1435100" y="1394653"/>
                  <a:pt x="1427693" y="1398381"/>
                </a:cubicBezTo>
                <a:cubicBezTo>
                  <a:pt x="1423990" y="1402108"/>
                  <a:pt x="1420283" y="1394653"/>
                  <a:pt x="1412875" y="1394653"/>
                </a:cubicBezTo>
                <a:cubicBezTo>
                  <a:pt x="1412875" y="1400244"/>
                  <a:pt x="1406625" y="1405835"/>
                  <a:pt x="1409750" y="1411426"/>
                </a:cubicBezTo>
                <a:lnTo>
                  <a:pt x="1412362" y="1413564"/>
                </a:lnTo>
                <a:lnTo>
                  <a:pt x="1405931" y="1417016"/>
                </a:lnTo>
                <a:cubicBezTo>
                  <a:pt x="1406396" y="1418880"/>
                  <a:pt x="1409171" y="1420744"/>
                  <a:pt x="1412875" y="1420744"/>
                </a:cubicBezTo>
                <a:cubicBezTo>
                  <a:pt x="1409171" y="1424471"/>
                  <a:pt x="1405467" y="1420744"/>
                  <a:pt x="1401764" y="1420744"/>
                </a:cubicBezTo>
                <a:cubicBezTo>
                  <a:pt x="1401764" y="1417016"/>
                  <a:pt x="1405467" y="1417016"/>
                  <a:pt x="1409171" y="1413289"/>
                </a:cubicBezTo>
                <a:lnTo>
                  <a:pt x="1392005" y="1411719"/>
                </a:lnTo>
                <a:lnTo>
                  <a:pt x="1396670" y="1406301"/>
                </a:lnTo>
                <a:cubicBezTo>
                  <a:pt x="1398985" y="1403971"/>
                  <a:pt x="1401764" y="1402108"/>
                  <a:pt x="1405467" y="1402108"/>
                </a:cubicBezTo>
                <a:cubicBezTo>
                  <a:pt x="1409171" y="1394653"/>
                  <a:pt x="1405467" y="1394653"/>
                  <a:pt x="1401764" y="1390926"/>
                </a:cubicBezTo>
                <a:cubicBezTo>
                  <a:pt x="1401764" y="1390926"/>
                  <a:pt x="1401764" y="1390926"/>
                  <a:pt x="1420283" y="1383472"/>
                </a:cubicBezTo>
                <a:cubicBezTo>
                  <a:pt x="1420283" y="1383472"/>
                  <a:pt x="1420283" y="1383472"/>
                  <a:pt x="1416583" y="1379745"/>
                </a:cubicBezTo>
                <a:cubicBezTo>
                  <a:pt x="1420283" y="1372290"/>
                  <a:pt x="1438805" y="1361109"/>
                  <a:pt x="1449919" y="1353654"/>
                </a:cubicBezTo>
                <a:cubicBezTo>
                  <a:pt x="1449919" y="1353654"/>
                  <a:pt x="1449919" y="1353654"/>
                  <a:pt x="1442508" y="1346200"/>
                </a:cubicBezTo>
                <a:close/>
                <a:moveTo>
                  <a:pt x="731856" y="1343025"/>
                </a:moveTo>
                <a:lnTo>
                  <a:pt x="725505" y="1349375"/>
                </a:lnTo>
                <a:lnTo>
                  <a:pt x="720743" y="1346200"/>
                </a:lnTo>
                <a:close/>
                <a:moveTo>
                  <a:pt x="330748" y="1343025"/>
                </a:moveTo>
                <a:cubicBezTo>
                  <a:pt x="330748" y="1346729"/>
                  <a:pt x="334449" y="1343025"/>
                  <a:pt x="338153" y="1343025"/>
                </a:cubicBezTo>
                <a:cubicBezTo>
                  <a:pt x="338153" y="1346729"/>
                  <a:pt x="334449" y="1354137"/>
                  <a:pt x="334449" y="1354137"/>
                </a:cubicBezTo>
                <a:cubicBezTo>
                  <a:pt x="315929" y="1354137"/>
                  <a:pt x="338153" y="1346729"/>
                  <a:pt x="330748" y="1343025"/>
                </a:cubicBezTo>
                <a:close/>
                <a:moveTo>
                  <a:pt x="2108014" y="1340804"/>
                </a:moveTo>
                <a:lnTo>
                  <a:pt x="2106759" y="1342073"/>
                </a:lnTo>
                <a:cubicBezTo>
                  <a:pt x="2105817" y="1343025"/>
                  <a:pt x="2105817" y="1343025"/>
                  <a:pt x="2105817" y="1343025"/>
                </a:cubicBezTo>
                <a:close/>
                <a:moveTo>
                  <a:pt x="717735" y="1339320"/>
                </a:moveTo>
                <a:cubicBezTo>
                  <a:pt x="717735" y="1346729"/>
                  <a:pt x="706576" y="1343025"/>
                  <a:pt x="699137" y="1343025"/>
                </a:cubicBezTo>
                <a:cubicBezTo>
                  <a:pt x="699137" y="1343025"/>
                  <a:pt x="699137" y="1343025"/>
                  <a:pt x="717735" y="1339320"/>
                </a:cubicBezTo>
                <a:close/>
                <a:moveTo>
                  <a:pt x="286106" y="1338434"/>
                </a:moveTo>
                <a:cubicBezTo>
                  <a:pt x="286106" y="1357097"/>
                  <a:pt x="312176" y="1334701"/>
                  <a:pt x="319620" y="1349632"/>
                </a:cubicBezTo>
                <a:cubicBezTo>
                  <a:pt x="319620" y="1349632"/>
                  <a:pt x="319620" y="1345899"/>
                  <a:pt x="319620" y="1345899"/>
                </a:cubicBezTo>
                <a:cubicBezTo>
                  <a:pt x="319620" y="1347766"/>
                  <a:pt x="322411" y="1350565"/>
                  <a:pt x="325668" y="1353365"/>
                </a:cubicBezTo>
                <a:lnTo>
                  <a:pt x="333331" y="1359841"/>
                </a:lnTo>
                <a:lnTo>
                  <a:pt x="333109" y="1360364"/>
                </a:lnTo>
                <a:cubicBezTo>
                  <a:pt x="333573" y="1360830"/>
                  <a:pt x="334504" y="1360830"/>
                  <a:pt x="334504" y="1360830"/>
                </a:cubicBezTo>
                <a:lnTo>
                  <a:pt x="333331" y="1359841"/>
                </a:lnTo>
                <a:lnTo>
                  <a:pt x="334504" y="1357097"/>
                </a:lnTo>
                <a:cubicBezTo>
                  <a:pt x="338228" y="1360830"/>
                  <a:pt x="341947" y="1364563"/>
                  <a:pt x="345673" y="1360830"/>
                </a:cubicBezTo>
                <a:cubicBezTo>
                  <a:pt x="345673" y="1360830"/>
                  <a:pt x="341947" y="1357097"/>
                  <a:pt x="338228" y="1357097"/>
                </a:cubicBezTo>
                <a:cubicBezTo>
                  <a:pt x="340085" y="1353365"/>
                  <a:pt x="343808" y="1354298"/>
                  <a:pt x="346604" y="1354764"/>
                </a:cubicBezTo>
                <a:lnTo>
                  <a:pt x="349391" y="1354505"/>
                </a:lnTo>
                <a:lnTo>
                  <a:pt x="349391" y="1360830"/>
                </a:lnTo>
                <a:lnTo>
                  <a:pt x="359879" y="1364718"/>
                </a:lnTo>
                <a:lnTo>
                  <a:pt x="350321" y="1366896"/>
                </a:lnTo>
                <a:cubicBezTo>
                  <a:pt x="346604" y="1367362"/>
                  <a:pt x="343808" y="1368296"/>
                  <a:pt x="345673" y="1372028"/>
                </a:cubicBezTo>
                <a:cubicBezTo>
                  <a:pt x="345673" y="1372028"/>
                  <a:pt x="345673" y="1372028"/>
                  <a:pt x="323338" y="1368296"/>
                </a:cubicBezTo>
                <a:cubicBezTo>
                  <a:pt x="323338" y="1368296"/>
                  <a:pt x="323338" y="1368296"/>
                  <a:pt x="324737" y="1369229"/>
                </a:cubicBezTo>
                <a:lnTo>
                  <a:pt x="331542" y="1373778"/>
                </a:lnTo>
                <a:lnTo>
                  <a:pt x="324737" y="1376694"/>
                </a:lnTo>
                <a:cubicBezTo>
                  <a:pt x="319620" y="1379494"/>
                  <a:pt x="314036" y="1383227"/>
                  <a:pt x="312176" y="1383227"/>
                </a:cubicBezTo>
                <a:cubicBezTo>
                  <a:pt x="319620" y="1390692"/>
                  <a:pt x="323338" y="1379494"/>
                  <a:pt x="330785" y="1383227"/>
                </a:cubicBezTo>
                <a:cubicBezTo>
                  <a:pt x="330785" y="1383227"/>
                  <a:pt x="330785" y="1383227"/>
                  <a:pt x="330785" y="1390692"/>
                </a:cubicBezTo>
                <a:cubicBezTo>
                  <a:pt x="330785" y="1390692"/>
                  <a:pt x="330785" y="1390692"/>
                  <a:pt x="315894" y="1394425"/>
                </a:cubicBezTo>
                <a:cubicBezTo>
                  <a:pt x="315894" y="1394425"/>
                  <a:pt x="315894" y="1394425"/>
                  <a:pt x="315894" y="1390692"/>
                </a:cubicBezTo>
                <a:cubicBezTo>
                  <a:pt x="304732" y="1390692"/>
                  <a:pt x="286106" y="1390692"/>
                  <a:pt x="289826" y="1398158"/>
                </a:cubicBezTo>
                <a:cubicBezTo>
                  <a:pt x="282384" y="1390692"/>
                  <a:pt x="289826" y="1386960"/>
                  <a:pt x="282384" y="1379494"/>
                </a:cubicBezTo>
                <a:cubicBezTo>
                  <a:pt x="260054" y="1379494"/>
                  <a:pt x="286106" y="1390692"/>
                  <a:pt x="263775" y="1394425"/>
                </a:cubicBezTo>
                <a:cubicBezTo>
                  <a:pt x="263775" y="1394425"/>
                  <a:pt x="263775" y="1394425"/>
                  <a:pt x="265634" y="1395358"/>
                </a:cubicBezTo>
                <a:lnTo>
                  <a:pt x="271218" y="1398158"/>
                </a:lnTo>
                <a:lnTo>
                  <a:pt x="271218" y="1401891"/>
                </a:lnTo>
                <a:cubicBezTo>
                  <a:pt x="267497" y="1401891"/>
                  <a:pt x="263775" y="1398158"/>
                  <a:pt x="260054" y="1401891"/>
                </a:cubicBezTo>
                <a:cubicBezTo>
                  <a:pt x="263775" y="1401891"/>
                  <a:pt x="256332" y="1405623"/>
                  <a:pt x="252611" y="1409356"/>
                </a:cubicBezTo>
                <a:cubicBezTo>
                  <a:pt x="252611" y="1409356"/>
                  <a:pt x="252611" y="1409356"/>
                  <a:pt x="256332" y="1409356"/>
                </a:cubicBezTo>
                <a:cubicBezTo>
                  <a:pt x="256332" y="1409356"/>
                  <a:pt x="256332" y="1409356"/>
                  <a:pt x="252611" y="1420554"/>
                </a:cubicBezTo>
                <a:cubicBezTo>
                  <a:pt x="267497" y="1428020"/>
                  <a:pt x="260054" y="1409356"/>
                  <a:pt x="267497" y="1416822"/>
                </a:cubicBezTo>
                <a:cubicBezTo>
                  <a:pt x="271218" y="1416822"/>
                  <a:pt x="278661" y="1420554"/>
                  <a:pt x="282384" y="1416822"/>
                </a:cubicBezTo>
                <a:cubicBezTo>
                  <a:pt x="289826" y="1414955"/>
                  <a:pt x="291689" y="1418688"/>
                  <a:pt x="292154" y="1421954"/>
                </a:cubicBezTo>
                <a:lnTo>
                  <a:pt x="292262" y="1424287"/>
                </a:lnTo>
                <a:lnTo>
                  <a:pt x="282384" y="1424287"/>
                </a:lnTo>
                <a:cubicBezTo>
                  <a:pt x="274939" y="1431753"/>
                  <a:pt x="293548" y="1428020"/>
                  <a:pt x="278661" y="1431753"/>
                </a:cubicBezTo>
                <a:cubicBezTo>
                  <a:pt x="289826" y="1439218"/>
                  <a:pt x="289826" y="1431753"/>
                  <a:pt x="301007" y="1431753"/>
                </a:cubicBezTo>
                <a:cubicBezTo>
                  <a:pt x="312176" y="1431753"/>
                  <a:pt x="319620" y="1439218"/>
                  <a:pt x="330785" y="1439218"/>
                </a:cubicBezTo>
                <a:cubicBezTo>
                  <a:pt x="330785" y="1439218"/>
                  <a:pt x="330785" y="1439218"/>
                  <a:pt x="329386" y="1439685"/>
                </a:cubicBezTo>
                <a:lnTo>
                  <a:pt x="320236" y="1442743"/>
                </a:lnTo>
                <a:lnTo>
                  <a:pt x="309380" y="1442018"/>
                </a:lnTo>
                <a:cubicBezTo>
                  <a:pt x="304732" y="1442018"/>
                  <a:pt x="301007" y="1441084"/>
                  <a:pt x="301007" y="1435485"/>
                </a:cubicBezTo>
                <a:cubicBezTo>
                  <a:pt x="297289" y="1439218"/>
                  <a:pt x="289826" y="1442951"/>
                  <a:pt x="286106" y="1446684"/>
                </a:cubicBezTo>
                <a:cubicBezTo>
                  <a:pt x="286106" y="1446684"/>
                  <a:pt x="286106" y="1446684"/>
                  <a:pt x="293548" y="1450416"/>
                </a:cubicBezTo>
                <a:cubicBezTo>
                  <a:pt x="293548" y="1450416"/>
                  <a:pt x="293548" y="1450416"/>
                  <a:pt x="292154" y="1450883"/>
                </a:cubicBezTo>
                <a:lnTo>
                  <a:pt x="284616" y="1453403"/>
                </a:lnTo>
                <a:lnTo>
                  <a:pt x="278661" y="1450416"/>
                </a:lnTo>
                <a:cubicBezTo>
                  <a:pt x="278661" y="1450416"/>
                  <a:pt x="278661" y="1450416"/>
                  <a:pt x="282384" y="1442951"/>
                </a:cubicBezTo>
                <a:cubicBezTo>
                  <a:pt x="282384" y="1442951"/>
                  <a:pt x="282384" y="1442951"/>
                  <a:pt x="252611" y="1442951"/>
                </a:cubicBezTo>
                <a:cubicBezTo>
                  <a:pt x="252611" y="1442951"/>
                  <a:pt x="252611" y="1442951"/>
                  <a:pt x="252611" y="1435485"/>
                </a:cubicBezTo>
                <a:cubicBezTo>
                  <a:pt x="245168" y="1428020"/>
                  <a:pt x="234000" y="1439218"/>
                  <a:pt x="226556" y="1439218"/>
                </a:cubicBezTo>
                <a:cubicBezTo>
                  <a:pt x="234000" y="1439218"/>
                  <a:pt x="237725" y="1431753"/>
                  <a:pt x="230279" y="1428020"/>
                </a:cubicBezTo>
                <a:cubicBezTo>
                  <a:pt x="230279" y="1428020"/>
                  <a:pt x="222834" y="1428020"/>
                  <a:pt x="226556" y="1431753"/>
                </a:cubicBezTo>
                <a:cubicBezTo>
                  <a:pt x="204226" y="1431753"/>
                  <a:pt x="215391" y="1413089"/>
                  <a:pt x="211669" y="1409356"/>
                </a:cubicBezTo>
                <a:cubicBezTo>
                  <a:pt x="215391" y="1398158"/>
                  <a:pt x="226556" y="1413089"/>
                  <a:pt x="230279" y="1405623"/>
                </a:cubicBezTo>
                <a:cubicBezTo>
                  <a:pt x="230279" y="1405623"/>
                  <a:pt x="234000" y="1398158"/>
                  <a:pt x="230279" y="1401891"/>
                </a:cubicBezTo>
                <a:cubicBezTo>
                  <a:pt x="230279" y="1401891"/>
                  <a:pt x="230279" y="1401891"/>
                  <a:pt x="241446" y="1401891"/>
                </a:cubicBezTo>
                <a:cubicBezTo>
                  <a:pt x="237725" y="1398158"/>
                  <a:pt x="215391" y="1386960"/>
                  <a:pt x="215391" y="1401891"/>
                </a:cubicBezTo>
                <a:cubicBezTo>
                  <a:pt x="204226" y="1398158"/>
                  <a:pt x="207947" y="1383227"/>
                  <a:pt x="196783" y="1379494"/>
                </a:cubicBezTo>
                <a:cubicBezTo>
                  <a:pt x="196783" y="1379494"/>
                  <a:pt x="207947" y="1383227"/>
                  <a:pt x="207947" y="1375761"/>
                </a:cubicBezTo>
                <a:cubicBezTo>
                  <a:pt x="189341" y="1375761"/>
                  <a:pt x="178173" y="1375761"/>
                  <a:pt x="159564" y="1379494"/>
                </a:cubicBezTo>
                <a:cubicBezTo>
                  <a:pt x="148399" y="1375761"/>
                  <a:pt x="167008" y="1368296"/>
                  <a:pt x="152120" y="1368296"/>
                </a:cubicBezTo>
                <a:cubicBezTo>
                  <a:pt x="144677" y="1372028"/>
                  <a:pt x="126070" y="1368296"/>
                  <a:pt x="114902" y="1375761"/>
                </a:cubicBezTo>
                <a:lnTo>
                  <a:pt x="114902" y="1379390"/>
                </a:lnTo>
                <a:lnTo>
                  <a:pt x="118030" y="1383030"/>
                </a:lnTo>
                <a:cubicBezTo>
                  <a:pt x="119435" y="1383983"/>
                  <a:pt x="120371" y="1384935"/>
                  <a:pt x="118497" y="1386840"/>
                </a:cubicBezTo>
                <a:cubicBezTo>
                  <a:pt x="118497" y="1383030"/>
                  <a:pt x="111016" y="1386840"/>
                  <a:pt x="107272" y="1390650"/>
                </a:cubicBezTo>
                <a:lnTo>
                  <a:pt x="103682" y="1390498"/>
                </a:lnTo>
                <a:lnTo>
                  <a:pt x="104936" y="1389221"/>
                </a:lnTo>
                <a:lnTo>
                  <a:pt x="114595" y="1379384"/>
                </a:lnTo>
                <a:lnTo>
                  <a:pt x="101878" y="1374828"/>
                </a:lnTo>
                <a:cubicBezTo>
                  <a:pt x="100015" y="1372028"/>
                  <a:pt x="100015" y="1368296"/>
                  <a:pt x="100015" y="1364563"/>
                </a:cubicBezTo>
                <a:cubicBezTo>
                  <a:pt x="103736" y="1360830"/>
                  <a:pt x="107458" y="1372028"/>
                  <a:pt x="111180" y="1368296"/>
                </a:cubicBezTo>
                <a:cubicBezTo>
                  <a:pt x="107458" y="1364563"/>
                  <a:pt x="107458" y="1353365"/>
                  <a:pt x="100015" y="1353365"/>
                </a:cubicBezTo>
                <a:cubicBezTo>
                  <a:pt x="118623" y="1353365"/>
                  <a:pt x="111180" y="1372028"/>
                  <a:pt x="126070" y="1368296"/>
                </a:cubicBezTo>
                <a:cubicBezTo>
                  <a:pt x="133513" y="1360830"/>
                  <a:pt x="159564" y="1360830"/>
                  <a:pt x="178173" y="1357097"/>
                </a:cubicBezTo>
                <a:cubicBezTo>
                  <a:pt x="193062" y="1357097"/>
                  <a:pt x="189341" y="1357097"/>
                  <a:pt x="196783" y="1364563"/>
                </a:cubicBezTo>
                <a:cubicBezTo>
                  <a:pt x="222834" y="1345899"/>
                  <a:pt x="260054" y="1360830"/>
                  <a:pt x="286106" y="1338434"/>
                </a:cubicBezTo>
                <a:close/>
                <a:moveTo>
                  <a:pt x="1025538" y="1338262"/>
                </a:moveTo>
                <a:lnTo>
                  <a:pt x="1036651" y="1343025"/>
                </a:lnTo>
                <a:lnTo>
                  <a:pt x="1030301" y="1346200"/>
                </a:lnTo>
                <a:close/>
                <a:moveTo>
                  <a:pt x="21698" y="1338262"/>
                </a:moveTo>
                <a:cubicBezTo>
                  <a:pt x="47627" y="1338262"/>
                  <a:pt x="17993" y="1360884"/>
                  <a:pt x="36515" y="1360884"/>
                </a:cubicBezTo>
                <a:cubicBezTo>
                  <a:pt x="29108" y="1357113"/>
                  <a:pt x="32812" y="1360884"/>
                  <a:pt x="29108" y="1364654"/>
                </a:cubicBezTo>
                <a:cubicBezTo>
                  <a:pt x="32812" y="1349573"/>
                  <a:pt x="3179" y="1368424"/>
                  <a:pt x="6882" y="1349573"/>
                </a:cubicBezTo>
                <a:close/>
                <a:moveTo>
                  <a:pt x="162060" y="1338233"/>
                </a:moveTo>
                <a:lnTo>
                  <a:pt x="163328" y="1338897"/>
                </a:lnTo>
                <a:cubicBezTo>
                  <a:pt x="152404" y="1338897"/>
                  <a:pt x="152404" y="1338897"/>
                  <a:pt x="152404" y="1338897"/>
                </a:cubicBezTo>
                <a:close/>
                <a:moveTo>
                  <a:pt x="93030" y="1334798"/>
                </a:moveTo>
                <a:cubicBezTo>
                  <a:pt x="107954" y="1338551"/>
                  <a:pt x="89299" y="1346055"/>
                  <a:pt x="104224" y="1349808"/>
                </a:cubicBezTo>
                <a:cubicBezTo>
                  <a:pt x="104224" y="1349808"/>
                  <a:pt x="104224" y="1349808"/>
                  <a:pt x="85569" y="1346055"/>
                </a:cubicBezTo>
                <a:lnTo>
                  <a:pt x="85569" y="1342303"/>
                </a:lnTo>
                <a:cubicBezTo>
                  <a:pt x="89299" y="1342303"/>
                  <a:pt x="93030" y="1342303"/>
                  <a:pt x="96763" y="1342303"/>
                </a:cubicBezTo>
                <a:cubicBezTo>
                  <a:pt x="96763" y="1342303"/>
                  <a:pt x="96763" y="1338551"/>
                  <a:pt x="93030" y="1334798"/>
                </a:cubicBezTo>
                <a:close/>
                <a:moveTo>
                  <a:pt x="364281" y="1334701"/>
                </a:moveTo>
                <a:cubicBezTo>
                  <a:pt x="362420" y="1338434"/>
                  <a:pt x="365208" y="1340300"/>
                  <a:pt x="367999" y="1342166"/>
                </a:cubicBezTo>
                <a:lnTo>
                  <a:pt x="370975" y="1348133"/>
                </a:lnTo>
                <a:lnTo>
                  <a:pt x="368932" y="1347649"/>
                </a:lnTo>
                <a:cubicBezTo>
                  <a:pt x="366138" y="1347999"/>
                  <a:pt x="363351" y="1349632"/>
                  <a:pt x="360556" y="1353365"/>
                </a:cubicBezTo>
                <a:cubicBezTo>
                  <a:pt x="360556" y="1349632"/>
                  <a:pt x="353114" y="1345899"/>
                  <a:pt x="356833" y="1338434"/>
                </a:cubicBezTo>
                <a:cubicBezTo>
                  <a:pt x="360556" y="1342166"/>
                  <a:pt x="364281" y="1338434"/>
                  <a:pt x="364281" y="1334701"/>
                </a:cubicBezTo>
                <a:close/>
                <a:moveTo>
                  <a:pt x="1021382" y="1332814"/>
                </a:moveTo>
                <a:cubicBezTo>
                  <a:pt x="1022660" y="1332522"/>
                  <a:pt x="1024054" y="1332990"/>
                  <a:pt x="1025913" y="1334861"/>
                </a:cubicBezTo>
                <a:lnTo>
                  <a:pt x="1019780" y="1333865"/>
                </a:lnTo>
                <a:close/>
                <a:moveTo>
                  <a:pt x="896270" y="1331912"/>
                </a:moveTo>
                <a:lnTo>
                  <a:pt x="902834" y="1335180"/>
                </a:lnTo>
                <a:lnTo>
                  <a:pt x="902314" y="1335153"/>
                </a:lnTo>
                <a:cubicBezTo>
                  <a:pt x="899059" y="1335616"/>
                  <a:pt x="896270" y="1335616"/>
                  <a:pt x="896270" y="1331912"/>
                </a:cubicBezTo>
                <a:close/>
                <a:moveTo>
                  <a:pt x="739793" y="1331912"/>
                </a:moveTo>
                <a:cubicBezTo>
                  <a:pt x="739793" y="1331912"/>
                  <a:pt x="739793" y="1331912"/>
                  <a:pt x="754081" y="1331912"/>
                </a:cubicBezTo>
                <a:cubicBezTo>
                  <a:pt x="750509" y="1335087"/>
                  <a:pt x="746937" y="1338262"/>
                  <a:pt x="743365" y="1338262"/>
                </a:cubicBezTo>
                <a:cubicBezTo>
                  <a:pt x="739793" y="1338262"/>
                  <a:pt x="739793" y="1331912"/>
                  <a:pt x="739793" y="1331912"/>
                </a:cubicBezTo>
                <a:close/>
                <a:moveTo>
                  <a:pt x="624746" y="1331912"/>
                </a:moveTo>
                <a:cubicBezTo>
                  <a:pt x="624746" y="1331912"/>
                  <a:pt x="627536" y="1333764"/>
                  <a:pt x="630791" y="1336542"/>
                </a:cubicBezTo>
                <a:lnTo>
                  <a:pt x="631587" y="1337461"/>
                </a:lnTo>
                <a:lnTo>
                  <a:pt x="631372" y="1337410"/>
                </a:lnTo>
                <a:cubicBezTo>
                  <a:pt x="628233" y="1336311"/>
                  <a:pt x="625676" y="1334690"/>
                  <a:pt x="624746" y="1331912"/>
                </a:cubicBezTo>
                <a:close/>
                <a:moveTo>
                  <a:pt x="44531" y="1331046"/>
                </a:moveTo>
                <a:cubicBezTo>
                  <a:pt x="51994" y="1338551"/>
                  <a:pt x="51994" y="1346055"/>
                  <a:pt x="55725" y="1346055"/>
                </a:cubicBezTo>
                <a:cubicBezTo>
                  <a:pt x="44531" y="1349808"/>
                  <a:pt x="44531" y="1338551"/>
                  <a:pt x="33342" y="1338551"/>
                </a:cubicBezTo>
                <a:cubicBezTo>
                  <a:pt x="33342" y="1334798"/>
                  <a:pt x="37070" y="1331046"/>
                  <a:pt x="44531" y="1331046"/>
                </a:cubicBezTo>
                <a:close/>
                <a:moveTo>
                  <a:pt x="183701" y="1330265"/>
                </a:moveTo>
                <a:cubicBezTo>
                  <a:pt x="186773" y="1330801"/>
                  <a:pt x="189732" y="1333182"/>
                  <a:pt x="192465" y="1338897"/>
                </a:cubicBezTo>
                <a:cubicBezTo>
                  <a:pt x="192465" y="1338897"/>
                  <a:pt x="192465" y="1338897"/>
                  <a:pt x="199747" y="1335087"/>
                </a:cubicBezTo>
                <a:cubicBezTo>
                  <a:pt x="196108" y="1342707"/>
                  <a:pt x="214317" y="1331277"/>
                  <a:pt x="210674" y="1342707"/>
                </a:cubicBezTo>
                <a:cubicBezTo>
                  <a:pt x="207031" y="1342707"/>
                  <a:pt x="207031" y="1338897"/>
                  <a:pt x="199747" y="1338897"/>
                </a:cubicBezTo>
                <a:cubicBezTo>
                  <a:pt x="199747" y="1338897"/>
                  <a:pt x="199747" y="1338897"/>
                  <a:pt x="196108" y="1350327"/>
                </a:cubicBezTo>
                <a:cubicBezTo>
                  <a:pt x="179716" y="1353185"/>
                  <a:pt x="175619" y="1341040"/>
                  <a:pt x="165377" y="1338004"/>
                </a:cubicBezTo>
                <a:lnTo>
                  <a:pt x="162060" y="1338233"/>
                </a:lnTo>
                <a:lnTo>
                  <a:pt x="156042" y="1335087"/>
                </a:lnTo>
                <a:cubicBezTo>
                  <a:pt x="164237" y="1343660"/>
                  <a:pt x="174485" y="1328658"/>
                  <a:pt x="183701" y="1330265"/>
                </a:cubicBezTo>
                <a:close/>
                <a:moveTo>
                  <a:pt x="1836675" y="1329653"/>
                </a:moveTo>
                <a:lnTo>
                  <a:pt x="1835906" y="1332443"/>
                </a:lnTo>
                <a:cubicBezTo>
                  <a:pt x="1835441" y="1333825"/>
                  <a:pt x="1835441" y="1334747"/>
                  <a:pt x="1837302" y="1334747"/>
                </a:cubicBezTo>
                <a:cubicBezTo>
                  <a:pt x="1835441" y="1336589"/>
                  <a:pt x="1834510" y="1334747"/>
                  <a:pt x="1834975" y="1331983"/>
                </a:cubicBezTo>
                <a:close/>
                <a:moveTo>
                  <a:pt x="781068" y="1327679"/>
                </a:moveTo>
                <a:cubicBezTo>
                  <a:pt x="791784" y="1323975"/>
                  <a:pt x="788211" y="1335087"/>
                  <a:pt x="795356" y="1327679"/>
                </a:cubicBezTo>
                <a:lnTo>
                  <a:pt x="791784" y="1331383"/>
                </a:lnTo>
                <a:cubicBezTo>
                  <a:pt x="791784" y="1331383"/>
                  <a:pt x="791784" y="1331383"/>
                  <a:pt x="781068" y="1327679"/>
                </a:cubicBezTo>
                <a:close/>
                <a:moveTo>
                  <a:pt x="1837302" y="1327376"/>
                </a:moveTo>
                <a:lnTo>
                  <a:pt x="1838062" y="1327752"/>
                </a:lnTo>
                <a:lnTo>
                  <a:pt x="1836675" y="1329653"/>
                </a:lnTo>
                <a:close/>
                <a:moveTo>
                  <a:pt x="1774010" y="1327376"/>
                </a:moveTo>
                <a:cubicBezTo>
                  <a:pt x="1774010" y="1338432"/>
                  <a:pt x="1759118" y="1327376"/>
                  <a:pt x="1762844" y="1338432"/>
                </a:cubicBezTo>
                <a:cubicBezTo>
                  <a:pt x="1759118" y="1338432"/>
                  <a:pt x="1755395" y="1334747"/>
                  <a:pt x="1747949" y="1338432"/>
                </a:cubicBezTo>
                <a:cubicBezTo>
                  <a:pt x="1755395" y="1323691"/>
                  <a:pt x="1766566" y="1338432"/>
                  <a:pt x="1774010" y="1327376"/>
                </a:cubicBezTo>
                <a:close/>
                <a:moveTo>
                  <a:pt x="2301872" y="1327150"/>
                </a:moveTo>
                <a:cubicBezTo>
                  <a:pt x="2301872" y="1327150"/>
                  <a:pt x="2301872" y="1327150"/>
                  <a:pt x="2324097" y="1327150"/>
                </a:cubicBezTo>
                <a:cubicBezTo>
                  <a:pt x="2324097" y="1327150"/>
                  <a:pt x="2324097" y="1327150"/>
                  <a:pt x="2320393" y="1331119"/>
                </a:cubicBezTo>
                <a:cubicBezTo>
                  <a:pt x="2312985" y="1331119"/>
                  <a:pt x="2301872" y="1335087"/>
                  <a:pt x="2301872" y="1327150"/>
                </a:cubicBezTo>
                <a:close/>
                <a:moveTo>
                  <a:pt x="2110058" y="1325404"/>
                </a:moveTo>
                <a:cubicBezTo>
                  <a:pt x="2115242" y="1324928"/>
                  <a:pt x="2119013" y="1325880"/>
                  <a:pt x="2120898" y="1327785"/>
                </a:cubicBezTo>
                <a:lnTo>
                  <a:pt x="2113357" y="1335405"/>
                </a:lnTo>
                <a:lnTo>
                  <a:pt x="2111943" y="1334929"/>
                </a:lnTo>
                <a:cubicBezTo>
                  <a:pt x="2110530" y="1334453"/>
                  <a:pt x="2107702" y="1333500"/>
                  <a:pt x="2102046" y="1331595"/>
                </a:cubicBezTo>
                <a:lnTo>
                  <a:pt x="2102046" y="1335405"/>
                </a:lnTo>
                <a:cubicBezTo>
                  <a:pt x="2102046" y="1335405"/>
                  <a:pt x="2102046" y="1335405"/>
                  <a:pt x="2090735" y="1331595"/>
                </a:cubicBezTo>
                <a:cubicBezTo>
                  <a:pt x="2098276" y="1327785"/>
                  <a:pt x="2104874" y="1325880"/>
                  <a:pt x="2110058" y="1325404"/>
                </a:cubicBezTo>
                <a:close/>
                <a:moveTo>
                  <a:pt x="2023328" y="1323975"/>
                </a:moveTo>
                <a:cubicBezTo>
                  <a:pt x="2034501" y="1323975"/>
                  <a:pt x="2049399" y="1331232"/>
                  <a:pt x="2060573" y="1331232"/>
                </a:cubicBezTo>
                <a:cubicBezTo>
                  <a:pt x="2049399" y="1331232"/>
                  <a:pt x="2060573" y="1334861"/>
                  <a:pt x="2045675" y="1338489"/>
                </a:cubicBezTo>
                <a:cubicBezTo>
                  <a:pt x="2045675" y="1338489"/>
                  <a:pt x="2049399" y="1338489"/>
                  <a:pt x="2053124" y="1338489"/>
                </a:cubicBezTo>
                <a:cubicBezTo>
                  <a:pt x="2053124" y="1338489"/>
                  <a:pt x="2053124" y="1338489"/>
                  <a:pt x="2038226" y="1345747"/>
                </a:cubicBezTo>
                <a:cubicBezTo>
                  <a:pt x="2019603" y="1338489"/>
                  <a:pt x="2012154" y="1338489"/>
                  <a:pt x="1993531" y="1334861"/>
                </a:cubicBezTo>
                <a:cubicBezTo>
                  <a:pt x="1993531" y="1334861"/>
                  <a:pt x="1993531" y="1334861"/>
                  <a:pt x="1997256" y="1334861"/>
                </a:cubicBezTo>
                <a:cubicBezTo>
                  <a:pt x="1982358" y="1323975"/>
                  <a:pt x="1978633" y="1349375"/>
                  <a:pt x="1963735" y="1345747"/>
                </a:cubicBezTo>
                <a:cubicBezTo>
                  <a:pt x="1974909" y="1323975"/>
                  <a:pt x="2004705" y="1331232"/>
                  <a:pt x="2023328" y="1327604"/>
                </a:cubicBezTo>
                <a:cubicBezTo>
                  <a:pt x="2023328" y="1327604"/>
                  <a:pt x="2023328" y="1327604"/>
                  <a:pt x="2023328" y="1323975"/>
                </a:cubicBezTo>
                <a:close/>
                <a:moveTo>
                  <a:pt x="1424979" y="1323975"/>
                </a:moveTo>
                <a:cubicBezTo>
                  <a:pt x="1424979" y="1327727"/>
                  <a:pt x="1413670" y="1338984"/>
                  <a:pt x="1428750" y="1335232"/>
                </a:cubicBezTo>
                <a:cubicBezTo>
                  <a:pt x="1413670" y="1338984"/>
                  <a:pt x="1417440" y="1346489"/>
                  <a:pt x="1398587" y="1346489"/>
                </a:cubicBezTo>
                <a:cubicBezTo>
                  <a:pt x="1398587" y="1346489"/>
                  <a:pt x="1398587" y="1346489"/>
                  <a:pt x="1402361" y="1353993"/>
                </a:cubicBezTo>
                <a:cubicBezTo>
                  <a:pt x="1391047" y="1357746"/>
                  <a:pt x="1379737" y="1353993"/>
                  <a:pt x="1375967" y="1365250"/>
                </a:cubicBezTo>
                <a:cubicBezTo>
                  <a:pt x="1375967" y="1365250"/>
                  <a:pt x="1375967" y="1365250"/>
                  <a:pt x="1372197" y="1357746"/>
                </a:cubicBezTo>
                <a:cubicBezTo>
                  <a:pt x="1375967" y="1357746"/>
                  <a:pt x="1394818" y="1350241"/>
                  <a:pt x="1387277" y="1346489"/>
                </a:cubicBezTo>
                <a:cubicBezTo>
                  <a:pt x="1379737" y="1342736"/>
                  <a:pt x="1368428" y="1350241"/>
                  <a:pt x="1372197" y="1342736"/>
                </a:cubicBezTo>
                <a:cubicBezTo>
                  <a:pt x="1379737" y="1346489"/>
                  <a:pt x="1394818" y="1335232"/>
                  <a:pt x="1402361" y="1335232"/>
                </a:cubicBezTo>
                <a:cubicBezTo>
                  <a:pt x="1406131" y="1338984"/>
                  <a:pt x="1394818" y="1335232"/>
                  <a:pt x="1394818" y="1338984"/>
                </a:cubicBezTo>
                <a:cubicBezTo>
                  <a:pt x="1402361" y="1350241"/>
                  <a:pt x="1424979" y="1331480"/>
                  <a:pt x="1424979" y="1323975"/>
                </a:cubicBezTo>
                <a:close/>
                <a:moveTo>
                  <a:pt x="1409701" y="1323975"/>
                </a:moveTo>
                <a:cubicBezTo>
                  <a:pt x="1402294" y="1323975"/>
                  <a:pt x="1391179" y="1338263"/>
                  <a:pt x="1387476" y="1331119"/>
                </a:cubicBezTo>
                <a:cubicBezTo>
                  <a:pt x="1394884" y="1327547"/>
                  <a:pt x="1398587" y="1323975"/>
                  <a:pt x="1409701" y="1323975"/>
                </a:cubicBezTo>
                <a:close/>
                <a:moveTo>
                  <a:pt x="349391" y="1323503"/>
                </a:moveTo>
                <a:cubicBezTo>
                  <a:pt x="349391" y="1323503"/>
                  <a:pt x="349391" y="1323503"/>
                  <a:pt x="356833" y="1323503"/>
                </a:cubicBezTo>
                <a:cubicBezTo>
                  <a:pt x="353114" y="1330968"/>
                  <a:pt x="364281" y="1330968"/>
                  <a:pt x="356833" y="1338434"/>
                </a:cubicBezTo>
                <a:cubicBezTo>
                  <a:pt x="341947" y="1349632"/>
                  <a:pt x="345673" y="1323503"/>
                  <a:pt x="330785" y="1330968"/>
                </a:cubicBezTo>
                <a:cubicBezTo>
                  <a:pt x="341947" y="1316037"/>
                  <a:pt x="345673" y="1338434"/>
                  <a:pt x="353114" y="1327235"/>
                </a:cubicBezTo>
                <a:cubicBezTo>
                  <a:pt x="353114" y="1327235"/>
                  <a:pt x="349391" y="1327235"/>
                  <a:pt x="349391" y="1323503"/>
                </a:cubicBezTo>
                <a:close/>
                <a:moveTo>
                  <a:pt x="2286474" y="1323126"/>
                </a:moveTo>
                <a:lnTo>
                  <a:pt x="2283502" y="1327149"/>
                </a:lnTo>
                <a:cubicBezTo>
                  <a:pt x="2279647" y="1323577"/>
                  <a:pt x="2279647" y="1323577"/>
                  <a:pt x="2279647" y="1323577"/>
                </a:cubicBezTo>
                <a:close/>
                <a:moveTo>
                  <a:pt x="735778" y="1322848"/>
                </a:moveTo>
                <a:lnTo>
                  <a:pt x="736332" y="1324504"/>
                </a:lnTo>
                <a:lnTo>
                  <a:pt x="733600" y="1323502"/>
                </a:lnTo>
                <a:close/>
                <a:moveTo>
                  <a:pt x="1699815" y="1320800"/>
                </a:moveTo>
                <a:cubicBezTo>
                  <a:pt x="1699815" y="1320800"/>
                  <a:pt x="1699815" y="1320800"/>
                  <a:pt x="1696045" y="1328057"/>
                </a:cubicBezTo>
                <a:cubicBezTo>
                  <a:pt x="1707354" y="1331686"/>
                  <a:pt x="1714896" y="1320800"/>
                  <a:pt x="1722439" y="1331686"/>
                </a:cubicBezTo>
                <a:cubicBezTo>
                  <a:pt x="1722439" y="1331686"/>
                  <a:pt x="1722439" y="1331686"/>
                  <a:pt x="1707354" y="1338943"/>
                </a:cubicBezTo>
                <a:cubicBezTo>
                  <a:pt x="1703585" y="1338943"/>
                  <a:pt x="1714896" y="1331686"/>
                  <a:pt x="1703585" y="1331686"/>
                </a:cubicBezTo>
                <a:cubicBezTo>
                  <a:pt x="1692276" y="1335314"/>
                  <a:pt x="1673422" y="1346200"/>
                  <a:pt x="1662113" y="1346200"/>
                </a:cubicBezTo>
                <a:cubicBezTo>
                  <a:pt x="1669653" y="1328057"/>
                  <a:pt x="1688506" y="1346200"/>
                  <a:pt x="1692276" y="1328057"/>
                </a:cubicBezTo>
                <a:cubicBezTo>
                  <a:pt x="1692276" y="1328057"/>
                  <a:pt x="1692276" y="1328057"/>
                  <a:pt x="1684736" y="1328057"/>
                </a:cubicBezTo>
                <a:cubicBezTo>
                  <a:pt x="1696045" y="1331686"/>
                  <a:pt x="1688506" y="1320800"/>
                  <a:pt x="1699815" y="1320800"/>
                </a:cubicBezTo>
                <a:close/>
                <a:moveTo>
                  <a:pt x="858853" y="1320800"/>
                </a:moveTo>
                <a:cubicBezTo>
                  <a:pt x="858853" y="1323975"/>
                  <a:pt x="873140" y="1320800"/>
                  <a:pt x="865996" y="1323975"/>
                </a:cubicBezTo>
                <a:cubicBezTo>
                  <a:pt x="862424" y="1323975"/>
                  <a:pt x="862424" y="1320800"/>
                  <a:pt x="858853" y="1320800"/>
                </a:cubicBezTo>
                <a:close/>
                <a:moveTo>
                  <a:pt x="910440" y="1319918"/>
                </a:moveTo>
                <a:lnTo>
                  <a:pt x="911148" y="1320800"/>
                </a:lnTo>
                <a:lnTo>
                  <a:pt x="909754" y="1321064"/>
                </a:lnTo>
                <a:lnTo>
                  <a:pt x="910218" y="1320800"/>
                </a:lnTo>
                <a:close/>
                <a:moveTo>
                  <a:pt x="427550" y="1319770"/>
                </a:moveTo>
                <a:cubicBezTo>
                  <a:pt x="427550" y="1319770"/>
                  <a:pt x="427550" y="1319770"/>
                  <a:pt x="431275" y="1327235"/>
                </a:cubicBezTo>
                <a:cubicBezTo>
                  <a:pt x="427550" y="1327235"/>
                  <a:pt x="423826" y="1327235"/>
                  <a:pt x="420107" y="1323503"/>
                </a:cubicBezTo>
                <a:cubicBezTo>
                  <a:pt x="416382" y="1330968"/>
                  <a:pt x="401495" y="1327235"/>
                  <a:pt x="405222" y="1334701"/>
                </a:cubicBezTo>
                <a:cubicBezTo>
                  <a:pt x="416382" y="1330968"/>
                  <a:pt x="423826" y="1330968"/>
                  <a:pt x="434992" y="1334701"/>
                </a:cubicBezTo>
                <a:cubicBezTo>
                  <a:pt x="431275" y="1338434"/>
                  <a:pt x="420107" y="1338434"/>
                  <a:pt x="427550" y="1342166"/>
                </a:cubicBezTo>
                <a:cubicBezTo>
                  <a:pt x="431275" y="1357097"/>
                  <a:pt x="405222" y="1353365"/>
                  <a:pt x="405222" y="1368296"/>
                </a:cubicBezTo>
                <a:cubicBezTo>
                  <a:pt x="390330" y="1364563"/>
                  <a:pt x="371725" y="1375761"/>
                  <a:pt x="356833" y="1368296"/>
                </a:cubicBezTo>
                <a:cubicBezTo>
                  <a:pt x="356833" y="1368296"/>
                  <a:pt x="358694" y="1367362"/>
                  <a:pt x="360094" y="1366429"/>
                </a:cubicBezTo>
                <a:lnTo>
                  <a:pt x="360462" y="1364937"/>
                </a:lnTo>
                <a:lnTo>
                  <a:pt x="360556" y="1364971"/>
                </a:lnTo>
                <a:cubicBezTo>
                  <a:pt x="371725" y="1363396"/>
                  <a:pt x="382886" y="1348699"/>
                  <a:pt x="394053" y="1357097"/>
                </a:cubicBezTo>
                <a:cubicBezTo>
                  <a:pt x="388473" y="1357097"/>
                  <a:pt x="382886" y="1352431"/>
                  <a:pt x="377304" y="1349632"/>
                </a:cubicBezTo>
                <a:lnTo>
                  <a:pt x="373878" y="1348821"/>
                </a:lnTo>
                <a:lnTo>
                  <a:pt x="386611" y="1344033"/>
                </a:lnTo>
                <a:cubicBezTo>
                  <a:pt x="392191" y="1343100"/>
                  <a:pt x="397778" y="1342166"/>
                  <a:pt x="401495" y="1338434"/>
                </a:cubicBezTo>
                <a:cubicBezTo>
                  <a:pt x="401495" y="1330968"/>
                  <a:pt x="390330" y="1338434"/>
                  <a:pt x="386611" y="1330968"/>
                </a:cubicBezTo>
                <a:cubicBezTo>
                  <a:pt x="394053" y="1316037"/>
                  <a:pt x="416382" y="1330968"/>
                  <a:pt x="427550" y="1319770"/>
                </a:cubicBezTo>
                <a:close/>
                <a:moveTo>
                  <a:pt x="2052277" y="1319270"/>
                </a:moveTo>
                <a:lnTo>
                  <a:pt x="2052635" y="1320800"/>
                </a:lnTo>
                <a:cubicBezTo>
                  <a:pt x="2048931" y="1320800"/>
                  <a:pt x="2048931" y="1320800"/>
                  <a:pt x="2048931" y="1320800"/>
                </a:cubicBezTo>
                <a:close/>
                <a:moveTo>
                  <a:pt x="754930" y="1317095"/>
                </a:moveTo>
                <a:cubicBezTo>
                  <a:pt x="749351" y="1319874"/>
                  <a:pt x="746096" y="1320800"/>
                  <a:pt x="744062" y="1320684"/>
                </a:cubicBezTo>
                <a:lnTo>
                  <a:pt x="743754" y="1320452"/>
                </a:lnTo>
                <a:close/>
                <a:moveTo>
                  <a:pt x="695417" y="1317095"/>
                </a:moveTo>
                <a:cubicBezTo>
                  <a:pt x="704716" y="1318948"/>
                  <a:pt x="712155" y="1318022"/>
                  <a:pt x="718665" y="1318022"/>
                </a:cubicBezTo>
                <a:lnTo>
                  <a:pt x="733600" y="1323502"/>
                </a:lnTo>
                <a:lnTo>
                  <a:pt x="725639" y="1325893"/>
                </a:lnTo>
                <a:cubicBezTo>
                  <a:pt x="717735" y="1328208"/>
                  <a:pt x="710296" y="1331912"/>
                  <a:pt x="699137" y="1343025"/>
                </a:cubicBezTo>
                <a:cubicBezTo>
                  <a:pt x="706576" y="1350433"/>
                  <a:pt x="717735" y="1350433"/>
                  <a:pt x="714015" y="1361545"/>
                </a:cubicBezTo>
                <a:cubicBezTo>
                  <a:pt x="706576" y="1361545"/>
                  <a:pt x="706576" y="1368954"/>
                  <a:pt x="699137" y="1372658"/>
                </a:cubicBezTo>
                <a:cubicBezTo>
                  <a:pt x="699137" y="1365249"/>
                  <a:pt x="687978" y="1372658"/>
                  <a:pt x="676820" y="1368954"/>
                </a:cubicBezTo>
                <a:cubicBezTo>
                  <a:pt x="691698" y="1376362"/>
                  <a:pt x="702857" y="1380066"/>
                  <a:pt x="717735" y="1376362"/>
                </a:cubicBezTo>
                <a:cubicBezTo>
                  <a:pt x="717735" y="1372658"/>
                  <a:pt x="732613" y="1372658"/>
                  <a:pt x="732613" y="1372658"/>
                </a:cubicBezTo>
                <a:cubicBezTo>
                  <a:pt x="743772" y="1365249"/>
                  <a:pt x="728893" y="1365249"/>
                  <a:pt x="732613" y="1365249"/>
                </a:cubicBezTo>
                <a:cubicBezTo>
                  <a:pt x="740052" y="1372658"/>
                  <a:pt x="747491" y="1346729"/>
                  <a:pt x="766089" y="1357841"/>
                </a:cubicBezTo>
                <a:lnTo>
                  <a:pt x="766089" y="1361545"/>
                </a:lnTo>
                <a:cubicBezTo>
                  <a:pt x="773528" y="1361545"/>
                  <a:pt x="777247" y="1354137"/>
                  <a:pt x="773528" y="1350433"/>
                </a:cubicBezTo>
                <a:cubicBezTo>
                  <a:pt x="795845" y="1350433"/>
                  <a:pt x="788406" y="1339320"/>
                  <a:pt x="810723" y="1335616"/>
                </a:cubicBezTo>
                <a:cubicBezTo>
                  <a:pt x="810723" y="1335616"/>
                  <a:pt x="810723" y="1335616"/>
                  <a:pt x="807004" y="1331912"/>
                </a:cubicBezTo>
                <a:cubicBezTo>
                  <a:pt x="810723" y="1343025"/>
                  <a:pt x="833041" y="1328208"/>
                  <a:pt x="844197" y="1335616"/>
                </a:cubicBezTo>
                <a:cubicBezTo>
                  <a:pt x="840480" y="1331912"/>
                  <a:pt x="844197" y="1328208"/>
                  <a:pt x="847916" y="1328208"/>
                </a:cubicBezTo>
                <a:cubicBezTo>
                  <a:pt x="851636" y="1331912"/>
                  <a:pt x="840480" y="1343025"/>
                  <a:pt x="829321" y="1339320"/>
                </a:cubicBezTo>
                <a:cubicBezTo>
                  <a:pt x="833041" y="1343025"/>
                  <a:pt x="844197" y="1346729"/>
                  <a:pt x="855355" y="1343025"/>
                </a:cubicBezTo>
                <a:cubicBezTo>
                  <a:pt x="847916" y="1343025"/>
                  <a:pt x="851636" y="1354137"/>
                  <a:pt x="862794" y="1354137"/>
                </a:cubicBezTo>
                <a:cubicBezTo>
                  <a:pt x="877672" y="1350433"/>
                  <a:pt x="862794" y="1339320"/>
                  <a:pt x="877672" y="1339320"/>
                </a:cubicBezTo>
                <a:cubicBezTo>
                  <a:pt x="873953" y="1339320"/>
                  <a:pt x="870233" y="1328208"/>
                  <a:pt x="862794" y="1335616"/>
                </a:cubicBezTo>
                <a:cubicBezTo>
                  <a:pt x="866514" y="1324504"/>
                  <a:pt x="888831" y="1328208"/>
                  <a:pt x="885111" y="1320800"/>
                </a:cubicBezTo>
                <a:cubicBezTo>
                  <a:pt x="896270" y="1312465"/>
                  <a:pt x="896967" y="1320800"/>
                  <a:pt x="902895" y="1322362"/>
                </a:cubicBezTo>
                <a:lnTo>
                  <a:pt x="909754" y="1321064"/>
                </a:lnTo>
                <a:lnTo>
                  <a:pt x="903709" y="1324504"/>
                </a:lnTo>
                <a:cubicBezTo>
                  <a:pt x="896270" y="1313391"/>
                  <a:pt x="888831" y="1339320"/>
                  <a:pt x="873953" y="1331912"/>
                </a:cubicBezTo>
                <a:cubicBezTo>
                  <a:pt x="881392" y="1339320"/>
                  <a:pt x="892550" y="1350433"/>
                  <a:pt x="903709" y="1335616"/>
                </a:cubicBezTo>
                <a:lnTo>
                  <a:pt x="902834" y="1335180"/>
                </a:lnTo>
                <a:lnTo>
                  <a:pt x="911148" y="1335616"/>
                </a:lnTo>
                <a:cubicBezTo>
                  <a:pt x="911148" y="1335616"/>
                  <a:pt x="911148" y="1335616"/>
                  <a:pt x="911148" y="1328208"/>
                </a:cubicBezTo>
                <a:cubicBezTo>
                  <a:pt x="914867" y="1324504"/>
                  <a:pt x="933465" y="1324504"/>
                  <a:pt x="933465" y="1324504"/>
                </a:cubicBezTo>
                <a:cubicBezTo>
                  <a:pt x="929745" y="1324504"/>
                  <a:pt x="922307" y="1324504"/>
                  <a:pt x="922307" y="1331912"/>
                </a:cubicBezTo>
                <a:cubicBezTo>
                  <a:pt x="922307" y="1331912"/>
                  <a:pt x="926026" y="1335616"/>
                  <a:pt x="929745" y="1335616"/>
                </a:cubicBezTo>
                <a:cubicBezTo>
                  <a:pt x="926026" y="1339320"/>
                  <a:pt x="918587" y="1339320"/>
                  <a:pt x="914867" y="1343025"/>
                </a:cubicBezTo>
                <a:cubicBezTo>
                  <a:pt x="914867" y="1343025"/>
                  <a:pt x="914867" y="1343025"/>
                  <a:pt x="918587" y="1335616"/>
                </a:cubicBezTo>
                <a:cubicBezTo>
                  <a:pt x="918587" y="1335616"/>
                  <a:pt x="918587" y="1335616"/>
                  <a:pt x="903709" y="1343025"/>
                </a:cubicBezTo>
                <a:cubicBezTo>
                  <a:pt x="903709" y="1346729"/>
                  <a:pt x="911148" y="1350433"/>
                  <a:pt x="911148" y="1350433"/>
                </a:cubicBezTo>
                <a:cubicBezTo>
                  <a:pt x="896270" y="1346729"/>
                  <a:pt x="873953" y="1361545"/>
                  <a:pt x="851636" y="1361545"/>
                </a:cubicBezTo>
                <a:cubicBezTo>
                  <a:pt x="851636" y="1361545"/>
                  <a:pt x="851636" y="1361545"/>
                  <a:pt x="855355" y="1361545"/>
                </a:cubicBezTo>
                <a:cubicBezTo>
                  <a:pt x="847916" y="1368954"/>
                  <a:pt x="844197" y="1357841"/>
                  <a:pt x="833041" y="1365249"/>
                </a:cubicBezTo>
                <a:cubicBezTo>
                  <a:pt x="829321" y="1372658"/>
                  <a:pt x="807004" y="1372658"/>
                  <a:pt x="810723" y="1383770"/>
                </a:cubicBezTo>
                <a:cubicBezTo>
                  <a:pt x="803284" y="1368954"/>
                  <a:pt x="792126" y="1391179"/>
                  <a:pt x="788406" y="1383770"/>
                </a:cubicBezTo>
                <a:cubicBezTo>
                  <a:pt x="773528" y="1383770"/>
                  <a:pt x="780967" y="1391179"/>
                  <a:pt x="780967" y="1394883"/>
                </a:cubicBezTo>
                <a:cubicBezTo>
                  <a:pt x="762369" y="1409699"/>
                  <a:pt x="758650" y="1402291"/>
                  <a:pt x="747491" y="1409699"/>
                </a:cubicBezTo>
                <a:cubicBezTo>
                  <a:pt x="743772" y="1405995"/>
                  <a:pt x="728893" y="1424516"/>
                  <a:pt x="717735" y="1417108"/>
                </a:cubicBezTo>
                <a:cubicBezTo>
                  <a:pt x="714015" y="1417108"/>
                  <a:pt x="711226" y="1419886"/>
                  <a:pt x="707506" y="1422664"/>
                </a:cubicBezTo>
                <a:lnTo>
                  <a:pt x="692486" y="1427943"/>
                </a:lnTo>
                <a:lnTo>
                  <a:pt x="690303" y="1424979"/>
                </a:lnTo>
                <a:cubicBezTo>
                  <a:pt x="689838" y="1422664"/>
                  <a:pt x="689838" y="1420812"/>
                  <a:pt x="687978" y="1420812"/>
                </a:cubicBezTo>
                <a:cubicBezTo>
                  <a:pt x="673100" y="1420812"/>
                  <a:pt x="673100" y="1431924"/>
                  <a:pt x="669381" y="1431924"/>
                </a:cubicBezTo>
                <a:cubicBezTo>
                  <a:pt x="669381" y="1431924"/>
                  <a:pt x="669381" y="1431924"/>
                  <a:pt x="676820" y="1417108"/>
                </a:cubicBezTo>
                <a:cubicBezTo>
                  <a:pt x="665661" y="1413404"/>
                  <a:pt x="661942" y="1405995"/>
                  <a:pt x="650783" y="1409699"/>
                </a:cubicBezTo>
                <a:cubicBezTo>
                  <a:pt x="654503" y="1402291"/>
                  <a:pt x="647064" y="1398587"/>
                  <a:pt x="661942" y="1394883"/>
                </a:cubicBezTo>
                <a:cubicBezTo>
                  <a:pt x="661942" y="1387474"/>
                  <a:pt x="647064" y="1391179"/>
                  <a:pt x="643344" y="1391179"/>
                </a:cubicBezTo>
                <a:cubicBezTo>
                  <a:pt x="635905" y="1394883"/>
                  <a:pt x="643344" y="1398587"/>
                  <a:pt x="647064" y="1402291"/>
                </a:cubicBezTo>
                <a:cubicBezTo>
                  <a:pt x="639625" y="1398587"/>
                  <a:pt x="628466" y="1394883"/>
                  <a:pt x="621027" y="1398587"/>
                </a:cubicBezTo>
                <a:cubicBezTo>
                  <a:pt x="624746" y="1402291"/>
                  <a:pt x="624746" y="1409699"/>
                  <a:pt x="635905" y="1402291"/>
                </a:cubicBezTo>
                <a:cubicBezTo>
                  <a:pt x="635905" y="1402291"/>
                  <a:pt x="635905" y="1402291"/>
                  <a:pt x="639625" y="1409699"/>
                </a:cubicBezTo>
                <a:cubicBezTo>
                  <a:pt x="628466" y="1413404"/>
                  <a:pt x="624746" y="1417108"/>
                  <a:pt x="613588" y="1413404"/>
                </a:cubicBezTo>
                <a:cubicBezTo>
                  <a:pt x="609868" y="1417108"/>
                  <a:pt x="617307" y="1424516"/>
                  <a:pt x="624746" y="1420812"/>
                </a:cubicBezTo>
                <a:cubicBezTo>
                  <a:pt x="624746" y="1420812"/>
                  <a:pt x="624746" y="1420812"/>
                  <a:pt x="621027" y="1428220"/>
                </a:cubicBezTo>
                <a:cubicBezTo>
                  <a:pt x="621027" y="1428220"/>
                  <a:pt x="621027" y="1428220"/>
                  <a:pt x="632186" y="1431924"/>
                </a:cubicBezTo>
                <a:cubicBezTo>
                  <a:pt x="617307" y="1446741"/>
                  <a:pt x="609868" y="1443037"/>
                  <a:pt x="602429" y="1457853"/>
                </a:cubicBezTo>
                <a:cubicBezTo>
                  <a:pt x="617307" y="1457853"/>
                  <a:pt x="617307" y="1454149"/>
                  <a:pt x="632186" y="1454149"/>
                </a:cubicBezTo>
                <a:cubicBezTo>
                  <a:pt x="632186" y="1454149"/>
                  <a:pt x="632186" y="1454149"/>
                  <a:pt x="621027" y="1461558"/>
                </a:cubicBezTo>
                <a:cubicBezTo>
                  <a:pt x="624746" y="1465262"/>
                  <a:pt x="635905" y="1454149"/>
                  <a:pt x="635905" y="1461558"/>
                </a:cubicBezTo>
                <a:cubicBezTo>
                  <a:pt x="639625" y="1463410"/>
                  <a:pt x="635905" y="1465262"/>
                  <a:pt x="633115" y="1467114"/>
                </a:cubicBezTo>
                <a:lnTo>
                  <a:pt x="631814" y="1468595"/>
                </a:lnTo>
                <a:lnTo>
                  <a:pt x="628466" y="1465262"/>
                </a:lnTo>
                <a:cubicBezTo>
                  <a:pt x="624746" y="1472670"/>
                  <a:pt x="613588" y="1461558"/>
                  <a:pt x="613588" y="1468966"/>
                </a:cubicBezTo>
                <a:cubicBezTo>
                  <a:pt x="613588" y="1468966"/>
                  <a:pt x="613588" y="1468966"/>
                  <a:pt x="617307" y="1461558"/>
                </a:cubicBezTo>
                <a:cubicBezTo>
                  <a:pt x="583831" y="1465262"/>
                  <a:pt x="576393" y="1476374"/>
                  <a:pt x="557795" y="1487487"/>
                </a:cubicBezTo>
                <a:cubicBezTo>
                  <a:pt x="546634" y="1487487"/>
                  <a:pt x="557795" y="1480078"/>
                  <a:pt x="542913" y="1483783"/>
                </a:cubicBezTo>
                <a:cubicBezTo>
                  <a:pt x="542913" y="1483783"/>
                  <a:pt x="542913" y="1483783"/>
                  <a:pt x="542913" y="1487487"/>
                </a:cubicBezTo>
                <a:cubicBezTo>
                  <a:pt x="535474" y="1487487"/>
                  <a:pt x="531755" y="1480078"/>
                  <a:pt x="528037" y="1476374"/>
                </a:cubicBezTo>
                <a:cubicBezTo>
                  <a:pt x="513157" y="1487487"/>
                  <a:pt x="513157" y="1468966"/>
                  <a:pt x="502002" y="1483783"/>
                </a:cubicBezTo>
                <a:cubicBezTo>
                  <a:pt x="505718" y="1480078"/>
                  <a:pt x="513157" y="1487487"/>
                  <a:pt x="505718" y="1491191"/>
                </a:cubicBezTo>
                <a:cubicBezTo>
                  <a:pt x="487121" y="1498599"/>
                  <a:pt x="494561" y="1483783"/>
                  <a:pt x="475964" y="1494895"/>
                </a:cubicBezTo>
                <a:cubicBezTo>
                  <a:pt x="479681" y="1494895"/>
                  <a:pt x="479681" y="1494895"/>
                  <a:pt x="483403" y="1494895"/>
                </a:cubicBezTo>
                <a:cubicBezTo>
                  <a:pt x="461084" y="1506008"/>
                  <a:pt x="446205" y="1480078"/>
                  <a:pt x="420168" y="1502303"/>
                </a:cubicBezTo>
                <a:cubicBezTo>
                  <a:pt x="420168" y="1502303"/>
                  <a:pt x="420168" y="1502303"/>
                  <a:pt x="412730" y="1494895"/>
                </a:cubicBezTo>
                <a:cubicBezTo>
                  <a:pt x="405289" y="1494895"/>
                  <a:pt x="401573" y="1494895"/>
                  <a:pt x="401573" y="1498599"/>
                </a:cubicBezTo>
                <a:cubicBezTo>
                  <a:pt x="401573" y="1498599"/>
                  <a:pt x="401573" y="1498599"/>
                  <a:pt x="409011" y="1506008"/>
                </a:cubicBezTo>
                <a:cubicBezTo>
                  <a:pt x="394133" y="1506008"/>
                  <a:pt x="371813" y="1506008"/>
                  <a:pt x="356938" y="1509712"/>
                </a:cubicBezTo>
                <a:cubicBezTo>
                  <a:pt x="356938" y="1509712"/>
                  <a:pt x="356938" y="1509712"/>
                  <a:pt x="360655" y="1506008"/>
                </a:cubicBezTo>
                <a:cubicBezTo>
                  <a:pt x="353216" y="1506008"/>
                  <a:pt x="342060" y="1491191"/>
                  <a:pt x="334620" y="1498599"/>
                </a:cubicBezTo>
                <a:cubicBezTo>
                  <a:pt x="334620" y="1498599"/>
                  <a:pt x="334620" y="1498599"/>
                  <a:pt x="334620" y="1506008"/>
                </a:cubicBezTo>
                <a:cubicBezTo>
                  <a:pt x="334620" y="1506008"/>
                  <a:pt x="345777" y="1509712"/>
                  <a:pt x="345777" y="1506008"/>
                </a:cubicBezTo>
                <a:cubicBezTo>
                  <a:pt x="356938" y="1506008"/>
                  <a:pt x="334620" y="1506008"/>
                  <a:pt x="342060" y="1513416"/>
                </a:cubicBezTo>
                <a:cubicBezTo>
                  <a:pt x="342060" y="1513416"/>
                  <a:pt x="342060" y="1513416"/>
                  <a:pt x="319742" y="1509712"/>
                </a:cubicBezTo>
                <a:cubicBezTo>
                  <a:pt x="316023" y="1509712"/>
                  <a:pt x="323463" y="1517120"/>
                  <a:pt x="319742" y="1513416"/>
                </a:cubicBezTo>
                <a:cubicBezTo>
                  <a:pt x="308585" y="1520824"/>
                  <a:pt x="304864" y="1506008"/>
                  <a:pt x="293691" y="1509712"/>
                </a:cubicBezTo>
                <a:cubicBezTo>
                  <a:pt x="304864" y="1509712"/>
                  <a:pt x="316023" y="1494895"/>
                  <a:pt x="330898" y="1491191"/>
                </a:cubicBezTo>
                <a:cubicBezTo>
                  <a:pt x="323463" y="1487487"/>
                  <a:pt x="319742" y="1487487"/>
                  <a:pt x="316023" y="1487487"/>
                </a:cubicBezTo>
                <a:cubicBezTo>
                  <a:pt x="323463" y="1483783"/>
                  <a:pt x="316023" y="1483783"/>
                  <a:pt x="316023" y="1480078"/>
                </a:cubicBezTo>
                <a:cubicBezTo>
                  <a:pt x="323463" y="1487487"/>
                  <a:pt x="327180" y="1480078"/>
                  <a:pt x="334620" y="1483783"/>
                </a:cubicBezTo>
                <a:cubicBezTo>
                  <a:pt x="334620" y="1483783"/>
                  <a:pt x="334620" y="1483783"/>
                  <a:pt x="330898" y="1476374"/>
                </a:cubicBezTo>
                <a:cubicBezTo>
                  <a:pt x="334620" y="1480078"/>
                  <a:pt x="356938" y="1480078"/>
                  <a:pt x="353216" y="1472670"/>
                </a:cubicBezTo>
                <a:cubicBezTo>
                  <a:pt x="360655" y="1468966"/>
                  <a:pt x="390414" y="1472670"/>
                  <a:pt x="401573" y="1472670"/>
                </a:cubicBezTo>
                <a:cubicBezTo>
                  <a:pt x="401573" y="1472670"/>
                  <a:pt x="401573" y="1472670"/>
                  <a:pt x="390414" y="1472670"/>
                </a:cubicBezTo>
                <a:cubicBezTo>
                  <a:pt x="416451" y="1491191"/>
                  <a:pt x="405289" y="1457853"/>
                  <a:pt x="416451" y="1457853"/>
                </a:cubicBezTo>
                <a:cubicBezTo>
                  <a:pt x="438766" y="1450445"/>
                  <a:pt x="416451" y="1468966"/>
                  <a:pt x="435048" y="1468966"/>
                </a:cubicBezTo>
                <a:cubicBezTo>
                  <a:pt x="442489" y="1461558"/>
                  <a:pt x="431327" y="1461558"/>
                  <a:pt x="442489" y="1461558"/>
                </a:cubicBezTo>
                <a:cubicBezTo>
                  <a:pt x="442489" y="1457853"/>
                  <a:pt x="442489" y="1457853"/>
                  <a:pt x="438766" y="1457853"/>
                </a:cubicBezTo>
                <a:cubicBezTo>
                  <a:pt x="431327" y="1450445"/>
                  <a:pt x="468525" y="1439333"/>
                  <a:pt x="442489" y="1428220"/>
                </a:cubicBezTo>
                <a:cubicBezTo>
                  <a:pt x="435048" y="1428220"/>
                  <a:pt x="433187" y="1431924"/>
                  <a:pt x="431794" y="1434702"/>
                </a:cubicBezTo>
                <a:lnTo>
                  <a:pt x="430579" y="1436181"/>
                </a:lnTo>
                <a:lnTo>
                  <a:pt x="436465" y="1437878"/>
                </a:lnTo>
                <a:cubicBezTo>
                  <a:pt x="439357" y="1438804"/>
                  <a:pt x="442251" y="1438804"/>
                  <a:pt x="446104" y="1435100"/>
                </a:cubicBezTo>
                <a:cubicBezTo>
                  <a:pt x="446104" y="1435100"/>
                  <a:pt x="446104" y="1435100"/>
                  <a:pt x="438392" y="1446212"/>
                </a:cubicBezTo>
                <a:cubicBezTo>
                  <a:pt x="438392" y="1438804"/>
                  <a:pt x="434536" y="1438804"/>
                  <a:pt x="430683" y="1442508"/>
                </a:cubicBezTo>
                <a:cubicBezTo>
                  <a:pt x="424899" y="1440656"/>
                  <a:pt x="425863" y="1439730"/>
                  <a:pt x="427310" y="1438804"/>
                </a:cubicBezTo>
                <a:lnTo>
                  <a:pt x="427041" y="1436752"/>
                </a:lnTo>
                <a:lnTo>
                  <a:pt x="423890" y="1435628"/>
                </a:lnTo>
                <a:cubicBezTo>
                  <a:pt x="423890" y="1435628"/>
                  <a:pt x="423890" y="1435628"/>
                  <a:pt x="427608" y="1428220"/>
                </a:cubicBezTo>
                <a:cubicBezTo>
                  <a:pt x="409011" y="1443037"/>
                  <a:pt x="390414" y="1435628"/>
                  <a:pt x="371813" y="1435628"/>
                </a:cubicBezTo>
                <a:cubicBezTo>
                  <a:pt x="371813" y="1435628"/>
                  <a:pt x="371813" y="1435628"/>
                  <a:pt x="375536" y="1435628"/>
                </a:cubicBezTo>
                <a:cubicBezTo>
                  <a:pt x="371813" y="1435628"/>
                  <a:pt x="368098" y="1431924"/>
                  <a:pt x="364376" y="1431924"/>
                </a:cubicBezTo>
                <a:cubicBezTo>
                  <a:pt x="375536" y="1428220"/>
                  <a:pt x="368098" y="1424516"/>
                  <a:pt x="379253" y="1420812"/>
                </a:cubicBezTo>
                <a:cubicBezTo>
                  <a:pt x="379253" y="1420812"/>
                  <a:pt x="379253" y="1420812"/>
                  <a:pt x="368098" y="1413404"/>
                </a:cubicBezTo>
                <a:lnTo>
                  <a:pt x="360655" y="1417108"/>
                </a:lnTo>
                <a:cubicBezTo>
                  <a:pt x="349499" y="1409699"/>
                  <a:pt x="368098" y="1409699"/>
                  <a:pt x="371813" y="1409699"/>
                </a:cubicBezTo>
                <a:cubicBezTo>
                  <a:pt x="371813" y="1409699"/>
                  <a:pt x="371813" y="1417108"/>
                  <a:pt x="375536" y="1413404"/>
                </a:cubicBezTo>
                <a:cubicBezTo>
                  <a:pt x="371813" y="1420812"/>
                  <a:pt x="382976" y="1420812"/>
                  <a:pt x="386692" y="1420812"/>
                </a:cubicBezTo>
                <a:cubicBezTo>
                  <a:pt x="386692" y="1417108"/>
                  <a:pt x="386692" y="1413404"/>
                  <a:pt x="386692" y="1413404"/>
                </a:cubicBezTo>
                <a:cubicBezTo>
                  <a:pt x="386692" y="1413404"/>
                  <a:pt x="386692" y="1413404"/>
                  <a:pt x="390414" y="1417108"/>
                </a:cubicBezTo>
                <a:cubicBezTo>
                  <a:pt x="390414" y="1417108"/>
                  <a:pt x="390414" y="1417108"/>
                  <a:pt x="401573" y="1409699"/>
                </a:cubicBezTo>
                <a:cubicBezTo>
                  <a:pt x="401573" y="1409699"/>
                  <a:pt x="401573" y="1409699"/>
                  <a:pt x="397851" y="1417108"/>
                </a:cubicBezTo>
                <a:cubicBezTo>
                  <a:pt x="397851" y="1417108"/>
                  <a:pt x="397851" y="1417108"/>
                  <a:pt x="420168" y="1413404"/>
                </a:cubicBezTo>
                <a:cubicBezTo>
                  <a:pt x="416451" y="1413404"/>
                  <a:pt x="420168" y="1409699"/>
                  <a:pt x="416451" y="1409699"/>
                </a:cubicBezTo>
                <a:cubicBezTo>
                  <a:pt x="431327" y="1402291"/>
                  <a:pt x="446205" y="1409699"/>
                  <a:pt x="457364" y="1413404"/>
                </a:cubicBezTo>
                <a:cubicBezTo>
                  <a:pt x="453645" y="1405995"/>
                  <a:pt x="457364" y="1405995"/>
                  <a:pt x="464803" y="1405995"/>
                </a:cubicBezTo>
                <a:cubicBezTo>
                  <a:pt x="464803" y="1405995"/>
                  <a:pt x="464803" y="1405995"/>
                  <a:pt x="464803" y="1413404"/>
                </a:cubicBezTo>
                <a:cubicBezTo>
                  <a:pt x="464803" y="1413404"/>
                  <a:pt x="464803" y="1413404"/>
                  <a:pt x="475964" y="1409699"/>
                </a:cubicBezTo>
                <a:cubicBezTo>
                  <a:pt x="475964" y="1409699"/>
                  <a:pt x="475964" y="1409699"/>
                  <a:pt x="472242" y="1402291"/>
                </a:cubicBezTo>
                <a:cubicBezTo>
                  <a:pt x="483403" y="1398587"/>
                  <a:pt x="479681" y="1405995"/>
                  <a:pt x="483403" y="1409699"/>
                </a:cubicBezTo>
                <a:cubicBezTo>
                  <a:pt x="483403" y="1409699"/>
                  <a:pt x="483403" y="1409699"/>
                  <a:pt x="498280" y="1409699"/>
                </a:cubicBezTo>
                <a:cubicBezTo>
                  <a:pt x="498280" y="1409699"/>
                  <a:pt x="498280" y="1409699"/>
                  <a:pt x="498280" y="1413404"/>
                </a:cubicBezTo>
                <a:cubicBezTo>
                  <a:pt x="498280" y="1413404"/>
                  <a:pt x="498280" y="1413404"/>
                  <a:pt x="509440" y="1398587"/>
                </a:cubicBezTo>
                <a:cubicBezTo>
                  <a:pt x="520596" y="1402291"/>
                  <a:pt x="516881" y="1398587"/>
                  <a:pt x="528037" y="1402291"/>
                </a:cubicBezTo>
                <a:cubicBezTo>
                  <a:pt x="528037" y="1398587"/>
                  <a:pt x="528037" y="1398587"/>
                  <a:pt x="524316" y="1398587"/>
                </a:cubicBezTo>
                <a:cubicBezTo>
                  <a:pt x="528037" y="1398587"/>
                  <a:pt x="535474" y="1398587"/>
                  <a:pt x="539193" y="1394883"/>
                </a:cubicBezTo>
                <a:cubicBezTo>
                  <a:pt x="542913" y="1391179"/>
                  <a:pt x="535474" y="1391179"/>
                  <a:pt x="528037" y="1391179"/>
                </a:cubicBezTo>
                <a:cubicBezTo>
                  <a:pt x="528037" y="1387474"/>
                  <a:pt x="542913" y="1383770"/>
                  <a:pt x="535474" y="1380066"/>
                </a:cubicBezTo>
                <a:cubicBezTo>
                  <a:pt x="550352" y="1380066"/>
                  <a:pt x="557795" y="1394883"/>
                  <a:pt x="580112" y="1387474"/>
                </a:cubicBezTo>
                <a:cubicBezTo>
                  <a:pt x="580112" y="1383770"/>
                  <a:pt x="572673" y="1383770"/>
                  <a:pt x="572673" y="1380066"/>
                </a:cubicBezTo>
                <a:cubicBezTo>
                  <a:pt x="576393" y="1380066"/>
                  <a:pt x="580112" y="1383770"/>
                  <a:pt x="583831" y="1383770"/>
                </a:cubicBezTo>
                <a:cubicBezTo>
                  <a:pt x="583831" y="1380066"/>
                  <a:pt x="568954" y="1376362"/>
                  <a:pt x="576393" y="1376362"/>
                </a:cubicBezTo>
                <a:cubicBezTo>
                  <a:pt x="583831" y="1376362"/>
                  <a:pt x="594990" y="1376362"/>
                  <a:pt x="606149" y="1376362"/>
                </a:cubicBezTo>
                <a:cubicBezTo>
                  <a:pt x="602429" y="1368954"/>
                  <a:pt x="587551" y="1365249"/>
                  <a:pt x="583831" y="1357841"/>
                </a:cubicBezTo>
                <a:lnTo>
                  <a:pt x="582550" y="1358430"/>
                </a:lnTo>
                <a:lnTo>
                  <a:pt x="583831" y="1354137"/>
                </a:lnTo>
                <a:cubicBezTo>
                  <a:pt x="583831" y="1354137"/>
                  <a:pt x="583831" y="1354137"/>
                  <a:pt x="591270" y="1361545"/>
                </a:cubicBezTo>
                <a:cubicBezTo>
                  <a:pt x="598710" y="1354137"/>
                  <a:pt x="613588" y="1354137"/>
                  <a:pt x="621027" y="1354137"/>
                </a:cubicBezTo>
                <a:cubicBezTo>
                  <a:pt x="621027" y="1354137"/>
                  <a:pt x="621027" y="1354137"/>
                  <a:pt x="621027" y="1350433"/>
                </a:cubicBezTo>
                <a:cubicBezTo>
                  <a:pt x="628466" y="1346729"/>
                  <a:pt x="628466" y="1346729"/>
                  <a:pt x="639625" y="1346729"/>
                </a:cubicBezTo>
                <a:lnTo>
                  <a:pt x="631587" y="1337461"/>
                </a:lnTo>
                <a:lnTo>
                  <a:pt x="641484" y="1339783"/>
                </a:lnTo>
                <a:cubicBezTo>
                  <a:pt x="647994" y="1341172"/>
                  <a:pt x="652643" y="1343024"/>
                  <a:pt x="647064" y="1350433"/>
                </a:cubicBezTo>
                <a:cubicBezTo>
                  <a:pt x="647064" y="1350433"/>
                  <a:pt x="647064" y="1350433"/>
                  <a:pt x="658222" y="1350433"/>
                </a:cubicBezTo>
                <a:cubicBezTo>
                  <a:pt x="658222" y="1350433"/>
                  <a:pt x="658222" y="1350433"/>
                  <a:pt x="658222" y="1339320"/>
                </a:cubicBezTo>
                <a:cubicBezTo>
                  <a:pt x="673100" y="1339320"/>
                  <a:pt x="695417" y="1339320"/>
                  <a:pt x="710296" y="1328208"/>
                </a:cubicBezTo>
                <a:cubicBezTo>
                  <a:pt x="721454" y="1320800"/>
                  <a:pt x="699137" y="1317095"/>
                  <a:pt x="695417" y="1317095"/>
                </a:cubicBezTo>
                <a:close/>
                <a:moveTo>
                  <a:pt x="2074860" y="1316037"/>
                </a:moveTo>
                <a:cubicBezTo>
                  <a:pt x="2071288" y="1319741"/>
                  <a:pt x="2067716" y="1327149"/>
                  <a:pt x="2060572" y="1323445"/>
                </a:cubicBezTo>
                <a:cubicBezTo>
                  <a:pt x="2064144" y="1323445"/>
                  <a:pt x="2067716" y="1316037"/>
                  <a:pt x="2074860" y="1316037"/>
                </a:cubicBezTo>
                <a:close/>
                <a:moveTo>
                  <a:pt x="1040778" y="1316037"/>
                </a:moveTo>
                <a:cubicBezTo>
                  <a:pt x="1044588" y="1319741"/>
                  <a:pt x="1029348" y="1327150"/>
                  <a:pt x="1029348" y="1327150"/>
                </a:cubicBezTo>
                <a:cubicBezTo>
                  <a:pt x="1025538" y="1323446"/>
                  <a:pt x="1040778" y="1323446"/>
                  <a:pt x="1040778" y="1316037"/>
                </a:cubicBezTo>
                <a:close/>
                <a:moveTo>
                  <a:pt x="89299" y="1316037"/>
                </a:moveTo>
                <a:cubicBezTo>
                  <a:pt x="93030" y="1319789"/>
                  <a:pt x="100491" y="1319789"/>
                  <a:pt x="96763" y="1327294"/>
                </a:cubicBezTo>
                <a:cubicBezTo>
                  <a:pt x="81838" y="1323542"/>
                  <a:pt x="85569" y="1334798"/>
                  <a:pt x="74380" y="1338551"/>
                </a:cubicBezTo>
                <a:cubicBezTo>
                  <a:pt x="85569" y="1334798"/>
                  <a:pt x="74380" y="1346055"/>
                  <a:pt x="85569" y="1349808"/>
                </a:cubicBezTo>
                <a:cubicBezTo>
                  <a:pt x="85569" y="1349808"/>
                  <a:pt x="85569" y="1349808"/>
                  <a:pt x="85569" y="1348870"/>
                </a:cubicBezTo>
                <a:lnTo>
                  <a:pt x="85569" y="1346055"/>
                </a:lnTo>
                <a:cubicBezTo>
                  <a:pt x="85569" y="1346055"/>
                  <a:pt x="85569" y="1346055"/>
                  <a:pt x="89299" y="1353560"/>
                </a:cubicBezTo>
                <a:cubicBezTo>
                  <a:pt x="81838" y="1349808"/>
                  <a:pt x="70647" y="1349808"/>
                  <a:pt x="70647" y="1357312"/>
                </a:cubicBezTo>
                <a:cubicBezTo>
                  <a:pt x="66916" y="1349808"/>
                  <a:pt x="85569" y="1353560"/>
                  <a:pt x="78109" y="1346055"/>
                </a:cubicBezTo>
                <a:cubicBezTo>
                  <a:pt x="74380" y="1342303"/>
                  <a:pt x="70647" y="1346055"/>
                  <a:pt x="66916" y="1349808"/>
                </a:cubicBezTo>
                <a:cubicBezTo>
                  <a:pt x="66916" y="1349808"/>
                  <a:pt x="66916" y="1349808"/>
                  <a:pt x="59454" y="1342303"/>
                </a:cubicBezTo>
                <a:cubicBezTo>
                  <a:pt x="59454" y="1342303"/>
                  <a:pt x="59454" y="1342303"/>
                  <a:pt x="66916" y="1342303"/>
                </a:cubicBezTo>
                <a:cubicBezTo>
                  <a:pt x="66916" y="1342303"/>
                  <a:pt x="66916" y="1342303"/>
                  <a:pt x="66916" y="1331046"/>
                </a:cubicBezTo>
                <a:cubicBezTo>
                  <a:pt x="66916" y="1331046"/>
                  <a:pt x="66916" y="1331046"/>
                  <a:pt x="51994" y="1334798"/>
                </a:cubicBezTo>
                <a:cubicBezTo>
                  <a:pt x="55725" y="1334798"/>
                  <a:pt x="59454" y="1331046"/>
                  <a:pt x="51994" y="1327294"/>
                </a:cubicBezTo>
                <a:cubicBezTo>
                  <a:pt x="48264" y="1331046"/>
                  <a:pt x="40803" y="1327294"/>
                  <a:pt x="44531" y="1331046"/>
                </a:cubicBezTo>
                <a:lnTo>
                  <a:pt x="40803" y="1327294"/>
                </a:lnTo>
                <a:cubicBezTo>
                  <a:pt x="55725" y="1331046"/>
                  <a:pt x="63186" y="1316037"/>
                  <a:pt x="70647" y="1319789"/>
                </a:cubicBezTo>
                <a:cubicBezTo>
                  <a:pt x="78109" y="1323542"/>
                  <a:pt x="85569" y="1316037"/>
                  <a:pt x="85569" y="1323542"/>
                </a:cubicBezTo>
                <a:cubicBezTo>
                  <a:pt x="89299" y="1323542"/>
                  <a:pt x="85569" y="1319789"/>
                  <a:pt x="89299" y="1316037"/>
                </a:cubicBezTo>
                <a:close/>
                <a:moveTo>
                  <a:pt x="728893" y="1313391"/>
                </a:moveTo>
                <a:cubicBezTo>
                  <a:pt x="738192" y="1311539"/>
                  <a:pt x="739122" y="1315243"/>
                  <a:pt x="740517" y="1318021"/>
                </a:cubicBezTo>
                <a:lnTo>
                  <a:pt x="743754" y="1320452"/>
                </a:lnTo>
                <a:lnTo>
                  <a:pt x="735778" y="1322848"/>
                </a:lnTo>
                <a:lnTo>
                  <a:pt x="734008" y="1317559"/>
                </a:lnTo>
                <a:cubicBezTo>
                  <a:pt x="733543" y="1315243"/>
                  <a:pt x="732613" y="1313391"/>
                  <a:pt x="728893" y="1313391"/>
                </a:cubicBezTo>
                <a:close/>
                <a:moveTo>
                  <a:pt x="832926" y="1313180"/>
                </a:moveTo>
                <a:cubicBezTo>
                  <a:pt x="836631" y="1316672"/>
                  <a:pt x="832926" y="1316672"/>
                  <a:pt x="832926" y="1320164"/>
                </a:cubicBezTo>
                <a:cubicBezTo>
                  <a:pt x="829222" y="1320164"/>
                  <a:pt x="825518" y="1316672"/>
                  <a:pt x="821814" y="1320164"/>
                </a:cubicBezTo>
                <a:cubicBezTo>
                  <a:pt x="821814" y="1320164"/>
                  <a:pt x="821814" y="1320164"/>
                  <a:pt x="825518" y="1327149"/>
                </a:cubicBezTo>
                <a:cubicBezTo>
                  <a:pt x="829222" y="1323657"/>
                  <a:pt x="818110" y="1327149"/>
                  <a:pt x="814405" y="1323657"/>
                </a:cubicBezTo>
                <a:cubicBezTo>
                  <a:pt x="814405" y="1320164"/>
                  <a:pt x="829222" y="1309687"/>
                  <a:pt x="832926" y="1313180"/>
                </a:cubicBezTo>
                <a:close/>
                <a:moveTo>
                  <a:pt x="906034" y="1312928"/>
                </a:moveTo>
                <a:cubicBezTo>
                  <a:pt x="907428" y="1313391"/>
                  <a:pt x="909288" y="1315243"/>
                  <a:pt x="911148" y="1317095"/>
                </a:cubicBezTo>
                <a:lnTo>
                  <a:pt x="910440" y="1319918"/>
                </a:lnTo>
                <a:lnTo>
                  <a:pt x="907428" y="1316169"/>
                </a:lnTo>
                <a:cubicBezTo>
                  <a:pt x="906498" y="1315243"/>
                  <a:pt x="905569" y="1315243"/>
                  <a:pt x="903709" y="1317095"/>
                </a:cubicBezTo>
                <a:cubicBezTo>
                  <a:pt x="903709" y="1313391"/>
                  <a:pt x="904639" y="1312465"/>
                  <a:pt x="906034" y="1312928"/>
                </a:cubicBezTo>
                <a:close/>
                <a:moveTo>
                  <a:pt x="2287358" y="1312862"/>
                </a:moveTo>
                <a:cubicBezTo>
                  <a:pt x="2287358" y="1312862"/>
                  <a:pt x="2287358" y="1312862"/>
                  <a:pt x="2306635" y="1316434"/>
                </a:cubicBezTo>
                <a:cubicBezTo>
                  <a:pt x="2302780" y="1318220"/>
                  <a:pt x="2297960" y="1320899"/>
                  <a:pt x="2293141" y="1322684"/>
                </a:cubicBezTo>
                <a:lnTo>
                  <a:pt x="2286474" y="1323126"/>
                </a:lnTo>
                <a:lnTo>
                  <a:pt x="2289768" y="1318666"/>
                </a:lnTo>
                <a:cubicBezTo>
                  <a:pt x="2290249" y="1315541"/>
                  <a:pt x="2289286" y="1312862"/>
                  <a:pt x="2287358" y="1312862"/>
                </a:cubicBezTo>
                <a:close/>
                <a:moveTo>
                  <a:pt x="145022" y="1311572"/>
                </a:moveTo>
                <a:cubicBezTo>
                  <a:pt x="145335" y="1311473"/>
                  <a:pt x="144714" y="1311671"/>
                  <a:pt x="143968" y="1312068"/>
                </a:cubicBezTo>
                <a:cubicBezTo>
                  <a:pt x="142482" y="1312862"/>
                  <a:pt x="140498" y="1314450"/>
                  <a:pt x="144466" y="1316037"/>
                </a:cubicBezTo>
                <a:cubicBezTo>
                  <a:pt x="144466" y="1316037"/>
                  <a:pt x="136529" y="1316037"/>
                  <a:pt x="136529" y="1316037"/>
                </a:cubicBezTo>
                <a:cubicBezTo>
                  <a:pt x="136529" y="1312862"/>
                  <a:pt x="136529" y="1312862"/>
                  <a:pt x="140498" y="1312862"/>
                </a:cubicBezTo>
                <a:cubicBezTo>
                  <a:pt x="143471" y="1312068"/>
                  <a:pt x="144714" y="1311672"/>
                  <a:pt x="145022" y="1311572"/>
                </a:cubicBezTo>
                <a:close/>
                <a:moveTo>
                  <a:pt x="1271767" y="1310363"/>
                </a:moveTo>
                <a:cubicBezTo>
                  <a:pt x="1275949" y="1310070"/>
                  <a:pt x="1279668" y="1310538"/>
                  <a:pt x="1282456" y="1312409"/>
                </a:cubicBezTo>
                <a:cubicBezTo>
                  <a:pt x="1282456" y="1312409"/>
                  <a:pt x="1282456" y="1312409"/>
                  <a:pt x="1271302" y="1319893"/>
                </a:cubicBezTo>
                <a:cubicBezTo>
                  <a:pt x="1271302" y="1319893"/>
                  <a:pt x="1275020" y="1319893"/>
                  <a:pt x="1275020" y="1319893"/>
                </a:cubicBezTo>
                <a:cubicBezTo>
                  <a:pt x="1263866" y="1319893"/>
                  <a:pt x="1241558" y="1334861"/>
                  <a:pt x="1230404" y="1331119"/>
                </a:cubicBezTo>
                <a:cubicBezTo>
                  <a:pt x="1234122" y="1338603"/>
                  <a:pt x="1230404" y="1331119"/>
                  <a:pt x="1230404" y="1338603"/>
                </a:cubicBezTo>
                <a:cubicBezTo>
                  <a:pt x="1226686" y="1334861"/>
                  <a:pt x="1215531" y="1331119"/>
                  <a:pt x="1211814" y="1338603"/>
                </a:cubicBezTo>
                <a:cubicBezTo>
                  <a:pt x="1211814" y="1338603"/>
                  <a:pt x="1211814" y="1342345"/>
                  <a:pt x="1215531" y="1342345"/>
                </a:cubicBezTo>
                <a:cubicBezTo>
                  <a:pt x="1215531" y="1342345"/>
                  <a:pt x="1215531" y="1342345"/>
                  <a:pt x="1204378" y="1342345"/>
                </a:cubicBezTo>
                <a:cubicBezTo>
                  <a:pt x="1204378" y="1342345"/>
                  <a:pt x="1204378" y="1342345"/>
                  <a:pt x="1215531" y="1349829"/>
                </a:cubicBezTo>
                <a:cubicBezTo>
                  <a:pt x="1219250" y="1353571"/>
                  <a:pt x="1208096" y="1368539"/>
                  <a:pt x="1196941" y="1368539"/>
                </a:cubicBezTo>
                <a:cubicBezTo>
                  <a:pt x="1193224" y="1379765"/>
                  <a:pt x="1196941" y="1376023"/>
                  <a:pt x="1211814" y="1372281"/>
                </a:cubicBezTo>
                <a:cubicBezTo>
                  <a:pt x="1211814" y="1379765"/>
                  <a:pt x="1211814" y="1379765"/>
                  <a:pt x="1200660" y="1387249"/>
                </a:cubicBezTo>
                <a:cubicBezTo>
                  <a:pt x="1211814" y="1379765"/>
                  <a:pt x="1215531" y="1394733"/>
                  <a:pt x="1222968" y="1398475"/>
                </a:cubicBezTo>
                <a:cubicBezTo>
                  <a:pt x="1241558" y="1379765"/>
                  <a:pt x="1267584" y="1387249"/>
                  <a:pt x="1286174" y="1368539"/>
                </a:cubicBezTo>
                <a:cubicBezTo>
                  <a:pt x="1278738" y="1361055"/>
                  <a:pt x="1289891" y="1368539"/>
                  <a:pt x="1289891" y="1361055"/>
                </a:cubicBezTo>
                <a:cubicBezTo>
                  <a:pt x="1289891" y="1361055"/>
                  <a:pt x="1289891" y="1361055"/>
                  <a:pt x="1293609" y="1368539"/>
                </a:cubicBezTo>
                <a:cubicBezTo>
                  <a:pt x="1308481" y="1361055"/>
                  <a:pt x="1338226" y="1361055"/>
                  <a:pt x="1345659" y="1368539"/>
                </a:cubicBezTo>
                <a:cubicBezTo>
                  <a:pt x="1338226" y="1372281"/>
                  <a:pt x="1345659" y="1376023"/>
                  <a:pt x="1330790" y="1376023"/>
                </a:cubicBezTo>
                <a:cubicBezTo>
                  <a:pt x="1330790" y="1376023"/>
                  <a:pt x="1330790" y="1376023"/>
                  <a:pt x="1327072" y="1387249"/>
                </a:cubicBezTo>
                <a:cubicBezTo>
                  <a:pt x="1327072" y="1387249"/>
                  <a:pt x="1327072" y="1387249"/>
                  <a:pt x="1341944" y="1383507"/>
                </a:cubicBezTo>
                <a:cubicBezTo>
                  <a:pt x="1349375" y="1387249"/>
                  <a:pt x="1334508" y="1387249"/>
                  <a:pt x="1341944" y="1390991"/>
                </a:cubicBezTo>
                <a:cubicBezTo>
                  <a:pt x="1341944" y="1390991"/>
                  <a:pt x="1341944" y="1390991"/>
                  <a:pt x="1319636" y="1387249"/>
                </a:cubicBezTo>
                <a:cubicBezTo>
                  <a:pt x="1319636" y="1387249"/>
                  <a:pt x="1319636" y="1387249"/>
                  <a:pt x="1327072" y="1398475"/>
                </a:cubicBezTo>
                <a:cubicBezTo>
                  <a:pt x="1327072" y="1398475"/>
                  <a:pt x="1327072" y="1398475"/>
                  <a:pt x="1312200" y="1398475"/>
                </a:cubicBezTo>
                <a:cubicBezTo>
                  <a:pt x="1301045" y="1394733"/>
                  <a:pt x="1293609" y="1413442"/>
                  <a:pt x="1282456" y="1413442"/>
                </a:cubicBezTo>
                <a:cubicBezTo>
                  <a:pt x="1282456" y="1413442"/>
                  <a:pt x="1275020" y="1405958"/>
                  <a:pt x="1271302" y="1413442"/>
                </a:cubicBezTo>
                <a:cubicBezTo>
                  <a:pt x="1263866" y="1413442"/>
                  <a:pt x="1263866" y="1420926"/>
                  <a:pt x="1267584" y="1420926"/>
                </a:cubicBezTo>
                <a:cubicBezTo>
                  <a:pt x="1267584" y="1420926"/>
                  <a:pt x="1267584" y="1420926"/>
                  <a:pt x="1245276" y="1417184"/>
                </a:cubicBezTo>
                <a:cubicBezTo>
                  <a:pt x="1252711" y="1417184"/>
                  <a:pt x="1256429" y="1420926"/>
                  <a:pt x="1260148" y="1417184"/>
                </a:cubicBezTo>
                <a:cubicBezTo>
                  <a:pt x="1256429" y="1405958"/>
                  <a:pt x="1237840" y="1420926"/>
                  <a:pt x="1226686" y="1420926"/>
                </a:cubicBezTo>
                <a:cubicBezTo>
                  <a:pt x="1222968" y="1424668"/>
                  <a:pt x="1211814" y="1424668"/>
                  <a:pt x="1204378" y="1432152"/>
                </a:cubicBezTo>
                <a:cubicBezTo>
                  <a:pt x="1204378" y="1432152"/>
                  <a:pt x="1204378" y="1432152"/>
                  <a:pt x="1208096" y="1435894"/>
                </a:cubicBezTo>
                <a:cubicBezTo>
                  <a:pt x="1189505" y="1447120"/>
                  <a:pt x="1196941" y="1432152"/>
                  <a:pt x="1185787" y="1439636"/>
                </a:cubicBezTo>
                <a:cubicBezTo>
                  <a:pt x="1185787" y="1439636"/>
                  <a:pt x="1185787" y="1439636"/>
                  <a:pt x="1196941" y="1428410"/>
                </a:cubicBezTo>
                <a:cubicBezTo>
                  <a:pt x="1178351" y="1428410"/>
                  <a:pt x="1185787" y="1443378"/>
                  <a:pt x="1170916" y="1439636"/>
                </a:cubicBezTo>
                <a:cubicBezTo>
                  <a:pt x="1174634" y="1447120"/>
                  <a:pt x="1167198" y="1447120"/>
                  <a:pt x="1170916" y="1447120"/>
                </a:cubicBezTo>
                <a:cubicBezTo>
                  <a:pt x="1163480" y="1458346"/>
                  <a:pt x="1152326" y="1443378"/>
                  <a:pt x="1152326" y="1454604"/>
                </a:cubicBezTo>
                <a:cubicBezTo>
                  <a:pt x="1152326" y="1454604"/>
                  <a:pt x="1152326" y="1454604"/>
                  <a:pt x="1144890" y="1439636"/>
                </a:cubicBezTo>
                <a:cubicBezTo>
                  <a:pt x="1152326" y="1447120"/>
                  <a:pt x="1159762" y="1428410"/>
                  <a:pt x="1167198" y="1439636"/>
                </a:cubicBezTo>
                <a:cubicBezTo>
                  <a:pt x="1159762" y="1432152"/>
                  <a:pt x="1170916" y="1424668"/>
                  <a:pt x="1163480" y="1417184"/>
                </a:cubicBezTo>
                <a:cubicBezTo>
                  <a:pt x="1163480" y="1432152"/>
                  <a:pt x="1189505" y="1413442"/>
                  <a:pt x="1196941" y="1420926"/>
                </a:cubicBezTo>
                <a:cubicBezTo>
                  <a:pt x="1196941" y="1420926"/>
                  <a:pt x="1196941" y="1417184"/>
                  <a:pt x="1193224" y="1417184"/>
                </a:cubicBezTo>
                <a:cubicBezTo>
                  <a:pt x="1200660" y="1420926"/>
                  <a:pt x="1204378" y="1413442"/>
                  <a:pt x="1208096" y="1409700"/>
                </a:cubicBezTo>
                <a:cubicBezTo>
                  <a:pt x="1200660" y="1405958"/>
                  <a:pt x="1178351" y="1405958"/>
                  <a:pt x="1163480" y="1413442"/>
                </a:cubicBezTo>
                <a:cubicBezTo>
                  <a:pt x="1163480" y="1413442"/>
                  <a:pt x="1163480" y="1413442"/>
                  <a:pt x="1167198" y="1409700"/>
                </a:cubicBezTo>
                <a:cubicBezTo>
                  <a:pt x="1163480" y="1405958"/>
                  <a:pt x="1152326" y="1413442"/>
                  <a:pt x="1156044" y="1420926"/>
                </a:cubicBezTo>
                <a:cubicBezTo>
                  <a:pt x="1148608" y="1413442"/>
                  <a:pt x="1137454" y="1417184"/>
                  <a:pt x="1126299" y="1417184"/>
                </a:cubicBezTo>
                <a:cubicBezTo>
                  <a:pt x="1126299" y="1402217"/>
                  <a:pt x="1148608" y="1413442"/>
                  <a:pt x="1152326" y="1398475"/>
                </a:cubicBezTo>
                <a:cubicBezTo>
                  <a:pt x="1144890" y="1402217"/>
                  <a:pt x="1144890" y="1405958"/>
                  <a:pt x="1137454" y="1402217"/>
                </a:cubicBezTo>
                <a:cubicBezTo>
                  <a:pt x="1133736" y="1394733"/>
                  <a:pt x="1141172" y="1394733"/>
                  <a:pt x="1141172" y="1390991"/>
                </a:cubicBezTo>
                <a:cubicBezTo>
                  <a:pt x="1130017" y="1379765"/>
                  <a:pt x="1115145" y="1390991"/>
                  <a:pt x="1103991" y="1390991"/>
                </a:cubicBezTo>
                <a:cubicBezTo>
                  <a:pt x="1100273" y="1398475"/>
                  <a:pt x="1115145" y="1398475"/>
                  <a:pt x="1115145" y="1398475"/>
                </a:cubicBezTo>
                <a:cubicBezTo>
                  <a:pt x="1115145" y="1398475"/>
                  <a:pt x="1115145" y="1398475"/>
                  <a:pt x="1096555" y="1398475"/>
                </a:cubicBezTo>
                <a:cubicBezTo>
                  <a:pt x="1092837" y="1402217"/>
                  <a:pt x="1081685" y="1409700"/>
                  <a:pt x="1092837" y="1409700"/>
                </a:cubicBezTo>
                <a:cubicBezTo>
                  <a:pt x="1077967" y="1409700"/>
                  <a:pt x="1085401" y="1413442"/>
                  <a:pt x="1074249" y="1420926"/>
                </a:cubicBezTo>
                <a:cubicBezTo>
                  <a:pt x="1077967" y="1413442"/>
                  <a:pt x="1074249" y="1409700"/>
                  <a:pt x="1074249" y="1409700"/>
                </a:cubicBezTo>
                <a:cubicBezTo>
                  <a:pt x="1055658" y="1398475"/>
                  <a:pt x="1048222" y="1417184"/>
                  <a:pt x="1029631" y="1413442"/>
                </a:cubicBezTo>
                <a:cubicBezTo>
                  <a:pt x="1029631" y="1413442"/>
                  <a:pt x="1029631" y="1413442"/>
                  <a:pt x="1033350" y="1417184"/>
                </a:cubicBezTo>
                <a:cubicBezTo>
                  <a:pt x="1025913" y="1409700"/>
                  <a:pt x="1018477" y="1420926"/>
                  <a:pt x="1007323" y="1420926"/>
                </a:cubicBezTo>
                <a:cubicBezTo>
                  <a:pt x="1007323" y="1420926"/>
                  <a:pt x="1007323" y="1420926"/>
                  <a:pt x="1007323" y="1409700"/>
                </a:cubicBezTo>
                <a:cubicBezTo>
                  <a:pt x="996169" y="1409700"/>
                  <a:pt x="985014" y="1413442"/>
                  <a:pt x="981296" y="1417184"/>
                </a:cubicBezTo>
                <a:cubicBezTo>
                  <a:pt x="955270" y="1405958"/>
                  <a:pt x="932961" y="1439636"/>
                  <a:pt x="906935" y="1435894"/>
                </a:cubicBezTo>
                <a:cubicBezTo>
                  <a:pt x="895781" y="1435894"/>
                  <a:pt x="903217" y="1435894"/>
                  <a:pt x="899499" y="1432152"/>
                </a:cubicBezTo>
                <a:cubicBezTo>
                  <a:pt x="914371" y="1428410"/>
                  <a:pt x="925525" y="1435894"/>
                  <a:pt x="936679" y="1420926"/>
                </a:cubicBezTo>
                <a:cubicBezTo>
                  <a:pt x="929243" y="1420926"/>
                  <a:pt x="936679" y="1409700"/>
                  <a:pt x="925525" y="1413442"/>
                </a:cubicBezTo>
                <a:cubicBezTo>
                  <a:pt x="925525" y="1413442"/>
                  <a:pt x="925525" y="1413442"/>
                  <a:pt x="929243" y="1420926"/>
                </a:cubicBezTo>
                <a:cubicBezTo>
                  <a:pt x="918090" y="1420926"/>
                  <a:pt x="929243" y="1409700"/>
                  <a:pt x="914371" y="1417184"/>
                </a:cubicBezTo>
                <a:cubicBezTo>
                  <a:pt x="918090" y="1420926"/>
                  <a:pt x="906935" y="1424668"/>
                  <a:pt x="914371" y="1428410"/>
                </a:cubicBezTo>
                <a:cubicBezTo>
                  <a:pt x="910653" y="1424668"/>
                  <a:pt x="899499" y="1424668"/>
                  <a:pt x="895781" y="1420926"/>
                </a:cubicBezTo>
                <a:cubicBezTo>
                  <a:pt x="888345" y="1424668"/>
                  <a:pt x="899499" y="1428410"/>
                  <a:pt x="892063" y="1432152"/>
                </a:cubicBezTo>
                <a:cubicBezTo>
                  <a:pt x="892063" y="1432152"/>
                  <a:pt x="892063" y="1432152"/>
                  <a:pt x="888345" y="1424668"/>
                </a:cubicBezTo>
                <a:cubicBezTo>
                  <a:pt x="888345" y="1424668"/>
                  <a:pt x="888345" y="1424668"/>
                  <a:pt x="873473" y="1428410"/>
                </a:cubicBezTo>
                <a:cubicBezTo>
                  <a:pt x="884627" y="1428410"/>
                  <a:pt x="880909" y="1439636"/>
                  <a:pt x="888345" y="1439636"/>
                </a:cubicBezTo>
                <a:cubicBezTo>
                  <a:pt x="888345" y="1439636"/>
                  <a:pt x="888345" y="1439636"/>
                  <a:pt x="877191" y="1443378"/>
                </a:cubicBezTo>
                <a:cubicBezTo>
                  <a:pt x="877191" y="1443378"/>
                  <a:pt x="877191" y="1443378"/>
                  <a:pt x="884627" y="1439636"/>
                </a:cubicBezTo>
                <a:cubicBezTo>
                  <a:pt x="884627" y="1435894"/>
                  <a:pt x="880909" y="1435894"/>
                  <a:pt x="873473" y="1435894"/>
                </a:cubicBezTo>
                <a:cubicBezTo>
                  <a:pt x="873473" y="1420926"/>
                  <a:pt x="851164" y="1443378"/>
                  <a:pt x="851164" y="1439636"/>
                </a:cubicBezTo>
                <a:lnTo>
                  <a:pt x="855663" y="1441749"/>
                </a:lnTo>
                <a:lnTo>
                  <a:pt x="845587" y="1444314"/>
                </a:lnTo>
                <a:cubicBezTo>
                  <a:pt x="839083" y="1446185"/>
                  <a:pt x="834436" y="1447120"/>
                  <a:pt x="840013" y="1439636"/>
                </a:cubicBezTo>
                <a:cubicBezTo>
                  <a:pt x="832577" y="1443378"/>
                  <a:pt x="825141" y="1443378"/>
                  <a:pt x="817704" y="1447120"/>
                </a:cubicBezTo>
                <a:cubicBezTo>
                  <a:pt x="817704" y="1439636"/>
                  <a:pt x="836295" y="1439636"/>
                  <a:pt x="836295" y="1435894"/>
                </a:cubicBezTo>
                <a:cubicBezTo>
                  <a:pt x="825141" y="1435894"/>
                  <a:pt x="813986" y="1435894"/>
                  <a:pt x="799114" y="1443378"/>
                </a:cubicBezTo>
                <a:cubicBezTo>
                  <a:pt x="795396" y="1443378"/>
                  <a:pt x="795396" y="1435894"/>
                  <a:pt x="784242" y="1435894"/>
                </a:cubicBezTo>
                <a:cubicBezTo>
                  <a:pt x="787960" y="1432152"/>
                  <a:pt x="795396" y="1439636"/>
                  <a:pt x="799114" y="1432152"/>
                </a:cubicBezTo>
                <a:cubicBezTo>
                  <a:pt x="799114" y="1428410"/>
                  <a:pt x="791678" y="1432152"/>
                  <a:pt x="795396" y="1428410"/>
                </a:cubicBezTo>
                <a:cubicBezTo>
                  <a:pt x="795396" y="1435894"/>
                  <a:pt x="802832" y="1420926"/>
                  <a:pt x="810268" y="1420926"/>
                </a:cubicBezTo>
                <a:cubicBezTo>
                  <a:pt x="810268" y="1420926"/>
                  <a:pt x="810268" y="1420926"/>
                  <a:pt x="802832" y="1417184"/>
                </a:cubicBezTo>
                <a:cubicBezTo>
                  <a:pt x="806550" y="1420926"/>
                  <a:pt x="810268" y="1420926"/>
                  <a:pt x="810268" y="1417184"/>
                </a:cubicBezTo>
                <a:cubicBezTo>
                  <a:pt x="817704" y="1413442"/>
                  <a:pt x="813986" y="1409700"/>
                  <a:pt x="806550" y="1409700"/>
                </a:cubicBezTo>
                <a:cubicBezTo>
                  <a:pt x="806550" y="1409700"/>
                  <a:pt x="806550" y="1409700"/>
                  <a:pt x="821422" y="1405958"/>
                </a:cubicBezTo>
                <a:lnTo>
                  <a:pt x="819563" y="1402217"/>
                </a:lnTo>
                <a:lnTo>
                  <a:pt x="832577" y="1402217"/>
                </a:lnTo>
                <a:cubicBezTo>
                  <a:pt x="836295" y="1398475"/>
                  <a:pt x="832577" y="1394733"/>
                  <a:pt x="832577" y="1390991"/>
                </a:cubicBezTo>
                <a:cubicBezTo>
                  <a:pt x="832577" y="1390991"/>
                  <a:pt x="832577" y="1390991"/>
                  <a:pt x="825141" y="1394733"/>
                </a:cubicBezTo>
                <a:cubicBezTo>
                  <a:pt x="825141" y="1394733"/>
                  <a:pt x="825141" y="1394733"/>
                  <a:pt x="828859" y="1387249"/>
                </a:cubicBezTo>
                <a:cubicBezTo>
                  <a:pt x="843728" y="1383507"/>
                  <a:pt x="866036" y="1376023"/>
                  <a:pt x="888345" y="1372281"/>
                </a:cubicBezTo>
                <a:cubicBezTo>
                  <a:pt x="884627" y="1353571"/>
                  <a:pt x="914371" y="1372281"/>
                  <a:pt x="914371" y="1353571"/>
                </a:cubicBezTo>
                <a:cubicBezTo>
                  <a:pt x="925525" y="1353571"/>
                  <a:pt x="940398" y="1349829"/>
                  <a:pt x="947834" y="1353571"/>
                </a:cubicBezTo>
                <a:cubicBezTo>
                  <a:pt x="947834" y="1353571"/>
                  <a:pt x="947834" y="1353571"/>
                  <a:pt x="936679" y="1342345"/>
                </a:cubicBezTo>
                <a:cubicBezTo>
                  <a:pt x="936679" y="1342345"/>
                  <a:pt x="936679" y="1342345"/>
                  <a:pt x="962706" y="1346087"/>
                </a:cubicBezTo>
                <a:cubicBezTo>
                  <a:pt x="962706" y="1346087"/>
                  <a:pt x="962706" y="1346087"/>
                  <a:pt x="955270" y="1346087"/>
                </a:cubicBezTo>
                <a:cubicBezTo>
                  <a:pt x="947834" y="1349829"/>
                  <a:pt x="958988" y="1349829"/>
                  <a:pt x="955270" y="1357313"/>
                </a:cubicBezTo>
                <a:cubicBezTo>
                  <a:pt x="962706" y="1353571"/>
                  <a:pt x="970142" y="1346087"/>
                  <a:pt x="977578" y="1334861"/>
                </a:cubicBezTo>
                <a:cubicBezTo>
                  <a:pt x="977578" y="1334861"/>
                  <a:pt x="977578" y="1334861"/>
                  <a:pt x="988732" y="1346087"/>
                </a:cubicBezTo>
                <a:cubicBezTo>
                  <a:pt x="988732" y="1346087"/>
                  <a:pt x="988732" y="1346087"/>
                  <a:pt x="992451" y="1338603"/>
                </a:cubicBezTo>
                <a:cubicBezTo>
                  <a:pt x="992451" y="1338603"/>
                  <a:pt x="992451" y="1338603"/>
                  <a:pt x="992451" y="1349829"/>
                </a:cubicBezTo>
                <a:cubicBezTo>
                  <a:pt x="992451" y="1349829"/>
                  <a:pt x="992451" y="1349829"/>
                  <a:pt x="1003605" y="1349829"/>
                </a:cubicBezTo>
                <a:cubicBezTo>
                  <a:pt x="1003605" y="1349829"/>
                  <a:pt x="1003605" y="1349829"/>
                  <a:pt x="999887" y="1338603"/>
                </a:cubicBezTo>
                <a:cubicBezTo>
                  <a:pt x="1001746" y="1334861"/>
                  <a:pt x="1006393" y="1332990"/>
                  <a:pt x="1011506" y="1332522"/>
                </a:cubicBezTo>
                <a:lnTo>
                  <a:pt x="1019780" y="1333865"/>
                </a:lnTo>
                <a:lnTo>
                  <a:pt x="1017548" y="1335329"/>
                </a:lnTo>
                <a:cubicBezTo>
                  <a:pt x="1014759" y="1337667"/>
                  <a:pt x="1011041" y="1340474"/>
                  <a:pt x="1003605" y="1338603"/>
                </a:cubicBezTo>
                <a:cubicBezTo>
                  <a:pt x="1003605" y="1342345"/>
                  <a:pt x="1011041" y="1342345"/>
                  <a:pt x="1011041" y="1346087"/>
                </a:cubicBezTo>
                <a:cubicBezTo>
                  <a:pt x="1011041" y="1346087"/>
                  <a:pt x="1011041" y="1346087"/>
                  <a:pt x="999887" y="1353571"/>
                </a:cubicBezTo>
                <a:cubicBezTo>
                  <a:pt x="1018477" y="1346087"/>
                  <a:pt x="1029631" y="1361055"/>
                  <a:pt x="1044504" y="1357313"/>
                </a:cubicBezTo>
                <a:cubicBezTo>
                  <a:pt x="1037068" y="1349829"/>
                  <a:pt x="1044504" y="1349829"/>
                  <a:pt x="1040786" y="1346087"/>
                </a:cubicBezTo>
                <a:cubicBezTo>
                  <a:pt x="1040786" y="1342345"/>
                  <a:pt x="1048222" y="1349829"/>
                  <a:pt x="1051940" y="1353571"/>
                </a:cubicBezTo>
                <a:cubicBezTo>
                  <a:pt x="1055658" y="1338603"/>
                  <a:pt x="1074249" y="1346087"/>
                  <a:pt x="1085401" y="1346087"/>
                </a:cubicBezTo>
                <a:cubicBezTo>
                  <a:pt x="1085401" y="1346087"/>
                  <a:pt x="1085401" y="1346087"/>
                  <a:pt x="1081685" y="1353571"/>
                </a:cubicBezTo>
                <a:cubicBezTo>
                  <a:pt x="1081685" y="1353571"/>
                  <a:pt x="1081685" y="1353571"/>
                  <a:pt x="1092837" y="1353571"/>
                </a:cubicBezTo>
                <a:cubicBezTo>
                  <a:pt x="1085401" y="1349829"/>
                  <a:pt x="1096555" y="1346087"/>
                  <a:pt x="1096555" y="1342345"/>
                </a:cubicBezTo>
                <a:cubicBezTo>
                  <a:pt x="1100273" y="1342345"/>
                  <a:pt x="1103991" y="1346087"/>
                  <a:pt x="1107709" y="1342345"/>
                </a:cubicBezTo>
                <a:cubicBezTo>
                  <a:pt x="1107709" y="1334861"/>
                  <a:pt x="1100273" y="1338603"/>
                  <a:pt x="1100273" y="1334861"/>
                </a:cubicBezTo>
                <a:cubicBezTo>
                  <a:pt x="1107709" y="1334861"/>
                  <a:pt x="1118863" y="1338603"/>
                  <a:pt x="1107709" y="1346087"/>
                </a:cubicBezTo>
                <a:cubicBezTo>
                  <a:pt x="1115145" y="1349829"/>
                  <a:pt x="1122581" y="1349829"/>
                  <a:pt x="1130017" y="1349829"/>
                </a:cubicBezTo>
                <a:cubicBezTo>
                  <a:pt x="1122581" y="1346087"/>
                  <a:pt x="1141172" y="1346087"/>
                  <a:pt x="1144890" y="1342345"/>
                </a:cubicBezTo>
                <a:cubicBezTo>
                  <a:pt x="1148608" y="1338603"/>
                  <a:pt x="1148608" y="1338603"/>
                  <a:pt x="1144890" y="1338603"/>
                </a:cubicBezTo>
                <a:cubicBezTo>
                  <a:pt x="1152326" y="1338603"/>
                  <a:pt x="1152326" y="1346087"/>
                  <a:pt x="1167198" y="1338603"/>
                </a:cubicBezTo>
                <a:cubicBezTo>
                  <a:pt x="1167198" y="1338603"/>
                  <a:pt x="1167198" y="1338603"/>
                  <a:pt x="1163480" y="1349829"/>
                </a:cubicBezTo>
                <a:cubicBezTo>
                  <a:pt x="1170916" y="1346087"/>
                  <a:pt x="1182069" y="1338603"/>
                  <a:pt x="1182069" y="1334861"/>
                </a:cubicBezTo>
                <a:cubicBezTo>
                  <a:pt x="1182069" y="1334861"/>
                  <a:pt x="1182069" y="1334861"/>
                  <a:pt x="1185787" y="1342345"/>
                </a:cubicBezTo>
                <a:cubicBezTo>
                  <a:pt x="1200660" y="1334861"/>
                  <a:pt x="1226686" y="1334861"/>
                  <a:pt x="1241558" y="1323635"/>
                </a:cubicBezTo>
                <a:cubicBezTo>
                  <a:pt x="1237840" y="1319893"/>
                  <a:pt x="1237840" y="1319893"/>
                  <a:pt x="1234122" y="1316151"/>
                </a:cubicBezTo>
                <a:cubicBezTo>
                  <a:pt x="1242487" y="1318958"/>
                  <a:pt x="1259218" y="1311240"/>
                  <a:pt x="1271767" y="1310363"/>
                </a:cubicBezTo>
                <a:close/>
                <a:moveTo>
                  <a:pt x="338280" y="1309573"/>
                </a:moveTo>
                <a:lnTo>
                  <a:pt x="341764" y="1313392"/>
                </a:lnTo>
                <a:cubicBezTo>
                  <a:pt x="338012" y="1309688"/>
                  <a:pt x="338012" y="1309688"/>
                  <a:pt x="338012" y="1309688"/>
                </a:cubicBezTo>
                <a:close/>
                <a:moveTo>
                  <a:pt x="906476" y="1305322"/>
                </a:moveTo>
                <a:cubicBezTo>
                  <a:pt x="914414" y="1301750"/>
                  <a:pt x="914414" y="1316038"/>
                  <a:pt x="914414" y="1312466"/>
                </a:cubicBezTo>
                <a:close/>
                <a:moveTo>
                  <a:pt x="2060043" y="1301750"/>
                </a:moveTo>
                <a:cubicBezTo>
                  <a:pt x="2071156" y="1301750"/>
                  <a:pt x="2071156" y="1309370"/>
                  <a:pt x="2071156" y="1313180"/>
                </a:cubicBezTo>
                <a:cubicBezTo>
                  <a:pt x="2067452" y="1315085"/>
                  <a:pt x="2061895" y="1316038"/>
                  <a:pt x="2057265" y="1316990"/>
                </a:cubicBezTo>
                <a:lnTo>
                  <a:pt x="2052277" y="1319270"/>
                </a:lnTo>
                <a:lnTo>
                  <a:pt x="2051188" y="1314609"/>
                </a:lnTo>
                <a:cubicBezTo>
                  <a:pt x="2055181" y="1310323"/>
                  <a:pt x="2071156" y="1310323"/>
                  <a:pt x="2060043" y="1301750"/>
                </a:cubicBezTo>
                <a:close/>
                <a:moveTo>
                  <a:pt x="1684338" y="1301750"/>
                </a:moveTo>
                <a:cubicBezTo>
                  <a:pt x="1677121" y="1309007"/>
                  <a:pt x="1655472" y="1312636"/>
                  <a:pt x="1659080" y="1327150"/>
                </a:cubicBezTo>
                <a:cubicBezTo>
                  <a:pt x="1659080" y="1327150"/>
                  <a:pt x="1659080" y="1327150"/>
                  <a:pt x="1651865" y="1316264"/>
                </a:cubicBezTo>
                <a:lnTo>
                  <a:pt x="1644651" y="1319893"/>
                </a:lnTo>
                <a:cubicBezTo>
                  <a:pt x="1651865" y="1312636"/>
                  <a:pt x="1677121" y="1301750"/>
                  <a:pt x="1684338" y="1301750"/>
                </a:cubicBezTo>
                <a:close/>
                <a:moveTo>
                  <a:pt x="1774823" y="1298575"/>
                </a:moveTo>
                <a:cubicBezTo>
                  <a:pt x="1774823" y="1305719"/>
                  <a:pt x="1774823" y="1309290"/>
                  <a:pt x="1762916" y="1312862"/>
                </a:cubicBezTo>
                <a:cubicBezTo>
                  <a:pt x="1762916" y="1312862"/>
                  <a:pt x="1762916" y="1312862"/>
                  <a:pt x="1762916" y="1309290"/>
                </a:cubicBezTo>
                <a:lnTo>
                  <a:pt x="1766885" y="1309290"/>
                </a:lnTo>
                <a:cubicBezTo>
                  <a:pt x="1766885" y="1309290"/>
                  <a:pt x="1766885" y="1309290"/>
                  <a:pt x="1758948" y="1305719"/>
                </a:cubicBezTo>
                <a:cubicBezTo>
                  <a:pt x="1770854" y="1305719"/>
                  <a:pt x="1774823" y="1298575"/>
                  <a:pt x="1774823" y="1298575"/>
                </a:cubicBezTo>
                <a:close/>
                <a:moveTo>
                  <a:pt x="1628776" y="1298575"/>
                </a:moveTo>
                <a:cubicBezTo>
                  <a:pt x="1625025" y="1305832"/>
                  <a:pt x="1610014" y="1313089"/>
                  <a:pt x="1598758" y="1320347"/>
                </a:cubicBezTo>
                <a:cubicBezTo>
                  <a:pt x="1598758" y="1320347"/>
                  <a:pt x="1598758" y="1320347"/>
                  <a:pt x="1606261" y="1323975"/>
                </a:cubicBezTo>
                <a:cubicBezTo>
                  <a:pt x="1606261" y="1323975"/>
                  <a:pt x="1606261" y="1323975"/>
                  <a:pt x="1602509" y="1323975"/>
                </a:cubicBezTo>
                <a:cubicBezTo>
                  <a:pt x="1598758" y="1323975"/>
                  <a:pt x="1587499" y="1320347"/>
                  <a:pt x="1598758" y="1313089"/>
                </a:cubicBezTo>
                <a:cubicBezTo>
                  <a:pt x="1613765" y="1316718"/>
                  <a:pt x="1613765" y="1302204"/>
                  <a:pt x="1628776" y="1298575"/>
                </a:cubicBezTo>
                <a:close/>
                <a:moveTo>
                  <a:pt x="911239" y="1298575"/>
                </a:moveTo>
                <a:cubicBezTo>
                  <a:pt x="907535" y="1298575"/>
                  <a:pt x="903831" y="1304925"/>
                  <a:pt x="900126" y="1301750"/>
                </a:cubicBezTo>
                <a:cubicBezTo>
                  <a:pt x="903831" y="1298575"/>
                  <a:pt x="907535" y="1298575"/>
                  <a:pt x="911239" y="1298575"/>
                </a:cubicBezTo>
                <a:close/>
                <a:moveTo>
                  <a:pt x="870494" y="1298575"/>
                </a:moveTo>
                <a:cubicBezTo>
                  <a:pt x="870494" y="1298575"/>
                  <a:pt x="870494" y="1298575"/>
                  <a:pt x="877902" y="1302068"/>
                </a:cubicBezTo>
                <a:cubicBezTo>
                  <a:pt x="874198" y="1302068"/>
                  <a:pt x="870494" y="1302068"/>
                  <a:pt x="866790" y="1305560"/>
                </a:cubicBezTo>
                <a:cubicBezTo>
                  <a:pt x="866790" y="1305560"/>
                  <a:pt x="866790" y="1309052"/>
                  <a:pt x="870494" y="1309052"/>
                </a:cubicBezTo>
                <a:cubicBezTo>
                  <a:pt x="870494" y="1309052"/>
                  <a:pt x="870494" y="1309052"/>
                  <a:pt x="840861" y="1316037"/>
                </a:cubicBezTo>
                <a:cubicBezTo>
                  <a:pt x="833456" y="1312545"/>
                  <a:pt x="851973" y="1309052"/>
                  <a:pt x="848269" y="1305560"/>
                </a:cubicBezTo>
                <a:cubicBezTo>
                  <a:pt x="851973" y="1305560"/>
                  <a:pt x="855678" y="1305560"/>
                  <a:pt x="859382" y="1305560"/>
                </a:cubicBezTo>
                <a:cubicBezTo>
                  <a:pt x="859382" y="1305560"/>
                  <a:pt x="859382" y="1305560"/>
                  <a:pt x="855678" y="1302068"/>
                </a:cubicBezTo>
                <a:cubicBezTo>
                  <a:pt x="855678" y="1302068"/>
                  <a:pt x="855678" y="1302068"/>
                  <a:pt x="870494" y="1302068"/>
                </a:cubicBezTo>
                <a:cubicBezTo>
                  <a:pt x="870494" y="1302068"/>
                  <a:pt x="870494" y="1302068"/>
                  <a:pt x="870494" y="1298575"/>
                </a:cubicBezTo>
                <a:close/>
                <a:moveTo>
                  <a:pt x="676611" y="1298575"/>
                </a:moveTo>
                <a:cubicBezTo>
                  <a:pt x="669309" y="1309687"/>
                  <a:pt x="691216" y="1305983"/>
                  <a:pt x="698519" y="1309687"/>
                </a:cubicBezTo>
                <a:cubicBezTo>
                  <a:pt x="698519" y="1309687"/>
                  <a:pt x="698519" y="1309687"/>
                  <a:pt x="691216" y="1309687"/>
                </a:cubicBezTo>
                <a:cubicBezTo>
                  <a:pt x="680262" y="1317096"/>
                  <a:pt x="687565" y="1320800"/>
                  <a:pt x="694867" y="1328208"/>
                </a:cubicBezTo>
                <a:cubicBezTo>
                  <a:pt x="683914" y="1331912"/>
                  <a:pt x="680262" y="1328208"/>
                  <a:pt x="672960" y="1324504"/>
                </a:cubicBezTo>
                <a:cubicBezTo>
                  <a:pt x="676611" y="1324504"/>
                  <a:pt x="687565" y="1320800"/>
                  <a:pt x="683914" y="1317096"/>
                </a:cubicBezTo>
                <a:cubicBezTo>
                  <a:pt x="672960" y="1313392"/>
                  <a:pt x="669309" y="1320800"/>
                  <a:pt x="662006" y="1313392"/>
                </a:cubicBezTo>
                <a:cubicBezTo>
                  <a:pt x="662006" y="1313392"/>
                  <a:pt x="662006" y="1313392"/>
                  <a:pt x="676611" y="1298575"/>
                </a:cubicBezTo>
                <a:close/>
                <a:moveTo>
                  <a:pt x="756933" y="1294630"/>
                </a:moveTo>
                <a:lnTo>
                  <a:pt x="762019" y="1301749"/>
                </a:lnTo>
                <a:lnTo>
                  <a:pt x="747731" y="1298574"/>
                </a:lnTo>
                <a:close/>
                <a:moveTo>
                  <a:pt x="951289" y="1293812"/>
                </a:moveTo>
                <a:lnTo>
                  <a:pt x="953043" y="1297265"/>
                </a:lnTo>
                <a:lnTo>
                  <a:pt x="936230" y="1301221"/>
                </a:lnTo>
                <a:cubicBezTo>
                  <a:pt x="951289" y="1293812"/>
                  <a:pt x="951289" y="1293812"/>
                  <a:pt x="951289" y="1293812"/>
                </a:cubicBezTo>
                <a:close/>
                <a:moveTo>
                  <a:pt x="623906" y="1293812"/>
                </a:moveTo>
                <a:lnTo>
                  <a:pt x="639781" y="1293812"/>
                </a:lnTo>
                <a:lnTo>
                  <a:pt x="631844" y="1298574"/>
                </a:lnTo>
                <a:close/>
                <a:moveTo>
                  <a:pt x="903302" y="1291034"/>
                </a:moveTo>
                <a:cubicBezTo>
                  <a:pt x="902395" y="1293713"/>
                  <a:pt x="901034" y="1294829"/>
                  <a:pt x="899333" y="1295052"/>
                </a:cubicBezTo>
                <a:lnTo>
                  <a:pt x="895370" y="1294169"/>
                </a:lnTo>
                <a:lnTo>
                  <a:pt x="895591" y="1294159"/>
                </a:lnTo>
                <a:cubicBezTo>
                  <a:pt x="898767" y="1294606"/>
                  <a:pt x="901488" y="1294606"/>
                  <a:pt x="903302" y="1291034"/>
                </a:cubicBezTo>
                <a:close/>
                <a:moveTo>
                  <a:pt x="877902" y="1291034"/>
                </a:moveTo>
                <a:cubicBezTo>
                  <a:pt x="883345" y="1289248"/>
                  <a:pt x="888788" y="1291927"/>
                  <a:pt x="893324" y="1293713"/>
                </a:cubicBezTo>
                <a:lnTo>
                  <a:pt x="895370" y="1294169"/>
                </a:lnTo>
                <a:lnTo>
                  <a:pt x="885159" y="1294606"/>
                </a:lnTo>
                <a:cubicBezTo>
                  <a:pt x="885159" y="1294606"/>
                  <a:pt x="881531" y="1298177"/>
                  <a:pt x="885159" y="1301749"/>
                </a:cubicBezTo>
                <a:close/>
                <a:moveTo>
                  <a:pt x="1986225" y="1290892"/>
                </a:moveTo>
                <a:lnTo>
                  <a:pt x="1987156" y="1290984"/>
                </a:lnTo>
                <a:cubicBezTo>
                  <a:pt x="1988087" y="1291445"/>
                  <a:pt x="1988087" y="1292366"/>
                  <a:pt x="1986225" y="1294209"/>
                </a:cubicBezTo>
                <a:close/>
                <a:moveTo>
                  <a:pt x="2320469" y="1290637"/>
                </a:moveTo>
                <a:cubicBezTo>
                  <a:pt x="2320469" y="1290637"/>
                  <a:pt x="2320469" y="1290637"/>
                  <a:pt x="2331695" y="1290637"/>
                </a:cubicBezTo>
                <a:cubicBezTo>
                  <a:pt x="2320469" y="1298045"/>
                  <a:pt x="2331695" y="1301749"/>
                  <a:pt x="2335437" y="1309158"/>
                </a:cubicBezTo>
                <a:cubicBezTo>
                  <a:pt x="2342921" y="1309158"/>
                  <a:pt x="2361631" y="1301749"/>
                  <a:pt x="2365373" y="1309158"/>
                </a:cubicBezTo>
                <a:cubicBezTo>
                  <a:pt x="2350405" y="1312862"/>
                  <a:pt x="2354147" y="1312862"/>
                  <a:pt x="2339179" y="1309158"/>
                </a:cubicBezTo>
                <a:cubicBezTo>
                  <a:pt x="2339179" y="1309158"/>
                  <a:pt x="2339179" y="1309158"/>
                  <a:pt x="2335437" y="1320270"/>
                </a:cubicBezTo>
                <a:cubicBezTo>
                  <a:pt x="2335437" y="1309158"/>
                  <a:pt x="2320469" y="1323974"/>
                  <a:pt x="2312985" y="1320270"/>
                </a:cubicBezTo>
                <a:cubicBezTo>
                  <a:pt x="2312985" y="1312862"/>
                  <a:pt x="2320469" y="1309158"/>
                  <a:pt x="2327953" y="1309158"/>
                </a:cubicBezTo>
                <a:cubicBezTo>
                  <a:pt x="2324211" y="1305454"/>
                  <a:pt x="2312985" y="1301749"/>
                  <a:pt x="2320469" y="1290637"/>
                </a:cubicBezTo>
                <a:close/>
                <a:moveTo>
                  <a:pt x="828920" y="1290637"/>
                </a:moveTo>
                <a:cubicBezTo>
                  <a:pt x="839806" y="1294341"/>
                  <a:pt x="825291" y="1294341"/>
                  <a:pt x="828920" y="1301749"/>
                </a:cubicBezTo>
                <a:cubicBezTo>
                  <a:pt x="828920" y="1301749"/>
                  <a:pt x="828920" y="1301749"/>
                  <a:pt x="827559" y="1301286"/>
                </a:cubicBezTo>
                <a:lnTo>
                  <a:pt x="818034" y="1298045"/>
                </a:lnTo>
                <a:lnTo>
                  <a:pt x="814405" y="1294341"/>
                </a:lnTo>
                <a:cubicBezTo>
                  <a:pt x="818034" y="1298045"/>
                  <a:pt x="825291" y="1294341"/>
                  <a:pt x="828920" y="1290637"/>
                </a:cubicBezTo>
                <a:close/>
                <a:moveTo>
                  <a:pt x="754081" y="1290637"/>
                </a:moveTo>
                <a:lnTo>
                  <a:pt x="758843" y="1293812"/>
                </a:lnTo>
                <a:lnTo>
                  <a:pt x="756933" y="1294630"/>
                </a:lnTo>
                <a:close/>
                <a:moveTo>
                  <a:pt x="92077" y="1290637"/>
                </a:moveTo>
                <a:lnTo>
                  <a:pt x="95252" y="1290637"/>
                </a:lnTo>
                <a:lnTo>
                  <a:pt x="103189" y="1293812"/>
                </a:lnTo>
                <a:close/>
                <a:moveTo>
                  <a:pt x="386674" y="1289483"/>
                </a:moveTo>
                <a:lnTo>
                  <a:pt x="383975" y="1293482"/>
                </a:lnTo>
                <a:cubicBezTo>
                  <a:pt x="383041" y="1294871"/>
                  <a:pt x="383041" y="1294871"/>
                  <a:pt x="383041" y="1294871"/>
                </a:cubicBezTo>
                <a:lnTo>
                  <a:pt x="383041" y="1291385"/>
                </a:lnTo>
                <a:close/>
                <a:moveTo>
                  <a:pt x="2150001" y="1285994"/>
                </a:moveTo>
                <a:lnTo>
                  <a:pt x="2150001" y="1290637"/>
                </a:lnTo>
                <a:cubicBezTo>
                  <a:pt x="2150001" y="1290637"/>
                  <a:pt x="2150001" y="1290637"/>
                  <a:pt x="2146297" y="1290637"/>
                </a:cubicBezTo>
                <a:close/>
                <a:moveTo>
                  <a:pt x="390540" y="1283758"/>
                </a:moveTo>
                <a:cubicBezTo>
                  <a:pt x="390540" y="1283758"/>
                  <a:pt x="390540" y="1283758"/>
                  <a:pt x="390540" y="1287463"/>
                </a:cubicBezTo>
                <a:lnTo>
                  <a:pt x="386674" y="1289483"/>
                </a:lnTo>
                <a:close/>
                <a:moveTo>
                  <a:pt x="334259" y="1283758"/>
                </a:moveTo>
                <a:cubicBezTo>
                  <a:pt x="345514" y="1287463"/>
                  <a:pt x="330507" y="1291167"/>
                  <a:pt x="326752" y="1294871"/>
                </a:cubicBezTo>
                <a:cubicBezTo>
                  <a:pt x="334259" y="1294871"/>
                  <a:pt x="349266" y="1291167"/>
                  <a:pt x="349266" y="1291167"/>
                </a:cubicBezTo>
                <a:cubicBezTo>
                  <a:pt x="349266" y="1291167"/>
                  <a:pt x="349266" y="1291167"/>
                  <a:pt x="353018" y="1283758"/>
                </a:cubicBezTo>
                <a:cubicBezTo>
                  <a:pt x="356771" y="1283758"/>
                  <a:pt x="356771" y="1287463"/>
                  <a:pt x="360523" y="1291167"/>
                </a:cubicBezTo>
                <a:cubicBezTo>
                  <a:pt x="364275" y="1276350"/>
                  <a:pt x="375536" y="1294871"/>
                  <a:pt x="383041" y="1283758"/>
                </a:cubicBezTo>
                <a:lnTo>
                  <a:pt x="383041" y="1291385"/>
                </a:lnTo>
                <a:lnTo>
                  <a:pt x="382567" y="1291630"/>
                </a:lnTo>
                <a:cubicBezTo>
                  <a:pt x="378346" y="1291167"/>
                  <a:pt x="373655" y="1289315"/>
                  <a:pt x="371783" y="1287463"/>
                </a:cubicBezTo>
                <a:cubicBezTo>
                  <a:pt x="360523" y="1294871"/>
                  <a:pt x="383041" y="1291167"/>
                  <a:pt x="375536" y="1298575"/>
                </a:cubicBezTo>
                <a:cubicBezTo>
                  <a:pt x="364275" y="1291167"/>
                  <a:pt x="356771" y="1298575"/>
                  <a:pt x="341764" y="1302279"/>
                </a:cubicBezTo>
                <a:cubicBezTo>
                  <a:pt x="341764" y="1302279"/>
                  <a:pt x="341764" y="1302279"/>
                  <a:pt x="341764" y="1309688"/>
                </a:cubicBezTo>
                <a:cubicBezTo>
                  <a:pt x="341764" y="1309688"/>
                  <a:pt x="341764" y="1308762"/>
                  <a:pt x="341291" y="1308299"/>
                </a:cubicBezTo>
                <a:lnTo>
                  <a:pt x="338280" y="1309573"/>
                </a:lnTo>
                <a:lnTo>
                  <a:pt x="337539" y="1308762"/>
                </a:lnTo>
                <a:cubicBezTo>
                  <a:pt x="337072" y="1306910"/>
                  <a:pt x="336132" y="1305984"/>
                  <a:pt x="330507" y="1309688"/>
                </a:cubicBezTo>
                <a:cubicBezTo>
                  <a:pt x="319247" y="1309688"/>
                  <a:pt x="330507" y="1317096"/>
                  <a:pt x="326752" y="1317096"/>
                </a:cubicBezTo>
                <a:cubicBezTo>
                  <a:pt x="315494" y="1320800"/>
                  <a:pt x="319247" y="1302279"/>
                  <a:pt x="307990" y="1313392"/>
                </a:cubicBezTo>
                <a:cubicBezTo>
                  <a:pt x="307990" y="1313392"/>
                  <a:pt x="307990" y="1313392"/>
                  <a:pt x="315494" y="1320800"/>
                </a:cubicBezTo>
                <a:cubicBezTo>
                  <a:pt x="292968" y="1320800"/>
                  <a:pt x="300489" y="1313392"/>
                  <a:pt x="270454" y="1317096"/>
                </a:cubicBezTo>
                <a:cubicBezTo>
                  <a:pt x="277957" y="1317096"/>
                  <a:pt x="281713" y="1309688"/>
                  <a:pt x="285464" y="1309688"/>
                </a:cubicBezTo>
                <a:cubicBezTo>
                  <a:pt x="281713" y="1309688"/>
                  <a:pt x="281713" y="1302279"/>
                  <a:pt x="274210" y="1305983"/>
                </a:cubicBezTo>
                <a:cubicBezTo>
                  <a:pt x="270454" y="1309688"/>
                  <a:pt x="274210" y="1309688"/>
                  <a:pt x="274210" y="1313392"/>
                </a:cubicBezTo>
                <a:cubicBezTo>
                  <a:pt x="274210" y="1313392"/>
                  <a:pt x="274210" y="1313392"/>
                  <a:pt x="266701" y="1309688"/>
                </a:cubicBezTo>
                <a:cubicBezTo>
                  <a:pt x="266701" y="1302279"/>
                  <a:pt x="281713" y="1298575"/>
                  <a:pt x="296737" y="1291167"/>
                </a:cubicBezTo>
                <a:cubicBezTo>
                  <a:pt x="307990" y="1302279"/>
                  <a:pt x="304240" y="1283758"/>
                  <a:pt x="319247" y="1287463"/>
                </a:cubicBezTo>
                <a:cubicBezTo>
                  <a:pt x="319247" y="1287463"/>
                  <a:pt x="319247" y="1287463"/>
                  <a:pt x="319247" y="1294871"/>
                </a:cubicBezTo>
                <a:cubicBezTo>
                  <a:pt x="330507" y="1294871"/>
                  <a:pt x="326752" y="1287463"/>
                  <a:pt x="334259" y="1283758"/>
                </a:cubicBezTo>
                <a:close/>
                <a:moveTo>
                  <a:pt x="518712" y="1283546"/>
                </a:moveTo>
                <a:cubicBezTo>
                  <a:pt x="527814" y="1282662"/>
                  <a:pt x="534818" y="1296094"/>
                  <a:pt x="546023" y="1290439"/>
                </a:cubicBezTo>
                <a:cubicBezTo>
                  <a:pt x="546023" y="1290439"/>
                  <a:pt x="546023" y="1290439"/>
                  <a:pt x="538552" y="1301750"/>
                </a:cubicBezTo>
                <a:cubicBezTo>
                  <a:pt x="572173" y="1290439"/>
                  <a:pt x="587114" y="1305520"/>
                  <a:pt x="620731" y="1297979"/>
                </a:cubicBezTo>
                <a:cubicBezTo>
                  <a:pt x="609525" y="1313061"/>
                  <a:pt x="579643" y="1297979"/>
                  <a:pt x="575908" y="1313061"/>
                </a:cubicBezTo>
                <a:cubicBezTo>
                  <a:pt x="564702" y="1309290"/>
                  <a:pt x="542287" y="1316831"/>
                  <a:pt x="542287" y="1305520"/>
                </a:cubicBezTo>
                <a:cubicBezTo>
                  <a:pt x="531081" y="1305520"/>
                  <a:pt x="531081" y="1316831"/>
                  <a:pt x="516141" y="1313061"/>
                </a:cubicBezTo>
                <a:cubicBezTo>
                  <a:pt x="523613" y="1316831"/>
                  <a:pt x="512405" y="1324372"/>
                  <a:pt x="519879" y="1324372"/>
                </a:cubicBezTo>
                <a:cubicBezTo>
                  <a:pt x="512405" y="1309290"/>
                  <a:pt x="501202" y="1331912"/>
                  <a:pt x="489996" y="1320601"/>
                </a:cubicBezTo>
                <a:cubicBezTo>
                  <a:pt x="482523" y="1328142"/>
                  <a:pt x="497465" y="1328142"/>
                  <a:pt x="493728" y="1331912"/>
                </a:cubicBezTo>
                <a:cubicBezTo>
                  <a:pt x="482523" y="1324372"/>
                  <a:pt x="467581" y="1331912"/>
                  <a:pt x="456378" y="1331912"/>
                </a:cubicBezTo>
                <a:cubicBezTo>
                  <a:pt x="456378" y="1320601"/>
                  <a:pt x="475055" y="1331912"/>
                  <a:pt x="475055" y="1316831"/>
                </a:cubicBezTo>
                <a:cubicBezTo>
                  <a:pt x="463846" y="1320601"/>
                  <a:pt x="448904" y="1313061"/>
                  <a:pt x="437702" y="1320601"/>
                </a:cubicBezTo>
                <a:cubicBezTo>
                  <a:pt x="441437" y="1316831"/>
                  <a:pt x="430228" y="1316831"/>
                  <a:pt x="437702" y="1313061"/>
                </a:cubicBezTo>
                <a:cubicBezTo>
                  <a:pt x="437702" y="1313061"/>
                  <a:pt x="437702" y="1313061"/>
                  <a:pt x="441437" y="1316831"/>
                </a:cubicBezTo>
                <a:cubicBezTo>
                  <a:pt x="448904" y="1309290"/>
                  <a:pt x="452641" y="1301750"/>
                  <a:pt x="467581" y="1305520"/>
                </a:cubicBezTo>
                <a:cubicBezTo>
                  <a:pt x="467581" y="1305520"/>
                  <a:pt x="467581" y="1305520"/>
                  <a:pt x="471320" y="1297979"/>
                </a:cubicBezTo>
                <a:cubicBezTo>
                  <a:pt x="478787" y="1301750"/>
                  <a:pt x="497465" y="1297979"/>
                  <a:pt x="508670" y="1290439"/>
                </a:cubicBezTo>
                <a:cubicBezTo>
                  <a:pt x="512405" y="1285726"/>
                  <a:pt x="515675" y="1283841"/>
                  <a:pt x="518712" y="1283546"/>
                </a:cubicBezTo>
                <a:close/>
                <a:moveTo>
                  <a:pt x="1509796" y="1283017"/>
                </a:moveTo>
                <a:cubicBezTo>
                  <a:pt x="1517315" y="1286669"/>
                  <a:pt x="1506036" y="1290320"/>
                  <a:pt x="1506036" y="1297623"/>
                </a:cubicBezTo>
                <a:cubicBezTo>
                  <a:pt x="1506036" y="1297623"/>
                  <a:pt x="1506036" y="1297623"/>
                  <a:pt x="1498516" y="1293971"/>
                </a:cubicBezTo>
                <a:cubicBezTo>
                  <a:pt x="1498516" y="1301274"/>
                  <a:pt x="1475957" y="1301274"/>
                  <a:pt x="1468437" y="1304925"/>
                </a:cubicBezTo>
                <a:cubicBezTo>
                  <a:pt x="1474077" y="1301274"/>
                  <a:pt x="1478780" y="1298535"/>
                  <a:pt x="1483008" y="1295340"/>
                </a:cubicBezTo>
                <a:lnTo>
                  <a:pt x="1494298" y="1283498"/>
                </a:lnTo>
                <a:lnTo>
                  <a:pt x="1500397" y="1284387"/>
                </a:lnTo>
                <a:cubicBezTo>
                  <a:pt x="1504155" y="1283930"/>
                  <a:pt x="1507918" y="1283017"/>
                  <a:pt x="1509796" y="1283017"/>
                </a:cubicBezTo>
                <a:close/>
                <a:moveTo>
                  <a:pt x="1490996" y="1283017"/>
                </a:moveTo>
                <a:cubicBezTo>
                  <a:pt x="1494757" y="1283017"/>
                  <a:pt x="1494757" y="1283017"/>
                  <a:pt x="1494757" y="1283017"/>
                </a:cubicBezTo>
                <a:lnTo>
                  <a:pt x="1494298" y="1283498"/>
                </a:lnTo>
                <a:close/>
                <a:moveTo>
                  <a:pt x="66678" y="1279525"/>
                </a:moveTo>
                <a:cubicBezTo>
                  <a:pt x="66678" y="1279525"/>
                  <a:pt x="66678" y="1279525"/>
                  <a:pt x="73029" y="1283494"/>
                </a:cubicBezTo>
                <a:cubicBezTo>
                  <a:pt x="73029" y="1283494"/>
                  <a:pt x="73029" y="1283494"/>
                  <a:pt x="66678" y="1287462"/>
                </a:cubicBezTo>
                <a:cubicBezTo>
                  <a:pt x="66678" y="1283494"/>
                  <a:pt x="69852" y="1283494"/>
                  <a:pt x="66678" y="1279525"/>
                </a:cubicBezTo>
                <a:close/>
                <a:moveTo>
                  <a:pt x="2016010" y="1279468"/>
                </a:moveTo>
                <a:cubicBezTo>
                  <a:pt x="2027179" y="1279468"/>
                  <a:pt x="2023456" y="1290524"/>
                  <a:pt x="2023456" y="1297894"/>
                </a:cubicBezTo>
                <a:cubicBezTo>
                  <a:pt x="2023456" y="1297894"/>
                  <a:pt x="2023456" y="1297894"/>
                  <a:pt x="2038348" y="1294209"/>
                </a:cubicBezTo>
                <a:cubicBezTo>
                  <a:pt x="2034625" y="1305265"/>
                  <a:pt x="2019733" y="1294209"/>
                  <a:pt x="2023456" y="1305265"/>
                </a:cubicBezTo>
                <a:cubicBezTo>
                  <a:pt x="2008564" y="1305265"/>
                  <a:pt x="2012287" y="1301579"/>
                  <a:pt x="2012287" y="1294209"/>
                </a:cubicBezTo>
                <a:cubicBezTo>
                  <a:pt x="2008564" y="1296051"/>
                  <a:pt x="2005771" y="1295130"/>
                  <a:pt x="2002979" y="1294209"/>
                </a:cubicBezTo>
                <a:lnTo>
                  <a:pt x="2001117" y="1294209"/>
                </a:lnTo>
                <a:cubicBezTo>
                  <a:pt x="2008564" y="1290524"/>
                  <a:pt x="2019733" y="1286838"/>
                  <a:pt x="2016010" y="1279468"/>
                </a:cubicBezTo>
                <a:close/>
                <a:moveTo>
                  <a:pt x="2424904" y="1276350"/>
                </a:moveTo>
                <a:cubicBezTo>
                  <a:pt x="2432048" y="1282700"/>
                  <a:pt x="2421332" y="1282700"/>
                  <a:pt x="2417760" y="1282700"/>
                </a:cubicBezTo>
                <a:cubicBezTo>
                  <a:pt x="2421332" y="1279525"/>
                  <a:pt x="2417760" y="1279525"/>
                  <a:pt x="2424904" y="1276350"/>
                </a:cubicBezTo>
                <a:close/>
                <a:moveTo>
                  <a:pt x="2150001" y="1276350"/>
                </a:moveTo>
                <a:cubicBezTo>
                  <a:pt x="2148149" y="1279922"/>
                  <a:pt x="2150001" y="1282601"/>
                  <a:pt x="2150928" y="1284833"/>
                </a:cubicBezTo>
                <a:lnTo>
                  <a:pt x="2150001" y="1285994"/>
                </a:lnTo>
                <a:close/>
                <a:moveTo>
                  <a:pt x="1684338" y="1276350"/>
                </a:moveTo>
                <a:cubicBezTo>
                  <a:pt x="1669519" y="1286827"/>
                  <a:pt x="1665816" y="1293812"/>
                  <a:pt x="1650999" y="1293812"/>
                </a:cubicBezTo>
                <a:cubicBezTo>
                  <a:pt x="1654702" y="1279843"/>
                  <a:pt x="1676928" y="1283335"/>
                  <a:pt x="1684338" y="1276350"/>
                </a:cubicBezTo>
                <a:close/>
                <a:moveTo>
                  <a:pt x="1292232" y="1273076"/>
                </a:moveTo>
                <a:cubicBezTo>
                  <a:pt x="1293290" y="1272579"/>
                  <a:pt x="1294348" y="1273572"/>
                  <a:pt x="1298582" y="1275556"/>
                </a:cubicBezTo>
                <a:cubicBezTo>
                  <a:pt x="1298582" y="1275556"/>
                  <a:pt x="1298582" y="1275556"/>
                  <a:pt x="1285883" y="1279525"/>
                </a:cubicBezTo>
                <a:cubicBezTo>
                  <a:pt x="1290115" y="1275556"/>
                  <a:pt x="1291173" y="1273572"/>
                  <a:pt x="1292232" y="1273076"/>
                </a:cubicBezTo>
                <a:close/>
                <a:moveTo>
                  <a:pt x="1534511" y="1272731"/>
                </a:moveTo>
                <a:lnTo>
                  <a:pt x="1532828" y="1273433"/>
                </a:lnTo>
                <a:cubicBezTo>
                  <a:pt x="1529534" y="1274802"/>
                  <a:pt x="1522955" y="1277540"/>
                  <a:pt x="1509796" y="1283017"/>
                </a:cubicBezTo>
                <a:cubicBezTo>
                  <a:pt x="1509796" y="1279366"/>
                  <a:pt x="1502278" y="1283017"/>
                  <a:pt x="1506036" y="1279366"/>
                </a:cubicBezTo>
                <a:cubicBezTo>
                  <a:pt x="1511675" y="1279366"/>
                  <a:pt x="1516376" y="1276628"/>
                  <a:pt x="1521546" y="1274346"/>
                </a:cubicBezTo>
                <a:close/>
                <a:moveTo>
                  <a:pt x="1547496" y="1272645"/>
                </a:moveTo>
                <a:lnTo>
                  <a:pt x="1551109" y="1272645"/>
                </a:lnTo>
                <a:lnTo>
                  <a:pt x="1550771" y="1273571"/>
                </a:lnTo>
                <a:cubicBezTo>
                  <a:pt x="1551067" y="1274497"/>
                  <a:pt x="1552257" y="1275423"/>
                  <a:pt x="1555114" y="1276349"/>
                </a:cubicBezTo>
                <a:cubicBezTo>
                  <a:pt x="1555114" y="1276349"/>
                  <a:pt x="1555114" y="1276349"/>
                  <a:pt x="1547496" y="1272645"/>
                </a:cubicBezTo>
                <a:close/>
                <a:moveTo>
                  <a:pt x="1551127" y="1272588"/>
                </a:moveTo>
                <a:lnTo>
                  <a:pt x="1551308" y="1272645"/>
                </a:lnTo>
                <a:lnTo>
                  <a:pt x="1551109" y="1272645"/>
                </a:lnTo>
                <a:close/>
                <a:moveTo>
                  <a:pt x="2008564" y="1272097"/>
                </a:moveTo>
                <a:cubicBezTo>
                  <a:pt x="2012287" y="1275783"/>
                  <a:pt x="2008564" y="1275783"/>
                  <a:pt x="2008564" y="1279468"/>
                </a:cubicBezTo>
                <a:cubicBezTo>
                  <a:pt x="2004840" y="1283153"/>
                  <a:pt x="2001117" y="1286838"/>
                  <a:pt x="1993671" y="1286838"/>
                </a:cubicBezTo>
                <a:cubicBezTo>
                  <a:pt x="1993671" y="1286838"/>
                  <a:pt x="1993671" y="1286838"/>
                  <a:pt x="2001117" y="1294209"/>
                </a:cubicBezTo>
                <a:lnTo>
                  <a:pt x="1993671" y="1294209"/>
                </a:lnTo>
                <a:cubicBezTo>
                  <a:pt x="1989948" y="1308950"/>
                  <a:pt x="2001117" y="1294209"/>
                  <a:pt x="1989948" y="1308950"/>
                </a:cubicBezTo>
                <a:cubicBezTo>
                  <a:pt x="1993671" y="1308950"/>
                  <a:pt x="2004840" y="1305265"/>
                  <a:pt x="2001117" y="1308950"/>
                </a:cubicBezTo>
                <a:cubicBezTo>
                  <a:pt x="1989948" y="1308950"/>
                  <a:pt x="1993671" y="1316320"/>
                  <a:pt x="1993671" y="1316320"/>
                </a:cubicBezTo>
                <a:cubicBezTo>
                  <a:pt x="1993671" y="1316320"/>
                  <a:pt x="1971333" y="1323691"/>
                  <a:pt x="1971333" y="1331061"/>
                </a:cubicBezTo>
                <a:cubicBezTo>
                  <a:pt x="1971333" y="1331061"/>
                  <a:pt x="1971333" y="1331061"/>
                  <a:pt x="1963887" y="1320006"/>
                </a:cubicBezTo>
                <a:cubicBezTo>
                  <a:pt x="1963887" y="1320006"/>
                  <a:pt x="1963887" y="1320006"/>
                  <a:pt x="1960164" y="1327376"/>
                </a:cubicBezTo>
                <a:cubicBezTo>
                  <a:pt x="1952717" y="1331061"/>
                  <a:pt x="1937825" y="1331061"/>
                  <a:pt x="1941548" y="1323691"/>
                </a:cubicBezTo>
                <a:cubicBezTo>
                  <a:pt x="1937825" y="1338432"/>
                  <a:pt x="1930379" y="1320006"/>
                  <a:pt x="1922933" y="1334747"/>
                </a:cubicBezTo>
                <a:cubicBezTo>
                  <a:pt x="1926656" y="1331061"/>
                  <a:pt x="1937825" y="1338432"/>
                  <a:pt x="1941548" y="1334747"/>
                </a:cubicBezTo>
                <a:cubicBezTo>
                  <a:pt x="1930379" y="1334747"/>
                  <a:pt x="1908041" y="1342117"/>
                  <a:pt x="1915487" y="1353173"/>
                </a:cubicBezTo>
                <a:cubicBezTo>
                  <a:pt x="1915487" y="1353173"/>
                  <a:pt x="1915487" y="1353173"/>
                  <a:pt x="1913625" y="1353173"/>
                </a:cubicBezTo>
                <a:lnTo>
                  <a:pt x="1908041" y="1353173"/>
                </a:lnTo>
                <a:cubicBezTo>
                  <a:pt x="1915487" y="1345802"/>
                  <a:pt x="1904317" y="1342117"/>
                  <a:pt x="1900594" y="1334747"/>
                </a:cubicBezTo>
                <a:cubicBezTo>
                  <a:pt x="1893148" y="1334747"/>
                  <a:pt x="1900594" y="1349488"/>
                  <a:pt x="1885702" y="1345802"/>
                </a:cubicBezTo>
                <a:cubicBezTo>
                  <a:pt x="1893148" y="1349488"/>
                  <a:pt x="1896871" y="1356858"/>
                  <a:pt x="1889425" y="1367914"/>
                </a:cubicBezTo>
                <a:cubicBezTo>
                  <a:pt x="1889425" y="1367914"/>
                  <a:pt x="1889425" y="1367914"/>
                  <a:pt x="1863364" y="1371599"/>
                </a:cubicBezTo>
                <a:cubicBezTo>
                  <a:pt x="1870810" y="1367914"/>
                  <a:pt x="1881979" y="1360543"/>
                  <a:pt x="1889425" y="1353173"/>
                </a:cubicBezTo>
                <a:cubicBezTo>
                  <a:pt x="1885702" y="1345802"/>
                  <a:pt x="1870810" y="1338432"/>
                  <a:pt x="1881979" y="1327376"/>
                </a:cubicBezTo>
                <a:cubicBezTo>
                  <a:pt x="1870810" y="1323691"/>
                  <a:pt x="1859641" y="1323691"/>
                  <a:pt x="1852194" y="1331061"/>
                </a:cubicBezTo>
                <a:cubicBezTo>
                  <a:pt x="1852194" y="1331061"/>
                  <a:pt x="1852194" y="1331061"/>
                  <a:pt x="1852194" y="1334747"/>
                </a:cubicBezTo>
                <a:cubicBezTo>
                  <a:pt x="1852194" y="1334747"/>
                  <a:pt x="1852194" y="1334747"/>
                  <a:pt x="1850333" y="1333825"/>
                </a:cubicBezTo>
                <a:lnTo>
                  <a:pt x="1838062" y="1327752"/>
                </a:lnTo>
                <a:lnTo>
                  <a:pt x="1841025" y="1323691"/>
                </a:lnTo>
                <a:cubicBezTo>
                  <a:pt x="1829856" y="1323691"/>
                  <a:pt x="1814964" y="1327376"/>
                  <a:pt x="1807518" y="1334747"/>
                </a:cubicBezTo>
                <a:cubicBezTo>
                  <a:pt x="1807518" y="1334747"/>
                  <a:pt x="1807518" y="1334747"/>
                  <a:pt x="1811241" y="1334747"/>
                </a:cubicBezTo>
                <a:cubicBezTo>
                  <a:pt x="1811241" y="1334747"/>
                  <a:pt x="1811241" y="1334747"/>
                  <a:pt x="1800072" y="1338432"/>
                </a:cubicBezTo>
                <a:cubicBezTo>
                  <a:pt x="1788902" y="1345802"/>
                  <a:pt x="1785180" y="1345802"/>
                  <a:pt x="1766566" y="1353173"/>
                </a:cubicBezTo>
                <a:cubicBezTo>
                  <a:pt x="1766566" y="1360543"/>
                  <a:pt x="1777736" y="1360543"/>
                  <a:pt x="1785180" y="1360543"/>
                </a:cubicBezTo>
                <a:cubicBezTo>
                  <a:pt x="1781457" y="1371599"/>
                  <a:pt x="1766566" y="1360543"/>
                  <a:pt x="1759118" y="1371599"/>
                </a:cubicBezTo>
                <a:cubicBezTo>
                  <a:pt x="1759118" y="1371599"/>
                  <a:pt x="1759118" y="1371599"/>
                  <a:pt x="1762844" y="1367914"/>
                </a:cubicBezTo>
                <a:cubicBezTo>
                  <a:pt x="1762844" y="1356858"/>
                  <a:pt x="1744226" y="1364229"/>
                  <a:pt x="1733057" y="1367914"/>
                </a:cubicBezTo>
                <a:lnTo>
                  <a:pt x="1736782" y="1364229"/>
                </a:lnTo>
                <a:cubicBezTo>
                  <a:pt x="1736782" y="1364229"/>
                  <a:pt x="1736782" y="1364229"/>
                  <a:pt x="1725612" y="1360543"/>
                </a:cubicBezTo>
                <a:cubicBezTo>
                  <a:pt x="1729334" y="1353173"/>
                  <a:pt x="1766566" y="1353173"/>
                  <a:pt x="1762844" y="1338432"/>
                </a:cubicBezTo>
                <a:cubicBezTo>
                  <a:pt x="1788902" y="1323691"/>
                  <a:pt x="1796349" y="1338432"/>
                  <a:pt x="1800072" y="1312635"/>
                </a:cubicBezTo>
                <a:cubicBezTo>
                  <a:pt x="1818687" y="1312635"/>
                  <a:pt x="1818687" y="1312635"/>
                  <a:pt x="1833579" y="1305265"/>
                </a:cubicBezTo>
                <a:cubicBezTo>
                  <a:pt x="1833579" y="1305265"/>
                  <a:pt x="1833579" y="1305265"/>
                  <a:pt x="1829856" y="1305265"/>
                </a:cubicBezTo>
                <a:cubicBezTo>
                  <a:pt x="1829856" y="1305265"/>
                  <a:pt x="1829856" y="1305265"/>
                  <a:pt x="1855918" y="1294209"/>
                </a:cubicBezTo>
                <a:cubicBezTo>
                  <a:pt x="1855918" y="1294209"/>
                  <a:pt x="1855918" y="1294209"/>
                  <a:pt x="1855918" y="1286838"/>
                </a:cubicBezTo>
                <a:cubicBezTo>
                  <a:pt x="1855918" y="1286838"/>
                  <a:pt x="1855918" y="1286838"/>
                  <a:pt x="1863364" y="1283153"/>
                </a:cubicBezTo>
                <a:cubicBezTo>
                  <a:pt x="1859641" y="1286838"/>
                  <a:pt x="1863364" y="1290524"/>
                  <a:pt x="1863364" y="1294209"/>
                </a:cubicBezTo>
                <a:cubicBezTo>
                  <a:pt x="1878256" y="1290524"/>
                  <a:pt x="1896871" y="1286838"/>
                  <a:pt x="1911764" y="1275783"/>
                </a:cubicBezTo>
                <a:cubicBezTo>
                  <a:pt x="1941548" y="1268412"/>
                  <a:pt x="1904317" y="1294209"/>
                  <a:pt x="1934102" y="1294209"/>
                </a:cubicBezTo>
                <a:cubicBezTo>
                  <a:pt x="1926656" y="1286838"/>
                  <a:pt x="1941548" y="1294209"/>
                  <a:pt x="1941548" y="1283153"/>
                </a:cubicBezTo>
                <a:cubicBezTo>
                  <a:pt x="1952717" y="1297894"/>
                  <a:pt x="1975056" y="1286838"/>
                  <a:pt x="1982502" y="1301579"/>
                </a:cubicBezTo>
                <a:cubicBezTo>
                  <a:pt x="1989948" y="1297894"/>
                  <a:pt x="1997394" y="1294209"/>
                  <a:pt x="1993671" y="1290524"/>
                </a:cubicBezTo>
                <a:cubicBezTo>
                  <a:pt x="1989948" y="1290524"/>
                  <a:pt x="1989948" y="1290524"/>
                  <a:pt x="1986225" y="1290524"/>
                </a:cubicBezTo>
                <a:lnTo>
                  <a:pt x="1986225" y="1290892"/>
                </a:lnTo>
                <a:lnTo>
                  <a:pt x="1982502" y="1290524"/>
                </a:lnTo>
                <a:cubicBezTo>
                  <a:pt x="1978779" y="1290524"/>
                  <a:pt x="1975056" y="1290524"/>
                  <a:pt x="1978779" y="1286838"/>
                </a:cubicBezTo>
                <a:cubicBezTo>
                  <a:pt x="1978779" y="1286838"/>
                  <a:pt x="1978779" y="1286838"/>
                  <a:pt x="1986225" y="1286838"/>
                </a:cubicBezTo>
                <a:cubicBezTo>
                  <a:pt x="1989948" y="1283153"/>
                  <a:pt x="1993671" y="1272097"/>
                  <a:pt x="2008564" y="1272097"/>
                </a:cubicBezTo>
                <a:close/>
                <a:moveTo>
                  <a:pt x="1539874" y="1272063"/>
                </a:moveTo>
                <a:cubicBezTo>
                  <a:pt x="1539874" y="1275715"/>
                  <a:pt x="1532357" y="1279366"/>
                  <a:pt x="1536115" y="1279366"/>
                </a:cubicBezTo>
                <a:cubicBezTo>
                  <a:pt x="1536115" y="1279366"/>
                  <a:pt x="1536115" y="1279366"/>
                  <a:pt x="1536115" y="1278453"/>
                </a:cubicBezTo>
                <a:lnTo>
                  <a:pt x="1536115" y="1272532"/>
                </a:lnTo>
                <a:close/>
                <a:moveTo>
                  <a:pt x="1536115" y="1272063"/>
                </a:moveTo>
                <a:lnTo>
                  <a:pt x="1536115" y="1272532"/>
                </a:lnTo>
                <a:lnTo>
                  <a:pt x="1534511" y="1272731"/>
                </a:lnTo>
                <a:close/>
                <a:moveTo>
                  <a:pt x="787418" y="1271984"/>
                </a:moveTo>
                <a:cubicBezTo>
                  <a:pt x="795179" y="1268412"/>
                  <a:pt x="802940" y="1275556"/>
                  <a:pt x="806820" y="1279127"/>
                </a:cubicBezTo>
                <a:cubicBezTo>
                  <a:pt x="818462" y="1279127"/>
                  <a:pt x="814582" y="1271984"/>
                  <a:pt x="818462" y="1275556"/>
                </a:cubicBezTo>
                <a:cubicBezTo>
                  <a:pt x="818462" y="1275556"/>
                  <a:pt x="818462" y="1275556"/>
                  <a:pt x="822343" y="1282699"/>
                </a:cubicBezTo>
                <a:cubicBezTo>
                  <a:pt x="814582" y="1282699"/>
                  <a:pt x="806820" y="1279127"/>
                  <a:pt x="802940" y="1279127"/>
                </a:cubicBezTo>
                <a:cubicBezTo>
                  <a:pt x="806820" y="1271984"/>
                  <a:pt x="791298" y="1279127"/>
                  <a:pt x="787418" y="1271984"/>
                </a:cubicBezTo>
                <a:close/>
                <a:moveTo>
                  <a:pt x="1056699" y="1271587"/>
                </a:moveTo>
                <a:cubicBezTo>
                  <a:pt x="1052934" y="1271587"/>
                  <a:pt x="1052934" y="1275291"/>
                  <a:pt x="1060463" y="1278996"/>
                </a:cubicBezTo>
                <a:cubicBezTo>
                  <a:pt x="1049169" y="1278996"/>
                  <a:pt x="1052934" y="1290108"/>
                  <a:pt x="1045405" y="1282700"/>
                </a:cubicBezTo>
                <a:cubicBezTo>
                  <a:pt x="1045405" y="1282700"/>
                  <a:pt x="1045405" y="1282700"/>
                  <a:pt x="1045405" y="1290108"/>
                </a:cubicBezTo>
                <a:cubicBezTo>
                  <a:pt x="1049169" y="1286404"/>
                  <a:pt x="1034111" y="1286404"/>
                  <a:pt x="1026581" y="1293812"/>
                </a:cubicBezTo>
                <a:cubicBezTo>
                  <a:pt x="1034111" y="1293812"/>
                  <a:pt x="1034111" y="1304925"/>
                  <a:pt x="1045405" y="1297517"/>
                </a:cubicBezTo>
                <a:cubicBezTo>
                  <a:pt x="1041640" y="1301221"/>
                  <a:pt x="1034111" y="1301221"/>
                  <a:pt x="1026581" y="1301221"/>
                </a:cubicBezTo>
                <a:cubicBezTo>
                  <a:pt x="1026581" y="1301221"/>
                  <a:pt x="1026581" y="1301221"/>
                  <a:pt x="1030346" y="1297517"/>
                </a:cubicBezTo>
                <a:cubicBezTo>
                  <a:pt x="1022817" y="1286404"/>
                  <a:pt x="1015288" y="1304925"/>
                  <a:pt x="1003993" y="1304925"/>
                </a:cubicBezTo>
                <a:cubicBezTo>
                  <a:pt x="1003993" y="1304925"/>
                  <a:pt x="1003993" y="1304925"/>
                  <a:pt x="1007758" y="1297517"/>
                </a:cubicBezTo>
                <a:cubicBezTo>
                  <a:pt x="996464" y="1293812"/>
                  <a:pt x="992700" y="1308629"/>
                  <a:pt x="996464" y="1312333"/>
                </a:cubicBezTo>
                <a:cubicBezTo>
                  <a:pt x="992700" y="1312333"/>
                  <a:pt x="992700" y="1304925"/>
                  <a:pt x="992700" y="1301221"/>
                </a:cubicBezTo>
                <a:cubicBezTo>
                  <a:pt x="988935" y="1301221"/>
                  <a:pt x="977641" y="1301221"/>
                  <a:pt x="977641" y="1308629"/>
                </a:cubicBezTo>
                <a:cubicBezTo>
                  <a:pt x="977641" y="1308629"/>
                  <a:pt x="977641" y="1308629"/>
                  <a:pt x="985170" y="1308629"/>
                </a:cubicBezTo>
                <a:cubicBezTo>
                  <a:pt x="970112" y="1319742"/>
                  <a:pt x="947524" y="1319742"/>
                  <a:pt x="943759" y="1327150"/>
                </a:cubicBezTo>
                <a:cubicBezTo>
                  <a:pt x="936230" y="1323446"/>
                  <a:pt x="943759" y="1316038"/>
                  <a:pt x="943759" y="1308629"/>
                </a:cubicBezTo>
                <a:cubicBezTo>
                  <a:pt x="932465" y="1308629"/>
                  <a:pt x="932465" y="1316038"/>
                  <a:pt x="928701" y="1312333"/>
                </a:cubicBezTo>
                <a:cubicBezTo>
                  <a:pt x="928701" y="1312333"/>
                  <a:pt x="928701" y="1312333"/>
                  <a:pt x="936230" y="1308629"/>
                </a:cubicBezTo>
                <a:cubicBezTo>
                  <a:pt x="936230" y="1308629"/>
                  <a:pt x="936230" y="1308629"/>
                  <a:pt x="936230" y="1304925"/>
                </a:cubicBezTo>
                <a:cubicBezTo>
                  <a:pt x="939995" y="1301221"/>
                  <a:pt x="947524" y="1301221"/>
                  <a:pt x="955053" y="1301221"/>
                </a:cubicBezTo>
                <a:lnTo>
                  <a:pt x="953043" y="1297265"/>
                </a:lnTo>
                <a:lnTo>
                  <a:pt x="979523" y="1291034"/>
                </a:lnTo>
                <a:cubicBezTo>
                  <a:pt x="993641" y="1289182"/>
                  <a:pt x="1005876" y="1288256"/>
                  <a:pt x="1011523" y="1286404"/>
                </a:cubicBezTo>
                <a:cubicBezTo>
                  <a:pt x="1011523" y="1286404"/>
                  <a:pt x="1011523" y="1286404"/>
                  <a:pt x="1026581" y="1290108"/>
                </a:cubicBezTo>
                <a:cubicBezTo>
                  <a:pt x="1022817" y="1282700"/>
                  <a:pt x="1045405" y="1286404"/>
                  <a:pt x="1052934" y="1275291"/>
                </a:cubicBezTo>
                <a:cubicBezTo>
                  <a:pt x="1052934" y="1275291"/>
                  <a:pt x="1052934" y="1275291"/>
                  <a:pt x="1041640" y="1275291"/>
                </a:cubicBezTo>
                <a:cubicBezTo>
                  <a:pt x="1041640" y="1275291"/>
                  <a:pt x="1041640" y="1275291"/>
                  <a:pt x="1056699" y="1271587"/>
                </a:cubicBezTo>
                <a:close/>
                <a:moveTo>
                  <a:pt x="765193" y="1271587"/>
                </a:moveTo>
                <a:lnTo>
                  <a:pt x="776306" y="1271587"/>
                </a:lnTo>
                <a:lnTo>
                  <a:pt x="765193" y="1276349"/>
                </a:lnTo>
                <a:close/>
                <a:moveTo>
                  <a:pt x="348812" y="1268412"/>
                </a:moveTo>
                <a:cubicBezTo>
                  <a:pt x="348812" y="1268412"/>
                  <a:pt x="348812" y="1268412"/>
                  <a:pt x="360380" y="1275820"/>
                </a:cubicBezTo>
                <a:cubicBezTo>
                  <a:pt x="356526" y="1279524"/>
                  <a:pt x="348812" y="1272116"/>
                  <a:pt x="348812" y="1279524"/>
                </a:cubicBezTo>
                <a:cubicBezTo>
                  <a:pt x="333390" y="1272116"/>
                  <a:pt x="348812" y="1275820"/>
                  <a:pt x="348812" y="1268412"/>
                </a:cubicBezTo>
                <a:close/>
                <a:moveTo>
                  <a:pt x="404645" y="1267767"/>
                </a:moveTo>
                <a:cubicBezTo>
                  <a:pt x="404645" y="1267767"/>
                  <a:pt x="404645" y="1267767"/>
                  <a:pt x="430664" y="1275209"/>
                </a:cubicBezTo>
                <a:cubicBezTo>
                  <a:pt x="430664" y="1275209"/>
                  <a:pt x="430664" y="1275209"/>
                  <a:pt x="430664" y="1286371"/>
                </a:cubicBezTo>
                <a:cubicBezTo>
                  <a:pt x="419512" y="1286371"/>
                  <a:pt x="412076" y="1278929"/>
                  <a:pt x="408361" y="1290091"/>
                </a:cubicBezTo>
                <a:cubicBezTo>
                  <a:pt x="393493" y="1282650"/>
                  <a:pt x="415798" y="1278929"/>
                  <a:pt x="404645" y="1267767"/>
                </a:cubicBezTo>
                <a:close/>
                <a:moveTo>
                  <a:pt x="1551308" y="1265237"/>
                </a:moveTo>
                <a:cubicBezTo>
                  <a:pt x="1555114" y="1267089"/>
                  <a:pt x="1553210" y="1268941"/>
                  <a:pt x="1551781" y="1270793"/>
                </a:cubicBezTo>
                <a:lnTo>
                  <a:pt x="1551127" y="1272588"/>
                </a:lnTo>
                <a:lnTo>
                  <a:pt x="1539874" y="1268941"/>
                </a:lnTo>
                <a:cubicBezTo>
                  <a:pt x="1539874" y="1268941"/>
                  <a:pt x="1539874" y="1268941"/>
                  <a:pt x="1551308" y="1265237"/>
                </a:cubicBezTo>
                <a:close/>
                <a:moveTo>
                  <a:pt x="2139262" y="1263679"/>
                </a:moveTo>
                <a:lnTo>
                  <a:pt x="2141275" y="1264571"/>
                </a:lnTo>
                <a:lnTo>
                  <a:pt x="2140107" y="1264862"/>
                </a:lnTo>
                <a:close/>
                <a:moveTo>
                  <a:pt x="891093" y="1261149"/>
                </a:moveTo>
                <a:lnTo>
                  <a:pt x="903302" y="1264179"/>
                </a:lnTo>
                <a:cubicBezTo>
                  <a:pt x="888380" y="1264179"/>
                  <a:pt x="888380" y="1275292"/>
                  <a:pt x="880919" y="1282700"/>
                </a:cubicBezTo>
                <a:cubicBezTo>
                  <a:pt x="880919" y="1282700"/>
                  <a:pt x="880919" y="1282700"/>
                  <a:pt x="865996" y="1278996"/>
                </a:cubicBezTo>
                <a:cubicBezTo>
                  <a:pt x="865996" y="1290108"/>
                  <a:pt x="847343" y="1282700"/>
                  <a:pt x="843612" y="1293812"/>
                </a:cubicBezTo>
                <a:cubicBezTo>
                  <a:pt x="843612" y="1290108"/>
                  <a:pt x="828693" y="1290108"/>
                  <a:pt x="836154" y="1282700"/>
                </a:cubicBezTo>
                <a:cubicBezTo>
                  <a:pt x="843612" y="1290108"/>
                  <a:pt x="858535" y="1275292"/>
                  <a:pt x="854804" y="1286404"/>
                </a:cubicBezTo>
                <a:cubicBezTo>
                  <a:pt x="858535" y="1282700"/>
                  <a:pt x="862265" y="1275292"/>
                  <a:pt x="854804" y="1275292"/>
                </a:cubicBezTo>
                <a:cubicBezTo>
                  <a:pt x="869727" y="1267883"/>
                  <a:pt x="865996" y="1282700"/>
                  <a:pt x="884649" y="1275292"/>
                </a:cubicBezTo>
                <a:cubicBezTo>
                  <a:pt x="884649" y="1267883"/>
                  <a:pt x="873457" y="1271587"/>
                  <a:pt x="873457" y="1264179"/>
                </a:cubicBezTo>
                <a:cubicBezTo>
                  <a:pt x="884649" y="1260475"/>
                  <a:pt x="873457" y="1271587"/>
                  <a:pt x="880919" y="1267883"/>
                </a:cubicBezTo>
                <a:cubicBezTo>
                  <a:pt x="880919" y="1267883"/>
                  <a:pt x="880919" y="1267883"/>
                  <a:pt x="882317" y="1266957"/>
                </a:cubicBezTo>
                <a:close/>
                <a:moveTo>
                  <a:pt x="1592758" y="1260607"/>
                </a:moveTo>
                <a:cubicBezTo>
                  <a:pt x="1593651" y="1262459"/>
                  <a:pt x="1593651" y="1265237"/>
                  <a:pt x="1595440" y="1265237"/>
                </a:cubicBezTo>
                <a:lnTo>
                  <a:pt x="1581152" y="1265237"/>
                </a:lnTo>
                <a:cubicBezTo>
                  <a:pt x="1581152" y="1265237"/>
                  <a:pt x="1581152" y="1265237"/>
                  <a:pt x="1584722" y="1261533"/>
                </a:cubicBezTo>
                <a:cubicBezTo>
                  <a:pt x="1590079" y="1257829"/>
                  <a:pt x="1591865" y="1258755"/>
                  <a:pt x="1592758" y="1260607"/>
                </a:cubicBezTo>
                <a:close/>
                <a:moveTo>
                  <a:pt x="888380" y="1260475"/>
                </a:moveTo>
                <a:cubicBezTo>
                  <a:pt x="892110" y="1260475"/>
                  <a:pt x="892110" y="1260475"/>
                  <a:pt x="892110" y="1260475"/>
                </a:cubicBezTo>
                <a:lnTo>
                  <a:pt x="891093" y="1261149"/>
                </a:lnTo>
                <a:lnTo>
                  <a:pt x="890245" y="1260938"/>
                </a:lnTo>
                <a:cubicBezTo>
                  <a:pt x="888380" y="1260475"/>
                  <a:pt x="888380" y="1260475"/>
                  <a:pt x="888380" y="1260475"/>
                </a:cubicBezTo>
                <a:close/>
                <a:moveTo>
                  <a:pt x="595331" y="1260475"/>
                </a:moveTo>
                <a:lnTo>
                  <a:pt x="606443" y="1260475"/>
                </a:lnTo>
                <a:lnTo>
                  <a:pt x="590568" y="1265237"/>
                </a:lnTo>
                <a:close/>
                <a:moveTo>
                  <a:pt x="493728" y="1260475"/>
                </a:moveTo>
                <a:cubicBezTo>
                  <a:pt x="501666" y="1264444"/>
                  <a:pt x="497698" y="1268412"/>
                  <a:pt x="497698" y="1268412"/>
                </a:cubicBezTo>
                <a:cubicBezTo>
                  <a:pt x="497698" y="1268412"/>
                  <a:pt x="497698" y="1268412"/>
                  <a:pt x="493728" y="1268412"/>
                </a:cubicBezTo>
                <a:cubicBezTo>
                  <a:pt x="493728" y="1264444"/>
                  <a:pt x="497698" y="1260475"/>
                  <a:pt x="493728" y="1260475"/>
                </a:cubicBezTo>
                <a:close/>
                <a:moveTo>
                  <a:pt x="2559047" y="1257300"/>
                </a:moveTo>
                <a:lnTo>
                  <a:pt x="2562222" y="1265237"/>
                </a:lnTo>
                <a:lnTo>
                  <a:pt x="2555872" y="1265237"/>
                </a:lnTo>
                <a:close/>
                <a:moveTo>
                  <a:pt x="1558528" y="1257300"/>
                </a:moveTo>
                <a:cubicBezTo>
                  <a:pt x="1558528" y="1257300"/>
                  <a:pt x="1558528" y="1257300"/>
                  <a:pt x="1577382" y="1257300"/>
                </a:cubicBezTo>
                <a:cubicBezTo>
                  <a:pt x="1581152" y="1264708"/>
                  <a:pt x="1569843" y="1268412"/>
                  <a:pt x="1562298" y="1268412"/>
                </a:cubicBezTo>
                <a:cubicBezTo>
                  <a:pt x="1562298" y="1264708"/>
                  <a:pt x="1550989" y="1261004"/>
                  <a:pt x="1558528" y="1257300"/>
                </a:cubicBezTo>
                <a:close/>
                <a:moveTo>
                  <a:pt x="650893" y="1257300"/>
                </a:moveTo>
                <a:cubicBezTo>
                  <a:pt x="650893" y="1257300"/>
                  <a:pt x="650893" y="1257300"/>
                  <a:pt x="657243" y="1257300"/>
                </a:cubicBezTo>
                <a:cubicBezTo>
                  <a:pt x="657243" y="1257300"/>
                  <a:pt x="657243" y="1257300"/>
                  <a:pt x="657243" y="1265237"/>
                </a:cubicBezTo>
                <a:cubicBezTo>
                  <a:pt x="657243" y="1265237"/>
                  <a:pt x="657243" y="1265237"/>
                  <a:pt x="650893" y="1265237"/>
                </a:cubicBezTo>
                <a:cubicBezTo>
                  <a:pt x="650893" y="1261269"/>
                  <a:pt x="650893" y="1265237"/>
                  <a:pt x="654068" y="1261269"/>
                </a:cubicBezTo>
                <a:close/>
                <a:moveTo>
                  <a:pt x="1356783" y="1254125"/>
                </a:moveTo>
                <a:cubicBezTo>
                  <a:pt x="1356783" y="1257697"/>
                  <a:pt x="1349375" y="1264841"/>
                  <a:pt x="1360490" y="1264841"/>
                </a:cubicBezTo>
                <a:cubicBezTo>
                  <a:pt x="1345671" y="1268413"/>
                  <a:pt x="1319748" y="1275556"/>
                  <a:pt x="1312339" y="1271985"/>
                </a:cubicBezTo>
                <a:cubicBezTo>
                  <a:pt x="1312339" y="1275556"/>
                  <a:pt x="1312339" y="1279128"/>
                  <a:pt x="1312339" y="1279128"/>
                </a:cubicBezTo>
                <a:cubicBezTo>
                  <a:pt x="1293819" y="1282700"/>
                  <a:pt x="1312339" y="1257697"/>
                  <a:pt x="1301227" y="1257697"/>
                </a:cubicBezTo>
                <a:lnTo>
                  <a:pt x="1316044" y="1257697"/>
                </a:lnTo>
                <a:cubicBezTo>
                  <a:pt x="1334565" y="1257697"/>
                  <a:pt x="1338269" y="1257697"/>
                  <a:pt x="1356783" y="1254125"/>
                </a:cubicBezTo>
                <a:close/>
                <a:moveTo>
                  <a:pt x="809643" y="1254125"/>
                </a:moveTo>
                <a:lnTo>
                  <a:pt x="817581" y="1254125"/>
                </a:lnTo>
                <a:lnTo>
                  <a:pt x="809643" y="1257300"/>
                </a:lnTo>
                <a:close/>
                <a:moveTo>
                  <a:pt x="657243" y="1254125"/>
                </a:moveTo>
                <a:lnTo>
                  <a:pt x="665181" y="1254125"/>
                </a:lnTo>
                <a:lnTo>
                  <a:pt x="668356" y="1257300"/>
                </a:lnTo>
                <a:close/>
                <a:moveTo>
                  <a:pt x="2168523" y="1253728"/>
                </a:moveTo>
                <a:cubicBezTo>
                  <a:pt x="2164781" y="1261268"/>
                  <a:pt x="2149813" y="1261268"/>
                  <a:pt x="2142329" y="1265038"/>
                </a:cubicBezTo>
                <a:lnTo>
                  <a:pt x="2141275" y="1264571"/>
                </a:lnTo>
                <a:lnTo>
                  <a:pt x="2148878" y="1262682"/>
                </a:lnTo>
                <a:cubicBezTo>
                  <a:pt x="2155426" y="1259383"/>
                  <a:pt x="2162910" y="1253728"/>
                  <a:pt x="2168523" y="1253728"/>
                </a:cubicBezTo>
                <a:close/>
                <a:moveTo>
                  <a:pt x="2138587" y="1246187"/>
                </a:moveTo>
                <a:cubicBezTo>
                  <a:pt x="2138587" y="1246187"/>
                  <a:pt x="2138587" y="1246187"/>
                  <a:pt x="2146071" y="1253728"/>
                </a:cubicBezTo>
                <a:cubicBezTo>
                  <a:pt x="2138587" y="1249957"/>
                  <a:pt x="2134845" y="1253728"/>
                  <a:pt x="2134845" y="1257498"/>
                </a:cubicBezTo>
                <a:lnTo>
                  <a:pt x="2139262" y="1263679"/>
                </a:lnTo>
                <a:lnTo>
                  <a:pt x="2130635" y="1259854"/>
                </a:lnTo>
                <a:cubicBezTo>
                  <a:pt x="2127361" y="1255613"/>
                  <a:pt x="2127361" y="1249957"/>
                  <a:pt x="2138587" y="1246187"/>
                </a:cubicBezTo>
                <a:close/>
                <a:moveTo>
                  <a:pt x="993260" y="1246187"/>
                </a:moveTo>
                <a:cubicBezTo>
                  <a:pt x="996964" y="1253595"/>
                  <a:pt x="1008076" y="1261004"/>
                  <a:pt x="989555" y="1268412"/>
                </a:cubicBezTo>
                <a:cubicBezTo>
                  <a:pt x="974738" y="1268412"/>
                  <a:pt x="993260" y="1253595"/>
                  <a:pt x="978443" y="1253595"/>
                </a:cubicBezTo>
                <a:cubicBezTo>
                  <a:pt x="978443" y="1253595"/>
                  <a:pt x="978443" y="1253595"/>
                  <a:pt x="993260" y="1246187"/>
                </a:cubicBezTo>
                <a:close/>
                <a:moveTo>
                  <a:pt x="1696957" y="1245393"/>
                </a:moveTo>
                <a:lnTo>
                  <a:pt x="1703387" y="1246187"/>
                </a:lnTo>
                <a:cubicBezTo>
                  <a:pt x="1696244" y="1246187"/>
                  <a:pt x="1696244" y="1246187"/>
                  <a:pt x="1696244" y="1246187"/>
                </a:cubicBezTo>
                <a:close/>
                <a:moveTo>
                  <a:pt x="2622548" y="1243012"/>
                </a:moveTo>
                <a:cubicBezTo>
                  <a:pt x="2622548" y="1249362"/>
                  <a:pt x="2618844" y="1246187"/>
                  <a:pt x="2611435" y="1249362"/>
                </a:cubicBezTo>
                <a:cubicBezTo>
                  <a:pt x="2611435" y="1246187"/>
                  <a:pt x="2618844" y="1243012"/>
                  <a:pt x="2622548" y="1243012"/>
                </a:cubicBezTo>
                <a:close/>
                <a:moveTo>
                  <a:pt x="1235084" y="1243012"/>
                </a:moveTo>
                <a:lnTo>
                  <a:pt x="1246197" y="1243012"/>
                </a:lnTo>
                <a:lnTo>
                  <a:pt x="1246197" y="1246187"/>
                </a:lnTo>
                <a:close/>
                <a:moveTo>
                  <a:pt x="445136" y="1239831"/>
                </a:moveTo>
                <a:lnTo>
                  <a:pt x="449255" y="1241722"/>
                </a:lnTo>
                <a:cubicBezTo>
                  <a:pt x="449255" y="1241722"/>
                  <a:pt x="446462" y="1240792"/>
                  <a:pt x="445072" y="1239862"/>
                </a:cubicBezTo>
                <a:close/>
                <a:moveTo>
                  <a:pt x="2626176" y="1239043"/>
                </a:moveTo>
                <a:cubicBezTo>
                  <a:pt x="2624361" y="1241028"/>
                  <a:pt x="2625269" y="1242020"/>
                  <a:pt x="2626629" y="1242516"/>
                </a:cubicBezTo>
                <a:lnTo>
                  <a:pt x="2626629" y="1242516"/>
                </a:lnTo>
                <a:lnTo>
                  <a:pt x="2626176" y="1243012"/>
                </a:lnTo>
                <a:cubicBezTo>
                  <a:pt x="2626176" y="1239043"/>
                  <a:pt x="2626176" y="1239043"/>
                  <a:pt x="2626176" y="1239043"/>
                </a:cubicBezTo>
                <a:close/>
                <a:moveTo>
                  <a:pt x="1989532" y="1238250"/>
                </a:moveTo>
                <a:cubicBezTo>
                  <a:pt x="1997073" y="1241954"/>
                  <a:pt x="1989532" y="1249363"/>
                  <a:pt x="1985762" y="1253067"/>
                </a:cubicBezTo>
                <a:cubicBezTo>
                  <a:pt x="1985762" y="1253067"/>
                  <a:pt x="1985762" y="1253067"/>
                  <a:pt x="1993303" y="1253067"/>
                </a:cubicBezTo>
                <a:cubicBezTo>
                  <a:pt x="1993303" y="1253067"/>
                  <a:pt x="1993303" y="1253067"/>
                  <a:pt x="1974451" y="1260475"/>
                </a:cubicBezTo>
                <a:cubicBezTo>
                  <a:pt x="1978221" y="1256771"/>
                  <a:pt x="1974451" y="1253067"/>
                  <a:pt x="1966910" y="1249363"/>
                </a:cubicBezTo>
                <a:cubicBezTo>
                  <a:pt x="1966910" y="1249363"/>
                  <a:pt x="1966910" y="1249363"/>
                  <a:pt x="1989532" y="1238250"/>
                </a:cubicBezTo>
                <a:close/>
                <a:moveTo>
                  <a:pt x="1692674" y="1238250"/>
                </a:moveTo>
                <a:cubicBezTo>
                  <a:pt x="1692674" y="1238250"/>
                  <a:pt x="1692674" y="1238250"/>
                  <a:pt x="1703387" y="1238250"/>
                </a:cubicBezTo>
                <a:cubicBezTo>
                  <a:pt x="1703387" y="1238250"/>
                  <a:pt x="1703387" y="1238250"/>
                  <a:pt x="1702493" y="1239242"/>
                </a:cubicBezTo>
                <a:lnTo>
                  <a:pt x="1696957" y="1245393"/>
                </a:lnTo>
                <a:lnTo>
                  <a:pt x="1695352" y="1245195"/>
                </a:lnTo>
                <a:cubicBezTo>
                  <a:pt x="1692674" y="1244203"/>
                  <a:pt x="1690884" y="1242219"/>
                  <a:pt x="1692674" y="1238250"/>
                </a:cubicBezTo>
                <a:close/>
                <a:moveTo>
                  <a:pt x="2398420" y="1237947"/>
                </a:moveTo>
                <a:lnTo>
                  <a:pt x="2387597" y="1245195"/>
                </a:lnTo>
                <a:cubicBezTo>
                  <a:pt x="2380189" y="1250155"/>
                  <a:pt x="2372780" y="1254124"/>
                  <a:pt x="2365372" y="1254124"/>
                </a:cubicBezTo>
                <a:lnTo>
                  <a:pt x="2369076" y="1238249"/>
                </a:lnTo>
                <a:cubicBezTo>
                  <a:pt x="2376485" y="1236265"/>
                  <a:pt x="2383893" y="1238249"/>
                  <a:pt x="2390838" y="1238746"/>
                </a:cubicBezTo>
                <a:close/>
                <a:moveTo>
                  <a:pt x="1726704" y="1237881"/>
                </a:moveTo>
                <a:lnTo>
                  <a:pt x="1726474" y="1238250"/>
                </a:lnTo>
                <a:cubicBezTo>
                  <a:pt x="1724158" y="1239176"/>
                  <a:pt x="1721378" y="1240102"/>
                  <a:pt x="1721378" y="1241954"/>
                </a:cubicBezTo>
                <a:lnTo>
                  <a:pt x="1719520" y="1240405"/>
                </a:lnTo>
                <a:close/>
                <a:moveTo>
                  <a:pt x="1715823" y="1237324"/>
                </a:moveTo>
                <a:lnTo>
                  <a:pt x="1719520" y="1240405"/>
                </a:lnTo>
                <a:lnTo>
                  <a:pt x="1719063" y="1240565"/>
                </a:lnTo>
                <a:cubicBezTo>
                  <a:pt x="1713043" y="1242880"/>
                  <a:pt x="1708416" y="1243806"/>
                  <a:pt x="1710268" y="1238250"/>
                </a:cubicBezTo>
                <a:cubicBezTo>
                  <a:pt x="1715823" y="1234546"/>
                  <a:pt x="1715823" y="1235472"/>
                  <a:pt x="1715823" y="1237324"/>
                </a:cubicBezTo>
                <a:close/>
                <a:moveTo>
                  <a:pt x="1019188" y="1235075"/>
                </a:moveTo>
                <a:cubicBezTo>
                  <a:pt x="1019188" y="1235075"/>
                  <a:pt x="1019188" y="1235075"/>
                  <a:pt x="1033476" y="1239044"/>
                </a:cubicBezTo>
                <a:cubicBezTo>
                  <a:pt x="1029904" y="1243013"/>
                  <a:pt x="1019188" y="1243013"/>
                  <a:pt x="1019188" y="1243013"/>
                </a:cubicBezTo>
                <a:cubicBezTo>
                  <a:pt x="1026332" y="1239044"/>
                  <a:pt x="1019188" y="1235075"/>
                  <a:pt x="1019188" y="1235075"/>
                </a:cubicBezTo>
                <a:close/>
                <a:moveTo>
                  <a:pt x="2409822" y="1230312"/>
                </a:moveTo>
                <a:cubicBezTo>
                  <a:pt x="2407044" y="1234281"/>
                  <a:pt x="2404034" y="1236513"/>
                  <a:pt x="2400851" y="1237691"/>
                </a:cubicBezTo>
                <a:lnTo>
                  <a:pt x="2398420" y="1237947"/>
                </a:lnTo>
                <a:close/>
                <a:moveTo>
                  <a:pt x="2008185" y="1230312"/>
                </a:moveTo>
                <a:lnTo>
                  <a:pt x="2005010" y="1238249"/>
                </a:lnTo>
                <a:lnTo>
                  <a:pt x="2001835" y="1235074"/>
                </a:lnTo>
                <a:close/>
                <a:moveTo>
                  <a:pt x="1721378" y="1227137"/>
                </a:moveTo>
                <a:cubicBezTo>
                  <a:pt x="1732494" y="1230841"/>
                  <a:pt x="1736197" y="1227137"/>
                  <a:pt x="1739900" y="1230841"/>
                </a:cubicBezTo>
                <a:cubicBezTo>
                  <a:pt x="1739900" y="1230841"/>
                  <a:pt x="1739900" y="1230841"/>
                  <a:pt x="1736197" y="1234545"/>
                </a:cubicBezTo>
                <a:lnTo>
                  <a:pt x="1726704" y="1237881"/>
                </a:lnTo>
                <a:lnTo>
                  <a:pt x="1728787" y="1234545"/>
                </a:lnTo>
                <a:cubicBezTo>
                  <a:pt x="1728787" y="1230841"/>
                  <a:pt x="1725083" y="1227137"/>
                  <a:pt x="1721378" y="1234545"/>
                </a:cubicBezTo>
                <a:cubicBezTo>
                  <a:pt x="1721378" y="1234545"/>
                  <a:pt x="1721378" y="1234545"/>
                  <a:pt x="1721378" y="1227137"/>
                </a:cubicBezTo>
                <a:close/>
                <a:moveTo>
                  <a:pt x="1257308" y="1227137"/>
                </a:moveTo>
                <a:cubicBezTo>
                  <a:pt x="1257308" y="1227137"/>
                  <a:pt x="1257308" y="1227137"/>
                  <a:pt x="1268421" y="1227137"/>
                </a:cubicBezTo>
                <a:cubicBezTo>
                  <a:pt x="1264717" y="1231106"/>
                  <a:pt x="1261012" y="1235075"/>
                  <a:pt x="1257308" y="1231106"/>
                </a:cubicBezTo>
                <a:cubicBezTo>
                  <a:pt x="1257308" y="1231106"/>
                  <a:pt x="1261012" y="1227137"/>
                  <a:pt x="1257308" y="1227137"/>
                </a:cubicBezTo>
                <a:close/>
                <a:moveTo>
                  <a:pt x="776623" y="1227137"/>
                </a:moveTo>
                <a:cubicBezTo>
                  <a:pt x="772813" y="1230841"/>
                  <a:pt x="780433" y="1234545"/>
                  <a:pt x="784243" y="1238249"/>
                </a:cubicBezTo>
                <a:cubicBezTo>
                  <a:pt x="784243" y="1238249"/>
                  <a:pt x="784243" y="1238249"/>
                  <a:pt x="769003" y="1238249"/>
                </a:cubicBezTo>
                <a:cubicBezTo>
                  <a:pt x="769003" y="1234545"/>
                  <a:pt x="765193" y="1234545"/>
                  <a:pt x="765193" y="1230841"/>
                </a:cubicBezTo>
                <a:cubicBezTo>
                  <a:pt x="765193" y="1230841"/>
                  <a:pt x="765193" y="1230841"/>
                  <a:pt x="776623" y="1227137"/>
                </a:cubicBezTo>
                <a:close/>
                <a:moveTo>
                  <a:pt x="1351058" y="1224273"/>
                </a:moveTo>
                <a:cubicBezTo>
                  <a:pt x="1353337" y="1223801"/>
                  <a:pt x="1355442" y="1224508"/>
                  <a:pt x="1357317" y="1227336"/>
                </a:cubicBezTo>
                <a:cubicBezTo>
                  <a:pt x="1346088" y="1234877"/>
                  <a:pt x="1316157" y="1246188"/>
                  <a:pt x="1304932" y="1242418"/>
                </a:cubicBezTo>
                <a:cubicBezTo>
                  <a:pt x="1304932" y="1242418"/>
                  <a:pt x="1304932" y="1242418"/>
                  <a:pt x="1319900" y="1231107"/>
                </a:cubicBezTo>
                <a:cubicBezTo>
                  <a:pt x="1316157" y="1231107"/>
                  <a:pt x="1323642" y="1234877"/>
                  <a:pt x="1327384" y="1234877"/>
                </a:cubicBezTo>
                <a:cubicBezTo>
                  <a:pt x="1335803" y="1237705"/>
                  <a:pt x="1344217" y="1225687"/>
                  <a:pt x="1351058" y="1224273"/>
                </a:cubicBezTo>
                <a:close/>
                <a:moveTo>
                  <a:pt x="2647947" y="1219200"/>
                </a:moveTo>
                <a:cubicBezTo>
                  <a:pt x="2647947" y="1219200"/>
                  <a:pt x="2647947" y="1219200"/>
                  <a:pt x="2644318" y="1223169"/>
                </a:cubicBezTo>
                <a:cubicBezTo>
                  <a:pt x="2626176" y="1223169"/>
                  <a:pt x="2637061" y="1243012"/>
                  <a:pt x="2629804" y="1243012"/>
                </a:cubicBezTo>
                <a:lnTo>
                  <a:pt x="2626629" y="1242516"/>
                </a:lnTo>
                <a:lnTo>
                  <a:pt x="2629804" y="1239043"/>
                </a:lnTo>
                <a:cubicBezTo>
                  <a:pt x="2622547" y="1235075"/>
                  <a:pt x="2629804" y="1227137"/>
                  <a:pt x="2622547" y="1231106"/>
                </a:cubicBezTo>
                <a:cubicBezTo>
                  <a:pt x="2629804" y="1219200"/>
                  <a:pt x="2640690" y="1223169"/>
                  <a:pt x="2647947" y="1219200"/>
                </a:cubicBezTo>
                <a:close/>
                <a:moveTo>
                  <a:pt x="762018" y="1219200"/>
                </a:moveTo>
                <a:lnTo>
                  <a:pt x="769956" y="1223962"/>
                </a:lnTo>
                <a:lnTo>
                  <a:pt x="758843" y="1223962"/>
                </a:lnTo>
                <a:close/>
                <a:moveTo>
                  <a:pt x="773131" y="1216554"/>
                </a:moveTo>
                <a:cubicBezTo>
                  <a:pt x="778786" y="1216554"/>
                  <a:pt x="780671" y="1218406"/>
                  <a:pt x="783499" y="1219332"/>
                </a:cubicBezTo>
                <a:lnTo>
                  <a:pt x="785113" y="1219433"/>
                </a:lnTo>
                <a:lnTo>
                  <a:pt x="784442" y="1220258"/>
                </a:lnTo>
                <a:cubicBezTo>
                  <a:pt x="773131" y="1216554"/>
                  <a:pt x="773131" y="1216554"/>
                  <a:pt x="773131" y="1216554"/>
                </a:cubicBezTo>
                <a:close/>
                <a:moveTo>
                  <a:pt x="1584011" y="1216422"/>
                </a:moveTo>
                <a:cubicBezTo>
                  <a:pt x="1584011" y="1212850"/>
                  <a:pt x="1584011" y="1219994"/>
                  <a:pt x="1587503" y="1219994"/>
                </a:cubicBezTo>
                <a:cubicBezTo>
                  <a:pt x="1580519" y="1219994"/>
                  <a:pt x="1577023" y="1219994"/>
                  <a:pt x="1570038" y="1223565"/>
                </a:cubicBezTo>
                <a:cubicBezTo>
                  <a:pt x="1577023" y="1212850"/>
                  <a:pt x="1577023" y="1227137"/>
                  <a:pt x="1584011" y="1216422"/>
                </a:cubicBezTo>
                <a:close/>
                <a:moveTo>
                  <a:pt x="2262185" y="1216025"/>
                </a:moveTo>
                <a:cubicBezTo>
                  <a:pt x="2258433" y="1216025"/>
                  <a:pt x="2250928" y="1223433"/>
                  <a:pt x="2258433" y="1227138"/>
                </a:cubicBezTo>
                <a:cubicBezTo>
                  <a:pt x="2258433" y="1227138"/>
                  <a:pt x="2258433" y="1227138"/>
                  <a:pt x="2247176" y="1230842"/>
                </a:cubicBezTo>
                <a:cubicBezTo>
                  <a:pt x="2247176" y="1230842"/>
                  <a:pt x="2247176" y="1230842"/>
                  <a:pt x="2254681" y="1234546"/>
                </a:cubicBezTo>
                <a:cubicBezTo>
                  <a:pt x="2247176" y="1230842"/>
                  <a:pt x="2232167" y="1238250"/>
                  <a:pt x="2220910" y="1238250"/>
                </a:cubicBezTo>
                <a:cubicBezTo>
                  <a:pt x="2228415" y="1234546"/>
                  <a:pt x="2232167" y="1230842"/>
                  <a:pt x="2224662" y="1227138"/>
                </a:cubicBezTo>
                <a:cubicBezTo>
                  <a:pt x="2247176" y="1223433"/>
                  <a:pt x="2243424" y="1223433"/>
                  <a:pt x="2262185" y="1216025"/>
                </a:cubicBezTo>
                <a:close/>
                <a:moveTo>
                  <a:pt x="3179" y="1216025"/>
                </a:moveTo>
                <a:lnTo>
                  <a:pt x="14289" y="1219597"/>
                </a:lnTo>
                <a:cubicBezTo>
                  <a:pt x="14289" y="1219597"/>
                  <a:pt x="14289" y="1219597"/>
                  <a:pt x="25401" y="1230312"/>
                </a:cubicBezTo>
                <a:cubicBezTo>
                  <a:pt x="14289" y="1226740"/>
                  <a:pt x="6882" y="1219597"/>
                  <a:pt x="3179" y="1216025"/>
                </a:cubicBezTo>
                <a:close/>
                <a:moveTo>
                  <a:pt x="2198685" y="1212850"/>
                </a:moveTo>
                <a:lnTo>
                  <a:pt x="2193922" y="1216025"/>
                </a:lnTo>
                <a:lnTo>
                  <a:pt x="2187572" y="1219200"/>
                </a:lnTo>
                <a:close/>
                <a:moveTo>
                  <a:pt x="788212" y="1212850"/>
                </a:moveTo>
                <a:cubicBezTo>
                  <a:pt x="791983" y="1216554"/>
                  <a:pt x="803294" y="1212850"/>
                  <a:pt x="799523" y="1216554"/>
                </a:cubicBezTo>
                <a:cubicBezTo>
                  <a:pt x="794810" y="1218406"/>
                  <a:pt x="791511" y="1219332"/>
                  <a:pt x="789037" y="1219679"/>
                </a:cubicBezTo>
                <a:lnTo>
                  <a:pt x="785113" y="1219433"/>
                </a:lnTo>
                <a:lnTo>
                  <a:pt x="786327" y="1217943"/>
                </a:lnTo>
                <a:cubicBezTo>
                  <a:pt x="786327" y="1216554"/>
                  <a:pt x="786327" y="1214702"/>
                  <a:pt x="788212" y="1212850"/>
                </a:cubicBezTo>
                <a:close/>
                <a:moveTo>
                  <a:pt x="2535037" y="1210151"/>
                </a:moveTo>
                <a:cubicBezTo>
                  <a:pt x="2539204" y="1208722"/>
                  <a:pt x="2542908" y="1208722"/>
                  <a:pt x="2544760" y="1212532"/>
                </a:cubicBezTo>
                <a:cubicBezTo>
                  <a:pt x="2541056" y="1212532"/>
                  <a:pt x="2526239" y="1223962"/>
                  <a:pt x="2522535" y="1216342"/>
                </a:cubicBezTo>
                <a:cubicBezTo>
                  <a:pt x="2526239" y="1214437"/>
                  <a:pt x="2530869" y="1211580"/>
                  <a:pt x="2535037" y="1210151"/>
                </a:cubicBezTo>
                <a:close/>
                <a:moveTo>
                  <a:pt x="1955797" y="1208087"/>
                </a:moveTo>
                <a:lnTo>
                  <a:pt x="1966910" y="1208087"/>
                </a:lnTo>
                <a:lnTo>
                  <a:pt x="1955797" y="1212849"/>
                </a:lnTo>
                <a:close/>
                <a:moveTo>
                  <a:pt x="2391566" y="1199290"/>
                </a:moveTo>
                <a:cubicBezTo>
                  <a:pt x="2396805" y="1198827"/>
                  <a:pt x="2401567" y="1198827"/>
                  <a:pt x="2403472" y="1200679"/>
                </a:cubicBezTo>
                <a:cubicBezTo>
                  <a:pt x="2403472" y="1200679"/>
                  <a:pt x="2403472" y="1200679"/>
                  <a:pt x="2388232" y="1208088"/>
                </a:cubicBezTo>
                <a:cubicBezTo>
                  <a:pt x="2388232" y="1208088"/>
                  <a:pt x="2388232" y="1208088"/>
                  <a:pt x="2392042" y="1211792"/>
                </a:cubicBezTo>
                <a:cubicBezTo>
                  <a:pt x="2380612" y="1211792"/>
                  <a:pt x="2388232" y="1204383"/>
                  <a:pt x="2392042" y="1200679"/>
                </a:cubicBezTo>
                <a:cubicBezTo>
                  <a:pt x="2392042" y="1200679"/>
                  <a:pt x="2384422" y="1200679"/>
                  <a:pt x="2384422" y="1200679"/>
                </a:cubicBezTo>
                <a:cubicBezTo>
                  <a:pt x="2365372" y="1208088"/>
                  <a:pt x="2388232" y="1211792"/>
                  <a:pt x="2388232" y="1215496"/>
                </a:cubicBezTo>
                <a:cubicBezTo>
                  <a:pt x="2388232" y="1215496"/>
                  <a:pt x="2388232" y="1215496"/>
                  <a:pt x="2372992" y="1219200"/>
                </a:cubicBezTo>
                <a:cubicBezTo>
                  <a:pt x="2388232" y="1208088"/>
                  <a:pt x="2365372" y="1211792"/>
                  <a:pt x="2376802" y="1200679"/>
                </a:cubicBezTo>
                <a:cubicBezTo>
                  <a:pt x="2380612" y="1200679"/>
                  <a:pt x="2386327" y="1199753"/>
                  <a:pt x="2391566" y="1199290"/>
                </a:cubicBezTo>
                <a:close/>
                <a:moveTo>
                  <a:pt x="1728787" y="1193800"/>
                </a:moveTo>
                <a:lnTo>
                  <a:pt x="1736724" y="1193800"/>
                </a:lnTo>
                <a:lnTo>
                  <a:pt x="1728787" y="1196975"/>
                </a:lnTo>
                <a:close/>
                <a:moveTo>
                  <a:pt x="1673223" y="1190625"/>
                </a:moveTo>
                <a:lnTo>
                  <a:pt x="1684338" y="1190625"/>
                </a:lnTo>
                <a:lnTo>
                  <a:pt x="1681162" y="1193800"/>
                </a:lnTo>
                <a:close/>
                <a:moveTo>
                  <a:pt x="1235084" y="1190625"/>
                </a:moveTo>
                <a:lnTo>
                  <a:pt x="1236989" y="1190625"/>
                </a:lnTo>
                <a:lnTo>
                  <a:pt x="1238259" y="1193800"/>
                </a:lnTo>
                <a:close/>
                <a:moveTo>
                  <a:pt x="973611" y="1189672"/>
                </a:moveTo>
                <a:cubicBezTo>
                  <a:pt x="969893" y="1201102"/>
                  <a:pt x="981047" y="1201102"/>
                  <a:pt x="984765" y="1201102"/>
                </a:cubicBezTo>
                <a:cubicBezTo>
                  <a:pt x="981047" y="1208722"/>
                  <a:pt x="992201" y="1212532"/>
                  <a:pt x="981047" y="1220152"/>
                </a:cubicBezTo>
                <a:cubicBezTo>
                  <a:pt x="973611" y="1220152"/>
                  <a:pt x="969893" y="1212532"/>
                  <a:pt x="962457" y="1212532"/>
                </a:cubicBezTo>
                <a:cubicBezTo>
                  <a:pt x="958739" y="1223962"/>
                  <a:pt x="940148" y="1216342"/>
                  <a:pt x="928994" y="1231582"/>
                </a:cubicBezTo>
                <a:cubicBezTo>
                  <a:pt x="928994" y="1231582"/>
                  <a:pt x="928994" y="1231582"/>
                  <a:pt x="914122" y="1223962"/>
                </a:cubicBezTo>
                <a:cubicBezTo>
                  <a:pt x="891814" y="1243012"/>
                  <a:pt x="891814" y="1212532"/>
                  <a:pt x="865787" y="1227772"/>
                </a:cubicBezTo>
                <a:cubicBezTo>
                  <a:pt x="865787" y="1227772"/>
                  <a:pt x="865787" y="1227772"/>
                  <a:pt x="873223" y="1231582"/>
                </a:cubicBezTo>
                <a:cubicBezTo>
                  <a:pt x="873223" y="1231582"/>
                  <a:pt x="873223" y="1231582"/>
                  <a:pt x="854633" y="1227772"/>
                </a:cubicBezTo>
                <a:cubicBezTo>
                  <a:pt x="854633" y="1227772"/>
                  <a:pt x="854633" y="1227772"/>
                  <a:pt x="862069" y="1223962"/>
                </a:cubicBezTo>
                <a:cubicBezTo>
                  <a:pt x="850915" y="1223962"/>
                  <a:pt x="862069" y="1216342"/>
                  <a:pt x="869505" y="1212532"/>
                </a:cubicBezTo>
                <a:cubicBezTo>
                  <a:pt x="869505" y="1212532"/>
                  <a:pt x="869505" y="1212532"/>
                  <a:pt x="869505" y="1220152"/>
                </a:cubicBezTo>
                <a:cubicBezTo>
                  <a:pt x="876941" y="1216342"/>
                  <a:pt x="888095" y="1212532"/>
                  <a:pt x="876941" y="1208722"/>
                </a:cubicBezTo>
                <a:cubicBezTo>
                  <a:pt x="888095" y="1204912"/>
                  <a:pt x="895532" y="1216342"/>
                  <a:pt x="902968" y="1216342"/>
                </a:cubicBezTo>
                <a:cubicBezTo>
                  <a:pt x="906686" y="1216342"/>
                  <a:pt x="902968" y="1208722"/>
                  <a:pt x="899250" y="1208722"/>
                </a:cubicBezTo>
                <a:cubicBezTo>
                  <a:pt x="906686" y="1220152"/>
                  <a:pt x="925276" y="1197292"/>
                  <a:pt x="932712" y="1208722"/>
                </a:cubicBezTo>
                <a:cubicBezTo>
                  <a:pt x="936430" y="1201102"/>
                  <a:pt x="951303" y="1201102"/>
                  <a:pt x="951303" y="1193482"/>
                </a:cubicBezTo>
                <a:cubicBezTo>
                  <a:pt x="955021" y="1201102"/>
                  <a:pt x="966175" y="1185862"/>
                  <a:pt x="973611" y="1189672"/>
                </a:cubicBezTo>
                <a:close/>
                <a:moveTo>
                  <a:pt x="1063320" y="1189180"/>
                </a:moveTo>
                <a:lnTo>
                  <a:pt x="1063320" y="1190625"/>
                </a:lnTo>
                <a:cubicBezTo>
                  <a:pt x="1059510" y="1190625"/>
                  <a:pt x="1059510" y="1190625"/>
                  <a:pt x="1059510" y="1190625"/>
                </a:cubicBezTo>
                <a:close/>
                <a:moveTo>
                  <a:pt x="2236138" y="1186866"/>
                </a:moveTo>
                <a:lnTo>
                  <a:pt x="2243135" y="1190426"/>
                </a:lnTo>
                <a:cubicBezTo>
                  <a:pt x="2239431" y="1186656"/>
                  <a:pt x="2224614" y="1201737"/>
                  <a:pt x="2220910" y="1194197"/>
                </a:cubicBezTo>
                <a:cubicBezTo>
                  <a:pt x="2220910" y="1194197"/>
                  <a:pt x="2220910" y="1194197"/>
                  <a:pt x="2235727" y="1190426"/>
                </a:cubicBezTo>
                <a:close/>
                <a:moveTo>
                  <a:pt x="2236245" y="1185940"/>
                </a:moveTo>
                <a:lnTo>
                  <a:pt x="2236138" y="1186866"/>
                </a:lnTo>
                <a:lnTo>
                  <a:pt x="2235727" y="1186656"/>
                </a:lnTo>
                <a:close/>
                <a:moveTo>
                  <a:pt x="1063320" y="1185920"/>
                </a:moveTo>
                <a:lnTo>
                  <a:pt x="1065463" y="1188368"/>
                </a:lnTo>
                <a:lnTo>
                  <a:pt x="1063320" y="1189180"/>
                </a:lnTo>
                <a:close/>
                <a:moveTo>
                  <a:pt x="1235084" y="1185862"/>
                </a:moveTo>
                <a:lnTo>
                  <a:pt x="1246197" y="1190625"/>
                </a:lnTo>
                <a:lnTo>
                  <a:pt x="1236989" y="1190625"/>
                </a:lnTo>
                <a:close/>
                <a:moveTo>
                  <a:pt x="2444218" y="1182687"/>
                </a:moveTo>
                <a:cubicBezTo>
                  <a:pt x="2447922" y="1190307"/>
                  <a:pt x="2433105" y="1197927"/>
                  <a:pt x="2425697" y="1201737"/>
                </a:cubicBezTo>
                <a:cubicBezTo>
                  <a:pt x="2418289" y="1201737"/>
                  <a:pt x="2407176" y="1197927"/>
                  <a:pt x="2403472" y="1194117"/>
                </a:cubicBezTo>
                <a:cubicBezTo>
                  <a:pt x="2403472" y="1194117"/>
                  <a:pt x="2403472" y="1194117"/>
                  <a:pt x="2444218" y="1182687"/>
                </a:cubicBezTo>
                <a:close/>
                <a:moveTo>
                  <a:pt x="2324675" y="1182687"/>
                </a:moveTo>
                <a:cubicBezTo>
                  <a:pt x="2335499" y="1186391"/>
                  <a:pt x="2346323" y="1186391"/>
                  <a:pt x="2346323" y="1193800"/>
                </a:cubicBezTo>
                <a:cubicBezTo>
                  <a:pt x="2335499" y="1190095"/>
                  <a:pt x="2324675" y="1201208"/>
                  <a:pt x="2310243" y="1204912"/>
                </a:cubicBezTo>
                <a:cubicBezTo>
                  <a:pt x="2310243" y="1201208"/>
                  <a:pt x="2313851" y="1197504"/>
                  <a:pt x="2306635" y="1197504"/>
                </a:cubicBezTo>
                <a:cubicBezTo>
                  <a:pt x="2306635" y="1190095"/>
                  <a:pt x="2324675" y="1193800"/>
                  <a:pt x="2328283" y="1190095"/>
                </a:cubicBezTo>
                <a:cubicBezTo>
                  <a:pt x="2324675" y="1182687"/>
                  <a:pt x="2321067" y="1190095"/>
                  <a:pt x="2324675" y="1182687"/>
                </a:cubicBezTo>
                <a:close/>
                <a:moveTo>
                  <a:pt x="1838654" y="1181232"/>
                </a:moveTo>
                <a:cubicBezTo>
                  <a:pt x="1840043" y="1183085"/>
                  <a:pt x="1840969" y="1185863"/>
                  <a:pt x="1844673" y="1185863"/>
                </a:cubicBezTo>
                <a:cubicBezTo>
                  <a:pt x="1837265" y="1193271"/>
                  <a:pt x="1822448" y="1189567"/>
                  <a:pt x="1822448" y="1196975"/>
                </a:cubicBezTo>
                <a:lnTo>
                  <a:pt x="1811335" y="1193271"/>
                </a:lnTo>
                <a:cubicBezTo>
                  <a:pt x="1811335" y="1193271"/>
                  <a:pt x="1811335" y="1193271"/>
                  <a:pt x="1829856" y="1189567"/>
                </a:cubicBezTo>
                <a:cubicBezTo>
                  <a:pt x="1829856" y="1189567"/>
                  <a:pt x="1829856" y="1189567"/>
                  <a:pt x="1829856" y="1182158"/>
                </a:cubicBezTo>
                <a:cubicBezTo>
                  <a:pt x="1835412" y="1178454"/>
                  <a:pt x="1837265" y="1179380"/>
                  <a:pt x="1838654" y="1181232"/>
                </a:cubicBezTo>
                <a:close/>
                <a:moveTo>
                  <a:pt x="2279647" y="1179512"/>
                </a:moveTo>
                <a:cubicBezTo>
                  <a:pt x="2272390" y="1186656"/>
                  <a:pt x="2261504" y="1186656"/>
                  <a:pt x="2261504" y="1193799"/>
                </a:cubicBezTo>
                <a:cubicBezTo>
                  <a:pt x="2254247" y="1183084"/>
                  <a:pt x="2279647" y="1183084"/>
                  <a:pt x="2279647" y="1179512"/>
                </a:cubicBezTo>
                <a:close/>
                <a:moveTo>
                  <a:pt x="1063320" y="1179512"/>
                </a:moveTo>
                <a:lnTo>
                  <a:pt x="1063320" y="1185920"/>
                </a:lnTo>
                <a:lnTo>
                  <a:pt x="1062785" y="1185307"/>
                </a:lnTo>
                <a:cubicBezTo>
                  <a:pt x="1061356" y="1184027"/>
                  <a:pt x="1060463" y="1182290"/>
                  <a:pt x="1063320" y="1179512"/>
                </a:cubicBezTo>
                <a:close/>
                <a:moveTo>
                  <a:pt x="2042650" y="1178142"/>
                </a:moveTo>
                <a:lnTo>
                  <a:pt x="2038744" y="1182687"/>
                </a:lnTo>
                <a:cubicBezTo>
                  <a:pt x="2038744" y="1182687"/>
                  <a:pt x="2038744" y="1182687"/>
                  <a:pt x="2035172" y="1178877"/>
                </a:cubicBezTo>
                <a:close/>
                <a:moveTo>
                  <a:pt x="2043664" y="1177612"/>
                </a:moveTo>
                <a:lnTo>
                  <a:pt x="2043041" y="1178103"/>
                </a:lnTo>
                <a:lnTo>
                  <a:pt x="2042650" y="1178142"/>
                </a:lnTo>
                <a:lnTo>
                  <a:pt x="2043041" y="1177687"/>
                </a:lnTo>
                <a:close/>
                <a:moveTo>
                  <a:pt x="1637029" y="1175239"/>
                </a:moveTo>
                <a:cubicBezTo>
                  <a:pt x="1663144" y="1171575"/>
                  <a:pt x="1640761" y="1193556"/>
                  <a:pt x="1663144" y="1189892"/>
                </a:cubicBezTo>
                <a:cubicBezTo>
                  <a:pt x="1663144" y="1189892"/>
                  <a:pt x="1663144" y="1189892"/>
                  <a:pt x="1666877" y="1193556"/>
                </a:cubicBezTo>
                <a:cubicBezTo>
                  <a:pt x="1659413" y="1189892"/>
                  <a:pt x="1640761" y="1197219"/>
                  <a:pt x="1644490" y="1204546"/>
                </a:cubicBezTo>
                <a:cubicBezTo>
                  <a:pt x="1644490" y="1204546"/>
                  <a:pt x="1644490" y="1204546"/>
                  <a:pt x="1651951" y="1204546"/>
                </a:cubicBezTo>
                <a:cubicBezTo>
                  <a:pt x="1651951" y="1204546"/>
                  <a:pt x="1651951" y="1204546"/>
                  <a:pt x="1651021" y="1205462"/>
                </a:cubicBezTo>
                <a:lnTo>
                  <a:pt x="1648222" y="1208210"/>
                </a:lnTo>
                <a:lnTo>
                  <a:pt x="1635399" y="1204775"/>
                </a:lnTo>
                <a:cubicBezTo>
                  <a:pt x="1621408" y="1205462"/>
                  <a:pt x="1605320" y="1216452"/>
                  <a:pt x="1599723" y="1219200"/>
                </a:cubicBezTo>
                <a:cubicBezTo>
                  <a:pt x="1592263" y="1215537"/>
                  <a:pt x="1599723" y="1208210"/>
                  <a:pt x="1607184" y="1208210"/>
                </a:cubicBezTo>
                <a:lnTo>
                  <a:pt x="1599723" y="1204546"/>
                </a:lnTo>
                <a:cubicBezTo>
                  <a:pt x="1599723" y="1204546"/>
                  <a:pt x="1599723" y="1204546"/>
                  <a:pt x="1607184" y="1204546"/>
                </a:cubicBezTo>
                <a:cubicBezTo>
                  <a:pt x="1618378" y="1178902"/>
                  <a:pt x="1629568" y="1200883"/>
                  <a:pt x="1637029" y="1175239"/>
                </a:cubicBezTo>
                <a:close/>
                <a:moveTo>
                  <a:pt x="2190748" y="1172131"/>
                </a:moveTo>
                <a:cubicBezTo>
                  <a:pt x="2198156" y="1168400"/>
                  <a:pt x="2194452" y="1183323"/>
                  <a:pt x="2205564" y="1172131"/>
                </a:cubicBezTo>
                <a:cubicBezTo>
                  <a:pt x="2198156" y="1183323"/>
                  <a:pt x="2216677" y="1187053"/>
                  <a:pt x="2205564" y="1190784"/>
                </a:cubicBezTo>
                <a:cubicBezTo>
                  <a:pt x="2205564" y="1194514"/>
                  <a:pt x="2209268" y="1190784"/>
                  <a:pt x="2212973" y="1190784"/>
                </a:cubicBezTo>
                <a:cubicBezTo>
                  <a:pt x="2212973" y="1190784"/>
                  <a:pt x="2212973" y="1190784"/>
                  <a:pt x="2209268" y="1198245"/>
                </a:cubicBezTo>
                <a:cubicBezTo>
                  <a:pt x="2224085" y="1190784"/>
                  <a:pt x="2216677" y="1209437"/>
                  <a:pt x="2224085" y="1209437"/>
                </a:cubicBezTo>
                <a:cubicBezTo>
                  <a:pt x="2224085" y="1209437"/>
                  <a:pt x="2224085" y="1209437"/>
                  <a:pt x="2190748" y="1209437"/>
                </a:cubicBezTo>
                <a:cubicBezTo>
                  <a:pt x="2190748" y="1205706"/>
                  <a:pt x="2201860" y="1198245"/>
                  <a:pt x="2201860" y="1190784"/>
                </a:cubicBezTo>
                <a:cubicBezTo>
                  <a:pt x="2187043" y="1190784"/>
                  <a:pt x="2179635" y="1205706"/>
                  <a:pt x="2164818" y="1209437"/>
                </a:cubicBezTo>
                <a:cubicBezTo>
                  <a:pt x="2164818" y="1209437"/>
                  <a:pt x="2164818" y="1209437"/>
                  <a:pt x="2183339" y="1209437"/>
                </a:cubicBezTo>
                <a:cubicBezTo>
                  <a:pt x="2183339" y="1209437"/>
                  <a:pt x="2183339" y="1209437"/>
                  <a:pt x="2179635" y="1220629"/>
                </a:cubicBezTo>
                <a:cubicBezTo>
                  <a:pt x="2153706" y="1220629"/>
                  <a:pt x="2135185" y="1243012"/>
                  <a:pt x="2116664" y="1239282"/>
                </a:cubicBezTo>
                <a:cubicBezTo>
                  <a:pt x="2131481" y="1228090"/>
                  <a:pt x="2150002" y="1220629"/>
                  <a:pt x="2161114" y="1216898"/>
                </a:cubicBezTo>
                <a:cubicBezTo>
                  <a:pt x="2146298" y="1201976"/>
                  <a:pt x="2116664" y="1224359"/>
                  <a:pt x="2101848" y="1216898"/>
                </a:cubicBezTo>
                <a:cubicBezTo>
                  <a:pt x="2090735" y="1213167"/>
                  <a:pt x="2109256" y="1216898"/>
                  <a:pt x="2101848" y="1209437"/>
                </a:cubicBezTo>
                <a:cubicBezTo>
                  <a:pt x="2116664" y="1205706"/>
                  <a:pt x="2120368" y="1205706"/>
                  <a:pt x="2120368" y="1213167"/>
                </a:cubicBezTo>
                <a:cubicBezTo>
                  <a:pt x="2127777" y="1209437"/>
                  <a:pt x="2138889" y="1205706"/>
                  <a:pt x="2131481" y="1201976"/>
                </a:cubicBezTo>
                <a:cubicBezTo>
                  <a:pt x="2150002" y="1209437"/>
                  <a:pt x="2172227" y="1183323"/>
                  <a:pt x="2190748" y="1172131"/>
                </a:cubicBezTo>
                <a:close/>
                <a:moveTo>
                  <a:pt x="2243135" y="1171575"/>
                </a:moveTo>
                <a:cubicBezTo>
                  <a:pt x="2243135" y="1171575"/>
                  <a:pt x="2243135" y="1174403"/>
                  <a:pt x="2242209" y="1177702"/>
                </a:cubicBezTo>
                <a:lnTo>
                  <a:pt x="2236245" y="1185940"/>
                </a:lnTo>
                <a:lnTo>
                  <a:pt x="2236653" y="1182415"/>
                </a:lnTo>
                <a:cubicBezTo>
                  <a:pt x="2239431" y="1179116"/>
                  <a:pt x="2243135" y="1175345"/>
                  <a:pt x="2243135" y="1171575"/>
                </a:cubicBezTo>
                <a:close/>
                <a:moveTo>
                  <a:pt x="2481260" y="1168400"/>
                </a:moveTo>
                <a:cubicBezTo>
                  <a:pt x="2481260" y="1168400"/>
                  <a:pt x="2481260" y="1168400"/>
                  <a:pt x="2458127" y="1174750"/>
                </a:cubicBezTo>
                <a:cubicBezTo>
                  <a:pt x="2458127" y="1174750"/>
                  <a:pt x="2461983" y="1171575"/>
                  <a:pt x="2454272" y="1171575"/>
                </a:cubicBezTo>
                <a:cubicBezTo>
                  <a:pt x="2454272" y="1171575"/>
                  <a:pt x="2454272" y="1171575"/>
                  <a:pt x="2481260" y="1168400"/>
                </a:cubicBezTo>
                <a:close/>
                <a:moveTo>
                  <a:pt x="1238705" y="1164040"/>
                </a:moveTo>
                <a:cubicBezTo>
                  <a:pt x="1239687" y="1164208"/>
                  <a:pt x="1240560" y="1165324"/>
                  <a:pt x="1241434" y="1168003"/>
                </a:cubicBezTo>
                <a:lnTo>
                  <a:pt x="1223971" y="1171575"/>
                </a:lnTo>
                <a:cubicBezTo>
                  <a:pt x="1231829" y="1171575"/>
                  <a:pt x="1235758" y="1163538"/>
                  <a:pt x="1238705" y="1164040"/>
                </a:cubicBezTo>
                <a:close/>
                <a:moveTo>
                  <a:pt x="2056603" y="1163637"/>
                </a:moveTo>
                <a:cubicBezTo>
                  <a:pt x="2063747" y="1163637"/>
                  <a:pt x="2056603" y="1171257"/>
                  <a:pt x="2056603" y="1171257"/>
                </a:cubicBezTo>
                <a:cubicBezTo>
                  <a:pt x="2056603" y="1176972"/>
                  <a:pt x="2053031" y="1176972"/>
                  <a:pt x="2049013" y="1176972"/>
                </a:cubicBezTo>
                <a:lnTo>
                  <a:pt x="2043664" y="1177612"/>
                </a:lnTo>
                <a:lnTo>
                  <a:pt x="2049906" y="1172686"/>
                </a:lnTo>
                <a:cubicBezTo>
                  <a:pt x="2053924" y="1168400"/>
                  <a:pt x="2056603" y="1163637"/>
                  <a:pt x="2056603" y="1163637"/>
                </a:cubicBezTo>
                <a:close/>
                <a:moveTo>
                  <a:pt x="1978023" y="1163637"/>
                </a:moveTo>
                <a:cubicBezTo>
                  <a:pt x="1978023" y="1171574"/>
                  <a:pt x="1963735" y="1163637"/>
                  <a:pt x="1963735" y="1167606"/>
                </a:cubicBezTo>
                <a:cubicBezTo>
                  <a:pt x="1963735" y="1167606"/>
                  <a:pt x="1963735" y="1167606"/>
                  <a:pt x="1978023" y="1163637"/>
                </a:cubicBezTo>
                <a:close/>
                <a:moveTo>
                  <a:pt x="1689099" y="1163637"/>
                </a:moveTo>
                <a:cubicBezTo>
                  <a:pt x="1681389" y="1174750"/>
                  <a:pt x="1681389" y="1174750"/>
                  <a:pt x="1673677" y="1185862"/>
                </a:cubicBezTo>
                <a:cubicBezTo>
                  <a:pt x="1673677" y="1185862"/>
                  <a:pt x="1673677" y="1185862"/>
                  <a:pt x="1669823" y="1182158"/>
                </a:cubicBezTo>
                <a:cubicBezTo>
                  <a:pt x="1662113" y="1182158"/>
                  <a:pt x="1665967" y="1171045"/>
                  <a:pt x="1662113" y="1171045"/>
                </a:cubicBezTo>
                <a:cubicBezTo>
                  <a:pt x="1673677" y="1178454"/>
                  <a:pt x="1673677" y="1171045"/>
                  <a:pt x="1689099" y="1163637"/>
                </a:cubicBezTo>
                <a:close/>
                <a:moveTo>
                  <a:pt x="2222327" y="1162663"/>
                </a:moveTo>
                <a:cubicBezTo>
                  <a:pt x="2229301" y="1162149"/>
                  <a:pt x="2222497" y="1182687"/>
                  <a:pt x="2227940" y="1182687"/>
                </a:cubicBezTo>
                <a:cubicBezTo>
                  <a:pt x="2227940" y="1182687"/>
                  <a:pt x="2227940" y="1182687"/>
                  <a:pt x="2220683" y="1182687"/>
                </a:cubicBezTo>
                <a:cubicBezTo>
                  <a:pt x="2220683" y="1182687"/>
                  <a:pt x="2220683" y="1182687"/>
                  <a:pt x="2224311" y="1171734"/>
                </a:cubicBezTo>
                <a:lnTo>
                  <a:pt x="2209797" y="1171734"/>
                </a:lnTo>
                <a:cubicBezTo>
                  <a:pt x="2216147" y="1165344"/>
                  <a:pt x="2220002" y="1162834"/>
                  <a:pt x="2222327" y="1162663"/>
                </a:cubicBezTo>
                <a:close/>
                <a:moveTo>
                  <a:pt x="2659682" y="1162088"/>
                </a:moveTo>
                <a:lnTo>
                  <a:pt x="2655795" y="1168400"/>
                </a:lnTo>
                <a:cubicBezTo>
                  <a:pt x="2657658" y="1168400"/>
                  <a:pt x="2657658" y="1165608"/>
                  <a:pt x="2658589" y="1162816"/>
                </a:cubicBezTo>
                <a:close/>
                <a:moveTo>
                  <a:pt x="1309694" y="1160991"/>
                </a:moveTo>
                <a:cubicBezTo>
                  <a:pt x="1309694" y="1160991"/>
                  <a:pt x="1309694" y="1160991"/>
                  <a:pt x="1305813" y="1164695"/>
                </a:cubicBezTo>
                <a:cubicBezTo>
                  <a:pt x="1298052" y="1164695"/>
                  <a:pt x="1282531" y="1179512"/>
                  <a:pt x="1274770" y="1175808"/>
                </a:cubicBezTo>
                <a:cubicBezTo>
                  <a:pt x="1298052" y="1172104"/>
                  <a:pt x="1290291" y="1157287"/>
                  <a:pt x="1309694" y="1160991"/>
                </a:cubicBezTo>
                <a:close/>
                <a:moveTo>
                  <a:pt x="1647824" y="1160462"/>
                </a:moveTo>
                <a:cubicBezTo>
                  <a:pt x="1636395" y="1164166"/>
                  <a:pt x="1644013" y="1167870"/>
                  <a:pt x="1640206" y="1171574"/>
                </a:cubicBezTo>
                <a:cubicBezTo>
                  <a:pt x="1628776" y="1167870"/>
                  <a:pt x="1644013" y="1164166"/>
                  <a:pt x="1647824" y="1160462"/>
                </a:cubicBezTo>
                <a:close/>
                <a:moveTo>
                  <a:pt x="2075177" y="1157287"/>
                </a:moveTo>
                <a:cubicBezTo>
                  <a:pt x="2082797" y="1157287"/>
                  <a:pt x="2071367" y="1163637"/>
                  <a:pt x="2071367" y="1163637"/>
                </a:cubicBezTo>
                <a:lnTo>
                  <a:pt x="2063747" y="1160462"/>
                </a:lnTo>
                <a:cubicBezTo>
                  <a:pt x="2063747" y="1160462"/>
                  <a:pt x="2063747" y="1160462"/>
                  <a:pt x="2075177" y="1157287"/>
                </a:cubicBezTo>
                <a:close/>
                <a:moveTo>
                  <a:pt x="290778" y="1153356"/>
                </a:moveTo>
                <a:lnTo>
                  <a:pt x="297075" y="1154656"/>
                </a:lnTo>
                <a:lnTo>
                  <a:pt x="296837" y="1156146"/>
                </a:lnTo>
                <a:cubicBezTo>
                  <a:pt x="296837" y="1156146"/>
                  <a:pt x="292173" y="1154286"/>
                  <a:pt x="290778" y="1153356"/>
                </a:cubicBezTo>
                <a:close/>
                <a:moveTo>
                  <a:pt x="2528885" y="1152525"/>
                </a:moveTo>
                <a:lnTo>
                  <a:pt x="2539998" y="1152525"/>
                </a:lnTo>
                <a:lnTo>
                  <a:pt x="2525710" y="1160462"/>
                </a:lnTo>
                <a:close/>
                <a:moveTo>
                  <a:pt x="2611435" y="1149668"/>
                </a:moveTo>
                <a:cubicBezTo>
                  <a:pt x="2607665" y="1160145"/>
                  <a:pt x="2592583" y="1160145"/>
                  <a:pt x="2581272" y="1163637"/>
                </a:cubicBezTo>
                <a:cubicBezTo>
                  <a:pt x="2592583" y="1160145"/>
                  <a:pt x="2603894" y="1146175"/>
                  <a:pt x="2611435" y="1149668"/>
                </a:cubicBezTo>
                <a:close/>
                <a:moveTo>
                  <a:pt x="1636714" y="1149350"/>
                </a:moveTo>
                <a:lnTo>
                  <a:pt x="1647825" y="1152525"/>
                </a:lnTo>
                <a:lnTo>
                  <a:pt x="1636714" y="1152525"/>
                </a:lnTo>
                <a:close/>
                <a:moveTo>
                  <a:pt x="1615917" y="1149211"/>
                </a:moveTo>
                <a:cubicBezTo>
                  <a:pt x="1620202" y="1149747"/>
                  <a:pt x="1620202" y="1160462"/>
                  <a:pt x="1628776" y="1160462"/>
                </a:cubicBezTo>
                <a:cubicBezTo>
                  <a:pt x="1628776" y="1160462"/>
                  <a:pt x="1628776" y="1160462"/>
                  <a:pt x="1617347" y="1156652"/>
                </a:cubicBezTo>
                <a:cubicBezTo>
                  <a:pt x="1613535" y="1156652"/>
                  <a:pt x="1613535" y="1156652"/>
                  <a:pt x="1609724" y="1152842"/>
                </a:cubicBezTo>
                <a:cubicBezTo>
                  <a:pt x="1612582" y="1149985"/>
                  <a:pt x="1614488" y="1149032"/>
                  <a:pt x="1615917" y="1149211"/>
                </a:cubicBezTo>
                <a:close/>
                <a:moveTo>
                  <a:pt x="2331837" y="1146175"/>
                </a:moveTo>
                <a:cubicBezTo>
                  <a:pt x="2328067" y="1153583"/>
                  <a:pt x="2343148" y="1146175"/>
                  <a:pt x="2343148" y="1153583"/>
                </a:cubicBezTo>
                <a:cubicBezTo>
                  <a:pt x="2339378" y="1157288"/>
                  <a:pt x="2331837" y="1164696"/>
                  <a:pt x="2328067" y="1157288"/>
                </a:cubicBezTo>
                <a:cubicBezTo>
                  <a:pt x="2316755" y="1157288"/>
                  <a:pt x="2324296" y="1168400"/>
                  <a:pt x="2324296" y="1168400"/>
                </a:cubicBezTo>
                <a:cubicBezTo>
                  <a:pt x="2324296" y="1168400"/>
                  <a:pt x="2324296" y="1168400"/>
                  <a:pt x="2312985" y="1160992"/>
                </a:cubicBezTo>
                <a:cubicBezTo>
                  <a:pt x="2312985" y="1157288"/>
                  <a:pt x="2324296" y="1153583"/>
                  <a:pt x="2320526" y="1149879"/>
                </a:cubicBezTo>
                <a:cubicBezTo>
                  <a:pt x="2320526" y="1149879"/>
                  <a:pt x="2320526" y="1149879"/>
                  <a:pt x="2331837" y="1146175"/>
                </a:cubicBezTo>
                <a:close/>
                <a:moveTo>
                  <a:pt x="348878" y="1144984"/>
                </a:moveTo>
                <a:cubicBezTo>
                  <a:pt x="352597" y="1148705"/>
                  <a:pt x="350738" y="1149635"/>
                  <a:pt x="347486" y="1150100"/>
                </a:cubicBezTo>
                <a:lnTo>
                  <a:pt x="346998" y="1150216"/>
                </a:lnTo>
                <a:lnTo>
                  <a:pt x="346788" y="1149867"/>
                </a:lnTo>
                <a:cubicBezTo>
                  <a:pt x="346556" y="1148472"/>
                  <a:pt x="347022" y="1146844"/>
                  <a:pt x="348878" y="1144984"/>
                </a:cubicBezTo>
                <a:close/>
                <a:moveTo>
                  <a:pt x="2190748" y="1141412"/>
                </a:moveTo>
                <a:cubicBezTo>
                  <a:pt x="2190748" y="1141412"/>
                  <a:pt x="2187176" y="1145381"/>
                  <a:pt x="2187176" y="1149349"/>
                </a:cubicBezTo>
                <a:lnTo>
                  <a:pt x="2176460" y="1149349"/>
                </a:lnTo>
                <a:cubicBezTo>
                  <a:pt x="2183604" y="1145381"/>
                  <a:pt x="2180032" y="1141412"/>
                  <a:pt x="2190748" y="1141412"/>
                </a:cubicBezTo>
                <a:close/>
                <a:moveTo>
                  <a:pt x="1636714" y="1141412"/>
                </a:moveTo>
                <a:lnTo>
                  <a:pt x="1639887" y="1146174"/>
                </a:lnTo>
                <a:lnTo>
                  <a:pt x="1631949" y="1146174"/>
                </a:lnTo>
                <a:close/>
                <a:moveTo>
                  <a:pt x="905462" y="1141360"/>
                </a:moveTo>
                <a:lnTo>
                  <a:pt x="912496" y="1141759"/>
                </a:lnTo>
                <a:cubicBezTo>
                  <a:pt x="919442" y="1141313"/>
                  <a:pt x="926850" y="1140420"/>
                  <a:pt x="924998" y="1145777"/>
                </a:cubicBezTo>
                <a:cubicBezTo>
                  <a:pt x="924998" y="1145777"/>
                  <a:pt x="924998" y="1145777"/>
                  <a:pt x="921294" y="1142206"/>
                </a:cubicBezTo>
                <a:cubicBezTo>
                  <a:pt x="915737" y="1143992"/>
                  <a:pt x="911107" y="1143099"/>
                  <a:pt x="906940" y="1141759"/>
                </a:cubicBezTo>
                <a:close/>
                <a:moveTo>
                  <a:pt x="1163649" y="1141214"/>
                </a:moveTo>
                <a:cubicBezTo>
                  <a:pt x="1167617" y="1140222"/>
                  <a:pt x="1171586" y="1140222"/>
                  <a:pt x="1171586" y="1142206"/>
                </a:cubicBezTo>
                <a:cubicBezTo>
                  <a:pt x="1167617" y="1142206"/>
                  <a:pt x="1163649" y="1146175"/>
                  <a:pt x="1163649" y="1142206"/>
                </a:cubicBezTo>
                <a:lnTo>
                  <a:pt x="1155711" y="1146175"/>
                </a:lnTo>
                <a:cubicBezTo>
                  <a:pt x="1155711" y="1144191"/>
                  <a:pt x="1159680" y="1142206"/>
                  <a:pt x="1163649" y="1141214"/>
                </a:cubicBezTo>
                <a:close/>
                <a:moveTo>
                  <a:pt x="903584" y="1140853"/>
                </a:moveTo>
                <a:lnTo>
                  <a:pt x="905462" y="1141360"/>
                </a:lnTo>
                <a:lnTo>
                  <a:pt x="903641" y="1141257"/>
                </a:lnTo>
                <a:close/>
                <a:moveTo>
                  <a:pt x="2086766" y="1138237"/>
                </a:moveTo>
                <a:cubicBezTo>
                  <a:pt x="2078829" y="1138237"/>
                  <a:pt x="2090735" y="1145645"/>
                  <a:pt x="2074860" y="1149349"/>
                </a:cubicBezTo>
                <a:cubicBezTo>
                  <a:pt x="2074860" y="1147497"/>
                  <a:pt x="2076844" y="1145645"/>
                  <a:pt x="2078333" y="1143793"/>
                </a:cubicBezTo>
                <a:lnTo>
                  <a:pt x="2078602" y="1140777"/>
                </a:lnTo>
                <a:close/>
                <a:moveTo>
                  <a:pt x="2078829" y="1138237"/>
                </a:moveTo>
                <a:lnTo>
                  <a:pt x="2078602" y="1140777"/>
                </a:lnTo>
                <a:lnTo>
                  <a:pt x="2076348" y="1141478"/>
                </a:lnTo>
                <a:cubicBezTo>
                  <a:pt x="2074860" y="1141941"/>
                  <a:pt x="2074860" y="1141941"/>
                  <a:pt x="2074860" y="1141941"/>
                </a:cubicBezTo>
                <a:cubicBezTo>
                  <a:pt x="2074860" y="1141941"/>
                  <a:pt x="2074860" y="1141941"/>
                  <a:pt x="2078829" y="1138237"/>
                </a:cubicBezTo>
                <a:close/>
                <a:moveTo>
                  <a:pt x="323860" y="1136541"/>
                </a:moveTo>
                <a:lnTo>
                  <a:pt x="324776" y="1138822"/>
                </a:lnTo>
                <a:cubicBezTo>
                  <a:pt x="324483" y="1140333"/>
                  <a:pt x="322857" y="1141263"/>
                  <a:pt x="319143" y="1141263"/>
                </a:cubicBezTo>
                <a:close/>
                <a:moveTo>
                  <a:pt x="302025" y="1135203"/>
                </a:moveTo>
                <a:lnTo>
                  <a:pt x="299853" y="1140145"/>
                </a:lnTo>
                <a:lnTo>
                  <a:pt x="298227" y="1137543"/>
                </a:lnTo>
                <a:close/>
                <a:moveTo>
                  <a:pt x="902773" y="1135062"/>
                </a:moveTo>
                <a:lnTo>
                  <a:pt x="903584" y="1140853"/>
                </a:lnTo>
                <a:lnTo>
                  <a:pt x="895364" y="1138634"/>
                </a:lnTo>
                <a:cubicBezTo>
                  <a:pt x="895364" y="1138634"/>
                  <a:pt x="895364" y="1138634"/>
                  <a:pt x="902773" y="1135062"/>
                </a:cubicBezTo>
                <a:close/>
                <a:moveTo>
                  <a:pt x="2754562" y="1133217"/>
                </a:moveTo>
                <a:lnTo>
                  <a:pt x="2752640" y="1134898"/>
                </a:lnTo>
                <a:lnTo>
                  <a:pt x="2751929" y="1134387"/>
                </a:lnTo>
                <a:lnTo>
                  <a:pt x="2753396" y="1133735"/>
                </a:lnTo>
                <a:close/>
                <a:moveTo>
                  <a:pt x="1367861" y="1129080"/>
                </a:moveTo>
                <a:cubicBezTo>
                  <a:pt x="1368699" y="1128753"/>
                  <a:pt x="1369815" y="1129189"/>
                  <a:pt x="1371600" y="1130935"/>
                </a:cubicBezTo>
                <a:cubicBezTo>
                  <a:pt x="1371600" y="1134428"/>
                  <a:pt x="1364459" y="1137921"/>
                  <a:pt x="1360884" y="1141413"/>
                </a:cubicBezTo>
                <a:lnTo>
                  <a:pt x="1357312" y="1137921"/>
                </a:lnTo>
                <a:cubicBezTo>
                  <a:pt x="1365352" y="1137921"/>
                  <a:pt x="1365352" y="1130062"/>
                  <a:pt x="1367861" y="1129080"/>
                </a:cubicBezTo>
                <a:close/>
                <a:moveTo>
                  <a:pt x="1660635" y="1128425"/>
                </a:moveTo>
                <a:lnTo>
                  <a:pt x="1661558" y="1128735"/>
                </a:lnTo>
                <a:lnTo>
                  <a:pt x="1661235" y="1128783"/>
                </a:lnTo>
                <a:close/>
                <a:moveTo>
                  <a:pt x="2767539" y="1127454"/>
                </a:moveTo>
                <a:cubicBezTo>
                  <a:pt x="2767539" y="1127454"/>
                  <a:pt x="2767539" y="1127454"/>
                  <a:pt x="2763348" y="1129315"/>
                </a:cubicBezTo>
                <a:lnTo>
                  <a:pt x="2754562" y="1133217"/>
                </a:lnTo>
                <a:lnTo>
                  <a:pt x="2760089" y="1128384"/>
                </a:lnTo>
                <a:cubicBezTo>
                  <a:pt x="2762883" y="1127454"/>
                  <a:pt x="2765676" y="1127454"/>
                  <a:pt x="2767539" y="1127454"/>
                </a:cubicBezTo>
                <a:close/>
                <a:moveTo>
                  <a:pt x="1671389" y="1127283"/>
                </a:moveTo>
                <a:lnTo>
                  <a:pt x="1665888" y="1130186"/>
                </a:lnTo>
                <a:lnTo>
                  <a:pt x="1661558" y="1128735"/>
                </a:lnTo>
                <a:close/>
                <a:moveTo>
                  <a:pt x="2315560" y="1126348"/>
                </a:moveTo>
                <a:lnTo>
                  <a:pt x="2323310" y="1126397"/>
                </a:lnTo>
                <a:lnTo>
                  <a:pt x="2316374" y="1127919"/>
                </a:lnTo>
                <a:lnTo>
                  <a:pt x="2311611" y="1129438"/>
                </a:lnTo>
                <a:close/>
                <a:moveTo>
                  <a:pt x="1656117" y="1125743"/>
                </a:moveTo>
                <a:lnTo>
                  <a:pt x="1660635" y="1128425"/>
                </a:lnTo>
                <a:lnTo>
                  <a:pt x="1656117" y="1126912"/>
                </a:lnTo>
                <a:cubicBezTo>
                  <a:pt x="1654724" y="1126444"/>
                  <a:pt x="1654724" y="1126444"/>
                  <a:pt x="1654724" y="1126444"/>
                </a:cubicBezTo>
                <a:close/>
                <a:moveTo>
                  <a:pt x="2771772" y="1123950"/>
                </a:moveTo>
                <a:cubicBezTo>
                  <a:pt x="2771772" y="1123950"/>
                  <a:pt x="2771772" y="1123950"/>
                  <a:pt x="2778122" y="1127125"/>
                </a:cubicBezTo>
                <a:cubicBezTo>
                  <a:pt x="2774947" y="1127125"/>
                  <a:pt x="2771772" y="1127125"/>
                  <a:pt x="2771772" y="1127125"/>
                </a:cubicBezTo>
                <a:cubicBezTo>
                  <a:pt x="2771772" y="1127125"/>
                  <a:pt x="2771772" y="1123950"/>
                  <a:pt x="2771772" y="1123950"/>
                </a:cubicBezTo>
                <a:close/>
                <a:moveTo>
                  <a:pt x="2005010" y="1123950"/>
                </a:moveTo>
                <a:lnTo>
                  <a:pt x="2019298" y="1123950"/>
                </a:lnTo>
                <a:lnTo>
                  <a:pt x="2005010" y="1130300"/>
                </a:lnTo>
                <a:close/>
                <a:moveTo>
                  <a:pt x="1071575" y="1123950"/>
                </a:moveTo>
                <a:cubicBezTo>
                  <a:pt x="1071575" y="1123950"/>
                  <a:pt x="1071575" y="1123950"/>
                  <a:pt x="1063638" y="1135063"/>
                </a:cubicBezTo>
                <a:cubicBezTo>
                  <a:pt x="1059669" y="1131359"/>
                  <a:pt x="1055700" y="1135063"/>
                  <a:pt x="1059669" y="1131359"/>
                </a:cubicBezTo>
                <a:cubicBezTo>
                  <a:pt x="1059669" y="1131359"/>
                  <a:pt x="1059669" y="1131359"/>
                  <a:pt x="1071575" y="1123950"/>
                </a:cubicBezTo>
                <a:close/>
                <a:moveTo>
                  <a:pt x="2361185" y="1123808"/>
                </a:moveTo>
                <a:lnTo>
                  <a:pt x="2365262" y="1127454"/>
                </a:lnTo>
                <a:cubicBezTo>
                  <a:pt x="2365262" y="1127454"/>
                  <a:pt x="2354088" y="1123731"/>
                  <a:pt x="2346638" y="1131176"/>
                </a:cubicBezTo>
                <a:cubicBezTo>
                  <a:pt x="2354088" y="1131176"/>
                  <a:pt x="2357813" y="1134898"/>
                  <a:pt x="2365262" y="1134898"/>
                </a:cubicBezTo>
                <a:cubicBezTo>
                  <a:pt x="2368987" y="1134898"/>
                  <a:pt x="2365262" y="1138621"/>
                  <a:pt x="2368987" y="1138621"/>
                </a:cubicBezTo>
                <a:cubicBezTo>
                  <a:pt x="2365262" y="1138621"/>
                  <a:pt x="2357813" y="1134898"/>
                  <a:pt x="2350363" y="1138621"/>
                </a:cubicBezTo>
                <a:cubicBezTo>
                  <a:pt x="2350363" y="1138621"/>
                  <a:pt x="2350363" y="1138621"/>
                  <a:pt x="2354088" y="1142343"/>
                </a:cubicBezTo>
                <a:cubicBezTo>
                  <a:pt x="2335464" y="1146066"/>
                  <a:pt x="2357813" y="1131176"/>
                  <a:pt x="2342913" y="1131176"/>
                </a:cubicBezTo>
                <a:cubicBezTo>
                  <a:pt x="2348501" y="1129315"/>
                  <a:pt x="2349432" y="1127454"/>
                  <a:pt x="2350829" y="1126058"/>
                </a:cubicBezTo>
                <a:close/>
                <a:moveTo>
                  <a:pt x="2335464" y="1123731"/>
                </a:moveTo>
                <a:cubicBezTo>
                  <a:pt x="2332670" y="1126523"/>
                  <a:pt x="2329353" y="1126697"/>
                  <a:pt x="2325905" y="1126414"/>
                </a:cubicBezTo>
                <a:lnTo>
                  <a:pt x="2323310" y="1126397"/>
                </a:lnTo>
                <a:close/>
                <a:moveTo>
                  <a:pt x="2841226" y="1122957"/>
                </a:moveTo>
                <a:cubicBezTo>
                  <a:pt x="2844004" y="1125272"/>
                  <a:pt x="2845856" y="1128977"/>
                  <a:pt x="2849560" y="1130829"/>
                </a:cubicBezTo>
                <a:cubicBezTo>
                  <a:pt x="2842152" y="1134533"/>
                  <a:pt x="2823631" y="1138237"/>
                  <a:pt x="2823631" y="1141941"/>
                </a:cubicBezTo>
                <a:cubicBezTo>
                  <a:pt x="2805110" y="1149349"/>
                  <a:pt x="2805110" y="1134533"/>
                  <a:pt x="2816223" y="1130829"/>
                </a:cubicBezTo>
                <a:cubicBezTo>
                  <a:pt x="2816223" y="1138237"/>
                  <a:pt x="2831039" y="1130829"/>
                  <a:pt x="2834743" y="1127124"/>
                </a:cubicBezTo>
                <a:cubicBezTo>
                  <a:pt x="2834743" y="1123420"/>
                  <a:pt x="2831039" y="1123420"/>
                  <a:pt x="2827335" y="1123420"/>
                </a:cubicBezTo>
                <a:cubicBezTo>
                  <a:pt x="2834743" y="1119716"/>
                  <a:pt x="2838448" y="1120642"/>
                  <a:pt x="2841226" y="1122957"/>
                </a:cubicBezTo>
                <a:close/>
                <a:moveTo>
                  <a:pt x="1886747" y="1119119"/>
                </a:moveTo>
                <a:lnTo>
                  <a:pt x="1888548" y="1119119"/>
                </a:lnTo>
                <a:cubicBezTo>
                  <a:pt x="1889944" y="1119119"/>
                  <a:pt x="1889944" y="1119119"/>
                  <a:pt x="1889944" y="1119119"/>
                </a:cubicBezTo>
                <a:cubicBezTo>
                  <a:pt x="1882499" y="1122846"/>
                  <a:pt x="1882499" y="1122846"/>
                  <a:pt x="1882499" y="1122846"/>
                </a:cubicBezTo>
                <a:close/>
                <a:moveTo>
                  <a:pt x="2357388" y="1117511"/>
                </a:moveTo>
                <a:lnTo>
                  <a:pt x="2360606" y="1122335"/>
                </a:lnTo>
                <a:cubicBezTo>
                  <a:pt x="2361537" y="1123731"/>
                  <a:pt x="2361537" y="1123731"/>
                  <a:pt x="2361537" y="1123731"/>
                </a:cubicBezTo>
                <a:lnTo>
                  <a:pt x="2361185" y="1123808"/>
                </a:lnTo>
                <a:lnTo>
                  <a:pt x="2356416" y="1119543"/>
                </a:lnTo>
                <a:close/>
                <a:moveTo>
                  <a:pt x="1663561" y="1116914"/>
                </a:moveTo>
                <a:cubicBezTo>
                  <a:pt x="1664959" y="1116622"/>
                  <a:pt x="1666819" y="1117090"/>
                  <a:pt x="1669610" y="1118961"/>
                </a:cubicBezTo>
                <a:cubicBezTo>
                  <a:pt x="1669610" y="1118961"/>
                  <a:pt x="1669610" y="1118961"/>
                  <a:pt x="1667752" y="1119896"/>
                </a:cubicBezTo>
                <a:lnTo>
                  <a:pt x="1656117" y="1125743"/>
                </a:lnTo>
                <a:lnTo>
                  <a:pt x="1650999" y="1122702"/>
                </a:lnTo>
                <a:cubicBezTo>
                  <a:pt x="1659374" y="1125509"/>
                  <a:pt x="1659374" y="1117791"/>
                  <a:pt x="1663561" y="1116914"/>
                </a:cubicBezTo>
                <a:close/>
                <a:moveTo>
                  <a:pt x="2547935" y="1116409"/>
                </a:moveTo>
                <a:cubicBezTo>
                  <a:pt x="2537219" y="1119981"/>
                  <a:pt x="2547935" y="1123552"/>
                  <a:pt x="2533647" y="1127124"/>
                </a:cubicBezTo>
                <a:cubicBezTo>
                  <a:pt x="2544363" y="1123552"/>
                  <a:pt x="2533647" y="1112837"/>
                  <a:pt x="2547935" y="1116409"/>
                </a:cubicBezTo>
                <a:close/>
                <a:moveTo>
                  <a:pt x="1454150" y="1116012"/>
                </a:moveTo>
                <a:cubicBezTo>
                  <a:pt x="1454150" y="1119981"/>
                  <a:pt x="1450446" y="1123950"/>
                  <a:pt x="1446741" y="1123950"/>
                </a:cubicBezTo>
                <a:cubicBezTo>
                  <a:pt x="1443038" y="1119981"/>
                  <a:pt x="1450446" y="1116012"/>
                  <a:pt x="1454150" y="1116012"/>
                </a:cubicBezTo>
                <a:close/>
                <a:moveTo>
                  <a:pt x="210610" y="1116012"/>
                </a:moveTo>
                <a:lnTo>
                  <a:pt x="214317" y="1119187"/>
                </a:lnTo>
                <a:cubicBezTo>
                  <a:pt x="214317" y="1119187"/>
                  <a:pt x="214317" y="1119187"/>
                  <a:pt x="203202" y="1119187"/>
                </a:cubicBezTo>
                <a:cubicBezTo>
                  <a:pt x="210610" y="1119187"/>
                  <a:pt x="206906" y="1116012"/>
                  <a:pt x="210610" y="1116012"/>
                </a:cubicBezTo>
                <a:close/>
                <a:moveTo>
                  <a:pt x="1096974" y="1112837"/>
                </a:moveTo>
                <a:cubicBezTo>
                  <a:pt x="1096974" y="1112837"/>
                  <a:pt x="1096974" y="1112837"/>
                  <a:pt x="1096974" y="1116012"/>
                </a:cubicBezTo>
                <a:lnTo>
                  <a:pt x="1089565" y="1119187"/>
                </a:lnTo>
                <a:cubicBezTo>
                  <a:pt x="1085861" y="1116012"/>
                  <a:pt x="1093269" y="1112837"/>
                  <a:pt x="1096974" y="1112837"/>
                </a:cubicBezTo>
                <a:close/>
                <a:moveTo>
                  <a:pt x="270671" y="1112837"/>
                </a:moveTo>
                <a:cubicBezTo>
                  <a:pt x="270671" y="1112837"/>
                  <a:pt x="270671" y="1112837"/>
                  <a:pt x="274639" y="1119187"/>
                </a:cubicBezTo>
                <a:cubicBezTo>
                  <a:pt x="274639" y="1119187"/>
                  <a:pt x="274639" y="1119187"/>
                  <a:pt x="266701" y="1116012"/>
                </a:cubicBezTo>
                <a:cubicBezTo>
                  <a:pt x="266701" y="1116012"/>
                  <a:pt x="266701" y="1112837"/>
                  <a:pt x="270671" y="1112837"/>
                </a:cubicBezTo>
                <a:close/>
                <a:moveTo>
                  <a:pt x="2746035" y="1111541"/>
                </a:moveTo>
                <a:cubicBezTo>
                  <a:pt x="2748357" y="1110704"/>
                  <a:pt x="2753358" y="1117401"/>
                  <a:pt x="2756215" y="1112044"/>
                </a:cubicBezTo>
                <a:cubicBezTo>
                  <a:pt x="2763835" y="1108472"/>
                  <a:pt x="2748595" y="1119187"/>
                  <a:pt x="2744785" y="1115615"/>
                </a:cubicBezTo>
                <a:cubicBezTo>
                  <a:pt x="2744785" y="1112937"/>
                  <a:pt x="2745261" y="1111820"/>
                  <a:pt x="2746035" y="1111541"/>
                </a:cubicBezTo>
                <a:close/>
                <a:moveTo>
                  <a:pt x="295671" y="1111091"/>
                </a:moveTo>
                <a:cubicBezTo>
                  <a:pt x="296370" y="1110567"/>
                  <a:pt x="297763" y="1110567"/>
                  <a:pt x="300550" y="1111498"/>
                </a:cubicBezTo>
                <a:cubicBezTo>
                  <a:pt x="300550" y="1111498"/>
                  <a:pt x="300550" y="1111498"/>
                  <a:pt x="307990" y="1122660"/>
                </a:cubicBezTo>
                <a:cubicBezTo>
                  <a:pt x="307990" y="1122660"/>
                  <a:pt x="307990" y="1122660"/>
                  <a:pt x="304268" y="1126380"/>
                </a:cubicBezTo>
                <a:cubicBezTo>
                  <a:pt x="304268" y="1126380"/>
                  <a:pt x="304268" y="1126380"/>
                  <a:pt x="311703" y="1130101"/>
                </a:cubicBezTo>
                <a:cubicBezTo>
                  <a:pt x="311703" y="1130101"/>
                  <a:pt x="311703" y="1130101"/>
                  <a:pt x="311703" y="1137543"/>
                </a:cubicBezTo>
                <a:cubicBezTo>
                  <a:pt x="311703" y="1137543"/>
                  <a:pt x="311703" y="1137543"/>
                  <a:pt x="304268" y="1133822"/>
                </a:cubicBezTo>
                <a:lnTo>
                  <a:pt x="302025" y="1135203"/>
                </a:lnTo>
                <a:lnTo>
                  <a:pt x="304268" y="1130101"/>
                </a:lnTo>
                <a:cubicBezTo>
                  <a:pt x="304268" y="1130101"/>
                  <a:pt x="304268" y="1130101"/>
                  <a:pt x="289384" y="1118939"/>
                </a:cubicBezTo>
                <a:cubicBezTo>
                  <a:pt x="297763" y="1118939"/>
                  <a:pt x="293565" y="1112660"/>
                  <a:pt x="295671" y="1111091"/>
                </a:cubicBezTo>
                <a:close/>
                <a:moveTo>
                  <a:pt x="1067449" y="1108710"/>
                </a:moveTo>
                <a:cubicBezTo>
                  <a:pt x="1070941" y="1112520"/>
                  <a:pt x="1077926" y="1104900"/>
                  <a:pt x="1077926" y="1112520"/>
                </a:cubicBezTo>
                <a:cubicBezTo>
                  <a:pt x="1077926" y="1120140"/>
                  <a:pt x="1070941" y="1116330"/>
                  <a:pt x="1063956" y="1123950"/>
                </a:cubicBezTo>
                <a:cubicBezTo>
                  <a:pt x="1074434" y="1120140"/>
                  <a:pt x="1060463" y="1116330"/>
                  <a:pt x="1067449" y="1108710"/>
                </a:cubicBezTo>
                <a:close/>
                <a:moveTo>
                  <a:pt x="1294597" y="1108382"/>
                </a:moveTo>
                <a:lnTo>
                  <a:pt x="1297853" y="1108846"/>
                </a:lnTo>
                <a:lnTo>
                  <a:pt x="1296023" y="1109344"/>
                </a:lnTo>
                <a:lnTo>
                  <a:pt x="1294132" y="1108846"/>
                </a:lnTo>
                <a:close/>
                <a:moveTo>
                  <a:pt x="1833560" y="1108075"/>
                </a:moveTo>
                <a:lnTo>
                  <a:pt x="1833560" y="1116012"/>
                </a:lnTo>
                <a:lnTo>
                  <a:pt x="1822447" y="1112837"/>
                </a:lnTo>
                <a:close/>
                <a:moveTo>
                  <a:pt x="1492984" y="1106377"/>
                </a:moveTo>
                <a:lnTo>
                  <a:pt x="1495228" y="1106957"/>
                </a:lnTo>
                <a:lnTo>
                  <a:pt x="1494160" y="1107280"/>
                </a:lnTo>
                <a:close/>
                <a:moveTo>
                  <a:pt x="1818526" y="1104900"/>
                </a:moveTo>
                <a:cubicBezTo>
                  <a:pt x="1825986" y="1104900"/>
                  <a:pt x="1822256" y="1108619"/>
                  <a:pt x="1822256" y="1108619"/>
                </a:cubicBezTo>
                <a:cubicBezTo>
                  <a:pt x="1822256" y="1108619"/>
                  <a:pt x="1822256" y="1108619"/>
                  <a:pt x="1818526" y="1104900"/>
                </a:cubicBezTo>
                <a:close/>
                <a:moveTo>
                  <a:pt x="1807337" y="1104900"/>
                </a:moveTo>
                <a:cubicBezTo>
                  <a:pt x="1811067" y="1108619"/>
                  <a:pt x="1814797" y="1112339"/>
                  <a:pt x="1822256" y="1108619"/>
                </a:cubicBezTo>
                <a:cubicBezTo>
                  <a:pt x="1822256" y="1108619"/>
                  <a:pt x="1822256" y="1108619"/>
                  <a:pt x="1811067" y="1112339"/>
                </a:cubicBezTo>
                <a:cubicBezTo>
                  <a:pt x="1829715" y="1112339"/>
                  <a:pt x="1818526" y="1130935"/>
                  <a:pt x="1840904" y="1130935"/>
                </a:cubicBezTo>
                <a:cubicBezTo>
                  <a:pt x="1840904" y="1130935"/>
                  <a:pt x="1840904" y="1130935"/>
                  <a:pt x="1825986" y="1138374"/>
                </a:cubicBezTo>
                <a:cubicBezTo>
                  <a:pt x="1837175" y="1145812"/>
                  <a:pt x="1863282" y="1123497"/>
                  <a:pt x="1870742" y="1130935"/>
                </a:cubicBezTo>
                <a:cubicBezTo>
                  <a:pt x="1848364" y="1134654"/>
                  <a:pt x="1874471" y="1145812"/>
                  <a:pt x="1859553" y="1149532"/>
                </a:cubicBezTo>
                <a:cubicBezTo>
                  <a:pt x="1867012" y="1160689"/>
                  <a:pt x="1896850" y="1149532"/>
                  <a:pt x="1911768" y="1145812"/>
                </a:cubicBezTo>
                <a:cubicBezTo>
                  <a:pt x="1911768" y="1149532"/>
                  <a:pt x="1930417" y="1138374"/>
                  <a:pt x="1937876" y="1134654"/>
                </a:cubicBezTo>
                <a:cubicBezTo>
                  <a:pt x="1941606" y="1134654"/>
                  <a:pt x="1941606" y="1142093"/>
                  <a:pt x="1949065" y="1134654"/>
                </a:cubicBezTo>
                <a:cubicBezTo>
                  <a:pt x="1949065" y="1130935"/>
                  <a:pt x="1945335" y="1130935"/>
                  <a:pt x="1941606" y="1130935"/>
                </a:cubicBezTo>
                <a:cubicBezTo>
                  <a:pt x="1949065" y="1119777"/>
                  <a:pt x="1952795" y="1138374"/>
                  <a:pt x="1963984" y="1130935"/>
                </a:cubicBezTo>
                <a:cubicBezTo>
                  <a:pt x="1963984" y="1130935"/>
                  <a:pt x="1993821" y="1116058"/>
                  <a:pt x="2005010" y="1119777"/>
                </a:cubicBezTo>
                <a:cubicBezTo>
                  <a:pt x="2001280" y="1123497"/>
                  <a:pt x="1967713" y="1138374"/>
                  <a:pt x="1956524" y="1145812"/>
                </a:cubicBezTo>
                <a:cubicBezTo>
                  <a:pt x="1956524" y="1153251"/>
                  <a:pt x="1960254" y="1153251"/>
                  <a:pt x="1967713" y="1145812"/>
                </a:cubicBezTo>
                <a:cubicBezTo>
                  <a:pt x="1967713" y="1145812"/>
                  <a:pt x="1967713" y="1145812"/>
                  <a:pt x="1956524" y="1164409"/>
                </a:cubicBezTo>
                <a:cubicBezTo>
                  <a:pt x="1960254" y="1156970"/>
                  <a:pt x="1937876" y="1164409"/>
                  <a:pt x="1930417" y="1168128"/>
                </a:cubicBezTo>
                <a:cubicBezTo>
                  <a:pt x="1926687" y="1168128"/>
                  <a:pt x="1919228" y="1168128"/>
                  <a:pt x="1926687" y="1164409"/>
                </a:cubicBezTo>
                <a:cubicBezTo>
                  <a:pt x="1934146" y="1164409"/>
                  <a:pt x="1945335" y="1160689"/>
                  <a:pt x="1949065" y="1153251"/>
                </a:cubicBezTo>
                <a:cubicBezTo>
                  <a:pt x="1945335" y="1149532"/>
                  <a:pt x="1930417" y="1153251"/>
                  <a:pt x="1922957" y="1156970"/>
                </a:cubicBezTo>
                <a:cubicBezTo>
                  <a:pt x="1922957" y="1156970"/>
                  <a:pt x="1922957" y="1156970"/>
                  <a:pt x="1922957" y="1160689"/>
                </a:cubicBezTo>
                <a:cubicBezTo>
                  <a:pt x="1915498" y="1168128"/>
                  <a:pt x="1900579" y="1168128"/>
                  <a:pt x="1885660" y="1168128"/>
                </a:cubicBezTo>
                <a:cubicBezTo>
                  <a:pt x="1885660" y="1168128"/>
                  <a:pt x="1885660" y="1168128"/>
                  <a:pt x="1893120" y="1171847"/>
                </a:cubicBezTo>
                <a:cubicBezTo>
                  <a:pt x="1893120" y="1171847"/>
                  <a:pt x="1893120" y="1171847"/>
                  <a:pt x="1881931" y="1179286"/>
                </a:cubicBezTo>
                <a:cubicBezTo>
                  <a:pt x="1881931" y="1179286"/>
                  <a:pt x="1881931" y="1179286"/>
                  <a:pt x="1881931" y="1171847"/>
                </a:cubicBezTo>
                <a:cubicBezTo>
                  <a:pt x="1874471" y="1175567"/>
                  <a:pt x="1863282" y="1168128"/>
                  <a:pt x="1848364" y="1179286"/>
                </a:cubicBezTo>
                <a:cubicBezTo>
                  <a:pt x="1840904" y="1171847"/>
                  <a:pt x="1855823" y="1175567"/>
                  <a:pt x="1859553" y="1171847"/>
                </a:cubicBezTo>
                <a:cubicBezTo>
                  <a:pt x="1848364" y="1168128"/>
                  <a:pt x="1859553" y="1153251"/>
                  <a:pt x="1852093" y="1149532"/>
                </a:cubicBezTo>
                <a:cubicBezTo>
                  <a:pt x="1837175" y="1156970"/>
                  <a:pt x="1814797" y="1168128"/>
                  <a:pt x="1796150" y="1179286"/>
                </a:cubicBezTo>
                <a:cubicBezTo>
                  <a:pt x="1796150" y="1179286"/>
                  <a:pt x="1796150" y="1179286"/>
                  <a:pt x="1796150" y="1171847"/>
                </a:cubicBezTo>
                <a:cubicBezTo>
                  <a:pt x="1792419" y="1175567"/>
                  <a:pt x="1773773" y="1179286"/>
                  <a:pt x="1770041" y="1186724"/>
                </a:cubicBezTo>
                <a:cubicBezTo>
                  <a:pt x="1770041" y="1186724"/>
                  <a:pt x="1770041" y="1186724"/>
                  <a:pt x="1766312" y="1179286"/>
                </a:cubicBezTo>
                <a:cubicBezTo>
                  <a:pt x="1758852" y="1179286"/>
                  <a:pt x="1758852" y="1183005"/>
                  <a:pt x="1758852" y="1190444"/>
                </a:cubicBezTo>
                <a:cubicBezTo>
                  <a:pt x="1758852" y="1190444"/>
                  <a:pt x="1758852" y="1190444"/>
                  <a:pt x="1755124" y="1186724"/>
                </a:cubicBezTo>
                <a:cubicBezTo>
                  <a:pt x="1762581" y="1194163"/>
                  <a:pt x="1747663" y="1205321"/>
                  <a:pt x="1762581" y="1209040"/>
                </a:cubicBezTo>
                <a:cubicBezTo>
                  <a:pt x="1762581" y="1209040"/>
                  <a:pt x="1762581" y="1209040"/>
                  <a:pt x="1777501" y="1201602"/>
                </a:cubicBezTo>
                <a:cubicBezTo>
                  <a:pt x="1784962" y="1201602"/>
                  <a:pt x="1770041" y="1209040"/>
                  <a:pt x="1770041" y="1212759"/>
                </a:cubicBezTo>
                <a:cubicBezTo>
                  <a:pt x="1777501" y="1205321"/>
                  <a:pt x="1784962" y="1205321"/>
                  <a:pt x="1796150" y="1197882"/>
                </a:cubicBezTo>
                <a:cubicBezTo>
                  <a:pt x="1807337" y="1194163"/>
                  <a:pt x="1811067" y="1197882"/>
                  <a:pt x="1811067" y="1205321"/>
                </a:cubicBezTo>
                <a:cubicBezTo>
                  <a:pt x="1799878" y="1212759"/>
                  <a:pt x="1784962" y="1212759"/>
                  <a:pt x="1777501" y="1220198"/>
                </a:cubicBezTo>
                <a:cubicBezTo>
                  <a:pt x="1751393" y="1235075"/>
                  <a:pt x="1770041" y="1209040"/>
                  <a:pt x="1743935" y="1223917"/>
                </a:cubicBezTo>
                <a:cubicBezTo>
                  <a:pt x="1743935" y="1223917"/>
                  <a:pt x="1747663" y="1223917"/>
                  <a:pt x="1747663" y="1220198"/>
                </a:cubicBezTo>
                <a:cubicBezTo>
                  <a:pt x="1751393" y="1209040"/>
                  <a:pt x="1732747" y="1223917"/>
                  <a:pt x="1729016" y="1212759"/>
                </a:cubicBezTo>
                <a:cubicBezTo>
                  <a:pt x="1725286" y="1216479"/>
                  <a:pt x="1721559" y="1231356"/>
                  <a:pt x="1714098" y="1223917"/>
                </a:cubicBezTo>
                <a:cubicBezTo>
                  <a:pt x="1714098" y="1223917"/>
                  <a:pt x="1714098" y="1223917"/>
                  <a:pt x="1721559" y="1220198"/>
                </a:cubicBezTo>
                <a:cubicBezTo>
                  <a:pt x="1717826" y="1216479"/>
                  <a:pt x="1706638" y="1212759"/>
                  <a:pt x="1706638" y="1212759"/>
                </a:cubicBezTo>
                <a:cubicBezTo>
                  <a:pt x="1706638" y="1212759"/>
                  <a:pt x="1706638" y="1212759"/>
                  <a:pt x="1702909" y="1205321"/>
                </a:cubicBezTo>
                <a:cubicBezTo>
                  <a:pt x="1710367" y="1201602"/>
                  <a:pt x="1717826" y="1209040"/>
                  <a:pt x="1729016" y="1205321"/>
                </a:cubicBezTo>
                <a:cubicBezTo>
                  <a:pt x="1747663" y="1194163"/>
                  <a:pt x="1751393" y="1175567"/>
                  <a:pt x="1773773" y="1164409"/>
                </a:cubicBezTo>
                <a:cubicBezTo>
                  <a:pt x="1773773" y="1164409"/>
                  <a:pt x="1773773" y="1164409"/>
                  <a:pt x="1770041" y="1164409"/>
                </a:cubicBezTo>
                <a:cubicBezTo>
                  <a:pt x="1770041" y="1164409"/>
                  <a:pt x="1770041" y="1164409"/>
                  <a:pt x="1788689" y="1160689"/>
                </a:cubicBezTo>
                <a:cubicBezTo>
                  <a:pt x="1788689" y="1149532"/>
                  <a:pt x="1777501" y="1160689"/>
                  <a:pt x="1766312" y="1160689"/>
                </a:cubicBezTo>
                <a:cubicBezTo>
                  <a:pt x="1762581" y="1171847"/>
                  <a:pt x="1743935" y="1168128"/>
                  <a:pt x="1732747" y="1175567"/>
                </a:cubicBezTo>
                <a:cubicBezTo>
                  <a:pt x="1710367" y="1197882"/>
                  <a:pt x="1717826" y="1160689"/>
                  <a:pt x="1695448" y="1175567"/>
                </a:cubicBezTo>
                <a:cubicBezTo>
                  <a:pt x="1695448" y="1175567"/>
                  <a:pt x="1695448" y="1175567"/>
                  <a:pt x="1717826" y="1160689"/>
                </a:cubicBezTo>
                <a:cubicBezTo>
                  <a:pt x="1710367" y="1171847"/>
                  <a:pt x="1725286" y="1168128"/>
                  <a:pt x="1729016" y="1164409"/>
                </a:cubicBezTo>
                <a:cubicBezTo>
                  <a:pt x="1729016" y="1164409"/>
                  <a:pt x="1729016" y="1164409"/>
                  <a:pt x="1725286" y="1160689"/>
                </a:cubicBezTo>
                <a:cubicBezTo>
                  <a:pt x="1732747" y="1164409"/>
                  <a:pt x="1740204" y="1153251"/>
                  <a:pt x="1740204" y="1149532"/>
                </a:cubicBezTo>
                <a:cubicBezTo>
                  <a:pt x="1732747" y="1138374"/>
                  <a:pt x="1717826" y="1168128"/>
                  <a:pt x="1702909" y="1160689"/>
                </a:cubicBezTo>
                <a:cubicBezTo>
                  <a:pt x="1714098" y="1156970"/>
                  <a:pt x="1714098" y="1156970"/>
                  <a:pt x="1706638" y="1153251"/>
                </a:cubicBezTo>
                <a:cubicBezTo>
                  <a:pt x="1706638" y="1153251"/>
                  <a:pt x="1706638" y="1153251"/>
                  <a:pt x="1732747" y="1142093"/>
                </a:cubicBezTo>
                <a:cubicBezTo>
                  <a:pt x="1732747" y="1142093"/>
                  <a:pt x="1732747" y="1142093"/>
                  <a:pt x="1725286" y="1149532"/>
                </a:cubicBezTo>
                <a:cubicBezTo>
                  <a:pt x="1729016" y="1149532"/>
                  <a:pt x="1736475" y="1149532"/>
                  <a:pt x="1740204" y="1145812"/>
                </a:cubicBezTo>
                <a:cubicBezTo>
                  <a:pt x="1732747" y="1142093"/>
                  <a:pt x="1747663" y="1138374"/>
                  <a:pt x="1740204" y="1138374"/>
                </a:cubicBezTo>
                <a:cubicBezTo>
                  <a:pt x="1747663" y="1130935"/>
                  <a:pt x="1766312" y="1123497"/>
                  <a:pt x="1770041" y="1130935"/>
                </a:cubicBezTo>
                <a:cubicBezTo>
                  <a:pt x="1773773" y="1127216"/>
                  <a:pt x="1777501" y="1123497"/>
                  <a:pt x="1773773" y="1119777"/>
                </a:cubicBezTo>
                <a:cubicBezTo>
                  <a:pt x="1792419" y="1127216"/>
                  <a:pt x="1799878" y="1104900"/>
                  <a:pt x="1807337" y="1104900"/>
                </a:cubicBezTo>
                <a:close/>
                <a:moveTo>
                  <a:pt x="1375412" y="1104900"/>
                </a:moveTo>
                <a:cubicBezTo>
                  <a:pt x="1375412" y="1104900"/>
                  <a:pt x="1375412" y="1104900"/>
                  <a:pt x="1383030" y="1108075"/>
                </a:cubicBezTo>
                <a:cubicBezTo>
                  <a:pt x="1383030" y="1108075"/>
                  <a:pt x="1371600" y="1108075"/>
                  <a:pt x="1375412" y="1104900"/>
                </a:cubicBezTo>
                <a:close/>
                <a:moveTo>
                  <a:pt x="434991" y="1104900"/>
                </a:moveTo>
                <a:cubicBezTo>
                  <a:pt x="434991" y="1104900"/>
                  <a:pt x="434991" y="1104900"/>
                  <a:pt x="457215" y="1112308"/>
                </a:cubicBezTo>
                <a:cubicBezTo>
                  <a:pt x="457215" y="1112308"/>
                  <a:pt x="457215" y="1112308"/>
                  <a:pt x="453511" y="1116013"/>
                </a:cubicBezTo>
                <a:cubicBezTo>
                  <a:pt x="438698" y="1127125"/>
                  <a:pt x="442399" y="1108604"/>
                  <a:pt x="434991" y="1104900"/>
                </a:cubicBezTo>
                <a:close/>
                <a:moveTo>
                  <a:pt x="326511" y="1104900"/>
                </a:moveTo>
                <a:cubicBezTo>
                  <a:pt x="326511" y="1104900"/>
                  <a:pt x="326511" y="1104900"/>
                  <a:pt x="341328" y="1108869"/>
                </a:cubicBezTo>
                <a:cubicBezTo>
                  <a:pt x="341328" y="1108869"/>
                  <a:pt x="341328" y="1108869"/>
                  <a:pt x="326511" y="1108869"/>
                </a:cubicBezTo>
                <a:cubicBezTo>
                  <a:pt x="326511" y="1112837"/>
                  <a:pt x="326511" y="1112837"/>
                  <a:pt x="326511" y="1112837"/>
                </a:cubicBezTo>
                <a:cubicBezTo>
                  <a:pt x="326511" y="1112837"/>
                  <a:pt x="326511" y="1112837"/>
                  <a:pt x="319104" y="1112837"/>
                </a:cubicBezTo>
                <a:cubicBezTo>
                  <a:pt x="330217" y="1112837"/>
                  <a:pt x="319104" y="1108869"/>
                  <a:pt x="326511" y="1104900"/>
                </a:cubicBezTo>
                <a:close/>
                <a:moveTo>
                  <a:pt x="1503925" y="1104612"/>
                </a:moveTo>
                <a:cubicBezTo>
                  <a:pt x="1504625" y="1104902"/>
                  <a:pt x="1504390" y="1106062"/>
                  <a:pt x="1502531" y="1108846"/>
                </a:cubicBezTo>
                <a:lnTo>
                  <a:pt x="1495228" y="1106957"/>
                </a:lnTo>
                <a:lnTo>
                  <a:pt x="1499739" y="1105598"/>
                </a:lnTo>
                <a:cubicBezTo>
                  <a:pt x="1501599" y="1104902"/>
                  <a:pt x="1503227" y="1104322"/>
                  <a:pt x="1503925" y="1104612"/>
                </a:cubicBezTo>
                <a:close/>
                <a:moveTo>
                  <a:pt x="255916" y="1102989"/>
                </a:moveTo>
                <a:lnTo>
                  <a:pt x="252943" y="1105239"/>
                </a:lnTo>
                <a:cubicBezTo>
                  <a:pt x="252020" y="1104304"/>
                  <a:pt x="252713" y="1103602"/>
                  <a:pt x="254391" y="1103135"/>
                </a:cubicBezTo>
                <a:close/>
                <a:moveTo>
                  <a:pt x="483409" y="1102419"/>
                </a:moveTo>
                <a:cubicBezTo>
                  <a:pt x="485394" y="1103907"/>
                  <a:pt x="487379" y="1106884"/>
                  <a:pt x="487379" y="1108868"/>
                </a:cubicBezTo>
                <a:cubicBezTo>
                  <a:pt x="479440" y="1112837"/>
                  <a:pt x="487379" y="1100931"/>
                  <a:pt x="479440" y="1104900"/>
                </a:cubicBezTo>
                <a:cubicBezTo>
                  <a:pt x="479440" y="1100931"/>
                  <a:pt x="481425" y="1100931"/>
                  <a:pt x="483409" y="1102419"/>
                </a:cubicBezTo>
                <a:close/>
                <a:moveTo>
                  <a:pt x="1085861" y="1101725"/>
                </a:moveTo>
                <a:lnTo>
                  <a:pt x="1096974" y="1108075"/>
                </a:lnTo>
                <a:lnTo>
                  <a:pt x="1082689" y="1104900"/>
                </a:lnTo>
                <a:close/>
                <a:moveTo>
                  <a:pt x="877902" y="1101725"/>
                </a:moveTo>
                <a:lnTo>
                  <a:pt x="892190" y="1101725"/>
                </a:lnTo>
                <a:lnTo>
                  <a:pt x="884253" y="1108075"/>
                </a:lnTo>
                <a:close/>
                <a:moveTo>
                  <a:pt x="222254" y="1101725"/>
                </a:moveTo>
                <a:lnTo>
                  <a:pt x="227015" y="1101725"/>
                </a:lnTo>
                <a:lnTo>
                  <a:pt x="219077" y="1104900"/>
                </a:lnTo>
                <a:close/>
                <a:moveTo>
                  <a:pt x="1290410" y="1101422"/>
                </a:moveTo>
                <a:cubicBezTo>
                  <a:pt x="1290410" y="1101422"/>
                  <a:pt x="1290410" y="1101422"/>
                  <a:pt x="1297853" y="1105134"/>
                </a:cubicBezTo>
                <a:lnTo>
                  <a:pt x="1294597" y="1108382"/>
                </a:lnTo>
                <a:lnTo>
                  <a:pt x="1291340" y="1107918"/>
                </a:lnTo>
                <a:cubicBezTo>
                  <a:pt x="1290410" y="1106990"/>
                  <a:pt x="1290410" y="1105134"/>
                  <a:pt x="1290410" y="1101422"/>
                </a:cubicBezTo>
                <a:close/>
                <a:moveTo>
                  <a:pt x="2514253" y="1101397"/>
                </a:moveTo>
                <a:cubicBezTo>
                  <a:pt x="2510529" y="1108842"/>
                  <a:pt x="2510529" y="1116286"/>
                  <a:pt x="2514253" y="1120009"/>
                </a:cubicBezTo>
                <a:cubicBezTo>
                  <a:pt x="2514253" y="1108842"/>
                  <a:pt x="2491905" y="1112564"/>
                  <a:pt x="2491905" y="1105119"/>
                </a:cubicBezTo>
                <a:cubicBezTo>
                  <a:pt x="2499354" y="1105119"/>
                  <a:pt x="2506804" y="1108842"/>
                  <a:pt x="2514253" y="1101397"/>
                </a:cubicBezTo>
                <a:close/>
                <a:moveTo>
                  <a:pt x="2391336" y="1101397"/>
                </a:moveTo>
                <a:cubicBezTo>
                  <a:pt x="2380161" y="1105119"/>
                  <a:pt x="2380161" y="1105119"/>
                  <a:pt x="2380161" y="1105119"/>
                </a:cubicBezTo>
                <a:lnTo>
                  <a:pt x="2380627" y="1103069"/>
                </a:lnTo>
                <a:close/>
                <a:moveTo>
                  <a:pt x="2778023" y="1101214"/>
                </a:moveTo>
                <a:cubicBezTo>
                  <a:pt x="2782711" y="1101725"/>
                  <a:pt x="2783381" y="1111930"/>
                  <a:pt x="2786060" y="1111930"/>
                </a:cubicBezTo>
                <a:lnTo>
                  <a:pt x="2786060" y="1119187"/>
                </a:lnTo>
                <a:cubicBezTo>
                  <a:pt x="2786060" y="1119187"/>
                  <a:pt x="2786060" y="1119187"/>
                  <a:pt x="2771772" y="1104673"/>
                </a:cubicBezTo>
                <a:cubicBezTo>
                  <a:pt x="2774451" y="1101951"/>
                  <a:pt x="2776460" y="1101044"/>
                  <a:pt x="2778023" y="1101214"/>
                </a:cubicBezTo>
                <a:close/>
                <a:moveTo>
                  <a:pt x="2510608" y="1100529"/>
                </a:moveTo>
                <a:lnTo>
                  <a:pt x="2511406" y="1100719"/>
                </a:lnTo>
                <a:lnTo>
                  <a:pt x="2510529" y="1101397"/>
                </a:lnTo>
                <a:close/>
                <a:moveTo>
                  <a:pt x="2503079" y="1093952"/>
                </a:moveTo>
                <a:cubicBezTo>
                  <a:pt x="2503079" y="1093952"/>
                  <a:pt x="2503079" y="1093952"/>
                  <a:pt x="2514253" y="1093952"/>
                </a:cubicBezTo>
                <a:cubicBezTo>
                  <a:pt x="2514253" y="1093952"/>
                  <a:pt x="2512391" y="1094883"/>
                  <a:pt x="2510994" y="1096278"/>
                </a:cubicBezTo>
                <a:lnTo>
                  <a:pt x="2510608" y="1100529"/>
                </a:lnTo>
                <a:lnTo>
                  <a:pt x="2504476" y="1099070"/>
                </a:lnTo>
                <a:cubicBezTo>
                  <a:pt x="2503079" y="1096744"/>
                  <a:pt x="2503079" y="1093952"/>
                  <a:pt x="2503079" y="1093952"/>
                </a:cubicBezTo>
                <a:close/>
                <a:moveTo>
                  <a:pt x="742968" y="1093788"/>
                </a:moveTo>
                <a:cubicBezTo>
                  <a:pt x="742968" y="1093788"/>
                  <a:pt x="742968" y="1093788"/>
                  <a:pt x="744895" y="1093788"/>
                </a:cubicBezTo>
                <a:lnTo>
                  <a:pt x="757172" y="1093788"/>
                </a:lnTo>
                <a:lnTo>
                  <a:pt x="750679" y="1101725"/>
                </a:lnTo>
                <a:close/>
                <a:moveTo>
                  <a:pt x="758294" y="1092416"/>
                </a:moveTo>
                <a:lnTo>
                  <a:pt x="758389" y="1093788"/>
                </a:lnTo>
                <a:lnTo>
                  <a:pt x="757172" y="1093788"/>
                </a:lnTo>
                <a:close/>
                <a:moveTo>
                  <a:pt x="1100942" y="1092002"/>
                </a:moveTo>
                <a:cubicBezTo>
                  <a:pt x="1104514" y="1092002"/>
                  <a:pt x="1108086" y="1092994"/>
                  <a:pt x="1108086" y="1092994"/>
                </a:cubicBezTo>
                <a:lnTo>
                  <a:pt x="1093798" y="1096963"/>
                </a:lnTo>
                <a:cubicBezTo>
                  <a:pt x="1093798" y="1092994"/>
                  <a:pt x="1097370" y="1092002"/>
                  <a:pt x="1100942" y="1092002"/>
                </a:cubicBezTo>
                <a:close/>
                <a:moveTo>
                  <a:pt x="483887" y="1090480"/>
                </a:moveTo>
                <a:cubicBezTo>
                  <a:pt x="487696" y="1089554"/>
                  <a:pt x="490553" y="1089554"/>
                  <a:pt x="490553" y="1093258"/>
                </a:cubicBezTo>
                <a:cubicBezTo>
                  <a:pt x="490553" y="1093258"/>
                  <a:pt x="490553" y="1093258"/>
                  <a:pt x="471503" y="1096962"/>
                </a:cubicBezTo>
                <a:cubicBezTo>
                  <a:pt x="471503" y="1093258"/>
                  <a:pt x="475314" y="1093258"/>
                  <a:pt x="471503" y="1093258"/>
                </a:cubicBezTo>
                <a:cubicBezTo>
                  <a:pt x="475314" y="1093258"/>
                  <a:pt x="480077" y="1091406"/>
                  <a:pt x="483887" y="1090480"/>
                </a:cubicBezTo>
                <a:close/>
                <a:moveTo>
                  <a:pt x="2859739" y="1089678"/>
                </a:moveTo>
                <a:cubicBezTo>
                  <a:pt x="2866842" y="1089157"/>
                  <a:pt x="2866842" y="1097492"/>
                  <a:pt x="2874960" y="1097492"/>
                </a:cubicBezTo>
                <a:cubicBezTo>
                  <a:pt x="2874960" y="1097492"/>
                  <a:pt x="2874960" y="1097492"/>
                  <a:pt x="2849704" y="1108604"/>
                </a:cubicBezTo>
                <a:cubicBezTo>
                  <a:pt x="2849704" y="1108604"/>
                  <a:pt x="2849704" y="1108604"/>
                  <a:pt x="2849704" y="1116012"/>
                </a:cubicBezTo>
                <a:cubicBezTo>
                  <a:pt x="2849704" y="1116012"/>
                  <a:pt x="2849704" y="1116012"/>
                  <a:pt x="2835272" y="1104900"/>
                </a:cubicBezTo>
                <a:cubicBezTo>
                  <a:pt x="2838880" y="1108604"/>
                  <a:pt x="2846096" y="1101196"/>
                  <a:pt x="2853312" y="1097492"/>
                </a:cubicBezTo>
                <a:cubicBezTo>
                  <a:pt x="2853312" y="1097492"/>
                  <a:pt x="2853312" y="1097492"/>
                  <a:pt x="2849704" y="1093787"/>
                </a:cubicBezTo>
                <a:cubicBezTo>
                  <a:pt x="2854214" y="1091009"/>
                  <a:pt x="2857371" y="1089852"/>
                  <a:pt x="2859739" y="1089678"/>
                </a:cubicBezTo>
                <a:close/>
                <a:moveTo>
                  <a:pt x="2120580" y="1089025"/>
                </a:moveTo>
                <a:cubicBezTo>
                  <a:pt x="2124390" y="1092994"/>
                  <a:pt x="2132010" y="1092994"/>
                  <a:pt x="2124390" y="1096962"/>
                </a:cubicBezTo>
                <a:cubicBezTo>
                  <a:pt x="2124390" y="1096962"/>
                  <a:pt x="2112960" y="1096962"/>
                  <a:pt x="2120580" y="1089025"/>
                </a:cubicBezTo>
                <a:close/>
                <a:moveTo>
                  <a:pt x="1740335" y="1089025"/>
                </a:moveTo>
                <a:cubicBezTo>
                  <a:pt x="1736613" y="1092767"/>
                  <a:pt x="1736613" y="1100251"/>
                  <a:pt x="1744058" y="1100251"/>
                </a:cubicBezTo>
                <a:cubicBezTo>
                  <a:pt x="1758948" y="1115219"/>
                  <a:pt x="1718002" y="1118961"/>
                  <a:pt x="1729170" y="1133928"/>
                </a:cubicBezTo>
                <a:cubicBezTo>
                  <a:pt x="1721727" y="1133928"/>
                  <a:pt x="1718002" y="1118961"/>
                  <a:pt x="1703114" y="1130186"/>
                </a:cubicBezTo>
                <a:cubicBezTo>
                  <a:pt x="1703114" y="1130186"/>
                  <a:pt x="1703114" y="1130186"/>
                  <a:pt x="1703114" y="1118961"/>
                </a:cubicBezTo>
                <a:cubicBezTo>
                  <a:pt x="1703114" y="1115219"/>
                  <a:pt x="1699393" y="1122702"/>
                  <a:pt x="1695667" y="1122702"/>
                </a:cubicBezTo>
                <a:cubicBezTo>
                  <a:pt x="1695667" y="1130186"/>
                  <a:pt x="1699393" y="1133928"/>
                  <a:pt x="1695667" y="1137670"/>
                </a:cubicBezTo>
                <a:cubicBezTo>
                  <a:pt x="1691945" y="1126444"/>
                  <a:pt x="1684501" y="1141412"/>
                  <a:pt x="1680780" y="1137670"/>
                </a:cubicBezTo>
                <a:cubicBezTo>
                  <a:pt x="1680780" y="1130186"/>
                  <a:pt x="1688222" y="1133928"/>
                  <a:pt x="1688222" y="1130186"/>
                </a:cubicBezTo>
                <a:cubicBezTo>
                  <a:pt x="1684501" y="1126444"/>
                  <a:pt x="1680780" y="1126444"/>
                  <a:pt x="1677055" y="1126444"/>
                </a:cubicBezTo>
                <a:lnTo>
                  <a:pt x="1671389" y="1127283"/>
                </a:lnTo>
                <a:lnTo>
                  <a:pt x="1693343" y="1115686"/>
                </a:lnTo>
                <a:cubicBezTo>
                  <a:pt x="1704043" y="1109606"/>
                  <a:pt x="1714280" y="1102122"/>
                  <a:pt x="1718002" y="1092767"/>
                </a:cubicBezTo>
                <a:cubicBezTo>
                  <a:pt x="1718002" y="1092767"/>
                  <a:pt x="1718002" y="1092767"/>
                  <a:pt x="1740335" y="1089025"/>
                </a:cubicBezTo>
                <a:close/>
                <a:moveTo>
                  <a:pt x="757915" y="1086951"/>
                </a:moveTo>
                <a:lnTo>
                  <a:pt x="760438" y="1087772"/>
                </a:lnTo>
                <a:cubicBezTo>
                  <a:pt x="760799" y="1088951"/>
                  <a:pt x="759835" y="1090563"/>
                  <a:pt x="758389" y="1092299"/>
                </a:cubicBezTo>
                <a:lnTo>
                  <a:pt x="758294" y="1092416"/>
                </a:lnTo>
                <a:close/>
                <a:moveTo>
                  <a:pt x="516749" y="1086644"/>
                </a:moveTo>
                <a:cubicBezTo>
                  <a:pt x="517739" y="1087438"/>
                  <a:pt x="518732" y="1089025"/>
                  <a:pt x="520716" y="1089025"/>
                </a:cubicBezTo>
                <a:cubicBezTo>
                  <a:pt x="516749" y="1089025"/>
                  <a:pt x="512778" y="1089025"/>
                  <a:pt x="512778" y="1089025"/>
                </a:cubicBezTo>
                <a:cubicBezTo>
                  <a:pt x="514764" y="1085850"/>
                  <a:pt x="515755" y="1085850"/>
                  <a:pt x="516749" y="1086644"/>
                </a:cubicBezTo>
                <a:close/>
                <a:moveTo>
                  <a:pt x="365976" y="1086114"/>
                </a:moveTo>
                <a:lnTo>
                  <a:pt x="370812" y="1087041"/>
                </a:lnTo>
                <a:cubicBezTo>
                  <a:pt x="375800" y="1087438"/>
                  <a:pt x="382150" y="1087438"/>
                  <a:pt x="385779" y="1089025"/>
                </a:cubicBezTo>
                <a:cubicBezTo>
                  <a:pt x="378522" y="1089025"/>
                  <a:pt x="374892" y="1085850"/>
                  <a:pt x="367640" y="1089025"/>
                </a:cubicBezTo>
                <a:close/>
                <a:moveTo>
                  <a:pt x="1778001" y="1085850"/>
                </a:moveTo>
                <a:cubicBezTo>
                  <a:pt x="1774426" y="1085850"/>
                  <a:pt x="1770854" y="1096962"/>
                  <a:pt x="1763713" y="1093258"/>
                </a:cubicBezTo>
                <a:cubicBezTo>
                  <a:pt x="1767283" y="1089554"/>
                  <a:pt x="1778001" y="1085850"/>
                  <a:pt x="1778001" y="1085850"/>
                </a:cubicBezTo>
                <a:close/>
                <a:moveTo>
                  <a:pt x="1755244" y="1085850"/>
                </a:moveTo>
                <a:cubicBezTo>
                  <a:pt x="1755244" y="1085850"/>
                  <a:pt x="1755244" y="1085850"/>
                  <a:pt x="1755244" y="1096962"/>
                </a:cubicBezTo>
                <a:cubicBezTo>
                  <a:pt x="1755244" y="1096962"/>
                  <a:pt x="1755244" y="1096962"/>
                  <a:pt x="1747838" y="1096962"/>
                </a:cubicBezTo>
                <a:cubicBezTo>
                  <a:pt x="1736724" y="1093258"/>
                  <a:pt x="1758948" y="1085850"/>
                  <a:pt x="1755244" y="1085850"/>
                </a:cubicBezTo>
                <a:close/>
                <a:moveTo>
                  <a:pt x="754534" y="1085850"/>
                </a:moveTo>
                <a:cubicBezTo>
                  <a:pt x="752606" y="1085850"/>
                  <a:pt x="755498" y="1085850"/>
                  <a:pt x="757908" y="1086842"/>
                </a:cubicBezTo>
                <a:lnTo>
                  <a:pt x="757915" y="1086951"/>
                </a:lnTo>
                <a:close/>
                <a:moveTo>
                  <a:pt x="554053" y="1085850"/>
                </a:moveTo>
                <a:lnTo>
                  <a:pt x="557232" y="1089025"/>
                </a:lnTo>
                <a:lnTo>
                  <a:pt x="549290" y="1093787"/>
                </a:lnTo>
                <a:close/>
                <a:moveTo>
                  <a:pt x="1310420" y="1085149"/>
                </a:moveTo>
                <a:lnTo>
                  <a:pt x="1312552" y="1089025"/>
                </a:lnTo>
                <a:cubicBezTo>
                  <a:pt x="1305567" y="1089025"/>
                  <a:pt x="1306440" y="1088231"/>
                  <a:pt x="1308186" y="1087041"/>
                </a:cubicBezTo>
                <a:close/>
                <a:moveTo>
                  <a:pt x="2301941" y="1082785"/>
                </a:moveTo>
                <a:cubicBezTo>
                  <a:pt x="2305666" y="1082785"/>
                  <a:pt x="2305666" y="1082785"/>
                  <a:pt x="2305666" y="1082785"/>
                </a:cubicBezTo>
                <a:lnTo>
                  <a:pt x="2305300" y="1083053"/>
                </a:lnTo>
                <a:close/>
                <a:moveTo>
                  <a:pt x="2198562" y="1082675"/>
                </a:moveTo>
                <a:cubicBezTo>
                  <a:pt x="2202226" y="1086485"/>
                  <a:pt x="2216880" y="1082675"/>
                  <a:pt x="2213216" y="1094105"/>
                </a:cubicBezTo>
                <a:cubicBezTo>
                  <a:pt x="2216880" y="1090295"/>
                  <a:pt x="2231534" y="1086485"/>
                  <a:pt x="2220543" y="1082675"/>
                </a:cubicBezTo>
                <a:cubicBezTo>
                  <a:pt x="2220543" y="1082675"/>
                  <a:pt x="2220543" y="1082675"/>
                  <a:pt x="2235197" y="1086485"/>
                </a:cubicBezTo>
                <a:cubicBezTo>
                  <a:pt x="2220543" y="1101725"/>
                  <a:pt x="2205889" y="1094105"/>
                  <a:pt x="2198562" y="1090295"/>
                </a:cubicBezTo>
                <a:cubicBezTo>
                  <a:pt x="2194899" y="1097915"/>
                  <a:pt x="2194899" y="1094105"/>
                  <a:pt x="2187572" y="1097915"/>
                </a:cubicBezTo>
                <a:lnTo>
                  <a:pt x="2187572" y="1090295"/>
                </a:lnTo>
                <a:cubicBezTo>
                  <a:pt x="2187572" y="1090295"/>
                  <a:pt x="2187572" y="1090295"/>
                  <a:pt x="2198562" y="1082675"/>
                </a:cubicBezTo>
                <a:close/>
                <a:moveTo>
                  <a:pt x="1681162" y="1082675"/>
                </a:moveTo>
                <a:cubicBezTo>
                  <a:pt x="1681162" y="1085850"/>
                  <a:pt x="1695449" y="1085850"/>
                  <a:pt x="1684736" y="1089025"/>
                </a:cubicBezTo>
                <a:close/>
                <a:moveTo>
                  <a:pt x="1309059" y="1082675"/>
                </a:moveTo>
                <a:cubicBezTo>
                  <a:pt x="1310806" y="1083469"/>
                  <a:pt x="1311024" y="1084263"/>
                  <a:pt x="1310587" y="1085007"/>
                </a:cubicBezTo>
                <a:lnTo>
                  <a:pt x="1310420" y="1085149"/>
                </a:lnTo>
                <a:close/>
                <a:moveTo>
                  <a:pt x="490553" y="1082675"/>
                </a:moveTo>
                <a:cubicBezTo>
                  <a:pt x="490553" y="1082675"/>
                  <a:pt x="490553" y="1082675"/>
                  <a:pt x="505562" y="1082675"/>
                </a:cubicBezTo>
                <a:cubicBezTo>
                  <a:pt x="494306" y="1082675"/>
                  <a:pt x="505562" y="1093788"/>
                  <a:pt x="505562" y="1097492"/>
                </a:cubicBezTo>
                <a:cubicBezTo>
                  <a:pt x="516822" y="1101196"/>
                  <a:pt x="520575" y="1097492"/>
                  <a:pt x="528076" y="1097492"/>
                </a:cubicBezTo>
                <a:cubicBezTo>
                  <a:pt x="528076" y="1097492"/>
                  <a:pt x="528076" y="1097492"/>
                  <a:pt x="524324" y="1093788"/>
                </a:cubicBezTo>
                <a:cubicBezTo>
                  <a:pt x="531829" y="1093788"/>
                  <a:pt x="531829" y="1101196"/>
                  <a:pt x="531829" y="1101196"/>
                </a:cubicBezTo>
                <a:cubicBezTo>
                  <a:pt x="531829" y="1101196"/>
                  <a:pt x="531829" y="1101196"/>
                  <a:pt x="505562" y="1104900"/>
                </a:cubicBezTo>
                <a:cubicBezTo>
                  <a:pt x="501810" y="1097492"/>
                  <a:pt x="505562" y="1082675"/>
                  <a:pt x="490553" y="1082675"/>
                </a:cubicBezTo>
                <a:close/>
                <a:moveTo>
                  <a:pt x="364010" y="1082675"/>
                </a:moveTo>
                <a:cubicBezTo>
                  <a:pt x="364010" y="1082675"/>
                  <a:pt x="364010" y="1082675"/>
                  <a:pt x="364463" y="1083469"/>
                </a:cubicBezTo>
                <a:lnTo>
                  <a:pt x="365976" y="1086114"/>
                </a:lnTo>
                <a:lnTo>
                  <a:pt x="364858" y="1085900"/>
                </a:lnTo>
                <a:cubicBezTo>
                  <a:pt x="363554" y="1085255"/>
                  <a:pt x="363101" y="1084263"/>
                  <a:pt x="364010" y="1082675"/>
                </a:cubicBezTo>
                <a:close/>
                <a:moveTo>
                  <a:pt x="327042" y="1082675"/>
                </a:moveTo>
                <a:lnTo>
                  <a:pt x="327042" y="1089025"/>
                </a:lnTo>
                <a:lnTo>
                  <a:pt x="322279" y="1089025"/>
                </a:lnTo>
                <a:close/>
                <a:moveTo>
                  <a:pt x="2317747" y="1077912"/>
                </a:moveTo>
                <a:cubicBezTo>
                  <a:pt x="2317747" y="1082674"/>
                  <a:pt x="2325156" y="1077912"/>
                  <a:pt x="2328860" y="1082674"/>
                </a:cubicBezTo>
                <a:cubicBezTo>
                  <a:pt x="2328860" y="1082674"/>
                  <a:pt x="2328860" y="1082674"/>
                  <a:pt x="2321451" y="1082674"/>
                </a:cubicBezTo>
                <a:cubicBezTo>
                  <a:pt x="2321451" y="1082674"/>
                  <a:pt x="2321451" y="1077912"/>
                  <a:pt x="2317747" y="1077912"/>
                </a:cubicBezTo>
                <a:close/>
                <a:moveTo>
                  <a:pt x="914415" y="1077912"/>
                </a:moveTo>
                <a:lnTo>
                  <a:pt x="922352" y="1077912"/>
                </a:lnTo>
                <a:lnTo>
                  <a:pt x="914415" y="1089024"/>
                </a:lnTo>
                <a:lnTo>
                  <a:pt x="906477" y="1082674"/>
                </a:lnTo>
                <a:lnTo>
                  <a:pt x="914415" y="1085849"/>
                </a:lnTo>
                <a:close/>
                <a:moveTo>
                  <a:pt x="299781" y="1077000"/>
                </a:moveTo>
                <a:cubicBezTo>
                  <a:pt x="306205" y="1077877"/>
                  <a:pt x="304816" y="1085594"/>
                  <a:pt x="315929" y="1082788"/>
                </a:cubicBezTo>
                <a:cubicBezTo>
                  <a:pt x="315929" y="1082788"/>
                  <a:pt x="315929" y="1082788"/>
                  <a:pt x="308525" y="1082788"/>
                </a:cubicBezTo>
                <a:cubicBezTo>
                  <a:pt x="315929" y="1094014"/>
                  <a:pt x="308525" y="1086530"/>
                  <a:pt x="308525" y="1094014"/>
                </a:cubicBezTo>
                <a:cubicBezTo>
                  <a:pt x="304816" y="1090272"/>
                  <a:pt x="297413" y="1090272"/>
                  <a:pt x="293691" y="1090272"/>
                </a:cubicBezTo>
                <a:cubicBezTo>
                  <a:pt x="293691" y="1094014"/>
                  <a:pt x="301111" y="1094014"/>
                  <a:pt x="304816" y="1097756"/>
                </a:cubicBezTo>
                <a:cubicBezTo>
                  <a:pt x="293691" y="1097756"/>
                  <a:pt x="293691" y="1101498"/>
                  <a:pt x="286281" y="1105239"/>
                </a:cubicBezTo>
                <a:cubicBezTo>
                  <a:pt x="286281" y="1105239"/>
                  <a:pt x="286281" y="1105239"/>
                  <a:pt x="293691" y="1108981"/>
                </a:cubicBezTo>
                <a:cubicBezTo>
                  <a:pt x="289988" y="1108981"/>
                  <a:pt x="286281" y="1105239"/>
                  <a:pt x="282577" y="1105239"/>
                </a:cubicBezTo>
                <a:cubicBezTo>
                  <a:pt x="278872" y="1116465"/>
                  <a:pt x="289988" y="1112723"/>
                  <a:pt x="282577" y="1123949"/>
                </a:cubicBezTo>
                <a:cubicBezTo>
                  <a:pt x="267762" y="1123949"/>
                  <a:pt x="286281" y="1112723"/>
                  <a:pt x="278872" y="1105239"/>
                </a:cubicBezTo>
                <a:cubicBezTo>
                  <a:pt x="275169" y="1103369"/>
                  <a:pt x="267762" y="1102433"/>
                  <a:pt x="261742" y="1102433"/>
                </a:cubicBezTo>
                <a:lnTo>
                  <a:pt x="255916" y="1102989"/>
                </a:lnTo>
                <a:lnTo>
                  <a:pt x="260352" y="1099627"/>
                </a:lnTo>
                <a:cubicBezTo>
                  <a:pt x="262207" y="1097756"/>
                  <a:pt x="262207" y="1095885"/>
                  <a:pt x="256647" y="1094014"/>
                </a:cubicBezTo>
                <a:cubicBezTo>
                  <a:pt x="260352" y="1097756"/>
                  <a:pt x="260352" y="1097756"/>
                  <a:pt x="264058" y="1097756"/>
                </a:cubicBezTo>
                <a:cubicBezTo>
                  <a:pt x="267762" y="1094014"/>
                  <a:pt x="264058" y="1094014"/>
                  <a:pt x="260352" y="1090272"/>
                </a:cubicBezTo>
                <a:cubicBezTo>
                  <a:pt x="260352" y="1090272"/>
                  <a:pt x="264058" y="1086530"/>
                  <a:pt x="264058" y="1086530"/>
                </a:cubicBezTo>
                <a:cubicBezTo>
                  <a:pt x="264058" y="1086530"/>
                  <a:pt x="264058" y="1086530"/>
                  <a:pt x="275169" y="1090272"/>
                </a:cubicBezTo>
                <a:cubicBezTo>
                  <a:pt x="278872" y="1086530"/>
                  <a:pt x="271466" y="1082788"/>
                  <a:pt x="278872" y="1082788"/>
                </a:cubicBezTo>
                <a:cubicBezTo>
                  <a:pt x="278872" y="1082788"/>
                  <a:pt x="278872" y="1082788"/>
                  <a:pt x="282577" y="1090272"/>
                </a:cubicBezTo>
                <a:cubicBezTo>
                  <a:pt x="289988" y="1086530"/>
                  <a:pt x="297413" y="1086530"/>
                  <a:pt x="297413" y="1082788"/>
                </a:cubicBezTo>
                <a:cubicBezTo>
                  <a:pt x="297413" y="1082788"/>
                  <a:pt x="297413" y="1082788"/>
                  <a:pt x="289988" y="1079046"/>
                </a:cubicBezTo>
                <a:cubicBezTo>
                  <a:pt x="294615" y="1077175"/>
                  <a:pt x="297640" y="1076707"/>
                  <a:pt x="299781" y="1077000"/>
                </a:cubicBezTo>
                <a:close/>
                <a:moveTo>
                  <a:pt x="1881555" y="1075950"/>
                </a:moveTo>
                <a:lnTo>
                  <a:pt x="1881510" y="1076314"/>
                </a:lnTo>
                <a:cubicBezTo>
                  <a:pt x="1880638" y="1077421"/>
                  <a:pt x="1878776" y="1078120"/>
                  <a:pt x="1875054" y="1078120"/>
                </a:cubicBezTo>
                <a:close/>
                <a:moveTo>
                  <a:pt x="1795989" y="1074737"/>
                </a:moveTo>
                <a:cubicBezTo>
                  <a:pt x="1803397" y="1074737"/>
                  <a:pt x="1803397" y="1082448"/>
                  <a:pt x="1814510" y="1074737"/>
                </a:cubicBezTo>
                <a:cubicBezTo>
                  <a:pt x="1810806" y="1078592"/>
                  <a:pt x="1807102" y="1086303"/>
                  <a:pt x="1807102" y="1090158"/>
                </a:cubicBezTo>
                <a:cubicBezTo>
                  <a:pt x="1799696" y="1086303"/>
                  <a:pt x="1784877" y="1101724"/>
                  <a:pt x="1781174" y="1094014"/>
                </a:cubicBezTo>
                <a:cubicBezTo>
                  <a:pt x="1795989" y="1090158"/>
                  <a:pt x="1781174" y="1082448"/>
                  <a:pt x="1784877" y="1078592"/>
                </a:cubicBezTo>
                <a:cubicBezTo>
                  <a:pt x="1784877" y="1078592"/>
                  <a:pt x="1784877" y="1078592"/>
                  <a:pt x="1792285" y="1086303"/>
                </a:cubicBezTo>
                <a:cubicBezTo>
                  <a:pt x="1795989" y="1086303"/>
                  <a:pt x="1799696" y="1082448"/>
                  <a:pt x="1799696" y="1078592"/>
                </a:cubicBezTo>
                <a:cubicBezTo>
                  <a:pt x="1799696" y="1078592"/>
                  <a:pt x="1799696" y="1074737"/>
                  <a:pt x="1795989" y="1074737"/>
                </a:cubicBezTo>
                <a:close/>
                <a:moveTo>
                  <a:pt x="1886221" y="1074393"/>
                </a:moveTo>
                <a:cubicBezTo>
                  <a:pt x="1901111" y="1070665"/>
                  <a:pt x="1897389" y="1085574"/>
                  <a:pt x="1889944" y="1089301"/>
                </a:cubicBezTo>
                <a:cubicBezTo>
                  <a:pt x="1878776" y="1074393"/>
                  <a:pt x="1878776" y="1104210"/>
                  <a:pt x="1863887" y="1104210"/>
                </a:cubicBezTo>
                <a:cubicBezTo>
                  <a:pt x="1871332" y="1104210"/>
                  <a:pt x="1878776" y="1104210"/>
                  <a:pt x="1886221" y="1100483"/>
                </a:cubicBezTo>
                <a:cubicBezTo>
                  <a:pt x="1886221" y="1100483"/>
                  <a:pt x="1886221" y="1100483"/>
                  <a:pt x="1889944" y="1104210"/>
                </a:cubicBezTo>
                <a:cubicBezTo>
                  <a:pt x="1919723" y="1107937"/>
                  <a:pt x="1882499" y="1096756"/>
                  <a:pt x="1904833" y="1085574"/>
                </a:cubicBezTo>
                <a:cubicBezTo>
                  <a:pt x="1916001" y="1085574"/>
                  <a:pt x="1904833" y="1096756"/>
                  <a:pt x="1916001" y="1096756"/>
                </a:cubicBezTo>
                <a:cubicBezTo>
                  <a:pt x="1930890" y="1096756"/>
                  <a:pt x="1930890" y="1081847"/>
                  <a:pt x="1938335" y="1085574"/>
                </a:cubicBezTo>
                <a:cubicBezTo>
                  <a:pt x="1932751" y="1099551"/>
                  <a:pt x="1908323" y="1105142"/>
                  <a:pt x="1893317" y="1113353"/>
                </a:cubicBezTo>
                <a:lnTo>
                  <a:pt x="1886747" y="1119119"/>
                </a:lnTo>
                <a:lnTo>
                  <a:pt x="1878776" y="1119119"/>
                </a:lnTo>
                <a:cubicBezTo>
                  <a:pt x="1878776" y="1119119"/>
                  <a:pt x="1882499" y="1115391"/>
                  <a:pt x="1886221" y="1115391"/>
                </a:cubicBezTo>
                <a:cubicBezTo>
                  <a:pt x="1878776" y="1100483"/>
                  <a:pt x="1863887" y="1130300"/>
                  <a:pt x="1852720" y="1119119"/>
                </a:cubicBezTo>
                <a:cubicBezTo>
                  <a:pt x="1856442" y="1111664"/>
                  <a:pt x="1848997" y="1115391"/>
                  <a:pt x="1863887" y="1111664"/>
                </a:cubicBezTo>
                <a:cubicBezTo>
                  <a:pt x="1867609" y="1100483"/>
                  <a:pt x="1856442" y="1107937"/>
                  <a:pt x="1863887" y="1096756"/>
                </a:cubicBezTo>
                <a:cubicBezTo>
                  <a:pt x="1878776" y="1085574"/>
                  <a:pt x="1875054" y="1085574"/>
                  <a:pt x="1886221" y="1074393"/>
                </a:cubicBezTo>
                <a:close/>
                <a:moveTo>
                  <a:pt x="1952623" y="1071562"/>
                </a:moveTo>
                <a:cubicBezTo>
                  <a:pt x="1952623" y="1075266"/>
                  <a:pt x="1941907" y="1075266"/>
                  <a:pt x="1949051" y="1082674"/>
                </a:cubicBezTo>
                <a:cubicBezTo>
                  <a:pt x="1941907" y="1082674"/>
                  <a:pt x="1938335" y="1078970"/>
                  <a:pt x="1938335" y="1078970"/>
                </a:cubicBezTo>
                <a:cubicBezTo>
                  <a:pt x="1938335" y="1078970"/>
                  <a:pt x="1938335" y="1078970"/>
                  <a:pt x="1952623" y="1071562"/>
                </a:cubicBezTo>
                <a:close/>
                <a:moveTo>
                  <a:pt x="1491657" y="1071562"/>
                </a:moveTo>
                <a:cubicBezTo>
                  <a:pt x="1495427" y="1075134"/>
                  <a:pt x="1491657" y="1078706"/>
                  <a:pt x="1491657" y="1082278"/>
                </a:cubicBezTo>
                <a:cubicBezTo>
                  <a:pt x="1487883" y="1082278"/>
                  <a:pt x="1476574" y="1085850"/>
                  <a:pt x="1465263" y="1082278"/>
                </a:cubicBezTo>
                <a:cubicBezTo>
                  <a:pt x="1484117" y="1082278"/>
                  <a:pt x="1476574" y="1075134"/>
                  <a:pt x="1491657" y="1071562"/>
                </a:cubicBezTo>
                <a:close/>
                <a:moveTo>
                  <a:pt x="1327157" y="1071562"/>
                </a:moveTo>
                <a:lnTo>
                  <a:pt x="1323982" y="1082675"/>
                </a:lnTo>
                <a:lnTo>
                  <a:pt x="1320807" y="1077912"/>
                </a:lnTo>
                <a:lnTo>
                  <a:pt x="1323982" y="1077912"/>
                </a:lnTo>
                <a:close/>
                <a:moveTo>
                  <a:pt x="1340898" y="1069281"/>
                </a:moveTo>
                <a:cubicBezTo>
                  <a:pt x="1344018" y="1069777"/>
                  <a:pt x="1347589" y="1070769"/>
                  <a:pt x="1349375" y="1070769"/>
                </a:cubicBezTo>
                <a:cubicBezTo>
                  <a:pt x="1349375" y="1070769"/>
                  <a:pt x="1349375" y="1070769"/>
                  <a:pt x="1342238" y="1074738"/>
                </a:cubicBezTo>
                <a:cubicBezTo>
                  <a:pt x="1342238" y="1074738"/>
                  <a:pt x="1342238" y="1074738"/>
                  <a:pt x="1342238" y="1070769"/>
                </a:cubicBezTo>
                <a:lnTo>
                  <a:pt x="1335094" y="1070769"/>
                </a:lnTo>
                <a:cubicBezTo>
                  <a:pt x="1335094" y="1068785"/>
                  <a:pt x="1337773" y="1068785"/>
                  <a:pt x="1340898" y="1069281"/>
                </a:cubicBezTo>
                <a:close/>
                <a:moveTo>
                  <a:pt x="2232023" y="1066800"/>
                </a:moveTo>
                <a:cubicBezTo>
                  <a:pt x="2232023" y="1066800"/>
                  <a:pt x="2232023" y="1066800"/>
                  <a:pt x="2228319" y="1077912"/>
                </a:cubicBezTo>
                <a:lnTo>
                  <a:pt x="2220910" y="1077912"/>
                </a:lnTo>
                <a:cubicBezTo>
                  <a:pt x="2220910" y="1070504"/>
                  <a:pt x="2232023" y="1070504"/>
                  <a:pt x="2232023" y="1066800"/>
                </a:cubicBezTo>
                <a:close/>
                <a:moveTo>
                  <a:pt x="1186507" y="1066800"/>
                </a:moveTo>
                <a:cubicBezTo>
                  <a:pt x="1186507" y="1066800"/>
                  <a:pt x="1186507" y="1066800"/>
                  <a:pt x="1196984" y="1078230"/>
                </a:cubicBezTo>
                <a:cubicBezTo>
                  <a:pt x="1196984" y="1074420"/>
                  <a:pt x="1179521" y="1085850"/>
                  <a:pt x="1179521" y="1074420"/>
                </a:cubicBezTo>
                <a:cubicBezTo>
                  <a:pt x="1186507" y="1074420"/>
                  <a:pt x="1186507" y="1070610"/>
                  <a:pt x="1186507" y="1066800"/>
                </a:cubicBezTo>
                <a:close/>
                <a:moveTo>
                  <a:pt x="914414" y="1066800"/>
                </a:moveTo>
                <a:cubicBezTo>
                  <a:pt x="917986" y="1066800"/>
                  <a:pt x="928702" y="1071562"/>
                  <a:pt x="921558" y="1071562"/>
                </a:cubicBezTo>
                <a:close/>
                <a:moveTo>
                  <a:pt x="352441" y="1066800"/>
                </a:moveTo>
                <a:lnTo>
                  <a:pt x="357204" y="1066800"/>
                </a:lnTo>
                <a:lnTo>
                  <a:pt x="349266" y="1071562"/>
                </a:lnTo>
                <a:close/>
                <a:moveTo>
                  <a:pt x="2144886" y="1065833"/>
                </a:moveTo>
                <a:cubicBezTo>
                  <a:pt x="2146918" y="1065543"/>
                  <a:pt x="2148543" y="1066006"/>
                  <a:pt x="2149472" y="1067858"/>
                </a:cubicBezTo>
                <a:cubicBezTo>
                  <a:pt x="2127180" y="1067858"/>
                  <a:pt x="2116033" y="1097492"/>
                  <a:pt x="2097456" y="1093788"/>
                </a:cubicBezTo>
                <a:cubicBezTo>
                  <a:pt x="2101172" y="1097492"/>
                  <a:pt x="2104887" y="1093788"/>
                  <a:pt x="2108602" y="1101196"/>
                </a:cubicBezTo>
                <a:cubicBezTo>
                  <a:pt x="2108602" y="1101196"/>
                  <a:pt x="2108602" y="1101196"/>
                  <a:pt x="2104887" y="1112308"/>
                </a:cubicBezTo>
                <a:cubicBezTo>
                  <a:pt x="2067733" y="1112308"/>
                  <a:pt x="2071448" y="1130829"/>
                  <a:pt x="2041725" y="1134533"/>
                </a:cubicBezTo>
                <a:cubicBezTo>
                  <a:pt x="2045440" y="1141942"/>
                  <a:pt x="2060302" y="1138238"/>
                  <a:pt x="2056586" y="1149350"/>
                </a:cubicBezTo>
                <a:cubicBezTo>
                  <a:pt x="2045440" y="1156758"/>
                  <a:pt x="2049156" y="1153054"/>
                  <a:pt x="2038009" y="1153054"/>
                </a:cubicBezTo>
                <a:cubicBezTo>
                  <a:pt x="2038009" y="1153054"/>
                  <a:pt x="2038009" y="1153054"/>
                  <a:pt x="2052871" y="1145646"/>
                </a:cubicBezTo>
                <a:cubicBezTo>
                  <a:pt x="2038009" y="1149350"/>
                  <a:pt x="2034294" y="1138238"/>
                  <a:pt x="2012001" y="1149350"/>
                </a:cubicBezTo>
                <a:cubicBezTo>
                  <a:pt x="2012001" y="1149350"/>
                  <a:pt x="2012001" y="1149350"/>
                  <a:pt x="2015717" y="1156758"/>
                </a:cubicBezTo>
                <a:cubicBezTo>
                  <a:pt x="2015717" y="1145646"/>
                  <a:pt x="1974847" y="1171575"/>
                  <a:pt x="1985993" y="1149350"/>
                </a:cubicBezTo>
                <a:cubicBezTo>
                  <a:pt x="1997140" y="1145646"/>
                  <a:pt x="2019432" y="1134533"/>
                  <a:pt x="2026863" y="1123421"/>
                </a:cubicBezTo>
                <a:cubicBezTo>
                  <a:pt x="2026863" y="1130829"/>
                  <a:pt x="2045440" y="1116013"/>
                  <a:pt x="2045440" y="1127125"/>
                </a:cubicBezTo>
                <a:cubicBezTo>
                  <a:pt x="2064017" y="1116013"/>
                  <a:pt x="2038009" y="1123421"/>
                  <a:pt x="2045440" y="1108604"/>
                </a:cubicBezTo>
                <a:cubicBezTo>
                  <a:pt x="2045440" y="1108604"/>
                  <a:pt x="2045440" y="1108604"/>
                  <a:pt x="2067733" y="1101196"/>
                </a:cubicBezTo>
                <a:cubicBezTo>
                  <a:pt x="2075164" y="1101196"/>
                  <a:pt x="2078879" y="1090083"/>
                  <a:pt x="2090025" y="1090083"/>
                </a:cubicBezTo>
                <a:cubicBezTo>
                  <a:pt x="2090025" y="1090083"/>
                  <a:pt x="2090025" y="1090083"/>
                  <a:pt x="2090025" y="1097492"/>
                </a:cubicBezTo>
                <a:cubicBezTo>
                  <a:pt x="2101172" y="1090083"/>
                  <a:pt x="2104887" y="1075267"/>
                  <a:pt x="2123464" y="1071563"/>
                </a:cubicBezTo>
                <a:cubicBezTo>
                  <a:pt x="2129037" y="1074341"/>
                  <a:pt x="2138790" y="1066701"/>
                  <a:pt x="2144886" y="1065833"/>
                </a:cubicBezTo>
                <a:close/>
                <a:moveTo>
                  <a:pt x="439073" y="1064088"/>
                </a:moveTo>
                <a:lnTo>
                  <a:pt x="440474" y="1065082"/>
                </a:lnTo>
                <a:cubicBezTo>
                  <a:pt x="445508" y="1066924"/>
                  <a:pt x="446898" y="1062236"/>
                  <a:pt x="452455" y="1067594"/>
                </a:cubicBezTo>
                <a:cubicBezTo>
                  <a:pt x="445049" y="1074737"/>
                  <a:pt x="437638" y="1071165"/>
                  <a:pt x="430228" y="1071165"/>
                </a:cubicBezTo>
                <a:cubicBezTo>
                  <a:pt x="430228" y="1071165"/>
                  <a:pt x="430228" y="1071165"/>
                  <a:pt x="441341" y="1067594"/>
                </a:cubicBezTo>
                <a:close/>
                <a:moveTo>
                  <a:pt x="2239052" y="1060450"/>
                </a:moveTo>
                <a:cubicBezTo>
                  <a:pt x="2239052" y="1060450"/>
                  <a:pt x="2239052" y="1060450"/>
                  <a:pt x="2262185" y="1064154"/>
                </a:cubicBezTo>
                <a:cubicBezTo>
                  <a:pt x="2254474" y="1071562"/>
                  <a:pt x="2254474" y="1064154"/>
                  <a:pt x="2246763" y="1067858"/>
                </a:cubicBezTo>
                <a:cubicBezTo>
                  <a:pt x="2246763" y="1067858"/>
                  <a:pt x="2246763" y="1067858"/>
                  <a:pt x="2246763" y="1071562"/>
                </a:cubicBezTo>
                <a:cubicBezTo>
                  <a:pt x="2242908" y="1067858"/>
                  <a:pt x="2235197" y="1067858"/>
                  <a:pt x="2239052" y="1060450"/>
                </a:cubicBezTo>
                <a:close/>
                <a:moveTo>
                  <a:pt x="579457" y="1060450"/>
                </a:moveTo>
                <a:cubicBezTo>
                  <a:pt x="587394" y="1060450"/>
                  <a:pt x="583425" y="1063625"/>
                  <a:pt x="587394" y="1066800"/>
                </a:cubicBezTo>
                <a:cubicBezTo>
                  <a:pt x="587394" y="1063625"/>
                  <a:pt x="583425" y="1060450"/>
                  <a:pt x="579457" y="1060450"/>
                </a:cubicBezTo>
                <a:close/>
                <a:moveTo>
                  <a:pt x="501666" y="1060450"/>
                </a:moveTo>
                <a:lnTo>
                  <a:pt x="504841" y="1060450"/>
                </a:lnTo>
                <a:lnTo>
                  <a:pt x="501666" y="1063625"/>
                </a:lnTo>
                <a:close/>
                <a:moveTo>
                  <a:pt x="433937" y="1060450"/>
                </a:moveTo>
                <a:cubicBezTo>
                  <a:pt x="437638" y="1060450"/>
                  <a:pt x="438563" y="1062236"/>
                  <a:pt x="439027" y="1064022"/>
                </a:cubicBezTo>
                <a:lnTo>
                  <a:pt x="439073" y="1064088"/>
                </a:lnTo>
                <a:close/>
                <a:moveTo>
                  <a:pt x="382604" y="1060450"/>
                </a:moveTo>
                <a:cubicBezTo>
                  <a:pt x="401124" y="1067753"/>
                  <a:pt x="412236" y="1078706"/>
                  <a:pt x="427053" y="1089660"/>
                </a:cubicBezTo>
                <a:cubicBezTo>
                  <a:pt x="419649" y="1093311"/>
                  <a:pt x="415941" y="1096962"/>
                  <a:pt x="401124" y="1096962"/>
                </a:cubicBezTo>
                <a:cubicBezTo>
                  <a:pt x="393716" y="1089660"/>
                  <a:pt x="412236" y="1093311"/>
                  <a:pt x="404828" y="1086009"/>
                </a:cubicBezTo>
                <a:cubicBezTo>
                  <a:pt x="397424" y="1093311"/>
                  <a:pt x="401124" y="1082357"/>
                  <a:pt x="401124" y="1078706"/>
                </a:cubicBezTo>
                <a:cubicBezTo>
                  <a:pt x="393716" y="1082357"/>
                  <a:pt x="393716" y="1082357"/>
                  <a:pt x="390012" y="1086009"/>
                </a:cubicBezTo>
                <a:cubicBezTo>
                  <a:pt x="390012" y="1086009"/>
                  <a:pt x="390012" y="1086009"/>
                  <a:pt x="378900" y="1078706"/>
                </a:cubicBezTo>
                <a:cubicBezTo>
                  <a:pt x="378900" y="1078706"/>
                  <a:pt x="378900" y="1078706"/>
                  <a:pt x="382604" y="1078706"/>
                </a:cubicBezTo>
                <a:cubicBezTo>
                  <a:pt x="378900" y="1071404"/>
                  <a:pt x="367786" y="1067753"/>
                  <a:pt x="360380" y="1064101"/>
                </a:cubicBezTo>
                <a:cubicBezTo>
                  <a:pt x="360380" y="1064101"/>
                  <a:pt x="360380" y="1064101"/>
                  <a:pt x="386314" y="1064101"/>
                </a:cubicBezTo>
                <a:cubicBezTo>
                  <a:pt x="386314" y="1064101"/>
                  <a:pt x="382604" y="1060450"/>
                  <a:pt x="382604" y="1060450"/>
                </a:cubicBezTo>
                <a:close/>
                <a:moveTo>
                  <a:pt x="568344" y="1059457"/>
                </a:moveTo>
                <a:cubicBezTo>
                  <a:pt x="564608" y="1063228"/>
                  <a:pt x="557138" y="1066998"/>
                  <a:pt x="568344" y="1070768"/>
                </a:cubicBezTo>
                <a:cubicBezTo>
                  <a:pt x="568344" y="1070768"/>
                  <a:pt x="568344" y="1070768"/>
                  <a:pt x="553400" y="1074538"/>
                </a:cubicBezTo>
                <a:cubicBezTo>
                  <a:pt x="553400" y="1074538"/>
                  <a:pt x="553400" y="1074538"/>
                  <a:pt x="557138" y="1085849"/>
                </a:cubicBezTo>
                <a:cubicBezTo>
                  <a:pt x="542194" y="1082079"/>
                  <a:pt x="553400" y="1074538"/>
                  <a:pt x="534723" y="1070768"/>
                </a:cubicBezTo>
                <a:cubicBezTo>
                  <a:pt x="538458" y="1078309"/>
                  <a:pt x="523518" y="1078309"/>
                  <a:pt x="519784" y="1082079"/>
                </a:cubicBezTo>
                <a:cubicBezTo>
                  <a:pt x="516050" y="1078309"/>
                  <a:pt x="504841" y="1066998"/>
                  <a:pt x="519784" y="1066998"/>
                </a:cubicBezTo>
                <a:cubicBezTo>
                  <a:pt x="538458" y="1078309"/>
                  <a:pt x="553400" y="1055687"/>
                  <a:pt x="568344" y="1059457"/>
                </a:cubicBezTo>
                <a:close/>
                <a:moveTo>
                  <a:pt x="213861" y="1057682"/>
                </a:moveTo>
                <a:lnTo>
                  <a:pt x="214879" y="1058230"/>
                </a:lnTo>
                <a:cubicBezTo>
                  <a:pt x="215113" y="1058907"/>
                  <a:pt x="214998" y="1059245"/>
                  <a:pt x="214359" y="1058512"/>
                </a:cubicBezTo>
                <a:close/>
                <a:moveTo>
                  <a:pt x="1610453" y="1056878"/>
                </a:moveTo>
                <a:cubicBezTo>
                  <a:pt x="1612317" y="1056878"/>
                  <a:pt x="1612317" y="1056878"/>
                  <a:pt x="1612317" y="1057342"/>
                </a:cubicBezTo>
                <a:lnTo>
                  <a:pt x="1612425" y="1057533"/>
                </a:lnTo>
                <a:close/>
                <a:moveTo>
                  <a:pt x="2511422" y="1055687"/>
                </a:moveTo>
                <a:lnTo>
                  <a:pt x="2514597" y="1055687"/>
                </a:lnTo>
                <a:lnTo>
                  <a:pt x="2511422" y="1063624"/>
                </a:lnTo>
                <a:close/>
                <a:moveTo>
                  <a:pt x="746652" y="1055687"/>
                </a:moveTo>
                <a:cubicBezTo>
                  <a:pt x="746652" y="1055687"/>
                  <a:pt x="746652" y="1055687"/>
                  <a:pt x="761522" y="1066849"/>
                </a:cubicBezTo>
                <a:cubicBezTo>
                  <a:pt x="761522" y="1066849"/>
                  <a:pt x="761522" y="1066849"/>
                  <a:pt x="742934" y="1074291"/>
                </a:cubicBezTo>
                <a:cubicBezTo>
                  <a:pt x="742934" y="1074291"/>
                  <a:pt x="742934" y="1074291"/>
                  <a:pt x="750369" y="1081732"/>
                </a:cubicBezTo>
                <a:cubicBezTo>
                  <a:pt x="750369" y="1081732"/>
                  <a:pt x="750369" y="1081732"/>
                  <a:pt x="739217" y="1081732"/>
                </a:cubicBezTo>
                <a:cubicBezTo>
                  <a:pt x="735499" y="1085453"/>
                  <a:pt x="731782" y="1089173"/>
                  <a:pt x="731782" y="1096615"/>
                </a:cubicBezTo>
                <a:cubicBezTo>
                  <a:pt x="731782" y="1096615"/>
                  <a:pt x="731782" y="1096615"/>
                  <a:pt x="750369" y="1107777"/>
                </a:cubicBezTo>
                <a:cubicBezTo>
                  <a:pt x="757804" y="1100336"/>
                  <a:pt x="768957" y="1092894"/>
                  <a:pt x="772674" y="1085453"/>
                </a:cubicBezTo>
                <a:cubicBezTo>
                  <a:pt x="750369" y="1092894"/>
                  <a:pt x="776392" y="1085453"/>
                  <a:pt x="761522" y="1085453"/>
                </a:cubicBezTo>
                <a:cubicBezTo>
                  <a:pt x="761522" y="1085453"/>
                  <a:pt x="761522" y="1085453"/>
                  <a:pt x="798697" y="1074291"/>
                </a:cubicBezTo>
                <a:cubicBezTo>
                  <a:pt x="798697" y="1074291"/>
                  <a:pt x="798697" y="1074291"/>
                  <a:pt x="802414" y="1085453"/>
                </a:cubicBezTo>
                <a:cubicBezTo>
                  <a:pt x="802414" y="1085453"/>
                  <a:pt x="802414" y="1085453"/>
                  <a:pt x="809849" y="1078011"/>
                </a:cubicBezTo>
                <a:cubicBezTo>
                  <a:pt x="821002" y="1074291"/>
                  <a:pt x="835872" y="1070570"/>
                  <a:pt x="843304" y="1078011"/>
                </a:cubicBezTo>
                <a:cubicBezTo>
                  <a:pt x="843304" y="1078011"/>
                  <a:pt x="843304" y="1078011"/>
                  <a:pt x="839589" y="1074291"/>
                </a:cubicBezTo>
                <a:cubicBezTo>
                  <a:pt x="847021" y="1070570"/>
                  <a:pt x="854456" y="1070570"/>
                  <a:pt x="854456" y="1066849"/>
                </a:cubicBezTo>
                <a:cubicBezTo>
                  <a:pt x="854456" y="1066849"/>
                  <a:pt x="854456" y="1066849"/>
                  <a:pt x="865608" y="1074291"/>
                </a:cubicBezTo>
                <a:cubicBezTo>
                  <a:pt x="873043" y="1055687"/>
                  <a:pt x="884196" y="1081732"/>
                  <a:pt x="910218" y="1074291"/>
                </a:cubicBezTo>
                <a:cubicBezTo>
                  <a:pt x="910218" y="1074291"/>
                  <a:pt x="887913" y="1078011"/>
                  <a:pt x="891631" y="1081732"/>
                </a:cubicBezTo>
                <a:cubicBezTo>
                  <a:pt x="876761" y="1085453"/>
                  <a:pt x="861891" y="1081732"/>
                  <a:pt x="850738" y="1089173"/>
                </a:cubicBezTo>
                <a:cubicBezTo>
                  <a:pt x="832154" y="1092894"/>
                  <a:pt x="854456" y="1104056"/>
                  <a:pt x="835872" y="1107777"/>
                </a:cubicBezTo>
                <a:cubicBezTo>
                  <a:pt x="835872" y="1096615"/>
                  <a:pt x="821002" y="1107777"/>
                  <a:pt x="813567" y="1100336"/>
                </a:cubicBezTo>
                <a:cubicBezTo>
                  <a:pt x="813567" y="1100336"/>
                  <a:pt x="813567" y="1100336"/>
                  <a:pt x="809849" y="1107777"/>
                </a:cubicBezTo>
                <a:cubicBezTo>
                  <a:pt x="802414" y="1104056"/>
                  <a:pt x="787544" y="1107777"/>
                  <a:pt x="776392" y="1111498"/>
                </a:cubicBezTo>
                <a:cubicBezTo>
                  <a:pt x="776392" y="1111498"/>
                  <a:pt x="776392" y="1111498"/>
                  <a:pt x="780109" y="1115218"/>
                </a:cubicBezTo>
                <a:cubicBezTo>
                  <a:pt x="772674" y="1107777"/>
                  <a:pt x="761522" y="1111498"/>
                  <a:pt x="750369" y="1111498"/>
                </a:cubicBezTo>
                <a:cubicBezTo>
                  <a:pt x="750369" y="1111498"/>
                  <a:pt x="750369" y="1111498"/>
                  <a:pt x="761522" y="1118939"/>
                </a:cubicBezTo>
                <a:cubicBezTo>
                  <a:pt x="791262" y="1118939"/>
                  <a:pt x="806132" y="1115218"/>
                  <a:pt x="839589" y="1115218"/>
                </a:cubicBezTo>
                <a:cubicBezTo>
                  <a:pt x="839589" y="1118939"/>
                  <a:pt x="861891" y="1115218"/>
                  <a:pt x="858174" y="1126380"/>
                </a:cubicBezTo>
                <a:cubicBezTo>
                  <a:pt x="861891" y="1115218"/>
                  <a:pt x="865608" y="1126380"/>
                  <a:pt x="873043" y="1122660"/>
                </a:cubicBezTo>
                <a:cubicBezTo>
                  <a:pt x="873043" y="1122660"/>
                  <a:pt x="873043" y="1122660"/>
                  <a:pt x="850738" y="1115218"/>
                </a:cubicBezTo>
                <a:cubicBezTo>
                  <a:pt x="850738" y="1115218"/>
                  <a:pt x="850738" y="1115218"/>
                  <a:pt x="869326" y="1107777"/>
                </a:cubicBezTo>
                <a:cubicBezTo>
                  <a:pt x="876761" y="1111498"/>
                  <a:pt x="876761" y="1122660"/>
                  <a:pt x="887913" y="1122660"/>
                </a:cubicBezTo>
                <a:cubicBezTo>
                  <a:pt x="865608" y="1126380"/>
                  <a:pt x="847021" y="1141263"/>
                  <a:pt x="832154" y="1137543"/>
                </a:cubicBezTo>
                <a:cubicBezTo>
                  <a:pt x="832154" y="1137543"/>
                  <a:pt x="832154" y="1137543"/>
                  <a:pt x="832154" y="1152425"/>
                </a:cubicBezTo>
                <a:cubicBezTo>
                  <a:pt x="847021" y="1144984"/>
                  <a:pt x="861891" y="1148705"/>
                  <a:pt x="873043" y="1148705"/>
                </a:cubicBezTo>
                <a:cubicBezTo>
                  <a:pt x="873043" y="1148705"/>
                  <a:pt x="873043" y="1148705"/>
                  <a:pt x="876761" y="1141263"/>
                </a:cubicBezTo>
                <a:cubicBezTo>
                  <a:pt x="880478" y="1141263"/>
                  <a:pt x="876761" y="1152425"/>
                  <a:pt x="891631" y="1148705"/>
                </a:cubicBezTo>
                <a:cubicBezTo>
                  <a:pt x="891631" y="1148705"/>
                  <a:pt x="891631" y="1148705"/>
                  <a:pt x="891631" y="1141263"/>
                </a:cubicBezTo>
                <a:cubicBezTo>
                  <a:pt x="891631" y="1141263"/>
                  <a:pt x="891631" y="1141263"/>
                  <a:pt x="910218" y="1152425"/>
                </a:cubicBezTo>
                <a:lnTo>
                  <a:pt x="910218" y="1159867"/>
                </a:lnTo>
                <a:cubicBezTo>
                  <a:pt x="895348" y="1167308"/>
                  <a:pt x="876761" y="1167308"/>
                  <a:pt x="873043" y="1182191"/>
                </a:cubicBezTo>
                <a:cubicBezTo>
                  <a:pt x="876761" y="1189632"/>
                  <a:pt x="884196" y="1185912"/>
                  <a:pt x="887913" y="1193353"/>
                </a:cubicBezTo>
                <a:cubicBezTo>
                  <a:pt x="891631" y="1185912"/>
                  <a:pt x="910218" y="1178470"/>
                  <a:pt x="902783" y="1171029"/>
                </a:cubicBezTo>
                <a:cubicBezTo>
                  <a:pt x="917653" y="1171029"/>
                  <a:pt x="921370" y="1163588"/>
                  <a:pt x="936240" y="1159867"/>
                </a:cubicBezTo>
                <a:cubicBezTo>
                  <a:pt x="939957" y="1156146"/>
                  <a:pt x="947392" y="1152425"/>
                  <a:pt x="943675" y="1148705"/>
                </a:cubicBezTo>
                <a:cubicBezTo>
                  <a:pt x="965980" y="1152425"/>
                  <a:pt x="977132" y="1133822"/>
                  <a:pt x="999437" y="1133822"/>
                </a:cubicBezTo>
                <a:cubicBezTo>
                  <a:pt x="999437" y="1133822"/>
                  <a:pt x="999437" y="1133822"/>
                  <a:pt x="988285" y="1137543"/>
                </a:cubicBezTo>
                <a:cubicBezTo>
                  <a:pt x="999437" y="1137543"/>
                  <a:pt x="1006872" y="1141263"/>
                  <a:pt x="1018024" y="1144984"/>
                </a:cubicBezTo>
                <a:cubicBezTo>
                  <a:pt x="1010589" y="1133822"/>
                  <a:pt x="1032894" y="1130101"/>
                  <a:pt x="1036612" y="1126380"/>
                </a:cubicBezTo>
                <a:cubicBezTo>
                  <a:pt x="1036612" y="1126380"/>
                  <a:pt x="1036612" y="1126380"/>
                  <a:pt x="1047764" y="1130101"/>
                </a:cubicBezTo>
                <a:cubicBezTo>
                  <a:pt x="1047764" y="1130101"/>
                  <a:pt x="1047764" y="1130101"/>
                  <a:pt x="1040329" y="1144984"/>
                </a:cubicBezTo>
                <a:cubicBezTo>
                  <a:pt x="1040329" y="1144984"/>
                  <a:pt x="1040329" y="1144984"/>
                  <a:pt x="1018024" y="1148705"/>
                </a:cubicBezTo>
                <a:cubicBezTo>
                  <a:pt x="1018024" y="1148705"/>
                  <a:pt x="1018024" y="1148705"/>
                  <a:pt x="1018024" y="1174750"/>
                </a:cubicBezTo>
                <a:cubicBezTo>
                  <a:pt x="1018024" y="1174750"/>
                  <a:pt x="1018024" y="1174750"/>
                  <a:pt x="1006872" y="1174750"/>
                </a:cubicBezTo>
                <a:cubicBezTo>
                  <a:pt x="1010589" y="1171029"/>
                  <a:pt x="1018024" y="1167308"/>
                  <a:pt x="1010589" y="1159867"/>
                </a:cubicBezTo>
                <a:cubicBezTo>
                  <a:pt x="1003154" y="1156146"/>
                  <a:pt x="980850" y="1167308"/>
                  <a:pt x="965980" y="1178470"/>
                </a:cubicBezTo>
                <a:cubicBezTo>
                  <a:pt x="969697" y="1167308"/>
                  <a:pt x="951110" y="1182191"/>
                  <a:pt x="954827" y="1174750"/>
                </a:cubicBezTo>
                <a:cubicBezTo>
                  <a:pt x="943675" y="1174750"/>
                  <a:pt x="921370" y="1178470"/>
                  <a:pt x="925088" y="1185912"/>
                </a:cubicBezTo>
                <a:cubicBezTo>
                  <a:pt x="925088" y="1185912"/>
                  <a:pt x="925088" y="1185912"/>
                  <a:pt x="917653" y="1185912"/>
                </a:cubicBezTo>
                <a:cubicBezTo>
                  <a:pt x="913936" y="1185912"/>
                  <a:pt x="917653" y="1197074"/>
                  <a:pt x="932523" y="1197074"/>
                </a:cubicBezTo>
                <a:cubicBezTo>
                  <a:pt x="921370" y="1204515"/>
                  <a:pt x="910218" y="1197074"/>
                  <a:pt x="899065" y="1197074"/>
                </a:cubicBezTo>
                <a:cubicBezTo>
                  <a:pt x="899065" y="1197074"/>
                  <a:pt x="899065" y="1197074"/>
                  <a:pt x="899065" y="1204515"/>
                </a:cubicBezTo>
                <a:cubicBezTo>
                  <a:pt x="899065" y="1204515"/>
                  <a:pt x="899065" y="1204515"/>
                  <a:pt x="869326" y="1204515"/>
                </a:cubicBezTo>
                <a:cubicBezTo>
                  <a:pt x="869326" y="1204515"/>
                  <a:pt x="869326" y="1204515"/>
                  <a:pt x="869326" y="1197074"/>
                </a:cubicBezTo>
                <a:cubicBezTo>
                  <a:pt x="850738" y="1200795"/>
                  <a:pt x="858174" y="1211957"/>
                  <a:pt x="839589" y="1219398"/>
                </a:cubicBezTo>
                <a:cubicBezTo>
                  <a:pt x="839589" y="1219398"/>
                  <a:pt x="839589" y="1219398"/>
                  <a:pt x="832154" y="1215677"/>
                </a:cubicBezTo>
                <a:cubicBezTo>
                  <a:pt x="832154" y="1215677"/>
                  <a:pt x="832154" y="1215677"/>
                  <a:pt x="824719" y="1223119"/>
                </a:cubicBezTo>
                <a:cubicBezTo>
                  <a:pt x="824719" y="1223119"/>
                  <a:pt x="824719" y="1223119"/>
                  <a:pt x="813567" y="1219398"/>
                </a:cubicBezTo>
                <a:cubicBezTo>
                  <a:pt x="813567" y="1204515"/>
                  <a:pt x="828437" y="1219398"/>
                  <a:pt x="835872" y="1208236"/>
                </a:cubicBezTo>
                <a:cubicBezTo>
                  <a:pt x="809849" y="1215677"/>
                  <a:pt x="787544" y="1204515"/>
                  <a:pt x="765239" y="1215677"/>
                </a:cubicBezTo>
                <a:cubicBezTo>
                  <a:pt x="765239" y="1215677"/>
                  <a:pt x="765239" y="1215677"/>
                  <a:pt x="750369" y="1226839"/>
                </a:cubicBezTo>
                <a:cubicBezTo>
                  <a:pt x="739217" y="1226839"/>
                  <a:pt x="728064" y="1223119"/>
                  <a:pt x="720629" y="1226839"/>
                </a:cubicBezTo>
                <a:cubicBezTo>
                  <a:pt x="720629" y="1226839"/>
                  <a:pt x="720629" y="1226839"/>
                  <a:pt x="716912" y="1230560"/>
                </a:cubicBezTo>
                <a:cubicBezTo>
                  <a:pt x="728064" y="1223119"/>
                  <a:pt x="728064" y="1238002"/>
                  <a:pt x="735499" y="1234281"/>
                </a:cubicBezTo>
                <a:cubicBezTo>
                  <a:pt x="735499" y="1234281"/>
                  <a:pt x="735499" y="1234281"/>
                  <a:pt x="702042" y="1249164"/>
                </a:cubicBezTo>
                <a:lnTo>
                  <a:pt x="702042" y="1249245"/>
                </a:lnTo>
                <a:lnTo>
                  <a:pt x="700474" y="1249280"/>
                </a:lnTo>
                <a:lnTo>
                  <a:pt x="702042" y="1252061"/>
                </a:lnTo>
                <a:lnTo>
                  <a:pt x="702042" y="1256605"/>
                </a:lnTo>
                <a:cubicBezTo>
                  <a:pt x="707618" y="1258466"/>
                  <a:pt x="704830" y="1255675"/>
                  <a:pt x="702506" y="1252884"/>
                </a:cubicBezTo>
                <a:lnTo>
                  <a:pt x="702042" y="1252061"/>
                </a:lnTo>
                <a:lnTo>
                  <a:pt x="702042" y="1250094"/>
                </a:lnTo>
                <a:lnTo>
                  <a:pt x="702042" y="1249245"/>
                </a:lnTo>
                <a:lnTo>
                  <a:pt x="705759" y="1249164"/>
                </a:lnTo>
                <a:cubicBezTo>
                  <a:pt x="716912" y="1245443"/>
                  <a:pt x="728064" y="1245443"/>
                  <a:pt x="728064" y="1249164"/>
                </a:cubicBezTo>
                <a:cubicBezTo>
                  <a:pt x="728064" y="1249164"/>
                  <a:pt x="713194" y="1256605"/>
                  <a:pt x="713194" y="1252884"/>
                </a:cubicBezTo>
                <a:cubicBezTo>
                  <a:pt x="713194" y="1252884"/>
                  <a:pt x="713194" y="1252884"/>
                  <a:pt x="713194" y="1264047"/>
                </a:cubicBezTo>
                <a:cubicBezTo>
                  <a:pt x="713194" y="1264047"/>
                  <a:pt x="713194" y="1264047"/>
                  <a:pt x="724347" y="1267767"/>
                </a:cubicBezTo>
                <a:cubicBezTo>
                  <a:pt x="724347" y="1267767"/>
                  <a:pt x="724347" y="1267767"/>
                  <a:pt x="720629" y="1275209"/>
                </a:cubicBezTo>
                <a:cubicBezTo>
                  <a:pt x="720629" y="1275209"/>
                  <a:pt x="720629" y="1275209"/>
                  <a:pt x="698324" y="1260326"/>
                </a:cubicBezTo>
                <a:cubicBezTo>
                  <a:pt x="698324" y="1260326"/>
                  <a:pt x="698324" y="1260326"/>
                  <a:pt x="679737" y="1264047"/>
                </a:cubicBezTo>
                <a:cubicBezTo>
                  <a:pt x="679737" y="1264047"/>
                  <a:pt x="679737" y="1264047"/>
                  <a:pt x="679737" y="1252884"/>
                </a:cubicBezTo>
                <a:cubicBezTo>
                  <a:pt x="679737" y="1252884"/>
                  <a:pt x="679737" y="1252884"/>
                  <a:pt x="694607" y="1260326"/>
                </a:cubicBezTo>
                <a:cubicBezTo>
                  <a:pt x="694607" y="1260326"/>
                  <a:pt x="694607" y="1260326"/>
                  <a:pt x="698324" y="1256605"/>
                </a:cubicBezTo>
                <a:cubicBezTo>
                  <a:pt x="698324" y="1241722"/>
                  <a:pt x="687172" y="1252884"/>
                  <a:pt x="683454" y="1245443"/>
                </a:cubicBezTo>
                <a:cubicBezTo>
                  <a:pt x="683454" y="1245443"/>
                  <a:pt x="683454" y="1245443"/>
                  <a:pt x="694607" y="1245443"/>
                </a:cubicBezTo>
                <a:cubicBezTo>
                  <a:pt x="694607" y="1245443"/>
                  <a:pt x="694607" y="1245443"/>
                  <a:pt x="687172" y="1238002"/>
                </a:cubicBezTo>
                <a:cubicBezTo>
                  <a:pt x="676019" y="1234281"/>
                  <a:pt x="649997" y="1252884"/>
                  <a:pt x="638845" y="1249164"/>
                </a:cubicBezTo>
                <a:cubicBezTo>
                  <a:pt x="638845" y="1241722"/>
                  <a:pt x="631410" y="1238002"/>
                  <a:pt x="627693" y="1234281"/>
                </a:cubicBezTo>
                <a:cubicBezTo>
                  <a:pt x="627693" y="1226839"/>
                  <a:pt x="620258" y="1249164"/>
                  <a:pt x="609105" y="1245443"/>
                </a:cubicBezTo>
                <a:cubicBezTo>
                  <a:pt x="609105" y="1245443"/>
                  <a:pt x="609105" y="1245443"/>
                  <a:pt x="612823" y="1238002"/>
                </a:cubicBezTo>
                <a:cubicBezTo>
                  <a:pt x="612823" y="1238002"/>
                  <a:pt x="612823" y="1238002"/>
                  <a:pt x="586800" y="1238002"/>
                </a:cubicBezTo>
                <a:cubicBezTo>
                  <a:pt x="586800" y="1238002"/>
                  <a:pt x="586800" y="1238002"/>
                  <a:pt x="579366" y="1245443"/>
                </a:cubicBezTo>
                <a:cubicBezTo>
                  <a:pt x="579366" y="1245443"/>
                  <a:pt x="579366" y="1245443"/>
                  <a:pt x="564496" y="1230560"/>
                </a:cubicBezTo>
                <a:cubicBezTo>
                  <a:pt x="564496" y="1230560"/>
                  <a:pt x="564496" y="1230560"/>
                  <a:pt x="557061" y="1234281"/>
                </a:cubicBezTo>
                <a:cubicBezTo>
                  <a:pt x="557061" y="1234281"/>
                  <a:pt x="557061" y="1234281"/>
                  <a:pt x="560778" y="1226839"/>
                </a:cubicBezTo>
                <a:cubicBezTo>
                  <a:pt x="564496" y="1226839"/>
                  <a:pt x="545905" y="1226839"/>
                  <a:pt x="538470" y="1234281"/>
                </a:cubicBezTo>
                <a:cubicBezTo>
                  <a:pt x="538470" y="1226839"/>
                  <a:pt x="531035" y="1223119"/>
                  <a:pt x="534753" y="1219398"/>
                </a:cubicBezTo>
                <a:cubicBezTo>
                  <a:pt x="531035" y="1226839"/>
                  <a:pt x="527317" y="1215677"/>
                  <a:pt x="519882" y="1215677"/>
                </a:cubicBezTo>
                <a:cubicBezTo>
                  <a:pt x="519882" y="1215677"/>
                  <a:pt x="519882" y="1215677"/>
                  <a:pt x="519882" y="1223119"/>
                </a:cubicBezTo>
                <a:cubicBezTo>
                  <a:pt x="508731" y="1226839"/>
                  <a:pt x="516169" y="1215677"/>
                  <a:pt x="512447" y="1211957"/>
                </a:cubicBezTo>
                <a:cubicBezTo>
                  <a:pt x="508731" y="1215677"/>
                  <a:pt x="501294" y="1215677"/>
                  <a:pt x="497578" y="1211957"/>
                </a:cubicBezTo>
                <a:cubicBezTo>
                  <a:pt x="497578" y="1211957"/>
                  <a:pt x="497578" y="1211957"/>
                  <a:pt x="490144" y="1226839"/>
                </a:cubicBezTo>
                <a:cubicBezTo>
                  <a:pt x="478990" y="1211957"/>
                  <a:pt x="456686" y="1226839"/>
                  <a:pt x="441818" y="1215677"/>
                </a:cubicBezTo>
                <a:cubicBezTo>
                  <a:pt x="430664" y="1226839"/>
                  <a:pt x="478990" y="1223119"/>
                  <a:pt x="486425" y="1238002"/>
                </a:cubicBezTo>
                <a:cubicBezTo>
                  <a:pt x="486425" y="1238002"/>
                  <a:pt x="486425" y="1238002"/>
                  <a:pt x="485964" y="1237071"/>
                </a:cubicBezTo>
                <a:lnTo>
                  <a:pt x="482999" y="1231142"/>
                </a:lnTo>
                <a:lnTo>
                  <a:pt x="490612" y="1229630"/>
                </a:lnTo>
                <a:cubicBezTo>
                  <a:pt x="496650" y="1228700"/>
                  <a:pt x="503154" y="1228700"/>
                  <a:pt x="501294" y="1234281"/>
                </a:cubicBezTo>
                <a:cubicBezTo>
                  <a:pt x="497578" y="1234281"/>
                  <a:pt x="490144" y="1234281"/>
                  <a:pt x="490144" y="1241722"/>
                </a:cubicBezTo>
                <a:cubicBezTo>
                  <a:pt x="490144" y="1241722"/>
                  <a:pt x="490144" y="1241722"/>
                  <a:pt x="475273" y="1238002"/>
                </a:cubicBezTo>
                <a:cubicBezTo>
                  <a:pt x="482712" y="1249164"/>
                  <a:pt x="460408" y="1245443"/>
                  <a:pt x="467837" y="1256605"/>
                </a:cubicBezTo>
                <a:cubicBezTo>
                  <a:pt x="456686" y="1267767"/>
                  <a:pt x="441818" y="1271488"/>
                  <a:pt x="430664" y="1275209"/>
                </a:cubicBezTo>
                <a:cubicBezTo>
                  <a:pt x="434379" y="1271488"/>
                  <a:pt x="430664" y="1256605"/>
                  <a:pt x="438102" y="1252884"/>
                </a:cubicBezTo>
                <a:cubicBezTo>
                  <a:pt x="438102" y="1252884"/>
                  <a:pt x="438102" y="1252884"/>
                  <a:pt x="460408" y="1245443"/>
                </a:cubicBezTo>
                <a:cubicBezTo>
                  <a:pt x="441818" y="1245443"/>
                  <a:pt x="456686" y="1238002"/>
                  <a:pt x="449255" y="1238002"/>
                </a:cubicBezTo>
                <a:lnTo>
                  <a:pt x="445136" y="1239831"/>
                </a:lnTo>
                <a:lnTo>
                  <a:pt x="441409" y="1238118"/>
                </a:lnTo>
                <a:cubicBezTo>
                  <a:pt x="431825" y="1238467"/>
                  <a:pt x="418581" y="1248233"/>
                  <a:pt x="415798" y="1245443"/>
                </a:cubicBezTo>
                <a:cubicBezTo>
                  <a:pt x="415798" y="1245443"/>
                  <a:pt x="415798" y="1245443"/>
                  <a:pt x="408361" y="1238002"/>
                </a:cubicBezTo>
                <a:cubicBezTo>
                  <a:pt x="419512" y="1226839"/>
                  <a:pt x="426952" y="1234281"/>
                  <a:pt x="438102" y="1238002"/>
                </a:cubicBezTo>
                <a:cubicBezTo>
                  <a:pt x="438102" y="1238002"/>
                  <a:pt x="438102" y="1238002"/>
                  <a:pt x="449255" y="1230560"/>
                </a:cubicBezTo>
                <a:cubicBezTo>
                  <a:pt x="430664" y="1223119"/>
                  <a:pt x="438102" y="1226839"/>
                  <a:pt x="415798" y="1215677"/>
                </a:cubicBezTo>
                <a:cubicBezTo>
                  <a:pt x="415798" y="1223119"/>
                  <a:pt x="419512" y="1223119"/>
                  <a:pt x="419512" y="1226839"/>
                </a:cubicBezTo>
                <a:cubicBezTo>
                  <a:pt x="397207" y="1223119"/>
                  <a:pt x="397207" y="1249164"/>
                  <a:pt x="378618" y="1245443"/>
                </a:cubicBezTo>
                <a:cubicBezTo>
                  <a:pt x="386055" y="1241722"/>
                  <a:pt x="386055" y="1238002"/>
                  <a:pt x="386055" y="1234281"/>
                </a:cubicBezTo>
                <a:cubicBezTo>
                  <a:pt x="382341" y="1241722"/>
                  <a:pt x="363751" y="1234281"/>
                  <a:pt x="360035" y="1245443"/>
                </a:cubicBezTo>
                <a:cubicBezTo>
                  <a:pt x="367466" y="1245443"/>
                  <a:pt x="363751" y="1245443"/>
                  <a:pt x="367466" y="1252884"/>
                </a:cubicBezTo>
                <a:cubicBezTo>
                  <a:pt x="367466" y="1252884"/>
                  <a:pt x="367466" y="1252884"/>
                  <a:pt x="363751" y="1249164"/>
                </a:cubicBezTo>
                <a:cubicBezTo>
                  <a:pt x="363751" y="1249164"/>
                  <a:pt x="363751" y="1249164"/>
                  <a:pt x="363751" y="1260326"/>
                </a:cubicBezTo>
                <a:cubicBezTo>
                  <a:pt x="363751" y="1260326"/>
                  <a:pt x="363751" y="1260326"/>
                  <a:pt x="352598" y="1260326"/>
                </a:cubicBezTo>
                <a:cubicBezTo>
                  <a:pt x="352598" y="1260326"/>
                  <a:pt x="352598" y="1260326"/>
                  <a:pt x="356313" y="1256605"/>
                </a:cubicBezTo>
                <a:cubicBezTo>
                  <a:pt x="352598" y="1252884"/>
                  <a:pt x="341447" y="1252884"/>
                  <a:pt x="334009" y="1252884"/>
                </a:cubicBezTo>
                <a:cubicBezTo>
                  <a:pt x="334009" y="1245443"/>
                  <a:pt x="330294" y="1245443"/>
                  <a:pt x="326573" y="1245443"/>
                </a:cubicBezTo>
                <a:cubicBezTo>
                  <a:pt x="326573" y="1245443"/>
                  <a:pt x="326573" y="1245443"/>
                  <a:pt x="326573" y="1260326"/>
                </a:cubicBezTo>
                <a:cubicBezTo>
                  <a:pt x="326573" y="1260326"/>
                  <a:pt x="326573" y="1260326"/>
                  <a:pt x="311703" y="1256605"/>
                </a:cubicBezTo>
                <a:cubicBezTo>
                  <a:pt x="311703" y="1256605"/>
                  <a:pt x="311703" y="1256605"/>
                  <a:pt x="315421" y="1264047"/>
                </a:cubicBezTo>
                <a:cubicBezTo>
                  <a:pt x="315421" y="1264047"/>
                  <a:pt x="315421" y="1264047"/>
                  <a:pt x="311703" y="1260326"/>
                </a:cubicBezTo>
                <a:cubicBezTo>
                  <a:pt x="300550" y="1256605"/>
                  <a:pt x="296837" y="1267767"/>
                  <a:pt x="300550" y="1271488"/>
                </a:cubicBezTo>
                <a:cubicBezTo>
                  <a:pt x="300550" y="1271488"/>
                  <a:pt x="300550" y="1271488"/>
                  <a:pt x="278232" y="1267767"/>
                </a:cubicBezTo>
                <a:cubicBezTo>
                  <a:pt x="274517" y="1267767"/>
                  <a:pt x="274517" y="1271488"/>
                  <a:pt x="278232" y="1275209"/>
                </a:cubicBezTo>
                <a:cubicBezTo>
                  <a:pt x="278232" y="1275209"/>
                  <a:pt x="278232" y="1275209"/>
                  <a:pt x="252209" y="1271488"/>
                </a:cubicBezTo>
                <a:cubicBezTo>
                  <a:pt x="252209" y="1271488"/>
                  <a:pt x="252209" y="1271488"/>
                  <a:pt x="248492" y="1264047"/>
                </a:cubicBezTo>
                <a:cubicBezTo>
                  <a:pt x="241056" y="1271488"/>
                  <a:pt x="229904" y="1267767"/>
                  <a:pt x="218752" y="1267767"/>
                </a:cubicBezTo>
                <a:cubicBezTo>
                  <a:pt x="218752" y="1267767"/>
                  <a:pt x="218752" y="1267767"/>
                  <a:pt x="218752" y="1275209"/>
                </a:cubicBezTo>
                <a:cubicBezTo>
                  <a:pt x="222471" y="1275209"/>
                  <a:pt x="226187" y="1271488"/>
                  <a:pt x="229904" y="1271488"/>
                </a:cubicBezTo>
                <a:cubicBezTo>
                  <a:pt x="229904" y="1271488"/>
                  <a:pt x="229904" y="1271488"/>
                  <a:pt x="229904" y="1275209"/>
                </a:cubicBezTo>
                <a:cubicBezTo>
                  <a:pt x="226187" y="1271488"/>
                  <a:pt x="215034" y="1282650"/>
                  <a:pt x="211319" y="1275209"/>
                </a:cubicBezTo>
                <a:cubicBezTo>
                  <a:pt x="211319" y="1275209"/>
                  <a:pt x="211319" y="1275209"/>
                  <a:pt x="211319" y="1278929"/>
                </a:cubicBezTo>
                <a:cubicBezTo>
                  <a:pt x="207600" y="1278929"/>
                  <a:pt x="189015" y="1275209"/>
                  <a:pt x="189015" y="1275209"/>
                </a:cubicBezTo>
                <a:cubicBezTo>
                  <a:pt x="189015" y="1275209"/>
                  <a:pt x="189015" y="1275209"/>
                  <a:pt x="189015" y="1278929"/>
                </a:cubicBezTo>
                <a:cubicBezTo>
                  <a:pt x="187154" y="1280790"/>
                  <a:pt x="184366" y="1279860"/>
                  <a:pt x="179720" y="1278929"/>
                </a:cubicBezTo>
                <a:lnTo>
                  <a:pt x="162990" y="1278929"/>
                </a:lnTo>
                <a:cubicBezTo>
                  <a:pt x="162990" y="1278929"/>
                  <a:pt x="162990" y="1278929"/>
                  <a:pt x="136969" y="1282650"/>
                </a:cubicBezTo>
                <a:cubicBezTo>
                  <a:pt x="136969" y="1282650"/>
                  <a:pt x="136969" y="1282650"/>
                  <a:pt x="144402" y="1286371"/>
                </a:cubicBezTo>
                <a:cubicBezTo>
                  <a:pt x="129532" y="1293812"/>
                  <a:pt x="114665" y="1278929"/>
                  <a:pt x="99791" y="1278929"/>
                </a:cubicBezTo>
                <a:cubicBezTo>
                  <a:pt x="99791" y="1278929"/>
                  <a:pt x="99791" y="1278929"/>
                  <a:pt x="125817" y="1278929"/>
                </a:cubicBezTo>
                <a:cubicBezTo>
                  <a:pt x="125817" y="1278929"/>
                  <a:pt x="125817" y="1278929"/>
                  <a:pt x="136969" y="1267767"/>
                </a:cubicBezTo>
                <a:cubicBezTo>
                  <a:pt x="151838" y="1278929"/>
                  <a:pt x="159273" y="1260326"/>
                  <a:pt x="174142" y="1271488"/>
                </a:cubicBezTo>
                <a:cubicBezTo>
                  <a:pt x="162990" y="1256605"/>
                  <a:pt x="181578" y="1267767"/>
                  <a:pt x="174142" y="1260326"/>
                </a:cubicBezTo>
                <a:cubicBezTo>
                  <a:pt x="174142" y="1260326"/>
                  <a:pt x="174142" y="1260326"/>
                  <a:pt x="185294" y="1264047"/>
                </a:cubicBezTo>
                <a:cubicBezTo>
                  <a:pt x="189015" y="1260326"/>
                  <a:pt x="189015" y="1260326"/>
                  <a:pt x="185294" y="1256605"/>
                </a:cubicBezTo>
                <a:cubicBezTo>
                  <a:pt x="192730" y="1260326"/>
                  <a:pt x="203882" y="1264047"/>
                  <a:pt x="196448" y="1260326"/>
                </a:cubicBezTo>
                <a:cubicBezTo>
                  <a:pt x="196448" y="1252884"/>
                  <a:pt x="189015" y="1249164"/>
                  <a:pt x="185294" y="1245443"/>
                </a:cubicBezTo>
                <a:cubicBezTo>
                  <a:pt x="170426" y="1256605"/>
                  <a:pt x="170426" y="1238002"/>
                  <a:pt x="155558" y="1234281"/>
                </a:cubicBezTo>
                <a:cubicBezTo>
                  <a:pt x="151838" y="1238002"/>
                  <a:pt x="155558" y="1241722"/>
                  <a:pt x="159273" y="1245443"/>
                </a:cubicBezTo>
                <a:cubicBezTo>
                  <a:pt x="159273" y="1245443"/>
                  <a:pt x="159273" y="1245443"/>
                  <a:pt x="136969" y="1256605"/>
                </a:cubicBezTo>
                <a:cubicBezTo>
                  <a:pt x="136969" y="1256605"/>
                  <a:pt x="136969" y="1256605"/>
                  <a:pt x="129532" y="1249164"/>
                </a:cubicBezTo>
                <a:cubicBezTo>
                  <a:pt x="129532" y="1249164"/>
                  <a:pt x="129532" y="1249164"/>
                  <a:pt x="110946" y="1252884"/>
                </a:cubicBezTo>
                <a:cubicBezTo>
                  <a:pt x="110946" y="1252884"/>
                  <a:pt x="110946" y="1252884"/>
                  <a:pt x="110946" y="1256605"/>
                </a:cubicBezTo>
                <a:cubicBezTo>
                  <a:pt x="110946" y="1256605"/>
                  <a:pt x="110946" y="1256605"/>
                  <a:pt x="96076" y="1256605"/>
                </a:cubicBezTo>
                <a:cubicBezTo>
                  <a:pt x="96076" y="1256605"/>
                  <a:pt x="96076" y="1256605"/>
                  <a:pt x="103513" y="1249164"/>
                </a:cubicBezTo>
                <a:cubicBezTo>
                  <a:pt x="96076" y="1249164"/>
                  <a:pt x="92360" y="1249164"/>
                  <a:pt x="84924" y="1252884"/>
                </a:cubicBezTo>
                <a:cubicBezTo>
                  <a:pt x="84924" y="1252884"/>
                  <a:pt x="84924" y="1252884"/>
                  <a:pt x="81208" y="1267767"/>
                </a:cubicBezTo>
                <a:cubicBezTo>
                  <a:pt x="88640" y="1264047"/>
                  <a:pt x="92360" y="1267767"/>
                  <a:pt x="96076" y="1271488"/>
                </a:cubicBezTo>
                <a:cubicBezTo>
                  <a:pt x="84924" y="1260326"/>
                  <a:pt x="88640" y="1282650"/>
                  <a:pt x="84924" y="1267767"/>
                </a:cubicBezTo>
                <a:cubicBezTo>
                  <a:pt x="81208" y="1271488"/>
                  <a:pt x="84924" y="1275209"/>
                  <a:pt x="84924" y="1275209"/>
                </a:cubicBezTo>
                <a:cubicBezTo>
                  <a:pt x="84924" y="1275209"/>
                  <a:pt x="84924" y="1275209"/>
                  <a:pt x="73771" y="1260326"/>
                </a:cubicBezTo>
                <a:cubicBezTo>
                  <a:pt x="73771" y="1260326"/>
                  <a:pt x="73771" y="1260326"/>
                  <a:pt x="40315" y="1260326"/>
                </a:cubicBezTo>
                <a:cubicBezTo>
                  <a:pt x="40315" y="1260326"/>
                  <a:pt x="40315" y="1260326"/>
                  <a:pt x="44030" y="1264047"/>
                </a:cubicBezTo>
                <a:cubicBezTo>
                  <a:pt x="36594" y="1264047"/>
                  <a:pt x="36594" y="1256605"/>
                  <a:pt x="36594" y="1256605"/>
                </a:cubicBezTo>
                <a:cubicBezTo>
                  <a:pt x="29163" y="1249164"/>
                  <a:pt x="32878" y="1267767"/>
                  <a:pt x="25442" y="1256605"/>
                </a:cubicBezTo>
                <a:cubicBezTo>
                  <a:pt x="25442" y="1249164"/>
                  <a:pt x="36594" y="1249164"/>
                  <a:pt x="44030" y="1249164"/>
                </a:cubicBezTo>
                <a:cubicBezTo>
                  <a:pt x="44030" y="1249164"/>
                  <a:pt x="44030" y="1249164"/>
                  <a:pt x="58900" y="1234281"/>
                </a:cubicBezTo>
                <a:cubicBezTo>
                  <a:pt x="47748" y="1223119"/>
                  <a:pt x="44030" y="1234281"/>
                  <a:pt x="32878" y="1226839"/>
                </a:cubicBezTo>
                <a:cubicBezTo>
                  <a:pt x="32878" y="1226839"/>
                  <a:pt x="32878" y="1226839"/>
                  <a:pt x="47748" y="1223119"/>
                </a:cubicBezTo>
                <a:cubicBezTo>
                  <a:pt x="51467" y="1215677"/>
                  <a:pt x="40315" y="1215677"/>
                  <a:pt x="36594" y="1215677"/>
                </a:cubicBezTo>
                <a:cubicBezTo>
                  <a:pt x="36594" y="1215677"/>
                  <a:pt x="36594" y="1215677"/>
                  <a:pt x="14289" y="1219398"/>
                </a:cubicBezTo>
                <a:lnTo>
                  <a:pt x="192730" y="1089173"/>
                </a:lnTo>
                <a:cubicBezTo>
                  <a:pt x="189015" y="1085453"/>
                  <a:pt x="207600" y="1081732"/>
                  <a:pt x="200167" y="1074291"/>
                </a:cubicBezTo>
                <a:cubicBezTo>
                  <a:pt x="200167" y="1074291"/>
                  <a:pt x="200167" y="1074291"/>
                  <a:pt x="211319" y="1078011"/>
                </a:cubicBezTo>
                <a:cubicBezTo>
                  <a:pt x="211319" y="1078011"/>
                  <a:pt x="211319" y="1078011"/>
                  <a:pt x="226187" y="1066849"/>
                </a:cubicBezTo>
                <a:cubicBezTo>
                  <a:pt x="226187" y="1070570"/>
                  <a:pt x="241056" y="1081732"/>
                  <a:pt x="229904" y="1085453"/>
                </a:cubicBezTo>
                <a:cubicBezTo>
                  <a:pt x="229904" y="1085453"/>
                  <a:pt x="229904" y="1085453"/>
                  <a:pt x="207600" y="1081732"/>
                </a:cubicBezTo>
                <a:cubicBezTo>
                  <a:pt x="207600" y="1081732"/>
                  <a:pt x="207600" y="1081732"/>
                  <a:pt x="218752" y="1092894"/>
                </a:cubicBezTo>
                <a:cubicBezTo>
                  <a:pt x="218752" y="1092894"/>
                  <a:pt x="218752" y="1092894"/>
                  <a:pt x="211319" y="1107777"/>
                </a:cubicBezTo>
                <a:cubicBezTo>
                  <a:pt x="203882" y="1111498"/>
                  <a:pt x="196448" y="1111498"/>
                  <a:pt x="185294" y="1107777"/>
                </a:cubicBezTo>
                <a:cubicBezTo>
                  <a:pt x="185294" y="1107777"/>
                  <a:pt x="185294" y="1107777"/>
                  <a:pt x="177862" y="1115218"/>
                </a:cubicBezTo>
                <a:cubicBezTo>
                  <a:pt x="192730" y="1104056"/>
                  <a:pt x="177862" y="1118939"/>
                  <a:pt x="189015" y="1115218"/>
                </a:cubicBezTo>
                <a:cubicBezTo>
                  <a:pt x="192730" y="1118939"/>
                  <a:pt x="189015" y="1118939"/>
                  <a:pt x="181578" y="1118939"/>
                </a:cubicBezTo>
                <a:cubicBezTo>
                  <a:pt x="177862" y="1130101"/>
                  <a:pt x="196448" y="1122660"/>
                  <a:pt x="203882" y="1126380"/>
                </a:cubicBezTo>
                <a:cubicBezTo>
                  <a:pt x="203882" y="1126380"/>
                  <a:pt x="203882" y="1126380"/>
                  <a:pt x="181578" y="1126380"/>
                </a:cubicBezTo>
                <a:cubicBezTo>
                  <a:pt x="181578" y="1126380"/>
                  <a:pt x="177862" y="1130101"/>
                  <a:pt x="185294" y="1130101"/>
                </a:cubicBezTo>
                <a:cubicBezTo>
                  <a:pt x="185294" y="1130101"/>
                  <a:pt x="185294" y="1130101"/>
                  <a:pt x="174142" y="1126380"/>
                </a:cubicBezTo>
                <a:cubicBezTo>
                  <a:pt x="174142" y="1126380"/>
                  <a:pt x="174142" y="1126380"/>
                  <a:pt x="166710" y="1130101"/>
                </a:cubicBezTo>
                <a:cubicBezTo>
                  <a:pt x="181578" y="1130101"/>
                  <a:pt x="189015" y="1141263"/>
                  <a:pt x="200167" y="1137543"/>
                </a:cubicBezTo>
                <a:cubicBezTo>
                  <a:pt x="189015" y="1130101"/>
                  <a:pt x="203882" y="1137543"/>
                  <a:pt x="200167" y="1133822"/>
                </a:cubicBezTo>
                <a:cubicBezTo>
                  <a:pt x="200167" y="1133822"/>
                  <a:pt x="200167" y="1133822"/>
                  <a:pt x="215034" y="1130101"/>
                </a:cubicBezTo>
                <a:cubicBezTo>
                  <a:pt x="215034" y="1130101"/>
                  <a:pt x="215034" y="1130101"/>
                  <a:pt x="226187" y="1137543"/>
                </a:cubicBezTo>
                <a:cubicBezTo>
                  <a:pt x="226187" y="1137543"/>
                  <a:pt x="226187" y="1137543"/>
                  <a:pt x="244776" y="1133822"/>
                </a:cubicBezTo>
                <a:cubicBezTo>
                  <a:pt x="244776" y="1133822"/>
                  <a:pt x="244776" y="1133822"/>
                  <a:pt x="244776" y="1126380"/>
                </a:cubicBezTo>
                <a:cubicBezTo>
                  <a:pt x="244776" y="1126380"/>
                  <a:pt x="244776" y="1126380"/>
                  <a:pt x="245705" y="1127311"/>
                </a:cubicBezTo>
                <a:lnTo>
                  <a:pt x="248492" y="1130101"/>
                </a:lnTo>
                <a:lnTo>
                  <a:pt x="255928" y="1141263"/>
                </a:lnTo>
                <a:cubicBezTo>
                  <a:pt x="252209" y="1141263"/>
                  <a:pt x="255928" y="1130101"/>
                  <a:pt x="267080" y="1141263"/>
                </a:cubicBezTo>
                <a:cubicBezTo>
                  <a:pt x="267080" y="1141263"/>
                  <a:pt x="267080" y="1141263"/>
                  <a:pt x="267080" y="1144984"/>
                </a:cubicBezTo>
                <a:cubicBezTo>
                  <a:pt x="267080" y="1144984"/>
                  <a:pt x="267080" y="1144984"/>
                  <a:pt x="281950" y="1144984"/>
                </a:cubicBezTo>
                <a:cubicBezTo>
                  <a:pt x="278232" y="1148705"/>
                  <a:pt x="285669" y="1163588"/>
                  <a:pt x="289384" y="1159867"/>
                </a:cubicBezTo>
                <a:cubicBezTo>
                  <a:pt x="289384" y="1159867"/>
                  <a:pt x="289384" y="1159867"/>
                  <a:pt x="281950" y="1163588"/>
                </a:cubicBezTo>
                <a:cubicBezTo>
                  <a:pt x="281950" y="1163588"/>
                  <a:pt x="281950" y="1163588"/>
                  <a:pt x="289384" y="1171029"/>
                </a:cubicBezTo>
                <a:cubicBezTo>
                  <a:pt x="289384" y="1171029"/>
                  <a:pt x="289384" y="1171029"/>
                  <a:pt x="270796" y="1171029"/>
                </a:cubicBezTo>
                <a:cubicBezTo>
                  <a:pt x="270796" y="1171029"/>
                  <a:pt x="270796" y="1171029"/>
                  <a:pt x="270796" y="1178470"/>
                </a:cubicBezTo>
                <a:cubicBezTo>
                  <a:pt x="274517" y="1163588"/>
                  <a:pt x="274517" y="1178470"/>
                  <a:pt x="281950" y="1174750"/>
                </a:cubicBezTo>
                <a:cubicBezTo>
                  <a:pt x="278232" y="1185912"/>
                  <a:pt x="296837" y="1178470"/>
                  <a:pt x="300550" y="1185912"/>
                </a:cubicBezTo>
                <a:cubicBezTo>
                  <a:pt x="300550" y="1189632"/>
                  <a:pt x="278232" y="1182191"/>
                  <a:pt x="281950" y="1185912"/>
                </a:cubicBezTo>
                <a:cubicBezTo>
                  <a:pt x="285669" y="1193353"/>
                  <a:pt x="300550" y="1193353"/>
                  <a:pt x="304268" y="1204515"/>
                </a:cubicBezTo>
                <a:cubicBezTo>
                  <a:pt x="311703" y="1204515"/>
                  <a:pt x="311703" y="1200795"/>
                  <a:pt x="315421" y="1200795"/>
                </a:cubicBezTo>
                <a:cubicBezTo>
                  <a:pt x="315421" y="1200795"/>
                  <a:pt x="315421" y="1200795"/>
                  <a:pt x="307990" y="1200795"/>
                </a:cubicBezTo>
                <a:cubicBezTo>
                  <a:pt x="307990" y="1200795"/>
                  <a:pt x="307990" y="1200795"/>
                  <a:pt x="319143" y="1197074"/>
                </a:cubicBezTo>
                <a:cubicBezTo>
                  <a:pt x="319143" y="1197074"/>
                  <a:pt x="319143" y="1197074"/>
                  <a:pt x="315421" y="1189632"/>
                </a:cubicBezTo>
                <a:cubicBezTo>
                  <a:pt x="326573" y="1189632"/>
                  <a:pt x="337725" y="1185912"/>
                  <a:pt x="345160" y="1189632"/>
                </a:cubicBezTo>
                <a:cubicBezTo>
                  <a:pt x="345160" y="1189632"/>
                  <a:pt x="345160" y="1189632"/>
                  <a:pt x="341447" y="1178470"/>
                </a:cubicBezTo>
                <a:cubicBezTo>
                  <a:pt x="341447" y="1178470"/>
                  <a:pt x="341447" y="1178470"/>
                  <a:pt x="326573" y="1178470"/>
                </a:cubicBezTo>
                <a:cubicBezTo>
                  <a:pt x="326573" y="1178470"/>
                  <a:pt x="326573" y="1178470"/>
                  <a:pt x="319143" y="1182191"/>
                </a:cubicBezTo>
                <a:cubicBezTo>
                  <a:pt x="319143" y="1182191"/>
                  <a:pt x="319143" y="1182191"/>
                  <a:pt x="307990" y="1178470"/>
                </a:cubicBezTo>
                <a:cubicBezTo>
                  <a:pt x="304268" y="1171029"/>
                  <a:pt x="307990" y="1167308"/>
                  <a:pt x="311703" y="1163588"/>
                </a:cubicBezTo>
                <a:cubicBezTo>
                  <a:pt x="293102" y="1174750"/>
                  <a:pt x="307990" y="1163588"/>
                  <a:pt x="304268" y="1163588"/>
                </a:cubicBezTo>
                <a:cubicBezTo>
                  <a:pt x="304268" y="1163588"/>
                  <a:pt x="304268" y="1163588"/>
                  <a:pt x="311703" y="1156146"/>
                </a:cubicBezTo>
                <a:cubicBezTo>
                  <a:pt x="311703" y="1156146"/>
                  <a:pt x="311703" y="1156146"/>
                  <a:pt x="300550" y="1152425"/>
                </a:cubicBezTo>
                <a:cubicBezTo>
                  <a:pt x="300550" y="1152425"/>
                  <a:pt x="300550" y="1152425"/>
                  <a:pt x="304268" y="1156146"/>
                </a:cubicBezTo>
                <a:lnTo>
                  <a:pt x="297075" y="1154656"/>
                </a:lnTo>
                <a:lnTo>
                  <a:pt x="299160" y="1141728"/>
                </a:lnTo>
                <a:lnTo>
                  <a:pt x="299853" y="1140145"/>
                </a:lnTo>
                <a:lnTo>
                  <a:pt x="300550" y="1141263"/>
                </a:lnTo>
                <a:cubicBezTo>
                  <a:pt x="300550" y="1141263"/>
                  <a:pt x="300550" y="1141263"/>
                  <a:pt x="326573" y="1144984"/>
                </a:cubicBezTo>
                <a:cubicBezTo>
                  <a:pt x="330294" y="1141263"/>
                  <a:pt x="334009" y="1137543"/>
                  <a:pt x="326573" y="1133822"/>
                </a:cubicBezTo>
                <a:cubicBezTo>
                  <a:pt x="326573" y="1133822"/>
                  <a:pt x="326573" y="1133822"/>
                  <a:pt x="325647" y="1134752"/>
                </a:cubicBezTo>
                <a:lnTo>
                  <a:pt x="323860" y="1136541"/>
                </a:lnTo>
                <a:lnTo>
                  <a:pt x="322395" y="1132892"/>
                </a:lnTo>
                <a:cubicBezTo>
                  <a:pt x="319141" y="1128241"/>
                  <a:pt x="313565" y="1122660"/>
                  <a:pt x="311703" y="1118939"/>
                </a:cubicBezTo>
                <a:cubicBezTo>
                  <a:pt x="341447" y="1126380"/>
                  <a:pt x="371188" y="1111498"/>
                  <a:pt x="404645" y="1111498"/>
                </a:cubicBezTo>
                <a:cubicBezTo>
                  <a:pt x="404645" y="1111498"/>
                  <a:pt x="404645" y="1111498"/>
                  <a:pt x="374904" y="1118939"/>
                </a:cubicBezTo>
                <a:cubicBezTo>
                  <a:pt x="374904" y="1118939"/>
                  <a:pt x="374904" y="1118939"/>
                  <a:pt x="382341" y="1126380"/>
                </a:cubicBezTo>
                <a:cubicBezTo>
                  <a:pt x="378618" y="1122660"/>
                  <a:pt x="374904" y="1126380"/>
                  <a:pt x="371188" y="1126380"/>
                </a:cubicBezTo>
                <a:cubicBezTo>
                  <a:pt x="371188" y="1126380"/>
                  <a:pt x="371188" y="1126380"/>
                  <a:pt x="382341" y="1130101"/>
                </a:cubicBezTo>
                <a:cubicBezTo>
                  <a:pt x="382341" y="1130101"/>
                  <a:pt x="382341" y="1130101"/>
                  <a:pt x="363751" y="1133822"/>
                </a:cubicBezTo>
                <a:cubicBezTo>
                  <a:pt x="363751" y="1133822"/>
                  <a:pt x="363751" y="1133822"/>
                  <a:pt x="348878" y="1133822"/>
                </a:cubicBezTo>
                <a:cubicBezTo>
                  <a:pt x="348878" y="1133822"/>
                  <a:pt x="348878" y="1133822"/>
                  <a:pt x="345160" y="1141263"/>
                </a:cubicBezTo>
                <a:cubicBezTo>
                  <a:pt x="348878" y="1133822"/>
                  <a:pt x="345160" y="1130101"/>
                  <a:pt x="337725" y="1133822"/>
                </a:cubicBezTo>
                <a:cubicBezTo>
                  <a:pt x="334009" y="1137543"/>
                  <a:pt x="334009" y="1144984"/>
                  <a:pt x="337725" y="1152425"/>
                </a:cubicBezTo>
                <a:lnTo>
                  <a:pt x="346998" y="1150216"/>
                </a:lnTo>
                <a:lnTo>
                  <a:pt x="348882" y="1153356"/>
                </a:lnTo>
                <a:cubicBezTo>
                  <a:pt x="350738" y="1155216"/>
                  <a:pt x="352597" y="1156146"/>
                  <a:pt x="348878" y="1156146"/>
                </a:cubicBezTo>
                <a:cubicBezTo>
                  <a:pt x="348878" y="1156146"/>
                  <a:pt x="348878" y="1156146"/>
                  <a:pt x="363751" y="1167308"/>
                </a:cubicBezTo>
                <a:cubicBezTo>
                  <a:pt x="363751" y="1167308"/>
                  <a:pt x="363751" y="1167308"/>
                  <a:pt x="382341" y="1159867"/>
                </a:cubicBezTo>
                <a:cubicBezTo>
                  <a:pt x="376764" y="1158007"/>
                  <a:pt x="375835" y="1155216"/>
                  <a:pt x="376296" y="1151960"/>
                </a:cubicBezTo>
                <a:lnTo>
                  <a:pt x="378204" y="1143166"/>
                </a:lnTo>
                <a:lnTo>
                  <a:pt x="371094" y="1149667"/>
                </a:lnTo>
                <a:cubicBezTo>
                  <a:pt x="372024" y="1153477"/>
                  <a:pt x="373872" y="1157287"/>
                  <a:pt x="368316" y="1157287"/>
                </a:cubicBezTo>
                <a:cubicBezTo>
                  <a:pt x="368316" y="1149667"/>
                  <a:pt x="357204" y="1157287"/>
                  <a:pt x="357204" y="1153477"/>
                </a:cubicBezTo>
                <a:cubicBezTo>
                  <a:pt x="360911" y="1149667"/>
                  <a:pt x="372024" y="1145857"/>
                  <a:pt x="368316" y="1138237"/>
                </a:cubicBezTo>
                <a:cubicBezTo>
                  <a:pt x="366467" y="1142047"/>
                  <a:pt x="367390" y="1143000"/>
                  <a:pt x="369705" y="1143000"/>
                </a:cubicBezTo>
                <a:lnTo>
                  <a:pt x="378430" y="1142145"/>
                </a:lnTo>
                <a:lnTo>
                  <a:pt x="378618" y="1141263"/>
                </a:lnTo>
                <a:cubicBezTo>
                  <a:pt x="378618" y="1141263"/>
                  <a:pt x="378618" y="1141263"/>
                  <a:pt x="389770" y="1148705"/>
                </a:cubicBezTo>
                <a:cubicBezTo>
                  <a:pt x="400923" y="1152425"/>
                  <a:pt x="426952" y="1152425"/>
                  <a:pt x="434379" y="1137543"/>
                </a:cubicBezTo>
                <a:cubicBezTo>
                  <a:pt x="426952" y="1130101"/>
                  <a:pt x="400923" y="1122660"/>
                  <a:pt x="389770" y="1133822"/>
                </a:cubicBezTo>
                <a:cubicBezTo>
                  <a:pt x="397207" y="1130101"/>
                  <a:pt x="389770" y="1126380"/>
                  <a:pt x="386055" y="1122660"/>
                </a:cubicBezTo>
                <a:cubicBezTo>
                  <a:pt x="389770" y="1122660"/>
                  <a:pt x="400923" y="1126380"/>
                  <a:pt x="397207" y="1115218"/>
                </a:cubicBezTo>
                <a:cubicBezTo>
                  <a:pt x="397207" y="1115218"/>
                  <a:pt x="397207" y="1115218"/>
                  <a:pt x="412076" y="1122660"/>
                </a:cubicBezTo>
                <a:cubicBezTo>
                  <a:pt x="412076" y="1122660"/>
                  <a:pt x="412076" y="1122660"/>
                  <a:pt x="419512" y="1115218"/>
                </a:cubicBezTo>
                <a:cubicBezTo>
                  <a:pt x="419512" y="1115218"/>
                  <a:pt x="419512" y="1115218"/>
                  <a:pt x="423227" y="1126380"/>
                </a:cubicBezTo>
                <a:cubicBezTo>
                  <a:pt x="430664" y="1126380"/>
                  <a:pt x="445533" y="1130101"/>
                  <a:pt x="445533" y="1122660"/>
                </a:cubicBezTo>
                <a:cubicBezTo>
                  <a:pt x="434379" y="1130101"/>
                  <a:pt x="460408" y="1118939"/>
                  <a:pt x="452968" y="1130101"/>
                </a:cubicBezTo>
                <a:cubicBezTo>
                  <a:pt x="452968" y="1130101"/>
                  <a:pt x="452968" y="1130101"/>
                  <a:pt x="478990" y="1130101"/>
                </a:cubicBezTo>
                <a:cubicBezTo>
                  <a:pt x="478990" y="1130101"/>
                  <a:pt x="478990" y="1130101"/>
                  <a:pt x="482712" y="1141263"/>
                </a:cubicBezTo>
                <a:cubicBezTo>
                  <a:pt x="475273" y="1141263"/>
                  <a:pt x="471559" y="1144984"/>
                  <a:pt x="471559" y="1148705"/>
                </a:cubicBezTo>
                <a:cubicBezTo>
                  <a:pt x="482712" y="1152425"/>
                  <a:pt x="486425" y="1144984"/>
                  <a:pt x="501294" y="1148705"/>
                </a:cubicBezTo>
                <a:cubicBezTo>
                  <a:pt x="497578" y="1152425"/>
                  <a:pt x="482712" y="1152425"/>
                  <a:pt x="490144" y="1159867"/>
                </a:cubicBezTo>
                <a:cubicBezTo>
                  <a:pt x="505019" y="1159867"/>
                  <a:pt x="501294" y="1148705"/>
                  <a:pt x="516169" y="1156146"/>
                </a:cubicBezTo>
                <a:cubicBezTo>
                  <a:pt x="516169" y="1148705"/>
                  <a:pt x="531035" y="1148705"/>
                  <a:pt x="534753" y="1144984"/>
                </a:cubicBezTo>
                <a:cubicBezTo>
                  <a:pt x="534753" y="1144984"/>
                  <a:pt x="534753" y="1144984"/>
                  <a:pt x="531035" y="1133822"/>
                </a:cubicBezTo>
                <a:cubicBezTo>
                  <a:pt x="542188" y="1137543"/>
                  <a:pt x="549623" y="1126380"/>
                  <a:pt x="557061" y="1126380"/>
                </a:cubicBezTo>
                <a:cubicBezTo>
                  <a:pt x="560778" y="1126380"/>
                  <a:pt x="561708" y="1128241"/>
                  <a:pt x="563102" y="1130101"/>
                </a:cubicBezTo>
                <a:lnTo>
                  <a:pt x="565974" y="1131311"/>
                </a:lnTo>
                <a:lnTo>
                  <a:pt x="565890" y="1131496"/>
                </a:lnTo>
                <a:cubicBezTo>
                  <a:pt x="563566" y="1132892"/>
                  <a:pt x="562637" y="1133822"/>
                  <a:pt x="571931" y="1133822"/>
                </a:cubicBezTo>
                <a:lnTo>
                  <a:pt x="565974" y="1131311"/>
                </a:lnTo>
                <a:lnTo>
                  <a:pt x="568213" y="1126380"/>
                </a:lnTo>
                <a:cubicBezTo>
                  <a:pt x="568213" y="1126380"/>
                  <a:pt x="568213" y="1126380"/>
                  <a:pt x="579366" y="1130101"/>
                </a:cubicBezTo>
                <a:cubicBezTo>
                  <a:pt x="579366" y="1130101"/>
                  <a:pt x="579366" y="1130101"/>
                  <a:pt x="579366" y="1122660"/>
                </a:cubicBezTo>
                <a:cubicBezTo>
                  <a:pt x="579366" y="1122660"/>
                  <a:pt x="579366" y="1122660"/>
                  <a:pt x="594235" y="1122660"/>
                </a:cubicBezTo>
                <a:cubicBezTo>
                  <a:pt x="594235" y="1111498"/>
                  <a:pt x="579366" y="1118939"/>
                  <a:pt x="571931" y="1122660"/>
                </a:cubicBezTo>
                <a:cubicBezTo>
                  <a:pt x="571931" y="1122660"/>
                  <a:pt x="571931" y="1122660"/>
                  <a:pt x="568213" y="1115218"/>
                </a:cubicBezTo>
                <a:cubicBezTo>
                  <a:pt x="568213" y="1115218"/>
                  <a:pt x="568213" y="1115218"/>
                  <a:pt x="597953" y="1104056"/>
                </a:cubicBezTo>
                <a:cubicBezTo>
                  <a:pt x="597953" y="1104056"/>
                  <a:pt x="597953" y="1104056"/>
                  <a:pt x="575648" y="1104056"/>
                </a:cubicBezTo>
                <a:cubicBezTo>
                  <a:pt x="583083" y="1092894"/>
                  <a:pt x="568213" y="1092894"/>
                  <a:pt x="575648" y="1085453"/>
                </a:cubicBezTo>
                <a:cubicBezTo>
                  <a:pt x="583083" y="1085453"/>
                  <a:pt x="590518" y="1092894"/>
                  <a:pt x="594235" y="1085453"/>
                </a:cubicBezTo>
                <a:cubicBezTo>
                  <a:pt x="594235" y="1085453"/>
                  <a:pt x="594235" y="1085453"/>
                  <a:pt x="594235" y="1092894"/>
                </a:cubicBezTo>
                <a:cubicBezTo>
                  <a:pt x="609105" y="1074291"/>
                  <a:pt x="631410" y="1078011"/>
                  <a:pt x="646280" y="1074291"/>
                </a:cubicBezTo>
                <a:cubicBezTo>
                  <a:pt x="646280" y="1074291"/>
                  <a:pt x="646280" y="1074291"/>
                  <a:pt x="657432" y="1078011"/>
                </a:cubicBezTo>
                <a:cubicBezTo>
                  <a:pt x="679737" y="1074291"/>
                  <a:pt x="698324" y="1059408"/>
                  <a:pt x="716912" y="1066849"/>
                </a:cubicBezTo>
                <a:cubicBezTo>
                  <a:pt x="716912" y="1066849"/>
                  <a:pt x="716912" y="1066849"/>
                  <a:pt x="746652" y="1055687"/>
                </a:cubicBezTo>
                <a:close/>
                <a:moveTo>
                  <a:pt x="1642377" y="1054906"/>
                </a:moveTo>
                <a:lnTo>
                  <a:pt x="1646237" y="1056322"/>
                </a:lnTo>
                <a:cubicBezTo>
                  <a:pt x="1648143" y="1058068"/>
                  <a:pt x="1650049" y="1059814"/>
                  <a:pt x="1655761" y="1059814"/>
                </a:cubicBezTo>
                <a:cubicBezTo>
                  <a:pt x="1646237" y="1063307"/>
                  <a:pt x="1644331" y="1060687"/>
                  <a:pt x="1643379" y="1057632"/>
                </a:cubicBezTo>
                <a:close/>
                <a:moveTo>
                  <a:pt x="1092598" y="1054174"/>
                </a:moveTo>
                <a:lnTo>
                  <a:pt x="1090531" y="1056746"/>
                </a:lnTo>
                <a:cubicBezTo>
                  <a:pt x="1086410" y="1057672"/>
                  <a:pt x="1081833" y="1058598"/>
                  <a:pt x="1081833" y="1064154"/>
                </a:cubicBezTo>
                <a:cubicBezTo>
                  <a:pt x="1074506" y="1067858"/>
                  <a:pt x="1059852" y="1064154"/>
                  <a:pt x="1056189" y="1071562"/>
                </a:cubicBezTo>
                <a:lnTo>
                  <a:pt x="1052525" y="1067858"/>
                </a:lnTo>
                <a:cubicBezTo>
                  <a:pt x="1052525" y="1060450"/>
                  <a:pt x="1067179" y="1067858"/>
                  <a:pt x="1067179" y="1056745"/>
                </a:cubicBezTo>
                <a:cubicBezTo>
                  <a:pt x="1072674" y="1053041"/>
                  <a:pt x="1080001" y="1053967"/>
                  <a:pt x="1085952" y="1054430"/>
                </a:cubicBezTo>
                <a:close/>
                <a:moveTo>
                  <a:pt x="2235198" y="1052909"/>
                </a:moveTo>
                <a:cubicBezTo>
                  <a:pt x="2235198" y="1049337"/>
                  <a:pt x="2228054" y="1063624"/>
                  <a:pt x="2220910" y="1056481"/>
                </a:cubicBezTo>
                <a:cubicBezTo>
                  <a:pt x="2228054" y="1052909"/>
                  <a:pt x="2228054" y="1052909"/>
                  <a:pt x="2235198" y="1052909"/>
                </a:cubicBezTo>
                <a:close/>
                <a:moveTo>
                  <a:pt x="1636714" y="1052830"/>
                </a:moveTo>
                <a:cubicBezTo>
                  <a:pt x="1639569" y="1051957"/>
                  <a:pt x="1640997" y="1052393"/>
                  <a:pt x="1641831" y="1053430"/>
                </a:cubicBezTo>
                <a:lnTo>
                  <a:pt x="1642377" y="1054906"/>
                </a:lnTo>
                <a:close/>
                <a:moveTo>
                  <a:pt x="2521974" y="1052741"/>
                </a:moveTo>
                <a:lnTo>
                  <a:pt x="2522370" y="1052849"/>
                </a:lnTo>
                <a:lnTo>
                  <a:pt x="2521703" y="1053005"/>
                </a:lnTo>
                <a:close/>
                <a:moveTo>
                  <a:pt x="1728787" y="1052512"/>
                </a:moveTo>
                <a:lnTo>
                  <a:pt x="1733549" y="1052512"/>
                </a:lnTo>
                <a:lnTo>
                  <a:pt x="1728787" y="1060449"/>
                </a:lnTo>
                <a:close/>
                <a:moveTo>
                  <a:pt x="1721890" y="1049337"/>
                </a:moveTo>
                <a:cubicBezTo>
                  <a:pt x="1725612" y="1056724"/>
                  <a:pt x="1703289" y="1071497"/>
                  <a:pt x="1714450" y="1067804"/>
                </a:cubicBezTo>
                <a:cubicBezTo>
                  <a:pt x="1714450" y="1067804"/>
                  <a:pt x="1714450" y="1067804"/>
                  <a:pt x="1699569" y="1067804"/>
                </a:cubicBezTo>
                <a:cubicBezTo>
                  <a:pt x="1707011" y="1071497"/>
                  <a:pt x="1692131" y="1071497"/>
                  <a:pt x="1699569" y="1075191"/>
                </a:cubicBezTo>
                <a:cubicBezTo>
                  <a:pt x="1684689" y="1078884"/>
                  <a:pt x="1677251" y="1082577"/>
                  <a:pt x="1654929" y="1086271"/>
                </a:cubicBezTo>
                <a:cubicBezTo>
                  <a:pt x="1654929" y="1089964"/>
                  <a:pt x="1654929" y="1093658"/>
                  <a:pt x="1658650" y="1093658"/>
                </a:cubicBezTo>
                <a:cubicBezTo>
                  <a:pt x="1658650" y="1093658"/>
                  <a:pt x="1658650" y="1093658"/>
                  <a:pt x="1640049" y="1101044"/>
                </a:cubicBezTo>
                <a:cubicBezTo>
                  <a:pt x="1647487" y="1093658"/>
                  <a:pt x="1654929" y="1112124"/>
                  <a:pt x="1669809" y="1101044"/>
                </a:cubicBezTo>
                <a:cubicBezTo>
                  <a:pt x="1669809" y="1101044"/>
                  <a:pt x="1669809" y="1101044"/>
                  <a:pt x="1658650" y="1112124"/>
                </a:cubicBezTo>
                <a:cubicBezTo>
                  <a:pt x="1658650" y="1112124"/>
                  <a:pt x="1658650" y="1112124"/>
                  <a:pt x="1632606" y="1137978"/>
                </a:cubicBezTo>
                <a:cubicBezTo>
                  <a:pt x="1625166" y="1141671"/>
                  <a:pt x="1621448" y="1137978"/>
                  <a:pt x="1625166" y="1134285"/>
                </a:cubicBezTo>
                <a:cubicBezTo>
                  <a:pt x="1614006" y="1141671"/>
                  <a:pt x="1606565" y="1134285"/>
                  <a:pt x="1595405" y="1145365"/>
                </a:cubicBezTo>
                <a:cubicBezTo>
                  <a:pt x="1595405" y="1145365"/>
                  <a:pt x="1595405" y="1145365"/>
                  <a:pt x="1602847" y="1134285"/>
                </a:cubicBezTo>
                <a:cubicBezTo>
                  <a:pt x="1584246" y="1137978"/>
                  <a:pt x="1595405" y="1145365"/>
                  <a:pt x="1573084" y="1149058"/>
                </a:cubicBezTo>
                <a:cubicBezTo>
                  <a:pt x="1573084" y="1149058"/>
                  <a:pt x="1573084" y="1149058"/>
                  <a:pt x="1576804" y="1156445"/>
                </a:cubicBezTo>
                <a:cubicBezTo>
                  <a:pt x="1576804" y="1156445"/>
                  <a:pt x="1576804" y="1156445"/>
                  <a:pt x="1569366" y="1152751"/>
                </a:cubicBezTo>
                <a:cubicBezTo>
                  <a:pt x="1565645" y="1160138"/>
                  <a:pt x="1565645" y="1171218"/>
                  <a:pt x="1554481" y="1167525"/>
                </a:cubicBezTo>
                <a:cubicBezTo>
                  <a:pt x="1554481" y="1167525"/>
                  <a:pt x="1554481" y="1167525"/>
                  <a:pt x="1561924" y="1174912"/>
                </a:cubicBezTo>
                <a:cubicBezTo>
                  <a:pt x="1554481" y="1178605"/>
                  <a:pt x="1554481" y="1167525"/>
                  <a:pt x="1547044" y="1171218"/>
                </a:cubicBezTo>
                <a:cubicBezTo>
                  <a:pt x="1539601" y="1174912"/>
                  <a:pt x="1539601" y="1182298"/>
                  <a:pt x="1547044" y="1182298"/>
                </a:cubicBezTo>
                <a:cubicBezTo>
                  <a:pt x="1532160" y="1189685"/>
                  <a:pt x="1506120" y="1182298"/>
                  <a:pt x="1502399" y="1197072"/>
                </a:cubicBezTo>
                <a:cubicBezTo>
                  <a:pt x="1502399" y="1193378"/>
                  <a:pt x="1491241" y="1197072"/>
                  <a:pt x="1494962" y="1193378"/>
                </a:cubicBezTo>
                <a:cubicBezTo>
                  <a:pt x="1494962" y="1193378"/>
                  <a:pt x="1494962" y="1193378"/>
                  <a:pt x="1498679" y="1193378"/>
                </a:cubicBezTo>
                <a:cubicBezTo>
                  <a:pt x="1491241" y="1185992"/>
                  <a:pt x="1487519" y="1185992"/>
                  <a:pt x="1476361" y="1193378"/>
                </a:cubicBezTo>
                <a:cubicBezTo>
                  <a:pt x="1476361" y="1193378"/>
                  <a:pt x="1476361" y="1193378"/>
                  <a:pt x="1476361" y="1197072"/>
                </a:cubicBezTo>
                <a:cubicBezTo>
                  <a:pt x="1476361" y="1193378"/>
                  <a:pt x="1465197" y="1193378"/>
                  <a:pt x="1454039" y="1197072"/>
                </a:cubicBezTo>
                <a:cubicBezTo>
                  <a:pt x="1454039" y="1197072"/>
                  <a:pt x="1454039" y="1197072"/>
                  <a:pt x="1439159" y="1185992"/>
                </a:cubicBezTo>
                <a:cubicBezTo>
                  <a:pt x="1431716" y="1193378"/>
                  <a:pt x="1424275" y="1197072"/>
                  <a:pt x="1427996" y="1200765"/>
                </a:cubicBezTo>
                <a:cubicBezTo>
                  <a:pt x="1431716" y="1208152"/>
                  <a:pt x="1435438" y="1197072"/>
                  <a:pt x="1442876" y="1200765"/>
                </a:cubicBezTo>
                <a:cubicBezTo>
                  <a:pt x="1427996" y="1208152"/>
                  <a:pt x="1442876" y="1215539"/>
                  <a:pt x="1435438" y="1226619"/>
                </a:cubicBezTo>
                <a:cubicBezTo>
                  <a:pt x="1435438" y="1226619"/>
                  <a:pt x="1435438" y="1226619"/>
                  <a:pt x="1433576" y="1225234"/>
                </a:cubicBezTo>
                <a:lnTo>
                  <a:pt x="1421150" y="1215982"/>
                </a:lnTo>
                <a:lnTo>
                  <a:pt x="1421795" y="1215128"/>
                </a:lnTo>
                <a:lnTo>
                  <a:pt x="1421951" y="1215077"/>
                </a:lnTo>
                <a:cubicBezTo>
                  <a:pt x="1423345" y="1214615"/>
                  <a:pt x="1426137" y="1213692"/>
                  <a:pt x="1431716" y="1211845"/>
                </a:cubicBezTo>
                <a:cubicBezTo>
                  <a:pt x="1431716" y="1208152"/>
                  <a:pt x="1427996" y="1211845"/>
                  <a:pt x="1424275" y="1211845"/>
                </a:cubicBezTo>
                <a:lnTo>
                  <a:pt x="1421795" y="1215128"/>
                </a:lnTo>
                <a:lnTo>
                  <a:pt x="1420558" y="1215539"/>
                </a:lnTo>
                <a:lnTo>
                  <a:pt x="1421150" y="1215982"/>
                </a:lnTo>
                <a:lnTo>
                  <a:pt x="1413115" y="1226619"/>
                </a:lnTo>
                <a:cubicBezTo>
                  <a:pt x="1413115" y="1226619"/>
                  <a:pt x="1413115" y="1226619"/>
                  <a:pt x="1398235" y="1222925"/>
                </a:cubicBezTo>
                <a:cubicBezTo>
                  <a:pt x="1390794" y="1226619"/>
                  <a:pt x="1390794" y="1230312"/>
                  <a:pt x="1383356" y="1226619"/>
                </a:cubicBezTo>
                <a:cubicBezTo>
                  <a:pt x="1383356" y="1226619"/>
                  <a:pt x="1383356" y="1226619"/>
                  <a:pt x="1387077" y="1222925"/>
                </a:cubicBezTo>
                <a:cubicBezTo>
                  <a:pt x="1379634" y="1226619"/>
                  <a:pt x="1364754" y="1219232"/>
                  <a:pt x="1364754" y="1226619"/>
                </a:cubicBezTo>
                <a:cubicBezTo>
                  <a:pt x="1364754" y="1222925"/>
                  <a:pt x="1361033" y="1222925"/>
                  <a:pt x="1364754" y="1219232"/>
                </a:cubicBezTo>
                <a:lnTo>
                  <a:pt x="1357312" y="1219232"/>
                </a:lnTo>
                <a:cubicBezTo>
                  <a:pt x="1368472" y="1211845"/>
                  <a:pt x="1383356" y="1215539"/>
                  <a:pt x="1390794" y="1208152"/>
                </a:cubicBezTo>
                <a:cubicBezTo>
                  <a:pt x="1383356" y="1204459"/>
                  <a:pt x="1420558" y="1185992"/>
                  <a:pt x="1398235" y="1185992"/>
                </a:cubicBezTo>
                <a:cubicBezTo>
                  <a:pt x="1398235" y="1185992"/>
                  <a:pt x="1398235" y="1185992"/>
                  <a:pt x="1409395" y="1185992"/>
                </a:cubicBezTo>
                <a:cubicBezTo>
                  <a:pt x="1405675" y="1178605"/>
                  <a:pt x="1420558" y="1178605"/>
                  <a:pt x="1416836" y="1171218"/>
                </a:cubicBezTo>
                <a:cubicBezTo>
                  <a:pt x="1405675" y="1178605"/>
                  <a:pt x="1401957" y="1182298"/>
                  <a:pt x="1383356" y="1185992"/>
                </a:cubicBezTo>
                <a:cubicBezTo>
                  <a:pt x="1387077" y="1167525"/>
                  <a:pt x="1401957" y="1185992"/>
                  <a:pt x="1413115" y="1167525"/>
                </a:cubicBezTo>
                <a:cubicBezTo>
                  <a:pt x="1409395" y="1171218"/>
                  <a:pt x="1420558" y="1171218"/>
                  <a:pt x="1427996" y="1171218"/>
                </a:cubicBezTo>
                <a:cubicBezTo>
                  <a:pt x="1416836" y="1167525"/>
                  <a:pt x="1431716" y="1167525"/>
                  <a:pt x="1427996" y="1160138"/>
                </a:cubicBezTo>
                <a:cubicBezTo>
                  <a:pt x="1435438" y="1160138"/>
                  <a:pt x="1450317" y="1137978"/>
                  <a:pt x="1461477" y="1145365"/>
                </a:cubicBezTo>
                <a:cubicBezTo>
                  <a:pt x="1468918" y="1134285"/>
                  <a:pt x="1450317" y="1141671"/>
                  <a:pt x="1442876" y="1134285"/>
                </a:cubicBezTo>
                <a:cubicBezTo>
                  <a:pt x="1461477" y="1130591"/>
                  <a:pt x="1480078" y="1126898"/>
                  <a:pt x="1494962" y="1119511"/>
                </a:cubicBezTo>
                <a:cubicBezTo>
                  <a:pt x="1494962" y="1119511"/>
                  <a:pt x="1494962" y="1119511"/>
                  <a:pt x="1491241" y="1123204"/>
                </a:cubicBezTo>
                <a:cubicBezTo>
                  <a:pt x="1506120" y="1123204"/>
                  <a:pt x="1509842" y="1108431"/>
                  <a:pt x="1524722" y="1115818"/>
                </a:cubicBezTo>
                <a:cubicBezTo>
                  <a:pt x="1543322" y="1108431"/>
                  <a:pt x="1528443" y="1108431"/>
                  <a:pt x="1535882" y="1101044"/>
                </a:cubicBezTo>
                <a:cubicBezTo>
                  <a:pt x="1539601" y="1108431"/>
                  <a:pt x="1535882" y="1115818"/>
                  <a:pt x="1547044" y="1112124"/>
                </a:cubicBezTo>
                <a:cubicBezTo>
                  <a:pt x="1550765" y="1101044"/>
                  <a:pt x="1569366" y="1101044"/>
                  <a:pt x="1576804" y="1089964"/>
                </a:cubicBezTo>
                <a:cubicBezTo>
                  <a:pt x="1576804" y="1089964"/>
                  <a:pt x="1576804" y="1089964"/>
                  <a:pt x="1591684" y="1089964"/>
                </a:cubicBezTo>
                <a:cubicBezTo>
                  <a:pt x="1591684" y="1089964"/>
                  <a:pt x="1591684" y="1089964"/>
                  <a:pt x="1584246" y="1101044"/>
                </a:cubicBezTo>
                <a:cubicBezTo>
                  <a:pt x="1584246" y="1101044"/>
                  <a:pt x="1584246" y="1101044"/>
                  <a:pt x="1591684" y="1097351"/>
                </a:cubicBezTo>
                <a:cubicBezTo>
                  <a:pt x="1587967" y="1115818"/>
                  <a:pt x="1576804" y="1097351"/>
                  <a:pt x="1569366" y="1112124"/>
                </a:cubicBezTo>
                <a:cubicBezTo>
                  <a:pt x="1569366" y="1112124"/>
                  <a:pt x="1569366" y="1112124"/>
                  <a:pt x="1573084" y="1123204"/>
                </a:cubicBezTo>
                <a:cubicBezTo>
                  <a:pt x="1573084" y="1123204"/>
                  <a:pt x="1573084" y="1123204"/>
                  <a:pt x="1565645" y="1126898"/>
                </a:cubicBezTo>
                <a:cubicBezTo>
                  <a:pt x="1565645" y="1130591"/>
                  <a:pt x="1573084" y="1134285"/>
                  <a:pt x="1576804" y="1134285"/>
                </a:cubicBezTo>
                <a:cubicBezTo>
                  <a:pt x="1580525" y="1130591"/>
                  <a:pt x="1580525" y="1123204"/>
                  <a:pt x="1584246" y="1115818"/>
                </a:cubicBezTo>
                <a:cubicBezTo>
                  <a:pt x="1580525" y="1115818"/>
                  <a:pt x="1580525" y="1115818"/>
                  <a:pt x="1576804" y="1115818"/>
                </a:cubicBezTo>
                <a:cubicBezTo>
                  <a:pt x="1587967" y="1104738"/>
                  <a:pt x="1580525" y="1123204"/>
                  <a:pt x="1591684" y="1115818"/>
                </a:cubicBezTo>
                <a:cubicBezTo>
                  <a:pt x="1584246" y="1112124"/>
                  <a:pt x="1591684" y="1108431"/>
                  <a:pt x="1595405" y="1101044"/>
                </a:cubicBezTo>
                <a:cubicBezTo>
                  <a:pt x="1599126" y="1108431"/>
                  <a:pt x="1617727" y="1101044"/>
                  <a:pt x="1621448" y="1093658"/>
                </a:cubicBezTo>
                <a:cubicBezTo>
                  <a:pt x="1621448" y="1093658"/>
                  <a:pt x="1621448" y="1093658"/>
                  <a:pt x="1636328" y="1097351"/>
                </a:cubicBezTo>
                <a:cubicBezTo>
                  <a:pt x="1636328" y="1097351"/>
                  <a:pt x="1636328" y="1097351"/>
                  <a:pt x="1640049" y="1086271"/>
                </a:cubicBezTo>
                <a:cubicBezTo>
                  <a:pt x="1651207" y="1093658"/>
                  <a:pt x="1666088" y="1060417"/>
                  <a:pt x="1680969" y="1071497"/>
                </a:cubicBezTo>
                <a:cubicBezTo>
                  <a:pt x="1673530" y="1067804"/>
                  <a:pt x="1688410" y="1064111"/>
                  <a:pt x="1688410" y="1060417"/>
                </a:cubicBezTo>
                <a:cubicBezTo>
                  <a:pt x="1699569" y="1056724"/>
                  <a:pt x="1692131" y="1067804"/>
                  <a:pt x="1707011" y="1060417"/>
                </a:cubicBezTo>
                <a:cubicBezTo>
                  <a:pt x="1695849" y="1056724"/>
                  <a:pt x="1718170" y="1056724"/>
                  <a:pt x="1721890" y="1049337"/>
                </a:cubicBezTo>
                <a:close/>
                <a:moveTo>
                  <a:pt x="1242227" y="1049337"/>
                </a:moveTo>
                <a:cubicBezTo>
                  <a:pt x="1242227" y="1049337"/>
                  <a:pt x="1246196" y="1052830"/>
                  <a:pt x="1246196" y="1056322"/>
                </a:cubicBezTo>
                <a:cubicBezTo>
                  <a:pt x="1242227" y="1066800"/>
                  <a:pt x="1246196" y="1056322"/>
                  <a:pt x="1230321" y="1063308"/>
                </a:cubicBezTo>
                <a:lnTo>
                  <a:pt x="1234289" y="1056322"/>
                </a:lnTo>
                <a:cubicBezTo>
                  <a:pt x="1234289" y="1056322"/>
                  <a:pt x="1234289" y="1056322"/>
                  <a:pt x="1238258" y="1059815"/>
                </a:cubicBezTo>
                <a:cubicBezTo>
                  <a:pt x="1242227" y="1056322"/>
                  <a:pt x="1234289" y="1052830"/>
                  <a:pt x="1242227" y="1049337"/>
                </a:cubicBezTo>
                <a:close/>
                <a:moveTo>
                  <a:pt x="1096485" y="1049337"/>
                </a:moveTo>
                <a:cubicBezTo>
                  <a:pt x="1096485" y="1052115"/>
                  <a:pt x="1095340" y="1053504"/>
                  <a:pt x="1093451" y="1054141"/>
                </a:cubicBezTo>
                <a:lnTo>
                  <a:pt x="1092598" y="1054174"/>
                </a:lnTo>
                <a:close/>
                <a:moveTo>
                  <a:pt x="907112" y="1049337"/>
                </a:moveTo>
                <a:cubicBezTo>
                  <a:pt x="907112" y="1049337"/>
                  <a:pt x="907112" y="1049337"/>
                  <a:pt x="903302" y="1056745"/>
                </a:cubicBezTo>
                <a:cubicBezTo>
                  <a:pt x="907112" y="1060450"/>
                  <a:pt x="914732" y="1053041"/>
                  <a:pt x="918542" y="1053041"/>
                </a:cubicBezTo>
                <a:cubicBezTo>
                  <a:pt x="910922" y="1056745"/>
                  <a:pt x="907112" y="1071562"/>
                  <a:pt x="895682" y="1064154"/>
                </a:cubicBezTo>
                <a:cubicBezTo>
                  <a:pt x="922352" y="1064154"/>
                  <a:pt x="884252" y="1056745"/>
                  <a:pt x="907112" y="1049337"/>
                </a:cubicBezTo>
                <a:close/>
                <a:moveTo>
                  <a:pt x="795356" y="1049337"/>
                </a:moveTo>
                <a:cubicBezTo>
                  <a:pt x="791651" y="1052909"/>
                  <a:pt x="795356" y="1063624"/>
                  <a:pt x="784243" y="1060052"/>
                </a:cubicBezTo>
                <a:cubicBezTo>
                  <a:pt x="795356" y="1056481"/>
                  <a:pt x="787947" y="1052909"/>
                  <a:pt x="795356" y="1049337"/>
                </a:cubicBezTo>
                <a:close/>
                <a:moveTo>
                  <a:pt x="502198" y="1049337"/>
                </a:moveTo>
                <a:cubicBezTo>
                  <a:pt x="502198" y="1049337"/>
                  <a:pt x="502198" y="1049337"/>
                  <a:pt x="509604" y="1055687"/>
                </a:cubicBezTo>
                <a:cubicBezTo>
                  <a:pt x="505899" y="1055687"/>
                  <a:pt x="505899" y="1052512"/>
                  <a:pt x="498491" y="1052512"/>
                </a:cubicBezTo>
                <a:cubicBezTo>
                  <a:pt x="502198" y="1052512"/>
                  <a:pt x="502198" y="1049337"/>
                  <a:pt x="502198" y="1049337"/>
                </a:cubicBezTo>
                <a:close/>
                <a:moveTo>
                  <a:pt x="434462" y="1049337"/>
                </a:moveTo>
                <a:cubicBezTo>
                  <a:pt x="434462" y="1049337"/>
                  <a:pt x="434462" y="1049337"/>
                  <a:pt x="438166" y="1053041"/>
                </a:cubicBezTo>
                <a:cubicBezTo>
                  <a:pt x="434462" y="1056745"/>
                  <a:pt x="430762" y="1060449"/>
                  <a:pt x="427053" y="1056745"/>
                </a:cubicBezTo>
                <a:cubicBezTo>
                  <a:pt x="427053" y="1053041"/>
                  <a:pt x="434462" y="1053041"/>
                  <a:pt x="434462" y="1049337"/>
                </a:cubicBezTo>
                <a:close/>
                <a:moveTo>
                  <a:pt x="2559775" y="1047704"/>
                </a:moveTo>
                <a:lnTo>
                  <a:pt x="2561561" y="1047930"/>
                </a:lnTo>
                <a:lnTo>
                  <a:pt x="2558951" y="1049283"/>
                </a:lnTo>
                <a:close/>
                <a:moveTo>
                  <a:pt x="687803" y="1045104"/>
                </a:moveTo>
                <a:cubicBezTo>
                  <a:pt x="691375" y="1041400"/>
                  <a:pt x="698519" y="1048808"/>
                  <a:pt x="691375" y="1052512"/>
                </a:cubicBezTo>
                <a:cubicBezTo>
                  <a:pt x="691375" y="1052512"/>
                  <a:pt x="691375" y="1052512"/>
                  <a:pt x="684231" y="1048808"/>
                </a:cubicBezTo>
                <a:cubicBezTo>
                  <a:pt x="684231" y="1048808"/>
                  <a:pt x="691375" y="1048808"/>
                  <a:pt x="687803" y="1045104"/>
                </a:cubicBezTo>
                <a:close/>
                <a:moveTo>
                  <a:pt x="1608897" y="1044962"/>
                </a:moveTo>
                <a:lnTo>
                  <a:pt x="1617896" y="1045743"/>
                </a:lnTo>
                <a:cubicBezTo>
                  <a:pt x="1614174" y="1049454"/>
                  <a:pt x="1606731" y="1045743"/>
                  <a:pt x="1606731" y="1045743"/>
                </a:cubicBezTo>
                <a:close/>
                <a:moveTo>
                  <a:pt x="1871332" y="1044575"/>
                </a:moveTo>
                <a:cubicBezTo>
                  <a:pt x="1871332" y="1044575"/>
                  <a:pt x="1871332" y="1044575"/>
                  <a:pt x="1863887" y="1055757"/>
                </a:cubicBezTo>
                <a:cubicBezTo>
                  <a:pt x="1863887" y="1055757"/>
                  <a:pt x="1863887" y="1055757"/>
                  <a:pt x="1886221" y="1059484"/>
                </a:cubicBezTo>
                <a:cubicBezTo>
                  <a:pt x="1886221" y="1059484"/>
                  <a:pt x="1886221" y="1059484"/>
                  <a:pt x="1886221" y="1055757"/>
                </a:cubicBezTo>
                <a:cubicBezTo>
                  <a:pt x="1886221" y="1055757"/>
                  <a:pt x="1886221" y="1055757"/>
                  <a:pt x="1901111" y="1055757"/>
                </a:cubicBezTo>
                <a:cubicBezTo>
                  <a:pt x="1901111" y="1055757"/>
                  <a:pt x="1901111" y="1055757"/>
                  <a:pt x="1893666" y="1063211"/>
                </a:cubicBezTo>
                <a:cubicBezTo>
                  <a:pt x="1897389" y="1059484"/>
                  <a:pt x="1904833" y="1063211"/>
                  <a:pt x="1908556" y="1055757"/>
                </a:cubicBezTo>
                <a:cubicBezTo>
                  <a:pt x="1912278" y="1063211"/>
                  <a:pt x="1912278" y="1066938"/>
                  <a:pt x="1904833" y="1081847"/>
                </a:cubicBezTo>
                <a:cubicBezTo>
                  <a:pt x="1904833" y="1081847"/>
                  <a:pt x="1904833" y="1081847"/>
                  <a:pt x="1901111" y="1074393"/>
                </a:cubicBezTo>
                <a:cubicBezTo>
                  <a:pt x="1897389" y="1074393"/>
                  <a:pt x="1893666" y="1063211"/>
                  <a:pt x="1886221" y="1074393"/>
                </a:cubicBezTo>
                <a:cubicBezTo>
                  <a:pt x="1886221" y="1074393"/>
                  <a:pt x="1886221" y="1074393"/>
                  <a:pt x="1884825" y="1074859"/>
                </a:cubicBezTo>
                <a:lnTo>
                  <a:pt x="1881555" y="1075950"/>
                </a:lnTo>
                <a:lnTo>
                  <a:pt x="1882034" y="1072063"/>
                </a:lnTo>
                <a:cubicBezTo>
                  <a:pt x="1881568" y="1068802"/>
                  <a:pt x="1880638" y="1065075"/>
                  <a:pt x="1886221" y="1063211"/>
                </a:cubicBezTo>
                <a:cubicBezTo>
                  <a:pt x="1875054" y="1070665"/>
                  <a:pt x="1871332" y="1063211"/>
                  <a:pt x="1860164" y="1059484"/>
                </a:cubicBezTo>
                <a:cubicBezTo>
                  <a:pt x="1852720" y="1055757"/>
                  <a:pt x="1845275" y="1070665"/>
                  <a:pt x="1841552" y="1066938"/>
                </a:cubicBezTo>
                <a:lnTo>
                  <a:pt x="1848997" y="1059484"/>
                </a:lnTo>
                <a:cubicBezTo>
                  <a:pt x="1848997" y="1059484"/>
                  <a:pt x="1848997" y="1059484"/>
                  <a:pt x="1830385" y="1063211"/>
                </a:cubicBezTo>
                <a:cubicBezTo>
                  <a:pt x="1837830" y="1055757"/>
                  <a:pt x="1860164" y="1052029"/>
                  <a:pt x="1871332" y="1044575"/>
                </a:cubicBezTo>
                <a:close/>
                <a:moveTo>
                  <a:pt x="1632902" y="1044575"/>
                </a:moveTo>
                <a:cubicBezTo>
                  <a:pt x="1636714" y="1048544"/>
                  <a:pt x="1625281" y="1052513"/>
                  <a:pt x="1621472" y="1052513"/>
                </a:cubicBezTo>
                <a:lnTo>
                  <a:pt x="1617662" y="1048544"/>
                </a:lnTo>
                <a:cubicBezTo>
                  <a:pt x="1617662" y="1048544"/>
                  <a:pt x="1617662" y="1048544"/>
                  <a:pt x="1632902" y="1044575"/>
                </a:cubicBezTo>
                <a:close/>
                <a:moveTo>
                  <a:pt x="312118" y="1044575"/>
                </a:moveTo>
                <a:cubicBezTo>
                  <a:pt x="319421" y="1044575"/>
                  <a:pt x="330376" y="1048279"/>
                  <a:pt x="326724" y="1055687"/>
                </a:cubicBezTo>
                <a:cubicBezTo>
                  <a:pt x="326724" y="1055687"/>
                  <a:pt x="326724" y="1055687"/>
                  <a:pt x="334026" y="1051983"/>
                </a:cubicBezTo>
                <a:cubicBezTo>
                  <a:pt x="341328" y="1059392"/>
                  <a:pt x="330376" y="1063096"/>
                  <a:pt x="337677" y="1070504"/>
                </a:cubicBezTo>
                <a:cubicBezTo>
                  <a:pt x="330376" y="1077912"/>
                  <a:pt x="326724" y="1070504"/>
                  <a:pt x="326724" y="1074208"/>
                </a:cubicBezTo>
                <a:cubicBezTo>
                  <a:pt x="330376" y="1066800"/>
                  <a:pt x="323072" y="1063096"/>
                  <a:pt x="330376" y="1059392"/>
                </a:cubicBezTo>
                <a:cubicBezTo>
                  <a:pt x="319421" y="1044575"/>
                  <a:pt x="319421" y="1066800"/>
                  <a:pt x="304816" y="1055687"/>
                </a:cubicBezTo>
                <a:cubicBezTo>
                  <a:pt x="304816" y="1055687"/>
                  <a:pt x="304816" y="1055687"/>
                  <a:pt x="308466" y="1055687"/>
                </a:cubicBezTo>
                <a:cubicBezTo>
                  <a:pt x="312118" y="1051983"/>
                  <a:pt x="308466" y="1048279"/>
                  <a:pt x="312118" y="1044575"/>
                </a:cubicBezTo>
                <a:close/>
                <a:moveTo>
                  <a:pt x="2581300" y="1041838"/>
                </a:moveTo>
                <a:cubicBezTo>
                  <a:pt x="2576644" y="1046491"/>
                  <a:pt x="2572453" y="1048352"/>
                  <a:pt x="2568554" y="1048818"/>
                </a:cubicBezTo>
                <a:lnTo>
                  <a:pt x="2561561" y="1047930"/>
                </a:lnTo>
                <a:lnTo>
                  <a:pt x="2571522" y="1042769"/>
                </a:lnTo>
                <a:cubicBezTo>
                  <a:pt x="2575712" y="1042769"/>
                  <a:pt x="2579437" y="1043699"/>
                  <a:pt x="2581300" y="1041838"/>
                </a:cubicBezTo>
                <a:close/>
                <a:moveTo>
                  <a:pt x="299221" y="1040025"/>
                </a:moveTo>
                <a:lnTo>
                  <a:pt x="299539" y="1040642"/>
                </a:lnTo>
                <a:cubicBezTo>
                  <a:pt x="300009" y="1041544"/>
                  <a:pt x="300009" y="1041544"/>
                  <a:pt x="300009" y="1041544"/>
                </a:cubicBezTo>
                <a:lnTo>
                  <a:pt x="298155" y="1041424"/>
                </a:lnTo>
                <a:close/>
                <a:moveTo>
                  <a:pt x="705016" y="1038890"/>
                </a:moveTo>
                <a:lnTo>
                  <a:pt x="705910" y="1041400"/>
                </a:lnTo>
                <a:cubicBezTo>
                  <a:pt x="704968" y="1044376"/>
                  <a:pt x="703083" y="1047353"/>
                  <a:pt x="703083" y="1049337"/>
                </a:cubicBezTo>
                <a:cubicBezTo>
                  <a:pt x="693657" y="1047353"/>
                  <a:pt x="696484" y="1045368"/>
                  <a:pt x="700255" y="1042888"/>
                </a:cubicBezTo>
                <a:close/>
                <a:moveTo>
                  <a:pt x="1639887" y="1038225"/>
                </a:moveTo>
                <a:cubicBezTo>
                  <a:pt x="1639887" y="1038225"/>
                  <a:pt x="1639887" y="1038225"/>
                  <a:pt x="1650999" y="1041400"/>
                </a:cubicBezTo>
                <a:cubicBezTo>
                  <a:pt x="1650999" y="1041400"/>
                  <a:pt x="1647296" y="1041400"/>
                  <a:pt x="1647296" y="1044575"/>
                </a:cubicBezTo>
                <a:cubicBezTo>
                  <a:pt x="1643590" y="1044575"/>
                  <a:pt x="1643590" y="1041400"/>
                  <a:pt x="1639887" y="1038225"/>
                </a:cubicBezTo>
                <a:close/>
                <a:moveTo>
                  <a:pt x="1145697" y="1036393"/>
                </a:moveTo>
                <a:lnTo>
                  <a:pt x="1144598" y="1038225"/>
                </a:lnTo>
                <a:lnTo>
                  <a:pt x="1141423" y="1038225"/>
                </a:lnTo>
                <a:close/>
                <a:moveTo>
                  <a:pt x="576195" y="1033835"/>
                </a:moveTo>
                <a:lnTo>
                  <a:pt x="583641" y="1038225"/>
                </a:lnTo>
                <a:cubicBezTo>
                  <a:pt x="578951" y="1037273"/>
                  <a:pt x="576840" y="1035844"/>
                  <a:pt x="576137" y="1034177"/>
                </a:cubicBezTo>
                <a:close/>
                <a:moveTo>
                  <a:pt x="1747838" y="1033462"/>
                </a:moveTo>
                <a:cubicBezTo>
                  <a:pt x="1744207" y="1040870"/>
                  <a:pt x="1729695" y="1044574"/>
                  <a:pt x="1722439" y="1040870"/>
                </a:cubicBezTo>
                <a:cubicBezTo>
                  <a:pt x="1736951" y="1044574"/>
                  <a:pt x="1733322" y="1033462"/>
                  <a:pt x="1747838" y="1033462"/>
                </a:cubicBezTo>
                <a:close/>
                <a:moveTo>
                  <a:pt x="703083" y="1033462"/>
                </a:moveTo>
                <a:cubicBezTo>
                  <a:pt x="705910" y="1035447"/>
                  <a:pt x="706146" y="1037183"/>
                  <a:pt x="705203" y="1038733"/>
                </a:cubicBezTo>
                <a:lnTo>
                  <a:pt x="705016" y="1038890"/>
                </a:lnTo>
                <a:close/>
                <a:moveTo>
                  <a:pt x="2569568" y="1031460"/>
                </a:moveTo>
                <a:lnTo>
                  <a:pt x="2564538" y="1038581"/>
                </a:lnTo>
                <a:lnTo>
                  <a:pt x="2559775" y="1047704"/>
                </a:lnTo>
                <a:lnTo>
                  <a:pt x="2557554" y="1047422"/>
                </a:lnTo>
                <a:cubicBezTo>
                  <a:pt x="2550570" y="1045560"/>
                  <a:pt x="2544052" y="1043699"/>
                  <a:pt x="2536602" y="1053005"/>
                </a:cubicBezTo>
                <a:cubicBezTo>
                  <a:pt x="2544052" y="1056728"/>
                  <a:pt x="2551501" y="1056728"/>
                  <a:pt x="2544052" y="1067895"/>
                </a:cubicBezTo>
                <a:cubicBezTo>
                  <a:pt x="2551501" y="1060450"/>
                  <a:pt x="2532877" y="1064173"/>
                  <a:pt x="2536602" y="1056728"/>
                </a:cubicBezTo>
                <a:lnTo>
                  <a:pt x="2522370" y="1052849"/>
                </a:lnTo>
                <a:lnTo>
                  <a:pt x="2529618" y="1051144"/>
                </a:lnTo>
                <a:cubicBezTo>
                  <a:pt x="2531946" y="1049283"/>
                  <a:pt x="2534740" y="1047422"/>
                  <a:pt x="2540327" y="1049283"/>
                </a:cubicBezTo>
                <a:cubicBezTo>
                  <a:pt x="2536602" y="1041838"/>
                  <a:pt x="2551501" y="1045560"/>
                  <a:pt x="2547777" y="1038116"/>
                </a:cubicBezTo>
                <a:cubicBezTo>
                  <a:pt x="2551501" y="1038116"/>
                  <a:pt x="2559882" y="1035324"/>
                  <a:pt x="2565935" y="1032997"/>
                </a:cubicBezTo>
                <a:close/>
                <a:moveTo>
                  <a:pt x="1772020" y="1031076"/>
                </a:moveTo>
                <a:lnTo>
                  <a:pt x="1772045" y="1031081"/>
                </a:lnTo>
                <a:cubicBezTo>
                  <a:pt x="1774029" y="1031558"/>
                  <a:pt x="1777998" y="1032510"/>
                  <a:pt x="1785938" y="1034415"/>
                </a:cubicBezTo>
                <a:cubicBezTo>
                  <a:pt x="1785938" y="1034415"/>
                  <a:pt x="1785938" y="1034415"/>
                  <a:pt x="1770060" y="1038225"/>
                </a:cubicBezTo>
                <a:close/>
                <a:moveTo>
                  <a:pt x="311166" y="1030720"/>
                </a:moveTo>
                <a:cubicBezTo>
                  <a:pt x="301865" y="1032524"/>
                  <a:pt x="300934" y="1035230"/>
                  <a:pt x="300470" y="1038387"/>
                </a:cubicBezTo>
                <a:lnTo>
                  <a:pt x="299221" y="1040025"/>
                </a:lnTo>
                <a:lnTo>
                  <a:pt x="296283" y="1034328"/>
                </a:lnTo>
                <a:cubicBezTo>
                  <a:pt x="296283" y="1034328"/>
                  <a:pt x="296283" y="1034328"/>
                  <a:pt x="311166" y="1030720"/>
                </a:cubicBezTo>
                <a:close/>
                <a:moveTo>
                  <a:pt x="270224" y="1030720"/>
                </a:moveTo>
                <a:cubicBezTo>
                  <a:pt x="281387" y="1028014"/>
                  <a:pt x="282087" y="1037485"/>
                  <a:pt x="289584" y="1040867"/>
                </a:cubicBezTo>
                <a:lnTo>
                  <a:pt x="298155" y="1041424"/>
                </a:lnTo>
                <a:lnTo>
                  <a:pt x="292551" y="1048760"/>
                </a:lnTo>
                <a:cubicBezTo>
                  <a:pt x="288830" y="1037936"/>
                  <a:pt x="277666" y="1048760"/>
                  <a:pt x="270224" y="1048760"/>
                </a:cubicBezTo>
                <a:cubicBezTo>
                  <a:pt x="270224" y="1048760"/>
                  <a:pt x="270224" y="1052367"/>
                  <a:pt x="273947" y="1052367"/>
                </a:cubicBezTo>
                <a:cubicBezTo>
                  <a:pt x="266504" y="1052367"/>
                  <a:pt x="247901" y="1048760"/>
                  <a:pt x="229299" y="1048760"/>
                </a:cubicBezTo>
                <a:cubicBezTo>
                  <a:pt x="229299" y="1048760"/>
                  <a:pt x="229299" y="1048760"/>
                  <a:pt x="218136" y="1055975"/>
                </a:cubicBezTo>
                <a:cubicBezTo>
                  <a:pt x="218136" y="1055975"/>
                  <a:pt x="218136" y="1055975"/>
                  <a:pt x="210693" y="1052367"/>
                </a:cubicBezTo>
                <a:lnTo>
                  <a:pt x="213861" y="1057682"/>
                </a:lnTo>
                <a:lnTo>
                  <a:pt x="210693" y="1055975"/>
                </a:lnTo>
                <a:lnTo>
                  <a:pt x="192091" y="1045152"/>
                </a:lnTo>
                <a:cubicBezTo>
                  <a:pt x="192091" y="1045152"/>
                  <a:pt x="192091" y="1045152"/>
                  <a:pt x="203255" y="1037936"/>
                </a:cubicBezTo>
                <a:cubicBezTo>
                  <a:pt x="210693" y="1037936"/>
                  <a:pt x="218136" y="1045152"/>
                  <a:pt x="229299" y="1041544"/>
                </a:cubicBezTo>
                <a:cubicBezTo>
                  <a:pt x="229299" y="1041544"/>
                  <a:pt x="229299" y="1041544"/>
                  <a:pt x="240459" y="1048760"/>
                </a:cubicBezTo>
                <a:cubicBezTo>
                  <a:pt x="221856" y="1030720"/>
                  <a:pt x="240459" y="1045152"/>
                  <a:pt x="236739" y="1037936"/>
                </a:cubicBezTo>
                <a:cubicBezTo>
                  <a:pt x="236739" y="1037936"/>
                  <a:pt x="236739" y="1037936"/>
                  <a:pt x="244180" y="1041544"/>
                </a:cubicBezTo>
                <a:cubicBezTo>
                  <a:pt x="244180" y="1037936"/>
                  <a:pt x="240459" y="1034328"/>
                  <a:pt x="240459" y="1034328"/>
                </a:cubicBezTo>
                <a:cubicBezTo>
                  <a:pt x="247901" y="1030720"/>
                  <a:pt x="251621" y="1037936"/>
                  <a:pt x="259064" y="1041544"/>
                </a:cubicBezTo>
                <a:cubicBezTo>
                  <a:pt x="259064" y="1041544"/>
                  <a:pt x="259064" y="1041544"/>
                  <a:pt x="270224" y="1030720"/>
                </a:cubicBezTo>
                <a:close/>
                <a:moveTo>
                  <a:pt x="3034024" y="1030604"/>
                </a:moveTo>
                <a:cubicBezTo>
                  <a:pt x="3044790" y="1028836"/>
                  <a:pt x="3056597" y="1040854"/>
                  <a:pt x="3053819" y="1038026"/>
                </a:cubicBezTo>
                <a:cubicBezTo>
                  <a:pt x="3053819" y="1038026"/>
                  <a:pt x="3053819" y="1038026"/>
                  <a:pt x="3035298" y="1049337"/>
                </a:cubicBezTo>
                <a:cubicBezTo>
                  <a:pt x="3024185" y="1049337"/>
                  <a:pt x="3031594" y="1038026"/>
                  <a:pt x="3024185" y="1038026"/>
                </a:cubicBezTo>
                <a:cubicBezTo>
                  <a:pt x="3026963" y="1033314"/>
                  <a:pt x="3030436" y="1031193"/>
                  <a:pt x="3034024" y="1030604"/>
                </a:cubicBezTo>
                <a:close/>
                <a:moveTo>
                  <a:pt x="1149361" y="1030287"/>
                </a:moveTo>
                <a:lnTo>
                  <a:pt x="1152536" y="1033462"/>
                </a:lnTo>
                <a:lnTo>
                  <a:pt x="1145697" y="1036393"/>
                </a:lnTo>
                <a:close/>
                <a:moveTo>
                  <a:pt x="657244" y="1030287"/>
                </a:moveTo>
                <a:cubicBezTo>
                  <a:pt x="660948" y="1034097"/>
                  <a:pt x="675764" y="1041717"/>
                  <a:pt x="686877" y="1030287"/>
                </a:cubicBezTo>
                <a:cubicBezTo>
                  <a:pt x="686877" y="1030287"/>
                  <a:pt x="686877" y="1030287"/>
                  <a:pt x="690581" y="1037907"/>
                </a:cubicBezTo>
                <a:cubicBezTo>
                  <a:pt x="690581" y="1037907"/>
                  <a:pt x="690581" y="1037907"/>
                  <a:pt x="683172" y="1037907"/>
                </a:cubicBezTo>
                <a:cubicBezTo>
                  <a:pt x="683172" y="1037907"/>
                  <a:pt x="683172" y="1037907"/>
                  <a:pt x="675764" y="1045527"/>
                </a:cubicBezTo>
                <a:cubicBezTo>
                  <a:pt x="675764" y="1041717"/>
                  <a:pt x="672060" y="1041717"/>
                  <a:pt x="664652" y="1041717"/>
                </a:cubicBezTo>
                <a:cubicBezTo>
                  <a:pt x="664652" y="1041717"/>
                  <a:pt x="664652" y="1041717"/>
                  <a:pt x="672060" y="1049337"/>
                </a:cubicBezTo>
                <a:cubicBezTo>
                  <a:pt x="668356" y="1049337"/>
                  <a:pt x="657244" y="1041717"/>
                  <a:pt x="657244" y="1037907"/>
                </a:cubicBezTo>
                <a:cubicBezTo>
                  <a:pt x="657244" y="1037907"/>
                  <a:pt x="657244" y="1037907"/>
                  <a:pt x="653540" y="1045527"/>
                </a:cubicBezTo>
                <a:cubicBezTo>
                  <a:pt x="646131" y="1045527"/>
                  <a:pt x="649835" y="1041717"/>
                  <a:pt x="649835" y="1037907"/>
                </a:cubicBezTo>
                <a:cubicBezTo>
                  <a:pt x="649835" y="1037907"/>
                  <a:pt x="649835" y="1037907"/>
                  <a:pt x="653540" y="1041717"/>
                </a:cubicBezTo>
                <a:cubicBezTo>
                  <a:pt x="657244" y="1037907"/>
                  <a:pt x="657244" y="1034097"/>
                  <a:pt x="657244" y="1030287"/>
                </a:cubicBezTo>
                <a:close/>
                <a:moveTo>
                  <a:pt x="2572395" y="1030264"/>
                </a:moveTo>
                <a:lnTo>
                  <a:pt x="2569568" y="1031460"/>
                </a:lnTo>
                <a:lnTo>
                  <a:pt x="2570125" y="1030671"/>
                </a:lnTo>
                <a:cubicBezTo>
                  <a:pt x="2572919" y="1029740"/>
                  <a:pt x="2573384" y="1029740"/>
                  <a:pt x="2572395" y="1030264"/>
                </a:cubicBezTo>
                <a:close/>
                <a:moveTo>
                  <a:pt x="1540676" y="1029039"/>
                </a:moveTo>
                <a:lnTo>
                  <a:pt x="1543467" y="1034607"/>
                </a:lnTo>
                <a:cubicBezTo>
                  <a:pt x="1543467" y="1034607"/>
                  <a:pt x="1543467" y="1034607"/>
                  <a:pt x="1532303" y="1034607"/>
                </a:cubicBezTo>
                <a:cubicBezTo>
                  <a:pt x="1532303" y="1034607"/>
                  <a:pt x="1532303" y="1034607"/>
                  <a:pt x="1533697" y="1033679"/>
                </a:cubicBezTo>
                <a:close/>
                <a:moveTo>
                  <a:pt x="1773405" y="1028199"/>
                </a:moveTo>
                <a:lnTo>
                  <a:pt x="1772543" y="1029176"/>
                </a:lnTo>
                <a:lnTo>
                  <a:pt x="1772020" y="1031076"/>
                </a:lnTo>
                <a:lnTo>
                  <a:pt x="1770060" y="1030605"/>
                </a:lnTo>
                <a:close/>
                <a:moveTo>
                  <a:pt x="1543467" y="1027183"/>
                </a:moveTo>
                <a:lnTo>
                  <a:pt x="1540676" y="1029039"/>
                </a:lnTo>
                <a:lnTo>
                  <a:pt x="1539851" y="1027395"/>
                </a:lnTo>
                <a:close/>
                <a:moveTo>
                  <a:pt x="1644651" y="1027112"/>
                </a:moveTo>
                <a:cubicBezTo>
                  <a:pt x="1648222" y="1030287"/>
                  <a:pt x="1658940" y="1027112"/>
                  <a:pt x="1655364" y="1030287"/>
                </a:cubicBezTo>
                <a:cubicBezTo>
                  <a:pt x="1651792" y="1030287"/>
                  <a:pt x="1644651" y="1030287"/>
                  <a:pt x="1644651" y="1027112"/>
                </a:cubicBezTo>
                <a:close/>
                <a:moveTo>
                  <a:pt x="583425" y="1027112"/>
                </a:moveTo>
                <a:cubicBezTo>
                  <a:pt x="583425" y="1027112"/>
                  <a:pt x="583425" y="1027112"/>
                  <a:pt x="595331" y="1030287"/>
                </a:cubicBezTo>
                <a:cubicBezTo>
                  <a:pt x="595331" y="1030287"/>
                  <a:pt x="595331" y="1030287"/>
                  <a:pt x="595331" y="1033462"/>
                </a:cubicBezTo>
                <a:cubicBezTo>
                  <a:pt x="591363" y="1030287"/>
                  <a:pt x="579457" y="1033462"/>
                  <a:pt x="583425" y="1027112"/>
                </a:cubicBezTo>
                <a:close/>
                <a:moveTo>
                  <a:pt x="1142651" y="1022642"/>
                </a:moveTo>
                <a:cubicBezTo>
                  <a:pt x="1144995" y="1021804"/>
                  <a:pt x="1150353" y="1028502"/>
                  <a:pt x="1155711" y="1023144"/>
                </a:cubicBezTo>
                <a:cubicBezTo>
                  <a:pt x="1152139" y="1023144"/>
                  <a:pt x="1148567" y="1030288"/>
                  <a:pt x="1141423" y="1026716"/>
                </a:cubicBezTo>
                <a:cubicBezTo>
                  <a:pt x="1141423" y="1024037"/>
                  <a:pt x="1141869" y="1022921"/>
                  <a:pt x="1142651" y="1022642"/>
                </a:cubicBezTo>
                <a:close/>
                <a:moveTo>
                  <a:pt x="2279648" y="1022350"/>
                </a:moveTo>
                <a:lnTo>
                  <a:pt x="2273298" y="1027112"/>
                </a:lnTo>
                <a:lnTo>
                  <a:pt x="2262185" y="1027112"/>
                </a:lnTo>
                <a:close/>
                <a:moveTo>
                  <a:pt x="1669997" y="1019759"/>
                </a:moveTo>
                <a:cubicBezTo>
                  <a:pt x="1669997" y="1019759"/>
                  <a:pt x="1668138" y="1020687"/>
                  <a:pt x="1665810" y="1021151"/>
                </a:cubicBezTo>
                <a:lnTo>
                  <a:pt x="1661111" y="1020213"/>
                </a:lnTo>
                <a:close/>
                <a:moveTo>
                  <a:pt x="989026" y="1019571"/>
                </a:moveTo>
                <a:lnTo>
                  <a:pt x="995923" y="1020240"/>
                </a:lnTo>
                <a:lnTo>
                  <a:pt x="992731" y="1023342"/>
                </a:lnTo>
                <a:cubicBezTo>
                  <a:pt x="989026" y="1019571"/>
                  <a:pt x="989026" y="1019571"/>
                  <a:pt x="989026" y="1019571"/>
                </a:cubicBezTo>
                <a:close/>
                <a:moveTo>
                  <a:pt x="527701" y="1019492"/>
                </a:moveTo>
                <a:cubicBezTo>
                  <a:pt x="527701" y="1019492"/>
                  <a:pt x="527701" y="1019492"/>
                  <a:pt x="523891" y="1026477"/>
                </a:cubicBezTo>
                <a:cubicBezTo>
                  <a:pt x="531511" y="1022985"/>
                  <a:pt x="542940" y="1026477"/>
                  <a:pt x="542940" y="1029970"/>
                </a:cubicBezTo>
                <a:cubicBezTo>
                  <a:pt x="531511" y="1033462"/>
                  <a:pt x="523891" y="1026477"/>
                  <a:pt x="512460" y="1033462"/>
                </a:cubicBezTo>
                <a:lnTo>
                  <a:pt x="504841" y="1022985"/>
                </a:lnTo>
                <a:cubicBezTo>
                  <a:pt x="512460" y="1016000"/>
                  <a:pt x="516270" y="1026477"/>
                  <a:pt x="527701" y="1019492"/>
                </a:cubicBezTo>
                <a:close/>
                <a:moveTo>
                  <a:pt x="1785938" y="1019175"/>
                </a:moveTo>
                <a:cubicBezTo>
                  <a:pt x="1781967" y="1019175"/>
                  <a:pt x="1779982" y="1022032"/>
                  <a:pt x="1777998" y="1024890"/>
                </a:cubicBezTo>
                <a:lnTo>
                  <a:pt x="1773405" y="1028199"/>
                </a:lnTo>
                <a:lnTo>
                  <a:pt x="1777998" y="1022985"/>
                </a:lnTo>
                <a:cubicBezTo>
                  <a:pt x="1777998" y="1022985"/>
                  <a:pt x="1774029" y="1022985"/>
                  <a:pt x="1770060" y="1022985"/>
                </a:cubicBezTo>
                <a:cubicBezTo>
                  <a:pt x="1770060" y="1022985"/>
                  <a:pt x="1770060" y="1022985"/>
                  <a:pt x="1785938" y="1019175"/>
                </a:cubicBezTo>
                <a:close/>
                <a:moveTo>
                  <a:pt x="564880" y="1019175"/>
                </a:moveTo>
                <a:cubicBezTo>
                  <a:pt x="564880" y="1019175"/>
                  <a:pt x="564880" y="1019175"/>
                  <a:pt x="568632" y="1026795"/>
                </a:cubicBezTo>
                <a:cubicBezTo>
                  <a:pt x="572384" y="1022985"/>
                  <a:pt x="564880" y="1019175"/>
                  <a:pt x="576137" y="1019175"/>
                </a:cubicBezTo>
                <a:cubicBezTo>
                  <a:pt x="581765" y="1021080"/>
                  <a:pt x="578951" y="1024890"/>
                  <a:pt x="577075" y="1028700"/>
                </a:cubicBezTo>
                <a:lnTo>
                  <a:pt x="576195" y="1033835"/>
                </a:lnTo>
                <a:lnTo>
                  <a:pt x="569101" y="1029653"/>
                </a:lnTo>
                <a:cubicBezTo>
                  <a:pt x="566756" y="1025842"/>
                  <a:pt x="564880" y="1022985"/>
                  <a:pt x="557376" y="1026795"/>
                </a:cubicBezTo>
                <a:cubicBezTo>
                  <a:pt x="557376" y="1022985"/>
                  <a:pt x="549867" y="1026795"/>
                  <a:pt x="546115" y="1026795"/>
                </a:cubicBezTo>
                <a:cubicBezTo>
                  <a:pt x="553620" y="1026795"/>
                  <a:pt x="557376" y="1019175"/>
                  <a:pt x="564880" y="1019175"/>
                </a:cubicBezTo>
                <a:close/>
                <a:moveTo>
                  <a:pt x="750588" y="1015206"/>
                </a:moveTo>
                <a:cubicBezTo>
                  <a:pt x="750588" y="1023143"/>
                  <a:pt x="758208" y="1011237"/>
                  <a:pt x="762018" y="1019174"/>
                </a:cubicBezTo>
                <a:cubicBezTo>
                  <a:pt x="758208" y="1019174"/>
                  <a:pt x="746778" y="1027112"/>
                  <a:pt x="742968" y="1023143"/>
                </a:cubicBezTo>
                <a:cubicBezTo>
                  <a:pt x="742968" y="1019174"/>
                  <a:pt x="754398" y="1023143"/>
                  <a:pt x="750588" y="1015206"/>
                </a:cubicBezTo>
                <a:close/>
                <a:moveTo>
                  <a:pt x="955811" y="1015007"/>
                </a:moveTo>
                <a:cubicBezTo>
                  <a:pt x="952026" y="1022548"/>
                  <a:pt x="955811" y="1022548"/>
                  <a:pt x="963383" y="1018777"/>
                </a:cubicBezTo>
                <a:cubicBezTo>
                  <a:pt x="963383" y="1018777"/>
                  <a:pt x="963383" y="1015007"/>
                  <a:pt x="959597" y="1015007"/>
                </a:cubicBezTo>
                <a:cubicBezTo>
                  <a:pt x="970954" y="1011237"/>
                  <a:pt x="974739" y="1022548"/>
                  <a:pt x="970954" y="1030088"/>
                </a:cubicBezTo>
                <a:cubicBezTo>
                  <a:pt x="963383" y="1026318"/>
                  <a:pt x="952026" y="1033859"/>
                  <a:pt x="948240" y="1041399"/>
                </a:cubicBezTo>
                <a:cubicBezTo>
                  <a:pt x="948240" y="1030088"/>
                  <a:pt x="936884" y="1037629"/>
                  <a:pt x="929312" y="1037629"/>
                </a:cubicBezTo>
                <a:cubicBezTo>
                  <a:pt x="929312" y="1041399"/>
                  <a:pt x="936884" y="1037629"/>
                  <a:pt x="936884" y="1041399"/>
                </a:cubicBezTo>
                <a:lnTo>
                  <a:pt x="925527" y="1037629"/>
                </a:lnTo>
                <a:cubicBezTo>
                  <a:pt x="929312" y="1033859"/>
                  <a:pt x="944455" y="1022548"/>
                  <a:pt x="955811" y="1015007"/>
                </a:cubicBezTo>
                <a:close/>
                <a:moveTo>
                  <a:pt x="773131" y="1011237"/>
                </a:moveTo>
                <a:lnTo>
                  <a:pt x="773131" y="1027112"/>
                </a:lnTo>
                <a:lnTo>
                  <a:pt x="765193" y="1022349"/>
                </a:lnTo>
                <a:close/>
                <a:moveTo>
                  <a:pt x="587167" y="1011237"/>
                </a:moveTo>
                <a:cubicBezTo>
                  <a:pt x="587167" y="1014941"/>
                  <a:pt x="598733" y="1014941"/>
                  <a:pt x="602589" y="1011237"/>
                </a:cubicBezTo>
                <a:cubicBezTo>
                  <a:pt x="606444" y="1014941"/>
                  <a:pt x="594878" y="1022349"/>
                  <a:pt x="594878" y="1022349"/>
                </a:cubicBezTo>
                <a:cubicBezTo>
                  <a:pt x="579457" y="1022349"/>
                  <a:pt x="594878" y="1022349"/>
                  <a:pt x="587167" y="1011237"/>
                </a:cubicBezTo>
                <a:close/>
                <a:moveTo>
                  <a:pt x="1766885" y="1008515"/>
                </a:moveTo>
                <a:cubicBezTo>
                  <a:pt x="1759346" y="1012144"/>
                  <a:pt x="1744263" y="1015773"/>
                  <a:pt x="1751806" y="1023030"/>
                </a:cubicBezTo>
                <a:cubicBezTo>
                  <a:pt x="1759346" y="1019401"/>
                  <a:pt x="1751806" y="1019401"/>
                  <a:pt x="1759346" y="1015773"/>
                </a:cubicBezTo>
                <a:cubicBezTo>
                  <a:pt x="1759346" y="1015773"/>
                  <a:pt x="1759346" y="1015773"/>
                  <a:pt x="1759346" y="1026658"/>
                </a:cubicBezTo>
                <a:cubicBezTo>
                  <a:pt x="1751806" y="1026658"/>
                  <a:pt x="1748033" y="1030287"/>
                  <a:pt x="1744263" y="1030287"/>
                </a:cubicBezTo>
                <a:cubicBezTo>
                  <a:pt x="1748033" y="1030287"/>
                  <a:pt x="1751806" y="1030287"/>
                  <a:pt x="1751806" y="1026658"/>
                </a:cubicBezTo>
                <a:cubicBezTo>
                  <a:pt x="1751806" y="1019401"/>
                  <a:pt x="1736724" y="1019401"/>
                  <a:pt x="1736724" y="1023030"/>
                </a:cubicBezTo>
                <a:cubicBezTo>
                  <a:pt x="1740493" y="1015773"/>
                  <a:pt x="1759346" y="1004887"/>
                  <a:pt x="1766885" y="1008515"/>
                </a:cubicBezTo>
                <a:close/>
                <a:moveTo>
                  <a:pt x="3009898" y="1008062"/>
                </a:moveTo>
                <a:cubicBezTo>
                  <a:pt x="3009898" y="1008062"/>
                  <a:pt x="3009898" y="1008062"/>
                  <a:pt x="3009898" y="1019174"/>
                </a:cubicBezTo>
                <a:cubicBezTo>
                  <a:pt x="3009898" y="1019174"/>
                  <a:pt x="3009898" y="1019174"/>
                  <a:pt x="3006194" y="1015470"/>
                </a:cubicBezTo>
                <a:cubicBezTo>
                  <a:pt x="3006194" y="1015470"/>
                  <a:pt x="3002489" y="1015470"/>
                  <a:pt x="2998785" y="1015470"/>
                </a:cubicBezTo>
                <a:cubicBezTo>
                  <a:pt x="2998785" y="1015470"/>
                  <a:pt x="2998785" y="1015470"/>
                  <a:pt x="3009898" y="1008062"/>
                </a:cubicBezTo>
                <a:close/>
                <a:moveTo>
                  <a:pt x="3076572" y="1004887"/>
                </a:moveTo>
                <a:cubicBezTo>
                  <a:pt x="3076572" y="1004887"/>
                  <a:pt x="3076572" y="1004887"/>
                  <a:pt x="3090860" y="1008062"/>
                </a:cubicBezTo>
                <a:cubicBezTo>
                  <a:pt x="3083716" y="1008062"/>
                  <a:pt x="3083716" y="1011237"/>
                  <a:pt x="3076572" y="1011237"/>
                </a:cubicBezTo>
                <a:cubicBezTo>
                  <a:pt x="3080144" y="1008062"/>
                  <a:pt x="3080144" y="1004887"/>
                  <a:pt x="3076572" y="1004887"/>
                </a:cubicBezTo>
                <a:close/>
                <a:moveTo>
                  <a:pt x="1194518" y="1003366"/>
                </a:moveTo>
                <a:cubicBezTo>
                  <a:pt x="1202937" y="1003829"/>
                  <a:pt x="1210421" y="1005681"/>
                  <a:pt x="1216034" y="1007533"/>
                </a:cubicBezTo>
                <a:cubicBezTo>
                  <a:pt x="1212292" y="1007533"/>
                  <a:pt x="1204808" y="1007533"/>
                  <a:pt x="1201066" y="1007533"/>
                </a:cubicBezTo>
                <a:cubicBezTo>
                  <a:pt x="1201066" y="1007533"/>
                  <a:pt x="1201066" y="1007533"/>
                  <a:pt x="1208550" y="1014942"/>
                </a:cubicBezTo>
                <a:cubicBezTo>
                  <a:pt x="1189840" y="1018646"/>
                  <a:pt x="1178614" y="1022350"/>
                  <a:pt x="1163648" y="1018646"/>
                </a:cubicBezTo>
                <a:cubicBezTo>
                  <a:pt x="1167390" y="1014942"/>
                  <a:pt x="1163648" y="1014942"/>
                  <a:pt x="1171132" y="1011237"/>
                </a:cubicBezTo>
                <a:lnTo>
                  <a:pt x="1167390" y="1007533"/>
                </a:lnTo>
                <a:cubicBezTo>
                  <a:pt x="1176743" y="1003829"/>
                  <a:pt x="1186098" y="1002903"/>
                  <a:pt x="1194518" y="1003366"/>
                </a:cubicBezTo>
                <a:close/>
                <a:moveTo>
                  <a:pt x="527066" y="1000125"/>
                </a:moveTo>
                <a:cubicBezTo>
                  <a:pt x="531035" y="1004093"/>
                  <a:pt x="538971" y="1004093"/>
                  <a:pt x="542940" y="1000125"/>
                </a:cubicBezTo>
                <a:lnTo>
                  <a:pt x="527066" y="1008062"/>
                </a:lnTo>
                <a:cubicBezTo>
                  <a:pt x="527066" y="1008062"/>
                  <a:pt x="527066" y="1008062"/>
                  <a:pt x="527066" y="1000125"/>
                </a:cubicBezTo>
                <a:close/>
                <a:moveTo>
                  <a:pt x="1527128" y="999169"/>
                </a:moveTo>
                <a:cubicBezTo>
                  <a:pt x="1531139" y="1000039"/>
                  <a:pt x="1530440" y="1007695"/>
                  <a:pt x="1536025" y="1004911"/>
                </a:cubicBezTo>
                <a:cubicBezTo>
                  <a:pt x="1532303" y="1012335"/>
                  <a:pt x="1532303" y="1012335"/>
                  <a:pt x="1524860" y="1019759"/>
                </a:cubicBezTo>
                <a:cubicBezTo>
                  <a:pt x="1530440" y="1019759"/>
                  <a:pt x="1535096" y="1021615"/>
                  <a:pt x="1538352" y="1024399"/>
                </a:cubicBezTo>
                <a:lnTo>
                  <a:pt x="1539851" y="1027395"/>
                </a:lnTo>
                <a:lnTo>
                  <a:pt x="1535560" y="1027647"/>
                </a:lnTo>
                <a:cubicBezTo>
                  <a:pt x="1532303" y="1029039"/>
                  <a:pt x="1528581" y="1030895"/>
                  <a:pt x="1524860" y="1030895"/>
                </a:cubicBezTo>
                <a:cubicBezTo>
                  <a:pt x="1524860" y="1030895"/>
                  <a:pt x="1524860" y="1030895"/>
                  <a:pt x="1528581" y="1023471"/>
                </a:cubicBezTo>
                <a:cubicBezTo>
                  <a:pt x="1509974" y="1019759"/>
                  <a:pt x="1502531" y="1023471"/>
                  <a:pt x="1487646" y="1030895"/>
                </a:cubicBezTo>
                <a:cubicBezTo>
                  <a:pt x="1487646" y="1034607"/>
                  <a:pt x="1487646" y="1034607"/>
                  <a:pt x="1487646" y="1038319"/>
                </a:cubicBezTo>
                <a:cubicBezTo>
                  <a:pt x="1487646" y="1038319"/>
                  <a:pt x="1487646" y="1038319"/>
                  <a:pt x="1509974" y="1030895"/>
                </a:cubicBezTo>
                <a:cubicBezTo>
                  <a:pt x="1506253" y="1038319"/>
                  <a:pt x="1491367" y="1042031"/>
                  <a:pt x="1476482" y="1042031"/>
                </a:cubicBezTo>
                <a:cubicBezTo>
                  <a:pt x="1480203" y="1045743"/>
                  <a:pt x="1483925" y="1045743"/>
                  <a:pt x="1491367" y="1049454"/>
                </a:cubicBezTo>
                <a:cubicBezTo>
                  <a:pt x="1487646" y="1045743"/>
                  <a:pt x="1487646" y="1056878"/>
                  <a:pt x="1480203" y="1064302"/>
                </a:cubicBezTo>
                <a:cubicBezTo>
                  <a:pt x="1476482" y="1064302"/>
                  <a:pt x="1472760" y="1064302"/>
                  <a:pt x="1472760" y="1060590"/>
                </a:cubicBezTo>
                <a:cubicBezTo>
                  <a:pt x="1472760" y="1060590"/>
                  <a:pt x="1472760" y="1060590"/>
                  <a:pt x="1469039" y="1071726"/>
                </a:cubicBezTo>
                <a:cubicBezTo>
                  <a:pt x="1469039" y="1071726"/>
                  <a:pt x="1469039" y="1071726"/>
                  <a:pt x="1465317" y="1068014"/>
                </a:cubicBezTo>
                <a:cubicBezTo>
                  <a:pt x="1446707" y="1079150"/>
                  <a:pt x="1442989" y="1064302"/>
                  <a:pt x="1428100" y="1082862"/>
                </a:cubicBezTo>
                <a:cubicBezTo>
                  <a:pt x="1435542" y="1053166"/>
                  <a:pt x="1405771" y="1090286"/>
                  <a:pt x="1394610" y="1082862"/>
                </a:cubicBezTo>
                <a:cubicBezTo>
                  <a:pt x="1402050" y="1079150"/>
                  <a:pt x="1390885" y="1075438"/>
                  <a:pt x="1390885" y="1075438"/>
                </a:cubicBezTo>
                <a:cubicBezTo>
                  <a:pt x="1379721" y="1082862"/>
                  <a:pt x="1394610" y="1086574"/>
                  <a:pt x="1383443" y="1090286"/>
                </a:cubicBezTo>
                <a:cubicBezTo>
                  <a:pt x="1372278" y="1093998"/>
                  <a:pt x="1357391" y="1101422"/>
                  <a:pt x="1349949" y="1108846"/>
                </a:cubicBezTo>
                <a:cubicBezTo>
                  <a:pt x="1353671" y="1112558"/>
                  <a:pt x="1349949" y="1119982"/>
                  <a:pt x="1361113" y="1119982"/>
                </a:cubicBezTo>
                <a:cubicBezTo>
                  <a:pt x="1364836" y="1116270"/>
                  <a:pt x="1361113" y="1116270"/>
                  <a:pt x="1357391" y="1112558"/>
                </a:cubicBezTo>
                <a:cubicBezTo>
                  <a:pt x="1375999" y="1105134"/>
                  <a:pt x="1387163" y="1127406"/>
                  <a:pt x="1405771" y="1112558"/>
                </a:cubicBezTo>
                <a:cubicBezTo>
                  <a:pt x="1435542" y="1093998"/>
                  <a:pt x="1472760" y="1093998"/>
                  <a:pt x="1498810" y="1086574"/>
                </a:cubicBezTo>
                <a:cubicBezTo>
                  <a:pt x="1502531" y="1093998"/>
                  <a:pt x="1521139" y="1082862"/>
                  <a:pt x="1517417" y="1090286"/>
                </a:cubicBezTo>
                <a:cubicBezTo>
                  <a:pt x="1517417" y="1090286"/>
                  <a:pt x="1517417" y="1090286"/>
                  <a:pt x="1521139" y="1082862"/>
                </a:cubicBezTo>
                <a:cubicBezTo>
                  <a:pt x="1521139" y="1082862"/>
                  <a:pt x="1517417" y="1079150"/>
                  <a:pt x="1513696" y="1082862"/>
                </a:cubicBezTo>
                <a:cubicBezTo>
                  <a:pt x="1517417" y="1064302"/>
                  <a:pt x="1528581" y="1075438"/>
                  <a:pt x="1532303" y="1056878"/>
                </a:cubicBezTo>
                <a:cubicBezTo>
                  <a:pt x="1532303" y="1056878"/>
                  <a:pt x="1532303" y="1056878"/>
                  <a:pt x="1536025" y="1068014"/>
                </a:cubicBezTo>
                <a:cubicBezTo>
                  <a:pt x="1536025" y="1068014"/>
                  <a:pt x="1536025" y="1068014"/>
                  <a:pt x="1554632" y="1060590"/>
                </a:cubicBezTo>
                <a:cubicBezTo>
                  <a:pt x="1554632" y="1060590"/>
                  <a:pt x="1554632" y="1060590"/>
                  <a:pt x="1539746" y="1053166"/>
                </a:cubicBezTo>
                <a:cubicBezTo>
                  <a:pt x="1558353" y="1045743"/>
                  <a:pt x="1565797" y="1027183"/>
                  <a:pt x="1588124" y="1023471"/>
                </a:cubicBezTo>
                <a:cubicBezTo>
                  <a:pt x="1584403" y="1019759"/>
                  <a:pt x="1584403" y="1019759"/>
                  <a:pt x="1580682" y="1016047"/>
                </a:cubicBezTo>
                <a:cubicBezTo>
                  <a:pt x="1580682" y="1016047"/>
                  <a:pt x="1580682" y="1016047"/>
                  <a:pt x="1595567" y="1016047"/>
                </a:cubicBezTo>
                <a:cubicBezTo>
                  <a:pt x="1595567" y="1016047"/>
                  <a:pt x="1595567" y="1016047"/>
                  <a:pt x="1591846" y="1019759"/>
                </a:cubicBezTo>
                <a:cubicBezTo>
                  <a:pt x="1614174" y="1019759"/>
                  <a:pt x="1640225" y="997487"/>
                  <a:pt x="1655110" y="1004911"/>
                </a:cubicBezTo>
                <a:cubicBezTo>
                  <a:pt x="1655110" y="1004911"/>
                  <a:pt x="1655110" y="1004911"/>
                  <a:pt x="1651390" y="1016047"/>
                </a:cubicBezTo>
                <a:cubicBezTo>
                  <a:pt x="1651390" y="1016047"/>
                  <a:pt x="1651390" y="1016047"/>
                  <a:pt x="1662553" y="1012335"/>
                </a:cubicBezTo>
                <a:cubicBezTo>
                  <a:pt x="1662553" y="1012335"/>
                  <a:pt x="1662553" y="1012335"/>
                  <a:pt x="1662553" y="1008623"/>
                </a:cubicBezTo>
                <a:cubicBezTo>
                  <a:pt x="1666275" y="1004911"/>
                  <a:pt x="1673718" y="1008623"/>
                  <a:pt x="1681162" y="1004911"/>
                </a:cubicBezTo>
                <a:cubicBezTo>
                  <a:pt x="1662553" y="1008623"/>
                  <a:pt x="1677439" y="1016047"/>
                  <a:pt x="1658833" y="1019759"/>
                </a:cubicBezTo>
                <a:lnTo>
                  <a:pt x="1661111" y="1020213"/>
                </a:lnTo>
                <a:lnTo>
                  <a:pt x="1651854" y="1020687"/>
                </a:lnTo>
                <a:cubicBezTo>
                  <a:pt x="1645809" y="1020687"/>
                  <a:pt x="1640225" y="1019759"/>
                  <a:pt x="1636503" y="1016047"/>
                </a:cubicBezTo>
                <a:cubicBezTo>
                  <a:pt x="1621618" y="1027183"/>
                  <a:pt x="1640225" y="1019759"/>
                  <a:pt x="1636503" y="1027183"/>
                </a:cubicBezTo>
                <a:cubicBezTo>
                  <a:pt x="1619760" y="1029967"/>
                  <a:pt x="1623945" y="1036927"/>
                  <a:pt x="1617666" y="1041799"/>
                </a:cubicBezTo>
                <a:lnTo>
                  <a:pt x="1608897" y="1044962"/>
                </a:lnTo>
                <a:lnTo>
                  <a:pt x="1607197" y="1044815"/>
                </a:lnTo>
                <a:cubicBezTo>
                  <a:pt x="1603945" y="1044815"/>
                  <a:pt x="1601152" y="1045743"/>
                  <a:pt x="1599289" y="1049454"/>
                </a:cubicBezTo>
                <a:cubicBezTo>
                  <a:pt x="1599289" y="1049454"/>
                  <a:pt x="1599289" y="1049454"/>
                  <a:pt x="1591846" y="1042031"/>
                </a:cubicBezTo>
                <a:cubicBezTo>
                  <a:pt x="1584403" y="1038319"/>
                  <a:pt x="1576960" y="1045743"/>
                  <a:pt x="1565797" y="1053166"/>
                </a:cubicBezTo>
                <a:cubicBezTo>
                  <a:pt x="1565797" y="1053166"/>
                  <a:pt x="1565797" y="1053166"/>
                  <a:pt x="1569517" y="1064302"/>
                </a:cubicBezTo>
                <a:cubicBezTo>
                  <a:pt x="1584403" y="1056878"/>
                  <a:pt x="1565797" y="1053166"/>
                  <a:pt x="1576960" y="1049454"/>
                </a:cubicBezTo>
                <a:cubicBezTo>
                  <a:pt x="1580682" y="1049454"/>
                  <a:pt x="1569517" y="1064302"/>
                  <a:pt x="1580682" y="1064302"/>
                </a:cubicBezTo>
                <a:cubicBezTo>
                  <a:pt x="1588124" y="1060590"/>
                  <a:pt x="1584403" y="1053166"/>
                  <a:pt x="1591846" y="1056878"/>
                </a:cubicBezTo>
                <a:cubicBezTo>
                  <a:pt x="1591846" y="1056878"/>
                  <a:pt x="1591846" y="1056878"/>
                  <a:pt x="1591846" y="1060590"/>
                </a:cubicBezTo>
                <a:cubicBezTo>
                  <a:pt x="1580682" y="1079150"/>
                  <a:pt x="1606731" y="1053166"/>
                  <a:pt x="1614174" y="1060590"/>
                </a:cubicBezTo>
                <a:lnTo>
                  <a:pt x="1612425" y="1057533"/>
                </a:lnTo>
                <a:lnTo>
                  <a:pt x="1620224" y="1060126"/>
                </a:lnTo>
                <a:cubicBezTo>
                  <a:pt x="1622552" y="1061518"/>
                  <a:pt x="1623481" y="1062446"/>
                  <a:pt x="1621618" y="1060590"/>
                </a:cubicBezTo>
                <a:cubicBezTo>
                  <a:pt x="1591846" y="1060590"/>
                  <a:pt x="1595567" y="1090286"/>
                  <a:pt x="1565797" y="1090286"/>
                </a:cubicBezTo>
                <a:cubicBezTo>
                  <a:pt x="1569517" y="1079150"/>
                  <a:pt x="1550910" y="1093998"/>
                  <a:pt x="1547189" y="1090286"/>
                </a:cubicBezTo>
                <a:cubicBezTo>
                  <a:pt x="1550910" y="1086574"/>
                  <a:pt x="1554632" y="1082862"/>
                  <a:pt x="1558353" y="1075438"/>
                </a:cubicBezTo>
                <a:cubicBezTo>
                  <a:pt x="1543467" y="1075438"/>
                  <a:pt x="1536025" y="1079150"/>
                  <a:pt x="1521139" y="1090286"/>
                </a:cubicBezTo>
                <a:cubicBezTo>
                  <a:pt x="1521139" y="1090286"/>
                  <a:pt x="1521139" y="1090286"/>
                  <a:pt x="1524860" y="1093998"/>
                </a:cubicBezTo>
                <a:cubicBezTo>
                  <a:pt x="1532303" y="1097710"/>
                  <a:pt x="1536025" y="1079150"/>
                  <a:pt x="1539746" y="1090286"/>
                </a:cubicBezTo>
                <a:cubicBezTo>
                  <a:pt x="1536025" y="1101422"/>
                  <a:pt x="1517417" y="1090286"/>
                  <a:pt x="1517417" y="1101422"/>
                </a:cubicBezTo>
                <a:cubicBezTo>
                  <a:pt x="1517417" y="1101422"/>
                  <a:pt x="1517417" y="1101422"/>
                  <a:pt x="1521139" y="1093998"/>
                </a:cubicBezTo>
                <a:cubicBezTo>
                  <a:pt x="1509974" y="1090286"/>
                  <a:pt x="1498810" y="1101422"/>
                  <a:pt x="1491367" y="1105134"/>
                </a:cubicBezTo>
                <a:lnTo>
                  <a:pt x="1492984" y="1106377"/>
                </a:lnTo>
                <a:lnTo>
                  <a:pt x="1489970" y="1105598"/>
                </a:lnTo>
                <a:cubicBezTo>
                  <a:pt x="1485783" y="1104206"/>
                  <a:pt x="1482061" y="1103278"/>
                  <a:pt x="1480203" y="1105134"/>
                </a:cubicBezTo>
                <a:cubicBezTo>
                  <a:pt x="1480203" y="1108846"/>
                  <a:pt x="1483925" y="1108846"/>
                  <a:pt x="1483925" y="1108846"/>
                </a:cubicBezTo>
                <a:cubicBezTo>
                  <a:pt x="1483925" y="1108846"/>
                  <a:pt x="1483925" y="1108846"/>
                  <a:pt x="1472760" y="1112558"/>
                </a:cubicBezTo>
                <a:cubicBezTo>
                  <a:pt x="1472760" y="1112558"/>
                  <a:pt x="1472760" y="1112558"/>
                  <a:pt x="1472760" y="1116270"/>
                </a:cubicBezTo>
                <a:cubicBezTo>
                  <a:pt x="1472760" y="1116270"/>
                  <a:pt x="1472760" y="1116270"/>
                  <a:pt x="1461596" y="1112558"/>
                </a:cubicBezTo>
                <a:cubicBezTo>
                  <a:pt x="1461596" y="1112558"/>
                  <a:pt x="1461596" y="1112558"/>
                  <a:pt x="1461596" y="1116270"/>
                </a:cubicBezTo>
                <a:cubicBezTo>
                  <a:pt x="1454153" y="1116270"/>
                  <a:pt x="1461596" y="1101422"/>
                  <a:pt x="1446707" y="1108846"/>
                </a:cubicBezTo>
                <a:cubicBezTo>
                  <a:pt x="1442989" y="1116270"/>
                  <a:pt x="1416935" y="1123694"/>
                  <a:pt x="1409492" y="1131118"/>
                </a:cubicBezTo>
                <a:cubicBezTo>
                  <a:pt x="1409492" y="1131118"/>
                  <a:pt x="1409492" y="1131118"/>
                  <a:pt x="1405771" y="1127406"/>
                </a:cubicBezTo>
                <a:cubicBezTo>
                  <a:pt x="1398328" y="1134829"/>
                  <a:pt x="1379721" y="1127406"/>
                  <a:pt x="1372278" y="1119982"/>
                </a:cubicBezTo>
                <a:cubicBezTo>
                  <a:pt x="1357391" y="1123694"/>
                  <a:pt x="1346226" y="1138541"/>
                  <a:pt x="1338790" y="1134829"/>
                </a:cubicBezTo>
                <a:cubicBezTo>
                  <a:pt x="1338790" y="1134829"/>
                  <a:pt x="1338790" y="1134829"/>
                  <a:pt x="1349949" y="1127406"/>
                </a:cubicBezTo>
                <a:cubicBezTo>
                  <a:pt x="1346226" y="1127406"/>
                  <a:pt x="1338790" y="1127406"/>
                  <a:pt x="1338790" y="1123694"/>
                </a:cubicBezTo>
                <a:cubicBezTo>
                  <a:pt x="1349949" y="1119982"/>
                  <a:pt x="1338790" y="1112558"/>
                  <a:pt x="1342511" y="1108846"/>
                </a:cubicBezTo>
                <a:cubicBezTo>
                  <a:pt x="1331347" y="1119982"/>
                  <a:pt x="1335068" y="1097710"/>
                  <a:pt x="1316461" y="1112558"/>
                </a:cubicBezTo>
                <a:cubicBezTo>
                  <a:pt x="1323904" y="1108846"/>
                  <a:pt x="1320182" y="1101422"/>
                  <a:pt x="1312739" y="1105134"/>
                </a:cubicBezTo>
                <a:cubicBezTo>
                  <a:pt x="1316461" y="1108846"/>
                  <a:pt x="1309018" y="1112558"/>
                  <a:pt x="1312739" y="1112558"/>
                </a:cubicBezTo>
                <a:cubicBezTo>
                  <a:pt x="1294132" y="1119982"/>
                  <a:pt x="1294132" y="1119982"/>
                  <a:pt x="1279247" y="1123694"/>
                </a:cubicBezTo>
                <a:cubicBezTo>
                  <a:pt x="1279247" y="1127406"/>
                  <a:pt x="1275525" y="1134829"/>
                  <a:pt x="1279247" y="1138541"/>
                </a:cubicBezTo>
                <a:cubicBezTo>
                  <a:pt x="1271804" y="1131118"/>
                  <a:pt x="1256918" y="1138541"/>
                  <a:pt x="1256918" y="1145965"/>
                </a:cubicBezTo>
                <a:cubicBezTo>
                  <a:pt x="1256918" y="1145965"/>
                  <a:pt x="1260639" y="1142253"/>
                  <a:pt x="1264361" y="1142253"/>
                </a:cubicBezTo>
                <a:cubicBezTo>
                  <a:pt x="1256918" y="1142253"/>
                  <a:pt x="1249475" y="1160813"/>
                  <a:pt x="1238311" y="1153389"/>
                </a:cubicBezTo>
                <a:cubicBezTo>
                  <a:pt x="1253196" y="1145965"/>
                  <a:pt x="1230868" y="1145965"/>
                  <a:pt x="1227146" y="1142253"/>
                </a:cubicBezTo>
                <a:cubicBezTo>
                  <a:pt x="1238311" y="1153389"/>
                  <a:pt x="1212260" y="1149677"/>
                  <a:pt x="1215982" y="1160813"/>
                </a:cubicBezTo>
                <a:cubicBezTo>
                  <a:pt x="1219704" y="1164525"/>
                  <a:pt x="1227146" y="1153389"/>
                  <a:pt x="1223425" y="1164525"/>
                </a:cubicBezTo>
                <a:cubicBezTo>
                  <a:pt x="1201096" y="1168237"/>
                  <a:pt x="1223425" y="1149677"/>
                  <a:pt x="1201096" y="1157101"/>
                </a:cubicBezTo>
                <a:cubicBezTo>
                  <a:pt x="1193653" y="1160813"/>
                  <a:pt x="1201096" y="1164525"/>
                  <a:pt x="1201096" y="1168237"/>
                </a:cubicBezTo>
                <a:cubicBezTo>
                  <a:pt x="1201096" y="1168237"/>
                  <a:pt x="1201096" y="1168237"/>
                  <a:pt x="1204818" y="1168237"/>
                </a:cubicBezTo>
                <a:cubicBezTo>
                  <a:pt x="1193653" y="1175661"/>
                  <a:pt x="1201096" y="1179373"/>
                  <a:pt x="1197375" y="1183085"/>
                </a:cubicBezTo>
                <a:cubicBezTo>
                  <a:pt x="1201096" y="1186797"/>
                  <a:pt x="1201096" y="1183085"/>
                  <a:pt x="1201096" y="1183085"/>
                </a:cubicBezTo>
                <a:cubicBezTo>
                  <a:pt x="1201096" y="1183085"/>
                  <a:pt x="1201096" y="1183085"/>
                  <a:pt x="1204818" y="1186797"/>
                </a:cubicBezTo>
                <a:cubicBezTo>
                  <a:pt x="1189932" y="1190509"/>
                  <a:pt x="1171326" y="1197933"/>
                  <a:pt x="1163883" y="1205357"/>
                </a:cubicBezTo>
                <a:cubicBezTo>
                  <a:pt x="1171326" y="1212781"/>
                  <a:pt x="1175047" y="1197933"/>
                  <a:pt x="1182489" y="1205357"/>
                </a:cubicBezTo>
                <a:cubicBezTo>
                  <a:pt x="1182489" y="1205357"/>
                  <a:pt x="1182489" y="1205357"/>
                  <a:pt x="1178767" y="1209069"/>
                </a:cubicBezTo>
                <a:cubicBezTo>
                  <a:pt x="1189932" y="1212781"/>
                  <a:pt x="1189932" y="1201645"/>
                  <a:pt x="1197375" y="1201645"/>
                </a:cubicBezTo>
                <a:cubicBezTo>
                  <a:pt x="1201096" y="1209069"/>
                  <a:pt x="1182489" y="1209069"/>
                  <a:pt x="1189932" y="1216492"/>
                </a:cubicBezTo>
                <a:cubicBezTo>
                  <a:pt x="1204818" y="1209069"/>
                  <a:pt x="1193653" y="1216492"/>
                  <a:pt x="1208539" y="1212781"/>
                </a:cubicBezTo>
                <a:cubicBezTo>
                  <a:pt x="1208539" y="1212781"/>
                  <a:pt x="1208539" y="1212781"/>
                  <a:pt x="1201096" y="1209069"/>
                </a:cubicBezTo>
                <a:cubicBezTo>
                  <a:pt x="1201096" y="1209069"/>
                  <a:pt x="1201096" y="1209069"/>
                  <a:pt x="1219704" y="1212781"/>
                </a:cubicBezTo>
                <a:cubicBezTo>
                  <a:pt x="1215982" y="1205357"/>
                  <a:pt x="1208539" y="1201645"/>
                  <a:pt x="1215982" y="1194221"/>
                </a:cubicBezTo>
                <a:cubicBezTo>
                  <a:pt x="1230868" y="1190509"/>
                  <a:pt x="1223425" y="1209069"/>
                  <a:pt x="1227146" y="1209069"/>
                </a:cubicBezTo>
                <a:cubicBezTo>
                  <a:pt x="1227146" y="1231340"/>
                  <a:pt x="1189932" y="1227628"/>
                  <a:pt x="1189932" y="1242476"/>
                </a:cubicBezTo>
                <a:cubicBezTo>
                  <a:pt x="1175047" y="1242476"/>
                  <a:pt x="1160161" y="1238764"/>
                  <a:pt x="1145275" y="1246188"/>
                </a:cubicBezTo>
                <a:cubicBezTo>
                  <a:pt x="1145275" y="1231340"/>
                  <a:pt x="1167604" y="1223916"/>
                  <a:pt x="1167604" y="1212781"/>
                </a:cubicBezTo>
                <a:cubicBezTo>
                  <a:pt x="1163883" y="1212781"/>
                  <a:pt x="1141554" y="1220204"/>
                  <a:pt x="1152718" y="1223916"/>
                </a:cubicBezTo>
                <a:cubicBezTo>
                  <a:pt x="1141554" y="1231340"/>
                  <a:pt x="1119224" y="1223916"/>
                  <a:pt x="1119224" y="1231340"/>
                </a:cubicBezTo>
                <a:cubicBezTo>
                  <a:pt x="1115503" y="1231340"/>
                  <a:pt x="1108060" y="1231340"/>
                  <a:pt x="1104338" y="1231340"/>
                </a:cubicBezTo>
                <a:cubicBezTo>
                  <a:pt x="1104338" y="1231340"/>
                  <a:pt x="1104338" y="1235052"/>
                  <a:pt x="1104338" y="1235052"/>
                </a:cubicBezTo>
                <a:cubicBezTo>
                  <a:pt x="1096895" y="1231340"/>
                  <a:pt x="1104338" y="1220204"/>
                  <a:pt x="1085732" y="1223916"/>
                </a:cubicBezTo>
                <a:cubicBezTo>
                  <a:pt x="1085732" y="1223916"/>
                  <a:pt x="1085732" y="1223916"/>
                  <a:pt x="1078290" y="1220204"/>
                </a:cubicBezTo>
                <a:cubicBezTo>
                  <a:pt x="1085732" y="1220204"/>
                  <a:pt x="1078290" y="1216492"/>
                  <a:pt x="1085732" y="1212781"/>
                </a:cubicBezTo>
                <a:cubicBezTo>
                  <a:pt x="1082012" y="1212781"/>
                  <a:pt x="1078290" y="1209069"/>
                  <a:pt x="1074569" y="1212781"/>
                </a:cubicBezTo>
                <a:cubicBezTo>
                  <a:pt x="1067126" y="1216492"/>
                  <a:pt x="1067126" y="1220204"/>
                  <a:pt x="1067126" y="1223916"/>
                </a:cubicBezTo>
                <a:cubicBezTo>
                  <a:pt x="1059683" y="1216492"/>
                  <a:pt x="1048518" y="1223916"/>
                  <a:pt x="1044796" y="1223916"/>
                </a:cubicBezTo>
                <a:cubicBezTo>
                  <a:pt x="1044796" y="1223916"/>
                  <a:pt x="1044796" y="1223916"/>
                  <a:pt x="1048518" y="1220204"/>
                </a:cubicBezTo>
                <a:cubicBezTo>
                  <a:pt x="1044796" y="1220204"/>
                  <a:pt x="1041075" y="1216492"/>
                  <a:pt x="1037354" y="1220204"/>
                </a:cubicBezTo>
                <a:cubicBezTo>
                  <a:pt x="1037354" y="1220204"/>
                  <a:pt x="1037354" y="1223916"/>
                  <a:pt x="1037354" y="1223916"/>
                </a:cubicBezTo>
                <a:cubicBezTo>
                  <a:pt x="1022467" y="1231340"/>
                  <a:pt x="1011303" y="1223916"/>
                  <a:pt x="1000138" y="1223916"/>
                </a:cubicBezTo>
                <a:cubicBezTo>
                  <a:pt x="1007581" y="1223916"/>
                  <a:pt x="1011303" y="1220204"/>
                  <a:pt x="1007581" y="1216492"/>
                </a:cubicBezTo>
                <a:cubicBezTo>
                  <a:pt x="1007581" y="1216492"/>
                  <a:pt x="1007581" y="1216492"/>
                  <a:pt x="1018746" y="1220204"/>
                </a:cubicBezTo>
                <a:cubicBezTo>
                  <a:pt x="1011303" y="1212781"/>
                  <a:pt x="1037354" y="1212781"/>
                  <a:pt x="1026189" y="1205357"/>
                </a:cubicBezTo>
                <a:cubicBezTo>
                  <a:pt x="1037354" y="1201645"/>
                  <a:pt x="1055961" y="1205357"/>
                  <a:pt x="1070847" y="1197933"/>
                </a:cubicBezTo>
                <a:cubicBezTo>
                  <a:pt x="1089452" y="1194221"/>
                  <a:pt x="1070847" y="1186797"/>
                  <a:pt x="1070847" y="1179373"/>
                </a:cubicBezTo>
                <a:cubicBezTo>
                  <a:pt x="1070847" y="1179373"/>
                  <a:pt x="1070847" y="1179373"/>
                  <a:pt x="1089452" y="1183085"/>
                </a:cubicBezTo>
                <a:cubicBezTo>
                  <a:pt x="1089452" y="1183085"/>
                  <a:pt x="1089452" y="1183085"/>
                  <a:pt x="1082012" y="1186797"/>
                </a:cubicBezTo>
                <a:cubicBezTo>
                  <a:pt x="1089452" y="1183085"/>
                  <a:pt x="1082012" y="1194221"/>
                  <a:pt x="1093174" y="1190509"/>
                </a:cubicBezTo>
                <a:cubicBezTo>
                  <a:pt x="1100617" y="1183085"/>
                  <a:pt x="1104338" y="1183085"/>
                  <a:pt x="1104338" y="1175661"/>
                </a:cubicBezTo>
                <a:cubicBezTo>
                  <a:pt x="1104338" y="1175661"/>
                  <a:pt x="1104338" y="1175661"/>
                  <a:pt x="1108060" y="1175661"/>
                </a:cubicBezTo>
                <a:cubicBezTo>
                  <a:pt x="1108060" y="1175661"/>
                  <a:pt x="1108060" y="1175661"/>
                  <a:pt x="1108060" y="1171949"/>
                </a:cubicBezTo>
                <a:cubicBezTo>
                  <a:pt x="1108060" y="1179373"/>
                  <a:pt x="1122946" y="1171949"/>
                  <a:pt x="1119224" y="1175661"/>
                </a:cubicBezTo>
                <a:cubicBezTo>
                  <a:pt x="1152718" y="1168237"/>
                  <a:pt x="1171326" y="1153389"/>
                  <a:pt x="1204818" y="1138541"/>
                </a:cubicBezTo>
                <a:cubicBezTo>
                  <a:pt x="1223425" y="1131118"/>
                  <a:pt x="1227146" y="1142253"/>
                  <a:pt x="1245754" y="1127406"/>
                </a:cubicBezTo>
                <a:lnTo>
                  <a:pt x="1245754" y="1123694"/>
                </a:lnTo>
                <a:cubicBezTo>
                  <a:pt x="1249475" y="1112558"/>
                  <a:pt x="1260639" y="1123694"/>
                  <a:pt x="1264361" y="1112558"/>
                </a:cubicBezTo>
                <a:cubicBezTo>
                  <a:pt x="1264361" y="1112558"/>
                  <a:pt x="1264361" y="1112558"/>
                  <a:pt x="1275525" y="1119982"/>
                </a:cubicBezTo>
                <a:cubicBezTo>
                  <a:pt x="1275525" y="1116270"/>
                  <a:pt x="1278316" y="1114414"/>
                  <a:pt x="1282503" y="1113022"/>
                </a:cubicBezTo>
                <a:lnTo>
                  <a:pt x="1296023" y="1109344"/>
                </a:lnTo>
                <a:lnTo>
                  <a:pt x="1301400" y="1110760"/>
                </a:lnTo>
                <a:cubicBezTo>
                  <a:pt x="1307855" y="1109542"/>
                  <a:pt x="1312739" y="1100494"/>
                  <a:pt x="1323904" y="1097710"/>
                </a:cubicBezTo>
                <a:cubicBezTo>
                  <a:pt x="1323904" y="1097710"/>
                  <a:pt x="1323904" y="1097710"/>
                  <a:pt x="1320182" y="1090286"/>
                </a:cubicBezTo>
                <a:cubicBezTo>
                  <a:pt x="1320182" y="1090286"/>
                  <a:pt x="1320182" y="1090286"/>
                  <a:pt x="1335068" y="1086574"/>
                </a:cubicBezTo>
                <a:cubicBezTo>
                  <a:pt x="1335068" y="1090286"/>
                  <a:pt x="1320182" y="1090286"/>
                  <a:pt x="1327625" y="1097710"/>
                </a:cubicBezTo>
                <a:cubicBezTo>
                  <a:pt x="1331347" y="1101422"/>
                  <a:pt x="1335068" y="1097710"/>
                  <a:pt x="1331347" y="1093998"/>
                </a:cubicBezTo>
                <a:cubicBezTo>
                  <a:pt x="1331347" y="1093998"/>
                  <a:pt x="1338790" y="1093998"/>
                  <a:pt x="1335068" y="1097710"/>
                </a:cubicBezTo>
                <a:cubicBezTo>
                  <a:pt x="1342511" y="1086574"/>
                  <a:pt x="1361113" y="1079150"/>
                  <a:pt x="1361113" y="1064302"/>
                </a:cubicBezTo>
                <a:cubicBezTo>
                  <a:pt x="1361113" y="1064302"/>
                  <a:pt x="1361113" y="1064302"/>
                  <a:pt x="1353671" y="1068014"/>
                </a:cubicBezTo>
                <a:cubicBezTo>
                  <a:pt x="1353671" y="1068014"/>
                  <a:pt x="1353671" y="1068014"/>
                  <a:pt x="1375999" y="1049454"/>
                </a:cubicBezTo>
                <a:cubicBezTo>
                  <a:pt x="1390885" y="1038319"/>
                  <a:pt x="1416935" y="1038319"/>
                  <a:pt x="1424378" y="1023471"/>
                </a:cubicBezTo>
                <a:cubicBezTo>
                  <a:pt x="1413218" y="1027183"/>
                  <a:pt x="1435542" y="1027183"/>
                  <a:pt x="1424378" y="1034607"/>
                </a:cubicBezTo>
                <a:cubicBezTo>
                  <a:pt x="1431821" y="1034607"/>
                  <a:pt x="1442989" y="1027183"/>
                  <a:pt x="1450432" y="1023471"/>
                </a:cubicBezTo>
                <a:cubicBezTo>
                  <a:pt x="1446707" y="1027183"/>
                  <a:pt x="1454153" y="1027183"/>
                  <a:pt x="1446707" y="1034607"/>
                </a:cubicBezTo>
                <a:cubicBezTo>
                  <a:pt x="1454153" y="1030895"/>
                  <a:pt x="1457874" y="1030895"/>
                  <a:pt x="1457874" y="1023471"/>
                </a:cubicBezTo>
                <a:cubicBezTo>
                  <a:pt x="1457874" y="1016047"/>
                  <a:pt x="1476482" y="1016047"/>
                  <a:pt x="1483925" y="1016047"/>
                </a:cubicBezTo>
                <a:cubicBezTo>
                  <a:pt x="1483925" y="1016047"/>
                  <a:pt x="1483925" y="1016047"/>
                  <a:pt x="1472760" y="1023471"/>
                </a:cubicBezTo>
                <a:cubicBezTo>
                  <a:pt x="1472760" y="1023471"/>
                  <a:pt x="1472760" y="1023471"/>
                  <a:pt x="1476482" y="1027183"/>
                </a:cubicBezTo>
                <a:cubicBezTo>
                  <a:pt x="1483925" y="1023471"/>
                  <a:pt x="1495089" y="1019759"/>
                  <a:pt x="1495089" y="1016047"/>
                </a:cubicBezTo>
                <a:cubicBezTo>
                  <a:pt x="1495089" y="1016047"/>
                  <a:pt x="1495089" y="1016047"/>
                  <a:pt x="1491367" y="1016047"/>
                </a:cubicBezTo>
                <a:cubicBezTo>
                  <a:pt x="1502531" y="1012335"/>
                  <a:pt x="1524860" y="1004911"/>
                  <a:pt x="1521139" y="1001199"/>
                </a:cubicBezTo>
                <a:cubicBezTo>
                  <a:pt x="1523931" y="999343"/>
                  <a:pt x="1525789" y="998879"/>
                  <a:pt x="1527128" y="999169"/>
                </a:cubicBezTo>
                <a:close/>
                <a:moveTo>
                  <a:pt x="907384" y="997403"/>
                </a:moveTo>
                <a:cubicBezTo>
                  <a:pt x="914944" y="1008289"/>
                  <a:pt x="933842" y="1001032"/>
                  <a:pt x="941402" y="1011918"/>
                </a:cubicBezTo>
                <a:cubicBezTo>
                  <a:pt x="930063" y="1011918"/>
                  <a:pt x="926283" y="1011918"/>
                  <a:pt x="918724" y="1019175"/>
                </a:cubicBezTo>
                <a:cubicBezTo>
                  <a:pt x="907384" y="1015546"/>
                  <a:pt x="911164" y="1033689"/>
                  <a:pt x="899825" y="1037318"/>
                </a:cubicBezTo>
                <a:cubicBezTo>
                  <a:pt x="899825" y="1037318"/>
                  <a:pt x="899825" y="1037318"/>
                  <a:pt x="884706" y="1033689"/>
                </a:cubicBezTo>
                <a:cubicBezTo>
                  <a:pt x="884706" y="1037318"/>
                  <a:pt x="884706" y="1037318"/>
                  <a:pt x="888486" y="1037318"/>
                </a:cubicBezTo>
                <a:cubicBezTo>
                  <a:pt x="888486" y="1037318"/>
                  <a:pt x="888486" y="1037318"/>
                  <a:pt x="862027" y="1044575"/>
                </a:cubicBezTo>
                <a:cubicBezTo>
                  <a:pt x="862027" y="1037318"/>
                  <a:pt x="869587" y="1022803"/>
                  <a:pt x="873367" y="1022803"/>
                </a:cubicBezTo>
                <a:cubicBezTo>
                  <a:pt x="869587" y="1022803"/>
                  <a:pt x="865807" y="1022803"/>
                  <a:pt x="862027" y="1022803"/>
                </a:cubicBezTo>
                <a:cubicBezTo>
                  <a:pt x="865807" y="1022803"/>
                  <a:pt x="869587" y="1019175"/>
                  <a:pt x="865807" y="1019175"/>
                </a:cubicBezTo>
                <a:cubicBezTo>
                  <a:pt x="873367" y="1026432"/>
                  <a:pt x="884706" y="1022803"/>
                  <a:pt x="892265" y="1026432"/>
                </a:cubicBezTo>
                <a:cubicBezTo>
                  <a:pt x="896045" y="1022803"/>
                  <a:pt x="888486" y="1022803"/>
                  <a:pt x="888486" y="1022803"/>
                </a:cubicBezTo>
                <a:cubicBezTo>
                  <a:pt x="884706" y="1015546"/>
                  <a:pt x="892265" y="1019175"/>
                  <a:pt x="896045" y="1015546"/>
                </a:cubicBezTo>
                <a:cubicBezTo>
                  <a:pt x="896045" y="1015546"/>
                  <a:pt x="896045" y="1015546"/>
                  <a:pt x="892265" y="1019175"/>
                </a:cubicBezTo>
                <a:cubicBezTo>
                  <a:pt x="918724" y="1011918"/>
                  <a:pt x="896045" y="1011918"/>
                  <a:pt x="914944" y="1001032"/>
                </a:cubicBezTo>
                <a:cubicBezTo>
                  <a:pt x="899825" y="1011918"/>
                  <a:pt x="911164" y="993775"/>
                  <a:pt x="892265" y="1001032"/>
                </a:cubicBezTo>
                <a:cubicBezTo>
                  <a:pt x="896045" y="1004661"/>
                  <a:pt x="896045" y="993775"/>
                  <a:pt x="907384" y="997403"/>
                </a:cubicBezTo>
                <a:close/>
                <a:moveTo>
                  <a:pt x="1022364" y="996950"/>
                </a:moveTo>
                <a:cubicBezTo>
                  <a:pt x="1022364" y="996950"/>
                  <a:pt x="1022364" y="996950"/>
                  <a:pt x="1033476" y="996950"/>
                </a:cubicBezTo>
                <a:cubicBezTo>
                  <a:pt x="1029772" y="1000720"/>
                  <a:pt x="1026068" y="1004490"/>
                  <a:pt x="1029772" y="1004490"/>
                </a:cubicBezTo>
                <a:cubicBezTo>
                  <a:pt x="1029772" y="1004490"/>
                  <a:pt x="1029772" y="1004490"/>
                  <a:pt x="1007547" y="1008261"/>
                </a:cubicBezTo>
                <a:cubicBezTo>
                  <a:pt x="1007547" y="1008261"/>
                  <a:pt x="1007547" y="1008261"/>
                  <a:pt x="1011251" y="1015801"/>
                </a:cubicBezTo>
                <a:cubicBezTo>
                  <a:pt x="1007547" y="1015801"/>
                  <a:pt x="1002917" y="1018629"/>
                  <a:pt x="998750" y="1020514"/>
                </a:cubicBezTo>
                <a:lnTo>
                  <a:pt x="995923" y="1020240"/>
                </a:lnTo>
                <a:lnTo>
                  <a:pt x="1002917" y="1013445"/>
                </a:lnTo>
                <a:cubicBezTo>
                  <a:pt x="1006621" y="1011088"/>
                  <a:pt x="1009399" y="1008261"/>
                  <a:pt x="1007547" y="1000720"/>
                </a:cubicBezTo>
                <a:cubicBezTo>
                  <a:pt x="1014956" y="1000720"/>
                  <a:pt x="1018660" y="1000720"/>
                  <a:pt x="1022364" y="1000720"/>
                </a:cubicBezTo>
                <a:cubicBezTo>
                  <a:pt x="1022364" y="1000720"/>
                  <a:pt x="1022364" y="1000720"/>
                  <a:pt x="1022364" y="996950"/>
                </a:cubicBezTo>
                <a:close/>
                <a:moveTo>
                  <a:pt x="2354458" y="993775"/>
                </a:moveTo>
                <a:cubicBezTo>
                  <a:pt x="2354458" y="993775"/>
                  <a:pt x="2354458" y="993775"/>
                  <a:pt x="2373310" y="993775"/>
                </a:cubicBezTo>
                <a:cubicBezTo>
                  <a:pt x="2365769" y="1008062"/>
                  <a:pt x="2343147" y="1000918"/>
                  <a:pt x="2343147" y="1004490"/>
                </a:cubicBezTo>
                <a:cubicBezTo>
                  <a:pt x="2346917" y="1000918"/>
                  <a:pt x="2358229" y="1000918"/>
                  <a:pt x="2354458" y="993775"/>
                </a:cubicBezTo>
                <a:close/>
                <a:moveTo>
                  <a:pt x="1547418" y="993775"/>
                </a:moveTo>
                <a:cubicBezTo>
                  <a:pt x="1547418" y="993775"/>
                  <a:pt x="1547418" y="993775"/>
                  <a:pt x="1550989" y="1000125"/>
                </a:cubicBezTo>
                <a:cubicBezTo>
                  <a:pt x="1547418" y="1000125"/>
                  <a:pt x="1540272" y="993775"/>
                  <a:pt x="1536700" y="996950"/>
                </a:cubicBezTo>
                <a:cubicBezTo>
                  <a:pt x="1536700" y="996950"/>
                  <a:pt x="1536700" y="996950"/>
                  <a:pt x="1547418" y="993775"/>
                </a:cubicBezTo>
                <a:close/>
                <a:moveTo>
                  <a:pt x="695344" y="993775"/>
                </a:moveTo>
                <a:lnTo>
                  <a:pt x="695344" y="996950"/>
                </a:lnTo>
                <a:lnTo>
                  <a:pt x="684231" y="996950"/>
                </a:lnTo>
                <a:close/>
                <a:moveTo>
                  <a:pt x="489065" y="991988"/>
                </a:moveTo>
                <a:cubicBezTo>
                  <a:pt x="491545" y="990996"/>
                  <a:pt x="494522" y="990996"/>
                  <a:pt x="498491" y="992980"/>
                </a:cubicBezTo>
                <a:lnTo>
                  <a:pt x="482615" y="996949"/>
                </a:lnTo>
                <a:cubicBezTo>
                  <a:pt x="484600" y="994965"/>
                  <a:pt x="486584" y="992980"/>
                  <a:pt x="489065" y="991988"/>
                </a:cubicBezTo>
                <a:close/>
                <a:moveTo>
                  <a:pt x="1844355" y="989012"/>
                </a:moveTo>
                <a:cubicBezTo>
                  <a:pt x="1840704" y="1000442"/>
                  <a:pt x="1855309" y="992822"/>
                  <a:pt x="1858960" y="996632"/>
                </a:cubicBezTo>
                <a:cubicBezTo>
                  <a:pt x="1851657" y="1000442"/>
                  <a:pt x="1855309" y="1004252"/>
                  <a:pt x="1848006" y="1008062"/>
                </a:cubicBezTo>
                <a:cubicBezTo>
                  <a:pt x="1840704" y="1008062"/>
                  <a:pt x="1833401" y="1000442"/>
                  <a:pt x="1829750" y="1008062"/>
                </a:cubicBezTo>
                <a:cubicBezTo>
                  <a:pt x="1822447" y="1000442"/>
                  <a:pt x="1851657" y="996632"/>
                  <a:pt x="1844355" y="989012"/>
                </a:cubicBezTo>
                <a:close/>
                <a:moveTo>
                  <a:pt x="1670366" y="989012"/>
                </a:moveTo>
                <a:cubicBezTo>
                  <a:pt x="1670366" y="989012"/>
                  <a:pt x="1670366" y="989012"/>
                  <a:pt x="1684338" y="989012"/>
                </a:cubicBezTo>
                <a:cubicBezTo>
                  <a:pt x="1677351" y="992716"/>
                  <a:pt x="1673858" y="1000125"/>
                  <a:pt x="1666873" y="996421"/>
                </a:cubicBezTo>
                <a:cubicBezTo>
                  <a:pt x="1677351" y="996421"/>
                  <a:pt x="1670366" y="989012"/>
                  <a:pt x="1670366" y="989012"/>
                </a:cubicBezTo>
                <a:close/>
                <a:moveTo>
                  <a:pt x="1126607" y="989012"/>
                </a:moveTo>
                <a:cubicBezTo>
                  <a:pt x="1126607" y="989012"/>
                  <a:pt x="1130311" y="996632"/>
                  <a:pt x="1126607" y="1000442"/>
                </a:cubicBezTo>
                <a:cubicBezTo>
                  <a:pt x="1126607" y="1000442"/>
                  <a:pt x="1126607" y="1000442"/>
                  <a:pt x="1141424" y="1004252"/>
                </a:cubicBezTo>
                <a:cubicBezTo>
                  <a:pt x="1134015" y="1008062"/>
                  <a:pt x="1119199" y="1008062"/>
                  <a:pt x="1122903" y="1000442"/>
                </a:cubicBezTo>
                <a:cubicBezTo>
                  <a:pt x="1122903" y="1000442"/>
                  <a:pt x="1122903" y="1000442"/>
                  <a:pt x="1115494" y="1004252"/>
                </a:cubicBezTo>
                <a:cubicBezTo>
                  <a:pt x="1115494" y="1004252"/>
                  <a:pt x="1108086" y="1000442"/>
                  <a:pt x="1108086" y="1000442"/>
                </a:cubicBezTo>
                <a:cubicBezTo>
                  <a:pt x="1108086" y="1000442"/>
                  <a:pt x="1108086" y="1000442"/>
                  <a:pt x="1115494" y="1000442"/>
                </a:cubicBezTo>
                <a:cubicBezTo>
                  <a:pt x="1115494" y="1000442"/>
                  <a:pt x="1115494" y="1000442"/>
                  <a:pt x="1126607" y="989012"/>
                </a:cubicBezTo>
                <a:close/>
                <a:moveTo>
                  <a:pt x="590568" y="989012"/>
                </a:moveTo>
                <a:cubicBezTo>
                  <a:pt x="597977" y="992716"/>
                  <a:pt x="590568" y="996420"/>
                  <a:pt x="601681" y="992716"/>
                </a:cubicBezTo>
                <a:cubicBezTo>
                  <a:pt x="597977" y="996420"/>
                  <a:pt x="597977" y="1000124"/>
                  <a:pt x="590568" y="996420"/>
                </a:cubicBezTo>
                <a:cubicBezTo>
                  <a:pt x="594273" y="996420"/>
                  <a:pt x="590568" y="992716"/>
                  <a:pt x="590568" y="989012"/>
                </a:cubicBezTo>
                <a:close/>
                <a:moveTo>
                  <a:pt x="665133" y="988477"/>
                </a:moveTo>
                <a:lnTo>
                  <a:pt x="672920" y="989542"/>
                </a:lnTo>
                <a:cubicBezTo>
                  <a:pt x="669183" y="991394"/>
                  <a:pt x="667315" y="990468"/>
                  <a:pt x="665913" y="989079"/>
                </a:cubicBezTo>
                <a:close/>
                <a:moveTo>
                  <a:pt x="476816" y="986234"/>
                </a:moveTo>
                <a:cubicBezTo>
                  <a:pt x="479937" y="986234"/>
                  <a:pt x="482617" y="988020"/>
                  <a:pt x="482617" y="989805"/>
                </a:cubicBezTo>
                <a:cubicBezTo>
                  <a:pt x="482617" y="993377"/>
                  <a:pt x="479045" y="993377"/>
                  <a:pt x="475473" y="996949"/>
                </a:cubicBezTo>
                <a:cubicBezTo>
                  <a:pt x="475473" y="996949"/>
                  <a:pt x="475473" y="996949"/>
                  <a:pt x="479045" y="989805"/>
                </a:cubicBezTo>
                <a:lnTo>
                  <a:pt x="468328" y="993377"/>
                </a:lnTo>
                <a:cubicBezTo>
                  <a:pt x="470114" y="988020"/>
                  <a:pt x="473687" y="986234"/>
                  <a:pt x="476816" y="986234"/>
                </a:cubicBezTo>
                <a:close/>
                <a:moveTo>
                  <a:pt x="1323930" y="981710"/>
                </a:moveTo>
                <a:lnTo>
                  <a:pt x="1325966" y="983742"/>
                </a:lnTo>
                <a:lnTo>
                  <a:pt x="1325682" y="983866"/>
                </a:lnTo>
                <a:cubicBezTo>
                  <a:pt x="1324631" y="984041"/>
                  <a:pt x="1323930" y="983575"/>
                  <a:pt x="1323930" y="981710"/>
                </a:cubicBezTo>
                <a:close/>
                <a:moveTo>
                  <a:pt x="2351085" y="981604"/>
                </a:moveTo>
                <a:cubicBezTo>
                  <a:pt x="2351085" y="977900"/>
                  <a:pt x="2343676" y="989012"/>
                  <a:pt x="2339972" y="985308"/>
                </a:cubicBezTo>
                <a:cubicBezTo>
                  <a:pt x="2343676" y="981604"/>
                  <a:pt x="2347381" y="981604"/>
                  <a:pt x="2351085" y="981604"/>
                </a:cubicBezTo>
                <a:close/>
                <a:moveTo>
                  <a:pt x="3070293" y="979515"/>
                </a:moveTo>
                <a:lnTo>
                  <a:pt x="3075021" y="982900"/>
                </a:lnTo>
                <a:lnTo>
                  <a:pt x="3076202" y="982785"/>
                </a:lnTo>
                <a:lnTo>
                  <a:pt x="3072676" y="985520"/>
                </a:lnTo>
                <a:close/>
                <a:moveTo>
                  <a:pt x="3070215" y="979459"/>
                </a:moveTo>
                <a:lnTo>
                  <a:pt x="3070272" y="979462"/>
                </a:lnTo>
                <a:lnTo>
                  <a:pt x="3070293" y="979515"/>
                </a:lnTo>
                <a:close/>
                <a:moveTo>
                  <a:pt x="2942604" y="978557"/>
                </a:moveTo>
                <a:cubicBezTo>
                  <a:pt x="2938879" y="982279"/>
                  <a:pt x="2938879" y="982279"/>
                  <a:pt x="2938879" y="982279"/>
                </a:cubicBezTo>
                <a:lnTo>
                  <a:pt x="2938879" y="979860"/>
                </a:lnTo>
                <a:close/>
                <a:moveTo>
                  <a:pt x="3068924" y="978535"/>
                </a:moveTo>
                <a:lnTo>
                  <a:pt x="3070215" y="979459"/>
                </a:lnTo>
                <a:lnTo>
                  <a:pt x="3068120" y="979336"/>
                </a:lnTo>
                <a:close/>
                <a:moveTo>
                  <a:pt x="1675605" y="977975"/>
                </a:moveTo>
                <a:cubicBezTo>
                  <a:pt x="1676069" y="978496"/>
                  <a:pt x="1675605" y="979885"/>
                  <a:pt x="1673753" y="982663"/>
                </a:cubicBezTo>
                <a:cubicBezTo>
                  <a:pt x="1670050" y="978959"/>
                  <a:pt x="1662640" y="982663"/>
                  <a:pt x="1658935" y="982663"/>
                </a:cubicBezTo>
                <a:cubicBezTo>
                  <a:pt x="1664491" y="982663"/>
                  <a:pt x="1674218" y="976412"/>
                  <a:pt x="1675605" y="977975"/>
                </a:cubicBezTo>
                <a:close/>
                <a:moveTo>
                  <a:pt x="1119198" y="977900"/>
                </a:moveTo>
                <a:cubicBezTo>
                  <a:pt x="1130311" y="977900"/>
                  <a:pt x="1130311" y="977900"/>
                  <a:pt x="1126607" y="985838"/>
                </a:cubicBezTo>
                <a:cubicBezTo>
                  <a:pt x="1122902" y="985838"/>
                  <a:pt x="1122902" y="977900"/>
                  <a:pt x="1119198" y="977900"/>
                </a:cubicBezTo>
                <a:close/>
                <a:moveTo>
                  <a:pt x="3083933" y="975042"/>
                </a:moveTo>
                <a:cubicBezTo>
                  <a:pt x="3087685" y="975042"/>
                  <a:pt x="3083933" y="982027"/>
                  <a:pt x="3083933" y="982027"/>
                </a:cubicBezTo>
                <a:lnTo>
                  <a:pt x="3076202" y="982785"/>
                </a:lnTo>
                <a:lnTo>
                  <a:pt x="3081119" y="978971"/>
                </a:lnTo>
                <a:cubicBezTo>
                  <a:pt x="3083933" y="977662"/>
                  <a:pt x="3085809" y="976789"/>
                  <a:pt x="3083933" y="975042"/>
                </a:cubicBezTo>
                <a:close/>
                <a:moveTo>
                  <a:pt x="3050162" y="975042"/>
                </a:moveTo>
                <a:cubicBezTo>
                  <a:pt x="3050162" y="975042"/>
                  <a:pt x="3050162" y="975042"/>
                  <a:pt x="3053915" y="975042"/>
                </a:cubicBezTo>
                <a:cubicBezTo>
                  <a:pt x="3050162" y="980281"/>
                  <a:pt x="3055791" y="979408"/>
                  <a:pt x="3061888" y="978971"/>
                </a:cubicBezTo>
                <a:lnTo>
                  <a:pt x="3068120" y="979336"/>
                </a:lnTo>
                <a:lnTo>
                  <a:pt x="3062357" y="985083"/>
                </a:lnTo>
                <a:cubicBezTo>
                  <a:pt x="3060481" y="985520"/>
                  <a:pt x="3059543" y="985520"/>
                  <a:pt x="3061419" y="989012"/>
                </a:cubicBezTo>
                <a:cubicBezTo>
                  <a:pt x="3046410" y="989012"/>
                  <a:pt x="3053915" y="982027"/>
                  <a:pt x="3050162" y="975042"/>
                </a:cubicBezTo>
                <a:close/>
                <a:moveTo>
                  <a:pt x="1598613" y="971550"/>
                </a:moveTo>
                <a:cubicBezTo>
                  <a:pt x="1595043" y="975254"/>
                  <a:pt x="1587896" y="982663"/>
                  <a:pt x="1584325" y="978959"/>
                </a:cubicBezTo>
                <a:cubicBezTo>
                  <a:pt x="1591468" y="978959"/>
                  <a:pt x="1595043" y="975254"/>
                  <a:pt x="1598613" y="971550"/>
                </a:cubicBezTo>
                <a:close/>
                <a:moveTo>
                  <a:pt x="910182" y="969763"/>
                </a:moveTo>
                <a:cubicBezTo>
                  <a:pt x="911108" y="968771"/>
                  <a:pt x="912034" y="968771"/>
                  <a:pt x="913886" y="970755"/>
                </a:cubicBezTo>
                <a:cubicBezTo>
                  <a:pt x="913886" y="970755"/>
                  <a:pt x="917590" y="974724"/>
                  <a:pt x="913886" y="974724"/>
                </a:cubicBezTo>
                <a:lnTo>
                  <a:pt x="906477" y="974724"/>
                </a:lnTo>
                <a:cubicBezTo>
                  <a:pt x="908329" y="972740"/>
                  <a:pt x="909256" y="970755"/>
                  <a:pt x="910182" y="969763"/>
                </a:cubicBezTo>
                <a:close/>
                <a:moveTo>
                  <a:pt x="1365046" y="966787"/>
                </a:moveTo>
                <a:cubicBezTo>
                  <a:pt x="1372523" y="970518"/>
                  <a:pt x="1379999" y="970518"/>
                  <a:pt x="1387476" y="974248"/>
                </a:cubicBezTo>
                <a:cubicBezTo>
                  <a:pt x="1387476" y="981710"/>
                  <a:pt x="1376262" y="977979"/>
                  <a:pt x="1372523" y="985440"/>
                </a:cubicBezTo>
                <a:cubicBezTo>
                  <a:pt x="1372523" y="985440"/>
                  <a:pt x="1372523" y="985440"/>
                  <a:pt x="1376262" y="977979"/>
                </a:cubicBezTo>
                <a:cubicBezTo>
                  <a:pt x="1372523" y="977979"/>
                  <a:pt x="1368785" y="977979"/>
                  <a:pt x="1368785" y="977979"/>
                </a:cubicBezTo>
                <a:cubicBezTo>
                  <a:pt x="1368785" y="977979"/>
                  <a:pt x="1368785" y="981710"/>
                  <a:pt x="1368785" y="981710"/>
                </a:cubicBezTo>
                <a:cubicBezTo>
                  <a:pt x="1368785" y="981710"/>
                  <a:pt x="1368785" y="981710"/>
                  <a:pt x="1357571" y="989171"/>
                </a:cubicBezTo>
                <a:cubicBezTo>
                  <a:pt x="1357571" y="989171"/>
                  <a:pt x="1357571" y="989171"/>
                  <a:pt x="1365046" y="1000363"/>
                </a:cubicBezTo>
                <a:cubicBezTo>
                  <a:pt x="1357571" y="996632"/>
                  <a:pt x="1335145" y="1004093"/>
                  <a:pt x="1338883" y="1011555"/>
                </a:cubicBezTo>
                <a:cubicBezTo>
                  <a:pt x="1338883" y="1011555"/>
                  <a:pt x="1342622" y="1015285"/>
                  <a:pt x="1342622" y="1015285"/>
                </a:cubicBezTo>
                <a:cubicBezTo>
                  <a:pt x="1320192" y="1022747"/>
                  <a:pt x="1305238" y="1037669"/>
                  <a:pt x="1282810" y="1041400"/>
                </a:cubicBezTo>
                <a:cubicBezTo>
                  <a:pt x="1275333" y="1041400"/>
                  <a:pt x="1275333" y="1037669"/>
                  <a:pt x="1271595" y="1037669"/>
                </a:cubicBezTo>
                <a:cubicBezTo>
                  <a:pt x="1294024" y="1033939"/>
                  <a:pt x="1301500" y="1007824"/>
                  <a:pt x="1323930" y="1004093"/>
                </a:cubicBezTo>
                <a:cubicBezTo>
                  <a:pt x="1320192" y="1004093"/>
                  <a:pt x="1316453" y="996632"/>
                  <a:pt x="1312715" y="1000363"/>
                </a:cubicBezTo>
                <a:cubicBezTo>
                  <a:pt x="1312715" y="1000363"/>
                  <a:pt x="1312715" y="1000363"/>
                  <a:pt x="1312715" y="1004093"/>
                </a:cubicBezTo>
                <a:cubicBezTo>
                  <a:pt x="1305238" y="1007824"/>
                  <a:pt x="1290285" y="1019016"/>
                  <a:pt x="1294024" y="1004093"/>
                </a:cubicBezTo>
                <a:cubicBezTo>
                  <a:pt x="1294024" y="1004093"/>
                  <a:pt x="1294024" y="1004093"/>
                  <a:pt x="1308977" y="1000363"/>
                </a:cubicBezTo>
                <a:cubicBezTo>
                  <a:pt x="1301500" y="992901"/>
                  <a:pt x="1282810" y="1011555"/>
                  <a:pt x="1279071" y="1000363"/>
                </a:cubicBezTo>
                <a:cubicBezTo>
                  <a:pt x="1279071" y="996632"/>
                  <a:pt x="1301500" y="989171"/>
                  <a:pt x="1308977" y="981710"/>
                </a:cubicBezTo>
                <a:cubicBezTo>
                  <a:pt x="1305238" y="985440"/>
                  <a:pt x="1320192" y="989171"/>
                  <a:pt x="1327668" y="985440"/>
                </a:cubicBezTo>
                <a:lnTo>
                  <a:pt x="1325966" y="983742"/>
                </a:lnTo>
                <a:lnTo>
                  <a:pt x="1329538" y="982176"/>
                </a:lnTo>
                <a:cubicBezTo>
                  <a:pt x="1332341" y="980777"/>
                  <a:pt x="1335145" y="979844"/>
                  <a:pt x="1335145" y="985440"/>
                </a:cubicBezTo>
                <a:cubicBezTo>
                  <a:pt x="1353832" y="974248"/>
                  <a:pt x="1361307" y="977979"/>
                  <a:pt x="1379999" y="974248"/>
                </a:cubicBezTo>
                <a:cubicBezTo>
                  <a:pt x="1376262" y="970518"/>
                  <a:pt x="1368785" y="966787"/>
                  <a:pt x="1365046" y="966787"/>
                </a:cubicBezTo>
                <a:close/>
                <a:moveTo>
                  <a:pt x="925924" y="966787"/>
                </a:moveTo>
                <a:cubicBezTo>
                  <a:pt x="925924" y="966787"/>
                  <a:pt x="925924" y="966787"/>
                  <a:pt x="936640" y="974195"/>
                </a:cubicBezTo>
                <a:cubicBezTo>
                  <a:pt x="929496" y="966787"/>
                  <a:pt x="929496" y="977899"/>
                  <a:pt x="922352" y="977899"/>
                </a:cubicBezTo>
                <a:cubicBezTo>
                  <a:pt x="922352" y="970491"/>
                  <a:pt x="925924" y="970491"/>
                  <a:pt x="925924" y="966787"/>
                </a:cubicBezTo>
                <a:close/>
                <a:moveTo>
                  <a:pt x="1175649" y="961173"/>
                </a:moveTo>
                <a:lnTo>
                  <a:pt x="1178133" y="963613"/>
                </a:lnTo>
                <a:cubicBezTo>
                  <a:pt x="1175306" y="962687"/>
                  <a:pt x="1174599" y="961992"/>
                  <a:pt x="1175188" y="961356"/>
                </a:cubicBezTo>
                <a:close/>
                <a:moveTo>
                  <a:pt x="1108087" y="960437"/>
                </a:moveTo>
                <a:cubicBezTo>
                  <a:pt x="1119199" y="960437"/>
                  <a:pt x="1134016" y="960437"/>
                  <a:pt x="1141424" y="967845"/>
                </a:cubicBezTo>
                <a:cubicBezTo>
                  <a:pt x="1137720" y="960437"/>
                  <a:pt x="1126607" y="967845"/>
                  <a:pt x="1119199" y="967845"/>
                </a:cubicBezTo>
                <a:cubicBezTo>
                  <a:pt x="1111790" y="971549"/>
                  <a:pt x="1122903" y="975253"/>
                  <a:pt x="1122903" y="975253"/>
                </a:cubicBezTo>
                <a:cubicBezTo>
                  <a:pt x="1111790" y="967845"/>
                  <a:pt x="1089566" y="982662"/>
                  <a:pt x="1074751" y="986366"/>
                </a:cubicBezTo>
                <a:cubicBezTo>
                  <a:pt x="1074751" y="986366"/>
                  <a:pt x="1074751" y="986366"/>
                  <a:pt x="1074751" y="990070"/>
                </a:cubicBezTo>
                <a:cubicBezTo>
                  <a:pt x="1052526" y="993774"/>
                  <a:pt x="1078455" y="975253"/>
                  <a:pt x="1071047" y="975253"/>
                </a:cubicBezTo>
                <a:cubicBezTo>
                  <a:pt x="1085861" y="975253"/>
                  <a:pt x="1108087" y="964141"/>
                  <a:pt x="1108087" y="960437"/>
                </a:cubicBezTo>
                <a:close/>
                <a:moveTo>
                  <a:pt x="657972" y="959908"/>
                </a:moveTo>
                <a:cubicBezTo>
                  <a:pt x="661709" y="967317"/>
                  <a:pt x="654234" y="978429"/>
                  <a:pt x="657972" y="982133"/>
                </a:cubicBezTo>
                <a:cubicBezTo>
                  <a:pt x="657972" y="982133"/>
                  <a:pt x="657972" y="982133"/>
                  <a:pt x="665446" y="971021"/>
                </a:cubicBezTo>
                <a:cubicBezTo>
                  <a:pt x="672920" y="982133"/>
                  <a:pt x="672920" y="967317"/>
                  <a:pt x="680395" y="974725"/>
                </a:cubicBezTo>
                <a:cubicBezTo>
                  <a:pt x="680395" y="974725"/>
                  <a:pt x="680395" y="974725"/>
                  <a:pt x="680395" y="963612"/>
                </a:cubicBezTo>
                <a:cubicBezTo>
                  <a:pt x="680395" y="974725"/>
                  <a:pt x="695344" y="971021"/>
                  <a:pt x="695344" y="971021"/>
                </a:cubicBezTo>
                <a:cubicBezTo>
                  <a:pt x="695344" y="971021"/>
                  <a:pt x="695344" y="971021"/>
                  <a:pt x="684132" y="974725"/>
                </a:cubicBezTo>
                <a:cubicBezTo>
                  <a:pt x="680395" y="978429"/>
                  <a:pt x="691606" y="985837"/>
                  <a:pt x="684132" y="989542"/>
                </a:cubicBezTo>
                <a:cubicBezTo>
                  <a:pt x="680395" y="989542"/>
                  <a:pt x="672920" y="985837"/>
                  <a:pt x="669183" y="982133"/>
                </a:cubicBezTo>
                <a:cubicBezTo>
                  <a:pt x="669183" y="982133"/>
                  <a:pt x="669183" y="982133"/>
                  <a:pt x="661709" y="985837"/>
                </a:cubicBezTo>
                <a:lnTo>
                  <a:pt x="665133" y="988477"/>
                </a:lnTo>
                <a:lnTo>
                  <a:pt x="659373" y="987690"/>
                </a:lnTo>
                <a:cubicBezTo>
                  <a:pt x="654234" y="985837"/>
                  <a:pt x="648629" y="983985"/>
                  <a:pt x="643023" y="985837"/>
                </a:cubicBezTo>
                <a:cubicBezTo>
                  <a:pt x="643023" y="985837"/>
                  <a:pt x="643023" y="985837"/>
                  <a:pt x="643023" y="993246"/>
                </a:cubicBezTo>
                <a:cubicBezTo>
                  <a:pt x="643023" y="989542"/>
                  <a:pt x="628074" y="985837"/>
                  <a:pt x="620599" y="989542"/>
                </a:cubicBezTo>
                <a:cubicBezTo>
                  <a:pt x="620599" y="989542"/>
                  <a:pt x="620599" y="989542"/>
                  <a:pt x="631811" y="996950"/>
                </a:cubicBezTo>
                <a:cubicBezTo>
                  <a:pt x="624336" y="996950"/>
                  <a:pt x="613125" y="993246"/>
                  <a:pt x="609388" y="993246"/>
                </a:cubicBezTo>
                <a:cubicBezTo>
                  <a:pt x="605650" y="974725"/>
                  <a:pt x="639285" y="985837"/>
                  <a:pt x="635548" y="974725"/>
                </a:cubicBezTo>
                <a:cubicBezTo>
                  <a:pt x="628074" y="971021"/>
                  <a:pt x="613125" y="974725"/>
                  <a:pt x="609388" y="974725"/>
                </a:cubicBezTo>
                <a:cubicBezTo>
                  <a:pt x="605650" y="978429"/>
                  <a:pt x="601913" y="985837"/>
                  <a:pt x="609388" y="985837"/>
                </a:cubicBezTo>
                <a:cubicBezTo>
                  <a:pt x="601913" y="978429"/>
                  <a:pt x="586964" y="978429"/>
                  <a:pt x="572015" y="978429"/>
                </a:cubicBezTo>
                <a:cubicBezTo>
                  <a:pt x="572015" y="978429"/>
                  <a:pt x="572015" y="978429"/>
                  <a:pt x="572015" y="982133"/>
                </a:cubicBezTo>
                <a:cubicBezTo>
                  <a:pt x="553326" y="978429"/>
                  <a:pt x="534641" y="989542"/>
                  <a:pt x="519691" y="993246"/>
                </a:cubicBezTo>
                <a:lnTo>
                  <a:pt x="515953" y="982133"/>
                </a:lnTo>
                <a:cubicBezTo>
                  <a:pt x="530904" y="978429"/>
                  <a:pt x="542115" y="971021"/>
                  <a:pt x="553326" y="974725"/>
                </a:cubicBezTo>
                <a:cubicBezTo>
                  <a:pt x="557067" y="974725"/>
                  <a:pt x="557067" y="971021"/>
                  <a:pt x="553326" y="971021"/>
                </a:cubicBezTo>
                <a:cubicBezTo>
                  <a:pt x="572015" y="956204"/>
                  <a:pt x="575753" y="974725"/>
                  <a:pt x="594439" y="967317"/>
                </a:cubicBezTo>
                <a:cubicBezTo>
                  <a:pt x="594439" y="967317"/>
                  <a:pt x="594439" y="967317"/>
                  <a:pt x="594439" y="963612"/>
                </a:cubicBezTo>
                <a:cubicBezTo>
                  <a:pt x="613125" y="952500"/>
                  <a:pt x="620599" y="974725"/>
                  <a:pt x="639285" y="971021"/>
                </a:cubicBezTo>
                <a:cubicBezTo>
                  <a:pt x="646760" y="963612"/>
                  <a:pt x="631811" y="963612"/>
                  <a:pt x="639285" y="963612"/>
                </a:cubicBezTo>
                <a:cubicBezTo>
                  <a:pt x="643023" y="967317"/>
                  <a:pt x="650497" y="963612"/>
                  <a:pt x="657972" y="959908"/>
                </a:cubicBezTo>
                <a:close/>
                <a:moveTo>
                  <a:pt x="837004" y="959379"/>
                </a:moveTo>
                <a:cubicBezTo>
                  <a:pt x="837004" y="957527"/>
                  <a:pt x="837938" y="958453"/>
                  <a:pt x="838405" y="959842"/>
                </a:cubicBezTo>
                <a:lnTo>
                  <a:pt x="838283" y="960124"/>
                </a:lnTo>
                <a:close/>
                <a:moveTo>
                  <a:pt x="1184208" y="957240"/>
                </a:moveTo>
                <a:lnTo>
                  <a:pt x="1180018" y="959446"/>
                </a:lnTo>
                <a:lnTo>
                  <a:pt x="1175649" y="961173"/>
                </a:lnTo>
                <a:lnTo>
                  <a:pt x="1174364" y="959909"/>
                </a:lnTo>
                <a:close/>
                <a:moveTo>
                  <a:pt x="2987301" y="956222"/>
                </a:moveTo>
                <a:cubicBezTo>
                  <a:pt x="2994751" y="963667"/>
                  <a:pt x="2976127" y="963667"/>
                  <a:pt x="2972402" y="971112"/>
                </a:cubicBezTo>
                <a:cubicBezTo>
                  <a:pt x="2972402" y="971112"/>
                  <a:pt x="2972402" y="971112"/>
                  <a:pt x="2976127" y="971112"/>
                </a:cubicBezTo>
                <a:cubicBezTo>
                  <a:pt x="2964952" y="971112"/>
                  <a:pt x="2964952" y="982279"/>
                  <a:pt x="2957503" y="978557"/>
                </a:cubicBezTo>
                <a:cubicBezTo>
                  <a:pt x="2964952" y="967390"/>
                  <a:pt x="2946328" y="974834"/>
                  <a:pt x="2938879" y="974834"/>
                </a:cubicBezTo>
                <a:lnTo>
                  <a:pt x="2938879" y="979860"/>
                </a:lnTo>
                <a:lnTo>
                  <a:pt x="2914668" y="988328"/>
                </a:lnTo>
                <a:cubicBezTo>
                  <a:pt x="2905356" y="992516"/>
                  <a:pt x="2896044" y="997169"/>
                  <a:pt x="2886732" y="1000891"/>
                </a:cubicBezTo>
                <a:cubicBezTo>
                  <a:pt x="2890457" y="1004614"/>
                  <a:pt x="2894181" y="1004614"/>
                  <a:pt x="2901631" y="1000891"/>
                </a:cubicBezTo>
                <a:cubicBezTo>
                  <a:pt x="2901631" y="1000891"/>
                  <a:pt x="2901631" y="1000891"/>
                  <a:pt x="2897906" y="997169"/>
                </a:cubicBezTo>
                <a:cubicBezTo>
                  <a:pt x="2909081" y="997169"/>
                  <a:pt x="2901631" y="1008336"/>
                  <a:pt x="2905356" y="1008336"/>
                </a:cubicBezTo>
                <a:cubicBezTo>
                  <a:pt x="2909081" y="1008336"/>
                  <a:pt x="2916530" y="1004614"/>
                  <a:pt x="2912805" y="1004614"/>
                </a:cubicBezTo>
                <a:cubicBezTo>
                  <a:pt x="2916530" y="1004614"/>
                  <a:pt x="2931429" y="1000891"/>
                  <a:pt x="2927705" y="1008336"/>
                </a:cubicBezTo>
                <a:cubicBezTo>
                  <a:pt x="2938879" y="1008336"/>
                  <a:pt x="2953778" y="1004614"/>
                  <a:pt x="2964952" y="993446"/>
                </a:cubicBezTo>
                <a:cubicBezTo>
                  <a:pt x="2964952" y="993446"/>
                  <a:pt x="2964952" y="993446"/>
                  <a:pt x="2983576" y="1000891"/>
                </a:cubicBezTo>
                <a:cubicBezTo>
                  <a:pt x="2991026" y="989724"/>
                  <a:pt x="3017099" y="989724"/>
                  <a:pt x="3031998" y="982279"/>
                </a:cubicBezTo>
                <a:cubicBezTo>
                  <a:pt x="3054347" y="986002"/>
                  <a:pt x="3013375" y="989724"/>
                  <a:pt x="3013375" y="1000891"/>
                </a:cubicBezTo>
                <a:cubicBezTo>
                  <a:pt x="2991026" y="997169"/>
                  <a:pt x="2983576" y="1030671"/>
                  <a:pt x="2957503" y="1026948"/>
                </a:cubicBezTo>
                <a:cubicBezTo>
                  <a:pt x="2957503" y="1026948"/>
                  <a:pt x="2957503" y="1026948"/>
                  <a:pt x="2961228" y="1030671"/>
                </a:cubicBezTo>
                <a:cubicBezTo>
                  <a:pt x="2942604" y="1034393"/>
                  <a:pt x="2923980" y="1041838"/>
                  <a:pt x="2905356" y="1045560"/>
                </a:cubicBezTo>
                <a:cubicBezTo>
                  <a:pt x="2901631" y="1060450"/>
                  <a:pt x="2883007" y="1060450"/>
                  <a:pt x="2871833" y="1067895"/>
                </a:cubicBezTo>
                <a:cubicBezTo>
                  <a:pt x="2871833" y="1067895"/>
                  <a:pt x="2871833" y="1067895"/>
                  <a:pt x="2875557" y="1056728"/>
                </a:cubicBezTo>
                <a:cubicBezTo>
                  <a:pt x="2868108" y="1064173"/>
                  <a:pt x="2860658" y="1053005"/>
                  <a:pt x="2860658" y="1064173"/>
                </a:cubicBezTo>
                <a:cubicBezTo>
                  <a:pt x="2860658" y="1067895"/>
                  <a:pt x="2871833" y="1067895"/>
                  <a:pt x="2868108" y="1067895"/>
                </a:cubicBezTo>
                <a:cubicBezTo>
                  <a:pt x="2849484" y="1071617"/>
                  <a:pt x="2842034" y="1079062"/>
                  <a:pt x="2834585" y="1071617"/>
                </a:cubicBezTo>
                <a:cubicBezTo>
                  <a:pt x="2838310" y="1067895"/>
                  <a:pt x="2842034" y="1067895"/>
                  <a:pt x="2845759" y="1067895"/>
                </a:cubicBezTo>
                <a:cubicBezTo>
                  <a:pt x="2849484" y="1049283"/>
                  <a:pt x="2830860" y="1071617"/>
                  <a:pt x="2827135" y="1064173"/>
                </a:cubicBezTo>
                <a:cubicBezTo>
                  <a:pt x="2819686" y="1064173"/>
                  <a:pt x="2834585" y="1067895"/>
                  <a:pt x="2819686" y="1071617"/>
                </a:cubicBezTo>
                <a:cubicBezTo>
                  <a:pt x="2815961" y="1064173"/>
                  <a:pt x="2804787" y="1067895"/>
                  <a:pt x="2797337" y="1071617"/>
                </a:cubicBezTo>
                <a:cubicBezTo>
                  <a:pt x="2808511" y="1075340"/>
                  <a:pt x="2789887" y="1071617"/>
                  <a:pt x="2797337" y="1075340"/>
                </a:cubicBezTo>
                <a:cubicBezTo>
                  <a:pt x="2797337" y="1075340"/>
                  <a:pt x="2797337" y="1075340"/>
                  <a:pt x="2808511" y="1075340"/>
                </a:cubicBezTo>
                <a:cubicBezTo>
                  <a:pt x="2808511" y="1079062"/>
                  <a:pt x="2789887" y="1082785"/>
                  <a:pt x="2793612" y="1071617"/>
                </a:cubicBezTo>
                <a:lnTo>
                  <a:pt x="2769673" y="1082250"/>
                </a:lnTo>
                <a:lnTo>
                  <a:pt x="2776734" y="1083931"/>
                </a:lnTo>
                <a:cubicBezTo>
                  <a:pt x="2780901" y="1083468"/>
                  <a:pt x="2783679" y="1083468"/>
                  <a:pt x="2778123" y="1089024"/>
                </a:cubicBezTo>
                <a:cubicBezTo>
                  <a:pt x="2778123" y="1087172"/>
                  <a:pt x="2776270" y="1087172"/>
                  <a:pt x="2773955" y="1086709"/>
                </a:cubicBezTo>
                <a:lnTo>
                  <a:pt x="2768553" y="1082748"/>
                </a:lnTo>
                <a:lnTo>
                  <a:pt x="2760089" y="1086507"/>
                </a:lnTo>
                <a:cubicBezTo>
                  <a:pt x="2741465" y="1093952"/>
                  <a:pt x="2752640" y="1079062"/>
                  <a:pt x="2737740" y="1082785"/>
                </a:cubicBezTo>
                <a:cubicBezTo>
                  <a:pt x="2752640" y="1079062"/>
                  <a:pt x="2737740" y="1075340"/>
                  <a:pt x="2748915" y="1071617"/>
                </a:cubicBezTo>
                <a:cubicBezTo>
                  <a:pt x="2748915" y="1071617"/>
                  <a:pt x="2748915" y="1071617"/>
                  <a:pt x="2726566" y="1060450"/>
                </a:cubicBezTo>
                <a:cubicBezTo>
                  <a:pt x="2719117" y="1064173"/>
                  <a:pt x="2715392" y="1075340"/>
                  <a:pt x="2700493" y="1075340"/>
                </a:cubicBezTo>
                <a:cubicBezTo>
                  <a:pt x="2704217" y="1079062"/>
                  <a:pt x="2685594" y="1079062"/>
                  <a:pt x="2693043" y="1086507"/>
                </a:cubicBezTo>
                <a:cubicBezTo>
                  <a:pt x="2689318" y="1079062"/>
                  <a:pt x="2670694" y="1090229"/>
                  <a:pt x="2670694" y="1097674"/>
                </a:cubicBezTo>
                <a:cubicBezTo>
                  <a:pt x="2689318" y="1097674"/>
                  <a:pt x="2711667" y="1082785"/>
                  <a:pt x="2726566" y="1079062"/>
                </a:cubicBezTo>
                <a:cubicBezTo>
                  <a:pt x="2726566" y="1079062"/>
                  <a:pt x="2726566" y="1079062"/>
                  <a:pt x="2719117" y="1082785"/>
                </a:cubicBezTo>
                <a:cubicBezTo>
                  <a:pt x="2722841" y="1086507"/>
                  <a:pt x="2730291" y="1086507"/>
                  <a:pt x="2737740" y="1090229"/>
                </a:cubicBezTo>
                <a:cubicBezTo>
                  <a:pt x="2734016" y="1097674"/>
                  <a:pt x="2711667" y="1097674"/>
                  <a:pt x="2707942" y="1101397"/>
                </a:cubicBezTo>
                <a:cubicBezTo>
                  <a:pt x="2704217" y="1108842"/>
                  <a:pt x="2700493" y="1112564"/>
                  <a:pt x="2707942" y="1116286"/>
                </a:cubicBezTo>
                <a:cubicBezTo>
                  <a:pt x="2696768" y="1120009"/>
                  <a:pt x="2693043" y="1123731"/>
                  <a:pt x="2689318" y="1120009"/>
                </a:cubicBezTo>
                <a:cubicBezTo>
                  <a:pt x="2681869" y="1123731"/>
                  <a:pt x="2678144" y="1134898"/>
                  <a:pt x="2689318" y="1138621"/>
                </a:cubicBezTo>
                <a:cubicBezTo>
                  <a:pt x="2693043" y="1127454"/>
                  <a:pt x="2700493" y="1134898"/>
                  <a:pt x="2704217" y="1127454"/>
                </a:cubicBezTo>
                <a:cubicBezTo>
                  <a:pt x="2704217" y="1127454"/>
                  <a:pt x="2704217" y="1127454"/>
                  <a:pt x="2700493" y="1134898"/>
                </a:cubicBezTo>
                <a:cubicBezTo>
                  <a:pt x="2715392" y="1131176"/>
                  <a:pt x="2726566" y="1138621"/>
                  <a:pt x="2741465" y="1127454"/>
                </a:cubicBezTo>
                <a:cubicBezTo>
                  <a:pt x="2741465" y="1120009"/>
                  <a:pt x="2730291" y="1120009"/>
                  <a:pt x="2737740" y="1112564"/>
                </a:cubicBezTo>
                <a:cubicBezTo>
                  <a:pt x="2739603" y="1116286"/>
                  <a:pt x="2739603" y="1121870"/>
                  <a:pt x="2741000" y="1126523"/>
                </a:cubicBezTo>
                <a:lnTo>
                  <a:pt x="2751929" y="1134387"/>
                </a:lnTo>
                <a:lnTo>
                  <a:pt x="2734016" y="1142343"/>
                </a:lnTo>
                <a:cubicBezTo>
                  <a:pt x="2734016" y="1142343"/>
                  <a:pt x="2734016" y="1149788"/>
                  <a:pt x="2741465" y="1146066"/>
                </a:cubicBezTo>
                <a:cubicBezTo>
                  <a:pt x="2741465" y="1146066"/>
                  <a:pt x="2741465" y="1146066"/>
                  <a:pt x="2722841" y="1157233"/>
                </a:cubicBezTo>
                <a:cubicBezTo>
                  <a:pt x="2722841" y="1157233"/>
                  <a:pt x="2722841" y="1157233"/>
                  <a:pt x="2726566" y="1149788"/>
                </a:cubicBezTo>
                <a:cubicBezTo>
                  <a:pt x="2722841" y="1138621"/>
                  <a:pt x="2696768" y="1160955"/>
                  <a:pt x="2681869" y="1160955"/>
                </a:cubicBezTo>
                <a:cubicBezTo>
                  <a:pt x="2674419" y="1164678"/>
                  <a:pt x="2681869" y="1164678"/>
                  <a:pt x="2678144" y="1168400"/>
                </a:cubicBezTo>
                <a:cubicBezTo>
                  <a:pt x="2666970" y="1164678"/>
                  <a:pt x="2670694" y="1164678"/>
                  <a:pt x="2666970" y="1157233"/>
                </a:cubicBezTo>
                <a:lnTo>
                  <a:pt x="2659682" y="1162088"/>
                </a:lnTo>
                <a:lnTo>
                  <a:pt x="2663245" y="1156302"/>
                </a:lnTo>
                <a:cubicBezTo>
                  <a:pt x="2665107" y="1153510"/>
                  <a:pt x="2666970" y="1151649"/>
                  <a:pt x="2670694" y="1149788"/>
                </a:cubicBezTo>
                <a:cubicBezTo>
                  <a:pt x="2659520" y="1146066"/>
                  <a:pt x="2663245" y="1149788"/>
                  <a:pt x="2652070" y="1153510"/>
                </a:cubicBezTo>
                <a:cubicBezTo>
                  <a:pt x="2652070" y="1153510"/>
                  <a:pt x="2652070" y="1153510"/>
                  <a:pt x="2655795" y="1149788"/>
                </a:cubicBezTo>
                <a:cubicBezTo>
                  <a:pt x="2652070" y="1146066"/>
                  <a:pt x="2644621" y="1149788"/>
                  <a:pt x="2648346" y="1153510"/>
                </a:cubicBezTo>
                <a:cubicBezTo>
                  <a:pt x="2637171" y="1149788"/>
                  <a:pt x="2652070" y="1146066"/>
                  <a:pt x="2655795" y="1142343"/>
                </a:cubicBezTo>
                <a:cubicBezTo>
                  <a:pt x="2652070" y="1131176"/>
                  <a:pt x="2640896" y="1134898"/>
                  <a:pt x="2633447" y="1134898"/>
                </a:cubicBezTo>
                <a:cubicBezTo>
                  <a:pt x="2633447" y="1134898"/>
                  <a:pt x="2633447" y="1134898"/>
                  <a:pt x="2640896" y="1123731"/>
                </a:cubicBezTo>
                <a:cubicBezTo>
                  <a:pt x="2659520" y="1123731"/>
                  <a:pt x="2663245" y="1112564"/>
                  <a:pt x="2678144" y="1108842"/>
                </a:cubicBezTo>
                <a:cubicBezTo>
                  <a:pt x="2674419" y="1101397"/>
                  <a:pt x="2663245" y="1112564"/>
                  <a:pt x="2655795" y="1112564"/>
                </a:cubicBezTo>
                <a:cubicBezTo>
                  <a:pt x="2648346" y="1101397"/>
                  <a:pt x="2663245" y="1101397"/>
                  <a:pt x="2655795" y="1093952"/>
                </a:cubicBezTo>
                <a:cubicBezTo>
                  <a:pt x="2637171" y="1112564"/>
                  <a:pt x="2625997" y="1097674"/>
                  <a:pt x="2603648" y="1112564"/>
                </a:cubicBezTo>
                <a:cubicBezTo>
                  <a:pt x="2603648" y="1112564"/>
                  <a:pt x="2603648" y="1112564"/>
                  <a:pt x="2618547" y="1105119"/>
                </a:cubicBezTo>
                <a:cubicBezTo>
                  <a:pt x="2611098" y="1101397"/>
                  <a:pt x="2592474" y="1108842"/>
                  <a:pt x="2581300" y="1112564"/>
                </a:cubicBezTo>
                <a:cubicBezTo>
                  <a:pt x="2581300" y="1112564"/>
                  <a:pt x="2581300" y="1112564"/>
                  <a:pt x="2570125" y="1108842"/>
                </a:cubicBezTo>
                <a:cubicBezTo>
                  <a:pt x="2570125" y="1108842"/>
                  <a:pt x="2570125" y="1108842"/>
                  <a:pt x="2577575" y="1105119"/>
                </a:cubicBezTo>
                <a:cubicBezTo>
                  <a:pt x="2573850" y="1101397"/>
                  <a:pt x="2570125" y="1097674"/>
                  <a:pt x="2562676" y="1097674"/>
                </a:cubicBezTo>
                <a:cubicBezTo>
                  <a:pt x="2547777" y="1108842"/>
                  <a:pt x="2532877" y="1086507"/>
                  <a:pt x="2514253" y="1101397"/>
                </a:cubicBezTo>
                <a:lnTo>
                  <a:pt x="2511406" y="1100719"/>
                </a:lnTo>
                <a:lnTo>
                  <a:pt x="2520772" y="1093487"/>
                </a:lnTo>
                <a:cubicBezTo>
                  <a:pt x="2522634" y="1090229"/>
                  <a:pt x="2523565" y="1086507"/>
                  <a:pt x="2525428" y="1082785"/>
                </a:cubicBezTo>
                <a:cubicBezTo>
                  <a:pt x="2517978" y="1086507"/>
                  <a:pt x="2510529" y="1071617"/>
                  <a:pt x="2499354" y="1082785"/>
                </a:cubicBezTo>
                <a:cubicBezTo>
                  <a:pt x="2503079" y="1086507"/>
                  <a:pt x="2510529" y="1086507"/>
                  <a:pt x="2514253" y="1086507"/>
                </a:cubicBezTo>
                <a:cubicBezTo>
                  <a:pt x="2506804" y="1082785"/>
                  <a:pt x="2488180" y="1082785"/>
                  <a:pt x="2477006" y="1093952"/>
                </a:cubicBezTo>
                <a:cubicBezTo>
                  <a:pt x="2488180" y="1090229"/>
                  <a:pt x="2480730" y="1071617"/>
                  <a:pt x="2491905" y="1060450"/>
                </a:cubicBezTo>
                <a:cubicBezTo>
                  <a:pt x="2477006" y="1056728"/>
                  <a:pt x="2469556" y="1060450"/>
                  <a:pt x="2454657" y="1067895"/>
                </a:cubicBezTo>
                <a:cubicBezTo>
                  <a:pt x="2454657" y="1067895"/>
                  <a:pt x="2454657" y="1067895"/>
                  <a:pt x="2450932" y="1056728"/>
                </a:cubicBezTo>
                <a:cubicBezTo>
                  <a:pt x="2439758" y="1067895"/>
                  <a:pt x="2413684" y="1060450"/>
                  <a:pt x="2413684" y="1075340"/>
                </a:cubicBezTo>
                <a:cubicBezTo>
                  <a:pt x="2413684" y="1075340"/>
                  <a:pt x="2402510" y="1067895"/>
                  <a:pt x="2395060" y="1079062"/>
                </a:cubicBezTo>
                <a:cubicBezTo>
                  <a:pt x="2402510" y="1075340"/>
                  <a:pt x="2395060" y="1067895"/>
                  <a:pt x="2402510" y="1067895"/>
                </a:cubicBezTo>
                <a:cubicBezTo>
                  <a:pt x="2402510" y="1064173"/>
                  <a:pt x="2383886" y="1067895"/>
                  <a:pt x="2383886" y="1071617"/>
                </a:cubicBezTo>
                <a:cubicBezTo>
                  <a:pt x="2383886" y="1071617"/>
                  <a:pt x="2383886" y="1071617"/>
                  <a:pt x="2387611" y="1075340"/>
                </a:cubicBezTo>
                <a:cubicBezTo>
                  <a:pt x="2387611" y="1075340"/>
                  <a:pt x="2387611" y="1075340"/>
                  <a:pt x="2376436" y="1075340"/>
                </a:cubicBezTo>
                <a:cubicBezTo>
                  <a:pt x="2376436" y="1079062"/>
                  <a:pt x="2380161" y="1079062"/>
                  <a:pt x="2383886" y="1079062"/>
                </a:cubicBezTo>
                <a:cubicBezTo>
                  <a:pt x="2383886" y="1079062"/>
                  <a:pt x="2383886" y="1079062"/>
                  <a:pt x="2376436" y="1090229"/>
                </a:cubicBezTo>
                <a:cubicBezTo>
                  <a:pt x="2378299" y="1090229"/>
                  <a:pt x="2381092" y="1092091"/>
                  <a:pt x="2382489" y="1094883"/>
                </a:cubicBezTo>
                <a:lnTo>
                  <a:pt x="2380627" y="1103069"/>
                </a:lnTo>
                <a:lnTo>
                  <a:pt x="2376437" y="1103723"/>
                </a:lnTo>
                <a:cubicBezTo>
                  <a:pt x="2370849" y="1104189"/>
                  <a:pt x="2365262" y="1105119"/>
                  <a:pt x="2361537" y="1108842"/>
                </a:cubicBezTo>
                <a:lnTo>
                  <a:pt x="2357388" y="1117511"/>
                </a:lnTo>
                <a:lnTo>
                  <a:pt x="2354088" y="1112564"/>
                </a:lnTo>
                <a:cubicBezTo>
                  <a:pt x="2342913" y="1112564"/>
                  <a:pt x="2331739" y="1116286"/>
                  <a:pt x="2328014" y="1116286"/>
                </a:cubicBezTo>
                <a:cubicBezTo>
                  <a:pt x="2316840" y="1131176"/>
                  <a:pt x="2287042" y="1123731"/>
                  <a:pt x="2294491" y="1134898"/>
                </a:cubicBezTo>
                <a:lnTo>
                  <a:pt x="2311611" y="1129438"/>
                </a:lnTo>
                <a:lnTo>
                  <a:pt x="2309390" y="1131176"/>
                </a:lnTo>
                <a:cubicBezTo>
                  <a:pt x="2313115" y="1138621"/>
                  <a:pt x="2313115" y="1138621"/>
                  <a:pt x="2316840" y="1138621"/>
                </a:cubicBezTo>
                <a:cubicBezTo>
                  <a:pt x="2316840" y="1138621"/>
                  <a:pt x="2316840" y="1138621"/>
                  <a:pt x="2305666" y="1146066"/>
                </a:cubicBezTo>
                <a:cubicBezTo>
                  <a:pt x="2305666" y="1146066"/>
                  <a:pt x="2305666" y="1146066"/>
                  <a:pt x="2309390" y="1134898"/>
                </a:cubicBezTo>
                <a:cubicBezTo>
                  <a:pt x="2298216" y="1134898"/>
                  <a:pt x="2290766" y="1142343"/>
                  <a:pt x="2279592" y="1142343"/>
                </a:cubicBezTo>
                <a:cubicBezTo>
                  <a:pt x="2279592" y="1142343"/>
                  <a:pt x="2279592" y="1142343"/>
                  <a:pt x="2283317" y="1157233"/>
                </a:cubicBezTo>
                <a:cubicBezTo>
                  <a:pt x="2279592" y="1153510"/>
                  <a:pt x="2279592" y="1146066"/>
                  <a:pt x="2268418" y="1153510"/>
                </a:cubicBezTo>
                <a:cubicBezTo>
                  <a:pt x="2272143" y="1153510"/>
                  <a:pt x="2272143" y="1157233"/>
                  <a:pt x="2268418" y="1160955"/>
                </a:cubicBezTo>
                <a:cubicBezTo>
                  <a:pt x="2268418" y="1160955"/>
                  <a:pt x="2268418" y="1160955"/>
                  <a:pt x="2260968" y="1157233"/>
                </a:cubicBezTo>
                <a:cubicBezTo>
                  <a:pt x="2257243" y="1157233"/>
                  <a:pt x="2253519" y="1160955"/>
                  <a:pt x="2253519" y="1160955"/>
                </a:cubicBezTo>
                <a:cubicBezTo>
                  <a:pt x="2253519" y="1160955"/>
                  <a:pt x="2253519" y="1160955"/>
                  <a:pt x="2257243" y="1160955"/>
                </a:cubicBezTo>
                <a:cubicBezTo>
                  <a:pt x="2257243" y="1160955"/>
                  <a:pt x="2257243" y="1160955"/>
                  <a:pt x="2246069" y="1168400"/>
                </a:cubicBezTo>
                <a:cubicBezTo>
                  <a:pt x="2246069" y="1168400"/>
                  <a:pt x="2246069" y="1168400"/>
                  <a:pt x="2253519" y="1157233"/>
                </a:cubicBezTo>
                <a:cubicBezTo>
                  <a:pt x="2238619" y="1160955"/>
                  <a:pt x="2231170" y="1146066"/>
                  <a:pt x="2223720" y="1153510"/>
                </a:cubicBezTo>
                <a:cubicBezTo>
                  <a:pt x="2208821" y="1153510"/>
                  <a:pt x="2201372" y="1149788"/>
                  <a:pt x="2193922" y="1142343"/>
                </a:cubicBezTo>
                <a:cubicBezTo>
                  <a:pt x="2197647" y="1138621"/>
                  <a:pt x="2208821" y="1131176"/>
                  <a:pt x="2205096" y="1142343"/>
                </a:cubicBezTo>
                <a:cubicBezTo>
                  <a:pt x="2219996" y="1138621"/>
                  <a:pt x="2238619" y="1123731"/>
                  <a:pt x="2246069" y="1116286"/>
                </a:cubicBezTo>
                <a:cubicBezTo>
                  <a:pt x="2249794" y="1116286"/>
                  <a:pt x="2249794" y="1116286"/>
                  <a:pt x="2253519" y="1116286"/>
                </a:cubicBezTo>
                <a:cubicBezTo>
                  <a:pt x="2266555" y="1108842"/>
                  <a:pt x="2274005" y="1105119"/>
                  <a:pt x="2280989" y="1100931"/>
                </a:cubicBezTo>
                <a:lnTo>
                  <a:pt x="2305300" y="1083053"/>
                </a:lnTo>
                <a:lnTo>
                  <a:pt x="2313581" y="1083715"/>
                </a:lnTo>
                <a:cubicBezTo>
                  <a:pt x="2314978" y="1085576"/>
                  <a:pt x="2314978" y="1088368"/>
                  <a:pt x="2316840" y="1090229"/>
                </a:cubicBezTo>
                <a:cubicBezTo>
                  <a:pt x="2339189" y="1090229"/>
                  <a:pt x="2324289" y="1071617"/>
                  <a:pt x="2342913" y="1067895"/>
                </a:cubicBezTo>
                <a:cubicBezTo>
                  <a:pt x="2350363" y="1067895"/>
                  <a:pt x="2365262" y="1071617"/>
                  <a:pt x="2372712" y="1064173"/>
                </a:cubicBezTo>
                <a:cubicBezTo>
                  <a:pt x="2372712" y="1064173"/>
                  <a:pt x="2372712" y="1064173"/>
                  <a:pt x="2372712" y="1067895"/>
                </a:cubicBezTo>
                <a:cubicBezTo>
                  <a:pt x="2383886" y="1067895"/>
                  <a:pt x="2409960" y="1060450"/>
                  <a:pt x="2424859" y="1053005"/>
                </a:cubicBezTo>
                <a:cubicBezTo>
                  <a:pt x="2424859" y="1053005"/>
                  <a:pt x="2424859" y="1053005"/>
                  <a:pt x="2421134" y="1049283"/>
                </a:cubicBezTo>
                <a:cubicBezTo>
                  <a:pt x="2447207" y="1053005"/>
                  <a:pt x="2454657" y="1030671"/>
                  <a:pt x="2473281" y="1045560"/>
                </a:cubicBezTo>
                <a:cubicBezTo>
                  <a:pt x="2480730" y="1045560"/>
                  <a:pt x="2491905" y="1041838"/>
                  <a:pt x="2488180" y="1038116"/>
                </a:cubicBezTo>
                <a:cubicBezTo>
                  <a:pt x="2491905" y="1038116"/>
                  <a:pt x="2488180" y="1041838"/>
                  <a:pt x="2488180" y="1045560"/>
                </a:cubicBezTo>
                <a:cubicBezTo>
                  <a:pt x="2495630" y="1034393"/>
                  <a:pt x="2517978" y="1038116"/>
                  <a:pt x="2529153" y="1030671"/>
                </a:cubicBezTo>
                <a:cubicBezTo>
                  <a:pt x="2517978" y="1030671"/>
                  <a:pt x="2514253" y="1038116"/>
                  <a:pt x="2514253" y="1041838"/>
                </a:cubicBezTo>
                <a:cubicBezTo>
                  <a:pt x="2521703" y="1034393"/>
                  <a:pt x="2525428" y="1045560"/>
                  <a:pt x="2536602" y="1038116"/>
                </a:cubicBezTo>
                <a:cubicBezTo>
                  <a:pt x="2536602" y="1038116"/>
                  <a:pt x="2536602" y="1034393"/>
                  <a:pt x="2532877" y="1034393"/>
                </a:cubicBezTo>
                <a:cubicBezTo>
                  <a:pt x="2532877" y="1034393"/>
                  <a:pt x="2532877" y="1034393"/>
                  <a:pt x="2544052" y="1030671"/>
                </a:cubicBezTo>
                <a:cubicBezTo>
                  <a:pt x="2544052" y="1026948"/>
                  <a:pt x="2536602" y="1030671"/>
                  <a:pt x="2536602" y="1026948"/>
                </a:cubicBezTo>
                <a:cubicBezTo>
                  <a:pt x="2551501" y="1026948"/>
                  <a:pt x="2555226" y="1012058"/>
                  <a:pt x="2570125" y="1008336"/>
                </a:cubicBezTo>
                <a:cubicBezTo>
                  <a:pt x="2570125" y="1004614"/>
                  <a:pt x="2570125" y="1004614"/>
                  <a:pt x="2566400" y="1008336"/>
                </a:cubicBezTo>
                <a:cubicBezTo>
                  <a:pt x="2588749" y="997169"/>
                  <a:pt x="2573850" y="1019503"/>
                  <a:pt x="2592474" y="1012058"/>
                </a:cubicBezTo>
                <a:cubicBezTo>
                  <a:pt x="2588749" y="1004614"/>
                  <a:pt x="2599923" y="1008336"/>
                  <a:pt x="2607373" y="1008336"/>
                </a:cubicBezTo>
                <a:cubicBezTo>
                  <a:pt x="2603648" y="1019503"/>
                  <a:pt x="2577575" y="1015781"/>
                  <a:pt x="2577575" y="1026948"/>
                </a:cubicBezTo>
                <a:cubicBezTo>
                  <a:pt x="2573850" y="1019503"/>
                  <a:pt x="2566400" y="1023226"/>
                  <a:pt x="2558951" y="1019503"/>
                </a:cubicBezTo>
                <a:cubicBezTo>
                  <a:pt x="2557088" y="1023226"/>
                  <a:pt x="2549639" y="1027879"/>
                  <a:pt x="2541724" y="1033463"/>
                </a:cubicBezTo>
                <a:lnTo>
                  <a:pt x="2521974" y="1052741"/>
                </a:lnTo>
                <a:lnTo>
                  <a:pt x="2521237" y="1052540"/>
                </a:lnTo>
                <a:cubicBezTo>
                  <a:pt x="2516116" y="1052075"/>
                  <a:pt x="2510529" y="1053005"/>
                  <a:pt x="2503079" y="1056728"/>
                </a:cubicBezTo>
                <a:cubicBezTo>
                  <a:pt x="2499354" y="1056728"/>
                  <a:pt x="2488180" y="1071617"/>
                  <a:pt x="2499354" y="1075340"/>
                </a:cubicBezTo>
                <a:cubicBezTo>
                  <a:pt x="2506804" y="1082785"/>
                  <a:pt x="2521703" y="1071617"/>
                  <a:pt x="2529153" y="1075340"/>
                </a:cubicBezTo>
                <a:cubicBezTo>
                  <a:pt x="2540327" y="1075340"/>
                  <a:pt x="2555226" y="1067895"/>
                  <a:pt x="2555226" y="1075340"/>
                </a:cubicBezTo>
                <a:cubicBezTo>
                  <a:pt x="2555226" y="1067895"/>
                  <a:pt x="2570125" y="1064173"/>
                  <a:pt x="2577575" y="1064173"/>
                </a:cubicBezTo>
                <a:cubicBezTo>
                  <a:pt x="2577575" y="1064173"/>
                  <a:pt x="2577575" y="1064173"/>
                  <a:pt x="2566400" y="1067895"/>
                </a:cubicBezTo>
                <a:cubicBezTo>
                  <a:pt x="2566400" y="1067895"/>
                  <a:pt x="2566400" y="1067895"/>
                  <a:pt x="2566400" y="1075340"/>
                </a:cubicBezTo>
                <a:cubicBezTo>
                  <a:pt x="2599923" y="1082785"/>
                  <a:pt x="2629722" y="1041838"/>
                  <a:pt x="2663245" y="1045560"/>
                </a:cubicBezTo>
                <a:cubicBezTo>
                  <a:pt x="2670694" y="1034393"/>
                  <a:pt x="2693043" y="1030671"/>
                  <a:pt x="2707942" y="1019503"/>
                </a:cubicBezTo>
                <a:cubicBezTo>
                  <a:pt x="2715392" y="1026948"/>
                  <a:pt x="2741465" y="1008336"/>
                  <a:pt x="2752640" y="1004614"/>
                </a:cubicBezTo>
                <a:cubicBezTo>
                  <a:pt x="2752640" y="1004614"/>
                  <a:pt x="2752640" y="1004614"/>
                  <a:pt x="2748915" y="1000891"/>
                </a:cubicBezTo>
                <a:cubicBezTo>
                  <a:pt x="2782438" y="982279"/>
                  <a:pt x="2815961" y="989724"/>
                  <a:pt x="2845759" y="974834"/>
                </a:cubicBezTo>
                <a:cubicBezTo>
                  <a:pt x="2838310" y="978557"/>
                  <a:pt x="2830860" y="982279"/>
                  <a:pt x="2823411" y="986002"/>
                </a:cubicBezTo>
                <a:cubicBezTo>
                  <a:pt x="2828998" y="1002753"/>
                  <a:pt x="2845061" y="986002"/>
                  <a:pt x="2860600" y="981291"/>
                </a:cubicBezTo>
                <a:lnTo>
                  <a:pt x="2872333" y="982066"/>
                </a:lnTo>
                <a:lnTo>
                  <a:pt x="2871833" y="982279"/>
                </a:lnTo>
                <a:cubicBezTo>
                  <a:pt x="2875557" y="982279"/>
                  <a:pt x="2875557" y="982279"/>
                  <a:pt x="2875557" y="982279"/>
                </a:cubicBezTo>
                <a:lnTo>
                  <a:pt x="2872333" y="982066"/>
                </a:lnTo>
                <a:lnTo>
                  <a:pt x="2885626" y="976405"/>
                </a:lnTo>
                <a:cubicBezTo>
                  <a:pt x="2899070" y="968553"/>
                  <a:pt x="2910943" y="958084"/>
                  <a:pt x="2916530" y="974834"/>
                </a:cubicBezTo>
                <a:cubicBezTo>
                  <a:pt x="2920255" y="967390"/>
                  <a:pt x="2931429" y="971112"/>
                  <a:pt x="2931429" y="963667"/>
                </a:cubicBezTo>
                <a:cubicBezTo>
                  <a:pt x="2950053" y="956222"/>
                  <a:pt x="2964952" y="963667"/>
                  <a:pt x="2983576" y="959945"/>
                </a:cubicBezTo>
                <a:cubicBezTo>
                  <a:pt x="2983576" y="959945"/>
                  <a:pt x="2983576" y="959945"/>
                  <a:pt x="2979851" y="959945"/>
                </a:cubicBezTo>
                <a:cubicBezTo>
                  <a:pt x="2983576" y="956222"/>
                  <a:pt x="2987301" y="956222"/>
                  <a:pt x="2987301" y="956222"/>
                </a:cubicBezTo>
                <a:close/>
                <a:moveTo>
                  <a:pt x="1718205" y="955675"/>
                </a:moveTo>
                <a:cubicBezTo>
                  <a:pt x="1721908" y="963179"/>
                  <a:pt x="1714502" y="963179"/>
                  <a:pt x="1710794" y="970684"/>
                </a:cubicBezTo>
                <a:cubicBezTo>
                  <a:pt x="1718205" y="970684"/>
                  <a:pt x="1718205" y="974436"/>
                  <a:pt x="1721908" y="981941"/>
                </a:cubicBezTo>
                <a:cubicBezTo>
                  <a:pt x="1721908" y="981941"/>
                  <a:pt x="1721908" y="981941"/>
                  <a:pt x="1747838" y="970684"/>
                </a:cubicBezTo>
                <a:cubicBezTo>
                  <a:pt x="1740427" y="974436"/>
                  <a:pt x="1736724" y="978189"/>
                  <a:pt x="1740427" y="981941"/>
                </a:cubicBezTo>
                <a:cubicBezTo>
                  <a:pt x="1725612" y="985693"/>
                  <a:pt x="1714502" y="989445"/>
                  <a:pt x="1703387" y="996950"/>
                </a:cubicBezTo>
                <a:cubicBezTo>
                  <a:pt x="1695979" y="993198"/>
                  <a:pt x="1692276" y="989445"/>
                  <a:pt x="1681162" y="985693"/>
                </a:cubicBezTo>
                <a:cubicBezTo>
                  <a:pt x="1684865" y="978189"/>
                  <a:pt x="1692276" y="966932"/>
                  <a:pt x="1703387" y="959427"/>
                </a:cubicBezTo>
                <a:cubicBezTo>
                  <a:pt x="1703387" y="959427"/>
                  <a:pt x="1703387" y="959427"/>
                  <a:pt x="1718205" y="955675"/>
                </a:cubicBezTo>
                <a:close/>
                <a:moveTo>
                  <a:pt x="1166823" y="955675"/>
                </a:moveTo>
                <a:lnTo>
                  <a:pt x="1174761" y="955675"/>
                </a:lnTo>
                <a:lnTo>
                  <a:pt x="1163648" y="963613"/>
                </a:lnTo>
                <a:close/>
                <a:moveTo>
                  <a:pt x="1554162" y="952500"/>
                </a:moveTo>
                <a:lnTo>
                  <a:pt x="1562099" y="952500"/>
                </a:lnTo>
                <a:lnTo>
                  <a:pt x="1554162" y="955675"/>
                </a:lnTo>
                <a:close/>
                <a:moveTo>
                  <a:pt x="1193214" y="952500"/>
                </a:moveTo>
                <a:cubicBezTo>
                  <a:pt x="1195099" y="954352"/>
                  <a:pt x="1192271" y="955278"/>
                  <a:pt x="1188030" y="956204"/>
                </a:cubicBezTo>
                <a:lnTo>
                  <a:pt x="1184208" y="957240"/>
                </a:lnTo>
                <a:close/>
                <a:moveTo>
                  <a:pt x="873735" y="952500"/>
                </a:moveTo>
                <a:cubicBezTo>
                  <a:pt x="877505" y="963612"/>
                  <a:pt x="892587" y="956204"/>
                  <a:pt x="900127" y="956204"/>
                </a:cubicBezTo>
                <a:cubicBezTo>
                  <a:pt x="900127" y="956204"/>
                  <a:pt x="900127" y="956204"/>
                  <a:pt x="888816" y="963612"/>
                </a:cubicBezTo>
                <a:cubicBezTo>
                  <a:pt x="888816" y="963612"/>
                  <a:pt x="869964" y="963612"/>
                  <a:pt x="873735" y="952500"/>
                </a:cubicBezTo>
                <a:close/>
                <a:moveTo>
                  <a:pt x="703281" y="952500"/>
                </a:moveTo>
                <a:lnTo>
                  <a:pt x="698518" y="955675"/>
                </a:lnTo>
                <a:lnTo>
                  <a:pt x="690581" y="955675"/>
                </a:lnTo>
                <a:close/>
                <a:moveTo>
                  <a:pt x="2691643" y="952341"/>
                </a:moveTo>
                <a:lnTo>
                  <a:pt x="2691960" y="952506"/>
                </a:lnTo>
                <a:lnTo>
                  <a:pt x="2690266" y="952772"/>
                </a:lnTo>
                <a:close/>
                <a:moveTo>
                  <a:pt x="822822" y="951623"/>
                </a:moveTo>
                <a:cubicBezTo>
                  <a:pt x="826499" y="955443"/>
                  <a:pt x="820195" y="968639"/>
                  <a:pt x="837004" y="963083"/>
                </a:cubicBezTo>
                <a:lnTo>
                  <a:pt x="838283" y="960124"/>
                </a:lnTo>
                <a:lnTo>
                  <a:pt x="844939" y="964009"/>
                </a:lnTo>
                <a:cubicBezTo>
                  <a:pt x="846339" y="965861"/>
                  <a:pt x="848207" y="966787"/>
                  <a:pt x="855678" y="963083"/>
                </a:cubicBezTo>
                <a:cubicBezTo>
                  <a:pt x="855678" y="970491"/>
                  <a:pt x="837004" y="977899"/>
                  <a:pt x="829534" y="977899"/>
                </a:cubicBezTo>
                <a:cubicBezTo>
                  <a:pt x="829534" y="959379"/>
                  <a:pt x="814592" y="989012"/>
                  <a:pt x="803386" y="981604"/>
                </a:cubicBezTo>
                <a:cubicBezTo>
                  <a:pt x="803386" y="981604"/>
                  <a:pt x="803386" y="981604"/>
                  <a:pt x="818328" y="974195"/>
                </a:cubicBezTo>
                <a:cubicBezTo>
                  <a:pt x="818328" y="974195"/>
                  <a:pt x="818328" y="974195"/>
                  <a:pt x="814592" y="970491"/>
                </a:cubicBezTo>
                <a:cubicBezTo>
                  <a:pt x="799651" y="981604"/>
                  <a:pt x="792180" y="966787"/>
                  <a:pt x="792180" y="955674"/>
                </a:cubicBezTo>
                <a:cubicBezTo>
                  <a:pt x="792180" y="951970"/>
                  <a:pt x="814592" y="963083"/>
                  <a:pt x="814592" y="951970"/>
                </a:cubicBezTo>
                <a:cubicBezTo>
                  <a:pt x="819261" y="950118"/>
                  <a:pt x="821596" y="950350"/>
                  <a:pt x="822822" y="951623"/>
                </a:cubicBezTo>
                <a:close/>
                <a:moveTo>
                  <a:pt x="3042525" y="951110"/>
                </a:moveTo>
                <a:lnTo>
                  <a:pt x="3042569" y="951241"/>
                </a:lnTo>
                <a:lnTo>
                  <a:pt x="3039266" y="952499"/>
                </a:lnTo>
                <a:cubicBezTo>
                  <a:pt x="3041128" y="950647"/>
                  <a:pt x="3042059" y="950647"/>
                  <a:pt x="3042525" y="951110"/>
                </a:cubicBezTo>
                <a:close/>
                <a:moveTo>
                  <a:pt x="2700144" y="950614"/>
                </a:moveTo>
                <a:cubicBezTo>
                  <a:pt x="2702141" y="950436"/>
                  <a:pt x="2703510" y="950912"/>
                  <a:pt x="2703510" y="952817"/>
                </a:cubicBezTo>
                <a:cubicBezTo>
                  <a:pt x="2703510" y="952817"/>
                  <a:pt x="2703510" y="952817"/>
                  <a:pt x="2702597" y="953769"/>
                </a:cubicBezTo>
                <a:lnTo>
                  <a:pt x="2699859" y="956627"/>
                </a:lnTo>
                <a:lnTo>
                  <a:pt x="2691960" y="952506"/>
                </a:lnTo>
                <a:lnTo>
                  <a:pt x="2693013" y="952341"/>
                </a:lnTo>
                <a:cubicBezTo>
                  <a:pt x="2695523" y="951626"/>
                  <a:pt x="2698147" y="950793"/>
                  <a:pt x="2700144" y="950614"/>
                </a:cubicBezTo>
                <a:close/>
                <a:moveTo>
                  <a:pt x="2685254" y="949007"/>
                </a:moveTo>
                <a:cubicBezTo>
                  <a:pt x="2684341" y="951864"/>
                  <a:pt x="2685025" y="953055"/>
                  <a:pt x="2686566" y="953353"/>
                </a:cubicBezTo>
                <a:lnTo>
                  <a:pt x="2690266" y="952772"/>
                </a:lnTo>
                <a:lnTo>
                  <a:pt x="2677951" y="956627"/>
                </a:lnTo>
                <a:cubicBezTo>
                  <a:pt x="2677951" y="956627"/>
                  <a:pt x="2677951" y="956627"/>
                  <a:pt x="2685254" y="949007"/>
                </a:cubicBezTo>
                <a:close/>
                <a:moveTo>
                  <a:pt x="1550989" y="948531"/>
                </a:moveTo>
                <a:lnTo>
                  <a:pt x="1531936" y="960437"/>
                </a:lnTo>
                <a:cubicBezTo>
                  <a:pt x="1531936" y="960437"/>
                  <a:pt x="1531936" y="960437"/>
                  <a:pt x="1531936" y="952499"/>
                </a:cubicBezTo>
                <a:cubicBezTo>
                  <a:pt x="1539559" y="944562"/>
                  <a:pt x="1539559" y="952499"/>
                  <a:pt x="1550989" y="948531"/>
                </a:cubicBezTo>
                <a:close/>
                <a:moveTo>
                  <a:pt x="2688905" y="948245"/>
                </a:moveTo>
                <a:lnTo>
                  <a:pt x="2688905" y="949007"/>
                </a:lnTo>
                <a:lnTo>
                  <a:pt x="2688398" y="948351"/>
                </a:lnTo>
                <a:close/>
                <a:moveTo>
                  <a:pt x="1353080" y="947737"/>
                </a:moveTo>
                <a:cubicBezTo>
                  <a:pt x="1349375" y="955674"/>
                  <a:pt x="1360490" y="955674"/>
                  <a:pt x="1353080" y="963612"/>
                </a:cubicBezTo>
                <a:lnTo>
                  <a:pt x="1338269" y="963612"/>
                </a:lnTo>
                <a:cubicBezTo>
                  <a:pt x="1341973" y="959643"/>
                  <a:pt x="1353080" y="955674"/>
                  <a:pt x="1353080" y="947737"/>
                </a:cubicBezTo>
                <a:close/>
                <a:moveTo>
                  <a:pt x="1000138" y="947737"/>
                </a:moveTo>
                <a:lnTo>
                  <a:pt x="1011251" y="952499"/>
                </a:lnTo>
                <a:lnTo>
                  <a:pt x="1000138" y="952499"/>
                </a:lnTo>
                <a:close/>
                <a:moveTo>
                  <a:pt x="859170" y="947737"/>
                </a:moveTo>
                <a:lnTo>
                  <a:pt x="862979" y="947737"/>
                </a:lnTo>
                <a:cubicBezTo>
                  <a:pt x="866789" y="951705"/>
                  <a:pt x="851550" y="955674"/>
                  <a:pt x="847740" y="955674"/>
                </a:cubicBezTo>
                <a:close/>
                <a:moveTo>
                  <a:pt x="2222795" y="947538"/>
                </a:moveTo>
                <a:cubicBezTo>
                  <a:pt x="2225474" y="947538"/>
                  <a:pt x="2227260" y="948530"/>
                  <a:pt x="2227260" y="952499"/>
                </a:cubicBezTo>
                <a:cubicBezTo>
                  <a:pt x="2227260" y="952499"/>
                  <a:pt x="2227260" y="952499"/>
                  <a:pt x="2220116" y="952499"/>
                </a:cubicBezTo>
                <a:cubicBezTo>
                  <a:pt x="2220116" y="952499"/>
                  <a:pt x="2220116" y="948530"/>
                  <a:pt x="2212972" y="948530"/>
                </a:cubicBezTo>
                <a:cubicBezTo>
                  <a:pt x="2216544" y="948530"/>
                  <a:pt x="2220116" y="947538"/>
                  <a:pt x="2222795" y="947538"/>
                </a:cubicBezTo>
                <a:close/>
                <a:moveTo>
                  <a:pt x="2685596" y="944721"/>
                </a:moveTo>
                <a:lnTo>
                  <a:pt x="2688398" y="948351"/>
                </a:lnTo>
                <a:lnTo>
                  <a:pt x="2685254" y="949007"/>
                </a:lnTo>
                <a:cubicBezTo>
                  <a:pt x="2674300" y="945197"/>
                  <a:pt x="2666997" y="960437"/>
                  <a:pt x="2674300" y="949007"/>
                </a:cubicBezTo>
                <a:cubicBezTo>
                  <a:pt x="2677038" y="951864"/>
                  <a:pt x="2681830" y="944006"/>
                  <a:pt x="2685596" y="944721"/>
                </a:cubicBezTo>
                <a:close/>
                <a:moveTo>
                  <a:pt x="2637253" y="944562"/>
                </a:moveTo>
                <a:cubicBezTo>
                  <a:pt x="2641013" y="948266"/>
                  <a:pt x="2644773" y="951970"/>
                  <a:pt x="2641013" y="959378"/>
                </a:cubicBezTo>
                <a:cubicBezTo>
                  <a:pt x="2633493" y="959378"/>
                  <a:pt x="2622214" y="963082"/>
                  <a:pt x="2614694" y="959378"/>
                </a:cubicBezTo>
                <a:cubicBezTo>
                  <a:pt x="2614694" y="959378"/>
                  <a:pt x="2614694" y="959378"/>
                  <a:pt x="2618454" y="966787"/>
                </a:cubicBezTo>
                <a:cubicBezTo>
                  <a:pt x="2599654" y="963082"/>
                  <a:pt x="2588375" y="977899"/>
                  <a:pt x="2573335" y="977899"/>
                </a:cubicBezTo>
                <a:cubicBezTo>
                  <a:pt x="2588375" y="970491"/>
                  <a:pt x="2603414" y="963082"/>
                  <a:pt x="2618454" y="951970"/>
                </a:cubicBezTo>
                <a:cubicBezTo>
                  <a:pt x="2629733" y="948266"/>
                  <a:pt x="2625974" y="959378"/>
                  <a:pt x="2637253" y="951970"/>
                </a:cubicBezTo>
                <a:cubicBezTo>
                  <a:pt x="2633493" y="951970"/>
                  <a:pt x="2633493" y="948266"/>
                  <a:pt x="2637253" y="944562"/>
                </a:cubicBezTo>
                <a:close/>
                <a:moveTo>
                  <a:pt x="1993368" y="944562"/>
                </a:moveTo>
                <a:cubicBezTo>
                  <a:pt x="1993368" y="944562"/>
                  <a:pt x="1993368" y="944562"/>
                  <a:pt x="1997072" y="951970"/>
                </a:cubicBezTo>
                <a:cubicBezTo>
                  <a:pt x="1993368" y="951970"/>
                  <a:pt x="1989664" y="951970"/>
                  <a:pt x="1989664" y="955674"/>
                </a:cubicBezTo>
                <a:lnTo>
                  <a:pt x="1974847" y="951970"/>
                </a:lnTo>
                <a:cubicBezTo>
                  <a:pt x="1985960" y="948266"/>
                  <a:pt x="1989664" y="955674"/>
                  <a:pt x="1993368" y="944562"/>
                </a:cubicBezTo>
                <a:close/>
                <a:moveTo>
                  <a:pt x="1423986" y="944562"/>
                </a:moveTo>
                <a:cubicBezTo>
                  <a:pt x="1423986" y="944562"/>
                  <a:pt x="1423986" y="944562"/>
                  <a:pt x="1420178" y="955675"/>
                </a:cubicBezTo>
                <a:cubicBezTo>
                  <a:pt x="1416367" y="955675"/>
                  <a:pt x="1416367" y="951971"/>
                  <a:pt x="1412560" y="955675"/>
                </a:cubicBezTo>
                <a:cubicBezTo>
                  <a:pt x="1404937" y="948266"/>
                  <a:pt x="1416367" y="944562"/>
                  <a:pt x="1423986" y="944562"/>
                </a:cubicBezTo>
                <a:close/>
                <a:moveTo>
                  <a:pt x="1274770" y="944562"/>
                </a:moveTo>
                <a:cubicBezTo>
                  <a:pt x="1278474" y="944562"/>
                  <a:pt x="1282179" y="944562"/>
                  <a:pt x="1285883" y="948266"/>
                </a:cubicBezTo>
                <a:cubicBezTo>
                  <a:pt x="1282179" y="955675"/>
                  <a:pt x="1267362" y="955675"/>
                  <a:pt x="1263658" y="951971"/>
                </a:cubicBezTo>
                <a:cubicBezTo>
                  <a:pt x="1263658" y="951971"/>
                  <a:pt x="1263658" y="951971"/>
                  <a:pt x="1274770" y="944562"/>
                </a:cubicBezTo>
                <a:close/>
                <a:moveTo>
                  <a:pt x="754081" y="944562"/>
                </a:moveTo>
                <a:cubicBezTo>
                  <a:pt x="762019" y="944562"/>
                  <a:pt x="758050" y="947737"/>
                  <a:pt x="758050" y="947737"/>
                </a:cubicBezTo>
                <a:close/>
                <a:moveTo>
                  <a:pt x="3080236" y="941387"/>
                </a:moveTo>
                <a:cubicBezTo>
                  <a:pt x="3072787" y="948795"/>
                  <a:pt x="3083961" y="948795"/>
                  <a:pt x="3087685" y="952499"/>
                </a:cubicBezTo>
                <a:cubicBezTo>
                  <a:pt x="3080236" y="956203"/>
                  <a:pt x="3072787" y="952499"/>
                  <a:pt x="3065338" y="948795"/>
                </a:cubicBezTo>
                <a:cubicBezTo>
                  <a:pt x="3072787" y="956203"/>
                  <a:pt x="3065338" y="959907"/>
                  <a:pt x="3072787" y="963612"/>
                </a:cubicBezTo>
                <a:cubicBezTo>
                  <a:pt x="3072787" y="963612"/>
                  <a:pt x="3072787" y="963612"/>
                  <a:pt x="3070459" y="963612"/>
                </a:cubicBezTo>
                <a:lnTo>
                  <a:pt x="3057889" y="963612"/>
                </a:lnTo>
                <a:cubicBezTo>
                  <a:pt x="3042991" y="959907"/>
                  <a:pt x="3013194" y="971020"/>
                  <a:pt x="3009470" y="974724"/>
                </a:cubicBezTo>
                <a:cubicBezTo>
                  <a:pt x="3009470" y="974724"/>
                  <a:pt x="3009470" y="974724"/>
                  <a:pt x="3009470" y="971020"/>
                </a:cubicBezTo>
                <a:cubicBezTo>
                  <a:pt x="3009470" y="971020"/>
                  <a:pt x="3009470" y="971020"/>
                  <a:pt x="2994572" y="963612"/>
                </a:cubicBezTo>
                <a:cubicBezTo>
                  <a:pt x="2994572" y="963612"/>
                  <a:pt x="2994572" y="963612"/>
                  <a:pt x="2998296" y="963612"/>
                </a:cubicBezTo>
                <a:cubicBezTo>
                  <a:pt x="3005745" y="956203"/>
                  <a:pt x="2994572" y="963612"/>
                  <a:pt x="2990847" y="959907"/>
                </a:cubicBezTo>
                <a:cubicBezTo>
                  <a:pt x="3016919" y="945091"/>
                  <a:pt x="3020643" y="959907"/>
                  <a:pt x="3042991" y="952499"/>
                </a:cubicBezTo>
                <a:lnTo>
                  <a:pt x="3042569" y="951241"/>
                </a:lnTo>
                <a:lnTo>
                  <a:pt x="3061148" y="944165"/>
                </a:lnTo>
                <a:cubicBezTo>
                  <a:pt x="3066269" y="942313"/>
                  <a:pt x="3070925" y="941387"/>
                  <a:pt x="3080236" y="941387"/>
                </a:cubicBezTo>
                <a:close/>
                <a:moveTo>
                  <a:pt x="1196984" y="941387"/>
                </a:moveTo>
                <a:lnTo>
                  <a:pt x="1208097" y="941387"/>
                </a:lnTo>
                <a:lnTo>
                  <a:pt x="1204922" y="944562"/>
                </a:lnTo>
                <a:close/>
                <a:moveTo>
                  <a:pt x="877902" y="941387"/>
                </a:moveTo>
                <a:cubicBezTo>
                  <a:pt x="885311" y="941387"/>
                  <a:pt x="889015" y="947737"/>
                  <a:pt x="889015" y="947737"/>
                </a:cubicBezTo>
                <a:cubicBezTo>
                  <a:pt x="881607" y="947737"/>
                  <a:pt x="881607" y="947737"/>
                  <a:pt x="877902" y="941387"/>
                </a:cubicBezTo>
                <a:close/>
                <a:moveTo>
                  <a:pt x="2465385" y="936625"/>
                </a:moveTo>
                <a:lnTo>
                  <a:pt x="2470148" y="941387"/>
                </a:lnTo>
                <a:lnTo>
                  <a:pt x="2462210" y="944562"/>
                </a:lnTo>
                <a:close/>
                <a:moveTo>
                  <a:pt x="2090735" y="936625"/>
                </a:moveTo>
                <a:cubicBezTo>
                  <a:pt x="2090735" y="936625"/>
                  <a:pt x="2090735" y="936625"/>
                  <a:pt x="2097085" y="940593"/>
                </a:cubicBezTo>
                <a:cubicBezTo>
                  <a:pt x="2097085" y="944562"/>
                  <a:pt x="2093910" y="940593"/>
                  <a:pt x="2090735" y="944562"/>
                </a:cubicBezTo>
                <a:close/>
                <a:moveTo>
                  <a:pt x="899598" y="936625"/>
                </a:moveTo>
                <a:cubicBezTo>
                  <a:pt x="899598" y="944562"/>
                  <a:pt x="914414" y="936625"/>
                  <a:pt x="910710" y="944562"/>
                </a:cubicBezTo>
                <a:cubicBezTo>
                  <a:pt x="910710" y="944562"/>
                  <a:pt x="910710" y="944562"/>
                  <a:pt x="903302" y="940594"/>
                </a:cubicBezTo>
                <a:cubicBezTo>
                  <a:pt x="895893" y="948531"/>
                  <a:pt x="907006" y="944562"/>
                  <a:pt x="903302" y="952500"/>
                </a:cubicBezTo>
                <a:cubicBezTo>
                  <a:pt x="903302" y="948531"/>
                  <a:pt x="892189" y="944562"/>
                  <a:pt x="899598" y="936625"/>
                </a:cubicBezTo>
                <a:close/>
                <a:moveTo>
                  <a:pt x="2755898" y="933450"/>
                </a:moveTo>
                <a:cubicBezTo>
                  <a:pt x="2767010" y="944761"/>
                  <a:pt x="2755898" y="933450"/>
                  <a:pt x="2767010" y="944761"/>
                </a:cubicBezTo>
                <a:cubicBezTo>
                  <a:pt x="2755898" y="948531"/>
                  <a:pt x="2755898" y="963612"/>
                  <a:pt x="2744785" y="959842"/>
                </a:cubicBezTo>
                <a:cubicBezTo>
                  <a:pt x="2748489" y="952301"/>
                  <a:pt x="2763306" y="948531"/>
                  <a:pt x="2759602" y="940990"/>
                </a:cubicBezTo>
                <a:cubicBezTo>
                  <a:pt x="2755898" y="940990"/>
                  <a:pt x="2748489" y="940990"/>
                  <a:pt x="2755898" y="933450"/>
                </a:cubicBezTo>
                <a:close/>
                <a:moveTo>
                  <a:pt x="1089565" y="930275"/>
                </a:moveTo>
                <a:cubicBezTo>
                  <a:pt x="1089565" y="930275"/>
                  <a:pt x="1089565" y="930275"/>
                  <a:pt x="1096974" y="933979"/>
                </a:cubicBezTo>
                <a:cubicBezTo>
                  <a:pt x="1096974" y="933979"/>
                  <a:pt x="1096974" y="933979"/>
                  <a:pt x="1089565" y="941387"/>
                </a:cubicBezTo>
                <a:cubicBezTo>
                  <a:pt x="1089565" y="948796"/>
                  <a:pt x="1119199" y="948796"/>
                  <a:pt x="1100678" y="959908"/>
                </a:cubicBezTo>
                <a:cubicBezTo>
                  <a:pt x="1089565" y="956204"/>
                  <a:pt x="1074751" y="974725"/>
                  <a:pt x="1063638" y="971021"/>
                </a:cubicBezTo>
                <a:cubicBezTo>
                  <a:pt x="1063638" y="971021"/>
                  <a:pt x="1063638" y="971021"/>
                  <a:pt x="1074751" y="967317"/>
                </a:cubicBezTo>
                <a:cubicBezTo>
                  <a:pt x="1071047" y="963612"/>
                  <a:pt x="1074751" y="959908"/>
                  <a:pt x="1071047" y="959908"/>
                </a:cubicBezTo>
                <a:lnTo>
                  <a:pt x="1063638" y="963612"/>
                </a:lnTo>
                <a:cubicBezTo>
                  <a:pt x="1067342" y="956204"/>
                  <a:pt x="1089565" y="956204"/>
                  <a:pt x="1089565" y="945092"/>
                </a:cubicBezTo>
                <a:cubicBezTo>
                  <a:pt x="1093269" y="937683"/>
                  <a:pt x="1078455" y="937683"/>
                  <a:pt x="1089565" y="930275"/>
                </a:cubicBezTo>
                <a:close/>
                <a:moveTo>
                  <a:pt x="922352" y="930275"/>
                </a:moveTo>
                <a:lnTo>
                  <a:pt x="925527" y="936625"/>
                </a:lnTo>
                <a:lnTo>
                  <a:pt x="917589" y="936625"/>
                </a:lnTo>
                <a:close/>
                <a:moveTo>
                  <a:pt x="1241682" y="928464"/>
                </a:moveTo>
                <a:cubicBezTo>
                  <a:pt x="1248974" y="930585"/>
                  <a:pt x="1248974" y="941189"/>
                  <a:pt x="1257308" y="941189"/>
                </a:cubicBezTo>
                <a:cubicBezTo>
                  <a:pt x="1246196" y="952500"/>
                  <a:pt x="1238788" y="937418"/>
                  <a:pt x="1223971" y="948730"/>
                </a:cubicBezTo>
                <a:cubicBezTo>
                  <a:pt x="1220267" y="941189"/>
                  <a:pt x="1227675" y="944959"/>
                  <a:pt x="1231380" y="941189"/>
                </a:cubicBezTo>
                <a:cubicBezTo>
                  <a:pt x="1227675" y="929878"/>
                  <a:pt x="1220267" y="944959"/>
                  <a:pt x="1212859" y="941189"/>
                </a:cubicBezTo>
                <a:cubicBezTo>
                  <a:pt x="1223971" y="937418"/>
                  <a:pt x="1227675" y="926107"/>
                  <a:pt x="1231380" y="929878"/>
                </a:cubicBezTo>
                <a:cubicBezTo>
                  <a:pt x="1236010" y="927993"/>
                  <a:pt x="1239251" y="927757"/>
                  <a:pt x="1241682" y="928464"/>
                </a:cubicBezTo>
                <a:close/>
                <a:moveTo>
                  <a:pt x="1573265" y="926802"/>
                </a:moveTo>
                <a:cubicBezTo>
                  <a:pt x="1581708" y="925413"/>
                  <a:pt x="1575376" y="946944"/>
                  <a:pt x="1592262" y="941387"/>
                </a:cubicBezTo>
                <a:cubicBezTo>
                  <a:pt x="1592262" y="941387"/>
                  <a:pt x="1592262" y="941387"/>
                  <a:pt x="1569748" y="952500"/>
                </a:cubicBezTo>
                <a:cubicBezTo>
                  <a:pt x="1569748" y="952500"/>
                  <a:pt x="1569748" y="952500"/>
                  <a:pt x="1569748" y="948796"/>
                </a:cubicBezTo>
                <a:cubicBezTo>
                  <a:pt x="1562245" y="948796"/>
                  <a:pt x="1550989" y="945092"/>
                  <a:pt x="1558492" y="937683"/>
                </a:cubicBezTo>
                <a:cubicBezTo>
                  <a:pt x="1565996" y="930275"/>
                  <a:pt x="1570452" y="927265"/>
                  <a:pt x="1573265" y="926802"/>
                </a:cubicBezTo>
                <a:close/>
                <a:moveTo>
                  <a:pt x="2812707" y="926570"/>
                </a:moveTo>
                <a:cubicBezTo>
                  <a:pt x="2812707" y="926570"/>
                  <a:pt x="2812707" y="926570"/>
                  <a:pt x="2808965" y="933979"/>
                </a:cubicBezTo>
                <a:cubicBezTo>
                  <a:pt x="2805223" y="933979"/>
                  <a:pt x="2793997" y="941387"/>
                  <a:pt x="2793997" y="937683"/>
                </a:cubicBezTo>
                <a:cubicBezTo>
                  <a:pt x="2801481" y="941387"/>
                  <a:pt x="2801481" y="933979"/>
                  <a:pt x="2801481" y="930274"/>
                </a:cubicBezTo>
                <a:cubicBezTo>
                  <a:pt x="2801481" y="930274"/>
                  <a:pt x="2801481" y="930274"/>
                  <a:pt x="2812707" y="926570"/>
                </a:cubicBezTo>
                <a:close/>
                <a:moveTo>
                  <a:pt x="2153176" y="925512"/>
                </a:moveTo>
                <a:cubicBezTo>
                  <a:pt x="2153176" y="925512"/>
                  <a:pt x="2160585" y="929480"/>
                  <a:pt x="2149472" y="933449"/>
                </a:cubicBezTo>
                <a:cubicBezTo>
                  <a:pt x="2149472" y="929480"/>
                  <a:pt x="2149472" y="925512"/>
                  <a:pt x="2153176" y="925512"/>
                </a:cubicBezTo>
                <a:close/>
                <a:moveTo>
                  <a:pt x="810323" y="925512"/>
                </a:moveTo>
                <a:cubicBezTo>
                  <a:pt x="814178" y="933449"/>
                  <a:pt x="825745" y="925512"/>
                  <a:pt x="833456" y="925512"/>
                </a:cubicBezTo>
                <a:cubicBezTo>
                  <a:pt x="833456" y="925512"/>
                  <a:pt x="833456" y="925512"/>
                  <a:pt x="806468" y="933449"/>
                </a:cubicBezTo>
                <a:cubicBezTo>
                  <a:pt x="810323" y="929480"/>
                  <a:pt x="814178" y="925512"/>
                  <a:pt x="810323" y="925512"/>
                </a:cubicBezTo>
                <a:close/>
                <a:moveTo>
                  <a:pt x="2782885" y="922337"/>
                </a:moveTo>
                <a:cubicBezTo>
                  <a:pt x="2782885" y="922337"/>
                  <a:pt x="2782885" y="922337"/>
                  <a:pt x="2789235" y="925512"/>
                </a:cubicBezTo>
                <a:cubicBezTo>
                  <a:pt x="2789235" y="925512"/>
                  <a:pt x="2789235" y="925512"/>
                  <a:pt x="2782885" y="925512"/>
                </a:cubicBezTo>
                <a:cubicBezTo>
                  <a:pt x="2782885" y="925512"/>
                  <a:pt x="2786060" y="922337"/>
                  <a:pt x="2782885" y="922337"/>
                </a:cubicBezTo>
                <a:close/>
                <a:moveTo>
                  <a:pt x="2699859" y="922337"/>
                </a:moveTo>
                <a:cubicBezTo>
                  <a:pt x="2696207" y="926147"/>
                  <a:pt x="2696207" y="929957"/>
                  <a:pt x="2688905" y="933767"/>
                </a:cubicBezTo>
                <a:cubicBezTo>
                  <a:pt x="2688905" y="933767"/>
                  <a:pt x="2688905" y="933767"/>
                  <a:pt x="2703510" y="945197"/>
                </a:cubicBezTo>
                <a:lnTo>
                  <a:pt x="2688905" y="948245"/>
                </a:lnTo>
                <a:lnTo>
                  <a:pt x="2688905" y="937577"/>
                </a:lnTo>
                <a:cubicBezTo>
                  <a:pt x="2681602" y="941387"/>
                  <a:pt x="2670648" y="933767"/>
                  <a:pt x="2670648" y="945197"/>
                </a:cubicBezTo>
                <a:cubicBezTo>
                  <a:pt x="2670648" y="941387"/>
                  <a:pt x="2666997" y="933767"/>
                  <a:pt x="2670648" y="933767"/>
                </a:cubicBezTo>
                <a:cubicBezTo>
                  <a:pt x="2677951" y="929957"/>
                  <a:pt x="2666997" y="933767"/>
                  <a:pt x="2666997" y="929957"/>
                </a:cubicBezTo>
                <a:cubicBezTo>
                  <a:pt x="2666997" y="929957"/>
                  <a:pt x="2666997" y="929957"/>
                  <a:pt x="2699859" y="922337"/>
                </a:cubicBezTo>
                <a:close/>
                <a:moveTo>
                  <a:pt x="2838901" y="919162"/>
                </a:moveTo>
                <a:cubicBezTo>
                  <a:pt x="2846385" y="933979"/>
                  <a:pt x="2820191" y="930274"/>
                  <a:pt x="2812707" y="941387"/>
                </a:cubicBezTo>
                <a:cubicBezTo>
                  <a:pt x="2812707" y="941387"/>
                  <a:pt x="2812707" y="941387"/>
                  <a:pt x="2808965" y="933979"/>
                </a:cubicBezTo>
                <a:cubicBezTo>
                  <a:pt x="2820191" y="930274"/>
                  <a:pt x="2827675" y="922866"/>
                  <a:pt x="2838901" y="919162"/>
                </a:cubicBezTo>
                <a:close/>
                <a:moveTo>
                  <a:pt x="2459035" y="919162"/>
                </a:moveTo>
                <a:cubicBezTo>
                  <a:pt x="2459035" y="922337"/>
                  <a:pt x="2469751" y="919162"/>
                  <a:pt x="2473323" y="919162"/>
                </a:cubicBezTo>
                <a:cubicBezTo>
                  <a:pt x="2469751" y="919162"/>
                  <a:pt x="2462607" y="925512"/>
                  <a:pt x="2459035" y="925512"/>
                </a:cubicBezTo>
                <a:close/>
                <a:moveTo>
                  <a:pt x="2109467" y="919162"/>
                </a:moveTo>
                <a:cubicBezTo>
                  <a:pt x="2109467" y="919162"/>
                  <a:pt x="2109467" y="919162"/>
                  <a:pt x="2120897" y="929877"/>
                </a:cubicBezTo>
                <a:cubicBezTo>
                  <a:pt x="2113277" y="926305"/>
                  <a:pt x="2105657" y="926305"/>
                  <a:pt x="2101847" y="933449"/>
                </a:cubicBezTo>
                <a:close/>
                <a:moveTo>
                  <a:pt x="773131" y="919162"/>
                </a:moveTo>
                <a:cubicBezTo>
                  <a:pt x="773131" y="919162"/>
                  <a:pt x="773131" y="919162"/>
                  <a:pt x="769426" y="930274"/>
                </a:cubicBezTo>
                <a:cubicBezTo>
                  <a:pt x="765722" y="926570"/>
                  <a:pt x="762018" y="926570"/>
                  <a:pt x="762018" y="922866"/>
                </a:cubicBezTo>
                <a:cubicBezTo>
                  <a:pt x="773131" y="922866"/>
                  <a:pt x="762018" y="919162"/>
                  <a:pt x="773131" y="919162"/>
                </a:cubicBezTo>
                <a:close/>
                <a:moveTo>
                  <a:pt x="2771772" y="918104"/>
                </a:moveTo>
                <a:cubicBezTo>
                  <a:pt x="2771772" y="925512"/>
                  <a:pt x="2786060" y="914400"/>
                  <a:pt x="2778916" y="921808"/>
                </a:cubicBezTo>
                <a:cubicBezTo>
                  <a:pt x="2771772" y="925512"/>
                  <a:pt x="2775344" y="921808"/>
                  <a:pt x="2771772" y="918104"/>
                </a:cubicBezTo>
                <a:close/>
                <a:moveTo>
                  <a:pt x="2149473" y="914929"/>
                </a:moveTo>
                <a:cubicBezTo>
                  <a:pt x="2142488" y="918633"/>
                  <a:pt x="2138995" y="922337"/>
                  <a:pt x="2132010" y="922337"/>
                </a:cubicBezTo>
                <a:cubicBezTo>
                  <a:pt x="2135503" y="922337"/>
                  <a:pt x="2142488" y="911225"/>
                  <a:pt x="2149473" y="914929"/>
                </a:cubicBezTo>
                <a:close/>
                <a:moveTo>
                  <a:pt x="854288" y="913289"/>
                </a:moveTo>
                <a:cubicBezTo>
                  <a:pt x="858455" y="913289"/>
                  <a:pt x="863085" y="915035"/>
                  <a:pt x="866789" y="915035"/>
                </a:cubicBezTo>
                <a:cubicBezTo>
                  <a:pt x="863085" y="925512"/>
                  <a:pt x="851973" y="915035"/>
                  <a:pt x="844565" y="922020"/>
                </a:cubicBezTo>
                <a:cubicBezTo>
                  <a:pt x="846417" y="915035"/>
                  <a:pt x="850121" y="913289"/>
                  <a:pt x="854288" y="913289"/>
                </a:cubicBezTo>
                <a:close/>
                <a:moveTo>
                  <a:pt x="2600322" y="911225"/>
                </a:moveTo>
                <a:cubicBezTo>
                  <a:pt x="2600322" y="911225"/>
                  <a:pt x="2600322" y="911225"/>
                  <a:pt x="2596353" y="919162"/>
                </a:cubicBezTo>
                <a:lnTo>
                  <a:pt x="2584447" y="919162"/>
                </a:lnTo>
                <a:cubicBezTo>
                  <a:pt x="2584447" y="911225"/>
                  <a:pt x="2600322" y="911225"/>
                  <a:pt x="2600322" y="911225"/>
                </a:cubicBezTo>
                <a:close/>
                <a:moveTo>
                  <a:pt x="2133597" y="910828"/>
                </a:moveTo>
                <a:cubicBezTo>
                  <a:pt x="2138360" y="909902"/>
                  <a:pt x="2143122" y="909902"/>
                  <a:pt x="2143122" y="911754"/>
                </a:cubicBezTo>
                <a:cubicBezTo>
                  <a:pt x="2131692" y="919162"/>
                  <a:pt x="2131692" y="908050"/>
                  <a:pt x="2124072" y="915458"/>
                </a:cubicBezTo>
                <a:cubicBezTo>
                  <a:pt x="2124072" y="913606"/>
                  <a:pt x="2128835" y="911754"/>
                  <a:pt x="2133597" y="910828"/>
                </a:cubicBezTo>
                <a:close/>
                <a:moveTo>
                  <a:pt x="1046077" y="910828"/>
                </a:moveTo>
                <a:cubicBezTo>
                  <a:pt x="1049550" y="910828"/>
                  <a:pt x="1052526" y="911754"/>
                  <a:pt x="1052526" y="915458"/>
                </a:cubicBezTo>
                <a:cubicBezTo>
                  <a:pt x="1044589" y="915458"/>
                  <a:pt x="1040620" y="919162"/>
                  <a:pt x="1036651" y="911754"/>
                </a:cubicBezTo>
                <a:cubicBezTo>
                  <a:pt x="1038636" y="911754"/>
                  <a:pt x="1042604" y="910828"/>
                  <a:pt x="1046077" y="910828"/>
                </a:cubicBezTo>
                <a:close/>
                <a:moveTo>
                  <a:pt x="2964210" y="908707"/>
                </a:moveTo>
                <a:cubicBezTo>
                  <a:pt x="2965865" y="908471"/>
                  <a:pt x="2967234" y="908942"/>
                  <a:pt x="2968147" y="910827"/>
                </a:cubicBezTo>
                <a:cubicBezTo>
                  <a:pt x="2964496" y="910827"/>
                  <a:pt x="2964496" y="914598"/>
                  <a:pt x="2960844" y="918368"/>
                </a:cubicBezTo>
                <a:cubicBezTo>
                  <a:pt x="2957193" y="925908"/>
                  <a:pt x="2971798" y="918368"/>
                  <a:pt x="2968147" y="925908"/>
                </a:cubicBezTo>
                <a:cubicBezTo>
                  <a:pt x="2964496" y="933449"/>
                  <a:pt x="2960844" y="925908"/>
                  <a:pt x="2957193" y="925908"/>
                </a:cubicBezTo>
                <a:cubicBezTo>
                  <a:pt x="2955367" y="922138"/>
                  <a:pt x="2949890" y="921196"/>
                  <a:pt x="2946695" y="919311"/>
                </a:cubicBezTo>
                <a:lnTo>
                  <a:pt x="2948682" y="911692"/>
                </a:lnTo>
                <a:lnTo>
                  <a:pt x="2952229" y="912948"/>
                </a:lnTo>
                <a:cubicBezTo>
                  <a:pt x="2956451" y="912477"/>
                  <a:pt x="2960901" y="909178"/>
                  <a:pt x="2964210" y="908707"/>
                </a:cubicBezTo>
                <a:close/>
                <a:moveTo>
                  <a:pt x="2949890" y="907057"/>
                </a:moveTo>
                <a:lnTo>
                  <a:pt x="2948682" y="911692"/>
                </a:lnTo>
                <a:lnTo>
                  <a:pt x="2946239" y="910827"/>
                </a:lnTo>
                <a:cubicBezTo>
                  <a:pt x="2949890" y="907057"/>
                  <a:pt x="2949890" y="907057"/>
                  <a:pt x="2949890" y="907057"/>
                </a:cubicBezTo>
                <a:close/>
                <a:moveTo>
                  <a:pt x="1740534" y="906144"/>
                </a:moveTo>
                <a:cubicBezTo>
                  <a:pt x="1743152" y="905192"/>
                  <a:pt x="1745772" y="905192"/>
                  <a:pt x="1747518" y="907097"/>
                </a:cubicBezTo>
                <a:cubicBezTo>
                  <a:pt x="1747518" y="907097"/>
                  <a:pt x="1747518" y="907097"/>
                  <a:pt x="1744026" y="907097"/>
                </a:cubicBezTo>
                <a:cubicBezTo>
                  <a:pt x="1744026" y="907097"/>
                  <a:pt x="1744026" y="907097"/>
                  <a:pt x="1751010" y="914717"/>
                </a:cubicBezTo>
                <a:cubicBezTo>
                  <a:pt x="1747518" y="910907"/>
                  <a:pt x="1744026" y="922337"/>
                  <a:pt x="1740534" y="914717"/>
                </a:cubicBezTo>
                <a:cubicBezTo>
                  <a:pt x="1740534" y="914717"/>
                  <a:pt x="1740534" y="914717"/>
                  <a:pt x="1744026" y="910907"/>
                </a:cubicBezTo>
                <a:lnTo>
                  <a:pt x="1733549" y="910907"/>
                </a:lnTo>
                <a:cubicBezTo>
                  <a:pt x="1735294" y="909002"/>
                  <a:pt x="1737916" y="907097"/>
                  <a:pt x="1740534" y="906144"/>
                </a:cubicBezTo>
                <a:close/>
                <a:moveTo>
                  <a:pt x="2752193" y="904264"/>
                </a:moveTo>
                <a:cubicBezTo>
                  <a:pt x="2767010" y="900600"/>
                  <a:pt x="2752193" y="911591"/>
                  <a:pt x="2759602" y="915254"/>
                </a:cubicBezTo>
                <a:cubicBezTo>
                  <a:pt x="2748489" y="911591"/>
                  <a:pt x="2737377" y="926245"/>
                  <a:pt x="2726264" y="926245"/>
                </a:cubicBezTo>
                <a:cubicBezTo>
                  <a:pt x="2729968" y="929908"/>
                  <a:pt x="2733673" y="929908"/>
                  <a:pt x="2737377" y="929908"/>
                </a:cubicBezTo>
                <a:cubicBezTo>
                  <a:pt x="2737377" y="929908"/>
                  <a:pt x="2737377" y="929908"/>
                  <a:pt x="2733673" y="937235"/>
                </a:cubicBezTo>
                <a:cubicBezTo>
                  <a:pt x="2704039" y="944562"/>
                  <a:pt x="2741081" y="926245"/>
                  <a:pt x="2711448" y="926245"/>
                </a:cubicBezTo>
                <a:cubicBezTo>
                  <a:pt x="2711448" y="929908"/>
                  <a:pt x="2711448" y="929908"/>
                  <a:pt x="2711448" y="933572"/>
                </a:cubicBezTo>
                <a:cubicBezTo>
                  <a:pt x="2700335" y="929908"/>
                  <a:pt x="2711448" y="929908"/>
                  <a:pt x="2704039" y="926245"/>
                </a:cubicBezTo>
                <a:cubicBezTo>
                  <a:pt x="2704039" y="926245"/>
                  <a:pt x="2704039" y="926245"/>
                  <a:pt x="2711448" y="922581"/>
                </a:cubicBezTo>
                <a:cubicBezTo>
                  <a:pt x="2711448" y="922581"/>
                  <a:pt x="2707743" y="918918"/>
                  <a:pt x="2711448" y="915254"/>
                </a:cubicBezTo>
                <a:cubicBezTo>
                  <a:pt x="2722560" y="922581"/>
                  <a:pt x="2748489" y="896937"/>
                  <a:pt x="2755898" y="907927"/>
                </a:cubicBezTo>
                <a:cubicBezTo>
                  <a:pt x="2755898" y="907927"/>
                  <a:pt x="2755898" y="907927"/>
                  <a:pt x="2752193" y="904264"/>
                </a:cubicBezTo>
                <a:close/>
                <a:moveTo>
                  <a:pt x="1063638" y="903287"/>
                </a:moveTo>
                <a:cubicBezTo>
                  <a:pt x="1063638" y="903287"/>
                  <a:pt x="1063638" y="903287"/>
                  <a:pt x="1059670" y="911224"/>
                </a:cubicBezTo>
                <a:cubicBezTo>
                  <a:pt x="1047763" y="911224"/>
                  <a:pt x="1063638" y="907255"/>
                  <a:pt x="1063638" y="903287"/>
                </a:cubicBezTo>
                <a:close/>
                <a:moveTo>
                  <a:pt x="3069570" y="901898"/>
                </a:moveTo>
                <a:cubicBezTo>
                  <a:pt x="3074872" y="901005"/>
                  <a:pt x="3080655" y="901898"/>
                  <a:pt x="3084510" y="903684"/>
                </a:cubicBezTo>
                <a:cubicBezTo>
                  <a:pt x="3080655" y="914399"/>
                  <a:pt x="3069088" y="907255"/>
                  <a:pt x="3057522" y="910827"/>
                </a:cubicBezTo>
                <a:cubicBezTo>
                  <a:pt x="3059450" y="905470"/>
                  <a:pt x="3064269" y="902791"/>
                  <a:pt x="3069570" y="901898"/>
                </a:cubicBezTo>
                <a:close/>
                <a:moveTo>
                  <a:pt x="2290760" y="900112"/>
                </a:moveTo>
                <a:cubicBezTo>
                  <a:pt x="2290760" y="900112"/>
                  <a:pt x="2290760" y="900112"/>
                  <a:pt x="2290760" y="911224"/>
                </a:cubicBezTo>
                <a:cubicBezTo>
                  <a:pt x="2290760" y="911224"/>
                  <a:pt x="2283352" y="911224"/>
                  <a:pt x="2283352" y="914929"/>
                </a:cubicBezTo>
                <a:cubicBezTo>
                  <a:pt x="2283352" y="914929"/>
                  <a:pt x="2287056" y="914929"/>
                  <a:pt x="2290760" y="914929"/>
                </a:cubicBezTo>
                <a:lnTo>
                  <a:pt x="2261127" y="922337"/>
                </a:lnTo>
                <a:cubicBezTo>
                  <a:pt x="2246310" y="911224"/>
                  <a:pt x="2275943" y="914929"/>
                  <a:pt x="2275943" y="903816"/>
                </a:cubicBezTo>
                <a:cubicBezTo>
                  <a:pt x="2275943" y="907520"/>
                  <a:pt x="2283352" y="900112"/>
                  <a:pt x="2290760" y="900112"/>
                </a:cubicBezTo>
                <a:close/>
                <a:moveTo>
                  <a:pt x="3041768" y="898877"/>
                </a:moveTo>
                <a:lnTo>
                  <a:pt x="3031095" y="908049"/>
                </a:lnTo>
                <a:cubicBezTo>
                  <a:pt x="3029228" y="906197"/>
                  <a:pt x="3032963" y="903419"/>
                  <a:pt x="3038099" y="900641"/>
                </a:cubicBezTo>
                <a:close/>
                <a:moveTo>
                  <a:pt x="1774823" y="896937"/>
                </a:moveTo>
                <a:cubicBezTo>
                  <a:pt x="1774823" y="900509"/>
                  <a:pt x="1771119" y="907652"/>
                  <a:pt x="1763713" y="911224"/>
                </a:cubicBezTo>
                <a:lnTo>
                  <a:pt x="1763713" y="900509"/>
                </a:lnTo>
                <a:cubicBezTo>
                  <a:pt x="1763713" y="900509"/>
                  <a:pt x="1763713" y="900509"/>
                  <a:pt x="1774823" y="896937"/>
                </a:cubicBezTo>
                <a:close/>
                <a:moveTo>
                  <a:pt x="889014" y="896937"/>
                </a:moveTo>
                <a:lnTo>
                  <a:pt x="900127" y="896937"/>
                </a:lnTo>
                <a:lnTo>
                  <a:pt x="900127" y="898524"/>
                </a:lnTo>
                <a:lnTo>
                  <a:pt x="889014" y="898524"/>
                </a:lnTo>
                <a:close/>
                <a:moveTo>
                  <a:pt x="1087731" y="896314"/>
                </a:moveTo>
                <a:lnTo>
                  <a:pt x="1082567" y="900430"/>
                </a:lnTo>
                <a:cubicBezTo>
                  <a:pt x="1082567" y="900430"/>
                  <a:pt x="1082567" y="900430"/>
                  <a:pt x="1086228" y="900430"/>
                </a:cubicBezTo>
                <a:cubicBezTo>
                  <a:pt x="1082567" y="908050"/>
                  <a:pt x="1078903" y="900430"/>
                  <a:pt x="1071576" y="908050"/>
                </a:cubicBezTo>
                <a:lnTo>
                  <a:pt x="1071576" y="896620"/>
                </a:lnTo>
                <a:close/>
                <a:moveTo>
                  <a:pt x="1087945" y="896144"/>
                </a:moveTo>
                <a:lnTo>
                  <a:pt x="1088166" y="896306"/>
                </a:lnTo>
                <a:lnTo>
                  <a:pt x="1087731" y="896314"/>
                </a:lnTo>
                <a:close/>
                <a:moveTo>
                  <a:pt x="1119199" y="892810"/>
                </a:moveTo>
                <a:cubicBezTo>
                  <a:pt x="1119199" y="892810"/>
                  <a:pt x="1119199" y="892810"/>
                  <a:pt x="1097218" y="900430"/>
                </a:cubicBezTo>
                <a:cubicBezTo>
                  <a:pt x="1091723" y="902335"/>
                  <a:pt x="1090807" y="899477"/>
                  <a:pt x="1089891" y="897572"/>
                </a:cubicBezTo>
                <a:lnTo>
                  <a:pt x="1088166" y="896306"/>
                </a:lnTo>
                <a:lnTo>
                  <a:pt x="1096760" y="896144"/>
                </a:lnTo>
                <a:cubicBezTo>
                  <a:pt x="1105461" y="895667"/>
                  <a:pt x="1113704" y="894715"/>
                  <a:pt x="1119199" y="892810"/>
                </a:cubicBezTo>
                <a:close/>
                <a:moveTo>
                  <a:pt x="2320922" y="892175"/>
                </a:moveTo>
                <a:cubicBezTo>
                  <a:pt x="2320922" y="892175"/>
                  <a:pt x="2320922" y="892175"/>
                  <a:pt x="2328860" y="892175"/>
                </a:cubicBezTo>
                <a:cubicBezTo>
                  <a:pt x="2328860" y="892175"/>
                  <a:pt x="2328860" y="892175"/>
                  <a:pt x="2324891" y="896937"/>
                </a:cubicBezTo>
                <a:cubicBezTo>
                  <a:pt x="2324891" y="896937"/>
                  <a:pt x="2320922" y="896937"/>
                  <a:pt x="2320922" y="892175"/>
                </a:cubicBezTo>
                <a:close/>
                <a:moveTo>
                  <a:pt x="2348456" y="891976"/>
                </a:moveTo>
                <a:cubicBezTo>
                  <a:pt x="2349795" y="892968"/>
                  <a:pt x="2350688" y="894953"/>
                  <a:pt x="2350688" y="896937"/>
                </a:cubicBezTo>
                <a:cubicBezTo>
                  <a:pt x="2354260" y="896937"/>
                  <a:pt x="2339972" y="896937"/>
                  <a:pt x="2343544" y="892968"/>
                </a:cubicBezTo>
                <a:cubicBezTo>
                  <a:pt x="2345330" y="890984"/>
                  <a:pt x="2347116" y="890984"/>
                  <a:pt x="2348456" y="891976"/>
                </a:cubicBezTo>
                <a:close/>
                <a:moveTo>
                  <a:pt x="878577" y="891629"/>
                </a:moveTo>
                <a:cubicBezTo>
                  <a:pt x="879887" y="892076"/>
                  <a:pt x="880760" y="892968"/>
                  <a:pt x="880760" y="892968"/>
                </a:cubicBezTo>
                <a:lnTo>
                  <a:pt x="877901" y="891818"/>
                </a:lnTo>
                <a:close/>
                <a:moveTo>
                  <a:pt x="866789" y="889397"/>
                </a:moveTo>
                <a:cubicBezTo>
                  <a:pt x="866789" y="897433"/>
                  <a:pt x="870719" y="891406"/>
                  <a:pt x="875630" y="890904"/>
                </a:cubicBezTo>
                <a:lnTo>
                  <a:pt x="877901" y="891818"/>
                </a:lnTo>
                <a:lnTo>
                  <a:pt x="873775" y="892968"/>
                </a:lnTo>
                <a:cubicBezTo>
                  <a:pt x="870282" y="896540"/>
                  <a:pt x="884252" y="896540"/>
                  <a:pt x="880760" y="896540"/>
                </a:cubicBezTo>
                <a:cubicBezTo>
                  <a:pt x="877267" y="900112"/>
                  <a:pt x="866789" y="892968"/>
                  <a:pt x="866789" y="900112"/>
                </a:cubicBezTo>
                <a:close/>
                <a:moveTo>
                  <a:pt x="1159521" y="889317"/>
                </a:moveTo>
                <a:cubicBezTo>
                  <a:pt x="1159521" y="889317"/>
                  <a:pt x="1159521" y="889317"/>
                  <a:pt x="1163172" y="896619"/>
                </a:cubicBezTo>
                <a:cubicBezTo>
                  <a:pt x="1159521" y="892968"/>
                  <a:pt x="1141265" y="911224"/>
                  <a:pt x="1130311" y="903922"/>
                </a:cubicBezTo>
                <a:cubicBezTo>
                  <a:pt x="1137613" y="907573"/>
                  <a:pt x="1148567" y="892968"/>
                  <a:pt x="1159521" y="892968"/>
                </a:cubicBezTo>
                <a:cubicBezTo>
                  <a:pt x="1159521" y="892968"/>
                  <a:pt x="1159521" y="892968"/>
                  <a:pt x="1159521" y="889317"/>
                </a:cubicBezTo>
                <a:close/>
                <a:moveTo>
                  <a:pt x="1930001" y="885825"/>
                </a:moveTo>
                <a:cubicBezTo>
                  <a:pt x="1930001" y="885825"/>
                  <a:pt x="1933573" y="892175"/>
                  <a:pt x="1922857" y="892175"/>
                </a:cubicBezTo>
                <a:cubicBezTo>
                  <a:pt x="1926429" y="889000"/>
                  <a:pt x="1919285" y="885825"/>
                  <a:pt x="1930001" y="885825"/>
                </a:cubicBezTo>
                <a:close/>
                <a:moveTo>
                  <a:pt x="1531936" y="881062"/>
                </a:moveTo>
                <a:cubicBezTo>
                  <a:pt x="1528129" y="881062"/>
                  <a:pt x="1531936" y="885031"/>
                  <a:pt x="1531936" y="885031"/>
                </a:cubicBezTo>
                <a:lnTo>
                  <a:pt x="1512887" y="889000"/>
                </a:lnTo>
                <a:cubicBezTo>
                  <a:pt x="1512887" y="889000"/>
                  <a:pt x="1512887" y="889000"/>
                  <a:pt x="1531936" y="881062"/>
                </a:cubicBezTo>
                <a:close/>
                <a:moveTo>
                  <a:pt x="928702" y="881062"/>
                </a:moveTo>
                <a:lnTo>
                  <a:pt x="925527" y="885824"/>
                </a:lnTo>
                <a:lnTo>
                  <a:pt x="917589" y="885824"/>
                </a:lnTo>
                <a:close/>
                <a:moveTo>
                  <a:pt x="1640683" y="877887"/>
                </a:moveTo>
                <a:cubicBezTo>
                  <a:pt x="1632745" y="881856"/>
                  <a:pt x="1644651" y="885825"/>
                  <a:pt x="1632745" y="885825"/>
                </a:cubicBezTo>
                <a:cubicBezTo>
                  <a:pt x="1640683" y="881856"/>
                  <a:pt x="1628776" y="877887"/>
                  <a:pt x="1640683" y="877887"/>
                </a:cubicBezTo>
                <a:close/>
                <a:moveTo>
                  <a:pt x="1174761" y="877887"/>
                </a:moveTo>
                <a:lnTo>
                  <a:pt x="1182697" y="877887"/>
                </a:lnTo>
                <a:lnTo>
                  <a:pt x="1171586" y="885825"/>
                </a:lnTo>
                <a:close/>
                <a:moveTo>
                  <a:pt x="3083390" y="874712"/>
                </a:moveTo>
                <a:cubicBezTo>
                  <a:pt x="3087125" y="874712"/>
                  <a:pt x="3090860" y="874712"/>
                  <a:pt x="3090860" y="878416"/>
                </a:cubicBezTo>
                <a:cubicBezTo>
                  <a:pt x="3079654" y="885824"/>
                  <a:pt x="3068448" y="904345"/>
                  <a:pt x="3053507" y="904345"/>
                </a:cubicBezTo>
                <a:cubicBezTo>
                  <a:pt x="3057242" y="896937"/>
                  <a:pt x="3057242" y="896937"/>
                  <a:pt x="3053507" y="893232"/>
                </a:cubicBezTo>
                <a:lnTo>
                  <a:pt x="3041768" y="898877"/>
                </a:lnTo>
                <a:lnTo>
                  <a:pt x="3045103" y="896011"/>
                </a:lnTo>
                <a:cubicBezTo>
                  <a:pt x="3050706" y="892307"/>
                  <a:pt x="3055375" y="889528"/>
                  <a:pt x="3053507" y="889528"/>
                </a:cubicBezTo>
                <a:cubicBezTo>
                  <a:pt x="3060978" y="889528"/>
                  <a:pt x="3079654" y="885824"/>
                  <a:pt x="3087125" y="878416"/>
                </a:cubicBezTo>
                <a:cubicBezTo>
                  <a:pt x="3087125" y="878416"/>
                  <a:pt x="3087125" y="878416"/>
                  <a:pt x="3083390" y="874712"/>
                </a:cubicBezTo>
                <a:close/>
                <a:moveTo>
                  <a:pt x="2749548" y="874712"/>
                </a:moveTo>
                <a:lnTo>
                  <a:pt x="2752723" y="874712"/>
                </a:lnTo>
                <a:lnTo>
                  <a:pt x="2744785" y="881062"/>
                </a:lnTo>
                <a:close/>
                <a:moveTo>
                  <a:pt x="2161114" y="874712"/>
                </a:moveTo>
                <a:cubicBezTo>
                  <a:pt x="2161114" y="874712"/>
                  <a:pt x="2161114" y="874712"/>
                  <a:pt x="2168523" y="877887"/>
                </a:cubicBezTo>
                <a:cubicBezTo>
                  <a:pt x="2164819" y="877887"/>
                  <a:pt x="2161114" y="877887"/>
                  <a:pt x="2157410" y="881062"/>
                </a:cubicBezTo>
                <a:cubicBezTo>
                  <a:pt x="2161114" y="877887"/>
                  <a:pt x="2161114" y="877887"/>
                  <a:pt x="2161114" y="874712"/>
                </a:cubicBezTo>
                <a:close/>
                <a:moveTo>
                  <a:pt x="1152219" y="874712"/>
                </a:moveTo>
                <a:cubicBezTo>
                  <a:pt x="1166824" y="874712"/>
                  <a:pt x="1152219" y="885666"/>
                  <a:pt x="1166824" y="889317"/>
                </a:cubicBezTo>
                <a:cubicBezTo>
                  <a:pt x="1166824" y="885666"/>
                  <a:pt x="1163172" y="885666"/>
                  <a:pt x="1159521" y="889317"/>
                </a:cubicBezTo>
                <a:cubicBezTo>
                  <a:pt x="1159521" y="889317"/>
                  <a:pt x="1155870" y="889317"/>
                  <a:pt x="1155870" y="892968"/>
                </a:cubicBezTo>
                <a:cubicBezTo>
                  <a:pt x="1155870" y="892968"/>
                  <a:pt x="1155870" y="892968"/>
                  <a:pt x="1159521" y="885666"/>
                </a:cubicBezTo>
                <a:cubicBezTo>
                  <a:pt x="1148567" y="882014"/>
                  <a:pt x="1137613" y="892968"/>
                  <a:pt x="1130311" y="889317"/>
                </a:cubicBezTo>
                <a:cubicBezTo>
                  <a:pt x="1130311" y="889317"/>
                  <a:pt x="1130311" y="885666"/>
                  <a:pt x="1130311" y="882014"/>
                </a:cubicBezTo>
                <a:cubicBezTo>
                  <a:pt x="1130311" y="882014"/>
                  <a:pt x="1130311" y="882014"/>
                  <a:pt x="1152219" y="878363"/>
                </a:cubicBezTo>
                <a:cubicBezTo>
                  <a:pt x="1152219" y="878363"/>
                  <a:pt x="1152219" y="878363"/>
                  <a:pt x="1152219" y="874712"/>
                </a:cubicBezTo>
                <a:close/>
                <a:moveTo>
                  <a:pt x="2096585" y="870664"/>
                </a:moveTo>
                <a:lnTo>
                  <a:pt x="2088954" y="877093"/>
                </a:lnTo>
                <a:cubicBezTo>
                  <a:pt x="2085702" y="879391"/>
                  <a:pt x="2082914" y="881229"/>
                  <a:pt x="2079197" y="884905"/>
                </a:cubicBezTo>
                <a:cubicBezTo>
                  <a:pt x="2068045" y="881229"/>
                  <a:pt x="2060611" y="892258"/>
                  <a:pt x="2049460" y="888582"/>
                </a:cubicBezTo>
                <a:lnTo>
                  <a:pt x="2053177" y="881229"/>
                </a:lnTo>
                <a:cubicBezTo>
                  <a:pt x="2053177" y="881229"/>
                  <a:pt x="2053177" y="881229"/>
                  <a:pt x="2056894" y="884905"/>
                </a:cubicBezTo>
                <a:cubicBezTo>
                  <a:pt x="2062470" y="884905"/>
                  <a:pt x="2071763" y="880310"/>
                  <a:pt x="2081520" y="875715"/>
                </a:cubicBezTo>
                <a:close/>
                <a:moveTo>
                  <a:pt x="1904363" y="869950"/>
                </a:moveTo>
                <a:cubicBezTo>
                  <a:pt x="1900870" y="869950"/>
                  <a:pt x="1911348" y="869950"/>
                  <a:pt x="1904363" y="873918"/>
                </a:cubicBezTo>
                <a:lnTo>
                  <a:pt x="1893885" y="877887"/>
                </a:lnTo>
                <a:cubicBezTo>
                  <a:pt x="1893885" y="877887"/>
                  <a:pt x="1893885" y="877887"/>
                  <a:pt x="1904363" y="869950"/>
                </a:cubicBezTo>
                <a:close/>
                <a:moveTo>
                  <a:pt x="2251073" y="866775"/>
                </a:moveTo>
                <a:lnTo>
                  <a:pt x="2254248" y="869950"/>
                </a:lnTo>
                <a:lnTo>
                  <a:pt x="2243135" y="869950"/>
                </a:lnTo>
                <a:close/>
                <a:moveTo>
                  <a:pt x="1882773" y="866775"/>
                </a:moveTo>
                <a:lnTo>
                  <a:pt x="1889123" y="866775"/>
                </a:lnTo>
                <a:lnTo>
                  <a:pt x="1878010" y="869950"/>
                </a:lnTo>
                <a:close/>
                <a:moveTo>
                  <a:pt x="1828132" y="866774"/>
                </a:moveTo>
                <a:lnTo>
                  <a:pt x="1833560" y="866774"/>
                </a:lnTo>
                <a:cubicBezTo>
                  <a:pt x="1833560" y="866774"/>
                  <a:pt x="1829750" y="866774"/>
                  <a:pt x="1829750" y="870743"/>
                </a:cubicBezTo>
                <a:close/>
                <a:moveTo>
                  <a:pt x="1814510" y="866774"/>
                </a:moveTo>
                <a:cubicBezTo>
                  <a:pt x="1814510" y="866774"/>
                  <a:pt x="1814510" y="866774"/>
                  <a:pt x="1816891" y="866774"/>
                </a:cubicBezTo>
                <a:lnTo>
                  <a:pt x="1825604" y="866774"/>
                </a:lnTo>
                <a:lnTo>
                  <a:pt x="1823559" y="867271"/>
                </a:lnTo>
                <a:cubicBezTo>
                  <a:pt x="1820225" y="868759"/>
                  <a:pt x="1816415" y="870743"/>
                  <a:pt x="1814510" y="866774"/>
                </a:cubicBezTo>
                <a:close/>
                <a:moveTo>
                  <a:pt x="2101499" y="866524"/>
                </a:moveTo>
                <a:lnTo>
                  <a:pt x="2101821" y="868908"/>
                </a:lnTo>
                <a:lnTo>
                  <a:pt x="2096585" y="870664"/>
                </a:lnTo>
                <a:close/>
                <a:moveTo>
                  <a:pt x="1827905" y="866216"/>
                </a:moveTo>
                <a:lnTo>
                  <a:pt x="1828132" y="866774"/>
                </a:lnTo>
                <a:lnTo>
                  <a:pt x="1825604" y="866774"/>
                </a:lnTo>
                <a:close/>
                <a:moveTo>
                  <a:pt x="2907752" y="863930"/>
                </a:moveTo>
                <a:cubicBezTo>
                  <a:pt x="2910877" y="864393"/>
                  <a:pt x="2914449" y="866245"/>
                  <a:pt x="2916235" y="866245"/>
                </a:cubicBezTo>
                <a:cubicBezTo>
                  <a:pt x="2916235" y="866245"/>
                  <a:pt x="2909091" y="866245"/>
                  <a:pt x="2909091" y="869949"/>
                </a:cubicBezTo>
                <a:lnTo>
                  <a:pt x="2901947" y="869949"/>
                </a:lnTo>
                <a:cubicBezTo>
                  <a:pt x="2901947" y="864393"/>
                  <a:pt x="2904626" y="863467"/>
                  <a:pt x="2907752" y="863930"/>
                </a:cubicBezTo>
                <a:close/>
                <a:moveTo>
                  <a:pt x="2190219" y="858837"/>
                </a:moveTo>
                <a:cubicBezTo>
                  <a:pt x="2193923" y="866245"/>
                  <a:pt x="2186514" y="866245"/>
                  <a:pt x="2182810" y="869949"/>
                </a:cubicBezTo>
                <a:cubicBezTo>
                  <a:pt x="2182810" y="866245"/>
                  <a:pt x="2182810" y="862541"/>
                  <a:pt x="2190219" y="858837"/>
                </a:cubicBezTo>
                <a:close/>
                <a:moveTo>
                  <a:pt x="1870073" y="858837"/>
                </a:moveTo>
                <a:cubicBezTo>
                  <a:pt x="1870073" y="866774"/>
                  <a:pt x="1862929" y="866774"/>
                  <a:pt x="1855785" y="866774"/>
                </a:cubicBezTo>
                <a:cubicBezTo>
                  <a:pt x="1859357" y="862805"/>
                  <a:pt x="1866501" y="862805"/>
                  <a:pt x="1870073" y="858837"/>
                </a:cubicBezTo>
                <a:close/>
                <a:moveTo>
                  <a:pt x="996964" y="858837"/>
                </a:moveTo>
                <a:cubicBezTo>
                  <a:pt x="989556" y="866245"/>
                  <a:pt x="974739" y="866245"/>
                  <a:pt x="963626" y="869949"/>
                </a:cubicBezTo>
                <a:cubicBezTo>
                  <a:pt x="971035" y="866245"/>
                  <a:pt x="985852" y="862541"/>
                  <a:pt x="996964" y="858837"/>
                </a:cubicBezTo>
                <a:close/>
                <a:moveTo>
                  <a:pt x="2986540" y="851090"/>
                </a:moveTo>
                <a:cubicBezTo>
                  <a:pt x="2992656" y="854042"/>
                  <a:pt x="2987763" y="865849"/>
                  <a:pt x="3001744" y="863071"/>
                </a:cubicBezTo>
                <a:cubicBezTo>
                  <a:pt x="3001744" y="863071"/>
                  <a:pt x="3001744" y="863071"/>
                  <a:pt x="3012929" y="863071"/>
                </a:cubicBezTo>
                <a:cubicBezTo>
                  <a:pt x="3012929" y="863071"/>
                  <a:pt x="3012929" y="863071"/>
                  <a:pt x="3009201" y="870479"/>
                </a:cubicBezTo>
                <a:cubicBezTo>
                  <a:pt x="3009201" y="874183"/>
                  <a:pt x="3016657" y="870479"/>
                  <a:pt x="3016657" y="870479"/>
                </a:cubicBezTo>
                <a:cubicBezTo>
                  <a:pt x="3016657" y="870479"/>
                  <a:pt x="3016657" y="870479"/>
                  <a:pt x="3009201" y="874183"/>
                </a:cubicBezTo>
                <a:cubicBezTo>
                  <a:pt x="3016657" y="881591"/>
                  <a:pt x="3027842" y="866775"/>
                  <a:pt x="3035298" y="870479"/>
                </a:cubicBezTo>
                <a:cubicBezTo>
                  <a:pt x="3035298" y="870479"/>
                  <a:pt x="3035298" y="870479"/>
                  <a:pt x="3020385" y="881591"/>
                </a:cubicBezTo>
                <a:cubicBezTo>
                  <a:pt x="3020385" y="881591"/>
                  <a:pt x="3020385" y="881591"/>
                  <a:pt x="3024113" y="881591"/>
                </a:cubicBezTo>
                <a:cubicBezTo>
                  <a:pt x="3024113" y="881591"/>
                  <a:pt x="3024113" y="881591"/>
                  <a:pt x="3005472" y="889000"/>
                </a:cubicBezTo>
                <a:cubicBezTo>
                  <a:pt x="2998016" y="881591"/>
                  <a:pt x="3012929" y="889000"/>
                  <a:pt x="3009201" y="881591"/>
                </a:cubicBezTo>
                <a:cubicBezTo>
                  <a:pt x="3005472" y="877887"/>
                  <a:pt x="2983103" y="889000"/>
                  <a:pt x="2971918" y="889000"/>
                </a:cubicBezTo>
                <a:cubicBezTo>
                  <a:pt x="2971918" y="889000"/>
                  <a:pt x="2971918" y="889000"/>
                  <a:pt x="2975646" y="885296"/>
                </a:cubicBezTo>
                <a:cubicBezTo>
                  <a:pt x="2968190" y="885296"/>
                  <a:pt x="2942092" y="881591"/>
                  <a:pt x="2923451" y="892704"/>
                </a:cubicBezTo>
                <a:cubicBezTo>
                  <a:pt x="2923451" y="892704"/>
                  <a:pt x="2930908" y="892704"/>
                  <a:pt x="2934636" y="892704"/>
                </a:cubicBezTo>
                <a:cubicBezTo>
                  <a:pt x="2938364" y="896408"/>
                  <a:pt x="2919723" y="903816"/>
                  <a:pt x="2915995" y="911225"/>
                </a:cubicBezTo>
                <a:cubicBezTo>
                  <a:pt x="2904810" y="914929"/>
                  <a:pt x="2904810" y="903816"/>
                  <a:pt x="2889897" y="907520"/>
                </a:cubicBezTo>
                <a:cubicBezTo>
                  <a:pt x="2889897" y="907520"/>
                  <a:pt x="2889897" y="907520"/>
                  <a:pt x="2889897" y="914929"/>
                </a:cubicBezTo>
                <a:cubicBezTo>
                  <a:pt x="2878713" y="914929"/>
                  <a:pt x="2878713" y="911225"/>
                  <a:pt x="2874984" y="903816"/>
                </a:cubicBezTo>
                <a:cubicBezTo>
                  <a:pt x="2863800" y="914929"/>
                  <a:pt x="2863800" y="914929"/>
                  <a:pt x="2856343" y="914929"/>
                </a:cubicBezTo>
                <a:cubicBezTo>
                  <a:pt x="2860071" y="911225"/>
                  <a:pt x="2863800" y="911225"/>
                  <a:pt x="2860071" y="907520"/>
                </a:cubicBezTo>
                <a:cubicBezTo>
                  <a:pt x="2856343" y="907520"/>
                  <a:pt x="2841430" y="911225"/>
                  <a:pt x="2848887" y="918633"/>
                </a:cubicBezTo>
                <a:cubicBezTo>
                  <a:pt x="2841430" y="907520"/>
                  <a:pt x="2815333" y="922337"/>
                  <a:pt x="2815333" y="914929"/>
                </a:cubicBezTo>
                <a:cubicBezTo>
                  <a:pt x="2807876" y="914929"/>
                  <a:pt x="2811604" y="918633"/>
                  <a:pt x="2811604" y="922337"/>
                </a:cubicBezTo>
                <a:cubicBezTo>
                  <a:pt x="2807876" y="922337"/>
                  <a:pt x="2804148" y="922337"/>
                  <a:pt x="2800420" y="922337"/>
                </a:cubicBezTo>
                <a:cubicBezTo>
                  <a:pt x="2800420" y="922337"/>
                  <a:pt x="2800420" y="922337"/>
                  <a:pt x="2807876" y="914929"/>
                </a:cubicBezTo>
                <a:cubicBezTo>
                  <a:pt x="2796692" y="911225"/>
                  <a:pt x="2804148" y="918633"/>
                  <a:pt x="2789235" y="918633"/>
                </a:cubicBezTo>
                <a:cubicBezTo>
                  <a:pt x="2792963" y="907520"/>
                  <a:pt x="2800420" y="907520"/>
                  <a:pt x="2807876" y="900112"/>
                </a:cubicBezTo>
                <a:cubicBezTo>
                  <a:pt x="2822789" y="892704"/>
                  <a:pt x="2837702" y="896408"/>
                  <a:pt x="2856343" y="889000"/>
                </a:cubicBezTo>
                <a:cubicBezTo>
                  <a:pt x="2863800" y="885296"/>
                  <a:pt x="2863800" y="881591"/>
                  <a:pt x="2863800" y="874183"/>
                </a:cubicBezTo>
                <a:cubicBezTo>
                  <a:pt x="2871256" y="866775"/>
                  <a:pt x="2878713" y="870479"/>
                  <a:pt x="2882441" y="870479"/>
                </a:cubicBezTo>
                <a:cubicBezTo>
                  <a:pt x="2882441" y="870479"/>
                  <a:pt x="2882441" y="870479"/>
                  <a:pt x="2882441" y="866775"/>
                </a:cubicBezTo>
                <a:cubicBezTo>
                  <a:pt x="2882441" y="866775"/>
                  <a:pt x="2882441" y="866775"/>
                  <a:pt x="2897354" y="863071"/>
                </a:cubicBezTo>
                <a:cubicBezTo>
                  <a:pt x="2901082" y="863071"/>
                  <a:pt x="2882441" y="874183"/>
                  <a:pt x="2886169" y="877887"/>
                </a:cubicBezTo>
                <a:cubicBezTo>
                  <a:pt x="2878713" y="881591"/>
                  <a:pt x="2901082" y="881591"/>
                  <a:pt x="2904810" y="889000"/>
                </a:cubicBezTo>
                <a:cubicBezTo>
                  <a:pt x="2923451" y="874183"/>
                  <a:pt x="2945821" y="866775"/>
                  <a:pt x="2964462" y="851958"/>
                </a:cubicBezTo>
                <a:cubicBezTo>
                  <a:pt x="2964462" y="851958"/>
                  <a:pt x="2964462" y="851958"/>
                  <a:pt x="2968190" y="859367"/>
                </a:cubicBezTo>
                <a:cubicBezTo>
                  <a:pt x="2971918" y="859367"/>
                  <a:pt x="2983103" y="859367"/>
                  <a:pt x="2983103" y="851958"/>
                </a:cubicBezTo>
                <a:cubicBezTo>
                  <a:pt x="2983103" y="851958"/>
                  <a:pt x="2979375" y="851958"/>
                  <a:pt x="2975646" y="855662"/>
                </a:cubicBezTo>
                <a:cubicBezTo>
                  <a:pt x="2975646" y="855662"/>
                  <a:pt x="2975646" y="855662"/>
                  <a:pt x="2975646" y="851958"/>
                </a:cubicBezTo>
                <a:cubicBezTo>
                  <a:pt x="2981239" y="850106"/>
                  <a:pt x="2984501" y="850106"/>
                  <a:pt x="2986540" y="851090"/>
                </a:cubicBezTo>
                <a:close/>
                <a:moveTo>
                  <a:pt x="1558329" y="848360"/>
                </a:moveTo>
                <a:cubicBezTo>
                  <a:pt x="1562099" y="863600"/>
                  <a:pt x="1543250" y="852170"/>
                  <a:pt x="1539477" y="863600"/>
                </a:cubicBezTo>
                <a:cubicBezTo>
                  <a:pt x="1531936" y="863600"/>
                  <a:pt x="1539477" y="859790"/>
                  <a:pt x="1539477" y="855980"/>
                </a:cubicBezTo>
                <a:cubicBezTo>
                  <a:pt x="1550790" y="863600"/>
                  <a:pt x="1543250" y="844550"/>
                  <a:pt x="1558329" y="848360"/>
                </a:cubicBezTo>
                <a:close/>
                <a:moveTo>
                  <a:pt x="2860672" y="847725"/>
                </a:moveTo>
                <a:cubicBezTo>
                  <a:pt x="2856968" y="851693"/>
                  <a:pt x="2845855" y="855662"/>
                  <a:pt x="2838447" y="855662"/>
                </a:cubicBezTo>
                <a:cubicBezTo>
                  <a:pt x="2845855" y="847725"/>
                  <a:pt x="2856968" y="851693"/>
                  <a:pt x="2860672" y="847725"/>
                </a:cubicBezTo>
                <a:close/>
                <a:moveTo>
                  <a:pt x="2301873" y="844550"/>
                </a:moveTo>
                <a:cubicBezTo>
                  <a:pt x="2301873" y="848518"/>
                  <a:pt x="2298169" y="848518"/>
                  <a:pt x="2294464" y="852487"/>
                </a:cubicBezTo>
                <a:lnTo>
                  <a:pt x="2290760" y="848518"/>
                </a:lnTo>
                <a:cubicBezTo>
                  <a:pt x="2290760" y="848518"/>
                  <a:pt x="2290760" y="848518"/>
                  <a:pt x="2301873" y="844550"/>
                </a:cubicBezTo>
                <a:close/>
                <a:moveTo>
                  <a:pt x="1588558" y="844550"/>
                </a:moveTo>
                <a:cubicBezTo>
                  <a:pt x="1588558" y="844550"/>
                  <a:pt x="1588558" y="844550"/>
                  <a:pt x="1603374" y="855662"/>
                </a:cubicBezTo>
                <a:cubicBezTo>
                  <a:pt x="1588558" y="859367"/>
                  <a:pt x="1588558" y="866775"/>
                  <a:pt x="1577444" y="866775"/>
                </a:cubicBezTo>
                <a:cubicBezTo>
                  <a:pt x="1577444" y="866775"/>
                  <a:pt x="1577444" y="866775"/>
                  <a:pt x="1584855" y="859367"/>
                </a:cubicBezTo>
                <a:cubicBezTo>
                  <a:pt x="1577444" y="863071"/>
                  <a:pt x="1577444" y="851958"/>
                  <a:pt x="1573741" y="859367"/>
                </a:cubicBezTo>
                <a:cubicBezTo>
                  <a:pt x="1577444" y="859367"/>
                  <a:pt x="1577444" y="848254"/>
                  <a:pt x="1570036" y="848254"/>
                </a:cubicBezTo>
                <a:cubicBezTo>
                  <a:pt x="1570036" y="848254"/>
                  <a:pt x="1570036" y="848254"/>
                  <a:pt x="1581152" y="851958"/>
                </a:cubicBezTo>
                <a:cubicBezTo>
                  <a:pt x="1581152" y="851958"/>
                  <a:pt x="1581152" y="851958"/>
                  <a:pt x="1588558" y="844550"/>
                </a:cubicBezTo>
                <a:close/>
                <a:moveTo>
                  <a:pt x="1011251" y="844550"/>
                </a:moveTo>
                <a:cubicBezTo>
                  <a:pt x="1011251" y="848122"/>
                  <a:pt x="1007547" y="851693"/>
                  <a:pt x="1007547" y="858837"/>
                </a:cubicBezTo>
                <a:lnTo>
                  <a:pt x="1000138" y="851693"/>
                </a:lnTo>
                <a:cubicBezTo>
                  <a:pt x="1000138" y="851693"/>
                  <a:pt x="1000138" y="851693"/>
                  <a:pt x="1011251" y="844550"/>
                </a:cubicBezTo>
                <a:close/>
                <a:moveTo>
                  <a:pt x="1827172" y="844369"/>
                </a:moveTo>
                <a:lnTo>
                  <a:pt x="1830814" y="847262"/>
                </a:lnTo>
                <a:cubicBezTo>
                  <a:pt x="1831163" y="850734"/>
                  <a:pt x="1822070" y="854207"/>
                  <a:pt x="1819272" y="851429"/>
                </a:cubicBezTo>
                <a:close/>
                <a:moveTo>
                  <a:pt x="1651286" y="844292"/>
                </a:moveTo>
                <a:cubicBezTo>
                  <a:pt x="1665450" y="844820"/>
                  <a:pt x="1675943" y="855373"/>
                  <a:pt x="1684338" y="855373"/>
                </a:cubicBezTo>
                <a:cubicBezTo>
                  <a:pt x="1673144" y="844116"/>
                  <a:pt x="1661956" y="866630"/>
                  <a:pt x="1650761" y="859126"/>
                </a:cubicBezTo>
                <a:cubicBezTo>
                  <a:pt x="1650761" y="862878"/>
                  <a:pt x="1650761" y="862878"/>
                  <a:pt x="1650761" y="866630"/>
                </a:cubicBezTo>
                <a:cubicBezTo>
                  <a:pt x="1650761" y="859126"/>
                  <a:pt x="1639568" y="870382"/>
                  <a:pt x="1632107" y="874135"/>
                </a:cubicBezTo>
                <a:cubicBezTo>
                  <a:pt x="1624646" y="874135"/>
                  <a:pt x="1617185" y="877887"/>
                  <a:pt x="1609724" y="870382"/>
                </a:cubicBezTo>
                <a:cubicBezTo>
                  <a:pt x="1635839" y="866630"/>
                  <a:pt x="1609724" y="855373"/>
                  <a:pt x="1635839" y="847869"/>
                </a:cubicBezTo>
                <a:cubicBezTo>
                  <a:pt x="1641436" y="845055"/>
                  <a:pt x="1646564" y="844117"/>
                  <a:pt x="1651286" y="844292"/>
                </a:cubicBezTo>
                <a:close/>
                <a:moveTo>
                  <a:pt x="1826733" y="844020"/>
                </a:moveTo>
                <a:lnTo>
                  <a:pt x="1827504" y="844073"/>
                </a:lnTo>
                <a:lnTo>
                  <a:pt x="1827172" y="844369"/>
                </a:lnTo>
                <a:close/>
                <a:moveTo>
                  <a:pt x="3173410" y="841375"/>
                </a:moveTo>
                <a:cubicBezTo>
                  <a:pt x="3173410" y="841375"/>
                  <a:pt x="3173410" y="841375"/>
                  <a:pt x="3187698" y="848783"/>
                </a:cubicBezTo>
                <a:cubicBezTo>
                  <a:pt x="3184126" y="848783"/>
                  <a:pt x="3180554" y="848783"/>
                  <a:pt x="3180554" y="852487"/>
                </a:cubicBezTo>
                <a:cubicBezTo>
                  <a:pt x="3176982" y="848783"/>
                  <a:pt x="3173410" y="848783"/>
                  <a:pt x="3173410" y="841375"/>
                </a:cubicBezTo>
                <a:close/>
                <a:moveTo>
                  <a:pt x="2201860" y="840790"/>
                </a:moveTo>
                <a:cubicBezTo>
                  <a:pt x="2201860" y="840790"/>
                  <a:pt x="2201860" y="840790"/>
                  <a:pt x="2186992" y="848142"/>
                </a:cubicBezTo>
                <a:cubicBezTo>
                  <a:pt x="2186992" y="848142"/>
                  <a:pt x="2186992" y="848142"/>
                  <a:pt x="2190709" y="848142"/>
                </a:cubicBezTo>
                <a:cubicBezTo>
                  <a:pt x="2168406" y="851819"/>
                  <a:pt x="2157255" y="859171"/>
                  <a:pt x="2131236" y="870200"/>
                </a:cubicBezTo>
                <a:cubicBezTo>
                  <a:pt x="2138670" y="873876"/>
                  <a:pt x="2146104" y="870200"/>
                  <a:pt x="2149821" y="877553"/>
                </a:cubicBezTo>
                <a:cubicBezTo>
                  <a:pt x="2134953" y="884905"/>
                  <a:pt x="2120084" y="877553"/>
                  <a:pt x="2112650" y="884905"/>
                </a:cubicBezTo>
                <a:cubicBezTo>
                  <a:pt x="2112650" y="888582"/>
                  <a:pt x="2116367" y="888582"/>
                  <a:pt x="2120084" y="888582"/>
                </a:cubicBezTo>
                <a:cubicBezTo>
                  <a:pt x="2116367" y="892258"/>
                  <a:pt x="2097782" y="903287"/>
                  <a:pt x="2094065" y="895934"/>
                </a:cubicBezTo>
                <a:cubicBezTo>
                  <a:pt x="2090348" y="892258"/>
                  <a:pt x="2116367" y="884905"/>
                  <a:pt x="2101499" y="881229"/>
                </a:cubicBezTo>
                <a:cubicBezTo>
                  <a:pt x="2108933" y="877553"/>
                  <a:pt x="2120084" y="877553"/>
                  <a:pt x="2123802" y="870200"/>
                </a:cubicBezTo>
                <a:cubicBezTo>
                  <a:pt x="2120084" y="870200"/>
                  <a:pt x="2120084" y="862847"/>
                  <a:pt x="2112650" y="866524"/>
                </a:cubicBezTo>
                <a:cubicBezTo>
                  <a:pt x="2105216" y="873876"/>
                  <a:pt x="2101499" y="877553"/>
                  <a:pt x="2097782" y="877553"/>
                </a:cubicBezTo>
                <a:cubicBezTo>
                  <a:pt x="2101499" y="875715"/>
                  <a:pt x="2102428" y="874796"/>
                  <a:pt x="2102428" y="873417"/>
                </a:cubicBezTo>
                <a:lnTo>
                  <a:pt x="2101821" y="868908"/>
                </a:lnTo>
                <a:lnTo>
                  <a:pt x="2108933" y="866524"/>
                </a:lnTo>
                <a:cubicBezTo>
                  <a:pt x="2112650" y="859171"/>
                  <a:pt x="2108933" y="851819"/>
                  <a:pt x="2120084" y="848142"/>
                </a:cubicBezTo>
                <a:cubicBezTo>
                  <a:pt x="2116367" y="855495"/>
                  <a:pt x="2116367" y="862847"/>
                  <a:pt x="2123802" y="866524"/>
                </a:cubicBezTo>
                <a:cubicBezTo>
                  <a:pt x="2134953" y="862847"/>
                  <a:pt x="2127519" y="855495"/>
                  <a:pt x="2127519" y="851819"/>
                </a:cubicBezTo>
                <a:cubicBezTo>
                  <a:pt x="2131236" y="855495"/>
                  <a:pt x="2138670" y="851819"/>
                  <a:pt x="2146104" y="855495"/>
                </a:cubicBezTo>
                <a:cubicBezTo>
                  <a:pt x="2146104" y="851819"/>
                  <a:pt x="2149821" y="848142"/>
                  <a:pt x="2142387" y="851819"/>
                </a:cubicBezTo>
                <a:cubicBezTo>
                  <a:pt x="2164689" y="844466"/>
                  <a:pt x="2186992" y="833437"/>
                  <a:pt x="2201860" y="840790"/>
                </a:cubicBezTo>
                <a:close/>
                <a:moveTo>
                  <a:pt x="2410616" y="836612"/>
                </a:moveTo>
                <a:cubicBezTo>
                  <a:pt x="2414585" y="840316"/>
                  <a:pt x="2410616" y="844020"/>
                  <a:pt x="2410616" y="847724"/>
                </a:cubicBezTo>
                <a:cubicBezTo>
                  <a:pt x="2410616" y="844020"/>
                  <a:pt x="2398710" y="847724"/>
                  <a:pt x="2398710" y="844020"/>
                </a:cubicBezTo>
                <a:cubicBezTo>
                  <a:pt x="2406648" y="847724"/>
                  <a:pt x="2406648" y="836612"/>
                  <a:pt x="2410616" y="836612"/>
                </a:cubicBezTo>
                <a:close/>
                <a:moveTo>
                  <a:pt x="2797256" y="833437"/>
                </a:moveTo>
                <a:cubicBezTo>
                  <a:pt x="2797256" y="833437"/>
                  <a:pt x="2797256" y="833437"/>
                  <a:pt x="2804776" y="840977"/>
                </a:cubicBezTo>
                <a:cubicBezTo>
                  <a:pt x="2816055" y="840977"/>
                  <a:pt x="2819815" y="833437"/>
                  <a:pt x="2827335" y="833437"/>
                </a:cubicBezTo>
                <a:cubicBezTo>
                  <a:pt x="2827335" y="833437"/>
                  <a:pt x="2827335" y="833437"/>
                  <a:pt x="2823575" y="840977"/>
                </a:cubicBezTo>
                <a:cubicBezTo>
                  <a:pt x="2804776" y="837207"/>
                  <a:pt x="2778456" y="863599"/>
                  <a:pt x="2759657" y="856058"/>
                </a:cubicBezTo>
                <a:lnTo>
                  <a:pt x="2767177" y="856058"/>
                </a:lnTo>
                <a:cubicBezTo>
                  <a:pt x="2767177" y="856058"/>
                  <a:pt x="2767177" y="856058"/>
                  <a:pt x="2755897" y="848518"/>
                </a:cubicBezTo>
                <a:cubicBezTo>
                  <a:pt x="2759657" y="852288"/>
                  <a:pt x="2770937" y="848518"/>
                  <a:pt x="2770937" y="856058"/>
                </a:cubicBezTo>
                <a:cubicBezTo>
                  <a:pt x="2782216" y="844748"/>
                  <a:pt x="2793496" y="840977"/>
                  <a:pt x="2797256" y="833437"/>
                </a:cubicBezTo>
                <a:close/>
                <a:moveTo>
                  <a:pt x="2246310" y="833437"/>
                </a:moveTo>
                <a:lnTo>
                  <a:pt x="2254248" y="833437"/>
                </a:lnTo>
                <a:lnTo>
                  <a:pt x="2251073" y="841374"/>
                </a:lnTo>
                <a:close/>
                <a:moveTo>
                  <a:pt x="1372658" y="832908"/>
                </a:moveTo>
                <a:cubicBezTo>
                  <a:pt x="1376365" y="840317"/>
                  <a:pt x="1380068" y="836612"/>
                  <a:pt x="1383772" y="832908"/>
                </a:cubicBezTo>
                <a:cubicBezTo>
                  <a:pt x="1383772" y="832908"/>
                  <a:pt x="1383772" y="832908"/>
                  <a:pt x="1383772" y="833834"/>
                </a:cubicBezTo>
                <a:lnTo>
                  <a:pt x="1383772" y="840317"/>
                </a:lnTo>
                <a:lnTo>
                  <a:pt x="1365250" y="847725"/>
                </a:lnTo>
                <a:cubicBezTo>
                  <a:pt x="1365250" y="844021"/>
                  <a:pt x="1372658" y="840317"/>
                  <a:pt x="1372658" y="832908"/>
                </a:cubicBezTo>
                <a:close/>
                <a:moveTo>
                  <a:pt x="1873833" y="826426"/>
                </a:moveTo>
                <a:cubicBezTo>
                  <a:pt x="1881760" y="826426"/>
                  <a:pt x="1890154" y="827352"/>
                  <a:pt x="1893885" y="829204"/>
                </a:cubicBezTo>
                <a:cubicBezTo>
                  <a:pt x="1882693" y="836612"/>
                  <a:pt x="1890154" y="840316"/>
                  <a:pt x="1878962" y="847725"/>
                </a:cubicBezTo>
                <a:cubicBezTo>
                  <a:pt x="1878962" y="847725"/>
                  <a:pt x="1878962" y="847725"/>
                  <a:pt x="1875232" y="840316"/>
                </a:cubicBezTo>
                <a:cubicBezTo>
                  <a:pt x="1867771" y="847725"/>
                  <a:pt x="1856579" y="855133"/>
                  <a:pt x="1845387" y="855133"/>
                </a:cubicBezTo>
                <a:cubicBezTo>
                  <a:pt x="1845387" y="855133"/>
                  <a:pt x="1845387" y="855133"/>
                  <a:pt x="1849117" y="858837"/>
                </a:cubicBezTo>
                <a:cubicBezTo>
                  <a:pt x="1849117" y="858837"/>
                  <a:pt x="1849117" y="858837"/>
                  <a:pt x="1830464" y="858837"/>
                </a:cubicBezTo>
                <a:cubicBezTo>
                  <a:pt x="1827666" y="858837"/>
                  <a:pt x="1841656" y="848419"/>
                  <a:pt x="1837809" y="844773"/>
                </a:cubicBezTo>
                <a:lnTo>
                  <a:pt x="1827504" y="844073"/>
                </a:lnTo>
                <a:lnTo>
                  <a:pt x="1837925" y="834760"/>
                </a:lnTo>
                <a:cubicBezTo>
                  <a:pt x="1843521" y="830130"/>
                  <a:pt x="1849117" y="827352"/>
                  <a:pt x="1856579" y="829204"/>
                </a:cubicBezTo>
                <a:cubicBezTo>
                  <a:pt x="1858444" y="827352"/>
                  <a:pt x="1865905" y="826426"/>
                  <a:pt x="1873833" y="826426"/>
                </a:cubicBezTo>
                <a:close/>
                <a:moveTo>
                  <a:pt x="2492046" y="825500"/>
                </a:moveTo>
                <a:cubicBezTo>
                  <a:pt x="2488357" y="836692"/>
                  <a:pt x="2495735" y="836692"/>
                  <a:pt x="2499423" y="836692"/>
                </a:cubicBezTo>
                <a:cubicBezTo>
                  <a:pt x="2499423" y="836692"/>
                  <a:pt x="2499423" y="836692"/>
                  <a:pt x="2517866" y="829231"/>
                </a:cubicBezTo>
                <a:cubicBezTo>
                  <a:pt x="2517866" y="840422"/>
                  <a:pt x="2528932" y="832961"/>
                  <a:pt x="2539998" y="832961"/>
                </a:cubicBezTo>
                <a:cubicBezTo>
                  <a:pt x="2536309" y="840422"/>
                  <a:pt x="2532621" y="840422"/>
                  <a:pt x="2532621" y="847884"/>
                </a:cubicBezTo>
                <a:cubicBezTo>
                  <a:pt x="2532621" y="847884"/>
                  <a:pt x="2532621" y="847884"/>
                  <a:pt x="2525244" y="847884"/>
                </a:cubicBezTo>
                <a:cubicBezTo>
                  <a:pt x="2525244" y="866537"/>
                  <a:pt x="2503112" y="847884"/>
                  <a:pt x="2503112" y="866537"/>
                </a:cubicBezTo>
                <a:cubicBezTo>
                  <a:pt x="2503112" y="855345"/>
                  <a:pt x="2484669" y="873998"/>
                  <a:pt x="2477292" y="870267"/>
                </a:cubicBezTo>
                <a:cubicBezTo>
                  <a:pt x="2473603" y="881459"/>
                  <a:pt x="2451471" y="892651"/>
                  <a:pt x="2436717" y="896381"/>
                </a:cubicBezTo>
                <a:cubicBezTo>
                  <a:pt x="2433028" y="888920"/>
                  <a:pt x="2414585" y="900112"/>
                  <a:pt x="2418274" y="885190"/>
                </a:cubicBezTo>
                <a:cubicBezTo>
                  <a:pt x="2444094" y="873998"/>
                  <a:pt x="2455160" y="859075"/>
                  <a:pt x="2477292" y="851614"/>
                </a:cubicBezTo>
                <a:cubicBezTo>
                  <a:pt x="2466226" y="855345"/>
                  <a:pt x="2458848" y="847884"/>
                  <a:pt x="2447783" y="855345"/>
                </a:cubicBezTo>
                <a:cubicBezTo>
                  <a:pt x="2447783" y="855345"/>
                  <a:pt x="2447783" y="855345"/>
                  <a:pt x="2458848" y="847884"/>
                </a:cubicBezTo>
                <a:cubicBezTo>
                  <a:pt x="2458848" y="847884"/>
                  <a:pt x="2458848" y="847884"/>
                  <a:pt x="2455160" y="844153"/>
                </a:cubicBezTo>
                <a:cubicBezTo>
                  <a:pt x="2466226" y="859075"/>
                  <a:pt x="2480980" y="829231"/>
                  <a:pt x="2492046" y="825500"/>
                </a:cubicBezTo>
                <a:close/>
                <a:moveTo>
                  <a:pt x="1402294" y="825500"/>
                </a:moveTo>
                <a:cubicBezTo>
                  <a:pt x="1398587" y="829204"/>
                  <a:pt x="1409701" y="832908"/>
                  <a:pt x="1398587" y="836612"/>
                </a:cubicBezTo>
                <a:cubicBezTo>
                  <a:pt x="1398587" y="836612"/>
                  <a:pt x="1393031" y="837538"/>
                  <a:pt x="1386088" y="839391"/>
                </a:cubicBezTo>
                <a:lnTo>
                  <a:pt x="1383772" y="840317"/>
                </a:lnTo>
                <a:lnTo>
                  <a:pt x="1397199" y="831519"/>
                </a:lnTo>
                <a:cubicBezTo>
                  <a:pt x="1401366" y="829204"/>
                  <a:pt x="1404146" y="827352"/>
                  <a:pt x="1402294" y="825500"/>
                </a:cubicBezTo>
                <a:close/>
                <a:moveTo>
                  <a:pt x="2671306" y="825004"/>
                </a:moveTo>
                <a:cubicBezTo>
                  <a:pt x="2674481" y="825897"/>
                  <a:pt x="2676296" y="827683"/>
                  <a:pt x="2674481" y="829468"/>
                </a:cubicBezTo>
                <a:cubicBezTo>
                  <a:pt x="2667224" y="829468"/>
                  <a:pt x="2670853" y="833040"/>
                  <a:pt x="2670853" y="836612"/>
                </a:cubicBezTo>
                <a:cubicBezTo>
                  <a:pt x="2663596" y="833040"/>
                  <a:pt x="2659967" y="833040"/>
                  <a:pt x="2652710" y="836612"/>
                </a:cubicBezTo>
                <a:cubicBezTo>
                  <a:pt x="2656339" y="829468"/>
                  <a:pt x="2663596" y="829468"/>
                  <a:pt x="2659967" y="825897"/>
                </a:cubicBezTo>
                <a:cubicBezTo>
                  <a:pt x="2663596" y="824111"/>
                  <a:pt x="2668131" y="824111"/>
                  <a:pt x="2671306" y="825004"/>
                </a:cubicBezTo>
                <a:close/>
                <a:moveTo>
                  <a:pt x="2763835" y="822325"/>
                </a:moveTo>
                <a:lnTo>
                  <a:pt x="2774948" y="825500"/>
                </a:lnTo>
                <a:lnTo>
                  <a:pt x="2760660" y="825500"/>
                </a:lnTo>
                <a:close/>
                <a:moveTo>
                  <a:pt x="2024060" y="822325"/>
                </a:moveTo>
                <a:lnTo>
                  <a:pt x="2030410" y="822325"/>
                </a:lnTo>
                <a:lnTo>
                  <a:pt x="2019297" y="825500"/>
                </a:lnTo>
                <a:close/>
                <a:moveTo>
                  <a:pt x="1443490" y="819150"/>
                </a:moveTo>
                <a:cubicBezTo>
                  <a:pt x="1443490" y="819150"/>
                  <a:pt x="1443490" y="819150"/>
                  <a:pt x="1465263" y="819150"/>
                </a:cubicBezTo>
                <a:cubicBezTo>
                  <a:pt x="1465263" y="819150"/>
                  <a:pt x="1465263" y="819150"/>
                  <a:pt x="1454377" y="825500"/>
                </a:cubicBezTo>
                <a:cubicBezTo>
                  <a:pt x="1454377" y="822325"/>
                  <a:pt x="1447120" y="822325"/>
                  <a:pt x="1439865" y="825500"/>
                </a:cubicBezTo>
                <a:close/>
                <a:moveTo>
                  <a:pt x="1428220" y="819150"/>
                </a:moveTo>
                <a:cubicBezTo>
                  <a:pt x="1428220" y="819150"/>
                  <a:pt x="1428220" y="819150"/>
                  <a:pt x="1431927" y="825500"/>
                </a:cubicBezTo>
                <a:cubicBezTo>
                  <a:pt x="1431927" y="822325"/>
                  <a:pt x="1424516" y="822325"/>
                  <a:pt x="1420812" y="822325"/>
                </a:cubicBezTo>
                <a:cubicBezTo>
                  <a:pt x="1420812" y="822325"/>
                  <a:pt x="1420812" y="822325"/>
                  <a:pt x="1428220" y="819150"/>
                </a:cubicBezTo>
                <a:close/>
                <a:moveTo>
                  <a:pt x="1894619" y="816402"/>
                </a:moveTo>
                <a:cubicBezTo>
                  <a:pt x="1896108" y="816123"/>
                  <a:pt x="1897060" y="816570"/>
                  <a:pt x="1897060" y="818355"/>
                </a:cubicBezTo>
                <a:cubicBezTo>
                  <a:pt x="1893250" y="821927"/>
                  <a:pt x="1885630" y="825499"/>
                  <a:pt x="1878010" y="821927"/>
                </a:cubicBezTo>
                <a:cubicBezTo>
                  <a:pt x="1880868" y="824606"/>
                  <a:pt x="1890154" y="817239"/>
                  <a:pt x="1894619" y="816402"/>
                </a:cubicBezTo>
                <a:close/>
                <a:moveTo>
                  <a:pt x="2258111" y="814916"/>
                </a:moveTo>
                <a:cubicBezTo>
                  <a:pt x="2258111" y="814916"/>
                  <a:pt x="2258111" y="814916"/>
                  <a:pt x="2258111" y="818620"/>
                </a:cubicBezTo>
                <a:cubicBezTo>
                  <a:pt x="2250667" y="822325"/>
                  <a:pt x="2250667" y="814916"/>
                  <a:pt x="2246945" y="818620"/>
                </a:cubicBezTo>
                <a:cubicBezTo>
                  <a:pt x="2246945" y="818620"/>
                  <a:pt x="2246945" y="818620"/>
                  <a:pt x="2258111" y="814916"/>
                </a:cubicBezTo>
                <a:close/>
                <a:moveTo>
                  <a:pt x="2640370" y="812641"/>
                </a:moveTo>
                <a:cubicBezTo>
                  <a:pt x="2646937" y="810260"/>
                  <a:pt x="2654441" y="810260"/>
                  <a:pt x="2663822" y="814070"/>
                </a:cubicBezTo>
                <a:cubicBezTo>
                  <a:pt x="2663822" y="814070"/>
                  <a:pt x="2663822" y="814070"/>
                  <a:pt x="2652565" y="821690"/>
                </a:cubicBezTo>
                <a:cubicBezTo>
                  <a:pt x="2652565" y="821690"/>
                  <a:pt x="2652565" y="821690"/>
                  <a:pt x="2660070" y="814070"/>
                </a:cubicBezTo>
                <a:cubicBezTo>
                  <a:pt x="2652565" y="817880"/>
                  <a:pt x="2637556" y="817880"/>
                  <a:pt x="2645061" y="825500"/>
                </a:cubicBezTo>
                <a:cubicBezTo>
                  <a:pt x="2641308" y="821690"/>
                  <a:pt x="2630052" y="817880"/>
                  <a:pt x="2622547" y="825500"/>
                </a:cubicBezTo>
                <a:cubicBezTo>
                  <a:pt x="2628175" y="819785"/>
                  <a:pt x="2633804" y="815022"/>
                  <a:pt x="2640370" y="812641"/>
                </a:cubicBezTo>
                <a:close/>
                <a:moveTo>
                  <a:pt x="2622547" y="806450"/>
                </a:moveTo>
                <a:lnTo>
                  <a:pt x="2633660" y="806450"/>
                </a:lnTo>
                <a:lnTo>
                  <a:pt x="2622547" y="814387"/>
                </a:lnTo>
                <a:close/>
                <a:moveTo>
                  <a:pt x="1515668" y="802481"/>
                </a:moveTo>
                <a:cubicBezTo>
                  <a:pt x="1517520" y="802481"/>
                  <a:pt x="1520296" y="803275"/>
                  <a:pt x="1523999" y="803275"/>
                </a:cubicBezTo>
                <a:cubicBezTo>
                  <a:pt x="1523999" y="803275"/>
                  <a:pt x="1523999" y="803275"/>
                  <a:pt x="1512887" y="806450"/>
                </a:cubicBezTo>
                <a:cubicBezTo>
                  <a:pt x="1512887" y="803275"/>
                  <a:pt x="1513813" y="802481"/>
                  <a:pt x="1515668" y="802481"/>
                </a:cubicBezTo>
                <a:close/>
                <a:moveTo>
                  <a:pt x="2670172" y="800100"/>
                </a:moveTo>
                <a:lnTo>
                  <a:pt x="2686047" y="800100"/>
                </a:lnTo>
                <a:lnTo>
                  <a:pt x="2686047" y="803275"/>
                </a:lnTo>
                <a:close/>
                <a:moveTo>
                  <a:pt x="2573335" y="796636"/>
                </a:moveTo>
                <a:cubicBezTo>
                  <a:pt x="2571483" y="796636"/>
                  <a:pt x="2569631" y="797574"/>
                  <a:pt x="2568242" y="798043"/>
                </a:cubicBezTo>
                <a:lnTo>
                  <a:pt x="2566639" y="797069"/>
                </a:lnTo>
                <a:close/>
                <a:moveTo>
                  <a:pt x="2565927" y="796636"/>
                </a:moveTo>
                <a:lnTo>
                  <a:pt x="2566639" y="797069"/>
                </a:lnTo>
                <a:lnTo>
                  <a:pt x="2565528" y="797141"/>
                </a:lnTo>
                <a:close/>
                <a:moveTo>
                  <a:pt x="2165065" y="796396"/>
                </a:moveTo>
                <a:cubicBezTo>
                  <a:pt x="2165065" y="796396"/>
                  <a:pt x="2165065" y="796396"/>
                  <a:pt x="2161344" y="803804"/>
                </a:cubicBezTo>
                <a:cubicBezTo>
                  <a:pt x="2157622" y="803804"/>
                  <a:pt x="2157622" y="803804"/>
                  <a:pt x="2153900" y="803804"/>
                </a:cubicBezTo>
                <a:cubicBezTo>
                  <a:pt x="2153900" y="803804"/>
                  <a:pt x="2153900" y="803804"/>
                  <a:pt x="2165065" y="796396"/>
                </a:cubicBezTo>
                <a:close/>
                <a:moveTo>
                  <a:pt x="2503485" y="788987"/>
                </a:moveTo>
                <a:lnTo>
                  <a:pt x="2500310" y="792162"/>
                </a:lnTo>
                <a:lnTo>
                  <a:pt x="2489197" y="792162"/>
                </a:lnTo>
                <a:close/>
                <a:moveTo>
                  <a:pt x="1639886" y="788987"/>
                </a:moveTo>
                <a:cubicBezTo>
                  <a:pt x="1628776" y="795337"/>
                  <a:pt x="1625069" y="792162"/>
                  <a:pt x="1617662" y="795337"/>
                </a:cubicBezTo>
                <a:cubicBezTo>
                  <a:pt x="1617662" y="792162"/>
                  <a:pt x="1632480" y="792162"/>
                  <a:pt x="1639886" y="788987"/>
                </a:cubicBezTo>
                <a:close/>
                <a:moveTo>
                  <a:pt x="2940048" y="783771"/>
                </a:moveTo>
                <a:cubicBezTo>
                  <a:pt x="2943858" y="784679"/>
                  <a:pt x="2948620" y="786493"/>
                  <a:pt x="2954335" y="788307"/>
                </a:cubicBezTo>
                <a:cubicBezTo>
                  <a:pt x="2942905" y="795564"/>
                  <a:pt x="2927665" y="806450"/>
                  <a:pt x="2916235" y="799193"/>
                </a:cubicBezTo>
                <a:cubicBezTo>
                  <a:pt x="2920045" y="795564"/>
                  <a:pt x="2923855" y="791936"/>
                  <a:pt x="2920045" y="791936"/>
                </a:cubicBezTo>
                <a:cubicBezTo>
                  <a:pt x="2920045" y="791936"/>
                  <a:pt x="2920045" y="791936"/>
                  <a:pt x="2931475" y="791936"/>
                </a:cubicBezTo>
                <a:cubicBezTo>
                  <a:pt x="2927665" y="788307"/>
                  <a:pt x="2939095" y="784679"/>
                  <a:pt x="2931475" y="784679"/>
                </a:cubicBezTo>
                <a:cubicBezTo>
                  <a:pt x="2933380" y="782864"/>
                  <a:pt x="2936238" y="782864"/>
                  <a:pt x="2940048" y="783771"/>
                </a:cubicBezTo>
                <a:close/>
                <a:moveTo>
                  <a:pt x="2119151" y="783034"/>
                </a:moveTo>
                <a:cubicBezTo>
                  <a:pt x="2123437" y="783034"/>
                  <a:pt x="2127247" y="785018"/>
                  <a:pt x="2127247" y="788987"/>
                </a:cubicBezTo>
                <a:lnTo>
                  <a:pt x="2108197" y="788987"/>
                </a:lnTo>
                <a:cubicBezTo>
                  <a:pt x="2110102" y="785018"/>
                  <a:pt x="2114865" y="783034"/>
                  <a:pt x="2119151" y="783034"/>
                </a:cubicBezTo>
                <a:close/>
                <a:moveTo>
                  <a:pt x="3012979" y="777875"/>
                </a:moveTo>
                <a:cubicBezTo>
                  <a:pt x="3012979" y="777875"/>
                  <a:pt x="3024185" y="785283"/>
                  <a:pt x="3024185" y="788987"/>
                </a:cubicBezTo>
                <a:cubicBezTo>
                  <a:pt x="3012979" y="792691"/>
                  <a:pt x="3020450" y="781579"/>
                  <a:pt x="3009244" y="785283"/>
                </a:cubicBezTo>
                <a:cubicBezTo>
                  <a:pt x="3001773" y="788987"/>
                  <a:pt x="2990567" y="788987"/>
                  <a:pt x="2983097" y="788987"/>
                </a:cubicBezTo>
                <a:cubicBezTo>
                  <a:pt x="2986832" y="788987"/>
                  <a:pt x="2983097" y="796395"/>
                  <a:pt x="2994303" y="792691"/>
                </a:cubicBezTo>
                <a:cubicBezTo>
                  <a:pt x="2994303" y="792691"/>
                  <a:pt x="2994303" y="792691"/>
                  <a:pt x="2998038" y="796395"/>
                </a:cubicBezTo>
                <a:cubicBezTo>
                  <a:pt x="2983097" y="792691"/>
                  <a:pt x="2979362" y="811212"/>
                  <a:pt x="2960685" y="811212"/>
                </a:cubicBezTo>
                <a:cubicBezTo>
                  <a:pt x="2968156" y="803804"/>
                  <a:pt x="2975626" y="800100"/>
                  <a:pt x="2986832" y="796395"/>
                </a:cubicBezTo>
                <a:cubicBezTo>
                  <a:pt x="2979362" y="796395"/>
                  <a:pt x="2971891" y="792691"/>
                  <a:pt x="2975626" y="785283"/>
                </a:cubicBezTo>
                <a:cubicBezTo>
                  <a:pt x="2975626" y="785283"/>
                  <a:pt x="2975626" y="785283"/>
                  <a:pt x="3012979" y="781579"/>
                </a:cubicBezTo>
                <a:cubicBezTo>
                  <a:pt x="3012979" y="781579"/>
                  <a:pt x="3012979" y="781579"/>
                  <a:pt x="3012979" y="777875"/>
                </a:cubicBezTo>
                <a:close/>
                <a:moveTo>
                  <a:pt x="2558518" y="777875"/>
                </a:moveTo>
                <a:cubicBezTo>
                  <a:pt x="2551110" y="785379"/>
                  <a:pt x="2547406" y="792884"/>
                  <a:pt x="2532589" y="796636"/>
                </a:cubicBezTo>
                <a:cubicBezTo>
                  <a:pt x="2538145" y="796636"/>
                  <a:pt x="2544627" y="797574"/>
                  <a:pt x="2551573" y="798043"/>
                </a:cubicBezTo>
                <a:lnTo>
                  <a:pt x="2565528" y="797141"/>
                </a:lnTo>
                <a:lnTo>
                  <a:pt x="2564075" y="798982"/>
                </a:lnTo>
                <a:cubicBezTo>
                  <a:pt x="2562222" y="801327"/>
                  <a:pt x="2558518" y="806017"/>
                  <a:pt x="2551110" y="815398"/>
                </a:cubicBezTo>
                <a:cubicBezTo>
                  <a:pt x="2543701" y="811645"/>
                  <a:pt x="2539997" y="819150"/>
                  <a:pt x="2528885" y="819150"/>
                </a:cubicBezTo>
                <a:cubicBezTo>
                  <a:pt x="2543701" y="811645"/>
                  <a:pt x="2528885" y="804141"/>
                  <a:pt x="2539997" y="800389"/>
                </a:cubicBezTo>
                <a:cubicBezTo>
                  <a:pt x="2532589" y="800389"/>
                  <a:pt x="2528885" y="800389"/>
                  <a:pt x="2517772" y="800389"/>
                </a:cubicBezTo>
                <a:cubicBezTo>
                  <a:pt x="2521476" y="800389"/>
                  <a:pt x="2517772" y="789132"/>
                  <a:pt x="2528885" y="789132"/>
                </a:cubicBezTo>
                <a:cubicBezTo>
                  <a:pt x="2528885" y="785379"/>
                  <a:pt x="2525180" y="785379"/>
                  <a:pt x="2521476" y="785379"/>
                </a:cubicBezTo>
                <a:cubicBezTo>
                  <a:pt x="2521476" y="785379"/>
                  <a:pt x="2521476" y="785379"/>
                  <a:pt x="2524254" y="785379"/>
                </a:cubicBezTo>
                <a:lnTo>
                  <a:pt x="2539997" y="785379"/>
                </a:lnTo>
                <a:cubicBezTo>
                  <a:pt x="2551110" y="789132"/>
                  <a:pt x="2551110" y="781627"/>
                  <a:pt x="2558518" y="777875"/>
                </a:cubicBezTo>
                <a:close/>
                <a:moveTo>
                  <a:pt x="2354260" y="777875"/>
                </a:moveTo>
                <a:lnTo>
                  <a:pt x="2362198" y="781050"/>
                </a:lnTo>
                <a:lnTo>
                  <a:pt x="2351085" y="784225"/>
                </a:lnTo>
                <a:close/>
                <a:moveTo>
                  <a:pt x="1985960" y="777875"/>
                </a:moveTo>
                <a:lnTo>
                  <a:pt x="1989135" y="781050"/>
                </a:lnTo>
                <a:lnTo>
                  <a:pt x="1985960" y="784225"/>
                </a:lnTo>
                <a:close/>
                <a:moveTo>
                  <a:pt x="2906002" y="776922"/>
                </a:moveTo>
                <a:lnTo>
                  <a:pt x="2907266" y="776922"/>
                </a:lnTo>
                <a:cubicBezTo>
                  <a:pt x="2909092" y="776922"/>
                  <a:pt x="2912743" y="776922"/>
                  <a:pt x="2920046" y="776922"/>
                </a:cubicBezTo>
                <a:cubicBezTo>
                  <a:pt x="2927348" y="780732"/>
                  <a:pt x="2909092" y="792162"/>
                  <a:pt x="2905440" y="792162"/>
                </a:cubicBezTo>
                <a:cubicBezTo>
                  <a:pt x="2905440" y="784542"/>
                  <a:pt x="2905440" y="788352"/>
                  <a:pt x="2912743" y="784542"/>
                </a:cubicBezTo>
                <a:cubicBezTo>
                  <a:pt x="2905440" y="784542"/>
                  <a:pt x="2901789" y="780732"/>
                  <a:pt x="2898138" y="784542"/>
                </a:cubicBezTo>
                <a:lnTo>
                  <a:pt x="2898138" y="788352"/>
                </a:lnTo>
                <a:cubicBezTo>
                  <a:pt x="2898138" y="788352"/>
                  <a:pt x="2898138" y="788352"/>
                  <a:pt x="2890835" y="788352"/>
                </a:cubicBezTo>
                <a:cubicBezTo>
                  <a:pt x="2896312" y="786447"/>
                  <a:pt x="2900876" y="782637"/>
                  <a:pt x="2904071" y="779303"/>
                </a:cubicBezTo>
                <a:close/>
                <a:moveTo>
                  <a:pt x="2436413" y="773793"/>
                </a:moveTo>
                <a:lnTo>
                  <a:pt x="2439199" y="775134"/>
                </a:lnTo>
                <a:lnTo>
                  <a:pt x="2428872" y="781050"/>
                </a:lnTo>
                <a:close/>
                <a:moveTo>
                  <a:pt x="2622547" y="773311"/>
                </a:moveTo>
                <a:cubicBezTo>
                  <a:pt x="2622547" y="773311"/>
                  <a:pt x="2622547" y="773311"/>
                  <a:pt x="2633660" y="773311"/>
                </a:cubicBezTo>
                <a:cubicBezTo>
                  <a:pt x="2637364" y="780851"/>
                  <a:pt x="2652181" y="769540"/>
                  <a:pt x="2655885" y="773311"/>
                </a:cubicBezTo>
                <a:cubicBezTo>
                  <a:pt x="2655885" y="780851"/>
                  <a:pt x="2644772" y="780851"/>
                  <a:pt x="2644772" y="777081"/>
                </a:cubicBezTo>
                <a:cubicBezTo>
                  <a:pt x="2644772" y="784621"/>
                  <a:pt x="2611435" y="784621"/>
                  <a:pt x="2600322" y="792162"/>
                </a:cubicBezTo>
                <a:cubicBezTo>
                  <a:pt x="2611435" y="788392"/>
                  <a:pt x="2611435" y="784621"/>
                  <a:pt x="2615139" y="777081"/>
                </a:cubicBezTo>
                <a:cubicBezTo>
                  <a:pt x="2622547" y="777081"/>
                  <a:pt x="2626251" y="780851"/>
                  <a:pt x="2629956" y="777081"/>
                </a:cubicBezTo>
                <a:cubicBezTo>
                  <a:pt x="2629956" y="777081"/>
                  <a:pt x="2626251" y="773311"/>
                  <a:pt x="2622547" y="773311"/>
                </a:cubicBezTo>
                <a:close/>
                <a:moveTo>
                  <a:pt x="2909092" y="773112"/>
                </a:moveTo>
                <a:lnTo>
                  <a:pt x="2906002" y="776922"/>
                </a:lnTo>
                <a:lnTo>
                  <a:pt x="2905440" y="776922"/>
                </a:lnTo>
                <a:cubicBezTo>
                  <a:pt x="2909092" y="773112"/>
                  <a:pt x="2909092" y="773112"/>
                  <a:pt x="2909092" y="773112"/>
                </a:cubicBezTo>
                <a:close/>
                <a:moveTo>
                  <a:pt x="2858273" y="772781"/>
                </a:moveTo>
                <a:cubicBezTo>
                  <a:pt x="2865940" y="771392"/>
                  <a:pt x="2873156" y="770466"/>
                  <a:pt x="2874960" y="774170"/>
                </a:cubicBezTo>
                <a:cubicBezTo>
                  <a:pt x="2871352" y="774170"/>
                  <a:pt x="2867744" y="774170"/>
                  <a:pt x="2864136" y="774170"/>
                </a:cubicBezTo>
                <a:cubicBezTo>
                  <a:pt x="2867744" y="777874"/>
                  <a:pt x="2867744" y="788987"/>
                  <a:pt x="2874960" y="781579"/>
                </a:cubicBezTo>
                <a:cubicBezTo>
                  <a:pt x="2874960" y="781579"/>
                  <a:pt x="2874960" y="781579"/>
                  <a:pt x="2871352" y="785283"/>
                </a:cubicBezTo>
                <a:cubicBezTo>
                  <a:pt x="2867744" y="774170"/>
                  <a:pt x="2842488" y="788987"/>
                  <a:pt x="2835272" y="781579"/>
                </a:cubicBezTo>
                <a:cubicBezTo>
                  <a:pt x="2835272" y="777874"/>
                  <a:pt x="2838880" y="774170"/>
                  <a:pt x="2838880" y="774170"/>
                </a:cubicBezTo>
                <a:cubicBezTo>
                  <a:pt x="2842488" y="776022"/>
                  <a:pt x="2850606" y="774170"/>
                  <a:pt x="2858273" y="772781"/>
                </a:cubicBezTo>
                <a:close/>
                <a:moveTo>
                  <a:pt x="2317747" y="769937"/>
                </a:moveTo>
                <a:lnTo>
                  <a:pt x="2328860" y="769937"/>
                </a:lnTo>
                <a:lnTo>
                  <a:pt x="2317747" y="773112"/>
                </a:lnTo>
                <a:close/>
                <a:moveTo>
                  <a:pt x="2633660" y="765770"/>
                </a:moveTo>
                <a:cubicBezTo>
                  <a:pt x="2641068" y="762000"/>
                  <a:pt x="2641068" y="762000"/>
                  <a:pt x="2648477" y="765770"/>
                </a:cubicBezTo>
                <a:cubicBezTo>
                  <a:pt x="2648477" y="765770"/>
                  <a:pt x="2648477" y="765770"/>
                  <a:pt x="2633660" y="773311"/>
                </a:cubicBezTo>
                <a:cubicBezTo>
                  <a:pt x="2633660" y="773311"/>
                  <a:pt x="2633660" y="773311"/>
                  <a:pt x="2633660" y="765770"/>
                </a:cubicBezTo>
                <a:close/>
                <a:moveTo>
                  <a:pt x="2711881" y="762396"/>
                </a:moveTo>
                <a:cubicBezTo>
                  <a:pt x="2711881" y="762396"/>
                  <a:pt x="2711881" y="762396"/>
                  <a:pt x="2719385" y="766167"/>
                </a:cubicBezTo>
                <a:cubicBezTo>
                  <a:pt x="2715633" y="766167"/>
                  <a:pt x="2708128" y="766167"/>
                  <a:pt x="2711881" y="762396"/>
                </a:cubicBezTo>
                <a:close/>
                <a:moveTo>
                  <a:pt x="2317660" y="759354"/>
                </a:moveTo>
                <a:cubicBezTo>
                  <a:pt x="2310216" y="766762"/>
                  <a:pt x="2310216" y="766762"/>
                  <a:pt x="2310216" y="766762"/>
                </a:cubicBezTo>
                <a:lnTo>
                  <a:pt x="2310755" y="765152"/>
                </a:lnTo>
                <a:close/>
                <a:moveTo>
                  <a:pt x="2819397" y="758825"/>
                </a:moveTo>
                <a:lnTo>
                  <a:pt x="2830510" y="758825"/>
                </a:lnTo>
                <a:lnTo>
                  <a:pt x="2827335" y="762000"/>
                </a:lnTo>
                <a:close/>
                <a:moveTo>
                  <a:pt x="2041522" y="758825"/>
                </a:moveTo>
                <a:cubicBezTo>
                  <a:pt x="2041522" y="769937"/>
                  <a:pt x="2030410" y="766233"/>
                  <a:pt x="2023001" y="777346"/>
                </a:cubicBezTo>
                <a:cubicBezTo>
                  <a:pt x="2023001" y="762529"/>
                  <a:pt x="2008185" y="781050"/>
                  <a:pt x="1997072" y="777346"/>
                </a:cubicBezTo>
                <a:cubicBezTo>
                  <a:pt x="1997072" y="777346"/>
                  <a:pt x="2000776" y="769937"/>
                  <a:pt x="2000776" y="769937"/>
                </a:cubicBezTo>
                <a:cubicBezTo>
                  <a:pt x="2011889" y="762529"/>
                  <a:pt x="2026705" y="769937"/>
                  <a:pt x="2041522" y="758825"/>
                </a:cubicBezTo>
                <a:close/>
                <a:moveTo>
                  <a:pt x="2489197" y="755650"/>
                </a:moveTo>
                <a:lnTo>
                  <a:pt x="2506660" y="758825"/>
                </a:lnTo>
                <a:lnTo>
                  <a:pt x="2500310" y="758825"/>
                </a:lnTo>
                <a:close/>
                <a:moveTo>
                  <a:pt x="2477886" y="755650"/>
                </a:moveTo>
                <a:cubicBezTo>
                  <a:pt x="2481656" y="755650"/>
                  <a:pt x="2485427" y="759279"/>
                  <a:pt x="2489197" y="762907"/>
                </a:cubicBezTo>
                <a:lnTo>
                  <a:pt x="2477886" y="773793"/>
                </a:lnTo>
                <a:lnTo>
                  <a:pt x="2467989" y="776514"/>
                </a:lnTo>
                <a:cubicBezTo>
                  <a:pt x="2463747" y="775607"/>
                  <a:pt x="2459035" y="773793"/>
                  <a:pt x="2455264" y="773793"/>
                </a:cubicBezTo>
                <a:cubicBezTo>
                  <a:pt x="2455264" y="773793"/>
                  <a:pt x="2455264" y="777421"/>
                  <a:pt x="2455264" y="777421"/>
                </a:cubicBezTo>
                <a:cubicBezTo>
                  <a:pt x="2455264" y="777421"/>
                  <a:pt x="2451494" y="770164"/>
                  <a:pt x="2443953" y="773793"/>
                </a:cubicBezTo>
                <a:cubicBezTo>
                  <a:pt x="2443953" y="773793"/>
                  <a:pt x="2443953" y="773793"/>
                  <a:pt x="2443953" y="777421"/>
                </a:cubicBezTo>
                <a:lnTo>
                  <a:pt x="2439199" y="775134"/>
                </a:lnTo>
                <a:lnTo>
                  <a:pt x="2448666" y="769711"/>
                </a:lnTo>
                <a:cubicBezTo>
                  <a:pt x="2457149" y="768350"/>
                  <a:pt x="2466575" y="768350"/>
                  <a:pt x="2474116" y="766536"/>
                </a:cubicBezTo>
                <a:cubicBezTo>
                  <a:pt x="2477886" y="762907"/>
                  <a:pt x="2481656" y="755650"/>
                  <a:pt x="2477886" y="755650"/>
                </a:cubicBezTo>
                <a:close/>
                <a:moveTo>
                  <a:pt x="2328860" y="747712"/>
                </a:moveTo>
                <a:lnTo>
                  <a:pt x="2324097" y="758824"/>
                </a:lnTo>
                <a:lnTo>
                  <a:pt x="2320922" y="750887"/>
                </a:lnTo>
                <a:close/>
                <a:moveTo>
                  <a:pt x="2305680" y="739792"/>
                </a:moveTo>
                <a:cubicBezTo>
                  <a:pt x="2310914" y="738055"/>
                  <a:pt x="2313007" y="743611"/>
                  <a:pt x="2321381" y="740833"/>
                </a:cubicBezTo>
                <a:cubicBezTo>
                  <a:pt x="2321381" y="751946"/>
                  <a:pt x="2302772" y="748242"/>
                  <a:pt x="2306494" y="755650"/>
                </a:cubicBezTo>
                <a:cubicBezTo>
                  <a:pt x="2306494" y="759354"/>
                  <a:pt x="2310216" y="755650"/>
                  <a:pt x="2313938" y="755650"/>
                </a:cubicBezTo>
                <a:lnTo>
                  <a:pt x="2310755" y="765152"/>
                </a:lnTo>
                <a:lnTo>
                  <a:pt x="2302772" y="771856"/>
                </a:lnTo>
                <a:cubicBezTo>
                  <a:pt x="2297190" y="775097"/>
                  <a:pt x="2291607" y="777875"/>
                  <a:pt x="2287885" y="781579"/>
                </a:cubicBezTo>
                <a:cubicBezTo>
                  <a:pt x="2310216" y="774171"/>
                  <a:pt x="2299051" y="796396"/>
                  <a:pt x="2317660" y="792691"/>
                </a:cubicBezTo>
                <a:cubicBezTo>
                  <a:pt x="2317660" y="792691"/>
                  <a:pt x="2339991" y="777875"/>
                  <a:pt x="2343712" y="785283"/>
                </a:cubicBezTo>
                <a:cubicBezTo>
                  <a:pt x="2343712" y="785283"/>
                  <a:pt x="2343712" y="785283"/>
                  <a:pt x="2313938" y="796396"/>
                </a:cubicBezTo>
                <a:cubicBezTo>
                  <a:pt x="2325103" y="803804"/>
                  <a:pt x="2343712" y="803804"/>
                  <a:pt x="2358600" y="803804"/>
                </a:cubicBezTo>
                <a:cubicBezTo>
                  <a:pt x="2366043" y="800100"/>
                  <a:pt x="2369765" y="796396"/>
                  <a:pt x="2380930" y="792691"/>
                </a:cubicBezTo>
                <a:cubicBezTo>
                  <a:pt x="2380930" y="792691"/>
                  <a:pt x="2380930" y="792691"/>
                  <a:pt x="2384652" y="796396"/>
                </a:cubicBezTo>
                <a:cubicBezTo>
                  <a:pt x="2399540" y="792691"/>
                  <a:pt x="2380930" y="788987"/>
                  <a:pt x="2392096" y="785283"/>
                </a:cubicBezTo>
                <a:cubicBezTo>
                  <a:pt x="2399540" y="792691"/>
                  <a:pt x="2421870" y="777875"/>
                  <a:pt x="2433036" y="792691"/>
                </a:cubicBezTo>
                <a:cubicBezTo>
                  <a:pt x="2429314" y="785283"/>
                  <a:pt x="2440479" y="785283"/>
                  <a:pt x="2444201" y="785283"/>
                </a:cubicBezTo>
                <a:cubicBezTo>
                  <a:pt x="2433036" y="781579"/>
                  <a:pt x="2447923" y="796396"/>
                  <a:pt x="2444201" y="792691"/>
                </a:cubicBezTo>
                <a:cubicBezTo>
                  <a:pt x="2436758" y="796396"/>
                  <a:pt x="2433036" y="788987"/>
                  <a:pt x="2425592" y="800100"/>
                </a:cubicBezTo>
                <a:cubicBezTo>
                  <a:pt x="2425592" y="800100"/>
                  <a:pt x="2429314" y="803804"/>
                  <a:pt x="2433036" y="803804"/>
                </a:cubicBezTo>
                <a:cubicBezTo>
                  <a:pt x="2433036" y="803804"/>
                  <a:pt x="2433036" y="803804"/>
                  <a:pt x="2425592" y="803804"/>
                </a:cubicBezTo>
                <a:cubicBezTo>
                  <a:pt x="2425592" y="803804"/>
                  <a:pt x="2425592" y="803804"/>
                  <a:pt x="2436758" y="814916"/>
                </a:cubicBezTo>
                <a:cubicBezTo>
                  <a:pt x="2433036" y="814916"/>
                  <a:pt x="2425592" y="811212"/>
                  <a:pt x="2425592" y="818620"/>
                </a:cubicBezTo>
                <a:cubicBezTo>
                  <a:pt x="2418149" y="822325"/>
                  <a:pt x="2414427" y="829733"/>
                  <a:pt x="2406983" y="829733"/>
                </a:cubicBezTo>
                <a:cubicBezTo>
                  <a:pt x="2406983" y="829733"/>
                  <a:pt x="2406983" y="829733"/>
                  <a:pt x="2403261" y="822325"/>
                </a:cubicBezTo>
                <a:cubicBezTo>
                  <a:pt x="2384652" y="833437"/>
                  <a:pt x="2399540" y="811212"/>
                  <a:pt x="2380930" y="818620"/>
                </a:cubicBezTo>
                <a:cubicBezTo>
                  <a:pt x="2380930" y="818620"/>
                  <a:pt x="2380930" y="818620"/>
                  <a:pt x="2384652" y="826029"/>
                </a:cubicBezTo>
                <a:cubicBezTo>
                  <a:pt x="2380930" y="811212"/>
                  <a:pt x="2354878" y="829733"/>
                  <a:pt x="2354878" y="826029"/>
                </a:cubicBezTo>
                <a:cubicBezTo>
                  <a:pt x="2354878" y="826029"/>
                  <a:pt x="2354878" y="826029"/>
                  <a:pt x="2354878" y="829733"/>
                </a:cubicBezTo>
                <a:cubicBezTo>
                  <a:pt x="2328825" y="848254"/>
                  <a:pt x="2325103" y="826029"/>
                  <a:pt x="2302772" y="837141"/>
                </a:cubicBezTo>
                <a:cubicBezTo>
                  <a:pt x="2299051" y="840845"/>
                  <a:pt x="2272998" y="844550"/>
                  <a:pt x="2276720" y="855662"/>
                </a:cubicBezTo>
                <a:cubicBezTo>
                  <a:pt x="2269276" y="851958"/>
                  <a:pt x="2246945" y="863070"/>
                  <a:pt x="2235780" y="870479"/>
                </a:cubicBezTo>
                <a:cubicBezTo>
                  <a:pt x="2235780" y="870479"/>
                  <a:pt x="2235780" y="870479"/>
                  <a:pt x="2239502" y="863070"/>
                </a:cubicBezTo>
                <a:cubicBezTo>
                  <a:pt x="2235780" y="859366"/>
                  <a:pt x="2224614" y="866774"/>
                  <a:pt x="2224614" y="870479"/>
                </a:cubicBezTo>
                <a:cubicBezTo>
                  <a:pt x="2220893" y="866774"/>
                  <a:pt x="2206005" y="877887"/>
                  <a:pt x="2198562" y="874183"/>
                </a:cubicBezTo>
                <a:cubicBezTo>
                  <a:pt x="2213449" y="870479"/>
                  <a:pt x="2209727" y="863070"/>
                  <a:pt x="2220893" y="863070"/>
                </a:cubicBezTo>
                <a:cubicBezTo>
                  <a:pt x="2220893" y="859366"/>
                  <a:pt x="2217171" y="851958"/>
                  <a:pt x="2213449" y="855662"/>
                </a:cubicBezTo>
                <a:cubicBezTo>
                  <a:pt x="2217171" y="851958"/>
                  <a:pt x="2217171" y="840845"/>
                  <a:pt x="2228336" y="833437"/>
                </a:cubicBezTo>
                <a:cubicBezTo>
                  <a:pt x="2232058" y="833437"/>
                  <a:pt x="2239502" y="840845"/>
                  <a:pt x="2239502" y="837141"/>
                </a:cubicBezTo>
                <a:cubicBezTo>
                  <a:pt x="2228336" y="833437"/>
                  <a:pt x="2232058" y="844550"/>
                  <a:pt x="2220893" y="844550"/>
                </a:cubicBezTo>
                <a:cubicBezTo>
                  <a:pt x="2232058" y="844550"/>
                  <a:pt x="2228336" y="855662"/>
                  <a:pt x="2243223" y="851958"/>
                </a:cubicBezTo>
                <a:cubicBezTo>
                  <a:pt x="2250667" y="844550"/>
                  <a:pt x="2235780" y="851958"/>
                  <a:pt x="2239502" y="844550"/>
                </a:cubicBezTo>
                <a:cubicBezTo>
                  <a:pt x="2246945" y="851958"/>
                  <a:pt x="2261833" y="840845"/>
                  <a:pt x="2269276" y="840845"/>
                </a:cubicBezTo>
                <a:cubicBezTo>
                  <a:pt x="2265554" y="840845"/>
                  <a:pt x="2265554" y="837141"/>
                  <a:pt x="2258111" y="840845"/>
                </a:cubicBezTo>
                <a:cubicBezTo>
                  <a:pt x="2258111" y="840845"/>
                  <a:pt x="2258111" y="840845"/>
                  <a:pt x="2261833" y="829733"/>
                </a:cubicBezTo>
                <a:cubicBezTo>
                  <a:pt x="2272998" y="829733"/>
                  <a:pt x="2261833" y="833437"/>
                  <a:pt x="2265554" y="833437"/>
                </a:cubicBezTo>
                <a:cubicBezTo>
                  <a:pt x="2272998" y="837141"/>
                  <a:pt x="2280442" y="837141"/>
                  <a:pt x="2284163" y="829733"/>
                </a:cubicBezTo>
                <a:cubicBezTo>
                  <a:pt x="2280442" y="829733"/>
                  <a:pt x="2280442" y="822325"/>
                  <a:pt x="2276720" y="826029"/>
                </a:cubicBezTo>
                <a:cubicBezTo>
                  <a:pt x="2276720" y="826029"/>
                  <a:pt x="2276720" y="826029"/>
                  <a:pt x="2280442" y="814916"/>
                </a:cubicBezTo>
                <a:cubicBezTo>
                  <a:pt x="2272998" y="814916"/>
                  <a:pt x="2261833" y="811212"/>
                  <a:pt x="2258111" y="814916"/>
                </a:cubicBezTo>
                <a:cubicBezTo>
                  <a:pt x="2265554" y="811212"/>
                  <a:pt x="2261833" y="803804"/>
                  <a:pt x="2254389" y="803804"/>
                </a:cubicBezTo>
                <a:cubicBezTo>
                  <a:pt x="2250667" y="811212"/>
                  <a:pt x="2243223" y="803804"/>
                  <a:pt x="2239502" y="803804"/>
                </a:cubicBezTo>
                <a:cubicBezTo>
                  <a:pt x="2239502" y="803804"/>
                  <a:pt x="2239502" y="803804"/>
                  <a:pt x="2224614" y="811212"/>
                </a:cubicBezTo>
                <a:cubicBezTo>
                  <a:pt x="2202284" y="818620"/>
                  <a:pt x="2202284" y="807508"/>
                  <a:pt x="2187396" y="811212"/>
                </a:cubicBezTo>
                <a:cubicBezTo>
                  <a:pt x="2187396" y="814916"/>
                  <a:pt x="2191118" y="814916"/>
                  <a:pt x="2194840" y="814916"/>
                </a:cubicBezTo>
                <a:cubicBezTo>
                  <a:pt x="2179953" y="818620"/>
                  <a:pt x="2168787" y="829733"/>
                  <a:pt x="2150178" y="829733"/>
                </a:cubicBezTo>
                <a:cubicBezTo>
                  <a:pt x="2150178" y="829733"/>
                  <a:pt x="2150178" y="829733"/>
                  <a:pt x="2153900" y="829733"/>
                </a:cubicBezTo>
                <a:cubicBezTo>
                  <a:pt x="2150178" y="829733"/>
                  <a:pt x="2135291" y="829733"/>
                  <a:pt x="2135291" y="837141"/>
                </a:cubicBezTo>
                <a:cubicBezTo>
                  <a:pt x="2112960" y="829733"/>
                  <a:pt x="2165065" y="822325"/>
                  <a:pt x="2142735" y="814916"/>
                </a:cubicBezTo>
                <a:cubicBezTo>
                  <a:pt x="2142735" y="818620"/>
                  <a:pt x="2142735" y="814916"/>
                  <a:pt x="2139013" y="814916"/>
                </a:cubicBezTo>
                <a:cubicBezTo>
                  <a:pt x="2139013" y="814916"/>
                  <a:pt x="2139013" y="814916"/>
                  <a:pt x="2139013" y="811212"/>
                </a:cubicBezTo>
                <a:cubicBezTo>
                  <a:pt x="2142735" y="814916"/>
                  <a:pt x="2153900" y="807508"/>
                  <a:pt x="2146456" y="814916"/>
                </a:cubicBezTo>
                <a:cubicBezTo>
                  <a:pt x="2153900" y="811212"/>
                  <a:pt x="2161344" y="807508"/>
                  <a:pt x="2161344" y="803804"/>
                </a:cubicBezTo>
                <a:cubicBezTo>
                  <a:pt x="2165065" y="800100"/>
                  <a:pt x="2191118" y="800100"/>
                  <a:pt x="2183674" y="788987"/>
                </a:cubicBezTo>
                <a:cubicBezTo>
                  <a:pt x="2183674" y="788987"/>
                  <a:pt x="2183674" y="788987"/>
                  <a:pt x="2187396" y="796396"/>
                </a:cubicBezTo>
                <a:cubicBezTo>
                  <a:pt x="2191118" y="792691"/>
                  <a:pt x="2202284" y="792691"/>
                  <a:pt x="2209727" y="788987"/>
                </a:cubicBezTo>
                <a:cubicBezTo>
                  <a:pt x="2198562" y="788987"/>
                  <a:pt x="2209727" y="781579"/>
                  <a:pt x="2209727" y="781579"/>
                </a:cubicBezTo>
                <a:cubicBezTo>
                  <a:pt x="2220893" y="781579"/>
                  <a:pt x="2235780" y="766762"/>
                  <a:pt x="2246945" y="766762"/>
                </a:cubicBezTo>
                <a:cubicBezTo>
                  <a:pt x="2250667" y="755650"/>
                  <a:pt x="2239502" y="763058"/>
                  <a:pt x="2235780" y="763058"/>
                </a:cubicBezTo>
                <a:cubicBezTo>
                  <a:pt x="2246945" y="759354"/>
                  <a:pt x="2246945" y="751946"/>
                  <a:pt x="2261833" y="751946"/>
                </a:cubicBezTo>
                <a:cubicBezTo>
                  <a:pt x="2261833" y="748242"/>
                  <a:pt x="2261833" y="748242"/>
                  <a:pt x="2258111" y="748242"/>
                </a:cubicBezTo>
                <a:cubicBezTo>
                  <a:pt x="2258111" y="748242"/>
                  <a:pt x="2258111" y="748242"/>
                  <a:pt x="2265554" y="751946"/>
                </a:cubicBezTo>
                <a:cubicBezTo>
                  <a:pt x="2272998" y="748242"/>
                  <a:pt x="2284163" y="748242"/>
                  <a:pt x="2280442" y="744537"/>
                </a:cubicBezTo>
                <a:cubicBezTo>
                  <a:pt x="2280442" y="744537"/>
                  <a:pt x="2280442" y="744537"/>
                  <a:pt x="2280442" y="748242"/>
                </a:cubicBezTo>
                <a:cubicBezTo>
                  <a:pt x="2284163" y="751946"/>
                  <a:pt x="2287885" y="748242"/>
                  <a:pt x="2291607" y="744537"/>
                </a:cubicBezTo>
                <a:cubicBezTo>
                  <a:pt x="2291607" y="744537"/>
                  <a:pt x="2291607" y="744537"/>
                  <a:pt x="2291607" y="740833"/>
                </a:cubicBezTo>
                <a:cubicBezTo>
                  <a:pt x="2302772" y="740833"/>
                  <a:pt x="2276720" y="755650"/>
                  <a:pt x="2299051" y="751946"/>
                </a:cubicBezTo>
                <a:cubicBezTo>
                  <a:pt x="2299051" y="751946"/>
                  <a:pt x="2299051" y="751946"/>
                  <a:pt x="2299051" y="744537"/>
                </a:cubicBezTo>
                <a:cubicBezTo>
                  <a:pt x="2301842" y="741759"/>
                  <a:pt x="2303935" y="740370"/>
                  <a:pt x="2305680" y="739792"/>
                </a:cubicBezTo>
                <a:close/>
                <a:moveTo>
                  <a:pt x="2753156" y="739775"/>
                </a:moveTo>
                <a:cubicBezTo>
                  <a:pt x="2753156" y="739775"/>
                  <a:pt x="2753156" y="739775"/>
                  <a:pt x="2760660" y="751086"/>
                </a:cubicBezTo>
                <a:cubicBezTo>
                  <a:pt x="2741899" y="751086"/>
                  <a:pt x="2726890" y="762396"/>
                  <a:pt x="2711881" y="762396"/>
                </a:cubicBezTo>
                <a:lnTo>
                  <a:pt x="2678110" y="769937"/>
                </a:lnTo>
                <a:cubicBezTo>
                  <a:pt x="2693119" y="762396"/>
                  <a:pt x="2689367" y="754856"/>
                  <a:pt x="2696871" y="751086"/>
                </a:cubicBezTo>
                <a:cubicBezTo>
                  <a:pt x="2700624" y="751086"/>
                  <a:pt x="2689367" y="754856"/>
                  <a:pt x="2700624" y="754856"/>
                </a:cubicBezTo>
                <a:cubicBezTo>
                  <a:pt x="2711881" y="743545"/>
                  <a:pt x="2738146" y="751086"/>
                  <a:pt x="2753156" y="739775"/>
                </a:cubicBezTo>
                <a:close/>
                <a:moveTo>
                  <a:pt x="1390498" y="732498"/>
                </a:moveTo>
                <a:cubicBezTo>
                  <a:pt x="1391795" y="732267"/>
                  <a:pt x="1392924" y="733424"/>
                  <a:pt x="1393826" y="737129"/>
                </a:cubicBezTo>
                <a:cubicBezTo>
                  <a:pt x="1379393" y="740833"/>
                  <a:pt x="1361354" y="766762"/>
                  <a:pt x="1354139" y="748241"/>
                </a:cubicBezTo>
                <a:cubicBezTo>
                  <a:pt x="1368569" y="740833"/>
                  <a:pt x="1364961" y="748241"/>
                  <a:pt x="1375786" y="744537"/>
                </a:cubicBezTo>
                <a:cubicBezTo>
                  <a:pt x="1375786" y="744537"/>
                  <a:pt x="1375786" y="744537"/>
                  <a:pt x="1375786" y="740833"/>
                </a:cubicBezTo>
                <a:cubicBezTo>
                  <a:pt x="1381198" y="746389"/>
                  <a:pt x="1386609" y="733193"/>
                  <a:pt x="1390498" y="732498"/>
                </a:cubicBezTo>
                <a:close/>
                <a:moveTo>
                  <a:pt x="2555873" y="728662"/>
                </a:moveTo>
                <a:cubicBezTo>
                  <a:pt x="2552169" y="728662"/>
                  <a:pt x="2555873" y="732630"/>
                  <a:pt x="2555873" y="736599"/>
                </a:cubicBezTo>
                <a:cubicBezTo>
                  <a:pt x="2555873" y="732630"/>
                  <a:pt x="2552169" y="732630"/>
                  <a:pt x="2544760" y="732630"/>
                </a:cubicBezTo>
                <a:cubicBezTo>
                  <a:pt x="2544760" y="732630"/>
                  <a:pt x="2544760" y="732630"/>
                  <a:pt x="2555873" y="728662"/>
                </a:cubicBezTo>
                <a:close/>
                <a:moveTo>
                  <a:pt x="2528885" y="728662"/>
                </a:moveTo>
                <a:cubicBezTo>
                  <a:pt x="2539998" y="732366"/>
                  <a:pt x="2536294" y="732366"/>
                  <a:pt x="2532589" y="739774"/>
                </a:cubicBezTo>
                <a:close/>
                <a:moveTo>
                  <a:pt x="2366166" y="722312"/>
                </a:moveTo>
                <a:cubicBezTo>
                  <a:pt x="2366166" y="722312"/>
                  <a:pt x="2366166" y="722312"/>
                  <a:pt x="2362198" y="728662"/>
                </a:cubicBezTo>
                <a:cubicBezTo>
                  <a:pt x="2362198" y="728662"/>
                  <a:pt x="2354260" y="725487"/>
                  <a:pt x="2366166" y="722312"/>
                </a:cubicBezTo>
                <a:close/>
                <a:moveTo>
                  <a:pt x="2374731" y="720554"/>
                </a:moveTo>
                <a:lnTo>
                  <a:pt x="2372877" y="721858"/>
                </a:lnTo>
                <a:lnTo>
                  <a:pt x="2372975" y="720713"/>
                </a:lnTo>
                <a:close/>
                <a:moveTo>
                  <a:pt x="2376629" y="710973"/>
                </a:moveTo>
                <a:cubicBezTo>
                  <a:pt x="2376629" y="712787"/>
                  <a:pt x="2374753" y="714601"/>
                  <a:pt x="2373346" y="716416"/>
                </a:cubicBezTo>
                <a:lnTo>
                  <a:pt x="2372975" y="720713"/>
                </a:lnTo>
                <a:lnTo>
                  <a:pt x="2371587" y="720838"/>
                </a:lnTo>
                <a:cubicBezTo>
                  <a:pt x="2369359" y="720724"/>
                  <a:pt x="2368186" y="720044"/>
                  <a:pt x="2369124" y="718230"/>
                </a:cubicBezTo>
                <a:cubicBezTo>
                  <a:pt x="2369124" y="718230"/>
                  <a:pt x="2369124" y="718230"/>
                  <a:pt x="2376629" y="710973"/>
                </a:cubicBezTo>
                <a:close/>
                <a:moveTo>
                  <a:pt x="2395436" y="706630"/>
                </a:moveTo>
                <a:lnTo>
                  <a:pt x="2396797" y="709158"/>
                </a:lnTo>
                <a:cubicBezTo>
                  <a:pt x="2398204" y="710973"/>
                  <a:pt x="2399142" y="712787"/>
                  <a:pt x="2391638" y="714601"/>
                </a:cubicBezTo>
                <a:cubicBezTo>
                  <a:pt x="2395390" y="714601"/>
                  <a:pt x="2391638" y="725487"/>
                  <a:pt x="2399143" y="721858"/>
                </a:cubicBezTo>
                <a:cubicBezTo>
                  <a:pt x="2399143" y="721858"/>
                  <a:pt x="2399143" y="721858"/>
                  <a:pt x="2391638" y="721858"/>
                </a:cubicBezTo>
                <a:cubicBezTo>
                  <a:pt x="2393514" y="718230"/>
                  <a:pt x="2386948" y="719137"/>
                  <a:pt x="2380381" y="720044"/>
                </a:cubicBezTo>
                <a:lnTo>
                  <a:pt x="2374731" y="720554"/>
                </a:lnTo>
                <a:lnTo>
                  <a:pt x="2388355" y="710973"/>
                </a:lnTo>
                <a:close/>
                <a:moveTo>
                  <a:pt x="2395559" y="706275"/>
                </a:moveTo>
                <a:lnTo>
                  <a:pt x="2395566" y="706550"/>
                </a:lnTo>
                <a:lnTo>
                  <a:pt x="2395436" y="706630"/>
                </a:lnTo>
                <a:lnTo>
                  <a:pt x="2395332" y="706437"/>
                </a:lnTo>
                <a:close/>
                <a:moveTo>
                  <a:pt x="1825622" y="703140"/>
                </a:moveTo>
                <a:lnTo>
                  <a:pt x="1829327" y="706804"/>
                </a:lnTo>
                <a:lnTo>
                  <a:pt x="1827474" y="707720"/>
                </a:lnTo>
                <a:cubicBezTo>
                  <a:pt x="1825622" y="708636"/>
                  <a:pt x="1821918" y="710467"/>
                  <a:pt x="1814510" y="714131"/>
                </a:cubicBezTo>
                <a:cubicBezTo>
                  <a:pt x="1814510" y="706804"/>
                  <a:pt x="1825622" y="699477"/>
                  <a:pt x="1825622" y="703140"/>
                </a:cubicBezTo>
                <a:close/>
                <a:moveTo>
                  <a:pt x="3093837" y="701708"/>
                </a:moveTo>
                <a:lnTo>
                  <a:pt x="3093914" y="701752"/>
                </a:lnTo>
                <a:lnTo>
                  <a:pt x="3090860" y="703792"/>
                </a:lnTo>
                <a:cubicBezTo>
                  <a:pt x="3091813" y="701940"/>
                  <a:pt x="3092765" y="701477"/>
                  <a:pt x="3093837" y="701708"/>
                </a:cubicBezTo>
                <a:close/>
                <a:moveTo>
                  <a:pt x="2385414" y="701278"/>
                </a:moveTo>
                <a:cubicBezTo>
                  <a:pt x="2387730" y="700881"/>
                  <a:pt x="2390508" y="701674"/>
                  <a:pt x="2392360" y="703262"/>
                </a:cubicBezTo>
                <a:cubicBezTo>
                  <a:pt x="2392360" y="703262"/>
                  <a:pt x="2392360" y="703262"/>
                  <a:pt x="2381247" y="706437"/>
                </a:cubicBezTo>
                <a:cubicBezTo>
                  <a:pt x="2381247" y="703262"/>
                  <a:pt x="2383099" y="701674"/>
                  <a:pt x="2385414" y="701278"/>
                </a:cubicBezTo>
                <a:close/>
                <a:moveTo>
                  <a:pt x="1901029" y="700418"/>
                </a:moveTo>
                <a:cubicBezTo>
                  <a:pt x="1903708" y="699029"/>
                  <a:pt x="1906387" y="699029"/>
                  <a:pt x="1908173" y="702733"/>
                </a:cubicBezTo>
                <a:cubicBezTo>
                  <a:pt x="1904601" y="706437"/>
                  <a:pt x="1893885" y="706437"/>
                  <a:pt x="1893885" y="706437"/>
                </a:cubicBezTo>
                <a:cubicBezTo>
                  <a:pt x="1895671" y="704585"/>
                  <a:pt x="1898350" y="701807"/>
                  <a:pt x="1901029" y="700418"/>
                </a:cubicBezTo>
                <a:close/>
                <a:moveTo>
                  <a:pt x="2395390" y="700087"/>
                </a:moveTo>
                <a:cubicBezTo>
                  <a:pt x="2395390" y="700087"/>
                  <a:pt x="2395390" y="700087"/>
                  <a:pt x="2399143" y="703716"/>
                </a:cubicBezTo>
                <a:lnTo>
                  <a:pt x="2395559" y="706275"/>
                </a:lnTo>
                <a:close/>
                <a:moveTo>
                  <a:pt x="1692276" y="700087"/>
                </a:moveTo>
                <a:lnTo>
                  <a:pt x="1703387" y="700087"/>
                </a:lnTo>
                <a:lnTo>
                  <a:pt x="1689098" y="706437"/>
                </a:lnTo>
                <a:close/>
                <a:moveTo>
                  <a:pt x="2615602" y="699135"/>
                </a:moveTo>
                <a:cubicBezTo>
                  <a:pt x="2615602" y="699135"/>
                  <a:pt x="2615602" y="699135"/>
                  <a:pt x="2619372" y="710565"/>
                </a:cubicBezTo>
                <a:cubicBezTo>
                  <a:pt x="2611831" y="702945"/>
                  <a:pt x="2604291" y="710565"/>
                  <a:pt x="2596750" y="714375"/>
                </a:cubicBezTo>
                <a:cubicBezTo>
                  <a:pt x="2596750" y="714375"/>
                  <a:pt x="2596750" y="714375"/>
                  <a:pt x="2596750" y="718185"/>
                </a:cubicBezTo>
                <a:cubicBezTo>
                  <a:pt x="2577899" y="729615"/>
                  <a:pt x="2581669" y="721995"/>
                  <a:pt x="2562817" y="733425"/>
                </a:cubicBezTo>
                <a:lnTo>
                  <a:pt x="2559047" y="725805"/>
                </a:lnTo>
                <a:cubicBezTo>
                  <a:pt x="2574128" y="721995"/>
                  <a:pt x="2585439" y="706755"/>
                  <a:pt x="2600521" y="702945"/>
                </a:cubicBezTo>
                <a:cubicBezTo>
                  <a:pt x="2600521" y="714375"/>
                  <a:pt x="2611831" y="695325"/>
                  <a:pt x="2615602" y="699135"/>
                </a:cubicBezTo>
                <a:close/>
                <a:moveTo>
                  <a:pt x="3098659" y="698583"/>
                </a:moveTo>
                <a:cubicBezTo>
                  <a:pt x="3103481" y="698235"/>
                  <a:pt x="3101338" y="709348"/>
                  <a:pt x="3109910" y="703792"/>
                </a:cubicBezTo>
                <a:cubicBezTo>
                  <a:pt x="3104195" y="707496"/>
                  <a:pt x="3100385" y="705644"/>
                  <a:pt x="3097528" y="703792"/>
                </a:cubicBezTo>
                <a:lnTo>
                  <a:pt x="3093914" y="701752"/>
                </a:lnTo>
                <a:close/>
                <a:moveTo>
                  <a:pt x="1840439" y="695813"/>
                </a:moveTo>
                <a:cubicBezTo>
                  <a:pt x="1855256" y="692150"/>
                  <a:pt x="1855256" y="703140"/>
                  <a:pt x="1858960" y="710467"/>
                </a:cubicBezTo>
                <a:cubicBezTo>
                  <a:pt x="1847847" y="714131"/>
                  <a:pt x="1851552" y="721458"/>
                  <a:pt x="1840439" y="721458"/>
                </a:cubicBezTo>
                <a:cubicBezTo>
                  <a:pt x="1840439" y="717794"/>
                  <a:pt x="1840439" y="717794"/>
                  <a:pt x="1847847" y="717794"/>
                </a:cubicBezTo>
                <a:cubicBezTo>
                  <a:pt x="1847847" y="710467"/>
                  <a:pt x="1829327" y="714131"/>
                  <a:pt x="1821918" y="721458"/>
                </a:cubicBezTo>
                <a:cubicBezTo>
                  <a:pt x="1821918" y="721458"/>
                  <a:pt x="1821918" y="721458"/>
                  <a:pt x="1825622" y="725121"/>
                </a:cubicBezTo>
                <a:cubicBezTo>
                  <a:pt x="1814510" y="721458"/>
                  <a:pt x="1807101" y="732448"/>
                  <a:pt x="1792285" y="736111"/>
                </a:cubicBezTo>
                <a:cubicBezTo>
                  <a:pt x="1792285" y="736111"/>
                  <a:pt x="1792285" y="736111"/>
                  <a:pt x="1810806" y="736111"/>
                </a:cubicBezTo>
                <a:cubicBezTo>
                  <a:pt x="1810806" y="736111"/>
                  <a:pt x="1810806" y="736111"/>
                  <a:pt x="1807101" y="739775"/>
                </a:cubicBezTo>
                <a:lnTo>
                  <a:pt x="1784877" y="736111"/>
                </a:lnTo>
                <a:cubicBezTo>
                  <a:pt x="1782098" y="719626"/>
                  <a:pt x="1804323" y="725808"/>
                  <a:pt x="1818735" y="719111"/>
                </a:cubicBezTo>
                <a:lnTo>
                  <a:pt x="1829327" y="706804"/>
                </a:lnTo>
                <a:lnTo>
                  <a:pt x="1830253" y="707720"/>
                </a:lnTo>
                <a:cubicBezTo>
                  <a:pt x="1830253" y="709551"/>
                  <a:pt x="1831179" y="710467"/>
                  <a:pt x="1840439" y="706804"/>
                </a:cubicBezTo>
                <a:cubicBezTo>
                  <a:pt x="1840439" y="703140"/>
                  <a:pt x="1855256" y="699477"/>
                  <a:pt x="1840439" y="695813"/>
                </a:cubicBezTo>
                <a:close/>
                <a:moveTo>
                  <a:pt x="3013601" y="695325"/>
                </a:moveTo>
                <a:cubicBezTo>
                  <a:pt x="3013601" y="695325"/>
                  <a:pt x="3013601" y="695325"/>
                  <a:pt x="3021010" y="699293"/>
                </a:cubicBezTo>
                <a:cubicBezTo>
                  <a:pt x="3021010" y="699293"/>
                  <a:pt x="3021010" y="703262"/>
                  <a:pt x="3017306" y="699293"/>
                </a:cubicBezTo>
                <a:cubicBezTo>
                  <a:pt x="3017306" y="699293"/>
                  <a:pt x="3009897" y="699293"/>
                  <a:pt x="3013601" y="695325"/>
                </a:cubicBezTo>
                <a:close/>
                <a:moveTo>
                  <a:pt x="2783123" y="692216"/>
                </a:moveTo>
                <a:cubicBezTo>
                  <a:pt x="2786616" y="691753"/>
                  <a:pt x="2789235" y="692679"/>
                  <a:pt x="2789235" y="696383"/>
                </a:cubicBezTo>
                <a:cubicBezTo>
                  <a:pt x="2785742" y="696383"/>
                  <a:pt x="2778757" y="700087"/>
                  <a:pt x="2771772" y="696383"/>
                </a:cubicBezTo>
                <a:cubicBezTo>
                  <a:pt x="2775265" y="694531"/>
                  <a:pt x="2779630" y="692679"/>
                  <a:pt x="2783123" y="692216"/>
                </a:cubicBezTo>
                <a:close/>
                <a:moveTo>
                  <a:pt x="2600322" y="687916"/>
                </a:moveTo>
                <a:lnTo>
                  <a:pt x="2584447" y="695324"/>
                </a:lnTo>
                <a:cubicBezTo>
                  <a:pt x="2584447" y="684212"/>
                  <a:pt x="2596353" y="695324"/>
                  <a:pt x="2600322" y="687916"/>
                </a:cubicBezTo>
                <a:close/>
                <a:moveTo>
                  <a:pt x="2805110" y="684212"/>
                </a:moveTo>
                <a:lnTo>
                  <a:pt x="2808285" y="684212"/>
                </a:lnTo>
                <a:lnTo>
                  <a:pt x="2808285" y="688974"/>
                </a:lnTo>
                <a:close/>
                <a:moveTo>
                  <a:pt x="1713971" y="684212"/>
                </a:moveTo>
                <a:cubicBezTo>
                  <a:pt x="1713971" y="684212"/>
                  <a:pt x="1713971" y="684212"/>
                  <a:pt x="1717674" y="692150"/>
                </a:cubicBezTo>
                <a:cubicBezTo>
                  <a:pt x="1717674" y="692150"/>
                  <a:pt x="1717674" y="692150"/>
                  <a:pt x="1713971" y="692150"/>
                </a:cubicBezTo>
                <a:cubicBezTo>
                  <a:pt x="1710264" y="692150"/>
                  <a:pt x="1706561" y="684212"/>
                  <a:pt x="1713971" y="684212"/>
                </a:cubicBezTo>
                <a:close/>
                <a:moveTo>
                  <a:pt x="1684115" y="683823"/>
                </a:moveTo>
                <a:cubicBezTo>
                  <a:pt x="1691579" y="685733"/>
                  <a:pt x="1692276" y="695457"/>
                  <a:pt x="1703387" y="692679"/>
                </a:cubicBezTo>
                <a:cubicBezTo>
                  <a:pt x="1692276" y="692679"/>
                  <a:pt x="1692276" y="700087"/>
                  <a:pt x="1688573" y="700087"/>
                </a:cubicBezTo>
                <a:cubicBezTo>
                  <a:pt x="1684865" y="696383"/>
                  <a:pt x="1681162" y="692679"/>
                  <a:pt x="1670050" y="692679"/>
                </a:cubicBezTo>
                <a:cubicBezTo>
                  <a:pt x="1673754" y="688974"/>
                  <a:pt x="1677456" y="685270"/>
                  <a:pt x="1673754" y="685270"/>
                </a:cubicBezTo>
                <a:cubicBezTo>
                  <a:pt x="1678385" y="683418"/>
                  <a:pt x="1681624" y="683187"/>
                  <a:pt x="1684115" y="683823"/>
                </a:cubicBezTo>
                <a:close/>
                <a:moveTo>
                  <a:pt x="2459035" y="681037"/>
                </a:moveTo>
                <a:cubicBezTo>
                  <a:pt x="2451531" y="684807"/>
                  <a:pt x="2447778" y="699888"/>
                  <a:pt x="2436521" y="699888"/>
                </a:cubicBezTo>
                <a:cubicBezTo>
                  <a:pt x="2440274" y="707429"/>
                  <a:pt x="2447778" y="699888"/>
                  <a:pt x="2451531" y="703658"/>
                </a:cubicBezTo>
                <a:cubicBezTo>
                  <a:pt x="2444026" y="703658"/>
                  <a:pt x="2425265" y="703658"/>
                  <a:pt x="2429017" y="711199"/>
                </a:cubicBezTo>
                <a:cubicBezTo>
                  <a:pt x="2429017" y="711199"/>
                  <a:pt x="2429017" y="711199"/>
                  <a:pt x="2421512" y="703658"/>
                </a:cubicBezTo>
                <a:cubicBezTo>
                  <a:pt x="2425265" y="699888"/>
                  <a:pt x="2417760" y="699888"/>
                  <a:pt x="2421512" y="696118"/>
                </a:cubicBezTo>
                <a:cubicBezTo>
                  <a:pt x="2440274" y="692348"/>
                  <a:pt x="2444026" y="688577"/>
                  <a:pt x="2459035" y="681037"/>
                </a:cubicBezTo>
                <a:close/>
                <a:moveTo>
                  <a:pt x="1652770" y="680205"/>
                </a:moveTo>
                <a:lnTo>
                  <a:pt x="1643656" y="684213"/>
                </a:lnTo>
                <a:cubicBezTo>
                  <a:pt x="1643656" y="684213"/>
                  <a:pt x="1639886" y="684213"/>
                  <a:pt x="1639886" y="680641"/>
                </a:cubicBezTo>
                <a:close/>
                <a:moveTo>
                  <a:pt x="1666280" y="677069"/>
                </a:moveTo>
                <a:cubicBezTo>
                  <a:pt x="1666280" y="677069"/>
                  <a:pt x="1666280" y="677069"/>
                  <a:pt x="1670050" y="680641"/>
                </a:cubicBezTo>
                <a:lnTo>
                  <a:pt x="1664925" y="677390"/>
                </a:lnTo>
                <a:close/>
                <a:moveTo>
                  <a:pt x="1663803" y="676678"/>
                </a:moveTo>
                <a:lnTo>
                  <a:pt x="1664925" y="677390"/>
                </a:lnTo>
                <a:lnTo>
                  <a:pt x="1653083" y="680194"/>
                </a:lnTo>
                <a:lnTo>
                  <a:pt x="1652770" y="680205"/>
                </a:lnTo>
                <a:lnTo>
                  <a:pt x="1656853" y="678408"/>
                </a:lnTo>
                <a:cubicBezTo>
                  <a:pt x="1659211" y="677292"/>
                  <a:pt x="1661565" y="676511"/>
                  <a:pt x="1663803" y="676678"/>
                </a:cubicBezTo>
                <a:close/>
                <a:moveTo>
                  <a:pt x="2827448" y="673554"/>
                </a:moveTo>
                <a:cubicBezTo>
                  <a:pt x="2827448" y="684439"/>
                  <a:pt x="2842416" y="669925"/>
                  <a:pt x="2846158" y="673554"/>
                </a:cubicBezTo>
                <a:cubicBezTo>
                  <a:pt x="2846158" y="677182"/>
                  <a:pt x="2868610" y="669925"/>
                  <a:pt x="2857384" y="677182"/>
                </a:cubicBezTo>
                <a:cubicBezTo>
                  <a:pt x="2846158" y="684439"/>
                  <a:pt x="2816222" y="695325"/>
                  <a:pt x="2816222" y="688068"/>
                </a:cubicBezTo>
                <a:cubicBezTo>
                  <a:pt x="2823706" y="680811"/>
                  <a:pt x="2816222" y="680811"/>
                  <a:pt x="2827448" y="673554"/>
                </a:cubicBezTo>
                <a:close/>
                <a:moveTo>
                  <a:pt x="2391301" y="665162"/>
                </a:moveTo>
                <a:cubicBezTo>
                  <a:pt x="2391301" y="665162"/>
                  <a:pt x="2391301" y="665162"/>
                  <a:pt x="2398710" y="669924"/>
                </a:cubicBezTo>
                <a:cubicBezTo>
                  <a:pt x="2398710" y="669924"/>
                  <a:pt x="2398710" y="669924"/>
                  <a:pt x="2391301" y="669924"/>
                </a:cubicBezTo>
                <a:cubicBezTo>
                  <a:pt x="2391301" y="669924"/>
                  <a:pt x="2387597" y="669924"/>
                  <a:pt x="2391301" y="665162"/>
                </a:cubicBezTo>
                <a:close/>
                <a:moveTo>
                  <a:pt x="1856181" y="665162"/>
                </a:moveTo>
                <a:cubicBezTo>
                  <a:pt x="1856181" y="665162"/>
                  <a:pt x="1856181" y="665162"/>
                  <a:pt x="1866897" y="673100"/>
                </a:cubicBezTo>
                <a:cubicBezTo>
                  <a:pt x="1863325" y="669131"/>
                  <a:pt x="1859753" y="673100"/>
                  <a:pt x="1856181" y="673100"/>
                </a:cubicBezTo>
                <a:cubicBezTo>
                  <a:pt x="1856181" y="669131"/>
                  <a:pt x="1852609" y="669131"/>
                  <a:pt x="1856181" y="665162"/>
                </a:cubicBezTo>
                <a:close/>
                <a:moveTo>
                  <a:pt x="1663169" y="664616"/>
                </a:moveTo>
                <a:cubicBezTo>
                  <a:pt x="1665948" y="665063"/>
                  <a:pt x="1668729" y="665956"/>
                  <a:pt x="1670580" y="665956"/>
                </a:cubicBezTo>
                <a:lnTo>
                  <a:pt x="1663169" y="669528"/>
                </a:lnTo>
                <a:cubicBezTo>
                  <a:pt x="1663169" y="669528"/>
                  <a:pt x="1663169" y="669528"/>
                  <a:pt x="1666873" y="665956"/>
                </a:cubicBezTo>
                <a:lnTo>
                  <a:pt x="1655761" y="665956"/>
                </a:lnTo>
                <a:cubicBezTo>
                  <a:pt x="1657613" y="664170"/>
                  <a:pt x="1660393" y="664170"/>
                  <a:pt x="1663169" y="664616"/>
                </a:cubicBezTo>
                <a:close/>
                <a:moveTo>
                  <a:pt x="3012543" y="658812"/>
                </a:moveTo>
                <a:cubicBezTo>
                  <a:pt x="3005135" y="658812"/>
                  <a:pt x="3016247" y="669924"/>
                  <a:pt x="3005135" y="669924"/>
                </a:cubicBezTo>
                <a:cubicBezTo>
                  <a:pt x="2994022" y="666220"/>
                  <a:pt x="3008839" y="662516"/>
                  <a:pt x="3012543" y="658812"/>
                </a:cubicBezTo>
                <a:close/>
                <a:moveTo>
                  <a:pt x="1670580" y="658812"/>
                </a:moveTo>
                <a:cubicBezTo>
                  <a:pt x="1670580" y="662384"/>
                  <a:pt x="1689098" y="662384"/>
                  <a:pt x="1685394" y="669528"/>
                </a:cubicBezTo>
                <a:cubicBezTo>
                  <a:pt x="1685394" y="669528"/>
                  <a:pt x="1685394" y="669528"/>
                  <a:pt x="1677987" y="673100"/>
                </a:cubicBezTo>
                <a:cubicBezTo>
                  <a:pt x="1677987" y="673100"/>
                  <a:pt x="1677987" y="673100"/>
                  <a:pt x="1677987" y="662384"/>
                </a:cubicBezTo>
                <a:cubicBezTo>
                  <a:pt x="1677987" y="662384"/>
                  <a:pt x="1677987" y="662384"/>
                  <a:pt x="1676135" y="663277"/>
                </a:cubicBezTo>
                <a:lnTo>
                  <a:pt x="1670580" y="665956"/>
                </a:lnTo>
                <a:cubicBezTo>
                  <a:pt x="1670580" y="665956"/>
                  <a:pt x="1670580" y="665956"/>
                  <a:pt x="1670580" y="658812"/>
                </a:cubicBezTo>
                <a:close/>
                <a:moveTo>
                  <a:pt x="3083558" y="657860"/>
                </a:moveTo>
                <a:cubicBezTo>
                  <a:pt x="3068952" y="661670"/>
                  <a:pt x="3090860" y="665480"/>
                  <a:pt x="3079906" y="669290"/>
                </a:cubicBezTo>
                <a:cubicBezTo>
                  <a:pt x="3079906" y="669290"/>
                  <a:pt x="3079906" y="669290"/>
                  <a:pt x="3079450" y="667861"/>
                </a:cubicBezTo>
                <a:lnTo>
                  <a:pt x="3076559" y="658812"/>
                </a:lnTo>
                <a:close/>
                <a:moveTo>
                  <a:pt x="3076255" y="657860"/>
                </a:moveTo>
                <a:lnTo>
                  <a:pt x="3076559" y="658812"/>
                </a:lnTo>
                <a:lnTo>
                  <a:pt x="3076009" y="658887"/>
                </a:lnTo>
                <a:close/>
                <a:moveTo>
                  <a:pt x="3065301" y="657860"/>
                </a:moveTo>
                <a:cubicBezTo>
                  <a:pt x="3067127" y="661670"/>
                  <a:pt x="3069865" y="660717"/>
                  <a:pt x="3073060" y="659289"/>
                </a:cubicBezTo>
                <a:lnTo>
                  <a:pt x="3076009" y="658887"/>
                </a:lnTo>
                <a:lnTo>
                  <a:pt x="3072604" y="673100"/>
                </a:lnTo>
                <a:cubicBezTo>
                  <a:pt x="3065301" y="673100"/>
                  <a:pt x="3061650" y="673100"/>
                  <a:pt x="3054347" y="673100"/>
                </a:cubicBezTo>
                <a:lnTo>
                  <a:pt x="3068952" y="669290"/>
                </a:lnTo>
                <a:cubicBezTo>
                  <a:pt x="3068952" y="669290"/>
                  <a:pt x="3068952" y="669290"/>
                  <a:pt x="3065301" y="657860"/>
                </a:cubicBezTo>
                <a:close/>
                <a:moveTo>
                  <a:pt x="2822572" y="654050"/>
                </a:moveTo>
                <a:cubicBezTo>
                  <a:pt x="2826541" y="661987"/>
                  <a:pt x="2834478" y="654050"/>
                  <a:pt x="2838447" y="658018"/>
                </a:cubicBezTo>
                <a:cubicBezTo>
                  <a:pt x="2834478" y="654050"/>
                  <a:pt x="2822572" y="661987"/>
                  <a:pt x="2822572" y="654050"/>
                </a:cubicBezTo>
                <a:close/>
                <a:moveTo>
                  <a:pt x="2629426" y="654050"/>
                </a:moveTo>
                <a:cubicBezTo>
                  <a:pt x="2633131" y="654050"/>
                  <a:pt x="2625722" y="665162"/>
                  <a:pt x="2636835" y="661458"/>
                </a:cubicBezTo>
                <a:lnTo>
                  <a:pt x="2625722" y="661458"/>
                </a:lnTo>
                <a:cubicBezTo>
                  <a:pt x="2625722" y="661458"/>
                  <a:pt x="2625722" y="661458"/>
                  <a:pt x="2629426" y="654050"/>
                </a:cubicBezTo>
                <a:close/>
                <a:moveTo>
                  <a:pt x="1714502" y="654050"/>
                </a:moveTo>
                <a:lnTo>
                  <a:pt x="1714502" y="661988"/>
                </a:lnTo>
                <a:cubicBezTo>
                  <a:pt x="1714502" y="661988"/>
                  <a:pt x="1714502" y="661988"/>
                  <a:pt x="1703386" y="661988"/>
                </a:cubicBezTo>
                <a:cubicBezTo>
                  <a:pt x="1714502" y="661988"/>
                  <a:pt x="1710794" y="654050"/>
                  <a:pt x="1714502" y="654050"/>
                </a:cubicBezTo>
                <a:close/>
                <a:moveTo>
                  <a:pt x="2921791" y="653653"/>
                </a:moveTo>
                <a:cubicBezTo>
                  <a:pt x="2925647" y="653653"/>
                  <a:pt x="2929502" y="654579"/>
                  <a:pt x="2935285" y="654579"/>
                </a:cubicBezTo>
                <a:cubicBezTo>
                  <a:pt x="2927574" y="654579"/>
                  <a:pt x="2912152" y="661987"/>
                  <a:pt x="2908297" y="658283"/>
                </a:cubicBezTo>
                <a:cubicBezTo>
                  <a:pt x="2914080" y="654579"/>
                  <a:pt x="2917936" y="653653"/>
                  <a:pt x="2921791" y="653653"/>
                </a:cubicBezTo>
                <a:close/>
                <a:moveTo>
                  <a:pt x="2871785" y="647700"/>
                </a:moveTo>
                <a:cubicBezTo>
                  <a:pt x="2871785" y="647700"/>
                  <a:pt x="2871785" y="647700"/>
                  <a:pt x="2860899" y="651272"/>
                </a:cubicBezTo>
                <a:cubicBezTo>
                  <a:pt x="2860899" y="651272"/>
                  <a:pt x="2860899" y="651272"/>
                  <a:pt x="2864528" y="651272"/>
                </a:cubicBezTo>
                <a:cubicBezTo>
                  <a:pt x="2860899" y="654843"/>
                  <a:pt x="2850014" y="661987"/>
                  <a:pt x="2846385" y="654843"/>
                </a:cubicBezTo>
                <a:cubicBezTo>
                  <a:pt x="2846385" y="654843"/>
                  <a:pt x="2846385" y="654843"/>
                  <a:pt x="2871785" y="647700"/>
                </a:cubicBezTo>
                <a:close/>
                <a:moveTo>
                  <a:pt x="2465385" y="643466"/>
                </a:moveTo>
                <a:cubicBezTo>
                  <a:pt x="2454395" y="650874"/>
                  <a:pt x="2428750" y="661987"/>
                  <a:pt x="2417760" y="654579"/>
                </a:cubicBezTo>
                <a:cubicBezTo>
                  <a:pt x="2432414" y="647170"/>
                  <a:pt x="2458058" y="639762"/>
                  <a:pt x="2465385" y="643466"/>
                </a:cubicBezTo>
                <a:close/>
                <a:moveTo>
                  <a:pt x="2890835" y="639762"/>
                </a:moveTo>
                <a:lnTo>
                  <a:pt x="2894010" y="642937"/>
                </a:lnTo>
                <a:lnTo>
                  <a:pt x="2890835" y="642937"/>
                </a:lnTo>
                <a:close/>
                <a:moveTo>
                  <a:pt x="2905122" y="636587"/>
                </a:moveTo>
                <a:cubicBezTo>
                  <a:pt x="2905122" y="636587"/>
                  <a:pt x="2905122" y="636587"/>
                  <a:pt x="2913060" y="639762"/>
                </a:cubicBezTo>
                <a:lnTo>
                  <a:pt x="2909091" y="639762"/>
                </a:lnTo>
                <a:cubicBezTo>
                  <a:pt x="2909091" y="639762"/>
                  <a:pt x="2909091" y="636587"/>
                  <a:pt x="2905122" y="636587"/>
                </a:cubicBezTo>
                <a:close/>
                <a:moveTo>
                  <a:pt x="1834065" y="632848"/>
                </a:moveTo>
                <a:cubicBezTo>
                  <a:pt x="1840750" y="631552"/>
                  <a:pt x="1847029" y="632023"/>
                  <a:pt x="1852610" y="635793"/>
                </a:cubicBezTo>
                <a:cubicBezTo>
                  <a:pt x="1834006" y="635793"/>
                  <a:pt x="1834006" y="643334"/>
                  <a:pt x="1815403" y="643334"/>
                </a:cubicBezTo>
                <a:cubicBezTo>
                  <a:pt x="1815403" y="647104"/>
                  <a:pt x="1826565" y="647104"/>
                  <a:pt x="1822844" y="647104"/>
                </a:cubicBezTo>
                <a:cubicBezTo>
                  <a:pt x="1800520" y="658415"/>
                  <a:pt x="1770757" y="673496"/>
                  <a:pt x="1755872" y="669726"/>
                </a:cubicBezTo>
                <a:cubicBezTo>
                  <a:pt x="1755872" y="669726"/>
                  <a:pt x="1755872" y="669726"/>
                  <a:pt x="1752151" y="677267"/>
                </a:cubicBezTo>
                <a:cubicBezTo>
                  <a:pt x="1744709" y="673496"/>
                  <a:pt x="1733549" y="681037"/>
                  <a:pt x="1737271" y="673496"/>
                </a:cubicBezTo>
                <a:lnTo>
                  <a:pt x="1733549" y="677267"/>
                </a:lnTo>
                <a:cubicBezTo>
                  <a:pt x="1733549" y="677267"/>
                  <a:pt x="1733549" y="677267"/>
                  <a:pt x="1737271" y="669726"/>
                </a:cubicBezTo>
                <a:cubicBezTo>
                  <a:pt x="1737271" y="669726"/>
                  <a:pt x="1737271" y="669726"/>
                  <a:pt x="1744709" y="673496"/>
                </a:cubicBezTo>
                <a:cubicBezTo>
                  <a:pt x="1759593" y="662185"/>
                  <a:pt x="1767036" y="665956"/>
                  <a:pt x="1770757" y="650874"/>
                </a:cubicBezTo>
                <a:cubicBezTo>
                  <a:pt x="1790288" y="656530"/>
                  <a:pt x="1814008" y="636736"/>
                  <a:pt x="1834065" y="632848"/>
                </a:cubicBezTo>
                <a:close/>
                <a:moveTo>
                  <a:pt x="1718072" y="628650"/>
                </a:moveTo>
                <a:cubicBezTo>
                  <a:pt x="1725612" y="632420"/>
                  <a:pt x="1710533" y="643731"/>
                  <a:pt x="1721842" y="651272"/>
                </a:cubicBezTo>
                <a:cubicBezTo>
                  <a:pt x="1714303" y="632420"/>
                  <a:pt x="1695448" y="658813"/>
                  <a:pt x="1695448" y="651272"/>
                </a:cubicBezTo>
                <a:cubicBezTo>
                  <a:pt x="1695448" y="647502"/>
                  <a:pt x="1702990" y="632420"/>
                  <a:pt x="1706759" y="632420"/>
                </a:cubicBezTo>
                <a:cubicBezTo>
                  <a:pt x="1702990" y="636191"/>
                  <a:pt x="1710533" y="639961"/>
                  <a:pt x="1714303" y="639961"/>
                </a:cubicBezTo>
                <a:cubicBezTo>
                  <a:pt x="1714303" y="639961"/>
                  <a:pt x="1714303" y="639961"/>
                  <a:pt x="1718072" y="628650"/>
                </a:cubicBezTo>
                <a:close/>
                <a:moveTo>
                  <a:pt x="2748947" y="625236"/>
                </a:moveTo>
                <a:lnTo>
                  <a:pt x="2749972" y="625399"/>
                </a:lnTo>
                <a:lnTo>
                  <a:pt x="2748947" y="626169"/>
                </a:lnTo>
                <a:close/>
                <a:moveTo>
                  <a:pt x="1854554" y="625216"/>
                </a:moveTo>
                <a:cubicBezTo>
                  <a:pt x="1856340" y="625395"/>
                  <a:pt x="1848482" y="634682"/>
                  <a:pt x="1859912" y="628967"/>
                </a:cubicBezTo>
                <a:cubicBezTo>
                  <a:pt x="1859912" y="628967"/>
                  <a:pt x="1859912" y="628967"/>
                  <a:pt x="1852292" y="632777"/>
                </a:cubicBezTo>
                <a:cubicBezTo>
                  <a:pt x="1852292" y="632777"/>
                  <a:pt x="1848482" y="632777"/>
                  <a:pt x="1848482" y="628967"/>
                </a:cubicBezTo>
                <a:cubicBezTo>
                  <a:pt x="1852292" y="626109"/>
                  <a:pt x="1853959" y="625157"/>
                  <a:pt x="1854554" y="625216"/>
                </a:cubicBezTo>
                <a:close/>
                <a:moveTo>
                  <a:pt x="1766885" y="620957"/>
                </a:moveTo>
                <a:cubicBezTo>
                  <a:pt x="1774293" y="636099"/>
                  <a:pt x="1777997" y="609600"/>
                  <a:pt x="1789111" y="628528"/>
                </a:cubicBezTo>
                <a:cubicBezTo>
                  <a:pt x="1789111" y="628528"/>
                  <a:pt x="1789111" y="628528"/>
                  <a:pt x="1755772" y="639885"/>
                </a:cubicBezTo>
                <a:cubicBezTo>
                  <a:pt x="1763182" y="651242"/>
                  <a:pt x="1729846" y="643670"/>
                  <a:pt x="1737253" y="658813"/>
                </a:cubicBezTo>
                <a:cubicBezTo>
                  <a:pt x="1722435" y="655027"/>
                  <a:pt x="1733549" y="651242"/>
                  <a:pt x="1729846" y="643670"/>
                </a:cubicBezTo>
                <a:cubicBezTo>
                  <a:pt x="1740956" y="639885"/>
                  <a:pt x="1755772" y="639885"/>
                  <a:pt x="1759478" y="632314"/>
                </a:cubicBezTo>
                <a:cubicBezTo>
                  <a:pt x="1752068" y="628528"/>
                  <a:pt x="1763182" y="624742"/>
                  <a:pt x="1766885" y="620957"/>
                </a:cubicBezTo>
                <a:close/>
                <a:moveTo>
                  <a:pt x="2822573" y="614362"/>
                </a:moveTo>
                <a:lnTo>
                  <a:pt x="2816223" y="617537"/>
                </a:lnTo>
                <a:lnTo>
                  <a:pt x="2808285" y="617537"/>
                </a:lnTo>
                <a:close/>
                <a:moveTo>
                  <a:pt x="2734047" y="614045"/>
                </a:moveTo>
                <a:cubicBezTo>
                  <a:pt x="2741497" y="614045"/>
                  <a:pt x="2748947" y="621506"/>
                  <a:pt x="2745222" y="628967"/>
                </a:cubicBezTo>
                <a:lnTo>
                  <a:pt x="2748947" y="626169"/>
                </a:lnTo>
                <a:lnTo>
                  <a:pt x="2748947" y="628967"/>
                </a:lnTo>
                <a:cubicBezTo>
                  <a:pt x="2726597" y="632698"/>
                  <a:pt x="2704247" y="651351"/>
                  <a:pt x="2678172" y="658812"/>
                </a:cubicBezTo>
                <a:cubicBezTo>
                  <a:pt x="2678172" y="658812"/>
                  <a:pt x="2678172" y="658812"/>
                  <a:pt x="2678172" y="647620"/>
                </a:cubicBezTo>
                <a:cubicBezTo>
                  <a:pt x="2678172" y="647620"/>
                  <a:pt x="2678172" y="647620"/>
                  <a:pt x="2666997" y="651351"/>
                </a:cubicBezTo>
                <a:cubicBezTo>
                  <a:pt x="2681897" y="647620"/>
                  <a:pt x="2670722" y="643889"/>
                  <a:pt x="2681897" y="647620"/>
                </a:cubicBezTo>
                <a:cubicBezTo>
                  <a:pt x="2685622" y="643889"/>
                  <a:pt x="2678172" y="643889"/>
                  <a:pt x="2678172" y="640159"/>
                </a:cubicBezTo>
                <a:cubicBezTo>
                  <a:pt x="2678172" y="640159"/>
                  <a:pt x="2678172" y="640159"/>
                  <a:pt x="2685622" y="640159"/>
                </a:cubicBezTo>
                <a:cubicBezTo>
                  <a:pt x="2696797" y="632698"/>
                  <a:pt x="2685622" y="632698"/>
                  <a:pt x="2678172" y="628967"/>
                </a:cubicBezTo>
                <a:cubicBezTo>
                  <a:pt x="2685622" y="625236"/>
                  <a:pt x="2696797" y="617775"/>
                  <a:pt x="2704247" y="617775"/>
                </a:cubicBezTo>
                <a:cubicBezTo>
                  <a:pt x="2707972" y="621506"/>
                  <a:pt x="2707972" y="621506"/>
                  <a:pt x="2707972" y="628967"/>
                </a:cubicBezTo>
                <a:cubicBezTo>
                  <a:pt x="2707972" y="628967"/>
                  <a:pt x="2707972" y="628967"/>
                  <a:pt x="2719147" y="625236"/>
                </a:cubicBezTo>
                <a:cubicBezTo>
                  <a:pt x="2715422" y="621506"/>
                  <a:pt x="2719147" y="621506"/>
                  <a:pt x="2715422" y="621506"/>
                </a:cubicBezTo>
                <a:cubicBezTo>
                  <a:pt x="2719147" y="617775"/>
                  <a:pt x="2748947" y="621506"/>
                  <a:pt x="2734047" y="614045"/>
                </a:cubicBezTo>
                <a:close/>
                <a:moveTo>
                  <a:pt x="2539204" y="610393"/>
                </a:moveTo>
                <a:lnTo>
                  <a:pt x="2541056" y="610393"/>
                </a:lnTo>
                <a:cubicBezTo>
                  <a:pt x="2541056" y="610393"/>
                  <a:pt x="2541056" y="610393"/>
                  <a:pt x="2533647" y="614362"/>
                </a:cubicBezTo>
                <a:close/>
                <a:moveTo>
                  <a:pt x="1926693" y="610129"/>
                </a:moveTo>
                <a:cubicBezTo>
                  <a:pt x="1922988" y="636059"/>
                  <a:pt x="1960030" y="606425"/>
                  <a:pt x="1960030" y="628650"/>
                </a:cubicBezTo>
                <a:cubicBezTo>
                  <a:pt x="1960030" y="628650"/>
                  <a:pt x="1960030" y="628650"/>
                  <a:pt x="1971143" y="617538"/>
                </a:cubicBezTo>
                <a:cubicBezTo>
                  <a:pt x="1971143" y="617538"/>
                  <a:pt x="1971143" y="617538"/>
                  <a:pt x="1974847" y="624946"/>
                </a:cubicBezTo>
                <a:cubicBezTo>
                  <a:pt x="1960030" y="636059"/>
                  <a:pt x="1948918" y="628650"/>
                  <a:pt x="1930397" y="632354"/>
                </a:cubicBezTo>
                <a:cubicBezTo>
                  <a:pt x="1922988" y="636059"/>
                  <a:pt x="1926693" y="639763"/>
                  <a:pt x="1922988" y="639763"/>
                </a:cubicBezTo>
                <a:cubicBezTo>
                  <a:pt x="1915580" y="636059"/>
                  <a:pt x="1930397" y="632354"/>
                  <a:pt x="1926693" y="628650"/>
                </a:cubicBezTo>
                <a:cubicBezTo>
                  <a:pt x="1915580" y="624946"/>
                  <a:pt x="1897059" y="624946"/>
                  <a:pt x="1885947" y="632354"/>
                </a:cubicBezTo>
                <a:cubicBezTo>
                  <a:pt x="1874834" y="636059"/>
                  <a:pt x="1882242" y="632354"/>
                  <a:pt x="1878538" y="628650"/>
                </a:cubicBezTo>
                <a:cubicBezTo>
                  <a:pt x="1889651" y="621242"/>
                  <a:pt x="1893355" y="632354"/>
                  <a:pt x="1904468" y="624946"/>
                </a:cubicBezTo>
                <a:cubicBezTo>
                  <a:pt x="1904468" y="621242"/>
                  <a:pt x="1900763" y="624946"/>
                  <a:pt x="1897059" y="624946"/>
                </a:cubicBezTo>
                <a:cubicBezTo>
                  <a:pt x="1904468" y="617538"/>
                  <a:pt x="1915580" y="613833"/>
                  <a:pt x="1926693" y="610129"/>
                </a:cubicBezTo>
                <a:close/>
                <a:moveTo>
                  <a:pt x="2727323" y="606954"/>
                </a:moveTo>
                <a:cubicBezTo>
                  <a:pt x="2716210" y="614362"/>
                  <a:pt x="2723619" y="606954"/>
                  <a:pt x="2716210" y="610658"/>
                </a:cubicBezTo>
                <a:cubicBezTo>
                  <a:pt x="2716210" y="610658"/>
                  <a:pt x="2727323" y="603250"/>
                  <a:pt x="2727323" y="606954"/>
                </a:cubicBezTo>
                <a:close/>
                <a:moveTo>
                  <a:pt x="2771297" y="606583"/>
                </a:moveTo>
                <a:cubicBezTo>
                  <a:pt x="2775022" y="606583"/>
                  <a:pt x="2775022" y="606583"/>
                  <a:pt x="2775022" y="606583"/>
                </a:cubicBezTo>
                <a:lnTo>
                  <a:pt x="2774929" y="606653"/>
                </a:lnTo>
                <a:close/>
                <a:moveTo>
                  <a:pt x="2544760" y="606425"/>
                </a:moveTo>
                <a:lnTo>
                  <a:pt x="2539204" y="610393"/>
                </a:lnTo>
                <a:lnTo>
                  <a:pt x="2537351" y="610393"/>
                </a:lnTo>
                <a:cubicBezTo>
                  <a:pt x="2541056" y="606425"/>
                  <a:pt x="2544760" y="606425"/>
                  <a:pt x="2544760" y="606425"/>
                </a:cubicBezTo>
                <a:close/>
                <a:moveTo>
                  <a:pt x="3217860" y="592137"/>
                </a:moveTo>
                <a:lnTo>
                  <a:pt x="3225798" y="592137"/>
                </a:lnTo>
                <a:lnTo>
                  <a:pt x="3217860" y="598487"/>
                </a:lnTo>
                <a:close/>
                <a:moveTo>
                  <a:pt x="1800796" y="587490"/>
                </a:moveTo>
                <a:cubicBezTo>
                  <a:pt x="1802976" y="586680"/>
                  <a:pt x="1805332" y="587375"/>
                  <a:pt x="1808160" y="591079"/>
                </a:cubicBezTo>
                <a:lnTo>
                  <a:pt x="1781771" y="602191"/>
                </a:lnTo>
                <a:cubicBezTo>
                  <a:pt x="1781771" y="602191"/>
                  <a:pt x="1781771" y="602191"/>
                  <a:pt x="1777997" y="594783"/>
                </a:cubicBezTo>
                <a:cubicBezTo>
                  <a:pt x="1789310" y="605896"/>
                  <a:pt x="1794257" y="589921"/>
                  <a:pt x="1800796" y="587490"/>
                </a:cubicBezTo>
                <a:close/>
                <a:moveTo>
                  <a:pt x="2224085" y="584200"/>
                </a:moveTo>
                <a:cubicBezTo>
                  <a:pt x="2224085" y="584200"/>
                  <a:pt x="2224085" y="584200"/>
                  <a:pt x="2232022" y="591343"/>
                </a:cubicBezTo>
                <a:cubicBezTo>
                  <a:pt x="2220116" y="598487"/>
                  <a:pt x="2216147" y="587772"/>
                  <a:pt x="2224085" y="584200"/>
                </a:cubicBezTo>
                <a:close/>
                <a:moveTo>
                  <a:pt x="2101054" y="584200"/>
                </a:moveTo>
                <a:cubicBezTo>
                  <a:pt x="2105023" y="584200"/>
                  <a:pt x="2120898" y="584200"/>
                  <a:pt x="2120898" y="584200"/>
                </a:cubicBezTo>
                <a:cubicBezTo>
                  <a:pt x="2116929" y="587375"/>
                  <a:pt x="2116929" y="587375"/>
                  <a:pt x="2112960" y="587375"/>
                </a:cubicBezTo>
                <a:cubicBezTo>
                  <a:pt x="2112960" y="584200"/>
                  <a:pt x="2097085" y="587375"/>
                  <a:pt x="2101054" y="584200"/>
                </a:cubicBezTo>
                <a:close/>
                <a:moveTo>
                  <a:pt x="2049990" y="576791"/>
                </a:moveTo>
                <a:cubicBezTo>
                  <a:pt x="2057398" y="584199"/>
                  <a:pt x="2038877" y="584199"/>
                  <a:pt x="2035173" y="595312"/>
                </a:cubicBezTo>
                <a:cubicBezTo>
                  <a:pt x="2024060" y="595312"/>
                  <a:pt x="2035173" y="573087"/>
                  <a:pt x="2049990" y="576791"/>
                </a:cubicBezTo>
                <a:close/>
                <a:moveTo>
                  <a:pt x="3057522" y="573087"/>
                </a:moveTo>
                <a:lnTo>
                  <a:pt x="3068635" y="576262"/>
                </a:lnTo>
                <a:lnTo>
                  <a:pt x="3060697" y="576262"/>
                </a:lnTo>
                <a:close/>
                <a:moveTo>
                  <a:pt x="1989452" y="573087"/>
                </a:moveTo>
                <a:cubicBezTo>
                  <a:pt x="1978022" y="581024"/>
                  <a:pt x="1997072" y="573087"/>
                  <a:pt x="1985642" y="581024"/>
                </a:cubicBezTo>
                <a:cubicBezTo>
                  <a:pt x="1978022" y="581024"/>
                  <a:pt x="1978022" y="581024"/>
                  <a:pt x="1978022" y="577055"/>
                </a:cubicBezTo>
                <a:cubicBezTo>
                  <a:pt x="1978022" y="577055"/>
                  <a:pt x="1978022" y="577055"/>
                  <a:pt x="1989452" y="573087"/>
                </a:cubicBezTo>
                <a:close/>
                <a:moveTo>
                  <a:pt x="3124515" y="569458"/>
                </a:moveTo>
                <a:lnTo>
                  <a:pt x="3129002" y="570573"/>
                </a:lnTo>
                <a:lnTo>
                  <a:pt x="3128166" y="570904"/>
                </a:lnTo>
                <a:cubicBezTo>
                  <a:pt x="3128166" y="570422"/>
                  <a:pt x="3128166" y="569458"/>
                  <a:pt x="3124515" y="569458"/>
                </a:cubicBezTo>
                <a:close/>
                <a:moveTo>
                  <a:pt x="1974847" y="561975"/>
                </a:moveTo>
                <a:lnTo>
                  <a:pt x="1982785" y="565150"/>
                </a:lnTo>
                <a:lnTo>
                  <a:pt x="1978022" y="565150"/>
                </a:lnTo>
                <a:close/>
                <a:moveTo>
                  <a:pt x="1960560" y="558800"/>
                </a:moveTo>
                <a:cubicBezTo>
                  <a:pt x="1952849" y="558800"/>
                  <a:pt x="1937427" y="569912"/>
                  <a:pt x="1933572" y="566208"/>
                </a:cubicBezTo>
                <a:cubicBezTo>
                  <a:pt x="1933572" y="566208"/>
                  <a:pt x="1933572" y="566208"/>
                  <a:pt x="1960560" y="558800"/>
                </a:cubicBezTo>
                <a:close/>
                <a:moveTo>
                  <a:pt x="3077048" y="554037"/>
                </a:moveTo>
                <a:cubicBezTo>
                  <a:pt x="3080700" y="557892"/>
                  <a:pt x="3088002" y="557892"/>
                  <a:pt x="3091653" y="554037"/>
                </a:cubicBezTo>
                <a:cubicBezTo>
                  <a:pt x="3091653" y="554037"/>
                  <a:pt x="3091653" y="554037"/>
                  <a:pt x="3095305" y="561748"/>
                </a:cubicBezTo>
                <a:cubicBezTo>
                  <a:pt x="3098956" y="557892"/>
                  <a:pt x="3109910" y="557892"/>
                  <a:pt x="3102607" y="554037"/>
                </a:cubicBezTo>
                <a:cubicBezTo>
                  <a:pt x="3113561" y="557892"/>
                  <a:pt x="3128166" y="557892"/>
                  <a:pt x="3142771" y="557892"/>
                </a:cubicBezTo>
                <a:cubicBezTo>
                  <a:pt x="3142771" y="557892"/>
                  <a:pt x="3142771" y="557892"/>
                  <a:pt x="3135468" y="565603"/>
                </a:cubicBezTo>
                <a:cubicBezTo>
                  <a:pt x="3142771" y="561748"/>
                  <a:pt x="3146422" y="569458"/>
                  <a:pt x="3142771" y="573313"/>
                </a:cubicBezTo>
                <a:cubicBezTo>
                  <a:pt x="3140945" y="571386"/>
                  <a:pt x="3136381" y="571386"/>
                  <a:pt x="3132274" y="571386"/>
                </a:cubicBezTo>
                <a:lnTo>
                  <a:pt x="3129002" y="570573"/>
                </a:lnTo>
                <a:lnTo>
                  <a:pt x="3131817" y="569458"/>
                </a:lnTo>
                <a:cubicBezTo>
                  <a:pt x="3131817" y="565603"/>
                  <a:pt x="3117212" y="565603"/>
                  <a:pt x="3117212" y="569458"/>
                </a:cubicBezTo>
                <a:cubicBezTo>
                  <a:pt x="3098956" y="569458"/>
                  <a:pt x="3124515" y="581024"/>
                  <a:pt x="3120863" y="581024"/>
                </a:cubicBezTo>
                <a:cubicBezTo>
                  <a:pt x="3106258" y="569458"/>
                  <a:pt x="3098956" y="577169"/>
                  <a:pt x="3088002" y="581024"/>
                </a:cubicBezTo>
                <a:cubicBezTo>
                  <a:pt x="3077048" y="577169"/>
                  <a:pt x="3080700" y="573313"/>
                  <a:pt x="3084351" y="569458"/>
                </a:cubicBezTo>
                <a:cubicBezTo>
                  <a:pt x="3073397" y="565603"/>
                  <a:pt x="3077048" y="573313"/>
                  <a:pt x="3073397" y="569458"/>
                </a:cubicBezTo>
                <a:cubicBezTo>
                  <a:pt x="3084351" y="569458"/>
                  <a:pt x="3077048" y="557892"/>
                  <a:pt x="3077048" y="554037"/>
                </a:cubicBezTo>
                <a:close/>
                <a:moveTo>
                  <a:pt x="2514598" y="550862"/>
                </a:moveTo>
                <a:cubicBezTo>
                  <a:pt x="2510893" y="558270"/>
                  <a:pt x="2525710" y="558270"/>
                  <a:pt x="2514598" y="561974"/>
                </a:cubicBezTo>
                <a:lnTo>
                  <a:pt x="2503485" y="561974"/>
                </a:lnTo>
                <a:cubicBezTo>
                  <a:pt x="2503485" y="558270"/>
                  <a:pt x="2514598" y="554566"/>
                  <a:pt x="2514598" y="550862"/>
                </a:cubicBezTo>
                <a:close/>
                <a:moveTo>
                  <a:pt x="2729089" y="545182"/>
                </a:moveTo>
                <a:cubicBezTo>
                  <a:pt x="2730339" y="545008"/>
                  <a:pt x="2720338" y="548481"/>
                  <a:pt x="2723195" y="554037"/>
                </a:cubicBezTo>
                <a:cubicBezTo>
                  <a:pt x="2719385" y="554037"/>
                  <a:pt x="2719385" y="546629"/>
                  <a:pt x="2723195" y="546629"/>
                </a:cubicBezTo>
                <a:cubicBezTo>
                  <a:pt x="2727005" y="545703"/>
                  <a:pt x="2728672" y="545240"/>
                  <a:pt x="2729089" y="545182"/>
                </a:cubicBezTo>
                <a:close/>
                <a:moveTo>
                  <a:pt x="2700335" y="543485"/>
                </a:moveTo>
                <a:cubicBezTo>
                  <a:pt x="2700335" y="543485"/>
                  <a:pt x="2700335" y="543485"/>
                  <a:pt x="2711447" y="550956"/>
                </a:cubicBezTo>
                <a:cubicBezTo>
                  <a:pt x="2704039" y="554691"/>
                  <a:pt x="2678110" y="554691"/>
                  <a:pt x="2666997" y="565897"/>
                </a:cubicBezTo>
                <a:cubicBezTo>
                  <a:pt x="2670701" y="569632"/>
                  <a:pt x="2678110" y="562162"/>
                  <a:pt x="2681814" y="562162"/>
                </a:cubicBezTo>
                <a:cubicBezTo>
                  <a:pt x="2678110" y="565897"/>
                  <a:pt x="2670701" y="565897"/>
                  <a:pt x="2674405" y="569632"/>
                </a:cubicBezTo>
                <a:cubicBezTo>
                  <a:pt x="2666997" y="569632"/>
                  <a:pt x="2663293" y="565897"/>
                  <a:pt x="2652180" y="573368"/>
                </a:cubicBezTo>
                <a:cubicBezTo>
                  <a:pt x="2652180" y="573368"/>
                  <a:pt x="2652180" y="573368"/>
                  <a:pt x="2652180" y="565897"/>
                </a:cubicBezTo>
                <a:cubicBezTo>
                  <a:pt x="2626251" y="573368"/>
                  <a:pt x="2600322" y="592044"/>
                  <a:pt x="2566985" y="595779"/>
                </a:cubicBezTo>
                <a:cubicBezTo>
                  <a:pt x="2566985" y="595779"/>
                  <a:pt x="2566985" y="595779"/>
                  <a:pt x="2570689" y="603250"/>
                </a:cubicBezTo>
                <a:cubicBezTo>
                  <a:pt x="2563280" y="592044"/>
                  <a:pt x="2559576" y="603250"/>
                  <a:pt x="2555872" y="603250"/>
                </a:cubicBezTo>
                <a:lnTo>
                  <a:pt x="2555872" y="599515"/>
                </a:lnTo>
                <a:cubicBezTo>
                  <a:pt x="2570689" y="592044"/>
                  <a:pt x="2596618" y="577103"/>
                  <a:pt x="2607730" y="565897"/>
                </a:cubicBezTo>
                <a:cubicBezTo>
                  <a:pt x="2611435" y="565897"/>
                  <a:pt x="2633660" y="565897"/>
                  <a:pt x="2641068" y="558426"/>
                </a:cubicBezTo>
                <a:cubicBezTo>
                  <a:pt x="2655885" y="565897"/>
                  <a:pt x="2652180" y="543485"/>
                  <a:pt x="2670701" y="547221"/>
                </a:cubicBezTo>
                <a:cubicBezTo>
                  <a:pt x="2659589" y="550956"/>
                  <a:pt x="2674405" y="558426"/>
                  <a:pt x="2685518" y="550956"/>
                </a:cubicBezTo>
                <a:cubicBezTo>
                  <a:pt x="2689222" y="539750"/>
                  <a:pt x="2696630" y="550956"/>
                  <a:pt x="2700335" y="543485"/>
                </a:cubicBezTo>
                <a:close/>
                <a:moveTo>
                  <a:pt x="2008435" y="536575"/>
                </a:moveTo>
                <a:cubicBezTo>
                  <a:pt x="2008435" y="536575"/>
                  <a:pt x="2008435" y="536575"/>
                  <a:pt x="1997406" y="540226"/>
                </a:cubicBezTo>
                <a:cubicBezTo>
                  <a:pt x="1997406" y="540226"/>
                  <a:pt x="1997406" y="540226"/>
                  <a:pt x="2012112" y="547529"/>
                </a:cubicBezTo>
                <a:cubicBezTo>
                  <a:pt x="2023140" y="547529"/>
                  <a:pt x="2015788" y="540226"/>
                  <a:pt x="2019464" y="536575"/>
                </a:cubicBezTo>
                <a:cubicBezTo>
                  <a:pt x="2026817" y="536575"/>
                  <a:pt x="2030493" y="536575"/>
                  <a:pt x="2034169" y="540226"/>
                </a:cubicBezTo>
                <a:cubicBezTo>
                  <a:pt x="2034169" y="540226"/>
                  <a:pt x="2034169" y="540226"/>
                  <a:pt x="2026817" y="540226"/>
                </a:cubicBezTo>
                <a:cubicBezTo>
                  <a:pt x="2026817" y="547529"/>
                  <a:pt x="2015788" y="547529"/>
                  <a:pt x="2019464" y="554831"/>
                </a:cubicBezTo>
                <a:cubicBezTo>
                  <a:pt x="2019464" y="554831"/>
                  <a:pt x="2019464" y="554831"/>
                  <a:pt x="2030493" y="551180"/>
                </a:cubicBezTo>
                <a:cubicBezTo>
                  <a:pt x="2041522" y="554831"/>
                  <a:pt x="2012112" y="562133"/>
                  <a:pt x="2026817" y="562133"/>
                </a:cubicBezTo>
                <a:cubicBezTo>
                  <a:pt x="2019464" y="573087"/>
                  <a:pt x="2001083" y="569436"/>
                  <a:pt x="1993730" y="573087"/>
                </a:cubicBezTo>
                <a:cubicBezTo>
                  <a:pt x="1993730" y="565785"/>
                  <a:pt x="2008435" y="565785"/>
                  <a:pt x="2015788" y="562133"/>
                </a:cubicBezTo>
                <a:cubicBezTo>
                  <a:pt x="2008435" y="558482"/>
                  <a:pt x="2023140" y="558482"/>
                  <a:pt x="2015788" y="554831"/>
                </a:cubicBezTo>
                <a:cubicBezTo>
                  <a:pt x="2008435" y="551180"/>
                  <a:pt x="2001083" y="558482"/>
                  <a:pt x="2004759" y="558482"/>
                </a:cubicBezTo>
                <a:cubicBezTo>
                  <a:pt x="2004759" y="551180"/>
                  <a:pt x="1986377" y="562133"/>
                  <a:pt x="1997406" y="554831"/>
                </a:cubicBezTo>
                <a:cubicBezTo>
                  <a:pt x="2001083" y="554831"/>
                  <a:pt x="2008435" y="547529"/>
                  <a:pt x="2008435" y="547529"/>
                </a:cubicBezTo>
                <a:cubicBezTo>
                  <a:pt x="1993730" y="543877"/>
                  <a:pt x="1982701" y="558482"/>
                  <a:pt x="1971672" y="558482"/>
                </a:cubicBezTo>
                <a:cubicBezTo>
                  <a:pt x="1975348" y="543877"/>
                  <a:pt x="1993730" y="540226"/>
                  <a:pt x="2008435" y="536575"/>
                </a:cubicBezTo>
                <a:close/>
                <a:moveTo>
                  <a:pt x="2760064" y="534292"/>
                </a:moveTo>
                <a:cubicBezTo>
                  <a:pt x="2760527" y="534788"/>
                  <a:pt x="2761454" y="535780"/>
                  <a:pt x="2767010" y="535780"/>
                </a:cubicBezTo>
                <a:cubicBezTo>
                  <a:pt x="2767010" y="539749"/>
                  <a:pt x="2759601" y="535780"/>
                  <a:pt x="2755897" y="535780"/>
                </a:cubicBezTo>
                <a:cubicBezTo>
                  <a:pt x="2759601" y="533796"/>
                  <a:pt x="2759601" y="533796"/>
                  <a:pt x="2760064" y="534292"/>
                </a:cubicBezTo>
                <a:close/>
                <a:moveTo>
                  <a:pt x="3075415" y="531594"/>
                </a:moveTo>
                <a:cubicBezTo>
                  <a:pt x="3081434" y="530999"/>
                  <a:pt x="3086528" y="533975"/>
                  <a:pt x="3092547" y="534333"/>
                </a:cubicBezTo>
                <a:lnTo>
                  <a:pt x="3097033" y="533340"/>
                </a:lnTo>
                <a:lnTo>
                  <a:pt x="3087685" y="539750"/>
                </a:lnTo>
                <a:cubicBezTo>
                  <a:pt x="3080277" y="539750"/>
                  <a:pt x="3072868" y="539750"/>
                  <a:pt x="3076573" y="535940"/>
                </a:cubicBezTo>
                <a:lnTo>
                  <a:pt x="3065460" y="535940"/>
                </a:lnTo>
                <a:cubicBezTo>
                  <a:pt x="3069164" y="533082"/>
                  <a:pt x="3072405" y="531892"/>
                  <a:pt x="3075415" y="531594"/>
                </a:cubicBezTo>
                <a:close/>
                <a:moveTo>
                  <a:pt x="3099808" y="531437"/>
                </a:moveTo>
                <a:lnTo>
                  <a:pt x="3102502" y="532130"/>
                </a:lnTo>
                <a:lnTo>
                  <a:pt x="3097033" y="533340"/>
                </a:lnTo>
                <a:close/>
                <a:moveTo>
                  <a:pt x="2614732" y="528637"/>
                </a:moveTo>
                <a:cubicBezTo>
                  <a:pt x="2603741" y="536257"/>
                  <a:pt x="2625722" y="532447"/>
                  <a:pt x="2611068" y="540067"/>
                </a:cubicBezTo>
                <a:cubicBezTo>
                  <a:pt x="2611068" y="536257"/>
                  <a:pt x="2603741" y="540067"/>
                  <a:pt x="2600078" y="540067"/>
                </a:cubicBezTo>
                <a:cubicBezTo>
                  <a:pt x="2589087" y="547687"/>
                  <a:pt x="2585424" y="547687"/>
                  <a:pt x="2578097" y="547687"/>
                </a:cubicBezTo>
                <a:cubicBezTo>
                  <a:pt x="2589087" y="543877"/>
                  <a:pt x="2592751" y="540067"/>
                  <a:pt x="2603741" y="536257"/>
                </a:cubicBezTo>
                <a:cubicBezTo>
                  <a:pt x="2603741" y="536257"/>
                  <a:pt x="2603741" y="536257"/>
                  <a:pt x="2596414" y="536257"/>
                </a:cubicBezTo>
                <a:cubicBezTo>
                  <a:pt x="2603741" y="540067"/>
                  <a:pt x="2611068" y="528637"/>
                  <a:pt x="2614732" y="528637"/>
                </a:cubicBezTo>
                <a:close/>
                <a:moveTo>
                  <a:pt x="2853495" y="528149"/>
                </a:moveTo>
                <a:lnTo>
                  <a:pt x="2856972" y="528240"/>
                </a:lnTo>
                <a:cubicBezTo>
                  <a:pt x="2853247" y="528240"/>
                  <a:pt x="2853247" y="528240"/>
                  <a:pt x="2853247" y="528240"/>
                </a:cubicBezTo>
                <a:close/>
                <a:moveTo>
                  <a:pt x="2555872" y="527844"/>
                </a:moveTo>
                <a:cubicBezTo>
                  <a:pt x="2548368" y="535781"/>
                  <a:pt x="2544615" y="531812"/>
                  <a:pt x="2537111" y="543718"/>
                </a:cubicBezTo>
                <a:cubicBezTo>
                  <a:pt x="2537111" y="543718"/>
                  <a:pt x="2537111" y="543718"/>
                  <a:pt x="2525854" y="539750"/>
                </a:cubicBezTo>
                <a:cubicBezTo>
                  <a:pt x="2525854" y="547687"/>
                  <a:pt x="2522102" y="543718"/>
                  <a:pt x="2514597" y="543718"/>
                </a:cubicBezTo>
                <a:cubicBezTo>
                  <a:pt x="2514597" y="523875"/>
                  <a:pt x="2544615" y="531812"/>
                  <a:pt x="2555872" y="527844"/>
                </a:cubicBezTo>
                <a:close/>
                <a:moveTo>
                  <a:pt x="2989057" y="526222"/>
                </a:moveTo>
                <a:lnTo>
                  <a:pt x="2994797" y="531971"/>
                </a:lnTo>
                <a:cubicBezTo>
                  <a:pt x="2998522" y="535702"/>
                  <a:pt x="2972447" y="546893"/>
                  <a:pt x="2972447" y="543163"/>
                </a:cubicBezTo>
                <a:cubicBezTo>
                  <a:pt x="2972447" y="543163"/>
                  <a:pt x="2972447" y="543163"/>
                  <a:pt x="2972447" y="539432"/>
                </a:cubicBezTo>
                <a:cubicBezTo>
                  <a:pt x="2961272" y="546893"/>
                  <a:pt x="2942647" y="554355"/>
                  <a:pt x="2946372" y="561816"/>
                </a:cubicBezTo>
                <a:cubicBezTo>
                  <a:pt x="2957547" y="569277"/>
                  <a:pt x="2972447" y="554355"/>
                  <a:pt x="2983622" y="558085"/>
                </a:cubicBezTo>
                <a:cubicBezTo>
                  <a:pt x="2983622" y="558085"/>
                  <a:pt x="2983622" y="558085"/>
                  <a:pt x="2998522" y="558085"/>
                </a:cubicBezTo>
                <a:cubicBezTo>
                  <a:pt x="3005972" y="561816"/>
                  <a:pt x="2991072" y="561816"/>
                  <a:pt x="2994797" y="569277"/>
                </a:cubicBezTo>
                <a:cubicBezTo>
                  <a:pt x="2998522" y="565547"/>
                  <a:pt x="3002247" y="565547"/>
                  <a:pt x="3005972" y="565547"/>
                </a:cubicBezTo>
                <a:cubicBezTo>
                  <a:pt x="3002247" y="565547"/>
                  <a:pt x="2998522" y="569277"/>
                  <a:pt x="2991072" y="576738"/>
                </a:cubicBezTo>
                <a:cubicBezTo>
                  <a:pt x="2991072" y="576738"/>
                  <a:pt x="2991072" y="576738"/>
                  <a:pt x="2964997" y="576738"/>
                </a:cubicBezTo>
                <a:cubicBezTo>
                  <a:pt x="2938922" y="561816"/>
                  <a:pt x="2905397" y="599122"/>
                  <a:pt x="2883047" y="602853"/>
                </a:cubicBezTo>
                <a:cubicBezTo>
                  <a:pt x="2883047" y="602853"/>
                  <a:pt x="2883047" y="602853"/>
                  <a:pt x="2886772" y="602853"/>
                </a:cubicBezTo>
                <a:cubicBezTo>
                  <a:pt x="2875597" y="602853"/>
                  <a:pt x="2864422" y="602853"/>
                  <a:pt x="2856972" y="610314"/>
                </a:cubicBezTo>
                <a:cubicBezTo>
                  <a:pt x="2856972" y="610314"/>
                  <a:pt x="2856972" y="610314"/>
                  <a:pt x="2849522" y="602853"/>
                </a:cubicBezTo>
                <a:cubicBezTo>
                  <a:pt x="2849522" y="602853"/>
                  <a:pt x="2849522" y="602853"/>
                  <a:pt x="2838347" y="610314"/>
                </a:cubicBezTo>
                <a:cubicBezTo>
                  <a:pt x="2834622" y="606583"/>
                  <a:pt x="2853247" y="606583"/>
                  <a:pt x="2845797" y="599122"/>
                </a:cubicBezTo>
                <a:cubicBezTo>
                  <a:pt x="2827172" y="599122"/>
                  <a:pt x="2812272" y="621506"/>
                  <a:pt x="2789922" y="621506"/>
                </a:cubicBezTo>
                <a:cubicBezTo>
                  <a:pt x="2781541" y="615910"/>
                  <a:pt x="2768969" y="625003"/>
                  <a:pt x="2758492" y="626752"/>
                </a:cubicBezTo>
                <a:lnTo>
                  <a:pt x="2749972" y="625399"/>
                </a:lnTo>
                <a:lnTo>
                  <a:pt x="2774929" y="606653"/>
                </a:lnTo>
                <a:lnTo>
                  <a:pt x="2786488" y="606875"/>
                </a:lnTo>
                <a:cubicBezTo>
                  <a:pt x="2802727" y="602853"/>
                  <a:pt x="2821585" y="588863"/>
                  <a:pt x="2838347" y="591661"/>
                </a:cubicBezTo>
                <a:cubicBezTo>
                  <a:pt x="2838347" y="591661"/>
                  <a:pt x="2838347" y="591661"/>
                  <a:pt x="2845797" y="580469"/>
                </a:cubicBezTo>
                <a:cubicBezTo>
                  <a:pt x="2845797" y="580469"/>
                  <a:pt x="2845797" y="580469"/>
                  <a:pt x="2864422" y="584200"/>
                </a:cubicBezTo>
                <a:cubicBezTo>
                  <a:pt x="2860697" y="587930"/>
                  <a:pt x="2856972" y="587930"/>
                  <a:pt x="2860697" y="591661"/>
                </a:cubicBezTo>
                <a:cubicBezTo>
                  <a:pt x="2860697" y="591661"/>
                  <a:pt x="2860697" y="591661"/>
                  <a:pt x="2871872" y="587930"/>
                </a:cubicBezTo>
                <a:cubicBezTo>
                  <a:pt x="2871872" y="587930"/>
                  <a:pt x="2871872" y="587930"/>
                  <a:pt x="2868147" y="580469"/>
                </a:cubicBezTo>
                <a:cubicBezTo>
                  <a:pt x="2875597" y="587930"/>
                  <a:pt x="2886772" y="580469"/>
                  <a:pt x="2890497" y="584200"/>
                </a:cubicBezTo>
                <a:cubicBezTo>
                  <a:pt x="2890497" y="584200"/>
                  <a:pt x="2890497" y="584200"/>
                  <a:pt x="2897947" y="576738"/>
                </a:cubicBezTo>
                <a:cubicBezTo>
                  <a:pt x="2905397" y="591661"/>
                  <a:pt x="2920297" y="565547"/>
                  <a:pt x="2935197" y="569277"/>
                </a:cubicBezTo>
                <a:cubicBezTo>
                  <a:pt x="2935197" y="554355"/>
                  <a:pt x="2909122" y="569277"/>
                  <a:pt x="2901672" y="561816"/>
                </a:cubicBezTo>
                <a:cubicBezTo>
                  <a:pt x="2901672" y="561816"/>
                  <a:pt x="2901672" y="565547"/>
                  <a:pt x="2901672" y="565547"/>
                </a:cubicBezTo>
                <a:cubicBezTo>
                  <a:pt x="2901672" y="573008"/>
                  <a:pt x="2879322" y="573008"/>
                  <a:pt x="2856972" y="576738"/>
                </a:cubicBezTo>
                <a:cubicBezTo>
                  <a:pt x="2860697" y="573008"/>
                  <a:pt x="2868147" y="565547"/>
                  <a:pt x="2879322" y="565547"/>
                </a:cubicBezTo>
                <a:cubicBezTo>
                  <a:pt x="2879322" y="565547"/>
                  <a:pt x="2879322" y="565547"/>
                  <a:pt x="2875597" y="561816"/>
                </a:cubicBezTo>
                <a:cubicBezTo>
                  <a:pt x="2886772" y="550624"/>
                  <a:pt x="2912847" y="546893"/>
                  <a:pt x="2927747" y="539432"/>
                </a:cubicBezTo>
                <a:cubicBezTo>
                  <a:pt x="2916572" y="539432"/>
                  <a:pt x="2927747" y="531971"/>
                  <a:pt x="2920297" y="531971"/>
                </a:cubicBezTo>
                <a:cubicBezTo>
                  <a:pt x="2935197" y="546893"/>
                  <a:pt x="2942647" y="531971"/>
                  <a:pt x="2964997" y="543163"/>
                </a:cubicBezTo>
                <a:cubicBezTo>
                  <a:pt x="2963135" y="539432"/>
                  <a:pt x="2966860" y="534769"/>
                  <a:pt x="2972913" y="531038"/>
                </a:cubicBezTo>
                <a:close/>
                <a:moveTo>
                  <a:pt x="3050643" y="523875"/>
                </a:moveTo>
                <a:cubicBezTo>
                  <a:pt x="3050643" y="523875"/>
                  <a:pt x="3050643" y="523875"/>
                  <a:pt x="3065460" y="528108"/>
                </a:cubicBezTo>
                <a:cubicBezTo>
                  <a:pt x="3058052" y="536575"/>
                  <a:pt x="3043235" y="536575"/>
                  <a:pt x="3032122" y="536575"/>
                </a:cubicBezTo>
                <a:cubicBezTo>
                  <a:pt x="3035826" y="532342"/>
                  <a:pt x="3054347" y="536575"/>
                  <a:pt x="3050643" y="523875"/>
                </a:cubicBezTo>
                <a:close/>
                <a:moveTo>
                  <a:pt x="2771161" y="523863"/>
                </a:moveTo>
                <a:lnTo>
                  <a:pt x="2771297" y="524510"/>
                </a:lnTo>
                <a:cubicBezTo>
                  <a:pt x="2763847" y="524510"/>
                  <a:pt x="2763847" y="524510"/>
                  <a:pt x="2763847" y="524510"/>
                </a:cubicBezTo>
                <a:close/>
                <a:moveTo>
                  <a:pt x="2994421" y="523756"/>
                </a:moveTo>
                <a:lnTo>
                  <a:pt x="2994797" y="524510"/>
                </a:lnTo>
                <a:lnTo>
                  <a:pt x="2989057" y="526222"/>
                </a:lnTo>
                <a:lnTo>
                  <a:pt x="2987347" y="524510"/>
                </a:lnTo>
                <a:close/>
                <a:moveTo>
                  <a:pt x="3098798" y="520700"/>
                </a:moveTo>
                <a:cubicBezTo>
                  <a:pt x="3106206" y="520700"/>
                  <a:pt x="3106206" y="524510"/>
                  <a:pt x="3109910" y="524510"/>
                </a:cubicBezTo>
                <a:cubicBezTo>
                  <a:pt x="3109910" y="524510"/>
                  <a:pt x="3109910" y="524510"/>
                  <a:pt x="3107132" y="526415"/>
                </a:cubicBezTo>
                <a:lnTo>
                  <a:pt x="3099808" y="531437"/>
                </a:lnTo>
                <a:lnTo>
                  <a:pt x="3087685" y="528320"/>
                </a:lnTo>
                <a:cubicBezTo>
                  <a:pt x="3091389" y="524510"/>
                  <a:pt x="3095093" y="524510"/>
                  <a:pt x="3098798" y="520700"/>
                </a:cubicBezTo>
                <a:close/>
                <a:moveTo>
                  <a:pt x="2763835" y="520700"/>
                </a:moveTo>
                <a:lnTo>
                  <a:pt x="2752723" y="528637"/>
                </a:lnTo>
                <a:lnTo>
                  <a:pt x="2744785" y="523875"/>
                </a:lnTo>
                <a:close/>
                <a:moveTo>
                  <a:pt x="2071050" y="519377"/>
                </a:moveTo>
                <a:cubicBezTo>
                  <a:pt x="2074860" y="518451"/>
                  <a:pt x="2077717" y="519377"/>
                  <a:pt x="2075812" y="521229"/>
                </a:cubicBezTo>
                <a:cubicBezTo>
                  <a:pt x="2072002" y="524933"/>
                  <a:pt x="2075812" y="524933"/>
                  <a:pt x="2075812" y="528637"/>
                </a:cubicBezTo>
                <a:cubicBezTo>
                  <a:pt x="2075812" y="528637"/>
                  <a:pt x="2068192" y="521229"/>
                  <a:pt x="2060572" y="528637"/>
                </a:cubicBezTo>
                <a:cubicBezTo>
                  <a:pt x="2062477" y="523081"/>
                  <a:pt x="2067240" y="520303"/>
                  <a:pt x="2071050" y="519377"/>
                </a:cubicBezTo>
                <a:close/>
                <a:moveTo>
                  <a:pt x="2294887" y="517525"/>
                </a:moveTo>
                <a:cubicBezTo>
                  <a:pt x="2298697" y="521229"/>
                  <a:pt x="2279647" y="517525"/>
                  <a:pt x="2287267" y="524933"/>
                </a:cubicBezTo>
                <a:cubicBezTo>
                  <a:pt x="2279647" y="528637"/>
                  <a:pt x="2283457" y="521229"/>
                  <a:pt x="2283457" y="521229"/>
                </a:cubicBezTo>
                <a:cubicBezTo>
                  <a:pt x="2283457" y="521229"/>
                  <a:pt x="2283457" y="521229"/>
                  <a:pt x="2294887" y="517525"/>
                </a:cubicBezTo>
                <a:close/>
                <a:moveTo>
                  <a:pt x="2551705" y="512762"/>
                </a:moveTo>
                <a:cubicBezTo>
                  <a:pt x="2555476" y="523874"/>
                  <a:pt x="2570557" y="516466"/>
                  <a:pt x="2578098" y="523874"/>
                </a:cubicBezTo>
                <a:lnTo>
                  <a:pt x="2570557" y="523874"/>
                </a:lnTo>
                <a:cubicBezTo>
                  <a:pt x="2566787" y="523874"/>
                  <a:pt x="2547935" y="523874"/>
                  <a:pt x="2551705" y="512762"/>
                </a:cubicBezTo>
                <a:close/>
                <a:moveTo>
                  <a:pt x="3009697" y="509587"/>
                </a:moveTo>
                <a:lnTo>
                  <a:pt x="3008864" y="511256"/>
                </a:lnTo>
                <a:lnTo>
                  <a:pt x="3007835" y="511220"/>
                </a:lnTo>
                <a:cubicBezTo>
                  <a:pt x="3006671" y="510986"/>
                  <a:pt x="3006903" y="510520"/>
                  <a:pt x="3009697" y="509587"/>
                </a:cubicBezTo>
                <a:close/>
                <a:moveTo>
                  <a:pt x="2451098" y="505619"/>
                </a:moveTo>
                <a:cubicBezTo>
                  <a:pt x="2439787" y="517525"/>
                  <a:pt x="2432246" y="513556"/>
                  <a:pt x="2420935" y="513556"/>
                </a:cubicBezTo>
                <a:cubicBezTo>
                  <a:pt x="2428476" y="513556"/>
                  <a:pt x="2443557" y="501650"/>
                  <a:pt x="2451098" y="505619"/>
                </a:cubicBezTo>
                <a:close/>
                <a:moveTo>
                  <a:pt x="2353045" y="503568"/>
                </a:moveTo>
                <a:cubicBezTo>
                  <a:pt x="2359171" y="502179"/>
                  <a:pt x="2363884" y="502179"/>
                  <a:pt x="2365769" y="505883"/>
                </a:cubicBezTo>
                <a:cubicBezTo>
                  <a:pt x="2365769" y="505883"/>
                  <a:pt x="2365769" y="505883"/>
                  <a:pt x="2373310" y="509587"/>
                </a:cubicBezTo>
                <a:cubicBezTo>
                  <a:pt x="2365769" y="513291"/>
                  <a:pt x="2354459" y="516995"/>
                  <a:pt x="2346918" y="520700"/>
                </a:cubicBezTo>
                <a:cubicBezTo>
                  <a:pt x="2339377" y="509587"/>
                  <a:pt x="2316755" y="531812"/>
                  <a:pt x="2312985" y="524404"/>
                </a:cubicBezTo>
                <a:cubicBezTo>
                  <a:pt x="2316755" y="513291"/>
                  <a:pt x="2331837" y="520700"/>
                  <a:pt x="2331837" y="509587"/>
                </a:cubicBezTo>
                <a:cubicBezTo>
                  <a:pt x="2339377" y="507735"/>
                  <a:pt x="2346918" y="504957"/>
                  <a:pt x="2353045" y="503568"/>
                </a:cubicBezTo>
                <a:close/>
                <a:moveTo>
                  <a:pt x="3028970" y="499044"/>
                </a:moveTo>
                <a:lnTo>
                  <a:pt x="3032047" y="502126"/>
                </a:lnTo>
                <a:cubicBezTo>
                  <a:pt x="3028322" y="498395"/>
                  <a:pt x="3020872" y="509587"/>
                  <a:pt x="3017147" y="502126"/>
                </a:cubicBezTo>
                <a:cubicBezTo>
                  <a:pt x="3019010" y="498395"/>
                  <a:pt x="3020872" y="499328"/>
                  <a:pt x="3023200" y="500261"/>
                </a:cubicBezTo>
                <a:close/>
                <a:moveTo>
                  <a:pt x="3028322" y="498395"/>
                </a:moveTo>
                <a:cubicBezTo>
                  <a:pt x="3032047" y="498395"/>
                  <a:pt x="3032047" y="498395"/>
                  <a:pt x="3032047" y="498395"/>
                </a:cubicBezTo>
                <a:lnTo>
                  <a:pt x="3028970" y="499044"/>
                </a:lnTo>
                <a:close/>
                <a:moveTo>
                  <a:pt x="1848799" y="498157"/>
                </a:moveTo>
                <a:cubicBezTo>
                  <a:pt x="1844989" y="501967"/>
                  <a:pt x="1844989" y="501967"/>
                  <a:pt x="1844989" y="501967"/>
                </a:cubicBezTo>
                <a:lnTo>
                  <a:pt x="1844735" y="501713"/>
                </a:lnTo>
                <a:close/>
                <a:moveTo>
                  <a:pt x="2432338" y="495456"/>
                </a:moveTo>
                <a:lnTo>
                  <a:pt x="2432682" y="495994"/>
                </a:lnTo>
                <a:cubicBezTo>
                  <a:pt x="2433555" y="497482"/>
                  <a:pt x="2432682" y="498474"/>
                  <a:pt x="2425697" y="498474"/>
                </a:cubicBezTo>
                <a:close/>
                <a:moveTo>
                  <a:pt x="1896530" y="494665"/>
                </a:moveTo>
                <a:cubicBezTo>
                  <a:pt x="1896530" y="494665"/>
                  <a:pt x="1896530" y="494665"/>
                  <a:pt x="1900235" y="494665"/>
                </a:cubicBezTo>
                <a:cubicBezTo>
                  <a:pt x="1900235" y="494665"/>
                  <a:pt x="1900235" y="494665"/>
                  <a:pt x="1892826" y="498475"/>
                </a:cubicBezTo>
                <a:cubicBezTo>
                  <a:pt x="1892826" y="498475"/>
                  <a:pt x="1892826" y="498475"/>
                  <a:pt x="1896530" y="494665"/>
                </a:cubicBezTo>
                <a:close/>
                <a:moveTo>
                  <a:pt x="2429190" y="490537"/>
                </a:moveTo>
                <a:cubicBezTo>
                  <a:pt x="2429190" y="490537"/>
                  <a:pt x="2429190" y="490537"/>
                  <a:pt x="2443160" y="490537"/>
                </a:cubicBezTo>
                <a:cubicBezTo>
                  <a:pt x="2439667" y="494505"/>
                  <a:pt x="2437048" y="494505"/>
                  <a:pt x="2434429" y="494505"/>
                </a:cubicBezTo>
                <a:lnTo>
                  <a:pt x="2432338" y="495456"/>
                </a:lnTo>
                <a:close/>
                <a:moveTo>
                  <a:pt x="1844989" y="490537"/>
                </a:moveTo>
                <a:cubicBezTo>
                  <a:pt x="1843084" y="492442"/>
                  <a:pt x="1841179" y="495299"/>
                  <a:pt x="1840703" y="497681"/>
                </a:cubicBezTo>
                <a:lnTo>
                  <a:pt x="1844735" y="501713"/>
                </a:lnTo>
                <a:lnTo>
                  <a:pt x="1837369" y="508158"/>
                </a:lnTo>
                <a:cubicBezTo>
                  <a:pt x="1829749" y="509587"/>
                  <a:pt x="1820224" y="509587"/>
                  <a:pt x="1814509" y="509587"/>
                </a:cubicBezTo>
                <a:cubicBezTo>
                  <a:pt x="1814509" y="509587"/>
                  <a:pt x="1814509" y="509587"/>
                  <a:pt x="1818319" y="505777"/>
                </a:cubicBezTo>
                <a:cubicBezTo>
                  <a:pt x="1825939" y="501967"/>
                  <a:pt x="1818319" y="498157"/>
                  <a:pt x="1818319" y="498157"/>
                </a:cubicBezTo>
                <a:cubicBezTo>
                  <a:pt x="1822129" y="501967"/>
                  <a:pt x="1833559" y="490537"/>
                  <a:pt x="1844989" y="490537"/>
                </a:cubicBezTo>
                <a:close/>
                <a:moveTo>
                  <a:pt x="2797172" y="487362"/>
                </a:moveTo>
                <a:cubicBezTo>
                  <a:pt x="2793362" y="498474"/>
                  <a:pt x="2781932" y="487362"/>
                  <a:pt x="2778122" y="491066"/>
                </a:cubicBezTo>
                <a:cubicBezTo>
                  <a:pt x="2781932" y="491066"/>
                  <a:pt x="2789552" y="491066"/>
                  <a:pt x="2797172" y="487362"/>
                </a:cubicBezTo>
                <a:close/>
                <a:moveTo>
                  <a:pt x="2132010" y="487362"/>
                </a:moveTo>
                <a:lnTo>
                  <a:pt x="2132010" y="490537"/>
                </a:lnTo>
                <a:lnTo>
                  <a:pt x="2124072" y="495299"/>
                </a:lnTo>
                <a:lnTo>
                  <a:pt x="2120897" y="495299"/>
                </a:lnTo>
                <a:close/>
                <a:moveTo>
                  <a:pt x="2269532" y="487156"/>
                </a:moveTo>
                <a:lnTo>
                  <a:pt x="2268593" y="488296"/>
                </a:lnTo>
                <a:cubicBezTo>
                  <a:pt x="2266853" y="489511"/>
                  <a:pt x="2264765" y="489743"/>
                  <a:pt x="2261980" y="487891"/>
                </a:cubicBezTo>
                <a:close/>
                <a:moveTo>
                  <a:pt x="2492306" y="483054"/>
                </a:moveTo>
                <a:cubicBezTo>
                  <a:pt x="2495204" y="482827"/>
                  <a:pt x="2497807" y="483961"/>
                  <a:pt x="2499699" y="487589"/>
                </a:cubicBezTo>
                <a:cubicBezTo>
                  <a:pt x="2499699" y="487589"/>
                  <a:pt x="2499699" y="487589"/>
                  <a:pt x="2488343" y="487589"/>
                </a:cubicBezTo>
                <a:cubicBezTo>
                  <a:pt x="2488343" y="487589"/>
                  <a:pt x="2488343" y="487589"/>
                  <a:pt x="2495914" y="491218"/>
                </a:cubicBezTo>
                <a:cubicBezTo>
                  <a:pt x="2488343" y="491218"/>
                  <a:pt x="2484557" y="498475"/>
                  <a:pt x="2484557" y="502104"/>
                </a:cubicBezTo>
                <a:cubicBezTo>
                  <a:pt x="2488343" y="502104"/>
                  <a:pt x="2503485" y="498475"/>
                  <a:pt x="2492128" y="502104"/>
                </a:cubicBezTo>
                <a:cubicBezTo>
                  <a:pt x="2484557" y="502104"/>
                  <a:pt x="2476986" y="512989"/>
                  <a:pt x="2476986" y="516618"/>
                </a:cubicBezTo>
                <a:cubicBezTo>
                  <a:pt x="2469415" y="505732"/>
                  <a:pt x="2454272" y="523875"/>
                  <a:pt x="2454272" y="509361"/>
                </a:cubicBezTo>
                <a:cubicBezTo>
                  <a:pt x="2454272" y="502104"/>
                  <a:pt x="2465629" y="498475"/>
                  <a:pt x="2469415" y="491218"/>
                </a:cubicBezTo>
                <a:cubicBezTo>
                  <a:pt x="2472254" y="496661"/>
                  <a:pt x="2483611" y="483734"/>
                  <a:pt x="2492306" y="483054"/>
                </a:cubicBezTo>
                <a:close/>
                <a:moveTo>
                  <a:pt x="1881714" y="480854"/>
                </a:moveTo>
                <a:cubicBezTo>
                  <a:pt x="1886344" y="480377"/>
                  <a:pt x="1890974" y="481330"/>
                  <a:pt x="1896530" y="483235"/>
                </a:cubicBezTo>
                <a:lnTo>
                  <a:pt x="1893606" y="486243"/>
                </a:lnTo>
                <a:lnTo>
                  <a:pt x="1885418" y="483235"/>
                </a:lnTo>
                <a:cubicBezTo>
                  <a:pt x="1885418" y="487045"/>
                  <a:pt x="1889122" y="483235"/>
                  <a:pt x="1892826" y="487045"/>
                </a:cubicBezTo>
                <a:lnTo>
                  <a:pt x="1893606" y="486243"/>
                </a:lnTo>
                <a:lnTo>
                  <a:pt x="1898382" y="487997"/>
                </a:lnTo>
                <a:cubicBezTo>
                  <a:pt x="1903013" y="487997"/>
                  <a:pt x="1907643" y="487045"/>
                  <a:pt x="1911347" y="487045"/>
                </a:cubicBezTo>
                <a:cubicBezTo>
                  <a:pt x="1911347" y="487045"/>
                  <a:pt x="1911347" y="487045"/>
                  <a:pt x="1896530" y="494665"/>
                </a:cubicBezTo>
                <a:cubicBezTo>
                  <a:pt x="1896530" y="494665"/>
                  <a:pt x="1896530" y="494665"/>
                  <a:pt x="1885418" y="487045"/>
                </a:cubicBezTo>
                <a:cubicBezTo>
                  <a:pt x="1874305" y="487045"/>
                  <a:pt x="1885418" y="494665"/>
                  <a:pt x="1878010" y="494665"/>
                </a:cubicBezTo>
                <a:cubicBezTo>
                  <a:pt x="1878010" y="490855"/>
                  <a:pt x="1874305" y="487045"/>
                  <a:pt x="1866897" y="487045"/>
                </a:cubicBezTo>
                <a:cubicBezTo>
                  <a:pt x="1872453" y="483235"/>
                  <a:pt x="1877084" y="481330"/>
                  <a:pt x="1881714" y="480854"/>
                </a:cubicBezTo>
                <a:close/>
                <a:moveTo>
                  <a:pt x="2212973" y="473075"/>
                </a:moveTo>
                <a:cubicBezTo>
                  <a:pt x="2212973" y="473075"/>
                  <a:pt x="2212973" y="473075"/>
                  <a:pt x="2202257" y="480483"/>
                </a:cubicBezTo>
                <a:cubicBezTo>
                  <a:pt x="2202257" y="484187"/>
                  <a:pt x="2198685" y="480483"/>
                  <a:pt x="2198685" y="480483"/>
                </a:cubicBezTo>
                <a:cubicBezTo>
                  <a:pt x="2198685" y="476779"/>
                  <a:pt x="2205829" y="476779"/>
                  <a:pt x="2212973" y="473075"/>
                </a:cubicBezTo>
                <a:close/>
                <a:moveTo>
                  <a:pt x="3172881" y="472757"/>
                </a:moveTo>
                <a:cubicBezTo>
                  <a:pt x="3174733" y="472757"/>
                  <a:pt x="3172881" y="474662"/>
                  <a:pt x="3170103" y="476091"/>
                </a:cubicBezTo>
                <a:lnTo>
                  <a:pt x="3166213" y="476313"/>
                </a:lnTo>
                <a:close/>
                <a:moveTo>
                  <a:pt x="2790161" y="468312"/>
                </a:moveTo>
                <a:cubicBezTo>
                  <a:pt x="2790161" y="468312"/>
                  <a:pt x="2790161" y="468312"/>
                  <a:pt x="2805110" y="468312"/>
                </a:cubicBezTo>
                <a:cubicBezTo>
                  <a:pt x="2805110" y="472092"/>
                  <a:pt x="2801373" y="479651"/>
                  <a:pt x="2801373" y="483431"/>
                </a:cubicBezTo>
                <a:cubicBezTo>
                  <a:pt x="2790161" y="479651"/>
                  <a:pt x="2775212" y="483431"/>
                  <a:pt x="2760263" y="490991"/>
                </a:cubicBezTo>
                <a:cubicBezTo>
                  <a:pt x="2760263" y="494770"/>
                  <a:pt x="2756526" y="498550"/>
                  <a:pt x="2764000" y="498550"/>
                </a:cubicBezTo>
                <a:cubicBezTo>
                  <a:pt x="2749051" y="494770"/>
                  <a:pt x="2741577" y="506110"/>
                  <a:pt x="2730365" y="513669"/>
                </a:cubicBezTo>
                <a:cubicBezTo>
                  <a:pt x="2726628" y="509889"/>
                  <a:pt x="2722891" y="513669"/>
                  <a:pt x="2715416" y="517449"/>
                </a:cubicBezTo>
                <a:cubicBezTo>
                  <a:pt x="2715416" y="525008"/>
                  <a:pt x="2726628" y="525008"/>
                  <a:pt x="2726628" y="532568"/>
                </a:cubicBezTo>
                <a:cubicBezTo>
                  <a:pt x="2734102" y="528788"/>
                  <a:pt x="2734102" y="528788"/>
                  <a:pt x="2741577" y="528788"/>
                </a:cubicBezTo>
                <a:cubicBezTo>
                  <a:pt x="2741577" y="528788"/>
                  <a:pt x="2741577" y="528788"/>
                  <a:pt x="2726628" y="540127"/>
                </a:cubicBezTo>
                <a:cubicBezTo>
                  <a:pt x="2726628" y="521229"/>
                  <a:pt x="2689255" y="547687"/>
                  <a:pt x="2678044" y="543907"/>
                </a:cubicBezTo>
                <a:cubicBezTo>
                  <a:pt x="2689255" y="536348"/>
                  <a:pt x="2696730" y="543907"/>
                  <a:pt x="2696730" y="528788"/>
                </a:cubicBezTo>
                <a:cubicBezTo>
                  <a:pt x="2696730" y="528788"/>
                  <a:pt x="2696730" y="528788"/>
                  <a:pt x="2707942" y="528788"/>
                </a:cubicBezTo>
                <a:cubicBezTo>
                  <a:pt x="2715416" y="525008"/>
                  <a:pt x="2704204" y="521229"/>
                  <a:pt x="2700467" y="517449"/>
                </a:cubicBezTo>
                <a:cubicBezTo>
                  <a:pt x="2685518" y="517449"/>
                  <a:pt x="2696730" y="525008"/>
                  <a:pt x="2689255" y="528788"/>
                </a:cubicBezTo>
                <a:cubicBezTo>
                  <a:pt x="2689255" y="528788"/>
                  <a:pt x="2689255" y="528788"/>
                  <a:pt x="2689255" y="525008"/>
                </a:cubicBezTo>
                <a:cubicBezTo>
                  <a:pt x="2689255" y="525008"/>
                  <a:pt x="2689255" y="525008"/>
                  <a:pt x="2670569" y="528788"/>
                </a:cubicBezTo>
                <a:cubicBezTo>
                  <a:pt x="2666832" y="513669"/>
                  <a:pt x="2633197" y="525008"/>
                  <a:pt x="2625722" y="521229"/>
                </a:cubicBezTo>
                <a:cubicBezTo>
                  <a:pt x="2633197" y="517449"/>
                  <a:pt x="2651883" y="513669"/>
                  <a:pt x="2663095" y="509889"/>
                </a:cubicBezTo>
                <a:cubicBezTo>
                  <a:pt x="2666832" y="502330"/>
                  <a:pt x="2670569" y="498550"/>
                  <a:pt x="2674306" y="490991"/>
                </a:cubicBezTo>
                <a:cubicBezTo>
                  <a:pt x="2685518" y="487211"/>
                  <a:pt x="2681781" y="498550"/>
                  <a:pt x="2692993" y="490991"/>
                </a:cubicBezTo>
                <a:cubicBezTo>
                  <a:pt x="2692993" y="490991"/>
                  <a:pt x="2692993" y="490991"/>
                  <a:pt x="2681781" y="494770"/>
                </a:cubicBezTo>
                <a:cubicBezTo>
                  <a:pt x="2692993" y="490991"/>
                  <a:pt x="2685518" y="506110"/>
                  <a:pt x="2685518" y="509889"/>
                </a:cubicBezTo>
                <a:cubicBezTo>
                  <a:pt x="2685518" y="509889"/>
                  <a:pt x="2685518" y="509889"/>
                  <a:pt x="2700467" y="506110"/>
                </a:cubicBezTo>
                <a:cubicBezTo>
                  <a:pt x="2700467" y="506110"/>
                  <a:pt x="2700467" y="506110"/>
                  <a:pt x="2696730" y="498550"/>
                </a:cubicBezTo>
                <a:cubicBezTo>
                  <a:pt x="2696730" y="498550"/>
                  <a:pt x="2696730" y="498550"/>
                  <a:pt x="2704204" y="502330"/>
                </a:cubicBezTo>
                <a:cubicBezTo>
                  <a:pt x="2707942" y="498550"/>
                  <a:pt x="2700467" y="490991"/>
                  <a:pt x="2692993" y="494770"/>
                </a:cubicBezTo>
                <a:cubicBezTo>
                  <a:pt x="2692993" y="494770"/>
                  <a:pt x="2692993" y="494770"/>
                  <a:pt x="2707942" y="483431"/>
                </a:cubicBezTo>
                <a:cubicBezTo>
                  <a:pt x="2707942" y="498550"/>
                  <a:pt x="2726628" y="483431"/>
                  <a:pt x="2741577" y="487211"/>
                </a:cubicBezTo>
                <a:cubicBezTo>
                  <a:pt x="2741577" y="487211"/>
                  <a:pt x="2737840" y="487211"/>
                  <a:pt x="2741577" y="483431"/>
                </a:cubicBezTo>
                <a:cubicBezTo>
                  <a:pt x="2749051" y="487211"/>
                  <a:pt x="2741577" y="494770"/>
                  <a:pt x="2752789" y="490991"/>
                </a:cubicBezTo>
                <a:cubicBezTo>
                  <a:pt x="2752789" y="483431"/>
                  <a:pt x="2767738" y="483431"/>
                  <a:pt x="2760263" y="475871"/>
                </a:cubicBezTo>
                <a:cubicBezTo>
                  <a:pt x="2775212" y="472092"/>
                  <a:pt x="2752789" y="487211"/>
                  <a:pt x="2767738" y="483431"/>
                </a:cubicBezTo>
                <a:cubicBezTo>
                  <a:pt x="2771475" y="483431"/>
                  <a:pt x="2771475" y="479651"/>
                  <a:pt x="2771475" y="479651"/>
                </a:cubicBezTo>
                <a:cubicBezTo>
                  <a:pt x="2775212" y="479651"/>
                  <a:pt x="2778949" y="475871"/>
                  <a:pt x="2782687" y="475871"/>
                </a:cubicBezTo>
                <a:cubicBezTo>
                  <a:pt x="2782687" y="475871"/>
                  <a:pt x="2782687" y="472092"/>
                  <a:pt x="2778949" y="472092"/>
                </a:cubicBezTo>
                <a:cubicBezTo>
                  <a:pt x="2782687" y="475871"/>
                  <a:pt x="2790161" y="472092"/>
                  <a:pt x="2793898" y="472092"/>
                </a:cubicBezTo>
                <a:cubicBezTo>
                  <a:pt x="2793898" y="472092"/>
                  <a:pt x="2793898" y="472092"/>
                  <a:pt x="2790161" y="468312"/>
                </a:cubicBezTo>
                <a:close/>
                <a:moveTo>
                  <a:pt x="2555873" y="468312"/>
                </a:moveTo>
                <a:cubicBezTo>
                  <a:pt x="2544307" y="472281"/>
                  <a:pt x="2540451" y="480218"/>
                  <a:pt x="2528885" y="484187"/>
                </a:cubicBezTo>
                <a:cubicBezTo>
                  <a:pt x="2528885" y="472281"/>
                  <a:pt x="2544307" y="472281"/>
                  <a:pt x="2555873" y="468312"/>
                </a:cubicBezTo>
                <a:close/>
                <a:moveTo>
                  <a:pt x="3165472" y="465137"/>
                </a:moveTo>
                <a:cubicBezTo>
                  <a:pt x="3172881" y="472757"/>
                  <a:pt x="3161768" y="468947"/>
                  <a:pt x="3161768" y="476567"/>
                </a:cubicBezTo>
                <a:lnTo>
                  <a:pt x="3166213" y="476313"/>
                </a:lnTo>
                <a:lnTo>
                  <a:pt x="3160379" y="479424"/>
                </a:lnTo>
                <a:cubicBezTo>
                  <a:pt x="3158064" y="481329"/>
                  <a:pt x="3156212" y="482282"/>
                  <a:pt x="3150656" y="480377"/>
                </a:cubicBezTo>
                <a:cubicBezTo>
                  <a:pt x="3158064" y="472757"/>
                  <a:pt x="3143247" y="472757"/>
                  <a:pt x="3150656" y="468947"/>
                </a:cubicBezTo>
                <a:cubicBezTo>
                  <a:pt x="3150656" y="468947"/>
                  <a:pt x="3150656" y="468947"/>
                  <a:pt x="3165472" y="465137"/>
                </a:cubicBezTo>
                <a:close/>
                <a:moveTo>
                  <a:pt x="2484964" y="465137"/>
                </a:moveTo>
                <a:cubicBezTo>
                  <a:pt x="2484964" y="465137"/>
                  <a:pt x="2484964" y="465137"/>
                  <a:pt x="2488669" y="465137"/>
                </a:cubicBezTo>
                <a:cubicBezTo>
                  <a:pt x="2484964" y="472545"/>
                  <a:pt x="2492373" y="476249"/>
                  <a:pt x="2481260" y="476249"/>
                </a:cubicBezTo>
                <a:cubicBezTo>
                  <a:pt x="2481260" y="472545"/>
                  <a:pt x="2481260" y="468841"/>
                  <a:pt x="2484964" y="465137"/>
                </a:cubicBezTo>
                <a:close/>
                <a:moveTo>
                  <a:pt x="2478085" y="465137"/>
                </a:moveTo>
                <a:cubicBezTo>
                  <a:pt x="2478085" y="465137"/>
                  <a:pt x="2478085" y="465137"/>
                  <a:pt x="2478085" y="469105"/>
                </a:cubicBezTo>
                <a:cubicBezTo>
                  <a:pt x="2474116" y="469105"/>
                  <a:pt x="2470147" y="469105"/>
                  <a:pt x="2470147" y="473074"/>
                </a:cubicBezTo>
                <a:cubicBezTo>
                  <a:pt x="2470147" y="473074"/>
                  <a:pt x="2470147" y="473074"/>
                  <a:pt x="2478085" y="465137"/>
                </a:cubicBezTo>
                <a:close/>
                <a:moveTo>
                  <a:pt x="2815694" y="461645"/>
                </a:moveTo>
                <a:cubicBezTo>
                  <a:pt x="2819398" y="465455"/>
                  <a:pt x="2819398" y="469265"/>
                  <a:pt x="2811989" y="473075"/>
                </a:cubicBezTo>
                <a:cubicBezTo>
                  <a:pt x="2815694" y="469265"/>
                  <a:pt x="2808285" y="461645"/>
                  <a:pt x="2815694" y="461645"/>
                </a:cubicBezTo>
                <a:close/>
                <a:moveTo>
                  <a:pt x="2417760" y="461645"/>
                </a:moveTo>
                <a:cubicBezTo>
                  <a:pt x="2417760" y="465455"/>
                  <a:pt x="2425168" y="469265"/>
                  <a:pt x="2417760" y="473075"/>
                </a:cubicBezTo>
                <a:close/>
                <a:moveTo>
                  <a:pt x="2357476" y="457252"/>
                </a:moveTo>
                <a:cubicBezTo>
                  <a:pt x="2366798" y="461038"/>
                  <a:pt x="2357652" y="482376"/>
                  <a:pt x="2388608" y="468609"/>
                </a:cubicBezTo>
                <a:cubicBezTo>
                  <a:pt x="2392360" y="483294"/>
                  <a:pt x="2366094" y="483294"/>
                  <a:pt x="2351085" y="490636"/>
                </a:cubicBezTo>
                <a:cubicBezTo>
                  <a:pt x="2354837" y="490636"/>
                  <a:pt x="2351085" y="494307"/>
                  <a:pt x="2351085" y="497978"/>
                </a:cubicBezTo>
                <a:cubicBezTo>
                  <a:pt x="2351085" y="494307"/>
                  <a:pt x="2343581" y="494307"/>
                  <a:pt x="2339828" y="501649"/>
                </a:cubicBezTo>
                <a:cubicBezTo>
                  <a:pt x="2347333" y="490636"/>
                  <a:pt x="2332324" y="497978"/>
                  <a:pt x="2324819" y="497978"/>
                </a:cubicBezTo>
                <a:cubicBezTo>
                  <a:pt x="2324819" y="497978"/>
                  <a:pt x="2324819" y="497978"/>
                  <a:pt x="2328571" y="501649"/>
                </a:cubicBezTo>
                <a:cubicBezTo>
                  <a:pt x="2324819" y="501649"/>
                  <a:pt x="2321067" y="497978"/>
                  <a:pt x="2313562" y="501649"/>
                </a:cubicBezTo>
                <a:cubicBezTo>
                  <a:pt x="2321067" y="501649"/>
                  <a:pt x="2313562" y="494307"/>
                  <a:pt x="2309810" y="490636"/>
                </a:cubicBezTo>
                <a:cubicBezTo>
                  <a:pt x="2321067" y="490636"/>
                  <a:pt x="2313562" y="497978"/>
                  <a:pt x="2328571" y="490636"/>
                </a:cubicBezTo>
                <a:cubicBezTo>
                  <a:pt x="2321067" y="486965"/>
                  <a:pt x="2328571" y="486965"/>
                  <a:pt x="2328571" y="479623"/>
                </a:cubicBezTo>
                <a:cubicBezTo>
                  <a:pt x="2343581" y="475951"/>
                  <a:pt x="2354837" y="479623"/>
                  <a:pt x="2369846" y="483294"/>
                </a:cubicBezTo>
                <a:cubicBezTo>
                  <a:pt x="2381103" y="479623"/>
                  <a:pt x="2362342" y="479623"/>
                  <a:pt x="2373599" y="475951"/>
                </a:cubicBezTo>
                <a:cubicBezTo>
                  <a:pt x="2336076" y="483294"/>
                  <a:pt x="2373599" y="446583"/>
                  <a:pt x="2339828" y="461267"/>
                </a:cubicBezTo>
                <a:cubicBezTo>
                  <a:pt x="2349209" y="456678"/>
                  <a:pt x="2354368" y="455990"/>
                  <a:pt x="2357476" y="457252"/>
                </a:cubicBezTo>
                <a:close/>
                <a:moveTo>
                  <a:pt x="2830510" y="454025"/>
                </a:moveTo>
                <a:cubicBezTo>
                  <a:pt x="2837919" y="461645"/>
                  <a:pt x="2841623" y="454025"/>
                  <a:pt x="2834215" y="461645"/>
                </a:cubicBezTo>
                <a:cubicBezTo>
                  <a:pt x="2826806" y="465455"/>
                  <a:pt x="2823102" y="457835"/>
                  <a:pt x="2815694" y="461645"/>
                </a:cubicBezTo>
                <a:lnTo>
                  <a:pt x="2811989" y="457835"/>
                </a:lnTo>
                <a:cubicBezTo>
                  <a:pt x="2811989" y="457835"/>
                  <a:pt x="2811989" y="457835"/>
                  <a:pt x="2830510" y="454025"/>
                </a:cubicBezTo>
                <a:close/>
                <a:moveTo>
                  <a:pt x="2005010" y="454025"/>
                </a:moveTo>
                <a:cubicBezTo>
                  <a:pt x="2005010" y="454025"/>
                  <a:pt x="2005010" y="454025"/>
                  <a:pt x="2012948" y="457200"/>
                </a:cubicBezTo>
                <a:cubicBezTo>
                  <a:pt x="2012948" y="457200"/>
                  <a:pt x="2012948" y="457200"/>
                  <a:pt x="2005010" y="457200"/>
                </a:cubicBezTo>
                <a:cubicBezTo>
                  <a:pt x="2005010" y="457200"/>
                  <a:pt x="2008979" y="454025"/>
                  <a:pt x="2005010" y="454025"/>
                </a:cubicBezTo>
                <a:close/>
                <a:moveTo>
                  <a:pt x="2935197" y="453628"/>
                </a:moveTo>
                <a:cubicBezTo>
                  <a:pt x="2931472" y="461089"/>
                  <a:pt x="2931472" y="461089"/>
                  <a:pt x="2931472" y="461089"/>
                </a:cubicBezTo>
                <a:lnTo>
                  <a:pt x="2931472" y="454001"/>
                </a:lnTo>
                <a:close/>
                <a:moveTo>
                  <a:pt x="2802977" y="453231"/>
                </a:moveTo>
                <a:cubicBezTo>
                  <a:pt x="2806102" y="452437"/>
                  <a:pt x="2809674" y="452437"/>
                  <a:pt x="2811460" y="454025"/>
                </a:cubicBezTo>
                <a:cubicBezTo>
                  <a:pt x="2804316" y="450850"/>
                  <a:pt x="2800744" y="457200"/>
                  <a:pt x="2797172" y="457200"/>
                </a:cubicBezTo>
                <a:cubicBezTo>
                  <a:pt x="2797172" y="455612"/>
                  <a:pt x="2799851" y="454025"/>
                  <a:pt x="2802977" y="453231"/>
                </a:cubicBezTo>
                <a:close/>
                <a:moveTo>
                  <a:pt x="2965447" y="446087"/>
                </a:moveTo>
                <a:lnTo>
                  <a:pt x="2960685" y="450849"/>
                </a:lnTo>
                <a:lnTo>
                  <a:pt x="2949572" y="450849"/>
                </a:lnTo>
                <a:close/>
                <a:moveTo>
                  <a:pt x="2924022" y="442669"/>
                </a:moveTo>
                <a:cubicBezTo>
                  <a:pt x="2927049" y="442436"/>
                  <a:pt x="2929610" y="443369"/>
                  <a:pt x="2931472" y="446167"/>
                </a:cubicBezTo>
                <a:lnTo>
                  <a:pt x="2931472" y="454001"/>
                </a:lnTo>
                <a:lnTo>
                  <a:pt x="2897947" y="457359"/>
                </a:lnTo>
                <a:cubicBezTo>
                  <a:pt x="2901672" y="457359"/>
                  <a:pt x="2905397" y="464820"/>
                  <a:pt x="2909122" y="464820"/>
                </a:cubicBezTo>
                <a:cubicBezTo>
                  <a:pt x="2901672" y="468550"/>
                  <a:pt x="2886772" y="479742"/>
                  <a:pt x="2879322" y="476012"/>
                </a:cubicBezTo>
                <a:cubicBezTo>
                  <a:pt x="2879322" y="476012"/>
                  <a:pt x="2879322" y="476012"/>
                  <a:pt x="2894222" y="468550"/>
                </a:cubicBezTo>
                <a:cubicBezTo>
                  <a:pt x="2890497" y="468550"/>
                  <a:pt x="2886772" y="464820"/>
                  <a:pt x="2879322" y="468550"/>
                </a:cubicBezTo>
                <a:cubicBezTo>
                  <a:pt x="2871872" y="472281"/>
                  <a:pt x="2875597" y="472281"/>
                  <a:pt x="2875597" y="479742"/>
                </a:cubicBezTo>
                <a:cubicBezTo>
                  <a:pt x="2875597" y="479742"/>
                  <a:pt x="2875597" y="479742"/>
                  <a:pt x="2871872" y="479742"/>
                </a:cubicBezTo>
                <a:cubicBezTo>
                  <a:pt x="2871872" y="479742"/>
                  <a:pt x="2871872" y="479742"/>
                  <a:pt x="2868147" y="490934"/>
                </a:cubicBezTo>
                <a:cubicBezTo>
                  <a:pt x="2875597" y="490934"/>
                  <a:pt x="2879322" y="490934"/>
                  <a:pt x="2886772" y="490934"/>
                </a:cubicBezTo>
                <a:cubicBezTo>
                  <a:pt x="2894222" y="483473"/>
                  <a:pt x="2901672" y="479742"/>
                  <a:pt x="2905397" y="476012"/>
                </a:cubicBezTo>
                <a:cubicBezTo>
                  <a:pt x="2905397" y="476012"/>
                  <a:pt x="2905397" y="476012"/>
                  <a:pt x="2905397" y="479742"/>
                </a:cubicBezTo>
                <a:cubicBezTo>
                  <a:pt x="2931472" y="487204"/>
                  <a:pt x="2953822" y="479742"/>
                  <a:pt x="2987347" y="476012"/>
                </a:cubicBezTo>
                <a:cubicBezTo>
                  <a:pt x="2987347" y="476012"/>
                  <a:pt x="2987347" y="476012"/>
                  <a:pt x="2983622" y="472281"/>
                </a:cubicBezTo>
                <a:cubicBezTo>
                  <a:pt x="2987347" y="468550"/>
                  <a:pt x="3002247" y="468550"/>
                  <a:pt x="3013422" y="461089"/>
                </a:cubicBezTo>
                <a:cubicBezTo>
                  <a:pt x="3005972" y="464820"/>
                  <a:pt x="3020872" y="468550"/>
                  <a:pt x="3017147" y="468550"/>
                </a:cubicBezTo>
                <a:cubicBezTo>
                  <a:pt x="3017147" y="468550"/>
                  <a:pt x="3017147" y="468550"/>
                  <a:pt x="3020872" y="464820"/>
                </a:cubicBezTo>
                <a:cubicBezTo>
                  <a:pt x="3039497" y="472281"/>
                  <a:pt x="3017147" y="479742"/>
                  <a:pt x="3032047" y="479742"/>
                </a:cubicBezTo>
                <a:cubicBezTo>
                  <a:pt x="3046947" y="483473"/>
                  <a:pt x="3073022" y="472281"/>
                  <a:pt x="3095372" y="464820"/>
                </a:cubicBezTo>
                <a:cubicBezTo>
                  <a:pt x="3091647" y="464820"/>
                  <a:pt x="3102822" y="461089"/>
                  <a:pt x="3099097" y="457359"/>
                </a:cubicBezTo>
                <a:cubicBezTo>
                  <a:pt x="3117722" y="453628"/>
                  <a:pt x="3125172" y="464820"/>
                  <a:pt x="3140072" y="461089"/>
                </a:cubicBezTo>
                <a:cubicBezTo>
                  <a:pt x="3136347" y="472281"/>
                  <a:pt x="3128897" y="461089"/>
                  <a:pt x="3125172" y="464820"/>
                </a:cubicBezTo>
                <a:cubicBezTo>
                  <a:pt x="3125172" y="464820"/>
                  <a:pt x="3132622" y="472281"/>
                  <a:pt x="3140072" y="468550"/>
                </a:cubicBezTo>
                <a:cubicBezTo>
                  <a:pt x="3136347" y="476012"/>
                  <a:pt x="3132622" y="487204"/>
                  <a:pt x="3117722" y="483473"/>
                </a:cubicBezTo>
                <a:cubicBezTo>
                  <a:pt x="3099097" y="498395"/>
                  <a:pt x="3076747" y="487204"/>
                  <a:pt x="3058122" y="502126"/>
                </a:cubicBezTo>
                <a:cubicBezTo>
                  <a:pt x="3058122" y="502126"/>
                  <a:pt x="3058122" y="502126"/>
                  <a:pt x="3058122" y="509587"/>
                </a:cubicBezTo>
                <a:cubicBezTo>
                  <a:pt x="3054397" y="498395"/>
                  <a:pt x="3039497" y="517049"/>
                  <a:pt x="3028322" y="513318"/>
                </a:cubicBezTo>
                <a:cubicBezTo>
                  <a:pt x="3028322" y="513318"/>
                  <a:pt x="3028322" y="513318"/>
                  <a:pt x="3028322" y="517049"/>
                </a:cubicBezTo>
                <a:cubicBezTo>
                  <a:pt x="3020872" y="518914"/>
                  <a:pt x="3015285" y="520779"/>
                  <a:pt x="3009231" y="522178"/>
                </a:cubicBezTo>
                <a:lnTo>
                  <a:pt x="2994421" y="523756"/>
                </a:lnTo>
                <a:lnTo>
                  <a:pt x="2994331" y="523577"/>
                </a:lnTo>
                <a:cubicBezTo>
                  <a:pt x="2993866" y="522644"/>
                  <a:pt x="2992935" y="520779"/>
                  <a:pt x="2991072" y="517049"/>
                </a:cubicBezTo>
                <a:cubicBezTo>
                  <a:pt x="3002247" y="517049"/>
                  <a:pt x="3002247" y="513318"/>
                  <a:pt x="3005972" y="517049"/>
                </a:cubicBezTo>
                <a:cubicBezTo>
                  <a:pt x="3005972" y="517049"/>
                  <a:pt x="3005972" y="517049"/>
                  <a:pt x="3006438" y="516116"/>
                </a:cubicBezTo>
                <a:lnTo>
                  <a:pt x="3008864" y="511256"/>
                </a:lnTo>
                <a:lnTo>
                  <a:pt x="3014353" y="511453"/>
                </a:lnTo>
                <a:cubicBezTo>
                  <a:pt x="3019941" y="511453"/>
                  <a:pt x="3026460" y="511453"/>
                  <a:pt x="3024597" y="513318"/>
                </a:cubicBezTo>
                <a:cubicBezTo>
                  <a:pt x="3024597" y="509587"/>
                  <a:pt x="3035772" y="505857"/>
                  <a:pt x="3032047" y="502126"/>
                </a:cubicBezTo>
                <a:cubicBezTo>
                  <a:pt x="3035772" y="498395"/>
                  <a:pt x="3043222" y="502126"/>
                  <a:pt x="3043222" y="494665"/>
                </a:cubicBezTo>
                <a:cubicBezTo>
                  <a:pt x="3043222" y="494665"/>
                  <a:pt x="3043222" y="494665"/>
                  <a:pt x="3050672" y="498395"/>
                </a:cubicBezTo>
                <a:cubicBezTo>
                  <a:pt x="3046947" y="490934"/>
                  <a:pt x="3069297" y="490934"/>
                  <a:pt x="3058122" y="483473"/>
                </a:cubicBezTo>
                <a:cubicBezTo>
                  <a:pt x="3058122" y="483473"/>
                  <a:pt x="3058122" y="483473"/>
                  <a:pt x="3073022" y="479742"/>
                </a:cubicBezTo>
                <a:cubicBezTo>
                  <a:pt x="3069297" y="464820"/>
                  <a:pt x="3046947" y="490934"/>
                  <a:pt x="3035772" y="483473"/>
                </a:cubicBezTo>
                <a:cubicBezTo>
                  <a:pt x="3035772" y="490934"/>
                  <a:pt x="3032047" y="487204"/>
                  <a:pt x="3024597" y="494665"/>
                </a:cubicBezTo>
                <a:cubicBezTo>
                  <a:pt x="3024597" y="494665"/>
                  <a:pt x="3024597" y="494665"/>
                  <a:pt x="3028322" y="490934"/>
                </a:cubicBezTo>
                <a:cubicBezTo>
                  <a:pt x="3024597" y="487204"/>
                  <a:pt x="3017147" y="490934"/>
                  <a:pt x="3009697" y="490934"/>
                </a:cubicBezTo>
                <a:cubicBezTo>
                  <a:pt x="3009697" y="490934"/>
                  <a:pt x="3009697" y="490934"/>
                  <a:pt x="3013422" y="487204"/>
                </a:cubicBezTo>
                <a:cubicBezTo>
                  <a:pt x="3009697" y="479742"/>
                  <a:pt x="2998522" y="490934"/>
                  <a:pt x="2991072" y="490934"/>
                </a:cubicBezTo>
                <a:cubicBezTo>
                  <a:pt x="2994797" y="494665"/>
                  <a:pt x="2998522" y="494665"/>
                  <a:pt x="3002247" y="490934"/>
                </a:cubicBezTo>
                <a:cubicBezTo>
                  <a:pt x="3017147" y="494665"/>
                  <a:pt x="2991072" y="505857"/>
                  <a:pt x="3009697" y="502126"/>
                </a:cubicBezTo>
                <a:cubicBezTo>
                  <a:pt x="3009697" y="502126"/>
                  <a:pt x="3009697" y="502126"/>
                  <a:pt x="2998522" y="505857"/>
                </a:cubicBezTo>
                <a:cubicBezTo>
                  <a:pt x="2998522" y="498395"/>
                  <a:pt x="2983622" y="502126"/>
                  <a:pt x="2987347" y="490934"/>
                </a:cubicBezTo>
                <a:cubicBezTo>
                  <a:pt x="2976172" y="498395"/>
                  <a:pt x="2979897" y="487204"/>
                  <a:pt x="2972447" y="494665"/>
                </a:cubicBezTo>
                <a:cubicBezTo>
                  <a:pt x="2979897" y="502126"/>
                  <a:pt x="2961272" y="498395"/>
                  <a:pt x="2964997" y="505857"/>
                </a:cubicBezTo>
                <a:cubicBezTo>
                  <a:pt x="2950097" y="509587"/>
                  <a:pt x="2927747" y="509587"/>
                  <a:pt x="2909122" y="505857"/>
                </a:cubicBezTo>
                <a:cubicBezTo>
                  <a:pt x="2897947" y="513318"/>
                  <a:pt x="2888635" y="516116"/>
                  <a:pt x="2879788" y="518448"/>
                </a:cubicBezTo>
                <a:lnTo>
                  <a:pt x="2853495" y="528149"/>
                </a:lnTo>
                <a:lnTo>
                  <a:pt x="2839278" y="527774"/>
                </a:lnTo>
                <a:cubicBezTo>
                  <a:pt x="2833691" y="528240"/>
                  <a:pt x="2829035" y="530106"/>
                  <a:pt x="2827172" y="535702"/>
                </a:cubicBezTo>
                <a:cubicBezTo>
                  <a:pt x="2827172" y="535702"/>
                  <a:pt x="2827172" y="535702"/>
                  <a:pt x="2830897" y="535702"/>
                </a:cubicBezTo>
                <a:cubicBezTo>
                  <a:pt x="2808547" y="546893"/>
                  <a:pt x="2819722" y="520779"/>
                  <a:pt x="2804822" y="531971"/>
                </a:cubicBezTo>
                <a:cubicBezTo>
                  <a:pt x="2804822" y="531971"/>
                  <a:pt x="2804822" y="531971"/>
                  <a:pt x="2808547" y="520779"/>
                </a:cubicBezTo>
                <a:cubicBezTo>
                  <a:pt x="2801097" y="524510"/>
                  <a:pt x="2801097" y="520779"/>
                  <a:pt x="2797372" y="517049"/>
                </a:cubicBezTo>
                <a:cubicBezTo>
                  <a:pt x="2793647" y="520779"/>
                  <a:pt x="2786197" y="517049"/>
                  <a:pt x="2789922" y="524510"/>
                </a:cubicBezTo>
                <a:cubicBezTo>
                  <a:pt x="2788060" y="522644"/>
                  <a:pt x="2784335" y="522644"/>
                  <a:pt x="2779678" y="523111"/>
                </a:cubicBezTo>
                <a:lnTo>
                  <a:pt x="2771161" y="523863"/>
                </a:lnTo>
                <a:lnTo>
                  <a:pt x="2769435" y="515650"/>
                </a:lnTo>
                <a:cubicBezTo>
                  <a:pt x="2769435" y="514251"/>
                  <a:pt x="2769435" y="513318"/>
                  <a:pt x="2767572" y="509587"/>
                </a:cubicBezTo>
                <a:cubicBezTo>
                  <a:pt x="2778747" y="509587"/>
                  <a:pt x="2797372" y="509587"/>
                  <a:pt x="2808547" y="502126"/>
                </a:cubicBezTo>
                <a:cubicBezTo>
                  <a:pt x="2812272" y="494665"/>
                  <a:pt x="2827172" y="498395"/>
                  <a:pt x="2830897" y="490934"/>
                </a:cubicBezTo>
                <a:cubicBezTo>
                  <a:pt x="2823447" y="490934"/>
                  <a:pt x="2834622" y="479742"/>
                  <a:pt x="2823447" y="483473"/>
                </a:cubicBezTo>
                <a:cubicBezTo>
                  <a:pt x="2812272" y="483473"/>
                  <a:pt x="2815997" y="490934"/>
                  <a:pt x="2808547" y="483473"/>
                </a:cubicBezTo>
                <a:cubicBezTo>
                  <a:pt x="2819722" y="483473"/>
                  <a:pt x="2827172" y="468550"/>
                  <a:pt x="2834622" y="476012"/>
                </a:cubicBezTo>
                <a:cubicBezTo>
                  <a:pt x="2834622" y="476012"/>
                  <a:pt x="2834622" y="476012"/>
                  <a:pt x="2830897" y="483473"/>
                </a:cubicBezTo>
                <a:cubicBezTo>
                  <a:pt x="2845797" y="483473"/>
                  <a:pt x="2853247" y="483473"/>
                  <a:pt x="2868147" y="476012"/>
                </a:cubicBezTo>
                <a:cubicBezTo>
                  <a:pt x="2868147" y="472281"/>
                  <a:pt x="2864422" y="468550"/>
                  <a:pt x="2860697" y="468550"/>
                </a:cubicBezTo>
                <a:cubicBezTo>
                  <a:pt x="2871872" y="464820"/>
                  <a:pt x="2886772" y="453628"/>
                  <a:pt x="2890497" y="457359"/>
                </a:cubicBezTo>
                <a:cubicBezTo>
                  <a:pt x="2901672" y="454561"/>
                  <a:pt x="2914942" y="443369"/>
                  <a:pt x="2924022" y="442669"/>
                </a:cubicBezTo>
                <a:close/>
                <a:moveTo>
                  <a:pt x="2503485" y="439737"/>
                </a:moveTo>
                <a:cubicBezTo>
                  <a:pt x="2514201" y="439737"/>
                  <a:pt x="2510629" y="439737"/>
                  <a:pt x="2517773" y="446087"/>
                </a:cubicBezTo>
                <a:cubicBezTo>
                  <a:pt x="2507057" y="446087"/>
                  <a:pt x="2507057" y="446087"/>
                  <a:pt x="2503485" y="439737"/>
                </a:cubicBezTo>
                <a:close/>
                <a:moveTo>
                  <a:pt x="2458506" y="438785"/>
                </a:moveTo>
                <a:cubicBezTo>
                  <a:pt x="2462210" y="446405"/>
                  <a:pt x="2473323" y="434975"/>
                  <a:pt x="2473323" y="446405"/>
                </a:cubicBezTo>
                <a:cubicBezTo>
                  <a:pt x="2473323" y="446405"/>
                  <a:pt x="2473323" y="446405"/>
                  <a:pt x="2465915" y="442595"/>
                </a:cubicBezTo>
                <a:cubicBezTo>
                  <a:pt x="2462210" y="446405"/>
                  <a:pt x="2465915" y="450215"/>
                  <a:pt x="2465915" y="450215"/>
                </a:cubicBezTo>
                <a:cubicBezTo>
                  <a:pt x="2447394" y="454025"/>
                  <a:pt x="2436281" y="465455"/>
                  <a:pt x="2417760" y="461645"/>
                </a:cubicBezTo>
                <a:cubicBezTo>
                  <a:pt x="2432577" y="461645"/>
                  <a:pt x="2439985" y="438785"/>
                  <a:pt x="2451098" y="446405"/>
                </a:cubicBezTo>
                <a:cubicBezTo>
                  <a:pt x="2443689" y="450215"/>
                  <a:pt x="2443689" y="454025"/>
                  <a:pt x="2447394" y="454025"/>
                </a:cubicBezTo>
                <a:cubicBezTo>
                  <a:pt x="2454802" y="450215"/>
                  <a:pt x="2454802" y="446405"/>
                  <a:pt x="2458506" y="438785"/>
                </a:cubicBezTo>
                <a:close/>
                <a:moveTo>
                  <a:pt x="2157410" y="431800"/>
                </a:moveTo>
                <a:lnTo>
                  <a:pt x="2149472" y="439737"/>
                </a:lnTo>
                <a:lnTo>
                  <a:pt x="2143122" y="434975"/>
                </a:lnTo>
                <a:close/>
                <a:moveTo>
                  <a:pt x="3005452" y="428625"/>
                </a:moveTo>
                <a:cubicBezTo>
                  <a:pt x="3013072" y="428625"/>
                  <a:pt x="3001642" y="431800"/>
                  <a:pt x="3001642" y="434975"/>
                </a:cubicBezTo>
                <a:lnTo>
                  <a:pt x="2994022" y="431800"/>
                </a:lnTo>
                <a:cubicBezTo>
                  <a:pt x="2997832" y="431800"/>
                  <a:pt x="3009262" y="431800"/>
                  <a:pt x="3005452" y="428625"/>
                </a:cubicBezTo>
                <a:close/>
                <a:moveTo>
                  <a:pt x="2310245" y="428624"/>
                </a:moveTo>
                <a:cubicBezTo>
                  <a:pt x="2308389" y="426772"/>
                  <a:pt x="2308389" y="429550"/>
                  <a:pt x="2307461" y="432328"/>
                </a:cubicBezTo>
                <a:lnTo>
                  <a:pt x="2307235" y="432429"/>
                </a:lnTo>
                <a:close/>
                <a:moveTo>
                  <a:pt x="2268477" y="425846"/>
                </a:moveTo>
                <a:lnTo>
                  <a:pt x="2268013" y="426309"/>
                </a:lnTo>
                <a:cubicBezTo>
                  <a:pt x="2265693" y="428624"/>
                  <a:pt x="2265693" y="428624"/>
                  <a:pt x="2265693" y="428624"/>
                </a:cubicBezTo>
                <a:lnTo>
                  <a:pt x="2263719" y="426796"/>
                </a:lnTo>
                <a:close/>
                <a:moveTo>
                  <a:pt x="2325096" y="421216"/>
                </a:moveTo>
                <a:cubicBezTo>
                  <a:pt x="2323240" y="421216"/>
                  <a:pt x="2321383" y="422142"/>
                  <a:pt x="2319991" y="422605"/>
                </a:cubicBezTo>
                <a:lnTo>
                  <a:pt x="2319451" y="422282"/>
                </a:lnTo>
                <a:close/>
                <a:moveTo>
                  <a:pt x="2255251" y="420811"/>
                </a:moveTo>
                <a:cubicBezTo>
                  <a:pt x="2257107" y="420637"/>
                  <a:pt x="2258267" y="421448"/>
                  <a:pt x="2259195" y="422605"/>
                </a:cubicBezTo>
                <a:lnTo>
                  <a:pt x="2263719" y="426796"/>
                </a:lnTo>
                <a:lnTo>
                  <a:pt x="2254555" y="428624"/>
                </a:lnTo>
                <a:cubicBezTo>
                  <a:pt x="2254555" y="428624"/>
                  <a:pt x="2254555" y="428624"/>
                  <a:pt x="2258267" y="424920"/>
                </a:cubicBezTo>
                <a:cubicBezTo>
                  <a:pt x="2254555" y="421216"/>
                  <a:pt x="2247129" y="428624"/>
                  <a:pt x="2247129" y="424920"/>
                </a:cubicBezTo>
                <a:cubicBezTo>
                  <a:pt x="2250842" y="422142"/>
                  <a:pt x="2253394" y="420984"/>
                  <a:pt x="2255251" y="420811"/>
                </a:cubicBezTo>
                <a:close/>
                <a:moveTo>
                  <a:pt x="3060698" y="420687"/>
                </a:moveTo>
                <a:lnTo>
                  <a:pt x="3060698" y="423862"/>
                </a:lnTo>
                <a:lnTo>
                  <a:pt x="3057523" y="422955"/>
                </a:lnTo>
                <a:close/>
                <a:moveTo>
                  <a:pt x="3049585" y="420687"/>
                </a:moveTo>
                <a:lnTo>
                  <a:pt x="3057523" y="422955"/>
                </a:lnTo>
                <a:lnTo>
                  <a:pt x="3049585" y="428624"/>
                </a:lnTo>
                <a:close/>
                <a:moveTo>
                  <a:pt x="3016248" y="413279"/>
                </a:moveTo>
                <a:cubicBezTo>
                  <a:pt x="3012544" y="413279"/>
                  <a:pt x="3008839" y="420687"/>
                  <a:pt x="3005135" y="420687"/>
                </a:cubicBezTo>
                <a:cubicBezTo>
                  <a:pt x="3008839" y="416983"/>
                  <a:pt x="3005135" y="409575"/>
                  <a:pt x="3016248" y="413279"/>
                </a:cubicBezTo>
                <a:close/>
                <a:moveTo>
                  <a:pt x="2149334" y="402503"/>
                </a:moveTo>
                <a:cubicBezTo>
                  <a:pt x="2149334" y="402503"/>
                  <a:pt x="2145607" y="406111"/>
                  <a:pt x="2145607" y="409719"/>
                </a:cubicBezTo>
                <a:cubicBezTo>
                  <a:pt x="2145607" y="409719"/>
                  <a:pt x="2145607" y="409719"/>
                  <a:pt x="2138152" y="409719"/>
                </a:cubicBezTo>
                <a:cubicBezTo>
                  <a:pt x="2153061" y="416934"/>
                  <a:pt x="2160516" y="395287"/>
                  <a:pt x="2171697" y="406111"/>
                </a:cubicBezTo>
                <a:cubicBezTo>
                  <a:pt x="2153061" y="409719"/>
                  <a:pt x="2164243" y="406111"/>
                  <a:pt x="2145607" y="413326"/>
                </a:cubicBezTo>
                <a:cubicBezTo>
                  <a:pt x="2126971" y="402503"/>
                  <a:pt x="2112062" y="434974"/>
                  <a:pt x="2085972" y="427758"/>
                </a:cubicBezTo>
                <a:cubicBezTo>
                  <a:pt x="2085972" y="427758"/>
                  <a:pt x="2085972" y="427758"/>
                  <a:pt x="2097154" y="420542"/>
                </a:cubicBezTo>
                <a:cubicBezTo>
                  <a:pt x="2097154" y="420542"/>
                  <a:pt x="2097154" y="420542"/>
                  <a:pt x="2093426" y="420542"/>
                </a:cubicBezTo>
                <a:cubicBezTo>
                  <a:pt x="2104608" y="413326"/>
                  <a:pt x="2123244" y="409719"/>
                  <a:pt x="2119517" y="406111"/>
                </a:cubicBezTo>
                <a:cubicBezTo>
                  <a:pt x="2119517" y="406111"/>
                  <a:pt x="2119517" y="406111"/>
                  <a:pt x="2119517" y="416934"/>
                </a:cubicBezTo>
                <a:cubicBezTo>
                  <a:pt x="2126971" y="413326"/>
                  <a:pt x="2138152" y="406111"/>
                  <a:pt x="2149334" y="402503"/>
                </a:cubicBezTo>
                <a:close/>
                <a:moveTo>
                  <a:pt x="3054586" y="399917"/>
                </a:moveTo>
                <a:cubicBezTo>
                  <a:pt x="3057206" y="398991"/>
                  <a:pt x="3058952" y="398991"/>
                  <a:pt x="3057206" y="402695"/>
                </a:cubicBezTo>
                <a:cubicBezTo>
                  <a:pt x="3053713" y="398991"/>
                  <a:pt x="3043235" y="406399"/>
                  <a:pt x="3046728" y="402695"/>
                </a:cubicBezTo>
                <a:cubicBezTo>
                  <a:pt x="3048474" y="402695"/>
                  <a:pt x="3051967" y="400843"/>
                  <a:pt x="3054586" y="399917"/>
                </a:cubicBezTo>
                <a:close/>
                <a:moveTo>
                  <a:pt x="2306533" y="398991"/>
                </a:moveTo>
                <a:cubicBezTo>
                  <a:pt x="2313958" y="410104"/>
                  <a:pt x="2325096" y="395287"/>
                  <a:pt x="2336234" y="406399"/>
                </a:cubicBezTo>
                <a:cubicBezTo>
                  <a:pt x="2332522" y="402695"/>
                  <a:pt x="2321383" y="406399"/>
                  <a:pt x="2317671" y="413808"/>
                </a:cubicBezTo>
                <a:cubicBezTo>
                  <a:pt x="2325096" y="417512"/>
                  <a:pt x="2339947" y="413808"/>
                  <a:pt x="2351085" y="410104"/>
                </a:cubicBezTo>
                <a:cubicBezTo>
                  <a:pt x="2339947" y="421216"/>
                  <a:pt x="2328809" y="413808"/>
                  <a:pt x="2317671" y="421216"/>
                </a:cubicBezTo>
                <a:lnTo>
                  <a:pt x="2319451" y="422282"/>
                </a:lnTo>
                <a:lnTo>
                  <a:pt x="2307925" y="424457"/>
                </a:lnTo>
                <a:cubicBezTo>
                  <a:pt x="2301892" y="425846"/>
                  <a:pt x="2297251" y="428624"/>
                  <a:pt x="2299107" y="436033"/>
                </a:cubicBezTo>
                <a:lnTo>
                  <a:pt x="2307235" y="432429"/>
                </a:lnTo>
                <a:lnTo>
                  <a:pt x="2303284" y="437422"/>
                </a:lnTo>
                <a:cubicBezTo>
                  <a:pt x="2300964" y="440663"/>
                  <a:pt x="2297251" y="443441"/>
                  <a:pt x="2287969" y="443441"/>
                </a:cubicBezTo>
                <a:cubicBezTo>
                  <a:pt x="2287969" y="450849"/>
                  <a:pt x="2291682" y="447145"/>
                  <a:pt x="2295394" y="447145"/>
                </a:cubicBezTo>
                <a:cubicBezTo>
                  <a:pt x="2295394" y="447145"/>
                  <a:pt x="2295394" y="447145"/>
                  <a:pt x="2291682" y="450849"/>
                </a:cubicBezTo>
                <a:cubicBezTo>
                  <a:pt x="2287969" y="461962"/>
                  <a:pt x="2313958" y="447145"/>
                  <a:pt x="2310245" y="458257"/>
                </a:cubicBezTo>
                <a:cubicBezTo>
                  <a:pt x="2302820" y="458257"/>
                  <a:pt x="2295394" y="465666"/>
                  <a:pt x="2295394" y="469370"/>
                </a:cubicBezTo>
                <a:cubicBezTo>
                  <a:pt x="2306533" y="458257"/>
                  <a:pt x="2317671" y="473074"/>
                  <a:pt x="2328809" y="458257"/>
                </a:cubicBezTo>
                <a:cubicBezTo>
                  <a:pt x="2328809" y="458257"/>
                  <a:pt x="2343660" y="461962"/>
                  <a:pt x="2332522" y="469370"/>
                </a:cubicBezTo>
                <a:cubicBezTo>
                  <a:pt x="2332522" y="469370"/>
                  <a:pt x="2332522" y="469370"/>
                  <a:pt x="2328809" y="461962"/>
                </a:cubicBezTo>
                <a:cubicBezTo>
                  <a:pt x="2317671" y="465666"/>
                  <a:pt x="2317671" y="469370"/>
                  <a:pt x="2302820" y="473074"/>
                </a:cubicBezTo>
                <a:cubicBezTo>
                  <a:pt x="2293538" y="478630"/>
                  <a:pt x="2287041" y="483260"/>
                  <a:pt x="2281008" y="486039"/>
                </a:cubicBezTo>
                <a:lnTo>
                  <a:pt x="2269532" y="487156"/>
                </a:lnTo>
                <a:lnTo>
                  <a:pt x="2273118" y="482797"/>
                </a:lnTo>
                <a:cubicBezTo>
                  <a:pt x="2275903" y="478630"/>
                  <a:pt x="2278687" y="474926"/>
                  <a:pt x="2284256" y="480482"/>
                </a:cubicBezTo>
                <a:cubicBezTo>
                  <a:pt x="2284256" y="480482"/>
                  <a:pt x="2284256" y="480482"/>
                  <a:pt x="2284256" y="469370"/>
                </a:cubicBezTo>
                <a:cubicBezTo>
                  <a:pt x="2273118" y="469370"/>
                  <a:pt x="2261980" y="465666"/>
                  <a:pt x="2250842" y="476778"/>
                </a:cubicBezTo>
                <a:cubicBezTo>
                  <a:pt x="2250842" y="469370"/>
                  <a:pt x="2265693" y="465666"/>
                  <a:pt x="2269405" y="458257"/>
                </a:cubicBezTo>
                <a:cubicBezTo>
                  <a:pt x="2269405" y="458257"/>
                  <a:pt x="2269405" y="458257"/>
                  <a:pt x="2265693" y="458257"/>
                </a:cubicBezTo>
                <a:cubicBezTo>
                  <a:pt x="2265693" y="458257"/>
                  <a:pt x="2265693" y="458257"/>
                  <a:pt x="2276831" y="454553"/>
                </a:cubicBezTo>
                <a:cubicBezTo>
                  <a:pt x="2265693" y="450849"/>
                  <a:pt x="2261980" y="454553"/>
                  <a:pt x="2258267" y="450849"/>
                </a:cubicBezTo>
                <a:cubicBezTo>
                  <a:pt x="2258267" y="450849"/>
                  <a:pt x="2258267" y="450849"/>
                  <a:pt x="2258267" y="454553"/>
                </a:cubicBezTo>
                <a:cubicBezTo>
                  <a:pt x="2258267" y="454553"/>
                  <a:pt x="2250842" y="447145"/>
                  <a:pt x="2243416" y="447145"/>
                </a:cubicBezTo>
                <a:cubicBezTo>
                  <a:pt x="2254555" y="454553"/>
                  <a:pt x="2224853" y="469370"/>
                  <a:pt x="2243416" y="476778"/>
                </a:cubicBezTo>
                <a:cubicBezTo>
                  <a:pt x="2243416" y="476778"/>
                  <a:pt x="2243416" y="476778"/>
                  <a:pt x="2232278" y="480482"/>
                </a:cubicBezTo>
                <a:cubicBezTo>
                  <a:pt x="2232278" y="480482"/>
                  <a:pt x="2235991" y="476778"/>
                  <a:pt x="2235991" y="473074"/>
                </a:cubicBezTo>
                <a:cubicBezTo>
                  <a:pt x="2224853" y="473074"/>
                  <a:pt x="2232278" y="484186"/>
                  <a:pt x="2224853" y="480482"/>
                </a:cubicBezTo>
                <a:cubicBezTo>
                  <a:pt x="2228566" y="454553"/>
                  <a:pt x="2187726" y="484186"/>
                  <a:pt x="2180300" y="476778"/>
                </a:cubicBezTo>
                <a:cubicBezTo>
                  <a:pt x="2169162" y="476778"/>
                  <a:pt x="2169162" y="480482"/>
                  <a:pt x="2169162" y="484186"/>
                </a:cubicBezTo>
                <a:cubicBezTo>
                  <a:pt x="2169162" y="480482"/>
                  <a:pt x="2158024" y="480482"/>
                  <a:pt x="2150599" y="484186"/>
                </a:cubicBezTo>
                <a:cubicBezTo>
                  <a:pt x="2150599" y="484186"/>
                  <a:pt x="2150599" y="484186"/>
                  <a:pt x="2150599" y="487891"/>
                </a:cubicBezTo>
                <a:cubicBezTo>
                  <a:pt x="2150599" y="487891"/>
                  <a:pt x="2150599" y="487891"/>
                  <a:pt x="2128322" y="480482"/>
                </a:cubicBezTo>
                <a:cubicBezTo>
                  <a:pt x="2132035" y="480482"/>
                  <a:pt x="2132035" y="480482"/>
                  <a:pt x="2135748" y="480482"/>
                </a:cubicBezTo>
                <a:cubicBezTo>
                  <a:pt x="2135748" y="469370"/>
                  <a:pt x="2124610" y="473074"/>
                  <a:pt x="2120897" y="476778"/>
                </a:cubicBezTo>
                <a:cubicBezTo>
                  <a:pt x="2128322" y="469370"/>
                  <a:pt x="2128322" y="473074"/>
                  <a:pt x="2139461" y="473074"/>
                </a:cubicBezTo>
                <a:cubicBezTo>
                  <a:pt x="2135748" y="469370"/>
                  <a:pt x="2128322" y="465666"/>
                  <a:pt x="2124610" y="465666"/>
                </a:cubicBezTo>
                <a:cubicBezTo>
                  <a:pt x="2124610" y="465666"/>
                  <a:pt x="2124610" y="465666"/>
                  <a:pt x="2135748" y="458257"/>
                </a:cubicBezTo>
                <a:cubicBezTo>
                  <a:pt x="2150599" y="454553"/>
                  <a:pt x="2158024" y="465666"/>
                  <a:pt x="2172875" y="458257"/>
                </a:cubicBezTo>
                <a:cubicBezTo>
                  <a:pt x="2172875" y="458257"/>
                  <a:pt x="2172875" y="458257"/>
                  <a:pt x="2169162" y="465666"/>
                </a:cubicBezTo>
                <a:cubicBezTo>
                  <a:pt x="2187726" y="461962"/>
                  <a:pt x="2172875" y="454553"/>
                  <a:pt x="2187726" y="450849"/>
                </a:cubicBezTo>
                <a:cubicBezTo>
                  <a:pt x="2187726" y="450849"/>
                  <a:pt x="2187726" y="450849"/>
                  <a:pt x="2184013" y="447145"/>
                </a:cubicBezTo>
                <a:cubicBezTo>
                  <a:pt x="2184013" y="447145"/>
                  <a:pt x="2184013" y="447145"/>
                  <a:pt x="2202577" y="454553"/>
                </a:cubicBezTo>
                <a:cubicBezTo>
                  <a:pt x="2202577" y="443441"/>
                  <a:pt x="2217428" y="450849"/>
                  <a:pt x="2224853" y="447145"/>
                </a:cubicBezTo>
                <a:cubicBezTo>
                  <a:pt x="2221140" y="447145"/>
                  <a:pt x="2221140" y="443441"/>
                  <a:pt x="2221140" y="443441"/>
                </a:cubicBezTo>
                <a:cubicBezTo>
                  <a:pt x="2217428" y="443441"/>
                  <a:pt x="2213715" y="443441"/>
                  <a:pt x="2210002" y="443441"/>
                </a:cubicBezTo>
                <a:cubicBezTo>
                  <a:pt x="2210002" y="443441"/>
                  <a:pt x="2210002" y="443441"/>
                  <a:pt x="2213715" y="436033"/>
                </a:cubicBezTo>
                <a:cubicBezTo>
                  <a:pt x="2232278" y="428624"/>
                  <a:pt x="2239704" y="432328"/>
                  <a:pt x="2254555" y="432328"/>
                </a:cubicBezTo>
                <a:cubicBezTo>
                  <a:pt x="2254555" y="432328"/>
                  <a:pt x="2254555" y="432328"/>
                  <a:pt x="2247129" y="439737"/>
                </a:cubicBezTo>
                <a:cubicBezTo>
                  <a:pt x="2247129" y="439737"/>
                  <a:pt x="2247129" y="439737"/>
                  <a:pt x="2265693" y="439737"/>
                </a:cubicBezTo>
                <a:cubicBezTo>
                  <a:pt x="2265693" y="432328"/>
                  <a:pt x="2269405" y="436033"/>
                  <a:pt x="2273118" y="424920"/>
                </a:cubicBezTo>
                <a:lnTo>
                  <a:pt x="2268477" y="425846"/>
                </a:lnTo>
                <a:lnTo>
                  <a:pt x="2284256" y="410104"/>
                </a:lnTo>
                <a:cubicBezTo>
                  <a:pt x="2284256" y="410104"/>
                  <a:pt x="2284256" y="410104"/>
                  <a:pt x="2280544" y="410104"/>
                </a:cubicBezTo>
                <a:cubicBezTo>
                  <a:pt x="2291682" y="402695"/>
                  <a:pt x="2299107" y="417512"/>
                  <a:pt x="2310245" y="410104"/>
                </a:cubicBezTo>
                <a:cubicBezTo>
                  <a:pt x="2306533" y="406399"/>
                  <a:pt x="2302820" y="402695"/>
                  <a:pt x="2306533" y="398991"/>
                </a:cubicBezTo>
                <a:close/>
                <a:moveTo>
                  <a:pt x="3066986" y="398019"/>
                </a:moveTo>
                <a:lnTo>
                  <a:pt x="3069088" y="401637"/>
                </a:lnTo>
                <a:cubicBezTo>
                  <a:pt x="3066197" y="400744"/>
                  <a:pt x="3065715" y="399628"/>
                  <a:pt x="3066498" y="398400"/>
                </a:cubicBezTo>
                <a:close/>
                <a:moveTo>
                  <a:pt x="3080144" y="387350"/>
                </a:moveTo>
                <a:cubicBezTo>
                  <a:pt x="3090860" y="387350"/>
                  <a:pt x="3080144" y="394758"/>
                  <a:pt x="3083716" y="398462"/>
                </a:cubicBezTo>
                <a:cubicBezTo>
                  <a:pt x="3083716" y="398462"/>
                  <a:pt x="3083716" y="398462"/>
                  <a:pt x="3076572" y="398462"/>
                </a:cubicBezTo>
                <a:cubicBezTo>
                  <a:pt x="3076572" y="394758"/>
                  <a:pt x="3087288" y="394758"/>
                  <a:pt x="3080144" y="387350"/>
                </a:cubicBezTo>
                <a:close/>
                <a:moveTo>
                  <a:pt x="3076799" y="387350"/>
                </a:moveTo>
                <a:cubicBezTo>
                  <a:pt x="3080655" y="389136"/>
                  <a:pt x="3075835" y="391815"/>
                  <a:pt x="3071498" y="394493"/>
                </a:cubicBezTo>
                <a:lnTo>
                  <a:pt x="3066986" y="398019"/>
                </a:lnTo>
                <a:lnTo>
                  <a:pt x="3065715" y="395833"/>
                </a:lnTo>
                <a:cubicBezTo>
                  <a:pt x="3066197" y="393601"/>
                  <a:pt x="3069089" y="390922"/>
                  <a:pt x="3076799" y="387350"/>
                </a:cubicBezTo>
                <a:close/>
                <a:moveTo>
                  <a:pt x="2421993" y="383222"/>
                </a:moveTo>
                <a:lnTo>
                  <a:pt x="2422700" y="384533"/>
                </a:lnTo>
                <a:lnTo>
                  <a:pt x="2422688" y="384591"/>
                </a:lnTo>
                <a:cubicBezTo>
                  <a:pt x="2421530" y="386079"/>
                  <a:pt x="2419215" y="387032"/>
                  <a:pt x="2414585" y="387032"/>
                </a:cubicBezTo>
                <a:cubicBezTo>
                  <a:pt x="2418289" y="387032"/>
                  <a:pt x="2421993" y="387032"/>
                  <a:pt x="2421993" y="383222"/>
                </a:cubicBezTo>
                <a:close/>
                <a:moveTo>
                  <a:pt x="2514597" y="382587"/>
                </a:moveTo>
                <a:lnTo>
                  <a:pt x="2528885" y="387349"/>
                </a:lnTo>
                <a:lnTo>
                  <a:pt x="2517772" y="390524"/>
                </a:lnTo>
                <a:close/>
                <a:moveTo>
                  <a:pt x="2397169" y="381892"/>
                </a:moveTo>
                <a:cubicBezTo>
                  <a:pt x="2399467" y="381421"/>
                  <a:pt x="2401588" y="381892"/>
                  <a:pt x="2403473" y="383777"/>
                </a:cubicBezTo>
                <a:cubicBezTo>
                  <a:pt x="2403473" y="383777"/>
                  <a:pt x="2403473" y="383777"/>
                  <a:pt x="2399703" y="391318"/>
                </a:cubicBezTo>
                <a:cubicBezTo>
                  <a:pt x="2392162" y="391318"/>
                  <a:pt x="2380851" y="406399"/>
                  <a:pt x="2373310" y="398858"/>
                </a:cubicBezTo>
                <a:cubicBezTo>
                  <a:pt x="2381793" y="393203"/>
                  <a:pt x="2390277" y="383306"/>
                  <a:pt x="2397169" y="381892"/>
                </a:cubicBezTo>
                <a:close/>
                <a:moveTo>
                  <a:pt x="2159306" y="379122"/>
                </a:moveTo>
                <a:lnTo>
                  <a:pt x="2159042" y="379462"/>
                </a:lnTo>
                <a:cubicBezTo>
                  <a:pt x="2161314" y="380844"/>
                  <a:pt x="2174596" y="378080"/>
                  <a:pt x="2169004" y="383608"/>
                </a:cubicBezTo>
                <a:cubicBezTo>
                  <a:pt x="2139178" y="394663"/>
                  <a:pt x="2101896" y="405719"/>
                  <a:pt x="2075798" y="420460"/>
                </a:cubicBezTo>
                <a:cubicBezTo>
                  <a:pt x="2075798" y="420460"/>
                  <a:pt x="2079526" y="420460"/>
                  <a:pt x="2079526" y="420460"/>
                </a:cubicBezTo>
                <a:cubicBezTo>
                  <a:pt x="2079526" y="420460"/>
                  <a:pt x="2079526" y="420460"/>
                  <a:pt x="2068341" y="424146"/>
                </a:cubicBezTo>
                <a:cubicBezTo>
                  <a:pt x="2068341" y="424146"/>
                  <a:pt x="2068341" y="424146"/>
                  <a:pt x="2072070" y="416775"/>
                </a:cubicBezTo>
                <a:cubicBezTo>
                  <a:pt x="2053429" y="424146"/>
                  <a:pt x="2049700" y="427831"/>
                  <a:pt x="2042244" y="438887"/>
                </a:cubicBezTo>
                <a:cubicBezTo>
                  <a:pt x="2042244" y="438887"/>
                  <a:pt x="2038516" y="435202"/>
                  <a:pt x="2034787" y="435202"/>
                </a:cubicBezTo>
                <a:cubicBezTo>
                  <a:pt x="2034787" y="438887"/>
                  <a:pt x="2038516" y="438887"/>
                  <a:pt x="2034787" y="442572"/>
                </a:cubicBezTo>
                <a:cubicBezTo>
                  <a:pt x="2019875" y="442572"/>
                  <a:pt x="2008690" y="449943"/>
                  <a:pt x="1997505" y="449943"/>
                </a:cubicBezTo>
                <a:cubicBezTo>
                  <a:pt x="1993777" y="449943"/>
                  <a:pt x="1997505" y="464684"/>
                  <a:pt x="1986320" y="468369"/>
                </a:cubicBezTo>
                <a:cubicBezTo>
                  <a:pt x="1986320" y="468369"/>
                  <a:pt x="1971408" y="472054"/>
                  <a:pt x="1971408" y="475740"/>
                </a:cubicBezTo>
                <a:cubicBezTo>
                  <a:pt x="1960223" y="475740"/>
                  <a:pt x="1937854" y="479425"/>
                  <a:pt x="1937854" y="472054"/>
                </a:cubicBezTo>
                <a:cubicBezTo>
                  <a:pt x="1937854" y="472054"/>
                  <a:pt x="1937854" y="472054"/>
                  <a:pt x="1945310" y="468369"/>
                </a:cubicBezTo>
                <a:cubicBezTo>
                  <a:pt x="1949038" y="453628"/>
                  <a:pt x="1934125" y="472054"/>
                  <a:pt x="1930397" y="468369"/>
                </a:cubicBezTo>
                <a:lnTo>
                  <a:pt x="1930397" y="460999"/>
                </a:lnTo>
                <a:cubicBezTo>
                  <a:pt x="1930397" y="460999"/>
                  <a:pt x="1930397" y="460999"/>
                  <a:pt x="1945310" y="460999"/>
                </a:cubicBezTo>
                <a:cubicBezTo>
                  <a:pt x="1949038" y="449943"/>
                  <a:pt x="1949038" y="449943"/>
                  <a:pt x="1949038" y="442572"/>
                </a:cubicBezTo>
                <a:cubicBezTo>
                  <a:pt x="1949038" y="449943"/>
                  <a:pt x="1971408" y="438887"/>
                  <a:pt x="1982592" y="435202"/>
                </a:cubicBezTo>
                <a:cubicBezTo>
                  <a:pt x="1990049" y="438887"/>
                  <a:pt x="1975136" y="442572"/>
                  <a:pt x="1978864" y="446257"/>
                </a:cubicBezTo>
                <a:cubicBezTo>
                  <a:pt x="1997505" y="442572"/>
                  <a:pt x="1986320" y="435202"/>
                  <a:pt x="1990049" y="427831"/>
                </a:cubicBezTo>
                <a:cubicBezTo>
                  <a:pt x="2008690" y="431516"/>
                  <a:pt x="2016146" y="416775"/>
                  <a:pt x="2031059" y="424146"/>
                </a:cubicBezTo>
                <a:cubicBezTo>
                  <a:pt x="2031059" y="424146"/>
                  <a:pt x="2031059" y="424146"/>
                  <a:pt x="2038516" y="416775"/>
                </a:cubicBezTo>
                <a:cubicBezTo>
                  <a:pt x="2049700" y="405719"/>
                  <a:pt x="2045972" y="420460"/>
                  <a:pt x="2060885" y="409405"/>
                </a:cubicBezTo>
                <a:cubicBezTo>
                  <a:pt x="2057157" y="405719"/>
                  <a:pt x="2064613" y="405719"/>
                  <a:pt x="2060885" y="402034"/>
                </a:cubicBezTo>
                <a:cubicBezTo>
                  <a:pt x="2068341" y="402034"/>
                  <a:pt x="2086983" y="383608"/>
                  <a:pt x="2098167" y="390978"/>
                </a:cubicBezTo>
                <a:cubicBezTo>
                  <a:pt x="2094439" y="394663"/>
                  <a:pt x="2090711" y="398349"/>
                  <a:pt x="2086983" y="394663"/>
                </a:cubicBezTo>
                <a:cubicBezTo>
                  <a:pt x="2083254" y="398349"/>
                  <a:pt x="2086983" y="402034"/>
                  <a:pt x="2090711" y="402034"/>
                </a:cubicBezTo>
                <a:cubicBezTo>
                  <a:pt x="2105624" y="398349"/>
                  <a:pt x="2116808" y="402034"/>
                  <a:pt x="2124265" y="387293"/>
                </a:cubicBezTo>
                <a:cubicBezTo>
                  <a:pt x="2127993" y="390978"/>
                  <a:pt x="2131721" y="390978"/>
                  <a:pt x="2135450" y="390978"/>
                </a:cubicBezTo>
                <a:cubicBezTo>
                  <a:pt x="2135450" y="387293"/>
                  <a:pt x="2135450" y="387293"/>
                  <a:pt x="2131721" y="387293"/>
                </a:cubicBezTo>
                <a:cubicBezTo>
                  <a:pt x="2131721" y="387293"/>
                  <a:pt x="2131721" y="387293"/>
                  <a:pt x="2142906" y="383608"/>
                </a:cubicBezTo>
                <a:cubicBezTo>
                  <a:pt x="2142906" y="379922"/>
                  <a:pt x="2142906" y="379922"/>
                  <a:pt x="2139178" y="379922"/>
                </a:cubicBezTo>
                <a:cubicBezTo>
                  <a:pt x="2141042" y="381765"/>
                  <a:pt x="2147566" y="381765"/>
                  <a:pt x="2153159" y="380844"/>
                </a:cubicBezTo>
                <a:close/>
                <a:moveTo>
                  <a:pt x="2161547" y="376237"/>
                </a:moveTo>
                <a:cubicBezTo>
                  <a:pt x="2162479" y="377158"/>
                  <a:pt x="2161780" y="378080"/>
                  <a:pt x="2160149" y="378886"/>
                </a:cubicBezTo>
                <a:lnTo>
                  <a:pt x="2159306" y="379122"/>
                </a:lnTo>
                <a:close/>
                <a:moveTo>
                  <a:pt x="2416733" y="365898"/>
                </a:moveTo>
                <a:cubicBezTo>
                  <a:pt x="2417879" y="365601"/>
                  <a:pt x="2419189" y="366077"/>
                  <a:pt x="2420935" y="367982"/>
                </a:cubicBezTo>
                <a:cubicBezTo>
                  <a:pt x="2420935" y="367982"/>
                  <a:pt x="2420935" y="367982"/>
                  <a:pt x="2413950" y="379412"/>
                </a:cubicBezTo>
                <a:cubicBezTo>
                  <a:pt x="2413950" y="379412"/>
                  <a:pt x="2413950" y="379412"/>
                  <a:pt x="2413950" y="375602"/>
                </a:cubicBezTo>
                <a:cubicBezTo>
                  <a:pt x="2413950" y="375602"/>
                  <a:pt x="2413950" y="375602"/>
                  <a:pt x="2403472" y="379412"/>
                </a:cubicBezTo>
                <a:cubicBezTo>
                  <a:pt x="2403472" y="375602"/>
                  <a:pt x="2403472" y="371792"/>
                  <a:pt x="2403472" y="371792"/>
                </a:cubicBezTo>
                <a:cubicBezTo>
                  <a:pt x="2411330" y="374649"/>
                  <a:pt x="2413295" y="366791"/>
                  <a:pt x="2416733" y="365898"/>
                </a:cubicBezTo>
                <a:close/>
                <a:moveTo>
                  <a:pt x="2466443" y="360362"/>
                </a:moveTo>
                <a:cubicBezTo>
                  <a:pt x="2459035" y="371792"/>
                  <a:pt x="2473852" y="364172"/>
                  <a:pt x="2477556" y="364172"/>
                </a:cubicBezTo>
                <a:cubicBezTo>
                  <a:pt x="2477556" y="364172"/>
                  <a:pt x="2477556" y="364172"/>
                  <a:pt x="2477556" y="360362"/>
                </a:cubicBezTo>
                <a:cubicBezTo>
                  <a:pt x="2484964" y="360362"/>
                  <a:pt x="2492373" y="360362"/>
                  <a:pt x="2496077" y="364172"/>
                </a:cubicBezTo>
                <a:cubicBezTo>
                  <a:pt x="2496077" y="364172"/>
                  <a:pt x="2496077" y="364172"/>
                  <a:pt x="2481260" y="364172"/>
                </a:cubicBezTo>
                <a:cubicBezTo>
                  <a:pt x="2484964" y="379412"/>
                  <a:pt x="2496077" y="364172"/>
                  <a:pt x="2503485" y="379412"/>
                </a:cubicBezTo>
                <a:cubicBezTo>
                  <a:pt x="2503485" y="379412"/>
                  <a:pt x="2503485" y="379412"/>
                  <a:pt x="2492373" y="375602"/>
                </a:cubicBezTo>
                <a:cubicBezTo>
                  <a:pt x="2492373" y="375602"/>
                  <a:pt x="2492373" y="375602"/>
                  <a:pt x="2488668" y="383222"/>
                </a:cubicBezTo>
                <a:cubicBezTo>
                  <a:pt x="2484964" y="383222"/>
                  <a:pt x="2481260" y="379412"/>
                  <a:pt x="2481260" y="375602"/>
                </a:cubicBezTo>
                <a:cubicBezTo>
                  <a:pt x="2462739" y="375602"/>
                  <a:pt x="2466443" y="387032"/>
                  <a:pt x="2444218" y="390842"/>
                </a:cubicBezTo>
                <a:cubicBezTo>
                  <a:pt x="2449775" y="379412"/>
                  <a:pt x="2432411" y="389413"/>
                  <a:pt x="2424945" y="388699"/>
                </a:cubicBezTo>
                <a:lnTo>
                  <a:pt x="2422700" y="384533"/>
                </a:lnTo>
                <a:lnTo>
                  <a:pt x="2423846" y="378936"/>
                </a:lnTo>
                <a:cubicBezTo>
                  <a:pt x="2423845" y="374649"/>
                  <a:pt x="2423845" y="369887"/>
                  <a:pt x="2433106" y="367982"/>
                </a:cubicBezTo>
                <a:cubicBezTo>
                  <a:pt x="2440514" y="367982"/>
                  <a:pt x="2451627" y="364172"/>
                  <a:pt x="2451627" y="371792"/>
                </a:cubicBezTo>
                <a:cubicBezTo>
                  <a:pt x="2459035" y="367982"/>
                  <a:pt x="2462739" y="364172"/>
                  <a:pt x="2466443" y="360362"/>
                </a:cubicBezTo>
                <a:close/>
                <a:moveTo>
                  <a:pt x="3130845" y="356344"/>
                </a:moveTo>
                <a:cubicBezTo>
                  <a:pt x="3132452" y="356790"/>
                  <a:pt x="3123880" y="360362"/>
                  <a:pt x="3132452" y="360362"/>
                </a:cubicBezTo>
                <a:cubicBezTo>
                  <a:pt x="3128642" y="360362"/>
                  <a:pt x="3128642" y="357187"/>
                  <a:pt x="3124832" y="357187"/>
                </a:cubicBezTo>
                <a:cubicBezTo>
                  <a:pt x="3128642" y="356393"/>
                  <a:pt x="3130309" y="356195"/>
                  <a:pt x="3130845" y="356344"/>
                </a:cubicBezTo>
                <a:close/>
                <a:moveTo>
                  <a:pt x="3061491" y="354012"/>
                </a:moveTo>
                <a:cubicBezTo>
                  <a:pt x="3061491" y="354012"/>
                  <a:pt x="3061491" y="354012"/>
                  <a:pt x="3068635" y="357187"/>
                </a:cubicBezTo>
                <a:lnTo>
                  <a:pt x="3054347" y="360362"/>
                </a:lnTo>
                <a:cubicBezTo>
                  <a:pt x="3054347" y="354012"/>
                  <a:pt x="3057919" y="354012"/>
                  <a:pt x="3061491" y="357187"/>
                </a:cubicBezTo>
                <a:cubicBezTo>
                  <a:pt x="3061491" y="357187"/>
                  <a:pt x="3061491" y="357187"/>
                  <a:pt x="3061491" y="354012"/>
                </a:cubicBezTo>
                <a:close/>
                <a:moveTo>
                  <a:pt x="2335210" y="354012"/>
                </a:moveTo>
                <a:lnTo>
                  <a:pt x="2343148" y="354012"/>
                </a:lnTo>
                <a:lnTo>
                  <a:pt x="2332035" y="360362"/>
                </a:lnTo>
                <a:close/>
                <a:moveTo>
                  <a:pt x="3073397" y="338772"/>
                </a:moveTo>
                <a:cubicBezTo>
                  <a:pt x="3077101" y="346392"/>
                  <a:pt x="3095622" y="334962"/>
                  <a:pt x="3091918" y="346392"/>
                </a:cubicBezTo>
                <a:cubicBezTo>
                  <a:pt x="3091918" y="354012"/>
                  <a:pt x="3084510" y="350202"/>
                  <a:pt x="3080805" y="354012"/>
                </a:cubicBezTo>
                <a:cubicBezTo>
                  <a:pt x="3080805" y="354012"/>
                  <a:pt x="3084510" y="350202"/>
                  <a:pt x="3088214" y="346392"/>
                </a:cubicBezTo>
                <a:close/>
                <a:moveTo>
                  <a:pt x="2402837" y="331787"/>
                </a:moveTo>
                <a:cubicBezTo>
                  <a:pt x="2402837" y="339195"/>
                  <a:pt x="2417442" y="335491"/>
                  <a:pt x="2413791" y="331787"/>
                </a:cubicBezTo>
                <a:cubicBezTo>
                  <a:pt x="2417442" y="335491"/>
                  <a:pt x="2432047" y="342899"/>
                  <a:pt x="2417442" y="342899"/>
                </a:cubicBezTo>
                <a:cubicBezTo>
                  <a:pt x="2424745" y="339195"/>
                  <a:pt x="2413791" y="339195"/>
                  <a:pt x="2410140" y="339195"/>
                </a:cubicBezTo>
                <a:cubicBezTo>
                  <a:pt x="2410140" y="339195"/>
                  <a:pt x="2402837" y="346603"/>
                  <a:pt x="2406488" y="346603"/>
                </a:cubicBezTo>
                <a:cubicBezTo>
                  <a:pt x="2402837" y="350307"/>
                  <a:pt x="2380930" y="365124"/>
                  <a:pt x="2377278" y="357716"/>
                </a:cubicBezTo>
                <a:lnTo>
                  <a:pt x="2377278" y="350307"/>
                </a:lnTo>
                <a:cubicBezTo>
                  <a:pt x="2359022" y="335491"/>
                  <a:pt x="2395535" y="346603"/>
                  <a:pt x="2402837" y="331787"/>
                </a:cubicBezTo>
                <a:close/>
                <a:moveTo>
                  <a:pt x="3143248" y="323850"/>
                </a:moveTo>
                <a:cubicBezTo>
                  <a:pt x="3124396" y="335280"/>
                  <a:pt x="3135707" y="339090"/>
                  <a:pt x="3128167" y="342900"/>
                </a:cubicBezTo>
                <a:cubicBezTo>
                  <a:pt x="3128167" y="342900"/>
                  <a:pt x="3128167" y="342900"/>
                  <a:pt x="3113085" y="339090"/>
                </a:cubicBezTo>
                <a:cubicBezTo>
                  <a:pt x="3113085" y="339090"/>
                  <a:pt x="3113085" y="339090"/>
                  <a:pt x="3124396" y="339090"/>
                </a:cubicBezTo>
                <a:cubicBezTo>
                  <a:pt x="3124396" y="335280"/>
                  <a:pt x="3116856" y="331470"/>
                  <a:pt x="3113085" y="335280"/>
                </a:cubicBezTo>
                <a:cubicBezTo>
                  <a:pt x="3120626" y="331470"/>
                  <a:pt x="3135707" y="323850"/>
                  <a:pt x="3143248" y="323850"/>
                </a:cubicBezTo>
                <a:close/>
                <a:moveTo>
                  <a:pt x="2971798" y="320675"/>
                </a:moveTo>
                <a:cubicBezTo>
                  <a:pt x="2971798" y="320675"/>
                  <a:pt x="2971798" y="320675"/>
                  <a:pt x="2968306" y="327025"/>
                </a:cubicBezTo>
                <a:cubicBezTo>
                  <a:pt x="2964813" y="327025"/>
                  <a:pt x="2957828" y="327025"/>
                  <a:pt x="2954335" y="327025"/>
                </a:cubicBezTo>
                <a:cubicBezTo>
                  <a:pt x="2954335" y="327025"/>
                  <a:pt x="2954335" y="327025"/>
                  <a:pt x="2971798" y="320675"/>
                </a:cubicBezTo>
                <a:close/>
                <a:moveTo>
                  <a:pt x="3054173" y="317188"/>
                </a:moveTo>
                <a:lnTo>
                  <a:pt x="3057721" y="320674"/>
                </a:lnTo>
                <a:cubicBezTo>
                  <a:pt x="3057721" y="320674"/>
                  <a:pt x="3057721" y="320674"/>
                  <a:pt x="3046410" y="320674"/>
                </a:cubicBezTo>
                <a:close/>
                <a:moveTo>
                  <a:pt x="3053951" y="316970"/>
                </a:moveTo>
                <a:lnTo>
                  <a:pt x="3054658" y="316970"/>
                </a:lnTo>
                <a:lnTo>
                  <a:pt x="3054173" y="317188"/>
                </a:lnTo>
                <a:close/>
                <a:moveTo>
                  <a:pt x="3062905" y="313266"/>
                </a:moveTo>
                <a:cubicBezTo>
                  <a:pt x="3069032" y="313266"/>
                  <a:pt x="3074688" y="315118"/>
                  <a:pt x="3076573" y="316970"/>
                </a:cubicBezTo>
                <a:cubicBezTo>
                  <a:pt x="3076573" y="316970"/>
                  <a:pt x="3076573" y="316970"/>
                  <a:pt x="3073745" y="316970"/>
                </a:cubicBezTo>
                <a:lnTo>
                  <a:pt x="3054658" y="316970"/>
                </a:lnTo>
                <a:close/>
                <a:moveTo>
                  <a:pt x="3276598" y="312737"/>
                </a:moveTo>
                <a:cubicBezTo>
                  <a:pt x="3276598" y="312737"/>
                  <a:pt x="3276598" y="312737"/>
                  <a:pt x="3265774" y="316366"/>
                </a:cubicBezTo>
                <a:cubicBezTo>
                  <a:pt x="3265774" y="316366"/>
                  <a:pt x="3265774" y="316366"/>
                  <a:pt x="3272990" y="327251"/>
                </a:cubicBezTo>
                <a:cubicBezTo>
                  <a:pt x="3265774" y="338137"/>
                  <a:pt x="3258558" y="327251"/>
                  <a:pt x="3247734" y="334508"/>
                </a:cubicBezTo>
                <a:cubicBezTo>
                  <a:pt x="3247734" y="330880"/>
                  <a:pt x="3236910" y="330880"/>
                  <a:pt x="3236910" y="327251"/>
                </a:cubicBezTo>
                <a:cubicBezTo>
                  <a:pt x="3236910" y="327251"/>
                  <a:pt x="3236910" y="327251"/>
                  <a:pt x="3254950" y="319994"/>
                </a:cubicBezTo>
                <a:cubicBezTo>
                  <a:pt x="3254950" y="319994"/>
                  <a:pt x="3254950" y="316366"/>
                  <a:pt x="3251342" y="316366"/>
                </a:cubicBezTo>
                <a:cubicBezTo>
                  <a:pt x="3251342" y="316366"/>
                  <a:pt x="3251342" y="316366"/>
                  <a:pt x="3276598" y="312737"/>
                </a:cubicBezTo>
                <a:close/>
                <a:moveTo>
                  <a:pt x="2946218" y="312538"/>
                </a:moveTo>
                <a:lnTo>
                  <a:pt x="2946924" y="312563"/>
                </a:lnTo>
                <a:lnTo>
                  <a:pt x="2946054" y="312823"/>
                </a:lnTo>
                <a:close/>
                <a:moveTo>
                  <a:pt x="3399812" y="312149"/>
                </a:moveTo>
                <a:cubicBezTo>
                  <a:pt x="3409886" y="316125"/>
                  <a:pt x="3407765" y="329859"/>
                  <a:pt x="3407765" y="324076"/>
                </a:cubicBezTo>
                <a:cubicBezTo>
                  <a:pt x="3403994" y="316366"/>
                  <a:pt x="3396454" y="324076"/>
                  <a:pt x="3392683" y="327932"/>
                </a:cubicBezTo>
                <a:cubicBezTo>
                  <a:pt x="3381372" y="324076"/>
                  <a:pt x="3396454" y="312511"/>
                  <a:pt x="3385143" y="312511"/>
                </a:cubicBezTo>
                <a:cubicBezTo>
                  <a:pt x="3391741" y="310583"/>
                  <a:pt x="3396454" y="310824"/>
                  <a:pt x="3399812" y="312149"/>
                </a:cubicBezTo>
                <a:close/>
                <a:moveTo>
                  <a:pt x="2573335" y="309562"/>
                </a:moveTo>
                <a:cubicBezTo>
                  <a:pt x="2569763" y="312737"/>
                  <a:pt x="2562619" y="315912"/>
                  <a:pt x="2562619" y="315912"/>
                </a:cubicBezTo>
                <a:cubicBezTo>
                  <a:pt x="2559047" y="312737"/>
                  <a:pt x="2569763" y="312737"/>
                  <a:pt x="2573335" y="309562"/>
                </a:cubicBezTo>
                <a:close/>
                <a:moveTo>
                  <a:pt x="2879389" y="308867"/>
                </a:moveTo>
                <a:cubicBezTo>
                  <a:pt x="2894240" y="308867"/>
                  <a:pt x="2883102" y="316209"/>
                  <a:pt x="2894240" y="319880"/>
                </a:cubicBezTo>
                <a:cubicBezTo>
                  <a:pt x="2907235" y="320798"/>
                  <a:pt x="2917213" y="320339"/>
                  <a:pt x="2925740" y="318905"/>
                </a:cubicBezTo>
                <a:lnTo>
                  <a:pt x="2946054" y="312823"/>
                </a:lnTo>
                <a:lnTo>
                  <a:pt x="2940649" y="322232"/>
                </a:lnTo>
                <a:cubicBezTo>
                  <a:pt x="2935080" y="328599"/>
                  <a:pt x="2929511" y="327223"/>
                  <a:pt x="2923942" y="338236"/>
                </a:cubicBezTo>
                <a:cubicBezTo>
                  <a:pt x="2912804" y="341907"/>
                  <a:pt x="2905378" y="341907"/>
                  <a:pt x="2905378" y="334565"/>
                </a:cubicBezTo>
                <a:cubicBezTo>
                  <a:pt x="2901666" y="341907"/>
                  <a:pt x="2883102" y="334565"/>
                  <a:pt x="2879389" y="345578"/>
                </a:cubicBezTo>
                <a:cubicBezTo>
                  <a:pt x="2875677" y="338236"/>
                  <a:pt x="2879389" y="327223"/>
                  <a:pt x="2864539" y="327223"/>
                </a:cubicBezTo>
                <a:cubicBezTo>
                  <a:pt x="2860826" y="334565"/>
                  <a:pt x="2871964" y="330894"/>
                  <a:pt x="2868251" y="334565"/>
                </a:cubicBezTo>
                <a:cubicBezTo>
                  <a:pt x="2853400" y="334565"/>
                  <a:pt x="2868251" y="319880"/>
                  <a:pt x="2849688" y="327223"/>
                </a:cubicBezTo>
                <a:cubicBezTo>
                  <a:pt x="2849688" y="327223"/>
                  <a:pt x="2849688" y="334565"/>
                  <a:pt x="2857113" y="330894"/>
                </a:cubicBezTo>
                <a:cubicBezTo>
                  <a:pt x="2857113" y="330894"/>
                  <a:pt x="2857113" y="330894"/>
                  <a:pt x="2845975" y="334565"/>
                </a:cubicBezTo>
                <a:cubicBezTo>
                  <a:pt x="2845975" y="334565"/>
                  <a:pt x="2845975" y="338236"/>
                  <a:pt x="2849688" y="338236"/>
                </a:cubicBezTo>
                <a:cubicBezTo>
                  <a:pt x="2823699" y="334565"/>
                  <a:pt x="2819986" y="345578"/>
                  <a:pt x="2793997" y="349249"/>
                </a:cubicBezTo>
                <a:cubicBezTo>
                  <a:pt x="2805135" y="319880"/>
                  <a:pt x="2853400" y="330894"/>
                  <a:pt x="2879389" y="308867"/>
                </a:cubicBezTo>
                <a:close/>
                <a:moveTo>
                  <a:pt x="3046410" y="301625"/>
                </a:moveTo>
                <a:cubicBezTo>
                  <a:pt x="3046410" y="301625"/>
                  <a:pt x="3046410" y="301625"/>
                  <a:pt x="3049585" y="309562"/>
                </a:cubicBezTo>
                <a:cubicBezTo>
                  <a:pt x="3049585" y="309562"/>
                  <a:pt x="3049585" y="309562"/>
                  <a:pt x="3046410" y="305593"/>
                </a:cubicBezTo>
                <a:cubicBezTo>
                  <a:pt x="3049585" y="305593"/>
                  <a:pt x="3049585" y="301625"/>
                  <a:pt x="3046410" y="301625"/>
                </a:cubicBezTo>
                <a:close/>
                <a:moveTo>
                  <a:pt x="3043235" y="301625"/>
                </a:moveTo>
                <a:cubicBezTo>
                  <a:pt x="3043235" y="301625"/>
                  <a:pt x="3043235" y="301625"/>
                  <a:pt x="3035694" y="308768"/>
                </a:cubicBezTo>
                <a:cubicBezTo>
                  <a:pt x="3024383" y="315912"/>
                  <a:pt x="3024383" y="312340"/>
                  <a:pt x="3016843" y="312340"/>
                </a:cubicBezTo>
                <a:cubicBezTo>
                  <a:pt x="3016843" y="312340"/>
                  <a:pt x="3016843" y="312340"/>
                  <a:pt x="3013072" y="312340"/>
                </a:cubicBezTo>
                <a:cubicBezTo>
                  <a:pt x="3016843" y="305197"/>
                  <a:pt x="3031924" y="301625"/>
                  <a:pt x="3043235" y="301625"/>
                </a:cubicBezTo>
                <a:close/>
                <a:moveTo>
                  <a:pt x="2886073" y="298450"/>
                </a:moveTo>
                <a:cubicBezTo>
                  <a:pt x="2882369" y="302154"/>
                  <a:pt x="2860144" y="309562"/>
                  <a:pt x="2852735" y="305858"/>
                </a:cubicBezTo>
                <a:cubicBezTo>
                  <a:pt x="2860144" y="302154"/>
                  <a:pt x="2878665" y="298450"/>
                  <a:pt x="2886073" y="298450"/>
                </a:cubicBezTo>
                <a:close/>
                <a:moveTo>
                  <a:pt x="2963062" y="292886"/>
                </a:moveTo>
                <a:lnTo>
                  <a:pt x="2964525" y="297728"/>
                </a:lnTo>
                <a:cubicBezTo>
                  <a:pt x="2960838" y="293976"/>
                  <a:pt x="2960838" y="293976"/>
                  <a:pt x="2960838" y="293976"/>
                </a:cubicBezTo>
                <a:close/>
                <a:moveTo>
                  <a:pt x="3005622" y="290512"/>
                </a:moveTo>
                <a:cubicBezTo>
                  <a:pt x="3024185" y="294183"/>
                  <a:pt x="2998196" y="305196"/>
                  <a:pt x="3001909" y="308867"/>
                </a:cubicBezTo>
                <a:cubicBezTo>
                  <a:pt x="2994483" y="308867"/>
                  <a:pt x="2983345" y="311621"/>
                  <a:pt x="2972671" y="313456"/>
                </a:cubicBezTo>
                <a:lnTo>
                  <a:pt x="2946924" y="312563"/>
                </a:lnTo>
                <a:lnTo>
                  <a:pt x="2948539" y="312079"/>
                </a:lnTo>
                <a:cubicBezTo>
                  <a:pt x="2962925" y="306114"/>
                  <a:pt x="2977776" y="297854"/>
                  <a:pt x="3005622" y="290512"/>
                </a:cubicBezTo>
                <a:close/>
                <a:moveTo>
                  <a:pt x="2931341" y="282719"/>
                </a:moveTo>
                <a:cubicBezTo>
                  <a:pt x="2931341" y="282719"/>
                  <a:pt x="2931341" y="286471"/>
                  <a:pt x="2935029" y="286471"/>
                </a:cubicBezTo>
                <a:lnTo>
                  <a:pt x="2942738" y="284766"/>
                </a:lnTo>
                <a:lnTo>
                  <a:pt x="2946090" y="286471"/>
                </a:lnTo>
                <a:cubicBezTo>
                  <a:pt x="2946090" y="286471"/>
                  <a:pt x="2946090" y="286471"/>
                  <a:pt x="2931341" y="290223"/>
                </a:cubicBezTo>
                <a:cubicBezTo>
                  <a:pt x="2931341" y="293976"/>
                  <a:pt x="2938716" y="290223"/>
                  <a:pt x="2942403" y="290223"/>
                </a:cubicBezTo>
                <a:cubicBezTo>
                  <a:pt x="2942403" y="290223"/>
                  <a:pt x="2942403" y="290223"/>
                  <a:pt x="2927654" y="293976"/>
                </a:cubicBezTo>
                <a:cubicBezTo>
                  <a:pt x="2927654" y="293976"/>
                  <a:pt x="2927654" y="293976"/>
                  <a:pt x="2927654" y="301480"/>
                </a:cubicBezTo>
                <a:cubicBezTo>
                  <a:pt x="2927654" y="301480"/>
                  <a:pt x="2927654" y="301480"/>
                  <a:pt x="2920280" y="293976"/>
                </a:cubicBezTo>
                <a:cubicBezTo>
                  <a:pt x="2916593" y="297728"/>
                  <a:pt x="2901845" y="305232"/>
                  <a:pt x="2898158" y="297728"/>
                </a:cubicBezTo>
                <a:cubicBezTo>
                  <a:pt x="2879722" y="308985"/>
                  <a:pt x="2923967" y="305232"/>
                  <a:pt x="2898158" y="312737"/>
                </a:cubicBezTo>
                <a:cubicBezTo>
                  <a:pt x="2901845" y="308985"/>
                  <a:pt x="2883409" y="305232"/>
                  <a:pt x="2894470" y="297728"/>
                </a:cubicBezTo>
                <a:cubicBezTo>
                  <a:pt x="2890783" y="286471"/>
                  <a:pt x="2920280" y="290223"/>
                  <a:pt x="2931341" y="282719"/>
                </a:cubicBezTo>
                <a:close/>
                <a:moveTo>
                  <a:pt x="2946090" y="281312"/>
                </a:moveTo>
                <a:lnTo>
                  <a:pt x="2952672" y="282568"/>
                </a:lnTo>
                <a:lnTo>
                  <a:pt x="2942738" y="284766"/>
                </a:lnTo>
                <a:lnTo>
                  <a:pt x="2938716" y="282719"/>
                </a:lnTo>
                <a:cubicBezTo>
                  <a:pt x="2942403" y="280843"/>
                  <a:pt x="2944246" y="280843"/>
                  <a:pt x="2946090" y="281312"/>
                </a:cubicBezTo>
                <a:close/>
                <a:moveTo>
                  <a:pt x="3095622" y="279400"/>
                </a:moveTo>
                <a:lnTo>
                  <a:pt x="3101972" y="282575"/>
                </a:lnTo>
                <a:lnTo>
                  <a:pt x="3098797" y="282575"/>
                </a:lnTo>
                <a:close/>
                <a:moveTo>
                  <a:pt x="3057840" y="276225"/>
                </a:moveTo>
                <a:cubicBezTo>
                  <a:pt x="3057840" y="279929"/>
                  <a:pt x="3065460" y="283633"/>
                  <a:pt x="3054030" y="287337"/>
                </a:cubicBezTo>
                <a:cubicBezTo>
                  <a:pt x="3046410" y="287337"/>
                  <a:pt x="3050220" y="283633"/>
                  <a:pt x="3046410" y="283633"/>
                </a:cubicBezTo>
                <a:cubicBezTo>
                  <a:pt x="3046410" y="283633"/>
                  <a:pt x="3046410" y="283633"/>
                  <a:pt x="3057840" y="283633"/>
                </a:cubicBezTo>
                <a:cubicBezTo>
                  <a:pt x="3054030" y="279929"/>
                  <a:pt x="3054030" y="279929"/>
                  <a:pt x="3057840" y="276225"/>
                </a:cubicBezTo>
                <a:close/>
                <a:moveTo>
                  <a:pt x="2986648" y="275214"/>
                </a:moveTo>
                <a:cubicBezTo>
                  <a:pt x="2990335" y="275214"/>
                  <a:pt x="2986648" y="276152"/>
                  <a:pt x="2983422" y="276152"/>
                </a:cubicBezTo>
                <a:lnTo>
                  <a:pt x="2982375" y="275873"/>
                </a:lnTo>
                <a:close/>
                <a:moveTo>
                  <a:pt x="2890113" y="271780"/>
                </a:moveTo>
                <a:lnTo>
                  <a:pt x="2891710" y="272320"/>
                </a:lnTo>
                <a:lnTo>
                  <a:pt x="2888670" y="273020"/>
                </a:lnTo>
                <a:close/>
                <a:moveTo>
                  <a:pt x="2982961" y="271462"/>
                </a:moveTo>
                <a:cubicBezTo>
                  <a:pt x="2980196" y="273338"/>
                  <a:pt x="2979504" y="274511"/>
                  <a:pt x="2979908" y="275214"/>
                </a:cubicBezTo>
                <a:lnTo>
                  <a:pt x="2982375" y="275873"/>
                </a:lnTo>
                <a:lnTo>
                  <a:pt x="2971439" y="277559"/>
                </a:lnTo>
                <a:cubicBezTo>
                  <a:pt x="2966369" y="278966"/>
                  <a:pt x="2962682" y="280843"/>
                  <a:pt x="2964525" y="282719"/>
                </a:cubicBezTo>
                <a:cubicBezTo>
                  <a:pt x="2964525" y="293976"/>
                  <a:pt x="2982961" y="278966"/>
                  <a:pt x="2982961" y="290223"/>
                </a:cubicBezTo>
                <a:cubicBezTo>
                  <a:pt x="2981117" y="286471"/>
                  <a:pt x="2977430" y="286471"/>
                  <a:pt x="2973282" y="287878"/>
                </a:cubicBezTo>
                <a:lnTo>
                  <a:pt x="2963062" y="292886"/>
                </a:lnTo>
                <a:lnTo>
                  <a:pt x="2962682" y="291630"/>
                </a:lnTo>
                <a:cubicBezTo>
                  <a:pt x="2963604" y="289285"/>
                  <a:pt x="2964525" y="286471"/>
                  <a:pt x="2960838" y="282719"/>
                </a:cubicBezTo>
                <a:cubicBezTo>
                  <a:pt x="2957151" y="286471"/>
                  <a:pt x="2946090" y="290223"/>
                  <a:pt x="2949777" y="293976"/>
                </a:cubicBezTo>
                <a:cubicBezTo>
                  <a:pt x="2949777" y="293976"/>
                  <a:pt x="2949777" y="293976"/>
                  <a:pt x="2953464" y="282719"/>
                </a:cubicBezTo>
                <a:lnTo>
                  <a:pt x="2952672" y="282568"/>
                </a:lnTo>
                <a:lnTo>
                  <a:pt x="2956229" y="281781"/>
                </a:lnTo>
                <a:cubicBezTo>
                  <a:pt x="2963604" y="279905"/>
                  <a:pt x="2971900" y="277090"/>
                  <a:pt x="2982961" y="271462"/>
                </a:cubicBezTo>
                <a:close/>
                <a:moveTo>
                  <a:pt x="2899494" y="271244"/>
                </a:moveTo>
                <a:cubicBezTo>
                  <a:pt x="2901370" y="271542"/>
                  <a:pt x="2902308" y="272732"/>
                  <a:pt x="2901370" y="275590"/>
                </a:cubicBezTo>
                <a:cubicBezTo>
                  <a:pt x="2901370" y="275590"/>
                  <a:pt x="2901370" y="275590"/>
                  <a:pt x="2899963" y="275114"/>
                </a:cubicBezTo>
                <a:lnTo>
                  <a:pt x="2891710" y="272320"/>
                </a:lnTo>
                <a:lnTo>
                  <a:pt x="2891989" y="272256"/>
                </a:lnTo>
                <a:cubicBezTo>
                  <a:pt x="2894803" y="271542"/>
                  <a:pt x="2897618" y="270947"/>
                  <a:pt x="2899494" y="271244"/>
                </a:cubicBezTo>
                <a:close/>
                <a:moveTo>
                  <a:pt x="2998601" y="269336"/>
                </a:moveTo>
                <a:lnTo>
                  <a:pt x="3004658" y="269742"/>
                </a:lnTo>
                <a:cubicBezTo>
                  <a:pt x="3007040" y="270668"/>
                  <a:pt x="3007992" y="272520"/>
                  <a:pt x="3009897" y="276224"/>
                </a:cubicBezTo>
                <a:cubicBezTo>
                  <a:pt x="3009897" y="276224"/>
                  <a:pt x="3009897" y="276224"/>
                  <a:pt x="3002277" y="276224"/>
                </a:cubicBezTo>
                <a:cubicBezTo>
                  <a:pt x="3002277" y="276224"/>
                  <a:pt x="3002277" y="276224"/>
                  <a:pt x="3006087" y="272520"/>
                </a:cubicBezTo>
                <a:close/>
                <a:moveTo>
                  <a:pt x="2990847" y="268816"/>
                </a:moveTo>
                <a:cubicBezTo>
                  <a:pt x="2990847" y="270668"/>
                  <a:pt x="2994657" y="269742"/>
                  <a:pt x="2998467" y="269279"/>
                </a:cubicBezTo>
                <a:lnTo>
                  <a:pt x="2998601" y="269336"/>
                </a:lnTo>
                <a:close/>
                <a:moveTo>
                  <a:pt x="3073080" y="268287"/>
                </a:moveTo>
                <a:cubicBezTo>
                  <a:pt x="3073080" y="268287"/>
                  <a:pt x="3073080" y="268287"/>
                  <a:pt x="3084510" y="271991"/>
                </a:cubicBezTo>
                <a:cubicBezTo>
                  <a:pt x="3084510" y="271991"/>
                  <a:pt x="3084510" y="271991"/>
                  <a:pt x="3073080" y="271991"/>
                </a:cubicBezTo>
                <a:cubicBezTo>
                  <a:pt x="3073080" y="275695"/>
                  <a:pt x="3076890" y="279399"/>
                  <a:pt x="3076890" y="279399"/>
                </a:cubicBezTo>
                <a:cubicBezTo>
                  <a:pt x="3076890" y="279399"/>
                  <a:pt x="3069270" y="279399"/>
                  <a:pt x="3073080" y="279399"/>
                </a:cubicBezTo>
                <a:cubicBezTo>
                  <a:pt x="3065460" y="275695"/>
                  <a:pt x="3069270" y="271991"/>
                  <a:pt x="3073080" y="268287"/>
                </a:cubicBezTo>
                <a:close/>
                <a:moveTo>
                  <a:pt x="2752722" y="268287"/>
                </a:moveTo>
                <a:cubicBezTo>
                  <a:pt x="2752722" y="282574"/>
                  <a:pt x="2763835" y="271859"/>
                  <a:pt x="2760131" y="279002"/>
                </a:cubicBezTo>
                <a:cubicBezTo>
                  <a:pt x="2760131" y="279002"/>
                  <a:pt x="2760131" y="279002"/>
                  <a:pt x="2752722" y="282574"/>
                </a:cubicBezTo>
                <a:cubicBezTo>
                  <a:pt x="2760131" y="275430"/>
                  <a:pt x="2730497" y="282574"/>
                  <a:pt x="2734201" y="271859"/>
                </a:cubicBezTo>
                <a:cubicBezTo>
                  <a:pt x="2741610" y="268287"/>
                  <a:pt x="2745314" y="279002"/>
                  <a:pt x="2752722" y="268287"/>
                </a:cubicBezTo>
                <a:close/>
                <a:moveTo>
                  <a:pt x="2901370" y="260350"/>
                </a:moveTo>
                <a:cubicBezTo>
                  <a:pt x="2901370" y="260350"/>
                  <a:pt x="2901370" y="260350"/>
                  <a:pt x="2882608" y="271780"/>
                </a:cubicBezTo>
                <a:cubicBezTo>
                  <a:pt x="2881670" y="273685"/>
                  <a:pt x="2882608" y="274161"/>
                  <a:pt x="2884485" y="273983"/>
                </a:cubicBezTo>
                <a:lnTo>
                  <a:pt x="2888670" y="273020"/>
                </a:lnTo>
                <a:lnTo>
                  <a:pt x="2884016" y="277019"/>
                </a:lnTo>
                <a:cubicBezTo>
                  <a:pt x="2882608" y="278447"/>
                  <a:pt x="2882608" y="279400"/>
                  <a:pt x="2886361" y="279400"/>
                </a:cubicBezTo>
                <a:cubicBezTo>
                  <a:pt x="2878856" y="279400"/>
                  <a:pt x="2875104" y="267970"/>
                  <a:pt x="2867599" y="275590"/>
                </a:cubicBezTo>
                <a:cubicBezTo>
                  <a:pt x="2863847" y="275590"/>
                  <a:pt x="2867599" y="271780"/>
                  <a:pt x="2867599" y="271780"/>
                </a:cubicBezTo>
                <a:cubicBezTo>
                  <a:pt x="2867599" y="271780"/>
                  <a:pt x="2867599" y="271780"/>
                  <a:pt x="2901370" y="260350"/>
                </a:cubicBezTo>
                <a:close/>
                <a:moveTo>
                  <a:pt x="3135599" y="249237"/>
                </a:moveTo>
                <a:lnTo>
                  <a:pt x="3146423" y="249237"/>
                </a:lnTo>
                <a:cubicBezTo>
                  <a:pt x="3146423" y="249237"/>
                  <a:pt x="3146423" y="249237"/>
                  <a:pt x="3131991" y="253007"/>
                </a:cubicBezTo>
                <a:cubicBezTo>
                  <a:pt x="3131991" y="253007"/>
                  <a:pt x="3131991" y="253007"/>
                  <a:pt x="3135599" y="260548"/>
                </a:cubicBezTo>
                <a:cubicBezTo>
                  <a:pt x="3142815" y="260548"/>
                  <a:pt x="3139207" y="256777"/>
                  <a:pt x="3139207" y="256777"/>
                </a:cubicBezTo>
                <a:cubicBezTo>
                  <a:pt x="3139207" y="256777"/>
                  <a:pt x="3139207" y="256777"/>
                  <a:pt x="3146423" y="268088"/>
                </a:cubicBezTo>
                <a:cubicBezTo>
                  <a:pt x="3146423" y="268088"/>
                  <a:pt x="3146423" y="268088"/>
                  <a:pt x="3131991" y="275629"/>
                </a:cubicBezTo>
                <a:cubicBezTo>
                  <a:pt x="3110343" y="279399"/>
                  <a:pt x="3113951" y="264318"/>
                  <a:pt x="3106735" y="260548"/>
                </a:cubicBezTo>
                <a:cubicBezTo>
                  <a:pt x="3117559" y="260548"/>
                  <a:pt x="3106735" y="264318"/>
                  <a:pt x="3113951" y="268088"/>
                </a:cubicBezTo>
                <a:cubicBezTo>
                  <a:pt x="3113951" y="260548"/>
                  <a:pt x="3128383" y="253007"/>
                  <a:pt x="3135599" y="249237"/>
                </a:cubicBezTo>
                <a:close/>
                <a:moveTo>
                  <a:pt x="2800348" y="230432"/>
                </a:moveTo>
                <a:cubicBezTo>
                  <a:pt x="2800348" y="230432"/>
                  <a:pt x="2800348" y="230432"/>
                  <a:pt x="2796690" y="241788"/>
                </a:cubicBezTo>
                <a:cubicBezTo>
                  <a:pt x="2793032" y="245574"/>
                  <a:pt x="2771083" y="249359"/>
                  <a:pt x="2767424" y="249359"/>
                </a:cubicBezTo>
                <a:cubicBezTo>
                  <a:pt x="2763766" y="253145"/>
                  <a:pt x="2767424" y="253145"/>
                  <a:pt x="2767424" y="253145"/>
                </a:cubicBezTo>
                <a:cubicBezTo>
                  <a:pt x="2749134" y="256930"/>
                  <a:pt x="2738159" y="256930"/>
                  <a:pt x="2727185" y="268287"/>
                </a:cubicBezTo>
                <a:cubicBezTo>
                  <a:pt x="2723526" y="268287"/>
                  <a:pt x="2716210" y="264501"/>
                  <a:pt x="2719868" y="256930"/>
                </a:cubicBezTo>
                <a:cubicBezTo>
                  <a:pt x="2719868" y="256930"/>
                  <a:pt x="2723526" y="264501"/>
                  <a:pt x="2730843" y="260716"/>
                </a:cubicBezTo>
                <a:cubicBezTo>
                  <a:pt x="2752792" y="264501"/>
                  <a:pt x="2760108" y="230432"/>
                  <a:pt x="2782057" y="238003"/>
                </a:cubicBezTo>
                <a:cubicBezTo>
                  <a:pt x="2787544" y="236110"/>
                  <a:pt x="2789374" y="234217"/>
                  <a:pt x="2789831" y="231851"/>
                </a:cubicBezTo>
                <a:lnTo>
                  <a:pt x="2789767" y="230594"/>
                </a:lnTo>
                <a:lnTo>
                  <a:pt x="2796233" y="233271"/>
                </a:lnTo>
                <a:cubicBezTo>
                  <a:pt x="2798519" y="232324"/>
                  <a:pt x="2800348" y="230432"/>
                  <a:pt x="2800348" y="230432"/>
                </a:cubicBezTo>
                <a:close/>
                <a:moveTo>
                  <a:pt x="2789749" y="230237"/>
                </a:moveTo>
                <a:lnTo>
                  <a:pt x="2789767" y="230594"/>
                </a:lnTo>
                <a:lnTo>
                  <a:pt x="2789374" y="230432"/>
                </a:lnTo>
                <a:close/>
                <a:moveTo>
                  <a:pt x="3198810" y="227012"/>
                </a:moveTo>
                <a:cubicBezTo>
                  <a:pt x="3198810" y="227012"/>
                  <a:pt x="3198810" y="227012"/>
                  <a:pt x="3198810" y="238124"/>
                </a:cubicBezTo>
                <a:cubicBezTo>
                  <a:pt x="3195635" y="238124"/>
                  <a:pt x="3195635" y="238124"/>
                  <a:pt x="3192460" y="238124"/>
                </a:cubicBezTo>
                <a:close/>
                <a:moveTo>
                  <a:pt x="3228335" y="224442"/>
                </a:moveTo>
                <a:lnTo>
                  <a:pt x="3240085" y="227012"/>
                </a:lnTo>
                <a:cubicBezTo>
                  <a:pt x="3240085" y="227012"/>
                  <a:pt x="3240085" y="227012"/>
                  <a:pt x="3225571" y="230187"/>
                </a:cubicBezTo>
                <a:cubicBezTo>
                  <a:pt x="3220128" y="228599"/>
                  <a:pt x="3221942" y="227806"/>
                  <a:pt x="3224664" y="227012"/>
                </a:cubicBezTo>
                <a:close/>
                <a:moveTo>
                  <a:pt x="3225571" y="223837"/>
                </a:moveTo>
                <a:lnTo>
                  <a:pt x="3229199" y="223837"/>
                </a:lnTo>
                <a:lnTo>
                  <a:pt x="3228335" y="224442"/>
                </a:lnTo>
                <a:lnTo>
                  <a:pt x="3227385" y="224234"/>
                </a:lnTo>
                <a:cubicBezTo>
                  <a:pt x="3225571" y="223837"/>
                  <a:pt x="3225571" y="223837"/>
                  <a:pt x="3225571" y="223837"/>
                </a:cubicBezTo>
                <a:close/>
                <a:moveTo>
                  <a:pt x="2789374" y="222860"/>
                </a:moveTo>
                <a:cubicBezTo>
                  <a:pt x="2800348" y="219075"/>
                  <a:pt x="2782057" y="234217"/>
                  <a:pt x="2796690" y="226646"/>
                </a:cubicBezTo>
                <a:cubicBezTo>
                  <a:pt x="2796690" y="226646"/>
                  <a:pt x="2796690" y="226646"/>
                  <a:pt x="2795775" y="227119"/>
                </a:cubicBezTo>
                <a:lnTo>
                  <a:pt x="2789749" y="230237"/>
                </a:lnTo>
                <a:close/>
                <a:moveTo>
                  <a:pt x="3243260" y="215900"/>
                </a:moveTo>
                <a:lnTo>
                  <a:pt x="3254373" y="223837"/>
                </a:lnTo>
                <a:lnTo>
                  <a:pt x="3240085" y="219075"/>
                </a:lnTo>
                <a:close/>
                <a:moveTo>
                  <a:pt x="3248022" y="212725"/>
                </a:moveTo>
                <a:lnTo>
                  <a:pt x="3262310" y="212725"/>
                </a:lnTo>
                <a:lnTo>
                  <a:pt x="3254372" y="215900"/>
                </a:lnTo>
                <a:close/>
                <a:moveTo>
                  <a:pt x="2895697" y="193417"/>
                </a:moveTo>
                <a:cubicBezTo>
                  <a:pt x="2897781" y="193595"/>
                  <a:pt x="2893613" y="202882"/>
                  <a:pt x="2901948" y="197167"/>
                </a:cubicBezTo>
                <a:lnTo>
                  <a:pt x="2894539" y="204787"/>
                </a:lnTo>
                <a:cubicBezTo>
                  <a:pt x="2894539" y="204787"/>
                  <a:pt x="2894539" y="204787"/>
                  <a:pt x="2890835" y="197167"/>
                </a:cubicBezTo>
                <a:cubicBezTo>
                  <a:pt x="2893613" y="194309"/>
                  <a:pt x="2895002" y="193357"/>
                  <a:pt x="2895697" y="193417"/>
                </a:cubicBezTo>
                <a:close/>
                <a:moveTo>
                  <a:pt x="3021010" y="193145"/>
                </a:moveTo>
                <a:lnTo>
                  <a:pt x="3026254" y="194452"/>
                </a:lnTo>
                <a:lnTo>
                  <a:pt x="3026117" y="194534"/>
                </a:lnTo>
                <a:cubicBezTo>
                  <a:pt x="3024724" y="194071"/>
                  <a:pt x="3022867" y="193145"/>
                  <a:pt x="3021010" y="193145"/>
                </a:cubicBezTo>
                <a:close/>
                <a:moveTo>
                  <a:pt x="3407680" y="190500"/>
                </a:moveTo>
                <a:cubicBezTo>
                  <a:pt x="3403824" y="190500"/>
                  <a:pt x="3403824" y="197908"/>
                  <a:pt x="3411535" y="194204"/>
                </a:cubicBezTo>
                <a:cubicBezTo>
                  <a:pt x="3411535" y="194204"/>
                  <a:pt x="3411535" y="194204"/>
                  <a:pt x="3388403" y="197908"/>
                </a:cubicBezTo>
                <a:lnTo>
                  <a:pt x="3388403" y="201612"/>
                </a:lnTo>
                <a:cubicBezTo>
                  <a:pt x="3388403" y="201612"/>
                  <a:pt x="3388403" y="201612"/>
                  <a:pt x="3384547" y="194204"/>
                </a:cubicBezTo>
                <a:cubicBezTo>
                  <a:pt x="3384547" y="194204"/>
                  <a:pt x="3384547" y="194204"/>
                  <a:pt x="3407680" y="190500"/>
                </a:cubicBezTo>
                <a:close/>
                <a:moveTo>
                  <a:pt x="3340097" y="185737"/>
                </a:moveTo>
                <a:lnTo>
                  <a:pt x="3355972" y="185737"/>
                </a:lnTo>
                <a:lnTo>
                  <a:pt x="3355972" y="190499"/>
                </a:lnTo>
                <a:close/>
                <a:moveTo>
                  <a:pt x="3314697" y="182562"/>
                </a:moveTo>
                <a:lnTo>
                  <a:pt x="3314697" y="190499"/>
                </a:lnTo>
                <a:lnTo>
                  <a:pt x="3311522" y="190499"/>
                </a:lnTo>
                <a:close/>
                <a:moveTo>
                  <a:pt x="3248022" y="182562"/>
                </a:moveTo>
                <a:cubicBezTo>
                  <a:pt x="3259135" y="186191"/>
                  <a:pt x="3281360" y="182562"/>
                  <a:pt x="3281360" y="182562"/>
                </a:cubicBezTo>
                <a:cubicBezTo>
                  <a:pt x="3273952" y="182562"/>
                  <a:pt x="3281360" y="186191"/>
                  <a:pt x="3281360" y="189819"/>
                </a:cubicBezTo>
                <a:cubicBezTo>
                  <a:pt x="3281360" y="189819"/>
                  <a:pt x="3281360" y="189819"/>
                  <a:pt x="3255431" y="193448"/>
                </a:cubicBezTo>
                <a:cubicBezTo>
                  <a:pt x="3255431" y="193448"/>
                  <a:pt x="3255431" y="193448"/>
                  <a:pt x="3259135" y="200705"/>
                </a:cubicBezTo>
                <a:cubicBezTo>
                  <a:pt x="3240614" y="207962"/>
                  <a:pt x="3244318" y="189819"/>
                  <a:pt x="3229501" y="197076"/>
                </a:cubicBezTo>
                <a:cubicBezTo>
                  <a:pt x="3225797" y="189819"/>
                  <a:pt x="3248022" y="193448"/>
                  <a:pt x="3251727" y="186191"/>
                </a:cubicBezTo>
                <a:cubicBezTo>
                  <a:pt x="3251727" y="186191"/>
                  <a:pt x="3251727" y="186191"/>
                  <a:pt x="3248022" y="182562"/>
                </a:cubicBezTo>
                <a:close/>
                <a:moveTo>
                  <a:pt x="2938857" y="179387"/>
                </a:moveTo>
                <a:cubicBezTo>
                  <a:pt x="2938857" y="179387"/>
                  <a:pt x="2938857" y="179387"/>
                  <a:pt x="2949573" y="182562"/>
                </a:cubicBezTo>
                <a:cubicBezTo>
                  <a:pt x="2949573" y="182562"/>
                  <a:pt x="2949573" y="182562"/>
                  <a:pt x="2938857" y="185737"/>
                </a:cubicBezTo>
                <a:cubicBezTo>
                  <a:pt x="2935285" y="182562"/>
                  <a:pt x="2942429" y="179387"/>
                  <a:pt x="2938857" y="179387"/>
                </a:cubicBezTo>
                <a:close/>
                <a:moveTo>
                  <a:pt x="3380897" y="174625"/>
                </a:moveTo>
                <a:cubicBezTo>
                  <a:pt x="3380897" y="174625"/>
                  <a:pt x="3380897" y="174625"/>
                  <a:pt x="3384548" y="178594"/>
                </a:cubicBezTo>
                <a:lnTo>
                  <a:pt x="3384548" y="182562"/>
                </a:lnTo>
                <a:cubicBezTo>
                  <a:pt x="3384548" y="182562"/>
                  <a:pt x="3384548" y="182562"/>
                  <a:pt x="3380897" y="178594"/>
                </a:cubicBezTo>
                <a:cubicBezTo>
                  <a:pt x="3366292" y="178594"/>
                  <a:pt x="3384548" y="186531"/>
                  <a:pt x="3369943" y="190500"/>
                </a:cubicBezTo>
                <a:cubicBezTo>
                  <a:pt x="3348035" y="186531"/>
                  <a:pt x="3373594" y="174625"/>
                  <a:pt x="3380897" y="174625"/>
                </a:cubicBezTo>
                <a:close/>
                <a:moveTo>
                  <a:pt x="2767605" y="168275"/>
                </a:moveTo>
                <a:cubicBezTo>
                  <a:pt x="2767605" y="168275"/>
                  <a:pt x="2767605" y="168275"/>
                  <a:pt x="2771376" y="179387"/>
                </a:cubicBezTo>
                <a:cubicBezTo>
                  <a:pt x="2775146" y="175683"/>
                  <a:pt x="2782687" y="175683"/>
                  <a:pt x="2782687" y="171979"/>
                </a:cubicBezTo>
                <a:cubicBezTo>
                  <a:pt x="2782687" y="175683"/>
                  <a:pt x="2793998" y="175683"/>
                  <a:pt x="2790228" y="179387"/>
                </a:cubicBezTo>
                <a:cubicBezTo>
                  <a:pt x="2790228" y="168275"/>
                  <a:pt x="2771376" y="190500"/>
                  <a:pt x="2763835" y="179387"/>
                </a:cubicBezTo>
                <a:cubicBezTo>
                  <a:pt x="2763835" y="175683"/>
                  <a:pt x="2775146" y="168275"/>
                  <a:pt x="2767605" y="168275"/>
                </a:cubicBezTo>
                <a:close/>
                <a:moveTo>
                  <a:pt x="2830510" y="167481"/>
                </a:moveTo>
                <a:cubicBezTo>
                  <a:pt x="2845327" y="175418"/>
                  <a:pt x="2845327" y="163512"/>
                  <a:pt x="2863848" y="167481"/>
                </a:cubicBezTo>
                <a:cubicBezTo>
                  <a:pt x="2860144" y="175418"/>
                  <a:pt x="2860144" y="171449"/>
                  <a:pt x="2852735" y="175418"/>
                </a:cubicBezTo>
                <a:cubicBezTo>
                  <a:pt x="2849031" y="167481"/>
                  <a:pt x="2834214" y="179387"/>
                  <a:pt x="2830510" y="167481"/>
                </a:cubicBezTo>
                <a:close/>
                <a:moveTo>
                  <a:pt x="3417265" y="166290"/>
                </a:moveTo>
                <a:cubicBezTo>
                  <a:pt x="3422449" y="167216"/>
                  <a:pt x="3428105" y="169068"/>
                  <a:pt x="3433760" y="170920"/>
                </a:cubicBezTo>
                <a:cubicBezTo>
                  <a:pt x="3426219" y="167216"/>
                  <a:pt x="3411138" y="185737"/>
                  <a:pt x="3411138" y="174624"/>
                </a:cubicBezTo>
                <a:cubicBezTo>
                  <a:pt x="3411138" y="174624"/>
                  <a:pt x="3418679" y="174624"/>
                  <a:pt x="3418679" y="170920"/>
                </a:cubicBezTo>
                <a:lnTo>
                  <a:pt x="3403597" y="167216"/>
                </a:lnTo>
                <a:cubicBezTo>
                  <a:pt x="3407367" y="165364"/>
                  <a:pt x="3412080" y="165364"/>
                  <a:pt x="3417265" y="166290"/>
                </a:cubicBezTo>
                <a:close/>
                <a:moveTo>
                  <a:pt x="2819397" y="149225"/>
                </a:moveTo>
                <a:lnTo>
                  <a:pt x="2835272" y="152400"/>
                </a:lnTo>
                <a:lnTo>
                  <a:pt x="2830510" y="157162"/>
                </a:lnTo>
                <a:lnTo>
                  <a:pt x="2819397" y="152400"/>
                </a:lnTo>
                <a:close/>
                <a:moveTo>
                  <a:pt x="3050537" y="146050"/>
                </a:moveTo>
                <a:cubicBezTo>
                  <a:pt x="3054347" y="149754"/>
                  <a:pt x="3039107" y="153458"/>
                  <a:pt x="3050537" y="157162"/>
                </a:cubicBezTo>
                <a:cubicBezTo>
                  <a:pt x="3042917" y="157162"/>
                  <a:pt x="3039107" y="153458"/>
                  <a:pt x="3035297" y="149754"/>
                </a:cubicBezTo>
                <a:cubicBezTo>
                  <a:pt x="3042917" y="149754"/>
                  <a:pt x="3046727" y="149754"/>
                  <a:pt x="3050537" y="146050"/>
                </a:cubicBezTo>
                <a:close/>
                <a:moveTo>
                  <a:pt x="3478210" y="138112"/>
                </a:moveTo>
                <a:cubicBezTo>
                  <a:pt x="3478210" y="138112"/>
                  <a:pt x="3478210" y="138112"/>
                  <a:pt x="3508373" y="138112"/>
                </a:cubicBezTo>
                <a:cubicBezTo>
                  <a:pt x="3504603" y="141287"/>
                  <a:pt x="3493292" y="134937"/>
                  <a:pt x="3497062" y="141287"/>
                </a:cubicBezTo>
                <a:close/>
                <a:moveTo>
                  <a:pt x="2896490" y="135053"/>
                </a:moveTo>
                <a:cubicBezTo>
                  <a:pt x="2903455" y="133317"/>
                  <a:pt x="2901312" y="145124"/>
                  <a:pt x="2901312" y="142346"/>
                </a:cubicBezTo>
                <a:cubicBezTo>
                  <a:pt x="2901312" y="142346"/>
                  <a:pt x="2901312" y="142346"/>
                  <a:pt x="2897502" y="142346"/>
                </a:cubicBezTo>
                <a:lnTo>
                  <a:pt x="2886072" y="142346"/>
                </a:lnTo>
                <a:cubicBezTo>
                  <a:pt x="2890835" y="137716"/>
                  <a:pt x="2894168" y="135632"/>
                  <a:pt x="2896490" y="135053"/>
                </a:cubicBezTo>
                <a:close/>
                <a:moveTo>
                  <a:pt x="3578222" y="134937"/>
                </a:moveTo>
                <a:cubicBezTo>
                  <a:pt x="3570965" y="138641"/>
                  <a:pt x="3574594" y="142345"/>
                  <a:pt x="3570965" y="146049"/>
                </a:cubicBezTo>
                <a:cubicBezTo>
                  <a:pt x="3552822" y="142345"/>
                  <a:pt x="3560079" y="138641"/>
                  <a:pt x="3578222" y="134937"/>
                </a:cubicBezTo>
                <a:close/>
                <a:moveTo>
                  <a:pt x="3137940" y="123998"/>
                </a:moveTo>
                <a:lnTo>
                  <a:pt x="3147001" y="130232"/>
                </a:lnTo>
                <a:cubicBezTo>
                  <a:pt x="3162148" y="134573"/>
                  <a:pt x="3187218" y="131100"/>
                  <a:pt x="3195575" y="133878"/>
                </a:cubicBezTo>
                <a:cubicBezTo>
                  <a:pt x="3195575" y="133878"/>
                  <a:pt x="3195575" y="133878"/>
                  <a:pt x="3195575" y="141287"/>
                </a:cubicBezTo>
                <a:cubicBezTo>
                  <a:pt x="3184433" y="141287"/>
                  <a:pt x="3173290" y="159808"/>
                  <a:pt x="3154720" y="159808"/>
                </a:cubicBezTo>
                <a:cubicBezTo>
                  <a:pt x="3154720" y="159808"/>
                  <a:pt x="3154720" y="159808"/>
                  <a:pt x="3162148" y="152399"/>
                </a:cubicBezTo>
                <a:cubicBezTo>
                  <a:pt x="3139863" y="156103"/>
                  <a:pt x="3110150" y="163512"/>
                  <a:pt x="3095293" y="167216"/>
                </a:cubicBezTo>
                <a:cubicBezTo>
                  <a:pt x="3091579" y="163512"/>
                  <a:pt x="3091579" y="152399"/>
                  <a:pt x="3084151" y="163512"/>
                </a:cubicBezTo>
                <a:cubicBezTo>
                  <a:pt x="3110150" y="167216"/>
                  <a:pt x="3058152" y="178328"/>
                  <a:pt x="3087865" y="185737"/>
                </a:cubicBezTo>
                <a:cubicBezTo>
                  <a:pt x="3084151" y="185737"/>
                  <a:pt x="3069294" y="193145"/>
                  <a:pt x="3073008" y="182032"/>
                </a:cubicBezTo>
                <a:cubicBezTo>
                  <a:pt x="3069294" y="185737"/>
                  <a:pt x="3058152" y="193145"/>
                  <a:pt x="3065580" y="196849"/>
                </a:cubicBezTo>
                <a:cubicBezTo>
                  <a:pt x="3065580" y="196849"/>
                  <a:pt x="3065580" y="196849"/>
                  <a:pt x="3076722" y="193145"/>
                </a:cubicBezTo>
                <a:cubicBezTo>
                  <a:pt x="3065580" y="193145"/>
                  <a:pt x="3076722" y="200553"/>
                  <a:pt x="3073008" y="204257"/>
                </a:cubicBezTo>
                <a:cubicBezTo>
                  <a:pt x="3065580" y="204257"/>
                  <a:pt x="3069294" y="200553"/>
                  <a:pt x="3069294" y="196849"/>
                </a:cubicBezTo>
                <a:cubicBezTo>
                  <a:pt x="3054437" y="200553"/>
                  <a:pt x="3061866" y="207961"/>
                  <a:pt x="3069294" y="207961"/>
                </a:cubicBezTo>
                <a:cubicBezTo>
                  <a:pt x="3069294" y="207961"/>
                  <a:pt x="3069294" y="207961"/>
                  <a:pt x="3058152" y="207961"/>
                </a:cubicBezTo>
                <a:cubicBezTo>
                  <a:pt x="3058152" y="207961"/>
                  <a:pt x="3058152" y="211666"/>
                  <a:pt x="3058152" y="211666"/>
                </a:cubicBezTo>
                <a:cubicBezTo>
                  <a:pt x="3054437" y="211666"/>
                  <a:pt x="3047009" y="219074"/>
                  <a:pt x="3039581" y="215370"/>
                </a:cubicBezTo>
                <a:cubicBezTo>
                  <a:pt x="3039581" y="215370"/>
                  <a:pt x="3039581" y="215370"/>
                  <a:pt x="3047009" y="211666"/>
                </a:cubicBezTo>
                <a:cubicBezTo>
                  <a:pt x="3047009" y="211666"/>
                  <a:pt x="3047009" y="211666"/>
                  <a:pt x="3035867" y="204257"/>
                </a:cubicBezTo>
                <a:cubicBezTo>
                  <a:pt x="3035867" y="204257"/>
                  <a:pt x="3035867" y="204257"/>
                  <a:pt x="3054437" y="196849"/>
                </a:cubicBezTo>
                <a:cubicBezTo>
                  <a:pt x="3054437" y="196849"/>
                  <a:pt x="3054437" y="196849"/>
                  <a:pt x="3047009" y="189441"/>
                </a:cubicBezTo>
                <a:cubicBezTo>
                  <a:pt x="3043295" y="189441"/>
                  <a:pt x="3039581" y="193145"/>
                  <a:pt x="3035867" y="196849"/>
                </a:cubicBezTo>
                <a:cubicBezTo>
                  <a:pt x="3035867" y="196849"/>
                  <a:pt x="3035867" y="196849"/>
                  <a:pt x="3034010" y="196386"/>
                </a:cubicBezTo>
                <a:lnTo>
                  <a:pt x="3026254" y="194452"/>
                </a:lnTo>
                <a:lnTo>
                  <a:pt x="3028438" y="193145"/>
                </a:lnTo>
                <a:lnTo>
                  <a:pt x="3024724" y="178328"/>
                </a:lnTo>
                <a:cubicBezTo>
                  <a:pt x="3039581" y="174624"/>
                  <a:pt x="3028438" y="167216"/>
                  <a:pt x="3047009" y="159808"/>
                </a:cubicBezTo>
                <a:cubicBezTo>
                  <a:pt x="3054437" y="167216"/>
                  <a:pt x="3080437" y="163512"/>
                  <a:pt x="3091579" y="156103"/>
                </a:cubicBezTo>
                <a:cubicBezTo>
                  <a:pt x="3095293" y="170920"/>
                  <a:pt x="3106436" y="148695"/>
                  <a:pt x="3113864" y="159808"/>
                </a:cubicBezTo>
                <a:cubicBezTo>
                  <a:pt x="3117578" y="144991"/>
                  <a:pt x="3121292" y="167216"/>
                  <a:pt x="3132435" y="152399"/>
                </a:cubicBezTo>
                <a:cubicBezTo>
                  <a:pt x="3132435" y="152399"/>
                  <a:pt x="3132435" y="152399"/>
                  <a:pt x="3121292" y="148695"/>
                </a:cubicBezTo>
                <a:cubicBezTo>
                  <a:pt x="3125006" y="148695"/>
                  <a:pt x="3139863" y="152399"/>
                  <a:pt x="3139863" y="144991"/>
                </a:cubicBezTo>
                <a:cubicBezTo>
                  <a:pt x="3125006" y="152399"/>
                  <a:pt x="3121292" y="133878"/>
                  <a:pt x="3106436" y="144991"/>
                </a:cubicBezTo>
                <a:cubicBezTo>
                  <a:pt x="3106436" y="144991"/>
                  <a:pt x="3106436" y="144991"/>
                  <a:pt x="3113864" y="141287"/>
                </a:cubicBezTo>
                <a:cubicBezTo>
                  <a:pt x="3106436" y="130174"/>
                  <a:pt x="3091579" y="148695"/>
                  <a:pt x="3084151" y="141287"/>
                </a:cubicBezTo>
                <a:cubicBezTo>
                  <a:pt x="3102721" y="133879"/>
                  <a:pt x="3120364" y="129248"/>
                  <a:pt x="3137542" y="124155"/>
                </a:cubicBezTo>
                <a:close/>
                <a:moveTo>
                  <a:pt x="3136149" y="122766"/>
                </a:moveTo>
                <a:lnTo>
                  <a:pt x="3139416" y="123418"/>
                </a:lnTo>
                <a:lnTo>
                  <a:pt x="3137940" y="123998"/>
                </a:lnTo>
                <a:close/>
                <a:moveTo>
                  <a:pt x="3013072" y="119062"/>
                </a:moveTo>
                <a:cubicBezTo>
                  <a:pt x="3016776" y="122766"/>
                  <a:pt x="3024185" y="126470"/>
                  <a:pt x="3016776" y="130174"/>
                </a:cubicBezTo>
                <a:close/>
                <a:moveTo>
                  <a:pt x="3527892" y="109720"/>
                </a:moveTo>
                <a:lnTo>
                  <a:pt x="3534233" y="111653"/>
                </a:lnTo>
                <a:cubicBezTo>
                  <a:pt x="3534233" y="111653"/>
                  <a:pt x="3534233" y="111653"/>
                  <a:pt x="3526757" y="122766"/>
                </a:cubicBezTo>
                <a:cubicBezTo>
                  <a:pt x="3509934" y="119988"/>
                  <a:pt x="3526757" y="117210"/>
                  <a:pt x="3529911" y="112869"/>
                </a:cubicBezTo>
                <a:close/>
                <a:moveTo>
                  <a:pt x="3526757" y="107949"/>
                </a:moveTo>
                <a:lnTo>
                  <a:pt x="3527892" y="109720"/>
                </a:lnTo>
                <a:lnTo>
                  <a:pt x="3524977" y="108831"/>
                </a:lnTo>
                <a:close/>
                <a:moveTo>
                  <a:pt x="3429560" y="104245"/>
                </a:moveTo>
                <a:cubicBezTo>
                  <a:pt x="3427691" y="104245"/>
                  <a:pt x="3429560" y="104245"/>
                  <a:pt x="3431897" y="104708"/>
                </a:cubicBezTo>
                <a:lnTo>
                  <a:pt x="3431955" y="104745"/>
                </a:lnTo>
                <a:close/>
                <a:moveTo>
                  <a:pt x="3188147" y="104245"/>
                </a:moveTo>
                <a:cubicBezTo>
                  <a:pt x="3203004" y="111654"/>
                  <a:pt x="3217860" y="96837"/>
                  <a:pt x="3206718" y="111654"/>
                </a:cubicBezTo>
                <a:cubicBezTo>
                  <a:pt x="3195575" y="126470"/>
                  <a:pt x="3165862" y="111654"/>
                  <a:pt x="3154720" y="126470"/>
                </a:cubicBezTo>
                <a:cubicBezTo>
                  <a:pt x="3154720" y="126470"/>
                  <a:pt x="3154720" y="126470"/>
                  <a:pt x="3152398" y="126007"/>
                </a:cubicBezTo>
                <a:lnTo>
                  <a:pt x="3139416" y="123418"/>
                </a:lnTo>
                <a:close/>
                <a:moveTo>
                  <a:pt x="3466944" y="100541"/>
                </a:moveTo>
                <a:cubicBezTo>
                  <a:pt x="3481897" y="96837"/>
                  <a:pt x="3481897" y="111653"/>
                  <a:pt x="3496850" y="107949"/>
                </a:cubicBezTo>
                <a:cubicBezTo>
                  <a:pt x="3493112" y="107949"/>
                  <a:pt x="3496850" y="104245"/>
                  <a:pt x="3493112" y="104245"/>
                </a:cubicBezTo>
                <a:cubicBezTo>
                  <a:pt x="3500589" y="104245"/>
                  <a:pt x="3515542" y="111653"/>
                  <a:pt x="3515542" y="104245"/>
                </a:cubicBezTo>
                <a:cubicBezTo>
                  <a:pt x="3515542" y="106097"/>
                  <a:pt x="3518346" y="107023"/>
                  <a:pt x="3522084" y="107949"/>
                </a:cubicBezTo>
                <a:lnTo>
                  <a:pt x="3524977" y="108831"/>
                </a:lnTo>
                <a:lnTo>
                  <a:pt x="3510869" y="115821"/>
                </a:lnTo>
                <a:cubicBezTo>
                  <a:pt x="3505261" y="118136"/>
                  <a:pt x="3500589" y="120914"/>
                  <a:pt x="3500589" y="126470"/>
                </a:cubicBezTo>
                <a:cubicBezTo>
                  <a:pt x="3493112" y="115357"/>
                  <a:pt x="3474420" y="126470"/>
                  <a:pt x="3459467" y="119062"/>
                </a:cubicBezTo>
                <a:cubicBezTo>
                  <a:pt x="3459467" y="119062"/>
                  <a:pt x="3459467" y="119062"/>
                  <a:pt x="3463205" y="122766"/>
                </a:cubicBezTo>
                <a:cubicBezTo>
                  <a:pt x="3444514" y="130174"/>
                  <a:pt x="3429560" y="119062"/>
                  <a:pt x="3425822" y="111653"/>
                </a:cubicBezTo>
                <a:cubicBezTo>
                  <a:pt x="3425822" y="111653"/>
                  <a:pt x="3425822" y="111653"/>
                  <a:pt x="3437037" y="107949"/>
                </a:cubicBezTo>
                <a:lnTo>
                  <a:pt x="3431955" y="104745"/>
                </a:lnTo>
                <a:lnTo>
                  <a:pt x="3438439" y="106097"/>
                </a:lnTo>
                <a:cubicBezTo>
                  <a:pt x="3441710" y="107023"/>
                  <a:pt x="3444514" y="107949"/>
                  <a:pt x="3444514" y="107949"/>
                </a:cubicBezTo>
                <a:cubicBezTo>
                  <a:pt x="3437037" y="100541"/>
                  <a:pt x="3455729" y="104245"/>
                  <a:pt x="3466944" y="100541"/>
                </a:cubicBezTo>
                <a:close/>
                <a:moveTo>
                  <a:pt x="3184522" y="93662"/>
                </a:moveTo>
                <a:lnTo>
                  <a:pt x="3198810" y="93662"/>
                </a:lnTo>
                <a:lnTo>
                  <a:pt x="3187697" y="100012"/>
                </a:lnTo>
                <a:close/>
                <a:moveTo>
                  <a:pt x="3532763" y="88611"/>
                </a:moveTo>
                <a:lnTo>
                  <a:pt x="3537742" y="89693"/>
                </a:lnTo>
                <a:cubicBezTo>
                  <a:pt x="3541393" y="85724"/>
                  <a:pt x="3534090" y="93662"/>
                  <a:pt x="3530439" y="89693"/>
                </a:cubicBezTo>
                <a:close/>
                <a:moveTo>
                  <a:pt x="3482906" y="86254"/>
                </a:moveTo>
                <a:cubicBezTo>
                  <a:pt x="3489852" y="86254"/>
                  <a:pt x="3495408" y="88106"/>
                  <a:pt x="3493556" y="89958"/>
                </a:cubicBezTo>
                <a:cubicBezTo>
                  <a:pt x="3486147" y="93662"/>
                  <a:pt x="3471331" y="93662"/>
                  <a:pt x="3463922" y="93662"/>
                </a:cubicBezTo>
                <a:cubicBezTo>
                  <a:pt x="3467626" y="88106"/>
                  <a:pt x="3475961" y="86254"/>
                  <a:pt x="3482906" y="86254"/>
                </a:cubicBezTo>
                <a:close/>
                <a:moveTo>
                  <a:pt x="3165790" y="82550"/>
                </a:moveTo>
                <a:cubicBezTo>
                  <a:pt x="3165790" y="86254"/>
                  <a:pt x="3172775" y="89958"/>
                  <a:pt x="3179760" y="89958"/>
                </a:cubicBezTo>
                <a:cubicBezTo>
                  <a:pt x="3176268" y="93662"/>
                  <a:pt x="3172775" y="89958"/>
                  <a:pt x="3169282" y="89958"/>
                </a:cubicBezTo>
                <a:lnTo>
                  <a:pt x="3162297" y="93662"/>
                </a:lnTo>
                <a:cubicBezTo>
                  <a:pt x="3162297" y="93662"/>
                  <a:pt x="3162297" y="93662"/>
                  <a:pt x="3165790" y="82550"/>
                </a:cubicBezTo>
                <a:close/>
                <a:moveTo>
                  <a:pt x="3555998" y="77787"/>
                </a:moveTo>
                <a:cubicBezTo>
                  <a:pt x="3552347" y="81756"/>
                  <a:pt x="3547783" y="82748"/>
                  <a:pt x="3543219" y="83740"/>
                </a:cubicBezTo>
                <a:lnTo>
                  <a:pt x="3532763" y="88611"/>
                </a:lnTo>
                <a:lnTo>
                  <a:pt x="3519485" y="85724"/>
                </a:lnTo>
                <a:cubicBezTo>
                  <a:pt x="3530439" y="85724"/>
                  <a:pt x="3552347" y="77787"/>
                  <a:pt x="3555998" y="77787"/>
                </a:cubicBezTo>
                <a:close/>
                <a:moveTo>
                  <a:pt x="3555998" y="60325"/>
                </a:moveTo>
                <a:lnTo>
                  <a:pt x="3560760" y="63500"/>
                </a:lnTo>
                <a:lnTo>
                  <a:pt x="3544885" y="66675"/>
                </a:lnTo>
                <a:close/>
                <a:moveTo>
                  <a:pt x="3463894" y="57322"/>
                </a:moveTo>
                <a:lnTo>
                  <a:pt x="3467025" y="59418"/>
                </a:lnTo>
                <a:lnTo>
                  <a:pt x="3461490" y="58227"/>
                </a:lnTo>
                <a:close/>
                <a:moveTo>
                  <a:pt x="3291792" y="55760"/>
                </a:moveTo>
                <a:cubicBezTo>
                  <a:pt x="3293833" y="55979"/>
                  <a:pt x="3296101" y="57070"/>
                  <a:pt x="3298822" y="59689"/>
                </a:cubicBezTo>
                <a:cubicBezTo>
                  <a:pt x="3295194" y="56197"/>
                  <a:pt x="3277051" y="66674"/>
                  <a:pt x="3273422" y="59689"/>
                </a:cubicBezTo>
                <a:cubicBezTo>
                  <a:pt x="3281586" y="62308"/>
                  <a:pt x="3285669" y="55105"/>
                  <a:pt x="3291792" y="55760"/>
                </a:cubicBezTo>
                <a:close/>
                <a:moveTo>
                  <a:pt x="3485989" y="55562"/>
                </a:moveTo>
                <a:cubicBezTo>
                  <a:pt x="3489640" y="62970"/>
                  <a:pt x="3504246" y="55562"/>
                  <a:pt x="3511548" y="62970"/>
                </a:cubicBezTo>
                <a:cubicBezTo>
                  <a:pt x="3511548" y="62970"/>
                  <a:pt x="3511548" y="62970"/>
                  <a:pt x="3500594" y="66674"/>
                </a:cubicBezTo>
                <a:cubicBezTo>
                  <a:pt x="3500594" y="66674"/>
                  <a:pt x="3500594" y="66674"/>
                  <a:pt x="3496943" y="59266"/>
                </a:cubicBezTo>
                <a:cubicBezTo>
                  <a:pt x="3496943" y="59266"/>
                  <a:pt x="3496943" y="59266"/>
                  <a:pt x="3485989" y="66674"/>
                </a:cubicBezTo>
                <a:cubicBezTo>
                  <a:pt x="3478686" y="66674"/>
                  <a:pt x="3482338" y="55562"/>
                  <a:pt x="3475035" y="59266"/>
                </a:cubicBezTo>
                <a:cubicBezTo>
                  <a:pt x="3475035" y="59266"/>
                  <a:pt x="3475035" y="59266"/>
                  <a:pt x="3485989" y="59266"/>
                </a:cubicBezTo>
                <a:cubicBezTo>
                  <a:pt x="3485989" y="59266"/>
                  <a:pt x="3485989" y="59266"/>
                  <a:pt x="3485989" y="55562"/>
                </a:cubicBezTo>
                <a:close/>
                <a:moveTo>
                  <a:pt x="3470754" y="48192"/>
                </a:moveTo>
                <a:cubicBezTo>
                  <a:pt x="3470754" y="51934"/>
                  <a:pt x="3474482" y="51934"/>
                  <a:pt x="3478210" y="51934"/>
                </a:cubicBezTo>
                <a:cubicBezTo>
                  <a:pt x="3478210" y="51934"/>
                  <a:pt x="3478210" y="51934"/>
                  <a:pt x="3474482" y="53337"/>
                </a:cubicBezTo>
                <a:lnTo>
                  <a:pt x="3463894" y="57322"/>
                </a:lnTo>
                <a:lnTo>
                  <a:pt x="3455841" y="51934"/>
                </a:lnTo>
                <a:cubicBezTo>
                  <a:pt x="3455841" y="51934"/>
                  <a:pt x="3455841" y="51934"/>
                  <a:pt x="3470754" y="51934"/>
                </a:cubicBezTo>
                <a:cubicBezTo>
                  <a:pt x="3474482" y="51934"/>
                  <a:pt x="3470754" y="48192"/>
                  <a:pt x="3470754" y="48192"/>
                </a:cubicBezTo>
                <a:close/>
                <a:moveTo>
                  <a:pt x="3314168" y="44450"/>
                </a:moveTo>
                <a:cubicBezTo>
                  <a:pt x="3314168" y="44450"/>
                  <a:pt x="3314168" y="44450"/>
                  <a:pt x="3310440" y="48192"/>
                </a:cubicBezTo>
                <a:cubicBezTo>
                  <a:pt x="3321625" y="51934"/>
                  <a:pt x="3355179" y="48192"/>
                  <a:pt x="3362635" y="63160"/>
                </a:cubicBezTo>
                <a:cubicBezTo>
                  <a:pt x="3370092" y="55676"/>
                  <a:pt x="3399917" y="63160"/>
                  <a:pt x="3396189" y="48192"/>
                </a:cubicBezTo>
                <a:cubicBezTo>
                  <a:pt x="3392461" y="55676"/>
                  <a:pt x="3411102" y="48192"/>
                  <a:pt x="3399917" y="55676"/>
                </a:cubicBezTo>
                <a:cubicBezTo>
                  <a:pt x="3407374" y="51934"/>
                  <a:pt x="3418558" y="51934"/>
                  <a:pt x="3414830" y="48192"/>
                </a:cubicBezTo>
                <a:lnTo>
                  <a:pt x="3461490" y="58227"/>
                </a:lnTo>
                <a:lnTo>
                  <a:pt x="3448384" y="63160"/>
                </a:lnTo>
                <a:cubicBezTo>
                  <a:pt x="3452113" y="66902"/>
                  <a:pt x="3455841" y="70643"/>
                  <a:pt x="3459569" y="70643"/>
                </a:cubicBezTo>
                <a:cubicBezTo>
                  <a:pt x="3463297" y="70643"/>
                  <a:pt x="3463297" y="70643"/>
                  <a:pt x="3459569" y="66902"/>
                </a:cubicBezTo>
                <a:cubicBezTo>
                  <a:pt x="3470754" y="70643"/>
                  <a:pt x="3459569" y="70643"/>
                  <a:pt x="3467025" y="78127"/>
                </a:cubicBezTo>
                <a:cubicBezTo>
                  <a:pt x="3452113" y="81869"/>
                  <a:pt x="3411102" y="93095"/>
                  <a:pt x="3392461" y="81869"/>
                </a:cubicBezTo>
                <a:cubicBezTo>
                  <a:pt x="3399917" y="85611"/>
                  <a:pt x="3392461" y="85611"/>
                  <a:pt x="3392461" y="89353"/>
                </a:cubicBezTo>
                <a:cubicBezTo>
                  <a:pt x="3377548" y="89353"/>
                  <a:pt x="3347722" y="81869"/>
                  <a:pt x="3325353" y="93095"/>
                </a:cubicBezTo>
                <a:cubicBezTo>
                  <a:pt x="3336537" y="96837"/>
                  <a:pt x="3314168" y="89353"/>
                  <a:pt x="3321625" y="96837"/>
                </a:cubicBezTo>
                <a:cubicBezTo>
                  <a:pt x="3314168" y="96837"/>
                  <a:pt x="3291799" y="96837"/>
                  <a:pt x="3299255" y="89353"/>
                </a:cubicBezTo>
                <a:cubicBezTo>
                  <a:pt x="3291799" y="93095"/>
                  <a:pt x="3284342" y="93095"/>
                  <a:pt x="3276886" y="96837"/>
                </a:cubicBezTo>
                <a:cubicBezTo>
                  <a:pt x="3284342" y="89353"/>
                  <a:pt x="3254516" y="93095"/>
                  <a:pt x="3269429" y="85611"/>
                </a:cubicBezTo>
                <a:cubicBezTo>
                  <a:pt x="3261973" y="81869"/>
                  <a:pt x="3265701" y="93095"/>
                  <a:pt x="3254516" y="89353"/>
                </a:cubicBezTo>
                <a:cubicBezTo>
                  <a:pt x="3254516" y="89353"/>
                  <a:pt x="3254516" y="89353"/>
                  <a:pt x="3258245" y="93095"/>
                </a:cubicBezTo>
                <a:cubicBezTo>
                  <a:pt x="3243332" y="89353"/>
                  <a:pt x="3247060" y="96837"/>
                  <a:pt x="3232147" y="96837"/>
                </a:cubicBezTo>
                <a:lnTo>
                  <a:pt x="3232147" y="93095"/>
                </a:lnTo>
                <a:cubicBezTo>
                  <a:pt x="3232147" y="93095"/>
                  <a:pt x="3232147" y="93095"/>
                  <a:pt x="3250788" y="85611"/>
                </a:cubicBezTo>
                <a:cubicBezTo>
                  <a:pt x="3250788" y="85611"/>
                  <a:pt x="3250788" y="85611"/>
                  <a:pt x="3243332" y="81869"/>
                </a:cubicBezTo>
                <a:cubicBezTo>
                  <a:pt x="3243332" y="81869"/>
                  <a:pt x="3243332" y="81869"/>
                  <a:pt x="3258245" y="85611"/>
                </a:cubicBezTo>
                <a:cubicBezTo>
                  <a:pt x="3273158" y="74385"/>
                  <a:pt x="3276886" y="74385"/>
                  <a:pt x="3291799" y="63160"/>
                </a:cubicBezTo>
                <a:cubicBezTo>
                  <a:pt x="3291799" y="63160"/>
                  <a:pt x="3291799" y="63160"/>
                  <a:pt x="3299255" y="66902"/>
                </a:cubicBezTo>
                <a:cubicBezTo>
                  <a:pt x="3299255" y="66902"/>
                  <a:pt x="3299255" y="66902"/>
                  <a:pt x="3299255" y="63160"/>
                </a:cubicBezTo>
                <a:cubicBezTo>
                  <a:pt x="3306712" y="63160"/>
                  <a:pt x="3314168" y="70643"/>
                  <a:pt x="3325353" y="66902"/>
                </a:cubicBezTo>
                <a:cubicBezTo>
                  <a:pt x="3329081" y="51934"/>
                  <a:pt x="3314168" y="66902"/>
                  <a:pt x="3306712" y="55676"/>
                </a:cubicBezTo>
                <a:cubicBezTo>
                  <a:pt x="3306712" y="55676"/>
                  <a:pt x="3306712" y="55676"/>
                  <a:pt x="3317896" y="51934"/>
                </a:cubicBezTo>
                <a:cubicBezTo>
                  <a:pt x="3317896" y="44450"/>
                  <a:pt x="3299255" y="55676"/>
                  <a:pt x="3314168" y="44450"/>
                </a:cubicBezTo>
                <a:close/>
                <a:moveTo>
                  <a:pt x="3303585" y="38100"/>
                </a:moveTo>
                <a:lnTo>
                  <a:pt x="3317873" y="41275"/>
                </a:lnTo>
                <a:lnTo>
                  <a:pt x="3314698" y="41275"/>
                </a:lnTo>
                <a:close/>
                <a:moveTo>
                  <a:pt x="3224694" y="37200"/>
                </a:moveTo>
                <a:cubicBezTo>
                  <a:pt x="3232470" y="34354"/>
                  <a:pt x="3242368" y="43060"/>
                  <a:pt x="3248023" y="37703"/>
                </a:cubicBezTo>
                <a:cubicBezTo>
                  <a:pt x="3244253" y="41274"/>
                  <a:pt x="3229171" y="44846"/>
                  <a:pt x="3232942" y="51990"/>
                </a:cubicBezTo>
                <a:cubicBezTo>
                  <a:pt x="3229171" y="55562"/>
                  <a:pt x="3229171" y="34131"/>
                  <a:pt x="3217860" y="44846"/>
                </a:cubicBezTo>
                <a:cubicBezTo>
                  <a:pt x="3219745" y="40382"/>
                  <a:pt x="3222102" y="38149"/>
                  <a:pt x="3224694" y="37200"/>
                </a:cubicBezTo>
                <a:close/>
                <a:moveTo>
                  <a:pt x="3266279" y="29368"/>
                </a:moveTo>
                <a:cubicBezTo>
                  <a:pt x="3268065" y="28574"/>
                  <a:pt x="3269851" y="28574"/>
                  <a:pt x="3273423" y="30162"/>
                </a:cubicBezTo>
                <a:lnTo>
                  <a:pt x="3259135" y="33337"/>
                </a:lnTo>
                <a:cubicBezTo>
                  <a:pt x="3262707" y="31749"/>
                  <a:pt x="3264493" y="30162"/>
                  <a:pt x="3266279" y="29368"/>
                </a:cubicBezTo>
                <a:close/>
                <a:moveTo>
                  <a:pt x="3515252" y="0"/>
                </a:moveTo>
                <a:cubicBezTo>
                  <a:pt x="3530069" y="0"/>
                  <a:pt x="3555998" y="11311"/>
                  <a:pt x="3578223" y="11311"/>
                </a:cubicBezTo>
                <a:cubicBezTo>
                  <a:pt x="3578223" y="11311"/>
                  <a:pt x="3578223" y="11311"/>
                  <a:pt x="3574519" y="18851"/>
                </a:cubicBezTo>
                <a:cubicBezTo>
                  <a:pt x="3581927" y="15081"/>
                  <a:pt x="3593040" y="22621"/>
                  <a:pt x="3596744" y="15081"/>
                </a:cubicBezTo>
                <a:cubicBezTo>
                  <a:pt x="3596744" y="15081"/>
                  <a:pt x="3596744" y="15081"/>
                  <a:pt x="3600448" y="26392"/>
                </a:cubicBezTo>
                <a:cubicBezTo>
                  <a:pt x="3593040" y="26392"/>
                  <a:pt x="3585631" y="22621"/>
                  <a:pt x="3585631" y="30162"/>
                </a:cubicBezTo>
                <a:cubicBezTo>
                  <a:pt x="3552294" y="22621"/>
                  <a:pt x="3530069" y="30162"/>
                  <a:pt x="3518956" y="11311"/>
                </a:cubicBezTo>
                <a:lnTo>
                  <a:pt x="3500435" y="15081"/>
                </a:lnTo>
                <a:cubicBezTo>
                  <a:pt x="3500435" y="15081"/>
                  <a:pt x="3500435" y="15081"/>
                  <a:pt x="3500435" y="7540"/>
                </a:cubicBezTo>
                <a:cubicBezTo>
                  <a:pt x="3500435" y="7540"/>
                  <a:pt x="3500435" y="7540"/>
                  <a:pt x="3518956" y="7540"/>
                </a:cubicBezTo>
                <a:cubicBezTo>
                  <a:pt x="3518956" y="7540"/>
                  <a:pt x="3518956" y="3770"/>
                  <a:pt x="3515252" y="0"/>
                </a:cubicBezTo>
                <a:close/>
              </a:path>
            </a:pathLst>
          </a:custGeom>
          <a:solidFill>
            <a:schemeClr val="bg2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noAutofit/>
          </a:bodyPr>
          <a:lstStyle/>
          <a:p>
            <a:endParaRPr lang="zh-CN" altLang="en-US"/>
          </a:p>
        </p:txBody>
      </p:sp>
      <p:sp>
        <p:nvSpPr>
          <p:cNvPr id="2" name="文本框 1"/>
          <p:cNvSpPr txBox="1"/>
          <p:nvPr/>
        </p:nvSpPr>
        <p:spPr>
          <a:xfrm>
            <a:off x="4204393" y="1294717"/>
            <a:ext cx="3783215" cy="120032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zh-CN" sz="7200" dirty="0">
                <a:solidFill>
                  <a:schemeClr val="tx1">
                    <a:lumMod val="75000"/>
                    <a:lumOff val="25000"/>
                  </a:schemeClr>
                </a:solidFill>
                <a:latin typeface="+mj-ea"/>
                <a:ea typeface="+mj-ea"/>
              </a:rPr>
              <a:t>PART</a:t>
            </a:r>
            <a:r>
              <a:rPr lang="en-US" altLang="zh-CN" sz="7200" dirty="0">
                <a:latin typeface="+mj-ea"/>
                <a:ea typeface="+mj-ea"/>
              </a:rPr>
              <a:t> </a:t>
            </a:r>
            <a:r>
              <a:rPr lang="en-US" altLang="zh-CN" sz="7200" dirty="0">
                <a:solidFill>
                  <a:schemeClr val="accent1"/>
                </a:solidFill>
                <a:latin typeface="+mj-ea"/>
                <a:ea typeface="+mj-ea"/>
              </a:rPr>
              <a:t>03</a:t>
            </a:r>
            <a:endParaRPr lang="zh-CN" altLang="en-US" sz="7200" dirty="0">
              <a:solidFill>
                <a:schemeClr val="accent1"/>
              </a:solidFill>
              <a:latin typeface="+mj-ea"/>
              <a:ea typeface="+mj-ea"/>
            </a:endParaRPr>
          </a:p>
        </p:txBody>
      </p:sp>
      <p:sp>
        <p:nvSpPr>
          <p:cNvPr id="3" name="矩形 2"/>
          <p:cNvSpPr/>
          <p:nvPr/>
        </p:nvSpPr>
        <p:spPr>
          <a:xfrm>
            <a:off x="2022497" y="4400424"/>
            <a:ext cx="8147006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zh-CN" dirty="0">
                <a:solidFill>
                  <a:schemeClr val="tx1">
                    <a:lumMod val="75000"/>
                    <a:lumOff val="25000"/>
                  </a:schemeClr>
                </a:solidFill>
              </a:rPr>
              <a:t>Lorem Ipsum is simply dummy text of the printing and typesetting industry. </a:t>
            </a:r>
            <a:endParaRPr lang="zh-CN" altLang="en-US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4" name="圆角矩形 3"/>
          <p:cNvSpPr/>
          <p:nvPr/>
        </p:nvSpPr>
        <p:spPr>
          <a:xfrm>
            <a:off x="4890401" y="3744760"/>
            <a:ext cx="2411199" cy="448969"/>
          </a:xfrm>
          <a:prstGeom prst="roundRect">
            <a:avLst>
              <a:gd name="adj" fmla="val 50000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sz="1600" dirty="0">
                <a:latin typeface="+mj-lt"/>
              </a:rPr>
              <a:t>BUSINESS TEMPLATE</a:t>
            </a:r>
            <a:endParaRPr lang="zh-CN" altLang="en-US" sz="1600" dirty="0">
              <a:latin typeface="+mj-lt"/>
            </a:endParaRPr>
          </a:p>
        </p:txBody>
      </p:sp>
      <p:cxnSp>
        <p:nvCxnSpPr>
          <p:cNvPr id="5" name="直接连接符 4"/>
          <p:cNvCxnSpPr/>
          <p:nvPr/>
        </p:nvCxnSpPr>
        <p:spPr>
          <a:xfrm>
            <a:off x="2235843" y="4311920"/>
            <a:ext cx="7720314" cy="0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5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138" grpId="0" animBg="1"/>
      <p:bldP spid="1518" grpId="0" animBg="1"/>
      <p:bldP spid="2" grpId="0"/>
      <p:bldP spid="3" grpId="0"/>
      <p:bldP spid="4" grpId="0" animBg="1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矩形 5"/>
          <p:cNvSpPr/>
          <p:nvPr/>
        </p:nvSpPr>
        <p:spPr>
          <a:xfrm>
            <a:off x="1408255" y="817356"/>
            <a:ext cx="5375831" cy="3385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zh-CN" sz="16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Lorem Ipsum is simply dummy text of the printing.</a:t>
            </a:r>
            <a:endParaRPr lang="zh-CN" altLang="en-US" sz="16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cxnSp>
        <p:nvCxnSpPr>
          <p:cNvPr id="3" name="直接连接符 2"/>
          <p:cNvCxnSpPr/>
          <p:nvPr/>
        </p:nvCxnSpPr>
        <p:spPr>
          <a:xfrm>
            <a:off x="1408255" y="790522"/>
            <a:ext cx="10783745" cy="0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矩形 6"/>
          <p:cNvSpPr/>
          <p:nvPr/>
        </p:nvSpPr>
        <p:spPr>
          <a:xfrm>
            <a:off x="1408255" y="363579"/>
            <a:ext cx="2992849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zh-CN" sz="2000" dirty="0">
                <a:solidFill>
                  <a:schemeClr val="accent1"/>
                </a:solidFill>
                <a:latin typeface="+mj-lt"/>
              </a:rPr>
              <a:t>BUSINESS TEMPLATE</a:t>
            </a:r>
            <a:endParaRPr lang="zh-CN" altLang="en-US" sz="2000" dirty="0">
              <a:solidFill>
                <a:schemeClr val="accent1"/>
              </a:solidFill>
              <a:latin typeface="+mj-lt"/>
            </a:endParaRPr>
          </a:p>
        </p:txBody>
      </p:sp>
      <p:grpSp>
        <p:nvGrpSpPr>
          <p:cNvPr id="23" name="组合 22"/>
          <p:cNvGrpSpPr/>
          <p:nvPr/>
        </p:nvGrpSpPr>
        <p:grpSpPr>
          <a:xfrm>
            <a:off x="611297" y="254962"/>
            <a:ext cx="625500" cy="787984"/>
            <a:chOff x="355601" y="252413"/>
            <a:chExt cx="812800" cy="1023938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14" name="Freeform 5"/>
            <p:cNvSpPr/>
            <p:nvPr/>
          </p:nvSpPr>
          <p:spPr bwMode="auto">
            <a:xfrm>
              <a:off x="796926" y="252413"/>
              <a:ext cx="58738" cy="138113"/>
            </a:xfrm>
            <a:custGeom>
              <a:avLst/>
              <a:gdLst>
                <a:gd name="T0" fmla="*/ 13 w 27"/>
                <a:gd name="T1" fmla="*/ 1 h 64"/>
                <a:gd name="T2" fmla="*/ 3 w 27"/>
                <a:gd name="T3" fmla="*/ 61 h 64"/>
                <a:gd name="T4" fmla="*/ 11 w 27"/>
                <a:gd name="T5" fmla="*/ 44 h 64"/>
                <a:gd name="T6" fmla="*/ 16 w 27"/>
                <a:gd name="T7" fmla="*/ 15 h 64"/>
                <a:gd name="T8" fmla="*/ 26 w 27"/>
                <a:gd name="T9" fmla="*/ 1 h 64"/>
                <a:gd name="T10" fmla="*/ 13 w 27"/>
                <a:gd name="T11" fmla="*/ 1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" h="64">
                  <a:moveTo>
                    <a:pt x="13" y="1"/>
                  </a:moveTo>
                  <a:cubicBezTo>
                    <a:pt x="9" y="21"/>
                    <a:pt x="0" y="41"/>
                    <a:pt x="3" y="61"/>
                  </a:cubicBezTo>
                  <a:cubicBezTo>
                    <a:pt x="14" y="64"/>
                    <a:pt x="10" y="51"/>
                    <a:pt x="11" y="44"/>
                  </a:cubicBezTo>
                  <a:cubicBezTo>
                    <a:pt x="12" y="35"/>
                    <a:pt x="16" y="24"/>
                    <a:pt x="16" y="15"/>
                  </a:cubicBezTo>
                  <a:cubicBezTo>
                    <a:pt x="19" y="10"/>
                    <a:pt x="27" y="10"/>
                    <a:pt x="26" y="1"/>
                  </a:cubicBezTo>
                  <a:cubicBezTo>
                    <a:pt x="19" y="0"/>
                    <a:pt x="20" y="0"/>
                    <a:pt x="1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" name="Freeform 6"/>
            <p:cNvSpPr/>
            <p:nvPr/>
          </p:nvSpPr>
          <p:spPr bwMode="auto">
            <a:xfrm>
              <a:off x="584201" y="274638"/>
              <a:ext cx="74613" cy="103188"/>
            </a:xfrm>
            <a:custGeom>
              <a:avLst/>
              <a:gdLst>
                <a:gd name="T0" fmla="*/ 3 w 34"/>
                <a:gd name="T1" fmla="*/ 0 h 48"/>
                <a:gd name="T2" fmla="*/ 16 w 34"/>
                <a:gd name="T3" fmla="*/ 30 h 48"/>
                <a:gd name="T4" fmla="*/ 30 w 34"/>
                <a:gd name="T5" fmla="*/ 48 h 48"/>
                <a:gd name="T6" fmla="*/ 34 w 34"/>
                <a:gd name="T7" fmla="*/ 39 h 48"/>
                <a:gd name="T8" fmla="*/ 9 w 34"/>
                <a:gd name="T9" fmla="*/ 0 h 48"/>
                <a:gd name="T10" fmla="*/ 3 w 34"/>
                <a:gd name="T1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4" h="48">
                  <a:moveTo>
                    <a:pt x="3" y="0"/>
                  </a:moveTo>
                  <a:cubicBezTo>
                    <a:pt x="0" y="12"/>
                    <a:pt x="10" y="19"/>
                    <a:pt x="16" y="30"/>
                  </a:cubicBezTo>
                  <a:cubicBezTo>
                    <a:pt x="20" y="38"/>
                    <a:pt x="22" y="48"/>
                    <a:pt x="30" y="48"/>
                  </a:cubicBezTo>
                  <a:cubicBezTo>
                    <a:pt x="32" y="46"/>
                    <a:pt x="33" y="43"/>
                    <a:pt x="34" y="39"/>
                  </a:cubicBezTo>
                  <a:cubicBezTo>
                    <a:pt x="22" y="30"/>
                    <a:pt x="18" y="9"/>
                    <a:pt x="9" y="0"/>
                  </a:cubicBezTo>
                  <a:cubicBezTo>
                    <a:pt x="7" y="0"/>
                    <a:pt x="5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" name="Freeform 7"/>
            <p:cNvSpPr/>
            <p:nvPr/>
          </p:nvSpPr>
          <p:spPr bwMode="auto">
            <a:xfrm>
              <a:off x="944563" y="347663"/>
              <a:ext cx="100013" cy="98425"/>
            </a:xfrm>
            <a:custGeom>
              <a:avLst/>
              <a:gdLst>
                <a:gd name="T0" fmla="*/ 38 w 46"/>
                <a:gd name="T1" fmla="*/ 0 h 46"/>
                <a:gd name="T2" fmla="*/ 0 w 46"/>
                <a:gd name="T3" fmla="*/ 42 h 46"/>
                <a:gd name="T4" fmla="*/ 2 w 46"/>
                <a:gd name="T5" fmla="*/ 46 h 46"/>
                <a:gd name="T6" fmla="*/ 15 w 46"/>
                <a:gd name="T7" fmla="*/ 34 h 46"/>
                <a:gd name="T8" fmla="*/ 39 w 46"/>
                <a:gd name="T9" fmla="*/ 13 h 46"/>
                <a:gd name="T10" fmla="*/ 45 w 46"/>
                <a:gd name="T11" fmla="*/ 9 h 46"/>
                <a:gd name="T12" fmla="*/ 43 w 46"/>
                <a:gd name="T13" fmla="*/ 0 h 46"/>
                <a:gd name="T14" fmla="*/ 38 w 46"/>
                <a:gd name="T15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6" h="46">
                  <a:moveTo>
                    <a:pt x="38" y="0"/>
                  </a:moveTo>
                  <a:cubicBezTo>
                    <a:pt x="28" y="17"/>
                    <a:pt x="7" y="23"/>
                    <a:pt x="0" y="42"/>
                  </a:cubicBezTo>
                  <a:cubicBezTo>
                    <a:pt x="1" y="43"/>
                    <a:pt x="2" y="44"/>
                    <a:pt x="2" y="46"/>
                  </a:cubicBezTo>
                  <a:cubicBezTo>
                    <a:pt x="11" y="46"/>
                    <a:pt x="14" y="42"/>
                    <a:pt x="15" y="34"/>
                  </a:cubicBezTo>
                  <a:cubicBezTo>
                    <a:pt x="24" y="28"/>
                    <a:pt x="32" y="21"/>
                    <a:pt x="39" y="13"/>
                  </a:cubicBezTo>
                  <a:cubicBezTo>
                    <a:pt x="41" y="12"/>
                    <a:pt x="44" y="11"/>
                    <a:pt x="45" y="9"/>
                  </a:cubicBezTo>
                  <a:cubicBezTo>
                    <a:pt x="46" y="5"/>
                    <a:pt x="44" y="3"/>
                    <a:pt x="43" y="0"/>
                  </a:cubicBezTo>
                  <a:cubicBezTo>
                    <a:pt x="41" y="0"/>
                    <a:pt x="40" y="0"/>
                    <a:pt x="3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" name="Freeform 8"/>
            <p:cNvSpPr/>
            <p:nvPr/>
          </p:nvSpPr>
          <p:spPr bwMode="auto">
            <a:xfrm>
              <a:off x="387351" y="449263"/>
              <a:ext cx="119063" cy="74613"/>
            </a:xfrm>
            <a:custGeom>
              <a:avLst/>
              <a:gdLst>
                <a:gd name="T0" fmla="*/ 8 w 55"/>
                <a:gd name="T1" fmla="*/ 0 h 35"/>
                <a:gd name="T2" fmla="*/ 17 w 55"/>
                <a:gd name="T3" fmla="*/ 14 h 35"/>
                <a:gd name="T4" fmla="*/ 13 w 55"/>
                <a:gd name="T5" fmla="*/ 17 h 35"/>
                <a:gd name="T6" fmla="*/ 19 w 55"/>
                <a:gd name="T7" fmla="*/ 23 h 35"/>
                <a:gd name="T8" fmla="*/ 22 w 55"/>
                <a:gd name="T9" fmla="*/ 17 h 35"/>
                <a:gd name="T10" fmla="*/ 53 w 55"/>
                <a:gd name="T11" fmla="*/ 32 h 35"/>
                <a:gd name="T12" fmla="*/ 53 w 55"/>
                <a:gd name="T13" fmla="*/ 23 h 35"/>
                <a:gd name="T14" fmla="*/ 8 w 55"/>
                <a:gd name="T15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5" h="35">
                  <a:moveTo>
                    <a:pt x="8" y="0"/>
                  </a:moveTo>
                  <a:cubicBezTo>
                    <a:pt x="0" y="5"/>
                    <a:pt x="11" y="16"/>
                    <a:pt x="17" y="14"/>
                  </a:cubicBezTo>
                  <a:cubicBezTo>
                    <a:pt x="14" y="14"/>
                    <a:pt x="13" y="15"/>
                    <a:pt x="13" y="17"/>
                  </a:cubicBezTo>
                  <a:cubicBezTo>
                    <a:pt x="20" y="16"/>
                    <a:pt x="15" y="22"/>
                    <a:pt x="19" y="23"/>
                  </a:cubicBezTo>
                  <a:cubicBezTo>
                    <a:pt x="23" y="21"/>
                    <a:pt x="19" y="19"/>
                    <a:pt x="22" y="17"/>
                  </a:cubicBezTo>
                  <a:cubicBezTo>
                    <a:pt x="35" y="19"/>
                    <a:pt x="39" y="35"/>
                    <a:pt x="53" y="32"/>
                  </a:cubicBezTo>
                  <a:cubicBezTo>
                    <a:pt x="55" y="28"/>
                    <a:pt x="54" y="28"/>
                    <a:pt x="53" y="23"/>
                  </a:cubicBezTo>
                  <a:cubicBezTo>
                    <a:pt x="38" y="16"/>
                    <a:pt x="26" y="5"/>
                    <a:pt x="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" name="Freeform 9"/>
            <p:cNvSpPr/>
            <p:nvPr/>
          </p:nvSpPr>
          <p:spPr bwMode="auto">
            <a:xfrm>
              <a:off x="1038226" y="528638"/>
              <a:ext cx="115888" cy="53975"/>
            </a:xfrm>
            <a:custGeom>
              <a:avLst/>
              <a:gdLst>
                <a:gd name="T0" fmla="*/ 1 w 54"/>
                <a:gd name="T1" fmla="*/ 18 h 25"/>
                <a:gd name="T2" fmla="*/ 2 w 54"/>
                <a:gd name="T3" fmla="*/ 25 h 25"/>
                <a:gd name="T4" fmla="*/ 51 w 54"/>
                <a:gd name="T5" fmla="*/ 15 h 25"/>
                <a:gd name="T6" fmla="*/ 51 w 54"/>
                <a:gd name="T7" fmla="*/ 1 h 25"/>
                <a:gd name="T8" fmla="*/ 1 w 54"/>
                <a:gd name="T9" fmla="*/ 18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" h="25">
                  <a:moveTo>
                    <a:pt x="1" y="18"/>
                  </a:moveTo>
                  <a:cubicBezTo>
                    <a:pt x="4" y="21"/>
                    <a:pt x="0" y="23"/>
                    <a:pt x="2" y="25"/>
                  </a:cubicBezTo>
                  <a:cubicBezTo>
                    <a:pt x="17" y="25"/>
                    <a:pt x="34" y="3"/>
                    <a:pt x="51" y="15"/>
                  </a:cubicBezTo>
                  <a:cubicBezTo>
                    <a:pt x="52" y="9"/>
                    <a:pt x="54" y="7"/>
                    <a:pt x="51" y="1"/>
                  </a:cubicBezTo>
                  <a:cubicBezTo>
                    <a:pt x="32" y="0"/>
                    <a:pt x="14" y="7"/>
                    <a:pt x="1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" name="Freeform 10"/>
            <p:cNvSpPr/>
            <p:nvPr/>
          </p:nvSpPr>
          <p:spPr bwMode="auto">
            <a:xfrm>
              <a:off x="1050926" y="752476"/>
              <a:ext cx="117475" cy="101600"/>
            </a:xfrm>
            <a:custGeom>
              <a:avLst/>
              <a:gdLst>
                <a:gd name="T0" fmla="*/ 0 w 54"/>
                <a:gd name="T1" fmla="*/ 18 h 47"/>
                <a:gd name="T2" fmla="*/ 17 w 54"/>
                <a:gd name="T3" fmla="*/ 26 h 47"/>
                <a:gd name="T4" fmla="*/ 50 w 54"/>
                <a:gd name="T5" fmla="*/ 45 h 47"/>
                <a:gd name="T6" fmla="*/ 43 w 54"/>
                <a:gd name="T7" fmla="*/ 28 h 47"/>
                <a:gd name="T8" fmla="*/ 0 w 54"/>
                <a:gd name="T9" fmla="*/ 18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" h="47">
                  <a:moveTo>
                    <a:pt x="0" y="18"/>
                  </a:moveTo>
                  <a:cubicBezTo>
                    <a:pt x="4" y="22"/>
                    <a:pt x="10" y="25"/>
                    <a:pt x="17" y="26"/>
                  </a:cubicBezTo>
                  <a:cubicBezTo>
                    <a:pt x="28" y="31"/>
                    <a:pt x="36" y="47"/>
                    <a:pt x="50" y="45"/>
                  </a:cubicBezTo>
                  <a:cubicBezTo>
                    <a:pt x="54" y="39"/>
                    <a:pt x="47" y="34"/>
                    <a:pt x="43" y="28"/>
                  </a:cubicBezTo>
                  <a:cubicBezTo>
                    <a:pt x="28" y="28"/>
                    <a:pt x="12" y="0"/>
                    <a:pt x="0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" name="Freeform 11"/>
            <p:cNvSpPr/>
            <p:nvPr/>
          </p:nvSpPr>
          <p:spPr bwMode="auto">
            <a:xfrm>
              <a:off x="457201" y="862013"/>
              <a:ext cx="79375" cy="84138"/>
            </a:xfrm>
            <a:custGeom>
              <a:avLst/>
              <a:gdLst>
                <a:gd name="T0" fmla="*/ 28 w 37"/>
                <a:gd name="T1" fmla="*/ 0 h 39"/>
                <a:gd name="T2" fmla="*/ 6 w 37"/>
                <a:gd name="T3" fmla="*/ 39 h 39"/>
                <a:gd name="T4" fmla="*/ 34 w 37"/>
                <a:gd name="T5" fmla="*/ 14 h 39"/>
                <a:gd name="T6" fmla="*/ 37 w 37"/>
                <a:gd name="T7" fmla="*/ 1 h 39"/>
                <a:gd name="T8" fmla="*/ 28 w 37"/>
                <a:gd name="T9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39">
                  <a:moveTo>
                    <a:pt x="28" y="0"/>
                  </a:moveTo>
                  <a:cubicBezTo>
                    <a:pt x="22" y="13"/>
                    <a:pt x="0" y="23"/>
                    <a:pt x="6" y="39"/>
                  </a:cubicBezTo>
                  <a:cubicBezTo>
                    <a:pt x="18" y="34"/>
                    <a:pt x="18" y="16"/>
                    <a:pt x="34" y="14"/>
                  </a:cubicBezTo>
                  <a:cubicBezTo>
                    <a:pt x="36" y="10"/>
                    <a:pt x="35" y="5"/>
                    <a:pt x="37" y="1"/>
                  </a:cubicBezTo>
                  <a:cubicBezTo>
                    <a:pt x="35" y="0"/>
                    <a:pt x="31" y="0"/>
                    <a:pt x="2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" name="Freeform 12"/>
            <p:cNvSpPr>
              <a:spLocks noEditPoints="1"/>
            </p:cNvSpPr>
            <p:nvPr/>
          </p:nvSpPr>
          <p:spPr bwMode="auto">
            <a:xfrm>
              <a:off x="549276" y="449263"/>
              <a:ext cx="501650" cy="827088"/>
            </a:xfrm>
            <a:custGeom>
              <a:avLst/>
              <a:gdLst>
                <a:gd name="T0" fmla="*/ 118 w 231"/>
                <a:gd name="T1" fmla="*/ 4 h 384"/>
                <a:gd name="T2" fmla="*/ 51 w 231"/>
                <a:gd name="T3" fmla="*/ 26 h 384"/>
                <a:gd name="T4" fmla="*/ 5 w 231"/>
                <a:gd name="T5" fmla="*/ 112 h 384"/>
                <a:gd name="T6" fmla="*/ 50 w 231"/>
                <a:gd name="T7" fmla="*/ 190 h 384"/>
                <a:gd name="T8" fmla="*/ 84 w 231"/>
                <a:gd name="T9" fmla="*/ 282 h 384"/>
                <a:gd name="T10" fmla="*/ 132 w 231"/>
                <a:gd name="T11" fmla="*/ 383 h 384"/>
                <a:gd name="T12" fmla="*/ 193 w 231"/>
                <a:gd name="T13" fmla="*/ 366 h 384"/>
                <a:gd name="T14" fmla="*/ 200 w 231"/>
                <a:gd name="T15" fmla="*/ 357 h 384"/>
                <a:gd name="T16" fmla="*/ 207 w 231"/>
                <a:gd name="T17" fmla="*/ 338 h 384"/>
                <a:gd name="T18" fmla="*/ 197 w 231"/>
                <a:gd name="T19" fmla="*/ 254 h 384"/>
                <a:gd name="T20" fmla="*/ 187 w 231"/>
                <a:gd name="T21" fmla="*/ 181 h 384"/>
                <a:gd name="T22" fmla="*/ 104 w 231"/>
                <a:gd name="T23" fmla="*/ 332 h 384"/>
                <a:gd name="T24" fmla="*/ 104 w 231"/>
                <a:gd name="T25" fmla="*/ 292 h 384"/>
                <a:gd name="T26" fmla="*/ 113 w 231"/>
                <a:gd name="T27" fmla="*/ 280 h 384"/>
                <a:gd name="T28" fmla="*/ 128 w 231"/>
                <a:gd name="T29" fmla="*/ 282 h 384"/>
                <a:gd name="T30" fmla="*/ 116 w 231"/>
                <a:gd name="T31" fmla="*/ 332 h 384"/>
                <a:gd name="T32" fmla="*/ 147 w 231"/>
                <a:gd name="T33" fmla="*/ 282 h 384"/>
                <a:gd name="T34" fmla="*/ 116 w 231"/>
                <a:gd name="T35" fmla="*/ 332 h 384"/>
                <a:gd name="T36" fmla="*/ 142 w 231"/>
                <a:gd name="T37" fmla="*/ 235 h 384"/>
                <a:gd name="T38" fmla="*/ 132 w 231"/>
                <a:gd name="T39" fmla="*/ 249 h 384"/>
                <a:gd name="T40" fmla="*/ 105 w 231"/>
                <a:gd name="T41" fmla="*/ 176 h 384"/>
                <a:gd name="T42" fmla="*/ 125 w 231"/>
                <a:gd name="T43" fmla="*/ 131 h 384"/>
                <a:gd name="T44" fmla="*/ 138 w 231"/>
                <a:gd name="T45" fmla="*/ 229 h 384"/>
                <a:gd name="T46" fmla="*/ 159 w 231"/>
                <a:gd name="T47" fmla="*/ 285 h 384"/>
                <a:gd name="T48" fmla="*/ 178 w 231"/>
                <a:gd name="T49" fmla="*/ 365 h 384"/>
                <a:gd name="T50" fmla="*/ 186 w 231"/>
                <a:gd name="T51" fmla="*/ 327 h 384"/>
                <a:gd name="T52" fmla="*/ 167 w 231"/>
                <a:gd name="T53" fmla="*/ 352 h 384"/>
                <a:gd name="T54" fmla="*/ 158 w 231"/>
                <a:gd name="T55" fmla="*/ 356 h 384"/>
                <a:gd name="T56" fmla="*/ 167 w 231"/>
                <a:gd name="T57" fmla="*/ 352 h 384"/>
                <a:gd name="T58" fmla="*/ 177 w 231"/>
                <a:gd name="T59" fmla="*/ 281 h 384"/>
                <a:gd name="T60" fmla="*/ 153 w 231"/>
                <a:gd name="T61" fmla="*/ 353 h 384"/>
                <a:gd name="T62" fmla="*/ 146 w 231"/>
                <a:gd name="T63" fmla="*/ 336 h 384"/>
                <a:gd name="T64" fmla="*/ 172 w 231"/>
                <a:gd name="T65" fmla="*/ 280 h 384"/>
                <a:gd name="T66" fmla="*/ 183 w 231"/>
                <a:gd name="T67" fmla="*/ 271 h 384"/>
                <a:gd name="T68" fmla="*/ 155 w 231"/>
                <a:gd name="T69" fmla="*/ 262 h 384"/>
                <a:gd name="T70" fmla="*/ 123 w 231"/>
                <a:gd name="T71" fmla="*/ 118 h 384"/>
                <a:gd name="T72" fmla="*/ 94 w 231"/>
                <a:gd name="T73" fmla="*/ 123 h 384"/>
                <a:gd name="T74" fmla="*/ 66 w 231"/>
                <a:gd name="T75" fmla="*/ 125 h 384"/>
                <a:gd name="T76" fmla="*/ 128 w 231"/>
                <a:gd name="T77" fmla="*/ 266 h 384"/>
                <a:gd name="T78" fmla="*/ 95 w 231"/>
                <a:gd name="T79" fmla="*/ 240 h 384"/>
                <a:gd name="T80" fmla="*/ 47 w 231"/>
                <a:gd name="T81" fmla="*/ 170 h 384"/>
                <a:gd name="T82" fmla="*/ 18 w 231"/>
                <a:gd name="T83" fmla="*/ 129 h 384"/>
                <a:gd name="T84" fmla="*/ 15 w 231"/>
                <a:gd name="T85" fmla="*/ 92 h 384"/>
                <a:gd name="T86" fmla="*/ 64 w 231"/>
                <a:gd name="T87" fmla="*/ 26 h 384"/>
                <a:gd name="T88" fmla="*/ 75 w 231"/>
                <a:gd name="T89" fmla="*/ 22 h 384"/>
                <a:gd name="T90" fmla="*/ 175 w 231"/>
                <a:gd name="T91" fmla="*/ 32 h 384"/>
                <a:gd name="T92" fmla="*/ 184 w 231"/>
                <a:gd name="T93" fmla="*/ 41 h 384"/>
                <a:gd name="T94" fmla="*/ 196 w 231"/>
                <a:gd name="T95" fmla="*/ 66 h 384"/>
                <a:gd name="T96" fmla="*/ 173 w 231"/>
                <a:gd name="T97" fmla="*/ 191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31" h="384">
                  <a:moveTo>
                    <a:pt x="203" y="59"/>
                  </a:moveTo>
                  <a:cubicBezTo>
                    <a:pt x="188" y="28"/>
                    <a:pt x="155" y="9"/>
                    <a:pt x="118" y="4"/>
                  </a:cubicBezTo>
                  <a:cubicBezTo>
                    <a:pt x="94" y="0"/>
                    <a:pt x="68" y="12"/>
                    <a:pt x="57" y="23"/>
                  </a:cubicBezTo>
                  <a:cubicBezTo>
                    <a:pt x="53" y="27"/>
                    <a:pt x="55" y="24"/>
                    <a:pt x="51" y="26"/>
                  </a:cubicBezTo>
                  <a:cubicBezTo>
                    <a:pt x="40" y="29"/>
                    <a:pt x="35" y="44"/>
                    <a:pt x="25" y="47"/>
                  </a:cubicBezTo>
                  <a:cubicBezTo>
                    <a:pt x="16" y="68"/>
                    <a:pt x="0" y="86"/>
                    <a:pt x="5" y="112"/>
                  </a:cubicBezTo>
                  <a:cubicBezTo>
                    <a:pt x="9" y="130"/>
                    <a:pt x="9" y="141"/>
                    <a:pt x="18" y="155"/>
                  </a:cubicBezTo>
                  <a:cubicBezTo>
                    <a:pt x="28" y="172"/>
                    <a:pt x="38" y="177"/>
                    <a:pt x="50" y="190"/>
                  </a:cubicBezTo>
                  <a:cubicBezTo>
                    <a:pt x="70" y="211"/>
                    <a:pt x="82" y="236"/>
                    <a:pt x="90" y="268"/>
                  </a:cubicBezTo>
                  <a:cubicBezTo>
                    <a:pt x="88" y="273"/>
                    <a:pt x="88" y="280"/>
                    <a:pt x="84" y="282"/>
                  </a:cubicBezTo>
                  <a:cubicBezTo>
                    <a:pt x="93" y="299"/>
                    <a:pt x="90" y="330"/>
                    <a:pt x="98" y="352"/>
                  </a:cubicBezTo>
                  <a:cubicBezTo>
                    <a:pt x="109" y="365"/>
                    <a:pt x="118" y="373"/>
                    <a:pt x="132" y="383"/>
                  </a:cubicBezTo>
                  <a:cubicBezTo>
                    <a:pt x="138" y="380"/>
                    <a:pt x="144" y="384"/>
                    <a:pt x="150" y="384"/>
                  </a:cubicBezTo>
                  <a:cubicBezTo>
                    <a:pt x="167" y="377"/>
                    <a:pt x="182" y="380"/>
                    <a:pt x="193" y="366"/>
                  </a:cubicBezTo>
                  <a:cubicBezTo>
                    <a:pt x="194" y="365"/>
                    <a:pt x="193" y="363"/>
                    <a:pt x="194" y="360"/>
                  </a:cubicBezTo>
                  <a:cubicBezTo>
                    <a:pt x="195" y="358"/>
                    <a:pt x="199" y="359"/>
                    <a:pt x="200" y="357"/>
                  </a:cubicBezTo>
                  <a:cubicBezTo>
                    <a:pt x="200" y="356"/>
                    <a:pt x="200" y="352"/>
                    <a:pt x="201" y="350"/>
                  </a:cubicBezTo>
                  <a:cubicBezTo>
                    <a:pt x="203" y="344"/>
                    <a:pt x="207" y="341"/>
                    <a:pt x="207" y="338"/>
                  </a:cubicBezTo>
                  <a:cubicBezTo>
                    <a:pt x="208" y="331"/>
                    <a:pt x="204" y="320"/>
                    <a:pt x="203" y="310"/>
                  </a:cubicBezTo>
                  <a:cubicBezTo>
                    <a:pt x="203" y="290"/>
                    <a:pt x="198" y="272"/>
                    <a:pt x="197" y="254"/>
                  </a:cubicBezTo>
                  <a:cubicBezTo>
                    <a:pt x="189" y="253"/>
                    <a:pt x="186" y="250"/>
                    <a:pt x="180" y="244"/>
                  </a:cubicBezTo>
                  <a:cubicBezTo>
                    <a:pt x="182" y="224"/>
                    <a:pt x="182" y="201"/>
                    <a:pt x="187" y="181"/>
                  </a:cubicBezTo>
                  <a:cubicBezTo>
                    <a:pt x="213" y="156"/>
                    <a:pt x="231" y="90"/>
                    <a:pt x="203" y="59"/>
                  </a:cubicBezTo>
                  <a:close/>
                  <a:moveTo>
                    <a:pt x="104" y="332"/>
                  </a:moveTo>
                  <a:cubicBezTo>
                    <a:pt x="101" y="316"/>
                    <a:pt x="104" y="304"/>
                    <a:pt x="113" y="294"/>
                  </a:cubicBezTo>
                  <a:cubicBezTo>
                    <a:pt x="111" y="288"/>
                    <a:pt x="110" y="292"/>
                    <a:pt x="104" y="292"/>
                  </a:cubicBezTo>
                  <a:cubicBezTo>
                    <a:pt x="105" y="287"/>
                    <a:pt x="102" y="286"/>
                    <a:pt x="103" y="281"/>
                  </a:cubicBezTo>
                  <a:cubicBezTo>
                    <a:pt x="106" y="280"/>
                    <a:pt x="109" y="279"/>
                    <a:pt x="113" y="280"/>
                  </a:cubicBezTo>
                  <a:cubicBezTo>
                    <a:pt x="113" y="283"/>
                    <a:pt x="113" y="285"/>
                    <a:pt x="114" y="286"/>
                  </a:cubicBezTo>
                  <a:cubicBezTo>
                    <a:pt x="117" y="283"/>
                    <a:pt x="123" y="278"/>
                    <a:pt x="128" y="282"/>
                  </a:cubicBezTo>
                  <a:cubicBezTo>
                    <a:pt x="121" y="302"/>
                    <a:pt x="118" y="319"/>
                    <a:pt x="104" y="332"/>
                  </a:cubicBezTo>
                  <a:close/>
                  <a:moveTo>
                    <a:pt x="116" y="332"/>
                  </a:moveTo>
                  <a:cubicBezTo>
                    <a:pt x="124" y="315"/>
                    <a:pt x="134" y="301"/>
                    <a:pt x="141" y="282"/>
                  </a:cubicBezTo>
                  <a:cubicBezTo>
                    <a:pt x="143" y="282"/>
                    <a:pt x="145" y="282"/>
                    <a:pt x="147" y="282"/>
                  </a:cubicBezTo>
                  <a:cubicBezTo>
                    <a:pt x="143" y="307"/>
                    <a:pt x="126" y="331"/>
                    <a:pt x="118" y="356"/>
                  </a:cubicBezTo>
                  <a:cubicBezTo>
                    <a:pt x="106" y="354"/>
                    <a:pt x="118" y="342"/>
                    <a:pt x="116" y="332"/>
                  </a:cubicBezTo>
                  <a:close/>
                  <a:moveTo>
                    <a:pt x="138" y="229"/>
                  </a:moveTo>
                  <a:cubicBezTo>
                    <a:pt x="140" y="231"/>
                    <a:pt x="142" y="233"/>
                    <a:pt x="142" y="235"/>
                  </a:cubicBezTo>
                  <a:cubicBezTo>
                    <a:pt x="143" y="250"/>
                    <a:pt x="141" y="258"/>
                    <a:pt x="146" y="267"/>
                  </a:cubicBezTo>
                  <a:cubicBezTo>
                    <a:pt x="134" y="271"/>
                    <a:pt x="134" y="256"/>
                    <a:pt x="132" y="249"/>
                  </a:cubicBezTo>
                  <a:cubicBezTo>
                    <a:pt x="127" y="231"/>
                    <a:pt x="121" y="213"/>
                    <a:pt x="116" y="196"/>
                  </a:cubicBezTo>
                  <a:cubicBezTo>
                    <a:pt x="114" y="189"/>
                    <a:pt x="108" y="183"/>
                    <a:pt x="105" y="176"/>
                  </a:cubicBezTo>
                  <a:cubicBezTo>
                    <a:pt x="101" y="162"/>
                    <a:pt x="101" y="148"/>
                    <a:pt x="93" y="137"/>
                  </a:cubicBezTo>
                  <a:cubicBezTo>
                    <a:pt x="103" y="132"/>
                    <a:pt x="112" y="121"/>
                    <a:pt x="125" y="131"/>
                  </a:cubicBezTo>
                  <a:cubicBezTo>
                    <a:pt x="127" y="130"/>
                    <a:pt x="130" y="125"/>
                    <a:pt x="133" y="129"/>
                  </a:cubicBezTo>
                  <a:cubicBezTo>
                    <a:pt x="131" y="158"/>
                    <a:pt x="140" y="199"/>
                    <a:pt x="138" y="229"/>
                  </a:cubicBezTo>
                  <a:close/>
                  <a:moveTo>
                    <a:pt x="127" y="364"/>
                  </a:moveTo>
                  <a:cubicBezTo>
                    <a:pt x="134" y="334"/>
                    <a:pt x="148" y="311"/>
                    <a:pt x="159" y="285"/>
                  </a:cubicBezTo>
                  <a:cubicBezTo>
                    <a:pt x="152" y="310"/>
                    <a:pt x="140" y="341"/>
                    <a:pt x="127" y="364"/>
                  </a:cubicBezTo>
                  <a:close/>
                  <a:moveTo>
                    <a:pt x="178" y="365"/>
                  </a:moveTo>
                  <a:cubicBezTo>
                    <a:pt x="168" y="356"/>
                    <a:pt x="184" y="338"/>
                    <a:pt x="183" y="327"/>
                  </a:cubicBezTo>
                  <a:cubicBezTo>
                    <a:pt x="184" y="327"/>
                    <a:pt x="185" y="327"/>
                    <a:pt x="186" y="327"/>
                  </a:cubicBezTo>
                  <a:cubicBezTo>
                    <a:pt x="195" y="334"/>
                    <a:pt x="181" y="354"/>
                    <a:pt x="178" y="365"/>
                  </a:cubicBezTo>
                  <a:close/>
                  <a:moveTo>
                    <a:pt x="167" y="352"/>
                  </a:moveTo>
                  <a:cubicBezTo>
                    <a:pt x="165" y="359"/>
                    <a:pt x="169" y="369"/>
                    <a:pt x="158" y="367"/>
                  </a:cubicBezTo>
                  <a:cubicBezTo>
                    <a:pt x="156" y="362"/>
                    <a:pt x="163" y="358"/>
                    <a:pt x="158" y="356"/>
                  </a:cubicBezTo>
                  <a:cubicBezTo>
                    <a:pt x="169" y="337"/>
                    <a:pt x="170" y="308"/>
                    <a:pt x="182" y="290"/>
                  </a:cubicBezTo>
                  <a:cubicBezTo>
                    <a:pt x="192" y="308"/>
                    <a:pt x="173" y="331"/>
                    <a:pt x="167" y="352"/>
                  </a:cubicBezTo>
                  <a:close/>
                  <a:moveTo>
                    <a:pt x="183" y="271"/>
                  </a:moveTo>
                  <a:cubicBezTo>
                    <a:pt x="184" y="277"/>
                    <a:pt x="179" y="277"/>
                    <a:pt x="177" y="281"/>
                  </a:cubicBezTo>
                  <a:cubicBezTo>
                    <a:pt x="172" y="292"/>
                    <a:pt x="169" y="304"/>
                    <a:pt x="163" y="313"/>
                  </a:cubicBezTo>
                  <a:cubicBezTo>
                    <a:pt x="160" y="325"/>
                    <a:pt x="157" y="340"/>
                    <a:pt x="153" y="353"/>
                  </a:cubicBezTo>
                  <a:cubicBezTo>
                    <a:pt x="150" y="360"/>
                    <a:pt x="149" y="373"/>
                    <a:pt x="138" y="371"/>
                  </a:cubicBezTo>
                  <a:cubicBezTo>
                    <a:pt x="137" y="356"/>
                    <a:pt x="150" y="349"/>
                    <a:pt x="146" y="336"/>
                  </a:cubicBezTo>
                  <a:cubicBezTo>
                    <a:pt x="149" y="339"/>
                    <a:pt x="148" y="333"/>
                    <a:pt x="151" y="333"/>
                  </a:cubicBezTo>
                  <a:cubicBezTo>
                    <a:pt x="156" y="314"/>
                    <a:pt x="166" y="299"/>
                    <a:pt x="172" y="280"/>
                  </a:cubicBezTo>
                  <a:cubicBezTo>
                    <a:pt x="177" y="279"/>
                    <a:pt x="178" y="273"/>
                    <a:pt x="180" y="270"/>
                  </a:cubicBezTo>
                  <a:cubicBezTo>
                    <a:pt x="182" y="269"/>
                    <a:pt x="183" y="270"/>
                    <a:pt x="183" y="271"/>
                  </a:cubicBezTo>
                  <a:close/>
                  <a:moveTo>
                    <a:pt x="173" y="191"/>
                  </a:moveTo>
                  <a:cubicBezTo>
                    <a:pt x="165" y="215"/>
                    <a:pt x="181" y="249"/>
                    <a:pt x="155" y="262"/>
                  </a:cubicBezTo>
                  <a:cubicBezTo>
                    <a:pt x="133" y="211"/>
                    <a:pt x="147" y="158"/>
                    <a:pt x="154" y="104"/>
                  </a:cubicBezTo>
                  <a:cubicBezTo>
                    <a:pt x="140" y="94"/>
                    <a:pt x="131" y="111"/>
                    <a:pt x="123" y="118"/>
                  </a:cubicBezTo>
                  <a:cubicBezTo>
                    <a:pt x="118" y="118"/>
                    <a:pt x="118" y="112"/>
                    <a:pt x="113" y="111"/>
                  </a:cubicBezTo>
                  <a:cubicBezTo>
                    <a:pt x="102" y="110"/>
                    <a:pt x="102" y="121"/>
                    <a:pt x="94" y="123"/>
                  </a:cubicBezTo>
                  <a:cubicBezTo>
                    <a:pt x="87" y="119"/>
                    <a:pt x="88" y="105"/>
                    <a:pt x="74" y="111"/>
                  </a:cubicBezTo>
                  <a:cubicBezTo>
                    <a:pt x="70" y="117"/>
                    <a:pt x="69" y="119"/>
                    <a:pt x="66" y="125"/>
                  </a:cubicBezTo>
                  <a:cubicBezTo>
                    <a:pt x="77" y="138"/>
                    <a:pt x="89" y="150"/>
                    <a:pt x="95" y="168"/>
                  </a:cubicBezTo>
                  <a:cubicBezTo>
                    <a:pt x="105" y="202"/>
                    <a:pt x="121" y="230"/>
                    <a:pt x="128" y="266"/>
                  </a:cubicBezTo>
                  <a:cubicBezTo>
                    <a:pt x="115" y="268"/>
                    <a:pt x="110" y="264"/>
                    <a:pt x="99" y="262"/>
                  </a:cubicBezTo>
                  <a:cubicBezTo>
                    <a:pt x="100" y="257"/>
                    <a:pt x="92" y="247"/>
                    <a:pt x="95" y="240"/>
                  </a:cubicBezTo>
                  <a:cubicBezTo>
                    <a:pt x="86" y="230"/>
                    <a:pt x="85" y="216"/>
                    <a:pt x="78" y="205"/>
                  </a:cubicBezTo>
                  <a:cubicBezTo>
                    <a:pt x="70" y="194"/>
                    <a:pt x="57" y="181"/>
                    <a:pt x="47" y="170"/>
                  </a:cubicBezTo>
                  <a:cubicBezTo>
                    <a:pt x="43" y="166"/>
                    <a:pt x="37" y="164"/>
                    <a:pt x="34" y="160"/>
                  </a:cubicBezTo>
                  <a:cubicBezTo>
                    <a:pt x="31" y="156"/>
                    <a:pt x="19" y="137"/>
                    <a:pt x="18" y="129"/>
                  </a:cubicBezTo>
                  <a:cubicBezTo>
                    <a:pt x="17" y="124"/>
                    <a:pt x="20" y="119"/>
                    <a:pt x="19" y="115"/>
                  </a:cubicBezTo>
                  <a:cubicBezTo>
                    <a:pt x="18" y="107"/>
                    <a:pt x="13" y="99"/>
                    <a:pt x="15" y="92"/>
                  </a:cubicBezTo>
                  <a:cubicBezTo>
                    <a:pt x="16" y="88"/>
                    <a:pt x="22" y="72"/>
                    <a:pt x="25" y="65"/>
                  </a:cubicBezTo>
                  <a:cubicBezTo>
                    <a:pt x="34" y="48"/>
                    <a:pt x="49" y="36"/>
                    <a:pt x="64" y="26"/>
                  </a:cubicBezTo>
                  <a:cubicBezTo>
                    <a:pt x="66" y="23"/>
                    <a:pt x="64" y="22"/>
                    <a:pt x="64" y="19"/>
                  </a:cubicBezTo>
                  <a:cubicBezTo>
                    <a:pt x="68" y="25"/>
                    <a:pt x="70" y="20"/>
                    <a:pt x="75" y="22"/>
                  </a:cubicBezTo>
                  <a:cubicBezTo>
                    <a:pt x="82" y="17"/>
                    <a:pt x="90" y="12"/>
                    <a:pt x="98" y="10"/>
                  </a:cubicBezTo>
                  <a:cubicBezTo>
                    <a:pt x="120" y="7"/>
                    <a:pt x="165" y="18"/>
                    <a:pt x="175" y="32"/>
                  </a:cubicBezTo>
                  <a:cubicBezTo>
                    <a:pt x="176" y="33"/>
                    <a:pt x="175" y="35"/>
                    <a:pt x="174" y="34"/>
                  </a:cubicBezTo>
                  <a:cubicBezTo>
                    <a:pt x="176" y="36"/>
                    <a:pt x="182" y="38"/>
                    <a:pt x="184" y="41"/>
                  </a:cubicBezTo>
                  <a:cubicBezTo>
                    <a:pt x="186" y="44"/>
                    <a:pt x="185" y="47"/>
                    <a:pt x="189" y="46"/>
                  </a:cubicBezTo>
                  <a:cubicBezTo>
                    <a:pt x="190" y="55"/>
                    <a:pt x="196" y="57"/>
                    <a:pt x="196" y="66"/>
                  </a:cubicBezTo>
                  <a:cubicBezTo>
                    <a:pt x="201" y="70"/>
                    <a:pt x="199" y="72"/>
                    <a:pt x="205" y="75"/>
                  </a:cubicBezTo>
                  <a:cubicBezTo>
                    <a:pt x="219" y="127"/>
                    <a:pt x="187" y="156"/>
                    <a:pt x="173" y="19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" name="Freeform 13"/>
            <p:cNvSpPr/>
            <p:nvPr/>
          </p:nvSpPr>
          <p:spPr bwMode="auto">
            <a:xfrm>
              <a:off x="355601" y="698501"/>
              <a:ext cx="109538" cy="46038"/>
            </a:xfrm>
            <a:custGeom>
              <a:avLst/>
              <a:gdLst>
                <a:gd name="T0" fmla="*/ 0 w 51"/>
                <a:gd name="T1" fmla="*/ 20 h 21"/>
                <a:gd name="T2" fmla="*/ 5 w 51"/>
                <a:gd name="T3" fmla="*/ 21 h 21"/>
                <a:gd name="T4" fmla="*/ 48 w 51"/>
                <a:gd name="T5" fmla="*/ 0 h 21"/>
                <a:gd name="T6" fmla="*/ 0 w 51"/>
                <a:gd name="T7" fmla="*/ 2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1" h="21">
                  <a:moveTo>
                    <a:pt x="0" y="20"/>
                  </a:moveTo>
                  <a:cubicBezTo>
                    <a:pt x="2" y="21"/>
                    <a:pt x="5" y="16"/>
                    <a:pt x="5" y="21"/>
                  </a:cubicBezTo>
                  <a:cubicBezTo>
                    <a:pt x="17" y="11"/>
                    <a:pt x="51" y="18"/>
                    <a:pt x="48" y="0"/>
                  </a:cubicBezTo>
                  <a:cubicBezTo>
                    <a:pt x="27" y="1"/>
                    <a:pt x="0" y="2"/>
                    <a:pt x="0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53" name="矩形 52"/>
          <p:cNvSpPr/>
          <p:nvPr/>
        </p:nvSpPr>
        <p:spPr>
          <a:xfrm>
            <a:off x="7243169" y="1698982"/>
            <a:ext cx="1867371" cy="4001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r"/>
            <a:r>
              <a:rPr lang="en-US" altLang="zh-CN" sz="2000" dirty="0">
                <a:solidFill>
                  <a:schemeClr val="tx1">
                    <a:lumMod val="75000"/>
                    <a:lumOff val="25000"/>
                  </a:schemeClr>
                </a:solidFill>
                <a:latin typeface="+mj-ea"/>
                <a:ea typeface="+mj-ea"/>
              </a:rPr>
              <a:t>Lorem Ipsum </a:t>
            </a:r>
            <a:endParaRPr lang="zh-CN" altLang="en-US" sz="2000" dirty="0">
              <a:solidFill>
                <a:schemeClr val="tx1">
                  <a:lumMod val="75000"/>
                  <a:lumOff val="25000"/>
                </a:schemeClr>
              </a:solidFill>
              <a:latin typeface="+mj-ea"/>
              <a:ea typeface="+mj-ea"/>
            </a:endParaRPr>
          </a:p>
        </p:txBody>
      </p:sp>
      <p:sp>
        <p:nvSpPr>
          <p:cNvPr id="54" name="矩形 53"/>
          <p:cNvSpPr/>
          <p:nvPr/>
        </p:nvSpPr>
        <p:spPr>
          <a:xfrm>
            <a:off x="7243169" y="2312352"/>
            <a:ext cx="1867371" cy="4001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r"/>
            <a:r>
              <a:rPr lang="en-US" altLang="zh-CN" sz="2000" dirty="0">
                <a:solidFill>
                  <a:schemeClr val="tx1">
                    <a:lumMod val="75000"/>
                    <a:lumOff val="25000"/>
                  </a:schemeClr>
                </a:solidFill>
                <a:latin typeface="+mj-ea"/>
                <a:ea typeface="+mj-ea"/>
              </a:rPr>
              <a:t>Lorem Ipsum </a:t>
            </a:r>
            <a:endParaRPr lang="zh-CN" altLang="en-US" sz="2000" dirty="0">
              <a:solidFill>
                <a:schemeClr val="tx1">
                  <a:lumMod val="75000"/>
                  <a:lumOff val="25000"/>
                </a:schemeClr>
              </a:solidFill>
              <a:latin typeface="+mj-ea"/>
              <a:ea typeface="+mj-ea"/>
            </a:endParaRPr>
          </a:p>
        </p:txBody>
      </p:sp>
      <p:sp>
        <p:nvSpPr>
          <p:cNvPr id="55" name="矩形 54"/>
          <p:cNvSpPr/>
          <p:nvPr/>
        </p:nvSpPr>
        <p:spPr>
          <a:xfrm>
            <a:off x="7243169" y="2925722"/>
            <a:ext cx="1867371" cy="4001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r"/>
            <a:r>
              <a:rPr lang="en-US" altLang="zh-CN" sz="2000" dirty="0">
                <a:solidFill>
                  <a:schemeClr val="tx1">
                    <a:lumMod val="75000"/>
                    <a:lumOff val="25000"/>
                  </a:schemeClr>
                </a:solidFill>
                <a:latin typeface="+mj-ea"/>
                <a:ea typeface="+mj-ea"/>
              </a:rPr>
              <a:t>Lorem Ipsum </a:t>
            </a:r>
            <a:endParaRPr lang="zh-CN" altLang="en-US" sz="2000" dirty="0">
              <a:solidFill>
                <a:schemeClr val="tx1">
                  <a:lumMod val="75000"/>
                  <a:lumOff val="25000"/>
                </a:schemeClr>
              </a:solidFill>
              <a:latin typeface="+mj-ea"/>
              <a:ea typeface="+mj-ea"/>
            </a:endParaRPr>
          </a:p>
        </p:txBody>
      </p:sp>
      <p:sp>
        <p:nvSpPr>
          <p:cNvPr id="56" name="矩形 55"/>
          <p:cNvSpPr/>
          <p:nvPr/>
        </p:nvSpPr>
        <p:spPr>
          <a:xfrm>
            <a:off x="7243169" y="3539092"/>
            <a:ext cx="1867371" cy="4001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r"/>
            <a:r>
              <a:rPr lang="en-US" altLang="zh-CN" sz="2000" dirty="0">
                <a:solidFill>
                  <a:schemeClr val="tx1">
                    <a:lumMod val="75000"/>
                    <a:lumOff val="25000"/>
                  </a:schemeClr>
                </a:solidFill>
                <a:latin typeface="+mj-ea"/>
                <a:ea typeface="+mj-ea"/>
              </a:rPr>
              <a:t>Lorem Ipsum </a:t>
            </a:r>
            <a:endParaRPr lang="zh-CN" altLang="en-US" sz="2000" dirty="0">
              <a:solidFill>
                <a:schemeClr val="tx1">
                  <a:lumMod val="75000"/>
                  <a:lumOff val="25000"/>
                </a:schemeClr>
              </a:solidFill>
              <a:latin typeface="+mj-ea"/>
              <a:ea typeface="+mj-ea"/>
            </a:endParaRPr>
          </a:p>
        </p:txBody>
      </p:sp>
      <p:sp>
        <p:nvSpPr>
          <p:cNvPr id="57" name="矩形 56"/>
          <p:cNvSpPr/>
          <p:nvPr/>
        </p:nvSpPr>
        <p:spPr>
          <a:xfrm>
            <a:off x="7243169" y="4152462"/>
            <a:ext cx="1867371" cy="4001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r"/>
            <a:r>
              <a:rPr lang="en-US" altLang="zh-CN" sz="2000" dirty="0">
                <a:solidFill>
                  <a:schemeClr val="tx1">
                    <a:lumMod val="75000"/>
                    <a:lumOff val="25000"/>
                  </a:schemeClr>
                </a:solidFill>
                <a:latin typeface="+mj-ea"/>
                <a:ea typeface="+mj-ea"/>
              </a:rPr>
              <a:t>Lorem Ipsum </a:t>
            </a:r>
            <a:endParaRPr lang="zh-CN" altLang="en-US" sz="2000" dirty="0">
              <a:solidFill>
                <a:schemeClr val="tx1">
                  <a:lumMod val="75000"/>
                  <a:lumOff val="25000"/>
                </a:schemeClr>
              </a:solidFill>
              <a:latin typeface="+mj-ea"/>
              <a:ea typeface="+mj-ea"/>
            </a:endParaRPr>
          </a:p>
        </p:txBody>
      </p:sp>
      <p:sp>
        <p:nvSpPr>
          <p:cNvPr id="58" name="矩形 57"/>
          <p:cNvSpPr/>
          <p:nvPr/>
        </p:nvSpPr>
        <p:spPr>
          <a:xfrm>
            <a:off x="4798014" y="4709496"/>
            <a:ext cx="1253677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altLang="zh-CN" sz="2400" dirty="0">
                <a:solidFill>
                  <a:schemeClr val="tx1">
                    <a:lumMod val="75000"/>
                    <a:lumOff val="25000"/>
                  </a:schemeClr>
                </a:solidFill>
                <a:latin typeface="+mj-ea"/>
              </a:rPr>
              <a:t>LOREM</a:t>
            </a:r>
            <a:endParaRPr lang="zh-CN" altLang="en-US" sz="2400" dirty="0">
              <a:solidFill>
                <a:schemeClr val="tx1">
                  <a:lumMod val="75000"/>
                  <a:lumOff val="25000"/>
                </a:schemeClr>
              </a:solidFill>
              <a:latin typeface="+mj-ea"/>
            </a:endParaRPr>
          </a:p>
        </p:txBody>
      </p:sp>
      <p:grpSp>
        <p:nvGrpSpPr>
          <p:cNvPr id="62" name="组合 61"/>
          <p:cNvGrpSpPr/>
          <p:nvPr/>
        </p:nvGrpSpPr>
        <p:grpSpPr>
          <a:xfrm>
            <a:off x="3081461" y="1840984"/>
            <a:ext cx="6060132" cy="4241670"/>
            <a:chOff x="3081461" y="1840984"/>
            <a:chExt cx="6060132" cy="4241670"/>
          </a:xfrm>
        </p:grpSpPr>
        <p:sp>
          <p:nvSpPr>
            <p:cNvPr id="8" name="Freeform 5"/>
            <p:cNvSpPr>
              <a:spLocks noEditPoints="1"/>
            </p:cNvSpPr>
            <p:nvPr/>
          </p:nvSpPr>
          <p:spPr bwMode="auto">
            <a:xfrm>
              <a:off x="7000079" y="1954979"/>
              <a:ext cx="158010" cy="148286"/>
            </a:xfrm>
            <a:custGeom>
              <a:avLst/>
              <a:gdLst>
                <a:gd name="T0" fmla="*/ 37 w 48"/>
                <a:gd name="T1" fmla="*/ 3 h 45"/>
                <a:gd name="T2" fmla="*/ 11 w 48"/>
                <a:gd name="T3" fmla="*/ 10 h 45"/>
                <a:gd name="T4" fmla="*/ 25 w 48"/>
                <a:gd name="T5" fmla="*/ 42 h 45"/>
                <a:gd name="T6" fmla="*/ 48 w 48"/>
                <a:gd name="T7" fmla="*/ 27 h 45"/>
                <a:gd name="T8" fmla="*/ 37 w 48"/>
                <a:gd name="T9" fmla="*/ 3 h 45"/>
                <a:gd name="T10" fmla="*/ 24 w 48"/>
                <a:gd name="T11" fmla="*/ 18 h 45"/>
                <a:gd name="T12" fmla="*/ 19 w 48"/>
                <a:gd name="T13" fmla="*/ 16 h 45"/>
                <a:gd name="T14" fmla="*/ 40 w 48"/>
                <a:gd name="T15" fmla="*/ 25 h 45"/>
                <a:gd name="T16" fmla="*/ 24 w 48"/>
                <a:gd name="T17" fmla="*/ 18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8" h="45">
                  <a:moveTo>
                    <a:pt x="37" y="3"/>
                  </a:moveTo>
                  <a:cubicBezTo>
                    <a:pt x="30" y="0"/>
                    <a:pt x="14" y="7"/>
                    <a:pt x="11" y="10"/>
                  </a:cubicBezTo>
                  <a:cubicBezTo>
                    <a:pt x="0" y="20"/>
                    <a:pt x="8" y="41"/>
                    <a:pt x="25" y="42"/>
                  </a:cubicBezTo>
                  <a:cubicBezTo>
                    <a:pt x="37" y="43"/>
                    <a:pt x="41" y="34"/>
                    <a:pt x="48" y="27"/>
                  </a:cubicBezTo>
                  <a:cubicBezTo>
                    <a:pt x="45" y="18"/>
                    <a:pt x="43" y="6"/>
                    <a:pt x="37" y="3"/>
                  </a:cubicBezTo>
                  <a:close/>
                  <a:moveTo>
                    <a:pt x="24" y="18"/>
                  </a:moveTo>
                  <a:cubicBezTo>
                    <a:pt x="23" y="14"/>
                    <a:pt x="19" y="19"/>
                    <a:pt x="19" y="16"/>
                  </a:cubicBezTo>
                  <a:cubicBezTo>
                    <a:pt x="27" y="3"/>
                    <a:pt x="41" y="14"/>
                    <a:pt x="40" y="25"/>
                  </a:cubicBezTo>
                  <a:cubicBezTo>
                    <a:pt x="36" y="45"/>
                    <a:pt x="3" y="29"/>
                    <a:pt x="24" y="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" name="Freeform 6"/>
            <p:cNvSpPr/>
            <p:nvPr/>
          </p:nvSpPr>
          <p:spPr bwMode="auto">
            <a:xfrm>
              <a:off x="7257754" y="2064370"/>
              <a:ext cx="1793405" cy="78894"/>
            </a:xfrm>
            <a:custGeom>
              <a:avLst/>
              <a:gdLst>
                <a:gd name="T0" fmla="*/ 418 w 448"/>
                <a:gd name="T1" fmla="*/ 4 h 25"/>
                <a:gd name="T2" fmla="*/ 323 w 448"/>
                <a:gd name="T3" fmla="*/ 7 h 25"/>
                <a:gd name="T4" fmla="*/ 205 w 448"/>
                <a:gd name="T5" fmla="*/ 15 h 25"/>
                <a:gd name="T6" fmla="*/ 133 w 448"/>
                <a:gd name="T7" fmla="*/ 11 h 25"/>
                <a:gd name="T8" fmla="*/ 23 w 448"/>
                <a:gd name="T9" fmla="*/ 16 h 25"/>
                <a:gd name="T10" fmla="*/ 0 w 448"/>
                <a:gd name="T11" fmla="*/ 21 h 25"/>
                <a:gd name="T12" fmla="*/ 14 w 448"/>
                <a:gd name="T13" fmla="*/ 24 h 25"/>
                <a:gd name="T14" fmla="*/ 104 w 448"/>
                <a:gd name="T15" fmla="*/ 15 h 25"/>
                <a:gd name="T16" fmla="*/ 147 w 448"/>
                <a:gd name="T17" fmla="*/ 16 h 25"/>
                <a:gd name="T18" fmla="*/ 172 w 448"/>
                <a:gd name="T19" fmla="*/ 20 h 25"/>
                <a:gd name="T20" fmla="*/ 221 w 448"/>
                <a:gd name="T21" fmla="*/ 20 h 25"/>
                <a:gd name="T22" fmla="*/ 341 w 448"/>
                <a:gd name="T23" fmla="*/ 8 h 25"/>
                <a:gd name="T24" fmla="*/ 414 w 448"/>
                <a:gd name="T25" fmla="*/ 12 h 25"/>
                <a:gd name="T26" fmla="*/ 448 w 448"/>
                <a:gd name="T27" fmla="*/ 11 h 25"/>
                <a:gd name="T28" fmla="*/ 418 w 448"/>
                <a:gd name="T29" fmla="*/ 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48" h="25">
                  <a:moveTo>
                    <a:pt x="418" y="4"/>
                  </a:moveTo>
                  <a:cubicBezTo>
                    <a:pt x="383" y="0"/>
                    <a:pt x="357" y="5"/>
                    <a:pt x="323" y="7"/>
                  </a:cubicBezTo>
                  <a:cubicBezTo>
                    <a:pt x="285" y="10"/>
                    <a:pt x="245" y="14"/>
                    <a:pt x="205" y="15"/>
                  </a:cubicBezTo>
                  <a:cubicBezTo>
                    <a:pt x="181" y="15"/>
                    <a:pt x="157" y="12"/>
                    <a:pt x="133" y="11"/>
                  </a:cubicBezTo>
                  <a:cubicBezTo>
                    <a:pt x="95" y="9"/>
                    <a:pt x="58" y="16"/>
                    <a:pt x="23" y="16"/>
                  </a:cubicBezTo>
                  <a:cubicBezTo>
                    <a:pt x="14" y="16"/>
                    <a:pt x="4" y="12"/>
                    <a:pt x="0" y="21"/>
                  </a:cubicBezTo>
                  <a:cubicBezTo>
                    <a:pt x="3" y="25"/>
                    <a:pt x="9" y="24"/>
                    <a:pt x="14" y="24"/>
                  </a:cubicBezTo>
                  <a:cubicBezTo>
                    <a:pt x="43" y="22"/>
                    <a:pt x="77" y="17"/>
                    <a:pt x="104" y="15"/>
                  </a:cubicBezTo>
                  <a:cubicBezTo>
                    <a:pt x="116" y="19"/>
                    <a:pt x="131" y="15"/>
                    <a:pt x="147" y="16"/>
                  </a:cubicBezTo>
                  <a:cubicBezTo>
                    <a:pt x="155" y="17"/>
                    <a:pt x="163" y="20"/>
                    <a:pt x="172" y="20"/>
                  </a:cubicBezTo>
                  <a:cubicBezTo>
                    <a:pt x="188" y="21"/>
                    <a:pt x="204" y="21"/>
                    <a:pt x="221" y="20"/>
                  </a:cubicBezTo>
                  <a:cubicBezTo>
                    <a:pt x="264" y="18"/>
                    <a:pt x="308" y="13"/>
                    <a:pt x="341" y="8"/>
                  </a:cubicBezTo>
                  <a:cubicBezTo>
                    <a:pt x="364" y="14"/>
                    <a:pt x="393" y="3"/>
                    <a:pt x="414" y="12"/>
                  </a:cubicBezTo>
                  <a:cubicBezTo>
                    <a:pt x="428" y="10"/>
                    <a:pt x="437" y="21"/>
                    <a:pt x="448" y="11"/>
                  </a:cubicBezTo>
                  <a:cubicBezTo>
                    <a:pt x="445" y="1"/>
                    <a:pt x="429" y="5"/>
                    <a:pt x="418" y="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" name="Freeform 7"/>
            <p:cNvSpPr/>
            <p:nvPr/>
          </p:nvSpPr>
          <p:spPr bwMode="auto">
            <a:xfrm>
              <a:off x="7267478" y="2630770"/>
              <a:ext cx="1781606" cy="92816"/>
            </a:xfrm>
            <a:custGeom>
              <a:avLst/>
              <a:gdLst>
                <a:gd name="T0" fmla="*/ 437 w 445"/>
                <a:gd name="T1" fmla="*/ 4 h 30"/>
                <a:gd name="T2" fmla="*/ 395 w 445"/>
                <a:gd name="T3" fmla="*/ 7 h 30"/>
                <a:gd name="T4" fmla="*/ 389 w 445"/>
                <a:gd name="T5" fmla="*/ 5 h 30"/>
                <a:gd name="T6" fmla="*/ 343 w 445"/>
                <a:gd name="T7" fmla="*/ 7 h 30"/>
                <a:gd name="T8" fmla="*/ 211 w 445"/>
                <a:gd name="T9" fmla="*/ 12 h 30"/>
                <a:gd name="T10" fmla="*/ 167 w 445"/>
                <a:gd name="T11" fmla="*/ 16 h 30"/>
                <a:gd name="T12" fmla="*/ 149 w 445"/>
                <a:gd name="T13" fmla="*/ 15 h 30"/>
                <a:gd name="T14" fmla="*/ 16 w 445"/>
                <a:gd name="T15" fmla="*/ 18 h 30"/>
                <a:gd name="T16" fmla="*/ 3 w 445"/>
                <a:gd name="T17" fmla="*/ 25 h 30"/>
                <a:gd name="T18" fmla="*/ 30 w 445"/>
                <a:gd name="T19" fmla="*/ 23 h 30"/>
                <a:gd name="T20" fmla="*/ 74 w 445"/>
                <a:gd name="T21" fmla="*/ 23 h 30"/>
                <a:gd name="T22" fmla="*/ 234 w 445"/>
                <a:gd name="T23" fmla="*/ 16 h 30"/>
                <a:gd name="T24" fmla="*/ 345 w 445"/>
                <a:gd name="T25" fmla="*/ 13 h 30"/>
                <a:gd name="T26" fmla="*/ 429 w 445"/>
                <a:gd name="T27" fmla="*/ 10 h 30"/>
                <a:gd name="T28" fmla="*/ 437 w 445"/>
                <a:gd name="T29" fmla="*/ 14 h 30"/>
                <a:gd name="T30" fmla="*/ 445 w 445"/>
                <a:gd name="T31" fmla="*/ 4 h 30"/>
                <a:gd name="T32" fmla="*/ 441 w 445"/>
                <a:gd name="T33" fmla="*/ 2 h 30"/>
                <a:gd name="T34" fmla="*/ 437 w 445"/>
                <a:gd name="T35" fmla="*/ 4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45" h="30">
                  <a:moveTo>
                    <a:pt x="437" y="4"/>
                  </a:moveTo>
                  <a:cubicBezTo>
                    <a:pt x="427" y="0"/>
                    <a:pt x="405" y="7"/>
                    <a:pt x="395" y="7"/>
                  </a:cubicBezTo>
                  <a:cubicBezTo>
                    <a:pt x="394" y="7"/>
                    <a:pt x="391" y="5"/>
                    <a:pt x="389" y="5"/>
                  </a:cubicBezTo>
                  <a:cubicBezTo>
                    <a:pt x="374" y="5"/>
                    <a:pt x="356" y="6"/>
                    <a:pt x="343" y="7"/>
                  </a:cubicBezTo>
                  <a:cubicBezTo>
                    <a:pt x="302" y="13"/>
                    <a:pt x="256" y="10"/>
                    <a:pt x="211" y="12"/>
                  </a:cubicBezTo>
                  <a:cubicBezTo>
                    <a:pt x="196" y="13"/>
                    <a:pt x="182" y="16"/>
                    <a:pt x="167" y="16"/>
                  </a:cubicBezTo>
                  <a:cubicBezTo>
                    <a:pt x="161" y="17"/>
                    <a:pt x="155" y="15"/>
                    <a:pt x="149" y="15"/>
                  </a:cubicBezTo>
                  <a:cubicBezTo>
                    <a:pt x="103" y="19"/>
                    <a:pt x="58" y="14"/>
                    <a:pt x="16" y="18"/>
                  </a:cubicBezTo>
                  <a:cubicBezTo>
                    <a:pt x="11" y="19"/>
                    <a:pt x="0" y="18"/>
                    <a:pt x="3" y="25"/>
                  </a:cubicBezTo>
                  <a:cubicBezTo>
                    <a:pt x="7" y="30"/>
                    <a:pt x="21" y="24"/>
                    <a:pt x="30" y="23"/>
                  </a:cubicBezTo>
                  <a:cubicBezTo>
                    <a:pt x="43" y="26"/>
                    <a:pt x="59" y="24"/>
                    <a:pt x="74" y="23"/>
                  </a:cubicBezTo>
                  <a:cubicBezTo>
                    <a:pt x="125" y="22"/>
                    <a:pt x="185" y="23"/>
                    <a:pt x="234" y="16"/>
                  </a:cubicBezTo>
                  <a:cubicBezTo>
                    <a:pt x="271" y="21"/>
                    <a:pt x="308" y="17"/>
                    <a:pt x="345" y="13"/>
                  </a:cubicBezTo>
                  <a:cubicBezTo>
                    <a:pt x="372" y="10"/>
                    <a:pt x="401" y="14"/>
                    <a:pt x="429" y="10"/>
                  </a:cubicBezTo>
                  <a:cubicBezTo>
                    <a:pt x="434" y="10"/>
                    <a:pt x="432" y="16"/>
                    <a:pt x="437" y="14"/>
                  </a:cubicBezTo>
                  <a:cubicBezTo>
                    <a:pt x="438" y="9"/>
                    <a:pt x="445" y="11"/>
                    <a:pt x="445" y="4"/>
                  </a:cubicBezTo>
                  <a:cubicBezTo>
                    <a:pt x="443" y="4"/>
                    <a:pt x="442" y="3"/>
                    <a:pt x="441" y="2"/>
                  </a:cubicBezTo>
                  <a:cubicBezTo>
                    <a:pt x="439" y="3"/>
                    <a:pt x="439" y="4"/>
                    <a:pt x="437" y="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" name="Freeform 8"/>
            <p:cNvSpPr/>
            <p:nvPr/>
          </p:nvSpPr>
          <p:spPr bwMode="auto">
            <a:xfrm>
              <a:off x="5621757" y="3041592"/>
              <a:ext cx="213920" cy="408392"/>
            </a:xfrm>
            <a:custGeom>
              <a:avLst/>
              <a:gdLst>
                <a:gd name="T0" fmla="*/ 52 w 65"/>
                <a:gd name="T1" fmla="*/ 15 h 124"/>
                <a:gd name="T2" fmla="*/ 57 w 65"/>
                <a:gd name="T3" fmla="*/ 21 h 124"/>
                <a:gd name="T4" fmla="*/ 53 w 65"/>
                <a:gd name="T5" fmla="*/ 97 h 124"/>
                <a:gd name="T6" fmla="*/ 17 w 65"/>
                <a:gd name="T7" fmla="*/ 32 h 124"/>
                <a:gd name="T8" fmla="*/ 3 w 65"/>
                <a:gd name="T9" fmla="*/ 18 h 124"/>
                <a:gd name="T10" fmla="*/ 13 w 65"/>
                <a:gd name="T11" fmla="*/ 119 h 124"/>
                <a:gd name="T12" fmla="*/ 18 w 65"/>
                <a:gd name="T13" fmla="*/ 123 h 124"/>
                <a:gd name="T14" fmla="*/ 25 w 65"/>
                <a:gd name="T15" fmla="*/ 116 h 124"/>
                <a:gd name="T16" fmla="*/ 13 w 65"/>
                <a:gd name="T17" fmla="*/ 41 h 124"/>
                <a:gd name="T18" fmla="*/ 57 w 65"/>
                <a:gd name="T19" fmla="*/ 119 h 124"/>
                <a:gd name="T20" fmla="*/ 64 w 65"/>
                <a:gd name="T21" fmla="*/ 110 h 124"/>
                <a:gd name="T22" fmla="*/ 64 w 65"/>
                <a:gd name="T23" fmla="*/ 49 h 124"/>
                <a:gd name="T24" fmla="*/ 65 w 65"/>
                <a:gd name="T25" fmla="*/ 4 h 124"/>
                <a:gd name="T26" fmla="*/ 52 w 65"/>
                <a:gd name="T27" fmla="*/ 15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5" h="124">
                  <a:moveTo>
                    <a:pt x="52" y="15"/>
                  </a:moveTo>
                  <a:cubicBezTo>
                    <a:pt x="53" y="17"/>
                    <a:pt x="57" y="17"/>
                    <a:pt x="57" y="21"/>
                  </a:cubicBezTo>
                  <a:cubicBezTo>
                    <a:pt x="55" y="41"/>
                    <a:pt x="59" y="74"/>
                    <a:pt x="53" y="97"/>
                  </a:cubicBezTo>
                  <a:cubicBezTo>
                    <a:pt x="40" y="79"/>
                    <a:pt x="28" y="52"/>
                    <a:pt x="17" y="32"/>
                  </a:cubicBezTo>
                  <a:cubicBezTo>
                    <a:pt x="13" y="25"/>
                    <a:pt x="12" y="16"/>
                    <a:pt x="3" y="18"/>
                  </a:cubicBezTo>
                  <a:cubicBezTo>
                    <a:pt x="0" y="53"/>
                    <a:pt x="13" y="86"/>
                    <a:pt x="13" y="119"/>
                  </a:cubicBezTo>
                  <a:cubicBezTo>
                    <a:pt x="17" y="118"/>
                    <a:pt x="14" y="124"/>
                    <a:pt x="18" y="123"/>
                  </a:cubicBezTo>
                  <a:cubicBezTo>
                    <a:pt x="21" y="121"/>
                    <a:pt x="23" y="118"/>
                    <a:pt x="25" y="116"/>
                  </a:cubicBezTo>
                  <a:cubicBezTo>
                    <a:pt x="17" y="90"/>
                    <a:pt x="11" y="62"/>
                    <a:pt x="13" y="41"/>
                  </a:cubicBezTo>
                  <a:cubicBezTo>
                    <a:pt x="31" y="63"/>
                    <a:pt x="36" y="99"/>
                    <a:pt x="57" y="119"/>
                  </a:cubicBezTo>
                  <a:cubicBezTo>
                    <a:pt x="59" y="115"/>
                    <a:pt x="63" y="113"/>
                    <a:pt x="64" y="110"/>
                  </a:cubicBezTo>
                  <a:cubicBezTo>
                    <a:pt x="59" y="88"/>
                    <a:pt x="64" y="70"/>
                    <a:pt x="64" y="49"/>
                  </a:cubicBezTo>
                  <a:cubicBezTo>
                    <a:pt x="64" y="34"/>
                    <a:pt x="61" y="19"/>
                    <a:pt x="65" y="4"/>
                  </a:cubicBezTo>
                  <a:cubicBezTo>
                    <a:pt x="57" y="0"/>
                    <a:pt x="53" y="8"/>
                    <a:pt x="52" y="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" name="Freeform 9"/>
            <p:cNvSpPr>
              <a:spLocks noEditPoints="1"/>
            </p:cNvSpPr>
            <p:nvPr/>
          </p:nvSpPr>
          <p:spPr bwMode="auto">
            <a:xfrm>
              <a:off x="5376235" y="3099934"/>
              <a:ext cx="216351" cy="391376"/>
            </a:xfrm>
            <a:custGeom>
              <a:avLst/>
              <a:gdLst>
                <a:gd name="T0" fmla="*/ 56 w 65"/>
                <a:gd name="T1" fmla="*/ 79 h 119"/>
                <a:gd name="T2" fmla="*/ 37 w 65"/>
                <a:gd name="T3" fmla="*/ 39 h 119"/>
                <a:gd name="T4" fmla="*/ 22 w 65"/>
                <a:gd name="T5" fmla="*/ 0 h 119"/>
                <a:gd name="T6" fmla="*/ 16 w 65"/>
                <a:gd name="T7" fmla="*/ 4 h 119"/>
                <a:gd name="T8" fmla="*/ 8 w 65"/>
                <a:gd name="T9" fmla="*/ 87 h 119"/>
                <a:gd name="T10" fmla="*/ 8 w 65"/>
                <a:gd name="T11" fmla="*/ 119 h 119"/>
                <a:gd name="T12" fmla="*/ 14 w 65"/>
                <a:gd name="T13" fmla="*/ 112 h 119"/>
                <a:gd name="T14" fmla="*/ 17 w 65"/>
                <a:gd name="T15" fmla="*/ 81 h 119"/>
                <a:gd name="T16" fmla="*/ 40 w 65"/>
                <a:gd name="T17" fmla="*/ 77 h 119"/>
                <a:gd name="T18" fmla="*/ 60 w 65"/>
                <a:gd name="T19" fmla="*/ 113 h 119"/>
                <a:gd name="T20" fmla="*/ 65 w 65"/>
                <a:gd name="T21" fmla="*/ 105 h 119"/>
                <a:gd name="T22" fmla="*/ 55 w 65"/>
                <a:gd name="T23" fmla="*/ 82 h 119"/>
                <a:gd name="T24" fmla="*/ 56 w 65"/>
                <a:gd name="T25" fmla="*/ 79 h 119"/>
                <a:gd name="T26" fmla="*/ 18 w 65"/>
                <a:gd name="T27" fmla="*/ 71 h 119"/>
                <a:gd name="T28" fmla="*/ 23 w 65"/>
                <a:gd name="T29" fmla="*/ 22 h 119"/>
                <a:gd name="T30" fmla="*/ 42 w 65"/>
                <a:gd name="T31" fmla="*/ 69 h 119"/>
                <a:gd name="T32" fmla="*/ 18 w 65"/>
                <a:gd name="T33" fmla="*/ 71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5" h="119">
                  <a:moveTo>
                    <a:pt x="56" y="79"/>
                  </a:moveTo>
                  <a:cubicBezTo>
                    <a:pt x="53" y="67"/>
                    <a:pt x="42" y="52"/>
                    <a:pt x="37" y="39"/>
                  </a:cubicBezTo>
                  <a:cubicBezTo>
                    <a:pt x="32" y="28"/>
                    <a:pt x="32" y="4"/>
                    <a:pt x="22" y="0"/>
                  </a:cubicBezTo>
                  <a:cubicBezTo>
                    <a:pt x="21" y="2"/>
                    <a:pt x="19" y="3"/>
                    <a:pt x="16" y="4"/>
                  </a:cubicBezTo>
                  <a:cubicBezTo>
                    <a:pt x="16" y="28"/>
                    <a:pt x="12" y="61"/>
                    <a:pt x="8" y="87"/>
                  </a:cubicBezTo>
                  <a:cubicBezTo>
                    <a:pt x="6" y="98"/>
                    <a:pt x="0" y="113"/>
                    <a:pt x="8" y="119"/>
                  </a:cubicBezTo>
                  <a:cubicBezTo>
                    <a:pt x="10" y="116"/>
                    <a:pt x="13" y="115"/>
                    <a:pt x="14" y="112"/>
                  </a:cubicBezTo>
                  <a:cubicBezTo>
                    <a:pt x="12" y="101"/>
                    <a:pt x="14" y="93"/>
                    <a:pt x="17" y="81"/>
                  </a:cubicBezTo>
                  <a:cubicBezTo>
                    <a:pt x="26" y="80"/>
                    <a:pt x="32" y="81"/>
                    <a:pt x="40" y="77"/>
                  </a:cubicBezTo>
                  <a:cubicBezTo>
                    <a:pt x="56" y="81"/>
                    <a:pt x="48" y="107"/>
                    <a:pt x="60" y="113"/>
                  </a:cubicBezTo>
                  <a:cubicBezTo>
                    <a:pt x="60" y="109"/>
                    <a:pt x="64" y="108"/>
                    <a:pt x="65" y="105"/>
                  </a:cubicBezTo>
                  <a:cubicBezTo>
                    <a:pt x="64" y="97"/>
                    <a:pt x="58" y="89"/>
                    <a:pt x="55" y="82"/>
                  </a:cubicBezTo>
                  <a:cubicBezTo>
                    <a:pt x="54" y="81"/>
                    <a:pt x="56" y="80"/>
                    <a:pt x="56" y="79"/>
                  </a:cubicBezTo>
                  <a:close/>
                  <a:moveTo>
                    <a:pt x="18" y="71"/>
                  </a:moveTo>
                  <a:cubicBezTo>
                    <a:pt x="18" y="53"/>
                    <a:pt x="21" y="41"/>
                    <a:pt x="23" y="22"/>
                  </a:cubicBezTo>
                  <a:cubicBezTo>
                    <a:pt x="29" y="37"/>
                    <a:pt x="36" y="53"/>
                    <a:pt x="42" y="69"/>
                  </a:cubicBezTo>
                  <a:cubicBezTo>
                    <a:pt x="32" y="70"/>
                    <a:pt x="27" y="71"/>
                    <a:pt x="18" y="7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" name="Freeform 10"/>
            <p:cNvSpPr/>
            <p:nvPr/>
          </p:nvSpPr>
          <p:spPr bwMode="auto">
            <a:xfrm>
              <a:off x="5167177" y="3124243"/>
              <a:ext cx="167733" cy="420547"/>
            </a:xfrm>
            <a:custGeom>
              <a:avLst/>
              <a:gdLst>
                <a:gd name="T0" fmla="*/ 35 w 51"/>
                <a:gd name="T1" fmla="*/ 111 h 128"/>
                <a:gd name="T2" fmla="*/ 14 w 51"/>
                <a:gd name="T3" fmla="*/ 104 h 128"/>
                <a:gd name="T4" fmla="*/ 8 w 51"/>
                <a:gd name="T5" fmla="*/ 1 h 128"/>
                <a:gd name="T6" fmla="*/ 2 w 51"/>
                <a:gd name="T7" fmla="*/ 4 h 128"/>
                <a:gd name="T8" fmla="*/ 3 w 51"/>
                <a:gd name="T9" fmla="*/ 110 h 128"/>
                <a:gd name="T10" fmla="*/ 9 w 51"/>
                <a:gd name="T11" fmla="*/ 117 h 128"/>
                <a:gd name="T12" fmla="*/ 51 w 51"/>
                <a:gd name="T13" fmla="*/ 108 h 128"/>
                <a:gd name="T14" fmla="*/ 38 w 51"/>
                <a:gd name="T15" fmla="*/ 101 h 128"/>
                <a:gd name="T16" fmla="*/ 35 w 51"/>
                <a:gd name="T17" fmla="*/ 111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1" h="128">
                  <a:moveTo>
                    <a:pt x="35" y="111"/>
                  </a:moveTo>
                  <a:cubicBezTo>
                    <a:pt x="26" y="110"/>
                    <a:pt x="18" y="109"/>
                    <a:pt x="14" y="104"/>
                  </a:cubicBezTo>
                  <a:cubicBezTo>
                    <a:pt x="12" y="64"/>
                    <a:pt x="12" y="37"/>
                    <a:pt x="8" y="1"/>
                  </a:cubicBezTo>
                  <a:cubicBezTo>
                    <a:pt x="5" y="1"/>
                    <a:pt x="2" y="0"/>
                    <a:pt x="2" y="4"/>
                  </a:cubicBezTo>
                  <a:cubicBezTo>
                    <a:pt x="0" y="32"/>
                    <a:pt x="10" y="79"/>
                    <a:pt x="3" y="110"/>
                  </a:cubicBezTo>
                  <a:cubicBezTo>
                    <a:pt x="5" y="112"/>
                    <a:pt x="5" y="117"/>
                    <a:pt x="9" y="117"/>
                  </a:cubicBezTo>
                  <a:cubicBezTo>
                    <a:pt x="21" y="117"/>
                    <a:pt x="47" y="128"/>
                    <a:pt x="51" y="108"/>
                  </a:cubicBezTo>
                  <a:cubicBezTo>
                    <a:pt x="48" y="104"/>
                    <a:pt x="43" y="103"/>
                    <a:pt x="38" y="101"/>
                  </a:cubicBezTo>
                  <a:cubicBezTo>
                    <a:pt x="36" y="105"/>
                    <a:pt x="40" y="109"/>
                    <a:pt x="35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" name="Freeform 11"/>
            <p:cNvSpPr>
              <a:spLocks noEditPoints="1"/>
            </p:cNvSpPr>
            <p:nvPr/>
          </p:nvSpPr>
          <p:spPr bwMode="auto">
            <a:xfrm>
              <a:off x="7065714" y="3150984"/>
              <a:ext cx="148286" cy="167733"/>
            </a:xfrm>
            <a:custGeom>
              <a:avLst/>
              <a:gdLst>
                <a:gd name="T0" fmla="*/ 32 w 45"/>
                <a:gd name="T1" fmla="*/ 5 h 51"/>
                <a:gd name="T2" fmla="*/ 0 w 45"/>
                <a:gd name="T3" fmla="*/ 26 h 51"/>
                <a:gd name="T4" fmla="*/ 7 w 45"/>
                <a:gd name="T5" fmla="*/ 25 h 51"/>
                <a:gd name="T6" fmla="*/ 41 w 45"/>
                <a:gd name="T7" fmla="*/ 39 h 51"/>
                <a:gd name="T8" fmla="*/ 32 w 45"/>
                <a:gd name="T9" fmla="*/ 5 h 51"/>
                <a:gd name="T10" fmla="*/ 20 w 45"/>
                <a:gd name="T11" fmla="*/ 38 h 51"/>
                <a:gd name="T12" fmla="*/ 12 w 45"/>
                <a:gd name="T13" fmla="*/ 19 h 51"/>
                <a:gd name="T14" fmla="*/ 33 w 45"/>
                <a:gd name="T15" fmla="*/ 14 h 51"/>
                <a:gd name="T16" fmla="*/ 20 w 45"/>
                <a:gd name="T17" fmla="*/ 38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5" h="51">
                  <a:moveTo>
                    <a:pt x="32" y="5"/>
                  </a:moveTo>
                  <a:cubicBezTo>
                    <a:pt x="19" y="0"/>
                    <a:pt x="0" y="13"/>
                    <a:pt x="0" y="26"/>
                  </a:cubicBezTo>
                  <a:cubicBezTo>
                    <a:pt x="3" y="26"/>
                    <a:pt x="3" y="24"/>
                    <a:pt x="7" y="25"/>
                  </a:cubicBezTo>
                  <a:cubicBezTo>
                    <a:pt x="7" y="44"/>
                    <a:pt x="28" y="51"/>
                    <a:pt x="41" y="39"/>
                  </a:cubicBezTo>
                  <a:cubicBezTo>
                    <a:pt x="45" y="26"/>
                    <a:pt x="43" y="9"/>
                    <a:pt x="32" y="5"/>
                  </a:cubicBezTo>
                  <a:close/>
                  <a:moveTo>
                    <a:pt x="20" y="38"/>
                  </a:moveTo>
                  <a:cubicBezTo>
                    <a:pt x="16" y="33"/>
                    <a:pt x="15" y="25"/>
                    <a:pt x="12" y="19"/>
                  </a:cubicBezTo>
                  <a:cubicBezTo>
                    <a:pt x="16" y="13"/>
                    <a:pt x="25" y="10"/>
                    <a:pt x="33" y="14"/>
                  </a:cubicBezTo>
                  <a:cubicBezTo>
                    <a:pt x="39" y="23"/>
                    <a:pt x="36" y="42"/>
                    <a:pt x="20" y="3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" name="Freeform 12"/>
            <p:cNvSpPr/>
            <p:nvPr/>
          </p:nvSpPr>
          <p:spPr bwMode="auto">
            <a:xfrm>
              <a:off x="7243168" y="3248220"/>
              <a:ext cx="1843551" cy="97457"/>
            </a:xfrm>
            <a:custGeom>
              <a:avLst/>
              <a:gdLst>
                <a:gd name="T0" fmla="*/ 417 w 460"/>
                <a:gd name="T1" fmla="*/ 2 h 31"/>
                <a:gd name="T2" fmla="*/ 322 w 460"/>
                <a:gd name="T3" fmla="*/ 9 h 31"/>
                <a:gd name="T4" fmla="*/ 192 w 460"/>
                <a:gd name="T5" fmla="*/ 18 h 31"/>
                <a:gd name="T6" fmla="*/ 135 w 460"/>
                <a:gd name="T7" fmla="*/ 18 h 31"/>
                <a:gd name="T8" fmla="*/ 20 w 460"/>
                <a:gd name="T9" fmla="*/ 23 h 31"/>
                <a:gd name="T10" fmla="*/ 0 w 460"/>
                <a:gd name="T11" fmla="*/ 28 h 31"/>
                <a:gd name="T12" fmla="*/ 39 w 460"/>
                <a:gd name="T13" fmla="*/ 28 h 31"/>
                <a:gd name="T14" fmla="*/ 159 w 460"/>
                <a:gd name="T15" fmla="*/ 22 h 31"/>
                <a:gd name="T16" fmla="*/ 290 w 460"/>
                <a:gd name="T17" fmla="*/ 16 h 31"/>
                <a:gd name="T18" fmla="*/ 418 w 460"/>
                <a:gd name="T19" fmla="*/ 8 h 31"/>
                <a:gd name="T20" fmla="*/ 449 w 460"/>
                <a:gd name="T21" fmla="*/ 16 h 31"/>
                <a:gd name="T22" fmla="*/ 460 w 460"/>
                <a:gd name="T23" fmla="*/ 7 h 31"/>
                <a:gd name="T24" fmla="*/ 417 w 460"/>
                <a:gd name="T25" fmla="*/ 2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60" h="31">
                  <a:moveTo>
                    <a:pt x="417" y="2"/>
                  </a:moveTo>
                  <a:cubicBezTo>
                    <a:pt x="386" y="5"/>
                    <a:pt x="354" y="6"/>
                    <a:pt x="322" y="9"/>
                  </a:cubicBezTo>
                  <a:cubicBezTo>
                    <a:pt x="281" y="12"/>
                    <a:pt x="237" y="17"/>
                    <a:pt x="192" y="18"/>
                  </a:cubicBezTo>
                  <a:cubicBezTo>
                    <a:pt x="173" y="18"/>
                    <a:pt x="154" y="17"/>
                    <a:pt x="135" y="18"/>
                  </a:cubicBezTo>
                  <a:cubicBezTo>
                    <a:pt x="94" y="19"/>
                    <a:pt x="57" y="22"/>
                    <a:pt x="20" y="23"/>
                  </a:cubicBezTo>
                  <a:cubicBezTo>
                    <a:pt x="12" y="23"/>
                    <a:pt x="4" y="18"/>
                    <a:pt x="0" y="28"/>
                  </a:cubicBezTo>
                  <a:cubicBezTo>
                    <a:pt x="12" y="31"/>
                    <a:pt x="25" y="28"/>
                    <a:pt x="39" y="28"/>
                  </a:cubicBezTo>
                  <a:cubicBezTo>
                    <a:pt x="77" y="26"/>
                    <a:pt x="119" y="26"/>
                    <a:pt x="159" y="22"/>
                  </a:cubicBezTo>
                  <a:cubicBezTo>
                    <a:pt x="203" y="25"/>
                    <a:pt x="249" y="23"/>
                    <a:pt x="290" y="16"/>
                  </a:cubicBezTo>
                  <a:cubicBezTo>
                    <a:pt x="325" y="17"/>
                    <a:pt x="376" y="10"/>
                    <a:pt x="418" y="8"/>
                  </a:cubicBezTo>
                  <a:cubicBezTo>
                    <a:pt x="432" y="7"/>
                    <a:pt x="445" y="7"/>
                    <a:pt x="449" y="16"/>
                  </a:cubicBezTo>
                  <a:cubicBezTo>
                    <a:pt x="452" y="12"/>
                    <a:pt x="458" y="12"/>
                    <a:pt x="460" y="7"/>
                  </a:cubicBezTo>
                  <a:cubicBezTo>
                    <a:pt x="452" y="1"/>
                    <a:pt x="430" y="0"/>
                    <a:pt x="417" y="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" name="Freeform 13"/>
            <p:cNvSpPr/>
            <p:nvPr/>
          </p:nvSpPr>
          <p:spPr bwMode="auto">
            <a:xfrm>
              <a:off x="4095149" y="3323577"/>
              <a:ext cx="323311" cy="43756"/>
            </a:xfrm>
            <a:custGeom>
              <a:avLst/>
              <a:gdLst>
                <a:gd name="T0" fmla="*/ 94 w 98"/>
                <a:gd name="T1" fmla="*/ 0 h 13"/>
                <a:gd name="T2" fmla="*/ 0 w 98"/>
                <a:gd name="T3" fmla="*/ 10 h 13"/>
                <a:gd name="T4" fmla="*/ 56 w 98"/>
                <a:gd name="T5" fmla="*/ 8 h 13"/>
                <a:gd name="T6" fmla="*/ 84 w 98"/>
                <a:gd name="T7" fmla="*/ 6 h 13"/>
                <a:gd name="T8" fmla="*/ 93 w 98"/>
                <a:gd name="T9" fmla="*/ 9 h 13"/>
                <a:gd name="T10" fmla="*/ 98 w 98"/>
                <a:gd name="T11" fmla="*/ 4 h 13"/>
                <a:gd name="T12" fmla="*/ 94 w 98"/>
                <a:gd name="T1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8" h="13">
                  <a:moveTo>
                    <a:pt x="94" y="0"/>
                  </a:moveTo>
                  <a:cubicBezTo>
                    <a:pt x="66" y="2"/>
                    <a:pt x="25" y="3"/>
                    <a:pt x="0" y="10"/>
                  </a:cubicBezTo>
                  <a:cubicBezTo>
                    <a:pt x="14" y="13"/>
                    <a:pt x="36" y="9"/>
                    <a:pt x="56" y="8"/>
                  </a:cubicBezTo>
                  <a:cubicBezTo>
                    <a:pt x="66" y="7"/>
                    <a:pt x="78" y="5"/>
                    <a:pt x="84" y="6"/>
                  </a:cubicBezTo>
                  <a:cubicBezTo>
                    <a:pt x="89" y="6"/>
                    <a:pt x="89" y="10"/>
                    <a:pt x="93" y="9"/>
                  </a:cubicBezTo>
                  <a:cubicBezTo>
                    <a:pt x="96" y="8"/>
                    <a:pt x="97" y="6"/>
                    <a:pt x="98" y="4"/>
                  </a:cubicBezTo>
                  <a:cubicBezTo>
                    <a:pt x="95" y="4"/>
                    <a:pt x="96" y="1"/>
                    <a:pt x="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" name="Freeform 14"/>
            <p:cNvSpPr>
              <a:spLocks noEditPoints="1"/>
            </p:cNvSpPr>
            <p:nvPr/>
          </p:nvSpPr>
          <p:spPr bwMode="auto">
            <a:xfrm>
              <a:off x="7109470" y="3746555"/>
              <a:ext cx="179887" cy="160440"/>
            </a:xfrm>
            <a:custGeom>
              <a:avLst/>
              <a:gdLst>
                <a:gd name="T0" fmla="*/ 30 w 55"/>
                <a:gd name="T1" fmla="*/ 8 h 49"/>
                <a:gd name="T2" fmla="*/ 24 w 55"/>
                <a:gd name="T3" fmla="*/ 0 h 49"/>
                <a:gd name="T4" fmla="*/ 30 w 55"/>
                <a:gd name="T5" fmla="*/ 49 h 49"/>
                <a:gd name="T6" fmla="*/ 49 w 55"/>
                <a:gd name="T7" fmla="*/ 36 h 49"/>
                <a:gd name="T8" fmla="*/ 40 w 55"/>
                <a:gd name="T9" fmla="*/ 9 h 49"/>
                <a:gd name="T10" fmla="*/ 30 w 55"/>
                <a:gd name="T11" fmla="*/ 8 h 49"/>
                <a:gd name="T12" fmla="*/ 14 w 55"/>
                <a:gd name="T13" fmla="*/ 27 h 49"/>
                <a:gd name="T14" fmla="*/ 27 w 55"/>
                <a:gd name="T15" fmla="*/ 17 h 49"/>
                <a:gd name="T16" fmla="*/ 42 w 55"/>
                <a:gd name="T17" fmla="*/ 26 h 49"/>
                <a:gd name="T18" fmla="*/ 14 w 55"/>
                <a:gd name="T19" fmla="*/ 27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5" h="49">
                  <a:moveTo>
                    <a:pt x="30" y="8"/>
                  </a:moveTo>
                  <a:cubicBezTo>
                    <a:pt x="28" y="5"/>
                    <a:pt x="29" y="0"/>
                    <a:pt x="24" y="0"/>
                  </a:cubicBezTo>
                  <a:cubicBezTo>
                    <a:pt x="2" y="9"/>
                    <a:pt x="0" y="47"/>
                    <a:pt x="30" y="49"/>
                  </a:cubicBezTo>
                  <a:cubicBezTo>
                    <a:pt x="34" y="45"/>
                    <a:pt x="46" y="42"/>
                    <a:pt x="49" y="36"/>
                  </a:cubicBezTo>
                  <a:cubicBezTo>
                    <a:pt x="55" y="24"/>
                    <a:pt x="45" y="16"/>
                    <a:pt x="40" y="9"/>
                  </a:cubicBezTo>
                  <a:cubicBezTo>
                    <a:pt x="36" y="9"/>
                    <a:pt x="34" y="7"/>
                    <a:pt x="30" y="8"/>
                  </a:cubicBezTo>
                  <a:close/>
                  <a:moveTo>
                    <a:pt x="14" y="27"/>
                  </a:moveTo>
                  <a:cubicBezTo>
                    <a:pt x="14" y="23"/>
                    <a:pt x="21" y="18"/>
                    <a:pt x="27" y="17"/>
                  </a:cubicBezTo>
                  <a:cubicBezTo>
                    <a:pt x="35" y="15"/>
                    <a:pt x="41" y="20"/>
                    <a:pt x="42" y="26"/>
                  </a:cubicBezTo>
                  <a:cubicBezTo>
                    <a:pt x="44" y="44"/>
                    <a:pt x="11" y="44"/>
                    <a:pt x="14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" name="Freeform 15"/>
            <p:cNvSpPr/>
            <p:nvPr/>
          </p:nvSpPr>
          <p:spPr bwMode="auto">
            <a:xfrm>
              <a:off x="7303942" y="3877824"/>
              <a:ext cx="1837651" cy="69612"/>
            </a:xfrm>
            <a:custGeom>
              <a:avLst/>
              <a:gdLst>
                <a:gd name="T0" fmla="*/ 425 w 459"/>
                <a:gd name="T1" fmla="*/ 3 h 22"/>
                <a:gd name="T2" fmla="*/ 337 w 459"/>
                <a:gd name="T3" fmla="*/ 10 h 22"/>
                <a:gd name="T4" fmla="*/ 246 w 459"/>
                <a:gd name="T5" fmla="*/ 14 h 22"/>
                <a:gd name="T6" fmla="*/ 164 w 459"/>
                <a:gd name="T7" fmla="*/ 12 h 22"/>
                <a:gd name="T8" fmla="*/ 82 w 459"/>
                <a:gd name="T9" fmla="*/ 10 h 22"/>
                <a:gd name="T10" fmla="*/ 39 w 459"/>
                <a:gd name="T11" fmla="*/ 12 h 22"/>
                <a:gd name="T12" fmla="*/ 0 w 459"/>
                <a:gd name="T13" fmla="*/ 15 h 22"/>
                <a:gd name="T14" fmla="*/ 20 w 459"/>
                <a:gd name="T15" fmla="*/ 17 h 22"/>
                <a:gd name="T16" fmla="*/ 95 w 459"/>
                <a:gd name="T17" fmla="*/ 15 h 22"/>
                <a:gd name="T18" fmla="*/ 123 w 459"/>
                <a:gd name="T19" fmla="*/ 19 h 22"/>
                <a:gd name="T20" fmla="*/ 206 w 459"/>
                <a:gd name="T21" fmla="*/ 19 h 22"/>
                <a:gd name="T22" fmla="*/ 249 w 459"/>
                <a:gd name="T23" fmla="*/ 20 h 22"/>
                <a:gd name="T24" fmla="*/ 272 w 459"/>
                <a:gd name="T25" fmla="*/ 16 h 22"/>
                <a:gd name="T26" fmla="*/ 283 w 459"/>
                <a:gd name="T27" fmla="*/ 18 h 22"/>
                <a:gd name="T28" fmla="*/ 328 w 459"/>
                <a:gd name="T29" fmla="*/ 17 h 22"/>
                <a:gd name="T30" fmla="*/ 443 w 459"/>
                <a:gd name="T31" fmla="*/ 10 h 22"/>
                <a:gd name="T32" fmla="*/ 459 w 459"/>
                <a:gd name="T33" fmla="*/ 8 h 22"/>
                <a:gd name="T34" fmla="*/ 425 w 459"/>
                <a:gd name="T35" fmla="*/ 3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59" h="22">
                  <a:moveTo>
                    <a:pt x="425" y="3"/>
                  </a:moveTo>
                  <a:cubicBezTo>
                    <a:pt x="396" y="5"/>
                    <a:pt x="367" y="8"/>
                    <a:pt x="337" y="10"/>
                  </a:cubicBezTo>
                  <a:cubicBezTo>
                    <a:pt x="307" y="11"/>
                    <a:pt x="276" y="14"/>
                    <a:pt x="246" y="14"/>
                  </a:cubicBezTo>
                  <a:cubicBezTo>
                    <a:pt x="219" y="14"/>
                    <a:pt x="192" y="10"/>
                    <a:pt x="164" y="12"/>
                  </a:cubicBezTo>
                  <a:cubicBezTo>
                    <a:pt x="137" y="14"/>
                    <a:pt x="110" y="10"/>
                    <a:pt x="82" y="10"/>
                  </a:cubicBezTo>
                  <a:cubicBezTo>
                    <a:pt x="68" y="10"/>
                    <a:pt x="53" y="12"/>
                    <a:pt x="39" y="12"/>
                  </a:cubicBezTo>
                  <a:cubicBezTo>
                    <a:pt x="24" y="12"/>
                    <a:pt x="8" y="8"/>
                    <a:pt x="0" y="15"/>
                  </a:cubicBezTo>
                  <a:cubicBezTo>
                    <a:pt x="2" y="21"/>
                    <a:pt x="15" y="19"/>
                    <a:pt x="20" y="17"/>
                  </a:cubicBezTo>
                  <a:cubicBezTo>
                    <a:pt x="39" y="22"/>
                    <a:pt x="70" y="13"/>
                    <a:pt x="95" y="15"/>
                  </a:cubicBezTo>
                  <a:cubicBezTo>
                    <a:pt x="104" y="16"/>
                    <a:pt x="113" y="19"/>
                    <a:pt x="123" y="19"/>
                  </a:cubicBezTo>
                  <a:cubicBezTo>
                    <a:pt x="150" y="19"/>
                    <a:pt x="178" y="17"/>
                    <a:pt x="206" y="19"/>
                  </a:cubicBezTo>
                  <a:cubicBezTo>
                    <a:pt x="220" y="20"/>
                    <a:pt x="235" y="20"/>
                    <a:pt x="249" y="20"/>
                  </a:cubicBezTo>
                  <a:cubicBezTo>
                    <a:pt x="257" y="20"/>
                    <a:pt x="264" y="16"/>
                    <a:pt x="272" y="16"/>
                  </a:cubicBezTo>
                  <a:cubicBezTo>
                    <a:pt x="275" y="16"/>
                    <a:pt x="280" y="18"/>
                    <a:pt x="283" y="18"/>
                  </a:cubicBezTo>
                  <a:cubicBezTo>
                    <a:pt x="295" y="18"/>
                    <a:pt x="313" y="17"/>
                    <a:pt x="328" y="17"/>
                  </a:cubicBezTo>
                  <a:cubicBezTo>
                    <a:pt x="364" y="16"/>
                    <a:pt x="405" y="5"/>
                    <a:pt x="443" y="10"/>
                  </a:cubicBezTo>
                  <a:cubicBezTo>
                    <a:pt x="449" y="11"/>
                    <a:pt x="453" y="17"/>
                    <a:pt x="459" y="8"/>
                  </a:cubicBezTo>
                  <a:cubicBezTo>
                    <a:pt x="454" y="0"/>
                    <a:pt x="433" y="2"/>
                    <a:pt x="425" y="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" name="Freeform 16"/>
            <p:cNvSpPr/>
            <p:nvPr/>
          </p:nvSpPr>
          <p:spPr bwMode="auto">
            <a:xfrm>
              <a:off x="5439438" y="4295939"/>
              <a:ext cx="41326" cy="306294"/>
            </a:xfrm>
            <a:custGeom>
              <a:avLst/>
              <a:gdLst>
                <a:gd name="T0" fmla="*/ 7 w 12"/>
                <a:gd name="T1" fmla="*/ 32 h 93"/>
                <a:gd name="T2" fmla="*/ 5 w 12"/>
                <a:gd name="T3" fmla="*/ 20 h 93"/>
                <a:gd name="T4" fmla="*/ 9 w 12"/>
                <a:gd name="T5" fmla="*/ 2 h 93"/>
                <a:gd name="T6" fmla="*/ 2 w 12"/>
                <a:gd name="T7" fmla="*/ 0 h 93"/>
                <a:gd name="T8" fmla="*/ 1 w 12"/>
                <a:gd name="T9" fmla="*/ 93 h 93"/>
                <a:gd name="T10" fmla="*/ 10 w 12"/>
                <a:gd name="T11" fmla="*/ 80 h 93"/>
                <a:gd name="T12" fmla="*/ 7 w 12"/>
                <a:gd name="T13" fmla="*/ 32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93">
                  <a:moveTo>
                    <a:pt x="7" y="32"/>
                  </a:moveTo>
                  <a:cubicBezTo>
                    <a:pt x="7" y="28"/>
                    <a:pt x="4" y="24"/>
                    <a:pt x="5" y="20"/>
                  </a:cubicBezTo>
                  <a:cubicBezTo>
                    <a:pt x="5" y="15"/>
                    <a:pt x="12" y="9"/>
                    <a:pt x="9" y="2"/>
                  </a:cubicBezTo>
                  <a:cubicBezTo>
                    <a:pt x="7" y="1"/>
                    <a:pt x="5" y="0"/>
                    <a:pt x="2" y="0"/>
                  </a:cubicBezTo>
                  <a:cubicBezTo>
                    <a:pt x="0" y="32"/>
                    <a:pt x="2" y="57"/>
                    <a:pt x="1" y="93"/>
                  </a:cubicBezTo>
                  <a:cubicBezTo>
                    <a:pt x="8" y="93"/>
                    <a:pt x="7" y="84"/>
                    <a:pt x="10" y="80"/>
                  </a:cubicBezTo>
                  <a:cubicBezTo>
                    <a:pt x="4" y="67"/>
                    <a:pt x="7" y="49"/>
                    <a:pt x="7" y="3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" name="Freeform 17"/>
            <p:cNvSpPr>
              <a:spLocks noEditPoints="1"/>
            </p:cNvSpPr>
            <p:nvPr/>
          </p:nvSpPr>
          <p:spPr bwMode="auto">
            <a:xfrm>
              <a:off x="7119194" y="4378590"/>
              <a:ext cx="175025" cy="182319"/>
            </a:xfrm>
            <a:custGeom>
              <a:avLst/>
              <a:gdLst>
                <a:gd name="T0" fmla="*/ 7 w 53"/>
                <a:gd name="T1" fmla="*/ 37 h 56"/>
                <a:gd name="T2" fmla="*/ 53 w 53"/>
                <a:gd name="T3" fmla="*/ 33 h 56"/>
                <a:gd name="T4" fmla="*/ 7 w 53"/>
                <a:gd name="T5" fmla="*/ 37 h 56"/>
                <a:gd name="T6" fmla="*/ 15 w 53"/>
                <a:gd name="T7" fmla="*/ 32 h 56"/>
                <a:gd name="T8" fmla="*/ 44 w 53"/>
                <a:gd name="T9" fmla="*/ 35 h 56"/>
                <a:gd name="T10" fmla="*/ 15 w 53"/>
                <a:gd name="T11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3" h="56">
                  <a:moveTo>
                    <a:pt x="7" y="37"/>
                  </a:moveTo>
                  <a:cubicBezTo>
                    <a:pt x="19" y="53"/>
                    <a:pt x="45" y="56"/>
                    <a:pt x="53" y="33"/>
                  </a:cubicBezTo>
                  <a:cubicBezTo>
                    <a:pt x="46" y="10"/>
                    <a:pt x="0" y="0"/>
                    <a:pt x="7" y="37"/>
                  </a:cubicBezTo>
                  <a:close/>
                  <a:moveTo>
                    <a:pt x="15" y="32"/>
                  </a:moveTo>
                  <a:cubicBezTo>
                    <a:pt x="19" y="17"/>
                    <a:pt x="46" y="22"/>
                    <a:pt x="44" y="35"/>
                  </a:cubicBezTo>
                  <a:cubicBezTo>
                    <a:pt x="42" y="48"/>
                    <a:pt x="18" y="42"/>
                    <a:pt x="15" y="3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" name="Freeform 18"/>
            <p:cNvSpPr/>
            <p:nvPr/>
          </p:nvSpPr>
          <p:spPr bwMode="auto">
            <a:xfrm>
              <a:off x="3669740" y="4560908"/>
              <a:ext cx="585849" cy="277123"/>
            </a:xfrm>
            <a:custGeom>
              <a:avLst/>
              <a:gdLst>
                <a:gd name="T0" fmla="*/ 166 w 178"/>
                <a:gd name="T1" fmla="*/ 71 h 84"/>
                <a:gd name="T2" fmla="*/ 55 w 178"/>
                <a:gd name="T3" fmla="*/ 21 h 84"/>
                <a:gd name="T4" fmla="*/ 5 w 178"/>
                <a:gd name="T5" fmla="*/ 0 h 84"/>
                <a:gd name="T6" fmla="*/ 3 w 178"/>
                <a:gd name="T7" fmla="*/ 0 h 84"/>
                <a:gd name="T8" fmla="*/ 1 w 178"/>
                <a:gd name="T9" fmla="*/ 1 h 84"/>
                <a:gd name="T10" fmla="*/ 0 w 178"/>
                <a:gd name="T11" fmla="*/ 3 h 84"/>
                <a:gd name="T12" fmla="*/ 23 w 178"/>
                <a:gd name="T13" fmla="*/ 13 h 84"/>
                <a:gd name="T14" fmla="*/ 58 w 178"/>
                <a:gd name="T15" fmla="*/ 26 h 84"/>
                <a:gd name="T16" fmla="*/ 63 w 178"/>
                <a:gd name="T17" fmla="*/ 26 h 84"/>
                <a:gd name="T18" fmla="*/ 113 w 178"/>
                <a:gd name="T19" fmla="*/ 48 h 84"/>
                <a:gd name="T20" fmla="*/ 115 w 178"/>
                <a:gd name="T21" fmla="*/ 51 h 84"/>
                <a:gd name="T22" fmla="*/ 164 w 178"/>
                <a:gd name="T23" fmla="*/ 76 h 84"/>
                <a:gd name="T24" fmla="*/ 165 w 178"/>
                <a:gd name="T25" fmla="*/ 82 h 84"/>
                <a:gd name="T26" fmla="*/ 178 w 178"/>
                <a:gd name="T27" fmla="*/ 81 h 84"/>
                <a:gd name="T28" fmla="*/ 166 w 178"/>
                <a:gd name="T29" fmla="*/ 71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78" h="84">
                  <a:moveTo>
                    <a:pt x="166" y="71"/>
                  </a:moveTo>
                  <a:cubicBezTo>
                    <a:pt x="130" y="54"/>
                    <a:pt x="95" y="33"/>
                    <a:pt x="55" y="21"/>
                  </a:cubicBezTo>
                  <a:cubicBezTo>
                    <a:pt x="40" y="12"/>
                    <a:pt x="20" y="9"/>
                    <a:pt x="5" y="0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2" y="0"/>
                    <a:pt x="2" y="1"/>
                    <a:pt x="1" y="1"/>
                  </a:cubicBezTo>
                  <a:cubicBezTo>
                    <a:pt x="1" y="2"/>
                    <a:pt x="1" y="3"/>
                    <a:pt x="0" y="3"/>
                  </a:cubicBezTo>
                  <a:cubicBezTo>
                    <a:pt x="4" y="11"/>
                    <a:pt x="15" y="11"/>
                    <a:pt x="23" y="13"/>
                  </a:cubicBezTo>
                  <a:cubicBezTo>
                    <a:pt x="35" y="17"/>
                    <a:pt x="47" y="23"/>
                    <a:pt x="58" y="26"/>
                  </a:cubicBezTo>
                  <a:cubicBezTo>
                    <a:pt x="59" y="29"/>
                    <a:pt x="61" y="25"/>
                    <a:pt x="63" y="26"/>
                  </a:cubicBezTo>
                  <a:cubicBezTo>
                    <a:pt x="79" y="38"/>
                    <a:pt x="95" y="40"/>
                    <a:pt x="113" y="48"/>
                  </a:cubicBezTo>
                  <a:cubicBezTo>
                    <a:pt x="113" y="50"/>
                    <a:pt x="113" y="52"/>
                    <a:pt x="115" y="51"/>
                  </a:cubicBezTo>
                  <a:cubicBezTo>
                    <a:pt x="131" y="60"/>
                    <a:pt x="148" y="67"/>
                    <a:pt x="164" y="76"/>
                  </a:cubicBezTo>
                  <a:cubicBezTo>
                    <a:pt x="163" y="79"/>
                    <a:pt x="165" y="80"/>
                    <a:pt x="165" y="82"/>
                  </a:cubicBezTo>
                  <a:cubicBezTo>
                    <a:pt x="170" y="84"/>
                    <a:pt x="171" y="80"/>
                    <a:pt x="178" y="81"/>
                  </a:cubicBezTo>
                  <a:cubicBezTo>
                    <a:pt x="178" y="75"/>
                    <a:pt x="170" y="73"/>
                    <a:pt x="166" y="7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" name="Freeform 19"/>
            <p:cNvSpPr/>
            <p:nvPr/>
          </p:nvSpPr>
          <p:spPr bwMode="auto">
            <a:xfrm>
              <a:off x="4591053" y="4582786"/>
              <a:ext cx="1667600" cy="97236"/>
            </a:xfrm>
            <a:custGeom>
              <a:avLst/>
              <a:gdLst>
                <a:gd name="T0" fmla="*/ 491 w 505"/>
                <a:gd name="T1" fmla="*/ 5 h 30"/>
                <a:gd name="T2" fmla="*/ 362 w 505"/>
                <a:gd name="T3" fmla="*/ 13 h 30"/>
                <a:gd name="T4" fmla="*/ 269 w 505"/>
                <a:gd name="T5" fmla="*/ 16 h 30"/>
                <a:gd name="T6" fmla="*/ 178 w 505"/>
                <a:gd name="T7" fmla="*/ 22 h 30"/>
                <a:gd name="T8" fmla="*/ 158 w 505"/>
                <a:gd name="T9" fmla="*/ 23 h 30"/>
                <a:gd name="T10" fmla="*/ 85 w 505"/>
                <a:gd name="T11" fmla="*/ 21 h 30"/>
                <a:gd name="T12" fmla="*/ 58 w 505"/>
                <a:gd name="T13" fmla="*/ 18 h 30"/>
                <a:gd name="T14" fmla="*/ 26 w 505"/>
                <a:gd name="T15" fmla="*/ 22 h 30"/>
                <a:gd name="T16" fmla="*/ 0 w 505"/>
                <a:gd name="T17" fmla="*/ 28 h 30"/>
                <a:gd name="T18" fmla="*/ 58 w 505"/>
                <a:gd name="T19" fmla="*/ 23 h 30"/>
                <a:gd name="T20" fmla="*/ 105 w 505"/>
                <a:gd name="T21" fmla="*/ 25 h 30"/>
                <a:gd name="T22" fmla="*/ 161 w 505"/>
                <a:gd name="T23" fmla="*/ 25 h 30"/>
                <a:gd name="T24" fmla="*/ 222 w 505"/>
                <a:gd name="T25" fmla="*/ 24 h 30"/>
                <a:gd name="T26" fmla="*/ 239 w 505"/>
                <a:gd name="T27" fmla="*/ 20 h 30"/>
                <a:gd name="T28" fmla="*/ 312 w 505"/>
                <a:gd name="T29" fmla="*/ 19 h 30"/>
                <a:gd name="T30" fmla="*/ 472 w 505"/>
                <a:gd name="T31" fmla="*/ 9 h 30"/>
                <a:gd name="T32" fmla="*/ 493 w 505"/>
                <a:gd name="T33" fmla="*/ 11 h 30"/>
                <a:gd name="T34" fmla="*/ 498 w 505"/>
                <a:gd name="T35" fmla="*/ 17 h 30"/>
                <a:gd name="T36" fmla="*/ 505 w 505"/>
                <a:gd name="T37" fmla="*/ 7 h 30"/>
                <a:gd name="T38" fmla="*/ 491 w 505"/>
                <a:gd name="T39" fmla="*/ 5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05" h="30">
                  <a:moveTo>
                    <a:pt x="491" y="5"/>
                  </a:moveTo>
                  <a:cubicBezTo>
                    <a:pt x="452" y="9"/>
                    <a:pt x="407" y="10"/>
                    <a:pt x="362" y="13"/>
                  </a:cubicBezTo>
                  <a:cubicBezTo>
                    <a:pt x="331" y="16"/>
                    <a:pt x="298" y="18"/>
                    <a:pt x="269" y="16"/>
                  </a:cubicBezTo>
                  <a:cubicBezTo>
                    <a:pt x="237" y="14"/>
                    <a:pt x="208" y="25"/>
                    <a:pt x="178" y="22"/>
                  </a:cubicBezTo>
                  <a:cubicBezTo>
                    <a:pt x="169" y="22"/>
                    <a:pt x="164" y="21"/>
                    <a:pt x="158" y="23"/>
                  </a:cubicBezTo>
                  <a:cubicBezTo>
                    <a:pt x="135" y="18"/>
                    <a:pt x="110" y="23"/>
                    <a:pt x="85" y="21"/>
                  </a:cubicBezTo>
                  <a:cubicBezTo>
                    <a:pt x="75" y="21"/>
                    <a:pt x="66" y="18"/>
                    <a:pt x="58" y="18"/>
                  </a:cubicBezTo>
                  <a:cubicBezTo>
                    <a:pt x="48" y="18"/>
                    <a:pt x="37" y="22"/>
                    <a:pt x="26" y="22"/>
                  </a:cubicBezTo>
                  <a:cubicBezTo>
                    <a:pt x="17" y="23"/>
                    <a:pt x="1" y="16"/>
                    <a:pt x="0" y="28"/>
                  </a:cubicBezTo>
                  <a:cubicBezTo>
                    <a:pt x="20" y="30"/>
                    <a:pt x="40" y="23"/>
                    <a:pt x="58" y="23"/>
                  </a:cubicBezTo>
                  <a:cubicBezTo>
                    <a:pt x="74" y="23"/>
                    <a:pt x="90" y="26"/>
                    <a:pt x="105" y="25"/>
                  </a:cubicBezTo>
                  <a:cubicBezTo>
                    <a:pt x="124" y="25"/>
                    <a:pt x="143" y="25"/>
                    <a:pt x="161" y="25"/>
                  </a:cubicBezTo>
                  <a:cubicBezTo>
                    <a:pt x="182" y="26"/>
                    <a:pt x="201" y="27"/>
                    <a:pt x="222" y="24"/>
                  </a:cubicBezTo>
                  <a:cubicBezTo>
                    <a:pt x="228" y="23"/>
                    <a:pt x="233" y="21"/>
                    <a:pt x="239" y="20"/>
                  </a:cubicBezTo>
                  <a:cubicBezTo>
                    <a:pt x="262" y="18"/>
                    <a:pt x="291" y="27"/>
                    <a:pt x="312" y="19"/>
                  </a:cubicBezTo>
                  <a:cubicBezTo>
                    <a:pt x="361" y="17"/>
                    <a:pt x="421" y="19"/>
                    <a:pt x="472" y="9"/>
                  </a:cubicBezTo>
                  <a:cubicBezTo>
                    <a:pt x="479" y="12"/>
                    <a:pt x="482" y="11"/>
                    <a:pt x="493" y="11"/>
                  </a:cubicBezTo>
                  <a:cubicBezTo>
                    <a:pt x="497" y="13"/>
                    <a:pt x="492" y="17"/>
                    <a:pt x="498" y="17"/>
                  </a:cubicBezTo>
                  <a:cubicBezTo>
                    <a:pt x="497" y="10"/>
                    <a:pt x="502" y="12"/>
                    <a:pt x="505" y="7"/>
                  </a:cubicBezTo>
                  <a:cubicBezTo>
                    <a:pt x="501" y="0"/>
                    <a:pt x="496" y="5"/>
                    <a:pt x="491" y="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" name="Freeform 24"/>
            <p:cNvSpPr/>
            <p:nvPr/>
          </p:nvSpPr>
          <p:spPr bwMode="auto">
            <a:xfrm>
              <a:off x="4522988" y="2492208"/>
              <a:ext cx="1684618" cy="1803731"/>
            </a:xfrm>
            <a:custGeom>
              <a:avLst/>
              <a:gdLst>
                <a:gd name="T0" fmla="*/ 484 w 511"/>
                <a:gd name="T1" fmla="*/ 151 h 548"/>
                <a:gd name="T2" fmla="*/ 364 w 511"/>
                <a:gd name="T3" fmla="*/ 32 h 548"/>
                <a:gd name="T4" fmla="*/ 326 w 511"/>
                <a:gd name="T5" fmla="*/ 19 h 548"/>
                <a:gd name="T6" fmla="*/ 286 w 511"/>
                <a:gd name="T7" fmla="*/ 16 h 548"/>
                <a:gd name="T8" fmla="*/ 296 w 511"/>
                <a:gd name="T9" fmla="*/ 17 h 548"/>
                <a:gd name="T10" fmla="*/ 340 w 511"/>
                <a:gd name="T11" fmla="*/ 30 h 548"/>
                <a:gd name="T12" fmla="*/ 356 w 511"/>
                <a:gd name="T13" fmla="*/ 41 h 548"/>
                <a:gd name="T14" fmla="*/ 465 w 511"/>
                <a:gd name="T15" fmla="*/ 135 h 548"/>
                <a:gd name="T16" fmla="*/ 486 w 511"/>
                <a:gd name="T17" fmla="*/ 165 h 548"/>
                <a:gd name="T18" fmla="*/ 468 w 511"/>
                <a:gd name="T19" fmla="*/ 395 h 548"/>
                <a:gd name="T20" fmla="*/ 445 w 511"/>
                <a:gd name="T21" fmla="*/ 436 h 548"/>
                <a:gd name="T22" fmla="*/ 307 w 511"/>
                <a:gd name="T23" fmla="*/ 519 h 548"/>
                <a:gd name="T24" fmla="*/ 218 w 511"/>
                <a:gd name="T25" fmla="*/ 513 h 548"/>
                <a:gd name="T26" fmla="*/ 125 w 511"/>
                <a:gd name="T27" fmla="*/ 463 h 548"/>
                <a:gd name="T28" fmla="*/ 95 w 511"/>
                <a:gd name="T29" fmla="*/ 443 h 548"/>
                <a:gd name="T30" fmla="*/ 65 w 511"/>
                <a:gd name="T31" fmla="*/ 416 h 548"/>
                <a:gd name="T32" fmla="*/ 40 w 511"/>
                <a:gd name="T33" fmla="*/ 376 h 548"/>
                <a:gd name="T34" fmla="*/ 22 w 511"/>
                <a:gd name="T35" fmla="*/ 334 h 548"/>
                <a:gd name="T36" fmla="*/ 11 w 511"/>
                <a:gd name="T37" fmla="*/ 209 h 548"/>
                <a:gd name="T38" fmla="*/ 70 w 511"/>
                <a:gd name="T39" fmla="*/ 87 h 548"/>
                <a:gd name="T40" fmla="*/ 80 w 511"/>
                <a:gd name="T41" fmla="*/ 79 h 548"/>
                <a:gd name="T42" fmla="*/ 165 w 511"/>
                <a:gd name="T43" fmla="*/ 23 h 548"/>
                <a:gd name="T44" fmla="*/ 248 w 511"/>
                <a:gd name="T45" fmla="*/ 11 h 548"/>
                <a:gd name="T46" fmla="*/ 254 w 511"/>
                <a:gd name="T47" fmla="*/ 9 h 548"/>
                <a:gd name="T48" fmla="*/ 271 w 511"/>
                <a:gd name="T49" fmla="*/ 9 h 548"/>
                <a:gd name="T50" fmla="*/ 195 w 511"/>
                <a:gd name="T51" fmla="*/ 7 h 548"/>
                <a:gd name="T52" fmla="*/ 147 w 511"/>
                <a:gd name="T53" fmla="*/ 25 h 548"/>
                <a:gd name="T54" fmla="*/ 14 w 511"/>
                <a:gd name="T55" fmla="*/ 167 h 548"/>
                <a:gd name="T56" fmla="*/ 6 w 511"/>
                <a:gd name="T57" fmla="*/ 300 h 548"/>
                <a:gd name="T58" fmla="*/ 41 w 511"/>
                <a:gd name="T59" fmla="*/ 402 h 548"/>
                <a:gd name="T60" fmla="*/ 108 w 511"/>
                <a:gd name="T61" fmla="*/ 461 h 548"/>
                <a:gd name="T62" fmla="*/ 144 w 511"/>
                <a:gd name="T63" fmla="*/ 486 h 548"/>
                <a:gd name="T64" fmla="*/ 379 w 511"/>
                <a:gd name="T65" fmla="*/ 504 h 548"/>
                <a:gd name="T66" fmla="*/ 449 w 511"/>
                <a:gd name="T67" fmla="*/ 444 h 548"/>
                <a:gd name="T68" fmla="*/ 509 w 511"/>
                <a:gd name="T69" fmla="*/ 241 h 5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511" h="548">
                  <a:moveTo>
                    <a:pt x="492" y="159"/>
                  </a:moveTo>
                  <a:cubicBezTo>
                    <a:pt x="488" y="159"/>
                    <a:pt x="488" y="154"/>
                    <a:pt x="484" y="151"/>
                  </a:cubicBezTo>
                  <a:cubicBezTo>
                    <a:pt x="470" y="122"/>
                    <a:pt x="449" y="94"/>
                    <a:pt x="428" y="76"/>
                  </a:cubicBezTo>
                  <a:cubicBezTo>
                    <a:pt x="405" y="63"/>
                    <a:pt x="386" y="47"/>
                    <a:pt x="364" y="32"/>
                  </a:cubicBezTo>
                  <a:cubicBezTo>
                    <a:pt x="353" y="32"/>
                    <a:pt x="345" y="24"/>
                    <a:pt x="335" y="20"/>
                  </a:cubicBezTo>
                  <a:cubicBezTo>
                    <a:pt x="332" y="19"/>
                    <a:pt x="329" y="20"/>
                    <a:pt x="326" y="19"/>
                  </a:cubicBezTo>
                  <a:cubicBezTo>
                    <a:pt x="320" y="18"/>
                    <a:pt x="314" y="13"/>
                    <a:pt x="308" y="11"/>
                  </a:cubicBezTo>
                  <a:cubicBezTo>
                    <a:pt x="302" y="9"/>
                    <a:pt x="287" y="5"/>
                    <a:pt x="286" y="16"/>
                  </a:cubicBezTo>
                  <a:cubicBezTo>
                    <a:pt x="286" y="22"/>
                    <a:pt x="296" y="16"/>
                    <a:pt x="291" y="20"/>
                  </a:cubicBezTo>
                  <a:cubicBezTo>
                    <a:pt x="295" y="22"/>
                    <a:pt x="293" y="17"/>
                    <a:pt x="296" y="17"/>
                  </a:cubicBezTo>
                  <a:cubicBezTo>
                    <a:pt x="293" y="20"/>
                    <a:pt x="313" y="24"/>
                    <a:pt x="311" y="20"/>
                  </a:cubicBezTo>
                  <a:cubicBezTo>
                    <a:pt x="319" y="25"/>
                    <a:pt x="329" y="33"/>
                    <a:pt x="340" y="30"/>
                  </a:cubicBezTo>
                  <a:cubicBezTo>
                    <a:pt x="339" y="34"/>
                    <a:pt x="343" y="33"/>
                    <a:pt x="343" y="35"/>
                  </a:cubicBezTo>
                  <a:cubicBezTo>
                    <a:pt x="348" y="32"/>
                    <a:pt x="355" y="38"/>
                    <a:pt x="356" y="41"/>
                  </a:cubicBezTo>
                  <a:cubicBezTo>
                    <a:pt x="393" y="61"/>
                    <a:pt x="429" y="83"/>
                    <a:pt x="454" y="115"/>
                  </a:cubicBezTo>
                  <a:cubicBezTo>
                    <a:pt x="459" y="121"/>
                    <a:pt x="461" y="129"/>
                    <a:pt x="465" y="135"/>
                  </a:cubicBezTo>
                  <a:cubicBezTo>
                    <a:pt x="471" y="144"/>
                    <a:pt x="480" y="150"/>
                    <a:pt x="481" y="160"/>
                  </a:cubicBezTo>
                  <a:cubicBezTo>
                    <a:pt x="483" y="162"/>
                    <a:pt x="485" y="163"/>
                    <a:pt x="486" y="165"/>
                  </a:cubicBezTo>
                  <a:cubicBezTo>
                    <a:pt x="496" y="197"/>
                    <a:pt x="503" y="231"/>
                    <a:pt x="501" y="270"/>
                  </a:cubicBezTo>
                  <a:cubicBezTo>
                    <a:pt x="499" y="316"/>
                    <a:pt x="487" y="361"/>
                    <a:pt x="468" y="395"/>
                  </a:cubicBezTo>
                  <a:cubicBezTo>
                    <a:pt x="469" y="398"/>
                    <a:pt x="467" y="399"/>
                    <a:pt x="467" y="402"/>
                  </a:cubicBezTo>
                  <a:cubicBezTo>
                    <a:pt x="459" y="412"/>
                    <a:pt x="449" y="421"/>
                    <a:pt x="445" y="436"/>
                  </a:cubicBezTo>
                  <a:cubicBezTo>
                    <a:pt x="427" y="459"/>
                    <a:pt x="404" y="479"/>
                    <a:pt x="378" y="495"/>
                  </a:cubicBezTo>
                  <a:cubicBezTo>
                    <a:pt x="355" y="500"/>
                    <a:pt x="333" y="515"/>
                    <a:pt x="307" y="519"/>
                  </a:cubicBezTo>
                  <a:cubicBezTo>
                    <a:pt x="287" y="522"/>
                    <a:pt x="270" y="519"/>
                    <a:pt x="253" y="517"/>
                  </a:cubicBezTo>
                  <a:cubicBezTo>
                    <a:pt x="240" y="516"/>
                    <a:pt x="228" y="516"/>
                    <a:pt x="218" y="513"/>
                  </a:cubicBezTo>
                  <a:cubicBezTo>
                    <a:pt x="200" y="508"/>
                    <a:pt x="183" y="495"/>
                    <a:pt x="165" y="490"/>
                  </a:cubicBezTo>
                  <a:cubicBezTo>
                    <a:pt x="153" y="479"/>
                    <a:pt x="135" y="475"/>
                    <a:pt x="125" y="463"/>
                  </a:cubicBezTo>
                  <a:cubicBezTo>
                    <a:pt x="121" y="464"/>
                    <a:pt x="121" y="461"/>
                    <a:pt x="118" y="462"/>
                  </a:cubicBezTo>
                  <a:cubicBezTo>
                    <a:pt x="113" y="453"/>
                    <a:pt x="105" y="446"/>
                    <a:pt x="95" y="443"/>
                  </a:cubicBezTo>
                  <a:cubicBezTo>
                    <a:pt x="90" y="432"/>
                    <a:pt x="77" y="430"/>
                    <a:pt x="73" y="419"/>
                  </a:cubicBezTo>
                  <a:cubicBezTo>
                    <a:pt x="70" y="419"/>
                    <a:pt x="70" y="415"/>
                    <a:pt x="65" y="416"/>
                  </a:cubicBezTo>
                  <a:cubicBezTo>
                    <a:pt x="65" y="410"/>
                    <a:pt x="57" y="408"/>
                    <a:pt x="53" y="403"/>
                  </a:cubicBezTo>
                  <a:cubicBezTo>
                    <a:pt x="48" y="396"/>
                    <a:pt x="45" y="386"/>
                    <a:pt x="40" y="376"/>
                  </a:cubicBezTo>
                  <a:cubicBezTo>
                    <a:pt x="37" y="369"/>
                    <a:pt x="32" y="363"/>
                    <a:pt x="29" y="356"/>
                  </a:cubicBezTo>
                  <a:cubicBezTo>
                    <a:pt x="27" y="349"/>
                    <a:pt x="25" y="341"/>
                    <a:pt x="22" y="334"/>
                  </a:cubicBezTo>
                  <a:cubicBezTo>
                    <a:pt x="11" y="305"/>
                    <a:pt x="11" y="272"/>
                    <a:pt x="8" y="243"/>
                  </a:cubicBezTo>
                  <a:cubicBezTo>
                    <a:pt x="12" y="232"/>
                    <a:pt x="10" y="219"/>
                    <a:pt x="11" y="209"/>
                  </a:cubicBezTo>
                  <a:cubicBezTo>
                    <a:pt x="12" y="200"/>
                    <a:pt x="17" y="191"/>
                    <a:pt x="18" y="183"/>
                  </a:cubicBezTo>
                  <a:cubicBezTo>
                    <a:pt x="26" y="142"/>
                    <a:pt x="49" y="118"/>
                    <a:pt x="70" y="87"/>
                  </a:cubicBezTo>
                  <a:cubicBezTo>
                    <a:pt x="74" y="86"/>
                    <a:pt x="78" y="82"/>
                    <a:pt x="76" y="79"/>
                  </a:cubicBezTo>
                  <a:cubicBezTo>
                    <a:pt x="78" y="80"/>
                    <a:pt x="79" y="80"/>
                    <a:pt x="80" y="79"/>
                  </a:cubicBezTo>
                  <a:cubicBezTo>
                    <a:pt x="102" y="56"/>
                    <a:pt x="131" y="35"/>
                    <a:pt x="163" y="25"/>
                  </a:cubicBezTo>
                  <a:cubicBezTo>
                    <a:pt x="160" y="25"/>
                    <a:pt x="163" y="23"/>
                    <a:pt x="165" y="23"/>
                  </a:cubicBezTo>
                  <a:cubicBezTo>
                    <a:pt x="178" y="24"/>
                    <a:pt x="187" y="16"/>
                    <a:pt x="199" y="15"/>
                  </a:cubicBezTo>
                  <a:cubicBezTo>
                    <a:pt x="218" y="9"/>
                    <a:pt x="234" y="6"/>
                    <a:pt x="248" y="11"/>
                  </a:cubicBezTo>
                  <a:cubicBezTo>
                    <a:pt x="248" y="10"/>
                    <a:pt x="248" y="8"/>
                    <a:pt x="249" y="8"/>
                  </a:cubicBezTo>
                  <a:cubicBezTo>
                    <a:pt x="249" y="10"/>
                    <a:pt x="259" y="11"/>
                    <a:pt x="254" y="9"/>
                  </a:cubicBezTo>
                  <a:cubicBezTo>
                    <a:pt x="253" y="9"/>
                    <a:pt x="253" y="9"/>
                    <a:pt x="253" y="8"/>
                  </a:cubicBezTo>
                  <a:cubicBezTo>
                    <a:pt x="261" y="6"/>
                    <a:pt x="266" y="16"/>
                    <a:pt x="271" y="9"/>
                  </a:cubicBezTo>
                  <a:cubicBezTo>
                    <a:pt x="273" y="7"/>
                    <a:pt x="267" y="7"/>
                    <a:pt x="268" y="3"/>
                  </a:cubicBezTo>
                  <a:cubicBezTo>
                    <a:pt x="241" y="1"/>
                    <a:pt x="218" y="0"/>
                    <a:pt x="195" y="7"/>
                  </a:cubicBezTo>
                  <a:cubicBezTo>
                    <a:pt x="189" y="9"/>
                    <a:pt x="184" y="13"/>
                    <a:pt x="178" y="14"/>
                  </a:cubicBezTo>
                  <a:cubicBezTo>
                    <a:pt x="166" y="17"/>
                    <a:pt x="155" y="17"/>
                    <a:pt x="147" y="25"/>
                  </a:cubicBezTo>
                  <a:cubicBezTo>
                    <a:pt x="99" y="42"/>
                    <a:pt x="59" y="87"/>
                    <a:pt x="33" y="128"/>
                  </a:cubicBezTo>
                  <a:cubicBezTo>
                    <a:pt x="25" y="142"/>
                    <a:pt x="20" y="152"/>
                    <a:pt x="14" y="167"/>
                  </a:cubicBezTo>
                  <a:cubicBezTo>
                    <a:pt x="6" y="194"/>
                    <a:pt x="3" y="219"/>
                    <a:pt x="1" y="247"/>
                  </a:cubicBezTo>
                  <a:cubicBezTo>
                    <a:pt x="0" y="266"/>
                    <a:pt x="7" y="281"/>
                    <a:pt x="6" y="300"/>
                  </a:cubicBezTo>
                  <a:cubicBezTo>
                    <a:pt x="6" y="322"/>
                    <a:pt x="11" y="336"/>
                    <a:pt x="21" y="354"/>
                  </a:cubicBezTo>
                  <a:cubicBezTo>
                    <a:pt x="24" y="369"/>
                    <a:pt x="33" y="388"/>
                    <a:pt x="41" y="402"/>
                  </a:cubicBezTo>
                  <a:cubicBezTo>
                    <a:pt x="47" y="410"/>
                    <a:pt x="55" y="421"/>
                    <a:pt x="62" y="421"/>
                  </a:cubicBezTo>
                  <a:cubicBezTo>
                    <a:pt x="72" y="440"/>
                    <a:pt x="92" y="448"/>
                    <a:pt x="108" y="461"/>
                  </a:cubicBezTo>
                  <a:cubicBezTo>
                    <a:pt x="113" y="466"/>
                    <a:pt x="117" y="471"/>
                    <a:pt x="124" y="475"/>
                  </a:cubicBezTo>
                  <a:cubicBezTo>
                    <a:pt x="130" y="479"/>
                    <a:pt x="136" y="485"/>
                    <a:pt x="144" y="486"/>
                  </a:cubicBezTo>
                  <a:cubicBezTo>
                    <a:pt x="197" y="530"/>
                    <a:pt x="310" y="548"/>
                    <a:pt x="372" y="504"/>
                  </a:cubicBezTo>
                  <a:cubicBezTo>
                    <a:pt x="374" y="504"/>
                    <a:pt x="377" y="504"/>
                    <a:pt x="379" y="504"/>
                  </a:cubicBezTo>
                  <a:cubicBezTo>
                    <a:pt x="393" y="495"/>
                    <a:pt x="407" y="488"/>
                    <a:pt x="420" y="477"/>
                  </a:cubicBezTo>
                  <a:cubicBezTo>
                    <a:pt x="431" y="468"/>
                    <a:pt x="439" y="454"/>
                    <a:pt x="449" y="444"/>
                  </a:cubicBezTo>
                  <a:cubicBezTo>
                    <a:pt x="454" y="425"/>
                    <a:pt x="470" y="417"/>
                    <a:pt x="475" y="398"/>
                  </a:cubicBezTo>
                  <a:cubicBezTo>
                    <a:pt x="496" y="359"/>
                    <a:pt x="511" y="300"/>
                    <a:pt x="509" y="241"/>
                  </a:cubicBezTo>
                  <a:cubicBezTo>
                    <a:pt x="508" y="210"/>
                    <a:pt x="496" y="184"/>
                    <a:pt x="492" y="15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" name="Freeform 25"/>
            <p:cNvSpPr/>
            <p:nvPr/>
          </p:nvSpPr>
          <p:spPr bwMode="auto">
            <a:xfrm>
              <a:off x="3662448" y="5085983"/>
              <a:ext cx="668499" cy="126407"/>
            </a:xfrm>
            <a:custGeom>
              <a:avLst/>
              <a:gdLst>
                <a:gd name="T0" fmla="*/ 175 w 203"/>
                <a:gd name="T1" fmla="*/ 5 h 39"/>
                <a:gd name="T2" fmla="*/ 110 w 203"/>
                <a:gd name="T3" fmla="*/ 14 h 39"/>
                <a:gd name="T4" fmla="*/ 48 w 203"/>
                <a:gd name="T5" fmla="*/ 23 h 39"/>
                <a:gd name="T6" fmla="*/ 11 w 203"/>
                <a:gd name="T7" fmla="*/ 29 h 39"/>
                <a:gd name="T8" fmla="*/ 1 w 203"/>
                <a:gd name="T9" fmla="*/ 34 h 39"/>
                <a:gd name="T10" fmla="*/ 17 w 203"/>
                <a:gd name="T11" fmla="*/ 35 h 39"/>
                <a:gd name="T12" fmla="*/ 41 w 203"/>
                <a:gd name="T13" fmla="*/ 29 h 39"/>
                <a:gd name="T14" fmla="*/ 78 w 203"/>
                <a:gd name="T15" fmla="*/ 24 h 39"/>
                <a:gd name="T16" fmla="*/ 188 w 203"/>
                <a:gd name="T17" fmla="*/ 10 h 39"/>
                <a:gd name="T18" fmla="*/ 192 w 203"/>
                <a:gd name="T19" fmla="*/ 14 h 39"/>
                <a:gd name="T20" fmla="*/ 201 w 203"/>
                <a:gd name="T21" fmla="*/ 6 h 39"/>
                <a:gd name="T22" fmla="*/ 175 w 203"/>
                <a:gd name="T23" fmla="*/ 5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03" h="39">
                  <a:moveTo>
                    <a:pt x="175" y="5"/>
                  </a:moveTo>
                  <a:cubicBezTo>
                    <a:pt x="154" y="4"/>
                    <a:pt x="133" y="10"/>
                    <a:pt x="110" y="14"/>
                  </a:cubicBezTo>
                  <a:cubicBezTo>
                    <a:pt x="89" y="17"/>
                    <a:pt x="68" y="20"/>
                    <a:pt x="48" y="23"/>
                  </a:cubicBezTo>
                  <a:cubicBezTo>
                    <a:pt x="33" y="24"/>
                    <a:pt x="21" y="25"/>
                    <a:pt x="11" y="29"/>
                  </a:cubicBezTo>
                  <a:cubicBezTo>
                    <a:pt x="8" y="30"/>
                    <a:pt x="0" y="28"/>
                    <a:pt x="1" y="34"/>
                  </a:cubicBezTo>
                  <a:cubicBezTo>
                    <a:pt x="4" y="39"/>
                    <a:pt x="12" y="36"/>
                    <a:pt x="17" y="35"/>
                  </a:cubicBezTo>
                  <a:cubicBezTo>
                    <a:pt x="15" y="31"/>
                    <a:pt x="32" y="30"/>
                    <a:pt x="41" y="29"/>
                  </a:cubicBezTo>
                  <a:cubicBezTo>
                    <a:pt x="57" y="26"/>
                    <a:pt x="66" y="25"/>
                    <a:pt x="78" y="24"/>
                  </a:cubicBezTo>
                  <a:cubicBezTo>
                    <a:pt x="114" y="20"/>
                    <a:pt x="155" y="7"/>
                    <a:pt x="188" y="10"/>
                  </a:cubicBezTo>
                  <a:cubicBezTo>
                    <a:pt x="191" y="10"/>
                    <a:pt x="189" y="14"/>
                    <a:pt x="192" y="14"/>
                  </a:cubicBezTo>
                  <a:cubicBezTo>
                    <a:pt x="194" y="10"/>
                    <a:pt x="203" y="9"/>
                    <a:pt x="201" y="6"/>
                  </a:cubicBezTo>
                  <a:cubicBezTo>
                    <a:pt x="194" y="0"/>
                    <a:pt x="183" y="5"/>
                    <a:pt x="175" y="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" name="Freeform 26"/>
            <p:cNvSpPr>
              <a:spLocks noEditPoints="1"/>
            </p:cNvSpPr>
            <p:nvPr/>
          </p:nvSpPr>
          <p:spPr bwMode="auto">
            <a:xfrm>
              <a:off x="3134941" y="5589180"/>
              <a:ext cx="517783" cy="493474"/>
            </a:xfrm>
            <a:custGeom>
              <a:avLst/>
              <a:gdLst>
                <a:gd name="T0" fmla="*/ 131 w 157"/>
                <a:gd name="T1" fmla="*/ 18 h 150"/>
                <a:gd name="T2" fmla="*/ 110 w 157"/>
                <a:gd name="T3" fmla="*/ 3 h 150"/>
                <a:gd name="T4" fmla="*/ 2 w 157"/>
                <a:gd name="T5" fmla="*/ 5 h 150"/>
                <a:gd name="T6" fmla="*/ 8 w 157"/>
                <a:gd name="T7" fmla="*/ 17 h 150"/>
                <a:gd name="T8" fmla="*/ 17 w 157"/>
                <a:gd name="T9" fmla="*/ 112 h 150"/>
                <a:gd name="T10" fmla="*/ 14 w 157"/>
                <a:gd name="T11" fmla="*/ 64 h 150"/>
                <a:gd name="T12" fmla="*/ 21 w 157"/>
                <a:gd name="T13" fmla="*/ 11 h 150"/>
                <a:gd name="T14" fmla="*/ 79 w 157"/>
                <a:gd name="T15" fmla="*/ 133 h 150"/>
                <a:gd name="T16" fmla="*/ 39 w 157"/>
                <a:gd name="T17" fmla="*/ 149 h 150"/>
                <a:gd name="T18" fmla="*/ 83 w 157"/>
                <a:gd name="T19" fmla="*/ 143 h 150"/>
                <a:gd name="T20" fmla="*/ 138 w 157"/>
                <a:gd name="T21" fmla="*/ 125 h 150"/>
                <a:gd name="T22" fmla="*/ 149 w 157"/>
                <a:gd name="T23" fmla="*/ 122 h 150"/>
                <a:gd name="T24" fmla="*/ 152 w 157"/>
                <a:gd name="T25" fmla="*/ 45 h 150"/>
                <a:gd name="T26" fmla="*/ 143 w 157"/>
                <a:gd name="T27" fmla="*/ 11 h 150"/>
                <a:gd name="T28" fmla="*/ 144 w 157"/>
                <a:gd name="T29" fmla="*/ 29 h 150"/>
                <a:gd name="T30" fmla="*/ 94 w 157"/>
                <a:gd name="T31" fmla="*/ 91 h 150"/>
                <a:gd name="T32" fmla="*/ 125 w 157"/>
                <a:gd name="T33" fmla="*/ 39 h 150"/>
                <a:gd name="T34" fmla="*/ 144 w 157"/>
                <a:gd name="T35" fmla="*/ 43 h 150"/>
                <a:gd name="T36" fmla="*/ 88 w 157"/>
                <a:gd name="T37" fmla="*/ 122 h 150"/>
                <a:gd name="T38" fmla="*/ 98 w 157"/>
                <a:gd name="T39" fmla="*/ 97 h 150"/>
                <a:gd name="T40" fmla="*/ 122 w 157"/>
                <a:gd name="T41" fmla="*/ 67 h 150"/>
                <a:gd name="T42" fmla="*/ 140 w 157"/>
                <a:gd name="T43" fmla="*/ 46 h 150"/>
                <a:gd name="T44" fmla="*/ 144 w 157"/>
                <a:gd name="T45" fmla="*/ 43 h 150"/>
                <a:gd name="T46" fmla="*/ 87 w 157"/>
                <a:gd name="T47" fmla="*/ 81 h 150"/>
                <a:gd name="T48" fmla="*/ 131 w 157"/>
                <a:gd name="T49" fmla="*/ 20 h 150"/>
                <a:gd name="T50" fmla="*/ 123 w 157"/>
                <a:gd name="T51" fmla="*/ 12 h 150"/>
                <a:gd name="T52" fmla="*/ 86 w 157"/>
                <a:gd name="T53" fmla="*/ 53 h 150"/>
                <a:gd name="T54" fmla="*/ 97 w 157"/>
                <a:gd name="T55" fmla="*/ 38 h 150"/>
                <a:gd name="T56" fmla="*/ 114 w 157"/>
                <a:gd name="T57" fmla="*/ 12 h 150"/>
                <a:gd name="T58" fmla="*/ 87 w 157"/>
                <a:gd name="T59" fmla="*/ 38 h 150"/>
                <a:gd name="T60" fmla="*/ 105 w 157"/>
                <a:gd name="T61" fmla="*/ 13 h 150"/>
                <a:gd name="T62" fmla="*/ 86 w 157"/>
                <a:gd name="T63" fmla="*/ 126 h 150"/>
                <a:gd name="T64" fmla="*/ 146 w 157"/>
                <a:gd name="T65" fmla="*/ 59 h 150"/>
                <a:gd name="T66" fmla="*/ 102 w 157"/>
                <a:gd name="T67" fmla="*/ 132 h 150"/>
                <a:gd name="T68" fmla="*/ 127 w 157"/>
                <a:gd name="T69" fmla="*/ 129 h 150"/>
                <a:gd name="T70" fmla="*/ 127 w 157"/>
                <a:gd name="T71" fmla="*/ 129 h 150"/>
                <a:gd name="T72" fmla="*/ 142 w 157"/>
                <a:gd name="T73" fmla="*/ 110 h 150"/>
                <a:gd name="T74" fmla="*/ 121 w 157"/>
                <a:gd name="T75" fmla="*/ 129 h 150"/>
                <a:gd name="T76" fmla="*/ 111 w 157"/>
                <a:gd name="T77" fmla="*/ 120 h 150"/>
                <a:gd name="T78" fmla="*/ 144 w 157"/>
                <a:gd name="T79" fmla="*/ 82 h 150"/>
                <a:gd name="T80" fmla="*/ 121 w 157"/>
                <a:gd name="T81" fmla="*/ 129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7" h="150">
                  <a:moveTo>
                    <a:pt x="143" y="11"/>
                  </a:moveTo>
                  <a:cubicBezTo>
                    <a:pt x="139" y="12"/>
                    <a:pt x="135" y="19"/>
                    <a:pt x="131" y="18"/>
                  </a:cubicBezTo>
                  <a:cubicBezTo>
                    <a:pt x="132" y="13"/>
                    <a:pt x="137" y="12"/>
                    <a:pt x="139" y="8"/>
                  </a:cubicBezTo>
                  <a:cubicBezTo>
                    <a:pt x="133" y="2"/>
                    <a:pt x="116" y="10"/>
                    <a:pt x="110" y="3"/>
                  </a:cubicBezTo>
                  <a:cubicBezTo>
                    <a:pt x="110" y="6"/>
                    <a:pt x="107" y="6"/>
                    <a:pt x="105" y="7"/>
                  </a:cubicBezTo>
                  <a:cubicBezTo>
                    <a:pt x="68" y="0"/>
                    <a:pt x="34" y="5"/>
                    <a:pt x="2" y="5"/>
                  </a:cubicBezTo>
                  <a:cubicBezTo>
                    <a:pt x="1" y="7"/>
                    <a:pt x="0" y="9"/>
                    <a:pt x="1" y="13"/>
                  </a:cubicBezTo>
                  <a:cubicBezTo>
                    <a:pt x="3" y="14"/>
                    <a:pt x="7" y="14"/>
                    <a:pt x="8" y="17"/>
                  </a:cubicBezTo>
                  <a:cubicBezTo>
                    <a:pt x="11" y="28"/>
                    <a:pt x="10" y="39"/>
                    <a:pt x="10" y="49"/>
                  </a:cubicBezTo>
                  <a:cubicBezTo>
                    <a:pt x="9" y="69"/>
                    <a:pt x="12" y="94"/>
                    <a:pt x="17" y="112"/>
                  </a:cubicBezTo>
                  <a:cubicBezTo>
                    <a:pt x="18" y="116"/>
                    <a:pt x="16" y="125"/>
                    <a:pt x="25" y="123"/>
                  </a:cubicBezTo>
                  <a:cubicBezTo>
                    <a:pt x="21" y="99"/>
                    <a:pt x="16" y="83"/>
                    <a:pt x="14" y="64"/>
                  </a:cubicBezTo>
                  <a:cubicBezTo>
                    <a:pt x="11" y="49"/>
                    <a:pt x="17" y="34"/>
                    <a:pt x="17" y="15"/>
                  </a:cubicBezTo>
                  <a:cubicBezTo>
                    <a:pt x="19" y="15"/>
                    <a:pt x="19" y="12"/>
                    <a:pt x="21" y="11"/>
                  </a:cubicBezTo>
                  <a:cubicBezTo>
                    <a:pt x="40" y="7"/>
                    <a:pt x="54" y="8"/>
                    <a:pt x="76" y="10"/>
                  </a:cubicBezTo>
                  <a:cubicBezTo>
                    <a:pt x="85" y="49"/>
                    <a:pt x="78" y="92"/>
                    <a:pt x="79" y="133"/>
                  </a:cubicBezTo>
                  <a:cubicBezTo>
                    <a:pt x="65" y="142"/>
                    <a:pt x="30" y="130"/>
                    <a:pt x="25" y="148"/>
                  </a:cubicBezTo>
                  <a:cubicBezTo>
                    <a:pt x="28" y="150"/>
                    <a:pt x="35" y="146"/>
                    <a:pt x="39" y="149"/>
                  </a:cubicBezTo>
                  <a:cubicBezTo>
                    <a:pt x="47" y="139"/>
                    <a:pt x="65" y="145"/>
                    <a:pt x="78" y="140"/>
                  </a:cubicBezTo>
                  <a:cubicBezTo>
                    <a:pt x="80" y="141"/>
                    <a:pt x="81" y="142"/>
                    <a:pt x="83" y="143"/>
                  </a:cubicBezTo>
                  <a:cubicBezTo>
                    <a:pt x="97" y="132"/>
                    <a:pt x="123" y="141"/>
                    <a:pt x="142" y="134"/>
                  </a:cubicBezTo>
                  <a:cubicBezTo>
                    <a:pt x="142" y="130"/>
                    <a:pt x="137" y="130"/>
                    <a:pt x="138" y="125"/>
                  </a:cubicBezTo>
                  <a:cubicBezTo>
                    <a:pt x="142" y="125"/>
                    <a:pt x="142" y="121"/>
                    <a:pt x="144" y="119"/>
                  </a:cubicBezTo>
                  <a:cubicBezTo>
                    <a:pt x="147" y="119"/>
                    <a:pt x="146" y="122"/>
                    <a:pt x="149" y="122"/>
                  </a:cubicBezTo>
                  <a:cubicBezTo>
                    <a:pt x="157" y="110"/>
                    <a:pt x="152" y="92"/>
                    <a:pt x="152" y="78"/>
                  </a:cubicBezTo>
                  <a:cubicBezTo>
                    <a:pt x="152" y="67"/>
                    <a:pt x="150" y="57"/>
                    <a:pt x="152" y="45"/>
                  </a:cubicBezTo>
                  <a:cubicBezTo>
                    <a:pt x="146" y="41"/>
                    <a:pt x="148" y="25"/>
                    <a:pt x="154" y="19"/>
                  </a:cubicBezTo>
                  <a:cubicBezTo>
                    <a:pt x="148" y="18"/>
                    <a:pt x="148" y="12"/>
                    <a:pt x="143" y="11"/>
                  </a:cubicBezTo>
                  <a:close/>
                  <a:moveTo>
                    <a:pt x="142" y="22"/>
                  </a:moveTo>
                  <a:cubicBezTo>
                    <a:pt x="143" y="24"/>
                    <a:pt x="142" y="28"/>
                    <a:pt x="144" y="29"/>
                  </a:cubicBezTo>
                  <a:cubicBezTo>
                    <a:pt x="127" y="54"/>
                    <a:pt x="109" y="79"/>
                    <a:pt x="89" y="101"/>
                  </a:cubicBezTo>
                  <a:cubicBezTo>
                    <a:pt x="86" y="97"/>
                    <a:pt x="93" y="94"/>
                    <a:pt x="94" y="91"/>
                  </a:cubicBezTo>
                  <a:cubicBezTo>
                    <a:pt x="94" y="89"/>
                    <a:pt x="91" y="91"/>
                    <a:pt x="91" y="89"/>
                  </a:cubicBezTo>
                  <a:cubicBezTo>
                    <a:pt x="99" y="71"/>
                    <a:pt x="118" y="58"/>
                    <a:pt x="125" y="39"/>
                  </a:cubicBezTo>
                  <a:cubicBezTo>
                    <a:pt x="133" y="36"/>
                    <a:pt x="131" y="23"/>
                    <a:pt x="142" y="22"/>
                  </a:cubicBezTo>
                  <a:close/>
                  <a:moveTo>
                    <a:pt x="144" y="43"/>
                  </a:moveTo>
                  <a:cubicBezTo>
                    <a:pt x="140" y="54"/>
                    <a:pt x="133" y="64"/>
                    <a:pt x="127" y="73"/>
                  </a:cubicBezTo>
                  <a:cubicBezTo>
                    <a:pt x="115" y="90"/>
                    <a:pt x="103" y="107"/>
                    <a:pt x="88" y="122"/>
                  </a:cubicBezTo>
                  <a:cubicBezTo>
                    <a:pt x="86" y="117"/>
                    <a:pt x="92" y="112"/>
                    <a:pt x="91" y="105"/>
                  </a:cubicBezTo>
                  <a:cubicBezTo>
                    <a:pt x="97" y="106"/>
                    <a:pt x="95" y="100"/>
                    <a:pt x="98" y="97"/>
                  </a:cubicBezTo>
                  <a:cubicBezTo>
                    <a:pt x="102" y="90"/>
                    <a:pt x="111" y="87"/>
                    <a:pt x="114" y="78"/>
                  </a:cubicBezTo>
                  <a:cubicBezTo>
                    <a:pt x="118" y="76"/>
                    <a:pt x="121" y="72"/>
                    <a:pt x="122" y="67"/>
                  </a:cubicBezTo>
                  <a:cubicBezTo>
                    <a:pt x="129" y="63"/>
                    <a:pt x="132" y="56"/>
                    <a:pt x="135" y="48"/>
                  </a:cubicBezTo>
                  <a:cubicBezTo>
                    <a:pt x="136" y="47"/>
                    <a:pt x="139" y="47"/>
                    <a:pt x="140" y="46"/>
                  </a:cubicBezTo>
                  <a:cubicBezTo>
                    <a:pt x="140" y="44"/>
                    <a:pt x="140" y="43"/>
                    <a:pt x="140" y="41"/>
                  </a:cubicBezTo>
                  <a:cubicBezTo>
                    <a:pt x="143" y="40"/>
                    <a:pt x="142" y="43"/>
                    <a:pt x="144" y="43"/>
                  </a:cubicBezTo>
                  <a:close/>
                  <a:moveTo>
                    <a:pt x="131" y="20"/>
                  </a:moveTo>
                  <a:cubicBezTo>
                    <a:pt x="118" y="42"/>
                    <a:pt x="106" y="65"/>
                    <a:pt x="87" y="81"/>
                  </a:cubicBezTo>
                  <a:cubicBezTo>
                    <a:pt x="88" y="76"/>
                    <a:pt x="88" y="75"/>
                    <a:pt x="87" y="71"/>
                  </a:cubicBezTo>
                  <a:cubicBezTo>
                    <a:pt x="103" y="55"/>
                    <a:pt x="113" y="34"/>
                    <a:pt x="131" y="20"/>
                  </a:cubicBezTo>
                  <a:close/>
                  <a:moveTo>
                    <a:pt x="114" y="12"/>
                  </a:moveTo>
                  <a:cubicBezTo>
                    <a:pt x="118" y="13"/>
                    <a:pt x="121" y="10"/>
                    <a:pt x="123" y="12"/>
                  </a:cubicBezTo>
                  <a:cubicBezTo>
                    <a:pt x="112" y="30"/>
                    <a:pt x="101" y="46"/>
                    <a:pt x="88" y="62"/>
                  </a:cubicBezTo>
                  <a:cubicBezTo>
                    <a:pt x="86" y="60"/>
                    <a:pt x="87" y="55"/>
                    <a:pt x="86" y="53"/>
                  </a:cubicBezTo>
                  <a:cubicBezTo>
                    <a:pt x="95" y="51"/>
                    <a:pt x="94" y="41"/>
                    <a:pt x="101" y="39"/>
                  </a:cubicBezTo>
                  <a:cubicBezTo>
                    <a:pt x="100" y="36"/>
                    <a:pt x="98" y="40"/>
                    <a:pt x="97" y="38"/>
                  </a:cubicBezTo>
                  <a:cubicBezTo>
                    <a:pt x="98" y="32"/>
                    <a:pt x="105" y="32"/>
                    <a:pt x="104" y="24"/>
                  </a:cubicBezTo>
                  <a:cubicBezTo>
                    <a:pt x="111" y="23"/>
                    <a:pt x="110" y="15"/>
                    <a:pt x="114" y="12"/>
                  </a:cubicBezTo>
                  <a:close/>
                  <a:moveTo>
                    <a:pt x="105" y="13"/>
                  </a:moveTo>
                  <a:cubicBezTo>
                    <a:pt x="100" y="23"/>
                    <a:pt x="95" y="32"/>
                    <a:pt x="87" y="38"/>
                  </a:cubicBezTo>
                  <a:cubicBezTo>
                    <a:pt x="85" y="29"/>
                    <a:pt x="86" y="20"/>
                    <a:pt x="85" y="9"/>
                  </a:cubicBezTo>
                  <a:cubicBezTo>
                    <a:pt x="93" y="13"/>
                    <a:pt x="98" y="8"/>
                    <a:pt x="105" y="13"/>
                  </a:cubicBezTo>
                  <a:close/>
                  <a:moveTo>
                    <a:pt x="89" y="133"/>
                  </a:moveTo>
                  <a:cubicBezTo>
                    <a:pt x="88" y="130"/>
                    <a:pt x="85" y="130"/>
                    <a:pt x="86" y="126"/>
                  </a:cubicBezTo>
                  <a:cubicBezTo>
                    <a:pt x="89" y="124"/>
                    <a:pt x="88" y="127"/>
                    <a:pt x="92" y="127"/>
                  </a:cubicBezTo>
                  <a:cubicBezTo>
                    <a:pt x="114" y="109"/>
                    <a:pt x="123" y="77"/>
                    <a:pt x="146" y="59"/>
                  </a:cubicBezTo>
                  <a:cubicBezTo>
                    <a:pt x="148" y="63"/>
                    <a:pt x="145" y="68"/>
                    <a:pt x="145" y="73"/>
                  </a:cubicBezTo>
                  <a:cubicBezTo>
                    <a:pt x="128" y="90"/>
                    <a:pt x="111" y="107"/>
                    <a:pt x="102" y="132"/>
                  </a:cubicBezTo>
                  <a:cubicBezTo>
                    <a:pt x="95" y="132"/>
                    <a:pt x="96" y="133"/>
                    <a:pt x="89" y="133"/>
                  </a:cubicBezTo>
                  <a:close/>
                  <a:moveTo>
                    <a:pt x="127" y="129"/>
                  </a:moveTo>
                  <a:cubicBezTo>
                    <a:pt x="129" y="125"/>
                    <a:pt x="132" y="121"/>
                    <a:pt x="136" y="119"/>
                  </a:cubicBezTo>
                  <a:cubicBezTo>
                    <a:pt x="133" y="122"/>
                    <a:pt x="133" y="129"/>
                    <a:pt x="127" y="129"/>
                  </a:cubicBezTo>
                  <a:close/>
                  <a:moveTo>
                    <a:pt x="140" y="116"/>
                  </a:moveTo>
                  <a:cubicBezTo>
                    <a:pt x="137" y="114"/>
                    <a:pt x="142" y="112"/>
                    <a:pt x="142" y="110"/>
                  </a:cubicBezTo>
                  <a:cubicBezTo>
                    <a:pt x="146" y="113"/>
                    <a:pt x="139" y="113"/>
                    <a:pt x="140" y="116"/>
                  </a:cubicBezTo>
                  <a:close/>
                  <a:moveTo>
                    <a:pt x="121" y="129"/>
                  </a:moveTo>
                  <a:cubicBezTo>
                    <a:pt x="119" y="131"/>
                    <a:pt x="112" y="131"/>
                    <a:pt x="111" y="130"/>
                  </a:cubicBezTo>
                  <a:cubicBezTo>
                    <a:pt x="111" y="125"/>
                    <a:pt x="112" y="124"/>
                    <a:pt x="111" y="120"/>
                  </a:cubicBezTo>
                  <a:cubicBezTo>
                    <a:pt x="117" y="119"/>
                    <a:pt x="115" y="114"/>
                    <a:pt x="119" y="113"/>
                  </a:cubicBezTo>
                  <a:cubicBezTo>
                    <a:pt x="123" y="98"/>
                    <a:pt x="135" y="92"/>
                    <a:pt x="144" y="82"/>
                  </a:cubicBezTo>
                  <a:cubicBezTo>
                    <a:pt x="146" y="82"/>
                    <a:pt x="146" y="83"/>
                    <a:pt x="147" y="83"/>
                  </a:cubicBezTo>
                  <a:cubicBezTo>
                    <a:pt x="146" y="106"/>
                    <a:pt x="123" y="111"/>
                    <a:pt x="121" y="12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" name="Freeform 30"/>
            <p:cNvSpPr>
              <a:spLocks noEditPoints="1"/>
            </p:cNvSpPr>
            <p:nvPr/>
          </p:nvSpPr>
          <p:spPr bwMode="auto">
            <a:xfrm>
              <a:off x="7036543" y="2557843"/>
              <a:ext cx="192042" cy="145854"/>
            </a:xfrm>
            <a:custGeom>
              <a:avLst/>
              <a:gdLst>
                <a:gd name="T0" fmla="*/ 30 w 58"/>
                <a:gd name="T1" fmla="*/ 5 h 44"/>
                <a:gd name="T2" fmla="*/ 26 w 58"/>
                <a:gd name="T3" fmla="*/ 1 h 44"/>
                <a:gd name="T4" fmla="*/ 7 w 58"/>
                <a:gd name="T5" fmla="*/ 22 h 44"/>
                <a:gd name="T6" fmla="*/ 56 w 58"/>
                <a:gd name="T7" fmla="*/ 28 h 44"/>
                <a:gd name="T8" fmla="*/ 30 w 58"/>
                <a:gd name="T9" fmla="*/ 5 h 44"/>
                <a:gd name="T10" fmla="*/ 19 w 58"/>
                <a:gd name="T11" fmla="*/ 8 h 44"/>
                <a:gd name="T12" fmla="*/ 21 w 58"/>
                <a:gd name="T13" fmla="*/ 14 h 44"/>
                <a:gd name="T14" fmla="*/ 49 w 58"/>
                <a:gd name="T15" fmla="*/ 24 h 44"/>
                <a:gd name="T16" fmla="*/ 19 w 58"/>
                <a:gd name="T17" fmla="*/ 8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8" h="44">
                  <a:moveTo>
                    <a:pt x="30" y="5"/>
                  </a:moveTo>
                  <a:cubicBezTo>
                    <a:pt x="28" y="4"/>
                    <a:pt x="30" y="0"/>
                    <a:pt x="26" y="1"/>
                  </a:cubicBezTo>
                  <a:cubicBezTo>
                    <a:pt x="14" y="1"/>
                    <a:pt x="4" y="11"/>
                    <a:pt x="7" y="22"/>
                  </a:cubicBezTo>
                  <a:cubicBezTo>
                    <a:pt x="10" y="42"/>
                    <a:pt x="45" y="44"/>
                    <a:pt x="56" y="28"/>
                  </a:cubicBezTo>
                  <a:cubicBezTo>
                    <a:pt x="58" y="10"/>
                    <a:pt x="44" y="0"/>
                    <a:pt x="30" y="5"/>
                  </a:cubicBezTo>
                  <a:close/>
                  <a:moveTo>
                    <a:pt x="19" y="8"/>
                  </a:moveTo>
                  <a:cubicBezTo>
                    <a:pt x="23" y="8"/>
                    <a:pt x="18" y="12"/>
                    <a:pt x="21" y="14"/>
                  </a:cubicBezTo>
                  <a:cubicBezTo>
                    <a:pt x="31" y="9"/>
                    <a:pt x="45" y="10"/>
                    <a:pt x="49" y="24"/>
                  </a:cubicBezTo>
                  <a:cubicBezTo>
                    <a:pt x="40" y="44"/>
                    <a:pt x="0" y="26"/>
                    <a:pt x="19" y="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" name="Freeform 31"/>
            <p:cNvSpPr>
              <a:spLocks noEditPoints="1"/>
            </p:cNvSpPr>
            <p:nvPr/>
          </p:nvSpPr>
          <p:spPr bwMode="auto">
            <a:xfrm>
              <a:off x="3081461" y="2752316"/>
              <a:ext cx="887281" cy="1045289"/>
            </a:xfrm>
            <a:custGeom>
              <a:avLst/>
              <a:gdLst>
                <a:gd name="T0" fmla="*/ 201 w 269"/>
                <a:gd name="T1" fmla="*/ 166 h 318"/>
                <a:gd name="T2" fmla="*/ 188 w 269"/>
                <a:gd name="T3" fmla="*/ 132 h 318"/>
                <a:gd name="T4" fmla="*/ 159 w 269"/>
                <a:gd name="T5" fmla="*/ 81 h 318"/>
                <a:gd name="T6" fmla="*/ 119 w 269"/>
                <a:gd name="T7" fmla="*/ 0 h 318"/>
                <a:gd name="T8" fmla="*/ 115 w 269"/>
                <a:gd name="T9" fmla="*/ 19 h 318"/>
                <a:gd name="T10" fmla="*/ 91 w 269"/>
                <a:gd name="T11" fmla="*/ 86 h 318"/>
                <a:gd name="T12" fmla="*/ 52 w 269"/>
                <a:gd name="T13" fmla="*/ 188 h 318"/>
                <a:gd name="T14" fmla="*/ 35 w 269"/>
                <a:gd name="T15" fmla="*/ 230 h 318"/>
                <a:gd name="T16" fmla="*/ 12 w 269"/>
                <a:gd name="T17" fmla="*/ 302 h 318"/>
                <a:gd name="T18" fmla="*/ 45 w 269"/>
                <a:gd name="T19" fmla="*/ 235 h 318"/>
                <a:gd name="T20" fmla="*/ 55 w 269"/>
                <a:gd name="T21" fmla="*/ 231 h 318"/>
                <a:gd name="T22" fmla="*/ 152 w 269"/>
                <a:gd name="T23" fmla="*/ 228 h 318"/>
                <a:gd name="T24" fmla="*/ 209 w 269"/>
                <a:gd name="T25" fmla="*/ 225 h 318"/>
                <a:gd name="T26" fmla="*/ 221 w 269"/>
                <a:gd name="T27" fmla="*/ 229 h 318"/>
                <a:gd name="T28" fmla="*/ 149 w 269"/>
                <a:gd name="T29" fmla="*/ 302 h 318"/>
                <a:gd name="T30" fmla="*/ 61 w 269"/>
                <a:gd name="T31" fmla="*/ 305 h 318"/>
                <a:gd name="T32" fmla="*/ 2 w 269"/>
                <a:gd name="T33" fmla="*/ 318 h 318"/>
                <a:gd name="T34" fmla="*/ 113 w 269"/>
                <a:gd name="T35" fmla="*/ 312 h 318"/>
                <a:gd name="T36" fmla="*/ 238 w 269"/>
                <a:gd name="T37" fmla="*/ 254 h 318"/>
                <a:gd name="T38" fmla="*/ 170 w 269"/>
                <a:gd name="T39" fmla="*/ 130 h 318"/>
                <a:gd name="T40" fmla="*/ 170 w 269"/>
                <a:gd name="T41" fmla="*/ 130 h 318"/>
                <a:gd name="T42" fmla="*/ 164 w 269"/>
                <a:gd name="T43" fmla="*/ 115 h 318"/>
                <a:gd name="T44" fmla="*/ 161 w 269"/>
                <a:gd name="T45" fmla="*/ 115 h 318"/>
                <a:gd name="T46" fmla="*/ 159 w 269"/>
                <a:gd name="T47" fmla="*/ 104 h 318"/>
                <a:gd name="T48" fmla="*/ 155 w 269"/>
                <a:gd name="T49" fmla="*/ 101 h 318"/>
                <a:gd name="T50" fmla="*/ 148 w 269"/>
                <a:gd name="T51" fmla="*/ 96 h 318"/>
                <a:gd name="T52" fmla="*/ 156 w 269"/>
                <a:gd name="T53" fmla="*/ 122 h 318"/>
                <a:gd name="T54" fmla="*/ 156 w 269"/>
                <a:gd name="T55" fmla="*/ 122 h 318"/>
                <a:gd name="T56" fmla="*/ 141 w 269"/>
                <a:gd name="T57" fmla="*/ 101 h 318"/>
                <a:gd name="T58" fmla="*/ 148 w 269"/>
                <a:gd name="T59" fmla="*/ 83 h 318"/>
                <a:gd name="T60" fmla="*/ 114 w 269"/>
                <a:gd name="T61" fmla="*/ 121 h 318"/>
                <a:gd name="T62" fmla="*/ 128 w 269"/>
                <a:gd name="T63" fmla="*/ 91 h 318"/>
                <a:gd name="T64" fmla="*/ 148 w 269"/>
                <a:gd name="T65" fmla="*/ 83 h 318"/>
                <a:gd name="T66" fmla="*/ 118 w 269"/>
                <a:gd name="T67" fmla="*/ 27 h 318"/>
                <a:gd name="T68" fmla="*/ 117 w 269"/>
                <a:gd name="T69" fmla="*/ 40 h 318"/>
                <a:gd name="T70" fmla="*/ 116 w 269"/>
                <a:gd name="T71" fmla="*/ 27 h 318"/>
                <a:gd name="T72" fmla="*/ 127 w 269"/>
                <a:gd name="T73" fmla="*/ 46 h 318"/>
                <a:gd name="T74" fmla="*/ 95 w 269"/>
                <a:gd name="T75" fmla="*/ 87 h 318"/>
                <a:gd name="T76" fmla="*/ 134 w 269"/>
                <a:gd name="T77" fmla="*/ 57 h 318"/>
                <a:gd name="T78" fmla="*/ 138 w 269"/>
                <a:gd name="T79" fmla="*/ 65 h 318"/>
                <a:gd name="T80" fmla="*/ 85 w 269"/>
                <a:gd name="T81" fmla="*/ 122 h 318"/>
                <a:gd name="T82" fmla="*/ 98 w 269"/>
                <a:gd name="T83" fmla="*/ 111 h 318"/>
                <a:gd name="T84" fmla="*/ 141 w 269"/>
                <a:gd name="T85" fmla="*/ 69 h 318"/>
                <a:gd name="T86" fmla="*/ 98 w 269"/>
                <a:gd name="T87" fmla="*/ 118 h 318"/>
                <a:gd name="T88" fmla="*/ 134 w 269"/>
                <a:gd name="T89" fmla="*/ 57 h 318"/>
                <a:gd name="T90" fmla="*/ 81 w 269"/>
                <a:gd name="T91" fmla="*/ 138 h 318"/>
                <a:gd name="T92" fmla="*/ 104 w 269"/>
                <a:gd name="T93" fmla="*/ 137 h 318"/>
                <a:gd name="T94" fmla="*/ 54 w 269"/>
                <a:gd name="T95" fmla="*/ 202 h 318"/>
                <a:gd name="T96" fmla="*/ 50 w 269"/>
                <a:gd name="T97" fmla="*/ 226 h 318"/>
                <a:gd name="T98" fmla="*/ 119 w 269"/>
                <a:gd name="T99" fmla="*/ 136 h 318"/>
                <a:gd name="T100" fmla="*/ 82 w 269"/>
                <a:gd name="T101" fmla="*/ 223 h 318"/>
                <a:gd name="T102" fmla="*/ 91 w 269"/>
                <a:gd name="T103" fmla="*/ 220 h 318"/>
                <a:gd name="T104" fmla="*/ 140 w 269"/>
                <a:gd name="T105" fmla="*/ 150 h 318"/>
                <a:gd name="T106" fmla="*/ 146 w 269"/>
                <a:gd name="T107" fmla="*/ 143 h 318"/>
                <a:gd name="T108" fmla="*/ 173 w 269"/>
                <a:gd name="T109" fmla="*/ 135 h 318"/>
                <a:gd name="T110" fmla="*/ 116 w 269"/>
                <a:gd name="T111" fmla="*/ 219 h 318"/>
                <a:gd name="T112" fmla="*/ 150 w 269"/>
                <a:gd name="T113" fmla="*/ 218 h 318"/>
                <a:gd name="T114" fmla="*/ 165 w 269"/>
                <a:gd name="T115" fmla="*/ 160 h 318"/>
                <a:gd name="T116" fmla="*/ 191 w 269"/>
                <a:gd name="T117" fmla="*/ 168 h 318"/>
                <a:gd name="T118" fmla="*/ 150 w 269"/>
                <a:gd name="T119" fmla="*/ 218 h 318"/>
                <a:gd name="T120" fmla="*/ 192 w 269"/>
                <a:gd name="T121" fmla="*/ 178 h 318"/>
                <a:gd name="T122" fmla="*/ 213 w 269"/>
                <a:gd name="T123" fmla="*/ 217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69" h="318">
                  <a:moveTo>
                    <a:pt x="212" y="201"/>
                  </a:moveTo>
                  <a:cubicBezTo>
                    <a:pt x="210" y="187"/>
                    <a:pt x="200" y="180"/>
                    <a:pt x="201" y="166"/>
                  </a:cubicBezTo>
                  <a:cubicBezTo>
                    <a:pt x="191" y="160"/>
                    <a:pt x="190" y="145"/>
                    <a:pt x="183" y="137"/>
                  </a:cubicBezTo>
                  <a:cubicBezTo>
                    <a:pt x="183" y="134"/>
                    <a:pt x="188" y="135"/>
                    <a:pt x="188" y="132"/>
                  </a:cubicBezTo>
                  <a:cubicBezTo>
                    <a:pt x="187" y="127"/>
                    <a:pt x="181" y="128"/>
                    <a:pt x="178" y="128"/>
                  </a:cubicBezTo>
                  <a:cubicBezTo>
                    <a:pt x="174" y="111"/>
                    <a:pt x="159" y="100"/>
                    <a:pt x="159" y="81"/>
                  </a:cubicBezTo>
                  <a:cubicBezTo>
                    <a:pt x="147" y="74"/>
                    <a:pt x="146" y="56"/>
                    <a:pt x="136" y="46"/>
                  </a:cubicBezTo>
                  <a:cubicBezTo>
                    <a:pt x="129" y="30"/>
                    <a:pt x="122" y="20"/>
                    <a:pt x="119" y="0"/>
                  </a:cubicBezTo>
                  <a:cubicBezTo>
                    <a:pt x="116" y="0"/>
                    <a:pt x="115" y="2"/>
                    <a:pt x="113" y="2"/>
                  </a:cubicBezTo>
                  <a:cubicBezTo>
                    <a:pt x="113" y="9"/>
                    <a:pt x="115" y="13"/>
                    <a:pt x="115" y="19"/>
                  </a:cubicBezTo>
                  <a:cubicBezTo>
                    <a:pt x="104" y="37"/>
                    <a:pt x="99" y="61"/>
                    <a:pt x="89" y="79"/>
                  </a:cubicBezTo>
                  <a:cubicBezTo>
                    <a:pt x="91" y="80"/>
                    <a:pt x="89" y="86"/>
                    <a:pt x="91" y="86"/>
                  </a:cubicBezTo>
                  <a:cubicBezTo>
                    <a:pt x="85" y="93"/>
                    <a:pt x="86" y="106"/>
                    <a:pt x="79" y="112"/>
                  </a:cubicBezTo>
                  <a:cubicBezTo>
                    <a:pt x="70" y="137"/>
                    <a:pt x="63" y="165"/>
                    <a:pt x="52" y="188"/>
                  </a:cubicBezTo>
                  <a:cubicBezTo>
                    <a:pt x="50" y="201"/>
                    <a:pt x="41" y="206"/>
                    <a:pt x="42" y="221"/>
                  </a:cubicBezTo>
                  <a:cubicBezTo>
                    <a:pt x="39" y="223"/>
                    <a:pt x="36" y="225"/>
                    <a:pt x="35" y="230"/>
                  </a:cubicBezTo>
                  <a:cubicBezTo>
                    <a:pt x="35" y="233"/>
                    <a:pt x="37" y="234"/>
                    <a:pt x="37" y="237"/>
                  </a:cubicBezTo>
                  <a:cubicBezTo>
                    <a:pt x="27" y="257"/>
                    <a:pt x="14" y="280"/>
                    <a:pt x="12" y="302"/>
                  </a:cubicBezTo>
                  <a:cubicBezTo>
                    <a:pt x="16" y="302"/>
                    <a:pt x="18" y="300"/>
                    <a:pt x="21" y="299"/>
                  </a:cubicBezTo>
                  <a:cubicBezTo>
                    <a:pt x="25" y="274"/>
                    <a:pt x="37" y="256"/>
                    <a:pt x="45" y="235"/>
                  </a:cubicBezTo>
                  <a:cubicBezTo>
                    <a:pt x="47" y="235"/>
                    <a:pt x="49" y="235"/>
                    <a:pt x="51" y="235"/>
                  </a:cubicBezTo>
                  <a:cubicBezTo>
                    <a:pt x="52" y="234"/>
                    <a:pt x="53" y="231"/>
                    <a:pt x="55" y="231"/>
                  </a:cubicBezTo>
                  <a:cubicBezTo>
                    <a:pt x="84" y="230"/>
                    <a:pt x="112" y="221"/>
                    <a:pt x="146" y="224"/>
                  </a:cubicBezTo>
                  <a:cubicBezTo>
                    <a:pt x="149" y="224"/>
                    <a:pt x="149" y="227"/>
                    <a:pt x="152" y="228"/>
                  </a:cubicBezTo>
                  <a:cubicBezTo>
                    <a:pt x="161" y="218"/>
                    <a:pt x="182" y="224"/>
                    <a:pt x="200" y="221"/>
                  </a:cubicBezTo>
                  <a:cubicBezTo>
                    <a:pt x="203" y="222"/>
                    <a:pt x="203" y="226"/>
                    <a:pt x="209" y="225"/>
                  </a:cubicBezTo>
                  <a:cubicBezTo>
                    <a:pt x="210" y="226"/>
                    <a:pt x="214" y="222"/>
                    <a:pt x="215" y="221"/>
                  </a:cubicBezTo>
                  <a:cubicBezTo>
                    <a:pt x="216" y="226"/>
                    <a:pt x="219" y="227"/>
                    <a:pt x="221" y="229"/>
                  </a:cubicBezTo>
                  <a:cubicBezTo>
                    <a:pt x="227" y="254"/>
                    <a:pt x="243" y="269"/>
                    <a:pt x="252" y="292"/>
                  </a:cubicBezTo>
                  <a:cubicBezTo>
                    <a:pt x="216" y="295"/>
                    <a:pt x="180" y="301"/>
                    <a:pt x="149" y="302"/>
                  </a:cubicBezTo>
                  <a:cubicBezTo>
                    <a:pt x="133" y="302"/>
                    <a:pt x="119" y="306"/>
                    <a:pt x="105" y="306"/>
                  </a:cubicBezTo>
                  <a:cubicBezTo>
                    <a:pt x="90" y="306"/>
                    <a:pt x="76" y="304"/>
                    <a:pt x="61" y="305"/>
                  </a:cubicBezTo>
                  <a:cubicBezTo>
                    <a:pt x="43" y="306"/>
                    <a:pt x="23" y="311"/>
                    <a:pt x="6" y="309"/>
                  </a:cubicBezTo>
                  <a:cubicBezTo>
                    <a:pt x="4" y="312"/>
                    <a:pt x="0" y="312"/>
                    <a:pt x="2" y="318"/>
                  </a:cubicBezTo>
                  <a:cubicBezTo>
                    <a:pt x="37" y="313"/>
                    <a:pt x="68" y="310"/>
                    <a:pt x="101" y="312"/>
                  </a:cubicBezTo>
                  <a:cubicBezTo>
                    <a:pt x="105" y="312"/>
                    <a:pt x="109" y="312"/>
                    <a:pt x="113" y="312"/>
                  </a:cubicBezTo>
                  <a:cubicBezTo>
                    <a:pt x="156" y="308"/>
                    <a:pt x="210" y="301"/>
                    <a:pt x="260" y="301"/>
                  </a:cubicBezTo>
                  <a:cubicBezTo>
                    <a:pt x="269" y="285"/>
                    <a:pt x="246" y="271"/>
                    <a:pt x="238" y="254"/>
                  </a:cubicBezTo>
                  <a:cubicBezTo>
                    <a:pt x="228" y="233"/>
                    <a:pt x="224" y="216"/>
                    <a:pt x="212" y="201"/>
                  </a:cubicBezTo>
                  <a:close/>
                  <a:moveTo>
                    <a:pt x="170" y="130"/>
                  </a:moveTo>
                  <a:cubicBezTo>
                    <a:pt x="167" y="130"/>
                    <a:pt x="165" y="130"/>
                    <a:pt x="164" y="129"/>
                  </a:cubicBezTo>
                  <a:cubicBezTo>
                    <a:pt x="165" y="126"/>
                    <a:pt x="171" y="124"/>
                    <a:pt x="170" y="130"/>
                  </a:cubicBezTo>
                  <a:close/>
                  <a:moveTo>
                    <a:pt x="161" y="115"/>
                  </a:moveTo>
                  <a:cubicBezTo>
                    <a:pt x="162" y="115"/>
                    <a:pt x="163" y="115"/>
                    <a:pt x="164" y="115"/>
                  </a:cubicBezTo>
                  <a:cubicBezTo>
                    <a:pt x="165" y="119"/>
                    <a:pt x="161" y="119"/>
                    <a:pt x="158" y="120"/>
                  </a:cubicBezTo>
                  <a:cubicBezTo>
                    <a:pt x="158" y="117"/>
                    <a:pt x="161" y="118"/>
                    <a:pt x="161" y="115"/>
                  </a:cubicBezTo>
                  <a:close/>
                  <a:moveTo>
                    <a:pt x="154" y="90"/>
                  </a:moveTo>
                  <a:cubicBezTo>
                    <a:pt x="154" y="96"/>
                    <a:pt x="156" y="100"/>
                    <a:pt x="159" y="104"/>
                  </a:cubicBezTo>
                  <a:cubicBezTo>
                    <a:pt x="154" y="112"/>
                    <a:pt x="146" y="116"/>
                    <a:pt x="139" y="122"/>
                  </a:cubicBezTo>
                  <a:cubicBezTo>
                    <a:pt x="143" y="114"/>
                    <a:pt x="150" y="108"/>
                    <a:pt x="155" y="101"/>
                  </a:cubicBezTo>
                  <a:cubicBezTo>
                    <a:pt x="155" y="99"/>
                    <a:pt x="152" y="98"/>
                    <a:pt x="152" y="95"/>
                  </a:cubicBezTo>
                  <a:cubicBezTo>
                    <a:pt x="150" y="96"/>
                    <a:pt x="148" y="95"/>
                    <a:pt x="148" y="96"/>
                  </a:cubicBezTo>
                  <a:cubicBezTo>
                    <a:pt x="146" y="95"/>
                    <a:pt x="151" y="91"/>
                    <a:pt x="154" y="90"/>
                  </a:cubicBezTo>
                  <a:close/>
                  <a:moveTo>
                    <a:pt x="156" y="122"/>
                  </a:moveTo>
                  <a:cubicBezTo>
                    <a:pt x="156" y="125"/>
                    <a:pt x="155" y="128"/>
                    <a:pt x="152" y="128"/>
                  </a:cubicBezTo>
                  <a:cubicBezTo>
                    <a:pt x="150" y="125"/>
                    <a:pt x="152" y="121"/>
                    <a:pt x="156" y="122"/>
                  </a:cubicBezTo>
                  <a:close/>
                  <a:moveTo>
                    <a:pt x="121" y="125"/>
                  </a:moveTo>
                  <a:cubicBezTo>
                    <a:pt x="122" y="116"/>
                    <a:pt x="136" y="110"/>
                    <a:pt x="141" y="101"/>
                  </a:cubicBezTo>
                  <a:cubicBezTo>
                    <a:pt x="142" y="109"/>
                    <a:pt x="131" y="121"/>
                    <a:pt x="121" y="125"/>
                  </a:cubicBezTo>
                  <a:close/>
                  <a:moveTo>
                    <a:pt x="148" y="83"/>
                  </a:moveTo>
                  <a:cubicBezTo>
                    <a:pt x="145" y="90"/>
                    <a:pt x="138" y="92"/>
                    <a:pt x="137" y="100"/>
                  </a:cubicBezTo>
                  <a:cubicBezTo>
                    <a:pt x="128" y="105"/>
                    <a:pt x="121" y="113"/>
                    <a:pt x="114" y="121"/>
                  </a:cubicBezTo>
                  <a:cubicBezTo>
                    <a:pt x="110" y="124"/>
                    <a:pt x="105" y="132"/>
                    <a:pt x="99" y="130"/>
                  </a:cubicBezTo>
                  <a:cubicBezTo>
                    <a:pt x="104" y="113"/>
                    <a:pt x="121" y="108"/>
                    <a:pt x="128" y="91"/>
                  </a:cubicBezTo>
                  <a:cubicBezTo>
                    <a:pt x="136" y="90"/>
                    <a:pt x="140" y="84"/>
                    <a:pt x="146" y="80"/>
                  </a:cubicBezTo>
                  <a:cubicBezTo>
                    <a:pt x="147" y="81"/>
                    <a:pt x="148" y="82"/>
                    <a:pt x="148" y="83"/>
                  </a:cubicBezTo>
                  <a:close/>
                  <a:moveTo>
                    <a:pt x="116" y="27"/>
                  </a:moveTo>
                  <a:cubicBezTo>
                    <a:pt x="116" y="27"/>
                    <a:pt x="117" y="27"/>
                    <a:pt x="118" y="27"/>
                  </a:cubicBezTo>
                  <a:cubicBezTo>
                    <a:pt x="121" y="29"/>
                    <a:pt x="120" y="35"/>
                    <a:pt x="123" y="37"/>
                  </a:cubicBezTo>
                  <a:cubicBezTo>
                    <a:pt x="121" y="38"/>
                    <a:pt x="118" y="39"/>
                    <a:pt x="117" y="40"/>
                  </a:cubicBezTo>
                  <a:cubicBezTo>
                    <a:pt x="117" y="49"/>
                    <a:pt x="112" y="52"/>
                    <a:pt x="106" y="55"/>
                  </a:cubicBezTo>
                  <a:cubicBezTo>
                    <a:pt x="107" y="44"/>
                    <a:pt x="114" y="38"/>
                    <a:pt x="116" y="27"/>
                  </a:cubicBezTo>
                  <a:close/>
                  <a:moveTo>
                    <a:pt x="99" y="81"/>
                  </a:moveTo>
                  <a:cubicBezTo>
                    <a:pt x="100" y="61"/>
                    <a:pt x="116" y="57"/>
                    <a:pt x="127" y="46"/>
                  </a:cubicBezTo>
                  <a:cubicBezTo>
                    <a:pt x="130" y="46"/>
                    <a:pt x="130" y="49"/>
                    <a:pt x="131" y="50"/>
                  </a:cubicBezTo>
                  <a:cubicBezTo>
                    <a:pt x="118" y="62"/>
                    <a:pt x="108" y="76"/>
                    <a:pt x="95" y="87"/>
                  </a:cubicBezTo>
                  <a:cubicBezTo>
                    <a:pt x="92" y="85"/>
                    <a:pt x="97" y="83"/>
                    <a:pt x="99" y="81"/>
                  </a:cubicBezTo>
                  <a:close/>
                  <a:moveTo>
                    <a:pt x="134" y="57"/>
                  </a:moveTo>
                  <a:cubicBezTo>
                    <a:pt x="135" y="57"/>
                    <a:pt x="136" y="57"/>
                    <a:pt x="137" y="57"/>
                  </a:cubicBezTo>
                  <a:cubicBezTo>
                    <a:pt x="135" y="61"/>
                    <a:pt x="137" y="62"/>
                    <a:pt x="138" y="65"/>
                  </a:cubicBezTo>
                  <a:cubicBezTo>
                    <a:pt x="136" y="65"/>
                    <a:pt x="135" y="65"/>
                    <a:pt x="134" y="65"/>
                  </a:cubicBezTo>
                  <a:cubicBezTo>
                    <a:pt x="116" y="83"/>
                    <a:pt x="98" y="100"/>
                    <a:pt x="85" y="122"/>
                  </a:cubicBezTo>
                  <a:cubicBezTo>
                    <a:pt x="86" y="122"/>
                    <a:pt x="86" y="124"/>
                    <a:pt x="86" y="126"/>
                  </a:cubicBezTo>
                  <a:cubicBezTo>
                    <a:pt x="95" y="125"/>
                    <a:pt x="94" y="116"/>
                    <a:pt x="98" y="111"/>
                  </a:cubicBezTo>
                  <a:cubicBezTo>
                    <a:pt x="106" y="99"/>
                    <a:pt x="121" y="91"/>
                    <a:pt x="128" y="77"/>
                  </a:cubicBezTo>
                  <a:cubicBezTo>
                    <a:pt x="134" y="76"/>
                    <a:pt x="136" y="71"/>
                    <a:pt x="141" y="69"/>
                  </a:cubicBezTo>
                  <a:cubicBezTo>
                    <a:pt x="143" y="75"/>
                    <a:pt x="138" y="79"/>
                    <a:pt x="133" y="80"/>
                  </a:cubicBezTo>
                  <a:cubicBezTo>
                    <a:pt x="122" y="94"/>
                    <a:pt x="110" y="105"/>
                    <a:pt x="98" y="118"/>
                  </a:cubicBezTo>
                  <a:cubicBezTo>
                    <a:pt x="94" y="124"/>
                    <a:pt x="91" y="131"/>
                    <a:pt x="80" y="131"/>
                  </a:cubicBezTo>
                  <a:cubicBezTo>
                    <a:pt x="87" y="96"/>
                    <a:pt x="112" y="81"/>
                    <a:pt x="134" y="57"/>
                  </a:cubicBezTo>
                  <a:close/>
                  <a:moveTo>
                    <a:pt x="77" y="139"/>
                  </a:moveTo>
                  <a:cubicBezTo>
                    <a:pt x="78" y="138"/>
                    <a:pt x="81" y="139"/>
                    <a:pt x="81" y="138"/>
                  </a:cubicBezTo>
                  <a:cubicBezTo>
                    <a:pt x="82" y="138"/>
                    <a:pt x="83" y="140"/>
                    <a:pt x="83" y="142"/>
                  </a:cubicBezTo>
                  <a:cubicBezTo>
                    <a:pt x="89" y="139"/>
                    <a:pt x="95" y="137"/>
                    <a:pt x="104" y="137"/>
                  </a:cubicBezTo>
                  <a:cubicBezTo>
                    <a:pt x="92" y="154"/>
                    <a:pt x="78" y="171"/>
                    <a:pt x="65" y="188"/>
                  </a:cubicBezTo>
                  <a:cubicBezTo>
                    <a:pt x="62" y="192"/>
                    <a:pt x="60" y="200"/>
                    <a:pt x="54" y="202"/>
                  </a:cubicBezTo>
                  <a:cubicBezTo>
                    <a:pt x="62" y="181"/>
                    <a:pt x="69" y="161"/>
                    <a:pt x="77" y="139"/>
                  </a:cubicBezTo>
                  <a:close/>
                  <a:moveTo>
                    <a:pt x="50" y="226"/>
                  </a:moveTo>
                  <a:cubicBezTo>
                    <a:pt x="56" y="196"/>
                    <a:pt x="85" y="179"/>
                    <a:pt x="97" y="152"/>
                  </a:cubicBezTo>
                  <a:cubicBezTo>
                    <a:pt x="107" y="148"/>
                    <a:pt x="109" y="138"/>
                    <a:pt x="119" y="136"/>
                  </a:cubicBezTo>
                  <a:cubicBezTo>
                    <a:pt x="127" y="134"/>
                    <a:pt x="135" y="134"/>
                    <a:pt x="146" y="136"/>
                  </a:cubicBezTo>
                  <a:cubicBezTo>
                    <a:pt x="125" y="165"/>
                    <a:pt x="97" y="188"/>
                    <a:pt x="82" y="223"/>
                  </a:cubicBezTo>
                  <a:cubicBezTo>
                    <a:pt x="71" y="224"/>
                    <a:pt x="62" y="225"/>
                    <a:pt x="50" y="226"/>
                  </a:cubicBezTo>
                  <a:close/>
                  <a:moveTo>
                    <a:pt x="91" y="220"/>
                  </a:moveTo>
                  <a:cubicBezTo>
                    <a:pt x="98" y="199"/>
                    <a:pt x="108" y="188"/>
                    <a:pt x="123" y="170"/>
                  </a:cubicBezTo>
                  <a:cubicBezTo>
                    <a:pt x="128" y="163"/>
                    <a:pt x="135" y="154"/>
                    <a:pt x="140" y="150"/>
                  </a:cubicBezTo>
                  <a:cubicBezTo>
                    <a:pt x="141" y="148"/>
                    <a:pt x="144" y="149"/>
                    <a:pt x="145" y="148"/>
                  </a:cubicBezTo>
                  <a:cubicBezTo>
                    <a:pt x="146" y="147"/>
                    <a:pt x="145" y="143"/>
                    <a:pt x="146" y="143"/>
                  </a:cubicBezTo>
                  <a:cubicBezTo>
                    <a:pt x="149" y="140"/>
                    <a:pt x="155" y="140"/>
                    <a:pt x="158" y="136"/>
                  </a:cubicBezTo>
                  <a:cubicBezTo>
                    <a:pt x="164" y="136"/>
                    <a:pt x="168" y="135"/>
                    <a:pt x="173" y="135"/>
                  </a:cubicBezTo>
                  <a:cubicBezTo>
                    <a:pt x="173" y="137"/>
                    <a:pt x="175" y="138"/>
                    <a:pt x="176" y="140"/>
                  </a:cubicBezTo>
                  <a:cubicBezTo>
                    <a:pt x="158" y="168"/>
                    <a:pt x="131" y="188"/>
                    <a:pt x="116" y="219"/>
                  </a:cubicBezTo>
                  <a:cubicBezTo>
                    <a:pt x="107" y="218"/>
                    <a:pt x="98" y="222"/>
                    <a:pt x="91" y="220"/>
                  </a:cubicBezTo>
                  <a:close/>
                  <a:moveTo>
                    <a:pt x="150" y="218"/>
                  </a:moveTo>
                  <a:cubicBezTo>
                    <a:pt x="140" y="216"/>
                    <a:pt x="132" y="220"/>
                    <a:pt x="125" y="216"/>
                  </a:cubicBezTo>
                  <a:cubicBezTo>
                    <a:pt x="133" y="192"/>
                    <a:pt x="155" y="182"/>
                    <a:pt x="165" y="160"/>
                  </a:cubicBezTo>
                  <a:cubicBezTo>
                    <a:pt x="171" y="158"/>
                    <a:pt x="175" y="154"/>
                    <a:pt x="178" y="150"/>
                  </a:cubicBezTo>
                  <a:cubicBezTo>
                    <a:pt x="187" y="151"/>
                    <a:pt x="187" y="161"/>
                    <a:pt x="191" y="168"/>
                  </a:cubicBezTo>
                  <a:cubicBezTo>
                    <a:pt x="186" y="177"/>
                    <a:pt x="174" y="184"/>
                    <a:pt x="173" y="194"/>
                  </a:cubicBezTo>
                  <a:cubicBezTo>
                    <a:pt x="162" y="198"/>
                    <a:pt x="158" y="210"/>
                    <a:pt x="150" y="218"/>
                  </a:cubicBezTo>
                  <a:close/>
                  <a:moveTo>
                    <a:pt x="159" y="216"/>
                  </a:moveTo>
                  <a:cubicBezTo>
                    <a:pt x="168" y="199"/>
                    <a:pt x="180" y="192"/>
                    <a:pt x="192" y="178"/>
                  </a:cubicBezTo>
                  <a:cubicBezTo>
                    <a:pt x="193" y="178"/>
                    <a:pt x="194" y="178"/>
                    <a:pt x="195" y="178"/>
                  </a:cubicBezTo>
                  <a:cubicBezTo>
                    <a:pt x="201" y="190"/>
                    <a:pt x="206" y="204"/>
                    <a:pt x="213" y="217"/>
                  </a:cubicBezTo>
                  <a:cubicBezTo>
                    <a:pt x="198" y="210"/>
                    <a:pt x="178" y="220"/>
                    <a:pt x="159" y="2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" name="Freeform 32"/>
            <p:cNvSpPr/>
            <p:nvPr/>
          </p:nvSpPr>
          <p:spPr bwMode="auto">
            <a:xfrm>
              <a:off x="6261084" y="3311424"/>
              <a:ext cx="359774" cy="55912"/>
            </a:xfrm>
            <a:custGeom>
              <a:avLst/>
              <a:gdLst>
                <a:gd name="T0" fmla="*/ 0 w 109"/>
                <a:gd name="T1" fmla="*/ 11 h 17"/>
                <a:gd name="T2" fmla="*/ 3 w 109"/>
                <a:gd name="T3" fmla="*/ 17 h 17"/>
                <a:gd name="T4" fmla="*/ 43 w 109"/>
                <a:gd name="T5" fmla="*/ 9 h 17"/>
                <a:gd name="T6" fmla="*/ 48 w 109"/>
                <a:gd name="T7" fmla="*/ 13 h 17"/>
                <a:gd name="T8" fmla="*/ 103 w 109"/>
                <a:gd name="T9" fmla="*/ 14 h 17"/>
                <a:gd name="T10" fmla="*/ 109 w 109"/>
                <a:gd name="T11" fmla="*/ 5 h 17"/>
                <a:gd name="T12" fmla="*/ 104 w 109"/>
                <a:gd name="T13" fmla="*/ 1 h 17"/>
                <a:gd name="T14" fmla="*/ 0 w 109"/>
                <a:gd name="T15" fmla="*/ 1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9" h="17">
                  <a:moveTo>
                    <a:pt x="0" y="11"/>
                  </a:moveTo>
                  <a:cubicBezTo>
                    <a:pt x="0" y="14"/>
                    <a:pt x="3" y="14"/>
                    <a:pt x="3" y="17"/>
                  </a:cubicBezTo>
                  <a:cubicBezTo>
                    <a:pt x="15" y="12"/>
                    <a:pt x="33" y="15"/>
                    <a:pt x="43" y="9"/>
                  </a:cubicBezTo>
                  <a:cubicBezTo>
                    <a:pt x="42" y="13"/>
                    <a:pt x="48" y="10"/>
                    <a:pt x="48" y="13"/>
                  </a:cubicBezTo>
                  <a:cubicBezTo>
                    <a:pt x="68" y="12"/>
                    <a:pt x="89" y="8"/>
                    <a:pt x="103" y="14"/>
                  </a:cubicBezTo>
                  <a:cubicBezTo>
                    <a:pt x="104" y="9"/>
                    <a:pt x="109" y="9"/>
                    <a:pt x="109" y="5"/>
                  </a:cubicBezTo>
                  <a:cubicBezTo>
                    <a:pt x="108" y="3"/>
                    <a:pt x="106" y="2"/>
                    <a:pt x="104" y="1"/>
                  </a:cubicBezTo>
                  <a:cubicBezTo>
                    <a:pt x="73" y="6"/>
                    <a:pt x="32" y="0"/>
                    <a:pt x="0" y="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" name="Freeform 33"/>
            <p:cNvSpPr>
              <a:spLocks noEditPoints="1"/>
            </p:cNvSpPr>
            <p:nvPr/>
          </p:nvSpPr>
          <p:spPr bwMode="auto">
            <a:xfrm>
              <a:off x="4863315" y="3146122"/>
              <a:ext cx="206628" cy="381653"/>
            </a:xfrm>
            <a:custGeom>
              <a:avLst/>
              <a:gdLst>
                <a:gd name="T0" fmla="*/ 6 w 63"/>
                <a:gd name="T1" fmla="*/ 3 h 116"/>
                <a:gd name="T2" fmla="*/ 1 w 63"/>
                <a:gd name="T3" fmla="*/ 9 h 116"/>
                <a:gd name="T4" fmla="*/ 6 w 63"/>
                <a:gd name="T5" fmla="*/ 18 h 116"/>
                <a:gd name="T6" fmla="*/ 12 w 63"/>
                <a:gd name="T7" fmla="*/ 104 h 116"/>
                <a:gd name="T8" fmla="*/ 14 w 63"/>
                <a:gd name="T9" fmla="*/ 116 h 116"/>
                <a:gd name="T10" fmla="*/ 20 w 63"/>
                <a:gd name="T11" fmla="*/ 109 h 116"/>
                <a:gd name="T12" fmla="*/ 18 w 63"/>
                <a:gd name="T13" fmla="*/ 78 h 116"/>
                <a:gd name="T14" fmla="*/ 63 w 63"/>
                <a:gd name="T15" fmla="*/ 39 h 116"/>
                <a:gd name="T16" fmla="*/ 41 w 63"/>
                <a:gd name="T17" fmla="*/ 5 h 116"/>
                <a:gd name="T18" fmla="*/ 6 w 63"/>
                <a:gd name="T19" fmla="*/ 3 h 116"/>
                <a:gd name="T20" fmla="*/ 31 w 63"/>
                <a:gd name="T21" fmla="*/ 67 h 116"/>
                <a:gd name="T22" fmla="*/ 17 w 63"/>
                <a:gd name="T23" fmla="*/ 66 h 116"/>
                <a:gd name="T24" fmla="*/ 12 w 63"/>
                <a:gd name="T25" fmla="*/ 14 h 116"/>
                <a:gd name="T26" fmla="*/ 32 w 63"/>
                <a:gd name="T27" fmla="*/ 11 h 116"/>
                <a:gd name="T28" fmla="*/ 54 w 63"/>
                <a:gd name="T29" fmla="*/ 42 h 116"/>
                <a:gd name="T30" fmla="*/ 31 w 63"/>
                <a:gd name="T31" fmla="*/ 67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63" h="116">
                  <a:moveTo>
                    <a:pt x="6" y="3"/>
                  </a:moveTo>
                  <a:cubicBezTo>
                    <a:pt x="9" y="5"/>
                    <a:pt x="0" y="5"/>
                    <a:pt x="1" y="9"/>
                  </a:cubicBezTo>
                  <a:cubicBezTo>
                    <a:pt x="2" y="12"/>
                    <a:pt x="5" y="14"/>
                    <a:pt x="6" y="18"/>
                  </a:cubicBezTo>
                  <a:cubicBezTo>
                    <a:pt x="6" y="47"/>
                    <a:pt x="12" y="79"/>
                    <a:pt x="12" y="104"/>
                  </a:cubicBezTo>
                  <a:cubicBezTo>
                    <a:pt x="11" y="108"/>
                    <a:pt x="7" y="114"/>
                    <a:pt x="14" y="116"/>
                  </a:cubicBezTo>
                  <a:cubicBezTo>
                    <a:pt x="17" y="115"/>
                    <a:pt x="18" y="111"/>
                    <a:pt x="20" y="109"/>
                  </a:cubicBezTo>
                  <a:cubicBezTo>
                    <a:pt x="16" y="99"/>
                    <a:pt x="18" y="90"/>
                    <a:pt x="18" y="78"/>
                  </a:cubicBezTo>
                  <a:cubicBezTo>
                    <a:pt x="35" y="76"/>
                    <a:pt x="63" y="55"/>
                    <a:pt x="63" y="39"/>
                  </a:cubicBezTo>
                  <a:cubicBezTo>
                    <a:pt x="63" y="25"/>
                    <a:pt x="47" y="16"/>
                    <a:pt x="41" y="5"/>
                  </a:cubicBezTo>
                  <a:cubicBezTo>
                    <a:pt x="31" y="0"/>
                    <a:pt x="12" y="3"/>
                    <a:pt x="6" y="3"/>
                  </a:cubicBezTo>
                  <a:close/>
                  <a:moveTo>
                    <a:pt x="31" y="67"/>
                  </a:moveTo>
                  <a:cubicBezTo>
                    <a:pt x="26" y="67"/>
                    <a:pt x="21" y="64"/>
                    <a:pt x="17" y="66"/>
                  </a:cubicBezTo>
                  <a:cubicBezTo>
                    <a:pt x="14" y="50"/>
                    <a:pt x="15" y="32"/>
                    <a:pt x="12" y="14"/>
                  </a:cubicBezTo>
                  <a:cubicBezTo>
                    <a:pt x="18" y="11"/>
                    <a:pt x="25" y="9"/>
                    <a:pt x="32" y="11"/>
                  </a:cubicBezTo>
                  <a:cubicBezTo>
                    <a:pt x="42" y="13"/>
                    <a:pt x="54" y="33"/>
                    <a:pt x="54" y="42"/>
                  </a:cubicBezTo>
                  <a:cubicBezTo>
                    <a:pt x="53" y="48"/>
                    <a:pt x="40" y="65"/>
                    <a:pt x="31" y="6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" name="Freeform 34"/>
            <p:cNvSpPr/>
            <p:nvPr/>
          </p:nvSpPr>
          <p:spPr bwMode="auto">
            <a:xfrm>
              <a:off x="7311234" y="4480688"/>
              <a:ext cx="1799305" cy="102098"/>
            </a:xfrm>
            <a:custGeom>
              <a:avLst/>
              <a:gdLst>
                <a:gd name="T0" fmla="*/ 432 w 450"/>
                <a:gd name="T1" fmla="*/ 3 h 33"/>
                <a:gd name="T2" fmla="*/ 326 w 450"/>
                <a:gd name="T3" fmla="*/ 11 h 33"/>
                <a:gd name="T4" fmla="*/ 323 w 450"/>
                <a:gd name="T5" fmla="*/ 9 h 33"/>
                <a:gd name="T6" fmla="*/ 229 w 450"/>
                <a:gd name="T7" fmla="*/ 16 h 33"/>
                <a:gd name="T8" fmla="*/ 170 w 450"/>
                <a:gd name="T9" fmla="*/ 16 h 33"/>
                <a:gd name="T10" fmla="*/ 20 w 450"/>
                <a:gd name="T11" fmla="*/ 20 h 33"/>
                <a:gd name="T12" fmla="*/ 4 w 450"/>
                <a:gd name="T13" fmla="*/ 26 h 33"/>
                <a:gd name="T14" fmla="*/ 36 w 450"/>
                <a:gd name="T15" fmla="*/ 25 h 33"/>
                <a:gd name="T16" fmla="*/ 85 w 450"/>
                <a:gd name="T17" fmla="*/ 22 h 33"/>
                <a:gd name="T18" fmla="*/ 138 w 450"/>
                <a:gd name="T19" fmla="*/ 23 h 33"/>
                <a:gd name="T20" fmla="*/ 231 w 450"/>
                <a:gd name="T21" fmla="*/ 22 h 33"/>
                <a:gd name="T22" fmla="*/ 396 w 450"/>
                <a:gd name="T23" fmla="*/ 11 h 33"/>
                <a:gd name="T24" fmla="*/ 442 w 450"/>
                <a:gd name="T25" fmla="*/ 14 h 33"/>
                <a:gd name="T26" fmla="*/ 450 w 450"/>
                <a:gd name="T27" fmla="*/ 7 h 33"/>
                <a:gd name="T28" fmla="*/ 432 w 450"/>
                <a:gd name="T2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50" h="33">
                  <a:moveTo>
                    <a:pt x="432" y="3"/>
                  </a:moveTo>
                  <a:cubicBezTo>
                    <a:pt x="399" y="4"/>
                    <a:pt x="361" y="7"/>
                    <a:pt x="326" y="11"/>
                  </a:cubicBezTo>
                  <a:cubicBezTo>
                    <a:pt x="329" y="8"/>
                    <a:pt x="325" y="9"/>
                    <a:pt x="323" y="9"/>
                  </a:cubicBezTo>
                  <a:cubicBezTo>
                    <a:pt x="291" y="7"/>
                    <a:pt x="260" y="14"/>
                    <a:pt x="229" y="16"/>
                  </a:cubicBezTo>
                  <a:cubicBezTo>
                    <a:pt x="210" y="18"/>
                    <a:pt x="190" y="17"/>
                    <a:pt x="170" y="16"/>
                  </a:cubicBezTo>
                  <a:cubicBezTo>
                    <a:pt x="121" y="15"/>
                    <a:pt x="71" y="17"/>
                    <a:pt x="20" y="20"/>
                  </a:cubicBezTo>
                  <a:cubicBezTo>
                    <a:pt x="15" y="16"/>
                    <a:pt x="0" y="19"/>
                    <a:pt x="4" y="26"/>
                  </a:cubicBezTo>
                  <a:cubicBezTo>
                    <a:pt x="12" y="33"/>
                    <a:pt x="24" y="26"/>
                    <a:pt x="36" y="25"/>
                  </a:cubicBezTo>
                  <a:cubicBezTo>
                    <a:pt x="52" y="24"/>
                    <a:pt x="71" y="27"/>
                    <a:pt x="85" y="22"/>
                  </a:cubicBezTo>
                  <a:cubicBezTo>
                    <a:pt x="99" y="24"/>
                    <a:pt x="120" y="24"/>
                    <a:pt x="138" y="23"/>
                  </a:cubicBezTo>
                  <a:cubicBezTo>
                    <a:pt x="169" y="22"/>
                    <a:pt x="203" y="27"/>
                    <a:pt x="231" y="22"/>
                  </a:cubicBezTo>
                  <a:cubicBezTo>
                    <a:pt x="285" y="14"/>
                    <a:pt x="341" y="16"/>
                    <a:pt x="396" y="11"/>
                  </a:cubicBezTo>
                  <a:cubicBezTo>
                    <a:pt x="413" y="10"/>
                    <a:pt x="433" y="6"/>
                    <a:pt x="442" y="14"/>
                  </a:cubicBezTo>
                  <a:cubicBezTo>
                    <a:pt x="442" y="7"/>
                    <a:pt x="450" y="13"/>
                    <a:pt x="450" y="7"/>
                  </a:cubicBezTo>
                  <a:cubicBezTo>
                    <a:pt x="447" y="0"/>
                    <a:pt x="438" y="3"/>
                    <a:pt x="432" y="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" name="Freeform 35"/>
            <p:cNvSpPr>
              <a:spLocks noEditPoints="1"/>
            </p:cNvSpPr>
            <p:nvPr/>
          </p:nvSpPr>
          <p:spPr bwMode="auto">
            <a:xfrm>
              <a:off x="3115494" y="4342127"/>
              <a:ext cx="495905" cy="457010"/>
            </a:xfrm>
            <a:custGeom>
              <a:avLst/>
              <a:gdLst>
                <a:gd name="T0" fmla="*/ 125 w 151"/>
                <a:gd name="T1" fmla="*/ 0 h 139"/>
                <a:gd name="T2" fmla="*/ 22 w 151"/>
                <a:gd name="T3" fmla="*/ 7 h 139"/>
                <a:gd name="T4" fmla="*/ 11 w 151"/>
                <a:gd name="T5" fmla="*/ 17 h 139"/>
                <a:gd name="T6" fmla="*/ 10 w 151"/>
                <a:gd name="T7" fmla="*/ 82 h 139"/>
                <a:gd name="T8" fmla="*/ 39 w 151"/>
                <a:gd name="T9" fmla="*/ 81 h 139"/>
                <a:gd name="T10" fmla="*/ 95 w 151"/>
                <a:gd name="T11" fmla="*/ 9 h 139"/>
                <a:gd name="T12" fmla="*/ 46 w 151"/>
                <a:gd name="T13" fmla="*/ 89 h 139"/>
                <a:gd name="T14" fmla="*/ 42 w 151"/>
                <a:gd name="T15" fmla="*/ 99 h 139"/>
                <a:gd name="T16" fmla="*/ 75 w 151"/>
                <a:gd name="T17" fmla="*/ 59 h 139"/>
                <a:gd name="T18" fmla="*/ 90 w 151"/>
                <a:gd name="T19" fmla="*/ 43 h 139"/>
                <a:gd name="T20" fmla="*/ 142 w 151"/>
                <a:gd name="T21" fmla="*/ 14 h 139"/>
                <a:gd name="T22" fmla="*/ 134 w 151"/>
                <a:gd name="T23" fmla="*/ 35 h 139"/>
                <a:gd name="T24" fmla="*/ 88 w 151"/>
                <a:gd name="T25" fmla="*/ 90 h 139"/>
                <a:gd name="T26" fmla="*/ 76 w 151"/>
                <a:gd name="T27" fmla="*/ 109 h 139"/>
                <a:gd name="T28" fmla="*/ 98 w 151"/>
                <a:gd name="T29" fmla="*/ 85 h 139"/>
                <a:gd name="T30" fmla="*/ 139 w 151"/>
                <a:gd name="T31" fmla="*/ 44 h 139"/>
                <a:gd name="T32" fmla="*/ 131 w 151"/>
                <a:gd name="T33" fmla="*/ 59 h 139"/>
                <a:gd name="T34" fmla="*/ 84 w 151"/>
                <a:gd name="T35" fmla="*/ 123 h 139"/>
                <a:gd name="T36" fmla="*/ 137 w 151"/>
                <a:gd name="T37" fmla="*/ 68 h 139"/>
                <a:gd name="T38" fmla="*/ 49 w 151"/>
                <a:gd name="T39" fmla="*/ 124 h 139"/>
                <a:gd name="T40" fmla="*/ 100 w 151"/>
                <a:gd name="T41" fmla="*/ 59 h 139"/>
                <a:gd name="T42" fmla="*/ 117 w 151"/>
                <a:gd name="T43" fmla="*/ 45 h 139"/>
                <a:gd name="T44" fmla="*/ 132 w 151"/>
                <a:gd name="T45" fmla="*/ 17 h 139"/>
                <a:gd name="T46" fmla="*/ 77 w 151"/>
                <a:gd name="T47" fmla="*/ 79 h 139"/>
                <a:gd name="T48" fmla="*/ 38 w 151"/>
                <a:gd name="T49" fmla="*/ 125 h 139"/>
                <a:gd name="T50" fmla="*/ 5 w 151"/>
                <a:gd name="T51" fmla="*/ 130 h 139"/>
                <a:gd name="T52" fmla="*/ 37 w 151"/>
                <a:gd name="T53" fmla="*/ 139 h 139"/>
                <a:gd name="T54" fmla="*/ 94 w 151"/>
                <a:gd name="T55" fmla="*/ 127 h 139"/>
                <a:gd name="T56" fmla="*/ 149 w 151"/>
                <a:gd name="T57" fmla="*/ 135 h 139"/>
                <a:gd name="T58" fmla="*/ 141 w 151"/>
                <a:gd name="T59" fmla="*/ 67 h 139"/>
                <a:gd name="T60" fmla="*/ 149 w 151"/>
                <a:gd name="T61" fmla="*/ 6 h 139"/>
                <a:gd name="T62" fmla="*/ 41 w 151"/>
                <a:gd name="T63" fmla="*/ 10 h 139"/>
                <a:gd name="T64" fmla="*/ 52 w 151"/>
                <a:gd name="T65" fmla="*/ 9 h 139"/>
                <a:gd name="T66" fmla="*/ 19 w 151"/>
                <a:gd name="T67" fmla="*/ 58 h 139"/>
                <a:gd name="T68" fmla="*/ 23 w 151"/>
                <a:gd name="T69" fmla="*/ 86 h 139"/>
                <a:gd name="T70" fmla="*/ 28 w 151"/>
                <a:gd name="T71" fmla="*/ 66 h 139"/>
                <a:gd name="T72" fmla="*/ 29 w 151"/>
                <a:gd name="T73" fmla="*/ 60 h 139"/>
                <a:gd name="T74" fmla="*/ 41 w 151"/>
                <a:gd name="T75" fmla="*/ 47 h 139"/>
                <a:gd name="T76" fmla="*/ 55 w 151"/>
                <a:gd name="T77" fmla="*/ 27 h 139"/>
                <a:gd name="T78" fmla="*/ 71 w 151"/>
                <a:gd name="T79" fmla="*/ 8 h 139"/>
                <a:gd name="T80" fmla="*/ 23 w 151"/>
                <a:gd name="T81" fmla="*/ 86 h 139"/>
                <a:gd name="T82" fmla="*/ 112 w 151"/>
                <a:gd name="T83" fmla="*/ 115 h 139"/>
                <a:gd name="T84" fmla="*/ 106 w 151"/>
                <a:gd name="T85" fmla="*/ 122 h 139"/>
                <a:gd name="T86" fmla="*/ 120 w 151"/>
                <a:gd name="T87" fmla="*/ 123 h 139"/>
                <a:gd name="T88" fmla="*/ 137 w 151"/>
                <a:gd name="T89" fmla="*/ 123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51" h="139">
                  <a:moveTo>
                    <a:pt x="149" y="6"/>
                  </a:moveTo>
                  <a:cubicBezTo>
                    <a:pt x="139" y="8"/>
                    <a:pt x="130" y="6"/>
                    <a:pt x="125" y="0"/>
                  </a:cubicBezTo>
                  <a:cubicBezTo>
                    <a:pt x="117" y="8"/>
                    <a:pt x="103" y="2"/>
                    <a:pt x="91" y="2"/>
                  </a:cubicBezTo>
                  <a:cubicBezTo>
                    <a:pt x="67" y="2"/>
                    <a:pt x="43" y="5"/>
                    <a:pt x="22" y="7"/>
                  </a:cubicBezTo>
                  <a:cubicBezTo>
                    <a:pt x="14" y="8"/>
                    <a:pt x="2" y="4"/>
                    <a:pt x="0" y="13"/>
                  </a:cubicBezTo>
                  <a:cubicBezTo>
                    <a:pt x="1" y="17"/>
                    <a:pt x="8" y="15"/>
                    <a:pt x="11" y="17"/>
                  </a:cubicBezTo>
                  <a:cubicBezTo>
                    <a:pt x="9" y="28"/>
                    <a:pt x="13" y="40"/>
                    <a:pt x="11" y="57"/>
                  </a:cubicBezTo>
                  <a:cubicBezTo>
                    <a:pt x="19" y="64"/>
                    <a:pt x="9" y="72"/>
                    <a:pt x="10" y="82"/>
                  </a:cubicBezTo>
                  <a:cubicBezTo>
                    <a:pt x="17" y="85"/>
                    <a:pt x="14" y="92"/>
                    <a:pt x="14" y="98"/>
                  </a:cubicBezTo>
                  <a:cubicBezTo>
                    <a:pt x="27" y="102"/>
                    <a:pt x="32" y="88"/>
                    <a:pt x="39" y="81"/>
                  </a:cubicBezTo>
                  <a:cubicBezTo>
                    <a:pt x="38" y="74"/>
                    <a:pt x="41" y="73"/>
                    <a:pt x="41" y="68"/>
                  </a:cubicBezTo>
                  <a:cubicBezTo>
                    <a:pt x="60" y="50"/>
                    <a:pt x="75" y="27"/>
                    <a:pt x="95" y="9"/>
                  </a:cubicBezTo>
                  <a:cubicBezTo>
                    <a:pt x="101" y="9"/>
                    <a:pt x="108" y="8"/>
                    <a:pt x="111" y="11"/>
                  </a:cubicBezTo>
                  <a:cubicBezTo>
                    <a:pt x="92" y="40"/>
                    <a:pt x="64" y="60"/>
                    <a:pt x="46" y="89"/>
                  </a:cubicBezTo>
                  <a:cubicBezTo>
                    <a:pt x="38" y="99"/>
                    <a:pt x="24" y="107"/>
                    <a:pt x="24" y="121"/>
                  </a:cubicBezTo>
                  <a:cubicBezTo>
                    <a:pt x="34" y="119"/>
                    <a:pt x="43" y="111"/>
                    <a:pt x="42" y="99"/>
                  </a:cubicBezTo>
                  <a:cubicBezTo>
                    <a:pt x="52" y="88"/>
                    <a:pt x="63" y="76"/>
                    <a:pt x="76" y="61"/>
                  </a:cubicBezTo>
                  <a:cubicBezTo>
                    <a:pt x="76" y="62"/>
                    <a:pt x="74" y="60"/>
                    <a:pt x="75" y="59"/>
                  </a:cubicBezTo>
                  <a:cubicBezTo>
                    <a:pt x="77" y="56"/>
                    <a:pt x="83" y="54"/>
                    <a:pt x="86" y="51"/>
                  </a:cubicBezTo>
                  <a:cubicBezTo>
                    <a:pt x="87" y="50"/>
                    <a:pt x="88" y="45"/>
                    <a:pt x="90" y="43"/>
                  </a:cubicBezTo>
                  <a:cubicBezTo>
                    <a:pt x="91" y="42"/>
                    <a:pt x="94" y="41"/>
                    <a:pt x="96" y="39"/>
                  </a:cubicBezTo>
                  <a:cubicBezTo>
                    <a:pt x="109" y="25"/>
                    <a:pt x="119" y="3"/>
                    <a:pt x="142" y="14"/>
                  </a:cubicBezTo>
                  <a:cubicBezTo>
                    <a:pt x="140" y="20"/>
                    <a:pt x="141" y="27"/>
                    <a:pt x="141" y="34"/>
                  </a:cubicBezTo>
                  <a:cubicBezTo>
                    <a:pt x="138" y="36"/>
                    <a:pt x="137" y="33"/>
                    <a:pt x="134" y="35"/>
                  </a:cubicBezTo>
                  <a:cubicBezTo>
                    <a:pt x="124" y="57"/>
                    <a:pt x="104" y="70"/>
                    <a:pt x="92" y="89"/>
                  </a:cubicBezTo>
                  <a:cubicBezTo>
                    <a:pt x="90" y="89"/>
                    <a:pt x="89" y="89"/>
                    <a:pt x="88" y="90"/>
                  </a:cubicBezTo>
                  <a:cubicBezTo>
                    <a:pt x="83" y="102"/>
                    <a:pt x="62" y="109"/>
                    <a:pt x="66" y="123"/>
                  </a:cubicBezTo>
                  <a:cubicBezTo>
                    <a:pt x="71" y="120"/>
                    <a:pt x="79" y="117"/>
                    <a:pt x="76" y="109"/>
                  </a:cubicBezTo>
                  <a:cubicBezTo>
                    <a:pt x="83" y="109"/>
                    <a:pt x="87" y="101"/>
                    <a:pt x="87" y="96"/>
                  </a:cubicBezTo>
                  <a:cubicBezTo>
                    <a:pt x="92" y="98"/>
                    <a:pt x="97" y="91"/>
                    <a:pt x="98" y="85"/>
                  </a:cubicBezTo>
                  <a:cubicBezTo>
                    <a:pt x="100" y="85"/>
                    <a:pt x="101" y="84"/>
                    <a:pt x="104" y="84"/>
                  </a:cubicBezTo>
                  <a:cubicBezTo>
                    <a:pt x="112" y="71"/>
                    <a:pt x="127" y="57"/>
                    <a:pt x="139" y="44"/>
                  </a:cubicBezTo>
                  <a:cubicBezTo>
                    <a:pt x="139" y="49"/>
                    <a:pt x="138" y="52"/>
                    <a:pt x="138" y="55"/>
                  </a:cubicBezTo>
                  <a:cubicBezTo>
                    <a:pt x="135" y="56"/>
                    <a:pt x="134" y="58"/>
                    <a:pt x="131" y="59"/>
                  </a:cubicBezTo>
                  <a:cubicBezTo>
                    <a:pt x="118" y="82"/>
                    <a:pt x="98" y="98"/>
                    <a:pt x="82" y="118"/>
                  </a:cubicBezTo>
                  <a:cubicBezTo>
                    <a:pt x="83" y="119"/>
                    <a:pt x="83" y="122"/>
                    <a:pt x="84" y="123"/>
                  </a:cubicBezTo>
                  <a:cubicBezTo>
                    <a:pt x="95" y="117"/>
                    <a:pt x="103" y="103"/>
                    <a:pt x="109" y="95"/>
                  </a:cubicBezTo>
                  <a:cubicBezTo>
                    <a:pt x="121" y="90"/>
                    <a:pt x="126" y="72"/>
                    <a:pt x="137" y="68"/>
                  </a:cubicBezTo>
                  <a:cubicBezTo>
                    <a:pt x="136" y="96"/>
                    <a:pt x="111" y="106"/>
                    <a:pt x="97" y="123"/>
                  </a:cubicBezTo>
                  <a:cubicBezTo>
                    <a:pt x="82" y="126"/>
                    <a:pt x="63" y="126"/>
                    <a:pt x="49" y="124"/>
                  </a:cubicBezTo>
                  <a:cubicBezTo>
                    <a:pt x="59" y="113"/>
                    <a:pt x="65" y="97"/>
                    <a:pt x="79" y="89"/>
                  </a:cubicBezTo>
                  <a:cubicBezTo>
                    <a:pt x="83" y="76"/>
                    <a:pt x="98" y="71"/>
                    <a:pt x="100" y="59"/>
                  </a:cubicBezTo>
                  <a:cubicBezTo>
                    <a:pt x="106" y="58"/>
                    <a:pt x="110" y="53"/>
                    <a:pt x="112" y="47"/>
                  </a:cubicBezTo>
                  <a:cubicBezTo>
                    <a:pt x="115" y="48"/>
                    <a:pt x="115" y="46"/>
                    <a:pt x="117" y="45"/>
                  </a:cubicBezTo>
                  <a:cubicBezTo>
                    <a:pt x="122" y="34"/>
                    <a:pt x="134" y="29"/>
                    <a:pt x="139" y="17"/>
                  </a:cubicBezTo>
                  <a:cubicBezTo>
                    <a:pt x="137" y="15"/>
                    <a:pt x="135" y="18"/>
                    <a:pt x="132" y="17"/>
                  </a:cubicBezTo>
                  <a:cubicBezTo>
                    <a:pt x="118" y="30"/>
                    <a:pt x="109" y="46"/>
                    <a:pt x="96" y="61"/>
                  </a:cubicBezTo>
                  <a:cubicBezTo>
                    <a:pt x="91" y="67"/>
                    <a:pt x="82" y="73"/>
                    <a:pt x="77" y="79"/>
                  </a:cubicBezTo>
                  <a:cubicBezTo>
                    <a:pt x="74" y="83"/>
                    <a:pt x="71" y="87"/>
                    <a:pt x="68" y="91"/>
                  </a:cubicBezTo>
                  <a:cubicBezTo>
                    <a:pt x="61" y="99"/>
                    <a:pt x="46" y="123"/>
                    <a:pt x="38" y="125"/>
                  </a:cubicBezTo>
                  <a:cubicBezTo>
                    <a:pt x="27" y="128"/>
                    <a:pt x="16" y="122"/>
                    <a:pt x="7" y="124"/>
                  </a:cubicBezTo>
                  <a:cubicBezTo>
                    <a:pt x="7" y="128"/>
                    <a:pt x="5" y="128"/>
                    <a:pt x="5" y="130"/>
                  </a:cubicBezTo>
                  <a:cubicBezTo>
                    <a:pt x="14" y="136"/>
                    <a:pt x="21" y="132"/>
                    <a:pt x="35" y="131"/>
                  </a:cubicBezTo>
                  <a:cubicBezTo>
                    <a:pt x="35" y="136"/>
                    <a:pt x="33" y="138"/>
                    <a:pt x="37" y="139"/>
                  </a:cubicBezTo>
                  <a:cubicBezTo>
                    <a:pt x="42" y="135"/>
                    <a:pt x="47" y="129"/>
                    <a:pt x="57" y="128"/>
                  </a:cubicBezTo>
                  <a:cubicBezTo>
                    <a:pt x="66" y="134"/>
                    <a:pt x="83" y="131"/>
                    <a:pt x="94" y="127"/>
                  </a:cubicBezTo>
                  <a:cubicBezTo>
                    <a:pt x="106" y="134"/>
                    <a:pt x="120" y="126"/>
                    <a:pt x="135" y="130"/>
                  </a:cubicBezTo>
                  <a:cubicBezTo>
                    <a:pt x="137" y="138"/>
                    <a:pt x="143" y="139"/>
                    <a:pt x="149" y="135"/>
                  </a:cubicBezTo>
                  <a:cubicBezTo>
                    <a:pt x="143" y="124"/>
                    <a:pt x="145" y="112"/>
                    <a:pt x="144" y="97"/>
                  </a:cubicBezTo>
                  <a:cubicBezTo>
                    <a:pt x="143" y="86"/>
                    <a:pt x="140" y="75"/>
                    <a:pt x="141" y="67"/>
                  </a:cubicBezTo>
                  <a:cubicBezTo>
                    <a:pt x="142" y="47"/>
                    <a:pt x="151" y="27"/>
                    <a:pt x="151" y="8"/>
                  </a:cubicBezTo>
                  <a:cubicBezTo>
                    <a:pt x="148" y="8"/>
                    <a:pt x="147" y="8"/>
                    <a:pt x="149" y="6"/>
                  </a:cubicBezTo>
                  <a:close/>
                  <a:moveTo>
                    <a:pt x="17" y="36"/>
                  </a:moveTo>
                  <a:cubicBezTo>
                    <a:pt x="14" y="23"/>
                    <a:pt x="21" y="7"/>
                    <a:pt x="41" y="10"/>
                  </a:cubicBezTo>
                  <a:cubicBezTo>
                    <a:pt x="33" y="20"/>
                    <a:pt x="28" y="30"/>
                    <a:pt x="17" y="36"/>
                  </a:cubicBezTo>
                  <a:close/>
                  <a:moveTo>
                    <a:pt x="52" y="9"/>
                  </a:moveTo>
                  <a:cubicBezTo>
                    <a:pt x="55" y="9"/>
                    <a:pt x="58" y="9"/>
                    <a:pt x="62" y="9"/>
                  </a:cubicBezTo>
                  <a:cubicBezTo>
                    <a:pt x="49" y="27"/>
                    <a:pt x="35" y="44"/>
                    <a:pt x="19" y="58"/>
                  </a:cubicBezTo>
                  <a:cubicBezTo>
                    <a:pt x="22" y="34"/>
                    <a:pt x="41" y="26"/>
                    <a:pt x="52" y="9"/>
                  </a:cubicBezTo>
                  <a:close/>
                  <a:moveTo>
                    <a:pt x="23" y="86"/>
                  </a:moveTo>
                  <a:cubicBezTo>
                    <a:pt x="21" y="85"/>
                    <a:pt x="22" y="80"/>
                    <a:pt x="20" y="79"/>
                  </a:cubicBezTo>
                  <a:cubicBezTo>
                    <a:pt x="23" y="76"/>
                    <a:pt x="25" y="70"/>
                    <a:pt x="28" y="66"/>
                  </a:cubicBezTo>
                  <a:cubicBezTo>
                    <a:pt x="27" y="62"/>
                    <a:pt x="24" y="70"/>
                    <a:pt x="23" y="66"/>
                  </a:cubicBezTo>
                  <a:cubicBezTo>
                    <a:pt x="22" y="63"/>
                    <a:pt x="27" y="63"/>
                    <a:pt x="29" y="60"/>
                  </a:cubicBezTo>
                  <a:cubicBezTo>
                    <a:pt x="29" y="59"/>
                    <a:pt x="28" y="57"/>
                    <a:pt x="29" y="56"/>
                  </a:cubicBezTo>
                  <a:cubicBezTo>
                    <a:pt x="32" y="53"/>
                    <a:pt x="37" y="51"/>
                    <a:pt x="41" y="47"/>
                  </a:cubicBezTo>
                  <a:cubicBezTo>
                    <a:pt x="43" y="44"/>
                    <a:pt x="45" y="42"/>
                    <a:pt x="48" y="39"/>
                  </a:cubicBezTo>
                  <a:cubicBezTo>
                    <a:pt x="51" y="36"/>
                    <a:pt x="52" y="31"/>
                    <a:pt x="55" y="27"/>
                  </a:cubicBezTo>
                  <a:cubicBezTo>
                    <a:pt x="55" y="27"/>
                    <a:pt x="57" y="28"/>
                    <a:pt x="58" y="27"/>
                  </a:cubicBezTo>
                  <a:cubicBezTo>
                    <a:pt x="63" y="22"/>
                    <a:pt x="71" y="13"/>
                    <a:pt x="71" y="8"/>
                  </a:cubicBezTo>
                  <a:cubicBezTo>
                    <a:pt x="75" y="10"/>
                    <a:pt x="77" y="8"/>
                    <a:pt x="82" y="9"/>
                  </a:cubicBezTo>
                  <a:cubicBezTo>
                    <a:pt x="66" y="35"/>
                    <a:pt x="40" y="59"/>
                    <a:pt x="23" y="86"/>
                  </a:cubicBezTo>
                  <a:close/>
                  <a:moveTo>
                    <a:pt x="106" y="122"/>
                  </a:moveTo>
                  <a:cubicBezTo>
                    <a:pt x="109" y="121"/>
                    <a:pt x="111" y="119"/>
                    <a:pt x="112" y="115"/>
                  </a:cubicBezTo>
                  <a:cubicBezTo>
                    <a:pt x="115" y="116"/>
                    <a:pt x="114" y="114"/>
                    <a:pt x="117" y="114"/>
                  </a:cubicBezTo>
                  <a:cubicBezTo>
                    <a:pt x="114" y="117"/>
                    <a:pt x="111" y="124"/>
                    <a:pt x="106" y="122"/>
                  </a:cubicBezTo>
                  <a:close/>
                  <a:moveTo>
                    <a:pt x="137" y="123"/>
                  </a:moveTo>
                  <a:cubicBezTo>
                    <a:pt x="134" y="124"/>
                    <a:pt x="126" y="123"/>
                    <a:pt x="120" y="123"/>
                  </a:cubicBezTo>
                  <a:cubicBezTo>
                    <a:pt x="123" y="114"/>
                    <a:pt x="131" y="111"/>
                    <a:pt x="137" y="104"/>
                  </a:cubicBezTo>
                  <a:cubicBezTo>
                    <a:pt x="142" y="108"/>
                    <a:pt x="136" y="117"/>
                    <a:pt x="137" y="12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" name="Freeform 36"/>
            <p:cNvSpPr>
              <a:spLocks noEditPoints="1"/>
            </p:cNvSpPr>
            <p:nvPr/>
          </p:nvSpPr>
          <p:spPr bwMode="auto">
            <a:xfrm>
              <a:off x="3117925" y="5005763"/>
              <a:ext cx="515352" cy="452148"/>
            </a:xfrm>
            <a:custGeom>
              <a:avLst/>
              <a:gdLst>
                <a:gd name="T0" fmla="*/ 69 w 156"/>
                <a:gd name="T1" fmla="*/ 121 h 137"/>
                <a:gd name="T2" fmla="*/ 129 w 156"/>
                <a:gd name="T3" fmla="*/ 8 h 137"/>
                <a:gd name="T4" fmla="*/ 130 w 156"/>
                <a:gd name="T5" fmla="*/ 91 h 137"/>
                <a:gd name="T6" fmla="*/ 136 w 156"/>
                <a:gd name="T7" fmla="*/ 17 h 137"/>
                <a:gd name="T8" fmla="*/ 91 w 156"/>
                <a:gd name="T9" fmla="*/ 3 h 137"/>
                <a:gd name="T10" fmla="*/ 16 w 156"/>
                <a:gd name="T11" fmla="*/ 12 h 137"/>
                <a:gd name="T12" fmla="*/ 19 w 156"/>
                <a:gd name="T13" fmla="*/ 41 h 137"/>
                <a:gd name="T14" fmla="*/ 28 w 156"/>
                <a:gd name="T15" fmla="*/ 45 h 137"/>
                <a:gd name="T16" fmla="*/ 53 w 156"/>
                <a:gd name="T17" fmla="*/ 13 h 137"/>
                <a:gd name="T18" fmla="*/ 67 w 156"/>
                <a:gd name="T19" fmla="*/ 8 h 137"/>
                <a:gd name="T20" fmla="*/ 60 w 156"/>
                <a:gd name="T21" fmla="*/ 14 h 137"/>
                <a:gd name="T22" fmla="*/ 12 w 156"/>
                <a:gd name="T23" fmla="*/ 74 h 137"/>
                <a:gd name="T24" fmla="*/ 1 w 156"/>
                <a:gd name="T25" fmla="*/ 17 h 137"/>
                <a:gd name="T26" fmla="*/ 4 w 156"/>
                <a:gd name="T27" fmla="*/ 108 h 137"/>
                <a:gd name="T28" fmla="*/ 9 w 156"/>
                <a:gd name="T29" fmla="*/ 124 h 137"/>
                <a:gd name="T30" fmla="*/ 32 w 156"/>
                <a:gd name="T31" fmla="*/ 128 h 137"/>
                <a:gd name="T32" fmla="*/ 47 w 156"/>
                <a:gd name="T33" fmla="*/ 128 h 137"/>
                <a:gd name="T34" fmla="*/ 62 w 156"/>
                <a:gd name="T35" fmla="*/ 127 h 137"/>
                <a:gd name="T36" fmla="*/ 72 w 156"/>
                <a:gd name="T37" fmla="*/ 128 h 137"/>
                <a:gd name="T38" fmla="*/ 156 w 156"/>
                <a:gd name="T39" fmla="*/ 124 h 137"/>
                <a:gd name="T40" fmla="*/ 14 w 156"/>
                <a:gd name="T41" fmla="*/ 108 h 137"/>
                <a:gd name="T42" fmla="*/ 65 w 156"/>
                <a:gd name="T43" fmla="*/ 49 h 137"/>
                <a:gd name="T44" fmla="*/ 33 w 156"/>
                <a:gd name="T45" fmla="*/ 87 h 137"/>
                <a:gd name="T46" fmla="*/ 49 w 156"/>
                <a:gd name="T47" fmla="*/ 123 h 137"/>
                <a:gd name="T48" fmla="*/ 37 w 156"/>
                <a:gd name="T49" fmla="*/ 124 h 137"/>
                <a:gd name="T50" fmla="*/ 40 w 156"/>
                <a:gd name="T51" fmla="*/ 86 h 137"/>
                <a:gd name="T52" fmla="*/ 63 w 156"/>
                <a:gd name="T53" fmla="*/ 59 h 137"/>
                <a:gd name="T54" fmla="*/ 25 w 156"/>
                <a:gd name="T55" fmla="*/ 116 h 137"/>
                <a:gd name="T56" fmla="*/ 34 w 156"/>
                <a:gd name="T57" fmla="*/ 120 h 137"/>
                <a:gd name="T58" fmla="*/ 49 w 156"/>
                <a:gd name="T59" fmla="*/ 123 h 137"/>
                <a:gd name="T60" fmla="*/ 13 w 156"/>
                <a:gd name="T61" fmla="*/ 92 h 137"/>
                <a:gd name="T62" fmla="*/ 67 w 156"/>
                <a:gd name="T63" fmla="*/ 22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56" h="137">
                  <a:moveTo>
                    <a:pt x="117" y="122"/>
                  </a:moveTo>
                  <a:cubicBezTo>
                    <a:pt x="101" y="122"/>
                    <a:pt x="84" y="123"/>
                    <a:pt x="69" y="121"/>
                  </a:cubicBezTo>
                  <a:cubicBezTo>
                    <a:pt x="77" y="89"/>
                    <a:pt x="67" y="35"/>
                    <a:pt x="75" y="8"/>
                  </a:cubicBezTo>
                  <a:cubicBezTo>
                    <a:pt x="94" y="5"/>
                    <a:pt x="108" y="8"/>
                    <a:pt x="129" y="8"/>
                  </a:cubicBezTo>
                  <a:cubicBezTo>
                    <a:pt x="134" y="37"/>
                    <a:pt x="123" y="83"/>
                    <a:pt x="124" y="115"/>
                  </a:cubicBezTo>
                  <a:cubicBezTo>
                    <a:pt x="137" y="112"/>
                    <a:pt x="130" y="99"/>
                    <a:pt x="130" y="91"/>
                  </a:cubicBezTo>
                  <a:cubicBezTo>
                    <a:pt x="130" y="82"/>
                    <a:pt x="134" y="72"/>
                    <a:pt x="134" y="65"/>
                  </a:cubicBezTo>
                  <a:cubicBezTo>
                    <a:pt x="134" y="48"/>
                    <a:pt x="135" y="33"/>
                    <a:pt x="136" y="17"/>
                  </a:cubicBezTo>
                  <a:cubicBezTo>
                    <a:pt x="140" y="15"/>
                    <a:pt x="142" y="10"/>
                    <a:pt x="142" y="8"/>
                  </a:cubicBezTo>
                  <a:cubicBezTo>
                    <a:pt x="132" y="0"/>
                    <a:pt x="107" y="3"/>
                    <a:pt x="91" y="3"/>
                  </a:cubicBezTo>
                  <a:cubicBezTo>
                    <a:pt x="64" y="4"/>
                    <a:pt x="39" y="3"/>
                    <a:pt x="18" y="5"/>
                  </a:cubicBezTo>
                  <a:cubicBezTo>
                    <a:pt x="18" y="8"/>
                    <a:pt x="15" y="8"/>
                    <a:pt x="16" y="12"/>
                  </a:cubicBezTo>
                  <a:cubicBezTo>
                    <a:pt x="24" y="16"/>
                    <a:pt x="36" y="7"/>
                    <a:pt x="45" y="11"/>
                  </a:cubicBezTo>
                  <a:cubicBezTo>
                    <a:pt x="37" y="20"/>
                    <a:pt x="26" y="30"/>
                    <a:pt x="19" y="41"/>
                  </a:cubicBezTo>
                  <a:cubicBezTo>
                    <a:pt x="16" y="44"/>
                    <a:pt x="12" y="51"/>
                    <a:pt x="16" y="56"/>
                  </a:cubicBezTo>
                  <a:cubicBezTo>
                    <a:pt x="22" y="54"/>
                    <a:pt x="25" y="50"/>
                    <a:pt x="28" y="45"/>
                  </a:cubicBezTo>
                  <a:cubicBezTo>
                    <a:pt x="25" y="45"/>
                    <a:pt x="24" y="44"/>
                    <a:pt x="24" y="43"/>
                  </a:cubicBezTo>
                  <a:cubicBezTo>
                    <a:pt x="34" y="34"/>
                    <a:pt x="42" y="22"/>
                    <a:pt x="53" y="13"/>
                  </a:cubicBezTo>
                  <a:cubicBezTo>
                    <a:pt x="54" y="10"/>
                    <a:pt x="46" y="10"/>
                    <a:pt x="49" y="8"/>
                  </a:cubicBezTo>
                  <a:cubicBezTo>
                    <a:pt x="56" y="7"/>
                    <a:pt x="61" y="6"/>
                    <a:pt x="67" y="8"/>
                  </a:cubicBezTo>
                  <a:cubicBezTo>
                    <a:pt x="66" y="10"/>
                    <a:pt x="68" y="10"/>
                    <a:pt x="69" y="12"/>
                  </a:cubicBezTo>
                  <a:cubicBezTo>
                    <a:pt x="66" y="13"/>
                    <a:pt x="65" y="16"/>
                    <a:pt x="60" y="14"/>
                  </a:cubicBezTo>
                  <a:cubicBezTo>
                    <a:pt x="49" y="28"/>
                    <a:pt x="39" y="41"/>
                    <a:pt x="29" y="55"/>
                  </a:cubicBezTo>
                  <a:cubicBezTo>
                    <a:pt x="24" y="61"/>
                    <a:pt x="19" y="69"/>
                    <a:pt x="12" y="74"/>
                  </a:cubicBezTo>
                  <a:cubicBezTo>
                    <a:pt x="7" y="52"/>
                    <a:pt x="12" y="34"/>
                    <a:pt x="7" y="14"/>
                  </a:cubicBezTo>
                  <a:cubicBezTo>
                    <a:pt x="4" y="15"/>
                    <a:pt x="3" y="16"/>
                    <a:pt x="1" y="17"/>
                  </a:cubicBezTo>
                  <a:cubicBezTo>
                    <a:pt x="8" y="34"/>
                    <a:pt x="0" y="55"/>
                    <a:pt x="7" y="72"/>
                  </a:cubicBezTo>
                  <a:cubicBezTo>
                    <a:pt x="8" y="89"/>
                    <a:pt x="6" y="96"/>
                    <a:pt x="4" y="108"/>
                  </a:cubicBezTo>
                  <a:cubicBezTo>
                    <a:pt x="8" y="112"/>
                    <a:pt x="12" y="105"/>
                    <a:pt x="15" y="111"/>
                  </a:cubicBezTo>
                  <a:cubicBezTo>
                    <a:pt x="12" y="114"/>
                    <a:pt x="8" y="119"/>
                    <a:pt x="9" y="124"/>
                  </a:cubicBezTo>
                  <a:cubicBezTo>
                    <a:pt x="5" y="125"/>
                    <a:pt x="1" y="125"/>
                    <a:pt x="2" y="130"/>
                  </a:cubicBezTo>
                  <a:cubicBezTo>
                    <a:pt x="10" y="131"/>
                    <a:pt x="24" y="130"/>
                    <a:pt x="32" y="128"/>
                  </a:cubicBezTo>
                  <a:cubicBezTo>
                    <a:pt x="35" y="128"/>
                    <a:pt x="37" y="131"/>
                    <a:pt x="40" y="133"/>
                  </a:cubicBezTo>
                  <a:cubicBezTo>
                    <a:pt x="42" y="131"/>
                    <a:pt x="43" y="128"/>
                    <a:pt x="47" y="128"/>
                  </a:cubicBezTo>
                  <a:cubicBezTo>
                    <a:pt x="49" y="129"/>
                    <a:pt x="46" y="137"/>
                    <a:pt x="51" y="136"/>
                  </a:cubicBezTo>
                  <a:cubicBezTo>
                    <a:pt x="56" y="135"/>
                    <a:pt x="54" y="125"/>
                    <a:pt x="62" y="127"/>
                  </a:cubicBezTo>
                  <a:cubicBezTo>
                    <a:pt x="64" y="129"/>
                    <a:pt x="61" y="136"/>
                    <a:pt x="66" y="137"/>
                  </a:cubicBezTo>
                  <a:cubicBezTo>
                    <a:pt x="69" y="133"/>
                    <a:pt x="69" y="130"/>
                    <a:pt x="72" y="128"/>
                  </a:cubicBezTo>
                  <a:cubicBezTo>
                    <a:pt x="92" y="129"/>
                    <a:pt x="127" y="122"/>
                    <a:pt x="148" y="130"/>
                  </a:cubicBezTo>
                  <a:cubicBezTo>
                    <a:pt x="151" y="128"/>
                    <a:pt x="154" y="126"/>
                    <a:pt x="156" y="124"/>
                  </a:cubicBezTo>
                  <a:cubicBezTo>
                    <a:pt x="145" y="117"/>
                    <a:pt x="131" y="122"/>
                    <a:pt x="117" y="122"/>
                  </a:cubicBezTo>
                  <a:close/>
                  <a:moveTo>
                    <a:pt x="14" y="108"/>
                  </a:moveTo>
                  <a:cubicBezTo>
                    <a:pt x="28" y="80"/>
                    <a:pt x="44" y="64"/>
                    <a:pt x="63" y="41"/>
                  </a:cubicBezTo>
                  <a:cubicBezTo>
                    <a:pt x="67" y="40"/>
                    <a:pt x="64" y="46"/>
                    <a:pt x="65" y="49"/>
                  </a:cubicBezTo>
                  <a:cubicBezTo>
                    <a:pt x="63" y="49"/>
                    <a:pt x="63" y="51"/>
                    <a:pt x="60" y="51"/>
                  </a:cubicBezTo>
                  <a:cubicBezTo>
                    <a:pt x="54" y="65"/>
                    <a:pt x="43" y="75"/>
                    <a:pt x="33" y="87"/>
                  </a:cubicBezTo>
                  <a:cubicBezTo>
                    <a:pt x="26" y="94"/>
                    <a:pt x="22" y="104"/>
                    <a:pt x="14" y="108"/>
                  </a:cubicBezTo>
                  <a:close/>
                  <a:moveTo>
                    <a:pt x="49" y="123"/>
                  </a:moveTo>
                  <a:cubicBezTo>
                    <a:pt x="51" y="113"/>
                    <a:pt x="65" y="104"/>
                    <a:pt x="60" y="97"/>
                  </a:cubicBezTo>
                  <a:cubicBezTo>
                    <a:pt x="50" y="103"/>
                    <a:pt x="46" y="117"/>
                    <a:pt x="37" y="124"/>
                  </a:cubicBezTo>
                  <a:cubicBezTo>
                    <a:pt x="28" y="123"/>
                    <a:pt x="25" y="123"/>
                    <a:pt x="17" y="123"/>
                  </a:cubicBezTo>
                  <a:cubicBezTo>
                    <a:pt x="21" y="107"/>
                    <a:pt x="34" y="100"/>
                    <a:pt x="40" y="86"/>
                  </a:cubicBezTo>
                  <a:cubicBezTo>
                    <a:pt x="41" y="85"/>
                    <a:pt x="41" y="87"/>
                    <a:pt x="43" y="87"/>
                  </a:cubicBezTo>
                  <a:cubicBezTo>
                    <a:pt x="50" y="78"/>
                    <a:pt x="57" y="69"/>
                    <a:pt x="63" y="59"/>
                  </a:cubicBezTo>
                  <a:cubicBezTo>
                    <a:pt x="66" y="59"/>
                    <a:pt x="64" y="62"/>
                    <a:pt x="65" y="66"/>
                  </a:cubicBezTo>
                  <a:cubicBezTo>
                    <a:pt x="49" y="80"/>
                    <a:pt x="39" y="100"/>
                    <a:pt x="25" y="116"/>
                  </a:cubicBezTo>
                  <a:cubicBezTo>
                    <a:pt x="25" y="118"/>
                    <a:pt x="26" y="119"/>
                    <a:pt x="26" y="122"/>
                  </a:cubicBezTo>
                  <a:cubicBezTo>
                    <a:pt x="29" y="122"/>
                    <a:pt x="30" y="120"/>
                    <a:pt x="34" y="120"/>
                  </a:cubicBezTo>
                  <a:cubicBezTo>
                    <a:pt x="43" y="103"/>
                    <a:pt x="51" y="86"/>
                    <a:pt x="66" y="76"/>
                  </a:cubicBezTo>
                  <a:cubicBezTo>
                    <a:pt x="68" y="96"/>
                    <a:pt x="66" y="118"/>
                    <a:pt x="49" y="123"/>
                  </a:cubicBezTo>
                  <a:close/>
                  <a:moveTo>
                    <a:pt x="61" y="30"/>
                  </a:moveTo>
                  <a:cubicBezTo>
                    <a:pt x="47" y="53"/>
                    <a:pt x="30" y="72"/>
                    <a:pt x="13" y="92"/>
                  </a:cubicBezTo>
                  <a:cubicBezTo>
                    <a:pt x="12" y="79"/>
                    <a:pt x="26" y="76"/>
                    <a:pt x="27" y="62"/>
                  </a:cubicBezTo>
                  <a:cubicBezTo>
                    <a:pt x="41" y="49"/>
                    <a:pt x="50" y="32"/>
                    <a:pt x="67" y="22"/>
                  </a:cubicBezTo>
                  <a:cubicBezTo>
                    <a:pt x="68" y="28"/>
                    <a:pt x="63" y="27"/>
                    <a:pt x="61" y="3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" name="Freeform 37"/>
            <p:cNvSpPr/>
            <p:nvPr/>
          </p:nvSpPr>
          <p:spPr bwMode="auto">
            <a:xfrm>
              <a:off x="4505971" y="4587647"/>
              <a:ext cx="1845057" cy="629605"/>
            </a:xfrm>
            <a:custGeom>
              <a:avLst/>
              <a:gdLst>
                <a:gd name="T0" fmla="*/ 549 w 559"/>
                <a:gd name="T1" fmla="*/ 167 h 191"/>
                <a:gd name="T2" fmla="*/ 547 w 559"/>
                <a:gd name="T3" fmla="*/ 146 h 191"/>
                <a:gd name="T4" fmla="*/ 545 w 559"/>
                <a:gd name="T5" fmla="*/ 107 h 191"/>
                <a:gd name="T6" fmla="*/ 538 w 559"/>
                <a:gd name="T7" fmla="*/ 75 h 191"/>
                <a:gd name="T8" fmla="*/ 542 w 559"/>
                <a:gd name="T9" fmla="*/ 56 h 191"/>
                <a:gd name="T10" fmla="*/ 540 w 559"/>
                <a:gd name="T11" fmla="*/ 0 h 191"/>
                <a:gd name="T12" fmla="*/ 535 w 559"/>
                <a:gd name="T13" fmla="*/ 0 h 191"/>
                <a:gd name="T14" fmla="*/ 534 w 559"/>
                <a:gd name="T15" fmla="*/ 3 h 191"/>
                <a:gd name="T16" fmla="*/ 534 w 559"/>
                <a:gd name="T17" fmla="*/ 63 h 191"/>
                <a:gd name="T18" fmla="*/ 540 w 559"/>
                <a:gd name="T19" fmla="*/ 141 h 191"/>
                <a:gd name="T20" fmla="*/ 539 w 559"/>
                <a:gd name="T21" fmla="*/ 170 h 191"/>
                <a:gd name="T22" fmla="*/ 452 w 559"/>
                <a:gd name="T23" fmla="*/ 182 h 191"/>
                <a:gd name="T24" fmla="*/ 383 w 559"/>
                <a:gd name="T25" fmla="*/ 180 h 191"/>
                <a:gd name="T26" fmla="*/ 259 w 559"/>
                <a:gd name="T27" fmla="*/ 184 h 191"/>
                <a:gd name="T28" fmla="*/ 201 w 559"/>
                <a:gd name="T29" fmla="*/ 184 h 191"/>
                <a:gd name="T30" fmla="*/ 93 w 559"/>
                <a:gd name="T31" fmla="*/ 178 h 191"/>
                <a:gd name="T32" fmla="*/ 6 w 559"/>
                <a:gd name="T33" fmla="*/ 178 h 191"/>
                <a:gd name="T34" fmla="*/ 13 w 559"/>
                <a:gd name="T35" fmla="*/ 177 h 191"/>
                <a:gd name="T36" fmla="*/ 10 w 559"/>
                <a:gd name="T37" fmla="*/ 169 h 191"/>
                <a:gd name="T38" fmla="*/ 9 w 559"/>
                <a:gd name="T39" fmla="*/ 132 h 191"/>
                <a:gd name="T40" fmla="*/ 11 w 559"/>
                <a:gd name="T41" fmla="*/ 38 h 191"/>
                <a:gd name="T42" fmla="*/ 16 w 559"/>
                <a:gd name="T43" fmla="*/ 22 h 191"/>
                <a:gd name="T44" fmla="*/ 7 w 559"/>
                <a:gd name="T45" fmla="*/ 36 h 191"/>
                <a:gd name="T46" fmla="*/ 4 w 559"/>
                <a:gd name="T47" fmla="*/ 85 h 191"/>
                <a:gd name="T48" fmla="*/ 2 w 559"/>
                <a:gd name="T49" fmla="*/ 111 h 191"/>
                <a:gd name="T50" fmla="*/ 0 w 559"/>
                <a:gd name="T51" fmla="*/ 185 h 191"/>
                <a:gd name="T52" fmla="*/ 18 w 559"/>
                <a:gd name="T53" fmla="*/ 186 h 191"/>
                <a:gd name="T54" fmla="*/ 37 w 559"/>
                <a:gd name="T55" fmla="*/ 185 h 191"/>
                <a:gd name="T56" fmla="*/ 84 w 559"/>
                <a:gd name="T57" fmla="*/ 183 h 191"/>
                <a:gd name="T58" fmla="*/ 99 w 559"/>
                <a:gd name="T59" fmla="*/ 186 h 191"/>
                <a:gd name="T60" fmla="*/ 133 w 559"/>
                <a:gd name="T61" fmla="*/ 184 h 191"/>
                <a:gd name="T62" fmla="*/ 173 w 559"/>
                <a:gd name="T63" fmla="*/ 188 h 191"/>
                <a:gd name="T64" fmla="*/ 220 w 559"/>
                <a:gd name="T65" fmla="*/ 187 h 191"/>
                <a:gd name="T66" fmla="*/ 252 w 559"/>
                <a:gd name="T67" fmla="*/ 189 h 191"/>
                <a:gd name="T68" fmla="*/ 280 w 559"/>
                <a:gd name="T69" fmla="*/ 186 h 191"/>
                <a:gd name="T70" fmla="*/ 356 w 559"/>
                <a:gd name="T71" fmla="*/ 184 h 191"/>
                <a:gd name="T72" fmla="*/ 412 w 559"/>
                <a:gd name="T73" fmla="*/ 186 h 191"/>
                <a:gd name="T74" fmla="*/ 415 w 559"/>
                <a:gd name="T75" fmla="*/ 184 h 191"/>
                <a:gd name="T76" fmla="*/ 419 w 559"/>
                <a:gd name="T77" fmla="*/ 187 h 191"/>
                <a:gd name="T78" fmla="*/ 431 w 559"/>
                <a:gd name="T79" fmla="*/ 186 h 191"/>
                <a:gd name="T80" fmla="*/ 471 w 559"/>
                <a:gd name="T81" fmla="*/ 185 h 191"/>
                <a:gd name="T82" fmla="*/ 537 w 559"/>
                <a:gd name="T83" fmla="*/ 175 h 191"/>
                <a:gd name="T84" fmla="*/ 555 w 559"/>
                <a:gd name="T85" fmla="*/ 176 h 191"/>
                <a:gd name="T86" fmla="*/ 549 w 559"/>
                <a:gd name="T87" fmla="*/ 167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559" h="191">
                  <a:moveTo>
                    <a:pt x="549" y="167"/>
                  </a:moveTo>
                  <a:cubicBezTo>
                    <a:pt x="546" y="159"/>
                    <a:pt x="547" y="154"/>
                    <a:pt x="547" y="146"/>
                  </a:cubicBezTo>
                  <a:cubicBezTo>
                    <a:pt x="547" y="136"/>
                    <a:pt x="547" y="120"/>
                    <a:pt x="545" y="107"/>
                  </a:cubicBezTo>
                  <a:cubicBezTo>
                    <a:pt x="544" y="96"/>
                    <a:pt x="538" y="85"/>
                    <a:pt x="538" y="75"/>
                  </a:cubicBezTo>
                  <a:cubicBezTo>
                    <a:pt x="538" y="69"/>
                    <a:pt x="541" y="63"/>
                    <a:pt x="542" y="56"/>
                  </a:cubicBezTo>
                  <a:cubicBezTo>
                    <a:pt x="545" y="37"/>
                    <a:pt x="544" y="12"/>
                    <a:pt x="540" y="0"/>
                  </a:cubicBezTo>
                  <a:cubicBezTo>
                    <a:pt x="539" y="0"/>
                    <a:pt x="537" y="0"/>
                    <a:pt x="535" y="0"/>
                  </a:cubicBezTo>
                  <a:cubicBezTo>
                    <a:pt x="535" y="2"/>
                    <a:pt x="534" y="2"/>
                    <a:pt x="534" y="3"/>
                  </a:cubicBezTo>
                  <a:cubicBezTo>
                    <a:pt x="537" y="26"/>
                    <a:pt x="537" y="43"/>
                    <a:pt x="534" y="63"/>
                  </a:cubicBezTo>
                  <a:cubicBezTo>
                    <a:pt x="531" y="89"/>
                    <a:pt x="541" y="112"/>
                    <a:pt x="540" y="141"/>
                  </a:cubicBezTo>
                  <a:cubicBezTo>
                    <a:pt x="540" y="152"/>
                    <a:pt x="541" y="160"/>
                    <a:pt x="539" y="170"/>
                  </a:cubicBezTo>
                  <a:cubicBezTo>
                    <a:pt x="510" y="173"/>
                    <a:pt x="481" y="179"/>
                    <a:pt x="452" y="182"/>
                  </a:cubicBezTo>
                  <a:cubicBezTo>
                    <a:pt x="429" y="184"/>
                    <a:pt x="406" y="180"/>
                    <a:pt x="383" y="180"/>
                  </a:cubicBezTo>
                  <a:cubicBezTo>
                    <a:pt x="344" y="179"/>
                    <a:pt x="302" y="184"/>
                    <a:pt x="259" y="184"/>
                  </a:cubicBezTo>
                  <a:cubicBezTo>
                    <a:pt x="240" y="183"/>
                    <a:pt x="218" y="176"/>
                    <a:pt x="201" y="184"/>
                  </a:cubicBezTo>
                  <a:cubicBezTo>
                    <a:pt x="165" y="180"/>
                    <a:pt x="129" y="182"/>
                    <a:pt x="93" y="178"/>
                  </a:cubicBezTo>
                  <a:cubicBezTo>
                    <a:pt x="65" y="174"/>
                    <a:pt x="36" y="184"/>
                    <a:pt x="6" y="178"/>
                  </a:cubicBezTo>
                  <a:cubicBezTo>
                    <a:pt x="8" y="175"/>
                    <a:pt x="10" y="176"/>
                    <a:pt x="13" y="177"/>
                  </a:cubicBezTo>
                  <a:cubicBezTo>
                    <a:pt x="15" y="172"/>
                    <a:pt x="10" y="172"/>
                    <a:pt x="10" y="169"/>
                  </a:cubicBezTo>
                  <a:cubicBezTo>
                    <a:pt x="12" y="156"/>
                    <a:pt x="10" y="146"/>
                    <a:pt x="9" y="132"/>
                  </a:cubicBezTo>
                  <a:cubicBezTo>
                    <a:pt x="8" y="98"/>
                    <a:pt x="6" y="71"/>
                    <a:pt x="11" y="38"/>
                  </a:cubicBezTo>
                  <a:cubicBezTo>
                    <a:pt x="15" y="35"/>
                    <a:pt x="19" y="29"/>
                    <a:pt x="16" y="22"/>
                  </a:cubicBezTo>
                  <a:cubicBezTo>
                    <a:pt x="8" y="22"/>
                    <a:pt x="9" y="30"/>
                    <a:pt x="7" y="36"/>
                  </a:cubicBezTo>
                  <a:cubicBezTo>
                    <a:pt x="3" y="55"/>
                    <a:pt x="3" y="68"/>
                    <a:pt x="4" y="85"/>
                  </a:cubicBezTo>
                  <a:cubicBezTo>
                    <a:pt x="5" y="94"/>
                    <a:pt x="2" y="102"/>
                    <a:pt x="2" y="111"/>
                  </a:cubicBezTo>
                  <a:cubicBezTo>
                    <a:pt x="2" y="139"/>
                    <a:pt x="7" y="161"/>
                    <a:pt x="0" y="185"/>
                  </a:cubicBezTo>
                  <a:cubicBezTo>
                    <a:pt x="6" y="188"/>
                    <a:pt x="12" y="186"/>
                    <a:pt x="18" y="186"/>
                  </a:cubicBezTo>
                  <a:cubicBezTo>
                    <a:pt x="24" y="186"/>
                    <a:pt x="34" y="184"/>
                    <a:pt x="37" y="185"/>
                  </a:cubicBezTo>
                  <a:cubicBezTo>
                    <a:pt x="52" y="186"/>
                    <a:pt x="69" y="182"/>
                    <a:pt x="84" y="183"/>
                  </a:cubicBezTo>
                  <a:cubicBezTo>
                    <a:pt x="89" y="183"/>
                    <a:pt x="94" y="185"/>
                    <a:pt x="99" y="186"/>
                  </a:cubicBezTo>
                  <a:cubicBezTo>
                    <a:pt x="110" y="187"/>
                    <a:pt x="121" y="184"/>
                    <a:pt x="133" y="184"/>
                  </a:cubicBezTo>
                  <a:cubicBezTo>
                    <a:pt x="146" y="184"/>
                    <a:pt x="159" y="188"/>
                    <a:pt x="173" y="188"/>
                  </a:cubicBezTo>
                  <a:cubicBezTo>
                    <a:pt x="188" y="188"/>
                    <a:pt x="203" y="187"/>
                    <a:pt x="220" y="187"/>
                  </a:cubicBezTo>
                  <a:cubicBezTo>
                    <a:pt x="231" y="187"/>
                    <a:pt x="241" y="188"/>
                    <a:pt x="252" y="189"/>
                  </a:cubicBezTo>
                  <a:cubicBezTo>
                    <a:pt x="262" y="189"/>
                    <a:pt x="272" y="186"/>
                    <a:pt x="280" y="186"/>
                  </a:cubicBezTo>
                  <a:cubicBezTo>
                    <a:pt x="302" y="184"/>
                    <a:pt x="335" y="191"/>
                    <a:pt x="356" y="184"/>
                  </a:cubicBezTo>
                  <a:cubicBezTo>
                    <a:pt x="375" y="186"/>
                    <a:pt x="392" y="185"/>
                    <a:pt x="412" y="186"/>
                  </a:cubicBezTo>
                  <a:cubicBezTo>
                    <a:pt x="413" y="186"/>
                    <a:pt x="414" y="184"/>
                    <a:pt x="415" y="184"/>
                  </a:cubicBezTo>
                  <a:cubicBezTo>
                    <a:pt x="416" y="184"/>
                    <a:pt x="417" y="186"/>
                    <a:pt x="419" y="187"/>
                  </a:cubicBezTo>
                  <a:cubicBezTo>
                    <a:pt x="423" y="187"/>
                    <a:pt x="428" y="185"/>
                    <a:pt x="431" y="186"/>
                  </a:cubicBezTo>
                  <a:cubicBezTo>
                    <a:pt x="444" y="188"/>
                    <a:pt x="458" y="185"/>
                    <a:pt x="471" y="185"/>
                  </a:cubicBezTo>
                  <a:cubicBezTo>
                    <a:pt x="493" y="184"/>
                    <a:pt x="517" y="174"/>
                    <a:pt x="537" y="175"/>
                  </a:cubicBezTo>
                  <a:cubicBezTo>
                    <a:pt x="544" y="175"/>
                    <a:pt x="551" y="181"/>
                    <a:pt x="555" y="176"/>
                  </a:cubicBezTo>
                  <a:cubicBezTo>
                    <a:pt x="559" y="171"/>
                    <a:pt x="549" y="171"/>
                    <a:pt x="549" y="16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" name="Freeform 38"/>
            <p:cNvSpPr/>
            <p:nvPr/>
          </p:nvSpPr>
          <p:spPr bwMode="auto">
            <a:xfrm>
              <a:off x="3827749" y="5312057"/>
              <a:ext cx="566401" cy="449718"/>
            </a:xfrm>
            <a:custGeom>
              <a:avLst/>
              <a:gdLst>
                <a:gd name="T0" fmla="*/ 166 w 172"/>
                <a:gd name="T1" fmla="*/ 0 h 137"/>
                <a:gd name="T2" fmla="*/ 47 w 172"/>
                <a:gd name="T3" fmla="*/ 94 h 137"/>
                <a:gd name="T4" fmla="*/ 4 w 172"/>
                <a:gd name="T5" fmla="*/ 129 h 137"/>
                <a:gd name="T6" fmla="*/ 2 w 172"/>
                <a:gd name="T7" fmla="*/ 136 h 137"/>
                <a:gd name="T8" fmla="*/ 9 w 172"/>
                <a:gd name="T9" fmla="*/ 136 h 137"/>
                <a:gd name="T10" fmla="*/ 160 w 172"/>
                <a:gd name="T11" fmla="*/ 11 h 137"/>
                <a:gd name="T12" fmla="*/ 165 w 172"/>
                <a:gd name="T13" fmla="*/ 12 h 137"/>
                <a:gd name="T14" fmla="*/ 170 w 172"/>
                <a:gd name="T15" fmla="*/ 0 h 137"/>
                <a:gd name="T16" fmla="*/ 166 w 172"/>
                <a:gd name="T17" fmla="*/ 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2" h="137">
                  <a:moveTo>
                    <a:pt x="166" y="0"/>
                  </a:moveTo>
                  <a:cubicBezTo>
                    <a:pt x="126" y="31"/>
                    <a:pt x="87" y="62"/>
                    <a:pt x="47" y="94"/>
                  </a:cubicBezTo>
                  <a:cubicBezTo>
                    <a:pt x="35" y="108"/>
                    <a:pt x="21" y="120"/>
                    <a:pt x="4" y="129"/>
                  </a:cubicBezTo>
                  <a:cubicBezTo>
                    <a:pt x="4" y="133"/>
                    <a:pt x="0" y="132"/>
                    <a:pt x="2" y="136"/>
                  </a:cubicBezTo>
                  <a:cubicBezTo>
                    <a:pt x="5" y="137"/>
                    <a:pt x="5" y="136"/>
                    <a:pt x="9" y="136"/>
                  </a:cubicBezTo>
                  <a:cubicBezTo>
                    <a:pt x="56" y="91"/>
                    <a:pt x="108" y="51"/>
                    <a:pt x="160" y="11"/>
                  </a:cubicBezTo>
                  <a:cubicBezTo>
                    <a:pt x="162" y="12"/>
                    <a:pt x="163" y="14"/>
                    <a:pt x="165" y="12"/>
                  </a:cubicBezTo>
                  <a:cubicBezTo>
                    <a:pt x="169" y="9"/>
                    <a:pt x="172" y="4"/>
                    <a:pt x="170" y="0"/>
                  </a:cubicBezTo>
                  <a:cubicBezTo>
                    <a:pt x="169" y="0"/>
                    <a:pt x="168" y="0"/>
                    <a:pt x="1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pic>
          <p:nvPicPr>
            <p:cNvPr id="60" name="图片 59"/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6680745" y="1840984"/>
              <a:ext cx="560881" cy="2914141"/>
            </a:xfrm>
            <a:prstGeom prst="rect">
              <a:avLst/>
            </a:prstGeom>
          </p:spPr>
        </p:pic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grpId="0" nodeType="withEffect">
                                  <p:stCondLst>
                                    <p:cond delay="21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>
                                  <p:stCondLst>
                                    <p:cond delay="24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0" presetClass="entr" presetSubtype="0" fill="hold" grpId="0" nodeType="withEffect">
                                  <p:stCondLst>
                                    <p:cond delay="27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0" presetClass="entr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7" grpId="0"/>
      <p:bldP spid="53" grpId="0"/>
      <p:bldP spid="54" grpId="0"/>
      <p:bldP spid="55" grpId="0"/>
      <p:bldP spid="56" grpId="0"/>
      <p:bldP spid="57" grpId="0"/>
      <p:bldP spid="58" grpId="0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矩形 5"/>
          <p:cNvSpPr/>
          <p:nvPr/>
        </p:nvSpPr>
        <p:spPr>
          <a:xfrm>
            <a:off x="1408255" y="817356"/>
            <a:ext cx="5375831" cy="3385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zh-CN" sz="16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Lorem Ipsum is simply dummy text of the printing.</a:t>
            </a:r>
            <a:endParaRPr lang="zh-CN" altLang="en-US" sz="16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cxnSp>
        <p:nvCxnSpPr>
          <p:cNvPr id="3" name="直接连接符 2"/>
          <p:cNvCxnSpPr/>
          <p:nvPr/>
        </p:nvCxnSpPr>
        <p:spPr>
          <a:xfrm>
            <a:off x="1408255" y="790522"/>
            <a:ext cx="10783745" cy="0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矩形 6"/>
          <p:cNvSpPr/>
          <p:nvPr/>
        </p:nvSpPr>
        <p:spPr>
          <a:xfrm>
            <a:off x="1408255" y="363579"/>
            <a:ext cx="2992849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zh-CN" sz="2000" dirty="0">
                <a:solidFill>
                  <a:schemeClr val="accent1"/>
                </a:solidFill>
                <a:latin typeface="+mj-lt"/>
              </a:rPr>
              <a:t>BUSINESS TEMPLATE</a:t>
            </a:r>
            <a:endParaRPr lang="zh-CN" altLang="en-US" sz="2000" dirty="0">
              <a:solidFill>
                <a:schemeClr val="accent1"/>
              </a:solidFill>
              <a:latin typeface="+mj-lt"/>
            </a:endParaRPr>
          </a:p>
        </p:txBody>
      </p:sp>
      <p:grpSp>
        <p:nvGrpSpPr>
          <p:cNvPr id="23" name="组合 22"/>
          <p:cNvGrpSpPr/>
          <p:nvPr/>
        </p:nvGrpSpPr>
        <p:grpSpPr>
          <a:xfrm>
            <a:off x="611297" y="254962"/>
            <a:ext cx="625500" cy="787984"/>
            <a:chOff x="355601" y="252413"/>
            <a:chExt cx="812800" cy="1023938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14" name="Freeform 5"/>
            <p:cNvSpPr/>
            <p:nvPr/>
          </p:nvSpPr>
          <p:spPr bwMode="auto">
            <a:xfrm>
              <a:off x="796926" y="252413"/>
              <a:ext cx="58738" cy="138113"/>
            </a:xfrm>
            <a:custGeom>
              <a:avLst/>
              <a:gdLst>
                <a:gd name="T0" fmla="*/ 13 w 27"/>
                <a:gd name="T1" fmla="*/ 1 h 64"/>
                <a:gd name="T2" fmla="*/ 3 w 27"/>
                <a:gd name="T3" fmla="*/ 61 h 64"/>
                <a:gd name="T4" fmla="*/ 11 w 27"/>
                <a:gd name="T5" fmla="*/ 44 h 64"/>
                <a:gd name="T6" fmla="*/ 16 w 27"/>
                <a:gd name="T7" fmla="*/ 15 h 64"/>
                <a:gd name="T8" fmla="*/ 26 w 27"/>
                <a:gd name="T9" fmla="*/ 1 h 64"/>
                <a:gd name="T10" fmla="*/ 13 w 27"/>
                <a:gd name="T11" fmla="*/ 1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" h="64">
                  <a:moveTo>
                    <a:pt x="13" y="1"/>
                  </a:moveTo>
                  <a:cubicBezTo>
                    <a:pt x="9" y="21"/>
                    <a:pt x="0" y="41"/>
                    <a:pt x="3" y="61"/>
                  </a:cubicBezTo>
                  <a:cubicBezTo>
                    <a:pt x="14" y="64"/>
                    <a:pt x="10" y="51"/>
                    <a:pt x="11" y="44"/>
                  </a:cubicBezTo>
                  <a:cubicBezTo>
                    <a:pt x="12" y="35"/>
                    <a:pt x="16" y="24"/>
                    <a:pt x="16" y="15"/>
                  </a:cubicBezTo>
                  <a:cubicBezTo>
                    <a:pt x="19" y="10"/>
                    <a:pt x="27" y="10"/>
                    <a:pt x="26" y="1"/>
                  </a:cubicBezTo>
                  <a:cubicBezTo>
                    <a:pt x="19" y="0"/>
                    <a:pt x="20" y="0"/>
                    <a:pt x="1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" name="Freeform 6"/>
            <p:cNvSpPr/>
            <p:nvPr/>
          </p:nvSpPr>
          <p:spPr bwMode="auto">
            <a:xfrm>
              <a:off x="584201" y="274638"/>
              <a:ext cx="74613" cy="103188"/>
            </a:xfrm>
            <a:custGeom>
              <a:avLst/>
              <a:gdLst>
                <a:gd name="T0" fmla="*/ 3 w 34"/>
                <a:gd name="T1" fmla="*/ 0 h 48"/>
                <a:gd name="T2" fmla="*/ 16 w 34"/>
                <a:gd name="T3" fmla="*/ 30 h 48"/>
                <a:gd name="T4" fmla="*/ 30 w 34"/>
                <a:gd name="T5" fmla="*/ 48 h 48"/>
                <a:gd name="T6" fmla="*/ 34 w 34"/>
                <a:gd name="T7" fmla="*/ 39 h 48"/>
                <a:gd name="T8" fmla="*/ 9 w 34"/>
                <a:gd name="T9" fmla="*/ 0 h 48"/>
                <a:gd name="T10" fmla="*/ 3 w 34"/>
                <a:gd name="T1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4" h="48">
                  <a:moveTo>
                    <a:pt x="3" y="0"/>
                  </a:moveTo>
                  <a:cubicBezTo>
                    <a:pt x="0" y="12"/>
                    <a:pt x="10" y="19"/>
                    <a:pt x="16" y="30"/>
                  </a:cubicBezTo>
                  <a:cubicBezTo>
                    <a:pt x="20" y="38"/>
                    <a:pt x="22" y="48"/>
                    <a:pt x="30" y="48"/>
                  </a:cubicBezTo>
                  <a:cubicBezTo>
                    <a:pt x="32" y="46"/>
                    <a:pt x="33" y="43"/>
                    <a:pt x="34" y="39"/>
                  </a:cubicBezTo>
                  <a:cubicBezTo>
                    <a:pt x="22" y="30"/>
                    <a:pt x="18" y="9"/>
                    <a:pt x="9" y="0"/>
                  </a:cubicBezTo>
                  <a:cubicBezTo>
                    <a:pt x="7" y="0"/>
                    <a:pt x="5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" name="Freeform 7"/>
            <p:cNvSpPr/>
            <p:nvPr/>
          </p:nvSpPr>
          <p:spPr bwMode="auto">
            <a:xfrm>
              <a:off x="944563" y="347663"/>
              <a:ext cx="100013" cy="98425"/>
            </a:xfrm>
            <a:custGeom>
              <a:avLst/>
              <a:gdLst>
                <a:gd name="T0" fmla="*/ 38 w 46"/>
                <a:gd name="T1" fmla="*/ 0 h 46"/>
                <a:gd name="T2" fmla="*/ 0 w 46"/>
                <a:gd name="T3" fmla="*/ 42 h 46"/>
                <a:gd name="T4" fmla="*/ 2 w 46"/>
                <a:gd name="T5" fmla="*/ 46 h 46"/>
                <a:gd name="T6" fmla="*/ 15 w 46"/>
                <a:gd name="T7" fmla="*/ 34 h 46"/>
                <a:gd name="T8" fmla="*/ 39 w 46"/>
                <a:gd name="T9" fmla="*/ 13 h 46"/>
                <a:gd name="T10" fmla="*/ 45 w 46"/>
                <a:gd name="T11" fmla="*/ 9 h 46"/>
                <a:gd name="T12" fmla="*/ 43 w 46"/>
                <a:gd name="T13" fmla="*/ 0 h 46"/>
                <a:gd name="T14" fmla="*/ 38 w 46"/>
                <a:gd name="T15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6" h="46">
                  <a:moveTo>
                    <a:pt x="38" y="0"/>
                  </a:moveTo>
                  <a:cubicBezTo>
                    <a:pt x="28" y="17"/>
                    <a:pt x="7" y="23"/>
                    <a:pt x="0" y="42"/>
                  </a:cubicBezTo>
                  <a:cubicBezTo>
                    <a:pt x="1" y="43"/>
                    <a:pt x="2" y="44"/>
                    <a:pt x="2" y="46"/>
                  </a:cubicBezTo>
                  <a:cubicBezTo>
                    <a:pt x="11" y="46"/>
                    <a:pt x="14" y="42"/>
                    <a:pt x="15" y="34"/>
                  </a:cubicBezTo>
                  <a:cubicBezTo>
                    <a:pt x="24" y="28"/>
                    <a:pt x="32" y="21"/>
                    <a:pt x="39" y="13"/>
                  </a:cubicBezTo>
                  <a:cubicBezTo>
                    <a:pt x="41" y="12"/>
                    <a:pt x="44" y="11"/>
                    <a:pt x="45" y="9"/>
                  </a:cubicBezTo>
                  <a:cubicBezTo>
                    <a:pt x="46" y="5"/>
                    <a:pt x="44" y="3"/>
                    <a:pt x="43" y="0"/>
                  </a:cubicBezTo>
                  <a:cubicBezTo>
                    <a:pt x="41" y="0"/>
                    <a:pt x="40" y="0"/>
                    <a:pt x="3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" name="Freeform 8"/>
            <p:cNvSpPr/>
            <p:nvPr/>
          </p:nvSpPr>
          <p:spPr bwMode="auto">
            <a:xfrm>
              <a:off x="387351" y="449263"/>
              <a:ext cx="119063" cy="74613"/>
            </a:xfrm>
            <a:custGeom>
              <a:avLst/>
              <a:gdLst>
                <a:gd name="T0" fmla="*/ 8 w 55"/>
                <a:gd name="T1" fmla="*/ 0 h 35"/>
                <a:gd name="T2" fmla="*/ 17 w 55"/>
                <a:gd name="T3" fmla="*/ 14 h 35"/>
                <a:gd name="T4" fmla="*/ 13 w 55"/>
                <a:gd name="T5" fmla="*/ 17 h 35"/>
                <a:gd name="T6" fmla="*/ 19 w 55"/>
                <a:gd name="T7" fmla="*/ 23 h 35"/>
                <a:gd name="T8" fmla="*/ 22 w 55"/>
                <a:gd name="T9" fmla="*/ 17 h 35"/>
                <a:gd name="T10" fmla="*/ 53 w 55"/>
                <a:gd name="T11" fmla="*/ 32 h 35"/>
                <a:gd name="T12" fmla="*/ 53 w 55"/>
                <a:gd name="T13" fmla="*/ 23 h 35"/>
                <a:gd name="T14" fmla="*/ 8 w 55"/>
                <a:gd name="T15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5" h="35">
                  <a:moveTo>
                    <a:pt x="8" y="0"/>
                  </a:moveTo>
                  <a:cubicBezTo>
                    <a:pt x="0" y="5"/>
                    <a:pt x="11" y="16"/>
                    <a:pt x="17" y="14"/>
                  </a:cubicBezTo>
                  <a:cubicBezTo>
                    <a:pt x="14" y="14"/>
                    <a:pt x="13" y="15"/>
                    <a:pt x="13" y="17"/>
                  </a:cubicBezTo>
                  <a:cubicBezTo>
                    <a:pt x="20" y="16"/>
                    <a:pt x="15" y="22"/>
                    <a:pt x="19" y="23"/>
                  </a:cubicBezTo>
                  <a:cubicBezTo>
                    <a:pt x="23" y="21"/>
                    <a:pt x="19" y="19"/>
                    <a:pt x="22" y="17"/>
                  </a:cubicBezTo>
                  <a:cubicBezTo>
                    <a:pt x="35" y="19"/>
                    <a:pt x="39" y="35"/>
                    <a:pt x="53" y="32"/>
                  </a:cubicBezTo>
                  <a:cubicBezTo>
                    <a:pt x="55" y="28"/>
                    <a:pt x="54" y="28"/>
                    <a:pt x="53" y="23"/>
                  </a:cubicBezTo>
                  <a:cubicBezTo>
                    <a:pt x="38" y="16"/>
                    <a:pt x="26" y="5"/>
                    <a:pt x="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" name="Freeform 9"/>
            <p:cNvSpPr/>
            <p:nvPr/>
          </p:nvSpPr>
          <p:spPr bwMode="auto">
            <a:xfrm>
              <a:off x="1038226" y="528638"/>
              <a:ext cx="115888" cy="53975"/>
            </a:xfrm>
            <a:custGeom>
              <a:avLst/>
              <a:gdLst>
                <a:gd name="T0" fmla="*/ 1 w 54"/>
                <a:gd name="T1" fmla="*/ 18 h 25"/>
                <a:gd name="T2" fmla="*/ 2 w 54"/>
                <a:gd name="T3" fmla="*/ 25 h 25"/>
                <a:gd name="T4" fmla="*/ 51 w 54"/>
                <a:gd name="T5" fmla="*/ 15 h 25"/>
                <a:gd name="T6" fmla="*/ 51 w 54"/>
                <a:gd name="T7" fmla="*/ 1 h 25"/>
                <a:gd name="T8" fmla="*/ 1 w 54"/>
                <a:gd name="T9" fmla="*/ 18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" h="25">
                  <a:moveTo>
                    <a:pt x="1" y="18"/>
                  </a:moveTo>
                  <a:cubicBezTo>
                    <a:pt x="4" y="21"/>
                    <a:pt x="0" y="23"/>
                    <a:pt x="2" y="25"/>
                  </a:cubicBezTo>
                  <a:cubicBezTo>
                    <a:pt x="17" y="25"/>
                    <a:pt x="34" y="3"/>
                    <a:pt x="51" y="15"/>
                  </a:cubicBezTo>
                  <a:cubicBezTo>
                    <a:pt x="52" y="9"/>
                    <a:pt x="54" y="7"/>
                    <a:pt x="51" y="1"/>
                  </a:cubicBezTo>
                  <a:cubicBezTo>
                    <a:pt x="32" y="0"/>
                    <a:pt x="14" y="7"/>
                    <a:pt x="1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" name="Freeform 10"/>
            <p:cNvSpPr/>
            <p:nvPr/>
          </p:nvSpPr>
          <p:spPr bwMode="auto">
            <a:xfrm>
              <a:off x="1050926" y="752476"/>
              <a:ext cx="117475" cy="101600"/>
            </a:xfrm>
            <a:custGeom>
              <a:avLst/>
              <a:gdLst>
                <a:gd name="T0" fmla="*/ 0 w 54"/>
                <a:gd name="T1" fmla="*/ 18 h 47"/>
                <a:gd name="T2" fmla="*/ 17 w 54"/>
                <a:gd name="T3" fmla="*/ 26 h 47"/>
                <a:gd name="T4" fmla="*/ 50 w 54"/>
                <a:gd name="T5" fmla="*/ 45 h 47"/>
                <a:gd name="T6" fmla="*/ 43 w 54"/>
                <a:gd name="T7" fmla="*/ 28 h 47"/>
                <a:gd name="T8" fmla="*/ 0 w 54"/>
                <a:gd name="T9" fmla="*/ 18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" h="47">
                  <a:moveTo>
                    <a:pt x="0" y="18"/>
                  </a:moveTo>
                  <a:cubicBezTo>
                    <a:pt x="4" y="22"/>
                    <a:pt x="10" y="25"/>
                    <a:pt x="17" y="26"/>
                  </a:cubicBezTo>
                  <a:cubicBezTo>
                    <a:pt x="28" y="31"/>
                    <a:pt x="36" y="47"/>
                    <a:pt x="50" y="45"/>
                  </a:cubicBezTo>
                  <a:cubicBezTo>
                    <a:pt x="54" y="39"/>
                    <a:pt x="47" y="34"/>
                    <a:pt x="43" y="28"/>
                  </a:cubicBezTo>
                  <a:cubicBezTo>
                    <a:pt x="28" y="28"/>
                    <a:pt x="12" y="0"/>
                    <a:pt x="0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" name="Freeform 11"/>
            <p:cNvSpPr/>
            <p:nvPr/>
          </p:nvSpPr>
          <p:spPr bwMode="auto">
            <a:xfrm>
              <a:off x="457201" y="862013"/>
              <a:ext cx="79375" cy="84138"/>
            </a:xfrm>
            <a:custGeom>
              <a:avLst/>
              <a:gdLst>
                <a:gd name="T0" fmla="*/ 28 w 37"/>
                <a:gd name="T1" fmla="*/ 0 h 39"/>
                <a:gd name="T2" fmla="*/ 6 w 37"/>
                <a:gd name="T3" fmla="*/ 39 h 39"/>
                <a:gd name="T4" fmla="*/ 34 w 37"/>
                <a:gd name="T5" fmla="*/ 14 h 39"/>
                <a:gd name="T6" fmla="*/ 37 w 37"/>
                <a:gd name="T7" fmla="*/ 1 h 39"/>
                <a:gd name="T8" fmla="*/ 28 w 37"/>
                <a:gd name="T9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39">
                  <a:moveTo>
                    <a:pt x="28" y="0"/>
                  </a:moveTo>
                  <a:cubicBezTo>
                    <a:pt x="22" y="13"/>
                    <a:pt x="0" y="23"/>
                    <a:pt x="6" y="39"/>
                  </a:cubicBezTo>
                  <a:cubicBezTo>
                    <a:pt x="18" y="34"/>
                    <a:pt x="18" y="16"/>
                    <a:pt x="34" y="14"/>
                  </a:cubicBezTo>
                  <a:cubicBezTo>
                    <a:pt x="36" y="10"/>
                    <a:pt x="35" y="5"/>
                    <a:pt x="37" y="1"/>
                  </a:cubicBezTo>
                  <a:cubicBezTo>
                    <a:pt x="35" y="0"/>
                    <a:pt x="31" y="0"/>
                    <a:pt x="2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" name="Freeform 12"/>
            <p:cNvSpPr>
              <a:spLocks noEditPoints="1"/>
            </p:cNvSpPr>
            <p:nvPr/>
          </p:nvSpPr>
          <p:spPr bwMode="auto">
            <a:xfrm>
              <a:off x="549276" y="449263"/>
              <a:ext cx="501650" cy="827088"/>
            </a:xfrm>
            <a:custGeom>
              <a:avLst/>
              <a:gdLst>
                <a:gd name="T0" fmla="*/ 118 w 231"/>
                <a:gd name="T1" fmla="*/ 4 h 384"/>
                <a:gd name="T2" fmla="*/ 51 w 231"/>
                <a:gd name="T3" fmla="*/ 26 h 384"/>
                <a:gd name="T4" fmla="*/ 5 w 231"/>
                <a:gd name="T5" fmla="*/ 112 h 384"/>
                <a:gd name="T6" fmla="*/ 50 w 231"/>
                <a:gd name="T7" fmla="*/ 190 h 384"/>
                <a:gd name="T8" fmla="*/ 84 w 231"/>
                <a:gd name="T9" fmla="*/ 282 h 384"/>
                <a:gd name="T10" fmla="*/ 132 w 231"/>
                <a:gd name="T11" fmla="*/ 383 h 384"/>
                <a:gd name="T12" fmla="*/ 193 w 231"/>
                <a:gd name="T13" fmla="*/ 366 h 384"/>
                <a:gd name="T14" fmla="*/ 200 w 231"/>
                <a:gd name="T15" fmla="*/ 357 h 384"/>
                <a:gd name="T16" fmla="*/ 207 w 231"/>
                <a:gd name="T17" fmla="*/ 338 h 384"/>
                <a:gd name="T18" fmla="*/ 197 w 231"/>
                <a:gd name="T19" fmla="*/ 254 h 384"/>
                <a:gd name="T20" fmla="*/ 187 w 231"/>
                <a:gd name="T21" fmla="*/ 181 h 384"/>
                <a:gd name="T22" fmla="*/ 104 w 231"/>
                <a:gd name="T23" fmla="*/ 332 h 384"/>
                <a:gd name="T24" fmla="*/ 104 w 231"/>
                <a:gd name="T25" fmla="*/ 292 h 384"/>
                <a:gd name="T26" fmla="*/ 113 w 231"/>
                <a:gd name="T27" fmla="*/ 280 h 384"/>
                <a:gd name="T28" fmla="*/ 128 w 231"/>
                <a:gd name="T29" fmla="*/ 282 h 384"/>
                <a:gd name="T30" fmla="*/ 116 w 231"/>
                <a:gd name="T31" fmla="*/ 332 h 384"/>
                <a:gd name="T32" fmla="*/ 147 w 231"/>
                <a:gd name="T33" fmla="*/ 282 h 384"/>
                <a:gd name="T34" fmla="*/ 116 w 231"/>
                <a:gd name="T35" fmla="*/ 332 h 384"/>
                <a:gd name="T36" fmla="*/ 142 w 231"/>
                <a:gd name="T37" fmla="*/ 235 h 384"/>
                <a:gd name="T38" fmla="*/ 132 w 231"/>
                <a:gd name="T39" fmla="*/ 249 h 384"/>
                <a:gd name="T40" fmla="*/ 105 w 231"/>
                <a:gd name="T41" fmla="*/ 176 h 384"/>
                <a:gd name="T42" fmla="*/ 125 w 231"/>
                <a:gd name="T43" fmla="*/ 131 h 384"/>
                <a:gd name="T44" fmla="*/ 138 w 231"/>
                <a:gd name="T45" fmla="*/ 229 h 384"/>
                <a:gd name="T46" fmla="*/ 159 w 231"/>
                <a:gd name="T47" fmla="*/ 285 h 384"/>
                <a:gd name="T48" fmla="*/ 178 w 231"/>
                <a:gd name="T49" fmla="*/ 365 h 384"/>
                <a:gd name="T50" fmla="*/ 186 w 231"/>
                <a:gd name="T51" fmla="*/ 327 h 384"/>
                <a:gd name="T52" fmla="*/ 167 w 231"/>
                <a:gd name="T53" fmla="*/ 352 h 384"/>
                <a:gd name="T54" fmla="*/ 158 w 231"/>
                <a:gd name="T55" fmla="*/ 356 h 384"/>
                <a:gd name="T56" fmla="*/ 167 w 231"/>
                <a:gd name="T57" fmla="*/ 352 h 384"/>
                <a:gd name="T58" fmla="*/ 177 w 231"/>
                <a:gd name="T59" fmla="*/ 281 h 384"/>
                <a:gd name="T60" fmla="*/ 153 w 231"/>
                <a:gd name="T61" fmla="*/ 353 h 384"/>
                <a:gd name="T62" fmla="*/ 146 w 231"/>
                <a:gd name="T63" fmla="*/ 336 h 384"/>
                <a:gd name="T64" fmla="*/ 172 w 231"/>
                <a:gd name="T65" fmla="*/ 280 h 384"/>
                <a:gd name="T66" fmla="*/ 183 w 231"/>
                <a:gd name="T67" fmla="*/ 271 h 384"/>
                <a:gd name="T68" fmla="*/ 155 w 231"/>
                <a:gd name="T69" fmla="*/ 262 h 384"/>
                <a:gd name="T70" fmla="*/ 123 w 231"/>
                <a:gd name="T71" fmla="*/ 118 h 384"/>
                <a:gd name="T72" fmla="*/ 94 w 231"/>
                <a:gd name="T73" fmla="*/ 123 h 384"/>
                <a:gd name="T74" fmla="*/ 66 w 231"/>
                <a:gd name="T75" fmla="*/ 125 h 384"/>
                <a:gd name="T76" fmla="*/ 128 w 231"/>
                <a:gd name="T77" fmla="*/ 266 h 384"/>
                <a:gd name="T78" fmla="*/ 95 w 231"/>
                <a:gd name="T79" fmla="*/ 240 h 384"/>
                <a:gd name="T80" fmla="*/ 47 w 231"/>
                <a:gd name="T81" fmla="*/ 170 h 384"/>
                <a:gd name="T82" fmla="*/ 18 w 231"/>
                <a:gd name="T83" fmla="*/ 129 h 384"/>
                <a:gd name="T84" fmla="*/ 15 w 231"/>
                <a:gd name="T85" fmla="*/ 92 h 384"/>
                <a:gd name="T86" fmla="*/ 64 w 231"/>
                <a:gd name="T87" fmla="*/ 26 h 384"/>
                <a:gd name="T88" fmla="*/ 75 w 231"/>
                <a:gd name="T89" fmla="*/ 22 h 384"/>
                <a:gd name="T90" fmla="*/ 175 w 231"/>
                <a:gd name="T91" fmla="*/ 32 h 384"/>
                <a:gd name="T92" fmla="*/ 184 w 231"/>
                <a:gd name="T93" fmla="*/ 41 h 384"/>
                <a:gd name="T94" fmla="*/ 196 w 231"/>
                <a:gd name="T95" fmla="*/ 66 h 384"/>
                <a:gd name="T96" fmla="*/ 173 w 231"/>
                <a:gd name="T97" fmla="*/ 191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31" h="384">
                  <a:moveTo>
                    <a:pt x="203" y="59"/>
                  </a:moveTo>
                  <a:cubicBezTo>
                    <a:pt x="188" y="28"/>
                    <a:pt x="155" y="9"/>
                    <a:pt x="118" y="4"/>
                  </a:cubicBezTo>
                  <a:cubicBezTo>
                    <a:pt x="94" y="0"/>
                    <a:pt x="68" y="12"/>
                    <a:pt x="57" y="23"/>
                  </a:cubicBezTo>
                  <a:cubicBezTo>
                    <a:pt x="53" y="27"/>
                    <a:pt x="55" y="24"/>
                    <a:pt x="51" y="26"/>
                  </a:cubicBezTo>
                  <a:cubicBezTo>
                    <a:pt x="40" y="29"/>
                    <a:pt x="35" y="44"/>
                    <a:pt x="25" y="47"/>
                  </a:cubicBezTo>
                  <a:cubicBezTo>
                    <a:pt x="16" y="68"/>
                    <a:pt x="0" y="86"/>
                    <a:pt x="5" y="112"/>
                  </a:cubicBezTo>
                  <a:cubicBezTo>
                    <a:pt x="9" y="130"/>
                    <a:pt x="9" y="141"/>
                    <a:pt x="18" y="155"/>
                  </a:cubicBezTo>
                  <a:cubicBezTo>
                    <a:pt x="28" y="172"/>
                    <a:pt x="38" y="177"/>
                    <a:pt x="50" y="190"/>
                  </a:cubicBezTo>
                  <a:cubicBezTo>
                    <a:pt x="70" y="211"/>
                    <a:pt x="82" y="236"/>
                    <a:pt x="90" y="268"/>
                  </a:cubicBezTo>
                  <a:cubicBezTo>
                    <a:pt x="88" y="273"/>
                    <a:pt x="88" y="280"/>
                    <a:pt x="84" y="282"/>
                  </a:cubicBezTo>
                  <a:cubicBezTo>
                    <a:pt x="93" y="299"/>
                    <a:pt x="90" y="330"/>
                    <a:pt x="98" y="352"/>
                  </a:cubicBezTo>
                  <a:cubicBezTo>
                    <a:pt x="109" y="365"/>
                    <a:pt x="118" y="373"/>
                    <a:pt x="132" y="383"/>
                  </a:cubicBezTo>
                  <a:cubicBezTo>
                    <a:pt x="138" y="380"/>
                    <a:pt x="144" y="384"/>
                    <a:pt x="150" y="384"/>
                  </a:cubicBezTo>
                  <a:cubicBezTo>
                    <a:pt x="167" y="377"/>
                    <a:pt x="182" y="380"/>
                    <a:pt x="193" y="366"/>
                  </a:cubicBezTo>
                  <a:cubicBezTo>
                    <a:pt x="194" y="365"/>
                    <a:pt x="193" y="363"/>
                    <a:pt x="194" y="360"/>
                  </a:cubicBezTo>
                  <a:cubicBezTo>
                    <a:pt x="195" y="358"/>
                    <a:pt x="199" y="359"/>
                    <a:pt x="200" y="357"/>
                  </a:cubicBezTo>
                  <a:cubicBezTo>
                    <a:pt x="200" y="356"/>
                    <a:pt x="200" y="352"/>
                    <a:pt x="201" y="350"/>
                  </a:cubicBezTo>
                  <a:cubicBezTo>
                    <a:pt x="203" y="344"/>
                    <a:pt x="207" y="341"/>
                    <a:pt x="207" y="338"/>
                  </a:cubicBezTo>
                  <a:cubicBezTo>
                    <a:pt x="208" y="331"/>
                    <a:pt x="204" y="320"/>
                    <a:pt x="203" y="310"/>
                  </a:cubicBezTo>
                  <a:cubicBezTo>
                    <a:pt x="203" y="290"/>
                    <a:pt x="198" y="272"/>
                    <a:pt x="197" y="254"/>
                  </a:cubicBezTo>
                  <a:cubicBezTo>
                    <a:pt x="189" y="253"/>
                    <a:pt x="186" y="250"/>
                    <a:pt x="180" y="244"/>
                  </a:cubicBezTo>
                  <a:cubicBezTo>
                    <a:pt x="182" y="224"/>
                    <a:pt x="182" y="201"/>
                    <a:pt x="187" y="181"/>
                  </a:cubicBezTo>
                  <a:cubicBezTo>
                    <a:pt x="213" y="156"/>
                    <a:pt x="231" y="90"/>
                    <a:pt x="203" y="59"/>
                  </a:cubicBezTo>
                  <a:close/>
                  <a:moveTo>
                    <a:pt x="104" y="332"/>
                  </a:moveTo>
                  <a:cubicBezTo>
                    <a:pt x="101" y="316"/>
                    <a:pt x="104" y="304"/>
                    <a:pt x="113" y="294"/>
                  </a:cubicBezTo>
                  <a:cubicBezTo>
                    <a:pt x="111" y="288"/>
                    <a:pt x="110" y="292"/>
                    <a:pt x="104" y="292"/>
                  </a:cubicBezTo>
                  <a:cubicBezTo>
                    <a:pt x="105" y="287"/>
                    <a:pt x="102" y="286"/>
                    <a:pt x="103" y="281"/>
                  </a:cubicBezTo>
                  <a:cubicBezTo>
                    <a:pt x="106" y="280"/>
                    <a:pt x="109" y="279"/>
                    <a:pt x="113" y="280"/>
                  </a:cubicBezTo>
                  <a:cubicBezTo>
                    <a:pt x="113" y="283"/>
                    <a:pt x="113" y="285"/>
                    <a:pt x="114" y="286"/>
                  </a:cubicBezTo>
                  <a:cubicBezTo>
                    <a:pt x="117" y="283"/>
                    <a:pt x="123" y="278"/>
                    <a:pt x="128" y="282"/>
                  </a:cubicBezTo>
                  <a:cubicBezTo>
                    <a:pt x="121" y="302"/>
                    <a:pt x="118" y="319"/>
                    <a:pt x="104" y="332"/>
                  </a:cubicBezTo>
                  <a:close/>
                  <a:moveTo>
                    <a:pt x="116" y="332"/>
                  </a:moveTo>
                  <a:cubicBezTo>
                    <a:pt x="124" y="315"/>
                    <a:pt x="134" y="301"/>
                    <a:pt x="141" y="282"/>
                  </a:cubicBezTo>
                  <a:cubicBezTo>
                    <a:pt x="143" y="282"/>
                    <a:pt x="145" y="282"/>
                    <a:pt x="147" y="282"/>
                  </a:cubicBezTo>
                  <a:cubicBezTo>
                    <a:pt x="143" y="307"/>
                    <a:pt x="126" y="331"/>
                    <a:pt x="118" y="356"/>
                  </a:cubicBezTo>
                  <a:cubicBezTo>
                    <a:pt x="106" y="354"/>
                    <a:pt x="118" y="342"/>
                    <a:pt x="116" y="332"/>
                  </a:cubicBezTo>
                  <a:close/>
                  <a:moveTo>
                    <a:pt x="138" y="229"/>
                  </a:moveTo>
                  <a:cubicBezTo>
                    <a:pt x="140" y="231"/>
                    <a:pt x="142" y="233"/>
                    <a:pt x="142" y="235"/>
                  </a:cubicBezTo>
                  <a:cubicBezTo>
                    <a:pt x="143" y="250"/>
                    <a:pt x="141" y="258"/>
                    <a:pt x="146" y="267"/>
                  </a:cubicBezTo>
                  <a:cubicBezTo>
                    <a:pt x="134" y="271"/>
                    <a:pt x="134" y="256"/>
                    <a:pt x="132" y="249"/>
                  </a:cubicBezTo>
                  <a:cubicBezTo>
                    <a:pt x="127" y="231"/>
                    <a:pt x="121" y="213"/>
                    <a:pt x="116" y="196"/>
                  </a:cubicBezTo>
                  <a:cubicBezTo>
                    <a:pt x="114" y="189"/>
                    <a:pt x="108" y="183"/>
                    <a:pt x="105" y="176"/>
                  </a:cubicBezTo>
                  <a:cubicBezTo>
                    <a:pt x="101" y="162"/>
                    <a:pt x="101" y="148"/>
                    <a:pt x="93" y="137"/>
                  </a:cubicBezTo>
                  <a:cubicBezTo>
                    <a:pt x="103" y="132"/>
                    <a:pt x="112" y="121"/>
                    <a:pt x="125" y="131"/>
                  </a:cubicBezTo>
                  <a:cubicBezTo>
                    <a:pt x="127" y="130"/>
                    <a:pt x="130" y="125"/>
                    <a:pt x="133" y="129"/>
                  </a:cubicBezTo>
                  <a:cubicBezTo>
                    <a:pt x="131" y="158"/>
                    <a:pt x="140" y="199"/>
                    <a:pt x="138" y="229"/>
                  </a:cubicBezTo>
                  <a:close/>
                  <a:moveTo>
                    <a:pt x="127" y="364"/>
                  </a:moveTo>
                  <a:cubicBezTo>
                    <a:pt x="134" y="334"/>
                    <a:pt x="148" y="311"/>
                    <a:pt x="159" y="285"/>
                  </a:cubicBezTo>
                  <a:cubicBezTo>
                    <a:pt x="152" y="310"/>
                    <a:pt x="140" y="341"/>
                    <a:pt x="127" y="364"/>
                  </a:cubicBezTo>
                  <a:close/>
                  <a:moveTo>
                    <a:pt x="178" y="365"/>
                  </a:moveTo>
                  <a:cubicBezTo>
                    <a:pt x="168" y="356"/>
                    <a:pt x="184" y="338"/>
                    <a:pt x="183" y="327"/>
                  </a:cubicBezTo>
                  <a:cubicBezTo>
                    <a:pt x="184" y="327"/>
                    <a:pt x="185" y="327"/>
                    <a:pt x="186" y="327"/>
                  </a:cubicBezTo>
                  <a:cubicBezTo>
                    <a:pt x="195" y="334"/>
                    <a:pt x="181" y="354"/>
                    <a:pt x="178" y="365"/>
                  </a:cubicBezTo>
                  <a:close/>
                  <a:moveTo>
                    <a:pt x="167" y="352"/>
                  </a:moveTo>
                  <a:cubicBezTo>
                    <a:pt x="165" y="359"/>
                    <a:pt x="169" y="369"/>
                    <a:pt x="158" y="367"/>
                  </a:cubicBezTo>
                  <a:cubicBezTo>
                    <a:pt x="156" y="362"/>
                    <a:pt x="163" y="358"/>
                    <a:pt x="158" y="356"/>
                  </a:cubicBezTo>
                  <a:cubicBezTo>
                    <a:pt x="169" y="337"/>
                    <a:pt x="170" y="308"/>
                    <a:pt x="182" y="290"/>
                  </a:cubicBezTo>
                  <a:cubicBezTo>
                    <a:pt x="192" y="308"/>
                    <a:pt x="173" y="331"/>
                    <a:pt x="167" y="352"/>
                  </a:cubicBezTo>
                  <a:close/>
                  <a:moveTo>
                    <a:pt x="183" y="271"/>
                  </a:moveTo>
                  <a:cubicBezTo>
                    <a:pt x="184" y="277"/>
                    <a:pt x="179" y="277"/>
                    <a:pt x="177" y="281"/>
                  </a:cubicBezTo>
                  <a:cubicBezTo>
                    <a:pt x="172" y="292"/>
                    <a:pt x="169" y="304"/>
                    <a:pt x="163" y="313"/>
                  </a:cubicBezTo>
                  <a:cubicBezTo>
                    <a:pt x="160" y="325"/>
                    <a:pt x="157" y="340"/>
                    <a:pt x="153" y="353"/>
                  </a:cubicBezTo>
                  <a:cubicBezTo>
                    <a:pt x="150" y="360"/>
                    <a:pt x="149" y="373"/>
                    <a:pt x="138" y="371"/>
                  </a:cubicBezTo>
                  <a:cubicBezTo>
                    <a:pt x="137" y="356"/>
                    <a:pt x="150" y="349"/>
                    <a:pt x="146" y="336"/>
                  </a:cubicBezTo>
                  <a:cubicBezTo>
                    <a:pt x="149" y="339"/>
                    <a:pt x="148" y="333"/>
                    <a:pt x="151" y="333"/>
                  </a:cubicBezTo>
                  <a:cubicBezTo>
                    <a:pt x="156" y="314"/>
                    <a:pt x="166" y="299"/>
                    <a:pt x="172" y="280"/>
                  </a:cubicBezTo>
                  <a:cubicBezTo>
                    <a:pt x="177" y="279"/>
                    <a:pt x="178" y="273"/>
                    <a:pt x="180" y="270"/>
                  </a:cubicBezTo>
                  <a:cubicBezTo>
                    <a:pt x="182" y="269"/>
                    <a:pt x="183" y="270"/>
                    <a:pt x="183" y="271"/>
                  </a:cubicBezTo>
                  <a:close/>
                  <a:moveTo>
                    <a:pt x="173" y="191"/>
                  </a:moveTo>
                  <a:cubicBezTo>
                    <a:pt x="165" y="215"/>
                    <a:pt x="181" y="249"/>
                    <a:pt x="155" y="262"/>
                  </a:cubicBezTo>
                  <a:cubicBezTo>
                    <a:pt x="133" y="211"/>
                    <a:pt x="147" y="158"/>
                    <a:pt x="154" y="104"/>
                  </a:cubicBezTo>
                  <a:cubicBezTo>
                    <a:pt x="140" y="94"/>
                    <a:pt x="131" y="111"/>
                    <a:pt x="123" y="118"/>
                  </a:cubicBezTo>
                  <a:cubicBezTo>
                    <a:pt x="118" y="118"/>
                    <a:pt x="118" y="112"/>
                    <a:pt x="113" y="111"/>
                  </a:cubicBezTo>
                  <a:cubicBezTo>
                    <a:pt x="102" y="110"/>
                    <a:pt x="102" y="121"/>
                    <a:pt x="94" y="123"/>
                  </a:cubicBezTo>
                  <a:cubicBezTo>
                    <a:pt x="87" y="119"/>
                    <a:pt x="88" y="105"/>
                    <a:pt x="74" y="111"/>
                  </a:cubicBezTo>
                  <a:cubicBezTo>
                    <a:pt x="70" y="117"/>
                    <a:pt x="69" y="119"/>
                    <a:pt x="66" y="125"/>
                  </a:cubicBezTo>
                  <a:cubicBezTo>
                    <a:pt x="77" y="138"/>
                    <a:pt x="89" y="150"/>
                    <a:pt x="95" y="168"/>
                  </a:cubicBezTo>
                  <a:cubicBezTo>
                    <a:pt x="105" y="202"/>
                    <a:pt x="121" y="230"/>
                    <a:pt x="128" y="266"/>
                  </a:cubicBezTo>
                  <a:cubicBezTo>
                    <a:pt x="115" y="268"/>
                    <a:pt x="110" y="264"/>
                    <a:pt x="99" y="262"/>
                  </a:cubicBezTo>
                  <a:cubicBezTo>
                    <a:pt x="100" y="257"/>
                    <a:pt x="92" y="247"/>
                    <a:pt x="95" y="240"/>
                  </a:cubicBezTo>
                  <a:cubicBezTo>
                    <a:pt x="86" y="230"/>
                    <a:pt x="85" y="216"/>
                    <a:pt x="78" y="205"/>
                  </a:cubicBezTo>
                  <a:cubicBezTo>
                    <a:pt x="70" y="194"/>
                    <a:pt x="57" y="181"/>
                    <a:pt x="47" y="170"/>
                  </a:cubicBezTo>
                  <a:cubicBezTo>
                    <a:pt x="43" y="166"/>
                    <a:pt x="37" y="164"/>
                    <a:pt x="34" y="160"/>
                  </a:cubicBezTo>
                  <a:cubicBezTo>
                    <a:pt x="31" y="156"/>
                    <a:pt x="19" y="137"/>
                    <a:pt x="18" y="129"/>
                  </a:cubicBezTo>
                  <a:cubicBezTo>
                    <a:pt x="17" y="124"/>
                    <a:pt x="20" y="119"/>
                    <a:pt x="19" y="115"/>
                  </a:cubicBezTo>
                  <a:cubicBezTo>
                    <a:pt x="18" y="107"/>
                    <a:pt x="13" y="99"/>
                    <a:pt x="15" y="92"/>
                  </a:cubicBezTo>
                  <a:cubicBezTo>
                    <a:pt x="16" y="88"/>
                    <a:pt x="22" y="72"/>
                    <a:pt x="25" y="65"/>
                  </a:cubicBezTo>
                  <a:cubicBezTo>
                    <a:pt x="34" y="48"/>
                    <a:pt x="49" y="36"/>
                    <a:pt x="64" y="26"/>
                  </a:cubicBezTo>
                  <a:cubicBezTo>
                    <a:pt x="66" y="23"/>
                    <a:pt x="64" y="22"/>
                    <a:pt x="64" y="19"/>
                  </a:cubicBezTo>
                  <a:cubicBezTo>
                    <a:pt x="68" y="25"/>
                    <a:pt x="70" y="20"/>
                    <a:pt x="75" y="22"/>
                  </a:cubicBezTo>
                  <a:cubicBezTo>
                    <a:pt x="82" y="17"/>
                    <a:pt x="90" y="12"/>
                    <a:pt x="98" y="10"/>
                  </a:cubicBezTo>
                  <a:cubicBezTo>
                    <a:pt x="120" y="7"/>
                    <a:pt x="165" y="18"/>
                    <a:pt x="175" y="32"/>
                  </a:cubicBezTo>
                  <a:cubicBezTo>
                    <a:pt x="176" y="33"/>
                    <a:pt x="175" y="35"/>
                    <a:pt x="174" y="34"/>
                  </a:cubicBezTo>
                  <a:cubicBezTo>
                    <a:pt x="176" y="36"/>
                    <a:pt x="182" y="38"/>
                    <a:pt x="184" y="41"/>
                  </a:cubicBezTo>
                  <a:cubicBezTo>
                    <a:pt x="186" y="44"/>
                    <a:pt x="185" y="47"/>
                    <a:pt x="189" y="46"/>
                  </a:cubicBezTo>
                  <a:cubicBezTo>
                    <a:pt x="190" y="55"/>
                    <a:pt x="196" y="57"/>
                    <a:pt x="196" y="66"/>
                  </a:cubicBezTo>
                  <a:cubicBezTo>
                    <a:pt x="201" y="70"/>
                    <a:pt x="199" y="72"/>
                    <a:pt x="205" y="75"/>
                  </a:cubicBezTo>
                  <a:cubicBezTo>
                    <a:pt x="219" y="127"/>
                    <a:pt x="187" y="156"/>
                    <a:pt x="173" y="19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" name="Freeform 13"/>
            <p:cNvSpPr/>
            <p:nvPr/>
          </p:nvSpPr>
          <p:spPr bwMode="auto">
            <a:xfrm>
              <a:off x="355601" y="698501"/>
              <a:ext cx="109538" cy="46038"/>
            </a:xfrm>
            <a:custGeom>
              <a:avLst/>
              <a:gdLst>
                <a:gd name="T0" fmla="*/ 0 w 51"/>
                <a:gd name="T1" fmla="*/ 20 h 21"/>
                <a:gd name="T2" fmla="*/ 5 w 51"/>
                <a:gd name="T3" fmla="*/ 21 h 21"/>
                <a:gd name="T4" fmla="*/ 48 w 51"/>
                <a:gd name="T5" fmla="*/ 0 h 21"/>
                <a:gd name="T6" fmla="*/ 0 w 51"/>
                <a:gd name="T7" fmla="*/ 2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1" h="21">
                  <a:moveTo>
                    <a:pt x="0" y="20"/>
                  </a:moveTo>
                  <a:cubicBezTo>
                    <a:pt x="2" y="21"/>
                    <a:pt x="5" y="16"/>
                    <a:pt x="5" y="21"/>
                  </a:cubicBezTo>
                  <a:cubicBezTo>
                    <a:pt x="17" y="11"/>
                    <a:pt x="51" y="18"/>
                    <a:pt x="48" y="0"/>
                  </a:cubicBezTo>
                  <a:cubicBezTo>
                    <a:pt x="27" y="1"/>
                    <a:pt x="0" y="2"/>
                    <a:pt x="0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13" name="组合 12"/>
          <p:cNvGrpSpPr/>
          <p:nvPr/>
        </p:nvGrpSpPr>
        <p:grpSpPr>
          <a:xfrm>
            <a:off x="8679341" y="1898505"/>
            <a:ext cx="846138" cy="2681288"/>
            <a:chOff x="5675313" y="2101851"/>
            <a:chExt cx="846138" cy="2681288"/>
          </a:xfrm>
          <a:solidFill>
            <a:schemeClr val="accent1"/>
          </a:solidFill>
        </p:grpSpPr>
        <p:sp>
          <p:nvSpPr>
            <p:cNvPr id="9" name="Freeform 6"/>
            <p:cNvSpPr>
              <a:spLocks noEditPoints="1"/>
            </p:cNvSpPr>
            <p:nvPr/>
          </p:nvSpPr>
          <p:spPr bwMode="auto">
            <a:xfrm>
              <a:off x="5824538" y="2101851"/>
              <a:ext cx="457200" cy="581025"/>
            </a:xfrm>
            <a:custGeom>
              <a:avLst/>
              <a:gdLst>
                <a:gd name="T0" fmla="*/ 40 w 211"/>
                <a:gd name="T1" fmla="*/ 226 h 270"/>
                <a:gd name="T2" fmla="*/ 211 w 211"/>
                <a:gd name="T3" fmla="*/ 126 h 270"/>
                <a:gd name="T4" fmla="*/ 177 w 211"/>
                <a:gd name="T5" fmla="*/ 75 h 270"/>
                <a:gd name="T6" fmla="*/ 168 w 211"/>
                <a:gd name="T7" fmla="*/ 144 h 270"/>
                <a:gd name="T8" fmla="*/ 164 w 211"/>
                <a:gd name="T9" fmla="*/ 196 h 270"/>
                <a:gd name="T10" fmla="*/ 151 w 211"/>
                <a:gd name="T11" fmla="*/ 199 h 270"/>
                <a:gd name="T12" fmla="*/ 122 w 211"/>
                <a:gd name="T13" fmla="*/ 203 h 270"/>
                <a:gd name="T14" fmla="*/ 52 w 211"/>
                <a:gd name="T15" fmla="*/ 85 h 270"/>
                <a:gd name="T16" fmla="*/ 52 w 211"/>
                <a:gd name="T17" fmla="*/ 116 h 270"/>
                <a:gd name="T18" fmla="*/ 57 w 211"/>
                <a:gd name="T19" fmla="*/ 76 h 270"/>
                <a:gd name="T20" fmla="*/ 69 w 211"/>
                <a:gd name="T21" fmla="*/ 156 h 270"/>
                <a:gd name="T22" fmla="*/ 83 w 211"/>
                <a:gd name="T23" fmla="*/ 103 h 270"/>
                <a:gd name="T24" fmla="*/ 80 w 211"/>
                <a:gd name="T25" fmla="*/ 80 h 270"/>
                <a:gd name="T26" fmla="*/ 83 w 211"/>
                <a:gd name="T27" fmla="*/ 120 h 270"/>
                <a:gd name="T28" fmla="*/ 111 w 211"/>
                <a:gd name="T29" fmla="*/ 64 h 270"/>
                <a:gd name="T30" fmla="*/ 140 w 211"/>
                <a:gd name="T31" fmla="*/ 90 h 270"/>
                <a:gd name="T32" fmla="*/ 125 w 211"/>
                <a:gd name="T33" fmla="*/ 123 h 270"/>
                <a:gd name="T34" fmla="*/ 127 w 211"/>
                <a:gd name="T35" fmla="*/ 63 h 270"/>
                <a:gd name="T36" fmla="*/ 114 w 211"/>
                <a:gd name="T37" fmla="*/ 58 h 270"/>
                <a:gd name="T38" fmla="*/ 108 w 211"/>
                <a:gd name="T39" fmla="*/ 85 h 270"/>
                <a:gd name="T40" fmla="*/ 90 w 211"/>
                <a:gd name="T41" fmla="*/ 141 h 270"/>
                <a:gd name="T42" fmla="*/ 108 w 211"/>
                <a:gd name="T43" fmla="*/ 166 h 270"/>
                <a:gd name="T44" fmla="*/ 122 w 211"/>
                <a:gd name="T45" fmla="*/ 161 h 270"/>
                <a:gd name="T46" fmla="*/ 131 w 211"/>
                <a:gd name="T47" fmla="*/ 126 h 270"/>
                <a:gd name="T48" fmla="*/ 143 w 211"/>
                <a:gd name="T49" fmla="*/ 108 h 270"/>
                <a:gd name="T50" fmla="*/ 143 w 211"/>
                <a:gd name="T51" fmla="*/ 34 h 270"/>
                <a:gd name="T52" fmla="*/ 122 w 211"/>
                <a:gd name="T53" fmla="*/ 44 h 270"/>
                <a:gd name="T54" fmla="*/ 97 w 211"/>
                <a:gd name="T55" fmla="*/ 55 h 270"/>
                <a:gd name="T56" fmla="*/ 90 w 211"/>
                <a:gd name="T57" fmla="*/ 44 h 270"/>
                <a:gd name="T58" fmla="*/ 69 w 211"/>
                <a:gd name="T59" fmla="*/ 50 h 270"/>
                <a:gd name="T60" fmla="*/ 66 w 211"/>
                <a:gd name="T61" fmla="*/ 38 h 270"/>
                <a:gd name="T62" fmla="*/ 74 w 211"/>
                <a:gd name="T63" fmla="*/ 187 h 270"/>
                <a:gd name="T64" fmla="*/ 86 w 211"/>
                <a:gd name="T65" fmla="*/ 154 h 270"/>
                <a:gd name="T66" fmla="*/ 99 w 211"/>
                <a:gd name="T67" fmla="*/ 205 h 270"/>
                <a:gd name="T68" fmla="*/ 108 w 211"/>
                <a:gd name="T69" fmla="*/ 218 h 270"/>
                <a:gd name="T70" fmla="*/ 130 w 211"/>
                <a:gd name="T71" fmla="*/ 181 h 270"/>
                <a:gd name="T72" fmla="*/ 146 w 211"/>
                <a:gd name="T73" fmla="*/ 185 h 270"/>
                <a:gd name="T74" fmla="*/ 151 w 211"/>
                <a:gd name="T75" fmla="*/ 107 h 270"/>
                <a:gd name="T76" fmla="*/ 154 w 211"/>
                <a:gd name="T77" fmla="*/ 82 h 270"/>
                <a:gd name="T78" fmla="*/ 154 w 211"/>
                <a:gd name="T79" fmla="*/ 178 h 270"/>
                <a:gd name="T80" fmla="*/ 175 w 211"/>
                <a:gd name="T81" fmla="*/ 167 h 270"/>
                <a:gd name="T82" fmla="*/ 170 w 211"/>
                <a:gd name="T83" fmla="*/ 100 h 270"/>
                <a:gd name="T84" fmla="*/ 160 w 211"/>
                <a:gd name="T85" fmla="*/ 88 h 270"/>
                <a:gd name="T86" fmla="*/ 135 w 211"/>
                <a:gd name="T87" fmla="*/ 16 h 270"/>
                <a:gd name="T88" fmla="*/ 107 w 211"/>
                <a:gd name="T89" fmla="*/ 6 h 270"/>
                <a:gd name="T90" fmla="*/ 42 w 211"/>
                <a:gd name="T91" fmla="*/ 50 h 270"/>
                <a:gd name="T92" fmla="*/ 17 w 211"/>
                <a:gd name="T93" fmla="*/ 108 h 270"/>
                <a:gd name="T94" fmla="*/ 30 w 211"/>
                <a:gd name="T95" fmla="*/ 107 h 270"/>
                <a:gd name="T96" fmla="*/ 34 w 211"/>
                <a:gd name="T97" fmla="*/ 170 h 270"/>
                <a:gd name="T98" fmla="*/ 54 w 211"/>
                <a:gd name="T99" fmla="*/ 161 h 270"/>
                <a:gd name="T100" fmla="*/ 60 w 211"/>
                <a:gd name="T101" fmla="*/ 196 h 270"/>
                <a:gd name="T102" fmla="*/ 82 w 211"/>
                <a:gd name="T103" fmla="*/ 229 h 270"/>
                <a:gd name="T104" fmla="*/ 90 w 211"/>
                <a:gd name="T105" fmla="*/ 253 h 270"/>
                <a:gd name="T106" fmla="*/ 118 w 211"/>
                <a:gd name="T107" fmla="*/ 232 h 270"/>
                <a:gd name="T108" fmla="*/ 134 w 211"/>
                <a:gd name="T109" fmla="*/ 234 h 270"/>
                <a:gd name="T110" fmla="*/ 146 w 211"/>
                <a:gd name="T111" fmla="*/ 231 h 270"/>
                <a:gd name="T112" fmla="*/ 155 w 211"/>
                <a:gd name="T113" fmla="*/ 230 h 270"/>
                <a:gd name="T114" fmla="*/ 169 w 211"/>
                <a:gd name="T115" fmla="*/ 221 h 270"/>
                <a:gd name="T116" fmla="*/ 196 w 211"/>
                <a:gd name="T117" fmla="*/ 158 h 2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11" h="270">
                  <a:moveTo>
                    <a:pt x="194" y="70"/>
                  </a:moveTo>
                  <a:cubicBezTo>
                    <a:pt x="186" y="54"/>
                    <a:pt x="174" y="43"/>
                    <a:pt x="166" y="27"/>
                  </a:cubicBezTo>
                  <a:cubicBezTo>
                    <a:pt x="163" y="27"/>
                    <a:pt x="162" y="28"/>
                    <a:pt x="160" y="28"/>
                  </a:cubicBezTo>
                  <a:cubicBezTo>
                    <a:pt x="147" y="14"/>
                    <a:pt x="130" y="2"/>
                    <a:pt x="104" y="0"/>
                  </a:cubicBezTo>
                  <a:cubicBezTo>
                    <a:pt x="100" y="1"/>
                    <a:pt x="94" y="5"/>
                    <a:pt x="89" y="3"/>
                  </a:cubicBezTo>
                  <a:cubicBezTo>
                    <a:pt x="75" y="14"/>
                    <a:pt x="50" y="20"/>
                    <a:pt x="46" y="35"/>
                  </a:cubicBezTo>
                  <a:cubicBezTo>
                    <a:pt x="44" y="35"/>
                    <a:pt x="43" y="36"/>
                    <a:pt x="42" y="36"/>
                  </a:cubicBezTo>
                  <a:cubicBezTo>
                    <a:pt x="11" y="66"/>
                    <a:pt x="0" y="116"/>
                    <a:pt x="11" y="168"/>
                  </a:cubicBezTo>
                  <a:cubicBezTo>
                    <a:pt x="15" y="181"/>
                    <a:pt x="20" y="194"/>
                    <a:pt x="28" y="203"/>
                  </a:cubicBezTo>
                  <a:cubicBezTo>
                    <a:pt x="26" y="204"/>
                    <a:pt x="25" y="207"/>
                    <a:pt x="26" y="208"/>
                  </a:cubicBezTo>
                  <a:cubicBezTo>
                    <a:pt x="26" y="211"/>
                    <a:pt x="31" y="209"/>
                    <a:pt x="32" y="211"/>
                  </a:cubicBezTo>
                  <a:cubicBezTo>
                    <a:pt x="36" y="215"/>
                    <a:pt x="37" y="221"/>
                    <a:pt x="40" y="226"/>
                  </a:cubicBezTo>
                  <a:cubicBezTo>
                    <a:pt x="42" y="230"/>
                    <a:pt x="47" y="233"/>
                    <a:pt x="50" y="237"/>
                  </a:cubicBezTo>
                  <a:cubicBezTo>
                    <a:pt x="58" y="246"/>
                    <a:pt x="64" y="254"/>
                    <a:pt x="75" y="258"/>
                  </a:cubicBezTo>
                  <a:cubicBezTo>
                    <a:pt x="90" y="263"/>
                    <a:pt x="100" y="266"/>
                    <a:pt x="116" y="270"/>
                  </a:cubicBezTo>
                  <a:cubicBezTo>
                    <a:pt x="116" y="268"/>
                    <a:pt x="118" y="268"/>
                    <a:pt x="120" y="268"/>
                  </a:cubicBezTo>
                  <a:cubicBezTo>
                    <a:pt x="123" y="270"/>
                    <a:pt x="124" y="269"/>
                    <a:pt x="127" y="270"/>
                  </a:cubicBezTo>
                  <a:cubicBezTo>
                    <a:pt x="137" y="267"/>
                    <a:pt x="150" y="265"/>
                    <a:pt x="160" y="261"/>
                  </a:cubicBezTo>
                  <a:cubicBezTo>
                    <a:pt x="159" y="254"/>
                    <a:pt x="165" y="251"/>
                    <a:pt x="163" y="246"/>
                  </a:cubicBezTo>
                  <a:cubicBezTo>
                    <a:pt x="172" y="237"/>
                    <a:pt x="176" y="224"/>
                    <a:pt x="186" y="217"/>
                  </a:cubicBezTo>
                  <a:cubicBezTo>
                    <a:pt x="197" y="196"/>
                    <a:pt x="202" y="169"/>
                    <a:pt x="204" y="142"/>
                  </a:cubicBezTo>
                  <a:cubicBezTo>
                    <a:pt x="204" y="140"/>
                    <a:pt x="207" y="141"/>
                    <a:pt x="207" y="138"/>
                  </a:cubicBezTo>
                  <a:cubicBezTo>
                    <a:pt x="208" y="135"/>
                    <a:pt x="205" y="132"/>
                    <a:pt x="206" y="126"/>
                  </a:cubicBezTo>
                  <a:cubicBezTo>
                    <a:pt x="207" y="127"/>
                    <a:pt x="209" y="126"/>
                    <a:pt x="211" y="126"/>
                  </a:cubicBezTo>
                  <a:cubicBezTo>
                    <a:pt x="211" y="119"/>
                    <a:pt x="205" y="113"/>
                    <a:pt x="203" y="106"/>
                  </a:cubicBezTo>
                  <a:cubicBezTo>
                    <a:pt x="199" y="94"/>
                    <a:pt x="199" y="81"/>
                    <a:pt x="194" y="70"/>
                  </a:cubicBezTo>
                  <a:close/>
                  <a:moveTo>
                    <a:pt x="181" y="102"/>
                  </a:moveTo>
                  <a:cubicBezTo>
                    <a:pt x="183" y="103"/>
                    <a:pt x="182" y="107"/>
                    <a:pt x="185" y="108"/>
                  </a:cubicBezTo>
                  <a:cubicBezTo>
                    <a:pt x="184" y="109"/>
                    <a:pt x="180" y="105"/>
                    <a:pt x="181" y="102"/>
                  </a:cubicBezTo>
                  <a:close/>
                  <a:moveTo>
                    <a:pt x="181" y="144"/>
                  </a:moveTo>
                  <a:cubicBezTo>
                    <a:pt x="181" y="143"/>
                    <a:pt x="181" y="141"/>
                    <a:pt x="182" y="141"/>
                  </a:cubicBezTo>
                  <a:cubicBezTo>
                    <a:pt x="184" y="141"/>
                    <a:pt x="184" y="145"/>
                    <a:pt x="181" y="144"/>
                  </a:cubicBezTo>
                  <a:close/>
                  <a:moveTo>
                    <a:pt x="177" y="75"/>
                  </a:moveTo>
                  <a:cubicBezTo>
                    <a:pt x="178" y="76"/>
                    <a:pt x="179" y="78"/>
                    <a:pt x="180" y="79"/>
                  </a:cubicBezTo>
                  <a:cubicBezTo>
                    <a:pt x="179" y="81"/>
                    <a:pt x="179" y="84"/>
                    <a:pt x="176" y="84"/>
                  </a:cubicBezTo>
                  <a:cubicBezTo>
                    <a:pt x="174" y="81"/>
                    <a:pt x="176" y="77"/>
                    <a:pt x="177" y="75"/>
                  </a:cubicBezTo>
                  <a:close/>
                  <a:moveTo>
                    <a:pt x="177" y="110"/>
                  </a:moveTo>
                  <a:cubicBezTo>
                    <a:pt x="180" y="111"/>
                    <a:pt x="180" y="114"/>
                    <a:pt x="182" y="116"/>
                  </a:cubicBezTo>
                  <a:cubicBezTo>
                    <a:pt x="182" y="118"/>
                    <a:pt x="180" y="119"/>
                    <a:pt x="179" y="121"/>
                  </a:cubicBezTo>
                  <a:cubicBezTo>
                    <a:pt x="176" y="118"/>
                    <a:pt x="174" y="114"/>
                    <a:pt x="177" y="110"/>
                  </a:cubicBezTo>
                  <a:close/>
                  <a:moveTo>
                    <a:pt x="169" y="158"/>
                  </a:moveTo>
                  <a:cubicBezTo>
                    <a:pt x="166" y="157"/>
                    <a:pt x="166" y="154"/>
                    <a:pt x="163" y="153"/>
                  </a:cubicBezTo>
                  <a:cubicBezTo>
                    <a:pt x="163" y="151"/>
                    <a:pt x="165" y="152"/>
                    <a:pt x="165" y="150"/>
                  </a:cubicBezTo>
                  <a:cubicBezTo>
                    <a:pt x="165" y="149"/>
                    <a:pt x="162" y="151"/>
                    <a:pt x="161" y="150"/>
                  </a:cubicBezTo>
                  <a:cubicBezTo>
                    <a:pt x="162" y="144"/>
                    <a:pt x="162" y="144"/>
                    <a:pt x="164" y="139"/>
                  </a:cubicBezTo>
                  <a:cubicBezTo>
                    <a:pt x="168" y="140"/>
                    <a:pt x="166" y="145"/>
                    <a:pt x="164" y="147"/>
                  </a:cubicBezTo>
                  <a:cubicBezTo>
                    <a:pt x="164" y="148"/>
                    <a:pt x="165" y="148"/>
                    <a:pt x="165" y="149"/>
                  </a:cubicBezTo>
                  <a:cubicBezTo>
                    <a:pt x="168" y="149"/>
                    <a:pt x="167" y="145"/>
                    <a:pt x="168" y="144"/>
                  </a:cubicBezTo>
                  <a:cubicBezTo>
                    <a:pt x="170" y="145"/>
                    <a:pt x="171" y="148"/>
                    <a:pt x="172" y="150"/>
                  </a:cubicBezTo>
                  <a:cubicBezTo>
                    <a:pt x="172" y="153"/>
                    <a:pt x="170" y="156"/>
                    <a:pt x="169" y="158"/>
                  </a:cubicBezTo>
                  <a:close/>
                  <a:moveTo>
                    <a:pt x="169" y="184"/>
                  </a:moveTo>
                  <a:cubicBezTo>
                    <a:pt x="163" y="181"/>
                    <a:pt x="167" y="175"/>
                    <a:pt x="169" y="171"/>
                  </a:cubicBezTo>
                  <a:cubicBezTo>
                    <a:pt x="175" y="174"/>
                    <a:pt x="171" y="180"/>
                    <a:pt x="169" y="184"/>
                  </a:cubicBezTo>
                  <a:close/>
                  <a:moveTo>
                    <a:pt x="163" y="214"/>
                  </a:moveTo>
                  <a:cubicBezTo>
                    <a:pt x="161" y="213"/>
                    <a:pt x="165" y="209"/>
                    <a:pt x="163" y="209"/>
                  </a:cubicBezTo>
                  <a:cubicBezTo>
                    <a:pt x="163" y="208"/>
                    <a:pt x="164" y="209"/>
                    <a:pt x="165" y="209"/>
                  </a:cubicBezTo>
                  <a:cubicBezTo>
                    <a:pt x="165" y="210"/>
                    <a:pt x="165" y="210"/>
                    <a:pt x="165" y="211"/>
                  </a:cubicBezTo>
                  <a:cubicBezTo>
                    <a:pt x="162" y="210"/>
                    <a:pt x="165" y="213"/>
                    <a:pt x="163" y="214"/>
                  </a:cubicBezTo>
                  <a:close/>
                  <a:moveTo>
                    <a:pt x="161" y="189"/>
                  </a:moveTo>
                  <a:cubicBezTo>
                    <a:pt x="163" y="190"/>
                    <a:pt x="166" y="193"/>
                    <a:pt x="164" y="196"/>
                  </a:cubicBezTo>
                  <a:cubicBezTo>
                    <a:pt x="161" y="194"/>
                    <a:pt x="160" y="193"/>
                    <a:pt x="161" y="189"/>
                  </a:cubicBezTo>
                  <a:close/>
                  <a:moveTo>
                    <a:pt x="163" y="173"/>
                  </a:moveTo>
                  <a:cubicBezTo>
                    <a:pt x="160" y="173"/>
                    <a:pt x="159" y="170"/>
                    <a:pt x="157" y="168"/>
                  </a:cubicBezTo>
                  <a:cubicBezTo>
                    <a:pt x="159" y="166"/>
                    <a:pt x="159" y="163"/>
                    <a:pt x="160" y="161"/>
                  </a:cubicBezTo>
                  <a:cubicBezTo>
                    <a:pt x="166" y="163"/>
                    <a:pt x="166" y="169"/>
                    <a:pt x="163" y="173"/>
                  </a:cubicBezTo>
                  <a:close/>
                  <a:moveTo>
                    <a:pt x="152" y="157"/>
                  </a:moveTo>
                  <a:cubicBezTo>
                    <a:pt x="149" y="157"/>
                    <a:pt x="150" y="152"/>
                    <a:pt x="147" y="152"/>
                  </a:cubicBezTo>
                  <a:cubicBezTo>
                    <a:pt x="149" y="150"/>
                    <a:pt x="148" y="145"/>
                    <a:pt x="151" y="145"/>
                  </a:cubicBezTo>
                  <a:cubicBezTo>
                    <a:pt x="154" y="149"/>
                    <a:pt x="155" y="152"/>
                    <a:pt x="152" y="157"/>
                  </a:cubicBezTo>
                  <a:close/>
                  <a:moveTo>
                    <a:pt x="151" y="199"/>
                  </a:moveTo>
                  <a:cubicBezTo>
                    <a:pt x="149" y="198"/>
                    <a:pt x="147" y="194"/>
                    <a:pt x="149" y="190"/>
                  </a:cubicBezTo>
                  <a:cubicBezTo>
                    <a:pt x="152" y="191"/>
                    <a:pt x="154" y="196"/>
                    <a:pt x="151" y="199"/>
                  </a:cubicBezTo>
                  <a:close/>
                  <a:moveTo>
                    <a:pt x="134" y="202"/>
                  </a:moveTo>
                  <a:cubicBezTo>
                    <a:pt x="132" y="200"/>
                    <a:pt x="131" y="199"/>
                    <a:pt x="130" y="197"/>
                  </a:cubicBezTo>
                  <a:cubicBezTo>
                    <a:pt x="131" y="194"/>
                    <a:pt x="132" y="190"/>
                    <a:pt x="134" y="188"/>
                  </a:cubicBezTo>
                  <a:cubicBezTo>
                    <a:pt x="140" y="190"/>
                    <a:pt x="135" y="198"/>
                    <a:pt x="134" y="202"/>
                  </a:cubicBezTo>
                  <a:close/>
                  <a:moveTo>
                    <a:pt x="134" y="220"/>
                  </a:moveTo>
                  <a:cubicBezTo>
                    <a:pt x="130" y="220"/>
                    <a:pt x="134" y="218"/>
                    <a:pt x="134" y="216"/>
                  </a:cubicBezTo>
                  <a:cubicBezTo>
                    <a:pt x="137" y="216"/>
                    <a:pt x="134" y="218"/>
                    <a:pt x="134" y="220"/>
                  </a:cubicBezTo>
                  <a:close/>
                  <a:moveTo>
                    <a:pt x="122" y="203"/>
                  </a:moveTo>
                  <a:cubicBezTo>
                    <a:pt x="119" y="203"/>
                    <a:pt x="120" y="198"/>
                    <a:pt x="116" y="199"/>
                  </a:cubicBezTo>
                  <a:cubicBezTo>
                    <a:pt x="116" y="195"/>
                    <a:pt x="117" y="195"/>
                    <a:pt x="118" y="192"/>
                  </a:cubicBezTo>
                  <a:cubicBezTo>
                    <a:pt x="121" y="193"/>
                    <a:pt x="121" y="197"/>
                    <a:pt x="123" y="199"/>
                  </a:cubicBezTo>
                  <a:cubicBezTo>
                    <a:pt x="123" y="201"/>
                    <a:pt x="121" y="200"/>
                    <a:pt x="122" y="203"/>
                  </a:cubicBezTo>
                  <a:close/>
                  <a:moveTo>
                    <a:pt x="50" y="145"/>
                  </a:moveTo>
                  <a:cubicBezTo>
                    <a:pt x="45" y="145"/>
                    <a:pt x="45" y="138"/>
                    <a:pt x="47" y="135"/>
                  </a:cubicBezTo>
                  <a:cubicBezTo>
                    <a:pt x="50" y="138"/>
                    <a:pt x="52" y="140"/>
                    <a:pt x="50" y="145"/>
                  </a:cubicBezTo>
                  <a:close/>
                  <a:moveTo>
                    <a:pt x="48" y="163"/>
                  </a:moveTo>
                  <a:cubicBezTo>
                    <a:pt x="46" y="160"/>
                    <a:pt x="50" y="159"/>
                    <a:pt x="50" y="156"/>
                  </a:cubicBezTo>
                  <a:cubicBezTo>
                    <a:pt x="52" y="158"/>
                    <a:pt x="50" y="162"/>
                    <a:pt x="48" y="163"/>
                  </a:cubicBezTo>
                  <a:close/>
                  <a:moveTo>
                    <a:pt x="39" y="96"/>
                  </a:moveTo>
                  <a:cubicBezTo>
                    <a:pt x="37" y="84"/>
                    <a:pt x="47" y="68"/>
                    <a:pt x="54" y="59"/>
                  </a:cubicBezTo>
                  <a:cubicBezTo>
                    <a:pt x="54" y="52"/>
                    <a:pt x="59" y="50"/>
                    <a:pt x="63" y="47"/>
                  </a:cubicBezTo>
                  <a:cubicBezTo>
                    <a:pt x="59" y="64"/>
                    <a:pt x="45" y="78"/>
                    <a:pt x="39" y="96"/>
                  </a:cubicBezTo>
                  <a:close/>
                  <a:moveTo>
                    <a:pt x="55" y="96"/>
                  </a:moveTo>
                  <a:cubicBezTo>
                    <a:pt x="54" y="93"/>
                    <a:pt x="49" y="90"/>
                    <a:pt x="52" y="85"/>
                  </a:cubicBezTo>
                  <a:cubicBezTo>
                    <a:pt x="54" y="87"/>
                    <a:pt x="55" y="91"/>
                    <a:pt x="55" y="96"/>
                  </a:cubicBezTo>
                  <a:close/>
                  <a:moveTo>
                    <a:pt x="47" y="153"/>
                  </a:moveTo>
                  <a:cubicBezTo>
                    <a:pt x="46" y="154"/>
                    <a:pt x="46" y="154"/>
                    <a:pt x="46" y="156"/>
                  </a:cubicBezTo>
                  <a:cubicBezTo>
                    <a:pt x="42" y="153"/>
                    <a:pt x="41" y="151"/>
                    <a:pt x="42" y="146"/>
                  </a:cubicBezTo>
                  <a:cubicBezTo>
                    <a:pt x="45" y="146"/>
                    <a:pt x="46" y="150"/>
                    <a:pt x="47" y="153"/>
                  </a:cubicBezTo>
                  <a:close/>
                  <a:moveTo>
                    <a:pt x="49" y="110"/>
                  </a:moveTo>
                  <a:cubicBezTo>
                    <a:pt x="46" y="109"/>
                    <a:pt x="44" y="106"/>
                    <a:pt x="43" y="103"/>
                  </a:cubicBezTo>
                  <a:cubicBezTo>
                    <a:pt x="44" y="101"/>
                    <a:pt x="46" y="99"/>
                    <a:pt x="46" y="96"/>
                  </a:cubicBezTo>
                  <a:cubicBezTo>
                    <a:pt x="50" y="98"/>
                    <a:pt x="50" y="102"/>
                    <a:pt x="52" y="106"/>
                  </a:cubicBezTo>
                  <a:cubicBezTo>
                    <a:pt x="51" y="107"/>
                    <a:pt x="49" y="108"/>
                    <a:pt x="49" y="110"/>
                  </a:cubicBezTo>
                  <a:close/>
                  <a:moveTo>
                    <a:pt x="53" y="111"/>
                  </a:moveTo>
                  <a:cubicBezTo>
                    <a:pt x="57" y="111"/>
                    <a:pt x="54" y="116"/>
                    <a:pt x="52" y="116"/>
                  </a:cubicBezTo>
                  <a:cubicBezTo>
                    <a:pt x="52" y="113"/>
                    <a:pt x="53" y="113"/>
                    <a:pt x="53" y="111"/>
                  </a:cubicBezTo>
                  <a:close/>
                  <a:moveTo>
                    <a:pt x="56" y="114"/>
                  </a:moveTo>
                  <a:cubicBezTo>
                    <a:pt x="58" y="116"/>
                    <a:pt x="62" y="120"/>
                    <a:pt x="60" y="124"/>
                  </a:cubicBezTo>
                  <a:cubicBezTo>
                    <a:pt x="56" y="124"/>
                    <a:pt x="57" y="119"/>
                    <a:pt x="54" y="118"/>
                  </a:cubicBezTo>
                  <a:cubicBezTo>
                    <a:pt x="54" y="116"/>
                    <a:pt x="56" y="116"/>
                    <a:pt x="56" y="114"/>
                  </a:cubicBezTo>
                  <a:close/>
                  <a:moveTo>
                    <a:pt x="57" y="153"/>
                  </a:moveTo>
                  <a:cubicBezTo>
                    <a:pt x="60" y="153"/>
                    <a:pt x="61" y="156"/>
                    <a:pt x="60" y="159"/>
                  </a:cubicBezTo>
                  <a:cubicBezTo>
                    <a:pt x="58" y="159"/>
                    <a:pt x="56" y="155"/>
                    <a:pt x="57" y="153"/>
                  </a:cubicBezTo>
                  <a:close/>
                  <a:moveTo>
                    <a:pt x="57" y="76"/>
                  </a:moveTo>
                  <a:cubicBezTo>
                    <a:pt x="58" y="74"/>
                    <a:pt x="59" y="71"/>
                    <a:pt x="60" y="70"/>
                  </a:cubicBezTo>
                  <a:cubicBezTo>
                    <a:pt x="65" y="71"/>
                    <a:pt x="67" y="81"/>
                    <a:pt x="60" y="82"/>
                  </a:cubicBezTo>
                  <a:cubicBezTo>
                    <a:pt x="60" y="79"/>
                    <a:pt x="57" y="79"/>
                    <a:pt x="57" y="76"/>
                  </a:cubicBezTo>
                  <a:close/>
                  <a:moveTo>
                    <a:pt x="69" y="103"/>
                  </a:moveTo>
                  <a:cubicBezTo>
                    <a:pt x="68" y="104"/>
                    <a:pt x="68" y="105"/>
                    <a:pt x="68" y="106"/>
                  </a:cubicBezTo>
                  <a:cubicBezTo>
                    <a:pt x="65" y="103"/>
                    <a:pt x="61" y="98"/>
                    <a:pt x="62" y="94"/>
                  </a:cubicBezTo>
                  <a:cubicBezTo>
                    <a:pt x="65" y="96"/>
                    <a:pt x="67" y="100"/>
                    <a:pt x="69" y="103"/>
                  </a:cubicBezTo>
                  <a:close/>
                  <a:moveTo>
                    <a:pt x="69" y="136"/>
                  </a:moveTo>
                  <a:cubicBezTo>
                    <a:pt x="67" y="135"/>
                    <a:pt x="66" y="132"/>
                    <a:pt x="65" y="130"/>
                  </a:cubicBezTo>
                  <a:cubicBezTo>
                    <a:pt x="67" y="132"/>
                    <a:pt x="69" y="133"/>
                    <a:pt x="69" y="136"/>
                  </a:cubicBezTo>
                  <a:close/>
                  <a:moveTo>
                    <a:pt x="67" y="123"/>
                  </a:moveTo>
                  <a:cubicBezTo>
                    <a:pt x="70" y="124"/>
                    <a:pt x="73" y="127"/>
                    <a:pt x="72" y="131"/>
                  </a:cubicBezTo>
                  <a:cubicBezTo>
                    <a:pt x="69" y="129"/>
                    <a:pt x="67" y="127"/>
                    <a:pt x="67" y="123"/>
                  </a:cubicBezTo>
                  <a:close/>
                  <a:moveTo>
                    <a:pt x="72" y="159"/>
                  </a:moveTo>
                  <a:cubicBezTo>
                    <a:pt x="70" y="158"/>
                    <a:pt x="68" y="158"/>
                    <a:pt x="69" y="156"/>
                  </a:cubicBezTo>
                  <a:cubicBezTo>
                    <a:pt x="71" y="156"/>
                    <a:pt x="71" y="157"/>
                    <a:pt x="72" y="159"/>
                  </a:cubicBezTo>
                  <a:close/>
                  <a:moveTo>
                    <a:pt x="71" y="153"/>
                  </a:moveTo>
                  <a:cubicBezTo>
                    <a:pt x="70" y="150"/>
                    <a:pt x="72" y="150"/>
                    <a:pt x="72" y="148"/>
                  </a:cubicBezTo>
                  <a:cubicBezTo>
                    <a:pt x="74" y="152"/>
                    <a:pt x="81" y="155"/>
                    <a:pt x="78" y="161"/>
                  </a:cubicBezTo>
                  <a:cubicBezTo>
                    <a:pt x="74" y="159"/>
                    <a:pt x="74" y="155"/>
                    <a:pt x="71" y="153"/>
                  </a:cubicBezTo>
                  <a:close/>
                  <a:moveTo>
                    <a:pt x="70" y="112"/>
                  </a:moveTo>
                  <a:cubicBezTo>
                    <a:pt x="70" y="110"/>
                    <a:pt x="72" y="111"/>
                    <a:pt x="72" y="108"/>
                  </a:cubicBezTo>
                  <a:cubicBezTo>
                    <a:pt x="76" y="108"/>
                    <a:pt x="77" y="112"/>
                    <a:pt x="78" y="114"/>
                  </a:cubicBezTo>
                  <a:cubicBezTo>
                    <a:pt x="78" y="117"/>
                    <a:pt x="75" y="120"/>
                    <a:pt x="75" y="121"/>
                  </a:cubicBezTo>
                  <a:cubicBezTo>
                    <a:pt x="70" y="123"/>
                    <a:pt x="75" y="114"/>
                    <a:pt x="70" y="112"/>
                  </a:cubicBezTo>
                  <a:close/>
                  <a:moveTo>
                    <a:pt x="86" y="98"/>
                  </a:moveTo>
                  <a:cubicBezTo>
                    <a:pt x="85" y="100"/>
                    <a:pt x="85" y="102"/>
                    <a:pt x="83" y="103"/>
                  </a:cubicBezTo>
                  <a:cubicBezTo>
                    <a:pt x="83" y="98"/>
                    <a:pt x="78" y="96"/>
                    <a:pt x="80" y="91"/>
                  </a:cubicBezTo>
                  <a:cubicBezTo>
                    <a:pt x="83" y="92"/>
                    <a:pt x="83" y="96"/>
                    <a:pt x="86" y="98"/>
                  </a:cubicBezTo>
                  <a:close/>
                  <a:moveTo>
                    <a:pt x="84" y="82"/>
                  </a:moveTo>
                  <a:cubicBezTo>
                    <a:pt x="87" y="85"/>
                    <a:pt x="89" y="87"/>
                    <a:pt x="89" y="93"/>
                  </a:cubicBezTo>
                  <a:cubicBezTo>
                    <a:pt x="87" y="90"/>
                    <a:pt x="80" y="87"/>
                    <a:pt x="84" y="82"/>
                  </a:cubicBezTo>
                  <a:close/>
                  <a:moveTo>
                    <a:pt x="89" y="120"/>
                  </a:moveTo>
                  <a:cubicBezTo>
                    <a:pt x="86" y="117"/>
                    <a:pt x="85" y="115"/>
                    <a:pt x="85" y="112"/>
                  </a:cubicBezTo>
                  <a:cubicBezTo>
                    <a:pt x="87" y="114"/>
                    <a:pt x="89" y="116"/>
                    <a:pt x="89" y="120"/>
                  </a:cubicBezTo>
                  <a:close/>
                  <a:moveTo>
                    <a:pt x="80" y="80"/>
                  </a:moveTo>
                  <a:cubicBezTo>
                    <a:pt x="77" y="78"/>
                    <a:pt x="75" y="74"/>
                    <a:pt x="72" y="72"/>
                  </a:cubicBezTo>
                  <a:cubicBezTo>
                    <a:pt x="73" y="70"/>
                    <a:pt x="74" y="69"/>
                    <a:pt x="75" y="66"/>
                  </a:cubicBezTo>
                  <a:cubicBezTo>
                    <a:pt x="77" y="69"/>
                    <a:pt x="83" y="76"/>
                    <a:pt x="80" y="80"/>
                  </a:cubicBezTo>
                  <a:close/>
                  <a:moveTo>
                    <a:pt x="76" y="88"/>
                  </a:moveTo>
                  <a:cubicBezTo>
                    <a:pt x="75" y="86"/>
                    <a:pt x="73" y="85"/>
                    <a:pt x="73" y="82"/>
                  </a:cubicBezTo>
                  <a:cubicBezTo>
                    <a:pt x="75" y="83"/>
                    <a:pt x="78" y="86"/>
                    <a:pt x="76" y="88"/>
                  </a:cubicBezTo>
                  <a:close/>
                  <a:moveTo>
                    <a:pt x="76" y="102"/>
                  </a:moveTo>
                  <a:cubicBezTo>
                    <a:pt x="77" y="101"/>
                    <a:pt x="77" y="100"/>
                    <a:pt x="78" y="100"/>
                  </a:cubicBezTo>
                  <a:cubicBezTo>
                    <a:pt x="79" y="102"/>
                    <a:pt x="83" y="104"/>
                    <a:pt x="81" y="108"/>
                  </a:cubicBezTo>
                  <a:cubicBezTo>
                    <a:pt x="79" y="107"/>
                    <a:pt x="77" y="105"/>
                    <a:pt x="76" y="102"/>
                  </a:cubicBezTo>
                  <a:close/>
                  <a:moveTo>
                    <a:pt x="83" y="120"/>
                  </a:moveTo>
                  <a:cubicBezTo>
                    <a:pt x="86" y="122"/>
                    <a:pt x="87" y="126"/>
                    <a:pt x="90" y="129"/>
                  </a:cubicBezTo>
                  <a:cubicBezTo>
                    <a:pt x="90" y="132"/>
                    <a:pt x="87" y="132"/>
                    <a:pt x="88" y="135"/>
                  </a:cubicBezTo>
                  <a:cubicBezTo>
                    <a:pt x="83" y="136"/>
                    <a:pt x="84" y="130"/>
                    <a:pt x="80" y="130"/>
                  </a:cubicBezTo>
                  <a:cubicBezTo>
                    <a:pt x="80" y="126"/>
                    <a:pt x="81" y="123"/>
                    <a:pt x="83" y="120"/>
                  </a:cubicBezTo>
                  <a:close/>
                  <a:moveTo>
                    <a:pt x="90" y="104"/>
                  </a:moveTo>
                  <a:cubicBezTo>
                    <a:pt x="93" y="106"/>
                    <a:pt x="94" y="110"/>
                    <a:pt x="96" y="113"/>
                  </a:cubicBezTo>
                  <a:cubicBezTo>
                    <a:pt x="96" y="115"/>
                    <a:pt x="94" y="116"/>
                    <a:pt x="94" y="118"/>
                  </a:cubicBezTo>
                  <a:cubicBezTo>
                    <a:pt x="90" y="116"/>
                    <a:pt x="86" y="110"/>
                    <a:pt x="90" y="104"/>
                  </a:cubicBezTo>
                  <a:close/>
                  <a:moveTo>
                    <a:pt x="114" y="88"/>
                  </a:moveTo>
                  <a:cubicBezTo>
                    <a:pt x="112" y="90"/>
                    <a:pt x="113" y="92"/>
                    <a:pt x="116" y="91"/>
                  </a:cubicBezTo>
                  <a:cubicBezTo>
                    <a:pt x="116" y="95"/>
                    <a:pt x="120" y="96"/>
                    <a:pt x="120" y="100"/>
                  </a:cubicBezTo>
                  <a:cubicBezTo>
                    <a:pt x="118" y="102"/>
                    <a:pt x="119" y="101"/>
                    <a:pt x="116" y="101"/>
                  </a:cubicBezTo>
                  <a:cubicBezTo>
                    <a:pt x="115" y="93"/>
                    <a:pt x="108" y="92"/>
                    <a:pt x="114" y="88"/>
                  </a:cubicBezTo>
                  <a:close/>
                  <a:moveTo>
                    <a:pt x="111" y="64"/>
                  </a:moveTo>
                  <a:cubicBezTo>
                    <a:pt x="113" y="65"/>
                    <a:pt x="115" y="66"/>
                    <a:pt x="114" y="69"/>
                  </a:cubicBezTo>
                  <a:cubicBezTo>
                    <a:pt x="113" y="67"/>
                    <a:pt x="110" y="67"/>
                    <a:pt x="111" y="64"/>
                  </a:cubicBezTo>
                  <a:close/>
                  <a:moveTo>
                    <a:pt x="134" y="94"/>
                  </a:moveTo>
                  <a:cubicBezTo>
                    <a:pt x="138" y="97"/>
                    <a:pt x="135" y="100"/>
                    <a:pt x="134" y="104"/>
                  </a:cubicBezTo>
                  <a:cubicBezTo>
                    <a:pt x="132" y="103"/>
                    <a:pt x="129" y="99"/>
                    <a:pt x="131" y="97"/>
                  </a:cubicBezTo>
                  <a:cubicBezTo>
                    <a:pt x="131" y="96"/>
                    <a:pt x="129" y="98"/>
                    <a:pt x="128" y="97"/>
                  </a:cubicBezTo>
                  <a:cubicBezTo>
                    <a:pt x="127" y="93"/>
                    <a:pt x="129" y="92"/>
                    <a:pt x="130" y="89"/>
                  </a:cubicBezTo>
                  <a:cubicBezTo>
                    <a:pt x="132" y="90"/>
                    <a:pt x="128" y="93"/>
                    <a:pt x="130" y="95"/>
                  </a:cubicBezTo>
                  <a:cubicBezTo>
                    <a:pt x="133" y="96"/>
                    <a:pt x="132" y="93"/>
                    <a:pt x="134" y="94"/>
                  </a:cubicBezTo>
                  <a:close/>
                  <a:moveTo>
                    <a:pt x="134" y="78"/>
                  </a:moveTo>
                  <a:cubicBezTo>
                    <a:pt x="137" y="79"/>
                    <a:pt x="135" y="83"/>
                    <a:pt x="134" y="84"/>
                  </a:cubicBezTo>
                  <a:cubicBezTo>
                    <a:pt x="131" y="83"/>
                    <a:pt x="134" y="80"/>
                    <a:pt x="134" y="78"/>
                  </a:cubicBezTo>
                  <a:close/>
                  <a:moveTo>
                    <a:pt x="139" y="84"/>
                  </a:moveTo>
                  <a:cubicBezTo>
                    <a:pt x="140" y="85"/>
                    <a:pt x="140" y="87"/>
                    <a:pt x="140" y="90"/>
                  </a:cubicBezTo>
                  <a:cubicBezTo>
                    <a:pt x="139" y="90"/>
                    <a:pt x="139" y="92"/>
                    <a:pt x="137" y="91"/>
                  </a:cubicBezTo>
                  <a:cubicBezTo>
                    <a:pt x="138" y="88"/>
                    <a:pt x="136" y="88"/>
                    <a:pt x="136" y="85"/>
                  </a:cubicBezTo>
                  <a:cubicBezTo>
                    <a:pt x="137" y="87"/>
                    <a:pt x="138" y="85"/>
                    <a:pt x="139" y="84"/>
                  </a:cubicBezTo>
                  <a:close/>
                  <a:moveTo>
                    <a:pt x="140" y="64"/>
                  </a:moveTo>
                  <a:cubicBezTo>
                    <a:pt x="142" y="66"/>
                    <a:pt x="143" y="70"/>
                    <a:pt x="142" y="73"/>
                  </a:cubicBezTo>
                  <a:cubicBezTo>
                    <a:pt x="138" y="73"/>
                    <a:pt x="137" y="67"/>
                    <a:pt x="140" y="64"/>
                  </a:cubicBezTo>
                  <a:close/>
                  <a:moveTo>
                    <a:pt x="138" y="111"/>
                  </a:moveTo>
                  <a:cubicBezTo>
                    <a:pt x="134" y="108"/>
                    <a:pt x="140" y="106"/>
                    <a:pt x="140" y="103"/>
                  </a:cubicBezTo>
                  <a:cubicBezTo>
                    <a:pt x="143" y="104"/>
                    <a:pt x="138" y="109"/>
                    <a:pt x="138" y="111"/>
                  </a:cubicBezTo>
                  <a:close/>
                  <a:moveTo>
                    <a:pt x="119" y="117"/>
                  </a:moveTo>
                  <a:cubicBezTo>
                    <a:pt x="120" y="115"/>
                    <a:pt x="119" y="113"/>
                    <a:pt x="121" y="114"/>
                  </a:cubicBezTo>
                  <a:cubicBezTo>
                    <a:pt x="121" y="119"/>
                    <a:pt x="125" y="119"/>
                    <a:pt x="125" y="123"/>
                  </a:cubicBezTo>
                  <a:cubicBezTo>
                    <a:pt x="123" y="123"/>
                    <a:pt x="124" y="120"/>
                    <a:pt x="121" y="120"/>
                  </a:cubicBezTo>
                  <a:cubicBezTo>
                    <a:pt x="121" y="119"/>
                    <a:pt x="122" y="117"/>
                    <a:pt x="119" y="117"/>
                  </a:cubicBezTo>
                  <a:close/>
                  <a:moveTo>
                    <a:pt x="123" y="105"/>
                  </a:moveTo>
                  <a:cubicBezTo>
                    <a:pt x="127" y="107"/>
                    <a:pt x="131" y="113"/>
                    <a:pt x="128" y="117"/>
                  </a:cubicBezTo>
                  <a:cubicBezTo>
                    <a:pt x="123" y="115"/>
                    <a:pt x="120" y="109"/>
                    <a:pt x="123" y="105"/>
                  </a:cubicBezTo>
                  <a:close/>
                  <a:moveTo>
                    <a:pt x="129" y="76"/>
                  </a:moveTo>
                  <a:cubicBezTo>
                    <a:pt x="127" y="76"/>
                    <a:pt x="128" y="74"/>
                    <a:pt x="125" y="74"/>
                  </a:cubicBezTo>
                  <a:cubicBezTo>
                    <a:pt x="124" y="69"/>
                    <a:pt x="129" y="70"/>
                    <a:pt x="126" y="67"/>
                  </a:cubicBezTo>
                  <a:cubicBezTo>
                    <a:pt x="130" y="65"/>
                    <a:pt x="132" y="74"/>
                    <a:pt x="129" y="76"/>
                  </a:cubicBezTo>
                  <a:close/>
                  <a:moveTo>
                    <a:pt x="123" y="70"/>
                  </a:moveTo>
                  <a:cubicBezTo>
                    <a:pt x="119" y="67"/>
                    <a:pt x="123" y="63"/>
                    <a:pt x="123" y="59"/>
                  </a:cubicBezTo>
                  <a:cubicBezTo>
                    <a:pt x="126" y="59"/>
                    <a:pt x="125" y="62"/>
                    <a:pt x="127" y="63"/>
                  </a:cubicBezTo>
                  <a:cubicBezTo>
                    <a:pt x="126" y="65"/>
                    <a:pt x="123" y="67"/>
                    <a:pt x="123" y="70"/>
                  </a:cubicBezTo>
                  <a:close/>
                  <a:moveTo>
                    <a:pt x="122" y="78"/>
                  </a:moveTo>
                  <a:cubicBezTo>
                    <a:pt x="124" y="79"/>
                    <a:pt x="124" y="82"/>
                    <a:pt x="127" y="83"/>
                  </a:cubicBezTo>
                  <a:cubicBezTo>
                    <a:pt x="125" y="85"/>
                    <a:pt x="126" y="89"/>
                    <a:pt x="123" y="90"/>
                  </a:cubicBezTo>
                  <a:cubicBezTo>
                    <a:pt x="122" y="89"/>
                    <a:pt x="122" y="88"/>
                    <a:pt x="124" y="88"/>
                  </a:cubicBezTo>
                  <a:cubicBezTo>
                    <a:pt x="122" y="85"/>
                    <a:pt x="117" y="81"/>
                    <a:pt x="122" y="78"/>
                  </a:cubicBezTo>
                  <a:close/>
                  <a:moveTo>
                    <a:pt x="117" y="76"/>
                  </a:moveTo>
                  <a:cubicBezTo>
                    <a:pt x="117" y="74"/>
                    <a:pt x="118" y="74"/>
                    <a:pt x="119" y="73"/>
                  </a:cubicBezTo>
                  <a:cubicBezTo>
                    <a:pt x="120" y="73"/>
                    <a:pt x="119" y="75"/>
                    <a:pt x="121" y="75"/>
                  </a:cubicBezTo>
                  <a:cubicBezTo>
                    <a:pt x="121" y="77"/>
                    <a:pt x="119" y="77"/>
                    <a:pt x="117" y="76"/>
                  </a:cubicBezTo>
                  <a:close/>
                  <a:moveTo>
                    <a:pt x="117" y="61"/>
                  </a:moveTo>
                  <a:cubicBezTo>
                    <a:pt x="116" y="60"/>
                    <a:pt x="115" y="59"/>
                    <a:pt x="114" y="58"/>
                  </a:cubicBezTo>
                  <a:cubicBezTo>
                    <a:pt x="115" y="55"/>
                    <a:pt x="118" y="55"/>
                    <a:pt x="118" y="53"/>
                  </a:cubicBezTo>
                  <a:cubicBezTo>
                    <a:pt x="122" y="54"/>
                    <a:pt x="117" y="59"/>
                    <a:pt x="117" y="61"/>
                  </a:cubicBezTo>
                  <a:close/>
                  <a:moveTo>
                    <a:pt x="116" y="111"/>
                  </a:moveTo>
                  <a:cubicBezTo>
                    <a:pt x="115" y="111"/>
                    <a:pt x="114" y="110"/>
                    <a:pt x="113" y="110"/>
                  </a:cubicBezTo>
                  <a:cubicBezTo>
                    <a:pt x="111" y="105"/>
                    <a:pt x="111" y="104"/>
                    <a:pt x="107" y="103"/>
                  </a:cubicBezTo>
                  <a:cubicBezTo>
                    <a:pt x="108" y="101"/>
                    <a:pt x="110" y="100"/>
                    <a:pt x="110" y="98"/>
                  </a:cubicBezTo>
                  <a:cubicBezTo>
                    <a:pt x="109" y="99"/>
                    <a:pt x="109" y="100"/>
                    <a:pt x="107" y="100"/>
                  </a:cubicBezTo>
                  <a:cubicBezTo>
                    <a:pt x="108" y="98"/>
                    <a:pt x="109" y="98"/>
                    <a:pt x="109" y="96"/>
                  </a:cubicBezTo>
                  <a:cubicBezTo>
                    <a:pt x="112" y="100"/>
                    <a:pt x="117" y="105"/>
                    <a:pt x="116" y="111"/>
                  </a:cubicBezTo>
                  <a:close/>
                  <a:moveTo>
                    <a:pt x="108" y="85"/>
                  </a:moveTo>
                  <a:cubicBezTo>
                    <a:pt x="105" y="81"/>
                    <a:pt x="104" y="79"/>
                    <a:pt x="102" y="73"/>
                  </a:cubicBezTo>
                  <a:cubicBezTo>
                    <a:pt x="105" y="77"/>
                    <a:pt x="110" y="81"/>
                    <a:pt x="108" y="85"/>
                  </a:cubicBezTo>
                  <a:close/>
                  <a:moveTo>
                    <a:pt x="93" y="97"/>
                  </a:moveTo>
                  <a:cubicBezTo>
                    <a:pt x="96" y="98"/>
                    <a:pt x="97" y="102"/>
                    <a:pt x="99" y="106"/>
                  </a:cubicBezTo>
                  <a:cubicBezTo>
                    <a:pt x="96" y="103"/>
                    <a:pt x="93" y="101"/>
                    <a:pt x="93" y="97"/>
                  </a:cubicBezTo>
                  <a:close/>
                  <a:moveTo>
                    <a:pt x="100" y="117"/>
                  </a:moveTo>
                  <a:cubicBezTo>
                    <a:pt x="103" y="120"/>
                    <a:pt x="105" y="124"/>
                    <a:pt x="107" y="128"/>
                  </a:cubicBezTo>
                  <a:cubicBezTo>
                    <a:pt x="107" y="131"/>
                    <a:pt x="105" y="134"/>
                    <a:pt x="104" y="137"/>
                  </a:cubicBezTo>
                  <a:cubicBezTo>
                    <a:pt x="103" y="135"/>
                    <a:pt x="100" y="128"/>
                    <a:pt x="97" y="125"/>
                  </a:cubicBezTo>
                  <a:cubicBezTo>
                    <a:pt x="98" y="122"/>
                    <a:pt x="99" y="120"/>
                    <a:pt x="100" y="117"/>
                  </a:cubicBezTo>
                  <a:close/>
                  <a:moveTo>
                    <a:pt x="93" y="135"/>
                  </a:moveTo>
                  <a:cubicBezTo>
                    <a:pt x="98" y="136"/>
                    <a:pt x="98" y="141"/>
                    <a:pt x="101" y="144"/>
                  </a:cubicBezTo>
                  <a:cubicBezTo>
                    <a:pt x="101" y="147"/>
                    <a:pt x="100" y="149"/>
                    <a:pt x="99" y="152"/>
                  </a:cubicBezTo>
                  <a:cubicBezTo>
                    <a:pt x="94" y="151"/>
                    <a:pt x="94" y="144"/>
                    <a:pt x="90" y="141"/>
                  </a:cubicBezTo>
                  <a:cubicBezTo>
                    <a:pt x="91" y="139"/>
                    <a:pt x="92" y="136"/>
                    <a:pt x="93" y="135"/>
                  </a:cubicBezTo>
                  <a:close/>
                  <a:moveTo>
                    <a:pt x="98" y="189"/>
                  </a:moveTo>
                  <a:cubicBezTo>
                    <a:pt x="96" y="188"/>
                    <a:pt x="96" y="185"/>
                    <a:pt x="93" y="185"/>
                  </a:cubicBezTo>
                  <a:cubicBezTo>
                    <a:pt x="93" y="182"/>
                    <a:pt x="94" y="182"/>
                    <a:pt x="94" y="180"/>
                  </a:cubicBezTo>
                  <a:cubicBezTo>
                    <a:pt x="98" y="181"/>
                    <a:pt x="101" y="186"/>
                    <a:pt x="98" y="189"/>
                  </a:cubicBezTo>
                  <a:close/>
                  <a:moveTo>
                    <a:pt x="99" y="165"/>
                  </a:moveTo>
                  <a:cubicBezTo>
                    <a:pt x="102" y="168"/>
                    <a:pt x="106" y="172"/>
                    <a:pt x="104" y="177"/>
                  </a:cubicBezTo>
                  <a:cubicBezTo>
                    <a:pt x="100" y="176"/>
                    <a:pt x="97" y="170"/>
                    <a:pt x="99" y="165"/>
                  </a:cubicBezTo>
                  <a:close/>
                  <a:moveTo>
                    <a:pt x="101" y="156"/>
                  </a:moveTo>
                  <a:cubicBezTo>
                    <a:pt x="105" y="155"/>
                    <a:pt x="103" y="149"/>
                    <a:pt x="106" y="149"/>
                  </a:cubicBezTo>
                  <a:cubicBezTo>
                    <a:pt x="104" y="153"/>
                    <a:pt x="111" y="152"/>
                    <a:pt x="112" y="157"/>
                  </a:cubicBezTo>
                  <a:cubicBezTo>
                    <a:pt x="111" y="160"/>
                    <a:pt x="110" y="164"/>
                    <a:pt x="108" y="166"/>
                  </a:cubicBezTo>
                  <a:cubicBezTo>
                    <a:pt x="104" y="165"/>
                    <a:pt x="104" y="159"/>
                    <a:pt x="101" y="156"/>
                  </a:cubicBezTo>
                  <a:close/>
                  <a:moveTo>
                    <a:pt x="108" y="141"/>
                  </a:moveTo>
                  <a:cubicBezTo>
                    <a:pt x="110" y="139"/>
                    <a:pt x="110" y="136"/>
                    <a:pt x="111" y="135"/>
                  </a:cubicBezTo>
                  <a:cubicBezTo>
                    <a:pt x="115" y="136"/>
                    <a:pt x="115" y="140"/>
                    <a:pt x="117" y="142"/>
                  </a:cubicBezTo>
                  <a:cubicBezTo>
                    <a:pt x="117" y="145"/>
                    <a:pt x="116" y="148"/>
                    <a:pt x="114" y="150"/>
                  </a:cubicBezTo>
                  <a:cubicBezTo>
                    <a:pt x="111" y="147"/>
                    <a:pt x="110" y="144"/>
                    <a:pt x="108" y="141"/>
                  </a:cubicBezTo>
                  <a:close/>
                  <a:moveTo>
                    <a:pt x="116" y="123"/>
                  </a:moveTo>
                  <a:cubicBezTo>
                    <a:pt x="119" y="124"/>
                    <a:pt x="122" y="129"/>
                    <a:pt x="122" y="132"/>
                  </a:cubicBezTo>
                  <a:cubicBezTo>
                    <a:pt x="118" y="130"/>
                    <a:pt x="117" y="126"/>
                    <a:pt x="116" y="123"/>
                  </a:cubicBezTo>
                  <a:close/>
                  <a:moveTo>
                    <a:pt x="121" y="148"/>
                  </a:moveTo>
                  <a:cubicBezTo>
                    <a:pt x="123" y="148"/>
                    <a:pt x="120" y="150"/>
                    <a:pt x="121" y="151"/>
                  </a:cubicBezTo>
                  <a:cubicBezTo>
                    <a:pt x="124" y="147"/>
                    <a:pt x="128" y="161"/>
                    <a:pt x="122" y="161"/>
                  </a:cubicBezTo>
                  <a:cubicBezTo>
                    <a:pt x="120" y="160"/>
                    <a:pt x="121" y="157"/>
                    <a:pt x="118" y="158"/>
                  </a:cubicBezTo>
                  <a:cubicBezTo>
                    <a:pt x="119" y="154"/>
                    <a:pt x="119" y="152"/>
                    <a:pt x="121" y="148"/>
                  </a:cubicBezTo>
                  <a:close/>
                  <a:moveTo>
                    <a:pt x="125" y="135"/>
                  </a:moveTo>
                  <a:cubicBezTo>
                    <a:pt x="129" y="136"/>
                    <a:pt x="124" y="140"/>
                    <a:pt x="128" y="138"/>
                  </a:cubicBezTo>
                  <a:cubicBezTo>
                    <a:pt x="128" y="141"/>
                    <a:pt x="131" y="141"/>
                    <a:pt x="131" y="144"/>
                  </a:cubicBezTo>
                  <a:cubicBezTo>
                    <a:pt x="127" y="144"/>
                    <a:pt x="124" y="140"/>
                    <a:pt x="125" y="135"/>
                  </a:cubicBezTo>
                  <a:close/>
                  <a:moveTo>
                    <a:pt x="130" y="162"/>
                  </a:moveTo>
                  <a:cubicBezTo>
                    <a:pt x="133" y="164"/>
                    <a:pt x="135" y="169"/>
                    <a:pt x="133" y="173"/>
                  </a:cubicBezTo>
                  <a:cubicBezTo>
                    <a:pt x="130" y="173"/>
                    <a:pt x="130" y="170"/>
                    <a:pt x="128" y="168"/>
                  </a:cubicBezTo>
                  <a:cubicBezTo>
                    <a:pt x="128" y="166"/>
                    <a:pt x="129" y="164"/>
                    <a:pt x="130" y="162"/>
                  </a:cubicBezTo>
                  <a:close/>
                  <a:moveTo>
                    <a:pt x="134" y="125"/>
                  </a:moveTo>
                  <a:cubicBezTo>
                    <a:pt x="133" y="125"/>
                    <a:pt x="133" y="127"/>
                    <a:pt x="131" y="126"/>
                  </a:cubicBezTo>
                  <a:cubicBezTo>
                    <a:pt x="130" y="124"/>
                    <a:pt x="131" y="121"/>
                    <a:pt x="132" y="119"/>
                  </a:cubicBezTo>
                  <a:cubicBezTo>
                    <a:pt x="135" y="119"/>
                    <a:pt x="133" y="122"/>
                    <a:pt x="132" y="123"/>
                  </a:cubicBezTo>
                  <a:cubicBezTo>
                    <a:pt x="134" y="123"/>
                    <a:pt x="134" y="122"/>
                    <a:pt x="136" y="122"/>
                  </a:cubicBezTo>
                  <a:cubicBezTo>
                    <a:pt x="139" y="125"/>
                    <a:pt x="136" y="129"/>
                    <a:pt x="135" y="132"/>
                  </a:cubicBezTo>
                  <a:cubicBezTo>
                    <a:pt x="133" y="130"/>
                    <a:pt x="133" y="128"/>
                    <a:pt x="134" y="125"/>
                  </a:cubicBezTo>
                  <a:close/>
                  <a:moveTo>
                    <a:pt x="139" y="158"/>
                  </a:moveTo>
                  <a:cubicBezTo>
                    <a:pt x="136" y="156"/>
                    <a:pt x="135" y="153"/>
                    <a:pt x="134" y="150"/>
                  </a:cubicBezTo>
                  <a:cubicBezTo>
                    <a:pt x="138" y="151"/>
                    <a:pt x="140" y="155"/>
                    <a:pt x="139" y="158"/>
                  </a:cubicBezTo>
                  <a:close/>
                  <a:moveTo>
                    <a:pt x="139" y="174"/>
                  </a:moveTo>
                  <a:cubicBezTo>
                    <a:pt x="142" y="177"/>
                    <a:pt x="143" y="181"/>
                    <a:pt x="140" y="185"/>
                  </a:cubicBezTo>
                  <a:cubicBezTo>
                    <a:pt x="136" y="183"/>
                    <a:pt x="136" y="177"/>
                    <a:pt x="139" y="174"/>
                  </a:cubicBezTo>
                  <a:close/>
                  <a:moveTo>
                    <a:pt x="143" y="108"/>
                  </a:moveTo>
                  <a:cubicBezTo>
                    <a:pt x="144" y="108"/>
                    <a:pt x="144" y="109"/>
                    <a:pt x="145" y="109"/>
                  </a:cubicBezTo>
                  <a:cubicBezTo>
                    <a:pt x="144" y="112"/>
                    <a:pt x="143" y="115"/>
                    <a:pt x="140" y="116"/>
                  </a:cubicBezTo>
                  <a:cubicBezTo>
                    <a:pt x="140" y="113"/>
                    <a:pt x="142" y="110"/>
                    <a:pt x="143" y="108"/>
                  </a:cubicBezTo>
                  <a:close/>
                  <a:moveTo>
                    <a:pt x="142" y="93"/>
                  </a:moveTo>
                  <a:cubicBezTo>
                    <a:pt x="145" y="92"/>
                    <a:pt x="145" y="94"/>
                    <a:pt x="146" y="94"/>
                  </a:cubicBezTo>
                  <a:cubicBezTo>
                    <a:pt x="146" y="96"/>
                    <a:pt x="146" y="98"/>
                    <a:pt x="145" y="99"/>
                  </a:cubicBezTo>
                  <a:cubicBezTo>
                    <a:pt x="142" y="99"/>
                    <a:pt x="143" y="95"/>
                    <a:pt x="142" y="93"/>
                  </a:cubicBezTo>
                  <a:close/>
                  <a:moveTo>
                    <a:pt x="142" y="62"/>
                  </a:moveTo>
                  <a:cubicBezTo>
                    <a:pt x="144" y="63"/>
                    <a:pt x="145" y="64"/>
                    <a:pt x="146" y="66"/>
                  </a:cubicBezTo>
                  <a:cubicBezTo>
                    <a:pt x="143" y="66"/>
                    <a:pt x="143" y="64"/>
                    <a:pt x="142" y="62"/>
                  </a:cubicBezTo>
                  <a:close/>
                  <a:moveTo>
                    <a:pt x="139" y="44"/>
                  </a:moveTo>
                  <a:cubicBezTo>
                    <a:pt x="131" y="41"/>
                    <a:pt x="134" y="27"/>
                    <a:pt x="143" y="34"/>
                  </a:cubicBezTo>
                  <a:cubicBezTo>
                    <a:pt x="143" y="38"/>
                    <a:pt x="140" y="39"/>
                    <a:pt x="139" y="44"/>
                  </a:cubicBezTo>
                  <a:close/>
                  <a:moveTo>
                    <a:pt x="134" y="57"/>
                  </a:moveTo>
                  <a:cubicBezTo>
                    <a:pt x="137" y="58"/>
                    <a:pt x="134" y="61"/>
                    <a:pt x="134" y="63"/>
                  </a:cubicBezTo>
                  <a:cubicBezTo>
                    <a:pt x="131" y="64"/>
                    <a:pt x="133" y="59"/>
                    <a:pt x="131" y="60"/>
                  </a:cubicBezTo>
                  <a:cubicBezTo>
                    <a:pt x="132" y="59"/>
                    <a:pt x="134" y="59"/>
                    <a:pt x="134" y="57"/>
                  </a:cubicBezTo>
                  <a:close/>
                  <a:moveTo>
                    <a:pt x="131" y="57"/>
                  </a:moveTo>
                  <a:cubicBezTo>
                    <a:pt x="128" y="57"/>
                    <a:pt x="128" y="53"/>
                    <a:pt x="125" y="52"/>
                  </a:cubicBezTo>
                  <a:cubicBezTo>
                    <a:pt x="126" y="49"/>
                    <a:pt x="129" y="49"/>
                    <a:pt x="128" y="45"/>
                  </a:cubicBezTo>
                  <a:cubicBezTo>
                    <a:pt x="132" y="47"/>
                    <a:pt x="133" y="53"/>
                    <a:pt x="131" y="57"/>
                  </a:cubicBezTo>
                  <a:close/>
                  <a:moveTo>
                    <a:pt x="122" y="44"/>
                  </a:moveTo>
                  <a:cubicBezTo>
                    <a:pt x="115" y="40"/>
                    <a:pt x="117" y="25"/>
                    <a:pt x="126" y="28"/>
                  </a:cubicBezTo>
                  <a:cubicBezTo>
                    <a:pt x="123" y="32"/>
                    <a:pt x="127" y="39"/>
                    <a:pt x="122" y="44"/>
                  </a:cubicBezTo>
                  <a:close/>
                  <a:moveTo>
                    <a:pt x="118" y="50"/>
                  </a:moveTo>
                  <a:cubicBezTo>
                    <a:pt x="116" y="51"/>
                    <a:pt x="115" y="53"/>
                    <a:pt x="112" y="54"/>
                  </a:cubicBezTo>
                  <a:cubicBezTo>
                    <a:pt x="110" y="51"/>
                    <a:pt x="113" y="48"/>
                    <a:pt x="113" y="44"/>
                  </a:cubicBezTo>
                  <a:cubicBezTo>
                    <a:pt x="116" y="45"/>
                    <a:pt x="116" y="49"/>
                    <a:pt x="118" y="50"/>
                  </a:cubicBezTo>
                  <a:close/>
                  <a:moveTo>
                    <a:pt x="112" y="76"/>
                  </a:moveTo>
                  <a:cubicBezTo>
                    <a:pt x="108" y="74"/>
                    <a:pt x="105" y="69"/>
                    <a:pt x="106" y="64"/>
                  </a:cubicBezTo>
                  <a:cubicBezTo>
                    <a:pt x="109" y="68"/>
                    <a:pt x="111" y="71"/>
                    <a:pt x="112" y="76"/>
                  </a:cubicBezTo>
                  <a:close/>
                  <a:moveTo>
                    <a:pt x="101" y="41"/>
                  </a:moveTo>
                  <a:cubicBezTo>
                    <a:pt x="102" y="38"/>
                    <a:pt x="106" y="34"/>
                    <a:pt x="110" y="36"/>
                  </a:cubicBezTo>
                  <a:cubicBezTo>
                    <a:pt x="107" y="39"/>
                    <a:pt x="105" y="46"/>
                    <a:pt x="101" y="41"/>
                  </a:cubicBezTo>
                  <a:close/>
                  <a:moveTo>
                    <a:pt x="102" y="61"/>
                  </a:moveTo>
                  <a:cubicBezTo>
                    <a:pt x="99" y="60"/>
                    <a:pt x="99" y="56"/>
                    <a:pt x="97" y="55"/>
                  </a:cubicBezTo>
                  <a:cubicBezTo>
                    <a:pt x="96" y="52"/>
                    <a:pt x="99" y="53"/>
                    <a:pt x="99" y="50"/>
                  </a:cubicBezTo>
                  <a:cubicBezTo>
                    <a:pt x="99" y="54"/>
                    <a:pt x="104" y="55"/>
                    <a:pt x="102" y="61"/>
                  </a:cubicBezTo>
                  <a:close/>
                  <a:moveTo>
                    <a:pt x="100" y="79"/>
                  </a:moveTo>
                  <a:cubicBezTo>
                    <a:pt x="104" y="82"/>
                    <a:pt x="108" y="90"/>
                    <a:pt x="104" y="94"/>
                  </a:cubicBezTo>
                  <a:cubicBezTo>
                    <a:pt x="101" y="93"/>
                    <a:pt x="100" y="89"/>
                    <a:pt x="97" y="86"/>
                  </a:cubicBezTo>
                  <a:cubicBezTo>
                    <a:pt x="98" y="84"/>
                    <a:pt x="99" y="82"/>
                    <a:pt x="100" y="79"/>
                  </a:cubicBezTo>
                  <a:close/>
                  <a:moveTo>
                    <a:pt x="94" y="81"/>
                  </a:moveTo>
                  <a:cubicBezTo>
                    <a:pt x="88" y="78"/>
                    <a:pt x="88" y="69"/>
                    <a:pt x="93" y="64"/>
                  </a:cubicBezTo>
                  <a:cubicBezTo>
                    <a:pt x="95" y="66"/>
                    <a:pt x="95" y="70"/>
                    <a:pt x="97" y="72"/>
                  </a:cubicBezTo>
                  <a:cubicBezTo>
                    <a:pt x="97" y="76"/>
                    <a:pt x="95" y="78"/>
                    <a:pt x="94" y="81"/>
                  </a:cubicBezTo>
                  <a:close/>
                  <a:moveTo>
                    <a:pt x="94" y="48"/>
                  </a:moveTo>
                  <a:cubicBezTo>
                    <a:pt x="91" y="49"/>
                    <a:pt x="93" y="44"/>
                    <a:pt x="90" y="44"/>
                  </a:cubicBezTo>
                  <a:cubicBezTo>
                    <a:pt x="90" y="41"/>
                    <a:pt x="94" y="41"/>
                    <a:pt x="96" y="40"/>
                  </a:cubicBezTo>
                  <a:cubicBezTo>
                    <a:pt x="96" y="43"/>
                    <a:pt x="94" y="45"/>
                    <a:pt x="94" y="48"/>
                  </a:cubicBezTo>
                  <a:close/>
                  <a:moveTo>
                    <a:pt x="89" y="37"/>
                  </a:moveTo>
                  <a:cubicBezTo>
                    <a:pt x="88" y="36"/>
                    <a:pt x="89" y="36"/>
                    <a:pt x="88" y="34"/>
                  </a:cubicBezTo>
                  <a:cubicBezTo>
                    <a:pt x="90" y="34"/>
                    <a:pt x="92" y="32"/>
                    <a:pt x="94" y="34"/>
                  </a:cubicBezTo>
                  <a:cubicBezTo>
                    <a:pt x="93" y="36"/>
                    <a:pt x="90" y="35"/>
                    <a:pt x="89" y="37"/>
                  </a:cubicBezTo>
                  <a:close/>
                  <a:moveTo>
                    <a:pt x="85" y="68"/>
                  </a:moveTo>
                  <a:cubicBezTo>
                    <a:pt x="82" y="66"/>
                    <a:pt x="80" y="62"/>
                    <a:pt x="78" y="59"/>
                  </a:cubicBezTo>
                  <a:cubicBezTo>
                    <a:pt x="80" y="56"/>
                    <a:pt x="80" y="52"/>
                    <a:pt x="80" y="50"/>
                  </a:cubicBezTo>
                  <a:cubicBezTo>
                    <a:pt x="90" y="51"/>
                    <a:pt x="91" y="62"/>
                    <a:pt x="85" y="68"/>
                  </a:cubicBezTo>
                  <a:close/>
                  <a:moveTo>
                    <a:pt x="70" y="52"/>
                  </a:moveTo>
                  <a:cubicBezTo>
                    <a:pt x="68" y="52"/>
                    <a:pt x="72" y="50"/>
                    <a:pt x="69" y="50"/>
                  </a:cubicBezTo>
                  <a:cubicBezTo>
                    <a:pt x="69" y="49"/>
                    <a:pt x="70" y="47"/>
                    <a:pt x="70" y="46"/>
                  </a:cubicBezTo>
                  <a:cubicBezTo>
                    <a:pt x="72" y="47"/>
                    <a:pt x="73" y="45"/>
                    <a:pt x="73" y="47"/>
                  </a:cubicBezTo>
                  <a:cubicBezTo>
                    <a:pt x="75" y="47"/>
                    <a:pt x="74" y="44"/>
                    <a:pt x="75" y="43"/>
                  </a:cubicBezTo>
                  <a:cubicBezTo>
                    <a:pt x="79" y="44"/>
                    <a:pt x="79" y="41"/>
                    <a:pt x="81" y="41"/>
                  </a:cubicBezTo>
                  <a:cubicBezTo>
                    <a:pt x="78" y="45"/>
                    <a:pt x="74" y="48"/>
                    <a:pt x="70" y="52"/>
                  </a:cubicBezTo>
                  <a:close/>
                  <a:moveTo>
                    <a:pt x="69" y="67"/>
                  </a:moveTo>
                  <a:cubicBezTo>
                    <a:pt x="68" y="67"/>
                    <a:pt x="68" y="65"/>
                    <a:pt x="67" y="64"/>
                  </a:cubicBezTo>
                  <a:cubicBezTo>
                    <a:pt x="67" y="61"/>
                    <a:pt x="70" y="62"/>
                    <a:pt x="70" y="59"/>
                  </a:cubicBezTo>
                  <a:cubicBezTo>
                    <a:pt x="74" y="61"/>
                    <a:pt x="69" y="64"/>
                    <a:pt x="69" y="67"/>
                  </a:cubicBezTo>
                  <a:close/>
                  <a:moveTo>
                    <a:pt x="66" y="38"/>
                  </a:moveTo>
                  <a:cubicBezTo>
                    <a:pt x="67" y="35"/>
                    <a:pt x="70" y="33"/>
                    <a:pt x="72" y="30"/>
                  </a:cubicBezTo>
                  <a:cubicBezTo>
                    <a:pt x="72" y="32"/>
                    <a:pt x="70" y="38"/>
                    <a:pt x="66" y="38"/>
                  </a:cubicBezTo>
                  <a:close/>
                  <a:moveTo>
                    <a:pt x="68" y="82"/>
                  </a:moveTo>
                  <a:cubicBezTo>
                    <a:pt x="70" y="85"/>
                    <a:pt x="76" y="91"/>
                    <a:pt x="72" y="96"/>
                  </a:cubicBezTo>
                  <a:cubicBezTo>
                    <a:pt x="66" y="93"/>
                    <a:pt x="64" y="86"/>
                    <a:pt x="68" y="82"/>
                  </a:cubicBezTo>
                  <a:close/>
                  <a:moveTo>
                    <a:pt x="63" y="138"/>
                  </a:moveTo>
                  <a:cubicBezTo>
                    <a:pt x="65" y="139"/>
                    <a:pt x="69" y="142"/>
                    <a:pt x="66" y="146"/>
                  </a:cubicBezTo>
                  <a:cubicBezTo>
                    <a:pt x="64" y="144"/>
                    <a:pt x="61" y="141"/>
                    <a:pt x="63" y="138"/>
                  </a:cubicBezTo>
                  <a:close/>
                  <a:moveTo>
                    <a:pt x="72" y="176"/>
                  </a:moveTo>
                  <a:cubicBezTo>
                    <a:pt x="70" y="173"/>
                    <a:pt x="63" y="169"/>
                    <a:pt x="65" y="164"/>
                  </a:cubicBezTo>
                  <a:cubicBezTo>
                    <a:pt x="68" y="167"/>
                    <a:pt x="71" y="171"/>
                    <a:pt x="72" y="176"/>
                  </a:cubicBezTo>
                  <a:close/>
                  <a:moveTo>
                    <a:pt x="74" y="187"/>
                  </a:moveTo>
                  <a:cubicBezTo>
                    <a:pt x="80" y="190"/>
                    <a:pt x="80" y="199"/>
                    <a:pt x="76" y="205"/>
                  </a:cubicBezTo>
                  <a:cubicBezTo>
                    <a:pt x="70" y="201"/>
                    <a:pt x="71" y="193"/>
                    <a:pt x="74" y="187"/>
                  </a:cubicBezTo>
                  <a:close/>
                  <a:moveTo>
                    <a:pt x="75" y="139"/>
                  </a:moveTo>
                  <a:cubicBezTo>
                    <a:pt x="76" y="138"/>
                    <a:pt x="77" y="137"/>
                    <a:pt x="77" y="135"/>
                  </a:cubicBezTo>
                  <a:cubicBezTo>
                    <a:pt x="81" y="137"/>
                    <a:pt x="86" y="143"/>
                    <a:pt x="82" y="148"/>
                  </a:cubicBezTo>
                  <a:cubicBezTo>
                    <a:pt x="79" y="146"/>
                    <a:pt x="78" y="141"/>
                    <a:pt x="75" y="139"/>
                  </a:cubicBezTo>
                  <a:close/>
                  <a:moveTo>
                    <a:pt x="82" y="162"/>
                  </a:moveTo>
                  <a:cubicBezTo>
                    <a:pt x="85" y="165"/>
                    <a:pt x="92" y="170"/>
                    <a:pt x="88" y="176"/>
                  </a:cubicBezTo>
                  <a:cubicBezTo>
                    <a:pt x="85" y="174"/>
                    <a:pt x="85" y="168"/>
                    <a:pt x="81" y="167"/>
                  </a:cubicBezTo>
                  <a:cubicBezTo>
                    <a:pt x="81" y="165"/>
                    <a:pt x="82" y="164"/>
                    <a:pt x="82" y="162"/>
                  </a:cubicBezTo>
                  <a:close/>
                  <a:moveTo>
                    <a:pt x="86" y="154"/>
                  </a:moveTo>
                  <a:cubicBezTo>
                    <a:pt x="86" y="152"/>
                    <a:pt x="88" y="152"/>
                    <a:pt x="87" y="149"/>
                  </a:cubicBezTo>
                  <a:cubicBezTo>
                    <a:pt x="93" y="152"/>
                    <a:pt x="97" y="158"/>
                    <a:pt x="93" y="165"/>
                  </a:cubicBezTo>
                  <a:cubicBezTo>
                    <a:pt x="91" y="162"/>
                    <a:pt x="89" y="158"/>
                    <a:pt x="86" y="154"/>
                  </a:cubicBezTo>
                  <a:close/>
                  <a:moveTo>
                    <a:pt x="94" y="200"/>
                  </a:moveTo>
                  <a:cubicBezTo>
                    <a:pt x="92" y="199"/>
                    <a:pt x="90" y="196"/>
                    <a:pt x="90" y="194"/>
                  </a:cubicBezTo>
                  <a:cubicBezTo>
                    <a:pt x="92" y="195"/>
                    <a:pt x="96" y="197"/>
                    <a:pt x="94" y="200"/>
                  </a:cubicBezTo>
                  <a:close/>
                  <a:moveTo>
                    <a:pt x="92" y="226"/>
                  </a:moveTo>
                  <a:cubicBezTo>
                    <a:pt x="93" y="223"/>
                    <a:pt x="93" y="220"/>
                    <a:pt x="95" y="218"/>
                  </a:cubicBezTo>
                  <a:cubicBezTo>
                    <a:pt x="99" y="221"/>
                    <a:pt x="100" y="226"/>
                    <a:pt x="97" y="231"/>
                  </a:cubicBezTo>
                  <a:cubicBezTo>
                    <a:pt x="95" y="230"/>
                    <a:pt x="94" y="227"/>
                    <a:pt x="92" y="226"/>
                  </a:cubicBezTo>
                  <a:close/>
                  <a:moveTo>
                    <a:pt x="94" y="240"/>
                  </a:moveTo>
                  <a:cubicBezTo>
                    <a:pt x="91" y="241"/>
                    <a:pt x="89" y="237"/>
                    <a:pt x="88" y="235"/>
                  </a:cubicBezTo>
                  <a:cubicBezTo>
                    <a:pt x="89" y="234"/>
                    <a:pt x="89" y="233"/>
                    <a:pt x="89" y="232"/>
                  </a:cubicBezTo>
                  <a:cubicBezTo>
                    <a:pt x="92" y="234"/>
                    <a:pt x="93" y="237"/>
                    <a:pt x="94" y="240"/>
                  </a:cubicBezTo>
                  <a:close/>
                  <a:moveTo>
                    <a:pt x="99" y="205"/>
                  </a:moveTo>
                  <a:cubicBezTo>
                    <a:pt x="102" y="206"/>
                    <a:pt x="102" y="210"/>
                    <a:pt x="104" y="213"/>
                  </a:cubicBezTo>
                  <a:cubicBezTo>
                    <a:pt x="101" y="212"/>
                    <a:pt x="99" y="209"/>
                    <a:pt x="99" y="205"/>
                  </a:cubicBezTo>
                  <a:close/>
                  <a:moveTo>
                    <a:pt x="103" y="198"/>
                  </a:moveTo>
                  <a:cubicBezTo>
                    <a:pt x="103" y="194"/>
                    <a:pt x="104" y="194"/>
                    <a:pt x="103" y="191"/>
                  </a:cubicBezTo>
                  <a:cubicBezTo>
                    <a:pt x="106" y="194"/>
                    <a:pt x="110" y="199"/>
                    <a:pt x="108" y="203"/>
                  </a:cubicBezTo>
                  <a:cubicBezTo>
                    <a:pt x="106" y="202"/>
                    <a:pt x="106" y="199"/>
                    <a:pt x="103" y="198"/>
                  </a:cubicBezTo>
                  <a:close/>
                  <a:moveTo>
                    <a:pt x="109" y="229"/>
                  </a:moveTo>
                  <a:cubicBezTo>
                    <a:pt x="107" y="228"/>
                    <a:pt x="106" y="227"/>
                    <a:pt x="106" y="226"/>
                  </a:cubicBezTo>
                  <a:cubicBezTo>
                    <a:pt x="108" y="226"/>
                    <a:pt x="109" y="227"/>
                    <a:pt x="109" y="229"/>
                  </a:cubicBezTo>
                  <a:close/>
                  <a:moveTo>
                    <a:pt x="108" y="218"/>
                  </a:moveTo>
                  <a:cubicBezTo>
                    <a:pt x="111" y="220"/>
                    <a:pt x="112" y="222"/>
                    <a:pt x="113" y="226"/>
                  </a:cubicBezTo>
                  <a:cubicBezTo>
                    <a:pt x="110" y="224"/>
                    <a:pt x="108" y="222"/>
                    <a:pt x="108" y="218"/>
                  </a:cubicBezTo>
                  <a:close/>
                  <a:moveTo>
                    <a:pt x="107" y="185"/>
                  </a:moveTo>
                  <a:cubicBezTo>
                    <a:pt x="106" y="182"/>
                    <a:pt x="108" y="182"/>
                    <a:pt x="109" y="179"/>
                  </a:cubicBezTo>
                  <a:cubicBezTo>
                    <a:pt x="112" y="181"/>
                    <a:pt x="112" y="184"/>
                    <a:pt x="114" y="186"/>
                  </a:cubicBezTo>
                  <a:cubicBezTo>
                    <a:pt x="114" y="188"/>
                    <a:pt x="114" y="190"/>
                    <a:pt x="113" y="191"/>
                  </a:cubicBezTo>
                  <a:cubicBezTo>
                    <a:pt x="110" y="190"/>
                    <a:pt x="110" y="186"/>
                    <a:pt x="107" y="185"/>
                  </a:cubicBezTo>
                  <a:close/>
                  <a:moveTo>
                    <a:pt x="116" y="162"/>
                  </a:moveTo>
                  <a:cubicBezTo>
                    <a:pt x="119" y="163"/>
                    <a:pt x="120" y="167"/>
                    <a:pt x="122" y="170"/>
                  </a:cubicBezTo>
                  <a:cubicBezTo>
                    <a:pt x="118" y="171"/>
                    <a:pt x="120" y="177"/>
                    <a:pt x="116" y="179"/>
                  </a:cubicBezTo>
                  <a:cubicBezTo>
                    <a:pt x="111" y="175"/>
                    <a:pt x="112" y="168"/>
                    <a:pt x="116" y="162"/>
                  </a:cubicBezTo>
                  <a:close/>
                  <a:moveTo>
                    <a:pt x="121" y="185"/>
                  </a:moveTo>
                  <a:cubicBezTo>
                    <a:pt x="122" y="181"/>
                    <a:pt x="124" y="178"/>
                    <a:pt x="125" y="175"/>
                  </a:cubicBezTo>
                  <a:cubicBezTo>
                    <a:pt x="128" y="175"/>
                    <a:pt x="128" y="179"/>
                    <a:pt x="130" y="181"/>
                  </a:cubicBezTo>
                  <a:cubicBezTo>
                    <a:pt x="129" y="184"/>
                    <a:pt x="128" y="188"/>
                    <a:pt x="126" y="191"/>
                  </a:cubicBezTo>
                  <a:cubicBezTo>
                    <a:pt x="124" y="189"/>
                    <a:pt x="122" y="187"/>
                    <a:pt x="121" y="185"/>
                  </a:cubicBezTo>
                  <a:close/>
                  <a:moveTo>
                    <a:pt x="141" y="196"/>
                  </a:moveTo>
                  <a:cubicBezTo>
                    <a:pt x="143" y="199"/>
                    <a:pt x="140" y="208"/>
                    <a:pt x="137" y="208"/>
                  </a:cubicBezTo>
                  <a:cubicBezTo>
                    <a:pt x="138" y="204"/>
                    <a:pt x="140" y="201"/>
                    <a:pt x="141" y="196"/>
                  </a:cubicBezTo>
                  <a:close/>
                  <a:moveTo>
                    <a:pt x="142" y="133"/>
                  </a:moveTo>
                  <a:cubicBezTo>
                    <a:pt x="146" y="135"/>
                    <a:pt x="147" y="141"/>
                    <a:pt x="144" y="144"/>
                  </a:cubicBezTo>
                  <a:cubicBezTo>
                    <a:pt x="139" y="143"/>
                    <a:pt x="140" y="136"/>
                    <a:pt x="142" y="133"/>
                  </a:cubicBezTo>
                  <a:close/>
                  <a:moveTo>
                    <a:pt x="147" y="170"/>
                  </a:moveTo>
                  <a:cubicBezTo>
                    <a:pt x="144" y="169"/>
                    <a:pt x="142" y="164"/>
                    <a:pt x="142" y="162"/>
                  </a:cubicBezTo>
                  <a:cubicBezTo>
                    <a:pt x="145" y="163"/>
                    <a:pt x="147" y="167"/>
                    <a:pt x="147" y="170"/>
                  </a:cubicBezTo>
                  <a:close/>
                  <a:moveTo>
                    <a:pt x="146" y="185"/>
                  </a:moveTo>
                  <a:cubicBezTo>
                    <a:pt x="149" y="185"/>
                    <a:pt x="147" y="191"/>
                    <a:pt x="146" y="191"/>
                  </a:cubicBezTo>
                  <a:cubicBezTo>
                    <a:pt x="142" y="190"/>
                    <a:pt x="145" y="188"/>
                    <a:pt x="146" y="185"/>
                  </a:cubicBezTo>
                  <a:close/>
                  <a:moveTo>
                    <a:pt x="158" y="142"/>
                  </a:moveTo>
                  <a:cubicBezTo>
                    <a:pt x="151" y="141"/>
                    <a:pt x="154" y="132"/>
                    <a:pt x="157" y="129"/>
                  </a:cubicBezTo>
                  <a:cubicBezTo>
                    <a:pt x="162" y="132"/>
                    <a:pt x="161" y="138"/>
                    <a:pt x="158" y="142"/>
                  </a:cubicBezTo>
                  <a:close/>
                  <a:moveTo>
                    <a:pt x="155" y="164"/>
                  </a:moveTo>
                  <a:cubicBezTo>
                    <a:pt x="155" y="159"/>
                    <a:pt x="156" y="159"/>
                    <a:pt x="157" y="156"/>
                  </a:cubicBezTo>
                  <a:cubicBezTo>
                    <a:pt x="162" y="157"/>
                    <a:pt x="158" y="164"/>
                    <a:pt x="155" y="164"/>
                  </a:cubicBezTo>
                  <a:close/>
                  <a:moveTo>
                    <a:pt x="151" y="107"/>
                  </a:moveTo>
                  <a:cubicBezTo>
                    <a:pt x="152" y="107"/>
                    <a:pt x="153" y="107"/>
                    <a:pt x="154" y="107"/>
                  </a:cubicBezTo>
                  <a:cubicBezTo>
                    <a:pt x="155" y="110"/>
                    <a:pt x="156" y="111"/>
                    <a:pt x="157" y="114"/>
                  </a:cubicBezTo>
                  <a:cubicBezTo>
                    <a:pt x="154" y="113"/>
                    <a:pt x="152" y="111"/>
                    <a:pt x="151" y="107"/>
                  </a:cubicBezTo>
                  <a:close/>
                  <a:moveTo>
                    <a:pt x="160" y="119"/>
                  </a:moveTo>
                  <a:cubicBezTo>
                    <a:pt x="162" y="121"/>
                    <a:pt x="164" y="123"/>
                    <a:pt x="165" y="126"/>
                  </a:cubicBezTo>
                  <a:cubicBezTo>
                    <a:pt x="162" y="128"/>
                    <a:pt x="158" y="120"/>
                    <a:pt x="160" y="119"/>
                  </a:cubicBezTo>
                  <a:close/>
                  <a:moveTo>
                    <a:pt x="157" y="96"/>
                  </a:moveTo>
                  <a:cubicBezTo>
                    <a:pt x="160" y="97"/>
                    <a:pt x="160" y="99"/>
                    <a:pt x="161" y="102"/>
                  </a:cubicBezTo>
                  <a:cubicBezTo>
                    <a:pt x="158" y="102"/>
                    <a:pt x="158" y="98"/>
                    <a:pt x="157" y="96"/>
                  </a:cubicBezTo>
                  <a:close/>
                  <a:moveTo>
                    <a:pt x="154" y="65"/>
                  </a:moveTo>
                  <a:cubicBezTo>
                    <a:pt x="156" y="67"/>
                    <a:pt x="157" y="68"/>
                    <a:pt x="157" y="71"/>
                  </a:cubicBezTo>
                  <a:cubicBezTo>
                    <a:pt x="157" y="69"/>
                    <a:pt x="152" y="68"/>
                    <a:pt x="154" y="65"/>
                  </a:cubicBezTo>
                  <a:close/>
                  <a:moveTo>
                    <a:pt x="154" y="82"/>
                  </a:moveTo>
                  <a:cubicBezTo>
                    <a:pt x="152" y="80"/>
                    <a:pt x="148" y="76"/>
                    <a:pt x="151" y="73"/>
                  </a:cubicBezTo>
                  <a:cubicBezTo>
                    <a:pt x="153" y="76"/>
                    <a:pt x="158" y="79"/>
                    <a:pt x="154" y="82"/>
                  </a:cubicBezTo>
                  <a:close/>
                  <a:moveTo>
                    <a:pt x="151" y="88"/>
                  </a:moveTo>
                  <a:cubicBezTo>
                    <a:pt x="149" y="86"/>
                    <a:pt x="147" y="84"/>
                    <a:pt x="148" y="79"/>
                  </a:cubicBezTo>
                  <a:cubicBezTo>
                    <a:pt x="150" y="81"/>
                    <a:pt x="153" y="85"/>
                    <a:pt x="151" y="88"/>
                  </a:cubicBezTo>
                  <a:close/>
                  <a:moveTo>
                    <a:pt x="150" y="99"/>
                  </a:moveTo>
                  <a:cubicBezTo>
                    <a:pt x="149" y="100"/>
                    <a:pt x="149" y="102"/>
                    <a:pt x="148" y="103"/>
                  </a:cubicBezTo>
                  <a:cubicBezTo>
                    <a:pt x="147" y="103"/>
                    <a:pt x="148" y="100"/>
                    <a:pt x="148" y="99"/>
                  </a:cubicBezTo>
                  <a:cubicBezTo>
                    <a:pt x="148" y="99"/>
                    <a:pt x="149" y="99"/>
                    <a:pt x="150" y="99"/>
                  </a:cubicBezTo>
                  <a:close/>
                  <a:moveTo>
                    <a:pt x="149" y="116"/>
                  </a:moveTo>
                  <a:cubicBezTo>
                    <a:pt x="152" y="117"/>
                    <a:pt x="152" y="120"/>
                    <a:pt x="154" y="122"/>
                  </a:cubicBezTo>
                  <a:cubicBezTo>
                    <a:pt x="153" y="125"/>
                    <a:pt x="151" y="126"/>
                    <a:pt x="151" y="130"/>
                  </a:cubicBezTo>
                  <a:cubicBezTo>
                    <a:pt x="145" y="128"/>
                    <a:pt x="147" y="120"/>
                    <a:pt x="149" y="116"/>
                  </a:cubicBezTo>
                  <a:close/>
                  <a:moveTo>
                    <a:pt x="154" y="178"/>
                  </a:moveTo>
                  <a:cubicBezTo>
                    <a:pt x="156" y="179"/>
                    <a:pt x="158" y="181"/>
                    <a:pt x="158" y="185"/>
                  </a:cubicBezTo>
                  <a:cubicBezTo>
                    <a:pt x="157" y="184"/>
                    <a:pt x="157" y="185"/>
                    <a:pt x="157" y="185"/>
                  </a:cubicBezTo>
                  <a:cubicBezTo>
                    <a:pt x="154" y="184"/>
                    <a:pt x="151" y="181"/>
                    <a:pt x="154" y="178"/>
                  </a:cubicBezTo>
                  <a:close/>
                  <a:moveTo>
                    <a:pt x="157" y="201"/>
                  </a:moveTo>
                  <a:cubicBezTo>
                    <a:pt x="159" y="202"/>
                    <a:pt x="160" y="204"/>
                    <a:pt x="160" y="207"/>
                  </a:cubicBezTo>
                  <a:cubicBezTo>
                    <a:pt x="156" y="207"/>
                    <a:pt x="154" y="203"/>
                    <a:pt x="157" y="201"/>
                  </a:cubicBezTo>
                  <a:close/>
                  <a:moveTo>
                    <a:pt x="166" y="132"/>
                  </a:moveTo>
                  <a:cubicBezTo>
                    <a:pt x="169" y="129"/>
                    <a:pt x="172" y="135"/>
                    <a:pt x="170" y="136"/>
                  </a:cubicBezTo>
                  <a:cubicBezTo>
                    <a:pt x="168" y="135"/>
                    <a:pt x="167" y="134"/>
                    <a:pt x="166" y="132"/>
                  </a:cubicBezTo>
                  <a:close/>
                  <a:moveTo>
                    <a:pt x="176" y="157"/>
                  </a:moveTo>
                  <a:cubicBezTo>
                    <a:pt x="177" y="157"/>
                    <a:pt x="178" y="157"/>
                    <a:pt x="178" y="157"/>
                  </a:cubicBezTo>
                  <a:cubicBezTo>
                    <a:pt x="179" y="162"/>
                    <a:pt x="176" y="164"/>
                    <a:pt x="175" y="167"/>
                  </a:cubicBezTo>
                  <a:cubicBezTo>
                    <a:pt x="174" y="167"/>
                    <a:pt x="173" y="166"/>
                    <a:pt x="172" y="164"/>
                  </a:cubicBezTo>
                  <a:cubicBezTo>
                    <a:pt x="172" y="160"/>
                    <a:pt x="176" y="161"/>
                    <a:pt x="176" y="157"/>
                  </a:cubicBezTo>
                  <a:close/>
                  <a:moveTo>
                    <a:pt x="178" y="138"/>
                  </a:moveTo>
                  <a:cubicBezTo>
                    <a:pt x="176" y="138"/>
                    <a:pt x="176" y="135"/>
                    <a:pt x="175" y="134"/>
                  </a:cubicBezTo>
                  <a:cubicBezTo>
                    <a:pt x="177" y="131"/>
                    <a:pt x="180" y="136"/>
                    <a:pt x="178" y="138"/>
                  </a:cubicBezTo>
                  <a:close/>
                  <a:moveTo>
                    <a:pt x="173" y="131"/>
                  </a:moveTo>
                  <a:cubicBezTo>
                    <a:pt x="171" y="130"/>
                    <a:pt x="171" y="127"/>
                    <a:pt x="170" y="125"/>
                  </a:cubicBezTo>
                  <a:cubicBezTo>
                    <a:pt x="172" y="126"/>
                    <a:pt x="176" y="128"/>
                    <a:pt x="173" y="131"/>
                  </a:cubicBezTo>
                  <a:close/>
                  <a:moveTo>
                    <a:pt x="172" y="109"/>
                  </a:moveTo>
                  <a:cubicBezTo>
                    <a:pt x="169" y="109"/>
                    <a:pt x="169" y="105"/>
                    <a:pt x="166" y="103"/>
                  </a:cubicBezTo>
                  <a:cubicBezTo>
                    <a:pt x="167" y="102"/>
                    <a:pt x="168" y="100"/>
                    <a:pt x="169" y="98"/>
                  </a:cubicBezTo>
                  <a:cubicBezTo>
                    <a:pt x="170" y="99"/>
                    <a:pt x="168" y="104"/>
                    <a:pt x="170" y="100"/>
                  </a:cubicBezTo>
                  <a:cubicBezTo>
                    <a:pt x="173" y="101"/>
                    <a:pt x="173" y="106"/>
                    <a:pt x="172" y="109"/>
                  </a:cubicBezTo>
                  <a:close/>
                  <a:moveTo>
                    <a:pt x="172" y="67"/>
                  </a:moveTo>
                  <a:cubicBezTo>
                    <a:pt x="172" y="70"/>
                    <a:pt x="170" y="72"/>
                    <a:pt x="168" y="70"/>
                  </a:cubicBezTo>
                  <a:cubicBezTo>
                    <a:pt x="167" y="67"/>
                    <a:pt x="170" y="67"/>
                    <a:pt x="169" y="64"/>
                  </a:cubicBezTo>
                  <a:cubicBezTo>
                    <a:pt x="171" y="64"/>
                    <a:pt x="172" y="66"/>
                    <a:pt x="172" y="67"/>
                  </a:cubicBezTo>
                  <a:close/>
                  <a:moveTo>
                    <a:pt x="169" y="50"/>
                  </a:moveTo>
                  <a:cubicBezTo>
                    <a:pt x="166" y="48"/>
                    <a:pt x="165" y="45"/>
                    <a:pt x="163" y="42"/>
                  </a:cubicBezTo>
                  <a:cubicBezTo>
                    <a:pt x="166" y="44"/>
                    <a:pt x="168" y="46"/>
                    <a:pt x="169" y="50"/>
                  </a:cubicBezTo>
                  <a:close/>
                  <a:moveTo>
                    <a:pt x="161" y="51"/>
                  </a:moveTo>
                  <a:cubicBezTo>
                    <a:pt x="164" y="53"/>
                    <a:pt x="168" y="58"/>
                    <a:pt x="164" y="62"/>
                  </a:cubicBezTo>
                  <a:cubicBezTo>
                    <a:pt x="162" y="59"/>
                    <a:pt x="160" y="55"/>
                    <a:pt x="161" y="51"/>
                  </a:cubicBezTo>
                  <a:close/>
                  <a:moveTo>
                    <a:pt x="160" y="88"/>
                  </a:moveTo>
                  <a:cubicBezTo>
                    <a:pt x="165" y="88"/>
                    <a:pt x="165" y="93"/>
                    <a:pt x="163" y="97"/>
                  </a:cubicBezTo>
                  <a:cubicBezTo>
                    <a:pt x="160" y="96"/>
                    <a:pt x="160" y="92"/>
                    <a:pt x="160" y="88"/>
                  </a:cubicBezTo>
                  <a:close/>
                  <a:moveTo>
                    <a:pt x="156" y="47"/>
                  </a:moveTo>
                  <a:cubicBezTo>
                    <a:pt x="156" y="45"/>
                    <a:pt x="156" y="43"/>
                    <a:pt x="154" y="42"/>
                  </a:cubicBezTo>
                  <a:cubicBezTo>
                    <a:pt x="156" y="40"/>
                    <a:pt x="161" y="46"/>
                    <a:pt x="156" y="47"/>
                  </a:cubicBezTo>
                  <a:close/>
                  <a:moveTo>
                    <a:pt x="154" y="46"/>
                  </a:moveTo>
                  <a:cubicBezTo>
                    <a:pt x="154" y="48"/>
                    <a:pt x="149" y="47"/>
                    <a:pt x="148" y="50"/>
                  </a:cubicBezTo>
                  <a:cubicBezTo>
                    <a:pt x="149" y="54"/>
                    <a:pt x="152" y="56"/>
                    <a:pt x="149" y="60"/>
                  </a:cubicBezTo>
                  <a:cubicBezTo>
                    <a:pt x="146" y="59"/>
                    <a:pt x="146" y="54"/>
                    <a:pt x="143" y="53"/>
                  </a:cubicBezTo>
                  <a:cubicBezTo>
                    <a:pt x="146" y="47"/>
                    <a:pt x="146" y="42"/>
                    <a:pt x="150" y="38"/>
                  </a:cubicBezTo>
                  <a:cubicBezTo>
                    <a:pt x="151" y="41"/>
                    <a:pt x="151" y="45"/>
                    <a:pt x="154" y="46"/>
                  </a:cubicBezTo>
                  <a:close/>
                  <a:moveTo>
                    <a:pt x="135" y="16"/>
                  </a:moveTo>
                  <a:cubicBezTo>
                    <a:pt x="140" y="19"/>
                    <a:pt x="146" y="25"/>
                    <a:pt x="150" y="26"/>
                  </a:cubicBezTo>
                  <a:cubicBezTo>
                    <a:pt x="141" y="29"/>
                    <a:pt x="135" y="21"/>
                    <a:pt x="125" y="22"/>
                  </a:cubicBezTo>
                  <a:cubicBezTo>
                    <a:pt x="124" y="21"/>
                    <a:pt x="124" y="21"/>
                    <a:pt x="124" y="20"/>
                  </a:cubicBezTo>
                  <a:cubicBezTo>
                    <a:pt x="118" y="20"/>
                    <a:pt x="115" y="23"/>
                    <a:pt x="110" y="23"/>
                  </a:cubicBezTo>
                  <a:cubicBezTo>
                    <a:pt x="110" y="22"/>
                    <a:pt x="113" y="22"/>
                    <a:pt x="112" y="19"/>
                  </a:cubicBezTo>
                  <a:cubicBezTo>
                    <a:pt x="118" y="19"/>
                    <a:pt x="121" y="15"/>
                    <a:pt x="123" y="18"/>
                  </a:cubicBezTo>
                  <a:cubicBezTo>
                    <a:pt x="125" y="15"/>
                    <a:pt x="130" y="19"/>
                    <a:pt x="135" y="16"/>
                  </a:cubicBezTo>
                  <a:close/>
                  <a:moveTo>
                    <a:pt x="115" y="9"/>
                  </a:moveTo>
                  <a:cubicBezTo>
                    <a:pt x="118" y="9"/>
                    <a:pt x="119" y="12"/>
                    <a:pt x="123" y="12"/>
                  </a:cubicBezTo>
                  <a:cubicBezTo>
                    <a:pt x="121" y="14"/>
                    <a:pt x="119" y="13"/>
                    <a:pt x="115" y="15"/>
                  </a:cubicBezTo>
                  <a:cubicBezTo>
                    <a:pt x="115" y="11"/>
                    <a:pt x="117" y="12"/>
                    <a:pt x="115" y="9"/>
                  </a:cubicBezTo>
                  <a:close/>
                  <a:moveTo>
                    <a:pt x="107" y="6"/>
                  </a:moveTo>
                  <a:cubicBezTo>
                    <a:pt x="108" y="6"/>
                    <a:pt x="112" y="8"/>
                    <a:pt x="114" y="9"/>
                  </a:cubicBezTo>
                  <a:cubicBezTo>
                    <a:pt x="108" y="12"/>
                    <a:pt x="105" y="20"/>
                    <a:pt x="101" y="26"/>
                  </a:cubicBezTo>
                  <a:cubicBezTo>
                    <a:pt x="99" y="27"/>
                    <a:pt x="97" y="26"/>
                    <a:pt x="94" y="26"/>
                  </a:cubicBezTo>
                  <a:cubicBezTo>
                    <a:pt x="97" y="18"/>
                    <a:pt x="102" y="9"/>
                    <a:pt x="107" y="6"/>
                  </a:cubicBezTo>
                  <a:close/>
                  <a:moveTo>
                    <a:pt x="96" y="9"/>
                  </a:moveTo>
                  <a:cubicBezTo>
                    <a:pt x="92" y="16"/>
                    <a:pt x="86" y="20"/>
                    <a:pt x="84" y="27"/>
                  </a:cubicBezTo>
                  <a:cubicBezTo>
                    <a:pt x="85" y="26"/>
                    <a:pt x="85" y="25"/>
                    <a:pt x="89" y="25"/>
                  </a:cubicBezTo>
                  <a:cubicBezTo>
                    <a:pt x="89" y="28"/>
                    <a:pt x="87" y="28"/>
                    <a:pt x="87" y="29"/>
                  </a:cubicBezTo>
                  <a:cubicBezTo>
                    <a:pt x="82" y="27"/>
                    <a:pt x="82" y="31"/>
                    <a:pt x="78" y="32"/>
                  </a:cubicBezTo>
                  <a:cubicBezTo>
                    <a:pt x="82" y="23"/>
                    <a:pt x="85" y="12"/>
                    <a:pt x="96" y="9"/>
                  </a:cubicBezTo>
                  <a:close/>
                  <a:moveTo>
                    <a:pt x="29" y="72"/>
                  </a:moveTo>
                  <a:cubicBezTo>
                    <a:pt x="33" y="64"/>
                    <a:pt x="37" y="57"/>
                    <a:pt x="42" y="50"/>
                  </a:cubicBezTo>
                  <a:cubicBezTo>
                    <a:pt x="48" y="41"/>
                    <a:pt x="54" y="34"/>
                    <a:pt x="60" y="26"/>
                  </a:cubicBezTo>
                  <a:cubicBezTo>
                    <a:pt x="67" y="23"/>
                    <a:pt x="71" y="18"/>
                    <a:pt x="78" y="17"/>
                  </a:cubicBezTo>
                  <a:cubicBezTo>
                    <a:pt x="77" y="23"/>
                    <a:pt x="67" y="28"/>
                    <a:pt x="65" y="36"/>
                  </a:cubicBezTo>
                  <a:cubicBezTo>
                    <a:pt x="63" y="34"/>
                    <a:pt x="67" y="30"/>
                    <a:pt x="63" y="29"/>
                  </a:cubicBezTo>
                  <a:cubicBezTo>
                    <a:pt x="43" y="48"/>
                    <a:pt x="27" y="74"/>
                    <a:pt x="17" y="100"/>
                  </a:cubicBezTo>
                  <a:cubicBezTo>
                    <a:pt x="17" y="89"/>
                    <a:pt x="24" y="81"/>
                    <a:pt x="29" y="72"/>
                  </a:cubicBezTo>
                  <a:close/>
                  <a:moveTo>
                    <a:pt x="17" y="108"/>
                  </a:moveTo>
                  <a:cubicBezTo>
                    <a:pt x="26" y="93"/>
                    <a:pt x="32" y="74"/>
                    <a:pt x="42" y="61"/>
                  </a:cubicBezTo>
                  <a:cubicBezTo>
                    <a:pt x="42" y="69"/>
                    <a:pt x="35" y="74"/>
                    <a:pt x="32" y="81"/>
                  </a:cubicBezTo>
                  <a:cubicBezTo>
                    <a:pt x="31" y="85"/>
                    <a:pt x="31" y="90"/>
                    <a:pt x="30" y="93"/>
                  </a:cubicBezTo>
                  <a:cubicBezTo>
                    <a:pt x="25" y="105"/>
                    <a:pt x="17" y="115"/>
                    <a:pt x="12" y="127"/>
                  </a:cubicBezTo>
                  <a:cubicBezTo>
                    <a:pt x="10" y="119"/>
                    <a:pt x="14" y="113"/>
                    <a:pt x="17" y="108"/>
                  </a:cubicBezTo>
                  <a:close/>
                  <a:moveTo>
                    <a:pt x="13" y="142"/>
                  </a:moveTo>
                  <a:cubicBezTo>
                    <a:pt x="16" y="141"/>
                    <a:pt x="17" y="136"/>
                    <a:pt x="21" y="138"/>
                  </a:cubicBezTo>
                  <a:cubicBezTo>
                    <a:pt x="22" y="144"/>
                    <a:pt x="17" y="149"/>
                    <a:pt x="16" y="154"/>
                  </a:cubicBezTo>
                  <a:cubicBezTo>
                    <a:pt x="14" y="151"/>
                    <a:pt x="14" y="147"/>
                    <a:pt x="13" y="142"/>
                  </a:cubicBezTo>
                  <a:close/>
                  <a:moveTo>
                    <a:pt x="21" y="156"/>
                  </a:moveTo>
                  <a:cubicBezTo>
                    <a:pt x="23" y="161"/>
                    <a:pt x="21" y="171"/>
                    <a:pt x="22" y="180"/>
                  </a:cubicBezTo>
                  <a:cubicBezTo>
                    <a:pt x="17" y="173"/>
                    <a:pt x="17" y="166"/>
                    <a:pt x="21" y="156"/>
                  </a:cubicBezTo>
                  <a:close/>
                  <a:moveTo>
                    <a:pt x="22" y="132"/>
                  </a:moveTo>
                  <a:cubicBezTo>
                    <a:pt x="18" y="129"/>
                    <a:pt x="24" y="125"/>
                    <a:pt x="24" y="121"/>
                  </a:cubicBezTo>
                  <a:cubicBezTo>
                    <a:pt x="27" y="123"/>
                    <a:pt x="21" y="129"/>
                    <a:pt x="22" y="132"/>
                  </a:cubicBezTo>
                  <a:close/>
                  <a:moveTo>
                    <a:pt x="27" y="117"/>
                  </a:moveTo>
                  <a:cubicBezTo>
                    <a:pt x="29" y="114"/>
                    <a:pt x="29" y="110"/>
                    <a:pt x="30" y="107"/>
                  </a:cubicBezTo>
                  <a:cubicBezTo>
                    <a:pt x="34" y="109"/>
                    <a:pt x="31" y="117"/>
                    <a:pt x="31" y="119"/>
                  </a:cubicBezTo>
                  <a:cubicBezTo>
                    <a:pt x="28" y="120"/>
                    <a:pt x="27" y="118"/>
                    <a:pt x="27" y="117"/>
                  </a:cubicBezTo>
                  <a:close/>
                  <a:moveTo>
                    <a:pt x="29" y="135"/>
                  </a:moveTo>
                  <a:cubicBezTo>
                    <a:pt x="30" y="134"/>
                    <a:pt x="30" y="135"/>
                    <a:pt x="31" y="135"/>
                  </a:cubicBezTo>
                  <a:cubicBezTo>
                    <a:pt x="33" y="138"/>
                    <a:pt x="30" y="141"/>
                    <a:pt x="31" y="144"/>
                  </a:cubicBezTo>
                  <a:cubicBezTo>
                    <a:pt x="27" y="143"/>
                    <a:pt x="27" y="137"/>
                    <a:pt x="29" y="135"/>
                  </a:cubicBezTo>
                  <a:close/>
                  <a:moveTo>
                    <a:pt x="32" y="189"/>
                  </a:moveTo>
                  <a:cubicBezTo>
                    <a:pt x="28" y="188"/>
                    <a:pt x="30" y="181"/>
                    <a:pt x="28" y="178"/>
                  </a:cubicBezTo>
                  <a:cubicBezTo>
                    <a:pt x="31" y="180"/>
                    <a:pt x="31" y="181"/>
                    <a:pt x="35" y="180"/>
                  </a:cubicBezTo>
                  <a:cubicBezTo>
                    <a:pt x="34" y="183"/>
                    <a:pt x="33" y="186"/>
                    <a:pt x="32" y="189"/>
                  </a:cubicBezTo>
                  <a:close/>
                  <a:moveTo>
                    <a:pt x="31" y="173"/>
                  </a:moveTo>
                  <a:cubicBezTo>
                    <a:pt x="32" y="172"/>
                    <a:pt x="33" y="170"/>
                    <a:pt x="34" y="170"/>
                  </a:cubicBezTo>
                  <a:cubicBezTo>
                    <a:pt x="34" y="173"/>
                    <a:pt x="36" y="173"/>
                    <a:pt x="35" y="175"/>
                  </a:cubicBezTo>
                  <a:cubicBezTo>
                    <a:pt x="33" y="175"/>
                    <a:pt x="33" y="173"/>
                    <a:pt x="31" y="173"/>
                  </a:cubicBezTo>
                  <a:close/>
                  <a:moveTo>
                    <a:pt x="39" y="131"/>
                  </a:moveTo>
                  <a:cubicBezTo>
                    <a:pt x="36" y="130"/>
                    <a:pt x="37" y="124"/>
                    <a:pt x="38" y="121"/>
                  </a:cubicBezTo>
                  <a:cubicBezTo>
                    <a:pt x="42" y="123"/>
                    <a:pt x="41" y="128"/>
                    <a:pt x="39" y="131"/>
                  </a:cubicBezTo>
                  <a:close/>
                  <a:moveTo>
                    <a:pt x="40" y="155"/>
                  </a:moveTo>
                  <a:cubicBezTo>
                    <a:pt x="41" y="157"/>
                    <a:pt x="43" y="159"/>
                    <a:pt x="43" y="163"/>
                  </a:cubicBezTo>
                  <a:cubicBezTo>
                    <a:pt x="40" y="161"/>
                    <a:pt x="38" y="158"/>
                    <a:pt x="40" y="155"/>
                  </a:cubicBezTo>
                  <a:close/>
                  <a:moveTo>
                    <a:pt x="43" y="207"/>
                  </a:moveTo>
                  <a:cubicBezTo>
                    <a:pt x="50" y="210"/>
                    <a:pt x="50" y="219"/>
                    <a:pt x="53" y="226"/>
                  </a:cubicBezTo>
                  <a:cubicBezTo>
                    <a:pt x="47" y="222"/>
                    <a:pt x="44" y="215"/>
                    <a:pt x="43" y="207"/>
                  </a:cubicBezTo>
                  <a:close/>
                  <a:moveTo>
                    <a:pt x="54" y="161"/>
                  </a:moveTo>
                  <a:cubicBezTo>
                    <a:pt x="56" y="162"/>
                    <a:pt x="56" y="165"/>
                    <a:pt x="58" y="166"/>
                  </a:cubicBezTo>
                  <a:cubicBezTo>
                    <a:pt x="57" y="168"/>
                    <a:pt x="56" y="170"/>
                    <a:pt x="55" y="173"/>
                  </a:cubicBezTo>
                  <a:cubicBezTo>
                    <a:pt x="50" y="172"/>
                    <a:pt x="52" y="165"/>
                    <a:pt x="54" y="161"/>
                  </a:cubicBezTo>
                  <a:close/>
                  <a:moveTo>
                    <a:pt x="61" y="172"/>
                  </a:moveTo>
                  <a:cubicBezTo>
                    <a:pt x="66" y="174"/>
                    <a:pt x="66" y="178"/>
                    <a:pt x="70" y="182"/>
                  </a:cubicBezTo>
                  <a:cubicBezTo>
                    <a:pt x="69" y="186"/>
                    <a:pt x="68" y="188"/>
                    <a:pt x="66" y="192"/>
                  </a:cubicBezTo>
                  <a:cubicBezTo>
                    <a:pt x="63" y="188"/>
                    <a:pt x="60" y="184"/>
                    <a:pt x="58" y="179"/>
                  </a:cubicBezTo>
                  <a:cubicBezTo>
                    <a:pt x="60" y="177"/>
                    <a:pt x="61" y="175"/>
                    <a:pt x="61" y="172"/>
                  </a:cubicBezTo>
                  <a:close/>
                  <a:moveTo>
                    <a:pt x="60" y="196"/>
                  </a:moveTo>
                  <a:cubicBezTo>
                    <a:pt x="62" y="197"/>
                    <a:pt x="62" y="199"/>
                    <a:pt x="63" y="199"/>
                  </a:cubicBezTo>
                  <a:cubicBezTo>
                    <a:pt x="64" y="201"/>
                    <a:pt x="62" y="202"/>
                    <a:pt x="63" y="205"/>
                  </a:cubicBezTo>
                  <a:cubicBezTo>
                    <a:pt x="60" y="204"/>
                    <a:pt x="61" y="200"/>
                    <a:pt x="60" y="196"/>
                  </a:cubicBezTo>
                  <a:close/>
                  <a:moveTo>
                    <a:pt x="66" y="232"/>
                  </a:moveTo>
                  <a:cubicBezTo>
                    <a:pt x="62" y="231"/>
                    <a:pt x="61" y="224"/>
                    <a:pt x="62" y="222"/>
                  </a:cubicBezTo>
                  <a:cubicBezTo>
                    <a:pt x="67" y="220"/>
                    <a:pt x="69" y="228"/>
                    <a:pt x="66" y="232"/>
                  </a:cubicBezTo>
                  <a:close/>
                  <a:moveTo>
                    <a:pt x="66" y="215"/>
                  </a:moveTo>
                  <a:cubicBezTo>
                    <a:pt x="65" y="212"/>
                    <a:pt x="66" y="208"/>
                    <a:pt x="68" y="205"/>
                  </a:cubicBezTo>
                  <a:cubicBezTo>
                    <a:pt x="72" y="208"/>
                    <a:pt x="74" y="213"/>
                    <a:pt x="71" y="217"/>
                  </a:cubicBezTo>
                  <a:cubicBezTo>
                    <a:pt x="68" y="218"/>
                    <a:pt x="69" y="214"/>
                    <a:pt x="66" y="215"/>
                  </a:cubicBezTo>
                  <a:close/>
                  <a:moveTo>
                    <a:pt x="72" y="240"/>
                  </a:moveTo>
                  <a:cubicBezTo>
                    <a:pt x="71" y="238"/>
                    <a:pt x="73" y="238"/>
                    <a:pt x="72" y="236"/>
                  </a:cubicBezTo>
                  <a:cubicBezTo>
                    <a:pt x="75" y="237"/>
                    <a:pt x="76" y="240"/>
                    <a:pt x="77" y="243"/>
                  </a:cubicBezTo>
                  <a:cubicBezTo>
                    <a:pt x="75" y="244"/>
                    <a:pt x="73" y="241"/>
                    <a:pt x="72" y="240"/>
                  </a:cubicBezTo>
                  <a:close/>
                  <a:moveTo>
                    <a:pt x="82" y="229"/>
                  </a:moveTo>
                  <a:cubicBezTo>
                    <a:pt x="69" y="225"/>
                    <a:pt x="86" y="213"/>
                    <a:pt x="82" y="229"/>
                  </a:cubicBezTo>
                  <a:close/>
                  <a:moveTo>
                    <a:pt x="81" y="212"/>
                  </a:moveTo>
                  <a:cubicBezTo>
                    <a:pt x="83" y="210"/>
                    <a:pt x="85" y="208"/>
                    <a:pt x="85" y="205"/>
                  </a:cubicBezTo>
                  <a:cubicBezTo>
                    <a:pt x="91" y="206"/>
                    <a:pt x="90" y="214"/>
                    <a:pt x="87" y="217"/>
                  </a:cubicBezTo>
                  <a:cubicBezTo>
                    <a:pt x="84" y="217"/>
                    <a:pt x="82" y="215"/>
                    <a:pt x="81" y="212"/>
                  </a:cubicBezTo>
                  <a:close/>
                  <a:moveTo>
                    <a:pt x="90" y="253"/>
                  </a:moveTo>
                  <a:cubicBezTo>
                    <a:pt x="91" y="252"/>
                    <a:pt x="91" y="252"/>
                    <a:pt x="92" y="252"/>
                  </a:cubicBezTo>
                  <a:cubicBezTo>
                    <a:pt x="89" y="252"/>
                    <a:pt x="87" y="247"/>
                    <a:pt x="86" y="244"/>
                  </a:cubicBezTo>
                  <a:cubicBezTo>
                    <a:pt x="93" y="250"/>
                    <a:pt x="100" y="251"/>
                    <a:pt x="107" y="257"/>
                  </a:cubicBezTo>
                  <a:cubicBezTo>
                    <a:pt x="109" y="257"/>
                    <a:pt x="110" y="256"/>
                    <a:pt x="111" y="255"/>
                  </a:cubicBezTo>
                  <a:cubicBezTo>
                    <a:pt x="114" y="254"/>
                    <a:pt x="114" y="256"/>
                    <a:pt x="113" y="258"/>
                  </a:cubicBezTo>
                  <a:cubicBezTo>
                    <a:pt x="104" y="260"/>
                    <a:pt x="96" y="255"/>
                    <a:pt x="90" y="253"/>
                  </a:cubicBezTo>
                  <a:close/>
                  <a:moveTo>
                    <a:pt x="116" y="249"/>
                  </a:moveTo>
                  <a:cubicBezTo>
                    <a:pt x="105" y="250"/>
                    <a:pt x="99" y="238"/>
                    <a:pt x="104" y="230"/>
                  </a:cubicBezTo>
                  <a:cubicBezTo>
                    <a:pt x="107" y="233"/>
                    <a:pt x="109" y="241"/>
                    <a:pt x="107" y="244"/>
                  </a:cubicBezTo>
                  <a:cubicBezTo>
                    <a:pt x="107" y="247"/>
                    <a:pt x="110" y="244"/>
                    <a:pt x="110" y="246"/>
                  </a:cubicBezTo>
                  <a:cubicBezTo>
                    <a:pt x="111" y="246"/>
                    <a:pt x="112" y="245"/>
                    <a:pt x="113" y="244"/>
                  </a:cubicBezTo>
                  <a:cubicBezTo>
                    <a:pt x="114" y="245"/>
                    <a:pt x="117" y="248"/>
                    <a:pt x="116" y="249"/>
                  </a:cubicBezTo>
                  <a:close/>
                  <a:moveTo>
                    <a:pt x="117" y="214"/>
                  </a:moveTo>
                  <a:cubicBezTo>
                    <a:pt x="113" y="214"/>
                    <a:pt x="113" y="210"/>
                    <a:pt x="113" y="206"/>
                  </a:cubicBezTo>
                  <a:cubicBezTo>
                    <a:pt x="115" y="208"/>
                    <a:pt x="118" y="211"/>
                    <a:pt x="117" y="214"/>
                  </a:cubicBezTo>
                  <a:close/>
                  <a:moveTo>
                    <a:pt x="118" y="232"/>
                  </a:moveTo>
                  <a:cubicBezTo>
                    <a:pt x="120" y="233"/>
                    <a:pt x="120" y="235"/>
                    <a:pt x="121" y="237"/>
                  </a:cubicBezTo>
                  <a:cubicBezTo>
                    <a:pt x="120" y="235"/>
                    <a:pt x="117" y="233"/>
                    <a:pt x="118" y="232"/>
                  </a:cubicBezTo>
                  <a:close/>
                  <a:moveTo>
                    <a:pt x="121" y="221"/>
                  </a:moveTo>
                  <a:cubicBezTo>
                    <a:pt x="121" y="221"/>
                    <a:pt x="122" y="220"/>
                    <a:pt x="122" y="219"/>
                  </a:cubicBezTo>
                  <a:cubicBezTo>
                    <a:pt x="124" y="219"/>
                    <a:pt x="124" y="222"/>
                    <a:pt x="125" y="224"/>
                  </a:cubicBezTo>
                  <a:cubicBezTo>
                    <a:pt x="123" y="224"/>
                    <a:pt x="123" y="221"/>
                    <a:pt x="121" y="221"/>
                  </a:cubicBezTo>
                  <a:close/>
                  <a:moveTo>
                    <a:pt x="126" y="205"/>
                  </a:moveTo>
                  <a:cubicBezTo>
                    <a:pt x="130" y="206"/>
                    <a:pt x="132" y="213"/>
                    <a:pt x="127" y="214"/>
                  </a:cubicBezTo>
                  <a:cubicBezTo>
                    <a:pt x="126" y="210"/>
                    <a:pt x="123" y="209"/>
                    <a:pt x="126" y="205"/>
                  </a:cubicBezTo>
                  <a:close/>
                  <a:moveTo>
                    <a:pt x="128" y="245"/>
                  </a:moveTo>
                  <a:cubicBezTo>
                    <a:pt x="130" y="245"/>
                    <a:pt x="130" y="248"/>
                    <a:pt x="131" y="250"/>
                  </a:cubicBezTo>
                  <a:cubicBezTo>
                    <a:pt x="128" y="250"/>
                    <a:pt x="126" y="247"/>
                    <a:pt x="128" y="245"/>
                  </a:cubicBezTo>
                  <a:close/>
                  <a:moveTo>
                    <a:pt x="132" y="234"/>
                  </a:moveTo>
                  <a:cubicBezTo>
                    <a:pt x="133" y="234"/>
                    <a:pt x="134" y="234"/>
                    <a:pt x="134" y="234"/>
                  </a:cubicBezTo>
                  <a:cubicBezTo>
                    <a:pt x="134" y="236"/>
                    <a:pt x="135" y="236"/>
                    <a:pt x="135" y="238"/>
                  </a:cubicBezTo>
                  <a:cubicBezTo>
                    <a:pt x="134" y="237"/>
                    <a:pt x="131" y="237"/>
                    <a:pt x="132" y="234"/>
                  </a:cubicBezTo>
                  <a:close/>
                  <a:moveTo>
                    <a:pt x="139" y="228"/>
                  </a:moveTo>
                  <a:cubicBezTo>
                    <a:pt x="138" y="227"/>
                    <a:pt x="137" y="227"/>
                    <a:pt x="136" y="226"/>
                  </a:cubicBezTo>
                  <a:cubicBezTo>
                    <a:pt x="136" y="224"/>
                    <a:pt x="137" y="223"/>
                    <a:pt x="137" y="221"/>
                  </a:cubicBezTo>
                  <a:cubicBezTo>
                    <a:pt x="140" y="221"/>
                    <a:pt x="140" y="226"/>
                    <a:pt x="139" y="228"/>
                  </a:cubicBezTo>
                  <a:close/>
                  <a:moveTo>
                    <a:pt x="142" y="249"/>
                  </a:moveTo>
                  <a:cubicBezTo>
                    <a:pt x="142" y="247"/>
                    <a:pt x="139" y="245"/>
                    <a:pt x="140" y="244"/>
                  </a:cubicBezTo>
                  <a:cubicBezTo>
                    <a:pt x="142" y="244"/>
                    <a:pt x="143" y="245"/>
                    <a:pt x="143" y="247"/>
                  </a:cubicBezTo>
                  <a:cubicBezTo>
                    <a:pt x="143" y="247"/>
                    <a:pt x="143" y="248"/>
                    <a:pt x="142" y="249"/>
                  </a:cubicBezTo>
                  <a:close/>
                  <a:moveTo>
                    <a:pt x="146" y="238"/>
                  </a:moveTo>
                  <a:cubicBezTo>
                    <a:pt x="144" y="236"/>
                    <a:pt x="144" y="233"/>
                    <a:pt x="146" y="231"/>
                  </a:cubicBezTo>
                  <a:cubicBezTo>
                    <a:pt x="146" y="231"/>
                    <a:pt x="147" y="232"/>
                    <a:pt x="148" y="232"/>
                  </a:cubicBezTo>
                  <a:cubicBezTo>
                    <a:pt x="148" y="234"/>
                    <a:pt x="148" y="236"/>
                    <a:pt x="146" y="238"/>
                  </a:cubicBezTo>
                  <a:close/>
                  <a:moveTo>
                    <a:pt x="144" y="217"/>
                  </a:moveTo>
                  <a:cubicBezTo>
                    <a:pt x="138" y="212"/>
                    <a:pt x="142" y="208"/>
                    <a:pt x="144" y="202"/>
                  </a:cubicBezTo>
                  <a:cubicBezTo>
                    <a:pt x="147" y="201"/>
                    <a:pt x="146" y="205"/>
                    <a:pt x="148" y="205"/>
                  </a:cubicBezTo>
                  <a:cubicBezTo>
                    <a:pt x="147" y="209"/>
                    <a:pt x="145" y="213"/>
                    <a:pt x="144" y="217"/>
                  </a:cubicBezTo>
                  <a:close/>
                  <a:moveTo>
                    <a:pt x="151" y="211"/>
                  </a:moveTo>
                  <a:cubicBezTo>
                    <a:pt x="153" y="212"/>
                    <a:pt x="154" y="214"/>
                    <a:pt x="156" y="215"/>
                  </a:cubicBezTo>
                  <a:cubicBezTo>
                    <a:pt x="154" y="218"/>
                    <a:pt x="153" y="221"/>
                    <a:pt x="151" y="225"/>
                  </a:cubicBezTo>
                  <a:cubicBezTo>
                    <a:pt x="145" y="221"/>
                    <a:pt x="154" y="214"/>
                    <a:pt x="151" y="211"/>
                  </a:cubicBezTo>
                  <a:close/>
                  <a:moveTo>
                    <a:pt x="158" y="221"/>
                  </a:moveTo>
                  <a:cubicBezTo>
                    <a:pt x="162" y="223"/>
                    <a:pt x="156" y="228"/>
                    <a:pt x="155" y="230"/>
                  </a:cubicBezTo>
                  <a:cubicBezTo>
                    <a:pt x="155" y="226"/>
                    <a:pt x="158" y="224"/>
                    <a:pt x="158" y="221"/>
                  </a:cubicBezTo>
                  <a:close/>
                  <a:moveTo>
                    <a:pt x="160" y="238"/>
                  </a:moveTo>
                  <a:cubicBezTo>
                    <a:pt x="156" y="233"/>
                    <a:pt x="161" y="231"/>
                    <a:pt x="161" y="224"/>
                  </a:cubicBezTo>
                  <a:cubicBezTo>
                    <a:pt x="163" y="225"/>
                    <a:pt x="164" y="228"/>
                    <a:pt x="165" y="230"/>
                  </a:cubicBezTo>
                  <a:cubicBezTo>
                    <a:pt x="163" y="233"/>
                    <a:pt x="163" y="236"/>
                    <a:pt x="160" y="238"/>
                  </a:cubicBezTo>
                  <a:close/>
                  <a:moveTo>
                    <a:pt x="169" y="221"/>
                  </a:moveTo>
                  <a:cubicBezTo>
                    <a:pt x="166" y="220"/>
                    <a:pt x="166" y="218"/>
                    <a:pt x="164" y="217"/>
                  </a:cubicBezTo>
                  <a:cubicBezTo>
                    <a:pt x="164" y="214"/>
                    <a:pt x="167" y="215"/>
                    <a:pt x="166" y="212"/>
                  </a:cubicBezTo>
                  <a:cubicBezTo>
                    <a:pt x="168" y="212"/>
                    <a:pt x="169" y="212"/>
                    <a:pt x="171" y="212"/>
                  </a:cubicBezTo>
                  <a:cubicBezTo>
                    <a:pt x="172" y="206"/>
                    <a:pt x="169" y="203"/>
                    <a:pt x="168" y="199"/>
                  </a:cubicBezTo>
                  <a:cubicBezTo>
                    <a:pt x="172" y="200"/>
                    <a:pt x="173" y="204"/>
                    <a:pt x="175" y="207"/>
                  </a:cubicBezTo>
                  <a:cubicBezTo>
                    <a:pt x="174" y="212"/>
                    <a:pt x="171" y="216"/>
                    <a:pt x="169" y="221"/>
                  </a:cubicBezTo>
                  <a:close/>
                  <a:moveTo>
                    <a:pt x="180" y="198"/>
                  </a:moveTo>
                  <a:cubicBezTo>
                    <a:pt x="176" y="196"/>
                    <a:pt x="174" y="193"/>
                    <a:pt x="172" y="189"/>
                  </a:cubicBezTo>
                  <a:cubicBezTo>
                    <a:pt x="173" y="185"/>
                    <a:pt x="176" y="184"/>
                    <a:pt x="175" y="180"/>
                  </a:cubicBezTo>
                  <a:cubicBezTo>
                    <a:pt x="179" y="182"/>
                    <a:pt x="180" y="187"/>
                    <a:pt x="184" y="189"/>
                  </a:cubicBezTo>
                  <a:cubicBezTo>
                    <a:pt x="182" y="192"/>
                    <a:pt x="181" y="195"/>
                    <a:pt x="180" y="198"/>
                  </a:cubicBezTo>
                  <a:close/>
                  <a:moveTo>
                    <a:pt x="187" y="182"/>
                  </a:moveTo>
                  <a:cubicBezTo>
                    <a:pt x="184" y="179"/>
                    <a:pt x="181" y="176"/>
                    <a:pt x="179" y="171"/>
                  </a:cubicBezTo>
                  <a:cubicBezTo>
                    <a:pt x="181" y="170"/>
                    <a:pt x="181" y="166"/>
                    <a:pt x="182" y="164"/>
                  </a:cubicBezTo>
                  <a:cubicBezTo>
                    <a:pt x="189" y="168"/>
                    <a:pt x="192" y="174"/>
                    <a:pt x="187" y="182"/>
                  </a:cubicBezTo>
                  <a:close/>
                  <a:moveTo>
                    <a:pt x="195" y="161"/>
                  </a:moveTo>
                  <a:cubicBezTo>
                    <a:pt x="189" y="163"/>
                    <a:pt x="185" y="154"/>
                    <a:pt x="188" y="148"/>
                  </a:cubicBezTo>
                  <a:cubicBezTo>
                    <a:pt x="192" y="151"/>
                    <a:pt x="194" y="154"/>
                    <a:pt x="196" y="158"/>
                  </a:cubicBezTo>
                  <a:cubicBezTo>
                    <a:pt x="197" y="159"/>
                    <a:pt x="195" y="159"/>
                    <a:pt x="195" y="161"/>
                  </a:cubicBezTo>
                  <a:close/>
                  <a:moveTo>
                    <a:pt x="188" y="126"/>
                  </a:moveTo>
                  <a:cubicBezTo>
                    <a:pt x="191" y="132"/>
                    <a:pt x="196" y="136"/>
                    <a:pt x="197" y="144"/>
                  </a:cubicBezTo>
                  <a:cubicBezTo>
                    <a:pt x="192" y="140"/>
                    <a:pt x="184" y="134"/>
                    <a:pt x="188" y="126"/>
                  </a:cubicBezTo>
                  <a:close/>
                  <a:moveTo>
                    <a:pt x="186" y="100"/>
                  </a:moveTo>
                  <a:cubicBezTo>
                    <a:pt x="184" y="95"/>
                    <a:pt x="184" y="94"/>
                    <a:pt x="186" y="89"/>
                  </a:cubicBezTo>
                  <a:cubicBezTo>
                    <a:pt x="191" y="97"/>
                    <a:pt x="197" y="105"/>
                    <a:pt x="197" y="116"/>
                  </a:cubicBezTo>
                  <a:cubicBezTo>
                    <a:pt x="193" y="111"/>
                    <a:pt x="192" y="102"/>
                    <a:pt x="186" y="10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" name="Freeform 8"/>
            <p:cNvSpPr>
              <a:spLocks noEditPoints="1"/>
            </p:cNvSpPr>
            <p:nvPr/>
          </p:nvSpPr>
          <p:spPr bwMode="auto">
            <a:xfrm>
              <a:off x="5675313" y="2711451"/>
              <a:ext cx="846138" cy="2071688"/>
            </a:xfrm>
            <a:custGeom>
              <a:avLst/>
              <a:gdLst>
                <a:gd name="T0" fmla="*/ 9 w 391"/>
                <a:gd name="T1" fmla="*/ 591 h 964"/>
                <a:gd name="T2" fmla="*/ 116 w 391"/>
                <a:gd name="T3" fmla="*/ 802 h 964"/>
                <a:gd name="T4" fmla="*/ 206 w 391"/>
                <a:gd name="T5" fmla="*/ 480 h 964"/>
                <a:gd name="T6" fmla="*/ 300 w 391"/>
                <a:gd name="T7" fmla="*/ 741 h 964"/>
                <a:gd name="T8" fmla="*/ 369 w 391"/>
                <a:gd name="T9" fmla="*/ 666 h 964"/>
                <a:gd name="T10" fmla="*/ 22 w 391"/>
                <a:gd name="T11" fmla="*/ 369 h 964"/>
                <a:gd name="T12" fmla="*/ 239 w 391"/>
                <a:gd name="T13" fmla="*/ 945 h 964"/>
                <a:gd name="T14" fmla="*/ 334 w 391"/>
                <a:gd name="T15" fmla="*/ 445 h 964"/>
                <a:gd name="T16" fmla="*/ 325 w 391"/>
                <a:gd name="T17" fmla="*/ 486 h 964"/>
                <a:gd name="T18" fmla="*/ 346 w 391"/>
                <a:gd name="T19" fmla="*/ 617 h 964"/>
                <a:gd name="T20" fmla="*/ 352 w 391"/>
                <a:gd name="T21" fmla="*/ 437 h 964"/>
                <a:gd name="T22" fmla="*/ 270 w 391"/>
                <a:gd name="T23" fmla="*/ 740 h 964"/>
                <a:gd name="T24" fmla="*/ 166 w 391"/>
                <a:gd name="T25" fmla="*/ 429 h 964"/>
                <a:gd name="T26" fmla="*/ 136 w 391"/>
                <a:gd name="T27" fmla="*/ 885 h 964"/>
                <a:gd name="T28" fmla="*/ 124 w 391"/>
                <a:gd name="T29" fmla="*/ 70 h 964"/>
                <a:gd name="T30" fmla="*/ 156 w 391"/>
                <a:gd name="T31" fmla="*/ 334 h 964"/>
                <a:gd name="T32" fmla="*/ 106 w 391"/>
                <a:gd name="T33" fmla="*/ 161 h 964"/>
                <a:gd name="T34" fmla="*/ 183 w 391"/>
                <a:gd name="T35" fmla="*/ 327 h 964"/>
                <a:gd name="T36" fmla="*/ 178 w 391"/>
                <a:gd name="T37" fmla="*/ 244 h 964"/>
                <a:gd name="T38" fmla="*/ 173 w 391"/>
                <a:gd name="T39" fmla="*/ 191 h 964"/>
                <a:gd name="T40" fmla="*/ 147 w 391"/>
                <a:gd name="T41" fmla="*/ 368 h 964"/>
                <a:gd name="T42" fmla="*/ 151 w 391"/>
                <a:gd name="T43" fmla="*/ 154 h 964"/>
                <a:gd name="T44" fmla="*/ 124 w 391"/>
                <a:gd name="T45" fmla="*/ 244 h 964"/>
                <a:gd name="T46" fmla="*/ 136 w 391"/>
                <a:gd name="T47" fmla="*/ 548 h 964"/>
                <a:gd name="T48" fmla="*/ 141 w 391"/>
                <a:gd name="T49" fmla="*/ 461 h 964"/>
                <a:gd name="T50" fmla="*/ 165 w 391"/>
                <a:gd name="T51" fmla="*/ 273 h 964"/>
                <a:gd name="T52" fmla="*/ 207 w 391"/>
                <a:gd name="T53" fmla="*/ 247 h 964"/>
                <a:gd name="T54" fmla="*/ 194 w 391"/>
                <a:gd name="T55" fmla="*/ 140 h 964"/>
                <a:gd name="T56" fmla="*/ 144 w 391"/>
                <a:gd name="T57" fmla="*/ 137 h 964"/>
                <a:gd name="T58" fmla="*/ 125 w 391"/>
                <a:gd name="T59" fmla="*/ 330 h 964"/>
                <a:gd name="T60" fmla="*/ 129 w 391"/>
                <a:gd name="T61" fmla="*/ 829 h 964"/>
                <a:gd name="T62" fmla="*/ 145 w 391"/>
                <a:gd name="T63" fmla="*/ 625 h 964"/>
                <a:gd name="T64" fmla="*/ 155 w 391"/>
                <a:gd name="T65" fmla="*/ 365 h 964"/>
                <a:gd name="T66" fmla="*/ 194 w 391"/>
                <a:gd name="T67" fmla="*/ 310 h 964"/>
                <a:gd name="T68" fmla="*/ 199 w 391"/>
                <a:gd name="T69" fmla="*/ 60 h 964"/>
                <a:gd name="T70" fmla="*/ 165 w 391"/>
                <a:gd name="T71" fmla="*/ 50 h 964"/>
                <a:gd name="T72" fmla="*/ 106 w 391"/>
                <a:gd name="T73" fmla="*/ 67 h 964"/>
                <a:gd name="T74" fmla="*/ 126 w 391"/>
                <a:gd name="T75" fmla="*/ 373 h 964"/>
                <a:gd name="T76" fmla="*/ 153 w 391"/>
                <a:gd name="T77" fmla="*/ 531 h 964"/>
                <a:gd name="T78" fmla="*/ 185 w 391"/>
                <a:gd name="T79" fmla="*/ 386 h 964"/>
                <a:gd name="T80" fmla="*/ 269 w 391"/>
                <a:gd name="T81" fmla="*/ 216 h 964"/>
                <a:gd name="T82" fmla="*/ 263 w 391"/>
                <a:gd name="T83" fmla="*/ 33 h 964"/>
                <a:gd name="T84" fmla="*/ 220 w 391"/>
                <a:gd name="T85" fmla="*/ 127 h 964"/>
                <a:gd name="T86" fmla="*/ 244 w 391"/>
                <a:gd name="T87" fmla="*/ 229 h 964"/>
                <a:gd name="T88" fmla="*/ 239 w 391"/>
                <a:gd name="T89" fmla="*/ 288 h 964"/>
                <a:gd name="T90" fmla="*/ 249 w 391"/>
                <a:gd name="T91" fmla="*/ 47 h 964"/>
                <a:gd name="T92" fmla="*/ 215 w 391"/>
                <a:gd name="T93" fmla="*/ 139 h 964"/>
                <a:gd name="T94" fmla="*/ 235 w 391"/>
                <a:gd name="T95" fmla="*/ 415 h 964"/>
                <a:gd name="T96" fmla="*/ 265 w 391"/>
                <a:gd name="T97" fmla="*/ 178 h 964"/>
                <a:gd name="T98" fmla="*/ 211 w 391"/>
                <a:gd name="T99" fmla="*/ 21 h 964"/>
                <a:gd name="T100" fmla="*/ 121 w 391"/>
                <a:gd name="T101" fmla="*/ 12 h 964"/>
                <a:gd name="T102" fmla="*/ 88 w 391"/>
                <a:gd name="T103" fmla="*/ 74 h 964"/>
                <a:gd name="T104" fmla="*/ 108 w 391"/>
                <a:gd name="T105" fmla="*/ 411 h 964"/>
                <a:gd name="T106" fmla="*/ 121 w 391"/>
                <a:gd name="T107" fmla="*/ 602 h 964"/>
                <a:gd name="T108" fmla="*/ 147 w 391"/>
                <a:gd name="T109" fmla="*/ 863 h 964"/>
                <a:gd name="T110" fmla="*/ 170 w 391"/>
                <a:gd name="T111" fmla="*/ 496 h 964"/>
                <a:gd name="T112" fmla="*/ 212 w 391"/>
                <a:gd name="T113" fmla="*/ 468 h 964"/>
                <a:gd name="T114" fmla="*/ 244 w 391"/>
                <a:gd name="T115" fmla="*/ 529 h 964"/>
                <a:gd name="T116" fmla="*/ 273 w 391"/>
                <a:gd name="T117" fmla="*/ 767 h 964"/>
                <a:gd name="T118" fmla="*/ 288 w 391"/>
                <a:gd name="T119" fmla="*/ 791 h 964"/>
                <a:gd name="T120" fmla="*/ 292 w 391"/>
                <a:gd name="T121" fmla="*/ 800 h 964"/>
                <a:gd name="T122" fmla="*/ 288 w 391"/>
                <a:gd name="T123" fmla="*/ 136 h 964"/>
                <a:gd name="T124" fmla="*/ 358 w 391"/>
                <a:gd name="T125" fmla="*/ 300 h 9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91" h="964">
                  <a:moveTo>
                    <a:pt x="332" y="92"/>
                  </a:moveTo>
                  <a:cubicBezTo>
                    <a:pt x="335" y="92"/>
                    <a:pt x="334" y="97"/>
                    <a:pt x="336" y="98"/>
                  </a:cubicBezTo>
                  <a:cubicBezTo>
                    <a:pt x="335" y="91"/>
                    <a:pt x="333" y="83"/>
                    <a:pt x="329" y="81"/>
                  </a:cubicBezTo>
                  <a:cubicBezTo>
                    <a:pt x="331" y="77"/>
                    <a:pt x="329" y="78"/>
                    <a:pt x="327" y="75"/>
                  </a:cubicBezTo>
                  <a:cubicBezTo>
                    <a:pt x="327" y="74"/>
                    <a:pt x="328" y="74"/>
                    <a:pt x="329" y="73"/>
                  </a:cubicBezTo>
                  <a:cubicBezTo>
                    <a:pt x="323" y="59"/>
                    <a:pt x="323" y="45"/>
                    <a:pt x="315" y="32"/>
                  </a:cubicBezTo>
                  <a:cubicBezTo>
                    <a:pt x="313" y="33"/>
                    <a:pt x="312" y="31"/>
                    <a:pt x="310" y="33"/>
                  </a:cubicBezTo>
                  <a:cubicBezTo>
                    <a:pt x="309" y="36"/>
                    <a:pt x="312" y="39"/>
                    <a:pt x="311" y="40"/>
                  </a:cubicBezTo>
                  <a:cubicBezTo>
                    <a:pt x="303" y="38"/>
                    <a:pt x="304" y="27"/>
                    <a:pt x="300" y="20"/>
                  </a:cubicBezTo>
                  <a:cubicBezTo>
                    <a:pt x="294" y="16"/>
                    <a:pt x="298" y="2"/>
                    <a:pt x="288" y="0"/>
                  </a:cubicBezTo>
                  <a:cubicBezTo>
                    <a:pt x="284" y="4"/>
                    <a:pt x="290" y="8"/>
                    <a:pt x="288" y="12"/>
                  </a:cubicBezTo>
                  <a:cubicBezTo>
                    <a:pt x="282" y="9"/>
                    <a:pt x="275" y="6"/>
                    <a:pt x="271" y="2"/>
                  </a:cubicBezTo>
                  <a:cubicBezTo>
                    <a:pt x="265" y="2"/>
                    <a:pt x="264" y="3"/>
                    <a:pt x="257" y="2"/>
                  </a:cubicBezTo>
                  <a:cubicBezTo>
                    <a:pt x="242" y="15"/>
                    <a:pt x="207" y="16"/>
                    <a:pt x="192" y="14"/>
                  </a:cubicBezTo>
                  <a:cubicBezTo>
                    <a:pt x="191" y="12"/>
                    <a:pt x="195" y="10"/>
                    <a:pt x="191" y="10"/>
                  </a:cubicBezTo>
                  <a:cubicBezTo>
                    <a:pt x="189" y="7"/>
                    <a:pt x="188" y="13"/>
                    <a:pt x="185" y="13"/>
                  </a:cubicBezTo>
                  <a:cubicBezTo>
                    <a:pt x="176" y="12"/>
                    <a:pt x="168" y="13"/>
                    <a:pt x="158" y="13"/>
                  </a:cubicBezTo>
                  <a:cubicBezTo>
                    <a:pt x="141" y="12"/>
                    <a:pt x="126" y="6"/>
                    <a:pt x="109" y="4"/>
                  </a:cubicBezTo>
                  <a:cubicBezTo>
                    <a:pt x="107" y="6"/>
                    <a:pt x="108" y="9"/>
                    <a:pt x="106" y="10"/>
                  </a:cubicBezTo>
                  <a:cubicBezTo>
                    <a:pt x="86" y="5"/>
                    <a:pt x="75" y="20"/>
                    <a:pt x="71" y="37"/>
                  </a:cubicBezTo>
                  <a:cubicBezTo>
                    <a:pt x="69" y="36"/>
                    <a:pt x="68" y="34"/>
                    <a:pt x="65" y="34"/>
                  </a:cubicBezTo>
                  <a:cubicBezTo>
                    <a:pt x="62" y="37"/>
                    <a:pt x="63" y="40"/>
                    <a:pt x="63" y="46"/>
                  </a:cubicBezTo>
                  <a:cubicBezTo>
                    <a:pt x="65" y="46"/>
                    <a:pt x="67" y="46"/>
                    <a:pt x="68" y="48"/>
                  </a:cubicBezTo>
                  <a:cubicBezTo>
                    <a:pt x="68" y="59"/>
                    <a:pt x="70" y="64"/>
                    <a:pt x="64" y="70"/>
                  </a:cubicBezTo>
                  <a:cubicBezTo>
                    <a:pt x="64" y="80"/>
                    <a:pt x="65" y="88"/>
                    <a:pt x="66" y="99"/>
                  </a:cubicBezTo>
                  <a:cubicBezTo>
                    <a:pt x="65" y="99"/>
                    <a:pt x="64" y="98"/>
                    <a:pt x="64" y="99"/>
                  </a:cubicBezTo>
                  <a:cubicBezTo>
                    <a:pt x="63" y="112"/>
                    <a:pt x="61" y="125"/>
                    <a:pt x="60" y="139"/>
                  </a:cubicBezTo>
                  <a:cubicBezTo>
                    <a:pt x="60" y="145"/>
                    <a:pt x="57" y="149"/>
                    <a:pt x="55" y="155"/>
                  </a:cubicBezTo>
                  <a:cubicBezTo>
                    <a:pt x="51" y="168"/>
                    <a:pt x="48" y="184"/>
                    <a:pt x="45" y="197"/>
                  </a:cubicBezTo>
                  <a:cubicBezTo>
                    <a:pt x="41" y="219"/>
                    <a:pt x="38" y="240"/>
                    <a:pt x="33" y="261"/>
                  </a:cubicBezTo>
                  <a:cubicBezTo>
                    <a:pt x="34" y="263"/>
                    <a:pt x="35" y="265"/>
                    <a:pt x="37" y="266"/>
                  </a:cubicBezTo>
                  <a:cubicBezTo>
                    <a:pt x="35" y="275"/>
                    <a:pt x="32" y="282"/>
                    <a:pt x="30" y="291"/>
                  </a:cubicBezTo>
                  <a:cubicBezTo>
                    <a:pt x="27" y="307"/>
                    <a:pt x="19" y="330"/>
                    <a:pt x="20" y="344"/>
                  </a:cubicBezTo>
                  <a:cubicBezTo>
                    <a:pt x="21" y="376"/>
                    <a:pt x="11" y="409"/>
                    <a:pt x="3" y="440"/>
                  </a:cubicBezTo>
                  <a:cubicBezTo>
                    <a:pt x="3" y="440"/>
                    <a:pt x="2" y="439"/>
                    <a:pt x="2" y="440"/>
                  </a:cubicBezTo>
                  <a:cubicBezTo>
                    <a:pt x="1" y="456"/>
                    <a:pt x="2" y="470"/>
                    <a:pt x="6" y="486"/>
                  </a:cubicBezTo>
                  <a:cubicBezTo>
                    <a:pt x="1" y="500"/>
                    <a:pt x="3" y="517"/>
                    <a:pt x="3" y="527"/>
                  </a:cubicBezTo>
                  <a:cubicBezTo>
                    <a:pt x="1" y="527"/>
                    <a:pt x="0" y="528"/>
                    <a:pt x="0" y="529"/>
                  </a:cubicBezTo>
                  <a:cubicBezTo>
                    <a:pt x="3" y="543"/>
                    <a:pt x="2" y="556"/>
                    <a:pt x="11" y="561"/>
                  </a:cubicBezTo>
                  <a:cubicBezTo>
                    <a:pt x="12" y="572"/>
                    <a:pt x="6" y="581"/>
                    <a:pt x="9" y="591"/>
                  </a:cubicBezTo>
                  <a:cubicBezTo>
                    <a:pt x="18" y="587"/>
                    <a:pt x="15" y="572"/>
                    <a:pt x="21" y="566"/>
                  </a:cubicBezTo>
                  <a:cubicBezTo>
                    <a:pt x="24" y="562"/>
                    <a:pt x="32" y="559"/>
                    <a:pt x="33" y="553"/>
                  </a:cubicBezTo>
                  <a:cubicBezTo>
                    <a:pt x="32" y="550"/>
                    <a:pt x="32" y="545"/>
                    <a:pt x="33" y="539"/>
                  </a:cubicBezTo>
                  <a:cubicBezTo>
                    <a:pt x="34" y="537"/>
                    <a:pt x="38" y="533"/>
                    <a:pt x="36" y="529"/>
                  </a:cubicBezTo>
                  <a:cubicBezTo>
                    <a:pt x="36" y="527"/>
                    <a:pt x="34" y="531"/>
                    <a:pt x="33" y="529"/>
                  </a:cubicBezTo>
                  <a:cubicBezTo>
                    <a:pt x="29" y="523"/>
                    <a:pt x="31" y="518"/>
                    <a:pt x="30" y="512"/>
                  </a:cubicBezTo>
                  <a:cubicBezTo>
                    <a:pt x="30" y="511"/>
                    <a:pt x="28" y="510"/>
                    <a:pt x="28" y="509"/>
                  </a:cubicBezTo>
                  <a:cubicBezTo>
                    <a:pt x="27" y="502"/>
                    <a:pt x="29" y="494"/>
                    <a:pt x="29" y="486"/>
                  </a:cubicBezTo>
                  <a:cubicBezTo>
                    <a:pt x="28" y="474"/>
                    <a:pt x="26" y="457"/>
                    <a:pt x="25" y="445"/>
                  </a:cubicBezTo>
                  <a:cubicBezTo>
                    <a:pt x="24" y="443"/>
                    <a:pt x="20" y="447"/>
                    <a:pt x="20" y="445"/>
                  </a:cubicBezTo>
                  <a:cubicBezTo>
                    <a:pt x="19" y="440"/>
                    <a:pt x="22" y="437"/>
                    <a:pt x="21" y="430"/>
                  </a:cubicBezTo>
                  <a:cubicBezTo>
                    <a:pt x="27" y="422"/>
                    <a:pt x="27" y="413"/>
                    <a:pt x="28" y="403"/>
                  </a:cubicBezTo>
                  <a:cubicBezTo>
                    <a:pt x="30" y="390"/>
                    <a:pt x="38" y="378"/>
                    <a:pt x="37" y="367"/>
                  </a:cubicBezTo>
                  <a:cubicBezTo>
                    <a:pt x="56" y="312"/>
                    <a:pt x="63" y="238"/>
                    <a:pt x="71" y="184"/>
                  </a:cubicBezTo>
                  <a:cubicBezTo>
                    <a:pt x="74" y="183"/>
                    <a:pt x="73" y="172"/>
                    <a:pt x="76" y="167"/>
                  </a:cubicBezTo>
                  <a:cubicBezTo>
                    <a:pt x="81" y="189"/>
                    <a:pt x="80" y="211"/>
                    <a:pt x="85" y="231"/>
                  </a:cubicBezTo>
                  <a:cubicBezTo>
                    <a:pt x="84" y="237"/>
                    <a:pt x="76" y="244"/>
                    <a:pt x="80" y="251"/>
                  </a:cubicBezTo>
                  <a:cubicBezTo>
                    <a:pt x="84" y="251"/>
                    <a:pt x="86" y="247"/>
                    <a:pt x="88" y="248"/>
                  </a:cubicBezTo>
                  <a:cubicBezTo>
                    <a:pt x="91" y="268"/>
                    <a:pt x="94" y="288"/>
                    <a:pt x="94" y="307"/>
                  </a:cubicBezTo>
                  <a:cubicBezTo>
                    <a:pt x="93" y="296"/>
                    <a:pt x="88" y="279"/>
                    <a:pt x="88" y="269"/>
                  </a:cubicBezTo>
                  <a:cubicBezTo>
                    <a:pt x="84" y="277"/>
                    <a:pt x="89" y="288"/>
                    <a:pt x="90" y="297"/>
                  </a:cubicBezTo>
                  <a:cubicBezTo>
                    <a:pt x="91" y="304"/>
                    <a:pt x="92" y="311"/>
                    <a:pt x="94" y="317"/>
                  </a:cubicBezTo>
                  <a:cubicBezTo>
                    <a:pt x="93" y="319"/>
                    <a:pt x="92" y="320"/>
                    <a:pt x="92" y="323"/>
                  </a:cubicBezTo>
                  <a:cubicBezTo>
                    <a:pt x="93" y="325"/>
                    <a:pt x="97" y="326"/>
                    <a:pt x="97" y="329"/>
                  </a:cubicBezTo>
                  <a:cubicBezTo>
                    <a:pt x="100" y="347"/>
                    <a:pt x="99" y="355"/>
                    <a:pt x="94" y="368"/>
                  </a:cubicBezTo>
                  <a:cubicBezTo>
                    <a:pt x="96" y="371"/>
                    <a:pt x="98" y="369"/>
                    <a:pt x="100" y="370"/>
                  </a:cubicBezTo>
                  <a:cubicBezTo>
                    <a:pt x="102" y="375"/>
                    <a:pt x="97" y="378"/>
                    <a:pt x="97" y="383"/>
                  </a:cubicBezTo>
                  <a:cubicBezTo>
                    <a:pt x="97" y="386"/>
                    <a:pt x="101" y="389"/>
                    <a:pt x="101" y="392"/>
                  </a:cubicBezTo>
                  <a:cubicBezTo>
                    <a:pt x="103" y="400"/>
                    <a:pt x="101" y="412"/>
                    <a:pt x="100" y="421"/>
                  </a:cubicBezTo>
                  <a:cubicBezTo>
                    <a:pt x="99" y="411"/>
                    <a:pt x="100" y="404"/>
                    <a:pt x="97" y="394"/>
                  </a:cubicBezTo>
                  <a:cubicBezTo>
                    <a:pt x="95" y="412"/>
                    <a:pt x="98" y="435"/>
                    <a:pt x="98" y="447"/>
                  </a:cubicBezTo>
                  <a:cubicBezTo>
                    <a:pt x="99" y="450"/>
                    <a:pt x="103" y="449"/>
                    <a:pt x="104" y="451"/>
                  </a:cubicBezTo>
                  <a:cubicBezTo>
                    <a:pt x="104" y="470"/>
                    <a:pt x="109" y="487"/>
                    <a:pt x="106" y="504"/>
                  </a:cubicBezTo>
                  <a:cubicBezTo>
                    <a:pt x="107" y="505"/>
                    <a:pt x="109" y="505"/>
                    <a:pt x="109" y="507"/>
                  </a:cubicBezTo>
                  <a:cubicBezTo>
                    <a:pt x="117" y="580"/>
                    <a:pt x="115" y="642"/>
                    <a:pt x="122" y="718"/>
                  </a:cubicBezTo>
                  <a:cubicBezTo>
                    <a:pt x="119" y="717"/>
                    <a:pt x="118" y="718"/>
                    <a:pt x="116" y="720"/>
                  </a:cubicBezTo>
                  <a:cubicBezTo>
                    <a:pt x="119" y="731"/>
                    <a:pt x="124" y="741"/>
                    <a:pt x="121" y="752"/>
                  </a:cubicBezTo>
                  <a:cubicBezTo>
                    <a:pt x="118" y="753"/>
                    <a:pt x="121" y="748"/>
                    <a:pt x="119" y="748"/>
                  </a:cubicBezTo>
                  <a:cubicBezTo>
                    <a:pt x="113" y="765"/>
                    <a:pt x="120" y="786"/>
                    <a:pt x="121" y="801"/>
                  </a:cubicBezTo>
                  <a:cubicBezTo>
                    <a:pt x="119" y="801"/>
                    <a:pt x="117" y="801"/>
                    <a:pt x="116" y="802"/>
                  </a:cubicBezTo>
                  <a:cubicBezTo>
                    <a:pt x="123" y="824"/>
                    <a:pt x="120" y="850"/>
                    <a:pt x="122" y="877"/>
                  </a:cubicBezTo>
                  <a:cubicBezTo>
                    <a:pt x="116" y="879"/>
                    <a:pt x="114" y="884"/>
                    <a:pt x="106" y="885"/>
                  </a:cubicBezTo>
                  <a:cubicBezTo>
                    <a:pt x="100" y="894"/>
                    <a:pt x="92" y="901"/>
                    <a:pt x="83" y="908"/>
                  </a:cubicBezTo>
                  <a:cubicBezTo>
                    <a:pt x="87" y="917"/>
                    <a:pt x="74" y="940"/>
                    <a:pt x="90" y="938"/>
                  </a:cubicBezTo>
                  <a:cubicBezTo>
                    <a:pt x="89" y="941"/>
                    <a:pt x="89" y="942"/>
                    <a:pt x="91" y="944"/>
                  </a:cubicBezTo>
                  <a:cubicBezTo>
                    <a:pt x="96" y="940"/>
                    <a:pt x="100" y="941"/>
                    <a:pt x="105" y="939"/>
                  </a:cubicBezTo>
                  <a:cubicBezTo>
                    <a:pt x="114" y="950"/>
                    <a:pt x="157" y="964"/>
                    <a:pt x="157" y="939"/>
                  </a:cubicBezTo>
                  <a:cubicBezTo>
                    <a:pt x="162" y="936"/>
                    <a:pt x="164" y="931"/>
                    <a:pt x="169" y="928"/>
                  </a:cubicBezTo>
                  <a:cubicBezTo>
                    <a:pt x="174" y="934"/>
                    <a:pt x="176" y="943"/>
                    <a:pt x="188" y="942"/>
                  </a:cubicBezTo>
                  <a:cubicBezTo>
                    <a:pt x="190" y="939"/>
                    <a:pt x="185" y="939"/>
                    <a:pt x="186" y="936"/>
                  </a:cubicBezTo>
                  <a:cubicBezTo>
                    <a:pt x="189" y="934"/>
                    <a:pt x="191" y="931"/>
                    <a:pt x="197" y="932"/>
                  </a:cubicBezTo>
                  <a:cubicBezTo>
                    <a:pt x="198" y="930"/>
                    <a:pt x="199" y="929"/>
                    <a:pt x="200" y="927"/>
                  </a:cubicBezTo>
                  <a:cubicBezTo>
                    <a:pt x="193" y="921"/>
                    <a:pt x="186" y="915"/>
                    <a:pt x="173" y="915"/>
                  </a:cubicBezTo>
                  <a:cubicBezTo>
                    <a:pt x="177" y="915"/>
                    <a:pt x="177" y="912"/>
                    <a:pt x="179" y="910"/>
                  </a:cubicBezTo>
                  <a:cubicBezTo>
                    <a:pt x="179" y="904"/>
                    <a:pt x="178" y="896"/>
                    <a:pt x="177" y="893"/>
                  </a:cubicBezTo>
                  <a:cubicBezTo>
                    <a:pt x="174" y="873"/>
                    <a:pt x="176" y="851"/>
                    <a:pt x="174" y="833"/>
                  </a:cubicBezTo>
                  <a:cubicBezTo>
                    <a:pt x="174" y="830"/>
                    <a:pt x="173" y="828"/>
                    <a:pt x="173" y="825"/>
                  </a:cubicBezTo>
                  <a:cubicBezTo>
                    <a:pt x="172" y="822"/>
                    <a:pt x="173" y="819"/>
                    <a:pt x="173" y="817"/>
                  </a:cubicBezTo>
                  <a:cubicBezTo>
                    <a:pt x="172" y="816"/>
                    <a:pt x="171" y="814"/>
                    <a:pt x="170" y="813"/>
                  </a:cubicBezTo>
                  <a:cubicBezTo>
                    <a:pt x="170" y="811"/>
                    <a:pt x="172" y="808"/>
                    <a:pt x="172" y="806"/>
                  </a:cubicBezTo>
                  <a:cubicBezTo>
                    <a:pt x="171" y="791"/>
                    <a:pt x="169" y="776"/>
                    <a:pt x="170" y="763"/>
                  </a:cubicBezTo>
                  <a:cubicBezTo>
                    <a:pt x="170" y="758"/>
                    <a:pt x="167" y="753"/>
                    <a:pt x="168" y="749"/>
                  </a:cubicBezTo>
                  <a:cubicBezTo>
                    <a:pt x="168" y="747"/>
                    <a:pt x="169" y="745"/>
                    <a:pt x="169" y="744"/>
                  </a:cubicBezTo>
                  <a:cubicBezTo>
                    <a:pt x="169" y="742"/>
                    <a:pt x="167" y="741"/>
                    <a:pt x="167" y="739"/>
                  </a:cubicBezTo>
                  <a:cubicBezTo>
                    <a:pt x="167" y="738"/>
                    <a:pt x="168" y="736"/>
                    <a:pt x="168" y="735"/>
                  </a:cubicBezTo>
                  <a:cubicBezTo>
                    <a:pt x="168" y="727"/>
                    <a:pt x="167" y="718"/>
                    <a:pt x="168" y="713"/>
                  </a:cubicBezTo>
                  <a:cubicBezTo>
                    <a:pt x="168" y="709"/>
                    <a:pt x="166" y="704"/>
                    <a:pt x="166" y="700"/>
                  </a:cubicBezTo>
                  <a:cubicBezTo>
                    <a:pt x="166" y="690"/>
                    <a:pt x="167" y="675"/>
                    <a:pt x="165" y="665"/>
                  </a:cubicBezTo>
                  <a:cubicBezTo>
                    <a:pt x="165" y="663"/>
                    <a:pt x="168" y="664"/>
                    <a:pt x="167" y="661"/>
                  </a:cubicBezTo>
                  <a:cubicBezTo>
                    <a:pt x="165" y="649"/>
                    <a:pt x="166" y="634"/>
                    <a:pt x="166" y="621"/>
                  </a:cubicBezTo>
                  <a:cubicBezTo>
                    <a:pt x="166" y="615"/>
                    <a:pt x="166" y="610"/>
                    <a:pt x="164" y="606"/>
                  </a:cubicBezTo>
                  <a:cubicBezTo>
                    <a:pt x="165" y="606"/>
                    <a:pt x="166" y="601"/>
                    <a:pt x="166" y="598"/>
                  </a:cubicBezTo>
                  <a:cubicBezTo>
                    <a:pt x="166" y="593"/>
                    <a:pt x="165" y="587"/>
                    <a:pt x="164" y="585"/>
                  </a:cubicBezTo>
                  <a:cubicBezTo>
                    <a:pt x="167" y="575"/>
                    <a:pt x="163" y="562"/>
                    <a:pt x="164" y="550"/>
                  </a:cubicBezTo>
                  <a:cubicBezTo>
                    <a:pt x="165" y="538"/>
                    <a:pt x="170" y="525"/>
                    <a:pt x="173" y="512"/>
                  </a:cubicBezTo>
                  <a:cubicBezTo>
                    <a:pt x="174" y="507"/>
                    <a:pt x="173" y="502"/>
                    <a:pt x="177" y="499"/>
                  </a:cubicBezTo>
                  <a:cubicBezTo>
                    <a:pt x="178" y="498"/>
                    <a:pt x="179" y="498"/>
                    <a:pt x="181" y="498"/>
                  </a:cubicBezTo>
                  <a:cubicBezTo>
                    <a:pt x="182" y="493"/>
                    <a:pt x="183" y="487"/>
                    <a:pt x="186" y="484"/>
                  </a:cubicBezTo>
                  <a:cubicBezTo>
                    <a:pt x="191" y="484"/>
                    <a:pt x="191" y="490"/>
                    <a:pt x="194" y="492"/>
                  </a:cubicBezTo>
                  <a:cubicBezTo>
                    <a:pt x="199" y="488"/>
                    <a:pt x="201" y="482"/>
                    <a:pt x="206" y="480"/>
                  </a:cubicBezTo>
                  <a:cubicBezTo>
                    <a:pt x="210" y="485"/>
                    <a:pt x="216" y="486"/>
                    <a:pt x="220" y="492"/>
                  </a:cubicBezTo>
                  <a:cubicBezTo>
                    <a:pt x="224" y="499"/>
                    <a:pt x="222" y="512"/>
                    <a:pt x="228" y="519"/>
                  </a:cubicBezTo>
                  <a:cubicBezTo>
                    <a:pt x="228" y="535"/>
                    <a:pt x="232" y="547"/>
                    <a:pt x="235" y="562"/>
                  </a:cubicBezTo>
                  <a:cubicBezTo>
                    <a:pt x="235" y="564"/>
                    <a:pt x="237" y="564"/>
                    <a:pt x="238" y="565"/>
                  </a:cubicBezTo>
                  <a:cubicBezTo>
                    <a:pt x="251" y="625"/>
                    <a:pt x="256" y="697"/>
                    <a:pt x="260" y="759"/>
                  </a:cubicBezTo>
                  <a:cubicBezTo>
                    <a:pt x="260" y="761"/>
                    <a:pt x="262" y="760"/>
                    <a:pt x="262" y="761"/>
                  </a:cubicBezTo>
                  <a:cubicBezTo>
                    <a:pt x="258" y="763"/>
                    <a:pt x="263" y="774"/>
                    <a:pt x="260" y="779"/>
                  </a:cubicBezTo>
                  <a:cubicBezTo>
                    <a:pt x="261" y="780"/>
                    <a:pt x="262" y="780"/>
                    <a:pt x="262" y="782"/>
                  </a:cubicBezTo>
                  <a:cubicBezTo>
                    <a:pt x="264" y="807"/>
                    <a:pt x="271" y="845"/>
                    <a:pt x="268" y="866"/>
                  </a:cubicBezTo>
                  <a:cubicBezTo>
                    <a:pt x="265" y="865"/>
                    <a:pt x="266" y="862"/>
                    <a:pt x="264" y="860"/>
                  </a:cubicBezTo>
                  <a:cubicBezTo>
                    <a:pt x="263" y="869"/>
                    <a:pt x="259" y="873"/>
                    <a:pt x="260" y="883"/>
                  </a:cubicBezTo>
                  <a:cubicBezTo>
                    <a:pt x="253" y="888"/>
                    <a:pt x="245" y="894"/>
                    <a:pt x="241" y="902"/>
                  </a:cubicBezTo>
                  <a:cubicBezTo>
                    <a:pt x="245" y="903"/>
                    <a:pt x="241" y="907"/>
                    <a:pt x="245" y="907"/>
                  </a:cubicBezTo>
                  <a:cubicBezTo>
                    <a:pt x="250" y="904"/>
                    <a:pt x="249" y="896"/>
                    <a:pt x="255" y="896"/>
                  </a:cubicBezTo>
                  <a:cubicBezTo>
                    <a:pt x="253" y="902"/>
                    <a:pt x="249" y="906"/>
                    <a:pt x="245" y="911"/>
                  </a:cubicBezTo>
                  <a:cubicBezTo>
                    <a:pt x="245" y="909"/>
                    <a:pt x="243" y="908"/>
                    <a:pt x="241" y="908"/>
                  </a:cubicBezTo>
                  <a:cubicBezTo>
                    <a:pt x="233" y="916"/>
                    <a:pt x="223" y="928"/>
                    <a:pt x="224" y="940"/>
                  </a:cubicBezTo>
                  <a:cubicBezTo>
                    <a:pt x="227" y="942"/>
                    <a:pt x="228" y="941"/>
                    <a:pt x="229" y="942"/>
                  </a:cubicBezTo>
                  <a:cubicBezTo>
                    <a:pt x="229" y="946"/>
                    <a:pt x="228" y="946"/>
                    <a:pt x="229" y="949"/>
                  </a:cubicBezTo>
                  <a:cubicBezTo>
                    <a:pt x="252" y="960"/>
                    <a:pt x="275" y="938"/>
                    <a:pt x="297" y="944"/>
                  </a:cubicBezTo>
                  <a:cubicBezTo>
                    <a:pt x="299" y="940"/>
                    <a:pt x="293" y="940"/>
                    <a:pt x="292" y="937"/>
                  </a:cubicBezTo>
                  <a:cubicBezTo>
                    <a:pt x="301" y="936"/>
                    <a:pt x="305" y="937"/>
                    <a:pt x="314" y="937"/>
                  </a:cubicBezTo>
                  <a:cubicBezTo>
                    <a:pt x="315" y="934"/>
                    <a:pt x="316" y="930"/>
                    <a:pt x="314" y="926"/>
                  </a:cubicBezTo>
                  <a:cubicBezTo>
                    <a:pt x="309" y="925"/>
                    <a:pt x="310" y="929"/>
                    <a:pt x="307" y="930"/>
                  </a:cubicBezTo>
                  <a:cubicBezTo>
                    <a:pt x="306" y="927"/>
                    <a:pt x="306" y="924"/>
                    <a:pt x="305" y="922"/>
                  </a:cubicBezTo>
                  <a:cubicBezTo>
                    <a:pt x="310" y="920"/>
                    <a:pt x="314" y="922"/>
                    <a:pt x="317" y="920"/>
                  </a:cubicBezTo>
                  <a:cubicBezTo>
                    <a:pt x="319" y="921"/>
                    <a:pt x="320" y="923"/>
                    <a:pt x="322" y="924"/>
                  </a:cubicBezTo>
                  <a:cubicBezTo>
                    <a:pt x="325" y="925"/>
                    <a:pt x="326" y="920"/>
                    <a:pt x="327" y="922"/>
                  </a:cubicBezTo>
                  <a:cubicBezTo>
                    <a:pt x="327" y="924"/>
                    <a:pt x="328" y="925"/>
                    <a:pt x="328" y="926"/>
                  </a:cubicBezTo>
                  <a:cubicBezTo>
                    <a:pt x="325" y="929"/>
                    <a:pt x="321" y="928"/>
                    <a:pt x="318" y="930"/>
                  </a:cubicBezTo>
                  <a:cubicBezTo>
                    <a:pt x="324" y="933"/>
                    <a:pt x="331" y="936"/>
                    <a:pt x="335" y="930"/>
                  </a:cubicBezTo>
                  <a:cubicBezTo>
                    <a:pt x="333" y="921"/>
                    <a:pt x="334" y="907"/>
                    <a:pt x="323" y="902"/>
                  </a:cubicBezTo>
                  <a:cubicBezTo>
                    <a:pt x="322" y="897"/>
                    <a:pt x="321" y="890"/>
                    <a:pt x="318" y="887"/>
                  </a:cubicBezTo>
                  <a:cubicBezTo>
                    <a:pt x="320" y="885"/>
                    <a:pt x="323" y="885"/>
                    <a:pt x="323" y="882"/>
                  </a:cubicBezTo>
                  <a:cubicBezTo>
                    <a:pt x="315" y="880"/>
                    <a:pt x="313" y="885"/>
                    <a:pt x="311" y="890"/>
                  </a:cubicBezTo>
                  <a:cubicBezTo>
                    <a:pt x="313" y="893"/>
                    <a:pt x="315" y="894"/>
                    <a:pt x="315" y="897"/>
                  </a:cubicBezTo>
                  <a:cubicBezTo>
                    <a:pt x="306" y="893"/>
                    <a:pt x="303" y="875"/>
                    <a:pt x="311" y="868"/>
                  </a:cubicBezTo>
                  <a:cubicBezTo>
                    <a:pt x="302" y="841"/>
                    <a:pt x="306" y="816"/>
                    <a:pt x="303" y="786"/>
                  </a:cubicBezTo>
                  <a:cubicBezTo>
                    <a:pt x="303" y="784"/>
                    <a:pt x="305" y="784"/>
                    <a:pt x="305" y="782"/>
                  </a:cubicBezTo>
                  <a:cubicBezTo>
                    <a:pt x="300" y="771"/>
                    <a:pt x="303" y="754"/>
                    <a:pt x="300" y="741"/>
                  </a:cubicBezTo>
                  <a:cubicBezTo>
                    <a:pt x="302" y="717"/>
                    <a:pt x="298" y="688"/>
                    <a:pt x="297" y="662"/>
                  </a:cubicBezTo>
                  <a:cubicBezTo>
                    <a:pt x="296" y="647"/>
                    <a:pt x="296" y="629"/>
                    <a:pt x="294" y="618"/>
                  </a:cubicBezTo>
                  <a:cubicBezTo>
                    <a:pt x="297" y="617"/>
                    <a:pt x="296" y="614"/>
                    <a:pt x="295" y="611"/>
                  </a:cubicBezTo>
                  <a:cubicBezTo>
                    <a:pt x="293" y="598"/>
                    <a:pt x="290" y="583"/>
                    <a:pt x="289" y="571"/>
                  </a:cubicBezTo>
                  <a:cubicBezTo>
                    <a:pt x="288" y="554"/>
                    <a:pt x="290" y="536"/>
                    <a:pt x="286" y="518"/>
                  </a:cubicBezTo>
                  <a:cubicBezTo>
                    <a:pt x="287" y="510"/>
                    <a:pt x="286" y="497"/>
                    <a:pt x="285" y="487"/>
                  </a:cubicBezTo>
                  <a:cubicBezTo>
                    <a:pt x="286" y="487"/>
                    <a:pt x="286" y="486"/>
                    <a:pt x="286" y="485"/>
                  </a:cubicBezTo>
                  <a:cubicBezTo>
                    <a:pt x="285" y="479"/>
                    <a:pt x="286" y="467"/>
                    <a:pt x="286" y="462"/>
                  </a:cubicBezTo>
                  <a:cubicBezTo>
                    <a:pt x="286" y="460"/>
                    <a:pt x="285" y="458"/>
                    <a:pt x="285" y="456"/>
                  </a:cubicBezTo>
                  <a:cubicBezTo>
                    <a:pt x="284" y="434"/>
                    <a:pt x="285" y="415"/>
                    <a:pt x="283" y="395"/>
                  </a:cubicBezTo>
                  <a:cubicBezTo>
                    <a:pt x="287" y="390"/>
                    <a:pt x="291" y="386"/>
                    <a:pt x="293" y="380"/>
                  </a:cubicBezTo>
                  <a:cubicBezTo>
                    <a:pt x="289" y="375"/>
                    <a:pt x="286" y="382"/>
                    <a:pt x="285" y="381"/>
                  </a:cubicBezTo>
                  <a:cubicBezTo>
                    <a:pt x="288" y="368"/>
                    <a:pt x="284" y="353"/>
                    <a:pt x="287" y="340"/>
                  </a:cubicBezTo>
                  <a:cubicBezTo>
                    <a:pt x="288" y="341"/>
                    <a:pt x="291" y="341"/>
                    <a:pt x="292" y="340"/>
                  </a:cubicBezTo>
                  <a:cubicBezTo>
                    <a:pt x="293" y="334"/>
                    <a:pt x="287" y="331"/>
                    <a:pt x="286" y="326"/>
                  </a:cubicBezTo>
                  <a:cubicBezTo>
                    <a:pt x="285" y="322"/>
                    <a:pt x="288" y="315"/>
                    <a:pt x="287" y="310"/>
                  </a:cubicBezTo>
                  <a:cubicBezTo>
                    <a:pt x="287" y="309"/>
                    <a:pt x="285" y="310"/>
                    <a:pt x="285" y="308"/>
                  </a:cubicBezTo>
                  <a:cubicBezTo>
                    <a:pt x="286" y="264"/>
                    <a:pt x="286" y="219"/>
                    <a:pt x="290" y="170"/>
                  </a:cubicBezTo>
                  <a:cubicBezTo>
                    <a:pt x="290" y="168"/>
                    <a:pt x="293" y="169"/>
                    <a:pt x="294" y="166"/>
                  </a:cubicBezTo>
                  <a:cubicBezTo>
                    <a:pt x="293" y="159"/>
                    <a:pt x="293" y="146"/>
                    <a:pt x="294" y="139"/>
                  </a:cubicBezTo>
                  <a:cubicBezTo>
                    <a:pt x="297" y="147"/>
                    <a:pt x="296" y="156"/>
                    <a:pt x="300" y="161"/>
                  </a:cubicBezTo>
                  <a:cubicBezTo>
                    <a:pt x="302" y="139"/>
                    <a:pt x="290" y="121"/>
                    <a:pt x="299" y="97"/>
                  </a:cubicBezTo>
                  <a:cubicBezTo>
                    <a:pt x="318" y="143"/>
                    <a:pt x="336" y="192"/>
                    <a:pt x="358" y="232"/>
                  </a:cubicBezTo>
                  <a:cubicBezTo>
                    <a:pt x="361" y="233"/>
                    <a:pt x="362" y="230"/>
                    <a:pt x="364" y="232"/>
                  </a:cubicBezTo>
                  <a:cubicBezTo>
                    <a:pt x="359" y="286"/>
                    <a:pt x="351" y="335"/>
                    <a:pt x="339" y="383"/>
                  </a:cubicBezTo>
                  <a:cubicBezTo>
                    <a:pt x="337" y="384"/>
                    <a:pt x="335" y="384"/>
                    <a:pt x="333" y="386"/>
                  </a:cubicBezTo>
                  <a:cubicBezTo>
                    <a:pt x="334" y="393"/>
                    <a:pt x="327" y="394"/>
                    <a:pt x="326" y="401"/>
                  </a:cubicBezTo>
                  <a:cubicBezTo>
                    <a:pt x="325" y="401"/>
                    <a:pt x="325" y="400"/>
                    <a:pt x="323" y="400"/>
                  </a:cubicBezTo>
                  <a:cubicBezTo>
                    <a:pt x="317" y="412"/>
                    <a:pt x="332" y="434"/>
                    <a:pt x="318" y="437"/>
                  </a:cubicBezTo>
                  <a:cubicBezTo>
                    <a:pt x="318" y="454"/>
                    <a:pt x="310" y="465"/>
                    <a:pt x="311" y="480"/>
                  </a:cubicBezTo>
                  <a:cubicBezTo>
                    <a:pt x="309" y="481"/>
                    <a:pt x="309" y="479"/>
                    <a:pt x="305" y="480"/>
                  </a:cubicBezTo>
                  <a:cubicBezTo>
                    <a:pt x="301" y="488"/>
                    <a:pt x="305" y="498"/>
                    <a:pt x="305" y="507"/>
                  </a:cubicBezTo>
                  <a:cubicBezTo>
                    <a:pt x="305" y="564"/>
                    <a:pt x="311" y="632"/>
                    <a:pt x="314" y="692"/>
                  </a:cubicBezTo>
                  <a:cubicBezTo>
                    <a:pt x="315" y="699"/>
                    <a:pt x="314" y="704"/>
                    <a:pt x="314" y="709"/>
                  </a:cubicBezTo>
                  <a:cubicBezTo>
                    <a:pt x="316" y="710"/>
                    <a:pt x="318" y="711"/>
                    <a:pt x="319" y="712"/>
                  </a:cubicBezTo>
                  <a:cubicBezTo>
                    <a:pt x="321" y="723"/>
                    <a:pt x="322" y="734"/>
                    <a:pt x="330" y="741"/>
                  </a:cubicBezTo>
                  <a:cubicBezTo>
                    <a:pt x="341" y="743"/>
                    <a:pt x="355" y="745"/>
                    <a:pt x="366" y="744"/>
                  </a:cubicBezTo>
                  <a:cubicBezTo>
                    <a:pt x="371" y="732"/>
                    <a:pt x="375" y="720"/>
                    <a:pt x="373" y="706"/>
                  </a:cubicBezTo>
                  <a:cubicBezTo>
                    <a:pt x="373" y="702"/>
                    <a:pt x="371" y="699"/>
                    <a:pt x="371" y="695"/>
                  </a:cubicBezTo>
                  <a:cubicBezTo>
                    <a:pt x="371" y="686"/>
                    <a:pt x="370" y="676"/>
                    <a:pt x="369" y="666"/>
                  </a:cubicBezTo>
                  <a:cubicBezTo>
                    <a:pt x="367" y="649"/>
                    <a:pt x="364" y="630"/>
                    <a:pt x="363" y="614"/>
                  </a:cubicBezTo>
                  <a:cubicBezTo>
                    <a:pt x="361" y="593"/>
                    <a:pt x="358" y="571"/>
                    <a:pt x="361" y="549"/>
                  </a:cubicBezTo>
                  <a:cubicBezTo>
                    <a:pt x="358" y="546"/>
                    <a:pt x="360" y="542"/>
                    <a:pt x="360" y="538"/>
                  </a:cubicBezTo>
                  <a:cubicBezTo>
                    <a:pt x="360" y="530"/>
                    <a:pt x="356" y="521"/>
                    <a:pt x="358" y="515"/>
                  </a:cubicBezTo>
                  <a:cubicBezTo>
                    <a:pt x="358" y="512"/>
                    <a:pt x="360" y="510"/>
                    <a:pt x="361" y="508"/>
                  </a:cubicBezTo>
                  <a:cubicBezTo>
                    <a:pt x="361" y="503"/>
                    <a:pt x="358" y="499"/>
                    <a:pt x="358" y="494"/>
                  </a:cubicBezTo>
                  <a:cubicBezTo>
                    <a:pt x="357" y="489"/>
                    <a:pt x="361" y="484"/>
                    <a:pt x="355" y="481"/>
                  </a:cubicBezTo>
                  <a:cubicBezTo>
                    <a:pt x="351" y="482"/>
                    <a:pt x="347" y="482"/>
                    <a:pt x="342" y="480"/>
                  </a:cubicBezTo>
                  <a:cubicBezTo>
                    <a:pt x="343" y="468"/>
                    <a:pt x="351" y="460"/>
                    <a:pt x="353" y="452"/>
                  </a:cubicBezTo>
                  <a:cubicBezTo>
                    <a:pt x="353" y="454"/>
                    <a:pt x="352" y="455"/>
                    <a:pt x="351" y="453"/>
                  </a:cubicBezTo>
                  <a:cubicBezTo>
                    <a:pt x="356" y="441"/>
                    <a:pt x="363" y="432"/>
                    <a:pt x="369" y="421"/>
                  </a:cubicBezTo>
                  <a:cubicBezTo>
                    <a:pt x="363" y="411"/>
                    <a:pt x="348" y="408"/>
                    <a:pt x="347" y="396"/>
                  </a:cubicBezTo>
                  <a:cubicBezTo>
                    <a:pt x="346" y="390"/>
                    <a:pt x="350" y="380"/>
                    <a:pt x="352" y="373"/>
                  </a:cubicBezTo>
                  <a:cubicBezTo>
                    <a:pt x="354" y="369"/>
                    <a:pt x="353" y="364"/>
                    <a:pt x="354" y="360"/>
                  </a:cubicBezTo>
                  <a:cubicBezTo>
                    <a:pt x="355" y="355"/>
                    <a:pt x="359" y="351"/>
                    <a:pt x="360" y="346"/>
                  </a:cubicBezTo>
                  <a:cubicBezTo>
                    <a:pt x="360" y="345"/>
                    <a:pt x="359" y="342"/>
                    <a:pt x="359" y="341"/>
                  </a:cubicBezTo>
                  <a:cubicBezTo>
                    <a:pt x="360" y="334"/>
                    <a:pt x="366" y="326"/>
                    <a:pt x="365" y="318"/>
                  </a:cubicBezTo>
                  <a:cubicBezTo>
                    <a:pt x="369" y="310"/>
                    <a:pt x="375" y="298"/>
                    <a:pt x="376" y="284"/>
                  </a:cubicBezTo>
                  <a:cubicBezTo>
                    <a:pt x="377" y="273"/>
                    <a:pt x="377" y="262"/>
                    <a:pt x="381" y="254"/>
                  </a:cubicBezTo>
                  <a:cubicBezTo>
                    <a:pt x="382" y="252"/>
                    <a:pt x="384" y="251"/>
                    <a:pt x="385" y="248"/>
                  </a:cubicBezTo>
                  <a:cubicBezTo>
                    <a:pt x="387" y="245"/>
                    <a:pt x="387" y="240"/>
                    <a:pt x="388" y="236"/>
                  </a:cubicBezTo>
                  <a:cubicBezTo>
                    <a:pt x="391" y="224"/>
                    <a:pt x="382" y="214"/>
                    <a:pt x="379" y="206"/>
                  </a:cubicBezTo>
                  <a:cubicBezTo>
                    <a:pt x="366" y="172"/>
                    <a:pt x="342" y="133"/>
                    <a:pt x="332" y="92"/>
                  </a:cubicBezTo>
                  <a:close/>
                  <a:moveTo>
                    <a:pt x="13" y="471"/>
                  </a:moveTo>
                  <a:cubicBezTo>
                    <a:pt x="16" y="467"/>
                    <a:pt x="15" y="463"/>
                    <a:pt x="17" y="458"/>
                  </a:cubicBezTo>
                  <a:cubicBezTo>
                    <a:pt x="17" y="469"/>
                    <a:pt x="17" y="488"/>
                    <a:pt x="12" y="499"/>
                  </a:cubicBezTo>
                  <a:cubicBezTo>
                    <a:pt x="9" y="493"/>
                    <a:pt x="15" y="477"/>
                    <a:pt x="13" y="471"/>
                  </a:cubicBezTo>
                  <a:close/>
                  <a:moveTo>
                    <a:pt x="11" y="446"/>
                  </a:moveTo>
                  <a:cubicBezTo>
                    <a:pt x="13" y="439"/>
                    <a:pt x="12" y="432"/>
                    <a:pt x="15" y="428"/>
                  </a:cubicBezTo>
                  <a:cubicBezTo>
                    <a:pt x="16" y="443"/>
                    <a:pt x="10" y="453"/>
                    <a:pt x="10" y="464"/>
                  </a:cubicBezTo>
                  <a:cubicBezTo>
                    <a:pt x="4" y="460"/>
                    <a:pt x="9" y="452"/>
                    <a:pt x="11" y="446"/>
                  </a:cubicBezTo>
                  <a:close/>
                  <a:moveTo>
                    <a:pt x="21" y="477"/>
                  </a:moveTo>
                  <a:cubicBezTo>
                    <a:pt x="21" y="476"/>
                    <a:pt x="22" y="477"/>
                    <a:pt x="22" y="477"/>
                  </a:cubicBezTo>
                  <a:cubicBezTo>
                    <a:pt x="19" y="506"/>
                    <a:pt x="34" y="534"/>
                    <a:pt x="20" y="555"/>
                  </a:cubicBezTo>
                  <a:cubicBezTo>
                    <a:pt x="19" y="551"/>
                    <a:pt x="18" y="547"/>
                    <a:pt x="14" y="547"/>
                  </a:cubicBezTo>
                  <a:cubicBezTo>
                    <a:pt x="13" y="537"/>
                    <a:pt x="7" y="527"/>
                    <a:pt x="12" y="521"/>
                  </a:cubicBezTo>
                  <a:cubicBezTo>
                    <a:pt x="11" y="526"/>
                    <a:pt x="10" y="531"/>
                    <a:pt x="16" y="531"/>
                  </a:cubicBezTo>
                  <a:cubicBezTo>
                    <a:pt x="25" y="521"/>
                    <a:pt x="17" y="491"/>
                    <a:pt x="21" y="477"/>
                  </a:cubicBezTo>
                  <a:close/>
                  <a:moveTo>
                    <a:pt x="24" y="377"/>
                  </a:moveTo>
                  <a:cubicBezTo>
                    <a:pt x="20" y="374"/>
                    <a:pt x="26" y="371"/>
                    <a:pt x="22" y="369"/>
                  </a:cubicBezTo>
                  <a:cubicBezTo>
                    <a:pt x="22" y="368"/>
                    <a:pt x="24" y="369"/>
                    <a:pt x="24" y="368"/>
                  </a:cubicBezTo>
                  <a:cubicBezTo>
                    <a:pt x="26" y="367"/>
                    <a:pt x="25" y="371"/>
                    <a:pt x="27" y="370"/>
                  </a:cubicBezTo>
                  <a:cubicBezTo>
                    <a:pt x="27" y="373"/>
                    <a:pt x="24" y="374"/>
                    <a:pt x="24" y="377"/>
                  </a:cubicBezTo>
                  <a:close/>
                  <a:moveTo>
                    <a:pt x="44" y="259"/>
                  </a:moveTo>
                  <a:cubicBezTo>
                    <a:pt x="45" y="262"/>
                    <a:pt x="42" y="267"/>
                    <a:pt x="41" y="271"/>
                  </a:cubicBezTo>
                  <a:cubicBezTo>
                    <a:pt x="39" y="270"/>
                    <a:pt x="43" y="262"/>
                    <a:pt x="44" y="259"/>
                  </a:cubicBezTo>
                  <a:close/>
                  <a:moveTo>
                    <a:pt x="39" y="273"/>
                  </a:moveTo>
                  <a:cubicBezTo>
                    <a:pt x="42" y="278"/>
                    <a:pt x="38" y="289"/>
                    <a:pt x="36" y="295"/>
                  </a:cubicBezTo>
                  <a:cubicBezTo>
                    <a:pt x="36" y="287"/>
                    <a:pt x="38" y="281"/>
                    <a:pt x="39" y="273"/>
                  </a:cubicBezTo>
                  <a:close/>
                  <a:moveTo>
                    <a:pt x="31" y="315"/>
                  </a:moveTo>
                  <a:cubicBezTo>
                    <a:pt x="32" y="314"/>
                    <a:pt x="32" y="312"/>
                    <a:pt x="33" y="310"/>
                  </a:cubicBezTo>
                  <a:cubicBezTo>
                    <a:pt x="34" y="311"/>
                    <a:pt x="33" y="316"/>
                    <a:pt x="31" y="315"/>
                  </a:cubicBezTo>
                  <a:close/>
                  <a:moveTo>
                    <a:pt x="33" y="310"/>
                  </a:moveTo>
                  <a:cubicBezTo>
                    <a:pt x="31" y="308"/>
                    <a:pt x="34" y="306"/>
                    <a:pt x="33" y="303"/>
                  </a:cubicBezTo>
                  <a:cubicBezTo>
                    <a:pt x="33" y="303"/>
                    <a:pt x="34" y="303"/>
                    <a:pt x="34" y="302"/>
                  </a:cubicBezTo>
                  <a:cubicBezTo>
                    <a:pt x="35" y="302"/>
                    <a:pt x="34" y="308"/>
                    <a:pt x="33" y="310"/>
                  </a:cubicBezTo>
                  <a:close/>
                  <a:moveTo>
                    <a:pt x="35" y="339"/>
                  </a:moveTo>
                  <a:cubicBezTo>
                    <a:pt x="36" y="319"/>
                    <a:pt x="40" y="300"/>
                    <a:pt x="44" y="282"/>
                  </a:cubicBezTo>
                  <a:cubicBezTo>
                    <a:pt x="45" y="301"/>
                    <a:pt x="39" y="321"/>
                    <a:pt x="35" y="339"/>
                  </a:cubicBezTo>
                  <a:close/>
                  <a:moveTo>
                    <a:pt x="68" y="122"/>
                  </a:moveTo>
                  <a:cubicBezTo>
                    <a:pt x="73" y="136"/>
                    <a:pt x="64" y="155"/>
                    <a:pt x="62" y="172"/>
                  </a:cubicBezTo>
                  <a:cubicBezTo>
                    <a:pt x="61" y="154"/>
                    <a:pt x="65" y="137"/>
                    <a:pt x="68" y="122"/>
                  </a:cubicBezTo>
                  <a:close/>
                  <a:moveTo>
                    <a:pt x="56" y="250"/>
                  </a:moveTo>
                  <a:cubicBezTo>
                    <a:pt x="55" y="241"/>
                    <a:pt x="55" y="230"/>
                    <a:pt x="56" y="220"/>
                  </a:cubicBezTo>
                  <a:cubicBezTo>
                    <a:pt x="57" y="213"/>
                    <a:pt x="60" y="207"/>
                    <a:pt x="61" y="202"/>
                  </a:cubicBezTo>
                  <a:cubicBezTo>
                    <a:pt x="61" y="199"/>
                    <a:pt x="58" y="199"/>
                    <a:pt x="62" y="199"/>
                  </a:cubicBezTo>
                  <a:cubicBezTo>
                    <a:pt x="61" y="198"/>
                    <a:pt x="61" y="197"/>
                    <a:pt x="60" y="196"/>
                  </a:cubicBezTo>
                  <a:cubicBezTo>
                    <a:pt x="66" y="186"/>
                    <a:pt x="67" y="170"/>
                    <a:pt x="71" y="157"/>
                  </a:cubicBezTo>
                  <a:cubicBezTo>
                    <a:pt x="69" y="185"/>
                    <a:pt x="60" y="219"/>
                    <a:pt x="56" y="250"/>
                  </a:cubicBezTo>
                  <a:close/>
                  <a:moveTo>
                    <a:pt x="121" y="758"/>
                  </a:moveTo>
                  <a:cubicBezTo>
                    <a:pt x="119" y="759"/>
                    <a:pt x="120" y="756"/>
                    <a:pt x="120" y="754"/>
                  </a:cubicBezTo>
                  <a:cubicBezTo>
                    <a:pt x="122" y="753"/>
                    <a:pt x="121" y="757"/>
                    <a:pt x="121" y="758"/>
                  </a:cubicBezTo>
                  <a:close/>
                  <a:moveTo>
                    <a:pt x="97" y="917"/>
                  </a:moveTo>
                  <a:cubicBezTo>
                    <a:pt x="96" y="914"/>
                    <a:pt x="97" y="910"/>
                    <a:pt x="94" y="909"/>
                  </a:cubicBezTo>
                  <a:cubicBezTo>
                    <a:pt x="95" y="906"/>
                    <a:pt x="98" y="906"/>
                    <a:pt x="98" y="903"/>
                  </a:cubicBezTo>
                  <a:cubicBezTo>
                    <a:pt x="105" y="904"/>
                    <a:pt x="102" y="915"/>
                    <a:pt x="97" y="917"/>
                  </a:cubicBezTo>
                  <a:close/>
                  <a:moveTo>
                    <a:pt x="229" y="938"/>
                  </a:moveTo>
                  <a:cubicBezTo>
                    <a:pt x="230" y="935"/>
                    <a:pt x="231" y="931"/>
                    <a:pt x="232" y="929"/>
                  </a:cubicBezTo>
                  <a:cubicBezTo>
                    <a:pt x="233" y="928"/>
                    <a:pt x="233" y="938"/>
                    <a:pt x="229" y="938"/>
                  </a:cubicBezTo>
                  <a:close/>
                  <a:moveTo>
                    <a:pt x="239" y="945"/>
                  </a:moveTo>
                  <a:cubicBezTo>
                    <a:pt x="238" y="944"/>
                    <a:pt x="235" y="945"/>
                    <a:pt x="235" y="943"/>
                  </a:cubicBezTo>
                  <a:cubicBezTo>
                    <a:pt x="236" y="942"/>
                    <a:pt x="237" y="942"/>
                    <a:pt x="239" y="942"/>
                  </a:cubicBezTo>
                  <a:cubicBezTo>
                    <a:pt x="239" y="943"/>
                    <a:pt x="239" y="944"/>
                    <a:pt x="239" y="945"/>
                  </a:cubicBezTo>
                  <a:close/>
                  <a:moveTo>
                    <a:pt x="311" y="905"/>
                  </a:moveTo>
                  <a:cubicBezTo>
                    <a:pt x="314" y="906"/>
                    <a:pt x="315" y="909"/>
                    <a:pt x="317" y="909"/>
                  </a:cubicBezTo>
                  <a:cubicBezTo>
                    <a:pt x="317" y="911"/>
                    <a:pt x="318" y="913"/>
                    <a:pt x="317" y="914"/>
                  </a:cubicBezTo>
                  <a:cubicBezTo>
                    <a:pt x="313" y="913"/>
                    <a:pt x="310" y="909"/>
                    <a:pt x="311" y="905"/>
                  </a:cubicBezTo>
                  <a:close/>
                  <a:moveTo>
                    <a:pt x="336" y="527"/>
                  </a:moveTo>
                  <a:cubicBezTo>
                    <a:pt x="339" y="529"/>
                    <a:pt x="338" y="534"/>
                    <a:pt x="338" y="538"/>
                  </a:cubicBezTo>
                  <a:cubicBezTo>
                    <a:pt x="335" y="535"/>
                    <a:pt x="336" y="530"/>
                    <a:pt x="336" y="527"/>
                  </a:cubicBezTo>
                  <a:close/>
                  <a:moveTo>
                    <a:pt x="335" y="650"/>
                  </a:moveTo>
                  <a:cubicBezTo>
                    <a:pt x="336" y="651"/>
                    <a:pt x="338" y="656"/>
                    <a:pt x="335" y="656"/>
                  </a:cubicBezTo>
                  <a:cubicBezTo>
                    <a:pt x="334" y="653"/>
                    <a:pt x="334" y="653"/>
                    <a:pt x="335" y="650"/>
                  </a:cubicBezTo>
                  <a:close/>
                  <a:moveTo>
                    <a:pt x="334" y="627"/>
                  </a:moveTo>
                  <a:cubicBezTo>
                    <a:pt x="332" y="624"/>
                    <a:pt x="338" y="619"/>
                    <a:pt x="337" y="616"/>
                  </a:cubicBezTo>
                  <a:cubicBezTo>
                    <a:pt x="341" y="619"/>
                    <a:pt x="337" y="624"/>
                    <a:pt x="337" y="628"/>
                  </a:cubicBezTo>
                  <a:cubicBezTo>
                    <a:pt x="335" y="629"/>
                    <a:pt x="334" y="625"/>
                    <a:pt x="334" y="627"/>
                  </a:cubicBezTo>
                  <a:close/>
                  <a:moveTo>
                    <a:pt x="339" y="695"/>
                  </a:moveTo>
                  <a:cubicBezTo>
                    <a:pt x="343" y="698"/>
                    <a:pt x="343" y="707"/>
                    <a:pt x="338" y="709"/>
                  </a:cubicBezTo>
                  <a:cubicBezTo>
                    <a:pt x="336" y="704"/>
                    <a:pt x="335" y="699"/>
                    <a:pt x="339" y="695"/>
                  </a:cubicBezTo>
                  <a:close/>
                  <a:moveTo>
                    <a:pt x="338" y="666"/>
                  </a:moveTo>
                  <a:cubicBezTo>
                    <a:pt x="336" y="664"/>
                    <a:pt x="339" y="661"/>
                    <a:pt x="339" y="659"/>
                  </a:cubicBezTo>
                  <a:cubicBezTo>
                    <a:pt x="342" y="661"/>
                    <a:pt x="338" y="663"/>
                    <a:pt x="338" y="666"/>
                  </a:cubicBezTo>
                  <a:close/>
                  <a:moveTo>
                    <a:pt x="342" y="629"/>
                  </a:moveTo>
                  <a:cubicBezTo>
                    <a:pt x="347" y="633"/>
                    <a:pt x="343" y="638"/>
                    <a:pt x="341" y="642"/>
                  </a:cubicBezTo>
                  <a:cubicBezTo>
                    <a:pt x="338" y="639"/>
                    <a:pt x="341" y="633"/>
                    <a:pt x="342" y="629"/>
                  </a:cubicBezTo>
                  <a:close/>
                  <a:moveTo>
                    <a:pt x="343" y="603"/>
                  </a:moveTo>
                  <a:cubicBezTo>
                    <a:pt x="345" y="604"/>
                    <a:pt x="342" y="606"/>
                    <a:pt x="343" y="609"/>
                  </a:cubicBezTo>
                  <a:cubicBezTo>
                    <a:pt x="339" y="608"/>
                    <a:pt x="342" y="605"/>
                    <a:pt x="343" y="603"/>
                  </a:cubicBezTo>
                  <a:close/>
                  <a:moveTo>
                    <a:pt x="342" y="568"/>
                  </a:moveTo>
                  <a:cubicBezTo>
                    <a:pt x="345" y="567"/>
                    <a:pt x="343" y="572"/>
                    <a:pt x="343" y="573"/>
                  </a:cubicBezTo>
                  <a:cubicBezTo>
                    <a:pt x="341" y="572"/>
                    <a:pt x="341" y="569"/>
                    <a:pt x="342" y="568"/>
                  </a:cubicBezTo>
                  <a:close/>
                  <a:moveTo>
                    <a:pt x="337" y="560"/>
                  </a:moveTo>
                  <a:cubicBezTo>
                    <a:pt x="337" y="557"/>
                    <a:pt x="340" y="558"/>
                    <a:pt x="341" y="556"/>
                  </a:cubicBezTo>
                  <a:cubicBezTo>
                    <a:pt x="342" y="557"/>
                    <a:pt x="340" y="561"/>
                    <a:pt x="337" y="560"/>
                  </a:cubicBezTo>
                  <a:close/>
                  <a:moveTo>
                    <a:pt x="338" y="585"/>
                  </a:moveTo>
                  <a:cubicBezTo>
                    <a:pt x="337" y="587"/>
                    <a:pt x="336" y="590"/>
                    <a:pt x="335" y="591"/>
                  </a:cubicBezTo>
                  <a:cubicBezTo>
                    <a:pt x="333" y="590"/>
                    <a:pt x="335" y="586"/>
                    <a:pt x="334" y="583"/>
                  </a:cubicBezTo>
                  <a:cubicBezTo>
                    <a:pt x="337" y="582"/>
                    <a:pt x="335" y="586"/>
                    <a:pt x="338" y="585"/>
                  </a:cubicBezTo>
                  <a:close/>
                  <a:moveTo>
                    <a:pt x="334" y="445"/>
                  </a:moveTo>
                  <a:cubicBezTo>
                    <a:pt x="332" y="445"/>
                    <a:pt x="332" y="442"/>
                    <a:pt x="333" y="441"/>
                  </a:cubicBezTo>
                  <a:cubicBezTo>
                    <a:pt x="335" y="441"/>
                    <a:pt x="333" y="444"/>
                    <a:pt x="334" y="445"/>
                  </a:cubicBezTo>
                  <a:close/>
                  <a:moveTo>
                    <a:pt x="332" y="577"/>
                  </a:moveTo>
                  <a:cubicBezTo>
                    <a:pt x="330" y="577"/>
                    <a:pt x="332" y="575"/>
                    <a:pt x="332" y="573"/>
                  </a:cubicBezTo>
                  <a:cubicBezTo>
                    <a:pt x="335" y="573"/>
                    <a:pt x="332" y="576"/>
                    <a:pt x="332" y="577"/>
                  </a:cubicBezTo>
                  <a:close/>
                  <a:moveTo>
                    <a:pt x="331" y="423"/>
                  </a:moveTo>
                  <a:cubicBezTo>
                    <a:pt x="332" y="424"/>
                    <a:pt x="332" y="427"/>
                    <a:pt x="332" y="430"/>
                  </a:cubicBezTo>
                  <a:cubicBezTo>
                    <a:pt x="329" y="430"/>
                    <a:pt x="332" y="425"/>
                    <a:pt x="331" y="423"/>
                  </a:cubicBezTo>
                  <a:close/>
                  <a:moveTo>
                    <a:pt x="330" y="604"/>
                  </a:moveTo>
                  <a:cubicBezTo>
                    <a:pt x="325" y="603"/>
                    <a:pt x="329" y="596"/>
                    <a:pt x="330" y="594"/>
                  </a:cubicBezTo>
                  <a:cubicBezTo>
                    <a:pt x="333" y="596"/>
                    <a:pt x="333" y="601"/>
                    <a:pt x="330" y="604"/>
                  </a:cubicBezTo>
                  <a:close/>
                  <a:moveTo>
                    <a:pt x="329" y="645"/>
                  </a:moveTo>
                  <a:cubicBezTo>
                    <a:pt x="326" y="643"/>
                    <a:pt x="329" y="639"/>
                    <a:pt x="329" y="637"/>
                  </a:cubicBezTo>
                  <a:cubicBezTo>
                    <a:pt x="332" y="637"/>
                    <a:pt x="331" y="641"/>
                    <a:pt x="332" y="644"/>
                  </a:cubicBezTo>
                  <a:cubicBezTo>
                    <a:pt x="331" y="645"/>
                    <a:pt x="329" y="644"/>
                    <a:pt x="329" y="645"/>
                  </a:cubicBezTo>
                  <a:close/>
                  <a:moveTo>
                    <a:pt x="329" y="669"/>
                  </a:moveTo>
                  <a:cubicBezTo>
                    <a:pt x="329" y="667"/>
                    <a:pt x="329" y="665"/>
                    <a:pt x="330" y="662"/>
                  </a:cubicBezTo>
                  <a:cubicBezTo>
                    <a:pt x="333" y="663"/>
                    <a:pt x="332" y="669"/>
                    <a:pt x="329" y="669"/>
                  </a:cubicBezTo>
                  <a:close/>
                  <a:moveTo>
                    <a:pt x="324" y="606"/>
                  </a:moveTo>
                  <a:cubicBezTo>
                    <a:pt x="327" y="609"/>
                    <a:pt x="328" y="614"/>
                    <a:pt x="326" y="618"/>
                  </a:cubicBezTo>
                  <a:cubicBezTo>
                    <a:pt x="320" y="617"/>
                    <a:pt x="322" y="610"/>
                    <a:pt x="324" y="606"/>
                  </a:cubicBezTo>
                  <a:close/>
                  <a:moveTo>
                    <a:pt x="323" y="525"/>
                  </a:moveTo>
                  <a:cubicBezTo>
                    <a:pt x="320" y="524"/>
                    <a:pt x="319" y="511"/>
                    <a:pt x="318" y="507"/>
                  </a:cubicBezTo>
                  <a:cubicBezTo>
                    <a:pt x="317" y="506"/>
                    <a:pt x="316" y="502"/>
                    <a:pt x="316" y="500"/>
                  </a:cubicBezTo>
                  <a:cubicBezTo>
                    <a:pt x="317" y="499"/>
                    <a:pt x="318" y="499"/>
                    <a:pt x="318" y="498"/>
                  </a:cubicBezTo>
                  <a:cubicBezTo>
                    <a:pt x="322" y="505"/>
                    <a:pt x="325" y="519"/>
                    <a:pt x="323" y="525"/>
                  </a:cubicBezTo>
                  <a:close/>
                  <a:moveTo>
                    <a:pt x="327" y="655"/>
                  </a:moveTo>
                  <a:cubicBezTo>
                    <a:pt x="326" y="653"/>
                    <a:pt x="326" y="651"/>
                    <a:pt x="326" y="649"/>
                  </a:cubicBezTo>
                  <a:cubicBezTo>
                    <a:pt x="328" y="649"/>
                    <a:pt x="328" y="654"/>
                    <a:pt x="327" y="655"/>
                  </a:cubicBezTo>
                  <a:close/>
                  <a:moveTo>
                    <a:pt x="326" y="591"/>
                  </a:moveTo>
                  <a:cubicBezTo>
                    <a:pt x="326" y="588"/>
                    <a:pt x="327" y="587"/>
                    <a:pt x="327" y="585"/>
                  </a:cubicBezTo>
                  <a:cubicBezTo>
                    <a:pt x="329" y="586"/>
                    <a:pt x="329" y="590"/>
                    <a:pt x="326" y="591"/>
                  </a:cubicBezTo>
                  <a:close/>
                  <a:moveTo>
                    <a:pt x="329" y="492"/>
                  </a:moveTo>
                  <a:cubicBezTo>
                    <a:pt x="328" y="494"/>
                    <a:pt x="330" y="495"/>
                    <a:pt x="329" y="498"/>
                  </a:cubicBezTo>
                  <a:cubicBezTo>
                    <a:pt x="329" y="499"/>
                    <a:pt x="326" y="498"/>
                    <a:pt x="326" y="500"/>
                  </a:cubicBezTo>
                  <a:cubicBezTo>
                    <a:pt x="324" y="500"/>
                    <a:pt x="326" y="494"/>
                    <a:pt x="323" y="494"/>
                  </a:cubicBezTo>
                  <a:cubicBezTo>
                    <a:pt x="324" y="493"/>
                    <a:pt x="326" y="492"/>
                    <a:pt x="329" y="492"/>
                  </a:cubicBezTo>
                  <a:close/>
                  <a:moveTo>
                    <a:pt x="318" y="466"/>
                  </a:moveTo>
                  <a:cubicBezTo>
                    <a:pt x="319" y="466"/>
                    <a:pt x="320" y="466"/>
                    <a:pt x="320" y="466"/>
                  </a:cubicBezTo>
                  <a:cubicBezTo>
                    <a:pt x="324" y="474"/>
                    <a:pt x="323" y="477"/>
                    <a:pt x="325" y="486"/>
                  </a:cubicBezTo>
                  <a:cubicBezTo>
                    <a:pt x="322" y="487"/>
                    <a:pt x="320" y="488"/>
                    <a:pt x="315" y="488"/>
                  </a:cubicBezTo>
                  <a:cubicBezTo>
                    <a:pt x="315" y="481"/>
                    <a:pt x="315" y="474"/>
                    <a:pt x="318" y="466"/>
                  </a:cubicBezTo>
                  <a:close/>
                  <a:moveTo>
                    <a:pt x="315" y="556"/>
                  </a:moveTo>
                  <a:cubicBezTo>
                    <a:pt x="316" y="557"/>
                    <a:pt x="317" y="556"/>
                    <a:pt x="317" y="555"/>
                  </a:cubicBezTo>
                  <a:cubicBezTo>
                    <a:pt x="321" y="557"/>
                    <a:pt x="318" y="562"/>
                    <a:pt x="318" y="567"/>
                  </a:cubicBezTo>
                  <a:cubicBezTo>
                    <a:pt x="315" y="566"/>
                    <a:pt x="316" y="560"/>
                    <a:pt x="315" y="556"/>
                  </a:cubicBezTo>
                  <a:close/>
                  <a:moveTo>
                    <a:pt x="320" y="591"/>
                  </a:moveTo>
                  <a:cubicBezTo>
                    <a:pt x="319" y="590"/>
                    <a:pt x="318" y="587"/>
                    <a:pt x="319" y="586"/>
                  </a:cubicBezTo>
                  <a:cubicBezTo>
                    <a:pt x="321" y="587"/>
                    <a:pt x="320" y="589"/>
                    <a:pt x="320" y="591"/>
                  </a:cubicBezTo>
                  <a:close/>
                  <a:moveTo>
                    <a:pt x="320" y="552"/>
                  </a:moveTo>
                  <a:cubicBezTo>
                    <a:pt x="317" y="552"/>
                    <a:pt x="321" y="549"/>
                    <a:pt x="319" y="550"/>
                  </a:cubicBezTo>
                  <a:cubicBezTo>
                    <a:pt x="320" y="549"/>
                    <a:pt x="321" y="548"/>
                    <a:pt x="322" y="546"/>
                  </a:cubicBezTo>
                  <a:cubicBezTo>
                    <a:pt x="325" y="547"/>
                    <a:pt x="323" y="551"/>
                    <a:pt x="322" y="553"/>
                  </a:cubicBezTo>
                  <a:cubicBezTo>
                    <a:pt x="321" y="553"/>
                    <a:pt x="320" y="550"/>
                    <a:pt x="320" y="552"/>
                  </a:cubicBezTo>
                  <a:close/>
                  <a:moveTo>
                    <a:pt x="321" y="650"/>
                  </a:moveTo>
                  <a:cubicBezTo>
                    <a:pt x="323" y="649"/>
                    <a:pt x="324" y="650"/>
                    <a:pt x="325" y="650"/>
                  </a:cubicBezTo>
                  <a:cubicBezTo>
                    <a:pt x="324" y="652"/>
                    <a:pt x="321" y="653"/>
                    <a:pt x="321" y="650"/>
                  </a:cubicBezTo>
                  <a:close/>
                  <a:moveTo>
                    <a:pt x="326" y="700"/>
                  </a:moveTo>
                  <a:cubicBezTo>
                    <a:pt x="325" y="695"/>
                    <a:pt x="324" y="692"/>
                    <a:pt x="324" y="687"/>
                  </a:cubicBezTo>
                  <a:cubicBezTo>
                    <a:pt x="330" y="684"/>
                    <a:pt x="332" y="700"/>
                    <a:pt x="326" y="700"/>
                  </a:cubicBezTo>
                  <a:close/>
                  <a:moveTo>
                    <a:pt x="330" y="726"/>
                  </a:moveTo>
                  <a:cubicBezTo>
                    <a:pt x="328" y="725"/>
                    <a:pt x="328" y="723"/>
                    <a:pt x="328" y="720"/>
                  </a:cubicBezTo>
                  <a:cubicBezTo>
                    <a:pt x="331" y="721"/>
                    <a:pt x="331" y="724"/>
                    <a:pt x="330" y="726"/>
                  </a:cubicBezTo>
                  <a:close/>
                  <a:moveTo>
                    <a:pt x="333" y="674"/>
                  </a:moveTo>
                  <a:cubicBezTo>
                    <a:pt x="335" y="675"/>
                    <a:pt x="334" y="680"/>
                    <a:pt x="333" y="681"/>
                  </a:cubicBezTo>
                  <a:cubicBezTo>
                    <a:pt x="330" y="679"/>
                    <a:pt x="332" y="677"/>
                    <a:pt x="333" y="674"/>
                  </a:cubicBezTo>
                  <a:close/>
                  <a:moveTo>
                    <a:pt x="341" y="738"/>
                  </a:moveTo>
                  <a:cubicBezTo>
                    <a:pt x="339" y="736"/>
                    <a:pt x="336" y="736"/>
                    <a:pt x="334" y="735"/>
                  </a:cubicBezTo>
                  <a:cubicBezTo>
                    <a:pt x="336" y="732"/>
                    <a:pt x="339" y="734"/>
                    <a:pt x="342" y="734"/>
                  </a:cubicBezTo>
                  <a:cubicBezTo>
                    <a:pt x="342" y="736"/>
                    <a:pt x="342" y="737"/>
                    <a:pt x="341" y="738"/>
                  </a:cubicBezTo>
                  <a:close/>
                  <a:moveTo>
                    <a:pt x="341" y="676"/>
                  </a:moveTo>
                  <a:cubicBezTo>
                    <a:pt x="339" y="675"/>
                    <a:pt x="342" y="673"/>
                    <a:pt x="342" y="671"/>
                  </a:cubicBezTo>
                  <a:cubicBezTo>
                    <a:pt x="344" y="672"/>
                    <a:pt x="342" y="675"/>
                    <a:pt x="341" y="676"/>
                  </a:cubicBezTo>
                  <a:close/>
                  <a:moveTo>
                    <a:pt x="344" y="681"/>
                  </a:moveTo>
                  <a:cubicBezTo>
                    <a:pt x="348" y="683"/>
                    <a:pt x="350" y="691"/>
                    <a:pt x="347" y="694"/>
                  </a:cubicBezTo>
                  <a:cubicBezTo>
                    <a:pt x="344" y="691"/>
                    <a:pt x="343" y="685"/>
                    <a:pt x="344" y="681"/>
                  </a:cubicBezTo>
                  <a:close/>
                  <a:moveTo>
                    <a:pt x="350" y="650"/>
                  </a:moveTo>
                  <a:cubicBezTo>
                    <a:pt x="353" y="655"/>
                    <a:pt x="346" y="661"/>
                    <a:pt x="345" y="667"/>
                  </a:cubicBezTo>
                  <a:cubicBezTo>
                    <a:pt x="343" y="663"/>
                    <a:pt x="348" y="653"/>
                    <a:pt x="350" y="650"/>
                  </a:cubicBezTo>
                  <a:close/>
                  <a:moveTo>
                    <a:pt x="346" y="617"/>
                  </a:moveTo>
                  <a:cubicBezTo>
                    <a:pt x="348" y="618"/>
                    <a:pt x="348" y="622"/>
                    <a:pt x="349" y="626"/>
                  </a:cubicBezTo>
                  <a:cubicBezTo>
                    <a:pt x="346" y="625"/>
                    <a:pt x="346" y="618"/>
                    <a:pt x="346" y="617"/>
                  </a:cubicBezTo>
                  <a:close/>
                  <a:moveTo>
                    <a:pt x="351" y="502"/>
                  </a:moveTo>
                  <a:cubicBezTo>
                    <a:pt x="348" y="501"/>
                    <a:pt x="351" y="497"/>
                    <a:pt x="350" y="494"/>
                  </a:cubicBezTo>
                  <a:cubicBezTo>
                    <a:pt x="353" y="494"/>
                    <a:pt x="350" y="500"/>
                    <a:pt x="351" y="502"/>
                  </a:cubicBezTo>
                  <a:close/>
                  <a:moveTo>
                    <a:pt x="352" y="661"/>
                  </a:moveTo>
                  <a:cubicBezTo>
                    <a:pt x="358" y="665"/>
                    <a:pt x="355" y="674"/>
                    <a:pt x="352" y="680"/>
                  </a:cubicBezTo>
                  <a:cubicBezTo>
                    <a:pt x="350" y="680"/>
                    <a:pt x="350" y="677"/>
                    <a:pt x="347" y="676"/>
                  </a:cubicBezTo>
                  <a:cubicBezTo>
                    <a:pt x="349" y="670"/>
                    <a:pt x="350" y="667"/>
                    <a:pt x="352" y="661"/>
                  </a:cubicBezTo>
                  <a:close/>
                  <a:moveTo>
                    <a:pt x="351" y="644"/>
                  </a:moveTo>
                  <a:cubicBezTo>
                    <a:pt x="352" y="643"/>
                    <a:pt x="352" y="640"/>
                    <a:pt x="354" y="641"/>
                  </a:cubicBezTo>
                  <a:cubicBezTo>
                    <a:pt x="354" y="643"/>
                    <a:pt x="354" y="644"/>
                    <a:pt x="355" y="645"/>
                  </a:cubicBezTo>
                  <a:cubicBezTo>
                    <a:pt x="355" y="648"/>
                    <a:pt x="353" y="645"/>
                    <a:pt x="351" y="644"/>
                  </a:cubicBezTo>
                  <a:close/>
                  <a:moveTo>
                    <a:pt x="364" y="731"/>
                  </a:moveTo>
                  <a:cubicBezTo>
                    <a:pt x="366" y="737"/>
                    <a:pt x="353" y="742"/>
                    <a:pt x="347" y="738"/>
                  </a:cubicBezTo>
                  <a:cubicBezTo>
                    <a:pt x="347" y="737"/>
                    <a:pt x="347" y="736"/>
                    <a:pt x="347" y="735"/>
                  </a:cubicBezTo>
                  <a:cubicBezTo>
                    <a:pt x="354" y="734"/>
                    <a:pt x="358" y="732"/>
                    <a:pt x="364" y="731"/>
                  </a:cubicBezTo>
                  <a:close/>
                  <a:moveTo>
                    <a:pt x="361" y="704"/>
                  </a:moveTo>
                  <a:cubicBezTo>
                    <a:pt x="356" y="701"/>
                    <a:pt x="359" y="694"/>
                    <a:pt x="360" y="688"/>
                  </a:cubicBezTo>
                  <a:cubicBezTo>
                    <a:pt x="363" y="692"/>
                    <a:pt x="361" y="697"/>
                    <a:pt x="361" y="704"/>
                  </a:cubicBezTo>
                  <a:close/>
                  <a:moveTo>
                    <a:pt x="358" y="677"/>
                  </a:moveTo>
                  <a:cubicBezTo>
                    <a:pt x="361" y="678"/>
                    <a:pt x="360" y="682"/>
                    <a:pt x="361" y="684"/>
                  </a:cubicBezTo>
                  <a:cubicBezTo>
                    <a:pt x="359" y="684"/>
                    <a:pt x="359" y="682"/>
                    <a:pt x="357" y="682"/>
                  </a:cubicBezTo>
                  <a:cubicBezTo>
                    <a:pt x="357" y="681"/>
                    <a:pt x="358" y="680"/>
                    <a:pt x="358" y="677"/>
                  </a:cubicBezTo>
                  <a:close/>
                  <a:moveTo>
                    <a:pt x="353" y="612"/>
                  </a:moveTo>
                  <a:cubicBezTo>
                    <a:pt x="350" y="604"/>
                    <a:pt x="351" y="593"/>
                    <a:pt x="355" y="588"/>
                  </a:cubicBezTo>
                  <a:cubicBezTo>
                    <a:pt x="353" y="597"/>
                    <a:pt x="360" y="605"/>
                    <a:pt x="353" y="612"/>
                  </a:cubicBezTo>
                  <a:close/>
                  <a:moveTo>
                    <a:pt x="352" y="562"/>
                  </a:moveTo>
                  <a:cubicBezTo>
                    <a:pt x="355" y="567"/>
                    <a:pt x="353" y="578"/>
                    <a:pt x="355" y="585"/>
                  </a:cubicBezTo>
                  <a:cubicBezTo>
                    <a:pt x="348" y="580"/>
                    <a:pt x="349" y="571"/>
                    <a:pt x="352" y="562"/>
                  </a:cubicBezTo>
                  <a:close/>
                  <a:moveTo>
                    <a:pt x="352" y="493"/>
                  </a:moveTo>
                  <a:cubicBezTo>
                    <a:pt x="349" y="493"/>
                    <a:pt x="348" y="492"/>
                    <a:pt x="345" y="492"/>
                  </a:cubicBezTo>
                  <a:cubicBezTo>
                    <a:pt x="338" y="498"/>
                    <a:pt x="344" y="512"/>
                    <a:pt x="344" y="519"/>
                  </a:cubicBezTo>
                  <a:cubicBezTo>
                    <a:pt x="341" y="507"/>
                    <a:pt x="338" y="503"/>
                    <a:pt x="338" y="490"/>
                  </a:cubicBezTo>
                  <a:cubicBezTo>
                    <a:pt x="341" y="487"/>
                    <a:pt x="354" y="486"/>
                    <a:pt x="352" y="493"/>
                  </a:cubicBezTo>
                  <a:close/>
                  <a:moveTo>
                    <a:pt x="341" y="465"/>
                  </a:moveTo>
                  <a:cubicBezTo>
                    <a:pt x="337" y="458"/>
                    <a:pt x="342" y="451"/>
                    <a:pt x="338" y="444"/>
                  </a:cubicBezTo>
                  <a:cubicBezTo>
                    <a:pt x="339" y="442"/>
                    <a:pt x="341" y="445"/>
                    <a:pt x="342" y="444"/>
                  </a:cubicBezTo>
                  <a:cubicBezTo>
                    <a:pt x="348" y="440"/>
                    <a:pt x="341" y="429"/>
                    <a:pt x="347" y="423"/>
                  </a:cubicBezTo>
                  <a:cubicBezTo>
                    <a:pt x="351" y="427"/>
                    <a:pt x="349" y="431"/>
                    <a:pt x="352" y="437"/>
                  </a:cubicBezTo>
                  <a:cubicBezTo>
                    <a:pt x="346" y="445"/>
                    <a:pt x="344" y="456"/>
                    <a:pt x="341" y="465"/>
                  </a:cubicBezTo>
                  <a:close/>
                  <a:moveTo>
                    <a:pt x="359" y="421"/>
                  </a:moveTo>
                  <a:cubicBezTo>
                    <a:pt x="358" y="423"/>
                    <a:pt x="357" y="425"/>
                    <a:pt x="356" y="427"/>
                  </a:cubicBezTo>
                  <a:cubicBezTo>
                    <a:pt x="354" y="424"/>
                    <a:pt x="355" y="418"/>
                    <a:pt x="353" y="416"/>
                  </a:cubicBezTo>
                  <a:cubicBezTo>
                    <a:pt x="350" y="416"/>
                    <a:pt x="348" y="419"/>
                    <a:pt x="344" y="419"/>
                  </a:cubicBezTo>
                  <a:cubicBezTo>
                    <a:pt x="343" y="415"/>
                    <a:pt x="345" y="412"/>
                    <a:pt x="344" y="407"/>
                  </a:cubicBezTo>
                  <a:cubicBezTo>
                    <a:pt x="350" y="411"/>
                    <a:pt x="355" y="416"/>
                    <a:pt x="359" y="421"/>
                  </a:cubicBezTo>
                  <a:close/>
                  <a:moveTo>
                    <a:pt x="329" y="105"/>
                  </a:moveTo>
                  <a:cubicBezTo>
                    <a:pt x="327" y="104"/>
                    <a:pt x="327" y="100"/>
                    <a:pt x="326" y="100"/>
                  </a:cubicBezTo>
                  <a:cubicBezTo>
                    <a:pt x="328" y="98"/>
                    <a:pt x="329" y="103"/>
                    <a:pt x="329" y="105"/>
                  </a:cubicBezTo>
                  <a:close/>
                  <a:moveTo>
                    <a:pt x="282" y="319"/>
                  </a:moveTo>
                  <a:cubicBezTo>
                    <a:pt x="279" y="316"/>
                    <a:pt x="279" y="311"/>
                    <a:pt x="281" y="307"/>
                  </a:cubicBezTo>
                  <a:cubicBezTo>
                    <a:pt x="283" y="310"/>
                    <a:pt x="281" y="315"/>
                    <a:pt x="282" y="319"/>
                  </a:cubicBezTo>
                  <a:close/>
                  <a:moveTo>
                    <a:pt x="281" y="248"/>
                  </a:moveTo>
                  <a:cubicBezTo>
                    <a:pt x="279" y="247"/>
                    <a:pt x="279" y="246"/>
                    <a:pt x="279" y="244"/>
                  </a:cubicBezTo>
                  <a:cubicBezTo>
                    <a:pt x="280" y="244"/>
                    <a:pt x="281" y="244"/>
                    <a:pt x="281" y="243"/>
                  </a:cubicBezTo>
                  <a:cubicBezTo>
                    <a:pt x="282" y="243"/>
                    <a:pt x="280" y="246"/>
                    <a:pt x="281" y="248"/>
                  </a:cubicBezTo>
                  <a:close/>
                  <a:moveTo>
                    <a:pt x="281" y="348"/>
                  </a:moveTo>
                  <a:cubicBezTo>
                    <a:pt x="276" y="343"/>
                    <a:pt x="280" y="339"/>
                    <a:pt x="279" y="332"/>
                  </a:cubicBezTo>
                  <a:cubicBezTo>
                    <a:pt x="283" y="335"/>
                    <a:pt x="281" y="343"/>
                    <a:pt x="281" y="348"/>
                  </a:cubicBezTo>
                  <a:close/>
                  <a:moveTo>
                    <a:pt x="278" y="377"/>
                  </a:moveTo>
                  <a:cubicBezTo>
                    <a:pt x="279" y="370"/>
                    <a:pt x="276" y="365"/>
                    <a:pt x="279" y="357"/>
                  </a:cubicBezTo>
                  <a:cubicBezTo>
                    <a:pt x="282" y="360"/>
                    <a:pt x="281" y="372"/>
                    <a:pt x="278" y="377"/>
                  </a:cubicBezTo>
                  <a:close/>
                  <a:moveTo>
                    <a:pt x="272" y="835"/>
                  </a:moveTo>
                  <a:cubicBezTo>
                    <a:pt x="272" y="826"/>
                    <a:pt x="267" y="810"/>
                    <a:pt x="275" y="804"/>
                  </a:cubicBezTo>
                  <a:cubicBezTo>
                    <a:pt x="284" y="811"/>
                    <a:pt x="278" y="828"/>
                    <a:pt x="272" y="835"/>
                  </a:cubicBezTo>
                  <a:close/>
                  <a:moveTo>
                    <a:pt x="277" y="800"/>
                  </a:moveTo>
                  <a:cubicBezTo>
                    <a:pt x="279" y="800"/>
                    <a:pt x="279" y="802"/>
                    <a:pt x="279" y="804"/>
                  </a:cubicBezTo>
                  <a:cubicBezTo>
                    <a:pt x="275" y="804"/>
                    <a:pt x="277" y="803"/>
                    <a:pt x="277" y="800"/>
                  </a:cubicBezTo>
                  <a:close/>
                  <a:moveTo>
                    <a:pt x="276" y="64"/>
                  </a:moveTo>
                  <a:cubicBezTo>
                    <a:pt x="273" y="64"/>
                    <a:pt x="272" y="61"/>
                    <a:pt x="270" y="60"/>
                  </a:cubicBezTo>
                  <a:cubicBezTo>
                    <a:pt x="271" y="57"/>
                    <a:pt x="274" y="55"/>
                    <a:pt x="274" y="52"/>
                  </a:cubicBezTo>
                  <a:cubicBezTo>
                    <a:pt x="280" y="53"/>
                    <a:pt x="277" y="60"/>
                    <a:pt x="276" y="64"/>
                  </a:cubicBezTo>
                  <a:close/>
                  <a:moveTo>
                    <a:pt x="267" y="727"/>
                  </a:moveTo>
                  <a:cubicBezTo>
                    <a:pt x="268" y="719"/>
                    <a:pt x="264" y="712"/>
                    <a:pt x="269" y="708"/>
                  </a:cubicBezTo>
                  <a:cubicBezTo>
                    <a:pt x="274" y="714"/>
                    <a:pt x="278" y="726"/>
                    <a:pt x="276" y="734"/>
                  </a:cubicBezTo>
                  <a:cubicBezTo>
                    <a:pt x="273" y="733"/>
                    <a:pt x="273" y="730"/>
                    <a:pt x="272" y="728"/>
                  </a:cubicBezTo>
                  <a:cubicBezTo>
                    <a:pt x="271" y="726"/>
                    <a:pt x="269" y="729"/>
                    <a:pt x="267" y="727"/>
                  </a:cubicBezTo>
                  <a:close/>
                  <a:moveTo>
                    <a:pt x="272" y="745"/>
                  </a:moveTo>
                  <a:cubicBezTo>
                    <a:pt x="269" y="745"/>
                    <a:pt x="270" y="742"/>
                    <a:pt x="270" y="740"/>
                  </a:cubicBezTo>
                  <a:cubicBezTo>
                    <a:pt x="272" y="740"/>
                    <a:pt x="272" y="743"/>
                    <a:pt x="272" y="745"/>
                  </a:cubicBezTo>
                  <a:close/>
                  <a:moveTo>
                    <a:pt x="266" y="615"/>
                  </a:moveTo>
                  <a:cubicBezTo>
                    <a:pt x="268" y="615"/>
                    <a:pt x="268" y="618"/>
                    <a:pt x="268" y="621"/>
                  </a:cubicBezTo>
                  <a:cubicBezTo>
                    <a:pt x="264" y="620"/>
                    <a:pt x="267" y="617"/>
                    <a:pt x="266" y="615"/>
                  </a:cubicBezTo>
                  <a:close/>
                  <a:moveTo>
                    <a:pt x="262" y="547"/>
                  </a:moveTo>
                  <a:cubicBezTo>
                    <a:pt x="266" y="549"/>
                    <a:pt x="266" y="554"/>
                    <a:pt x="264" y="559"/>
                  </a:cubicBezTo>
                  <a:cubicBezTo>
                    <a:pt x="262" y="556"/>
                    <a:pt x="264" y="558"/>
                    <a:pt x="262" y="559"/>
                  </a:cubicBezTo>
                  <a:cubicBezTo>
                    <a:pt x="261" y="553"/>
                    <a:pt x="262" y="551"/>
                    <a:pt x="262" y="547"/>
                  </a:cubicBezTo>
                  <a:close/>
                  <a:moveTo>
                    <a:pt x="253" y="471"/>
                  </a:moveTo>
                  <a:cubicBezTo>
                    <a:pt x="252" y="470"/>
                    <a:pt x="251" y="469"/>
                    <a:pt x="250" y="468"/>
                  </a:cubicBezTo>
                  <a:cubicBezTo>
                    <a:pt x="250" y="466"/>
                    <a:pt x="252" y="465"/>
                    <a:pt x="253" y="463"/>
                  </a:cubicBezTo>
                  <a:cubicBezTo>
                    <a:pt x="254" y="464"/>
                    <a:pt x="253" y="469"/>
                    <a:pt x="253" y="471"/>
                  </a:cubicBezTo>
                  <a:close/>
                  <a:moveTo>
                    <a:pt x="247" y="477"/>
                  </a:moveTo>
                  <a:cubicBezTo>
                    <a:pt x="249" y="475"/>
                    <a:pt x="251" y="479"/>
                    <a:pt x="252" y="480"/>
                  </a:cubicBezTo>
                  <a:cubicBezTo>
                    <a:pt x="251" y="483"/>
                    <a:pt x="251" y="486"/>
                    <a:pt x="247" y="486"/>
                  </a:cubicBezTo>
                  <a:cubicBezTo>
                    <a:pt x="249" y="484"/>
                    <a:pt x="250" y="479"/>
                    <a:pt x="247" y="477"/>
                  </a:cubicBezTo>
                  <a:close/>
                  <a:moveTo>
                    <a:pt x="240" y="381"/>
                  </a:moveTo>
                  <a:cubicBezTo>
                    <a:pt x="241" y="381"/>
                    <a:pt x="242" y="382"/>
                    <a:pt x="243" y="382"/>
                  </a:cubicBezTo>
                  <a:cubicBezTo>
                    <a:pt x="243" y="384"/>
                    <a:pt x="241" y="385"/>
                    <a:pt x="241" y="387"/>
                  </a:cubicBezTo>
                  <a:cubicBezTo>
                    <a:pt x="239" y="386"/>
                    <a:pt x="241" y="383"/>
                    <a:pt x="240" y="381"/>
                  </a:cubicBezTo>
                  <a:close/>
                  <a:moveTo>
                    <a:pt x="221" y="423"/>
                  </a:moveTo>
                  <a:cubicBezTo>
                    <a:pt x="221" y="422"/>
                    <a:pt x="220" y="422"/>
                    <a:pt x="220" y="422"/>
                  </a:cubicBezTo>
                  <a:cubicBezTo>
                    <a:pt x="220" y="418"/>
                    <a:pt x="220" y="418"/>
                    <a:pt x="220" y="413"/>
                  </a:cubicBezTo>
                  <a:cubicBezTo>
                    <a:pt x="225" y="415"/>
                    <a:pt x="227" y="421"/>
                    <a:pt x="221" y="423"/>
                  </a:cubicBezTo>
                  <a:close/>
                  <a:moveTo>
                    <a:pt x="223" y="436"/>
                  </a:moveTo>
                  <a:cubicBezTo>
                    <a:pt x="223" y="434"/>
                    <a:pt x="222" y="434"/>
                    <a:pt x="223" y="433"/>
                  </a:cubicBezTo>
                  <a:cubicBezTo>
                    <a:pt x="225" y="433"/>
                    <a:pt x="227" y="437"/>
                    <a:pt x="223" y="436"/>
                  </a:cubicBezTo>
                  <a:close/>
                  <a:moveTo>
                    <a:pt x="224" y="306"/>
                  </a:moveTo>
                  <a:cubicBezTo>
                    <a:pt x="222" y="303"/>
                    <a:pt x="218" y="302"/>
                    <a:pt x="218" y="297"/>
                  </a:cubicBezTo>
                  <a:cubicBezTo>
                    <a:pt x="222" y="298"/>
                    <a:pt x="225" y="302"/>
                    <a:pt x="224" y="306"/>
                  </a:cubicBezTo>
                  <a:close/>
                  <a:moveTo>
                    <a:pt x="217" y="260"/>
                  </a:moveTo>
                  <a:cubicBezTo>
                    <a:pt x="216" y="258"/>
                    <a:pt x="219" y="258"/>
                    <a:pt x="218" y="256"/>
                  </a:cubicBezTo>
                  <a:cubicBezTo>
                    <a:pt x="222" y="256"/>
                    <a:pt x="222" y="261"/>
                    <a:pt x="220" y="263"/>
                  </a:cubicBezTo>
                  <a:cubicBezTo>
                    <a:pt x="219" y="263"/>
                    <a:pt x="217" y="262"/>
                    <a:pt x="217" y="260"/>
                  </a:cubicBezTo>
                  <a:close/>
                  <a:moveTo>
                    <a:pt x="164" y="420"/>
                  </a:moveTo>
                  <a:cubicBezTo>
                    <a:pt x="163" y="417"/>
                    <a:pt x="165" y="418"/>
                    <a:pt x="166" y="416"/>
                  </a:cubicBezTo>
                  <a:cubicBezTo>
                    <a:pt x="170" y="418"/>
                    <a:pt x="176" y="423"/>
                    <a:pt x="171" y="428"/>
                  </a:cubicBezTo>
                  <a:cubicBezTo>
                    <a:pt x="168" y="426"/>
                    <a:pt x="167" y="422"/>
                    <a:pt x="164" y="420"/>
                  </a:cubicBezTo>
                  <a:close/>
                  <a:moveTo>
                    <a:pt x="168" y="433"/>
                  </a:moveTo>
                  <a:cubicBezTo>
                    <a:pt x="166" y="433"/>
                    <a:pt x="164" y="431"/>
                    <a:pt x="166" y="429"/>
                  </a:cubicBezTo>
                  <a:cubicBezTo>
                    <a:pt x="168" y="429"/>
                    <a:pt x="170" y="432"/>
                    <a:pt x="168" y="433"/>
                  </a:cubicBezTo>
                  <a:close/>
                  <a:moveTo>
                    <a:pt x="159" y="579"/>
                  </a:moveTo>
                  <a:cubicBezTo>
                    <a:pt x="159" y="578"/>
                    <a:pt x="160" y="578"/>
                    <a:pt x="161" y="578"/>
                  </a:cubicBezTo>
                  <a:cubicBezTo>
                    <a:pt x="161" y="633"/>
                    <a:pt x="162" y="674"/>
                    <a:pt x="163" y="737"/>
                  </a:cubicBezTo>
                  <a:cubicBezTo>
                    <a:pt x="161" y="735"/>
                    <a:pt x="160" y="737"/>
                    <a:pt x="158" y="736"/>
                  </a:cubicBezTo>
                  <a:cubicBezTo>
                    <a:pt x="161" y="723"/>
                    <a:pt x="156" y="711"/>
                    <a:pt x="157" y="701"/>
                  </a:cubicBezTo>
                  <a:cubicBezTo>
                    <a:pt x="159" y="699"/>
                    <a:pt x="161" y="697"/>
                    <a:pt x="162" y="693"/>
                  </a:cubicBezTo>
                  <a:cubicBezTo>
                    <a:pt x="160" y="690"/>
                    <a:pt x="158" y="687"/>
                    <a:pt x="157" y="683"/>
                  </a:cubicBezTo>
                  <a:cubicBezTo>
                    <a:pt x="160" y="674"/>
                    <a:pt x="157" y="663"/>
                    <a:pt x="156" y="653"/>
                  </a:cubicBezTo>
                  <a:cubicBezTo>
                    <a:pt x="156" y="649"/>
                    <a:pt x="158" y="645"/>
                    <a:pt x="158" y="641"/>
                  </a:cubicBezTo>
                  <a:cubicBezTo>
                    <a:pt x="158" y="636"/>
                    <a:pt x="156" y="631"/>
                    <a:pt x="156" y="624"/>
                  </a:cubicBezTo>
                  <a:cubicBezTo>
                    <a:pt x="156" y="618"/>
                    <a:pt x="157" y="611"/>
                    <a:pt x="159" y="606"/>
                  </a:cubicBezTo>
                  <a:cubicBezTo>
                    <a:pt x="154" y="599"/>
                    <a:pt x="160" y="586"/>
                    <a:pt x="159" y="579"/>
                  </a:cubicBezTo>
                  <a:close/>
                  <a:moveTo>
                    <a:pt x="156" y="486"/>
                  </a:moveTo>
                  <a:cubicBezTo>
                    <a:pt x="155" y="486"/>
                    <a:pt x="154" y="486"/>
                    <a:pt x="153" y="486"/>
                  </a:cubicBezTo>
                  <a:cubicBezTo>
                    <a:pt x="152" y="484"/>
                    <a:pt x="153" y="480"/>
                    <a:pt x="156" y="481"/>
                  </a:cubicBezTo>
                  <a:cubicBezTo>
                    <a:pt x="157" y="482"/>
                    <a:pt x="157" y="485"/>
                    <a:pt x="156" y="486"/>
                  </a:cubicBezTo>
                  <a:close/>
                  <a:moveTo>
                    <a:pt x="148" y="810"/>
                  </a:moveTo>
                  <a:cubicBezTo>
                    <a:pt x="151" y="812"/>
                    <a:pt x="153" y="814"/>
                    <a:pt x="151" y="818"/>
                  </a:cubicBezTo>
                  <a:cubicBezTo>
                    <a:pt x="148" y="817"/>
                    <a:pt x="146" y="813"/>
                    <a:pt x="148" y="810"/>
                  </a:cubicBezTo>
                  <a:close/>
                  <a:moveTo>
                    <a:pt x="151" y="849"/>
                  </a:moveTo>
                  <a:cubicBezTo>
                    <a:pt x="150" y="849"/>
                    <a:pt x="149" y="849"/>
                    <a:pt x="148" y="849"/>
                  </a:cubicBezTo>
                  <a:cubicBezTo>
                    <a:pt x="148" y="847"/>
                    <a:pt x="149" y="847"/>
                    <a:pt x="149" y="846"/>
                  </a:cubicBezTo>
                  <a:cubicBezTo>
                    <a:pt x="150" y="846"/>
                    <a:pt x="151" y="847"/>
                    <a:pt x="151" y="849"/>
                  </a:cubicBezTo>
                  <a:close/>
                  <a:moveTo>
                    <a:pt x="134" y="901"/>
                  </a:moveTo>
                  <a:cubicBezTo>
                    <a:pt x="136" y="901"/>
                    <a:pt x="136" y="902"/>
                    <a:pt x="137" y="903"/>
                  </a:cubicBezTo>
                  <a:cubicBezTo>
                    <a:pt x="136" y="907"/>
                    <a:pt x="134" y="909"/>
                    <a:pt x="133" y="913"/>
                  </a:cubicBezTo>
                  <a:cubicBezTo>
                    <a:pt x="131" y="913"/>
                    <a:pt x="131" y="910"/>
                    <a:pt x="130" y="908"/>
                  </a:cubicBezTo>
                  <a:cubicBezTo>
                    <a:pt x="134" y="907"/>
                    <a:pt x="131" y="904"/>
                    <a:pt x="134" y="901"/>
                  </a:cubicBezTo>
                  <a:close/>
                  <a:moveTo>
                    <a:pt x="129" y="902"/>
                  </a:moveTo>
                  <a:cubicBezTo>
                    <a:pt x="130" y="899"/>
                    <a:pt x="131" y="897"/>
                    <a:pt x="132" y="895"/>
                  </a:cubicBezTo>
                  <a:cubicBezTo>
                    <a:pt x="133" y="897"/>
                    <a:pt x="131" y="901"/>
                    <a:pt x="129" y="902"/>
                  </a:cubicBezTo>
                  <a:close/>
                  <a:moveTo>
                    <a:pt x="136" y="885"/>
                  </a:moveTo>
                  <a:cubicBezTo>
                    <a:pt x="134" y="886"/>
                    <a:pt x="131" y="886"/>
                    <a:pt x="128" y="887"/>
                  </a:cubicBezTo>
                  <a:cubicBezTo>
                    <a:pt x="128" y="885"/>
                    <a:pt x="130" y="885"/>
                    <a:pt x="129" y="883"/>
                  </a:cubicBezTo>
                  <a:cubicBezTo>
                    <a:pt x="134" y="887"/>
                    <a:pt x="137" y="882"/>
                    <a:pt x="138" y="878"/>
                  </a:cubicBezTo>
                  <a:cubicBezTo>
                    <a:pt x="140" y="878"/>
                    <a:pt x="141" y="877"/>
                    <a:pt x="143" y="877"/>
                  </a:cubicBezTo>
                  <a:cubicBezTo>
                    <a:pt x="143" y="879"/>
                    <a:pt x="145" y="879"/>
                    <a:pt x="144" y="882"/>
                  </a:cubicBezTo>
                  <a:cubicBezTo>
                    <a:pt x="142" y="883"/>
                    <a:pt x="140" y="885"/>
                    <a:pt x="138" y="888"/>
                  </a:cubicBezTo>
                  <a:cubicBezTo>
                    <a:pt x="137" y="887"/>
                    <a:pt x="137" y="886"/>
                    <a:pt x="136" y="885"/>
                  </a:cubicBezTo>
                  <a:close/>
                  <a:moveTo>
                    <a:pt x="124" y="654"/>
                  </a:moveTo>
                  <a:cubicBezTo>
                    <a:pt x="125" y="653"/>
                    <a:pt x="126" y="653"/>
                    <a:pt x="126" y="652"/>
                  </a:cubicBezTo>
                  <a:cubicBezTo>
                    <a:pt x="129" y="654"/>
                    <a:pt x="134" y="664"/>
                    <a:pt x="129" y="667"/>
                  </a:cubicBezTo>
                  <a:cubicBezTo>
                    <a:pt x="128" y="665"/>
                    <a:pt x="130" y="665"/>
                    <a:pt x="129" y="663"/>
                  </a:cubicBezTo>
                  <a:cubicBezTo>
                    <a:pt x="127" y="663"/>
                    <a:pt x="125" y="663"/>
                    <a:pt x="124" y="662"/>
                  </a:cubicBezTo>
                  <a:cubicBezTo>
                    <a:pt x="124" y="659"/>
                    <a:pt x="124" y="658"/>
                    <a:pt x="124" y="654"/>
                  </a:cubicBezTo>
                  <a:close/>
                  <a:moveTo>
                    <a:pt x="129" y="534"/>
                  </a:moveTo>
                  <a:cubicBezTo>
                    <a:pt x="127" y="532"/>
                    <a:pt x="124" y="526"/>
                    <a:pt x="127" y="523"/>
                  </a:cubicBezTo>
                  <a:cubicBezTo>
                    <a:pt x="130" y="524"/>
                    <a:pt x="131" y="532"/>
                    <a:pt x="129" y="534"/>
                  </a:cubicBezTo>
                  <a:close/>
                  <a:moveTo>
                    <a:pt x="130" y="559"/>
                  </a:moveTo>
                  <a:cubicBezTo>
                    <a:pt x="130" y="560"/>
                    <a:pt x="129" y="560"/>
                    <a:pt x="129" y="562"/>
                  </a:cubicBezTo>
                  <a:cubicBezTo>
                    <a:pt x="127" y="561"/>
                    <a:pt x="126" y="557"/>
                    <a:pt x="126" y="555"/>
                  </a:cubicBezTo>
                  <a:cubicBezTo>
                    <a:pt x="130" y="554"/>
                    <a:pt x="127" y="559"/>
                    <a:pt x="130" y="559"/>
                  </a:cubicBezTo>
                  <a:close/>
                  <a:moveTo>
                    <a:pt x="129" y="496"/>
                  </a:moveTo>
                  <a:cubicBezTo>
                    <a:pt x="124" y="495"/>
                    <a:pt x="126" y="488"/>
                    <a:pt x="127" y="486"/>
                  </a:cubicBezTo>
                  <a:cubicBezTo>
                    <a:pt x="130" y="486"/>
                    <a:pt x="130" y="489"/>
                    <a:pt x="132" y="488"/>
                  </a:cubicBezTo>
                  <a:cubicBezTo>
                    <a:pt x="132" y="492"/>
                    <a:pt x="130" y="494"/>
                    <a:pt x="129" y="496"/>
                  </a:cubicBezTo>
                  <a:close/>
                  <a:moveTo>
                    <a:pt x="112" y="297"/>
                  </a:moveTo>
                  <a:cubicBezTo>
                    <a:pt x="111" y="296"/>
                    <a:pt x="108" y="294"/>
                    <a:pt x="110" y="292"/>
                  </a:cubicBezTo>
                  <a:cubicBezTo>
                    <a:pt x="111" y="294"/>
                    <a:pt x="114" y="295"/>
                    <a:pt x="112" y="297"/>
                  </a:cubicBezTo>
                  <a:close/>
                  <a:moveTo>
                    <a:pt x="108" y="359"/>
                  </a:moveTo>
                  <a:cubicBezTo>
                    <a:pt x="106" y="354"/>
                    <a:pt x="109" y="351"/>
                    <a:pt x="111" y="347"/>
                  </a:cubicBezTo>
                  <a:cubicBezTo>
                    <a:pt x="115" y="350"/>
                    <a:pt x="111" y="358"/>
                    <a:pt x="108" y="359"/>
                  </a:cubicBezTo>
                  <a:close/>
                  <a:moveTo>
                    <a:pt x="102" y="227"/>
                  </a:moveTo>
                  <a:cubicBezTo>
                    <a:pt x="105" y="229"/>
                    <a:pt x="106" y="232"/>
                    <a:pt x="108" y="234"/>
                  </a:cubicBezTo>
                  <a:cubicBezTo>
                    <a:pt x="106" y="237"/>
                    <a:pt x="106" y="242"/>
                    <a:pt x="103" y="242"/>
                  </a:cubicBezTo>
                  <a:cubicBezTo>
                    <a:pt x="103" y="240"/>
                    <a:pt x="102" y="240"/>
                    <a:pt x="102" y="239"/>
                  </a:cubicBezTo>
                  <a:cubicBezTo>
                    <a:pt x="104" y="236"/>
                    <a:pt x="100" y="233"/>
                    <a:pt x="102" y="227"/>
                  </a:cubicBezTo>
                  <a:close/>
                  <a:moveTo>
                    <a:pt x="97" y="98"/>
                  </a:moveTo>
                  <a:cubicBezTo>
                    <a:pt x="100" y="100"/>
                    <a:pt x="102" y="104"/>
                    <a:pt x="103" y="107"/>
                  </a:cubicBezTo>
                  <a:cubicBezTo>
                    <a:pt x="103" y="108"/>
                    <a:pt x="102" y="108"/>
                    <a:pt x="102" y="109"/>
                  </a:cubicBezTo>
                  <a:cubicBezTo>
                    <a:pt x="98" y="108"/>
                    <a:pt x="95" y="103"/>
                    <a:pt x="97" y="98"/>
                  </a:cubicBezTo>
                  <a:close/>
                  <a:moveTo>
                    <a:pt x="94" y="81"/>
                  </a:moveTo>
                  <a:cubicBezTo>
                    <a:pt x="95" y="78"/>
                    <a:pt x="96" y="76"/>
                    <a:pt x="97" y="74"/>
                  </a:cubicBezTo>
                  <a:cubicBezTo>
                    <a:pt x="99" y="74"/>
                    <a:pt x="99" y="76"/>
                    <a:pt x="100" y="76"/>
                  </a:cubicBezTo>
                  <a:cubicBezTo>
                    <a:pt x="100" y="79"/>
                    <a:pt x="98" y="80"/>
                    <a:pt x="97" y="83"/>
                  </a:cubicBezTo>
                  <a:cubicBezTo>
                    <a:pt x="96" y="83"/>
                    <a:pt x="96" y="81"/>
                    <a:pt x="94" y="81"/>
                  </a:cubicBezTo>
                  <a:close/>
                  <a:moveTo>
                    <a:pt x="118" y="60"/>
                  </a:moveTo>
                  <a:cubicBezTo>
                    <a:pt x="122" y="62"/>
                    <a:pt x="124" y="65"/>
                    <a:pt x="126" y="69"/>
                  </a:cubicBezTo>
                  <a:cubicBezTo>
                    <a:pt x="125" y="69"/>
                    <a:pt x="124" y="69"/>
                    <a:pt x="124" y="70"/>
                  </a:cubicBezTo>
                  <a:cubicBezTo>
                    <a:pt x="121" y="68"/>
                    <a:pt x="117" y="64"/>
                    <a:pt x="118" y="60"/>
                  </a:cubicBezTo>
                  <a:close/>
                  <a:moveTo>
                    <a:pt x="116" y="48"/>
                  </a:moveTo>
                  <a:cubicBezTo>
                    <a:pt x="112" y="45"/>
                    <a:pt x="118" y="41"/>
                    <a:pt x="118" y="38"/>
                  </a:cubicBezTo>
                  <a:cubicBezTo>
                    <a:pt x="122" y="40"/>
                    <a:pt x="117" y="45"/>
                    <a:pt x="116" y="48"/>
                  </a:cubicBezTo>
                  <a:close/>
                  <a:moveTo>
                    <a:pt x="146" y="44"/>
                  </a:moveTo>
                  <a:cubicBezTo>
                    <a:pt x="146" y="42"/>
                    <a:pt x="147" y="41"/>
                    <a:pt x="145" y="40"/>
                  </a:cubicBezTo>
                  <a:cubicBezTo>
                    <a:pt x="146" y="38"/>
                    <a:pt x="151" y="44"/>
                    <a:pt x="146" y="44"/>
                  </a:cubicBezTo>
                  <a:close/>
                  <a:moveTo>
                    <a:pt x="150" y="55"/>
                  </a:moveTo>
                  <a:cubicBezTo>
                    <a:pt x="147" y="54"/>
                    <a:pt x="147" y="52"/>
                    <a:pt x="146" y="50"/>
                  </a:cubicBezTo>
                  <a:cubicBezTo>
                    <a:pt x="148" y="50"/>
                    <a:pt x="149" y="52"/>
                    <a:pt x="150" y="55"/>
                  </a:cubicBezTo>
                  <a:close/>
                  <a:moveTo>
                    <a:pt x="147" y="72"/>
                  </a:moveTo>
                  <a:cubicBezTo>
                    <a:pt x="149" y="73"/>
                    <a:pt x="149" y="76"/>
                    <a:pt x="150" y="77"/>
                  </a:cubicBezTo>
                  <a:cubicBezTo>
                    <a:pt x="150" y="79"/>
                    <a:pt x="148" y="80"/>
                    <a:pt x="148" y="83"/>
                  </a:cubicBezTo>
                  <a:cubicBezTo>
                    <a:pt x="146" y="82"/>
                    <a:pt x="145" y="81"/>
                    <a:pt x="143" y="81"/>
                  </a:cubicBezTo>
                  <a:cubicBezTo>
                    <a:pt x="143" y="77"/>
                    <a:pt x="146" y="75"/>
                    <a:pt x="147" y="72"/>
                  </a:cubicBezTo>
                  <a:close/>
                  <a:moveTo>
                    <a:pt x="159" y="103"/>
                  </a:moveTo>
                  <a:cubicBezTo>
                    <a:pt x="158" y="105"/>
                    <a:pt x="158" y="106"/>
                    <a:pt x="156" y="107"/>
                  </a:cubicBezTo>
                  <a:cubicBezTo>
                    <a:pt x="153" y="105"/>
                    <a:pt x="149" y="100"/>
                    <a:pt x="152" y="96"/>
                  </a:cubicBezTo>
                  <a:cubicBezTo>
                    <a:pt x="154" y="98"/>
                    <a:pt x="157" y="100"/>
                    <a:pt x="159" y="103"/>
                  </a:cubicBezTo>
                  <a:close/>
                  <a:moveTo>
                    <a:pt x="154" y="84"/>
                  </a:moveTo>
                  <a:cubicBezTo>
                    <a:pt x="155" y="85"/>
                    <a:pt x="156" y="88"/>
                    <a:pt x="154" y="90"/>
                  </a:cubicBezTo>
                  <a:cubicBezTo>
                    <a:pt x="152" y="89"/>
                    <a:pt x="150" y="83"/>
                    <a:pt x="154" y="84"/>
                  </a:cubicBezTo>
                  <a:close/>
                  <a:moveTo>
                    <a:pt x="205" y="90"/>
                  </a:moveTo>
                  <a:cubicBezTo>
                    <a:pt x="199" y="89"/>
                    <a:pt x="203" y="82"/>
                    <a:pt x="203" y="80"/>
                  </a:cubicBezTo>
                  <a:cubicBezTo>
                    <a:pt x="208" y="82"/>
                    <a:pt x="208" y="85"/>
                    <a:pt x="205" y="90"/>
                  </a:cubicBezTo>
                  <a:close/>
                  <a:moveTo>
                    <a:pt x="206" y="64"/>
                  </a:moveTo>
                  <a:cubicBezTo>
                    <a:pt x="206" y="63"/>
                    <a:pt x="206" y="63"/>
                    <a:pt x="206" y="62"/>
                  </a:cubicBezTo>
                  <a:cubicBezTo>
                    <a:pt x="209" y="62"/>
                    <a:pt x="209" y="64"/>
                    <a:pt x="210" y="65"/>
                  </a:cubicBezTo>
                  <a:cubicBezTo>
                    <a:pt x="209" y="66"/>
                    <a:pt x="208" y="64"/>
                    <a:pt x="206" y="64"/>
                  </a:cubicBezTo>
                  <a:close/>
                  <a:moveTo>
                    <a:pt x="210" y="279"/>
                  </a:moveTo>
                  <a:cubicBezTo>
                    <a:pt x="209" y="279"/>
                    <a:pt x="208" y="278"/>
                    <a:pt x="207" y="278"/>
                  </a:cubicBezTo>
                  <a:cubicBezTo>
                    <a:pt x="206" y="273"/>
                    <a:pt x="210" y="273"/>
                    <a:pt x="211" y="269"/>
                  </a:cubicBezTo>
                  <a:cubicBezTo>
                    <a:pt x="215" y="272"/>
                    <a:pt x="211" y="275"/>
                    <a:pt x="210" y="279"/>
                  </a:cubicBezTo>
                  <a:close/>
                  <a:moveTo>
                    <a:pt x="213" y="292"/>
                  </a:moveTo>
                  <a:cubicBezTo>
                    <a:pt x="210" y="291"/>
                    <a:pt x="209" y="289"/>
                    <a:pt x="208" y="286"/>
                  </a:cubicBezTo>
                  <a:cubicBezTo>
                    <a:pt x="210" y="285"/>
                    <a:pt x="213" y="289"/>
                    <a:pt x="213" y="292"/>
                  </a:cubicBezTo>
                  <a:close/>
                  <a:moveTo>
                    <a:pt x="162" y="344"/>
                  </a:moveTo>
                  <a:cubicBezTo>
                    <a:pt x="161" y="340"/>
                    <a:pt x="157" y="342"/>
                    <a:pt x="156" y="336"/>
                  </a:cubicBezTo>
                  <a:cubicBezTo>
                    <a:pt x="158" y="336"/>
                    <a:pt x="157" y="338"/>
                    <a:pt x="159" y="338"/>
                  </a:cubicBezTo>
                  <a:cubicBezTo>
                    <a:pt x="158" y="336"/>
                    <a:pt x="156" y="336"/>
                    <a:pt x="156" y="334"/>
                  </a:cubicBezTo>
                  <a:cubicBezTo>
                    <a:pt x="157" y="334"/>
                    <a:pt x="157" y="333"/>
                    <a:pt x="158" y="332"/>
                  </a:cubicBezTo>
                  <a:cubicBezTo>
                    <a:pt x="161" y="333"/>
                    <a:pt x="162" y="336"/>
                    <a:pt x="164" y="339"/>
                  </a:cubicBezTo>
                  <a:cubicBezTo>
                    <a:pt x="164" y="341"/>
                    <a:pt x="162" y="342"/>
                    <a:pt x="162" y="344"/>
                  </a:cubicBezTo>
                  <a:close/>
                  <a:moveTo>
                    <a:pt x="163" y="373"/>
                  </a:moveTo>
                  <a:cubicBezTo>
                    <a:pt x="161" y="372"/>
                    <a:pt x="160" y="370"/>
                    <a:pt x="160" y="367"/>
                  </a:cubicBezTo>
                  <a:cubicBezTo>
                    <a:pt x="163" y="367"/>
                    <a:pt x="165" y="370"/>
                    <a:pt x="163" y="373"/>
                  </a:cubicBezTo>
                  <a:close/>
                  <a:moveTo>
                    <a:pt x="135" y="845"/>
                  </a:moveTo>
                  <a:cubicBezTo>
                    <a:pt x="138" y="845"/>
                    <a:pt x="138" y="849"/>
                    <a:pt x="137" y="850"/>
                  </a:cubicBezTo>
                  <a:cubicBezTo>
                    <a:pt x="134" y="850"/>
                    <a:pt x="137" y="847"/>
                    <a:pt x="135" y="845"/>
                  </a:cubicBezTo>
                  <a:close/>
                  <a:moveTo>
                    <a:pt x="129" y="720"/>
                  </a:moveTo>
                  <a:cubicBezTo>
                    <a:pt x="134" y="723"/>
                    <a:pt x="133" y="733"/>
                    <a:pt x="127" y="733"/>
                  </a:cubicBezTo>
                  <a:cubicBezTo>
                    <a:pt x="130" y="729"/>
                    <a:pt x="127" y="724"/>
                    <a:pt x="129" y="720"/>
                  </a:cubicBezTo>
                  <a:close/>
                  <a:moveTo>
                    <a:pt x="126" y="691"/>
                  </a:moveTo>
                  <a:cubicBezTo>
                    <a:pt x="127" y="690"/>
                    <a:pt x="126" y="686"/>
                    <a:pt x="127" y="685"/>
                  </a:cubicBezTo>
                  <a:cubicBezTo>
                    <a:pt x="132" y="686"/>
                    <a:pt x="130" y="691"/>
                    <a:pt x="132" y="692"/>
                  </a:cubicBezTo>
                  <a:cubicBezTo>
                    <a:pt x="131" y="693"/>
                    <a:pt x="127" y="692"/>
                    <a:pt x="126" y="691"/>
                  </a:cubicBezTo>
                  <a:close/>
                  <a:moveTo>
                    <a:pt x="127" y="760"/>
                  </a:moveTo>
                  <a:cubicBezTo>
                    <a:pt x="132" y="763"/>
                    <a:pt x="129" y="770"/>
                    <a:pt x="127" y="773"/>
                  </a:cubicBezTo>
                  <a:cubicBezTo>
                    <a:pt x="125" y="770"/>
                    <a:pt x="127" y="764"/>
                    <a:pt x="127" y="760"/>
                  </a:cubicBezTo>
                  <a:close/>
                  <a:moveTo>
                    <a:pt x="134" y="785"/>
                  </a:moveTo>
                  <a:cubicBezTo>
                    <a:pt x="138" y="788"/>
                    <a:pt x="135" y="793"/>
                    <a:pt x="133" y="797"/>
                  </a:cubicBezTo>
                  <a:cubicBezTo>
                    <a:pt x="130" y="797"/>
                    <a:pt x="132" y="792"/>
                    <a:pt x="129" y="792"/>
                  </a:cubicBezTo>
                  <a:cubicBezTo>
                    <a:pt x="130" y="789"/>
                    <a:pt x="132" y="787"/>
                    <a:pt x="134" y="785"/>
                  </a:cubicBezTo>
                  <a:close/>
                  <a:moveTo>
                    <a:pt x="121" y="433"/>
                  </a:moveTo>
                  <a:cubicBezTo>
                    <a:pt x="123" y="433"/>
                    <a:pt x="125" y="438"/>
                    <a:pt x="121" y="438"/>
                  </a:cubicBezTo>
                  <a:cubicBezTo>
                    <a:pt x="122" y="435"/>
                    <a:pt x="120" y="434"/>
                    <a:pt x="121" y="433"/>
                  </a:cubicBezTo>
                  <a:close/>
                  <a:moveTo>
                    <a:pt x="121" y="393"/>
                  </a:moveTo>
                  <a:cubicBezTo>
                    <a:pt x="125" y="393"/>
                    <a:pt x="125" y="397"/>
                    <a:pt x="126" y="398"/>
                  </a:cubicBezTo>
                  <a:cubicBezTo>
                    <a:pt x="126" y="400"/>
                    <a:pt x="125" y="401"/>
                    <a:pt x="123" y="401"/>
                  </a:cubicBezTo>
                  <a:cubicBezTo>
                    <a:pt x="122" y="397"/>
                    <a:pt x="120" y="396"/>
                    <a:pt x="121" y="393"/>
                  </a:cubicBezTo>
                  <a:close/>
                  <a:moveTo>
                    <a:pt x="123" y="412"/>
                  </a:moveTo>
                  <a:cubicBezTo>
                    <a:pt x="125" y="412"/>
                    <a:pt x="125" y="414"/>
                    <a:pt x="126" y="415"/>
                  </a:cubicBezTo>
                  <a:cubicBezTo>
                    <a:pt x="126" y="417"/>
                    <a:pt x="124" y="417"/>
                    <a:pt x="124" y="418"/>
                  </a:cubicBezTo>
                  <a:cubicBezTo>
                    <a:pt x="122" y="418"/>
                    <a:pt x="123" y="414"/>
                    <a:pt x="123" y="412"/>
                  </a:cubicBezTo>
                  <a:close/>
                  <a:moveTo>
                    <a:pt x="127" y="420"/>
                  </a:moveTo>
                  <a:cubicBezTo>
                    <a:pt x="132" y="420"/>
                    <a:pt x="132" y="427"/>
                    <a:pt x="128" y="428"/>
                  </a:cubicBezTo>
                  <a:cubicBezTo>
                    <a:pt x="125" y="429"/>
                    <a:pt x="126" y="425"/>
                    <a:pt x="124" y="424"/>
                  </a:cubicBezTo>
                  <a:cubicBezTo>
                    <a:pt x="125" y="423"/>
                    <a:pt x="126" y="421"/>
                    <a:pt x="127" y="420"/>
                  </a:cubicBezTo>
                  <a:close/>
                  <a:moveTo>
                    <a:pt x="109" y="154"/>
                  </a:moveTo>
                  <a:cubicBezTo>
                    <a:pt x="113" y="156"/>
                    <a:pt x="110" y="164"/>
                    <a:pt x="106" y="161"/>
                  </a:cubicBezTo>
                  <a:cubicBezTo>
                    <a:pt x="105" y="157"/>
                    <a:pt x="107" y="156"/>
                    <a:pt x="109" y="154"/>
                  </a:cubicBezTo>
                  <a:close/>
                  <a:moveTo>
                    <a:pt x="104" y="154"/>
                  </a:moveTo>
                  <a:cubicBezTo>
                    <a:pt x="102" y="152"/>
                    <a:pt x="106" y="151"/>
                    <a:pt x="106" y="148"/>
                  </a:cubicBezTo>
                  <a:cubicBezTo>
                    <a:pt x="109" y="149"/>
                    <a:pt x="105" y="153"/>
                    <a:pt x="104" y="154"/>
                  </a:cubicBezTo>
                  <a:close/>
                  <a:moveTo>
                    <a:pt x="109" y="181"/>
                  </a:moveTo>
                  <a:cubicBezTo>
                    <a:pt x="112" y="181"/>
                    <a:pt x="113" y="185"/>
                    <a:pt x="112" y="186"/>
                  </a:cubicBezTo>
                  <a:cubicBezTo>
                    <a:pt x="107" y="187"/>
                    <a:pt x="108" y="182"/>
                    <a:pt x="109" y="181"/>
                  </a:cubicBezTo>
                  <a:close/>
                  <a:moveTo>
                    <a:pt x="112" y="140"/>
                  </a:moveTo>
                  <a:cubicBezTo>
                    <a:pt x="110" y="139"/>
                    <a:pt x="111" y="135"/>
                    <a:pt x="114" y="136"/>
                  </a:cubicBezTo>
                  <a:cubicBezTo>
                    <a:pt x="113" y="138"/>
                    <a:pt x="112" y="139"/>
                    <a:pt x="112" y="140"/>
                  </a:cubicBezTo>
                  <a:close/>
                  <a:moveTo>
                    <a:pt x="116" y="119"/>
                  </a:moveTo>
                  <a:cubicBezTo>
                    <a:pt x="113" y="118"/>
                    <a:pt x="111" y="115"/>
                    <a:pt x="111" y="110"/>
                  </a:cubicBezTo>
                  <a:cubicBezTo>
                    <a:pt x="114" y="112"/>
                    <a:pt x="119" y="116"/>
                    <a:pt x="116" y="119"/>
                  </a:cubicBezTo>
                  <a:close/>
                  <a:moveTo>
                    <a:pt x="117" y="145"/>
                  </a:moveTo>
                  <a:cubicBezTo>
                    <a:pt x="115" y="145"/>
                    <a:pt x="114" y="145"/>
                    <a:pt x="114" y="143"/>
                  </a:cubicBezTo>
                  <a:cubicBezTo>
                    <a:pt x="115" y="142"/>
                    <a:pt x="117" y="143"/>
                    <a:pt x="117" y="145"/>
                  </a:cubicBezTo>
                  <a:close/>
                  <a:moveTo>
                    <a:pt x="115" y="166"/>
                  </a:moveTo>
                  <a:cubicBezTo>
                    <a:pt x="116" y="168"/>
                    <a:pt x="118" y="170"/>
                    <a:pt x="118" y="173"/>
                  </a:cubicBezTo>
                  <a:cubicBezTo>
                    <a:pt x="116" y="173"/>
                    <a:pt x="116" y="171"/>
                    <a:pt x="114" y="171"/>
                  </a:cubicBezTo>
                  <a:cubicBezTo>
                    <a:pt x="113" y="168"/>
                    <a:pt x="116" y="169"/>
                    <a:pt x="115" y="166"/>
                  </a:cubicBezTo>
                  <a:close/>
                  <a:moveTo>
                    <a:pt x="143" y="109"/>
                  </a:moveTo>
                  <a:cubicBezTo>
                    <a:pt x="144" y="111"/>
                    <a:pt x="146" y="114"/>
                    <a:pt x="147" y="116"/>
                  </a:cubicBezTo>
                  <a:cubicBezTo>
                    <a:pt x="145" y="113"/>
                    <a:pt x="142" y="116"/>
                    <a:pt x="141" y="113"/>
                  </a:cubicBezTo>
                  <a:cubicBezTo>
                    <a:pt x="146" y="114"/>
                    <a:pt x="140" y="111"/>
                    <a:pt x="143" y="109"/>
                  </a:cubicBezTo>
                  <a:close/>
                  <a:moveTo>
                    <a:pt x="161" y="107"/>
                  </a:moveTo>
                  <a:cubicBezTo>
                    <a:pt x="161" y="107"/>
                    <a:pt x="162" y="107"/>
                    <a:pt x="162" y="107"/>
                  </a:cubicBezTo>
                  <a:cubicBezTo>
                    <a:pt x="166" y="111"/>
                    <a:pt x="172" y="119"/>
                    <a:pt x="167" y="125"/>
                  </a:cubicBezTo>
                  <a:cubicBezTo>
                    <a:pt x="163" y="120"/>
                    <a:pt x="156" y="114"/>
                    <a:pt x="161" y="107"/>
                  </a:cubicBezTo>
                  <a:close/>
                  <a:moveTo>
                    <a:pt x="161" y="92"/>
                  </a:moveTo>
                  <a:cubicBezTo>
                    <a:pt x="163" y="92"/>
                    <a:pt x="164" y="94"/>
                    <a:pt x="164" y="96"/>
                  </a:cubicBezTo>
                  <a:cubicBezTo>
                    <a:pt x="163" y="96"/>
                    <a:pt x="162" y="96"/>
                    <a:pt x="162" y="97"/>
                  </a:cubicBezTo>
                  <a:cubicBezTo>
                    <a:pt x="160" y="97"/>
                    <a:pt x="161" y="93"/>
                    <a:pt x="161" y="92"/>
                  </a:cubicBezTo>
                  <a:close/>
                  <a:moveTo>
                    <a:pt x="194" y="94"/>
                  </a:moveTo>
                  <a:cubicBezTo>
                    <a:pt x="201" y="94"/>
                    <a:pt x="199" y="104"/>
                    <a:pt x="195" y="107"/>
                  </a:cubicBezTo>
                  <a:cubicBezTo>
                    <a:pt x="192" y="106"/>
                    <a:pt x="192" y="103"/>
                    <a:pt x="190" y="102"/>
                  </a:cubicBezTo>
                  <a:cubicBezTo>
                    <a:pt x="191" y="100"/>
                    <a:pt x="191" y="97"/>
                    <a:pt x="194" y="94"/>
                  </a:cubicBezTo>
                  <a:close/>
                  <a:moveTo>
                    <a:pt x="192" y="70"/>
                  </a:moveTo>
                  <a:cubicBezTo>
                    <a:pt x="193" y="68"/>
                    <a:pt x="196" y="70"/>
                    <a:pt x="196" y="72"/>
                  </a:cubicBezTo>
                  <a:cubicBezTo>
                    <a:pt x="193" y="73"/>
                    <a:pt x="194" y="70"/>
                    <a:pt x="192" y="70"/>
                  </a:cubicBezTo>
                  <a:close/>
                  <a:moveTo>
                    <a:pt x="183" y="327"/>
                  </a:moveTo>
                  <a:cubicBezTo>
                    <a:pt x="185" y="329"/>
                    <a:pt x="187" y="331"/>
                    <a:pt x="188" y="334"/>
                  </a:cubicBezTo>
                  <a:cubicBezTo>
                    <a:pt x="183" y="334"/>
                    <a:pt x="183" y="330"/>
                    <a:pt x="183" y="327"/>
                  </a:cubicBezTo>
                  <a:close/>
                  <a:moveTo>
                    <a:pt x="185" y="337"/>
                  </a:moveTo>
                  <a:cubicBezTo>
                    <a:pt x="184" y="338"/>
                    <a:pt x="179" y="336"/>
                    <a:pt x="179" y="333"/>
                  </a:cubicBezTo>
                  <a:cubicBezTo>
                    <a:pt x="182" y="333"/>
                    <a:pt x="183" y="336"/>
                    <a:pt x="185" y="337"/>
                  </a:cubicBezTo>
                  <a:close/>
                  <a:moveTo>
                    <a:pt x="176" y="304"/>
                  </a:moveTo>
                  <a:cubicBezTo>
                    <a:pt x="177" y="299"/>
                    <a:pt x="181" y="298"/>
                    <a:pt x="182" y="293"/>
                  </a:cubicBezTo>
                  <a:cubicBezTo>
                    <a:pt x="187" y="295"/>
                    <a:pt x="188" y="304"/>
                    <a:pt x="184" y="307"/>
                  </a:cubicBezTo>
                  <a:cubicBezTo>
                    <a:pt x="181" y="307"/>
                    <a:pt x="180" y="305"/>
                    <a:pt x="176" y="304"/>
                  </a:cubicBezTo>
                  <a:close/>
                  <a:moveTo>
                    <a:pt x="167" y="317"/>
                  </a:moveTo>
                  <a:cubicBezTo>
                    <a:pt x="170" y="318"/>
                    <a:pt x="172" y="321"/>
                    <a:pt x="173" y="325"/>
                  </a:cubicBezTo>
                  <a:cubicBezTo>
                    <a:pt x="171" y="323"/>
                    <a:pt x="167" y="322"/>
                    <a:pt x="167" y="317"/>
                  </a:cubicBezTo>
                  <a:close/>
                  <a:moveTo>
                    <a:pt x="168" y="344"/>
                  </a:moveTo>
                  <a:cubicBezTo>
                    <a:pt x="168" y="346"/>
                    <a:pt x="168" y="348"/>
                    <a:pt x="165" y="348"/>
                  </a:cubicBezTo>
                  <a:cubicBezTo>
                    <a:pt x="166" y="346"/>
                    <a:pt x="165" y="343"/>
                    <a:pt x="168" y="344"/>
                  </a:cubicBezTo>
                  <a:close/>
                  <a:moveTo>
                    <a:pt x="171" y="310"/>
                  </a:moveTo>
                  <a:cubicBezTo>
                    <a:pt x="174" y="311"/>
                    <a:pt x="176" y="315"/>
                    <a:pt x="177" y="318"/>
                  </a:cubicBezTo>
                  <a:cubicBezTo>
                    <a:pt x="177" y="319"/>
                    <a:pt x="176" y="319"/>
                    <a:pt x="176" y="320"/>
                  </a:cubicBezTo>
                  <a:cubicBezTo>
                    <a:pt x="171" y="318"/>
                    <a:pt x="168" y="314"/>
                    <a:pt x="171" y="310"/>
                  </a:cubicBezTo>
                  <a:close/>
                  <a:moveTo>
                    <a:pt x="143" y="685"/>
                  </a:moveTo>
                  <a:cubicBezTo>
                    <a:pt x="142" y="679"/>
                    <a:pt x="144" y="671"/>
                    <a:pt x="147" y="679"/>
                  </a:cubicBezTo>
                  <a:cubicBezTo>
                    <a:pt x="146" y="682"/>
                    <a:pt x="145" y="684"/>
                    <a:pt x="143" y="685"/>
                  </a:cubicBezTo>
                  <a:close/>
                  <a:moveTo>
                    <a:pt x="144" y="720"/>
                  </a:moveTo>
                  <a:cubicBezTo>
                    <a:pt x="142" y="718"/>
                    <a:pt x="144" y="715"/>
                    <a:pt x="144" y="712"/>
                  </a:cubicBezTo>
                  <a:cubicBezTo>
                    <a:pt x="148" y="714"/>
                    <a:pt x="146" y="718"/>
                    <a:pt x="144" y="720"/>
                  </a:cubicBezTo>
                  <a:close/>
                  <a:moveTo>
                    <a:pt x="143" y="617"/>
                  </a:moveTo>
                  <a:cubicBezTo>
                    <a:pt x="141" y="616"/>
                    <a:pt x="142" y="613"/>
                    <a:pt x="140" y="612"/>
                  </a:cubicBezTo>
                  <a:cubicBezTo>
                    <a:pt x="140" y="610"/>
                    <a:pt x="142" y="609"/>
                    <a:pt x="142" y="607"/>
                  </a:cubicBezTo>
                  <a:cubicBezTo>
                    <a:pt x="144" y="610"/>
                    <a:pt x="146" y="615"/>
                    <a:pt x="143" y="617"/>
                  </a:cubicBezTo>
                  <a:close/>
                  <a:moveTo>
                    <a:pt x="134" y="747"/>
                  </a:moveTo>
                  <a:cubicBezTo>
                    <a:pt x="133" y="745"/>
                    <a:pt x="137" y="746"/>
                    <a:pt x="136" y="744"/>
                  </a:cubicBezTo>
                  <a:cubicBezTo>
                    <a:pt x="139" y="745"/>
                    <a:pt x="141" y="751"/>
                    <a:pt x="136" y="751"/>
                  </a:cubicBezTo>
                  <a:cubicBezTo>
                    <a:pt x="136" y="750"/>
                    <a:pt x="136" y="750"/>
                    <a:pt x="136" y="749"/>
                  </a:cubicBezTo>
                  <a:cubicBezTo>
                    <a:pt x="136" y="748"/>
                    <a:pt x="134" y="749"/>
                    <a:pt x="134" y="747"/>
                  </a:cubicBezTo>
                  <a:close/>
                  <a:moveTo>
                    <a:pt x="132" y="326"/>
                  </a:moveTo>
                  <a:cubicBezTo>
                    <a:pt x="133" y="326"/>
                    <a:pt x="134" y="326"/>
                    <a:pt x="135" y="326"/>
                  </a:cubicBezTo>
                  <a:cubicBezTo>
                    <a:pt x="135" y="327"/>
                    <a:pt x="135" y="328"/>
                    <a:pt x="135" y="328"/>
                  </a:cubicBezTo>
                  <a:cubicBezTo>
                    <a:pt x="135" y="329"/>
                    <a:pt x="134" y="329"/>
                    <a:pt x="132" y="329"/>
                  </a:cubicBezTo>
                  <a:cubicBezTo>
                    <a:pt x="134" y="327"/>
                    <a:pt x="132" y="328"/>
                    <a:pt x="132" y="326"/>
                  </a:cubicBezTo>
                  <a:close/>
                  <a:moveTo>
                    <a:pt x="178" y="244"/>
                  </a:moveTo>
                  <a:cubicBezTo>
                    <a:pt x="170" y="242"/>
                    <a:pt x="177" y="237"/>
                    <a:pt x="179" y="233"/>
                  </a:cubicBezTo>
                  <a:cubicBezTo>
                    <a:pt x="182" y="232"/>
                    <a:pt x="181" y="235"/>
                    <a:pt x="184" y="235"/>
                  </a:cubicBezTo>
                  <a:cubicBezTo>
                    <a:pt x="182" y="238"/>
                    <a:pt x="180" y="241"/>
                    <a:pt x="178" y="244"/>
                  </a:cubicBezTo>
                  <a:close/>
                  <a:moveTo>
                    <a:pt x="186" y="240"/>
                  </a:moveTo>
                  <a:cubicBezTo>
                    <a:pt x="190" y="243"/>
                    <a:pt x="183" y="246"/>
                    <a:pt x="182" y="249"/>
                  </a:cubicBezTo>
                  <a:cubicBezTo>
                    <a:pt x="181" y="246"/>
                    <a:pt x="185" y="243"/>
                    <a:pt x="186" y="240"/>
                  </a:cubicBezTo>
                  <a:close/>
                  <a:moveTo>
                    <a:pt x="168" y="233"/>
                  </a:moveTo>
                  <a:cubicBezTo>
                    <a:pt x="165" y="230"/>
                    <a:pt x="166" y="226"/>
                    <a:pt x="162" y="222"/>
                  </a:cubicBezTo>
                  <a:cubicBezTo>
                    <a:pt x="163" y="219"/>
                    <a:pt x="165" y="217"/>
                    <a:pt x="166" y="215"/>
                  </a:cubicBezTo>
                  <a:cubicBezTo>
                    <a:pt x="169" y="217"/>
                    <a:pt x="173" y="221"/>
                    <a:pt x="173" y="224"/>
                  </a:cubicBezTo>
                  <a:cubicBezTo>
                    <a:pt x="172" y="227"/>
                    <a:pt x="170" y="229"/>
                    <a:pt x="168" y="233"/>
                  </a:cubicBezTo>
                  <a:close/>
                  <a:moveTo>
                    <a:pt x="169" y="258"/>
                  </a:moveTo>
                  <a:cubicBezTo>
                    <a:pt x="168" y="257"/>
                    <a:pt x="166" y="256"/>
                    <a:pt x="166" y="254"/>
                  </a:cubicBezTo>
                  <a:cubicBezTo>
                    <a:pt x="167" y="255"/>
                    <a:pt x="169" y="255"/>
                    <a:pt x="169" y="258"/>
                  </a:cubicBezTo>
                  <a:close/>
                  <a:moveTo>
                    <a:pt x="161" y="207"/>
                  </a:moveTo>
                  <a:cubicBezTo>
                    <a:pt x="162" y="207"/>
                    <a:pt x="162" y="208"/>
                    <a:pt x="163" y="208"/>
                  </a:cubicBezTo>
                  <a:cubicBezTo>
                    <a:pt x="163" y="212"/>
                    <a:pt x="161" y="214"/>
                    <a:pt x="159" y="217"/>
                  </a:cubicBezTo>
                  <a:cubicBezTo>
                    <a:pt x="154" y="215"/>
                    <a:pt x="159" y="210"/>
                    <a:pt x="161" y="207"/>
                  </a:cubicBezTo>
                  <a:close/>
                  <a:moveTo>
                    <a:pt x="159" y="187"/>
                  </a:moveTo>
                  <a:cubicBezTo>
                    <a:pt x="161" y="189"/>
                    <a:pt x="164" y="189"/>
                    <a:pt x="164" y="192"/>
                  </a:cubicBezTo>
                  <a:cubicBezTo>
                    <a:pt x="161" y="192"/>
                    <a:pt x="160" y="189"/>
                    <a:pt x="159" y="187"/>
                  </a:cubicBezTo>
                  <a:close/>
                  <a:moveTo>
                    <a:pt x="168" y="184"/>
                  </a:moveTo>
                  <a:cubicBezTo>
                    <a:pt x="166" y="183"/>
                    <a:pt x="164" y="182"/>
                    <a:pt x="164" y="179"/>
                  </a:cubicBezTo>
                  <a:cubicBezTo>
                    <a:pt x="164" y="176"/>
                    <a:pt x="167" y="176"/>
                    <a:pt x="167" y="172"/>
                  </a:cubicBezTo>
                  <a:cubicBezTo>
                    <a:pt x="169" y="174"/>
                    <a:pt x="171" y="175"/>
                    <a:pt x="172" y="178"/>
                  </a:cubicBezTo>
                  <a:cubicBezTo>
                    <a:pt x="170" y="179"/>
                    <a:pt x="169" y="182"/>
                    <a:pt x="168" y="184"/>
                  </a:cubicBezTo>
                  <a:close/>
                  <a:moveTo>
                    <a:pt x="173" y="204"/>
                  </a:moveTo>
                  <a:cubicBezTo>
                    <a:pt x="176" y="206"/>
                    <a:pt x="177" y="211"/>
                    <a:pt x="179" y="214"/>
                  </a:cubicBezTo>
                  <a:cubicBezTo>
                    <a:pt x="176" y="216"/>
                    <a:pt x="176" y="208"/>
                    <a:pt x="171" y="208"/>
                  </a:cubicBezTo>
                  <a:cubicBezTo>
                    <a:pt x="171" y="206"/>
                    <a:pt x="171" y="204"/>
                    <a:pt x="173" y="204"/>
                  </a:cubicBezTo>
                  <a:close/>
                  <a:moveTo>
                    <a:pt x="168" y="201"/>
                  </a:moveTo>
                  <a:cubicBezTo>
                    <a:pt x="166" y="201"/>
                    <a:pt x="165" y="197"/>
                    <a:pt x="168" y="195"/>
                  </a:cubicBezTo>
                  <a:cubicBezTo>
                    <a:pt x="170" y="197"/>
                    <a:pt x="170" y="199"/>
                    <a:pt x="168" y="201"/>
                  </a:cubicBezTo>
                  <a:close/>
                  <a:moveTo>
                    <a:pt x="168" y="213"/>
                  </a:moveTo>
                  <a:cubicBezTo>
                    <a:pt x="171" y="212"/>
                    <a:pt x="174" y="218"/>
                    <a:pt x="176" y="221"/>
                  </a:cubicBezTo>
                  <a:cubicBezTo>
                    <a:pt x="172" y="220"/>
                    <a:pt x="171" y="215"/>
                    <a:pt x="168" y="213"/>
                  </a:cubicBezTo>
                  <a:close/>
                  <a:moveTo>
                    <a:pt x="175" y="201"/>
                  </a:moveTo>
                  <a:cubicBezTo>
                    <a:pt x="177" y="201"/>
                    <a:pt x="180" y="206"/>
                    <a:pt x="182" y="208"/>
                  </a:cubicBezTo>
                  <a:cubicBezTo>
                    <a:pt x="179" y="210"/>
                    <a:pt x="177" y="203"/>
                    <a:pt x="175" y="201"/>
                  </a:cubicBezTo>
                  <a:close/>
                  <a:moveTo>
                    <a:pt x="173" y="191"/>
                  </a:moveTo>
                  <a:cubicBezTo>
                    <a:pt x="171" y="187"/>
                    <a:pt x="174" y="179"/>
                    <a:pt x="178" y="184"/>
                  </a:cubicBezTo>
                  <a:cubicBezTo>
                    <a:pt x="177" y="187"/>
                    <a:pt x="176" y="190"/>
                    <a:pt x="173" y="191"/>
                  </a:cubicBezTo>
                  <a:close/>
                  <a:moveTo>
                    <a:pt x="172" y="165"/>
                  </a:moveTo>
                  <a:cubicBezTo>
                    <a:pt x="175" y="165"/>
                    <a:pt x="174" y="168"/>
                    <a:pt x="175" y="169"/>
                  </a:cubicBezTo>
                  <a:cubicBezTo>
                    <a:pt x="173" y="169"/>
                    <a:pt x="172" y="168"/>
                    <a:pt x="172" y="165"/>
                  </a:cubicBezTo>
                  <a:close/>
                  <a:moveTo>
                    <a:pt x="174" y="161"/>
                  </a:moveTo>
                  <a:cubicBezTo>
                    <a:pt x="176" y="162"/>
                    <a:pt x="178" y="164"/>
                    <a:pt x="179" y="166"/>
                  </a:cubicBezTo>
                  <a:cubicBezTo>
                    <a:pt x="176" y="166"/>
                    <a:pt x="173" y="163"/>
                    <a:pt x="174" y="161"/>
                  </a:cubicBezTo>
                  <a:close/>
                  <a:moveTo>
                    <a:pt x="177" y="139"/>
                  </a:moveTo>
                  <a:cubicBezTo>
                    <a:pt x="172" y="137"/>
                    <a:pt x="170" y="131"/>
                    <a:pt x="173" y="126"/>
                  </a:cubicBezTo>
                  <a:cubicBezTo>
                    <a:pt x="175" y="130"/>
                    <a:pt x="181" y="135"/>
                    <a:pt x="177" y="139"/>
                  </a:cubicBezTo>
                  <a:close/>
                  <a:moveTo>
                    <a:pt x="172" y="148"/>
                  </a:moveTo>
                  <a:cubicBezTo>
                    <a:pt x="168" y="147"/>
                    <a:pt x="163" y="141"/>
                    <a:pt x="167" y="137"/>
                  </a:cubicBezTo>
                  <a:cubicBezTo>
                    <a:pt x="170" y="139"/>
                    <a:pt x="174" y="143"/>
                    <a:pt x="172" y="148"/>
                  </a:cubicBezTo>
                  <a:close/>
                  <a:moveTo>
                    <a:pt x="165" y="157"/>
                  </a:moveTo>
                  <a:cubicBezTo>
                    <a:pt x="164" y="155"/>
                    <a:pt x="162" y="153"/>
                    <a:pt x="160" y="151"/>
                  </a:cubicBezTo>
                  <a:cubicBezTo>
                    <a:pt x="159" y="148"/>
                    <a:pt x="162" y="149"/>
                    <a:pt x="162" y="146"/>
                  </a:cubicBezTo>
                  <a:cubicBezTo>
                    <a:pt x="164" y="148"/>
                    <a:pt x="168" y="154"/>
                    <a:pt x="165" y="157"/>
                  </a:cubicBezTo>
                  <a:close/>
                  <a:moveTo>
                    <a:pt x="161" y="164"/>
                  </a:moveTo>
                  <a:cubicBezTo>
                    <a:pt x="160" y="168"/>
                    <a:pt x="159" y="171"/>
                    <a:pt x="156" y="172"/>
                  </a:cubicBezTo>
                  <a:cubicBezTo>
                    <a:pt x="154" y="168"/>
                    <a:pt x="156" y="166"/>
                    <a:pt x="153" y="163"/>
                  </a:cubicBezTo>
                  <a:cubicBezTo>
                    <a:pt x="153" y="161"/>
                    <a:pt x="155" y="160"/>
                    <a:pt x="155" y="158"/>
                  </a:cubicBezTo>
                  <a:cubicBezTo>
                    <a:pt x="158" y="159"/>
                    <a:pt x="158" y="163"/>
                    <a:pt x="161" y="164"/>
                  </a:cubicBezTo>
                  <a:close/>
                  <a:moveTo>
                    <a:pt x="154" y="197"/>
                  </a:moveTo>
                  <a:cubicBezTo>
                    <a:pt x="160" y="202"/>
                    <a:pt x="155" y="207"/>
                    <a:pt x="152" y="211"/>
                  </a:cubicBezTo>
                  <a:cubicBezTo>
                    <a:pt x="151" y="211"/>
                    <a:pt x="151" y="210"/>
                    <a:pt x="150" y="210"/>
                  </a:cubicBezTo>
                  <a:cubicBezTo>
                    <a:pt x="150" y="209"/>
                    <a:pt x="150" y="209"/>
                    <a:pt x="150" y="208"/>
                  </a:cubicBezTo>
                  <a:cubicBezTo>
                    <a:pt x="151" y="208"/>
                    <a:pt x="152" y="209"/>
                    <a:pt x="153" y="209"/>
                  </a:cubicBezTo>
                  <a:cubicBezTo>
                    <a:pt x="152" y="206"/>
                    <a:pt x="152" y="202"/>
                    <a:pt x="149" y="202"/>
                  </a:cubicBezTo>
                  <a:cubicBezTo>
                    <a:pt x="150" y="200"/>
                    <a:pt x="153" y="200"/>
                    <a:pt x="154" y="197"/>
                  </a:cubicBezTo>
                  <a:close/>
                  <a:moveTo>
                    <a:pt x="150" y="288"/>
                  </a:moveTo>
                  <a:cubicBezTo>
                    <a:pt x="145" y="287"/>
                    <a:pt x="147" y="282"/>
                    <a:pt x="150" y="280"/>
                  </a:cubicBezTo>
                  <a:cubicBezTo>
                    <a:pt x="151" y="280"/>
                    <a:pt x="152" y="281"/>
                    <a:pt x="153" y="283"/>
                  </a:cubicBezTo>
                  <a:cubicBezTo>
                    <a:pt x="153" y="286"/>
                    <a:pt x="151" y="286"/>
                    <a:pt x="150" y="288"/>
                  </a:cubicBezTo>
                  <a:close/>
                  <a:moveTo>
                    <a:pt x="153" y="295"/>
                  </a:moveTo>
                  <a:cubicBezTo>
                    <a:pt x="153" y="299"/>
                    <a:pt x="151" y="300"/>
                    <a:pt x="149" y="301"/>
                  </a:cubicBezTo>
                  <a:cubicBezTo>
                    <a:pt x="149" y="298"/>
                    <a:pt x="150" y="296"/>
                    <a:pt x="153" y="295"/>
                  </a:cubicBezTo>
                  <a:close/>
                  <a:moveTo>
                    <a:pt x="142" y="364"/>
                  </a:moveTo>
                  <a:cubicBezTo>
                    <a:pt x="143" y="363"/>
                    <a:pt x="143" y="362"/>
                    <a:pt x="143" y="361"/>
                  </a:cubicBezTo>
                  <a:cubicBezTo>
                    <a:pt x="145" y="362"/>
                    <a:pt x="149" y="365"/>
                    <a:pt x="147" y="368"/>
                  </a:cubicBezTo>
                  <a:cubicBezTo>
                    <a:pt x="144" y="368"/>
                    <a:pt x="145" y="364"/>
                    <a:pt x="142" y="364"/>
                  </a:cubicBezTo>
                  <a:close/>
                  <a:moveTo>
                    <a:pt x="145" y="385"/>
                  </a:moveTo>
                  <a:cubicBezTo>
                    <a:pt x="144" y="384"/>
                    <a:pt x="143" y="383"/>
                    <a:pt x="143" y="381"/>
                  </a:cubicBezTo>
                  <a:cubicBezTo>
                    <a:pt x="145" y="381"/>
                    <a:pt x="145" y="383"/>
                    <a:pt x="145" y="385"/>
                  </a:cubicBezTo>
                  <a:close/>
                  <a:moveTo>
                    <a:pt x="136" y="333"/>
                  </a:moveTo>
                  <a:cubicBezTo>
                    <a:pt x="140" y="331"/>
                    <a:pt x="142" y="337"/>
                    <a:pt x="144" y="339"/>
                  </a:cubicBezTo>
                  <a:cubicBezTo>
                    <a:pt x="140" y="338"/>
                    <a:pt x="139" y="335"/>
                    <a:pt x="136" y="333"/>
                  </a:cubicBezTo>
                  <a:close/>
                  <a:moveTo>
                    <a:pt x="138" y="300"/>
                  </a:moveTo>
                  <a:cubicBezTo>
                    <a:pt x="139" y="298"/>
                    <a:pt x="138" y="298"/>
                    <a:pt x="139" y="296"/>
                  </a:cubicBezTo>
                  <a:cubicBezTo>
                    <a:pt x="140" y="297"/>
                    <a:pt x="142" y="298"/>
                    <a:pt x="142" y="301"/>
                  </a:cubicBezTo>
                  <a:cubicBezTo>
                    <a:pt x="140" y="301"/>
                    <a:pt x="139" y="301"/>
                    <a:pt x="138" y="300"/>
                  </a:cubicBezTo>
                  <a:close/>
                  <a:moveTo>
                    <a:pt x="138" y="193"/>
                  </a:moveTo>
                  <a:cubicBezTo>
                    <a:pt x="139" y="192"/>
                    <a:pt x="139" y="191"/>
                    <a:pt x="139" y="189"/>
                  </a:cubicBezTo>
                  <a:cubicBezTo>
                    <a:pt x="141" y="190"/>
                    <a:pt x="142" y="193"/>
                    <a:pt x="142" y="195"/>
                  </a:cubicBezTo>
                  <a:cubicBezTo>
                    <a:pt x="140" y="195"/>
                    <a:pt x="140" y="193"/>
                    <a:pt x="138" y="193"/>
                  </a:cubicBezTo>
                  <a:close/>
                  <a:moveTo>
                    <a:pt x="141" y="186"/>
                  </a:moveTo>
                  <a:cubicBezTo>
                    <a:pt x="140" y="184"/>
                    <a:pt x="144" y="183"/>
                    <a:pt x="141" y="183"/>
                  </a:cubicBezTo>
                  <a:cubicBezTo>
                    <a:pt x="143" y="182"/>
                    <a:pt x="146" y="186"/>
                    <a:pt x="147" y="189"/>
                  </a:cubicBezTo>
                  <a:cubicBezTo>
                    <a:pt x="147" y="190"/>
                    <a:pt x="146" y="192"/>
                    <a:pt x="144" y="192"/>
                  </a:cubicBezTo>
                  <a:cubicBezTo>
                    <a:pt x="143" y="190"/>
                    <a:pt x="142" y="188"/>
                    <a:pt x="141" y="186"/>
                  </a:cubicBezTo>
                  <a:close/>
                  <a:moveTo>
                    <a:pt x="147" y="219"/>
                  </a:moveTo>
                  <a:cubicBezTo>
                    <a:pt x="144" y="219"/>
                    <a:pt x="144" y="217"/>
                    <a:pt x="145" y="216"/>
                  </a:cubicBezTo>
                  <a:cubicBezTo>
                    <a:pt x="148" y="216"/>
                    <a:pt x="147" y="218"/>
                    <a:pt x="147" y="219"/>
                  </a:cubicBezTo>
                  <a:close/>
                  <a:moveTo>
                    <a:pt x="145" y="287"/>
                  </a:moveTo>
                  <a:cubicBezTo>
                    <a:pt x="147" y="289"/>
                    <a:pt x="149" y="292"/>
                    <a:pt x="147" y="294"/>
                  </a:cubicBezTo>
                  <a:cubicBezTo>
                    <a:pt x="144" y="294"/>
                    <a:pt x="145" y="292"/>
                    <a:pt x="143" y="292"/>
                  </a:cubicBezTo>
                  <a:cubicBezTo>
                    <a:pt x="144" y="290"/>
                    <a:pt x="144" y="289"/>
                    <a:pt x="145" y="287"/>
                  </a:cubicBezTo>
                  <a:close/>
                  <a:moveTo>
                    <a:pt x="151" y="263"/>
                  </a:moveTo>
                  <a:cubicBezTo>
                    <a:pt x="147" y="262"/>
                    <a:pt x="145" y="253"/>
                    <a:pt x="145" y="254"/>
                  </a:cubicBezTo>
                  <a:cubicBezTo>
                    <a:pt x="144" y="253"/>
                    <a:pt x="145" y="253"/>
                    <a:pt x="145" y="253"/>
                  </a:cubicBezTo>
                  <a:cubicBezTo>
                    <a:pt x="145" y="252"/>
                    <a:pt x="145" y="252"/>
                    <a:pt x="145" y="251"/>
                  </a:cubicBezTo>
                  <a:cubicBezTo>
                    <a:pt x="148" y="254"/>
                    <a:pt x="151" y="256"/>
                    <a:pt x="153" y="260"/>
                  </a:cubicBezTo>
                  <a:cubicBezTo>
                    <a:pt x="152" y="261"/>
                    <a:pt x="151" y="262"/>
                    <a:pt x="151" y="263"/>
                  </a:cubicBezTo>
                  <a:close/>
                  <a:moveTo>
                    <a:pt x="150" y="227"/>
                  </a:moveTo>
                  <a:cubicBezTo>
                    <a:pt x="149" y="225"/>
                    <a:pt x="150" y="226"/>
                    <a:pt x="150" y="223"/>
                  </a:cubicBezTo>
                  <a:cubicBezTo>
                    <a:pt x="153" y="223"/>
                    <a:pt x="153" y="225"/>
                    <a:pt x="153" y="227"/>
                  </a:cubicBezTo>
                  <a:cubicBezTo>
                    <a:pt x="152" y="227"/>
                    <a:pt x="151" y="227"/>
                    <a:pt x="150" y="227"/>
                  </a:cubicBezTo>
                  <a:close/>
                  <a:moveTo>
                    <a:pt x="148" y="157"/>
                  </a:moveTo>
                  <a:cubicBezTo>
                    <a:pt x="149" y="154"/>
                    <a:pt x="146" y="150"/>
                    <a:pt x="144" y="148"/>
                  </a:cubicBezTo>
                  <a:cubicBezTo>
                    <a:pt x="146" y="147"/>
                    <a:pt x="149" y="152"/>
                    <a:pt x="151" y="154"/>
                  </a:cubicBezTo>
                  <a:cubicBezTo>
                    <a:pt x="151" y="155"/>
                    <a:pt x="150" y="157"/>
                    <a:pt x="148" y="157"/>
                  </a:cubicBezTo>
                  <a:close/>
                  <a:moveTo>
                    <a:pt x="147" y="160"/>
                  </a:moveTo>
                  <a:cubicBezTo>
                    <a:pt x="144" y="158"/>
                    <a:pt x="143" y="154"/>
                    <a:pt x="138" y="152"/>
                  </a:cubicBezTo>
                  <a:cubicBezTo>
                    <a:pt x="138" y="149"/>
                    <a:pt x="139" y="147"/>
                    <a:pt x="140" y="146"/>
                  </a:cubicBezTo>
                  <a:cubicBezTo>
                    <a:pt x="144" y="150"/>
                    <a:pt x="146" y="154"/>
                    <a:pt x="147" y="160"/>
                  </a:cubicBezTo>
                  <a:close/>
                  <a:moveTo>
                    <a:pt x="141" y="172"/>
                  </a:moveTo>
                  <a:cubicBezTo>
                    <a:pt x="138" y="169"/>
                    <a:pt x="133" y="163"/>
                    <a:pt x="132" y="159"/>
                  </a:cubicBezTo>
                  <a:cubicBezTo>
                    <a:pt x="136" y="163"/>
                    <a:pt x="139" y="167"/>
                    <a:pt x="141" y="172"/>
                  </a:cubicBezTo>
                  <a:close/>
                  <a:moveTo>
                    <a:pt x="135" y="184"/>
                  </a:moveTo>
                  <a:cubicBezTo>
                    <a:pt x="131" y="182"/>
                    <a:pt x="131" y="176"/>
                    <a:pt x="126" y="175"/>
                  </a:cubicBezTo>
                  <a:cubicBezTo>
                    <a:pt x="127" y="172"/>
                    <a:pt x="127" y="171"/>
                    <a:pt x="126" y="169"/>
                  </a:cubicBezTo>
                  <a:cubicBezTo>
                    <a:pt x="128" y="170"/>
                    <a:pt x="128" y="170"/>
                    <a:pt x="128" y="168"/>
                  </a:cubicBezTo>
                  <a:cubicBezTo>
                    <a:pt x="130" y="173"/>
                    <a:pt x="136" y="178"/>
                    <a:pt x="135" y="184"/>
                  </a:cubicBezTo>
                  <a:close/>
                  <a:moveTo>
                    <a:pt x="135" y="255"/>
                  </a:moveTo>
                  <a:cubicBezTo>
                    <a:pt x="133" y="258"/>
                    <a:pt x="131" y="252"/>
                    <a:pt x="132" y="251"/>
                  </a:cubicBezTo>
                  <a:cubicBezTo>
                    <a:pt x="134" y="252"/>
                    <a:pt x="134" y="254"/>
                    <a:pt x="135" y="255"/>
                  </a:cubicBezTo>
                  <a:close/>
                  <a:moveTo>
                    <a:pt x="129" y="212"/>
                  </a:moveTo>
                  <a:cubicBezTo>
                    <a:pt x="129" y="212"/>
                    <a:pt x="130" y="213"/>
                    <a:pt x="131" y="213"/>
                  </a:cubicBezTo>
                  <a:cubicBezTo>
                    <a:pt x="132" y="216"/>
                    <a:pt x="131" y="217"/>
                    <a:pt x="128" y="218"/>
                  </a:cubicBezTo>
                  <a:cubicBezTo>
                    <a:pt x="129" y="215"/>
                    <a:pt x="126" y="215"/>
                    <a:pt x="129" y="212"/>
                  </a:cubicBezTo>
                  <a:close/>
                  <a:moveTo>
                    <a:pt x="124" y="148"/>
                  </a:moveTo>
                  <a:cubicBezTo>
                    <a:pt x="125" y="147"/>
                    <a:pt x="125" y="146"/>
                    <a:pt x="126" y="145"/>
                  </a:cubicBezTo>
                  <a:cubicBezTo>
                    <a:pt x="126" y="146"/>
                    <a:pt x="128" y="152"/>
                    <a:pt x="129" y="155"/>
                  </a:cubicBezTo>
                  <a:cubicBezTo>
                    <a:pt x="126" y="154"/>
                    <a:pt x="125" y="151"/>
                    <a:pt x="124" y="148"/>
                  </a:cubicBezTo>
                  <a:close/>
                  <a:moveTo>
                    <a:pt x="128" y="196"/>
                  </a:moveTo>
                  <a:cubicBezTo>
                    <a:pt x="126" y="194"/>
                    <a:pt x="126" y="191"/>
                    <a:pt x="122" y="191"/>
                  </a:cubicBezTo>
                  <a:cubicBezTo>
                    <a:pt x="124" y="188"/>
                    <a:pt x="119" y="188"/>
                    <a:pt x="120" y="184"/>
                  </a:cubicBezTo>
                  <a:cubicBezTo>
                    <a:pt x="122" y="188"/>
                    <a:pt x="128" y="192"/>
                    <a:pt x="128" y="196"/>
                  </a:cubicBezTo>
                  <a:close/>
                  <a:moveTo>
                    <a:pt x="123" y="166"/>
                  </a:moveTo>
                  <a:cubicBezTo>
                    <a:pt x="121" y="164"/>
                    <a:pt x="120" y="161"/>
                    <a:pt x="119" y="158"/>
                  </a:cubicBezTo>
                  <a:cubicBezTo>
                    <a:pt x="122" y="159"/>
                    <a:pt x="123" y="161"/>
                    <a:pt x="124" y="164"/>
                  </a:cubicBezTo>
                  <a:cubicBezTo>
                    <a:pt x="124" y="164"/>
                    <a:pt x="123" y="165"/>
                    <a:pt x="123" y="166"/>
                  </a:cubicBezTo>
                  <a:close/>
                  <a:moveTo>
                    <a:pt x="124" y="202"/>
                  </a:moveTo>
                  <a:cubicBezTo>
                    <a:pt x="123" y="204"/>
                    <a:pt x="122" y="205"/>
                    <a:pt x="121" y="207"/>
                  </a:cubicBezTo>
                  <a:cubicBezTo>
                    <a:pt x="118" y="203"/>
                    <a:pt x="115" y="200"/>
                    <a:pt x="114" y="195"/>
                  </a:cubicBezTo>
                  <a:cubicBezTo>
                    <a:pt x="115" y="194"/>
                    <a:pt x="116" y="192"/>
                    <a:pt x="118" y="192"/>
                  </a:cubicBezTo>
                  <a:cubicBezTo>
                    <a:pt x="119" y="197"/>
                    <a:pt x="122" y="199"/>
                    <a:pt x="124" y="202"/>
                  </a:cubicBezTo>
                  <a:close/>
                  <a:moveTo>
                    <a:pt x="123" y="239"/>
                  </a:moveTo>
                  <a:cubicBezTo>
                    <a:pt x="124" y="239"/>
                    <a:pt x="124" y="240"/>
                    <a:pt x="125" y="240"/>
                  </a:cubicBezTo>
                  <a:cubicBezTo>
                    <a:pt x="126" y="242"/>
                    <a:pt x="123" y="242"/>
                    <a:pt x="124" y="244"/>
                  </a:cubicBezTo>
                  <a:cubicBezTo>
                    <a:pt x="120" y="243"/>
                    <a:pt x="121" y="241"/>
                    <a:pt x="123" y="239"/>
                  </a:cubicBezTo>
                  <a:close/>
                  <a:moveTo>
                    <a:pt x="121" y="261"/>
                  </a:moveTo>
                  <a:cubicBezTo>
                    <a:pt x="118" y="259"/>
                    <a:pt x="122" y="258"/>
                    <a:pt x="121" y="256"/>
                  </a:cubicBezTo>
                  <a:cubicBezTo>
                    <a:pt x="125" y="256"/>
                    <a:pt x="121" y="260"/>
                    <a:pt x="121" y="261"/>
                  </a:cubicBezTo>
                  <a:close/>
                  <a:moveTo>
                    <a:pt x="126" y="263"/>
                  </a:moveTo>
                  <a:cubicBezTo>
                    <a:pt x="128" y="263"/>
                    <a:pt x="129" y="265"/>
                    <a:pt x="129" y="267"/>
                  </a:cubicBezTo>
                  <a:cubicBezTo>
                    <a:pt x="128" y="268"/>
                    <a:pt x="129" y="271"/>
                    <a:pt x="126" y="271"/>
                  </a:cubicBezTo>
                  <a:cubicBezTo>
                    <a:pt x="124" y="269"/>
                    <a:pt x="124" y="265"/>
                    <a:pt x="126" y="263"/>
                  </a:cubicBezTo>
                  <a:close/>
                  <a:moveTo>
                    <a:pt x="129" y="257"/>
                  </a:moveTo>
                  <a:cubicBezTo>
                    <a:pt x="131" y="257"/>
                    <a:pt x="131" y="260"/>
                    <a:pt x="133" y="261"/>
                  </a:cubicBezTo>
                  <a:cubicBezTo>
                    <a:pt x="133" y="262"/>
                    <a:pt x="132" y="262"/>
                    <a:pt x="132" y="263"/>
                  </a:cubicBezTo>
                  <a:cubicBezTo>
                    <a:pt x="130" y="262"/>
                    <a:pt x="128" y="260"/>
                    <a:pt x="129" y="257"/>
                  </a:cubicBezTo>
                  <a:close/>
                  <a:moveTo>
                    <a:pt x="134" y="273"/>
                  </a:moveTo>
                  <a:cubicBezTo>
                    <a:pt x="137" y="275"/>
                    <a:pt x="141" y="279"/>
                    <a:pt x="139" y="283"/>
                  </a:cubicBezTo>
                  <a:cubicBezTo>
                    <a:pt x="137" y="285"/>
                    <a:pt x="134" y="281"/>
                    <a:pt x="132" y="279"/>
                  </a:cubicBezTo>
                  <a:cubicBezTo>
                    <a:pt x="132" y="276"/>
                    <a:pt x="134" y="276"/>
                    <a:pt x="134" y="273"/>
                  </a:cubicBezTo>
                  <a:close/>
                  <a:moveTo>
                    <a:pt x="135" y="307"/>
                  </a:moveTo>
                  <a:cubicBezTo>
                    <a:pt x="132" y="307"/>
                    <a:pt x="133" y="305"/>
                    <a:pt x="134" y="304"/>
                  </a:cubicBezTo>
                  <a:cubicBezTo>
                    <a:pt x="136" y="303"/>
                    <a:pt x="135" y="306"/>
                    <a:pt x="135" y="307"/>
                  </a:cubicBezTo>
                  <a:close/>
                  <a:moveTo>
                    <a:pt x="136" y="372"/>
                  </a:moveTo>
                  <a:cubicBezTo>
                    <a:pt x="138" y="373"/>
                    <a:pt x="141" y="376"/>
                    <a:pt x="139" y="379"/>
                  </a:cubicBezTo>
                  <a:cubicBezTo>
                    <a:pt x="138" y="378"/>
                    <a:pt x="137" y="376"/>
                    <a:pt x="135" y="376"/>
                  </a:cubicBezTo>
                  <a:cubicBezTo>
                    <a:pt x="135" y="374"/>
                    <a:pt x="137" y="374"/>
                    <a:pt x="136" y="372"/>
                  </a:cubicBezTo>
                  <a:close/>
                  <a:moveTo>
                    <a:pt x="137" y="390"/>
                  </a:moveTo>
                  <a:cubicBezTo>
                    <a:pt x="143" y="392"/>
                    <a:pt x="137" y="396"/>
                    <a:pt x="136" y="399"/>
                  </a:cubicBezTo>
                  <a:cubicBezTo>
                    <a:pt x="136" y="399"/>
                    <a:pt x="135" y="398"/>
                    <a:pt x="134" y="398"/>
                  </a:cubicBezTo>
                  <a:cubicBezTo>
                    <a:pt x="133" y="394"/>
                    <a:pt x="137" y="394"/>
                    <a:pt x="137" y="390"/>
                  </a:cubicBezTo>
                  <a:close/>
                  <a:moveTo>
                    <a:pt x="137" y="413"/>
                  </a:moveTo>
                  <a:cubicBezTo>
                    <a:pt x="139" y="414"/>
                    <a:pt x="133" y="412"/>
                    <a:pt x="133" y="409"/>
                  </a:cubicBezTo>
                  <a:cubicBezTo>
                    <a:pt x="136" y="409"/>
                    <a:pt x="136" y="412"/>
                    <a:pt x="137" y="413"/>
                  </a:cubicBezTo>
                  <a:close/>
                  <a:moveTo>
                    <a:pt x="135" y="431"/>
                  </a:moveTo>
                  <a:cubicBezTo>
                    <a:pt x="139" y="434"/>
                    <a:pt x="145" y="439"/>
                    <a:pt x="141" y="443"/>
                  </a:cubicBezTo>
                  <a:cubicBezTo>
                    <a:pt x="138" y="440"/>
                    <a:pt x="133" y="437"/>
                    <a:pt x="135" y="431"/>
                  </a:cubicBezTo>
                  <a:close/>
                  <a:moveTo>
                    <a:pt x="138" y="520"/>
                  </a:moveTo>
                  <a:cubicBezTo>
                    <a:pt x="137" y="517"/>
                    <a:pt x="134" y="514"/>
                    <a:pt x="135" y="511"/>
                  </a:cubicBezTo>
                  <a:cubicBezTo>
                    <a:pt x="138" y="513"/>
                    <a:pt x="140" y="517"/>
                    <a:pt x="138" y="520"/>
                  </a:cubicBezTo>
                  <a:close/>
                  <a:moveTo>
                    <a:pt x="141" y="542"/>
                  </a:moveTo>
                  <a:cubicBezTo>
                    <a:pt x="138" y="542"/>
                    <a:pt x="137" y="538"/>
                    <a:pt x="138" y="535"/>
                  </a:cubicBezTo>
                  <a:cubicBezTo>
                    <a:pt x="141" y="537"/>
                    <a:pt x="142" y="539"/>
                    <a:pt x="141" y="542"/>
                  </a:cubicBezTo>
                  <a:close/>
                  <a:moveTo>
                    <a:pt x="136" y="548"/>
                  </a:moveTo>
                  <a:cubicBezTo>
                    <a:pt x="135" y="547"/>
                    <a:pt x="132" y="545"/>
                    <a:pt x="134" y="542"/>
                  </a:cubicBezTo>
                  <a:cubicBezTo>
                    <a:pt x="136" y="543"/>
                    <a:pt x="136" y="546"/>
                    <a:pt x="136" y="548"/>
                  </a:cubicBezTo>
                  <a:close/>
                  <a:moveTo>
                    <a:pt x="133" y="640"/>
                  </a:moveTo>
                  <a:cubicBezTo>
                    <a:pt x="136" y="642"/>
                    <a:pt x="138" y="646"/>
                    <a:pt x="138" y="650"/>
                  </a:cubicBezTo>
                  <a:cubicBezTo>
                    <a:pt x="136" y="648"/>
                    <a:pt x="132" y="644"/>
                    <a:pt x="133" y="640"/>
                  </a:cubicBezTo>
                  <a:close/>
                  <a:moveTo>
                    <a:pt x="132" y="626"/>
                  </a:moveTo>
                  <a:cubicBezTo>
                    <a:pt x="133" y="625"/>
                    <a:pt x="134" y="625"/>
                    <a:pt x="134" y="623"/>
                  </a:cubicBezTo>
                  <a:cubicBezTo>
                    <a:pt x="135" y="624"/>
                    <a:pt x="135" y="627"/>
                    <a:pt x="135" y="628"/>
                  </a:cubicBezTo>
                  <a:cubicBezTo>
                    <a:pt x="134" y="628"/>
                    <a:pt x="134" y="627"/>
                    <a:pt x="132" y="626"/>
                  </a:cubicBezTo>
                  <a:close/>
                  <a:moveTo>
                    <a:pt x="138" y="666"/>
                  </a:moveTo>
                  <a:cubicBezTo>
                    <a:pt x="141" y="666"/>
                    <a:pt x="142" y="671"/>
                    <a:pt x="140" y="673"/>
                  </a:cubicBezTo>
                  <a:cubicBezTo>
                    <a:pt x="139" y="672"/>
                    <a:pt x="139" y="672"/>
                    <a:pt x="138" y="672"/>
                  </a:cubicBezTo>
                  <a:cubicBezTo>
                    <a:pt x="137" y="670"/>
                    <a:pt x="138" y="668"/>
                    <a:pt x="138" y="666"/>
                  </a:cubicBezTo>
                  <a:close/>
                  <a:moveTo>
                    <a:pt x="137" y="680"/>
                  </a:moveTo>
                  <a:cubicBezTo>
                    <a:pt x="135" y="680"/>
                    <a:pt x="134" y="676"/>
                    <a:pt x="135" y="675"/>
                  </a:cubicBezTo>
                  <a:cubicBezTo>
                    <a:pt x="135" y="677"/>
                    <a:pt x="137" y="678"/>
                    <a:pt x="137" y="680"/>
                  </a:cubicBezTo>
                  <a:close/>
                  <a:moveTo>
                    <a:pt x="133" y="714"/>
                  </a:moveTo>
                  <a:cubicBezTo>
                    <a:pt x="137" y="714"/>
                    <a:pt x="136" y="720"/>
                    <a:pt x="135" y="722"/>
                  </a:cubicBezTo>
                  <a:cubicBezTo>
                    <a:pt x="133" y="720"/>
                    <a:pt x="132" y="717"/>
                    <a:pt x="133" y="714"/>
                  </a:cubicBezTo>
                  <a:close/>
                  <a:moveTo>
                    <a:pt x="138" y="734"/>
                  </a:moveTo>
                  <a:cubicBezTo>
                    <a:pt x="135" y="731"/>
                    <a:pt x="138" y="727"/>
                    <a:pt x="139" y="725"/>
                  </a:cubicBezTo>
                  <a:cubicBezTo>
                    <a:pt x="141" y="729"/>
                    <a:pt x="137" y="731"/>
                    <a:pt x="138" y="734"/>
                  </a:cubicBezTo>
                  <a:close/>
                  <a:moveTo>
                    <a:pt x="141" y="700"/>
                  </a:moveTo>
                  <a:cubicBezTo>
                    <a:pt x="142" y="702"/>
                    <a:pt x="141" y="705"/>
                    <a:pt x="141" y="707"/>
                  </a:cubicBezTo>
                  <a:cubicBezTo>
                    <a:pt x="137" y="706"/>
                    <a:pt x="139" y="702"/>
                    <a:pt x="141" y="700"/>
                  </a:cubicBezTo>
                  <a:close/>
                  <a:moveTo>
                    <a:pt x="140" y="644"/>
                  </a:moveTo>
                  <a:cubicBezTo>
                    <a:pt x="137" y="643"/>
                    <a:pt x="140" y="637"/>
                    <a:pt x="136" y="637"/>
                  </a:cubicBezTo>
                  <a:cubicBezTo>
                    <a:pt x="136" y="635"/>
                    <a:pt x="137" y="635"/>
                    <a:pt x="138" y="633"/>
                  </a:cubicBezTo>
                  <a:cubicBezTo>
                    <a:pt x="141" y="634"/>
                    <a:pt x="141" y="637"/>
                    <a:pt x="142" y="639"/>
                  </a:cubicBezTo>
                  <a:cubicBezTo>
                    <a:pt x="141" y="640"/>
                    <a:pt x="139" y="641"/>
                    <a:pt x="140" y="644"/>
                  </a:cubicBezTo>
                  <a:close/>
                  <a:moveTo>
                    <a:pt x="138" y="577"/>
                  </a:moveTo>
                  <a:cubicBezTo>
                    <a:pt x="138" y="573"/>
                    <a:pt x="136" y="571"/>
                    <a:pt x="138" y="567"/>
                  </a:cubicBezTo>
                  <a:cubicBezTo>
                    <a:pt x="141" y="567"/>
                    <a:pt x="139" y="572"/>
                    <a:pt x="142" y="572"/>
                  </a:cubicBezTo>
                  <a:cubicBezTo>
                    <a:pt x="140" y="573"/>
                    <a:pt x="141" y="576"/>
                    <a:pt x="138" y="577"/>
                  </a:cubicBezTo>
                  <a:close/>
                  <a:moveTo>
                    <a:pt x="140" y="505"/>
                  </a:moveTo>
                  <a:cubicBezTo>
                    <a:pt x="142" y="505"/>
                    <a:pt x="143" y="508"/>
                    <a:pt x="143" y="511"/>
                  </a:cubicBezTo>
                  <a:cubicBezTo>
                    <a:pt x="141" y="510"/>
                    <a:pt x="141" y="507"/>
                    <a:pt x="140" y="505"/>
                  </a:cubicBezTo>
                  <a:close/>
                  <a:moveTo>
                    <a:pt x="141" y="461"/>
                  </a:moveTo>
                  <a:cubicBezTo>
                    <a:pt x="144" y="457"/>
                    <a:pt x="147" y="465"/>
                    <a:pt x="149" y="467"/>
                  </a:cubicBezTo>
                  <a:cubicBezTo>
                    <a:pt x="145" y="466"/>
                    <a:pt x="144" y="462"/>
                    <a:pt x="141" y="461"/>
                  </a:cubicBezTo>
                  <a:close/>
                  <a:moveTo>
                    <a:pt x="144" y="436"/>
                  </a:moveTo>
                  <a:cubicBezTo>
                    <a:pt x="141" y="433"/>
                    <a:pt x="138" y="428"/>
                    <a:pt x="138" y="424"/>
                  </a:cubicBezTo>
                  <a:cubicBezTo>
                    <a:pt x="142" y="427"/>
                    <a:pt x="145" y="430"/>
                    <a:pt x="147" y="435"/>
                  </a:cubicBezTo>
                  <a:cubicBezTo>
                    <a:pt x="146" y="435"/>
                    <a:pt x="145" y="436"/>
                    <a:pt x="144" y="436"/>
                  </a:cubicBezTo>
                  <a:close/>
                  <a:moveTo>
                    <a:pt x="141" y="406"/>
                  </a:moveTo>
                  <a:cubicBezTo>
                    <a:pt x="141" y="405"/>
                    <a:pt x="139" y="403"/>
                    <a:pt x="138" y="402"/>
                  </a:cubicBezTo>
                  <a:cubicBezTo>
                    <a:pt x="138" y="400"/>
                    <a:pt x="142" y="399"/>
                    <a:pt x="141" y="398"/>
                  </a:cubicBezTo>
                  <a:cubicBezTo>
                    <a:pt x="143" y="396"/>
                    <a:pt x="145" y="400"/>
                    <a:pt x="146" y="401"/>
                  </a:cubicBezTo>
                  <a:cubicBezTo>
                    <a:pt x="144" y="403"/>
                    <a:pt x="145" y="406"/>
                    <a:pt x="141" y="406"/>
                  </a:cubicBezTo>
                  <a:close/>
                  <a:moveTo>
                    <a:pt x="144" y="392"/>
                  </a:moveTo>
                  <a:cubicBezTo>
                    <a:pt x="145" y="393"/>
                    <a:pt x="148" y="393"/>
                    <a:pt x="147" y="396"/>
                  </a:cubicBezTo>
                  <a:cubicBezTo>
                    <a:pt x="145" y="396"/>
                    <a:pt x="144" y="395"/>
                    <a:pt x="144" y="392"/>
                  </a:cubicBezTo>
                  <a:close/>
                  <a:moveTo>
                    <a:pt x="139" y="329"/>
                  </a:moveTo>
                  <a:cubicBezTo>
                    <a:pt x="142" y="329"/>
                    <a:pt x="148" y="335"/>
                    <a:pt x="147" y="339"/>
                  </a:cubicBezTo>
                  <a:cubicBezTo>
                    <a:pt x="144" y="336"/>
                    <a:pt x="143" y="331"/>
                    <a:pt x="139" y="329"/>
                  </a:cubicBezTo>
                  <a:close/>
                  <a:moveTo>
                    <a:pt x="143" y="321"/>
                  </a:moveTo>
                  <a:cubicBezTo>
                    <a:pt x="143" y="318"/>
                    <a:pt x="146" y="319"/>
                    <a:pt x="147" y="316"/>
                  </a:cubicBezTo>
                  <a:cubicBezTo>
                    <a:pt x="149" y="319"/>
                    <a:pt x="151" y="323"/>
                    <a:pt x="154" y="325"/>
                  </a:cubicBezTo>
                  <a:cubicBezTo>
                    <a:pt x="155" y="329"/>
                    <a:pt x="152" y="329"/>
                    <a:pt x="152" y="332"/>
                  </a:cubicBezTo>
                  <a:cubicBezTo>
                    <a:pt x="148" y="329"/>
                    <a:pt x="148" y="322"/>
                    <a:pt x="143" y="321"/>
                  </a:cubicBezTo>
                  <a:close/>
                  <a:moveTo>
                    <a:pt x="150" y="311"/>
                  </a:moveTo>
                  <a:cubicBezTo>
                    <a:pt x="153" y="311"/>
                    <a:pt x="157" y="317"/>
                    <a:pt x="159" y="321"/>
                  </a:cubicBezTo>
                  <a:cubicBezTo>
                    <a:pt x="155" y="318"/>
                    <a:pt x="152" y="315"/>
                    <a:pt x="150" y="311"/>
                  </a:cubicBezTo>
                  <a:close/>
                  <a:moveTo>
                    <a:pt x="153" y="304"/>
                  </a:moveTo>
                  <a:cubicBezTo>
                    <a:pt x="153" y="303"/>
                    <a:pt x="154" y="301"/>
                    <a:pt x="155" y="301"/>
                  </a:cubicBezTo>
                  <a:cubicBezTo>
                    <a:pt x="158" y="305"/>
                    <a:pt x="164" y="308"/>
                    <a:pt x="163" y="314"/>
                  </a:cubicBezTo>
                  <a:cubicBezTo>
                    <a:pt x="159" y="311"/>
                    <a:pt x="157" y="307"/>
                    <a:pt x="153" y="304"/>
                  </a:cubicBezTo>
                  <a:close/>
                  <a:moveTo>
                    <a:pt x="153" y="293"/>
                  </a:moveTo>
                  <a:cubicBezTo>
                    <a:pt x="153" y="290"/>
                    <a:pt x="155" y="289"/>
                    <a:pt x="158" y="288"/>
                  </a:cubicBezTo>
                  <a:cubicBezTo>
                    <a:pt x="156" y="289"/>
                    <a:pt x="157" y="294"/>
                    <a:pt x="153" y="293"/>
                  </a:cubicBezTo>
                  <a:close/>
                  <a:moveTo>
                    <a:pt x="156" y="271"/>
                  </a:moveTo>
                  <a:cubicBezTo>
                    <a:pt x="156" y="268"/>
                    <a:pt x="158" y="267"/>
                    <a:pt x="159" y="266"/>
                  </a:cubicBezTo>
                  <a:cubicBezTo>
                    <a:pt x="162" y="268"/>
                    <a:pt x="161" y="272"/>
                    <a:pt x="159" y="274"/>
                  </a:cubicBezTo>
                  <a:cubicBezTo>
                    <a:pt x="157" y="274"/>
                    <a:pt x="156" y="272"/>
                    <a:pt x="156" y="271"/>
                  </a:cubicBezTo>
                  <a:close/>
                  <a:moveTo>
                    <a:pt x="155" y="232"/>
                  </a:moveTo>
                  <a:cubicBezTo>
                    <a:pt x="159" y="231"/>
                    <a:pt x="161" y="238"/>
                    <a:pt x="164" y="241"/>
                  </a:cubicBezTo>
                  <a:cubicBezTo>
                    <a:pt x="158" y="239"/>
                    <a:pt x="158" y="234"/>
                    <a:pt x="155" y="232"/>
                  </a:cubicBezTo>
                  <a:close/>
                  <a:moveTo>
                    <a:pt x="165" y="273"/>
                  </a:moveTo>
                  <a:cubicBezTo>
                    <a:pt x="168" y="276"/>
                    <a:pt x="163" y="277"/>
                    <a:pt x="163" y="280"/>
                  </a:cubicBezTo>
                  <a:cubicBezTo>
                    <a:pt x="160" y="279"/>
                    <a:pt x="164" y="275"/>
                    <a:pt x="165" y="273"/>
                  </a:cubicBezTo>
                  <a:close/>
                  <a:moveTo>
                    <a:pt x="168" y="277"/>
                  </a:moveTo>
                  <a:cubicBezTo>
                    <a:pt x="173" y="280"/>
                    <a:pt x="175" y="285"/>
                    <a:pt x="179" y="289"/>
                  </a:cubicBezTo>
                  <a:cubicBezTo>
                    <a:pt x="178" y="292"/>
                    <a:pt x="176" y="294"/>
                    <a:pt x="173" y="297"/>
                  </a:cubicBezTo>
                  <a:cubicBezTo>
                    <a:pt x="170" y="293"/>
                    <a:pt x="168" y="288"/>
                    <a:pt x="165" y="283"/>
                  </a:cubicBezTo>
                  <a:cubicBezTo>
                    <a:pt x="165" y="281"/>
                    <a:pt x="167" y="279"/>
                    <a:pt x="168" y="277"/>
                  </a:cubicBezTo>
                  <a:close/>
                  <a:moveTo>
                    <a:pt x="183" y="282"/>
                  </a:moveTo>
                  <a:cubicBezTo>
                    <a:pt x="181" y="276"/>
                    <a:pt x="177" y="272"/>
                    <a:pt x="173" y="267"/>
                  </a:cubicBezTo>
                  <a:cubicBezTo>
                    <a:pt x="175" y="267"/>
                    <a:pt x="175" y="265"/>
                    <a:pt x="176" y="264"/>
                  </a:cubicBezTo>
                  <a:cubicBezTo>
                    <a:pt x="180" y="268"/>
                    <a:pt x="183" y="272"/>
                    <a:pt x="187" y="277"/>
                  </a:cubicBezTo>
                  <a:cubicBezTo>
                    <a:pt x="186" y="279"/>
                    <a:pt x="184" y="280"/>
                    <a:pt x="183" y="282"/>
                  </a:cubicBezTo>
                  <a:close/>
                  <a:moveTo>
                    <a:pt x="190" y="281"/>
                  </a:moveTo>
                  <a:cubicBezTo>
                    <a:pt x="193" y="283"/>
                    <a:pt x="196" y="288"/>
                    <a:pt x="192" y="292"/>
                  </a:cubicBezTo>
                  <a:cubicBezTo>
                    <a:pt x="190" y="291"/>
                    <a:pt x="189" y="289"/>
                    <a:pt x="187" y="287"/>
                  </a:cubicBezTo>
                  <a:cubicBezTo>
                    <a:pt x="187" y="284"/>
                    <a:pt x="189" y="284"/>
                    <a:pt x="190" y="281"/>
                  </a:cubicBezTo>
                  <a:close/>
                  <a:moveTo>
                    <a:pt x="189" y="244"/>
                  </a:moveTo>
                  <a:cubicBezTo>
                    <a:pt x="194" y="247"/>
                    <a:pt x="196" y="253"/>
                    <a:pt x="200" y="257"/>
                  </a:cubicBezTo>
                  <a:cubicBezTo>
                    <a:pt x="200" y="260"/>
                    <a:pt x="197" y="262"/>
                    <a:pt x="195" y="265"/>
                  </a:cubicBezTo>
                  <a:cubicBezTo>
                    <a:pt x="191" y="258"/>
                    <a:pt x="181" y="252"/>
                    <a:pt x="189" y="244"/>
                  </a:cubicBezTo>
                  <a:close/>
                  <a:moveTo>
                    <a:pt x="198" y="227"/>
                  </a:moveTo>
                  <a:cubicBezTo>
                    <a:pt x="197" y="230"/>
                    <a:pt x="194" y="223"/>
                    <a:pt x="198" y="224"/>
                  </a:cubicBezTo>
                  <a:cubicBezTo>
                    <a:pt x="199" y="226"/>
                    <a:pt x="196" y="227"/>
                    <a:pt x="198" y="227"/>
                  </a:cubicBezTo>
                  <a:close/>
                  <a:moveTo>
                    <a:pt x="196" y="216"/>
                  </a:moveTo>
                  <a:cubicBezTo>
                    <a:pt x="192" y="215"/>
                    <a:pt x="192" y="209"/>
                    <a:pt x="195" y="207"/>
                  </a:cubicBezTo>
                  <a:cubicBezTo>
                    <a:pt x="197" y="208"/>
                    <a:pt x="197" y="209"/>
                    <a:pt x="198" y="210"/>
                  </a:cubicBezTo>
                  <a:cubicBezTo>
                    <a:pt x="199" y="213"/>
                    <a:pt x="197" y="214"/>
                    <a:pt x="196" y="216"/>
                  </a:cubicBezTo>
                  <a:close/>
                  <a:moveTo>
                    <a:pt x="191" y="208"/>
                  </a:moveTo>
                  <a:cubicBezTo>
                    <a:pt x="190" y="207"/>
                    <a:pt x="191" y="203"/>
                    <a:pt x="194" y="203"/>
                  </a:cubicBezTo>
                  <a:cubicBezTo>
                    <a:pt x="194" y="206"/>
                    <a:pt x="192" y="206"/>
                    <a:pt x="191" y="208"/>
                  </a:cubicBezTo>
                  <a:close/>
                  <a:moveTo>
                    <a:pt x="193" y="221"/>
                  </a:moveTo>
                  <a:cubicBezTo>
                    <a:pt x="190" y="221"/>
                    <a:pt x="190" y="219"/>
                    <a:pt x="189" y="217"/>
                  </a:cubicBezTo>
                  <a:cubicBezTo>
                    <a:pt x="191" y="218"/>
                    <a:pt x="192" y="219"/>
                    <a:pt x="193" y="221"/>
                  </a:cubicBezTo>
                  <a:close/>
                  <a:moveTo>
                    <a:pt x="194" y="232"/>
                  </a:moveTo>
                  <a:cubicBezTo>
                    <a:pt x="192" y="231"/>
                    <a:pt x="193" y="230"/>
                    <a:pt x="194" y="228"/>
                  </a:cubicBezTo>
                  <a:cubicBezTo>
                    <a:pt x="197" y="228"/>
                    <a:pt x="194" y="231"/>
                    <a:pt x="194" y="232"/>
                  </a:cubicBezTo>
                  <a:close/>
                  <a:moveTo>
                    <a:pt x="191" y="193"/>
                  </a:moveTo>
                  <a:cubicBezTo>
                    <a:pt x="192" y="187"/>
                    <a:pt x="181" y="183"/>
                    <a:pt x="188" y="178"/>
                  </a:cubicBezTo>
                  <a:cubicBezTo>
                    <a:pt x="193" y="179"/>
                    <a:pt x="194" y="183"/>
                    <a:pt x="196" y="186"/>
                  </a:cubicBezTo>
                  <a:cubicBezTo>
                    <a:pt x="195" y="189"/>
                    <a:pt x="194" y="192"/>
                    <a:pt x="191" y="193"/>
                  </a:cubicBezTo>
                  <a:close/>
                  <a:moveTo>
                    <a:pt x="197" y="233"/>
                  </a:moveTo>
                  <a:cubicBezTo>
                    <a:pt x="202" y="236"/>
                    <a:pt x="208" y="241"/>
                    <a:pt x="207" y="247"/>
                  </a:cubicBezTo>
                  <a:cubicBezTo>
                    <a:pt x="202" y="244"/>
                    <a:pt x="199" y="239"/>
                    <a:pt x="197" y="233"/>
                  </a:cubicBezTo>
                  <a:close/>
                  <a:moveTo>
                    <a:pt x="200" y="230"/>
                  </a:moveTo>
                  <a:cubicBezTo>
                    <a:pt x="203" y="231"/>
                    <a:pt x="207" y="237"/>
                    <a:pt x="210" y="239"/>
                  </a:cubicBezTo>
                  <a:cubicBezTo>
                    <a:pt x="207" y="239"/>
                    <a:pt x="203" y="233"/>
                    <a:pt x="200" y="230"/>
                  </a:cubicBezTo>
                  <a:close/>
                  <a:moveTo>
                    <a:pt x="201" y="216"/>
                  </a:moveTo>
                  <a:cubicBezTo>
                    <a:pt x="203" y="216"/>
                    <a:pt x="203" y="218"/>
                    <a:pt x="204" y="218"/>
                  </a:cubicBezTo>
                  <a:cubicBezTo>
                    <a:pt x="204" y="220"/>
                    <a:pt x="202" y="220"/>
                    <a:pt x="201" y="222"/>
                  </a:cubicBezTo>
                  <a:cubicBezTo>
                    <a:pt x="198" y="221"/>
                    <a:pt x="201" y="219"/>
                    <a:pt x="201" y="216"/>
                  </a:cubicBezTo>
                  <a:close/>
                  <a:moveTo>
                    <a:pt x="200" y="201"/>
                  </a:moveTo>
                  <a:cubicBezTo>
                    <a:pt x="201" y="198"/>
                    <a:pt x="203" y="197"/>
                    <a:pt x="203" y="195"/>
                  </a:cubicBezTo>
                  <a:cubicBezTo>
                    <a:pt x="205" y="195"/>
                    <a:pt x="206" y="197"/>
                    <a:pt x="207" y="198"/>
                  </a:cubicBezTo>
                  <a:cubicBezTo>
                    <a:pt x="207" y="201"/>
                    <a:pt x="204" y="200"/>
                    <a:pt x="204" y="203"/>
                  </a:cubicBezTo>
                  <a:cubicBezTo>
                    <a:pt x="203" y="202"/>
                    <a:pt x="201" y="202"/>
                    <a:pt x="200" y="201"/>
                  </a:cubicBezTo>
                  <a:close/>
                  <a:moveTo>
                    <a:pt x="198" y="198"/>
                  </a:moveTo>
                  <a:cubicBezTo>
                    <a:pt x="194" y="196"/>
                    <a:pt x="200" y="193"/>
                    <a:pt x="200" y="190"/>
                  </a:cubicBezTo>
                  <a:cubicBezTo>
                    <a:pt x="203" y="192"/>
                    <a:pt x="199" y="195"/>
                    <a:pt x="198" y="198"/>
                  </a:cubicBezTo>
                  <a:close/>
                  <a:moveTo>
                    <a:pt x="197" y="180"/>
                  </a:moveTo>
                  <a:cubicBezTo>
                    <a:pt x="197" y="176"/>
                    <a:pt x="190" y="175"/>
                    <a:pt x="192" y="170"/>
                  </a:cubicBezTo>
                  <a:cubicBezTo>
                    <a:pt x="195" y="171"/>
                    <a:pt x="199" y="179"/>
                    <a:pt x="197" y="180"/>
                  </a:cubicBezTo>
                  <a:close/>
                  <a:moveTo>
                    <a:pt x="194" y="157"/>
                  </a:moveTo>
                  <a:cubicBezTo>
                    <a:pt x="193" y="156"/>
                    <a:pt x="193" y="155"/>
                    <a:pt x="192" y="154"/>
                  </a:cubicBezTo>
                  <a:cubicBezTo>
                    <a:pt x="193" y="150"/>
                    <a:pt x="196" y="149"/>
                    <a:pt x="197" y="145"/>
                  </a:cubicBezTo>
                  <a:cubicBezTo>
                    <a:pt x="203" y="147"/>
                    <a:pt x="195" y="153"/>
                    <a:pt x="194" y="157"/>
                  </a:cubicBezTo>
                  <a:close/>
                  <a:moveTo>
                    <a:pt x="194" y="118"/>
                  </a:moveTo>
                  <a:cubicBezTo>
                    <a:pt x="196" y="118"/>
                    <a:pt x="196" y="119"/>
                    <a:pt x="197" y="119"/>
                  </a:cubicBezTo>
                  <a:cubicBezTo>
                    <a:pt x="197" y="120"/>
                    <a:pt x="196" y="120"/>
                    <a:pt x="196" y="122"/>
                  </a:cubicBezTo>
                  <a:cubicBezTo>
                    <a:pt x="193" y="122"/>
                    <a:pt x="194" y="120"/>
                    <a:pt x="194" y="118"/>
                  </a:cubicBezTo>
                  <a:close/>
                  <a:moveTo>
                    <a:pt x="202" y="103"/>
                  </a:moveTo>
                  <a:cubicBezTo>
                    <a:pt x="205" y="102"/>
                    <a:pt x="205" y="105"/>
                    <a:pt x="206" y="105"/>
                  </a:cubicBezTo>
                  <a:cubicBezTo>
                    <a:pt x="205" y="108"/>
                    <a:pt x="203" y="111"/>
                    <a:pt x="201" y="113"/>
                  </a:cubicBezTo>
                  <a:cubicBezTo>
                    <a:pt x="196" y="111"/>
                    <a:pt x="202" y="107"/>
                    <a:pt x="202" y="103"/>
                  </a:cubicBezTo>
                  <a:close/>
                  <a:moveTo>
                    <a:pt x="200" y="80"/>
                  </a:moveTo>
                  <a:cubicBezTo>
                    <a:pt x="198" y="80"/>
                    <a:pt x="198" y="78"/>
                    <a:pt x="197" y="76"/>
                  </a:cubicBezTo>
                  <a:cubicBezTo>
                    <a:pt x="198" y="77"/>
                    <a:pt x="199" y="77"/>
                    <a:pt x="200" y="75"/>
                  </a:cubicBezTo>
                  <a:cubicBezTo>
                    <a:pt x="203" y="77"/>
                    <a:pt x="201" y="77"/>
                    <a:pt x="200" y="80"/>
                  </a:cubicBezTo>
                  <a:close/>
                  <a:moveTo>
                    <a:pt x="194" y="140"/>
                  </a:moveTo>
                  <a:cubicBezTo>
                    <a:pt x="192" y="143"/>
                    <a:pt x="191" y="146"/>
                    <a:pt x="189" y="148"/>
                  </a:cubicBezTo>
                  <a:cubicBezTo>
                    <a:pt x="187" y="147"/>
                    <a:pt x="187" y="145"/>
                    <a:pt x="186" y="143"/>
                  </a:cubicBezTo>
                  <a:cubicBezTo>
                    <a:pt x="186" y="140"/>
                    <a:pt x="190" y="140"/>
                    <a:pt x="190" y="136"/>
                  </a:cubicBezTo>
                  <a:cubicBezTo>
                    <a:pt x="192" y="137"/>
                    <a:pt x="192" y="139"/>
                    <a:pt x="194" y="140"/>
                  </a:cubicBezTo>
                  <a:close/>
                  <a:moveTo>
                    <a:pt x="187" y="162"/>
                  </a:moveTo>
                  <a:cubicBezTo>
                    <a:pt x="188" y="163"/>
                    <a:pt x="189" y="164"/>
                    <a:pt x="189" y="166"/>
                  </a:cubicBezTo>
                  <a:cubicBezTo>
                    <a:pt x="188" y="166"/>
                    <a:pt x="188" y="167"/>
                    <a:pt x="188" y="168"/>
                  </a:cubicBezTo>
                  <a:cubicBezTo>
                    <a:pt x="185" y="167"/>
                    <a:pt x="185" y="163"/>
                    <a:pt x="187" y="162"/>
                  </a:cubicBezTo>
                  <a:close/>
                  <a:moveTo>
                    <a:pt x="186" y="205"/>
                  </a:moveTo>
                  <a:cubicBezTo>
                    <a:pt x="182" y="203"/>
                    <a:pt x="181" y="198"/>
                    <a:pt x="177" y="196"/>
                  </a:cubicBezTo>
                  <a:cubicBezTo>
                    <a:pt x="180" y="194"/>
                    <a:pt x="179" y="192"/>
                    <a:pt x="182" y="189"/>
                  </a:cubicBezTo>
                  <a:cubicBezTo>
                    <a:pt x="187" y="193"/>
                    <a:pt x="192" y="198"/>
                    <a:pt x="186" y="205"/>
                  </a:cubicBezTo>
                  <a:close/>
                  <a:moveTo>
                    <a:pt x="182" y="175"/>
                  </a:moveTo>
                  <a:cubicBezTo>
                    <a:pt x="180" y="174"/>
                    <a:pt x="180" y="169"/>
                    <a:pt x="184" y="170"/>
                  </a:cubicBezTo>
                  <a:cubicBezTo>
                    <a:pt x="184" y="173"/>
                    <a:pt x="185" y="175"/>
                    <a:pt x="182" y="175"/>
                  </a:cubicBezTo>
                  <a:close/>
                  <a:moveTo>
                    <a:pt x="182" y="160"/>
                  </a:moveTo>
                  <a:cubicBezTo>
                    <a:pt x="178" y="159"/>
                    <a:pt x="177" y="155"/>
                    <a:pt x="180" y="153"/>
                  </a:cubicBezTo>
                  <a:cubicBezTo>
                    <a:pt x="182" y="154"/>
                    <a:pt x="183" y="157"/>
                    <a:pt x="183" y="159"/>
                  </a:cubicBezTo>
                  <a:cubicBezTo>
                    <a:pt x="183" y="159"/>
                    <a:pt x="182" y="160"/>
                    <a:pt x="182" y="160"/>
                  </a:cubicBezTo>
                  <a:close/>
                  <a:moveTo>
                    <a:pt x="179" y="133"/>
                  </a:moveTo>
                  <a:cubicBezTo>
                    <a:pt x="178" y="128"/>
                    <a:pt x="176" y="126"/>
                    <a:pt x="175" y="122"/>
                  </a:cubicBezTo>
                  <a:cubicBezTo>
                    <a:pt x="176" y="122"/>
                    <a:pt x="176" y="121"/>
                    <a:pt x="176" y="121"/>
                  </a:cubicBezTo>
                  <a:cubicBezTo>
                    <a:pt x="180" y="125"/>
                    <a:pt x="186" y="130"/>
                    <a:pt x="179" y="133"/>
                  </a:cubicBezTo>
                  <a:close/>
                  <a:moveTo>
                    <a:pt x="173" y="92"/>
                  </a:moveTo>
                  <a:cubicBezTo>
                    <a:pt x="176" y="95"/>
                    <a:pt x="180" y="97"/>
                    <a:pt x="180" y="101"/>
                  </a:cubicBezTo>
                  <a:cubicBezTo>
                    <a:pt x="177" y="99"/>
                    <a:pt x="172" y="96"/>
                    <a:pt x="173" y="92"/>
                  </a:cubicBezTo>
                  <a:close/>
                  <a:moveTo>
                    <a:pt x="174" y="109"/>
                  </a:moveTo>
                  <a:cubicBezTo>
                    <a:pt x="171" y="111"/>
                    <a:pt x="168" y="106"/>
                    <a:pt x="167" y="104"/>
                  </a:cubicBezTo>
                  <a:cubicBezTo>
                    <a:pt x="168" y="104"/>
                    <a:pt x="168" y="102"/>
                    <a:pt x="170" y="102"/>
                  </a:cubicBezTo>
                  <a:cubicBezTo>
                    <a:pt x="171" y="105"/>
                    <a:pt x="173" y="106"/>
                    <a:pt x="174" y="109"/>
                  </a:cubicBezTo>
                  <a:close/>
                  <a:moveTo>
                    <a:pt x="168" y="103"/>
                  </a:moveTo>
                  <a:cubicBezTo>
                    <a:pt x="165" y="102"/>
                    <a:pt x="166" y="101"/>
                    <a:pt x="166" y="98"/>
                  </a:cubicBezTo>
                  <a:cubicBezTo>
                    <a:pt x="168" y="99"/>
                    <a:pt x="168" y="101"/>
                    <a:pt x="168" y="103"/>
                  </a:cubicBezTo>
                  <a:close/>
                  <a:moveTo>
                    <a:pt x="164" y="131"/>
                  </a:moveTo>
                  <a:cubicBezTo>
                    <a:pt x="163" y="132"/>
                    <a:pt x="162" y="133"/>
                    <a:pt x="162" y="136"/>
                  </a:cubicBezTo>
                  <a:cubicBezTo>
                    <a:pt x="157" y="133"/>
                    <a:pt x="157" y="127"/>
                    <a:pt x="152" y="125"/>
                  </a:cubicBezTo>
                  <a:cubicBezTo>
                    <a:pt x="153" y="124"/>
                    <a:pt x="153" y="122"/>
                    <a:pt x="154" y="121"/>
                  </a:cubicBezTo>
                  <a:cubicBezTo>
                    <a:pt x="159" y="123"/>
                    <a:pt x="159" y="128"/>
                    <a:pt x="164" y="131"/>
                  </a:cubicBezTo>
                  <a:close/>
                  <a:moveTo>
                    <a:pt x="156" y="144"/>
                  </a:moveTo>
                  <a:cubicBezTo>
                    <a:pt x="155" y="139"/>
                    <a:pt x="149" y="136"/>
                    <a:pt x="148" y="131"/>
                  </a:cubicBezTo>
                  <a:cubicBezTo>
                    <a:pt x="152" y="133"/>
                    <a:pt x="161" y="140"/>
                    <a:pt x="156" y="144"/>
                  </a:cubicBezTo>
                  <a:close/>
                  <a:moveTo>
                    <a:pt x="150" y="144"/>
                  </a:moveTo>
                  <a:cubicBezTo>
                    <a:pt x="147" y="143"/>
                    <a:pt x="146" y="140"/>
                    <a:pt x="144" y="140"/>
                  </a:cubicBezTo>
                  <a:cubicBezTo>
                    <a:pt x="144" y="139"/>
                    <a:pt x="144" y="138"/>
                    <a:pt x="144" y="137"/>
                  </a:cubicBezTo>
                  <a:cubicBezTo>
                    <a:pt x="147" y="139"/>
                    <a:pt x="149" y="141"/>
                    <a:pt x="150" y="144"/>
                  </a:cubicBezTo>
                  <a:close/>
                  <a:moveTo>
                    <a:pt x="142" y="134"/>
                  </a:moveTo>
                  <a:cubicBezTo>
                    <a:pt x="138" y="133"/>
                    <a:pt x="136" y="131"/>
                    <a:pt x="135" y="126"/>
                  </a:cubicBezTo>
                  <a:cubicBezTo>
                    <a:pt x="139" y="128"/>
                    <a:pt x="141" y="131"/>
                    <a:pt x="142" y="134"/>
                  </a:cubicBezTo>
                  <a:close/>
                  <a:moveTo>
                    <a:pt x="134" y="145"/>
                  </a:moveTo>
                  <a:cubicBezTo>
                    <a:pt x="131" y="144"/>
                    <a:pt x="131" y="140"/>
                    <a:pt x="126" y="140"/>
                  </a:cubicBezTo>
                  <a:cubicBezTo>
                    <a:pt x="128" y="138"/>
                    <a:pt x="130" y="135"/>
                    <a:pt x="132" y="133"/>
                  </a:cubicBezTo>
                  <a:cubicBezTo>
                    <a:pt x="136" y="135"/>
                    <a:pt x="141" y="143"/>
                    <a:pt x="134" y="145"/>
                  </a:cubicBezTo>
                  <a:close/>
                  <a:moveTo>
                    <a:pt x="129" y="122"/>
                  </a:moveTo>
                  <a:cubicBezTo>
                    <a:pt x="127" y="120"/>
                    <a:pt x="126" y="119"/>
                    <a:pt x="127" y="116"/>
                  </a:cubicBezTo>
                  <a:cubicBezTo>
                    <a:pt x="130" y="117"/>
                    <a:pt x="128" y="119"/>
                    <a:pt x="129" y="122"/>
                  </a:cubicBezTo>
                  <a:close/>
                  <a:moveTo>
                    <a:pt x="129" y="93"/>
                  </a:moveTo>
                  <a:cubicBezTo>
                    <a:pt x="128" y="91"/>
                    <a:pt x="125" y="90"/>
                    <a:pt x="124" y="87"/>
                  </a:cubicBezTo>
                  <a:cubicBezTo>
                    <a:pt x="126" y="85"/>
                    <a:pt x="132" y="90"/>
                    <a:pt x="129" y="93"/>
                  </a:cubicBezTo>
                  <a:close/>
                  <a:moveTo>
                    <a:pt x="126" y="125"/>
                  </a:moveTo>
                  <a:cubicBezTo>
                    <a:pt x="126" y="129"/>
                    <a:pt x="124" y="130"/>
                    <a:pt x="123" y="133"/>
                  </a:cubicBezTo>
                  <a:cubicBezTo>
                    <a:pt x="120" y="130"/>
                    <a:pt x="122" y="127"/>
                    <a:pt x="123" y="124"/>
                  </a:cubicBezTo>
                  <a:cubicBezTo>
                    <a:pt x="124" y="124"/>
                    <a:pt x="124" y="125"/>
                    <a:pt x="126" y="125"/>
                  </a:cubicBezTo>
                  <a:close/>
                  <a:moveTo>
                    <a:pt x="119" y="126"/>
                  </a:moveTo>
                  <a:cubicBezTo>
                    <a:pt x="116" y="124"/>
                    <a:pt x="121" y="123"/>
                    <a:pt x="120" y="121"/>
                  </a:cubicBezTo>
                  <a:cubicBezTo>
                    <a:pt x="123" y="121"/>
                    <a:pt x="119" y="125"/>
                    <a:pt x="119" y="126"/>
                  </a:cubicBezTo>
                  <a:close/>
                  <a:moveTo>
                    <a:pt x="118" y="140"/>
                  </a:moveTo>
                  <a:cubicBezTo>
                    <a:pt x="117" y="138"/>
                    <a:pt x="116" y="138"/>
                    <a:pt x="118" y="136"/>
                  </a:cubicBezTo>
                  <a:cubicBezTo>
                    <a:pt x="120" y="136"/>
                    <a:pt x="121" y="141"/>
                    <a:pt x="118" y="140"/>
                  </a:cubicBezTo>
                  <a:close/>
                  <a:moveTo>
                    <a:pt x="114" y="268"/>
                  </a:moveTo>
                  <a:cubicBezTo>
                    <a:pt x="114" y="268"/>
                    <a:pt x="115" y="268"/>
                    <a:pt x="115" y="267"/>
                  </a:cubicBezTo>
                  <a:cubicBezTo>
                    <a:pt x="119" y="268"/>
                    <a:pt x="114" y="270"/>
                    <a:pt x="115" y="273"/>
                  </a:cubicBezTo>
                  <a:cubicBezTo>
                    <a:pt x="111" y="272"/>
                    <a:pt x="116" y="270"/>
                    <a:pt x="114" y="268"/>
                  </a:cubicBezTo>
                  <a:close/>
                  <a:moveTo>
                    <a:pt x="118" y="249"/>
                  </a:moveTo>
                  <a:cubicBezTo>
                    <a:pt x="120" y="251"/>
                    <a:pt x="118" y="254"/>
                    <a:pt x="117" y="255"/>
                  </a:cubicBezTo>
                  <a:cubicBezTo>
                    <a:pt x="113" y="254"/>
                    <a:pt x="114" y="249"/>
                    <a:pt x="118" y="249"/>
                  </a:cubicBezTo>
                  <a:close/>
                  <a:moveTo>
                    <a:pt x="120" y="273"/>
                  </a:moveTo>
                  <a:cubicBezTo>
                    <a:pt x="124" y="274"/>
                    <a:pt x="123" y="279"/>
                    <a:pt x="121" y="281"/>
                  </a:cubicBezTo>
                  <a:cubicBezTo>
                    <a:pt x="121" y="281"/>
                    <a:pt x="120" y="280"/>
                    <a:pt x="119" y="280"/>
                  </a:cubicBezTo>
                  <a:cubicBezTo>
                    <a:pt x="119" y="278"/>
                    <a:pt x="118" y="275"/>
                    <a:pt x="120" y="273"/>
                  </a:cubicBezTo>
                  <a:close/>
                  <a:moveTo>
                    <a:pt x="122" y="312"/>
                  </a:moveTo>
                  <a:cubicBezTo>
                    <a:pt x="120" y="311"/>
                    <a:pt x="119" y="310"/>
                    <a:pt x="119" y="307"/>
                  </a:cubicBezTo>
                  <a:cubicBezTo>
                    <a:pt x="122" y="307"/>
                    <a:pt x="124" y="310"/>
                    <a:pt x="122" y="312"/>
                  </a:cubicBezTo>
                  <a:close/>
                  <a:moveTo>
                    <a:pt x="124" y="325"/>
                  </a:moveTo>
                  <a:cubicBezTo>
                    <a:pt x="125" y="326"/>
                    <a:pt x="126" y="328"/>
                    <a:pt x="125" y="330"/>
                  </a:cubicBezTo>
                  <a:cubicBezTo>
                    <a:pt x="122" y="329"/>
                    <a:pt x="122" y="327"/>
                    <a:pt x="124" y="325"/>
                  </a:cubicBezTo>
                  <a:close/>
                  <a:moveTo>
                    <a:pt x="124" y="298"/>
                  </a:moveTo>
                  <a:cubicBezTo>
                    <a:pt x="125" y="295"/>
                    <a:pt x="123" y="294"/>
                    <a:pt x="124" y="292"/>
                  </a:cubicBezTo>
                  <a:cubicBezTo>
                    <a:pt x="126" y="294"/>
                    <a:pt x="131" y="297"/>
                    <a:pt x="129" y="301"/>
                  </a:cubicBezTo>
                  <a:cubicBezTo>
                    <a:pt x="126" y="300"/>
                    <a:pt x="127" y="297"/>
                    <a:pt x="124" y="298"/>
                  </a:cubicBezTo>
                  <a:close/>
                  <a:moveTo>
                    <a:pt x="127" y="318"/>
                  </a:moveTo>
                  <a:cubicBezTo>
                    <a:pt x="128" y="319"/>
                    <a:pt x="131" y="320"/>
                    <a:pt x="129" y="322"/>
                  </a:cubicBezTo>
                  <a:cubicBezTo>
                    <a:pt x="128" y="321"/>
                    <a:pt x="126" y="319"/>
                    <a:pt x="127" y="318"/>
                  </a:cubicBezTo>
                  <a:close/>
                  <a:moveTo>
                    <a:pt x="130" y="337"/>
                  </a:moveTo>
                  <a:cubicBezTo>
                    <a:pt x="128" y="337"/>
                    <a:pt x="130" y="334"/>
                    <a:pt x="128" y="334"/>
                  </a:cubicBezTo>
                  <a:cubicBezTo>
                    <a:pt x="129" y="332"/>
                    <a:pt x="132" y="336"/>
                    <a:pt x="130" y="337"/>
                  </a:cubicBezTo>
                  <a:close/>
                  <a:moveTo>
                    <a:pt x="129" y="285"/>
                  </a:moveTo>
                  <a:cubicBezTo>
                    <a:pt x="132" y="285"/>
                    <a:pt x="132" y="289"/>
                    <a:pt x="135" y="290"/>
                  </a:cubicBezTo>
                  <a:cubicBezTo>
                    <a:pt x="132" y="296"/>
                    <a:pt x="126" y="289"/>
                    <a:pt x="129" y="285"/>
                  </a:cubicBezTo>
                  <a:close/>
                  <a:moveTo>
                    <a:pt x="135" y="386"/>
                  </a:moveTo>
                  <a:cubicBezTo>
                    <a:pt x="134" y="388"/>
                    <a:pt x="131" y="389"/>
                    <a:pt x="131" y="392"/>
                  </a:cubicBezTo>
                  <a:cubicBezTo>
                    <a:pt x="128" y="392"/>
                    <a:pt x="129" y="389"/>
                    <a:pt x="127" y="389"/>
                  </a:cubicBezTo>
                  <a:cubicBezTo>
                    <a:pt x="128" y="386"/>
                    <a:pt x="129" y="383"/>
                    <a:pt x="131" y="381"/>
                  </a:cubicBezTo>
                  <a:cubicBezTo>
                    <a:pt x="134" y="381"/>
                    <a:pt x="133" y="385"/>
                    <a:pt x="135" y="386"/>
                  </a:cubicBezTo>
                  <a:close/>
                  <a:moveTo>
                    <a:pt x="132" y="406"/>
                  </a:moveTo>
                  <a:cubicBezTo>
                    <a:pt x="130" y="406"/>
                    <a:pt x="129" y="404"/>
                    <a:pt x="129" y="403"/>
                  </a:cubicBezTo>
                  <a:cubicBezTo>
                    <a:pt x="131" y="403"/>
                    <a:pt x="133" y="405"/>
                    <a:pt x="132" y="406"/>
                  </a:cubicBezTo>
                  <a:close/>
                  <a:moveTo>
                    <a:pt x="129" y="443"/>
                  </a:moveTo>
                  <a:cubicBezTo>
                    <a:pt x="132" y="446"/>
                    <a:pt x="137" y="449"/>
                    <a:pt x="135" y="452"/>
                  </a:cubicBezTo>
                  <a:cubicBezTo>
                    <a:pt x="132" y="450"/>
                    <a:pt x="130" y="447"/>
                    <a:pt x="128" y="444"/>
                  </a:cubicBezTo>
                  <a:cubicBezTo>
                    <a:pt x="129" y="444"/>
                    <a:pt x="129" y="444"/>
                    <a:pt x="129" y="443"/>
                  </a:cubicBezTo>
                  <a:close/>
                  <a:moveTo>
                    <a:pt x="136" y="474"/>
                  </a:moveTo>
                  <a:cubicBezTo>
                    <a:pt x="137" y="477"/>
                    <a:pt x="138" y="479"/>
                    <a:pt x="136" y="481"/>
                  </a:cubicBezTo>
                  <a:cubicBezTo>
                    <a:pt x="134" y="480"/>
                    <a:pt x="134" y="477"/>
                    <a:pt x="132" y="475"/>
                  </a:cubicBezTo>
                  <a:cubicBezTo>
                    <a:pt x="134" y="473"/>
                    <a:pt x="134" y="476"/>
                    <a:pt x="136" y="474"/>
                  </a:cubicBezTo>
                  <a:close/>
                  <a:moveTo>
                    <a:pt x="133" y="501"/>
                  </a:moveTo>
                  <a:cubicBezTo>
                    <a:pt x="136" y="502"/>
                    <a:pt x="133" y="505"/>
                    <a:pt x="132" y="506"/>
                  </a:cubicBezTo>
                  <a:cubicBezTo>
                    <a:pt x="130" y="505"/>
                    <a:pt x="134" y="503"/>
                    <a:pt x="133" y="501"/>
                  </a:cubicBezTo>
                  <a:close/>
                  <a:moveTo>
                    <a:pt x="133" y="606"/>
                  </a:moveTo>
                  <a:cubicBezTo>
                    <a:pt x="136" y="607"/>
                    <a:pt x="135" y="611"/>
                    <a:pt x="134" y="612"/>
                  </a:cubicBezTo>
                  <a:cubicBezTo>
                    <a:pt x="131" y="611"/>
                    <a:pt x="132" y="609"/>
                    <a:pt x="133" y="606"/>
                  </a:cubicBezTo>
                  <a:close/>
                  <a:moveTo>
                    <a:pt x="129" y="829"/>
                  </a:moveTo>
                  <a:cubicBezTo>
                    <a:pt x="131" y="830"/>
                    <a:pt x="130" y="833"/>
                    <a:pt x="130" y="835"/>
                  </a:cubicBezTo>
                  <a:cubicBezTo>
                    <a:pt x="128" y="835"/>
                    <a:pt x="127" y="833"/>
                    <a:pt x="127" y="829"/>
                  </a:cubicBezTo>
                  <a:cubicBezTo>
                    <a:pt x="128" y="829"/>
                    <a:pt x="129" y="829"/>
                    <a:pt x="129" y="829"/>
                  </a:cubicBezTo>
                  <a:close/>
                  <a:moveTo>
                    <a:pt x="131" y="855"/>
                  </a:moveTo>
                  <a:cubicBezTo>
                    <a:pt x="132" y="855"/>
                    <a:pt x="132" y="855"/>
                    <a:pt x="133" y="855"/>
                  </a:cubicBezTo>
                  <a:cubicBezTo>
                    <a:pt x="134" y="860"/>
                    <a:pt x="132" y="862"/>
                    <a:pt x="130" y="864"/>
                  </a:cubicBezTo>
                  <a:cubicBezTo>
                    <a:pt x="128" y="861"/>
                    <a:pt x="130" y="857"/>
                    <a:pt x="131" y="855"/>
                  </a:cubicBezTo>
                  <a:close/>
                  <a:moveTo>
                    <a:pt x="134" y="823"/>
                  </a:moveTo>
                  <a:cubicBezTo>
                    <a:pt x="135" y="823"/>
                    <a:pt x="135" y="823"/>
                    <a:pt x="136" y="823"/>
                  </a:cubicBezTo>
                  <a:cubicBezTo>
                    <a:pt x="136" y="826"/>
                    <a:pt x="135" y="828"/>
                    <a:pt x="134" y="829"/>
                  </a:cubicBezTo>
                  <a:cubicBezTo>
                    <a:pt x="132" y="828"/>
                    <a:pt x="133" y="825"/>
                    <a:pt x="134" y="823"/>
                  </a:cubicBezTo>
                  <a:close/>
                  <a:moveTo>
                    <a:pt x="137" y="806"/>
                  </a:moveTo>
                  <a:cubicBezTo>
                    <a:pt x="134" y="805"/>
                    <a:pt x="138" y="801"/>
                    <a:pt x="138" y="799"/>
                  </a:cubicBezTo>
                  <a:cubicBezTo>
                    <a:pt x="140" y="801"/>
                    <a:pt x="138" y="804"/>
                    <a:pt x="137" y="806"/>
                  </a:cubicBezTo>
                  <a:close/>
                  <a:moveTo>
                    <a:pt x="141" y="841"/>
                  </a:moveTo>
                  <a:cubicBezTo>
                    <a:pt x="138" y="841"/>
                    <a:pt x="138" y="837"/>
                    <a:pt x="138" y="834"/>
                  </a:cubicBezTo>
                  <a:cubicBezTo>
                    <a:pt x="141" y="835"/>
                    <a:pt x="140" y="839"/>
                    <a:pt x="141" y="841"/>
                  </a:cubicBezTo>
                  <a:close/>
                  <a:moveTo>
                    <a:pt x="139" y="814"/>
                  </a:moveTo>
                  <a:cubicBezTo>
                    <a:pt x="139" y="812"/>
                    <a:pt x="140" y="811"/>
                    <a:pt x="141" y="809"/>
                  </a:cubicBezTo>
                  <a:cubicBezTo>
                    <a:pt x="144" y="809"/>
                    <a:pt x="141" y="815"/>
                    <a:pt x="139" y="814"/>
                  </a:cubicBezTo>
                  <a:close/>
                  <a:moveTo>
                    <a:pt x="141" y="779"/>
                  </a:moveTo>
                  <a:cubicBezTo>
                    <a:pt x="140" y="776"/>
                    <a:pt x="139" y="772"/>
                    <a:pt x="140" y="770"/>
                  </a:cubicBezTo>
                  <a:cubicBezTo>
                    <a:pt x="143" y="771"/>
                    <a:pt x="145" y="778"/>
                    <a:pt x="141" y="779"/>
                  </a:cubicBezTo>
                  <a:close/>
                  <a:moveTo>
                    <a:pt x="141" y="742"/>
                  </a:moveTo>
                  <a:cubicBezTo>
                    <a:pt x="137" y="741"/>
                    <a:pt x="142" y="737"/>
                    <a:pt x="141" y="733"/>
                  </a:cubicBezTo>
                  <a:cubicBezTo>
                    <a:pt x="147" y="734"/>
                    <a:pt x="143" y="739"/>
                    <a:pt x="141" y="742"/>
                  </a:cubicBezTo>
                  <a:close/>
                  <a:moveTo>
                    <a:pt x="147" y="744"/>
                  </a:moveTo>
                  <a:cubicBezTo>
                    <a:pt x="147" y="744"/>
                    <a:pt x="147" y="745"/>
                    <a:pt x="148" y="745"/>
                  </a:cubicBezTo>
                  <a:cubicBezTo>
                    <a:pt x="148" y="749"/>
                    <a:pt x="147" y="751"/>
                    <a:pt x="144" y="752"/>
                  </a:cubicBezTo>
                  <a:cubicBezTo>
                    <a:pt x="144" y="748"/>
                    <a:pt x="145" y="746"/>
                    <a:pt x="147" y="744"/>
                  </a:cubicBezTo>
                  <a:close/>
                  <a:moveTo>
                    <a:pt x="147" y="726"/>
                  </a:moveTo>
                  <a:cubicBezTo>
                    <a:pt x="147" y="724"/>
                    <a:pt x="149" y="724"/>
                    <a:pt x="148" y="722"/>
                  </a:cubicBezTo>
                  <a:cubicBezTo>
                    <a:pt x="151" y="721"/>
                    <a:pt x="149" y="727"/>
                    <a:pt x="147" y="726"/>
                  </a:cubicBezTo>
                  <a:close/>
                  <a:moveTo>
                    <a:pt x="149" y="752"/>
                  </a:moveTo>
                  <a:cubicBezTo>
                    <a:pt x="153" y="755"/>
                    <a:pt x="150" y="760"/>
                    <a:pt x="149" y="764"/>
                  </a:cubicBezTo>
                  <a:cubicBezTo>
                    <a:pt x="145" y="761"/>
                    <a:pt x="146" y="755"/>
                    <a:pt x="149" y="752"/>
                  </a:cubicBezTo>
                  <a:close/>
                  <a:moveTo>
                    <a:pt x="147" y="695"/>
                  </a:moveTo>
                  <a:cubicBezTo>
                    <a:pt x="143" y="693"/>
                    <a:pt x="149" y="688"/>
                    <a:pt x="148" y="685"/>
                  </a:cubicBezTo>
                  <a:cubicBezTo>
                    <a:pt x="153" y="687"/>
                    <a:pt x="147" y="692"/>
                    <a:pt x="147" y="695"/>
                  </a:cubicBezTo>
                  <a:close/>
                  <a:moveTo>
                    <a:pt x="145" y="658"/>
                  </a:moveTo>
                  <a:cubicBezTo>
                    <a:pt x="144" y="655"/>
                    <a:pt x="145" y="652"/>
                    <a:pt x="146" y="650"/>
                  </a:cubicBezTo>
                  <a:cubicBezTo>
                    <a:pt x="148" y="651"/>
                    <a:pt x="150" y="658"/>
                    <a:pt x="145" y="658"/>
                  </a:cubicBezTo>
                  <a:close/>
                  <a:moveTo>
                    <a:pt x="145" y="625"/>
                  </a:moveTo>
                  <a:cubicBezTo>
                    <a:pt x="145" y="622"/>
                    <a:pt x="144" y="619"/>
                    <a:pt x="146" y="618"/>
                  </a:cubicBezTo>
                  <a:cubicBezTo>
                    <a:pt x="147" y="617"/>
                    <a:pt x="147" y="618"/>
                    <a:pt x="147" y="618"/>
                  </a:cubicBezTo>
                  <a:cubicBezTo>
                    <a:pt x="149" y="620"/>
                    <a:pt x="147" y="624"/>
                    <a:pt x="145" y="625"/>
                  </a:cubicBezTo>
                  <a:close/>
                  <a:moveTo>
                    <a:pt x="144" y="591"/>
                  </a:moveTo>
                  <a:cubicBezTo>
                    <a:pt x="143" y="587"/>
                    <a:pt x="145" y="587"/>
                    <a:pt x="146" y="583"/>
                  </a:cubicBezTo>
                  <a:cubicBezTo>
                    <a:pt x="148" y="582"/>
                    <a:pt x="148" y="584"/>
                    <a:pt x="149" y="585"/>
                  </a:cubicBezTo>
                  <a:cubicBezTo>
                    <a:pt x="148" y="587"/>
                    <a:pt x="146" y="589"/>
                    <a:pt x="144" y="591"/>
                  </a:cubicBezTo>
                  <a:close/>
                  <a:moveTo>
                    <a:pt x="142" y="553"/>
                  </a:moveTo>
                  <a:cubicBezTo>
                    <a:pt x="142" y="549"/>
                    <a:pt x="144" y="547"/>
                    <a:pt x="144" y="545"/>
                  </a:cubicBezTo>
                  <a:cubicBezTo>
                    <a:pt x="146" y="545"/>
                    <a:pt x="145" y="547"/>
                    <a:pt x="147" y="547"/>
                  </a:cubicBezTo>
                  <a:cubicBezTo>
                    <a:pt x="146" y="550"/>
                    <a:pt x="145" y="552"/>
                    <a:pt x="142" y="553"/>
                  </a:cubicBezTo>
                  <a:close/>
                  <a:moveTo>
                    <a:pt x="148" y="520"/>
                  </a:moveTo>
                  <a:cubicBezTo>
                    <a:pt x="152" y="520"/>
                    <a:pt x="151" y="526"/>
                    <a:pt x="147" y="527"/>
                  </a:cubicBezTo>
                  <a:cubicBezTo>
                    <a:pt x="146" y="523"/>
                    <a:pt x="149" y="523"/>
                    <a:pt x="148" y="520"/>
                  </a:cubicBezTo>
                  <a:close/>
                  <a:moveTo>
                    <a:pt x="147" y="503"/>
                  </a:moveTo>
                  <a:cubicBezTo>
                    <a:pt x="145" y="503"/>
                    <a:pt x="145" y="500"/>
                    <a:pt x="145" y="497"/>
                  </a:cubicBezTo>
                  <a:cubicBezTo>
                    <a:pt x="149" y="498"/>
                    <a:pt x="147" y="493"/>
                    <a:pt x="151" y="494"/>
                  </a:cubicBezTo>
                  <a:cubicBezTo>
                    <a:pt x="149" y="492"/>
                    <a:pt x="150" y="491"/>
                    <a:pt x="153" y="491"/>
                  </a:cubicBezTo>
                  <a:cubicBezTo>
                    <a:pt x="152" y="496"/>
                    <a:pt x="149" y="499"/>
                    <a:pt x="147" y="503"/>
                  </a:cubicBezTo>
                  <a:close/>
                  <a:moveTo>
                    <a:pt x="147" y="450"/>
                  </a:moveTo>
                  <a:cubicBezTo>
                    <a:pt x="149" y="446"/>
                    <a:pt x="151" y="452"/>
                    <a:pt x="153" y="453"/>
                  </a:cubicBezTo>
                  <a:cubicBezTo>
                    <a:pt x="153" y="455"/>
                    <a:pt x="149" y="450"/>
                    <a:pt x="147" y="450"/>
                  </a:cubicBezTo>
                  <a:close/>
                  <a:moveTo>
                    <a:pt x="146" y="413"/>
                  </a:moveTo>
                  <a:cubicBezTo>
                    <a:pt x="145" y="409"/>
                    <a:pt x="149" y="410"/>
                    <a:pt x="149" y="406"/>
                  </a:cubicBezTo>
                  <a:cubicBezTo>
                    <a:pt x="153" y="409"/>
                    <a:pt x="155" y="414"/>
                    <a:pt x="158" y="418"/>
                  </a:cubicBezTo>
                  <a:cubicBezTo>
                    <a:pt x="157" y="420"/>
                    <a:pt x="155" y="420"/>
                    <a:pt x="153" y="420"/>
                  </a:cubicBezTo>
                  <a:cubicBezTo>
                    <a:pt x="151" y="417"/>
                    <a:pt x="149" y="415"/>
                    <a:pt x="146" y="413"/>
                  </a:cubicBezTo>
                  <a:close/>
                  <a:moveTo>
                    <a:pt x="149" y="388"/>
                  </a:moveTo>
                  <a:cubicBezTo>
                    <a:pt x="151" y="387"/>
                    <a:pt x="150" y="391"/>
                    <a:pt x="152" y="391"/>
                  </a:cubicBezTo>
                  <a:cubicBezTo>
                    <a:pt x="151" y="393"/>
                    <a:pt x="148" y="390"/>
                    <a:pt x="149" y="388"/>
                  </a:cubicBezTo>
                  <a:close/>
                  <a:moveTo>
                    <a:pt x="149" y="374"/>
                  </a:moveTo>
                  <a:cubicBezTo>
                    <a:pt x="149" y="372"/>
                    <a:pt x="150" y="371"/>
                    <a:pt x="150" y="369"/>
                  </a:cubicBezTo>
                  <a:cubicBezTo>
                    <a:pt x="152" y="369"/>
                    <a:pt x="152" y="370"/>
                    <a:pt x="153" y="370"/>
                  </a:cubicBezTo>
                  <a:cubicBezTo>
                    <a:pt x="153" y="373"/>
                    <a:pt x="152" y="374"/>
                    <a:pt x="149" y="374"/>
                  </a:cubicBezTo>
                  <a:close/>
                  <a:moveTo>
                    <a:pt x="152" y="344"/>
                  </a:moveTo>
                  <a:cubicBezTo>
                    <a:pt x="154" y="344"/>
                    <a:pt x="154" y="346"/>
                    <a:pt x="156" y="348"/>
                  </a:cubicBezTo>
                  <a:cubicBezTo>
                    <a:pt x="154" y="350"/>
                    <a:pt x="152" y="345"/>
                    <a:pt x="152" y="344"/>
                  </a:cubicBezTo>
                  <a:close/>
                  <a:moveTo>
                    <a:pt x="155" y="365"/>
                  </a:moveTo>
                  <a:cubicBezTo>
                    <a:pt x="155" y="364"/>
                    <a:pt x="155" y="362"/>
                    <a:pt x="156" y="361"/>
                  </a:cubicBezTo>
                  <a:cubicBezTo>
                    <a:pt x="158" y="361"/>
                    <a:pt x="158" y="366"/>
                    <a:pt x="155" y="365"/>
                  </a:cubicBezTo>
                  <a:close/>
                  <a:moveTo>
                    <a:pt x="155" y="375"/>
                  </a:moveTo>
                  <a:cubicBezTo>
                    <a:pt x="158" y="374"/>
                    <a:pt x="157" y="378"/>
                    <a:pt x="159" y="377"/>
                  </a:cubicBezTo>
                  <a:cubicBezTo>
                    <a:pt x="160" y="380"/>
                    <a:pt x="157" y="380"/>
                    <a:pt x="158" y="382"/>
                  </a:cubicBezTo>
                  <a:cubicBezTo>
                    <a:pt x="155" y="381"/>
                    <a:pt x="153" y="378"/>
                    <a:pt x="155" y="375"/>
                  </a:cubicBezTo>
                  <a:close/>
                  <a:moveTo>
                    <a:pt x="156" y="296"/>
                  </a:moveTo>
                  <a:cubicBezTo>
                    <a:pt x="158" y="295"/>
                    <a:pt x="159" y="294"/>
                    <a:pt x="159" y="292"/>
                  </a:cubicBezTo>
                  <a:cubicBezTo>
                    <a:pt x="163" y="296"/>
                    <a:pt x="165" y="301"/>
                    <a:pt x="168" y="305"/>
                  </a:cubicBezTo>
                  <a:cubicBezTo>
                    <a:pt x="169" y="307"/>
                    <a:pt x="166" y="306"/>
                    <a:pt x="167" y="309"/>
                  </a:cubicBezTo>
                  <a:cubicBezTo>
                    <a:pt x="161" y="306"/>
                    <a:pt x="159" y="301"/>
                    <a:pt x="156" y="296"/>
                  </a:cubicBezTo>
                  <a:close/>
                  <a:moveTo>
                    <a:pt x="166" y="356"/>
                  </a:moveTo>
                  <a:cubicBezTo>
                    <a:pt x="168" y="357"/>
                    <a:pt x="168" y="360"/>
                    <a:pt x="170" y="360"/>
                  </a:cubicBezTo>
                  <a:cubicBezTo>
                    <a:pt x="169" y="361"/>
                    <a:pt x="170" y="365"/>
                    <a:pt x="168" y="364"/>
                  </a:cubicBezTo>
                  <a:cubicBezTo>
                    <a:pt x="167" y="359"/>
                    <a:pt x="166" y="363"/>
                    <a:pt x="165" y="359"/>
                  </a:cubicBezTo>
                  <a:cubicBezTo>
                    <a:pt x="167" y="358"/>
                    <a:pt x="165" y="357"/>
                    <a:pt x="166" y="356"/>
                  </a:cubicBezTo>
                  <a:close/>
                  <a:moveTo>
                    <a:pt x="170" y="349"/>
                  </a:moveTo>
                  <a:cubicBezTo>
                    <a:pt x="173" y="349"/>
                    <a:pt x="176" y="352"/>
                    <a:pt x="174" y="355"/>
                  </a:cubicBezTo>
                  <a:cubicBezTo>
                    <a:pt x="172" y="354"/>
                    <a:pt x="170" y="353"/>
                    <a:pt x="170" y="349"/>
                  </a:cubicBezTo>
                  <a:close/>
                  <a:moveTo>
                    <a:pt x="175" y="366"/>
                  </a:moveTo>
                  <a:cubicBezTo>
                    <a:pt x="180" y="367"/>
                    <a:pt x="180" y="372"/>
                    <a:pt x="184" y="374"/>
                  </a:cubicBezTo>
                  <a:cubicBezTo>
                    <a:pt x="184" y="376"/>
                    <a:pt x="181" y="375"/>
                    <a:pt x="182" y="378"/>
                  </a:cubicBezTo>
                  <a:cubicBezTo>
                    <a:pt x="175" y="377"/>
                    <a:pt x="175" y="375"/>
                    <a:pt x="173" y="368"/>
                  </a:cubicBezTo>
                  <a:cubicBezTo>
                    <a:pt x="174" y="368"/>
                    <a:pt x="175" y="367"/>
                    <a:pt x="175" y="366"/>
                  </a:cubicBezTo>
                  <a:close/>
                  <a:moveTo>
                    <a:pt x="182" y="390"/>
                  </a:moveTo>
                  <a:cubicBezTo>
                    <a:pt x="184" y="392"/>
                    <a:pt x="191" y="396"/>
                    <a:pt x="188" y="401"/>
                  </a:cubicBezTo>
                  <a:cubicBezTo>
                    <a:pt x="184" y="399"/>
                    <a:pt x="182" y="396"/>
                    <a:pt x="180" y="392"/>
                  </a:cubicBezTo>
                  <a:cubicBezTo>
                    <a:pt x="182" y="393"/>
                    <a:pt x="182" y="391"/>
                    <a:pt x="182" y="390"/>
                  </a:cubicBezTo>
                  <a:close/>
                  <a:moveTo>
                    <a:pt x="179" y="364"/>
                  </a:moveTo>
                  <a:cubicBezTo>
                    <a:pt x="180" y="361"/>
                    <a:pt x="178" y="361"/>
                    <a:pt x="179" y="359"/>
                  </a:cubicBezTo>
                  <a:cubicBezTo>
                    <a:pt x="183" y="361"/>
                    <a:pt x="184" y="366"/>
                    <a:pt x="188" y="368"/>
                  </a:cubicBezTo>
                  <a:cubicBezTo>
                    <a:pt x="185" y="372"/>
                    <a:pt x="184" y="363"/>
                    <a:pt x="179" y="364"/>
                  </a:cubicBezTo>
                  <a:close/>
                  <a:moveTo>
                    <a:pt x="183" y="354"/>
                  </a:moveTo>
                  <a:cubicBezTo>
                    <a:pt x="186" y="356"/>
                    <a:pt x="190" y="358"/>
                    <a:pt x="191" y="363"/>
                  </a:cubicBezTo>
                  <a:cubicBezTo>
                    <a:pt x="188" y="361"/>
                    <a:pt x="183" y="357"/>
                    <a:pt x="183" y="354"/>
                  </a:cubicBezTo>
                  <a:close/>
                  <a:moveTo>
                    <a:pt x="186" y="313"/>
                  </a:moveTo>
                  <a:cubicBezTo>
                    <a:pt x="188" y="310"/>
                    <a:pt x="188" y="307"/>
                    <a:pt x="191" y="305"/>
                  </a:cubicBezTo>
                  <a:cubicBezTo>
                    <a:pt x="193" y="307"/>
                    <a:pt x="189" y="312"/>
                    <a:pt x="186" y="313"/>
                  </a:cubicBezTo>
                  <a:close/>
                  <a:moveTo>
                    <a:pt x="194" y="310"/>
                  </a:moveTo>
                  <a:cubicBezTo>
                    <a:pt x="199" y="312"/>
                    <a:pt x="200" y="318"/>
                    <a:pt x="196" y="321"/>
                  </a:cubicBezTo>
                  <a:cubicBezTo>
                    <a:pt x="194" y="321"/>
                    <a:pt x="194" y="319"/>
                    <a:pt x="191" y="319"/>
                  </a:cubicBezTo>
                  <a:cubicBezTo>
                    <a:pt x="190" y="315"/>
                    <a:pt x="192" y="314"/>
                    <a:pt x="194" y="310"/>
                  </a:cubicBezTo>
                  <a:close/>
                  <a:moveTo>
                    <a:pt x="196" y="298"/>
                  </a:moveTo>
                  <a:cubicBezTo>
                    <a:pt x="196" y="295"/>
                    <a:pt x="197" y="295"/>
                    <a:pt x="197" y="292"/>
                  </a:cubicBezTo>
                  <a:cubicBezTo>
                    <a:pt x="198" y="292"/>
                    <a:pt x="199" y="293"/>
                    <a:pt x="200" y="293"/>
                  </a:cubicBezTo>
                  <a:cubicBezTo>
                    <a:pt x="198" y="295"/>
                    <a:pt x="198" y="297"/>
                    <a:pt x="196" y="298"/>
                  </a:cubicBezTo>
                  <a:close/>
                  <a:moveTo>
                    <a:pt x="203" y="344"/>
                  </a:moveTo>
                  <a:cubicBezTo>
                    <a:pt x="200" y="344"/>
                    <a:pt x="200" y="342"/>
                    <a:pt x="200" y="340"/>
                  </a:cubicBezTo>
                  <a:cubicBezTo>
                    <a:pt x="202" y="340"/>
                    <a:pt x="202" y="342"/>
                    <a:pt x="203" y="344"/>
                  </a:cubicBezTo>
                  <a:close/>
                  <a:moveTo>
                    <a:pt x="203" y="272"/>
                  </a:moveTo>
                  <a:cubicBezTo>
                    <a:pt x="201" y="272"/>
                    <a:pt x="201" y="270"/>
                    <a:pt x="199" y="269"/>
                  </a:cubicBezTo>
                  <a:cubicBezTo>
                    <a:pt x="200" y="266"/>
                    <a:pt x="203" y="265"/>
                    <a:pt x="203" y="261"/>
                  </a:cubicBezTo>
                  <a:cubicBezTo>
                    <a:pt x="206" y="261"/>
                    <a:pt x="206" y="263"/>
                    <a:pt x="207" y="265"/>
                  </a:cubicBezTo>
                  <a:cubicBezTo>
                    <a:pt x="207" y="268"/>
                    <a:pt x="204" y="269"/>
                    <a:pt x="203" y="272"/>
                  </a:cubicBezTo>
                  <a:close/>
                  <a:moveTo>
                    <a:pt x="206" y="307"/>
                  </a:moveTo>
                  <a:cubicBezTo>
                    <a:pt x="202" y="306"/>
                    <a:pt x="199" y="301"/>
                    <a:pt x="201" y="297"/>
                  </a:cubicBezTo>
                  <a:cubicBezTo>
                    <a:pt x="204" y="299"/>
                    <a:pt x="208" y="303"/>
                    <a:pt x="206" y="307"/>
                  </a:cubicBezTo>
                  <a:close/>
                  <a:moveTo>
                    <a:pt x="203" y="224"/>
                  </a:moveTo>
                  <a:cubicBezTo>
                    <a:pt x="204" y="224"/>
                    <a:pt x="205" y="224"/>
                    <a:pt x="205" y="222"/>
                  </a:cubicBezTo>
                  <a:cubicBezTo>
                    <a:pt x="209" y="225"/>
                    <a:pt x="211" y="228"/>
                    <a:pt x="211" y="234"/>
                  </a:cubicBezTo>
                  <a:cubicBezTo>
                    <a:pt x="209" y="231"/>
                    <a:pt x="206" y="228"/>
                    <a:pt x="203" y="224"/>
                  </a:cubicBezTo>
                  <a:close/>
                  <a:moveTo>
                    <a:pt x="210" y="211"/>
                  </a:moveTo>
                  <a:cubicBezTo>
                    <a:pt x="209" y="210"/>
                    <a:pt x="208" y="209"/>
                    <a:pt x="207" y="208"/>
                  </a:cubicBezTo>
                  <a:cubicBezTo>
                    <a:pt x="207" y="206"/>
                    <a:pt x="209" y="206"/>
                    <a:pt x="209" y="203"/>
                  </a:cubicBezTo>
                  <a:cubicBezTo>
                    <a:pt x="210" y="203"/>
                    <a:pt x="210" y="204"/>
                    <a:pt x="211" y="204"/>
                  </a:cubicBezTo>
                  <a:cubicBezTo>
                    <a:pt x="210" y="207"/>
                    <a:pt x="211" y="208"/>
                    <a:pt x="210" y="211"/>
                  </a:cubicBezTo>
                  <a:close/>
                  <a:moveTo>
                    <a:pt x="205" y="170"/>
                  </a:moveTo>
                  <a:cubicBezTo>
                    <a:pt x="200" y="169"/>
                    <a:pt x="199" y="165"/>
                    <a:pt x="197" y="163"/>
                  </a:cubicBezTo>
                  <a:cubicBezTo>
                    <a:pt x="199" y="159"/>
                    <a:pt x="201" y="155"/>
                    <a:pt x="203" y="151"/>
                  </a:cubicBezTo>
                  <a:cubicBezTo>
                    <a:pt x="210" y="155"/>
                    <a:pt x="210" y="165"/>
                    <a:pt x="205" y="170"/>
                  </a:cubicBezTo>
                  <a:close/>
                  <a:moveTo>
                    <a:pt x="207" y="135"/>
                  </a:moveTo>
                  <a:cubicBezTo>
                    <a:pt x="204" y="134"/>
                    <a:pt x="204" y="131"/>
                    <a:pt x="206" y="128"/>
                  </a:cubicBezTo>
                  <a:cubicBezTo>
                    <a:pt x="209" y="129"/>
                    <a:pt x="210" y="133"/>
                    <a:pt x="207" y="135"/>
                  </a:cubicBezTo>
                  <a:close/>
                  <a:moveTo>
                    <a:pt x="205" y="119"/>
                  </a:moveTo>
                  <a:cubicBezTo>
                    <a:pt x="203" y="116"/>
                    <a:pt x="206" y="115"/>
                    <a:pt x="206" y="113"/>
                  </a:cubicBezTo>
                  <a:cubicBezTo>
                    <a:pt x="209" y="114"/>
                    <a:pt x="207" y="118"/>
                    <a:pt x="205" y="119"/>
                  </a:cubicBezTo>
                  <a:close/>
                  <a:moveTo>
                    <a:pt x="203" y="50"/>
                  </a:moveTo>
                  <a:cubicBezTo>
                    <a:pt x="202" y="47"/>
                    <a:pt x="199" y="45"/>
                    <a:pt x="198" y="41"/>
                  </a:cubicBezTo>
                  <a:cubicBezTo>
                    <a:pt x="202" y="42"/>
                    <a:pt x="206" y="47"/>
                    <a:pt x="203" y="50"/>
                  </a:cubicBezTo>
                  <a:close/>
                  <a:moveTo>
                    <a:pt x="199" y="60"/>
                  </a:moveTo>
                  <a:cubicBezTo>
                    <a:pt x="203" y="60"/>
                    <a:pt x="199" y="63"/>
                    <a:pt x="199" y="66"/>
                  </a:cubicBezTo>
                  <a:cubicBezTo>
                    <a:pt x="195" y="64"/>
                    <a:pt x="199" y="62"/>
                    <a:pt x="199" y="60"/>
                  </a:cubicBezTo>
                  <a:close/>
                  <a:moveTo>
                    <a:pt x="194" y="61"/>
                  </a:moveTo>
                  <a:cubicBezTo>
                    <a:pt x="191" y="62"/>
                    <a:pt x="192" y="58"/>
                    <a:pt x="188" y="58"/>
                  </a:cubicBezTo>
                  <a:cubicBezTo>
                    <a:pt x="190" y="56"/>
                    <a:pt x="191" y="53"/>
                    <a:pt x="193" y="51"/>
                  </a:cubicBezTo>
                  <a:cubicBezTo>
                    <a:pt x="196" y="50"/>
                    <a:pt x="195" y="55"/>
                    <a:pt x="198" y="55"/>
                  </a:cubicBezTo>
                  <a:cubicBezTo>
                    <a:pt x="198" y="58"/>
                    <a:pt x="195" y="59"/>
                    <a:pt x="194" y="61"/>
                  </a:cubicBezTo>
                  <a:close/>
                  <a:moveTo>
                    <a:pt x="191" y="115"/>
                  </a:moveTo>
                  <a:cubicBezTo>
                    <a:pt x="188" y="113"/>
                    <a:pt x="186" y="111"/>
                    <a:pt x="185" y="108"/>
                  </a:cubicBezTo>
                  <a:cubicBezTo>
                    <a:pt x="185" y="108"/>
                    <a:pt x="186" y="107"/>
                    <a:pt x="186" y="107"/>
                  </a:cubicBezTo>
                  <a:cubicBezTo>
                    <a:pt x="189" y="109"/>
                    <a:pt x="194" y="111"/>
                    <a:pt x="191" y="115"/>
                  </a:cubicBezTo>
                  <a:close/>
                  <a:moveTo>
                    <a:pt x="187" y="89"/>
                  </a:moveTo>
                  <a:cubicBezTo>
                    <a:pt x="184" y="87"/>
                    <a:pt x="184" y="84"/>
                    <a:pt x="183" y="82"/>
                  </a:cubicBezTo>
                  <a:cubicBezTo>
                    <a:pt x="186" y="81"/>
                    <a:pt x="190" y="86"/>
                    <a:pt x="187" y="89"/>
                  </a:cubicBezTo>
                  <a:close/>
                  <a:moveTo>
                    <a:pt x="184" y="74"/>
                  </a:moveTo>
                  <a:cubicBezTo>
                    <a:pt x="182" y="74"/>
                    <a:pt x="182" y="72"/>
                    <a:pt x="182" y="70"/>
                  </a:cubicBezTo>
                  <a:cubicBezTo>
                    <a:pt x="185" y="70"/>
                    <a:pt x="185" y="73"/>
                    <a:pt x="184" y="74"/>
                  </a:cubicBezTo>
                  <a:close/>
                  <a:moveTo>
                    <a:pt x="184" y="95"/>
                  </a:moveTo>
                  <a:cubicBezTo>
                    <a:pt x="181" y="93"/>
                    <a:pt x="179" y="90"/>
                    <a:pt x="179" y="86"/>
                  </a:cubicBezTo>
                  <a:cubicBezTo>
                    <a:pt x="180" y="86"/>
                    <a:pt x="180" y="85"/>
                    <a:pt x="180" y="84"/>
                  </a:cubicBezTo>
                  <a:cubicBezTo>
                    <a:pt x="184" y="86"/>
                    <a:pt x="184" y="90"/>
                    <a:pt x="184" y="95"/>
                  </a:cubicBezTo>
                  <a:close/>
                  <a:moveTo>
                    <a:pt x="176" y="84"/>
                  </a:moveTo>
                  <a:cubicBezTo>
                    <a:pt x="174" y="82"/>
                    <a:pt x="179" y="82"/>
                    <a:pt x="178" y="78"/>
                  </a:cubicBezTo>
                  <a:cubicBezTo>
                    <a:pt x="181" y="79"/>
                    <a:pt x="178" y="84"/>
                    <a:pt x="176" y="84"/>
                  </a:cubicBezTo>
                  <a:close/>
                  <a:moveTo>
                    <a:pt x="173" y="80"/>
                  </a:moveTo>
                  <a:cubicBezTo>
                    <a:pt x="170" y="79"/>
                    <a:pt x="169" y="78"/>
                    <a:pt x="168" y="75"/>
                  </a:cubicBezTo>
                  <a:cubicBezTo>
                    <a:pt x="170" y="73"/>
                    <a:pt x="171" y="72"/>
                    <a:pt x="173" y="69"/>
                  </a:cubicBezTo>
                  <a:cubicBezTo>
                    <a:pt x="175" y="69"/>
                    <a:pt x="174" y="72"/>
                    <a:pt x="176" y="72"/>
                  </a:cubicBezTo>
                  <a:cubicBezTo>
                    <a:pt x="176" y="75"/>
                    <a:pt x="174" y="77"/>
                    <a:pt x="173" y="80"/>
                  </a:cubicBezTo>
                  <a:close/>
                  <a:moveTo>
                    <a:pt x="168" y="56"/>
                  </a:moveTo>
                  <a:cubicBezTo>
                    <a:pt x="167" y="53"/>
                    <a:pt x="169" y="53"/>
                    <a:pt x="169" y="51"/>
                  </a:cubicBezTo>
                  <a:cubicBezTo>
                    <a:pt x="172" y="53"/>
                    <a:pt x="176" y="55"/>
                    <a:pt x="175" y="61"/>
                  </a:cubicBezTo>
                  <a:cubicBezTo>
                    <a:pt x="170" y="62"/>
                    <a:pt x="171" y="58"/>
                    <a:pt x="168" y="56"/>
                  </a:cubicBezTo>
                  <a:close/>
                  <a:moveTo>
                    <a:pt x="171" y="68"/>
                  </a:moveTo>
                  <a:cubicBezTo>
                    <a:pt x="168" y="68"/>
                    <a:pt x="169" y="72"/>
                    <a:pt x="165" y="72"/>
                  </a:cubicBezTo>
                  <a:cubicBezTo>
                    <a:pt x="167" y="70"/>
                    <a:pt x="162" y="69"/>
                    <a:pt x="162" y="66"/>
                  </a:cubicBezTo>
                  <a:cubicBezTo>
                    <a:pt x="162" y="64"/>
                    <a:pt x="163" y="62"/>
                    <a:pt x="165" y="60"/>
                  </a:cubicBezTo>
                  <a:cubicBezTo>
                    <a:pt x="168" y="62"/>
                    <a:pt x="170" y="64"/>
                    <a:pt x="171" y="68"/>
                  </a:cubicBezTo>
                  <a:close/>
                  <a:moveTo>
                    <a:pt x="165" y="50"/>
                  </a:moveTo>
                  <a:cubicBezTo>
                    <a:pt x="162" y="50"/>
                    <a:pt x="160" y="48"/>
                    <a:pt x="159" y="47"/>
                  </a:cubicBezTo>
                  <a:cubicBezTo>
                    <a:pt x="159" y="44"/>
                    <a:pt x="160" y="42"/>
                    <a:pt x="162" y="40"/>
                  </a:cubicBezTo>
                  <a:cubicBezTo>
                    <a:pt x="165" y="42"/>
                    <a:pt x="167" y="46"/>
                    <a:pt x="165" y="50"/>
                  </a:cubicBezTo>
                  <a:close/>
                  <a:moveTo>
                    <a:pt x="159" y="61"/>
                  </a:moveTo>
                  <a:cubicBezTo>
                    <a:pt x="154" y="59"/>
                    <a:pt x="154" y="54"/>
                    <a:pt x="156" y="50"/>
                  </a:cubicBezTo>
                  <a:cubicBezTo>
                    <a:pt x="160" y="52"/>
                    <a:pt x="163" y="57"/>
                    <a:pt x="159" y="61"/>
                  </a:cubicBezTo>
                  <a:close/>
                  <a:moveTo>
                    <a:pt x="152" y="49"/>
                  </a:moveTo>
                  <a:cubicBezTo>
                    <a:pt x="150" y="49"/>
                    <a:pt x="150" y="47"/>
                    <a:pt x="150" y="46"/>
                  </a:cubicBezTo>
                  <a:cubicBezTo>
                    <a:pt x="150" y="46"/>
                    <a:pt x="151" y="46"/>
                    <a:pt x="152" y="46"/>
                  </a:cubicBezTo>
                  <a:cubicBezTo>
                    <a:pt x="152" y="47"/>
                    <a:pt x="152" y="48"/>
                    <a:pt x="152" y="49"/>
                  </a:cubicBezTo>
                  <a:close/>
                  <a:moveTo>
                    <a:pt x="144" y="48"/>
                  </a:moveTo>
                  <a:cubicBezTo>
                    <a:pt x="143" y="47"/>
                    <a:pt x="141" y="45"/>
                    <a:pt x="142" y="43"/>
                  </a:cubicBezTo>
                  <a:cubicBezTo>
                    <a:pt x="145" y="43"/>
                    <a:pt x="146" y="47"/>
                    <a:pt x="144" y="48"/>
                  </a:cubicBezTo>
                  <a:close/>
                  <a:moveTo>
                    <a:pt x="139" y="75"/>
                  </a:moveTo>
                  <a:cubicBezTo>
                    <a:pt x="134" y="73"/>
                    <a:pt x="135" y="67"/>
                    <a:pt x="138" y="63"/>
                  </a:cubicBezTo>
                  <a:cubicBezTo>
                    <a:pt x="144" y="64"/>
                    <a:pt x="144" y="72"/>
                    <a:pt x="139" y="75"/>
                  </a:cubicBezTo>
                  <a:close/>
                  <a:moveTo>
                    <a:pt x="136" y="99"/>
                  </a:moveTo>
                  <a:cubicBezTo>
                    <a:pt x="139" y="100"/>
                    <a:pt x="138" y="101"/>
                    <a:pt x="138" y="104"/>
                  </a:cubicBezTo>
                  <a:cubicBezTo>
                    <a:pt x="137" y="103"/>
                    <a:pt x="136" y="103"/>
                    <a:pt x="135" y="102"/>
                  </a:cubicBezTo>
                  <a:cubicBezTo>
                    <a:pt x="134" y="100"/>
                    <a:pt x="136" y="101"/>
                    <a:pt x="136" y="99"/>
                  </a:cubicBezTo>
                  <a:close/>
                  <a:moveTo>
                    <a:pt x="134" y="101"/>
                  </a:moveTo>
                  <a:cubicBezTo>
                    <a:pt x="131" y="100"/>
                    <a:pt x="134" y="98"/>
                    <a:pt x="134" y="96"/>
                  </a:cubicBezTo>
                  <a:cubicBezTo>
                    <a:pt x="137" y="97"/>
                    <a:pt x="135" y="99"/>
                    <a:pt x="134" y="101"/>
                  </a:cubicBezTo>
                  <a:close/>
                  <a:moveTo>
                    <a:pt x="129" y="81"/>
                  </a:moveTo>
                  <a:cubicBezTo>
                    <a:pt x="131" y="81"/>
                    <a:pt x="131" y="84"/>
                    <a:pt x="134" y="85"/>
                  </a:cubicBezTo>
                  <a:cubicBezTo>
                    <a:pt x="132" y="87"/>
                    <a:pt x="127" y="82"/>
                    <a:pt x="129" y="81"/>
                  </a:cubicBezTo>
                  <a:close/>
                  <a:moveTo>
                    <a:pt x="128" y="63"/>
                  </a:moveTo>
                  <a:cubicBezTo>
                    <a:pt x="126" y="61"/>
                    <a:pt x="125" y="57"/>
                    <a:pt x="122" y="56"/>
                  </a:cubicBezTo>
                  <a:cubicBezTo>
                    <a:pt x="122" y="48"/>
                    <a:pt x="129" y="45"/>
                    <a:pt x="132" y="54"/>
                  </a:cubicBezTo>
                  <a:cubicBezTo>
                    <a:pt x="131" y="57"/>
                    <a:pt x="129" y="60"/>
                    <a:pt x="128" y="63"/>
                  </a:cubicBezTo>
                  <a:close/>
                  <a:moveTo>
                    <a:pt x="122" y="102"/>
                  </a:moveTo>
                  <a:cubicBezTo>
                    <a:pt x="120" y="102"/>
                    <a:pt x="120" y="99"/>
                    <a:pt x="118" y="98"/>
                  </a:cubicBezTo>
                  <a:cubicBezTo>
                    <a:pt x="118" y="97"/>
                    <a:pt x="120" y="97"/>
                    <a:pt x="119" y="95"/>
                  </a:cubicBezTo>
                  <a:cubicBezTo>
                    <a:pt x="121" y="97"/>
                    <a:pt x="122" y="99"/>
                    <a:pt x="122" y="102"/>
                  </a:cubicBezTo>
                  <a:close/>
                  <a:moveTo>
                    <a:pt x="122" y="109"/>
                  </a:moveTo>
                  <a:cubicBezTo>
                    <a:pt x="121" y="109"/>
                    <a:pt x="121" y="110"/>
                    <a:pt x="121" y="110"/>
                  </a:cubicBezTo>
                  <a:cubicBezTo>
                    <a:pt x="117" y="111"/>
                    <a:pt x="116" y="107"/>
                    <a:pt x="114" y="106"/>
                  </a:cubicBezTo>
                  <a:cubicBezTo>
                    <a:pt x="114" y="103"/>
                    <a:pt x="116" y="102"/>
                    <a:pt x="117" y="100"/>
                  </a:cubicBezTo>
                  <a:cubicBezTo>
                    <a:pt x="119" y="102"/>
                    <a:pt x="121" y="105"/>
                    <a:pt x="122" y="109"/>
                  </a:cubicBezTo>
                  <a:close/>
                  <a:moveTo>
                    <a:pt x="106" y="79"/>
                  </a:moveTo>
                  <a:cubicBezTo>
                    <a:pt x="110" y="81"/>
                    <a:pt x="115" y="86"/>
                    <a:pt x="114" y="91"/>
                  </a:cubicBezTo>
                  <a:cubicBezTo>
                    <a:pt x="109" y="88"/>
                    <a:pt x="109" y="83"/>
                    <a:pt x="106" y="79"/>
                  </a:cubicBezTo>
                  <a:close/>
                  <a:moveTo>
                    <a:pt x="106" y="67"/>
                  </a:moveTo>
                  <a:cubicBezTo>
                    <a:pt x="105" y="69"/>
                    <a:pt x="104" y="67"/>
                    <a:pt x="103" y="66"/>
                  </a:cubicBezTo>
                  <a:cubicBezTo>
                    <a:pt x="102" y="64"/>
                    <a:pt x="103" y="63"/>
                    <a:pt x="104" y="62"/>
                  </a:cubicBezTo>
                  <a:cubicBezTo>
                    <a:pt x="105" y="63"/>
                    <a:pt x="108" y="65"/>
                    <a:pt x="106" y="67"/>
                  </a:cubicBezTo>
                  <a:close/>
                  <a:moveTo>
                    <a:pt x="106" y="39"/>
                  </a:moveTo>
                  <a:cubicBezTo>
                    <a:pt x="106" y="34"/>
                    <a:pt x="109" y="34"/>
                    <a:pt x="110" y="31"/>
                  </a:cubicBezTo>
                  <a:cubicBezTo>
                    <a:pt x="110" y="32"/>
                    <a:pt x="109" y="38"/>
                    <a:pt x="106" y="39"/>
                  </a:cubicBezTo>
                  <a:close/>
                  <a:moveTo>
                    <a:pt x="104" y="83"/>
                  </a:moveTo>
                  <a:cubicBezTo>
                    <a:pt x="107" y="86"/>
                    <a:pt x="109" y="90"/>
                    <a:pt x="112" y="93"/>
                  </a:cubicBezTo>
                  <a:cubicBezTo>
                    <a:pt x="112" y="96"/>
                    <a:pt x="110" y="97"/>
                    <a:pt x="109" y="99"/>
                  </a:cubicBezTo>
                  <a:cubicBezTo>
                    <a:pt x="104" y="95"/>
                    <a:pt x="100" y="89"/>
                    <a:pt x="104" y="83"/>
                  </a:cubicBezTo>
                  <a:close/>
                  <a:moveTo>
                    <a:pt x="103" y="125"/>
                  </a:moveTo>
                  <a:cubicBezTo>
                    <a:pt x="107" y="126"/>
                    <a:pt x="109" y="130"/>
                    <a:pt x="108" y="134"/>
                  </a:cubicBezTo>
                  <a:cubicBezTo>
                    <a:pt x="103" y="135"/>
                    <a:pt x="105" y="130"/>
                    <a:pt x="101" y="130"/>
                  </a:cubicBezTo>
                  <a:cubicBezTo>
                    <a:pt x="102" y="128"/>
                    <a:pt x="103" y="128"/>
                    <a:pt x="103" y="125"/>
                  </a:cubicBezTo>
                  <a:close/>
                  <a:moveTo>
                    <a:pt x="106" y="212"/>
                  </a:moveTo>
                  <a:cubicBezTo>
                    <a:pt x="112" y="215"/>
                    <a:pt x="116" y="222"/>
                    <a:pt x="111" y="228"/>
                  </a:cubicBezTo>
                  <a:cubicBezTo>
                    <a:pt x="105" y="226"/>
                    <a:pt x="106" y="218"/>
                    <a:pt x="100" y="216"/>
                  </a:cubicBezTo>
                  <a:cubicBezTo>
                    <a:pt x="102" y="214"/>
                    <a:pt x="106" y="215"/>
                    <a:pt x="106" y="212"/>
                  </a:cubicBezTo>
                  <a:close/>
                  <a:moveTo>
                    <a:pt x="110" y="264"/>
                  </a:moveTo>
                  <a:cubicBezTo>
                    <a:pt x="110" y="265"/>
                    <a:pt x="110" y="266"/>
                    <a:pt x="110" y="268"/>
                  </a:cubicBezTo>
                  <a:cubicBezTo>
                    <a:pt x="108" y="268"/>
                    <a:pt x="108" y="266"/>
                    <a:pt x="108" y="264"/>
                  </a:cubicBezTo>
                  <a:cubicBezTo>
                    <a:pt x="109" y="264"/>
                    <a:pt x="109" y="264"/>
                    <a:pt x="110" y="264"/>
                  </a:cubicBezTo>
                  <a:close/>
                  <a:moveTo>
                    <a:pt x="114" y="313"/>
                  </a:moveTo>
                  <a:cubicBezTo>
                    <a:pt x="117" y="313"/>
                    <a:pt x="117" y="316"/>
                    <a:pt x="118" y="318"/>
                  </a:cubicBezTo>
                  <a:cubicBezTo>
                    <a:pt x="118" y="321"/>
                    <a:pt x="115" y="322"/>
                    <a:pt x="114" y="324"/>
                  </a:cubicBezTo>
                  <a:cubicBezTo>
                    <a:pt x="112" y="322"/>
                    <a:pt x="112" y="317"/>
                    <a:pt x="114" y="313"/>
                  </a:cubicBezTo>
                  <a:close/>
                  <a:moveTo>
                    <a:pt x="118" y="334"/>
                  </a:moveTo>
                  <a:cubicBezTo>
                    <a:pt x="119" y="335"/>
                    <a:pt x="120" y="336"/>
                    <a:pt x="121" y="337"/>
                  </a:cubicBezTo>
                  <a:cubicBezTo>
                    <a:pt x="120" y="340"/>
                    <a:pt x="118" y="342"/>
                    <a:pt x="117" y="345"/>
                  </a:cubicBezTo>
                  <a:cubicBezTo>
                    <a:pt x="114" y="342"/>
                    <a:pt x="116" y="337"/>
                    <a:pt x="118" y="334"/>
                  </a:cubicBezTo>
                  <a:close/>
                  <a:moveTo>
                    <a:pt x="118" y="358"/>
                  </a:moveTo>
                  <a:cubicBezTo>
                    <a:pt x="116" y="353"/>
                    <a:pt x="121" y="346"/>
                    <a:pt x="125" y="343"/>
                  </a:cubicBezTo>
                  <a:cubicBezTo>
                    <a:pt x="126" y="348"/>
                    <a:pt x="122" y="353"/>
                    <a:pt x="119" y="356"/>
                  </a:cubicBezTo>
                  <a:cubicBezTo>
                    <a:pt x="120" y="358"/>
                    <a:pt x="117" y="361"/>
                    <a:pt x="117" y="358"/>
                  </a:cubicBezTo>
                  <a:cubicBezTo>
                    <a:pt x="117" y="358"/>
                    <a:pt x="118" y="358"/>
                    <a:pt x="118" y="358"/>
                  </a:cubicBezTo>
                  <a:close/>
                  <a:moveTo>
                    <a:pt x="124" y="356"/>
                  </a:moveTo>
                  <a:cubicBezTo>
                    <a:pt x="128" y="358"/>
                    <a:pt x="129" y="363"/>
                    <a:pt x="131" y="367"/>
                  </a:cubicBezTo>
                  <a:cubicBezTo>
                    <a:pt x="128" y="366"/>
                    <a:pt x="128" y="363"/>
                    <a:pt x="124" y="363"/>
                  </a:cubicBezTo>
                  <a:cubicBezTo>
                    <a:pt x="123" y="363"/>
                    <a:pt x="123" y="365"/>
                    <a:pt x="122" y="365"/>
                  </a:cubicBezTo>
                  <a:cubicBezTo>
                    <a:pt x="122" y="368"/>
                    <a:pt x="124" y="371"/>
                    <a:pt x="126" y="373"/>
                  </a:cubicBezTo>
                  <a:cubicBezTo>
                    <a:pt x="125" y="376"/>
                    <a:pt x="125" y="381"/>
                    <a:pt x="121" y="383"/>
                  </a:cubicBezTo>
                  <a:cubicBezTo>
                    <a:pt x="117" y="372"/>
                    <a:pt x="120" y="363"/>
                    <a:pt x="124" y="356"/>
                  </a:cubicBezTo>
                  <a:close/>
                  <a:moveTo>
                    <a:pt x="121" y="456"/>
                  </a:moveTo>
                  <a:cubicBezTo>
                    <a:pt x="124" y="459"/>
                    <a:pt x="127" y="461"/>
                    <a:pt x="127" y="465"/>
                  </a:cubicBezTo>
                  <a:cubicBezTo>
                    <a:pt x="126" y="465"/>
                    <a:pt x="126" y="467"/>
                    <a:pt x="124" y="467"/>
                  </a:cubicBezTo>
                  <a:cubicBezTo>
                    <a:pt x="123" y="463"/>
                    <a:pt x="119" y="460"/>
                    <a:pt x="121" y="456"/>
                  </a:cubicBezTo>
                  <a:close/>
                  <a:moveTo>
                    <a:pt x="125" y="477"/>
                  </a:moveTo>
                  <a:cubicBezTo>
                    <a:pt x="126" y="477"/>
                    <a:pt x="126" y="478"/>
                    <a:pt x="127" y="478"/>
                  </a:cubicBezTo>
                  <a:cubicBezTo>
                    <a:pt x="126" y="480"/>
                    <a:pt x="125" y="484"/>
                    <a:pt x="122" y="485"/>
                  </a:cubicBezTo>
                  <a:cubicBezTo>
                    <a:pt x="120" y="482"/>
                    <a:pt x="125" y="481"/>
                    <a:pt x="125" y="477"/>
                  </a:cubicBezTo>
                  <a:close/>
                  <a:moveTo>
                    <a:pt x="129" y="636"/>
                  </a:moveTo>
                  <a:cubicBezTo>
                    <a:pt x="129" y="633"/>
                    <a:pt x="130" y="632"/>
                    <a:pt x="131" y="630"/>
                  </a:cubicBezTo>
                  <a:cubicBezTo>
                    <a:pt x="133" y="632"/>
                    <a:pt x="132" y="636"/>
                    <a:pt x="129" y="636"/>
                  </a:cubicBezTo>
                  <a:close/>
                  <a:moveTo>
                    <a:pt x="126" y="803"/>
                  </a:moveTo>
                  <a:cubicBezTo>
                    <a:pt x="128" y="804"/>
                    <a:pt x="129" y="810"/>
                    <a:pt x="126" y="811"/>
                  </a:cubicBezTo>
                  <a:cubicBezTo>
                    <a:pt x="124" y="809"/>
                    <a:pt x="127" y="807"/>
                    <a:pt x="126" y="803"/>
                  </a:cubicBezTo>
                  <a:close/>
                  <a:moveTo>
                    <a:pt x="127" y="843"/>
                  </a:moveTo>
                  <a:cubicBezTo>
                    <a:pt x="130" y="843"/>
                    <a:pt x="128" y="846"/>
                    <a:pt x="127" y="847"/>
                  </a:cubicBezTo>
                  <a:cubicBezTo>
                    <a:pt x="126" y="847"/>
                    <a:pt x="127" y="843"/>
                    <a:pt x="127" y="843"/>
                  </a:cubicBezTo>
                  <a:close/>
                  <a:moveTo>
                    <a:pt x="145" y="800"/>
                  </a:moveTo>
                  <a:cubicBezTo>
                    <a:pt x="147" y="801"/>
                    <a:pt x="145" y="803"/>
                    <a:pt x="145" y="805"/>
                  </a:cubicBezTo>
                  <a:cubicBezTo>
                    <a:pt x="143" y="805"/>
                    <a:pt x="146" y="801"/>
                    <a:pt x="143" y="802"/>
                  </a:cubicBezTo>
                  <a:cubicBezTo>
                    <a:pt x="143" y="801"/>
                    <a:pt x="145" y="802"/>
                    <a:pt x="145" y="800"/>
                  </a:cubicBezTo>
                  <a:close/>
                  <a:moveTo>
                    <a:pt x="147" y="782"/>
                  </a:moveTo>
                  <a:cubicBezTo>
                    <a:pt x="149" y="782"/>
                    <a:pt x="148" y="787"/>
                    <a:pt x="147" y="788"/>
                  </a:cubicBezTo>
                  <a:cubicBezTo>
                    <a:pt x="144" y="787"/>
                    <a:pt x="146" y="783"/>
                    <a:pt x="147" y="782"/>
                  </a:cubicBezTo>
                  <a:close/>
                  <a:moveTo>
                    <a:pt x="150" y="603"/>
                  </a:moveTo>
                  <a:cubicBezTo>
                    <a:pt x="149" y="602"/>
                    <a:pt x="148" y="600"/>
                    <a:pt x="147" y="598"/>
                  </a:cubicBezTo>
                  <a:cubicBezTo>
                    <a:pt x="149" y="597"/>
                    <a:pt x="150" y="595"/>
                    <a:pt x="150" y="593"/>
                  </a:cubicBezTo>
                  <a:cubicBezTo>
                    <a:pt x="151" y="593"/>
                    <a:pt x="151" y="594"/>
                    <a:pt x="152" y="594"/>
                  </a:cubicBezTo>
                  <a:cubicBezTo>
                    <a:pt x="151" y="596"/>
                    <a:pt x="152" y="600"/>
                    <a:pt x="150" y="603"/>
                  </a:cubicBezTo>
                  <a:close/>
                  <a:moveTo>
                    <a:pt x="151" y="571"/>
                  </a:moveTo>
                  <a:cubicBezTo>
                    <a:pt x="149" y="570"/>
                    <a:pt x="151" y="569"/>
                    <a:pt x="150" y="567"/>
                  </a:cubicBezTo>
                  <a:cubicBezTo>
                    <a:pt x="152" y="567"/>
                    <a:pt x="152" y="568"/>
                    <a:pt x="153" y="568"/>
                  </a:cubicBezTo>
                  <a:cubicBezTo>
                    <a:pt x="153" y="570"/>
                    <a:pt x="151" y="569"/>
                    <a:pt x="151" y="571"/>
                  </a:cubicBezTo>
                  <a:close/>
                  <a:moveTo>
                    <a:pt x="146" y="562"/>
                  </a:moveTo>
                  <a:cubicBezTo>
                    <a:pt x="146" y="560"/>
                    <a:pt x="145" y="559"/>
                    <a:pt x="144" y="558"/>
                  </a:cubicBezTo>
                  <a:cubicBezTo>
                    <a:pt x="147" y="554"/>
                    <a:pt x="151" y="551"/>
                    <a:pt x="152" y="546"/>
                  </a:cubicBezTo>
                  <a:cubicBezTo>
                    <a:pt x="156" y="551"/>
                    <a:pt x="150" y="560"/>
                    <a:pt x="146" y="562"/>
                  </a:cubicBezTo>
                  <a:close/>
                  <a:moveTo>
                    <a:pt x="153" y="531"/>
                  </a:moveTo>
                  <a:cubicBezTo>
                    <a:pt x="154" y="534"/>
                    <a:pt x="153" y="535"/>
                    <a:pt x="153" y="538"/>
                  </a:cubicBezTo>
                  <a:cubicBezTo>
                    <a:pt x="149" y="538"/>
                    <a:pt x="152" y="533"/>
                    <a:pt x="153" y="531"/>
                  </a:cubicBezTo>
                  <a:close/>
                  <a:moveTo>
                    <a:pt x="150" y="509"/>
                  </a:moveTo>
                  <a:cubicBezTo>
                    <a:pt x="152" y="506"/>
                    <a:pt x="153" y="503"/>
                    <a:pt x="155" y="500"/>
                  </a:cubicBezTo>
                  <a:cubicBezTo>
                    <a:pt x="158" y="502"/>
                    <a:pt x="154" y="511"/>
                    <a:pt x="150" y="509"/>
                  </a:cubicBezTo>
                  <a:close/>
                  <a:moveTo>
                    <a:pt x="157" y="450"/>
                  </a:moveTo>
                  <a:cubicBezTo>
                    <a:pt x="154" y="449"/>
                    <a:pt x="154" y="445"/>
                    <a:pt x="150" y="444"/>
                  </a:cubicBezTo>
                  <a:cubicBezTo>
                    <a:pt x="151" y="443"/>
                    <a:pt x="151" y="441"/>
                    <a:pt x="152" y="440"/>
                  </a:cubicBezTo>
                  <a:cubicBezTo>
                    <a:pt x="154" y="443"/>
                    <a:pt x="157" y="445"/>
                    <a:pt x="159" y="448"/>
                  </a:cubicBezTo>
                  <a:cubicBezTo>
                    <a:pt x="158" y="449"/>
                    <a:pt x="157" y="450"/>
                    <a:pt x="157" y="450"/>
                  </a:cubicBezTo>
                  <a:close/>
                  <a:moveTo>
                    <a:pt x="152" y="402"/>
                  </a:moveTo>
                  <a:cubicBezTo>
                    <a:pt x="156" y="405"/>
                    <a:pt x="162" y="408"/>
                    <a:pt x="161" y="413"/>
                  </a:cubicBezTo>
                  <a:cubicBezTo>
                    <a:pt x="159" y="408"/>
                    <a:pt x="153" y="407"/>
                    <a:pt x="152" y="402"/>
                  </a:cubicBezTo>
                  <a:close/>
                  <a:moveTo>
                    <a:pt x="156" y="399"/>
                  </a:moveTo>
                  <a:cubicBezTo>
                    <a:pt x="155" y="398"/>
                    <a:pt x="157" y="397"/>
                    <a:pt x="156" y="397"/>
                  </a:cubicBezTo>
                  <a:cubicBezTo>
                    <a:pt x="158" y="396"/>
                    <a:pt x="161" y="402"/>
                    <a:pt x="163" y="404"/>
                  </a:cubicBezTo>
                  <a:cubicBezTo>
                    <a:pt x="160" y="403"/>
                    <a:pt x="159" y="400"/>
                    <a:pt x="156" y="399"/>
                  </a:cubicBezTo>
                  <a:close/>
                  <a:moveTo>
                    <a:pt x="161" y="388"/>
                  </a:moveTo>
                  <a:cubicBezTo>
                    <a:pt x="161" y="386"/>
                    <a:pt x="163" y="386"/>
                    <a:pt x="163" y="383"/>
                  </a:cubicBezTo>
                  <a:cubicBezTo>
                    <a:pt x="167" y="387"/>
                    <a:pt x="175" y="392"/>
                    <a:pt x="170" y="398"/>
                  </a:cubicBezTo>
                  <a:cubicBezTo>
                    <a:pt x="166" y="396"/>
                    <a:pt x="164" y="391"/>
                    <a:pt x="161" y="388"/>
                  </a:cubicBezTo>
                  <a:close/>
                  <a:moveTo>
                    <a:pt x="166" y="378"/>
                  </a:moveTo>
                  <a:cubicBezTo>
                    <a:pt x="166" y="376"/>
                    <a:pt x="169" y="378"/>
                    <a:pt x="168" y="375"/>
                  </a:cubicBezTo>
                  <a:cubicBezTo>
                    <a:pt x="172" y="378"/>
                    <a:pt x="174" y="381"/>
                    <a:pt x="177" y="384"/>
                  </a:cubicBezTo>
                  <a:cubicBezTo>
                    <a:pt x="178" y="386"/>
                    <a:pt x="176" y="386"/>
                    <a:pt x="176" y="387"/>
                  </a:cubicBezTo>
                  <a:cubicBezTo>
                    <a:pt x="171" y="386"/>
                    <a:pt x="170" y="381"/>
                    <a:pt x="166" y="378"/>
                  </a:cubicBezTo>
                  <a:close/>
                  <a:moveTo>
                    <a:pt x="176" y="398"/>
                  </a:moveTo>
                  <a:cubicBezTo>
                    <a:pt x="180" y="399"/>
                    <a:pt x="180" y="404"/>
                    <a:pt x="184" y="406"/>
                  </a:cubicBezTo>
                  <a:cubicBezTo>
                    <a:pt x="184" y="408"/>
                    <a:pt x="182" y="409"/>
                    <a:pt x="182" y="411"/>
                  </a:cubicBezTo>
                  <a:cubicBezTo>
                    <a:pt x="176" y="411"/>
                    <a:pt x="177" y="405"/>
                    <a:pt x="173" y="403"/>
                  </a:cubicBezTo>
                  <a:cubicBezTo>
                    <a:pt x="173" y="400"/>
                    <a:pt x="177" y="401"/>
                    <a:pt x="176" y="398"/>
                  </a:cubicBezTo>
                  <a:close/>
                  <a:moveTo>
                    <a:pt x="188" y="411"/>
                  </a:moveTo>
                  <a:cubicBezTo>
                    <a:pt x="191" y="416"/>
                    <a:pt x="202" y="421"/>
                    <a:pt x="197" y="429"/>
                  </a:cubicBezTo>
                  <a:cubicBezTo>
                    <a:pt x="191" y="426"/>
                    <a:pt x="191" y="421"/>
                    <a:pt x="184" y="419"/>
                  </a:cubicBezTo>
                  <a:cubicBezTo>
                    <a:pt x="184" y="415"/>
                    <a:pt x="187" y="414"/>
                    <a:pt x="188" y="411"/>
                  </a:cubicBezTo>
                  <a:close/>
                  <a:moveTo>
                    <a:pt x="185" y="386"/>
                  </a:moveTo>
                  <a:cubicBezTo>
                    <a:pt x="186" y="383"/>
                    <a:pt x="188" y="382"/>
                    <a:pt x="188" y="380"/>
                  </a:cubicBezTo>
                  <a:cubicBezTo>
                    <a:pt x="191" y="382"/>
                    <a:pt x="193" y="384"/>
                    <a:pt x="195" y="386"/>
                  </a:cubicBezTo>
                  <a:cubicBezTo>
                    <a:pt x="195" y="389"/>
                    <a:pt x="194" y="390"/>
                    <a:pt x="193" y="392"/>
                  </a:cubicBezTo>
                  <a:cubicBezTo>
                    <a:pt x="189" y="391"/>
                    <a:pt x="189" y="387"/>
                    <a:pt x="185" y="386"/>
                  </a:cubicBezTo>
                  <a:close/>
                  <a:moveTo>
                    <a:pt x="192" y="339"/>
                  </a:moveTo>
                  <a:cubicBezTo>
                    <a:pt x="195" y="341"/>
                    <a:pt x="195" y="344"/>
                    <a:pt x="197" y="345"/>
                  </a:cubicBezTo>
                  <a:cubicBezTo>
                    <a:pt x="195" y="347"/>
                    <a:pt x="192" y="343"/>
                    <a:pt x="192" y="339"/>
                  </a:cubicBezTo>
                  <a:close/>
                  <a:moveTo>
                    <a:pt x="197" y="368"/>
                  </a:moveTo>
                  <a:cubicBezTo>
                    <a:pt x="200" y="370"/>
                    <a:pt x="204" y="373"/>
                    <a:pt x="202" y="377"/>
                  </a:cubicBezTo>
                  <a:cubicBezTo>
                    <a:pt x="198" y="376"/>
                    <a:pt x="194" y="371"/>
                    <a:pt x="197" y="368"/>
                  </a:cubicBezTo>
                  <a:close/>
                  <a:moveTo>
                    <a:pt x="200" y="391"/>
                  </a:moveTo>
                  <a:cubicBezTo>
                    <a:pt x="203" y="397"/>
                    <a:pt x="215" y="401"/>
                    <a:pt x="209" y="409"/>
                  </a:cubicBezTo>
                  <a:cubicBezTo>
                    <a:pt x="204" y="406"/>
                    <a:pt x="200" y="401"/>
                    <a:pt x="197" y="396"/>
                  </a:cubicBezTo>
                  <a:cubicBezTo>
                    <a:pt x="198" y="395"/>
                    <a:pt x="199" y="393"/>
                    <a:pt x="200" y="391"/>
                  </a:cubicBezTo>
                  <a:close/>
                  <a:moveTo>
                    <a:pt x="202" y="322"/>
                  </a:moveTo>
                  <a:cubicBezTo>
                    <a:pt x="206" y="323"/>
                    <a:pt x="206" y="330"/>
                    <a:pt x="210" y="331"/>
                  </a:cubicBezTo>
                  <a:cubicBezTo>
                    <a:pt x="209" y="332"/>
                    <a:pt x="207" y="333"/>
                    <a:pt x="207" y="335"/>
                  </a:cubicBezTo>
                  <a:cubicBezTo>
                    <a:pt x="204" y="332"/>
                    <a:pt x="198" y="328"/>
                    <a:pt x="202" y="322"/>
                  </a:cubicBezTo>
                  <a:close/>
                  <a:moveTo>
                    <a:pt x="209" y="315"/>
                  </a:moveTo>
                  <a:cubicBezTo>
                    <a:pt x="210" y="313"/>
                    <a:pt x="208" y="312"/>
                    <a:pt x="209" y="310"/>
                  </a:cubicBezTo>
                  <a:cubicBezTo>
                    <a:pt x="213" y="310"/>
                    <a:pt x="212" y="314"/>
                    <a:pt x="214" y="316"/>
                  </a:cubicBezTo>
                  <a:cubicBezTo>
                    <a:pt x="212" y="315"/>
                    <a:pt x="211" y="314"/>
                    <a:pt x="209" y="315"/>
                  </a:cubicBezTo>
                  <a:close/>
                  <a:moveTo>
                    <a:pt x="211" y="98"/>
                  </a:moveTo>
                  <a:cubicBezTo>
                    <a:pt x="209" y="98"/>
                    <a:pt x="208" y="97"/>
                    <a:pt x="207" y="96"/>
                  </a:cubicBezTo>
                  <a:cubicBezTo>
                    <a:pt x="208" y="92"/>
                    <a:pt x="210" y="91"/>
                    <a:pt x="211" y="88"/>
                  </a:cubicBezTo>
                  <a:cubicBezTo>
                    <a:pt x="215" y="91"/>
                    <a:pt x="214" y="96"/>
                    <a:pt x="211" y="98"/>
                  </a:cubicBezTo>
                  <a:close/>
                  <a:moveTo>
                    <a:pt x="270" y="643"/>
                  </a:moveTo>
                  <a:cubicBezTo>
                    <a:pt x="272" y="641"/>
                    <a:pt x="271" y="646"/>
                    <a:pt x="272" y="647"/>
                  </a:cubicBezTo>
                  <a:cubicBezTo>
                    <a:pt x="268" y="648"/>
                    <a:pt x="271" y="643"/>
                    <a:pt x="270" y="643"/>
                  </a:cubicBezTo>
                  <a:close/>
                  <a:moveTo>
                    <a:pt x="263" y="122"/>
                  </a:moveTo>
                  <a:cubicBezTo>
                    <a:pt x="268" y="125"/>
                    <a:pt x="270" y="132"/>
                    <a:pt x="270" y="139"/>
                  </a:cubicBezTo>
                  <a:cubicBezTo>
                    <a:pt x="268" y="138"/>
                    <a:pt x="265" y="137"/>
                    <a:pt x="263" y="136"/>
                  </a:cubicBezTo>
                  <a:cubicBezTo>
                    <a:pt x="262" y="130"/>
                    <a:pt x="265" y="127"/>
                    <a:pt x="263" y="122"/>
                  </a:cubicBezTo>
                  <a:close/>
                  <a:moveTo>
                    <a:pt x="268" y="118"/>
                  </a:moveTo>
                  <a:cubicBezTo>
                    <a:pt x="266" y="115"/>
                    <a:pt x="264" y="111"/>
                    <a:pt x="265" y="107"/>
                  </a:cubicBezTo>
                  <a:cubicBezTo>
                    <a:pt x="271" y="108"/>
                    <a:pt x="268" y="112"/>
                    <a:pt x="268" y="118"/>
                  </a:cubicBezTo>
                  <a:close/>
                  <a:moveTo>
                    <a:pt x="269" y="87"/>
                  </a:moveTo>
                  <a:cubicBezTo>
                    <a:pt x="270" y="89"/>
                    <a:pt x="270" y="93"/>
                    <a:pt x="266" y="92"/>
                  </a:cubicBezTo>
                  <a:cubicBezTo>
                    <a:pt x="266" y="90"/>
                    <a:pt x="265" y="86"/>
                    <a:pt x="269" y="87"/>
                  </a:cubicBezTo>
                  <a:close/>
                  <a:moveTo>
                    <a:pt x="268" y="157"/>
                  </a:moveTo>
                  <a:cubicBezTo>
                    <a:pt x="270" y="158"/>
                    <a:pt x="267" y="161"/>
                    <a:pt x="265" y="161"/>
                  </a:cubicBezTo>
                  <a:cubicBezTo>
                    <a:pt x="266" y="160"/>
                    <a:pt x="267" y="158"/>
                    <a:pt x="268" y="157"/>
                  </a:cubicBezTo>
                  <a:close/>
                  <a:moveTo>
                    <a:pt x="267" y="210"/>
                  </a:moveTo>
                  <a:cubicBezTo>
                    <a:pt x="270" y="211"/>
                    <a:pt x="268" y="213"/>
                    <a:pt x="269" y="216"/>
                  </a:cubicBezTo>
                  <a:cubicBezTo>
                    <a:pt x="267" y="216"/>
                    <a:pt x="268" y="213"/>
                    <a:pt x="266" y="214"/>
                  </a:cubicBezTo>
                  <a:cubicBezTo>
                    <a:pt x="265" y="212"/>
                    <a:pt x="267" y="211"/>
                    <a:pt x="267" y="210"/>
                  </a:cubicBezTo>
                  <a:close/>
                  <a:moveTo>
                    <a:pt x="268" y="324"/>
                  </a:moveTo>
                  <a:cubicBezTo>
                    <a:pt x="268" y="325"/>
                    <a:pt x="268" y="327"/>
                    <a:pt x="268" y="328"/>
                  </a:cubicBezTo>
                  <a:cubicBezTo>
                    <a:pt x="267" y="327"/>
                    <a:pt x="266" y="326"/>
                    <a:pt x="266" y="324"/>
                  </a:cubicBezTo>
                  <a:cubicBezTo>
                    <a:pt x="267" y="324"/>
                    <a:pt x="267" y="324"/>
                    <a:pt x="268" y="324"/>
                  </a:cubicBezTo>
                  <a:close/>
                  <a:moveTo>
                    <a:pt x="270" y="357"/>
                  </a:moveTo>
                  <a:cubicBezTo>
                    <a:pt x="267" y="355"/>
                    <a:pt x="266" y="352"/>
                    <a:pt x="266" y="348"/>
                  </a:cubicBezTo>
                  <a:cubicBezTo>
                    <a:pt x="268" y="350"/>
                    <a:pt x="271" y="354"/>
                    <a:pt x="270" y="357"/>
                  </a:cubicBezTo>
                  <a:close/>
                  <a:moveTo>
                    <a:pt x="267" y="200"/>
                  </a:moveTo>
                  <a:cubicBezTo>
                    <a:pt x="269" y="198"/>
                    <a:pt x="266" y="194"/>
                    <a:pt x="268" y="191"/>
                  </a:cubicBezTo>
                  <a:cubicBezTo>
                    <a:pt x="270" y="191"/>
                    <a:pt x="270" y="193"/>
                    <a:pt x="273" y="192"/>
                  </a:cubicBezTo>
                  <a:cubicBezTo>
                    <a:pt x="273" y="199"/>
                    <a:pt x="274" y="199"/>
                    <a:pt x="273" y="204"/>
                  </a:cubicBezTo>
                  <a:cubicBezTo>
                    <a:pt x="270" y="203"/>
                    <a:pt x="269" y="201"/>
                    <a:pt x="267" y="200"/>
                  </a:cubicBezTo>
                  <a:close/>
                  <a:moveTo>
                    <a:pt x="269" y="78"/>
                  </a:moveTo>
                  <a:cubicBezTo>
                    <a:pt x="273" y="78"/>
                    <a:pt x="272" y="81"/>
                    <a:pt x="273" y="84"/>
                  </a:cubicBezTo>
                  <a:cubicBezTo>
                    <a:pt x="272" y="82"/>
                    <a:pt x="270" y="81"/>
                    <a:pt x="269" y="78"/>
                  </a:cubicBezTo>
                  <a:close/>
                  <a:moveTo>
                    <a:pt x="274" y="488"/>
                  </a:moveTo>
                  <a:cubicBezTo>
                    <a:pt x="276" y="489"/>
                    <a:pt x="276" y="493"/>
                    <a:pt x="273" y="493"/>
                  </a:cubicBezTo>
                  <a:cubicBezTo>
                    <a:pt x="273" y="491"/>
                    <a:pt x="273" y="489"/>
                    <a:pt x="274" y="488"/>
                  </a:cubicBezTo>
                  <a:close/>
                  <a:moveTo>
                    <a:pt x="275" y="477"/>
                  </a:moveTo>
                  <a:cubicBezTo>
                    <a:pt x="278" y="478"/>
                    <a:pt x="275" y="481"/>
                    <a:pt x="276" y="483"/>
                  </a:cubicBezTo>
                  <a:cubicBezTo>
                    <a:pt x="274" y="482"/>
                    <a:pt x="274" y="479"/>
                    <a:pt x="275" y="477"/>
                  </a:cubicBezTo>
                  <a:close/>
                  <a:moveTo>
                    <a:pt x="269" y="66"/>
                  </a:moveTo>
                  <a:cubicBezTo>
                    <a:pt x="270" y="69"/>
                    <a:pt x="274" y="70"/>
                    <a:pt x="275" y="73"/>
                  </a:cubicBezTo>
                  <a:cubicBezTo>
                    <a:pt x="273" y="71"/>
                    <a:pt x="269" y="71"/>
                    <a:pt x="269" y="66"/>
                  </a:cubicBezTo>
                  <a:close/>
                  <a:moveTo>
                    <a:pt x="266" y="54"/>
                  </a:moveTo>
                  <a:cubicBezTo>
                    <a:pt x="263" y="54"/>
                    <a:pt x="262" y="51"/>
                    <a:pt x="261" y="49"/>
                  </a:cubicBezTo>
                  <a:cubicBezTo>
                    <a:pt x="263" y="44"/>
                    <a:pt x="266" y="36"/>
                    <a:pt x="271" y="43"/>
                  </a:cubicBezTo>
                  <a:cubicBezTo>
                    <a:pt x="271" y="48"/>
                    <a:pt x="266" y="48"/>
                    <a:pt x="266" y="54"/>
                  </a:cubicBezTo>
                  <a:close/>
                  <a:moveTo>
                    <a:pt x="262" y="479"/>
                  </a:moveTo>
                  <a:cubicBezTo>
                    <a:pt x="262" y="478"/>
                    <a:pt x="262" y="477"/>
                    <a:pt x="260" y="477"/>
                  </a:cubicBezTo>
                  <a:cubicBezTo>
                    <a:pt x="259" y="475"/>
                    <a:pt x="261" y="474"/>
                    <a:pt x="261" y="472"/>
                  </a:cubicBezTo>
                  <a:cubicBezTo>
                    <a:pt x="264" y="472"/>
                    <a:pt x="262" y="477"/>
                    <a:pt x="262" y="479"/>
                  </a:cubicBezTo>
                  <a:close/>
                  <a:moveTo>
                    <a:pt x="261" y="79"/>
                  </a:moveTo>
                  <a:cubicBezTo>
                    <a:pt x="264" y="80"/>
                    <a:pt x="261" y="84"/>
                    <a:pt x="262" y="86"/>
                  </a:cubicBezTo>
                  <a:cubicBezTo>
                    <a:pt x="260" y="84"/>
                    <a:pt x="258" y="81"/>
                    <a:pt x="261" y="79"/>
                  </a:cubicBezTo>
                  <a:close/>
                  <a:moveTo>
                    <a:pt x="256" y="43"/>
                  </a:moveTo>
                  <a:cubicBezTo>
                    <a:pt x="249" y="40"/>
                    <a:pt x="259" y="35"/>
                    <a:pt x="259" y="30"/>
                  </a:cubicBezTo>
                  <a:cubicBezTo>
                    <a:pt x="261" y="30"/>
                    <a:pt x="262" y="32"/>
                    <a:pt x="263" y="33"/>
                  </a:cubicBezTo>
                  <a:cubicBezTo>
                    <a:pt x="262" y="37"/>
                    <a:pt x="259" y="40"/>
                    <a:pt x="256" y="43"/>
                  </a:cubicBezTo>
                  <a:close/>
                  <a:moveTo>
                    <a:pt x="256" y="125"/>
                  </a:moveTo>
                  <a:cubicBezTo>
                    <a:pt x="256" y="127"/>
                    <a:pt x="258" y="127"/>
                    <a:pt x="258" y="130"/>
                  </a:cubicBezTo>
                  <a:cubicBezTo>
                    <a:pt x="256" y="129"/>
                    <a:pt x="254" y="127"/>
                    <a:pt x="256" y="125"/>
                  </a:cubicBezTo>
                  <a:close/>
                  <a:moveTo>
                    <a:pt x="254" y="75"/>
                  </a:moveTo>
                  <a:cubicBezTo>
                    <a:pt x="256" y="74"/>
                    <a:pt x="257" y="73"/>
                    <a:pt x="257" y="76"/>
                  </a:cubicBezTo>
                  <a:cubicBezTo>
                    <a:pt x="255" y="76"/>
                    <a:pt x="254" y="77"/>
                    <a:pt x="254" y="75"/>
                  </a:cubicBezTo>
                  <a:close/>
                  <a:moveTo>
                    <a:pt x="256" y="85"/>
                  </a:moveTo>
                  <a:cubicBezTo>
                    <a:pt x="257" y="87"/>
                    <a:pt x="259" y="88"/>
                    <a:pt x="259" y="91"/>
                  </a:cubicBezTo>
                  <a:cubicBezTo>
                    <a:pt x="257" y="90"/>
                    <a:pt x="256" y="88"/>
                    <a:pt x="256" y="85"/>
                  </a:cubicBezTo>
                  <a:close/>
                  <a:moveTo>
                    <a:pt x="256" y="66"/>
                  </a:moveTo>
                  <a:cubicBezTo>
                    <a:pt x="252" y="64"/>
                    <a:pt x="254" y="60"/>
                    <a:pt x="256" y="57"/>
                  </a:cubicBezTo>
                  <a:cubicBezTo>
                    <a:pt x="258" y="57"/>
                    <a:pt x="258" y="60"/>
                    <a:pt x="259" y="61"/>
                  </a:cubicBezTo>
                  <a:cubicBezTo>
                    <a:pt x="259" y="64"/>
                    <a:pt x="257" y="64"/>
                    <a:pt x="256" y="66"/>
                  </a:cubicBezTo>
                  <a:close/>
                  <a:moveTo>
                    <a:pt x="258" y="154"/>
                  </a:moveTo>
                  <a:cubicBezTo>
                    <a:pt x="256" y="150"/>
                    <a:pt x="251" y="142"/>
                    <a:pt x="250" y="134"/>
                  </a:cubicBezTo>
                  <a:cubicBezTo>
                    <a:pt x="255" y="139"/>
                    <a:pt x="260" y="144"/>
                    <a:pt x="258" y="154"/>
                  </a:cubicBezTo>
                  <a:close/>
                  <a:moveTo>
                    <a:pt x="236" y="280"/>
                  </a:moveTo>
                  <a:cubicBezTo>
                    <a:pt x="237" y="277"/>
                    <a:pt x="235" y="277"/>
                    <a:pt x="235" y="274"/>
                  </a:cubicBezTo>
                  <a:cubicBezTo>
                    <a:pt x="240" y="274"/>
                    <a:pt x="240" y="279"/>
                    <a:pt x="236" y="280"/>
                  </a:cubicBezTo>
                  <a:close/>
                  <a:moveTo>
                    <a:pt x="238" y="458"/>
                  </a:moveTo>
                  <a:cubicBezTo>
                    <a:pt x="237" y="457"/>
                    <a:pt x="236" y="454"/>
                    <a:pt x="238" y="453"/>
                  </a:cubicBezTo>
                  <a:cubicBezTo>
                    <a:pt x="239" y="453"/>
                    <a:pt x="238" y="456"/>
                    <a:pt x="238" y="458"/>
                  </a:cubicBezTo>
                  <a:close/>
                  <a:moveTo>
                    <a:pt x="232" y="203"/>
                  </a:moveTo>
                  <a:cubicBezTo>
                    <a:pt x="231" y="202"/>
                    <a:pt x="232" y="201"/>
                    <a:pt x="233" y="201"/>
                  </a:cubicBezTo>
                  <a:cubicBezTo>
                    <a:pt x="233" y="200"/>
                    <a:pt x="233" y="199"/>
                    <a:pt x="232" y="199"/>
                  </a:cubicBezTo>
                  <a:cubicBezTo>
                    <a:pt x="232" y="197"/>
                    <a:pt x="235" y="199"/>
                    <a:pt x="235" y="200"/>
                  </a:cubicBezTo>
                  <a:cubicBezTo>
                    <a:pt x="235" y="202"/>
                    <a:pt x="234" y="203"/>
                    <a:pt x="232" y="203"/>
                  </a:cubicBezTo>
                  <a:close/>
                  <a:moveTo>
                    <a:pt x="234" y="354"/>
                  </a:moveTo>
                  <a:cubicBezTo>
                    <a:pt x="232" y="354"/>
                    <a:pt x="231" y="351"/>
                    <a:pt x="232" y="349"/>
                  </a:cubicBezTo>
                  <a:cubicBezTo>
                    <a:pt x="235" y="349"/>
                    <a:pt x="234" y="352"/>
                    <a:pt x="234" y="354"/>
                  </a:cubicBezTo>
                  <a:close/>
                  <a:moveTo>
                    <a:pt x="228" y="307"/>
                  </a:moveTo>
                  <a:cubicBezTo>
                    <a:pt x="230" y="307"/>
                    <a:pt x="230" y="310"/>
                    <a:pt x="232" y="310"/>
                  </a:cubicBezTo>
                  <a:cubicBezTo>
                    <a:pt x="230" y="313"/>
                    <a:pt x="226" y="309"/>
                    <a:pt x="228" y="307"/>
                  </a:cubicBezTo>
                  <a:close/>
                  <a:moveTo>
                    <a:pt x="227" y="348"/>
                  </a:moveTo>
                  <a:cubicBezTo>
                    <a:pt x="226" y="346"/>
                    <a:pt x="227" y="346"/>
                    <a:pt x="227" y="344"/>
                  </a:cubicBezTo>
                  <a:cubicBezTo>
                    <a:pt x="231" y="343"/>
                    <a:pt x="230" y="348"/>
                    <a:pt x="227" y="348"/>
                  </a:cubicBezTo>
                  <a:close/>
                  <a:moveTo>
                    <a:pt x="220" y="122"/>
                  </a:moveTo>
                  <a:cubicBezTo>
                    <a:pt x="224" y="123"/>
                    <a:pt x="228" y="128"/>
                    <a:pt x="226" y="132"/>
                  </a:cubicBezTo>
                  <a:cubicBezTo>
                    <a:pt x="223" y="131"/>
                    <a:pt x="225" y="126"/>
                    <a:pt x="220" y="127"/>
                  </a:cubicBezTo>
                  <a:cubicBezTo>
                    <a:pt x="222" y="122"/>
                    <a:pt x="221" y="125"/>
                    <a:pt x="220" y="122"/>
                  </a:cubicBezTo>
                  <a:close/>
                  <a:moveTo>
                    <a:pt x="223" y="104"/>
                  </a:moveTo>
                  <a:cubicBezTo>
                    <a:pt x="222" y="104"/>
                    <a:pt x="222" y="102"/>
                    <a:pt x="220" y="101"/>
                  </a:cubicBezTo>
                  <a:cubicBezTo>
                    <a:pt x="222" y="98"/>
                    <a:pt x="224" y="102"/>
                    <a:pt x="223" y="104"/>
                  </a:cubicBezTo>
                  <a:close/>
                  <a:moveTo>
                    <a:pt x="223" y="147"/>
                  </a:moveTo>
                  <a:cubicBezTo>
                    <a:pt x="227" y="148"/>
                    <a:pt x="228" y="154"/>
                    <a:pt x="226" y="157"/>
                  </a:cubicBezTo>
                  <a:cubicBezTo>
                    <a:pt x="221" y="156"/>
                    <a:pt x="220" y="150"/>
                    <a:pt x="223" y="147"/>
                  </a:cubicBezTo>
                  <a:close/>
                  <a:moveTo>
                    <a:pt x="229" y="87"/>
                  </a:moveTo>
                  <a:cubicBezTo>
                    <a:pt x="228" y="88"/>
                    <a:pt x="229" y="91"/>
                    <a:pt x="228" y="92"/>
                  </a:cubicBezTo>
                  <a:cubicBezTo>
                    <a:pt x="225" y="92"/>
                    <a:pt x="226" y="86"/>
                    <a:pt x="229" y="87"/>
                  </a:cubicBezTo>
                  <a:close/>
                  <a:moveTo>
                    <a:pt x="230" y="245"/>
                  </a:moveTo>
                  <a:cubicBezTo>
                    <a:pt x="229" y="247"/>
                    <a:pt x="226" y="243"/>
                    <a:pt x="226" y="239"/>
                  </a:cubicBezTo>
                  <a:cubicBezTo>
                    <a:pt x="230" y="239"/>
                    <a:pt x="229" y="244"/>
                    <a:pt x="230" y="245"/>
                  </a:cubicBezTo>
                  <a:close/>
                  <a:moveTo>
                    <a:pt x="232" y="137"/>
                  </a:moveTo>
                  <a:cubicBezTo>
                    <a:pt x="230" y="139"/>
                    <a:pt x="233" y="142"/>
                    <a:pt x="232" y="145"/>
                  </a:cubicBezTo>
                  <a:cubicBezTo>
                    <a:pt x="231" y="143"/>
                    <a:pt x="229" y="139"/>
                    <a:pt x="232" y="137"/>
                  </a:cubicBezTo>
                  <a:close/>
                  <a:moveTo>
                    <a:pt x="241" y="67"/>
                  </a:moveTo>
                  <a:cubicBezTo>
                    <a:pt x="245" y="65"/>
                    <a:pt x="242" y="71"/>
                    <a:pt x="241" y="73"/>
                  </a:cubicBezTo>
                  <a:cubicBezTo>
                    <a:pt x="240" y="72"/>
                    <a:pt x="238" y="72"/>
                    <a:pt x="238" y="69"/>
                  </a:cubicBezTo>
                  <a:cubicBezTo>
                    <a:pt x="239" y="69"/>
                    <a:pt x="240" y="69"/>
                    <a:pt x="240" y="68"/>
                  </a:cubicBezTo>
                  <a:cubicBezTo>
                    <a:pt x="239" y="71"/>
                    <a:pt x="243" y="69"/>
                    <a:pt x="241" y="67"/>
                  </a:cubicBezTo>
                  <a:close/>
                  <a:moveTo>
                    <a:pt x="247" y="105"/>
                  </a:moveTo>
                  <a:cubicBezTo>
                    <a:pt x="249" y="109"/>
                    <a:pt x="245" y="113"/>
                    <a:pt x="247" y="116"/>
                  </a:cubicBezTo>
                  <a:cubicBezTo>
                    <a:pt x="242" y="117"/>
                    <a:pt x="242" y="106"/>
                    <a:pt x="247" y="105"/>
                  </a:cubicBezTo>
                  <a:close/>
                  <a:moveTo>
                    <a:pt x="244" y="89"/>
                  </a:moveTo>
                  <a:cubicBezTo>
                    <a:pt x="244" y="88"/>
                    <a:pt x="246" y="88"/>
                    <a:pt x="247" y="88"/>
                  </a:cubicBezTo>
                  <a:cubicBezTo>
                    <a:pt x="247" y="89"/>
                    <a:pt x="247" y="89"/>
                    <a:pt x="248" y="90"/>
                  </a:cubicBezTo>
                  <a:cubicBezTo>
                    <a:pt x="248" y="92"/>
                    <a:pt x="247" y="92"/>
                    <a:pt x="247" y="94"/>
                  </a:cubicBezTo>
                  <a:cubicBezTo>
                    <a:pt x="243" y="94"/>
                    <a:pt x="244" y="91"/>
                    <a:pt x="244" y="89"/>
                  </a:cubicBezTo>
                  <a:close/>
                  <a:moveTo>
                    <a:pt x="244" y="342"/>
                  </a:moveTo>
                  <a:cubicBezTo>
                    <a:pt x="245" y="339"/>
                    <a:pt x="246" y="336"/>
                    <a:pt x="247" y="333"/>
                  </a:cubicBezTo>
                  <a:cubicBezTo>
                    <a:pt x="250" y="335"/>
                    <a:pt x="247" y="345"/>
                    <a:pt x="244" y="342"/>
                  </a:cubicBezTo>
                  <a:close/>
                  <a:moveTo>
                    <a:pt x="246" y="153"/>
                  </a:moveTo>
                  <a:cubicBezTo>
                    <a:pt x="243" y="153"/>
                    <a:pt x="245" y="148"/>
                    <a:pt x="243" y="148"/>
                  </a:cubicBezTo>
                  <a:cubicBezTo>
                    <a:pt x="244" y="146"/>
                    <a:pt x="247" y="150"/>
                    <a:pt x="246" y="153"/>
                  </a:cubicBezTo>
                  <a:close/>
                  <a:moveTo>
                    <a:pt x="244" y="267"/>
                  </a:moveTo>
                  <a:cubicBezTo>
                    <a:pt x="243" y="267"/>
                    <a:pt x="242" y="267"/>
                    <a:pt x="241" y="267"/>
                  </a:cubicBezTo>
                  <a:cubicBezTo>
                    <a:pt x="241" y="265"/>
                    <a:pt x="244" y="265"/>
                    <a:pt x="244" y="263"/>
                  </a:cubicBezTo>
                  <a:cubicBezTo>
                    <a:pt x="247" y="264"/>
                    <a:pt x="243" y="265"/>
                    <a:pt x="244" y="267"/>
                  </a:cubicBezTo>
                  <a:close/>
                  <a:moveTo>
                    <a:pt x="244" y="229"/>
                  </a:moveTo>
                  <a:cubicBezTo>
                    <a:pt x="240" y="228"/>
                    <a:pt x="239" y="225"/>
                    <a:pt x="237" y="223"/>
                  </a:cubicBezTo>
                  <a:cubicBezTo>
                    <a:pt x="236" y="220"/>
                    <a:pt x="238" y="220"/>
                    <a:pt x="238" y="218"/>
                  </a:cubicBezTo>
                  <a:cubicBezTo>
                    <a:pt x="242" y="219"/>
                    <a:pt x="243" y="223"/>
                    <a:pt x="246" y="225"/>
                  </a:cubicBezTo>
                  <a:cubicBezTo>
                    <a:pt x="246" y="228"/>
                    <a:pt x="244" y="227"/>
                    <a:pt x="244" y="229"/>
                  </a:cubicBezTo>
                  <a:close/>
                  <a:moveTo>
                    <a:pt x="234" y="128"/>
                  </a:moveTo>
                  <a:cubicBezTo>
                    <a:pt x="234" y="127"/>
                    <a:pt x="235" y="125"/>
                    <a:pt x="235" y="124"/>
                  </a:cubicBezTo>
                  <a:cubicBezTo>
                    <a:pt x="238" y="127"/>
                    <a:pt x="239" y="130"/>
                    <a:pt x="241" y="134"/>
                  </a:cubicBezTo>
                  <a:cubicBezTo>
                    <a:pt x="237" y="133"/>
                    <a:pt x="236" y="130"/>
                    <a:pt x="234" y="128"/>
                  </a:cubicBezTo>
                  <a:close/>
                  <a:moveTo>
                    <a:pt x="244" y="159"/>
                  </a:moveTo>
                  <a:cubicBezTo>
                    <a:pt x="243" y="160"/>
                    <a:pt x="241" y="156"/>
                    <a:pt x="238" y="156"/>
                  </a:cubicBezTo>
                  <a:cubicBezTo>
                    <a:pt x="240" y="153"/>
                    <a:pt x="243" y="157"/>
                    <a:pt x="244" y="159"/>
                  </a:cubicBezTo>
                  <a:close/>
                  <a:moveTo>
                    <a:pt x="242" y="213"/>
                  </a:moveTo>
                  <a:cubicBezTo>
                    <a:pt x="242" y="213"/>
                    <a:pt x="242" y="212"/>
                    <a:pt x="242" y="211"/>
                  </a:cubicBezTo>
                  <a:cubicBezTo>
                    <a:pt x="244" y="212"/>
                    <a:pt x="244" y="210"/>
                    <a:pt x="246" y="210"/>
                  </a:cubicBezTo>
                  <a:cubicBezTo>
                    <a:pt x="245" y="212"/>
                    <a:pt x="243" y="212"/>
                    <a:pt x="242" y="213"/>
                  </a:cubicBezTo>
                  <a:close/>
                  <a:moveTo>
                    <a:pt x="243" y="100"/>
                  </a:moveTo>
                  <a:cubicBezTo>
                    <a:pt x="242" y="102"/>
                    <a:pt x="241" y="105"/>
                    <a:pt x="239" y="107"/>
                  </a:cubicBezTo>
                  <a:cubicBezTo>
                    <a:pt x="237" y="106"/>
                    <a:pt x="235" y="104"/>
                    <a:pt x="235" y="101"/>
                  </a:cubicBezTo>
                  <a:cubicBezTo>
                    <a:pt x="238" y="102"/>
                    <a:pt x="237" y="98"/>
                    <a:pt x="238" y="97"/>
                  </a:cubicBezTo>
                  <a:cubicBezTo>
                    <a:pt x="242" y="96"/>
                    <a:pt x="241" y="100"/>
                    <a:pt x="243" y="100"/>
                  </a:cubicBezTo>
                  <a:close/>
                  <a:moveTo>
                    <a:pt x="235" y="98"/>
                  </a:moveTo>
                  <a:cubicBezTo>
                    <a:pt x="232" y="96"/>
                    <a:pt x="236" y="95"/>
                    <a:pt x="235" y="92"/>
                  </a:cubicBezTo>
                  <a:cubicBezTo>
                    <a:pt x="239" y="94"/>
                    <a:pt x="235" y="96"/>
                    <a:pt x="235" y="98"/>
                  </a:cubicBezTo>
                  <a:close/>
                  <a:moveTo>
                    <a:pt x="235" y="167"/>
                  </a:moveTo>
                  <a:cubicBezTo>
                    <a:pt x="232" y="166"/>
                    <a:pt x="233" y="165"/>
                    <a:pt x="233" y="163"/>
                  </a:cubicBezTo>
                  <a:cubicBezTo>
                    <a:pt x="236" y="162"/>
                    <a:pt x="234" y="166"/>
                    <a:pt x="235" y="167"/>
                  </a:cubicBezTo>
                  <a:close/>
                  <a:moveTo>
                    <a:pt x="238" y="179"/>
                  </a:moveTo>
                  <a:cubicBezTo>
                    <a:pt x="237" y="181"/>
                    <a:pt x="234" y="178"/>
                    <a:pt x="233" y="178"/>
                  </a:cubicBezTo>
                  <a:cubicBezTo>
                    <a:pt x="234" y="176"/>
                    <a:pt x="233" y="175"/>
                    <a:pt x="232" y="174"/>
                  </a:cubicBezTo>
                  <a:cubicBezTo>
                    <a:pt x="233" y="173"/>
                    <a:pt x="236" y="177"/>
                    <a:pt x="238" y="179"/>
                  </a:cubicBezTo>
                  <a:close/>
                  <a:moveTo>
                    <a:pt x="237" y="239"/>
                  </a:moveTo>
                  <a:cubicBezTo>
                    <a:pt x="234" y="239"/>
                    <a:pt x="234" y="237"/>
                    <a:pt x="234" y="234"/>
                  </a:cubicBezTo>
                  <a:cubicBezTo>
                    <a:pt x="236" y="235"/>
                    <a:pt x="238" y="237"/>
                    <a:pt x="237" y="239"/>
                  </a:cubicBezTo>
                  <a:close/>
                  <a:moveTo>
                    <a:pt x="238" y="262"/>
                  </a:moveTo>
                  <a:cubicBezTo>
                    <a:pt x="236" y="259"/>
                    <a:pt x="239" y="258"/>
                    <a:pt x="239" y="255"/>
                  </a:cubicBezTo>
                  <a:cubicBezTo>
                    <a:pt x="245" y="255"/>
                    <a:pt x="243" y="262"/>
                    <a:pt x="238" y="262"/>
                  </a:cubicBezTo>
                  <a:close/>
                  <a:moveTo>
                    <a:pt x="242" y="282"/>
                  </a:moveTo>
                  <a:cubicBezTo>
                    <a:pt x="245" y="281"/>
                    <a:pt x="244" y="285"/>
                    <a:pt x="247" y="285"/>
                  </a:cubicBezTo>
                  <a:cubicBezTo>
                    <a:pt x="244" y="288"/>
                    <a:pt x="245" y="291"/>
                    <a:pt x="244" y="294"/>
                  </a:cubicBezTo>
                  <a:cubicBezTo>
                    <a:pt x="241" y="293"/>
                    <a:pt x="242" y="290"/>
                    <a:pt x="239" y="288"/>
                  </a:cubicBezTo>
                  <a:cubicBezTo>
                    <a:pt x="240" y="285"/>
                    <a:pt x="241" y="284"/>
                    <a:pt x="242" y="282"/>
                  </a:cubicBezTo>
                  <a:close/>
                  <a:moveTo>
                    <a:pt x="245" y="327"/>
                  </a:moveTo>
                  <a:cubicBezTo>
                    <a:pt x="245" y="329"/>
                    <a:pt x="244" y="329"/>
                    <a:pt x="244" y="330"/>
                  </a:cubicBezTo>
                  <a:cubicBezTo>
                    <a:pt x="242" y="330"/>
                    <a:pt x="241" y="329"/>
                    <a:pt x="241" y="327"/>
                  </a:cubicBezTo>
                  <a:cubicBezTo>
                    <a:pt x="243" y="326"/>
                    <a:pt x="243" y="328"/>
                    <a:pt x="245" y="327"/>
                  </a:cubicBezTo>
                  <a:close/>
                  <a:moveTo>
                    <a:pt x="241" y="366"/>
                  </a:moveTo>
                  <a:cubicBezTo>
                    <a:pt x="240" y="365"/>
                    <a:pt x="243" y="362"/>
                    <a:pt x="244" y="361"/>
                  </a:cubicBezTo>
                  <a:cubicBezTo>
                    <a:pt x="247" y="362"/>
                    <a:pt x="242" y="364"/>
                    <a:pt x="241" y="366"/>
                  </a:cubicBezTo>
                  <a:close/>
                  <a:moveTo>
                    <a:pt x="247" y="365"/>
                  </a:moveTo>
                  <a:cubicBezTo>
                    <a:pt x="248" y="366"/>
                    <a:pt x="249" y="367"/>
                    <a:pt x="250" y="368"/>
                  </a:cubicBezTo>
                  <a:cubicBezTo>
                    <a:pt x="249" y="371"/>
                    <a:pt x="248" y="372"/>
                    <a:pt x="247" y="374"/>
                  </a:cubicBezTo>
                  <a:cubicBezTo>
                    <a:pt x="245" y="373"/>
                    <a:pt x="245" y="372"/>
                    <a:pt x="244" y="371"/>
                  </a:cubicBezTo>
                  <a:cubicBezTo>
                    <a:pt x="245" y="367"/>
                    <a:pt x="250" y="370"/>
                    <a:pt x="247" y="365"/>
                  </a:cubicBezTo>
                  <a:close/>
                  <a:moveTo>
                    <a:pt x="247" y="387"/>
                  </a:moveTo>
                  <a:cubicBezTo>
                    <a:pt x="249" y="388"/>
                    <a:pt x="250" y="389"/>
                    <a:pt x="250" y="391"/>
                  </a:cubicBezTo>
                  <a:cubicBezTo>
                    <a:pt x="250" y="394"/>
                    <a:pt x="247" y="395"/>
                    <a:pt x="247" y="398"/>
                  </a:cubicBezTo>
                  <a:cubicBezTo>
                    <a:pt x="244" y="396"/>
                    <a:pt x="244" y="390"/>
                    <a:pt x="247" y="387"/>
                  </a:cubicBezTo>
                  <a:close/>
                  <a:moveTo>
                    <a:pt x="250" y="424"/>
                  </a:moveTo>
                  <a:cubicBezTo>
                    <a:pt x="254" y="425"/>
                    <a:pt x="252" y="434"/>
                    <a:pt x="253" y="437"/>
                  </a:cubicBezTo>
                  <a:cubicBezTo>
                    <a:pt x="249" y="434"/>
                    <a:pt x="247" y="428"/>
                    <a:pt x="250" y="424"/>
                  </a:cubicBezTo>
                  <a:close/>
                  <a:moveTo>
                    <a:pt x="255" y="213"/>
                  </a:moveTo>
                  <a:cubicBezTo>
                    <a:pt x="255" y="214"/>
                    <a:pt x="254" y="215"/>
                    <a:pt x="252" y="216"/>
                  </a:cubicBezTo>
                  <a:cubicBezTo>
                    <a:pt x="253" y="213"/>
                    <a:pt x="251" y="212"/>
                    <a:pt x="251" y="209"/>
                  </a:cubicBezTo>
                  <a:cubicBezTo>
                    <a:pt x="253" y="209"/>
                    <a:pt x="254" y="211"/>
                    <a:pt x="255" y="213"/>
                  </a:cubicBezTo>
                  <a:close/>
                  <a:moveTo>
                    <a:pt x="251" y="198"/>
                  </a:moveTo>
                  <a:cubicBezTo>
                    <a:pt x="252" y="196"/>
                    <a:pt x="251" y="196"/>
                    <a:pt x="252" y="195"/>
                  </a:cubicBezTo>
                  <a:cubicBezTo>
                    <a:pt x="254" y="195"/>
                    <a:pt x="254" y="198"/>
                    <a:pt x="255" y="200"/>
                  </a:cubicBezTo>
                  <a:cubicBezTo>
                    <a:pt x="252" y="200"/>
                    <a:pt x="253" y="198"/>
                    <a:pt x="251" y="198"/>
                  </a:cubicBezTo>
                  <a:close/>
                  <a:moveTo>
                    <a:pt x="256" y="242"/>
                  </a:moveTo>
                  <a:cubicBezTo>
                    <a:pt x="255" y="240"/>
                    <a:pt x="252" y="239"/>
                    <a:pt x="253" y="236"/>
                  </a:cubicBezTo>
                  <a:cubicBezTo>
                    <a:pt x="255" y="237"/>
                    <a:pt x="255" y="238"/>
                    <a:pt x="256" y="242"/>
                  </a:cubicBezTo>
                  <a:close/>
                  <a:moveTo>
                    <a:pt x="256" y="298"/>
                  </a:moveTo>
                  <a:cubicBezTo>
                    <a:pt x="258" y="300"/>
                    <a:pt x="258" y="304"/>
                    <a:pt x="258" y="309"/>
                  </a:cubicBezTo>
                  <a:cubicBezTo>
                    <a:pt x="254" y="308"/>
                    <a:pt x="257" y="302"/>
                    <a:pt x="253" y="301"/>
                  </a:cubicBezTo>
                  <a:cubicBezTo>
                    <a:pt x="255" y="299"/>
                    <a:pt x="257" y="303"/>
                    <a:pt x="256" y="298"/>
                  </a:cubicBezTo>
                  <a:close/>
                  <a:moveTo>
                    <a:pt x="250" y="69"/>
                  </a:moveTo>
                  <a:cubicBezTo>
                    <a:pt x="251" y="67"/>
                    <a:pt x="253" y="70"/>
                    <a:pt x="253" y="72"/>
                  </a:cubicBezTo>
                  <a:cubicBezTo>
                    <a:pt x="250" y="73"/>
                    <a:pt x="251" y="70"/>
                    <a:pt x="250" y="69"/>
                  </a:cubicBezTo>
                  <a:close/>
                  <a:moveTo>
                    <a:pt x="246" y="55"/>
                  </a:moveTo>
                  <a:cubicBezTo>
                    <a:pt x="246" y="51"/>
                    <a:pt x="248" y="50"/>
                    <a:pt x="249" y="47"/>
                  </a:cubicBezTo>
                  <a:cubicBezTo>
                    <a:pt x="250" y="47"/>
                    <a:pt x="251" y="48"/>
                    <a:pt x="251" y="49"/>
                  </a:cubicBezTo>
                  <a:cubicBezTo>
                    <a:pt x="251" y="53"/>
                    <a:pt x="248" y="54"/>
                    <a:pt x="246" y="55"/>
                  </a:cubicBezTo>
                  <a:close/>
                  <a:moveTo>
                    <a:pt x="247" y="74"/>
                  </a:moveTo>
                  <a:cubicBezTo>
                    <a:pt x="249" y="73"/>
                    <a:pt x="248" y="76"/>
                    <a:pt x="250" y="76"/>
                  </a:cubicBezTo>
                  <a:cubicBezTo>
                    <a:pt x="249" y="77"/>
                    <a:pt x="247" y="77"/>
                    <a:pt x="248" y="79"/>
                  </a:cubicBezTo>
                  <a:cubicBezTo>
                    <a:pt x="246" y="80"/>
                    <a:pt x="247" y="78"/>
                    <a:pt x="245" y="78"/>
                  </a:cubicBezTo>
                  <a:cubicBezTo>
                    <a:pt x="245" y="75"/>
                    <a:pt x="247" y="76"/>
                    <a:pt x="247" y="74"/>
                  </a:cubicBezTo>
                  <a:close/>
                  <a:moveTo>
                    <a:pt x="242" y="50"/>
                  </a:moveTo>
                  <a:cubicBezTo>
                    <a:pt x="239" y="49"/>
                    <a:pt x="238" y="45"/>
                    <a:pt x="235" y="43"/>
                  </a:cubicBezTo>
                  <a:cubicBezTo>
                    <a:pt x="238" y="42"/>
                    <a:pt x="240" y="39"/>
                    <a:pt x="241" y="35"/>
                  </a:cubicBezTo>
                  <a:cubicBezTo>
                    <a:pt x="248" y="38"/>
                    <a:pt x="245" y="45"/>
                    <a:pt x="242" y="50"/>
                  </a:cubicBezTo>
                  <a:close/>
                  <a:moveTo>
                    <a:pt x="237" y="57"/>
                  </a:moveTo>
                  <a:cubicBezTo>
                    <a:pt x="237" y="60"/>
                    <a:pt x="234" y="61"/>
                    <a:pt x="234" y="64"/>
                  </a:cubicBezTo>
                  <a:cubicBezTo>
                    <a:pt x="230" y="64"/>
                    <a:pt x="230" y="61"/>
                    <a:pt x="228" y="60"/>
                  </a:cubicBezTo>
                  <a:cubicBezTo>
                    <a:pt x="229" y="56"/>
                    <a:pt x="231" y="54"/>
                    <a:pt x="232" y="51"/>
                  </a:cubicBezTo>
                  <a:cubicBezTo>
                    <a:pt x="234" y="53"/>
                    <a:pt x="235" y="55"/>
                    <a:pt x="237" y="57"/>
                  </a:cubicBezTo>
                  <a:close/>
                  <a:moveTo>
                    <a:pt x="227" y="74"/>
                  </a:moveTo>
                  <a:cubicBezTo>
                    <a:pt x="225" y="74"/>
                    <a:pt x="224" y="73"/>
                    <a:pt x="223" y="72"/>
                  </a:cubicBezTo>
                  <a:cubicBezTo>
                    <a:pt x="226" y="68"/>
                    <a:pt x="221" y="68"/>
                    <a:pt x="224" y="64"/>
                  </a:cubicBezTo>
                  <a:cubicBezTo>
                    <a:pt x="227" y="66"/>
                    <a:pt x="230" y="70"/>
                    <a:pt x="227" y="74"/>
                  </a:cubicBezTo>
                  <a:close/>
                  <a:moveTo>
                    <a:pt x="223" y="78"/>
                  </a:moveTo>
                  <a:cubicBezTo>
                    <a:pt x="224" y="81"/>
                    <a:pt x="221" y="80"/>
                    <a:pt x="221" y="83"/>
                  </a:cubicBezTo>
                  <a:cubicBezTo>
                    <a:pt x="217" y="82"/>
                    <a:pt x="216" y="77"/>
                    <a:pt x="219" y="75"/>
                  </a:cubicBezTo>
                  <a:cubicBezTo>
                    <a:pt x="222" y="74"/>
                    <a:pt x="221" y="78"/>
                    <a:pt x="223" y="78"/>
                  </a:cubicBezTo>
                  <a:close/>
                  <a:moveTo>
                    <a:pt x="219" y="105"/>
                  </a:moveTo>
                  <a:cubicBezTo>
                    <a:pt x="221" y="106"/>
                    <a:pt x="222" y="110"/>
                    <a:pt x="220" y="111"/>
                  </a:cubicBezTo>
                  <a:cubicBezTo>
                    <a:pt x="216" y="110"/>
                    <a:pt x="216" y="106"/>
                    <a:pt x="219" y="105"/>
                  </a:cubicBezTo>
                  <a:close/>
                  <a:moveTo>
                    <a:pt x="220" y="134"/>
                  </a:moveTo>
                  <a:cubicBezTo>
                    <a:pt x="219" y="136"/>
                    <a:pt x="219" y="132"/>
                    <a:pt x="217" y="133"/>
                  </a:cubicBezTo>
                  <a:cubicBezTo>
                    <a:pt x="217" y="131"/>
                    <a:pt x="217" y="130"/>
                    <a:pt x="217" y="128"/>
                  </a:cubicBezTo>
                  <a:cubicBezTo>
                    <a:pt x="220" y="129"/>
                    <a:pt x="218" y="131"/>
                    <a:pt x="220" y="134"/>
                  </a:cubicBezTo>
                  <a:close/>
                  <a:moveTo>
                    <a:pt x="211" y="51"/>
                  </a:moveTo>
                  <a:cubicBezTo>
                    <a:pt x="214" y="52"/>
                    <a:pt x="217" y="53"/>
                    <a:pt x="217" y="57"/>
                  </a:cubicBezTo>
                  <a:cubicBezTo>
                    <a:pt x="214" y="59"/>
                    <a:pt x="212" y="54"/>
                    <a:pt x="211" y="51"/>
                  </a:cubicBezTo>
                  <a:close/>
                  <a:moveTo>
                    <a:pt x="212" y="69"/>
                  </a:moveTo>
                  <a:cubicBezTo>
                    <a:pt x="214" y="69"/>
                    <a:pt x="216" y="70"/>
                    <a:pt x="215" y="72"/>
                  </a:cubicBezTo>
                  <a:cubicBezTo>
                    <a:pt x="213" y="72"/>
                    <a:pt x="213" y="70"/>
                    <a:pt x="212" y="69"/>
                  </a:cubicBezTo>
                  <a:close/>
                  <a:moveTo>
                    <a:pt x="215" y="139"/>
                  </a:moveTo>
                  <a:cubicBezTo>
                    <a:pt x="219" y="139"/>
                    <a:pt x="221" y="144"/>
                    <a:pt x="218" y="148"/>
                  </a:cubicBezTo>
                  <a:cubicBezTo>
                    <a:pt x="214" y="147"/>
                    <a:pt x="214" y="143"/>
                    <a:pt x="215" y="139"/>
                  </a:cubicBezTo>
                  <a:close/>
                  <a:moveTo>
                    <a:pt x="217" y="174"/>
                  </a:moveTo>
                  <a:cubicBezTo>
                    <a:pt x="219" y="174"/>
                    <a:pt x="219" y="174"/>
                    <a:pt x="220" y="175"/>
                  </a:cubicBezTo>
                  <a:cubicBezTo>
                    <a:pt x="220" y="179"/>
                    <a:pt x="217" y="179"/>
                    <a:pt x="216" y="183"/>
                  </a:cubicBezTo>
                  <a:cubicBezTo>
                    <a:pt x="212" y="180"/>
                    <a:pt x="217" y="177"/>
                    <a:pt x="217" y="174"/>
                  </a:cubicBezTo>
                  <a:close/>
                  <a:moveTo>
                    <a:pt x="223" y="181"/>
                  </a:moveTo>
                  <a:cubicBezTo>
                    <a:pt x="225" y="183"/>
                    <a:pt x="226" y="187"/>
                    <a:pt x="228" y="189"/>
                  </a:cubicBezTo>
                  <a:cubicBezTo>
                    <a:pt x="228" y="192"/>
                    <a:pt x="225" y="191"/>
                    <a:pt x="225" y="194"/>
                  </a:cubicBezTo>
                  <a:cubicBezTo>
                    <a:pt x="222" y="193"/>
                    <a:pt x="221" y="191"/>
                    <a:pt x="219" y="189"/>
                  </a:cubicBezTo>
                  <a:cubicBezTo>
                    <a:pt x="220" y="186"/>
                    <a:pt x="222" y="184"/>
                    <a:pt x="223" y="181"/>
                  </a:cubicBezTo>
                  <a:close/>
                  <a:moveTo>
                    <a:pt x="228" y="211"/>
                  </a:moveTo>
                  <a:cubicBezTo>
                    <a:pt x="225" y="210"/>
                    <a:pt x="224" y="206"/>
                    <a:pt x="221" y="204"/>
                  </a:cubicBezTo>
                  <a:cubicBezTo>
                    <a:pt x="224" y="198"/>
                    <a:pt x="230" y="207"/>
                    <a:pt x="228" y="211"/>
                  </a:cubicBezTo>
                  <a:close/>
                  <a:moveTo>
                    <a:pt x="226" y="263"/>
                  </a:moveTo>
                  <a:cubicBezTo>
                    <a:pt x="227" y="264"/>
                    <a:pt x="227" y="264"/>
                    <a:pt x="229" y="263"/>
                  </a:cubicBezTo>
                  <a:cubicBezTo>
                    <a:pt x="228" y="265"/>
                    <a:pt x="227" y="268"/>
                    <a:pt x="226" y="270"/>
                  </a:cubicBezTo>
                  <a:cubicBezTo>
                    <a:pt x="221" y="269"/>
                    <a:pt x="224" y="266"/>
                    <a:pt x="226" y="263"/>
                  </a:cubicBezTo>
                  <a:close/>
                  <a:moveTo>
                    <a:pt x="223" y="289"/>
                  </a:moveTo>
                  <a:cubicBezTo>
                    <a:pt x="227" y="289"/>
                    <a:pt x="226" y="294"/>
                    <a:pt x="229" y="295"/>
                  </a:cubicBezTo>
                  <a:cubicBezTo>
                    <a:pt x="229" y="296"/>
                    <a:pt x="228" y="296"/>
                    <a:pt x="228" y="298"/>
                  </a:cubicBezTo>
                  <a:cubicBezTo>
                    <a:pt x="225" y="298"/>
                    <a:pt x="225" y="295"/>
                    <a:pt x="222" y="295"/>
                  </a:cubicBezTo>
                  <a:cubicBezTo>
                    <a:pt x="221" y="292"/>
                    <a:pt x="224" y="292"/>
                    <a:pt x="223" y="289"/>
                  </a:cubicBezTo>
                  <a:close/>
                  <a:moveTo>
                    <a:pt x="226" y="333"/>
                  </a:moveTo>
                  <a:cubicBezTo>
                    <a:pt x="223" y="332"/>
                    <a:pt x="225" y="332"/>
                    <a:pt x="223" y="329"/>
                  </a:cubicBezTo>
                  <a:cubicBezTo>
                    <a:pt x="225" y="329"/>
                    <a:pt x="226" y="331"/>
                    <a:pt x="226" y="333"/>
                  </a:cubicBezTo>
                  <a:close/>
                  <a:moveTo>
                    <a:pt x="224" y="339"/>
                  </a:moveTo>
                  <a:cubicBezTo>
                    <a:pt x="222" y="341"/>
                    <a:pt x="221" y="337"/>
                    <a:pt x="219" y="336"/>
                  </a:cubicBezTo>
                  <a:cubicBezTo>
                    <a:pt x="220" y="335"/>
                    <a:pt x="224" y="337"/>
                    <a:pt x="224" y="339"/>
                  </a:cubicBezTo>
                  <a:close/>
                  <a:moveTo>
                    <a:pt x="228" y="377"/>
                  </a:moveTo>
                  <a:cubicBezTo>
                    <a:pt x="225" y="377"/>
                    <a:pt x="221" y="372"/>
                    <a:pt x="220" y="368"/>
                  </a:cubicBezTo>
                  <a:cubicBezTo>
                    <a:pt x="224" y="370"/>
                    <a:pt x="225" y="374"/>
                    <a:pt x="228" y="377"/>
                  </a:cubicBezTo>
                  <a:close/>
                  <a:moveTo>
                    <a:pt x="226" y="368"/>
                  </a:moveTo>
                  <a:cubicBezTo>
                    <a:pt x="228" y="369"/>
                    <a:pt x="230" y="371"/>
                    <a:pt x="231" y="374"/>
                  </a:cubicBezTo>
                  <a:cubicBezTo>
                    <a:pt x="228" y="373"/>
                    <a:pt x="227" y="370"/>
                    <a:pt x="226" y="368"/>
                  </a:cubicBezTo>
                  <a:close/>
                  <a:moveTo>
                    <a:pt x="235" y="399"/>
                  </a:moveTo>
                  <a:cubicBezTo>
                    <a:pt x="232" y="397"/>
                    <a:pt x="229" y="396"/>
                    <a:pt x="229" y="392"/>
                  </a:cubicBezTo>
                  <a:cubicBezTo>
                    <a:pt x="230" y="395"/>
                    <a:pt x="234" y="396"/>
                    <a:pt x="235" y="399"/>
                  </a:cubicBezTo>
                  <a:close/>
                  <a:moveTo>
                    <a:pt x="235" y="415"/>
                  </a:moveTo>
                  <a:cubicBezTo>
                    <a:pt x="235" y="416"/>
                    <a:pt x="236" y="416"/>
                    <a:pt x="235" y="418"/>
                  </a:cubicBezTo>
                  <a:cubicBezTo>
                    <a:pt x="234" y="419"/>
                    <a:pt x="234" y="417"/>
                    <a:pt x="232" y="417"/>
                  </a:cubicBezTo>
                  <a:cubicBezTo>
                    <a:pt x="232" y="416"/>
                    <a:pt x="233" y="415"/>
                    <a:pt x="235" y="415"/>
                  </a:cubicBezTo>
                  <a:close/>
                  <a:moveTo>
                    <a:pt x="233" y="428"/>
                  </a:moveTo>
                  <a:cubicBezTo>
                    <a:pt x="237" y="429"/>
                    <a:pt x="238" y="434"/>
                    <a:pt x="237" y="438"/>
                  </a:cubicBezTo>
                  <a:cubicBezTo>
                    <a:pt x="235" y="435"/>
                    <a:pt x="232" y="434"/>
                    <a:pt x="231" y="432"/>
                  </a:cubicBezTo>
                  <a:cubicBezTo>
                    <a:pt x="231" y="430"/>
                    <a:pt x="233" y="430"/>
                    <a:pt x="233" y="428"/>
                  </a:cubicBezTo>
                  <a:close/>
                  <a:moveTo>
                    <a:pt x="235" y="464"/>
                  </a:moveTo>
                  <a:cubicBezTo>
                    <a:pt x="238" y="464"/>
                    <a:pt x="238" y="465"/>
                    <a:pt x="239" y="466"/>
                  </a:cubicBezTo>
                  <a:cubicBezTo>
                    <a:pt x="238" y="468"/>
                    <a:pt x="235" y="465"/>
                    <a:pt x="235" y="464"/>
                  </a:cubicBezTo>
                  <a:close/>
                  <a:moveTo>
                    <a:pt x="239" y="477"/>
                  </a:moveTo>
                  <a:cubicBezTo>
                    <a:pt x="239" y="478"/>
                    <a:pt x="238" y="478"/>
                    <a:pt x="238" y="480"/>
                  </a:cubicBezTo>
                  <a:cubicBezTo>
                    <a:pt x="234" y="480"/>
                    <a:pt x="234" y="476"/>
                    <a:pt x="234" y="473"/>
                  </a:cubicBezTo>
                  <a:cubicBezTo>
                    <a:pt x="236" y="473"/>
                    <a:pt x="236" y="477"/>
                    <a:pt x="239" y="477"/>
                  </a:cubicBezTo>
                  <a:close/>
                  <a:moveTo>
                    <a:pt x="239" y="342"/>
                  </a:moveTo>
                  <a:cubicBezTo>
                    <a:pt x="241" y="343"/>
                    <a:pt x="240" y="346"/>
                    <a:pt x="242" y="347"/>
                  </a:cubicBezTo>
                  <a:cubicBezTo>
                    <a:pt x="240" y="349"/>
                    <a:pt x="238" y="345"/>
                    <a:pt x="239" y="342"/>
                  </a:cubicBezTo>
                  <a:close/>
                  <a:moveTo>
                    <a:pt x="245" y="423"/>
                  </a:moveTo>
                  <a:cubicBezTo>
                    <a:pt x="242" y="423"/>
                    <a:pt x="242" y="419"/>
                    <a:pt x="241" y="416"/>
                  </a:cubicBezTo>
                  <a:cubicBezTo>
                    <a:pt x="244" y="417"/>
                    <a:pt x="247" y="420"/>
                    <a:pt x="245" y="423"/>
                  </a:cubicBezTo>
                  <a:close/>
                  <a:moveTo>
                    <a:pt x="250" y="450"/>
                  </a:moveTo>
                  <a:cubicBezTo>
                    <a:pt x="246" y="449"/>
                    <a:pt x="244" y="445"/>
                    <a:pt x="243" y="440"/>
                  </a:cubicBezTo>
                  <a:cubicBezTo>
                    <a:pt x="246" y="443"/>
                    <a:pt x="249" y="446"/>
                    <a:pt x="250" y="450"/>
                  </a:cubicBezTo>
                  <a:close/>
                  <a:moveTo>
                    <a:pt x="253" y="318"/>
                  </a:moveTo>
                  <a:cubicBezTo>
                    <a:pt x="252" y="317"/>
                    <a:pt x="253" y="315"/>
                    <a:pt x="253" y="313"/>
                  </a:cubicBezTo>
                  <a:cubicBezTo>
                    <a:pt x="255" y="314"/>
                    <a:pt x="255" y="315"/>
                    <a:pt x="256" y="317"/>
                  </a:cubicBezTo>
                  <a:cubicBezTo>
                    <a:pt x="255" y="318"/>
                    <a:pt x="253" y="317"/>
                    <a:pt x="253" y="318"/>
                  </a:cubicBezTo>
                  <a:close/>
                  <a:moveTo>
                    <a:pt x="255" y="336"/>
                  </a:moveTo>
                  <a:cubicBezTo>
                    <a:pt x="257" y="340"/>
                    <a:pt x="259" y="344"/>
                    <a:pt x="259" y="351"/>
                  </a:cubicBezTo>
                  <a:cubicBezTo>
                    <a:pt x="251" y="351"/>
                    <a:pt x="254" y="343"/>
                    <a:pt x="255" y="336"/>
                  </a:cubicBezTo>
                  <a:close/>
                  <a:moveTo>
                    <a:pt x="255" y="375"/>
                  </a:moveTo>
                  <a:cubicBezTo>
                    <a:pt x="260" y="374"/>
                    <a:pt x="260" y="384"/>
                    <a:pt x="254" y="383"/>
                  </a:cubicBezTo>
                  <a:cubicBezTo>
                    <a:pt x="256" y="381"/>
                    <a:pt x="255" y="378"/>
                    <a:pt x="255" y="375"/>
                  </a:cubicBezTo>
                  <a:close/>
                  <a:moveTo>
                    <a:pt x="258" y="406"/>
                  </a:moveTo>
                  <a:cubicBezTo>
                    <a:pt x="262" y="405"/>
                    <a:pt x="259" y="410"/>
                    <a:pt x="260" y="412"/>
                  </a:cubicBezTo>
                  <a:cubicBezTo>
                    <a:pt x="258" y="413"/>
                    <a:pt x="258" y="411"/>
                    <a:pt x="257" y="411"/>
                  </a:cubicBezTo>
                  <a:cubicBezTo>
                    <a:pt x="256" y="408"/>
                    <a:pt x="259" y="409"/>
                    <a:pt x="258" y="406"/>
                  </a:cubicBezTo>
                  <a:close/>
                  <a:moveTo>
                    <a:pt x="262" y="488"/>
                  </a:moveTo>
                  <a:cubicBezTo>
                    <a:pt x="265" y="491"/>
                    <a:pt x="263" y="497"/>
                    <a:pt x="261" y="499"/>
                  </a:cubicBezTo>
                  <a:cubicBezTo>
                    <a:pt x="259" y="497"/>
                    <a:pt x="259" y="489"/>
                    <a:pt x="262" y="488"/>
                  </a:cubicBezTo>
                  <a:close/>
                  <a:moveTo>
                    <a:pt x="263" y="175"/>
                  </a:moveTo>
                  <a:cubicBezTo>
                    <a:pt x="264" y="175"/>
                    <a:pt x="264" y="174"/>
                    <a:pt x="264" y="173"/>
                  </a:cubicBezTo>
                  <a:cubicBezTo>
                    <a:pt x="267" y="173"/>
                    <a:pt x="264" y="176"/>
                    <a:pt x="265" y="178"/>
                  </a:cubicBezTo>
                  <a:cubicBezTo>
                    <a:pt x="264" y="178"/>
                    <a:pt x="263" y="177"/>
                    <a:pt x="263" y="175"/>
                  </a:cubicBezTo>
                  <a:close/>
                  <a:moveTo>
                    <a:pt x="265" y="291"/>
                  </a:moveTo>
                  <a:cubicBezTo>
                    <a:pt x="266" y="287"/>
                    <a:pt x="266" y="287"/>
                    <a:pt x="264" y="285"/>
                  </a:cubicBezTo>
                  <a:cubicBezTo>
                    <a:pt x="266" y="285"/>
                    <a:pt x="268" y="291"/>
                    <a:pt x="265" y="291"/>
                  </a:cubicBezTo>
                  <a:close/>
                  <a:moveTo>
                    <a:pt x="266" y="594"/>
                  </a:moveTo>
                  <a:cubicBezTo>
                    <a:pt x="268" y="596"/>
                    <a:pt x="267" y="600"/>
                    <a:pt x="266" y="603"/>
                  </a:cubicBezTo>
                  <a:cubicBezTo>
                    <a:pt x="262" y="601"/>
                    <a:pt x="264" y="596"/>
                    <a:pt x="266" y="594"/>
                  </a:cubicBezTo>
                  <a:close/>
                  <a:moveTo>
                    <a:pt x="273" y="684"/>
                  </a:moveTo>
                  <a:cubicBezTo>
                    <a:pt x="277" y="683"/>
                    <a:pt x="276" y="692"/>
                    <a:pt x="276" y="696"/>
                  </a:cubicBezTo>
                  <a:cubicBezTo>
                    <a:pt x="272" y="693"/>
                    <a:pt x="274" y="687"/>
                    <a:pt x="273" y="684"/>
                  </a:cubicBezTo>
                  <a:close/>
                  <a:moveTo>
                    <a:pt x="276" y="37"/>
                  </a:moveTo>
                  <a:cubicBezTo>
                    <a:pt x="273" y="37"/>
                    <a:pt x="273" y="35"/>
                    <a:pt x="272" y="34"/>
                  </a:cubicBezTo>
                  <a:cubicBezTo>
                    <a:pt x="272" y="31"/>
                    <a:pt x="273" y="31"/>
                    <a:pt x="274" y="29"/>
                  </a:cubicBezTo>
                  <a:cubicBezTo>
                    <a:pt x="277" y="30"/>
                    <a:pt x="278" y="35"/>
                    <a:pt x="276" y="37"/>
                  </a:cubicBezTo>
                  <a:close/>
                  <a:moveTo>
                    <a:pt x="272" y="13"/>
                  </a:moveTo>
                  <a:cubicBezTo>
                    <a:pt x="270" y="17"/>
                    <a:pt x="272" y="21"/>
                    <a:pt x="273" y="22"/>
                  </a:cubicBezTo>
                  <a:cubicBezTo>
                    <a:pt x="271" y="25"/>
                    <a:pt x="269" y="27"/>
                    <a:pt x="267" y="28"/>
                  </a:cubicBezTo>
                  <a:cubicBezTo>
                    <a:pt x="262" y="24"/>
                    <a:pt x="266" y="19"/>
                    <a:pt x="268" y="15"/>
                  </a:cubicBezTo>
                  <a:cubicBezTo>
                    <a:pt x="268" y="13"/>
                    <a:pt x="265" y="14"/>
                    <a:pt x="264" y="13"/>
                  </a:cubicBezTo>
                  <a:cubicBezTo>
                    <a:pt x="257" y="17"/>
                    <a:pt x="254" y="27"/>
                    <a:pt x="250" y="34"/>
                  </a:cubicBezTo>
                  <a:cubicBezTo>
                    <a:pt x="241" y="23"/>
                    <a:pt x="259" y="3"/>
                    <a:pt x="272" y="13"/>
                  </a:cubicBezTo>
                  <a:close/>
                  <a:moveTo>
                    <a:pt x="247" y="15"/>
                  </a:moveTo>
                  <a:cubicBezTo>
                    <a:pt x="246" y="18"/>
                    <a:pt x="244" y="18"/>
                    <a:pt x="244" y="21"/>
                  </a:cubicBezTo>
                  <a:cubicBezTo>
                    <a:pt x="241" y="21"/>
                    <a:pt x="240" y="19"/>
                    <a:pt x="240" y="17"/>
                  </a:cubicBezTo>
                  <a:cubicBezTo>
                    <a:pt x="242" y="17"/>
                    <a:pt x="244" y="15"/>
                    <a:pt x="247" y="15"/>
                  </a:cubicBezTo>
                  <a:close/>
                  <a:moveTo>
                    <a:pt x="232" y="19"/>
                  </a:moveTo>
                  <a:cubicBezTo>
                    <a:pt x="237" y="19"/>
                    <a:pt x="236" y="25"/>
                    <a:pt x="238" y="28"/>
                  </a:cubicBezTo>
                  <a:cubicBezTo>
                    <a:pt x="236" y="31"/>
                    <a:pt x="235" y="35"/>
                    <a:pt x="231" y="37"/>
                  </a:cubicBezTo>
                  <a:cubicBezTo>
                    <a:pt x="230" y="34"/>
                    <a:pt x="229" y="30"/>
                    <a:pt x="226" y="29"/>
                  </a:cubicBezTo>
                  <a:cubicBezTo>
                    <a:pt x="229" y="26"/>
                    <a:pt x="231" y="22"/>
                    <a:pt x="232" y="19"/>
                  </a:cubicBezTo>
                  <a:close/>
                  <a:moveTo>
                    <a:pt x="227" y="42"/>
                  </a:moveTo>
                  <a:cubicBezTo>
                    <a:pt x="226" y="46"/>
                    <a:pt x="223" y="49"/>
                    <a:pt x="220" y="51"/>
                  </a:cubicBezTo>
                  <a:cubicBezTo>
                    <a:pt x="217" y="51"/>
                    <a:pt x="218" y="46"/>
                    <a:pt x="215" y="46"/>
                  </a:cubicBezTo>
                  <a:cubicBezTo>
                    <a:pt x="216" y="42"/>
                    <a:pt x="218" y="38"/>
                    <a:pt x="221" y="35"/>
                  </a:cubicBezTo>
                  <a:cubicBezTo>
                    <a:pt x="225" y="35"/>
                    <a:pt x="225" y="40"/>
                    <a:pt x="227" y="42"/>
                  </a:cubicBezTo>
                  <a:close/>
                  <a:moveTo>
                    <a:pt x="211" y="21"/>
                  </a:moveTo>
                  <a:cubicBezTo>
                    <a:pt x="215" y="19"/>
                    <a:pt x="221" y="21"/>
                    <a:pt x="223" y="19"/>
                  </a:cubicBezTo>
                  <a:cubicBezTo>
                    <a:pt x="222" y="26"/>
                    <a:pt x="214" y="33"/>
                    <a:pt x="211" y="40"/>
                  </a:cubicBezTo>
                  <a:cubicBezTo>
                    <a:pt x="208" y="39"/>
                    <a:pt x="207" y="36"/>
                    <a:pt x="204" y="34"/>
                  </a:cubicBezTo>
                  <a:cubicBezTo>
                    <a:pt x="206" y="29"/>
                    <a:pt x="210" y="26"/>
                    <a:pt x="211" y="21"/>
                  </a:cubicBezTo>
                  <a:close/>
                  <a:moveTo>
                    <a:pt x="204" y="22"/>
                  </a:moveTo>
                  <a:cubicBezTo>
                    <a:pt x="204" y="24"/>
                    <a:pt x="201" y="24"/>
                    <a:pt x="201" y="28"/>
                  </a:cubicBezTo>
                  <a:cubicBezTo>
                    <a:pt x="197" y="27"/>
                    <a:pt x="196" y="29"/>
                    <a:pt x="194" y="31"/>
                  </a:cubicBezTo>
                  <a:cubicBezTo>
                    <a:pt x="195" y="34"/>
                    <a:pt x="197" y="35"/>
                    <a:pt x="194" y="37"/>
                  </a:cubicBezTo>
                  <a:cubicBezTo>
                    <a:pt x="189" y="34"/>
                    <a:pt x="188" y="27"/>
                    <a:pt x="183" y="23"/>
                  </a:cubicBezTo>
                  <a:cubicBezTo>
                    <a:pt x="188" y="18"/>
                    <a:pt x="197" y="20"/>
                    <a:pt x="204" y="22"/>
                  </a:cubicBezTo>
                  <a:close/>
                  <a:moveTo>
                    <a:pt x="190" y="45"/>
                  </a:moveTo>
                  <a:cubicBezTo>
                    <a:pt x="187" y="47"/>
                    <a:pt x="186" y="51"/>
                    <a:pt x="182" y="51"/>
                  </a:cubicBezTo>
                  <a:cubicBezTo>
                    <a:pt x="183" y="48"/>
                    <a:pt x="176" y="45"/>
                    <a:pt x="174" y="40"/>
                  </a:cubicBezTo>
                  <a:cubicBezTo>
                    <a:pt x="176" y="37"/>
                    <a:pt x="178" y="34"/>
                    <a:pt x="179" y="31"/>
                  </a:cubicBezTo>
                  <a:cubicBezTo>
                    <a:pt x="185" y="34"/>
                    <a:pt x="188" y="39"/>
                    <a:pt x="190" y="45"/>
                  </a:cubicBezTo>
                  <a:close/>
                  <a:moveTo>
                    <a:pt x="137" y="16"/>
                  </a:moveTo>
                  <a:cubicBezTo>
                    <a:pt x="152" y="19"/>
                    <a:pt x="163" y="18"/>
                    <a:pt x="179" y="19"/>
                  </a:cubicBezTo>
                  <a:cubicBezTo>
                    <a:pt x="179" y="21"/>
                    <a:pt x="177" y="21"/>
                    <a:pt x="176" y="22"/>
                  </a:cubicBezTo>
                  <a:cubicBezTo>
                    <a:pt x="180" y="27"/>
                    <a:pt x="172" y="33"/>
                    <a:pt x="172" y="37"/>
                  </a:cubicBezTo>
                  <a:cubicBezTo>
                    <a:pt x="169" y="38"/>
                    <a:pt x="167" y="33"/>
                    <a:pt x="165" y="32"/>
                  </a:cubicBezTo>
                  <a:cubicBezTo>
                    <a:pt x="166" y="30"/>
                    <a:pt x="167" y="28"/>
                    <a:pt x="167" y="26"/>
                  </a:cubicBezTo>
                  <a:cubicBezTo>
                    <a:pt x="166" y="26"/>
                    <a:pt x="161" y="24"/>
                    <a:pt x="161" y="27"/>
                  </a:cubicBezTo>
                  <a:cubicBezTo>
                    <a:pt x="159" y="26"/>
                    <a:pt x="158" y="24"/>
                    <a:pt x="156" y="23"/>
                  </a:cubicBezTo>
                  <a:cubicBezTo>
                    <a:pt x="154" y="23"/>
                    <a:pt x="154" y="25"/>
                    <a:pt x="153" y="26"/>
                  </a:cubicBezTo>
                  <a:cubicBezTo>
                    <a:pt x="153" y="29"/>
                    <a:pt x="155" y="29"/>
                    <a:pt x="156" y="31"/>
                  </a:cubicBezTo>
                  <a:cubicBezTo>
                    <a:pt x="154" y="35"/>
                    <a:pt x="153" y="36"/>
                    <a:pt x="152" y="38"/>
                  </a:cubicBezTo>
                  <a:cubicBezTo>
                    <a:pt x="150" y="36"/>
                    <a:pt x="149" y="34"/>
                    <a:pt x="147" y="33"/>
                  </a:cubicBezTo>
                  <a:cubicBezTo>
                    <a:pt x="148" y="28"/>
                    <a:pt x="150" y="26"/>
                    <a:pt x="152" y="22"/>
                  </a:cubicBezTo>
                  <a:cubicBezTo>
                    <a:pt x="153" y="19"/>
                    <a:pt x="149" y="20"/>
                    <a:pt x="149" y="19"/>
                  </a:cubicBezTo>
                  <a:cubicBezTo>
                    <a:pt x="146" y="20"/>
                    <a:pt x="143" y="23"/>
                    <a:pt x="141" y="25"/>
                  </a:cubicBezTo>
                  <a:cubicBezTo>
                    <a:pt x="139" y="22"/>
                    <a:pt x="135" y="21"/>
                    <a:pt x="137" y="16"/>
                  </a:cubicBezTo>
                  <a:close/>
                  <a:moveTo>
                    <a:pt x="136" y="34"/>
                  </a:moveTo>
                  <a:cubicBezTo>
                    <a:pt x="139" y="34"/>
                    <a:pt x="140" y="37"/>
                    <a:pt x="138" y="40"/>
                  </a:cubicBezTo>
                  <a:cubicBezTo>
                    <a:pt x="137" y="40"/>
                    <a:pt x="137" y="39"/>
                    <a:pt x="135" y="39"/>
                  </a:cubicBezTo>
                  <a:cubicBezTo>
                    <a:pt x="135" y="37"/>
                    <a:pt x="136" y="36"/>
                    <a:pt x="136" y="34"/>
                  </a:cubicBezTo>
                  <a:close/>
                  <a:moveTo>
                    <a:pt x="136" y="60"/>
                  </a:moveTo>
                  <a:cubicBezTo>
                    <a:pt x="136" y="63"/>
                    <a:pt x="136" y="65"/>
                    <a:pt x="132" y="66"/>
                  </a:cubicBezTo>
                  <a:cubicBezTo>
                    <a:pt x="134" y="64"/>
                    <a:pt x="133" y="60"/>
                    <a:pt x="136" y="60"/>
                  </a:cubicBezTo>
                  <a:close/>
                  <a:moveTo>
                    <a:pt x="132" y="34"/>
                  </a:moveTo>
                  <a:cubicBezTo>
                    <a:pt x="129" y="33"/>
                    <a:pt x="130" y="28"/>
                    <a:pt x="132" y="27"/>
                  </a:cubicBezTo>
                  <a:cubicBezTo>
                    <a:pt x="135" y="27"/>
                    <a:pt x="136" y="33"/>
                    <a:pt x="132" y="34"/>
                  </a:cubicBezTo>
                  <a:close/>
                  <a:moveTo>
                    <a:pt x="118" y="19"/>
                  </a:moveTo>
                  <a:cubicBezTo>
                    <a:pt x="119" y="17"/>
                    <a:pt x="119" y="16"/>
                    <a:pt x="118" y="13"/>
                  </a:cubicBezTo>
                  <a:cubicBezTo>
                    <a:pt x="120" y="14"/>
                    <a:pt x="121" y="13"/>
                    <a:pt x="121" y="12"/>
                  </a:cubicBezTo>
                  <a:cubicBezTo>
                    <a:pt x="123" y="14"/>
                    <a:pt x="127" y="15"/>
                    <a:pt x="131" y="16"/>
                  </a:cubicBezTo>
                  <a:cubicBezTo>
                    <a:pt x="126" y="27"/>
                    <a:pt x="117" y="33"/>
                    <a:pt x="112" y="43"/>
                  </a:cubicBezTo>
                  <a:cubicBezTo>
                    <a:pt x="115" y="36"/>
                    <a:pt x="118" y="29"/>
                    <a:pt x="121" y="22"/>
                  </a:cubicBezTo>
                  <a:cubicBezTo>
                    <a:pt x="121" y="20"/>
                    <a:pt x="119" y="20"/>
                    <a:pt x="118" y="19"/>
                  </a:cubicBezTo>
                  <a:close/>
                  <a:moveTo>
                    <a:pt x="111" y="73"/>
                  </a:moveTo>
                  <a:cubicBezTo>
                    <a:pt x="114" y="76"/>
                    <a:pt x="118" y="80"/>
                    <a:pt x="117" y="84"/>
                  </a:cubicBezTo>
                  <a:cubicBezTo>
                    <a:pt x="116" y="84"/>
                    <a:pt x="116" y="83"/>
                    <a:pt x="115" y="84"/>
                  </a:cubicBezTo>
                  <a:cubicBezTo>
                    <a:pt x="117" y="83"/>
                    <a:pt x="114" y="78"/>
                    <a:pt x="111" y="78"/>
                  </a:cubicBezTo>
                  <a:cubicBezTo>
                    <a:pt x="111" y="76"/>
                    <a:pt x="111" y="75"/>
                    <a:pt x="109" y="74"/>
                  </a:cubicBezTo>
                  <a:cubicBezTo>
                    <a:pt x="110" y="73"/>
                    <a:pt x="111" y="75"/>
                    <a:pt x="111" y="73"/>
                  </a:cubicBezTo>
                  <a:close/>
                  <a:moveTo>
                    <a:pt x="110" y="24"/>
                  </a:moveTo>
                  <a:cubicBezTo>
                    <a:pt x="108" y="29"/>
                    <a:pt x="103" y="32"/>
                    <a:pt x="100" y="36"/>
                  </a:cubicBezTo>
                  <a:cubicBezTo>
                    <a:pt x="100" y="32"/>
                    <a:pt x="106" y="27"/>
                    <a:pt x="110" y="24"/>
                  </a:cubicBezTo>
                  <a:close/>
                  <a:moveTo>
                    <a:pt x="103" y="45"/>
                  </a:moveTo>
                  <a:cubicBezTo>
                    <a:pt x="103" y="46"/>
                    <a:pt x="103" y="47"/>
                    <a:pt x="103" y="48"/>
                  </a:cubicBezTo>
                  <a:cubicBezTo>
                    <a:pt x="100" y="48"/>
                    <a:pt x="98" y="50"/>
                    <a:pt x="97" y="51"/>
                  </a:cubicBezTo>
                  <a:cubicBezTo>
                    <a:pt x="99" y="54"/>
                    <a:pt x="98" y="56"/>
                    <a:pt x="97" y="59"/>
                  </a:cubicBezTo>
                  <a:cubicBezTo>
                    <a:pt x="96" y="57"/>
                    <a:pt x="94" y="56"/>
                    <a:pt x="94" y="54"/>
                  </a:cubicBezTo>
                  <a:cubicBezTo>
                    <a:pt x="98" y="52"/>
                    <a:pt x="97" y="43"/>
                    <a:pt x="103" y="45"/>
                  </a:cubicBezTo>
                  <a:close/>
                  <a:moveTo>
                    <a:pt x="91" y="50"/>
                  </a:moveTo>
                  <a:cubicBezTo>
                    <a:pt x="92" y="48"/>
                    <a:pt x="95" y="38"/>
                    <a:pt x="99" y="39"/>
                  </a:cubicBezTo>
                  <a:cubicBezTo>
                    <a:pt x="96" y="43"/>
                    <a:pt x="94" y="47"/>
                    <a:pt x="91" y="50"/>
                  </a:cubicBezTo>
                  <a:close/>
                  <a:moveTo>
                    <a:pt x="100" y="25"/>
                  </a:moveTo>
                  <a:cubicBezTo>
                    <a:pt x="96" y="31"/>
                    <a:pt x="91" y="38"/>
                    <a:pt x="88" y="44"/>
                  </a:cubicBezTo>
                  <a:cubicBezTo>
                    <a:pt x="88" y="37"/>
                    <a:pt x="90" y="25"/>
                    <a:pt x="100" y="25"/>
                  </a:cubicBezTo>
                  <a:close/>
                  <a:moveTo>
                    <a:pt x="82" y="174"/>
                  </a:moveTo>
                  <a:cubicBezTo>
                    <a:pt x="81" y="172"/>
                    <a:pt x="80" y="170"/>
                    <a:pt x="80" y="168"/>
                  </a:cubicBezTo>
                  <a:cubicBezTo>
                    <a:pt x="83" y="168"/>
                    <a:pt x="82" y="173"/>
                    <a:pt x="82" y="174"/>
                  </a:cubicBezTo>
                  <a:close/>
                  <a:moveTo>
                    <a:pt x="82" y="166"/>
                  </a:moveTo>
                  <a:cubicBezTo>
                    <a:pt x="78" y="161"/>
                    <a:pt x="80" y="152"/>
                    <a:pt x="79" y="144"/>
                  </a:cubicBezTo>
                  <a:cubicBezTo>
                    <a:pt x="81" y="144"/>
                    <a:pt x="81" y="146"/>
                    <a:pt x="82" y="146"/>
                  </a:cubicBezTo>
                  <a:cubicBezTo>
                    <a:pt x="80" y="153"/>
                    <a:pt x="83" y="157"/>
                    <a:pt x="82" y="166"/>
                  </a:cubicBezTo>
                  <a:close/>
                  <a:moveTo>
                    <a:pt x="74" y="112"/>
                  </a:moveTo>
                  <a:cubicBezTo>
                    <a:pt x="68" y="103"/>
                    <a:pt x="76" y="94"/>
                    <a:pt x="75" y="80"/>
                  </a:cubicBezTo>
                  <a:cubicBezTo>
                    <a:pt x="76" y="78"/>
                    <a:pt x="79" y="76"/>
                    <a:pt x="80" y="74"/>
                  </a:cubicBezTo>
                  <a:cubicBezTo>
                    <a:pt x="88" y="85"/>
                    <a:pt x="73" y="99"/>
                    <a:pt x="74" y="112"/>
                  </a:cubicBezTo>
                  <a:close/>
                  <a:moveTo>
                    <a:pt x="84" y="71"/>
                  </a:moveTo>
                  <a:cubicBezTo>
                    <a:pt x="86" y="67"/>
                    <a:pt x="87" y="65"/>
                    <a:pt x="88" y="61"/>
                  </a:cubicBezTo>
                  <a:cubicBezTo>
                    <a:pt x="91" y="62"/>
                    <a:pt x="92" y="64"/>
                    <a:pt x="94" y="66"/>
                  </a:cubicBezTo>
                  <a:cubicBezTo>
                    <a:pt x="93" y="69"/>
                    <a:pt x="91" y="72"/>
                    <a:pt x="88" y="74"/>
                  </a:cubicBezTo>
                  <a:cubicBezTo>
                    <a:pt x="88" y="72"/>
                    <a:pt x="86" y="71"/>
                    <a:pt x="84" y="71"/>
                  </a:cubicBezTo>
                  <a:close/>
                  <a:moveTo>
                    <a:pt x="93" y="89"/>
                  </a:moveTo>
                  <a:cubicBezTo>
                    <a:pt x="93" y="92"/>
                    <a:pt x="91" y="92"/>
                    <a:pt x="91" y="95"/>
                  </a:cubicBezTo>
                  <a:cubicBezTo>
                    <a:pt x="88" y="93"/>
                    <a:pt x="90" y="90"/>
                    <a:pt x="91" y="87"/>
                  </a:cubicBezTo>
                  <a:cubicBezTo>
                    <a:pt x="92" y="87"/>
                    <a:pt x="92" y="89"/>
                    <a:pt x="93" y="89"/>
                  </a:cubicBezTo>
                  <a:close/>
                  <a:moveTo>
                    <a:pt x="89" y="172"/>
                  </a:moveTo>
                  <a:cubicBezTo>
                    <a:pt x="87" y="171"/>
                    <a:pt x="88" y="168"/>
                    <a:pt x="88" y="166"/>
                  </a:cubicBezTo>
                  <a:cubicBezTo>
                    <a:pt x="92" y="167"/>
                    <a:pt x="90" y="170"/>
                    <a:pt x="89" y="172"/>
                  </a:cubicBezTo>
                  <a:close/>
                  <a:moveTo>
                    <a:pt x="91" y="198"/>
                  </a:moveTo>
                  <a:cubicBezTo>
                    <a:pt x="90" y="197"/>
                    <a:pt x="93" y="195"/>
                    <a:pt x="91" y="194"/>
                  </a:cubicBezTo>
                  <a:cubicBezTo>
                    <a:pt x="91" y="193"/>
                    <a:pt x="92" y="194"/>
                    <a:pt x="93" y="194"/>
                  </a:cubicBezTo>
                  <a:cubicBezTo>
                    <a:pt x="93" y="196"/>
                    <a:pt x="93" y="198"/>
                    <a:pt x="91" y="198"/>
                  </a:cubicBezTo>
                  <a:close/>
                  <a:moveTo>
                    <a:pt x="92" y="108"/>
                  </a:moveTo>
                  <a:cubicBezTo>
                    <a:pt x="97" y="110"/>
                    <a:pt x="97" y="115"/>
                    <a:pt x="100" y="118"/>
                  </a:cubicBezTo>
                  <a:cubicBezTo>
                    <a:pt x="99" y="119"/>
                    <a:pt x="99" y="121"/>
                    <a:pt x="98" y="123"/>
                  </a:cubicBezTo>
                  <a:cubicBezTo>
                    <a:pt x="94" y="121"/>
                    <a:pt x="91" y="113"/>
                    <a:pt x="92" y="108"/>
                  </a:cubicBezTo>
                  <a:close/>
                  <a:moveTo>
                    <a:pt x="96" y="230"/>
                  </a:moveTo>
                  <a:cubicBezTo>
                    <a:pt x="98" y="232"/>
                    <a:pt x="98" y="238"/>
                    <a:pt x="98" y="240"/>
                  </a:cubicBezTo>
                  <a:cubicBezTo>
                    <a:pt x="93" y="239"/>
                    <a:pt x="95" y="234"/>
                    <a:pt x="96" y="230"/>
                  </a:cubicBezTo>
                  <a:close/>
                  <a:moveTo>
                    <a:pt x="95" y="144"/>
                  </a:moveTo>
                  <a:cubicBezTo>
                    <a:pt x="95" y="141"/>
                    <a:pt x="98" y="139"/>
                    <a:pt x="97" y="136"/>
                  </a:cubicBezTo>
                  <a:cubicBezTo>
                    <a:pt x="102" y="138"/>
                    <a:pt x="104" y="145"/>
                    <a:pt x="100" y="149"/>
                  </a:cubicBezTo>
                  <a:cubicBezTo>
                    <a:pt x="98" y="148"/>
                    <a:pt x="97" y="145"/>
                    <a:pt x="95" y="144"/>
                  </a:cubicBezTo>
                  <a:close/>
                  <a:moveTo>
                    <a:pt x="99" y="170"/>
                  </a:moveTo>
                  <a:cubicBezTo>
                    <a:pt x="101" y="170"/>
                    <a:pt x="100" y="172"/>
                    <a:pt x="102" y="172"/>
                  </a:cubicBezTo>
                  <a:cubicBezTo>
                    <a:pt x="102" y="173"/>
                    <a:pt x="101" y="173"/>
                    <a:pt x="101" y="175"/>
                  </a:cubicBezTo>
                  <a:cubicBezTo>
                    <a:pt x="100" y="174"/>
                    <a:pt x="101" y="173"/>
                    <a:pt x="100" y="172"/>
                  </a:cubicBezTo>
                  <a:cubicBezTo>
                    <a:pt x="99" y="172"/>
                    <a:pt x="99" y="171"/>
                    <a:pt x="99" y="170"/>
                  </a:cubicBezTo>
                  <a:close/>
                  <a:moveTo>
                    <a:pt x="100" y="294"/>
                  </a:moveTo>
                  <a:cubicBezTo>
                    <a:pt x="103" y="293"/>
                    <a:pt x="99" y="287"/>
                    <a:pt x="104" y="287"/>
                  </a:cubicBezTo>
                  <a:cubicBezTo>
                    <a:pt x="105" y="291"/>
                    <a:pt x="103" y="296"/>
                    <a:pt x="100" y="294"/>
                  </a:cubicBezTo>
                  <a:close/>
                  <a:moveTo>
                    <a:pt x="105" y="306"/>
                  </a:moveTo>
                  <a:cubicBezTo>
                    <a:pt x="108" y="306"/>
                    <a:pt x="105" y="309"/>
                    <a:pt x="104" y="312"/>
                  </a:cubicBezTo>
                  <a:cubicBezTo>
                    <a:pt x="102" y="310"/>
                    <a:pt x="106" y="308"/>
                    <a:pt x="105" y="306"/>
                  </a:cubicBezTo>
                  <a:close/>
                  <a:moveTo>
                    <a:pt x="107" y="324"/>
                  </a:moveTo>
                  <a:cubicBezTo>
                    <a:pt x="111" y="327"/>
                    <a:pt x="109" y="334"/>
                    <a:pt x="107" y="337"/>
                  </a:cubicBezTo>
                  <a:cubicBezTo>
                    <a:pt x="105" y="335"/>
                    <a:pt x="106" y="331"/>
                    <a:pt x="104" y="329"/>
                  </a:cubicBezTo>
                  <a:cubicBezTo>
                    <a:pt x="104" y="326"/>
                    <a:pt x="107" y="326"/>
                    <a:pt x="107" y="324"/>
                  </a:cubicBezTo>
                  <a:close/>
                  <a:moveTo>
                    <a:pt x="106" y="386"/>
                  </a:moveTo>
                  <a:cubicBezTo>
                    <a:pt x="108" y="392"/>
                    <a:pt x="109" y="403"/>
                    <a:pt x="108" y="411"/>
                  </a:cubicBezTo>
                  <a:cubicBezTo>
                    <a:pt x="105" y="403"/>
                    <a:pt x="105" y="392"/>
                    <a:pt x="106" y="386"/>
                  </a:cubicBezTo>
                  <a:close/>
                  <a:moveTo>
                    <a:pt x="107" y="424"/>
                  </a:moveTo>
                  <a:cubicBezTo>
                    <a:pt x="107" y="420"/>
                    <a:pt x="107" y="416"/>
                    <a:pt x="108" y="413"/>
                  </a:cubicBezTo>
                  <a:cubicBezTo>
                    <a:pt x="109" y="415"/>
                    <a:pt x="111" y="424"/>
                    <a:pt x="107" y="424"/>
                  </a:cubicBezTo>
                  <a:close/>
                  <a:moveTo>
                    <a:pt x="112" y="364"/>
                  </a:moveTo>
                  <a:cubicBezTo>
                    <a:pt x="115" y="367"/>
                    <a:pt x="111" y="368"/>
                    <a:pt x="111" y="371"/>
                  </a:cubicBezTo>
                  <a:cubicBezTo>
                    <a:pt x="109" y="369"/>
                    <a:pt x="111" y="365"/>
                    <a:pt x="112" y="364"/>
                  </a:cubicBezTo>
                  <a:close/>
                  <a:moveTo>
                    <a:pt x="112" y="378"/>
                  </a:moveTo>
                  <a:cubicBezTo>
                    <a:pt x="112" y="376"/>
                    <a:pt x="114" y="377"/>
                    <a:pt x="114" y="374"/>
                  </a:cubicBezTo>
                  <a:cubicBezTo>
                    <a:pt x="115" y="375"/>
                    <a:pt x="114" y="378"/>
                    <a:pt x="115" y="379"/>
                  </a:cubicBezTo>
                  <a:cubicBezTo>
                    <a:pt x="113" y="378"/>
                    <a:pt x="113" y="379"/>
                    <a:pt x="112" y="378"/>
                  </a:cubicBezTo>
                  <a:close/>
                  <a:moveTo>
                    <a:pt x="115" y="392"/>
                  </a:moveTo>
                  <a:cubicBezTo>
                    <a:pt x="118" y="395"/>
                    <a:pt x="116" y="406"/>
                    <a:pt x="117" y="412"/>
                  </a:cubicBezTo>
                  <a:cubicBezTo>
                    <a:pt x="110" y="409"/>
                    <a:pt x="114" y="398"/>
                    <a:pt x="115" y="392"/>
                  </a:cubicBezTo>
                  <a:close/>
                  <a:moveTo>
                    <a:pt x="119" y="462"/>
                  </a:moveTo>
                  <a:cubicBezTo>
                    <a:pt x="120" y="462"/>
                    <a:pt x="119" y="462"/>
                    <a:pt x="119" y="462"/>
                  </a:cubicBezTo>
                  <a:cubicBezTo>
                    <a:pt x="119" y="467"/>
                    <a:pt x="123" y="467"/>
                    <a:pt x="124" y="471"/>
                  </a:cubicBezTo>
                  <a:cubicBezTo>
                    <a:pt x="120" y="474"/>
                    <a:pt x="119" y="479"/>
                    <a:pt x="116" y="483"/>
                  </a:cubicBezTo>
                  <a:cubicBezTo>
                    <a:pt x="114" y="478"/>
                    <a:pt x="114" y="465"/>
                    <a:pt x="119" y="462"/>
                  </a:cubicBezTo>
                  <a:close/>
                  <a:moveTo>
                    <a:pt x="118" y="490"/>
                  </a:moveTo>
                  <a:cubicBezTo>
                    <a:pt x="120" y="491"/>
                    <a:pt x="117" y="494"/>
                    <a:pt x="115" y="494"/>
                  </a:cubicBezTo>
                  <a:cubicBezTo>
                    <a:pt x="115" y="492"/>
                    <a:pt x="117" y="492"/>
                    <a:pt x="118" y="490"/>
                  </a:cubicBezTo>
                  <a:close/>
                  <a:moveTo>
                    <a:pt x="116" y="506"/>
                  </a:moveTo>
                  <a:cubicBezTo>
                    <a:pt x="116" y="502"/>
                    <a:pt x="119" y="502"/>
                    <a:pt x="120" y="499"/>
                  </a:cubicBezTo>
                  <a:cubicBezTo>
                    <a:pt x="128" y="504"/>
                    <a:pt x="122" y="514"/>
                    <a:pt x="119" y="520"/>
                  </a:cubicBezTo>
                  <a:cubicBezTo>
                    <a:pt x="114" y="518"/>
                    <a:pt x="118" y="507"/>
                    <a:pt x="116" y="506"/>
                  </a:cubicBezTo>
                  <a:close/>
                  <a:moveTo>
                    <a:pt x="118" y="532"/>
                  </a:moveTo>
                  <a:cubicBezTo>
                    <a:pt x="119" y="532"/>
                    <a:pt x="120" y="532"/>
                    <a:pt x="121" y="532"/>
                  </a:cubicBezTo>
                  <a:cubicBezTo>
                    <a:pt x="124" y="540"/>
                    <a:pt x="124" y="546"/>
                    <a:pt x="120" y="553"/>
                  </a:cubicBezTo>
                  <a:cubicBezTo>
                    <a:pt x="117" y="545"/>
                    <a:pt x="118" y="540"/>
                    <a:pt x="118" y="532"/>
                  </a:cubicBezTo>
                  <a:close/>
                  <a:moveTo>
                    <a:pt x="119" y="559"/>
                  </a:moveTo>
                  <a:cubicBezTo>
                    <a:pt x="120" y="559"/>
                    <a:pt x="121" y="559"/>
                    <a:pt x="121" y="559"/>
                  </a:cubicBezTo>
                  <a:cubicBezTo>
                    <a:pt x="123" y="566"/>
                    <a:pt x="126" y="571"/>
                    <a:pt x="121" y="577"/>
                  </a:cubicBezTo>
                  <a:cubicBezTo>
                    <a:pt x="117" y="574"/>
                    <a:pt x="120" y="566"/>
                    <a:pt x="119" y="559"/>
                  </a:cubicBezTo>
                  <a:close/>
                  <a:moveTo>
                    <a:pt x="122" y="582"/>
                  </a:moveTo>
                  <a:cubicBezTo>
                    <a:pt x="125" y="583"/>
                    <a:pt x="125" y="581"/>
                    <a:pt x="127" y="582"/>
                  </a:cubicBezTo>
                  <a:cubicBezTo>
                    <a:pt x="128" y="588"/>
                    <a:pt x="133" y="594"/>
                    <a:pt x="129" y="599"/>
                  </a:cubicBezTo>
                  <a:cubicBezTo>
                    <a:pt x="124" y="592"/>
                    <a:pt x="119" y="585"/>
                    <a:pt x="120" y="579"/>
                  </a:cubicBezTo>
                  <a:cubicBezTo>
                    <a:pt x="122" y="579"/>
                    <a:pt x="121" y="581"/>
                    <a:pt x="122" y="582"/>
                  </a:cubicBezTo>
                  <a:close/>
                  <a:moveTo>
                    <a:pt x="121" y="602"/>
                  </a:moveTo>
                  <a:cubicBezTo>
                    <a:pt x="124" y="605"/>
                    <a:pt x="126" y="610"/>
                    <a:pt x="122" y="614"/>
                  </a:cubicBezTo>
                  <a:cubicBezTo>
                    <a:pt x="120" y="611"/>
                    <a:pt x="122" y="606"/>
                    <a:pt x="121" y="602"/>
                  </a:cubicBezTo>
                  <a:close/>
                  <a:moveTo>
                    <a:pt x="121" y="625"/>
                  </a:moveTo>
                  <a:cubicBezTo>
                    <a:pt x="123" y="622"/>
                    <a:pt x="121" y="618"/>
                    <a:pt x="121" y="615"/>
                  </a:cubicBezTo>
                  <a:cubicBezTo>
                    <a:pt x="124" y="616"/>
                    <a:pt x="125" y="617"/>
                    <a:pt x="128" y="618"/>
                  </a:cubicBezTo>
                  <a:cubicBezTo>
                    <a:pt x="129" y="622"/>
                    <a:pt x="128" y="625"/>
                    <a:pt x="126" y="627"/>
                  </a:cubicBezTo>
                  <a:cubicBezTo>
                    <a:pt x="125" y="626"/>
                    <a:pt x="123" y="626"/>
                    <a:pt x="121" y="625"/>
                  </a:cubicBezTo>
                  <a:close/>
                  <a:moveTo>
                    <a:pt x="111" y="897"/>
                  </a:moveTo>
                  <a:cubicBezTo>
                    <a:pt x="118" y="899"/>
                    <a:pt x="116" y="907"/>
                    <a:pt x="112" y="911"/>
                  </a:cubicBezTo>
                  <a:cubicBezTo>
                    <a:pt x="107" y="908"/>
                    <a:pt x="109" y="902"/>
                    <a:pt x="111" y="897"/>
                  </a:cubicBezTo>
                  <a:close/>
                  <a:moveTo>
                    <a:pt x="109" y="934"/>
                  </a:moveTo>
                  <a:cubicBezTo>
                    <a:pt x="107" y="933"/>
                    <a:pt x="106" y="931"/>
                    <a:pt x="106" y="929"/>
                  </a:cubicBezTo>
                  <a:cubicBezTo>
                    <a:pt x="108" y="928"/>
                    <a:pt x="109" y="924"/>
                    <a:pt x="112" y="926"/>
                  </a:cubicBezTo>
                  <a:cubicBezTo>
                    <a:pt x="112" y="929"/>
                    <a:pt x="110" y="931"/>
                    <a:pt x="109" y="934"/>
                  </a:cubicBezTo>
                  <a:close/>
                  <a:moveTo>
                    <a:pt x="115" y="940"/>
                  </a:moveTo>
                  <a:cubicBezTo>
                    <a:pt x="114" y="938"/>
                    <a:pt x="116" y="937"/>
                    <a:pt x="116" y="936"/>
                  </a:cubicBezTo>
                  <a:cubicBezTo>
                    <a:pt x="119" y="936"/>
                    <a:pt x="120" y="939"/>
                    <a:pt x="121" y="942"/>
                  </a:cubicBezTo>
                  <a:cubicBezTo>
                    <a:pt x="119" y="941"/>
                    <a:pt x="116" y="941"/>
                    <a:pt x="115" y="940"/>
                  </a:cubicBezTo>
                  <a:close/>
                  <a:moveTo>
                    <a:pt x="119" y="885"/>
                  </a:moveTo>
                  <a:cubicBezTo>
                    <a:pt x="124" y="884"/>
                    <a:pt x="123" y="888"/>
                    <a:pt x="126" y="888"/>
                  </a:cubicBezTo>
                  <a:cubicBezTo>
                    <a:pt x="126" y="891"/>
                    <a:pt x="125" y="892"/>
                    <a:pt x="124" y="893"/>
                  </a:cubicBezTo>
                  <a:cubicBezTo>
                    <a:pt x="120" y="892"/>
                    <a:pt x="118" y="888"/>
                    <a:pt x="119" y="885"/>
                  </a:cubicBezTo>
                  <a:close/>
                  <a:moveTo>
                    <a:pt x="127" y="945"/>
                  </a:moveTo>
                  <a:cubicBezTo>
                    <a:pt x="130" y="938"/>
                    <a:pt x="128" y="929"/>
                    <a:pt x="125" y="923"/>
                  </a:cubicBezTo>
                  <a:cubicBezTo>
                    <a:pt x="126" y="921"/>
                    <a:pt x="127" y="920"/>
                    <a:pt x="130" y="920"/>
                  </a:cubicBezTo>
                  <a:cubicBezTo>
                    <a:pt x="134" y="925"/>
                    <a:pt x="126" y="933"/>
                    <a:pt x="132" y="937"/>
                  </a:cubicBezTo>
                  <a:cubicBezTo>
                    <a:pt x="135" y="936"/>
                    <a:pt x="135" y="934"/>
                    <a:pt x="138" y="934"/>
                  </a:cubicBezTo>
                  <a:cubicBezTo>
                    <a:pt x="139" y="938"/>
                    <a:pt x="142" y="942"/>
                    <a:pt x="145" y="945"/>
                  </a:cubicBezTo>
                  <a:cubicBezTo>
                    <a:pt x="141" y="949"/>
                    <a:pt x="132" y="945"/>
                    <a:pt x="127" y="945"/>
                  </a:cubicBezTo>
                  <a:close/>
                  <a:moveTo>
                    <a:pt x="142" y="932"/>
                  </a:moveTo>
                  <a:cubicBezTo>
                    <a:pt x="141" y="931"/>
                    <a:pt x="141" y="929"/>
                    <a:pt x="140" y="929"/>
                  </a:cubicBezTo>
                  <a:cubicBezTo>
                    <a:pt x="141" y="925"/>
                    <a:pt x="143" y="924"/>
                    <a:pt x="144" y="920"/>
                  </a:cubicBezTo>
                  <a:cubicBezTo>
                    <a:pt x="145" y="922"/>
                    <a:pt x="146" y="925"/>
                    <a:pt x="147" y="927"/>
                  </a:cubicBezTo>
                  <a:cubicBezTo>
                    <a:pt x="146" y="929"/>
                    <a:pt x="144" y="930"/>
                    <a:pt x="142" y="932"/>
                  </a:cubicBezTo>
                  <a:close/>
                  <a:moveTo>
                    <a:pt x="147" y="907"/>
                  </a:moveTo>
                  <a:cubicBezTo>
                    <a:pt x="145" y="906"/>
                    <a:pt x="144" y="904"/>
                    <a:pt x="145" y="902"/>
                  </a:cubicBezTo>
                  <a:cubicBezTo>
                    <a:pt x="146" y="903"/>
                    <a:pt x="148" y="905"/>
                    <a:pt x="147" y="907"/>
                  </a:cubicBezTo>
                  <a:close/>
                  <a:moveTo>
                    <a:pt x="147" y="867"/>
                  </a:moveTo>
                  <a:cubicBezTo>
                    <a:pt x="145" y="867"/>
                    <a:pt x="145" y="865"/>
                    <a:pt x="144" y="864"/>
                  </a:cubicBezTo>
                  <a:cubicBezTo>
                    <a:pt x="144" y="863"/>
                    <a:pt x="145" y="863"/>
                    <a:pt x="147" y="863"/>
                  </a:cubicBezTo>
                  <a:cubicBezTo>
                    <a:pt x="147" y="865"/>
                    <a:pt x="148" y="866"/>
                    <a:pt x="147" y="867"/>
                  </a:cubicBezTo>
                  <a:close/>
                  <a:moveTo>
                    <a:pt x="147" y="829"/>
                  </a:moveTo>
                  <a:cubicBezTo>
                    <a:pt x="144" y="828"/>
                    <a:pt x="142" y="822"/>
                    <a:pt x="144" y="819"/>
                  </a:cubicBezTo>
                  <a:cubicBezTo>
                    <a:pt x="147" y="821"/>
                    <a:pt x="148" y="825"/>
                    <a:pt x="147" y="829"/>
                  </a:cubicBezTo>
                  <a:close/>
                  <a:moveTo>
                    <a:pt x="151" y="900"/>
                  </a:moveTo>
                  <a:cubicBezTo>
                    <a:pt x="150" y="898"/>
                    <a:pt x="148" y="894"/>
                    <a:pt x="148" y="892"/>
                  </a:cubicBezTo>
                  <a:cubicBezTo>
                    <a:pt x="150" y="894"/>
                    <a:pt x="154" y="898"/>
                    <a:pt x="151" y="900"/>
                  </a:cubicBezTo>
                  <a:close/>
                  <a:moveTo>
                    <a:pt x="153" y="907"/>
                  </a:moveTo>
                  <a:cubicBezTo>
                    <a:pt x="154" y="905"/>
                    <a:pt x="153" y="904"/>
                    <a:pt x="154" y="902"/>
                  </a:cubicBezTo>
                  <a:cubicBezTo>
                    <a:pt x="157" y="902"/>
                    <a:pt x="156" y="905"/>
                    <a:pt x="157" y="905"/>
                  </a:cubicBezTo>
                  <a:cubicBezTo>
                    <a:pt x="157" y="907"/>
                    <a:pt x="154" y="908"/>
                    <a:pt x="153" y="907"/>
                  </a:cubicBezTo>
                  <a:close/>
                  <a:moveTo>
                    <a:pt x="162" y="924"/>
                  </a:moveTo>
                  <a:cubicBezTo>
                    <a:pt x="162" y="922"/>
                    <a:pt x="162" y="920"/>
                    <a:pt x="163" y="920"/>
                  </a:cubicBezTo>
                  <a:cubicBezTo>
                    <a:pt x="166" y="920"/>
                    <a:pt x="167" y="925"/>
                    <a:pt x="162" y="924"/>
                  </a:cubicBezTo>
                  <a:close/>
                  <a:moveTo>
                    <a:pt x="167" y="905"/>
                  </a:moveTo>
                  <a:cubicBezTo>
                    <a:pt x="165" y="899"/>
                    <a:pt x="160" y="892"/>
                    <a:pt x="162" y="886"/>
                  </a:cubicBezTo>
                  <a:cubicBezTo>
                    <a:pt x="167" y="888"/>
                    <a:pt x="172" y="900"/>
                    <a:pt x="167" y="905"/>
                  </a:cubicBezTo>
                  <a:close/>
                  <a:moveTo>
                    <a:pt x="188" y="924"/>
                  </a:moveTo>
                  <a:cubicBezTo>
                    <a:pt x="186" y="927"/>
                    <a:pt x="184" y="931"/>
                    <a:pt x="181" y="934"/>
                  </a:cubicBezTo>
                  <a:cubicBezTo>
                    <a:pt x="176" y="931"/>
                    <a:pt x="175" y="928"/>
                    <a:pt x="173" y="923"/>
                  </a:cubicBezTo>
                  <a:cubicBezTo>
                    <a:pt x="177" y="920"/>
                    <a:pt x="182" y="923"/>
                    <a:pt x="188" y="924"/>
                  </a:cubicBezTo>
                  <a:close/>
                  <a:moveTo>
                    <a:pt x="172" y="888"/>
                  </a:moveTo>
                  <a:cubicBezTo>
                    <a:pt x="167" y="879"/>
                    <a:pt x="157" y="874"/>
                    <a:pt x="160" y="861"/>
                  </a:cubicBezTo>
                  <a:cubicBezTo>
                    <a:pt x="162" y="861"/>
                    <a:pt x="162" y="860"/>
                    <a:pt x="164" y="860"/>
                  </a:cubicBezTo>
                  <a:cubicBezTo>
                    <a:pt x="163" y="847"/>
                    <a:pt x="156" y="841"/>
                    <a:pt x="158" y="830"/>
                  </a:cubicBezTo>
                  <a:cubicBezTo>
                    <a:pt x="160" y="828"/>
                    <a:pt x="160" y="832"/>
                    <a:pt x="163" y="831"/>
                  </a:cubicBezTo>
                  <a:cubicBezTo>
                    <a:pt x="162" y="820"/>
                    <a:pt x="159" y="814"/>
                    <a:pt x="156" y="802"/>
                  </a:cubicBezTo>
                  <a:cubicBezTo>
                    <a:pt x="161" y="803"/>
                    <a:pt x="159" y="810"/>
                    <a:pt x="165" y="808"/>
                  </a:cubicBezTo>
                  <a:cubicBezTo>
                    <a:pt x="167" y="800"/>
                    <a:pt x="159" y="793"/>
                    <a:pt x="158" y="785"/>
                  </a:cubicBezTo>
                  <a:cubicBezTo>
                    <a:pt x="157" y="779"/>
                    <a:pt x="159" y="773"/>
                    <a:pt x="157" y="767"/>
                  </a:cubicBezTo>
                  <a:cubicBezTo>
                    <a:pt x="159" y="767"/>
                    <a:pt x="160" y="767"/>
                    <a:pt x="162" y="767"/>
                  </a:cubicBezTo>
                  <a:cubicBezTo>
                    <a:pt x="163" y="759"/>
                    <a:pt x="157" y="751"/>
                    <a:pt x="163" y="743"/>
                  </a:cubicBezTo>
                  <a:cubicBezTo>
                    <a:pt x="166" y="793"/>
                    <a:pt x="170" y="843"/>
                    <a:pt x="172" y="888"/>
                  </a:cubicBezTo>
                  <a:close/>
                  <a:moveTo>
                    <a:pt x="159" y="468"/>
                  </a:moveTo>
                  <a:cubicBezTo>
                    <a:pt x="163" y="471"/>
                    <a:pt x="166" y="475"/>
                    <a:pt x="169" y="479"/>
                  </a:cubicBezTo>
                  <a:cubicBezTo>
                    <a:pt x="164" y="485"/>
                    <a:pt x="156" y="473"/>
                    <a:pt x="159" y="468"/>
                  </a:cubicBezTo>
                  <a:close/>
                  <a:moveTo>
                    <a:pt x="166" y="515"/>
                  </a:moveTo>
                  <a:cubicBezTo>
                    <a:pt x="164" y="515"/>
                    <a:pt x="166" y="512"/>
                    <a:pt x="165" y="511"/>
                  </a:cubicBezTo>
                  <a:cubicBezTo>
                    <a:pt x="168" y="510"/>
                    <a:pt x="167" y="515"/>
                    <a:pt x="166" y="515"/>
                  </a:cubicBezTo>
                  <a:close/>
                  <a:moveTo>
                    <a:pt x="170" y="496"/>
                  </a:moveTo>
                  <a:cubicBezTo>
                    <a:pt x="169" y="493"/>
                    <a:pt x="167" y="496"/>
                    <a:pt x="167" y="493"/>
                  </a:cubicBezTo>
                  <a:cubicBezTo>
                    <a:pt x="165" y="493"/>
                    <a:pt x="166" y="496"/>
                    <a:pt x="164" y="495"/>
                  </a:cubicBezTo>
                  <a:cubicBezTo>
                    <a:pt x="163" y="491"/>
                    <a:pt x="166" y="485"/>
                    <a:pt x="171" y="489"/>
                  </a:cubicBezTo>
                  <a:cubicBezTo>
                    <a:pt x="172" y="492"/>
                    <a:pt x="170" y="493"/>
                    <a:pt x="170" y="496"/>
                  </a:cubicBezTo>
                  <a:close/>
                  <a:moveTo>
                    <a:pt x="174" y="472"/>
                  </a:moveTo>
                  <a:cubicBezTo>
                    <a:pt x="171" y="467"/>
                    <a:pt x="163" y="464"/>
                    <a:pt x="165" y="456"/>
                  </a:cubicBezTo>
                  <a:cubicBezTo>
                    <a:pt x="170" y="458"/>
                    <a:pt x="173" y="463"/>
                    <a:pt x="176" y="468"/>
                  </a:cubicBezTo>
                  <a:cubicBezTo>
                    <a:pt x="175" y="469"/>
                    <a:pt x="175" y="470"/>
                    <a:pt x="174" y="472"/>
                  </a:cubicBezTo>
                  <a:close/>
                  <a:moveTo>
                    <a:pt x="170" y="444"/>
                  </a:moveTo>
                  <a:cubicBezTo>
                    <a:pt x="173" y="447"/>
                    <a:pt x="175" y="450"/>
                    <a:pt x="179" y="453"/>
                  </a:cubicBezTo>
                  <a:cubicBezTo>
                    <a:pt x="176" y="453"/>
                    <a:pt x="171" y="448"/>
                    <a:pt x="170" y="444"/>
                  </a:cubicBezTo>
                  <a:close/>
                  <a:moveTo>
                    <a:pt x="175" y="438"/>
                  </a:moveTo>
                  <a:cubicBezTo>
                    <a:pt x="178" y="442"/>
                    <a:pt x="181" y="446"/>
                    <a:pt x="185" y="450"/>
                  </a:cubicBezTo>
                  <a:cubicBezTo>
                    <a:pt x="181" y="447"/>
                    <a:pt x="173" y="442"/>
                    <a:pt x="175" y="438"/>
                  </a:cubicBezTo>
                  <a:close/>
                  <a:moveTo>
                    <a:pt x="176" y="433"/>
                  </a:moveTo>
                  <a:cubicBezTo>
                    <a:pt x="177" y="431"/>
                    <a:pt x="178" y="431"/>
                    <a:pt x="178" y="429"/>
                  </a:cubicBezTo>
                  <a:cubicBezTo>
                    <a:pt x="183" y="432"/>
                    <a:pt x="186" y="436"/>
                    <a:pt x="190" y="441"/>
                  </a:cubicBezTo>
                  <a:cubicBezTo>
                    <a:pt x="190" y="444"/>
                    <a:pt x="187" y="445"/>
                    <a:pt x="186" y="447"/>
                  </a:cubicBezTo>
                  <a:cubicBezTo>
                    <a:pt x="185" y="442"/>
                    <a:pt x="176" y="439"/>
                    <a:pt x="176" y="433"/>
                  </a:cubicBezTo>
                  <a:close/>
                  <a:moveTo>
                    <a:pt x="194" y="476"/>
                  </a:moveTo>
                  <a:cubicBezTo>
                    <a:pt x="190" y="474"/>
                    <a:pt x="188" y="471"/>
                    <a:pt x="188" y="466"/>
                  </a:cubicBezTo>
                  <a:cubicBezTo>
                    <a:pt x="195" y="465"/>
                    <a:pt x="200" y="473"/>
                    <a:pt x="194" y="476"/>
                  </a:cubicBezTo>
                  <a:close/>
                  <a:moveTo>
                    <a:pt x="200" y="461"/>
                  </a:moveTo>
                  <a:cubicBezTo>
                    <a:pt x="196" y="460"/>
                    <a:pt x="197" y="455"/>
                    <a:pt x="194" y="454"/>
                  </a:cubicBezTo>
                  <a:cubicBezTo>
                    <a:pt x="195" y="453"/>
                    <a:pt x="197" y="453"/>
                    <a:pt x="196" y="450"/>
                  </a:cubicBezTo>
                  <a:cubicBezTo>
                    <a:pt x="201" y="450"/>
                    <a:pt x="208" y="460"/>
                    <a:pt x="200" y="461"/>
                  </a:cubicBezTo>
                  <a:close/>
                  <a:moveTo>
                    <a:pt x="202" y="419"/>
                  </a:moveTo>
                  <a:cubicBezTo>
                    <a:pt x="200" y="414"/>
                    <a:pt x="194" y="411"/>
                    <a:pt x="191" y="406"/>
                  </a:cubicBezTo>
                  <a:cubicBezTo>
                    <a:pt x="192" y="405"/>
                    <a:pt x="192" y="403"/>
                    <a:pt x="193" y="402"/>
                  </a:cubicBezTo>
                  <a:cubicBezTo>
                    <a:pt x="198" y="402"/>
                    <a:pt x="196" y="410"/>
                    <a:pt x="202" y="409"/>
                  </a:cubicBezTo>
                  <a:cubicBezTo>
                    <a:pt x="201" y="414"/>
                    <a:pt x="208" y="418"/>
                    <a:pt x="202" y="419"/>
                  </a:cubicBezTo>
                  <a:close/>
                  <a:moveTo>
                    <a:pt x="205" y="433"/>
                  </a:moveTo>
                  <a:cubicBezTo>
                    <a:pt x="208" y="435"/>
                    <a:pt x="211" y="438"/>
                    <a:pt x="211" y="443"/>
                  </a:cubicBezTo>
                  <a:cubicBezTo>
                    <a:pt x="208" y="440"/>
                    <a:pt x="203" y="439"/>
                    <a:pt x="205" y="433"/>
                  </a:cubicBezTo>
                  <a:close/>
                  <a:moveTo>
                    <a:pt x="207" y="465"/>
                  </a:moveTo>
                  <a:cubicBezTo>
                    <a:pt x="207" y="464"/>
                    <a:pt x="207" y="462"/>
                    <a:pt x="208" y="461"/>
                  </a:cubicBezTo>
                  <a:cubicBezTo>
                    <a:pt x="210" y="461"/>
                    <a:pt x="210" y="466"/>
                    <a:pt x="207" y="465"/>
                  </a:cubicBezTo>
                  <a:close/>
                  <a:moveTo>
                    <a:pt x="212" y="468"/>
                  </a:moveTo>
                  <a:cubicBezTo>
                    <a:pt x="213" y="469"/>
                    <a:pt x="213" y="471"/>
                    <a:pt x="214" y="473"/>
                  </a:cubicBezTo>
                  <a:cubicBezTo>
                    <a:pt x="209" y="473"/>
                    <a:pt x="211" y="470"/>
                    <a:pt x="212" y="468"/>
                  </a:cubicBezTo>
                  <a:close/>
                  <a:moveTo>
                    <a:pt x="214" y="395"/>
                  </a:moveTo>
                  <a:cubicBezTo>
                    <a:pt x="211" y="390"/>
                    <a:pt x="208" y="386"/>
                    <a:pt x="206" y="383"/>
                  </a:cubicBezTo>
                  <a:cubicBezTo>
                    <a:pt x="205" y="381"/>
                    <a:pt x="207" y="381"/>
                    <a:pt x="206" y="379"/>
                  </a:cubicBezTo>
                  <a:cubicBezTo>
                    <a:pt x="213" y="380"/>
                    <a:pt x="217" y="390"/>
                    <a:pt x="214" y="395"/>
                  </a:cubicBezTo>
                  <a:close/>
                  <a:moveTo>
                    <a:pt x="215" y="210"/>
                  </a:moveTo>
                  <a:cubicBezTo>
                    <a:pt x="219" y="209"/>
                    <a:pt x="221" y="216"/>
                    <a:pt x="224" y="218"/>
                  </a:cubicBezTo>
                  <a:cubicBezTo>
                    <a:pt x="224" y="220"/>
                    <a:pt x="222" y="222"/>
                    <a:pt x="220" y="223"/>
                  </a:cubicBezTo>
                  <a:cubicBezTo>
                    <a:pt x="216" y="221"/>
                    <a:pt x="214" y="214"/>
                    <a:pt x="215" y="210"/>
                  </a:cubicBezTo>
                  <a:close/>
                  <a:moveTo>
                    <a:pt x="220" y="480"/>
                  </a:moveTo>
                  <a:cubicBezTo>
                    <a:pt x="218" y="480"/>
                    <a:pt x="218" y="478"/>
                    <a:pt x="216" y="477"/>
                  </a:cubicBezTo>
                  <a:cubicBezTo>
                    <a:pt x="217" y="476"/>
                    <a:pt x="221" y="477"/>
                    <a:pt x="220" y="474"/>
                  </a:cubicBezTo>
                  <a:cubicBezTo>
                    <a:pt x="223" y="474"/>
                    <a:pt x="220" y="479"/>
                    <a:pt x="220" y="480"/>
                  </a:cubicBezTo>
                  <a:close/>
                  <a:moveTo>
                    <a:pt x="224" y="467"/>
                  </a:moveTo>
                  <a:cubicBezTo>
                    <a:pt x="222" y="465"/>
                    <a:pt x="221" y="463"/>
                    <a:pt x="220" y="460"/>
                  </a:cubicBezTo>
                  <a:cubicBezTo>
                    <a:pt x="223" y="460"/>
                    <a:pt x="223" y="464"/>
                    <a:pt x="226" y="464"/>
                  </a:cubicBezTo>
                  <a:cubicBezTo>
                    <a:pt x="225" y="465"/>
                    <a:pt x="225" y="466"/>
                    <a:pt x="224" y="467"/>
                  </a:cubicBezTo>
                  <a:close/>
                  <a:moveTo>
                    <a:pt x="223" y="401"/>
                  </a:moveTo>
                  <a:cubicBezTo>
                    <a:pt x="227" y="402"/>
                    <a:pt x="229" y="406"/>
                    <a:pt x="229" y="412"/>
                  </a:cubicBezTo>
                  <a:cubicBezTo>
                    <a:pt x="225" y="411"/>
                    <a:pt x="220" y="404"/>
                    <a:pt x="223" y="401"/>
                  </a:cubicBezTo>
                  <a:close/>
                  <a:moveTo>
                    <a:pt x="229" y="422"/>
                  </a:moveTo>
                  <a:cubicBezTo>
                    <a:pt x="230" y="422"/>
                    <a:pt x="231" y="423"/>
                    <a:pt x="232" y="424"/>
                  </a:cubicBezTo>
                  <a:cubicBezTo>
                    <a:pt x="231" y="426"/>
                    <a:pt x="230" y="428"/>
                    <a:pt x="229" y="430"/>
                  </a:cubicBezTo>
                  <a:cubicBezTo>
                    <a:pt x="225" y="428"/>
                    <a:pt x="228" y="424"/>
                    <a:pt x="229" y="422"/>
                  </a:cubicBezTo>
                  <a:close/>
                  <a:moveTo>
                    <a:pt x="227" y="439"/>
                  </a:moveTo>
                  <a:cubicBezTo>
                    <a:pt x="231" y="437"/>
                    <a:pt x="238" y="446"/>
                    <a:pt x="232" y="447"/>
                  </a:cubicBezTo>
                  <a:cubicBezTo>
                    <a:pt x="231" y="444"/>
                    <a:pt x="228" y="442"/>
                    <a:pt x="227" y="439"/>
                  </a:cubicBezTo>
                  <a:close/>
                  <a:moveTo>
                    <a:pt x="229" y="501"/>
                  </a:moveTo>
                  <a:cubicBezTo>
                    <a:pt x="231" y="494"/>
                    <a:pt x="228" y="490"/>
                    <a:pt x="228" y="482"/>
                  </a:cubicBezTo>
                  <a:cubicBezTo>
                    <a:pt x="232" y="491"/>
                    <a:pt x="234" y="512"/>
                    <a:pt x="235" y="522"/>
                  </a:cubicBezTo>
                  <a:cubicBezTo>
                    <a:pt x="231" y="518"/>
                    <a:pt x="234" y="505"/>
                    <a:pt x="229" y="501"/>
                  </a:cubicBezTo>
                  <a:close/>
                  <a:moveTo>
                    <a:pt x="236" y="496"/>
                  </a:moveTo>
                  <a:cubicBezTo>
                    <a:pt x="234" y="488"/>
                    <a:pt x="245" y="492"/>
                    <a:pt x="242" y="500"/>
                  </a:cubicBezTo>
                  <a:cubicBezTo>
                    <a:pt x="239" y="500"/>
                    <a:pt x="241" y="495"/>
                    <a:pt x="236" y="496"/>
                  </a:cubicBezTo>
                  <a:close/>
                  <a:moveTo>
                    <a:pt x="241" y="549"/>
                  </a:moveTo>
                  <a:cubicBezTo>
                    <a:pt x="237" y="546"/>
                    <a:pt x="241" y="541"/>
                    <a:pt x="238" y="537"/>
                  </a:cubicBezTo>
                  <a:cubicBezTo>
                    <a:pt x="241" y="536"/>
                    <a:pt x="241" y="545"/>
                    <a:pt x="241" y="549"/>
                  </a:cubicBezTo>
                  <a:close/>
                  <a:moveTo>
                    <a:pt x="241" y="556"/>
                  </a:moveTo>
                  <a:cubicBezTo>
                    <a:pt x="240" y="554"/>
                    <a:pt x="240" y="552"/>
                    <a:pt x="241" y="550"/>
                  </a:cubicBezTo>
                  <a:cubicBezTo>
                    <a:pt x="242" y="551"/>
                    <a:pt x="242" y="554"/>
                    <a:pt x="241" y="556"/>
                  </a:cubicBezTo>
                  <a:close/>
                  <a:moveTo>
                    <a:pt x="244" y="529"/>
                  </a:moveTo>
                  <a:cubicBezTo>
                    <a:pt x="238" y="529"/>
                    <a:pt x="242" y="525"/>
                    <a:pt x="241" y="521"/>
                  </a:cubicBezTo>
                  <a:cubicBezTo>
                    <a:pt x="242" y="521"/>
                    <a:pt x="243" y="521"/>
                    <a:pt x="244" y="521"/>
                  </a:cubicBezTo>
                  <a:cubicBezTo>
                    <a:pt x="244" y="524"/>
                    <a:pt x="244" y="526"/>
                    <a:pt x="244" y="529"/>
                  </a:cubicBezTo>
                  <a:close/>
                  <a:moveTo>
                    <a:pt x="243" y="453"/>
                  </a:moveTo>
                  <a:cubicBezTo>
                    <a:pt x="245" y="454"/>
                    <a:pt x="247" y="455"/>
                    <a:pt x="248" y="456"/>
                  </a:cubicBezTo>
                  <a:cubicBezTo>
                    <a:pt x="248" y="460"/>
                    <a:pt x="245" y="461"/>
                    <a:pt x="245" y="464"/>
                  </a:cubicBezTo>
                  <a:cubicBezTo>
                    <a:pt x="242" y="461"/>
                    <a:pt x="244" y="458"/>
                    <a:pt x="243" y="453"/>
                  </a:cubicBezTo>
                  <a:close/>
                  <a:moveTo>
                    <a:pt x="248" y="512"/>
                  </a:moveTo>
                  <a:cubicBezTo>
                    <a:pt x="250" y="513"/>
                    <a:pt x="250" y="515"/>
                    <a:pt x="251" y="518"/>
                  </a:cubicBezTo>
                  <a:cubicBezTo>
                    <a:pt x="249" y="518"/>
                    <a:pt x="249" y="516"/>
                    <a:pt x="247" y="516"/>
                  </a:cubicBezTo>
                  <a:cubicBezTo>
                    <a:pt x="249" y="515"/>
                    <a:pt x="247" y="514"/>
                    <a:pt x="248" y="512"/>
                  </a:cubicBezTo>
                  <a:close/>
                  <a:moveTo>
                    <a:pt x="250" y="547"/>
                  </a:moveTo>
                  <a:cubicBezTo>
                    <a:pt x="250" y="544"/>
                    <a:pt x="252" y="544"/>
                    <a:pt x="253" y="542"/>
                  </a:cubicBezTo>
                  <a:cubicBezTo>
                    <a:pt x="255" y="542"/>
                    <a:pt x="257" y="549"/>
                    <a:pt x="254" y="550"/>
                  </a:cubicBezTo>
                  <a:cubicBezTo>
                    <a:pt x="251" y="550"/>
                    <a:pt x="253" y="546"/>
                    <a:pt x="250" y="547"/>
                  </a:cubicBezTo>
                  <a:close/>
                  <a:moveTo>
                    <a:pt x="253" y="569"/>
                  </a:moveTo>
                  <a:cubicBezTo>
                    <a:pt x="256" y="568"/>
                    <a:pt x="254" y="572"/>
                    <a:pt x="257" y="571"/>
                  </a:cubicBezTo>
                  <a:cubicBezTo>
                    <a:pt x="256" y="574"/>
                    <a:pt x="256" y="576"/>
                    <a:pt x="253" y="577"/>
                  </a:cubicBezTo>
                  <a:cubicBezTo>
                    <a:pt x="253" y="573"/>
                    <a:pt x="252" y="572"/>
                    <a:pt x="253" y="569"/>
                  </a:cubicBezTo>
                  <a:close/>
                  <a:moveTo>
                    <a:pt x="257" y="579"/>
                  </a:moveTo>
                  <a:cubicBezTo>
                    <a:pt x="258" y="582"/>
                    <a:pt x="260" y="589"/>
                    <a:pt x="260" y="593"/>
                  </a:cubicBezTo>
                  <a:cubicBezTo>
                    <a:pt x="255" y="590"/>
                    <a:pt x="254" y="584"/>
                    <a:pt x="257" y="579"/>
                  </a:cubicBezTo>
                  <a:close/>
                  <a:moveTo>
                    <a:pt x="263" y="507"/>
                  </a:moveTo>
                  <a:cubicBezTo>
                    <a:pt x="264" y="506"/>
                    <a:pt x="266" y="515"/>
                    <a:pt x="262" y="517"/>
                  </a:cubicBezTo>
                  <a:cubicBezTo>
                    <a:pt x="260" y="517"/>
                    <a:pt x="262" y="514"/>
                    <a:pt x="260" y="512"/>
                  </a:cubicBezTo>
                  <a:cubicBezTo>
                    <a:pt x="261" y="510"/>
                    <a:pt x="263" y="510"/>
                    <a:pt x="263" y="507"/>
                  </a:cubicBezTo>
                  <a:close/>
                  <a:moveTo>
                    <a:pt x="261" y="528"/>
                  </a:moveTo>
                  <a:cubicBezTo>
                    <a:pt x="262" y="528"/>
                    <a:pt x="262" y="529"/>
                    <a:pt x="264" y="529"/>
                  </a:cubicBezTo>
                  <a:cubicBezTo>
                    <a:pt x="264" y="531"/>
                    <a:pt x="264" y="534"/>
                    <a:pt x="262" y="535"/>
                  </a:cubicBezTo>
                  <a:cubicBezTo>
                    <a:pt x="259" y="535"/>
                    <a:pt x="260" y="530"/>
                    <a:pt x="261" y="528"/>
                  </a:cubicBezTo>
                  <a:close/>
                  <a:moveTo>
                    <a:pt x="262" y="621"/>
                  </a:moveTo>
                  <a:cubicBezTo>
                    <a:pt x="266" y="625"/>
                    <a:pt x="269" y="631"/>
                    <a:pt x="266" y="637"/>
                  </a:cubicBezTo>
                  <a:cubicBezTo>
                    <a:pt x="263" y="634"/>
                    <a:pt x="259" y="626"/>
                    <a:pt x="262" y="621"/>
                  </a:cubicBezTo>
                  <a:close/>
                  <a:moveTo>
                    <a:pt x="264" y="670"/>
                  </a:moveTo>
                  <a:cubicBezTo>
                    <a:pt x="269" y="676"/>
                    <a:pt x="267" y="684"/>
                    <a:pt x="264" y="688"/>
                  </a:cubicBezTo>
                  <a:cubicBezTo>
                    <a:pt x="263" y="684"/>
                    <a:pt x="262" y="677"/>
                    <a:pt x="264" y="670"/>
                  </a:cubicBezTo>
                  <a:close/>
                  <a:moveTo>
                    <a:pt x="267" y="755"/>
                  </a:moveTo>
                  <a:cubicBezTo>
                    <a:pt x="266" y="752"/>
                    <a:pt x="266" y="748"/>
                    <a:pt x="266" y="744"/>
                  </a:cubicBezTo>
                  <a:cubicBezTo>
                    <a:pt x="268" y="748"/>
                    <a:pt x="268" y="752"/>
                    <a:pt x="267" y="755"/>
                  </a:cubicBezTo>
                  <a:close/>
                  <a:moveTo>
                    <a:pt x="273" y="767"/>
                  </a:moveTo>
                  <a:cubicBezTo>
                    <a:pt x="278" y="770"/>
                    <a:pt x="278" y="776"/>
                    <a:pt x="275" y="782"/>
                  </a:cubicBezTo>
                  <a:cubicBezTo>
                    <a:pt x="271" y="781"/>
                    <a:pt x="272" y="780"/>
                    <a:pt x="269" y="782"/>
                  </a:cubicBezTo>
                  <a:cubicBezTo>
                    <a:pt x="266" y="774"/>
                    <a:pt x="275" y="774"/>
                    <a:pt x="273" y="767"/>
                  </a:cubicBezTo>
                  <a:close/>
                  <a:moveTo>
                    <a:pt x="273" y="888"/>
                  </a:moveTo>
                  <a:cubicBezTo>
                    <a:pt x="274" y="887"/>
                    <a:pt x="272" y="896"/>
                    <a:pt x="270" y="896"/>
                  </a:cubicBezTo>
                  <a:cubicBezTo>
                    <a:pt x="266" y="893"/>
                    <a:pt x="271" y="890"/>
                    <a:pt x="273" y="888"/>
                  </a:cubicBezTo>
                  <a:close/>
                  <a:moveTo>
                    <a:pt x="268" y="920"/>
                  </a:moveTo>
                  <a:cubicBezTo>
                    <a:pt x="274" y="920"/>
                    <a:pt x="271" y="927"/>
                    <a:pt x="271" y="930"/>
                  </a:cubicBezTo>
                  <a:cubicBezTo>
                    <a:pt x="268" y="929"/>
                    <a:pt x="267" y="931"/>
                    <a:pt x="264" y="931"/>
                  </a:cubicBezTo>
                  <a:cubicBezTo>
                    <a:pt x="265" y="925"/>
                    <a:pt x="267" y="925"/>
                    <a:pt x="268" y="920"/>
                  </a:cubicBezTo>
                  <a:close/>
                  <a:moveTo>
                    <a:pt x="247" y="944"/>
                  </a:moveTo>
                  <a:cubicBezTo>
                    <a:pt x="248" y="943"/>
                    <a:pt x="252" y="943"/>
                    <a:pt x="251" y="946"/>
                  </a:cubicBezTo>
                  <a:cubicBezTo>
                    <a:pt x="250" y="945"/>
                    <a:pt x="247" y="947"/>
                    <a:pt x="247" y="944"/>
                  </a:cubicBezTo>
                  <a:close/>
                  <a:moveTo>
                    <a:pt x="254" y="923"/>
                  </a:moveTo>
                  <a:cubicBezTo>
                    <a:pt x="256" y="922"/>
                    <a:pt x="256" y="924"/>
                    <a:pt x="258" y="923"/>
                  </a:cubicBezTo>
                  <a:cubicBezTo>
                    <a:pt x="257" y="928"/>
                    <a:pt x="255" y="931"/>
                    <a:pt x="251" y="933"/>
                  </a:cubicBezTo>
                  <a:cubicBezTo>
                    <a:pt x="250" y="931"/>
                    <a:pt x="253" y="926"/>
                    <a:pt x="254" y="923"/>
                  </a:cubicBezTo>
                  <a:close/>
                  <a:moveTo>
                    <a:pt x="255" y="945"/>
                  </a:moveTo>
                  <a:cubicBezTo>
                    <a:pt x="256" y="940"/>
                    <a:pt x="269" y="938"/>
                    <a:pt x="275" y="938"/>
                  </a:cubicBezTo>
                  <a:cubicBezTo>
                    <a:pt x="270" y="942"/>
                    <a:pt x="261" y="942"/>
                    <a:pt x="255" y="945"/>
                  </a:cubicBezTo>
                  <a:close/>
                  <a:moveTo>
                    <a:pt x="275" y="917"/>
                  </a:moveTo>
                  <a:cubicBezTo>
                    <a:pt x="273" y="917"/>
                    <a:pt x="272" y="915"/>
                    <a:pt x="271" y="913"/>
                  </a:cubicBezTo>
                  <a:cubicBezTo>
                    <a:pt x="273" y="909"/>
                    <a:pt x="275" y="905"/>
                    <a:pt x="277" y="902"/>
                  </a:cubicBezTo>
                  <a:cubicBezTo>
                    <a:pt x="280" y="905"/>
                    <a:pt x="276" y="913"/>
                    <a:pt x="275" y="917"/>
                  </a:cubicBezTo>
                  <a:close/>
                  <a:moveTo>
                    <a:pt x="275" y="876"/>
                  </a:moveTo>
                  <a:cubicBezTo>
                    <a:pt x="276" y="867"/>
                    <a:pt x="272" y="858"/>
                    <a:pt x="276" y="853"/>
                  </a:cubicBezTo>
                  <a:cubicBezTo>
                    <a:pt x="284" y="858"/>
                    <a:pt x="278" y="870"/>
                    <a:pt x="275" y="876"/>
                  </a:cubicBezTo>
                  <a:close/>
                  <a:moveTo>
                    <a:pt x="277" y="840"/>
                  </a:moveTo>
                  <a:cubicBezTo>
                    <a:pt x="277" y="837"/>
                    <a:pt x="280" y="837"/>
                    <a:pt x="279" y="834"/>
                  </a:cubicBezTo>
                  <a:cubicBezTo>
                    <a:pt x="281" y="834"/>
                    <a:pt x="281" y="834"/>
                    <a:pt x="282" y="835"/>
                  </a:cubicBezTo>
                  <a:cubicBezTo>
                    <a:pt x="281" y="837"/>
                    <a:pt x="280" y="840"/>
                    <a:pt x="277" y="840"/>
                  </a:cubicBezTo>
                  <a:close/>
                  <a:moveTo>
                    <a:pt x="283" y="920"/>
                  </a:moveTo>
                  <a:cubicBezTo>
                    <a:pt x="287" y="923"/>
                    <a:pt x="284" y="925"/>
                    <a:pt x="285" y="930"/>
                  </a:cubicBezTo>
                  <a:cubicBezTo>
                    <a:pt x="280" y="929"/>
                    <a:pt x="280" y="924"/>
                    <a:pt x="283" y="920"/>
                  </a:cubicBezTo>
                  <a:close/>
                  <a:moveTo>
                    <a:pt x="282" y="875"/>
                  </a:moveTo>
                  <a:cubicBezTo>
                    <a:pt x="283" y="872"/>
                    <a:pt x="284" y="870"/>
                    <a:pt x="284" y="867"/>
                  </a:cubicBezTo>
                  <a:cubicBezTo>
                    <a:pt x="285" y="869"/>
                    <a:pt x="287" y="870"/>
                    <a:pt x="287" y="872"/>
                  </a:cubicBezTo>
                  <a:cubicBezTo>
                    <a:pt x="285" y="873"/>
                    <a:pt x="285" y="875"/>
                    <a:pt x="282" y="875"/>
                  </a:cubicBezTo>
                  <a:close/>
                  <a:moveTo>
                    <a:pt x="286" y="785"/>
                  </a:moveTo>
                  <a:cubicBezTo>
                    <a:pt x="289" y="786"/>
                    <a:pt x="288" y="788"/>
                    <a:pt x="288" y="791"/>
                  </a:cubicBezTo>
                  <a:cubicBezTo>
                    <a:pt x="286" y="790"/>
                    <a:pt x="286" y="787"/>
                    <a:pt x="286" y="785"/>
                  </a:cubicBezTo>
                  <a:close/>
                  <a:moveTo>
                    <a:pt x="291" y="924"/>
                  </a:moveTo>
                  <a:cubicBezTo>
                    <a:pt x="289" y="923"/>
                    <a:pt x="288" y="921"/>
                    <a:pt x="288" y="919"/>
                  </a:cubicBezTo>
                  <a:cubicBezTo>
                    <a:pt x="290" y="919"/>
                    <a:pt x="292" y="922"/>
                    <a:pt x="291" y="924"/>
                  </a:cubicBezTo>
                  <a:close/>
                  <a:moveTo>
                    <a:pt x="289" y="893"/>
                  </a:moveTo>
                  <a:cubicBezTo>
                    <a:pt x="290" y="894"/>
                    <a:pt x="291" y="895"/>
                    <a:pt x="291" y="896"/>
                  </a:cubicBezTo>
                  <a:cubicBezTo>
                    <a:pt x="290" y="896"/>
                    <a:pt x="289" y="896"/>
                    <a:pt x="288" y="896"/>
                  </a:cubicBezTo>
                  <a:cubicBezTo>
                    <a:pt x="288" y="895"/>
                    <a:pt x="289" y="895"/>
                    <a:pt x="289" y="893"/>
                  </a:cubicBezTo>
                  <a:close/>
                  <a:moveTo>
                    <a:pt x="288" y="755"/>
                  </a:moveTo>
                  <a:cubicBezTo>
                    <a:pt x="292" y="756"/>
                    <a:pt x="292" y="760"/>
                    <a:pt x="291" y="762"/>
                  </a:cubicBezTo>
                  <a:cubicBezTo>
                    <a:pt x="290" y="761"/>
                    <a:pt x="288" y="759"/>
                    <a:pt x="288" y="755"/>
                  </a:cubicBezTo>
                  <a:close/>
                  <a:moveTo>
                    <a:pt x="295" y="855"/>
                  </a:moveTo>
                  <a:cubicBezTo>
                    <a:pt x="295" y="855"/>
                    <a:pt x="294" y="855"/>
                    <a:pt x="294" y="855"/>
                  </a:cubicBezTo>
                  <a:cubicBezTo>
                    <a:pt x="293" y="855"/>
                    <a:pt x="293" y="855"/>
                    <a:pt x="292" y="855"/>
                  </a:cubicBezTo>
                  <a:cubicBezTo>
                    <a:pt x="294" y="853"/>
                    <a:pt x="289" y="852"/>
                    <a:pt x="291" y="848"/>
                  </a:cubicBezTo>
                  <a:cubicBezTo>
                    <a:pt x="293" y="849"/>
                    <a:pt x="294" y="852"/>
                    <a:pt x="295" y="855"/>
                  </a:cubicBezTo>
                  <a:close/>
                  <a:moveTo>
                    <a:pt x="295" y="838"/>
                  </a:moveTo>
                  <a:cubicBezTo>
                    <a:pt x="296" y="842"/>
                    <a:pt x="299" y="846"/>
                    <a:pt x="299" y="848"/>
                  </a:cubicBezTo>
                  <a:cubicBezTo>
                    <a:pt x="297" y="849"/>
                    <a:pt x="290" y="840"/>
                    <a:pt x="295" y="838"/>
                  </a:cubicBezTo>
                  <a:close/>
                  <a:moveTo>
                    <a:pt x="292" y="908"/>
                  </a:moveTo>
                  <a:cubicBezTo>
                    <a:pt x="292" y="909"/>
                    <a:pt x="292" y="910"/>
                    <a:pt x="292" y="911"/>
                  </a:cubicBezTo>
                  <a:cubicBezTo>
                    <a:pt x="290" y="911"/>
                    <a:pt x="290" y="909"/>
                    <a:pt x="290" y="908"/>
                  </a:cubicBezTo>
                  <a:cubicBezTo>
                    <a:pt x="291" y="908"/>
                    <a:pt x="291" y="908"/>
                    <a:pt x="292" y="908"/>
                  </a:cubicBezTo>
                  <a:close/>
                  <a:moveTo>
                    <a:pt x="294" y="930"/>
                  </a:moveTo>
                  <a:cubicBezTo>
                    <a:pt x="291" y="930"/>
                    <a:pt x="291" y="927"/>
                    <a:pt x="291" y="924"/>
                  </a:cubicBezTo>
                  <a:cubicBezTo>
                    <a:pt x="293" y="925"/>
                    <a:pt x="293" y="929"/>
                    <a:pt x="297" y="929"/>
                  </a:cubicBezTo>
                  <a:cubicBezTo>
                    <a:pt x="297" y="931"/>
                    <a:pt x="293" y="928"/>
                    <a:pt x="294" y="930"/>
                  </a:cubicBezTo>
                  <a:close/>
                  <a:moveTo>
                    <a:pt x="297" y="911"/>
                  </a:moveTo>
                  <a:cubicBezTo>
                    <a:pt x="294" y="910"/>
                    <a:pt x="290" y="904"/>
                    <a:pt x="293" y="901"/>
                  </a:cubicBezTo>
                  <a:cubicBezTo>
                    <a:pt x="296" y="902"/>
                    <a:pt x="299" y="907"/>
                    <a:pt x="297" y="911"/>
                  </a:cubicBezTo>
                  <a:close/>
                  <a:moveTo>
                    <a:pt x="301" y="870"/>
                  </a:moveTo>
                  <a:cubicBezTo>
                    <a:pt x="296" y="869"/>
                    <a:pt x="297" y="863"/>
                    <a:pt x="298" y="860"/>
                  </a:cubicBezTo>
                  <a:cubicBezTo>
                    <a:pt x="302" y="863"/>
                    <a:pt x="302" y="865"/>
                    <a:pt x="301" y="870"/>
                  </a:cubicBezTo>
                  <a:close/>
                  <a:moveTo>
                    <a:pt x="300" y="841"/>
                  </a:moveTo>
                  <a:cubicBezTo>
                    <a:pt x="298" y="841"/>
                    <a:pt x="295" y="836"/>
                    <a:pt x="295" y="830"/>
                  </a:cubicBezTo>
                  <a:cubicBezTo>
                    <a:pt x="297" y="830"/>
                    <a:pt x="298" y="831"/>
                    <a:pt x="299" y="829"/>
                  </a:cubicBezTo>
                  <a:cubicBezTo>
                    <a:pt x="301" y="833"/>
                    <a:pt x="299" y="839"/>
                    <a:pt x="300" y="841"/>
                  </a:cubicBezTo>
                  <a:close/>
                  <a:moveTo>
                    <a:pt x="293" y="811"/>
                  </a:moveTo>
                  <a:cubicBezTo>
                    <a:pt x="293" y="806"/>
                    <a:pt x="289" y="803"/>
                    <a:pt x="290" y="797"/>
                  </a:cubicBezTo>
                  <a:cubicBezTo>
                    <a:pt x="291" y="798"/>
                    <a:pt x="292" y="798"/>
                    <a:pt x="292" y="800"/>
                  </a:cubicBezTo>
                  <a:cubicBezTo>
                    <a:pt x="293" y="799"/>
                    <a:pt x="296" y="797"/>
                    <a:pt x="298" y="799"/>
                  </a:cubicBezTo>
                  <a:cubicBezTo>
                    <a:pt x="297" y="804"/>
                    <a:pt x="295" y="810"/>
                    <a:pt x="293" y="811"/>
                  </a:cubicBezTo>
                  <a:close/>
                  <a:moveTo>
                    <a:pt x="297" y="788"/>
                  </a:moveTo>
                  <a:cubicBezTo>
                    <a:pt x="295" y="787"/>
                    <a:pt x="295" y="783"/>
                    <a:pt x="296" y="781"/>
                  </a:cubicBezTo>
                  <a:cubicBezTo>
                    <a:pt x="297" y="782"/>
                    <a:pt x="297" y="785"/>
                    <a:pt x="297" y="788"/>
                  </a:cubicBezTo>
                  <a:close/>
                  <a:moveTo>
                    <a:pt x="294" y="755"/>
                  </a:moveTo>
                  <a:cubicBezTo>
                    <a:pt x="291" y="754"/>
                    <a:pt x="290" y="745"/>
                    <a:pt x="293" y="741"/>
                  </a:cubicBezTo>
                  <a:cubicBezTo>
                    <a:pt x="294" y="745"/>
                    <a:pt x="298" y="753"/>
                    <a:pt x="294" y="755"/>
                  </a:cubicBezTo>
                  <a:close/>
                  <a:moveTo>
                    <a:pt x="294" y="694"/>
                  </a:moveTo>
                  <a:cubicBezTo>
                    <a:pt x="289" y="690"/>
                    <a:pt x="291" y="680"/>
                    <a:pt x="288" y="675"/>
                  </a:cubicBezTo>
                  <a:cubicBezTo>
                    <a:pt x="288" y="673"/>
                    <a:pt x="291" y="673"/>
                    <a:pt x="291" y="671"/>
                  </a:cubicBezTo>
                  <a:cubicBezTo>
                    <a:pt x="291" y="667"/>
                    <a:pt x="289" y="663"/>
                    <a:pt x="288" y="660"/>
                  </a:cubicBezTo>
                  <a:cubicBezTo>
                    <a:pt x="293" y="657"/>
                    <a:pt x="286" y="646"/>
                    <a:pt x="289" y="643"/>
                  </a:cubicBezTo>
                  <a:cubicBezTo>
                    <a:pt x="290" y="643"/>
                    <a:pt x="290" y="644"/>
                    <a:pt x="291" y="644"/>
                  </a:cubicBezTo>
                  <a:cubicBezTo>
                    <a:pt x="292" y="657"/>
                    <a:pt x="292" y="678"/>
                    <a:pt x="294" y="694"/>
                  </a:cubicBezTo>
                  <a:close/>
                  <a:moveTo>
                    <a:pt x="287" y="611"/>
                  </a:moveTo>
                  <a:cubicBezTo>
                    <a:pt x="289" y="612"/>
                    <a:pt x="290" y="620"/>
                    <a:pt x="289" y="623"/>
                  </a:cubicBezTo>
                  <a:cubicBezTo>
                    <a:pt x="286" y="619"/>
                    <a:pt x="287" y="616"/>
                    <a:pt x="287" y="611"/>
                  </a:cubicBezTo>
                  <a:close/>
                  <a:moveTo>
                    <a:pt x="285" y="723"/>
                  </a:moveTo>
                  <a:cubicBezTo>
                    <a:pt x="289" y="725"/>
                    <a:pt x="289" y="732"/>
                    <a:pt x="286" y="735"/>
                  </a:cubicBezTo>
                  <a:cubicBezTo>
                    <a:pt x="285" y="733"/>
                    <a:pt x="284" y="733"/>
                    <a:pt x="282" y="732"/>
                  </a:cubicBezTo>
                  <a:cubicBezTo>
                    <a:pt x="282" y="728"/>
                    <a:pt x="286" y="729"/>
                    <a:pt x="285" y="723"/>
                  </a:cubicBezTo>
                  <a:close/>
                  <a:moveTo>
                    <a:pt x="282" y="235"/>
                  </a:moveTo>
                  <a:cubicBezTo>
                    <a:pt x="278" y="229"/>
                    <a:pt x="280" y="222"/>
                    <a:pt x="280" y="215"/>
                  </a:cubicBezTo>
                  <a:cubicBezTo>
                    <a:pt x="280" y="208"/>
                    <a:pt x="279" y="200"/>
                    <a:pt x="279" y="193"/>
                  </a:cubicBezTo>
                  <a:cubicBezTo>
                    <a:pt x="282" y="194"/>
                    <a:pt x="280" y="191"/>
                    <a:pt x="283" y="192"/>
                  </a:cubicBezTo>
                  <a:cubicBezTo>
                    <a:pt x="283" y="205"/>
                    <a:pt x="282" y="221"/>
                    <a:pt x="282" y="235"/>
                  </a:cubicBezTo>
                  <a:close/>
                  <a:moveTo>
                    <a:pt x="284" y="183"/>
                  </a:moveTo>
                  <a:cubicBezTo>
                    <a:pt x="281" y="176"/>
                    <a:pt x="276" y="170"/>
                    <a:pt x="279" y="163"/>
                  </a:cubicBezTo>
                  <a:cubicBezTo>
                    <a:pt x="282" y="164"/>
                    <a:pt x="282" y="161"/>
                    <a:pt x="282" y="158"/>
                  </a:cubicBezTo>
                  <a:cubicBezTo>
                    <a:pt x="287" y="164"/>
                    <a:pt x="285" y="175"/>
                    <a:pt x="284" y="183"/>
                  </a:cubicBezTo>
                  <a:close/>
                  <a:moveTo>
                    <a:pt x="287" y="154"/>
                  </a:moveTo>
                  <a:cubicBezTo>
                    <a:pt x="284" y="151"/>
                    <a:pt x="283" y="147"/>
                    <a:pt x="281" y="143"/>
                  </a:cubicBezTo>
                  <a:cubicBezTo>
                    <a:pt x="282" y="143"/>
                    <a:pt x="283" y="143"/>
                    <a:pt x="284" y="143"/>
                  </a:cubicBezTo>
                  <a:cubicBezTo>
                    <a:pt x="285" y="145"/>
                    <a:pt x="284" y="149"/>
                    <a:pt x="287" y="148"/>
                  </a:cubicBezTo>
                  <a:cubicBezTo>
                    <a:pt x="287" y="150"/>
                    <a:pt x="287" y="152"/>
                    <a:pt x="287" y="154"/>
                  </a:cubicBezTo>
                  <a:close/>
                  <a:moveTo>
                    <a:pt x="288" y="136"/>
                  </a:moveTo>
                  <a:cubicBezTo>
                    <a:pt x="281" y="129"/>
                    <a:pt x="289" y="113"/>
                    <a:pt x="279" y="108"/>
                  </a:cubicBezTo>
                  <a:cubicBezTo>
                    <a:pt x="279" y="105"/>
                    <a:pt x="279" y="102"/>
                    <a:pt x="279" y="98"/>
                  </a:cubicBezTo>
                  <a:cubicBezTo>
                    <a:pt x="290" y="106"/>
                    <a:pt x="291" y="122"/>
                    <a:pt x="288" y="136"/>
                  </a:cubicBezTo>
                  <a:close/>
                  <a:moveTo>
                    <a:pt x="284" y="72"/>
                  </a:moveTo>
                  <a:cubicBezTo>
                    <a:pt x="280" y="70"/>
                    <a:pt x="279" y="67"/>
                    <a:pt x="282" y="63"/>
                  </a:cubicBezTo>
                  <a:cubicBezTo>
                    <a:pt x="283" y="63"/>
                    <a:pt x="283" y="65"/>
                    <a:pt x="285" y="65"/>
                  </a:cubicBezTo>
                  <a:cubicBezTo>
                    <a:pt x="285" y="68"/>
                    <a:pt x="283" y="69"/>
                    <a:pt x="284" y="72"/>
                  </a:cubicBezTo>
                  <a:close/>
                  <a:moveTo>
                    <a:pt x="285" y="83"/>
                  </a:moveTo>
                  <a:cubicBezTo>
                    <a:pt x="284" y="89"/>
                    <a:pt x="291" y="89"/>
                    <a:pt x="288" y="94"/>
                  </a:cubicBezTo>
                  <a:cubicBezTo>
                    <a:pt x="285" y="92"/>
                    <a:pt x="285" y="88"/>
                    <a:pt x="282" y="87"/>
                  </a:cubicBezTo>
                  <a:cubicBezTo>
                    <a:pt x="282" y="84"/>
                    <a:pt x="282" y="82"/>
                    <a:pt x="285" y="83"/>
                  </a:cubicBezTo>
                  <a:close/>
                  <a:moveTo>
                    <a:pt x="280" y="44"/>
                  </a:moveTo>
                  <a:cubicBezTo>
                    <a:pt x="279" y="42"/>
                    <a:pt x="280" y="41"/>
                    <a:pt x="281" y="40"/>
                  </a:cubicBezTo>
                  <a:cubicBezTo>
                    <a:pt x="284" y="39"/>
                    <a:pt x="283" y="45"/>
                    <a:pt x="280" y="44"/>
                  </a:cubicBezTo>
                  <a:close/>
                  <a:moveTo>
                    <a:pt x="288" y="30"/>
                  </a:moveTo>
                  <a:cubicBezTo>
                    <a:pt x="290" y="26"/>
                    <a:pt x="288" y="20"/>
                    <a:pt x="285" y="24"/>
                  </a:cubicBezTo>
                  <a:cubicBezTo>
                    <a:pt x="282" y="23"/>
                    <a:pt x="282" y="19"/>
                    <a:pt x="279" y="17"/>
                  </a:cubicBezTo>
                  <a:cubicBezTo>
                    <a:pt x="282" y="16"/>
                    <a:pt x="286" y="17"/>
                    <a:pt x="288" y="19"/>
                  </a:cubicBezTo>
                  <a:cubicBezTo>
                    <a:pt x="295" y="23"/>
                    <a:pt x="295" y="34"/>
                    <a:pt x="300" y="39"/>
                  </a:cubicBezTo>
                  <a:cubicBezTo>
                    <a:pt x="300" y="41"/>
                    <a:pt x="297" y="40"/>
                    <a:pt x="298" y="43"/>
                  </a:cubicBezTo>
                  <a:cubicBezTo>
                    <a:pt x="293" y="41"/>
                    <a:pt x="291" y="34"/>
                    <a:pt x="288" y="30"/>
                  </a:cubicBezTo>
                  <a:close/>
                  <a:moveTo>
                    <a:pt x="298" y="54"/>
                  </a:moveTo>
                  <a:cubicBezTo>
                    <a:pt x="300" y="52"/>
                    <a:pt x="303" y="57"/>
                    <a:pt x="303" y="61"/>
                  </a:cubicBezTo>
                  <a:cubicBezTo>
                    <a:pt x="299" y="61"/>
                    <a:pt x="300" y="56"/>
                    <a:pt x="298" y="54"/>
                  </a:cubicBezTo>
                  <a:close/>
                  <a:moveTo>
                    <a:pt x="350" y="206"/>
                  </a:moveTo>
                  <a:cubicBezTo>
                    <a:pt x="351" y="205"/>
                    <a:pt x="351" y="203"/>
                    <a:pt x="350" y="202"/>
                  </a:cubicBezTo>
                  <a:cubicBezTo>
                    <a:pt x="338" y="183"/>
                    <a:pt x="332" y="158"/>
                    <a:pt x="322" y="138"/>
                  </a:cubicBezTo>
                  <a:cubicBezTo>
                    <a:pt x="321" y="136"/>
                    <a:pt x="323" y="136"/>
                    <a:pt x="322" y="134"/>
                  </a:cubicBezTo>
                  <a:cubicBezTo>
                    <a:pt x="317" y="126"/>
                    <a:pt x="316" y="113"/>
                    <a:pt x="308" y="108"/>
                  </a:cubicBezTo>
                  <a:cubicBezTo>
                    <a:pt x="312" y="104"/>
                    <a:pt x="303" y="101"/>
                    <a:pt x="307" y="97"/>
                  </a:cubicBezTo>
                  <a:cubicBezTo>
                    <a:pt x="302" y="96"/>
                    <a:pt x="303" y="86"/>
                    <a:pt x="303" y="81"/>
                  </a:cubicBezTo>
                  <a:cubicBezTo>
                    <a:pt x="323" y="127"/>
                    <a:pt x="342" y="170"/>
                    <a:pt x="360" y="219"/>
                  </a:cubicBezTo>
                  <a:cubicBezTo>
                    <a:pt x="354" y="215"/>
                    <a:pt x="356" y="209"/>
                    <a:pt x="350" y="206"/>
                  </a:cubicBezTo>
                  <a:close/>
                  <a:moveTo>
                    <a:pt x="353" y="171"/>
                  </a:moveTo>
                  <a:cubicBezTo>
                    <a:pt x="357" y="178"/>
                    <a:pt x="363" y="187"/>
                    <a:pt x="364" y="198"/>
                  </a:cubicBezTo>
                  <a:cubicBezTo>
                    <a:pt x="360" y="189"/>
                    <a:pt x="355" y="178"/>
                    <a:pt x="353" y="171"/>
                  </a:cubicBezTo>
                  <a:close/>
                  <a:moveTo>
                    <a:pt x="372" y="262"/>
                  </a:moveTo>
                  <a:cubicBezTo>
                    <a:pt x="371" y="262"/>
                    <a:pt x="372" y="264"/>
                    <a:pt x="370" y="264"/>
                  </a:cubicBezTo>
                  <a:cubicBezTo>
                    <a:pt x="372" y="283"/>
                    <a:pt x="365" y="297"/>
                    <a:pt x="361" y="315"/>
                  </a:cubicBezTo>
                  <a:cubicBezTo>
                    <a:pt x="361" y="315"/>
                    <a:pt x="360" y="315"/>
                    <a:pt x="359" y="315"/>
                  </a:cubicBezTo>
                  <a:cubicBezTo>
                    <a:pt x="361" y="330"/>
                    <a:pt x="352" y="345"/>
                    <a:pt x="350" y="361"/>
                  </a:cubicBezTo>
                  <a:cubicBezTo>
                    <a:pt x="352" y="340"/>
                    <a:pt x="357" y="325"/>
                    <a:pt x="360" y="303"/>
                  </a:cubicBezTo>
                  <a:cubicBezTo>
                    <a:pt x="361" y="300"/>
                    <a:pt x="357" y="302"/>
                    <a:pt x="358" y="300"/>
                  </a:cubicBezTo>
                  <a:cubicBezTo>
                    <a:pt x="360" y="301"/>
                    <a:pt x="359" y="300"/>
                    <a:pt x="361" y="299"/>
                  </a:cubicBezTo>
                  <a:cubicBezTo>
                    <a:pt x="363" y="284"/>
                    <a:pt x="365" y="264"/>
                    <a:pt x="367" y="248"/>
                  </a:cubicBezTo>
                  <a:cubicBezTo>
                    <a:pt x="370" y="253"/>
                    <a:pt x="369" y="258"/>
                    <a:pt x="373" y="262"/>
                  </a:cubicBezTo>
                  <a:cubicBezTo>
                    <a:pt x="374" y="262"/>
                    <a:pt x="372" y="263"/>
                    <a:pt x="372" y="262"/>
                  </a:cubicBezTo>
                  <a:close/>
                  <a:moveTo>
                    <a:pt x="372" y="253"/>
                  </a:moveTo>
                  <a:cubicBezTo>
                    <a:pt x="371" y="248"/>
                    <a:pt x="369" y="241"/>
                    <a:pt x="370" y="236"/>
                  </a:cubicBezTo>
                  <a:cubicBezTo>
                    <a:pt x="373" y="238"/>
                    <a:pt x="372" y="242"/>
                    <a:pt x="373" y="244"/>
                  </a:cubicBezTo>
                  <a:cubicBezTo>
                    <a:pt x="373" y="246"/>
                    <a:pt x="377" y="245"/>
                    <a:pt x="378" y="246"/>
                  </a:cubicBezTo>
                  <a:cubicBezTo>
                    <a:pt x="377" y="250"/>
                    <a:pt x="372" y="248"/>
                    <a:pt x="372" y="253"/>
                  </a:cubicBezTo>
                  <a:close/>
                  <a:moveTo>
                    <a:pt x="373" y="216"/>
                  </a:moveTo>
                  <a:cubicBezTo>
                    <a:pt x="376" y="218"/>
                    <a:pt x="377" y="222"/>
                    <a:pt x="378" y="226"/>
                  </a:cubicBezTo>
                  <a:cubicBezTo>
                    <a:pt x="375" y="224"/>
                    <a:pt x="375" y="219"/>
                    <a:pt x="373" y="2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aphicFrame>
        <p:nvGraphicFramePr>
          <p:cNvPr id="28" name="图表 27"/>
          <p:cNvGraphicFramePr/>
          <p:nvPr/>
        </p:nvGraphicFramePr>
        <p:xfrm>
          <a:off x="1579418" y="2025146"/>
          <a:ext cx="6068292" cy="31064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40" name="Freeform 11"/>
          <p:cNvSpPr/>
          <p:nvPr/>
        </p:nvSpPr>
        <p:spPr bwMode="auto">
          <a:xfrm flipH="1">
            <a:off x="5665096" y="2570820"/>
            <a:ext cx="10919" cy="6552"/>
          </a:xfrm>
          <a:custGeom>
            <a:avLst/>
            <a:gdLst>
              <a:gd name="T0" fmla="*/ 2 w 4"/>
              <a:gd name="T1" fmla="*/ 0 h 2"/>
              <a:gd name="T2" fmla="*/ 0 w 4"/>
              <a:gd name="T3" fmla="*/ 2 h 2"/>
              <a:gd name="T4" fmla="*/ 2 w 4"/>
              <a:gd name="T5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4" h="2">
                <a:moveTo>
                  <a:pt x="2" y="0"/>
                </a:moveTo>
                <a:cubicBezTo>
                  <a:pt x="1" y="1"/>
                  <a:pt x="0" y="1"/>
                  <a:pt x="0" y="2"/>
                </a:cubicBezTo>
                <a:cubicBezTo>
                  <a:pt x="1" y="2"/>
                  <a:pt x="4" y="0"/>
                  <a:pt x="2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41" name="Freeform 12"/>
          <p:cNvSpPr/>
          <p:nvPr/>
        </p:nvSpPr>
        <p:spPr bwMode="auto">
          <a:xfrm flipH="1">
            <a:off x="5676015" y="2577372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43" name="Freeform 14"/>
          <p:cNvSpPr/>
          <p:nvPr/>
        </p:nvSpPr>
        <p:spPr bwMode="auto">
          <a:xfrm flipH="1">
            <a:off x="6180441" y="1834928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grpSp>
        <p:nvGrpSpPr>
          <p:cNvPr id="49" name="组合 48"/>
          <p:cNvGrpSpPr/>
          <p:nvPr/>
        </p:nvGrpSpPr>
        <p:grpSpPr>
          <a:xfrm>
            <a:off x="4477188" y="1419476"/>
            <a:ext cx="2089941" cy="1964286"/>
            <a:chOff x="4477188" y="1207040"/>
            <a:chExt cx="2089941" cy="1964286"/>
          </a:xfrm>
        </p:grpSpPr>
        <p:sp>
          <p:nvSpPr>
            <p:cNvPr id="36" name="Freeform 7"/>
            <p:cNvSpPr>
              <a:spLocks noEditPoints="1"/>
            </p:cNvSpPr>
            <p:nvPr/>
          </p:nvSpPr>
          <p:spPr bwMode="auto">
            <a:xfrm flipH="1">
              <a:off x="4608207" y="2915838"/>
              <a:ext cx="192162" cy="231468"/>
            </a:xfrm>
            <a:custGeom>
              <a:avLst/>
              <a:gdLst>
                <a:gd name="T0" fmla="*/ 61 w 65"/>
                <a:gd name="T1" fmla="*/ 16 h 78"/>
                <a:gd name="T2" fmla="*/ 15 w 65"/>
                <a:gd name="T3" fmla="*/ 22 h 78"/>
                <a:gd name="T4" fmla="*/ 4 w 65"/>
                <a:gd name="T5" fmla="*/ 42 h 78"/>
                <a:gd name="T6" fmla="*/ 9 w 65"/>
                <a:gd name="T7" fmla="*/ 75 h 78"/>
                <a:gd name="T8" fmla="*/ 17 w 65"/>
                <a:gd name="T9" fmla="*/ 78 h 78"/>
                <a:gd name="T10" fmla="*/ 59 w 65"/>
                <a:gd name="T11" fmla="*/ 48 h 78"/>
                <a:gd name="T12" fmla="*/ 60 w 65"/>
                <a:gd name="T13" fmla="*/ 23 h 78"/>
                <a:gd name="T14" fmla="*/ 61 w 65"/>
                <a:gd name="T15" fmla="*/ 16 h 78"/>
                <a:gd name="T16" fmla="*/ 15 w 65"/>
                <a:gd name="T17" fmla="*/ 70 h 78"/>
                <a:gd name="T18" fmla="*/ 12 w 65"/>
                <a:gd name="T19" fmla="*/ 36 h 78"/>
                <a:gd name="T20" fmla="*/ 18 w 65"/>
                <a:gd name="T21" fmla="*/ 32 h 78"/>
                <a:gd name="T22" fmla="*/ 26 w 65"/>
                <a:gd name="T23" fmla="*/ 19 h 78"/>
                <a:gd name="T24" fmla="*/ 55 w 65"/>
                <a:gd name="T25" fmla="*/ 20 h 78"/>
                <a:gd name="T26" fmla="*/ 15 w 65"/>
                <a:gd name="T27" fmla="*/ 7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5" h="78">
                  <a:moveTo>
                    <a:pt x="61" y="16"/>
                  </a:moveTo>
                  <a:cubicBezTo>
                    <a:pt x="44" y="0"/>
                    <a:pt x="24" y="8"/>
                    <a:pt x="15" y="22"/>
                  </a:cubicBezTo>
                  <a:cubicBezTo>
                    <a:pt x="11" y="28"/>
                    <a:pt x="6" y="36"/>
                    <a:pt x="4" y="42"/>
                  </a:cubicBezTo>
                  <a:cubicBezTo>
                    <a:pt x="0" y="55"/>
                    <a:pt x="4" y="69"/>
                    <a:pt x="9" y="75"/>
                  </a:cubicBezTo>
                  <a:cubicBezTo>
                    <a:pt x="12" y="74"/>
                    <a:pt x="14" y="77"/>
                    <a:pt x="17" y="78"/>
                  </a:cubicBezTo>
                  <a:cubicBezTo>
                    <a:pt x="34" y="77"/>
                    <a:pt x="60" y="68"/>
                    <a:pt x="59" y="48"/>
                  </a:cubicBezTo>
                  <a:cubicBezTo>
                    <a:pt x="65" y="40"/>
                    <a:pt x="63" y="29"/>
                    <a:pt x="60" y="23"/>
                  </a:cubicBezTo>
                  <a:cubicBezTo>
                    <a:pt x="62" y="20"/>
                    <a:pt x="59" y="20"/>
                    <a:pt x="61" y="16"/>
                  </a:cubicBezTo>
                  <a:close/>
                  <a:moveTo>
                    <a:pt x="15" y="70"/>
                  </a:moveTo>
                  <a:cubicBezTo>
                    <a:pt x="8" y="63"/>
                    <a:pt x="5" y="48"/>
                    <a:pt x="12" y="36"/>
                  </a:cubicBezTo>
                  <a:cubicBezTo>
                    <a:pt x="13" y="35"/>
                    <a:pt x="17" y="34"/>
                    <a:pt x="18" y="32"/>
                  </a:cubicBezTo>
                  <a:cubicBezTo>
                    <a:pt x="22" y="28"/>
                    <a:pt x="23" y="21"/>
                    <a:pt x="26" y="19"/>
                  </a:cubicBezTo>
                  <a:cubicBezTo>
                    <a:pt x="33" y="12"/>
                    <a:pt x="47" y="13"/>
                    <a:pt x="55" y="20"/>
                  </a:cubicBezTo>
                  <a:cubicBezTo>
                    <a:pt x="62" y="49"/>
                    <a:pt x="50" y="72"/>
                    <a:pt x="15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" name="Freeform 8"/>
            <p:cNvSpPr>
              <a:spLocks noEditPoints="1"/>
            </p:cNvSpPr>
            <p:nvPr/>
          </p:nvSpPr>
          <p:spPr bwMode="auto">
            <a:xfrm flipH="1">
              <a:off x="4477188" y="3066511"/>
              <a:ext cx="100448" cy="104815"/>
            </a:xfrm>
            <a:custGeom>
              <a:avLst/>
              <a:gdLst>
                <a:gd name="T0" fmla="*/ 19 w 34"/>
                <a:gd name="T1" fmla="*/ 1 h 35"/>
                <a:gd name="T2" fmla="*/ 4 w 34"/>
                <a:gd name="T3" fmla="*/ 17 h 35"/>
                <a:gd name="T4" fmla="*/ 17 w 34"/>
                <a:gd name="T5" fmla="*/ 34 h 35"/>
                <a:gd name="T6" fmla="*/ 31 w 34"/>
                <a:gd name="T7" fmla="*/ 6 h 35"/>
                <a:gd name="T8" fmla="*/ 19 w 34"/>
                <a:gd name="T9" fmla="*/ 1 h 35"/>
                <a:gd name="T10" fmla="*/ 8 w 34"/>
                <a:gd name="T11" fmla="*/ 23 h 35"/>
                <a:gd name="T12" fmla="*/ 25 w 34"/>
                <a:gd name="T13" fmla="*/ 10 h 35"/>
                <a:gd name="T14" fmla="*/ 8 w 34"/>
                <a:gd name="T15" fmla="*/ 23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4" h="35">
                  <a:moveTo>
                    <a:pt x="19" y="1"/>
                  </a:moveTo>
                  <a:cubicBezTo>
                    <a:pt x="17" y="2"/>
                    <a:pt x="5" y="16"/>
                    <a:pt x="4" y="17"/>
                  </a:cubicBezTo>
                  <a:cubicBezTo>
                    <a:pt x="0" y="26"/>
                    <a:pt x="7" y="35"/>
                    <a:pt x="17" y="34"/>
                  </a:cubicBezTo>
                  <a:cubicBezTo>
                    <a:pt x="29" y="33"/>
                    <a:pt x="34" y="19"/>
                    <a:pt x="31" y="6"/>
                  </a:cubicBezTo>
                  <a:cubicBezTo>
                    <a:pt x="27" y="4"/>
                    <a:pt x="24" y="0"/>
                    <a:pt x="19" y="1"/>
                  </a:cubicBezTo>
                  <a:close/>
                  <a:moveTo>
                    <a:pt x="8" y="23"/>
                  </a:moveTo>
                  <a:cubicBezTo>
                    <a:pt x="13" y="19"/>
                    <a:pt x="17" y="8"/>
                    <a:pt x="25" y="10"/>
                  </a:cubicBezTo>
                  <a:cubicBezTo>
                    <a:pt x="30" y="22"/>
                    <a:pt x="16" y="33"/>
                    <a:pt x="8" y="2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" name="Freeform 15"/>
            <p:cNvSpPr>
              <a:spLocks noEditPoints="1"/>
            </p:cNvSpPr>
            <p:nvPr/>
          </p:nvSpPr>
          <p:spPr bwMode="auto">
            <a:xfrm rot="20848188" flipH="1">
              <a:off x="4621490" y="1207040"/>
              <a:ext cx="1945639" cy="1543846"/>
            </a:xfrm>
            <a:custGeom>
              <a:avLst/>
              <a:gdLst>
                <a:gd name="T0" fmla="*/ 631 w 655"/>
                <a:gd name="T1" fmla="*/ 143 h 522"/>
                <a:gd name="T2" fmla="*/ 626 w 655"/>
                <a:gd name="T3" fmla="*/ 130 h 522"/>
                <a:gd name="T4" fmla="*/ 590 w 655"/>
                <a:gd name="T5" fmla="*/ 93 h 522"/>
                <a:gd name="T6" fmla="*/ 513 w 655"/>
                <a:gd name="T7" fmla="*/ 90 h 522"/>
                <a:gd name="T8" fmla="*/ 497 w 655"/>
                <a:gd name="T9" fmla="*/ 44 h 522"/>
                <a:gd name="T10" fmla="*/ 368 w 655"/>
                <a:gd name="T11" fmla="*/ 6 h 522"/>
                <a:gd name="T12" fmla="*/ 277 w 655"/>
                <a:gd name="T13" fmla="*/ 31 h 522"/>
                <a:gd name="T14" fmla="*/ 178 w 655"/>
                <a:gd name="T15" fmla="*/ 79 h 522"/>
                <a:gd name="T16" fmla="*/ 115 w 655"/>
                <a:gd name="T17" fmla="*/ 158 h 522"/>
                <a:gd name="T18" fmla="*/ 117 w 655"/>
                <a:gd name="T19" fmla="*/ 161 h 522"/>
                <a:gd name="T20" fmla="*/ 106 w 655"/>
                <a:gd name="T21" fmla="*/ 174 h 522"/>
                <a:gd name="T22" fmla="*/ 30 w 655"/>
                <a:gd name="T23" fmla="*/ 275 h 522"/>
                <a:gd name="T24" fmla="*/ 15 w 655"/>
                <a:gd name="T25" fmla="*/ 315 h 522"/>
                <a:gd name="T26" fmla="*/ 42 w 655"/>
                <a:gd name="T27" fmla="*/ 472 h 522"/>
                <a:gd name="T28" fmla="*/ 84 w 655"/>
                <a:gd name="T29" fmla="*/ 497 h 522"/>
                <a:gd name="T30" fmla="*/ 130 w 655"/>
                <a:gd name="T31" fmla="*/ 513 h 522"/>
                <a:gd name="T32" fmla="*/ 263 w 655"/>
                <a:gd name="T33" fmla="*/ 520 h 522"/>
                <a:gd name="T34" fmla="*/ 359 w 655"/>
                <a:gd name="T35" fmla="*/ 484 h 522"/>
                <a:gd name="T36" fmla="*/ 453 w 655"/>
                <a:gd name="T37" fmla="*/ 468 h 522"/>
                <a:gd name="T38" fmla="*/ 574 w 655"/>
                <a:gd name="T39" fmla="*/ 390 h 522"/>
                <a:gd name="T40" fmla="*/ 614 w 655"/>
                <a:gd name="T41" fmla="*/ 341 h 522"/>
                <a:gd name="T42" fmla="*/ 642 w 655"/>
                <a:gd name="T43" fmla="*/ 277 h 522"/>
                <a:gd name="T44" fmla="*/ 654 w 655"/>
                <a:gd name="T45" fmla="*/ 201 h 522"/>
                <a:gd name="T46" fmla="*/ 643 w 655"/>
                <a:gd name="T47" fmla="*/ 255 h 522"/>
                <a:gd name="T48" fmla="*/ 626 w 655"/>
                <a:gd name="T49" fmla="*/ 313 h 522"/>
                <a:gd name="T50" fmla="*/ 562 w 655"/>
                <a:gd name="T51" fmla="*/ 394 h 522"/>
                <a:gd name="T52" fmla="*/ 530 w 655"/>
                <a:gd name="T53" fmla="*/ 422 h 522"/>
                <a:gd name="T54" fmla="*/ 450 w 655"/>
                <a:gd name="T55" fmla="*/ 462 h 522"/>
                <a:gd name="T56" fmla="*/ 368 w 655"/>
                <a:gd name="T57" fmla="*/ 473 h 522"/>
                <a:gd name="T58" fmla="*/ 263 w 655"/>
                <a:gd name="T59" fmla="*/ 514 h 522"/>
                <a:gd name="T60" fmla="*/ 174 w 655"/>
                <a:gd name="T61" fmla="*/ 515 h 522"/>
                <a:gd name="T62" fmla="*/ 87 w 655"/>
                <a:gd name="T63" fmla="*/ 490 h 522"/>
                <a:gd name="T64" fmla="*/ 27 w 655"/>
                <a:gd name="T65" fmla="*/ 448 h 522"/>
                <a:gd name="T66" fmla="*/ 6 w 655"/>
                <a:gd name="T67" fmla="*/ 385 h 522"/>
                <a:gd name="T68" fmla="*/ 8 w 655"/>
                <a:gd name="T69" fmla="*/ 361 h 522"/>
                <a:gd name="T70" fmla="*/ 24 w 655"/>
                <a:gd name="T71" fmla="*/ 305 h 522"/>
                <a:gd name="T72" fmla="*/ 28 w 655"/>
                <a:gd name="T73" fmla="*/ 296 h 522"/>
                <a:gd name="T74" fmla="*/ 54 w 655"/>
                <a:gd name="T75" fmla="*/ 252 h 522"/>
                <a:gd name="T76" fmla="*/ 113 w 655"/>
                <a:gd name="T77" fmla="*/ 201 h 522"/>
                <a:gd name="T78" fmla="*/ 116 w 655"/>
                <a:gd name="T79" fmla="*/ 164 h 522"/>
                <a:gd name="T80" fmla="*/ 148 w 655"/>
                <a:gd name="T81" fmla="*/ 111 h 522"/>
                <a:gd name="T82" fmla="*/ 180 w 655"/>
                <a:gd name="T83" fmla="*/ 85 h 522"/>
                <a:gd name="T84" fmla="*/ 250 w 655"/>
                <a:gd name="T85" fmla="*/ 43 h 522"/>
                <a:gd name="T86" fmla="*/ 387 w 655"/>
                <a:gd name="T87" fmla="*/ 8 h 522"/>
                <a:gd name="T88" fmla="*/ 496 w 655"/>
                <a:gd name="T89" fmla="*/ 53 h 522"/>
                <a:gd name="T90" fmla="*/ 505 w 655"/>
                <a:gd name="T91" fmla="*/ 93 h 522"/>
                <a:gd name="T92" fmla="*/ 495 w 655"/>
                <a:gd name="T93" fmla="*/ 117 h 522"/>
                <a:gd name="T94" fmla="*/ 536 w 655"/>
                <a:gd name="T95" fmla="*/ 89 h 522"/>
                <a:gd name="T96" fmla="*/ 589 w 655"/>
                <a:gd name="T97" fmla="*/ 101 h 522"/>
                <a:gd name="T98" fmla="*/ 606 w 655"/>
                <a:gd name="T99" fmla="*/ 115 h 522"/>
                <a:gd name="T100" fmla="*/ 643 w 655"/>
                <a:gd name="T101" fmla="*/ 255 h 5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655" h="522">
                  <a:moveTo>
                    <a:pt x="636" y="149"/>
                  </a:moveTo>
                  <a:cubicBezTo>
                    <a:pt x="634" y="147"/>
                    <a:pt x="631" y="144"/>
                    <a:pt x="631" y="143"/>
                  </a:cubicBezTo>
                  <a:cubicBezTo>
                    <a:pt x="630" y="141"/>
                    <a:pt x="632" y="140"/>
                    <a:pt x="631" y="138"/>
                  </a:cubicBezTo>
                  <a:cubicBezTo>
                    <a:pt x="630" y="136"/>
                    <a:pt x="628" y="133"/>
                    <a:pt x="626" y="130"/>
                  </a:cubicBezTo>
                  <a:cubicBezTo>
                    <a:pt x="620" y="122"/>
                    <a:pt x="612" y="115"/>
                    <a:pt x="607" y="109"/>
                  </a:cubicBezTo>
                  <a:cubicBezTo>
                    <a:pt x="604" y="106"/>
                    <a:pt x="595" y="96"/>
                    <a:pt x="590" y="93"/>
                  </a:cubicBezTo>
                  <a:cubicBezTo>
                    <a:pt x="585" y="89"/>
                    <a:pt x="570" y="85"/>
                    <a:pt x="565" y="84"/>
                  </a:cubicBezTo>
                  <a:cubicBezTo>
                    <a:pt x="545" y="79"/>
                    <a:pt x="531" y="87"/>
                    <a:pt x="513" y="90"/>
                  </a:cubicBezTo>
                  <a:cubicBezTo>
                    <a:pt x="514" y="86"/>
                    <a:pt x="511" y="86"/>
                    <a:pt x="510" y="84"/>
                  </a:cubicBezTo>
                  <a:cubicBezTo>
                    <a:pt x="512" y="74"/>
                    <a:pt x="504" y="54"/>
                    <a:pt x="497" y="44"/>
                  </a:cubicBezTo>
                  <a:cubicBezTo>
                    <a:pt x="483" y="27"/>
                    <a:pt x="451" y="12"/>
                    <a:pt x="428" y="6"/>
                  </a:cubicBezTo>
                  <a:cubicBezTo>
                    <a:pt x="406" y="0"/>
                    <a:pt x="388" y="4"/>
                    <a:pt x="368" y="6"/>
                  </a:cubicBezTo>
                  <a:cubicBezTo>
                    <a:pt x="334" y="9"/>
                    <a:pt x="301" y="18"/>
                    <a:pt x="276" y="27"/>
                  </a:cubicBezTo>
                  <a:cubicBezTo>
                    <a:pt x="275" y="30"/>
                    <a:pt x="279" y="31"/>
                    <a:pt x="277" y="31"/>
                  </a:cubicBezTo>
                  <a:cubicBezTo>
                    <a:pt x="276" y="30"/>
                    <a:pt x="275" y="29"/>
                    <a:pt x="274" y="28"/>
                  </a:cubicBezTo>
                  <a:cubicBezTo>
                    <a:pt x="241" y="40"/>
                    <a:pt x="207" y="60"/>
                    <a:pt x="178" y="79"/>
                  </a:cubicBezTo>
                  <a:cubicBezTo>
                    <a:pt x="157" y="93"/>
                    <a:pt x="150" y="101"/>
                    <a:pt x="135" y="125"/>
                  </a:cubicBezTo>
                  <a:cubicBezTo>
                    <a:pt x="128" y="136"/>
                    <a:pt x="122" y="147"/>
                    <a:pt x="115" y="158"/>
                  </a:cubicBezTo>
                  <a:cubicBezTo>
                    <a:pt x="117" y="158"/>
                    <a:pt x="119" y="159"/>
                    <a:pt x="119" y="161"/>
                  </a:cubicBezTo>
                  <a:cubicBezTo>
                    <a:pt x="118" y="161"/>
                    <a:pt x="117" y="161"/>
                    <a:pt x="117" y="161"/>
                  </a:cubicBezTo>
                  <a:cubicBezTo>
                    <a:pt x="116" y="161"/>
                    <a:pt x="115" y="159"/>
                    <a:pt x="115" y="158"/>
                  </a:cubicBezTo>
                  <a:cubicBezTo>
                    <a:pt x="112" y="163"/>
                    <a:pt x="109" y="169"/>
                    <a:pt x="106" y="174"/>
                  </a:cubicBezTo>
                  <a:cubicBezTo>
                    <a:pt x="100" y="181"/>
                    <a:pt x="105" y="191"/>
                    <a:pt x="105" y="198"/>
                  </a:cubicBezTo>
                  <a:cubicBezTo>
                    <a:pt x="75" y="215"/>
                    <a:pt x="48" y="245"/>
                    <a:pt x="30" y="275"/>
                  </a:cubicBezTo>
                  <a:cubicBezTo>
                    <a:pt x="25" y="284"/>
                    <a:pt x="19" y="297"/>
                    <a:pt x="16" y="305"/>
                  </a:cubicBezTo>
                  <a:cubicBezTo>
                    <a:pt x="16" y="308"/>
                    <a:pt x="16" y="312"/>
                    <a:pt x="15" y="315"/>
                  </a:cubicBezTo>
                  <a:cubicBezTo>
                    <a:pt x="11" y="340"/>
                    <a:pt x="1" y="362"/>
                    <a:pt x="1" y="385"/>
                  </a:cubicBezTo>
                  <a:cubicBezTo>
                    <a:pt x="0" y="424"/>
                    <a:pt x="18" y="448"/>
                    <a:pt x="42" y="472"/>
                  </a:cubicBezTo>
                  <a:cubicBezTo>
                    <a:pt x="52" y="478"/>
                    <a:pt x="63" y="488"/>
                    <a:pt x="79" y="492"/>
                  </a:cubicBezTo>
                  <a:cubicBezTo>
                    <a:pt x="79" y="495"/>
                    <a:pt x="83" y="495"/>
                    <a:pt x="84" y="497"/>
                  </a:cubicBezTo>
                  <a:cubicBezTo>
                    <a:pt x="95" y="498"/>
                    <a:pt x="105" y="506"/>
                    <a:pt x="116" y="510"/>
                  </a:cubicBezTo>
                  <a:cubicBezTo>
                    <a:pt x="120" y="512"/>
                    <a:pt x="126" y="512"/>
                    <a:pt x="130" y="513"/>
                  </a:cubicBezTo>
                  <a:cubicBezTo>
                    <a:pt x="147" y="517"/>
                    <a:pt x="161" y="522"/>
                    <a:pt x="178" y="522"/>
                  </a:cubicBezTo>
                  <a:cubicBezTo>
                    <a:pt x="205" y="522"/>
                    <a:pt x="235" y="521"/>
                    <a:pt x="263" y="520"/>
                  </a:cubicBezTo>
                  <a:cubicBezTo>
                    <a:pt x="290" y="512"/>
                    <a:pt x="312" y="496"/>
                    <a:pt x="335" y="483"/>
                  </a:cubicBezTo>
                  <a:cubicBezTo>
                    <a:pt x="341" y="484"/>
                    <a:pt x="351" y="480"/>
                    <a:pt x="359" y="484"/>
                  </a:cubicBezTo>
                  <a:cubicBezTo>
                    <a:pt x="393" y="474"/>
                    <a:pt x="420" y="483"/>
                    <a:pt x="446" y="469"/>
                  </a:cubicBezTo>
                  <a:cubicBezTo>
                    <a:pt x="447" y="467"/>
                    <a:pt x="451" y="468"/>
                    <a:pt x="453" y="468"/>
                  </a:cubicBezTo>
                  <a:cubicBezTo>
                    <a:pt x="477" y="458"/>
                    <a:pt x="503" y="450"/>
                    <a:pt x="522" y="434"/>
                  </a:cubicBezTo>
                  <a:cubicBezTo>
                    <a:pt x="540" y="421"/>
                    <a:pt x="560" y="406"/>
                    <a:pt x="574" y="390"/>
                  </a:cubicBezTo>
                  <a:cubicBezTo>
                    <a:pt x="579" y="389"/>
                    <a:pt x="580" y="385"/>
                    <a:pt x="583" y="382"/>
                  </a:cubicBezTo>
                  <a:cubicBezTo>
                    <a:pt x="595" y="370"/>
                    <a:pt x="604" y="356"/>
                    <a:pt x="614" y="341"/>
                  </a:cubicBezTo>
                  <a:cubicBezTo>
                    <a:pt x="621" y="330"/>
                    <a:pt x="633" y="318"/>
                    <a:pt x="638" y="308"/>
                  </a:cubicBezTo>
                  <a:cubicBezTo>
                    <a:pt x="642" y="298"/>
                    <a:pt x="640" y="287"/>
                    <a:pt x="642" y="277"/>
                  </a:cubicBezTo>
                  <a:cubicBezTo>
                    <a:pt x="644" y="266"/>
                    <a:pt x="650" y="257"/>
                    <a:pt x="652" y="246"/>
                  </a:cubicBezTo>
                  <a:cubicBezTo>
                    <a:pt x="655" y="230"/>
                    <a:pt x="653" y="216"/>
                    <a:pt x="654" y="201"/>
                  </a:cubicBezTo>
                  <a:cubicBezTo>
                    <a:pt x="648" y="185"/>
                    <a:pt x="645" y="166"/>
                    <a:pt x="636" y="149"/>
                  </a:cubicBezTo>
                  <a:close/>
                  <a:moveTo>
                    <a:pt x="643" y="255"/>
                  </a:moveTo>
                  <a:cubicBezTo>
                    <a:pt x="640" y="266"/>
                    <a:pt x="635" y="275"/>
                    <a:pt x="634" y="286"/>
                  </a:cubicBezTo>
                  <a:cubicBezTo>
                    <a:pt x="632" y="298"/>
                    <a:pt x="632" y="304"/>
                    <a:pt x="626" y="313"/>
                  </a:cubicBezTo>
                  <a:cubicBezTo>
                    <a:pt x="621" y="320"/>
                    <a:pt x="619" y="328"/>
                    <a:pt x="612" y="332"/>
                  </a:cubicBezTo>
                  <a:cubicBezTo>
                    <a:pt x="598" y="355"/>
                    <a:pt x="582" y="377"/>
                    <a:pt x="562" y="394"/>
                  </a:cubicBezTo>
                  <a:cubicBezTo>
                    <a:pt x="554" y="401"/>
                    <a:pt x="545" y="406"/>
                    <a:pt x="537" y="413"/>
                  </a:cubicBezTo>
                  <a:cubicBezTo>
                    <a:pt x="534" y="415"/>
                    <a:pt x="533" y="419"/>
                    <a:pt x="530" y="422"/>
                  </a:cubicBezTo>
                  <a:cubicBezTo>
                    <a:pt x="522" y="428"/>
                    <a:pt x="511" y="434"/>
                    <a:pt x="500" y="439"/>
                  </a:cubicBezTo>
                  <a:cubicBezTo>
                    <a:pt x="483" y="448"/>
                    <a:pt x="469" y="454"/>
                    <a:pt x="450" y="462"/>
                  </a:cubicBezTo>
                  <a:cubicBezTo>
                    <a:pt x="434" y="464"/>
                    <a:pt x="418" y="472"/>
                    <a:pt x="401" y="472"/>
                  </a:cubicBezTo>
                  <a:cubicBezTo>
                    <a:pt x="390" y="472"/>
                    <a:pt x="379" y="471"/>
                    <a:pt x="368" y="473"/>
                  </a:cubicBezTo>
                  <a:cubicBezTo>
                    <a:pt x="360" y="474"/>
                    <a:pt x="348" y="476"/>
                    <a:pt x="336" y="472"/>
                  </a:cubicBezTo>
                  <a:cubicBezTo>
                    <a:pt x="314" y="489"/>
                    <a:pt x="290" y="504"/>
                    <a:pt x="263" y="514"/>
                  </a:cubicBezTo>
                  <a:cubicBezTo>
                    <a:pt x="245" y="517"/>
                    <a:pt x="223" y="512"/>
                    <a:pt x="204" y="513"/>
                  </a:cubicBezTo>
                  <a:cubicBezTo>
                    <a:pt x="193" y="514"/>
                    <a:pt x="184" y="516"/>
                    <a:pt x="174" y="515"/>
                  </a:cubicBezTo>
                  <a:cubicBezTo>
                    <a:pt x="156" y="515"/>
                    <a:pt x="136" y="509"/>
                    <a:pt x="119" y="503"/>
                  </a:cubicBezTo>
                  <a:cubicBezTo>
                    <a:pt x="110" y="500"/>
                    <a:pt x="97" y="495"/>
                    <a:pt x="87" y="490"/>
                  </a:cubicBezTo>
                  <a:cubicBezTo>
                    <a:pt x="70" y="482"/>
                    <a:pt x="57" y="471"/>
                    <a:pt x="43" y="463"/>
                  </a:cubicBezTo>
                  <a:cubicBezTo>
                    <a:pt x="39" y="461"/>
                    <a:pt x="34" y="451"/>
                    <a:pt x="27" y="448"/>
                  </a:cubicBezTo>
                  <a:cubicBezTo>
                    <a:pt x="28" y="444"/>
                    <a:pt x="23" y="441"/>
                    <a:pt x="21" y="438"/>
                  </a:cubicBezTo>
                  <a:cubicBezTo>
                    <a:pt x="13" y="419"/>
                    <a:pt x="6" y="405"/>
                    <a:pt x="6" y="385"/>
                  </a:cubicBezTo>
                  <a:cubicBezTo>
                    <a:pt x="7" y="378"/>
                    <a:pt x="8" y="371"/>
                    <a:pt x="9" y="365"/>
                  </a:cubicBezTo>
                  <a:cubicBezTo>
                    <a:pt x="7" y="363"/>
                    <a:pt x="9" y="364"/>
                    <a:pt x="8" y="361"/>
                  </a:cubicBezTo>
                  <a:cubicBezTo>
                    <a:pt x="14" y="351"/>
                    <a:pt x="16" y="329"/>
                    <a:pt x="20" y="324"/>
                  </a:cubicBezTo>
                  <a:cubicBezTo>
                    <a:pt x="20" y="318"/>
                    <a:pt x="22" y="309"/>
                    <a:pt x="24" y="305"/>
                  </a:cubicBezTo>
                  <a:cubicBezTo>
                    <a:pt x="24" y="304"/>
                    <a:pt x="23" y="302"/>
                    <a:pt x="23" y="302"/>
                  </a:cubicBezTo>
                  <a:cubicBezTo>
                    <a:pt x="24" y="300"/>
                    <a:pt x="27" y="299"/>
                    <a:pt x="28" y="296"/>
                  </a:cubicBezTo>
                  <a:cubicBezTo>
                    <a:pt x="35" y="282"/>
                    <a:pt x="36" y="274"/>
                    <a:pt x="45" y="262"/>
                  </a:cubicBezTo>
                  <a:cubicBezTo>
                    <a:pt x="48" y="258"/>
                    <a:pt x="52" y="255"/>
                    <a:pt x="54" y="252"/>
                  </a:cubicBezTo>
                  <a:cubicBezTo>
                    <a:pt x="64" y="239"/>
                    <a:pt x="75" y="227"/>
                    <a:pt x="88" y="217"/>
                  </a:cubicBezTo>
                  <a:cubicBezTo>
                    <a:pt x="96" y="211"/>
                    <a:pt x="109" y="210"/>
                    <a:pt x="113" y="201"/>
                  </a:cubicBezTo>
                  <a:cubicBezTo>
                    <a:pt x="114" y="197"/>
                    <a:pt x="110" y="191"/>
                    <a:pt x="110" y="182"/>
                  </a:cubicBezTo>
                  <a:cubicBezTo>
                    <a:pt x="110" y="174"/>
                    <a:pt x="114" y="171"/>
                    <a:pt x="116" y="164"/>
                  </a:cubicBezTo>
                  <a:cubicBezTo>
                    <a:pt x="124" y="157"/>
                    <a:pt x="125" y="149"/>
                    <a:pt x="131" y="140"/>
                  </a:cubicBezTo>
                  <a:cubicBezTo>
                    <a:pt x="135" y="131"/>
                    <a:pt x="145" y="121"/>
                    <a:pt x="148" y="111"/>
                  </a:cubicBezTo>
                  <a:cubicBezTo>
                    <a:pt x="151" y="111"/>
                    <a:pt x="155" y="106"/>
                    <a:pt x="156" y="101"/>
                  </a:cubicBezTo>
                  <a:cubicBezTo>
                    <a:pt x="164" y="97"/>
                    <a:pt x="172" y="90"/>
                    <a:pt x="180" y="85"/>
                  </a:cubicBezTo>
                  <a:cubicBezTo>
                    <a:pt x="189" y="79"/>
                    <a:pt x="198" y="74"/>
                    <a:pt x="205" y="67"/>
                  </a:cubicBezTo>
                  <a:cubicBezTo>
                    <a:pt x="219" y="61"/>
                    <a:pt x="237" y="49"/>
                    <a:pt x="250" y="43"/>
                  </a:cubicBezTo>
                  <a:cubicBezTo>
                    <a:pt x="283" y="32"/>
                    <a:pt x="318" y="16"/>
                    <a:pt x="358" y="10"/>
                  </a:cubicBezTo>
                  <a:cubicBezTo>
                    <a:pt x="367" y="9"/>
                    <a:pt x="378" y="9"/>
                    <a:pt x="387" y="8"/>
                  </a:cubicBezTo>
                  <a:cubicBezTo>
                    <a:pt x="404" y="6"/>
                    <a:pt x="421" y="9"/>
                    <a:pt x="436" y="14"/>
                  </a:cubicBezTo>
                  <a:cubicBezTo>
                    <a:pt x="460" y="21"/>
                    <a:pt x="479" y="35"/>
                    <a:pt x="496" y="53"/>
                  </a:cubicBezTo>
                  <a:cubicBezTo>
                    <a:pt x="500" y="62"/>
                    <a:pt x="502" y="72"/>
                    <a:pt x="505" y="81"/>
                  </a:cubicBezTo>
                  <a:cubicBezTo>
                    <a:pt x="503" y="86"/>
                    <a:pt x="502" y="88"/>
                    <a:pt x="505" y="93"/>
                  </a:cubicBezTo>
                  <a:cubicBezTo>
                    <a:pt x="499" y="101"/>
                    <a:pt x="483" y="108"/>
                    <a:pt x="488" y="121"/>
                  </a:cubicBezTo>
                  <a:cubicBezTo>
                    <a:pt x="490" y="119"/>
                    <a:pt x="492" y="114"/>
                    <a:pt x="495" y="117"/>
                  </a:cubicBezTo>
                  <a:cubicBezTo>
                    <a:pt x="499" y="105"/>
                    <a:pt x="508" y="98"/>
                    <a:pt x="519" y="94"/>
                  </a:cubicBezTo>
                  <a:cubicBezTo>
                    <a:pt x="525" y="92"/>
                    <a:pt x="535" y="94"/>
                    <a:pt x="536" y="89"/>
                  </a:cubicBezTo>
                  <a:cubicBezTo>
                    <a:pt x="537" y="89"/>
                    <a:pt x="536" y="90"/>
                    <a:pt x="536" y="91"/>
                  </a:cubicBezTo>
                  <a:cubicBezTo>
                    <a:pt x="553" y="87"/>
                    <a:pt x="574" y="89"/>
                    <a:pt x="589" y="101"/>
                  </a:cubicBezTo>
                  <a:cubicBezTo>
                    <a:pt x="592" y="103"/>
                    <a:pt x="593" y="106"/>
                    <a:pt x="596" y="109"/>
                  </a:cubicBezTo>
                  <a:cubicBezTo>
                    <a:pt x="599" y="111"/>
                    <a:pt x="604" y="113"/>
                    <a:pt x="606" y="115"/>
                  </a:cubicBezTo>
                  <a:cubicBezTo>
                    <a:pt x="629" y="139"/>
                    <a:pt x="640" y="176"/>
                    <a:pt x="649" y="205"/>
                  </a:cubicBezTo>
                  <a:cubicBezTo>
                    <a:pt x="647" y="221"/>
                    <a:pt x="648" y="238"/>
                    <a:pt x="643" y="2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" name="Freeform 18"/>
            <p:cNvSpPr>
              <a:spLocks noEditPoints="1"/>
            </p:cNvSpPr>
            <p:nvPr/>
          </p:nvSpPr>
          <p:spPr bwMode="auto">
            <a:xfrm flipH="1">
              <a:off x="4750486" y="2662042"/>
              <a:ext cx="379956" cy="364671"/>
            </a:xfrm>
            <a:custGeom>
              <a:avLst/>
              <a:gdLst>
                <a:gd name="T0" fmla="*/ 92 w 128"/>
                <a:gd name="T1" fmla="*/ 4 h 123"/>
                <a:gd name="T2" fmla="*/ 89 w 128"/>
                <a:gd name="T3" fmla="*/ 1 h 123"/>
                <a:gd name="T4" fmla="*/ 28 w 128"/>
                <a:gd name="T5" fmla="*/ 32 h 123"/>
                <a:gd name="T6" fmla="*/ 8 w 128"/>
                <a:gd name="T7" fmla="*/ 60 h 123"/>
                <a:gd name="T8" fmla="*/ 1 w 128"/>
                <a:gd name="T9" fmla="*/ 88 h 123"/>
                <a:gd name="T10" fmla="*/ 3 w 128"/>
                <a:gd name="T11" fmla="*/ 103 h 123"/>
                <a:gd name="T12" fmla="*/ 14 w 128"/>
                <a:gd name="T13" fmla="*/ 115 h 123"/>
                <a:gd name="T14" fmla="*/ 46 w 128"/>
                <a:gd name="T15" fmla="*/ 118 h 123"/>
                <a:gd name="T16" fmla="*/ 98 w 128"/>
                <a:gd name="T17" fmla="*/ 86 h 123"/>
                <a:gd name="T18" fmla="*/ 107 w 128"/>
                <a:gd name="T19" fmla="*/ 75 h 123"/>
                <a:gd name="T20" fmla="*/ 110 w 128"/>
                <a:gd name="T21" fmla="*/ 74 h 123"/>
                <a:gd name="T22" fmla="*/ 125 w 128"/>
                <a:gd name="T23" fmla="*/ 43 h 123"/>
                <a:gd name="T24" fmla="*/ 121 w 128"/>
                <a:gd name="T25" fmla="*/ 13 h 123"/>
                <a:gd name="T26" fmla="*/ 92 w 128"/>
                <a:gd name="T27" fmla="*/ 4 h 123"/>
                <a:gd name="T28" fmla="*/ 87 w 128"/>
                <a:gd name="T29" fmla="*/ 89 h 123"/>
                <a:gd name="T30" fmla="*/ 32 w 128"/>
                <a:gd name="T31" fmla="*/ 114 h 123"/>
                <a:gd name="T32" fmla="*/ 8 w 128"/>
                <a:gd name="T33" fmla="*/ 94 h 123"/>
                <a:gd name="T34" fmla="*/ 7 w 128"/>
                <a:gd name="T35" fmla="*/ 82 h 123"/>
                <a:gd name="T36" fmla="*/ 10 w 128"/>
                <a:gd name="T37" fmla="*/ 78 h 123"/>
                <a:gd name="T38" fmla="*/ 17 w 128"/>
                <a:gd name="T39" fmla="*/ 52 h 123"/>
                <a:gd name="T40" fmla="*/ 25 w 128"/>
                <a:gd name="T41" fmla="*/ 44 h 123"/>
                <a:gd name="T42" fmla="*/ 41 w 128"/>
                <a:gd name="T43" fmla="*/ 25 h 123"/>
                <a:gd name="T44" fmla="*/ 81 w 128"/>
                <a:gd name="T45" fmla="*/ 5 h 123"/>
                <a:gd name="T46" fmla="*/ 76 w 128"/>
                <a:gd name="T47" fmla="*/ 13 h 123"/>
                <a:gd name="T48" fmla="*/ 116 w 128"/>
                <a:gd name="T49" fmla="*/ 19 h 123"/>
                <a:gd name="T50" fmla="*/ 87 w 128"/>
                <a:gd name="T51" fmla="*/ 89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28" h="123">
                  <a:moveTo>
                    <a:pt x="92" y="4"/>
                  </a:moveTo>
                  <a:cubicBezTo>
                    <a:pt x="89" y="4"/>
                    <a:pt x="92" y="0"/>
                    <a:pt x="89" y="1"/>
                  </a:cubicBezTo>
                  <a:cubicBezTo>
                    <a:pt x="59" y="1"/>
                    <a:pt x="43" y="17"/>
                    <a:pt x="28" y="32"/>
                  </a:cubicBezTo>
                  <a:cubicBezTo>
                    <a:pt x="23" y="38"/>
                    <a:pt x="13" y="48"/>
                    <a:pt x="8" y="60"/>
                  </a:cubicBezTo>
                  <a:cubicBezTo>
                    <a:pt x="6" y="67"/>
                    <a:pt x="3" y="80"/>
                    <a:pt x="1" y="88"/>
                  </a:cubicBezTo>
                  <a:cubicBezTo>
                    <a:pt x="0" y="91"/>
                    <a:pt x="2" y="100"/>
                    <a:pt x="3" y="103"/>
                  </a:cubicBezTo>
                  <a:cubicBezTo>
                    <a:pt x="4" y="104"/>
                    <a:pt x="12" y="114"/>
                    <a:pt x="14" y="115"/>
                  </a:cubicBezTo>
                  <a:cubicBezTo>
                    <a:pt x="23" y="123"/>
                    <a:pt x="35" y="122"/>
                    <a:pt x="46" y="118"/>
                  </a:cubicBezTo>
                  <a:cubicBezTo>
                    <a:pt x="66" y="113"/>
                    <a:pt x="86" y="98"/>
                    <a:pt x="98" y="86"/>
                  </a:cubicBezTo>
                  <a:cubicBezTo>
                    <a:pt x="102" y="82"/>
                    <a:pt x="104" y="78"/>
                    <a:pt x="107" y="75"/>
                  </a:cubicBezTo>
                  <a:cubicBezTo>
                    <a:pt x="108" y="74"/>
                    <a:pt x="109" y="75"/>
                    <a:pt x="110" y="74"/>
                  </a:cubicBezTo>
                  <a:cubicBezTo>
                    <a:pt x="117" y="65"/>
                    <a:pt x="122" y="52"/>
                    <a:pt x="125" y="43"/>
                  </a:cubicBezTo>
                  <a:cubicBezTo>
                    <a:pt x="124" y="31"/>
                    <a:pt x="124" y="20"/>
                    <a:pt x="121" y="13"/>
                  </a:cubicBezTo>
                  <a:cubicBezTo>
                    <a:pt x="112" y="8"/>
                    <a:pt x="102" y="3"/>
                    <a:pt x="92" y="4"/>
                  </a:cubicBezTo>
                  <a:close/>
                  <a:moveTo>
                    <a:pt x="87" y="89"/>
                  </a:moveTo>
                  <a:cubicBezTo>
                    <a:pt x="73" y="102"/>
                    <a:pt x="46" y="114"/>
                    <a:pt x="32" y="114"/>
                  </a:cubicBezTo>
                  <a:cubicBezTo>
                    <a:pt x="19" y="114"/>
                    <a:pt x="12" y="104"/>
                    <a:pt x="8" y="94"/>
                  </a:cubicBezTo>
                  <a:cubicBezTo>
                    <a:pt x="10" y="91"/>
                    <a:pt x="7" y="83"/>
                    <a:pt x="7" y="82"/>
                  </a:cubicBezTo>
                  <a:cubicBezTo>
                    <a:pt x="7" y="81"/>
                    <a:pt x="10" y="80"/>
                    <a:pt x="10" y="78"/>
                  </a:cubicBezTo>
                  <a:cubicBezTo>
                    <a:pt x="12" y="71"/>
                    <a:pt x="14" y="60"/>
                    <a:pt x="17" y="52"/>
                  </a:cubicBezTo>
                  <a:cubicBezTo>
                    <a:pt x="19" y="50"/>
                    <a:pt x="22" y="47"/>
                    <a:pt x="25" y="44"/>
                  </a:cubicBezTo>
                  <a:cubicBezTo>
                    <a:pt x="31" y="35"/>
                    <a:pt x="32" y="33"/>
                    <a:pt x="41" y="25"/>
                  </a:cubicBezTo>
                  <a:cubicBezTo>
                    <a:pt x="51" y="16"/>
                    <a:pt x="66" y="9"/>
                    <a:pt x="81" y="5"/>
                  </a:cubicBezTo>
                  <a:cubicBezTo>
                    <a:pt x="85" y="8"/>
                    <a:pt x="78" y="10"/>
                    <a:pt x="76" y="13"/>
                  </a:cubicBezTo>
                  <a:cubicBezTo>
                    <a:pt x="87" y="12"/>
                    <a:pt x="107" y="10"/>
                    <a:pt x="116" y="19"/>
                  </a:cubicBezTo>
                  <a:cubicBezTo>
                    <a:pt x="128" y="42"/>
                    <a:pt x="106" y="73"/>
                    <a:pt x="87" y="8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50" name="矩形 49"/>
          <p:cNvSpPr/>
          <p:nvPr/>
        </p:nvSpPr>
        <p:spPr>
          <a:xfrm>
            <a:off x="4953195" y="2025146"/>
            <a:ext cx="1164101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altLang="zh-CN" sz="2400" dirty="0">
                <a:solidFill>
                  <a:schemeClr val="tx1">
                    <a:lumMod val="75000"/>
                    <a:lumOff val="25000"/>
                  </a:schemeClr>
                </a:solidFill>
                <a:latin typeface="+mj-ea"/>
              </a:rPr>
              <a:t>12,000</a:t>
            </a:r>
            <a:endParaRPr lang="zh-CN" altLang="en-US" sz="2400" dirty="0">
              <a:solidFill>
                <a:schemeClr val="tx1">
                  <a:lumMod val="75000"/>
                  <a:lumOff val="25000"/>
                </a:schemeClr>
              </a:solidFill>
              <a:latin typeface="+mj-ea"/>
            </a:endParaRPr>
          </a:p>
        </p:txBody>
      </p:sp>
      <p:sp>
        <p:nvSpPr>
          <p:cNvPr id="51" name="矩形 50"/>
          <p:cNvSpPr/>
          <p:nvPr/>
        </p:nvSpPr>
        <p:spPr>
          <a:xfrm>
            <a:off x="1527587" y="5373650"/>
            <a:ext cx="2992849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zh-CN" sz="2400" dirty="0">
                <a:solidFill>
                  <a:schemeClr val="accent1"/>
                </a:solidFill>
                <a:latin typeface="+mj-lt"/>
              </a:rPr>
              <a:t>BU</a:t>
            </a:r>
            <a:r>
              <a:rPr lang="en-US" altLang="zh-CN" sz="2000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rPr>
              <a:t>SINESS TEMPLATE</a:t>
            </a:r>
            <a:endParaRPr lang="zh-CN" altLang="en-US" sz="2000" dirty="0">
              <a:solidFill>
                <a:schemeClr val="tx1">
                  <a:lumMod val="75000"/>
                  <a:lumOff val="25000"/>
                </a:schemeClr>
              </a:solidFill>
              <a:latin typeface="+mj-lt"/>
            </a:endParaRPr>
          </a:p>
        </p:txBody>
      </p:sp>
      <p:sp>
        <p:nvSpPr>
          <p:cNvPr id="52" name="矩形 51"/>
          <p:cNvSpPr/>
          <p:nvPr/>
        </p:nvSpPr>
        <p:spPr>
          <a:xfrm>
            <a:off x="1527588" y="5773760"/>
            <a:ext cx="9792454" cy="65986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20000"/>
              </a:lnSpc>
            </a:pPr>
            <a:r>
              <a:rPr lang="en-US" altLang="zh-CN" sz="16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Lorem Ipsum is simply dummy text of the printing and typesetting industry. Lorem Ipsum is simply dummy text of the printing and typesetting industry. </a:t>
            </a:r>
            <a:endParaRPr lang="zh-CN" altLang="en-US" sz="16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grpId="0" nodeType="withEffect">
                                  <p:stCondLst>
                                    <p:cond delay="21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>
                                  <p:stCondLst>
                                    <p:cond delay="24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0" presetClass="entr" presetSubtype="0" fill="hold" nodeType="withEffect">
                                  <p:stCondLst>
                                    <p:cond delay="27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0" presetClass="entr" presetSubtype="0" fill="hold" grpId="0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10" presetClass="entr" presetSubtype="0" fill="hold" grpId="0" nodeType="withEffect">
                                  <p:stCondLst>
                                    <p:cond delay="330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10" presetClass="entr" presetSubtype="0" fill="hold" grpId="0" nodeType="withEffect">
                                  <p:stCondLst>
                                    <p:cond delay="360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7" grpId="0"/>
      <p:bldGraphic spid="28" grpId="0">
        <p:bldAsOne/>
      </p:bldGraphic>
      <p:bldP spid="40" grpId="0" animBg="1"/>
      <p:bldP spid="41" grpId="0" animBg="1"/>
      <p:bldP spid="43" grpId="0" animBg="1"/>
      <p:bldP spid="50" grpId="0"/>
      <p:bldP spid="51" grpId="0"/>
      <p:bldP spid="52" grpId="0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矩形 5"/>
          <p:cNvSpPr/>
          <p:nvPr/>
        </p:nvSpPr>
        <p:spPr>
          <a:xfrm>
            <a:off x="1408255" y="817356"/>
            <a:ext cx="5375831" cy="3385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zh-CN" sz="16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Lorem Ipsum is simply dummy text of the printing.</a:t>
            </a:r>
            <a:endParaRPr lang="zh-CN" altLang="en-US" sz="16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cxnSp>
        <p:nvCxnSpPr>
          <p:cNvPr id="3" name="直接连接符 2"/>
          <p:cNvCxnSpPr/>
          <p:nvPr/>
        </p:nvCxnSpPr>
        <p:spPr>
          <a:xfrm>
            <a:off x="1408255" y="790522"/>
            <a:ext cx="10783745" cy="0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矩形 6"/>
          <p:cNvSpPr/>
          <p:nvPr/>
        </p:nvSpPr>
        <p:spPr>
          <a:xfrm>
            <a:off x="1408255" y="363579"/>
            <a:ext cx="2992849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zh-CN" sz="2000" dirty="0">
                <a:solidFill>
                  <a:schemeClr val="accent1"/>
                </a:solidFill>
                <a:latin typeface="+mj-lt"/>
              </a:rPr>
              <a:t>BUSINESS TEMPLATE</a:t>
            </a:r>
            <a:endParaRPr lang="zh-CN" altLang="en-US" sz="2000" dirty="0">
              <a:solidFill>
                <a:schemeClr val="accent1"/>
              </a:solidFill>
              <a:latin typeface="+mj-lt"/>
            </a:endParaRPr>
          </a:p>
        </p:txBody>
      </p:sp>
      <p:grpSp>
        <p:nvGrpSpPr>
          <p:cNvPr id="23" name="组合 22"/>
          <p:cNvGrpSpPr/>
          <p:nvPr/>
        </p:nvGrpSpPr>
        <p:grpSpPr>
          <a:xfrm>
            <a:off x="611297" y="254962"/>
            <a:ext cx="625500" cy="787984"/>
            <a:chOff x="355601" y="252413"/>
            <a:chExt cx="812800" cy="1023938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14" name="Freeform 5"/>
            <p:cNvSpPr/>
            <p:nvPr/>
          </p:nvSpPr>
          <p:spPr bwMode="auto">
            <a:xfrm>
              <a:off x="796926" y="252413"/>
              <a:ext cx="58738" cy="138113"/>
            </a:xfrm>
            <a:custGeom>
              <a:avLst/>
              <a:gdLst>
                <a:gd name="T0" fmla="*/ 13 w 27"/>
                <a:gd name="T1" fmla="*/ 1 h 64"/>
                <a:gd name="T2" fmla="*/ 3 w 27"/>
                <a:gd name="T3" fmla="*/ 61 h 64"/>
                <a:gd name="T4" fmla="*/ 11 w 27"/>
                <a:gd name="T5" fmla="*/ 44 h 64"/>
                <a:gd name="T6" fmla="*/ 16 w 27"/>
                <a:gd name="T7" fmla="*/ 15 h 64"/>
                <a:gd name="T8" fmla="*/ 26 w 27"/>
                <a:gd name="T9" fmla="*/ 1 h 64"/>
                <a:gd name="T10" fmla="*/ 13 w 27"/>
                <a:gd name="T11" fmla="*/ 1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" h="64">
                  <a:moveTo>
                    <a:pt x="13" y="1"/>
                  </a:moveTo>
                  <a:cubicBezTo>
                    <a:pt x="9" y="21"/>
                    <a:pt x="0" y="41"/>
                    <a:pt x="3" y="61"/>
                  </a:cubicBezTo>
                  <a:cubicBezTo>
                    <a:pt x="14" y="64"/>
                    <a:pt x="10" y="51"/>
                    <a:pt x="11" y="44"/>
                  </a:cubicBezTo>
                  <a:cubicBezTo>
                    <a:pt x="12" y="35"/>
                    <a:pt x="16" y="24"/>
                    <a:pt x="16" y="15"/>
                  </a:cubicBezTo>
                  <a:cubicBezTo>
                    <a:pt x="19" y="10"/>
                    <a:pt x="27" y="10"/>
                    <a:pt x="26" y="1"/>
                  </a:cubicBezTo>
                  <a:cubicBezTo>
                    <a:pt x="19" y="0"/>
                    <a:pt x="20" y="0"/>
                    <a:pt x="1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" name="Freeform 6"/>
            <p:cNvSpPr/>
            <p:nvPr/>
          </p:nvSpPr>
          <p:spPr bwMode="auto">
            <a:xfrm>
              <a:off x="584201" y="274638"/>
              <a:ext cx="74613" cy="103188"/>
            </a:xfrm>
            <a:custGeom>
              <a:avLst/>
              <a:gdLst>
                <a:gd name="T0" fmla="*/ 3 w 34"/>
                <a:gd name="T1" fmla="*/ 0 h 48"/>
                <a:gd name="T2" fmla="*/ 16 w 34"/>
                <a:gd name="T3" fmla="*/ 30 h 48"/>
                <a:gd name="T4" fmla="*/ 30 w 34"/>
                <a:gd name="T5" fmla="*/ 48 h 48"/>
                <a:gd name="T6" fmla="*/ 34 w 34"/>
                <a:gd name="T7" fmla="*/ 39 h 48"/>
                <a:gd name="T8" fmla="*/ 9 w 34"/>
                <a:gd name="T9" fmla="*/ 0 h 48"/>
                <a:gd name="T10" fmla="*/ 3 w 34"/>
                <a:gd name="T1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4" h="48">
                  <a:moveTo>
                    <a:pt x="3" y="0"/>
                  </a:moveTo>
                  <a:cubicBezTo>
                    <a:pt x="0" y="12"/>
                    <a:pt x="10" y="19"/>
                    <a:pt x="16" y="30"/>
                  </a:cubicBezTo>
                  <a:cubicBezTo>
                    <a:pt x="20" y="38"/>
                    <a:pt x="22" y="48"/>
                    <a:pt x="30" y="48"/>
                  </a:cubicBezTo>
                  <a:cubicBezTo>
                    <a:pt x="32" y="46"/>
                    <a:pt x="33" y="43"/>
                    <a:pt x="34" y="39"/>
                  </a:cubicBezTo>
                  <a:cubicBezTo>
                    <a:pt x="22" y="30"/>
                    <a:pt x="18" y="9"/>
                    <a:pt x="9" y="0"/>
                  </a:cubicBezTo>
                  <a:cubicBezTo>
                    <a:pt x="7" y="0"/>
                    <a:pt x="5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" name="Freeform 7"/>
            <p:cNvSpPr/>
            <p:nvPr/>
          </p:nvSpPr>
          <p:spPr bwMode="auto">
            <a:xfrm>
              <a:off x="944563" y="347663"/>
              <a:ext cx="100013" cy="98425"/>
            </a:xfrm>
            <a:custGeom>
              <a:avLst/>
              <a:gdLst>
                <a:gd name="T0" fmla="*/ 38 w 46"/>
                <a:gd name="T1" fmla="*/ 0 h 46"/>
                <a:gd name="T2" fmla="*/ 0 w 46"/>
                <a:gd name="T3" fmla="*/ 42 h 46"/>
                <a:gd name="T4" fmla="*/ 2 w 46"/>
                <a:gd name="T5" fmla="*/ 46 h 46"/>
                <a:gd name="T6" fmla="*/ 15 w 46"/>
                <a:gd name="T7" fmla="*/ 34 h 46"/>
                <a:gd name="T8" fmla="*/ 39 w 46"/>
                <a:gd name="T9" fmla="*/ 13 h 46"/>
                <a:gd name="T10" fmla="*/ 45 w 46"/>
                <a:gd name="T11" fmla="*/ 9 h 46"/>
                <a:gd name="T12" fmla="*/ 43 w 46"/>
                <a:gd name="T13" fmla="*/ 0 h 46"/>
                <a:gd name="T14" fmla="*/ 38 w 46"/>
                <a:gd name="T15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6" h="46">
                  <a:moveTo>
                    <a:pt x="38" y="0"/>
                  </a:moveTo>
                  <a:cubicBezTo>
                    <a:pt x="28" y="17"/>
                    <a:pt x="7" y="23"/>
                    <a:pt x="0" y="42"/>
                  </a:cubicBezTo>
                  <a:cubicBezTo>
                    <a:pt x="1" y="43"/>
                    <a:pt x="2" y="44"/>
                    <a:pt x="2" y="46"/>
                  </a:cubicBezTo>
                  <a:cubicBezTo>
                    <a:pt x="11" y="46"/>
                    <a:pt x="14" y="42"/>
                    <a:pt x="15" y="34"/>
                  </a:cubicBezTo>
                  <a:cubicBezTo>
                    <a:pt x="24" y="28"/>
                    <a:pt x="32" y="21"/>
                    <a:pt x="39" y="13"/>
                  </a:cubicBezTo>
                  <a:cubicBezTo>
                    <a:pt x="41" y="12"/>
                    <a:pt x="44" y="11"/>
                    <a:pt x="45" y="9"/>
                  </a:cubicBezTo>
                  <a:cubicBezTo>
                    <a:pt x="46" y="5"/>
                    <a:pt x="44" y="3"/>
                    <a:pt x="43" y="0"/>
                  </a:cubicBezTo>
                  <a:cubicBezTo>
                    <a:pt x="41" y="0"/>
                    <a:pt x="40" y="0"/>
                    <a:pt x="3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" name="Freeform 8"/>
            <p:cNvSpPr/>
            <p:nvPr/>
          </p:nvSpPr>
          <p:spPr bwMode="auto">
            <a:xfrm>
              <a:off x="387351" y="449263"/>
              <a:ext cx="119063" cy="74613"/>
            </a:xfrm>
            <a:custGeom>
              <a:avLst/>
              <a:gdLst>
                <a:gd name="T0" fmla="*/ 8 w 55"/>
                <a:gd name="T1" fmla="*/ 0 h 35"/>
                <a:gd name="T2" fmla="*/ 17 w 55"/>
                <a:gd name="T3" fmla="*/ 14 h 35"/>
                <a:gd name="T4" fmla="*/ 13 w 55"/>
                <a:gd name="T5" fmla="*/ 17 h 35"/>
                <a:gd name="T6" fmla="*/ 19 w 55"/>
                <a:gd name="T7" fmla="*/ 23 h 35"/>
                <a:gd name="T8" fmla="*/ 22 w 55"/>
                <a:gd name="T9" fmla="*/ 17 h 35"/>
                <a:gd name="T10" fmla="*/ 53 w 55"/>
                <a:gd name="T11" fmla="*/ 32 h 35"/>
                <a:gd name="T12" fmla="*/ 53 w 55"/>
                <a:gd name="T13" fmla="*/ 23 h 35"/>
                <a:gd name="T14" fmla="*/ 8 w 55"/>
                <a:gd name="T15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5" h="35">
                  <a:moveTo>
                    <a:pt x="8" y="0"/>
                  </a:moveTo>
                  <a:cubicBezTo>
                    <a:pt x="0" y="5"/>
                    <a:pt x="11" y="16"/>
                    <a:pt x="17" y="14"/>
                  </a:cubicBezTo>
                  <a:cubicBezTo>
                    <a:pt x="14" y="14"/>
                    <a:pt x="13" y="15"/>
                    <a:pt x="13" y="17"/>
                  </a:cubicBezTo>
                  <a:cubicBezTo>
                    <a:pt x="20" y="16"/>
                    <a:pt x="15" y="22"/>
                    <a:pt x="19" y="23"/>
                  </a:cubicBezTo>
                  <a:cubicBezTo>
                    <a:pt x="23" y="21"/>
                    <a:pt x="19" y="19"/>
                    <a:pt x="22" y="17"/>
                  </a:cubicBezTo>
                  <a:cubicBezTo>
                    <a:pt x="35" y="19"/>
                    <a:pt x="39" y="35"/>
                    <a:pt x="53" y="32"/>
                  </a:cubicBezTo>
                  <a:cubicBezTo>
                    <a:pt x="55" y="28"/>
                    <a:pt x="54" y="28"/>
                    <a:pt x="53" y="23"/>
                  </a:cubicBezTo>
                  <a:cubicBezTo>
                    <a:pt x="38" y="16"/>
                    <a:pt x="26" y="5"/>
                    <a:pt x="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" name="Freeform 9"/>
            <p:cNvSpPr/>
            <p:nvPr/>
          </p:nvSpPr>
          <p:spPr bwMode="auto">
            <a:xfrm>
              <a:off x="1038226" y="528638"/>
              <a:ext cx="115888" cy="53975"/>
            </a:xfrm>
            <a:custGeom>
              <a:avLst/>
              <a:gdLst>
                <a:gd name="T0" fmla="*/ 1 w 54"/>
                <a:gd name="T1" fmla="*/ 18 h 25"/>
                <a:gd name="T2" fmla="*/ 2 w 54"/>
                <a:gd name="T3" fmla="*/ 25 h 25"/>
                <a:gd name="T4" fmla="*/ 51 w 54"/>
                <a:gd name="T5" fmla="*/ 15 h 25"/>
                <a:gd name="T6" fmla="*/ 51 w 54"/>
                <a:gd name="T7" fmla="*/ 1 h 25"/>
                <a:gd name="T8" fmla="*/ 1 w 54"/>
                <a:gd name="T9" fmla="*/ 18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" h="25">
                  <a:moveTo>
                    <a:pt x="1" y="18"/>
                  </a:moveTo>
                  <a:cubicBezTo>
                    <a:pt x="4" y="21"/>
                    <a:pt x="0" y="23"/>
                    <a:pt x="2" y="25"/>
                  </a:cubicBezTo>
                  <a:cubicBezTo>
                    <a:pt x="17" y="25"/>
                    <a:pt x="34" y="3"/>
                    <a:pt x="51" y="15"/>
                  </a:cubicBezTo>
                  <a:cubicBezTo>
                    <a:pt x="52" y="9"/>
                    <a:pt x="54" y="7"/>
                    <a:pt x="51" y="1"/>
                  </a:cubicBezTo>
                  <a:cubicBezTo>
                    <a:pt x="32" y="0"/>
                    <a:pt x="14" y="7"/>
                    <a:pt x="1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" name="Freeform 10"/>
            <p:cNvSpPr/>
            <p:nvPr/>
          </p:nvSpPr>
          <p:spPr bwMode="auto">
            <a:xfrm>
              <a:off x="1050926" y="752476"/>
              <a:ext cx="117475" cy="101600"/>
            </a:xfrm>
            <a:custGeom>
              <a:avLst/>
              <a:gdLst>
                <a:gd name="T0" fmla="*/ 0 w 54"/>
                <a:gd name="T1" fmla="*/ 18 h 47"/>
                <a:gd name="T2" fmla="*/ 17 w 54"/>
                <a:gd name="T3" fmla="*/ 26 h 47"/>
                <a:gd name="T4" fmla="*/ 50 w 54"/>
                <a:gd name="T5" fmla="*/ 45 h 47"/>
                <a:gd name="T6" fmla="*/ 43 w 54"/>
                <a:gd name="T7" fmla="*/ 28 h 47"/>
                <a:gd name="T8" fmla="*/ 0 w 54"/>
                <a:gd name="T9" fmla="*/ 18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" h="47">
                  <a:moveTo>
                    <a:pt x="0" y="18"/>
                  </a:moveTo>
                  <a:cubicBezTo>
                    <a:pt x="4" y="22"/>
                    <a:pt x="10" y="25"/>
                    <a:pt x="17" y="26"/>
                  </a:cubicBezTo>
                  <a:cubicBezTo>
                    <a:pt x="28" y="31"/>
                    <a:pt x="36" y="47"/>
                    <a:pt x="50" y="45"/>
                  </a:cubicBezTo>
                  <a:cubicBezTo>
                    <a:pt x="54" y="39"/>
                    <a:pt x="47" y="34"/>
                    <a:pt x="43" y="28"/>
                  </a:cubicBezTo>
                  <a:cubicBezTo>
                    <a:pt x="28" y="28"/>
                    <a:pt x="12" y="0"/>
                    <a:pt x="0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" name="Freeform 11"/>
            <p:cNvSpPr/>
            <p:nvPr/>
          </p:nvSpPr>
          <p:spPr bwMode="auto">
            <a:xfrm>
              <a:off x="457201" y="862013"/>
              <a:ext cx="79375" cy="84138"/>
            </a:xfrm>
            <a:custGeom>
              <a:avLst/>
              <a:gdLst>
                <a:gd name="T0" fmla="*/ 28 w 37"/>
                <a:gd name="T1" fmla="*/ 0 h 39"/>
                <a:gd name="T2" fmla="*/ 6 w 37"/>
                <a:gd name="T3" fmla="*/ 39 h 39"/>
                <a:gd name="T4" fmla="*/ 34 w 37"/>
                <a:gd name="T5" fmla="*/ 14 h 39"/>
                <a:gd name="T6" fmla="*/ 37 w 37"/>
                <a:gd name="T7" fmla="*/ 1 h 39"/>
                <a:gd name="T8" fmla="*/ 28 w 37"/>
                <a:gd name="T9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39">
                  <a:moveTo>
                    <a:pt x="28" y="0"/>
                  </a:moveTo>
                  <a:cubicBezTo>
                    <a:pt x="22" y="13"/>
                    <a:pt x="0" y="23"/>
                    <a:pt x="6" y="39"/>
                  </a:cubicBezTo>
                  <a:cubicBezTo>
                    <a:pt x="18" y="34"/>
                    <a:pt x="18" y="16"/>
                    <a:pt x="34" y="14"/>
                  </a:cubicBezTo>
                  <a:cubicBezTo>
                    <a:pt x="36" y="10"/>
                    <a:pt x="35" y="5"/>
                    <a:pt x="37" y="1"/>
                  </a:cubicBezTo>
                  <a:cubicBezTo>
                    <a:pt x="35" y="0"/>
                    <a:pt x="31" y="0"/>
                    <a:pt x="2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" name="Freeform 12"/>
            <p:cNvSpPr>
              <a:spLocks noEditPoints="1"/>
            </p:cNvSpPr>
            <p:nvPr/>
          </p:nvSpPr>
          <p:spPr bwMode="auto">
            <a:xfrm>
              <a:off x="549276" y="449263"/>
              <a:ext cx="501650" cy="827088"/>
            </a:xfrm>
            <a:custGeom>
              <a:avLst/>
              <a:gdLst>
                <a:gd name="T0" fmla="*/ 118 w 231"/>
                <a:gd name="T1" fmla="*/ 4 h 384"/>
                <a:gd name="T2" fmla="*/ 51 w 231"/>
                <a:gd name="T3" fmla="*/ 26 h 384"/>
                <a:gd name="T4" fmla="*/ 5 w 231"/>
                <a:gd name="T5" fmla="*/ 112 h 384"/>
                <a:gd name="T6" fmla="*/ 50 w 231"/>
                <a:gd name="T7" fmla="*/ 190 h 384"/>
                <a:gd name="T8" fmla="*/ 84 w 231"/>
                <a:gd name="T9" fmla="*/ 282 h 384"/>
                <a:gd name="T10" fmla="*/ 132 w 231"/>
                <a:gd name="T11" fmla="*/ 383 h 384"/>
                <a:gd name="T12" fmla="*/ 193 w 231"/>
                <a:gd name="T13" fmla="*/ 366 h 384"/>
                <a:gd name="T14" fmla="*/ 200 w 231"/>
                <a:gd name="T15" fmla="*/ 357 h 384"/>
                <a:gd name="T16" fmla="*/ 207 w 231"/>
                <a:gd name="T17" fmla="*/ 338 h 384"/>
                <a:gd name="T18" fmla="*/ 197 w 231"/>
                <a:gd name="T19" fmla="*/ 254 h 384"/>
                <a:gd name="T20" fmla="*/ 187 w 231"/>
                <a:gd name="T21" fmla="*/ 181 h 384"/>
                <a:gd name="T22" fmla="*/ 104 w 231"/>
                <a:gd name="T23" fmla="*/ 332 h 384"/>
                <a:gd name="T24" fmla="*/ 104 w 231"/>
                <a:gd name="T25" fmla="*/ 292 h 384"/>
                <a:gd name="T26" fmla="*/ 113 w 231"/>
                <a:gd name="T27" fmla="*/ 280 h 384"/>
                <a:gd name="T28" fmla="*/ 128 w 231"/>
                <a:gd name="T29" fmla="*/ 282 h 384"/>
                <a:gd name="T30" fmla="*/ 116 w 231"/>
                <a:gd name="T31" fmla="*/ 332 h 384"/>
                <a:gd name="T32" fmla="*/ 147 w 231"/>
                <a:gd name="T33" fmla="*/ 282 h 384"/>
                <a:gd name="T34" fmla="*/ 116 w 231"/>
                <a:gd name="T35" fmla="*/ 332 h 384"/>
                <a:gd name="T36" fmla="*/ 142 w 231"/>
                <a:gd name="T37" fmla="*/ 235 h 384"/>
                <a:gd name="T38" fmla="*/ 132 w 231"/>
                <a:gd name="T39" fmla="*/ 249 h 384"/>
                <a:gd name="T40" fmla="*/ 105 w 231"/>
                <a:gd name="T41" fmla="*/ 176 h 384"/>
                <a:gd name="T42" fmla="*/ 125 w 231"/>
                <a:gd name="T43" fmla="*/ 131 h 384"/>
                <a:gd name="T44" fmla="*/ 138 w 231"/>
                <a:gd name="T45" fmla="*/ 229 h 384"/>
                <a:gd name="T46" fmla="*/ 159 w 231"/>
                <a:gd name="T47" fmla="*/ 285 h 384"/>
                <a:gd name="T48" fmla="*/ 178 w 231"/>
                <a:gd name="T49" fmla="*/ 365 h 384"/>
                <a:gd name="T50" fmla="*/ 186 w 231"/>
                <a:gd name="T51" fmla="*/ 327 h 384"/>
                <a:gd name="T52" fmla="*/ 167 w 231"/>
                <a:gd name="T53" fmla="*/ 352 h 384"/>
                <a:gd name="T54" fmla="*/ 158 w 231"/>
                <a:gd name="T55" fmla="*/ 356 h 384"/>
                <a:gd name="T56" fmla="*/ 167 w 231"/>
                <a:gd name="T57" fmla="*/ 352 h 384"/>
                <a:gd name="T58" fmla="*/ 177 w 231"/>
                <a:gd name="T59" fmla="*/ 281 h 384"/>
                <a:gd name="T60" fmla="*/ 153 w 231"/>
                <a:gd name="T61" fmla="*/ 353 h 384"/>
                <a:gd name="T62" fmla="*/ 146 w 231"/>
                <a:gd name="T63" fmla="*/ 336 h 384"/>
                <a:gd name="T64" fmla="*/ 172 w 231"/>
                <a:gd name="T65" fmla="*/ 280 h 384"/>
                <a:gd name="T66" fmla="*/ 183 w 231"/>
                <a:gd name="T67" fmla="*/ 271 h 384"/>
                <a:gd name="T68" fmla="*/ 155 w 231"/>
                <a:gd name="T69" fmla="*/ 262 h 384"/>
                <a:gd name="T70" fmla="*/ 123 w 231"/>
                <a:gd name="T71" fmla="*/ 118 h 384"/>
                <a:gd name="T72" fmla="*/ 94 w 231"/>
                <a:gd name="T73" fmla="*/ 123 h 384"/>
                <a:gd name="T74" fmla="*/ 66 w 231"/>
                <a:gd name="T75" fmla="*/ 125 h 384"/>
                <a:gd name="T76" fmla="*/ 128 w 231"/>
                <a:gd name="T77" fmla="*/ 266 h 384"/>
                <a:gd name="T78" fmla="*/ 95 w 231"/>
                <a:gd name="T79" fmla="*/ 240 h 384"/>
                <a:gd name="T80" fmla="*/ 47 w 231"/>
                <a:gd name="T81" fmla="*/ 170 h 384"/>
                <a:gd name="T82" fmla="*/ 18 w 231"/>
                <a:gd name="T83" fmla="*/ 129 h 384"/>
                <a:gd name="T84" fmla="*/ 15 w 231"/>
                <a:gd name="T85" fmla="*/ 92 h 384"/>
                <a:gd name="T86" fmla="*/ 64 w 231"/>
                <a:gd name="T87" fmla="*/ 26 h 384"/>
                <a:gd name="T88" fmla="*/ 75 w 231"/>
                <a:gd name="T89" fmla="*/ 22 h 384"/>
                <a:gd name="T90" fmla="*/ 175 w 231"/>
                <a:gd name="T91" fmla="*/ 32 h 384"/>
                <a:gd name="T92" fmla="*/ 184 w 231"/>
                <a:gd name="T93" fmla="*/ 41 h 384"/>
                <a:gd name="T94" fmla="*/ 196 w 231"/>
                <a:gd name="T95" fmla="*/ 66 h 384"/>
                <a:gd name="T96" fmla="*/ 173 w 231"/>
                <a:gd name="T97" fmla="*/ 191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31" h="384">
                  <a:moveTo>
                    <a:pt x="203" y="59"/>
                  </a:moveTo>
                  <a:cubicBezTo>
                    <a:pt x="188" y="28"/>
                    <a:pt x="155" y="9"/>
                    <a:pt x="118" y="4"/>
                  </a:cubicBezTo>
                  <a:cubicBezTo>
                    <a:pt x="94" y="0"/>
                    <a:pt x="68" y="12"/>
                    <a:pt x="57" y="23"/>
                  </a:cubicBezTo>
                  <a:cubicBezTo>
                    <a:pt x="53" y="27"/>
                    <a:pt x="55" y="24"/>
                    <a:pt x="51" y="26"/>
                  </a:cubicBezTo>
                  <a:cubicBezTo>
                    <a:pt x="40" y="29"/>
                    <a:pt x="35" y="44"/>
                    <a:pt x="25" y="47"/>
                  </a:cubicBezTo>
                  <a:cubicBezTo>
                    <a:pt x="16" y="68"/>
                    <a:pt x="0" y="86"/>
                    <a:pt x="5" y="112"/>
                  </a:cubicBezTo>
                  <a:cubicBezTo>
                    <a:pt x="9" y="130"/>
                    <a:pt x="9" y="141"/>
                    <a:pt x="18" y="155"/>
                  </a:cubicBezTo>
                  <a:cubicBezTo>
                    <a:pt x="28" y="172"/>
                    <a:pt x="38" y="177"/>
                    <a:pt x="50" y="190"/>
                  </a:cubicBezTo>
                  <a:cubicBezTo>
                    <a:pt x="70" y="211"/>
                    <a:pt x="82" y="236"/>
                    <a:pt x="90" y="268"/>
                  </a:cubicBezTo>
                  <a:cubicBezTo>
                    <a:pt x="88" y="273"/>
                    <a:pt x="88" y="280"/>
                    <a:pt x="84" y="282"/>
                  </a:cubicBezTo>
                  <a:cubicBezTo>
                    <a:pt x="93" y="299"/>
                    <a:pt x="90" y="330"/>
                    <a:pt x="98" y="352"/>
                  </a:cubicBezTo>
                  <a:cubicBezTo>
                    <a:pt x="109" y="365"/>
                    <a:pt x="118" y="373"/>
                    <a:pt x="132" y="383"/>
                  </a:cubicBezTo>
                  <a:cubicBezTo>
                    <a:pt x="138" y="380"/>
                    <a:pt x="144" y="384"/>
                    <a:pt x="150" y="384"/>
                  </a:cubicBezTo>
                  <a:cubicBezTo>
                    <a:pt x="167" y="377"/>
                    <a:pt x="182" y="380"/>
                    <a:pt x="193" y="366"/>
                  </a:cubicBezTo>
                  <a:cubicBezTo>
                    <a:pt x="194" y="365"/>
                    <a:pt x="193" y="363"/>
                    <a:pt x="194" y="360"/>
                  </a:cubicBezTo>
                  <a:cubicBezTo>
                    <a:pt x="195" y="358"/>
                    <a:pt x="199" y="359"/>
                    <a:pt x="200" y="357"/>
                  </a:cubicBezTo>
                  <a:cubicBezTo>
                    <a:pt x="200" y="356"/>
                    <a:pt x="200" y="352"/>
                    <a:pt x="201" y="350"/>
                  </a:cubicBezTo>
                  <a:cubicBezTo>
                    <a:pt x="203" y="344"/>
                    <a:pt x="207" y="341"/>
                    <a:pt x="207" y="338"/>
                  </a:cubicBezTo>
                  <a:cubicBezTo>
                    <a:pt x="208" y="331"/>
                    <a:pt x="204" y="320"/>
                    <a:pt x="203" y="310"/>
                  </a:cubicBezTo>
                  <a:cubicBezTo>
                    <a:pt x="203" y="290"/>
                    <a:pt x="198" y="272"/>
                    <a:pt x="197" y="254"/>
                  </a:cubicBezTo>
                  <a:cubicBezTo>
                    <a:pt x="189" y="253"/>
                    <a:pt x="186" y="250"/>
                    <a:pt x="180" y="244"/>
                  </a:cubicBezTo>
                  <a:cubicBezTo>
                    <a:pt x="182" y="224"/>
                    <a:pt x="182" y="201"/>
                    <a:pt x="187" y="181"/>
                  </a:cubicBezTo>
                  <a:cubicBezTo>
                    <a:pt x="213" y="156"/>
                    <a:pt x="231" y="90"/>
                    <a:pt x="203" y="59"/>
                  </a:cubicBezTo>
                  <a:close/>
                  <a:moveTo>
                    <a:pt x="104" y="332"/>
                  </a:moveTo>
                  <a:cubicBezTo>
                    <a:pt x="101" y="316"/>
                    <a:pt x="104" y="304"/>
                    <a:pt x="113" y="294"/>
                  </a:cubicBezTo>
                  <a:cubicBezTo>
                    <a:pt x="111" y="288"/>
                    <a:pt x="110" y="292"/>
                    <a:pt x="104" y="292"/>
                  </a:cubicBezTo>
                  <a:cubicBezTo>
                    <a:pt x="105" y="287"/>
                    <a:pt x="102" y="286"/>
                    <a:pt x="103" y="281"/>
                  </a:cubicBezTo>
                  <a:cubicBezTo>
                    <a:pt x="106" y="280"/>
                    <a:pt x="109" y="279"/>
                    <a:pt x="113" y="280"/>
                  </a:cubicBezTo>
                  <a:cubicBezTo>
                    <a:pt x="113" y="283"/>
                    <a:pt x="113" y="285"/>
                    <a:pt x="114" y="286"/>
                  </a:cubicBezTo>
                  <a:cubicBezTo>
                    <a:pt x="117" y="283"/>
                    <a:pt x="123" y="278"/>
                    <a:pt x="128" y="282"/>
                  </a:cubicBezTo>
                  <a:cubicBezTo>
                    <a:pt x="121" y="302"/>
                    <a:pt x="118" y="319"/>
                    <a:pt x="104" y="332"/>
                  </a:cubicBezTo>
                  <a:close/>
                  <a:moveTo>
                    <a:pt x="116" y="332"/>
                  </a:moveTo>
                  <a:cubicBezTo>
                    <a:pt x="124" y="315"/>
                    <a:pt x="134" y="301"/>
                    <a:pt x="141" y="282"/>
                  </a:cubicBezTo>
                  <a:cubicBezTo>
                    <a:pt x="143" y="282"/>
                    <a:pt x="145" y="282"/>
                    <a:pt x="147" y="282"/>
                  </a:cubicBezTo>
                  <a:cubicBezTo>
                    <a:pt x="143" y="307"/>
                    <a:pt x="126" y="331"/>
                    <a:pt x="118" y="356"/>
                  </a:cubicBezTo>
                  <a:cubicBezTo>
                    <a:pt x="106" y="354"/>
                    <a:pt x="118" y="342"/>
                    <a:pt x="116" y="332"/>
                  </a:cubicBezTo>
                  <a:close/>
                  <a:moveTo>
                    <a:pt x="138" y="229"/>
                  </a:moveTo>
                  <a:cubicBezTo>
                    <a:pt x="140" y="231"/>
                    <a:pt x="142" y="233"/>
                    <a:pt x="142" y="235"/>
                  </a:cubicBezTo>
                  <a:cubicBezTo>
                    <a:pt x="143" y="250"/>
                    <a:pt x="141" y="258"/>
                    <a:pt x="146" y="267"/>
                  </a:cubicBezTo>
                  <a:cubicBezTo>
                    <a:pt x="134" y="271"/>
                    <a:pt x="134" y="256"/>
                    <a:pt x="132" y="249"/>
                  </a:cubicBezTo>
                  <a:cubicBezTo>
                    <a:pt x="127" y="231"/>
                    <a:pt x="121" y="213"/>
                    <a:pt x="116" y="196"/>
                  </a:cubicBezTo>
                  <a:cubicBezTo>
                    <a:pt x="114" y="189"/>
                    <a:pt x="108" y="183"/>
                    <a:pt x="105" y="176"/>
                  </a:cubicBezTo>
                  <a:cubicBezTo>
                    <a:pt x="101" y="162"/>
                    <a:pt x="101" y="148"/>
                    <a:pt x="93" y="137"/>
                  </a:cubicBezTo>
                  <a:cubicBezTo>
                    <a:pt x="103" y="132"/>
                    <a:pt x="112" y="121"/>
                    <a:pt x="125" y="131"/>
                  </a:cubicBezTo>
                  <a:cubicBezTo>
                    <a:pt x="127" y="130"/>
                    <a:pt x="130" y="125"/>
                    <a:pt x="133" y="129"/>
                  </a:cubicBezTo>
                  <a:cubicBezTo>
                    <a:pt x="131" y="158"/>
                    <a:pt x="140" y="199"/>
                    <a:pt x="138" y="229"/>
                  </a:cubicBezTo>
                  <a:close/>
                  <a:moveTo>
                    <a:pt x="127" y="364"/>
                  </a:moveTo>
                  <a:cubicBezTo>
                    <a:pt x="134" y="334"/>
                    <a:pt x="148" y="311"/>
                    <a:pt x="159" y="285"/>
                  </a:cubicBezTo>
                  <a:cubicBezTo>
                    <a:pt x="152" y="310"/>
                    <a:pt x="140" y="341"/>
                    <a:pt x="127" y="364"/>
                  </a:cubicBezTo>
                  <a:close/>
                  <a:moveTo>
                    <a:pt x="178" y="365"/>
                  </a:moveTo>
                  <a:cubicBezTo>
                    <a:pt x="168" y="356"/>
                    <a:pt x="184" y="338"/>
                    <a:pt x="183" y="327"/>
                  </a:cubicBezTo>
                  <a:cubicBezTo>
                    <a:pt x="184" y="327"/>
                    <a:pt x="185" y="327"/>
                    <a:pt x="186" y="327"/>
                  </a:cubicBezTo>
                  <a:cubicBezTo>
                    <a:pt x="195" y="334"/>
                    <a:pt x="181" y="354"/>
                    <a:pt x="178" y="365"/>
                  </a:cubicBezTo>
                  <a:close/>
                  <a:moveTo>
                    <a:pt x="167" y="352"/>
                  </a:moveTo>
                  <a:cubicBezTo>
                    <a:pt x="165" y="359"/>
                    <a:pt x="169" y="369"/>
                    <a:pt x="158" y="367"/>
                  </a:cubicBezTo>
                  <a:cubicBezTo>
                    <a:pt x="156" y="362"/>
                    <a:pt x="163" y="358"/>
                    <a:pt x="158" y="356"/>
                  </a:cubicBezTo>
                  <a:cubicBezTo>
                    <a:pt x="169" y="337"/>
                    <a:pt x="170" y="308"/>
                    <a:pt x="182" y="290"/>
                  </a:cubicBezTo>
                  <a:cubicBezTo>
                    <a:pt x="192" y="308"/>
                    <a:pt x="173" y="331"/>
                    <a:pt x="167" y="352"/>
                  </a:cubicBezTo>
                  <a:close/>
                  <a:moveTo>
                    <a:pt x="183" y="271"/>
                  </a:moveTo>
                  <a:cubicBezTo>
                    <a:pt x="184" y="277"/>
                    <a:pt x="179" y="277"/>
                    <a:pt x="177" y="281"/>
                  </a:cubicBezTo>
                  <a:cubicBezTo>
                    <a:pt x="172" y="292"/>
                    <a:pt x="169" y="304"/>
                    <a:pt x="163" y="313"/>
                  </a:cubicBezTo>
                  <a:cubicBezTo>
                    <a:pt x="160" y="325"/>
                    <a:pt x="157" y="340"/>
                    <a:pt x="153" y="353"/>
                  </a:cubicBezTo>
                  <a:cubicBezTo>
                    <a:pt x="150" y="360"/>
                    <a:pt x="149" y="373"/>
                    <a:pt x="138" y="371"/>
                  </a:cubicBezTo>
                  <a:cubicBezTo>
                    <a:pt x="137" y="356"/>
                    <a:pt x="150" y="349"/>
                    <a:pt x="146" y="336"/>
                  </a:cubicBezTo>
                  <a:cubicBezTo>
                    <a:pt x="149" y="339"/>
                    <a:pt x="148" y="333"/>
                    <a:pt x="151" y="333"/>
                  </a:cubicBezTo>
                  <a:cubicBezTo>
                    <a:pt x="156" y="314"/>
                    <a:pt x="166" y="299"/>
                    <a:pt x="172" y="280"/>
                  </a:cubicBezTo>
                  <a:cubicBezTo>
                    <a:pt x="177" y="279"/>
                    <a:pt x="178" y="273"/>
                    <a:pt x="180" y="270"/>
                  </a:cubicBezTo>
                  <a:cubicBezTo>
                    <a:pt x="182" y="269"/>
                    <a:pt x="183" y="270"/>
                    <a:pt x="183" y="271"/>
                  </a:cubicBezTo>
                  <a:close/>
                  <a:moveTo>
                    <a:pt x="173" y="191"/>
                  </a:moveTo>
                  <a:cubicBezTo>
                    <a:pt x="165" y="215"/>
                    <a:pt x="181" y="249"/>
                    <a:pt x="155" y="262"/>
                  </a:cubicBezTo>
                  <a:cubicBezTo>
                    <a:pt x="133" y="211"/>
                    <a:pt x="147" y="158"/>
                    <a:pt x="154" y="104"/>
                  </a:cubicBezTo>
                  <a:cubicBezTo>
                    <a:pt x="140" y="94"/>
                    <a:pt x="131" y="111"/>
                    <a:pt x="123" y="118"/>
                  </a:cubicBezTo>
                  <a:cubicBezTo>
                    <a:pt x="118" y="118"/>
                    <a:pt x="118" y="112"/>
                    <a:pt x="113" y="111"/>
                  </a:cubicBezTo>
                  <a:cubicBezTo>
                    <a:pt x="102" y="110"/>
                    <a:pt x="102" y="121"/>
                    <a:pt x="94" y="123"/>
                  </a:cubicBezTo>
                  <a:cubicBezTo>
                    <a:pt x="87" y="119"/>
                    <a:pt x="88" y="105"/>
                    <a:pt x="74" y="111"/>
                  </a:cubicBezTo>
                  <a:cubicBezTo>
                    <a:pt x="70" y="117"/>
                    <a:pt x="69" y="119"/>
                    <a:pt x="66" y="125"/>
                  </a:cubicBezTo>
                  <a:cubicBezTo>
                    <a:pt x="77" y="138"/>
                    <a:pt x="89" y="150"/>
                    <a:pt x="95" y="168"/>
                  </a:cubicBezTo>
                  <a:cubicBezTo>
                    <a:pt x="105" y="202"/>
                    <a:pt x="121" y="230"/>
                    <a:pt x="128" y="266"/>
                  </a:cubicBezTo>
                  <a:cubicBezTo>
                    <a:pt x="115" y="268"/>
                    <a:pt x="110" y="264"/>
                    <a:pt x="99" y="262"/>
                  </a:cubicBezTo>
                  <a:cubicBezTo>
                    <a:pt x="100" y="257"/>
                    <a:pt x="92" y="247"/>
                    <a:pt x="95" y="240"/>
                  </a:cubicBezTo>
                  <a:cubicBezTo>
                    <a:pt x="86" y="230"/>
                    <a:pt x="85" y="216"/>
                    <a:pt x="78" y="205"/>
                  </a:cubicBezTo>
                  <a:cubicBezTo>
                    <a:pt x="70" y="194"/>
                    <a:pt x="57" y="181"/>
                    <a:pt x="47" y="170"/>
                  </a:cubicBezTo>
                  <a:cubicBezTo>
                    <a:pt x="43" y="166"/>
                    <a:pt x="37" y="164"/>
                    <a:pt x="34" y="160"/>
                  </a:cubicBezTo>
                  <a:cubicBezTo>
                    <a:pt x="31" y="156"/>
                    <a:pt x="19" y="137"/>
                    <a:pt x="18" y="129"/>
                  </a:cubicBezTo>
                  <a:cubicBezTo>
                    <a:pt x="17" y="124"/>
                    <a:pt x="20" y="119"/>
                    <a:pt x="19" y="115"/>
                  </a:cubicBezTo>
                  <a:cubicBezTo>
                    <a:pt x="18" y="107"/>
                    <a:pt x="13" y="99"/>
                    <a:pt x="15" y="92"/>
                  </a:cubicBezTo>
                  <a:cubicBezTo>
                    <a:pt x="16" y="88"/>
                    <a:pt x="22" y="72"/>
                    <a:pt x="25" y="65"/>
                  </a:cubicBezTo>
                  <a:cubicBezTo>
                    <a:pt x="34" y="48"/>
                    <a:pt x="49" y="36"/>
                    <a:pt x="64" y="26"/>
                  </a:cubicBezTo>
                  <a:cubicBezTo>
                    <a:pt x="66" y="23"/>
                    <a:pt x="64" y="22"/>
                    <a:pt x="64" y="19"/>
                  </a:cubicBezTo>
                  <a:cubicBezTo>
                    <a:pt x="68" y="25"/>
                    <a:pt x="70" y="20"/>
                    <a:pt x="75" y="22"/>
                  </a:cubicBezTo>
                  <a:cubicBezTo>
                    <a:pt x="82" y="17"/>
                    <a:pt x="90" y="12"/>
                    <a:pt x="98" y="10"/>
                  </a:cubicBezTo>
                  <a:cubicBezTo>
                    <a:pt x="120" y="7"/>
                    <a:pt x="165" y="18"/>
                    <a:pt x="175" y="32"/>
                  </a:cubicBezTo>
                  <a:cubicBezTo>
                    <a:pt x="176" y="33"/>
                    <a:pt x="175" y="35"/>
                    <a:pt x="174" y="34"/>
                  </a:cubicBezTo>
                  <a:cubicBezTo>
                    <a:pt x="176" y="36"/>
                    <a:pt x="182" y="38"/>
                    <a:pt x="184" y="41"/>
                  </a:cubicBezTo>
                  <a:cubicBezTo>
                    <a:pt x="186" y="44"/>
                    <a:pt x="185" y="47"/>
                    <a:pt x="189" y="46"/>
                  </a:cubicBezTo>
                  <a:cubicBezTo>
                    <a:pt x="190" y="55"/>
                    <a:pt x="196" y="57"/>
                    <a:pt x="196" y="66"/>
                  </a:cubicBezTo>
                  <a:cubicBezTo>
                    <a:pt x="201" y="70"/>
                    <a:pt x="199" y="72"/>
                    <a:pt x="205" y="75"/>
                  </a:cubicBezTo>
                  <a:cubicBezTo>
                    <a:pt x="219" y="127"/>
                    <a:pt x="187" y="156"/>
                    <a:pt x="173" y="19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" name="Freeform 13"/>
            <p:cNvSpPr/>
            <p:nvPr/>
          </p:nvSpPr>
          <p:spPr bwMode="auto">
            <a:xfrm>
              <a:off x="355601" y="698501"/>
              <a:ext cx="109538" cy="46038"/>
            </a:xfrm>
            <a:custGeom>
              <a:avLst/>
              <a:gdLst>
                <a:gd name="T0" fmla="*/ 0 w 51"/>
                <a:gd name="T1" fmla="*/ 20 h 21"/>
                <a:gd name="T2" fmla="*/ 5 w 51"/>
                <a:gd name="T3" fmla="*/ 21 h 21"/>
                <a:gd name="T4" fmla="*/ 48 w 51"/>
                <a:gd name="T5" fmla="*/ 0 h 21"/>
                <a:gd name="T6" fmla="*/ 0 w 51"/>
                <a:gd name="T7" fmla="*/ 2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1" h="21">
                  <a:moveTo>
                    <a:pt x="0" y="20"/>
                  </a:moveTo>
                  <a:cubicBezTo>
                    <a:pt x="2" y="21"/>
                    <a:pt x="5" y="16"/>
                    <a:pt x="5" y="21"/>
                  </a:cubicBezTo>
                  <a:cubicBezTo>
                    <a:pt x="17" y="11"/>
                    <a:pt x="51" y="18"/>
                    <a:pt x="48" y="0"/>
                  </a:cubicBezTo>
                  <a:cubicBezTo>
                    <a:pt x="27" y="1"/>
                    <a:pt x="0" y="2"/>
                    <a:pt x="0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8" name="Freeform 5"/>
          <p:cNvSpPr>
            <a:spLocks noEditPoints="1"/>
          </p:cNvSpPr>
          <p:nvPr/>
        </p:nvSpPr>
        <p:spPr bwMode="auto">
          <a:xfrm>
            <a:off x="4002332" y="3851167"/>
            <a:ext cx="994346" cy="521652"/>
          </a:xfrm>
          <a:custGeom>
            <a:avLst/>
            <a:gdLst>
              <a:gd name="T0" fmla="*/ 376 w 434"/>
              <a:gd name="T1" fmla="*/ 95 h 228"/>
              <a:gd name="T2" fmla="*/ 197 w 434"/>
              <a:gd name="T3" fmla="*/ 107 h 228"/>
              <a:gd name="T4" fmla="*/ 167 w 434"/>
              <a:gd name="T5" fmla="*/ 25 h 228"/>
              <a:gd name="T6" fmla="*/ 69 w 434"/>
              <a:gd name="T7" fmla="*/ 6 h 228"/>
              <a:gd name="T8" fmla="*/ 13 w 434"/>
              <a:gd name="T9" fmla="*/ 58 h 228"/>
              <a:gd name="T10" fmla="*/ 1 w 434"/>
              <a:gd name="T11" fmla="*/ 118 h 228"/>
              <a:gd name="T12" fmla="*/ 14 w 434"/>
              <a:gd name="T13" fmla="*/ 153 h 228"/>
              <a:gd name="T14" fmla="*/ 53 w 434"/>
              <a:gd name="T15" fmla="*/ 184 h 228"/>
              <a:gd name="T16" fmla="*/ 48 w 434"/>
              <a:gd name="T17" fmla="*/ 182 h 228"/>
              <a:gd name="T18" fmla="*/ 48 w 434"/>
              <a:gd name="T19" fmla="*/ 185 h 228"/>
              <a:gd name="T20" fmla="*/ 196 w 434"/>
              <a:gd name="T21" fmla="*/ 123 h 228"/>
              <a:gd name="T22" fmla="*/ 374 w 434"/>
              <a:gd name="T23" fmla="*/ 112 h 228"/>
              <a:gd name="T24" fmla="*/ 383 w 434"/>
              <a:gd name="T25" fmla="*/ 133 h 228"/>
              <a:gd name="T26" fmla="*/ 416 w 434"/>
              <a:gd name="T27" fmla="*/ 83 h 228"/>
              <a:gd name="T28" fmla="*/ 376 w 434"/>
              <a:gd name="T29" fmla="*/ 95 h 228"/>
              <a:gd name="T30" fmla="*/ 183 w 434"/>
              <a:gd name="T31" fmla="*/ 120 h 228"/>
              <a:gd name="T32" fmla="*/ 129 w 434"/>
              <a:gd name="T33" fmla="*/ 187 h 228"/>
              <a:gd name="T34" fmla="*/ 112 w 434"/>
              <a:gd name="T35" fmla="*/ 190 h 228"/>
              <a:gd name="T36" fmla="*/ 58 w 434"/>
              <a:gd name="T37" fmla="*/ 177 h 228"/>
              <a:gd name="T38" fmla="*/ 58 w 434"/>
              <a:gd name="T39" fmla="*/ 170 h 228"/>
              <a:gd name="T40" fmla="*/ 47 w 434"/>
              <a:gd name="T41" fmla="*/ 168 h 228"/>
              <a:gd name="T42" fmla="*/ 19 w 434"/>
              <a:gd name="T43" fmla="*/ 143 h 228"/>
              <a:gd name="T44" fmla="*/ 11 w 434"/>
              <a:gd name="T45" fmla="*/ 121 h 228"/>
              <a:gd name="T46" fmla="*/ 41 w 434"/>
              <a:gd name="T47" fmla="*/ 35 h 228"/>
              <a:gd name="T48" fmla="*/ 113 w 434"/>
              <a:gd name="T49" fmla="*/ 18 h 228"/>
              <a:gd name="T50" fmla="*/ 182 w 434"/>
              <a:gd name="T51" fmla="*/ 72 h 228"/>
              <a:gd name="T52" fmla="*/ 187 w 434"/>
              <a:gd name="T53" fmla="*/ 96 h 228"/>
              <a:gd name="T54" fmla="*/ 179 w 434"/>
              <a:gd name="T55" fmla="*/ 116 h 228"/>
              <a:gd name="T56" fmla="*/ 183 w 434"/>
              <a:gd name="T57" fmla="*/ 120 h 228"/>
              <a:gd name="T58" fmla="*/ 405 w 434"/>
              <a:gd name="T59" fmla="*/ 115 h 228"/>
              <a:gd name="T60" fmla="*/ 411 w 434"/>
              <a:gd name="T61" fmla="*/ 115 h 228"/>
              <a:gd name="T62" fmla="*/ 384 w 434"/>
              <a:gd name="T63" fmla="*/ 103 h 228"/>
              <a:gd name="T64" fmla="*/ 391 w 434"/>
              <a:gd name="T65" fmla="*/ 104 h 228"/>
              <a:gd name="T66" fmla="*/ 398 w 434"/>
              <a:gd name="T67" fmla="*/ 90 h 228"/>
              <a:gd name="T68" fmla="*/ 415 w 434"/>
              <a:gd name="T69" fmla="*/ 104 h 228"/>
              <a:gd name="T70" fmla="*/ 405 w 434"/>
              <a:gd name="T71" fmla="*/ 115 h 2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434" h="228">
                <a:moveTo>
                  <a:pt x="376" y="95"/>
                </a:moveTo>
                <a:cubicBezTo>
                  <a:pt x="320" y="113"/>
                  <a:pt x="257" y="102"/>
                  <a:pt x="197" y="107"/>
                </a:cubicBezTo>
                <a:cubicBezTo>
                  <a:pt x="199" y="71"/>
                  <a:pt x="183" y="49"/>
                  <a:pt x="167" y="25"/>
                </a:cubicBezTo>
                <a:cubicBezTo>
                  <a:pt x="137" y="8"/>
                  <a:pt x="104" y="0"/>
                  <a:pt x="69" y="6"/>
                </a:cubicBezTo>
                <a:cubicBezTo>
                  <a:pt x="46" y="17"/>
                  <a:pt x="22" y="32"/>
                  <a:pt x="13" y="58"/>
                </a:cubicBezTo>
                <a:cubicBezTo>
                  <a:pt x="8" y="74"/>
                  <a:pt x="0" y="106"/>
                  <a:pt x="1" y="118"/>
                </a:cubicBezTo>
                <a:cubicBezTo>
                  <a:pt x="3" y="131"/>
                  <a:pt x="15" y="140"/>
                  <a:pt x="14" y="153"/>
                </a:cubicBezTo>
                <a:cubicBezTo>
                  <a:pt x="27" y="164"/>
                  <a:pt x="39" y="178"/>
                  <a:pt x="53" y="184"/>
                </a:cubicBezTo>
                <a:cubicBezTo>
                  <a:pt x="51" y="184"/>
                  <a:pt x="51" y="182"/>
                  <a:pt x="48" y="182"/>
                </a:cubicBezTo>
                <a:cubicBezTo>
                  <a:pt x="46" y="183"/>
                  <a:pt x="47" y="184"/>
                  <a:pt x="48" y="185"/>
                </a:cubicBezTo>
                <a:cubicBezTo>
                  <a:pt x="108" y="228"/>
                  <a:pt x="184" y="174"/>
                  <a:pt x="196" y="123"/>
                </a:cubicBezTo>
                <a:cubicBezTo>
                  <a:pt x="247" y="117"/>
                  <a:pt x="322" y="118"/>
                  <a:pt x="374" y="112"/>
                </a:cubicBezTo>
                <a:cubicBezTo>
                  <a:pt x="375" y="122"/>
                  <a:pt x="382" y="126"/>
                  <a:pt x="383" y="133"/>
                </a:cubicBezTo>
                <a:cubicBezTo>
                  <a:pt x="416" y="151"/>
                  <a:pt x="434" y="107"/>
                  <a:pt x="416" y="83"/>
                </a:cubicBezTo>
                <a:cubicBezTo>
                  <a:pt x="400" y="73"/>
                  <a:pt x="380" y="75"/>
                  <a:pt x="376" y="95"/>
                </a:cubicBezTo>
                <a:close/>
                <a:moveTo>
                  <a:pt x="183" y="120"/>
                </a:moveTo>
                <a:cubicBezTo>
                  <a:pt x="179" y="155"/>
                  <a:pt x="150" y="171"/>
                  <a:pt x="129" y="187"/>
                </a:cubicBezTo>
                <a:cubicBezTo>
                  <a:pt x="121" y="191"/>
                  <a:pt x="115" y="182"/>
                  <a:pt x="112" y="190"/>
                </a:cubicBezTo>
                <a:cubicBezTo>
                  <a:pt x="90" y="184"/>
                  <a:pt x="75" y="185"/>
                  <a:pt x="58" y="177"/>
                </a:cubicBezTo>
                <a:cubicBezTo>
                  <a:pt x="55" y="174"/>
                  <a:pt x="59" y="174"/>
                  <a:pt x="58" y="170"/>
                </a:cubicBezTo>
                <a:cubicBezTo>
                  <a:pt x="53" y="166"/>
                  <a:pt x="49" y="169"/>
                  <a:pt x="47" y="168"/>
                </a:cubicBezTo>
                <a:cubicBezTo>
                  <a:pt x="35" y="162"/>
                  <a:pt x="26" y="154"/>
                  <a:pt x="19" y="143"/>
                </a:cubicBezTo>
                <a:cubicBezTo>
                  <a:pt x="19" y="133"/>
                  <a:pt x="15" y="127"/>
                  <a:pt x="11" y="121"/>
                </a:cubicBezTo>
                <a:cubicBezTo>
                  <a:pt x="12" y="93"/>
                  <a:pt x="21" y="53"/>
                  <a:pt x="41" y="35"/>
                </a:cubicBezTo>
                <a:cubicBezTo>
                  <a:pt x="59" y="18"/>
                  <a:pt x="86" y="15"/>
                  <a:pt x="113" y="18"/>
                </a:cubicBezTo>
                <a:cubicBezTo>
                  <a:pt x="149" y="21"/>
                  <a:pt x="167" y="40"/>
                  <a:pt x="182" y="72"/>
                </a:cubicBezTo>
                <a:cubicBezTo>
                  <a:pt x="180" y="79"/>
                  <a:pt x="182" y="91"/>
                  <a:pt x="187" y="96"/>
                </a:cubicBezTo>
                <a:cubicBezTo>
                  <a:pt x="185" y="103"/>
                  <a:pt x="183" y="110"/>
                  <a:pt x="179" y="116"/>
                </a:cubicBezTo>
                <a:cubicBezTo>
                  <a:pt x="177" y="121"/>
                  <a:pt x="184" y="117"/>
                  <a:pt x="183" y="120"/>
                </a:cubicBezTo>
                <a:close/>
                <a:moveTo>
                  <a:pt x="405" y="115"/>
                </a:moveTo>
                <a:cubicBezTo>
                  <a:pt x="406" y="120"/>
                  <a:pt x="408" y="114"/>
                  <a:pt x="411" y="115"/>
                </a:cubicBezTo>
                <a:cubicBezTo>
                  <a:pt x="407" y="134"/>
                  <a:pt x="373" y="121"/>
                  <a:pt x="384" y="103"/>
                </a:cubicBezTo>
                <a:cubicBezTo>
                  <a:pt x="388" y="102"/>
                  <a:pt x="387" y="105"/>
                  <a:pt x="391" y="104"/>
                </a:cubicBezTo>
                <a:cubicBezTo>
                  <a:pt x="395" y="101"/>
                  <a:pt x="394" y="93"/>
                  <a:pt x="398" y="90"/>
                </a:cubicBezTo>
                <a:cubicBezTo>
                  <a:pt x="408" y="90"/>
                  <a:pt x="409" y="99"/>
                  <a:pt x="415" y="104"/>
                </a:cubicBezTo>
                <a:cubicBezTo>
                  <a:pt x="412" y="108"/>
                  <a:pt x="412" y="115"/>
                  <a:pt x="405" y="115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48" name="Freeform 35"/>
          <p:cNvSpPr>
            <a:spLocks noEditPoints="1"/>
          </p:cNvSpPr>
          <p:nvPr/>
        </p:nvSpPr>
        <p:spPr bwMode="auto">
          <a:xfrm>
            <a:off x="4917396" y="4326296"/>
            <a:ext cx="1879442" cy="687915"/>
          </a:xfrm>
          <a:custGeom>
            <a:avLst/>
            <a:gdLst>
              <a:gd name="T0" fmla="*/ 560 w 645"/>
              <a:gd name="T1" fmla="*/ 8 h 236"/>
              <a:gd name="T2" fmla="*/ 341 w 645"/>
              <a:gd name="T3" fmla="*/ 2 h 236"/>
              <a:gd name="T4" fmla="*/ 92 w 645"/>
              <a:gd name="T5" fmla="*/ 3 h 236"/>
              <a:gd name="T6" fmla="*/ 6 w 645"/>
              <a:gd name="T7" fmla="*/ 222 h 236"/>
              <a:gd name="T8" fmla="*/ 277 w 645"/>
              <a:gd name="T9" fmla="*/ 236 h 236"/>
              <a:gd name="T10" fmla="*/ 538 w 645"/>
              <a:gd name="T11" fmla="*/ 230 h 236"/>
              <a:gd name="T12" fmla="*/ 639 w 645"/>
              <a:gd name="T13" fmla="*/ 195 h 236"/>
              <a:gd name="T14" fmla="*/ 571 w 645"/>
              <a:gd name="T15" fmla="*/ 89 h 236"/>
              <a:gd name="T16" fmla="*/ 554 w 645"/>
              <a:gd name="T17" fmla="*/ 33 h 236"/>
              <a:gd name="T18" fmla="*/ 514 w 645"/>
              <a:gd name="T19" fmla="*/ 34 h 236"/>
              <a:gd name="T20" fmla="*/ 43 w 645"/>
              <a:gd name="T21" fmla="*/ 183 h 236"/>
              <a:gd name="T22" fmla="*/ 37 w 645"/>
              <a:gd name="T23" fmla="*/ 182 h 236"/>
              <a:gd name="T24" fmla="*/ 90 w 645"/>
              <a:gd name="T25" fmla="*/ 211 h 236"/>
              <a:gd name="T26" fmla="*/ 61 w 645"/>
              <a:gd name="T27" fmla="*/ 145 h 236"/>
              <a:gd name="T28" fmla="*/ 128 w 645"/>
              <a:gd name="T29" fmla="*/ 212 h 236"/>
              <a:gd name="T30" fmla="*/ 139 w 645"/>
              <a:gd name="T31" fmla="*/ 212 h 236"/>
              <a:gd name="T32" fmla="*/ 88 w 645"/>
              <a:gd name="T33" fmla="*/ 91 h 236"/>
              <a:gd name="T34" fmla="*/ 168 w 645"/>
              <a:gd name="T35" fmla="*/ 204 h 236"/>
              <a:gd name="T36" fmla="*/ 84 w 645"/>
              <a:gd name="T37" fmla="*/ 70 h 236"/>
              <a:gd name="T38" fmla="*/ 199 w 645"/>
              <a:gd name="T39" fmla="*/ 207 h 236"/>
              <a:gd name="T40" fmla="*/ 176 w 645"/>
              <a:gd name="T41" fmla="*/ 141 h 236"/>
              <a:gd name="T42" fmla="*/ 102 w 645"/>
              <a:gd name="T43" fmla="*/ 31 h 236"/>
              <a:gd name="T44" fmla="*/ 225 w 645"/>
              <a:gd name="T45" fmla="*/ 209 h 236"/>
              <a:gd name="T46" fmla="*/ 208 w 645"/>
              <a:gd name="T47" fmla="*/ 137 h 236"/>
              <a:gd name="T48" fmla="*/ 134 w 645"/>
              <a:gd name="T49" fmla="*/ 31 h 236"/>
              <a:gd name="T50" fmla="*/ 263 w 645"/>
              <a:gd name="T51" fmla="*/ 208 h 236"/>
              <a:gd name="T52" fmla="*/ 216 w 645"/>
              <a:gd name="T53" fmla="*/ 93 h 236"/>
              <a:gd name="T54" fmla="*/ 192 w 645"/>
              <a:gd name="T55" fmla="*/ 26 h 236"/>
              <a:gd name="T56" fmla="*/ 324 w 645"/>
              <a:gd name="T57" fmla="*/ 189 h 236"/>
              <a:gd name="T58" fmla="*/ 352 w 645"/>
              <a:gd name="T59" fmla="*/ 211 h 236"/>
              <a:gd name="T60" fmla="*/ 207 w 645"/>
              <a:gd name="T61" fmla="*/ 27 h 236"/>
              <a:gd name="T62" fmla="*/ 352 w 645"/>
              <a:gd name="T63" fmla="*/ 211 h 236"/>
              <a:gd name="T64" fmla="*/ 375 w 645"/>
              <a:gd name="T65" fmla="*/ 182 h 236"/>
              <a:gd name="T66" fmla="*/ 298 w 645"/>
              <a:gd name="T67" fmla="*/ 89 h 236"/>
              <a:gd name="T68" fmla="*/ 399 w 645"/>
              <a:gd name="T69" fmla="*/ 162 h 236"/>
              <a:gd name="T70" fmla="*/ 454 w 645"/>
              <a:gd name="T71" fmla="*/ 213 h 236"/>
              <a:gd name="T72" fmla="*/ 406 w 645"/>
              <a:gd name="T73" fmla="*/ 161 h 236"/>
              <a:gd name="T74" fmla="*/ 339 w 645"/>
              <a:gd name="T75" fmla="*/ 85 h 236"/>
              <a:gd name="T76" fmla="*/ 292 w 645"/>
              <a:gd name="T77" fmla="*/ 32 h 236"/>
              <a:gd name="T78" fmla="*/ 454 w 645"/>
              <a:gd name="T79" fmla="*/ 213 h 236"/>
              <a:gd name="T80" fmla="*/ 463 w 645"/>
              <a:gd name="T81" fmla="*/ 175 h 236"/>
              <a:gd name="T82" fmla="*/ 452 w 645"/>
              <a:gd name="T83" fmla="*/ 157 h 236"/>
              <a:gd name="T84" fmla="*/ 429 w 645"/>
              <a:gd name="T85" fmla="*/ 131 h 236"/>
              <a:gd name="T86" fmla="*/ 442 w 645"/>
              <a:gd name="T87" fmla="*/ 109 h 236"/>
              <a:gd name="T88" fmla="*/ 532 w 645"/>
              <a:gd name="T89" fmla="*/ 202 h 236"/>
              <a:gd name="T90" fmla="*/ 450 w 645"/>
              <a:gd name="T91" fmla="*/ 113 h 236"/>
              <a:gd name="T92" fmla="*/ 381 w 645"/>
              <a:gd name="T93" fmla="*/ 33 h 236"/>
              <a:gd name="T94" fmla="*/ 532 w 645"/>
              <a:gd name="T95" fmla="*/ 202 h 236"/>
              <a:gd name="T96" fmla="*/ 523 w 645"/>
              <a:gd name="T97" fmla="*/ 148 h 236"/>
              <a:gd name="T98" fmla="*/ 466 w 645"/>
              <a:gd name="T99" fmla="*/ 81 h 236"/>
              <a:gd name="T100" fmla="*/ 459 w 645"/>
              <a:gd name="T101" fmla="*/ 31 h 236"/>
              <a:gd name="T102" fmla="*/ 604 w 645"/>
              <a:gd name="T103" fmla="*/ 202 h 236"/>
              <a:gd name="T104" fmla="*/ 613 w 645"/>
              <a:gd name="T105" fmla="*/ 195 h 236"/>
              <a:gd name="T106" fmla="*/ 501 w 645"/>
              <a:gd name="T107" fmla="*/ 69 h 236"/>
              <a:gd name="T108" fmla="*/ 607 w 645"/>
              <a:gd name="T109" fmla="*/ 160 h 236"/>
              <a:gd name="T110" fmla="*/ 614 w 645"/>
              <a:gd name="T111" fmla="*/ 182 h 2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645" h="236">
                <a:moveTo>
                  <a:pt x="642" y="185"/>
                </a:moveTo>
                <a:cubicBezTo>
                  <a:pt x="631" y="157"/>
                  <a:pt x="619" y="129"/>
                  <a:pt x="604" y="103"/>
                </a:cubicBezTo>
                <a:cubicBezTo>
                  <a:pt x="591" y="74"/>
                  <a:pt x="578" y="35"/>
                  <a:pt x="560" y="8"/>
                </a:cubicBezTo>
                <a:cubicBezTo>
                  <a:pt x="552" y="11"/>
                  <a:pt x="551" y="6"/>
                  <a:pt x="542" y="4"/>
                </a:cubicBezTo>
                <a:cubicBezTo>
                  <a:pt x="518" y="0"/>
                  <a:pt x="489" y="5"/>
                  <a:pt x="465" y="5"/>
                </a:cubicBezTo>
                <a:cubicBezTo>
                  <a:pt x="424" y="5"/>
                  <a:pt x="381" y="2"/>
                  <a:pt x="341" y="2"/>
                </a:cubicBezTo>
                <a:cubicBezTo>
                  <a:pt x="332" y="2"/>
                  <a:pt x="322" y="6"/>
                  <a:pt x="312" y="6"/>
                </a:cubicBezTo>
                <a:cubicBezTo>
                  <a:pt x="294" y="7"/>
                  <a:pt x="276" y="4"/>
                  <a:pt x="258" y="4"/>
                </a:cubicBezTo>
                <a:cubicBezTo>
                  <a:pt x="203" y="6"/>
                  <a:pt x="149" y="6"/>
                  <a:pt x="92" y="3"/>
                </a:cubicBezTo>
                <a:cubicBezTo>
                  <a:pt x="56" y="65"/>
                  <a:pt x="39" y="139"/>
                  <a:pt x="5" y="200"/>
                </a:cubicBezTo>
                <a:cubicBezTo>
                  <a:pt x="11" y="210"/>
                  <a:pt x="0" y="218"/>
                  <a:pt x="2" y="226"/>
                </a:cubicBezTo>
                <a:cubicBezTo>
                  <a:pt x="2" y="223"/>
                  <a:pt x="3" y="221"/>
                  <a:pt x="6" y="222"/>
                </a:cubicBezTo>
                <a:cubicBezTo>
                  <a:pt x="9" y="226"/>
                  <a:pt x="13" y="229"/>
                  <a:pt x="17" y="231"/>
                </a:cubicBezTo>
                <a:cubicBezTo>
                  <a:pt x="107" y="236"/>
                  <a:pt x="172" y="232"/>
                  <a:pt x="264" y="228"/>
                </a:cubicBezTo>
                <a:cubicBezTo>
                  <a:pt x="269" y="232"/>
                  <a:pt x="272" y="236"/>
                  <a:pt x="277" y="236"/>
                </a:cubicBezTo>
                <a:cubicBezTo>
                  <a:pt x="280" y="234"/>
                  <a:pt x="276" y="230"/>
                  <a:pt x="282" y="229"/>
                </a:cubicBezTo>
                <a:cubicBezTo>
                  <a:pt x="334" y="226"/>
                  <a:pt x="395" y="235"/>
                  <a:pt x="450" y="232"/>
                </a:cubicBezTo>
                <a:cubicBezTo>
                  <a:pt x="480" y="231"/>
                  <a:pt x="509" y="229"/>
                  <a:pt x="538" y="230"/>
                </a:cubicBezTo>
                <a:cubicBezTo>
                  <a:pt x="574" y="232"/>
                  <a:pt x="607" y="230"/>
                  <a:pt x="641" y="225"/>
                </a:cubicBezTo>
                <a:cubicBezTo>
                  <a:pt x="643" y="220"/>
                  <a:pt x="641" y="213"/>
                  <a:pt x="645" y="207"/>
                </a:cubicBezTo>
                <a:cubicBezTo>
                  <a:pt x="641" y="205"/>
                  <a:pt x="640" y="200"/>
                  <a:pt x="639" y="195"/>
                </a:cubicBezTo>
                <a:cubicBezTo>
                  <a:pt x="641" y="193"/>
                  <a:pt x="641" y="189"/>
                  <a:pt x="642" y="185"/>
                </a:cubicBezTo>
                <a:close/>
                <a:moveTo>
                  <a:pt x="529" y="35"/>
                </a:moveTo>
                <a:cubicBezTo>
                  <a:pt x="543" y="53"/>
                  <a:pt x="553" y="74"/>
                  <a:pt x="571" y="89"/>
                </a:cubicBezTo>
                <a:cubicBezTo>
                  <a:pt x="568" y="67"/>
                  <a:pt x="545" y="53"/>
                  <a:pt x="541" y="34"/>
                </a:cubicBezTo>
                <a:cubicBezTo>
                  <a:pt x="543" y="31"/>
                  <a:pt x="549" y="35"/>
                  <a:pt x="550" y="32"/>
                </a:cubicBezTo>
                <a:cubicBezTo>
                  <a:pt x="552" y="32"/>
                  <a:pt x="553" y="33"/>
                  <a:pt x="554" y="33"/>
                </a:cubicBezTo>
                <a:cubicBezTo>
                  <a:pt x="562" y="59"/>
                  <a:pt x="575" y="84"/>
                  <a:pt x="584" y="106"/>
                </a:cubicBezTo>
                <a:cubicBezTo>
                  <a:pt x="586" y="111"/>
                  <a:pt x="592" y="116"/>
                  <a:pt x="589" y="122"/>
                </a:cubicBezTo>
                <a:cubicBezTo>
                  <a:pt x="564" y="93"/>
                  <a:pt x="537" y="61"/>
                  <a:pt x="514" y="34"/>
                </a:cubicBezTo>
                <a:cubicBezTo>
                  <a:pt x="519" y="29"/>
                  <a:pt x="527" y="37"/>
                  <a:pt x="529" y="35"/>
                </a:cubicBezTo>
                <a:close/>
                <a:moveTo>
                  <a:pt x="65" y="212"/>
                </a:moveTo>
                <a:cubicBezTo>
                  <a:pt x="54" y="203"/>
                  <a:pt x="51" y="195"/>
                  <a:pt x="43" y="183"/>
                </a:cubicBezTo>
                <a:cubicBezTo>
                  <a:pt x="33" y="188"/>
                  <a:pt x="46" y="201"/>
                  <a:pt x="50" y="207"/>
                </a:cubicBezTo>
                <a:cubicBezTo>
                  <a:pt x="46" y="212"/>
                  <a:pt x="33" y="208"/>
                  <a:pt x="24" y="208"/>
                </a:cubicBezTo>
                <a:cubicBezTo>
                  <a:pt x="29" y="201"/>
                  <a:pt x="28" y="180"/>
                  <a:pt x="37" y="182"/>
                </a:cubicBezTo>
                <a:cubicBezTo>
                  <a:pt x="35" y="170"/>
                  <a:pt x="45" y="159"/>
                  <a:pt x="49" y="149"/>
                </a:cubicBezTo>
                <a:cubicBezTo>
                  <a:pt x="51" y="148"/>
                  <a:pt x="51" y="150"/>
                  <a:pt x="53" y="150"/>
                </a:cubicBezTo>
                <a:cubicBezTo>
                  <a:pt x="60" y="175"/>
                  <a:pt x="79" y="189"/>
                  <a:pt x="90" y="211"/>
                </a:cubicBezTo>
                <a:cubicBezTo>
                  <a:pt x="82" y="211"/>
                  <a:pt x="75" y="211"/>
                  <a:pt x="65" y="212"/>
                </a:cubicBezTo>
                <a:close/>
                <a:moveTo>
                  <a:pt x="94" y="206"/>
                </a:moveTo>
                <a:cubicBezTo>
                  <a:pt x="91" y="184"/>
                  <a:pt x="64" y="171"/>
                  <a:pt x="61" y="145"/>
                </a:cubicBezTo>
                <a:cubicBezTo>
                  <a:pt x="60" y="142"/>
                  <a:pt x="56" y="142"/>
                  <a:pt x="55" y="139"/>
                </a:cubicBezTo>
                <a:cubicBezTo>
                  <a:pt x="58" y="131"/>
                  <a:pt x="61" y="124"/>
                  <a:pt x="64" y="117"/>
                </a:cubicBezTo>
                <a:cubicBezTo>
                  <a:pt x="88" y="146"/>
                  <a:pt x="105" y="181"/>
                  <a:pt x="128" y="212"/>
                </a:cubicBezTo>
                <a:cubicBezTo>
                  <a:pt x="111" y="216"/>
                  <a:pt x="106" y="214"/>
                  <a:pt x="94" y="206"/>
                </a:cubicBezTo>
                <a:close/>
                <a:moveTo>
                  <a:pt x="199" y="207"/>
                </a:moveTo>
                <a:cubicBezTo>
                  <a:pt x="179" y="215"/>
                  <a:pt x="159" y="209"/>
                  <a:pt x="139" y="212"/>
                </a:cubicBezTo>
                <a:cubicBezTo>
                  <a:pt x="114" y="172"/>
                  <a:pt x="89" y="146"/>
                  <a:pt x="69" y="101"/>
                </a:cubicBezTo>
                <a:cubicBezTo>
                  <a:pt x="73" y="96"/>
                  <a:pt x="76" y="88"/>
                  <a:pt x="79" y="81"/>
                </a:cubicBezTo>
                <a:cubicBezTo>
                  <a:pt x="86" y="80"/>
                  <a:pt x="86" y="88"/>
                  <a:pt x="88" y="91"/>
                </a:cubicBezTo>
                <a:cubicBezTo>
                  <a:pt x="97" y="104"/>
                  <a:pt x="107" y="117"/>
                  <a:pt x="117" y="131"/>
                </a:cubicBezTo>
                <a:cubicBezTo>
                  <a:pt x="131" y="153"/>
                  <a:pt x="143" y="175"/>
                  <a:pt x="159" y="195"/>
                </a:cubicBezTo>
                <a:cubicBezTo>
                  <a:pt x="162" y="199"/>
                  <a:pt x="160" y="207"/>
                  <a:pt x="168" y="204"/>
                </a:cubicBezTo>
                <a:cubicBezTo>
                  <a:pt x="172" y="204"/>
                  <a:pt x="171" y="199"/>
                  <a:pt x="173" y="197"/>
                </a:cubicBezTo>
                <a:cubicBezTo>
                  <a:pt x="138" y="162"/>
                  <a:pt x="123" y="111"/>
                  <a:pt x="87" y="80"/>
                </a:cubicBezTo>
                <a:cubicBezTo>
                  <a:pt x="86" y="77"/>
                  <a:pt x="88" y="72"/>
                  <a:pt x="84" y="70"/>
                </a:cubicBezTo>
                <a:cubicBezTo>
                  <a:pt x="84" y="60"/>
                  <a:pt x="92" y="52"/>
                  <a:pt x="95" y="42"/>
                </a:cubicBezTo>
                <a:cubicBezTo>
                  <a:pt x="133" y="98"/>
                  <a:pt x="173" y="153"/>
                  <a:pt x="209" y="211"/>
                </a:cubicBezTo>
                <a:cubicBezTo>
                  <a:pt x="204" y="211"/>
                  <a:pt x="200" y="211"/>
                  <a:pt x="199" y="207"/>
                </a:cubicBezTo>
                <a:close/>
                <a:moveTo>
                  <a:pt x="225" y="209"/>
                </a:moveTo>
                <a:cubicBezTo>
                  <a:pt x="212" y="199"/>
                  <a:pt x="206" y="182"/>
                  <a:pt x="192" y="173"/>
                </a:cubicBezTo>
                <a:cubicBezTo>
                  <a:pt x="195" y="160"/>
                  <a:pt x="175" y="152"/>
                  <a:pt x="176" y="141"/>
                </a:cubicBezTo>
                <a:cubicBezTo>
                  <a:pt x="172" y="144"/>
                  <a:pt x="177" y="137"/>
                  <a:pt x="169" y="137"/>
                </a:cubicBezTo>
                <a:cubicBezTo>
                  <a:pt x="164" y="121"/>
                  <a:pt x="154" y="109"/>
                  <a:pt x="142" y="100"/>
                </a:cubicBezTo>
                <a:cubicBezTo>
                  <a:pt x="133" y="75"/>
                  <a:pt x="113" y="57"/>
                  <a:pt x="102" y="31"/>
                </a:cubicBezTo>
                <a:cubicBezTo>
                  <a:pt x="106" y="30"/>
                  <a:pt x="110" y="31"/>
                  <a:pt x="117" y="32"/>
                </a:cubicBezTo>
                <a:cubicBezTo>
                  <a:pt x="163" y="89"/>
                  <a:pt x="202" y="152"/>
                  <a:pt x="249" y="208"/>
                </a:cubicBezTo>
                <a:cubicBezTo>
                  <a:pt x="244" y="211"/>
                  <a:pt x="231" y="205"/>
                  <a:pt x="225" y="209"/>
                </a:cubicBezTo>
                <a:close/>
                <a:moveTo>
                  <a:pt x="263" y="208"/>
                </a:moveTo>
                <a:cubicBezTo>
                  <a:pt x="257" y="192"/>
                  <a:pt x="240" y="182"/>
                  <a:pt x="227" y="168"/>
                </a:cubicBezTo>
                <a:cubicBezTo>
                  <a:pt x="219" y="158"/>
                  <a:pt x="214" y="145"/>
                  <a:pt x="208" y="137"/>
                </a:cubicBezTo>
                <a:cubicBezTo>
                  <a:pt x="204" y="131"/>
                  <a:pt x="191" y="126"/>
                  <a:pt x="195" y="120"/>
                </a:cubicBezTo>
                <a:cubicBezTo>
                  <a:pt x="176" y="105"/>
                  <a:pt x="171" y="79"/>
                  <a:pt x="147" y="60"/>
                </a:cubicBezTo>
                <a:cubicBezTo>
                  <a:pt x="147" y="47"/>
                  <a:pt x="135" y="44"/>
                  <a:pt x="134" y="31"/>
                </a:cubicBezTo>
                <a:cubicBezTo>
                  <a:pt x="141" y="30"/>
                  <a:pt x="149" y="30"/>
                  <a:pt x="156" y="28"/>
                </a:cubicBezTo>
                <a:cubicBezTo>
                  <a:pt x="201" y="89"/>
                  <a:pt x="248" y="148"/>
                  <a:pt x="290" y="211"/>
                </a:cubicBezTo>
                <a:cubicBezTo>
                  <a:pt x="284" y="212"/>
                  <a:pt x="272" y="209"/>
                  <a:pt x="263" y="208"/>
                </a:cubicBezTo>
                <a:close/>
                <a:moveTo>
                  <a:pt x="306" y="212"/>
                </a:moveTo>
                <a:cubicBezTo>
                  <a:pt x="279" y="178"/>
                  <a:pt x="256" y="141"/>
                  <a:pt x="225" y="111"/>
                </a:cubicBezTo>
                <a:cubicBezTo>
                  <a:pt x="229" y="104"/>
                  <a:pt x="214" y="100"/>
                  <a:pt x="216" y="93"/>
                </a:cubicBezTo>
                <a:cubicBezTo>
                  <a:pt x="204" y="84"/>
                  <a:pt x="206" y="70"/>
                  <a:pt x="190" y="62"/>
                </a:cubicBezTo>
                <a:cubicBezTo>
                  <a:pt x="189" y="48"/>
                  <a:pt x="173" y="40"/>
                  <a:pt x="169" y="26"/>
                </a:cubicBezTo>
                <a:cubicBezTo>
                  <a:pt x="180" y="27"/>
                  <a:pt x="181" y="26"/>
                  <a:pt x="192" y="26"/>
                </a:cubicBezTo>
                <a:cubicBezTo>
                  <a:pt x="193" y="30"/>
                  <a:pt x="198" y="30"/>
                  <a:pt x="197" y="36"/>
                </a:cubicBezTo>
                <a:cubicBezTo>
                  <a:pt x="217" y="64"/>
                  <a:pt x="239" y="89"/>
                  <a:pt x="260" y="116"/>
                </a:cubicBezTo>
                <a:cubicBezTo>
                  <a:pt x="287" y="135"/>
                  <a:pt x="298" y="170"/>
                  <a:pt x="324" y="189"/>
                </a:cubicBezTo>
                <a:cubicBezTo>
                  <a:pt x="325" y="199"/>
                  <a:pt x="333" y="202"/>
                  <a:pt x="335" y="210"/>
                </a:cubicBezTo>
                <a:cubicBezTo>
                  <a:pt x="329" y="211"/>
                  <a:pt x="317" y="210"/>
                  <a:pt x="306" y="212"/>
                </a:cubicBezTo>
                <a:close/>
                <a:moveTo>
                  <a:pt x="352" y="211"/>
                </a:moveTo>
                <a:cubicBezTo>
                  <a:pt x="336" y="192"/>
                  <a:pt x="324" y="171"/>
                  <a:pt x="305" y="155"/>
                </a:cubicBezTo>
                <a:cubicBezTo>
                  <a:pt x="291" y="127"/>
                  <a:pt x="270" y="106"/>
                  <a:pt x="247" y="86"/>
                </a:cubicBezTo>
                <a:cubicBezTo>
                  <a:pt x="236" y="65"/>
                  <a:pt x="214" y="48"/>
                  <a:pt x="207" y="27"/>
                </a:cubicBezTo>
                <a:cubicBezTo>
                  <a:pt x="216" y="28"/>
                  <a:pt x="224" y="28"/>
                  <a:pt x="233" y="29"/>
                </a:cubicBezTo>
                <a:cubicBezTo>
                  <a:pt x="285" y="90"/>
                  <a:pt x="342" y="147"/>
                  <a:pt x="388" y="213"/>
                </a:cubicBezTo>
                <a:cubicBezTo>
                  <a:pt x="374" y="216"/>
                  <a:pt x="368" y="206"/>
                  <a:pt x="352" y="211"/>
                </a:cubicBezTo>
                <a:close/>
                <a:moveTo>
                  <a:pt x="403" y="212"/>
                </a:moveTo>
                <a:cubicBezTo>
                  <a:pt x="399" y="211"/>
                  <a:pt x="395" y="201"/>
                  <a:pt x="391" y="196"/>
                </a:cubicBezTo>
                <a:cubicBezTo>
                  <a:pt x="385" y="190"/>
                  <a:pt x="377" y="186"/>
                  <a:pt x="375" y="182"/>
                </a:cubicBezTo>
                <a:cubicBezTo>
                  <a:pt x="372" y="178"/>
                  <a:pt x="371" y="172"/>
                  <a:pt x="368" y="168"/>
                </a:cubicBezTo>
                <a:cubicBezTo>
                  <a:pt x="361" y="157"/>
                  <a:pt x="352" y="149"/>
                  <a:pt x="343" y="139"/>
                </a:cubicBezTo>
                <a:cubicBezTo>
                  <a:pt x="333" y="126"/>
                  <a:pt x="314" y="102"/>
                  <a:pt x="298" y="89"/>
                </a:cubicBezTo>
                <a:cubicBezTo>
                  <a:pt x="284" y="68"/>
                  <a:pt x="264" y="51"/>
                  <a:pt x="248" y="31"/>
                </a:cubicBezTo>
                <a:cubicBezTo>
                  <a:pt x="280" y="20"/>
                  <a:pt x="295" y="48"/>
                  <a:pt x="309" y="64"/>
                </a:cubicBezTo>
                <a:cubicBezTo>
                  <a:pt x="336" y="97"/>
                  <a:pt x="372" y="128"/>
                  <a:pt x="399" y="162"/>
                </a:cubicBezTo>
                <a:cubicBezTo>
                  <a:pt x="411" y="179"/>
                  <a:pt x="422" y="194"/>
                  <a:pt x="434" y="210"/>
                </a:cubicBezTo>
                <a:cubicBezTo>
                  <a:pt x="424" y="209"/>
                  <a:pt x="412" y="217"/>
                  <a:pt x="403" y="212"/>
                </a:cubicBezTo>
                <a:close/>
                <a:moveTo>
                  <a:pt x="454" y="213"/>
                </a:moveTo>
                <a:cubicBezTo>
                  <a:pt x="441" y="201"/>
                  <a:pt x="432" y="186"/>
                  <a:pt x="416" y="176"/>
                </a:cubicBezTo>
                <a:cubicBezTo>
                  <a:pt x="421" y="171"/>
                  <a:pt x="412" y="170"/>
                  <a:pt x="410" y="167"/>
                </a:cubicBezTo>
                <a:cubicBezTo>
                  <a:pt x="413" y="162"/>
                  <a:pt x="409" y="164"/>
                  <a:pt x="406" y="161"/>
                </a:cubicBezTo>
                <a:cubicBezTo>
                  <a:pt x="411" y="156"/>
                  <a:pt x="401" y="153"/>
                  <a:pt x="395" y="146"/>
                </a:cubicBezTo>
                <a:cubicBezTo>
                  <a:pt x="386" y="135"/>
                  <a:pt x="385" y="123"/>
                  <a:pt x="371" y="119"/>
                </a:cubicBezTo>
                <a:cubicBezTo>
                  <a:pt x="367" y="107"/>
                  <a:pt x="354" y="92"/>
                  <a:pt x="339" y="85"/>
                </a:cubicBezTo>
                <a:cubicBezTo>
                  <a:pt x="338" y="83"/>
                  <a:pt x="339" y="83"/>
                  <a:pt x="339" y="80"/>
                </a:cubicBezTo>
                <a:cubicBezTo>
                  <a:pt x="328" y="73"/>
                  <a:pt x="325" y="59"/>
                  <a:pt x="311" y="55"/>
                </a:cubicBezTo>
                <a:cubicBezTo>
                  <a:pt x="311" y="46"/>
                  <a:pt x="301" y="37"/>
                  <a:pt x="292" y="32"/>
                </a:cubicBezTo>
                <a:cubicBezTo>
                  <a:pt x="297" y="27"/>
                  <a:pt x="310" y="29"/>
                  <a:pt x="320" y="29"/>
                </a:cubicBezTo>
                <a:cubicBezTo>
                  <a:pt x="372" y="88"/>
                  <a:pt x="429" y="142"/>
                  <a:pt x="477" y="204"/>
                </a:cubicBezTo>
                <a:cubicBezTo>
                  <a:pt x="474" y="208"/>
                  <a:pt x="460" y="207"/>
                  <a:pt x="454" y="213"/>
                </a:cubicBezTo>
                <a:close/>
                <a:moveTo>
                  <a:pt x="494" y="205"/>
                </a:moveTo>
                <a:cubicBezTo>
                  <a:pt x="484" y="202"/>
                  <a:pt x="483" y="193"/>
                  <a:pt x="474" y="183"/>
                </a:cubicBezTo>
                <a:cubicBezTo>
                  <a:pt x="471" y="179"/>
                  <a:pt x="466" y="178"/>
                  <a:pt x="463" y="175"/>
                </a:cubicBezTo>
                <a:cubicBezTo>
                  <a:pt x="463" y="174"/>
                  <a:pt x="464" y="170"/>
                  <a:pt x="464" y="169"/>
                </a:cubicBezTo>
                <a:cubicBezTo>
                  <a:pt x="461" y="165"/>
                  <a:pt x="456" y="166"/>
                  <a:pt x="453" y="163"/>
                </a:cubicBezTo>
                <a:cubicBezTo>
                  <a:pt x="451" y="161"/>
                  <a:pt x="453" y="159"/>
                  <a:pt x="452" y="157"/>
                </a:cubicBezTo>
                <a:cubicBezTo>
                  <a:pt x="450" y="155"/>
                  <a:pt x="445" y="154"/>
                  <a:pt x="443" y="152"/>
                </a:cubicBezTo>
                <a:cubicBezTo>
                  <a:pt x="440" y="147"/>
                  <a:pt x="438" y="138"/>
                  <a:pt x="429" y="137"/>
                </a:cubicBezTo>
                <a:cubicBezTo>
                  <a:pt x="431" y="134"/>
                  <a:pt x="425" y="131"/>
                  <a:pt x="429" y="131"/>
                </a:cubicBezTo>
                <a:cubicBezTo>
                  <a:pt x="395" y="101"/>
                  <a:pt x="366" y="66"/>
                  <a:pt x="337" y="30"/>
                </a:cubicBezTo>
                <a:cubicBezTo>
                  <a:pt x="347" y="28"/>
                  <a:pt x="352" y="28"/>
                  <a:pt x="362" y="28"/>
                </a:cubicBezTo>
                <a:cubicBezTo>
                  <a:pt x="383" y="55"/>
                  <a:pt x="414" y="84"/>
                  <a:pt x="442" y="109"/>
                </a:cubicBezTo>
                <a:cubicBezTo>
                  <a:pt x="462" y="145"/>
                  <a:pt x="493" y="170"/>
                  <a:pt x="516" y="203"/>
                </a:cubicBezTo>
                <a:cubicBezTo>
                  <a:pt x="509" y="204"/>
                  <a:pt x="503" y="208"/>
                  <a:pt x="494" y="205"/>
                </a:cubicBezTo>
                <a:close/>
                <a:moveTo>
                  <a:pt x="532" y="202"/>
                </a:moveTo>
                <a:cubicBezTo>
                  <a:pt x="517" y="191"/>
                  <a:pt x="513" y="176"/>
                  <a:pt x="497" y="168"/>
                </a:cubicBezTo>
                <a:cubicBezTo>
                  <a:pt x="497" y="166"/>
                  <a:pt x="497" y="164"/>
                  <a:pt x="497" y="162"/>
                </a:cubicBezTo>
                <a:cubicBezTo>
                  <a:pt x="479" y="148"/>
                  <a:pt x="471" y="124"/>
                  <a:pt x="450" y="113"/>
                </a:cubicBezTo>
                <a:cubicBezTo>
                  <a:pt x="448" y="103"/>
                  <a:pt x="440" y="91"/>
                  <a:pt x="427" y="84"/>
                </a:cubicBezTo>
                <a:cubicBezTo>
                  <a:pt x="419" y="72"/>
                  <a:pt x="409" y="61"/>
                  <a:pt x="395" y="53"/>
                </a:cubicBezTo>
                <a:cubicBezTo>
                  <a:pt x="395" y="42"/>
                  <a:pt x="382" y="43"/>
                  <a:pt x="381" y="33"/>
                </a:cubicBezTo>
                <a:cubicBezTo>
                  <a:pt x="384" y="27"/>
                  <a:pt x="398" y="31"/>
                  <a:pt x="405" y="29"/>
                </a:cubicBezTo>
                <a:cubicBezTo>
                  <a:pt x="464" y="78"/>
                  <a:pt x="503" y="146"/>
                  <a:pt x="556" y="200"/>
                </a:cubicBezTo>
                <a:cubicBezTo>
                  <a:pt x="552" y="208"/>
                  <a:pt x="540" y="202"/>
                  <a:pt x="532" y="202"/>
                </a:cubicBezTo>
                <a:close/>
                <a:moveTo>
                  <a:pt x="570" y="202"/>
                </a:moveTo>
                <a:cubicBezTo>
                  <a:pt x="554" y="185"/>
                  <a:pt x="542" y="164"/>
                  <a:pt x="520" y="151"/>
                </a:cubicBezTo>
                <a:cubicBezTo>
                  <a:pt x="521" y="150"/>
                  <a:pt x="522" y="149"/>
                  <a:pt x="523" y="148"/>
                </a:cubicBezTo>
                <a:cubicBezTo>
                  <a:pt x="522" y="147"/>
                  <a:pt x="514" y="144"/>
                  <a:pt x="518" y="142"/>
                </a:cubicBezTo>
                <a:cubicBezTo>
                  <a:pt x="506" y="125"/>
                  <a:pt x="486" y="104"/>
                  <a:pt x="473" y="83"/>
                </a:cubicBezTo>
                <a:cubicBezTo>
                  <a:pt x="472" y="81"/>
                  <a:pt x="469" y="81"/>
                  <a:pt x="466" y="81"/>
                </a:cubicBezTo>
                <a:cubicBezTo>
                  <a:pt x="462" y="69"/>
                  <a:pt x="456" y="59"/>
                  <a:pt x="439" y="51"/>
                </a:cubicBezTo>
                <a:cubicBezTo>
                  <a:pt x="443" y="41"/>
                  <a:pt x="426" y="40"/>
                  <a:pt x="425" y="30"/>
                </a:cubicBezTo>
                <a:cubicBezTo>
                  <a:pt x="437" y="30"/>
                  <a:pt x="448" y="32"/>
                  <a:pt x="459" y="31"/>
                </a:cubicBezTo>
                <a:cubicBezTo>
                  <a:pt x="472" y="44"/>
                  <a:pt x="479" y="62"/>
                  <a:pt x="495" y="73"/>
                </a:cubicBezTo>
                <a:cubicBezTo>
                  <a:pt x="517" y="101"/>
                  <a:pt x="545" y="136"/>
                  <a:pt x="571" y="163"/>
                </a:cubicBezTo>
                <a:cubicBezTo>
                  <a:pt x="581" y="173"/>
                  <a:pt x="598" y="186"/>
                  <a:pt x="604" y="202"/>
                </a:cubicBezTo>
                <a:cubicBezTo>
                  <a:pt x="593" y="201"/>
                  <a:pt x="584" y="203"/>
                  <a:pt x="570" y="202"/>
                </a:cubicBezTo>
                <a:close/>
                <a:moveTo>
                  <a:pt x="607" y="202"/>
                </a:moveTo>
                <a:cubicBezTo>
                  <a:pt x="607" y="197"/>
                  <a:pt x="613" y="200"/>
                  <a:pt x="613" y="195"/>
                </a:cubicBezTo>
                <a:cubicBezTo>
                  <a:pt x="593" y="169"/>
                  <a:pt x="566" y="142"/>
                  <a:pt x="543" y="123"/>
                </a:cubicBezTo>
                <a:cubicBezTo>
                  <a:pt x="544" y="110"/>
                  <a:pt x="519" y="102"/>
                  <a:pt x="521" y="88"/>
                </a:cubicBezTo>
                <a:cubicBezTo>
                  <a:pt x="514" y="83"/>
                  <a:pt x="503" y="74"/>
                  <a:pt x="501" y="69"/>
                </a:cubicBezTo>
                <a:cubicBezTo>
                  <a:pt x="490" y="58"/>
                  <a:pt x="480" y="45"/>
                  <a:pt x="473" y="30"/>
                </a:cubicBezTo>
                <a:cubicBezTo>
                  <a:pt x="497" y="26"/>
                  <a:pt x="507" y="43"/>
                  <a:pt x="520" y="57"/>
                </a:cubicBezTo>
                <a:cubicBezTo>
                  <a:pt x="549" y="88"/>
                  <a:pt x="583" y="128"/>
                  <a:pt x="607" y="160"/>
                </a:cubicBezTo>
                <a:cubicBezTo>
                  <a:pt x="606" y="165"/>
                  <a:pt x="610" y="165"/>
                  <a:pt x="609" y="171"/>
                </a:cubicBezTo>
                <a:cubicBezTo>
                  <a:pt x="610" y="173"/>
                  <a:pt x="612" y="175"/>
                  <a:pt x="614" y="177"/>
                </a:cubicBezTo>
                <a:cubicBezTo>
                  <a:pt x="612" y="179"/>
                  <a:pt x="612" y="180"/>
                  <a:pt x="614" y="182"/>
                </a:cubicBezTo>
                <a:cubicBezTo>
                  <a:pt x="619" y="187"/>
                  <a:pt x="622" y="193"/>
                  <a:pt x="623" y="201"/>
                </a:cubicBezTo>
                <a:cubicBezTo>
                  <a:pt x="618" y="204"/>
                  <a:pt x="611" y="203"/>
                  <a:pt x="607" y="202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49" name="Freeform 36"/>
          <p:cNvSpPr>
            <a:spLocks noEditPoints="1"/>
          </p:cNvSpPr>
          <p:nvPr/>
        </p:nvSpPr>
        <p:spPr bwMode="auto">
          <a:xfrm>
            <a:off x="5472443" y="2789741"/>
            <a:ext cx="784350" cy="825069"/>
          </a:xfrm>
          <a:custGeom>
            <a:avLst/>
            <a:gdLst>
              <a:gd name="T0" fmla="*/ 240 w 270"/>
              <a:gd name="T1" fmla="*/ 186 h 284"/>
              <a:gd name="T2" fmla="*/ 235 w 270"/>
              <a:gd name="T3" fmla="*/ 183 h 284"/>
              <a:gd name="T4" fmla="*/ 231 w 270"/>
              <a:gd name="T5" fmla="*/ 166 h 284"/>
              <a:gd name="T6" fmla="*/ 222 w 270"/>
              <a:gd name="T7" fmla="*/ 155 h 284"/>
              <a:gd name="T8" fmla="*/ 164 w 270"/>
              <a:gd name="T9" fmla="*/ 28 h 284"/>
              <a:gd name="T10" fmla="*/ 150 w 270"/>
              <a:gd name="T11" fmla="*/ 7 h 284"/>
              <a:gd name="T12" fmla="*/ 133 w 270"/>
              <a:gd name="T13" fmla="*/ 0 h 284"/>
              <a:gd name="T14" fmla="*/ 130 w 270"/>
              <a:gd name="T15" fmla="*/ 0 h 284"/>
              <a:gd name="T16" fmla="*/ 81 w 270"/>
              <a:gd name="T17" fmla="*/ 106 h 284"/>
              <a:gd name="T18" fmla="*/ 33 w 270"/>
              <a:gd name="T19" fmla="*/ 225 h 284"/>
              <a:gd name="T20" fmla="*/ 18 w 270"/>
              <a:gd name="T21" fmla="*/ 284 h 284"/>
              <a:gd name="T22" fmla="*/ 25 w 270"/>
              <a:gd name="T23" fmla="*/ 277 h 284"/>
              <a:gd name="T24" fmla="*/ 168 w 270"/>
              <a:gd name="T25" fmla="*/ 269 h 284"/>
              <a:gd name="T26" fmla="*/ 188 w 270"/>
              <a:gd name="T27" fmla="*/ 271 h 284"/>
              <a:gd name="T28" fmla="*/ 197 w 270"/>
              <a:gd name="T29" fmla="*/ 268 h 284"/>
              <a:gd name="T30" fmla="*/ 254 w 270"/>
              <a:gd name="T31" fmla="*/ 270 h 284"/>
              <a:gd name="T32" fmla="*/ 268 w 270"/>
              <a:gd name="T33" fmla="*/ 263 h 284"/>
              <a:gd name="T34" fmla="*/ 270 w 270"/>
              <a:gd name="T35" fmla="*/ 252 h 284"/>
              <a:gd name="T36" fmla="*/ 240 w 270"/>
              <a:gd name="T37" fmla="*/ 186 h 284"/>
              <a:gd name="T38" fmla="*/ 38 w 270"/>
              <a:gd name="T39" fmla="*/ 260 h 284"/>
              <a:gd name="T40" fmla="*/ 141 w 270"/>
              <a:gd name="T41" fmla="*/ 28 h 284"/>
              <a:gd name="T42" fmla="*/ 145 w 270"/>
              <a:gd name="T43" fmla="*/ 30 h 284"/>
              <a:gd name="T44" fmla="*/ 237 w 270"/>
              <a:gd name="T45" fmla="*/ 254 h 284"/>
              <a:gd name="T46" fmla="*/ 38 w 270"/>
              <a:gd name="T47" fmla="*/ 260 h 2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270" h="284">
                <a:moveTo>
                  <a:pt x="240" y="186"/>
                </a:moveTo>
                <a:cubicBezTo>
                  <a:pt x="239" y="184"/>
                  <a:pt x="235" y="186"/>
                  <a:pt x="235" y="183"/>
                </a:cubicBezTo>
                <a:cubicBezTo>
                  <a:pt x="239" y="177"/>
                  <a:pt x="229" y="174"/>
                  <a:pt x="231" y="166"/>
                </a:cubicBezTo>
                <a:cubicBezTo>
                  <a:pt x="225" y="165"/>
                  <a:pt x="227" y="157"/>
                  <a:pt x="222" y="155"/>
                </a:cubicBezTo>
                <a:cubicBezTo>
                  <a:pt x="207" y="109"/>
                  <a:pt x="181" y="73"/>
                  <a:pt x="164" y="28"/>
                </a:cubicBezTo>
                <a:cubicBezTo>
                  <a:pt x="158" y="22"/>
                  <a:pt x="151" y="17"/>
                  <a:pt x="150" y="7"/>
                </a:cubicBezTo>
                <a:cubicBezTo>
                  <a:pt x="142" y="2"/>
                  <a:pt x="141" y="1"/>
                  <a:pt x="133" y="0"/>
                </a:cubicBezTo>
                <a:cubicBezTo>
                  <a:pt x="132" y="0"/>
                  <a:pt x="131" y="0"/>
                  <a:pt x="130" y="0"/>
                </a:cubicBezTo>
                <a:cubicBezTo>
                  <a:pt x="112" y="32"/>
                  <a:pt x="100" y="69"/>
                  <a:pt x="81" y="106"/>
                </a:cubicBezTo>
                <a:cubicBezTo>
                  <a:pt x="62" y="142"/>
                  <a:pt x="50" y="189"/>
                  <a:pt x="33" y="225"/>
                </a:cubicBezTo>
                <a:cubicBezTo>
                  <a:pt x="26" y="239"/>
                  <a:pt x="0" y="273"/>
                  <a:pt x="18" y="284"/>
                </a:cubicBezTo>
                <a:cubicBezTo>
                  <a:pt x="21" y="280"/>
                  <a:pt x="22" y="280"/>
                  <a:pt x="25" y="277"/>
                </a:cubicBezTo>
                <a:cubicBezTo>
                  <a:pt x="81" y="280"/>
                  <a:pt x="118" y="270"/>
                  <a:pt x="168" y="269"/>
                </a:cubicBezTo>
                <a:cubicBezTo>
                  <a:pt x="175" y="269"/>
                  <a:pt x="181" y="272"/>
                  <a:pt x="188" y="271"/>
                </a:cubicBezTo>
                <a:cubicBezTo>
                  <a:pt x="191" y="271"/>
                  <a:pt x="194" y="268"/>
                  <a:pt x="197" y="268"/>
                </a:cubicBezTo>
                <a:cubicBezTo>
                  <a:pt x="213" y="266"/>
                  <a:pt x="235" y="272"/>
                  <a:pt x="254" y="270"/>
                </a:cubicBezTo>
                <a:cubicBezTo>
                  <a:pt x="255" y="264"/>
                  <a:pt x="263" y="265"/>
                  <a:pt x="268" y="263"/>
                </a:cubicBezTo>
                <a:cubicBezTo>
                  <a:pt x="266" y="258"/>
                  <a:pt x="269" y="257"/>
                  <a:pt x="270" y="252"/>
                </a:cubicBezTo>
                <a:cubicBezTo>
                  <a:pt x="258" y="230"/>
                  <a:pt x="245" y="208"/>
                  <a:pt x="240" y="186"/>
                </a:cubicBezTo>
                <a:close/>
                <a:moveTo>
                  <a:pt x="38" y="260"/>
                </a:moveTo>
                <a:cubicBezTo>
                  <a:pt x="76" y="187"/>
                  <a:pt x="102" y="102"/>
                  <a:pt x="141" y="28"/>
                </a:cubicBezTo>
                <a:cubicBezTo>
                  <a:pt x="144" y="28"/>
                  <a:pt x="144" y="30"/>
                  <a:pt x="145" y="30"/>
                </a:cubicBezTo>
                <a:cubicBezTo>
                  <a:pt x="170" y="107"/>
                  <a:pt x="215" y="172"/>
                  <a:pt x="237" y="254"/>
                </a:cubicBezTo>
                <a:cubicBezTo>
                  <a:pt x="167" y="252"/>
                  <a:pt x="107" y="259"/>
                  <a:pt x="38" y="260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grpSp>
        <p:nvGrpSpPr>
          <p:cNvPr id="56" name="组合 55"/>
          <p:cNvGrpSpPr/>
          <p:nvPr/>
        </p:nvGrpSpPr>
        <p:grpSpPr>
          <a:xfrm>
            <a:off x="5200277" y="3672671"/>
            <a:ext cx="1345825" cy="595764"/>
            <a:chOff x="6030913" y="3257551"/>
            <a:chExt cx="996950" cy="441325"/>
          </a:xfrm>
          <a:solidFill>
            <a:schemeClr val="accent1"/>
          </a:solidFill>
        </p:grpSpPr>
        <p:sp>
          <p:nvSpPr>
            <p:cNvPr id="9" name="Freeform 6"/>
            <p:cNvSpPr/>
            <p:nvPr/>
          </p:nvSpPr>
          <p:spPr bwMode="auto">
            <a:xfrm>
              <a:off x="6762751" y="3305176"/>
              <a:ext cx="17463" cy="31750"/>
            </a:xfrm>
            <a:custGeom>
              <a:avLst/>
              <a:gdLst>
                <a:gd name="T0" fmla="*/ 0 w 8"/>
                <a:gd name="T1" fmla="*/ 3 h 15"/>
                <a:gd name="T2" fmla="*/ 2 w 8"/>
                <a:gd name="T3" fmla="*/ 13 h 15"/>
                <a:gd name="T4" fmla="*/ 6 w 8"/>
                <a:gd name="T5" fmla="*/ 15 h 15"/>
                <a:gd name="T6" fmla="*/ 8 w 8"/>
                <a:gd name="T7" fmla="*/ 2 h 15"/>
                <a:gd name="T8" fmla="*/ 0 w 8"/>
                <a:gd name="T9" fmla="*/ 3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5">
                  <a:moveTo>
                    <a:pt x="0" y="3"/>
                  </a:moveTo>
                  <a:cubicBezTo>
                    <a:pt x="2" y="6"/>
                    <a:pt x="4" y="9"/>
                    <a:pt x="2" y="13"/>
                  </a:cubicBezTo>
                  <a:cubicBezTo>
                    <a:pt x="4" y="13"/>
                    <a:pt x="5" y="14"/>
                    <a:pt x="6" y="15"/>
                  </a:cubicBezTo>
                  <a:cubicBezTo>
                    <a:pt x="7" y="10"/>
                    <a:pt x="8" y="10"/>
                    <a:pt x="8" y="2"/>
                  </a:cubicBezTo>
                  <a:cubicBezTo>
                    <a:pt x="5" y="1"/>
                    <a:pt x="2" y="0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" name="Freeform 7"/>
            <p:cNvSpPr/>
            <p:nvPr/>
          </p:nvSpPr>
          <p:spPr bwMode="auto">
            <a:xfrm>
              <a:off x="6475413" y="3311526"/>
              <a:ext cx="36513" cy="46038"/>
            </a:xfrm>
            <a:custGeom>
              <a:avLst/>
              <a:gdLst>
                <a:gd name="T0" fmla="*/ 4 w 17"/>
                <a:gd name="T1" fmla="*/ 5 h 21"/>
                <a:gd name="T2" fmla="*/ 10 w 17"/>
                <a:gd name="T3" fmla="*/ 13 h 21"/>
                <a:gd name="T4" fmla="*/ 4 w 17"/>
                <a:gd name="T5" fmla="*/ 17 h 21"/>
                <a:gd name="T6" fmla="*/ 0 w 17"/>
                <a:gd name="T7" fmla="*/ 9 h 21"/>
                <a:gd name="T8" fmla="*/ 12 w 17"/>
                <a:gd name="T9" fmla="*/ 20 h 21"/>
                <a:gd name="T10" fmla="*/ 4 w 17"/>
                <a:gd name="T11" fmla="*/ 5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" h="21">
                  <a:moveTo>
                    <a:pt x="4" y="5"/>
                  </a:moveTo>
                  <a:cubicBezTo>
                    <a:pt x="3" y="10"/>
                    <a:pt x="10" y="9"/>
                    <a:pt x="10" y="13"/>
                  </a:cubicBezTo>
                  <a:cubicBezTo>
                    <a:pt x="7" y="13"/>
                    <a:pt x="8" y="18"/>
                    <a:pt x="4" y="17"/>
                  </a:cubicBezTo>
                  <a:cubicBezTo>
                    <a:pt x="3" y="13"/>
                    <a:pt x="3" y="10"/>
                    <a:pt x="0" y="9"/>
                  </a:cubicBezTo>
                  <a:cubicBezTo>
                    <a:pt x="0" y="17"/>
                    <a:pt x="3" y="21"/>
                    <a:pt x="12" y="20"/>
                  </a:cubicBezTo>
                  <a:cubicBezTo>
                    <a:pt x="17" y="14"/>
                    <a:pt x="14" y="0"/>
                    <a:pt x="4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" name="Freeform 8"/>
            <p:cNvSpPr/>
            <p:nvPr/>
          </p:nvSpPr>
          <p:spPr bwMode="auto">
            <a:xfrm>
              <a:off x="6669088" y="3328988"/>
              <a:ext cx="28575" cy="44450"/>
            </a:xfrm>
            <a:custGeom>
              <a:avLst/>
              <a:gdLst>
                <a:gd name="T0" fmla="*/ 2 w 13"/>
                <a:gd name="T1" fmla="*/ 5 h 21"/>
                <a:gd name="T2" fmla="*/ 6 w 13"/>
                <a:gd name="T3" fmla="*/ 15 h 21"/>
                <a:gd name="T4" fmla="*/ 0 w 13"/>
                <a:gd name="T5" fmla="*/ 17 h 21"/>
                <a:gd name="T6" fmla="*/ 8 w 13"/>
                <a:gd name="T7" fmla="*/ 21 h 21"/>
                <a:gd name="T8" fmla="*/ 2 w 13"/>
                <a:gd name="T9" fmla="*/ 5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1">
                  <a:moveTo>
                    <a:pt x="2" y="5"/>
                  </a:moveTo>
                  <a:cubicBezTo>
                    <a:pt x="2" y="10"/>
                    <a:pt x="6" y="10"/>
                    <a:pt x="6" y="15"/>
                  </a:cubicBezTo>
                  <a:cubicBezTo>
                    <a:pt x="4" y="16"/>
                    <a:pt x="1" y="15"/>
                    <a:pt x="0" y="17"/>
                  </a:cubicBezTo>
                  <a:cubicBezTo>
                    <a:pt x="3" y="18"/>
                    <a:pt x="4" y="21"/>
                    <a:pt x="8" y="21"/>
                  </a:cubicBezTo>
                  <a:cubicBezTo>
                    <a:pt x="13" y="16"/>
                    <a:pt x="13" y="0"/>
                    <a:pt x="2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" name="Freeform 9"/>
            <p:cNvSpPr/>
            <p:nvPr/>
          </p:nvSpPr>
          <p:spPr bwMode="auto">
            <a:xfrm>
              <a:off x="6626226" y="3341688"/>
              <a:ext cx="28575" cy="36513"/>
            </a:xfrm>
            <a:custGeom>
              <a:avLst/>
              <a:gdLst>
                <a:gd name="T0" fmla="*/ 5 w 13"/>
                <a:gd name="T1" fmla="*/ 1 h 17"/>
                <a:gd name="T2" fmla="*/ 0 w 13"/>
                <a:gd name="T3" fmla="*/ 5 h 17"/>
                <a:gd name="T4" fmla="*/ 4 w 13"/>
                <a:gd name="T5" fmla="*/ 12 h 17"/>
                <a:gd name="T6" fmla="*/ 6 w 13"/>
                <a:gd name="T7" fmla="*/ 15 h 17"/>
                <a:gd name="T8" fmla="*/ 12 w 13"/>
                <a:gd name="T9" fmla="*/ 4 h 17"/>
                <a:gd name="T10" fmla="*/ 5 w 13"/>
                <a:gd name="T11" fmla="*/ 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17">
                  <a:moveTo>
                    <a:pt x="5" y="1"/>
                  </a:moveTo>
                  <a:cubicBezTo>
                    <a:pt x="7" y="6"/>
                    <a:pt x="0" y="2"/>
                    <a:pt x="0" y="5"/>
                  </a:cubicBezTo>
                  <a:cubicBezTo>
                    <a:pt x="9" y="5"/>
                    <a:pt x="7" y="9"/>
                    <a:pt x="4" y="12"/>
                  </a:cubicBezTo>
                  <a:cubicBezTo>
                    <a:pt x="5" y="13"/>
                    <a:pt x="6" y="14"/>
                    <a:pt x="6" y="15"/>
                  </a:cubicBezTo>
                  <a:cubicBezTo>
                    <a:pt x="13" y="17"/>
                    <a:pt x="11" y="10"/>
                    <a:pt x="12" y="4"/>
                  </a:cubicBezTo>
                  <a:cubicBezTo>
                    <a:pt x="6" y="6"/>
                    <a:pt x="9" y="0"/>
                    <a:pt x="5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" name="Freeform 10"/>
            <p:cNvSpPr/>
            <p:nvPr/>
          </p:nvSpPr>
          <p:spPr bwMode="auto">
            <a:xfrm>
              <a:off x="6410326" y="3348038"/>
              <a:ext cx="28575" cy="30163"/>
            </a:xfrm>
            <a:custGeom>
              <a:avLst/>
              <a:gdLst>
                <a:gd name="T0" fmla="*/ 4 w 13"/>
                <a:gd name="T1" fmla="*/ 1 h 14"/>
                <a:gd name="T2" fmla="*/ 0 w 13"/>
                <a:gd name="T3" fmla="*/ 12 h 14"/>
                <a:gd name="T4" fmla="*/ 13 w 13"/>
                <a:gd name="T5" fmla="*/ 11 h 14"/>
                <a:gd name="T6" fmla="*/ 13 w 13"/>
                <a:gd name="T7" fmla="*/ 5 h 14"/>
                <a:gd name="T8" fmla="*/ 4 w 13"/>
                <a:gd name="T9" fmla="*/ 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4">
                  <a:moveTo>
                    <a:pt x="4" y="1"/>
                  </a:moveTo>
                  <a:cubicBezTo>
                    <a:pt x="2" y="5"/>
                    <a:pt x="6" y="8"/>
                    <a:pt x="0" y="12"/>
                  </a:cubicBezTo>
                  <a:cubicBezTo>
                    <a:pt x="4" y="14"/>
                    <a:pt x="9" y="13"/>
                    <a:pt x="13" y="11"/>
                  </a:cubicBezTo>
                  <a:cubicBezTo>
                    <a:pt x="13" y="9"/>
                    <a:pt x="13" y="7"/>
                    <a:pt x="13" y="5"/>
                  </a:cubicBezTo>
                  <a:cubicBezTo>
                    <a:pt x="9" y="5"/>
                    <a:pt x="10" y="0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" name="Freeform 11"/>
            <p:cNvSpPr/>
            <p:nvPr/>
          </p:nvSpPr>
          <p:spPr bwMode="auto">
            <a:xfrm>
              <a:off x="6705601" y="3379788"/>
              <a:ext cx="28575" cy="34925"/>
            </a:xfrm>
            <a:custGeom>
              <a:avLst/>
              <a:gdLst>
                <a:gd name="T0" fmla="*/ 7 w 13"/>
                <a:gd name="T1" fmla="*/ 0 h 16"/>
                <a:gd name="T2" fmla="*/ 1 w 13"/>
                <a:gd name="T3" fmla="*/ 5 h 16"/>
                <a:gd name="T4" fmla="*/ 2 w 13"/>
                <a:gd name="T5" fmla="*/ 14 h 16"/>
                <a:gd name="T6" fmla="*/ 10 w 13"/>
                <a:gd name="T7" fmla="*/ 15 h 16"/>
                <a:gd name="T8" fmla="*/ 7 w 13"/>
                <a:gd name="T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6">
                  <a:moveTo>
                    <a:pt x="7" y="0"/>
                  </a:moveTo>
                  <a:cubicBezTo>
                    <a:pt x="6" y="3"/>
                    <a:pt x="0" y="0"/>
                    <a:pt x="1" y="5"/>
                  </a:cubicBezTo>
                  <a:cubicBezTo>
                    <a:pt x="5" y="7"/>
                    <a:pt x="6" y="11"/>
                    <a:pt x="2" y="14"/>
                  </a:cubicBezTo>
                  <a:cubicBezTo>
                    <a:pt x="5" y="14"/>
                    <a:pt x="6" y="16"/>
                    <a:pt x="10" y="15"/>
                  </a:cubicBezTo>
                  <a:cubicBezTo>
                    <a:pt x="10" y="9"/>
                    <a:pt x="13" y="0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" name="Freeform 12"/>
            <p:cNvSpPr/>
            <p:nvPr/>
          </p:nvSpPr>
          <p:spPr bwMode="auto">
            <a:xfrm>
              <a:off x="6415088" y="3389313"/>
              <a:ext cx="19050" cy="31750"/>
            </a:xfrm>
            <a:custGeom>
              <a:avLst/>
              <a:gdLst>
                <a:gd name="T0" fmla="*/ 0 w 9"/>
                <a:gd name="T1" fmla="*/ 3 h 15"/>
                <a:gd name="T2" fmla="*/ 1 w 9"/>
                <a:gd name="T3" fmla="*/ 14 h 15"/>
                <a:gd name="T4" fmla="*/ 7 w 9"/>
                <a:gd name="T5" fmla="*/ 15 h 15"/>
                <a:gd name="T6" fmla="*/ 9 w 9"/>
                <a:gd name="T7" fmla="*/ 5 h 15"/>
                <a:gd name="T8" fmla="*/ 0 w 9"/>
                <a:gd name="T9" fmla="*/ 3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5">
                  <a:moveTo>
                    <a:pt x="0" y="3"/>
                  </a:moveTo>
                  <a:cubicBezTo>
                    <a:pt x="3" y="7"/>
                    <a:pt x="3" y="8"/>
                    <a:pt x="1" y="14"/>
                  </a:cubicBezTo>
                  <a:cubicBezTo>
                    <a:pt x="3" y="14"/>
                    <a:pt x="5" y="15"/>
                    <a:pt x="7" y="15"/>
                  </a:cubicBezTo>
                  <a:cubicBezTo>
                    <a:pt x="6" y="10"/>
                    <a:pt x="9" y="9"/>
                    <a:pt x="9" y="5"/>
                  </a:cubicBezTo>
                  <a:cubicBezTo>
                    <a:pt x="7" y="3"/>
                    <a:pt x="4" y="0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" name="Freeform 13"/>
            <p:cNvSpPr/>
            <p:nvPr/>
          </p:nvSpPr>
          <p:spPr bwMode="auto">
            <a:xfrm>
              <a:off x="6548438" y="3400426"/>
              <a:ext cx="23813" cy="31750"/>
            </a:xfrm>
            <a:custGeom>
              <a:avLst/>
              <a:gdLst>
                <a:gd name="T0" fmla="*/ 0 w 11"/>
                <a:gd name="T1" fmla="*/ 11 h 15"/>
                <a:gd name="T2" fmla="*/ 10 w 11"/>
                <a:gd name="T3" fmla="*/ 15 h 15"/>
                <a:gd name="T4" fmla="*/ 11 w 11"/>
                <a:gd name="T5" fmla="*/ 4 h 15"/>
                <a:gd name="T6" fmla="*/ 4 w 11"/>
                <a:gd name="T7" fmla="*/ 0 h 15"/>
                <a:gd name="T8" fmla="*/ 0 w 11"/>
                <a:gd name="T9" fmla="*/ 1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5">
                  <a:moveTo>
                    <a:pt x="0" y="11"/>
                  </a:moveTo>
                  <a:cubicBezTo>
                    <a:pt x="3" y="13"/>
                    <a:pt x="5" y="15"/>
                    <a:pt x="10" y="15"/>
                  </a:cubicBezTo>
                  <a:cubicBezTo>
                    <a:pt x="10" y="11"/>
                    <a:pt x="10" y="7"/>
                    <a:pt x="11" y="4"/>
                  </a:cubicBezTo>
                  <a:cubicBezTo>
                    <a:pt x="8" y="3"/>
                    <a:pt x="7" y="0"/>
                    <a:pt x="4" y="0"/>
                  </a:cubicBezTo>
                  <a:cubicBezTo>
                    <a:pt x="2" y="3"/>
                    <a:pt x="2" y="8"/>
                    <a:pt x="0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" name="Freeform 14"/>
            <p:cNvSpPr/>
            <p:nvPr/>
          </p:nvSpPr>
          <p:spPr bwMode="auto">
            <a:xfrm>
              <a:off x="6811963" y="3417888"/>
              <a:ext cx="25400" cy="33338"/>
            </a:xfrm>
            <a:custGeom>
              <a:avLst/>
              <a:gdLst>
                <a:gd name="T0" fmla="*/ 5 w 12"/>
                <a:gd name="T1" fmla="*/ 0 h 16"/>
                <a:gd name="T2" fmla="*/ 0 w 12"/>
                <a:gd name="T3" fmla="*/ 14 h 16"/>
                <a:gd name="T4" fmla="*/ 9 w 12"/>
                <a:gd name="T5" fmla="*/ 16 h 16"/>
                <a:gd name="T6" fmla="*/ 5 w 12"/>
                <a:gd name="T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16">
                  <a:moveTo>
                    <a:pt x="5" y="0"/>
                  </a:moveTo>
                  <a:cubicBezTo>
                    <a:pt x="3" y="6"/>
                    <a:pt x="7" y="9"/>
                    <a:pt x="0" y="14"/>
                  </a:cubicBezTo>
                  <a:cubicBezTo>
                    <a:pt x="2" y="15"/>
                    <a:pt x="5" y="16"/>
                    <a:pt x="9" y="16"/>
                  </a:cubicBezTo>
                  <a:cubicBezTo>
                    <a:pt x="9" y="8"/>
                    <a:pt x="12" y="2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" name="Freeform 15"/>
            <p:cNvSpPr/>
            <p:nvPr/>
          </p:nvSpPr>
          <p:spPr bwMode="auto">
            <a:xfrm>
              <a:off x="6235701" y="3400426"/>
              <a:ext cx="26988" cy="31750"/>
            </a:xfrm>
            <a:custGeom>
              <a:avLst/>
              <a:gdLst>
                <a:gd name="T0" fmla="*/ 11 w 12"/>
                <a:gd name="T1" fmla="*/ 1 h 15"/>
                <a:gd name="T2" fmla="*/ 1 w 12"/>
                <a:gd name="T3" fmla="*/ 3 h 15"/>
                <a:gd name="T4" fmla="*/ 0 w 12"/>
                <a:gd name="T5" fmla="*/ 10 h 15"/>
                <a:gd name="T6" fmla="*/ 11 w 12"/>
                <a:gd name="T7" fmla="*/ 12 h 15"/>
                <a:gd name="T8" fmla="*/ 11 w 12"/>
                <a:gd name="T9" fmla="*/ 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5">
                  <a:moveTo>
                    <a:pt x="11" y="1"/>
                  </a:moveTo>
                  <a:cubicBezTo>
                    <a:pt x="6" y="0"/>
                    <a:pt x="2" y="0"/>
                    <a:pt x="1" y="3"/>
                  </a:cubicBezTo>
                  <a:cubicBezTo>
                    <a:pt x="6" y="5"/>
                    <a:pt x="4" y="8"/>
                    <a:pt x="0" y="10"/>
                  </a:cubicBezTo>
                  <a:cubicBezTo>
                    <a:pt x="2" y="13"/>
                    <a:pt x="8" y="15"/>
                    <a:pt x="11" y="12"/>
                  </a:cubicBezTo>
                  <a:cubicBezTo>
                    <a:pt x="12" y="5"/>
                    <a:pt x="8" y="7"/>
                    <a:pt x="1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" name="Freeform 16"/>
            <p:cNvSpPr/>
            <p:nvPr/>
          </p:nvSpPr>
          <p:spPr bwMode="auto">
            <a:xfrm>
              <a:off x="6342063" y="3417888"/>
              <a:ext cx="30163" cy="44450"/>
            </a:xfrm>
            <a:custGeom>
              <a:avLst/>
              <a:gdLst>
                <a:gd name="T0" fmla="*/ 2 w 14"/>
                <a:gd name="T1" fmla="*/ 8 h 21"/>
                <a:gd name="T2" fmla="*/ 0 w 14"/>
                <a:gd name="T3" fmla="*/ 15 h 21"/>
                <a:gd name="T4" fmla="*/ 11 w 14"/>
                <a:gd name="T5" fmla="*/ 18 h 21"/>
                <a:gd name="T6" fmla="*/ 2 w 14"/>
                <a:gd name="T7" fmla="*/ 8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21">
                  <a:moveTo>
                    <a:pt x="2" y="8"/>
                  </a:moveTo>
                  <a:cubicBezTo>
                    <a:pt x="9" y="10"/>
                    <a:pt x="4" y="14"/>
                    <a:pt x="0" y="15"/>
                  </a:cubicBezTo>
                  <a:cubicBezTo>
                    <a:pt x="2" y="19"/>
                    <a:pt x="7" y="21"/>
                    <a:pt x="11" y="18"/>
                  </a:cubicBezTo>
                  <a:cubicBezTo>
                    <a:pt x="14" y="8"/>
                    <a:pt x="9" y="0"/>
                    <a:pt x="2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" name="Freeform 17"/>
            <p:cNvSpPr/>
            <p:nvPr/>
          </p:nvSpPr>
          <p:spPr bwMode="auto">
            <a:xfrm>
              <a:off x="6467476" y="3448051"/>
              <a:ext cx="25400" cy="33338"/>
            </a:xfrm>
            <a:custGeom>
              <a:avLst/>
              <a:gdLst>
                <a:gd name="T0" fmla="*/ 5 w 12"/>
                <a:gd name="T1" fmla="*/ 0 h 16"/>
                <a:gd name="T2" fmla="*/ 0 w 12"/>
                <a:gd name="T3" fmla="*/ 4 h 16"/>
                <a:gd name="T4" fmla="*/ 2 w 12"/>
                <a:gd name="T5" fmla="*/ 7 h 16"/>
                <a:gd name="T6" fmla="*/ 6 w 12"/>
                <a:gd name="T7" fmla="*/ 8 h 16"/>
                <a:gd name="T8" fmla="*/ 1 w 12"/>
                <a:gd name="T9" fmla="*/ 14 h 16"/>
                <a:gd name="T10" fmla="*/ 10 w 12"/>
                <a:gd name="T11" fmla="*/ 13 h 16"/>
                <a:gd name="T12" fmla="*/ 5 w 12"/>
                <a:gd name="T1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16">
                  <a:moveTo>
                    <a:pt x="5" y="0"/>
                  </a:moveTo>
                  <a:cubicBezTo>
                    <a:pt x="5" y="3"/>
                    <a:pt x="0" y="1"/>
                    <a:pt x="0" y="4"/>
                  </a:cubicBezTo>
                  <a:cubicBezTo>
                    <a:pt x="1" y="5"/>
                    <a:pt x="2" y="6"/>
                    <a:pt x="2" y="7"/>
                  </a:cubicBezTo>
                  <a:cubicBezTo>
                    <a:pt x="4" y="8"/>
                    <a:pt x="5" y="5"/>
                    <a:pt x="6" y="8"/>
                  </a:cubicBezTo>
                  <a:cubicBezTo>
                    <a:pt x="7" y="12"/>
                    <a:pt x="0" y="9"/>
                    <a:pt x="1" y="14"/>
                  </a:cubicBezTo>
                  <a:cubicBezTo>
                    <a:pt x="7" y="15"/>
                    <a:pt x="6" y="16"/>
                    <a:pt x="10" y="13"/>
                  </a:cubicBezTo>
                  <a:cubicBezTo>
                    <a:pt x="8" y="8"/>
                    <a:pt x="12" y="3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" name="Freeform 18"/>
            <p:cNvSpPr/>
            <p:nvPr/>
          </p:nvSpPr>
          <p:spPr bwMode="auto">
            <a:xfrm>
              <a:off x="6764338" y="3468688"/>
              <a:ext cx="30163" cy="31750"/>
            </a:xfrm>
            <a:custGeom>
              <a:avLst/>
              <a:gdLst>
                <a:gd name="T0" fmla="*/ 6 w 14"/>
                <a:gd name="T1" fmla="*/ 0 h 15"/>
                <a:gd name="T2" fmla="*/ 0 w 14"/>
                <a:gd name="T3" fmla="*/ 5 h 15"/>
                <a:gd name="T4" fmla="*/ 9 w 14"/>
                <a:gd name="T5" fmla="*/ 14 h 15"/>
                <a:gd name="T6" fmla="*/ 10 w 14"/>
                <a:gd name="T7" fmla="*/ 0 h 15"/>
                <a:gd name="T8" fmla="*/ 6 w 14"/>
                <a:gd name="T9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5">
                  <a:moveTo>
                    <a:pt x="6" y="0"/>
                  </a:moveTo>
                  <a:cubicBezTo>
                    <a:pt x="9" y="7"/>
                    <a:pt x="5" y="11"/>
                    <a:pt x="0" y="5"/>
                  </a:cubicBezTo>
                  <a:cubicBezTo>
                    <a:pt x="1" y="11"/>
                    <a:pt x="2" y="15"/>
                    <a:pt x="9" y="14"/>
                  </a:cubicBezTo>
                  <a:cubicBezTo>
                    <a:pt x="14" y="12"/>
                    <a:pt x="11" y="5"/>
                    <a:pt x="10" y="0"/>
                  </a:cubicBezTo>
                  <a:cubicBezTo>
                    <a:pt x="9" y="0"/>
                    <a:pt x="7" y="0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" name="Freeform 19"/>
            <p:cNvSpPr/>
            <p:nvPr/>
          </p:nvSpPr>
          <p:spPr bwMode="auto">
            <a:xfrm>
              <a:off x="6635751" y="3463926"/>
              <a:ext cx="55563" cy="34925"/>
            </a:xfrm>
            <a:custGeom>
              <a:avLst/>
              <a:gdLst>
                <a:gd name="T0" fmla="*/ 8 w 26"/>
                <a:gd name="T1" fmla="*/ 0 h 16"/>
                <a:gd name="T2" fmla="*/ 9 w 26"/>
                <a:gd name="T3" fmla="*/ 7 h 16"/>
                <a:gd name="T4" fmla="*/ 0 w 26"/>
                <a:gd name="T5" fmla="*/ 7 h 16"/>
                <a:gd name="T6" fmla="*/ 10 w 26"/>
                <a:gd name="T7" fmla="*/ 14 h 16"/>
                <a:gd name="T8" fmla="*/ 13 w 26"/>
                <a:gd name="T9" fmla="*/ 10 h 16"/>
                <a:gd name="T10" fmla="*/ 25 w 26"/>
                <a:gd name="T11" fmla="*/ 15 h 16"/>
                <a:gd name="T12" fmla="*/ 26 w 26"/>
                <a:gd name="T13" fmla="*/ 4 h 16"/>
                <a:gd name="T14" fmla="*/ 8 w 26"/>
                <a:gd name="T1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" h="16">
                  <a:moveTo>
                    <a:pt x="8" y="0"/>
                  </a:moveTo>
                  <a:cubicBezTo>
                    <a:pt x="4" y="3"/>
                    <a:pt x="10" y="3"/>
                    <a:pt x="9" y="7"/>
                  </a:cubicBezTo>
                  <a:cubicBezTo>
                    <a:pt x="7" y="9"/>
                    <a:pt x="2" y="9"/>
                    <a:pt x="0" y="7"/>
                  </a:cubicBezTo>
                  <a:cubicBezTo>
                    <a:pt x="0" y="12"/>
                    <a:pt x="6" y="13"/>
                    <a:pt x="10" y="14"/>
                  </a:cubicBezTo>
                  <a:cubicBezTo>
                    <a:pt x="10" y="13"/>
                    <a:pt x="11" y="11"/>
                    <a:pt x="13" y="10"/>
                  </a:cubicBezTo>
                  <a:cubicBezTo>
                    <a:pt x="16" y="13"/>
                    <a:pt x="18" y="16"/>
                    <a:pt x="25" y="15"/>
                  </a:cubicBezTo>
                  <a:cubicBezTo>
                    <a:pt x="26" y="9"/>
                    <a:pt x="23" y="8"/>
                    <a:pt x="26" y="4"/>
                  </a:cubicBezTo>
                  <a:cubicBezTo>
                    <a:pt x="21" y="2"/>
                    <a:pt x="13" y="2"/>
                    <a:pt x="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" name="Freeform 20"/>
            <p:cNvSpPr/>
            <p:nvPr/>
          </p:nvSpPr>
          <p:spPr bwMode="auto">
            <a:xfrm>
              <a:off x="6505576" y="3463926"/>
              <a:ext cx="19050" cy="34925"/>
            </a:xfrm>
            <a:custGeom>
              <a:avLst/>
              <a:gdLst>
                <a:gd name="T0" fmla="*/ 0 w 9"/>
                <a:gd name="T1" fmla="*/ 3 h 16"/>
                <a:gd name="T2" fmla="*/ 5 w 9"/>
                <a:gd name="T3" fmla="*/ 16 h 16"/>
                <a:gd name="T4" fmla="*/ 9 w 9"/>
                <a:gd name="T5" fmla="*/ 4 h 16"/>
                <a:gd name="T6" fmla="*/ 0 w 9"/>
                <a:gd name="T7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6">
                  <a:moveTo>
                    <a:pt x="0" y="3"/>
                  </a:moveTo>
                  <a:cubicBezTo>
                    <a:pt x="0" y="9"/>
                    <a:pt x="4" y="12"/>
                    <a:pt x="5" y="16"/>
                  </a:cubicBezTo>
                  <a:cubicBezTo>
                    <a:pt x="8" y="14"/>
                    <a:pt x="9" y="9"/>
                    <a:pt x="9" y="4"/>
                  </a:cubicBezTo>
                  <a:cubicBezTo>
                    <a:pt x="6" y="3"/>
                    <a:pt x="3" y="0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" name="Freeform 21"/>
            <p:cNvSpPr/>
            <p:nvPr/>
          </p:nvSpPr>
          <p:spPr bwMode="auto">
            <a:xfrm>
              <a:off x="6251576" y="3468688"/>
              <a:ext cx="14288" cy="30163"/>
            </a:xfrm>
            <a:custGeom>
              <a:avLst/>
              <a:gdLst>
                <a:gd name="T0" fmla="*/ 0 w 7"/>
                <a:gd name="T1" fmla="*/ 0 h 14"/>
                <a:gd name="T2" fmla="*/ 1 w 7"/>
                <a:gd name="T3" fmla="*/ 14 h 14"/>
                <a:gd name="T4" fmla="*/ 7 w 7"/>
                <a:gd name="T5" fmla="*/ 12 h 14"/>
                <a:gd name="T6" fmla="*/ 7 w 7"/>
                <a:gd name="T7" fmla="*/ 3 h 14"/>
                <a:gd name="T8" fmla="*/ 0 w 7"/>
                <a:gd name="T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4">
                  <a:moveTo>
                    <a:pt x="0" y="0"/>
                  </a:moveTo>
                  <a:cubicBezTo>
                    <a:pt x="2" y="6"/>
                    <a:pt x="2" y="7"/>
                    <a:pt x="1" y="14"/>
                  </a:cubicBezTo>
                  <a:cubicBezTo>
                    <a:pt x="4" y="14"/>
                    <a:pt x="6" y="13"/>
                    <a:pt x="7" y="12"/>
                  </a:cubicBezTo>
                  <a:cubicBezTo>
                    <a:pt x="4" y="8"/>
                    <a:pt x="7" y="7"/>
                    <a:pt x="7" y="3"/>
                  </a:cubicBezTo>
                  <a:cubicBezTo>
                    <a:pt x="5" y="2"/>
                    <a:pt x="4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" name="Freeform 22"/>
            <p:cNvSpPr/>
            <p:nvPr/>
          </p:nvSpPr>
          <p:spPr bwMode="auto">
            <a:xfrm>
              <a:off x="6721476" y="3521076"/>
              <a:ext cx="31750" cy="33338"/>
            </a:xfrm>
            <a:custGeom>
              <a:avLst/>
              <a:gdLst>
                <a:gd name="T0" fmla="*/ 2 w 15"/>
                <a:gd name="T1" fmla="*/ 2 h 16"/>
                <a:gd name="T2" fmla="*/ 4 w 15"/>
                <a:gd name="T3" fmla="*/ 16 h 16"/>
                <a:gd name="T4" fmla="*/ 2 w 15"/>
                <a:gd name="T5" fmla="*/ 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16">
                  <a:moveTo>
                    <a:pt x="2" y="2"/>
                  </a:moveTo>
                  <a:cubicBezTo>
                    <a:pt x="0" y="9"/>
                    <a:pt x="9" y="10"/>
                    <a:pt x="4" y="16"/>
                  </a:cubicBezTo>
                  <a:cubicBezTo>
                    <a:pt x="14" y="16"/>
                    <a:pt x="15" y="0"/>
                    <a:pt x="2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" name="Freeform 23"/>
            <p:cNvSpPr/>
            <p:nvPr/>
          </p:nvSpPr>
          <p:spPr bwMode="auto">
            <a:xfrm>
              <a:off x="6437313" y="3521076"/>
              <a:ext cx="19050" cy="36513"/>
            </a:xfrm>
            <a:custGeom>
              <a:avLst/>
              <a:gdLst>
                <a:gd name="T0" fmla="*/ 1 w 9"/>
                <a:gd name="T1" fmla="*/ 1 h 17"/>
                <a:gd name="T2" fmla="*/ 0 w 9"/>
                <a:gd name="T3" fmla="*/ 14 h 17"/>
                <a:gd name="T4" fmla="*/ 7 w 9"/>
                <a:gd name="T5" fmla="*/ 0 h 17"/>
                <a:gd name="T6" fmla="*/ 1 w 9"/>
                <a:gd name="T7" fmla="*/ 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7">
                  <a:moveTo>
                    <a:pt x="1" y="1"/>
                  </a:moveTo>
                  <a:cubicBezTo>
                    <a:pt x="4" y="6"/>
                    <a:pt x="4" y="9"/>
                    <a:pt x="0" y="14"/>
                  </a:cubicBezTo>
                  <a:cubicBezTo>
                    <a:pt x="9" y="17"/>
                    <a:pt x="9" y="4"/>
                    <a:pt x="7" y="0"/>
                  </a:cubicBezTo>
                  <a:cubicBezTo>
                    <a:pt x="4" y="0"/>
                    <a:pt x="3" y="0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" name="Freeform 24"/>
            <p:cNvSpPr/>
            <p:nvPr/>
          </p:nvSpPr>
          <p:spPr bwMode="auto">
            <a:xfrm>
              <a:off x="6816726" y="3554413"/>
              <a:ext cx="31750" cy="42863"/>
            </a:xfrm>
            <a:custGeom>
              <a:avLst/>
              <a:gdLst>
                <a:gd name="T0" fmla="*/ 4 w 15"/>
                <a:gd name="T1" fmla="*/ 3 h 20"/>
                <a:gd name="T2" fmla="*/ 0 w 15"/>
                <a:gd name="T3" fmla="*/ 12 h 20"/>
                <a:gd name="T4" fmla="*/ 11 w 15"/>
                <a:gd name="T5" fmla="*/ 2 h 20"/>
                <a:gd name="T6" fmla="*/ 4 w 15"/>
                <a:gd name="T7" fmla="*/ 3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20">
                  <a:moveTo>
                    <a:pt x="4" y="3"/>
                  </a:moveTo>
                  <a:cubicBezTo>
                    <a:pt x="10" y="6"/>
                    <a:pt x="3" y="11"/>
                    <a:pt x="0" y="12"/>
                  </a:cubicBezTo>
                  <a:cubicBezTo>
                    <a:pt x="7" y="20"/>
                    <a:pt x="15" y="11"/>
                    <a:pt x="11" y="2"/>
                  </a:cubicBezTo>
                  <a:cubicBezTo>
                    <a:pt x="9" y="2"/>
                    <a:pt x="3" y="0"/>
                    <a:pt x="4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" name="Freeform 25"/>
            <p:cNvSpPr/>
            <p:nvPr/>
          </p:nvSpPr>
          <p:spPr bwMode="auto">
            <a:xfrm>
              <a:off x="6873876" y="3559176"/>
              <a:ext cx="20638" cy="28575"/>
            </a:xfrm>
            <a:custGeom>
              <a:avLst/>
              <a:gdLst>
                <a:gd name="T0" fmla="*/ 1 w 9"/>
                <a:gd name="T1" fmla="*/ 3 h 13"/>
                <a:gd name="T2" fmla="*/ 0 w 9"/>
                <a:gd name="T3" fmla="*/ 12 h 13"/>
                <a:gd name="T4" fmla="*/ 9 w 9"/>
                <a:gd name="T5" fmla="*/ 11 h 13"/>
                <a:gd name="T6" fmla="*/ 9 w 9"/>
                <a:gd name="T7" fmla="*/ 3 h 13"/>
                <a:gd name="T8" fmla="*/ 1 w 9"/>
                <a:gd name="T9" fmla="*/ 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3">
                  <a:moveTo>
                    <a:pt x="1" y="3"/>
                  </a:moveTo>
                  <a:cubicBezTo>
                    <a:pt x="6" y="6"/>
                    <a:pt x="0" y="8"/>
                    <a:pt x="0" y="12"/>
                  </a:cubicBezTo>
                  <a:cubicBezTo>
                    <a:pt x="4" y="12"/>
                    <a:pt x="7" y="13"/>
                    <a:pt x="9" y="11"/>
                  </a:cubicBezTo>
                  <a:cubicBezTo>
                    <a:pt x="8" y="7"/>
                    <a:pt x="8" y="7"/>
                    <a:pt x="9" y="3"/>
                  </a:cubicBezTo>
                  <a:cubicBezTo>
                    <a:pt x="7" y="1"/>
                    <a:pt x="1" y="0"/>
                    <a:pt x="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" name="Freeform 26"/>
            <p:cNvSpPr/>
            <p:nvPr/>
          </p:nvSpPr>
          <p:spPr bwMode="auto">
            <a:xfrm>
              <a:off x="6557963" y="3548063"/>
              <a:ext cx="20638" cy="30163"/>
            </a:xfrm>
            <a:custGeom>
              <a:avLst/>
              <a:gdLst>
                <a:gd name="T0" fmla="*/ 0 w 10"/>
                <a:gd name="T1" fmla="*/ 3 h 14"/>
                <a:gd name="T2" fmla="*/ 3 w 10"/>
                <a:gd name="T3" fmla="*/ 14 h 14"/>
                <a:gd name="T4" fmla="*/ 10 w 10"/>
                <a:gd name="T5" fmla="*/ 3 h 14"/>
                <a:gd name="T6" fmla="*/ 0 w 10"/>
                <a:gd name="T7" fmla="*/ 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14">
                  <a:moveTo>
                    <a:pt x="0" y="3"/>
                  </a:moveTo>
                  <a:cubicBezTo>
                    <a:pt x="1" y="6"/>
                    <a:pt x="3" y="9"/>
                    <a:pt x="3" y="14"/>
                  </a:cubicBezTo>
                  <a:cubicBezTo>
                    <a:pt x="8" y="13"/>
                    <a:pt x="10" y="9"/>
                    <a:pt x="10" y="3"/>
                  </a:cubicBezTo>
                  <a:cubicBezTo>
                    <a:pt x="7" y="0"/>
                    <a:pt x="3" y="2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" name="Freeform 27"/>
            <p:cNvSpPr/>
            <p:nvPr/>
          </p:nvSpPr>
          <p:spPr bwMode="auto">
            <a:xfrm>
              <a:off x="6723063" y="3560763"/>
              <a:ext cx="30163" cy="36513"/>
            </a:xfrm>
            <a:custGeom>
              <a:avLst/>
              <a:gdLst>
                <a:gd name="T0" fmla="*/ 2 w 14"/>
                <a:gd name="T1" fmla="*/ 0 h 17"/>
                <a:gd name="T2" fmla="*/ 0 w 14"/>
                <a:gd name="T3" fmla="*/ 8 h 17"/>
                <a:gd name="T4" fmla="*/ 13 w 14"/>
                <a:gd name="T5" fmla="*/ 13 h 17"/>
                <a:gd name="T6" fmla="*/ 12 w 14"/>
                <a:gd name="T7" fmla="*/ 0 h 17"/>
                <a:gd name="T8" fmla="*/ 2 w 14"/>
                <a:gd name="T9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7">
                  <a:moveTo>
                    <a:pt x="2" y="0"/>
                  </a:moveTo>
                  <a:cubicBezTo>
                    <a:pt x="2" y="3"/>
                    <a:pt x="0" y="4"/>
                    <a:pt x="0" y="8"/>
                  </a:cubicBezTo>
                  <a:cubicBezTo>
                    <a:pt x="7" y="6"/>
                    <a:pt x="4" y="17"/>
                    <a:pt x="13" y="13"/>
                  </a:cubicBezTo>
                  <a:cubicBezTo>
                    <a:pt x="14" y="8"/>
                    <a:pt x="12" y="5"/>
                    <a:pt x="12" y="0"/>
                  </a:cubicBezTo>
                  <a:cubicBezTo>
                    <a:pt x="9" y="0"/>
                    <a:pt x="6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" name="Freeform 28"/>
            <p:cNvSpPr/>
            <p:nvPr/>
          </p:nvSpPr>
          <p:spPr bwMode="auto">
            <a:xfrm>
              <a:off x="6635751" y="3559176"/>
              <a:ext cx="20638" cy="36513"/>
            </a:xfrm>
            <a:custGeom>
              <a:avLst/>
              <a:gdLst>
                <a:gd name="T0" fmla="*/ 3 w 10"/>
                <a:gd name="T1" fmla="*/ 17 h 17"/>
                <a:gd name="T2" fmla="*/ 10 w 10"/>
                <a:gd name="T3" fmla="*/ 3 h 17"/>
                <a:gd name="T4" fmla="*/ 4 w 10"/>
                <a:gd name="T5" fmla="*/ 0 h 17"/>
                <a:gd name="T6" fmla="*/ 3 w 10"/>
                <a:gd name="T7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17">
                  <a:moveTo>
                    <a:pt x="3" y="17"/>
                  </a:moveTo>
                  <a:cubicBezTo>
                    <a:pt x="9" y="17"/>
                    <a:pt x="10" y="11"/>
                    <a:pt x="10" y="3"/>
                  </a:cubicBezTo>
                  <a:cubicBezTo>
                    <a:pt x="9" y="2"/>
                    <a:pt x="5" y="1"/>
                    <a:pt x="4" y="0"/>
                  </a:cubicBezTo>
                  <a:cubicBezTo>
                    <a:pt x="0" y="5"/>
                    <a:pt x="1" y="12"/>
                    <a:pt x="3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" name="Freeform 29"/>
            <p:cNvSpPr/>
            <p:nvPr/>
          </p:nvSpPr>
          <p:spPr bwMode="auto">
            <a:xfrm>
              <a:off x="6186488" y="3554413"/>
              <a:ext cx="34925" cy="28575"/>
            </a:xfrm>
            <a:custGeom>
              <a:avLst/>
              <a:gdLst>
                <a:gd name="T0" fmla="*/ 7 w 16"/>
                <a:gd name="T1" fmla="*/ 0 h 13"/>
                <a:gd name="T2" fmla="*/ 0 w 16"/>
                <a:gd name="T3" fmla="*/ 8 h 13"/>
                <a:gd name="T4" fmla="*/ 10 w 16"/>
                <a:gd name="T5" fmla="*/ 13 h 13"/>
                <a:gd name="T6" fmla="*/ 7 w 16"/>
                <a:gd name="T7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13">
                  <a:moveTo>
                    <a:pt x="7" y="0"/>
                  </a:moveTo>
                  <a:cubicBezTo>
                    <a:pt x="5" y="3"/>
                    <a:pt x="4" y="6"/>
                    <a:pt x="0" y="8"/>
                  </a:cubicBezTo>
                  <a:cubicBezTo>
                    <a:pt x="4" y="10"/>
                    <a:pt x="5" y="13"/>
                    <a:pt x="10" y="13"/>
                  </a:cubicBezTo>
                  <a:cubicBezTo>
                    <a:pt x="13" y="8"/>
                    <a:pt x="16" y="0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" name="Freeform 30"/>
            <p:cNvSpPr/>
            <p:nvPr/>
          </p:nvSpPr>
          <p:spPr bwMode="auto">
            <a:xfrm>
              <a:off x="6300788" y="3575051"/>
              <a:ext cx="52388" cy="50800"/>
            </a:xfrm>
            <a:custGeom>
              <a:avLst/>
              <a:gdLst>
                <a:gd name="T0" fmla="*/ 14 w 24"/>
                <a:gd name="T1" fmla="*/ 0 h 24"/>
                <a:gd name="T2" fmla="*/ 10 w 24"/>
                <a:gd name="T3" fmla="*/ 3 h 24"/>
                <a:gd name="T4" fmla="*/ 12 w 24"/>
                <a:gd name="T5" fmla="*/ 8 h 24"/>
                <a:gd name="T6" fmla="*/ 2 w 24"/>
                <a:gd name="T7" fmla="*/ 14 h 24"/>
                <a:gd name="T8" fmla="*/ 11 w 24"/>
                <a:gd name="T9" fmla="*/ 24 h 24"/>
                <a:gd name="T10" fmla="*/ 14 w 24"/>
                <a:gd name="T1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" h="24">
                  <a:moveTo>
                    <a:pt x="14" y="0"/>
                  </a:moveTo>
                  <a:cubicBezTo>
                    <a:pt x="14" y="2"/>
                    <a:pt x="11" y="1"/>
                    <a:pt x="10" y="3"/>
                  </a:cubicBezTo>
                  <a:cubicBezTo>
                    <a:pt x="9" y="6"/>
                    <a:pt x="13" y="6"/>
                    <a:pt x="12" y="8"/>
                  </a:cubicBezTo>
                  <a:cubicBezTo>
                    <a:pt x="5" y="8"/>
                    <a:pt x="11" y="23"/>
                    <a:pt x="2" y="14"/>
                  </a:cubicBezTo>
                  <a:cubicBezTo>
                    <a:pt x="0" y="22"/>
                    <a:pt x="7" y="21"/>
                    <a:pt x="11" y="24"/>
                  </a:cubicBezTo>
                  <a:cubicBezTo>
                    <a:pt x="15" y="21"/>
                    <a:pt x="24" y="4"/>
                    <a:pt x="1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" name="Freeform 31"/>
            <p:cNvSpPr/>
            <p:nvPr/>
          </p:nvSpPr>
          <p:spPr bwMode="auto">
            <a:xfrm>
              <a:off x="6421438" y="3584576"/>
              <a:ext cx="34925" cy="39688"/>
            </a:xfrm>
            <a:custGeom>
              <a:avLst/>
              <a:gdLst>
                <a:gd name="T0" fmla="*/ 0 w 16"/>
                <a:gd name="T1" fmla="*/ 5 h 18"/>
                <a:gd name="T2" fmla="*/ 1 w 16"/>
                <a:gd name="T3" fmla="*/ 15 h 18"/>
                <a:gd name="T4" fmla="*/ 10 w 16"/>
                <a:gd name="T5" fmla="*/ 18 h 18"/>
                <a:gd name="T6" fmla="*/ 0 w 16"/>
                <a:gd name="T7" fmla="*/ 5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18">
                  <a:moveTo>
                    <a:pt x="0" y="5"/>
                  </a:moveTo>
                  <a:cubicBezTo>
                    <a:pt x="2" y="12"/>
                    <a:pt x="6" y="11"/>
                    <a:pt x="1" y="15"/>
                  </a:cubicBezTo>
                  <a:cubicBezTo>
                    <a:pt x="2" y="17"/>
                    <a:pt x="6" y="18"/>
                    <a:pt x="10" y="18"/>
                  </a:cubicBezTo>
                  <a:cubicBezTo>
                    <a:pt x="16" y="12"/>
                    <a:pt x="10" y="0"/>
                    <a:pt x="0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" name="Freeform 32"/>
            <p:cNvSpPr/>
            <p:nvPr/>
          </p:nvSpPr>
          <p:spPr bwMode="auto">
            <a:xfrm>
              <a:off x="6494463" y="3594101"/>
              <a:ext cx="30163" cy="36513"/>
            </a:xfrm>
            <a:custGeom>
              <a:avLst/>
              <a:gdLst>
                <a:gd name="T0" fmla="*/ 3 w 14"/>
                <a:gd name="T1" fmla="*/ 3 h 17"/>
                <a:gd name="T2" fmla="*/ 6 w 14"/>
                <a:gd name="T3" fmla="*/ 11 h 17"/>
                <a:gd name="T4" fmla="*/ 0 w 14"/>
                <a:gd name="T5" fmla="*/ 10 h 17"/>
                <a:gd name="T6" fmla="*/ 10 w 14"/>
                <a:gd name="T7" fmla="*/ 15 h 17"/>
                <a:gd name="T8" fmla="*/ 13 w 14"/>
                <a:gd name="T9" fmla="*/ 3 h 17"/>
                <a:gd name="T10" fmla="*/ 3 w 14"/>
                <a:gd name="T11" fmla="*/ 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17">
                  <a:moveTo>
                    <a:pt x="3" y="3"/>
                  </a:moveTo>
                  <a:cubicBezTo>
                    <a:pt x="2" y="7"/>
                    <a:pt x="8" y="6"/>
                    <a:pt x="6" y="11"/>
                  </a:cubicBezTo>
                  <a:cubicBezTo>
                    <a:pt x="3" y="11"/>
                    <a:pt x="1" y="11"/>
                    <a:pt x="0" y="10"/>
                  </a:cubicBezTo>
                  <a:cubicBezTo>
                    <a:pt x="1" y="17"/>
                    <a:pt x="5" y="12"/>
                    <a:pt x="10" y="15"/>
                  </a:cubicBezTo>
                  <a:cubicBezTo>
                    <a:pt x="12" y="12"/>
                    <a:pt x="14" y="9"/>
                    <a:pt x="13" y="3"/>
                  </a:cubicBezTo>
                  <a:cubicBezTo>
                    <a:pt x="10" y="2"/>
                    <a:pt x="6" y="0"/>
                    <a:pt x="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" name="Freeform 33"/>
            <p:cNvSpPr/>
            <p:nvPr/>
          </p:nvSpPr>
          <p:spPr bwMode="auto">
            <a:xfrm>
              <a:off x="6180138" y="3597276"/>
              <a:ext cx="19050" cy="33338"/>
            </a:xfrm>
            <a:custGeom>
              <a:avLst/>
              <a:gdLst>
                <a:gd name="T0" fmla="*/ 0 w 9"/>
                <a:gd name="T1" fmla="*/ 2 h 15"/>
                <a:gd name="T2" fmla="*/ 0 w 9"/>
                <a:gd name="T3" fmla="*/ 15 h 15"/>
                <a:gd name="T4" fmla="*/ 8 w 9"/>
                <a:gd name="T5" fmla="*/ 15 h 15"/>
                <a:gd name="T6" fmla="*/ 7 w 9"/>
                <a:gd name="T7" fmla="*/ 1 h 15"/>
                <a:gd name="T8" fmla="*/ 0 w 9"/>
                <a:gd name="T9" fmla="*/ 2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5">
                  <a:moveTo>
                    <a:pt x="0" y="2"/>
                  </a:moveTo>
                  <a:cubicBezTo>
                    <a:pt x="1" y="7"/>
                    <a:pt x="7" y="11"/>
                    <a:pt x="0" y="15"/>
                  </a:cubicBezTo>
                  <a:cubicBezTo>
                    <a:pt x="3" y="15"/>
                    <a:pt x="5" y="15"/>
                    <a:pt x="8" y="15"/>
                  </a:cubicBezTo>
                  <a:cubicBezTo>
                    <a:pt x="7" y="10"/>
                    <a:pt x="9" y="4"/>
                    <a:pt x="7" y="1"/>
                  </a:cubicBezTo>
                  <a:cubicBezTo>
                    <a:pt x="4" y="0"/>
                    <a:pt x="2" y="1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" name="Freeform 34"/>
            <p:cNvSpPr/>
            <p:nvPr/>
          </p:nvSpPr>
          <p:spPr bwMode="auto">
            <a:xfrm>
              <a:off x="6300788" y="3340101"/>
              <a:ext cx="28575" cy="36513"/>
            </a:xfrm>
            <a:custGeom>
              <a:avLst/>
              <a:gdLst>
                <a:gd name="T0" fmla="*/ 8 w 13"/>
                <a:gd name="T1" fmla="*/ 3 h 17"/>
                <a:gd name="T2" fmla="*/ 7 w 13"/>
                <a:gd name="T3" fmla="*/ 10 h 17"/>
                <a:gd name="T4" fmla="*/ 0 w 13"/>
                <a:gd name="T5" fmla="*/ 7 h 17"/>
                <a:gd name="T6" fmla="*/ 4 w 13"/>
                <a:gd name="T7" fmla="*/ 16 h 17"/>
                <a:gd name="T8" fmla="*/ 13 w 13"/>
                <a:gd name="T9" fmla="*/ 13 h 17"/>
                <a:gd name="T10" fmla="*/ 13 w 13"/>
                <a:gd name="T11" fmla="*/ 5 h 17"/>
                <a:gd name="T12" fmla="*/ 8 w 13"/>
                <a:gd name="T13" fmla="*/ 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17">
                  <a:moveTo>
                    <a:pt x="8" y="3"/>
                  </a:moveTo>
                  <a:cubicBezTo>
                    <a:pt x="11" y="4"/>
                    <a:pt x="6" y="7"/>
                    <a:pt x="7" y="10"/>
                  </a:cubicBezTo>
                  <a:cubicBezTo>
                    <a:pt x="4" y="10"/>
                    <a:pt x="4" y="4"/>
                    <a:pt x="0" y="7"/>
                  </a:cubicBezTo>
                  <a:cubicBezTo>
                    <a:pt x="0" y="11"/>
                    <a:pt x="4" y="12"/>
                    <a:pt x="4" y="16"/>
                  </a:cubicBezTo>
                  <a:cubicBezTo>
                    <a:pt x="9" y="17"/>
                    <a:pt x="10" y="14"/>
                    <a:pt x="13" y="13"/>
                  </a:cubicBezTo>
                  <a:cubicBezTo>
                    <a:pt x="13" y="11"/>
                    <a:pt x="13" y="8"/>
                    <a:pt x="13" y="5"/>
                  </a:cubicBezTo>
                  <a:cubicBezTo>
                    <a:pt x="11" y="5"/>
                    <a:pt x="8" y="0"/>
                    <a:pt x="8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" name="Freeform 37"/>
            <p:cNvSpPr>
              <a:spLocks noEditPoints="1"/>
            </p:cNvSpPr>
            <p:nvPr/>
          </p:nvSpPr>
          <p:spPr bwMode="auto">
            <a:xfrm>
              <a:off x="6030913" y="3257551"/>
              <a:ext cx="996950" cy="441325"/>
            </a:xfrm>
            <a:custGeom>
              <a:avLst/>
              <a:gdLst>
                <a:gd name="T0" fmla="*/ 386 w 462"/>
                <a:gd name="T1" fmla="*/ 14 h 205"/>
                <a:gd name="T2" fmla="*/ 337 w 462"/>
                <a:gd name="T3" fmla="*/ 1 h 205"/>
                <a:gd name="T4" fmla="*/ 213 w 462"/>
                <a:gd name="T5" fmla="*/ 5 h 205"/>
                <a:gd name="T6" fmla="*/ 92 w 462"/>
                <a:gd name="T7" fmla="*/ 8 h 205"/>
                <a:gd name="T8" fmla="*/ 25 w 462"/>
                <a:gd name="T9" fmla="*/ 152 h 205"/>
                <a:gd name="T10" fmla="*/ 21 w 462"/>
                <a:gd name="T11" fmla="*/ 201 h 205"/>
                <a:gd name="T12" fmla="*/ 51 w 462"/>
                <a:gd name="T13" fmla="*/ 203 h 205"/>
                <a:gd name="T14" fmla="*/ 106 w 462"/>
                <a:gd name="T15" fmla="*/ 203 h 205"/>
                <a:gd name="T16" fmla="*/ 142 w 462"/>
                <a:gd name="T17" fmla="*/ 201 h 205"/>
                <a:gd name="T18" fmla="*/ 173 w 462"/>
                <a:gd name="T19" fmla="*/ 204 h 205"/>
                <a:gd name="T20" fmla="*/ 204 w 462"/>
                <a:gd name="T21" fmla="*/ 201 h 205"/>
                <a:gd name="T22" fmla="*/ 341 w 462"/>
                <a:gd name="T23" fmla="*/ 199 h 205"/>
                <a:gd name="T24" fmla="*/ 434 w 462"/>
                <a:gd name="T25" fmla="*/ 196 h 205"/>
                <a:gd name="T26" fmla="*/ 436 w 462"/>
                <a:gd name="T27" fmla="*/ 133 h 205"/>
                <a:gd name="T28" fmla="*/ 386 w 462"/>
                <a:gd name="T29" fmla="*/ 14 h 205"/>
                <a:gd name="T30" fmla="*/ 127 w 462"/>
                <a:gd name="T31" fmla="*/ 12 h 205"/>
                <a:gd name="T32" fmla="*/ 117 w 462"/>
                <a:gd name="T33" fmla="*/ 15 h 205"/>
                <a:gd name="T34" fmla="*/ 127 w 462"/>
                <a:gd name="T35" fmla="*/ 12 h 205"/>
                <a:gd name="T36" fmla="*/ 182 w 462"/>
                <a:gd name="T37" fmla="*/ 194 h 205"/>
                <a:gd name="T38" fmla="*/ 191 w 462"/>
                <a:gd name="T39" fmla="*/ 191 h 205"/>
                <a:gd name="T40" fmla="*/ 182 w 462"/>
                <a:gd name="T41" fmla="*/ 194 h 205"/>
                <a:gd name="T42" fmla="*/ 384 w 462"/>
                <a:gd name="T43" fmla="*/ 174 h 205"/>
                <a:gd name="T44" fmla="*/ 379 w 462"/>
                <a:gd name="T45" fmla="*/ 164 h 205"/>
                <a:gd name="T46" fmla="*/ 376 w 462"/>
                <a:gd name="T47" fmla="*/ 171 h 205"/>
                <a:gd name="T48" fmla="*/ 367 w 462"/>
                <a:gd name="T49" fmla="*/ 175 h 205"/>
                <a:gd name="T50" fmla="*/ 232 w 462"/>
                <a:gd name="T51" fmla="*/ 174 h 205"/>
                <a:gd name="T52" fmla="*/ 194 w 462"/>
                <a:gd name="T53" fmla="*/ 179 h 205"/>
                <a:gd name="T54" fmla="*/ 154 w 462"/>
                <a:gd name="T55" fmla="*/ 179 h 205"/>
                <a:gd name="T56" fmla="*/ 145 w 462"/>
                <a:gd name="T57" fmla="*/ 174 h 205"/>
                <a:gd name="T58" fmla="*/ 144 w 462"/>
                <a:gd name="T59" fmla="*/ 180 h 205"/>
                <a:gd name="T60" fmla="*/ 36 w 462"/>
                <a:gd name="T61" fmla="*/ 181 h 205"/>
                <a:gd name="T62" fmla="*/ 56 w 462"/>
                <a:gd name="T63" fmla="*/ 132 h 205"/>
                <a:gd name="T64" fmla="*/ 104 w 462"/>
                <a:gd name="T65" fmla="*/ 24 h 205"/>
                <a:gd name="T66" fmla="*/ 365 w 462"/>
                <a:gd name="T67" fmla="*/ 19 h 205"/>
                <a:gd name="T68" fmla="*/ 424 w 462"/>
                <a:gd name="T69" fmla="*/ 170 h 205"/>
                <a:gd name="T70" fmla="*/ 384 w 462"/>
                <a:gd name="T71" fmla="*/ 174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62" h="205">
                  <a:moveTo>
                    <a:pt x="386" y="14"/>
                  </a:moveTo>
                  <a:cubicBezTo>
                    <a:pt x="372" y="2"/>
                    <a:pt x="361" y="1"/>
                    <a:pt x="337" y="1"/>
                  </a:cubicBezTo>
                  <a:cubicBezTo>
                    <a:pt x="290" y="0"/>
                    <a:pt x="255" y="4"/>
                    <a:pt x="213" y="5"/>
                  </a:cubicBezTo>
                  <a:cubicBezTo>
                    <a:pt x="173" y="6"/>
                    <a:pt x="132" y="10"/>
                    <a:pt x="92" y="8"/>
                  </a:cubicBezTo>
                  <a:cubicBezTo>
                    <a:pt x="62" y="36"/>
                    <a:pt x="43" y="107"/>
                    <a:pt x="25" y="152"/>
                  </a:cubicBezTo>
                  <a:cubicBezTo>
                    <a:pt x="18" y="171"/>
                    <a:pt x="0" y="188"/>
                    <a:pt x="21" y="201"/>
                  </a:cubicBezTo>
                  <a:cubicBezTo>
                    <a:pt x="30" y="197"/>
                    <a:pt x="40" y="200"/>
                    <a:pt x="51" y="203"/>
                  </a:cubicBezTo>
                  <a:cubicBezTo>
                    <a:pt x="65" y="199"/>
                    <a:pt x="88" y="203"/>
                    <a:pt x="106" y="203"/>
                  </a:cubicBezTo>
                  <a:cubicBezTo>
                    <a:pt x="119" y="204"/>
                    <a:pt x="130" y="201"/>
                    <a:pt x="142" y="201"/>
                  </a:cubicBezTo>
                  <a:cubicBezTo>
                    <a:pt x="153" y="201"/>
                    <a:pt x="163" y="204"/>
                    <a:pt x="173" y="204"/>
                  </a:cubicBezTo>
                  <a:cubicBezTo>
                    <a:pt x="183" y="205"/>
                    <a:pt x="193" y="202"/>
                    <a:pt x="204" y="201"/>
                  </a:cubicBezTo>
                  <a:cubicBezTo>
                    <a:pt x="248" y="195"/>
                    <a:pt x="293" y="194"/>
                    <a:pt x="341" y="199"/>
                  </a:cubicBezTo>
                  <a:cubicBezTo>
                    <a:pt x="373" y="194"/>
                    <a:pt x="398" y="199"/>
                    <a:pt x="434" y="196"/>
                  </a:cubicBezTo>
                  <a:cubicBezTo>
                    <a:pt x="462" y="183"/>
                    <a:pt x="447" y="159"/>
                    <a:pt x="436" y="133"/>
                  </a:cubicBezTo>
                  <a:cubicBezTo>
                    <a:pt x="421" y="95"/>
                    <a:pt x="400" y="48"/>
                    <a:pt x="386" y="14"/>
                  </a:cubicBezTo>
                  <a:close/>
                  <a:moveTo>
                    <a:pt x="127" y="12"/>
                  </a:moveTo>
                  <a:cubicBezTo>
                    <a:pt x="127" y="16"/>
                    <a:pt x="121" y="15"/>
                    <a:pt x="117" y="15"/>
                  </a:cubicBezTo>
                  <a:cubicBezTo>
                    <a:pt x="119" y="13"/>
                    <a:pt x="123" y="12"/>
                    <a:pt x="127" y="12"/>
                  </a:cubicBezTo>
                  <a:close/>
                  <a:moveTo>
                    <a:pt x="182" y="194"/>
                  </a:moveTo>
                  <a:cubicBezTo>
                    <a:pt x="182" y="190"/>
                    <a:pt x="187" y="191"/>
                    <a:pt x="191" y="191"/>
                  </a:cubicBezTo>
                  <a:cubicBezTo>
                    <a:pt x="189" y="194"/>
                    <a:pt x="185" y="197"/>
                    <a:pt x="182" y="194"/>
                  </a:cubicBezTo>
                  <a:close/>
                  <a:moveTo>
                    <a:pt x="384" y="174"/>
                  </a:moveTo>
                  <a:cubicBezTo>
                    <a:pt x="381" y="172"/>
                    <a:pt x="383" y="165"/>
                    <a:pt x="379" y="164"/>
                  </a:cubicBezTo>
                  <a:cubicBezTo>
                    <a:pt x="376" y="166"/>
                    <a:pt x="374" y="166"/>
                    <a:pt x="376" y="171"/>
                  </a:cubicBezTo>
                  <a:cubicBezTo>
                    <a:pt x="371" y="171"/>
                    <a:pt x="366" y="166"/>
                    <a:pt x="367" y="175"/>
                  </a:cubicBezTo>
                  <a:cubicBezTo>
                    <a:pt x="320" y="177"/>
                    <a:pt x="278" y="170"/>
                    <a:pt x="232" y="174"/>
                  </a:cubicBezTo>
                  <a:cubicBezTo>
                    <a:pt x="220" y="175"/>
                    <a:pt x="204" y="176"/>
                    <a:pt x="194" y="179"/>
                  </a:cubicBezTo>
                  <a:cubicBezTo>
                    <a:pt x="183" y="181"/>
                    <a:pt x="172" y="185"/>
                    <a:pt x="154" y="179"/>
                  </a:cubicBezTo>
                  <a:cubicBezTo>
                    <a:pt x="150" y="179"/>
                    <a:pt x="151" y="173"/>
                    <a:pt x="145" y="174"/>
                  </a:cubicBezTo>
                  <a:cubicBezTo>
                    <a:pt x="141" y="175"/>
                    <a:pt x="149" y="178"/>
                    <a:pt x="144" y="180"/>
                  </a:cubicBezTo>
                  <a:cubicBezTo>
                    <a:pt x="107" y="182"/>
                    <a:pt x="65" y="184"/>
                    <a:pt x="36" y="181"/>
                  </a:cubicBezTo>
                  <a:cubicBezTo>
                    <a:pt x="43" y="162"/>
                    <a:pt x="45" y="144"/>
                    <a:pt x="56" y="132"/>
                  </a:cubicBezTo>
                  <a:cubicBezTo>
                    <a:pt x="71" y="93"/>
                    <a:pt x="78" y="56"/>
                    <a:pt x="104" y="24"/>
                  </a:cubicBezTo>
                  <a:cubicBezTo>
                    <a:pt x="190" y="27"/>
                    <a:pt x="284" y="11"/>
                    <a:pt x="365" y="19"/>
                  </a:cubicBezTo>
                  <a:cubicBezTo>
                    <a:pt x="382" y="65"/>
                    <a:pt x="411" y="118"/>
                    <a:pt x="424" y="170"/>
                  </a:cubicBezTo>
                  <a:cubicBezTo>
                    <a:pt x="415" y="177"/>
                    <a:pt x="395" y="173"/>
                    <a:pt x="384" y="17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" name="Freeform 38"/>
            <p:cNvSpPr/>
            <p:nvPr/>
          </p:nvSpPr>
          <p:spPr bwMode="auto">
            <a:xfrm>
              <a:off x="6238876" y="3352801"/>
              <a:ext cx="36513" cy="30163"/>
            </a:xfrm>
            <a:custGeom>
              <a:avLst/>
              <a:gdLst>
                <a:gd name="T0" fmla="*/ 10 w 17"/>
                <a:gd name="T1" fmla="*/ 0 h 14"/>
                <a:gd name="T2" fmla="*/ 1 w 17"/>
                <a:gd name="T3" fmla="*/ 4 h 14"/>
                <a:gd name="T4" fmla="*/ 10 w 17"/>
                <a:gd name="T5" fmla="*/ 14 h 14"/>
                <a:gd name="T6" fmla="*/ 10 w 17"/>
                <a:gd name="T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14">
                  <a:moveTo>
                    <a:pt x="10" y="0"/>
                  </a:moveTo>
                  <a:cubicBezTo>
                    <a:pt x="9" y="4"/>
                    <a:pt x="3" y="1"/>
                    <a:pt x="1" y="4"/>
                  </a:cubicBezTo>
                  <a:cubicBezTo>
                    <a:pt x="0" y="10"/>
                    <a:pt x="5" y="12"/>
                    <a:pt x="10" y="14"/>
                  </a:cubicBezTo>
                  <a:cubicBezTo>
                    <a:pt x="15" y="10"/>
                    <a:pt x="17" y="3"/>
                    <a:pt x="1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" name="Freeform 39"/>
            <p:cNvSpPr/>
            <p:nvPr/>
          </p:nvSpPr>
          <p:spPr bwMode="auto">
            <a:xfrm>
              <a:off x="6583363" y="3400426"/>
              <a:ext cx="38100" cy="39688"/>
            </a:xfrm>
            <a:custGeom>
              <a:avLst/>
              <a:gdLst>
                <a:gd name="T0" fmla="*/ 0 w 18"/>
                <a:gd name="T1" fmla="*/ 11 h 19"/>
                <a:gd name="T2" fmla="*/ 9 w 18"/>
                <a:gd name="T3" fmla="*/ 19 h 19"/>
                <a:gd name="T4" fmla="*/ 18 w 18"/>
                <a:gd name="T5" fmla="*/ 4 h 19"/>
                <a:gd name="T6" fmla="*/ 0 w 18"/>
                <a:gd name="T7" fmla="*/ 1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19">
                  <a:moveTo>
                    <a:pt x="0" y="11"/>
                  </a:moveTo>
                  <a:cubicBezTo>
                    <a:pt x="1" y="16"/>
                    <a:pt x="7" y="15"/>
                    <a:pt x="9" y="19"/>
                  </a:cubicBezTo>
                  <a:cubicBezTo>
                    <a:pt x="11" y="13"/>
                    <a:pt x="18" y="12"/>
                    <a:pt x="18" y="4"/>
                  </a:cubicBezTo>
                  <a:cubicBezTo>
                    <a:pt x="11" y="0"/>
                    <a:pt x="0" y="3"/>
                    <a:pt x="0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" name="Freeform 40"/>
            <p:cNvSpPr/>
            <p:nvPr/>
          </p:nvSpPr>
          <p:spPr bwMode="auto">
            <a:xfrm>
              <a:off x="6188076" y="3460751"/>
              <a:ext cx="34925" cy="44450"/>
            </a:xfrm>
            <a:custGeom>
              <a:avLst/>
              <a:gdLst>
                <a:gd name="T0" fmla="*/ 1 w 16"/>
                <a:gd name="T1" fmla="*/ 5 h 21"/>
                <a:gd name="T2" fmla="*/ 0 w 16"/>
                <a:gd name="T3" fmla="*/ 15 h 21"/>
                <a:gd name="T4" fmla="*/ 16 w 16"/>
                <a:gd name="T5" fmla="*/ 9 h 21"/>
                <a:gd name="T6" fmla="*/ 1 w 16"/>
                <a:gd name="T7" fmla="*/ 5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21">
                  <a:moveTo>
                    <a:pt x="1" y="5"/>
                  </a:moveTo>
                  <a:cubicBezTo>
                    <a:pt x="0" y="11"/>
                    <a:pt x="2" y="11"/>
                    <a:pt x="0" y="15"/>
                  </a:cubicBezTo>
                  <a:cubicBezTo>
                    <a:pt x="7" y="21"/>
                    <a:pt x="14" y="16"/>
                    <a:pt x="16" y="9"/>
                  </a:cubicBezTo>
                  <a:cubicBezTo>
                    <a:pt x="13" y="4"/>
                    <a:pt x="7" y="0"/>
                    <a:pt x="1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" name="Freeform 41"/>
            <p:cNvSpPr/>
            <p:nvPr/>
          </p:nvSpPr>
          <p:spPr bwMode="auto">
            <a:xfrm>
              <a:off x="6626226" y="3509963"/>
              <a:ext cx="42863" cy="41275"/>
            </a:xfrm>
            <a:custGeom>
              <a:avLst/>
              <a:gdLst>
                <a:gd name="T0" fmla="*/ 0 w 20"/>
                <a:gd name="T1" fmla="*/ 7 h 19"/>
                <a:gd name="T2" fmla="*/ 8 w 20"/>
                <a:gd name="T3" fmla="*/ 19 h 19"/>
                <a:gd name="T4" fmla="*/ 20 w 20"/>
                <a:gd name="T5" fmla="*/ 2 h 19"/>
                <a:gd name="T6" fmla="*/ 0 w 20"/>
                <a:gd name="T7" fmla="*/ 7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19">
                  <a:moveTo>
                    <a:pt x="0" y="7"/>
                  </a:moveTo>
                  <a:cubicBezTo>
                    <a:pt x="2" y="12"/>
                    <a:pt x="0" y="19"/>
                    <a:pt x="8" y="19"/>
                  </a:cubicBezTo>
                  <a:cubicBezTo>
                    <a:pt x="13" y="14"/>
                    <a:pt x="17" y="8"/>
                    <a:pt x="20" y="2"/>
                  </a:cubicBezTo>
                  <a:cubicBezTo>
                    <a:pt x="10" y="0"/>
                    <a:pt x="7" y="5"/>
                    <a:pt x="0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" name="Freeform 42"/>
            <p:cNvSpPr/>
            <p:nvPr/>
          </p:nvSpPr>
          <p:spPr bwMode="auto">
            <a:xfrm>
              <a:off x="6319838" y="3503613"/>
              <a:ext cx="33338" cy="34925"/>
            </a:xfrm>
            <a:custGeom>
              <a:avLst/>
              <a:gdLst>
                <a:gd name="T0" fmla="*/ 0 w 15"/>
                <a:gd name="T1" fmla="*/ 8 h 16"/>
                <a:gd name="T2" fmla="*/ 15 w 15"/>
                <a:gd name="T3" fmla="*/ 8 h 16"/>
                <a:gd name="T4" fmla="*/ 0 w 15"/>
                <a:gd name="T5" fmla="*/ 8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16">
                  <a:moveTo>
                    <a:pt x="0" y="8"/>
                  </a:moveTo>
                  <a:cubicBezTo>
                    <a:pt x="4" y="14"/>
                    <a:pt x="12" y="16"/>
                    <a:pt x="15" y="8"/>
                  </a:cubicBezTo>
                  <a:cubicBezTo>
                    <a:pt x="13" y="0"/>
                    <a:pt x="1" y="1"/>
                    <a:pt x="0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58" name="Freeform 5"/>
          <p:cNvSpPr>
            <a:spLocks noEditPoints="1"/>
          </p:cNvSpPr>
          <p:nvPr/>
        </p:nvSpPr>
        <p:spPr bwMode="auto">
          <a:xfrm flipH="1">
            <a:off x="6338228" y="2913455"/>
            <a:ext cx="994346" cy="521652"/>
          </a:xfrm>
          <a:custGeom>
            <a:avLst/>
            <a:gdLst>
              <a:gd name="T0" fmla="*/ 376 w 434"/>
              <a:gd name="T1" fmla="*/ 95 h 228"/>
              <a:gd name="T2" fmla="*/ 197 w 434"/>
              <a:gd name="T3" fmla="*/ 107 h 228"/>
              <a:gd name="T4" fmla="*/ 167 w 434"/>
              <a:gd name="T5" fmla="*/ 25 h 228"/>
              <a:gd name="T6" fmla="*/ 69 w 434"/>
              <a:gd name="T7" fmla="*/ 6 h 228"/>
              <a:gd name="T8" fmla="*/ 13 w 434"/>
              <a:gd name="T9" fmla="*/ 58 h 228"/>
              <a:gd name="T10" fmla="*/ 1 w 434"/>
              <a:gd name="T11" fmla="*/ 118 h 228"/>
              <a:gd name="T12" fmla="*/ 14 w 434"/>
              <a:gd name="T13" fmla="*/ 153 h 228"/>
              <a:gd name="T14" fmla="*/ 53 w 434"/>
              <a:gd name="T15" fmla="*/ 184 h 228"/>
              <a:gd name="T16" fmla="*/ 48 w 434"/>
              <a:gd name="T17" fmla="*/ 182 h 228"/>
              <a:gd name="T18" fmla="*/ 48 w 434"/>
              <a:gd name="T19" fmla="*/ 185 h 228"/>
              <a:gd name="T20" fmla="*/ 196 w 434"/>
              <a:gd name="T21" fmla="*/ 123 h 228"/>
              <a:gd name="T22" fmla="*/ 374 w 434"/>
              <a:gd name="T23" fmla="*/ 112 h 228"/>
              <a:gd name="T24" fmla="*/ 383 w 434"/>
              <a:gd name="T25" fmla="*/ 133 h 228"/>
              <a:gd name="T26" fmla="*/ 416 w 434"/>
              <a:gd name="T27" fmla="*/ 83 h 228"/>
              <a:gd name="T28" fmla="*/ 376 w 434"/>
              <a:gd name="T29" fmla="*/ 95 h 228"/>
              <a:gd name="T30" fmla="*/ 183 w 434"/>
              <a:gd name="T31" fmla="*/ 120 h 228"/>
              <a:gd name="T32" fmla="*/ 129 w 434"/>
              <a:gd name="T33" fmla="*/ 187 h 228"/>
              <a:gd name="T34" fmla="*/ 112 w 434"/>
              <a:gd name="T35" fmla="*/ 190 h 228"/>
              <a:gd name="T36" fmla="*/ 58 w 434"/>
              <a:gd name="T37" fmla="*/ 177 h 228"/>
              <a:gd name="T38" fmla="*/ 58 w 434"/>
              <a:gd name="T39" fmla="*/ 170 h 228"/>
              <a:gd name="T40" fmla="*/ 47 w 434"/>
              <a:gd name="T41" fmla="*/ 168 h 228"/>
              <a:gd name="T42" fmla="*/ 19 w 434"/>
              <a:gd name="T43" fmla="*/ 143 h 228"/>
              <a:gd name="T44" fmla="*/ 11 w 434"/>
              <a:gd name="T45" fmla="*/ 121 h 228"/>
              <a:gd name="T46" fmla="*/ 41 w 434"/>
              <a:gd name="T47" fmla="*/ 35 h 228"/>
              <a:gd name="T48" fmla="*/ 113 w 434"/>
              <a:gd name="T49" fmla="*/ 18 h 228"/>
              <a:gd name="T50" fmla="*/ 182 w 434"/>
              <a:gd name="T51" fmla="*/ 72 h 228"/>
              <a:gd name="T52" fmla="*/ 187 w 434"/>
              <a:gd name="T53" fmla="*/ 96 h 228"/>
              <a:gd name="T54" fmla="*/ 179 w 434"/>
              <a:gd name="T55" fmla="*/ 116 h 228"/>
              <a:gd name="T56" fmla="*/ 183 w 434"/>
              <a:gd name="T57" fmla="*/ 120 h 228"/>
              <a:gd name="T58" fmla="*/ 405 w 434"/>
              <a:gd name="T59" fmla="*/ 115 h 228"/>
              <a:gd name="T60" fmla="*/ 411 w 434"/>
              <a:gd name="T61" fmla="*/ 115 h 228"/>
              <a:gd name="T62" fmla="*/ 384 w 434"/>
              <a:gd name="T63" fmla="*/ 103 h 228"/>
              <a:gd name="T64" fmla="*/ 391 w 434"/>
              <a:gd name="T65" fmla="*/ 104 h 228"/>
              <a:gd name="T66" fmla="*/ 398 w 434"/>
              <a:gd name="T67" fmla="*/ 90 h 228"/>
              <a:gd name="T68" fmla="*/ 415 w 434"/>
              <a:gd name="T69" fmla="*/ 104 h 228"/>
              <a:gd name="T70" fmla="*/ 405 w 434"/>
              <a:gd name="T71" fmla="*/ 115 h 2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434" h="228">
                <a:moveTo>
                  <a:pt x="376" y="95"/>
                </a:moveTo>
                <a:cubicBezTo>
                  <a:pt x="320" y="113"/>
                  <a:pt x="257" y="102"/>
                  <a:pt x="197" y="107"/>
                </a:cubicBezTo>
                <a:cubicBezTo>
                  <a:pt x="199" y="71"/>
                  <a:pt x="183" y="49"/>
                  <a:pt x="167" y="25"/>
                </a:cubicBezTo>
                <a:cubicBezTo>
                  <a:pt x="137" y="8"/>
                  <a:pt x="104" y="0"/>
                  <a:pt x="69" y="6"/>
                </a:cubicBezTo>
                <a:cubicBezTo>
                  <a:pt x="46" y="17"/>
                  <a:pt x="22" y="32"/>
                  <a:pt x="13" y="58"/>
                </a:cubicBezTo>
                <a:cubicBezTo>
                  <a:pt x="8" y="74"/>
                  <a:pt x="0" y="106"/>
                  <a:pt x="1" y="118"/>
                </a:cubicBezTo>
                <a:cubicBezTo>
                  <a:pt x="3" y="131"/>
                  <a:pt x="15" y="140"/>
                  <a:pt x="14" y="153"/>
                </a:cubicBezTo>
                <a:cubicBezTo>
                  <a:pt x="27" y="164"/>
                  <a:pt x="39" y="178"/>
                  <a:pt x="53" y="184"/>
                </a:cubicBezTo>
                <a:cubicBezTo>
                  <a:pt x="51" y="184"/>
                  <a:pt x="51" y="182"/>
                  <a:pt x="48" y="182"/>
                </a:cubicBezTo>
                <a:cubicBezTo>
                  <a:pt x="46" y="183"/>
                  <a:pt x="47" y="184"/>
                  <a:pt x="48" y="185"/>
                </a:cubicBezTo>
                <a:cubicBezTo>
                  <a:pt x="108" y="228"/>
                  <a:pt x="184" y="174"/>
                  <a:pt x="196" y="123"/>
                </a:cubicBezTo>
                <a:cubicBezTo>
                  <a:pt x="247" y="117"/>
                  <a:pt x="322" y="118"/>
                  <a:pt x="374" y="112"/>
                </a:cubicBezTo>
                <a:cubicBezTo>
                  <a:pt x="375" y="122"/>
                  <a:pt x="382" y="126"/>
                  <a:pt x="383" y="133"/>
                </a:cubicBezTo>
                <a:cubicBezTo>
                  <a:pt x="416" y="151"/>
                  <a:pt x="434" y="107"/>
                  <a:pt x="416" y="83"/>
                </a:cubicBezTo>
                <a:cubicBezTo>
                  <a:pt x="400" y="73"/>
                  <a:pt x="380" y="75"/>
                  <a:pt x="376" y="95"/>
                </a:cubicBezTo>
                <a:close/>
                <a:moveTo>
                  <a:pt x="183" y="120"/>
                </a:moveTo>
                <a:cubicBezTo>
                  <a:pt x="179" y="155"/>
                  <a:pt x="150" y="171"/>
                  <a:pt x="129" y="187"/>
                </a:cubicBezTo>
                <a:cubicBezTo>
                  <a:pt x="121" y="191"/>
                  <a:pt x="115" y="182"/>
                  <a:pt x="112" y="190"/>
                </a:cubicBezTo>
                <a:cubicBezTo>
                  <a:pt x="90" y="184"/>
                  <a:pt x="75" y="185"/>
                  <a:pt x="58" y="177"/>
                </a:cubicBezTo>
                <a:cubicBezTo>
                  <a:pt x="55" y="174"/>
                  <a:pt x="59" y="174"/>
                  <a:pt x="58" y="170"/>
                </a:cubicBezTo>
                <a:cubicBezTo>
                  <a:pt x="53" y="166"/>
                  <a:pt x="49" y="169"/>
                  <a:pt x="47" y="168"/>
                </a:cubicBezTo>
                <a:cubicBezTo>
                  <a:pt x="35" y="162"/>
                  <a:pt x="26" y="154"/>
                  <a:pt x="19" y="143"/>
                </a:cubicBezTo>
                <a:cubicBezTo>
                  <a:pt x="19" y="133"/>
                  <a:pt x="15" y="127"/>
                  <a:pt x="11" y="121"/>
                </a:cubicBezTo>
                <a:cubicBezTo>
                  <a:pt x="12" y="93"/>
                  <a:pt x="21" y="53"/>
                  <a:pt x="41" y="35"/>
                </a:cubicBezTo>
                <a:cubicBezTo>
                  <a:pt x="59" y="18"/>
                  <a:pt x="86" y="15"/>
                  <a:pt x="113" y="18"/>
                </a:cubicBezTo>
                <a:cubicBezTo>
                  <a:pt x="149" y="21"/>
                  <a:pt x="167" y="40"/>
                  <a:pt x="182" y="72"/>
                </a:cubicBezTo>
                <a:cubicBezTo>
                  <a:pt x="180" y="79"/>
                  <a:pt x="182" y="91"/>
                  <a:pt x="187" y="96"/>
                </a:cubicBezTo>
                <a:cubicBezTo>
                  <a:pt x="185" y="103"/>
                  <a:pt x="183" y="110"/>
                  <a:pt x="179" y="116"/>
                </a:cubicBezTo>
                <a:cubicBezTo>
                  <a:pt x="177" y="121"/>
                  <a:pt x="184" y="117"/>
                  <a:pt x="183" y="120"/>
                </a:cubicBezTo>
                <a:close/>
                <a:moveTo>
                  <a:pt x="405" y="115"/>
                </a:moveTo>
                <a:cubicBezTo>
                  <a:pt x="406" y="120"/>
                  <a:pt x="408" y="114"/>
                  <a:pt x="411" y="115"/>
                </a:cubicBezTo>
                <a:cubicBezTo>
                  <a:pt x="407" y="134"/>
                  <a:pt x="373" y="121"/>
                  <a:pt x="384" y="103"/>
                </a:cubicBezTo>
                <a:cubicBezTo>
                  <a:pt x="388" y="102"/>
                  <a:pt x="387" y="105"/>
                  <a:pt x="391" y="104"/>
                </a:cubicBezTo>
                <a:cubicBezTo>
                  <a:pt x="395" y="101"/>
                  <a:pt x="394" y="93"/>
                  <a:pt x="398" y="90"/>
                </a:cubicBezTo>
                <a:cubicBezTo>
                  <a:pt x="408" y="90"/>
                  <a:pt x="409" y="99"/>
                  <a:pt x="415" y="104"/>
                </a:cubicBezTo>
                <a:cubicBezTo>
                  <a:pt x="412" y="108"/>
                  <a:pt x="412" y="115"/>
                  <a:pt x="405" y="115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59" name="Freeform 5"/>
          <p:cNvSpPr>
            <a:spLocks noEditPoints="1"/>
          </p:cNvSpPr>
          <p:nvPr/>
        </p:nvSpPr>
        <p:spPr bwMode="auto">
          <a:xfrm flipH="1">
            <a:off x="7067433" y="4409427"/>
            <a:ext cx="994346" cy="521652"/>
          </a:xfrm>
          <a:custGeom>
            <a:avLst/>
            <a:gdLst>
              <a:gd name="T0" fmla="*/ 376 w 434"/>
              <a:gd name="T1" fmla="*/ 95 h 228"/>
              <a:gd name="T2" fmla="*/ 197 w 434"/>
              <a:gd name="T3" fmla="*/ 107 h 228"/>
              <a:gd name="T4" fmla="*/ 167 w 434"/>
              <a:gd name="T5" fmla="*/ 25 h 228"/>
              <a:gd name="T6" fmla="*/ 69 w 434"/>
              <a:gd name="T7" fmla="*/ 6 h 228"/>
              <a:gd name="T8" fmla="*/ 13 w 434"/>
              <a:gd name="T9" fmla="*/ 58 h 228"/>
              <a:gd name="T10" fmla="*/ 1 w 434"/>
              <a:gd name="T11" fmla="*/ 118 h 228"/>
              <a:gd name="T12" fmla="*/ 14 w 434"/>
              <a:gd name="T13" fmla="*/ 153 h 228"/>
              <a:gd name="T14" fmla="*/ 53 w 434"/>
              <a:gd name="T15" fmla="*/ 184 h 228"/>
              <a:gd name="T16" fmla="*/ 48 w 434"/>
              <a:gd name="T17" fmla="*/ 182 h 228"/>
              <a:gd name="T18" fmla="*/ 48 w 434"/>
              <a:gd name="T19" fmla="*/ 185 h 228"/>
              <a:gd name="T20" fmla="*/ 196 w 434"/>
              <a:gd name="T21" fmla="*/ 123 h 228"/>
              <a:gd name="T22" fmla="*/ 374 w 434"/>
              <a:gd name="T23" fmla="*/ 112 h 228"/>
              <a:gd name="T24" fmla="*/ 383 w 434"/>
              <a:gd name="T25" fmla="*/ 133 h 228"/>
              <a:gd name="T26" fmla="*/ 416 w 434"/>
              <a:gd name="T27" fmla="*/ 83 h 228"/>
              <a:gd name="T28" fmla="*/ 376 w 434"/>
              <a:gd name="T29" fmla="*/ 95 h 228"/>
              <a:gd name="T30" fmla="*/ 183 w 434"/>
              <a:gd name="T31" fmla="*/ 120 h 228"/>
              <a:gd name="T32" fmla="*/ 129 w 434"/>
              <a:gd name="T33" fmla="*/ 187 h 228"/>
              <a:gd name="T34" fmla="*/ 112 w 434"/>
              <a:gd name="T35" fmla="*/ 190 h 228"/>
              <a:gd name="T36" fmla="*/ 58 w 434"/>
              <a:gd name="T37" fmla="*/ 177 h 228"/>
              <a:gd name="T38" fmla="*/ 58 w 434"/>
              <a:gd name="T39" fmla="*/ 170 h 228"/>
              <a:gd name="T40" fmla="*/ 47 w 434"/>
              <a:gd name="T41" fmla="*/ 168 h 228"/>
              <a:gd name="T42" fmla="*/ 19 w 434"/>
              <a:gd name="T43" fmla="*/ 143 h 228"/>
              <a:gd name="T44" fmla="*/ 11 w 434"/>
              <a:gd name="T45" fmla="*/ 121 h 228"/>
              <a:gd name="T46" fmla="*/ 41 w 434"/>
              <a:gd name="T47" fmla="*/ 35 h 228"/>
              <a:gd name="T48" fmla="*/ 113 w 434"/>
              <a:gd name="T49" fmla="*/ 18 h 228"/>
              <a:gd name="T50" fmla="*/ 182 w 434"/>
              <a:gd name="T51" fmla="*/ 72 h 228"/>
              <a:gd name="T52" fmla="*/ 187 w 434"/>
              <a:gd name="T53" fmla="*/ 96 h 228"/>
              <a:gd name="T54" fmla="*/ 179 w 434"/>
              <a:gd name="T55" fmla="*/ 116 h 228"/>
              <a:gd name="T56" fmla="*/ 183 w 434"/>
              <a:gd name="T57" fmla="*/ 120 h 228"/>
              <a:gd name="T58" fmla="*/ 405 w 434"/>
              <a:gd name="T59" fmla="*/ 115 h 228"/>
              <a:gd name="T60" fmla="*/ 411 w 434"/>
              <a:gd name="T61" fmla="*/ 115 h 228"/>
              <a:gd name="T62" fmla="*/ 384 w 434"/>
              <a:gd name="T63" fmla="*/ 103 h 228"/>
              <a:gd name="T64" fmla="*/ 391 w 434"/>
              <a:gd name="T65" fmla="*/ 104 h 228"/>
              <a:gd name="T66" fmla="*/ 398 w 434"/>
              <a:gd name="T67" fmla="*/ 90 h 228"/>
              <a:gd name="T68" fmla="*/ 415 w 434"/>
              <a:gd name="T69" fmla="*/ 104 h 228"/>
              <a:gd name="T70" fmla="*/ 405 w 434"/>
              <a:gd name="T71" fmla="*/ 115 h 2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434" h="228">
                <a:moveTo>
                  <a:pt x="376" y="95"/>
                </a:moveTo>
                <a:cubicBezTo>
                  <a:pt x="320" y="113"/>
                  <a:pt x="257" y="102"/>
                  <a:pt x="197" y="107"/>
                </a:cubicBezTo>
                <a:cubicBezTo>
                  <a:pt x="199" y="71"/>
                  <a:pt x="183" y="49"/>
                  <a:pt x="167" y="25"/>
                </a:cubicBezTo>
                <a:cubicBezTo>
                  <a:pt x="137" y="8"/>
                  <a:pt x="104" y="0"/>
                  <a:pt x="69" y="6"/>
                </a:cubicBezTo>
                <a:cubicBezTo>
                  <a:pt x="46" y="17"/>
                  <a:pt x="22" y="32"/>
                  <a:pt x="13" y="58"/>
                </a:cubicBezTo>
                <a:cubicBezTo>
                  <a:pt x="8" y="74"/>
                  <a:pt x="0" y="106"/>
                  <a:pt x="1" y="118"/>
                </a:cubicBezTo>
                <a:cubicBezTo>
                  <a:pt x="3" y="131"/>
                  <a:pt x="15" y="140"/>
                  <a:pt x="14" y="153"/>
                </a:cubicBezTo>
                <a:cubicBezTo>
                  <a:pt x="27" y="164"/>
                  <a:pt x="39" y="178"/>
                  <a:pt x="53" y="184"/>
                </a:cubicBezTo>
                <a:cubicBezTo>
                  <a:pt x="51" y="184"/>
                  <a:pt x="51" y="182"/>
                  <a:pt x="48" y="182"/>
                </a:cubicBezTo>
                <a:cubicBezTo>
                  <a:pt x="46" y="183"/>
                  <a:pt x="47" y="184"/>
                  <a:pt x="48" y="185"/>
                </a:cubicBezTo>
                <a:cubicBezTo>
                  <a:pt x="108" y="228"/>
                  <a:pt x="184" y="174"/>
                  <a:pt x="196" y="123"/>
                </a:cubicBezTo>
                <a:cubicBezTo>
                  <a:pt x="247" y="117"/>
                  <a:pt x="322" y="118"/>
                  <a:pt x="374" y="112"/>
                </a:cubicBezTo>
                <a:cubicBezTo>
                  <a:pt x="375" y="122"/>
                  <a:pt x="382" y="126"/>
                  <a:pt x="383" y="133"/>
                </a:cubicBezTo>
                <a:cubicBezTo>
                  <a:pt x="416" y="151"/>
                  <a:pt x="434" y="107"/>
                  <a:pt x="416" y="83"/>
                </a:cubicBezTo>
                <a:cubicBezTo>
                  <a:pt x="400" y="73"/>
                  <a:pt x="380" y="75"/>
                  <a:pt x="376" y="95"/>
                </a:cubicBezTo>
                <a:close/>
                <a:moveTo>
                  <a:pt x="183" y="120"/>
                </a:moveTo>
                <a:cubicBezTo>
                  <a:pt x="179" y="155"/>
                  <a:pt x="150" y="171"/>
                  <a:pt x="129" y="187"/>
                </a:cubicBezTo>
                <a:cubicBezTo>
                  <a:pt x="121" y="191"/>
                  <a:pt x="115" y="182"/>
                  <a:pt x="112" y="190"/>
                </a:cubicBezTo>
                <a:cubicBezTo>
                  <a:pt x="90" y="184"/>
                  <a:pt x="75" y="185"/>
                  <a:pt x="58" y="177"/>
                </a:cubicBezTo>
                <a:cubicBezTo>
                  <a:pt x="55" y="174"/>
                  <a:pt x="59" y="174"/>
                  <a:pt x="58" y="170"/>
                </a:cubicBezTo>
                <a:cubicBezTo>
                  <a:pt x="53" y="166"/>
                  <a:pt x="49" y="169"/>
                  <a:pt x="47" y="168"/>
                </a:cubicBezTo>
                <a:cubicBezTo>
                  <a:pt x="35" y="162"/>
                  <a:pt x="26" y="154"/>
                  <a:pt x="19" y="143"/>
                </a:cubicBezTo>
                <a:cubicBezTo>
                  <a:pt x="19" y="133"/>
                  <a:pt x="15" y="127"/>
                  <a:pt x="11" y="121"/>
                </a:cubicBezTo>
                <a:cubicBezTo>
                  <a:pt x="12" y="93"/>
                  <a:pt x="21" y="53"/>
                  <a:pt x="41" y="35"/>
                </a:cubicBezTo>
                <a:cubicBezTo>
                  <a:pt x="59" y="18"/>
                  <a:pt x="86" y="15"/>
                  <a:pt x="113" y="18"/>
                </a:cubicBezTo>
                <a:cubicBezTo>
                  <a:pt x="149" y="21"/>
                  <a:pt x="167" y="40"/>
                  <a:pt x="182" y="72"/>
                </a:cubicBezTo>
                <a:cubicBezTo>
                  <a:pt x="180" y="79"/>
                  <a:pt x="182" y="91"/>
                  <a:pt x="187" y="96"/>
                </a:cubicBezTo>
                <a:cubicBezTo>
                  <a:pt x="185" y="103"/>
                  <a:pt x="183" y="110"/>
                  <a:pt x="179" y="116"/>
                </a:cubicBezTo>
                <a:cubicBezTo>
                  <a:pt x="177" y="121"/>
                  <a:pt x="184" y="117"/>
                  <a:pt x="183" y="120"/>
                </a:cubicBezTo>
                <a:close/>
                <a:moveTo>
                  <a:pt x="405" y="115"/>
                </a:moveTo>
                <a:cubicBezTo>
                  <a:pt x="406" y="120"/>
                  <a:pt x="408" y="114"/>
                  <a:pt x="411" y="115"/>
                </a:cubicBezTo>
                <a:cubicBezTo>
                  <a:pt x="407" y="134"/>
                  <a:pt x="373" y="121"/>
                  <a:pt x="384" y="103"/>
                </a:cubicBezTo>
                <a:cubicBezTo>
                  <a:pt x="388" y="102"/>
                  <a:pt x="387" y="105"/>
                  <a:pt x="391" y="104"/>
                </a:cubicBezTo>
                <a:cubicBezTo>
                  <a:pt x="395" y="101"/>
                  <a:pt x="394" y="93"/>
                  <a:pt x="398" y="90"/>
                </a:cubicBezTo>
                <a:cubicBezTo>
                  <a:pt x="408" y="90"/>
                  <a:pt x="409" y="99"/>
                  <a:pt x="415" y="104"/>
                </a:cubicBezTo>
                <a:cubicBezTo>
                  <a:pt x="412" y="108"/>
                  <a:pt x="412" y="115"/>
                  <a:pt x="405" y="115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grpSp>
        <p:nvGrpSpPr>
          <p:cNvPr id="61" name="组合 60"/>
          <p:cNvGrpSpPr/>
          <p:nvPr/>
        </p:nvGrpSpPr>
        <p:grpSpPr>
          <a:xfrm>
            <a:off x="7779543" y="2670177"/>
            <a:ext cx="3319500" cy="1059971"/>
            <a:chOff x="8291427" y="2152368"/>
            <a:chExt cx="3319500" cy="1059971"/>
          </a:xfrm>
        </p:grpSpPr>
        <p:sp>
          <p:nvSpPr>
            <p:cNvPr id="62" name="矩形 61"/>
            <p:cNvSpPr/>
            <p:nvPr/>
          </p:nvSpPr>
          <p:spPr>
            <a:xfrm>
              <a:off x="8291427" y="2152368"/>
              <a:ext cx="1867371" cy="40011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r"/>
              <a:r>
                <a:rPr lang="en-US" altLang="zh-CN" sz="2000" dirty="0">
                  <a:solidFill>
                    <a:schemeClr val="accent1"/>
                  </a:solidFill>
                  <a:latin typeface="+mj-ea"/>
                  <a:ea typeface="+mj-ea"/>
                </a:rPr>
                <a:t>Lorem Ipsum </a:t>
              </a:r>
              <a:endParaRPr lang="zh-CN" altLang="en-US" sz="2000" dirty="0">
                <a:solidFill>
                  <a:schemeClr val="accent1"/>
                </a:solidFill>
                <a:latin typeface="+mj-ea"/>
                <a:ea typeface="+mj-ea"/>
              </a:endParaRPr>
            </a:p>
          </p:txBody>
        </p:sp>
        <p:sp>
          <p:nvSpPr>
            <p:cNvPr id="63" name="矩形 62"/>
            <p:cNvSpPr/>
            <p:nvPr/>
          </p:nvSpPr>
          <p:spPr>
            <a:xfrm>
              <a:off x="8291427" y="2552478"/>
              <a:ext cx="3319500" cy="65986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20000"/>
                </a:lnSpc>
              </a:pPr>
              <a:r>
                <a:rPr lang="en-US" altLang="zh-CN" sz="16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Lorem Ipsum is simply dummy text of the printing. </a:t>
              </a:r>
              <a:endParaRPr lang="zh-CN" altLang="en-US" sz="16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64" name="组合 63"/>
          <p:cNvGrpSpPr/>
          <p:nvPr/>
        </p:nvGrpSpPr>
        <p:grpSpPr>
          <a:xfrm>
            <a:off x="375326" y="3600262"/>
            <a:ext cx="3319500" cy="1083374"/>
            <a:chOff x="486239" y="2152368"/>
            <a:chExt cx="3319500" cy="1083374"/>
          </a:xfrm>
        </p:grpSpPr>
        <p:sp>
          <p:nvSpPr>
            <p:cNvPr id="65" name="矩形 64"/>
            <p:cNvSpPr/>
            <p:nvPr/>
          </p:nvSpPr>
          <p:spPr>
            <a:xfrm>
              <a:off x="1938368" y="2152368"/>
              <a:ext cx="1867371" cy="40011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r"/>
              <a:r>
                <a:rPr lang="en-US" altLang="zh-CN" sz="2000" dirty="0">
                  <a:solidFill>
                    <a:schemeClr val="accent1"/>
                  </a:solidFill>
                  <a:latin typeface="+mj-ea"/>
                  <a:ea typeface="+mj-ea"/>
                </a:rPr>
                <a:t>Lorem Ipsum </a:t>
              </a:r>
              <a:endParaRPr lang="zh-CN" altLang="en-US" sz="2000" dirty="0">
                <a:solidFill>
                  <a:schemeClr val="accent1"/>
                </a:solidFill>
                <a:latin typeface="+mj-ea"/>
                <a:ea typeface="+mj-ea"/>
              </a:endParaRPr>
            </a:p>
          </p:txBody>
        </p:sp>
        <p:sp>
          <p:nvSpPr>
            <p:cNvPr id="66" name="矩形 65"/>
            <p:cNvSpPr/>
            <p:nvPr/>
          </p:nvSpPr>
          <p:spPr>
            <a:xfrm>
              <a:off x="486239" y="2552478"/>
              <a:ext cx="3319500" cy="683264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r">
                <a:lnSpc>
                  <a:spcPct val="120000"/>
                </a:lnSpc>
              </a:pPr>
              <a:r>
                <a:rPr lang="en-US" altLang="zh-CN" sz="16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Lorem Ipsum is simply dummy text of the printing. </a:t>
              </a:r>
              <a:endParaRPr lang="zh-CN" altLang="en-US" sz="16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67" name="组合 66"/>
          <p:cNvGrpSpPr/>
          <p:nvPr/>
        </p:nvGrpSpPr>
        <p:grpSpPr>
          <a:xfrm>
            <a:off x="8497174" y="4127963"/>
            <a:ext cx="3319500" cy="1059971"/>
            <a:chOff x="8291427" y="2152368"/>
            <a:chExt cx="3319500" cy="1059971"/>
          </a:xfrm>
        </p:grpSpPr>
        <p:sp>
          <p:nvSpPr>
            <p:cNvPr id="68" name="矩形 67"/>
            <p:cNvSpPr/>
            <p:nvPr/>
          </p:nvSpPr>
          <p:spPr>
            <a:xfrm>
              <a:off x="8291427" y="2152368"/>
              <a:ext cx="1867371" cy="40011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r"/>
              <a:r>
                <a:rPr lang="en-US" altLang="zh-CN" sz="2000" dirty="0">
                  <a:solidFill>
                    <a:schemeClr val="accent1"/>
                  </a:solidFill>
                  <a:latin typeface="+mj-ea"/>
                  <a:ea typeface="+mj-ea"/>
                </a:rPr>
                <a:t>Lorem Ipsum </a:t>
              </a:r>
              <a:endParaRPr lang="zh-CN" altLang="en-US" sz="2000" dirty="0">
                <a:solidFill>
                  <a:schemeClr val="accent1"/>
                </a:solidFill>
                <a:latin typeface="+mj-ea"/>
                <a:ea typeface="+mj-ea"/>
              </a:endParaRPr>
            </a:p>
          </p:txBody>
        </p:sp>
        <p:sp>
          <p:nvSpPr>
            <p:cNvPr id="69" name="矩形 68"/>
            <p:cNvSpPr/>
            <p:nvPr/>
          </p:nvSpPr>
          <p:spPr>
            <a:xfrm>
              <a:off x="8291427" y="2552478"/>
              <a:ext cx="3319500" cy="65986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20000"/>
                </a:lnSpc>
              </a:pPr>
              <a:r>
                <a:rPr lang="en-US" altLang="zh-CN" sz="16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Lorem Ipsum is simply dummy text of the printing. </a:t>
              </a:r>
              <a:endParaRPr lang="zh-CN" altLang="en-US" sz="16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nodeType="withEffect">
                                  <p:stCondLst>
                                    <p:cond delay="21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>
                                  <p:stCondLst>
                                    <p:cond delay="24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0" presetClass="entr" presetSubtype="0" fill="hold" grpId="0" nodeType="withEffect">
                                  <p:stCondLst>
                                    <p:cond delay="27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0" presetClass="entr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10" presetClass="entr" presetSubtype="0" fill="hold" nodeType="withEffect">
                                  <p:stCondLst>
                                    <p:cond delay="330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10" presetClass="entr" presetSubtype="0" fill="hold" nodeType="withEffect">
                                  <p:stCondLst>
                                    <p:cond delay="360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7" grpId="0"/>
      <p:bldP spid="8" grpId="0" animBg="1"/>
      <p:bldP spid="48" grpId="0" animBg="1"/>
      <p:bldP spid="49" grpId="0" animBg="1"/>
      <p:bldP spid="58" grpId="0" animBg="1"/>
      <p:bldP spid="59" grpId="0" animBg="1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" name="组合 18"/>
          <p:cNvGrpSpPr/>
          <p:nvPr/>
        </p:nvGrpSpPr>
        <p:grpSpPr>
          <a:xfrm>
            <a:off x="1545004" y="2210297"/>
            <a:ext cx="3596576" cy="3156562"/>
            <a:chOff x="1263336" y="1830689"/>
            <a:chExt cx="3604946" cy="3163910"/>
          </a:xfrm>
        </p:grpSpPr>
        <p:grpSp>
          <p:nvGrpSpPr>
            <p:cNvPr id="160" name="组合 159"/>
            <p:cNvGrpSpPr/>
            <p:nvPr/>
          </p:nvGrpSpPr>
          <p:grpSpPr>
            <a:xfrm>
              <a:off x="1263336" y="3182170"/>
              <a:ext cx="1930594" cy="1812429"/>
              <a:chOff x="963613" y="2395538"/>
              <a:chExt cx="1763713" cy="1655762"/>
            </a:xfrm>
            <a:solidFill>
              <a:schemeClr val="accent1"/>
            </a:solidFill>
          </p:grpSpPr>
          <p:sp>
            <p:nvSpPr>
              <p:cNvPr id="41" name="Freeform 29"/>
              <p:cNvSpPr>
                <a:spLocks noEditPoints="1"/>
              </p:cNvSpPr>
              <p:nvPr/>
            </p:nvSpPr>
            <p:spPr bwMode="auto">
              <a:xfrm>
                <a:off x="1231900" y="2611438"/>
                <a:ext cx="1196975" cy="1165225"/>
              </a:xfrm>
              <a:custGeom>
                <a:avLst/>
                <a:gdLst>
                  <a:gd name="T0" fmla="*/ 22 w 556"/>
                  <a:gd name="T1" fmla="*/ 246 h 541"/>
                  <a:gd name="T2" fmla="*/ 21 w 556"/>
                  <a:gd name="T3" fmla="*/ 252 h 541"/>
                  <a:gd name="T4" fmla="*/ 25 w 556"/>
                  <a:gd name="T5" fmla="*/ 243 h 541"/>
                  <a:gd name="T6" fmla="*/ 230 w 556"/>
                  <a:gd name="T7" fmla="*/ 10 h 541"/>
                  <a:gd name="T8" fmla="*/ 31 w 556"/>
                  <a:gd name="T9" fmla="*/ 190 h 541"/>
                  <a:gd name="T10" fmla="*/ 204 w 556"/>
                  <a:gd name="T11" fmla="*/ 533 h 541"/>
                  <a:gd name="T12" fmla="*/ 363 w 556"/>
                  <a:gd name="T13" fmla="*/ 529 h 541"/>
                  <a:gd name="T14" fmla="*/ 549 w 556"/>
                  <a:gd name="T15" fmla="*/ 308 h 541"/>
                  <a:gd name="T16" fmla="*/ 443 w 556"/>
                  <a:gd name="T17" fmla="*/ 55 h 541"/>
                  <a:gd name="T18" fmla="*/ 443 w 556"/>
                  <a:gd name="T19" fmla="*/ 62 h 541"/>
                  <a:gd name="T20" fmla="*/ 446 w 556"/>
                  <a:gd name="T21" fmla="*/ 62 h 541"/>
                  <a:gd name="T22" fmla="*/ 450 w 556"/>
                  <a:gd name="T23" fmla="*/ 65 h 541"/>
                  <a:gd name="T24" fmla="*/ 517 w 556"/>
                  <a:gd name="T25" fmla="*/ 156 h 541"/>
                  <a:gd name="T26" fmla="*/ 547 w 556"/>
                  <a:gd name="T27" fmla="*/ 280 h 541"/>
                  <a:gd name="T28" fmla="*/ 547 w 556"/>
                  <a:gd name="T29" fmla="*/ 280 h 541"/>
                  <a:gd name="T30" fmla="*/ 546 w 556"/>
                  <a:gd name="T31" fmla="*/ 286 h 541"/>
                  <a:gd name="T32" fmla="*/ 513 w 556"/>
                  <a:gd name="T33" fmla="*/ 387 h 541"/>
                  <a:gd name="T34" fmla="*/ 512 w 556"/>
                  <a:gd name="T35" fmla="*/ 395 h 541"/>
                  <a:gd name="T36" fmla="*/ 498 w 556"/>
                  <a:gd name="T37" fmla="*/ 410 h 541"/>
                  <a:gd name="T38" fmla="*/ 278 w 556"/>
                  <a:gd name="T39" fmla="*/ 538 h 541"/>
                  <a:gd name="T40" fmla="*/ 47 w 556"/>
                  <a:gd name="T41" fmla="*/ 411 h 541"/>
                  <a:gd name="T42" fmla="*/ 12 w 556"/>
                  <a:gd name="T43" fmla="*/ 281 h 541"/>
                  <a:gd name="T44" fmla="*/ 8 w 556"/>
                  <a:gd name="T45" fmla="*/ 278 h 541"/>
                  <a:gd name="T46" fmla="*/ 24 w 556"/>
                  <a:gd name="T47" fmla="*/ 218 h 541"/>
                  <a:gd name="T48" fmla="*/ 31 w 556"/>
                  <a:gd name="T49" fmla="*/ 211 h 541"/>
                  <a:gd name="T50" fmla="*/ 54 w 556"/>
                  <a:gd name="T51" fmla="*/ 166 h 541"/>
                  <a:gd name="T52" fmla="*/ 50 w 556"/>
                  <a:gd name="T53" fmla="*/ 162 h 541"/>
                  <a:gd name="T54" fmla="*/ 96 w 556"/>
                  <a:gd name="T55" fmla="*/ 91 h 541"/>
                  <a:gd name="T56" fmla="*/ 299 w 556"/>
                  <a:gd name="T57" fmla="*/ 5 h 541"/>
                  <a:gd name="T58" fmla="*/ 388 w 556"/>
                  <a:gd name="T59" fmla="*/ 25 h 541"/>
                  <a:gd name="T60" fmla="*/ 390 w 556"/>
                  <a:gd name="T61" fmla="*/ 24 h 541"/>
                  <a:gd name="T62" fmla="*/ 437 w 556"/>
                  <a:gd name="T63" fmla="*/ 57 h 541"/>
                  <a:gd name="T64" fmla="*/ 441 w 556"/>
                  <a:gd name="T65" fmla="*/ 54 h 541"/>
                  <a:gd name="T66" fmla="*/ 381 w 556"/>
                  <a:gd name="T67" fmla="*/ 15 h 5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556" h="541">
                    <a:moveTo>
                      <a:pt x="25" y="243"/>
                    </a:moveTo>
                    <a:cubicBezTo>
                      <a:pt x="24" y="244"/>
                      <a:pt x="23" y="245"/>
                      <a:pt x="22" y="246"/>
                    </a:cubicBezTo>
                    <a:cubicBezTo>
                      <a:pt x="22" y="248"/>
                      <a:pt x="21" y="250"/>
                      <a:pt x="20" y="252"/>
                    </a:cubicBezTo>
                    <a:cubicBezTo>
                      <a:pt x="21" y="252"/>
                      <a:pt x="21" y="252"/>
                      <a:pt x="21" y="252"/>
                    </a:cubicBezTo>
                    <a:cubicBezTo>
                      <a:pt x="23" y="252"/>
                      <a:pt x="24" y="251"/>
                      <a:pt x="24" y="249"/>
                    </a:cubicBezTo>
                    <a:cubicBezTo>
                      <a:pt x="25" y="247"/>
                      <a:pt x="25" y="245"/>
                      <a:pt x="25" y="243"/>
                    </a:cubicBezTo>
                    <a:moveTo>
                      <a:pt x="302" y="0"/>
                    </a:moveTo>
                    <a:cubicBezTo>
                      <a:pt x="278" y="0"/>
                      <a:pt x="253" y="3"/>
                      <a:pt x="230" y="10"/>
                    </a:cubicBezTo>
                    <a:cubicBezTo>
                      <a:pt x="178" y="25"/>
                      <a:pt x="127" y="54"/>
                      <a:pt x="88" y="92"/>
                    </a:cubicBezTo>
                    <a:cubicBezTo>
                      <a:pt x="60" y="119"/>
                      <a:pt x="42" y="153"/>
                      <a:pt x="31" y="190"/>
                    </a:cubicBezTo>
                    <a:cubicBezTo>
                      <a:pt x="0" y="246"/>
                      <a:pt x="1" y="315"/>
                      <a:pt x="25" y="376"/>
                    </a:cubicBezTo>
                    <a:cubicBezTo>
                      <a:pt x="57" y="456"/>
                      <a:pt x="119" y="513"/>
                      <a:pt x="204" y="533"/>
                    </a:cubicBezTo>
                    <a:cubicBezTo>
                      <a:pt x="227" y="539"/>
                      <a:pt x="251" y="541"/>
                      <a:pt x="275" y="541"/>
                    </a:cubicBezTo>
                    <a:cubicBezTo>
                      <a:pt x="305" y="541"/>
                      <a:pt x="335" y="537"/>
                      <a:pt x="363" y="529"/>
                    </a:cubicBezTo>
                    <a:cubicBezTo>
                      <a:pt x="415" y="515"/>
                      <a:pt x="454" y="479"/>
                      <a:pt x="486" y="437"/>
                    </a:cubicBezTo>
                    <a:cubicBezTo>
                      <a:pt x="515" y="399"/>
                      <a:pt x="543" y="356"/>
                      <a:pt x="549" y="308"/>
                    </a:cubicBezTo>
                    <a:cubicBezTo>
                      <a:pt x="556" y="252"/>
                      <a:pt x="544" y="196"/>
                      <a:pt x="518" y="146"/>
                    </a:cubicBezTo>
                    <a:cubicBezTo>
                      <a:pt x="500" y="113"/>
                      <a:pt x="474" y="81"/>
                      <a:pt x="443" y="55"/>
                    </a:cubicBezTo>
                    <a:cubicBezTo>
                      <a:pt x="444" y="56"/>
                      <a:pt x="444" y="57"/>
                      <a:pt x="444" y="58"/>
                    </a:cubicBezTo>
                    <a:cubicBezTo>
                      <a:pt x="443" y="59"/>
                      <a:pt x="443" y="60"/>
                      <a:pt x="443" y="62"/>
                    </a:cubicBezTo>
                    <a:cubicBezTo>
                      <a:pt x="443" y="62"/>
                      <a:pt x="444" y="63"/>
                      <a:pt x="445" y="63"/>
                    </a:cubicBezTo>
                    <a:cubicBezTo>
                      <a:pt x="445" y="63"/>
                      <a:pt x="445" y="62"/>
                      <a:pt x="446" y="62"/>
                    </a:cubicBezTo>
                    <a:cubicBezTo>
                      <a:pt x="446" y="62"/>
                      <a:pt x="447" y="61"/>
                      <a:pt x="447" y="61"/>
                    </a:cubicBezTo>
                    <a:cubicBezTo>
                      <a:pt x="449" y="61"/>
                      <a:pt x="451" y="63"/>
                      <a:pt x="450" y="65"/>
                    </a:cubicBezTo>
                    <a:cubicBezTo>
                      <a:pt x="450" y="66"/>
                      <a:pt x="450" y="67"/>
                      <a:pt x="450" y="68"/>
                    </a:cubicBezTo>
                    <a:cubicBezTo>
                      <a:pt x="477" y="93"/>
                      <a:pt x="500" y="124"/>
                      <a:pt x="517" y="156"/>
                    </a:cubicBezTo>
                    <a:cubicBezTo>
                      <a:pt x="535" y="191"/>
                      <a:pt x="546" y="235"/>
                      <a:pt x="546" y="277"/>
                    </a:cubicBezTo>
                    <a:cubicBezTo>
                      <a:pt x="547" y="278"/>
                      <a:pt x="548" y="279"/>
                      <a:pt x="547" y="280"/>
                    </a:cubicBezTo>
                    <a:cubicBezTo>
                      <a:pt x="547" y="280"/>
                      <a:pt x="547" y="280"/>
                      <a:pt x="547" y="280"/>
                    </a:cubicBezTo>
                    <a:cubicBezTo>
                      <a:pt x="547" y="280"/>
                      <a:pt x="547" y="280"/>
                      <a:pt x="547" y="280"/>
                    </a:cubicBezTo>
                    <a:cubicBezTo>
                      <a:pt x="547" y="280"/>
                      <a:pt x="547" y="280"/>
                      <a:pt x="547" y="280"/>
                    </a:cubicBezTo>
                    <a:cubicBezTo>
                      <a:pt x="547" y="282"/>
                      <a:pt x="546" y="284"/>
                      <a:pt x="546" y="286"/>
                    </a:cubicBezTo>
                    <a:cubicBezTo>
                      <a:pt x="545" y="305"/>
                      <a:pt x="542" y="324"/>
                      <a:pt x="536" y="341"/>
                    </a:cubicBezTo>
                    <a:cubicBezTo>
                      <a:pt x="531" y="357"/>
                      <a:pt x="522" y="372"/>
                      <a:pt x="513" y="387"/>
                    </a:cubicBezTo>
                    <a:cubicBezTo>
                      <a:pt x="513" y="388"/>
                      <a:pt x="514" y="390"/>
                      <a:pt x="514" y="392"/>
                    </a:cubicBezTo>
                    <a:cubicBezTo>
                      <a:pt x="515" y="394"/>
                      <a:pt x="513" y="395"/>
                      <a:pt x="512" y="395"/>
                    </a:cubicBezTo>
                    <a:cubicBezTo>
                      <a:pt x="511" y="395"/>
                      <a:pt x="510" y="395"/>
                      <a:pt x="509" y="393"/>
                    </a:cubicBezTo>
                    <a:cubicBezTo>
                      <a:pt x="505" y="399"/>
                      <a:pt x="502" y="405"/>
                      <a:pt x="498" y="410"/>
                    </a:cubicBezTo>
                    <a:cubicBezTo>
                      <a:pt x="480" y="438"/>
                      <a:pt x="460" y="463"/>
                      <a:pt x="435" y="485"/>
                    </a:cubicBezTo>
                    <a:cubicBezTo>
                      <a:pt x="393" y="521"/>
                      <a:pt x="336" y="538"/>
                      <a:pt x="278" y="538"/>
                    </a:cubicBezTo>
                    <a:cubicBezTo>
                      <a:pt x="213" y="538"/>
                      <a:pt x="148" y="517"/>
                      <a:pt x="103" y="479"/>
                    </a:cubicBezTo>
                    <a:cubicBezTo>
                      <a:pt x="81" y="460"/>
                      <a:pt x="62" y="437"/>
                      <a:pt x="47" y="411"/>
                    </a:cubicBezTo>
                    <a:cubicBezTo>
                      <a:pt x="32" y="394"/>
                      <a:pt x="24" y="373"/>
                      <a:pt x="21" y="350"/>
                    </a:cubicBezTo>
                    <a:cubicBezTo>
                      <a:pt x="15" y="327"/>
                      <a:pt x="12" y="304"/>
                      <a:pt x="12" y="281"/>
                    </a:cubicBezTo>
                    <a:cubicBezTo>
                      <a:pt x="12" y="281"/>
                      <a:pt x="12" y="281"/>
                      <a:pt x="11" y="281"/>
                    </a:cubicBezTo>
                    <a:cubicBezTo>
                      <a:pt x="10" y="281"/>
                      <a:pt x="8" y="280"/>
                      <a:pt x="8" y="278"/>
                    </a:cubicBezTo>
                    <a:cubicBezTo>
                      <a:pt x="10" y="268"/>
                      <a:pt x="12" y="258"/>
                      <a:pt x="16" y="248"/>
                    </a:cubicBezTo>
                    <a:cubicBezTo>
                      <a:pt x="17" y="238"/>
                      <a:pt x="20" y="228"/>
                      <a:pt x="24" y="218"/>
                    </a:cubicBezTo>
                    <a:cubicBezTo>
                      <a:pt x="23" y="223"/>
                      <a:pt x="22" y="228"/>
                      <a:pt x="21" y="234"/>
                    </a:cubicBezTo>
                    <a:cubicBezTo>
                      <a:pt x="24" y="226"/>
                      <a:pt x="27" y="219"/>
                      <a:pt x="31" y="211"/>
                    </a:cubicBezTo>
                    <a:cubicBezTo>
                      <a:pt x="32" y="205"/>
                      <a:pt x="34" y="198"/>
                      <a:pt x="36" y="191"/>
                    </a:cubicBezTo>
                    <a:cubicBezTo>
                      <a:pt x="41" y="183"/>
                      <a:pt x="47" y="174"/>
                      <a:pt x="54" y="166"/>
                    </a:cubicBezTo>
                    <a:cubicBezTo>
                      <a:pt x="55" y="164"/>
                      <a:pt x="53" y="161"/>
                      <a:pt x="51" y="161"/>
                    </a:cubicBezTo>
                    <a:cubicBezTo>
                      <a:pt x="51" y="161"/>
                      <a:pt x="50" y="161"/>
                      <a:pt x="50" y="162"/>
                    </a:cubicBezTo>
                    <a:cubicBezTo>
                      <a:pt x="48" y="164"/>
                      <a:pt x="46" y="167"/>
                      <a:pt x="44" y="169"/>
                    </a:cubicBezTo>
                    <a:cubicBezTo>
                      <a:pt x="56" y="140"/>
                      <a:pt x="73" y="114"/>
                      <a:pt x="96" y="91"/>
                    </a:cubicBezTo>
                    <a:cubicBezTo>
                      <a:pt x="133" y="55"/>
                      <a:pt x="183" y="30"/>
                      <a:pt x="231" y="15"/>
                    </a:cubicBezTo>
                    <a:cubicBezTo>
                      <a:pt x="253" y="9"/>
                      <a:pt x="276" y="5"/>
                      <a:pt x="299" y="5"/>
                    </a:cubicBezTo>
                    <a:cubicBezTo>
                      <a:pt x="328" y="5"/>
                      <a:pt x="356" y="11"/>
                      <a:pt x="383" y="22"/>
                    </a:cubicBezTo>
                    <a:cubicBezTo>
                      <a:pt x="385" y="23"/>
                      <a:pt x="386" y="24"/>
                      <a:pt x="388" y="25"/>
                    </a:cubicBezTo>
                    <a:cubicBezTo>
                      <a:pt x="388" y="25"/>
                      <a:pt x="388" y="24"/>
                      <a:pt x="389" y="24"/>
                    </a:cubicBezTo>
                    <a:cubicBezTo>
                      <a:pt x="389" y="24"/>
                      <a:pt x="390" y="24"/>
                      <a:pt x="390" y="24"/>
                    </a:cubicBezTo>
                    <a:cubicBezTo>
                      <a:pt x="392" y="24"/>
                      <a:pt x="393" y="25"/>
                      <a:pt x="393" y="27"/>
                    </a:cubicBezTo>
                    <a:cubicBezTo>
                      <a:pt x="408" y="35"/>
                      <a:pt x="423" y="45"/>
                      <a:pt x="437" y="57"/>
                    </a:cubicBezTo>
                    <a:cubicBezTo>
                      <a:pt x="438" y="56"/>
                      <a:pt x="439" y="56"/>
                      <a:pt x="439" y="55"/>
                    </a:cubicBezTo>
                    <a:cubicBezTo>
                      <a:pt x="440" y="54"/>
                      <a:pt x="440" y="54"/>
                      <a:pt x="441" y="54"/>
                    </a:cubicBezTo>
                    <a:cubicBezTo>
                      <a:pt x="441" y="54"/>
                      <a:pt x="442" y="54"/>
                      <a:pt x="442" y="55"/>
                    </a:cubicBezTo>
                    <a:cubicBezTo>
                      <a:pt x="423" y="39"/>
                      <a:pt x="402" y="25"/>
                      <a:pt x="381" y="15"/>
                    </a:cubicBezTo>
                    <a:cubicBezTo>
                      <a:pt x="356" y="4"/>
                      <a:pt x="329" y="0"/>
                      <a:pt x="30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" name="Freeform 30"/>
              <p:cNvSpPr>
                <a:spLocks noEditPoints="1"/>
              </p:cNvSpPr>
              <p:nvPr/>
            </p:nvSpPr>
            <p:spPr bwMode="auto">
              <a:xfrm>
                <a:off x="963613" y="2395538"/>
                <a:ext cx="1763713" cy="1619250"/>
              </a:xfrm>
              <a:custGeom>
                <a:avLst/>
                <a:gdLst>
                  <a:gd name="T0" fmla="*/ 270 w 819"/>
                  <a:gd name="T1" fmla="*/ 747 h 753"/>
                  <a:gd name="T2" fmla="*/ 243 w 819"/>
                  <a:gd name="T3" fmla="*/ 744 h 753"/>
                  <a:gd name="T4" fmla="*/ 527 w 819"/>
                  <a:gd name="T5" fmla="*/ 744 h 753"/>
                  <a:gd name="T6" fmla="*/ 193 w 819"/>
                  <a:gd name="T7" fmla="*/ 726 h 753"/>
                  <a:gd name="T8" fmla="*/ 215 w 819"/>
                  <a:gd name="T9" fmla="*/ 734 h 753"/>
                  <a:gd name="T10" fmla="*/ 178 w 819"/>
                  <a:gd name="T11" fmla="*/ 711 h 753"/>
                  <a:gd name="T12" fmla="*/ 287 w 819"/>
                  <a:gd name="T13" fmla="*/ 742 h 753"/>
                  <a:gd name="T14" fmla="*/ 445 w 819"/>
                  <a:gd name="T15" fmla="*/ 703 h 753"/>
                  <a:gd name="T16" fmla="*/ 426 w 819"/>
                  <a:gd name="T17" fmla="*/ 707 h 753"/>
                  <a:gd name="T18" fmla="*/ 420 w 819"/>
                  <a:gd name="T19" fmla="*/ 707 h 753"/>
                  <a:gd name="T20" fmla="*/ 464 w 819"/>
                  <a:gd name="T21" fmla="*/ 701 h 753"/>
                  <a:gd name="T22" fmla="*/ 484 w 819"/>
                  <a:gd name="T23" fmla="*/ 696 h 753"/>
                  <a:gd name="T24" fmla="*/ 522 w 819"/>
                  <a:gd name="T25" fmla="*/ 746 h 753"/>
                  <a:gd name="T26" fmla="*/ 484 w 819"/>
                  <a:gd name="T27" fmla="*/ 696 h 753"/>
                  <a:gd name="T28" fmla="*/ 380 w 819"/>
                  <a:gd name="T29" fmla="*/ 691 h 753"/>
                  <a:gd name="T30" fmla="*/ 360 w 819"/>
                  <a:gd name="T31" fmla="*/ 685 h 753"/>
                  <a:gd name="T32" fmla="*/ 338 w 819"/>
                  <a:gd name="T33" fmla="*/ 689 h 753"/>
                  <a:gd name="T34" fmla="*/ 638 w 819"/>
                  <a:gd name="T35" fmla="*/ 672 h 753"/>
                  <a:gd name="T36" fmla="*/ 580 w 819"/>
                  <a:gd name="T37" fmla="*/ 723 h 753"/>
                  <a:gd name="T38" fmla="*/ 605 w 819"/>
                  <a:gd name="T39" fmla="*/ 706 h 753"/>
                  <a:gd name="T40" fmla="*/ 631 w 819"/>
                  <a:gd name="T41" fmla="*/ 686 h 753"/>
                  <a:gd name="T42" fmla="*/ 124 w 819"/>
                  <a:gd name="T43" fmla="*/ 671 h 753"/>
                  <a:gd name="T44" fmla="*/ 156 w 819"/>
                  <a:gd name="T45" fmla="*/ 703 h 753"/>
                  <a:gd name="T46" fmla="*/ 176 w 819"/>
                  <a:gd name="T47" fmla="*/ 711 h 753"/>
                  <a:gd name="T48" fmla="*/ 130 w 819"/>
                  <a:gd name="T49" fmla="*/ 652 h 753"/>
                  <a:gd name="T50" fmla="*/ 146 w 819"/>
                  <a:gd name="T51" fmla="*/ 620 h 753"/>
                  <a:gd name="T52" fmla="*/ 134 w 819"/>
                  <a:gd name="T53" fmla="*/ 585 h 753"/>
                  <a:gd name="T54" fmla="*/ 60 w 819"/>
                  <a:gd name="T55" fmla="*/ 303 h 753"/>
                  <a:gd name="T56" fmla="*/ 9 w 819"/>
                  <a:gd name="T57" fmla="*/ 413 h 753"/>
                  <a:gd name="T58" fmla="*/ 40 w 819"/>
                  <a:gd name="T59" fmla="*/ 494 h 753"/>
                  <a:gd name="T60" fmla="*/ 93 w 819"/>
                  <a:gd name="T61" fmla="*/ 509 h 753"/>
                  <a:gd name="T62" fmla="*/ 98 w 819"/>
                  <a:gd name="T63" fmla="*/ 512 h 753"/>
                  <a:gd name="T64" fmla="*/ 14 w 819"/>
                  <a:gd name="T65" fmla="*/ 371 h 753"/>
                  <a:gd name="T66" fmla="*/ 62 w 819"/>
                  <a:gd name="T67" fmla="*/ 293 h 753"/>
                  <a:gd name="T68" fmla="*/ 725 w 819"/>
                  <a:gd name="T69" fmla="*/ 317 h 753"/>
                  <a:gd name="T70" fmla="*/ 767 w 819"/>
                  <a:gd name="T71" fmla="*/ 484 h 753"/>
                  <a:gd name="T72" fmla="*/ 630 w 819"/>
                  <a:gd name="T73" fmla="*/ 639 h 753"/>
                  <a:gd name="T74" fmla="*/ 645 w 819"/>
                  <a:gd name="T75" fmla="*/ 645 h 753"/>
                  <a:gd name="T76" fmla="*/ 695 w 819"/>
                  <a:gd name="T77" fmla="*/ 509 h 753"/>
                  <a:gd name="T78" fmla="*/ 733 w 819"/>
                  <a:gd name="T79" fmla="*/ 493 h 753"/>
                  <a:gd name="T80" fmla="*/ 808 w 819"/>
                  <a:gd name="T81" fmla="*/ 321 h 753"/>
                  <a:gd name="T82" fmla="*/ 663 w 819"/>
                  <a:gd name="T83" fmla="*/ 174 h 753"/>
                  <a:gd name="T84" fmla="*/ 89 w 819"/>
                  <a:gd name="T85" fmla="*/ 136 h 753"/>
                  <a:gd name="T86" fmla="*/ 78 w 819"/>
                  <a:gd name="T87" fmla="*/ 261 h 753"/>
                  <a:gd name="T88" fmla="*/ 84 w 819"/>
                  <a:gd name="T89" fmla="*/ 239 h 753"/>
                  <a:gd name="T90" fmla="*/ 93 w 819"/>
                  <a:gd name="T91" fmla="*/ 141 h 753"/>
                  <a:gd name="T92" fmla="*/ 190 w 819"/>
                  <a:gd name="T93" fmla="*/ 119 h 753"/>
                  <a:gd name="T94" fmla="*/ 193 w 819"/>
                  <a:gd name="T95" fmla="*/ 115 h 753"/>
                  <a:gd name="T96" fmla="*/ 285 w 819"/>
                  <a:gd name="T97" fmla="*/ 13 h 753"/>
                  <a:gd name="T98" fmla="*/ 435 w 819"/>
                  <a:gd name="T99" fmla="*/ 37 h 753"/>
                  <a:gd name="T100" fmla="*/ 528 w 819"/>
                  <a:gd name="T101" fmla="*/ 12 h 753"/>
                  <a:gd name="T102" fmla="*/ 665 w 819"/>
                  <a:gd name="T103" fmla="*/ 97 h 753"/>
                  <a:gd name="T104" fmla="*/ 647 w 819"/>
                  <a:gd name="T105" fmla="*/ 145 h 753"/>
                  <a:gd name="T106" fmla="*/ 667 w 819"/>
                  <a:gd name="T107" fmla="*/ 67 h 753"/>
                  <a:gd name="T108" fmla="*/ 487 w 819"/>
                  <a:gd name="T109" fmla="*/ 42 h 753"/>
                  <a:gd name="T110" fmla="*/ 369 w 819"/>
                  <a:gd name="T111" fmla="*/ 56 h 7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819" h="753">
                    <a:moveTo>
                      <a:pt x="248" y="743"/>
                    </a:moveTo>
                    <a:cubicBezTo>
                      <a:pt x="248" y="743"/>
                      <a:pt x="249" y="744"/>
                      <a:pt x="249" y="744"/>
                    </a:cubicBezTo>
                    <a:cubicBezTo>
                      <a:pt x="249" y="746"/>
                      <a:pt x="249" y="747"/>
                      <a:pt x="249" y="749"/>
                    </a:cubicBezTo>
                    <a:cubicBezTo>
                      <a:pt x="255" y="751"/>
                      <a:pt x="261" y="752"/>
                      <a:pt x="267" y="753"/>
                    </a:cubicBezTo>
                    <a:cubicBezTo>
                      <a:pt x="269" y="751"/>
                      <a:pt x="272" y="749"/>
                      <a:pt x="274" y="747"/>
                    </a:cubicBezTo>
                    <a:cubicBezTo>
                      <a:pt x="273" y="747"/>
                      <a:pt x="272" y="747"/>
                      <a:pt x="270" y="747"/>
                    </a:cubicBezTo>
                    <a:cubicBezTo>
                      <a:pt x="267" y="747"/>
                      <a:pt x="263" y="747"/>
                      <a:pt x="258" y="746"/>
                    </a:cubicBezTo>
                    <a:cubicBezTo>
                      <a:pt x="255" y="745"/>
                      <a:pt x="252" y="744"/>
                      <a:pt x="248" y="743"/>
                    </a:cubicBezTo>
                    <a:moveTo>
                      <a:pt x="234" y="738"/>
                    </a:moveTo>
                    <a:cubicBezTo>
                      <a:pt x="234" y="740"/>
                      <a:pt x="234" y="742"/>
                      <a:pt x="234" y="744"/>
                    </a:cubicBezTo>
                    <a:cubicBezTo>
                      <a:pt x="237" y="745"/>
                      <a:pt x="240" y="747"/>
                      <a:pt x="243" y="747"/>
                    </a:cubicBezTo>
                    <a:cubicBezTo>
                      <a:pt x="243" y="746"/>
                      <a:pt x="243" y="745"/>
                      <a:pt x="243" y="744"/>
                    </a:cubicBezTo>
                    <a:cubicBezTo>
                      <a:pt x="243" y="743"/>
                      <a:pt x="243" y="742"/>
                      <a:pt x="244" y="742"/>
                    </a:cubicBezTo>
                    <a:cubicBezTo>
                      <a:pt x="240" y="741"/>
                      <a:pt x="237" y="740"/>
                      <a:pt x="234" y="738"/>
                    </a:cubicBezTo>
                    <a:moveTo>
                      <a:pt x="544" y="733"/>
                    </a:moveTo>
                    <a:cubicBezTo>
                      <a:pt x="539" y="735"/>
                      <a:pt x="533" y="737"/>
                      <a:pt x="528" y="738"/>
                    </a:cubicBezTo>
                    <a:cubicBezTo>
                      <a:pt x="528" y="739"/>
                      <a:pt x="528" y="739"/>
                      <a:pt x="528" y="740"/>
                    </a:cubicBezTo>
                    <a:cubicBezTo>
                      <a:pt x="528" y="741"/>
                      <a:pt x="528" y="743"/>
                      <a:pt x="527" y="744"/>
                    </a:cubicBezTo>
                    <a:cubicBezTo>
                      <a:pt x="533" y="743"/>
                      <a:pt x="539" y="741"/>
                      <a:pt x="544" y="739"/>
                    </a:cubicBezTo>
                    <a:cubicBezTo>
                      <a:pt x="544" y="737"/>
                      <a:pt x="544" y="735"/>
                      <a:pt x="544" y="733"/>
                    </a:cubicBezTo>
                    <a:moveTo>
                      <a:pt x="178" y="711"/>
                    </a:moveTo>
                    <a:cubicBezTo>
                      <a:pt x="178" y="711"/>
                      <a:pt x="178" y="711"/>
                      <a:pt x="178" y="712"/>
                    </a:cubicBezTo>
                    <a:cubicBezTo>
                      <a:pt x="180" y="714"/>
                      <a:pt x="181" y="717"/>
                      <a:pt x="181" y="719"/>
                    </a:cubicBezTo>
                    <a:cubicBezTo>
                      <a:pt x="185" y="722"/>
                      <a:pt x="189" y="724"/>
                      <a:pt x="193" y="726"/>
                    </a:cubicBezTo>
                    <a:cubicBezTo>
                      <a:pt x="192" y="724"/>
                      <a:pt x="194" y="723"/>
                      <a:pt x="196" y="723"/>
                    </a:cubicBezTo>
                    <a:cubicBezTo>
                      <a:pt x="196" y="723"/>
                      <a:pt x="197" y="723"/>
                      <a:pt x="198" y="724"/>
                    </a:cubicBezTo>
                    <a:cubicBezTo>
                      <a:pt x="198" y="726"/>
                      <a:pt x="199" y="728"/>
                      <a:pt x="199" y="730"/>
                    </a:cubicBezTo>
                    <a:cubicBezTo>
                      <a:pt x="203" y="731"/>
                      <a:pt x="206" y="733"/>
                      <a:pt x="210" y="735"/>
                    </a:cubicBezTo>
                    <a:cubicBezTo>
                      <a:pt x="210" y="733"/>
                      <a:pt x="212" y="732"/>
                      <a:pt x="213" y="732"/>
                    </a:cubicBezTo>
                    <a:cubicBezTo>
                      <a:pt x="214" y="732"/>
                      <a:pt x="215" y="733"/>
                      <a:pt x="215" y="734"/>
                    </a:cubicBezTo>
                    <a:cubicBezTo>
                      <a:pt x="216" y="735"/>
                      <a:pt x="216" y="736"/>
                      <a:pt x="217" y="738"/>
                    </a:cubicBezTo>
                    <a:cubicBezTo>
                      <a:pt x="221" y="739"/>
                      <a:pt x="224" y="741"/>
                      <a:pt x="228" y="742"/>
                    </a:cubicBezTo>
                    <a:cubicBezTo>
                      <a:pt x="228" y="741"/>
                      <a:pt x="228" y="739"/>
                      <a:pt x="228" y="737"/>
                    </a:cubicBezTo>
                    <a:cubicBezTo>
                      <a:pt x="228" y="737"/>
                      <a:pt x="228" y="737"/>
                      <a:pt x="229" y="736"/>
                    </a:cubicBezTo>
                    <a:cubicBezTo>
                      <a:pt x="215" y="731"/>
                      <a:pt x="201" y="724"/>
                      <a:pt x="188" y="717"/>
                    </a:cubicBezTo>
                    <a:cubicBezTo>
                      <a:pt x="185" y="715"/>
                      <a:pt x="181" y="713"/>
                      <a:pt x="178" y="711"/>
                    </a:cubicBezTo>
                    <a:moveTo>
                      <a:pt x="306" y="708"/>
                    </a:moveTo>
                    <a:cubicBezTo>
                      <a:pt x="306" y="708"/>
                      <a:pt x="306" y="709"/>
                      <a:pt x="305" y="710"/>
                    </a:cubicBezTo>
                    <a:cubicBezTo>
                      <a:pt x="302" y="718"/>
                      <a:pt x="299" y="727"/>
                      <a:pt x="295" y="733"/>
                    </a:cubicBezTo>
                    <a:cubicBezTo>
                      <a:pt x="295" y="734"/>
                      <a:pt x="295" y="734"/>
                      <a:pt x="294" y="735"/>
                    </a:cubicBezTo>
                    <a:cubicBezTo>
                      <a:pt x="294" y="735"/>
                      <a:pt x="294" y="735"/>
                      <a:pt x="293" y="736"/>
                    </a:cubicBezTo>
                    <a:cubicBezTo>
                      <a:pt x="292" y="738"/>
                      <a:pt x="290" y="740"/>
                      <a:pt x="287" y="742"/>
                    </a:cubicBezTo>
                    <a:cubicBezTo>
                      <a:pt x="283" y="746"/>
                      <a:pt x="279" y="750"/>
                      <a:pt x="275" y="753"/>
                    </a:cubicBezTo>
                    <a:cubicBezTo>
                      <a:pt x="288" y="753"/>
                      <a:pt x="298" y="744"/>
                      <a:pt x="303" y="732"/>
                    </a:cubicBezTo>
                    <a:cubicBezTo>
                      <a:pt x="307" y="726"/>
                      <a:pt x="308" y="718"/>
                      <a:pt x="310" y="712"/>
                    </a:cubicBezTo>
                    <a:cubicBezTo>
                      <a:pt x="309" y="710"/>
                      <a:pt x="308" y="709"/>
                      <a:pt x="306" y="708"/>
                    </a:cubicBezTo>
                    <a:moveTo>
                      <a:pt x="459" y="702"/>
                    </a:moveTo>
                    <a:cubicBezTo>
                      <a:pt x="454" y="703"/>
                      <a:pt x="449" y="703"/>
                      <a:pt x="445" y="703"/>
                    </a:cubicBezTo>
                    <a:cubicBezTo>
                      <a:pt x="445" y="705"/>
                      <a:pt x="445" y="706"/>
                      <a:pt x="445" y="707"/>
                    </a:cubicBezTo>
                    <a:cubicBezTo>
                      <a:pt x="450" y="707"/>
                      <a:pt x="454" y="707"/>
                      <a:pt x="459" y="707"/>
                    </a:cubicBezTo>
                    <a:cubicBezTo>
                      <a:pt x="459" y="707"/>
                      <a:pt x="460" y="707"/>
                      <a:pt x="460" y="707"/>
                    </a:cubicBezTo>
                    <a:cubicBezTo>
                      <a:pt x="459" y="705"/>
                      <a:pt x="459" y="704"/>
                      <a:pt x="459" y="702"/>
                    </a:cubicBezTo>
                    <a:moveTo>
                      <a:pt x="424" y="702"/>
                    </a:moveTo>
                    <a:cubicBezTo>
                      <a:pt x="425" y="704"/>
                      <a:pt x="425" y="705"/>
                      <a:pt x="426" y="707"/>
                    </a:cubicBezTo>
                    <a:cubicBezTo>
                      <a:pt x="431" y="707"/>
                      <a:pt x="435" y="707"/>
                      <a:pt x="440" y="707"/>
                    </a:cubicBezTo>
                    <a:cubicBezTo>
                      <a:pt x="439" y="706"/>
                      <a:pt x="439" y="705"/>
                      <a:pt x="439" y="703"/>
                    </a:cubicBezTo>
                    <a:cubicBezTo>
                      <a:pt x="434" y="703"/>
                      <a:pt x="429" y="703"/>
                      <a:pt x="424" y="702"/>
                    </a:cubicBezTo>
                    <a:moveTo>
                      <a:pt x="406" y="698"/>
                    </a:moveTo>
                    <a:cubicBezTo>
                      <a:pt x="407" y="701"/>
                      <a:pt x="408" y="703"/>
                      <a:pt x="408" y="705"/>
                    </a:cubicBezTo>
                    <a:cubicBezTo>
                      <a:pt x="412" y="706"/>
                      <a:pt x="416" y="706"/>
                      <a:pt x="420" y="707"/>
                    </a:cubicBezTo>
                    <a:cubicBezTo>
                      <a:pt x="420" y="707"/>
                      <a:pt x="420" y="707"/>
                      <a:pt x="420" y="707"/>
                    </a:cubicBezTo>
                    <a:cubicBezTo>
                      <a:pt x="419" y="705"/>
                      <a:pt x="419" y="703"/>
                      <a:pt x="418" y="701"/>
                    </a:cubicBezTo>
                    <a:cubicBezTo>
                      <a:pt x="418" y="701"/>
                      <a:pt x="418" y="701"/>
                      <a:pt x="418" y="701"/>
                    </a:cubicBezTo>
                    <a:cubicBezTo>
                      <a:pt x="414" y="700"/>
                      <a:pt x="410" y="699"/>
                      <a:pt x="406" y="698"/>
                    </a:cubicBezTo>
                    <a:moveTo>
                      <a:pt x="478" y="697"/>
                    </a:moveTo>
                    <a:cubicBezTo>
                      <a:pt x="474" y="698"/>
                      <a:pt x="469" y="700"/>
                      <a:pt x="464" y="701"/>
                    </a:cubicBezTo>
                    <a:cubicBezTo>
                      <a:pt x="465" y="703"/>
                      <a:pt x="465" y="704"/>
                      <a:pt x="465" y="706"/>
                    </a:cubicBezTo>
                    <a:cubicBezTo>
                      <a:pt x="468" y="705"/>
                      <a:pt x="470" y="705"/>
                      <a:pt x="472" y="705"/>
                    </a:cubicBezTo>
                    <a:cubicBezTo>
                      <a:pt x="474" y="704"/>
                      <a:pt x="475" y="704"/>
                      <a:pt x="476" y="704"/>
                    </a:cubicBezTo>
                    <a:cubicBezTo>
                      <a:pt x="477" y="704"/>
                      <a:pt x="478" y="704"/>
                      <a:pt x="479" y="705"/>
                    </a:cubicBezTo>
                    <a:cubicBezTo>
                      <a:pt x="479" y="702"/>
                      <a:pt x="479" y="699"/>
                      <a:pt x="478" y="697"/>
                    </a:cubicBezTo>
                    <a:moveTo>
                      <a:pt x="484" y="696"/>
                    </a:moveTo>
                    <a:cubicBezTo>
                      <a:pt x="484" y="700"/>
                      <a:pt x="485" y="704"/>
                      <a:pt x="485" y="709"/>
                    </a:cubicBezTo>
                    <a:cubicBezTo>
                      <a:pt x="488" y="712"/>
                      <a:pt x="489" y="718"/>
                      <a:pt x="491" y="723"/>
                    </a:cubicBezTo>
                    <a:cubicBezTo>
                      <a:pt x="493" y="732"/>
                      <a:pt x="493" y="742"/>
                      <a:pt x="494" y="751"/>
                    </a:cubicBezTo>
                    <a:cubicBezTo>
                      <a:pt x="495" y="752"/>
                      <a:pt x="496" y="753"/>
                      <a:pt x="497" y="753"/>
                    </a:cubicBezTo>
                    <a:cubicBezTo>
                      <a:pt x="497" y="753"/>
                      <a:pt x="498" y="753"/>
                      <a:pt x="498" y="753"/>
                    </a:cubicBezTo>
                    <a:cubicBezTo>
                      <a:pt x="506" y="751"/>
                      <a:pt x="514" y="749"/>
                      <a:pt x="522" y="746"/>
                    </a:cubicBezTo>
                    <a:cubicBezTo>
                      <a:pt x="522" y="745"/>
                      <a:pt x="522" y="744"/>
                      <a:pt x="522" y="743"/>
                    </a:cubicBezTo>
                    <a:cubicBezTo>
                      <a:pt x="522" y="742"/>
                      <a:pt x="522" y="741"/>
                      <a:pt x="522" y="740"/>
                    </a:cubicBezTo>
                    <a:cubicBezTo>
                      <a:pt x="514" y="743"/>
                      <a:pt x="507" y="745"/>
                      <a:pt x="503" y="745"/>
                    </a:cubicBezTo>
                    <a:cubicBezTo>
                      <a:pt x="500" y="745"/>
                      <a:pt x="499" y="744"/>
                      <a:pt x="499" y="743"/>
                    </a:cubicBezTo>
                    <a:cubicBezTo>
                      <a:pt x="497" y="726"/>
                      <a:pt x="495" y="710"/>
                      <a:pt x="484" y="696"/>
                    </a:cubicBezTo>
                    <a:cubicBezTo>
                      <a:pt x="484" y="696"/>
                      <a:pt x="484" y="696"/>
                      <a:pt x="484" y="696"/>
                    </a:cubicBezTo>
                    <a:moveTo>
                      <a:pt x="380" y="691"/>
                    </a:moveTo>
                    <a:cubicBezTo>
                      <a:pt x="380" y="692"/>
                      <a:pt x="380" y="692"/>
                      <a:pt x="380" y="692"/>
                    </a:cubicBezTo>
                    <a:cubicBezTo>
                      <a:pt x="380" y="694"/>
                      <a:pt x="381" y="696"/>
                      <a:pt x="381" y="697"/>
                    </a:cubicBezTo>
                    <a:cubicBezTo>
                      <a:pt x="388" y="700"/>
                      <a:pt x="395" y="702"/>
                      <a:pt x="402" y="704"/>
                    </a:cubicBezTo>
                    <a:cubicBezTo>
                      <a:pt x="402" y="701"/>
                      <a:pt x="401" y="699"/>
                      <a:pt x="400" y="697"/>
                    </a:cubicBezTo>
                    <a:cubicBezTo>
                      <a:pt x="393" y="695"/>
                      <a:pt x="387" y="693"/>
                      <a:pt x="380" y="691"/>
                    </a:cubicBezTo>
                    <a:moveTo>
                      <a:pt x="360" y="685"/>
                    </a:moveTo>
                    <a:cubicBezTo>
                      <a:pt x="361" y="687"/>
                      <a:pt x="361" y="689"/>
                      <a:pt x="362" y="691"/>
                    </a:cubicBezTo>
                    <a:cubicBezTo>
                      <a:pt x="366" y="692"/>
                      <a:pt x="371" y="694"/>
                      <a:pt x="375" y="695"/>
                    </a:cubicBezTo>
                    <a:cubicBezTo>
                      <a:pt x="375" y="695"/>
                      <a:pt x="375" y="694"/>
                      <a:pt x="375" y="694"/>
                    </a:cubicBezTo>
                    <a:cubicBezTo>
                      <a:pt x="375" y="692"/>
                      <a:pt x="376" y="691"/>
                      <a:pt x="377" y="690"/>
                    </a:cubicBezTo>
                    <a:cubicBezTo>
                      <a:pt x="371" y="689"/>
                      <a:pt x="366" y="687"/>
                      <a:pt x="360" y="685"/>
                    </a:cubicBezTo>
                    <a:moveTo>
                      <a:pt x="342" y="682"/>
                    </a:moveTo>
                    <a:cubicBezTo>
                      <a:pt x="327" y="682"/>
                      <a:pt x="316" y="689"/>
                      <a:pt x="309" y="703"/>
                    </a:cubicBezTo>
                    <a:cubicBezTo>
                      <a:pt x="310" y="705"/>
                      <a:pt x="311" y="706"/>
                      <a:pt x="312" y="706"/>
                    </a:cubicBezTo>
                    <a:cubicBezTo>
                      <a:pt x="317" y="697"/>
                      <a:pt x="324" y="691"/>
                      <a:pt x="333" y="689"/>
                    </a:cubicBezTo>
                    <a:cubicBezTo>
                      <a:pt x="333" y="688"/>
                      <a:pt x="334" y="688"/>
                      <a:pt x="335" y="688"/>
                    </a:cubicBezTo>
                    <a:cubicBezTo>
                      <a:pt x="336" y="688"/>
                      <a:pt x="337" y="688"/>
                      <a:pt x="338" y="689"/>
                    </a:cubicBezTo>
                    <a:cubicBezTo>
                      <a:pt x="339" y="688"/>
                      <a:pt x="341" y="688"/>
                      <a:pt x="342" y="688"/>
                    </a:cubicBezTo>
                    <a:cubicBezTo>
                      <a:pt x="347" y="688"/>
                      <a:pt x="351" y="689"/>
                      <a:pt x="356" y="690"/>
                    </a:cubicBezTo>
                    <a:cubicBezTo>
                      <a:pt x="355" y="688"/>
                      <a:pt x="355" y="686"/>
                      <a:pt x="354" y="685"/>
                    </a:cubicBezTo>
                    <a:cubicBezTo>
                      <a:pt x="354" y="684"/>
                      <a:pt x="354" y="684"/>
                      <a:pt x="354" y="684"/>
                    </a:cubicBezTo>
                    <a:cubicBezTo>
                      <a:pt x="350" y="683"/>
                      <a:pt x="346" y="682"/>
                      <a:pt x="342" y="682"/>
                    </a:cubicBezTo>
                    <a:moveTo>
                      <a:pt x="638" y="672"/>
                    </a:moveTo>
                    <a:cubicBezTo>
                      <a:pt x="636" y="675"/>
                      <a:pt x="633" y="678"/>
                      <a:pt x="630" y="680"/>
                    </a:cubicBezTo>
                    <a:cubicBezTo>
                      <a:pt x="611" y="698"/>
                      <a:pt x="588" y="712"/>
                      <a:pt x="564" y="724"/>
                    </a:cubicBezTo>
                    <a:cubicBezTo>
                      <a:pt x="563" y="725"/>
                      <a:pt x="558" y="727"/>
                      <a:pt x="550" y="730"/>
                    </a:cubicBezTo>
                    <a:cubicBezTo>
                      <a:pt x="550" y="731"/>
                      <a:pt x="550" y="732"/>
                      <a:pt x="549" y="732"/>
                    </a:cubicBezTo>
                    <a:cubicBezTo>
                      <a:pt x="549" y="734"/>
                      <a:pt x="549" y="735"/>
                      <a:pt x="550" y="737"/>
                    </a:cubicBezTo>
                    <a:cubicBezTo>
                      <a:pt x="560" y="732"/>
                      <a:pt x="570" y="728"/>
                      <a:pt x="580" y="723"/>
                    </a:cubicBezTo>
                    <a:cubicBezTo>
                      <a:pt x="580" y="722"/>
                      <a:pt x="580" y="721"/>
                      <a:pt x="580" y="720"/>
                    </a:cubicBezTo>
                    <a:cubicBezTo>
                      <a:pt x="580" y="718"/>
                      <a:pt x="581" y="718"/>
                      <a:pt x="582" y="718"/>
                    </a:cubicBezTo>
                    <a:cubicBezTo>
                      <a:pt x="583" y="718"/>
                      <a:pt x="585" y="718"/>
                      <a:pt x="585" y="720"/>
                    </a:cubicBezTo>
                    <a:cubicBezTo>
                      <a:pt x="591" y="717"/>
                      <a:pt x="597" y="713"/>
                      <a:pt x="603" y="710"/>
                    </a:cubicBezTo>
                    <a:cubicBezTo>
                      <a:pt x="603" y="709"/>
                      <a:pt x="603" y="709"/>
                      <a:pt x="603" y="708"/>
                    </a:cubicBezTo>
                    <a:cubicBezTo>
                      <a:pt x="603" y="707"/>
                      <a:pt x="604" y="706"/>
                      <a:pt x="605" y="706"/>
                    </a:cubicBezTo>
                    <a:cubicBezTo>
                      <a:pt x="606" y="706"/>
                      <a:pt x="607" y="706"/>
                      <a:pt x="607" y="707"/>
                    </a:cubicBezTo>
                    <a:cubicBezTo>
                      <a:pt x="611" y="704"/>
                      <a:pt x="614" y="702"/>
                      <a:pt x="618" y="699"/>
                    </a:cubicBezTo>
                    <a:cubicBezTo>
                      <a:pt x="618" y="697"/>
                      <a:pt x="619" y="697"/>
                      <a:pt x="620" y="697"/>
                    </a:cubicBezTo>
                    <a:cubicBezTo>
                      <a:pt x="620" y="697"/>
                      <a:pt x="621" y="697"/>
                      <a:pt x="621" y="697"/>
                    </a:cubicBezTo>
                    <a:cubicBezTo>
                      <a:pt x="624" y="694"/>
                      <a:pt x="628" y="690"/>
                      <a:pt x="632" y="687"/>
                    </a:cubicBezTo>
                    <a:cubicBezTo>
                      <a:pt x="631" y="687"/>
                      <a:pt x="631" y="686"/>
                      <a:pt x="631" y="686"/>
                    </a:cubicBezTo>
                    <a:cubicBezTo>
                      <a:pt x="631" y="684"/>
                      <a:pt x="633" y="682"/>
                      <a:pt x="634" y="682"/>
                    </a:cubicBezTo>
                    <a:cubicBezTo>
                      <a:pt x="635" y="682"/>
                      <a:pt x="635" y="682"/>
                      <a:pt x="636" y="683"/>
                    </a:cubicBezTo>
                    <a:cubicBezTo>
                      <a:pt x="637" y="681"/>
                      <a:pt x="639" y="680"/>
                      <a:pt x="641" y="678"/>
                    </a:cubicBezTo>
                    <a:cubicBezTo>
                      <a:pt x="640" y="676"/>
                      <a:pt x="639" y="674"/>
                      <a:pt x="638" y="672"/>
                    </a:cubicBezTo>
                    <a:moveTo>
                      <a:pt x="131" y="657"/>
                    </a:moveTo>
                    <a:cubicBezTo>
                      <a:pt x="129" y="661"/>
                      <a:pt x="126" y="666"/>
                      <a:pt x="124" y="671"/>
                    </a:cubicBezTo>
                    <a:cubicBezTo>
                      <a:pt x="124" y="677"/>
                      <a:pt x="128" y="682"/>
                      <a:pt x="135" y="687"/>
                    </a:cubicBezTo>
                    <a:cubicBezTo>
                      <a:pt x="137" y="689"/>
                      <a:pt x="138" y="690"/>
                      <a:pt x="140" y="692"/>
                    </a:cubicBezTo>
                    <a:cubicBezTo>
                      <a:pt x="141" y="691"/>
                      <a:pt x="141" y="691"/>
                      <a:pt x="142" y="691"/>
                    </a:cubicBezTo>
                    <a:cubicBezTo>
                      <a:pt x="143" y="691"/>
                      <a:pt x="145" y="692"/>
                      <a:pt x="145" y="694"/>
                    </a:cubicBezTo>
                    <a:cubicBezTo>
                      <a:pt x="145" y="694"/>
                      <a:pt x="145" y="695"/>
                      <a:pt x="145" y="695"/>
                    </a:cubicBezTo>
                    <a:cubicBezTo>
                      <a:pt x="148" y="698"/>
                      <a:pt x="152" y="700"/>
                      <a:pt x="156" y="703"/>
                    </a:cubicBezTo>
                    <a:cubicBezTo>
                      <a:pt x="155" y="701"/>
                      <a:pt x="157" y="700"/>
                      <a:pt x="158" y="700"/>
                    </a:cubicBezTo>
                    <a:cubicBezTo>
                      <a:pt x="159" y="700"/>
                      <a:pt x="161" y="701"/>
                      <a:pt x="161" y="702"/>
                    </a:cubicBezTo>
                    <a:cubicBezTo>
                      <a:pt x="161" y="704"/>
                      <a:pt x="162" y="706"/>
                      <a:pt x="162" y="707"/>
                    </a:cubicBezTo>
                    <a:cubicBezTo>
                      <a:pt x="166" y="710"/>
                      <a:pt x="170" y="713"/>
                      <a:pt x="174" y="716"/>
                    </a:cubicBezTo>
                    <a:cubicBezTo>
                      <a:pt x="174" y="716"/>
                      <a:pt x="174" y="715"/>
                      <a:pt x="174" y="715"/>
                    </a:cubicBezTo>
                    <a:cubicBezTo>
                      <a:pt x="173" y="713"/>
                      <a:pt x="175" y="711"/>
                      <a:pt x="176" y="711"/>
                    </a:cubicBezTo>
                    <a:cubicBezTo>
                      <a:pt x="177" y="711"/>
                      <a:pt x="177" y="711"/>
                      <a:pt x="177" y="711"/>
                    </a:cubicBezTo>
                    <a:cubicBezTo>
                      <a:pt x="163" y="702"/>
                      <a:pt x="149" y="692"/>
                      <a:pt x="135" y="681"/>
                    </a:cubicBezTo>
                    <a:cubicBezTo>
                      <a:pt x="129" y="676"/>
                      <a:pt x="128" y="667"/>
                      <a:pt x="131" y="657"/>
                    </a:cubicBezTo>
                    <a:moveTo>
                      <a:pt x="143" y="625"/>
                    </a:moveTo>
                    <a:cubicBezTo>
                      <a:pt x="137" y="633"/>
                      <a:pt x="132" y="643"/>
                      <a:pt x="129" y="652"/>
                    </a:cubicBezTo>
                    <a:cubicBezTo>
                      <a:pt x="129" y="652"/>
                      <a:pt x="129" y="652"/>
                      <a:pt x="130" y="652"/>
                    </a:cubicBezTo>
                    <a:cubicBezTo>
                      <a:pt x="131" y="652"/>
                      <a:pt x="132" y="653"/>
                      <a:pt x="133" y="654"/>
                    </a:cubicBezTo>
                    <a:cubicBezTo>
                      <a:pt x="136" y="645"/>
                      <a:pt x="141" y="636"/>
                      <a:pt x="147" y="629"/>
                    </a:cubicBezTo>
                    <a:cubicBezTo>
                      <a:pt x="145" y="627"/>
                      <a:pt x="144" y="626"/>
                      <a:pt x="143" y="625"/>
                    </a:cubicBezTo>
                    <a:moveTo>
                      <a:pt x="143" y="587"/>
                    </a:moveTo>
                    <a:cubicBezTo>
                      <a:pt x="144" y="590"/>
                      <a:pt x="144" y="593"/>
                      <a:pt x="144" y="595"/>
                    </a:cubicBezTo>
                    <a:cubicBezTo>
                      <a:pt x="154" y="606"/>
                      <a:pt x="153" y="610"/>
                      <a:pt x="146" y="620"/>
                    </a:cubicBezTo>
                    <a:cubicBezTo>
                      <a:pt x="147" y="622"/>
                      <a:pt x="148" y="623"/>
                      <a:pt x="150" y="624"/>
                    </a:cubicBezTo>
                    <a:cubicBezTo>
                      <a:pt x="154" y="618"/>
                      <a:pt x="159" y="613"/>
                      <a:pt x="162" y="611"/>
                    </a:cubicBezTo>
                    <a:cubicBezTo>
                      <a:pt x="163" y="609"/>
                      <a:pt x="162" y="608"/>
                      <a:pt x="161" y="607"/>
                    </a:cubicBezTo>
                    <a:cubicBezTo>
                      <a:pt x="156" y="600"/>
                      <a:pt x="149" y="594"/>
                      <a:pt x="143" y="587"/>
                    </a:cubicBezTo>
                    <a:moveTo>
                      <a:pt x="133" y="576"/>
                    </a:moveTo>
                    <a:cubicBezTo>
                      <a:pt x="133" y="579"/>
                      <a:pt x="133" y="582"/>
                      <a:pt x="134" y="585"/>
                    </a:cubicBezTo>
                    <a:cubicBezTo>
                      <a:pt x="135" y="586"/>
                      <a:pt x="137" y="588"/>
                      <a:pt x="138" y="589"/>
                    </a:cubicBezTo>
                    <a:cubicBezTo>
                      <a:pt x="138" y="588"/>
                      <a:pt x="138" y="586"/>
                      <a:pt x="137" y="584"/>
                    </a:cubicBezTo>
                    <a:cubicBezTo>
                      <a:pt x="137" y="583"/>
                      <a:pt x="138" y="582"/>
                      <a:pt x="139" y="582"/>
                    </a:cubicBezTo>
                    <a:cubicBezTo>
                      <a:pt x="137" y="580"/>
                      <a:pt x="135" y="578"/>
                      <a:pt x="133" y="576"/>
                    </a:cubicBezTo>
                    <a:moveTo>
                      <a:pt x="62" y="293"/>
                    </a:moveTo>
                    <a:cubicBezTo>
                      <a:pt x="61" y="296"/>
                      <a:pt x="61" y="300"/>
                      <a:pt x="60" y="303"/>
                    </a:cubicBezTo>
                    <a:cubicBezTo>
                      <a:pt x="59" y="314"/>
                      <a:pt x="58" y="325"/>
                      <a:pt x="60" y="336"/>
                    </a:cubicBezTo>
                    <a:cubicBezTo>
                      <a:pt x="60" y="338"/>
                      <a:pt x="60" y="350"/>
                      <a:pt x="64" y="351"/>
                    </a:cubicBezTo>
                    <a:cubicBezTo>
                      <a:pt x="59" y="350"/>
                      <a:pt x="54" y="350"/>
                      <a:pt x="49" y="349"/>
                    </a:cubicBezTo>
                    <a:cubicBezTo>
                      <a:pt x="45" y="348"/>
                      <a:pt x="40" y="348"/>
                      <a:pt x="34" y="348"/>
                    </a:cubicBezTo>
                    <a:cubicBezTo>
                      <a:pt x="25" y="348"/>
                      <a:pt x="15" y="349"/>
                      <a:pt x="12" y="356"/>
                    </a:cubicBezTo>
                    <a:cubicBezTo>
                      <a:pt x="4" y="374"/>
                      <a:pt x="10" y="394"/>
                      <a:pt x="9" y="413"/>
                    </a:cubicBezTo>
                    <a:cubicBezTo>
                      <a:pt x="7" y="433"/>
                      <a:pt x="0" y="480"/>
                      <a:pt x="22" y="492"/>
                    </a:cubicBezTo>
                    <a:cubicBezTo>
                      <a:pt x="22" y="490"/>
                      <a:pt x="23" y="489"/>
                      <a:pt x="25" y="489"/>
                    </a:cubicBezTo>
                    <a:cubicBezTo>
                      <a:pt x="26" y="489"/>
                      <a:pt x="27" y="490"/>
                      <a:pt x="27" y="491"/>
                    </a:cubicBezTo>
                    <a:cubicBezTo>
                      <a:pt x="28" y="492"/>
                      <a:pt x="28" y="493"/>
                      <a:pt x="28" y="494"/>
                    </a:cubicBezTo>
                    <a:cubicBezTo>
                      <a:pt x="30" y="495"/>
                      <a:pt x="32" y="495"/>
                      <a:pt x="34" y="495"/>
                    </a:cubicBezTo>
                    <a:cubicBezTo>
                      <a:pt x="36" y="495"/>
                      <a:pt x="38" y="495"/>
                      <a:pt x="40" y="494"/>
                    </a:cubicBezTo>
                    <a:cubicBezTo>
                      <a:pt x="39" y="493"/>
                      <a:pt x="41" y="491"/>
                      <a:pt x="42" y="491"/>
                    </a:cubicBezTo>
                    <a:cubicBezTo>
                      <a:pt x="43" y="491"/>
                      <a:pt x="43" y="491"/>
                      <a:pt x="44" y="491"/>
                    </a:cubicBezTo>
                    <a:cubicBezTo>
                      <a:pt x="45" y="492"/>
                      <a:pt x="45" y="492"/>
                      <a:pt x="46" y="493"/>
                    </a:cubicBezTo>
                    <a:cubicBezTo>
                      <a:pt x="56" y="491"/>
                      <a:pt x="65" y="487"/>
                      <a:pt x="75" y="487"/>
                    </a:cubicBezTo>
                    <a:cubicBezTo>
                      <a:pt x="75" y="487"/>
                      <a:pt x="75" y="487"/>
                      <a:pt x="75" y="487"/>
                    </a:cubicBezTo>
                    <a:cubicBezTo>
                      <a:pt x="86" y="487"/>
                      <a:pt x="90" y="497"/>
                      <a:pt x="93" y="509"/>
                    </a:cubicBezTo>
                    <a:cubicBezTo>
                      <a:pt x="93" y="509"/>
                      <a:pt x="94" y="509"/>
                      <a:pt x="94" y="510"/>
                    </a:cubicBezTo>
                    <a:cubicBezTo>
                      <a:pt x="97" y="523"/>
                      <a:pt x="101" y="537"/>
                      <a:pt x="106" y="551"/>
                    </a:cubicBezTo>
                    <a:cubicBezTo>
                      <a:pt x="112" y="561"/>
                      <a:pt x="120" y="570"/>
                      <a:pt x="128" y="579"/>
                    </a:cubicBezTo>
                    <a:cubicBezTo>
                      <a:pt x="128" y="576"/>
                      <a:pt x="127" y="574"/>
                      <a:pt x="127" y="571"/>
                    </a:cubicBezTo>
                    <a:cubicBezTo>
                      <a:pt x="127" y="570"/>
                      <a:pt x="127" y="570"/>
                      <a:pt x="128" y="570"/>
                    </a:cubicBezTo>
                    <a:cubicBezTo>
                      <a:pt x="114" y="553"/>
                      <a:pt x="102" y="535"/>
                      <a:pt x="98" y="512"/>
                    </a:cubicBezTo>
                    <a:cubicBezTo>
                      <a:pt x="95" y="494"/>
                      <a:pt x="89" y="482"/>
                      <a:pt x="72" y="482"/>
                    </a:cubicBezTo>
                    <a:cubicBezTo>
                      <a:pt x="70" y="482"/>
                      <a:pt x="67" y="482"/>
                      <a:pt x="64" y="483"/>
                    </a:cubicBezTo>
                    <a:cubicBezTo>
                      <a:pt x="55" y="484"/>
                      <a:pt x="44" y="489"/>
                      <a:pt x="34" y="489"/>
                    </a:cubicBezTo>
                    <a:cubicBezTo>
                      <a:pt x="25" y="489"/>
                      <a:pt x="18" y="485"/>
                      <a:pt x="15" y="473"/>
                    </a:cubicBezTo>
                    <a:cubicBezTo>
                      <a:pt x="11" y="453"/>
                      <a:pt x="12" y="433"/>
                      <a:pt x="14" y="413"/>
                    </a:cubicBezTo>
                    <a:cubicBezTo>
                      <a:pt x="15" y="399"/>
                      <a:pt x="13" y="385"/>
                      <a:pt x="14" y="371"/>
                    </a:cubicBezTo>
                    <a:cubicBezTo>
                      <a:pt x="14" y="357"/>
                      <a:pt x="25" y="353"/>
                      <a:pt x="37" y="353"/>
                    </a:cubicBezTo>
                    <a:cubicBezTo>
                      <a:pt x="47" y="353"/>
                      <a:pt x="58" y="356"/>
                      <a:pt x="65" y="357"/>
                    </a:cubicBezTo>
                    <a:cubicBezTo>
                      <a:pt x="65" y="357"/>
                      <a:pt x="66" y="357"/>
                      <a:pt x="66" y="357"/>
                    </a:cubicBezTo>
                    <a:cubicBezTo>
                      <a:pt x="68" y="357"/>
                      <a:pt x="69" y="356"/>
                      <a:pt x="68" y="354"/>
                    </a:cubicBezTo>
                    <a:cubicBezTo>
                      <a:pt x="64" y="333"/>
                      <a:pt x="64" y="313"/>
                      <a:pt x="68" y="293"/>
                    </a:cubicBezTo>
                    <a:cubicBezTo>
                      <a:pt x="66" y="293"/>
                      <a:pt x="64" y="293"/>
                      <a:pt x="62" y="293"/>
                    </a:cubicBezTo>
                    <a:moveTo>
                      <a:pt x="663" y="174"/>
                    </a:moveTo>
                    <a:cubicBezTo>
                      <a:pt x="662" y="175"/>
                      <a:pt x="661" y="177"/>
                      <a:pt x="660" y="179"/>
                    </a:cubicBezTo>
                    <a:cubicBezTo>
                      <a:pt x="664" y="183"/>
                      <a:pt x="668" y="188"/>
                      <a:pt x="672" y="192"/>
                    </a:cubicBezTo>
                    <a:cubicBezTo>
                      <a:pt x="690" y="212"/>
                      <a:pt x="700" y="231"/>
                      <a:pt x="706" y="256"/>
                    </a:cubicBezTo>
                    <a:cubicBezTo>
                      <a:pt x="710" y="277"/>
                      <a:pt x="713" y="297"/>
                      <a:pt x="723" y="316"/>
                    </a:cubicBezTo>
                    <a:cubicBezTo>
                      <a:pt x="723" y="317"/>
                      <a:pt x="724" y="317"/>
                      <a:pt x="725" y="317"/>
                    </a:cubicBezTo>
                    <a:cubicBezTo>
                      <a:pt x="725" y="317"/>
                      <a:pt x="726" y="317"/>
                      <a:pt x="726" y="317"/>
                    </a:cubicBezTo>
                    <a:cubicBezTo>
                      <a:pt x="737" y="312"/>
                      <a:pt x="749" y="310"/>
                      <a:pt x="760" y="310"/>
                    </a:cubicBezTo>
                    <a:cubicBezTo>
                      <a:pt x="764" y="310"/>
                      <a:pt x="768" y="311"/>
                      <a:pt x="772" y="311"/>
                    </a:cubicBezTo>
                    <a:cubicBezTo>
                      <a:pt x="793" y="312"/>
                      <a:pt x="805" y="320"/>
                      <a:pt x="805" y="341"/>
                    </a:cubicBezTo>
                    <a:cubicBezTo>
                      <a:pt x="806" y="371"/>
                      <a:pt x="798" y="403"/>
                      <a:pt x="791" y="432"/>
                    </a:cubicBezTo>
                    <a:cubicBezTo>
                      <a:pt x="787" y="451"/>
                      <a:pt x="781" y="470"/>
                      <a:pt x="767" y="484"/>
                    </a:cubicBezTo>
                    <a:cubicBezTo>
                      <a:pt x="762" y="489"/>
                      <a:pt x="755" y="491"/>
                      <a:pt x="748" y="491"/>
                    </a:cubicBezTo>
                    <a:cubicBezTo>
                      <a:pt x="740" y="491"/>
                      <a:pt x="731" y="487"/>
                      <a:pt x="723" y="484"/>
                    </a:cubicBezTo>
                    <a:cubicBezTo>
                      <a:pt x="721" y="483"/>
                      <a:pt x="718" y="481"/>
                      <a:pt x="716" y="481"/>
                    </a:cubicBezTo>
                    <a:cubicBezTo>
                      <a:pt x="716" y="481"/>
                      <a:pt x="716" y="481"/>
                      <a:pt x="716" y="481"/>
                    </a:cubicBezTo>
                    <a:cubicBezTo>
                      <a:pt x="693" y="482"/>
                      <a:pt x="688" y="520"/>
                      <a:pt x="684" y="536"/>
                    </a:cubicBezTo>
                    <a:cubicBezTo>
                      <a:pt x="674" y="568"/>
                      <a:pt x="590" y="601"/>
                      <a:pt x="630" y="639"/>
                    </a:cubicBezTo>
                    <a:cubicBezTo>
                      <a:pt x="634" y="642"/>
                      <a:pt x="637" y="645"/>
                      <a:pt x="641" y="649"/>
                    </a:cubicBezTo>
                    <a:cubicBezTo>
                      <a:pt x="648" y="655"/>
                      <a:pt x="646" y="661"/>
                      <a:pt x="642" y="667"/>
                    </a:cubicBezTo>
                    <a:cubicBezTo>
                      <a:pt x="642" y="668"/>
                      <a:pt x="642" y="668"/>
                      <a:pt x="643" y="668"/>
                    </a:cubicBezTo>
                    <a:cubicBezTo>
                      <a:pt x="643" y="670"/>
                      <a:pt x="644" y="671"/>
                      <a:pt x="645" y="673"/>
                    </a:cubicBezTo>
                    <a:cubicBezTo>
                      <a:pt x="646" y="672"/>
                      <a:pt x="647" y="670"/>
                      <a:pt x="648" y="668"/>
                    </a:cubicBezTo>
                    <a:cubicBezTo>
                      <a:pt x="655" y="660"/>
                      <a:pt x="652" y="651"/>
                      <a:pt x="645" y="645"/>
                    </a:cubicBezTo>
                    <a:cubicBezTo>
                      <a:pt x="639" y="638"/>
                      <a:pt x="632" y="634"/>
                      <a:pt x="627" y="627"/>
                    </a:cubicBezTo>
                    <a:cubicBezTo>
                      <a:pt x="617" y="613"/>
                      <a:pt x="634" y="597"/>
                      <a:pt x="643" y="589"/>
                    </a:cubicBezTo>
                    <a:cubicBezTo>
                      <a:pt x="657" y="576"/>
                      <a:pt x="671" y="565"/>
                      <a:pt x="682" y="551"/>
                    </a:cubicBezTo>
                    <a:cubicBezTo>
                      <a:pt x="687" y="544"/>
                      <a:pt x="690" y="529"/>
                      <a:pt x="695" y="515"/>
                    </a:cubicBezTo>
                    <a:cubicBezTo>
                      <a:pt x="694" y="515"/>
                      <a:pt x="694" y="515"/>
                      <a:pt x="693" y="515"/>
                    </a:cubicBezTo>
                    <a:cubicBezTo>
                      <a:pt x="691" y="513"/>
                      <a:pt x="692" y="509"/>
                      <a:pt x="695" y="509"/>
                    </a:cubicBezTo>
                    <a:cubicBezTo>
                      <a:pt x="695" y="509"/>
                      <a:pt x="696" y="509"/>
                      <a:pt x="696" y="510"/>
                    </a:cubicBezTo>
                    <a:cubicBezTo>
                      <a:pt x="696" y="510"/>
                      <a:pt x="696" y="510"/>
                      <a:pt x="696" y="510"/>
                    </a:cubicBezTo>
                    <a:cubicBezTo>
                      <a:pt x="701" y="498"/>
                      <a:pt x="706" y="488"/>
                      <a:pt x="716" y="488"/>
                    </a:cubicBezTo>
                    <a:cubicBezTo>
                      <a:pt x="718" y="488"/>
                      <a:pt x="721" y="489"/>
                      <a:pt x="724" y="490"/>
                    </a:cubicBezTo>
                    <a:cubicBezTo>
                      <a:pt x="727" y="492"/>
                      <a:pt x="730" y="493"/>
                      <a:pt x="733" y="494"/>
                    </a:cubicBezTo>
                    <a:cubicBezTo>
                      <a:pt x="733" y="494"/>
                      <a:pt x="733" y="493"/>
                      <a:pt x="733" y="493"/>
                    </a:cubicBezTo>
                    <a:cubicBezTo>
                      <a:pt x="733" y="492"/>
                      <a:pt x="734" y="491"/>
                      <a:pt x="736" y="491"/>
                    </a:cubicBezTo>
                    <a:cubicBezTo>
                      <a:pt x="737" y="491"/>
                      <a:pt x="738" y="492"/>
                      <a:pt x="738" y="493"/>
                    </a:cubicBezTo>
                    <a:cubicBezTo>
                      <a:pt x="739" y="494"/>
                      <a:pt x="739" y="495"/>
                      <a:pt x="739" y="495"/>
                    </a:cubicBezTo>
                    <a:cubicBezTo>
                      <a:pt x="741" y="496"/>
                      <a:pt x="744" y="496"/>
                      <a:pt x="746" y="496"/>
                    </a:cubicBezTo>
                    <a:cubicBezTo>
                      <a:pt x="775" y="496"/>
                      <a:pt x="789" y="462"/>
                      <a:pt x="796" y="433"/>
                    </a:cubicBezTo>
                    <a:cubicBezTo>
                      <a:pt x="805" y="401"/>
                      <a:pt x="819" y="354"/>
                      <a:pt x="808" y="321"/>
                    </a:cubicBezTo>
                    <a:cubicBezTo>
                      <a:pt x="803" y="308"/>
                      <a:pt x="785" y="304"/>
                      <a:pt x="766" y="304"/>
                    </a:cubicBezTo>
                    <a:cubicBezTo>
                      <a:pt x="750" y="304"/>
                      <a:pt x="734" y="307"/>
                      <a:pt x="727" y="311"/>
                    </a:cubicBezTo>
                    <a:cubicBezTo>
                      <a:pt x="727" y="311"/>
                      <a:pt x="727" y="311"/>
                      <a:pt x="727" y="311"/>
                    </a:cubicBezTo>
                    <a:cubicBezTo>
                      <a:pt x="724" y="311"/>
                      <a:pt x="706" y="235"/>
                      <a:pt x="703" y="228"/>
                    </a:cubicBezTo>
                    <a:cubicBezTo>
                      <a:pt x="696" y="207"/>
                      <a:pt x="678" y="191"/>
                      <a:pt x="664" y="175"/>
                    </a:cubicBezTo>
                    <a:cubicBezTo>
                      <a:pt x="664" y="174"/>
                      <a:pt x="664" y="174"/>
                      <a:pt x="663" y="174"/>
                    </a:cubicBezTo>
                    <a:moveTo>
                      <a:pt x="190" y="119"/>
                    </a:moveTo>
                    <a:cubicBezTo>
                      <a:pt x="178" y="134"/>
                      <a:pt x="178" y="158"/>
                      <a:pt x="156" y="165"/>
                    </a:cubicBezTo>
                    <a:cubicBezTo>
                      <a:pt x="154" y="166"/>
                      <a:pt x="152" y="166"/>
                      <a:pt x="150" y="166"/>
                    </a:cubicBezTo>
                    <a:cubicBezTo>
                      <a:pt x="140" y="166"/>
                      <a:pt x="131" y="158"/>
                      <a:pt x="122" y="151"/>
                    </a:cubicBezTo>
                    <a:cubicBezTo>
                      <a:pt x="113" y="143"/>
                      <a:pt x="103" y="136"/>
                      <a:pt x="92" y="136"/>
                    </a:cubicBezTo>
                    <a:cubicBezTo>
                      <a:pt x="91" y="136"/>
                      <a:pt x="90" y="136"/>
                      <a:pt x="89" y="136"/>
                    </a:cubicBezTo>
                    <a:cubicBezTo>
                      <a:pt x="80" y="137"/>
                      <a:pt x="74" y="147"/>
                      <a:pt x="69" y="154"/>
                    </a:cubicBezTo>
                    <a:cubicBezTo>
                      <a:pt x="58" y="169"/>
                      <a:pt x="49" y="186"/>
                      <a:pt x="41" y="203"/>
                    </a:cubicBezTo>
                    <a:cubicBezTo>
                      <a:pt x="24" y="238"/>
                      <a:pt x="49" y="246"/>
                      <a:pt x="73" y="258"/>
                    </a:cubicBezTo>
                    <a:cubicBezTo>
                      <a:pt x="69" y="268"/>
                      <a:pt x="66" y="277"/>
                      <a:pt x="63" y="288"/>
                    </a:cubicBezTo>
                    <a:cubicBezTo>
                      <a:pt x="65" y="288"/>
                      <a:pt x="67" y="288"/>
                      <a:pt x="69" y="288"/>
                    </a:cubicBezTo>
                    <a:cubicBezTo>
                      <a:pt x="72" y="279"/>
                      <a:pt x="75" y="270"/>
                      <a:pt x="78" y="261"/>
                    </a:cubicBezTo>
                    <a:cubicBezTo>
                      <a:pt x="81" y="262"/>
                      <a:pt x="84" y="264"/>
                      <a:pt x="87" y="265"/>
                    </a:cubicBezTo>
                    <a:cubicBezTo>
                      <a:pt x="87" y="266"/>
                      <a:pt x="88" y="266"/>
                      <a:pt x="88" y="266"/>
                    </a:cubicBezTo>
                    <a:cubicBezTo>
                      <a:pt x="90" y="266"/>
                      <a:pt x="92" y="262"/>
                      <a:pt x="89" y="261"/>
                    </a:cubicBezTo>
                    <a:cubicBezTo>
                      <a:pt x="86" y="259"/>
                      <a:pt x="84" y="257"/>
                      <a:pt x="80" y="256"/>
                    </a:cubicBezTo>
                    <a:cubicBezTo>
                      <a:pt x="82" y="251"/>
                      <a:pt x="84" y="247"/>
                      <a:pt x="86" y="243"/>
                    </a:cubicBezTo>
                    <a:cubicBezTo>
                      <a:pt x="87" y="241"/>
                      <a:pt x="86" y="239"/>
                      <a:pt x="84" y="239"/>
                    </a:cubicBezTo>
                    <a:cubicBezTo>
                      <a:pt x="83" y="239"/>
                      <a:pt x="82" y="239"/>
                      <a:pt x="82" y="240"/>
                    </a:cubicBezTo>
                    <a:cubicBezTo>
                      <a:pt x="80" y="244"/>
                      <a:pt x="77" y="249"/>
                      <a:pt x="75" y="253"/>
                    </a:cubicBezTo>
                    <a:cubicBezTo>
                      <a:pt x="67" y="249"/>
                      <a:pt x="58" y="246"/>
                      <a:pt x="50" y="241"/>
                    </a:cubicBezTo>
                    <a:cubicBezTo>
                      <a:pt x="29" y="228"/>
                      <a:pt x="48" y="200"/>
                      <a:pt x="56" y="186"/>
                    </a:cubicBezTo>
                    <a:cubicBezTo>
                      <a:pt x="63" y="173"/>
                      <a:pt x="71" y="160"/>
                      <a:pt x="80" y="148"/>
                    </a:cubicBezTo>
                    <a:cubicBezTo>
                      <a:pt x="84" y="143"/>
                      <a:pt x="89" y="141"/>
                      <a:pt x="93" y="141"/>
                    </a:cubicBezTo>
                    <a:cubicBezTo>
                      <a:pt x="100" y="141"/>
                      <a:pt x="108" y="146"/>
                      <a:pt x="114" y="150"/>
                    </a:cubicBezTo>
                    <a:cubicBezTo>
                      <a:pt x="126" y="159"/>
                      <a:pt x="138" y="171"/>
                      <a:pt x="153" y="171"/>
                    </a:cubicBezTo>
                    <a:cubicBezTo>
                      <a:pt x="155" y="171"/>
                      <a:pt x="158" y="170"/>
                      <a:pt x="161" y="169"/>
                    </a:cubicBezTo>
                    <a:cubicBezTo>
                      <a:pt x="170" y="167"/>
                      <a:pt x="176" y="157"/>
                      <a:pt x="181" y="150"/>
                    </a:cubicBezTo>
                    <a:cubicBezTo>
                      <a:pt x="187" y="140"/>
                      <a:pt x="190" y="130"/>
                      <a:pt x="195" y="122"/>
                    </a:cubicBezTo>
                    <a:cubicBezTo>
                      <a:pt x="193" y="121"/>
                      <a:pt x="191" y="120"/>
                      <a:pt x="190" y="119"/>
                    </a:cubicBezTo>
                    <a:moveTo>
                      <a:pt x="313" y="0"/>
                    </a:moveTo>
                    <a:cubicBezTo>
                      <a:pt x="288" y="0"/>
                      <a:pt x="257" y="19"/>
                      <a:pt x="240" y="28"/>
                    </a:cubicBezTo>
                    <a:cubicBezTo>
                      <a:pt x="226" y="35"/>
                      <a:pt x="202" y="39"/>
                      <a:pt x="191" y="50"/>
                    </a:cubicBezTo>
                    <a:cubicBezTo>
                      <a:pt x="182" y="60"/>
                      <a:pt x="187" y="69"/>
                      <a:pt x="192" y="79"/>
                    </a:cubicBezTo>
                    <a:cubicBezTo>
                      <a:pt x="196" y="87"/>
                      <a:pt x="201" y="94"/>
                      <a:pt x="205" y="101"/>
                    </a:cubicBezTo>
                    <a:cubicBezTo>
                      <a:pt x="208" y="105"/>
                      <a:pt x="198" y="110"/>
                      <a:pt x="193" y="115"/>
                    </a:cubicBezTo>
                    <a:cubicBezTo>
                      <a:pt x="195" y="116"/>
                      <a:pt x="197" y="117"/>
                      <a:pt x="198" y="118"/>
                    </a:cubicBezTo>
                    <a:cubicBezTo>
                      <a:pt x="202" y="114"/>
                      <a:pt x="206" y="111"/>
                      <a:pt x="212" y="108"/>
                    </a:cubicBezTo>
                    <a:cubicBezTo>
                      <a:pt x="213" y="108"/>
                      <a:pt x="214" y="106"/>
                      <a:pt x="213" y="105"/>
                    </a:cubicBezTo>
                    <a:cubicBezTo>
                      <a:pt x="207" y="91"/>
                      <a:pt x="196" y="79"/>
                      <a:pt x="192" y="65"/>
                    </a:cubicBezTo>
                    <a:cubicBezTo>
                      <a:pt x="186" y="50"/>
                      <a:pt x="229" y="40"/>
                      <a:pt x="239" y="35"/>
                    </a:cubicBezTo>
                    <a:cubicBezTo>
                      <a:pt x="254" y="27"/>
                      <a:pt x="269" y="19"/>
                      <a:pt x="285" y="13"/>
                    </a:cubicBezTo>
                    <a:cubicBezTo>
                      <a:pt x="294" y="10"/>
                      <a:pt x="303" y="7"/>
                      <a:pt x="311" y="7"/>
                    </a:cubicBezTo>
                    <a:cubicBezTo>
                      <a:pt x="323" y="7"/>
                      <a:pt x="333" y="12"/>
                      <a:pt x="341" y="26"/>
                    </a:cubicBezTo>
                    <a:cubicBezTo>
                      <a:pt x="344" y="33"/>
                      <a:pt x="355" y="64"/>
                      <a:pt x="368" y="64"/>
                    </a:cubicBezTo>
                    <a:cubicBezTo>
                      <a:pt x="369" y="64"/>
                      <a:pt x="370" y="64"/>
                      <a:pt x="372" y="63"/>
                    </a:cubicBezTo>
                    <a:cubicBezTo>
                      <a:pt x="385" y="55"/>
                      <a:pt x="397" y="46"/>
                      <a:pt x="412" y="41"/>
                    </a:cubicBezTo>
                    <a:cubicBezTo>
                      <a:pt x="420" y="38"/>
                      <a:pt x="428" y="37"/>
                      <a:pt x="435" y="37"/>
                    </a:cubicBezTo>
                    <a:cubicBezTo>
                      <a:pt x="453" y="37"/>
                      <a:pt x="470" y="43"/>
                      <a:pt x="485" y="52"/>
                    </a:cubicBezTo>
                    <a:cubicBezTo>
                      <a:pt x="485" y="52"/>
                      <a:pt x="486" y="52"/>
                      <a:pt x="486" y="52"/>
                    </a:cubicBezTo>
                    <a:cubicBezTo>
                      <a:pt x="487" y="52"/>
                      <a:pt x="488" y="52"/>
                      <a:pt x="488" y="51"/>
                    </a:cubicBezTo>
                    <a:cubicBezTo>
                      <a:pt x="494" y="40"/>
                      <a:pt x="500" y="30"/>
                      <a:pt x="505" y="20"/>
                    </a:cubicBezTo>
                    <a:cubicBezTo>
                      <a:pt x="508" y="12"/>
                      <a:pt x="511" y="10"/>
                      <a:pt x="515" y="10"/>
                    </a:cubicBezTo>
                    <a:cubicBezTo>
                      <a:pt x="519" y="10"/>
                      <a:pt x="523" y="11"/>
                      <a:pt x="528" y="12"/>
                    </a:cubicBezTo>
                    <a:cubicBezTo>
                      <a:pt x="552" y="18"/>
                      <a:pt x="575" y="25"/>
                      <a:pt x="598" y="34"/>
                    </a:cubicBezTo>
                    <a:cubicBezTo>
                      <a:pt x="617" y="41"/>
                      <a:pt x="636" y="51"/>
                      <a:pt x="653" y="62"/>
                    </a:cubicBezTo>
                    <a:cubicBezTo>
                      <a:pt x="666" y="70"/>
                      <a:pt x="666" y="81"/>
                      <a:pt x="662" y="93"/>
                    </a:cubicBezTo>
                    <a:cubicBezTo>
                      <a:pt x="662" y="92"/>
                      <a:pt x="662" y="92"/>
                      <a:pt x="662" y="92"/>
                    </a:cubicBezTo>
                    <a:cubicBezTo>
                      <a:pt x="662" y="92"/>
                      <a:pt x="663" y="92"/>
                      <a:pt x="663" y="92"/>
                    </a:cubicBezTo>
                    <a:cubicBezTo>
                      <a:pt x="666" y="92"/>
                      <a:pt x="667" y="96"/>
                      <a:pt x="665" y="97"/>
                    </a:cubicBezTo>
                    <a:cubicBezTo>
                      <a:pt x="664" y="97"/>
                      <a:pt x="664" y="97"/>
                      <a:pt x="663" y="97"/>
                    </a:cubicBezTo>
                    <a:cubicBezTo>
                      <a:pt x="662" y="97"/>
                      <a:pt x="661" y="96"/>
                      <a:pt x="661" y="95"/>
                    </a:cubicBezTo>
                    <a:cubicBezTo>
                      <a:pt x="657" y="105"/>
                      <a:pt x="650" y="114"/>
                      <a:pt x="646" y="123"/>
                    </a:cubicBezTo>
                    <a:cubicBezTo>
                      <a:pt x="636" y="143"/>
                      <a:pt x="645" y="159"/>
                      <a:pt x="657" y="174"/>
                    </a:cubicBezTo>
                    <a:cubicBezTo>
                      <a:pt x="658" y="173"/>
                      <a:pt x="659" y="171"/>
                      <a:pt x="660" y="169"/>
                    </a:cubicBezTo>
                    <a:cubicBezTo>
                      <a:pt x="654" y="162"/>
                      <a:pt x="649" y="154"/>
                      <a:pt x="647" y="145"/>
                    </a:cubicBezTo>
                    <a:cubicBezTo>
                      <a:pt x="647" y="145"/>
                      <a:pt x="647" y="144"/>
                      <a:pt x="647" y="143"/>
                    </a:cubicBezTo>
                    <a:cubicBezTo>
                      <a:pt x="647" y="140"/>
                      <a:pt x="647" y="137"/>
                      <a:pt x="647" y="134"/>
                    </a:cubicBezTo>
                    <a:cubicBezTo>
                      <a:pt x="650" y="123"/>
                      <a:pt x="658" y="112"/>
                      <a:pt x="663" y="102"/>
                    </a:cubicBezTo>
                    <a:cubicBezTo>
                      <a:pt x="665" y="98"/>
                      <a:pt x="668" y="93"/>
                      <a:pt x="669" y="88"/>
                    </a:cubicBezTo>
                    <a:cubicBezTo>
                      <a:pt x="668" y="87"/>
                      <a:pt x="669" y="85"/>
                      <a:pt x="670" y="84"/>
                    </a:cubicBezTo>
                    <a:cubicBezTo>
                      <a:pt x="672" y="78"/>
                      <a:pt x="671" y="72"/>
                      <a:pt x="667" y="67"/>
                    </a:cubicBezTo>
                    <a:cubicBezTo>
                      <a:pt x="652" y="50"/>
                      <a:pt x="628" y="41"/>
                      <a:pt x="607" y="32"/>
                    </a:cubicBezTo>
                    <a:cubicBezTo>
                      <a:pt x="576" y="18"/>
                      <a:pt x="542" y="10"/>
                      <a:pt x="509" y="3"/>
                    </a:cubicBezTo>
                    <a:cubicBezTo>
                      <a:pt x="510" y="4"/>
                      <a:pt x="510" y="6"/>
                      <a:pt x="508" y="7"/>
                    </a:cubicBezTo>
                    <a:cubicBezTo>
                      <a:pt x="507" y="7"/>
                      <a:pt x="507" y="7"/>
                      <a:pt x="507" y="7"/>
                    </a:cubicBezTo>
                    <a:cubicBezTo>
                      <a:pt x="505" y="7"/>
                      <a:pt x="504" y="6"/>
                      <a:pt x="504" y="5"/>
                    </a:cubicBezTo>
                    <a:cubicBezTo>
                      <a:pt x="500" y="18"/>
                      <a:pt x="494" y="30"/>
                      <a:pt x="487" y="42"/>
                    </a:cubicBezTo>
                    <a:cubicBezTo>
                      <a:pt x="487" y="43"/>
                      <a:pt x="486" y="43"/>
                      <a:pt x="484" y="43"/>
                    </a:cubicBezTo>
                    <a:cubicBezTo>
                      <a:pt x="477" y="43"/>
                      <a:pt x="462" y="36"/>
                      <a:pt x="459" y="35"/>
                    </a:cubicBezTo>
                    <a:cubicBezTo>
                      <a:pt x="452" y="33"/>
                      <a:pt x="445" y="32"/>
                      <a:pt x="437" y="32"/>
                    </a:cubicBezTo>
                    <a:cubicBezTo>
                      <a:pt x="426" y="32"/>
                      <a:pt x="414" y="34"/>
                      <a:pt x="405" y="38"/>
                    </a:cubicBezTo>
                    <a:cubicBezTo>
                      <a:pt x="396" y="41"/>
                      <a:pt x="387" y="46"/>
                      <a:pt x="379" y="51"/>
                    </a:cubicBezTo>
                    <a:cubicBezTo>
                      <a:pt x="375" y="54"/>
                      <a:pt x="371" y="56"/>
                      <a:pt x="369" y="56"/>
                    </a:cubicBezTo>
                    <a:cubicBezTo>
                      <a:pt x="365" y="56"/>
                      <a:pt x="363" y="54"/>
                      <a:pt x="359" y="48"/>
                    </a:cubicBezTo>
                    <a:cubicBezTo>
                      <a:pt x="350" y="34"/>
                      <a:pt x="345" y="13"/>
                      <a:pt x="329" y="4"/>
                    </a:cubicBezTo>
                    <a:cubicBezTo>
                      <a:pt x="324" y="1"/>
                      <a:pt x="319" y="0"/>
                      <a:pt x="31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" name="Freeform 31"/>
              <p:cNvSpPr>
                <a:spLocks noEditPoints="1"/>
              </p:cNvSpPr>
              <p:nvPr/>
            </p:nvSpPr>
            <p:spPr bwMode="auto">
              <a:xfrm>
                <a:off x="1731963" y="3119438"/>
                <a:ext cx="182563" cy="160338"/>
              </a:xfrm>
              <a:custGeom>
                <a:avLst/>
                <a:gdLst>
                  <a:gd name="T0" fmla="*/ 28 w 85"/>
                  <a:gd name="T1" fmla="*/ 65 h 74"/>
                  <a:gd name="T2" fmla="*/ 46 w 85"/>
                  <a:gd name="T3" fmla="*/ 74 h 74"/>
                  <a:gd name="T4" fmla="*/ 47 w 85"/>
                  <a:gd name="T5" fmla="*/ 74 h 74"/>
                  <a:gd name="T6" fmla="*/ 60 w 85"/>
                  <a:gd name="T7" fmla="*/ 70 h 74"/>
                  <a:gd name="T8" fmla="*/ 63 w 85"/>
                  <a:gd name="T9" fmla="*/ 67 h 74"/>
                  <a:gd name="T10" fmla="*/ 55 w 85"/>
                  <a:gd name="T11" fmla="*/ 68 h 74"/>
                  <a:gd name="T12" fmla="*/ 54 w 85"/>
                  <a:gd name="T13" fmla="*/ 68 h 74"/>
                  <a:gd name="T14" fmla="*/ 45 w 85"/>
                  <a:gd name="T15" fmla="*/ 70 h 74"/>
                  <a:gd name="T16" fmla="*/ 28 w 85"/>
                  <a:gd name="T17" fmla="*/ 65 h 74"/>
                  <a:gd name="T18" fmla="*/ 8 w 85"/>
                  <a:gd name="T19" fmla="*/ 21 h 74"/>
                  <a:gd name="T20" fmla="*/ 5 w 85"/>
                  <a:gd name="T21" fmla="*/ 23 h 74"/>
                  <a:gd name="T22" fmla="*/ 11 w 85"/>
                  <a:gd name="T23" fmla="*/ 58 h 74"/>
                  <a:gd name="T24" fmla="*/ 11 w 85"/>
                  <a:gd name="T25" fmla="*/ 52 h 74"/>
                  <a:gd name="T26" fmla="*/ 11 w 85"/>
                  <a:gd name="T27" fmla="*/ 51 h 74"/>
                  <a:gd name="T28" fmla="*/ 11 w 85"/>
                  <a:gd name="T29" fmla="*/ 47 h 74"/>
                  <a:gd name="T30" fmla="*/ 10 w 85"/>
                  <a:gd name="T31" fmla="*/ 25 h 74"/>
                  <a:gd name="T32" fmla="*/ 8 w 85"/>
                  <a:gd name="T33" fmla="*/ 21 h 74"/>
                  <a:gd name="T34" fmla="*/ 50 w 85"/>
                  <a:gd name="T35" fmla="*/ 0 h 74"/>
                  <a:gd name="T36" fmla="*/ 11 w 85"/>
                  <a:gd name="T37" fmla="*/ 11 h 74"/>
                  <a:gd name="T38" fmla="*/ 13 w 85"/>
                  <a:gd name="T39" fmla="*/ 16 h 74"/>
                  <a:gd name="T40" fmla="*/ 14 w 85"/>
                  <a:gd name="T41" fmla="*/ 16 h 74"/>
                  <a:gd name="T42" fmla="*/ 48 w 85"/>
                  <a:gd name="T43" fmla="*/ 6 h 74"/>
                  <a:gd name="T44" fmla="*/ 63 w 85"/>
                  <a:gd name="T45" fmla="*/ 8 h 74"/>
                  <a:gd name="T46" fmla="*/ 65 w 85"/>
                  <a:gd name="T47" fmla="*/ 60 h 74"/>
                  <a:gd name="T48" fmla="*/ 65 w 85"/>
                  <a:gd name="T49" fmla="*/ 61 h 74"/>
                  <a:gd name="T50" fmla="*/ 71 w 85"/>
                  <a:gd name="T51" fmla="*/ 58 h 74"/>
                  <a:gd name="T52" fmla="*/ 80 w 85"/>
                  <a:gd name="T53" fmla="*/ 45 h 74"/>
                  <a:gd name="T54" fmla="*/ 72 w 85"/>
                  <a:gd name="T55" fmla="*/ 7 h 74"/>
                  <a:gd name="T56" fmla="*/ 50 w 85"/>
                  <a:gd name="T57" fmla="*/ 0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85" h="74">
                    <a:moveTo>
                      <a:pt x="28" y="65"/>
                    </a:moveTo>
                    <a:cubicBezTo>
                      <a:pt x="33" y="70"/>
                      <a:pt x="39" y="73"/>
                      <a:pt x="46" y="74"/>
                    </a:cubicBezTo>
                    <a:cubicBezTo>
                      <a:pt x="46" y="74"/>
                      <a:pt x="46" y="74"/>
                      <a:pt x="47" y="74"/>
                    </a:cubicBezTo>
                    <a:cubicBezTo>
                      <a:pt x="52" y="74"/>
                      <a:pt x="56" y="72"/>
                      <a:pt x="60" y="70"/>
                    </a:cubicBezTo>
                    <a:cubicBezTo>
                      <a:pt x="61" y="69"/>
                      <a:pt x="62" y="68"/>
                      <a:pt x="63" y="67"/>
                    </a:cubicBezTo>
                    <a:cubicBezTo>
                      <a:pt x="60" y="68"/>
                      <a:pt x="57" y="68"/>
                      <a:pt x="55" y="68"/>
                    </a:cubicBezTo>
                    <a:cubicBezTo>
                      <a:pt x="55" y="68"/>
                      <a:pt x="54" y="68"/>
                      <a:pt x="54" y="68"/>
                    </a:cubicBezTo>
                    <a:cubicBezTo>
                      <a:pt x="51" y="69"/>
                      <a:pt x="48" y="70"/>
                      <a:pt x="45" y="70"/>
                    </a:cubicBezTo>
                    <a:cubicBezTo>
                      <a:pt x="39" y="70"/>
                      <a:pt x="33" y="68"/>
                      <a:pt x="28" y="65"/>
                    </a:cubicBezTo>
                    <a:moveTo>
                      <a:pt x="8" y="21"/>
                    </a:moveTo>
                    <a:cubicBezTo>
                      <a:pt x="7" y="21"/>
                      <a:pt x="6" y="22"/>
                      <a:pt x="5" y="23"/>
                    </a:cubicBezTo>
                    <a:cubicBezTo>
                      <a:pt x="0" y="36"/>
                      <a:pt x="3" y="49"/>
                      <a:pt x="11" y="58"/>
                    </a:cubicBezTo>
                    <a:cubicBezTo>
                      <a:pt x="11" y="56"/>
                      <a:pt x="11" y="54"/>
                      <a:pt x="11" y="52"/>
                    </a:cubicBezTo>
                    <a:cubicBezTo>
                      <a:pt x="11" y="51"/>
                      <a:pt x="11" y="51"/>
                      <a:pt x="11" y="51"/>
                    </a:cubicBezTo>
                    <a:cubicBezTo>
                      <a:pt x="11" y="49"/>
                      <a:pt x="11" y="48"/>
                      <a:pt x="11" y="47"/>
                    </a:cubicBezTo>
                    <a:cubicBezTo>
                      <a:pt x="8" y="40"/>
                      <a:pt x="7" y="32"/>
                      <a:pt x="10" y="25"/>
                    </a:cubicBezTo>
                    <a:cubicBezTo>
                      <a:pt x="11" y="23"/>
                      <a:pt x="10" y="21"/>
                      <a:pt x="8" y="21"/>
                    </a:cubicBezTo>
                    <a:moveTo>
                      <a:pt x="50" y="0"/>
                    </a:moveTo>
                    <a:cubicBezTo>
                      <a:pt x="36" y="0"/>
                      <a:pt x="22" y="5"/>
                      <a:pt x="11" y="11"/>
                    </a:cubicBezTo>
                    <a:cubicBezTo>
                      <a:pt x="9" y="12"/>
                      <a:pt x="10" y="16"/>
                      <a:pt x="13" y="16"/>
                    </a:cubicBezTo>
                    <a:cubicBezTo>
                      <a:pt x="13" y="16"/>
                      <a:pt x="14" y="16"/>
                      <a:pt x="14" y="16"/>
                    </a:cubicBezTo>
                    <a:cubicBezTo>
                      <a:pt x="24" y="10"/>
                      <a:pt x="36" y="6"/>
                      <a:pt x="48" y="6"/>
                    </a:cubicBezTo>
                    <a:cubicBezTo>
                      <a:pt x="53" y="6"/>
                      <a:pt x="58" y="6"/>
                      <a:pt x="63" y="8"/>
                    </a:cubicBezTo>
                    <a:cubicBezTo>
                      <a:pt x="85" y="15"/>
                      <a:pt x="77" y="47"/>
                      <a:pt x="65" y="60"/>
                    </a:cubicBezTo>
                    <a:cubicBezTo>
                      <a:pt x="65" y="60"/>
                      <a:pt x="65" y="61"/>
                      <a:pt x="65" y="61"/>
                    </a:cubicBezTo>
                    <a:cubicBezTo>
                      <a:pt x="67" y="60"/>
                      <a:pt x="69" y="59"/>
                      <a:pt x="71" y="58"/>
                    </a:cubicBezTo>
                    <a:cubicBezTo>
                      <a:pt x="74" y="54"/>
                      <a:pt x="77" y="50"/>
                      <a:pt x="80" y="45"/>
                    </a:cubicBezTo>
                    <a:cubicBezTo>
                      <a:pt x="85" y="32"/>
                      <a:pt x="83" y="16"/>
                      <a:pt x="72" y="7"/>
                    </a:cubicBezTo>
                    <a:cubicBezTo>
                      <a:pt x="66" y="2"/>
                      <a:pt x="58" y="0"/>
                      <a:pt x="5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" name="Freeform 35"/>
              <p:cNvSpPr/>
              <p:nvPr/>
            </p:nvSpPr>
            <p:spPr bwMode="auto">
              <a:xfrm>
                <a:off x="1038225" y="2905125"/>
                <a:ext cx="85725" cy="120650"/>
              </a:xfrm>
              <a:custGeom>
                <a:avLst/>
                <a:gdLst>
                  <a:gd name="T0" fmla="*/ 4 w 40"/>
                  <a:gd name="T1" fmla="*/ 0 h 56"/>
                  <a:gd name="T2" fmla="*/ 1 w 40"/>
                  <a:gd name="T3" fmla="*/ 4 h 56"/>
                  <a:gd name="T4" fmla="*/ 8 w 40"/>
                  <a:gd name="T5" fmla="*/ 46 h 56"/>
                  <a:gd name="T6" fmla="*/ 27 w 40"/>
                  <a:gd name="T7" fmla="*/ 56 h 56"/>
                  <a:gd name="T8" fmla="*/ 33 w 40"/>
                  <a:gd name="T9" fmla="*/ 56 h 56"/>
                  <a:gd name="T10" fmla="*/ 34 w 40"/>
                  <a:gd name="T11" fmla="*/ 56 h 56"/>
                  <a:gd name="T12" fmla="*/ 36 w 40"/>
                  <a:gd name="T13" fmla="*/ 56 h 56"/>
                  <a:gd name="T14" fmla="*/ 37 w 40"/>
                  <a:gd name="T15" fmla="*/ 56 h 56"/>
                  <a:gd name="T16" fmla="*/ 36 w 40"/>
                  <a:gd name="T17" fmla="*/ 51 h 56"/>
                  <a:gd name="T18" fmla="*/ 36 w 40"/>
                  <a:gd name="T19" fmla="*/ 51 h 56"/>
                  <a:gd name="T20" fmla="*/ 34 w 40"/>
                  <a:gd name="T21" fmla="*/ 51 h 56"/>
                  <a:gd name="T22" fmla="*/ 28 w 40"/>
                  <a:gd name="T23" fmla="*/ 51 h 56"/>
                  <a:gd name="T24" fmla="*/ 11 w 40"/>
                  <a:gd name="T25" fmla="*/ 33 h 56"/>
                  <a:gd name="T26" fmla="*/ 6 w 40"/>
                  <a:gd name="T27" fmla="*/ 2 h 56"/>
                  <a:gd name="T28" fmla="*/ 4 w 40"/>
                  <a:gd name="T29" fmla="*/ 0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0" h="56">
                    <a:moveTo>
                      <a:pt x="4" y="0"/>
                    </a:moveTo>
                    <a:cubicBezTo>
                      <a:pt x="2" y="0"/>
                      <a:pt x="0" y="2"/>
                      <a:pt x="1" y="4"/>
                    </a:cubicBezTo>
                    <a:cubicBezTo>
                      <a:pt x="6" y="18"/>
                      <a:pt x="3" y="32"/>
                      <a:pt x="8" y="46"/>
                    </a:cubicBezTo>
                    <a:cubicBezTo>
                      <a:pt x="11" y="53"/>
                      <a:pt x="19" y="56"/>
                      <a:pt x="27" y="56"/>
                    </a:cubicBezTo>
                    <a:cubicBezTo>
                      <a:pt x="29" y="56"/>
                      <a:pt x="31" y="56"/>
                      <a:pt x="33" y="56"/>
                    </a:cubicBezTo>
                    <a:cubicBezTo>
                      <a:pt x="33" y="56"/>
                      <a:pt x="33" y="56"/>
                      <a:pt x="34" y="56"/>
                    </a:cubicBezTo>
                    <a:cubicBezTo>
                      <a:pt x="35" y="56"/>
                      <a:pt x="35" y="56"/>
                      <a:pt x="36" y="56"/>
                    </a:cubicBezTo>
                    <a:cubicBezTo>
                      <a:pt x="36" y="56"/>
                      <a:pt x="36" y="56"/>
                      <a:pt x="37" y="56"/>
                    </a:cubicBezTo>
                    <a:cubicBezTo>
                      <a:pt x="40" y="56"/>
                      <a:pt x="40" y="51"/>
                      <a:pt x="36" y="51"/>
                    </a:cubicBezTo>
                    <a:cubicBezTo>
                      <a:pt x="36" y="51"/>
                      <a:pt x="36" y="51"/>
                      <a:pt x="36" y="51"/>
                    </a:cubicBezTo>
                    <a:cubicBezTo>
                      <a:pt x="35" y="51"/>
                      <a:pt x="35" y="51"/>
                      <a:pt x="34" y="51"/>
                    </a:cubicBezTo>
                    <a:cubicBezTo>
                      <a:pt x="32" y="51"/>
                      <a:pt x="30" y="51"/>
                      <a:pt x="28" y="51"/>
                    </a:cubicBezTo>
                    <a:cubicBezTo>
                      <a:pt x="18" y="50"/>
                      <a:pt x="12" y="46"/>
                      <a:pt x="11" y="33"/>
                    </a:cubicBezTo>
                    <a:cubicBezTo>
                      <a:pt x="11" y="22"/>
                      <a:pt x="10" y="12"/>
                      <a:pt x="6" y="2"/>
                    </a:cubicBezTo>
                    <a:cubicBezTo>
                      <a:pt x="5" y="1"/>
                      <a:pt x="4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" name="Freeform 36"/>
              <p:cNvSpPr/>
              <p:nvPr/>
            </p:nvSpPr>
            <p:spPr bwMode="auto">
              <a:xfrm>
                <a:off x="1328738" y="2555875"/>
                <a:ext cx="79375" cy="109538"/>
              </a:xfrm>
              <a:custGeom>
                <a:avLst/>
                <a:gdLst>
                  <a:gd name="T0" fmla="*/ 13 w 37"/>
                  <a:gd name="T1" fmla="*/ 0 h 51"/>
                  <a:gd name="T2" fmla="*/ 11 w 37"/>
                  <a:gd name="T3" fmla="*/ 2 h 51"/>
                  <a:gd name="T4" fmla="*/ 20 w 37"/>
                  <a:gd name="T5" fmla="*/ 44 h 51"/>
                  <a:gd name="T6" fmla="*/ 25 w 37"/>
                  <a:gd name="T7" fmla="*/ 47 h 51"/>
                  <a:gd name="T8" fmla="*/ 31 w 37"/>
                  <a:gd name="T9" fmla="*/ 50 h 51"/>
                  <a:gd name="T10" fmla="*/ 32 w 37"/>
                  <a:gd name="T11" fmla="*/ 51 h 51"/>
                  <a:gd name="T12" fmla="*/ 34 w 37"/>
                  <a:gd name="T13" fmla="*/ 46 h 51"/>
                  <a:gd name="T14" fmla="*/ 28 w 37"/>
                  <a:gd name="T15" fmla="*/ 43 h 51"/>
                  <a:gd name="T16" fmla="*/ 23 w 37"/>
                  <a:gd name="T17" fmla="*/ 40 h 51"/>
                  <a:gd name="T18" fmla="*/ 16 w 37"/>
                  <a:gd name="T19" fmla="*/ 4 h 51"/>
                  <a:gd name="T20" fmla="*/ 13 w 37"/>
                  <a:gd name="T21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7" h="51">
                    <a:moveTo>
                      <a:pt x="13" y="0"/>
                    </a:moveTo>
                    <a:cubicBezTo>
                      <a:pt x="12" y="0"/>
                      <a:pt x="11" y="1"/>
                      <a:pt x="11" y="2"/>
                    </a:cubicBezTo>
                    <a:cubicBezTo>
                      <a:pt x="0" y="19"/>
                      <a:pt x="6" y="34"/>
                      <a:pt x="20" y="44"/>
                    </a:cubicBezTo>
                    <a:cubicBezTo>
                      <a:pt x="21" y="45"/>
                      <a:pt x="23" y="46"/>
                      <a:pt x="25" y="47"/>
                    </a:cubicBezTo>
                    <a:cubicBezTo>
                      <a:pt x="27" y="48"/>
                      <a:pt x="29" y="50"/>
                      <a:pt x="31" y="50"/>
                    </a:cubicBezTo>
                    <a:cubicBezTo>
                      <a:pt x="32" y="51"/>
                      <a:pt x="32" y="51"/>
                      <a:pt x="32" y="51"/>
                    </a:cubicBezTo>
                    <a:cubicBezTo>
                      <a:pt x="35" y="51"/>
                      <a:pt x="37" y="47"/>
                      <a:pt x="34" y="46"/>
                    </a:cubicBezTo>
                    <a:cubicBezTo>
                      <a:pt x="32" y="45"/>
                      <a:pt x="30" y="44"/>
                      <a:pt x="28" y="43"/>
                    </a:cubicBezTo>
                    <a:cubicBezTo>
                      <a:pt x="27" y="42"/>
                      <a:pt x="25" y="41"/>
                      <a:pt x="23" y="40"/>
                    </a:cubicBezTo>
                    <a:cubicBezTo>
                      <a:pt x="12" y="31"/>
                      <a:pt x="6" y="20"/>
                      <a:pt x="16" y="4"/>
                    </a:cubicBezTo>
                    <a:cubicBezTo>
                      <a:pt x="17" y="2"/>
                      <a:pt x="15" y="0"/>
                      <a:pt x="1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" name="Freeform 37"/>
              <p:cNvSpPr/>
              <p:nvPr/>
            </p:nvSpPr>
            <p:spPr bwMode="auto">
              <a:xfrm>
                <a:off x="2047875" y="2398713"/>
                <a:ext cx="12700" cy="11113"/>
              </a:xfrm>
              <a:custGeom>
                <a:avLst/>
                <a:gdLst>
                  <a:gd name="T0" fmla="*/ 3 w 6"/>
                  <a:gd name="T1" fmla="*/ 0 h 5"/>
                  <a:gd name="T2" fmla="*/ 1 w 6"/>
                  <a:gd name="T3" fmla="*/ 0 h 5"/>
                  <a:gd name="T4" fmla="*/ 0 w 6"/>
                  <a:gd name="T5" fmla="*/ 3 h 5"/>
                  <a:gd name="T6" fmla="*/ 3 w 6"/>
                  <a:gd name="T7" fmla="*/ 5 h 5"/>
                  <a:gd name="T8" fmla="*/ 4 w 6"/>
                  <a:gd name="T9" fmla="*/ 5 h 5"/>
                  <a:gd name="T10" fmla="*/ 5 w 6"/>
                  <a:gd name="T11" fmla="*/ 1 h 5"/>
                  <a:gd name="T12" fmla="*/ 3 w 6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5">
                    <a:moveTo>
                      <a:pt x="3" y="0"/>
                    </a:moveTo>
                    <a:cubicBezTo>
                      <a:pt x="2" y="0"/>
                      <a:pt x="2" y="0"/>
                      <a:pt x="1" y="0"/>
                    </a:cubicBezTo>
                    <a:cubicBezTo>
                      <a:pt x="0" y="1"/>
                      <a:pt x="0" y="2"/>
                      <a:pt x="0" y="3"/>
                    </a:cubicBezTo>
                    <a:cubicBezTo>
                      <a:pt x="0" y="4"/>
                      <a:pt x="1" y="5"/>
                      <a:pt x="3" y="5"/>
                    </a:cubicBezTo>
                    <a:cubicBezTo>
                      <a:pt x="3" y="5"/>
                      <a:pt x="3" y="5"/>
                      <a:pt x="4" y="5"/>
                    </a:cubicBezTo>
                    <a:cubicBezTo>
                      <a:pt x="6" y="4"/>
                      <a:pt x="6" y="2"/>
                      <a:pt x="5" y="1"/>
                    </a:cubicBezTo>
                    <a:cubicBezTo>
                      <a:pt x="4" y="0"/>
                      <a:pt x="4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" name="Freeform 38"/>
              <p:cNvSpPr/>
              <p:nvPr/>
            </p:nvSpPr>
            <p:spPr bwMode="auto">
              <a:xfrm>
                <a:off x="2354263" y="2574925"/>
                <a:ext cx="125413" cy="236538"/>
              </a:xfrm>
              <a:custGeom>
                <a:avLst/>
                <a:gdLst>
                  <a:gd name="T0" fmla="*/ 25 w 58"/>
                  <a:gd name="T1" fmla="*/ 0 h 110"/>
                  <a:gd name="T2" fmla="*/ 24 w 58"/>
                  <a:gd name="T3" fmla="*/ 0 h 110"/>
                  <a:gd name="T4" fmla="*/ 23 w 58"/>
                  <a:gd name="T5" fmla="*/ 4 h 110"/>
                  <a:gd name="T6" fmla="*/ 24 w 58"/>
                  <a:gd name="T7" fmla="*/ 5 h 110"/>
                  <a:gd name="T8" fmla="*/ 37 w 58"/>
                  <a:gd name="T9" fmla="*/ 32 h 110"/>
                  <a:gd name="T10" fmla="*/ 36 w 58"/>
                  <a:gd name="T11" fmla="*/ 35 h 110"/>
                  <a:gd name="T12" fmla="*/ 21 w 58"/>
                  <a:gd name="T13" fmla="*/ 75 h 110"/>
                  <a:gd name="T14" fmla="*/ 21 w 58"/>
                  <a:gd name="T15" fmla="*/ 76 h 110"/>
                  <a:gd name="T16" fmla="*/ 19 w 58"/>
                  <a:gd name="T17" fmla="*/ 80 h 110"/>
                  <a:gd name="T18" fmla="*/ 18 w 58"/>
                  <a:gd name="T19" fmla="*/ 80 h 110"/>
                  <a:gd name="T20" fmla="*/ 14 w 58"/>
                  <a:gd name="T21" fmla="*/ 85 h 110"/>
                  <a:gd name="T22" fmla="*/ 11 w 58"/>
                  <a:gd name="T23" fmla="*/ 90 h 110"/>
                  <a:gd name="T24" fmla="*/ 1 w 58"/>
                  <a:gd name="T25" fmla="*/ 106 h 110"/>
                  <a:gd name="T26" fmla="*/ 3 w 58"/>
                  <a:gd name="T27" fmla="*/ 110 h 110"/>
                  <a:gd name="T28" fmla="*/ 5 w 58"/>
                  <a:gd name="T29" fmla="*/ 109 h 110"/>
                  <a:gd name="T30" fmla="*/ 14 w 58"/>
                  <a:gd name="T31" fmla="*/ 95 h 110"/>
                  <a:gd name="T32" fmla="*/ 17 w 58"/>
                  <a:gd name="T33" fmla="*/ 90 h 110"/>
                  <a:gd name="T34" fmla="*/ 27 w 58"/>
                  <a:gd name="T35" fmla="*/ 0 h 110"/>
                  <a:gd name="T36" fmla="*/ 25 w 58"/>
                  <a:gd name="T37" fmla="*/ 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8" h="110">
                    <a:moveTo>
                      <a:pt x="25" y="0"/>
                    </a:moveTo>
                    <a:cubicBezTo>
                      <a:pt x="25" y="0"/>
                      <a:pt x="25" y="0"/>
                      <a:pt x="24" y="0"/>
                    </a:cubicBezTo>
                    <a:cubicBezTo>
                      <a:pt x="23" y="1"/>
                      <a:pt x="22" y="3"/>
                      <a:pt x="23" y="4"/>
                    </a:cubicBezTo>
                    <a:cubicBezTo>
                      <a:pt x="23" y="4"/>
                      <a:pt x="24" y="5"/>
                      <a:pt x="24" y="5"/>
                    </a:cubicBezTo>
                    <a:cubicBezTo>
                      <a:pt x="34" y="12"/>
                      <a:pt x="37" y="22"/>
                      <a:pt x="37" y="32"/>
                    </a:cubicBezTo>
                    <a:cubicBezTo>
                      <a:pt x="38" y="33"/>
                      <a:pt x="37" y="34"/>
                      <a:pt x="36" y="35"/>
                    </a:cubicBezTo>
                    <a:cubicBezTo>
                      <a:pt x="35" y="48"/>
                      <a:pt x="28" y="62"/>
                      <a:pt x="21" y="75"/>
                    </a:cubicBezTo>
                    <a:cubicBezTo>
                      <a:pt x="21" y="75"/>
                      <a:pt x="21" y="75"/>
                      <a:pt x="21" y="76"/>
                    </a:cubicBezTo>
                    <a:cubicBezTo>
                      <a:pt x="22" y="78"/>
                      <a:pt x="20" y="80"/>
                      <a:pt x="19" y="80"/>
                    </a:cubicBezTo>
                    <a:cubicBezTo>
                      <a:pt x="18" y="80"/>
                      <a:pt x="18" y="80"/>
                      <a:pt x="18" y="80"/>
                    </a:cubicBezTo>
                    <a:cubicBezTo>
                      <a:pt x="16" y="82"/>
                      <a:pt x="15" y="84"/>
                      <a:pt x="14" y="85"/>
                    </a:cubicBezTo>
                    <a:cubicBezTo>
                      <a:pt x="13" y="87"/>
                      <a:pt x="12" y="89"/>
                      <a:pt x="11" y="90"/>
                    </a:cubicBezTo>
                    <a:cubicBezTo>
                      <a:pt x="7" y="96"/>
                      <a:pt x="3" y="102"/>
                      <a:pt x="1" y="106"/>
                    </a:cubicBezTo>
                    <a:cubicBezTo>
                      <a:pt x="0" y="108"/>
                      <a:pt x="2" y="110"/>
                      <a:pt x="3" y="110"/>
                    </a:cubicBezTo>
                    <a:cubicBezTo>
                      <a:pt x="4" y="110"/>
                      <a:pt x="5" y="110"/>
                      <a:pt x="5" y="109"/>
                    </a:cubicBezTo>
                    <a:cubicBezTo>
                      <a:pt x="8" y="105"/>
                      <a:pt x="11" y="100"/>
                      <a:pt x="14" y="95"/>
                    </a:cubicBezTo>
                    <a:cubicBezTo>
                      <a:pt x="15" y="93"/>
                      <a:pt x="16" y="91"/>
                      <a:pt x="17" y="90"/>
                    </a:cubicBezTo>
                    <a:cubicBezTo>
                      <a:pt x="36" y="61"/>
                      <a:pt x="58" y="23"/>
                      <a:pt x="27" y="0"/>
                    </a:cubicBezTo>
                    <a:cubicBezTo>
                      <a:pt x="26" y="0"/>
                      <a:pt x="26" y="0"/>
                      <a:pt x="2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" name="Freeform 39"/>
              <p:cNvSpPr>
                <a:spLocks noEditPoints="1"/>
              </p:cNvSpPr>
              <p:nvPr/>
            </p:nvSpPr>
            <p:spPr bwMode="auto">
              <a:xfrm>
                <a:off x="2451100" y="3432175"/>
                <a:ext cx="193675" cy="100013"/>
              </a:xfrm>
              <a:custGeom>
                <a:avLst/>
                <a:gdLst>
                  <a:gd name="T0" fmla="*/ 4 w 90"/>
                  <a:gd name="T1" fmla="*/ 27 h 47"/>
                  <a:gd name="T2" fmla="*/ 2 w 90"/>
                  <a:gd name="T3" fmla="*/ 33 h 47"/>
                  <a:gd name="T4" fmla="*/ 4 w 90"/>
                  <a:gd name="T5" fmla="*/ 33 h 47"/>
                  <a:gd name="T6" fmla="*/ 43 w 90"/>
                  <a:gd name="T7" fmla="*/ 47 h 47"/>
                  <a:gd name="T8" fmla="*/ 56 w 90"/>
                  <a:gd name="T9" fmla="*/ 45 h 47"/>
                  <a:gd name="T10" fmla="*/ 69 w 90"/>
                  <a:gd name="T11" fmla="*/ 37 h 47"/>
                  <a:gd name="T12" fmla="*/ 69 w 90"/>
                  <a:gd name="T13" fmla="*/ 29 h 47"/>
                  <a:gd name="T14" fmla="*/ 61 w 90"/>
                  <a:gd name="T15" fmla="*/ 36 h 47"/>
                  <a:gd name="T16" fmla="*/ 60 w 90"/>
                  <a:gd name="T17" fmla="*/ 41 h 47"/>
                  <a:gd name="T18" fmla="*/ 58 w 90"/>
                  <a:gd name="T19" fmla="*/ 43 h 47"/>
                  <a:gd name="T20" fmla="*/ 55 w 90"/>
                  <a:gd name="T21" fmla="*/ 40 h 47"/>
                  <a:gd name="T22" fmla="*/ 55 w 90"/>
                  <a:gd name="T23" fmla="*/ 39 h 47"/>
                  <a:gd name="T24" fmla="*/ 52 w 90"/>
                  <a:gd name="T25" fmla="*/ 40 h 47"/>
                  <a:gd name="T26" fmla="*/ 44 w 90"/>
                  <a:gd name="T27" fmla="*/ 42 h 47"/>
                  <a:gd name="T28" fmla="*/ 42 w 90"/>
                  <a:gd name="T29" fmla="*/ 42 h 47"/>
                  <a:gd name="T30" fmla="*/ 41 w 90"/>
                  <a:gd name="T31" fmla="*/ 42 h 47"/>
                  <a:gd name="T32" fmla="*/ 29 w 90"/>
                  <a:gd name="T33" fmla="*/ 40 h 47"/>
                  <a:gd name="T34" fmla="*/ 27 w 90"/>
                  <a:gd name="T35" fmla="*/ 41 h 47"/>
                  <a:gd name="T36" fmla="*/ 24 w 90"/>
                  <a:gd name="T37" fmla="*/ 38 h 47"/>
                  <a:gd name="T38" fmla="*/ 5 w 90"/>
                  <a:gd name="T39" fmla="*/ 28 h 47"/>
                  <a:gd name="T40" fmla="*/ 5 w 90"/>
                  <a:gd name="T41" fmla="*/ 28 h 47"/>
                  <a:gd name="T42" fmla="*/ 4 w 90"/>
                  <a:gd name="T43" fmla="*/ 27 h 47"/>
                  <a:gd name="T44" fmla="*/ 87 w 90"/>
                  <a:gd name="T45" fmla="*/ 0 h 47"/>
                  <a:gd name="T46" fmla="*/ 84 w 90"/>
                  <a:gd name="T47" fmla="*/ 2 h 47"/>
                  <a:gd name="T48" fmla="*/ 75 w 90"/>
                  <a:gd name="T49" fmla="*/ 22 h 47"/>
                  <a:gd name="T50" fmla="*/ 74 w 90"/>
                  <a:gd name="T51" fmla="*/ 32 h 47"/>
                  <a:gd name="T52" fmla="*/ 90 w 90"/>
                  <a:gd name="T53" fmla="*/ 4 h 47"/>
                  <a:gd name="T54" fmla="*/ 87 w 90"/>
                  <a:gd name="T5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90" h="47">
                    <a:moveTo>
                      <a:pt x="4" y="27"/>
                    </a:moveTo>
                    <a:cubicBezTo>
                      <a:pt x="1" y="27"/>
                      <a:pt x="0" y="31"/>
                      <a:pt x="2" y="33"/>
                    </a:cubicBezTo>
                    <a:cubicBezTo>
                      <a:pt x="3" y="33"/>
                      <a:pt x="3" y="33"/>
                      <a:pt x="4" y="33"/>
                    </a:cubicBezTo>
                    <a:cubicBezTo>
                      <a:pt x="16" y="41"/>
                      <a:pt x="29" y="47"/>
                      <a:pt x="43" y="47"/>
                    </a:cubicBezTo>
                    <a:cubicBezTo>
                      <a:pt x="47" y="47"/>
                      <a:pt x="52" y="46"/>
                      <a:pt x="56" y="45"/>
                    </a:cubicBezTo>
                    <a:cubicBezTo>
                      <a:pt x="61" y="43"/>
                      <a:pt x="65" y="41"/>
                      <a:pt x="69" y="37"/>
                    </a:cubicBezTo>
                    <a:cubicBezTo>
                      <a:pt x="69" y="35"/>
                      <a:pt x="69" y="32"/>
                      <a:pt x="69" y="29"/>
                    </a:cubicBezTo>
                    <a:cubicBezTo>
                      <a:pt x="66" y="32"/>
                      <a:pt x="64" y="34"/>
                      <a:pt x="61" y="36"/>
                    </a:cubicBezTo>
                    <a:cubicBezTo>
                      <a:pt x="60" y="38"/>
                      <a:pt x="60" y="40"/>
                      <a:pt x="60" y="41"/>
                    </a:cubicBezTo>
                    <a:cubicBezTo>
                      <a:pt x="60" y="43"/>
                      <a:pt x="59" y="43"/>
                      <a:pt x="58" y="43"/>
                    </a:cubicBezTo>
                    <a:cubicBezTo>
                      <a:pt x="56" y="43"/>
                      <a:pt x="54" y="42"/>
                      <a:pt x="55" y="40"/>
                    </a:cubicBezTo>
                    <a:cubicBezTo>
                      <a:pt x="55" y="40"/>
                      <a:pt x="55" y="39"/>
                      <a:pt x="55" y="39"/>
                    </a:cubicBezTo>
                    <a:cubicBezTo>
                      <a:pt x="54" y="40"/>
                      <a:pt x="53" y="40"/>
                      <a:pt x="52" y="40"/>
                    </a:cubicBezTo>
                    <a:cubicBezTo>
                      <a:pt x="49" y="41"/>
                      <a:pt x="46" y="42"/>
                      <a:pt x="44" y="42"/>
                    </a:cubicBezTo>
                    <a:cubicBezTo>
                      <a:pt x="43" y="42"/>
                      <a:pt x="43" y="42"/>
                      <a:pt x="42" y="42"/>
                    </a:cubicBezTo>
                    <a:cubicBezTo>
                      <a:pt x="42" y="42"/>
                      <a:pt x="41" y="42"/>
                      <a:pt x="41" y="42"/>
                    </a:cubicBezTo>
                    <a:cubicBezTo>
                      <a:pt x="37" y="42"/>
                      <a:pt x="33" y="41"/>
                      <a:pt x="29" y="40"/>
                    </a:cubicBezTo>
                    <a:cubicBezTo>
                      <a:pt x="29" y="40"/>
                      <a:pt x="28" y="41"/>
                      <a:pt x="27" y="41"/>
                    </a:cubicBezTo>
                    <a:cubicBezTo>
                      <a:pt x="25" y="41"/>
                      <a:pt x="24" y="40"/>
                      <a:pt x="24" y="38"/>
                    </a:cubicBezTo>
                    <a:cubicBezTo>
                      <a:pt x="17" y="35"/>
                      <a:pt x="11" y="31"/>
                      <a:pt x="5" y="28"/>
                    </a:cubicBezTo>
                    <a:cubicBezTo>
                      <a:pt x="5" y="28"/>
                      <a:pt x="5" y="28"/>
                      <a:pt x="5" y="28"/>
                    </a:cubicBezTo>
                    <a:cubicBezTo>
                      <a:pt x="5" y="27"/>
                      <a:pt x="4" y="27"/>
                      <a:pt x="4" y="27"/>
                    </a:cubicBezTo>
                    <a:moveTo>
                      <a:pt x="87" y="0"/>
                    </a:moveTo>
                    <a:cubicBezTo>
                      <a:pt x="86" y="0"/>
                      <a:pt x="85" y="1"/>
                      <a:pt x="84" y="2"/>
                    </a:cubicBezTo>
                    <a:cubicBezTo>
                      <a:pt x="82" y="9"/>
                      <a:pt x="79" y="16"/>
                      <a:pt x="75" y="22"/>
                    </a:cubicBezTo>
                    <a:cubicBezTo>
                      <a:pt x="74" y="25"/>
                      <a:pt x="74" y="28"/>
                      <a:pt x="74" y="32"/>
                    </a:cubicBezTo>
                    <a:cubicBezTo>
                      <a:pt x="81" y="24"/>
                      <a:pt x="86" y="13"/>
                      <a:pt x="90" y="4"/>
                    </a:cubicBezTo>
                    <a:cubicBezTo>
                      <a:pt x="90" y="2"/>
                      <a:pt x="89" y="0"/>
                      <a:pt x="8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" name="Freeform 40"/>
              <p:cNvSpPr>
                <a:spLocks noEditPoints="1"/>
              </p:cNvSpPr>
              <p:nvPr/>
            </p:nvSpPr>
            <p:spPr bwMode="auto">
              <a:xfrm>
                <a:off x="2005013" y="3829050"/>
                <a:ext cx="384175" cy="222250"/>
              </a:xfrm>
              <a:custGeom>
                <a:avLst/>
                <a:gdLst>
                  <a:gd name="T0" fmla="*/ 5 w 178"/>
                  <a:gd name="T1" fmla="*/ 72 h 103"/>
                  <a:gd name="T2" fmla="*/ 7 w 178"/>
                  <a:gd name="T3" fmla="*/ 78 h 103"/>
                  <a:gd name="T4" fmla="*/ 7 w 178"/>
                  <a:gd name="T5" fmla="*/ 75 h 103"/>
                  <a:gd name="T6" fmla="*/ 5 w 178"/>
                  <a:gd name="T7" fmla="*/ 72 h 103"/>
                  <a:gd name="T8" fmla="*/ 156 w 178"/>
                  <a:gd name="T9" fmla="*/ 0 h 103"/>
                  <a:gd name="T10" fmla="*/ 154 w 178"/>
                  <a:gd name="T11" fmla="*/ 4 h 103"/>
                  <a:gd name="T12" fmla="*/ 154 w 178"/>
                  <a:gd name="T13" fmla="*/ 5 h 103"/>
                  <a:gd name="T14" fmla="*/ 157 w 178"/>
                  <a:gd name="T15" fmla="*/ 11 h 103"/>
                  <a:gd name="T16" fmla="*/ 154 w 178"/>
                  <a:gd name="T17" fmla="*/ 37 h 103"/>
                  <a:gd name="T18" fmla="*/ 153 w 178"/>
                  <a:gd name="T19" fmla="*/ 41 h 103"/>
                  <a:gd name="T20" fmla="*/ 151 w 178"/>
                  <a:gd name="T21" fmla="*/ 42 h 103"/>
                  <a:gd name="T22" fmla="*/ 85 w 178"/>
                  <a:gd name="T23" fmla="*/ 80 h 103"/>
                  <a:gd name="T24" fmla="*/ 84 w 178"/>
                  <a:gd name="T25" fmla="*/ 81 h 103"/>
                  <a:gd name="T26" fmla="*/ 82 w 178"/>
                  <a:gd name="T27" fmla="*/ 83 h 103"/>
                  <a:gd name="T28" fmla="*/ 80 w 178"/>
                  <a:gd name="T29" fmla="*/ 84 h 103"/>
                  <a:gd name="T30" fmla="*/ 78 w 178"/>
                  <a:gd name="T31" fmla="*/ 83 h 103"/>
                  <a:gd name="T32" fmla="*/ 65 w 178"/>
                  <a:gd name="T33" fmla="*/ 88 h 103"/>
                  <a:gd name="T34" fmla="*/ 63 w 178"/>
                  <a:gd name="T35" fmla="*/ 89 h 103"/>
                  <a:gd name="T36" fmla="*/ 26 w 178"/>
                  <a:gd name="T37" fmla="*/ 98 h 103"/>
                  <a:gd name="T38" fmla="*/ 7 w 178"/>
                  <a:gd name="T39" fmla="*/ 82 h 103"/>
                  <a:gd name="T40" fmla="*/ 5 w 178"/>
                  <a:gd name="T41" fmla="*/ 83 h 103"/>
                  <a:gd name="T42" fmla="*/ 2 w 178"/>
                  <a:gd name="T43" fmla="*/ 81 h 103"/>
                  <a:gd name="T44" fmla="*/ 1 w 178"/>
                  <a:gd name="T45" fmla="*/ 78 h 103"/>
                  <a:gd name="T46" fmla="*/ 24 w 178"/>
                  <a:gd name="T47" fmla="*/ 103 h 103"/>
                  <a:gd name="T48" fmla="*/ 84 w 178"/>
                  <a:gd name="T49" fmla="*/ 86 h 103"/>
                  <a:gd name="T50" fmla="*/ 161 w 178"/>
                  <a:gd name="T51" fmla="*/ 6 h 103"/>
                  <a:gd name="T52" fmla="*/ 159 w 178"/>
                  <a:gd name="T53" fmla="*/ 1 h 103"/>
                  <a:gd name="T54" fmla="*/ 158 w 178"/>
                  <a:gd name="T55" fmla="*/ 0 h 103"/>
                  <a:gd name="T56" fmla="*/ 156 w 178"/>
                  <a:gd name="T57" fmla="*/ 0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78" h="103">
                    <a:moveTo>
                      <a:pt x="5" y="72"/>
                    </a:moveTo>
                    <a:cubicBezTo>
                      <a:pt x="6" y="74"/>
                      <a:pt x="7" y="76"/>
                      <a:pt x="7" y="78"/>
                    </a:cubicBezTo>
                    <a:cubicBezTo>
                      <a:pt x="7" y="77"/>
                      <a:pt x="7" y="76"/>
                      <a:pt x="7" y="75"/>
                    </a:cubicBezTo>
                    <a:cubicBezTo>
                      <a:pt x="8" y="73"/>
                      <a:pt x="6" y="72"/>
                      <a:pt x="5" y="72"/>
                    </a:cubicBezTo>
                    <a:moveTo>
                      <a:pt x="156" y="0"/>
                    </a:moveTo>
                    <a:cubicBezTo>
                      <a:pt x="155" y="0"/>
                      <a:pt x="153" y="2"/>
                      <a:pt x="154" y="4"/>
                    </a:cubicBezTo>
                    <a:cubicBezTo>
                      <a:pt x="154" y="4"/>
                      <a:pt x="154" y="5"/>
                      <a:pt x="154" y="5"/>
                    </a:cubicBezTo>
                    <a:cubicBezTo>
                      <a:pt x="155" y="7"/>
                      <a:pt x="156" y="9"/>
                      <a:pt x="157" y="11"/>
                    </a:cubicBezTo>
                    <a:cubicBezTo>
                      <a:pt x="160" y="21"/>
                      <a:pt x="158" y="30"/>
                      <a:pt x="154" y="37"/>
                    </a:cubicBezTo>
                    <a:cubicBezTo>
                      <a:pt x="154" y="38"/>
                      <a:pt x="153" y="40"/>
                      <a:pt x="153" y="41"/>
                    </a:cubicBezTo>
                    <a:cubicBezTo>
                      <a:pt x="152" y="41"/>
                      <a:pt x="152" y="42"/>
                      <a:pt x="151" y="42"/>
                    </a:cubicBezTo>
                    <a:cubicBezTo>
                      <a:pt x="137" y="61"/>
                      <a:pt x="105" y="73"/>
                      <a:pt x="85" y="80"/>
                    </a:cubicBezTo>
                    <a:cubicBezTo>
                      <a:pt x="84" y="80"/>
                      <a:pt x="84" y="80"/>
                      <a:pt x="84" y="81"/>
                    </a:cubicBezTo>
                    <a:cubicBezTo>
                      <a:pt x="83" y="81"/>
                      <a:pt x="83" y="82"/>
                      <a:pt x="82" y="83"/>
                    </a:cubicBezTo>
                    <a:cubicBezTo>
                      <a:pt x="81" y="84"/>
                      <a:pt x="81" y="84"/>
                      <a:pt x="80" y="84"/>
                    </a:cubicBezTo>
                    <a:cubicBezTo>
                      <a:pt x="79" y="84"/>
                      <a:pt x="79" y="83"/>
                      <a:pt x="78" y="83"/>
                    </a:cubicBezTo>
                    <a:cubicBezTo>
                      <a:pt x="74" y="84"/>
                      <a:pt x="70" y="86"/>
                      <a:pt x="65" y="88"/>
                    </a:cubicBezTo>
                    <a:cubicBezTo>
                      <a:pt x="64" y="89"/>
                      <a:pt x="63" y="89"/>
                      <a:pt x="63" y="89"/>
                    </a:cubicBezTo>
                    <a:cubicBezTo>
                      <a:pt x="51" y="93"/>
                      <a:pt x="37" y="98"/>
                      <a:pt x="26" y="98"/>
                    </a:cubicBezTo>
                    <a:cubicBezTo>
                      <a:pt x="15" y="98"/>
                      <a:pt x="7" y="94"/>
                      <a:pt x="7" y="82"/>
                    </a:cubicBezTo>
                    <a:cubicBezTo>
                      <a:pt x="6" y="82"/>
                      <a:pt x="5" y="83"/>
                      <a:pt x="5" y="83"/>
                    </a:cubicBezTo>
                    <a:cubicBezTo>
                      <a:pt x="4" y="83"/>
                      <a:pt x="2" y="82"/>
                      <a:pt x="2" y="81"/>
                    </a:cubicBezTo>
                    <a:cubicBezTo>
                      <a:pt x="2" y="80"/>
                      <a:pt x="2" y="79"/>
                      <a:pt x="1" y="78"/>
                    </a:cubicBezTo>
                    <a:cubicBezTo>
                      <a:pt x="0" y="97"/>
                      <a:pt x="10" y="103"/>
                      <a:pt x="24" y="103"/>
                    </a:cubicBezTo>
                    <a:cubicBezTo>
                      <a:pt x="44" y="103"/>
                      <a:pt x="71" y="91"/>
                      <a:pt x="84" y="86"/>
                    </a:cubicBezTo>
                    <a:cubicBezTo>
                      <a:pt x="117" y="73"/>
                      <a:pt x="178" y="52"/>
                      <a:pt x="161" y="6"/>
                    </a:cubicBezTo>
                    <a:cubicBezTo>
                      <a:pt x="160" y="4"/>
                      <a:pt x="159" y="3"/>
                      <a:pt x="159" y="1"/>
                    </a:cubicBezTo>
                    <a:cubicBezTo>
                      <a:pt x="158" y="1"/>
                      <a:pt x="158" y="1"/>
                      <a:pt x="158" y="0"/>
                    </a:cubicBezTo>
                    <a:cubicBezTo>
                      <a:pt x="158" y="0"/>
                      <a:pt x="157" y="0"/>
                      <a:pt x="15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" name="Freeform 41"/>
              <p:cNvSpPr>
                <a:spLocks noEditPoints="1"/>
              </p:cNvSpPr>
              <p:nvPr/>
            </p:nvSpPr>
            <p:spPr bwMode="auto">
              <a:xfrm>
                <a:off x="1606550" y="3889375"/>
                <a:ext cx="415925" cy="119063"/>
              </a:xfrm>
              <a:custGeom>
                <a:avLst/>
                <a:gdLst>
                  <a:gd name="T0" fmla="*/ 187 w 193"/>
                  <a:gd name="T1" fmla="*/ 40 h 55"/>
                  <a:gd name="T2" fmla="*/ 187 w 193"/>
                  <a:gd name="T3" fmla="*/ 44 h 55"/>
                  <a:gd name="T4" fmla="*/ 185 w 193"/>
                  <a:gd name="T5" fmla="*/ 46 h 55"/>
                  <a:gd name="T6" fmla="*/ 184 w 193"/>
                  <a:gd name="T7" fmla="*/ 46 h 55"/>
                  <a:gd name="T8" fmla="*/ 186 w 193"/>
                  <a:gd name="T9" fmla="*/ 50 h 55"/>
                  <a:gd name="T10" fmla="*/ 187 w 193"/>
                  <a:gd name="T11" fmla="*/ 53 h 55"/>
                  <a:gd name="T12" fmla="*/ 190 w 193"/>
                  <a:gd name="T13" fmla="*/ 55 h 55"/>
                  <a:gd name="T14" fmla="*/ 192 w 193"/>
                  <a:gd name="T15" fmla="*/ 54 h 55"/>
                  <a:gd name="T16" fmla="*/ 192 w 193"/>
                  <a:gd name="T17" fmla="*/ 52 h 55"/>
                  <a:gd name="T18" fmla="*/ 192 w 193"/>
                  <a:gd name="T19" fmla="*/ 50 h 55"/>
                  <a:gd name="T20" fmla="*/ 190 w 193"/>
                  <a:gd name="T21" fmla="*/ 44 h 55"/>
                  <a:gd name="T22" fmla="*/ 187 w 193"/>
                  <a:gd name="T23" fmla="*/ 40 h 55"/>
                  <a:gd name="T24" fmla="*/ 4 w 193"/>
                  <a:gd name="T25" fmla="*/ 0 h 55"/>
                  <a:gd name="T26" fmla="*/ 1 w 193"/>
                  <a:gd name="T27" fmla="*/ 4 h 55"/>
                  <a:gd name="T28" fmla="*/ 7 w 193"/>
                  <a:gd name="T29" fmla="*/ 13 h 55"/>
                  <a:gd name="T30" fmla="*/ 11 w 193"/>
                  <a:gd name="T31" fmla="*/ 17 h 55"/>
                  <a:gd name="T32" fmla="*/ 19 w 193"/>
                  <a:gd name="T33" fmla="*/ 20 h 55"/>
                  <a:gd name="T34" fmla="*/ 23 w 193"/>
                  <a:gd name="T35" fmla="*/ 19 h 55"/>
                  <a:gd name="T36" fmla="*/ 29 w 193"/>
                  <a:gd name="T37" fmla="*/ 15 h 55"/>
                  <a:gd name="T38" fmla="*/ 36 w 193"/>
                  <a:gd name="T39" fmla="*/ 18 h 55"/>
                  <a:gd name="T40" fmla="*/ 74 w 193"/>
                  <a:gd name="T41" fmla="*/ 28 h 55"/>
                  <a:gd name="T42" fmla="*/ 117 w 193"/>
                  <a:gd name="T43" fmla="*/ 34 h 55"/>
                  <a:gd name="T44" fmla="*/ 128 w 193"/>
                  <a:gd name="T45" fmla="*/ 34 h 55"/>
                  <a:gd name="T46" fmla="*/ 144 w 193"/>
                  <a:gd name="T47" fmla="*/ 33 h 55"/>
                  <a:gd name="T48" fmla="*/ 182 w 193"/>
                  <a:gd name="T49" fmla="*/ 43 h 55"/>
                  <a:gd name="T50" fmla="*/ 181 w 193"/>
                  <a:gd name="T51" fmla="*/ 35 h 55"/>
                  <a:gd name="T52" fmla="*/ 147 w 193"/>
                  <a:gd name="T53" fmla="*/ 28 h 55"/>
                  <a:gd name="T54" fmla="*/ 145 w 193"/>
                  <a:gd name="T55" fmla="*/ 28 h 55"/>
                  <a:gd name="T56" fmla="*/ 144 w 193"/>
                  <a:gd name="T57" fmla="*/ 28 h 55"/>
                  <a:gd name="T58" fmla="*/ 143 w 193"/>
                  <a:gd name="T59" fmla="*/ 28 h 55"/>
                  <a:gd name="T60" fmla="*/ 133 w 193"/>
                  <a:gd name="T61" fmla="*/ 28 h 55"/>
                  <a:gd name="T62" fmla="*/ 130 w 193"/>
                  <a:gd name="T63" fmla="*/ 29 h 55"/>
                  <a:gd name="T64" fmla="*/ 128 w 193"/>
                  <a:gd name="T65" fmla="*/ 28 h 55"/>
                  <a:gd name="T66" fmla="*/ 119 w 193"/>
                  <a:gd name="T67" fmla="*/ 29 h 55"/>
                  <a:gd name="T68" fmla="*/ 116 w 193"/>
                  <a:gd name="T69" fmla="*/ 29 h 55"/>
                  <a:gd name="T70" fmla="*/ 92 w 193"/>
                  <a:gd name="T71" fmla="*/ 26 h 55"/>
                  <a:gd name="T72" fmla="*/ 89 w 193"/>
                  <a:gd name="T73" fmla="*/ 27 h 55"/>
                  <a:gd name="T74" fmla="*/ 87 w 193"/>
                  <a:gd name="T75" fmla="*/ 26 h 55"/>
                  <a:gd name="T76" fmla="*/ 87 w 193"/>
                  <a:gd name="T77" fmla="*/ 25 h 55"/>
                  <a:gd name="T78" fmla="*/ 49 w 193"/>
                  <a:gd name="T79" fmla="*/ 16 h 55"/>
                  <a:gd name="T80" fmla="*/ 46 w 193"/>
                  <a:gd name="T81" fmla="*/ 14 h 55"/>
                  <a:gd name="T82" fmla="*/ 44 w 193"/>
                  <a:gd name="T83" fmla="*/ 15 h 55"/>
                  <a:gd name="T84" fmla="*/ 41 w 193"/>
                  <a:gd name="T85" fmla="*/ 14 h 55"/>
                  <a:gd name="T86" fmla="*/ 40 w 193"/>
                  <a:gd name="T87" fmla="*/ 12 h 55"/>
                  <a:gd name="T88" fmla="*/ 29 w 193"/>
                  <a:gd name="T89" fmla="*/ 7 h 55"/>
                  <a:gd name="T90" fmla="*/ 27 w 193"/>
                  <a:gd name="T91" fmla="*/ 7 h 55"/>
                  <a:gd name="T92" fmla="*/ 16 w 193"/>
                  <a:gd name="T93" fmla="*/ 12 h 55"/>
                  <a:gd name="T94" fmla="*/ 13 w 193"/>
                  <a:gd name="T95" fmla="*/ 11 h 55"/>
                  <a:gd name="T96" fmla="*/ 10 w 193"/>
                  <a:gd name="T97" fmla="*/ 8 h 55"/>
                  <a:gd name="T98" fmla="*/ 6 w 193"/>
                  <a:gd name="T99" fmla="*/ 2 h 55"/>
                  <a:gd name="T100" fmla="*/ 4 w 193"/>
                  <a:gd name="T101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93" h="55">
                    <a:moveTo>
                      <a:pt x="187" y="40"/>
                    </a:moveTo>
                    <a:cubicBezTo>
                      <a:pt x="187" y="41"/>
                      <a:pt x="187" y="42"/>
                      <a:pt x="187" y="44"/>
                    </a:cubicBezTo>
                    <a:cubicBezTo>
                      <a:pt x="187" y="45"/>
                      <a:pt x="186" y="46"/>
                      <a:pt x="185" y="46"/>
                    </a:cubicBezTo>
                    <a:cubicBezTo>
                      <a:pt x="185" y="46"/>
                      <a:pt x="184" y="46"/>
                      <a:pt x="184" y="46"/>
                    </a:cubicBezTo>
                    <a:cubicBezTo>
                      <a:pt x="185" y="47"/>
                      <a:pt x="186" y="49"/>
                      <a:pt x="186" y="50"/>
                    </a:cubicBezTo>
                    <a:cubicBezTo>
                      <a:pt x="187" y="51"/>
                      <a:pt x="187" y="52"/>
                      <a:pt x="187" y="53"/>
                    </a:cubicBezTo>
                    <a:cubicBezTo>
                      <a:pt x="187" y="54"/>
                      <a:pt x="189" y="55"/>
                      <a:pt x="190" y="55"/>
                    </a:cubicBezTo>
                    <a:cubicBezTo>
                      <a:pt x="190" y="55"/>
                      <a:pt x="191" y="54"/>
                      <a:pt x="192" y="54"/>
                    </a:cubicBezTo>
                    <a:cubicBezTo>
                      <a:pt x="192" y="53"/>
                      <a:pt x="193" y="53"/>
                      <a:pt x="192" y="52"/>
                    </a:cubicBezTo>
                    <a:cubicBezTo>
                      <a:pt x="192" y="51"/>
                      <a:pt x="192" y="50"/>
                      <a:pt x="192" y="50"/>
                    </a:cubicBezTo>
                    <a:cubicBezTo>
                      <a:pt x="192" y="48"/>
                      <a:pt x="191" y="46"/>
                      <a:pt x="190" y="44"/>
                    </a:cubicBezTo>
                    <a:cubicBezTo>
                      <a:pt x="189" y="43"/>
                      <a:pt x="188" y="42"/>
                      <a:pt x="187" y="40"/>
                    </a:cubicBezTo>
                    <a:moveTo>
                      <a:pt x="4" y="0"/>
                    </a:moveTo>
                    <a:cubicBezTo>
                      <a:pt x="2" y="0"/>
                      <a:pt x="0" y="2"/>
                      <a:pt x="1" y="4"/>
                    </a:cubicBezTo>
                    <a:cubicBezTo>
                      <a:pt x="2" y="6"/>
                      <a:pt x="5" y="10"/>
                      <a:pt x="7" y="13"/>
                    </a:cubicBezTo>
                    <a:cubicBezTo>
                      <a:pt x="9" y="14"/>
                      <a:pt x="10" y="15"/>
                      <a:pt x="11" y="17"/>
                    </a:cubicBezTo>
                    <a:cubicBezTo>
                      <a:pt x="14" y="18"/>
                      <a:pt x="16" y="20"/>
                      <a:pt x="19" y="20"/>
                    </a:cubicBezTo>
                    <a:cubicBezTo>
                      <a:pt x="20" y="20"/>
                      <a:pt x="21" y="19"/>
                      <a:pt x="23" y="19"/>
                    </a:cubicBezTo>
                    <a:cubicBezTo>
                      <a:pt x="26" y="17"/>
                      <a:pt x="27" y="15"/>
                      <a:pt x="29" y="15"/>
                    </a:cubicBezTo>
                    <a:cubicBezTo>
                      <a:pt x="30" y="15"/>
                      <a:pt x="32" y="16"/>
                      <a:pt x="36" y="18"/>
                    </a:cubicBezTo>
                    <a:cubicBezTo>
                      <a:pt x="48" y="23"/>
                      <a:pt x="62" y="24"/>
                      <a:pt x="74" y="28"/>
                    </a:cubicBezTo>
                    <a:cubicBezTo>
                      <a:pt x="89" y="33"/>
                      <a:pt x="102" y="34"/>
                      <a:pt x="117" y="34"/>
                    </a:cubicBezTo>
                    <a:cubicBezTo>
                      <a:pt x="121" y="34"/>
                      <a:pt x="124" y="34"/>
                      <a:pt x="128" y="34"/>
                    </a:cubicBezTo>
                    <a:cubicBezTo>
                      <a:pt x="132" y="34"/>
                      <a:pt x="138" y="33"/>
                      <a:pt x="144" y="33"/>
                    </a:cubicBezTo>
                    <a:cubicBezTo>
                      <a:pt x="158" y="33"/>
                      <a:pt x="173" y="35"/>
                      <a:pt x="182" y="43"/>
                    </a:cubicBezTo>
                    <a:cubicBezTo>
                      <a:pt x="182" y="40"/>
                      <a:pt x="182" y="38"/>
                      <a:pt x="181" y="35"/>
                    </a:cubicBezTo>
                    <a:cubicBezTo>
                      <a:pt x="172" y="30"/>
                      <a:pt x="159" y="28"/>
                      <a:pt x="147" y="28"/>
                    </a:cubicBezTo>
                    <a:cubicBezTo>
                      <a:pt x="146" y="28"/>
                      <a:pt x="146" y="28"/>
                      <a:pt x="145" y="28"/>
                    </a:cubicBezTo>
                    <a:cubicBezTo>
                      <a:pt x="145" y="28"/>
                      <a:pt x="144" y="28"/>
                      <a:pt x="144" y="28"/>
                    </a:cubicBezTo>
                    <a:cubicBezTo>
                      <a:pt x="143" y="28"/>
                      <a:pt x="143" y="28"/>
                      <a:pt x="143" y="28"/>
                    </a:cubicBezTo>
                    <a:cubicBezTo>
                      <a:pt x="140" y="28"/>
                      <a:pt x="136" y="28"/>
                      <a:pt x="133" y="28"/>
                    </a:cubicBezTo>
                    <a:cubicBezTo>
                      <a:pt x="133" y="29"/>
                      <a:pt x="132" y="29"/>
                      <a:pt x="130" y="29"/>
                    </a:cubicBezTo>
                    <a:cubicBezTo>
                      <a:pt x="129" y="29"/>
                      <a:pt x="129" y="29"/>
                      <a:pt x="128" y="28"/>
                    </a:cubicBezTo>
                    <a:cubicBezTo>
                      <a:pt x="125" y="28"/>
                      <a:pt x="122" y="28"/>
                      <a:pt x="119" y="29"/>
                    </a:cubicBezTo>
                    <a:cubicBezTo>
                      <a:pt x="118" y="29"/>
                      <a:pt x="117" y="29"/>
                      <a:pt x="116" y="29"/>
                    </a:cubicBezTo>
                    <a:cubicBezTo>
                      <a:pt x="108" y="29"/>
                      <a:pt x="100" y="28"/>
                      <a:pt x="92" y="26"/>
                    </a:cubicBezTo>
                    <a:cubicBezTo>
                      <a:pt x="91" y="27"/>
                      <a:pt x="90" y="27"/>
                      <a:pt x="89" y="27"/>
                    </a:cubicBezTo>
                    <a:cubicBezTo>
                      <a:pt x="89" y="27"/>
                      <a:pt x="88" y="27"/>
                      <a:pt x="87" y="26"/>
                    </a:cubicBezTo>
                    <a:cubicBezTo>
                      <a:pt x="87" y="26"/>
                      <a:pt x="87" y="25"/>
                      <a:pt x="87" y="25"/>
                    </a:cubicBezTo>
                    <a:cubicBezTo>
                      <a:pt x="74" y="22"/>
                      <a:pt x="62" y="19"/>
                      <a:pt x="49" y="16"/>
                    </a:cubicBezTo>
                    <a:cubicBezTo>
                      <a:pt x="48" y="15"/>
                      <a:pt x="47" y="15"/>
                      <a:pt x="46" y="14"/>
                    </a:cubicBezTo>
                    <a:cubicBezTo>
                      <a:pt x="45" y="15"/>
                      <a:pt x="44" y="15"/>
                      <a:pt x="44" y="15"/>
                    </a:cubicBezTo>
                    <a:cubicBezTo>
                      <a:pt x="43" y="15"/>
                      <a:pt x="42" y="15"/>
                      <a:pt x="41" y="14"/>
                    </a:cubicBezTo>
                    <a:cubicBezTo>
                      <a:pt x="41" y="13"/>
                      <a:pt x="41" y="12"/>
                      <a:pt x="40" y="12"/>
                    </a:cubicBezTo>
                    <a:cubicBezTo>
                      <a:pt x="36" y="9"/>
                      <a:pt x="32" y="7"/>
                      <a:pt x="29" y="7"/>
                    </a:cubicBezTo>
                    <a:cubicBezTo>
                      <a:pt x="28" y="7"/>
                      <a:pt x="28" y="7"/>
                      <a:pt x="27" y="7"/>
                    </a:cubicBezTo>
                    <a:cubicBezTo>
                      <a:pt x="22" y="9"/>
                      <a:pt x="19" y="12"/>
                      <a:pt x="16" y="12"/>
                    </a:cubicBezTo>
                    <a:cubicBezTo>
                      <a:pt x="15" y="12"/>
                      <a:pt x="14" y="12"/>
                      <a:pt x="13" y="11"/>
                    </a:cubicBezTo>
                    <a:cubicBezTo>
                      <a:pt x="12" y="11"/>
                      <a:pt x="11" y="10"/>
                      <a:pt x="10" y="8"/>
                    </a:cubicBezTo>
                    <a:cubicBezTo>
                      <a:pt x="8" y="6"/>
                      <a:pt x="7" y="4"/>
                      <a:pt x="6" y="2"/>
                    </a:cubicBezTo>
                    <a:cubicBezTo>
                      <a:pt x="5" y="1"/>
                      <a:pt x="4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" name="Freeform 42"/>
              <p:cNvSpPr/>
              <p:nvPr/>
            </p:nvSpPr>
            <p:spPr bwMode="auto">
              <a:xfrm>
                <a:off x="1189038" y="3797300"/>
                <a:ext cx="409575" cy="247650"/>
              </a:xfrm>
              <a:custGeom>
                <a:avLst/>
                <a:gdLst>
                  <a:gd name="T0" fmla="*/ 25 w 190"/>
                  <a:gd name="T1" fmla="*/ 0 h 115"/>
                  <a:gd name="T2" fmla="*/ 24 w 190"/>
                  <a:gd name="T3" fmla="*/ 0 h 115"/>
                  <a:gd name="T4" fmla="*/ 23 w 190"/>
                  <a:gd name="T5" fmla="*/ 1 h 115"/>
                  <a:gd name="T6" fmla="*/ 8 w 190"/>
                  <a:gd name="T7" fmla="*/ 53 h 115"/>
                  <a:gd name="T8" fmla="*/ 61 w 190"/>
                  <a:gd name="T9" fmla="*/ 90 h 115"/>
                  <a:gd name="T10" fmla="*/ 102 w 190"/>
                  <a:gd name="T11" fmla="*/ 105 h 115"/>
                  <a:gd name="T12" fmla="*/ 129 w 190"/>
                  <a:gd name="T13" fmla="*/ 114 h 115"/>
                  <a:gd name="T14" fmla="*/ 136 w 190"/>
                  <a:gd name="T15" fmla="*/ 115 h 115"/>
                  <a:gd name="T16" fmla="*/ 170 w 190"/>
                  <a:gd name="T17" fmla="*/ 101 h 115"/>
                  <a:gd name="T18" fmla="*/ 182 w 190"/>
                  <a:gd name="T19" fmla="*/ 90 h 115"/>
                  <a:gd name="T20" fmla="*/ 188 w 190"/>
                  <a:gd name="T21" fmla="*/ 84 h 115"/>
                  <a:gd name="T22" fmla="*/ 189 w 190"/>
                  <a:gd name="T23" fmla="*/ 83 h 115"/>
                  <a:gd name="T24" fmla="*/ 190 w 190"/>
                  <a:gd name="T25" fmla="*/ 81 h 115"/>
                  <a:gd name="T26" fmla="*/ 187 w 190"/>
                  <a:gd name="T27" fmla="*/ 78 h 115"/>
                  <a:gd name="T28" fmla="*/ 185 w 190"/>
                  <a:gd name="T29" fmla="*/ 79 h 115"/>
                  <a:gd name="T30" fmla="*/ 169 w 190"/>
                  <a:gd name="T31" fmla="*/ 95 h 115"/>
                  <a:gd name="T32" fmla="*/ 162 w 190"/>
                  <a:gd name="T33" fmla="*/ 101 h 115"/>
                  <a:gd name="T34" fmla="*/ 136 w 190"/>
                  <a:gd name="T35" fmla="*/ 109 h 115"/>
                  <a:gd name="T36" fmla="*/ 125 w 190"/>
                  <a:gd name="T37" fmla="*/ 108 h 115"/>
                  <a:gd name="T38" fmla="*/ 78 w 190"/>
                  <a:gd name="T39" fmla="*/ 90 h 115"/>
                  <a:gd name="T40" fmla="*/ 29 w 190"/>
                  <a:gd name="T41" fmla="*/ 71 h 115"/>
                  <a:gd name="T42" fmla="*/ 15 w 190"/>
                  <a:gd name="T43" fmla="*/ 56 h 115"/>
                  <a:gd name="T44" fmla="*/ 13 w 190"/>
                  <a:gd name="T45" fmla="*/ 53 h 115"/>
                  <a:gd name="T46" fmla="*/ 13 w 190"/>
                  <a:gd name="T47" fmla="*/ 51 h 115"/>
                  <a:gd name="T48" fmla="*/ 19 w 190"/>
                  <a:gd name="T49" fmla="*/ 19 h 115"/>
                  <a:gd name="T50" fmla="*/ 26 w 190"/>
                  <a:gd name="T51" fmla="*/ 5 h 115"/>
                  <a:gd name="T52" fmla="*/ 27 w 190"/>
                  <a:gd name="T53" fmla="*/ 4 h 115"/>
                  <a:gd name="T54" fmla="*/ 28 w 190"/>
                  <a:gd name="T55" fmla="*/ 2 h 115"/>
                  <a:gd name="T56" fmla="*/ 25 w 190"/>
                  <a:gd name="T57" fmla="*/ 0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90" h="115">
                    <a:moveTo>
                      <a:pt x="25" y="0"/>
                    </a:moveTo>
                    <a:cubicBezTo>
                      <a:pt x="24" y="0"/>
                      <a:pt x="24" y="0"/>
                      <a:pt x="24" y="0"/>
                    </a:cubicBezTo>
                    <a:cubicBezTo>
                      <a:pt x="23" y="0"/>
                      <a:pt x="23" y="0"/>
                      <a:pt x="23" y="1"/>
                    </a:cubicBezTo>
                    <a:cubicBezTo>
                      <a:pt x="14" y="15"/>
                      <a:pt x="0" y="36"/>
                      <a:pt x="8" y="53"/>
                    </a:cubicBezTo>
                    <a:cubicBezTo>
                      <a:pt x="17" y="75"/>
                      <a:pt x="39" y="84"/>
                      <a:pt x="61" y="90"/>
                    </a:cubicBezTo>
                    <a:cubicBezTo>
                      <a:pt x="75" y="95"/>
                      <a:pt x="88" y="98"/>
                      <a:pt x="102" y="105"/>
                    </a:cubicBezTo>
                    <a:cubicBezTo>
                      <a:pt x="111" y="109"/>
                      <a:pt x="120" y="113"/>
                      <a:pt x="129" y="114"/>
                    </a:cubicBezTo>
                    <a:cubicBezTo>
                      <a:pt x="131" y="115"/>
                      <a:pt x="134" y="115"/>
                      <a:pt x="136" y="115"/>
                    </a:cubicBezTo>
                    <a:cubicBezTo>
                      <a:pt x="150" y="115"/>
                      <a:pt x="160" y="109"/>
                      <a:pt x="170" y="101"/>
                    </a:cubicBezTo>
                    <a:cubicBezTo>
                      <a:pt x="174" y="98"/>
                      <a:pt x="178" y="94"/>
                      <a:pt x="182" y="90"/>
                    </a:cubicBezTo>
                    <a:cubicBezTo>
                      <a:pt x="184" y="88"/>
                      <a:pt x="186" y="86"/>
                      <a:pt x="188" y="84"/>
                    </a:cubicBezTo>
                    <a:cubicBezTo>
                      <a:pt x="189" y="83"/>
                      <a:pt x="189" y="83"/>
                      <a:pt x="189" y="83"/>
                    </a:cubicBezTo>
                    <a:cubicBezTo>
                      <a:pt x="190" y="82"/>
                      <a:pt x="190" y="82"/>
                      <a:pt x="190" y="81"/>
                    </a:cubicBezTo>
                    <a:cubicBezTo>
                      <a:pt x="190" y="80"/>
                      <a:pt x="189" y="78"/>
                      <a:pt x="187" y="78"/>
                    </a:cubicBezTo>
                    <a:cubicBezTo>
                      <a:pt x="187" y="78"/>
                      <a:pt x="186" y="78"/>
                      <a:pt x="185" y="79"/>
                    </a:cubicBezTo>
                    <a:cubicBezTo>
                      <a:pt x="180" y="84"/>
                      <a:pt x="175" y="90"/>
                      <a:pt x="169" y="95"/>
                    </a:cubicBezTo>
                    <a:cubicBezTo>
                      <a:pt x="167" y="97"/>
                      <a:pt x="164" y="99"/>
                      <a:pt x="162" y="101"/>
                    </a:cubicBezTo>
                    <a:cubicBezTo>
                      <a:pt x="154" y="106"/>
                      <a:pt x="146" y="109"/>
                      <a:pt x="136" y="109"/>
                    </a:cubicBezTo>
                    <a:cubicBezTo>
                      <a:pt x="132" y="109"/>
                      <a:pt x="129" y="109"/>
                      <a:pt x="125" y="108"/>
                    </a:cubicBezTo>
                    <a:cubicBezTo>
                      <a:pt x="109" y="104"/>
                      <a:pt x="94" y="94"/>
                      <a:pt x="78" y="90"/>
                    </a:cubicBezTo>
                    <a:cubicBezTo>
                      <a:pt x="61" y="85"/>
                      <a:pt x="45" y="80"/>
                      <a:pt x="29" y="71"/>
                    </a:cubicBezTo>
                    <a:cubicBezTo>
                      <a:pt x="22" y="67"/>
                      <a:pt x="18" y="62"/>
                      <a:pt x="15" y="56"/>
                    </a:cubicBezTo>
                    <a:cubicBezTo>
                      <a:pt x="14" y="56"/>
                      <a:pt x="13" y="55"/>
                      <a:pt x="13" y="53"/>
                    </a:cubicBezTo>
                    <a:cubicBezTo>
                      <a:pt x="13" y="52"/>
                      <a:pt x="13" y="52"/>
                      <a:pt x="13" y="51"/>
                    </a:cubicBezTo>
                    <a:cubicBezTo>
                      <a:pt x="10" y="41"/>
                      <a:pt x="14" y="30"/>
                      <a:pt x="19" y="19"/>
                    </a:cubicBezTo>
                    <a:cubicBezTo>
                      <a:pt x="21" y="14"/>
                      <a:pt x="24" y="9"/>
                      <a:pt x="26" y="5"/>
                    </a:cubicBezTo>
                    <a:cubicBezTo>
                      <a:pt x="27" y="5"/>
                      <a:pt x="27" y="4"/>
                      <a:pt x="27" y="4"/>
                    </a:cubicBezTo>
                    <a:cubicBezTo>
                      <a:pt x="28" y="3"/>
                      <a:pt x="28" y="2"/>
                      <a:pt x="28" y="2"/>
                    </a:cubicBezTo>
                    <a:cubicBezTo>
                      <a:pt x="27" y="1"/>
                      <a:pt x="26" y="0"/>
                      <a:pt x="2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" name="Freeform 43"/>
              <p:cNvSpPr/>
              <p:nvPr/>
            </p:nvSpPr>
            <p:spPr bwMode="auto">
              <a:xfrm>
                <a:off x="1009650" y="3446463"/>
                <a:ext cx="150813" cy="66675"/>
              </a:xfrm>
              <a:custGeom>
                <a:avLst/>
                <a:gdLst>
                  <a:gd name="T0" fmla="*/ 3 w 70"/>
                  <a:gd name="T1" fmla="*/ 0 h 31"/>
                  <a:gd name="T2" fmla="*/ 0 w 70"/>
                  <a:gd name="T3" fmla="*/ 3 h 31"/>
                  <a:gd name="T4" fmla="*/ 0 w 70"/>
                  <a:gd name="T5" fmla="*/ 3 h 31"/>
                  <a:gd name="T6" fmla="*/ 23 w 70"/>
                  <a:gd name="T7" fmla="*/ 31 h 31"/>
                  <a:gd name="T8" fmla="*/ 24 w 70"/>
                  <a:gd name="T9" fmla="*/ 31 h 31"/>
                  <a:gd name="T10" fmla="*/ 67 w 70"/>
                  <a:gd name="T11" fmla="*/ 21 h 31"/>
                  <a:gd name="T12" fmla="*/ 69 w 70"/>
                  <a:gd name="T13" fmla="*/ 19 h 31"/>
                  <a:gd name="T14" fmla="*/ 67 w 70"/>
                  <a:gd name="T15" fmla="*/ 15 h 31"/>
                  <a:gd name="T16" fmla="*/ 67 w 70"/>
                  <a:gd name="T17" fmla="*/ 15 h 31"/>
                  <a:gd name="T18" fmla="*/ 54 w 70"/>
                  <a:gd name="T19" fmla="*/ 17 h 31"/>
                  <a:gd name="T20" fmla="*/ 52 w 70"/>
                  <a:gd name="T21" fmla="*/ 18 h 31"/>
                  <a:gd name="T22" fmla="*/ 52 w 70"/>
                  <a:gd name="T23" fmla="*/ 18 h 31"/>
                  <a:gd name="T24" fmla="*/ 33 w 70"/>
                  <a:gd name="T25" fmla="*/ 24 h 31"/>
                  <a:gd name="T26" fmla="*/ 23 w 70"/>
                  <a:gd name="T27" fmla="*/ 25 h 31"/>
                  <a:gd name="T28" fmla="*/ 17 w 70"/>
                  <a:gd name="T29" fmla="*/ 24 h 31"/>
                  <a:gd name="T30" fmla="*/ 6 w 70"/>
                  <a:gd name="T31" fmla="*/ 5 h 31"/>
                  <a:gd name="T32" fmla="*/ 5 w 70"/>
                  <a:gd name="T33" fmla="*/ 2 h 31"/>
                  <a:gd name="T34" fmla="*/ 3 w 70"/>
                  <a:gd name="T35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70" h="31">
                    <a:moveTo>
                      <a:pt x="3" y="0"/>
                    </a:moveTo>
                    <a:cubicBezTo>
                      <a:pt x="1" y="0"/>
                      <a:pt x="0" y="1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3" y="16"/>
                      <a:pt x="8" y="30"/>
                      <a:pt x="23" y="31"/>
                    </a:cubicBezTo>
                    <a:cubicBezTo>
                      <a:pt x="23" y="31"/>
                      <a:pt x="24" y="31"/>
                      <a:pt x="24" y="31"/>
                    </a:cubicBezTo>
                    <a:cubicBezTo>
                      <a:pt x="39" y="31"/>
                      <a:pt x="52" y="21"/>
                      <a:pt x="67" y="21"/>
                    </a:cubicBezTo>
                    <a:cubicBezTo>
                      <a:pt x="67" y="20"/>
                      <a:pt x="68" y="19"/>
                      <a:pt x="69" y="19"/>
                    </a:cubicBezTo>
                    <a:cubicBezTo>
                      <a:pt x="70" y="18"/>
                      <a:pt x="69" y="15"/>
                      <a:pt x="67" y="15"/>
                    </a:cubicBezTo>
                    <a:cubicBezTo>
                      <a:pt x="67" y="15"/>
                      <a:pt x="67" y="15"/>
                      <a:pt x="67" y="15"/>
                    </a:cubicBezTo>
                    <a:cubicBezTo>
                      <a:pt x="62" y="15"/>
                      <a:pt x="58" y="16"/>
                      <a:pt x="54" y="17"/>
                    </a:cubicBezTo>
                    <a:cubicBezTo>
                      <a:pt x="53" y="18"/>
                      <a:pt x="53" y="18"/>
                      <a:pt x="52" y="18"/>
                    </a:cubicBezTo>
                    <a:cubicBezTo>
                      <a:pt x="52" y="18"/>
                      <a:pt x="52" y="18"/>
                      <a:pt x="52" y="18"/>
                    </a:cubicBezTo>
                    <a:cubicBezTo>
                      <a:pt x="45" y="19"/>
                      <a:pt x="39" y="22"/>
                      <a:pt x="33" y="24"/>
                    </a:cubicBezTo>
                    <a:cubicBezTo>
                      <a:pt x="30" y="24"/>
                      <a:pt x="27" y="25"/>
                      <a:pt x="23" y="25"/>
                    </a:cubicBezTo>
                    <a:cubicBezTo>
                      <a:pt x="21" y="25"/>
                      <a:pt x="19" y="25"/>
                      <a:pt x="17" y="24"/>
                    </a:cubicBezTo>
                    <a:cubicBezTo>
                      <a:pt x="10" y="20"/>
                      <a:pt x="8" y="12"/>
                      <a:pt x="6" y="5"/>
                    </a:cubicBezTo>
                    <a:cubicBezTo>
                      <a:pt x="6" y="4"/>
                      <a:pt x="6" y="3"/>
                      <a:pt x="5" y="2"/>
                    </a:cubicBezTo>
                    <a:cubicBezTo>
                      <a:pt x="5" y="1"/>
                      <a:pt x="4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" name="Freeform 44"/>
              <p:cNvSpPr/>
              <p:nvPr/>
            </p:nvSpPr>
            <p:spPr bwMode="auto">
              <a:xfrm>
                <a:off x="1152525" y="3487738"/>
                <a:ext cx="141288" cy="261938"/>
              </a:xfrm>
              <a:custGeom>
                <a:avLst/>
                <a:gdLst>
                  <a:gd name="T0" fmla="*/ 3 w 66"/>
                  <a:gd name="T1" fmla="*/ 0 h 122"/>
                  <a:gd name="T2" fmla="*/ 3 w 66"/>
                  <a:gd name="T3" fmla="*/ 0 h 122"/>
                  <a:gd name="T4" fmla="*/ 1 w 66"/>
                  <a:gd name="T5" fmla="*/ 2 h 122"/>
                  <a:gd name="T6" fmla="*/ 1 w 66"/>
                  <a:gd name="T7" fmla="*/ 4 h 122"/>
                  <a:gd name="T8" fmla="*/ 55 w 66"/>
                  <a:gd name="T9" fmla="*/ 117 h 122"/>
                  <a:gd name="T10" fmla="*/ 59 w 66"/>
                  <a:gd name="T11" fmla="*/ 121 h 122"/>
                  <a:gd name="T12" fmla="*/ 60 w 66"/>
                  <a:gd name="T13" fmla="*/ 121 h 122"/>
                  <a:gd name="T14" fmla="*/ 62 w 66"/>
                  <a:gd name="T15" fmla="*/ 122 h 122"/>
                  <a:gd name="T16" fmla="*/ 64 w 66"/>
                  <a:gd name="T17" fmla="*/ 118 h 122"/>
                  <a:gd name="T18" fmla="*/ 62 w 66"/>
                  <a:gd name="T19" fmla="*/ 116 h 122"/>
                  <a:gd name="T20" fmla="*/ 58 w 66"/>
                  <a:gd name="T21" fmla="*/ 112 h 122"/>
                  <a:gd name="T22" fmla="*/ 34 w 66"/>
                  <a:gd name="T23" fmla="*/ 81 h 122"/>
                  <a:gd name="T24" fmla="*/ 34 w 66"/>
                  <a:gd name="T25" fmla="*/ 81 h 122"/>
                  <a:gd name="T26" fmla="*/ 32 w 66"/>
                  <a:gd name="T27" fmla="*/ 81 h 122"/>
                  <a:gd name="T28" fmla="*/ 31 w 66"/>
                  <a:gd name="T29" fmla="*/ 76 h 122"/>
                  <a:gd name="T30" fmla="*/ 32 w 66"/>
                  <a:gd name="T31" fmla="*/ 76 h 122"/>
                  <a:gd name="T32" fmla="*/ 18 w 66"/>
                  <a:gd name="T33" fmla="*/ 43 h 122"/>
                  <a:gd name="T34" fmla="*/ 6 w 66"/>
                  <a:gd name="T35" fmla="*/ 2 h 122"/>
                  <a:gd name="T36" fmla="*/ 5 w 66"/>
                  <a:gd name="T37" fmla="*/ 1 h 122"/>
                  <a:gd name="T38" fmla="*/ 3 w 66"/>
                  <a:gd name="T39" fmla="*/ 0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66" h="122"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1" y="1"/>
                      <a:pt x="1" y="2"/>
                    </a:cubicBezTo>
                    <a:cubicBezTo>
                      <a:pt x="0" y="2"/>
                      <a:pt x="0" y="3"/>
                      <a:pt x="1" y="4"/>
                    </a:cubicBezTo>
                    <a:cubicBezTo>
                      <a:pt x="10" y="42"/>
                      <a:pt x="25" y="89"/>
                      <a:pt x="55" y="117"/>
                    </a:cubicBezTo>
                    <a:cubicBezTo>
                      <a:pt x="56" y="118"/>
                      <a:pt x="57" y="119"/>
                      <a:pt x="59" y="121"/>
                    </a:cubicBezTo>
                    <a:cubicBezTo>
                      <a:pt x="59" y="121"/>
                      <a:pt x="59" y="121"/>
                      <a:pt x="60" y="121"/>
                    </a:cubicBezTo>
                    <a:cubicBezTo>
                      <a:pt x="60" y="122"/>
                      <a:pt x="61" y="122"/>
                      <a:pt x="62" y="122"/>
                    </a:cubicBezTo>
                    <a:cubicBezTo>
                      <a:pt x="64" y="122"/>
                      <a:pt x="66" y="119"/>
                      <a:pt x="64" y="118"/>
                    </a:cubicBezTo>
                    <a:cubicBezTo>
                      <a:pt x="63" y="117"/>
                      <a:pt x="62" y="117"/>
                      <a:pt x="62" y="116"/>
                    </a:cubicBezTo>
                    <a:cubicBezTo>
                      <a:pt x="60" y="115"/>
                      <a:pt x="59" y="114"/>
                      <a:pt x="58" y="112"/>
                    </a:cubicBezTo>
                    <a:cubicBezTo>
                      <a:pt x="48" y="103"/>
                      <a:pt x="41" y="93"/>
                      <a:pt x="34" y="81"/>
                    </a:cubicBezTo>
                    <a:cubicBezTo>
                      <a:pt x="34" y="81"/>
                      <a:pt x="34" y="81"/>
                      <a:pt x="34" y="81"/>
                    </a:cubicBezTo>
                    <a:cubicBezTo>
                      <a:pt x="33" y="81"/>
                      <a:pt x="33" y="81"/>
                      <a:pt x="32" y="81"/>
                    </a:cubicBezTo>
                    <a:cubicBezTo>
                      <a:pt x="30" y="81"/>
                      <a:pt x="28" y="78"/>
                      <a:pt x="31" y="76"/>
                    </a:cubicBezTo>
                    <a:cubicBezTo>
                      <a:pt x="31" y="76"/>
                      <a:pt x="31" y="76"/>
                      <a:pt x="32" y="76"/>
                    </a:cubicBezTo>
                    <a:cubicBezTo>
                      <a:pt x="26" y="66"/>
                      <a:pt x="21" y="54"/>
                      <a:pt x="18" y="43"/>
                    </a:cubicBezTo>
                    <a:cubicBezTo>
                      <a:pt x="13" y="29"/>
                      <a:pt x="9" y="15"/>
                      <a:pt x="6" y="2"/>
                    </a:cubicBezTo>
                    <a:cubicBezTo>
                      <a:pt x="6" y="1"/>
                      <a:pt x="5" y="1"/>
                      <a:pt x="5" y="1"/>
                    </a:cubicBezTo>
                    <a:cubicBezTo>
                      <a:pt x="4" y="0"/>
                      <a:pt x="4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" name="Freeform 45"/>
              <p:cNvSpPr>
                <a:spLocks noEditPoints="1"/>
              </p:cNvSpPr>
              <p:nvPr/>
            </p:nvSpPr>
            <p:spPr bwMode="auto">
              <a:xfrm>
                <a:off x="1274763" y="2695575"/>
                <a:ext cx="1103313" cy="811213"/>
              </a:xfrm>
              <a:custGeom>
                <a:avLst/>
                <a:gdLst>
                  <a:gd name="T0" fmla="*/ 1 w 512"/>
                  <a:gd name="T1" fmla="*/ 311 h 377"/>
                  <a:gd name="T2" fmla="*/ 31 w 512"/>
                  <a:gd name="T3" fmla="*/ 376 h 377"/>
                  <a:gd name="T4" fmla="*/ 35 w 512"/>
                  <a:gd name="T5" fmla="*/ 372 h 377"/>
                  <a:gd name="T6" fmla="*/ 6 w 512"/>
                  <a:gd name="T7" fmla="*/ 278 h 377"/>
                  <a:gd name="T8" fmla="*/ 467 w 512"/>
                  <a:gd name="T9" fmla="*/ 133 h 377"/>
                  <a:gd name="T10" fmla="*/ 462 w 512"/>
                  <a:gd name="T11" fmla="*/ 136 h 377"/>
                  <a:gd name="T12" fmla="*/ 491 w 512"/>
                  <a:gd name="T13" fmla="*/ 192 h 377"/>
                  <a:gd name="T14" fmla="*/ 495 w 512"/>
                  <a:gd name="T15" fmla="*/ 328 h 377"/>
                  <a:gd name="T16" fmla="*/ 498 w 512"/>
                  <a:gd name="T17" fmla="*/ 323 h 377"/>
                  <a:gd name="T18" fmla="*/ 504 w 512"/>
                  <a:gd name="T19" fmla="*/ 296 h 377"/>
                  <a:gd name="T20" fmla="*/ 503 w 512"/>
                  <a:gd name="T21" fmla="*/ 211 h 377"/>
                  <a:gd name="T22" fmla="*/ 501 w 512"/>
                  <a:gd name="T23" fmla="*/ 201 h 377"/>
                  <a:gd name="T24" fmla="*/ 432 w 512"/>
                  <a:gd name="T25" fmla="*/ 82 h 377"/>
                  <a:gd name="T26" fmla="*/ 459 w 512"/>
                  <a:gd name="T27" fmla="*/ 135 h 377"/>
                  <a:gd name="T28" fmla="*/ 462 w 512"/>
                  <a:gd name="T29" fmla="*/ 126 h 377"/>
                  <a:gd name="T30" fmla="*/ 436 w 512"/>
                  <a:gd name="T31" fmla="*/ 89 h 377"/>
                  <a:gd name="T32" fmla="*/ 433 w 512"/>
                  <a:gd name="T33" fmla="*/ 84 h 377"/>
                  <a:gd name="T34" fmla="*/ 182 w 512"/>
                  <a:gd name="T35" fmla="*/ 15 h 377"/>
                  <a:gd name="T36" fmla="*/ 125 w 512"/>
                  <a:gd name="T37" fmla="*/ 49 h 377"/>
                  <a:gd name="T38" fmla="*/ 125 w 512"/>
                  <a:gd name="T39" fmla="*/ 49 h 377"/>
                  <a:gd name="T40" fmla="*/ 121 w 512"/>
                  <a:gd name="T41" fmla="*/ 50 h 377"/>
                  <a:gd name="T42" fmla="*/ 31 w 512"/>
                  <a:gd name="T43" fmla="*/ 169 h 377"/>
                  <a:gd name="T44" fmla="*/ 26 w 512"/>
                  <a:gd name="T45" fmla="*/ 180 h 377"/>
                  <a:gd name="T46" fmla="*/ 15 w 512"/>
                  <a:gd name="T47" fmla="*/ 214 h 377"/>
                  <a:gd name="T48" fmla="*/ 3 w 512"/>
                  <a:gd name="T49" fmla="*/ 260 h 377"/>
                  <a:gd name="T50" fmla="*/ 32 w 512"/>
                  <a:gd name="T51" fmla="*/ 181 h 377"/>
                  <a:gd name="T52" fmla="*/ 180 w 512"/>
                  <a:gd name="T53" fmla="*/ 19 h 377"/>
                  <a:gd name="T54" fmla="*/ 197 w 512"/>
                  <a:gd name="T55" fmla="*/ 10 h 377"/>
                  <a:gd name="T56" fmla="*/ 185 w 512"/>
                  <a:gd name="T57" fmla="*/ 20 h 377"/>
                  <a:gd name="T58" fmla="*/ 192 w 512"/>
                  <a:gd name="T59" fmla="*/ 17 h 377"/>
                  <a:gd name="T60" fmla="*/ 218 w 512"/>
                  <a:gd name="T61" fmla="*/ 5 h 377"/>
                  <a:gd name="T62" fmla="*/ 205 w 512"/>
                  <a:gd name="T63" fmla="*/ 8 h 377"/>
                  <a:gd name="T64" fmla="*/ 210 w 512"/>
                  <a:gd name="T65" fmla="*/ 13 h 377"/>
                  <a:gd name="T66" fmla="*/ 217 w 512"/>
                  <a:gd name="T67" fmla="*/ 7 h 377"/>
                  <a:gd name="T68" fmla="*/ 273 w 512"/>
                  <a:gd name="T69" fmla="*/ 0 h 377"/>
                  <a:gd name="T70" fmla="*/ 239 w 512"/>
                  <a:gd name="T71" fmla="*/ 5 h 377"/>
                  <a:gd name="T72" fmla="*/ 234 w 512"/>
                  <a:gd name="T73" fmla="*/ 3 h 377"/>
                  <a:gd name="T74" fmla="*/ 226 w 512"/>
                  <a:gd name="T75" fmla="*/ 5 h 377"/>
                  <a:gd name="T76" fmla="*/ 270 w 512"/>
                  <a:gd name="T77" fmla="*/ 5 h 377"/>
                  <a:gd name="T78" fmla="*/ 375 w 512"/>
                  <a:gd name="T79" fmla="*/ 31 h 377"/>
                  <a:gd name="T80" fmla="*/ 426 w 512"/>
                  <a:gd name="T81" fmla="*/ 74 h 377"/>
                  <a:gd name="T82" fmla="*/ 424 w 512"/>
                  <a:gd name="T83" fmla="*/ 70 h 377"/>
                  <a:gd name="T84" fmla="*/ 419 w 512"/>
                  <a:gd name="T85" fmla="*/ 63 h 377"/>
                  <a:gd name="T86" fmla="*/ 417 w 512"/>
                  <a:gd name="T87" fmla="*/ 64 h 377"/>
                  <a:gd name="T88" fmla="*/ 415 w 512"/>
                  <a:gd name="T89" fmla="*/ 58 h 377"/>
                  <a:gd name="T90" fmla="*/ 392 w 512"/>
                  <a:gd name="T91" fmla="*/ 36 h 377"/>
                  <a:gd name="T92" fmla="*/ 334 w 512"/>
                  <a:gd name="T93" fmla="*/ 8 h 377"/>
                  <a:gd name="T94" fmla="*/ 330 w 512"/>
                  <a:gd name="T95" fmla="*/ 7 h 377"/>
                  <a:gd name="T96" fmla="*/ 293 w 512"/>
                  <a:gd name="T97" fmla="*/ 3 h 377"/>
                  <a:gd name="T98" fmla="*/ 288 w 512"/>
                  <a:gd name="T99" fmla="*/ 0 h 3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512" h="377">
                    <a:moveTo>
                      <a:pt x="2" y="272"/>
                    </a:moveTo>
                    <a:cubicBezTo>
                      <a:pt x="0" y="285"/>
                      <a:pt x="0" y="298"/>
                      <a:pt x="1" y="311"/>
                    </a:cubicBezTo>
                    <a:cubicBezTo>
                      <a:pt x="4" y="334"/>
                      <a:pt x="12" y="355"/>
                      <a:pt x="27" y="372"/>
                    </a:cubicBezTo>
                    <a:cubicBezTo>
                      <a:pt x="29" y="374"/>
                      <a:pt x="30" y="375"/>
                      <a:pt x="31" y="376"/>
                    </a:cubicBezTo>
                    <a:cubicBezTo>
                      <a:pt x="31" y="376"/>
                      <a:pt x="32" y="377"/>
                      <a:pt x="33" y="377"/>
                    </a:cubicBezTo>
                    <a:cubicBezTo>
                      <a:pt x="35" y="377"/>
                      <a:pt x="37" y="374"/>
                      <a:pt x="35" y="372"/>
                    </a:cubicBezTo>
                    <a:cubicBezTo>
                      <a:pt x="10" y="348"/>
                      <a:pt x="4" y="313"/>
                      <a:pt x="6" y="278"/>
                    </a:cubicBezTo>
                    <a:cubicBezTo>
                      <a:pt x="6" y="278"/>
                      <a:pt x="6" y="278"/>
                      <a:pt x="6" y="278"/>
                    </a:cubicBezTo>
                    <a:cubicBezTo>
                      <a:pt x="4" y="276"/>
                      <a:pt x="3" y="274"/>
                      <a:pt x="2" y="272"/>
                    </a:cubicBezTo>
                    <a:moveTo>
                      <a:pt x="467" y="133"/>
                    </a:moveTo>
                    <a:cubicBezTo>
                      <a:pt x="466" y="134"/>
                      <a:pt x="465" y="135"/>
                      <a:pt x="464" y="136"/>
                    </a:cubicBezTo>
                    <a:cubicBezTo>
                      <a:pt x="463" y="136"/>
                      <a:pt x="463" y="136"/>
                      <a:pt x="462" y="136"/>
                    </a:cubicBezTo>
                    <a:cubicBezTo>
                      <a:pt x="461" y="136"/>
                      <a:pt x="461" y="136"/>
                      <a:pt x="460" y="136"/>
                    </a:cubicBezTo>
                    <a:cubicBezTo>
                      <a:pt x="471" y="154"/>
                      <a:pt x="482" y="172"/>
                      <a:pt x="491" y="192"/>
                    </a:cubicBezTo>
                    <a:cubicBezTo>
                      <a:pt x="512" y="237"/>
                      <a:pt x="502" y="279"/>
                      <a:pt x="492" y="325"/>
                    </a:cubicBezTo>
                    <a:cubicBezTo>
                      <a:pt x="492" y="327"/>
                      <a:pt x="493" y="328"/>
                      <a:pt x="495" y="328"/>
                    </a:cubicBezTo>
                    <a:cubicBezTo>
                      <a:pt x="495" y="328"/>
                      <a:pt x="495" y="328"/>
                      <a:pt x="496" y="328"/>
                    </a:cubicBezTo>
                    <a:cubicBezTo>
                      <a:pt x="496" y="326"/>
                      <a:pt x="497" y="325"/>
                      <a:pt x="498" y="323"/>
                    </a:cubicBezTo>
                    <a:cubicBezTo>
                      <a:pt x="500" y="314"/>
                      <a:pt x="502" y="306"/>
                      <a:pt x="503" y="298"/>
                    </a:cubicBezTo>
                    <a:cubicBezTo>
                      <a:pt x="503" y="297"/>
                      <a:pt x="503" y="297"/>
                      <a:pt x="504" y="296"/>
                    </a:cubicBezTo>
                    <a:cubicBezTo>
                      <a:pt x="509" y="268"/>
                      <a:pt x="512" y="241"/>
                      <a:pt x="504" y="211"/>
                    </a:cubicBezTo>
                    <a:cubicBezTo>
                      <a:pt x="503" y="211"/>
                      <a:pt x="503" y="211"/>
                      <a:pt x="503" y="211"/>
                    </a:cubicBezTo>
                    <a:cubicBezTo>
                      <a:pt x="502" y="211"/>
                      <a:pt x="500" y="209"/>
                      <a:pt x="500" y="208"/>
                    </a:cubicBezTo>
                    <a:cubicBezTo>
                      <a:pt x="500" y="206"/>
                      <a:pt x="500" y="203"/>
                      <a:pt x="501" y="201"/>
                    </a:cubicBezTo>
                    <a:cubicBezTo>
                      <a:pt x="493" y="177"/>
                      <a:pt x="480" y="155"/>
                      <a:pt x="467" y="133"/>
                    </a:cubicBezTo>
                    <a:moveTo>
                      <a:pt x="432" y="82"/>
                    </a:moveTo>
                    <a:cubicBezTo>
                      <a:pt x="430" y="83"/>
                      <a:pt x="429" y="85"/>
                      <a:pt x="428" y="87"/>
                    </a:cubicBezTo>
                    <a:cubicBezTo>
                      <a:pt x="439" y="103"/>
                      <a:pt x="449" y="118"/>
                      <a:pt x="459" y="135"/>
                    </a:cubicBezTo>
                    <a:cubicBezTo>
                      <a:pt x="459" y="134"/>
                      <a:pt x="459" y="134"/>
                      <a:pt x="459" y="133"/>
                    </a:cubicBezTo>
                    <a:cubicBezTo>
                      <a:pt x="460" y="131"/>
                      <a:pt x="461" y="128"/>
                      <a:pt x="462" y="126"/>
                    </a:cubicBezTo>
                    <a:cubicBezTo>
                      <a:pt x="454" y="114"/>
                      <a:pt x="445" y="101"/>
                      <a:pt x="437" y="89"/>
                    </a:cubicBezTo>
                    <a:cubicBezTo>
                      <a:pt x="436" y="89"/>
                      <a:pt x="436" y="89"/>
                      <a:pt x="436" y="89"/>
                    </a:cubicBezTo>
                    <a:cubicBezTo>
                      <a:pt x="434" y="89"/>
                      <a:pt x="433" y="88"/>
                      <a:pt x="433" y="86"/>
                    </a:cubicBezTo>
                    <a:cubicBezTo>
                      <a:pt x="433" y="85"/>
                      <a:pt x="433" y="85"/>
                      <a:pt x="433" y="84"/>
                    </a:cubicBezTo>
                    <a:cubicBezTo>
                      <a:pt x="433" y="83"/>
                      <a:pt x="432" y="82"/>
                      <a:pt x="432" y="82"/>
                    </a:cubicBezTo>
                    <a:moveTo>
                      <a:pt x="182" y="15"/>
                    </a:moveTo>
                    <a:cubicBezTo>
                      <a:pt x="162" y="23"/>
                      <a:pt x="144" y="33"/>
                      <a:pt x="127" y="46"/>
                    </a:cubicBezTo>
                    <a:cubicBezTo>
                      <a:pt x="126" y="47"/>
                      <a:pt x="126" y="48"/>
                      <a:pt x="125" y="49"/>
                    </a:cubicBezTo>
                    <a:cubicBezTo>
                      <a:pt x="125" y="49"/>
                      <a:pt x="125" y="49"/>
                      <a:pt x="125" y="49"/>
                    </a:cubicBezTo>
                    <a:cubicBezTo>
                      <a:pt x="125" y="49"/>
                      <a:pt x="125" y="49"/>
                      <a:pt x="125" y="49"/>
                    </a:cubicBezTo>
                    <a:cubicBezTo>
                      <a:pt x="124" y="50"/>
                      <a:pt x="124" y="50"/>
                      <a:pt x="123" y="50"/>
                    </a:cubicBezTo>
                    <a:cubicBezTo>
                      <a:pt x="122" y="50"/>
                      <a:pt x="122" y="50"/>
                      <a:pt x="121" y="50"/>
                    </a:cubicBezTo>
                    <a:cubicBezTo>
                      <a:pt x="83" y="81"/>
                      <a:pt x="52" y="123"/>
                      <a:pt x="32" y="168"/>
                    </a:cubicBezTo>
                    <a:cubicBezTo>
                      <a:pt x="31" y="168"/>
                      <a:pt x="31" y="168"/>
                      <a:pt x="31" y="169"/>
                    </a:cubicBezTo>
                    <a:cubicBezTo>
                      <a:pt x="31" y="169"/>
                      <a:pt x="31" y="170"/>
                      <a:pt x="31" y="170"/>
                    </a:cubicBezTo>
                    <a:cubicBezTo>
                      <a:pt x="29" y="173"/>
                      <a:pt x="28" y="176"/>
                      <a:pt x="26" y="180"/>
                    </a:cubicBezTo>
                    <a:cubicBezTo>
                      <a:pt x="22" y="189"/>
                      <a:pt x="18" y="200"/>
                      <a:pt x="15" y="212"/>
                    </a:cubicBezTo>
                    <a:cubicBezTo>
                      <a:pt x="15" y="212"/>
                      <a:pt x="15" y="213"/>
                      <a:pt x="15" y="214"/>
                    </a:cubicBezTo>
                    <a:cubicBezTo>
                      <a:pt x="14" y="219"/>
                      <a:pt x="11" y="225"/>
                      <a:pt x="9" y="230"/>
                    </a:cubicBezTo>
                    <a:cubicBezTo>
                      <a:pt x="7" y="240"/>
                      <a:pt x="5" y="250"/>
                      <a:pt x="3" y="260"/>
                    </a:cubicBezTo>
                    <a:cubicBezTo>
                      <a:pt x="4" y="264"/>
                      <a:pt x="5" y="267"/>
                      <a:pt x="7" y="270"/>
                    </a:cubicBezTo>
                    <a:cubicBezTo>
                      <a:pt x="11" y="239"/>
                      <a:pt x="21" y="207"/>
                      <a:pt x="32" y="181"/>
                    </a:cubicBezTo>
                    <a:cubicBezTo>
                      <a:pt x="59" y="113"/>
                      <a:pt x="112" y="51"/>
                      <a:pt x="180" y="22"/>
                    </a:cubicBezTo>
                    <a:cubicBezTo>
                      <a:pt x="179" y="22"/>
                      <a:pt x="179" y="20"/>
                      <a:pt x="180" y="19"/>
                    </a:cubicBezTo>
                    <a:cubicBezTo>
                      <a:pt x="181" y="18"/>
                      <a:pt x="181" y="16"/>
                      <a:pt x="182" y="15"/>
                    </a:cubicBezTo>
                    <a:moveTo>
                      <a:pt x="197" y="10"/>
                    </a:moveTo>
                    <a:cubicBezTo>
                      <a:pt x="195" y="11"/>
                      <a:pt x="194" y="11"/>
                      <a:pt x="193" y="11"/>
                    </a:cubicBezTo>
                    <a:cubicBezTo>
                      <a:pt x="190" y="14"/>
                      <a:pt x="188" y="17"/>
                      <a:pt x="185" y="20"/>
                    </a:cubicBezTo>
                    <a:cubicBezTo>
                      <a:pt x="187" y="20"/>
                      <a:pt x="190" y="19"/>
                      <a:pt x="192" y="18"/>
                    </a:cubicBezTo>
                    <a:cubicBezTo>
                      <a:pt x="192" y="18"/>
                      <a:pt x="192" y="18"/>
                      <a:pt x="192" y="17"/>
                    </a:cubicBezTo>
                    <a:cubicBezTo>
                      <a:pt x="194" y="15"/>
                      <a:pt x="195" y="13"/>
                      <a:pt x="197" y="10"/>
                    </a:cubicBezTo>
                    <a:moveTo>
                      <a:pt x="218" y="5"/>
                    </a:moveTo>
                    <a:cubicBezTo>
                      <a:pt x="215" y="6"/>
                      <a:pt x="212" y="7"/>
                      <a:pt x="209" y="7"/>
                    </a:cubicBezTo>
                    <a:cubicBezTo>
                      <a:pt x="207" y="8"/>
                      <a:pt x="206" y="8"/>
                      <a:pt x="205" y="8"/>
                    </a:cubicBezTo>
                    <a:cubicBezTo>
                      <a:pt x="204" y="11"/>
                      <a:pt x="202" y="13"/>
                      <a:pt x="200" y="15"/>
                    </a:cubicBezTo>
                    <a:cubicBezTo>
                      <a:pt x="204" y="14"/>
                      <a:pt x="207" y="14"/>
                      <a:pt x="210" y="13"/>
                    </a:cubicBezTo>
                    <a:cubicBezTo>
                      <a:pt x="212" y="12"/>
                      <a:pt x="215" y="12"/>
                      <a:pt x="217" y="11"/>
                    </a:cubicBezTo>
                    <a:cubicBezTo>
                      <a:pt x="216" y="10"/>
                      <a:pt x="216" y="9"/>
                      <a:pt x="217" y="7"/>
                    </a:cubicBezTo>
                    <a:cubicBezTo>
                      <a:pt x="217" y="7"/>
                      <a:pt x="218" y="6"/>
                      <a:pt x="218" y="5"/>
                    </a:cubicBezTo>
                    <a:moveTo>
                      <a:pt x="273" y="0"/>
                    </a:moveTo>
                    <a:cubicBezTo>
                      <a:pt x="262" y="0"/>
                      <a:pt x="252" y="1"/>
                      <a:pt x="242" y="2"/>
                    </a:cubicBezTo>
                    <a:cubicBezTo>
                      <a:pt x="241" y="3"/>
                      <a:pt x="240" y="4"/>
                      <a:pt x="239" y="5"/>
                    </a:cubicBezTo>
                    <a:cubicBezTo>
                      <a:pt x="238" y="6"/>
                      <a:pt x="238" y="6"/>
                      <a:pt x="237" y="6"/>
                    </a:cubicBezTo>
                    <a:cubicBezTo>
                      <a:pt x="236" y="6"/>
                      <a:pt x="234" y="4"/>
                      <a:pt x="234" y="3"/>
                    </a:cubicBezTo>
                    <a:cubicBezTo>
                      <a:pt x="232" y="3"/>
                      <a:pt x="229" y="3"/>
                      <a:pt x="226" y="4"/>
                    </a:cubicBezTo>
                    <a:cubicBezTo>
                      <a:pt x="226" y="4"/>
                      <a:pt x="226" y="4"/>
                      <a:pt x="226" y="5"/>
                    </a:cubicBezTo>
                    <a:cubicBezTo>
                      <a:pt x="224" y="7"/>
                      <a:pt x="223" y="8"/>
                      <a:pt x="221" y="10"/>
                    </a:cubicBezTo>
                    <a:cubicBezTo>
                      <a:pt x="237" y="7"/>
                      <a:pt x="254" y="5"/>
                      <a:pt x="270" y="5"/>
                    </a:cubicBezTo>
                    <a:cubicBezTo>
                      <a:pt x="288" y="5"/>
                      <a:pt x="305" y="7"/>
                      <a:pt x="323" y="11"/>
                    </a:cubicBezTo>
                    <a:cubicBezTo>
                      <a:pt x="341" y="14"/>
                      <a:pt x="359" y="21"/>
                      <a:pt x="375" y="31"/>
                    </a:cubicBezTo>
                    <a:cubicBezTo>
                      <a:pt x="397" y="43"/>
                      <a:pt x="411" y="60"/>
                      <a:pt x="424" y="81"/>
                    </a:cubicBezTo>
                    <a:cubicBezTo>
                      <a:pt x="425" y="78"/>
                      <a:pt x="426" y="76"/>
                      <a:pt x="426" y="74"/>
                    </a:cubicBezTo>
                    <a:cubicBezTo>
                      <a:pt x="426" y="73"/>
                      <a:pt x="425" y="71"/>
                      <a:pt x="424" y="70"/>
                    </a:cubicBezTo>
                    <a:cubicBezTo>
                      <a:pt x="424" y="70"/>
                      <a:pt x="424" y="70"/>
                      <a:pt x="424" y="70"/>
                    </a:cubicBezTo>
                    <a:cubicBezTo>
                      <a:pt x="423" y="69"/>
                      <a:pt x="423" y="69"/>
                      <a:pt x="423" y="68"/>
                    </a:cubicBezTo>
                    <a:cubicBezTo>
                      <a:pt x="422" y="66"/>
                      <a:pt x="420" y="65"/>
                      <a:pt x="419" y="63"/>
                    </a:cubicBezTo>
                    <a:cubicBezTo>
                      <a:pt x="419" y="63"/>
                      <a:pt x="419" y="63"/>
                      <a:pt x="419" y="63"/>
                    </a:cubicBezTo>
                    <a:cubicBezTo>
                      <a:pt x="419" y="64"/>
                      <a:pt x="418" y="64"/>
                      <a:pt x="417" y="64"/>
                    </a:cubicBezTo>
                    <a:cubicBezTo>
                      <a:pt x="416" y="64"/>
                      <a:pt x="414" y="63"/>
                      <a:pt x="415" y="61"/>
                    </a:cubicBezTo>
                    <a:cubicBezTo>
                      <a:pt x="415" y="60"/>
                      <a:pt x="415" y="59"/>
                      <a:pt x="415" y="58"/>
                    </a:cubicBezTo>
                    <a:cubicBezTo>
                      <a:pt x="409" y="50"/>
                      <a:pt x="402" y="43"/>
                      <a:pt x="394" y="37"/>
                    </a:cubicBezTo>
                    <a:cubicBezTo>
                      <a:pt x="393" y="37"/>
                      <a:pt x="393" y="37"/>
                      <a:pt x="392" y="36"/>
                    </a:cubicBezTo>
                    <a:cubicBezTo>
                      <a:pt x="375" y="23"/>
                      <a:pt x="355" y="14"/>
                      <a:pt x="335" y="8"/>
                    </a:cubicBezTo>
                    <a:cubicBezTo>
                      <a:pt x="334" y="8"/>
                      <a:pt x="334" y="8"/>
                      <a:pt x="334" y="8"/>
                    </a:cubicBezTo>
                    <a:cubicBezTo>
                      <a:pt x="334" y="9"/>
                      <a:pt x="333" y="9"/>
                      <a:pt x="333" y="9"/>
                    </a:cubicBezTo>
                    <a:cubicBezTo>
                      <a:pt x="331" y="9"/>
                      <a:pt x="330" y="8"/>
                      <a:pt x="330" y="7"/>
                    </a:cubicBezTo>
                    <a:cubicBezTo>
                      <a:pt x="318" y="4"/>
                      <a:pt x="307" y="2"/>
                      <a:pt x="295" y="1"/>
                    </a:cubicBezTo>
                    <a:cubicBezTo>
                      <a:pt x="294" y="2"/>
                      <a:pt x="294" y="2"/>
                      <a:pt x="293" y="3"/>
                    </a:cubicBezTo>
                    <a:cubicBezTo>
                      <a:pt x="293" y="4"/>
                      <a:pt x="292" y="4"/>
                      <a:pt x="291" y="4"/>
                    </a:cubicBezTo>
                    <a:cubicBezTo>
                      <a:pt x="290" y="4"/>
                      <a:pt x="288" y="2"/>
                      <a:pt x="288" y="0"/>
                    </a:cubicBezTo>
                    <a:cubicBezTo>
                      <a:pt x="283" y="0"/>
                      <a:pt x="278" y="0"/>
                      <a:pt x="27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" name="Freeform 47"/>
              <p:cNvSpPr>
                <a:spLocks noEditPoints="1"/>
              </p:cNvSpPr>
              <p:nvPr/>
            </p:nvSpPr>
            <p:spPr bwMode="auto">
              <a:xfrm>
                <a:off x="2325688" y="3403600"/>
                <a:ext cx="15875" cy="58738"/>
              </a:xfrm>
              <a:custGeom>
                <a:avLst/>
                <a:gdLst>
                  <a:gd name="T0" fmla="*/ 5 w 7"/>
                  <a:gd name="T1" fmla="*/ 12 h 27"/>
                  <a:gd name="T2" fmla="*/ 5 w 7"/>
                  <a:gd name="T3" fmla="*/ 13 h 27"/>
                  <a:gd name="T4" fmla="*/ 4 w 7"/>
                  <a:gd name="T5" fmla="*/ 14 h 27"/>
                  <a:gd name="T6" fmla="*/ 2 w 7"/>
                  <a:gd name="T7" fmla="*/ 15 h 27"/>
                  <a:gd name="T8" fmla="*/ 1 w 7"/>
                  <a:gd name="T9" fmla="*/ 14 h 27"/>
                  <a:gd name="T10" fmla="*/ 0 w 7"/>
                  <a:gd name="T11" fmla="*/ 13 h 27"/>
                  <a:gd name="T12" fmla="*/ 0 w 7"/>
                  <a:gd name="T13" fmla="*/ 16 h 27"/>
                  <a:gd name="T14" fmla="*/ 0 w 7"/>
                  <a:gd name="T15" fmla="*/ 18 h 27"/>
                  <a:gd name="T16" fmla="*/ 1 w 7"/>
                  <a:gd name="T17" fmla="*/ 25 h 27"/>
                  <a:gd name="T18" fmla="*/ 1 w 7"/>
                  <a:gd name="T19" fmla="*/ 25 h 27"/>
                  <a:gd name="T20" fmla="*/ 4 w 7"/>
                  <a:gd name="T21" fmla="*/ 27 h 27"/>
                  <a:gd name="T22" fmla="*/ 6 w 7"/>
                  <a:gd name="T23" fmla="*/ 24 h 27"/>
                  <a:gd name="T24" fmla="*/ 5 w 7"/>
                  <a:gd name="T25" fmla="*/ 19 h 27"/>
                  <a:gd name="T26" fmla="*/ 5 w 7"/>
                  <a:gd name="T27" fmla="*/ 12 h 27"/>
                  <a:gd name="T28" fmla="*/ 5 w 7"/>
                  <a:gd name="T29" fmla="*/ 0 h 27"/>
                  <a:gd name="T30" fmla="*/ 2 w 7"/>
                  <a:gd name="T31" fmla="*/ 2 h 27"/>
                  <a:gd name="T32" fmla="*/ 0 w 7"/>
                  <a:gd name="T33" fmla="*/ 11 h 27"/>
                  <a:gd name="T34" fmla="*/ 0 w 7"/>
                  <a:gd name="T35" fmla="*/ 11 h 27"/>
                  <a:gd name="T36" fmla="*/ 0 w 7"/>
                  <a:gd name="T37" fmla="*/ 10 h 27"/>
                  <a:gd name="T38" fmla="*/ 7 w 7"/>
                  <a:gd name="T39" fmla="*/ 1 h 27"/>
                  <a:gd name="T40" fmla="*/ 5 w 7"/>
                  <a:gd name="T41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" h="27">
                    <a:moveTo>
                      <a:pt x="5" y="12"/>
                    </a:moveTo>
                    <a:cubicBezTo>
                      <a:pt x="5" y="13"/>
                      <a:pt x="5" y="13"/>
                      <a:pt x="5" y="13"/>
                    </a:cubicBezTo>
                    <a:cubicBezTo>
                      <a:pt x="5" y="14"/>
                      <a:pt x="4" y="14"/>
                      <a:pt x="4" y="14"/>
                    </a:cubicBezTo>
                    <a:cubicBezTo>
                      <a:pt x="3" y="15"/>
                      <a:pt x="3" y="15"/>
                      <a:pt x="2" y="15"/>
                    </a:cubicBezTo>
                    <a:cubicBezTo>
                      <a:pt x="2" y="15"/>
                      <a:pt x="1" y="14"/>
                      <a:pt x="1" y="14"/>
                    </a:cubicBezTo>
                    <a:cubicBezTo>
                      <a:pt x="0" y="14"/>
                      <a:pt x="0" y="14"/>
                      <a:pt x="0" y="13"/>
                    </a:cubicBezTo>
                    <a:cubicBezTo>
                      <a:pt x="0" y="14"/>
                      <a:pt x="0" y="15"/>
                      <a:pt x="0" y="16"/>
                    </a:cubicBezTo>
                    <a:cubicBezTo>
                      <a:pt x="0" y="17"/>
                      <a:pt x="0" y="18"/>
                      <a:pt x="0" y="18"/>
                    </a:cubicBezTo>
                    <a:cubicBezTo>
                      <a:pt x="0" y="21"/>
                      <a:pt x="0" y="23"/>
                      <a:pt x="1" y="25"/>
                    </a:cubicBezTo>
                    <a:cubicBezTo>
                      <a:pt x="1" y="25"/>
                      <a:pt x="1" y="25"/>
                      <a:pt x="1" y="25"/>
                    </a:cubicBezTo>
                    <a:cubicBezTo>
                      <a:pt x="2" y="27"/>
                      <a:pt x="3" y="27"/>
                      <a:pt x="4" y="27"/>
                    </a:cubicBezTo>
                    <a:cubicBezTo>
                      <a:pt x="5" y="27"/>
                      <a:pt x="7" y="26"/>
                      <a:pt x="6" y="24"/>
                    </a:cubicBezTo>
                    <a:cubicBezTo>
                      <a:pt x="6" y="22"/>
                      <a:pt x="5" y="20"/>
                      <a:pt x="5" y="19"/>
                    </a:cubicBezTo>
                    <a:cubicBezTo>
                      <a:pt x="5" y="17"/>
                      <a:pt x="5" y="15"/>
                      <a:pt x="5" y="12"/>
                    </a:cubicBezTo>
                    <a:moveTo>
                      <a:pt x="5" y="0"/>
                    </a:moveTo>
                    <a:cubicBezTo>
                      <a:pt x="4" y="0"/>
                      <a:pt x="3" y="1"/>
                      <a:pt x="2" y="2"/>
                    </a:cubicBezTo>
                    <a:cubicBezTo>
                      <a:pt x="1" y="5"/>
                      <a:pt x="0" y="8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3" y="7"/>
                      <a:pt x="5" y="4"/>
                      <a:pt x="7" y="1"/>
                    </a:cubicBezTo>
                    <a:cubicBezTo>
                      <a:pt x="6" y="0"/>
                      <a:pt x="6" y="0"/>
                      <a:pt x="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9" name="Freeform 57"/>
              <p:cNvSpPr>
                <a:spLocks noEditPoints="1"/>
              </p:cNvSpPr>
              <p:nvPr/>
            </p:nvSpPr>
            <p:spPr bwMode="auto">
              <a:xfrm>
                <a:off x="2325688" y="3425825"/>
                <a:ext cx="11113" cy="9525"/>
              </a:xfrm>
              <a:custGeom>
                <a:avLst/>
                <a:gdLst>
                  <a:gd name="T0" fmla="*/ 5 w 5"/>
                  <a:gd name="T1" fmla="*/ 3 h 5"/>
                  <a:gd name="T2" fmla="*/ 4 w 5"/>
                  <a:gd name="T3" fmla="*/ 3 h 5"/>
                  <a:gd name="T4" fmla="*/ 2 w 5"/>
                  <a:gd name="T5" fmla="*/ 5 h 5"/>
                  <a:gd name="T6" fmla="*/ 1 w 5"/>
                  <a:gd name="T7" fmla="*/ 4 h 5"/>
                  <a:gd name="T8" fmla="*/ 2 w 5"/>
                  <a:gd name="T9" fmla="*/ 5 h 5"/>
                  <a:gd name="T10" fmla="*/ 4 w 5"/>
                  <a:gd name="T11" fmla="*/ 4 h 5"/>
                  <a:gd name="T12" fmla="*/ 5 w 5"/>
                  <a:gd name="T13" fmla="*/ 3 h 5"/>
                  <a:gd name="T14" fmla="*/ 0 w 5"/>
                  <a:gd name="T15" fmla="*/ 0 h 5"/>
                  <a:gd name="T16" fmla="*/ 0 w 5"/>
                  <a:gd name="T17" fmla="*/ 1 h 5"/>
                  <a:gd name="T18" fmla="*/ 0 w 5"/>
                  <a:gd name="T1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5">
                    <a:moveTo>
                      <a:pt x="5" y="3"/>
                    </a:moveTo>
                    <a:cubicBezTo>
                      <a:pt x="5" y="3"/>
                      <a:pt x="5" y="3"/>
                      <a:pt x="4" y="3"/>
                    </a:cubicBezTo>
                    <a:cubicBezTo>
                      <a:pt x="4" y="4"/>
                      <a:pt x="3" y="5"/>
                      <a:pt x="2" y="5"/>
                    </a:cubicBezTo>
                    <a:cubicBezTo>
                      <a:pt x="2" y="5"/>
                      <a:pt x="1" y="4"/>
                      <a:pt x="1" y="4"/>
                    </a:cubicBezTo>
                    <a:cubicBezTo>
                      <a:pt x="1" y="4"/>
                      <a:pt x="2" y="5"/>
                      <a:pt x="2" y="5"/>
                    </a:cubicBezTo>
                    <a:cubicBezTo>
                      <a:pt x="3" y="5"/>
                      <a:pt x="3" y="5"/>
                      <a:pt x="4" y="4"/>
                    </a:cubicBezTo>
                    <a:cubicBezTo>
                      <a:pt x="4" y="4"/>
                      <a:pt x="5" y="4"/>
                      <a:pt x="5" y="3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0" name="Freeform 58"/>
              <p:cNvSpPr/>
              <p:nvPr/>
            </p:nvSpPr>
            <p:spPr bwMode="auto">
              <a:xfrm>
                <a:off x="2324100" y="3322638"/>
                <a:ext cx="66675" cy="112713"/>
              </a:xfrm>
              <a:custGeom>
                <a:avLst/>
                <a:gdLst>
                  <a:gd name="T0" fmla="*/ 27 w 31"/>
                  <a:gd name="T1" fmla="*/ 0 h 53"/>
                  <a:gd name="T2" fmla="*/ 25 w 31"/>
                  <a:gd name="T3" fmla="*/ 1 h 53"/>
                  <a:gd name="T4" fmla="*/ 20 w 31"/>
                  <a:gd name="T5" fmla="*/ 11 h 53"/>
                  <a:gd name="T6" fmla="*/ 20 w 31"/>
                  <a:gd name="T7" fmla="*/ 11 h 53"/>
                  <a:gd name="T8" fmla="*/ 22 w 31"/>
                  <a:gd name="T9" fmla="*/ 16 h 53"/>
                  <a:gd name="T10" fmla="*/ 21 w 31"/>
                  <a:gd name="T11" fmla="*/ 17 h 53"/>
                  <a:gd name="T12" fmla="*/ 18 w 31"/>
                  <a:gd name="T13" fmla="*/ 15 h 53"/>
                  <a:gd name="T14" fmla="*/ 11 w 31"/>
                  <a:gd name="T15" fmla="*/ 32 h 53"/>
                  <a:gd name="T16" fmla="*/ 9 w 31"/>
                  <a:gd name="T17" fmla="*/ 37 h 53"/>
                  <a:gd name="T18" fmla="*/ 8 w 31"/>
                  <a:gd name="T19" fmla="*/ 39 h 53"/>
                  <a:gd name="T20" fmla="*/ 1 w 31"/>
                  <a:gd name="T21" fmla="*/ 48 h 53"/>
                  <a:gd name="T22" fmla="*/ 1 w 31"/>
                  <a:gd name="T23" fmla="*/ 49 h 53"/>
                  <a:gd name="T24" fmla="*/ 1 w 31"/>
                  <a:gd name="T25" fmla="*/ 49 h 53"/>
                  <a:gd name="T26" fmla="*/ 1 w 31"/>
                  <a:gd name="T27" fmla="*/ 49 h 53"/>
                  <a:gd name="T28" fmla="*/ 1 w 31"/>
                  <a:gd name="T29" fmla="*/ 51 h 53"/>
                  <a:gd name="T30" fmla="*/ 2 w 31"/>
                  <a:gd name="T31" fmla="*/ 52 h 53"/>
                  <a:gd name="T32" fmla="*/ 3 w 31"/>
                  <a:gd name="T33" fmla="*/ 53 h 53"/>
                  <a:gd name="T34" fmla="*/ 5 w 31"/>
                  <a:gd name="T35" fmla="*/ 51 h 53"/>
                  <a:gd name="T36" fmla="*/ 6 w 31"/>
                  <a:gd name="T37" fmla="*/ 51 h 53"/>
                  <a:gd name="T38" fmla="*/ 6 w 31"/>
                  <a:gd name="T39" fmla="*/ 50 h 53"/>
                  <a:gd name="T40" fmla="*/ 30 w 31"/>
                  <a:gd name="T41" fmla="*/ 4 h 53"/>
                  <a:gd name="T42" fmla="*/ 27 w 31"/>
                  <a:gd name="T4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1" h="53">
                    <a:moveTo>
                      <a:pt x="27" y="0"/>
                    </a:moveTo>
                    <a:cubicBezTo>
                      <a:pt x="26" y="0"/>
                      <a:pt x="25" y="0"/>
                      <a:pt x="25" y="1"/>
                    </a:cubicBezTo>
                    <a:cubicBezTo>
                      <a:pt x="23" y="4"/>
                      <a:pt x="22" y="8"/>
                      <a:pt x="20" y="11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23" y="11"/>
                      <a:pt x="24" y="15"/>
                      <a:pt x="22" y="16"/>
                    </a:cubicBezTo>
                    <a:cubicBezTo>
                      <a:pt x="21" y="17"/>
                      <a:pt x="21" y="17"/>
                      <a:pt x="21" y="17"/>
                    </a:cubicBezTo>
                    <a:cubicBezTo>
                      <a:pt x="20" y="17"/>
                      <a:pt x="19" y="16"/>
                      <a:pt x="18" y="15"/>
                    </a:cubicBezTo>
                    <a:cubicBezTo>
                      <a:pt x="16" y="21"/>
                      <a:pt x="14" y="27"/>
                      <a:pt x="11" y="32"/>
                    </a:cubicBezTo>
                    <a:cubicBezTo>
                      <a:pt x="10" y="34"/>
                      <a:pt x="9" y="35"/>
                      <a:pt x="9" y="37"/>
                    </a:cubicBezTo>
                    <a:cubicBezTo>
                      <a:pt x="8" y="37"/>
                      <a:pt x="8" y="38"/>
                      <a:pt x="8" y="39"/>
                    </a:cubicBezTo>
                    <a:cubicBezTo>
                      <a:pt x="6" y="42"/>
                      <a:pt x="4" y="45"/>
                      <a:pt x="1" y="48"/>
                    </a:cubicBezTo>
                    <a:cubicBezTo>
                      <a:pt x="1" y="48"/>
                      <a:pt x="1" y="48"/>
                      <a:pt x="1" y="49"/>
                    </a:cubicBezTo>
                    <a:cubicBezTo>
                      <a:pt x="1" y="49"/>
                      <a:pt x="1" y="49"/>
                      <a:pt x="1" y="49"/>
                    </a:cubicBezTo>
                    <a:cubicBezTo>
                      <a:pt x="1" y="49"/>
                      <a:pt x="1" y="49"/>
                      <a:pt x="1" y="49"/>
                    </a:cubicBezTo>
                    <a:cubicBezTo>
                      <a:pt x="0" y="50"/>
                      <a:pt x="0" y="51"/>
                      <a:pt x="1" y="51"/>
                    </a:cubicBezTo>
                    <a:cubicBezTo>
                      <a:pt x="1" y="52"/>
                      <a:pt x="1" y="52"/>
                      <a:pt x="2" y="52"/>
                    </a:cubicBezTo>
                    <a:cubicBezTo>
                      <a:pt x="2" y="52"/>
                      <a:pt x="3" y="53"/>
                      <a:pt x="3" y="53"/>
                    </a:cubicBezTo>
                    <a:cubicBezTo>
                      <a:pt x="4" y="53"/>
                      <a:pt x="5" y="52"/>
                      <a:pt x="5" y="51"/>
                    </a:cubicBezTo>
                    <a:cubicBezTo>
                      <a:pt x="6" y="51"/>
                      <a:pt x="6" y="51"/>
                      <a:pt x="6" y="51"/>
                    </a:cubicBezTo>
                    <a:cubicBezTo>
                      <a:pt x="6" y="51"/>
                      <a:pt x="6" y="51"/>
                      <a:pt x="6" y="50"/>
                    </a:cubicBezTo>
                    <a:cubicBezTo>
                      <a:pt x="17" y="36"/>
                      <a:pt x="22" y="19"/>
                      <a:pt x="30" y="4"/>
                    </a:cubicBezTo>
                    <a:cubicBezTo>
                      <a:pt x="31" y="2"/>
                      <a:pt x="29" y="0"/>
                      <a:pt x="2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1" name="Freeform 59"/>
              <p:cNvSpPr/>
              <p:nvPr/>
            </p:nvSpPr>
            <p:spPr bwMode="auto">
              <a:xfrm>
                <a:off x="2311400" y="3435350"/>
                <a:ext cx="14288" cy="11113"/>
              </a:xfrm>
              <a:custGeom>
                <a:avLst/>
                <a:gdLst>
                  <a:gd name="T0" fmla="*/ 4 w 7"/>
                  <a:gd name="T1" fmla="*/ 0 h 5"/>
                  <a:gd name="T2" fmla="*/ 3 w 7"/>
                  <a:gd name="T3" fmla="*/ 0 h 5"/>
                  <a:gd name="T4" fmla="*/ 4 w 7"/>
                  <a:gd name="T5" fmla="*/ 5 h 5"/>
                  <a:gd name="T6" fmla="*/ 5 w 7"/>
                  <a:gd name="T7" fmla="*/ 5 h 5"/>
                  <a:gd name="T8" fmla="*/ 7 w 7"/>
                  <a:gd name="T9" fmla="*/ 3 h 5"/>
                  <a:gd name="T10" fmla="*/ 7 w 7"/>
                  <a:gd name="T11" fmla="*/ 1 h 5"/>
                  <a:gd name="T12" fmla="*/ 4 w 7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5">
                    <a:moveTo>
                      <a:pt x="4" y="0"/>
                    </a:moveTo>
                    <a:cubicBezTo>
                      <a:pt x="4" y="0"/>
                      <a:pt x="3" y="0"/>
                      <a:pt x="3" y="0"/>
                    </a:cubicBezTo>
                    <a:cubicBezTo>
                      <a:pt x="0" y="1"/>
                      <a:pt x="2" y="5"/>
                      <a:pt x="4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6" y="4"/>
                      <a:pt x="6" y="4"/>
                      <a:pt x="7" y="3"/>
                    </a:cubicBezTo>
                    <a:cubicBezTo>
                      <a:pt x="7" y="3"/>
                      <a:pt x="7" y="2"/>
                      <a:pt x="7" y="1"/>
                    </a:cubicBezTo>
                    <a:cubicBezTo>
                      <a:pt x="6" y="0"/>
                      <a:pt x="5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2" name="Freeform 60"/>
              <p:cNvSpPr/>
              <p:nvPr/>
            </p:nvSpPr>
            <p:spPr bwMode="auto">
              <a:xfrm>
                <a:off x="2362200" y="3346450"/>
                <a:ext cx="14288" cy="12700"/>
              </a:xfrm>
              <a:custGeom>
                <a:avLst/>
                <a:gdLst>
                  <a:gd name="T0" fmla="*/ 2 w 6"/>
                  <a:gd name="T1" fmla="*/ 0 h 6"/>
                  <a:gd name="T2" fmla="*/ 2 w 6"/>
                  <a:gd name="T3" fmla="*/ 0 h 6"/>
                  <a:gd name="T4" fmla="*/ 1 w 6"/>
                  <a:gd name="T5" fmla="*/ 1 h 6"/>
                  <a:gd name="T6" fmla="*/ 0 w 6"/>
                  <a:gd name="T7" fmla="*/ 4 h 6"/>
                  <a:gd name="T8" fmla="*/ 3 w 6"/>
                  <a:gd name="T9" fmla="*/ 6 h 6"/>
                  <a:gd name="T10" fmla="*/ 4 w 6"/>
                  <a:gd name="T11" fmla="*/ 5 h 6"/>
                  <a:gd name="T12" fmla="*/ 2 w 6"/>
                  <a:gd name="T1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6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1"/>
                    </a:cubicBezTo>
                    <a:cubicBezTo>
                      <a:pt x="0" y="1"/>
                      <a:pt x="0" y="3"/>
                      <a:pt x="0" y="4"/>
                    </a:cubicBezTo>
                    <a:cubicBezTo>
                      <a:pt x="1" y="5"/>
                      <a:pt x="2" y="6"/>
                      <a:pt x="3" y="6"/>
                    </a:cubicBezTo>
                    <a:cubicBezTo>
                      <a:pt x="3" y="6"/>
                      <a:pt x="3" y="6"/>
                      <a:pt x="4" y="5"/>
                    </a:cubicBezTo>
                    <a:cubicBezTo>
                      <a:pt x="6" y="4"/>
                      <a:pt x="5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3" name="Freeform 61"/>
              <p:cNvSpPr/>
              <p:nvPr/>
            </p:nvSpPr>
            <p:spPr bwMode="auto">
              <a:xfrm>
                <a:off x="2359025" y="3330575"/>
                <a:ext cx="14288" cy="11113"/>
              </a:xfrm>
              <a:custGeom>
                <a:avLst/>
                <a:gdLst>
                  <a:gd name="T0" fmla="*/ 3 w 7"/>
                  <a:gd name="T1" fmla="*/ 0 h 5"/>
                  <a:gd name="T2" fmla="*/ 2 w 7"/>
                  <a:gd name="T3" fmla="*/ 0 h 5"/>
                  <a:gd name="T4" fmla="*/ 1 w 7"/>
                  <a:gd name="T5" fmla="*/ 1 h 5"/>
                  <a:gd name="T6" fmla="*/ 0 w 7"/>
                  <a:gd name="T7" fmla="*/ 3 h 5"/>
                  <a:gd name="T8" fmla="*/ 3 w 7"/>
                  <a:gd name="T9" fmla="*/ 5 h 5"/>
                  <a:gd name="T10" fmla="*/ 4 w 7"/>
                  <a:gd name="T11" fmla="*/ 5 h 5"/>
                  <a:gd name="T12" fmla="*/ 3 w 7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5">
                    <a:moveTo>
                      <a:pt x="3" y="0"/>
                    </a:moveTo>
                    <a:cubicBezTo>
                      <a:pt x="3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1" y="4"/>
                      <a:pt x="2" y="5"/>
                      <a:pt x="3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7" y="4"/>
                      <a:pt x="6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4" name="Freeform 62"/>
              <p:cNvSpPr/>
              <p:nvPr/>
            </p:nvSpPr>
            <p:spPr bwMode="auto">
              <a:xfrm>
                <a:off x="2366963" y="3286125"/>
                <a:ext cx="12700" cy="9525"/>
              </a:xfrm>
              <a:custGeom>
                <a:avLst/>
                <a:gdLst>
                  <a:gd name="T0" fmla="*/ 4 w 6"/>
                  <a:gd name="T1" fmla="*/ 0 h 5"/>
                  <a:gd name="T2" fmla="*/ 2 w 6"/>
                  <a:gd name="T3" fmla="*/ 0 h 5"/>
                  <a:gd name="T4" fmla="*/ 4 w 6"/>
                  <a:gd name="T5" fmla="*/ 5 h 5"/>
                  <a:gd name="T6" fmla="*/ 5 w 6"/>
                  <a:gd name="T7" fmla="*/ 5 h 5"/>
                  <a:gd name="T8" fmla="*/ 5 w 6"/>
                  <a:gd name="T9" fmla="*/ 5 h 5"/>
                  <a:gd name="T10" fmla="*/ 6 w 6"/>
                  <a:gd name="T11" fmla="*/ 1 h 5"/>
                  <a:gd name="T12" fmla="*/ 4 w 6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5">
                    <a:moveTo>
                      <a:pt x="4" y="0"/>
                    </a:moveTo>
                    <a:cubicBezTo>
                      <a:pt x="3" y="0"/>
                      <a:pt x="3" y="0"/>
                      <a:pt x="2" y="0"/>
                    </a:cubicBezTo>
                    <a:cubicBezTo>
                      <a:pt x="0" y="2"/>
                      <a:pt x="1" y="5"/>
                      <a:pt x="4" y="5"/>
                    </a:cubicBezTo>
                    <a:cubicBezTo>
                      <a:pt x="4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6" y="4"/>
                      <a:pt x="6" y="3"/>
                      <a:pt x="6" y="1"/>
                    </a:cubicBezTo>
                    <a:cubicBezTo>
                      <a:pt x="6" y="1"/>
                      <a:pt x="5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5" name="Freeform 63"/>
              <p:cNvSpPr>
                <a:spLocks noEditPoints="1"/>
              </p:cNvSpPr>
              <p:nvPr/>
            </p:nvSpPr>
            <p:spPr bwMode="auto">
              <a:xfrm>
                <a:off x="1249363" y="2633663"/>
                <a:ext cx="1163638" cy="684213"/>
              </a:xfrm>
              <a:custGeom>
                <a:avLst/>
                <a:gdLst>
                  <a:gd name="T0" fmla="*/ 286 w 540"/>
                  <a:gd name="T1" fmla="*/ 0 h 318"/>
                  <a:gd name="T2" fmla="*/ 247 w 540"/>
                  <a:gd name="T3" fmla="*/ 16 h 318"/>
                  <a:gd name="T4" fmla="*/ 218 w 540"/>
                  <a:gd name="T5" fmla="*/ 19 h 318"/>
                  <a:gd name="T6" fmla="*/ 185 w 540"/>
                  <a:gd name="T7" fmla="*/ 29 h 318"/>
                  <a:gd name="T8" fmla="*/ 147 w 540"/>
                  <a:gd name="T9" fmla="*/ 45 h 318"/>
                  <a:gd name="T10" fmla="*/ 90 w 540"/>
                  <a:gd name="T11" fmla="*/ 89 h 318"/>
                  <a:gd name="T12" fmla="*/ 34 w 540"/>
                  <a:gd name="T13" fmla="*/ 173 h 318"/>
                  <a:gd name="T14" fmla="*/ 4 w 540"/>
                  <a:gd name="T15" fmla="*/ 271 h 318"/>
                  <a:gd name="T16" fmla="*/ 21 w 540"/>
                  <a:gd name="T17" fmla="*/ 259 h 318"/>
                  <a:gd name="T18" fmla="*/ 14 w 540"/>
                  <a:gd name="T19" fmla="*/ 236 h 318"/>
                  <a:gd name="T20" fmla="*/ 33 w 540"/>
                  <a:gd name="T21" fmla="*/ 216 h 318"/>
                  <a:gd name="T22" fmla="*/ 79 w 540"/>
                  <a:gd name="T23" fmla="*/ 123 h 318"/>
                  <a:gd name="T24" fmla="*/ 95 w 540"/>
                  <a:gd name="T25" fmla="*/ 103 h 318"/>
                  <a:gd name="T26" fmla="*/ 123 w 540"/>
                  <a:gd name="T27" fmla="*/ 85 h 318"/>
                  <a:gd name="T28" fmla="*/ 137 w 540"/>
                  <a:gd name="T29" fmla="*/ 78 h 318"/>
                  <a:gd name="T30" fmla="*/ 173 w 540"/>
                  <a:gd name="T31" fmla="*/ 53 h 318"/>
                  <a:gd name="T32" fmla="*/ 185 w 540"/>
                  <a:gd name="T33" fmla="*/ 41 h 318"/>
                  <a:gd name="T34" fmla="*/ 196 w 540"/>
                  <a:gd name="T35" fmla="*/ 51 h 318"/>
                  <a:gd name="T36" fmla="*/ 207 w 540"/>
                  <a:gd name="T37" fmla="*/ 51 h 318"/>
                  <a:gd name="T38" fmla="*/ 234 w 540"/>
                  <a:gd name="T39" fmla="*/ 30 h 318"/>
                  <a:gd name="T40" fmla="*/ 252 w 540"/>
                  <a:gd name="T41" fmla="*/ 20 h 318"/>
                  <a:gd name="T42" fmla="*/ 265 w 540"/>
                  <a:gd name="T43" fmla="*/ 29 h 318"/>
                  <a:gd name="T44" fmla="*/ 287 w 540"/>
                  <a:gd name="T45" fmla="*/ 28 h 318"/>
                  <a:gd name="T46" fmla="*/ 319 w 540"/>
                  <a:gd name="T47" fmla="*/ 20 h 318"/>
                  <a:gd name="T48" fmla="*/ 333 w 540"/>
                  <a:gd name="T49" fmla="*/ 26 h 318"/>
                  <a:gd name="T50" fmla="*/ 346 w 540"/>
                  <a:gd name="T51" fmla="*/ 37 h 318"/>
                  <a:gd name="T52" fmla="*/ 377 w 540"/>
                  <a:gd name="T53" fmla="*/ 23 h 318"/>
                  <a:gd name="T54" fmla="*/ 389 w 540"/>
                  <a:gd name="T55" fmla="*/ 49 h 318"/>
                  <a:gd name="T56" fmla="*/ 406 w 540"/>
                  <a:gd name="T57" fmla="*/ 66 h 318"/>
                  <a:gd name="T58" fmla="*/ 427 w 540"/>
                  <a:gd name="T59" fmla="*/ 70 h 318"/>
                  <a:gd name="T60" fmla="*/ 435 w 540"/>
                  <a:gd name="T61" fmla="*/ 96 h 318"/>
                  <a:gd name="T62" fmla="*/ 438 w 540"/>
                  <a:gd name="T63" fmla="*/ 117 h 318"/>
                  <a:gd name="T64" fmla="*/ 450 w 540"/>
                  <a:gd name="T65" fmla="*/ 118 h 318"/>
                  <a:gd name="T66" fmla="*/ 472 w 540"/>
                  <a:gd name="T67" fmla="*/ 134 h 318"/>
                  <a:gd name="T68" fmla="*/ 471 w 540"/>
                  <a:gd name="T69" fmla="*/ 164 h 318"/>
                  <a:gd name="T70" fmla="*/ 498 w 540"/>
                  <a:gd name="T71" fmla="*/ 160 h 318"/>
                  <a:gd name="T72" fmla="*/ 502 w 540"/>
                  <a:gd name="T73" fmla="*/ 195 h 318"/>
                  <a:gd name="T74" fmla="*/ 513 w 540"/>
                  <a:gd name="T75" fmla="*/ 230 h 318"/>
                  <a:gd name="T76" fmla="*/ 526 w 540"/>
                  <a:gd name="T77" fmla="*/ 251 h 318"/>
                  <a:gd name="T78" fmla="*/ 523 w 540"/>
                  <a:gd name="T79" fmla="*/ 314 h 318"/>
                  <a:gd name="T80" fmla="*/ 539 w 540"/>
                  <a:gd name="T81" fmla="*/ 270 h 318"/>
                  <a:gd name="T82" fmla="*/ 530 w 540"/>
                  <a:gd name="T83" fmla="*/ 259 h 318"/>
                  <a:gd name="T84" fmla="*/ 524 w 540"/>
                  <a:gd name="T85" fmla="*/ 212 h 318"/>
                  <a:gd name="T86" fmla="*/ 515 w 540"/>
                  <a:gd name="T87" fmla="*/ 192 h 318"/>
                  <a:gd name="T88" fmla="*/ 508 w 540"/>
                  <a:gd name="T89" fmla="*/ 171 h 318"/>
                  <a:gd name="T90" fmla="*/ 492 w 540"/>
                  <a:gd name="T91" fmla="*/ 157 h 318"/>
                  <a:gd name="T92" fmla="*/ 488 w 540"/>
                  <a:gd name="T93" fmla="*/ 117 h 318"/>
                  <a:gd name="T94" fmla="*/ 472 w 540"/>
                  <a:gd name="T95" fmla="*/ 97 h 318"/>
                  <a:gd name="T96" fmla="*/ 445 w 540"/>
                  <a:gd name="T97" fmla="*/ 101 h 318"/>
                  <a:gd name="T98" fmla="*/ 442 w 540"/>
                  <a:gd name="T99" fmla="*/ 58 h 318"/>
                  <a:gd name="T100" fmla="*/ 434 w 540"/>
                  <a:gd name="T101" fmla="*/ 45 h 318"/>
                  <a:gd name="T102" fmla="*/ 412 w 540"/>
                  <a:gd name="T103" fmla="*/ 42 h 318"/>
                  <a:gd name="T104" fmla="*/ 395 w 540"/>
                  <a:gd name="T105" fmla="*/ 25 h 318"/>
                  <a:gd name="T106" fmla="*/ 382 w 540"/>
                  <a:gd name="T107" fmla="*/ 14 h 318"/>
                  <a:gd name="T108" fmla="*/ 357 w 540"/>
                  <a:gd name="T109" fmla="*/ 20 h 318"/>
                  <a:gd name="T110" fmla="*/ 338 w 540"/>
                  <a:gd name="T111" fmla="*/ 13 h 318"/>
                  <a:gd name="T112" fmla="*/ 311 w 540"/>
                  <a:gd name="T113" fmla="*/ 6 h 318"/>
                  <a:gd name="T114" fmla="*/ 286 w 540"/>
                  <a:gd name="T115" fmla="*/ 0 h 3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540" h="318">
                    <a:moveTo>
                      <a:pt x="60" y="149"/>
                    </a:moveTo>
                    <a:cubicBezTo>
                      <a:pt x="63" y="144"/>
                      <a:pt x="65" y="139"/>
                      <a:pt x="68" y="135"/>
                    </a:cubicBezTo>
                    <a:cubicBezTo>
                      <a:pt x="66" y="140"/>
                      <a:pt x="63" y="145"/>
                      <a:pt x="60" y="149"/>
                    </a:cubicBezTo>
                    <a:moveTo>
                      <a:pt x="80" y="109"/>
                    </a:moveTo>
                    <a:cubicBezTo>
                      <a:pt x="80" y="108"/>
                      <a:pt x="81" y="108"/>
                      <a:pt x="81" y="108"/>
                    </a:cubicBezTo>
                    <a:cubicBezTo>
                      <a:pt x="80" y="109"/>
                      <a:pt x="80" y="110"/>
                      <a:pt x="80" y="110"/>
                    </a:cubicBezTo>
                    <a:cubicBezTo>
                      <a:pt x="80" y="110"/>
                      <a:pt x="80" y="110"/>
                      <a:pt x="80" y="110"/>
                    </a:cubicBezTo>
                    <a:cubicBezTo>
                      <a:pt x="80" y="110"/>
                      <a:pt x="80" y="109"/>
                      <a:pt x="80" y="109"/>
                    </a:cubicBezTo>
                    <a:moveTo>
                      <a:pt x="286" y="0"/>
                    </a:moveTo>
                    <a:cubicBezTo>
                      <a:pt x="286" y="0"/>
                      <a:pt x="285" y="0"/>
                      <a:pt x="284" y="1"/>
                    </a:cubicBezTo>
                    <a:cubicBezTo>
                      <a:pt x="282" y="3"/>
                      <a:pt x="279" y="5"/>
                      <a:pt x="277" y="8"/>
                    </a:cubicBezTo>
                    <a:cubicBezTo>
                      <a:pt x="277" y="7"/>
                      <a:pt x="275" y="6"/>
                      <a:pt x="274" y="6"/>
                    </a:cubicBezTo>
                    <a:cubicBezTo>
                      <a:pt x="274" y="6"/>
                      <a:pt x="273" y="6"/>
                      <a:pt x="273" y="6"/>
                    </a:cubicBezTo>
                    <a:cubicBezTo>
                      <a:pt x="268" y="9"/>
                      <a:pt x="264" y="13"/>
                      <a:pt x="260" y="17"/>
                    </a:cubicBezTo>
                    <a:cubicBezTo>
                      <a:pt x="260" y="16"/>
                      <a:pt x="261" y="14"/>
                      <a:pt x="262" y="13"/>
                    </a:cubicBezTo>
                    <a:cubicBezTo>
                      <a:pt x="264" y="11"/>
                      <a:pt x="262" y="9"/>
                      <a:pt x="260" y="9"/>
                    </a:cubicBezTo>
                    <a:cubicBezTo>
                      <a:pt x="259" y="9"/>
                      <a:pt x="259" y="9"/>
                      <a:pt x="259" y="9"/>
                    </a:cubicBezTo>
                    <a:cubicBezTo>
                      <a:pt x="254" y="11"/>
                      <a:pt x="251" y="14"/>
                      <a:pt x="247" y="16"/>
                    </a:cubicBezTo>
                    <a:cubicBezTo>
                      <a:pt x="248" y="14"/>
                      <a:pt x="250" y="11"/>
                      <a:pt x="251" y="9"/>
                    </a:cubicBezTo>
                    <a:cubicBezTo>
                      <a:pt x="253" y="7"/>
                      <a:pt x="251" y="5"/>
                      <a:pt x="249" y="5"/>
                    </a:cubicBezTo>
                    <a:cubicBezTo>
                      <a:pt x="249" y="5"/>
                      <a:pt x="248" y="5"/>
                      <a:pt x="248" y="5"/>
                    </a:cubicBezTo>
                    <a:cubicBezTo>
                      <a:pt x="244" y="7"/>
                      <a:pt x="240" y="9"/>
                      <a:pt x="237" y="12"/>
                    </a:cubicBezTo>
                    <a:cubicBezTo>
                      <a:pt x="237" y="11"/>
                      <a:pt x="237" y="11"/>
                      <a:pt x="238" y="10"/>
                    </a:cubicBezTo>
                    <a:cubicBezTo>
                      <a:pt x="238" y="8"/>
                      <a:pt x="237" y="7"/>
                      <a:pt x="235" y="7"/>
                    </a:cubicBezTo>
                    <a:cubicBezTo>
                      <a:pt x="234" y="7"/>
                      <a:pt x="234" y="7"/>
                      <a:pt x="233" y="8"/>
                    </a:cubicBezTo>
                    <a:cubicBezTo>
                      <a:pt x="228" y="12"/>
                      <a:pt x="224" y="17"/>
                      <a:pt x="220" y="22"/>
                    </a:cubicBezTo>
                    <a:cubicBezTo>
                      <a:pt x="220" y="21"/>
                      <a:pt x="219" y="19"/>
                      <a:pt x="218" y="19"/>
                    </a:cubicBezTo>
                    <a:cubicBezTo>
                      <a:pt x="217" y="19"/>
                      <a:pt x="217" y="19"/>
                      <a:pt x="216" y="20"/>
                    </a:cubicBezTo>
                    <a:cubicBezTo>
                      <a:pt x="214" y="22"/>
                      <a:pt x="212" y="24"/>
                      <a:pt x="210" y="26"/>
                    </a:cubicBezTo>
                    <a:cubicBezTo>
                      <a:pt x="212" y="22"/>
                      <a:pt x="214" y="18"/>
                      <a:pt x="217" y="14"/>
                    </a:cubicBezTo>
                    <a:cubicBezTo>
                      <a:pt x="218" y="13"/>
                      <a:pt x="216" y="10"/>
                      <a:pt x="214" y="10"/>
                    </a:cubicBezTo>
                    <a:cubicBezTo>
                      <a:pt x="214" y="10"/>
                      <a:pt x="214" y="10"/>
                      <a:pt x="213" y="10"/>
                    </a:cubicBezTo>
                    <a:cubicBezTo>
                      <a:pt x="209" y="13"/>
                      <a:pt x="205" y="16"/>
                      <a:pt x="202" y="20"/>
                    </a:cubicBezTo>
                    <a:cubicBezTo>
                      <a:pt x="201" y="19"/>
                      <a:pt x="201" y="18"/>
                      <a:pt x="200" y="18"/>
                    </a:cubicBezTo>
                    <a:cubicBezTo>
                      <a:pt x="199" y="18"/>
                      <a:pt x="199" y="19"/>
                      <a:pt x="199" y="19"/>
                    </a:cubicBezTo>
                    <a:cubicBezTo>
                      <a:pt x="193" y="22"/>
                      <a:pt x="189" y="25"/>
                      <a:pt x="185" y="29"/>
                    </a:cubicBezTo>
                    <a:cubicBezTo>
                      <a:pt x="186" y="29"/>
                      <a:pt x="186" y="28"/>
                      <a:pt x="186" y="27"/>
                    </a:cubicBezTo>
                    <a:cubicBezTo>
                      <a:pt x="186" y="25"/>
                      <a:pt x="185" y="24"/>
                      <a:pt x="183" y="24"/>
                    </a:cubicBezTo>
                    <a:cubicBezTo>
                      <a:pt x="183" y="24"/>
                      <a:pt x="182" y="24"/>
                      <a:pt x="182" y="24"/>
                    </a:cubicBezTo>
                    <a:cubicBezTo>
                      <a:pt x="178" y="26"/>
                      <a:pt x="174" y="28"/>
                      <a:pt x="171" y="31"/>
                    </a:cubicBezTo>
                    <a:cubicBezTo>
                      <a:pt x="171" y="31"/>
                      <a:pt x="171" y="31"/>
                      <a:pt x="171" y="31"/>
                    </a:cubicBezTo>
                    <a:cubicBezTo>
                      <a:pt x="170" y="31"/>
                      <a:pt x="170" y="31"/>
                      <a:pt x="169" y="31"/>
                    </a:cubicBezTo>
                    <a:cubicBezTo>
                      <a:pt x="162" y="35"/>
                      <a:pt x="157" y="40"/>
                      <a:pt x="152" y="46"/>
                    </a:cubicBezTo>
                    <a:cubicBezTo>
                      <a:pt x="151" y="45"/>
                      <a:pt x="150" y="44"/>
                      <a:pt x="149" y="44"/>
                    </a:cubicBezTo>
                    <a:cubicBezTo>
                      <a:pt x="148" y="44"/>
                      <a:pt x="148" y="44"/>
                      <a:pt x="147" y="45"/>
                    </a:cubicBezTo>
                    <a:cubicBezTo>
                      <a:pt x="144" y="49"/>
                      <a:pt x="141" y="53"/>
                      <a:pt x="138" y="57"/>
                    </a:cubicBezTo>
                    <a:cubicBezTo>
                      <a:pt x="138" y="55"/>
                      <a:pt x="136" y="54"/>
                      <a:pt x="135" y="54"/>
                    </a:cubicBezTo>
                    <a:cubicBezTo>
                      <a:pt x="134" y="54"/>
                      <a:pt x="134" y="54"/>
                      <a:pt x="133" y="55"/>
                    </a:cubicBezTo>
                    <a:cubicBezTo>
                      <a:pt x="126" y="60"/>
                      <a:pt x="119" y="67"/>
                      <a:pt x="114" y="74"/>
                    </a:cubicBezTo>
                    <a:cubicBezTo>
                      <a:pt x="114" y="73"/>
                      <a:pt x="113" y="72"/>
                      <a:pt x="111" y="72"/>
                    </a:cubicBezTo>
                    <a:cubicBezTo>
                      <a:pt x="111" y="72"/>
                      <a:pt x="110" y="72"/>
                      <a:pt x="110" y="72"/>
                    </a:cubicBezTo>
                    <a:cubicBezTo>
                      <a:pt x="103" y="76"/>
                      <a:pt x="97" y="82"/>
                      <a:pt x="92" y="88"/>
                    </a:cubicBezTo>
                    <a:cubicBezTo>
                      <a:pt x="92" y="88"/>
                      <a:pt x="92" y="88"/>
                      <a:pt x="92" y="88"/>
                    </a:cubicBezTo>
                    <a:cubicBezTo>
                      <a:pt x="91" y="88"/>
                      <a:pt x="90" y="89"/>
                      <a:pt x="90" y="89"/>
                    </a:cubicBezTo>
                    <a:cubicBezTo>
                      <a:pt x="88" y="91"/>
                      <a:pt x="86" y="94"/>
                      <a:pt x="84" y="96"/>
                    </a:cubicBezTo>
                    <a:cubicBezTo>
                      <a:pt x="83" y="96"/>
                      <a:pt x="82" y="95"/>
                      <a:pt x="82" y="95"/>
                    </a:cubicBezTo>
                    <a:cubicBezTo>
                      <a:pt x="81" y="95"/>
                      <a:pt x="80" y="96"/>
                      <a:pt x="80" y="96"/>
                    </a:cubicBezTo>
                    <a:cubicBezTo>
                      <a:pt x="61" y="117"/>
                      <a:pt x="48" y="144"/>
                      <a:pt x="42" y="171"/>
                    </a:cubicBezTo>
                    <a:cubicBezTo>
                      <a:pt x="42" y="172"/>
                      <a:pt x="42" y="173"/>
                      <a:pt x="43" y="174"/>
                    </a:cubicBezTo>
                    <a:cubicBezTo>
                      <a:pt x="42" y="176"/>
                      <a:pt x="41" y="178"/>
                      <a:pt x="40" y="181"/>
                    </a:cubicBezTo>
                    <a:cubicBezTo>
                      <a:pt x="40" y="178"/>
                      <a:pt x="40" y="176"/>
                      <a:pt x="39" y="174"/>
                    </a:cubicBezTo>
                    <a:cubicBezTo>
                      <a:pt x="38" y="172"/>
                      <a:pt x="37" y="172"/>
                      <a:pt x="36" y="172"/>
                    </a:cubicBezTo>
                    <a:cubicBezTo>
                      <a:pt x="35" y="172"/>
                      <a:pt x="34" y="172"/>
                      <a:pt x="34" y="173"/>
                    </a:cubicBezTo>
                    <a:cubicBezTo>
                      <a:pt x="31" y="183"/>
                      <a:pt x="27" y="192"/>
                      <a:pt x="23" y="201"/>
                    </a:cubicBezTo>
                    <a:cubicBezTo>
                      <a:pt x="19" y="209"/>
                      <a:pt x="16" y="216"/>
                      <a:pt x="13" y="224"/>
                    </a:cubicBezTo>
                    <a:cubicBezTo>
                      <a:pt x="12" y="227"/>
                      <a:pt x="10" y="231"/>
                      <a:pt x="9" y="234"/>
                    </a:cubicBezTo>
                    <a:cubicBezTo>
                      <a:pt x="9" y="235"/>
                      <a:pt x="9" y="235"/>
                      <a:pt x="9" y="235"/>
                    </a:cubicBezTo>
                    <a:cubicBezTo>
                      <a:pt x="8" y="236"/>
                      <a:pt x="8" y="237"/>
                      <a:pt x="8" y="238"/>
                    </a:cubicBezTo>
                    <a:cubicBezTo>
                      <a:pt x="4" y="248"/>
                      <a:pt x="2" y="258"/>
                      <a:pt x="0" y="268"/>
                    </a:cubicBezTo>
                    <a:cubicBezTo>
                      <a:pt x="0" y="270"/>
                      <a:pt x="2" y="271"/>
                      <a:pt x="3" y="271"/>
                    </a:cubicBezTo>
                    <a:cubicBezTo>
                      <a:pt x="4" y="271"/>
                      <a:pt x="4" y="271"/>
                      <a:pt x="4" y="271"/>
                    </a:cubicBezTo>
                    <a:cubicBezTo>
                      <a:pt x="4" y="271"/>
                      <a:pt x="4" y="271"/>
                      <a:pt x="4" y="271"/>
                    </a:cubicBezTo>
                    <a:cubicBezTo>
                      <a:pt x="8" y="268"/>
                      <a:pt x="12" y="265"/>
                      <a:pt x="15" y="262"/>
                    </a:cubicBezTo>
                    <a:cubicBezTo>
                      <a:pt x="10" y="276"/>
                      <a:pt x="6" y="290"/>
                      <a:pt x="14" y="301"/>
                    </a:cubicBezTo>
                    <a:cubicBezTo>
                      <a:pt x="15" y="303"/>
                      <a:pt x="16" y="305"/>
                      <a:pt x="18" y="307"/>
                    </a:cubicBezTo>
                    <a:cubicBezTo>
                      <a:pt x="18" y="307"/>
                      <a:pt x="18" y="307"/>
                      <a:pt x="18" y="307"/>
                    </a:cubicBezTo>
                    <a:cubicBezTo>
                      <a:pt x="19" y="307"/>
                      <a:pt x="20" y="308"/>
                      <a:pt x="20" y="308"/>
                    </a:cubicBezTo>
                    <a:cubicBezTo>
                      <a:pt x="22" y="308"/>
                      <a:pt x="24" y="305"/>
                      <a:pt x="22" y="303"/>
                    </a:cubicBezTo>
                    <a:cubicBezTo>
                      <a:pt x="21" y="302"/>
                      <a:pt x="20" y="301"/>
                      <a:pt x="19" y="299"/>
                    </a:cubicBezTo>
                    <a:cubicBezTo>
                      <a:pt x="17" y="296"/>
                      <a:pt x="16" y="293"/>
                      <a:pt x="15" y="289"/>
                    </a:cubicBezTo>
                    <a:cubicBezTo>
                      <a:pt x="14" y="280"/>
                      <a:pt x="17" y="269"/>
                      <a:pt x="21" y="259"/>
                    </a:cubicBezTo>
                    <a:cubicBezTo>
                      <a:pt x="23" y="254"/>
                      <a:pt x="26" y="248"/>
                      <a:pt x="27" y="243"/>
                    </a:cubicBezTo>
                    <a:cubicBezTo>
                      <a:pt x="27" y="242"/>
                      <a:pt x="27" y="241"/>
                      <a:pt x="27" y="241"/>
                    </a:cubicBezTo>
                    <a:cubicBezTo>
                      <a:pt x="26" y="240"/>
                      <a:pt x="25" y="240"/>
                      <a:pt x="24" y="240"/>
                    </a:cubicBezTo>
                    <a:cubicBezTo>
                      <a:pt x="23" y="240"/>
                      <a:pt x="23" y="240"/>
                      <a:pt x="22" y="241"/>
                    </a:cubicBezTo>
                    <a:cubicBezTo>
                      <a:pt x="20" y="245"/>
                      <a:pt x="18" y="249"/>
                      <a:pt x="15" y="253"/>
                    </a:cubicBezTo>
                    <a:cubicBezTo>
                      <a:pt x="12" y="259"/>
                      <a:pt x="10" y="261"/>
                      <a:pt x="9" y="261"/>
                    </a:cubicBezTo>
                    <a:cubicBezTo>
                      <a:pt x="7" y="261"/>
                      <a:pt x="10" y="249"/>
                      <a:pt x="11" y="247"/>
                    </a:cubicBezTo>
                    <a:cubicBezTo>
                      <a:pt x="11" y="245"/>
                      <a:pt x="12" y="244"/>
                      <a:pt x="12" y="242"/>
                    </a:cubicBezTo>
                    <a:cubicBezTo>
                      <a:pt x="13" y="240"/>
                      <a:pt x="14" y="238"/>
                      <a:pt x="14" y="236"/>
                    </a:cubicBezTo>
                    <a:cubicBezTo>
                      <a:pt x="15" y="235"/>
                      <a:pt x="16" y="234"/>
                      <a:pt x="17" y="233"/>
                    </a:cubicBezTo>
                    <a:cubicBezTo>
                      <a:pt x="22" y="226"/>
                      <a:pt x="25" y="219"/>
                      <a:pt x="28" y="211"/>
                    </a:cubicBezTo>
                    <a:cubicBezTo>
                      <a:pt x="28" y="209"/>
                      <a:pt x="27" y="208"/>
                      <a:pt x="26" y="207"/>
                    </a:cubicBezTo>
                    <a:cubicBezTo>
                      <a:pt x="29" y="201"/>
                      <a:pt x="32" y="194"/>
                      <a:pt x="35" y="187"/>
                    </a:cubicBezTo>
                    <a:cubicBezTo>
                      <a:pt x="34" y="196"/>
                      <a:pt x="30" y="206"/>
                      <a:pt x="28" y="215"/>
                    </a:cubicBezTo>
                    <a:cubicBezTo>
                      <a:pt x="27" y="217"/>
                      <a:pt x="29" y="218"/>
                      <a:pt x="30" y="218"/>
                    </a:cubicBezTo>
                    <a:cubicBezTo>
                      <a:pt x="31" y="218"/>
                      <a:pt x="33" y="218"/>
                      <a:pt x="33" y="216"/>
                    </a:cubicBezTo>
                    <a:cubicBezTo>
                      <a:pt x="33" y="216"/>
                      <a:pt x="33" y="216"/>
                      <a:pt x="33" y="216"/>
                    </a:cubicBezTo>
                    <a:cubicBezTo>
                      <a:pt x="33" y="216"/>
                      <a:pt x="33" y="216"/>
                      <a:pt x="33" y="216"/>
                    </a:cubicBezTo>
                    <a:cubicBezTo>
                      <a:pt x="35" y="211"/>
                      <a:pt x="37" y="205"/>
                      <a:pt x="40" y="199"/>
                    </a:cubicBezTo>
                    <a:cubicBezTo>
                      <a:pt x="40" y="199"/>
                      <a:pt x="41" y="200"/>
                      <a:pt x="41" y="200"/>
                    </a:cubicBezTo>
                    <a:cubicBezTo>
                      <a:pt x="42" y="200"/>
                      <a:pt x="42" y="199"/>
                      <a:pt x="43" y="199"/>
                    </a:cubicBezTo>
                    <a:cubicBezTo>
                      <a:pt x="43" y="199"/>
                      <a:pt x="43" y="198"/>
                      <a:pt x="43" y="198"/>
                    </a:cubicBezTo>
                    <a:cubicBezTo>
                      <a:pt x="43" y="197"/>
                      <a:pt x="43" y="197"/>
                      <a:pt x="44" y="197"/>
                    </a:cubicBezTo>
                    <a:cubicBezTo>
                      <a:pt x="45" y="191"/>
                      <a:pt x="47" y="185"/>
                      <a:pt x="49" y="178"/>
                    </a:cubicBezTo>
                    <a:cubicBezTo>
                      <a:pt x="51" y="175"/>
                      <a:pt x="52" y="171"/>
                      <a:pt x="54" y="167"/>
                    </a:cubicBezTo>
                    <a:cubicBezTo>
                      <a:pt x="65" y="155"/>
                      <a:pt x="73" y="139"/>
                      <a:pt x="79" y="123"/>
                    </a:cubicBezTo>
                    <a:cubicBezTo>
                      <a:pt x="79" y="123"/>
                      <a:pt x="79" y="123"/>
                      <a:pt x="79" y="123"/>
                    </a:cubicBezTo>
                    <a:cubicBezTo>
                      <a:pt x="80" y="123"/>
                      <a:pt x="81" y="122"/>
                      <a:pt x="81" y="121"/>
                    </a:cubicBezTo>
                    <a:cubicBezTo>
                      <a:pt x="81" y="121"/>
                      <a:pt x="81" y="121"/>
                      <a:pt x="81" y="121"/>
                    </a:cubicBezTo>
                    <a:cubicBezTo>
                      <a:pt x="81" y="121"/>
                      <a:pt x="81" y="121"/>
                      <a:pt x="81" y="121"/>
                    </a:cubicBezTo>
                    <a:cubicBezTo>
                      <a:pt x="82" y="120"/>
                      <a:pt x="82" y="120"/>
                      <a:pt x="82" y="120"/>
                    </a:cubicBezTo>
                    <a:cubicBezTo>
                      <a:pt x="86" y="112"/>
                      <a:pt x="89" y="105"/>
                      <a:pt x="92" y="98"/>
                    </a:cubicBezTo>
                    <a:cubicBezTo>
                      <a:pt x="96" y="91"/>
                      <a:pt x="101" y="85"/>
                      <a:pt x="107" y="80"/>
                    </a:cubicBezTo>
                    <a:cubicBezTo>
                      <a:pt x="106" y="83"/>
                      <a:pt x="106" y="85"/>
                      <a:pt x="105" y="87"/>
                    </a:cubicBezTo>
                    <a:cubicBezTo>
                      <a:pt x="101" y="92"/>
                      <a:pt x="98" y="98"/>
                      <a:pt x="95" y="103"/>
                    </a:cubicBezTo>
                    <a:cubicBezTo>
                      <a:pt x="95" y="103"/>
                      <a:pt x="95" y="103"/>
                      <a:pt x="95" y="103"/>
                    </a:cubicBezTo>
                    <a:cubicBezTo>
                      <a:pt x="95" y="103"/>
                      <a:pt x="95" y="103"/>
                      <a:pt x="95" y="103"/>
                    </a:cubicBezTo>
                    <a:cubicBezTo>
                      <a:pt x="95" y="103"/>
                      <a:pt x="95" y="103"/>
                      <a:pt x="95" y="103"/>
                    </a:cubicBezTo>
                    <a:cubicBezTo>
                      <a:pt x="94" y="105"/>
                      <a:pt x="95" y="107"/>
                      <a:pt x="97" y="107"/>
                    </a:cubicBezTo>
                    <a:cubicBezTo>
                      <a:pt x="98" y="107"/>
                      <a:pt x="99" y="107"/>
                      <a:pt x="100" y="106"/>
                    </a:cubicBezTo>
                    <a:cubicBezTo>
                      <a:pt x="104" y="100"/>
                      <a:pt x="107" y="95"/>
                      <a:pt x="110" y="89"/>
                    </a:cubicBezTo>
                    <a:cubicBezTo>
                      <a:pt x="116" y="80"/>
                      <a:pt x="122" y="72"/>
                      <a:pt x="130" y="64"/>
                    </a:cubicBezTo>
                    <a:cubicBezTo>
                      <a:pt x="129" y="68"/>
                      <a:pt x="128" y="71"/>
                      <a:pt x="126" y="73"/>
                    </a:cubicBezTo>
                    <a:cubicBezTo>
                      <a:pt x="124" y="76"/>
                      <a:pt x="122" y="78"/>
                      <a:pt x="120" y="81"/>
                    </a:cubicBezTo>
                    <a:cubicBezTo>
                      <a:pt x="119" y="83"/>
                      <a:pt x="121" y="85"/>
                      <a:pt x="123" y="85"/>
                    </a:cubicBezTo>
                    <a:cubicBezTo>
                      <a:pt x="123" y="85"/>
                      <a:pt x="124" y="85"/>
                      <a:pt x="124" y="84"/>
                    </a:cubicBezTo>
                    <a:cubicBezTo>
                      <a:pt x="126" y="82"/>
                      <a:pt x="128" y="80"/>
                      <a:pt x="130" y="77"/>
                    </a:cubicBezTo>
                    <a:cubicBezTo>
                      <a:pt x="131" y="75"/>
                      <a:pt x="133" y="73"/>
                      <a:pt x="135" y="70"/>
                    </a:cubicBezTo>
                    <a:cubicBezTo>
                      <a:pt x="134" y="72"/>
                      <a:pt x="133" y="74"/>
                      <a:pt x="132" y="75"/>
                    </a:cubicBezTo>
                    <a:cubicBezTo>
                      <a:pt x="132" y="77"/>
                      <a:pt x="132" y="78"/>
                      <a:pt x="133" y="79"/>
                    </a:cubicBezTo>
                    <a:cubicBezTo>
                      <a:pt x="134" y="79"/>
                      <a:pt x="134" y="79"/>
                      <a:pt x="135" y="79"/>
                    </a:cubicBezTo>
                    <a:cubicBezTo>
                      <a:pt x="136" y="79"/>
                      <a:pt x="136" y="79"/>
                      <a:pt x="137" y="78"/>
                    </a:cubicBezTo>
                    <a:cubicBezTo>
                      <a:pt x="137" y="78"/>
                      <a:pt x="137" y="78"/>
                      <a:pt x="137" y="78"/>
                    </a:cubicBezTo>
                    <a:cubicBezTo>
                      <a:pt x="137" y="78"/>
                      <a:pt x="137" y="78"/>
                      <a:pt x="137" y="78"/>
                    </a:cubicBezTo>
                    <a:cubicBezTo>
                      <a:pt x="138" y="77"/>
                      <a:pt x="138" y="76"/>
                      <a:pt x="139" y="75"/>
                    </a:cubicBezTo>
                    <a:cubicBezTo>
                      <a:pt x="144" y="66"/>
                      <a:pt x="149" y="57"/>
                      <a:pt x="156" y="50"/>
                    </a:cubicBezTo>
                    <a:cubicBezTo>
                      <a:pt x="154" y="53"/>
                      <a:pt x="152" y="57"/>
                      <a:pt x="151" y="60"/>
                    </a:cubicBezTo>
                    <a:cubicBezTo>
                      <a:pt x="150" y="62"/>
                      <a:pt x="152" y="64"/>
                      <a:pt x="154" y="64"/>
                    </a:cubicBezTo>
                    <a:cubicBezTo>
                      <a:pt x="154" y="64"/>
                      <a:pt x="155" y="64"/>
                      <a:pt x="155" y="63"/>
                    </a:cubicBezTo>
                    <a:cubicBezTo>
                      <a:pt x="162" y="55"/>
                      <a:pt x="167" y="47"/>
                      <a:pt x="172" y="37"/>
                    </a:cubicBezTo>
                    <a:cubicBezTo>
                      <a:pt x="174" y="35"/>
                      <a:pt x="176" y="34"/>
                      <a:pt x="179" y="32"/>
                    </a:cubicBezTo>
                    <a:cubicBezTo>
                      <a:pt x="177" y="38"/>
                      <a:pt x="174" y="43"/>
                      <a:pt x="171" y="49"/>
                    </a:cubicBezTo>
                    <a:cubicBezTo>
                      <a:pt x="170" y="51"/>
                      <a:pt x="171" y="53"/>
                      <a:pt x="173" y="53"/>
                    </a:cubicBezTo>
                    <a:cubicBezTo>
                      <a:pt x="174" y="53"/>
                      <a:pt x="175" y="52"/>
                      <a:pt x="176" y="51"/>
                    </a:cubicBezTo>
                    <a:cubicBezTo>
                      <a:pt x="176" y="51"/>
                      <a:pt x="176" y="51"/>
                      <a:pt x="176" y="51"/>
                    </a:cubicBezTo>
                    <a:cubicBezTo>
                      <a:pt x="176" y="51"/>
                      <a:pt x="176" y="51"/>
                      <a:pt x="176" y="51"/>
                    </a:cubicBezTo>
                    <a:cubicBezTo>
                      <a:pt x="181" y="44"/>
                      <a:pt x="186" y="36"/>
                      <a:pt x="192" y="30"/>
                    </a:cubicBezTo>
                    <a:cubicBezTo>
                      <a:pt x="192" y="31"/>
                      <a:pt x="192" y="31"/>
                      <a:pt x="192" y="31"/>
                    </a:cubicBezTo>
                    <a:cubicBezTo>
                      <a:pt x="189" y="34"/>
                      <a:pt x="187" y="37"/>
                      <a:pt x="185" y="41"/>
                    </a:cubicBezTo>
                    <a:cubicBezTo>
                      <a:pt x="185" y="41"/>
                      <a:pt x="185" y="41"/>
                      <a:pt x="185" y="41"/>
                    </a:cubicBezTo>
                    <a:cubicBezTo>
                      <a:pt x="185" y="41"/>
                      <a:pt x="185" y="41"/>
                      <a:pt x="185" y="41"/>
                    </a:cubicBezTo>
                    <a:cubicBezTo>
                      <a:pt x="185" y="41"/>
                      <a:pt x="185" y="41"/>
                      <a:pt x="185" y="41"/>
                    </a:cubicBezTo>
                    <a:cubicBezTo>
                      <a:pt x="184" y="43"/>
                      <a:pt x="186" y="45"/>
                      <a:pt x="188" y="45"/>
                    </a:cubicBezTo>
                    <a:cubicBezTo>
                      <a:pt x="188" y="45"/>
                      <a:pt x="189" y="44"/>
                      <a:pt x="190" y="44"/>
                    </a:cubicBezTo>
                    <a:cubicBezTo>
                      <a:pt x="193" y="40"/>
                      <a:pt x="195" y="37"/>
                      <a:pt x="197" y="33"/>
                    </a:cubicBezTo>
                    <a:cubicBezTo>
                      <a:pt x="200" y="30"/>
                      <a:pt x="203" y="27"/>
                      <a:pt x="206" y="23"/>
                    </a:cubicBezTo>
                    <a:cubicBezTo>
                      <a:pt x="202" y="30"/>
                      <a:pt x="199" y="37"/>
                      <a:pt x="194" y="44"/>
                    </a:cubicBezTo>
                    <a:cubicBezTo>
                      <a:pt x="193" y="45"/>
                      <a:pt x="193" y="47"/>
                      <a:pt x="192" y="48"/>
                    </a:cubicBezTo>
                    <a:cubicBezTo>
                      <a:pt x="191" y="49"/>
                      <a:pt x="191" y="51"/>
                      <a:pt x="192" y="51"/>
                    </a:cubicBezTo>
                    <a:cubicBezTo>
                      <a:pt x="193" y="52"/>
                      <a:pt x="193" y="52"/>
                      <a:pt x="194" y="52"/>
                    </a:cubicBezTo>
                    <a:cubicBezTo>
                      <a:pt x="195" y="52"/>
                      <a:pt x="196" y="52"/>
                      <a:pt x="196" y="51"/>
                    </a:cubicBezTo>
                    <a:cubicBezTo>
                      <a:pt x="196" y="51"/>
                      <a:pt x="196" y="51"/>
                      <a:pt x="196" y="51"/>
                    </a:cubicBezTo>
                    <a:cubicBezTo>
                      <a:pt x="196" y="51"/>
                      <a:pt x="196" y="51"/>
                      <a:pt x="196" y="51"/>
                    </a:cubicBezTo>
                    <a:cubicBezTo>
                      <a:pt x="197" y="50"/>
                      <a:pt x="197" y="50"/>
                      <a:pt x="197" y="49"/>
                    </a:cubicBezTo>
                    <a:cubicBezTo>
                      <a:pt x="200" y="46"/>
                      <a:pt x="202" y="43"/>
                      <a:pt x="205" y="40"/>
                    </a:cubicBezTo>
                    <a:cubicBezTo>
                      <a:pt x="207" y="38"/>
                      <a:pt x="210" y="35"/>
                      <a:pt x="212" y="33"/>
                    </a:cubicBezTo>
                    <a:cubicBezTo>
                      <a:pt x="211" y="35"/>
                      <a:pt x="210" y="37"/>
                      <a:pt x="209" y="39"/>
                    </a:cubicBezTo>
                    <a:cubicBezTo>
                      <a:pt x="207" y="42"/>
                      <a:pt x="206" y="44"/>
                      <a:pt x="204" y="46"/>
                    </a:cubicBezTo>
                    <a:cubicBezTo>
                      <a:pt x="204" y="47"/>
                      <a:pt x="204" y="47"/>
                      <a:pt x="204" y="47"/>
                    </a:cubicBezTo>
                    <a:cubicBezTo>
                      <a:pt x="203" y="49"/>
                      <a:pt x="205" y="51"/>
                      <a:pt x="207" y="51"/>
                    </a:cubicBezTo>
                    <a:cubicBezTo>
                      <a:pt x="207" y="51"/>
                      <a:pt x="208" y="50"/>
                      <a:pt x="208" y="50"/>
                    </a:cubicBezTo>
                    <a:cubicBezTo>
                      <a:pt x="210" y="48"/>
                      <a:pt x="211" y="46"/>
                      <a:pt x="212" y="44"/>
                    </a:cubicBezTo>
                    <a:cubicBezTo>
                      <a:pt x="214" y="42"/>
                      <a:pt x="216" y="40"/>
                      <a:pt x="217" y="37"/>
                    </a:cubicBezTo>
                    <a:cubicBezTo>
                      <a:pt x="219" y="35"/>
                      <a:pt x="220" y="32"/>
                      <a:pt x="222" y="30"/>
                    </a:cubicBezTo>
                    <a:cubicBezTo>
                      <a:pt x="221" y="32"/>
                      <a:pt x="223" y="33"/>
                      <a:pt x="225" y="33"/>
                    </a:cubicBezTo>
                    <a:cubicBezTo>
                      <a:pt x="225" y="33"/>
                      <a:pt x="226" y="33"/>
                      <a:pt x="227" y="32"/>
                    </a:cubicBezTo>
                    <a:cubicBezTo>
                      <a:pt x="227" y="31"/>
                      <a:pt x="228" y="30"/>
                      <a:pt x="228" y="30"/>
                    </a:cubicBezTo>
                    <a:cubicBezTo>
                      <a:pt x="232" y="24"/>
                      <a:pt x="237" y="19"/>
                      <a:pt x="242" y="15"/>
                    </a:cubicBezTo>
                    <a:cubicBezTo>
                      <a:pt x="239" y="20"/>
                      <a:pt x="237" y="25"/>
                      <a:pt x="234" y="30"/>
                    </a:cubicBezTo>
                    <a:cubicBezTo>
                      <a:pt x="232" y="31"/>
                      <a:pt x="231" y="33"/>
                      <a:pt x="230" y="34"/>
                    </a:cubicBezTo>
                    <a:cubicBezTo>
                      <a:pt x="230" y="35"/>
                      <a:pt x="229" y="36"/>
                      <a:pt x="229" y="36"/>
                    </a:cubicBezTo>
                    <a:cubicBezTo>
                      <a:pt x="228" y="38"/>
                      <a:pt x="228" y="39"/>
                      <a:pt x="229" y="40"/>
                    </a:cubicBezTo>
                    <a:cubicBezTo>
                      <a:pt x="230" y="40"/>
                      <a:pt x="230" y="40"/>
                      <a:pt x="231" y="40"/>
                    </a:cubicBezTo>
                    <a:cubicBezTo>
                      <a:pt x="232" y="40"/>
                      <a:pt x="232" y="40"/>
                      <a:pt x="233" y="40"/>
                    </a:cubicBezTo>
                    <a:cubicBezTo>
                      <a:pt x="233" y="39"/>
                      <a:pt x="233" y="39"/>
                      <a:pt x="233" y="39"/>
                    </a:cubicBezTo>
                    <a:cubicBezTo>
                      <a:pt x="235" y="37"/>
                      <a:pt x="236" y="36"/>
                      <a:pt x="238" y="34"/>
                    </a:cubicBezTo>
                    <a:cubicBezTo>
                      <a:pt x="238" y="33"/>
                      <a:pt x="238" y="33"/>
                      <a:pt x="238" y="33"/>
                    </a:cubicBezTo>
                    <a:cubicBezTo>
                      <a:pt x="242" y="28"/>
                      <a:pt x="247" y="24"/>
                      <a:pt x="252" y="20"/>
                    </a:cubicBezTo>
                    <a:cubicBezTo>
                      <a:pt x="250" y="23"/>
                      <a:pt x="248" y="27"/>
                      <a:pt x="247" y="31"/>
                    </a:cubicBezTo>
                    <a:cubicBezTo>
                      <a:pt x="246" y="31"/>
                      <a:pt x="246" y="31"/>
                      <a:pt x="246" y="32"/>
                    </a:cubicBezTo>
                    <a:cubicBezTo>
                      <a:pt x="246" y="33"/>
                      <a:pt x="248" y="35"/>
                      <a:pt x="249" y="35"/>
                    </a:cubicBezTo>
                    <a:cubicBezTo>
                      <a:pt x="250" y="35"/>
                      <a:pt x="250" y="35"/>
                      <a:pt x="251" y="34"/>
                    </a:cubicBezTo>
                    <a:cubicBezTo>
                      <a:pt x="252" y="33"/>
                      <a:pt x="253" y="32"/>
                      <a:pt x="254" y="31"/>
                    </a:cubicBezTo>
                    <a:cubicBezTo>
                      <a:pt x="258" y="26"/>
                      <a:pt x="263" y="21"/>
                      <a:pt x="269" y="16"/>
                    </a:cubicBezTo>
                    <a:cubicBezTo>
                      <a:pt x="268" y="18"/>
                      <a:pt x="267" y="19"/>
                      <a:pt x="266" y="20"/>
                    </a:cubicBezTo>
                    <a:cubicBezTo>
                      <a:pt x="265" y="22"/>
                      <a:pt x="264" y="24"/>
                      <a:pt x="263" y="25"/>
                    </a:cubicBezTo>
                    <a:cubicBezTo>
                      <a:pt x="261" y="27"/>
                      <a:pt x="263" y="29"/>
                      <a:pt x="265" y="29"/>
                    </a:cubicBezTo>
                    <a:cubicBezTo>
                      <a:pt x="266" y="29"/>
                      <a:pt x="266" y="29"/>
                      <a:pt x="267" y="28"/>
                    </a:cubicBezTo>
                    <a:cubicBezTo>
                      <a:pt x="268" y="27"/>
                      <a:pt x="269" y="25"/>
                      <a:pt x="271" y="24"/>
                    </a:cubicBezTo>
                    <a:cubicBezTo>
                      <a:pt x="274" y="19"/>
                      <a:pt x="277" y="16"/>
                      <a:pt x="281" y="12"/>
                    </a:cubicBezTo>
                    <a:cubicBezTo>
                      <a:pt x="280" y="15"/>
                      <a:pt x="279" y="17"/>
                      <a:pt x="278" y="20"/>
                    </a:cubicBezTo>
                    <a:cubicBezTo>
                      <a:pt x="277" y="22"/>
                      <a:pt x="279" y="23"/>
                      <a:pt x="281" y="23"/>
                    </a:cubicBezTo>
                    <a:cubicBezTo>
                      <a:pt x="281" y="23"/>
                      <a:pt x="282" y="23"/>
                      <a:pt x="282" y="23"/>
                    </a:cubicBezTo>
                    <a:cubicBezTo>
                      <a:pt x="284" y="21"/>
                      <a:pt x="285" y="20"/>
                      <a:pt x="286" y="19"/>
                    </a:cubicBezTo>
                    <a:cubicBezTo>
                      <a:pt x="286" y="21"/>
                      <a:pt x="285" y="22"/>
                      <a:pt x="284" y="24"/>
                    </a:cubicBezTo>
                    <a:cubicBezTo>
                      <a:pt x="284" y="26"/>
                      <a:pt x="285" y="28"/>
                      <a:pt x="287" y="28"/>
                    </a:cubicBezTo>
                    <a:cubicBezTo>
                      <a:pt x="288" y="28"/>
                      <a:pt x="289" y="27"/>
                      <a:pt x="289" y="26"/>
                    </a:cubicBezTo>
                    <a:cubicBezTo>
                      <a:pt x="293" y="20"/>
                      <a:pt x="298" y="15"/>
                      <a:pt x="305" y="12"/>
                    </a:cubicBezTo>
                    <a:cubicBezTo>
                      <a:pt x="304" y="18"/>
                      <a:pt x="303" y="24"/>
                      <a:pt x="300" y="29"/>
                    </a:cubicBezTo>
                    <a:cubicBezTo>
                      <a:pt x="300" y="29"/>
                      <a:pt x="300" y="29"/>
                      <a:pt x="300" y="29"/>
                    </a:cubicBezTo>
                    <a:cubicBezTo>
                      <a:pt x="300" y="31"/>
                      <a:pt x="302" y="33"/>
                      <a:pt x="303" y="33"/>
                    </a:cubicBezTo>
                    <a:cubicBezTo>
                      <a:pt x="304" y="33"/>
                      <a:pt x="305" y="33"/>
                      <a:pt x="305" y="32"/>
                    </a:cubicBezTo>
                    <a:cubicBezTo>
                      <a:pt x="306" y="31"/>
                      <a:pt x="306" y="31"/>
                      <a:pt x="307" y="30"/>
                    </a:cubicBezTo>
                    <a:cubicBezTo>
                      <a:pt x="312" y="24"/>
                      <a:pt x="316" y="18"/>
                      <a:pt x="321" y="13"/>
                    </a:cubicBezTo>
                    <a:cubicBezTo>
                      <a:pt x="321" y="15"/>
                      <a:pt x="320" y="18"/>
                      <a:pt x="319" y="20"/>
                    </a:cubicBezTo>
                    <a:cubicBezTo>
                      <a:pt x="318" y="23"/>
                      <a:pt x="320" y="24"/>
                      <a:pt x="322" y="24"/>
                    </a:cubicBezTo>
                    <a:cubicBezTo>
                      <a:pt x="322" y="24"/>
                      <a:pt x="323" y="23"/>
                      <a:pt x="324" y="23"/>
                    </a:cubicBezTo>
                    <a:cubicBezTo>
                      <a:pt x="327" y="19"/>
                      <a:pt x="329" y="16"/>
                      <a:pt x="332" y="14"/>
                    </a:cubicBezTo>
                    <a:cubicBezTo>
                      <a:pt x="330" y="17"/>
                      <a:pt x="329" y="21"/>
                      <a:pt x="328" y="24"/>
                    </a:cubicBezTo>
                    <a:cubicBezTo>
                      <a:pt x="327" y="26"/>
                      <a:pt x="328" y="28"/>
                      <a:pt x="330" y="28"/>
                    </a:cubicBezTo>
                    <a:cubicBezTo>
                      <a:pt x="331" y="28"/>
                      <a:pt x="331" y="28"/>
                      <a:pt x="332" y="27"/>
                    </a:cubicBezTo>
                    <a:cubicBezTo>
                      <a:pt x="332" y="27"/>
                      <a:pt x="332" y="27"/>
                      <a:pt x="332" y="27"/>
                    </a:cubicBezTo>
                    <a:cubicBezTo>
                      <a:pt x="332" y="27"/>
                      <a:pt x="332" y="27"/>
                      <a:pt x="332" y="27"/>
                    </a:cubicBezTo>
                    <a:cubicBezTo>
                      <a:pt x="332" y="27"/>
                      <a:pt x="333" y="26"/>
                      <a:pt x="333" y="26"/>
                    </a:cubicBezTo>
                    <a:cubicBezTo>
                      <a:pt x="337" y="21"/>
                      <a:pt x="340" y="18"/>
                      <a:pt x="345" y="14"/>
                    </a:cubicBezTo>
                    <a:cubicBezTo>
                      <a:pt x="343" y="20"/>
                      <a:pt x="340" y="25"/>
                      <a:pt x="336" y="30"/>
                    </a:cubicBezTo>
                    <a:cubicBezTo>
                      <a:pt x="335" y="32"/>
                      <a:pt x="337" y="34"/>
                      <a:pt x="339" y="34"/>
                    </a:cubicBezTo>
                    <a:cubicBezTo>
                      <a:pt x="339" y="34"/>
                      <a:pt x="340" y="34"/>
                      <a:pt x="340" y="34"/>
                    </a:cubicBezTo>
                    <a:cubicBezTo>
                      <a:pt x="342" y="32"/>
                      <a:pt x="343" y="31"/>
                      <a:pt x="344" y="30"/>
                    </a:cubicBezTo>
                    <a:cubicBezTo>
                      <a:pt x="344" y="31"/>
                      <a:pt x="343" y="33"/>
                      <a:pt x="342" y="34"/>
                    </a:cubicBezTo>
                    <a:cubicBezTo>
                      <a:pt x="342" y="34"/>
                      <a:pt x="342" y="35"/>
                      <a:pt x="342" y="36"/>
                    </a:cubicBezTo>
                    <a:cubicBezTo>
                      <a:pt x="342" y="37"/>
                      <a:pt x="343" y="38"/>
                      <a:pt x="345" y="38"/>
                    </a:cubicBezTo>
                    <a:cubicBezTo>
                      <a:pt x="345" y="38"/>
                      <a:pt x="346" y="38"/>
                      <a:pt x="346" y="37"/>
                    </a:cubicBezTo>
                    <a:cubicBezTo>
                      <a:pt x="346" y="37"/>
                      <a:pt x="346" y="37"/>
                      <a:pt x="347" y="37"/>
                    </a:cubicBezTo>
                    <a:cubicBezTo>
                      <a:pt x="353" y="31"/>
                      <a:pt x="359" y="26"/>
                      <a:pt x="365" y="21"/>
                    </a:cubicBezTo>
                    <a:cubicBezTo>
                      <a:pt x="364" y="24"/>
                      <a:pt x="363" y="28"/>
                      <a:pt x="361" y="31"/>
                    </a:cubicBezTo>
                    <a:cubicBezTo>
                      <a:pt x="360" y="33"/>
                      <a:pt x="362" y="36"/>
                      <a:pt x="364" y="36"/>
                    </a:cubicBezTo>
                    <a:cubicBezTo>
                      <a:pt x="364" y="36"/>
                      <a:pt x="365" y="35"/>
                      <a:pt x="365" y="35"/>
                    </a:cubicBezTo>
                    <a:cubicBezTo>
                      <a:pt x="366" y="35"/>
                      <a:pt x="366" y="34"/>
                      <a:pt x="366" y="34"/>
                    </a:cubicBezTo>
                    <a:cubicBezTo>
                      <a:pt x="366" y="34"/>
                      <a:pt x="366" y="34"/>
                      <a:pt x="366" y="34"/>
                    </a:cubicBezTo>
                    <a:cubicBezTo>
                      <a:pt x="366" y="34"/>
                      <a:pt x="366" y="34"/>
                      <a:pt x="366" y="34"/>
                    </a:cubicBezTo>
                    <a:cubicBezTo>
                      <a:pt x="370" y="30"/>
                      <a:pt x="373" y="26"/>
                      <a:pt x="377" y="23"/>
                    </a:cubicBezTo>
                    <a:cubicBezTo>
                      <a:pt x="376" y="27"/>
                      <a:pt x="375" y="32"/>
                      <a:pt x="374" y="36"/>
                    </a:cubicBezTo>
                    <a:cubicBezTo>
                      <a:pt x="373" y="38"/>
                      <a:pt x="375" y="40"/>
                      <a:pt x="376" y="40"/>
                    </a:cubicBezTo>
                    <a:cubicBezTo>
                      <a:pt x="377" y="40"/>
                      <a:pt x="378" y="40"/>
                      <a:pt x="378" y="39"/>
                    </a:cubicBezTo>
                    <a:cubicBezTo>
                      <a:pt x="380" y="37"/>
                      <a:pt x="382" y="35"/>
                      <a:pt x="384" y="34"/>
                    </a:cubicBezTo>
                    <a:cubicBezTo>
                      <a:pt x="384" y="36"/>
                      <a:pt x="385" y="37"/>
                      <a:pt x="387" y="37"/>
                    </a:cubicBezTo>
                    <a:cubicBezTo>
                      <a:pt x="387" y="37"/>
                      <a:pt x="388" y="37"/>
                      <a:pt x="389" y="37"/>
                    </a:cubicBezTo>
                    <a:cubicBezTo>
                      <a:pt x="389" y="36"/>
                      <a:pt x="390" y="36"/>
                      <a:pt x="390" y="35"/>
                    </a:cubicBezTo>
                    <a:cubicBezTo>
                      <a:pt x="389" y="39"/>
                      <a:pt x="388" y="42"/>
                      <a:pt x="387" y="46"/>
                    </a:cubicBezTo>
                    <a:cubicBezTo>
                      <a:pt x="386" y="48"/>
                      <a:pt x="387" y="49"/>
                      <a:pt x="389" y="49"/>
                    </a:cubicBezTo>
                    <a:cubicBezTo>
                      <a:pt x="390" y="49"/>
                      <a:pt x="391" y="49"/>
                      <a:pt x="391" y="48"/>
                    </a:cubicBezTo>
                    <a:cubicBezTo>
                      <a:pt x="396" y="44"/>
                      <a:pt x="398" y="42"/>
                      <a:pt x="399" y="42"/>
                    </a:cubicBezTo>
                    <a:cubicBezTo>
                      <a:pt x="400" y="42"/>
                      <a:pt x="399" y="45"/>
                      <a:pt x="399" y="49"/>
                    </a:cubicBezTo>
                    <a:cubicBezTo>
                      <a:pt x="399" y="51"/>
                      <a:pt x="400" y="52"/>
                      <a:pt x="401" y="52"/>
                    </a:cubicBezTo>
                    <a:cubicBezTo>
                      <a:pt x="402" y="52"/>
                      <a:pt x="403" y="52"/>
                      <a:pt x="403" y="51"/>
                    </a:cubicBezTo>
                    <a:cubicBezTo>
                      <a:pt x="404" y="50"/>
                      <a:pt x="405" y="50"/>
                      <a:pt x="406" y="49"/>
                    </a:cubicBezTo>
                    <a:cubicBezTo>
                      <a:pt x="405" y="54"/>
                      <a:pt x="405" y="58"/>
                      <a:pt x="404" y="63"/>
                    </a:cubicBezTo>
                    <a:cubicBezTo>
                      <a:pt x="404" y="64"/>
                      <a:pt x="404" y="64"/>
                      <a:pt x="404" y="65"/>
                    </a:cubicBezTo>
                    <a:cubicBezTo>
                      <a:pt x="405" y="66"/>
                      <a:pt x="405" y="66"/>
                      <a:pt x="406" y="66"/>
                    </a:cubicBezTo>
                    <a:cubicBezTo>
                      <a:pt x="406" y="66"/>
                      <a:pt x="406" y="66"/>
                      <a:pt x="407" y="66"/>
                    </a:cubicBezTo>
                    <a:cubicBezTo>
                      <a:pt x="407" y="66"/>
                      <a:pt x="408" y="66"/>
                      <a:pt x="408" y="66"/>
                    </a:cubicBezTo>
                    <a:cubicBezTo>
                      <a:pt x="411" y="63"/>
                      <a:pt x="415" y="60"/>
                      <a:pt x="418" y="57"/>
                    </a:cubicBezTo>
                    <a:cubicBezTo>
                      <a:pt x="418" y="60"/>
                      <a:pt x="417" y="62"/>
                      <a:pt x="417" y="64"/>
                    </a:cubicBezTo>
                    <a:cubicBezTo>
                      <a:pt x="417" y="66"/>
                      <a:pt x="418" y="67"/>
                      <a:pt x="420" y="67"/>
                    </a:cubicBezTo>
                    <a:cubicBezTo>
                      <a:pt x="421" y="67"/>
                      <a:pt x="421" y="67"/>
                      <a:pt x="422" y="66"/>
                    </a:cubicBezTo>
                    <a:cubicBezTo>
                      <a:pt x="424" y="63"/>
                      <a:pt x="425" y="61"/>
                      <a:pt x="427" y="58"/>
                    </a:cubicBezTo>
                    <a:cubicBezTo>
                      <a:pt x="427" y="61"/>
                      <a:pt x="426" y="64"/>
                      <a:pt x="425" y="67"/>
                    </a:cubicBezTo>
                    <a:cubicBezTo>
                      <a:pt x="424" y="69"/>
                      <a:pt x="426" y="70"/>
                      <a:pt x="427" y="70"/>
                    </a:cubicBezTo>
                    <a:cubicBezTo>
                      <a:pt x="428" y="70"/>
                      <a:pt x="429" y="70"/>
                      <a:pt x="430" y="69"/>
                    </a:cubicBezTo>
                    <a:cubicBezTo>
                      <a:pt x="431" y="67"/>
                      <a:pt x="433" y="65"/>
                      <a:pt x="434" y="64"/>
                    </a:cubicBezTo>
                    <a:cubicBezTo>
                      <a:pt x="432" y="71"/>
                      <a:pt x="429" y="79"/>
                      <a:pt x="427" y="87"/>
                    </a:cubicBezTo>
                    <a:cubicBezTo>
                      <a:pt x="427" y="88"/>
                      <a:pt x="427" y="89"/>
                      <a:pt x="427" y="90"/>
                    </a:cubicBezTo>
                    <a:cubicBezTo>
                      <a:pt x="426" y="92"/>
                      <a:pt x="428" y="93"/>
                      <a:pt x="429" y="93"/>
                    </a:cubicBezTo>
                    <a:cubicBezTo>
                      <a:pt x="430" y="93"/>
                      <a:pt x="431" y="93"/>
                      <a:pt x="431" y="92"/>
                    </a:cubicBezTo>
                    <a:cubicBezTo>
                      <a:pt x="431" y="92"/>
                      <a:pt x="431" y="92"/>
                      <a:pt x="431" y="92"/>
                    </a:cubicBezTo>
                    <a:cubicBezTo>
                      <a:pt x="433" y="91"/>
                      <a:pt x="435" y="89"/>
                      <a:pt x="436" y="87"/>
                    </a:cubicBezTo>
                    <a:cubicBezTo>
                      <a:pt x="436" y="90"/>
                      <a:pt x="435" y="93"/>
                      <a:pt x="435" y="96"/>
                    </a:cubicBezTo>
                    <a:cubicBezTo>
                      <a:pt x="435" y="96"/>
                      <a:pt x="435" y="97"/>
                      <a:pt x="435" y="97"/>
                    </a:cubicBezTo>
                    <a:cubicBezTo>
                      <a:pt x="435" y="98"/>
                      <a:pt x="435" y="98"/>
                      <a:pt x="436" y="99"/>
                    </a:cubicBezTo>
                    <a:cubicBezTo>
                      <a:pt x="436" y="99"/>
                      <a:pt x="437" y="99"/>
                      <a:pt x="438" y="99"/>
                    </a:cubicBezTo>
                    <a:cubicBezTo>
                      <a:pt x="438" y="99"/>
                      <a:pt x="439" y="99"/>
                      <a:pt x="439" y="99"/>
                    </a:cubicBezTo>
                    <a:cubicBezTo>
                      <a:pt x="439" y="99"/>
                      <a:pt x="439" y="98"/>
                      <a:pt x="440" y="98"/>
                    </a:cubicBezTo>
                    <a:cubicBezTo>
                      <a:pt x="439" y="100"/>
                      <a:pt x="439" y="101"/>
                      <a:pt x="438" y="103"/>
                    </a:cubicBezTo>
                    <a:cubicBezTo>
                      <a:pt x="438" y="105"/>
                      <a:pt x="437" y="107"/>
                      <a:pt x="436" y="110"/>
                    </a:cubicBezTo>
                    <a:cubicBezTo>
                      <a:pt x="436" y="111"/>
                      <a:pt x="435" y="112"/>
                      <a:pt x="435" y="114"/>
                    </a:cubicBezTo>
                    <a:cubicBezTo>
                      <a:pt x="434" y="116"/>
                      <a:pt x="436" y="117"/>
                      <a:pt x="438" y="117"/>
                    </a:cubicBezTo>
                    <a:cubicBezTo>
                      <a:pt x="438" y="117"/>
                      <a:pt x="439" y="117"/>
                      <a:pt x="440" y="116"/>
                    </a:cubicBezTo>
                    <a:cubicBezTo>
                      <a:pt x="440" y="116"/>
                      <a:pt x="440" y="116"/>
                      <a:pt x="440" y="116"/>
                    </a:cubicBezTo>
                    <a:cubicBezTo>
                      <a:pt x="441" y="114"/>
                      <a:pt x="442" y="112"/>
                      <a:pt x="444" y="111"/>
                    </a:cubicBezTo>
                    <a:cubicBezTo>
                      <a:pt x="444" y="110"/>
                      <a:pt x="445" y="109"/>
                      <a:pt x="446" y="108"/>
                    </a:cubicBezTo>
                    <a:cubicBezTo>
                      <a:pt x="445" y="110"/>
                      <a:pt x="445" y="111"/>
                      <a:pt x="445" y="113"/>
                    </a:cubicBezTo>
                    <a:cubicBezTo>
                      <a:pt x="445" y="114"/>
                      <a:pt x="445" y="114"/>
                      <a:pt x="445" y="115"/>
                    </a:cubicBezTo>
                    <a:cubicBezTo>
                      <a:pt x="445" y="117"/>
                      <a:pt x="446" y="118"/>
                      <a:pt x="448" y="118"/>
                    </a:cubicBezTo>
                    <a:cubicBezTo>
                      <a:pt x="448" y="118"/>
                      <a:pt x="448" y="118"/>
                      <a:pt x="449" y="118"/>
                    </a:cubicBezTo>
                    <a:cubicBezTo>
                      <a:pt x="449" y="118"/>
                      <a:pt x="449" y="118"/>
                      <a:pt x="450" y="118"/>
                    </a:cubicBezTo>
                    <a:cubicBezTo>
                      <a:pt x="451" y="116"/>
                      <a:pt x="453" y="114"/>
                      <a:pt x="455" y="112"/>
                    </a:cubicBezTo>
                    <a:cubicBezTo>
                      <a:pt x="455" y="114"/>
                      <a:pt x="456" y="116"/>
                      <a:pt x="457" y="116"/>
                    </a:cubicBezTo>
                    <a:cubicBezTo>
                      <a:pt x="458" y="116"/>
                      <a:pt x="459" y="115"/>
                      <a:pt x="459" y="115"/>
                    </a:cubicBezTo>
                    <a:cubicBezTo>
                      <a:pt x="462" y="112"/>
                      <a:pt x="465" y="109"/>
                      <a:pt x="469" y="106"/>
                    </a:cubicBezTo>
                    <a:cubicBezTo>
                      <a:pt x="467" y="113"/>
                      <a:pt x="464" y="120"/>
                      <a:pt x="463" y="128"/>
                    </a:cubicBezTo>
                    <a:cubicBezTo>
                      <a:pt x="463" y="129"/>
                      <a:pt x="464" y="131"/>
                      <a:pt x="466" y="131"/>
                    </a:cubicBezTo>
                    <a:cubicBezTo>
                      <a:pt x="466" y="131"/>
                      <a:pt x="467" y="131"/>
                      <a:pt x="468" y="130"/>
                    </a:cubicBezTo>
                    <a:cubicBezTo>
                      <a:pt x="470" y="127"/>
                      <a:pt x="473" y="125"/>
                      <a:pt x="475" y="122"/>
                    </a:cubicBezTo>
                    <a:cubicBezTo>
                      <a:pt x="475" y="126"/>
                      <a:pt x="473" y="130"/>
                      <a:pt x="472" y="134"/>
                    </a:cubicBezTo>
                    <a:cubicBezTo>
                      <a:pt x="471" y="136"/>
                      <a:pt x="473" y="138"/>
                      <a:pt x="475" y="138"/>
                    </a:cubicBezTo>
                    <a:cubicBezTo>
                      <a:pt x="476" y="138"/>
                      <a:pt x="476" y="137"/>
                      <a:pt x="477" y="136"/>
                    </a:cubicBezTo>
                    <a:cubicBezTo>
                      <a:pt x="478" y="134"/>
                      <a:pt x="480" y="131"/>
                      <a:pt x="481" y="129"/>
                    </a:cubicBezTo>
                    <a:cubicBezTo>
                      <a:pt x="480" y="132"/>
                      <a:pt x="479" y="134"/>
                      <a:pt x="478" y="137"/>
                    </a:cubicBezTo>
                    <a:cubicBezTo>
                      <a:pt x="477" y="139"/>
                      <a:pt x="478" y="141"/>
                      <a:pt x="480" y="141"/>
                    </a:cubicBezTo>
                    <a:cubicBezTo>
                      <a:pt x="480" y="141"/>
                      <a:pt x="480" y="141"/>
                      <a:pt x="480" y="141"/>
                    </a:cubicBezTo>
                    <a:cubicBezTo>
                      <a:pt x="478" y="146"/>
                      <a:pt x="476" y="150"/>
                      <a:pt x="474" y="155"/>
                    </a:cubicBezTo>
                    <a:cubicBezTo>
                      <a:pt x="473" y="157"/>
                      <a:pt x="472" y="160"/>
                      <a:pt x="471" y="162"/>
                    </a:cubicBezTo>
                    <a:cubicBezTo>
                      <a:pt x="471" y="163"/>
                      <a:pt x="471" y="163"/>
                      <a:pt x="471" y="164"/>
                    </a:cubicBezTo>
                    <a:cubicBezTo>
                      <a:pt x="472" y="164"/>
                      <a:pt x="472" y="164"/>
                      <a:pt x="472" y="165"/>
                    </a:cubicBezTo>
                    <a:cubicBezTo>
                      <a:pt x="473" y="165"/>
                      <a:pt x="473" y="165"/>
                      <a:pt x="474" y="165"/>
                    </a:cubicBezTo>
                    <a:cubicBezTo>
                      <a:pt x="475" y="165"/>
                      <a:pt x="475" y="165"/>
                      <a:pt x="476" y="165"/>
                    </a:cubicBezTo>
                    <a:cubicBezTo>
                      <a:pt x="477" y="164"/>
                      <a:pt x="478" y="163"/>
                      <a:pt x="479" y="162"/>
                    </a:cubicBezTo>
                    <a:cubicBezTo>
                      <a:pt x="482" y="160"/>
                      <a:pt x="484" y="157"/>
                      <a:pt x="487" y="154"/>
                    </a:cubicBezTo>
                    <a:cubicBezTo>
                      <a:pt x="486" y="158"/>
                      <a:pt x="484" y="161"/>
                      <a:pt x="482" y="164"/>
                    </a:cubicBezTo>
                    <a:cubicBezTo>
                      <a:pt x="481" y="166"/>
                      <a:pt x="483" y="168"/>
                      <a:pt x="485" y="168"/>
                    </a:cubicBezTo>
                    <a:cubicBezTo>
                      <a:pt x="485" y="168"/>
                      <a:pt x="486" y="168"/>
                      <a:pt x="486" y="168"/>
                    </a:cubicBezTo>
                    <a:cubicBezTo>
                      <a:pt x="490" y="164"/>
                      <a:pt x="494" y="162"/>
                      <a:pt x="498" y="160"/>
                    </a:cubicBezTo>
                    <a:cubicBezTo>
                      <a:pt x="496" y="164"/>
                      <a:pt x="495" y="168"/>
                      <a:pt x="494" y="172"/>
                    </a:cubicBezTo>
                    <a:cubicBezTo>
                      <a:pt x="493" y="174"/>
                      <a:pt x="495" y="176"/>
                      <a:pt x="496" y="176"/>
                    </a:cubicBezTo>
                    <a:cubicBezTo>
                      <a:pt x="497" y="176"/>
                      <a:pt x="497" y="176"/>
                      <a:pt x="498" y="176"/>
                    </a:cubicBezTo>
                    <a:cubicBezTo>
                      <a:pt x="499" y="175"/>
                      <a:pt x="500" y="174"/>
                      <a:pt x="501" y="173"/>
                    </a:cubicBezTo>
                    <a:cubicBezTo>
                      <a:pt x="500" y="176"/>
                      <a:pt x="499" y="180"/>
                      <a:pt x="497" y="183"/>
                    </a:cubicBezTo>
                    <a:cubicBezTo>
                      <a:pt x="497" y="185"/>
                      <a:pt x="499" y="187"/>
                      <a:pt x="500" y="187"/>
                    </a:cubicBezTo>
                    <a:cubicBezTo>
                      <a:pt x="500" y="187"/>
                      <a:pt x="501" y="187"/>
                      <a:pt x="501" y="187"/>
                    </a:cubicBezTo>
                    <a:cubicBezTo>
                      <a:pt x="500" y="188"/>
                      <a:pt x="500" y="190"/>
                      <a:pt x="499" y="192"/>
                    </a:cubicBezTo>
                    <a:cubicBezTo>
                      <a:pt x="498" y="194"/>
                      <a:pt x="500" y="195"/>
                      <a:pt x="502" y="195"/>
                    </a:cubicBezTo>
                    <a:cubicBezTo>
                      <a:pt x="502" y="195"/>
                      <a:pt x="503" y="195"/>
                      <a:pt x="504" y="195"/>
                    </a:cubicBezTo>
                    <a:cubicBezTo>
                      <a:pt x="506" y="193"/>
                      <a:pt x="508" y="192"/>
                      <a:pt x="510" y="190"/>
                    </a:cubicBezTo>
                    <a:cubicBezTo>
                      <a:pt x="510" y="192"/>
                      <a:pt x="509" y="195"/>
                      <a:pt x="509" y="197"/>
                    </a:cubicBezTo>
                    <a:cubicBezTo>
                      <a:pt x="508" y="199"/>
                      <a:pt x="510" y="201"/>
                      <a:pt x="511" y="201"/>
                    </a:cubicBezTo>
                    <a:cubicBezTo>
                      <a:pt x="512" y="201"/>
                      <a:pt x="513" y="200"/>
                      <a:pt x="513" y="200"/>
                    </a:cubicBezTo>
                    <a:cubicBezTo>
                      <a:pt x="515" y="199"/>
                      <a:pt x="516" y="198"/>
                      <a:pt x="517" y="197"/>
                    </a:cubicBezTo>
                    <a:cubicBezTo>
                      <a:pt x="515" y="204"/>
                      <a:pt x="514" y="211"/>
                      <a:pt x="513" y="219"/>
                    </a:cubicBezTo>
                    <a:cubicBezTo>
                      <a:pt x="513" y="220"/>
                      <a:pt x="514" y="221"/>
                      <a:pt x="515" y="221"/>
                    </a:cubicBezTo>
                    <a:cubicBezTo>
                      <a:pt x="514" y="224"/>
                      <a:pt x="513" y="227"/>
                      <a:pt x="513" y="230"/>
                    </a:cubicBezTo>
                    <a:cubicBezTo>
                      <a:pt x="512" y="232"/>
                      <a:pt x="512" y="235"/>
                      <a:pt x="512" y="237"/>
                    </a:cubicBezTo>
                    <a:cubicBezTo>
                      <a:pt x="512" y="238"/>
                      <a:pt x="514" y="240"/>
                      <a:pt x="515" y="240"/>
                    </a:cubicBezTo>
                    <a:cubicBezTo>
                      <a:pt x="515" y="240"/>
                      <a:pt x="515" y="240"/>
                      <a:pt x="516" y="240"/>
                    </a:cubicBezTo>
                    <a:cubicBezTo>
                      <a:pt x="516" y="240"/>
                      <a:pt x="516" y="240"/>
                      <a:pt x="516" y="239"/>
                    </a:cubicBezTo>
                    <a:cubicBezTo>
                      <a:pt x="518" y="239"/>
                      <a:pt x="519" y="238"/>
                      <a:pt x="521" y="237"/>
                    </a:cubicBezTo>
                    <a:cubicBezTo>
                      <a:pt x="520" y="241"/>
                      <a:pt x="520" y="246"/>
                      <a:pt x="520" y="252"/>
                    </a:cubicBezTo>
                    <a:cubicBezTo>
                      <a:pt x="519" y="253"/>
                      <a:pt x="521" y="254"/>
                      <a:pt x="522" y="254"/>
                    </a:cubicBezTo>
                    <a:cubicBezTo>
                      <a:pt x="523" y="254"/>
                      <a:pt x="524" y="254"/>
                      <a:pt x="524" y="253"/>
                    </a:cubicBezTo>
                    <a:cubicBezTo>
                      <a:pt x="525" y="253"/>
                      <a:pt x="526" y="252"/>
                      <a:pt x="526" y="251"/>
                    </a:cubicBezTo>
                    <a:cubicBezTo>
                      <a:pt x="524" y="258"/>
                      <a:pt x="523" y="266"/>
                      <a:pt x="522" y="273"/>
                    </a:cubicBezTo>
                    <a:cubicBezTo>
                      <a:pt x="522" y="275"/>
                      <a:pt x="523" y="276"/>
                      <a:pt x="525" y="276"/>
                    </a:cubicBezTo>
                    <a:cubicBezTo>
                      <a:pt x="525" y="276"/>
                      <a:pt x="526" y="276"/>
                      <a:pt x="526" y="276"/>
                    </a:cubicBezTo>
                    <a:cubicBezTo>
                      <a:pt x="525" y="282"/>
                      <a:pt x="525" y="288"/>
                      <a:pt x="525" y="294"/>
                    </a:cubicBezTo>
                    <a:cubicBezTo>
                      <a:pt x="524" y="296"/>
                      <a:pt x="526" y="297"/>
                      <a:pt x="527" y="297"/>
                    </a:cubicBezTo>
                    <a:cubicBezTo>
                      <a:pt x="526" y="299"/>
                      <a:pt x="526" y="302"/>
                      <a:pt x="525" y="304"/>
                    </a:cubicBezTo>
                    <a:cubicBezTo>
                      <a:pt x="525" y="306"/>
                      <a:pt x="525" y="307"/>
                      <a:pt x="524" y="308"/>
                    </a:cubicBezTo>
                    <a:cubicBezTo>
                      <a:pt x="524" y="310"/>
                      <a:pt x="523" y="311"/>
                      <a:pt x="523" y="313"/>
                    </a:cubicBezTo>
                    <a:cubicBezTo>
                      <a:pt x="523" y="313"/>
                      <a:pt x="523" y="314"/>
                      <a:pt x="523" y="314"/>
                    </a:cubicBezTo>
                    <a:cubicBezTo>
                      <a:pt x="522" y="316"/>
                      <a:pt x="524" y="318"/>
                      <a:pt x="526" y="318"/>
                    </a:cubicBezTo>
                    <a:cubicBezTo>
                      <a:pt x="526" y="318"/>
                      <a:pt x="527" y="317"/>
                      <a:pt x="527" y="317"/>
                    </a:cubicBezTo>
                    <a:cubicBezTo>
                      <a:pt x="528" y="315"/>
                      <a:pt x="528" y="314"/>
                      <a:pt x="529" y="313"/>
                    </a:cubicBezTo>
                    <a:cubicBezTo>
                      <a:pt x="529" y="313"/>
                      <a:pt x="529" y="313"/>
                      <a:pt x="529" y="313"/>
                    </a:cubicBezTo>
                    <a:cubicBezTo>
                      <a:pt x="529" y="312"/>
                      <a:pt x="529" y="311"/>
                      <a:pt x="529" y="311"/>
                    </a:cubicBezTo>
                    <a:cubicBezTo>
                      <a:pt x="532" y="301"/>
                      <a:pt x="534" y="291"/>
                      <a:pt x="536" y="280"/>
                    </a:cubicBezTo>
                    <a:cubicBezTo>
                      <a:pt x="537" y="279"/>
                      <a:pt x="537" y="278"/>
                      <a:pt x="538" y="276"/>
                    </a:cubicBezTo>
                    <a:cubicBezTo>
                      <a:pt x="538" y="274"/>
                      <a:pt x="539" y="272"/>
                      <a:pt x="539" y="270"/>
                    </a:cubicBezTo>
                    <a:cubicBezTo>
                      <a:pt x="539" y="270"/>
                      <a:pt x="539" y="270"/>
                      <a:pt x="539" y="270"/>
                    </a:cubicBezTo>
                    <a:cubicBezTo>
                      <a:pt x="539" y="270"/>
                      <a:pt x="539" y="270"/>
                      <a:pt x="539" y="270"/>
                    </a:cubicBezTo>
                    <a:cubicBezTo>
                      <a:pt x="539" y="270"/>
                      <a:pt x="539" y="270"/>
                      <a:pt x="539" y="270"/>
                    </a:cubicBezTo>
                    <a:cubicBezTo>
                      <a:pt x="540" y="269"/>
                      <a:pt x="539" y="268"/>
                      <a:pt x="538" y="267"/>
                    </a:cubicBezTo>
                    <a:cubicBezTo>
                      <a:pt x="537" y="267"/>
                      <a:pt x="537" y="267"/>
                      <a:pt x="536" y="267"/>
                    </a:cubicBezTo>
                    <a:cubicBezTo>
                      <a:pt x="535" y="267"/>
                      <a:pt x="534" y="267"/>
                      <a:pt x="534" y="269"/>
                    </a:cubicBezTo>
                    <a:cubicBezTo>
                      <a:pt x="533" y="272"/>
                      <a:pt x="532" y="275"/>
                      <a:pt x="531" y="278"/>
                    </a:cubicBezTo>
                    <a:cubicBezTo>
                      <a:pt x="532" y="273"/>
                      <a:pt x="533" y="267"/>
                      <a:pt x="534" y="262"/>
                    </a:cubicBezTo>
                    <a:cubicBezTo>
                      <a:pt x="535" y="260"/>
                      <a:pt x="533" y="258"/>
                      <a:pt x="531" y="258"/>
                    </a:cubicBezTo>
                    <a:cubicBezTo>
                      <a:pt x="531" y="258"/>
                      <a:pt x="530" y="258"/>
                      <a:pt x="530" y="259"/>
                    </a:cubicBezTo>
                    <a:cubicBezTo>
                      <a:pt x="531" y="252"/>
                      <a:pt x="533" y="246"/>
                      <a:pt x="535" y="240"/>
                    </a:cubicBezTo>
                    <a:cubicBezTo>
                      <a:pt x="536" y="238"/>
                      <a:pt x="534" y="236"/>
                      <a:pt x="533" y="236"/>
                    </a:cubicBezTo>
                    <a:cubicBezTo>
                      <a:pt x="532" y="236"/>
                      <a:pt x="531" y="237"/>
                      <a:pt x="531" y="237"/>
                    </a:cubicBezTo>
                    <a:cubicBezTo>
                      <a:pt x="529" y="239"/>
                      <a:pt x="527" y="242"/>
                      <a:pt x="525" y="244"/>
                    </a:cubicBezTo>
                    <a:cubicBezTo>
                      <a:pt x="526" y="240"/>
                      <a:pt x="526" y="235"/>
                      <a:pt x="528" y="231"/>
                    </a:cubicBezTo>
                    <a:cubicBezTo>
                      <a:pt x="528" y="229"/>
                      <a:pt x="527" y="227"/>
                      <a:pt x="525" y="227"/>
                    </a:cubicBezTo>
                    <a:cubicBezTo>
                      <a:pt x="525" y="227"/>
                      <a:pt x="524" y="227"/>
                      <a:pt x="524" y="228"/>
                    </a:cubicBezTo>
                    <a:cubicBezTo>
                      <a:pt x="522" y="229"/>
                      <a:pt x="520" y="230"/>
                      <a:pt x="519" y="230"/>
                    </a:cubicBezTo>
                    <a:cubicBezTo>
                      <a:pt x="515" y="230"/>
                      <a:pt x="522" y="217"/>
                      <a:pt x="524" y="212"/>
                    </a:cubicBezTo>
                    <a:cubicBezTo>
                      <a:pt x="524" y="212"/>
                      <a:pt x="524" y="212"/>
                      <a:pt x="524" y="212"/>
                    </a:cubicBezTo>
                    <a:cubicBezTo>
                      <a:pt x="524" y="212"/>
                      <a:pt x="524" y="212"/>
                      <a:pt x="524" y="212"/>
                    </a:cubicBezTo>
                    <a:cubicBezTo>
                      <a:pt x="524" y="212"/>
                      <a:pt x="524" y="211"/>
                      <a:pt x="524" y="211"/>
                    </a:cubicBezTo>
                    <a:cubicBezTo>
                      <a:pt x="525" y="209"/>
                      <a:pt x="524" y="208"/>
                      <a:pt x="522" y="208"/>
                    </a:cubicBezTo>
                    <a:cubicBezTo>
                      <a:pt x="521" y="208"/>
                      <a:pt x="521" y="208"/>
                      <a:pt x="520" y="208"/>
                    </a:cubicBezTo>
                    <a:cubicBezTo>
                      <a:pt x="521" y="202"/>
                      <a:pt x="523" y="197"/>
                      <a:pt x="525" y="191"/>
                    </a:cubicBezTo>
                    <a:cubicBezTo>
                      <a:pt x="526" y="189"/>
                      <a:pt x="524" y="187"/>
                      <a:pt x="522" y="187"/>
                    </a:cubicBezTo>
                    <a:cubicBezTo>
                      <a:pt x="522" y="187"/>
                      <a:pt x="521" y="187"/>
                      <a:pt x="520" y="188"/>
                    </a:cubicBezTo>
                    <a:cubicBezTo>
                      <a:pt x="519" y="189"/>
                      <a:pt x="517" y="191"/>
                      <a:pt x="515" y="192"/>
                    </a:cubicBezTo>
                    <a:cubicBezTo>
                      <a:pt x="515" y="189"/>
                      <a:pt x="515" y="187"/>
                      <a:pt x="515" y="184"/>
                    </a:cubicBezTo>
                    <a:cubicBezTo>
                      <a:pt x="515" y="182"/>
                      <a:pt x="514" y="181"/>
                      <a:pt x="512" y="181"/>
                    </a:cubicBezTo>
                    <a:cubicBezTo>
                      <a:pt x="512" y="181"/>
                      <a:pt x="511" y="181"/>
                      <a:pt x="510" y="182"/>
                    </a:cubicBezTo>
                    <a:cubicBezTo>
                      <a:pt x="509" y="183"/>
                      <a:pt x="508" y="184"/>
                      <a:pt x="507" y="185"/>
                    </a:cubicBezTo>
                    <a:cubicBezTo>
                      <a:pt x="508" y="182"/>
                      <a:pt x="509" y="178"/>
                      <a:pt x="510" y="175"/>
                    </a:cubicBezTo>
                    <a:cubicBezTo>
                      <a:pt x="510" y="175"/>
                      <a:pt x="511" y="175"/>
                      <a:pt x="511" y="175"/>
                    </a:cubicBezTo>
                    <a:cubicBezTo>
                      <a:pt x="511" y="175"/>
                      <a:pt x="511" y="175"/>
                      <a:pt x="511" y="175"/>
                    </a:cubicBezTo>
                    <a:cubicBezTo>
                      <a:pt x="511" y="175"/>
                      <a:pt x="511" y="175"/>
                      <a:pt x="511" y="174"/>
                    </a:cubicBezTo>
                    <a:cubicBezTo>
                      <a:pt x="511" y="172"/>
                      <a:pt x="510" y="171"/>
                      <a:pt x="508" y="171"/>
                    </a:cubicBezTo>
                    <a:cubicBezTo>
                      <a:pt x="508" y="171"/>
                      <a:pt x="508" y="171"/>
                      <a:pt x="508" y="171"/>
                    </a:cubicBezTo>
                    <a:cubicBezTo>
                      <a:pt x="508" y="170"/>
                      <a:pt x="509" y="168"/>
                      <a:pt x="509" y="167"/>
                    </a:cubicBezTo>
                    <a:cubicBezTo>
                      <a:pt x="510" y="165"/>
                      <a:pt x="508" y="163"/>
                      <a:pt x="507" y="163"/>
                    </a:cubicBezTo>
                    <a:cubicBezTo>
                      <a:pt x="506" y="163"/>
                      <a:pt x="506" y="163"/>
                      <a:pt x="505" y="164"/>
                    </a:cubicBezTo>
                    <a:cubicBezTo>
                      <a:pt x="504" y="164"/>
                      <a:pt x="503" y="165"/>
                      <a:pt x="501" y="166"/>
                    </a:cubicBezTo>
                    <a:cubicBezTo>
                      <a:pt x="503" y="163"/>
                      <a:pt x="504" y="159"/>
                      <a:pt x="505" y="155"/>
                    </a:cubicBezTo>
                    <a:cubicBezTo>
                      <a:pt x="506" y="153"/>
                      <a:pt x="504" y="152"/>
                      <a:pt x="502" y="152"/>
                    </a:cubicBezTo>
                    <a:cubicBezTo>
                      <a:pt x="502" y="152"/>
                      <a:pt x="501" y="152"/>
                      <a:pt x="501" y="152"/>
                    </a:cubicBezTo>
                    <a:cubicBezTo>
                      <a:pt x="498" y="154"/>
                      <a:pt x="495" y="155"/>
                      <a:pt x="492" y="157"/>
                    </a:cubicBezTo>
                    <a:cubicBezTo>
                      <a:pt x="493" y="154"/>
                      <a:pt x="494" y="150"/>
                      <a:pt x="495" y="146"/>
                    </a:cubicBezTo>
                    <a:cubicBezTo>
                      <a:pt x="496" y="144"/>
                      <a:pt x="494" y="142"/>
                      <a:pt x="493" y="142"/>
                    </a:cubicBezTo>
                    <a:cubicBezTo>
                      <a:pt x="492" y="142"/>
                      <a:pt x="491" y="142"/>
                      <a:pt x="491" y="143"/>
                    </a:cubicBezTo>
                    <a:cubicBezTo>
                      <a:pt x="487" y="146"/>
                      <a:pt x="484" y="150"/>
                      <a:pt x="481" y="153"/>
                    </a:cubicBezTo>
                    <a:cubicBezTo>
                      <a:pt x="483" y="148"/>
                      <a:pt x="485" y="144"/>
                      <a:pt x="488" y="139"/>
                    </a:cubicBezTo>
                    <a:cubicBezTo>
                      <a:pt x="489" y="137"/>
                      <a:pt x="487" y="135"/>
                      <a:pt x="485" y="135"/>
                    </a:cubicBezTo>
                    <a:cubicBezTo>
                      <a:pt x="485" y="135"/>
                      <a:pt x="485" y="135"/>
                      <a:pt x="485" y="135"/>
                    </a:cubicBezTo>
                    <a:cubicBezTo>
                      <a:pt x="487" y="130"/>
                      <a:pt x="489" y="125"/>
                      <a:pt x="491" y="122"/>
                    </a:cubicBezTo>
                    <a:cubicBezTo>
                      <a:pt x="492" y="120"/>
                      <a:pt x="490" y="117"/>
                      <a:pt x="488" y="117"/>
                    </a:cubicBezTo>
                    <a:cubicBezTo>
                      <a:pt x="488" y="117"/>
                      <a:pt x="487" y="118"/>
                      <a:pt x="487" y="118"/>
                    </a:cubicBezTo>
                    <a:cubicBezTo>
                      <a:pt x="485" y="119"/>
                      <a:pt x="483" y="121"/>
                      <a:pt x="481" y="123"/>
                    </a:cubicBezTo>
                    <a:cubicBezTo>
                      <a:pt x="482" y="120"/>
                      <a:pt x="482" y="118"/>
                      <a:pt x="483" y="115"/>
                    </a:cubicBezTo>
                    <a:cubicBezTo>
                      <a:pt x="483" y="113"/>
                      <a:pt x="482" y="112"/>
                      <a:pt x="480" y="112"/>
                    </a:cubicBezTo>
                    <a:cubicBezTo>
                      <a:pt x="479" y="112"/>
                      <a:pt x="479" y="112"/>
                      <a:pt x="478" y="113"/>
                    </a:cubicBezTo>
                    <a:cubicBezTo>
                      <a:pt x="476" y="115"/>
                      <a:pt x="473" y="117"/>
                      <a:pt x="471" y="120"/>
                    </a:cubicBezTo>
                    <a:cubicBezTo>
                      <a:pt x="472" y="113"/>
                      <a:pt x="474" y="107"/>
                      <a:pt x="476" y="101"/>
                    </a:cubicBezTo>
                    <a:cubicBezTo>
                      <a:pt x="476" y="99"/>
                      <a:pt x="475" y="97"/>
                      <a:pt x="473" y="97"/>
                    </a:cubicBezTo>
                    <a:cubicBezTo>
                      <a:pt x="473" y="97"/>
                      <a:pt x="472" y="97"/>
                      <a:pt x="472" y="97"/>
                    </a:cubicBezTo>
                    <a:cubicBezTo>
                      <a:pt x="468" y="100"/>
                      <a:pt x="465" y="102"/>
                      <a:pt x="462" y="105"/>
                    </a:cubicBezTo>
                    <a:cubicBezTo>
                      <a:pt x="462" y="105"/>
                      <a:pt x="462" y="105"/>
                      <a:pt x="462" y="105"/>
                    </a:cubicBezTo>
                    <a:cubicBezTo>
                      <a:pt x="462" y="103"/>
                      <a:pt x="460" y="102"/>
                      <a:pt x="459" y="102"/>
                    </a:cubicBezTo>
                    <a:cubicBezTo>
                      <a:pt x="458" y="102"/>
                      <a:pt x="458" y="102"/>
                      <a:pt x="457" y="102"/>
                    </a:cubicBezTo>
                    <a:cubicBezTo>
                      <a:pt x="455" y="104"/>
                      <a:pt x="453" y="106"/>
                      <a:pt x="451" y="108"/>
                    </a:cubicBezTo>
                    <a:cubicBezTo>
                      <a:pt x="451" y="105"/>
                      <a:pt x="451" y="102"/>
                      <a:pt x="452" y="99"/>
                    </a:cubicBezTo>
                    <a:cubicBezTo>
                      <a:pt x="452" y="97"/>
                      <a:pt x="451" y="96"/>
                      <a:pt x="449" y="96"/>
                    </a:cubicBezTo>
                    <a:cubicBezTo>
                      <a:pt x="448" y="96"/>
                      <a:pt x="447" y="97"/>
                      <a:pt x="447" y="97"/>
                    </a:cubicBezTo>
                    <a:cubicBezTo>
                      <a:pt x="446" y="99"/>
                      <a:pt x="445" y="100"/>
                      <a:pt x="445" y="101"/>
                    </a:cubicBezTo>
                    <a:cubicBezTo>
                      <a:pt x="446" y="97"/>
                      <a:pt x="446" y="93"/>
                      <a:pt x="447" y="90"/>
                    </a:cubicBezTo>
                    <a:cubicBezTo>
                      <a:pt x="448" y="88"/>
                      <a:pt x="446" y="86"/>
                      <a:pt x="444" y="86"/>
                    </a:cubicBezTo>
                    <a:cubicBezTo>
                      <a:pt x="444" y="86"/>
                      <a:pt x="443" y="86"/>
                      <a:pt x="442" y="87"/>
                    </a:cubicBezTo>
                    <a:cubicBezTo>
                      <a:pt x="442" y="87"/>
                      <a:pt x="442" y="87"/>
                      <a:pt x="442" y="88"/>
                    </a:cubicBezTo>
                    <a:cubicBezTo>
                      <a:pt x="442" y="86"/>
                      <a:pt x="442" y="83"/>
                      <a:pt x="443" y="81"/>
                    </a:cubicBezTo>
                    <a:cubicBezTo>
                      <a:pt x="443" y="79"/>
                      <a:pt x="442" y="77"/>
                      <a:pt x="440" y="77"/>
                    </a:cubicBezTo>
                    <a:cubicBezTo>
                      <a:pt x="440" y="77"/>
                      <a:pt x="439" y="77"/>
                      <a:pt x="438" y="78"/>
                    </a:cubicBezTo>
                    <a:cubicBezTo>
                      <a:pt x="437" y="79"/>
                      <a:pt x="435" y="81"/>
                      <a:pt x="434" y="82"/>
                    </a:cubicBezTo>
                    <a:cubicBezTo>
                      <a:pt x="436" y="74"/>
                      <a:pt x="440" y="66"/>
                      <a:pt x="442" y="58"/>
                    </a:cubicBezTo>
                    <a:cubicBezTo>
                      <a:pt x="442" y="57"/>
                      <a:pt x="442" y="56"/>
                      <a:pt x="442" y="55"/>
                    </a:cubicBezTo>
                    <a:cubicBezTo>
                      <a:pt x="443" y="53"/>
                      <a:pt x="441" y="51"/>
                      <a:pt x="439" y="51"/>
                    </a:cubicBezTo>
                    <a:cubicBezTo>
                      <a:pt x="439" y="51"/>
                      <a:pt x="438" y="52"/>
                      <a:pt x="438" y="52"/>
                    </a:cubicBezTo>
                    <a:cubicBezTo>
                      <a:pt x="437" y="52"/>
                      <a:pt x="437" y="53"/>
                      <a:pt x="437" y="53"/>
                    </a:cubicBezTo>
                    <a:cubicBezTo>
                      <a:pt x="436" y="54"/>
                      <a:pt x="434" y="55"/>
                      <a:pt x="433" y="57"/>
                    </a:cubicBezTo>
                    <a:cubicBezTo>
                      <a:pt x="434" y="55"/>
                      <a:pt x="434" y="53"/>
                      <a:pt x="435" y="52"/>
                    </a:cubicBezTo>
                    <a:cubicBezTo>
                      <a:pt x="435" y="50"/>
                      <a:pt x="435" y="49"/>
                      <a:pt x="436" y="48"/>
                    </a:cubicBezTo>
                    <a:cubicBezTo>
                      <a:pt x="436" y="47"/>
                      <a:pt x="436" y="46"/>
                      <a:pt x="435" y="45"/>
                    </a:cubicBezTo>
                    <a:cubicBezTo>
                      <a:pt x="435" y="45"/>
                      <a:pt x="435" y="45"/>
                      <a:pt x="434" y="45"/>
                    </a:cubicBezTo>
                    <a:cubicBezTo>
                      <a:pt x="434" y="44"/>
                      <a:pt x="433" y="44"/>
                      <a:pt x="433" y="44"/>
                    </a:cubicBezTo>
                    <a:cubicBezTo>
                      <a:pt x="432" y="44"/>
                      <a:pt x="432" y="44"/>
                      <a:pt x="431" y="45"/>
                    </a:cubicBezTo>
                    <a:cubicBezTo>
                      <a:pt x="431" y="46"/>
                      <a:pt x="430" y="46"/>
                      <a:pt x="429" y="47"/>
                    </a:cubicBezTo>
                    <a:cubicBezTo>
                      <a:pt x="428" y="49"/>
                      <a:pt x="426" y="51"/>
                      <a:pt x="425" y="53"/>
                    </a:cubicBezTo>
                    <a:cubicBezTo>
                      <a:pt x="425" y="52"/>
                      <a:pt x="425" y="51"/>
                      <a:pt x="425" y="51"/>
                    </a:cubicBezTo>
                    <a:cubicBezTo>
                      <a:pt x="425" y="49"/>
                      <a:pt x="424" y="47"/>
                      <a:pt x="422" y="47"/>
                    </a:cubicBezTo>
                    <a:cubicBezTo>
                      <a:pt x="422" y="47"/>
                      <a:pt x="421" y="48"/>
                      <a:pt x="421" y="48"/>
                    </a:cubicBezTo>
                    <a:cubicBezTo>
                      <a:pt x="417" y="51"/>
                      <a:pt x="414" y="54"/>
                      <a:pt x="410" y="57"/>
                    </a:cubicBezTo>
                    <a:cubicBezTo>
                      <a:pt x="411" y="52"/>
                      <a:pt x="411" y="47"/>
                      <a:pt x="412" y="42"/>
                    </a:cubicBezTo>
                    <a:cubicBezTo>
                      <a:pt x="412" y="40"/>
                      <a:pt x="411" y="38"/>
                      <a:pt x="409" y="38"/>
                    </a:cubicBezTo>
                    <a:cubicBezTo>
                      <a:pt x="409" y="38"/>
                      <a:pt x="408" y="38"/>
                      <a:pt x="408" y="39"/>
                    </a:cubicBezTo>
                    <a:cubicBezTo>
                      <a:pt x="407" y="40"/>
                      <a:pt x="406" y="41"/>
                      <a:pt x="405" y="42"/>
                    </a:cubicBezTo>
                    <a:cubicBezTo>
                      <a:pt x="405" y="41"/>
                      <a:pt x="405" y="39"/>
                      <a:pt x="405" y="37"/>
                    </a:cubicBezTo>
                    <a:cubicBezTo>
                      <a:pt x="405" y="36"/>
                      <a:pt x="403" y="35"/>
                      <a:pt x="402" y="35"/>
                    </a:cubicBezTo>
                    <a:cubicBezTo>
                      <a:pt x="402" y="35"/>
                      <a:pt x="401" y="35"/>
                      <a:pt x="401" y="35"/>
                    </a:cubicBezTo>
                    <a:cubicBezTo>
                      <a:pt x="399" y="36"/>
                      <a:pt x="397" y="38"/>
                      <a:pt x="395" y="39"/>
                    </a:cubicBezTo>
                    <a:cubicBezTo>
                      <a:pt x="396" y="35"/>
                      <a:pt x="397" y="32"/>
                      <a:pt x="398" y="28"/>
                    </a:cubicBezTo>
                    <a:cubicBezTo>
                      <a:pt x="399" y="26"/>
                      <a:pt x="397" y="25"/>
                      <a:pt x="395" y="25"/>
                    </a:cubicBezTo>
                    <a:cubicBezTo>
                      <a:pt x="395" y="25"/>
                      <a:pt x="394" y="25"/>
                      <a:pt x="394" y="25"/>
                    </a:cubicBezTo>
                    <a:cubicBezTo>
                      <a:pt x="393" y="26"/>
                      <a:pt x="391" y="27"/>
                      <a:pt x="390" y="28"/>
                    </a:cubicBezTo>
                    <a:cubicBezTo>
                      <a:pt x="390" y="28"/>
                      <a:pt x="390" y="28"/>
                      <a:pt x="390" y="28"/>
                    </a:cubicBezTo>
                    <a:cubicBezTo>
                      <a:pt x="390" y="26"/>
                      <a:pt x="389" y="25"/>
                      <a:pt x="387" y="25"/>
                    </a:cubicBezTo>
                    <a:cubicBezTo>
                      <a:pt x="387" y="25"/>
                      <a:pt x="386" y="25"/>
                      <a:pt x="386" y="26"/>
                    </a:cubicBezTo>
                    <a:cubicBezTo>
                      <a:pt x="384" y="27"/>
                      <a:pt x="383" y="28"/>
                      <a:pt x="381" y="29"/>
                    </a:cubicBezTo>
                    <a:cubicBezTo>
                      <a:pt x="382" y="25"/>
                      <a:pt x="383" y="21"/>
                      <a:pt x="385" y="17"/>
                    </a:cubicBezTo>
                    <a:cubicBezTo>
                      <a:pt x="385" y="17"/>
                      <a:pt x="385" y="17"/>
                      <a:pt x="385" y="17"/>
                    </a:cubicBezTo>
                    <a:cubicBezTo>
                      <a:pt x="385" y="15"/>
                      <a:pt x="384" y="14"/>
                      <a:pt x="382" y="14"/>
                    </a:cubicBezTo>
                    <a:cubicBezTo>
                      <a:pt x="382" y="14"/>
                      <a:pt x="381" y="14"/>
                      <a:pt x="381" y="14"/>
                    </a:cubicBezTo>
                    <a:cubicBezTo>
                      <a:pt x="380" y="14"/>
                      <a:pt x="380" y="15"/>
                      <a:pt x="380" y="15"/>
                    </a:cubicBezTo>
                    <a:cubicBezTo>
                      <a:pt x="377" y="17"/>
                      <a:pt x="374" y="19"/>
                      <a:pt x="371" y="21"/>
                    </a:cubicBezTo>
                    <a:cubicBezTo>
                      <a:pt x="372" y="19"/>
                      <a:pt x="372" y="17"/>
                      <a:pt x="373" y="15"/>
                    </a:cubicBezTo>
                    <a:cubicBezTo>
                      <a:pt x="373" y="13"/>
                      <a:pt x="372" y="11"/>
                      <a:pt x="370" y="11"/>
                    </a:cubicBezTo>
                    <a:cubicBezTo>
                      <a:pt x="370" y="11"/>
                      <a:pt x="369" y="12"/>
                      <a:pt x="369" y="12"/>
                    </a:cubicBezTo>
                    <a:cubicBezTo>
                      <a:pt x="364" y="15"/>
                      <a:pt x="360" y="18"/>
                      <a:pt x="356" y="21"/>
                    </a:cubicBezTo>
                    <a:cubicBezTo>
                      <a:pt x="356" y="21"/>
                      <a:pt x="357" y="21"/>
                      <a:pt x="357" y="20"/>
                    </a:cubicBezTo>
                    <a:cubicBezTo>
                      <a:pt x="357" y="20"/>
                      <a:pt x="357" y="20"/>
                      <a:pt x="357" y="20"/>
                    </a:cubicBezTo>
                    <a:cubicBezTo>
                      <a:pt x="357" y="20"/>
                      <a:pt x="357" y="20"/>
                      <a:pt x="357" y="20"/>
                    </a:cubicBezTo>
                    <a:cubicBezTo>
                      <a:pt x="357" y="20"/>
                      <a:pt x="357" y="20"/>
                      <a:pt x="357" y="19"/>
                    </a:cubicBezTo>
                    <a:cubicBezTo>
                      <a:pt x="359" y="17"/>
                      <a:pt x="357" y="16"/>
                      <a:pt x="355" y="16"/>
                    </a:cubicBezTo>
                    <a:cubicBezTo>
                      <a:pt x="354" y="16"/>
                      <a:pt x="354" y="16"/>
                      <a:pt x="353" y="16"/>
                    </a:cubicBezTo>
                    <a:cubicBezTo>
                      <a:pt x="352" y="17"/>
                      <a:pt x="350" y="19"/>
                      <a:pt x="348" y="20"/>
                    </a:cubicBezTo>
                    <a:cubicBezTo>
                      <a:pt x="350" y="16"/>
                      <a:pt x="352" y="12"/>
                      <a:pt x="353" y="8"/>
                    </a:cubicBezTo>
                    <a:cubicBezTo>
                      <a:pt x="353" y="7"/>
                      <a:pt x="352" y="5"/>
                      <a:pt x="350" y="5"/>
                    </a:cubicBezTo>
                    <a:cubicBezTo>
                      <a:pt x="350" y="5"/>
                      <a:pt x="349" y="5"/>
                      <a:pt x="349" y="5"/>
                    </a:cubicBezTo>
                    <a:cubicBezTo>
                      <a:pt x="345" y="8"/>
                      <a:pt x="341" y="10"/>
                      <a:pt x="338" y="13"/>
                    </a:cubicBezTo>
                    <a:cubicBezTo>
                      <a:pt x="338" y="11"/>
                      <a:pt x="339" y="8"/>
                      <a:pt x="340" y="5"/>
                    </a:cubicBezTo>
                    <a:cubicBezTo>
                      <a:pt x="341" y="3"/>
                      <a:pt x="339" y="2"/>
                      <a:pt x="338" y="2"/>
                    </a:cubicBezTo>
                    <a:cubicBezTo>
                      <a:pt x="337" y="2"/>
                      <a:pt x="336" y="2"/>
                      <a:pt x="336" y="2"/>
                    </a:cubicBezTo>
                    <a:cubicBezTo>
                      <a:pt x="333" y="5"/>
                      <a:pt x="331" y="7"/>
                      <a:pt x="328" y="9"/>
                    </a:cubicBezTo>
                    <a:cubicBezTo>
                      <a:pt x="329" y="8"/>
                      <a:pt x="329" y="7"/>
                      <a:pt x="330" y="5"/>
                    </a:cubicBezTo>
                    <a:cubicBezTo>
                      <a:pt x="330" y="4"/>
                      <a:pt x="329" y="2"/>
                      <a:pt x="327" y="2"/>
                    </a:cubicBezTo>
                    <a:cubicBezTo>
                      <a:pt x="326" y="2"/>
                      <a:pt x="326" y="2"/>
                      <a:pt x="326" y="2"/>
                    </a:cubicBezTo>
                    <a:cubicBezTo>
                      <a:pt x="319" y="7"/>
                      <a:pt x="314" y="13"/>
                      <a:pt x="309" y="19"/>
                    </a:cubicBezTo>
                    <a:cubicBezTo>
                      <a:pt x="310" y="15"/>
                      <a:pt x="310" y="10"/>
                      <a:pt x="311" y="6"/>
                    </a:cubicBezTo>
                    <a:cubicBezTo>
                      <a:pt x="311" y="5"/>
                      <a:pt x="309" y="3"/>
                      <a:pt x="308" y="3"/>
                    </a:cubicBezTo>
                    <a:cubicBezTo>
                      <a:pt x="307" y="3"/>
                      <a:pt x="307" y="3"/>
                      <a:pt x="307" y="4"/>
                    </a:cubicBezTo>
                    <a:cubicBezTo>
                      <a:pt x="302" y="7"/>
                      <a:pt x="297" y="10"/>
                      <a:pt x="294" y="14"/>
                    </a:cubicBezTo>
                    <a:cubicBezTo>
                      <a:pt x="294" y="13"/>
                      <a:pt x="294" y="12"/>
                      <a:pt x="295" y="11"/>
                    </a:cubicBezTo>
                    <a:cubicBezTo>
                      <a:pt x="295" y="9"/>
                      <a:pt x="294" y="7"/>
                      <a:pt x="292" y="7"/>
                    </a:cubicBezTo>
                    <a:cubicBezTo>
                      <a:pt x="291" y="7"/>
                      <a:pt x="291" y="8"/>
                      <a:pt x="290" y="8"/>
                    </a:cubicBezTo>
                    <a:cubicBezTo>
                      <a:pt x="289" y="9"/>
                      <a:pt x="288" y="10"/>
                      <a:pt x="287" y="11"/>
                    </a:cubicBezTo>
                    <a:cubicBezTo>
                      <a:pt x="287" y="8"/>
                      <a:pt x="288" y="6"/>
                      <a:pt x="289" y="3"/>
                    </a:cubicBezTo>
                    <a:cubicBezTo>
                      <a:pt x="289" y="1"/>
                      <a:pt x="288" y="0"/>
                      <a:pt x="28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" name="Freeform 66"/>
              <p:cNvSpPr>
                <a:spLocks noEditPoints="1"/>
              </p:cNvSpPr>
              <p:nvPr/>
            </p:nvSpPr>
            <p:spPr bwMode="auto">
              <a:xfrm>
                <a:off x="1755775" y="3198813"/>
                <a:ext cx="169863" cy="106363"/>
              </a:xfrm>
              <a:custGeom>
                <a:avLst/>
                <a:gdLst>
                  <a:gd name="T0" fmla="*/ 30 w 79"/>
                  <a:gd name="T1" fmla="*/ 41 h 49"/>
                  <a:gd name="T2" fmla="*/ 30 w 79"/>
                  <a:gd name="T3" fmla="*/ 41 h 49"/>
                  <a:gd name="T4" fmla="*/ 30 w 79"/>
                  <a:gd name="T5" fmla="*/ 41 h 49"/>
                  <a:gd name="T6" fmla="*/ 30 w 79"/>
                  <a:gd name="T7" fmla="*/ 41 h 49"/>
                  <a:gd name="T8" fmla="*/ 76 w 79"/>
                  <a:gd name="T9" fmla="*/ 0 h 49"/>
                  <a:gd name="T10" fmla="*/ 74 w 79"/>
                  <a:gd name="T11" fmla="*/ 2 h 49"/>
                  <a:gd name="T12" fmla="*/ 74 w 79"/>
                  <a:gd name="T13" fmla="*/ 2 h 49"/>
                  <a:gd name="T14" fmla="*/ 74 w 79"/>
                  <a:gd name="T15" fmla="*/ 2 h 49"/>
                  <a:gd name="T16" fmla="*/ 73 w 79"/>
                  <a:gd name="T17" fmla="*/ 3 h 49"/>
                  <a:gd name="T18" fmla="*/ 69 w 79"/>
                  <a:gd name="T19" fmla="*/ 8 h 49"/>
                  <a:gd name="T20" fmla="*/ 60 w 79"/>
                  <a:gd name="T21" fmla="*/ 21 h 49"/>
                  <a:gd name="T22" fmla="*/ 54 w 79"/>
                  <a:gd name="T23" fmla="*/ 24 h 49"/>
                  <a:gd name="T24" fmla="*/ 43 w 79"/>
                  <a:gd name="T25" fmla="*/ 26 h 49"/>
                  <a:gd name="T26" fmla="*/ 19 w 79"/>
                  <a:gd name="T27" fmla="*/ 17 h 49"/>
                  <a:gd name="T28" fmla="*/ 17 w 79"/>
                  <a:gd name="T29" fmla="*/ 16 h 49"/>
                  <a:gd name="T30" fmla="*/ 15 w 79"/>
                  <a:gd name="T31" fmla="*/ 20 h 49"/>
                  <a:gd name="T32" fmla="*/ 43 w 79"/>
                  <a:gd name="T33" fmla="*/ 31 h 49"/>
                  <a:gd name="T34" fmla="*/ 44 w 79"/>
                  <a:gd name="T35" fmla="*/ 31 h 49"/>
                  <a:gd name="T36" fmla="*/ 52 w 79"/>
                  <a:gd name="T37" fmla="*/ 30 h 49"/>
                  <a:gd name="T38" fmla="*/ 49 w 79"/>
                  <a:gd name="T39" fmla="*/ 33 h 49"/>
                  <a:gd name="T40" fmla="*/ 36 w 79"/>
                  <a:gd name="T41" fmla="*/ 37 h 49"/>
                  <a:gd name="T42" fmla="*/ 35 w 79"/>
                  <a:gd name="T43" fmla="*/ 37 h 49"/>
                  <a:gd name="T44" fmla="*/ 17 w 79"/>
                  <a:gd name="T45" fmla="*/ 28 h 49"/>
                  <a:gd name="T46" fmla="*/ 12 w 79"/>
                  <a:gd name="T47" fmla="*/ 23 h 49"/>
                  <a:gd name="T48" fmla="*/ 9 w 79"/>
                  <a:gd name="T49" fmla="*/ 17 h 49"/>
                  <a:gd name="T50" fmla="*/ 6 w 79"/>
                  <a:gd name="T51" fmla="*/ 4 h 49"/>
                  <a:gd name="T52" fmla="*/ 3 w 79"/>
                  <a:gd name="T53" fmla="*/ 2 h 49"/>
                  <a:gd name="T54" fmla="*/ 1 w 79"/>
                  <a:gd name="T55" fmla="*/ 5 h 49"/>
                  <a:gd name="T56" fmla="*/ 1 w 79"/>
                  <a:gd name="T57" fmla="*/ 6 h 49"/>
                  <a:gd name="T58" fmla="*/ 0 w 79"/>
                  <a:gd name="T59" fmla="*/ 8 h 49"/>
                  <a:gd name="T60" fmla="*/ 0 w 79"/>
                  <a:gd name="T61" fmla="*/ 10 h 49"/>
                  <a:gd name="T62" fmla="*/ 0 w 79"/>
                  <a:gd name="T63" fmla="*/ 14 h 49"/>
                  <a:gd name="T64" fmla="*/ 0 w 79"/>
                  <a:gd name="T65" fmla="*/ 15 h 49"/>
                  <a:gd name="T66" fmla="*/ 0 w 79"/>
                  <a:gd name="T67" fmla="*/ 21 h 49"/>
                  <a:gd name="T68" fmla="*/ 25 w 79"/>
                  <a:gd name="T69" fmla="*/ 48 h 49"/>
                  <a:gd name="T70" fmla="*/ 26 w 79"/>
                  <a:gd name="T71" fmla="*/ 48 h 49"/>
                  <a:gd name="T72" fmla="*/ 28 w 79"/>
                  <a:gd name="T73" fmla="*/ 48 h 49"/>
                  <a:gd name="T74" fmla="*/ 35 w 79"/>
                  <a:gd name="T75" fmla="*/ 49 h 49"/>
                  <a:gd name="T76" fmla="*/ 40 w 79"/>
                  <a:gd name="T77" fmla="*/ 49 h 49"/>
                  <a:gd name="T78" fmla="*/ 41 w 79"/>
                  <a:gd name="T79" fmla="*/ 49 h 49"/>
                  <a:gd name="T80" fmla="*/ 76 w 79"/>
                  <a:gd name="T81" fmla="*/ 11 h 49"/>
                  <a:gd name="T82" fmla="*/ 79 w 79"/>
                  <a:gd name="T83" fmla="*/ 3 h 49"/>
                  <a:gd name="T84" fmla="*/ 76 w 79"/>
                  <a:gd name="T85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79" h="49">
                    <a:moveTo>
                      <a:pt x="30" y="41"/>
                    </a:moveTo>
                    <a:cubicBezTo>
                      <a:pt x="30" y="41"/>
                      <a:pt x="30" y="41"/>
                      <a:pt x="30" y="41"/>
                    </a:cubicBezTo>
                    <a:cubicBezTo>
                      <a:pt x="30" y="41"/>
                      <a:pt x="30" y="41"/>
                      <a:pt x="30" y="41"/>
                    </a:cubicBezTo>
                    <a:cubicBezTo>
                      <a:pt x="30" y="41"/>
                      <a:pt x="30" y="41"/>
                      <a:pt x="30" y="41"/>
                    </a:cubicBezTo>
                    <a:moveTo>
                      <a:pt x="76" y="0"/>
                    </a:moveTo>
                    <a:cubicBezTo>
                      <a:pt x="75" y="0"/>
                      <a:pt x="74" y="1"/>
                      <a:pt x="74" y="2"/>
                    </a:cubicBezTo>
                    <a:cubicBezTo>
                      <a:pt x="74" y="2"/>
                      <a:pt x="74" y="2"/>
                      <a:pt x="74" y="2"/>
                    </a:cubicBezTo>
                    <a:cubicBezTo>
                      <a:pt x="74" y="2"/>
                      <a:pt x="74" y="2"/>
                      <a:pt x="74" y="2"/>
                    </a:cubicBezTo>
                    <a:cubicBezTo>
                      <a:pt x="74" y="2"/>
                      <a:pt x="73" y="3"/>
                      <a:pt x="73" y="3"/>
                    </a:cubicBezTo>
                    <a:cubicBezTo>
                      <a:pt x="72" y="5"/>
                      <a:pt x="71" y="7"/>
                      <a:pt x="69" y="8"/>
                    </a:cubicBezTo>
                    <a:cubicBezTo>
                      <a:pt x="66" y="13"/>
                      <a:pt x="63" y="17"/>
                      <a:pt x="60" y="21"/>
                    </a:cubicBezTo>
                    <a:cubicBezTo>
                      <a:pt x="58" y="22"/>
                      <a:pt x="56" y="23"/>
                      <a:pt x="54" y="24"/>
                    </a:cubicBezTo>
                    <a:cubicBezTo>
                      <a:pt x="51" y="25"/>
                      <a:pt x="47" y="26"/>
                      <a:pt x="43" y="26"/>
                    </a:cubicBezTo>
                    <a:cubicBezTo>
                      <a:pt x="35" y="26"/>
                      <a:pt x="26" y="22"/>
                      <a:pt x="19" y="17"/>
                    </a:cubicBezTo>
                    <a:cubicBezTo>
                      <a:pt x="18" y="16"/>
                      <a:pt x="18" y="16"/>
                      <a:pt x="17" y="16"/>
                    </a:cubicBezTo>
                    <a:cubicBezTo>
                      <a:pt x="15" y="16"/>
                      <a:pt x="13" y="19"/>
                      <a:pt x="15" y="20"/>
                    </a:cubicBezTo>
                    <a:cubicBezTo>
                      <a:pt x="23" y="27"/>
                      <a:pt x="33" y="31"/>
                      <a:pt x="43" y="31"/>
                    </a:cubicBezTo>
                    <a:cubicBezTo>
                      <a:pt x="43" y="31"/>
                      <a:pt x="44" y="31"/>
                      <a:pt x="44" y="31"/>
                    </a:cubicBezTo>
                    <a:cubicBezTo>
                      <a:pt x="46" y="31"/>
                      <a:pt x="49" y="31"/>
                      <a:pt x="52" y="30"/>
                    </a:cubicBezTo>
                    <a:cubicBezTo>
                      <a:pt x="51" y="31"/>
                      <a:pt x="50" y="32"/>
                      <a:pt x="49" y="33"/>
                    </a:cubicBezTo>
                    <a:cubicBezTo>
                      <a:pt x="45" y="35"/>
                      <a:pt x="41" y="37"/>
                      <a:pt x="36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28" y="36"/>
                      <a:pt x="22" y="33"/>
                      <a:pt x="17" y="28"/>
                    </a:cubicBezTo>
                    <a:cubicBezTo>
                      <a:pt x="15" y="26"/>
                      <a:pt x="14" y="25"/>
                      <a:pt x="12" y="23"/>
                    </a:cubicBezTo>
                    <a:cubicBezTo>
                      <a:pt x="11" y="21"/>
                      <a:pt x="10" y="19"/>
                      <a:pt x="9" y="17"/>
                    </a:cubicBezTo>
                    <a:cubicBezTo>
                      <a:pt x="8" y="12"/>
                      <a:pt x="7" y="8"/>
                      <a:pt x="6" y="4"/>
                    </a:cubicBezTo>
                    <a:cubicBezTo>
                      <a:pt x="6" y="3"/>
                      <a:pt x="5" y="2"/>
                      <a:pt x="3" y="2"/>
                    </a:cubicBezTo>
                    <a:cubicBezTo>
                      <a:pt x="2" y="2"/>
                      <a:pt x="1" y="3"/>
                      <a:pt x="1" y="5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0" y="6"/>
                      <a:pt x="0" y="7"/>
                      <a:pt x="0" y="8"/>
                    </a:cubicBezTo>
                    <a:cubicBezTo>
                      <a:pt x="0" y="8"/>
                      <a:pt x="0" y="9"/>
                      <a:pt x="0" y="10"/>
                    </a:cubicBezTo>
                    <a:cubicBezTo>
                      <a:pt x="0" y="11"/>
                      <a:pt x="0" y="12"/>
                      <a:pt x="0" y="14"/>
                    </a:cubicBezTo>
                    <a:cubicBezTo>
                      <a:pt x="0" y="14"/>
                      <a:pt x="0" y="14"/>
                      <a:pt x="0" y="15"/>
                    </a:cubicBezTo>
                    <a:cubicBezTo>
                      <a:pt x="0" y="17"/>
                      <a:pt x="0" y="19"/>
                      <a:pt x="0" y="21"/>
                    </a:cubicBezTo>
                    <a:cubicBezTo>
                      <a:pt x="2" y="35"/>
                      <a:pt x="10" y="46"/>
                      <a:pt x="25" y="48"/>
                    </a:cubicBezTo>
                    <a:cubicBezTo>
                      <a:pt x="25" y="48"/>
                      <a:pt x="26" y="48"/>
                      <a:pt x="26" y="48"/>
                    </a:cubicBezTo>
                    <a:cubicBezTo>
                      <a:pt x="26" y="48"/>
                      <a:pt x="27" y="48"/>
                      <a:pt x="28" y="48"/>
                    </a:cubicBezTo>
                    <a:cubicBezTo>
                      <a:pt x="30" y="49"/>
                      <a:pt x="33" y="49"/>
                      <a:pt x="35" y="49"/>
                    </a:cubicBezTo>
                    <a:cubicBezTo>
                      <a:pt x="36" y="49"/>
                      <a:pt x="38" y="49"/>
                      <a:pt x="40" y="49"/>
                    </a:cubicBezTo>
                    <a:cubicBezTo>
                      <a:pt x="40" y="49"/>
                      <a:pt x="40" y="49"/>
                      <a:pt x="41" y="49"/>
                    </a:cubicBezTo>
                    <a:cubicBezTo>
                      <a:pt x="62" y="49"/>
                      <a:pt x="71" y="30"/>
                      <a:pt x="76" y="11"/>
                    </a:cubicBezTo>
                    <a:cubicBezTo>
                      <a:pt x="78" y="9"/>
                      <a:pt x="78" y="6"/>
                      <a:pt x="79" y="3"/>
                    </a:cubicBezTo>
                    <a:cubicBezTo>
                      <a:pt x="79" y="1"/>
                      <a:pt x="78" y="0"/>
                      <a:pt x="7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" name="Freeform 68"/>
              <p:cNvSpPr/>
              <p:nvPr/>
            </p:nvSpPr>
            <p:spPr bwMode="auto">
              <a:xfrm>
                <a:off x="2600325" y="3452813"/>
                <a:ext cx="12700" cy="71438"/>
              </a:xfrm>
              <a:custGeom>
                <a:avLst/>
                <a:gdLst>
                  <a:gd name="T0" fmla="*/ 3 w 6"/>
                  <a:gd name="T1" fmla="*/ 0 h 33"/>
                  <a:gd name="T2" fmla="*/ 1 w 6"/>
                  <a:gd name="T3" fmla="*/ 3 h 33"/>
                  <a:gd name="T4" fmla="*/ 0 w 6"/>
                  <a:gd name="T5" fmla="*/ 19 h 33"/>
                  <a:gd name="T6" fmla="*/ 0 w 6"/>
                  <a:gd name="T7" fmla="*/ 27 h 33"/>
                  <a:gd name="T8" fmla="*/ 0 w 6"/>
                  <a:gd name="T9" fmla="*/ 31 h 33"/>
                  <a:gd name="T10" fmla="*/ 2 w 6"/>
                  <a:gd name="T11" fmla="*/ 33 h 33"/>
                  <a:gd name="T12" fmla="*/ 5 w 6"/>
                  <a:gd name="T13" fmla="*/ 30 h 33"/>
                  <a:gd name="T14" fmla="*/ 5 w 6"/>
                  <a:gd name="T15" fmla="*/ 22 h 33"/>
                  <a:gd name="T16" fmla="*/ 6 w 6"/>
                  <a:gd name="T17" fmla="*/ 12 h 33"/>
                  <a:gd name="T18" fmla="*/ 6 w 6"/>
                  <a:gd name="T19" fmla="*/ 3 h 33"/>
                  <a:gd name="T20" fmla="*/ 3 w 6"/>
                  <a:gd name="T21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33">
                    <a:moveTo>
                      <a:pt x="3" y="0"/>
                    </a:moveTo>
                    <a:cubicBezTo>
                      <a:pt x="2" y="0"/>
                      <a:pt x="1" y="1"/>
                      <a:pt x="1" y="3"/>
                    </a:cubicBezTo>
                    <a:cubicBezTo>
                      <a:pt x="1" y="8"/>
                      <a:pt x="0" y="14"/>
                      <a:pt x="0" y="19"/>
                    </a:cubicBezTo>
                    <a:cubicBezTo>
                      <a:pt x="0" y="22"/>
                      <a:pt x="0" y="25"/>
                      <a:pt x="0" y="27"/>
                    </a:cubicBezTo>
                    <a:cubicBezTo>
                      <a:pt x="0" y="28"/>
                      <a:pt x="0" y="30"/>
                      <a:pt x="0" y="31"/>
                    </a:cubicBezTo>
                    <a:cubicBezTo>
                      <a:pt x="0" y="32"/>
                      <a:pt x="1" y="33"/>
                      <a:pt x="2" y="33"/>
                    </a:cubicBezTo>
                    <a:cubicBezTo>
                      <a:pt x="4" y="33"/>
                      <a:pt x="6" y="32"/>
                      <a:pt x="5" y="30"/>
                    </a:cubicBezTo>
                    <a:cubicBezTo>
                      <a:pt x="5" y="27"/>
                      <a:pt x="5" y="25"/>
                      <a:pt x="5" y="22"/>
                    </a:cubicBezTo>
                    <a:cubicBezTo>
                      <a:pt x="5" y="18"/>
                      <a:pt x="5" y="15"/>
                      <a:pt x="6" y="12"/>
                    </a:cubicBezTo>
                    <a:cubicBezTo>
                      <a:pt x="6" y="9"/>
                      <a:pt x="6" y="6"/>
                      <a:pt x="6" y="3"/>
                    </a:cubicBezTo>
                    <a:cubicBezTo>
                      <a:pt x="6" y="1"/>
                      <a:pt x="5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" name="Freeform 69"/>
              <p:cNvSpPr/>
              <p:nvPr/>
            </p:nvSpPr>
            <p:spPr bwMode="auto">
              <a:xfrm>
                <a:off x="2565400" y="3465513"/>
                <a:ext cx="17463" cy="58738"/>
              </a:xfrm>
              <a:custGeom>
                <a:avLst/>
                <a:gdLst>
                  <a:gd name="T0" fmla="*/ 3 w 8"/>
                  <a:gd name="T1" fmla="*/ 0 h 27"/>
                  <a:gd name="T2" fmla="*/ 1 w 8"/>
                  <a:gd name="T3" fmla="*/ 3 h 27"/>
                  <a:gd name="T4" fmla="*/ 2 w 8"/>
                  <a:gd name="T5" fmla="*/ 23 h 27"/>
                  <a:gd name="T6" fmla="*/ 2 w 8"/>
                  <a:gd name="T7" fmla="*/ 24 h 27"/>
                  <a:gd name="T8" fmla="*/ 5 w 8"/>
                  <a:gd name="T9" fmla="*/ 27 h 27"/>
                  <a:gd name="T10" fmla="*/ 7 w 8"/>
                  <a:gd name="T11" fmla="*/ 25 h 27"/>
                  <a:gd name="T12" fmla="*/ 8 w 8"/>
                  <a:gd name="T13" fmla="*/ 20 h 27"/>
                  <a:gd name="T14" fmla="*/ 6 w 8"/>
                  <a:gd name="T15" fmla="*/ 2 h 27"/>
                  <a:gd name="T16" fmla="*/ 3 w 8"/>
                  <a:gd name="T17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27">
                    <a:moveTo>
                      <a:pt x="3" y="0"/>
                    </a:moveTo>
                    <a:cubicBezTo>
                      <a:pt x="2" y="0"/>
                      <a:pt x="0" y="1"/>
                      <a:pt x="1" y="3"/>
                    </a:cubicBezTo>
                    <a:cubicBezTo>
                      <a:pt x="3" y="10"/>
                      <a:pt x="3" y="17"/>
                      <a:pt x="2" y="23"/>
                    </a:cubicBezTo>
                    <a:cubicBezTo>
                      <a:pt x="2" y="23"/>
                      <a:pt x="2" y="24"/>
                      <a:pt x="2" y="24"/>
                    </a:cubicBezTo>
                    <a:cubicBezTo>
                      <a:pt x="1" y="26"/>
                      <a:pt x="3" y="27"/>
                      <a:pt x="5" y="27"/>
                    </a:cubicBezTo>
                    <a:cubicBezTo>
                      <a:pt x="6" y="27"/>
                      <a:pt x="7" y="27"/>
                      <a:pt x="7" y="25"/>
                    </a:cubicBezTo>
                    <a:cubicBezTo>
                      <a:pt x="7" y="24"/>
                      <a:pt x="7" y="22"/>
                      <a:pt x="8" y="20"/>
                    </a:cubicBezTo>
                    <a:cubicBezTo>
                      <a:pt x="8" y="14"/>
                      <a:pt x="8" y="8"/>
                      <a:pt x="6" y="2"/>
                    </a:cubicBezTo>
                    <a:cubicBezTo>
                      <a:pt x="6" y="0"/>
                      <a:pt x="5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2" name="Freeform 70"/>
              <p:cNvSpPr/>
              <p:nvPr/>
            </p:nvSpPr>
            <p:spPr bwMode="auto">
              <a:xfrm>
                <a:off x="2535238" y="3451225"/>
                <a:ext cx="19050" cy="71438"/>
              </a:xfrm>
              <a:custGeom>
                <a:avLst/>
                <a:gdLst>
                  <a:gd name="T0" fmla="*/ 6 w 9"/>
                  <a:gd name="T1" fmla="*/ 0 h 33"/>
                  <a:gd name="T2" fmla="*/ 3 w 9"/>
                  <a:gd name="T3" fmla="*/ 2 h 33"/>
                  <a:gd name="T4" fmla="*/ 3 w 9"/>
                  <a:gd name="T5" fmla="*/ 3 h 33"/>
                  <a:gd name="T6" fmla="*/ 0 w 9"/>
                  <a:gd name="T7" fmla="*/ 31 h 33"/>
                  <a:gd name="T8" fmla="*/ 2 w 9"/>
                  <a:gd name="T9" fmla="*/ 33 h 33"/>
                  <a:gd name="T10" fmla="*/ 3 w 9"/>
                  <a:gd name="T11" fmla="*/ 33 h 33"/>
                  <a:gd name="T12" fmla="*/ 5 w 9"/>
                  <a:gd name="T13" fmla="*/ 33 h 33"/>
                  <a:gd name="T14" fmla="*/ 6 w 9"/>
                  <a:gd name="T15" fmla="*/ 31 h 33"/>
                  <a:gd name="T16" fmla="*/ 9 w 9"/>
                  <a:gd name="T17" fmla="*/ 4 h 33"/>
                  <a:gd name="T18" fmla="*/ 8 w 9"/>
                  <a:gd name="T19" fmla="*/ 2 h 33"/>
                  <a:gd name="T20" fmla="*/ 6 w 9"/>
                  <a:gd name="T21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" h="33">
                    <a:moveTo>
                      <a:pt x="6" y="0"/>
                    </a:moveTo>
                    <a:cubicBezTo>
                      <a:pt x="4" y="0"/>
                      <a:pt x="3" y="1"/>
                      <a:pt x="3" y="2"/>
                    </a:cubicBezTo>
                    <a:cubicBezTo>
                      <a:pt x="3" y="2"/>
                      <a:pt x="3" y="3"/>
                      <a:pt x="3" y="3"/>
                    </a:cubicBezTo>
                    <a:cubicBezTo>
                      <a:pt x="3" y="12"/>
                      <a:pt x="1" y="21"/>
                      <a:pt x="0" y="31"/>
                    </a:cubicBezTo>
                    <a:cubicBezTo>
                      <a:pt x="0" y="32"/>
                      <a:pt x="1" y="32"/>
                      <a:pt x="2" y="33"/>
                    </a:cubicBezTo>
                    <a:cubicBezTo>
                      <a:pt x="2" y="33"/>
                      <a:pt x="3" y="33"/>
                      <a:pt x="3" y="33"/>
                    </a:cubicBezTo>
                    <a:cubicBezTo>
                      <a:pt x="4" y="33"/>
                      <a:pt x="4" y="33"/>
                      <a:pt x="5" y="33"/>
                    </a:cubicBezTo>
                    <a:cubicBezTo>
                      <a:pt x="5" y="32"/>
                      <a:pt x="6" y="32"/>
                      <a:pt x="6" y="31"/>
                    </a:cubicBezTo>
                    <a:cubicBezTo>
                      <a:pt x="6" y="22"/>
                      <a:pt x="9" y="13"/>
                      <a:pt x="9" y="4"/>
                    </a:cubicBezTo>
                    <a:cubicBezTo>
                      <a:pt x="9" y="4"/>
                      <a:pt x="9" y="3"/>
                      <a:pt x="8" y="2"/>
                    </a:cubicBezTo>
                    <a:cubicBezTo>
                      <a:pt x="8" y="1"/>
                      <a:pt x="7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3" name="Freeform 71"/>
              <p:cNvSpPr/>
              <p:nvPr/>
            </p:nvSpPr>
            <p:spPr bwMode="auto">
              <a:xfrm>
                <a:off x="2503488" y="3449638"/>
                <a:ext cx="15875" cy="69850"/>
              </a:xfrm>
              <a:custGeom>
                <a:avLst/>
                <a:gdLst>
                  <a:gd name="T0" fmla="*/ 4 w 8"/>
                  <a:gd name="T1" fmla="*/ 0 h 33"/>
                  <a:gd name="T2" fmla="*/ 2 w 8"/>
                  <a:gd name="T3" fmla="*/ 3 h 33"/>
                  <a:gd name="T4" fmla="*/ 0 w 8"/>
                  <a:gd name="T5" fmla="*/ 29 h 33"/>
                  <a:gd name="T6" fmla="*/ 0 w 8"/>
                  <a:gd name="T7" fmla="*/ 30 h 33"/>
                  <a:gd name="T8" fmla="*/ 3 w 8"/>
                  <a:gd name="T9" fmla="*/ 33 h 33"/>
                  <a:gd name="T10" fmla="*/ 5 w 8"/>
                  <a:gd name="T11" fmla="*/ 32 h 33"/>
                  <a:gd name="T12" fmla="*/ 5 w 8"/>
                  <a:gd name="T13" fmla="*/ 31 h 33"/>
                  <a:gd name="T14" fmla="*/ 7 w 8"/>
                  <a:gd name="T15" fmla="*/ 3 h 33"/>
                  <a:gd name="T16" fmla="*/ 4 w 8"/>
                  <a:gd name="T17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33">
                    <a:moveTo>
                      <a:pt x="4" y="0"/>
                    </a:moveTo>
                    <a:cubicBezTo>
                      <a:pt x="3" y="0"/>
                      <a:pt x="2" y="1"/>
                      <a:pt x="2" y="3"/>
                    </a:cubicBezTo>
                    <a:cubicBezTo>
                      <a:pt x="3" y="12"/>
                      <a:pt x="3" y="21"/>
                      <a:pt x="0" y="29"/>
                    </a:cubicBezTo>
                    <a:cubicBezTo>
                      <a:pt x="0" y="29"/>
                      <a:pt x="0" y="30"/>
                      <a:pt x="0" y="30"/>
                    </a:cubicBezTo>
                    <a:cubicBezTo>
                      <a:pt x="0" y="32"/>
                      <a:pt x="1" y="33"/>
                      <a:pt x="3" y="33"/>
                    </a:cubicBezTo>
                    <a:cubicBezTo>
                      <a:pt x="4" y="33"/>
                      <a:pt x="5" y="32"/>
                      <a:pt x="5" y="32"/>
                    </a:cubicBezTo>
                    <a:cubicBezTo>
                      <a:pt x="5" y="31"/>
                      <a:pt x="5" y="31"/>
                      <a:pt x="5" y="31"/>
                    </a:cubicBezTo>
                    <a:cubicBezTo>
                      <a:pt x="8" y="22"/>
                      <a:pt x="8" y="12"/>
                      <a:pt x="7" y="3"/>
                    </a:cubicBezTo>
                    <a:cubicBezTo>
                      <a:pt x="7" y="1"/>
                      <a:pt x="6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4" name="Freeform 72"/>
              <p:cNvSpPr/>
              <p:nvPr/>
            </p:nvSpPr>
            <p:spPr bwMode="auto">
              <a:xfrm>
                <a:off x="2481263" y="3455988"/>
                <a:ext cx="15875" cy="42863"/>
              </a:xfrm>
              <a:custGeom>
                <a:avLst/>
                <a:gdLst>
                  <a:gd name="T0" fmla="*/ 3 w 7"/>
                  <a:gd name="T1" fmla="*/ 0 h 20"/>
                  <a:gd name="T2" fmla="*/ 0 w 7"/>
                  <a:gd name="T3" fmla="*/ 3 h 20"/>
                  <a:gd name="T4" fmla="*/ 1 w 7"/>
                  <a:gd name="T5" fmla="*/ 18 h 20"/>
                  <a:gd name="T6" fmla="*/ 4 w 7"/>
                  <a:gd name="T7" fmla="*/ 20 h 20"/>
                  <a:gd name="T8" fmla="*/ 7 w 7"/>
                  <a:gd name="T9" fmla="*/ 17 h 20"/>
                  <a:gd name="T10" fmla="*/ 6 w 7"/>
                  <a:gd name="T11" fmla="*/ 3 h 20"/>
                  <a:gd name="T12" fmla="*/ 3 w 7"/>
                  <a:gd name="T13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20">
                    <a:moveTo>
                      <a:pt x="3" y="0"/>
                    </a:moveTo>
                    <a:cubicBezTo>
                      <a:pt x="2" y="0"/>
                      <a:pt x="0" y="1"/>
                      <a:pt x="0" y="3"/>
                    </a:cubicBezTo>
                    <a:cubicBezTo>
                      <a:pt x="0" y="8"/>
                      <a:pt x="0" y="13"/>
                      <a:pt x="1" y="18"/>
                    </a:cubicBezTo>
                    <a:cubicBezTo>
                      <a:pt x="2" y="19"/>
                      <a:pt x="3" y="20"/>
                      <a:pt x="4" y="20"/>
                    </a:cubicBezTo>
                    <a:cubicBezTo>
                      <a:pt x="5" y="20"/>
                      <a:pt x="7" y="19"/>
                      <a:pt x="7" y="17"/>
                    </a:cubicBezTo>
                    <a:cubicBezTo>
                      <a:pt x="6" y="12"/>
                      <a:pt x="6" y="8"/>
                      <a:pt x="6" y="3"/>
                    </a:cubicBezTo>
                    <a:cubicBezTo>
                      <a:pt x="6" y="1"/>
                      <a:pt x="4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5" name="Freeform 73"/>
              <p:cNvSpPr/>
              <p:nvPr/>
            </p:nvSpPr>
            <p:spPr bwMode="auto">
              <a:xfrm>
                <a:off x="2322513" y="3862388"/>
                <a:ext cx="19050" cy="57150"/>
              </a:xfrm>
              <a:custGeom>
                <a:avLst/>
                <a:gdLst>
                  <a:gd name="T0" fmla="*/ 3 w 9"/>
                  <a:gd name="T1" fmla="*/ 0 h 27"/>
                  <a:gd name="T2" fmla="*/ 0 w 9"/>
                  <a:gd name="T3" fmla="*/ 4 h 27"/>
                  <a:gd name="T4" fmla="*/ 1 w 9"/>
                  <a:gd name="T5" fmla="*/ 5 h 27"/>
                  <a:gd name="T6" fmla="*/ 1 w 9"/>
                  <a:gd name="T7" fmla="*/ 23 h 27"/>
                  <a:gd name="T8" fmla="*/ 4 w 9"/>
                  <a:gd name="T9" fmla="*/ 27 h 27"/>
                  <a:gd name="T10" fmla="*/ 4 w 9"/>
                  <a:gd name="T11" fmla="*/ 27 h 27"/>
                  <a:gd name="T12" fmla="*/ 6 w 9"/>
                  <a:gd name="T13" fmla="*/ 26 h 27"/>
                  <a:gd name="T14" fmla="*/ 7 w 9"/>
                  <a:gd name="T15" fmla="*/ 22 h 27"/>
                  <a:gd name="T16" fmla="*/ 6 w 9"/>
                  <a:gd name="T17" fmla="*/ 2 h 27"/>
                  <a:gd name="T18" fmla="*/ 5 w 9"/>
                  <a:gd name="T19" fmla="*/ 1 h 27"/>
                  <a:gd name="T20" fmla="*/ 3 w 9"/>
                  <a:gd name="T21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" h="27">
                    <a:moveTo>
                      <a:pt x="3" y="0"/>
                    </a:moveTo>
                    <a:cubicBezTo>
                      <a:pt x="2" y="0"/>
                      <a:pt x="0" y="2"/>
                      <a:pt x="0" y="4"/>
                    </a:cubicBezTo>
                    <a:cubicBezTo>
                      <a:pt x="0" y="4"/>
                      <a:pt x="0" y="5"/>
                      <a:pt x="1" y="5"/>
                    </a:cubicBezTo>
                    <a:cubicBezTo>
                      <a:pt x="1" y="11"/>
                      <a:pt x="3" y="17"/>
                      <a:pt x="1" y="23"/>
                    </a:cubicBezTo>
                    <a:cubicBezTo>
                      <a:pt x="0" y="25"/>
                      <a:pt x="2" y="27"/>
                      <a:pt x="4" y="27"/>
                    </a:cubicBezTo>
                    <a:cubicBezTo>
                      <a:pt x="4" y="27"/>
                      <a:pt x="4" y="27"/>
                      <a:pt x="4" y="27"/>
                    </a:cubicBezTo>
                    <a:cubicBezTo>
                      <a:pt x="5" y="27"/>
                      <a:pt x="5" y="26"/>
                      <a:pt x="6" y="26"/>
                    </a:cubicBezTo>
                    <a:cubicBezTo>
                      <a:pt x="6" y="25"/>
                      <a:pt x="7" y="23"/>
                      <a:pt x="7" y="22"/>
                    </a:cubicBezTo>
                    <a:cubicBezTo>
                      <a:pt x="9" y="16"/>
                      <a:pt x="6" y="9"/>
                      <a:pt x="6" y="2"/>
                    </a:cubicBezTo>
                    <a:cubicBezTo>
                      <a:pt x="5" y="2"/>
                      <a:pt x="5" y="1"/>
                      <a:pt x="5" y="1"/>
                    </a:cubicBezTo>
                    <a:cubicBezTo>
                      <a:pt x="4" y="0"/>
                      <a:pt x="4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" name="Freeform 74"/>
              <p:cNvSpPr/>
              <p:nvPr/>
            </p:nvSpPr>
            <p:spPr bwMode="auto">
              <a:xfrm>
                <a:off x="2289175" y="3894138"/>
                <a:ext cx="19050" cy="52388"/>
              </a:xfrm>
              <a:custGeom>
                <a:avLst/>
                <a:gdLst>
                  <a:gd name="T0" fmla="*/ 4 w 9"/>
                  <a:gd name="T1" fmla="*/ 0 h 24"/>
                  <a:gd name="T2" fmla="*/ 2 w 9"/>
                  <a:gd name="T3" fmla="*/ 2 h 24"/>
                  <a:gd name="T4" fmla="*/ 2 w 9"/>
                  <a:gd name="T5" fmla="*/ 2 h 24"/>
                  <a:gd name="T6" fmla="*/ 1 w 9"/>
                  <a:gd name="T7" fmla="*/ 21 h 24"/>
                  <a:gd name="T8" fmla="*/ 4 w 9"/>
                  <a:gd name="T9" fmla="*/ 24 h 24"/>
                  <a:gd name="T10" fmla="*/ 6 w 9"/>
                  <a:gd name="T11" fmla="*/ 22 h 24"/>
                  <a:gd name="T12" fmla="*/ 7 w 9"/>
                  <a:gd name="T13" fmla="*/ 2 h 24"/>
                  <a:gd name="T14" fmla="*/ 5 w 9"/>
                  <a:gd name="T15" fmla="*/ 0 h 24"/>
                  <a:gd name="T16" fmla="*/ 4 w 9"/>
                  <a:gd name="T17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24">
                    <a:moveTo>
                      <a:pt x="4" y="0"/>
                    </a:moveTo>
                    <a:cubicBezTo>
                      <a:pt x="3" y="0"/>
                      <a:pt x="2" y="0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8"/>
                      <a:pt x="3" y="15"/>
                      <a:pt x="1" y="21"/>
                    </a:cubicBezTo>
                    <a:cubicBezTo>
                      <a:pt x="0" y="23"/>
                      <a:pt x="2" y="24"/>
                      <a:pt x="4" y="24"/>
                    </a:cubicBezTo>
                    <a:cubicBezTo>
                      <a:pt x="5" y="24"/>
                      <a:pt x="6" y="24"/>
                      <a:pt x="6" y="22"/>
                    </a:cubicBezTo>
                    <a:cubicBezTo>
                      <a:pt x="9" y="16"/>
                      <a:pt x="7" y="9"/>
                      <a:pt x="7" y="2"/>
                    </a:cubicBezTo>
                    <a:cubicBezTo>
                      <a:pt x="7" y="1"/>
                      <a:pt x="6" y="0"/>
                      <a:pt x="5" y="0"/>
                    </a:cubicBezTo>
                    <a:cubicBezTo>
                      <a:pt x="5" y="0"/>
                      <a:pt x="4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7" name="Freeform 75"/>
              <p:cNvSpPr/>
              <p:nvPr/>
            </p:nvSpPr>
            <p:spPr bwMode="auto">
              <a:xfrm>
                <a:off x="2252663" y="3913188"/>
                <a:ext cx="23813" cy="53975"/>
              </a:xfrm>
              <a:custGeom>
                <a:avLst/>
                <a:gdLst>
                  <a:gd name="T0" fmla="*/ 6 w 11"/>
                  <a:gd name="T1" fmla="*/ 0 h 25"/>
                  <a:gd name="T2" fmla="*/ 4 w 11"/>
                  <a:gd name="T3" fmla="*/ 2 h 25"/>
                  <a:gd name="T4" fmla="*/ 4 w 11"/>
                  <a:gd name="T5" fmla="*/ 4 h 25"/>
                  <a:gd name="T6" fmla="*/ 4 w 11"/>
                  <a:gd name="T7" fmla="*/ 12 h 25"/>
                  <a:gd name="T8" fmla="*/ 2 w 11"/>
                  <a:gd name="T9" fmla="*/ 20 h 25"/>
                  <a:gd name="T10" fmla="*/ 4 w 11"/>
                  <a:gd name="T11" fmla="*/ 25 h 25"/>
                  <a:gd name="T12" fmla="*/ 6 w 11"/>
                  <a:gd name="T13" fmla="*/ 24 h 25"/>
                  <a:gd name="T14" fmla="*/ 9 w 11"/>
                  <a:gd name="T15" fmla="*/ 3 h 25"/>
                  <a:gd name="T16" fmla="*/ 8 w 11"/>
                  <a:gd name="T17" fmla="*/ 1 h 25"/>
                  <a:gd name="T18" fmla="*/ 6 w 11"/>
                  <a:gd name="T19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" h="25">
                    <a:moveTo>
                      <a:pt x="6" y="0"/>
                    </a:moveTo>
                    <a:cubicBezTo>
                      <a:pt x="5" y="0"/>
                      <a:pt x="4" y="1"/>
                      <a:pt x="4" y="2"/>
                    </a:cubicBezTo>
                    <a:cubicBezTo>
                      <a:pt x="4" y="3"/>
                      <a:pt x="4" y="3"/>
                      <a:pt x="4" y="4"/>
                    </a:cubicBezTo>
                    <a:cubicBezTo>
                      <a:pt x="4" y="6"/>
                      <a:pt x="4" y="9"/>
                      <a:pt x="4" y="12"/>
                    </a:cubicBezTo>
                    <a:cubicBezTo>
                      <a:pt x="3" y="14"/>
                      <a:pt x="4" y="18"/>
                      <a:pt x="2" y="20"/>
                    </a:cubicBezTo>
                    <a:cubicBezTo>
                      <a:pt x="0" y="22"/>
                      <a:pt x="2" y="25"/>
                      <a:pt x="4" y="25"/>
                    </a:cubicBezTo>
                    <a:cubicBezTo>
                      <a:pt x="4" y="25"/>
                      <a:pt x="5" y="25"/>
                      <a:pt x="6" y="24"/>
                    </a:cubicBezTo>
                    <a:cubicBezTo>
                      <a:pt x="11" y="19"/>
                      <a:pt x="9" y="9"/>
                      <a:pt x="9" y="3"/>
                    </a:cubicBezTo>
                    <a:cubicBezTo>
                      <a:pt x="9" y="2"/>
                      <a:pt x="9" y="1"/>
                      <a:pt x="8" y="1"/>
                    </a:cubicBezTo>
                    <a:cubicBezTo>
                      <a:pt x="8" y="0"/>
                      <a:pt x="7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8" name="Freeform 76"/>
              <p:cNvSpPr/>
              <p:nvPr/>
            </p:nvSpPr>
            <p:spPr bwMode="auto">
              <a:xfrm>
                <a:off x="2208213" y="3940175"/>
                <a:ext cx="17463" cy="49213"/>
              </a:xfrm>
              <a:custGeom>
                <a:avLst/>
                <a:gdLst>
                  <a:gd name="T0" fmla="*/ 4 w 8"/>
                  <a:gd name="T1" fmla="*/ 0 h 23"/>
                  <a:gd name="T2" fmla="*/ 2 w 8"/>
                  <a:gd name="T3" fmla="*/ 2 h 23"/>
                  <a:gd name="T4" fmla="*/ 2 w 8"/>
                  <a:gd name="T5" fmla="*/ 5 h 23"/>
                  <a:gd name="T6" fmla="*/ 1 w 8"/>
                  <a:gd name="T7" fmla="*/ 20 h 23"/>
                  <a:gd name="T8" fmla="*/ 3 w 8"/>
                  <a:gd name="T9" fmla="*/ 23 h 23"/>
                  <a:gd name="T10" fmla="*/ 6 w 8"/>
                  <a:gd name="T11" fmla="*/ 22 h 23"/>
                  <a:gd name="T12" fmla="*/ 7 w 8"/>
                  <a:gd name="T13" fmla="*/ 2 h 23"/>
                  <a:gd name="T14" fmla="*/ 7 w 8"/>
                  <a:gd name="T15" fmla="*/ 2 h 23"/>
                  <a:gd name="T16" fmla="*/ 4 w 8"/>
                  <a:gd name="T17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23">
                    <a:moveTo>
                      <a:pt x="4" y="0"/>
                    </a:moveTo>
                    <a:cubicBezTo>
                      <a:pt x="3" y="0"/>
                      <a:pt x="2" y="0"/>
                      <a:pt x="2" y="2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10"/>
                      <a:pt x="3" y="15"/>
                      <a:pt x="1" y="20"/>
                    </a:cubicBezTo>
                    <a:cubicBezTo>
                      <a:pt x="0" y="22"/>
                      <a:pt x="2" y="23"/>
                      <a:pt x="3" y="23"/>
                    </a:cubicBezTo>
                    <a:cubicBezTo>
                      <a:pt x="4" y="23"/>
                      <a:pt x="6" y="23"/>
                      <a:pt x="6" y="22"/>
                    </a:cubicBezTo>
                    <a:cubicBezTo>
                      <a:pt x="8" y="15"/>
                      <a:pt x="8" y="9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0"/>
                      <a:pt x="5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9" name="Freeform 77"/>
              <p:cNvSpPr/>
              <p:nvPr/>
            </p:nvSpPr>
            <p:spPr bwMode="auto">
              <a:xfrm>
                <a:off x="2171700" y="3965575"/>
                <a:ext cx="19050" cy="44450"/>
              </a:xfrm>
              <a:custGeom>
                <a:avLst/>
                <a:gdLst>
                  <a:gd name="T0" fmla="*/ 6 w 9"/>
                  <a:gd name="T1" fmla="*/ 0 h 21"/>
                  <a:gd name="T2" fmla="*/ 3 w 9"/>
                  <a:gd name="T3" fmla="*/ 3 h 21"/>
                  <a:gd name="T4" fmla="*/ 1 w 9"/>
                  <a:gd name="T5" fmla="*/ 16 h 21"/>
                  <a:gd name="T6" fmla="*/ 1 w 9"/>
                  <a:gd name="T7" fmla="*/ 20 h 21"/>
                  <a:gd name="T8" fmla="*/ 3 w 9"/>
                  <a:gd name="T9" fmla="*/ 21 h 21"/>
                  <a:gd name="T10" fmla="*/ 5 w 9"/>
                  <a:gd name="T11" fmla="*/ 20 h 21"/>
                  <a:gd name="T12" fmla="*/ 7 w 9"/>
                  <a:gd name="T13" fmla="*/ 18 h 21"/>
                  <a:gd name="T14" fmla="*/ 9 w 9"/>
                  <a:gd name="T15" fmla="*/ 3 h 21"/>
                  <a:gd name="T16" fmla="*/ 6 w 9"/>
                  <a:gd name="T17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21">
                    <a:moveTo>
                      <a:pt x="6" y="0"/>
                    </a:moveTo>
                    <a:cubicBezTo>
                      <a:pt x="5" y="0"/>
                      <a:pt x="3" y="1"/>
                      <a:pt x="3" y="3"/>
                    </a:cubicBezTo>
                    <a:cubicBezTo>
                      <a:pt x="3" y="7"/>
                      <a:pt x="4" y="13"/>
                      <a:pt x="1" y="16"/>
                    </a:cubicBezTo>
                    <a:cubicBezTo>
                      <a:pt x="0" y="17"/>
                      <a:pt x="0" y="19"/>
                      <a:pt x="1" y="20"/>
                    </a:cubicBezTo>
                    <a:cubicBezTo>
                      <a:pt x="2" y="20"/>
                      <a:pt x="2" y="21"/>
                      <a:pt x="3" y="21"/>
                    </a:cubicBezTo>
                    <a:cubicBezTo>
                      <a:pt x="4" y="21"/>
                      <a:pt x="4" y="21"/>
                      <a:pt x="5" y="20"/>
                    </a:cubicBezTo>
                    <a:cubicBezTo>
                      <a:pt x="6" y="19"/>
                      <a:pt x="6" y="18"/>
                      <a:pt x="7" y="18"/>
                    </a:cubicBezTo>
                    <a:cubicBezTo>
                      <a:pt x="9" y="13"/>
                      <a:pt x="9" y="8"/>
                      <a:pt x="9" y="3"/>
                    </a:cubicBezTo>
                    <a:cubicBezTo>
                      <a:pt x="9" y="1"/>
                      <a:pt x="7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0" name="Freeform 78"/>
              <p:cNvSpPr/>
              <p:nvPr/>
            </p:nvSpPr>
            <p:spPr bwMode="auto">
              <a:xfrm>
                <a:off x="2136775" y="3960813"/>
                <a:ext cx="11113" cy="9525"/>
              </a:xfrm>
              <a:custGeom>
                <a:avLst/>
                <a:gdLst>
                  <a:gd name="T0" fmla="*/ 2 w 5"/>
                  <a:gd name="T1" fmla="*/ 0 h 4"/>
                  <a:gd name="T2" fmla="*/ 1 w 5"/>
                  <a:gd name="T3" fmla="*/ 0 h 4"/>
                  <a:gd name="T4" fmla="*/ 0 w 5"/>
                  <a:gd name="T5" fmla="*/ 2 h 4"/>
                  <a:gd name="T6" fmla="*/ 1 w 5"/>
                  <a:gd name="T7" fmla="*/ 1 h 4"/>
                  <a:gd name="T8" fmla="*/ 4 w 5"/>
                  <a:gd name="T9" fmla="*/ 3 h 4"/>
                  <a:gd name="T10" fmla="*/ 4 w 5"/>
                  <a:gd name="T11" fmla="*/ 4 h 4"/>
                  <a:gd name="T12" fmla="*/ 5 w 5"/>
                  <a:gd name="T13" fmla="*/ 2 h 4"/>
                  <a:gd name="T14" fmla="*/ 2 w 5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4">
                    <a:moveTo>
                      <a:pt x="2" y="0"/>
                    </a:moveTo>
                    <a:cubicBezTo>
                      <a:pt x="2" y="0"/>
                      <a:pt x="2" y="0"/>
                      <a:pt x="1" y="0"/>
                    </a:cubicBezTo>
                    <a:cubicBezTo>
                      <a:pt x="0" y="0"/>
                      <a:pt x="0" y="1"/>
                      <a:pt x="0" y="2"/>
                    </a:cubicBezTo>
                    <a:cubicBezTo>
                      <a:pt x="0" y="2"/>
                      <a:pt x="1" y="1"/>
                      <a:pt x="1" y="1"/>
                    </a:cubicBezTo>
                    <a:cubicBezTo>
                      <a:pt x="3" y="1"/>
                      <a:pt x="4" y="2"/>
                      <a:pt x="4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4"/>
                      <a:pt x="5" y="3"/>
                      <a:pt x="5" y="2"/>
                    </a:cubicBezTo>
                    <a:cubicBezTo>
                      <a:pt x="5" y="1"/>
                      <a:pt x="4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1" name="Freeform 79"/>
              <p:cNvSpPr/>
              <p:nvPr/>
            </p:nvSpPr>
            <p:spPr bwMode="auto">
              <a:xfrm>
                <a:off x="2101850" y="3965575"/>
                <a:ext cx="17463" cy="11113"/>
              </a:xfrm>
              <a:custGeom>
                <a:avLst/>
                <a:gdLst>
                  <a:gd name="T0" fmla="*/ 4 w 8"/>
                  <a:gd name="T1" fmla="*/ 0 h 5"/>
                  <a:gd name="T2" fmla="*/ 3 w 8"/>
                  <a:gd name="T3" fmla="*/ 0 h 5"/>
                  <a:gd name="T4" fmla="*/ 4 w 8"/>
                  <a:gd name="T5" fmla="*/ 5 h 5"/>
                  <a:gd name="T6" fmla="*/ 5 w 8"/>
                  <a:gd name="T7" fmla="*/ 5 h 5"/>
                  <a:gd name="T8" fmla="*/ 4 w 8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5">
                    <a:moveTo>
                      <a:pt x="4" y="0"/>
                    </a:moveTo>
                    <a:cubicBezTo>
                      <a:pt x="4" y="0"/>
                      <a:pt x="3" y="0"/>
                      <a:pt x="3" y="0"/>
                    </a:cubicBezTo>
                    <a:cubicBezTo>
                      <a:pt x="0" y="2"/>
                      <a:pt x="2" y="5"/>
                      <a:pt x="4" y="5"/>
                    </a:cubicBezTo>
                    <a:cubicBezTo>
                      <a:pt x="4" y="5"/>
                      <a:pt x="5" y="5"/>
                      <a:pt x="5" y="5"/>
                    </a:cubicBezTo>
                    <a:cubicBezTo>
                      <a:pt x="8" y="4"/>
                      <a:pt x="6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2" name="Freeform 80"/>
              <p:cNvSpPr/>
              <p:nvPr/>
            </p:nvSpPr>
            <p:spPr bwMode="auto">
              <a:xfrm>
                <a:off x="2087563" y="3986213"/>
                <a:ext cx="0" cy="6350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3"/>
                    </a:cubicBezTo>
                    <a:cubicBezTo>
                      <a:pt x="0" y="2"/>
                      <a:pt x="0" y="1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" name="Freeform 81"/>
              <p:cNvSpPr/>
              <p:nvPr/>
            </p:nvSpPr>
            <p:spPr bwMode="auto">
              <a:xfrm>
                <a:off x="2132013" y="3962400"/>
                <a:ext cx="15875" cy="58738"/>
              </a:xfrm>
              <a:custGeom>
                <a:avLst/>
                <a:gdLst>
                  <a:gd name="T0" fmla="*/ 3 w 7"/>
                  <a:gd name="T1" fmla="*/ 0 h 27"/>
                  <a:gd name="T2" fmla="*/ 2 w 7"/>
                  <a:gd name="T3" fmla="*/ 1 h 27"/>
                  <a:gd name="T4" fmla="*/ 1 w 7"/>
                  <a:gd name="T5" fmla="*/ 4 h 27"/>
                  <a:gd name="T6" fmla="*/ 1 w 7"/>
                  <a:gd name="T7" fmla="*/ 4 h 27"/>
                  <a:gd name="T8" fmla="*/ 1 w 7"/>
                  <a:gd name="T9" fmla="*/ 10 h 27"/>
                  <a:gd name="T10" fmla="*/ 1 w 7"/>
                  <a:gd name="T11" fmla="*/ 24 h 27"/>
                  <a:gd name="T12" fmla="*/ 4 w 7"/>
                  <a:gd name="T13" fmla="*/ 27 h 27"/>
                  <a:gd name="T14" fmla="*/ 4 w 7"/>
                  <a:gd name="T15" fmla="*/ 27 h 27"/>
                  <a:gd name="T16" fmla="*/ 6 w 7"/>
                  <a:gd name="T17" fmla="*/ 26 h 27"/>
                  <a:gd name="T18" fmla="*/ 6 w 7"/>
                  <a:gd name="T19" fmla="*/ 24 h 27"/>
                  <a:gd name="T20" fmla="*/ 7 w 7"/>
                  <a:gd name="T21" fmla="*/ 8 h 27"/>
                  <a:gd name="T22" fmla="*/ 6 w 7"/>
                  <a:gd name="T23" fmla="*/ 3 h 27"/>
                  <a:gd name="T24" fmla="*/ 6 w 7"/>
                  <a:gd name="T25" fmla="*/ 2 h 27"/>
                  <a:gd name="T26" fmla="*/ 3 w 7"/>
                  <a:gd name="T27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" h="27">
                    <a:moveTo>
                      <a:pt x="3" y="0"/>
                    </a:moveTo>
                    <a:cubicBezTo>
                      <a:pt x="3" y="0"/>
                      <a:pt x="2" y="1"/>
                      <a:pt x="2" y="1"/>
                    </a:cubicBezTo>
                    <a:cubicBezTo>
                      <a:pt x="1" y="1"/>
                      <a:pt x="0" y="2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6"/>
                      <a:pt x="1" y="8"/>
                      <a:pt x="1" y="10"/>
                    </a:cubicBezTo>
                    <a:cubicBezTo>
                      <a:pt x="1" y="14"/>
                      <a:pt x="1" y="19"/>
                      <a:pt x="1" y="24"/>
                    </a:cubicBezTo>
                    <a:cubicBezTo>
                      <a:pt x="1" y="26"/>
                      <a:pt x="2" y="27"/>
                      <a:pt x="4" y="27"/>
                    </a:cubicBezTo>
                    <a:cubicBezTo>
                      <a:pt x="4" y="27"/>
                      <a:pt x="4" y="27"/>
                      <a:pt x="4" y="27"/>
                    </a:cubicBezTo>
                    <a:cubicBezTo>
                      <a:pt x="4" y="27"/>
                      <a:pt x="5" y="27"/>
                      <a:pt x="6" y="26"/>
                    </a:cubicBezTo>
                    <a:cubicBezTo>
                      <a:pt x="6" y="26"/>
                      <a:pt x="6" y="25"/>
                      <a:pt x="6" y="24"/>
                    </a:cubicBezTo>
                    <a:cubicBezTo>
                      <a:pt x="6" y="19"/>
                      <a:pt x="7" y="13"/>
                      <a:pt x="7" y="8"/>
                    </a:cubicBezTo>
                    <a:cubicBezTo>
                      <a:pt x="6" y="6"/>
                      <a:pt x="6" y="5"/>
                      <a:pt x="6" y="3"/>
                    </a:cubicBezTo>
                    <a:cubicBezTo>
                      <a:pt x="6" y="3"/>
                      <a:pt x="6" y="3"/>
                      <a:pt x="6" y="2"/>
                    </a:cubicBezTo>
                    <a:cubicBezTo>
                      <a:pt x="6" y="1"/>
                      <a:pt x="5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" name="Freeform 82"/>
              <p:cNvSpPr/>
              <p:nvPr/>
            </p:nvSpPr>
            <p:spPr bwMode="auto">
              <a:xfrm>
                <a:off x="2087563" y="3978275"/>
                <a:ext cx="14288" cy="53975"/>
              </a:xfrm>
              <a:custGeom>
                <a:avLst/>
                <a:gdLst>
                  <a:gd name="T0" fmla="*/ 3 w 7"/>
                  <a:gd name="T1" fmla="*/ 0 h 25"/>
                  <a:gd name="T2" fmla="*/ 1 w 7"/>
                  <a:gd name="T3" fmla="*/ 2 h 25"/>
                  <a:gd name="T4" fmla="*/ 0 w 7"/>
                  <a:gd name="T5" fmla="*/ 4 h 25"/>
                  <a:gd name="T6" fmla="*/ 0 w 7"/>
                  <a:gd name="T7" fmla="*/ 7 h 25"/>
                  <a:gd name="T8" fmla="*/ 0 w 7"/>
                  <a:gd name="T9" fmla="*/ 10 h 25"/>
                  <a:gd name="T10" fmla="*/ 1 w 7"/>
                  <a:gd name="T11" fmla="*/ 23 h 25"/>
                  <a:gd name="T12" fmla="*/ 4 w 7"/>
                  <a:gd name="T13" fmla="*/ 25 h 25"/>
                  <a:gd name="T14" fmla="*/ 7 w 7"/>
                  <a:gd name="T15" fmla="*/ 22 h 25"/>
                  <a:gd name="T16" fmla="*/ 5 w 7"/>
                  <a:gd name="T17" fmla="*/ 8 h 25"/>
                  <a:gd name="T18" fmla="*/ 6 w 7"/>
                  <a:gd name="T19" fmla="*/ 4 h 25"/>
                  <a:gd name="T20" fmla="*/ 6 w 7"/>
                  <a:gd name="T21" fmla="*/ 2 h 25"/>
                  <a:gd name="T22" fmla="*/ 3 w 7"/>
                  <a:gd name="T23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" h="25">
                    <a:moveTo>
                      <a:pt x="3" y="0"/>
                    </a:moveTo>
                    <a:cubicBezTo>
                      <a:pt x="2" y="0"/>
                      <a:pt x="1" y="1"/>
                      <a:pt x="1" y="2"/>
                    </a:cubicBezTo>
                    <a:cubicBezTo>
                      <a:pt x="1" y="3"/>
                      <a:pt x="1" y="3"/>
                      <a:pt x="0" y="4"/>
                    </a:cubicBezTo>
                    <a:cubicBezTo>
                      <a:pt x="0" y="5"/>
                      <a:pt x="0" y="6"/>
                      <a:pt x="0" y="7"/>
                    </a:cubicBezTo>
                    <a:cubicBezTo>
                      <a:pt x="0" y="8"/>
                      <a:pt x="0" y="9"/>
                      <a:pt x="0" y="10"/>
                    </a:cubicBezTo>
                    <a:cubicBezTo>
                      <a:pt x="0" y="15"/>
                      <a:pt x="0" y="19"/>
                      <a:pt x="1" y="23"/>
                    </a:cubicBezTo>
                    <a:cubicBezTo>
                      <a:pt x="2" y="25"/>
                      <a:pt x="3" y="25"/>
                      <a:pt x="4" y="25"/>
                    </a:cubicBezTo>
                    <a:cubicBezTo>
                      <a:pt x="6" y="25"/>
                      <a:pt x="7" y="24"/>
                      <a:pt x="7" y="22"/>
                    </a:cubicBezTo>
                    <a:cubicBezTo>
                      <a:pt x="6" y="18"/>
                      <a:pt x="5" y="13"/>
                      <a:pt x="5" y="8"/>
                    </a:cubicBezTo>
                    <a:cubicBezTo>
                      <a:pt x="6" y="7"/>
                      <a:pt x="6" y="5"/>
                      <a:pt x="6" y="4"/>
                    </a:cubicBezTo>
                    <a:cubicBezTo>
                      <a:pt x="6" y="3"/>
                      <a:pt x="6" y="3"/>
                      <a:pt x="6" y="2"/>
                    </a:cubicBezTo>
                    <a:cubicBezTo>
                      <a:pt x="5" y="1"/>
                      <a:pt x="4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" name="Freeform 83"/>
              <p:cNvSpPr/>
              <p:nvPr/>
            </p:nvSpPr>
            <p:spPr bwMode="auto">
              <a:xfrm>
                <a:off x="2047875" y="4010025"/>
                <a:ext cx="12700" cy="23813"/>
              </a:xfrm>
              <a:custGeom>
                <a:avLst/>
                <a:gdLst>
                  <a:gd name="T0" fmla="*/ 3 w 6"/>
                  <a:gd name="T1" fmla="*/ 0 h 11"/>
                  <a:gd name="T2" fmla="*/ 1 w 6"/>
                  <a:gd name="T3" fmla="*/ 2 h 11"/>
                  <a:gd name="T4" fmla="*/ 0 w 6"/>
                  <a:gd name="T5" fmla="*/ 8 h 11"/>
                  <a:gd name="T6" fmla="*/ 3 w 6"/>
                  <a:gd name="T7" fmla="*/ 11 h 11"/>
                  <a:gd name="T8" fmla="*/ 6 w 6"/>
                  <a:gd name="T9" fmla="*/ 8 h 11"/>
                  <a:gd name="T10" fmla="*/ 6 w 6"/>
                  <a:gd name="T11" fmla="*/ 2 h 11"/>
                  <a:gd name="T12" fmla="*/ 3 w 6"/>
                  <a:gd name="T1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11">
                    <a:moveTo>
                      <a:pt x="3" y="0"/>
                    </a:moveTo>
                    <a:cubicBezTo>
                      <a:pt x="2" y="0"/>
                      <a:pt x="1" y="1"/>
                      <a:pt x="1" y="2"/>
                    </a:cubicBezTo>
                    <a:cubicBezTo>
                      <a:pt x="1" y="4"/>
                      <a:pt x="1" y="6"/>
                      <a:pt x="0" y="8"/>
                    </a:cubicBezTo>
                    <a:cubicBezTo>
                      <a:pt x="0" y="10"/>
                      <a:pt x="2" y="11"/>
                      <a:pt x="3" y="11"/>
                    </a:cubicBezTo>
                    <a:cubicBezTo>
                      <a:pt x="4" y="11"/>
                      <a:pt x="6" y="10"/>
                      <a:pt x="6" y="8"/>
                    </a:cubicBezTo>
                    <a:cubicBezTo>
                      <a:pt x="6" y="6"/>
                      <a:pt x="6" y="4"/>
                      <a:pt x="6" y="2"/>
                    </a:cubicBezTo>
                    <a:cubicBezTo>
                      <a:pt x="6" y="1"/>
                      <a:pt x="5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" name="Freeform 84"/>
              <p:cNvSpPr/>
              <p:nvPr/>
            </p:nvSpPr>
            <p:spPr bwMode="auto">
              <a:xfrm>
                <a:off x="1992313" y="3883025"/>
                <a:ext cx="17463" cy="106363"/>
              </a:xfrm>
              <a:custGeom>
                <a:avLst/>
                <a:gdLst>
                  <a:gd name="T0" fmla="*/ 3 w 8"/>
                  <a:gd name="T1" fmla="*/ 0 h 49"/>
                  <a:gd name="T2" fmla="*/ 0 w 8"/>
                  <a:gd name="T3" fmla="*/ 3 h 49"/>
                  <a:gd name="T4" fmla="*/ 0 w 8"/>
                  <a:gd name="T5" fmla="*/ 5 h 49"/>
                  <a:gd name="T6" fmla="*/ 1 w 8"/>
                  <a:gd name="T7" fmla="*/ 13 h 49"/>
                  <a:gd name="T8" fmla="*/ 2 w 8"/>
                  <a:gd name="T9" fmla="*/ 38 h 49"/>
                  <a:gd name="T10" fmla="*/ 3 w 8"/>
                  <a:gd name="T11" fmla="*/ 46 h 49"/>
                  <a:gd name="T12" fmla="*/ 3 w 8"/>
                  <a:gd name="T13" fmla="*/ 46 h 49"/>
                  <a:gd name="T14" fmla="*/ 5 w 8"/>
                  <a:gd name="T15" fmla="*/ 49 h 49"/>
                  <a:gd name="T16" fmla="*/ 6 w 8"/>
                  <a:gd name="T17" fmla="*/ 49 h 49"/>
                  <a:gd name="T18" fmla="*/ 8 w 8"/>
                  <a:gd name="T19" fmla="*/ 47 h 49"/>
                  <a:gd name="T20" fmla="*/ 8 w 8"/>
                  <a:gd name="T21" fmla="*/ 43 h 49"/>
                  <a:gd name="T22" fmla="*/ 7 w 8"/>
                  <a:gd name="T23" fmla="*/ 17 h 49"/>
                  <a:gd name="T24" fmla="*/ 6 w 8"/>
                  <a:gd name="T25" fmla="*/ 4 h 49"/>
                  <a:gd name="T26" fmla="*/ 6 w 8"/>
                  <a:gd name="T27" fmla="*/ 2 h 49"/>
                  <a:gd name="T28" fmla="*/ 3 w 8"/>
                  <a:gd name="T29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8" h="49">
                    <a:moveTo>
                      <a:pt x="3" y="0"/>
                    </a:moveTo>
                    <a:cubicBezTo>
                      <a:pt x="2" y="0"/>
                      <a:pt x="0" y="1"/>
                      <a:pt x="0" y="3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1" y="7"/>
                      <a:pt x="1" y="10"/>
                      <a:pt x="1" y="13"/>
                    </a:cubicBezTo>
                    <a:cubicBezTo>
                      <a:pt x="2" y="21"/>
                      <a:pt x="2" y="30"/>
                      <a:pt x="2" y="38"/>
                    </a:cubicBezTo>
                    <a:cubicBezTo>
                      <a:pt x="3" y="41"/>
                      <a:pt x="3" y="43"/>
                      <a:pt x="3" y="46"/>
                    </a:cubicBezTo>
                    <a:cubicBezTo>
                      <a:pt x="3" y="46"/>
                      <a:pt x="3" y="46"/>
                      <a:pt x="3" y="46"/>
                    </a:cubicBezTo>
                    <a:cubicBezTo>
                      <a:pt x="3" y="48"/>
                      <a:pt x="4" y="49"/>
                      <a:pt x="5" y="49"/>
                    </a:cubicBezTo>
                    <a:cubicBezTo>
                      <a:pt x="5" y="49"/>
                      <a:pt x="6" y="49"/>
                      <a:pt x="6" y="49"/>
                    </a:cubicBezTo>
                    <a:cubicBezTo>
                      <a:pt x="7" y="49"/>
                      <a:pt x="8" y="48"/>
                      <a:pt x="8" y="47"/>
                    </a:cubicBezTo>
                    <a:cubicBezTo>
                      <a:pt x="8" y="45"/>
                      <a:pt x="8" y="44"/>
                      <a:pt x="8" y="43"/>
                    </a:cubicBezTo>
                    <a:cubicBezTo>
                      <a:pt x="8" y="34"/>
                      <a:pt x="8" y="26"/>
                      <a:pt x="7" y="17"/>
                    </a:cubicBezTo>
                    <a:cubicBezTo>
                      <a:pt x="7" y="12"/>
                      <a:pt x="6" y="8"/>
                      <a:pt x="6" y="4"/>
                    </a:cubicBezTo>
                    <a:cubicBezTo>
                      <a:pt x="6" y="3"/>
                      <a:pt x="6" y="3"/>
                      <a:pt x="6" y="2"/>
                    </a:cubicBezTo>
                    <a:cubicBezTo>
                      <a:pt x="5" y="1"/>
                      <a:pt x="4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7" name="Freeform 85"/>
              <p:cNvSpPr/>
              <p:nvPr/>
            </p:nvSpPr>
            <p:spPr bwMode="auto">
              <a:xfrm>
                <a:off x="1949450" y="3894138"/>
                <a:ext cx="20638" cy="49213"/>
              </a:xfrm>
              <a:custGeom>
                <a:avLst/>
                <a:gdLst>
                  <a:gd name="T0" fmla="*/ 3 w 10"/>
                  <a:gd name="T1" fmla="*/ 0 h 23"/>
                  <a:gd name="T2" fmla="*/ 1 w 10"/>
                  <a:gd name="T3" fmla="*/ 4 h 23"/>
                  <a:gd name="T4" fmla="*/ 1 w 10"/>
                  <a:gd name="T5" fmla="*/ 5 h 23"/>
                  <a:gd name="T6" fmla="*/ 2 w 10"/>
                  <a:gd name="T7" fmla="*/ 10 h 23"/>
                  <a:gd name="T8" fmla="*/ 4 w 10"/>
                  <a:gd name="T9" fmla="*/ 21 h 23"/>
                  <a:gd name="T10" fmla="*/ 7 w 10"/>
                  <a:gd name="T11" fmla="*/ 23 h 23"/>
                  <a:gd name="T12" fmla="*/ 10 w 10"/>
                  <a:gd name="T13" fmla="*/ 20 h 23"/>
                  <a:gd name="T14" fmla="*/ 7 w 10"/>
                  <a:gd name="T15" fmla="*/ 9 h 23"/>
                  <a:gd name="T16" fmla="*/ 6 w 10"/>
                  <a:gd name="T17" fmla="*/ 4 h 23"/>
                  <a:gd name="T18" fmla="*/ 6 w 10"/>
                  <a:gd name="T19" fmla="*/ 2 h 23"/>
                  <a:gd name="T20" fmla="*/ 3 w 10"/>
                  <a:gd name="T21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0" h="23">
                    <a:moveTo>
                      <a:pt x="3" y="0"/>
                    </a:moveTo>
                    <a:cubicBezTo>
                      <a:pt x="2" y="0"/>
                      <a:pt x="0" y="2"/>
                      <a:pt x="1" y="4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1" y="7"/>
                      <a:pt x="1" y="8"/>
                      <a:pt x="2" y="10"/>
                    </a:cubicBezTo>
                    <a:cubicBezTo>
                      <a:pt x="3" y="13"/>
                      <a:pt x="4" y="17"/>
                      <a:pt x="4" y="21"/>
                    </a:cubicBezTo>
                    <a:cubicBezTo>
                      <a:pt x="5" y="22"/>
                      <a:pt x="6" y="23"/>
                      <a:pt x="7" y="23"/>
                    </a:cubicBezTo>
                    <a:cubicBezTo>
                      <a:pt x="8" y="23"/>
                      <a:pt x="10" y="21"/>
                      <a:pt x="10" y="20"/>
                    </a:cubicBezTo>
                    <a:cubicBezTo>
                      <a:pt x="9" y="16"/>
                      <a:pt x="8" y="12"/>
                      <a:pt x="7" y="9"/>
                    </a:cubicBezTo>
                    <a:cubicBezTo>
                      <a:pt x="7" y="7"/>
                      <a:pt x="7" y="6"/>
                      <a:pt x="6" y="4"/>
                    </a:cubicBezTo>
                    <a:cubicBezTo>
                      <a:pt x="6" y="3"/>
                      <a:pt x="6" y="3"/>
                      <a:pt x="6" y="2"/>
                    </a:cubicBezTo>
                    <a:cubicBezTo>
                      <a:pt x="6" y="1"/>
                      <a:pt x="5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8" name="Freeform 86"/>
              <p:cNvSpPr/>
              <p:nvPr/>
            </p:nvSpPr>
            <p:spPr bwMode="auto">
              <a:xfrm>
                <a:off x="1908175" y="3894138"/>
                <a:ext cx="17463" cy="55563"/>
              </a:xfrm>
              <a:custGeom>
                <a:avLst/>
                <a:gdLst>
                  <a:gd name="T0" fmla="*/ 3 w 8"/>
                  <a:gd name="T1" fmla="*/ 0 h 26"/>
                  <a:gd name="T2" fmla="*/ 0 w 8"/>
                  <a:gd name="T3" fmla="*/ 2 h 26"/>
                  <a:gd name="T4" fmla="*/ 0 w 8"/>
                  <a:gd name="T5" fmla="*/ 6 h 26"/>
                  <a:gd name="T6" fmla="*/ 1 w 8"/>
                  <a:gd name="T7" fmla="*/ 10 h 26"/>
                  <a:gd name="T8" fmla="*/ 3 w 8"/>
                  <a:gd name="T9" fmla="*/ 24 h 26"/>
                  <a:gd name="T10" fmla="*/ 4 w 8"/>
                  <a:gd name="T11" fmla="*/ 26 h 26"/>
                  <a:gd name="T12" fmla="*/ 5 w 8"/>
                  <a:gd name="T13" fmla="*/ 26 h 26"/>
                  <a:gd name="T14" fmla="*/ 7 w 8"/>
                  <a:gd name="T15" fmla="*/ 26 h 26"/>
                  <a:gd name="T16" fmla="*/ 8 w 8"/>
                  <a:gd name="T17" fmla="*/ 23 h 26"/>
                  <a:gd name="T18" fmla="*/ 6 w 8"/>
                  <a:gd name="T19" fmla="*/ 10 h 26"/>
                  <a:gd name="T20" fmla="*/ 6 w 8"/>
                  <a:gd name="T21" fmla="*/ 6 h 26"/>
                  <a:gd name="T22" fmla="*/ 6 w 8"/>
                  <a:gd name="T23" fmla="*/ 2 h 26"/>
                  <a:gd name="T24" fmla="*/ 3 w 8"/>
                  <a:gd name="T25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26">
                    <a:moveTo>
                      <a:pt x="3" y="0"/>
                    </a:moveTo>
                    <a:cubicBezTo>
                      <a:pt x="1" y="0"/>
                      <a:pt x="0" y="1"/>
                      <a:pt x="0" y="2"/>
                    </a:cubicBezTo>
                    <a:cubicBezTo>
                      <a:pt x="0" y="4"/>
                      <a:pt x="0" y="5"/>
                      <a:pt x="0" y="6"/>
                    </a:cubicBezTo>
                    <a:cubicBezTo>
                      <a:pt x="0" y="8"/>
                      <a:pt x="0" y="9"/>
                      <a:pt x="1" y="10"/>
                    </a:cubicBezTo>
                    <a:cubicBezTo>
                      <a:pt x="1" y="15"/>
                      <a:pt x="2" y="19"/>
                      <a:pt x="3" y="24"/>
                    </a:cubicBezTo>
                    <a:cubicBezTo>
                      <a:pt x="3" y="25"/>
                      <a:pt x="3" y="25"/>
                      <a:pt x="4" y="26"/>
                    </a:cubicBezTo>
                    <a:cubicBezTo>
                      <a:pt x="4" y="26"/>
                      <a:pt x="5" y="26"/>
                      <a:pt x="5" y="26"/>
                    </a:cubicBezTo>
                    <a:cubicBezTo>
                      <a:pt x="6" y="26"/>
                      <a:pt x="6" y="26"/>
                      <a:pt x="7" y="26"/>
                    </a:cubicBezTo>
                    <a:cubicBezTo>
                      <a:pt x="8" y="25"/>
                      <a:pt x="8" y="24"/>
                      <a:pt x="8" y="23"/>
                    </a:cubicBezTo>
                    <a:cubicBezTo>
                      <a:pt x="7" y="19"/>
                      <a:pt x="7" y="15"/>
                      <a:pt x="6" y="10"/>
                    </a:cubicBezTo>
                    <a:cubicBezTo>
                      <a:pt x="6" y="9"/>
                      <a:pt x="6" y="8"/>
                      <a:pt x="6" y="6"/>
                    </a:cubicBezTo>
                    <a:cubicBezTo>
                      <a:pt x="6" y="5"/>
                      <a:pt x="6" y="4"/>
                      <a:pt x="6" y="2"/>
                    </a:cubicBezTo>
                    <a:cubicBezTo>
                      <a:pt x="5" y="1"/>
                      <a:pt x="4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9" name="Freeform 87"/>
              <p:cNvSpPr/>
              <p:nvPr/>
            </p:nvSpPr>
            <p:spPr bwMode="auto">
              <a:xfrm>
                <a:off x="1863725" y="3895725"/>
                <a:ext cx="30163" cy="57150"/>
              </a:xfrm>
              <a:custGeom>
                <a:avLst/>
                <a:gdLst>
                  <a:gd name="T0" fmla="*/ 3 w 14"/>
                  <a:gd name="T1" fmla="*/ 0 h 26"/>
                  <a:gd name="T2" fmla="*/ 0 w 14"/>
                  <a:gd name="T3" fmla="*/ 3 h 26"/>
                  <a:gd name="T4" fmla="*/ 0 w 14"/>
                  <a:gd name="T5" fmla="*/ 3 h 26"/>
                  <a:gd name="T6" fmla="*/ 2 w 14"/>
                  <a:gd name="T7" fmla="*/ 9 h 26"/>
                  <a:gd name="T8" fmla="*/ 9 w 14"/>
                  <a:gd name="T9" fmla="*/ 25 h 26"/>
                  <a:gd name="T10" fmla="*/ 9 w 14"/>
                  <a:gd name="T11" fmla="*/ 25 h 26"/>
                  <a:gd name="T12" fmla="*/ 11 w 14"/>
                  <a:gd name="T13" fmla="*/ 26 h 26"/>
                  <a:gd name="T14" fmla="*/ 14 w 14"/>
                  <a:gd name="T15" fmla="*/ 25 h 26"/>
                  <a:gd name="T16" fmla="*/ 14 w 14"/>
                  <a:gd name="T17" fmla="*/ 23 h 26"/>
                  <a:gd name="T18" fmla="*/ 8 w 14"/>
                  <a:gd name="T19" fmla="*/ 9 h 26"/>
                  <a:gd name="T20" fmla="*/ 6 w 14"/>
                  <a:gd name="T21" fmla="*/ 4 h 26"/>
                  <a:gd name="T22" fmla="*/ 6 w 14"/>
                  <a:gd name="T23" fmla="*/ 2 h 26"/>
                  <a:gd name="T24" fmla="*/ 3 w 14"/>
                  <a:gd name="T25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4" h="26">
                    <a:moveTo>
                      <a:pt x="3" y="0"/>
                    </a:moveTo>
                    <a:cubicBezTo>
                      <a:pt x="2" y="0"/>
                      <a:pt x="0" y="1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5"/>
                      <a:pt x="1" y="7"/>
                      <a:pt x="2" y="9"/>
                    </a:cubicBezTo>
                    <a:cubicBezTo>
                      <a:pt x="4" y="14"/>
                      <a:pt x="7" y="19"/>
                      <a:pt x="9" y="25"/>
                    </a:cubicBezTo>
                    <a:cubicBezTo>
                      <a:pt x="9" y="25"/>
                      <a:pt x="9" y="25"/>
                      <a:pt x="9" y="25"/>
                    </a:cubicBezTo>
                    <a:cubicBezTo>
                      <a:pt x="10" y="26"/>
                      <a:pt x="10" y="26"/>
                      <a:pt x="11" y="26"/>
                    </a:cubicBezTo>
                    <a:cubicBezTo>
                      <a:pt x="13" y="26"/>
                      <a:pt x="14" y="26"/>
                      <a:pt x="14" y="25"/>
                    </a:cubicBezTo>
                    <a:cubicBezTo>
                      <a:pt x="14" y="24"/>
                      <a:pt x="14" y="24"/>
                      <a:pt x="14" y="23"/>
                    </a:cubicBezTo>
                    <a:cubicBezTo>
                      <a:pt x="12" y="18"/>
                      <a:pt x="10" y="14"/>
                      <a:pt x="8" y="9"/>
                    </a:cubicBezTo>
                    <a:cubicBezTo>
                      <a:pt x="7" y="7"/>
                      <a:pt x="7" y="6"/>
                      <a:pt x="6" y="4"/>
                    </a:cubicBezTo>
                    <a:cubicBezTo>
                      <a:pt x="6" y="3"/>
                      <a:pt x="6" y="3"/>
                      <a:pt x="6" y="2"/>
                    </a:cubicBezTo>
                    <a:cubicBezTo>
                      <a:pt x="5" y="1"/>
                      <a:pt x="4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0" name="Freeform 88"/>
              <p:cNvSpPr/>
              <p:nvPr/>
            </p:nvSpPr>
            <p:spPr bwMode="auto">
              <a:xfrm>
                <a:off x="1820863" y="3881438"/>
                <a:ext cx="28575" cy="65088"/>
              </a:xfrm>
              <a:custGeom>
                <a:avLst/>
                <a:gdLst>
                  <a:gd name="T0" fmla="*/ 4 w 14"/>
                  <a:gd name="T1" fmla="*/ 0 h 30"/>
                  <a:gd name="T2" fmla="*/ 1 w 14"/>
                  <a:gd name="T3" fmla="*/ 4 h 30"/>
                  <a:gd name="T4" fmla="*/ 2 w 14"/>
                  <a:gd name="T5" fmla="*/ 6 h 30"/>
                  <a:gd name="T6" fmla="*/ 4 w 14"/>
                  <a:gd name="T7" fmla="*/ 13 h 30"/>
                  <a:gd name="T8" fmla="*/ 8 w 14"/>
                  <a:gd name="T9" fmla="*/ 28 h 30"/>
                  <a:gd name="T10" fmla="*/ 10 w 14"/>
                  <a:gd name="T11" fmla="*/ 30 h 30"/>
                  <a:gd name="T12" fmla="*/ 13 w 14"/>
                  <a:gd name="T13" fmla="*/ 27 h 30"/>
                  <a:gd name="T14" fmla="*/ 10 w 14"/>
                  <a:gd name="T15" fmla="*/ 14 h 30"/>
                  <a:gd name="T16" fmla="*/ 8 w 14"/>
                  <a:gd name="T17" fmla="*/ 7 h 30"/>
                  <a:gd name="T18" fmla="*/ 6 w 14"/>
                  <a:gd name="T19" fmla="*/ 1 h 30"/>
                  <a:gd name="T20" fmla="*/ 4 w 14"/>
                  <a:gd name="T21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" h="30">
                    <a:moveTo>
                      <a:pt x="4" y="0"/>
                    </a:moveTo>
                    <a:cubicBezTo>
                      <a:pt x="2" y="0"/>
                      <a:pt x="0" y="2"/>
                      <a:pt x="1" y="4"/>
                    </a:cubicBezTo>
                    <a:cubicBezTo>
                      <a:pt x="1" y="4"/>
                      <a:pt x="2" y="5"/>
                      <a:pt x="2" y="6"/>
                    </a:cubicBezTo>
                    <a:cubicBezTo>
                      <a:pt x="3" y="8"/>
                      <a:pt x="4" y="10"/>
                      <a:pt x="4" y="13"/>
                    </a:cubicBezTo>
                    <a:cubicBezTo>
                      <a:pt x="6" y="18"/>
                      <a:pt x="7" y="23"/>
                      <a:pt x="8" y="28"/>
                    </a:cubicBezTo>
                    <a:cubicBezTo>
                      <a:pt x="8" y="30"/>
                      <a:pt x="9" y="30"/>
                      <a:pt x="10" y="30"/>
                    </a:cubicBezTo>
                    <a:cubicBezTo>
                      <a:pt x="12" y="30"/>
                      <a:pt x="14" y="29"/>
                      <a:pt x="13" y="27"/>
                    </a:cubicBezTo>
                    <a:cubicBezTo>
                      <a:pt x="12" y="23"/>
                      <a:pt x="11" y="18"/>
                      <a:pt x="10" y="14"/>
                    </a:cubicBezTo>
                    <a:cubicBezTo>
                      <a:pt x="10" y="12"/>
                      <a:pt x="9" y="10"/>
                      <a:pt x="8" y="7"/>
                    </a:cubicBezTo>
                    <a:cubicBezTo>
                      <a:pt x="8" y="5"/>
                      <a:pt x="7" y="3"/>
                      <a:pt x="6" y="1"/>
                    </a:cubicBezTo>
                    <a:cubicBezTo>
                      <a:pt x="5" y="0"/>
                      <a:pt x="5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1" name="Freeform 89"/>
              <p:cNvSpPr/>
              <p:nvPr/>
            </p:nvSpPr>
            <p:spPr bwMode="auto">
              <a:xfrm>
                <a:off x="1770063" y="3879850"/>
                <a:ext cx="36513" cy="68263"/>
              </a:xfrm>
              <a:custGeom>
                <a:avLst/>
                <a:gdLst>
                  <a:gd name="T0" fmla="*/ 3 w 17"/>
                  <a:gd name="T1" fmla="*/ 0 h 32"/>
                  <a:gd name="T2" fmla="*/ 2 w 17"/>
                  <a:gd name="T3" fmla="*/ 0 h 32"/>
                  <a:gd name="T4" fmla="*/ 0 w 17"/>
                  <a:gd name="T5" fmla="*/ 4 h 32"/>
                  <a:gd name="T6" fmla="*/ 0 w 17"/>
                  <a:gd name="T7" fmla="*/ 5 h 32"/>
                  <a:gd name="T8" fmla="*/ 11 w 17"/>
                  <a:gd name="T9" fmla="*/ 30 h 32"/>
                  <a:gd name="T10" fmla="*/ 11 w 17"/>
                  <a:gd name="T11" fmla="*/ 31 h 32"/>
                  <a:gd name="T12" fmla="*/ 13 w 17"/>
                  <a:gd name="T13" fmla="*/ 32 h 32"/>
                  <a:gd name="T14" fmla="*/ 16 w 17"/>
                  <a:gd name="T15" fmla="*/ 31 h 32"/>
                  <a:gd name="T16" fmla="*/ 16 w 17"/>
                  <a:gd name="T17" fmla="*/ 28 h 32"/>
                  <a:gd name="T18" fmla="*/ 6 w 17"/>
                  <a:gd name="T19" fmla="*/ 7 h 32"/>
                  <a:gd name="T20" fmla="*/ 5 w 17"/>
                  <a:gd name="T21" fmla="*/ 2 h 32"/>
                  <a:gd name="T22" fmla="*/ 5 w 17"/>
                  <a:gd name="T23" fmla="*/ 1 h 32"/>
                  <a:gd name="T24" fmla="*/ 3 w 17"/>
                  <a:gd name="T25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32">
                    <a:moveTo>
                      <a:pt x="3" y="0"/>
                    </a:moveTo>
                    <a:cubicBezTo>
                      <a:pt x="3" y="0"/>
                      <a:pt x="2" y="0"/>
                      <a:pt x="2" y="0"/>
                    </a:cubicBezTo>
                    <a:cubicBezTo>
                      <a:pt x="1" y="1"/>
                      <a:pt x="0" y="2"/>
                      <a:pt x="0" y="4"/>
                    </a:cubicBezTo>
                    <a:cubicBezTo>
                      <a:pt x="0" y="4"/>
                      <a:pt x="0" y="5"/>
                      <a:pt x="0" y="5"/>
                    </a:cubicBezTo>
                    <a:cubicBezTo>
                      <a:pt x="2" y="14"/>
                      <a:pt x="7" y="22"/>
                      <a:pt x="11" y="30"/>
                    </a:cubicBezTo>
                    <a:cubicBezTo>
                      <a:pt x="11" y="30"/>
                      <a:pt x="11" y="31"/>
                      <a:pt x="11" y="31"/>
                    </a:cubicBezTo>
                    <a:cubicBezTo>
                      <a:pt x="12" y="32"/>
                      <a:pt x="13" y="32"/>
                      <a:pt x="13" y="32"/>
                    </a:cubicBezTo>
                    <a:cubicBezTo>
                      <a:pt x="14" y="32"/>
                      <a:pt x="15" y="32"/>
                      <a:pt x="16" y="31"/>
                    </a:cubicBezTo>
                    <a:cubicBezTo>
                      <a:pt x="16" y="30"/>
                      <a:pt x="17" y="29"/>
                      <a:pt x="16" y="28"/>
                    </a:cubicBezTo>
                    <a:cubicBezTo>
                      <a:pt x="13" y="22"/>
                      <a:pt x="8" y="15"/>
                      <a:pt x="6" y="7"/>
                    </a:cubicBezTo>
                    <a:cubicBezTo>
                      <a:pt x="6" y="6"/>
                      <a:pt x="5" y="4"/>
                      <a:pt x="5" y="2"/>
                    </a:cubicBezTo>
                    <a:cubicBezTo>
                      <a:pt x="5" y="2"/>
                      <a:pt x="5" y="2"/>
                      <a:pt x="5" y="1"/>
                    </a:cubicBezTo>
                    <a:cubicBezTo>
                      <a:pt x="5" y="1"/>
                      <a:pt x="4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2" name="Freeform 90"/>
              <p:cNvSpPr/>
              <p:nvPr/>
            </p:nvSpPr>
            <p:spPr bwMode="auto">
              <a:xfrm>
                <a:off x="1725613" y="3857625"/>
                <a:ext cx="26988" cy="71438"/>
              </a:xfrm>
              <a:custGeom>
                <a:avLst/>
                <a:gdLst>
                  <a:gd name="T0" fmla="*/ 3 w 13"/>
                  <a:gd name="T1" fmla="*/ 0 h 33"/>
                  <a:gd name="T2" fmla="*/ 0 w 13"/>
                  <a:gd name="T3" fmla="*/ 4 h 33"/>
                  <a:gd name="T4" fmla="*/ 0 w 13"/>
                  <a:gd name="T5" fmla="*/ 5 h 33"/>
                  <a:gd name="T6" fmla="*/ 2 w 13"/>
                  <a:gd name="T7" fmla="*/ 10 h 33"/>
                  <a:gd name="T8" fmla="*/ 7 w 13"/>
                  <a:gd name="T9" fmla="*/ 31 h 33"/>
                  <a:gd name="T10" fmla="*/ 10 w 13"/>
                  <a:gd name="T11" fmla="*/ 33 h 33"/>
                  <a:gd name="T12" fmla="*/ 12 w 13"/>
                  <a:gd name="T13" fmla="*/ 30 h 33"/>
                  <a:gd name="T14" fmla="*/ 8 w 13"/>
                  <a:gd name="T15" fmla="*/ 11 h 33"/>
                  <a:gd name="T16" fmla="*/ 6 w 13"/>
                  <a:gd name="T17" fmla="*/ 5 h 33"/>
                  <a:gd name="T18" fmla="*/ 5 w 13"/>
                  <a:gd name="T19" fmla="*/ 2 h 33"/>
                  <a:gd name="T20" fmla="*/ 3 w 13"/>
                  <a:gd name="T21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3" h="33">
                    <a:moveTo>
                      <a:pt x="3" y="0"/>
                    </a:moveTo>
                    <a:cubicBezTo>
                      <a:pt x="1" y="0"/>
                      <a:pt x="0" y="2"/>
                      <a:pt x="0" y="4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1" y="6"/>
                      <a:pt x="1" y="8"/>
                      <a:pt x="2" y="10"/>
                    </a:cubicBezTo>
                    <a:cubicBezTo>
                      <a:pt x="4" y="17"/>
                      <a:pt x="5" y="24"/>
                      <a:pt x="7" y="31"/>
                    </a:cubicBezTo>
                    <a:cubicBezTo>
                      <a:pt x="7" y="33"/>
                      <a:pt x="9" y="33"/>
                      <a:pt x="10" y="33"/>
                    </a:cubicBezTo>
                    <a:cubicBezTo>
                      <a:pt x="11" y="33"/>
                      <a:pt x="13" y="32"/>
                      <a:pt x="12" y="30"/>
                    </a:cubicBezTo>
                    <a:cubicBezTo>
                      <a:pt x="10" y="24"/>
                      <a:pt x="9" y="18"/>
                      <a:pt x="8" y="11"/>
                    </a:cubicBezTo>
                    <a:cubicBezTo>
                      <a:pt x="7" y="9"/>
                      <a:pt x="7" y="7"/>
                      <a:pt x="6" y="5"/>
                    </a:cubicBezTo>
                    <a:cubicBezTo>
                      <a:pt x="6" y="4"/>
                      <a:pt x="5" y="3"/>
                      <a:pt x="5" y="2"/>
                    </a:cubicBezTo>
                    <a:cubicBezTo>
                      <a:pt x="4" y="1"/>
                      <a:pt x="4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3" name="Freeform 91"/>
              <p:cNvSpPr/>
              <p:nvPr/>
            </p:nvSpPr>
            <p:spPr bwMode="auto">
              <a:xfrm>
                <a:off x="1679575" y="3875088"/>
                <a:ext cx="28575" cy="47625"/>
              </a:xfrm>
              <a:custGeom>
                <a:avLst/>
                <a:gdLst>
                  <a:gd name="T0" fmla="*/ 2 w 13"/>
                  <a:gd name="T1" fmla="*/ 0 h 22"/>
                  <a:gd name="T2" fmla="*/ 0 w 13"/>
                  <a:gd name="T3" fmla="*/ 1 h 22"/>
                  <a:gd name="T4" fmla="*/ 0 w 13"/>
                  <a:gd name="T5" fmla="*/ 2 h 22"/>
                  <a:gd name="T6" fmla="*/ 6 w 13"/>
                  <a:gd name="T7" fmla="*/ 19 h 22"/>
                  <a:gd name="T8" fmla="*/ 7 w 13"/>
                  <a:gd name="T9" fmla="*/ 21 h 22"/>
                  <a:gd name="T10" fmla="*/ 10 w 13"/>
                  <a:gd name="T11" fmla="*/ 22 h 22"/>
                  <a:gd name="T12" fmla="*/ 12 w 13"/>
                  <a:gd name="T13" fmla="*/ 21 h 22"/>
                  <a:gd name="T14" fmla="*/ 12 w 13"/>
                  <a:gd name="T15" fmla="*/ 18 h 22"/>
                  <a:gd name="T16" fmla="*/ 5 w 13"/>
                  <a:gd name="T17" fmla="*/ 2 h 22"/>
                  <a:gd name="T18" fmla="*/ 5 w 13"/>
                  <a:gd name="T19" fmla="*/ 1 h 22"/>
                  <a:gd name="T20" fmla="*/ 2 w 13"/>
                  <a:gd name="T21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3" h="22">
                    <a:moveTo>
                      <a:pt x="2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8"/>
                      <a:pt x="3" y="13"/>
                      <a:pt x="6" y="19"/>
                    </a:cubicBezTo>
                    <a:cubicBezTo>
                      <a:pt x="7" y="19"/>
                      <a:pt x="7" y="20"/>
                      <a:pt x="7" y="21"/>
                    </a:cubicBezTo>
                    <a:cubicBezTo>
                      <a:pt x="8" y="22"/>
                      <a:pt x="9" y="22"/>
                      <a:pt x="10" y="22"/>
                    </a:cubicBezTo>
                    <a:cubicBezTo>
                      <a:pt x="10" y="22"/>
                      <a:pt x="11" y="22"/>
                      <a:pt x="12" y="21"/>
                    </a:cubicBezTo>
                    <a:cubicBezTo>
                      <a:pt x="13" y="21"/>
                      <a:pt x="13" y="19"/>
                      <a:pt x="12" y="18"/>
                    </a:cubicBezTo>
                    <a:cubicBezTo>
                      <a:pt x="9" y="13"/>
                      <a:pt x="6" y="8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0"/>
                      <a:pt x="3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4" name="Freeform 92"/>
              <p:cNvSpPr/>
              <p:nvPr/>
            </p:nvSpPr>
            <p:spPr bwMode="auto">
              <a:xfrm>
                <a:off x="1485900" y="3989388"/>
                <a:ext cx="12700" cy="33338"/>
              </a:xfrm>
              <a:custGeom>
                <a:avLst/>
                <a:gdLst>
                  <a:gd name="T0" fmla="*/ 2 w 6"/>
                  <a:gd name="T1" fmla="*/ 0 h 16"/>
                  <a:gd name="T2" fmla="*/ 1 w 6"/>
                  <a:gd name="T3" fmla="*/ 1 h 16"/>
                  <a:gd name="T4" fmla="*/ 0 w 6"/>
                  <a:gd name="T5" fmla="*/ 3 h 16"/>
                  <a:gd name="T6" fmla="*/ 0 w 6"/>
                  <a:gd name="T7" fmla="*/ 6 h 16"/>
                  <a:gd name="T8" fmla="*/ 1 w 6"/>
                  <a:gd name="T9" fmla="*/ 14 h 16"/>
                  <a:gd name="T10" fmla="*/ 3 w 6"/>
                  <a:gd name="T11" fmla="*/ 16 h 16"/>
                  <a:gd name="T12" fmla="*/ 6 w 6"/>
                  <a:gd name="T13" fmla="*/ 14 h 16"/>
                  <a:gd name="T14" fmla="*/ 6 w 6"/>
                  <a:gd name="T15" fmla="*/ 8 h 16"/>
                  <a:gd name="T16" fmla="*/ 6 w 6"/>
                  <a:gd name="T17" fmla="*/ 3 h 16"/>
                  <a:gd name="T18" fmla="*/ 5 w 6"/>
                  <a:gd name="T19" fmla="*/ 2 h 16"/>
                  <a:gd name="T20" fmla="*/ 2 w 6"/>
                  <a:gd name="T21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16">
                    <a:moveTo>
                      <a:pt x="2" y="0"/>
                    </a:moveTo>
                    <a:cubicBezTo>
                      <a:pt x="2" y="0"/>
                      <a:pt x="1" y="0"/>
                      <a:pt x="1" y="1"/>
                    </a:cubicBezTo>
                    <a:cubicBezTo>
                      <a:pt x="0" y="1"/>
                      <a:pt x="0" y="2"/>
                      <a:pt x="0" y="3"/>
                    </a:cubicBezTo>
                    <a:cubicBezTo>
                      <a:pt x="0" y="4"/>
                      <a:pt x="0" y="5"/>
                      <a:pt x="0" y="6"/>
                    </a:cubicBezTo>
                    <a:cubicBezTo>
                      <a:pt x="1" y="9"/>
                      <a:pt x="1" y="11"/>
                      <a:pt x="1" y="14"/>
                    </a:cubicBezTo>
                    <a:cubicBezTo>
                      <a:pt x="0" y="16"/>
                      <a:pt x="2" y="16"/>
                      <a:pt x="3" y="16"/>
                    </a:cubicBezTo>
                    <a:cubicBezTo>
                      <a:pt x="4" y="16"/>
                      <a:pt x="6" y="16"/>
                      <a:pt x="6" y="14"/>
                    </a:cubicBezTo>
                    <a:cubicBezTo>
                      <a:pt x="6" y="12"/>
                      <a:pt x="6" y="10"/>
                      <a:pt x="6" y="8"/>
                    </a:cubicBezTo>
                    <a:cubicBezTo>
                      <a:pt x="6" y="6"/>
                      <a:pt x="6" y="5"/>
                      <a:pt x="6" y="3"/>
                    </a:cubicBezTo>
                    <a:cubicBezTo>
                      <a:pt x="6" y="3"/>
                      <a:pt x="5" y="2"/>
                      <a:pt x="5" y="2"/>
                    </a:cubicBezTo>
                    <a:cubicBezTo>
                      <a:pt x="5" y="1"/>
                      <a:pt x="4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5" name="Freeform 93"/>
              <p:cNvSpPr/>
              <p:nvPr/>
            </p:nvSpPr>
            <p:spPr bwMode="auto">
              <a:xfrm>
                <a:off x="1454150" y="3976688"/>
                <a:ext cx="12700" cy="46038"/>
              </a:xfrm>
              <a:custGeom>
                <a:avLst/>
                <a:gdLst>
                  <a:gd name="T0" fmla="*/ 3 w 6"/>
                  <a:gd name="T1" fmla="*/ 0 h 22"/>
                  <a:gd name="T2" fmla="*/ 1 w 6"/>
                  <a:gd name="T3" fmla="*/ 1 h 22"/>
                  <a:gd name="T4" fmla="*/ 0 w 6"/>
                  <a:gd name="T5" fmla="*/ 2 h 22"/>
                  <a:gd name="T6" fmla="*/ 0 w 6"/>
                  <a:gd name="T7" fmla="*/ 7 h 22"/>
                  <a:gd name="T8" fmla="*/ 0 w 6"/>
                  <a:gd name="T9" fmla="*/ 19 h 22"/>
                  <a:gd name="T10" fmla="*/ 2 w 6"/>
                  <a:gd name="T11" fmla="*/ 22 h 22"/>
                  <a:gd name="T12" fmla="*/ 5 w 6"/>
                  <a:gd name="T13" fmla="*/ 20 h 22"/>
                  <a:gd name="T14" fmla="*/ 6 w 6"/>
                  <a:gd name="T15" fmla="*/ 9 h 22"/>
                  <a:gd name="T16" fmla="*/ 6 w 6"/>
                  <a:gd name="T17" fmla="*/ 3 h 22"/>
                  <a:gd name="T18" fmla="*/ 6 w 6"/>
                  <a:gd name="T19" fmla="*/ 2 h 22"/>
                  <a:gd name="T20" fmla="*/ 3 w 6"/>
                  <a:gd name="T21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22">
                    <a:moveTo>
                      <a:pt x="3" y="0"/>
                    </a:moveTo>
                    <a:cubicBezTo>
                      <a:pt x="2" y="0"/>
                      <a:pt x="1" y="0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4"/>
                      <a:pt x="0" y="6"/>
                      <a:pt x="0" y="7"/>
                    </a:cubicBezTo>
                    <a:cubicBezTo>
                      <a:pt x="0" y="11"/>
                      <a:pt x="0" y="15"/>
                      <a:pt x="0" y="19"/>
                    </a:cubicBezTo>
                    <a:cubicBezTo>
                      <a:pt x="0" y="21"/>
                      <a:pt x="1" y="22"/>
                      <a:pt x="2" y="22"/>
                    </a:cubicBezTo>
                    <a:cubicBezTo>
                      <a:pt x="4" y="22"/>
                      <a:pt x="5" y="21"/>
                      <a:pt x="5" y="20"/>
                    </a:cubicBezTo>
                    <a:cubicBezTo>
                      <a:pt x="5" y="16"/>
                      <a:pt x="5" y="13"/>
                      <a:pt x="6" y="9"/>
                    </a:cubicBezTo>
                    <a:cubicBezTo>
                      <a:pt x="6" y="7"/>
                      <a:pt x="6" y="5"/>
                      <a:pt x="6" y="3"/>
                    </a:cubicBezTo>
                    <a:cubicBezTo>
                      <a:pt x="6" y="3"/>
                      <a:pt x="6" y="3"/>
                      <a:pt x="6" y="2"/>
                    </a:cubicBezTo>
                    <a:cubicBezTo>
                      <a:pt x="6" y="1"/>
                      <a:pt x="4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6" name="Freeform 94"/>
              <p:cNvSpPr/>
              <p:nvPr/>
            </p:nvSpPr>
            <p:spPr bwMode="auto">
              <a:xfrm>
                <a:off x="1414463" y="3970338"/>
                <a:ext cx="15875" cy="38100"/>
              </a:xfrm>
              <a:custGeom>
                <a:avLst/>
                <a:gdLst>
                  <a:gd name="T0" fmla="*/ 3 w 7"/>
                  <a:gd name="T1" fmla="*/ 0 h 18"/>
                  <a:gd name="T2" fmla="*/ 0 w 7"/>
                  <a:gd name="T3" fmla="*/ 3 h 18"/>
                  <a:gd name="T4" fmla="*/ 0 w 7"/>
                  <a:gd name="T5" fmla="*/ 4 h 18"/>
                  <a:gd name="T6" fmla="*/ 1 w 7"/>
                  <a:gd name="T7" fmla="*/ 16 h 18"/>
                  <a:gd name="T8" fmla="*/ 4 w 7"/>
                  <a:gd name="T9" fmla="*/ 18 h 18"/>
                  <a:gd name="T10" fmla="*/ 7 w 7"/>
                  <a:gd name="T11" fmla="*/ 16 h 18"/>
                  <a:gd name="T12" fmla="*/ 7 w 7"/>
                  <a:gd name="T13" fmla="*/ 6 h 18"/>
                  <a:gd name="T14" fmla="*/ 5 w 7"/>
                  <a:gd name="T15" fmla="*/ 2 h 18"/>
                  <a:gd name="T16" fmla="*/ 3 w 7"/>
                  <a:gd name="T17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18">
                    <a:moveTo>
                      <a:pt x="3" y="0"/>
                    </a:moveTo>
                    <a:cubicBezTo>
                      <a:pt x="2" y="0"/>
                      <a:pt x="0" y="1"/>
                      <a:pt x="0" y="3"/>
                    </a:cubicBezTo>
                    <a:cubicBezTo>
                      <a:pt x="0" y="3"/>
                      <a:pt x="0" y="4"/>
                      <a:pt x="0" y="4"/>
                    </a:cubicBezTo>
                    <a:cubicBezTo>
                      <a:pt x="2" y="8"/>
                      <a:pt x="2" y="12"/>
                      <a:pt x="1" y="16"/>
                    </a:cubicBezTo>
                    <a:cubicBezTo>
                      <a:pt x="1" y="17"/>
                      <a:pt x="3" y="18"/>
                      <a:pt x="4" y="18"/>
                    </a:cubicBezTo>
                    <a:cubicBezTo>
                      <a:pt x="5" y="18"/>
                      <a:pt x="7" y="17"/>
                      <a:pt x="7" y="16"/>
                    </a:cubicBezTo>
                    <a:cubicBezTo>
                      <a:pt x="7" y="12"/>
                      <a:pt x="7" y="9"/>
                      <a:pt x="7" y="6"/>
                    </a:cubicBezTo>
                    <a:cubicBezTo>
                      <a:pt x="6" y="4"/>
                      <a:pt x="6" y="3"/>
                      <a:pt x="5" y="2"/>
                    </a:cubicBezTo>
                    <a:cubicBezTo>
                      <a:pt x="5" y="1"/>
                      <a:pt x="4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7" name="Freeform 95"/>
              <p:cNvSpPr/>
              <p:nvPr/>
            </p:nvSpPr>
            <p:spPr bwMode="auto">
              <a:xfrm>
                <a:off x="1374775" y="3949700"/>
                <a:ext cx="19050" cy="42863"/>
              </a:xfrm>
              <a:custGeom>
                <a:avLst/>
                <a:gdLst>
                  <a:gd name="T0" fmla="*/ 5 w 9"/>
                  <a:gd name="T1" fmla="*/ 0 h 20"/>
                  <a:gd name="T2" fmla="*/ 2 w 9"/>
                  <a:gd name="T3" fmla="*/ 3 h 20"/>
                  <a:gd name="T4" fmla="*/ 2 w 9"/>
                  <a:gd name="T5" fmla="*/ 4 h 20"/>
                  <a:gd name="T6" fmla="*/ 1 w 9"/>
                  <a:gd name="T7" fmla="*/ 17 h 20"/>
                  <a:gd name="T8" fmla="*/ 4 w 9"/>
                  <a:gd name="T9" fmla="*/ 20 h 20"/>
                  <a:gd name="T10" fmla="*/ 6 w 9"/>
                  <a:gd name="T11" fmla="*/ 18 h 20"/>
                  <a:gd name="T12" fmla="*/ 8 w 9"/>
                  <a:gd name="T13" fmla="*/ 7 h 20"/>
                  <a:gd name="T14" fmla="*/ 7 w 9"/>
                  <a:gd name="T15" fmla="*/ 1 h 20"/>
                  <a:gd name="T16" fmla="*/ 5 w 9"/>
                  <a:gd name="T17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20">
                    <a:moveTo>
                      <a:pt x="5" y="0"/>
                    </a:moveTo>
                    <a:cubicBezTo>
                      <a:pt x="3" y="0"/>
                      <a:pt x="1" y="1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4" y="8"/>
                      <a:pt x="2" y="13"/>
                      <a:pt x="1" y="17"/>
                    </a:cubicBezTo>
                    <a:cubicBezTo>
                      <a:pt x="0" y="19"/>
                      <a:pt x="2" y="20"/>
                      <a:pt x="4" y="20"/>
                    </a:cubicBezTo>
                    <a:cubicBezTo>
                      <a:pt x="5" y="20"/>
                      <a:pt x="6" y="19"/>
                      <a:pt x="6" y="18"/>
                    </a:cubicBezTo>
                    <a:cubicBezTo>
                      <a:pt x="8" y="14"/>
                      <a:pt x="9" y="10"/>
                      <a:pt x="8" y="7"/>
                    </a:cubicBezTo>
                    <a:cubicBezTo>
                      <a:pt x="8" y="5"/>
                      <a:pt x="7" y="3"/>
                      <a:pt x="7" y="1"/>
                    </a:cubicBezTo>
                    <a:cubicBezTo>
                      <a:pt x="6" y="0"/>
                      <a:pt x="5" y="0"/>
                      <a:pt x="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8" name="Freeform 96"/>
              <p:cNvSpPr/>
              <p:nvPr/>
            </p:nvSpPr>
            <p:spPr bwMode="auto">
              <a:xfrm>
                <a:off x="1331913" y="3924300"/>
                <a:ext cx="20638" cy="53975"/>
              </a:xfrm>
              <a:custGeom>
                <a:avLst/>
                <a:gdLst>
                  <a:gd name="T0" fmla="*/ 5 w 10"/>
                  <a:gd name="T1" fmla="*/ 0 h 25"/>
                  <a:gd name="T2" fmla="*/ 3 w 10"/>
                  <a:gd name="T3" fmla="*/ 4 h 25"/>
                  <a:gd name="T4" fmla="*/ 3 w 10"/>
                  <a:gd name="T5" fmla="*/ 5 h 25"/>
                  <a:gd name="T6" fmla="*/ 3 w 10"/>
                  <a:gd name="T7" fmla="*/ 13 h 25"/>
                  <a:gd name="T8" fmla="*/ 1 w 10"/>
                  <a:gd name="T9" fmla="*/ 22 h 25"/>
                  <a:gd name="T10" fmla="*/ 3 w 10"/>
                  <a:gd name="T11" fmla="*/ 25 h 25"/>
                  <a:gd name="T12" fmla="*/ 6 w 10"/>
                  <a:gd name="T13" fmla="*/ 23 h 25"/>
                  <a:gd name="T14" fmla="*/ 10 w 10"/>
                  <a:gd name="T15" fmla="*/ 8 h 25"/>
                  <a:gd name="T16" fmla="*/ 7 w 10"/>
                  <a:gd name="T17" fmla="*/ 1 h 25"/>
                  <a:gd name="T18" fmla="*/ 7 w 10"/>
                  <a:gd name="T19" fmla="*/ 0 h 25"/>
                  <a:gd name="T20" fmla="*/ 6 w 10"/>
                  <a:gd name="T21" fmla="*/ 0 h 25"/>
                  <a:gd name="T22" fmla="*/ 5 w 10"/>
                  <a:gd name="T23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0" h="25">
                    <a:moveTo>
                      <a:pt x="5" y="0"/>
                    </a:moveTo>
                    <a:cubicBezTo>
                      <a:pt x="4" y="0"/>
                      <a:pt x="2" y="2"/>
                      <a:pt x="3" y="4"/>
                    </a:cubicBezTo>
                    <a:cubicBezTo>
                      <a:pt x="3" y="4"/>
                      <a:pt x="3" y="5"/>
                      <a:pt x="3" y="5"/>
                    </a:cubicBezTo>
                    <a:cubicBezTo>
                      <a:pt x="5" y="7"/>
                      <a:pt x="4" y="11"/>
                      <a:pt x="3" y="13"/>
                    </a:cubicBezTo>
                    <a:cubicBezTo>
                      <a:pt x="2" y="16"/>
                      <a:pt x="1" y="19"/>
                      <a:pt x="1" y="22"/>
                    </a:cubicBezTo>
                    <a:cubicBezTo>
                      <a:pt x="0" y="24"/>
                      <a:pt x="2" y="25"/>
                      <a:pt x="3" y="25"/>
                    </a:cubicBezTo>
                    <a:cubicBezTo>
                      <a:pt x="4" y="25"/>
                      <a:pt x="5" y="25"/>
                      <a:pt x="6" y="23"/>
                    </a:cubicBezTo>
                    <a:cubicBezTo>
                      <a:pt x="7" y="19"/>
                      <a:pt x="9" y="13"/>
                      <a:pt x="10" y="8"/>
                    </a:cubicBezTo>
                    <a:cubicBezTo>
                      <a:pt x="10" y="6"/>
                      <a:pt x="9" y="3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9" name="Freeform 97"/>
              <p:cNvSpPr/>
              <p:nvPr/>
            </p:nvSpPr>
            <p:spPr bwMode="auto">
              <a:xfrm>
                <a:off x="1296988" y="3900488"/>
                <a:ext cx="14288" cy="58738"/>
              </a:xfrm>
              <a:custGeom>
                <a:avLst/>
                <a:gdLst>
                  <a:gd name="T0" fmla="*/ 3 w 7"/>
                  <a:gd name="T1" fmla="*/ 0 h 27"/>
                  <a:gd name="T2" fmla="*/ 1 w 7"/>
                  <a:gd name="T3" fmla="*/ 3 h 27"/>
                  <a:gd name="T4" fmla="*/ 1 w 7"/>
                  <a:gd name="T5" fmla="*/ 4 h 27"/>
                  <a:gd name="T6" fmla="*/ 1 w 7"/>
                  <a:gd name="T7" fmla="*/ 24 h 27"/>
                  <a:gd name="T8" fmla="*/ 4 w 7"/>
                  <a:gd name="T9" fmla="*/ 27 h 27"/>
                  <a:gd name="T10" fmla="*/ 6 w 7"/>
                  <a:gd name="T11" fmla="*/ 24 h 27"/>
                  <a:gd name="T12" fmla="*/ 7 w 7"/>
                  <a:gd name="T13" fmla="*/ 7 h 27"/>
                  <a:gd name="T14" fmla="*/ 6 w 7"/>
                  <a:gd name="T15" fmla="*/ 2 h 27"/>
                  <a:gd name="T16" fmla="*/ 3 w 7"/>
                  <a:gd name="T17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27">
                    <a:moveTo>
                      <a:pt x="3" y="0"/>
                    </a:moveTo>
                    <a:cubicBezTo>
                      <a:pt x="2" y="0"/>
                      <a:pt x="0" y="1"/>
                      <a:pt x="1" y="3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2" y="10"/>
                      <a:pt x="1" y="17"/>
                      <a:pt x="1" y="24"/>
                    </a:cubicBezTo>
                    <a:cubicBezTo>
                      <a:pt x="1" y="26"/>
                      <a:pt x="2" y="27"/>
                      <a:pt x="4" y="27"/>
                    </a:cubicBezTo>
                    <a:cubicBezTo>
                      <a:pt x="5" y="27"/>
                      <a:pt x="6" y="26"/>
                      <a:pt x="6" y="24"/>
                    </a:cubicBezTo>
                    <a:cubicBezTo>
                      <a:pt x="6" y="18"/>
                      <a:pt x="7" y="13"/>
                      <a:pt x="7" y="7"/>
                    </a:cubicBezTo>
                    <a:cubicBezTo>
                      <a:pt x="7" y="6"/>
                      <a:pt x="6" y="4"/>
                      <a:pt x="6" y="2"/>
                    </a:cubicBezTo>
                    <a:cubicBezTo>
                      <a:pt x="6" y="1"/>
                      <a:pt x="4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0" name="Freeform 98"/>
              <p:cNvSpPr/>
              <p:nvPr/>
            </p:nvSpPr>
            <p:spPr bwMode="auto">
              <a:xfrm>
                <a:off x="1254125" y="3881438"/>
                <a:ext cx="20638" cy="60325"/>
              </a:xfrm>
              <a:custGeom>
                <a:avLst/>
                <a:gdLst>
                  <a:gd name="T0" fmla="*/ 7 w 10"/>
                  <a:gd name="T1" fmla="*/ 0 h 28"/>
                  <a:gd name="T2" fmla="*/ 5 w 10"/>
                  <a:gd name="T3" fmla="*/ 1 h 28"/>
                  <a:gd name="T4" fmla="*/ 4 w 10"/>
                  <a:gd name="T5" fmla="*/ 3 h 28"/>
                  <a:gd name="T6" fmla="*/ 1 w 10"/>
                  <a:gd name="T7" fmla="*/ 24 h 28"/>
                  <a:gd name="T8" fmla="*/ 4 w 10"/>
                  <a:gd name="T9" fmla="*/ 28 h 28"/>
                  <a:gd name="T10" fmla="*/ 6 w 10"/>
                  <a:gd name="T11" fmla="*/ 26 h 28"/>
                  <a:gd name="T12" fmla="*/ 10 w 10"/>
                  <a:gd name="T13" fmla="*/ 4 h 28"/>
                  <a:gd name="T14" fmla="*/ 10 w 10"/>
                  <a:gd name="T15" fmla="*/ 3 h 28"/>
                  <a:gd name="T16" fmla="*/ 7 w 10"/>
                  <a:gd name="T17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" h="28">
                    <a:moveTo>
                      <a:pt x="7" y="0"/>
                    </a:moveTo>
                    <a:cubicBezTo>
                      <a:pt x="6" y="0"/>
                      <a:pt x="6" y="0"/>
                      <a:pt x="5" y="1"/>
                    </a:cubicBezTo>
                    <a:cubicBezTo>
                      <a:pt x="5" y="1"/>
                      <a:pt x="4" y="2"/>
                      <a:pt x="4" y="3"/>
                    </a:cubicBezTo>
                    <a:cubicBezTo>
                      <a:pt x="5" y="10"/>
                      <a:pt x="3" y="17"/>
                      <a:pt x="1" y="24"/>
                    </a:cubicBezTo>
                    <a:cubicBezTo>
                      <a:pt x="0" y="26"/>
                      <a:pt x="2" y="28"/>
                      <a:pt x="4" y="28"/>
                    </a:cubicBezTo>
                    <a:cubicBezTo>
                      <a:pt x="5" y="28"/>
                      <a:pt x="6" y="27"/>
                      <a:pt x="6" y="26"/>
                    </a:cubicBezTo>
                    <a:cubicBezTo>
                      <a:pt x="8" y="19"/>
                      <a:pt x="10" y="12"/>
                      <a:pt x="10" y="4"/>
                    </a:cubicBezTo>
                    <a:cubicBezTo>
                      <a:pt x="10" y="4"/>
                      <a:pt x="10" y="3"/>
                      <a:pt x="10" y="3"/>
                    </a:cubicBezTo>
                    <a:cubicBezTo>
                      <a:pt x="10" y="1"/>
                      <a:pt x="8" y="0"/>
                      <a:pt x="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1" name="Freeform 99"/>
              <p:cNvSpPr/>
              <p:nvPr/>
            </p:nvSpPr>
            <p:spPr bwMode="auto">
              <a:xfrm>
                <a:off x="1217613" y="3859213"/>
                <a:ext cx="19050" cy="58738"/>
              </a:xfrm>
              <a:custGeom>
                <a:avLst/>
                <a:gdLst>
                  <a:gd name="T0" fmla="*/ 6 w 9"/>
                  <a:gd name="T1" fmla="*/ 0 h 27"/>
                  <a:gd name="T2" fmla="*/ 3 w 9"/>
                  <a:gd name="T3" fmla="*/ 3 h 27"/>
                  <a:gd name="T4" fmla="*/ 0 w 9"/>
                  <a:gd name="T5" fmla="*/ 22 h 27"/>
                  <a:gd name="T6" fmla="*/ 0 w 9"/>
                  <a:gd name="T7" fmla="*/ 24 h 27"/>
                  <a:gd name="T8" fmla="*/ 2 w 9"/>
                  <a:gd name="T9" fmla="*/ 27 h 27"/>
                  <a:gd name="T10" fmla="*/ 3 w 9"/>
                  <a:gd name="T11" fmla="*/ 27 h 27"/>
                  <a:gd name="T12" fmla="*/ 5 w 9"/>
                  <a:gd name="T13" fmla="*/ 26 h 27"/>
                  <a:gd name="T14" fmla="*/ 9 w 9"/>
                  <a:gd name="T15" fmla="*/ 3 h 27"/>
                  <a:gd name="T16" fmla="*/ 6 w 9"/>
                  <a:gd name="T17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27">
                    <a:moveTo>
                      <a:pt x="6" y="0"/>
                    </a:moveTo>
                    <a:cubicBezTo>
                      <a:pt x="5" y="0"/>
                      <a:pt x="3" y="1"/>
                      <a:pt x="3" y="3"/>
                    </a:cubicBezTo>
                    <a:cubicBezTo>
                      <a:pt x="3" y="9"/>
                      <a:pt x="1" y="16"/>
                      <a:pt x="0" y="22"/>
                    </a:cubicBezTo>
                    <a:cubicBezTo>
                      <a:pt x="0" y="23"/>
                      <a:pt x="0" y="23"/>
                      <a:pt x="0" y="24"/>
                    </a:cubicBezTo>
                    <a:cubicBezTo>
                      <a:pt x="0" y="26"/>
                      <a:pt x="1" y="27"/>
                      <a:pt x="2" y="27"/>
                    </a:cubicBezTo>
                    <a:cubicBezTo>
                      <a:pt x="2" y="27"/>
                      <a:pt x="3" y="27"/>
                      <a:pt x="3" y="27"/>
                    </a:cubicBezTo>
                    <a:cubicBezTo>
                      <a:pt x="4" y="27"/>
                      <a:pt x="5" y="27"/>
                      <a:pt x="5" y="26"/>
                    </a:cubicBezTo>
                    <a:cubicBezTo>
                      <a:pt x="7" y="18"/>
                      <a:pt x="9" y="10"/>
                      <a:pt x="9" y="3"/>
                    </a:cubicBezTo>
                    <a:cubicBezTo>
                      <a:pt x="9" y="1"/>
                      <a:pt x="7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2" name="Freeform 100"/>
              <p:cNvSpPr/>
              <p:nvPr/>
            </p:nvSpPr>
            <p:spPr bwMode="auto">
              <a:xfrm>
                <a:off x="1257300" y="3644900"/>
                <a:ext cx="15875" cy="61913"/>
              </a:xfrm>
              <a:custGeom>
                <a:avLst/>
                <a:gdLst>
                  <a:gd name="T0" fmla="*/ 3 w 7"/>
                  <a:gd name="T1" fmla="*/ 0 h 29"/>
                  <a:gd name="T2" fmla="*/ 2 w 7"/>
                  <a:gd name="T3" fmla="*/ 1 h 29"/>
                  <a:gd name="T4" fmla="*/ 0 w 7"/>
                  <a:gd name="T5" fmla="*/ 3 h 29"/>
                  <a:gd name="T6" fmla="*/ 1 w 7"/>
                  <a:gd name="T7" fmla="*/ 8 h 29"/>
                  <a:gd name="T8" fmla="*/ 1 w 7"/>
                  <a:gd name="T9" fmla="*/ 26 h 29"/>
                  <a:gd name="T10" fmla="*/ 4 w 7"/>
                  <a:gd name="T11" fmla="*/ 29 h 29"/>
                  <a:gd name="T12" fmla="*/ 6 w 7"/>
                  <a:gd name="T13" fmla="*/ 26 h 29"/>
                  <a:gd name="T14" fmla="*/ 7 w 7"/>
                  <a:gd name="T15" fmla="*/ 14 h 29"/>
                  <a:gd name="T16" fmla="*/ 6 w 7"/>
                  <a:gd name="T17" fmla="*/ 6 h 29"/>
                  <a:gd name="T18" fmla="*/ 6 w 7"/>
                  <a:gd name="T19" fmla="*/ 2 h 29"/>
                  <a:gd name="T20" fmla="*/ 3 w 7"/>
                  <a:gd name="T21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29">
                    <a:moveTo>
                      <a:pt x="3" y="0"/>
                    </a:moveTo>
                    <a:cubicBezTo>
                      <a:pt x="3" y="0"/>
                      <a:pt x="2" y="0"/>
                      <a:pt x="2" y="1"/>
                    </a:cubicBezTo>
                    <a:cubicBezTo>
                      <a:pt x="1" y="1"/>
                      <a:pt x="0" y="2"/>
                      <a:pt x="0" y="3"/>
                    </a:cubicBezTo>
                    <a:cubicBezTo>
                      <a:pt x="1" y="5"/>
                      <a:pt x="1" y="7"/>
                      <a:pt x="1" y="8"/>
                    </a:cubicBezTo>
                    <a:cubicBezTo>
                      <a:pt x="2" y="14"/>
                      <a:pt x="1" y="20"/>
                      <a:pt x="1" y="26"/>
                    </a:cubicBezTo>
                    <a:cubicBezTo>
                      <a:pt x="1" y="28"/>
                      <a:pt x="2" y="29"/>
                      <a:pt x="4" y="29"/>
                    </a:cubicBezTo>
                    <a:cubicBezTo>
                      <a:pt x="5" y="29"/>
                      <a:pt x="6" y="28"/>
                      <a:pt x="6" y="26"/>
                    </a:cubicBezTo>
                    <a:cubicBezTo>
                      <a:pt x="6" y="22"/>
                      <a:pt x="7" y="18"/>
                      <a:pt x="7" y="14"/>
                    </a:cubicBezTo>
                    <a:cubicBezTo>
                      <a:pt x="7" y="12"/>
                      <a:pt x="7" y="9"/>
                      <a:pt x="6" y="6"/>
                    </a:cubicBezTo>
                    <a:cubicBezTo>
                      <a:pt x="6" y="5"/>
                      <a:pt x="6" y="3"/>
                      <a:pt x="6" y="2"/>
                    </a:cubicBezTo>
                    <a:cubicBezTo>
                      <a:pt x="6" y="1"/>
                      <a:pt x="4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3" name="Freeform 101"/>
              <p:cNvSpPr/>
              <p:nvPr/>
            </p:nvSpPr>
            <p:spPr bwMode="auto">
              <a:xfrm>
                <a:off x="1236663" y="3619500"/>
                <a:ext cx="14288" cy="55563"/>
              </a:xfrm>
              <a:custGeom>
                <a:avLst/>
                <a:gdLst>
                  <a:gd name="T0" fmla="*/ 3 w 7"/>
                  <a:gd name="T1" fmla="*/ 0 h 26"/>
                  <a:gd name="T2" fmla="*/ 1 w 7"/>
                  <a:gd name="T3" fmla="*/ 1 h 26"/>
                  <a:gd name="T4" fmla="*/ 0 w 7"/>
                  <a:gd name="T5" fmla="*/ 2 h 26"/>
                  <a:gd name="T6" fmla="*/ 1 w 7"/>
                  <a:gd name="T7" fmla="*/ 10 h 26"/>
                  <a:gd name="T8" fmla="*/ 2 w 7"/>
                  <a:gd name="T9" fmla="*/ 23 h 26"/>
                  <a:gd name="T10" fmla="*/ 4 w 7"/>
                  <a:gd name="T11" fmla="*/ 26 h 26"/>
                  <a:gd name="T12" fmla="*/ 7 w 7"/>
                  <a:gd name="T13" fmla="*/ 23 h 26"/>
                  <a:gd name="T14" fmla="*/ 7 w 7"/>
                  <a:gd name="T15" fmla="*/ 16 h 26"/>
                  <a:gd name="T16" fmla="*/ 6 w 7"/>
                  <a:gd name="T17" fmla="*/ 7 h 26"/>
                  <a:gd name="T18" fmla="*/ 6 w 7"/>
                  <a:gd name="T19" fmla="*/ 2 h 26"/>
                  <a:gd name="T20" fmla="*/ 3 w 7"/>
                  <a:gd name="T21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26">
                    <a:moveTo>
                      <a:pt x="3" y="0"/>
                    </a:moveTo>
                    <a:cubicBezTo>
                      <a:pt x="2" y="0"/>
                      <a:pt x="1" y="0"/>
                      <a:pt x="1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5"/>
                      <a:pt x="1" y="7"/>
                      <a:pt x="1" y="10"/>
                    </a:cubicBezTo>
                    <a:cubicBezTo>
                      <a:pt x="1" y="14"/>
                      <a:pt x="1" y="18"/>
                      <a:pt x="2" y="23"/>
                    </a:cubicBezTo>
                    <a:cubicBezTo>
                      <a:pt x="2" y="25"/>
                      <a:pt x="3" y="26"/>
                      <a:pt x="4" y="26"/>
                    </a:cubicBezTo>
                    <a:cubicBezTo>
                      <a:pt x="6" y="26"/>
                      <a:pt x="7" y="25"/>
                      <a:pt x="7" y="23"/>
                    </a:cubicBezTo>
                    <a:cubicBezTo>
                      <a:pt x="7" y="21"/>
                      <a:pt x="7" y="18"/>
                      <a:pt x="7" y="16"/>
                    </a:cubicBezTo>
                    <a:cubicBezTo>
                      <a:pt x="6" y="13"/>
                      <a:pt x="6" y="10"/>
                      <a:pt x="6" y="7"/>
                    </a:cubicBezTo>
                    <a:cubicBezTo>
                      <a:pt x="6" y="5"/>
                      <a:pt x="6" y="4"/>
                      <a:pt x="6" y="2"/>
                    </a:cubicBezTo>
                    <a:cubicBezTo>
                      <a:pt x="6" y="1"/>
                      <a:pt x="4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4" name="Freeform 102"/>
              <p:cNvSpPr/>
              <p:nvPr/>
            </p:nvSpPr>
            <p:spPr bwMode="auto">
              <a:xfrm>
                <a:off x="1212850" y="3651250"/>
                <a:ext cx="17463" cy="11113"/>
              </a:xfrm>
              <a:custGeom>
                <a:avLst/>
                <a:gdLst>
                  <a:gd name="T0" fmla="*/ 4 w 8"/>
                  <a:gd name="T1" fmla="*/ 0 h 5"/>
                  <a:gd name="T2" fmla="*/ 4 w 8"/>
                  <a:gd name="T3" fmla="*/ 0 h 5"/>
                  <a:gd name="T4" fmla="*/ 3 w 8"/>
                  <a:gd name="T5" fmla="*/ 0 h 5"/>
                  <a:gd name="T6" fmla="*/ 4 w 8"/>
                  <a:gd name="T7" fmla="*/ 5 h 5"/>
                  <a:gd name="T8" fmla="*/ 6 w 8"/>
                  <a:gd name="T9" fmla="*/ 5 h 5"/>
                  <a:gd name="T10" fmla="*/ 6 w 8"/>
                  <a:gd name="T11" fmla="*/ 5 h 5"/>
                  <a:gd name="T12" fmla="*/ 4 w 8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5">
                    <a:moveTo>
                      <a:pt x="4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0" y="2"/>
                      <a:pt x="2" y="5"/>
                      <a:pt x="4" y="5"/>
                    </a:cubicBezTo>
                    <a:cubicBezTo>
                      <a:pt x="5" y="5"/>
                      <a:pt x="5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8" y="3"/>
                      <a:pt x="7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5" name="Freeform 103"/>
              <p:cNvSpPr/>
              <p:nvPr/>
            </p:nvSpPr>
            <p:spPr bwMode="auto">
              <a:xfrm>
                <a:off x="1046163" y="3451225"/>
                <a:ext cx="44450" cy="34925"/>
              </a:xfrm>
              <a:custGeom>
                <a:avLst/>
                <a:gdLst>
                  <a:gd name="T0" fmla="*/ 3 w 20"/>
                  <a:gd name="T1" fmla="*/ 0 h 16"/>
                  <a:gd name="T2" fmla="*/ 1 w 20"/>
                  <a:gd name="T3" fmla="*/ 3 h 16"/>
                  <a:gd name="T4" fmla="*/ 2 w 20"/>
                  <a:gd name="T5" fmla="*/ 5 h 16"/>
                  <a:gd name="T6" fmla="*/ 14 w 20"/>
                  <a:gd name="T7" fmla="*/ 15 h 16"/>
                  <a:gd name="T8" fmla="*/ 16 w 20"/>
                  <a:gd name="T9" fmla="*/ 16 h 16"/>
                  <a:gd name="T10" fmla="*/ 18 w 20"/>
                  <a:gd name="T11" fmla="*/ 12 h 16"/>
                  <a:gd name="T12" fmla="*/ 7 w 20"/>
                  <a:gd name="T13" fmla="*/ 2 h 16"/>
                  <a:gd name="T14" fmla="*/ 5 w 20"/>
                  <a:gd name="T15" fmla="*/ 0 h 16"/>
                  <a:gd name="T16" fmla="*/ 3 w 20"/>
                  <a:gd name="T1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0" h="16">
                    <a:moveTo>
                      <a:pt x="3" y="0"/>
                    </a:moveTo>
                    <a:cubicBezTo>
                      <a:pt x="2" y="0"/>
                      <a:pt x="0" y="2"/>
                      <a:pt x="1" y="3"/>
                    </a:cubicBezTo>
                    <a:cubicBezTo>
                      <a:pt x="1" y="4"/>
                      <a:pt x="1" y="4"/>
                      <a:pt x="2" y="5"/>
                    </a:cubicBezTo>
                    <a:cubicBezTo>
                      <a:pt x="6" y="8"/>
                      <a:pt x="11" y="11"/>
                      <a:pt x="14" y="15"/>
                    </a:cubicBezTo>
                    <a:cubicBezTo>
                      <a:pt x="15" y="16"/>
                      <a:pt x="15" y="16"/>
                      <a:pt x="16" y="16"/>
                    </a:cubicBezTo>
                    <a:cubicBezTo>
                      <a:pt x="18" y="16"/>
                      <a:pt x="20" y="14"/>
                      <a:pt x="18" y="12"/>
                    </a:cubicBezTo>
                    <a:cubicBezTo>
                      <a:pt x="15" y="8"/>
                      <a:pt x="11" y="5"/>
                      <a:pt x="7" y="2"/>
                    </a:cubicBezTo>
                    <a:cubicBezTo>
                      <a:pt x="6" y="1"/>
                      <a:pt x="6" y="1"/>
                      <a:pt x="5" y="0"/>
                    </a:cubicBezTo>
                    <a:cubicBezTo>
                      <a:pt x="4" y="0"/>
                      <a:pt x="4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6" name="Freeform 104"/>
              <p:cNvSpPr/>
              <p:nvPr/>
            </p:nvSpPr>
            <p:spPr bwMode="auto">
              <a:xfrm>
                <a:off x="1096963" y="3446463"/>
                <a:ext cx="31750" cy="39688"/>
              </a:xfrm>
              <a:custGeom>
                <a:avLst/>
                <a:gdLst>
                  <a:gd name="T0" fmla="*/ 3 w 15"/>
                  <a:gd name="T1" fmla="*/ 0 h 18"/>
                  <a:gd name="T2" fmla="*/ 1 w 15"/>
                  <a:gd name="T3" fmla="*/ 5 h 18"/>
                  <a:gd name="T4" fmla="*/ 10 w 15"/>
                  <a:gd name="T5" fmla="*/ 16 h 18"/>
                  <a:gd name="T6" fmla="*/ 12 w 15"/>
                  <a:gd name="T7" fmla="*/ 18 h 18"/>
                  <a:gd name="T8" fmla="*/ 12 w 15"/>
                  <a:gd name="T9" fmla="*/ 18 h 18"/>
                  <a:gd name="T10" fmla="*/ 14 w 15"/>
                  <a:gd name="T11" fmla="*/ 17 h 18"/>
                  <a:gd name="T12" fmla="*/ 14 w 15"/>
                  <a:gd name="T13" fmla="*/ 14 h 18"/>
                  <a:gd name="T14" fmla="*/ 5 w 15"/>
                  <a:gd name="T15" fmla="*/ 1 h 18"/>
                  <a:gd name="T16" fmla="*/ 3 w 15"/>
                  <a:gd name="T17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18">
                    <a:moveTo>
                      <a:pt x="3" y="0"/>
                    </a:moveTo>
                    <a:cubicBezTo>
                      <a:pt x="2" y="0"/>
                      <a:pt x="0" y="3"/>
                      <a:pt x="1" y="5"/>
                    </a:cubicBezTo>
                    <a:cubicBezTo>
                      <a:pt x="4" y="9"/>
                      <a:pt x="7" y="13"/>
                      <a:pt x="10" y="16"/>
                    </a:cubicBezTo>
                    <a:cubicBezTo>
                      <a:pt x="10" y="17"/>
                      <a:pt x="11" y="18"/>
                      <a:pt x="12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3" y="18"/>
                      <a:pt x="13" y="18"/>
                      <a:pt x="14" y="17"/>
                    </a:cubicBezTo>
                    <a:cubicBezTo>
                      <a:pt x="15" y="16"/>
                      <a:pt x="15" y="15"/>
                      <a:pt x="14" y="14"/>
                    </a:cubicBezTo>
                    <a:cubicBezTo>
                      <a:pt x="12" y="9"/>
                      <a:pt x="8" y="5"/>
                      <a:pt x="5" y="1"/>
                    </a:cubicBezTo>
                    <a:cubicBezTo>
                      <a:pt x="5" y="1"/>
                      <a:pt x="4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7" name="Freeform 105"/>
              <p:cNvSpPr/>
              <p:nvPr/>
            </p:nvSpPr>
            <p:spPr bwMode="auto">
              <a:xfrm>
                <a:off x="2355850" y="2698750"/>
                <a:ext cx="46038" cy="49213"/>
              </a:xfrm>
              <a:custGeom>
                <a:avLst/>
                <a:gdLst>
                  <a:gd name="T0" fmla="*/ 3 w 21"/>
                  <a:gd name="T1" fmla="*/ 0 h 23"/>
                  <a:gd name="T2" fmla="*/ 0 w 21"/>
                  <a:gd name="T3" fmla="*/ 2 h 23"/>
                  <a:gd name="T4" fmla="*/ 0 w 21"/>
                  <a:gd name="T5" fmla="*/ 4 h 23"/>
                  <a:gd name="T6" fmla="*/ 1 w 21"/>
                  <a:gd name="T7" fmla="*/ 5 h 23"/>
                  <a:gd name="T8" fmla="*/ 16 w 21"/>
                  <a:gd name="T9" fmla="*/ 22 h 23"/>
                  <a:gd name="T10" fmla="*/ 17 w 21"/>
                  <a:gd name="T11" fmla="*/ 23 h 23"/>
                  <a:gd name="T12" fmla="*/ 18 w 21"/>
                  <a:gd name="T13" fmla="*/ 23 h 23"/>
                  <a:gd name="T14" fmla="*/ 20 w 21"/>
                  <a:gd name="T15" fmla="*/ 19 h 23"/>
                  <a:gd name="T16" fmla="*/ 20 w 21"/>
                  <a:gd name="T17" fmla="*/ 18 h 23"/>
                  <a:gd name="T18" fmla="*/ 5 w 21"/>
                  <a:gd name="T19" fmla="*/ 1 h 23"/>
                  <a:gd name="T20" fmla="*/ 3 w 21"/>
                  <a:gd name="T21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1" h="23">
                    <a:moveTo>
                      <a:pt x="3" y="0"/>
                    </a:moveTo>
                    <a:cubicBezTo>
                      <a:pt x="2" y="0"/>
                      <a:pt x="0" y="1"/>
                      <a:pt x="0" y="2"/>
                    </a:cubicBezTo>
                    <a:cubicBezTo>
                      <a:pt x="0" y="3"/>
                      <a:pt x="0" y="4"/>
                      <a:pt x="0" y="4"/>
                    </a:cubicBezTo>
                    <a:cubicBezTo>
                      <a:pt x="0" y="4"/>
                      <a:pt x="0" y="4"/>
                      <a:pt x="1" y="5"/>
                    </a:cubicBezTo>
                    <a:cubicBezTo>
                      <a:pt x="7" y="9"/>
                      <a:pt x="13" y="15"/>
                      <a:pt x="16" y="22"/>
                    </a:cubicBezTo>
                    <a:cubicBezTo>
                      <a:pt x="16" y="22"/>
                      <a:pt x="16" y="22"/>
                      <a:pt x="17" y="23"/>
                    </a:cubicBezTo>
                    <a:cubicBezTo>
                      <a:pt x="17" y="23"/>
                      <a:pt x="17" y="23"/>
                      <a:pt x="18" y="23"/>
                    </a:cubicBezTo>
                    <a:cubicBezTo>
                      <a:pt x="19" y="23"/>
                      <a:pt x="21" y="21"/>
                      <a:pt x="20" y="19"/>
                    </a:cubicBezTo>
                    <a:cubicBezTo>
                      <a:pt x="20" y="18"/>
                      <a:pt x="20" y="18"/>
                      <a:pt x="20" y="18"/>
                    </a:cubicBezTo>
                    <a:cubicBezTo>
                      <a:pt x="16" y="11"/>
                      <a:pt x="10" y="5"/>
                      <a:pt x="5" y="1"/>
                    </a:cubicBezTo>
                    <a:cubicBezTo>
                      <a:pt x="4" y="0"/>
                      <a:pt x="4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8" name="Freeform 106"/>
              <p:cNvSpPr/>
              <p:nvPr/>
            </p:nvSpPr>
            <p:spPr bwMode="auto">
              <a:xfrm>
                <a:off x="2366963" y="2668588"/>
                <a:ext cx="42863" cy="49213"/>
              </a:xfrm>
              <a:custGeom>
                <a:avLst/>
                <a:gdLst>
                  <a:gd name="T0" fmla="*/ 3 w 20"/>
                  <a:gd name="T1" fmla="*/ 0 h 23"/>
                  <a:gd name="T2" fmla="*/ 1 w 20"/>
                  <a:gd name="T3" fmla="*/ 4 h 23"/>
                  <a:gd name="T4" fmla="*/ 14 w 20"/>
                  <a:gd name="T5" fmla="*/ 21 h 23"/>
                  <a:gd name="T6" fmla="*/ 16 w 20"/>
                  <a:gd name="T7" fmla="*/ 23 h 23"/>
                  <a:gd name="T8" fmla="*/ 19 w 20"/>
                  <a:gd name="T9" fmla="*/ 19 h 23"/>
                  <a:gd name="T10" fmla="*/ 5 w 20"/>
                  <a:gd name="T11" fmla="*/ 0 h 23"/>
                  <a:gd name="T12" fmla="*/ 3 w 20"/>
                  <a:gd name="T13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0" h="23">
                    <a:moveTo>
                      <a:pt x="3" y="0"/>
                    </a:moveTo>
                    <a:cubicBezTo>
                      <a:pt x="1" y="0"/>
                      <a:pt x="0" y="2"/>
                      <a:pt x="1" y="4"/>
                    </a:cubicBezTo>
                    <a:cubicBezTo>
                      <a:pt x="6" y="10"/>
                      <a:pt x="11" y="15"/>
                      <a:pt x="14" y="21"/>
                    </a:cubicBezTo>
                    <a:cubicBezTo>
                      <a:pt x="14" y="22"/>
                      <a:pt x="15" y="23"/>
                      <a:pt x="16" y="23"/>
                    </a:cubicBezTo>
                    <a:cubicBezTo>
                      <a:pt x="18" y="23"/>
                      <a:pt x="20" y="21"/>
                      <a:pt x="19" y="19"/>
                    </a:cubicBezTo>
                    <a:cubicBezTo>
                      <a:pt x="15" y="12"/>
                      <a:pt x="10" y="6"/>
                      <a:pt x="5" y="0"/>
                    </a:cubicBezTo>
                    <a:cubicBezTo>
                      <a:pt x="5" y="0"/>
                      <a:pt x="4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9" name="Freeform 107"/>
              <p:cNvSpPr/>
              <p:nvPr/>
            </p:nvSpPr>
            <p:spPr bwMode="auto">
              <a:xfrm>
                <a:off x="2384425" y="2647950"/>
                <a:ext cx="34925" cy="28575"/>
              </a:xfrm>
              <a:custGeom>
                <a:avLst/>
                <a:gdLst>
                  <a:gd name="T0" fmla="*/ 3 w 16"/>
                  <a:gd name="T1" fmla="*/ 0 h 13"/>
                  <a:gd name="T2" fmla="*/ 1 w 16"/>
                  <a:gd name="T3" fmla="*/ 1 h 13"/>
                  <a:gd name="T4" fmla="*/ 1 w 16"/>
                  <a:gd name="T5" fmla="*/ 5 h 13"/>
                  <a:gd name="T6" fmla="*/ 11 w 16"/>
                  <a:gd name="T7" fmla="*/ 12 h 13"/>
                  <a:gd name="T8" fmla="*/ 13 w 16"/>
                  <a:gd name="T9" fmla="*/ 13 h 13"/>
                  <a:gd name="T10" fmla="*/ 14 w 16"/>
                  <a:gd name="T11" fmla="*/ 7 h 13"/>
                  <a:gd name="T12" fmla="*/ 5 w 16"/>
                  <a:gd name="T13" fmla="*/ 1 h 13"/>
                  <a:gd name="T14" fmla="*/ 3 w 16"/>
                  <a:gd name="T15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13">
                    <a:moveTo>
                      <a:pt x="3" y="0"/>
                    </a:moveTo>
                    <a:cubicBezTo>
                      <a:pt x="2" y="0"/>
                      <a:pt x="2" y="0"/>
                      <a:pt x="1" y="1"/>
                    </a:cubicBezTo>
                    <a:cubicBezTo>
                      <a:pt x="0" y="2"/>
                      <a:pt x="0" y="4"/>
                      <a:pt x="1" y="5"/>
                    </a:cubicBezTo>
                    <a:cubicBezTo>
                      <a:pt x="4" y="7"/>
                      <a:pt x="8" y="10"/>
                      <a:pt x="11" y="12"/>
                    </a:cubicBezTo>
                    <a:cubicBezTo>
                      <a:pt x="12" y="13"/>
                      <a:pt x="12" y="13"/>
                      <a:pt x="13" y="13"/>
                    </a:cubicBezTo>
                    <a:cubicBezTo>
                      <a:pt x="15" y="13"/>
                      <a:pt x="16" y="9"/>
                      <a:pt x="14" y="7"/>
                    </a:cubicBezTo>
                    <a:cubicBezTo>
                      <a:pt x="11" y="5"/>
                      <a:pt x="8" y="3"/>
                      <a:pt x="5" y="1"/>
                    </a:cubicBezTo>
                    <a:cubicBezTo>
                      <a:pt x="4" y="0"/>
                      <a:pt x="4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0" name="Freeform 108"/>
              <p:cNvSpPr/>
              <p:nvPr/>
            </p:nvSpPr>
            <p:spPr bwMode="auto">
              <a:xfrm>
                <a:off x="2390775" y="2620963"/>
                <a:ext cx="46038" cy="31750"/>
              </a:xfrm>
              <a:custGeom>
                <a:avLst/>
                <a:gdLst>
                  <a:gd name="T0" fmla="*/ 4 w 21"/>
                  <a:gd name="T1" fmla="*/ 0 h 15"/>
                  <a:gd name="T2" fmla="*/ 2 w 21"/>
                  <a:gd name="T3" fmla="*/ 4 h 15"/>
                  <a:gd name="T4" fmla="*/ 16 w 21"/>
                  <a:gd name="T5" fmla="*/ 15 h 15"/>
                  <a:gd name="T6" fmla="*/ 17 w 21"/>
                  <a:gd name="T7" fmla="*/ 15 h 15"/>
                  <a:gd name="T8" fmla="*/ 19 w 21"/>
                  <a:gd name="T9" fmla="*/ 14 h 15"/>
                  <a:gd name="T10" fmla="*/ 20 w 21"/>
                  <a:gd name="T11" fmla="*/ 11 h 15"/>
                  <a:gd name="T12" fmla="*/ 19 w 21"/>
                  <a:gd name="T13" fmla="*/ 11 h 15"/>
                  <a:gd name="T14" fmla="*/ 6 w 21"/>
                  <a:gd name="T15" fmla="*/ 0 h 15"/>
                  <a:gd name="T16" fmla="*/ 4 w 21"/>
                  <a:gd name="T17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1" h="15">
                    <a:moveTo>
                      <a:pt x="4" y="0"/>
                    </a:moveTo>
                    <a:cubicBezTo>
                      <a:pt x="2" y="0"/>
                      <a:pt x="0" y="2"/>
                      <a:pt x="2" y="4"/>
                    </a:cubicBezTo>
                    <a:cubicBezTo>
                      <a:pt x="6" y="8"/>
                      <a:pt x="11" y="13"/>
                      <a:pt x="16" y="15"/>
                    </a:cubicBezTo>
                    <a:cubicBezTo>
                      <a:pt x="16" y="15"/>
                      <a:pt x="17" y="15"/>
                      <a:pt x="17" y="15"/>
                    </a:cubicBezTo>
                    <a:cubicBezTo>
                      <a:pt x="18" y="15"/>
                      <a:pt x="19" y="15"/>
                      <a:pt x="19" y="14"/>
                    </a:cubicBezTo>
                    <a:cubicBezTo>
                      <a:pt x="20" y="13"/>
                      <a:pt x="21" y="12"/>
                      <a:pt x="20" y="11"/>
                    </a:cubicBezTo>
                    <a:cubicBezTo>
                      <a:pt x="20" y="11"/>
                      <a:pt x="19" y="11"/>
                      <a:pt x="19" y="11"/>
                    </a:cubicBezTo>
                    <a:cubicBezTo>
                      <a:pt x="14" y="8"/>
                      <a:pt x="10" y="4"/>
                      <a:pt x="6" y="0"/>
                    </a:cubicBezTo>
                    <a:cubicBezTo>
                      <a:pt x="5" y="0"/>
                      <a:pt x="5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1" name="Freeform 109"/>
              <p:cNvSpPr/>
              <p:nvPr/>
            </p:nvSpPr>
            <p:spPr bwMode="auto">
              <a:xfrm>
                <a:off x="2386013" y="2592388"/>
                <a:ext cx="12700" cy="11113"/>
              </a:xfrm>
              <a:custGeom>
                <a:avLst/>
                <a:gdLst>
                  <a:gd name="T0" fmla="*/ 2 w 6"/>
                  <a:gd name="T1" fmla="*/ 0 h 5"/>
                  <a:gd name="T2" fmla="*/ 1 w 6"/>
                  <a:gd name="T3" fmla="*/ 0 h 5"/>
                  <a:gd name="T4" fmla="*/ 1 w 6"/>
                  <a:gd name="T5" fmla="*/ 1 h 5"/>
                  <a:gd name="T6" fmla="*/ 0 w 6"/>
                  <a:gd name="T7" fmla="*/ 3 h 5"/>
                  <a:gd name="T8" fmla="*/ 2 w 6"/>
                  <a:gd name="T9" fmla="*/ 5 h 5"/>
                  <a:gd name="T10" fmla="*/ 4 w 6"/>
                  <a:gd name="T11" fmla="*/ 5 h 5"/>
                  <a:gd name="T12" fmla="*/ 2 w 6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5">
                    <a:moveTo>
                      <a:pt x="2" y="0"/>
                    </a:move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0" y="1"/>
                      <a:pt x="0" y="2"/>
                      <a:pt x="0" y="3"/>
                    </a:cubicBezTo>
                    <a:cubicBezTo>
                      <a:pt x="0" y="4"/>
                      <a:pt x="1" y="5"/>
                      <a:pt x="2" y="5"/>
                    </a:cubicBezTo>
                    <a:cubicBezTo>
                      <a:pt x="3" y="5"/>
                      <a:pt x="3" y="5"/>
                      <a:pt x="4" y="5"/>
                    </a:cubicBezTo>
                    <a:cubicBezTo>
                      <a:pt x="6" y="4"/>
                      <a:pt x="5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59" name="组合 158"/>
            <p:cNvGrpSpPr/>
            <p:nvPr/>
          </p:nvGrpSpPr>
          <p:grpSpPr>
            <a:xfrm>
              <a:off x="3099295" y="2836256"/>
              <a:ext cx="1768987" cy="1544823"/>
              <a:chOff x="2487613" y="2089150"/>
              <a:chExt cx="1616075" cy="1411288"/>
            </a:xfrm>
            <a:solidFill>
              <a:schemeClr val="accent1"/>
            </a:solidFill>
          </p:grpSpPr>
          <p:sp>
            <p:nvSpPr>
              <p:cNvPr id="40" name="Freeform 28"/>
              <p:cNvSpPr/>
              <p:nvPr/>
            </p:nvSpPr>
            <p:spPr bwMode="auto">
              <a:xfrm>
                <a:off x="3046413" y="2981325"/>
                <a:ext cx="15875" cy="11113"/>
              </a:xfrm>
              <a:custGeom>
                <a:avLst/>
                <a:gdLst>
                  <a:gd name="T0" fmla="*/ 4 w 8"/>
                  <a:gd name="T1" fmla="*/ 0 h 5"/>
                  <a:gd name="T2" fmla="*/ 3 w 8"/>
                  <a:gd name="T3" fmla="*/ 0 h 5"/>
                  <a:gd name="T4" fmla="*/ 4 w 8"/>
                  <a:gd name="T5" fmla="*/ 5 h 5"/>
                  <a:gd name="T6" fmla="*/ 6 w 8"/>
                  <a:gd name="T7" fmla="*/ 5 h 5"/>
                  <a:gd name="T8" fmla="*/ 4 w 8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5">
                    <a:moveTo>
                      <a:pt x="4" y="0"/>
                    </a:moveTo>
                    <a:cubicBezTo>
                      <a:pt x="4" y="0"/>
                      <a:pt x="3" y="0"/>
                      <a:pt x="3" y="0"/>
                    </a:cubicBezTo>
                    <a:cubicBezTo>
                      <a:pt x="0" y="2"/>
                      <a:pt x="2" y="5"/>
                      <a:pt x="4" y="5"/>
                    </a:cubicBezTo>
                    <a:cubicBezTo>
                      <a:pt x="5" y="5"/>
                      <a:pt x="5" y="5"/>
                      <a:pt x="6" y="5"/>
                    </a:cubicBezTo>
                    <a:cubicBezTo>
                      <a:pt x="8" y="3"/>
                      <a:pt x="7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" name="Freeform 32"/>
              <p:cNvSpPr>
                <a:spLocks noEditPoints="1"/>
              </p:cNvSpPr>
              <p:nvPr/>
            </p:nvSpPr>
            <p:spPr bwMode="auto">
              <a:xfrm>
                <a:off x="2487613" y="2089150"/>
                <a:ext cx="1422400" cy="1387475"/>
              </a:xfrm>
              <a:custGeom>
                <a:avLst/>
                <a:gdLst>
                  <a:gd name="T0" fmla="*/ 177 w 660"/>
                  <a:gd name="T1" fmla="*/ 575 h 645"/>
                  <a:gd name="T2" fmla="*/ 245 w 660"/>
                  <a:gd name="T3" fmla="*/ 564 h 645"/>
                  <a:gd name="T4" fmla="*/ 200 w 660"/>
                  <a:gd name="T5" fmla="*/ 586 h 645"/>
                  <a:gd name="T6" fmla="*/ 213 w 660"/>
                  <a:gd name="T7" fmla="*/ 584 h 645"/>
                  <a:gd name="T8" fmla="*/ 227 w 660"/>
                  <a:gd name="T9" fmla="*/ 580 h 645"/>
                  <a:gd name="T10" fmla="*/ 247 w 660"/>
                  <a:gd name="T11" fmla="*/ 568 h 645"/>
                  <a:gd name="T12" fmla="*/ 250 w 660"/>
                  <a:gd name="T13" fmla="*/ 561 h 645"/>
                  <a:gd name="T14" fmla="*/ 301 w 660"/>
                  <a:gd name="T15" fmla="*/ 575 h 645"/>
                  <a:gd name="T16" fmla="*/ 386 w 660"/>
                  <a:gd name="T17" fmla="*/ 640 h 645"/>
                  <a:gd name="T18" fmla="*/ 340 w 660"/>
                  <a:gd name="T19" fmla="*/ 582 h 645"/>
                  <a:gd name="T20" fmla="*/ 314 w 660"/>
                  <a:gd name="T21" fmla="*/ 576 h 645"/>
                  <a:gd name="T22" fmla="*/ 269 w 660"/>
                  <a:gd name="T23" fmla="*/ 557 h 645"/>
                  <a:gd name="T24" fmla="*/ 141 w 660"/>
                  <a:gd name="T25" fmla="*/ 546 h 645"/>
                  <a:gd name="T26" fmla="*/ 171 w 660"/>
                  <a:gd name="T27" fmla="*/ 578 h 645"/>
                  <a:gd name="T28" fmla="*/ 128 w 660"/>
                  <a:gd name="T29" fmla="*/ 521 h 645"/>
                  <a:gd name="T30" fmla="*/ 395 w 660"/>
                  <a:gd name="T31" fmla="*/ 638 h 645"/>
                  <a:gd name="T32" fmla="*/ 467 w 660"/>
                  <a:gd name="T33" fmla="*/ 622 h 645"/>
                  <a:gd name="T34" fmla="*/ 530 w 660"/>
                  <a:gd name="T35" fmla="*/ 577 h 645"/>
                  <a:gd name="T36" fmla="*/ 526 w 660"/>
                  <a:gd name="T37" fmla="*/ 542 h 645"/>
                  <a:gd name="T38" fmla="*/ 619 w 660"/>
                  <a:gd name="T39" fmla="*/ 428 h 645"/>
                  <a:gd name="T40" fmla="*/ 582 w 660"/>
                  <a:gd name="T41" fmla="*/ 420 h 645"/>
                  <a:gd name="T42" fmla="*/ 528 w 660"/>
                  <a:gd name="T43" fmla="*/ 514 h 645"/>
                  <a:gd name="T44" fmla="*/ 552 w 660"/>
                  <a:gd name="T45" fmla="*/ 482 h 645"/>
                  <a:gd name="T46" fmla="*/ 559 w 660"/>
                  <a:gd name="T47" fmla="*/ 465 h 645"/>
                  <a:gd name="T48" fmla="*/ 574 w 660"/>
                  <a:gd name="T49" fmla="*/ 432 h 645"/>
                  <a:gd name="T50" fmla="*/ 612 w 660"/>
                  <a:gd name="T51" fmla="*/ 427 h 645"/>
                  <a:gd name="T52" fmla="*/ 64 w 660"/>
                  <a:gd name="T53" fmla="*/ 398 h 645"/>
                  <a:gd name="T54" fmla="*/ 93 w 660"/>
                  <a:gd name="T55" fmla="*/ 392 h 645"/>
                  <a:gd name="T56" fmla="*/ 93 w 660"/>
                  <a:gd name="T57" fmla="*/ 392 h 645"/>
                  <a:gd name="T58" fmla="*/ 110 w 660"/>
                  <a:gd name="T59" fmla="*/ 394 h 645"/>
                  <a:gd name="T60" fmla="*/ 128 w 660"/>
                  <a:gd name="T61" fmla="*/ 401 h 645"/>
                  <a:gd name="T62" fmla="*/ 146 w 660"/>
                  <a:gd name="T63" fmla="*/ 476 h 645"/>
                  <a:gd name="T64" fmla="*/ 159 w 660"/>
                  <a:gd name="T65" fmla="*/ 475 h 645"/>
                  <a:gd name="T66" fmla="*/ 561 w 660"/>
                  <a:gd name="T67" fmla="*/ 178 h 645"/>
                  <a:gd name="T68" fmla="*/ 625 w 660"/>
                  <a:gd name="T69" fmla="*/ 269 h 645"/>
                  <a:gd name="T70" fmla="*/ 635 w 660"/>
                  <a:gd name="T71" fmla="*/ 422 h 645"/>
                  <a:gd name="T72" fmla="*/ 657 w 660"/>
                  <a:gd name="T73" fmla="*/ 329 h 645"/>
                  <a:gd name="T74" fmla="*/ 590 w 660"/>
                  <a:gd name="T75" fmla="*/ 267 h 645"/>
                  <a:gd name="T76" fmla="*/ 560 w 660"/>
                  <a:gd name="T77" fmla="*/ 173 h 645"/>
                  <a:gd name="T78" fmla="*/ 592 w 660"/>
                  <a:gd name="T79" fmla="*/ 135 h 645"/>
                  <a:gd name="T80" fmla="*/ 592 w 660"/>
                  <a:gd name="T81" fmla="*/ 135 h 645"/>
                  <a:gd name="T82" fmla="*/ 577 w 660"/>
                  <a:gd name="T83" fmla="*/ 135 h 645"/>
                  <a:gd name="T84" fmla="*/ 83 w 660"/>
                  <a:gd name="T85" fmla="*/ 249 h 645"/>
                  <a:gd name="T86" fmla="*/ 5 w 660"/>
                  <a:gd name="T87" fmla="*/ 279 h 645"/>
                  <a:gd name="T88" fmla="*/ 7 w 660"/>
                  <a:gd name="T89" fmla="*/ 306 h 645"/>
                  <a:gd name="T90" fmla="*/ 38 w 660"/>
                  <a:gd name="T91" fmla="*/ 390 h 645"/>
                  <a:gd name="T92" fmla="*/ 25 w 660"/>
                  <a:gd name="T93" fmla="*/ 332 h 645"/>
                  <a:gd name="T94" fmla="*/ 84 w 660"/>
                  <a:gd name="T95" fmla="*/ 255 h 645"/>
                  <a:gd name="T96" fmla="*/ 138 w 660"/>
                  <a:gd name="T97" fmla="*/ 84 h 645"/>
                  <a:gd name="T98" fmla="*/ 155 w 660"/>
                  <a:gd name="T99" fmla="*/ 105 h 645"/>
                  <a:gd name="T100" fmla="*/ 169 w 660"/>
                  <a:gd name="T101" fmla="*/ 114 h 645"/>
                  <a:gd name="T102" fmla="*/ 123 w 660"/>
                  <a:gd name="T103" fmla="*/ 70 h 645"/>
                  <a:gd name="T104" fmla="*/ 131 w 660"/>
                  <a:gd name="T105" fmla="*/ 70 h 645"/>
                  <a:gd name="T106" fmla="*/ 279 w 660"/>
                  <a:gd name="T107" fmla="*/ 63 h 645"/>
                  <a:gd name="T108" fmla="*/ 408 w 660"/>
                  <a:gd name="T109" fmla="*/ 75 h 645"/>
                  <a:gd name="T110" fmla="*/ 585 w 660"/>
                  <a:gd name="T111" fmla="*/ 98 h 645"/>
                  <a:gd name="T112" fmla="*/ 599 w 660"/>
                  <a:gd name="T113" fmla="*/ 108 h 645"/>
                  <a:gd name="T114" fmla="*/ 454 w 660"/>
                  <a:gd name="T115" fmla="*/ 12 h 645"/>
                  <a:gd name="T116" fmla="*/ 336 w 660"/>
                  <a:gd name="T117" fmla="*/ 46 h 645"/>
                  <a:gd name="T118" fmla="*/ 232 w 660"/>
                  <a:gd name="T119" fmla="*/ 0 h 6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660" h="645">
                    <a:moveTo>
                      <a:pt x="191" y="585"/>
                    </a:moveTo>
                    <a:cubicBezTo>
                      <a:pt x="191" y="585"/>
                      <a:pt x="191" y="585"/>
                      <a:pt x="191" y="585"/>
                    </a:cubicBezTo>
                    <a:cubicBezTo>
                      <a:pt x="191" y="585"/>
                      <a:pt x="191" y="585"/>
                      <a:pt x="191" y="585"/>
                    </a:cubicBezTo>
                    <a:cubicBezTo>
                      <a:pt x="191" y="585"/>
                      <a:pt x="191" y="585"/>
                      <a:pt x="191" y="585"/>
                    </a:cubicBezTo>
                    <a:moveTo>
                      <a:pt x="177" y="575"/>
                    </a:moveTo>
                    <a:cubicBezTo>
                      <a:pt x="180" y="577"/>
                      <a:pt x="182" y="581"/>
                      <a:pt x="185" y="583"/>
                    </a:cubicBezTo>
                    <a:cubicBezTo>
                      <a:pt x="186" y="582"/>
                      <a:pt x="187" y="581"/>
                      <a:pt x="188" y="580"/>
                    </a:cubicBezTo>
                    <a:cubicBezTo>
                      <a:pt x="188" y="579"/>
                      <a:pt x="189" y="579"/>
                      <a:pt x="189" y="579"/>
                    </a:cubicBezTo>
                    <a:cubicBezTo>
                      <a:pt x="185" y="578"/>
                      <a:pt x="181" y="577"/>
                      <a:pt x="177" y="575"/>
                    </a:cubicBezTo>
                    <a:moveTo>
                      <a:pt x="245" y="564"/>
                    </a:moveTo>
                    <a:cubicBezTo>
                      <a:pt x="242" y="565"/>
                      <a:pt x="239" y="567"/>
                      <a:pt x="236" y="568"/>
                    </a:cubicBezTo>
                    <a:cubicBezTo>
                      <a:pt x="224" y="576"/>
                      <a:pt x="211" y="580"/>
                      <a:pt x="199" y="580"/>
                    </a:cubicBezTo>
                    <a:cubicBezTo>
                      <a:pt x="197" y="580"/>
                      <a:pt x="195" y="580"/>
                      <a:pt x="192" y="579"/>
                    </a:cubicBezTo>
                    <a:cubicBezTo>
                      <a:pt x="195" y="581"/>
                      <a:pt x="197" y="582"/>
                      <a:pt x="199" y="584"/>
                    </a:cubicBezTo>
                    <a:cubicBezTo>
                      <a:pt x="200" y="585"/>
                      <a:pt x="200" y="585"/>
                      <a:pt x="200" y="586"/>
                    </a:cubicBezTo>
                    <a:cubicBezTo>
                      <a:pt x="200" y="586"/>
                      <a:pt x="200" y="586"/>
                      <a:pt x="200" y="586"/>
                    </a:cubicBezTo>
                    <a:cubicBezTo>
                      <a:pt x="203" y="586"/>
                      <a:pt x="206" y="585"/>
                      <a:pt x="209" y="585"/>
                    </a:cubicBezTo>
                    <a:cubicBezTo>
                      <a:pt x="210" y="584"/>
                      <a:pt x="210" y="584"/>
                      <a:pt x="211" y="584"/>
                    </a:cubicBezTo>
                    <a:cubicBezTo>
                      <a:pt x="212" y="584"/>
                      <a:pt x="212" y="584"/>
                      <a:pt x="212" y="584"/>
                    </a:cubicBezTo>
                    <a:cubicBezTo>
                      <a:pt x="213" y="584"/>
                      <a:pt x="213" y="584"/>
                      <a:pt x="213" y="584"/>
                    </a:cubicBezTo>
                    <a:cubicBezTo>
                      <a:pt x="216" y="584"/>
                      <a:pt x="218" y="583"/>
                      <a:pt x="221" y="582"/>
                    </a:cubicBezTo>
                    <a:cubicBezTo>
                      <a:pt x="222" y="582"/>
                      <a:pt x="222" y="582"/>
                      <a:pt x="222" y="582"/>
                    </a:cubicBezTo>
                    <a:cubicBezTo>
                      <a:pt x="222" y="581"/>
                      <a:pt x="222" y="579"/>
                      <a:pt x="223" y="578"/>
                    </a:cubicBezTo>
                    <a:cubicBezTo>
                      <a:pt x="224" y="578"/>
                      <a:pt x="224" y="578"/>
                      <a:pt x="224" y="578"/>
                    </a:cubicBezTo>
                    <a:cubicBezTo>
                      <a:pt x="226" y="578"/>
                      <a:pt x="227" y="579"/>
                      <a:pt x="227" y="580"/>
                    </a:cubicBezTo>
                    <a:cubicBezTo>
                      <a:pt x="230" y="578"/>
                      <a:pt x="233" y="577"/>
                      <a:pt x="237" y="575"/>
                    </a:cubicBezTo>
                    <a:cubicBezTo>
                      <a:pt x="236" y="574"/>
                      <a:pt x="236" y="572"/>
                      <a:pt x="238" y="571"/>
                    </a:cubicBezTo>
                    <a:cubicBezTo>
                      <a:pt x="238" y="571"/>
                      <a:pt x="238" y="571"/>
                      <a:pt x="239" y="571"/>
                    </a:cubicBezTo>
                    <a:cubicBezTo>
                      <a:pt x="240" y="571"/>
                      <a:pt x="241" y="571"/>
                      <a:pt x="241" y="572"/>
                    </a:cubicBezTo>
                    <a:cubicBezTo>
                      <a:pt x="243" y="571"/>
                      <a:pt x="245" y="570"/>
                      <a:pt x="247" y="568"/>
                    </a:cubicBezTo>
                    <a:cubicBezTo>
                      <a:pt x="247" y="568"/>
                      <a:pt x="247" y="568"/>
                      <a:pt x="247" y="567"/>
                    </a:cubicBezTo>
                    <a:cubicBezTo>
                      <a:pt x="247" y="567"/>
                      <a:pt x="247" y="567"/>
                      <a:pt x="247" y="566"/>
                    </a:cubicBezTo>
                    <a:cubicBezTo>
                      <a:pt x="246" y="566"/>
                      <a:pt x="245" y="565"/>
                      <a:pt x="245" y="564"/>
                    </a:cubicBezTo>
                    <a:moveTo>
                      <a:pt x="269" y="557"/>
                    </a:moveTo>
                    <a:cubicBezTo>
                      <a:pt x="263" y="557"/>
                      <a:pt x="256" y="559"/>
                      <a:pt x="250" y="561"/>
                    </a:cubicBezTo>
                    <a:cubicBezTo>
                      <a:pt x="251" y="563"/>
                      <a:pt x="252" y="564"/>
                      <a:pt x="252" y="566"/>
                    </a:cubicBezTo>
                    <a:cubicBezTo>
                      <a:pt x="257" y="563"/>
                      <a:pt x="262" y="562"/>
                      <a:pt x="267" y="562"/>
                    </a:cubicBezTo>
                    <a:cubicBezTo>
                      <a:pt x="278" y="562"/>
                      <a:pt x="288" y="568"/>
                      <a:pt x="298" y="574"/>
                    </a:cubicBezTo>
                    <a:cubicBezTo>
                      <a:pt x="298" y="574"/>
                      <a:pt x="299" y="574"/>
                      <a:pt x="299" y="574"/>
                    </a:cubicBezTo>
                    <a:cubicBezTo>
                      <a:pt x="300" y="574"/>
                      <a:pt x="300" y="574"/>
                      <a:pt x="301" y="575"/>
                    </a:cubicBezTo>
                    <a:cubicBezTo>
                      <a:pt x="302" y="575"/>
                      <a:pt x="302" y="576"/>
                      <a:pt x="303" y="577"/>
                    </a:cubicBezTo>
                    <a:cubicBezTo>
                      <a:pt x="303" y="577"/>
                      <a:pt x="303" y="577"/>
                      <a:pt x="303" y="577"/>
                    </a:cubicBezTo>
                    <a:cubicBezTo>
                      <a:pt x="311" y="582"/>
                      <a:pt x="319" y="586"/>
                      <a:pt x="328" y="587"/>
                    </a:cubicBezTo>
                    <a:cubicBezTo>
                      <a:pt x="333" y="587"/>
                      <a:pt x="366" y="586"/>
                      <a:pt x="364" y="591"/>
                    </a:cubicBezTo>
                    <a:cubicBezTo>
                      <a:pt x="355" y="612"/>
                      <a:pt x="368" y="631"/>
                      <a:pt x="386" y="640"/>
                    </a:cubicBezTo>
                    <a:cubicBezTo>
                      <a:pt x="383" y="636"/>
                      <a:pt x="380" y="632"/>
                      <a:pt x="378" y="628"/>
                    </a:cubicBezTo>
                    <a:cubicBezTo>
                      <a:pt x="367" y="618"/>
                      <a:pt x="363" y="603"/>
                      <a:pt x="371" y="589"/>
                    </a:cubicBezTo>
                    <a:cubicBezTo>
                      <a:pt x="372" y="587"/>
                      <a:pt x="371" y="586"/>
                      <a:pt x="370" y="585"/>
                    </a:cubicBezTo>
                    <a:cubicBezTo>
                      <a:pt x="361" y="582"/>
                      <a:pt x="354" y="582"/>
                      <a:pt x="345" y="582"/>
                    </a:cubicBezTo>
                    <a:cubicBezTo>
                      <a:pt x="343" y="582"/>
                      <a:pt x="342" y="582"/>
                      <a:pt x="340" y="582"/>
                    </a:cubicBezTo>
                    <a:cubicBezTo>
                      <a:pt x="340" y="582"/>
                      <a:pt x="340" y="582"/>
                      <a:pt x="340" y="582"/>
                    </a:cubicBezTo>
                    <a:cubicBezTo>
                      <a:pt x="338" y="582"/>
                      <a:pt x="337" y="582"/>
                      <a:pt x="336" y="582"/>
                    </a:cubicBezTo>
                    <a:cubicBezTo>
                      <a:pt x="335" y="582"/>
                      <a:pt x="335" y="582"/>
                      <a:pt x="335" y="582"/>
                    </a:cubicBezTo>
                    <a:cubicBezTo>
                      <a:pt x="335" y="582"/>
                      <a:pt x="335" y="582"/>
                      <a:pt x="335" y="582"/>
                    </a:cubicBezTo>
                    <a:cubicBezTo>
                      <a:pt x="327" y="581"/>
                      <a:pt x="320" y="579"/>
                      <a:pt x="314" y="576"/>
                    </a:cubicBezTo>
                    <a:cubicBezTo>
                      <a:pt x="314" y="577"/>
                      <a:pt x="313" y="578"/>
                      <a:pt x="312" y="578"/>
                    </a:cubicBezTo>
                    <a:cubicBezTo>
                      <a:pt x="312" y="578"/>
                      <a:pt x="311" y="578"/>
                      <a:pt x="311" y="578"/>
                    </a:cubicBezTo>
                    <a:cubicBezTo>
                      <a:pt x="309" y="578"/>
                      <a:pt x="307" y="575"/>
                      <a:pt x="309" y="574"/>
                    </a:cubicBezTo>
                    <a:cubicBezTo>
                      <a:pt x="303" y="571"/>
                      <a:pt x="297" y="567"/>
                      <a:pt x="291" y="563"/>
                    </a:cubicBezTo>
                    <a:cubicBezTo>
                      <a:pt x="283" y="559"/>
                      <a:pt x="276" y="557"/>
                      <a:pt x="269" y="557"/>
                    </a:cubicBezTo>
                    <a:moveTo>
                      <a:pt x="128" y="521"/>
                    </a:moveTo>
                    <a:cubicBezTo>
                      <a:pt x="129" y="527"/>
                      <a:pt x="130" y="533"/>
                      <a:pt x="132" y="538"/>
                    </a:cubicBezTo>
                    <a:cubicBezTo>
                      <a:pt x="134" y="541"/>
                      <a:pt x="135" y="543"/>
                      <a:pt x="137" y="545"/>
                    </a:cubicBezTo>
                    <a:cubicBezTo>
                      <a:pt x="137" y="545"/>
                      <a:pt x="138" y="545"/>
                      <a:pt x="138" y="545"/>
                    </a:cubicBezTo>
                    <a:cubicBezTo>
                      <a:pt x="139" y="545"/>
                      <a:pt x="140" y="545"/>
                      <a:pt x="141" y="546"/>
                    </a:cubicBezTo>
                    <a:cubicBezTo>
                      <a:pt x="142" y="549"/>
                      <a:pt x="144" y="552"/>
                      <a:pt x="145" y="555"/>
                    </a:cubicBezTo>
                    <a:cubicBezTo>
                      <a:pt x="150" y="561"/>
                      <a:pt x="154" y="566"/>
                      <a:pt x="160" y="570"/>
                    </a:cubicBezTo>
                    <a:cubicBezTo>
                      <a:pt x="160" y="569"/>
                      <a:pt x="161" y="568"/>
                      <a:pt x="162" y="568"/>
                    </a:cubicBezTo>
                    <a:cubicBezTo>
                      <a:pt x="163" y="568"/>
                      <a:pt x="164" y="568"/>
                      <a:pt x="164" y="569"/>
                    </a:cubicBezTo>
                    <a:cubicBezTo>
                      <a:pt x="167" y="572"/>
                      <a:pt x="169" y="575"/>
                      <a:pt x="171" y="578"/>
                    </a:cubicBezTo>
                    <a:cubicBezTo>
                      <a:pt x="171" y="577"/>
                      <a:pt x="171" y="576"/>
                      <a:pt x="171" y="576"/>
                    </a:cubicBezTo>
                    <a:cubicBezTo>
                      <a:pt x="171" y="574"/>
                      <a:pt x="172" y="573"/>
                      <a:pt x="173" y="573"/>
                    </a:cubicBezTo>
                    <a:cubicBezTo>
                      <a:pt x="166" y="569"/>
                      <a:pt x="159" y="564"/>
                      <a:pt x="153" y="556"/>
                    </a:cubicBezTo>
                    <a:cubicBezTo>
                      <a:pt x="144" y="547"/>
                      <a:pt x="136" y="536"/>
                      <a:pt x="130" y="525"/>
                    </a:cubicBezTo>
                    <a:cubicBezTo>
                      <a:pt x="129" y="524"/>
                      <a:pt x="128" y="523"/>
                      <a:pt x="128" y="521"/>
                    </a:cubicBezTo>
                    <a:moveTo>
                      <a:pt x="520" y="521"/>
                    </a:moveTo>
                    <a:cubicBezTo>
                      <a:pt x="517" y="534"/>
                      <a:pt x="523" y="548"/>
                      <a:pt x="526" y="561"/>
                    </a:cubicBezTo>
                    <a:cubicBezTo>
                      <a:pt x="531" y="586"/>
                      <a:pt x="499" y="596"/>
                      <a:pt x="482" y="606"/>
                    </a:cubicBezTo>
                    <a:cubicBezTo>
                      <a:pt x="461" y="619"/>
                      <a:pt x="434" y="639"/>
                      <a:pt x="407" y="639"/>
                    </a:cubicBezTo>
                    <a:cubicBezTo>
                      <a:pt x="403" y="639"/>
                      <a:pt x="399" y="639"/>
                      <a:pt x="395" y="638"/>
                    </a:cubicBezTo>
                    <a:cubicBezTo>
                      <a:pt x="393" y="637"/>
                      <a:pt x="391" y="636"/>
                      <a:pt x="389" y="636"/>
                    </a:cubicBezTo>
                    <a:cubicBezTo>
                      <a:pt x="391" y="638"/>
                      <a:pt x="393" y="641"/>
                      <a:pt x="395" y="643"/>
                    </a:cubicBezTo>
                    <a:cubicBezTo>
                      <a:pt x="399" y="644"/>
                      <a:pt x="404" y="645"/>
                      <a:pt x="408" y="645"/>
                    </a:cubicBezTo>
                    <a:cubicBezTo>
                      <a:pt x="410" y="645"/>
                      <a:pt x="411" y="645"/>
                      <a:pt x="412" y="645"/>
                    </a:cubicBezTo>
                    <a:cubicBezTo>
                      <a:pt x="432" y="643"/>
                      <a:pt x="450" y="632"/>
                      <a:pt x="467" y="622"/>
                    </a:cubicBezTo>
                    <a:cubicBezTo>
                      <a:pt x="468" y="620"/>
                      <a:pt x="470" y="619"/>
                      <a:pt x="471" y="618"/>
                    </a:cubicBezTo>
                    <a:cubicBezTo>
                      <a:pt x="486" y="605"/>
                      <a:pt x="502" y="595"/>
                      <a:pt x="521" y="589"/>
                    </a:cubicBezTo>
                    <a:cubicBezTo>
                      <a:pt x="523" y="587"/>
                      <a:pt x="525" y="586"/>
                      <a:pt x="527" y="584"/>
                    </a:cubicBezTo>
                    <a:cubicBezTo>
                      <a:pt x="528" y="582"/>
                      <a:pt x="530" y="580"/>
                      <a:pt x="530" y="578"/>
                    </a:cubicBezTo>
                    <a:cubicBezTo>
                      <a:pt x="530" y="578"/>
                      <a:pt x="530" y="578"/>
                      <a:pt x="530" y="577"/>
                    </a:cubicBezTo>
                    <a:cubicBezTo>
                      <a:pt x="530" y="576"/>
                      <a:pt x="530" y="575"/>
                      <a:pt x="531" y="574"/>
                    </a:cubicBezTo>
                    <a:cubicBezTo>
                      <a:pt x="533" y="568"/>
                      <a:pt x="531" y="561"/>
                      <a:pt x="530" y="555"/>
                    </a:cubicBezTo>
                    <a:cubicBezTo>
                      <a:pt x="529" y="553"/>
                      <a:pt x="529" y="551"/>
                      <a:pt x="528" y="549"/>
                    </a:cubicBezTo>
                    <a:cubicBezTo>
                      <a:pt x="527" y="548"/>
                      <a:pt x="527" y="547"/>
                      <a:pt x="527" y="545"/>
                    </a:cubicBezTo>
                    <a:cubicBezTo>
                      <a:pt x="527" y="544"/>
                      <a:pt x="527" y="543"/>
                      <a:pt x="526" y="542"/>
                    </a:cubicBezTo>
                    <a:cubicBezTo>
                      <a:pt x="526" y="541"/>
                      <a:pt x="525" y="540"/>
                      <a:pt x="526" y="539"/>
                    </a:cubicBezTo>
                    <a:cubicBezTo>
                      <a:pt x="525" y="534"/>
                      <a:pt x="524" y="530"/>
                      <a:pt x="525" y="526"/>
                    </a:cubicBezTo>
                    <a:cubicBezTo>
                      <a:pt x="523" y="525"/>
                      <a:pt x="521" y="523"/>
                      <a:pt x="520" y="521"/>
                    </a:cubicBezTo>
                    <a:moveTo>
                      <a:pt x="621" y="428"/>
                    </a:moveTo>
                    <a:cubicBezTo>
                      <a:pt x="620" y="428"/>
                      <a:pt x="620" y="428"/>
                      <a:pt x="619" y="428"/>
                    </a:cubicBezTo>
                    <a:cubicBezTo>
                      <a:pt x="619" y="428"/>
                      <a:pt x="618" y="428"/>
                      <a:pt x="618" y="428"/>
                    </a:cubicBezTo>
                    <a:cubicBezTo>
                      <a:pt x="619" y="428"/>
                      <a:pt x="621" y="429"/>
                      <a:pt x="623" y="430"/>
                    </a:cubicBezTo>
                    <a:cubicBezTo>
                      <a:pt x="622" y="429"/>
                      <a:pt x="622" y="428"/>
                      <a:pt x="621" y="428"/>
                    </a:cubicBezTo>
                    <a:moveTo>
                      <a:pt x="582" y="420"/>
                    </a:moveTo>
                    <a:cubicBezTo>
                      <a:pt x="582" y="420"/>
                      <a:pt x="582" y="420"/>
                      <a:pt x="582" y="420"/>
                    </a:cubicBezTo>
                    <a:cubicBezTo>
                      <a:pt x="565" y="420"/>
                      <a:pt x="560" y="443"/>
                      <a:pt x="557" y="455"/>
                    </a:cubicBezTo>
                    <a:cubicBezTo>
                      <a:pt x="552" y="478"/>
                      <a:pt x="536" y="492"/>
                      <a:pt x="524" y="511"/>
                    </a:cubicBezTo>
                    <a:cubicBezTo>
                      <a:pt x="523" y="512"/>
                      <a:pt x="522" y="514"/>
                      <a:pt x="522" y="515"/>
                    </a:cubicBezTo>
                    <a:cubicBezTo>
                      <a:pt x="523" y="517"/>
                      <a:pt x="525" y="519"/>
                      <a:pt x="526" y="520"/>
                    </a:cubicBezTo>
                    <a:cubicBezTo>
                      <a:pt x="527" y="518"/>
                      <a:pt x="527" y="516"/>
                      <a:pt x="528" y="514"/>
                    </a:cubicBezTo>
                    <a:cubicBezTo>
                      <a:pt x="534" y="504"/>
                      <a:pt x="543" y="496"/>
                      <a:pt x="549" y="487"/>
                    </a:cubicBezTo>
                    <a:cubicBezTo>
                      <a:pt x="549" y="487"/>
                      <a:pt x="550" y="487"/>
                      <a:pt x="550" y="486"/>
                    </a:cubicBezTo>
                    <a:cubicBezTo>
                      <a:pt x="549" y="485"/>
                      <a:pt x="549" y="483"/>
                      <a:pt x="551" y="483"/>
                    </a:cubicBezTo>
                    <a:cubicBezTo>
                      <a:pt x="551" y="482"/>
                      <a:pt x="552" y="482"/>
                      <a:pt x="552" y="482"/>
                    </a:cubicBezTo>
                    <a:cubicBezTo>
                      <a:pt x="552" y="482"/>
                      <a:pt x="552" y="482"/>
                      <a:pt x="552" y="482"/>
                    </a:cubicBezTo>
                    <a:cubicBezTo>
                      <a:pt x="554" y="479"/>
                      <a:pt x="556" y="475"/>
                      <a:pt x="557" y="470"/>
                    </a:cubicBezTo>
                    <a:cubicBezTo>
                      <a:pt x="557" y="470"/>
                      <a:pt x="557" y="470"/>
                      <a:pt x="557" y="470"/>
                    </a:cubicBezTo>
                    <a:cubicBezTo>
                      <a:pt x="555" y="470"/>
                      <a:pt x="553" y="467"/>
                      <a:pt x="556" y="465"/>
                    </a:cubicBezTo>
                    <a:cubicBezTo>
                      <a:pt x="556" y="465"/>
                      <a:pt x="557" y="465"/>
                      <a:pt x="557" y="465"/>
                    </a:cubicBezTo>
                    <a:cubicBezTo>
                      <a:pt x="558" y="465"/>
                      <a:pt x="558" y="465"/>
                      <a:pt x="559" y="465"/>
                    </a:cubicBezTo>
                    <a:cubicBezTo>
                      <a:pt x="561" y="457"/>
                      <a:pt x="564" y="448"/>
                      <a:pt x="568" y="441"/>
                    </a:cubicBezTo>
                    <a:cubicBezTo>
                      <a:pt x="567" y="439"/>
                      <a:pt x="568" y="438"/>
                      <a:pt x="570" y="437"/>
                    </a:cubicBezTo>
                    <a:cubicBezTo>
                      <a:pt x="571" y="436"/>
                      <a:pt x="571" y="435"/>
                      <a:pt x="572" y="434"/>
                    </a:cubicBezTo>
                    <a:cubicBezTo>
                      <a:pt x="572" y="433"/>
                      <a:pt x="573" y="432"/>
                      <a:pt x="574" y="432"/>
                    </a:cubicBezTo>
                    <a:cubicBezTo>
                      <a:pt x="574" y="432"/>
                      <a:pt x="574" y="432"/>
                      <a:pt x="574" y="432"/>
                    </a:cubicBezTo>
                    <a:cubicBezTo>
                      <a:pt x="578" y="428"/>
                      <a:pt x="582" y="426"/>
                      <a:pt x="587" y="426"/>
                    </a:cubicBezTo>
                    <a:cubicBezTo>
                      <a:pt x="589" y="426"/>
                      <a:pt x="591" y="427"/>
                      <a:pt x="593" y="427"/>
                    </a:cubicBezTo>
                    <a:cubicBezTo>
                      <a:pt x="601" y="429"/>
                      <a:pt x="610" y="434"/>
                      <a:pt x="619" y="434"/>
                    </a:cubicBezTo>
                    <a:cubicBezTo>
                      <a:pt x="617" y="433"/>
                      <a:pt x="614" y="432"/>
                      <a:pt x="612" y="432"/>
                    </a:cubicBezTo>
                    <a:cubicBezTo>
                      <a:pt x="609" y="431"/>
                      <a:pt x="610" y="428"/>
                      <a:pt x="612" y="427"/>
                    </a:cubicBezTo>
                    <a:cubicBezTo>
                      <a:pt x="608" y="426"/>
                      <a:pt x="605" y="425"/>
                      <a:pt x="601" y="424"/>
                    </a:cubicBezTo>
                    <a:cubicBezTo>
                      <a:pt x="595" y="422"/>
                      <a:pt x="588" y="420"/>
                      <a:pt x="582" y="420"/>
                    </a:cubicBezTo>
                    <a:moveTo>
                      <a:pt x="76" y="396"/>
                    </a:moveTo>
                    <a:cubicBezTo>
                      <a:pt x="72" y="397"/>
                      <a:pt x="68" y="398"/>
                      <a:pt x="64" y="398"/>
                    </a:cubicBezTo>
                    <a:cubicBezTo>
                      <a:pt x="64" y="398"/>
                      <a:pt x="64" y="398"/>
                      <a:pt x="64" y="398"/>
                    </a:cubicBezTo>
                    <a:cubicBezTo>
                      <a:pt x="65" y="400"/>
                      <a:pt x="66" y="402"/>
                      <a:pt x="66" y="403"/>
                    </a:cubicBezTo>
                    <a:cubicBezTo>
                      <a:pt x="70" y="403"/>
                      <a:pt x="74" y="403"/>
                      <a:pt x="78" y="402"/>
                    </a:cubicBezTo>
                    <a:cubicBezTo>
                      <a:pt x="78" y="400"/>
                      <a:pt x="77" y="399"/>
                      <a:pt x="76" y="397"/>
                    </a:cubicBezTo>
                    <a:cubicBezTo>
                      <a:pt x="76" y="397"/>
                      <a:pt x="76" y="397"/>
                      <a:pt x="76" y="396"/>
                    </a:cubicBezTo>
                    <a:moveTo>
                      <a:pt x="93" y="392"/>
                    </a:moveTo>
                    <a:cubicBezTo>
                      <a:pt x="92" y="392"/>
                      <a:pt x="91" y="392"/>
                      <a:pt x="90" y="393"/>
                    </a:cubicBezTo>
                    <a:cubicBezTo>
                      <a:pt x="87" y="394"/>
                      <a:pt x="84" y="394"/>
                      <a:pt x="81" y="395"/>
                    </a:cubicBezTo>
                    <a:cubicBezTo>
                      <a:pt x="82" y="397"/>
                      <a:pt x="83" y="399"/>
                      <a:pt x="84" y="400"/>
                    </a:cubicBezTo>
                    <a:cubicBezTo>
                      <a:pt x="87" y="399"/>
                      <a:pt x="91" y="398"/>
                      <a:pt x="95" y="397"/>
                    </a:cubicBezTo>
                    <a:cubicBezTo>
                      <a:pt x="94" y="395"/>
                      <a:pt x="94" y="394"/>
                      <a:pt x="93" y="392"/>
                    </a:cubicBezTo>
                    <a:moveTo>
                      <a:pt x="116" y="388"/>
                    </a:moveTo>
                    <a:cubicBezTo>
                      <a:pt x="111" y="388"/>
                      <a:pt x="105" y="389"/>
                      <a:pt x="99" y="390"/>
                    </a:cubicBezTo>
                    <a:cubicBezTo>
                      <a:pt x="99" y="392"/>
                      <a:pt x="99" y="394"/>
                      <a:pt x="100" y="396"/>
                    </a:cubicBezTo>
                    <a:cubicBezTo>
                      <a:pt x="103" y="395"/>
                      <a:pt x="106" y="394"/>
                      <a:pt x="109" y="394"/>
                    </a:cubicBezTo>
                    <a:cubicBezTo>
                      <a:pt x="109" y="394"/>
                      <a:pt x="109" y="394"/>
                      <a:pt x="110" y="394"/>
                    </a:cubicBezTo>
                    <a:cubicBezTo>
                      <a:pt x="109" y="393"/>
                      <a:pt x="109" y="392"/>
                      <a:pt x="109" y="391"/>
                    </a:cubicBezTo>
                    <a:cubicBezTo>
                      <a:pt x="109" y="390"/>
                      <a:pt x="110" y="389"/>
                      <a:pt x="112" y="389"/>
                    </a:cubicBezTo>
                    <a:cubicBezTo>
                      <a:pt x="113" y="389"/>
                      <a:pt x="114" y="390"/>
                      <a:pt x="115" y="391"/>
                    </a:cubicBezTo>
                    <a:cubicBezTo>
                      <a:pt x="115" y="392"/>
                      <a:pt x="115" y="393"/>
                      <a:pt x="115" y="393"/>
                    </a:cubicBezTo>
                    <a:cubicBezTo>
                      <a:pt x="120" y="394"/>
                      <a:pt x="124" y="397"/>
                      <a:pt x="128" y="401"/>
                    </a:cubicBezTo>
                    <a:cubicBezTo>
                      <a:pt x="129" y="401"/>
                      <a:pt x="129" y="400"/>
                      <a:pt x="130" y="400"/>
                    </a:cubicBezTo>
                    <a:cubicBezTo>
                      <a:pt x="131" y="400"/>
                      <a:pt x="132" y="401"/>
                      <a:pt x="132" y="402"/>
                    </a:cubicBezTo>
                    <a:cubicBezTo>
                      <a:pt x="133" y="404"/>
                      <a:pt x="133" y="406"/>
                      <a:pt x="133" y="408"/>
                    </a:cubicBezTo>
                    <a:cubicBezTo>
                      <a:pt x="141" y="423"/>
                      <a:pt x="145" y="444"/>
                      <a:pt x="148" y="455"/>
                    </a:cubicBezTo>
                    <a:cubicBezTo>
                      <a:pt x="152" y="465"/>
                      <a:pt x="157" y="469"/>
                      <a:pt x="146" y="476"/>
                    </a:cubicBezTo>
                    <a:cubicBezTo>
                      <a:pt x="139" y="480"/>
                      <a:pt x="133" y="487"/>
                      <a:pt x="128" y="494"/>
                    </a:cubicBezTo>
                    <a:cubicBezTo>
                      <a:pt x="124" y="499"/>
                      <a:pt x="122" y="505"/>
                      <a:pt x="122" y="511"/>
                    </a:cubicBezTo>
                    <a:cubicBezTo>
                      <a:pt x="122" y="510"/>
                      <a:pt x="123" y="510"/>
                      <a:pt x="124" y="510"/>
                    </a:cubicBezTo>
                    <a:cubicBezTo>
                      <a:pt x="125" y="510"/>
                      <a:pt x="126" y="510"/>
                      <a:pt x="127" y="511"/>
                    </a:cubicBezTo>
                    <a:cubicBezTo>
                      <a:pt x="128" y="496"/>
                      <a:pt x="146" y="481"/>
                      <a:pt x="159" y="475"/>
                    </a:cubicBezTo>
                    <a:cubicBezTo>
                      <a:pt x="160" y="475"/>
                      <a:pt x="160" y="473"/>
                      <a:pt x="160" y="472"/>
                    </a:cubicBezTo>
                    <a:cubicBezTo>
                      <a:pt x="153" y="453"/>
                      <a:pt x="145" y="388"/>
                      <a:pt x="117" y="388"/>
                    </a:cubicBezTo>
                    <a:cubicBezTo>
                      <a:pt x="116" y="388"/>
                      <a:pt x="116" y="388"/>
                      <a:pt x="116" y="388"/>
                    </a:cubicBezTo>
                    <a:moveTo>
                      <a:pt x="566" y="176"/>
                    </a:moveTo>
                    <a:cubicBezTo>
                      <a:pt x="564" y="177"/>
                      <a:pt x="562" y="177"/>
                      <a:pt x="561" y="178"/>
                    </a:cubicBezTo>
                    <a:cubicBezTo>
                      <a:pt x="563" y="200"/>
                      <a:pt x="566" y="223"/>
                      <a:pt x="569" y="245"/>
                    </a:cubicBezTo>
                    <a:cubicBezTo>
                      <a:pt x="570" y="252"/>
                      <a:pt x="571" y="272"/>
                      <a:pt x="582" y="273"/>
                    </a:cubicBezTo>
                    <a:cubicBezTo>
                      <a:pt x="583" y="273"/>
                      <a:pt x="584" y="273"/>
                      <a:pt x="585" y="273"/>
                    </a:cubicBezTo>
                    <a:cubicBezTo>
                      <a:pt x="590" y="273"/>
                      <a:pt x="596" y="272"/>
                      <a:pt x="603" y="271"/>
                    </a:cubicBezTo>
                    <a:cubicBezTo>
                      <a:pt x="610" y="270"/>
                      <a:pt x="618" y="269"/>
                      <a:pt x="625" y="269"/>
                    </a:cubicBezTo>
                    <a:cubicBezTo>
                      <a:pt x="640" y="269"/>
                      <a:pt x="652" y="273"/>
                      <a:pt x="652" y="290"/>
                    </a:cubicBezTo>
                    <a:cubicBezTo>
                      <a:pt x="652" y="330"/>
                      <a:pt x="656" y="378"/>
                      <a:pt x="638" y="414"/>
                    </a:cubicBezTo>
                    <a:cubicBezTo>
                      <a:pt x="638" y="415"/>
                      <a:pt x="637" y="416"/>
                      <a:pt x="637" y="417"/>
                    </a:cubicBezTo>
                    <a:cubicBezTo>
                      <a:pt x="638" y="418"/>
                      <a:pt x="638" y="421"/>
                      <a:pt x="637" y="422"/>
                    </a:cubicBezTo>
                    <a:cubicBezTo>
                      <a:pt x="636" y="422"/>
                      <a:pt x="636" y="422"/>
                      <a:pt x="635" y="422"/>
                    </a:cubicBezTo>
                    <a:cubicBezTo>
                      <a:pt x="635" y="422"/>
                      <a:pt x="634" y="422"/>
                      <a:pt x="634" y="421"/>
                    </a:cubicBezTo>
                    <a:cubicBezTo>
                      <a:pt x="631" y="424"/>
                      <a:pt x="629" y="425"/>
                      <a:pt x="627" y="426"/>
                    </a:cubicBezTo>
                    <a:cubicBezTo>
                      <a:pt x="628" y="428"/>
                      <a:pt x="629" y="430"/>
                      <a:pt x="630" y="431"/>
                    </a:cubicBezTo>
                    <a:cubicBezTo>
                      <a:pt x="631" y="431"/>
                      <a:pt x="632" y="430"/>
                      <a:pt x="632" y="430"/>
                    </a:cubicBezTo>
                    <a:cubicBezTo>
                      <a:pt x="658" y="408"/>
                      <a:pt x="657" y="359"/>
                      <a:pt x="657" y="329"/>
                    </a:cubicBezTo>
                    <a:cubicBezTo>
                      <a:pt x="656" y="314"/>
                      <a:pt x="660" y="298"/>
                      <a:pt x="657" y="283"/>
                    </a:cubicBezTo>
                    <a:cubicBezTo>
                      <a:pt x="654" y="267"/>
                      <a:pt x="636" y="264"/>
                      <a:pt x="623" y="264"/>
                    </a:cubicBezTo>
                    <a:cubicBezTo>
                      <a:pt x="622" y="264"/>
                      <a:pt x="621" y="264"/>
                      <a:pt x="620" y="264"/>
                    </a:cubicBezTo>
                    <a:cubicBezTo>
                      <a:pt x="612" y="264"/>
                      <a:pt x="603" y="265"/>
                      <a:pt x="595" y="266"/>
                    </a:cubicBezTo>
                    <a:cubicBezTo>
                      <a:pt x="593" y="266"/>
                      <a:pt x="592" y="267"/>
                      <a:pt x="590" y="267"/>
                    </a:cubicBezTo>
                    <a:cubicBezTo>
                      <a:pt x="578" y="267"/>
                      <a:pt x="577" y="256"/>
                      <a:pt x="574" y="244"/>
                    </a:cubicBezTo>
                    <a:cubicBezTo>
                      <a:pt x="570" y="222"/>
                      <a:pt x="568" y="199"/>
                      <a:pt x="566" y="176"/>
                    </a:cubicBezTo>
                    <a:moveTo>
                      <a:pt x="563" y="136"/>
                    </a:moveTo>
                    <a:cubicBezTo>
                      <a:pt x="556" y="142"/>
                      <a:pt x="559" y="161"/>
                      <a:pt x="559" y="167"/>
                    </a:cubicBezTo>
                    <a:cubicBezTo>
                      <a:pt x="560" y="169"/>
                      <a:pt x="560" y="171"/>
                      <a:pt x="560" y="173"/>
                    </a:cubicBezTo>
                    <a:cubicBezTo>
                      <a:pt x="562" y="172"/>
                      <a:pt x="563" y="171"/>
                      <a:pt x="565" y="171"/>
                    </a:cubicBezTo>
                    <a:cubicBezTo>
                      <a:pt x="565" y="166"/>
                      <a:pt x="564" y="161"/>
                      <a:pt x="564" y="156"/>
                    </a:cubicBezTo>
                    <a:cubicBezTo>
                      <a:pt x="564" y="154"/>
                      <a:pt x="564" y="152"/>
                      <a:pt x="565" y="150"/>
                    </a:cubicBezTo>
                    <a:cubicBezTo>
                      <a:pt x="565" y="145"/>
                      <a:pt x="565" y="141"/>
                      <a:pt x="563" y="136"/>
                    </a:cubicBezTo>
                    <a:moveTo>
                      <a:pt x="592" y="135"/>
                    </a:moveTo>
                    <a:cubicBezTo>
                      <a:pt x="590" y="135"/>
                      <a:pt x="588" y="136"/>
                      <a:pt x="586" y="136"/>
                    </a:cubicBezTo>
                    <a:cubicBezTo>
                      <a:pt x="585" y="136"/>
                      <a:pt x="583" y="136"/>
                      <a:pt x="582" y="135"/>
                    </a:cubicBezTo>
                    <a:cubicBezTo>
                      <a:pt x="582" y="137"/>
                      <a:pt x="582" y="139"/>
                      <a:pt x="583" y="140"/>
                    </a:cubicBezTo>
                    <a:cubicBezTo>
                      <a:pt x="586" y="140"/>
                      <a:pt x="589" y="139"/>
                      <a:pt x="591" y="138"/>
                    </a:cubicBezTo>
                    <a:cubicBezTo>
                      <a:pt x="592" y="137"/>
                      <a:pt x="592" y="136"/>
                      <a:pt x="592" y="135"/>
                    </a:cubicBezTo>
                    <a:moveTo>
                      <a:pt x="570" y="134"/>
                    </a:moveTo>
                    <a:cubicBezTo>
                      <a:pt x="569" y="134"/>
                      <a:pt x="569" y="134"/>
                      <a:pt x="568" y="134"/>
                    </a:cubicBezTo>
                    <a:cubicBezTo>
                      <a:pt x="569" y="137"/>
                      <a:pt x="569" y="141"/>
                      <a:pt x="570" y="144"/>
                    </a:cubicBezTo>
                    <a:cubicBezTo>
                      <a:pt x="572" y="143"/>
                      <a:pt x="574" y="142"/>
                      <a:pt x="577" y="141"/>
                    </a:cubicBezTo>
                    <a:cubicBezTo>
                      <a:pt x="577" y="139"/>
                      <a:pt x="577" y="137"/>
                      <a:pt x="577" y="135"/>
                    </a:cubicBezTo>
                    <a:cubicBezTo>
                      <a:pt x="574" y="134"/>
                      <a:pt x="572" y="134"/>
                      <a:pt x="570" y="134"/>
                    </a:cubicBezTo>
                    <a:moveTo>
                      <a:pt x="142" y="131"/>
                    </a:moveTo>
                    <a:cubicBezTo>
                      <a:pt x="139" y="136"/>
                      <a:pt x="137" y="140"/>
                      <a:pt x="134" y="145"/>
                    </a:cubicBezTo>
                    <a:cubicBezTo>
                      <a:pt x="118" y="171"/>
                      <a:pt x="112" y="200"/>
                      <a:pt x="103" y="229"/>
                    </a:cubicBezTo>
                    <a:cubicBezTo>
                      <a:pt x="100" y="239"/>
                      <a:pt x="96" y="249"/>
                      <a:pt x="83" y="249"/>
                    </a:cubicBezTo>
                    <a:cubicBezTo>
                      <a:pt x="83" y="249"/>
                      <a:pt x="83" y="249"/>
                      <a:pt x="83" y="249"/>
                    </a:cubicBezTo>
                    <a:cubicBezTo>
                      <a:pt x="75" y="249"/>
                      <a:pt x="66" y="246"/>
                      <a:pt x="58" y="243"/>
                    </a:cubicBezTo>
                    <a:cubicBezTo>
                      <a:pt x="50" y="241"/>
                      <a:pt x="43" y="239"/>
                      <a:pt x="35" y="239"/>
                    </a:cubicBezTo>
                    <a:cubicBezTo>
                      <a:pt x="31" y="239"/>
                      <a:pt x="26" y="240"/>
                      <a:pt x="21" y="242"/>
                    </a:cubicBezTo>
                    <a:cubicBezTo>
                      <a:pt x="7" y="247"/>
                      <a:pt x="5" y="264"/>
                      <a:pt x="5" y="279"/>
                    </a:cubicBezTo>
                    <a:cubicBezTo>
                      <a:pt x="4" y="279"/>
                      <a:pt x="3" y="279"/>
                      <a:pt x="3" y="279"/>
                    </a:cubicBezTo>
                    <a:cubicBezTo>
                      <a:pt x="1" y="279"/>
                      <a:pt x="0" y="280"/>
                      <a:pt x="0" y="282"/>
                    </a:cubicBezTo>
                    <a:cubicBezTo>
                      <a:pt x="1" y="287"/>
                      <a:pt x="3" y="291"/>
                      <a:pt x="5" y="296"/>
                    </a:cubicBezTo>
                    <a:cubicBezTo>
                      <a:pt x="4" y="299"/>
                      <a:pt x="4" y="301"/>
                      <a:pt x="4" y="303"/>
                    </a:cubicBezTo>
                    <a:cubicBezTo>
                      <a:pt x="4" y="305"/>
                      <a:pt x="5" y="306"/>
                      <a:pt x="7" y="306"/>
                    </a:cubicBezTo>
                    <a:cubicBezTo>
                      <a:pt x="7" y="306"/>
                      <a:pt x="7" y="306"/>
                      <a:pt x="8" y="305"/>
                    </a:cubicBezTo>
                    <a:cubicBezTo>
                      <a:pt x="15" y="325"/>
                      <a:pt x="25" y="344"/>
                      <a:pt x="29" y="365"/>
                    </a:cubicBezTo>
                    <a:cubicBezTo>
                      <a:pt x="30" y="370"/>
                      <a:pt x="31" y="375"/>
                      <a:pt x="33" y="380"/>
                    </a:cubicBezTo>
                    <a:cubicBezTo>
                      <a:pt x="33" y="380"/>
                      <a:pt x="34" y="380"/>
                      <a:pt x="34" y="381"/>
                    </a:cubicBezTo>
                    <a:cubicBezTo>
                      <a:pt x="35" y="384"/>
                      <a:pt x="36" y="387"/>
                      <a:pt x="38" y="390"/>
                    </a:cubicBezTo>
                    <a:cubicBezTo>
                      <a:pt x="42" y="397"/>
                      <a:pt x="48" y="402"/>
                      <a:pt x="56" y="403"/>
                    </a:cubicBezTo>
                    <a:cubicBezTo>
                      <a:pt x="57" y="403"/>
                      <a:pt x="59" y="403"/>
                      <a:pt x="60" y="403"/>
                    </a:cubicBezTo>
                    <a:cubicBezTo>
                      <a:pt x="59" y="401"/>
                      <a:pt x="58" y="399"/>
                      <a:pt x="57" y="397"/>
                    </a:cubicBezTo>
                    <a:cubicBezTo>
                      <a:pt x="49" y="395"/>
                      <a:pt x="42" y="389"/>
                      <a:pt x="37" y="376"/>
                    </a:cubicBezTo>
                    <a:cubicBezTo>
                      <a:pt x="32" y="362"/>
                      <a:pt x="31" y="346"/>
                      <a:pt x="25" y="332"/>
                    </a:cubicBezTo>
                    <a:cubicBezTo>
                      <a:pt x="20" y="320"/>
                      <a:pt x="15" y="308"/>
                      <a:pt x="10" y="295"/>
                    </a:cubicBezTo>
                    <a:cubicBezTo>
                      <a:pt x="11" y="287"/>
                      <a:pt x="11" y="279"/>
                      <a:pt x="11" y="271"/>
                    </a:cubicBezTo>
                    <a:cubicBezTo>
                      <a:pt x="11" y="252"/>
                      <a:pt x="23" y="245"/>
                      <a:pt x="37" y="245"/>
                    </a:cubicBezTo>
                    <a:cubicBezTo>
                      <a:pt x="43" y="245"/>
                      <a:pt x="50" y="247"/>
                      <a:pt x="57" y="249"/>
                    </a:cubicBezTo>
                    <a:cubicBezTo>
                      <a:pt x="65" y="251"/>
                      <a:pt x="75" y="255"/>
                      <a:pt x="84" y="255"/>
                    </a:cubicBezTo>
                    <a:cubicBezTo>
                      <a:pt x="90" y="255"/>
                      <a:pt x="96" y="253"/>
                      <a:pt x="100" y="248"/>
                    </a:cubicBezTo>
                    <a:cubicBezTo>
                      <a:pt x="112" y="234"/>
                      <a:pt x="113" y="211"/>
                      <a:pt x="118" y="195"/>
                    </a:cubicBezTo>
                    <a:cubicBezTo>
                      <a:pt x="123" y="175"/>
                      <a:pt x="133" y="153"/>
                      <a:pt x="147" y="136"/>
                    </a:cubicBezTo>
                    <a:cubicBezTo>
                      <a:pt x="145" y="134"/>
                      <a:pt x="144" y="133"/>
                      <a:pt x="142" y="131"/>
                    </a:cubicBezTo>
                    <a:moveTo>
                      <a:pt x="138" y="84"/>
                    </a:moveTo>
                    <a:cubicBezTo>
                      <a:pt x="139" y="87"/>
                      <a:pt x="140" y="90"/>
                      <a:pt x="141" y="93"/>
                    </a:cubicBezTo>
                    <a:cubicBezTo>
                      <a:pt x="143" y="96"/>
                      <a:pt x="146" y="98"/>
                      <a:pt x="148" y="100"/>
                    </a:cubicBezTo>
                    <a:cubicBezTo>
                      <a:pt x="148" y="98"/>
                      <a:pt x="150" y="98"/>
                      <a:pt x="151" y="98"/>
                    </a:cubicBezTo>
                    <a:cubicBezTo>
                      <a:pt x="152" y="98"/>
                      <a:pt x="152" y="98"/>
                      <a:pt x="153" y="99"/>
                    </a:cubicBezTo>
                    <a:cubicBezTo>
                      <a:pt x="154" y="101"/>
                      <a:pt x="154" y="103"/>
                      <a:pt x="155" y="105"/>
                    </a:cubicBezTo>
                    <a:cubicBezTo>
                      <a:pt x="155" y="106"/>
                      <a:pt x="155" y="106"/>
                      <a:pt x="156" y="106"/>
                    </a:cubicBezTo>
                    <a:cubicBezTo>
                      <a:pt x="165" y="113"/>
                      <a:pt x="156" y="116"/>
                      <a:pt x="149" y="123"/>
                    </a:cubicBezTo>
                    <a:cubicBezTo>
                      <a:pt x="148" y="124"/>
                      <a:pt x="147" y="126"/>
                      <a:pt x="146" y="127"/>
                    </a:cubicBezTo>
                    <a:cubicBezTo>
                      <a:pt x="147" y="128"/>
                      <a:pt x="149" y="130"/>
                      <a:pt x="150" y="131"/>
                    </a:cubicBezTo>
                    <a:cubicBezTo>
                      <a:pt x="156" y="125"/>
                      <a:pt x="162" y="119"/>
                      <a:pt x="169" y="114"/>
                    </a:cubicBezTo>
                    <a:cubicBezTo>
                      <a:pt x="170" y="113"/>
                      <a:pt x="170" y="110"/>
                      <a:pt x="169" y="110"/>
                    </a:cubicBezTo>
                    <a:cubicBezTo>
                      <a:pt x="165" y="106"/>
                      <a:pt x="148" y="94"/>
                      <a:pt x="138" y="84"/>
                    </a:cubicBezTo>
                    <a:moveTo>
                      <a:pt x="232" y="0"/>
                    </a:moveTo>
                    <a:cubicBezTo>
                      <a:pt x="228" y="0"/>
                      <a:pt x="224" y="1"/>
                      <a:pt x="220" y="2"/>
                    </a:cubicBezTo>
                    <a:cubicBezTo>
                      <a:pt x="183" y="11"/>
                      <a:pt x="150" y="45"/>
                      <a:pt x="123" y="70"/>
                    </a:cubicBezTo>
                    <a:cubicBezTo>
                      <a:pt x="122" y="71"/>
                      <a:pt x="122" y="72"/>
                      <a:pt x="122" y="73"/>
                    </a:cubicBezTo>
                    <a:cubicBezTo>
                      <a:pt x="126" y="78"/>
                      <a:pt x="129" y="82"/>
                      <a:pt x="133" y="86"/>
                    </a:cubicBezTo>
                    <a:cubicBezTo>
                      <a:pt x="133" y="85"/>
                      <a:pt x="133" y="84"/>
                      <a:pt x="133" y="84"/>
                    </a:cubicBezTo>
                    <a:cubicBezTo>
                      <a:pt x="132" y="82"/>
                      <a:pt x="133" y="81"/>
                      <a:pt x="135" y="80"/>
                    </a:cubicBezTo>
                    <a:cubicBezTo>
                      <a:pt x="131" y="76"/>
                      <a:pt x="129" y="72"/>
                      <a:pt x="131" y="70"/>
                    </a:cubicBezTo>
                    <a:cubicBezTo>
                      <a:pt x="140" y="62"/>
                      <a:pt x="150" y="53"/>
                      <a:pt x="160" y="45"/>
                    </a:cubicBezTo>
                    <a:cubicBezTo>
                      <a:pt x="173" y="34"/>
                      <a:pt x="206" y="5"/>
                      <a:pt x="229" y="5"/>
                    </a:cubicBezTo>
                    <a:cubicBezTo>
                      <a:pt x="237" y="5"/>
                      <a:pt x="243" y="8"/>
                      <a:pt x="248" y="15"/>
                    </a:cubicBezTo>
                    <a:cubicBezTo>
                      <a:pt x="256" y="26"/>
                      <a:pt x="254" y="63"/>
                      <a:pt x="274" y="63"/>
                    </a:cubicBezTo>
                    <a:cubicBezTo>
                      <a:pt x="276" y="63"/>
                      <a:pt x="277" y="63"/>
                      <a:pt x="279" y="63"/>
                    </a:cubicBezTo>
                    <a:cubicBezTo>
                      <a:pt x="296" y="59"/>
                      <a:pt x="311" y="53"/>
                      <a:pt x="329" y="51"/>
                    </a:cubicBezTo>
                    <a:cubicBezTo>
                      <a:pt x="331" y="51"/>
                      <a:pt x="334" y="51"/>
                      <a:pt x="337" y="51"/>
                    </a:cubicBezTo>
                    <a:cubicBezTo>
                      <a:pt x="361" y="51"/>
                      <a:pt x="385" y="59"/>
                      <a:pt x="404" y="75"/>
                    </a:cubicBezTo>
                    <a:cubicBezTo>
                      <a:pt x="405" y="75"/>
                      <a:pt x="406" y="76"/>
                      <a:pt x="407" y="76"/>
                    </a:cubicBezTo>
                    <a:cubicBezTo>
                      <a:pt x="407" y="76"/>
                      <a:pt x="408" y="75"/>
                      <a:pt x="408" y="75"/>
                    </a:cubicBezTo>
                    <a:cubicBezTo>
                      <a:pt x="419" y="62"/>
                      <a:pt x="430" y="49"/>
                      <a:pt x="442" y="36"/>
                    </a:cubicBezTo>
                    <a:cubicBezTo>
                      <a:pt x="446" y="31"/>
                      <a:pt x="458" y="12"/>
                      <a:pt x="466" y="12"/>
                    </a:cubicBezTo>
                    <a:cubicBezTo>
                      <a:pt x="466" y="12"/>
                      <a:pt x="466" y="12"/>
                      <a:pt x="467" y="12"/>
                    </a:cubicBezTo>
                    <a:cubicBezTo>
                      <a:pt x="497" y="17"/>
                      <a:pt x="527" y="43"/>
                      <a:pt x="548" y="64"/>
                    </a:cubicBezTo>
                    <a:cubicBezTo>
                      <a:pt x="560" y="75"/>
                      <a:pt x="573" y="86"/>
                      <a:pt x="585" y="98"/>
                    </a:cubicBezTo>
                    <a:cubicBezTo>
                      <a:pt x="590" y="104"/>
                      <a:pt x="599" y="113"/>
                      <a:pt x="599" y="122"/>
                    </a:cubicBezTo>
                    <a:cubicBezTo>
                      <a:pt x="600" y="123"/>
                      <a:pt x="600" y="124"/>
                      <a:pt x="600" y="125"/>
                    </a:cubicBezTo>
                    <a:cubicBezTo>
                      <a:pt x="599" y="129"/>
                      <a:pt x="598" y="132"/>
                      <a:pt x="597" y="136"/>
                    </a:cubicBezTo>
                    <a:cubicBezTo>
                      <a:pt x="598" y="136"/>
                      <a:pt x="599" y="135"/>
                      <a:pt x="600" y="134"/>
                    </a:cubicBezTo>
                    <a:cubicBezTo>
                      <a:pt x="609" y="127"/>
                      <a:pt x="603" y="116"/>
                      <a:pt x="599" y="108"/>
                    </a:cubicBezTo>
                    <a:cubicBezTo>
                      <a:pt x="591" y="95"/>
                      <a:pt x="578" y="84"/>
                      <a:pt x="567" y="74"/>
                    </a:cubicBezTo>
                    <a:cubicBezTo>
                      <a:pt x="549" y="58"/>
                      <a:pt x="533" y="42"/>
                      <a:pt x="514" y="29"/>
                    </a:cubicBezTo>
                    <a:cubicBezTo>
                      <a:pt x="502" y="20"/>
                      <a:pt x="480" y="6"/>
                      <a:pt x="464" y="6"/>
                    </a:cubicBezTo>
                    <a:cubicBezTo>
                      <a:pt x="464" y="6"/>
                      <a:pt x="463" y="6"/>
                      <a:pt x="462" y="6"/>
                    </a:cubicBezTo>
                    <a:cubicBezTo>
                      <a:pt x="458" y="6"/>
                      <a:pt x="456" y="10"/>
                      <a:pt x="454" y="12"/>
                    </a:cubicBezTo>
                    <a:cubicBezTo>
                      <a:pt x="443" y="26"/>
                      <a:pt x="432" y="39"/>
                      <a:pt x="421" y="51"/>
                    </a:cubicBezTo>
                    <a:cubicBezTo>
                      <a:pt x="413" y="60"/>
                      <a:pt x="410" y="65"/>
                      <a:pt x="405" y="65"/>
                    </a:cubicBezTo>
                    <a:cubicBezTo>
                      <a:pt x="402" y="65"/>
                      <a:pt x="398" y="63"/>
                      <a:pt x="392" y="60"/>
                    </a:cubicBezTo>
                    <a:cubicBezTo>
                      <a:pt x="383" y="54"/>
                      <a:pt x="372" y="51"/>
                      <a:pt x="362" y="48"/>
                    </a:cubicBezTo>
                    <a:cubicBezTo>
                      <a:pt x="353" y="46"/>
                      <a:pt x="345" y="46"/>
                      <a:pt x="336" y="46"/>
                    </a:cubicBezTo>
                    <a:cubicBezTo>
                      <a:pt x="321" y="46"/>
                      <a:pt x="306" y="48"/>
                      <a:pt x="292" y="53"/>
                    </a:cubicBezTo>
                    <a:cubicBezTo>
                      <a:pt x="285" y="54"/>
                      <a:pt x="280" y="57"/>
                      <a:pt x="276" y="57"/>
                    </a:cubicBezTo>
                    <a:cubicBezTo>
                      <a:pt x="271" y="57"/>
                      <a:pt x="267" y="54"/>
                      <a:pt x="264" y="47"/>
                    </a:cubicBezTo>
                    <a:cubicBezTo>
                      <a:pt x="257" y="34"/>
                      <a:pt x="258" y="19"/>
                      <a:pt x="250" y="8"/>
                    </a:cubicBezTo>
                    <a:cubicBezTo>
                      <a:pt x="246" y="2"/>
                      <a:pt x="239" y="0"/>
                      <a:pt x="23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" name="Freeform 33"/>
              <p:cNvSpPr>
                <a:spLocks noEditPoints="1"/>
              </p:cNvSpPr>
              <p:nvPr/>
            </p:nvSpPr>
            <p:spPr bwMode="auto">
              <a:xfrm>
                <a:off x="2827338" y="2384425"/>
                <a:ext cx="808038" cy="806450"/>
              </a:xfrm>
              <a:custGeom>
                <a:avLst/>
                <a:gdLst>
                  <a:gd name="T0" fmla="*/ 6 w 375"/>
                  <a:gd name="T1" fmla="*/ 223 h 375"/>
                  <a:gd name="T2" fmla="*/ 7 w 375"/>
                  <a:gd name="T3" fmla="*/ 230 h 375"/>
                  <a:gd name="T4" fmla="*/ 7 w 375"/>
                  <a:gd name="T5" fmla="*/ 169 h 375"/>
                  <a:gd name="T6" fmla="*/ 9 w 375"/>
                  <a:gd name="T7" fmla="*/ 220 h 375"/>
                  <a:gd name="T8" fmla="*/ 7 w 375"/>
                  <a:gd name="T9" fmla="*/ 169 h 375"/>
                  <a:gd name="T10" fmla="*/ 91 w 375"/>
                  <a:gd name="T11" fmla="*/ 16 h 375"/>
                  <a:gd name="T12" fmla="*/ 46 w 375"/>
                  <a:gd name="T13" fmla="*/ 42 h 375"/>
                  <a:gd name="T14" fmla="*/ 41 w 375"/>
                  <a:gd name="T15" fmla="*/ 40 h 375"/>
                  <a:gd name="T16" fmla="*/ 5 w 375"/>
                  <a:gd name="T17" fmla="*/ 96 h 375"/>
                  <a:gd name="T18" fmla="*/ 10 w 375"/>
                  <a:gd name="T19" fmla="*/ 99 h 375"/>
                  <a:gd name="T20" fmla="*/ 2 w 375"/>
                  <a:gd name="T21" fmla="*/ 169 h 375"/>
                  <a:gd name="T22" fmla="*/ 31 w 375"/>
                  <a:gd name="T23" fmla="*/ 72 h 375"/>
                  <a:gd name="T24" fmla="*/ 62 w 375"/>
                  <a:gd name="T25" fmla="*/ 40 h 375"/>
                  <a:gd name="T26" fmla="*/ 65 w 375"/>
                  <a:gd name="T27" fmla="*/ 39 h 375"/>
                  <a:gd name="T28" fmla="*/ 160 w 375"/>
                  <a:gd name="T29" fmla="*/ 5 h 375"/>
                  <a:gd name="T30" fmla="*/ 164 w 375"/>
                  <a:gd name="T31" fmla="*/ 5 h 375"/>
                  <a:gd name="T32" fmla="*/ 169 w 375"/>
                  <a:gd name="T33" fmla="*/ 4 h 375"/>
                  <a:gd name="T34" fmla="*/ 241 w 375"/>
                  <a:gd name="T35" fmla="*/ 22 h 375"/>
                  <a:gd name="T36" fmla="*/ 243 w 375"/>
                  <a:gd name="T37" fmla="*/ 24 h 375"/>
                  <a:gd name="T38" fmla="*/ 284 w 375"/>
                  <a:gd name="T39" fmla="*/ 48 h 375"/>
                  <a:gd name="T40" fmla="*/ 286 w 375"/>
                  <a:gd name="T41" fmla="*/ 46 h 375"/>
                  <a:gd name="T42" fmla="*/ 289 w 375"/>
                  <a:gd name="T43" fmla="*/ 52 h 375"/>
                  <a:gd name="T44" fmla="*/ 304 w 375"/>
                  <a:gd name="T45" fmla="*/ 67 h 375"/>
                  <a:gd name="T46" fmla="*/ 308 w 375"/>
                  <a:gd name="T47" fmla="*/ 70 h 375"/>
                  <a:gd name="T48" fmla="*/ 313 w 375"/>
                  <a:gd name="T49" fmla="*/ 72 h 375"/>
                  <a:gd name="T50" fmla="*/ 313 w 375"/>
                  <a:gd name="T51" fmla="*/ 73 h 375"/>
                  <a:gd name="T52" fmla="*/ 312 w 375"/>
                  <a:gd name="T53" fmla="*/ 75 h 375"/>
                  <a:gd name="T54" fmla="*/ 336 w 375"/>
                  <a:gd name="T55" fmla="*/ 116 h 375"/>
                  <a:gd name="T56" fmla="*/ 344 w 375"/>
                  <a:gd name="T57" fmla="*/ 137 h 375"/>
                  <a:gd name="T58" fmla="*/ 185 w 375"/>
                  <a:gd name="T59" fmla="*/ 369 h 375"/>
                  <a:gd name="T60" fmla="*/ 55 w 375"/>
                  <a:gd name="T61" fmla="*/ 315 h 375"/>
                  <a:gd name="T62" fmla="*/ 12 w 375"/>
                  <a:gd name="T63" fmla="*/ 236 h 375"/>
                  <a:gd name="T64" fmla="*/ 9 w 375"/>
                  <a:gd name="T65" fmla="*/ 238 h 375"/>
                  <a:gd name="T66" fmla="*/ 180 w 375"/>
                  <a:gd name="T67" fmla="*/ 375 h 375"/>
                  <a:gd name="T68" fmla="*/ 322 w 375"/>
                  <a:gd name="T69" fmla="*/ 79 h 3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75" h="375">
                    <a:moveTo>
                      <a:pt x="8" y="222"/>
                    </a:moveTo>
                    <a:cubicBezTo>
                      <a:pt x="8" y="223"/>
                      <a:pt x="7" y="223"/>
                      <a:pt x="6" y="223"/>
                    </a:cubicBezTo>
                    <a:cubicBezTo>
                      <a:pt x="6" y="223"/>
                      <a:pt x="6" y="223"/>
                      <a:pt x="6" y="223"/>
                    </a:cubicBezTo>
                    <a:cubicBezTo>
                      <a:pt x="6" y="225"/>
                      <a:pt x="6" y="228"/>
                      <a:pt x="7" y="230"/>
                    </a:cubicBezTo>
                    <a:cubicBezTo>
                      <a:pt x="7" y="227"/>
                      <a:pt x="8" y="225"/>
                      <a:pt x="8" y="222"/>
                    </a:cubicBezTo>
                    <a:moveTo>
                      <a:pt x="7" y="169"/>
                    </a:moveTo>
                    <a:cubicBezTo>
                      <a:pt x="2" y="187"/>
                      <a:pt x="0" y="205"/>
                      <a:pt x="8" y="219"/>
                    </a:cubicBezTo>
                    <a:cubicBezTo>
                      <a:pt x="9" y="219"/>
                      <a:pt x="9" y="219"/>
                      <a:pt x="9" y="220"/>
                    </a:cubicBezTo>
                    <a:cubicBezTo>
                      <a:pt x="9" y="218"/>
                      <a:pt x="9" y="217"/>
                      <a:pt x="9" y="215"/>
                    </a:cubicBezTo>
                    <a:cubicBezTo>
                      <a:pt x="7" y="200"/>
                      <a:pt x="6" y="185"/>
                      <a:pt x="7" y="169"/>
                    </a:cubicBezTo>
                    <a:moveTo>
                      <a:pt x="165" y="0"/>
                    </a:moveTo>
                    <a:cubicBezTo>
                      <a:pt x="139" y="0"/>
                      <a:pt x="114" y="5"/>
                      <a:pt x="91" y="16"/>
                    </a:cubicBezTo>
                    <a:cubicBezTo>
                      <a:pt x="71" y="25"/>
                      <a:pt x="54" y="38"/>
                      <a:pt x="39" y="54"/>
                    </a:cubicBezTo>
                    <a:cubicBezTo>
                      <a:pt x="41" y="50"/>
                      <a:pt x="43" y="46"/>
                      <a:pt x="46" y="42"/>
                    </a:cubicBezTo>
                    <a:cubicBezTo>
                      <a:pt x="47" y="40"/>
                      <a:pt x="45" y="38"/>
                      <a:pt x="43" y="38"/>
                    </a:cubicBezTo>
                    <a:cubicBezTo>
                      <a:pt x="42" y="38"/>
                      <a:pt x="41" y="39"/>
                      <a:pt x="41" y="40"/>
                    </a:cubicBezTo>
                    <a:cubicBezTo>
                      <a:pt x="35" y="49"/>
                      <a:pt x="30" y="58"/>
                      <a:pt x="26" y="68"/>
                    </a:cubicBezTo>
                    <a:cubicBezTo>
                      <a:pt x="19" y="77"/>
                      <a:pt x="12" y="87"/>
                      <a:pt x="5" y="96"/>
                    </a:cubicBezTo>
                    <a:cubicBezTo>
                      <a:pt x="4" y="98"/>
                      <a:pt x="6" y="100"/>
                      <a:pt x="8" y="100"/>
                    </a:cubicBezTo>
                    <a:cubicBezTo>
                      <a:pt x="9" y="100"/>
                      <a:pt x="10" y="100"/>
                      <a:pt x="10" y="99"/>
                    </a:cubicBezTo>
                    <a:cubicBezTo>
                      <a:pt x="13" y="95"/>
                      <a:pt x="16" y="91"/>
                      <a:pt x="18" y="87"/>
                    </a:cubicBezTo>
                    <a:cubicBezTo>
                      <a:pt x="9" y="113"/>
                      <a:pt x="3" y="141"/>
                      <a:pt x="2" y="169"/>
                    </a:cubicBezTo>
                    <a:cubicBezTo>
                      <a:pt x="4" y="162"/>
                      <a:pt x="7" y="154"/>
                      <a:pt x="9" y="147"/>
                    </a:cubicBezTo>
                    <a:cubicBezTo>
                      <a:pt x="13" y="121"/>
                      <a:pt x="20" y="95"/>
                      <a:pt x="31" y="72"/>
                    </a:cubicBezTo>
                    <a:cubicBezTo>
                      <a:pt x="40" y="61"/>
                      <a:pt x="50" y="51"/>
                      <a:pt x="61" y="42"/>
                    </a:cubicBezTo>
                    <a:cubicBezTo>
                      <a:pt x="61" y="42"/>
                      <a:pt x="61" y="41"/>
                      <a:pt x="62" y="40"/>
                    </a:cubicBezTo>
                    <a:cubicBezTo>
                      <a:pt x="62" y="40"/>
                      <a:pt x="63" y="39"/>
                      <a:pt x="64" y="39"/>
                    </a:cubicBezTo>
                    <a:cubicBezTo>
                      <a:pt x="64" y="39"/>
                      <a:pt x="64" y="39"/>
                      <a:pt x="65" y="39"/>
                    </a:cubicBezTo>
                    <a:cubicBezTo>
                      <a:pt x="81" y="27"/>
                      <a:pt x="98" y="18"/>
                      <a:pt x="118" y="11"/>
                    </a:cubicBezTo>
                    <a:cubicBezTo>
                      <a:pt x="132" y="7"/>
                      <a:pt x="146" y="5"/>
                      <a:pt x="160" y="5"/>
                    </a:cubicBezTo>
                    <a:cubicBezTo>
                      <a:pt x="160" y="4"/>
                      <a:pt x="161" y="4"/>
                      <a:pt x="161" y="4"/>
                    </a:cubicBezTo>
                    <a:cubicBezTo>
                      <a:pt x="162" y="4"/>
                      <a:pt x="163" y="4"/>
                      <a:pt x="164" y="5"/>
                    </a:cubicBezTo>
                    <a:cubicBezTo>
                      <a:pt x="165" y="5"/>
                      <a:pt x="166" y="5"/>
                      <a:pt x="168" y="5"/>
                    </a:cubicBezTo>
                    <a:cubicBezTo>
                      <a:pt x="168" y="4"/>
                      <a:pt x="169" y="4"/>
                      <a:pt x="169" y="4"/>
                    </a:cubicBezTo>
                    <a:cubicBezTo>
                      <a:pt x="170" y="4"/>
                      <a:pt x="171" y="4"/>
                      <a:pt x="171" y="5"/>
                    </a:cubicBezTo>
                    <a:cubicBezTo>
                      <a:pt x="195" y="6"/>
                      <a:pt x="219" y="13"/>
                      <a:pt x="241" y="22"/>
                    </a:cubicBezTo>
                    <a:cubicBezTo>
                      <a:pt x="241" y="22"/>
                      <a:pt x="241" y="22"/>
                      <a:pt x="241" y="22"/>
                    </a:cubicBezTo>
                    <a:cubicBezTo>
                      <a:pt x="242" y="22"/>
                      <a:pt x="243" y="23"/>
                      <a:pt x="243" y="24"/>
                    </a:cubicBezTo>
                    <a:cubicBezTo>
                      <a:pt x="246" y="25"/>
                      <a:pt x="248" y="26"/>
                      <a:pt x="251" y="27"/>
                    </a:cubicBezTo>
                    <a:cubicBezTo>
                      <a:pt x="263" y="33"/>
                      <a:pt x="274" y="40"/>
                      <a:pt x="284" y="48"/>
                    </a:cubicBezTo>
                    <a:cubicBezTo>
                      <a:pt x="284" y="48"/>
                      <a:pt x="284" y="48"/>
                      <a:pt x="284" y="48"/>
                    </a:cubicBezTo>
                    <a:cubicBezTo>
                      <a:pt x="284" y="46"/>
                      <a:pt x="285" y="46"/>
                      <a:pt x="286" y="46"/>
                    </a:cubicBezTo>
                    <a:cubicBezTo>
                      <a:pt x="288" y="46"/>
                      <a:pt x="289" y="47"/>
                      <a:pt x="289" y="49"/>
                    </a:cubicBezTo>
                    <a:cubicBezTo>
                      <a:pt x="289" y="50"/>
                      <a:pt x="289" y="51"/>
                      <a:pt x="289" y="52"/>
                    </a:cubicBezTo>
                    <a:cubicBezTo>
                      <a:pt x="293" y="56"/>
                      <a:pt x="298" y="60"/>
                      <a:pt x="302" y="64"/>
                    </a:cubicBezTo>
                    <a:cubicBezTo>
                      <a:pt x="303" y="64"/>
                      <a:pt x="304" y="65"/>
                      <a:pt x="304" y="67"/>
                    </a:cubicBezTo>
                    <a:cubicBezTo>
                      <a:pt x="305" y="68"/>
                      <a:pt x="307" y="69"/>
                      <a:pt x="308" y="70"/>
                    </a:cubicBezTo>
                    <a:cubicBezTo>
                      <a:pt x="308" y="70"/>
                      <a:pt x="308" y="70"/>
                      <a:pt x="308" y="70"/>
                    </a:cubicBezTo>
                    <a:cubicBezTo>
                      <a:pt x="308" y="69"/>
                      <a:pt x="309" y="69"/>
                      <a:pt x="310" y="69"/>
                    </a:cubicBezTo>
                    <a:cubicBezTo>
                      <a:pt x="312" y="69"/>
                      <a:pt x="314" y="70"/>
                      <a:pt x="313" y="72"/>
                    </a:cubicBezTo>
                    <a:cubicBezTo>
                      <a:pt x="313" y="72"/>
                      <a:pt x="313" y="72"/>
                      <a:pt x="313" y="73"/>
                    </a:cubicBezTo>
                    <a:cubicBezTo>
                      <a:pt x="313" y="73"/>
                      <a:pt x="313" y="73"/>
                      <a:pt x="313" y="73"/>
                    </a:cubicBezTo>
                    <a:cubicBezTo>
                      <a:pt x="313" y="73"/>
                      <a:pt x="313" y="73"/>
                      <a:pt x="312" y="73"/>
                    </a:cubicBezTo>
                    <a:cubicBezTo>
                      <a:pt x="312" y="74"/>
                      <a:pt x="312" y="74"/>
                      <a:pt x="312" y="75"/>
                    </a:cubicBezTo>
                    <a:cubicBezTo>
                      <a:pt x="321" y="87"/>
                      <a:pt x="329" y="99"/>
                      <a:pt x="335" y="113"/>
                    </a:cubicBezTo>
                    <a:cubicBezTo>
                      <a:pt x="336" y="114"/>
                      <a:pt x="336" y="115"/>
                      <a:pt x="336" y="116"/>
                    </a:cubicBezTo>
                    <a:cubicBezTo>
                      <a:pt x="336" y="116"/>
                      <a:pt x="336" y="116"/>
                      <a:pt x="336" y="116"/>
                    </a:cubicBezTo>
                    <a:cubicBezTo>
                      <a:pt x="339" y="123"/>
                      <a:pt x="342" y="130"/>
                      <a:pt x="344" y="137"/>
                    </a:cubicBezTo>
                    <a:cubicBezTo>
                      <a:pt x="358" y="189"/>
                      <a:pt x="351" y="247"/>
                      <a:pt x="324" y="294"/>
                    </a:cubicBezTo>
                    <a:cubicBezTo>
                      <a:pt x="295" y="345"/>
                      <a:pt x="240" y="365"/>
                      <a:pt x="185" y="369"/>
                    </a:cubicBezTo>
                    <a:cubicBezTo>
                      <a:pt x="181" y="369"/>
                      <a:pt x="177" y="369"/>
                      <a:pt x="173" y="369"/>
                    </a:cubicBezTo>
                    <a:cubicBezTo>
                      <a:pt x="128" y="369"/>
                      <a:pt x="86" y="349"/>
                      <a:pt x="55" y="315"/>
                    </a:cubicBezTo>
                    <a:cubicBezTo>
                      <a:pt x="33" y="291"/>
                      <a:pt x="19" y="262"/>
                      <a:pt x="12" y="231"/>
                    </a:cubicBezTo>
                    <a:cubicBezTo>
                      <a:pt x="12" y="233"/>
                      <a:pt x="12" y="234"/>
                      <a:pt x="12" y="236"/>
                    </a:cubicBezTo>
                    <a:cubicBezTo>
                      <a:pt x="11" y="237"/>
                      <a:pt x="10" y="238"/>
                      <a:pt x="9" y="238"/>
                    </a:cubicBezTo>
                    <a:cubicBezTo>
                      <a:pt x="9" y="238"/>
                      <a:pt x="9" y="238"/>
                      <a:pt x="9" y="238"/>
                    </a:cubicBezTo>
                    <a:cubicBezTo>
                      <a:pt x="15" y="261"/>
                      <a:pt x="25" y="284"/>
                      <a:pt x="39" y="305"/>
                    </a:cubicBezTo>
                    <a:cubicBezTo>
                      <a:pt x="72" y="352"/>
                      <a:pt x="126" y="375"/>
                      <a:pt x="180" y="375"/>
                    </a:cubicBezTo>
                    <a:cubicBezTo>
                      <a:pt x="218" y="375"/>
                      <a:pt x="256" y="363"/>
                      <a:pt x="288" y="341"/>
                    </a:cubicBezTo>
                    <a:cubicBezTo>
                      <a:pt x="369" y="286"/>
                      <a:pt x="375" y="155"/>
                      <a:pt x="322" y="79"/>
                    </a:cubicBezTo>
                    <a:cubicBezTo>
                      <a:pt x="288" y="29"/>
                      <a:pt x="226" y="0"/>
                      <a:pt x="16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" name="Freeform 34"/>
              <p:cNvSpPr>
                <a:spLocks noEditPoints="1"/>
              </p:cNvSpPr>
              <p:nvPr/>
            </p:nvSpPr>
            <p:spPr bwMode="auto">
              <a:xfrm>
                <a:off x="3122613" y="2682875"/>
                <a:ext cx="142875" cy="115888"/>
              </a:xfrm>
              <a:custGeom>
                <a:avLst/>
                <a:gdLst>
                  <a:gd name="T0" fmla="*/ 9 w 66"/>
                  <a:gd name="T1" fmla="*/ 46 h 54"/>
                  <a:gd name="T2" fmla="*/ 9 w 66"/>
                  <a:gd name="T3" fmla="*/ 51 h 54"/>
                  <a:gd name="T4" fmla="*/ 13 w 66"/>
                  <a:gd name="T5" fmla="*/ 54 h 54"/>
                  <a:gd name="T6" fmla="*/ 13 w 66"/>
                  <a:gd name="T7" fmla="*/ 53 h 54"/>
                  <a:gd name="T8" fmla="*/ 12 w 66"/>
                  <a:gd name="T9" fmla="*/ 51 h 54"/>
                  <a:gd name="T10" fmla="*/ 9 w 66"/>
                  <a:gd name="T11" fmla="*/ 46 h 54"/>
                  <a:gd name="T12" fmla="*/ 32 w 66"/>
                  <a:gd name="T13" fmla="*/ 0 h 54"/>
                  <a:gd name="T14" fmla="*/ 2 w 66"/>
                  <a:gd name="T15" fmla="*/ 17 h 54"/>
                  <a:gd name="T16" fmla="*/ 4 w 66"/>
                  <a:gd name="T17" fmla="*/ 21 h 54"/>
                  <a:gd name="T18" fmla="*/ 5 w 66"/>
                  <a:gd name="T19" fmla="*/ 21 h 54"/>
                  <a:gd name="T20" fmla="*/ 2 w 66"/>
                  <a:gd name="T21" fmla="*/ 45 h 54"/>
                  <a:gd name="T22" fmla="*/ 3 w 66"/>
                  <a:gd name="T23" fmla="*/ 45 h 54"/>
                  <a:gd name="T24" fmla="*/ 4 w 66"/>
                  <a:gd name="T25" fmla="*/ 46 h 54"/>
                  <a:gd name="T26" fmla="*/ 5 w 66"/>
                  <a:gd name="T27" fmla="*/ 38 h 54"/>
                  <a:gd name="T28" fmla="*/ 6 w 66"/>
                  <a:gd name="T29" fmla="*/ 36 h 54"/>
                  <a:gd name="T30" fmla="*/ 6 w 66"/>
                  <a:gd name="T31" fmla="*/ 33 h 54"/>
                  <a:gd name="T32" fmla="*/ 28 w 66"/>
                  <a:gd name="T33" fmla="*/ 14 h 54"/>
                  <a:gd name="T34" fmla="*/ 27 w 66"/>
                  <a:gd name="T35" fmla="*/ 8 h 54"/>
                  <a:gd name="T36" fmla="*/ 26 w 66"/>
                  <a:gd name="T37" fmla="*/ 8 h 54"/>
                  <a:gd name="T38" fmla="*/ 13 w 66"/>
                  <a:gd name="T39" fmla="*/ 13 h 54"/>
                  <a:gd name="T40" fmla="*/ 31 w 66"/>
                  <a:gd name="T41" fmla="*/ 6 h 54"/>
                  <a:gd name="T42" fmla="*/ 44 w 66"/>
                  <a:gd name="T43" fmla="*/ 10 h 54"/>
                  <a:gd name="T44" fmla="*/ 62 w 66"/>
                  <a:gd name="T45" fmla="*/ 36 h 54"/>
                  <a:gd name="T46" fmla="*/ 64 w 66"/>
                  <a:gd name="T47" fmla="*/ 29 h 54"/>
                  <a:gd name="T48" fmla="*/ 66 w 66"/>
                  <a:gd name="T49" fmla="*/ 27 h 54"/>
                  <a:gd name="T50" fmla="*/ 50 w 66"/>
                  <a:gd name="T51" fmla="*/ 7 h 54"/>
                  <a:gd name="T52" fmla="*/ 32 w 66"/>
                  <a:gd name="T5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66" h="54">
                    <a:moveTo>
                      <a:pt x="9" y="46"/>
                    </a:moveTo>
                    <a:cubicBezTo>
                      <a:pt x="9" y="48"/>
                      <a:pt x="9" y="49"/>
                      <a:pt x="9" y="51"/>
                    </a:cubicBezTo>
                    <a:cubicBezTo>
                      <a:pt x="10" y="52"/>
                      <a:pt x="11" y="53"/>
                      <a:pt x="13" y="54"/>
                    </a:cubicBezTo>
                    <a:cubicBezTo>
                      <a:pt x="13" y="54"/>
                      <a:pt x="13" y="53"/>
                      <a:pt x="13" y="53"/>
                    </a:cubicBezTo>
                    <a:cubicBezTo>
                      <a:pt x="12" y="53"/>
                      <a:pt x="12" y="52"/>
                      <a:pt x="12" y="51"/>
                    </a:cubicBezTo>
                    <a:cubicBezTo>
                      <a:pt x="11" y="50"/>
                      <a:pt x="10" y="48"/>
                      <a:pt x="9" y="46"/>
                    </a:cubicBezTo>
                    <a:moveTo>
                      <a:pt x="32" y="0"/>
                    </a:moveTo>
                    <a:cubicBezTo>
                      <a:pt x="20" y="0"/>
                      <a:pt x="10" y="7"/>
                      <a:pt x="2" y="17"/>
                    </a:cubicBezTo>
                    <a:cubicBezTo>
                      <a:pt x="1" y="19"/>
                      <a:pt x="2" y="21"/>
                      <a:pt x="4" y="21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1" y="27"/>
                      <a:pt x="0" y="36"/>
                      <a:pt x="2" y="45"/>
                    </a:cubicBezTo>
                    <a:cubicBezTo>
                      <a:pt x="3" y="45"/>
                      <a:pt x="3" y="45"/>
                      <a:pt x="3" y="45"/>
                    </a:cubicBezTo>
                    <a:cubicBezTo>
                      <a:pt x="3" y="45"/>
                      <a:pt x="3" y="46"/>
                      <a:pt x="4" y="46"/>
                    </a:cubicBezTo>
                    <a:cubicBezTo>
                      <a:pt x="4" y="44"/>
                      <a:pt x="4" y="41"/>
                      <a:pt x="5" y="38"/>
                    </a:cubicBezTo>
                    <a:cubicBezTo>
                      <a:pt x="5" y="37"/>
                      <a:pt x="5" y="37"/>
                      <a:pt x="6" y="36"/>
                    </a:cubicBezTo>
                    <a:cubicBezTo>
                      <a:pt x="6" y="35"/>
                      <a:pt x="6" y="34"/>
                      <a:pt x="6" y="33"/>
                    </a:cubicBezTo>
                    <a:cubicBezTo>
                      <a:pt x="7" y="21"/>
                      <a:pt x="17" y="15"/>
                      <a:pt x="28" y="14"/>
                    </a:cubicBezTo>
                    <a:cubicBezTo>
                      <a:pt x="31" y="13"/>
                      <a:pt x="30" y="8"/>
                      <a:pt x="27" y="8"/>
                    </a:cubicBezTo>
                    <a:cubicBezTo>
                      <a:pt x="26" y="8"/>
                      <a:pt x="26" y="8"/>
                      <a:pt x="26" y="8"/>
                    </a:cubicBezTo>
                    <a:cubicBezTo>
                      <a:pt x="21" y="9"/>
                      <a:pt x="17" y="11"/>
                      <a:pt x="13" y="13"/>
                    </a:cubicBezTo>
                    <a:cubicBezTo>
                      <a:pt x="18" y="9"/>
                      <a:pt x="24" y="6"/>
                      <a:pt x="31" y="6"/>
                    </a:cubicBezTo>
                    <a:cubicBezTo>
                      <a:pt x="35" y="6"/>
                      <a:pt x="40" y="7"/>
                      <a:pt x="44" y="10"/>
                    </a:cubicBezTo>
                    <a:cubicBezTo>
                      <a:pt x="54" y="15"/>
                      <a:pt x="62" y="25"/>
                      <a:pt x="62" y="36"/>
                    </a:cubicBezTo>
                    <a:cubicBezTo>
                      <a:pt x="63" y="34"/>
                      <a:pt x="63" y="32"/>
                      <a:pt x="64" y="29"/>
                    </a:cubicBezTo>
                    <a:cubicBezTo>
                      <a:pt x="64" y="28"/>
                      <a:pt x="65" y="27"/>
                      <a:pt x="66" y="27"/>
                    </a:cubicBezTo>
                    <a:cubicBezTo>
                      <a:pt x="63" y="19"/>
                      <a:pt x="57" y="12"/>
                      <a:pt x="50" y="7"/>
                    </a:cubicBezTo>
                    <a:cubicBezTo>
                      <a:pt x="44" y="2"/>
                      <a:pt x="38" y="0"/>
                      <a:pt x="3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" name="Freeform 46"/>
              <p:cNvSpPr/>
              <p:nvPr/>
            </p:nvSpPr>
            <p:spPr bwMode="auto">
              <a:xfrm>
                <a:off x="4086225" y="3302000"/>
                <a:ext cx="17463" cy="14288"/>
              </a:xfrm>
              <a:custGeom>
                <a:avLst/>
                <a:gdLst>
                  <a:gd name="T0" fmla="*/ 4 w 8"/>
                  <a:gd name="T1" fmla="*/ 0 h 6"/>
                  <a:gd name="T2" fmla="*/ 3 w 8"/>
                  <a:gd name="T3" fmla="*/ 1 h 6"/>
                  <a:gd name="T4" fmla="*/ 4 w 8"/>
                  <a:gd name="T5" fmla="*/ 6 h 6"/>
                  <a:gd name="T6" fmla="*/ 6 w 8"/>
                  <a:gd name="T7" fmla="*/ 5 h 6"/>
                  <a:gd name="T8" fmla="*/ 4 w 8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6">
                    <a:moveTo>
                      <a:pt x="4" y="0"/>
                    </a:moveTo>
                    <a:cubicBezTo>
                      <a:pt x="4" y="0"/>
                      <a:pt x="3" y="0"/>
                      <a:pt x="3" y="1"/>
                    </a:cubicBezTo>
                    <a:cubicBezTo>
                      <a:pt x="0" y="2"/>
                      <a:pt x="2" y="6"/>
                      <a:pt x="4" y="6"/>
                    </a:cubicBezTo>
                    <a:cubicBezTo>
                      <a:pt x="5" y="6"/>
                      <a:pt x="5" y="6"/>
                      <a:pt x="6" y="5"/>
                    </a:cubicBezTo>
                    <a:cubicBezTo>
                      <a:pt x="8" y="4"/>
                      <a:pt x="7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" name="Freeform 48"/>
              <p:cNvSpPr/>
              <p:nvPr/>
            </p:nvSpPr>
            <p:spPr bwMode="auto">
              <a:xfrm>
                <a:off x="2754313" y="2268538"/>
                <a:ext cx="71438" cy="123825"/>
              </a:xfrm>
              <a:custGeom>
                <a:avLst/>
                <a:gdLst>
                  <a:gd name="T0" fmla="*/ 3 w 33"/>
                  <a:gd name="T1" fmla="*/ 0 h 58"/>
                  <a:gd name="T2" fmla="*/ 0 w 33"/>
                  <a:gd name="T3" fmla="*/ 3 h 58"/>
                  <a:gd name="T4" fmla="*/ 8 w 33"/>
                  <a:gd name="T5" fmla="*/ 33 h 58"/>
                  <a:gd name="T6" fmla="*/ 18 w 33"/>
                  <a:gd name="T7" fmla="*/ 48 h 58"/>
                  <a:gd name="T8" fmla="*/ 23 w 33"/>
                  <a:gd name="T9" fmla="*/ 53 h 58"/>
                  <a:gd name="T10" fmla="*/ 27 w 33"/>
                  <a:gd name="T11" fmla="*/ 57 h 58"/>
                  <a:gd name="T12" fmla="*/ 28 w 33"/>
                  <a:gd name="T13" fmla="*/ 58 h 58"/>
                  <a:gd name="T14" fmla="*/ 31 w 33"/>
                  <a:gd name="T15" fmla="*/ 53 h 58"/>
                  <a:gd name="T16" fmla="*/ 26 w 33"/>
                  <a:gd name="T17" fmla="*/ 48 h 58"/>
                  <a:gd name="T18" fmla="*/ 22 w 33"/>
                  <a:gd name="T19" fmla="*/ 44 h 58"/>
                  <a:gd name="T20" fmla="*/ 13 w 33"/>
                  <a:gd name="T21" fmla="*/ 31 h 58"/>
                  <a:gd name="T22" fmla="*/ 5 w 33"/>
                  <a:gd name="T23" fmla="*/ 2 h 58"/>
                  <a:gd name="T24" fmla="*/ 3 w 33"/>
                  <a:gd name="T25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3" h="58">
                    <a:moveTo>
                      <a:pt x="3" y="0"/>
                    </a:moveTo>
                    <a:cubicBezTo>
                      <a:pt x="2" y="0"/>
                      <a:pt x="0" y="2"/>
                      <a:pt x="0" y="3"/>
                    </a:cubicBezTo>
                    <a:cubicBezTo>
                      <a:pt x="2" y="14"/>
                      <a:pt x="3" y="24"/>
                      <a:pt x="8" y="33"/>
                    </a:cubicBezTo>
                    <a:cubicBezTo>
                      <a:pt x="10" y="39"/>
                      <a:pt x="14" y="44"/>
                      <a:pt x="18" y="48"/>
                    </a:cubicBezTo>
                    <a:cubicBezTo>
                      <a:pt x="20" y="50"/>
                      <a:pt x="21" y="51"/>
                      <a:pt x="23" y="53"/>
                    </a:cubicBezTo>
                    <a:cubicBezTo>
                      <a:pt x="24" y="54"/>
                      <a:pt x="25" y="56"/>
                      <a:pt x="27" y="57"/>
                    </a:cubicBezTo>
                    <a:cubicBezTo>
                      <a:pt x="27" y="58"/>
                      <a:pt x="28" y="58"/>
                      <a:pt x="28" y="58"/>
                    </a:cubicBezTo>
                    <a:cubicBezTo>
                      <a:pt x="31" y="58"/>
                      <a:pt x="33" y="55"/>
                      <a:pt x="31" y="53"/>
                    </a:cubicBezTo>
                    <a:cubicBezTo>
                      <a:pt x="29" y="52"/>
                      <a:pt x="28" y="50"/>
                      <a:pt x="26" y="48"/>
                    </a:cubicBezTo>
                    <a:cubicBezTo>
                      <a:pt x="25" y="47"/>
                      <a:pt x="23" y="45"/>
                      <a:pt x="22" y="44"/>
                    </a:cubicBezTo>
                    <a:cubicBezTo>
                      <a:pt x="18" y="40"/>
                      <a:pt x="15" y="36"/>
                      <a:pt x="13" y="31"/>
                    </a:cubicBezTo>
                    <a:cubicBezTo>
                      <a:pt x="8" y="22"/>
                      <a:pt x="7" y="12"/>
                      <a:pt x="5" y="2"/>
                    </a:cubicBezTo>
                    <a:cubicBezTo>
                      <a:pt x="5" y="1"/>
                      <a:pt x="4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" name="Freeform 49"/>
              <p:cNvSpPr/>
              <p:nvPr/>
            </p:nvSpPr>
            <p:spPr bwMode="auto">
              <a:xfrm>
                <a:off x="3670300" y="2381250"/>
                <a:ext cx="128588" cy="100013"/>
              </a:xfrm>
              <a:custGeom>
                <a:avLst/>
                <a:gdLst>
                  <a:gd name="T0" fmla="*/ 53 w 60"/>
                  <a:gd name="T1" fmla="*/ 0 h 46"/>
                  <a:gd name="T2" fmla="*/ 50 w 60"/>
                  <a:gd name="T3" fmla="*/ 4 h 46"/>
                  <a:gd name="T4" fmla="*/ 34 w 60"/>
                  <a:gd name="T5" fmla="*/ 28 h 46"/>
                  <a:gd name="T6" fmla="*/ 34 w 60"/>
                  <a:gd name="T7" fmla="*/ 31 h 46"/>
                  <a:gd name="T8" fmla="*/ 31 w 60"/>
                  <a:gd name="T9" fmla="*/ 34 h 46"/>
                  <a:gd name="T10" fmla="*/ 29 w 60"/>
                  <a:gd name="T11" fmla="*/ 31 h 46"/>
                  <a:gd name="T12" fmla="*/ 29 w 60"/>
                  <a:gd name="T13" fmla="*/ 31 h 46"/>
                  <a:gd name="T14" fmla="*/ 16 w 60"/>
                  <a:gd name="T15" fmla="*/ 35 h 46"/>
                  <a:gd name="T16" fmla="*/ 11 w 60"/>
                  <a:gd name="T17" fmla="*/ 37 h 46"/>
                  <a:gd name="T18" fmla="*/ 2 w 60"/>
                  <a:gd name="T19" fmla="*/ 41 h 46"/>
                  <a:gd name="T20" fmla="*/ 3 w 60"/>
                  <a:gd name="T21" fmla="*/ 46 h 46"/>
                  <a:gd name="T22" fmla="*/ 5 w 60"/>
                  <a:gd name="T23" fmla="*/ 46 h 46"/>
                  <a:gd name="T24" fmla="*/ 12 w 60"/>
                  <a:gd name="T25" fmla="*/ 42 h 46"/>
                  <a:gd name="T26" fmla="*/ 17 w 60"/>
                  <a:gd name="T27" fmla="*/ 40 h 46"/>
                  <a:gd name="T28" fmla="*/ 56 w 60"/>
                  <a:gd name="T29" fmla="*/ 2 h 46"/>
                  <a:gd name="T30" fmla="*/ 53 w 60"/>
                  <a:gd name="T31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60" h="46">
                    <a:moveTo>
                      <a:pt x="53" y="0"/>
                    </a:moveTo>
                    <a:cubicBezTo>
                      <a:pt x="52" y="0"/>
                      <a:pt x="50" y="1"/>
                      <a:pt x="50" y="4"/>
                    </a:cubicBezTo>
                    <a:cubicBezTo>
                      <a:pt x="52" y="17"/>
                      <a:pt x="45" y="24"/>
                      <a:pt x="34" y="28"/>
                    </a:cubicBezTo>
                    <a:cubicBezTo>
                      <a:pt x="34" y="29"/>
                      <a:pt x="34" y="30"/>
                      <a:pt x="34" y="31"/>
                    </a:cubicBezTo>
                    <a:cubicBezTo>
                      <a:pt x="34" y="33"/>
                      <a:pt x="32" y="34"/>
                      <a:pt x="31" y="34"/>
                    </a:cubicBezTo>
                    <a:cubicBezTo>
                      <a:pt x="30" y="34"/>
                      <a:pt x="28" y="33"/>
                      <a:pt x="29" y="31"/>
                    </a:cubicBezTo>
                    <a:cubicBezTo>
                      <a:pt x="29" y="31"/>
                      <a:pt x="29" y="31"/>
                      <a:pt x="29" y="31"/>
                    </a:cubicBezTo>
                    <a:cubicBezTo>
                      <a:pt x="24" y="32"/>
                      <a:pt x="20" y="33"/>
                      <a:pt x="16" y="35"/>
                    </a:cubicBezTo>
                    <a:cubicBezTo>
                      <a:pt x="14" y="35"/>
                      <a:pt x="13" y="36"/>
                      <a:pt x="11" y="37"/>
                    </a:cubicBezTo>
                    <a:cubicBezTo>
                      <a:pt x="8" y="38"/>
                      <a:pt x="5" y="39"/>
                      <a:pt x="2" y="41"/>
                    </a:cubicBezTo>
                    <a:cubicBezTo>
                      <a:pt x="0" y="43"/>
                      <a:pt x="1" y="46"/>
                      <a:pt x="3" y="46"/>
                    </a:cubicBezTo>
                    <a:cubicBezTo>
                      <a:pt x="4" y="46"/>
                      <a:pt x="4" y="46"/>
                      <a:pt x="5" y="46"/>
                    </a:cubicBezTo>
                    <a:cubicBezTo>
                      <a:pt x="7" y="44"/>
                      <a:pt x="9" y="43"/>
                      <a:pt x="12" y="42"/>
                    </a:cubicBezTo>
                    <a:cubicBezTo>
                      <a:pt x="13" y="41"/>
                      <a:pt x="15" y="41"/>
                      <a:pt x="17" y="40"/>
                    </a:cubicBezTo>
                    <a:cubicBezTo>
                      <a:pt x="36" y="33"/>
                      <a:pt x="60" y="29"/>
                      <a:pt x="56" y="2"/>
                    </a:cubicBezTo>
                    <a:cubicBezTo>
                      <a:pt x="56" y="1"/>
                      <a:pt x="54" y="0"/>
                      <a:pt x="5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" name="Freeform 50"/>
              <p:cNvSpPr/>
              <p:nvPr/>
            </p:nvSpPr>
            <p:spPr bwMode="auto">
              <a:xfrm>
                <a:off x="3819525" y="2695575"/>
                <a:ext cx="115888" cy="357188"/>
              </a:xfrm>
              <a:custGeom>
                <a:avLst/>
                <a:gdLst>
                  <a:gd name="T0" fmla="*/ 42 w 54"/>
                  <a:gd name="T1" fmla="*/ 0 h 166"/>
                  <a:gd name="T2" fmla="*/ 40 w 54"/>
                  <a:gd name="T3" fmla="*/ 3 h 166"/>
                  <a:gd name="T4" fmla="*/ 41 w 54"/>
                  <a:gd name="T5" fmla="*/ 87 h 166"/>
                  <a:gd name="T6" fmla="*/ 36 w 54"/>
                  <a:gd name="T7" fmla="*/ 126 h 166"/>
                  <a:gd name="T8" fmla="*/ 31 w 54"/>
                  <a:gd name="T9" fmla="*/ 145 h 166"/>
                  <a:gd name="T10" fmla="*/ 22 w 54"/>
                  <a:gd name="T11" fmla="*/ 154 h 166"/>
                  <a:gd name="T12" fmla="*/ 14 w 54"/>
                  <a:gd name="T13" fmla="*/ 153 h 166"/>
                  <a:gd name="T14" fmla="*/ 12 w 54"/>
                  <a:gd name="T15" fmla="*/ 149 h 166"/>
                  <a:gd name="T16" fmla="*/ 9 w 54"/>
                  <a:gd name="T17" fmla="*/ 144 h 166"/>
                  <a:gd name="T18" fmla="*/ 5 w 54"/>
                  <a:gd name="T19" fmla="*/ 137 h 166"/>
                  <a:gd name="T20" fmla="*/ 3 w 54"/>
                  <a:gd name="T21" fmla="*/ 136 h 166"/>
                  <a:gd name="T22" fmla="*/ 1 w 54"/>
                  <a:gd name="T23" fmla="*/ 140 h 166"/>
                  <a:gd name="T24" fmla="*/ 3 w 54"/>
                  <a:gd name="T25" fmla="*/ 146 h 166"/>
                  <a:gd name="T26" fmla="*/ 5 w 54"/>
                  <a:gd name="T27" fmla="*/ 148 h 166"/>
                  <a:gd name="T28" fmla="*/ 9 w 54"/>
                  <a:gd name="T29" fmla="*/ 155 h 166"/>
                  <a:gd name="T30" fmla="*/ 9 w 54"/>
                  <a:gd name="T31" fmla="*/ 155 h 166"/>
                  <a:gd name="T32" fmla="*/ 10 w 54"/>
                  <a:gd name="T33" fmla="*/ 156 h 166"/>
                  <a:gd name="T34" fmla="*/ 26 w 54"/>
                  <a:gd name="T35" fmla="*/ 166 h 166"/>
                  <a:gd name="T36" fmla="*/ 27 w 54"/>
                  <a:gd name="T37" fmla="*/ 166 h 166"/>
                  <a:gd name="T38" fmla="*/ 30 w 54"/>
                  <a:gd name="T39" fmla="*/ 165 h 166"/>
                  <a:gd name="T40" fmla="*/ 49 w 54"/>
                  <a:gd name="T41" fmla="*/ 75 h 166"/>
                  <a:gd name="T42" fmla="*/ 45 w 54"/>
                  <a:gd name="T43" fmla="*/ 2 h 166"/>
                  <a:gd name="T44" fmla="*/ 42 w 54"/>
                  <a:gd name="T45" fmla="*/ 0 h 1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54" h="166">
                    <a:moveTo>
                      <a:pt x="42" y="0"/>
                    </a:moveTo>
                    <a:cubicBezTo>
                      <a:pt x="41" y="0"/>
                      <a:pt x="39" y="1"/>
                      <a:pt x="40" y="3"/>
                    </a:cubicBezTo>
                    <a:cubicBezTo>
                      <a:pt x="50" y="32"/>
                      <a:pt x="46" y="57"/>
                      <a:pt x="41" y="87"/>
                    </a:cubicBezTo>
                    <a:cubicBezTo>
                      <a:pt x="39" y="99"/>
                      <a:pt x="38" y="113"/>
                      <a:pt x="36" y="126"/>
                    </a:cubicBezTo>
                    <a:cubicBezTo>
                      <a:pt x="35" y="132"/>
                      <a:pt x="33" y="138"/>
                      <a:pt x="31" y="145"/>
                    </a:cubicBezTo>
                    <a:cubicBezTo>
                      <a:pt x="31" y="151"/>
                      <a:pt x="28" y="154"/>
                      <a:pt x="22" y="154"/>
                    </a:cubicBezTo>
                    <a:cubicBezTo>
                      <a:pt x="20" y="154"/>
                      <a:pt x="17" y="154"/>
                      <a:pt x="14" y="153"/>
                    </a:cubicBezTo>
                    <a:cubicBezTo>
                      <a:pt x="13" y="152"/>
                      <a:pt x="13" y="150"/>
                      <a:pt x="12" y="149"/>
                    </a:cubicBezTo>
                    <a:cubicBezTo>
                      <a:pt x="11" y="148"/>
                      <a:pt x="10" y="146"/>
                      <a:pt x="9" y="144"/>
                    </a:cubicBezTo>
                    <a:cubicBezTo>
                      <a:pt x="7" y="142"/>
                      <a:pt x="6" y="140"/>
                      <a:pt x="5" y="137"/>
                    </a:cubicBezTo>
                    <a:cubicBezTo>
                      <a:pt x="5" y="136"/>
                      <a:pt x="4" y="136"/>
                      <a:pt x="3" y="136"/>
                    </a:cubicBezTo>
                    <a:cubicBezTo>
                      <a:pt x="2" y="136"/>
                      <a:pt x="0" y="138"/>
                      <a:pt x="1" y="140"/>
                    </a:cubicBezTo>
                    <a:cubicBezTo>
                      <a:pt x="1" y="142"/>
                      <a:pt x="2" y="144"/>
                      <a:pt x="3" y="146"/>
                    </a:cubicBezTo>
                    <a:cubicBezTo>
                      <a:pt x="4" y="146"/>
                      <a:pt x="4" y="147"/>
                      <a:pt x="5" y="148"/>
                    </a:cubicBezTo>
                    <a:cubicBezTo>
                      <a:pt x="7" y="150"/>
                      <a:pt x="8" y="152"/>
                      <a:pt x="9" y="155"/>
                    </a:cubicBezTo>
                    <a:cubicBezTo>
                      <a:pt x="9" y="155"/>
                      <a:pt x="9" y="155"/>
                      <a:pt x="9" y="155"/>
                    </a:cubicBezTo>
                    <a:cubicBezTo>
                      <a:pt x="10" y="155"/>
                      <a:pt x="10" y="155"/>
                      <a:pt x="10" y="156"/>
                    </a:cubicBezTo>
                    <a:cubicBezTo>
                      <a:pt x="14" y="160"/>
                      <a:pt x="19" y="164"/>
                      <a:pt x="26" y="166"/>
                    </a:cubicBezTo>
                    <a:cubicBezTo>
                      <a:pt x="27" y="166"/>
                      <a:pt x="27" y="166"/>
                      <a:pt x="27" y="166"/>
                    </a:cubicBezTo>
                    <a:cubicBezTo>
                      <a:pt x="28" y="166"/>
                      <a:pt x="29" y="165"/>
                      <a:pt x="30" y="165"/>
                    </a:cubicBezTo>
                    <a:cubicBezTo>
                      <a:pt x="42" y="137"/>
                      <a:pt x="43" y="105"/>
                      <a:pt x="49" y="75"/>
                    </a:cubicBezTo>
                    <a:cubicBezTo>
                      <a:pt x="53" y="49"/>
                      <a:pt x="54" y="27"/>
                      <a:pt x="45" y="2"/>
                    </a:cubicBezTo>
                    <a:cubicBezTo>
                      <a:pt x="45" y="1"/>
                      <a:pt x="44" y="0"/>
                      <a:pt x="4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" name="Freeform 51"/>
              <p:cNvSpPr>
                <a:spLocks noEditPoints="1"/>
              </p:cNvSpPr>
              <p:nvPr/>
            </p:nvSpPr>
            <p:spPr bwMode="auto">
              <a:xfrm>
                <a:off x="3598863" y="3028950"/>
                <a:ext cx="244475" cy="204788"/>
              </a:xfrm>
              <a:custGeom>
                <a:avLst/>
                <a:gdLst>
                  <a:gd name="T0" fmla="*/ 3 w 113"/>
                  <a:gd name="T1" fmla="*/ 77 h 95"/>
                  <a:gd name="T2" fmla="*/ 1 w 113"/>
                  <a:gd name="T3" fmla="*/ 81 h 95"/>
                  <a:gd name="T4" fmla="*/ 4 w 113"/>
                  <a:gd name="T5" fmla="*/ 84 h 95"/>
                  <a:gd name="T6" fmla="*/ 9 w 113"/>
                  <a:gd name="T7" fmla="*/ 89 h 95"/>
                  <a:gd name="T8" fmla="*/ 22 w 113"/>
                  <a:gd name="T9" fmla="*/ 95 h 95"/>
                  <a:gd name="T10" fmla="*/ 31 w 113"/>
                  <a:gd name="T11" fmla="*/ 93 h 95"/>
                  <a:gd name="T12" fmla="*/ 31 w 113"/>
                  <a:gd name="T13" fmla="*/ 91 h 95"/>
                  <a:gd name="T14" fmla="*/ 31 w 113"/>
                  <a:gd name="T15" fmla="*/ 91 h 95"/>
                  <a:gd name="T16" fmla="*/ 31 w 113"/>
                  <a:gd name="T17" fmla="*/ 91 h 95"/>
                  <a:gd name="T18" fmla="*/ 31 w 113"/>
                  <a:gd name="T19" fmla="*/ 91 h 95"/>
                  <a:gd name="T20" fmla="*/ 30 w 113"/>
                  <a:gd name="T21" fmla="*/ 90 h 95"/>
                  <a:gd name="T22" fmla="*/ 29 w 113"/>
                  <a:gd name="T23" fmla="*/ 89 h 95"/>
                  <a:gd name="T24" fmla="*/ 28 w 113"/>
                  <a:gd name="T25" fmla="*/ 88 h 95"/>
                  <a:gd name="T26" fmla="*/ 22 w 113"/>
                  <a:gd name="T27" fmla="*/ 89 h 95"/>
                  <a:gd name="T28" fmla="*/ 10 w 113"/>
                  <a:gd name="T29" fmla="*/ 83 h 95"/>
                  <a:gd name="T30" fmla="*/ 6 w 113"/>
                  <a:gd name="T31" fmla="*/ 78 h 95"/>
                  <a:gd name="T32" fmla="*/ 6 w 113"/>
                  <a:gd name="T33" fmla="*/ 78 h 95"/>
                  <a:gd name="T34" fmla="*/ 3 w 113"/>
                  <a:gd name="T35" fmla="*/ 77 h 95"/>
                  <a:gd name="T36" fmla="*/ 111 w 113"/>
                  <a:gd name="T37" fmla="*/ 0 h 95"/>
                  <a:gd name="T38" fmla="*/ 111 w 113"/>
                  <a:gd name="T39" fmla="*/ 1 h 95"/>
                  <a:gd name="T40" fmla="*/ 108 w 113"/>
                  <a:gd name="T41" fmla="*/ 4 h 95"/>
                  <a:gd name="T42" fmla="*/ 106 w 113"/>
                  <a:gd name="T43" fmla="*/ 2 h 95"/>
                  <a:gd name="T44" fmla="*/ 106 w 113"/>
                  <a:gd name="T45" fmla="*/ 1 h 95"/>
                  <a:gd name="T46" fmla="*/ 85 w 113"/>
                  <a:gd name="T47" fmla="*/ 12 h 95"/>
                  <a:gd name="T48" fmla="*/ 86 w 113"/>
                  <a:gd name="T49" fmla="*/ 13 h 95"/>
                  <a:gd name="T50" fmla="*/ 84 w 113"/>
                  <a:gd name="T51" fmla="*/ 18 h 95"/>
                  <a:gd name="T52" fmla="*/ 83 w 113"/>
                  <a:gd name="T53" fmla="*/ 17 h 95"/>
                  <a:gd name="T54" fmla="*/ 81 w 113"/>
                  <a:gd name="T55" fmla="*/ 15 h 95"/>
                  <a:gd name="T56" fmla="*/ 72 w 113"/>
                  <a:gd name="T57" fmla="*/ 26 h 95"/>
                  <a:gd name="T58" fmla="*/ 73 w 113"/>
                  <a:gd name="T59" fmla="*/ 28 h 95"/>
                  <a:gd name="T60" fmla="*/ 71 w 113"/>
                  <a:gd name="T61" fmla="*/ 32 h 95"/>
                  <a:gd name="T62" fmla="*/ 69 w 113"/>
                  <a:gd name="T63" fmla="*/ 31 h 95"/>
                  <a:gd name="T64" fmla="*/ 67 w 113"/>
                  <a:gd name="T65" fmla="*/ 35 h 95"/>
                  <a:gd name="T66" fmla="*/ 64 w 113"/>
                  <a:gd name="T67" fmla="*/ 38 h 95"/>
                  <a:gd name="T68" fmla="*/ 64 w 113"/>
                  <a:gd name="T69" fmla="*/ 39 h 95"/>
                  <a:gd name="T70" fmla="*/ 61 w 113"/>
                  <a:gd name="T71" fmla="*/ 45 h 95"/>
                  <a:gd name="T72" fmla="*/ 62 w 113"/>
                  <a:gd name="T73" fmla="*/ 49 h 95"/>
                  <a:gd name="T74" fmla="*/ 59 w 113"/>
                  <a:gd name="T75" fmla="*/ 52 h 95"/>
                  <a:gd name="T76" fmla="*/ 58 w 113"/>
                  <a:gd name="T77" fmla="*/ 51 h 95"/>
                  <a:gd name="T78" fmla="*/ 53 w 113"/>
                  <a:gd name="T79" fmla="*/ 60 h 95"/>
                  <a:gd name="T80" fmla="*/ 53 w 113"/>
                  <a:gd name="T81" fmla="*/ 65 h 95"/>
                  <a:gd name="T82" fmla="*/ 51 w 113"/>
                  <a:gd name="T83" fmla="*/ 67 h 95"/>
                  <a:gd name="T84" fmla="*/ 49 w 113"/>
                  <a:gd name="T85" fmla="*/ 67 h 95"/>
                  <a:gd name="T86" fmla="*/ 44 w 113"/>
                  <a:gd name="T87" fmla="*/ 74 h 95"/>
                  <a:gd name="T88" fmla="*/ 44 w 113"/>
                  <a:gd name="T89" fmla="*/ 78 h 95"/>
                  <a:gd name="T90" fmla="*/ 41 w 113"/>
                  <a:gd name="T91" fmla="*/ 79 h 95"/>
                  <a:gd name="T92" fmla="*/ 40 w 113"/>
                  <a:gd name="T93" fmla="*/ 79 h 95"/>
                  <a:gd name="T94" fmla="*/ 34 w 113"/>
                  <a:gd name="T95" fmla="*/ 85 h 95"/>
                  <a:gd name="T96" fmla="*/ 36 w 113"/>
                  <a:gd name="T97" fmla="*/ 90 h 95"/>
                  <a:gd name="T98" fmla="*/ 43 w 113"/>
                  <a:gd name="T99" fmla="*/ 84 h 95"/>
                  <a:gd name="T100" fmla="*/ 63 w 113"/>
                  <a:gd name="T101" fmla="*/ 53 h 95"/>
                  <a:gd name="T102" fmla="*/ 110 w 113"/>
                  <a:gd name="T103" fmla="*/ 5 h 95"/>
                  <a:gd name="T104" fmla="*/ 112 w 113"/>
                  <a:gd name="T105" fmla="*/ 1 h 95"/>
                  <a:gd name="T106" fmla="*/ 111 w 113"/>
                  <a:gd name="T107" fmla="*/ 0 h 95"/>
                  <a:gd name="T108" fmla="*/ 111 w 113"/>
                  <a:gd name="T109" fmla="*/ 0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13" h="95">
                    <a:moveTo>
                      <a:pt x="3" y="77"/>
                    </a:moveTo>
                    <a:cubicBezTo>
                      <a:pt x="1" y="77"/>
                      <a:pt x="0" y="78"/>
                      <a:pt x="1" y="81"/>
                    </a:cubicBezTo>
                    <a:cubicBezTo>
                      <a:pt x="2" y="82"/>
                      <a:pt x="3" y="83"/>
                      <a:pt x="4" y="84"/>
                    </a:cubicBezTo>
                    <a:cubicBezTo>
                      <a:pt x="5" y="86"/>
                      <a:pt x="7" y="88"/>
                      <a:pt x="9" y="89"/>
                    </a:cubicBezTo>
                    <a:cubicBezTo>
                      <a:pt x="13" y="93"/>
                      <a:pt x="18" y="95"/>
                      <a:pt x="22" y="95"/>
                    </a:cubicBezTo>
                    <a:cubicBezTo>
                      <a:pt x="25" y="95"/>
                      <a:pt x="28" y="94"/>
                      <a:pt x="31" y="93"/>
                    </a:cubicBezTo>
                    <a:cubicBezTo>
                      <a:pt x="30" y="92"/>
                      <a:pt x="31" y="92"/>
                      <a:pt x="31" y="91"/>
                    </a:cubicBezTo>
                    <a:cubicBezTo>
                      <a:pt x="31" y="91"/>
                      <a:pt x="31" y="91"/>
                      <a:pt x="31" y="91"/>
                    </a:cubicBezTo>
                    <a:cubicBezTo>
                      <a:pt x="31" y="91"/>
                      <a:pt x="31" y="91"/>
                      <a:pt x="31" y="91"/>
                    </a:cubicBezTo>
                    <a:cubicBezTo>
                      <a:pt x="31" y="91"/>
                      <a:pt x="31" y="91"/>
                      <a:pt x="31" y="91"/>
                    </a:cubicBezTo>
                    <a:cubicBezTo>
                      <a:pt x="31" y="91"/>
                      <a:pt x="31" y="91"/>
                      <a:pt x="30" y="90"/>
                    </a:cubicBezTo>
                    <a:cubicBezTo>
                      <a:pt x="30" y="90"/>
                      <a:pt x="29" y="89"/>
                      <a:pt x="29" y="89"/>
                    </a:cubicBezTo>
                    <a:cubicBezTo>
                      <a:pt x="29" y="88"/>
                      <a:pt x="29" y="88"/>
                      <a:pt x="28" y="88"/>
                    </a:cubicBezTo>
                    <a:cubicBezTo>
                      <a:pt x="26" y="89"/>
                      <a:pt x="24" y="89"/>
                      <a:pt x="22" y="89"/>
                    </a:cubicBezTo>
                    <a:cubicBezTo>
                      <a:pt x="18" y="89"/>
                      <a:pt x="14" y="87"/>
                      <a:pt x="10" y="83"/>
                    </a:cubicBezTo>
                    <a:cubicBezTo>
                      <a:pt x="9" y="82"/>
                      <a:pt x="7" y="80"/>
                      <a:pt x="6" y="78"/>
                    </a:cubicBezTo>
                    <a:cubicBezTo>
                      <a:pt x="6" y="78"/>
                      <a:pt x="6" y="78"/>
                      <a:pt x="6" y="78"/>
                    </a:cubicBezTo>
                    <a:cubicBezTo>
                      <a:pt x="5" y="77"/>
                      <a:pt x="4" y="77"/>
                      <a:pt x="3" y="77"/>
                    </a:cubicBezTo>
                    <a:moveTo>
                      <a:pt x="111" y="0"/>
                    </a:moveTo>
                    <a:cubicBezTo>
                      <a:pt x="111" y="0"/>
                      <a:pt x="111" y="1"/>
                      <a:pt x="111" y="1"/>
                    </a:cubicBezTo>
                    <a:cubicBezTo>
                      <a:pt x="111" y="3"/>
                      <a:pt x="110" y="4"/>
                      <a:pt x="108" y="4"/>
                    </a:cubicBezTo>
                    <a:cubicBezTo>
                      <a:pt x="107" y="4"/>
                      <a:pt x="106" y="3"/>
                      <a:pt x="106" y="2"/>
                    </a:cubicBezTo>
                    <a:cubicBezTo>
                      <a:pt x="106" y="2"/>
                      <a:pt x="106" y="1"/>
                      <a:pt x="106" y="1"/>
                    </a:cubicBezTo>
                    <a:cubicBezTo>
                      <a:pt x="98" y="4"/>
                      <a:pt x="91" y="8"/>
                      <a:pt x="85" y="12"/>
                    </a:cubicBezTo>
                    <a:cubicBezTo>
                      <a:pt x="86" y="12"/>
                      <a:pt x="86" y="13"/>
                      <a:pt x="86" y="13"/>
                    </a:cubicBezTo>
                    <a:cubicBezTo>
                      <a:pt x="88" y="15"/>
                      <a:pt x="86" y="18"/>
                      <a:pt x="84" y="18"/>
                    </a:cubicBezTo>
                    <a:cubicBezTo>
                      <a:pt x="84" y="18"/>
                      <a:pt x="83" y="17"/>
                      <a:pt x="83" y="17"/>
                    </a:cubicBezTo>
                    <a:cubicBezTo>
                      <a:pt x="82" y="16"/>
                      <a:pt x="82" y="16"/>
                      <a:pt x="81" y="15"/>
                    </a:cubicBezTo>
                    <a:cubicBezTo>
                      <a:pt x="78" y="18"/>
                      <a:pt x="75" y="22"/>
                      <a:pt x="72" y="26"/>
                    </a:cubicBezTo>
                    <a:cubicBezTo>
                      <a:pt x="73" y="26"/>
                      <a:pt x="73" y="27"/>
                      <a:pt x="73" y="28"/>
                    </a:cubicBezTo>
                    <a:cubicBezTo>
                      <a:pt x="74" y="30"/>
                      <a:pt x="72" y="32"/>
                      <a:pt x="71" y="32"/>
                    </a:cubicBezTo>
                    <a:cubicBezTo>
                      <a:pt x="70" y="32"/>
                      <a:pt x="69" y="31"/>
                      <a:pt x="69" y="31"/>
                    </a:cubicBezTo>
                    <a:cubicBezTo>
                      <a:pt x="68" y="32"/>
                      <a:pt x="67" y="33"/>
                      <a:pt x="67" y="35"/>
                    </a:cubicBezTo>
                    <a:cubicBezTo>
                      <a:pt x="68" y="36"/>
                      <a:pt x="66" y="38"/>
                      <a:pt x="64" y="38"/>
                    </a:cubicBezTo>
                    <a:cubicBezTo>
                      <a:pt x="64" y="39"/>
                      <a:pt x="64" y="39"/>
                      <a:pt x="64" y="39"/>
                    </a:cubicBezTo>
                    <a:cubicBezTo>
                      <a:pt x="63" y="41"/>
                      <a:pt x="62" y="43"/>
                      <a:pt x="61" y="45"/>
                    </a:cubicBezTo>
                    <a:cubicBezTo>
                      <a:pt x="62" y="46"/>
                      <a:pt x="62" y="48"/>
                      <a:pt x="62" y="49"/>
                    </a:cubicBezTo>
                    <a:cubicBezTo>
                      <a:pt x="62" y="51"/>
                      <a:pt x="61" y="52"/>
                      <a:pt x="59" y="52"/>
                    </a:cubicBezTo>
                    <a:cubicBezTo>
                      <a:pt x="59" y="52"/>
                      <a:pt x="58" y="51"/>
                      <a:pt x="58" y="51"/>
                    </a:cubicBezTo>
                    <a:cubicBezTo>
                      <a:pt x="57" y="54"/>
                      <a:pt x="55" y="57"/>
                      <a:pt x="53" y="60"/>
                    </a:cubicBezTo>
                    <a:cubicBezTo>
                      <a:pt x="54" y="61"/>
                      <a:pt x="54" y="63"/>
                      <a:pt x="53" y="65"/>
                    </a:cubicBezTo>
                    <a:cubicBezTo>
                      <a:pt x="53" y="67"/>
                      <a:pt x="52" y="67"/>
                      <a:pt x="51" y="67"/>
                    </a:cubicBezTo>
                    <a:cubicBezTo>
                      <a:pt x="50" y="67"/>
                      <a:pt x="50" y="67"/>
                      <a:pt x="49" y="67"/>
                    </a:cubicBezTo>
                    <a:cubicBezTo>
                      <a:pt x="48" y="69"/>
                      <a:pt x="46" y="72"/>
                      <a:pt x="44" y="74"/>
                    </a:cubicBezTo>
                    <a:cubicBezTo>
                      <a:pt x="46" y="75"/>
                      <a:pt x="46" y="77"/>
                      <a:pt x="44" y="78"/>
                    </a:cubicBezTo>
                    <a:cubicBezTo>
                      <a:pt x="43" y="79"/>
                      <a:pt x="42" y="79"/>
                      <a:pt x="41" y="79"/>
                    </a:cubicBezTo>
                    <a:cubicBezTo>
                      <a:pt x="41" y="79"/>
                      <a:pt x="41" y="79"/>
                      <a:pt x="40" y="79"/>
                    </a:cubicBezTo>
                    <a:cubicBezTo>
                      <a:pt x="38" y="81"/>
                      <a:pt x="36" y="83"/>
                      <a:pt x="34" y="85"/>
                    </a:cubicBezTo>
                    <a:cubicBezTo>
                      <a:pt x="35" y="87"/>
                      <a:pt x="36" y="88"/>
                      <a:pt x="36" y="90"/>
                    </a:cubicBezTo>
                    <a:cubicBezTo>
                      <a:pt x="39" y="88"/>
                      <a:pt x="41" y="86"/>
                      <a:pt x="43" y="84"/>
                    </a:cubicBezTo>
                    <a:cubicBezTo>
                      <a:pt x="52" y="75"/>
                      <a:pt x="58" y="64"/>
                      <a:pt x="63" y="53"/>
                    </a:cubicBezTo>
                    <a:cubicBezTo>
                      <a:pt x="75" y="30"/>
                      <a:pt x="85" y="14"/>
                      <a:pt x="110" y="5"/>
                    </a:cubicBezTo>
                    <a:cubicBezTo>
                      <a:pt x="112" y="4"/>
                      <a:pt x="113" y="2"/>
                      <a:pt x="112" y="1"/>
                    </a:cubicBezTo>
                    <a:cubicBezTo>
                      <a:pt x="112" y="0"/>
                      <a:pt x="112" y="0"/>
                      <a:pt x="111" y="0"/>
                    </a:cubicBezTo>
                    <a:cubicBezTo>
                      <a:pt x="111" y="0"/>
                      <a:pt x="111" y="0"/>
                      <a:pt x="11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" name="Freeform 52"/>
              <p:cNvSpPr/>
              <p:nvPr/>
            </p:nvSpPr>
            <p:spPr bwMode="auto">
              <a:xfrm>
                <a:off x="3284538" y="3233738"/>
                <a:ext cx="407988" cy="266700"/>
              </a:xfrm>
              <a:custGeom>
                <a:avLst/>
                <a:gdLst>
                  <a:gd name="T0" fmla="*/ 170 w 189"/>
                  <a:gd name="T1" fmla="*/ 0 h 124"/>
                  <a:gd name="T2" fmla="*/ 167 w 189"/>
                  <a:gd name="T3" fmla="*/ 3 h 124"/>
                  <a:gd name="T4" fmla="*/ 174 w 189"/>
                  <a:gd name="T5" fmla="*/ 21 h 124"/>
                  <a:gd name="T6" fmla="*/ 178 w 189"/>
                  <a:gd name="T7" fmla="*/ 33 h 124"/>
                  <a:gd name="T8" fmla="*/ 176 w 189"/>
                  <a:gd name="T9" fmla="*/ 36 h 124"/>
                  <a:gd name="T10" fmla="*/ 175 w 189"/>
                  <a:gd name="T11" fmla="*/ 43 h 124"/>
                  <a:gd name="T12" fmla="*/ 176 w 189"/>
                  <a:gd name="T13" fmla="*/ 44 h 124"/>
                  <a:gd name="T14" fmla="*/ 175 w 189"/>
                  <a:gd name="T15" fmla="*/ 50 h 124"/>
                  <a:gd name="T16" fmla="*/ 174 w 189"/>
                  <a:gd name="T17" fmla="*/ 49 h 124"/>
                  <a:gd name="T18" fmla="*/ 172 w 189"/>
                  <a:gd name="T19" fmla="*/ 48 h 124"/>
                  <a:gd name="T20" fmla="*/ 168 w 189"/>
                  <a:gd name="T21" fmla="*/ 51 h 124"/>
                  <a:gd name="T22" fmla="*/ 169 w 189"/>
                  <a:gd name="T23" fmla="*/ 52 h 124"/>
                  <a:gd name="T24" fmla="*/ 166 w 189"/>
                  <a:gd name="T25" fmla="*/ 55 h 124"/>
                  <a:gd name="T26" fmla="*/ 164 w 189"/>
                  <a:gd name="T27" fmla="*/ 54 h 124"/>
                  <a:gd name="T28" fmla="*/ 163 w 189"/>
                  <a:gd name="T29" fmla="*/ 53 h 124"/>
                  <a:gd name="T30" fmla="*/ 153 w 189"/>
                  <a:gd name="T31" fmla="*/ 57 h 124"/>
                  <a:gd name="T32" fmla="*/ 151 w 189"/>
                  <a:gd name="T33" fmla="*/ 57 h 124"/>
                  <a:gd name="T34" fmla="*/ 101 w 189"/>
                  <a:gd name="T35" fmla="*/ 86 h 124"/>
                  <a:gd name="T36" fmla="*/ 97 w 189"/>
                  <a:gd name="T37" fmla="*/ 90 h 124"/>
                  <a:gd name="T38" fmla="*/ 43 w 189"/>
                  <a:gd name="T39" fmla="*/ 118 h 124"/>
                  <a:gd name="T40" fmla="*/ 36 w 189"/>
                  <a:gd name="T41" fmla="*/ 118 h 124"/>
                  <a:gd name="T42" fmla="*/ 25 w 189"/>
                  <a:gd name="T43" fmla="*/ 111 h 124"/>
                  <a:gd name="T44" fmla="*/ 19 w 189"/>
                  <a:gd name="T45" fmla="*/ 104 h 124"/>
                  <a:gd name="T46" fmla="*/ 5 w 189"/>
                  <a:gd name="T47" fmla="*/ 84 h 124"/>
                  <a:gd name="T48" fmla="*/ 3 w 189"/>
                  <a:gd name="T49" fmla="*/ 83 h 124"/>
                  <a:gd name="T50" fmla="*/ 1 w 189"/>
                  <a:gd name="T51" fmla="*/ 87 h 124"/>
                  <a:gd name="T52" fmla="*/ 8 w 189"/>
                  <a:gd name="T53" fmla="*/ 96 h 124"/>
                  <a:gd name="T54" fmla="*/ 16 w 189"/>
                  <a:gd name="T55" fmla="*/ 108 h 124"/>
                  <a:gd name="T56" fmla="*/ 35 w 189"/>
                  <a:gd name="T57" fmla="*/ 123 h 124"/>
                  <a:gd name="T58" fmla="*/ 44 w 189"/>
                  <a:gd name="T59" fmla="*/ 124 h 124"/>
                  <a:gd name="T60" fmla="*/ 92 w 189"/>
                  <a:gd name="T61" fmla="*/ 102 h 124"/>
                  <a:gd name="T62" fmla="*/ 134 w 189"/>
                  <a:gd name="T63" fmla="*/ 70 h 124"/>
                  <a:gd name="T64" fmla="*/ 165 w 189"/>
                  <a:gd name="T65" fmla="*/ 59 h 124"/>
                  <a:gd name="T66" fmla="*/ 172 w 189"/>
                  <a:gd name="T67" fmla="*/ 57 h 124"/>
                  <a:gd name="T68" fmla="*/ 172 w 189"/>
                  <a:gd name="T69" fmla="*/ 1 h 124"/>
                  <a:gd name="T70" fmla="*/ 170 w 189"/>
                  <a:gd name="T71" fmla="*/ 0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89" h="124">
                    <a:moveTo>
                      <a:pt x="170" y="0"/>
                    </a:moveTo>
                    <a:cubicBezTo>
                      <a:pt x="168" y="0"/>
                      <a:pt x="167" y="1"/>
                      <a:pt x="167" y="3"/>
                    </a:cubicBezTo>
                    <a:cubicBezTo>
                      <a:pt x="169" y="9"/>
                      <a:pt x="172" y="15"/>
                      <a:pt x="174" y="21"/>
                    </a:cubicBezTo>
                    <a:cubicBezTo>
                      <a:pt x="176" y="25"/>
                      <a:pt x="177" y="29"/>
                      <a:pt x="178" y="33"/>
                    </a:cubicBezTo>
                    <a:cubicBezTo>
                      <a:pt x="178" y="34"/>
                      <a:pt x="178" y="35"/>
                      <a:pt x="176" y="36"/>
                    </a:cubicBezTo>
                    <a:cubicBezTo>
                      <a:pt x="176" y="39"/>
                      <a:pt x="176" y="41"/>
                      <a:pt x="175" y="43"/>
                    </a:cubicBezTo>
                    <a:cubicBezTo>
                      <a:pt x="175" y="44"/>
                      <a:pt x="176" y="44"/>
                      <a:pt x="176" y="44"/>
                    </a:cubicBezTo>
                    <a:cubicBezTo>
                      <a:pt x="179" y="46"/>
                      <a:pt x="177" y="50"/>
                      <a:pt x="175" y="50"/>
                    </a:cubicBezTo>
                    <a:cubicBezTo>
                      <a:pt x="175" y="50"/>
                      <a:pt x="174" y="49"/>
                      <a:pt x="174" y="49"/>
                    </a:cubicBezTo>
                    <a:cubicBezTo>
                      <a:pt x="173" y="49"/>
                      <a:pt x="172" y="48"/>
                      <a:pt x="172" y="48"/>
                    </a:cubicBezTo>
                    <a:cubicBezTo>
                      <a:pt x="171" y="49"/>
                      <a:pt x="170" y="50"/>
                      <a:pt x="168" y="51"/>
                    </a:cubicBezTo>
                    <a:cubicBezTo>
                      <a:pt x="168" y="51"/>
                      <a:pt x="168" y="51"/>
                      <a:pt x="169" y="52"/>
                    </a:cubicBezTo>
                    <a:cubicBezTo>
                      <a:pt x="170" y="54"/>
                      <a:pt x="168" y="55"/>
                      <a:pt x="166" y="55"/>
                    </a:cubicBezTo>
                    <a:cubicBezTo>
                      <a:pt x="165" y="55"/>
                      <a:pt x="164" y="55"/>
                      <a:pt x="164" y="54"/>
                    </a:cubicBezTo>
                    <a:cubicBezTo>
                      <a:pt x="164" y="54"/>
                      <a:pt x="163" y="53"/>
                      <a:pt x="163" y="53"/>
                    </a:cubicBezTo>
                    <a:cubicBezTo>
                      <a:pt x="160" y="54"/>
                      <a:pt x="157" y="55"/>
                      <a:pt x="153" y="57"/>
                    </a:cubicBezTo>
                    <a:cubicBezTo>
                      <a:pt x="152" y="57"/>
                      <a:pt x="152" y="57"/>
                      <a:pt x="151" y="57"/>
                    </a:cubicBezTo>
                    <a:cubicBezTo>
                      <a:pt x="132" y="63"/>
                      <a:pt x="116" y="73"/>
                      <a:pt x="101" y="86"/>
                    </a:cubicBezTo>
                    <a:cubicBezTo>
                      <a:pt x="100" y="87"/>
                      <a:pt x="98" y="88"/>
                      <a:pt x="97" y="90"/>
                    </a:cubicBezTo>
                    <a:cubicBezTo>
                      <a:pt x="82" y="103"/>
                      <a:pt x="64" y="118"/>
                      <a:pt x="43" y="118"/>
                    </a:cubicBezTo>
                    <a:cubicBezTo>
                      <a:pt x="41" y="118"/>
                      <a:pt x="39" y="118"/>
                      <a:pt x="36" y="118"/>
                    </a:cubicBezTo>
                    <a:cubicBezTo>
                      <a:pt x="32" y="117"/>
                      <a:pt x="28" y="114"/>
                      <a:pt x="25" y="111"/>
                    </a:cubicBezTo>
                    <a:cubicBezTo>
                      <a:pt x="23" y="109"/>
                      <a:pt x="21" y="106"/>
                      <a:pt x="19" y="104"/>
                    </a:cubicBezTo>
                    <a:cubicBezTo>
                      <a:pt x="13" y="97"/>
                      <a:pt x="9" y="89"/>
                      <a:pt x="5" y="84"/>
                    </a:cubicBezTo>
                    <a:cubicBezTo>
                      <a:pt x="5" y="83"/>
                      <a:pt x="4" y="83"/>
                      <a:pt x="3" y="83"/>
                    </a:cubicBezTo>
                    <a:cubicBezTo>
                      <a:pt x="1" y="83"/>
                      <a:pt x="0" y="85"/>
                      <a:pt x="1" y="87"/>
                    </a:cubicBezTo>
                    <a:cubicBezTo>
                      <a:pt x="3" y="90"/>
                      <a:pt x="5" y="93"/>
                      <a:pt x="8" y="96"/>
                    </a:cubicBezTo>
                    <a:cubicBezTo>
                      <a:pt x="10" y="100"/>
                      <a:pt x="13" y="104"/>
                      <a:pt x="16" y="108"/>
                    </a:cubicBezTo>
                    <a:cubicBezTo>
                      <a:pt x="21" y="114"/>
                      <a:pt x="27" y="120"/>
                      <a:pt x="35" y="123"/>
                    </a:cubicBezTo>
                    <a:cubicBezTo>
                      <a:pt x="38" y="124"/>
                      <a:pt x="41" y="124"/>
                      <a:pt x="44" y="124"/>
                    </a:cubicBezTo>
                    <a:cubicBezTo>
                      <a:pt x="61" y="124"/>
                      <a:pt x="81" y="111"/>
                      <a:pt x="92" y="102"/>
                    </a:cubicBezTo>
                    <a:cubicBezTo>
                      <a:pt x="106" y="90"/>
                      <a:pt x="117" y="78"/>
                      <a:pt x="134" y="70"/>
                    </a:cubicBezTo>
                    <a:cubicBezTo>
                      <a:pt x="144" y="65"/>
                      <a:pt x="154" y="61"/>
                      <a:pt x="165" y="59"/>
                    </a:cubicBezTo>
                    <a:cubicBezTo>
                      <a:pt x="167" y="59"/>
                      <a:pt x="170" y="59"/>
                      <a:pt x="172" y="57"/>
                    </a:cubicBezTo>
                    <a:cubicBezTo>
                      <a:pt x="189" y="43"/>
                      <a:pt x="178" y="18"/>
                      <a:pt x="172" y="1"/>
                    </a:cubicBezTo>
                    <a:cubicBezTo>
                      <a:pt x="172" y="0"/>
                      <a:pt x="171" y="0"/>
                      <a:pt x="17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5" name="Freeform 53"/>
              <p:cNvSpPr/>
              <p:nvPr/>
            </p:nvSpPr>
            <p:spPr bwMode="auto">
              <a:xfrm>
                <a:off x="3001963" y="3275013"/>
                <a:ext cx="239713" cy="117475"/>
              </a:xfrm>
              <a:custGeom>
                <a:avLst/>
                <a:gdLst>
                  <a:gd name="T0" fmla="*/ 4 w 111"/>
                  <a:gd name="T1" fmla="*/ 0 h 55"/>
                  <a:gd name="T2" fmla="*/ 1 w 111"/>
                  <a:gd name="T3" fmla="*/ 4 h 55"/>
                  <a:gd name="T4" fmla="*/ 6 w 111"/>
                  <a:gd name="T5" fmla="*/ 13 h 55"/>
                  <a:gd name="T6" fmla="*/ 8 w 111"/>
                  <a:gd name="T7" fmla="*/ 15 h 55"/>
                  <a:gd name="T8" fmla="*/ 10 w 111"/>
                  <a:gd name="T9" fmla="*/ 12 h 55"/>
                  <a:gd name="T10" fmla="*/ 13 w 111"/>
                  <a:gd name="T11" fmla="*/ 14 h 55"/>
                  <a:gd name="T12" fmla="*/ 16 w 111"/>
                  <a:gd name="T13" fmla="*/ 27 h 55"/>
                  <a:gd name="T14" fmla="*/ 78 w 111"/>
                  <a:gd name="T15" fmla="*/ 55 h 55"/>
                  <a:gd name="T16" fmla="*/ 108 w 111"/>
                  <a:gd name="T17" fmla="*/ 49 h 55"/>
                  <a:gd name="T18" fmla="*/ 108 w 111"/>
                  <a:gd name="T19" fmla="*/ 44 h 55"/>
                  <a:gd name="T20" fmla="*/ 107 w 111"/>
                  <a:gd name="T21" fmla="*/ 44 h 55"/>
                  <a:gd name="T22" fmla="*/ 78 w 111"/>
                  <a:gd name="T23" fmla="*/ 49 h 55"/>
                  <a:gd name="T24" fmla="*/ 13 w 111"/>
                  <a:gd name="T25" fmla="*/ 15 h 55"/>
                  <a:gd name="T26" fmla="*/ 11 w 111"/>
                  <a:gd name="T27" fmla="*/ 10 h 55"/>
                  <a:gd name="T28" fmla="*/ 6 w 111"/>
                  <a:gd name="T29" fmla="*/ 2 h 55"/>
                  <a:gd name="T30" fmla="*/ 4 w 111"/>
                  <a:gd name="T31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11" h="55">
                    <a:moveTo>
                      <a:pt x="4" y="0"/>
                    </a:moveTo>
                    <a:cubicBezTo>
                      <a:pt x="2" y="0"/>
                      <a:pt x="0" y="2"/>
                      <a:pt x="1" y="4"/>
                    </a:cubicBezTo>
                    <a:cubicBezTo>
                      <a:pt x="3" y="7"/>
                      <a:pt x="4" y="10"/>
                      <a:pt x="6" y="13"/>
                    </a:cubicBezTo>
                    <a:cubicBezTo>
                      <a:pt x="6" y="14"/>
                      <a:pt x="7" y="15"/>
                      <a:pt x="8" y="15"/>
                    </a:cubicBezTo>
                    <a:cubicBezTo>
                      <a:pt x="7" y="14"/>
                      <a:pt x="9" y="12"/>
                      <a:pt x="10" y="12"/>
                    </a:cubicBezTo>
                    <a:cubicBezTo>
                      <a:pt x="11" y="12"/>
                      <a:pt x="12" y="13"/>
                      <a:pt x="13" y="14"/>
                    </a:cubicBezTo>
                    <a:cubicBezTo>
                      <a:pt x="15" y="19"/>
                      <a:pt x="16" y="23"/>
                      <a:pt x="16" y="27"/>
                    </a:cubicBezTo>
                    <a:cubicBezTo>
                      <a:pt x="32" y="45"/>
                      <a:pt x="54" y="55"/>
                      <a:pt x="78" y="55"/>
                    </a:cubicBezTo>
                    <a:cubicBezTo>
                      <a:pt x="87" y="55"/>
                      <a:pt x="98" y="53"/>
                      <a:pt x="108" y="49"/>
                    </a:cubicBezTo>
                    <a:cubicBezTo>
                      <a:pt x="111" y="49"/>
                      <a:pt x="110" y="44"/>
                      <a:pt x="108" y="44"/>
                    </a:cubicBezTo>
                    <a:cubicBezTo>
                      <a:pt x="107" y="44"/>
                      <a:pt x="107" y="44"/>
                      <a:pt x="107" y="44"/>
                    </a:cubicBezTo>
                    <a:cubicBezTo>
                      <a:pt x="97" y="48"/>
                      <a:pt x="87" y="49"/>
                      <a:pt x="78" y="49"/>
                    </a:cubicBezTo>
                    <a:cubicBezTo>
                      <a:pt x="52" y="49"/>
                      <a:pt x="29" y="37"/>
                      <a:pt x="13" y="15"/>
                    </a:cubicBezTo>
                    <a:cubicBezTo>
                      <a:pt x="13" y="13"/>
                      <a:pt x="12" y="12"/>
                      <a:pt x="11" y="10"/>
                    </a:cubicBezTo>
                    <a:cubicBezTo>
                      <a:pt x="9" y="8"/>
                      <a:pt x="7" y="5"/>
                      <a:pt x="6" y="2"/>
                    </a:cubicBezTo>
                    <a:cubicBezTo>
                      <a:pt x="5" y="0"/>
                      <a:pt x="4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6" name="Freeform 54"/>
              <p:cNvSpPr/>
              <p:nvPr/>
            </p:nvSpPr>
            <p:spPr bwMode="auto">
              <a:xfrm>
                <a:off x="2747963" y="3186113"/>
                <a:ext cx="295275" cy="196850"/>
              </a:xfrm>
              <a:custGeom>
                <a:avLst/>
                <a:gdLst>
                  <a:gd name="T0" fmla="*/ 3 w 137"/>
                  <a:gd name="T1" fmla="*/ 0 h 91"/>
                  <a:gd name="T2" fmla="*/ 1 w 137"/>
                  <a:gd name="T3" fmla="*/ 1 h 91"/>
                  <a:gd name="T4" fmla="*/ 1 w 137"/>
                  <a:gd name="T5" fmla="*/ 2 h 91"/>
                  <a:gd name="T6" fmla="*/ 79 w 137"/>
                  <a:gd name="T7" fmla="*/ 91 h 91"/>
                  <a:gd name="T8" fmla="*/ 90 w 137"/>
                  <a:gd name="T9" fmla="*/ 91 h 91"/>
                  <a:gd name="T10" fmla="*/ 134 w 137"/>
                  <a:gd name="T11" fmla="*/ 68 h 91"/>
                  <a:gd name="T12" fmla="*/ 131 w 137"/>
                  <a:gd name="T13" fmla="*/ 55 h 91"/>
                  <a:gd name="T14" fmla="*/ 128 w 137"/>
                  <a:gd name="T15" fmla="*/ 53 h 91"/>
                  <a:gd name="T16" fmla="*/ 126 w 137"/>
                  <a:gd name="T17" fmla="*/ 56 h 91"/>
                  <a:gd name="T18" fmla="*/ 126 w 137"/>
                  <a:gd name="T19" fmla="*/ 57 h 91"/>
                  <a:gd name="T20" fmla="*/ 126 w 137"/>
                  <a:gd name="T21" fmla="*/ 58 h 91"/>
                  <a:gd name="T22" fmla="*/ 91 w 137"/>
                  <a:gd name="T23" fmla="*/ 86 h 91"/>
                  <a:gd name="T24" fmla="*/ 76 w 137"/>
                  <a:gd name="T25" fmla="*/ 85 h 91"/>
                  <a:gd name="T26" fmla="*/ 54 w 137"/>
                  <a:gd name="T27" fmla="*/ 79 h 91"/>
                  <a:gd name="T28" fmla="*/ 52 w 137"/>
                  <a:gd name="T29" fmla="*/ 80 h 91"/>
                  <a:gd name="T30" fmla="*/ 50 w 137"/>
                  <a:gd name="T31" fmla="*/ 78 h 91"/>
                  <a:gd name="T32" fmla="*/ 48 w 137"/>
                  <a:gd name="T33" fmla="*/ 76 h 91"/>
                  <a:gd name="T34" fmla="*/ 48 w 137"/>
                  <a:gd name="T35" fmla="*/ 76 h 91"/>
                  <a:gd name="T36" fmla="*/ 47 w 137"/>
                  <a:gd name="T37" fmla="*/ 76 h 91"/>
                  <a:gd name="T38" fmla="*/ 46 w 137"/>
                  <a:gd name="T39" fmla="*/ 76 h 91"/>
                  <a:gd name="T40" fmla="*/ 43 w 137"/>
                  <a:gd name="T41" fmla="*/ 73 h 91"/>
                  <a:gd name="T42" fmla="*/ 30 w 137"/>
                  <a:gd name="T43" fmla="*/ 61 h 91"/>
                  <a:gd name="T44" fmla="*/ 27 w 137"/>
                  <a:gd name="T45" fmla="*/ 63 h 91"/>
                  <a:gd name="T46" fmla="*/ 25 w 137"/>
                  <a:gd name="T47" fmla="*/ 61 h 91"/>
                  <a:gd name="T48" fmla="*/ 15 w 137"/>
                  <a:gd name="T49" fmla="*/ 39 h 91"/>
                  <a:gd name="T50" fmla="*/ 14 w 137"/>
                  <a:gd name="T51" fmla="*/ 37 h 91"/>
                  <a:gd name="T52" fmla="*/ 11 w 137"/>
                  <a:gd name="T53" fmla="*/ 28 h 91"/>
                  <a:gd name="T54" fmla="*/ 7 w 137"/>
                  <a:gd name="T55" fmla="*/ 11 h 91"/>
                  <a:gd name="T56" fmla="*/ 6 w 137"/>
                  <a:gd name="T57" fmla="*/ 3 h 91"/>
                  <a:gd name="T58" fmla="*/ 6 w 137"/>
                  <a:gd name="T59" fmla="*/ 1 h 91"/>
                  <a:gd name="T60" fmla="*/ 3 w 137"/>
                  <a:gd name="T61" fmla="*/ 0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37" h="91">
                    <a:moveTo>
                      <a:pt x="3" y="0"/>
                    </a:moveTo>
                    <a:cubicBezTo>
                      <a:pt x="2" y="0"/>
                      <a:pt x="1" y="0"/>
                      <a:pt x="1" y="1"/>
                    </a:cubicBezTo>
                    <a:cubicBezTo>
                      <a:pt x="1" y="1"/>
                      <a:pt x="0" y="2"/>
                      <a:pt x="1" y="2"/>
                    </a:cubicBezTo>
                    <a:cubicBezTo>
                      <a:pt x="3" y="47"/>
                      <a:pt x="33" y="86"/>
                      <a:pt x="79" y="91"/>
                    </a:cubicBezTo>
                    <a:cubicBezTo>
                      <a:pt x="83" y="91"/>
                      <a:pt x="86" y="91"/>
                      <a:pt x="90" y="91"/>
                    </a:cubicBezTo>
                    <a:cubicBezTo>
                      <a:pt x="110" y="91"/>
                      <a:pt x="135" y="86"/>
                      <a:pt x="134" y="68"/>
                    </a:cubicBezTo>
                    <a:cubicBezTo>
                      <a:pt x="134" y="64"/>
                      <a:pt x="133" y="60"/>
                      <a:pt x="131" y="55"/>
                    </a:cubicBezTo>
                    <a:cubicBezTo>
                      <a:pt x="130" y="54"/>
                      <a:pt x="129" y="53"/>
                      <a:pt x="128" y="53"/>
                    </a:cubicBezTo>
                    <a:cubicBezTo>
                      <a:pt x="127" y="53"/>
                      <a:pt x="125" y="55"/>
                      <a:pt x="126" y="56"/>
                    </a:cubicBezTo>
                    <a:cubicBezTo>
                      <a:pt x="126" y="57"/>
                      <a:pt x="126" y="57"/>
                      <a:pt x="126" y="57"/>
                    </a:cubicBezTo>
                    <a:cubicBezTo>
                      <a:pt x="126" y="58"/>
                      <a:pt x="126" y="58"/>
                      <a:pt x="126" y="58"/>
                    </a:cubicBezTo>
                    <a:cubicBezTo>
                      <a:pt x="137" y="81"/>
                      <a:pt x="111" y="86"/>
                      <a:pt x="91" y="86"/>
                    </a:cubicBezTo>
                    <a:cubicBezTo>
                      <a:pt x="85" y="86"/>
                      <a:pt x="80" y="85"/>
                      <a:pt x="76" y="85"/>
                    </a:cubicBezTo>
                    <a:cubicBezTo>
                      <a:pt x="68" y="84"/>
                      <a:pt x="61" y="82"/>
                      <a:pt x="54" y="79"/>
                    </a:cubicBezTo>
                    <a:cubicBezTo>
                      <a:pt x="53" y="79"/>
                      <a:pt x="53" y="80"/>
                      <a:pt x="52" y="80"/>
                    </a:cubicBezTo>
                    <a:cubicBezTo>
                      <a:pt x="51" y="80"/>
                      <a:pt x="50" y="79"/>
                      <a:pt x="50" y="78"/>
                    </a:cubicBezTo>
                    <a:cubicBezTo>
                      <a:pt x="49" y="78"/>
                      <a:pt x="49" y="77"/>
                      <a:pt x="48" y="76"/>
                    </a:cubicBezTo>
                    <a:cubicBezTo>
                      <a:pt x="48" y="76"/>
                      <a:pt x="48" y="76"/>
                      <a:pt x="48" y="76"/>
                    </a:cubicBezTo>
                    <a:cubicBezTo>
                      <a:pt x="47" y="76"/>
                      <a:pt x="47" y="76"/>
                      <a:pt x="47" y="76"/>
                    </a:cubicBezTo>
                    <a:cubicBezTo>
                      <a:pt x="47" y="76"/>
                      <a:pt x="46" y="76"/>
                      <a:pt x="46" y="76"/>
                    </a:cubicBezTo>
                    <a:cubicBezTo>
                      <a:pt x="44" y="76"/>
                      <a:pt x="43" y="75"/>
                      <a:pt x="43" y="73"/>
                    </a:cubicBezTo>
                    <a:cubicBezTo>
                      <a:pt x="38" y="70"/>
                      <a:pt x="34" y="66"/>
                      <a:pt x="30" y="61"/>
                    </a:cubicBezTo>
                    <a:cubicBezTo>
                      <a:pt x="30" y="62"/>
                      <a:pt x="28" y="63"/>
                      <a:pt x="27" y="63"/>
                    </a:cubicBezTo>
                    <a:cubicBezTo>
                      <a:pt x="26" y="63"/>
                      <a:pt x="25" y="62"/>
                      <a:pt x="25" y="61"/>
                    </a:cubicBezTo>
                    <a:cubicBezTo>
                      <a:pt x="22" y="53"/>
                      <a:pt x="19" y="46"/>
                      <a:pt x="15" y="39"/>
                    </a:cubicBezTo>
                    <a:cubicBezTo>
                      <a:pt x="14" y="39"/>
                      <a:pt x="14" y="38"/>
                      <a:pt x="14" y="37"/>
                    </a:cubicBezTo>
                    <a:cubicBezTo>
                      <a:pt x="13" y="34"/>
                      <a:pt x="12" y="31"/>
                      <a:pt x="11" y="28"/>
                    </a:cubicBezTo>
                    <a:cubicBezTo>
                      <a:pt x="9" y="23"/>
                      <a:pt x="8" y="17"/>
                      <a:pt x="7" y="11"/>
                    </a:cubicBezTo>
                    <a:cubicBezTo>
                      <a:pt x="6" y="9"/>
                      <a:pt x="6" y="6"/>
                      <a:pt x="6" y="3"/>
                    </a:cubicBezTo>
                    <a:cubicBezTo>
                      <a:pt x="6" y="2"/>
                      <a:pt x="6" y="2"/>
                      <a:pt x="6" y="1"/>
                    </a:cubicBezTo>
                    <a:cubicBezTo>
                      <a:pt x="5" y="0"/>
                      <a:pt x="4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7" name="Freeform 55"/>
              <p:cNvSpPr/>
              <p:nvPr/>
            </p:nvSpPr>
            <p:spPr bwMode="auto">
              <a:xfrm>
                <a:off x="2547938" y="2906713"/>
                <a:ext cx="219075" cy="119063"/>
              </a:xfrm>
              <a:custGeom>
                <a:avLst/>
                <a:gdLst>
                  <a:gd name="T0" fmla="*/ 4 w 102"/>
                  <a:gd name="T1" fmla="*/ 0 h 55"/>
                  <a:gd name="T2" fmla="*/ 1 w 102"/>
                  <a:gd name="T3" fmla="*/ 4 h 55"/>
                  <a:gd name="T4" fmla="*/ 37 w 102"/>
                  <a:gd name="T5" fmla="*/ 53 h 55"/>
                  <a:gd name="T6" fmla="*/ 52 w 102"/>
                  <a:gd name="T7" fmla="*/ 55 h 55"/>
                  <a:gd name="T8" fmla="*/ 99 w 102"/>
                  <a:gd name="T9" fmla="*/ 46 h 55"/>
                  <a:gd name="T10" fmla="*/ 98 w 102"/>
                  <a:gd name="T11" fmla="*/ 41 h 55"/>
                  <a:gd name="T12" fmla="*/ 97 w 102"/>
                  <a:gd name="T13" fmla="*/ 41 h 55"/>
                  <a:gd name="T14" fmla="*/ 51 w 102"/>
                  <a:gd name="T15" fmla="*/ 49 h 55"/>
                  <a:gd name="T16" fmla="*/ 45 w 102"/>
                  <a:gd name="T17" fmla="*/ 49 h 55"/>
                  <a:gd name="T18" fmla="*/ 45 w 102"/>
                  <a:gd name="T19" fmla="*/ 50 h 55"/>
                  <a:gd name="T20" fmla="*/ 43 w 102"/>
                  <a:gd name="T21" fmla="*/ 53 h 55"/>
                  <a:gd name="T22" fmla="*/ 40 w 102"/>
                  <a:gd name="T23" fmla="*/ 51 h 55"/>
                  <a:gd name="T24" fmla="*/ 39 w 102"/>
                  <a:gd name="T25" fmla="*/ 48 h 55"/>
                  <a:gd name="T26" fmla="*/ 10 w 102"/>
                  <a:gd name="T27" fmla="*/ 10 h 55"/>
                  <a:gd name="T28" fmla="*/ 6 w 102"/>
                  <a:gd name="T29" fmla="*/ 1 h 55"/>
                  <a:gd name="T30" fmla="*/ 5 w 102"/>
                  <a:gd name="T31" fmla="*/ 0 h 55"/>
                  <a:gd name="T32" fmla="*/ 4 w 102"/>
                  <a:gd name="T33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02" h="55">
                    <a:moveTo>
                      <a:pt x="4" y="0"/>
                    </a:moveTo>
                    <a:cubicBezTo>
                      <a:pt x="2" y="0"/>
                      <a:pt x="0" y="2"/>
                      <a:pt x="1" y="4"/>
                    </a:cubicBezTo>
                    <a:cubicBezTo>
                      <a:pt x="8" y="20"/>
                      <a:pt x="18" y="47"/>
                      <a:pt x="37" y="53"/>
                    </a:cubicBezTo>
                    <a:cubicBezTo>
                      <a:pt x="42" y="54"/>
                      <a:pt x="47" y="55"/>
                      <a:pt x="52" y="55"/>
                    </a:cubicBezTo>
                    <a:cubicBezTo>
                      <a:pt x="68" y="55"/>
                      <a:pt x="84" y="49"/>
                      <a:pt x="99" y="46"/>
                    </a:cubicBezTo>
                    <a:cubicBezTo>
                      <a:pt x="102" y="46"/>
                      <a:pt x="101" y="41"/>
                      <a:pt x="98" y="41"/>
                    </a:cubicBezTo>
                    <a:cubicBezTo>
                      <a:pt x="98" y="41"/>
                      <a:pt x="98" y="41"/>
                      <a:pt x="97" y="41"/>
                    </a:cubicBezTo>
                    <a:cubicBezTo>
                      <a:pt x="83" y="44"/>
                      <a:pt x="67" y="49"/>
                      <a:pt x="51" y="49"/>
                    </a:cubicBezTo>
                    <a:cubicBezTo>
                      <a:pt x="49" y="49"/>
                      <a:pt x="47" y="49"/>
                      <a:pt x="45" y="49"/>
                    </a:cubicBezTo>
                    <a:cubicBezTo>
                      <a:pt x="45" y="49"/>
                      <a:pt x="45" y="50"/>
                      <a:pt x="45" y="50"/>
                    </a:cubicBezTo>
                    <a:cubicBezTo>
                      <a:pt x="46" y="52"/>
                      <a:pt x="44" y="53"/>
                      <a:pt x="43" y="53"/>
                    </a:cubicBezTo>
                    <a:cubicBezTo>
                      <a:pt x="42" y="53"/>
                      <a:pt x="40" y="53"/>
                      <a:pt x="40" y="51"/>
                    </a:cubicBezTo>
                    <a:cubicBezTo>
                      <a:pt x="40" y="50"/>
                      <a:pt x="39" y="49"/>
                      <a:pt x="39" y="48"/>
                    </a:cubicBezTo>
                    <a:cubicBezTo>
                      <a:pt x="25" y="44"/>
                      <a:pt x="16" y="25"/>
                      <a:pt x="10" y="10"/>
                    </a:cubicBezTo>
                    <a:cubicBezTo>
                      <a:pt x="8" y="7"/>
                      <a:pt x="7" y="4"/>
                      <a:pt x="6" y="1"/>
                    </a:cubicBezTo>
                    <a:cubicBezTo>
                      <a:pt x="6" y="0"/>
                      <a:pt x="5" y="0"/>
                      <a:pt x="5" y="0"/>
                    </a:cubicBezTo>
                    <a:cubicBezTo>
                      <a:pt x="5" y="0"/>
                      <a:pt x="4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8" name="Freeform 56"/>
              <p:cNvSpPr>
                <a:spLocks noEditPoints="1"/>
              </p:cNvSpPr>
              <p:nvPr/>
            </p:nvSpPr>
            <p:spPr bwMode="auto">
              <a:xfrm>
                <a:off x="2841625" y="2463800"/>
                <a:ext cx="733425" cy="431800"/>
              </a:xfrm>
              <a:custGeom>
                <a:avLst/>
                <a:gdLst>
                  <a:gd name="T0" fmla="*/ 323 w 341"/>
                  <a:gd name="T1" fmla="*/ 123 h 201"/>
                  <a:gd name="T2" fmla="*/ 321 w 341"/>
                  <a:gd name="T3" fmla="*/ 128 h 201"/>
                  <a:gd name="T4" fmla="*/ 320 w 341"/>
                  <a:gd name="T5" fmla="*/ 130 h 201"/>
                  <a:gd name="T6" fmla="*/ 335 w 341"/>
                  <a:gd name="T7" fmla="*/ 175 h 201"/>
                  <a:gd name="T8" fmla="*/ 338 w 341"/>
                  <a:gd name="T9" fmla="*/ 177 h 201"/>
                  <a:gd name="T10" fmla="*/ 340 w 341"/>
                  <a:gd name="T11" fmla="*/ 173 h 201"/>
                  <a:gd name="T12" fmla="*/ 329 w 341"/>
                  <a:gd name="T13" fmla="*/ 138 h 201"/>
                  <a:gd name="T14" fmla="*/ 329 w 341"/>
                  <a:gd name="T15" fmla="*/ 138 h 201"/>
                  <a:gd name="T16" fmla="*/ 326 w 341"/>
                  <a:gd name="T17" fmla="*/ 139 h 201"/>
                  <a:gd name="T18" fmla="*/ 323 w 341"/>
                  <a:gd name="T19" fmla="*/ 137 h 201"/>
                  <a:gd name="T20" fmla="*/ 323 w 341"/>
                  <a:gd name="T21" fmla="*/ 124 h 201"/>
                  <a:gd name="T22" fmla="*/ 323 w 341"/>
                  <a:gd name="T23" fmla="*/ 123 h 201"/>
                  <a:gd name="T24" fmla="*/ 314 w 341"/>
                  <a:gd name="T25" fmla="*/ 118 h 201"/>
                  <a:gd name="T26" fmla="*/ 317 w 341"/>
                  <a:gd name="T27" fmla="*/ 123 h 201"/>
                  <a:gd name="T28" fmla="*/ 317 w 341"/>
                  <a:gd name="T29" fmla="*/ 118 h 201"/>
                  <a:gd name="T30" fmla="*/ 316 w 341"/>
                  <a:gd name="T31" fmla="*/ 118 h 201"/>
                  <a:gd name="T32" fmla="*/ 314 w 341"/>
                  <a:gd name="T33" fmla="*/ 118 h 201"/>
                  <a:gd name="T34" fmla="*/ 265 w 341"/>
                  <a:gd name="T35" fmla="*/ 42 h 201"/>
                  <a:gd name="T36" fmla="*/ 263 w 341"/>
                  <a:gd name="T37" fmla="*/ 44 h 201"/>
                  <a:gd name="T38" fmla="*/ 261 w 341"/>
                  <a:gd name="T39" fmla="*/ 45 h 201"/>
                  <a:gd name="T40" fmla="*/ 313 w 341"/>
                  <a:gd name="T41" fmla="*/ 116 h 201"/>
                  <a:gd name="T42" fmla="*/ 313 w 341"/>
                  <a:gd name="T43" fmla="*/ 116 h 201"/>
                  <a:gd name="T44" fmla="*/ 313 w 341"/>
                  <a:gd name="T45" fmla="*/ 104 h 201"/>
                  <a:gd name="T46" fmla="*/ 301 w 341"/>
                  <a:gd name="T47" fmla="*/ 83 h 201"/>
                  <a:gd name="T48" fmla="*/ 298 w 341"/>
                  <a:gd name="T49" fmla="*/ 80 h 201"/>
                  <a:gd name="T50" fmla="*/ 299 w 341"/>
                  <a:gd name="T51" fmla="*/ 80 h 201"/>
                  <a:gd name="T52" fmla="*/ 265 w 341"/>
                  <a:gd name="T53" fmla="*/ 42 h 201"/>
                  <a:gd name="T54" fmla="*/ 212 w 341"/>
                  <a:gd name="T55" fmla="*/ 11 h 201"/>
                  <a:gd name="T56" fmla="*/ 211 w 341"/>
                  <a:gd name="T57" fmla="*/ 14 h 201"/>
                  <a:gd name="T58" fmla="*/ 210 w 341"/>
                  <a:gd name="T59" fmla="*/ 15 h 201"/>
                  <a:gd name="T60" fmla="*/ 258 w 341"/>
                  <a:gd name="T61" fmla="*/ 42 h 201"/>
                  <a:gd name="T62" fmla="*/ 258 w 341"/>
                  <a:gd name="T63" fmla="*/ 36 h 201"/>
                  <a:gd name="T64" fmla="*/ 228 w 341"/>
                  <a:gd name="T65" fmla="*/ 17 h 201"/>
                  <a:gd name="T66" fmla="*/ 228 w 341"/>
                  <a:gd name="T67" fmla="*/ 17 h 201"/>
                  <a:gd name="T68" fmla="*/ 225 w 341"/>
                  <a:gd name="T69" fmla="*/ 16 h 201"/>
                  <a:gd name="T70" fmla="*/ 212 w 341"/>
                  <a:gd name="T71" fmla="*/ 11 h 201"/>
                  <a:gd name="T72" fmla="*/ 157 w 341"/>
                  <a:gd name="T73" fmla="*/ 0 h 201"/>
                  <a:gd name="T74" fmla="*/ 44 w 341"/>
                  <a:gd name="T75" fmla="*/ 65 h 201"/>
                  <a:gd name="T76" fmla="*/ 3 w 341"/>
                  <a:gd name="T77" fmla="*/ 178 h 201"/>
                  <a:gd name="T78" fmla="*/ 3 w 341"/>
                  <a:gd name="T79" fmla="*/ 183 h 201"/>
                  <a:gd name="T80" fmla="*/ 2 w 341"/>
                  <a:gd name="T81" fmla="*/ 185 h 201"/>
                  <a:gd name="T82" fmla="*/ 1 w 341"/>
                  <a:gd name="T83" fmla="*/ 193 h 201"/>
                  <a:gd name="T84" fmla="*/ 0 w 341"/>
                  <a:gd name="T85" fmla="*/ 197 h 201"/>
                  <a:gd name="T86" fmla="*/ 3 w 341"/>
                  <a:gd name="T87" fmla="*/ 201 h 201"/>
                  <a:gd name="T88" fmla="*/ 3 w 341"/>
                  <a:gd name="T89" fmla="*/ 201 h 201"/>
                  <a:gd name="T90" fmla="*/ 6 w 341"/>
                  <a:gd name="T91" fmla="*/ 199 h 201"/>
                  <a:gd name="T92" fmla="*/ 6 w 341"/>
                  <a:gd name="T93" fmla="*/ 194 h 201"/>
                  <a:gd name="T94" fmla="*/ 41 w 341"/>
                  <a:gd name="T95" fmla="*/ 79 h 201"/>
                  <a:gd name="T96" fmla="*/ 161 w 341"/>
                  <a:gd name="T97" fmla="*/ 5 h 201"/>
                  <a:gd name="T98" fmla="*/ 169 w 341"/>
                  <a:gd name="T99" fmla="*/ 6 h 201"/>
                  <a:gd name="T100" fmla="*/ 206 w 341"/>
                  <a:gd name="T101" fmla="*/ 13 h 201"/>
                  <a:gd name="T102" fmla="*/ 206 w 341"/>
                  <a:gd name="T103" fmla="*/ 12 h 201"/>
                  <a:gd name="T104" fmla="*/ 206 w 341"/>
                  <a:gd name="T105" fmla="*/ 9 h 201"/>
                  <a:gd name="T106" fmla="*/ 169 w 341"/>
                  <a:gd name="T107" fmla="*/ 0 h 201"/>
                  <a:gd name="T108" fmla="*/ 157 w 341"/>
                  <a:gd name="T109" fmla="*/ 0 h 2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341" h="201">
                    <a:moveTo>
                      <a:pt x="323" y="123"/>
                    </a:moveTo>
                    <a:cubicBezTo>
                      <a:pt x="322" y="125"/>
                      <a:pt x="322" y="126"/>
                      <a:pt x="321" y="128"/>
                    </a:cubicBezTo>
                    <a:cubicBezTo>
                      <a:pt x="321" y="129"/>
                      <a:pt x="320" y="130"/>
                      <a:pt x="320" y="130"/>
                    </a:cubicBezTo>
                    <a:cubicBezTo>
                      <a:pt x="326" y="144"/>
                      <a:pt x="331" y="160"/>
                      <a:pt x="335" y="175"/>
                    </a:cubicBezTo>
                    <a:cubicBezTo>
                      <a:pt x="335" y="176"/>
                      <a:pt x="336" y="177"/>
                      <a:pt x="338" y="177"/>
                    </a:cubicBezTo>
                    <a:cubicBezTo>
                      <a:pt x="339" y="177"/>
                      <a:pt x="341" y="175"/>
                      <a:pt x="340" y="173"/>
                    </a:cubicBezTo>
                    <a:cubicBezTo>
                      <a:pt x="337" y="161"/>
                      <a:pt x="333" y="150"/>
                      <a:pt x="329" y="138"/>
                    </a:cubicBezTo>
                    <a:cubicBezTo>
                      <a:pt x="329" y="138"/>
                      <a:pt x="329" y="138"/>
                      <a:pt x="329" y="138"/>
                    </a:cubicBezTo>
                    <a:cubicBezTo>
                      <a:pt x="328" y="139"/>
                      <a:pt x="327" y="139"/>
                      <a:pt x="326" y="139"/>
                    </a:cubicBezTo>
                    <a:cubicBezTo>
                      <a:pt x="325" y="139"/>
                      <a:pt x="323" y="138"/>
                      <a:pt x="323" y="137"/>
                    </a:cubicBezTo>
                    <a:cubicBezTo>
                      <a:pt x="323" y="132"/>
                      <a:pt x="323" y="128"/>
                      <a:pt x="323" y="124"/>
                    </a:cubicBezTo>
                    <a:cubicBezTo>
                      <a:pt x="323" y="124"/>
                      <a:pt x="323" y="123"/>
                      <a:pt x="323" y="123"/>
                    </a:cubicBezTo>
                    <a:moveTo>
                      <a:pt x="314" y="118"/>
                    </a:moveTo>
                    <a:cubicBezTo>
                      <a:pt x="315" y="119"/>
                      <a:pt x="316" y="121"/>
                      <a:pt x="317" y="123"/>
                    </a:cubicBezTo>
                    <a:cubicBezTo>
                      <a:pt x="317" y="121"/>
                      <a:pt x="317" y="120"/>
                      <a:pt x="317" y="118"/>
                    </a:cubicBezTo>
                    <a:cubicBezTo>
                      <a:pt x="317" y="118"/>
                      <a:pt x="316" y="118"/>
                      <a:pt x="316" y="118"/>
                    </a:cubicBezTo>
                    <a:cubicBezTo>
                      <a:pt x="315" y="118"/>
                      <a:pt x="315" y="118"/>
                      <a:pt x="314" y="118"/>
                    </a:cubicBezTo>
                    <a:moveTo>
                      <a:pt x="265" y="42"/>
                    </a:moveTo>
                    <a:cubicBezTo>
                      <a:pt x="264" y="43"/>
                      <a:pt x="263" y="44"/>
                      <a:pt x="263" y="44"/>
                    </a:cubicBezTo>
                    <a:cubicBezTo>
                      <a:pt x="262" y="45"/>
                      <a:pt x="262" y="45"/>
                      <a:pt x="261" y="45"/>
                    </a:cubicBezTo>
                    <a:cubicBezTo>
                      <a:pt x="283" y="64"/>
                      <a:pt x="300" y="89"/>
                      <a:pt x="313" y="116"/>
                    </a:cubicBezTo>
                    <a:cubicBezTo>
                      <a:pt x="313" y="116"/>
                      <a:pt x="313" y="116"/>
                      <a:pt x="313" y="116"/>
                    </a:cubicBezTo>
                    <a:cubicBezTo>
                      <a:pt x="313" y="112"/>
                      <a:pt x="313" y="108"/>
                      <a:pt x="313" y="104"/>
                    </a:cubicBezTo>
                    <a:cubicBezTo>
                      <a:pt x="309" y="97"/>
                      <a:pt x="305" y="90"/>
                      <a:pt x="301" y="83"/>
                    </a:cubicBezTo>
                    <a:cubicBezTo>
                      <a:pt x="299" y="83"/>
                      <a:pt x="298" y="82"/>
                      <a:pt x="298" y="80"/>
                    </a:cubicBezTo>
                    <a:cubicBezTo>
                      <a:pt x="298" y="80"/>
                      <a:pt x="299" y="80"/>
                      <a:pt x="299" y="80"/>
                    </a:cubicBezTo>
                    <a:cubicBezTo>
                      <a:pt x="289" y="66"/>
                      <a:pt x="277" y="53"/>
                      <a:pt x="265" y="42"/>
                    </a:cubicBezTo>
                    <a:moveTo>
                      <a:pt x="212" y="11"/>
                    </a:moveTo>
                    <a:cubicBezTo>
                      <a:pt x="212" y="12"/>
                      <a:pt x="211" y="13"/>
                      <a:pt x="211" y="14"/>
                    </a:cubicBezTo>
                    <a:cubicBezTo>
                      <a:pt x="211" y="14"/>
                      <a:pt x="210" y="15"/>
                      <a:pt x="210" y="15"/>
                    </a:cubicBezTo>
                    <a:cubicBezTo>
                      <a:pt x="228" y="21"/>
                      <a:pt x="244" y="31"/>
                      <a:pt x="258" y="42"/>
                    </a:cubicBezTo>
                    <a:cubicBezTo>
                      <a:pt x="258" y="40"/>
                      <a:pt x="258" y="38"/>
                      <a:pt x="258" y="36"/>
                    </a:cubicBezTo>
                    <a:cubicBezTo>
                      <a:pt x="248" y="29"/>
                      <a:pt x="239" y="23"/>
                      <a:pt x="228" y="17"/>
                    </a:cubicBezTo>
                    <a:cubicBezTo>
                      <a:pt x="228" y="17"/>
                      <a:pt x="228" y="17"/>
                      <a:pt x="228" y="17"/>
                    </a:cubicBezTo>
                    <a:cubicBezTo>
                      <a:pt x="227" y="17"/>
                      <a:pt x="226" y="17"/>
                      <a:pt x="225" y="16"/>
                    </a:cubicBezTo>
                    <a:cubicBezTo>
                      <a:pt x="221" y="14"/>
                      <a:pt x="217" y="12"/>
                      <a:pt x="212" y="11"/>
                    </a:cubicBezTo>
                    <a:moveTo>
                      <a:pt x="157" y="0"/>
                    </a:moveTo>
                    <a:cubicBezTo>
                      <a:pt x="111" y="0"/>
                      <a:pt x="74" y="31"/>
                      <a:pt x="44" y="65"/>
                    </a:cubicBezTo>
                    <a:cubicBezTo>
                      <a:pt x="17" y="96"/>
                      <a:pt x="10" y="138"/>
                      <a:pt x="3" y="178"/>
                    </a:cubicBezTo>
                    <a:cubicBezTo>
                      <a:pt x="3" y="180"/>
                      <a:pt x="3" y="181"/>
                      <a:pt x="3" y="183"/>
                    </a:cubicBezTo>
                    <a:cubicBezTo>
                      <a:pt x="3" y="184"/>
                      <a:pt x="3" y="185"/>
                      <a:pt x="2" y="185"/>
                    </a:cubicBezTo>
                    <a:cubicBezTo>
                      <a:pt x="2" y="188"/>
                      <a:pt x="1" y="190"/>
                      <a:pt x="1" y="193"/>
                    </a:cubicBezTo>
                    <a:cubicBezTo>
                      <a:pt x="1" y="194"/>
                      <a:pt x="0" y="196"/>
                      <a:pt x="0" y="197"/>
                    </a:cubicBezTo>
                    <a:cubicBezTo>
                      <a:pt x="0" y="199"/>
                      <a:pt x="1" y="201"/>
                      <a:pt x="3" y="201"/>
                    </a:cubicBezTo>
                    <a:cubicBezTo>
                      <a:pt x="3" y="201"/>
                      <a:pt x="3" y="201"/>
                      <a:pt x="3" y="201"/>
                    </a:cubicBezTo>
                    <a:cubicBezTo>
                      <a:pt x="4" y="201"/>
                      <a:pt x="5" y="200"/>
                      <a:pt x="6" y="199"/>
                    </a:cubicBezTo>
                    <a:cubicBezTo>
                      <a:pt x="6" y="197"/>
                      <a:pt x="6" y="196"/>
                      <a:pt x="6" y="194"/>
                    </a:cubicBezTo>
                    <a:cubicBezTo>
                      <a:pt x="13" y="154"/>
                      <a:pt x="18" y="114"/>
                      <a:pt x="41" y="79"/>
                    </a:cubicBezTo>
                    <a:cubicBezTo>
                      <a:pt x="67" y="39"/>
                      <a:pt x="113" y="5"/>
                      <a:pt x="161" y="5"/>
                    </a:cubicBezTo>
                    <a:cubicBezTo>
                      <a:pt x="163" y="5"/>
                      <a:pt x="166" y="6"/>
                      <a:pt x="169" y="6"/>
                    </a:cubicBezTo>
                    <a:cubicBezTo>
                      <a:pt x="182" y="7"/>
                      <a:pt x="194" y="9"/>
                      <a:pt x="206" y="13"/>
                    </a:cubicBezTo>
                    <a:cubicBezTo>
                      <a:pt x="205" y="13"/>
                      <a:pt x="205" y="12"/>
                      <a:pt x="206" y="12"/>
                    </a:cubicBezTo>
                    <a:cubicBezTo>
                      <a:pt x="206" y="11"/>
                      <a:pt x="206" y="10"/>
                      <a:pt x="206" y="9"/>
                    </a:cubicBezTo>
                    <a:cubicBezTo>
                      <a:pt x="195" y="5"/>
                      <a:pt x="182" y="2"/>
                      <a:pt x="169" y="0"/>
                    </a:cubicBezTo>
                    <a:cubicBezTo>
                      <a:pt x="165" y="0"/>
                      <a:pt x="161" y="0"/>
                      <a:pt x="15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6" name="Freeform 64"/>
              <p:cNvSpPr/>
              <p:nvPr/>
            </p:nvSpPr>
            <p:spPr bwMode="auto">
              <a:xfrm>
                <a:off x="2817813" y="2392363"/>
                <a:ext cx="763588" cy="471488"/>
              </a:xfrm>
              <a:custGeom>
                <a:avLst/>
                <a:gdLst>
                  <a:gd name="T0" fmla="*/ 156 w 355"/>
                  <a:gd name="T1" fmla="*/ 6 h 219"/>
                  <a:gd name="T2" fmla="*/ 130 w 355"/>
                  <a:gd name="T3" fmla="*/ 26 h 219"/>
                  <a:gd name="T4" fmla="*/ 123 w 355"/>
                  <a:gd name="T5" fmla="*/ 13 h 219"/>
                  <a:gd name="T6" fmla="*/ 114 w 355"/>
                  <a:gd name="T7" fmla="*/ 18 h 219"/>
                  <a:gd name="T8" fmla="*/ 93 w 355"/>
                  <a:gd name="T9" fmla="*/ 26 h 219"/>
                  <a:gd name="T10" fmla="*/ 82 w 355"/>
                  <a:gd name="T11" fmla="*/ 28 h 219"/>
                  <a:gd name="T12" fmla="*/ 67 w 355"/>
                  <a:gd name="T13" fmla="*/ 36 h 219"/>
                  <a:gd name="T14" fmla="*/ 55 w 355"/>
                  <a:gd name="T15" fmla="*/ 57 h 219"/>
                  <a:gd name="T16" fmla="*/ 45 w 355"/>
                  <a:gd name="T17" fmla="*/ 60 h 219"/>
                  <a:gd name="T18" fmla="*/ 25 w 355"/>
                  <a:gd name="T19" fmla="*/ 122 h 219"/>
                  <a:gd name="T20" fmla="*/ 11 w 355"/>
                  <a:gd name="T21" fmla="*/ 219 h 219"/>
                  <a:gd name="T22" fmla="*/ 22 w 355"/>
                  <a:gd name="T23" fmla="*/ 139 h 219"/>
                  <a:gd name="T24" fmla="*/ 37 w 355"/>
                  <a:gd name="T25" fmla="*/ 115 h 219"/>
                  <a:gd name="T26" fmla="*/ 47 w 355"/>
                  <a:gd name="T27" fmla="*/ 84 h 219"/>
                  <a:gd name="T28" fmla="*/ 67 w 355"/>
                  <a:gd name="T29" fmla="*/ 75 h 219"/>
                  <a:gd name="T30" fmla="*/ 84 w 355"/>
                  <a:gd name="T31" fmla="*/ 62 h 219"/>
                  <a:gd name="T32" fmla="*/ 106 w 355"/>
                  <a:gd name="T33" fmla="*/ 35 h 219"/>
                  <a:gd name="T34" fmla="*/ 125 w 355"/>
                  <a:gd name="T35" fmla="*/ 26 h 219"/>
                  <a:gd name="T36" fmla="*/ 143 w 355"/>
                  <a:gd name="T37" fmla="*/ 34 h 219"/>
                  <a:gd name="T38" fmla="*/ 163 w 355"/>
                  <a:gd name="T39" fmla="*/ 17 h 219"/>
                  <a:gd name="T40" fmla="*/ 175 w 355"/>
                  <a:gd name="T41" fmla="*/ 23 h 219"/>
                  <a:gd name="T42" fmla="*/ 183 w 355"/>
                  <a:gd name="T43" fmla="*/ 31 h 219"/>
                  <a:gd name="T44" fmla="*/ 202 w 355"/>
                  <a:gd name="T45" fmla="*/ 27 h 219"/>
                  <a:gd name="T46" fmla="*/ 208 w 355"/>
                  <a:gd name="T47" fmla="*/ 34 h 219"/>
                  <a:gd name="T48" fmla="*/ 221 w 355"/>
                  <a:gd name="T49" fmla="*/ 23 h 219"/>
                  <a:gd name="T50" fmla="*/ 222 w 355"/>
                  <a:gd name="T51" fmla="*/ 47 h 219"/>
                  <a:gd name="T52" fmla="*/ 242 w 355"/>
                  <a:gd name="T53" fmla="*/ 29 h 219"/>
                  <a:gd name="T54" fmla="*/ 236 w 355"/>
                  <a:gd name="T55" fmla="*/ 49 h 219"/>
                  <a:gd name="T56" fmla="*/ 245 w 355"/>
                  <a:gd name="T57" fmla="*/ 44 h 219"/>
                  <a:gd name="T58" fmla="*/ 258 w 355"/>
                  <a:gd name="T59" fmla="*/ 44 h 219"/>
                  <a:gd name="T60" fmla="*/ 269 w 355"/>
                  <a:gd name="T61" fmla="*/ 69 h 219"/>
                  <a:gd name="T62" fmla="*/ 276 w 355"/>
                  <a:gd name="T63" fmla="*/ 75 h 219"/>
                  <a:gd name="T64" fmla="*/ 291 w 355"/>
                  <a:gd name="T65" fmla="*/ 87 h 219"/>
                  <a:gd name="T66" fmla="*/ 302 w 355"/>
                  <a:gd name="T67" fmla="*/ 97 h 219"/>
                  <a:gd name="T68" fmla="*/ 309 w 355"/>
                  <a:gd name="T69" fmla="*/ 113 h 219"/>
                  <a:gd name="T70" fmla="*/ 317 w 355"/>
                  <a:gd name="T71" fmla="*/ 123 h 219"/>
                  <a:gd name="T72" fmla="*/ 324 w 355"/>
                  <a:gd name="T73" fmla="*/ 137 h 219"/>
                  <a:gd name="T74" fmla="*/ 328 w 355"/>
                  <a:gd name="T75" fmla="*/ 156 h 219"/>
                  <a:gd name="T76" fmla="*/ 334 w 355"/>
                  <a:gd name="T77" fmla="*/ 154 h 219"/>
                  <a:gd name="T78" fmla="*/ 342 w 355"/>
                  <a:gd name="T79" fmla="*/ 172 h 219"/>
                  <a:gd name="T80" fmla="*/ 352 w 355"/>
                  <a:gd name="T81" fmla="*/ 161 h 219"/>
                  <a:gd name="T82" fmla="*/ 345 w 355"/>
                  <a:gd name="T83" fmla="*/ 145 h 219"/>
                  <a:gd name="T84" fmla="*/ 340 w 355"/>
                  <a:gd name="T85" fmla="*/ 109 h 219"/>
                  <a:gd name="T86" fmla="*/ 331 w 355"/>
                  <a:gd name="T87" fmla="*/ 106 h 219"/>
                  <a:gd name="T88" fmla="*/ 324 w 355"/>
                  <a:gd name="T89" fmla="*/ 106 h 219"/>
                  <a:gd name="T90" fmla="*/ 316 w 355"/>
                  <a:gd name="T91" fmla="*/ 97 h 219"/>
                  <a:gd name="T92" fmla="*/ 318 w 355"/>
                  <a:gd name="T93" fmla="*/ 69 h 219"/>
                  <a:gd name="T94" fmla="*/ 309 w 355"/>
                  <a:gd name="T95" fmla="*/ 64 h 219"/>
                  <a:gd name="T96" fmla="*/ 298 w 355"/>
                  <a:gd name="T97" fmla="*/ 61 h 219"/>
                  <a:gd name="T98" fmla="*/ 291 w 355"/>
                  <a:gd name="T99" fmla="*/ 42 h 219"/>
                  <a:gd name="T100" fmla="*/ 271 w 355"/>
                  <a:gd name="T101" fmla="*/ 49 h 219"/>
                  <a:gd name="T102" fmla="*/ 257 w 355"/>
                  <a:gd name="T103" fmla="*/ 30 h 219"/>
                  <a:gd name="T104" fmla="*/ 248 w 355"/>
                  <a:gd name="T105" fmla="*/ 31 h 219"/>
                  <a:gd name="T106" fmla="*/ 246 w 355"/>
                  <a:gd name="T107" fmla="*/ 18 h 219"/>
                  <a:gd name="T108" fmla="*/ 226 w 355"/>
                  <a:gd name="T109" fmla="*/ 28 h 219"/>
                  <a:gd name="T110" fmla="*/ 219 w 355"/>
                  <a:gd name="T111" fmla="*/ 10 h 219"/>
                  <a:gd name="T112" fmla="*/ 202 w 355"/>
                  <a:gd name="T113" fmla="*/ 10 h 219"/>
                  <a:gd name="T114" fmla="*/ 186 w 355"/>
                  <a:gd name="T115" fmla="*/ 7 h 219"/>
                  <a:gd name="T116" fmla="*/ 172 w 355"/>
                  <a:gd name="T117" fmla="*/ 1 h 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355" h="219">
                    <a:moveTo>
                      <a:pt x="166" y="0"/>
                    </a:moveTo>
                    <a:cubicBezTo>
                      <a:pt x="166" y="0"/>
                      <a:pt x="165" y="0"/>
                      <a:pt x="165" y="1"/>
                    </a:cubicBezTo>
                    <a:cubicBezTo>
                      <a:pt x="164" y="1"/>
                      <a:pt x="164" y="1"/>
                      <a:pt x="164" y="1"/>
                    </a:cubicBezTo>
                    <a:cubicBezTo>
                      <a:pt x="163" y="5"/>
                      <a:pt x="161" y="8"/>
                      <a:pt x="159" y="12"/>
                    </a:cubicBezTo>
                    <a:cubicBezTo>
                      <a:pt x="159" y="11"/>
                      <a:pt x="159" y="9"/>
                      <a:pt x="159" y="8"/>
                    </a:cubicBezTo>
                    <a:cubicBezTo>
                      <a:pt x="159" y="6"/>
                      <a:pt x="157" y="6"/>
                      <a:pt x="156" y="6"/>
                    </a:cubicBezTo>
                    <a:cubicBezTo>
                      <a:pt x="155" y="6"/>
                      <a:pt x="154" y="6"/>
                      <a:pt x="154" y="7"/>
                    </a:cubicBezTo>
                    <a:cubicBezTo>
                      <a:pt x="152" y="10"/>
                      <a:pt x="150" y="13"/>
                      <a:pt x="149" y="16"/>
                    </a:cubicBezTo>
                    <a:cubicBezTo>
                      <a:pt x="149" y="14"/>
                      <a:pt x="149" y="11"/>
                      <a:pt x="149" y="8"/>
                    </a:cubicBezTo>
                    <a:cubicBezTo>
                      <a:pt x="148" y="7"/>
                      <a:pt x="147" y="5"/>
                      <a:pt x="146" y="5"/>
                    </a:cubicBezTo>
                    <a:cubicBezTo>
                      <a:pt x="145" y="5"/>
                      <a:pt x="145" y="5"/>
                      <a:pt x="144" y="6"/>
                    </a:cubicBezTo>
                    <a:cubicBezTo>
                      <a:pt x="139" y="12"/>
                      <a:pt x="134" y="19"/>
                      <a:pt x="130" y="26"/>
                    </a:cubicBezTo>
                    <a:cubicBezTo>
                      <a:pt x="130" y="23"/>
                      <a:pt x="130" y="20"/>
                      <a:pt x="131" y="17"/>
                    </a:cubicBezTo>
                    <a:cubicBezTo>
                      <a:pt x="131" y="16"/>
                      <a:pt x="129" y="14"/>
                      <a:pt x="128" y="14"/>
                    </a:cubicBezTo>
                    <a:cubicBezTo>
                      <a:pt x="127" y="14"/>
                      <a:pt x="126" y="15"/>
                      <a:pt x="126" y="15"/>
                    </a:cubicBezTo>
                    <a:cubicBezTo>
                      <a:pt x="122" y="20"/>
                      <a:pt x="119" y="25"/>
                      <a:pt x="116" y="30"/>
                    </a:cubicBezTo>
                    <a:cubicBezTo>
                      <a:pt x="116" y="29"/>
                      <a:pt x="116" y="28"/>
                      <a:pt x="116" y="27"/>
                    </a:cubicBezTo>
                    <a:cubicBezTo>
                      <a:pt x="119" y="22"/>
                      <a:pt x="121" y="17"/>
                      <a:pt x="123" y="13"/>
                    </a:cubicBezTo>
                    <a:cubicBezTo>
                      <a:pt x="123" y="13"/>
                      <a:pt x="123" y="13"/>
                      <a:pt x="123" y="13"/>
                    </a:cubicBezTo>
                    <a:cubicBezTo>
                      <a:pt x="123" y="13"/>
                      <a:pt x="123" y="13"/>
                      <a:pt x="123" y="13"/>
                    </a:cubicBezTo>
                    <a:cubicBezTo>
                      <a:pt x="123" y="13"/>
                      <a:pt x="123" y="13"/>
                      <a:pt x="123" y="13"/>
                    </a:cubicBezTo>
                    <a:cubicBezTo>
                      <a:pt x="124" y="10"/>
                      <a:pt x="122" y="8"/>
                      <a:pt x="120" y="8"/>
                    </a:cubicBezTo>
                    <a:cubicBezTo>
                      <a:pt x="120" y="8"/>
                      <a:pt x="119" y="9"/>
                      <a:pt x="118" y="10"/>
                    </a:cubicBezTo>
                    <a:cubicBezTo>
                      <a:pt x="117" y="13"/>
                      <a:pt x="115" y="15"/>
                      <a:pt x="114" y="18"/>
                    </a:cubicBezTo>
                    <a:cubicBezTo>
                      <a:pt x="114" y="17"/>
                      <a:pt x="113" y="16"/>
                      <a:pt x="111" y="16"/>
                    </a:cubicBezTo>
                    <a:cubicBezTo>
                      <a:pt x="111" y="16"/>
                      <a:pt x="110" y="16"/>
                      <a:pt x="110" y="16"/>
                    </a:cubicBezTo>
                    <a:cubicBezTo>
                      <a:pt x="104" y="20"/>
                      <a:pt x="100" y="25"/>
                      <a:pt x="97" y="31"/>
                    </a:cubicBezTo>
                    <a:cubicBezTo>
                      <a:pt x="97" y="30"/>
                      <a:pt x="97" y="28"/>
                      <a:pt x="98" y="27"/>
                    </a:cubicBezTo>
                    <a:cubicBezTo>
                      <a:pt x="98" y="25"/>
                      <a:pt x="96" y="25"/>
                      <a:pt x="95" y="25"/>
                    </a:cubicBezTo>
                    <a:cubicBezTo>
                      <a:pt x="94" y="25"/>
                      <a:pt x="93" y="25"/>
                      <a:pt x="93" y="26"/>
                    </a:cubicBezTo>
                    <a:cubicBezTo>
                      <a:pt x="89" y="31"/>
                      <a:pt x="86" y="36"/>
                      <a:pt x="84" y="42"/>
                    </a:cubicBezTo>
                    <a:cubicBezTo>
                      <a:pt x="84" y="38"/>
                      <a:pt x="84" y="35"/>
                      <a:pt x="84" y="32"/>
                    </a:cubicBezTo>
                    <a:cubicBezTo>
                      <a:pt x="84" y="32"/>
                      <a:pt x="84" y="32"/>
                      <a:pt x="84" y="32"/>
                    </a:cubicBezTo>
                    <a:cubicBezTo>
                      <a:pt x="84" y="32"/>
                      <a:pt x="84" y="32"/>
                      <a:pt x="84" y="32"/>
                    </a:cubicBezTo>
                    <a:cubicBezTo>
                      <a:pt x="84" y="31"/>
                      <a:pt x="84" y="31"/>
                      <a:pt x="84" y="31"/>
                    </a:cubicBezTo>
                    <a:cubicBezTo>
                      <a:pt x="84" y="29"/>
                      <a:pt x="83" y="28"/>
                      <a:pt x="82" y="28"/>
                    </a:cubicBezTo>
                    <a:cubicBezTo>
                      <a:pt x="81" y="28"/>
                      <a:pt x="80" y="29"/>
                      <a:pt x="79" y="30"/>
                    </a:cubicBezTo>
                    <a:cubicBezTo>
                      <a:pt x="76" y="38"/>
                      <a:pt x="73" y="45"/>
                      <a:pt x="70" y="53"/>
                    </a:cubicBezTo>
                    <a:cubicBezTo>
                      <a:pt x="70" y="48"/>
                      <a:pt x="71" y="43"/>
                      <a:pt x="72" y="38"/>
                    </a:cubicBezTo>
                    <a:cubicBezTo>
                      <a:pt x="72" y="37"/>
                      <a:pt x="71" y="36"/>
                      <a:pt x="70" y="35"/>
                    </a:cubicBezTo>
                    <a:cubicBezTo>
                      <a:pt x="69" y="35"/>
                      <a:pt x="69" y="35"/>
                      <a:pt x="69" y="35"/>
                    </a:cubicBezTo>
                    <a:cubicBezTo>
                      <a:pt x="68" y="35"/>
                      <a:pt x="67" y="36"/>
                      <a:pt x="67" y="36"/>
                    </a:cubicBezTo>
                    <a:cubicBezTo>
                      <a:pt x="66" y="37"/>
                      <a:pt x="66" y="38"/>
                      <a:pt x="66" y="38"/>
                    </a:cubicBezTo>
                    <a:cubicBezTo>
                      <a:pt x="61" y="49"/>
                      <a:pt x="57" y="59"/>
                      <a:pt x="53" y="70"/>
                    </a:cubicBezTo>
                    <a:cubicBezTo>
                      <a:pt x="53" y="66"/>
                      <a:pt x="54" y="62"/>
                      <a:pt x="55" y="58"/>
                    </a:cubicBezTo>
                    <a:cubicBezTo>
                      <a:pt x="55" y="58"/>
                      <a:pt x="55" y="58"/>
                      <a:pt x="55" y="58"/>
                    </a:cubicBezTo>
                    <a:cubicBezTo>
                      <a:pt x="55" y="58"/>
                      <a:pt x="55" y="58"/>
                      <a:pt x="55" y="58"/>
                    </a:cubicBezTo>
                    <a:cubicBezTo>
                      <a:pt x="55" y="58"/>
                      <a:pt x="55" y="58"/>
                      <a:pt x="55" y="57"/>
                    </a:cubicBezTo>
                    <a:cubicBezTo>
                      <a:pt x="55" y="56"/>
                      <a:pt x="53" y="55"/>
                      <a:pt x="52" y="55"/>
                    </a:cubicBezTo>
                    <a:cubicBezTo>
                      <a:pt x="51" y="55"/>
                      <a:pt x="50" y="55"/>
                      <a:pt x="49" y="57"/>
                    </a:cubicBezTo>
                    <a:cubicBezTo>
                      <a:pt x="49" y="57"/>
                      <a:pt x="49" y="58"/>
                      <a:pt x="49" y="59"/>
                    </a:cubicBezTo>
                    <a:cubicBezTo>
                      <a:pt x="48" y="59"/>
                      <a:pt x="48" y="58"/>
                      <a:pt x="47" y="58"/>
                    </a:cubicBezTo>
                    <a:cubicBezTo>
                      <a:pt x="46" y="58"/>
                      <a:pt x="46" y="59"/>
                      <a:pt x="45" y="60"/>
                    </a:cubicBezTo>
                    <a:cubicBezTo>
                      <a:pt x="45" y="60"/>
                      <a:pt x="45" y="60"/>
                      <a:pt x="45" y="60"/>
                    </a:cubicBezTo>
                    <a:cubicBezTo>
                      <a:pt x="45" y="60"/>
                      <a:pt x="45" y="60"/>
                      <a:pt x="45" y="60"/>
                    </a:cubicBezTo>
                    <a:cubicBezTo>
                      <a:pt x="45" y="60"/>
                      <a:pt x="45" y="60"/>
                      <a:pt x="45" y="60"/>
                    </a:cubicBezTo>
                    <a:cubicBezTo>
                      <a:pt x="40" y="71"/>
                      <a:pt x="38" y="82"/>
                      <a:pt x="36" y="93"/>
                    </a:cubicBezTo>
                    <a:cubicBezTo>
                      <a:pt x="35" y="93"/>
                      <a:pt x="35" y="93"/>
                      <a:pt x="34" y="93"/>
                    </a:cubicBezTo>
                    <a:cubicBezTo>
                      <a:pt x="33" y="93"/>
                      <a:pt x="32" y="93"/>
                      <a:pt x="32" y="95"/>
                    </a:cubicBezTo>
                    <a:cubicBezTo>
                      <a:pt x="29" y="104"/>
                      <a:pt x="27" y="113"/>
                      <a:pt x="25" y="122"/>
                    </a:cubicBezTo>
                    <a:cubicBezTo>
                      <a:pt x="25" y="122"/>
                      <a:pt x="25" y="122"/>
                      <a:pt x="25" y="122"/>
                    </a:cubicBezTo>
                    <a:cubicBezTo>
                      <a:pt x="24" y="122"/>
                      <a:pt x="22" y="123"/>
                      <a:pt x="22" y="124"/>
                    </a:cubicBezTo>
                    <a:cubicBezTo>
                      <a:pt x="20" y="130"/>
                      <a:pt x="17" y="136"/>
                      <a:pt x="14" y="143"/>
                    </a:cubicBezTo>
                    <a:cubicBezTo>
                      <a:pt x="12" y="150"/>
                      <a:pt x="9" y="158"/>
                      <a:pt x="7" y="165"/>
                    </a:cubicBezTo>
                    <a:cubicBezTo>
                      <a:pt x="2" y="183"/>
                      <a:pt x="0" y="202"/>
                      <a:pt x="9" y="218"/>
                    </a:cubicBezTo>
                    <a:cubicBezTo>
                      <a:pt x="9" y="219"/>
                      <a:pt x="10" y="219"/>
                      <a:pt x="11" y="219"/>
                    </a:cubicBezTo>
                    <a:cubicBezTo>
                      <a:pt x="11" y="219"/>
                      <a:pt x="11" y="219"/>
                      <a:pt x="11" y="219"/>
                    </a:cubicBezTo>
                    <a:cubicBezTo>
                      <a:pt x="12" y="219"/>
                      <a:pt x="13" y="219"/>
                      <a:pt x="13" y="218"/>
                    </a:cubicBezTo>
                    <a:cubicBezTo>
                      <a:pt x="14" y="218"/>
                      <a:pt x="14" y="217"/>
                      <a:pt x="14" y="216"/>
                    </a:cubicBezTo>
                    <a:cubicBezTo>
                      <a:pt x="14" y="215"/>
                      <a:pt x="14" y="215"/>
                      <a:pt x="13" y="215"/>
                    </a:cubicBezTo>
                    <a:cubicBezTo>
                      <a:pt x="5" y="201"/>
                      <a:pt x="7" y="183"/>
                      <a:pt x="12" y="165"/>
                    </a:cubicBezTo>
                    <a:cubicBezTo>
                      <a:pt x="15" y="156"/>
                      <a:pt x="18" y="147"/>
                      <a:pt x="22" y="139"/>
                    </a:cubicBezTo>
                    <a:cubicBezTo>
                      <a:pt x="22" y="140"/>
                      <a:pt x="22" y="140"/>
                      <a:pt x="22" y="141"/>
                    </a:cubicBezTo>
                    <a:cubicBezTo>
                      <a:pt x="22" y="143"/>
                      <a:pt x="23" y="144"/>
                      <a:pt x="25" y="144"/>
                    </a:cubicBezTo>
                    <a:cubicBezTo>
                      <a:pt x="26" y="144"/>
                      <a:pt x="27" y="143"/>
                      <a:pt x="27" y="142"/>
                    </a:cubicBezTo>
                    <a:cubicBezTo>
                      <a:pt x="29" y="133"/>
                      <a:pt x="30" y="124"/>
                      <a:pt x="32" y="115"/>
                    </a:cubicBezTo>
                    <a:cubicBezTo>
                      <a:pt x="32" y="116"/>
                      <a:pt x="34" y="117"/>
                      <a:pt x="35" y="117"/>
                    </a:cubicBezTo>
                    <a:cubicBezTo>
                      <a:pt x="36" y="117"/>
                      <a:pt x="37" y="116"/>
                      <a:pt x="37" y="115"/>
                    </a:cubicBezTo>
                    <a:cubicBezTo>
                      <a:pt x="39" y="109"/>
                      <a:pt x="40" y="104"/>
                      <a:pt x="40" y="98"/>
                    </a:cubicBezTo>
                    <a:cubicBezTo>
                      <a:pt x="41" y="98"/>
                      <a:pt x="41" y="98"/>
                      <a:pt x="41" y="98"/>
                    </a:cubicBezTo>
                    <a:cubicBezTo>
                      <a:pt x="42" y="98"/>
                      <a:pt x="43" y="97"/>
                      <a:pt x="43" y="96"/>
                    </a:cubicBezTo>
                    <a:cubicBezTo>
                      <a:pt x="43" y="96"/>
                      <a:pt x="43" y="96"/>
                      <a:pt x="43" y="96"/>
                    </a:cubicBezTo>
                    <a:cubicBezTo>
                      <a:pt x="43" y="96"/>
                      <a:pt x="43" y="96"/>
                      <a:pt x="43" y="96"/>
                    </a:cubicBezTo>
                    <a:cubicBezTo>
                      <a:pt x="45" y="92"/>
                      <a:pt x="46" y="88"/>
                      <a:pt x="47" y="84"/>
                    </a:cubicBezTo>
                    <a:cubicBezTo>
                      <a:pt x="48" y="85"/>
                      <a:pt x="49" y="86"/>
                      <a:pt x="50" y="86"/>
                    </a:cubicBezTo>
                    <a:cubicBezTo>
                      <a:pt x="51" y="86"/>
                      <a:pt x="52" y="86"/>
                      <a:pt x="52" y="85"/>
                    </a:cubicBezTo>
                    <a:cubicBezTo>
                      <a:pt x="57" y="76"/>
                      <a:pt x="61" y="66"/>
                      <a:pt x="64" y="56"/>
                    </a:cubicBezTo>
                    <a:cubicBezTo>
                      <a:pt x="64" y="62"/>
                      <a:pt x="63" y="68"/>
                      <a:pt x="62" y="74"/>
                    </a:cubicBezTo>
                    <a:cubicBezTo>
                      <a:pt x="61" y="76"/>
                      <a:pt x="63" y="77"/>
                      <a:pt x="64" y="77"/>
                    </a:cubicBezTo>
                    <a:cubicBezTo>
                      <a:pt x="66" y="77"/>
                      <a:pt x="67" y="77"/>
                      <a:pt x="67" y="75"/>
                    </a:cubicBezTo>
                    <a:cubicBezTo>
                      <a:pt x="67" y="75"/>
                      <a:pt x="67" y="75"/>
                      <a:pt x="67" y="75"/>
                    </a:cubicBezTo>
                    <a:cubicBezTo>
                      <a:pt x="67" y="75"/>
                      <a:pt x="67" y="75"/>
                      <a:pt x="67" y="75"/>
                    </a:cubicBezTo>
                    <a:cubicBezTo>
                      <a:pt x="71" y="66"/>
                      <a:pt x="75" y="55"/>
                      <a:pt x="79" y="45"/>
                    </a:cubicBezTo>
                    <a:cubicBezTo>
                      <a:pt x="79" y="51"/>
                      <a:pt x="78" y="56"/>
                      <a:pt x="78" y="61"/>
                    </a:cubicBezTo>
                    <a:cubicBezTo>
                      <a:pt x="78" y="63"/>
                      <a:pt x="80" y="64"/>
                      <a:pt x="81" y="64"/>
                    </a:cubicBezTo>
                    <a:cubicBezTo>
                      <a:pt x="82" y="64"/>
                      <a:pt x="83" y="63"/>
                      <a:pt x="84" y="62"/>
                    </a:cubicBezTo>
                    <a:cubicBezTo>
                      <a:pt x="86" y="55"/>
                      <a:pt x="87" y="48"/>
                      <a:pt x="90" y="42"/>
                    </a:cubicBezTo>
                    <a:cubicBezTo>
                      <a:pt x="89" y="46"/>
                      <a:pt x="89" y="50"/>
                      <a:pt x="89" y="54"/>
                    </a:cubicBezTo>
                    <a:cubicBezTo>
                      <a:pt x="89" y="55"/>
                      <a:pt x="91" y="56"/>
                      <a:pt x="92" y="56"/>
                    </a:cubicBezTo>
                    <a:cubicBezTo>
                      <a:pt x="93" y="56"/>
                      <a:pt x="94" y="56"/>
                      <a:pt x="94" y="55"/>
                    </a:cubicBezTo>
                    <a:cubicBezTo>
                      <a:pt x="97" y="44"/>
                      <a:pt x="100" y="33"/>
                      <a:pt x="107" y="25"/>
                    </a:cubicBezTo>
                    <a:cubicBezTo>
                      <a:pt x="107" y="28"/>
                      <a:pt x="107" y="32"/>
                      <a:pt x="106" y="35"/>
                    </a:cubicBezTo>
                    <a:cubicBezTo>
                      <a:pt x="106" y="37"/>
                      <a:pt x="107" y="38"/>
                      <a:pt x="109" y="38"/>
                    </a:cubicBezTo>
                    <a:cubicBezTo>
                      <a:pt x="109" y="38"/>
                      <a:pt x="109" y="38"/>
                      <a:pt x="109" y="38"/>
                    </a:cubicBezTo>
                    <a:cubicBezTo>
                      <a:pt x="109" y="39"/>
                      <a:pt x="109" y="40"/>
                      <a:pt x="109" y="41"/>
                    </a:cubicBezTo>
                    <a:cubicBezTo>
                      <a:pt x="109" y="43"/>
                      <a:pt x="110" y="44"/>
                      <a:pt x="112" y="44"/>
                    </a:cubicBezTo>
                    <a:cubicBezTo>
                      <a:pt x="113" y="44"/>
                      <a:pt x="114" y="44"/>
                      <a:pt x="114" y="43"/>
                    </a:cubicBezTo>
                    <a:cubicBezTo>
                      <a:pt x="118" y="37"/>
                      <a:pt x="121" y="31"/>
                      <a:pt x="125" y="26"/>
                    </a:cubicBezTo>
                    <a:cubicBezTo>
                      <a:pt x="125" y="29"/>
                      <a:pt x="125" y="33"/>
                      <a:pt x="125" y="36"/>
                    </a:cubicBezTo>
                    <a:cubicBezTo>
                      <a:pt x="125" y="38"/>
                      <a:pt x="127" y="39"/>
                      <a:pt x="128" y="39"/>
                    </a:cubicBezTo>
                    <a:cubicBezTo>
                      <a:pt x="129" y="39"/>
                      <a:pt x="130" y="39"/>
                      <a:pt x="131" y="38"/>
                    </a:cubicBezTo>
                    <a:cubicBezTo>
                      <a:pt x="134" y="30"/>
                      <a:pt x="138" y="23"/>
                      <a:pt x="143" y="16"/>
                    </a:cubicBezTo>
                    <a:cubicBezTo>
                      <a:pt x="143" y="21"/>
                      <a:pt x="142" y="26"/>
                      <a:pt x="140" y="31"/>
                    </a:cubicBezTo>
                    <a:cubicBezTo>
                      <a:pt x="139" y="33"/>
                      <a:pt x="141" y="34"/>
                      <a:pt x="143" y="34"/>
                    </a:cubicBezTo>
                    <a:cubicBezTo>
                      <a:pt x="143" y="34"/>
                      <a:pt x="144" y="34"/>
                      <a:pt x="145" y="33"/>
                    </a:cubicBezTo>
                    <a:cubicBezTo>
                      <a:pt x="149" y="28"/>
                      <a:pt x="152" y="23"/>
                      <a:pt x="155" y="17"/>
                    </a:cubicBezTo>
                    <a:cubicBezTo>
                      <a:pt x="155" y="19"/>
                      <a:pt x="155" y="22"/>
                      <a:pt x="156" y="24"/>
                    </a:cubicBezTo>
                    <a:cubicBezTo>
                      <a:pt x="156" y="25"/>
                      <a:pt x="157" y="26"/>
                      <a:pt x="158" y="26"/>
                    </a:cubicBezTo>
                    <a:cubicBezTo>
                      <a:pt x="159" y="26"/>
                      <a:pt x="161" y="25"/>
                      <a:pt x="161" y="24"/>
                    </a:cubicBezTo>
                    <a:cubicBezTo>
                      <a:pt x="162" y="22"/>
                      <a:pt x="162" y="20"/>
                      <a:pt x="163" y="17"/>
                    </a:cubicBezTo>
                    <a:cubicBezTo>
                      <a:pt x="163" y="19"/>
                      <a:pt x="165" y="20"/>
                      <a:pt x="166" y="20"/>
                    </a:cubicBezTo>
                    <a:cubicBezTo>
                      <a:pt x="167" y="20"/>
                      <a:pt x="168" y="19"/>
                      <a:pt x="168" y="18"/>
                    </a:cubicBezTo>
                    <a:cubicBezTo>
                      <a:pt x="169" y="17"/>
                      <a:pt x="170" y="15"/>
                      <a:pt x="171" y="14"/>
                    </a:cubicBezTo>
                    <a:cubicBezTo>
                      <a:pt x="171" y="16"/>
                      <a:pt x="171" y="18"/>
                      <a:pt x="171" y="21"/>
                    </a:cubicBezTo>
                    <a:cubicBezTo>
                      <a:pt x="170" y="22"/>
                      <a:pt x="172" y="23"/>
                      <a:pt x="173" y="23"/>
                    </a:cubicBezTo>
                    <a:cubicBezTo>
                      <a:pt x="174" y="23"/>
                      <a:pt x="175" y="23"/>
                      <a:pt x="175" y="23"/>
                    </a:cubicBezTo>
                    <a:cubicBezTo>
                      <a:pt x="177" y="21"/>
                      <a:pt x="180" y="18"/>
                      <a:pt x="184" y="16"/>
                    </a:cubicBezTo>
                    <a:cubicBezTo>
                      <a:pt x="182" y="20"/>
                      <a:pt x="181" y="24"/>
                      <a:pt x="178" y="29"/>
                    </a:cubicBezTo>
                    <a:cubicBezTo>
                      <a:pt x="177" y="31"/>
                      <a:pt x="179" y="33"/>
                      <a:pt x="180" y="33"/>
                    </a:cubicBezTo>
                    <a:cubicBezTo>
                      <a:pt x="181" y="33"/>
                      <a:pt x="182" y="32"/>
                      <a:pt x="183" y="31"/>
                    </a:cubicBezTo>
                    <a:cubicBezTo>
                      <a:pt x="183" y="31"/>
                      <a:pt x="183" y="31"/>
                      <a:pt x="183" y="31"/>
                    </a:cubicBezTo>
                    <a:cubicBezTo>
                      <a:pt x="183" y="31"/>
                      <a:pt x="183" y="31"/>
                      <a:pt x="183" y="31"/>
                    </a:cubicBezTo>
                    <a:cubicBezTo>
                      <a:pt x="187" y="26"/>
                      <a:pt x="190" y="22"/>
                      <a:pt x="194" y="18"/>
                    </a:cubicBezTo>
                    <a:cubicBezTo>
                      <a:pt x="194" y="19"/>
                      <a:pt x="193" y="20"/>
                      <a:pt x="193" y="22"/>
                    </a:cubicBezTo>
                    <a:cubicBezTo>
                      <a:pt x="192" y="24"/>
                      <a:pt x="194" y="25"/>
                      <a:pt x="195" y="25"/>
                    </a:cubicBezTo>
                    <a:cubicBezTo>
                      <a:pt x="196" y="25"/>
                      <a:pt x="197" y="25"/>
                      <a:pt x="197" y="24"/>
                    </a:cubicBezTo>
                    <a:cubicBezTo>
                      <a:pt x="200" y="22"/>
                      <a:pt x="202" y="20"/>
                      <a:pt x="204" y="18"/>
                    </a:cubicBezTo>
                    <a:cubicBezTo>
                      <a:pt x="203" y="21"/>
                      <a:pt x="203" y="24"/>
                      <a:pt x="202" y="27"/>
                    </a:cubicBezTo>
                    <a:cubicBezTo>
                      <a:pt x="201" y="29"/>
                      <a:pt x="203" y="31"/>
                      <a:pt x="204" y="31"/>
                    </a:cubicBezTo>
                    <a:cubicBezTo>
                      <a:pt x="205" y="31"/>
                      <a:pt x="206" y="30"/>
                      <a:pt x="206" y="30"/>
                    </a:cubicBezTo>
                    <a:cubicBezTo>
                      <a:pt x="209" y="26"/>
                      <a:pt x="212" y="23"/>
                      <a:pt x="215" y="20"/>
                    </a:cubicBezTo>
                    <a:cubicBezTo>
                      <a:pt x="215" y="22"/>
                      <a:pt x="214" y="24"/>
                      <a:pt x="213" y="26"/>
                    </a:cubicBezTo>
                    <a:cubicBezTo>
                      <a:pt x="211" y="28"/>
                      <a:pt x="209" y="31"/>
                      <a:pt x="208" y="34"/>
                    </a:cubicBezTo>
                    <a:cubicBezTo>
                      <a:pt x="208" y="34"/>
                      <a:pt x="208" y="34"/>
                      <a:pt x="208" y="34"/>
                    </a:cubicBezTo>
                    <a:cubicBezTo>
                      <a:pt x="208" y="34"/>
                      <a:pt x="208" y="34"/>
                      <a:pt x="208" y="34"/>
                    </a:cubicBezTo>
                    <a:cubicBezTo>
                      <a:pt x="208" y="34"/>
                      <a:pt x="208" y="34"/>
                      <a:pt x="208" y="34"/>
                    </a:cubicBezTo>
                    <a:cubicBezTo>
                      <a:pt x="207" y="37"/>
                      <a:pt x="208" y="38"/>
                      <a:pt x="210" y="38"/>
                    </a:cubicBezTo>
                    <a:cubicBezTo>
                      <a:pt x="211" y="38"/>
                      <a:pt x="212" y="38"/>
                      <a:pt x="212" y="37"/>
                    </a:cubicBezTo>
                    <a:cubicBezTo>
                      <a:pt x="214" y="34"/>
                      <a:pt x="216" y="32"/>
                      <a:pt x="217" y="29"/>
                    </a:cubicBezTo>
                    <a:cubicBezTo>
                      <a:pt x="219" y="27"/>
                      <a:pt x="220" y="25"/>
                      <a:pt x="221" y="23"/>
                    </a:cubicBezTo>
                    <a:cubicBezTo>
                      <a:pt x="220" y="29"/>
                      <a:pt x="219" y="36"/>
                      <a:pt x="217" y="42"/>
                    </a:cubicBezTo>
                    <a:cubicBezTo>
                      <a:pt x="217" y="43"/>
                      <a:pt x="217" y="44"/>
                      <a:pt x="217" y="45"/>
                    </a:cubicBezTo>
                    <a:cubicBezTo>
                      <a:pt x="216" y="45"/>
                      <a:pt x="216" y="46"/>
                      <a:pt x="217" y="46"/>
                    </a:cubicBezTo>
                    <a:cubicBezTo>
                      <a:pt x="217" y="48"/>
                      <a:pt x="218" y="49"/>
                      <a:pt x="220" y="49"/>
                    </a:cubicBezTo>
                    <a:cubicBezTo>
                      <a:pt x="220" y="49"/>
                      <a:pt x="221" y="48"/>
                      <a:pt x="221" y="48"/>
                    </a:cubicBezTo>
                    <a:cubicBezTo>
                      <a:pt x="221" y="48"/>
                      <a:pt x="222" y="47"/>
                      <a:pt x="222" y="47"/>
                    </a:cubicBezTo>
                    <a:cubicBezTo>
                      <a:pt x="222" y="46"/>
                      <a:pt x="223" y="45"/>
                      <a:pt x="223" y="44"/>
                    </a:cubicBezTo>
                    <a:cubicBezTo>
                      <a:pt x="225" y="39"/>
                      <a:pt x="228" y="35"/>
                      <a:pt x="230" y="31"/>
                    </a:cubicBezTo>
                    <a:cubicBezTo>
                      <a:pt x="230" y="32"/>
                      <a:pt x="230" y="32"/>
                      <a:pt x="230" y="33"/>
                    </a:cubicBezTo>
                    <a:cubicBezTo>
                      <a:pt x="230" y="35"/>
                      <a:pt x="231" y="37"/>
                      <a:pt x="233" y="37"/>
                    </a:cubicBezTo>
                    <a:cubicBezTo>
                      <a:pt x="233" y="37"/>
                      <a:pt x="234" y="36"/>
                      <a:pt x="234" y="36"/>
                    </a:cubicBezTo>
                    <a:cubicBezTo>
                      <a:pt x="237" y="33"/>
                      <a:pt x="239" y="31"/>
                      <a:pt x="242" y="29"/>
                    </a:cubicBezTo>
                    <a:cubicBezTo>
                      <a:pt x="240" y="33"/>
                      <a:pt x="239" y="38"/>
                      <a:pt x="237" y="43"/>
                    </a:cubicBezTo>
                    <a:cubicBezTo>
                      <a:pt x="237" y="44"/>
                      <a:pt x="236" y="46"/>
                      <a:pt x="236" y="47"/>
                    </a:cubicBezTo>
                    <a:cubicBezTo>
                      <a:pt x="236" y="47"/>
                      <a:pt x="236" y="47"/>
                      <a:pt x="236" y="47"/>
                    </a:cubicBezTo>
                    <a:cubicBezTo>
                      <a:pt x="236" y="47"/>
                      <a:pt x="236" y="47"/>
                      <a:pt x="236" y="47"/>
                    </a:cubicBezTo>
                    <a:cubicBezTo>
                      <a:pt x="236" y="47"/>
                      <a:pt x="236" y="47"/>
                      <a:pt x="236" y="47"/>
                    </a:cubicBezTo>
                    <a:cubicBezTo>
                      <a:pt x="236" y="48"/>
                      <a:pt x="236" y="48"/>
                      <a:pt x="236" y="49"/>
                    </a:cubicBezTo>
                    <a:cubicBezTo>
                      <a:pt x="237" y="50"/>
                      <a:pt x="238" y="50"/>
                      <a:pt x="239" y="50"/>
                    </a:cubicBezTo>
                    <a:cubicBezTo>
                      <a:pt x="239" y="50"/>
                      <a:pt x="239" y="50"/>
                      <a:pt x="239" y="50"/>
                    </a:cubicBezTo>
                    <a:cubicBezTo>
                      <a:pt x="240" y="50"/>
                      <a:pt x="241" y="50"/>
                      <a:pt x="241" y="49"/>
                    </a:cubicBezTo>
                    <a:cubicBezTo>
                      <a:pt x="241" y="48"/>
                      <a:pt x="242" y="46"/>
                      <a:pt x="242" y="45"/>
                    </a:cubicBezTo>
                    <a:cubicBezTo>
                      <a:pt x="242" y="44"/>
                      <a:pt x="243" y="44"/>
                      <a:pt x="243" y="43"/>
                    </a:cubicBezTo>
                    <a:cubicBezTo>
                      <a:pt x="243" y="43"/>
                      <a:pt x="244" y="44"/>
                      <a:pt x="245" y="44"/>
                    </a:cubicBezTo>
                    <a:cubicBezTo>
                      <a:pt x="245" y="44"/>
                      <a:pt x="246" y="43"/>
                      <a:pt x="246" y="43"/>
                    </a:cubicBezTo>
                    <a:cubicBezTo>
                      <a:pt x="250" y="39"/>
                      <a:pt x="251" y="36"/>
                      <a:pt x="252" y="36"/>
                    </a:cubicBezTo>
                    <a:cubicBezTo>
                      <a:pt x="252" y="36"/>
                      <a:pt x="253" y="38"/>
                      <a:pt x="253" y="43"/>
                    </a:cubicBezTo>
                    <a:cubicBezTo>
                      <a:pt x="253" y="45"/>
                      <a:pt x="254" y="45"/>
                      <a:pt x="256" y="45"/>
                    </a:cubicBezTo>
                    <a:cubicBezTo>
                      <a:pt x="257" y="45"/>
                      <a:pt x="258" y="45"/>
                      <a:pt x="258" y="44"/>
                    </a:cubicBezTo>
                    <a:cubicBezTo>
                      <a:pt x="258" y="44"/>
                      <a:pt x="258" y="44"/>
                      <a:pt x="258" y="44"/>
                    </a:cubicBezTo>
                    <a:cubicBezTo>
                      <a:pt x="259" y="44"/>
                      <a:pt x="261" y="47"/>
                      <a:pt x="262" y="51"/>
                    </a:cubicBezTo>
                    <a:cubicBezTo>
                      <a:pt x="264" y="54"/>
                      <a:pt x="265" y="58"/>
                      <a:pt x="265" y="58"/>
                    </a:cubicBezTo>
                    <a:cubicBezTo>
                      <a:pt x="265" y="59"/>
                      <a:pt x="266" y="60"/>
                      <a:pt x="267" y="60"/>
                    </a:cubicBezTo>
                    <a:cubicBezTo>
                      <a:pt x="268" y="60"/>
                      <a:pt x="269" y="60"/>
                      <a:pt x="269" y="59"/>
                    </a:cubicBezTo>
                    <a:cubicBezTo>
                      <a:pt x="269" y="59"/>
                      <a:pt x="269" y="59"/>
                      <a:pt x="269" y="59"/>
                    </a:cubicBezTo>
                    <a:cubicBezTo>
                      <a:pt x="269" y="62"/>
                      <a:pt x="269" y="66"/>
                      <a:pt x="269" y="69"/>
                    </a:cubicBezTo>
                    <a:cubicBezTo>
                      <a:pt x="269" y="71"/>
                      <a:pt x="269" y="73"/>
                      <a:pt x="269" y="75"/>
                    </a:cubicBezTo>
                    <a:cubicBezTo>
                      <a:pt x="269" y="75"/>
                      <a:pt x="269" y="76"/>
                      <a:pt x="269" y="76"/>
                    </a:cubicBezTo>
                    <a:cubicBezTo>
                      <a:pt x="269" y="78"/>
                      <a:pt x="270" y="79"/>
                      <a:pt x="271" y="79"/>
                    </a:cubicBezTo>
                    <a:cubicBezTo>
                      <a:pt x="272" y="79"/>
                      <a:pt x="272" y="79"/>
                      <a:pt x="272" y="78"/>
                    </a:cubicBezTo>
                    <a:cubicBezTo>
                      <a:pt x="273" y="78"/>
                      <a:pt x="273" y="78"/>
                      <a:pt x="274" y="77"/>
                    </a:cubicBezTo>
                    <a:cubicBezTo>
                      <a:pt x="274" y="77"/>
                      <a:pt x="275" y="76"/>
                      <a:pt x="276" y="75"/>
                    </a:cubicBezTo>
                    <a:cubicBezTo>
                      <a:pt x="279" y="70"/>
                      <a:pt x="283" y="65"/>
                      <a:pt x="286" y="60"/>
                    </a:cubicBezTo>
                    <a:cubicBezTo>
                      <a:pt x="286" y="63"/>
                      <a:pt x="285" y="66"/>
                      <a:pt x="285" y="70"/>
                    </a:cubicBezTo>
                    <a:cubicBezTo>
                      <a:pt x="285" y="71"/>
                      <a:pt x="286" y="73"/>
                      <a:pt x="288" y="73"/>
                    </a:cubicBezTo>
                    <a:cubicBezTo>
                      <a:pt x="288" y="73"/>
                      <a:pt x="289" y="72"/>
                      <a:pt x="290" y="72"/>
                    </a:cubicBezTo>
                    <a:cubicBezTo>
                      <a:pt x="291" y="70"/>
                      <a:pt x="292" y="69"/>
                      <a:pt x="293" y="68"/>
                    </a:cubicBezTo>
                    <a:cubicBezTo>
                      <a:pt x="293" y="74"/>
                      <a:pt x="292" y="80"/>
                      <a:pt x="291" y="87"/>
                    </a:cubicBezTo>
                    <a:cubicBezTo>
                      <a:pt x="291" y="89"/>
                      <a:pt x="292" y="91"/>
                      <a:pt x="294" y="91"/>
                    </a:cubicBezTo>
                    <a:cubicBezTo>
                      <a:pt x="295" y="91"/>
                      <a:pt x="296" y="90"/>
                      <a:pt x="296" y="89"/>
                    </a:cubicBezTo>
                    <a:cubicBezTo>
                      <a:pt x="298" y="85"/>
                      <a:pt x="300" y="81"/>
                      <a:pt x="301" y="78"/>
                    </a:cubicBezTo>
                    <a:cubicBezTo>
                      <a:pt x="301" y="82"/>
                      <a:pt x="301" y="86"/>
                      <a:pt x="301" y="90"/>
                    </a:cubicBezTo>
                    <a:cubicBezTo>
                      <a:pt x="301" y="92"/>
                      <a:pt x="302" y="93"/>
                      <a:pt x="303" y="93"/>
                    </a:cubicBezTo>
                    <a:cubicBezTo>
                      <a:pt x="303" y="94"/>
                      <a:pt x="303" y="95"/>
                      <a:pt x="302" y="97"/>
                    </a:cubicBezTo>
                    <a:cubicBezTo>
                      <a:pt x="302" y="98"/>
                      <a:pt x="303" y="100"/>
                      <a:pt x="305" y="100"/>
                    </a:cubicBezTo>
                    <a:cubicBezTo>
                      <a:pt x="305" y="100"/>
                      <a:pt x="305" y="100"/>
                      <a:pt x="305" y="100"/>
                    </a:cubicBezTo>
                    <a:cubicBezTo>
                      <a:pt x="307" y="100"/>
                      <a:pt x="308" y="99"/>
                      <a:pt x="309" y="99"/>
                    </a:cubicBezTo>
                    <a:cubicBezTo>
                      <a:pt x="311" y="99"/>
                      <a:pt x="312" y="101"/>
                      <a:pt x="313" y="104"/>
                    </a:cubicBezTo>
                    <a:cubicBezTo>
                      <a:pt x="312" y="107"/>
                      <a:pt x="311" y="109"/>
                      <a:pt x="310" y="113"/>
                    </a:cubicBezTo>
                    <a:cubicBezTo>
                      <a:pt x="310" y="113"/>
                      <a:pt x="309" y="113"/>
                      <a:pt x="309" y="113"/>
                    </a:cubicBezTo>
                    <a:cubicBezTo>
                      <a:pt x="309" y="115"/>
                      <a:pt x="310" y="116"/>
                      <a:pt x="312" y="116"/>
                    </a:cubicBezTo>
                    <a:cubicBezTo>
                      <a:pt x="312" y="116"/>
                      <a:pt x="312" y="116"/>
                      <a:pt x="312" y="116"/>
                    </a:cubicBezTo>
                    <a:cubicBezTo>
                      <a:pt x="312" y="116"/>
                      <a:pt x="312" y="116"/>
                      <a:pt x="313" y="116"/>
                    </a:cubicBezTo>
                    <a:cubicBezTo>
                      <a:pt x="313" y="118"/>
                      <a:pt x="314" y="118"/>
                      <a:pt x="315" y="118"/>
                    </a:cubicBezTo>
                    <a:cubicBezTo>
                      <a:pt x="315" y="118"/>
                      <a:pt x="316" y="118"/>
                      <a:pt x="316" y="118"/>
                    </a:cubicBezTo>
                    <a:cubicBezTo>
                      <a:pt x="316" y="120"/>
                      <a:pt x="317" y="121"/>
                      <a:pt x="317" y="123"/>
                    </a:cubicBezTo>
                    <a:cubicBezTo>
                      <a:pt x="318" y="124"/>
                      <a:pt x="318" y="124"/>
                      <a:pt x="319" y="124"/>
                    </a:cubicBezTo>
                    <a:cubicBezTo>
                      <a:pt x="320" y="124"/>
                      <a:pt x="320" y="124"/>
                      <a:pt x="321" y="124"/>
                    </a:cubicBezTo>
                    <a:cubicBezTo>
                      <a:pt x="321" y="125"/>
                      <a:pt x="321" y="127"/>
                      <a:pt x="321" y="129"/>
                    </a:cubicBezTo>
                    <a:cubicBezTo>
                      <a:pt x="322" y="130"/>
                      <a:pt x="323" y="131"/>
                      <a:pt x="324" y="131"/>
                    </a:cubicBezTo>
                    <a:cubicBezTo>
                      <a:pt x="324" y="131"/>
                      <a:pt x="324" y="131"/>
                      <a:pt x="324" y="131"/>
                    </a:cubicBezTo>
                    <a:cubicBezTo>
                      <a:pt x="324" y="133"/>
                      <a:pt x="324" y="135"/>
                      <a:pt x="324" y="137"/>
                    </a:cubicBezTo>
                    <a:cubicBezTo>
                      <a:pt x="324" y="141"/>
                      <a:pt x="324" y="145"/>
                      <a:pt x="324" y="149"/>
                    </a:cubicBezTo>
                    <a:cubicBezTo>
                      <a:pt x="324" y="149"/>
                      <a:pt x="324" y="149"/>
                      <a:pt x="324" y="149"/>
                    </a:cubicBezTo>
                    <a:cubicBezTo>
                      <a:pt x="324" y="150"/>
                      <a:pt x="325" y="150"/>
                      <a:pt x="325" y="151"/>
                    </a:cubicBezTo>
                    <a:cubicBezTo>
                      <a:pt x="326" y="151"/>
                      <a:pt x="326" y="151"/>
                      <a:pt x="327" y="151"/>
                    </a:cubicBezTo>
                    <a:cubicBezTo>
                      <a:pt x="327" y="151"/>
                      <a:pt x="328" y="151"/>
                      <a:pt x="328" y="151"/>
                    </a:cubicBezTo>
                    <a:cubicBezTo>
                      <a:pt x="328" y="153"/>
                      <a:pt x="328" y="154"/>
                      <a:pt x="328" y="156"/>
                    </a:cubicBezTo>
                    <a:cubicBezTo>
                      <a:pt x="327" y="157"/>
                      <a:pt x="327" y="159"/>
                      <a:pt x="327" y="161"/>
                    </a:cubicBezTo>
                    <a:cubicBezTo>
                      <a:pt x="327" y="162"/>
                      <a:pt x="328" y="163"/>
                      <a:pt x="330" y="163"/>
                    </a:cubicBezTo>
                    <a:cubicBezTo>
                      <a:pt x="330" y="163"/>
                      <a:pt x="330" y="163"/>
                      <a:pt x="331" y="163"/>
                    </a:cubicBezTo>
                    <a:cubicBezTo>
                      <a:pt x="331" y="163"/>
                      <a:pt x="332" y="162"/>
                      <a:pt x="332" y="161"/>
                    </a:cubicBezTo>
                    <a:cubicBezTo>
                      <a:pt x="333" y="159"/>
                      <a:pt x="333" y="158"/>
                      <a:pt x="334" y="156"/>
                    </a:cubicBezTo>
                    <a:cubicBezTo>
                      <a:pt x="334" y="155"/>
                      <a:pt x="334" y="155"/>
                      <a:pt x="334" y="154"/>
                    </a:cubicBezTo>
                    <a:cubicBezTo>
                      <a:pt x="334" y="155"/>
                      <a:pt x="334" y="156"/>
                      <a:pt x="334" y="157"/>
                    </a:cubicBezTo>
                    <a:cubicBezTo>
                      <a:pt x="334" y="161"/>
                      <a:pt x="334" y="165"/>
                      <a:pt x="334" y="170"/>
                    </a:cubicBezTo>
                    <a:cubicBezTo>
                      <a:pt x="334" y="171"/>
                      <a:pt x="336" y="172"/>
                      <a:pt x="337" y="172"/>
                    </a:cubicBezTo>
                    <a:cubicBezTo>
                      <a:pt x="338" y="172"/>
                      <a:pt x="339" y="172"/>
                      <a:pt x="340" y="171"/>
                    </a:cubicBezTo>
                    <a:cubicBezTo>
                      <a:pt x="340" y="171"/>
                      <a:pt x="340" y="171"/>
                      <a:pt x="340" y="171"/>
                    </a:cubicBezTo>
                    <a:cubicBezTo>
                      <a:pt x="341" y="172"/>
                      <a:pt x="341" y="172"/>
                      <a:pt x="342" y="172"/>
                    </a:cubicBezTo>
                    <a:cubicBezTo>
                      <a:pt x="343" y="172"/>
                      <a:pt x="343" y="172"/>
                      <a:pt x="344" y="171"/>
                    </a:cubicBezTo>
                    <a:cubicBezTo>
                      <a:pt x="345" y="170"/>
                      <a:pt x="346" y="169"/>
                      <a:pt x="348" y="167"/>
                    </a:cubicBezTo>
                    <a:cubicBezTo>
                      <a:pt x="348" y="175"/>
                      <a:pt x="349" y="182"/>
                      <a:pt x="349" y="189"/>
                    </a:cubicBezTo>
                    <a:cubicBezTo>
                      <a:pt x="349" y="191"/>
                      <a:pt x="351" y="192"/>
                      <a:pt x="352" y="192"/>
                    </a:cubicBezTo>
                    <a:cubicBezTo>
                      <a:pt x="354" y="192"/>
                      <a:pt x="355" y="191"/>
                      <a:pt x="355" y="189"/>
                    </a:cubicBezTo>
                    <a:cubicBezTo>
                      <a:pt x="354" y="180"/>
                      <a:pt x="354" y="171"/>
                      <a:pt x="352" y="161"/>
                    </a:cubicBezTo>
                    <a:cubicBezTo>
                      <a:pt x="353" y="160"/>
                      <a:pt x="351" y="158"/>
                      <a:pt x="350" y="158"/>
                    </a:cubicBezTo>
                    <a:cubicBezTo>
                      <a:pt x="349" y="158"/>
                      <a:pt x="349" y="159"/>
                      <a:pt x="348" y="159"/>
                    </a:cubicBezTo>
                    <a:cubicBezTo>
                      <a:pt x="347" y="160"/>
                      <a:pt x="347" y="160"/>
                      <a:pt x="346" y="161"/>
                    </a:cubicBezTo>
                    <a:cubicBezTo>
                      <a:pt x="347" y="156"/>
                      <a:pt x="348" y="152"/>
                      <a:pt x="350" y="147"/>
                    </a:cubicBezTo>
                    <a:cubicBezTo>
                      <a:pt x="350" y="145"/>
                      <a:pt x="349" y="144"/>
                      <a:pt x="347" y="144"/>
                    </a:cubicBezTo>
                    <a:cubicBezTo>
                      <a:pt x="346" y="144"/>
                      <a:pt x="345" y="144"/>
                      <a:pt x="345" y="145"/>
                    </a:cubicBezTo>
                    <a:cubicBezTo>
                      <a:pt x="343" y="148"/>
                      <a:pt x="341" y="151"/>
                      <a:pt x="340" y="153"/>
                    </a:cubicBezTo>
                    <a:cubicBezTo>
                      <a:pt x="340" y="150"/>
                      <a:pt x="340" y="146"/>
                      <a:pt x="339" y="142"/>
                    </a:cubicBezTo>
                    <a:cubicBezTo>
                      <a:pt x="339" y="141"/>
                      <a:pt x="338" y="140"/>
                      <a:pt x="337" y="139"/>
                    </a:cubicBezTo>
                    <a:cubicBezTo>
                      <a:pt x="340" y="131"/>
                      <a:pt x="341" y="122"/>
                      <a:pt x="341" y="112"/>
                    </a:cubicBezTo>
                    <a:cubicBezTo>
                      <a:pt x="341" y="112"/>
                      <a:pt x="341" y="112"/>
                      <a:pt x="341" y="112"/>
                    </a:cubicBezTo>
                    <a:cubicBezTo>
                      <a:pt x="341" y="111"/>
                      <a:pt x="341" y="110"/>
                      <a:pt x="340" y="109"/>
                    </a:cubicBezTo>
                    <a:cubicBezTo>
                      <a:pt x="340" y="109"/>
                      <a:pt x="339" y="109"/>
                      <a:pt x="339" y="109"/>
                    </a:cubicBezTo>
                    <a:cubicBezTo>
                      <a:pt x="338" y="109"/>
                      <a:pt x="336" y="110"/>
                      <a:pt x="336" y="111"/>
                    </a:cubicBezTo>
                    <a:cubicBezTo>
                      <a:pt x="335" y="114"/>
                      <a:pt x="334" y="117"/>
                      <a:pt x="333" y="120"/>
                    </a:cubicBezTo>
                    <a:cubicBezTo>
                      <a:pt x="332" y="121"/>
                      <a:pt x="331" y="121"/>
                      <a:pt x="330" y="122"/>
                    </a:cubicBezTo>
                    <a:cubicBezTo>
                      <a:pt x="330" y="121"/>
                      <a:pt x="330" y="120"/>
                      <a:pt x="329" y="119"/>
                    </a:cubicBezTo>
                    <a:cubicBezTo>
                      <a:pt x="329" y="115"/>
                      <a:pt x="330" y="110"/>
                      <a:pt x="331" y="106"/>
                    </a:cubicBezTo>
                    <a:cubicBezTo>
                      <a:pt x="331" y="104"/>
                      <a:pt x="330" y="102"/>
                      <a:pt x="328" y="102"/>
                    </a:cubicBezTo>
                    <a:cubicBezTo>
                      <a:pt x="327" y="102"/>
                      <a:pt x="326" y="103"/>
                      <a:pt x="325" y="104"/>
                    </a:cubicBezTo>
                    <a:cubicBezTo>
                      <a:pt x="325" y="104"/>
                      <a:pt x="325" y="104"/>
                      <a:pt x="325" y="104"/>
                    </a:cubicBezTo>
                    <a:cubicBezTo>
                      <a:pt x="325" y="104"/>
                      <a:pt x="325" y="104"/>
                      <a:pt x="325" y="104"/>
                    </a:cubicBezTo>
                    <a:cubicBezTo>
                      <a:pt x="325" y="105"/>
                      <a:pt x="325" y="105"/>
                      <a:pt x="325" y="106"/>
                    </a:cubicBezTo>
                    <a:cubicBezTo>
                      <a:pt x="325" y="106"/>
                      <a:pt x="325" y="106"/>
                      <a:pt x="324" y="106"/>
                    </a:cubicBezTo>
                    <a:cubicBezTo>
                      <a:pt x="324" y="105"/>
                      <a:pt x="323" y="105"/>
                      <a:pt x="322" y="104"/>
                    </a:cubicBezTo>
                    <a:cubicBezTo>
                      <a:pt x="322" y="103"/>
                      <a:pt x="322" y="102"/>
                      <a:pt x="322" y="101"/>
                    </a:cubicBezTo>
                    <a:cubicBezTo>
                      <a:pt x="322" y="101"/>
                      <a:pt x="322" y="100"/>
                      <a:pt x="322" y="100"/>
                    </a:cubicBezTo>
                    <a:cubicBezTo>
                      <a:pt x="322" y="98"/>
                      <a:pt x="321" y="96"/>
                      <a:pt x="319" y="96"/>
                    </a:cubicBezTo>
                    <a:cubicBezTo>
                      <a:pt x="319" y="96"/>
                      <a:pt x="318" y="96"/>
                      <a:pt x="318" y="97"/>
                    </a:cubicBezTo>
                    <a:cubicBezTo>
                      <a:pt x="317" y="97"/>
                      <a:pt x="316" y="97"/>
                      <a:pt x="316" y="97"/>
                    </a:cubicBezTo>
                    <a:cubicBezTo>
                      <a:pt x="315" y="96"/>
                      <a:pt x="315" y="96"/>
                      <a:pt x="314" y="95"/>
                    </a:cubicBezTo>
                    <a:cubicBezTo>
                      <a:pt x="313" y="93"/>
                      <a:pt x="311" y="93"/>
                      <a:pt x="309" y="93"/>
                    </a:cubicBezTo>
                    <a:cubicBezTo>
                      <a:pt x="308" y="93"/>
                      <a:pt x="314" y="78"/>
                      <a:pt x="317" y="71"/>
                    </a:cubicBezTo>
                    <a:cubicBezTo>
                      <a:pt x="317" y="70"/>
                      <a:pt x="317" y="70"/>
                      <a:pt x="317" y="69"/>
                    </a:cubicBezTo>
                    <a:cubicBezTo>
                      <a:pt x="318" y="69"/>
                      <a:pt x="318" y="69"/>
                      <a:pt x="318" y="69"/>
                    </a:cubicBezTo>
                    <a:cubicBezTo>
                      <a:pt x="318" y="69"/>
                      <a:pt x="318" y="69"/>
                      <a:pt x="318" y="69"/>
                    </a:cubicBezTo>
                    <a:cubicBezTo>
                      <a:pt x="318" y="68"/>
                      <a:pt x="318" y="68"/>
                      <a:pt x="318" y="68"/>
                    </a:cubicBezTo>
                    <a:cubicBezTo>
                      <a:pt x="319" y="66"/>
                      <a:pt x="317" y="65"/>
                      <a:pt x="315" y="65"/>
                    </a:cubicBezTo>
                    <a:cubicBezTo>
                      <a:pt x="314" y="65"/>
                      <a:pt x="313" y="65"/>
                      <a:pt x="313" y="66"/>
                    </a:cubicBezTo>
                    <a:cubicBezTo>
                      <a:pt x="313" y="66"/>
                      <a:pt x="313" y="66"/>
                      <a:pt x="313" y="66"/>
                    </a:cubicBezTo>
                    <a:cubicBezTo>
                      <a:pt x="311" y="70"/>
                      <a:pt x="309" y="73"/>
                      <a:pt x="307" y="77"/>
                    </a:cubicBezTo>
                    <a:cubicBezTo>
                      <a:pt x="308" y="72"/>
                      <a:pt x="309" y="68"/>
                      <a:pt x="309" y="64"/>
                    </a:cubicBezTo>
                    <a:cubicBezTo>
                      <a:pt x="309" y="63"/>
                      <a:pt x="309" y="63"/>
                      <a:pt x="309" y="63"/>
                    </a:cubicBezTo>
                    <a:cubicBezTo>
                      <a:pt x="309" y="61"/>
                      <a:pt x="308" y="60"/>
                      <a:pt x="307" y="60"/>
                    </a:cubicBezTo>
                    <a:cubicBezTo>
                      <a:pt x="307" y="60"/>
                      <a:pt x="307" y="60"/>
                      <a:pt x="307" y="60"/>
                    </a:cubicBezTo>
                    <a:cubicBezTo>
                      <a:pt x="306" y="60"/>
                      <a:pt x="305" y="61"/>
                      <a:pt x="304" y="61"/>
                    </a:cubicBezTo>
                    <a:cubicBezTo>
                      <a:pt x="302" y="65"/>
                      <a:pt x="300" y="68"/>
                      <a:pt x="298" y="72"/>
                    </a:cubicBezTo>
                    <a:cubicBezTo>
                      <a:pt x="298" y="68"/>
                      <a:pt x="298" y="65"/>
                      <a:pt x="298" y="61"/>
                    </a:cubicBezTo>
                    <a:cubicBezTo>
                      <a:pt x="298" y="60"/>
                      <a:pt x="296" y="58"/>
                      <a:pt x="295" y="58"/>
                    </a:cubicBezTo>
                    <a:cubicBezTo>
                      <a:pt x="294" y="58"/>
                      <a:pt x="294" y="58"/>
                      <a:pt x="293" y="59"/>
                    </a:cubicBezTo>
                    <a:cubicBezTo>
                      <a:pt x="293" y="60"/>
                      <a:pt x="292" y="60"/>
                      <a:pt x="291" y="61"/>
                    </a:cubicBezTo>
                    <a:cubicBezTo>
                      <a:pt x="292" y="57"/>
                      <a:pt x="293" y="52"/>
                      <a:pt x="294" y="48"/>
                    </a:cubicBezTo>
                    <a:cubicBezTo>
                      <a:pt x="294" y="47"/>
                      <a:pt x="294" y="46"/>
                      <a:pt x="294" y="45"/>
                    </a:cubicBezTo>
                    <a:cubicBezTo>
                      <a:pt x="294" y="43"/>
                      <a:pt x="293" y="42"/>
                      <a:pt x="291" y="42"/>
                    </a:cubicBezTo>
                    <a:cubicBezTo>
                      <a:pt x="290" y="42"/>
                      <a:pt x="289" y="42"/>
                      <a:pt x="289" y="44"/>
                    </a:cubicBezTo>
                    <a:cubicBezTo>
                      <a:pt x="289" y="44"/>
                      <a:pt x="289" y="44"/>
                      <a:pt x="289" y="44"/>
                    </a:cubicBezTo>
                    <a:cubicBezTo>
                      <a:pt x="285" y="53"/>
                      <a:pt x="280" y="60"/>
                      <a:pt x="274" y="68"/>
                    </a:cubicBezTo>
                    <a:cubicBezTo>
                      <a:pt x="274" y="62"/>
                      <a:pt x="275" y="56"/>
                      <a:pt x="275" y="51"/>
                    </a:cubicBezTo>
                    <a:cubicBezTo>
                      <a:pt x="276" y="49"/>
                      <a:pt x="274" y="48"/>
                      <a:pt x="273" y="48"/>
                    </a:cubicBezTo>
                    <a:cubicBezTo>
                      <a:pt x="272" y="48"/>
                      <a:pt x="271" y="48"/>
                      <a:pt x="271" y="49"/>
                    </a:cubicBezTo>
                    <a:cubicBezTo>
                      <a:pt x="269" y="50"/>
                      <a:pt x="268" y="51"/>
                      <a:pt x="267" y="51"/>
                    </a:cubicBezTo>
                    <a:cubicBezTo>
                      <a:pt x="265" y="51"/>
                      <a:pt x="265" y="43"/>
                      <a:pt x="264" y="37"/>
                    </a:cubicBezTo>
                    <a:cubicBezTo>
                      <a:pt x="263" y="36"/>
                      <a:pt x="262" y="35"/>
                      <a:pt x="261" y="35"/>
                    </a:cubicBezTo>
                    <a:cubicBezTo>
                      <a:pt x="260" y="35"/>
                      <a:pt x="260" y="35"/>
                      <a:pt x="260" y="35"/>
                    </a:cubicBezTo>
                    <a:cubicBezTo>
                      <a:pt x="259" y="36"/>
                      <a:pt x="258" y="36"/>
                      <a:pt x="258" y="37"/>
                    </a:cubicBezTo>
                    <a:cubicBezTo>
                      <a:pt x="258" y="34"/>
                      <a:pt x="257" y="32"/>
                      <a:pt x="257" y="30"/>
                    </a:cubicBezTo>
                    <a:cubicBezTo>
                      <a:pt x="257" y="28"/>
                      <a:pt x="255" y="28"/>
                      <a:pt x="254" y="28"/>
                    </a:cubicBezTo>
                    <a:cubicBezTo>
                      <a:pt x="253" y="28"/>
                      <a:pt x="253" y="28"/>
                      <a:pt x="252" y="28"/>
                    </a:cubicBezTo>
                    <a:cubicBezTo>
                      <a:pt x="251" y="30"/>
                      <a:pt x="249" y="32"/>
                      <a:pt x="248" y="33"/>
                    </a:cubicBezTo>
                    <a:cubicBezTo>
                      <a:pt x="248" y="33"/>
                      <a:pt x="248" y="32"/>
                      <a:pt x="248" y="31"/>
                    </a:cubicBezTo>
                    <a:cubicBezTo>
                      <a:pt x="248" y="31"/>
                      <a:pt x="248" y="31"/>
                      <a:pt x="248" y="31"/>
                    </a:cubicBezTo>
                    <a:cubicBezTo>
                      <a:pt x="248" y="31"/>
                      <a:pt x="248" y="31"/>
                      <a:pt x="248" y="31"/>
                    </a:cubicBezTo>
                    <a:cubicBezTo>
                      <a:pt x="248" y="31"/>
                      <a:pt x="248" y="31"/>
                      <a:pt x="248" y="31"/>
                    </a:cubicBezTo>
                    <a:cubicBezTo>
                      <a:pt x="248" y="30"/>
                      <a:pt x="248" y="29"/>
                      <a:pt x="247" y="29"/>
                    </a:cubicBezTo>
                    <a:cubicBezTo>
                      <a:pt x="248" y="26"/>
                      <a:pt x="248" y="24"/>
                      <a:pt x="249" y="22"/>
                    </a:cubicBezTo>
                    <a:cubicBezTo>
                      <a:pt x="249" y="21"/>
                      <a:pt x="249" y="20"/>
                      <a:pt x="248" y="20"/>
                    </a:cubicBezTo>
                    <a:cubicBezTo>
                      <a:pt x="248" y="19"/>
                      <a:pt x="247" y="18"/>
                      <a:pt x="246" y="18"/>
                    </a:cubicBezTo>
                    <a:cubicBezTo>
                      <a:pt x="246" y="18"/>
                      <a:pt x="246" y="18"/>
                      <a:pt x="246" y="18"/>
                    </a:cubicBezTo>
                    <a:cubicBezTo>
                      <a:pt x="245" y="18"/>
                      <a:pt x="245" y="19"/>
                      <a:pt x="244" y="19"/>
                    </a:cubicBezTo>
                    <a:cubicBezTo>
                      <a:pt x="242" y="21"/>
                      <a:pt x="240" y="23"/>
                      <a:pt x="237" y="25"/>
                    </a:cubicBezTo>
                    <a:cubicBezTo>
                      <a:pt x="238" y="24"/>
                      <a:pt x="238" y="23"/>
                      <a:pt x="238" y="22"/>
                    </a:cubicBezTo>
                    <a:cubicBezTo>
                      <a:pt x="239" y="20"/>
                      <a:pt x="237" y="19"/>
                      <a:pt x="236" y="19"/>
                    </a:cubicBezTo>
                    <a:cubicBezTo>
                      <a:pt x="235" y="19"/>
                      <a:pt x="234" y="19"/>
                      <a:pt x="234" y="20"/>
                    </a:cubicBezTo>
                    <a:cubicBezTo>
                      <a:pt x="231" y="22"/>
                      <a:pt x="228" y="25"/>
                      <a:pt x="226" y="28"/>
                    </a:cubicBezTo>
                    <a:cubicBezTo>
                      <a:pt x="227" y="24"/>
                      <a:pt x="228" y="19"/>
                      <a:pt x="229" y="15"/>
                    </a:cubicBezTo>
                    <a:cubicBezTo>
                      <a:pt x="229" y="13"/>
                      <a:pt x="228" y="12"/>
                      <a:pt x="226" y="12"/>
                    </a:cubicBezTo>
                    <a:cubicBezTo>
                      <a:pt x="225" y="12"/>
                      <a:pt x="225" y="12"/>
                      <a:pt x="224" y="12"/>
                    </a:cubicBezTo>
                    <a:cubicBezTo>
                      <a:pt x="224" y="13"/>
                      <a:pt x="224" y="13"/>
                      <a:pt x="224" y="13"/>
                    </a:cubicBezTo>
                    <a:cubicBezTo>
                      <a:pt x="224" y="11"/>
                      <a:pt x="223" y="10"/>
                      <a:pt x="221" y="10"/>
                    </a:cubicBezTo>
                    <a:cubicBezTo>
                      <a:pt x="220" y="10"/>
                      <a:pt x="220" y="10"/>
                      <a:pt x="219" y="10"/>
                    </a:cubicBezTo>
                    <a:cubicBezTo>
                      <a:pt x="216" y="13"/>
                      <a:pt x="213" y="15"/>
                      <a:pt x="210" y="18"/>
                    </a:cubicBezTo>
                    <a:cubicBezTo>
                      <a:pt x="211" y="15"/>
                      <a:pt x="211" y="13"/>
                      <a:pt x="212" y="10"/>
                    </a:cubicBezTo>
                    <a:cubicBezTo>
                      <a:pt x="213" y="8"/>
                      <a:pt x="211" y="7"/>
                      <a:pt x="209" y="7"/>
                    </a:cubicBezTo>
                    <a:cubicBezTo>
                      <a:pt x="209" y="7"/>
                      <a:pt x="208" y="7"/>
                      <a:pt x="208" y="7"/>
                    </a:cubicBezTo>
                    <a:cubicBezTo>
                      <a:pt x="205" y="10"/>
                      <a:pt x="203" y="12"/>
                      <a:pt x="201" y="14"/>
                    </a:cubicBezTo>
                    <a:cubicBezTo>
                      <a:pt x="201" y="13"/>
                      <a:pt x="202" y="11"/>
                      <a:pt x="202" y="10"/>
                    </a:cubicBezTo>
                    <a:cubicBezTo>
                      <a:pt x="203" y="8"/>
                      <a:pt x="202" y="7"/>
                      <a:pt x="200" y="7"/>
                    </a:cubicBezTo>
                    <a:cubicBezTo>
                      <a:pt x="199" y="7"/>
                      <a:pt x="198" y="7"/>
                      <a:pt x="198" y="7"/>
                    </a:cubicBezTo>
                    <a:cubicBezTo>
                      <a:pt x="195" y="10"/>
                      <a:pt x="192" y="12"/>
                      <a:pt x="190" y="15"/>
                    </a:cubicBezTo>
                    <a:cubicBezTo>
                      <a:pt x="190" y="13"/>
                      <a:pt x="190" y="11"/>
                      <a:pt x="191" y="10"/>
                    </a:cubicBezTo>
                    <a:cubicBezTo>
                      <a:pt x="191" y="8"/>
                      <a:pt x="190" y="6"/>
                      <a:pt x="188" y="6"/>
                    </a:cubicBezTo>
                    <a:cubicBezTo>
                      <a:pt x="188" y="6"/>
                      <a:pt x="187" y="7"/>
                      <a:pt x="186" y="7"/>
                    </a:cubicBezTo>
                    <a:cubicBezTo>
                      <a:pt x="180" y="12"/>
                      <a:pt x="178" y="13"/>
                      <a:pt x="176" y="14"/>
                    </a:cubicBezTo>
                    <a:cubicBezTo>
                      <a:pt x="177" y="11"/>
                      <a:pt x="177" y="7"/>
                      <a:pt x="177" y="3"/>
                    </a:cubicBezTo>
                    <a:cubicBezTo>
                      <a:pt x="177" y="2"/>
                      <a:pt x="177" y="1"/>
                      <a:pt x="176" y="1"/>
                    </a:cubicBezTo>
                    <a:cubicBezTo>
                      <a:pt x="176" y="0"/>
                      <a:pt x="175" y="0"/>
                      <a:pt x="174" y="0"/>
                    </a:cubicBezTo>
                    <a:cubicBezTo>
                      <a:pt x="174" y="0"/>
                      <a:pt x="173" y="0"/>
                      <a:pt x="173" y="1"/>
                    </a:cubicBezTo>
                    <a:cubicBezTo>
                      <a:pt x="172" y="1"/>
                      <a:pt x="172" y="1"/>
                      <a:pt x="172" y="1"/>
                    </a:cubicBezTo>
                    <a:cubicBezTo>
                      <a:pt x="171" y="3"/>
                      <a:pt x="170" y="5"/>
                      <a:pt x="169" y="6"/>
                    </a:cubicBezTo>
                    <a:cubicBezTo>
                      <a:pt x="169" y="5"/>
                      <a:pt x="169" y="4"/>
                      <a:pt x="169" y="2"/>
                    </a:cubicBezTo>
                    <a:cubicBezTo>
                      <a:pt x="169" y="2"/>
                      <a:pt x="169" y="1"/>
                      <a:pt x="169" y="1"/>
                    </a:cubicBezTo>
                    <a:cubicBezTo>
                      <a:pt x="168" y="0"/>
                      <a:pt x="167" y="0"/>
                      <a:pt x="16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" name="Freeform 65"/>
              <p:cNvSpPr>
                <a:spLocks noEditPoints="1"/>
              </p:cNvSpPr>
              <p:nvPr/>
            </p:nvSpPr>
            <p:spPr bwMode="auto">
              <a:xfrm>
                <a:off x="3122613" y="2730500"/>
                <a:ext cx="157163" cy="115888"/>
              </a:xfrm>
              <a:custGeom>
                <a:avLst/>
                <a:gdLst>
                  <a:gd name="T0" fmla="*/ 34 w 73"/>
                  <a:gd name="T1" fmla="*/ 46 h 54"/>
                  <a:gd name="T2" fmla="*/ 33 w 73"/>
                  <a:gd name="T3" fmla="*/ 46 h 54"/>
                  <a:gd name="T4" fmla="*/ 35 w 73"/>
                  <a:gd name="T5" fmla="*/ 46 h 54"/>
                  <a:gd name="T6" fmla="*/ 34 w 73"/>
                  <a:gd name="T7" fmla="*/ 46 h 54"/>
                  <a:gd name="T8" fmla="*/ 4 w 73"/>
                  <a:gd name="T9" fmla="*/ 46 h 54"/>
                  <a:gd name="T10" fmla="*/ 22 w 73"/>
                  <a:gd name="T11" fmla="*/ 54 h 54"/>
                  <a:gd name="T12" fmla="*/ 30 w 73"/>
                  <a:gd name="T13" fmla="*/ 53 h 54"/>
                  <a:gd name="T14" fmla="*/ 36 w 73"/>
                  <a:gd name="T15" fmla="*/ 51 h 54"/>
                  <a:gd name="T16" fmla="*/ 29 w 73"/>
                  <a:gd name="T17" fmla="*/ 52 h 54"/>
                  <a:gd name="T18" fmla="*/ 4 w 73"/>
                  <a:gd name="T19" fmla="*/ 46 h 54"/>
                  <a:gd name="T20" fmla="*/ 0 w 73"/>
                  <a:gd name="T21" fmla="*/ 32 h 54"/>
                  <a:gd name="T22" fmla="*/ 0 w 73"/>
                  <a:gd name="T23" fmla="*/ 39 h 54"/>
                  <a:gd name="T24" fmla="*/ 1 w 73"/>
                  <a:gd name="T25" fmla="*/ 39 h 54"/>
                  <a:gd name="T26" fmla="*/ 1 w 73"/>
                  <a:gd name="T27" fmla="*/ 39 h 54"/>
                  <a:gd name="T28" fmla="*/ 4 w 73"/>
                  <a:gd name="T29" fmla="*/ 39 h 54"/>
                  <a:gd name="T30" fmla="*/ 0 w 73"/>
                  <a:gd name="T31" fmla="*/ 32 h 54"/>
                  <a:gd name="T32" fmla="*/ 69 w 73"/>
                  <a:gd name="T33" fmla="*/ 0 h 54"/>
                  <a:gd name="T34" fmla="*/ 67 w 73"/>
                  <a:gd name="T35" fmla="*/ 3 h 54"/>
                  <a:gd name="T36" fmla="*/ 67 w 73"/>
                  <a:gd name="T37" fmla="*/ 5 h 54"/>
                  <a:gd name="T38" fmla="*/ 69 w 73"/>
                  <a:gd name="T39" fmla="*/ 8 h 54"/>
                  <a:gd name="T40" fmla="*/ 65 w 73"/>
                  <a:gd name="T41" fmla="*/ 22 h 54"/>
                  <a:gd name="T42" fmla="*/ 60 w 73"/>
                  <a:gd name="T43" fmla="*/ 35 h 54"/>
                  <a:gd name="T44" fmla="*/ 72 w 73"/>
                  <a:gd name="T45" fmla="*/ 3 h 54"/>
                  <a:gd name="T46" fmla="*/ 69 w 73"/>
                  <a:gd name="T47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3" h="54">
                    <a:moveTo>
                      <a:pt x="34" y="46"/>
                    </a:moveTo>
                    <a:cubicBezTo>
                      <a:pt x="34" y="46"/>
                      <a:pt x="33" y="46"/>
                      <a:pt x="33" y="46"/>
                    </a:cubicBezTo>
                    <a:cubicBezTo>
                      <a:pt x="34" y="46"/>
                      <a:pt x="34" y="46"/>
                      <a:pt x="35" y="46"/>
                    </a:cubicBezTo>
                    <a:cubicBezTo>
                      <a:pt x="35" y="46"/>
                      <a:pt x="34" y="46"/>
                      <a:pt x="34" y="46"/>
                    </a:cubicBezTo>
                    <a:moveTo>
                      <a:pt x="4" y="46"/>
                    </a:moveTo>
                    <a:cubicBezTo>
                      <a:pt x="7" y="51"/>
                      <a:pt x="14" y="54"/>
                      <a:pt x="22" y="54"/>
                    </a:cubicBezTo>
                    <a:cubicBezTo>
                      <a:pt x="24" y="54"/>
                      <a:pt x="27" y="53"/>
                      <a:pt x="30" y="53"/>
                    </a:cubicBezTo>
                    <a:cubicBezTo>
                      <a:pt x="32" y="52"/>
                      <a:pt x="34" y="52"/>
                      <a:pt x="36" y="51"/>
                    </a:cubicBezTo>
                    <a:cubicBezTo>
                      <a:pt x="33" y="52"/>
                      <a:pt x="31" y="52"/>
                      <a:pt x="29" y="52"/>
                    </a:cubicBezTo>
                    <a:cubicBezTo>
                      <a:pt x="20" y="52"/>
                      <a:pt x="12" y="50"/>
                      <a:pt x="4" y="46"/>
                    </a:cubicBezTo>
                    <a:moveTo>
                      <a:pt x="0" y="32"/>
                    </a:moveTo>
                    <a:cubicBezTo>
                      <a:pt x="0" y="34"/>
                      <a:pt x="0" y="37"/>
                      <a:pt x="0" y="39"/>
                    </a:cubicBezTo>
                    <a:cubicBezTo>
                      <a:pt x="1" y="39"/>
                      <a:pt x="1" y="39"/>
                      <a:pt x="1" y="39"/>
                    </a:cubicBezTo>
                    <a:cubicBezTo>
                      <a:pt x="1" y="39"/>
                      <a:pt x="1" y="39"/>
                      <a:pt x="1" y="39"/>
                    </a:cubicBezTo>
                    <a:cubicBezTo>
                      <a:pt x="2" y="39"/>
                      <a:pt x="3" y="39"/>
                      <a:pt x="4" y="39"/>
                    </a:cubicBezTo>
                    <a:cubicBezTo>
                      <a:pt x="3" y="37"/>
                      <a:pt x="1" y="35"/>
                      <a:pt x="0" y="32"/>
                    </a:cubicBezTo>
                    <a:moveTo>
                      <a:pt x="69" y="0"/>
                    </a:moveTo>
                    <a:cubicBezTo>
                      <a:pt x="68" y="0"/>
                      <a:pt x="66" y="1"/>
                      <a:pt x="67" y="3"/>
                    </a:cubicBezTo>
                    <a:cubicBezTo>
                      <a:pt x="67" y="4"/>
                      <a:pt x="67" y="4"/>
                      <a:pt x="67" y="5"/>
                    </a:cubicBezTo>
                    <a:cubicBezTo>
                      <a:pt x="68" y="5"/>
                      <a:pt x="69" y="6"/>
                      <a:pt x="69" y="8"/>
                    </a:cubicBezTo>
                    <a:cubicBezTo>
                      <a:pt x="68" y="13"/>
                      <a:pt x="67" y="18"/>
                      <a:pt x="65" y="22"/>
                    </a:cubicBezTo>
                    <a:cubicBezTo>
                      <a:pt x="64" y="27"/>
                      <a:pt x="62" y="32"/>
                      <a:pt x="60" y="35"/>
                    </a:cubicBezTo>
                    <a:cubicBezTo>
                      <a:pt x="68" y="27"/>
                      <a:pt x="73" y="15"/>
                      <a:pt x="72" y="3"/>
                    </a:cubicBezTo>
                    <a:cubicBezTo>
                      <a:pt x="72" y="1"/>
                      <a:pt x="70" y="0"/>
                      <a:pt x="69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" name="Freeform 67"/>
              <p:cNvSpPr>
                <a:spLocks noEditPoints="1"/>
              </p:cNvSpPr>
              <p:nvPr/>
            </p:nvSpPr>
            <p:spPr bwMode="auto">
              <a:xfrm>
                <a:off x="3116263" y="2741613"/>
                <a:ext cx="155575" cy="100013"/>
              </a:xfrm>
              <a:custGeom>
                <a:avLst/>
                <a:gdLst>
                  <a:gd name="T0" fmla="*/ 28 w 72"/>
                  <a:gd name="T1" fmla="*/ 41 h 47"/>
                  <a:gd name="T2" fmla="*/ 33 w 72"/>
                  <a:gd name="T3" fmla="*/ 40 h 47"/>
                  <a:gd name="T4" fmla="*/ 37 w 72"/>
                  <a:gd name="T5" fmla="*/ 41 h 47"/>
                  <a:gd name="T6" fmla="*/ 38 w 72"/>
                  <a:gd name="T7" fmla="*/ 41 h 47"/>
                  <a:gd name="T8" fmla="*/ 36 w 72"/>
                  <a:gd name="T9" fmla="*/ 41 h 47"/>
                  <a:gd name="T10" fmla="*/ 32 w 72"/>
                  <a:gd name="T11" fmla="*/ 42 h 47"/>
                  <a:gd name="T12" fmla="*/ 24 w 72"/>
                  <a:gd name="T13" fmla="*/ 41 h 47"/>
                  <a:gd name="T14" fmla="*/ 28 w 72"/>
                  <a:gd name="T15" fmla="*/ 41 h 47"/>
                  <a:gd name="T16" fmla="*/ 42 w 72"/>
                  <a:gd name="T17" fmla="*/ 30 h 47"/>
                  <a:gd name="T18" fmla="*/ 49 w 72"/>
                  <a:gd name="T19" fmla="*/ 27 h 47"/>
                  <a:gd name="T20" fmla="*/ 44 w 72"/>
                  <a:gd name="T21" fmla="*/ 30 h 47"/>
                  <a:gd name="T22" fmla="*/ 42 w 72"/>
                  <a:gd name="T23" fmla="*/ 30 h 47"/>
                  <a:gd name="T24" fmla="*/ 42 w 72"/>
                  <a:gd name="T25" fmla="*/ 30 h 47"/>
                  <a:gd name="T26" fmla="*/ 12 w 72"/>
                  <a:gd name="T27" fmla="*/ 19 h 47"/>
                  <a:gd name="T28" fmla="*/ 12 w 72"/>
                  <a:gd name="T29" fmla="*/ 18 h 47"/>
                  <a:gd name="T30" fmla="*/ 17 w 72"/>
                  <a:gd name="T31" fmla="*/ 23 h 47"/>
                  <a:gd name="T32" fmla="*/ 15 w 72"/>
                  <a:gd name="T33" fmla="*/ 24 h 47"/>
                  <a:gd name="T34" fmla="*/ 16 w 72"/>
                  <a:gd name="T35" fmla="*/ 26 h 47"/>
                  <a:gd name="T36" fmla="*/ 16 w 72"/>
                  <a:gd name="T37" fmla="*/ 27 h 47"/>
                  <a:gd name="T38" fmla="*/ 12 w 72"/>
                  <a:gd name="T39" fmla="*/ 24 h 47"/>
                  <a:gd name="T40" fmla="*/ 12 w 72"/>
                  <a:gd name="T41" fmla="*/ 19 h 47"/>
                  <a:gd name="T42" fmla="*/ 70 w 72"/>
                  <a:gd name="T43" fmla="*/ 0 h 47"/>
                  <a:gd name="T44" fmla="*/ 69 w 72"/>
                  <a:gd name="T45" fmla="*/ 0 h 47"/>
                  <a:gd name="T46" fmla="*/ 67 w 72"/>
                  <a:gd name="T47" fmla="*/ 2 h 47"/>
                  <a:gd name="T48" fmla="*/ 65 w 72"/>
                  <a:gd name="T49" fmla="*/ 9 h 47"/>
                  <a:gd name="T50" fmla="*/ 64 w 72"/>
                  <a:gd name="T51" fmla="*/ 13 h 47"/>
                  <a:gd name="T52" fmla="*/ 64 w 72"/>
                  <a:gd name="T53" fmla="*/ 9 h 47"/>
                  <a:gd name="T54" fmla="*/ 61 w 72"/>
                  <a:gd name="T55" fmla="*/ 6 h 47"/>
                  <a:gd name="T56" fmla="*/ 59 w 72"/>
                  <a:gd name="T57" fmla="*/ 8 h 47"/>
                  <a:gd name="T58" fmla="*/ 59 w 72"/>
                  <a:gd name="T59" fmla="*/ 9 h 47"/>
                  <a:gd name="T60" fmla="*/ 59 w 72"/>
                  <a:gd name="T61" fmla="*/ 9 h 47"/>
                  <a:gd name="T62" fmla="*/ 59 w 72"/>
                  <a:gd name="T63" fmla="*/ 9 h 47"/>
                  <a:gd name="T64" fmla="*/ 56 w 72"/>
                  <a:gd name="T65" fmla="*/ 17 h 47"/>
                  <a:gd name="T66" fmla="*/ 39 w 72"/>
                  <a:gd name="T67" fmla="*/ 26 h 47"/>
                  <a:gd name="T68" fmla="*/ 34 w 72"/>
                  <a:gd name="T69" fmla="*/ 28 h 47"/>
                  <a:gd name="T70" fmla="*/ 34 w 72"/>
                  <a:gd name="T71" fmla="*/ 28 h 47"/>
                  <a:gd name="T72" fmla="*/ 12 w 72"/>
                  <a:gd name="T73" fmla="*/ 10 h 47"/>
                  <a:gd name="T74" fmla="*/ 10 w 72"/>
                  <a:gd name="T75" fmla="*/ 9 h 47"/>
                  <a:gd name="T76" fmla="*/ 9 w 72"/>
                  <a:gd name="T77" fmla="*/ 9 h 47"/>
                  <a:gd name="T78" fmla="*/ 8 w 72"/>
                  <a:gd name="T79" fmla="*/ 11 h 47"/>
                  <a:gd name="T80" fmla="*/ 7 w 72"/>
                  <a:gd name="T81" fmla="*/ 19 h 47"/>
                  <a:gd name="T82" fmla="*/ 6 w 72"/>
                  <a:gd name="T83" fmla="*/ 18 h 47"/>
                  <a:gd name="T84" fmla="*/ 5 w 72"/>
                  <a:gd name="T85" fmla="*/ 18 h 47"/>
                  <a:gd name="T86" fmla="*/ 4 w 72"/>
                  <a:gd name="T87" fmla="*/ 17 h 47"/>
                  <a:gd name="T88" fmla="*/ 1 w 72"/>
                  <a:gd name="T89" fmla="*/ 21 h 47"/>
                  <a:gd name="T90" fmla="*/ 3 w 72"/>
                  <a:gd name="T91" fmla="*/ 27 h 47"/>
                  <a:gd name="T92" fmla="*/ 7 w 72"/>
                  <a:gd name="T93" fmla="*/ 34 h 47"/>
                  <a:gd name="T94" fmla="*/ 4 w 72"/>
                  <a:gd name="T95" fmla="*/ 34 h 47"/>
                  <a:gd name="T96" fmla="*/ 4 w 72"/>
                  <a:gd name="T97" fmla="*/ 34 h 47"/>
                  <a:gd name="T98" fmla="*/ 3 w 72"/>
                  <a:gd name="T99" fmla="*/ 34 h 47"/>
                  <a:gd name="T100" fmla="*/ 2 w 72"/>
                  <a:gd name="T101" fmla="*/ 39 h 47"/>
                  <a:gd name="T102" fmla="*/ 7 w 72"/>
                  <a:gd name="T103" fmla="*/ 41 h 47"/>
                  <a:gd name="T104" fmla="*/ 32 w 72"/>
                  <a:gd name="T105" fmla="*/ 47 h 47"/>
                  <a:gd name="T106" fmla="*/ 39 w 72"/>
                  <a:gd name="T107" fmla="*/ 46 h 47"/>
                  <a:gd name="T108" fmla="*/ 63 w 72"/>
                  <a:gd name="T109" fmla="*/ 30 h 47"/>
                  <a:gd name="T110" fmla="*/ 68 w 72"/>
                  <a:gd name="T111" fmla="*/ 17 h 47"/>
                  <a:gd name="T112" fmla="*/ 72 w 72"/>
                  <a:gd name="T113" fmla="*/ 3 h 47"/>
                  <a:gd name="T114" fmla="*/ 70 w 72"/>
                  <a:gd name="T115" fmla="*/ 0 h 47"/>
                  <a:gd name="T116" fmla="*/ 70 w 72"/>
                  <a:gd name="T117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72" h="47">
                    <a:moveTo>
                      <a:pt x="28" y="41"/>
                    </a:moveTo>
                    <a:cubicBezTo>
                      <a:pt x="30" y="41"/>
                      <a:pt x="31" y="40"/>
                      <a:pt x="33" y="40"/>
                    </a:cubicBezTo>
                    <a:cubicBezTo>
                      <a:pt x="34" y="41"/>
                      <a:pt x="36" y="41"/>
                      <a:pt x="37" y="41"/>
                    </a:cubicBezTo>
                    <a:cubicBezTo>
                      <a:pt x="37" y="41"/>
                      <a:pt x="38" y="41"/>
                      <a:pt x="38" y="41"/>
                    </a:cubicBezTo>
                    <a:cubicBezTo>
                      <a:pt x="37" y="41"/>
                      <a:pt x="37" y="41"/>
                      <a:pt x="36" y="41"/>
                    </a:cubicBezTo>
                    <a:cubicBezTo>
                      <a:pt x="35" y="42"/>
                      <a:pt x="33" y="42"/>
                      <a:pt x="32" y="42"/>
                    </a:cubicBezTo>
                    <a:cubicBezTo>
                      <a:pt x="30" y="42"/>
                      <a:pt x="27" y="41"/>
                      <a:pt x="24" y="41"/>
                    </a:cubicBezTo>
                    <a:cubicBezTo>
                      <a:pt x="26" y="41"/>
                      <a:pt x="27" y="41"/>
                      <a:pt x="28" y="41"/>
                    </a:cubicBezTo>
                    <a:moveTo>
                      <a:pt x="42" y="30"/>
                    </a:moveTo>
                    <a:cubicBezTo>
                      <a:pt x="44" y="29"/>
                      <a:pt x="47" y="28"/>
                      <a:pt x="49" y="27"/>
                    </a:cubicBezTo>
                    <a:cubicBezTo>
                      <a:pt x="48" y="28"/>
                      <a:pt x="46" y="29"/>
                      <a:pt x="44" y="30"/>
                    </a:cubicBezTo>
                    <a:cubicBezTo>
                      <a:pt x="43" y="30"/>
                      <a:pt x="42" y="30"/>
                      <a:pt x="42" y="30"/>
                    </a:cubicBezTo>
                    <a:cubicBezTo>
                      <a:pt x="42" y="30"/>
                      <a:pt x="42" y="30"/>
                      <a:pt x="42" y="30"/>
                    </a:cubicBezTo>
                    <a:moveTo>
                      <a:pt x="12" y="19"/>
                    </a:moveTo>
                    <a:cubicBezTo>
                      <a:pt x="12" y="19"/>
                      <a:pt x="12" y="18"/>
                      <a:pt x="12" y="18"/>
                    </a:cubicBezTo>
                    <a:cubicBezTo>
                      <a:pt x="13" y="20"/>
                      <a:pt x="15" y="21"/>
                      <a:pt x="17" y="23"/>
                    </a:cubicBezTo>
                    <a:cubicBezTo>
                      <a:pt x="16" y="23"/>
                      <a:pt x="15" y="24"/>
                      <a:pt x="15" y="24"/>
                    </a:cubicBezTo>
                    <a:cubicBezTo>
                      <a:pt x="15" y="25"/>
                      <a:pt x="15" y="26"/>
                      <a:pt x="16" y="26"/>
                    </a:cubicBezTo>
                    <a:cubicBezTo>
                      <a:pt x="16" y="26"/>
                      <a:pt x="16" y="27"/>
                      <a:pt x="16" y="27"/>
                    </a:cubicBezTo>
                    <a:cubicBezTo>
                      <a:pt x="14" y="26"/>
                      <a:pt x="13" y="25"/>
                      <a:pt x="12" y="24"/>
                    </a:cubicBezTo>
                    <a:cubicBezTo>
                      <a:pt x="12" y="22"/>
                      <a:pt x="12" y="21"/>
                      <a:pt x="12" y="19"/>
                    </a:cubicBezTo>
                    <a:moveTo>
                      <a:pt x="70" y="0"/>
                    </a:moveTo>
                    <a:cubicBezTo>
                      <a:pt x="69" y="0"/>
                      <a:pt x="69" y="0"/>
                      <a:pt x="69" y="0"/>
                    </a:cubicBezTo>
                    <a:cubicBezTo>
                      <a:pt x="68" y="0"/>
                      <a:pt x="67" y="1"/>
                      <a:pt x="67" y="2"/>
                    </a:cubicBezTo>
                    <a:cubicBezTo>
                      <a:pt x="66" y="5"/>
                      <a:pt x="66" y="7"/>
                      <a:pt x="65" y="9"/>
                    </a:cubicBezTo>
                    <a:cubicBezTo>
                      <a:pt x="65" y="11"/>
                      <a:pt x="64" y="12"/>
                      <a:pt x="64" y="13"/>
                    </a:cubicBezTo>
                    <a:cubicBezTo>
                      <a:pt x="64" y="12"/>
                      <a:pt x="64" y="10"/>
                      <a:pt x="64" y="9"/>
                    </a:cubicBezTo>
                    <a:cubicBezTo>
                      <a:pt x="64" y="7"/>
                      <a:pt x="62" y="6"/>
                      <a:pt x="61" y="6"/>
                    </a:cubicBezTo>
                    <a:cubicBezTo>
                      <a:pt x="60" y="6"/>
                      <a:pt x="59" y="7"/>
                      <a:pt x="59" y="8"/>
                    </a:cubicBezTo>
                    <a:cubicBezTo>
                      <a:pt x="59" y="8"/>
                      <a:pt x="59" y="9"/>
                      <a:pt x="59" y="9"/>
                    </a:cubicBezTo>
                    <a:cubicBezTo>
                      <a:pt x="59" y="9"/>
                      <a:pt x="59" y="9"/>
                      <a:pt x="59" y="9"/>
                    </a:cubicBezTo>
                    <a:cubicBezTo>
                      <a:pt x="59" y="9"/>
                      <a:pt x="59" y="9"/>
                      <a:pt x="59" y="9"/>
                    </a:cubicBezTo>
                    <a:cubicBezTo>
                      <a:pt x="58" y="12"/>
                      <a:pt x="57" y="15"/>
                      <a:pt x="56" y="17"/>
                    </a:cubicBezTo>
                    <a:cubicBezTo>
                      <a:pt x="50" y="20"/>
                      <a:pt x="45" y="24"/>
                      <a:pt x="39" y="26"/>
                    </a:cubicBezTo>
                    <a:cubicBezTo>
                      <a:pt x="37" y="27"/>
                      <a:pt x="36" y="28"/>
                      <a:pt x="34" y="28"/>
                    </a:cubicBezTo>
                    <a:cubicBezTo>
                      <a:pt x="34" y="28"/>
                      <a:pt x="34" y="28"/>
                      <a:pt x="34" y="28"/>
                    </a:cubicBezTo>
                    <a:cubicBezTo>
                      <a:pt x="25" y="25"/>
                      <a:pt x="18" y="17"/>
                      <a:pt x="12" y="10"/>
                    </a:cubicBezTo>
                    <a:cubicBezTo>
                      <a:pt x="12" y="9"/>
                      <a:pt x="11" y="9"/>
                      <a:pt x="10" y="9"/>
                    </a:cubicBezTo>
                    <a:cubicBezTo>
                      <a:pt x="10" y="9"/>
                      <a:pt x="10" y="9"/>
                      <a:pt x="9" y="9"/>
                    </a:cubicBezTo>
                    <a:cubicBezTo>
                      <a:pt x="8" y="10"/>
                      <a:pt x="8" y="10"/>
                      <a:pt x="8" y="11"/>
                    </a:cubicBezTo>
                    <a:cubicBezTo>
                      <a:pt x="7" y="14"/>
                      <a:pt x="7" y="17"/>
                      <a:pt x="7" y="19"/>
                    </a:cubicBezTo>
                    <a:cubicBezTo>
                      <a:pt x="6" y="19"/>
                      <a:pt x="6" y="18"/>
                      <a:pt x="6" y="18"/>
                    </a:cubicBezTo>
                    <a:cubicBezTo>
                      <a:pt x="6" y="18"/>
                      <a:pt x="6" y="18"/>
                      <a:pt x="5" y="18"/>
                    </a:cubicBezTo>
                    <a:cubicBezTo>
                      <a:pt x="5" y="18"/>
                      <a:pt x="5" y="17"/>
                      <a:pt x="4" y="17"/>
                    </a:cubicBezTo>
                    <a:cubicBezTo>
                      <a:pt x="3" y="17"/>
                      <a:pt x="1" y="19"/>
                      <a:pt x="1" y="21"/>
                    </a:cubicBezTo>
                    <a:cubicBezTo>
                      <a:pt x="2" y="23"/>
                      <a:pt x="3" y="25"/>
                      <a:pt x="3" y="27"/>
                    </a:cubicBezTo>
                    <a:cubicBezTo>
                      <a:pt x="4" y="30"/>
                      <a:pt x="6" y="32"/>
                      <a:pt x="7" y="34"/>
                    </a:cubicBezTo>
                    <a:cubicBezTo>
                      <a:pt x="6" y="34"/>
                      <a:pt x="5" y="34"/>
                      <a:pt x="4" y="34"/>
                    </a:cubicBezTo>
                    <a:cubicBezTo>
                      <a:pt x="4" y="34"/>
                      <a:pt x="4" y="34"/>
                      <a:pt x="4" y="34"/>
                    </a:cubicBezTo>
                    <a:cubicBezTo>
                      <a:pt x="4" y="34"/>
                      <a:pt x="4" y="34"/>
                      <a:pt x="3" y="34"/>
                    </a:cubicBezTo>
                    <a:cubicBezTo>
                      <a:pt x="1" y="34"/>
                      <a:pt x="0" y="38"/>
                      <a:pt x="2" y="39"/>
                    </a:cubicBezTo>
                    <a:cubicBezTo>
                      <a:pt x="4" y="40"/>
                      <a:pt x="5" y="40"/>
                      <a:pt x="7" y="41"/>
                    </a:cubicBezTo>
                    <a:cubicBezTo>
                      <a:pt x="15" y="45"/>
                      <a:pt x="23" y="47"/>
                      <a:pt x="32" y="47"/>
                    </a:cubicBezTo>
                    <a:cubicBezTo>
                      <a:pt x="34" y="47"/>
                      <a:pt x="36" y="47"/>
                      <a:pt x="39" y="46"/>
                    </a:cubicBezTo>
                    <a:cubicBezTo>
                      <a:pt x="49" y="45"/>
                      <a:pt x="58" y="40"/>
                      <a:pt x="63" y="30"/>
                    </a:cubicBezTo>
                    <a:cubicBezTo>
                      <a:pt x="65" y="27"/>
                      <a:pt x="67" y="22"/>
                      <a:pt x="68" y="17"/>
                    </a:cubicBezTo>
                    <a:cubicBezTo>
                      <a:pt x="70" y="13"/>
                      <a:pt x="71" y="8"/>
                      <a:pt x="72" y="3"/>
                    </a:cubicBezTo>
                    <a:cubicBezTo>
                      <a:pt x="72" y="1"/>
                      <a:pt x="71" y="0"/>
                      <a:pt x="70" y="0"/>
                    </a:cubicBezTo>
                    <a:cubicBezTo>
                      <a:pt x="70" y="0"/>
                      <a:pt x="70" y="0"/>
                      <a:pt x="7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2" name="Freeform 110"/>
              <p:cNvSpPr/>
              <p:nvPr/>
            </p:nvSpPr>
            <p:spPr bwMode="auto">
              <a:xfrm>
                <a:off x="2600325" y="2924175"/>
                <a:ext cx="47625" cy="96838"/>
              </a:xfrm>
              <a:custGeom>
                <a:avLst/>
                <a:gdLst>
                  <a:gd name="T0" fmla="*/ 4 w 22"/>
                  <a:gd name="T1" fmla="*/ 0 h 45"/>
                  <a:gd name="T2" fmla="*/ 2 w 22"/>
                  <a:gd name="T3" fmla="*/ 5 h 45"/>
                  <a:gd name="T4" fmla="*/ 5 w 22"/>
                  <a:gd name="T5" fmla="*/ 9 h 45"/>
                  <a:gd name="T6" fmla="*/ 8 w 22"/>
                  <a:gd name="T7" fmla="*/ 15 h 45"/>
                  <a:gd name="T8" fmla="*/ 15 w 22"/>
                  <a:gd name="T9" fmla="*/ 40 h 45"/>
                  <a:gd name="T10" fmla="*/ 16 w 22"/>
                  <a:gd name="T11" fmla="*/ 43 h 45"/>
                  <a:gd name="T12" fmla="*/ 19 w 22"/>
                  <a:gd name="T13" fmla="*/ 45 h 45"/>
                  <a:gd name="T14" fmla="*/ 21 w 22"/>
                  <a:gd name="T15" fmla="*/ 42 h 45"/>
                  <a:gd name="T16" fmla="*/ 21 w 22"/>
                  <a:gd name="T17" fmla="*/ 41 h 45"/>
                  <a:gd name="T18" fmla="*/ 14 w 22"/>
                  <a:gd name="T19" fmla="*/ 15 h 45"/>
                  <a:gd name="T20" fmla="*/ 12 w 22"/>
                  <a:gd name="T21" fmla="*/ 10 h 45"/>
                  <a:gd name="T22" fmla="*/ 5 w 22"/>
                  <a:gd name="T23" fmla="*/ 1 h 45"/>
                  <a:gd name="T24" fmla="*/ 4 w 22"/>
                  <a:gd name="T25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45">
                    <a:moveTo>
                      <a:pt x="4" y="0"/>
                    </a:moveTo>
                    <a:cubicBezTo>
                      <a:pt x="1" y="0"/>
                      <a:pt x="0" y="3"/>
                      <a:pt x="2" y="5"/>
                    </a:cubicBezTo>
                    <a:cubicBezTo>
                      <a:pt x="3" y="6"/>
                      <a:pt x="4" y="7"/>
                      <a:pt x="5" y="9"/>
                    </a:cubicBezTo>
                    <a:cubicBezTo>
                      <a:pt x="6" y="11"/>
                      <a:pt x="7" y="13"/>
                      <a:pt x="8" y="15"/>
                    </a:cubicBezTo>
                    <a:cubicBezTo>
                      <a:pt x="12" y="23"/>
                      <a:pt x="13" y="32"/>
                      <a:pt x="15" y="40"/>
                    </a:cubicBezTo>
                    <a:cubicBezTo>
                      <a:pt x="15" y="41"/>
                      <a:pt x="16" y="42"/>
                      <a:pt x="16" y="43"/>
                    </a:cubicBezTo>
                    <a:cubicBezTo>
                      <a:pt x="16" y="45"/>
                      <a:pt x="18" y="45"/>
                      <a:pt x="19" y="45"/>
                    </a:cubicBezTo>
                    <a:cubicBezTo>
                      <a:pt x="20" y="45"/>
                      <a:pt x="22" y="44"/>
                      <a:pt x="21" y="42"/>
                    </a:cubicBezTo>
                    <a:cubicBezTo>
                      <a:pt x="21" y="42"/>
                      <a:pt x="21" y="41"/>
                      <a:pt x="21" y="41"/>
                    </a:cubicBezTo>
                    <a:cubicBezTo>
                      <a:pt x="19" y="32"/>
                      <a:pt x="17" y="24"/>
                      <a:pt x="14" y="15"/>
                    </a:cubicBezTo>
                    <a:cubicBezTo>
                      <a:pt x="14" y="14"/>
                      <a:pt x="13" y="12"/>
                      <a:pt x="12" y="10"/>
                    </a:cubicBezTo>
                    <a:cubicBezTo>
                      <a:pt x="10" y="7"/>
                      <a:pt x="8" y="4"/>
                      <a:pt x="5" y="1"/>
                    </a:cubicBezTo>
                    <a:cubicBezTo>
                      <a:pt x="5" y="0"/>
                      <a:pt x="4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3" name="Freeform 111"/>
              <p:cNvSpPr/>
              <p:nvPr/>
            </p:nvSpPr>
            <p:spPr bwMode="auto">
              <a:xfrm>
                <a:off x="2651125" y="2935288"/>
                <a:ext cx="23813" cy="66675"/>
              </a:xfrm>
              <a:custGeom>
                <a:avLst/>
                <a:gdLst>
                  <a:gd name="T0" fmla="*/ 3 w 11"/>
                  <a:gd name="T1" fmla="*/ 0 h 31"/>
                  <a:gd name="T2" fmla="*/ 0 w 11"/>
                  <a:gd name="T3" fmla="*/ 3 h 31"/>
                  <a:gd name="T4" fmla="*/ 0 w 11"/>
                  <a:gd name="T5" fmla="*/ 4 h 31"/>
                  <a:gd name="T6" fmla="*/ 2 w 11"/>
                  <a:gd name="T7" fmla="*/ 9 h 31"/>
                  <a:gd name="T8" fmla="*/ 6 w 11"/>
                  <a:gd name="T9" fmla="*/ 28 h 31"/>
                  <a:gd name="T10" fmla="*/ 9 w 11"/>
                  <a:gd name="T11" fmla="*/ 31 h 31"/>
                  <a:gd name="T12" fmla="*/ 11 w 11"/>
                  <a:gd name="T13" fmla="*/ 28 h 31"/>
                  <a:gd name="T14" fmla="*/ 8 w 11"/>
                  <a:gd name="T15" fmla="*/ 7 h 31"/>
                  <a:gd name="T16" fmla="*/ 5 w 11"/>
                  <a:gd name="T17" fmla="*/ 2 h 31"/>
                  <a:gd name="T18" fmla="*/ 5 w 11"/>
                  <a:gd name="T19" fmla="*/ 2 h 31"/>
                  <a:gd name="T20" fmla="*/ 3 w 11"/>
                  <a:gd name="T21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" h="31">
                    <a:moveTo>
                      <a:pt x="3" y="0"/>
                    </a:moveTo>
                    <a:cubicBezTo>
                      <a:pt x="1" y="0"/>
                      <a:pt x="0" y="2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6"/>
                      <a:pt x="2" y="7"/>
                      <a:pt x="2" y="9"/>
                    </a:cubicBezTo>
                    <a:cubicBezTo>
                      <a:pt x="5" y="15"/>
                      <a:pt x="5" y="21"/>
                      <a:pt x="6" y="28"/>
                    </a:cubicBezTo>
                    <a:cubicBezTo>
                      <a:pt x="6" y="30"/>
                      <a:pt x="7" y="31"/>
                      <a:pt x="9" y="31"/>
                    </a:cubicBezTo>
                    <a:cubicBezTo>
                      <a:pt x="10" y="31"/>
                      <a:pt x="11" y="30"/>
                      <a:pt x="11" y="28"/>
                    </a:cubicBezTo>
                    <a:cubicBezTo>
                      <a:pt x="11" y="21"/>
                      <a:pt x="10" y="14"/>
                      <a:pt x="8" y="7"/>
                    </a:cubicBezTo>
                    <a:cubicBezTo>
                      <a:pt x="7" y="6"/>
                      <a:pt x="6" y="4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1"/>
                      <a:pt x="4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4" name="Freeform 112"/>
              <p:cNvSpPr/>
              <p:nvPr/>
            </p:nvSpPr>
            <p:spPr bwMode="auto">
              <a:xfrm>
                <a:off x="2686050" y="2924175"/>
                <a:ext cx="20638" cy="68263"/>
              </a:xfrm>
              <a:custGeom>
                <a:avLst/>
                <a:gdLst>
                  <a:gd name="T0" fmla="*/ 4 w 10"/>
                  <a:gd name="T1" fmla="*/ 0 h 32"/>
                  <a:gd name="T2" fmla="*/ 1 w 10"/>
                  <a:gd name="T3" fmla="*/ 3 h 32"/>
                  <a:gd name="T4" fmla="*/ 1 w 10"/>
                  <a:gd name="T5" fmla="*/ 4 h 32"/>
                  <a:gd name="T6" fmla="*/ 3 w 10"/>
                  <a:gd name="T7" fmla="*/ 9 h 32"/>
                  <a:gd name="T8" fmla="*/ 4 w 10"/>
                  <a:gd name="T9" fmla="*/ 29 h 32"/>
                  <a:gd name="T10" fmla="*/ 8 w 10"/>
                  <a:gd name="T11" fmla="*/ 32 h 32"/>
                  <a:gd name="T12" fmla="*/ 10 w 10"/>
                  <a:gd name="T13" fmla="*/ 29 h 32"/>
                  <a:gd name="T14" fmla="*/ 8 w 10"/>
                  <a:gd name="T15" fmla="*/ 8 h 32"/>
                  <a:gd name="T16" fmla="*/ 7 w 10"/>
                  <a:gd name="T17" fmla="*/ 2 h 32"/>
                  <a:gd name="T18" fmla="*/ 6 w 10"/>
                  <a:gd name="T19" fmla="*/ 1 h 32"/>
                  <a:gd name="T20" fmla="*/ 4 w 10"/>
                  <a:gd name="T21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0" h="32">
                    <a:moveTo>
                      <a:pt x="4" y="0"/>
                    </a:moveTo>
                    <a:cubicBezTo>
                      <a:pt x="2" y="0"/>
                      <a:pt x="0" y="1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2" y="6"/>
                      <a:pt x="2" y="7"/>
                      <a:pt x="3" y="9"/>
                    </a:cubicBezTo>
                    <a:cubicBezTo>
                      <a:pt x="4" y="16"/>
                      <a:pt x="4" y="23"/>
                      <a:pt x="4" y="29"/>
                    </a:cubicBezTo>
                    <a:cubicBezTo>
                      <a:pt x="5" y="31"/>
                      <a:pt x="6" y="32"/>
                      <a:pt x="8" y="32"/>
                    </a:cubicBezTo>
                    <a:cubicBezTo>
                      <a:pt x="9" y="32"/>
                      <a:pt x="10" y="31"/>
                      <a:pt x="10" y="29"/>
                    </a:cubicBezTo>
                    <a:cubicBezTo>
                      <a:pt x="9" y="22"/>
                      <a:pt x="9" y="15"/>
                      <a:pt x="8" y="8"/>
                    </a:cubicBezTo>
                    <a:cubicBezTo>
                      <a:pt x="7" y="6"/>
                      <a:pt x="7" y="4"/>
                      <a:pt x="7" y="2"/>
                    </a:cubicBezTo>
                    <a:cubicBezTo>
                      <a:pt x="6" y="2"/>
                      <a:pt x="6" y="2"/>
                      <a:pt x="6" y="1"/>
                    </a:cubicBezTo>
                    <a:cubicBezTo>
                      <a:pt x="6" y="0"/>
                      <a:pt x="5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5" name="Freeform 113"/>
              <p:cNvSpPr/>
              <p:nvPr/>
            </p:nvSpPr>
            <p:spPr bwMode="auto">
              <a:xfrm>
                <a:off x="2722563" y="2925763"/>
                <a:ext cx="19050" cy="58738"/>
              </a:xfrm>
              <a:custGeom>
                <a:avLst/>
                <a:gdLst>
                  <a:gd name="T0" fmla="*/ 3 w 9"/>
                  <a:gd name="T1" fmla="*/ 0 h 27"/>
                  <a:gd name="T2" fmla="*/ 0 w 9"/>
                  <a:gd name="T3" fmla="*/ 2 h 27"/>
                  <a:gd name="T4" fmla="*/ 1 w 9"/>
                  <a:gd name="T5" fmla="*/ 5 h 27"/>
                  <a:gd name="T6" fmla="*/ 3 w 9"/>
                  <a:gd name="T7" fmla="*/ 24 h 27"/>
                  <a:gd name="T8" fmla="*/ 6 w 9"/>
                  <a:gd name="T9" fmla="*/ 27 h 27"/>
                  <a:gd name="T10" fmla="*/ 9 w 9"/>
                  <a:gd name="T11" fmla="*/ 24 h 27"/>
                  <a:gd name="T12" fmla="*/ 6 w 9"/>
                  <a:gd name="T13" fmla="*/ 4 h 27"/>
                  <a:gd name="T14" fmla="*/ 6 w 9"/>
                  <a:gd name="T15" fmla="*/ 2 h 27"/>
                  <a:gd name="T16" fmla="*/ 3 w 9"/>
                  <a:gd name="T17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27">
                    <a:moveTo>
                      <a:pt x="3" y="0"/>
                    </a:moveTo>
                    <a:cubicBezTo>
                      <a:pt x="1" y="0"/>
                      <a:pt x="0" y="1"/>
                      <a:pt x="0" y="2"/>
                    </a:cubicBezTo>
                    <a:cubicBezTo>
                      <a:pt x="0" y="3"/>
                      <a:pt x="0" y="4"/>
                      <a:pt x="1" y="5"/>
                    </a:cubicBezTo>
                    <a:cubicBezTo>
                      <a:pt x="1" y="11"/>
                      <a:pt x="3" y="17"/>
                      <a:pt x="3" y="24"/>
                    </a:cubicBezTo>
                    <a:cubicBezTo>
                      <a:pt x="3" y="26"/>
                      <a:pt x="5" y="27"/>
                      <a:pt x="6" y="27"/>
                    </a:cubicBezTo>
                    <a:cubicBezTo>
                      <a:pt x="8" y="27"/>
                      <a:pt x="9" y="26"/>
                      <a:pt x="9" y="24"/>
                    </a:cubicBezTo>
                    <a:cubicBezTo>
                      <a:pt x="8" y="18"/>
                      <a:pt x="7" y="11"/>
                      <a:pt x="6" y="4"/>
                    </a:cubicBezTo>
                    <a:cubicBezTo>
                      <a:pt x="6" y="4"/>
                      <a:pt x="6" y="3"/>
                      <a:pt x="6" y="2"/>
                    </a:cubicBezTo>
                    <a:cubicBezTo>
                      <a:pt x="5" y="1"/>
                      <a:pt x="4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6" name="Freeform 114"/>
              <p:cNvSpPr/>
              <p:nvPr/>
            </p:nvSpPr>
            <p:spPr bwMode="auto">
              <a:xfrm>
                <a:off x="2760663" y="2949575"/>
                <a:ext cx="15875" cy="41275"/>
              </a:xfrm>
              <a:custGeom>
                <a:avLst/>
                <a:gdLst>
                  <a:gd name="T0" fmla="*/ 3 w 7"/>
                  <a:gd name="T1" fmla="*/ 0 h 19"/>
                  <a:gd name="T2" fmla="*/ 1 w 7"/>
                  <a:gd name="T3" fmla="*/ 1 h 19"/>
                  <a:gd name="T4" fmla="*/ 0 w 7"/>
                  <a:gd name="T5" fmla="*/ 4 h 19"/>
                  <a:gd name="T6" fmla="*/ 2 w 7"/>
                  <a:gd name="T7" fmla="*/ 17 h 19"/>
                  <a:gd name="T8" fmla="*/ 4 w 7"/>
                  <a:gd name="T9" fmla="*/ 19 h 19"/>
                  <a:gd name="T10" fmla="*/ 7 w 7"/>
                  <a:gd name="T11" fmla="*/ 16 h 19"/>
                  <a:gd name="T12" fmla="*/ 6 w 7"/>
                  <a:gd name="T13" fmla="*/ 8 h 19"/>
                  <a:gd name="T14" fmla="*/ 5 w 7"/>
                  <a:gd name="T15" fmla="*/ 2 h 19"/>
                  <a:gd name="T16" fmla="*/ 3 w 7"/>
                  <a:gd name="T17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19">
                    <a:moveTo>
                      <a:pt x="3" y="0"/>
                    </a:moveTo>
                    <a:cubicBezTo>
                      <a:pt x="2" y="0"/>
                      <a:pt x="2" y="1"/>
                      <a:pt x="1" y="1"/>
                    </a:cubicBezTo>
                    <a:cubicBezTo>
                      <a:pt x="0" y="2"/>
                      <a:pt x="0" y="2"/>
                      <a:pt x="0" y="4"/>
                    </a:cubicBezTo>
                    <a:cubicBezTo>
                      <a:pt x="1" y="8"/>
                      <a:pt x="1" y="13"/>
                      <a:pt x="2" y="17"/>
                    </a:cubicBezTo>
                    <a:cubicBezTo>
                      <a:pt x="2" y="19"/>
                      <a:pt x="3" y="19"/>
                      <a:pt x="4" y="19"/>
                    </a:cubicBezTo>
                    <a:cubicBezTo>
                      <a:pt x="6" y="19"/>
                      <a:pt x="7" y="18"/>
                      <a:pt x="7" y="16"/>
                    </a:cubicBezTo>
                    <a:cubicBezTo>
                      <a:pt x="7" y="13"/>
                      <a:pt x="6" y="11"/>
                      <a:pt x="6" y="8"/>
                    </a:cubicBezTo>
                    <a:cubicBezTo>
                      <a:pt x="6" y="6"/>
                      <a:pt x="6" y="4"/>
                      <a:pt x="5" y="2"/>
                    </a:cubicBezTo>
                    <a:cubicBezTo>
                      <a:pt x="5" y="1"/>
                      <a:pt x="4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7" name="Freeform 115"/>
              <p:cNvSpPr/>
              <p:nvPr/>
            </p:nvSpPr>
            <p:spPr bwMode="auto">
              <a:xfrm>
                <a:off x="2778125" y="3262313"/>
                <a:ext cx="34925" cy="60325"/>
              </a:xfrm>
              <a:custGeom>
                <a:avLst/>
                <a:gdLst>
                  <a:gd name="T0" fmla="*/ 3 w 16"/>
                  <a:gd name="T1" fmla="*/ 0 h 28"/>
                  <a:gd name="T2" fmla="*/ 2 w 16"/>
                  <a:gd name="T3" fmla="*/ 0 h 28"/>
                  <a:gd name="T4" fmla="*/ 0 w 16"/>
                  <a:gd name="T5" fmla="*/ 2 h 28"/>
                  <a:gd name="T6" fmla="*/ 1 w 16"/>
                  <a:gd name="T7" fmla="*/ 4 h 28"/>
                  <a:gd name="T8" fmla="*/ 11 w 16"/>
                  <a:gd name="T9" fmla="*/ 26 h 28"/>
                  <a:gd name="T10" fmla="*/ 13 w 16"/>
                  <a:gd name="T11" fmla="*/ 28 h 28"/>
                  <a:gd name="T12" fmla="*/ 16 w 16"/>
                  <a:gd name="T13" fmla="*/ 26 h 28"/>
                  <a:gd name="T14" fmla="*/ 16 w 16"/>
                  <a:gd name="T15" fmla="*/ 25 h 28"/>
                  <a:gd name="T16" fmla="*/ 10 w 16"/>
                  <a:gd name="T17" fmla="*/ 10 h 28"/>
                  <a:gd name="T18" fmla="*/ 6 w 16"/>
                  <a:gd name="T19" fmla="*/ 1 h 28"/>
                  <a:gd name="T20" fmla="*/ 3 w 16"/>
                  <a:gd name="T21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" h="28">
                    <a:moveTo>
                      <a:pt x="3" y="0"/>
                    </a:moveTo>
                    <a:cubicBezTo>
                      <a:pt x="3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0" y="2"/>
                    </a:cubicBezTo>
                    <a:cubicBezTo>
                      <a:pt x="0" y="3"/>
                      <a:pt x="0" y="4"/>
                      <a:pt x="1" y="4"/>
                    </a:cubicBezTo>
                    <a:cubicBezTo>
                      <a:pt x="5" y="11"/>
                      <a:pt x="8" y="18"/>
                      <a:pt x="11" y="26"/>
                    </a:cubicBezTo>
                    <a:cubicBezTo>
                      <a:pt x="11" y="27"/>
                      <a:pt x="12" y="28"/>
                      <a:pt x="13" y="28"/>
                    </a:cubicBezTo>
                    <a:cubicBezTo>
                      <a:pt x="14" y="28"/>
                      <a:pt x="16" y="27"/>
                      <a:pt x="16" y="26"/>
                    </a:cubicBezTo>
                    <a:cubicBezTo>
                      <a:pt x="16" y="26"/>
                      <a:pt x="16" y="25"/>
                      <a:pt x="16" y="25"/>
                    </a:cubicBezTo>
                    <a:cubicBezTo>
                      <a:pt x="14" y="20"/>
                      <a:pt x="12" y="15"/>
                      <a:pt x="10" y="10"/>
                    </a:cubicBezTo>
                    <a:cubicBezTo>
                      <a:pt x="9" y="7"/>
                      <a:pt x="7" y="4"/>
                      <a:pt x="6" y="1"/>
                    </a:cubicBezTo>
                    <a:cubicBezTo>
                      <a:pt x="5" y="0"/>
                      <a:pt x="4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8" name="Freeform 116"/>
              <p:cNvSpPr/>
              <p:nvPr/>
            </p:nvSpPr>
            <p:spPr bwMode="auto">
              <a:xfrm>
                <a:off x="2841625" y="3341688"/>
                <a:ext cx="9525" cy="7938"/>
              </a:xfrm>
              <a:custGeom>
                <a:avLst/>
                <a:gdLst>
                  <a:gd name="T0" fmla="*/ 1 w 5"/>
                  <a:gd name="T1" fmla="*/ 0 h 4"/>
                  <a:gd name="T2" fmla="*/ 0 w 5"/>
                  <a:gd name="T3" fmla="*/ 1 h 4"/>
                  <a:gd name="T4" fmla="*/ 3 w 5"/>
                  <a:gd name="T5" fmla="*/ 4 h 4"/>
                  <a:gd name="T6" fmla="*/ 4 w 5"/>
                  <a:gd name="T7" fmla="*/ 4 h 4"/>
                  <a:gd name="T8" fmla="*/ 5 w 5"/>
                  <a:gd name="T9" fmla="*/ 4 h 4"/>
                  <a:gd name="T10" fmla="*/ 5 w 5"/>
                  <a:gd name="T11" fmla="*/ 4 h 4"/>
                  <a:gd name="T12" fmla="*/ 1 w 5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4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0" y="3"/>
                      <a:pt x="1" y="4"/>
                      <a:pt x="3" y="4"/>
                    </a:cubicBezTo>
                    <a:cubicBezTo>
                      <a:pt x="3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2"/>
                      <a:pt x="3" y="1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9" name="Freeform 117"/>
              <p:cNvSpPr/>
              <p:nvPr/>
            </p:nvSpPr>
            <p:spPr bwMode="auto">
              <a:xfrm>
                <a:off x="2830513" y="3311525"/>
                <a:ext cx="87313" cy="47625"/>
              </a:xfrm>
              <a:custGeom>
                <a:avLst/>
                <a:gdLst>
                  <a:gd name="T0" fmla="*/ 3 w 41"/>
                  <a:gd name="T1" fmla="*/ 0 h 22"/>
                  <a:gd name="T2" fmla="*/ 1 w 41"/>
                  <a:gd name="T3" fmla="*/ 2 h 22"/>
                  <a:gd name="T4" fmla="*/ 1 w 41"/>
                  <a:gd name="T5" fmla="*/ 4 h 22"/>
                  <a:gd name="T6" fmla="*/ 6 w 41"/>
                  <a:gd name="T7" fmla="*/ 14 h 22"/>
                  <a:gd name="T8" fmla="*/ 10 w 41"/>
                  <a:gd name="T9" fmla="*/ 18 h 22"/>
                  <a:gd name="T10" fmla="*/ 10 w 41"/>
                  <a:gd name="T11" fmla="*/ 18 h 22"/>
                  <a:gd name="T12" fmla="*/ 12 w 41"/>
                  <a:gd name="T13" fmla="*/ 20 h 22"/>
                  <a:gd name="T14" fmla="*/ 14 w 41"/>
                  <a:gd name="T15" fmla="*/ 22 h 22"/>
                  <a:gd name="T16" fmla="*/ 16 w 41"/>
                  <a:gd name="T17" fmla="*/ 21 h 22"/>
                  <a:gd name="T18" fmla="*/ 17 w 41"/>
                  <a:gd name="T19" fmla="*/ 19 h 22"/>
                  <a:gd name="T20" fmla="*/ 18 w 41"/>
                  <a:gd name="T21" fmla="*/ 16 h 22"/>
                  <a:gd name="T22" fmla="*/ 18 w 41"/>
                  <a:gd name="T23" fmla="*/ 14 h 22"/>
                  <a:gd name="T24" fmla="*/ 26 w 41"/>
                  <a:gd name="T25" fmla="*/ 21 h 22"/>
                  <a:gd name="T26" fmla="*/ 28 w 41"/>
                  <a:gd name="T27" fmla="*/ 21 h 22"/>
                  <a:gd name="T28" fmla="*/ 30 w 41"/>
                  <a:gd name="T29" fmla="*/ 20 h 22"/>
                  <a:gd name="T30" fmla="*/ 32 w 41"/>
                  <a:gd name="T31" fmla="*/ 17 h 22"/>
                  <a:gd name="T32" fmla="*/ 32 w 41"/>
                  <a:gd name="T33" fmla="*/ 17 h 22"/>
                  <a:gd name="T34" fmla="*/ 32 w 41"/>
                  <a:gd name="T35" fmla="*/ 17 h 22"/>
                  <a:gd name="T36" fmla="*/ 36 w 41"/>
                  <a:gd name="T37" fmla="*/ 20 h 22"/>
                  <a:gd name="T38" fmla="*/ 38 w 41"/>
                  <a:gd name="T39" fmla="*/ 21 h 22"/>
                  <a:gd name="T40" fmla="*/ 41 w 41"/>
                  <a:gd name="T41" fmla="*/ 18 h 22"/>
                  <a:gd name="T42" fmla="*/ 40 w 41"/>
                  <a:gd name="T43" fmla="*/ 16 h 22"/>
                  <a:gd name="T44" fmla="*/ 33 w 41"/>
                  <a:gd name="T45" fmla="*/ 11 h 22"/>
                  <a:gd name="T46" fmla="*/ 33 w 41"/>
                  <a:gd name="T47" fmla="*/ 11 h 22"/>
                  <a:gd name="T48" fmla="*/ 31 w 41"/>
                  <a:gd name="T49" fmla="*/ 10 h 22"/>
                  <a:gd name="T50" fmla="*/ 30 w 41"/>
                  <a:gd name="T51" fmla="*/ 11 h 22"/>
                  <a:gd name="T52" fmla="*/ 29 w 41"/>
                  <a:gd name="T53" fmla="*/ 12 h 22"/>
                  <a:gd name="T54" fmla="*/ 26 w 41"/>
                  <a:gd name="T55" fmla="*/ 15 h 22"/>
                  <a:gd name="T56" fmla="*/ 18 w 41"/>
                  <a:gd name="T57" fmla="*/ 7 h 22"/>
                  <a:gd name="T58" fmla="*/ 16 w 41"/>
                  <a:gd name="T59" fmla="*/ 6 h 22"/>
                  <a:gd name="T60" fmla="*/ 15 w 41"/>
                  <a:gd name="T61" fmla="*/ 5 h 22"/>
                  <a:gd name="T62" fmla="*/ 14 w 41"/>
                  <a:gd name="T63" fmla="*/ 5 h 22"/>
                  <a:gd name="T64" fmla="*/ 12 w 41"/>
                  <a:gd name="T65" fmla="*/ 8 h 22"/>
                  <a:gd name="T66" fmla="*/ 12 w 41"/>
                  <a:gd name="T67" fmla="*/ 10 h 22"/>
                  <a:gd name="T68" fmla="*/ 5 w 41"/>
                  <a:gd name="T69" fmla="*/ 1 h 22"/>
                  <a:gd name="T70" fmla="*/ 3 w 41"/>
                  <a:gd name="T71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41" h="22">
                    <a:moveTo>
                      <a:pt x="3" y="0"/>
                    </a:moveTo>
                    <a:cubicBezTo>
                      <a:pt x="2" y="0"/>
                      <a:pt x="1" y="1"/>
                      <a:pt x="1" y="2"/>
                    </a:cubicBezTo>
                    <a:cubicBezTo>
                      <a:pt x="0" y="2"/>
                      <a:pt x="0" y="3"/>
                      <a:pt x="1" y="4"/>
                    </a:cubicBezTo>
                    <a:cubicBezTo>
                      <a:pt x="2" y="7"/>
                      <a:pt x="4" y="10"/>
                      <a:pt x="6" y="14"/>
                    </a:cubicBezTo>
                    <a:cubicBezTo>
                      <a:pt x="8" y="15"/>
                      <a:pt x="9" y="16"/>
                      <a:pt x="10" y="18"/>
                    </a:cubicBezTo>
                    <a:cubicBezTo>
                      <a:pt x="10" y="18"/>
                      <a:pt x="10" y="18"/>
                      <a:pt x="10" y="18"/>
                    </a:cubicBezTo>
                    <a:cubicBezTo>
                      <a:pt x="11" y="19"/>
                      <a:pt x="11" y="20"/>
                      <a:pt x="12" y="20"/>
                    </a:cubicBezTo>
                    <a:cubicBezTo>
                      <a:pt x="12" y="21"/>
                      <a:pt x="13" y="22"/>
                      <a:pt x="14" y="22"/>
                    </a:cubicBezTo>
                    <a:cubicBezTo>
                      <a:pt x="15" y="22"/>
                      <a:pt x="15" y="21"/>
                      <a:pt x="16" y="21"/>
                    </a:cubicBezTo>
                    <a:cubicBezTo>
                      <a:pt x="17" y="21"/>
                      <a:pt x="17" y="20"/>
                      <a:pt x="17" y="19"/>
                    </a:cubicBezTo>
                    <a:cubicBezTo>
                      <a:pt x="18" y="19"/>
                      <a:pt x="19" y="18"/>
                      <a:pt x="18" y="16"/>
                    </a:cubicBezTo>
                    <a:cubicBezTo>
                      <a:pt x="18" y="16"/>
                      <a:pt x="18" y="15"/>
                      <a:pt x="18" y="14"/>
                    </a:cubicBezTo>
                    <a:cubicBezTo>
                      <a:pt x="20" y="17"/>
                      <a:pt x="23" y="20"/>
                      <a:pt x="26" y="21"/>
                    </a:cubicBezTo>
                    <a:cubicBezTo>
                      <a:pt x="26" y="21"/>
                      <a:pt x="27" y="21"/>
                      <a:pt x="28" y="21"/>
                    </a:cubicBezTo>
                    <a:cubicBezTo>
                      <a:pt x="28" y="21"/>
                      <a:pt x="29" y="21"/>
                      <a:pt x="30" y="20"/>
                    </a:cubicBezTo>
                    <a:cubicBezTo>
                      <a:pt x="30" y="19"/>
                      <a:pt x="31" y="18"/>
                      <a:pt x="32" y="17"/>
                    </a:cubicBezTo>
                    <a:cubicBezTo>
                      <a:pt x="32" y="17"/>
                      <a:pt x="32" y="17"/>
                      <a:pt x="32" y="17"/>
                    </a:cubicBezTo>
                    <a:cubicBezTo>
                      <a:pt x="32" y="17"/>
                      <a:pt x="32" y="17"/>
                      <a:pt x="32" y="17"/>
                    </a:cubicBezTo>
                    <a:cubicBezTo>
                      <a:pt x="34" y="18"/>
                      <a:pt x="35" y="19"/>
                      <a:pt x="36" y="20"/>
                    </a:cubicBezTo>
                    <a:cubicBezTo>
                      <a:pt x="37" y="21"/>
                      <a:pt x="38" y="21"/>
                      <a:pt x="38" y="21"/>
                    </a:cubicBezTo>
                    <a:cubicBezTo>
                      <a:pt x="40" y="21"/>
                      <a:pt x="41" y="19"/>
                      <a:pt x="41" y="18"/>
                    </a:cubicBezTo>
                    <a:cubicBezTo>
                      <a:pt x="41" y="17"/>
                      <a:pt x="41" y="17"/>
                      <a:pt x="40" y="16"/>
                    </a:cubicBezTo>
                    <a:cubicBezTo>
                      <a:pt x="38" y="14"/>
                      <a:pt x="36" y="13"/>
                      <a:pt x="33" y="11"/>
                    </a:cubicBezTo>
                    <a:cubicBezTo>
                      <a:pt x="33" y="11"/>
                      <a:pt x="33" y="11"/>
                      <a:pt x="33" y="11"/>
                    </a:cubicBezTo>
                    <a:cubicBezTo>
                      <a:pt x="32" y="11"/>
                      <a:pt x="32" y="10"/>
                      <a:pt x="31" y="10"/>
                    </a:cubicBezTo>
                    <a:cubicBezTo>
                      <a:pt x="31" y="10"/>
                      <a:pt x="31" y="11"/>
                      <a:pt x="30" y="11"/>
                    </a:cubicBezTo>
                    <a:cubicBezTo>
                      <a:pt x="30" y="11"/>
                      <a:pt x="29" y="11"/>
                      <a:pt x="29" y="12"/>
                    </a:cubicBezTo>
                    <a:cubicBezTo>
                      <a:pt x="28" y="13"/>
                      <a:pt x="27" y="14"/>
                      <a:pt x="26" y="15"/>
                    </a:cubicBezTo>
                    <a:cubicBezTo>
                      <a:pt x="23" y="13"/>
                      <a:pt x="21" y="9"/>
                      <a:pt x="18" y="7"/>
                    </a:cubicBezTo>
                    <a:cubicBezTo>
                      <a:pt x="17" y="6"/>
                      <a:pt x="17" y="6"/>
                      <a:pt x="16" y="6"/>
                    </a:cubicBezTo>
                    <a:cubicBezTo>
                      <a:pt x="16" y="5"/>
                      <a:pt x="15" y="5"/>
                      <a:pt x="15" y="5"/>
                    </a:cubicBezTo>
                    <a:cubicBezTo>
                      <a:pt x="15" y="5"/>
                      <a:pt x="15" y="5"/>
                      <a:pt x="14" y="5"/>
                    </a:cubicBezTo>
                    <a:cubicBezTo>
                      <a:pt x="13" y="5"/>
                      <a:pt x="12" y="6"/>
                      <a:pt x="12" y="8"/>
                    </a:cubicBezTo>
                    <a:cubicBezTo>
                      <a:pt x="12" y="8"/>
                      <a:pt x="12" y="9"/>
                      <a:pt x="12" y="10"/>
                    </a:cubicBezTo>
                    <a:cubicBezTo>
                      <a:pt x="10" y="7"/>
                      <a:pt x="8" y="4"/>
                      <a:pt x="5" y="1"/>
                    </a:cubicBezTo>
                    <a:cubicBezTo>
                      <a:pt x="5" y="0"/>
                      <a:pt x="4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0" name="Freeform 118"/>
              <p:cNvSpPr/>
              <p:nvPr/>
            </p:nvSpPr>
            <p:spPr bwMode="auto">
              <a:xfrm>
                <a:off x="2935288" y="3346450"/>
                <a:ext cx="34925" cy="20638"/>
              </a:xfrm>
              <a:custGeom>
                <a:avLst/>
                <a:gdLst>
                  <a:gd name="T0" fmla="*/ 3 w 16"/>
                  <a:gd name="T1" fmla="*/ 0 h 10"/>
                  <a:gd name="T2" fmla="*/ 1 w 16"/>
                  <a:gd name="T3" fmla="*/ 1 h 10"/>
                  <a:gd name="T4" fmla="*/ 2 w 16"/>
                  <a:gd name="T5" fmla="*/ 5 h 10"/>
                  <a:gd name="T6" fmla="*/ 13 w 16"/>
                  <a:gd name="T7" fmla="*/ 10 h 10"/>
                  <a:gd name="T8" fmla="*/ 13 w 16"/>
                  <a:gd name="T9" fmla="*/ 10 h 10"/>
                  <a:gd name="T10" fmla="*/ 13 w 16"/>
                  <a:gd name="T11" fmla="*/ 10 h 10"/>
                  <a:gd name="T12" fmla="*/ 16 w 16"/>
                  <a:gd name="T13" fmla="*/ 7 h 10"/>
                  <a:gd name="T14" fmla="*/ 13 w 16"/>
                  <a:gd name="T15" fmla="*/ 4 h 10"/>
                  <a:gd name="T16" fmla="*/ 13 w 16"/>
                  <a:gd name="T17" fmla="*/ 4 h 10"/>
                  <a:gd name="T18" fmla="*/ 5 w 16"/>
                  <a:gd name="T19" fmla="*/ 0 h 10"/>
                  <a:gd name="T20" fmla="*/ 4 w 16"/>
                  <a:gd name="T21" fmla="*/ 0 h 10"/>
                  <a:gd name="T22" fmla="*/ 3 w 16"/>
                  <a:gd name="T2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" h="10">
                    <a:moveTo>
                      <a:pt x="3" y="0"/>
                    </a:moveTo>
                    <a:cubicBezTo>
                      <a:pt x="2" y="0"/>
                      <a:pt x="2" y="0"/>
                      <a:pt x="1" y="1"/>
                    </a:cubicBezTo>
                    <a:cubicBezTo>
                      <a:pt x="0" y="2"/>
                      <a:pt x="0" y="4"/>
                      <a:pt x="2" y="5"/>
                    </a:cubicBezTo>
                    <a:cubicBezTo>
                      <a:pt x="6" y="7"/>
                      <a:pt x="9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5" y="10"/>
                      <a:pt x="16" y="8"/>
                      <a:pt x="16" y="7"/>
                    </a:cubicBezTo>
                    <a:cubicBezTo>
                      <a:pt x="16" y="6"/>
                      <a:pt x="15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0" y="4"/>
                      <a:pt x="8" y="2"/>
                      <a:pt x="5" y="0"/>
                    </a:cubicBezTo>
                    <a:cubicBezTo>
                      <a:pt x="5" y="0"/>
                      <a:pt x="5" y="0"/>
                      <a:pt x="4" y="0"/>
                    </a:cubicBezTo>
                    <a:cubicBezTo>
                      <a:pt x="4" y="0"/>
                      <a:pt x="4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1" name="Freeform 119"/>
              <p:cNvSpPr/>
              <p:nvPr/>
            </p:nvSpPr>
            <p:spPr bwMode="auto">
              <a:xfrm>
                <a:off x="2965450" y="3332163"/>
                <a:ext cx="11113" cy="11113"/>
              </a:xfrm>
              <a:custGeom>
                <a:avLst/>
                <a:gdLst>
                  <a:gd name="T0" fmla="*/ 2 w 5"/>
                  <a:gd name="T1" fmla="*/ 0 h 5"/>
                  <a:gd name="T2" fmla="*/ 1 w 5"/>
                  <a:gd name="T3" fmla="*/ 0 h 5"/>
                  <a:gd name="T4" fmla="*/ 0 w 5"/>
                  <a:gd name="T5" fmla="*/ 4 h 5"/>
                  <a:gd name="T6" fmla="*/ 2 w 5"/>
                  <a:gd name="T7" fmla="*/ 5 h 5"/>
                  <a:gd name="T8" fmla="*/ 4 w 5"/>
                  <a:gd name="T9" fmla="*/ 5 h 5"/>
                  <a:gd name="T10" fmla="*/ 5 w 5"/>
                  <a:gd name="T11" fmla="*/ 2 h 5"/>
                  <a:gd name="T12" fmla="*/ 2 w 5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5">
                    <a:moveTo>
                      <a:pt x="2" y="0"/>
                    </a:moveTo>
                    <a:cubicBezTo>
                      <a:pt x="2" y="0"/>
                      <a:pt x="2" y="0"/>
                      <a:pt x="1" y="0"/>
                    </a:cubicBezTo>
                    <a:cubicBezTo>
                      <a:pt x="0" y="1"/>
                      <a:pt x="0" y="3"/>
                      <a:pt x="0" y="4"/>
                    </a:cubicBezTo>
                    <a:cubicBezTo>
                      <a:pt x="1" y="5"/>
                      <a:pt x="2" y="5"/>
                      <a:pt x="2" y="5"/>
                    </a:cubicBezTo>
                    <a:cubicBezTo>
                      <a:pt x="3" y="5"/>
                      <a:pt x="3" y="5"/>
                      <a:pt x="4" y="5"/>
                    </a:cubicBezTo>
                    <a:cubicBezTo>
                      <a:pt x="5" y="4"/>
                      <a:pt x="5" y="3"/>
                      <a:pt x="5" y="2"/>
                    </a:cubicBezTo>
                    <a:cubicBezTo>
                      <a:pt x="5" y="1"/>
                      <a:pt x="4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2" name="Freeform 120"/>
              <p:cNvSpPr/>
              <p:nvPr/>
            </p:nvSpPr>
            <p:spPr bwMode="auto">
              <a:xfrm>
                <a:off x="2995613" y="3317875"/>
                <a:ext cx="12700" cy="11113"/>
              </a:xfrm>
              <a:custGeom>
                <a:avLst/>
                <a:gdLst>
                  <a:gd name="T0" fmla="*/ 3 w 6"/>
                  <a:gd name="T1" fmla="*/ 0 h 5"/>
                  <a:gd name="T2" fmla="*/ 2 w 6"/>
                  <a:gd name="T3" fmla="*/ 0 h 5"/>
                  <a:gd name="T4" fmla="*/ 1 w 6"/>
                  <a:gd name="T5" fmla="*/ 4 h 5"/>
                  <a:gd name="T6" fmla="*/ 3 w 6"/>
                  <a:gd name="T7" fmla="*/ 5 h 5"/>
                  <a:gd name="T8" fmla="*/ 4 w 6"/>
                  <a:gd name="T9" fmla="*/ 5 h 5"/>
                  <a:gd name="T10" fmla="*/ 5 w 6"/>
                  <a:gd name="T11" fmla="*/ 1 h 5"/>
                  <a:gd name="T12" fmla="*/ 3 w 6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5">
                    <a:moveTo>
                      <a:pt x="3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1"/>
                      <a:pt x="0" y="3"/>
                      <a:pt x="1" y="4"/>
                    </a:cubicBezTo>
                    <a:cubicBezTo>
                      <a:pt x="1" y="5"/>
                      <a:pt x="2" y="5"/>
                      <a:pt x="3" y="5"/>
                    </a:cubicBezTo>
                    <a:cubicBezTo>
                      <a:pt x="3" y="5"/>
                      <a:pt x="4" y="5"/>
                      <a:pt x="4" y="5"/>
                    </a:cubicBezTo>
                    <a:cubicBezTo>
                      <a:pt x="6" y="4"/>
                      <a:pt x="6" y="2"/>
                      <a:pt x="5" y="1"/>
                    </a:cubicBezTo>
                    <a:cubicBezTo>
                      <a:pt x="5" y="0"/>
                      <a:pt x="4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3" name="Freeform 121"/>
              <p:cNvSpPr/>
              <p:nvPr/>
            </p:nvSpPr>
            <p:spPr bwMode="auto">
              <a:xfrm>
                <a:off x="3067050" y="3316288"/>
                <a:ext cx="42863" cy="33338"/>
              </a:xfrm>
              <a:custGeom>
                <a:avLst/>
                <a:gdLst>
                  <a:gd name="T0" fmla="*/ 4 w 20"/>
                  <a:gd name="T1" fmla="*/ 0 h 16"/>
                  <a:gd name="T2" fmla="*/ 3 w 20"/>
                  <a:gd name="T3" fmla="*/ 5 h 16"/>
                  <a:gd name="T4" fmla="*/ 9 w 20"/>
                  <a:gd name="T5" fmla="*/ 11 h 16"/>
                  <a:gd name="T6" fmla="*/ 14 w 20"/>
                  <a:gd name="T7" fmla="*/ 16 h 16"/>
                  <a:gd name="T8" fmla="*/ 15 w 20"/>
                  <a:gd name="T9" fmla="*/ 16 h 16"/>
                  <a:gd name="T10" fmla="*/ 17 w 20"/>
                  <a:gd name="T11" fmla="*/ 11 h 16"/>
                  <a:gd name="T12" fmla="*/ 13 w 20"/>
                  <a:gd name="T13" fmla="*/ 7 h 16"/>
                  <a:gd name="T14" fmla="*/ 6 w 20"/>
                  <a:gd name="T15" fmla="*/ 0 h 16"/>
                  <a:gd name="T16" fmla="*/ 4 w 20"/>
                  <a:gd name="T1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0" h="16">
                    <a:moveTo>
                      <a:pt x="4" y="0"/>
                    </a:moveTo>
                    <a:cubicBezTo>
                      <a:pt x="2" y="0"/>
                      <a:pt x="0" y="3"/>
                      <a:pt x="3" y="5"/>
                    </a:cubicBezTo>
                    <a:cubicBezTo>
                      <a:pt x="5" y="7"/>
                      <a:pt x="7" y="9"/>
                      <a:pt x="9" y="11"/>
                    </a:cubicBezTo>
                    <a:cubicBezTo>
                      <a:pt x="11" y="12"/>
                      <a:pt x="12" y="15"/>
                      <a:pt x="14" y="16"/>
                    </a:cubicBezTo>
                    <a:cubicBezTo>
                      <a:pt x="15" y="16"/>
                      <a:pt x="15" y="16"/>
                      <a:pt x="15" y="16"/>
                    </a:cubicBezTo>
                    <a:cubicBezTo>
                      <a:pt x="18" y="16"/>
                      <a:pt x="20" y="12"/>
                      <a:pt x="17" y="11"/>
                    </a:cubicBezTo>
                    <a:cubicBezTo>
                      <a:pt x="16" y="11"/>
                      <a:pt x="14" y="8"/>
                      <a:pt x="13" y="7"/>
                    </a:cubicBezTo>
                    <a:cubicBezTo>
                      <a:pt x="10" y="4"/>
                      <a:pt x="8" y="2"/>
                      <a:pt x="6" y="0"/>
                    </a:cubicBezTo>
                    <a:cubicBezTo>
                      <a:pt x="5" y="0"/>
                      <a:pt x="5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4" name="Freeform 122"/>
              <p:cNvSpPr/>
              <p:nvPr/>
            </p:nvSpPr>
            <p:spPr bwMode="auto">
              <a:xfrm>
                <a:off x="3122613" y="3324225"/>
                <a:ext cx="46038" cy="38100"/>
              </a:xfrm>
              <a:custGeom>
                <a:avLst/>
                <a:gdLst>
                  <a:gd name="T0" fmla="*/ 4 w 21"/>
                  <a:gd name="T1" fmla="*/ 0 h 18"/>
                  <a:gd name="T2" fmla="*/ 3 w 21"/>
                  <a:gd name="T3" fmla="*/ 0 h 18"/>
                  <a:gd name="T4" fmla="*/ 2 w 21"/>
                  <a:gd name="T5" fmla="*/ 4 h 18"/>
                  <a:gd name="T6" fmla="*/ 15 w 21"/>
                  <a:gd name="T7" fmla="*/ 18 h 18"/>
                  <a:gd name="T8" fmla="*/ 17 w 21"/>
                  <a:gd name="T9" fmla="*/ 18 h 18"/>
                  <a:gd name="T10" fmla="*/ 18 w 21"/>
                  <a:gd name="T11" fmla="*/ 13 h 18"/>
                  <a:gd name="T12" fmla="*/ 8 w 21"/>
                  <a:gd name="T13" fmla="*/ 3 h 18"/>
                  <a:gd name="T14" fmla="*/ 6 w 21"/>
                  <a:gd name="T15" fmla="*/ 1 h 18"/>
                  <a:gd name="T16" fmla="*/ 4 w 21"/>
                  <a:gd name="T17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1" h="18">
                    <a:moveTo>
                      <a:pt x="4" y="0"/>
                    </a:moveTo>
                    <a:cubicBezTo>
                      <a:pt x="4" y="0"/>
                      <a:pt x="3" y="0"/>
                      <a:pt x="3" y="0"/>
                    </a:cubicBezTo>
                    <a:cubicBezTo>
                      <a:pt x="1" y="1"/>
                      <a:pt x="0" y="3"/>
                      <a:pt x="2" y="4"/>
                    </a:cubicBezTo>
                    <a:cubicBezTo>
                      <a:pt x="6" y="9"/>
                      <a:pt x="10" y="15"/>
                      <a:pt x="15" y="18"/>
                    </a:cubicBezTo>
                    <a:cubicBezTo>
                      <a:pt x="16" y="18"/>
                      <a:pt x="16" y="18"/>
                      <a:pt x="17" y="18"/>
                    </a:cubicBezTo>
                    <a:cubicBezTo>
                      <a:pt x="19" y="18"/>
                      <a:pt x="21" y="15"/>
                      <a:pt x="18" y="13"/>
                    </a:cubicBezTo>
                    <a:cubicBezTo>
                      <a:pt x="14" y="11"/>
                      <a:pt x="11" y="7"/>
                      <a:pt x="8" y="3"/>
                    </a:cubicBezTo>
                    <a:cubicBezTo>
                      <a:pt x="7" y="2"/>
                      <a:pt x="7" y="1"/>
                      <a:pt x="6" y="1"/>
                    </a:cubicBezTo>
                    <a:cubicBezTo>
                      <a:pt x="5" y="0"/>
                      <a:pt x="5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5" name="Freeform 123"/>
              <p:cNvSpPr/>
              <p:nvPr/>
            </p:nvSpPr>
            <p:spPr bwMode="auto">
              <a:xfrm>
                <a:off x="3149600" y="3322638"/>
                <a:ext cx="14288" cy="9525"/>
              </a:xfrm>
              <a:custGeom>
                <a:avLst/>
                <a:gdLst>
                  <a:gd name="T0" fmla="*/ 4 w 7"/>
                  <a:gd name="T1" fmla="*/ 0 h 5"/>
                  <a:gd name="T2" fmla="*/ 3 w 7"/>
                  <a:gd name="T3" fmla="*/ 0 h 5"/>
                  <a:gd name="T4" fmla="*/ 2 w 7"/>
                  <a:gd name="T5" fmla="*/ 1 h 5"/>
                  <a:gd name="T6" fmla="*/ 4 w 7"/>
                  <a:gd name="T7" fmla="*/ 5 h 5"/>
                  <a:gd name="T8" fmla="*/ 5 w 7"/>
                  <a:gd name="T9" fmla="*/ 5 h 5"/>
                  <a:gd name="T10" fmla="*/ 7 w 7"/>
                  <a:gd name="T11" fmla="*/ 3 h 5"/>
                  <a:gd name="T12" fmla="*/ 4 w 7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5">
                    <a:moveTo>
                      <a:pt x="4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0" y="2"/>
                      <a:pt x="2" y="5"/>
                      <a:pt x="4" y="5"/>
                    </a:cubicBezTo>
                    <a:cubicBezTo>
                      <a:pt x="4" y="5"/>
                      <a:pt x="5" y="5"/>
                      <a:pt x="5" y="5"/>
                    </a:cubicBezTo>
                    <a:cubicBezTo>
                      <a:pt x="6" y="5"/>
                      <a:pt x="7" y="4"/>
                      <a:pt x="7" y="3"/>
                    </a:cubicBezTo>
                    <a:cubicBezTo>
                      <a:pt x="6" y="1"/>
                      <a:pt x="5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6" name="Freeform 124"/>
              <p:cNvSpPr/>
              <p:nvPr/>
            </p:nvSpPr>
            <p:spPr bwMode="auto">
              <a:xfrm>
                <a:off x="3203575" y="3328988"/>
                <a:ext cx="14288" cy="12700"/>
              </a:xfrm>
              <a:custGeom>
                <a:avLst/>
                <a:gdLst>
                  <a:gd name="T0" fmla="*/ 3 w 7"/>
                  <a:gd name="T1" fmla="*/ 0 h 6"/>
                  <a:gd name="T2" fmla="*/ 2 w 7"/>
                  <a:gd name="T3" fmla="*/ 1 h 6"/>
                  <a:gd name="T4" fmla="*/ 3 w 7"/>
                  <a:gd name="T5" fmla="*/ 6 h 6"/>
                  <a:gd name="T6" fmla="*/ 3 w 7"/>
                  <a:gd name="T7" fmla="*/ 6 h 6"/>
                  <a:gd name="T8" fmla="*/ 4 w 7"/>
                  <a:gd name="T9" fmla="*/ 6 h 6"/>
                  <a:gd name="T10" fmla="*/ 5 w 7"/>
                  <a:gd name="T11" fmla="*/ 5 h 6"/>
                  <a:gd name="T12" fmla="*/ 3 w 7"/>
                  <a:gd name="T1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6">
                    <a:moveTo>
                      <a:pt x="3" y="0"/>
                    </a:moveTo>
                    <a:cubicBezTo>
                      <a:pt x="3" y="0"/>
                      <a:pt x="2" y="1"/>
                      <a:pt x="2" y="1"/>
                    </a:cubicBezTo>
                    <a:cubicBezTo>
                      <a:pt x="0" y="2"/>
                      <a:pt x="1" y="5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4" y="6"/>
                    </a:cubicBezTo>
                    <a:cubicBezTo>
                      <a:pt x="4" y="6"/>
                      <a:pt x="4" y="6"/>
                      <a:pt x="5" y="5"/>
                    </a:cubicBezTo>
                    <a:cubicBezTo>
                      <a:pt x="7" y="4"/>
                      <a:pt x="6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7" name="Freeform 125"/>
              <p:cNvSpPr/>
              <p:nvPr/>
            </p:nvSpPr>
            <p:spPr bwMode="auto">
              <a:xfrm>
                <a:off x="3629025" y="3324225"/>
                <a:ext cx="22225" cy="28575"/>
              </a:xfrm>
              <a:custGeom>
                <a:avLst/>
                <a:gdLst>
                  <a:gd name="T0" fmla="*/ 3 w 10"/>
                  <a:gd name="T1" fmla="*/ 0 h 13"/>
                  <a:gd name="T2" fmla="*/ 1 w 10"/>
                  <a:gd name="T3" fmla="*/ 0 h 13"/>
                  <a:gd name="T4" fmla="*/ 0 w 10"/>
                  <a:gd name="T5" fmla="*/ 3 h 13"/>
                  <a:gd name="T6" fmla="*/ 0 w 10"/>
                  <a:gd name="T7" fmla="*/ 4 h 13"/>
                  <a:gd name="T8" fmla="*/ 3 w 10"/>
                  <a:gd name="T9" fmla="*/ 11 h 13"/>
                  <a:gd name="T10" fmla="*/ 4 w 10"/>
                  <a:gd name="T11" fmla="*/ 12 h 13"/>
                  <a:gd name="T12" fmla="*/ 6 w 10"/>
                  <a:gd name="T13" fmla="*/ 13 h 13"/>
                  <a:gd name="T14" fmla="*/ 9 w 10"/>
                  <a:gd name="T15" fmla="*/ 10 h 13"/>
                  <a:gd name="T16" fmla="*/ 8 w 10"/>
                  <a:gd name="T17" fmla="*/ 9 h 13"/>
                  <a:gd name="T18" fmla="*/ 5 w 10"/>
                  <a:gd name="T19" fmla="*/ 2 h 13"/>
                  <a:gd name="T20" fmla="*/ 3 w 10"/>
                  <a:gd name="T2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0" h="13">
                    <a:moveTo>
                      <a:pt x="3" y="0"/>
                    </a:moveTo>
                    <a:cubicBezTo>
                      <a:pt x="2" y="0"/>
                      <a:pt x="2" y="0"/>
                      <a:pt x="1" y="0"/>
                    </a:cubicBezTo>
                    <a:cubicBezTo>
                      <a:pt x="0" y="1"/>
                      <a:pt x="0" y="2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7"/>
                      <a:pt x="2" y="9"/>
                      <a:pt x="3" y="11"/>
                    </a:cubicBezTo>
                    <a:cubicBezTo>
                      <a:pt x="3" y="11"/>
                      <a:pt x="4" y="12"/>
                      <a:pt x="4" y="12"/>
                    </a:cubicBezTo>
                    <a:cubicBezTo>
                      <a:pt x="4" y="13"/>
                      <a:pt x="5" y="13"/>
                      <a:pt x="6" y="13"/>
                    </a:cubicBezTo>
                    <a:cubicBezTo>
                      <a:pt x="8" y="13"/>
                      <a:pt x="10" y="12"/>
                      <a:pt x="9" y="10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6"/>
                      <a:pt x="6" y="4"/>
                      <a:pt x="5" y="2"/>
                    </a:cubicBezTo>
                    <a:cubicBezTo>
                      <a:pt x="5" y="1"/>
                      <a:pt x="4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8" name="Freeform 126"/>
              <p:cNvSpPr/>
              <p:nvPr/>
            </p:nvSpPr>
            <p:spPr bwMode="auto">
              <a:xfrm>
                <a:off x="3632200" y="3302000"/>
                <a:ext cx="38100" cy="39688"/>
              </a:xfrm>
              <a:custGeom>
                <a:avLst/>
                <a:gdLst>
                  <a:gd name="T0" fmla="*/ 4 w 18"/>
                  <a:gd name="T1" fmla="*/ 0 h 18"/>
                  <a:gd name="T2" fmla="*/ 2 w 18"/>
                  <a:gd name="T3" fmla="*/ 4 h 18"/>
                  <a:gd name="T4" fmla="*/ 11 w 18"/>
                  <a:gd name="T5" fmla="*/ 16 h 18"/>
                  <a:gd name="T6" fmla="*/ 13 w 18"/>
                  <a:gd name="T7" fmla="*/ 17 h 18"/>
                  <a:gd name="T8" fmla="*/ 14 w 18"/>
                  <a:gd name="T9" fmla="*/ 18 h 18"/>
                  <a:gd name="T10" fmla="*/ 15 w 18"/>
                  <a:gd name="T11" fmla="*/ 12 h 18"/>
                  <a:gd name="T12" fmla="*/ 14 w 18"/>
                  <a:gd name="T13" fmla="*/ 11 h 18"/>
                  <a:gd name="T14" fmla="*/ 6 w 18"/>
                  <a:gd name="T15" fmla="*/ 1 h 18"/>
                  <a:gd name="T16" fmla="*/ 4 w 18"/>
                  <a:gd name="T17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8" h="18">
                    <a:moveTo>
                      <a:pt x="4" y="0"/>
                    </a:moveTo>
                    <a:cubicBezTo>
                      <a:pt x="2" y="0"/>
                      <a:pt x="0" y="2"/>
                      <a:pt x="2" y="4"/>
                    </a:cubicBezTo>
                    <a:cubicBezTo>
                      <a:pt x="5" y="8"/>
                      <a:pt x="7" y="12"/>
                      <a:pt x="11" y="16"/>
                    </a:cubicBezTo>
                    <a:cubicBezTo>
                      <a:pt x="11" y="16"/>
                      <a:pt x="12" y="17"/>
                      <a:pt x="13" y="17"/>
                    </a:cubicBezTo>
                    <a:cubicBezTo>
                      <a:pt x="13" y="17"/>
                      <a:pt x="14" y="18"/>
                      <a:pt x="14" y="18"/>
                    </a:cubicBezTo>
                    <a:cubicBezTo>
                      <a:pt x="16" y="18"/>
                      <a:pt x="18" y="14"/>
                      <a:pt x="15" y="12"/>
                    </a:cubicBezTo>
                    <a:cubicBezTo>
                      <a:pt x="15" y="12"/>
                      <a:pt x="14" y="12"/>
                      <a:pt x="14" y="11"/>
                    </a:cubicBezTo>
                    <a:cubicBezTo>
                      <a:pt x="11" y="8"/>
                      <a:pt x="9" y="5"/>
                      <a:pt x="6" y="1"/>
                    </a:cubicBezTo>
                    <a:cubicBezTo>
                      <a:pt x="6" y="0"/>
                      <a:pt x="5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9" name="Freeform 127"/>
              <p:cNvSpPr/>
              <p:nvPr/>
            </p:nvSpPr>
            <p:spPr bwMode="auto">
              <a:xfrm>
                <a:off x="3622675" y="3259138"/>
                <a:ext cx="11113" cy="11113"/>
              </a:xfrm>
              <a:custGeom>
                <a:avLst/>
                <a:gdLst>
                  <a:gd name="T0" fmla="*/ 3 w 5"/>
                  <a:gd name="T1" fmla="*/ 0 h 5"/>
                  <a:gd name="T2" fmla="*/ 2 w 5"/>
                  <a:gd name="T3" fmla="*/ 0 h 5"/>
                  <a:gd name="T4" fmla="*/ 0 w 5"/>
                  <a:gd name="T5" fmla="*/ 1 h 5"/>
                  <a:gd name="T6" fmla="*/ 1 w 5"/>
                  <a:gd name="T7" fmla="*/ 5 h 5"/>
                  <a:gd name="T8" fmla="*/ 3 w 5"/>
                  <a:gd name="T9" fmla="*/ 5 h 5"/>
                  <a:gd name="T10" fmla="*/ 4 w 5"/>
                  <a:gd name="T11" fmla="*/ 5 h 5"/>
                  <a:gd name="T12" fmla="*/ 5 w 5"/>
                  <a:gd name="T13" fmla="*/ 3 h 5"/>
                  <a:gd name="T14" fmla="*/ 3 w 5"/>
                  <a:gd name="T15" fmla="*/ 0 h 5"/>
                  <a:gd name="T16" fmla="*/ 3 w 5"/>
                  <a:gd name="T1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5">
                    <a:moveTo>
                      <a:pt x="3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1"/>
                      <a:pt x="0" y="1"/>
                    </a:cubicBezTo>
                    <a:cubicBezTo>
                      <a:pt x="0" y="3"/>
                      <a:pt x="0" y="4"/>
                      <a:pt x="1" y="5"/>
                    </a:cubicBezTo>
                    <a:cubicBezTo>
                      <a:pt x="2" y="5"/>
                      <a:pt x="2" y="5"/>
                      <a:pt x="3" y="5"/>
                    </a:cubicBezTo>
                    <a:cubicBezTo>
                      <a:pt x="3" y="5"/>
                      <a:pt x="4" y="5"/>
                      <a:pt x="4" y="5"/>
                    </a:cubicBezTo>
                    <a:cubicBezTo>
                      <a:pt x="5" y="4"/>
                      <a:pt x="5" y="4"/>
                      <a:pt x="5" y="3"/>
                    </a:cubicBezTo>
                    <a:cubicBezTo>
                      <a:pt x="5" y="2"/>
                      <a:pt x="4" y="1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0" name="Freeform 128"/>
              <p:cNvSpPr/>
              <p:nvPr/>
            </p:nvSpPr>
            <p:spPr bwMode="auto">
              <a:xfrm>
                <a:off x="3617913" y="3244850"/>
                <a:ext cx="14288" cy="11113"/>
              </a:xfrm>
              <a:custGeom>
                <a:avLst/>
                <a:gdLst>
                  <a:gd name="T0" fmla="*/ 3 w 6"/>
                  <a:gd name="T1" fmla="*/ 0 h 5"/>
                  <a:gd name="T2" fmla="*/ 2 w 6"/>
                  <a:gd name="T3" fmla="*/ 0 h 5"/>
                  <a:gd name="T4" fmla="*/ 1 w 6"/>
                  <a:gd name="T5" fmla="*/ 2 h 5"/>
                  <a:gd name="T6" fmla="*/ 1 w 6"/>
                  <a:gd name="T7" fmla="*/ 5 h 5"/>
                  <a:gd name="T8" fmla="*/ 3 w 6"/>
                  <a:gd name="T9" fmla="*/ 5 h 5"/>
                  <a:gd name="T10" fmla="*/ 4 w 6"/>
                  <a:gd name="T11" fmla="*/ 5 h 5"/>
                  <a:gd name="T12" fmla="*/ 6 w 6"/>
                  <a:gd name="T13" fmla="*/ 2 h 5"/>
                  <a:gd name="T14" fmla="*/ 3 w 6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5">
                    <a:moveTo>
                      <a:pt x="3" y="0"/>
                    </a:moveTo>
                    <a:cubicBezTo>
                      <a:pt x="3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0" y="3"/>
                      <a:pt x="1" y="4"/>
                      <a:pt x="1" y="5"/>
                    </a:cubicBezTo>
                    <a:cubicBezTo>
                      <a:pt x="2" y="5"/>
                      <a:pt x="2" y="5"/>
                      <a:pt x="3" y="5"/>
                    </a:cubicBezTo>
                    <a:cubicBezTo>
                      <a:pt x="3" y="5"/>
                      <a:pt x="4" y="5"/>
                      <a:pt x="4" y="5"/>
                    </a:cubicBezTo>
                    <a:cubicBezTo>
                      <a:pt x="3" y="4"/>
                      <a:pt x="4" y="2"/>
                      <a:pt x="6" y="2"/>
                    </a:cubicBezTo>
                    <a:cubicBezTo>
                      <a:pt x="5" y="1"/>
                      <a:pt x="4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1" name="Freeform 129"/>
              <p:cNvSpPr/>
              <p:nvPr/>
            </p:nvSpPr>
            <p:spPr bwMode="auto">
              <a:xfrm>
                <a:off x="3624263" y="3246438"/>
                <a:ext cx="44450" cy="65088"/>
              </a:xfrm>
              <a:custGeom>
                <a:avLst/>
                <a:gdLst>
                  <a:gd name="T0" fmla="*/ 4 w 20"/>
                  <a:gd name="T1" fmla="*/ 0 h 30"/>
                  <a:gd name="T2" fmla="*/ 3 w 20"/>
                  <a:gd name="T3" fmla="*/ 1 h 30"/>
                  <a:gd name="T4" fmla="*/ 1 w 20"/>
                  <a:gd name="T5" fmla="*/ 4 h 30"/>
                  <a:gd name="T6" fmla="*/ 1 w 20"/>
                  <a:gd name="T7" fmla="*/ 5 h 30"/>
                  <a:gd name="T8" fmla="*/ 2 w 20"/>
                  <a:gd name="T9" fmla="*/ 6 h 30"/>
                  <a:gd name="T10" fmla="*/ 4 w 20"/>
                  <a:gd name="T11" fmla="*/ 9 h 30"/>
                  <a:gd name="T12" fmla="*/ 15 w 20"/>
                  <a:gd name="T13" fmla="*/ 28 h 30"/>
                  <a:gd name="T14" fmla="*/ 17 w 20"/>
                  <a:gd name="T15" fmla="*/ 30 h 30"/>
                  <a:gd name="T16" fmla="*/ 18 w 20"/>
                  <a:gd name="T17" fmla="*/ 30 h 30"/>
                  <a:gd name="T18" fmla="*/ 20 w 20"/>
                  <a:gd name="T19" fmla="*/ 27 h 30"/>
                  <a:gd name="T20" fmla="*/ 16 w 20"/>
                  <a:gd name="T21" fmla="*/ 15 h 30"/>
                  <a:gd name="T22" fmla="*/ 5 w 20"/>
                  <a:gd name="T23" fmla="*/ 1 h 30"/>
                  <a:gd name="T24" fmla="*/ 4 w 20"/>
                  <a:gd name="T25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0" h="30">
                    <a:moveTo>
                      <a:pt x="4" y="0"/>
                    </a:moveTo>
                    <a:cubicBezTo>
                      <a:pt x="3" y="0"/>
                      <a:pt x="3" y="1"/>
                      <a:pt x="3" y="1"/>
                    </a:cubicBezTo>
                    <a:cubicBezTo>
                      <a:pt x="1" y="1"/>
                      <a:pt x="0" y="3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3" y="7"/>
                      <a:pt x="4" y="8"/>
                      <a:pt x="4" y="9"/>
                    </a:cubicBezTo>
                    <a:cubicBezTo>
                      <a:pt x="9" y="15"/>
                      <a:pt x="13" y="21"/>
                      <a:pt x="15" y="28"/>
                    </a:cubicBezTo>
                    <a:cubicBezTo>
                      <a:pt x="15" y="29"/>
                      <a:pt x="16" y="30"/>
                      <a:pt x="17" y="30"/>
                    </a:cubicBezTo>
                    <a:cubicBezTo>
                      <a:pt x="18" y="30"/>
                      <a:pt x="18" y="30"/>
                      <a:pt x="18" y="30"/>
                    </a:cubicBezTo>
                    <a:cubicBezTo>
                      <a:pt x="20" y="29"/>
                      <a:pt x="20" y="28"/>
                      <a:pt x="20" y="27"/>
                    </a:cubicBezTo>
                    <a:cubicBezTo>
                      <a:pt x="19" y="23"/>
                      <a:pt x="18" y="19"/>
                      <a:pt x="16" y="15"/>
                    </a:cubicBezTo>
                    <a:cubicBezTo>
                      <a:pt x="13" y="10"/>
                      <a:pt x="9" y="6"/>
                      <a:pt x="5" y="1"/>
                    </a:cubicBezTo>
                    <a:cubicBezTo>
                      <a:pt x="5" y="1"/>
                      <a:pt x="4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2" name="Freeform 130"/>
              <p:cNvSpPr>
                <a:spLocks noEditPoints="1"/>
              </p:cNvSpPr>
              <p:nvPr/>
            </p:nvSpPr>
            <p:spPr bwMode="auto">
              <a:xfrm>
                <a:off x="3629025" y="3186113"/>
                <a:ext cx="49213" cy="47625"/>
              </a:xfrm>
              <a:custGeom>
                <a:avLst/>
                <a:gdLst>
                  <a:gd name="T0" fmla="*/ 17 w 23"/>
                  <a:gd name="T1" fmla="*/ 18 h 22"/>
                  <a:gd name="T2" fmla="*/ 17 w 23"/>
                  <a:gd name="T3" fmla="*/ 18 h 22"/>
                  <a:gd name="T4" fmla="*/ 17 w 23"/>
                  <a:gd name="T5" fmla="*/ 18 h 22"/>
                  <a:gd name="T6" fmla="*/ 4 w 23"/>
                  <a:gd name="T7" fmla="*/ 0 h 22"/>
                  <a:gd name="T8" fmla="*/ 2 w 23"/>
                  <a:gd name="T9" fmla="*/ 5 h 22"/>
                  <a:gd name="T10" fmla="*/ 11 w 23"/>
                  <a:gd name="T11" fmla="*/ 12 h 22"/>
                  <a:gd name="T12" fmla="*/ 14 w 23"/>
                  <a:gd name="T13" fmla="*/ 15 h 22"/>
                  <a:gd name="T14" fmla="*/ 15 w 23"/>
                  <a:gd name="T15" fmla="*/ 16 h 22"/>
                  <a:gd name="T16" fmla="*/ 16 w 23"/>
                  <a:gd name="T17" fmla="*/ 17 h 22"/>
                  <a:gd name="T18" fmla="*/ 17 w 23"/>
                  <a:gd name="T19" fmla="*/ 18 h 22"/>
                  <a:gd name="T20" fmla="*/ 17 w 23"/>
                  <a:gd name="T21" fmla="*/ 18 h 22"/>
                  <a:gd name="T22" fmla="*/ 17 w 23"/>
                  <a:gd name="T23" fmla="*/ 20 h 22"/>
                  <a:gd name="T24" fmla="*/ 19 w 23"/>
                  <a:gd name="T25" fmla="*/ 22 h 22"/>
                  <a:gd name="T26" fmla="*/ 22 w 23"/>
                  <a:gd name="T27" fmla="*/ 21 h 22"/>
                  <a:gd name="T28" fmla="*/ 22 w 23"/>
                  <a:gd name="T29" fmla="*/ 17 h 22"/>
                  <a:gd name="T30" fmla="*/ 20 w 23"/>
                  <a:gd name="T31" fmla="*/ 12 h 22"/>
                  <a:gd name="T32" fmla="*/ 5 w 23"/>
                  <a:gd name="T33" fmla="*/ 1 h 22"/>
                  <a:gd name="T34" fmla="*/ 4 w 23"/>
                  <a:gd name="T35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3" h="22">
                    <a:moveTo>
                      <a:pt x="17" y="18"/>
                    </a:moveTo>
                    <a:cubicBezTo>
                      <a:pt x="17" y="18"/>
                      <a:pt x="17" y="18"/>
                      <a:pt x="17" y="18"/>
                    </a:cubicBezTo>
                    <a:cubicBezTo>
                      <a:pt x="17" y="18"/>
                      <a:pt x="17" y="18"/>
                      <a:pt x="17" y="18"/>
                    </a:cubicBezTo>
                    <a:moveTo>
                      <a:pt x="4" y="0"/>
                    </a:moveTo>
                    <a:cubicBezTo>
                      <a:pt x="2" y="0"/>
                      <a:pt x="0" y="4"/>
                      <a:pt x="2" y="5"/>
                    </a:cubicBezTo>
                    <a:cubicBezTo>
                      <a:pt x="5" y="7"/>
                      <a:pt x="8" y="10"/>
                      <a:pt x="11" y="12"/>
                    </a:cubicBezTo>
                    <a:cubicBezTo>
                      <a:pt x="12" y="13"/>
                      <a:pt x="13" y="14"/>
                      <a:pt x="14" y="15"/>
                    </a:cubicBezTo>
                    <a:cubicBezTo>
                      <a:pt x="15" y="15"/>
                      <a:pt x="15" y="15"/>
                      <a:pt x="15" y="16"/>
                    </a:cubicBezTo>
                    <a:cubicBezTo>
                      <a:pt x="15" y="16"/>
                      <a:pt x="16" y="17"/>
                      <a:pt x="16" y="17"/>
                    </a:cubicBezTo>
                    <a:cubicBezTo>
                      <a:pt x="17" y="18"/>
                      <a:pt x="17" y="18"/>
                      <a:pt x="17" y="18"/>
                    </a:cubicBezTo>
                    <a:cubicBezTo>
                      <a:pt x="17" y="18"/>
                      <a:pt x="17" y="18"/>
                      <a:pt x="17" y="18"/>
                    </a:cubicBezTo>
                    <a:cubicBezTo>
                      <a:pt x="17" y="19"/>
                      <a:pt x="16" y="19"/>
                      <a:pt x="17" y="20"/>
                    </a:cubicBezTo>
                    <a:cubicBezTo>
                      <a:pt x="17" y="21"/>
                      <a:pt x="18" y="22"/>
                      <a:pt x="19" y="22"/>
                    </a:cubicBezTo>
                    <a:cubicBezTo>
                      <a:pt x="20" y="22"/>
                      <a:pt x="21" y="21"/>
                      <a:pt x="22" y="21"/>
                    </a:cubicBezTo>
                    <a:cubicBezTo>
                      <a:pt x="23" y="19"/>
                      <a:pt x="23" y="18"/>
                      <a:pt x="22" y="17"/>
                    </a:cubicBezTo>
                    <a:cubicBezTo>
                      <a:pt x="22" y="15"/>
                      <a:pt x="21" y="14"/>
                      <a:pt x="20" y="12"/>
                    </a:cubicBezTo>
                    <a:cubicBezTo>
                      <a:pt x="15" y="7"/>
                      <a:pt x="8" y="2"/>
                      <a:pt x="5" y="1"/>
                    </a:cubicBezTo>
                    <a:cubicBezTo>
                      <a:pt x="5" y="0"/>
                      <a:pt x="4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3" name="Freeform 131"/>
              <p:cNvSpPr/>
              <p:nvPr/>
            </p:nvSpPr>
            <p:spPr bwMode="auto">
              <a:xfrm>
                <a:off x="3662363" y="3167063"/>
                <a:ext cx="36513" cy="31750"/>
              </a:xfrm>
              <a:custGeom>
                <a:avLst/>
                <a:gdLst>
                  <a:gd name="T0" fmla="*/ 3 w 17"/>
                  <a:gd name="T1" fmla="*/ 0 h 15"/>
                  <a:gd name="T2" fmla="*/ 1 w 17"/>
                  <a:gd name="T3" fmla="*/ 5 h 15"/>
                  <a:gd name="T4" fmla="*/ 11 w 17"/>
                  <a:gd name="T5" fmla="*/ 15 h 15"/>
                  <a:gd name="T6" fmla="*/ 12 w 17"/>
                  <a:gd name="T7" fmla="*/ 15 h 15"/>
                  <a:gd name="T8" fmla="*/ 15 w 17"/>
                  <a:gd name="T9" fmla="*/ 14 h 15"/>
                  <a:gd name="T10" fmla="*/ 15 w 17"/>
                  <a:gd name="T11" fmla="*/ 10 h 15"/>
                  <a:gd name="T12" fmla="*/ 13 w 17"/>
                  <a:gd name="T13" fmla="*/ 9 h 15"/>
                  <a:gd name="T14" fmla="*/ 12 w 17"/>
                  <a:gd name="T15" fmla="*/ 10 h 15"/>
                  <a:gd name="T16" fmla="*/ 11 w 17"/>
                  <a:gd name="T17" fmla="*/ 9 h 15"/>
                  <a:gd name="T18" fmla="*/ 9 w 17"/>
                  <a:gd name="T19" fmla="*/ 7 h 15"/>
                  <a:gd name="T20" fmla="*/ 5 w 17"/>
                  <a:gd name="T21" fmla="*/ 1 h 15"/>
                  <a:gd name="T22" fmla="*/ 3 w 17"/>
                  <a:gd name="T23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15">
                    <a:moveTo>
                      <a:pt x="3" y="0"/>
                    </a:moveTo>
                    <a:cubicBezTo>
                      <a:pt x="1" y="0"/>
                      <a:pt x="0" y="3"/>
                      <a:pt x="1" y="5"/>
                    </a:cubicBezTo>
                    <a:cubicBezTo>
                      <a:pt x="4" y="8"/>
                      <a:pt x="7" y="14"/>
                      <a:pt x="11" y="15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3" y="15"/>
                      <a:pt x="14" y="15"/>
                      <a:pt x="15" y="14"/>
                    </a:cubicBezTo>
                    <a:cubicBezTo>
                      <a:pt x="17" y="13"/>
                      <a:pt x="17" y="11"/>
                      <a:pt x="15" y="10"/>
                    </a:cubicBezTo>
                    <a:cubicBezTo>
                      <a:pt x="15" y="10"/>
                      <a:pt x="14" y="9"/>
                      <a:pt x="13" y="9"/>
                    </a:cubicBezTo>
                    <a:cubicBezTo>
                      <a:pt x="13" y="9"/>
                      <a:pt x="13" y="9"/>
                      <a:pt x="12" y="10"/>
                    </a:cubicBezTo>
                    <a:cubicBezTo>
                      <a:pt x="13" y="9"/>
                      <a:pt x="12" y="9"/>
                      <a:pt x="11" y="9"/>
                    </a:cubicBezTo>
                    <a:cubicBezTo>
                      <a:pt x="10" y="8"/>
                      <a:pt x="10" y="7"/>
                      <a:pt x="9" y="7"/>
                    </a:cubicBezTo>
                    <a:cubicBezTo>
                      <a:pt x="8" y="5"/>
                      <a:pt x="6" y="3"/>
                      <a:pt x="5" y="1"/>
                    </a:cubicBezTo>
                    <a:cubicBezTo>
                      <a:pt x="4" y="1"/>
                      <a:pt x="4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4" name="Freeform 132"/>
              <p:cNvSpPr/>
              <p:nvPr/>
            </p:nvSpPr>
            <p:spPr bwMode="auto">
              <a:xfrm>
                <a:off x="3670300" y="3125788"/>
                <a:ext cx="14288" cy="12700"/>
              </a:xfrm>
              <a:custGeom>
                <a:avLst/>
                <a:gdLst>
                  <a:gd name="T0" fmla="*/ 3 w 7"/>
                  <a:gd name="T1" fmla="*/ 0 h 6"/>
                  <a:gd name="T2" fmla="*/ 2 w 7"/>
                  <a:gd name="T3" fmla="*/ 1 h 6"/>
                  <a:gd name="T4" fmla="*/ 1 w 7"/>
                  <a:gd name="T5" fmla="*/ 4 h 6"/>
                  <a:gd name="T6" fmla="*/ 3 w 7"/>
                  <a:gd name="T7" fmla="*/ 6 h 6"/>
                  <a:gd name="T8" fmla="*/ 4 w 7"/>
                  <a:gd name="T9" fmla="*/ 5 h 6"/>
                  <a:gd name="T10" fmla="*/ 3 w 7"/>
                  <a:gd name="T11" fmla="*/ 0 h 6"/>
                  <a:gd name="T12" fmla="*/ 3 w 7"/>
                  <a:gd name="T1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6">
                    <a:moveTo>
                      <a:pt x="3" y="0"/>
                    </a:moveTo>
                    <a:cubicBezTo>
                      <a:pt x="3" y="0"/>
                      <a:pt x="2" y="0"/>
                      <a:pt x="2" y="1"/>
                    </a:cubicBezTo>
                    <a:cubicBezTo>
                      <a:pt x="0" y="1"/>
                      <a:pt x="0" y="3"/>
                      <a:pt x="1" y="4"/>
                    </a:cubicBezTo>
                    <a:cubicBezTo>
                      <a:pt x="1" y="5"/>
                      <a:pt x="2" y="6"/>
                      <a:pt x="3" y="6"/>
                    </a:cubicBezTo>
                    <a:cubicBezTo>
                      <a:pt x="3" y="6"/>
                      <a:pt x="4" y="6"/>
                      <a:pt x="4" y="5"/>
                    </a:cubicBezTo>
                    <a:cubicBezTo>
                      <a:pt x="7" y="4"/>
                      <a:pt x="6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" name="Freeform 133"/>
              <p:cNvSpPr/>
              <p:nvPr/>
            </p:nvSpPr>
            <p:spPr bwMode="auto">
              <a:xfrm>
                <a:off x="3678238" y="3089275"/>
                <a:ext cx="15875" cy="11113"/>
              </a:xfrm>
              <a:custGeom>
                <a:avLst/>
                <a:gdLst>
                  <a:gd name="T0" fmla="*/ 4 w 7"/>
                  <a:gd name="T1" fmla="*/ 0 h 5"/>
                  <a:gd name="T2" fmla="*/ 3 w 7"/>
                  <a:gd name="T3" fmla="*/ 0 h 5"/>
                  <a:gd name="T4" fmla="*/ 4 w 7"/>
                  <a:gd name="T5" fmla="*/ 5 h 5"/>
                  <a:gd name="T6" fmla="*/ 4 w 7"/>
                  <a:gd name="T7" fmla="*/ 5 h 5"/>
                  <a:gd name="T8" fmla="*/ 5 w 7"/>
                  <a:gd name="T9" fmla="*/ 5 h 5"/>
                  <a:gd name="T10" fmla="*/ 6 w 7"/>
                  <a:gd name="T11" fmla="*/ 0 h 5"/>
                  <a:gd name="T12" fmla="*/ 4 w 7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5">
                    <a:moveTo>
                      <a:pt x="4" y="0"/>
                    </a:moveTo>
                    <a:cubicBezTo>
                      <a:pt x="4" y="0"/>
                      <a:pt x="3" y="0"/>
                      <a:pt x="3" y="0"/>
                    </a:cubicBezTo>
                    <a:cubicBezTo>
                      <a:pt x="0" y="2"/>
                      <a:pt x="2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7" y="4"/>
                      <a:pt x="7" y="2"/>
                      <a:pt x="6" y="0"/>
                    </a:cubicBezTo>
                    <a:cubicBezTo>
                      <a:pt x="5" y="0"/>
                      <a:pt x="5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" name="Freeform 134"/>
              <p:cNvSpPr/>
              <p:nvPr/>
            </p:nvSpPr>
            <p:spPr bwMode="auto">
              <a:xfrm>
                <a:off x="3706813" y="3081338"/>
                <a:ext cx="38100" cy="30163"/>
              </a:xfrm>
              <a:custGeom>
                <a:avLst/>
                <a:gdLst>
                  <a:gd name="T0" fmla="*/ 4 w 18"/>
                  <a:gd name="T1" fmla="*/ 0 h 14"/>
                  <a:gd name="T2" fmla="*/ 3 w 18"/>
                  <a:gd name="T3" fmla="*/ 5 h 14"/>
                  <a:gd name="T4" fmla="*/ 12 w 18"/>
                  <a:gd name="T5" fmla="*/ 14 h 14"/>
                  <a:gd name="T6" fmla="*/ 14 w 18"/>
                  <a:gd name="T7" fmla="*/ 14 h 14"/>
                  <a:gd name="T8" fmla="*/ 14 w 18"/>
                  <a:gd name="T9" fmla="*/ 14 h 14"/>
                  <a:gd name="T10" fmla="*/ 17 w 18"/>
                  <a:gd name="T11" fmla="*/ 11 h 14"/>
                  <a:gd name="T12" fmla="*/ 16 w 18"/>
                  <a:gd name="T13" fmla="*/ 10 h 14"/>
                  <a:gd name="T14" fmla="*/ 5 w 18"/>
                  <a:gd name="T15" fmla="*/ 1 h 14"/>
                  <a:gd name="T16" fmla="*/ 4 w 18"/>
                  <a:gd name="T1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8" h="14">
                    <a:moveTo>
                      <a:pt x="4" y="0"/>
                    </a:moveTo>
                    <a:cubicBezTo>
                      <a:pt x="2" y="0"/>
                      <a:pt x="0" y="4"/>
                      <a:pt x="3" y="5"/>
                    </a:cubicBezTo>
                    <a:cubicBezTo>
                      <a:pt x="6" y="8"/>
                      <a:pt x="9" y="11"/>
                      <a:pt x="12" y="14"/>
                    </a:cubicBezTo>
                    <a:cubicBezTo>
                      <a:pt x="13" y="14"/>
                      <a:pt x="14" y="14"/>
                      <a:pt x="14" y="14"/>
                    </a:cubicBezTo>
                    <a:cubicBezTo>
                      <a:pt x="14" y="14"/>
                      <a:pt x="14" y="14"/>
                      <a:pt x="14" y="14"/>
                    </a:cubicBezTo>
                    <a:cubicBezTo>
                      <a:pt x="16" y="14"/>
                      <a:pt x="18" y="12"/>
                      <a:pt x="17" y="11"/>
                    </a:cubicBezTo>
                    <a:cubicBezTo>
                      <a:pt x="17" y="10"/>
                      <a:pt x="16" y="10"/>
                      <a:pt x="16" y="10"/>
                    </a:cubicBezTo>
                    <a:cubicBezTo>
                      <a:pt x="13" y="7"/>
                      <a:pt x="9" y="4"/>
                      <a:pt x="5" y="1"/>
                    </a:cubicBezTo>
                    <a:cubicBezTo>
                      <a:pt x="5" y="0"/>
                      <a:pt x="4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" name="Freeform 135"/>
              <p:cNvSpPr/>
              <p:nvPr/>
            </p:nvSpPr>
            <p:spPr bwMode="auto">
              <a:xfrm>
                <a:off x="3719513" y="3019425"/>
                <a:ext cx="15875" cy="9525"/>
              </a:xfrm>
              <a:custGeom>
                <a:avLst/>
                <a:gdLst>
                  <a:gd name="T0" fmla="*/ 3 w 7"/>
                  <a:gd name="T1" fmla="*/ 0 h 5"/>
                  <a:gd name="T2" fmla="*/ 2 w 7"/>
                  <a:gd name="T3" fmla="*/ 0 h 5"/>
                  <a:gd name="T4" fmla="*/ 2 w 7"/>
                  <a:gd name="T5" fmla="*/ 0 h 5"/>
                  <a:gd name="T6" fmla="*/ 0 w 7"/>
                  <a:gd name="T7" fmla="*/ 2 h 5"/>
                  <a:gd name="T8" fmla="*/ 3 w 7"/>
                  <a:gd name="T9" fmla="*/ 5 h 5"/>
                  <a:gd name="T10" fmla="*/ 4 w 7"/>
                  <a:gd name="T11" fmla="*/ 5 h 5"/>
                  <a:gd name="T12" fmla="*/ 3 w 7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5">
                    <a:moveTo>
                      <a:pt x="3" y="0"/>
                    </a:move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3"/>
                      <a:pt x="1" y="5"/>
                      <a:pt x="3" y="5"/>
                    </a:cubicBezTo>
                    <a:cubicBezTo>
                      <a:pt x="3" y="5"/>
                      <a:pt x="4" y="5"/>
                      <a:pt x="4" y="5"/>
                    </a:cubicBezTo>
                    <a:cubicBezTo>
                      <a:pt x="7" y="3"/>
                      <a:pt x="5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" name="Freeform 136"/>
              <p:cNvSpPr/>
              <p:nvPr/>
            </p:nvSpPr>
            <p:spPr bwMode="auto">
              <a:xfrm>
                <a:off x="3678238" y="3132138"/>
                <a:ext cx="36513" cy="41275"/>
              </a:xfrm>
              <a:custGeom>
                <a:avLst/>
                <a:gdLst>
                  <a:gd name="T0" fmla="*/ 3 w 17"/>
                  <a:gd name="T1" fmla="*/ 0 h 19"/>
                  <a:gd name="T2" fmla="*/ 2 w 17"/>
                  <a:gd name="T3" fmla="*/ 6 h 19"/>
                  <a:gd name="T4" fmla="*/ 11 w 17"/>
                  <a:gd name="T5" fmla="*/ 16 h 19"/>
                  <a:gd name="T6" fmla="*/ 12 w 17"/>
                  <a:gd name="T7" fmla="*/ 19 h 19"/>
                  <a:gd name="T8" fmla="*/ 14 w 17"/>
                  <a:gd name="T9" fmla="*/ 19 h 19"/>
                  <a:gd name="T10" fmla="*/ 16 w 17"/>
                  <a:gd name="T11" fmla="*/ 17 h 19"/>
                  <a:gd name="T12" fmla="*/ 16 w 17"/>
                  <a:gd name="T13" fmla="*/ 12 h 19"/>
                  <a:gd name="T14" fmla="*/ 5 w 17"/>
                  <a:gd name="T15" fmla="*/ 1 h 19"/>
                  <a:gd name="T16" fmla="*/ 3 w 17"/>
                  <a:gd name="T17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" h="19">
                    <a:moveTo>
                      <a:pt x="3" y="0"/>
                    </a:moveTo>
                    <a:cubicBezTo>
                      <a:pt x="1" y="0"/>
                      <a:pt x="0" y="4"/>
                      <a:pt x="2" y="6"/>
                    </a:cubicBezTo>
                    <a:cubicBezTo>
                      <a:pt x="5" y="8"/>
                      <a:pt x="12" y="11"/>
                      <a:pt x="11" y="16"/>
                    </a:cubicBezTo>
                    <a:cubicBezTo>
                      <a:pt x="11" y="17"/>
                      <a:pt x="11" y="18"/>
                      <a:pt x="12" y="19"/>
                    </a:cubicBezTo>
                    <a:cubicBezTo>
                      <a:pt x="13" y="19"/>
                      <a:pt x="13" y="19"/>
                      <a:pt x="14" y="19"/>
                    </a:cubicBezTo>
                    <a:cubicBezTo>
                      <a:pt x="15" y="19"/>
                      <a:pt x="16" y="19"/>
                      <a:pt x="16" y="17"/>
                    </a:cubicBezTo>
                    <a:cubicBezTo>
                      <a:pt x="17" y="15"/>
                      <a:pt x="17" y="13"/>
                      <a:pt x="16" y="12"/>
                    </a:cubicBezTo>
                    <a:cubicBezTo>
                      <a:pt x="14" y="7"/>
                      <a:pt x="9" y="4"/>
                      <a:pt x="5" y="1"/>
                    </a:cubicBezTo>
                    <a:cubicBezTo>
                      <a:pt x="4" y="1"/>
                      <a:pt x="4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" name="Freeform 137"/>
              <p:cNvSpPr/>
              <p:nvPr/>
            </p:nvSpPr>
            <p:spPr bwMode="auto">
              <a:xfrm>
                <a:off x="3695700" y="3098800"/>
                <a:ext cx="36513" cy="42863"/>
              </a:xfrm>
              <a:custGeom>
                <a:avLst/>
                <a:gdLst>
                  <a:gd name="T0" fmla="*/ 4 w 17"/>
                  <a:gd name="T1" fmla="*/ 0 h 20"/>
                  <a:gd name="T2" fmla="*/ 2 w 17"/>
                  <a:gd name="T3" fmla="*/ 4 h 20"/>
                  <a:gd name="T4" fmla="*/ 11 w 17"/>
                  <a:gd name="T5" fmla="*/ 17 h 20"/>
                  <a:gd name="T6" fmla="*/ 13 w 17"/>
                  <a:gd name="T7" fmla="*/ 19 h 20"/>
                  <a:gd name="T8" fmla="*/ 14 w 17"/>
                  <a:gd name="T9" fmla="*/ 20 h 20"/>
                  <a:gd name="T10" fmla="*/ 17 w 17"/>
                  <a:gd name="T11" fmla="*/ 17 h 20"/>
                  <a:gd name="T12" fmla="*/ 16 w 17"/>
                  <a:gd name="T13" fmla="*/ 13 h 20"/>
                  <a:gd name="T14" fmla="*/ 6 w 17"/>
                  <a:gd name="T15" fmla="*/ 0 h 20"/>
                  <a:gd name="T16" fmla="*/ 4 w 17"/>
                  <a:gd name="T17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" h="20">
                    <a:moveTo>
                      <a:pt x="4" y="0"/>
                    </a:moveTo>
                    <a:cubicBezTo>
                      <a:pt x="2" y="0"/>
                      <a:pt x="0" y="2"/>
                      <a:pt x="2" y="4"/>
                    </a:cubicBezTo>
                    <a:cubicBezTo>
                      <a:pt x="5" y="7"/>
                      <a:pt x="11" y="12"/>
                      <a:pt x="11" y="17"/>
                    </a:cubicBezTo>
                    <a:cubicBezTo>
                      <a:pt x="12" y="18"/>
                      <a:pt x="12" y="19"/>
                      <a:pt x="13" y="19"/>
                    </a:cubicBezTo>
                    <a:cubicBezTo>
                      <a:pt x="13" y="19"/>
                      <a:pt x="14" y="20"/>
                      <a:pt x="14" y="20"/>
                    </a:cubicBezTo>
                    <a:cubicBezTo>
                      <a:pt x="16" y="20"/>
                      <a:pt x="17" y="19"/>
                      <a:pt x="17" y="17"/>
                    </a:cubicBezTo>
                    <a:cubicBezTo>
                      <a:pt x="17" y="16"/>
                      <a:pt x="17" y="14"/>
                      <a:pt x="16" y="13"/>
                    </a:cubicBezTo>
                    <a:cubicBezTo>
                      <a:pt x="14" y="8"/>
                      <a:pt x="10" y="4"/>
                      <a:pt x="6" y="0"/>
                    </a:cubicBezTo>
                    <a:cubicBezTo>
                      <a:pt x="5" y="0"/>
                      <a:pt x="5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" name="Freeform 138"/>
              <p:cNvSpPr/>
              <p:nvPr/>
            </p:nvSpPr>
            <p:spPr bwMode="auto">
              <a:xfrm>
                <a:off x="3708400" y="3028950"/>
                <a:ext cx="50800" cy="69850"/>
              </a:xfrm>
              <a:custGeom>
                <a:avLst/>
                <a:gdLst>
                  <a:gd name="T0" fmla="*/ 3 w 23"/>
                  <a:gd name="T1" fmla="*/ 0 h 32"/>
                  <a:gd name="T2" fmla="*/ 3 w 23"/>
                  <a:gd name="T3" fmla="*/ 0 h 32"/>
                  <a:gd name="T4" fmla="*/ 1 w 23"/>
                  <a:gd name="T5" fmla="*/ 4 h 32"/>
                  <a:gd name="T6" fmla="*/ 1 w 23"/>
                  <a:gd name="T7" fmla="*/ 5 h 32"/>
                  <a:gd name="T8" fmla="*/ 17 w 23"/>
                  <a:gd name="T9" fmla="*/ 30 h 32"/>
                  <a:gd name="T10" fmla="*/ 18 w 23"/>
                  <a:gd name="T11" fmla="*/ 31 h 32"/>
                  <a:gd name="T12" fmla="*/ 20 w 23"/>
                  <a:gd name="T13" fmla="*/ 32 h 32"/>
                  <a:gd name="T14" fmla="*/ 22 w 23"/>
                  <a:gd name="T15" fmla="*/ 28 h 32"/>
                  <a:gd name="T16" fmla="*/ 21 w 23"/>
                  <a:gd name="T17" fmla="*/ 26 h 32"/>
                  <a:gd name="T18" fmla="*/ 5 w 23"/>
                  <a:gd name="T19" fmla="*/ 1 h 32"/>
                  <a:gd name="T20" fmla="*/ 3 w 23"/>
                  <a:gd name="T21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3" h="32"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1" y="1"/>
                      <a:pt x="0" y="2"/>
                      <a:pt x="1" y="4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8" y="12"/>
                      <a:pt x="14" y="21"/>
                      <a:pt x="17" y="30"/>
                    </a:cubicBezTo>
                    <a:cubicBezTo>
                      <a:pt x="17" y="30"/>
                      <a:pt x="18" y="31"/>
                      <a:pt x="18" y="31"/>
                    </a:cubicBezTo>
                    <a:cubicBezTo>
                      <a:pt x="18" y="31"/>
                      <a:pt x="19" y="32"/>
                      <a:pt x="20" y="32"/>
                    </a:cubicBezTo>
                    <a:cubicBezTo>
                      <a:pt x="21" y="32"/>
                      <a:pt x="23" y="30"/>
                      <a:pt x="22" y="28"/>
                    </a:cubicBezTo>
                    <a:cubicBezTo>
                      <a:pt x="22" y="27"/>
                      <a:pt x="22" y="26"/>
                      <a:pt x="21" y="26"/>
                    </a:cubicBezTo>
                    <a:cubicBezTo>
                      <a:pt x="18" y="16"/>
                      <a:pt x="12" y="8"/>
                      <a:pt x="5" y="1"/>
                    </a:cubicBezTo>
                    <a:cubicBezTo>
                      <a:pt x="5" y="1"/>
                      <a:pt x="4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" name="Freeform 139"/>
              <p:cNvSpPr/>
              <p:nvPr/>
            </p:nvSpPr>
            <p:spPr bwMode="auto">
              <a:xfrm>
                <a:off x="3743325" y="3009900"/>
                <a:ext cx="46038" cy="58738"/>
              </a:xfrm>
              <a:custGeom>
                <a:avLst/>
                <a:gdLst>
                  <a:gd name="T0" fmla="*/ 3 w 21"/>
                  <a:gd name="T1" fmla="*/ 0 h 27"/>
                  <a:gd name="T2" fmla="*/ 1 w 21"/>
                  <a:gd name="T3" fmla="*/ 4 h 27"/>
                  <a:gd name="T4" fmla="*/ 14 w 21"/>
                  <a:gd name="T5" fmla="*/ 24 h 27"/>
                  <a:gd name="T6" fmla="*/ 16 w 21"/>
                  <a:gd name="T7" fmla="*/ 26 h 27"/>
                  <a:gd name="T8" fmla="*/ 17 w 21"/>
                  <a:gd name="T9" fmla="*/ 27 h 27"/>
                  <a:gd name="T10" fmla="*/ 19 w 21"/>
                  <a:gd name="T11" fmla="*/ 22 h 27"/>
                  <a:gd name="T12" fmla="*/ 18 w 21"/>
                  <a:gd name="T13" fmla="*/ 21 h 27"/>
                  <a:gd name="T14" fmla="*/ 6 w 21"/>
                  <a:gd name="T15" fmla="*/ 1 h 27"/>
                  <a:gd name="T16" fmla="*/ 3 w 21"/>
                  <a:gd name="T17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1" h="27">
                    <a:moveTo>
                      <a:pt x="3" y="0"/>
                    </a:moveTo>
                    <a:cubicBezTo>
                      <a:pt x="2" y="0"/>
                      <a:pt x="0" y="2"/>
                      <a:pt x="1" y="4"/>
                    </a:cubicBezTo>
                    <a:cubicBezTo>
                      <a:pt x="5" y="11"/>
                      <a:pt x="9" y="18"/>
                      <a:pt x="14" y="24"/>
                    </a:cubicBezTo>
                    <a:cubicBezTo>
                      <a:pt x="15" y="25"/>
                      <a:pt x="15" y="25"/>
                      <a:pt x="16" y="26"/>
                    </a:cubicBezTo>
                    <a:cubicBezTo>
                      <a:pt x="16" y="26"/>
                      <a:pt x="17" y="27"/>
                      <a:pt x="17" y="27"/>
                    </a:cubicBezTo>
                    <a:cubicBezTo>
                      <a:pt x="19" y="27"/>
                      <a:pt x="21" y="24"/>
                      <a:pt x="19" y="22"/>
                    </a:cubicBezTo>
                    <a:cubicBezTo>
                      <a:pt x="19" y="22"/>
                      <a:pt x="19" y="21"/>
                      <a:pt x="18" y="21"/>
                    </a:cubicBezTo>
                    <a:cubicBezTo>
                      <a:pt x="14" y="15"/>
                      <a:pt x="10" y="8"/>
                      <a:pt x="6" y="1"/>
                    </a:cubicBezTo>
                    <a:cubicBezTo>
                      <a:pt x="5" y="0"/>
                      <a:pt x="4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2" name="Freeform 140"/>
              <p:cNvSpPr/>
              <p:nvPr/>
            </p:nvSpPr>
            <p:spPr bwMode="auto">
              <a:xfrm>
                <a:off x="3798888" y="3008313"/>
                <a:ext cx="39688" cy="30163"/>
              </a:xfrm>
              <a:custGeom>
                <a:avLst/>
                <a:gdLst>
                  <a:gd name="T0" fmla="*/ 4 w 18"/>
                  <a:gd name="T1" fmla="*/ 0 h 14"/>
                  <a:gd name="T2" fmla="*/ 3 w 18"/>
                  <a:gd name="T3" fmla="*/ 0 h 14"/>
                  <a:gd name="T4" fmla="*/ 3 w 18"/>
                  <a:gd name="T5" fmla="*/ 5 h 14"/>
                  <a:gd name="T6" fmla="*/ 10 w 18"/>
                  <a:gd name="T7" fmla="*/ 7 h 14"/>
                  <a:gd name="T8" fmla="*/ 13 w 18"/>
                  <a:gd name="T9" fmla="*/ 11 h 14"/>
                  <a:gd name="T10" fmla="*/ 13 w 18"/>
                  <a:gd name="T11" fmla="*/ 12 h 14"/>
                  <a:gd name="T12" fmla="*/ 15 w 18"/>
                  <a:gd name="T13" fmla="*/ 14 h 14"/>
                  <a:gd name="T14" fmla="*/ 18 w 18"/>
                  <a:gd name="T15" fmla="*/ 11 h 14"/>
                  <a:gd name="T16" fmla="*/ 18 w 18"/>
                  <a:gd name="T17" fmla="*/ 10 h 14"/>
                  <a:gd name="T18" fmla="*/ 18 w 18"/>
                  <a:gd name="T19" fmla="*/ 10 h 14"/>
                  <a:gd name="T20" fmla="*/ 14 w 18"/>
                  <a:gd name="T21" fmla="*/ 3 h 14"/>
                  <a:gd name="T22" fmla="*/ 9 w 18"/>
                  <a:gd name="T23" fmla="*/ 1 h 14"/>
                  <a:gd name="T24" fmla="*/ 5 w 18"/>
                  <a:gd name="T25" fmla="*/ 0 h 14"/>
                  <a:gd name="T26" fmla="*/ 4 w 18"/>
                  <a:gd name="T2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14">
                    <a:moveTo>
                      <a:pt x="4" y="0"/>
                    </a:moveTo>
                    <a:cubicBezTo>
                      <a:pt x="4" y="0"/>
                      <a:pt x="3" y="0"/>
                      <a:pt x="3" y="0"/>
                    </a:cubicBezTo>
                    <a:cubicBezTo>
                      <a:pt x="1" y="1"/>
                      <a:pt x="0" y="4"/>
                      <a:pt x="3" y="5"/>
                    </a:cubicBezTo>
                    <a:cubicBezTo>
                      <a:pt x="5" y="5"/>
                      <a:pt x="8" y="6"/>
                      <a:pt x="10" y="7"/>
                    </a:cubicBezTo>
                    <a:cubicBezTo>
                      <a:pt x="11" y="8"/>
                      <a:pt x="12" y="9"/>
                      <a:pt x="13" y="11"/>
                    </a:cubicBezTo>
                    <a:cubicBezTo>
                      <a:pt x="13" y="11"/>
                      <a:pt x="13" y="12"/>
                      <a:pt x="13" y="12"/>
                    </a:cubicBezTo>
                    <a:cubicBezTo>
                      <a:pt x="13" y="13"/>
                      <a:pt x="14" y="14"/>
                      <a:pt x="15" y="14"/>
                    </a:cubicBezTo>
                    <a:cubicBezTo>
                      <a:pt x="17" y="14"/>
                      <a:pt x="18" y="13"/>
                      <a:pt x="18" y="11"/>
                    </a:cubicBezTo>
                    <a:cubicBezTo>
                      <a:pt x="18" y="11"/>
                      <a:pt x="18" y="10"/>
                      <a:pt x="18" y="1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7" y="7"/>
                      <a:pt x="16" y="5"/>
                      <a:pt x="14" y="3"/>
                    </a:cubicBezTo>
                    <a:cubicBezTo>
                      <a:pt x="12" y="2"/>
                      <a:pt x="10" y="1"/>
                      <a:pt x="9" y="1"/>
                    </a:cubicBezTo>
                    <a:cubicBezTo>
                      <a:pt x="7" y="0"/>
                      <a:pt x="6" y="0"/>
                      <a:pt x="5" y="0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3" name="Freeform 141"/>
              <p:cNvSpPr/>
              <p:nvPr/>
            </p:nvSpPr>
            <p:spPr bwMode="auto">
              <a:xfrm>
                <a:off x="3849688" y="2984500"/>
                <a:ext cx="12700" cy="12700"/>
              </a:xfrm>
              <a:custGeom>
                <a:avLst/>
                <a:gdLst>
                  <a:gd name="T0" fmla="*/ 3 w 6"/>
                  <a:gd name="T1" fmla="*/ 0 h 6"/>
                  <a:gd name="T2" fmla="*/ 2 w 6"/>
                  <a:gd name="T3" fmla="*/ 1 h 6"/>
                  <a:gd name="T4" fmla="*/ 2 w 6"/>
                  <a:gd name="T5" fmla="*/ 5 h 6"/>
                  <a:gd name="T6" fmla="*/ 3 w 6"/>
                  <a:gd name="T7" fmla="*/ 6 h 6"/>
                  <a:gd name="T8" fmla="*/ 5 w 6"/>
                  <a:gd name="T9" fmla="*/ 6 h 6"/>
                  <a:gd name="T10" fmla="*/ 5 w 6"/>
                  <a:gd name="T11" fmla="*/ 1 h 6"/>
                  <a:gd name="T12" fmla="*/ 3 w 6"/>
                  <a:gd name="T1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6">
                    <a:moveTo>
                      <a:pt x="3" y="0"/>
                    </a:moveTo>
                    <a:cubicBezTo>
                      <a:pt x="3" y="0"/>
                      <a:pt x="2" y="0"/>
                      <a:pt x="2" y="1"/>
                    </a:cubicBezTo>
                    <a:cubicBezTo>
                      <a:pt x="0" y="2"/>
                      <a:pt x="0" y="4"/>
                      <a:pt x="2" y="5"/>
                    </a:cubicBezTo>
                    <a:cubicBezTo>
                      <a:pt x="2" y="6"/>
                      <a:pt x="3" y="6"/>
                      <a:pt x="3" y="6"/>
                    </a:cubicBezTo>
                    <a:cubicBezTo>
                      <a:pt x="4" y="6"/>
                      <a:pt x="4" y="6"/>
                      <a:pt x="5" y="6"/>
                    </a:cubicBezTo>
                    <a:cubicBezTo>
                      <a:pt x="6" y="5"/>
                      <a:pt x="6" y="2"/>
                      <a:pt x="5" y="1"/>
                    </a:cubicBezTo>
                    <a:cubicBezTo>
                      <a:pt x="4" y="1"/>
                      <a:pt x="4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4" name="Freeform 142"/>
              <p:cNvSpPr/>
              <p:nvPr/>
            </p:nvSpPr>
            <p:spPr bwMode="auto">
              <a:xfrm>
                <a:off x="2771775" y="2260600"/>
                <a:ext cx="34925" cy="88900"/>
              </a:xfrm>
              <a:custGeom>
                <a:avLst/>
                <a:gdLst>
                  <a:gd name="T0" fmla="*/ 3 w 16"/>
                  <a:gd name="T1" fmla="*/ 0 h 41"/>
                  <a:gd name="T2" fmla="*/ 3 w 16"/>
                  <a:gd name="T3" fmla="*/ 0 h 41"/>
                  <a:gd name="T4" fmla="*/ 1 w 16"/>
                  <a:gd name="T5" fmla="*/ 4 h 41"/>
                  <a:gd name="T6" fmla="*/ 1 w 16"/>
                  <a:gd name="T7" fmla="*/ 6 h 41"/>
                  <a:gd name="T8" fmla="*/ 11 w 16"/>
                  <a:gd name="T9" fmla="*/ 39 h 41"/>
                  <a:gd name="T10" fmla="*/ 13 w 16"/>
                  <a:gd name="T11" fmla="*/ 41 h 41"/>
                  <a:gd name="T12" fmla="*/ 16 w 16"/>
                  <a:gd name="T13" fmla="*/ 37 h 41"/>
                  <a:gd name="T14" fmla="*/ 9 w 16"/>
                  <a:gd name="T15" fmla="*/ 13 h 41"/>
                  <a:gd name="T16" fmla="*/ 6 w 16"/>
                  <a:gd name="T17" fmla="*/ 4 h 41"/>
                  <a:gd name="T18" fmla="*/ 6 w 16"/>
                  <a:gd name="T19" fmla="*/ 2 h 41"/>
                  <a:gd name="T20" fmla="*/ 3 w 16"/>
                  <a:gd name="T21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" h="41"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1" y="1"/>
                      <a:pt x="0" y="2"/>
                      <a:pt x="1" y="4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4" y="17"/>
                      <a:pt x="8" y="28"/>
                      <a:pt x="11" y="39"/>
                    </a:cubicBezTo>
                    <a:cubicBezTo>
                      <a:pt x="11" y="40"/>
                      <a:pt x="12" y="41"/>
                      <a:pt x="13" y="41"/>
                    </a:cubicBezTo>
                    <a:cubicBezTo>
                      <a:pt x="15" y="41"/>
                      <a:pt x="16" y="39"/>
                      <a:pt x="16" y="37"/>
                    </a:cubicBezTo>
                    <a:cubicBezTo>
                      <a:pt x="14" y="29"/>
                      <a:pt x="11" y="21"/>
                      <a:pt x="9" y="13"/>
                    </a:cubicBezTo>
                    <a:cubicBezTo>
                      <a:pt x="8" y="10"/>
                      <a:pt x="7" y="7"/>
                      <a:pt x="6" y="4"/>
                    </a:cubicBezTo>
                    <a:cubicBezTo>
                      <a:pt x="6" y="3"/>
                      <a:pt x="6" y="3"/>
                      <a:pt x="6" y="2"/>
                    </a:cubicBezTo>
                    <a:cubicBezTo>
                      <a:pt x="5" y="1"/>
                      <a:pt x="4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5" name="Freeform 143"/>
              <p:cNvSpPr/>
              <p:nvPr/>
            </p:nvSpPr>
            <p:spPr bwMode="auto">
              <a:xfrm>
                <a:off x="2806700" y="2300288"/>
                <a:ext cx="17463" cy="26988"/>
              </a:xfrm>
              <a:custGeom>
                <a:avLst/>
                <a:gdLst>
                  <a:gd name="T0" fmla="*/ 3 w 8"/>
                  <a:gd name="T1" fmla="*/ 0 h 13"/>
                  <a:gd name="T2" fmla="*/ 0 w 8"/>
                  <a:gd name="T3" fmla="*/ 2 h 13"/>
                  <a:gd name="T4" fmla="*/ 0 w 8"/>
                  <a:gd name="T5" fmla="*/ 4 h 13"/>
                  <a:gd name="T6" fmla="*/ 3 w 8"/>
                  <a:gd name="T7" fmla="*/ 11 h 13"/>
                  <a:gd name="T8" fmla="*/ 5 w 8"/>
                  <a:gd name="T9" fmla="*/ 13 h 13"/>
                  <a:gd name="T10" fmla="*/ 7 w 8"/>
                  <a:gd name="T11" fmla="*/ 12 h 13"/>
                  <a:gd name="T12" fmla="*/ 8 w 8"/>
                  <a:gd name="T13" fmla="*/ 9 h 13"/>
                  <a:gd name="T14" fmla="*/ 7 w 8"/>
                  <a:gd name="T15" fmla="*/ 7 h 13"/>
                  <a:gd name="T16" fmla="*/ 5 w 8"/>
                  <a:gd name="T17" fmla="*/ 1 h 13"/>
                  <a:gd name="T18" fmla="*/ 3 w 8"/>
                  <a:gd name="T19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13">
                    <a:moveTo>
                      <a:pt x="3" y="0"/>
                    </a:moveTo>
                    <a:cubicBezTo>
                      <a:pt x="2" y="0"/>
                      <a:pt x="0" y="0"/>
                      <a:pt x="0" y="2"/>
                    </a:cubicBezTo>
                    <a:cubicBezTo>
                      <a:pt x="0" y="2"/>
                      <a:pt x="0" y="3"/>
                      <a:pt x="0" y="4"/>
                    </a:cubicBezTo>
                    <a:cubicBezTo>
                      <a:pt x="1" y="6"/>
                      <a:pt x="2" y="9"/>
                      <a:pt x="3" y="11"/>
                    </a:cubicBezTo>
                    <a:cubicBezTo>
                      <a:pt x="3" y="12"/>
                      <a:pt x="4" y="13"/>
                      <a:pt x="5" y="13"/>
                    </a:cubicBezTo>
                    <a:cubicBezTo>
                      <a:pt x="6" y="13"/>
                      <a:pt x="6" y="12"/>
                      <a:pt x="7" y="12"/>
                    </a:cubicBezTo>
                    <a:cubicBezTo>
                      <a:pt x="8" y="11"/>
                      <a:pt x="8" y="10"/>
                      <a:pt x="8" y="9"/>
                    </a:cubicBezTo>
                    <a:cubicBezTo>
                      <a:pt x="7" y="8"/>
                      <a:pt x="7" y="8"/>
                      <a:pt x="7" y="7"/>
                    </a:cubicBezTo>
                    <a:cubicBezTo>
                      <a:pt x="6" y="5"/>
                      <a:pt x="6" y="3"/>
                      <a:pt x="5" y="1"/>
                    </a:cubicBezTo>
                    <a:cubicBezTo>
                      <a:pt x="4" y="0"/>
                      <a:pt x="4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6" name="Freeform 144"/>
              <p:cNvSpPr/>
              <p:nvPr/>
            </p:nvSpPr>
            <p:spPr bwMode="auto">
              <a:xfrm>
                <a:off x="3698875" y="2368550"/>
                <a:ext cx="19050" cy="65088"/>
              </a:xfrm>
              <a:custGeom>
                <a:avLst/>
                <a:gdLst>
                  <a:gd name="T0" fmla="*/ 3 w 9"/>
                  <a:gd name="T1" fmla="*/ 0 h 30"/>
                  <a:gd name="T2" fmla="*/ 1 w 9"/>
                  <a:gd name="T3" fmla="*/ 4 h 30"/>
                  <a:gd name="T4" fmla="*/ 1 w 9"/>
                  <a:gd name="T5" fmla="*/ 6 h 30"/>
                  <a:gd name="T6" fmla="*/ 3 w 9"/>
                  <a:gd name="T7" fmla="*/ 20 h 30"/>
                  <a:gd name="T8" fmla="*/ 3 w 9"/>
                  <a:gd name="T9" fmla="*/ 28 h 30"/>
                  <a:gd name="T10" fmla="*/ 6 w 9"/>
                  <a:gd name="T11" fmla="*/ 30 h 30"/>
                  <a:gd name="T12" fmla="*/ 9 w 9"/>
                  <a:gd name="T13" fmla="*/ 26 h 30"/>
                  <a:gd name="T14" fmla="*/ 8 w 9"/>
                  <a:gd name="T15" fmla="*/ 14 h 30"/>
                  <a:gd name="T16" fmla="*/ 6 w 9"/>
                  <a:gd name="T17" fmla="*/ 4 h 30"/>
                  <a:gd name="T18" fmla="*/ 5 w 9"/>
                  <a:gd name="T19" fmla="*/ 2 h 30"/>
                  <a:gd name="T20" fmla="*/ 3 w 9"/>
                  <a:gd name="T21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" h="30">
                    <a:moveTo>
                      <a:pt x="3" y="0"/>
                    </a:moveTo>
                    <a:cubicBezTo>
                      <a:pt x="1" y="0"/>
                      <a:pt x="0" y="2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3" y="11"/>
                      <a:pt x="3" y="15"/>
                      <a:pt x="3" y="20"/>
                    </a:cubicBezTo>
                    <a:cubicBezTo>
                      <a:pt x="3" y="23"/>
                      <a:pt x="3" y="25"/>
                      <a:pt x="3" y="28"/>
                    </a:cubicBezTo>
                    <a:cubicBezTo>
                      <a:pt x="4" y="29"/>
                      <a:pt x="5" y="30"/>
                      <a:pt x="6" y="30"/>
                    </a:cubicBezTo>
                    <a:cubicBezTo>
                      <a:pt x="7" y="30"/>
                      <a:pt x="9" y="28"/>
                      <a:pt x="9" y="26"/>
                    </a:cubicBezTo>
                    <a:cubicBezTo>
                      <a:pt x="8" y="22"/>
                      <a:pt x="8" y="18"/>
                      <a:pt x="8" y="14"/>
                    </a:cubicBezTo>
                    <a:cubicBezTo>
                      <a:pt x="7" y="11"/>
                      <a:pt x="7" y="7"/>
                      <a:pt x="6" y="4"/>
                    </a:cubicBezTo>
                    <a:cubicBezTo>
                      <a:pt x="6" y="3"/>
                      <a:pt x="5" y="2"/>
                      <a:pt x="5" y="2"/>
                    </a:cubicBezTo>
                    <a:cubicBezTo>
                      <a:pt x="5" y="1"/>
                      <a:pt x="4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7" name="Freeform 145"/>
              <p:cNvSpPr/>
              <p:nvPr/>
            </p:nvSpPr>
            <p:spPr bwMode="auto">
              <a:xfrm>
                <a:off x="3729038" y="2366963"/>
                <a:ext cx="15875" cy="87313"/>
              </a:xfrm>
              <a:custGeom>
                <a:avLst/>
                <a:gdLst>
                  <a:gd name="T0" fmla="*/ 3 w 8"/>
                  <a:gd name="T1" fmla="*/ 0 h 41"/>
                  <a:gd name="T2" fmla="*/ 0 w 8"/>
                  <a:gd name="T3" fmla="*/ 4 h 41"/>
                  <a:gd name="T4" fmla="*/ 1 w 8"/>
                  <a:gd name="T5" fmla="*/ 6 h 41"/>
                  <a:gd name="T6" fmla="*/ 1 w 8"/>
                  <a:gd name="T7" fmla="*/ 12 h 41"/>
                  <a:gd name="T8" fmla="*/ 2 w 8"/>
                  <a:gd name="T9" fmla="*/ 38 h 41"/>
                  <a:gd name="T10" fmla="*/ 2 w 8"/>
                  <a:gd name="T11" fmla="*/ 38 h 41"/>
                  <a:gd name="T12" fmla="*/ 4 w 8"/>
                  <a:gd name="T13" fmla="*/ 41 h 41"/>
                  <a:gd name="T14" fmla="*/ 7 w 8"/>
                  <a:gd name="T15" fmla="*/ 38 h 41"/>
                  <a:gd name="T16" fmla="*/ 7 w 8"/>
                  <a:gd name="T17" fmla="*/ 35 h 41"/>
                  <a:gd name="T18" fmla="*/ 7 w 8"/>
                  <a:gd name="T19" fmla="*/ 11 h 41"/>
                  <a:gd name="T20" fmla="*/ 6 w 8"/>
                  <a:gd name="T21" fmla="*/ 6 h 41"/>
                  <a:gd name="T22" fmla="*/ 5 w 8"/>
                  <a:gd name="T23" fmla="*/ 2 h 41"/>
                  <a:gd name="T24" fmla="*/ 3 w 8"/>
                  <a:gd name="T25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41">
                    <a:moveTo>
                      <a:pt x="3" y="0"/>
                    </a:moveTo>
                    <a:cubicBezTo>
                      <a:pt x="2" y="0"/>
                      <a:pt x="0" y="2"/>
                      <a:pt x="0" y="4"/>
                    </a:cubicBezTo>
                    <a:cubicBezTo>
                      <a:pt x="0" y="4"/>
                      <a:pt x="1" y="5"/>
                      <a:pt x="1" y="6"/>
                    </a:cubicBezTo>
                    <a:cubicBezTo>
                      <a:pt x="1" y="8"/>
                      <a:pt x="1" y="10"/>
                      <a:pt x="1" y="12"/>
                    </a:cubicBezTo>
                    <a:cubicBezTo>
                      <a:pt x="2" y="21"/>
                      <a:pt x="2" y="29"/>
                      <a:pt x="2" y="38"/>
                    </a:cubicBezTo>
                    <a:cubicBezTo>
                      <a:pt x="2" y="38"/>
                      <a:pt x="2" y="38"/>
                      <a:pt x="2" y="38"/>
                    </a:cubicBezTo>
                    <a:cubicBezTo>
                      <a:pt x="1" y="40"/>
                      <a:pt x="3" y="41"/>
                      <a:pt x="4" y="41"/>
                    </a:cubicBezTo>
                    <a:cubicBezTo>
                      <a:pt x="5" y="41"/>
                      <a:pt x="7" y="40"/>
                      <a:pt x="7" y="38"/>
                    </a:cubicBezTo>
                    <a:cubicBezTo>
                      <a:pt x="7" y="37"/>
                      <a:pt x="7" y="36"/>
                      <a:pt x="7" y="35"/>
                    </a:cubicBezTo>
                    <a:cubicBezTo>
                      <a:pt x="8" y="27"/>
                      <a:pt x="7" y="19"/>
                      <a:pt x="7" y="11"/>
                    </a:cubicBezTo>
                    <a:cubicBezTo>
                      <a:pt x="6" y="10"/>
                      <a:pt x="6" y="8"/>
                      <a:pt x="6" y="6"/>
                    </a:cubicBezTo>
                    <a:cubicBezTo>
                      <a:pt x="6" y="5"/>
                      <a:pt x="6" y="4"/>
                      <a:pt x="5" y="2"/>
                    </a:cubicBezTo>
                    <a:cubicBezTo>
                      <a:pt x="5" y="1"/>
                      <a:pt x="4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8" name="Freeform 146"/>
              <p:cNvSpPr/>
              <p:nvPr/>
            </p:nvSpPr>
            <p:spPr bwMode="auto">
              <a:xfrm>
                <a:off x="3760788" y="2351088"/>
                <a:ext cx="19050" cy="63500"/>
              </a:xfrm>
              <a:custGeom>
                <a:avLst/>
                <a:gdLst>
                  <a:gd name="T0" fmla="*/ 6 w 9"/>
                  <a:gd name="T1" fmla="*/ 0 h 29"/>
                  <a:gd name="T2" fmla="*/ 4 w 9"/>
                  <a:gd name="T3" fmla="*/ 1 h 29"/>
                  <a:gd name="T4" fmla="*/ 1 w 9"/>
                  <a:gd name="T5" fmla="*/ 13 h 29"/>
                  <a:gd name="T6" fmla="*/ 0 w 9"/>
                  <a:gd name="T7" fmla="*/ 16 h 29"/>
                  <a:gd name="T8" fmla="*/ 0 w 9"/>
                  <a:gd name="T9" fmla="*/ 27 h 29"/>
                  <a:gd name="T10" fmla="*/ 3 w 9"/>
                  <a:gd name="T11" fmla="*/ 29 h 29"/>
                  <a:gd name="T12" fmla="*/ 5 w 9"/>
                  <a:gd name="T13" fmla="*/ 27 h 29"/>
                  <a:gd name="T14" fmla="*/ 6 w 9"/>
                  <a:gd name="T15" fmla="*/ 14 h 29"/>
                  <a:gd name="T16" fmla="*/ 9 w 9"/>
                  <a:gd name="T17" fmla="*/ 3 h 29"/>
                  <a:gd name="T18" fmla="*/ 8 w 9"/>
                  <a:gd name="T19" fmla="*/ 0 h 29"/>
                  <a:gd name="T20" fmla="*/ 6 w 9"/>
                  <a:gd name="T21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" h="29">
                    <a:moveTo>
                      <a:pt x="6" y="0"/>
                    </a:moveTo>
                    <a:cubicBezTo>
                      <a:pt x="5" y="0"/>
                      <a:pt x="4" y="0"/>
                      <a:pt x="4" y="1"/>
                    </a:cubicBezTo>
                    <a:cubicBezTo>
                      <a:pt x="3" y="5"/>
                      <a:pt x="2" y="9"/>
                      <a:pt x="1" y="13"/>
                    </a:cubicBezTo>
                    <a:cubicBezTo>
                      <a:pt x="1" y="14"/>
                      <a:pt x="1" y="15"/>
                      <a:pt x="0" y="16"/>
                    </a:cubicBezTo>
                    <a:cubicBezTo>
                      <a:pt x="0" y="20"/>
                      <a:pt x="0" y="23"/>
                      <a:pt x="0" y="27"/>
                    </a:cubicBezTo>
                    <a:cubicBezTo>
                      <a:pt x="0" y="28"/>
                      <a:pt x="2" y="29"/>
                      <a:pt x="3" y="29"/>
                    </a:cubicBezTo>
                    <a:cubicBezTo>
                      <a:pt x="4" y="29"/>
                      <a:pt x="5" y="28"/>
                      <a:pt x="5" y="27"/>
                    </a:cubicBezTo>
                    <a:cubicBezTo>
                      <a:pt x="5" y="22"/>
                      <a:pt x="6" y="18"/>
                      <a:pt x="6" y="14"/>
                    </a:cubicBezTo>
                    <a:cubicBezTo>
                      <a:pt x="7" y="10"/>
                      <a:pt x="8" y="7"/>
                      <a:pt x="9" y="3"/>
                    </a:cubicBezTo>
                    <a:cubicBezTo>
                      <a:pt x="9" y="2"/>
                      <a:pt x="9" y="1"/>
                      <a:pt x="8" y="0"/>
                    </a:cubicBezTo>
                    <a:cubicBezTo>
                      <a:pt x="8" y="0"/>
                      <a:pt x="7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61" name="组合 160"/>
            <p:cNvGrpSpPr/>
            <p:nvPr/>
          </p:nvGrpSpPr>
          <p:grpSpPr>
            <a:xfrm>
              <a:off x="1953920" y="1830689"/>
              <a:ext cx="1466131" cy="1280346"/>
              <a:chOff x="2487613" y="2089150"/>
              <a:chExt cx="1616075" cy="1411288"/>
            </a:xfrm>
            <a:solidFill>
              <a:schemeClr val="accent1"/>
            </a:solidFill>
          </p:grpSpPr>
          <p:sp>
            <p:nvSpPr>
              <p:cNvPr id="162" name="Freeform 28"/>
              <p:cNvSpPr/>
              <p:nvPr/>
            </p:nvSpPr>
            <p:spPr bwMode="auto">
              <a:xfrm>
                <a:off x="3046413" y="2981325"/>
                <a:ext cx="15875" cy="11113"/>
              </a:xfrm>
              <a:custGeom>
                <a:avLst/>
                <a:gdLst>
                  <a:gd name="T0" fmla="*/ 4 w 8"/>
                  <a:gd name="T1" fmla="*/ 0 h 5"/>
                  <a:gd name="T2" fmla="*/ 3 w 8"/>
                  <a:gd name="T3" fmla="*/ 0 h 5"/>
                  <a:gd name="T4" fmla="*/ 4 w 8"/>
                  <a:gd name="T5" fmla="*/ 5 h 5"/>
                  <a:gd name="T6" fmla="*/ 6 w 8"/>
                  <a:gd name="T7" fmla="*/ 5 h 5"/>
                  <a:gd name="T8" fmla="*/ 4 w 8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5">
                    <a:moveTo>
                      <a:pt x="4" y="0"/>
                    </a:moveTo>
                    <a:cubicBezTo>
                      <a:pt x="4" y="0"/>
                      <a:pt x="3" y="0"/>
                      <a:pt x="3" y="0"/>
                    </a:cubicBezTo>
                    <a:cubicBezTo>
                      <a:pt x="0" y="2"/>
                      <a:pt x="2" y="5"/>
                      <a:pt x="4" y="5"/>
                    </a:cubicBezTo>
                    <a:cubicBezTo>
                      <a:pt x="5" y="5"/>
                      <a:pt x="5" y="5"/>
                      <a:pt x="6" y="5"/>
                    </a:cubicBezTo>
                    <a:cubicBezTo>
                      <a:pt x="8" y="3"/>
                      <a:pt x="7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3" name="Freeform 32"/>
              <p:cNvSpPr>
                <a:spLocks noEditPoints="1"/>
              </p:cNvSpPr>
              <p:nvPr/>
            </p:nvSpPr>
            <p:spPr bwMode="auto">
              <a:xfrm>
                <a:off x="2487613" y="2089150"/>
                <a:ext cx="1422400" cy="1387475"/>
              </a:xfrm>
              <a:custGeom>
                <a:avLst/>
                <a:gdLst>
                  <a:gd name="T0" fmla="*/ 177 w 660"/>
                  <a:gd name="T1" fmla="*/ 575 h 645"/>
                  <a:gd name="T2" fmla="*/ 245 w 660"/>
                  <a:gd name="T3" fmla="*/ 564 h 645"/>
                  <a:gd name="T4" fmla="*/ 200 w 660"/>
                  <a:gd name="T5" fmla="*/ 586 h 645"/>
                  <a:gd name="T6" fmla="*/ 213 w 660"/>
                  <a:gd name="T7" fmla="*/ 584 h 645"/>
                  <a:gd name="T8" fmla="*/ 227 w 660"/>
                  <a:gd name="T9" fmla="*/ 580 h 645"/>
                  <a:gd name="T10" fmla="*/ 247 w 660"/>
                  <a:gd name="T11" fmla="*/ 568 h 645"/>
                  <a:gd name="T12" fmla="*/ 250 w 660"/>
                  <a:gd name="T13" fmla="*/ 561 h 645"/>
                  <a:gd name="T14" fmla="*/ 301 w 660"/>
                  <a:gd name="T15" fmla="*/ 575 h 645"/>
                  <a:gd name="T16" fmla="*/ 386 w 660"/>
                  <a:gd name="T17" fmla="*/ 640 h 645"/>
                  <a:gd name="T18" fmla="*/ 340 w 660"/>
                  <a:gd name="T19" fmla="*/ 582 h 645"/>
                  <a:gd name="T20" fmla="*/ 314 w 660"/>
                  <a:gd name="T21" fmla="*/ 576 h 645"/>
                  <a:gd name="T22" fmla="*/ 269 w 660"/>
                  <a:gd name="T23" fmla="*/ 557 h 645"/>
                  <a:gd name="T24" fmla="*/ 141 w 660"/>
                  <a:gd name="T25" fmla="*/ 546 h 645"/>
                  <a:gd name="T26" fmla="*/ 171 w 660"/>
                  <a:gd name="T27" fmla="*/ 578 h 645"/>
                  <a:gd name="T28" fmla="*/ 128 w 660"/>
                  <a:gd name="T29" fmla="*/ 521 h 645"/>
                  <a:gd name="T30" fmla="*/ 395 w 660"/>
                  <a:gd name="T31" fmla="*/ 638 h 645"/>
                  <a:gd name="T32" fmla="*/ 467 w 660"/>
                  <a:gd name="T33" fmla="*/ 622 h 645"/>
                  <a:gd name="T34" fmla="*/ 530 w 660"/>
                  <a:gd name="T35" fmla="*/ 577 h 645"/>
                  <a:gd name="T36" fmla="*/ 526 w 660"/>
                  <a:gd name="T37" fmla="*/ 542 h 645"/>
                  <a:gd name="T38" fmla="*/ 619 w 660"/>
                  <a:gd name="T39" fmla="*/ 428 h 645"/>
                  <a:gd name="T40" fmla="*/ 582 w 660"/>
                  <a:gd name="T41" fmla="*/ 420 h 645"/>
                  <a:gd name="T42" fmla="*/ 528 w 660"/>
                  <a:gd name="T43" fmla="*/ 514 h 645"/>
                  <a:gd name="T44" fmla="*/ 552 w 660"/>
                  <a:gd name="T45" fmla="*/ 482 h 645"/>
                  <a:gd name="T46" fmla="*/ 559 w 660"/>
                  <a:gd name="T47" fmla="*/ 465 h 645"/>
                  <a:gd name="T48" fmla="*/ 574 w 660"/>
                  <a:gd name="T49" fmla="*/ 432 h 645"/>
                  <a:gd name="T50" fmla="*/ 612 w 660"/>
                  <a:gd name="T51" fmla="*/ 427 h 645"/>
                  <a:gd name="T52" fmla="*/ 64 w 660"/>
                  <a:gd name="T53" fmla="*/ 398 h 645"/>
                  <a:gd name="T54" fmla="*/ 93 w 660"/>
                  <a:gd name="T55" fmla="*/ 392 h 645"/>
                  <a:gd name="T56" fmla="*/ 93 w 660"/>
                  <a:gd name="T57" fmla="*/ 392 h 645"/>
                  <a:gd name="T58" fmla="*/ 110 w 660"/>
                  <a:gd name="T59" fmla="*/ 394 h 645"/>
                  <a:gd name="T60" fmla="*/ 128 w 660"/>
                  <a:gd name="T61" fmla="*/ 401 h 645"/>
                  <a:gd name="T62" fmla="*/ 146 w 660"/>
                  <a:gd name="T63" fmla="*/ 476 h 645"/>
                  <a:gd name="T64" fmla="*/ 159 w 660"/>
                  <a:gd name="T65" fmla="*/ 475 h 645"/>
                  <a:gd name="T66" fmla="*/ 561 w 660"/>
                  <a:gd name="T67" fmla="*/ 178 h 645"/>
                  <a:gd name="T68" fmla="*/ 625 w 660"/>
                  <a:gd name="T69" fmla="*/ 269 h 645"/>
                  <a:gd name="T70" fmla="*/ 635 w 660"/>
                  <a:gd name="T71" fmla="*/ 422 h 645"/>
                  <a:gd name="T72" fmla="*/ 657 w 660"/>
                  <a:gd name="T73" fmla="*/ 329 h 645"/>
                  <a:gd name="T74" fmla="*/ 590 w 660"/>
                  <a:gd name="T75" fmla="*/ 267 h 645"/>
                  <a:gd name="T76" fmla="*/ 560 w 660"/>
                  <a:gd name="T77" fmla="*/ 173 h 645"/>
                  <a:gd name="T78" fmla="*/ 592 w 660"/>
                  <a:gd name="T79" fmla="*/ 135 h 645"/>
                  <a:gd name="T80" fmla="*/ 592 w 660"/>
                  <a:gd name="T81" fmla="*/ 135 h 645"/>
                  <a:gd name="T82" fmla="*/ 577 w 660"/>
                  <a:gd name="T83" fmla="*/ 135 h 645"/>
                  <a:gd name="T84" fmla="*/ 83 w 660"/>
                  <a:gd name="T85" fmla="*/ 249 h 645"/>
                  <a:gd name="T86" fmla="*/ 5 w 660"/>
                  <a:gd name="T87" fmla="*/ 279 h 645"/>
                  <a:gd name="T88" fmla="*/ 7 w 660"/>
                  <a:gd name="T89" fmla="*/ 306 h 645"/>
                  <a:gd name="T90" fmla="*/ 38 w 660"/>
                  <a:gd name="T91" fmla="*/ 390 h 645"/>
                  <a:gd name="T92" fmla="*/ 25 w 660"/>
                  <a:gd name="T93" fmla="*/ 332 h 645"/>
                  <a:gd name="T94" fmla="*/ 84 w 660"/>
                  <a:gd name="T95" fmla="*/ 255 h 645"/>
                  <a:gd name="T96" fmla="*/ 138 w 660"/>
                  <a:gd name="T97" fmla="*/ 84 h 645"/>
                  <a:gd name="T98" fmla="*/ 155 w 660"/>
                  <a:gd name="T99" fmla="*/ 105 h 645"/>
                  <a:gd name="T100" fmla="*/ 169 w 660"/>
                  <a:gd name="T101" fmla="*/ 114 h 645"/>
                  <a:gd name="T102" fmla="*/ 123 w 660"/>
                  <a:gd name="T103" fmla="*/ 70 h 645"/>
                  <a:gd name="T104" fmla="*/ 131 w 660"/>
                  <a:gd name="T105" fmla="*/ 70 h 645"/>
                  <a:gd name="T106" fmla="*/ 279 w 660"/>
                  <a:gd name="T107" fmla="*/ 63 h 645"/>
                  <a:gd name="T108" fmla="*/ 408 w 660"/>
                  <a:gd name="T109" fmla="*/ 75 h 645"/>
                  <a:gd name="T110" fmla="*/ 585 w 660"/>
                  <a:gd name="T111" fmla="*/ 98 h 645"/>
                  <a:gd name="T112" fmla="*/ 599 w 660"/>
                  <a:gd name="T113" fmla="*/ 108 h 645"/>
                  <a:gd name="T114" fmla="*/ 454 w 660"/>
                  <a:gd name="T115" fmla="*/ 12 h 645"/>
                  <a:gd name="T116" fmla="*/ 336 w 660"/>
                  <a:gd name="T117" fmla="*/ 46 h 645"/>
                  <a:gd name="T118" fmla="*/ 232 w 660"/>
                  <a:gd name="T119" fmla="*/ 0 h 6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660" h="645">
                    <a:moveTo>
                      <a:pt x="191" y="585"/>
                    </a:moveTo>
                    <a:cubicBezTo>
                      <a:pt x="191" y="585"/>
                      <a:pt x="191" y="585"/>
                      <a:pt x="191" y="585"/>
                    </a:cubicBezTo>
                    <a:cubicBezTo>
                      <a:pt x="191" y="585"/>
                      <a:pt x="191" y="585"/>
                      <a:pt x="191" y="585"/>
                    </a:cubicBezTo>
                    <a:cubicBezTo>
                      <a:pt x="191" y="585"/>
                      <a:pt x="191" y="585"/>
                      <a:pt x="191" y="585"/>
                    </a:cubicBezTo>
                    <a:moveTo>
                      <a:pt x="177" y="575"/>
                    </a:moveTo>
                    <a:cubicBezTo>
                      <a:pt x="180" y="577"/>
                      <a:pt x="182" y="581"/>
                      <a:pt x="185" y="583"/>
                    </a:cubicBezTo>
                    <a:cubicBezTo>
                      <a:pt x="186" y="582"/>
                      <a:pt x="187" y="581"/>
                      <a:pt x="188" y="580"/>
                    </a:cubicBezTo>
                    <a:cubicBezTo>
                      <a:pt x="188" y="579"/>
                      <a:pt x="189" y="579"/>
                      <a:pt x="189" y="579"/>
                    </a:cubicBezTo>
                    <a:cubicBezTo>
                      <a:pt x="185" y="578"/>
                      <a:pt x="181" y="577"/>
                      <a:pt x="177" y="575"/>
                    </a:cubicBezTo>
                    <a:moveTo>
                      <a:pt x="245" y="564"/>
                    </a:moveTo>
                    <a:cubicBezTo>
                      <a:pt x="242" y="565"/>
                      <a:pt x="239" y="567"/>
                      <a:pt x="236" y="568"/>
                    </a:cubicBezTo>
                    <a:cubicBezTo>
                      <a:pt x="224" y="576"/>
                      <a:pt x="211" y="580"/>
                      <a:pt x="199" y="580"/>
                    </a:cubicBezTo>
                    <a:cubicBezTo>
                      <a:pt x="197" y="580"/>
                      <a:pt x="195" y="580"/>
                      <a:pt x="192" y="579"/>
                    </a:cubicBezTo>
                    <a:cubicBezTo>
                      <a:pt x="195" y="581"/>
                      <a:pt x="197" y="582"/>
                      <a:pt x="199" y="584"/>
                    </a:cubicBezTo>
                    <a:cubicBezTo>
                      <a:pt x="200" y="585"/>
                      <a:pt x="200" y="585"/>
                      <a:pt x="200" y="586"/>
                    </a:cubicBezTo>
                    <a:cubicBezTo>
                      <a:pt x="200" y="586"/>
                      <a:pt x="200" y="586"/>
                      <a:pt x="200" y="586"/>
                    </a:cubicBezTo>
                    <a:cubicBezTo>
                      <a:pt x="203" y="586"/>
                      <a:pt x="206" y="585"/>
                      <a:pt x="209" y="585"/>
                    </a:cubicBezTo>
                    <a:cubicBezTo>
                      <a:pt x="210" y="584"/>
                      <a:pt x="210" y="584"/>
                      <a:pt x="211" y="584"/>
                    </a:cubicBezTo>
                    <a:cubicBezTo>
                      <a:pt x="212" y="584"/>
                      <a:pt x="212" y="584"/>
                      <a:pt x="212" y="584"/>
                    </a:cubicBezTo>
                    <a:cubicBezTo>
                      <a:pt x="213" y="584"/>
                      <a:pt x="213" y="584"/>
                      <a:pt x="213" y="584"/>
                    </a:cubicBezTo>
                    <a:cubicBezTo>
                      <a:pt x="216" y="584"/>
                      <a:pt x="218" y="583"/>
                      <a:pt x="221" y="582"/>
                    </a:cubicBezTo>
                    <a:cubicBezTo>
                      <a:pt x="222" y="582"/>
                      <a:pt x="222" y="582"/>
                      <a:pt x="222" y="582"/>
                    </a:cubicBezTo>
                    <a:cubicBezTo>
                      <a:pt x="222" y="581"/>
                      <a:pt x="222" y="579"/>
                      <a:pt x="223" y="578"/>
                    </a:cubicBezTo>
                    <a:cubicBezTo>
                      <a:pt x="224" y="578"/>
                      <a:pt x="224" y="578"/>
                      <a:pt x="224" y="578"/>
                    </a:cubicBezTo>
                    <a:cubicBezTo>
                      <a:pt x="226" y="578"/>
                      <a:pt x="227" y="579"/>
                      <a:pt x="227" y="580"/>
                    </a:cubicBezTo>
                    <a:cubicBezTo>
                      <a:pt x="230" y="578"/>
                      <a:pt x="233" y="577"/>
                      <a:pt x="237" y="575"/>
                    </a:cubicBezTo>
                    <a:cubicBezTo>
                      <a:pt x="236" y="574"/>
                      <a:pt x="236" y="572"/>
                      <a:pt x="238" y="571"/>
                    </a:cubicBezTo>
                    <a:cubicBezTo>
                      <a:pt x="238" y="571"/>
                      <a:pt x="238" y="571"/>
                      <a:pt x="239" y="571"/>
                    </a:cubicBezTo>
                    <a:cubicBezTo>
                      <a:pt x="240" y="571"/>
                      <a:pt x="241" y="571"/>
                      <a:pt x="241" y="572"/>
                    </a:cubicBezTo>
                    <a:cubicBezTo>
                      <a:pt x="243" y="571"/>
                      <a:pt x="245" y="570"/>
                      <a:pt x="247" y="568"/>
                    </a:cubicBezTo>
                    <a:cubicBezTo>
                      <a:pt x="247" y="568"/>
                      <a:pt x="247" y="568"/>
                      <a:pt x="247" y="567"/>
                    </a:cubicBezTo>
                    <a:cubicBezTo>
                      <a:pt x="247" y="567"/>
                      <a:pt x="247" y="567"/>
                      <a:pt x="247" y="566"/>
                    </a:cubicBezTo>
                    <a:cubicBezTo>
                      <a:pt x="246" y="566"/>
                      <a:pt x="245" y="565"/>
                      <a:pt x="245" y="564"/>
                    </a:cubicBezTo>
                    <a:moveTo>
                      <a:pt x="269" y="557"/>
                    </a:moveTo>
                    <a:cubicBezTo>
                      <a:pt x="263" y="557"/>
                      <a:pt x="256" y="559"/>
                      <a:pt x="250" y="561"/>
                    </a:cubicBezTo>
                    <a:cubicBezTo>
                      <a:pt x="251" y="563"/>
                      <a:pt x="252" y="564"/>
                      <a:pt x="252" y="566"/>
                    </a:cubicBezTo>
                    <a:cubicBezTo>
                      <a:pt x="257" y="563"/>
                      <a:pt x="262" y="562"/>
                      <a:pt x="267" y="562"/>
                    </a:cubicBezTo>
                    <a:cubicBezTo>
                      <a:pt x="278" y="562"/>
                      <a:pt x="288" y="568"/>
                      <a:pt x="298" y="574"/>
                    </a:cubicBezTo>
                    <a:cubicBezTo>
                      <a:pt x="298" y="574"/>
                      <a:pt x="299" y="574"/>
                      <a:pt x="299" y="574"/>
                    </a:cubicBezTo>
                    <a:cubicBezTo>
                      <a:pt x="300" y="574"/>
                      <a:pt x="300" y="574"/>
                      <a:pt x="301" y="575"/>
                    </a:cubicBezTo>
                    <a:cubicBezTo>
                      <a:pt x="302" y="575"/>
                      <a:pt x="302" y="576"/>
                      <a:pt x="303" y="577"/>
                    </a:cubicBezTo>
                    <a:cubicBezTo>
                      <a:pt x="303" y="577"/>
                      <a:pt x="303" y="577"/>
                      <a:pt x="303" y="577"/>
                    </a:cubicBezTo>
                    <a:cubicBezTo>
                      <a:pt x="311" y="582"/>
                      <a:pt x="319" y="586"/>
                      <a:pt x="328" y="587"/>
                    </a:cubicBezTo>
                    <a:cubicBezTo>
                      <a:pt x="333" y="587"/>
                      <a:pt x="366" y="586"/>
                      <a:pt x="364" y="591"/>
                    </a:cubicBezTo>
                    <a:cubicBezTo>
                      <a:pt x="355" y="612"/>
                      <a:pt x="368" y="631"/>
                      <a:pt x="386" y="640"/>
                    </a:cubicBezTo>
                    <a:cubicBezTo>
                      <a:pt x="383" y="636"/>
                      <a:pt x="380" y="632"/>
                      <a:pt x="378" y="628"/>
                    </a:cubicBezTo>
                    <a:cubicBezTo>
                      <a:pt x="367" y="618"/>
                      <a:pt x="363" y="603"/>
                      <a:pt x="371" y="589"/>
                    </a:cubicBezTo>
                    <a:cubicBezTo>
                      <a:pt x="372" y="587"/>
                      <a:pt x="371" y="586"/>
                      <a:pt x="370" y="585"/>
                    </a:cubicBezTo>
                    <a:cubicBezTo>
                      <a:pt x="361" y="582"/>
                      <a:pt x="354" y="582"/>
                      <a:pt x="345" y="582"/>
                    </a:cubicBezTo>
                    <a:cubicBezTo>
                      <a:pt x="343" y="582"/>
                      <a:pt x="342" y="582"/>
                      <a:pt x="340" y="582"/>
                    </a:cubicBezTo>
                    <a:cubicBezTo>
                      <a:pt x="340" y="582"/>
                      <a:pt x="340" y="582"/>
                      <a:pt x="340" y="582"/>
                    </a:cubicBezTo>
                    <a:cubicBezTo>
                      <a:pt x="338" y="582"/>
                      <a:pt x="337" y="582"/>
                      <a:pt x="336" y="582"/>
                    </a:cubicBezTo>
                    <a:cubicBezTo>
                      <a:pt x="335" y="582"/>
                      <a:pt x="335" y="582"/>
                      <a:pt x="335" y="582"/>
                    </a:cubicBezTo>
                    <a:cubicBezTo>
                      <a:pt x="335" y="582"/>
                      <a:pt x="335" y="582"/>
                      <a:pt x="335" y="582"/>
                    </a:cubicBezTo>
                    <a:cubicBezTo>
                      <a:pt x="327" y="581"/>
                      <a:pt x="320" y="579"/>
                      <a:pt x="314" y="576"/>
                    </a:cubicBezTo>
                    <a:cubicBezTo>
                      <a:pt x="314" y="577"/>
                      <a:pt x="313" y="578"/>
                      <a:pt x="312" y="578"/>
                    </a:cubicBezTo>
                    <a:cubicBezTo>
                      <a:pt x="312" y="578"/>
                      <a:pt x="311" y="578"/>
                      <a:pt x="311" y="578"/>
                    </a:cubicBezTo>
                    <a:cubicBezTo>
                      <a:pt x="309" y="578"/>
                      <a:pt x="307" y="575"/>
                      <a:pt x="309" y="574"/>
                    </a:cubicBezTo>
                    <a:cubicBezTo>
                      <a:pt x="303" y="571"/>
                      <a:pt x="297" y="567"/>
                      <a:pt x="291" y="563"/>
                    </a:cubicBezTo>
                    <a:cubicBezTo>
                      <a:pt x="283" y="559"/>
                      <a:pt x="276" y="557"/>
                      <a:pt x="269" y="557"/>
                    </a:cubicBezTo>
                    <a:moveTo>
                      <a:pt x="128" y="521"/>
                    </a:moveTo>
                    <a:cubicBezTo>
                      <a:pt x="129" y="527"/>
                      <a:pt x="130" y="533"/>
                      <a:pt x="132" y="538"/>
                    </a:cubicBezTo>
                    <a:cubicBezTo>
                      <a:pt x="134" y="541"/>
                      <a:pt x="135" y="543"/>
                      <a:pt x="137" y="545"/>
                    </a:cubicBezTo>
                    <a:cubicBezTo>
                      <a:pt x="137" y="545"/>
                      <a:pt x="138" y="545"/>
                      <a:pt x="138" y="545"/>
                    </a:cubicBezTo>
                    <a:cubicBezTo>
                      <a:pt x="139" y="545"/>
                      <a:pt x="140" y="545"/>
                      <a:pt x="141" y="546"/>
                    </a:cubicBezTo>
                    <a:cubicBezTo>
                      <a:pt x="142" y="549"/>
                      <a:pt x="144" y="552"/>
                      <a:pt x="145" y="555"/>
                    </a:cubicBezTo>
                    <a:cubicBezTo>
                      <a:pt x="150" y="561"/>
                      <a:pt x="154" y="566"/>
                      <a:pt x="160" y="570"/>
                    </a:cubicBezTo>
                    <a:cubicBezTo>
                      <a:pt x="160" y="569"/>
                      <a:pt x="161" y="568"/>
                      <a:pt x="162" y="568"/>
                    </a:cubicBezTo>
                    <a:cubicBezTo>
                      <a:pt x="163" y="568"/>
                      <a:pt x="164" y="568"/>
                      <a:pt x="164" y="569"/>
                    </a:cubicBezTo>
                    <a:cubicBezTo>
                      <a:pt x="167" y="572"/>
                      <a:pt x="169" y="575"/>
                      <a:pt x="171" y="578"/>
                    </a:cubicBezTo>
                    <a:cubicBezTo>
                      <a:pt x="171" y="577"/>
                      <a:pt x="171" y="576"/>
                      <a:pt x="171" y="576"/>
                    </a:cubicBezTo>
                    <a:cubicBezTo>
                      <a:pt x="171" y="574"/>
                      <a:pt x="172" y="573"/>
                      <a:pt x="173" y="573"/>
                    </a:cubicBezTo>
                    <a:cubicBezTo>
                      <a:pt x="166" y="569"/>
                      <a:pt x="159" y="564"/>
                      <a:pt x="153" y="556"/>
                    </a:cubicBezTo>
                    <a:cubicBezTo>
                      <a:pt x="144" y="547"/>
                      <a:pt x="136" y="536"/>
                      <a:pt x="130" y="525"/>
                    </a:cubicBezTo>
                    <a:cubicBezTo>
                      <a:pt x="129" y="524"/>
                      <a:pt x="128" y="523"/>
                      <a:pt x="128" y="521"/>
                    </a:cubicBezTo>
                    <a:moveTo>
                      <a:pt x="520" y="521"/>
                    </a:moveTo>
                    <a:cubicBezTo>
                      <a:pt x="517" y="534"/>
                      <a:pt x="523" y="548"/>
                      <a:pt x="526" y="561"/>
                    </a:cubicBezTo>
                    <a:cubicBezTo>
                      <a:pt x="531" y="586"/>
                      <a:pt x="499" y="596"/>
                      <a:pt x="482" y="606"/>
                    </a:cubicBezTo>
                    <a:cubicBezTo>
                      <a:pt x="461" y="619"/>
                      <a:pt x="434" y="639"/>
                      <a:pt x="407" y="639"/>
                    </a:cubicBezTo>
                    <a:cubicBezTo>
                      <a:pt x="403" y="639"/>
                      <a:pt x="399" y="639"/>
                      <a:pt x="395" y="638"/>
                    </a:cubicBezTo>
                    <a:cubicBezTo>
                      <a:pt x="393" y="637"/>
                      <a:pt x="391" y="636"/>
                      <a:pt x="389" y="636"/>
                    </a:cubicBezTo>
                    <a:cubicBezTo>
                      <a:pt x="391" y="638"/>
                      <a:pt x="393" y="641"/>
                      <a:pt x="395" y="643"/>
                    </a:cubicBezTo>
                    <a:cubicBezTo>
                      <a:pt x="399" y="644"/>
                      <a:pt x="404" y="645"/>
                      <a:pt x="408" y="645"/>
                    </a:cubicBezTo>
                    <a:cubicBezTo>
                      <a:pt x="410" y="645"/>
                      <a:pt x="411" y="645"/>
                      <a:pt x="412" y="645"/>
                    </a:cubicBezTo>
                    <a:cubicBezTo>
                      <a:pt x="432" y="643"/>
                      <a:pt x="450" y="632"/>
                      <a:pt x="467" y="622"/>
                    </a:cubicBezTo>
                    <a:cubicBezTo>
                      <a:pt x="468" y="620"/>
                      <a:pt x="470" y="619"/>
                      <a:pt x="471" y="618"/>
                    </a:cubicBezTo>
                    <a:cubicBezTo>
                      <a:pt x="486" y="605"/>
                      <a:pt x="502" y="595"/>
                      <a:pt x="521" y="589"/>
                    </a:cubicBezTo>
                    <a:cubicBezTo>
                      <a:pt x="523" y="587"/>
                      <a:pt x="525" y="586"/>
                      <a:pt x="527" y="584"/>
                    </a:cubicBezTo>
                    <a:cubicBezTo>
                      <a:pt x="528" y="582"/>
                      <a:pt x="530" y="580"/>
                      <a:pt x="530" y="578"/>
                    </a:cubicBezTo>
                    <a:cubicBezTo>
                      <a:pt x="530" y="578"/>
                      <a:pt x="530" y="578"/>
                      <a:pt x="530" y="577"/>
                    </a:cubicBezTo>
                    <a:cubicBezTo>
                      <a:pt x="530" y="576"/>
                      <a:pt x="530" y="575"/>
                      <a:pt x="531" y="574"/>
                    </a:cubicBezTo>
                    <a:cubicBezTo>
                      <a:pt x="533" y="568"/>
                      <a:pt x="531" y="561"/>
                      <a:pt x="530" y="555"/>
                    </a:cubicBezTo>
                    <a:cubicBezTo>
                      <a:pt x="529" y="553"/>
                      <a:pt x="529" y="551"/>
                      <a:pt x="528" y="549"/>
                    </a:cubicBezTo>
                    <a:cubicBezTo>
                      <a:pt x="527" y="548"/>
                      <a:pt x="527" y="547"/>
                      <a:pt x="527" y="545"/>
                    </a:cubicBezTo>
                    <a:cubicBezTo>
                      <a:pt x="527" y="544"/>
                      <a:pt x="527" y="543"/>
                      <a:pt x="526" y="542"/>
                    </a:cubicBezTo>
                    <a:cubicBezTo>
                      <a:pt x="526" y="541"/>
                      <a:pt x="525" y="540"/>
                      <a:pt x="526" y="539"/>
                    </a:cubicBezTo>
                    <a:cubicBezTo>
                      <a:pt x="525" y="534"/>
                      <a:pt x="524" y="530"/>
                      <a:pt x="525" y="526"/>
                    </a:cubicBezTo>
                    <a:cubicBezTo>
                      <a:pt x="523" y="525"/>
                      <a:pt x="521" y="523"/>
                      <a:pt x="520" y="521"/>
                    </a:cubicBezTo>
                    <a:moveTo>
                      <a:pt x="621" y="428"/>
                    </a:moveTo>
                    <a:cubicBezTo>
                      <a:pt x="620" y="428"/>
                      <a:pt x="620" y="428"/>
                      <a:pt x="619" y="428"/>
                    </a:cubicBezTo>
                    <a:cubicBezTo>
                      <a:pt x="619" y="428"/>
                      <a:pt x="618" y="428"/>
                      <a:pt x="618" y="428"/>
                    </a:cubicBezTo>
                    <a:cubicBezTo>
                      <a:pt x="619" y="428"/>
                      <a:pt x="621" y="429"/>
                      <a:pt x="623" y="430"/>
                    </a:cubicBezTo>
                    <a:cubicBezTo>
                      <a:pt x="622" y="429"/>
                      <a:pt x="622" y="428"/>
                      <a:pt x="621" y="428"/>
                    </a:cubicBezTo>
                    <a:moveTo>
                      <a:pt x="582" y="420"/>
                    </a:moveTo>
                    <a:cubicBezTo>
                      <a:pt x="582" y="420"/>
                      <a:pt x="582" y="420"/>
                      <a:pt x="582" y="420"/>
                    </a:cubicBezTo>
                    <a:cubicBezTo>
                      <a:pt x="565" y="420"/>
                      <a:pt x="560" y="443"/>
                      <a:pt x="557" y="455"/>
                    </a:cubicBezTo>
                    <a:cubicBezTo>
                      <a:pt x="552" y="478"/>
                      <a:pt x="536" y="492"/>
                      <a:pt x="524" y="511"/>
                    </a:cubicBezTo>
                    <a:cubicBezTo>
                      <a:pt x="523" y="512"/>
                      <a:pt x="522" y="514"/>
                      <a:pt x="522" y="515"/>
                    </a:cubicBezTo>
                    <a:cubicBezTo>
                      <a:pt x="523" y="517"/>
                      <a:pt x="525" y="519"/>
                      <a:pt x="526" y="520"/>
                    </a:cubicBezTo>
                    <a:cubicBezTo>
                      <a:pt x="527" y="518"/>
                      <a:pt x="527" y="516"/>
                      <a:pt x="528" y="514"/>
                    </a:cubicBezTo>
                    <a:cubicBezTo>
                      <a:pt x="534" y="504"/>
                      <a:pt x="543" y="496"/>
                      <a:pt x="549" y="487"/>
                    </a:cubicBezTo>
                    <a:cubicBezTo>
                      <a:pt x="549" y="487"/>
                      <a:pt x="550" y="487"/>
                      <a:pt x="550" y="486"/>
                    </a:cubicBezTo>
                    <a:cubicBezTo>
                      <a:pt x="549" y="485"/>
                      <a:pt x="549" y="483"/>
                      <a:pt x="551" y="483"/>
                    </a:cubicBezTo>
                    <a:cubicBezTo>
                      <a:pt x="551" y="482"/>
                      <a:pt x="552" y="482"/>
                      <a:pt x="552" y="482"/>
                    </a:cubicBezTo>
                    <a:cubicBezTo>
                      <a:pt x="552" y="482"/>
                      <a:pt x="552" y="482"/>
                      <a:pt x="552" y="482"/>
                    </a:cubicBezTo>
                    <a:cubicBezTo>
                      <a:pt x="554" y="479"/>
                      <a:pt x="556" y="475"/>
                      <a:pt x="557" y="470"/>
                    </a:cubicBezTo>
                    <a:cubicBezTo>
                      <a:pt x="557" y="470"/>
                      <a:pt x="557" y="470"/>
                      <a:pt x="557" y="470"/>
                    </a:cubicBezTo>
                    <a:cubicBezTo>
                      <a:pt x="555" y="470"/>
                      <a:pt x="553" y="467"/>
                      <a:pt x="556" y="465"/>
                    </a:cubicBezTo>
                    <a:cubicBezTo>
                      <a:pt x="556" y="465"/>
                      <a:pt x="557" y="465"/>
                      <a:pt x="557" y="465"/>
                    </a:cubicBezTo>
                    <a:cubicBezTo>
                      <a:pt x="558" y="465"/>
                      <a:pt x="558" y="465"/>
                      <a:pt x="559" y="465"/>
                    </a:cubicBezTo>
                    <a:cubicBezTo>
                      <a:pt x="561" y="457"/>
                      <a:pt x="564" y="448"/>
                      <a:pt x="568" y="441"/>
                    </a:cubicBezTo>
                    <a:cubicBezTo>
                      <a:pt x="567" y="439"/>
                      <a:pt x="568" y="438"/>
                      <a:pt x="570" y="437"/>
                    </a:cubicBezTo>
                    <a:cubicBezTo>
                      <a:pt x="571" y="436"/>
                      <a:pt x="571" y="435"/>
                      <a:pt x="572" y="434"/>
                    </a:cubicBezTo>
                    <a:cubicBezTo>
                      <a:pt x="572" y="433"/>
                      <a:pt x="573" y="432"/>
                      <a:pt x="574" y="432"/>
                    </a:cubicBezTo>
                    <a:cubicBezTo>
                      <a:pt x="574" y="432"/>
                      <a:pt x="574" y="432"/>
                      <a:pt x="574" y="432"/>
                    </a:cubicBezTo>
                    <a:cubicBezTo>
                      <a:pt x="578" y="428"/>
                      <a:pt x="582" y="426"/>
                      <a:pt x="587" y="426"/>
                    </a:cubicBezTo>
                    <a:cubicBezTo>
                      <a:pt x="589" y="426"/>
                      <a:pt x="591" y="427"/>
                      <a:pt x="593" y="427"/>
                    </a:cubicBezTo>
                    <a:cubicBezTo>
                      <a:pt x="601" y="429"/>
                      <a:pt x="610" y="434"/>
                      <a:pt x="619" y="434"/>
                    </a:cubicBezTo>
                    <a:cubicBezTo>
                      <a:pt x="617" y="433"/>
                      <a:pt x="614" y="432"/>
                      <a:pt x="612" y="432"/>
                    </a:cubicBezTo>
                    <a:cubicBezTo>
                      <a:pt x="609" y="431"/>
                      <a:pt x="610" y="428"/>
                      <a:pt x="612" y="427"/>
                    </a:cubicBezTo>
                    <a:cubicBezTo>
                      <a:pt x="608" y="426"/>
                      <a:pt x="605" y="425"/>
                      <a:pt x="601" y="424"/>
                    </a:cubicBezTo>
                    <a:cubicBezTo>
                      <a:pt x="595" y="422"/>
                      <a:pt x="588" y="420"/>
                      <a:pt x="582" y="420"/>
                    </a:cubicBezTo>
                    <a:moveTo>
                      <a:pt x="76" y="396"/>
                    </a:moveTo>
                    <a:cubicBezTo>
                      <a:pt x="72" y="397"/>
                      <a:pt x="68" y="398"/>
                      <a:pt x="64" y="398"/>
                    </a:cubicBezTo>
                    <a:cubicBezTo>
                      <a:pt x="64" y="398"/>
                      <a:pt x="64" y="398"/>
                      <a:pt x="64" y="398"/>
                    </a:cubicBezTo>
                    <a:cubicBezTo>
                      <a:pt x="65" y="400"/>
                      <a:pt x="66" y="402"/>
                      <a:pt x="66" y="403"/>
                    </a:cubicBezTo>
                    <a:cubicBezTo>
                      <a:pt x="70" y="403"/>
                      <a:pt x="74" y="403"/>
                      <a:pt x="78" y="402"/>
                    </a:cubicBezTo>
                    <a:cubicBezTo>
                      <a:pt x="78" y="400"/>
                      <a:pt x="77" y="399"/>
                      <a:pt x="76" y="397"/>
                    </a:cubicBezTo>
                    <a:cubicBezTo>
                      <a:pt x="76" y="397"/>
                      <a:pt x="76" y="397"/>
                      <a:pt x="76" y="396"/>
                    </a:cubicBezTo>
                    <a:moveTo>
                      <a:pt x="93" y="392"/>
                    </a:moveTo>
                    <a:cubicBezTo>
                      <a:pt x="92" y="392"/>
                      <a:pt x="91" y="392"/>
                      <a:pt x="90" y="393"/>
                    </a:cubicBezTo>
                    <a:cubicBezTo>
                      <a:pt x="87" y="394"/>
                      <a:pt x="84" y="394"/>
                      <a:pt x="81" y="395"/>
                    </a:cubicBezTo>
                    <a:cubicBezTo>
                      <a:pt x="82" y="397"/>
                      <a:pt x="83" y="399"/>
                      <a:pt x="84" y="400"/>
                    </a:cubicBezTo>
                    <a:cubicBezTo>
                      <a:pt x="87" y="399"/>
                      <a:pt x="91" y="398"/>
                      <a:pt x="95" y="397"/>
                    </a:cubicBezTo>
                    <a:cubicBezTo>
                      <a:pt x="94" y="395"/>
                      <a:pt x="94" y="394"/>
                      <a:pt x="93" y="392"/>
                    </a:cubicBezTo>
                    <a:moveTo>
                      <a:pt x="116" y="388"/>
                    </a:moveTo>
                    <a:cubicBezTo>
                      <a:pt x="111" y="388"/>
                      <a:pt x="105" y="389"/>
                      <a:pt x="99" y="390"/>
                    </a:cubicBezTo>
                    <a:cubicBezTo>
                      <a:pt x="99" y="392"/>
                      <a:pt x="99" y="394"/>
                      <a:pt x="100" y="396"/>
                    </a:cubicBezTo>
                    <a:cubicBezTo>
                      <a:pt x="103" y="395"/>
                      <a:pt x="106" y="394"/>
                      <a:pt x="109" y="394"/>
                    </a:cubicBezTo>
                    <a:cubicBezTo>
                      <a:pt x="109" y="394"/>
                      <a:pt x="109" y="394"/>
                      <a:pt x="110" y="394"/>
                    </a:cubicBezTo>
                    <a:cubicBezTo>
                      <a:pt x="109" y="393"/>
                      <a:pt x="109" y="392"/>
                      <a:pt x="109" y="391"/>
                    </a:cubicBezTo>
                    <a:cubicBezTo>
                      <a:pt x="109" y="390"/>
                      <a:pt x="110" y="389"/>
                      <a:pt x="112" y="389"/>
                    </a:cubicBezTo>
                    <a:cubicBezTo>
                      <a:pt x="113" y="389"/>
                      <a:pt x="114" y="390"/>
                      <a:pt x="115" y="391"/>
                    </a:cubicBezTo>
                    <a:cubicBezTo>
                      <a:pt x="115" y="392"/>
                      <a:pt x="115" y="393"/>
                      <a:pt x="115" y="393"/>
                    </a:cubicBezTo>
                    <a:cubicBezTo>
                      <a:pt x="120" y="394"/>
                      <a:pt x="124" y="397"/>
                      <a:pt x="128" y="401"/>
                    </a:cubicBezTo>
                    <a:cubicBezTo>
                      <a:pt x="129" y="401"/>
                      <a:pt x="129" y="400"/>
                      <a:pt x="130" y="400"/>
                    </a:cubicBezTo>
                    <a:cubicBezTo>
                      <a:pt x="131" y="400"/>
                      <a:pt x="132" y="401"/>
                      <a:pt x="132" y="402"/>
                    </a:cubicBezTo>
                    <a:cubicBezTo>
                      <a:pt x="133" y="404"/>
                      <a:pt x="133" y="406"/>
                      <a:pt x="133" y="408"/>
                    </a:cubicBezTo>
                    <a:cubicBezTo>
                      <a:pt x="141" y="423"/>
                      <a:pt x="145" y="444"/>
                      <a:pt x="148" y="455"/>
                    </a:cubicBezTo>
                    <a:cubicBezTo>
                      <a:pt x="152" y="465"/>
                      <a:pt x="157" y="469"/>
                      <a:pt x="146" y="476"/>
                    </a:cubicBezTo>
                    <a:cubicBezTo>
                      <a:pt x="139" y="480"/>
                      <a:pt x="133" y="487"/>
                      <a:pt x="128" y="494"/>
                    </a:cubicBezTo>
                    <a:cubicBezTo>
                      <a:pt x="124" y="499"/>
                      <a:pt x="122" y="505"/>
                      <a:pt x="122" y="511"/>
                    </a:cubicBezTo>
                    <a:cubicBezTo>
                      <a:pt x="122" y="510"/>
                      <a:pt x="123" y="510"/>
                      <a:pt x="124" y="510"/>
                    </a:cubicBezTo>
                    <a:cubicBezTo>
                      <a:pt x="125" y="510"/>
                      <a:pt x="126" y="510"/>
                      <a:pt x="127" y="511"/>
                    </a:cubicBezTo>
                    <a:cubicBezTo>
                      <a:pt x="128" y="496"/>
                      <a:pt x="146" y="481"/>
                      <a:pt x="159" y="475"/>
                    </a:cubicBezTo>
                    <a:cubicBezTo>
                      <a:pt x="160" y="475"/>
                      <a:pt x="160" y="473"/>
                      <a:pt x="160" y="472"/>
                    </a:cubicBezTo>
                    <a:cubicBezTo>
                      <a:pt x="153" y="453"/>
                      <a:pt x="145" y="388"/>
                      <a:pt x="117" y="388"/>
                    </a:cubicBezTo>
                    <a:cubicBezTo>
                      <a:pt x="116" y="388"/>
                      <a:pt x="116" y="388"/>
                      <a:pt x="116" y="388"/>
                    </a:cubicBezTo>
                    <a:moveTo>
                      <a:pt x="566" y="176"/>
                    </a:moveTo>
                    <a:cubicBezTo>
                      <a:pt x="564" y="177"/>
                      <a:pt x="562" y="177"/>
                      <a:pt x="561" y="178"/>
                    </a:cubicBezTo>
                    <a:cubicBezTo>
                      <a:pt x="563" y="200"/>
                      <a:pt x="566" y="223"/>
                      <a:pt x="569" y="245"/>
                    </a:cubicBezTo>
                    <a:cubicBezTo>
                      <a:pt x="570" y="252"/>
                      <a:pt x="571" y="272"/>
                      <a:pt x="582" y="273"/>
                    </a:cubicBezTo>
                    <a:cubicBezTo>
                      <a:pt x="583" y="273"/>
                      <a:pt x="584" y="273"/>
                      <a:pt x="585" y="273"/>
                    </a:cubicBezTo>
                    <a:cubicBezTo>
                      <a:pt x="590" y="273"/>
                      <a:pt x="596" y="272"/>
                      <a:pt x="603" y="271"/>
                    </a:cubicBezTo>
                    <a:cubicBezTo>
                      <a:pt x="610" y="270"/>
                      <a:pt x="618" y="269"/>
                      <a:pt x="625" y="269"/>
                    </a:cubicBezTo>
                    <a:cubicBezTo>
                      <a:pt x="640" y="269"/>
                      <a:pt x="652" y="273"/>
                      <a:pt x="652" y="290"/>
                    </a:cubicBezTo>
                    <a:cubicBezTo>
                      <a:pt x="652" y="330"/>
                      <a:pt x="656" y="378"/>
                      <a:pt x="638" y="414"/>
                    </a:cubicBezTo>
                    <a:cubicBezTo>
                      <a:pt x="638" y="415"/>
                      <a:pt x="637" y="416"/>
                      <a:pt x="637" y="417"/>
                    </a:cubicBezTo>
                    <a:cubicBezTo>
                      <a:pt x="638" y="418"/>
                      <a:pt x="638" y="421"/>
                      <a:pt x="637" y="422"/>
                    </a:cubicBezTo>
                    <a:cubicBezTo>
                      <a:pt x="636" y="422"/>
                      <a:pt x="636" y="422"/>
                      <a:pt x="635" y="422"/>
                    </a:cubicBezTo>
                    <a:cubicBezTo>
                      <a:pt x="635" y="422"/>
                      <a:pt x="634" y="422"/>
                      <a:pt x="634" y="421"/>
                    </a:cubicBezTo>
                    <a:cubicBezTo>
                      <a:pt x="631" y="424"/>
                      <a:pt x="629" y="425"/>
                      <a:pt x="627" y="426"/>
                    </a:cubicBezTo>
                    <a:cubicBezTo>
                      <a:pt x="628" y="428"/>
                      <a:pt x="629" y="430"/>
                      <a:pt x="630" y="431"/>
                    </a:cubicBezTo>
                    <a:cubicBezTo>
                      <a:pt x="631" y="431"/>
                      <a:pt x="632" y="430"/>
                      <a:pt x="632" y="430"/>
                    </a:cubicBezTo>
                    <a:cubicBezTo>
                      <a:pt x="658" y="408"/>
                      <a:pt x="657" y="359"/>
                      <a:pt x="657" y="329"/>
                    </a:cubicBezTo>
                    <a:cubicBezTo>
                      <a:pt x="656" y="314"/>
                      <a:pt x="660" y="298"/>
                      <a:pt x="657" y="283"/>
                    </a:cubicBezTo>
                    <a:cubicBezTo>
                      <a:pt x="654" y="267"/>
                      <a:pt x="636" y="264"/>
                      <a:pt x="623" y="264"/>
                    </a:cubicBezTo>
                    <a:cubicBezTo>
                      <a:pt x="622" y="264"/>
                      <a:pt x="621" y="264"/>
                      <a:pt x="620" y="264"/>
                    </a:cubicBezTo>
                    <a:cubicBezTo>
                      <a:pt x="612" y="264"/>
                      <a:pt x="603" y="265"/>
                      <a:pt x="595" y="266"/>
                    </a:cubicBezTo>
                    <a:cubicBezTo>
                      <a:pt x="593" y="266"/>
                      <a:pt x="592" y="267"/>
                      <a:pt x="590" y="267"/>
                    </a:cubicBezTo>
                    <a:cubicBezTo>
                      <a:pt x="578" y="267"/>
                      <a:pt x="577" y="256"/>
                      <a:pt x="574" y="244"/>
                    </a:cubicBezTo>
                    <a:cubicBezTo>
                      <a:pt x="570" y="222"/>
                      <a:pt x="568" y="199"/>
                      <a:pt x="566" y="176"/>
                    </a:cubicBezTo>
                    <a:moveTo>
                      <a:pt x="563" y="136"/>
                    </a:moveTo>
                    <a:cubicBezTo>
                      <a:pt x="556" y="142"/>
                      <a:pt x="559" y="161"/>
                      <a:pt x="559" y="167"/>
                    </a:cubicBezTo>
                    <a:cubicBezTo>
                      <a:pt x="560" y="169"/>
                      <a:pt x="560" y="171"/>
                      <a:pt x="560" y="173"/>
                    </a:cubicBezTo>
                    <a:cubicBezTo>
                      <a:pt x="562" y="172"/>
                      <a:pt x="563" y="171"/>
                      <a:pt x="565" y="171"/>
                    </a:cubicBezTo>
                    <a:cubicBezTo>
                      <a:pt x="565" y="166"/>
                      <a:pt x="564" y="161"/>
                      <a:pt x="564" y="156"/>
                    </a:cubicBezTo>
                    <a:cubicBezTo>
                      <a:pt x="564" y="154"/>
                      <a:pt x="564" y="152"/>
                      <a:pt x="565" y="150"/>
                    </a:cubicBezTo>
                    <a:cubicBezTo>
                      <a:pt x="565" y="145"/>
                      <a:pt x="565" y="141"/>
                      <a:pt x="563" y="136"/>
                    </a:cubicBezTo>
                    <a:moveTo>
                      <a:pt x="592" y="135"/>
                    </a:moveTo>
                    <a:cubicBezTo>
                      <a:pt x="590" y="135"/>
                      <a:pt x="588" y="136"/>
                      <a:pt x="586" y="136"/>
                    </a:cubicBezTo>
                    <a:cubicBezTo>
                      <a:pt x="585" y="136"/>
                      <a:pt x="583" y="136"/>
                      <a:pt x="582" y="135"/>
                    </a:cubicBezTo>
                    <a:cubicBezTo>
                      <a:pt x="582" y="137"/>
                      <a:pt x="582" y="139"/>
                      <a:pt x="583" y="140"/>
                    </a:cubicBezTo>
                    <a:cubicBezTo>
                      <a:pt x="586" y="140"/>
                      <a:pt x="589" y="139"/>
                      <a:pt x="591" y="138"/>
                    </a:cubicBezTo>
                    <a:cubicBezTo>
                      <a:pt x="592" y="137"/>
                      <a:pt x="592" y="136"/>
                      <a:pt x="592" y="135"/>
                    </a:cubicBezTo>
                    <a:moveTo>
                      <a:pt x="570" y="134"/>
                    </a:moveTo>
                    <a:cubicBezTo>
                      <a:pt x="569" y="134"/>
                      <a:pt x="569" y="134"/>
                      <a:pt x="568" y="134"/>
                    </a:cubicBezTo>
                    <a:cubicBezTo>
                      <a:pt x="569" y="137"/>
                      <a:pt x="569" y="141"/>
                      <a:pt x="570" y="144"/>
                    </a:cubicBezTo>
                    <a:cubicBezTo>
                      <a:pt x="572" y="143"/>
                      <a:pt x="574" y="142"/>
                      <a:pt x="577" y="141"/>
                    </a:cubicBezTo>
                    <a:cubicBezTo>
                      <a:pt x="577" y="139"/>
                      <a:pt x="577" y="137"/>
                      <a:pt x="577" y="135"/>
                    </a:cubicBezTo>
                    <a:cubicBezTo>
                      <a:pt x="574" y="134"/>
                      <a:pt x="572" y="134"/>
                      <a:pt x="570" y="134"/>
                    </a:cubicBezTo>
                    <a:moveTo>
                      <a:pt x="142" y="131"/>
                    </a:moveTo>
                    <a:cubicBezTo>
                      <a:pt x="139" y="136"/>
                      <a:pt x="137" y="140"/>
                      <a:pt x="134" y="145"/>
                    </a:cubicBezTo>
                    <a:cubicBezTo>
                      <a:pt x="118" y="171"/>
                      <a:pt x="112" y="200"/>
                      <a:pt x="103" y="229"/>
                    </a:cubicBezTo>
                    <a:cubicBezTo>
                      <a:pt x="100" y="239"/>
                      <a:pt x="96" y="249"/>
                      <a:pt x="83" y="249"/>
                    </a:cubicBezTo>
                    <a:cubicBezTo>
                      <a:pt x="83" y="249"/>
                      <a:pt x="83" y="249"/>
                      <a:pt x="83" y="249"/>
                    </a:cubicBezTo>
                    <a:cubicBezTo>
                      <a:pt x="75" y="249"/>
                      <a:pt x="66" y="246"/>
                      <a:pt x="58" y="243"/>
                    </a:cubicBezTo>
                    <a:cubicBezTo>
                      <a:pt x="50" y="241"/>
                      <a:pt x="43" y="239"/>
                      <a:pt x="35" y="239"/>
                    </a:cubicBezTo>
                    <a:cubicBezTo>
                      <a:pt x="31" y="239"/>
                      <a:pt x="26" y="240"/>
                      <a:pt x="21" y="242"/>
                    </a:cubicBezTo>
                    <a:cubicBezTo>
                      <a:pt x="7" y="247"/>
                      <a:pt x="5" y="264"/>
                      <a:pt x="5" y="279"/>
                    </a:cubicBezTo>
                    <a:cubicBezTo>
                      <a:pt x="4" y="279"/>
                      <a:pt x="3" y="279"/>
                      <a:pt x="3" y="279"/>
                    </a:cubicBezTo>
                    <a:cubicBezTo>
                      <a:pt x="1" y="279"/>
                      <a:pt x="0" y="280"/>
                      <a:pt x="0" y="282"/>
                    </a:cubicBezTo>
                    <a:cubicBezTo>
                      <a:pt x="1" y="287"/>
                      <a:pt x="3" y="291"/>
                      <a:pt x="5" y="296"/>
                    </a:cubicBezTo>
                    <a:cubicBezTo>
                      <a:pt x="4" y="299"/>
                      <a:pt x="4" y="301"/>
                      <a:pt x="4" y="303"/>
                    </a:cubicBezTo>
                    <a:cubicBezTo>
                      <a:pt x="4" y="305"/>
                      <a:pt x="5" y="306"/>
                      <a:pt x="7" y="306"/>
                    </a:cubicBezTo>
                    <a:cubicBezTo>
                      <a:pt x="7" y="306"/>
                      <a:pt x="7" y="306"/>
                      <a:pt x="8" y="305"/>
                    </a:cubicBezTo>
                    <a:cubicBezTo>
                      <a:pt x="15" y="325"/>
                      <a:pt x="25" y="344"/>
                      <a:pt x="29" y="365"/>
                    </a:cubicBezTo>
                    <a:cubicBezTo>
                      <a:pt x="30" y="370"/>
                      <a:pt x="31" y="375"/>
                      <a:pt x="33" y="380"/>
                    </a:cubicBezTo>
                    <a:cubicBezTo>
                      <a:pt x="33" y="380"/>
                      <a:pt x="34" y="380"/>
                      <a:pt x="34" y="381"/>
                    </a:cubicBezTo>
                    <a:cubicBezTo>
                      <a:pt x="35" y="384"/>
                      <a:pt x="36" y="387"/>
                      <a:pt x="38" y="390"/>
                    </a:cubicBezTo>
                    <a:cubicBezTo>
                      <a:pt x="42" y="397"/>
                      <a:pt x="48" y="402"/>
                      <a:pt x="56" y="403"/>
                    </a:cubicBezTo>
                    <a:cubicBezTo>
                      <a:pt x="57" y="403"/>
                      <a:pt x="59" y="403"/>
                      <a:pt x="60" y="403"/>
                    </a:cubicBezTo>
                    <a:cubicBezTo>
                      <a:pt x="59" y="401"/>
                      <a:pt x="58" y="399"/>
                      <a:pt x="57" y="397"/>
                    </a:cubicBezTo>
                    <a:cubicBezTo>
                      <a:pt x="49" y="395"/>
                      <a:pt x="42" y="389"/>
                      <a:pt x="37" y="376"/>
                    </a:cubicBezTo>
                    <a:cubicBezTo>
                      <a:pt x="32" y="362"/>
                      <a:pt x="31" y="346"/>
                      <a:pt x="25" y="332"/>
                    </a:cubicBezTo>
                    <a:cubicBezTo>
                      <a:pt x="20" y="320"/>
                      <a:pt x="15" y="308"/>
                      <a:pt x="10" y="295"/>
                    </a:cubicBezTo>
                    <a:cubicBezTo>
                      <a:pt x="11" y="287"/>
                      <a:pt x="11" y="279"/>
                      <a:pt x="11" y="271"/>
                    </a:cubicBezTo>
                    <a:cubicBezTo>
                      <a:pt x="11" y="252"/>
                      <a:pt x="23" y="245"/>
                      <a:pt x="37" y="245"/>
                    </a:cubicBezTo>
                    <a:cubicBezTo>
                      <a:pt x="43" y="245"/>
                      <a:pt x="50" y="247"/>
                      <a:pt x="57" y="249"/>
                    </a:cubicBezTo>
                    <a:cubicBezTo>
                      <a:pt x="65" y="251"/>
                      <a:pt x="75" y="255"/>
                      <a:pt x="84" y="255"/>
                    </a:cubicBezTo>
                    <a:cubicBezTo>
                      <a:pt x="90" y="255"/>
                      <a:pt x="96" y="253"/>
                      <a:pt x="100" y="248"/>
                    </a:cubicBezTo>
                    <a:cubicBezTo>
                      <a:pt x="112" y="234"/>
                      <a:pt x="113" y="211"/>
                      <a:pt x="118" y="195"/>
                    </a:cubicBezTo>
                    <a:cubicBezTo>
                      <a:pt x="123" y="175"/>
                      <a:pt x="133" y="153"/>
                      <a:pt x="147" y="136"/>
                    </a:cubicBezTo>
                    <a:cubicBezTo>
                      <a:pt x="145" y="134"/>
                      <a:pt x="144" y="133"/>
                      <a:pt x="142" y="131"/>
                    </a:cubicBezTo>
                    <a:moveTo>
                      <a:pt x="138" y="84"/>
                    </a:moveTo>
                    <a:cubicBezTo>
                      <a:pt x="139" y="87"/>
                      <a:pt x="140" y="90"/>
                      <a:pt x="141" y="93"/>
                    </a:cubicBezTo>
                    <a:cubicBezTo>
                      <a:pt x="143" y="96"/>
                      <a:pt x="146" y="98"/>
                      <a:pt x="148" y="100"/>
                    </a:cubicBezTo>
                    <a:cubicBezTo>
                      <a:pt x="148" y="98"/>
                      <a:pt x="150" y="98"/>
                      <a:pt x="151" y="98"/>
                    </a:cubicBezTo>
                    <a:cubicBezTo>
                      <a:pt x="152" y="98"/>
                      <a:pt x="152" y="98"/>
                      <a:pt x="153" y="99"/>
                    </a:cubicBezTo>
                    <a:cubicBezTo>
                      <a:pt x="154" y="101"/>
                      <a:pt x="154" y="103"/>
                      <a:pt x="155" y="105"/>
                    </a:cubicBezTo>
                    <a:cubicBezTo>
                      <a:pt x="155" y="106"/>
                      <a:pt x="155" y="106"/>
                      <a:pt x="156" y="106"/>
                    </a:cubicBezTo>
                    <a:cubicBezTo>
                      <a:pt x="165" y="113"/>
                      <a:pt x="156" y="116"/>
                      <a:pt x="149" y="123"/>
                    </a:cubicBezTo>
                    <a:cubicBezTo>
                      <a:pt x="148" y="124"/>
                      <a:pt x="147" y="126"/>
                      <a:pt x="146" y="127"/>
                    </a:cubicBezTo>
                    <a:cubicBezTo>
                      <a:pt x="147" y="128"/>
                      <a:pt x="149" y="130"/>
                      <a:pt x="150" y="131"/>
                    </a:cubicBezTo>
                    <a:cubicBezTo>
                      <a:pt x="156" y="125"/>
                      <a:pt x="162" y="119"/>
                      <a:pt x="169" y="114"/>
                    </a:cubicBezTo>
                    <a:cubicBezTo>
                      <a:pt x="170" y="113"/>
                      <a:pt x="170" y="110"/>
                      <a:pt x="169" y="110"/>
                    </a:cubicBezTo>
                    <a:cubicBezTo>
                      <a:pt x="165" y="106"/>
                      <a:pt x="148" y="94"/>
                      <a:pt x="138" y="84"/>
                    </a:cubicBezTo>
                    <a:moveTo>
                      <a:pt x="232" y="0"/>
                    </a:moveTo>
                    <a:cubicBezTo>
                      <a:pt x="228" y="0"/>
                      <a:pt x="224" y="1"/>
                      <a:pt x="220" y="2"/>
                    </a:cubicBezTo>
                    <a:cubicBezTo>
                      <a:pt x="183" y="11"/>
                      <a:pt x="150" y="45"/>
                      <a:pt x="123" y="70"/>
                    </a:cubicBezTo>
                    <a:cubicBezTo>
                      <a:pt x="122" y="71"/>
                      <a:pt x="122" y="72"/>
                      <a:pt x="122" y="73"/>
                    </a:cubicBezTo>
                    <a:cubicBezTo>
                      <a:pt x="126" y="78"/>
                      <a:pt x="129" y="82"/>
                      <a:pt x="133" y="86"/>
                    </a:cubicBezTo>
                    <a:cubicBezTo>
                      <a:pt x="133" y="85"/>
                      <a:pt x="133" y="84"/>
                      <a:pt x="133" y="84"/>
                    </a:cubicBezTo>
                    <a:cubicBezTo>
                      <a:pt x="132" y="82"/>
                      <a:pt x="133" y="81"/>
                      <a:pt x="135" y="80"/>
                    </a:cubicBezTo>
                    <a:cubicBezTo>
                      <a:pt x="131" y="76"/>
                      <a:pt x="129" y="72"/>
                      <a:pt x="131" y="70"/>
                    </a:cubicBezTo>
                    <a:cubicBezTo>
                      <a:pt x="140" y="62"/>
                      <a:pt x="150" y="53"/>
                      <a:pt x="160" y="45"/>
                    </a:cubicBezTo>
                    <a:cubicBezTo>
                      <a:pt x="173" y="34"/>
                      <a:pt x="206" y="5"/>
                      <a:pt x="229" y="5"/>
                    </a:cubicBezTo>
                    <a:cubicBezTo>
                      <a:pt x="237" y="5"/>
                      <a:pt x="243" y="8"/>
                      <a:pt x="248" y="15"/>
                    </a:cubicBezTo>
                    <a:cubicBezTo>
                      <a:pt x="256" y="26"/>
                      <a:pt x="254" y="63"/>
                      <a:pt x="274" y="63"/>
                    </a:cubicBezTo>
                    <a:cubicBezTo>
                      <a:pt x="276" y="63"/>
                      <a:pt x="277" y="63"/>
                      <a:pt x="279" y="63"/>
                    </a:cubicBezTo>
                    <a:cubicBezTo>
                      <a:pt x="296" y="59"/>
                      <a:pt x="311" y="53"/>
                      <a:pt x="329" y="51"/>
                    </a:cubicBezTo>
                    <a:cubicBezTo>
                      <a:pt x="331" y="51"/>
                      <a:pt x="334" y="51"/>
                      <a:pt x="337" y="51"/>
                    </a:cubicBezTo>
                    <a:cubicBezTo>
                      <a:pt x="361" y="51"/>
                      <a:pt x="385" y="59"/>
                      <a:pt x="404" y="75"/>
                    </a:cubicBezTo>
                    <a:cubicBezTo>
                      <a:pt x="405" y="75"/>
                      <a:pt x="406" y="76"/>
                      <a:pt x="407" y="76"/>
                    </a:cubicBezTo>
                    <a:cubicBezTo>
                      <a:pt x="407" y="76"/>
                      <a:pt x="408" y="75"/>
                      <a:pt x="408" y="75"/>
                    </a:cubicBezTo>
                    <a:cubicBezTo>
                      <a:pt x="419" y="62"/>
                      <a:pt x="430" y="49"/>
                      <a:pt x="442" y="36"/>
                    </a:cubicBezTo>
                    <a:cubicBezTo>
                      <a:pt x="446" y="31"/>
                      <a:pt x="458" y="12"/>
                      <a:pt x="466" y="12"/>
                    </a:cubicBezTo>
                    <a:cubicBezTo>
                      <a:pt x="466" y="12"/>
                      <a:pt x="466" y="12"/>
                      <a:pt x="467" y="12"/>
                    </a:cubicBezTo>
                    <a:cubicBezTo>
                      <a:pt x="497" y="17"/>
                      <a:pt x="527" y="43"/>
                      <a:pt x="548" y="64"/>
                    </a:cubicBezTo>
                    <a:cubicBezTo>
                      <a:pt x="560" y="75"/>
                      <a:pt x="573" y="86"/>
                      <a:pt x="585" y="98"/>
                    </a:cubicBezTo>
                    <a:cubicBezTo>
                      <a:pt x="590" y="104"/>
                      <a:pt x="599" y="113"/>
                      <a:pt x="599" y="122"/>
                    </a:cubicBezTo>
                    <a:cubicBezTo>
                      <a:pt x="600" y="123"/>
                      <a:pt x="600" y="124"/>
                      <a:pt x="600" y="125"/>
                    </a:cubicBezTo>
                    <a:cubicBezTo>
                      <a:pt x="599" y="129"/>
                      <a:pt x="598" y="132"/>
                      <a:pt x="597" y="136"/>
                    </a:cubicBezTo>
                    <a:cubicBezTo>
                      <a:pt x="598" y="136"/>
                      <a:pt x="599" y="135"/>
                      <a:pt x="600" y="134"/>
                    </a:cubicBezTo>
                    <a:cubicBezTo>
                      <a:pt x="609" y="127"/>
                      <a:pt x="603" y="116"/>
                      <a:pt x="599" y="108"/>
                    </a:cubicBezTo>
                    <a:cubicBezTo>
                      <a:pt x="591" y="95"/>
                      <a:pt x="578" y="84"/>
                      <a:pt x="567" y="74"/>
                    </a:cubicBezTo>
                    <a:cubicBezTo>
                      <a:pt x="549" y="58"/>
                      <a:pt x="533" y="42"/>
                      <a:pt x="514" y="29"/>
                    </a:cubicBezTo>
                    <a:cubicBezTo>
                      <a:pt x="502" y="20"/>
                      <a:pt x="480" y="6"/>
                      <a:pt x="464" y="6"/>
                    </a:cubicBezTo>
                    <a:cubicBezTo>
                      <a:pt x="464" y="6"/>
                      <a:pt x="463" y="6"/>
                      <a:pt x="462" y="6"/>
                    </a:cubicBezTo>
                    <a:cubicBezTo>
                      <a:pt x="458" y="6"/>
                      <a:pt x="456" y="10"/>
                      <a:pt x="454" y="12"/>
                    </a:cubicBezTo>
                    <a:cubicBezTo>
                      <a:pt x="443" y="26"/>
                      <a:pt x="432" y="39"/>
                      <a:pt x="421" y="51"/>
                    </a:cubicBezTo>
                    <a:cubicBezTo>
                      <a:pt x="413" y="60"/>
                      <a:pt x="410" y="65"/>
                      <a:pt x="405" y="65"/>
                    </a:cubicBezTo>
                    <a:cubicBezTo>
                      <a:pt x="402" y="65"/>
                      <a:pt x="398" y="63"/>
                      <a:pt x="392" y="60"/>
                    </a:cubicBezTo>
                    <a:cubicBezTo>
                      <a:pt x="383" y="54"/>
                      <a:pt x="372" y="51"/>
                      <a:pt x="362" y="48"/>
                    </a:cubicBezTo>
                    <a:cubicBezTo>
                      <a:pt x="353" y="46"/>
                      <a:pt x="345" y="46"/>
                      <a:pt x="336" y="46"/>
                    </a:cubicBezTo>
                    <a:cubicBezTo>
                      <a:pt x="321" y="46"/>
                      <a:pt x="306" y="48"/>
                      <a:pt x="292" y="53"/>
                    </a:cubicBezTo>
                    <a:cubicBezTo>
                      <a:pt x="285" y="54"/>
                      <a:pt x="280" y="57"/>
                      <a:pt x="276" y="57"/>
                    </a:cubicBezTo>
                    <a:cubicBezTo>
                      <a:pt x="271" y="57"/>
                      <a:pt x="267" y="54"/>
                      <a:pt x="264" y="47"/>
                    </a:cubicBezTo>
                    <a:cubicBezTo>
                      <a:pt x="257" y="34"/>
                      <a:pt x="258" y="19"/>
                      <a:pt x="250" y="8"/>
                    </a:cubicBezTo>
                    <a:cubicBezTo>
                      <a:pt x="246" y="2"/>
                      <a:pt x="239" y="0"/>
                      <a:pt x="23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4" name="Freeform 33"/>
              <p:cNvSpPr>
                <a:spLocks noEditPoints="1"/>
              </p:cNvSpPr>
              <p:nvPr/>
            </p:nvSpPr>
            <p:spPr bwMode="auto">
              <a:xfrm>
                <a:off x="2827338" y="2384425"/>
                <a:ext cx="808038" cy="806450"/>
              </a:xfrm>
              <a:custGeom>
                <a:avLst/>
                <a:gdLst>
                  <a:gd name="T0" fmla="*/ 6 w 375"/>
                  <a:gd name="T1" fmla="*/ 223 h 375"/>
                  <a:gd name="T2" fmla="*/ 7 w 375"/>
                  <a:gd name="T3" fmla="*/ 230 h 375"/>
                  <a:gd name="T4" fmla="*/ 7 w 375"/>
                  <a:gd name="T5" fmla="*/ 169 h 375"/>
                  <a:gd name="T6" fmla="*/ 9 w 375"/>
                  <a:gd name="T7" fmla="*/ 220 h 375"/>
                  <a:gd name="T8" fmla="*/ 7 w 375"/>
                  <a:gd name="T9" fmla="*/ 169 h 375"/>
                  <a:gd name="T10" fmla="*/ 91 w 375"/>
                  <a:gd name="T11" fmla="*/ 16 h 375"/>
                  <a:gd name="T12" fmla="*/ 46 w 375"/>
                  <a:gd name="T13" fmla="*/ 42 h 375"/>
                  <a:gd name="T14" fmla="*/ 41 w 375"/>
                  <a:gd name="T15" fmla="*/ 40 h 375"/>
                  <a:gd name="T16" fmla="*/ 5 w 375"/>
                  <a:gd name="T17" fmla="*/ 96 h 375"/>
                  <a:gd name="T18" fmla="*/ 10 w 375"/>
                  <a:gd name="T19" fmla="*/ 99 h 375"/>
                  <a:gd name="T20" fmla="*/ 2 w 375"/>
                  <a:gd name="T21" fmla="*/ 169 h 375"/>
                  <a:gd name="T22" fmla="*/ 31 w 375"/>
                  <a:gd name="T23" fmla="*/ 72 h 375"/>
                  <a:gd name="T24" fmla="*/ 62 w 375"/>
                  <a:gd name="T25" fmla="*/ 40 h 375"/>
                  <a:gd name="T26" fmla="*/ 65 w 375"/>
                  <a:gd name="T27" fmla="*/ 39 h 375"/>
                  <a:gd name="T28" fmla="*/ 160 w 375"/>
                  <a:gd name="T29" fmla="*/ 5 h 375"/>
                  <a:gd name="T30" fmla="*/ 164 w 375"/>
                  <a:gd name="T31" fmla="*/ 5 h 375"/>
                  <a:gd name="T32" fmla="*/ 169 w 375"/>
                  <a:gd name="T33" fmla="*/ 4 h 375"/>
                  <a:gd name="T34" fmla="*/ 241 w 375"/>
                  <a:gd name="T35" fmla="*/ 22 h 375"/>
                  <a:gd name="T36" fmla="*/ 243 w 375"/>
                  <a:gd name="T37" fmla="*/ 24 h 375"/>
                  <a:gd name="T38" fmla="*/ 284 w 375"/>
                  <a:gd name="T39" fmla="*/ 48 h 375"/>
                  <a:gd name="T40" fmla="*/ 286 w 375"/>
                  <a:gd name="T41" fmla="*/ 46 h 375"/>
                  <a:gd name="T42" fmla="*/ 289 w 375"/>
                  <a:gd name="T43" fmla="*/ 52 h 375"/>
                  <a:gd name="T44" fmla="*/ 304 w 375"/>
                  <a:gd name="T45" fmla="*/ 67 h 375"/>
                  <a:gd name="T46" fmla="*/ 308 w 375"/>
                  <a:gd name="T47" fmla="*/ 70 h 375"/>
                  <a:gd name="T48" fmla="*/ 313 w 375"/>
                  <a:gd name="T49" fmla="*/ 72 h 375"/>
                  <a:gd name="T50" fmla="*/ 313 w 375"/>
                  <a:gd name="T51" fmla="*/ 73 h 375"/>
                  <a:gd name="T52" fmla="*/ 312 w 375"/>
                  <a:gd name="T53" fmla="*/ 75 h 375"/>
                  <a:gd name="T54" fmla="*/ 336 w 375"/>
                  <a:gd name="T55" fmla="*/ 116 h 375"/>
                  <a:gd name="T56" fmla="*/ 344 w 375"/>
                  <a:gd name="T57" fmla="*/ 137 h 375"/>
                  <a:gd name="T58" fmla="*/ 185 w 375"/>
                  <a:gd name="T59" fmla="*/ 369 h 375"/>
                  <a:gd name="T60" fmla="*/ 55 w 375"/>
                  <a:gd name="T61" fmla="*/ 315 h 375"/>
                  <a:gd name="T62" fmla="*/ 12 w 375"/>
                  <a:gd name="T63" fmla="*/ 236 h 375"/>
                  <a:gd name="T64" fmla="*/ 9 w 375"/>
                  <a:gd name="T65" fmla="*/ 238 h 375"/>
                  <a:gd name="T66" fmla="*/ 180 w 375"/>
                  <a:gd name="T67" fmla="*/ 375 h 375"/>
                  <a:gd name="T68" fmla="*/ 322 w 375"/>
                  <a:gd name="T69" fmla="*/ 79 h 3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75" h="375">
                    <a:moveTo>
                      <a:pt x="8" y="222"/>
                    </a:moveTo>
                    <a:cubicBezTo>
                      <a:pt x="8" y="223"/>
                      <a:pt x="7" y="223"/>
                      <a:pt x="6" y="223"/>
                    </a:cubicBezTo>
                    <a:cubicBezTo>
                      <a:pt x="6" y="223"/>
                      <a:pt x="6" y="223"/>
                      <a:pt x="6" y="223"/>
                    </a:cubicBezTo>
                    <a:cubicBezTo>
                      <a:pt x="6" y="225"/>
                      <a:pt x="6" y="228"/>
                      <a:pt x="7" y="230"/>
                    </a:cubicBezTo>
                    <a:cubicBezTo>
                      <a:pt x="7" y="227"/>
                      <a:pt x="8" y="225"/>
                      <a:pt x="8" y="222"/>
                    </a:cubicBezTo>
                    <a:moveTo>
                      <a:pt x="7" y="169"/>
                    </a:moveTo>
                    <a:cubicBezTo>
                      <a:pt x="2" y="187"/>
                      <a:pt x="0" y="205"/>
                      <a:pt x="8" y="219"/>
                    </a:cubicBezTo>
                    <a:cubicBezTo>
                      <a:pt x="9" y="219"/>
                      <a:pt x="9" y="219"/>
                      <a:pt x="9" y="220"/>
                    </a:cubicBezTo>
                    <a:cubicBezTo>
                      <a:pt x="9" y="218"/>
                      <a:pt x="9" y="217"/>
                      <a:pt x="9" y="215"/>
                    </a:cubicBezTo>
                    <a:cubicBezTo>
                      <a:pt x="7" y="200"/>
                      <a:pt x="6" y="185"/>
                      <a:pt x="7" y="169"/>
                    </a:cubicBezTo>
                    <a:moveTo>
                      <a:pt x="165" y="0"/>
                    </a:moveTo>
                    <a:cubicBezTo>
                      <a:pt x="139" y="0"/>
                      <a:pt x="114" y="5"/>
                      <a:pt x="91" y="16"/>
                    </a:cubicBezTo>
                    <a:cubicBezTo>
                      <a:pt x="71" y="25"/>
                      <a:pt x="54" y="38"/>
                      <a:pt x="39" y="54"/>
                    </a:cubicBezTo>
                    <a:cubicBezTo>
                      <a:pt x="41" y="50"/>
                      <a:pt x="43" y="46"/>
                      <a:pt x="46" y="42"/>
                    </a:cubicBezTo>
                    <a:cubicBezTo>
                      <a:pt x="47" y="40"/>
                      <a:pt x="45" y="38"/>
                      <a:pt x="43" y="38"/>
                    </a:cubicBezTo>
                    <a:cubicBezTo>
                      <a:pt x="42" y="38"/>
                      <a:pt x="41" y="39"/>
                      <a:pt x="41" y="40"/>
                    </a:cubicBezTo>
                    <a:cubicBezTo>
                      <a:pt x="35" y="49"/>
                      <a:pt x="30" y="58"/>
                      <a:pt x="26" y="68"/>
                    </a:cubicBezTo>
                    <a:cubicBezTo>
                      <a:pt x="19" y="77"/>
                      <a:pt x="12" y="87"/>
                      <a:pt x="5" y="96"/>
                    </a:cubicBezTo>
                    <a:cubicBezTo>
                      <a:pt x="4" y="98"/>
                      <a:pt x="6" y="100"/>
                      <a:pt x="8" y="100"/>
                    </a:cubicBezTo>
                    <a:cubicBezTo>
                      <a:pt x="9" y="100"/>
                      <a:pt x="10" y="100"/>
                      <a:pt x="10" y="99"/>
                    </a:cubicBezTo>
                    <a:cubicBezTo>
                      <a:pt x="13" y="95"/>
                      <a:pt x="16" y="91"/>
                      <a:pt x="18" y="87"/>
                    </a:cubicBezTo>
                    <a:cubicBezTo>
                      <a:pt x="9" y="113"/>
                      <a:pt x="3" y="141"/>
                      <a:pt x="2" y="169"/>
                    </a:cubicBezTo>
                    <a:cubicBezTo>
                      <a:pt x="4" y="162"/>
                      <a:pt x="7" y="154"/>
                      <a:pt x="9" y="147"/>
                    </a:cubicBezTo>
                    <a:cubicBezTo>
                      <a:pt x="13" y="121"/>
                      <a:pt x="20" y="95"/>
                      <a:pt x="31" y="72"/>
                    </a:cubicBezTo>
                    <a:cubicBezTo>
                      <a:pt x="40" y="61"/>
                      <a:pt x="50" y="51"/>
                      <a:pt x="61" y="42"/>
                    </a:cubicBezTo>
                    <a:cubicBezTo>
                      <a:pt x="61" y="42"/>
                      <a:pt x="61" y="41"/>
                      <a:pt x="62" y="40"/>
                    </a:cubicBezTo>
                    <a:cubicBezTo>
                      <a:pt x="62" y="40"/>
                      <a:pt x="63" y="39"/>
                      <a:pt x="64" y="39"/>
                    </a:cubicBezTo>
                    <a:cubicBezTo>
                      <a:pt x="64" y="39"/>
                      <a:pt x="64" y="39"/>
                      <a:pt x="65" y="39"/>
                    </a:cubicBezTo>
                    <a:cubicBezTo>
                      <a:pt x="81" y="27"/>
                      <a:pt x="98" y="18"/>
                      <a:pt x="118" y="11"/>
                    </a:cubicBezTo>
                    <a:cubicBezTo>
                      <a:pt x="132" y="7"/>
                      <a:pt x="146" y="5"/>
                      <a:pt x="160" y="5"/>
                    </a:cubicBezTo>
                    <a:cubicBezTo>
                      <a:pt x="160" y="4"/>
                      <a:pt x="161" y="4"/>
                      <a:pt x="161" y="4"/>
                    </a:cubicBezTo>
                    <a:cubicBezTo>
                      <a:pt x="162" y="4"/>
                      <a:pt x="163" y="4"/>
                      <a:pt x="164" y="5"/>
                    </a:cubicBezTo>
                    <a:cubicBezTo>
                      <a:pt x="165" y="5"/>
                      <a:pt x="166" y="5"/>
                      <a:pt x="168" y="5"/>
                    </a:cubicBezTo>
                    <a:cubicBezTo>
                      <a:pt x="168" y="4"/>
                      <a:pt x="169" y="4"/>
                      <a:pt x="169" y="4"/>
                    </a:cubicBezTo>
                    <a:cubicBezTo>
                      <a:pt x="170" y="4"/>
                      <a:pt x="171" y="4"/>
                      <a:pt x="171" y="5"/>
                    </a:cubicBezTo>
                    <a:cubicBezTo>
                      <a:pt x="195" y="6"/>
                      <a:pt x="219" y="13"/>
                      <a:pt x="241" y="22"/>
                    </a:cubicBezTo>
                    <a:cubicBezTo>
                      <a:pt x="241" y="22"/>
                      <a:pt x="241" y="22"/>
                      <a:pt x="241" y="22"/>
                    </a:cubicBezTo>
                    <a:cubicBezTo>
                      <a:pt x="242" y="22"/>
                      <a:pt x="243" y="23"/>
                      <a:pt x="243" y="24"/>
                    </a:cubicBezTo>
                    <a:cubicBezTo>
                      <a:pt x="246" y="25"/>
                      <a:pt x="248" y="26"/>
                      <a:pt x="251" y="27"/>
                    </a:cubicBezTo>
                    <a:cubicBezTo>
                      <a:pt x="263" y="33"/>
                      <a:pt x="274" y="40"/>
                      <a:pt x="284" y="48"/>
                    </a:cubicBezTo>
                    <a:cubicBezTo>
                      <a:pt x="284" y="48"/>
                      <a:pt x="284" y="48"/>
                      <a:pt x="284" y="48"/>
                    </a:cubicBezTo>
                    <a:cubicBezTo>
                      <a:pt x="284" y="46"/>
                      <a:pt x="285" y="46"/>
                      <a:pt x="286" y="46"/>
                    </a:cubicBezTo>
                    <a:cubicBezTo>
                      <a:pt x="288" y="46"/>
                      <a:pt x="289" y="47"/>
                      <a:pt x="289" y="49"/>
                    </a:cubicBezTo>
                    <a:cubicBezTo>
                      <a:pt x="289" y="50"/>
                      <a:pt x="289" y="51"/>
                      <a:pt x="289" y="52"/>
                    </a:cubicBezTo>
                    <a:cubicBezTo>
                      <a:pt x="293" y="56"/>
                      <a:pt x="298" y="60"/>
                      <a:pt x="302" y="64"/>
                    </a:cubicBezTo>
                    <a:cubicBezTo>
                      <a:pt x="303" y="64"/>
                      <a:pt x="304" y="65"/>
                      <a:pt x="304" y="67"/>
                    </a:cubicBezTo>
                    <a:cubicBezTo>
                      <a:pt x="305" y="68"/>
                      <a:pt x="307" y="69"/>
                      <a:pt x="308" y="70"/>
                    </a:cubicBezTo>
                    <a:cubicBezTo>
                      <a:pt x="308" y="70"/>
                      <a:pt x="308" y="70"/>
                      <a:pt x="308" y="70"/>
                    </a:cubicBezTo>
                    <a:cubicBezTo>
                      <a:pt x="308" y="69"/>
                      <a:pt x="309" y="69"/>
                      <a:pt x="310" y="69"/>
                    </a:cubicBezTo>
                    <a:cubicBezTo>
                      <a:pt x="312" y="69"/>
                      <a:pt x="314" y="70"/>
                      <a:pt x="313" y="72"/>
                    </a:cubicBezTo>
                    <a:cubicBezTo>
                      <a:pt x="313" y="72"/>
                      <a:pt x="313" y="72"/>
                      <a:pt x="313" y="73"/>
                    </a:cubicBezTo>
                    <a:cubicBezTo>
                      <a:pt x="313" y="73"/>
                      <a:pt x="313" y="73"/>
                      <a:pt x="313" y="73"/>
                    </a:cubicBezTo>
                    <a:cubicBezTo>
                      <a:pt x="313" y="73"/>
                      <a:pt x="313" y="73"/>
                      <a:pt x="312" y="73"/>
                    </a:cubicBezTo>
                    <a:cubicBezTo>
                      <a:pt x="312" y="74"/>
                      <a:pt x="312" y="74"/>
                      <a:pt x="312" y="75"/>
                    </a:cubicBezTo>
                    <a:cubicBezTo>
                      <a:pt x="321" y="87"/>
                      <a:pt x="329" y="99"/>
                      <a:pt x="335" y="113"/>
                    </a:cubicBezTo>
                    <a:cubicBezTo>
                      <a:pt x="336" y="114"/>
                      <a:pt x="336" y="115"/>
                      <a:pt x="336" y="116"/>
                    </a:cubicBezTo>
                    <a:cubicBezTo>
                      <a:pt x="336" y="116"/>
                      <a:pt x="336" y="116"/>
                      <a:pt x="336" y="116"/>
                    </a:cubicBezTo>
                    <a:cubicBezTo>
                      <a:pt x="339" y="123"/>
                      <a:pt x="342" y="130"/>
                      <a:pt x="344" y="137"/>
                    </a:cubicBezTo>
                    <a:cubicBezTo>
                      <a:pt x="358" y="189"/>
                      <a:pt x="351" y="247"/>
                      <a:pt x="324" y="294"/>
                    </a:cubicBezTo>
                    <a:cubicBezTo>
                      <a:pt x="295" y="345"/>
                      <a:pt x="240" y="365"/>
                      <a:pt x="185" y="369"/>
                    </a:cubicBezTo>
                    <a:cubicBezTo>
                      <a:pt x="181" y="369"/>
                      <a:pt x="177" y="369"/>
                      <a:pt x="173" y="369"/>
                    </a:cubicBezTo>
                    <a:cubicBezTo>
                      <a:pt x="128" y="369"/>
                      <a:pt x="86" y="349"/>
                      <a:pt x="55" y="315"/>
                    </a:cubicBezTo>
                    <a:cubicBezTo>
                      <a:pt x="33" y="291"/>
                      <a:pt x="19" y="262"/>
                      <a:pt x="12" y="231"/>
                    </a:cubicBezTo>
                    <a:cubicBezTo>
                      <a:pt x="12" y="233"/>
                      <a:pt x="12" y="234"/>
                      <a:pt x="12" y="236"/>
                    </a:cubicBezTo>
                    <a:cubicBezTo>
                      <a:pt x="11" y="237"/>
                      <a:pt x="10" y="238"/>
                      <a:pt x="9" y="238"/>
                    </a:cubicBezTo>
                    <a:cubicBezTo>
                      <a:pt x="9" y="238"/>
                      <a:pt x="9" y="238"/>
                      <a:pt x="9" y="238"/>
                    </a:cubicBezTo>
                    <a:cubicBezTo>
                      <a:pt x="15" y="261"/>
                      <a:pt x="25" y="284"/>
                      <a:pt x="39" y="305"/>
                    </a:cubicBezTo>
                    <a:cubicBezTo>
                      <a:pt x="72" y="352"/>
                      <a:pt x="126" y="375"/>
                      <a:pt x="180" y="375"/>
                    </a:cubicBezTo>
                    <a:cubicBezTo>
                      <a:pt x="218" y="375"/>
                      <a:pt x="256" y="363"/>
                      <a:pt x="288" y="341"/>
                    </a:cubicBezTo>
                    <a:cubicBezTo>
                      <a:pt x="369" y="286"/>
                      <a:pt x="375" y="155"/>
                      <a:pt x="322" y="79"/>
                    </a:cubicBezTo>
                    <a:cubicBezTo>
                      <a:pt x="288" y="29"/>
                      <a:pt x="226" y="0"/>
                      <a:pt x="16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5" name="Freeform 34"/>
              <p:cNvSpPr>
                <a:spLocks noEditPoints="1"/>
              </p:cNvSpPr>
              <p:nvPr/>
            </p:nvSpPr>
            <p:spPr bwMode="auto">
              <a:xfrm>
                <a:off x="3122613" y="2682875"/>
                <a:ext cx="142875" cy="115888"/>
              </a:xfrm>
              <a:custGeom>
                <a:avLst/>
                <a:gdLst>
                  <a:gd name="T0" fmla="*/ 9 w 66"/>
                  <a:gd name="T1" fmla="*/ 46 h 54"/>
                  <a:gd name="T2" fmla="*/ 9 w 66"/>
                  <a:gd name="T3" fmla="*/ 51 h 54"/>
                  <a:gd name="T4" fmla="*/ 13 w 66"/>
                  <a:gd name="T5" fmla="*/ 54 h 54"/>
                  <a:gd name="T6" fmla="*/ 13 w 66"/>
                  <a:gd name="T7" fmla="*/ 53 h 54"/>
                  <a:gd name="T8" fmla="*/ 12 w 66"/>
                  <a:gd name="T9" fmla="*/ 51 h 54"/>
                  <a:gd name="T10" fmla="*/ 9 w 66"/>
                  <a:gd name="T11" fmla="*/ 46 h 54"/>
                  <a:gd name="T12" fmla="*/ 32 w 66"/>
                  <a:gd name="T13" fmla="*/ 0 h 54"/>
                  <a:gd name="T14" fmla="*/ 2 w 66"/>
                  <a:gd name="T15" fmla="*/ 17 h 54"/>
                  <a:gd name="T16" fmla="*/ 4 w 66"/>
                  <a:gd name="T17" fmla="*/ 21 h 54"/>
                  <a:gd name="T18" fmla="*/ 5 w 66"/>
                  <a:gd name="T19" fmla="*/ 21 h 54"/>
                  <a:gd name="T20" fmla="*/ 2 w 66"/>
                  <a:gd name="T21" fmla="*/ 45 h 54"/>
                  <a:gd name="T22" fmla="*/ 3 w 66"/>
                  <a:gd name="T23" fmla="*/ 45 h 54"/>
                  <a:gd name="T24" fmla="*/ 4 w 66"/>
                  <a:gd name="T25" fmla="*/ 46 h 54"/>
                  <a:gd name="T26" fmla="*/ 5 w 66"/>
                  <a:gd name="T27" fmla="*/ 38 h 54"/>
                  <a:gd name="T28" fmla="*/ 6 w 66"/>
                  <a:gd name="T29" fmla="*/ 36 h 54"/>
                  <a:gd name="T30" fmla="*/ 6 w 66"/>
                  <a:gd name="T31" fmla="*/ 33 h 54"/>
                  <a:gd name="T32" fmla="*/ 28 w 66"/>
                  <a:gd name="T33" fmla="*/ 14 h 54"/>
                  <a:gd name="T34" fmla="*/ 27 w 66"/>
                  <a:gd name="T35" fmla="*/ 8 h 54"/>
                  <a:gd name="T36" fmla="*/ 26 w 66"/>
                  <a:gd name="T37" fmla="*/ 8 h 54"/>
                  <a:gd name="T38" fmla="*/ 13 w 66"/>
                  <a:gd name="T39" fmla="*/ 13 h 54"/>
                  <a:gd name="T40" fmla="*/ 31 w 66"/>
                  <a:gd name="T41" fmla="*/ 6 h 54"/>
                  <a:gd name="T42" fmla="*/ 44 w 66"/>
                  <a:gd name="T43" fmla="*/ 10 h 54"/>
                  <a:gd name="T44" fmla="*/ 62 w 66"/>
                  <a:gd name="T45" fmla="*/ 36 h 54"/>
                  <a:gd name="T46" fmla="*/ 64 w 66"/>
                  <a:gd name="T47" fmla="*/ 29 h 54"/>
                  <a:gd name="T48" fmla="*/ 66 w 66"/>
                  <a:gd name="T49" fmla="*/ 27 h 54"/>
                  <a:gd name="T50" fmla="*/ 50 w 66"/>
                  <a:gd name="T51" fmla="*/ 7 h 54"/>
                  <a:gd name="T52" fmla="*/ 32 w 66"/>
                  <a:gd name="T5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66" h="54">
                    <a:moveTo>
                      <a:pt x="9" y="46"/>
                    </a:moveTo>
                    <a:cubicBezTo>
                      <a:pt x="9" y="48"/>
                      <a:pt x="9" y="49"/>
                      <a:pt x="9" y="51"/>
                    </a:cubicBezTo>
                    <a:cubicBezTo>
                      <a:pt x="10" y="52"/>
                      <a:pt x="11" y="53"/>
                      <a:pt x="13" y="54"/>
                    </a:cubicBezTo>
                    <a:cubicBezTo>
                      <a:pt x="13" y="54"/>
                      <a:pt x="13" y="53"/>
                      <a:pt x="13" y="53"/>
                    </a:cubicBezTo>
                    <a:cubicBezTo>
                      <a:pt x="12" y="53"/>
                      <a:pt x="12" y="52"/>
                      <a:pt x="12" y="51"/>
                    </a:cubicBezTo>
                    <a:cubicBezTo>
                      <a:pt x="11" y="50"/>
                      <a:pt x="10" y="48"/>
                      <a:pt x="9" y="46"/>
                    </a:cubicBezTo>
                    <a:moveTo>
                      <a:pt x="32" y="0"/>
                    </a:moveTo>
                    <a:cubicBezTo>
                      <a:pt x="20" y="0"/>
                      <a:pt x="10" y="7"/>
                      <a:pt x="2" y="17"/>
                    </a:cubicBezTo>
                    <a:cubicBezTo>
                      <a:pt x="1" y="19"/>
                      <a:pt x="2" y="21"/>
                      <a:pt x="4" y="21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1" y="27"/>
                      <a:pt x="0" y="36"/>
                      <a:pt x="2" y="45"/>
                    </a:cubicBezTo>
                    <a:cubicBezTo>
                      <a:pt x="3" y="45"/>
                      <a:pt x="3" y="45"/>
                      <a:pt x="3" y="45"/>
                    </a:cubicBezTo>
                    <a:cubicBezTo>
                      <a:pt x="3" y="45"/>
                      <a:pt x="3" y="46"/>
                      <a:pt x="4" y="46"/>
                    </a:cubicBezTo>
                    <a:cubicBezTo>
                      <a:pt x="4" y="44"/>
                      <a:pt x="4" y="41"/>
                      <a:pt x="5" y="38"/>
                    </a:cubicBezTo>
                    <a:cubicBezTo>
                      <a:pt x="5" y="37"/>
                      <a:pt x="5" y="37"/>
                      <a:pt x="6" y="36"/>
                    </a:cubicBezTo>
                    <a:cubicBezTo>
                      <a:pt x="6" y="35"/>
                      <a:pt x="6" y="34"/>
                      <a:pt x="6" y="33"/>
                    </a:cubicBezTo>
                    <a:cubicBezTo>
                      <a:pt x="7" y="21"/>
                      <a:pt x="17" y="15"/>
                      <a:pt x="28" y="14"/>
                    </a:cubicBezTo>
                    <a:cubicBezTo>
                      <a:pt x="31" y="13"/>
                      <a:pt x="30" y="8"/>
                      <a:pt x="27" y="8"/>
                    </a:cubicBezTo>
                    <a:cubicBezTo>
                      <a:pt x="26" y="8"/>
                      <a:pt x="26" y="8"/>
                      <a:pt x="26" y="8"/>
                    </a:cubicBezTo>
                    <a:cubicBezTo>
                      <a:pt x="21" y="9"/>
                      <a:pt x="17" y="11"/>
                      <a:pt x="13" y="13"/>
                    </a:cubicBezTo>
                    <a:cubicBezTo>
                      <a:pt x="18" y="9"/>
                      <a:pt x="24" y="6"/>
                      <a:pt x="31" y="6"/>
                    </a:cubicBezTo>
                    <a:cubicBezTo>
                      <a:pt x="35" y="6"/>
                      <a:pt x="40" y="7"/>
                      <a:pt x="44" y="10"/>
                    </a:cubicBezTo>
                    <a:cubicBezTo>
                      <a:pt x="54" y="15"/>
                      <a:pt x="62" y="25"/>
                      <a:pt x="62" y="36"/>
                    </a:cubicBezTo>
                    <a:cubicBezTo>
                      <a:pt x="63" y="34"/>
                      <a:pt x="63" y="32"/>
                      <a:pt x="64" y="29"/>
                    </a:cubicBezTo>
                    <a:cubicBezTo>
                      <a:pt x="64" y="28"/>
                      <a:pt x="65" y="27"/>
                      <a:pt x="66" y="27"/>
                    </a:cubicBezTo>
                    <a:cubicBezTo>
                      <a:pt x="63" y="19"/>
                      <a:pt x="57" y="12"/>
                      <a:pt x="50" y="7"/>
                    </a:cubicBezTo>
                    <a:cubicBezTo>
                      <a:pt x="44" y="2"/>
                      <a:pt x="38" y="0"/>
                      <a:pt x="3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6" name="Freeform 46"/>
              <p:cNvSpPr/>
              <p:nvPr/>
            </p:nvSpPr>
            <p:spPr bwMode="auto">
              <a:xfrm>
                <a:off x="4086225" y="3302000"/>
                <a:ext cx="17463" cy="14288"/>
              </a:xfrm>
              <a:custGeom>
                <a:avLst/>
                <a:gdLst>
                  <a:gd name="T0" fmla="*/ 4 w 8"/>
                  <a:gd name="T1" fmla="*/ 0 h 6"/>
                  <a:gd name="T2" fmla="*/ 3 w 8"/>
                  <a:gd name="T3" fmla="*/ 1 h 6"/>
                  <a:gd name="T4" fmla="*/ 4 w 8"/>
                  <a:gd name="T5" fmla="*/ 6 h 6"/>
                  <a:gd name="T6" fmla="*/ 6 w 8"/>
                  <a:gd name="T7" fmla="*/ 5 h 6"/>
                  <a:gd name="T8" fmla="*/ 4 w 8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6">
                    <a:moveTo>
                      <a:pt x="4" y="0"/>
                    </a:moveTo>
                    <a:cubicBezTo>
                      <a:pt x="4" y="0"/>
                      <a:pt x="3" y="0"/>
                      <a:pt x="3" y="1"/>
                    </a:cubicBezTo>
                    <a:cubicBezTo>
                      <a:pt x="0" y="2"/>
                      <a:pt x="2" y="6"/>
                      <a:pt x="4" y="6"/>
                    </a:cubicBezTo>
                    <a:cubicBezTo>
                      <a:pt x="5" y="6"/>
                      <a:pt x="5" y="6"/>
                      <a:pt x="6" y="5"/>
                    </a:cubicBezTo>
                    <a:cubicBezTo>
                      <a:pt x="8" y="4"/>
                      <a:pt x="7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7" name="Freeform 48"/>
              <p:cNvSpPr/>
              <p:nvPr/>
            </p:nvSpPr>
            <p:spPr bwMode="auto">
              <a:xfrm>
                <a:off x="2754313" y="2268538"/>
                <a:ext cx="71438" cy="123825"/>
              </a:xfrm>
              <a:custGeom>
                <a:avLst/>
                <a:gdLst>
                  <a:gd name="T0" fmla="*/ 3 w 33"/>
                  <a:gd name="T1" fmla="*/ 0 h 58"/>
                  <a:gd name="T2" fmla="*/ 0 w 33"/>
                  <a:gd name="T3" fmla="*/ 3 h 58"/>
                  <a:gd name="T4" fmla="*/ 8 w 33"/>
                  <a:gd name="T5" fmla="*/ 33 h 58"/>
                  <a:gd name="T6" fmla="*/ 18 w 33"/>
                  <a:gd name="T7" fmla="*/ 48 h 58"/>
                  <a:gd name="T8" fmla="*/ 23 w 33"/>
                  <a:gd name="T9" fmla="*/ 53 h 58"/>
                  <a:gd name="T10" fmla="*/ 27 w 33"/>
                  <a:gd name="T11" fmla="*/ 57 h 58"/>
                  <a:gd name="T12" fmla="*/ 28 w 33"/>
                  <a:gd name="T13" fmla="*/ 58 h 58"/>
                  <a:gd name="T14" fmla="*/ 31 w 33"/>
                  <a:gd name="T15" fmla="*/ 53 h 58"/>
                  <a:gd name="T16" fmla="*/ 26 w 33"/>
                  <a:gd name="T17" fmla="*/ 48 h 58"/>
                  <a:gd name="T18" fmla="*/ 22 w 33"/>
                  <a:gd name="T19" fmla="*/ 44 h 58"/>
                  <a:gd name="T20" fmla="*/ 13 w 33"/>
                  <a:gd name="T21" fmla="*/ 31 h 58"/>
                  <a:gd name="T22" fmla="*/ 5 w 33"/>
                  <a:gd name="T23" fmla="*/ 2 h 58"/>
                  <a:gd name="T24" fmla="*/ 3 w 33"/>
                  <a:gd name="T25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3" h="58">
                    <a:moveTo>
                      <a:pt x="3" y="0"/>
                    </a:moveTo>
                    <a:cubicBezTo>
                      <a:pt x="2" y="0"/>
                      <a:pt x="0" y="2"/>
                      <a:pt x="0" y="3"/>
                    </a:cubicBezTo>
                    <a:cubicBezTo>
                      <a:pt x="2" y="14"/>
                      <a:pt x="3" y="24"/>
                      <a:pt x="8" y="33"/>
                    </a:cubicBezTo>
                    <a:cubicBezTo>
                      <a:pt x="10" y="39"/>
                      <a:pt x="14" y="44"/>
                      <a:pt x="18" y="48"/>
                    </a:cubicBezTo>
                    <a:cubicBezTo>
                      <a:pt x="20" y="50"/>
                      <a:pt x="21" y="51"/>
                      <a:pt x="23" y="53"/>
                    </a:cubicBezTo>
                    <a:cubicBezTo>
                      <a:pt x="24" y="54"/>
                      <a:pt x="25" y="56"/>
                      <a:pt x="27" y="57"/>
                    </a:cubicBezTo>
                    <a:cubicBezTo>
                      <a:pt x="27" y="58"/>
                      <a:pt x="28" y="58"/>
                      <a:pt x="28" y="58"/>
                    </a:cubicBezTo>
                    <a:cubicBezTo>
                      <a:pt x="31" y="58"/>
                      <a:pt x="33" y="55"/>
                      <a:pt x="31" y="53"/>
                    </a:cubicBezTo>
                    <a:cubicBezTo>
                      <a:pt x="29" y="52"/>
                      <a:pt x="28" y="50"/>
                      <a:pt x="26" y="48"/>
                    </a:cubicBezTo>
                    <a:cubicBezTo>
                      <a:pt x="25" y="47"/>
                      <a:pt x="23" y="45"/>
                      <a:pt x="22" y="44"/>
                    </a:cubicBezTo>
                    <a:cubicBezTo>
                      <a:pt x="18" y="40"/>
                      <a:pt x="15" y="36"/>
                      <a:pt x="13" y="31"/>
                    </a:cubicBezTo>
                    <a:cubicBezTo>
                      <a:pt x="8" y="22"/>
                      <a:pt x="7" y="12"/>
                      <a:pt x="5" y="2"/>
                    </a:cubicBezTo>
                    <a:cubicBezTo>
                      <a:pt x="5" y="1"/>
                      <a:pt x="4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8" name="Freeform 49"/>
              <p:cNvSpPr/>
              <p:nvPr/>
            </p:nvSpPr>
            <p:spPr bwMode="auto">
              <a:xfrm>
                <a:off x="3670300" y="2381250"/>
                <a:ext cx="128588" cy="100013"/>
              </a:xfrm>
              <a:custGeom>
                <a:avLst/>
                <a:gdLst>
                  <a:gd name="T0" fmla="*/ 53 w 60"/>
                  <a:gd name="T1" fmla="*/ 0 h 46"/>
                  <a:gd name="T2" fmla="*/ 50 w 60"/>
                  <a:gd name="T3" fmla="*/ 4 h 46"/>
                  <a:gd name="T4" fmla="*/ 34 w 60"/>
                  <a:gd name="T5" fmla="*/ 28 h 46"/>
                  <a:gd name="T6" fmla="*/ 34 w 60"/>
                  <a:gd name="T7" fmla="*/ 31 h 46"/>
                  <a:gd name="T8" fmla="*/ 31 w 60"/>
                  <a:gd name="T9" fmla="*/ 34 h 46"/>
                  <a:gd name="T10" fmla="*/ 29 w 60"/>
                  <a:gd name="T11" fmla="*/ 31 h 46"/>
                  <a:gd name="T12" fmla="*/ 29 w 60"/>
                  <a:gd name="T13" fmla="*/ 31 h 46"/>
                  <a:gd name="T14" fmla="*/ 16 w 60"/>
                  <a:gd name="T15" fmla="*/ 35 h 46"/>
                  <a:gd name="T16" fmla="*/ 11 w 60"/>
                  <a:gd name="T17" fmla="*/ 37 h 46"/>
                  <a:gd name="T18" fmla="*/ 2 w 60"/>
                  <a:gd name="T19" fmla="*/ 41 h 46"/>
                  <a:gd name="T20" fmla="*/ 3 w 60"/>
                  <a:gd name="T21" fmla="*/ 46 h 46"/>
                  <a:gd name="T22" fmla="*/ 5 w 60"/>
                  <a:gd name="T23" fmla="*/ 46 h 46"/>
                  <a:gd name="T24" fmla="*/ 12 w 60"/>
                  <a:gd name="T25" fmla="*/ 42 h 46"/>
                  <a:gd name="T26" fmla="*/ 17 w 60"/>
                  <a:gd name="T27" fmla="*/ 40 h 46"/>
                  <a:gd name="T28" fmla="*/ 56 w 60"/>
                  <a:gd name="T29" fmla="*/ 2 h 46"/>
                  <a:gd name="T30" fmla="*/ 53 w 60"/>
                  <a:gd name="T31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60" h="46">
                    <a:moveTo>
                      <a:pt x="53" y="0"/>
                    </a:moveTo>
                    <a:cubicBezTo>
                      <a:pt x="52" y="0"/>
                      <a:pt x="50" y="1"/>
                      <a:pt x="50" y="4"/>
                    </a:cubicBezTo>
                    <a:cubicBezTo>
                      <a:pt x="52" y="17"/>
                      <a:pt x="45" y="24"/>
                      <a:pt x="34" y="28"/>
                    </a:cubicBezTo>
                    <a:cubicBezTo>
                      <a:pt x="34" y="29"/>
                      <a:pt x="34" y="30"/>
                      <a:pt x="34" y="31"/>
                    </a:cubicBezTo>
                    <a:cubicBezTo>
                      <a:pt x="34" y="33"/>
                      <a:pt x="32" y="34"/>
                      <a:pt x="31" y="34"/>
                    </a:cubicBezTo>
                    <a:cubicBezTo>
                      <a:pt x="30" y="34"/>
                      <a:pt x="28" y="33"/>
                      <a:pt x="29" y="31"/>
                    </a:cubicBezTo>
                    <a:cubicBezTo>
                      <a:pt x="29" y="31"/>
                      <a:pt x="29" y="31"/>
                      <a:pt x="29" y="31"/>
                    </a:cubicBezTo>
                    <a:cubicBezTo>
                      <a:pt x="24" y="32"/>
                      <a:pt x="20" y="33"/>
                      <a:pt x="16" y="35"/>
                    </a:cubicBezTo>
                    <a:cubicBezTo>
                      <a:pt x="14" y="35"/>
                      <a:pt x="13" y="36"/>
                      <a:pt x="11" y="37"/>
                    </a:cubicBezTo>
                    <a:cubicBezTo>
                      <a:pt x="8" y="38"/>
                      <a:pt x="5" y="39"/>
                      <a:pt x="2" y="41"/>
                    </a:cubicBezTo>
                    <a:cubicBezTo>
                      <a:pt x="0" y="43"/>
                      <a:pt x="1" y="46"/>
                      <a:pt x="3" y="46"/>
                    </a:cubicBezTo>
                    <a:cubicBezTo>
                      <a:pt x="4" y="46"/>
                      <a:pt x="4" y="46"/>
                      <a:pt x="5" y="46"/>
                    </a:cubicBezTo>
                    <a:cubicBezTo>
                      <a:pt x="7" y="44"/>
                      <a:pt x="9" y="43"/>
                      <a:pt x="12" y="42"/>
                    </a:cubicBezTo>
                    <a:cubicBezTo>
                      <a:pt x="13" y="41"/>
                      <a:pt x="15" y="41"/>
                      <a:pt x="17" y="40"/>
                    </a:cubicBezTo>
                    <a:cubicBezTo>
                      <a:pt x="36" y="33"/>
                      <a:pt x="60" y="29"/>
                      <a:pt x="56" y="2"/>
                    </a:cubicBezTo>
                    <a:cubicBezTo>
                      <a:pt x="56" y="1"/>
                      <a:pt x="54" y="0"/>
                      <a:pt x="5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9" name="Freeform 50"/>
              <p:cNvSpPr/>
              <p:nvPr/>
            </p:nvSpPr>
            <p:spPr bwMode="auto">
              <a:xfrm>
                <a:off x="3819525" y="2695575"/>
                <a:ext cx="115888" cy="357188"/>
              </a:xfrm>
              <a:custGeom>
                <a:avLst/>
                <a:gdLst>
                  <a:gd name="T0" fmla="*/ 42 w 54"/>
                  <a:gd name="T1" fmla="*/ 0 h 166"/>
                  <a:gd name="T2" fmla="*/ 40 w 54"/>
                  <a:gd name="T3" fmla="*/ 3 h 166"/>
                  <a:gd name="T4" fmla="*/ 41 w 54"/>
                  <a:gd name="T5" fmla="*/ 87 h 166"/>
                  <a:gd name="T6" fmla="*/ 36 w 54"/>
                  <a:gd name="T7" fmla="*/ 126 h 166"/>
                  <a:gd name="T8" fmla="*/ 31 w 54"/>
                  <a:gd name="T9" fmla="*/ 145 h 166"/>
                  <a:gd name="T10" fmla="*/ 22 w 54"/>
                  <a:gd name="T11" fmla="*/ 154 h 166"/>
                  <a:gd name="T12" fmla="*/ 14 w 54"/>
                  <a:gd name="T13" fmla="*/ 153 h 166"/>
                  <a:gd name="T14" fmla="*/ 12 w 54"/>
                  <a:gd name="T15" fmla="*/ 149 h 166"/>
                  <a:gd name="T16" fmla="*/ 9 w 54"/>
                  <a:gd name="T17" fmla="*/ 144 h 166"/>
                  <a:gd name="T18" fmla="*/ 5 w 54"/>
                  <a:gd name="T19" fmla="*/ 137 h 166"/>
                  <a:gd name="T20" fmla="*/ 3 w 54"/>
                  <a:gd name="T21" fmla="*/ 136 h 166"/>
                  <a:gd name="T22" fmla="*/ 1 w 54"/>
                  <a:gd name="T23" fmla="*/ 140 h 166"/>
                  <a:gd name="T24" fmla="*/ 3 w 54"/>
                  <a:gd name="T25" fmla="*/ 146 h 166"/>
                  <a:gd name="T26" fmla="*/ 5 w 54"/>
                  <a:gd name="T27" fmla="*/ 148 h 166"/>
                  <a:gd name="T28" fmla="*/ 9 w 54"/>
                  <a:gd name="T29" fmla="*/ 155 h 166"/>
                  <a:gd name="T30" fmla="*/ 9 w 54"/>
                  <a:gd name="T31" fmla="*/ 155 h 166"/>
                  <a:gd name="T32" fmla="*/ 10 w 54"/>
                  <a:gd name="T33" fmla="*/ 156 h 166"/>
                  <a:gd name="T34" fmla="*/ 26 w 54"/>
                  <a:gd name="T35" fmla="*/ 166 h 166"/>
                  <a:gd name="T36" fmla="*/ 27 w 54"/>
                  <a:gd name="T37" fmla="*/ 166 h 166"/>
                  <a:gd name="T38" fmla="*/ 30 w 54"/>
                  <a:gd name="T39" fmla="*/ 165 h 166"/>
                  <a:gd name="T40" fmla="*/ 49 w 54"/>
                  <a:gd name="T41" fmla="*/ 75 h 166"/>
                  <a:gd name="T42" fmla="*/ 45 w 54"/>
                  <a:gd name="T43" fmla="*/ 2 h 166"/>
                  <a:gd name="T44" fmla="*/ 42 w 54"/>
                  <a:gd name="T45" fmla="*/ 0 h 1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54" h="166">
                    <a:moveTo>
                      <a:pt x="42" y="0"/>
                    </a:moveTo>
                    <a:cubicBezTo>
                      <a:pt x="41" y="0"/>
                      <a:pt x="39" y="1"/>
                      <a:pt x="40" y="3"/>
                    </a:cubicBezTo>
                    <a:cubicBezTo>
                      <a:pt x="50" y="32"/>
                      <a:pt x="46" y="57"/>
                      <a:pt x="41" y="87"/>
                    </a:cubicBezTo>
                    <a:cubicBezTo>
                      <a:pt x="39" y="99"/>
                      <a:pt x="38" y="113"/>
                      <a:pt x="36" y="126"/>
                    </a:cubicBezTo>
                    <a:cubicBezTo>
                      <a:pt x="35" y="132"/>
                      <a:pt x="33" y="138"/>
                      <a:pt x="31" y="145"/>
                    </a:cubicBezTo>
                    <a:cubicBezTo>
                      <a:pt x="31" y="151"/>
                      <a:pt x="28" y="154"/>
                      <a:pt x="22" y="154"/>
                    </a:cubicBezTo>
                    <a:cubicBezTo>
                      <a:pt x="20" y="154"/>
                      <a:pt x="17" y="154"/>
                      <a:pt x="14" y="153"/>
                    </a:cubicBezTo>
                    <a:cubicBezTo>
                      <a:pt x="13" y="152"/>
                      <a:pt x="13" y="150"/>
                      <a:pt x="12" y="149"/>
                    </a:cubicBezTo>
                    <a:cubicBezTo>
                      <a:pt x="11" y="148"/>
                      <a:pt x="10" y="146"/>
                      <a:pt x="9" y="144"/>
                    </a:cubicBezTo>
                    <a:cubicBezTo>
                      <a:pt x="7" y="142"/>
                      <a:pt x="6" y="140"/>
                      <a:pt x="5" y="137"/>
                    </a:cubicBezTo>
                    <a:cubicBezTo>
                      <a:pt x="5" y="136"/>
                      <a:pt x="4" y="136"/>
                      <a:pt x="3" y="136"/>
                    </a:cubicBezTo>
                    <a:cubicBezTo>
                      <a:pt x="2" y="136"/>
                      <a:pt x="0" y="138"/>
                      <a:pt x="1" y="140"/>
                    </a:cubicBezTo>
                    <a:cubicBezTo>
                      <a:pt x="1" y="142"/>
                      <a:pt x="2" y="144"/>
                      <a:pt x="3" y="146"/>
                    </a:cubicBezTo>
                    <a:cubicBezTo>
                      <a:pt x="4" y="146"/>
                      <a:pt x="4" y="147"/>
                      <a:pt x="5" y="148"/>
                    </a:cubicBezTo>
                    <a:cubicBezTo>
                      <a:pt x="7" y="150"/>
                      <a:pt x="8" y="152"/>
                      <a:pt x="9" y="155"/>
                    </a:cubicBezTo>
                    <a:cubicBezTo>
                      <a:pt x="9" y="155"/>
                      <a:pt x="9" y="155"/>
                      <a:pt x="9" y="155"/>
                    </a:cubicBezTo>
                    <a:cubicBezTo>
                      <a:pt x="10" y="155"/>
                      <a:pt x="10" y="155"/>
                      <a:pt x="10" y="156"/>
                    </a:cubicBezTo>
                    <a:cubicBezTo>
                      <a:pt x="14" y="160"/>
                      <a:pt x="19" y="164"/>
                      <a:pt x="26" y="166"/>
                    </a:cubicBezTo>
                    <a:cubicBezTo>
                      <a:pt x="27" y="166"/>
                      <a:pt x="27" y="166"/>
                      <a:pt x="27" y="166"/>
                    </a:cubicBezTo>
                    <a:cubicBezTo>
                      <a:pt x="28" y="166"/>
                      <a:pt x="29" y="165"/>
                      <a:pt x="30" y="165"/>
                    </a:cubicBezTo>
                    <a:cubicBezTo>
                      <a:pt x="42" y="137"/>
                      <a:pt x="43" y="105"/>
                      <a:pt x="49" y="75"/>
                    </a:cubicBezTo>
                    <a:cubicBezTo>
                      <a:pt x="53" y="49"/>
                      <a:pt x="54" y="27"/>
                      <a:pt x="45" y="2"/>
                    </a:cubicBezTo>
                    <a:cubicBezTo>
                      <a:pt x="45" y="1"/>
                      <a:pt x="44" y="0"/>
                      <a:pt x="4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0" name="Freeform 51"/>
              <p:cNvSpPr>
                <a:spLocks noEditPoints="1"/>
              </p:cNvSpPr>
              <p:nvPr/>
            </p:nvSpPr>
            <p:spPr bwMode="auto">
              <a:xfrm>
                <a:off x="3598863" y="3028950"/>
                <a:ext cx="244475" cy="204788"/>
              </a:xfrm>
              <a:custGeom>
                <a:avLst/>
                <a:gdLst>
                  <a:gd name="T0" fmla="*/ 3 w 113"/>
                  <a:gd name="T1" fmla="*/ 77 h 95"/>
                  <a:gd name="T2" fmla="*/ 1 w 113"/>
                  <a:gd name="T3" fmla="*/ 81 h 95"/>
                  <a:gd name="T4" fmla="*/ 4 w 113"/>
                  <a:gd name="T5" fmla="*/ 84 h 95"/>
                  <a:gd name="T6" fmla="*/ 9 w 113"/>
                  <a:gd name="T7" fmla="*/ 89 h 95"/>
                  <a:gd name="T8" fmla="*/ 22 w 113"/>
                  <a:gd name="T9" fmla="*/ 95 h 95"/>
                  <a:gd name="T10" fmla="*/ 31 w 113"/>
                  <a:gd name="T11" fmla="*/ 93 h 95"/>
                  <a:gd name="T12" fmla="*/ 31 w 113"/>
                  <a:gd name="T13" fmla="*/ 91 h 95"/>
                  <a:gd name="T14" fmla="*/ 31 w 113"/>
                  <a:gd name="T15" fmla="*/ 91 h 95"/>
                  <a:gd name="T16" fmla="*/ 31 w 113"/>
                  <a:gd name="T17" fmla="*/ 91 h 95"/>
                  <a:gd name="T18" fmla="*/ 31 w 113"/>
                  <a:gd name="T19" fmla="*/ 91 h 95"/>
                  <a:gd name="T20" fmla="*/ 30 w 113"/>
                  <a:gd name="T21" fmla="*/ 90 h 95"/>
                  <a:gd name="T22" fmla="*/ 29 w 113"/>
                  <a:gd name="T23" fmla="*/ 89 h 95"/>
                  <a:gd name="T24" fmla="*/ 28 w 113"/>
                  <a:gd name="T25" fmla="*/ 88 h 95"/>
                  <a:gd name="T26" fmla="*/ 22 w 113"/>
                  <a:gd name="T27" fmla="*/ 89 h 95"/>
                  <a:gd name="T28" fmla="*/ 10 w 113"/>
                  <a:gd name="T29" fmla="*/ 83 h 95"/>
                  <a:gd name="T30" fmla="*/ 6 w 113"/>
                  <a:gd name="T31" fmla="*/ 78 h 95"/>
                  <a:gd name="T32" fmla="*/ 6 w 113"/>
                  <a:gd name="T33" fmla="*/ 78 h 95"/>
                  <a:gd name="T34" fmla="*/ 3 w 113"/>
                  <a:gd name="T35" fmla="*/ 77 h 95"/>
                  <a:gd name="T36" fmla="*/ 111 w 113"/>
                  <a:gd name="T37" fmla="*/ 0 h 95"/>
                  <a:gd name="T38" fmla="*/ 111 w 113"/>
                  <a:gd name="T39" fmla="*/ 1 h 95"/>
                  <a:gd name="T40" fmla="*/ 108 w 113"/>
                  <a:gd name="T41" fmla="*/ 4 h 95"/>
                  <a:gd name="T42" fmla="*/ 106 w 113"/>
                  <a:gd name="T43" fmla="*/ 2 h 95"/>
                  <a:gd name="T44" fmla="*/ 106 w 113"/>
                  <a:gd name="T45" fmla="*/ 1 h 95"/>
                  <a:gd name="T46" fmla="*/ 85 w 113"/>
                  <a:gd name="T47" fmla="*/ 12 h 95"/>
                  <a:gd name="T48" fmla="*/ 86 w 113"/>
                  <a:gd name="T49" fmla="*/ 13 h 95"/>
                  <a:gd name="T50" fmla="*/ 84 w 113"/>
                  <a:gd name="T51" fmla="*/ 18 h 95"/>
                  <a:gd name="T52" fmla="*/ 83 w 113"/>
                  <a:gd name="T53" fmla="*/ 17 h 95"/>
                  <a:gd name="T54" fmla="*/ 81 w 113"/>
                  <a:gd name="T55" fmla="*/ 15 h 95"/>
                  <a:gd name="T56" fmla="*/ 72 w 113"/>
                  <a:gd name="T57" fmla="*/ 26 h 95"/>
                  <a:gd name="T58" fmla="*/ 73 w 113"/>
                  <a:gd name="T59" fmla="*/ 28 h 95"/>
                  <a:gd name="T60" fmla="*/ 71 w 113"/>
                  <a:gd name="T61" fmla="*/ 32 h 95"/>
                  <a:gd name="T62" fmla="*/ 69 w 113"/>
                  <a:gd name="T63" fmla="*/ 31 h 95"/>
                  <a:gd name="T64" fmla="*/ 67 w 113"/>
                  <a:gd name="T65" fmla="*/ 35 h 95"/>
                  <a:gd name="T66" fmla="*/ 64 w 113"/>
                  <a:gd name="T67" fmla="*/ 38 h 95"/>
                  <a:gd name="T68" fmla="*/ 64 w 113"/>
                  <a:gd name="T69" fmla="*/ 39 h 95"/>
                  <a:gd name="T70" fmla="*/ 61 w 113"/>
                  <a:gd name="T71" fmla="*/ 45 h 95"/>
                  <a:gd name="T72" fmla="*/ 62 w 113"/>
                  <a:gd name="T73" fmla="*/ 49 h 95"/>
                  <a:gd name="T74" fmla="*/ 59 w 113"/>
                  <a:gd name="T75" fmla="*/ 52 h 95"/>
                  <a:gd name="T76" fmla="*/ 58 w 113"/>
                  <a:gd name="T77" fmla="*/ 51 h 95"/>
                  <a:gd name="T78" fmla="*/ 53 w 113"/>
                  <a:gd name="T79" fmla="*/ 60 h 95"/>
                  <a:gd name="T80" fmla="*/ 53 w 113"/>
                  <a:gd name="T81" fmla="*/ 65 h 95"/>
                  <a:gd name="T82" fmla="*/ 51 w 113"/>
                  <a:gd name="T83" fmla="*/ 67 h 95"/>
                  <a:gd name="T84" fmla="*/ 49 w 113"/>
                  <a:gd name="T85" fmla="*/ 67 h 95"/>
                  <a:gd name="T86" fmla="*/ 44 w 113"/>
                  <a:gd name="T87" fmla="*/ 74 h 95"/>
                  <a:gd name="T88" fmla="*/ 44 w 113"/>
                  <a:gd name="T89" fmla="*/ 78 h 95"/>
                  <a:gd name="T90" fmla="*/ 41 w 113"/>
                  <a:gd name="T91" fmla="*/ 79 h 95"/>
                  <a:gd name="T92" fmla="*/ 40 w 113"/>
                  <a:gd name="T93" fmla="*/ 79 h 95"/>
                  <a:gd name="T94" fmla="*/ 34 w 113"/>
                  <a:gd name="T95" fmla="*/ 85 h 95"/>
                  <a:gd name="T96" fmla="*/ 36 w 113"/>
                  <a:gd name="T97" fmla="*/ 90 h 95"/>
                  <a:gd name="T98" fmla="*/ 43 w 113"/>
                  <a:gd name="T99" fmla="*/ 84 h 95"/>
                  <a:gd name="T100" fmla="*/ 63 w 113"/>
                  <a:gd name="T101" fmla="*/ 53 h 95"/>
                  <a:gd name="T102" fmla="*/ 110 w 113"/>
                  <a:gd name="T103" fmla="*/ 5 h 95"/>
                  <a:gd name="T104" fmla="*/ 112 w 113"/>
                  <a:gd name="T105" fmla="*/ 1 h 95"/>
                  <a:gd name="T106" fmla="*/ 111 w 113"/>
                  <a:gd name="T107" fmla="*/ 0 h 95"/>
                  <a:gd name="T108" fmla="*/ 111 w 113"/>
                  <a:gd name="T109" fmla="*/ 0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13" h="95">
                    <a:moveTo>
                      <a:pt x="3" y="77"/>
                    </a:moveTo>
                    <a:cubicBezTo>
                      <a:pt x="1" y="77"/>
                      <a:pt x="0" y="78"/>
                      <a:pt x="1" y="81"/>
                    </a:cubicBezTo>
                    <a:cubicBezTo>
                      <a:pt x="2" y="82"/>
                      <a:pt x="3" y="83"/>
                      <a:pt x="4" y="84"/>
                    </a:cubicBezTo>
                    <a:cubicBezTo>
                      <a:pt x="5" y="86"/>
                      <a:pt x="7" y="88"/>
                      <a:pt x="9" y="89"/>
                    </a:cubicBezTo>
                    <a:cubicBezTo>
                      <a:pt x="13" y="93"/>
                      <a:pt x="18" y="95"/>
                      <a:pt x="22" y="95"/>
                    </a:cubicBezTo>
                    <a:cubicBezTo>
                      <a:pt x="25" y="95"/>
                      <a:pt x="28" y="94"/>
                      <a:pt x="31" y="93"/>
                    </a:cubicBezTo>
                    <a:cubicBezTo>
                      <a:pt x="30" y="92"/>
                      <a:pt x="31" y="92"/>
                      <a:pt x="31" y="91"/>
                    </a:cubicBezTo>
                    <a:cubicBezTo>
                      <a:pt x="31" y="91"/>
                      <a:pt x="31" y="91"/>
                      <a:pt x="31" y="91"/>
                    </a:cubicBezTo>
                    <a:cubicBezTo>
                      <a:pt x="31" y="91"/>
                      <a:pt x="31" y="91"/>
                      <a:pt x="31" y="91"/>
                    </a:cubicBezTo>
                    <a:cubicBezTo>
                      <a:pt x="31" y="91"/>
                      <a:pt x="31" y="91"/>
                      <a:pt x="31" y="91"/>
                    </a:cubicBezTo>
                    <a:cubicBezTo>
                      <a:pt x="31" y="91"/>
                      <a:pt x="31" y="91"/>
                      <a:pt x="30" y="90"/>
                    </a:cubicBezTo>
                    <a:cubicBezTo>
                      <a:pt x="30" y="90"/>
                      <a:pt x="29" y="89"/>
                      <a:pt x="29" y="89"/>
                    </a:cubicBezTo>
                    <a:cubicBezTo>
                      <a:pt x="29" y="88"/>
                      <a:pt x="29" y="88"/>
                      <a:pt x="28" y="88"/>
                    </a:cubicBezTo>
                    <a:cubicBezTo>
                      <a:pt x="26" y="89"/>
                      <a:pt x="24" y="89"/>
                      <a:pt x="22" y="89"/>
                    </a:cubicBezTo>
                    <a:cubicBezTo>
                      <a:pt x="18" y="89"/>
                      <a:pt x="14" y="87"/>
                      <a:pt x="10" y="83"/>
                    </a:cubicBezTo>
                    <a:cubicBezTo>
                      <a:pt x="9" y="82"/>
                      <a:pt x="7" y="80"/>
                      <a:pt x="6" y="78"/>
                    </a:cubicBezTo>
                    <a:cubicBezTo>
                      <a:pt x="6" y="78"/>
                      <a:pt x="6" y="78"/>
                      <a:pt x="6" y="78"/>
                    </a:cubicBezTo>
                    <a:cubicBezTo>
                      <a:pt x="5" y="77"/>
                      <a:pt x="4" y="77"/>
                      <a:pt x="3" y="77"/>
                    </a:cubicBezTo>
                    <a:moveTo>
                      <a:pt x="111" y="0"/>
                    </a:moveTo>
                    <a:cubicBezTo>
                      <a:pt x="111" y="0"/>
                      <a:pt x="111" y="1"/>
                      <a:pt x="111" y="1"/>
                    </a:cubicBezTo>
                    <a:cubicBezTo>
                      <a:pt x="111" y="3"/>
                      <a:pt x="110" y="4"/>
                      <a:pt x="108" y="4"/>
                    </a:cubicBezTo>
                    <a:cubicBezTo>
                      <a:pt x="107" y="4"/>
                      <a:pt x="106" y="3"/>
                      <a:pt x="106" y="2"/>
                    </a:cubicBezTo>
                    <a:cubicBezTo>
                      <a:pt x="106" y="2"/>
                      <a:pt x="106" y="1"/>
                      <a:pt x="106" y="1"/>
                    </a:cubicBezTo>
                    <a:cubicBezTo>
                      <a:pt x="98" y="4"/>
                      <a:pt x="91" y="8"/>
                      <a:pt x="85" y="12"/>
                    </a:cubicBezTo>
                    <a:cubicBezTo>
                      <a:pt x="86" y="12"/>
                      <a:pt x="86" y="13"/>
                      <a:pt x="86" y="13"/>
                    </a:cubicBezTo>
                    <a:cubicBezTo>
                      <a:pt x="88" y="15"/>
                      <a:pt x="86" y="18"/>
                      <a:pt x="84" y="18"/>
                    </a:cubicBezTo>
                    <a:cubicBezTo>
                      <a:pt x="84" y="18"/>
                      <a:pt x="83" y="17"/>
                      <a:pt x="83" y="17"/>
                    </a:cubicBezTo>
                    <a:cubicBezTo>
                      <a:pt x="82" y="16"/>
                      <a:pt x="82" y="16"/>
                      <a:pt x="81" y="15"/>
                    </a:cubicBezTo>
                    <a:cubicBezTo>
                      <a:pt x="78" y="18"/>
                      <a:pt x="75" y="22"/>
                      <a:pt x="72" y="26"/>
                    </a:cubicBezTo>
                    <a:cubicBezTo>
                      <a:pt x="73" y="26"/>
                      <a:pt x="73" y="27"/>
                      <a:pt x="73" y="28"/>
                    </a:cubicBezTo>
                    <a:cubicBezTo>
                      <a:pt x="74" y="30"/>
                      <a:pt x="72" y="32"/>
                      <a:pt x="71" y="32"/>
                    </a:cubicBezTo>
                    <a:cubicBezTo>
                      <a:pt x="70" y="32"/>
                      <a:pt x="69" y="31"/>
                      <a:pt x="69" y="31"/>
                    </a:cubicBezTo>
                    <a:cubicBezTo>
                      <a:pt x="68" y="32"/>
                      <a:pt x="67" y="33"/>
                      <a:pt x="67" y="35"/>
                    </a:cubicBezTo>
                    <a:cubicBezTo>
                      <a:pt x="68" y="36"/>
                      <a:pt x="66" y="38"/>
                      <a:pt x="64" y="38"/>
                    </a:cubicBezTo>
                    <a:cubicBezTo>
                      <a:pt x="64" y="39"/>
                      <a:pt x="64" y="39"/>
                      <a:pt x="64" y="39"/>
                    </a:cubicBezTo>
                    <a:cubicBezTo>
                      <a:pt x="63" y="41"/>
                      <a:pt x="62" y="43"/>
                      <a:pt x="61" y="45"/>
                    </a:cubicBezTo>
                    <a:cubicBezTo>
                      <a:pt x="62" y="46"/>
                      <a:pt x="62" y="48"/>
                      <a:pt x="62" y="49"/>
                    </a:cubicBezTo>
                    <a:cubicBezTo>
                      <a:pt x="62" y="51"/>
                      <a:pt x="61" y="52"/>
                      <a:pt x="59" y="52"/>
                    </a:cubicBezTo>
                    <a:cubicBezTo>
                      <a:pt x="59" y="52"/>
                      <a:pt x="58" y="51"/>
                      <a:pt x="58" y="51"/>
                    </a:cubicBezTo>
                    <a:cubicBezTo>
                      <a:pt x="57" y="54"/>
                      <a:pt x="55" y="57"/>
                      <a:pt x="53" y="60"/>
                    </a:cubicBezTo>
                    <a:cubicBezTo>
                      <a:pt x="54" y="61"/>
                      <a:pt x="54" y="63"/>
                      <a:pt x="53" y="65"/>
                    </a:cubicBezTo>
                    <a:cubicBezTo>
                      <a:pt x="53" y="67"/>
                      <a:pt x="52" y="67"/>
                      <a:pt x="51" y="67"/>
                    </a:cubicBezTo>
                    <a:cubicBezTo>
                      <a:pt x="50" y="67"/>
                      <a:pt x="50" y="67"/>
                      <a:pt x="49" y="67"/>
                    </a:cubicBezTo>
                    <a:cubicBezTo>
                      <a:pt x="48" y="69"/>
                      <a:pt x="46" y="72"/>
                      <a:pt x="44" y="74"/>
                    </a:cubicBezTo>
                    <a:cubicBezTo>
                      <a:pt x="46" y="75"/>
                      <a:pt x="46" y="77"/>
                      <a:pt x="44" y="78"/>
                    </a:cubicBezTo>
                    <a:cubicBezTo>
                      <a:pt x="43" y="79"/>
                      <a:pt x="42" y="79"/>
                      <a:pt x="41" y="79"/>
                    </a:cubicBezTo>
                    <a:cubicBezTo>
                      <a:pt x="41" y="79"/>
                      <a:pt x="41" y="79"/>
                      <a:pt x="40" y="79"/>
                    </a:cubicBezTo>
                    <a:cubicBezTo>
                      <a:pt x="38" y="81"/>
                      <a:pt x="36" y="83"/>
                      <a:pt x="34" y="85"/>
                    </a:cubicBezTo>
                    <a:cubicBezTo>
                      <a:pt x="35" y="87"/>
                      <a:pt x="36" y="88"/>
                      <a:pt x="36" y="90"/>
                    </a:cubicBezTo>
                    <a:cubicBezTo>
                      <a:pt x="39" y="88"/>
                      <a:pt x="41" y="86"/>
                      <a:pt x="43" y="84"/>
                    </a:cubicBezTo>
                    <a:cubicBezTo>
                      <a:pt x="52" y="75"/>
                      <a:pt x="58" y="64"/>
                      <a:pt x="63" y="53"/>
                    </a:cubicBezTo>
                    <a:cubicBezTo>
                      <a:pt x="75" y="30"/>
                      <a:pt x="85" y="14"/>
                      <a:pt x="110" y="5"/>
                    </a:cubicBezTo>
                    <a:cubicBezTo>
                      <a:pt x="112" y="4"/>
                      <a:pt x="113" y="2"/>
                      <a:pt x="112" y="1"/>
                    </a:cubicBezTo>
                    <a:cubicBezTo>
                      <a:pt x="112" y="0"/>
                      <a:pt x="112" y="0"/>
                      <a:pt x="111" y="0"/>
                    </a:cubicBezTo>
                    <a:cubicBezTo>
                      <a:pt x="111" y="0"/>
                      <a:pt x="111" y="0"/>
                      <a:pt x="11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1" name="Freeform 52"/>
              <p:cNvSpPr/>
              <p:nvPr/>
            </p:nvSpPr>
            <p:spPr bwMode="auto">
              <a:xfrm>
                <a:off x="3284538" y="3233738"/>
                <a:ext cx="407988" cy="266700"/>
              </a:xfrm>
              <a:custGeom>
                <a:avLst/>
                <a:gdLst>
                  <a:gd name="T0" fmla="*/ 170 w 189"/>
                  <a:gd name="T1" fmla="*/ 0 h 124"/>
                  <a:gd name="T2" fmla="*/ 167 w 189"/>
                  <a:gd name="T3" fmla="*/ 3 h 124"/>
                  <a:gd name="T4" fmla="*/ 174 w 189"/>
                  <a:gd name="T5" fmla="*/ 21 h 124"/>
                  <a:gd name="T6" fmla="*/ 178 w 189"/>
                  <a:gd name="T7" fmla="*/ 33 h 124"/>
                  <a:gd name="T8" fmla="*/ 176 w 189"/>
                  <a:gd name="T9" fmla="*/ 36 h 124"/>
                  <a:gd name="T10" fmla="*/ 175 w 189"/>
                  <a:gd name="T11" fmla="*/ 43 h 124"/>
                  <a:gd name="T12" fmla="*/ 176 w 189"/>
                  <a:gd name="T13" fmla="*/ 44 h 124"/>
                  <a:gd name="T14" fmla="*/ 175 w 189"/>
                  <a:gd name="T15" fmla="*/ 50 h 124"/>
                  <a:gd name="T16" fmla="*/ 174 w 189"/>
                  <a:gd name="T17" fmla="*/ 49 h 124"/>
                  <a:gd name="T18" fmla="*/ 172 w 189"/>
                  <a:gd name="T19" fmla="*/ 48 h 124"/>
                  <a:gd name="T20" fmla="*/ 168 w 189"/>
                  <a:gd name="T21" fmla="*/ 51 h 124"/>
                  <a:gd name="T22" fmla="*/ 169 w 189"/>
                  <a:gd name="T23" fmla="*/ 52 h 124"/>
                  <a:gd name="T24" fmla="*/ 166 w 189"/>
                  <a:gd name="T25" fmla="*/ 55 h 124"/>
                  <a:gd name="T26" fmla="*/ 164 w 189"/>
                  <a:gd name="T27" fmla="*/ 54 h 124"/>
                  <a:gd name="T28" fmla="*/ 163 w 189"/>
                  <a:gd name="T29" fmla="*/ 53 h 124"/>
                  <a:gd name="T30" fmla="*/ 153 w 189"/>
                  <a:gd name="T31" fmla="*/ 57 h 124"/>
                  <a:gd name="T32" fmla="*/ 151 w 189"/>
                  <a:gd name="T33" fmla="*/ 57 h 124"/>
                  <a:gd name="T34" fmla="*/ 101 w 189"/>
                  <a:gd name="T35" fmla="*/ 86 h 124"/>
                  <a:gd name="T36" fmla="*/ 97 w 189"/>
                  <a:gd name="T37" fmla="*/ 90 h 124"/>
                  <a:gd name="T38" fmla="*/ 43 w 189"/>
                  <a:gd name="T39" fmla="*/ 118 h 124"/>
                  <a:gd name="T40" fmla="*/ 36 w 189"/>
                  <a:gd name="T41" fmla="*/ 118 h 124"/>
                  <a:gd name="T42" fmla="*/ 25 w 189"/>
                  <a:gd name="T43" fmla="*/ 111 h 124"/>
                  <a:gd name="T44" fmla="*/ 19 w 189"/>
                  <a:gd name="T45" fmla="*/ 104 h 124"/>
                  <a:gd name="T46" fmla="*/ 5 w 189"/>
                  <a:gd name="T47" fmla="*/ 84 h 124"/>
                  <a:gd name="T48" fmla="*/ 3 w 189"/>
                  <a:gd name="T49" fmla="*/ 83 h 124"/>
                  <a:gd name="T50" fmla="*/ 1 w 189"/>
                  <a:gd name="T51" fmla="*/ 87 h 124"/>
                  <a:gd name="T52" fmla="*/ 8 w 189"/>
                  <a:gd name="T53" fmla="*/ 96 h 124"/>
                  <a:gd name="T54" fmla="*/ 16 w 189"/>
                  <a:gd name="T55" fmla="*/ 108 h 124"/>
                  <a:gd name="T56" fmla="*/ 35 w 189"/>
                  <a:gd name="T57" fmla="*/ 123 h 124"/>
                  <a:gd name="T58" fmla="*/ 44 w 189"/>
                  <a:gd name="T59" fmla="*/ 124 h 124"/>
                  <a:gd name="T60" fmla="*/ 92 w 189"/>
                  <a:gd name="T61" fmla="*/ 102 h 124"/>
                  <a:gd name="T62" fmla="*/ 134 w 189"/>
                  <a:gd name="T63" fmla="*/ 70 h 124"/>
                  <a:gd name="T64" fmla="*/ 165 w 189"/>
                  <a:gd name="T65" fmla="*/ 59 h 124"/>
                  <a:gd name="T66" fmla="*/ 172 w 189"/>
                  <a:gd name="T67" fmla="*/ 57 h 124"/>
                  <a:gd name="T68" fmla="*/ 172 w 189"/>
                  <a:gd name="T69" fmla="*/ 1 h 124"/>
                  <a:gd name="T70" fmla="*/ 170 w 189"/>
                  <a:gd name="T71" fmla="*/ 0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89" h="124">
                    <a:moveTo>
                      <a:pt x="170" y="0"/>
                    </a:moveTo>
                    <a:cubicBezTo>
                      <a:pt x="168" y="0"/>
                      <a:pt x="167" y="1"/>
                      <a:pt x="167" y="3"/>
                    </a:cubicBezTo>
                    <a:cubicBezTo>
                      <a:pt x="169" y="9"/>
                      <a:pt x="172" y="15"/>
                      <a:pt x="174" y="21"/>
                    </a:cubicBezTo>
                    <a:cubicBezTo>
                      <a:pt x="176" y="25"/>
                      <a:pt x="177" y="29"/>
                      <a:pt x="178" y="33"/>
                    </a:cubicBezTo>
                    <a:cubicBezTo>
                      <a:pt x="178" y="34"/>
                      <a:pt x="178" y="35"/>
                      <a:pt x="176" y="36"/>
                    </a:cubicBezTo>
                    <a:cubicBezTo>
                      <a:pt x="176" y="39"/>
                      <a:pt x="176" y="41"/>
                      <a:pt x="175" y="43"/>
                    </a:cubicBezTo>
                    <a:cubicBezTo>
                      <a:pt x="175" y="44"/>
                      <a:pt x="176" y="44"/>
                      <a:pt x="176" y="44"/>
                    </a:cubicBezTo>
                    <a:cubicBezTo>
                      <a:pt x="179" y="46"/>
                      <a:pt x="177" y="50"/>
                      <a:pt x="175" y="50"/>
                    </a:cubicBezTo>
                    <a:cubicBezTo>
                      <a:pt x="175" y="50"/>
                      <a:pt x="174" y="49"/>
                      <a:pt x="174" y="49"/>
                    </a:cubicBezTo>
                    <a:cubicBezTo>
                      <a:pt x="173" y="49"/>
                      <a:pt x="172" y="48"/>
                      <a:pt x="172" y="48"/>
                    </a:cubicBezTo>
                    <a:cubicBezTo>
                      <a:pt x="171" y="49"/>
                      <a:pt x="170" y="50"/>
                      <a:pt x="168" y="51"/>
                    </a:cubicBezTo>
                    <a:cubicBezTo>
                      <a:pt x="168" y="51"/>
                      <a:pt x="168" y="51"/>
                      <a:pt x="169" y="52"/>
                    </a:cubicBezTo>
                    <a:cubicBezTo>
                      <a:pt x="170" y="54"/>
                      <a:pt x="168" y="55"/>
                      <a:pt x="166" y="55"/>
                    </a:cubicBezTo>
                    <a:cubicBezTo>
                      <a:pt x="165" y="55"/>
                      <a:pt x="164" y="55"/>
                      <a:pt x="164" y="54"/>
                    </a:cubicBezTo>
                    <a:cubicBezTo>
                      <a:pt x="164" y="54"/>
                      <a:pt x="163" y="53"/>
                      <a:pt x="163" y="53"/>
                    </a:cubicBezTo>
                    <a:cubicBezTo>
                      <a:pt x="160" y="54"/>
                      <a:pt x="157" y="55"/>
                      <a:pt x="153" y="57"/>
                    </a:cubicBezTo>
                    <a:cubicBezTo>
                      <a:pt x="152" y="57"/>
                      <a:pt x="152" y="57"/>
                      <a:pt x="151" y="57"/>
                    </a:cubicBezTo>
                    <a:cubicBezTo>
                      <a:pt x="132" y="63"/>
                      <a:pt x="116" y="73"/>
                      <a:pt x="101" y="86"/>
                    </a:cubicBezTo>
                    <a:cubicBezTo>
                      <a:pt x="100" y="87"/>
                      <a:pt x="98" y="88"/>
                      <a:pt x="97" y="90"/>
                    </a:cubicBezTo>
                    <a:cubicBezTo>
                      <a:pt x="82" y="103"/>
                      <a:pt x="64" y="118"/>
                      <a:pt x="43" y="118"/>
                    </a:cubicBezTo>
                    <a:cubicBezTo>
                      <a:pt x="41" y="118"/>
                      <a:pt x="39" y="118"/>
                      <a:pt x="36" y="118"/>
                    </a:cubicBezTo>
                    <a:cubicBezTo>
                      <a:pt x="32" y="117"/>
                      <a:pt x="28" y="114"/>
                      <a:pt x="25" y="111"/>
                    </a:cubicBezTo>
                    <a:cubicBezTo>
                      <a:pt x="23" y="109"/>
                      <a:pt x="21" y="106"/>
                      <a:pt x="19" y="104"/>
                    </a:cubicBezTo>
                    <a:cubicBezTo>
                      <a:pt x="13" y="97"/>
                      <a:pt x="9" y="89"/>
                      <a:pt x="5" y="84"/>
                    </a:cubicBezTo>
                    <a:cubicBezTo>
                      <a:pt x="5" y="83"/>
                      <a:pt x="4" y="83"/>
                      <a:pt x="3" y="83"/>
                    </a:cubicBezTo>
                    <a:cubicBezTo>
                      <a:pt x="1" y="83"/>
                      <a:pt x="0" y="85"/>
                      <a:pt x="1" y="87"/>
                    </a:cubicBezTo>
                    <a:cubicBezTo>
                      <a:pt x="3" y="90"/>
                      <a:pt x="5" y="93"/>
                      <a:pt x="8" y="96"/>
                    </a:cubicBezTo>
                    <a:cubicBezTo>
                      <a:pt x="10" y="100"/>
                      <a:pt x="13" y="104"/>
                      <a:pt x="16" y="108"/>
                    </a:cubicBezTo>
                    <a:cubicBezTo>
                      <a:pt x="21" y="114"/>
                      <a:pt x="27" y="120"/>
                      <a:pt x="35" y="123"/>
                    </a:cubicBezTo>
                    <a:cubicBezTo>
                      <a:pt x="38" y="124"/>
                      <a:pt x="41" y="124"/>
                      <a:pt x="44" y="124"/>
                    </a:cubicBezTo>
                    <a:cubicBezTo>
                      <a:pt x="61" y="124"/>
                      <a:pt x="81" y="111"/>
                      <a:pt x="92" y="102"/>
                    </a:cubicBezTo>
                    <a:cubicBezTo>
                      <a:pt x="106" y="90"/>
                      <a:pt x="117" y="78"/>
                      <a:pt x="134" y="70"/>
                    </a:cubicBezTo>
                    <a:cubicBezTo>
                      <a:pt x="144" y="65"/>
                      <a:pt x="154" y="61"/>
                      <a:pt x="165" y="59"/>
                    </a:cubicBezTo>
                    <a:cubicBezTo>
                      <a:pt x="167" y="59"/>
                      <a:pt x="170" y="59"/>
                      <a:pt x="172" y="57"/>
                    </a:cubicBezTo>
                    <a:cubicBezTo>
                      <a:pt x="189" y="43"/>
                      <a:pt x="178" y="18"/>
                      <a:pt x="172" y="1"/>
                    </a:cubicBezTo>
                    <a:cubicBezTo>
                      <a:pt x="172" y="0"/>
                      <a:pt x="171" y="0"/>
                      <a:pt x="17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2" name="Freeform 53"/>
              <p:cNvSpPr/>
              <p:nvPr/>
            </p:nvSpPr>
            <p:spPr bwMode="auto">
              <a:xfrm>
                <a:off x="3001963" y="3275013"/>
                <a:ext cx="239713" cy="117475"/>
              </a:xfrm>
              <a:custGeom>
                <a:avLst/>
                <a:gdLst>
                  <a:gd name="T0" fmla="*/ 4 w 111"/>
                  <a:gd name="T1" fmla="*/ 0 h 55"/>
                  <a:gd name="T2" fmla="*/ 1 w 111"/>
                  <a:gd name="T3" fmla="*/ 4 h 55"/>
                  <a:gd name="T4" fmla="*/ 6 w 111"/>
                  <a:gd name="T5" fmla="*/ 13 h 55"/>
                  <a:gd name="T6" fmla="*/ 8 w 111"/>
                  <a:gd name="T7" fmla="*/ 15 h 55"/>
                  <a:gd name="T8" fmla="*/ 10 w 111"/>
                  <a:gd name="T9" fmla="*/ 12 h 55"/>
                  <a:gd name="T10" fmla="*/ 13 w 111"/>
                  <a:gd name="T11" fmla="*/ 14 h 55"/>
                  <a:gd name="T12" fmla="*/ 16 w 111"/>
                  <a:gd name="T13" fmla="*/ 27 h 55"/>
                  <a:gd name="T14" fmla="*/ 78 w 111"/>
                  <a:gd name="T15" fmla="*/ 55 h 55"/>
                  <a:gd name="T16" fmla="*/ 108 w 111"/>
                  <a:gd name="T17" fmla="*/ 49 h 55"/>
                  <a:gd name="T18" fmla="*/ 108 w 111"/>
                  <a:gd name="T19" fmla="*/ 44 h 55"/>
                  <a:gd name="T20" fmla="*/ 107 w 111"/>
                  <a:gd name="T21" fmla="*/ 44 h 55"/>
                  <a:gd name="T22" fmla="*/ 78 w 111"/>
                  <a:gd name="T23" fmla="*/ 49 h 55"/>
                  <a:gd name="T24" fmla="*/ 13 w 111"/>
                  <a:gd name="T25" fmla="*/ 15 h 55"/>
                  <a:gd name="T26" fmla="*/ 11 w 111"/>
                  <a:gd name="T27" fmla="*/ 10 h 55"/>
                  <a:gd name="T28" fmla="*/ 6 w 111"/>
                  <a:gd name="T29" fmla="*/ 2 h 55"/>
                  <a:gd name="T30" fmla="*/ 4 w 111"/>
                  <a:gd name="T31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11" h="55">
                    <a:moveTo>
                      <a:pt x="4" y="0"/>
                    </a:moveTo>
                    <a:cubicBezTo>
                      <a:pt x="2" y="0"/>
                      <a:pt x="0" y="2"/>
                      <a:pt x="1" y="4"/>
                    </a:cubicBezTo>
                    <a:cubicBezTo>
                      <a:pt x="3" y="7"/>
                      <a:pt x="4" y="10"/>
                      <a:pt x="6" y="13"/>
                    </a:cubicBezTo>
                    <a:cubicBezTo>
                      <a:pt x="6" y="14"/>
                      <a:pt x="7" y="15"/>
                      <a:pt x="8" y="15"/>
                    </a:cubicBezTo>
                    <a:cubicBezTo>
                      <a:pt x="7" y="14"/>
                      <a:pt x="9" y="12"/>
                      <a:pt x="10" y="12"/>
                    </a:cubicBezTo>
                    <a:cubicBezTo>
                      <a:pt x="11" y="12"/>
                      <a:pt x="12" y="13"/>
                      <a:pt x="13" y="14"/>
                    </a:cubicBezTo>
                    <a:cubicBezTo>
                      <a:pt x="15" y="19"/>
                      <a:pt x="16" y="23"/>
                      <a:pt x="16" y="27"/>
                    </a:cubicBezTo>
                    <a:cubicBezTo>
                      <a:pt x="32" y="45"/>
                      <a:pt x="54" y="55"/>
                      <a:pt x="78" y="55"/>
                    </a:cubicBezTo>
                    <a:cubicBezTo>
                      <a:pt x="87" y="55"/>
                      <a:pt x="98" y="53"/>
                      <a:pt x="108" y="49"/>
                    </a:cubicBezTo>
                    <a:cubicBezTo>
                      <a:pt x="111" y="49"/>
                      <a:pt x="110" y="44"/>
                      <a:pt x="108" y="44"/>
                    </a:cubicBezTo>
                    <a:cubicBezTo>
                      <a:pt x="107" y="44"/>
                      <a:pt x="107" y="44"/>
                      <a:pt x="107" y="44"/>
                    </a:cubicBezTo>
                    <a:cubicBezTo>
                      <a:pt x="97" y="48"/>
                      <a:pt x="87" y="49"/>
                      <a:pt x="78" y="49"/>
                    </a:cubicBezTo>
                    <a:cubicBezTo>
                      <a:pt x="52" y="49"/>
                      <a:pt x="29" y="37"/>
                      <a:pt x="13" y="15"/>
                    </a:cubicBezTo>
                    <a:cubicBezTo>
                      <a:pt x="13" y="13"/>
                      <a:pt x="12" y="12"/>
                      <a:pt x="11" y="10"/>
                    </a:cubicBezTo>
                    <a:cubicBezTo>
                      <a:pt x="9" y="8"/>
                      <a:pt x="7" y="5"/>
                      <a:pt x="6" y="2"/>
                    </a:cubicBezTo>
                    <a:cubicBezTo>
                      <a:pt x="5" y="0"/>
                      <a:pt x="4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3" name="Freeform 54"/>
              <p:cNvSpPr/>
              <p:nvPr/>
            </p:nvSpPr>
            <p:spPr bwMode="auto">
              <a:xfrm>
                <a:off x="2747963" y="3186113"/>
                <a:ext cx="295275" cy="196850"/>
              </a:xfrm>
              <a:custGeom>
                <a:avLst/>
                <a:gdLst>
                  <a:gd name="T0" fmla="*/ 3 w 137"/>
                  <a:gd name="T1" fmla="*/ 0 h 91"/>
                  <a:gd name="T2" fmla="*/ 1 w 137"/>
                  <a:gd name="T3" fmla="*/ 1 h 91"/>
                  <a:gd name="T4" fmla="*/ 1 w 137"/>
                  <a:gd name="T5" fmla="*/ 2 h 91"/>
                  <a:gd name="T6" fmla="*/ 79 w 137"/>
                  <a:gd name="T7" fmla="*/ 91 h 91"/>
                  <a:gd name="T8" fmla="*/ 90 w 137"/>
                  <a:gd name="T9" fmla="*/ 91 h 91"/>
                  <a:gd name="T10" fmla="*/ 134 w 137"/>
                  <a:gd name="T11" fmla="*/ 68 h 91"/>
                  <a:gd name="T12" fmla="*/ 131 w 137"/>
                  <a:gd name="T13" fmla="*/ 55 h 91"/>
                  <a:gd name="T14" fmla="*/ 128 w 137"/>
                  <a:gd name="T15" fmla="*/ 53 h 91"/>
                  <a:gd name="T16" fmla="*/ 126 w 137"/>
                  <a:gd name="T17" fmla="*/ 56 h 91"/>
                  <a:gd name="T18" fmla="*/ 126 w 137"/>
                  <a:gd name="T19" fmla="*/ 57 h 91"/>
                  <a:gd name="T20" fmla="*/ 126 w 137"/>
                  <a:gd name="T21" fmla="*/ 58 h 91"/>
                  <a:gd name="T22" fmla="*/ 91 w 137"/>
                  <a:gd name="T23" fmla="*/ 86 h 91"/>
                  <a:gd name="T24" fmla="*/ 76 w 137"/>
                  <a:gd name="T25" fmla="*/ 85 h 91"/>
                  <a:gd name="T26" fmla="*/ 54 w 137"/>
                  <a:gd name="T27" fmla="*/ 79 h 91"/>
                  <a:gd name="T28" fmla="*/ 52 w 137"/>
                  <a:gd name="T29" fmla="*/ 80 h 91"/>
                  <a:gd name="T30" fmla="*/ 50 w 137"/>
                  <a:gd name="T31" fmla="*/ 78 h 91"/>
                  <a:gd name="T32" fmla="*/ 48 w 137"/>
                  <a:gd name="T33" fmla="*/ 76 h 91"/>
                  <a:gd name="T34" fmla="*/ 48 w 137"/>
                  <a:gd name="T35" fmla="*/ 76 h 91"/>
                  <a:gd name="T36" fmla="*/ 47 w 137"/>
                  <a:gd name="T37" fmla="*/ 76 h 91"/>
                  <a:gd name="T38" fmla="*/ 46 w 137"/>
                  <a:gd name="T39" fmla="*/ 76 h 91"/>
                  <a:gd name="T40" fmla="*/ 43 w 137"/>
                  <a:gd name="T41" fmla="*/ 73 h 91"/>
                  <a:gd name="T42" fmla="*/ 30 w 137"/>
                  <a:gd name="T43" fmla="*/ 61 h 91"/>
                  <a:gd name="T44" fmla="*/ 27 w 137"/>
                  <a:gd name="T45" fmla="*/ 63 h 91"/>
                  <a:gd name="T46" fmla="*/ 25 w 137"/>
                  <a:gd name="T47" fmla="*/ 61 h 91"/>
                  <a:gd name="T48" fmla="*/ 15 w 137"/>
                  <a:gd name="T49" fmla="*/ 39 h 91"/>
                  <a:gd name="T50" fmla="*/ 14 w 137"/>
                  <a:gd name="T51" fmla="*/ 37 h 91"/>
                  <a:gd name="T52" fmla="*/ 11 w 137"/>
                  <a:gd name="T53" fmla="*/ 28 h 91"/>
                  <a:gd name="T54" fmla="*/ 7 w 137"/>
                  <a:gd name="T55" fmla="*/ 11 h 91"/>
                  <a:gd name="T56" fmla="*/ 6 w 137"/>
                  <a:gd name="T57" fmla="*/ 3 h 91"/>
                  <a:gd name="T58" fmla="*/ 6 w 137"/>
                  <a:gd name="T59" fmla="*/ 1 h 91"/>
                  <a:gd name="T60" fmla="*/ 3 w 137"/>
                  <a:gd name="T61" fmla="*/ 0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37" h="91">
                    <a:moveTo>
                      <a:pt x="3" y="0"/>
                    </a:moveTo>
                    <a:cubicBezTo>
                      <a:pt x="2" y="0"/>
                      <a:pt x="1" y="0"/>
                      <a:pt x="1" y="1"/>
                    </a:cubicBezTo>
                    <a:cubicBezTo>
                      <a:pt x="1" y="1"/>
                      <a:pt x="0" y="2"/>
                      <a:pt x="1" y="2"/>
                    </a:cubicBezTo>
                    <a:cubicBezTo>
                      <a:pt x="3" y="47"/>
                      <a:pt x="33" y="86"/>
                      <a:pt x="79" y="91"/>
                    </a:cubicBezTo>
                    <a:cubicBezTo>
                      <a:pt x="83" y="91"/>
                      <a:pt x="86" y="91"/>
                      <a:pt x="90" y="91"/>
                    </a:cubicBezTo>
                    <a:cubicBezTo>
                      <a:pt x="110" y="91"/>
                      <a:pt x="135" y="86"/>
                      <a:pt x="134" y="68"/>
                    </a:cubicBezTo>
                    <a:cubicBezTo>
                      <a:pt x="134" y="64"/>
                      <a:pt x="133" y="60"/>
                      <a:pt x="131" y="55"/>
                    </a:cubicBezTo>
                    <a:cubicBezTo>
                      <a:pt x="130" y="54"/>
                      <a:pt x="129" y="53"/>
                      <a:pt x="128" y="53"/>
                    </a:cubicBezTo>
                    <a:cubicBezTo>
                      <a:pt x="127" y="53"/>
                      <a:pt x="125" y="55"/>
                      <a:pt x="126" y="56"/>
                    </a:cubicBezTo>
                    <a:cubicBezTo>
                      <a:pt x="126" y="57"/>
                      <a:pt x="126" y="57"/>
                      <a:pt x="126" y="57"/>
                    </a:cubicBezTo>
                    <a:cubicBezTo>
                      <a:pt x="126" y="58"/>
                      <a:pt x="126" y="58"/>
                      <a:pt x="126" y="58"/>
                    </a:cubicBezTo>
                    <a:cubicBezTo>
                      <a:pt x="137" y="81"/>
                      <a:pt x="111" y="86"/>
                      <a:pt x="91" y="86"/>
                    </a:cubicBezTo>
                    <a:cubicBezTo>
                      <a:pt x="85" y="86"/>
                      <a:pt x="80" y="85"/>
                      <a:pt x="76" y="85"/>
                    </a:cubicBezTo>
                    <a:cubicBezTo>
                      <a:pt x="68" y="84"/>
                      <a:pt x="61" y="82"/>
                      <a:pt x="54" y="79"/>
                    </a:cubicBezTo>
                    <a:cubicBezTo>
                      <a:pt x="53" y="79"/>
                      <a:pt x="53" y="80"/>
                      <a:pt x="52" y="80"/>
                    </a:cubicBezTo>
                    <a:cubicBezTo>
                      <a:pt x="51" y="80"/>
                      <a:pt x="50" y="79"/>
                      <a:pt x="50" y="78"/>
                    </a:cubicBezTo>
                    <a:cubicBezTo>
                      <a:pt x="49" y="78"/>
                      <a:pt x="49" y="77"/>
                      <a:pt x="48" y="76"/>
                    </a:cubicBezTo>
                    <a:cubicBezTo>
                      <a:pt x="48" y="76"/>
                      <a:pt x="48" y="76"/>
                      <a:pt x="48" y="76"/>
                    </a:cubicBezTo>
                    <a:cubicBezTo>
                      <a:pt x="47" y="76"/>
                      <a:pt x="47" y="76"/>
                      <a:pt x="47" y="76"/>
                    </a:cubicBezTo>
                    <a:cubicBezTo>
                      <a:pt x="47" y="76"/>
                      <a:pt x="46" y="76"/>
                      <a:pt x="46" y="76"/>
                    </a:cubicBezTo>
                    <a:cubicBezTo>
                      <a:pt x="44" y="76"/>
                      <a:pt x="43" y="75"/>
                      <a:pt x="43" y="73"/>
                    </a:cubicBezTo>
                    <a:cubicBezTo>
                      <a:pt x="38" y="70"/>
                      <a:pt x="34" y="66"/>
                      <a:pt x="30" y="61"/>
                    </a:cubicBezTo>
                    <a:cubicBezTo>
                      <a:pt x="30" y="62"/>
                      <a:pt x="28" y="63"/>
                      <a:pt x="27" y="63"/>
                    </a:cubicBezTo>
                    <a:cubicBezTo>
                      <a:pt x="26" y="63"/>
                      <a:pt x="25" y="62"/>
                      <a:pt x="25" y="61"/>
                    </a:cubicBezTo>
                    <a:cubicBezTo>
                      <a:pt x="22" y="53"/>
                      <a:pt x="19" y="46"/>
                      <a:pt x="15" y="39"/>
                    </a:cubicBezTo>
                    <a:cubicBezTo>
                      <a:pt x="14" y="39"/>
                      <a:pt x="14" y="38"/>
                      <a:pt x="14" y="37"/>
                    </a:cubicBezTo>
                    <a:cubicBezTo>
                      <a:pt x="13" y="34"/>
                      <a:pt x="12" y="31"/>
                      <a:pt x="11" y="28"/>
                    </a:cubicBezTo>
                    <a:cubicBezTo>
                      <a:pt x="9" y="23"/>
                      <a:pt x="8" y="17"/>
                      <a:pt x="7" y="11"/>
                    </a:cubicBezTo>
                    <a:cubicBezTo>
                      <a:pt x="6" y="9"/>
                      <a:pt x="6" y="6"/>
                      <a:pt x="6" y="3"/>
                    </a:cubicBezTo>
                    <a:cubicBezTo>
                      <a:pt x="6" y="2"/>
                      <a:pt x="6" y="2"/>
                      <a:pt x="6" y="1"/>
                    </a:cubicBezTo>
                    <a:cubicBezTo>
                      <a:pt x="5" y="0"/>
                      <a:pt x="4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4" name="Freeform 55"/>
              <p:cNvSpPr/>
              <p:nvPr/>
            </p:nvSpPr>
            <p:spPr bwMode="auto">
              <a:xfrm>
                <a:off x="2547938" y="2906713"/>
                <a:ext cx="219075" cy="119063"/>
              </a:xfrm>
              <a:custGeom>
                <a:avLst/>
                <a:gdLst>
                  <a:gd name="T0" fmla="*/ 4 w 102"/>
                  <a:gd name="T1" fmla="*/ 0 h 55"/>
                  <a:gd name="T2" fmla="*/ 1 w 102"/>
                  <a:gd name="T3" fmla="*/ 4 h 55"/>
                  <a:gd name="T4" fmla="*/ 37 w 102"/>
                  <a:gd name="T5" fmla="*/ 53 h 55"/>
                  <a:gd name="T6" fmla="*/ 52 w 102"/>
                  <a:gd name="T7" fmla="*/ 55 h 55"/>
                  <a:gd name="T8" fmla="*/ 99 w 102"/>
                  <a:gd name="T9" fmla="*/ 46 h 55"/>
                  <a:gd name="T10" fmla="*/ 98 w 102"/>
                  <a:gd name="T11" fmla="*/ 41 h 55"/>
                  <a:gd name="T12" fmla="*/ 97 w 102"/>
                  <a:gd name="T13" fmla="*/ 41 h 55"/>
                  <a:gd name="T14" fmla="*/ 51 w 102"/>
                  <a:gd name="T15" fmla="*/ 49 h 55"/>
                  <a:gd name="T16" fmla="*/ 45 w 102"/>
                  <a:gd name="T17" fmla="*/ 49 h 55"/>
                  <a:gd name="T18" fmla="*/ 45 w 102"/>
                  <a:gd name="T19" fmla="*/ 50 h 55"/>
                  <a:gd name="T20" fmla="*/ 43 w 102"/>
                  <a:gd name="T21" fmla="*/ 53 h 55"/>
                  <a:gd name="T22" fmla="*/ 40 w 102"/>
                  <a:gd name="T23" fmla="*/ 51 h 55"/>
                  <a:gd name="T24" fmla="*/ 39 w 102"/>
                  <a:gd name="T25" fmla="*/ 48 h 55"/>
                  <a:gd name="T26" fmla="*/ 10 w 102"/>
                  <a:gd name="T27" fmla="*/ 10 h 55"/>
                  <a:gd name="T28" fmla="*/ 6 w 102"/>
                  <a:gd name="T29" fmla="*/ 1 h 55"/>
                  <a:gd name="T30" fmla="*/ 5 w 102"/>
                  <a:gd name="T31" fmla="*/ 0 h 55"/>
                  <a:gd name="T32" fmla="*/ 4 w 102"/>
                  <a:gd name="T33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02" h="55">
                    <a:moveTo>
                      <a:pt x="4" y="0"/>
                    </a:moveTo>
                    <a:cubicBezTo>
                      <a:pt x="2" y="0"/>
                      <a:pt x="0" y="2"/>
                      <a:pt x="1" y="4"/>
                    </a:cubicBezTo>
                    <a:cubicBezTo>
                      <a:pt x="8" y="20"/>
                      <a:pt x="18" y="47"/>
                      <a:pt x="37" y="53"/>
                    </a:cubicBezTo>
                    <a:cubicBezTo>
                      <a:pt x="42" y="54"/>
                      <a:pt x="47" y="55"/>
                      <a:pt x="52" y="55"/>
                    </a:cubicBezTo>
                    <a:cubicBezTo>
                      <a:pt x="68" y="55"/>
                      <a:pt x="84" y="49"/>
                      <a:pt x="99" y="46"/>
                    </a:cubicBezTo>
                    <a:cubicBezTo>
                      <a:pt x="102" y="46"/>
                      <a:pt x="101" y="41"/>
                      <a:pt x="98" y="41"/>
                    </a:cubicBezTo>
                    <a:cubicBezTo>
                      <a:pt x="98" y="41"/>
                      <a:pt x="98" y="41"/>
                      <a:pt x="97" y="41"/>
                    </a:cubicBezTo>
                    <a:cubicBezTo>
                      <a:pt x="83" y="44"/>
                      <a:pt x="67" y="49"/>
                      <a:pt x="51" y="49"/>
                    </a:cubicBezTo>
                    <a:cubicBezTo>
                      <a:pt x="49" y="49"/>
                      <a:pt x="47" y="49"/>
                      <a:pt x="45" y="49"/>
                    </a:cubicBezTo>
                    <a:cubicBezTo>
                      <a:pt x="45" y="49"/>
                      <a:pt x="45" y="50"/>
                      <a:pt x="45" y="50"/>
                    </a:cubicBezTo>
                    <a:cubicBezTo>
                      <a:pt x="46" y="52"/>
                      <a:pt x="44" y="53"/>
                      <a:pt x="43" y="53"/>
                    </a:cubicBezTo>
                    <a:cubicBezTo>
                      <a:pt x="42" y="53"/>
                      <a:pt x="40" y="53"/>
                      <a:pt x="40" y="51"/>
                    </a:cubicBezTo>
                    <a:cubicBezTo>
                      <a:pt x="40" y="50"/>
                      <a:pt x="39" y="49"/>
                      <a:pt x="39" y="48"/>
                    </a:cubicBezTo>
                    <a:cubicBezTo>
                      <a:pt x="25" y="44"/>
                      <a:pt x="16" y="25"/>
                      <a:pt x="10" y="10"/>
                    </a:cubicBezTo>
                    <a:cubicBezTo>
                      <a:pt x="8" y="7"/>
                      <a:pt x="7" y="4"/>
                      <a:pt x="6" y="1"/>
                    </a:cubicBezTo>
                    <a:cubicBezTo>
                      <a:pt x="6" y="0"/>
                      <a:pt x="5" y="0"/>
                      <a:pt x="5" y="0"/>
                    </a:cubicBezTo>
                    <a:cubicBezTo>
                      <a:pt x="5" y="0"/>
                      <a:pt x="4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5" name="Freeform 56"/>
              <p:cNvSpPr>
                <a:spLocks noEditPoints="1"/>
              </p:cNvSpPr>
              <p:nvPr/>
            </p:nvSpPr>
            <p:spPr bwMode="auto">
              <a:xfrm>
                <a:off x="2841625" y="2463800"/>
                <a:ext cx="733425" cy="431800"/>
              </a:xfrm>
              <a:custGeom>
                <a:avLst/>
                <a:gdLst>
                  <a:gd name="T0" fmla="*/ 323 w 341"/>
                  <a:gd name="T1" fmla="*/ 123 h 201"/>
                  <a:gd name="T2" fmla="*/ 321 w 341"/>
                  <a:gd name="T3" fmla="*/ 128 h 201"/>
                  <a:gd name="T4" fmla="*/ 320 w 341"/>
                  <a:gd name="T5" fmla="*/ 130 h 201"/>
                  <a:gd name="T6" fmla="*/ 335 w 341"/>
                  <a:gd name="T7" fmla="*/ 175 h 201"/>
                  <a:gd name="T8" fmla="*/ 338 w 341"/>
                  <a:gd name="T9" fmla="*/ 177 h 201"/>
                  <a:gd name="T10" fmla="*/ 340 w 341"/>
                  <a:gd name="T11" fmla="*/ 173 h 201"/>
                  <a:gd name="T12" fmla="*/ 329 w 341"/>
                  <a:gd name="T13" fmla="*/ 138 h 201"/>
                  <a:gd name="T14" fmla="*/ 329 w 341"/>
                  <a:gd name="T15" fmla="*/ 138 h 201"/>
                  <a:gd name="T16" fmla="*/ 326 w 341"/>
                  <a:gd name="T17" fmla="*/ 139 h 201"/>
                  <a:gd name="T18" fmla="*/ 323 w 341"/>
                  <a:gd name="T19" fmla="*/ 137 h 201"/>
                  <a:gd name="T20" fmla="*/ 323 w 341"/>
                  <a:gd name="T21" fmla="*/ 124 h 201"/>
                  <a:gd name="T22" fmla="*/ 323 w 341"/>
                  <a:gd name="T23" fmla="*/ 123 h 201"/>
                  <a:gd name="T24" fmla="*/ 314 w 341"/>
                  <a:gd name="T25" fmla="*/ 118 h 201"/>
                  <a:gd name="T26" fmla="*/ 317 w 341"/>
                  <a:gd name="T27" fmla="*/ 123 h 201"/>
                  <a:gd name="T28" fmla="*/ 317 w 341"/>
                  <a:gd name="T29" fmla="*/ 118 h 201"/>
                  <a:gd name="T30" fmla="*/ 316 w 341"/>
                  <a:gd name="T31" fmla="*/ 118 h 201"/>
                  <a:gd name="T32" fmla="*/ 314 w 341"/>
                  <a:gd name="T33" fmla="*/ 118 h 201"/>
                  <a:gd name="T34" fmla="*/ 265 w 341"/>
                  <a:gd name="T35" fmla="*/ 42 h 201"/>
                  <a:gd name="T36" fmla="*/ 263 w 341"/>
                  <a:gd name="T37" fmla="*/ 44 h 201"/>
                  <a:gd name="T38" fmla="*/ 261 w 341"/>
                  <a:gd name="T39" fmla="*/ 45 h 201"/>
                  <a:gd name="T40" fmla="*/ 313 w 341"/>
                  <a:gd name="T41" fmla="*/ 116 h 201"/>
                  <a:gd name="T42" fmla="*/ 313 w 341"/>
                  <a:gd name="T43" fmla="*/ 116 h 201"/>
                  <a:gd name="T44" fmla="*/ 313 w 341"/>
                  <a:gd name="T45" fmla="*/ 104 h 201"/>
                  <a:gd name="T46" fmla="*/ 301 w 341"/>
                  <a:gd name="T47" fmla="*/ 83 h 201"/>
                  <a:gd name="T48" fmla="*/ 298 w 341"/>
                  <a:gd name="T49" fmla="*/ 80 h 201"/>
                  <a:gd name="T50" fmla="*/ 299 w 341"/>
                  <a:gd name="T51" fmla="*/ 80 h 201"/>
                  <a:gd name="T52" fmla="*/ 265 w 341"/>
                  <a:gd name="T53" fmla="*/ 42 h 201"/>
                  <a:gd name="T54" fmla="*/ 212 w 341"/>
                  <a:gd name="T55" fmla="*/ 11 h 201"/>
                  <a:gd name="T56" fmla="*/ 211 w 341"/>
                  <a:gd name="T57" fmla="*/ 14 h 201"/>
                  <a:gd name="T58" fmla="*/ 210 w 341"/>
                  <a:gd name="T59" fmla="*/ 15 h 201"/>
                  <a:gd name="T60" fmla="*/ 258 w 341"/>
                  <a:gd name="T61" fmla="*/ 42 h 201"/>
                  <a:gd name="T62" fmla="*/ 258 w 341"/>
                  <a:gd name="T63" fmla="*/ 36 h 201"/>
                  <a:gd name="T64" fmla="*/ 228 w 341"/>
                  <a:gd name="T65" fmla="*/ 17 h 201"/>
                  <a:gd name="T66" fmla="*/ 228 w 341"/>
                  <a:gd name="T67" fmla="*/ 17 h 201"/>
                  <a:gd name="T68" fmla="*/ 225 w 341"/>
                  <a:gd name="T69" fmla="*/ 16 h 201"/>
                  <a:gd name="T70" fmla="*/ 212 w 341"/>
                  <a:gd name="T71" fmla="*/ 11 h 201"/>
                  <a:gd name="T72" fmla="*/ 157 w 341"/>
                  <a:gd name="T73" fmla="*/ 0 h 201"/>
                  <a:gd name="T74" fmla="*/ 44 w 341"/>
                  <a:gd name="T75" fmla="*/ 65 h 201"/>
                  <a:gd name="T76" fmla="*/ 3 w 341"/>
                  <a:gd name="T77" fmla="*/ 178 h 201"/>
                  <a:gd name="T78" fmla="*/ 3 w 341"/>
                  <a:gd name="T79" fmla="*/ 183 h 201"/>
                  <a:gd name="T80" fmla="*/ 2 w 341"/>
                  <a:gd name="T81" fmla="*/ 185 h 201"/>
                  <a:gd name="T82" fmla="*/ 1 w 341"/>
                  <a:gd name="T83" fmla="*/ 193 h 201"/>
                  <a:gd name="T84" fmla="*/ 0 w 341"/>
                  <a:gd name="T85" fmla="*/ 197 h 201"/>
                  <a:gd name="T86" fmla="*/ 3 w 341"/>
                  <a:gd name="T87" fmla="*/ 201 h 201"/>
                  <a:gd name="T88" fmla="*/ 3 w 341"/>
                  <a:gd name="T89" fmla="*/ 201 h 201"/>
                  <a:gd name="T90" fmla="*/ 6 w 341"/>
                  <a:gd name="T91" fmla="*/ 199 h 201"/>
                  <a:gd name="T92" fmla="*/ 6 w 341"/>
                  <a:gd name="T93" fmla="*/ 194 h 201"/>
                  <a:gd name="T94" fmla="*/ 41 w 341"/>
                  <a:gd name="T95" fmla="*/ 79 h 201"/>
                  <a:gd name="T96" fmla="*/ 161 w 341"/>
                  <a:gd name="T97" fmla="*/ 5 h 201"/>
                  <a:gd name="T98" fmla="*/ 169 w 341"/>
                  <a:gd name="T99" fmla="*/ 6 h 201"/>
                  <a:gd name="T100" fmla="*/ 206 w 341"/>
                  <a:gd name="T101" fmla="*/ 13 h 201"/>
                  <a:gd name="T102" fmla="*/ 206 w 341"/>
                  <a:gd name="T103" fmla="*/ 12 h 201"/>
                  <a:gd name="T104" fmla="*/ 206 w 341"/>
                  <a:gd name="T105" fmla="*/ 9 h 201"/>
                  <a:gd name="T106" fmla="*/ 169 w 341"/>
                  <a:gd name="T107" fmla="*/ 0 h 201"/>
                  <a:gd name="T108" fmla="*/ 157 w 341"/>
                  <a:gd name="T109" fmla="*/ 0 h 2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341" h="201">
                    <a:moveTo>
                      <a:pt x="323" y="123"/>
                    </a:moveTo>
                    <a:cubicBezTo>
                      <a:pt x="322" y="125"/>
                      <a:pt x="322" y="126"/>
                      <a:pt x="321" y="128"/>
                    </a:cubicBezTo>
                    <a:cubicBezTo>
                      <a:pt x="321" y="129"/>
                      <a:pt x="320" y="130"/>
                      <a:pt x="320" y="130"/>
                    </a:cubicBezTo>
                    <a:cubicBezTo>
                      <a:pt x="326" y="144"/>
                      <a:pt x="331" y="160"/>
                      <a:pt x="335" y="175"/>
                    </a:cubicBezTo>
                    <a:cubicBezTo>
                      <a:pt x="335" y="176"/>
                      <a:pt x="336" y="177"/>
                      <a:pt x="338" y="177"/>
                    </a:cubicBezTo>
                    <a:cubicBezTo>
                      <a:pt x="339" y="177"/>
                      <a:pt x="341" y="175"/>
                      <a:pt x="340" y="173"/>
                    </a:cubicBezTo>
                    <a:cubicBezTo>
                      <a:pt x="337" y="161"/>
                      <a:pt x="333" y="150"/>
                      <a:pt x="329" y="138"/>
                    </a:cubicBezTo>
                    <a:cubicBezTo>
                      <a:pt x="329" y="138"/>
                      <a:pt x="329" y="138"/>
                      <a:pt x="329" y="138"/>
                    </a:cubicBezTo>
                    <a:cubicBezTo>
                      <a:pt x="328" y="139"/>
                      <a:pt x="327" y="139"/>
                      <a:pt x="326" y="139"/>
                    </a:cubicBezTo>
                    <a:cubicBezTo>
                      <a:pt x="325" y="139"/>
                      <a:pt x="323" y="138"/>
                      <a:pt x="323" y="137"/>
                    </a:cubicBezTo>
                    <a:cubicBezTo>
                      <a:pt x="323" y="132"/>
                      <a:pt x="323" y="128"/>
                      <a:pt x="323" y="124"/>
                    </a:cubicBezTo>
                    <a:cubicBezTo>
                      <a:pt x="323" y="124"/>
                      <a:pt x="323" y="123"/>
                      <a:pt x="323" y="123"/>
                    </a:cubicBezTo>
                    <a:moveTo>
                      <a:pt x="314" y="118"/>
                    </a:moveTo>
                    <a:cubicBezTo>
                      <a:pt x="315" y="119"/>
                      <a:pt x="316" y="121"/>
                      <a:pt x="317" y="123"/>
                    </a:cubicBezTo>
                    <a:cubicBezTo>
                      <a:pt x="317" y="121"/>
                      <a:pt x="317" y="120"/>
                      <a:pt x="317" y="118"/>
                    </a:cubicBezTo>
                    <a:cubicBezTo>
                      <a:pt x="317" y="118"/>
                      <a:pt x="316" y="118"/>
                      <a:pt x="316" y="118"/>
                    </a:cubicBezTo>
                    <a:cubicBezTo>
                      <a:pt x="315" y="118"/>
                      <a:pt x="315" y="118"/>
                      <a:pt x="314" y="118"/>
                    </a:cubicBezTo>
                    <a:moveTo>
                      <a:pt x="265" y="42"/>
                    </a:moveTo>
                    <a:cubicBezTo>
                      <a:pt x="264" y="43"/>
                      <a:pt x="263" y="44"/>
                      <a:pt x="263" y="44"/>
                    </a:cubicBezTo>
                    <a:cubicBezTo>
                      <a:pt x="262" y="45"/>
                      <a:pt x="262" y="45"/>
                      <a:pt x="261" y="45"/>
                    </a:cubicBezTo>
                    <a:cubicBezTo>
                      <a:pt x="283" y="64"/>
                      <a:pt x="300" y="89"/>
                      <a:pt x="313" y="116"/>
                    </a:cubicBezTo>
                    <a:cubicBezTo>
                      <a:pt x="313" y="116"/>
                      <a:pt x="313" y="116"/>
                      <a:pt x="313" y="116"/>
                    </a:cubicBezTo>
                    <a:cubicBezTo>
                      <a:pt x="313" y="112"/>
                      <a:pt x="313" y="108"/>
                      <a:pt x="313" y="104"/>
                    </a:cubicBezTo>
                    <a:cubicBezTo>
                      <a:pt x="309" y="97"/>
                      <a:pt x="305" y="90"/>
                      <a:pt x="301" y="83"/>
                    </a:cubicBezTo>
                    <a:cubicBezTo>
                      <a:pt x="299" y="83"/>
                      <a:pt x="298" y="82"/>
                      <a:pt x="298" y="80"/>
                    </a:cubicBezTo>
                    <a:cubicBezTo>
                      <a:pt x="298" y="80"/>
                      <a:pt x="299" y="80"/>
                      <a:pt x="299" y="80"/>
                    </a:cubicBezTo>
                    <a:cubicBezTo>
                      <a:pt x="289" y="66"/>
                      <a:pt x="277" y="53"/>
                      <a:pt x="265" y="42"/>
                    </a:cubicBezTo>
                    <a:moveTo>
                      <a:pt x="212" y="11"/>
                    </a:moveTo>
                    <a:cubicBezTo>
                      <a:pt x="212" y="12"/>
                      <a:pt x="211" y="13"/>
                      <a:pt x="211" y="14"/>
                    </a:cubicBezTo>
                    <a:cubicBezTo>
                      <a:pt x="211" y="14"/>
                      <a:pt x="210" y="15"/>
                      <a:pt x="210" y="15"/>
                    </a:cubicBezTo>
                    <a:cubicBezTo>
                      <a:pt x="228" y="21"/>
                      <a:pt x="244" y="31"/>
                      <a:pt x="258" y="42"/>
                    </a:cubicBezTo>
                    <a:cubicBezTo>
                      <a:pt x="258" y="40"/>
                      <a:pt x="258" y="38"/>
                      <a:pt x="258" y="36"/>
                    </a:cubicBezTo>
                    <a:cubicBezTo>
                      <a:pt x="248" y="29"/>
                      <a:pt x="239" y="23"/>
                      <a:pt x="228" y="17"/>
                    </a:cubicBezTo>
                    <a:cubicBezTo>
                      <a:pt x="228" y="17"/>
                      <a:pt x="228" y="17"/>
                      <a:pt x="228" y="17"/>
                    </a:cubicBezTo>
                    <a:cubicBezTo>
                      <a:pt x="227" y="17"/>
                      <a:pt x="226" y="17"/>
                      <a:pt x="225" y="16"/>
                    </a:cubicBezTo>
                    <a:cubicBezTo>
                      <a:pt x="221" y="14"/>
                      <a:pt x="217" y="12"/>
                      <a:pt x="212" y="11"/>
                    </a:cubicBezTo>
                    <a:moveTo>
                      <a:pt x="157" y="0"/>
                    </a:moveTo>
                    <a:cubicBezTo>
                      <a:pt x="111" y="0"/>
                      <a:pt x="74" y="31"/>
                      <a:pt x="44" y="65"/>
                    </a:cubicBezTo>
                    <a:cubicBezTo>
                      <a:pt x="17" y="96"/>
                      <a:pt x="10" y="138"/>
                      <a:pt x="3" y="178"/>
                    </a:cubicBezTo>
                    <a:cubicBezTo>
                      <a:pt x="3" y="180"/>
                      <a:pt x="3" y="181"/>
                      <a:pt x="3" y="183"/>
                    </a:cubicBezTo>
                    <a:cubicBezTo>
                      <a:pt x="3" y="184"/>
                      <a:pt x="3" y="185"/>
                      <a:pt x="2" y="185"/>
                    </a:cubicBezTo>
                    <a:cubicBezTo>
                      <a:pt x="2" y="188"/>
                      <a:pt x="1" y="190"/>
                      <a:pt x="1" y="193"/>
                    </a:cubicBezTo>
                    <a:cubicBezTo>
                      <a:pt x="1" y="194"/>
                      <a:pt x="0" y="196"/>
                      <a:pt x="0" y="197"/>
                    </a:cubicBezTo>
                    <a:cubicBezTo>
                      <a:pt x="0" y="199"/>
                      <a:pt x="1" y="201"/>
                      <a:pt x="3" y="201"/>
                    </a:cubicBezTo>
                    <a:cubicBezTo>
                      <a:pt x="3" y="201"/>
                      <a:pt x="3" y="201"/>
                      <a:pt x="3" y="201"/>
                    </a:cubicBezTo>
                    <a:cubicBezTo>
                      <a:pt x="4" y="201"/>
                      <a:pt x="5" y="200"/>
                      <a:pt x="6" y="199"/>
                    </a:cubicBezTo>
                    <a:cubicBezTo>
                      <a:pt x="6" y="197"/>
                      <a:pt x="6" y="196"/>
                      <a:pt x="6" y="194"/>
                    </a:cubicBezTo>
                    <a:cubicBezTo>
                      <a:pt x="13" y="154"/>
                      <a:pt x="18" y="114"/>
                      <a:pt x="41" y="79"/>
                    </a:cubicBezTo>
                    <a:cubicBezTo>
                      <a:pt x="67" y="39"/>
                      <a:pt x="113" y="5"/>
                      <a:pt x="161" y="5"/>
                    </a:cubicBezTo>
                    <a:cubicBezTo>
                      <a:pt x="163" y="5"/>
                      <a:pt x="166" y="6"/>
                      <a:pt x="169" y="6"/>
                    </a:cubicBezTo>
                    <a:cubicBezTo>
                      <a:pt x="182" y="7"/>
                      <a:pt x="194" y="9"/>
                      <a:pt x="206" y="13"/>
                    </a:cubicBezTo>
                    <a:cubicBezTo>
                      <a:pt x="205" y="13"/>
                      <a:pt x="205" y="12"/>
                      <a:pt x="206" y="12"/>
                    </a:cubicBezTo>
                    <a:cubicBezTo>
                      <a:pt x="206" y="11"/>
                      <a:pt x="206" y="10"/>
                      <a:pt x="206" y="9"/>
                    </a:cubicBezTo>
                    <a:cubicBezTo>
                      <a:pt x="195" y="5"/>
                      <a:pt x="182" y="2"/>
                      <a:pt x="169" y="0"/>
                    </a:cubicBezTo>
                    <a:cubicBezTo>
                      <a:pt x="165" y="0"/>
                      <a:pt x="161" y="0"/>
                      <a:pt x="15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6" name="Freeform 64"/>
              <p:cNvSpPr/>
              <p:nvPr/>
            </p:nvSpPr>
            <p:spPr bwMode="auto">
              <a:xfrm>
                <a:off x="2817813" y="2392363"/>
                <a:ext cx="763588" cy="471488"/>
              </a:xfrm>
              <a:custGeom>
                <a:avLst/>
                <a:gdLst>
                  <a:gd name="T0" fmla="*/ 156 w 355"/>
                  <a:gd name="T1" fmla="*/ 6 h 219"/>
                  <a:gd name="T2" fmla="*/ 130 w 355"/>
                  <a:gd name="T3" fmla="*/ 26 h 219"/>
                  <a:gd name="T4" fmla="*/ 123 w 355"/>
                  <a:gd name="T5" fmla="*/ 13 h 219"/>
                  <a:gd name="T6" fmla="*/ 114 w 355"/>
                  <a:gd name="T7" fmla="*/ 18 h 219"/>
                  <a:gd name="T8" fmla="*/ 93 w 355"/>
                  <a:gd name="T9" fmla="*/ 26 h 219"/>
                  <a:gd name="T10" fmla="*/ 82 w 355"/>
                  <a:gd name="T11" fmla="*/ 28 h 219"/>
                  <a:gd name="T12" fmla="*/ 67 w 355"/>
                  <a:gd name="T13" fmla="*/ 36 h 219"/>
                  <a:gd name="T14" fmla="*/ 55 w 355"/>
                  <a:gd name="T15" fmla="*/ 57 h 219"/>
                  <a:gd name="T16" fmla="*/ 45 w 355"/>
                  <a:gd name="T17" fmla="*/ 60 h 219"/>
                  <a:gd name="T18" fmla="*/ 25 w 355"/>
                  <a:gd name="T19" fmla="*/ 122 h 219"/>
                  <a:gd name="T20" fmla="*/ 11 w 355"/>
                  <a:gd name="T21" fmla="*/ 219 h 219"/>
                  <a:gd name="T22" fmla="*/ 22 w 355"/>
                  <a:gd name="T23" fmla="*/ 139 h 219"/>
                  <a:gd name="T24" fmla="*/ 37 w 355"/>
                  <a:gd name="T25" fmla="*/ 115 h 219"/>
                  <a:gd name="T26" fmla="*/ 47 w 355"/>
                  <a:gd name="T27" fmla="*/ 84 h 219"/>
                  <a:gd name="T28" fmla="*/ 67 w 355"/>
                  <a:gd name="T29" fmla="*/ 75 h 219"/>
                  <a:gd name="T30" fmla="*/ 84 w 355"/>
                  <a:gd name="T31" fmla="*/ 62 h 219"/>
                  <a:gd name="T32" fmla="*/ 106 w 355"/>
                  <a:gd name="T33" fmla="*/ 35 h 219"/>
                  <a:gd name="T34" fmla="*/ 125 w 355"/>
                  <a:gd name="T35" fmla="*/ 26 h 219"/>
                  <a:gd name="T36" fmla="*/ 143 w 355"/>
                  <a:gd name="T37" fmla="*/ 34 h 219"/>
                  <a:gd name="T38" fmla="*/ 163 w 355"/>
                  <a:gd name="T39" fmla="*/ 17 h 219"/>
                  <a:gd name="T40" fmla="*/ 175 w 355"/>
                  <a:gd name="T41" fmla="*/ 23 h 219"/>
                  <a:gd name="T42" fmla="*/ 183 w 355"/>
                  <a:gd name="T43" fmla="*/ 31 h 219"/>
                  <a:gd name="T44" fmla="*/ 202 w 355"/>
                  <a:gd name="T45" fmla="*/ 27 h 219"/>
                  <a:gd name="T46" fmla="*/ 208 w 355"/>
                  <a:gd name="T47" fmla="*/ 34 h 219"/>
                  <a:gd name="T48" fmla="*/ 221 w 355"/>
                  <a:gd name="T49" fmla="*/ 23 h 219"/>
                  <a:gd name="T50" fmla="*/ 222 w 355"/>
                  <a:gd name="T51" fmla="*/ 47 h 219"/>
                  <a:gd name="T52" fmla="*/ 242 w 355"/>
                  <a:gd name="T53" fmla="*/ 29 h 219"/>
                  <a:gd name="T54" fmla="*/ 236 w 355"/>
                  <a:gd name="T55" fmla="*/ 49 h 219"/>
                  <a:gd name="T56" fmla="*/ 245 w 355"/>
                  <a:gd name="T57" fmla="*/ 44 h 219"/>
                  <a:gd name="T58" fmla="*/ 258 w 355"/>
                  <a:gd name="T59" fmla="*/ 44 h 219"/>
                  <a:gd name="T60" fmla="*/ 269 w 355"/>
                  <a:gd name="T61" fmla="*/ 69 h 219"/>
                  <a:gd name="T62" fmla="*/ 276 w 355"/>
                  <a:gd name="T63" fmla="*/ 75 h 219"/>
                  <a:gd name="T64" fmla="*/ 291 w 355"/>
                  <a:gd name="T65" fmla="*/ 87 h 219"/>
                  <a:gd name="T66" fmla="*/ 302 w 355"/>
                  <a:gd name="T67" fmla="*/ 97 h 219"/>
                  <a:gd name="T68" fmla="*/ 309 w 355"/>
                  <a:gd name="T69" fmla="*/ 113 h 219"/>
                  <a:gd name="T70" fmla="*/ 317 w 355"/>
                  <a:gd name="T71" fmla="*/ 123 h 219"/>
                  <a:gd name="T72" fmla="*/ 324 w 355"/>
                  <a:gd name="T73" fmla="*/ 137 h 219"/>
                  <a:gd name="T74" fmla="*/ 328 w 355"/>
                  <a:gd name="T75" fmla="*/ 156 h 219"/>
                  <a:gd name="T76" fmla="*/ 334 w 355"/>
                  <a:gd name="T77" fmla="*/ 154 h 219"/>
                  <a:gd name="T78" fmla="*/ 342 w 355"/>
                  <a:gd name="T79" fmla="*/ 172 h 219"/>
                  <a:gd name="T80" fmla="*/ 352 w 355"/>
                  <a:gd name="T81" fmla="*/ 161 h 219"/>
                  <a:gd name="T82" fmla="*/ 345 w 355"/>
                  <a:gd name="T83" fmla="*/ 145 h 219"/>
                  <a:gd name="T84" fmla="*/ 340 w 355"/>
                  <a:gd name="T85" fmla="*/ 109 h 219"/>
                  <a:gd name="T86" fmla="*/ 331 w 355"/>
                  <a:gd name="T87" fmla="*/ 106 h 219"/>
                  <a:gd name="T88" fmla="*/ 324 w 355"/>
                  <a:gd name="T89" fmla="*/ 106 h 219"/>
                  <a:gd name="T90" fmla="*/ 316 w 355"/>
                  <a:gd name="T91" fmla="*/ 97 h 219"/>
                  <a:gd name="T92" fmla="*/ 318 w 355"/>
                  <a:gd name="T93" fmla="*/ 69 h 219"/>
                  <a:gd name="T94" fmla="*/ 309 w 355"/>
                  <a:gd name="T95" fmla="*/ 64 h 219"/>
                  <a:gd name="T96" fmla="*/ 298 w 355"/>
                  <a:gd name="T97" fmla="*/ 61 h 219"/>
                  <a:gd name="T98" fmla="*/ 291 w 355"/>
                  <a:gd name="T99" fmla="*/ 42 h 219"/>
                  <a:gd name="T100" fmla="*/ 271 w 355"/>
                  <a:gd name="T101" fmla="*/ 49 h 219"/>
                  <a:gd name="T102" fmla="*/ 257 w 355"/>
                  <a:gd name="T103" fmla="*/ 30 h 219"/>
                  <a:gd name="T104" fmla="*/ 248 w 355"/>
                  <a:gd name="T105" fmla="*/ 31 h 219"/>
                  <a:gd name="T106" fmla="*/ 246 w 355"/>
                  <a:gd name="T107" fmla="*/ 18 h 219"/>
                  <a:gd name="T108" fmla="*/ 226 w 355"/>
                  <a:gd name="T109" fmla="*/ 28 h 219"/>
                  <a:gd name="T110" fmla="*/ 219 w 355"/>
                  <a:gd name="T111" fmla="*/ 10 h 219"/>
                  <a:gd name="T112" fmla="*/ 202 w 355"/>
                  <a:gd name="T113" fmla="*/ 10 h 219"/>
                  <a:gd name="T114" fmla="*/ 186 w 355"/>
                  <a:gd name="T115" fmla="*/ 7 h 219"/>
                  <a:gd name="T116" fmla="*/ 172 w 355"/>
                  <a:gd name="T117" fmla="*/ 1 h 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355" h="219">
                    <a:moveTo>
                      <a:pt x="166" y="0"/>
                    </a:moveTo>
                    <a:cubicBezTo>
                      <a:pt x="166" y="0"/>
                      <a:pt x="165" y="0"/>
                      <a:pt x="165" y="1"/>
                    </a:cubicBezTo>
                    <a:cubicBezTo>
                      <a:pt x="164" y="1"/>
                      <a:pt x="164" y="1"/>
                      <a:pt x="164" y="1"/>
                    </a:cubicBezTo>
                    <a:cubicBezTo>
                      <a:pt x="163" y="5"/>
                      <a:pt x="161" y="8"/>
                      <a:pt x="159" y="12"/>
                    </a:cubicBezTo>
                    <a:cubicBezTo>
                      <a:pt x="159" y="11"/>
                      <a:pt x="159" y="9"/>
                      <a:pt x="159" y="8"/>
                    </a:cubicBezTo>
                    <a:cubicBezTo>
                      <a:pt x="159" y="6"/>
                      <a:pt x="157" y="6"/>
                      <a:pt x="156" y="6"/>
                    </a:cubicBezTo>
                    <a:cubicBezTo>
                      <a:pt x="155" y="6"/>
                      <a:pt x="154" y="6"/>
                      <a:pt x="154" y="7"/>
                    </a:cubicBezTo>
                    <a:cubicBezTo>
                      <a:pt x="152" y="10"/>
                      <a:pt x="150" y="13"/>
                      <a:pt x="149" y="16"/>
                    </a:cubicBezTo>
                    <a:cubicBezTo>
                      <a:pt x="149" y="14"/>
                      <a:pt x="149" y="11"/>
                      <a:pt x="149" y="8"/>
                    </a:cubicBezTo>
                    <a:cubicBezTo>
                      <a:pt x="148" y="7"/>
                      <a:pt x="147" y="5"/>
                      <a:pt x="146" y="5"/>
                    </a:cubicBezTo>
                    <a:cubicBezTo>
                      <a:pt x="145" y="5"/>
                      <a:pt x="145" y="5"/>
                      <a:pt x="144" y="6"/>
                    </a:cubicBezTo>
                    <a:cubicBezTo>
                      <a:pt x="139" y="12"/>
                      <a:pt x="134" y="19"/>
                      <a:pt x="130" y="26"/>
                    </a:cubicBezTo>
                    <a:cubicBezTo>
                      <a:pt x="130" y="23"/>
                      <a:pt x="130" y="20"/>
                      <a:pt x="131" y="17"/>
                    </a:cubicBezTo>
                    <a:cubicBezTo>
                      <a:pt x="131" y="16"/>
                      <a:pt x="129" y="14"/>
                      <a:pt x="128" y="14"/>
                    </a:cubicBezTo>
                    <a:cubicBezTo>
                      <a:pt x="127" y="14"/>
                      <a:pt x="126" y="15"/>
                      <a:pt x="126" y="15"/>
                    </a:cubicBezTo>
                    <a:cubicBezTo>
                      <a:pt x="122" y="20"/>
                      <a:pt x="119" y="25"/>
                      <a:pt x="116" y="30"/>
                    </a:cubicBezTo>
                    <a:cubicBezTo>
                      <a:pt x="116" y="29"/>
                      <a:pt x="116" y="28"/>
                      <a:pt x="116" y="27"/>
                    </a:cubicBezTo>
                    <a:cubicBezTo>
                      <a:pt x="119" y="22"/>
                      <a:pt x="121" y="17"/>
                      <a:pt x="123" y="13"/>
                    </a:cubicBezTo>
                    <a:cubicBezTo>
                      <a:pt x="123" y="13"/>
                      <a:pt x="123" y="13"/>
                      <a:pt x="123" y="13"/>
                    </a:cubicBezTo>
                    <a:cubicBezTo>
                      <a:pt x="123" y="13"/>
                      <a:pt x="123" y="13"/>
                      <a:pt x="123" y="13"/>
                    </a:cubicBezTo>
                    <a:cubicBezTo>
                      <a:pt x="123" y="13"/>
                      <a:pt x="123" y="13"/>
                      <a:pt x="123" y="13"/>
                    </a:cubicBezTo>
                    <a:cubicBezTo>
                      <a:pt x="124" y="10"/>
                      <a:pt x="122" y="8"/>
                      <a:pt x="120" y="8"/>
                    </a:cubicBezTo>
                    <a:cubicBezTo>
                      <a:pt x="120" y="8"/>
                      <a:pt x="119" y="9"/>
                      <a:pt x="118" y="10"/>
                    </a:cubicBezTo>
                    <a:cubicBezTo>
                      <a:pt x="117" y="13"/>
                      <a:pt x="115" y="15"/>
                      <a:pt x="114" y="18"/>
                    </a:cubicBezTo>
                    <a:cubicBezTo>
                      <a:pt x="114" y="17"/>
                      <a:pt x="113" y="16"/>
                      <a:pt x="111" y="16"/>
                    </a:cubicBezTo>
                    <a:cubicBezTo>
                      <a:pt x="111" y="16"/>
                      <a:pt x="110" y="16"/>
                      <a:pt x="110" y="16"/>
                    </a:cubicBezTo>
                    <a:cubicBezTo>
                      <a:pt x="104" y="20"/>
                      <a:pt x="100" y="25"/>
                      <a:pt x="97" y="31"/>
                    </a:cubicBezTo>
                    <a:cubicBezTo>
                      <a:pt x="97" y="30"/>
                      <a:pt x="97" y="28"/>
                      <a:pt x="98" y="27"/>
                    </a:cubicBezTo>
                    <a:cubicBezTo>
                      <a:pt x="98" y="25"/>
                      <a:pt x="96" y="25"/>
                      <a:pt x="95" y="25"/>
                    </a:cubicBezTo>
                    <a:cubicBezTo>
                      <a:pt x="94" y="25"/>
                      <a:pt x="93" y="25"/>
                      <a:pt x="93" y="26"/>
                    </a:cubicBezTo>
                    <a:cubicBezTo>
                      <a:pt x="89" y="31"/>
                      <a:pt x="86" y="36"/>
                      <a:pt x="84" y="42"/>
                    </a:cubicBezTo>
                    <a:cubicBezTo>
                      <a:pt x="84" y="38"/>
                      <a:pt x="84" y="35"/>
                      <a:pt x="84" y="32"/>
                    </a:cubicBezTo>
                    <a:cubicBezTo>
                      <a:pt x="84" y="32"/>
                      <a:pt x="84" y="32"/>
                      <a:pt x="84" y="32"/>
                    </a:cubicBezTo>
                    <a:cubicBezTo>
                      <a:pt x="84" y="32"/>
                      <a:pt x="84" y="32"/>
                      <a:pt x="84" y="32"/>
                    </a:cubicBezTo>
                    <a:cubicBezTo>
                      <a:pt x="84" y="31"/>
                      <a:pt x="84" y="31"/>
                      <a:pt x="84" y="31"/>
                    </a:cubicBezTo>
                    <a:cubicBezTo>
                      <a:pt x="84" y="29"/>
                      <a:pt x="83" y="28"/>
                      <a:pt x="82" y="28"/>
                    </a:cubicBezTo>
                    <a:cubicBezTo>
                      <a:pt x="81" y="28"/>
                      <a:pt x="80" y="29"/>
                      <a:pt x="79" y="30"/>
                    </a:cubicBezTo>
                    <a:cubicBezTo>
                      <a:pt x="76" y="38"/>
                      <a:pt x="73" y="45"/>
                      <a:pt x="70" y="53"/>
                    </a:cubicBezTo>
                    <a:cubicBezTo>
                      <a:pt x="70" y="48"/>
                      <a:pt x="71" y="43"/>
                      <a:pt x="72" y="38"/>
                    </a:cubicBezTo>
                    <a:cubicBezTo>
                      <a:pt x="72" y="37"/>
                      <a:pt x="71" y="36"/>
                      <a:pt x="70" y="35"/>
                    </a:cubicBezTo>
                    <a:cubicBezTo>
                      <a:pt x="69" y="35"/>
                      <a:pt x="69" y="35"/>
                      <a:pt x="69" y="35"/>
                    </a:cubicBezTo>
                    <a:cubicBezTo>
                      <a:pt x="68" y="35"/>
                      <a:pt x="67" y="36"/>
                      <a:pt x="67" y="36"/>
                    </a:cubicBezTo>
                    <a:cubicBezTo>
                      <a:pt x="66" y="37"/>
                      <a:pt x="66" y="38"/>
                      <a:pt x="66" y="38"/>
                    </a:cubicBezTo>
                    <a:cubicBezTo>
                      <a:pt x="61" y="49"/>
                      <a:pt x="57" y="59"/>
                      <a:pt x="53" y="70"/>
                    </a:cubicBezTo>
                    <a:cubicBezTo>
                      <a:pt x="53" y="66"/>
                      <a:pt x="54" y="62"/>
                      <a:pt x="55" y="58"/>
                    </a:cubicBezTo>
                    <a:cubicBezTo>
                      <a:pt x="55" y="58"/>
                      <a:pt x="55" y="58"/>
                      <a:pt x="55" y="58"/>
                    </a:cubicBezTo>
                    <a:cubicBezTo>
                      <a:pt x="55" y="58"/>
                      <a:pt x="55" y="58"/>
                      <a:pt x="55" y="58"/>
                    </a:cubicBezTo>
                    <a:cubicBezTo>
                      <a:pt x="55" y="58"/>
                      <a:pt x="55" y="58"/>
                      <a:pt x="55" y="57"/>
                    </a:cubicBezTo>
                    <a:cubicBezTo>
                      <a:pt x="55" y="56"/>
                      <a:pt x="53" y="55"/>
                      <a:pt x="52" y="55"/>
                    </a:cubicBezTo>
                    <a:cubicBezTo>
                      <a:pt x="51" y="55"/>
                      <a:pt x="50" y="55"/>
                      <a:pt x="49" y="57"/>
                    </a:cubicBezTo>
                    <a:cubicBezTo>
                      <a:pt x="49" y="57"/>
                      <a:pt x="49" y="58"/>
                      <a:pt x="49" y="59"/>
                    </a:cubicBezTo>
                    <a:cubicBezTo>
                      <a:pt x="48" y="59"/>
                      <a:pt x="48" y="58"/>
                      <a:pt x="47" y="58"/>
                    </a:cubicBezTo>
                    <a:cubicBezTo>
                      <a:pt x="46" y="58"/>
                      <a:pt x="46" y="59"/>
                      <a:pt x="45" y="60"/>
                    </a:cubicBezTo>
                    <a:cubicBezTo>
                      <a:pt x="45" y="60"/>
                      <a:pt x="45" y="60"/>
                      <a:pt x="45" y="60"/>
                    </a:cubicBezTo>
                    <a:cubicBezTo>
                      <a:pt x="45" y="60"/>
                      <a:pt x="45" y="60"/>
                      <a:pt x="45" y="60"/>
                    </a:cubicBezTo>
                    <a:cubicBezTo>
                      <a:pt x="45" y="60"/>
                      <a:pt x="45" y="60"/>
                      <a:pt x="45" y="60"/>
                    </a:cubicBezTo>
                    <a:cubicBezTo>
                      <a:pt x="40" y="71"/>
                      <a:pt x="38" y="82"/>
                      <a:pt x="36" y="93"/>
                    </a:cubicBezTo>
                    <a:cubicBezTo>
                      <a:pt x="35" y="93"/>
                      <a:pt x="35" y="93"/>
                      <a:pt x="34" y="93"/>
                    </a:cubicBezTo>
                    <a:cubicBezTo>
                      <a:pt x="33" y="93"/>
                      <a:pt x="32" y="93"/>
                      <a:pt x="32" y="95"/>
                    </a:cubicBezTo>
                    <a:cubicBezTo>
                      <a:pt x="29" y="104"/>
                      <a:pt x="27" y="113"/>
                      <a:pt x="25" y="122"/>
                    </a:cubicBezTo>
                    <a:cubicBezTo>
                      <a:pt x="25" y="122"/>
                      <a:pt x="25" y="122"/>
                      <a:pt x="25" y="122"/>
                    </a:cubicBezTo>
                    <a:cubicBezTo>
                      <a:pt x="24" y="122"/>
                      <a:pt x="22" y="123"/>
                      <a:pt x="22" y="124"/>
                    </a:cubicBezTo>
                    <a:cubicBezTo>
                      <a:pt x="20" y="130"/>
                      <a:pt x="17" y="136"/>
                      <a:pt x="14" y="143"/>
                    </a:cubicBezTo>
                    <a:cubicBezTo>
                      <a:pt x="12" y="150"/>
                      <a:pt x="9" y="158"/>
                      <a:pt x="7" y="165"/>
                    </a:cubicBezTo>
                    <a:cubicBezTo>
                      <a:pt x="2" y="183"/>
                      <a:pt x="0" y="202"/>
                      <a:pt x="9" y="218"/>
                    </a:cubicBezTo>
                    <a:cubicBezTo>
                      <a:pt x="9" y="219"/>
                      <a:pt x="10" y="219"/>
                      <a:pt x="11" y="219"/>
                    </a:cubicBezTo>
                    <a:cubicBezTo>
                      <a:pt x="11" y="219"/>
                      <a:pt x="11" y="219"/>
                      <a:pt x="11" y="219"/>
                    </a:cubicBezTo>
                    <a:cubicBezTo>
                      <a:pt x="12" y="219"/>
                      <a:pt x="13" y="219"/>
                      <a:pt x="13" y="218"/>
                    </a:cubicBezTo>
                    <a:cubicBezTo>
                      <a:pt x="14" y="218"/>
                      <a:pt x="14" y="217"/>
                      <a:pt x="14" y="216"/>
                    </a:cubicBezTo>
                    <a:cubicBezTo>
                      <a:pt x="14" y="215"/>
                      <a:pt x="14" y="215"/>
                      <a:pt x="13" y="215"/>
                    </a:cubicBezTo>
                    <a:cubicBezTo>
                      <a:pt x="5" y="201"/>
                      <a:pt x="7" y="183"/>
                      <a:pt x="12" y="165"/>
                    </a:cubicBezTo>
                    <a:cubicBezTo>
                      <a:pt x="15" y="156"/>
                      <a:pt x="18" y="147"/>
                      <a:pt x="22" y="139"/>
                    </a:cubicBezTo>
                    <a:cubicBezTo>
                      <a:pt x="22" y="140"/>
                      <a:pt x="22" y="140"/>
                      <a:pt x="22" y="141"/>
                    </a:cubicBezTo>
                    <a:cubicBezTo>
                      <a:pt x="22" y="143"/>
                      <a:pt x="23" y="144"/>
                      <a:pt x="25" y="144"/>
                    </a:cubicBezTo>
                    <a:cubicBezTo>
                      <a:pt x="26" y="144"/>
                      <a:pt x="27" y="143"/>
                      <a:pt x="27" y="142"/>
                    </a:cubicBezTo>
                    <a:cubicBezTo>
                      <a:pt x="29" y="133"/>
                      <a:pt x="30" y="124"/>
                      <a:pt x="32" y="115"/>
                    </a:cubicBezTo>
                    <a:cubicBezTo>
                      <a:pt x="32" y="116"/>
                      <a:pt x="34" y="117"/>
                      <a:pt x="35" y="117"/>
                    </a:cubicBezTo>
                    <a:cubicBezTo>
                      <a:pt x="36" y="117"/>
                      <a:pt x="37" y="116"/>
                      <a:pt x="37" y="115"/>
                    </a:cubicBezTo>
                    <a:cubicBezTo>
                      <a:pt x="39" y="109"/>
                      <a:pt x="40" y="104"/>
                      <a:pt x="40" y="98"/>
                    </a:cubicBezTo>
                    <a:cubicBezTo>
                      <a:pt x="41" y="98"/>
                      <a:pt x="41" y="98"/>
                      <a:pt x="41" y="98"/>
                    </a:cubicBezTo>
                    <a:cubicBezTo>
                      <a:pt x="42" y="98"/>
                      <a:pt x="43" y="97"/>
                      <a:pt x="43" y="96"/>
                    </a:cubicBezTo>
                    <a:cubicBezTo>
                      <a:pt x="43" y="96"/>
                      <a:pt x="43" y="96"/>
                      <a:pt x="43" y="96"/>
                    </a:cubicBezTo>
                    <a:cubicBezTo>
                      <a:pt x="43" y="96"/>
                      <a:pt x="43" y="96"/>
                      <a:pt x="43" y="96"/>
                    </a:cubicBezTo>
                    <a:cubicBezTo>
                      <a:pt x="45" y="92"/>
                      <a:pt x="46" y="88"/>
                      <a:pt x="47" y="84"/>
                    </a:cubicBezTo>
                    <a:cubicBezTo>
                      <a:pt x="48" y="85"/>
                      <a:pt x="49" y="86"/>
                      <a:pt x="50" y="86"/>
                    </a:cubicBezTo>
                    <a:cubicBezTo>
                      <a:pt x="51" y="86"/>
                      <a:pt x="52" y="86"/>
                      <a:pt x="52" y="85"/>
                    </a:cubicBezTo>
                    <a:cubicBezTo>
                      <a:pt x="57" y="76"/>
                      <a:pt x="61" y="66"/>
                      <a:pt x="64" y="56"/>
                    </a:cubicBezTo>
                    <a:cubicBezTo>
                      <a:pt x="64" y="62"/>
                      <a:pt x="63" y="68"/>
                      <a:pt x="62" y="74"/>
                    </a:cubicBezTo>
                    <a:cubicBezTo>
                      <a:pt x="61" y="76"/>
                      <a:pt x="63" y="77"/>
                      <a:pt x="64" y="77"/>
                    </a:cubicBezTo>
                    <a:cubicBezTo>
                      <a:pt x="66" y="77"/>
                      <a:pt x="67" y="77"/>
                      <a:pt x="67" y="75"/>
                    </a:cubicBezTo>
                    <a:cubicBezTo>
                      <a:pt x="67" y="75"/>
                      <a:pt x="67" y="75"/>
                      <a:pt x="67" y="75"/>
                    </a:cubicBezTo>
                    <a:cubicBezTo>
                      <a:pt x="67" y="75"/>
                      <a:pt x="67" y="75"/>
                      <a:pt x="67" y="75"/>
                    </a:cubicBezTo>
                    <a:cubicBezTo>
                      <a:pt x="71" y="66"/>
                      <a:pt x="75" y="55"/>
                      <a:pt x="79" y="45"/>
                    </a:cubicBezTo>
                    <a:cubicBezTo>
                      <a:pt x="79" y="51"/>
                      <a:pt x="78" y="56"/>
                      <a:pt x="78" y="61"/>
                    </a:cubicBezTo>
                    <a:cubicBezTo>
                      <a:pt x="78" y="63"/>
                      <a:pt x="80" y="64"/>
                      <a:pt x="81" y="64"/>
                    </a:cubicBezTo>
                    <a:cubicBezTo>
                      <a:pt x="82" y="64"/>
                      <a:pt x="83" y="63"/>
                      <a:pt x="84" y="62"/>
                    </a:cubicBezTo>
                    <a:cubicBezTo>
                      <a:pt x="86" y="55"/>
                      <a:pt x="87" y="48"/>
                      <a:pt x="90" y="42"/>
                    </a:cubicBezTo>
                    <a:cubicBezTo>
                      <a:pt x="89" y="46"/>
                      <a:pt x="89" y="50"/>
                      <a:pt x="89" y="54"/>
                    </a:cubicBezTo>
                    <a:cubicBezTo>
                      <a:pt x="89" y="55"/>
                      <a:pt x="91" y="56"/>
                      <a:pt x="92" y="56"/>
                    </a:cubicBezTo>
                    <a:cubicBezTo>
                      <a:pt x="93" y="56"/>
                      <a:pt x="94" y="56"/>
                      <a:pt x="94" y="55"/>
                    </a:cubicBezTo>
                    <a:cubicBezTo>
                      <a:pt x="97" y="44"/>
                      <a:pt x="100" y="33"/>
                      <a:pt x="107" y="25"/>
                    </a:cubicBezTo>
                    <a:cubicBezTo>
                      <a:pt x="107" y="28"/>
                      <a:pt x="107" y="32"/>
                      <a:pt x="106" y="35"/>
                    </a:cubicBezTo>
                    <a:cubicBezTo>
                      <a:pt x="106" y="37"/>
                      <a:pt x="107" y="38"/>
                      <a:pt x="109" y="38"/>
                    </a:cubicBezTo>
                    <a:cubicBezTo>
                      <a:pt x="109" y="38"/>
                      <a:pt x="109" y="38"/>
                      <a:pt x="109" y="38"/>
                    </a:cubicBezTo>
                    <a:cubicBezTo>
                      <a:pt x="109" y="39"/>
                      <a:pt x="109" y="40"/>
                      <a:pt x="109" y="41"/>
                    </a:cubicBezTo>
                    <a:cubicBezTo>
                      <a:pt x="109" y="43"/>
                      <a:pt x="110" y="44"/>
                      <a:pt x="112" y="44"/>
                    </a:cubicBezTo>
                    <a:cubicBezTo>
                      <a:pt x="113" y="44"/>
                      <a:pt x="114" y="44"/>
                      <a:pt x="114" y="43"/>
                    </a:cubicBezTo>
                    <a:cubicBezTo>
                      <a:pt x="118" y="37"/>
                      <a:pt x="121" y="31"/>
                      <a:pt x="125" y="26"/>
                    </a:cubicBezTo>
                    <a:cubicBezTo>
                      <a:pt x="125" y="29"/>
                      <a:pt x="125" y="33"/>
                      <a:pt x="125" y="36"/>
                    </a:cubicBezTo>
                    <a:cubicBezTo>
                      <a:pt x="125" y="38"/>
                      <a:pt x="127" y="39"/>
                      <a:pt x="128" y="39"/>
                    </a:cubicBezTo>
                    <a:cubicBezTo>
                      <a:pt x="129" y="39"/>
                      <a:pt x="130" y="39"/>
                      <a:pt x="131" y="38"/>
                    </a:cubicBezTo>
                    <a:cubicBezTo>
                      <a:pt x="134" y="30"/>
                      <a:pt x="138" y="23"/>
                      <a:pt x="143" y="16"/>
                    </a:cubicBezTo>
                    <a:cubicBezTo>
                      <a:pt x="143" y="21"/>
                      <a:pt x="142" y="26"/>
                      <a:pt x="140" y="31"/>
                    </a:cubicBezTo>
                    <a:cubicBezTo>
                      <a:pt x="139" y="33"/>
                      <a:pt x="141" y="34"/>
                      <a:pt x="143" y="34"/>
                    </a:cubicBezTo>
                    <a:cubicBezTo>
                      <a:pt x="143" y="34"/>
                      <a:pt x="144" y="34"/>
                      <a:pt x="145" y="33"/>
                    </a:cubicBezTo>
                    <a:cubicBezTo>
                      <a:pt x="149" y="28"/>
                      <a:pt x="152" y="23"/>
                      <a:pt x="155" y="17"/>
                    </a:cubicBezTo>
                    <a:cubicBezTo>
                      <a:pt x="155" y="19"/>
                      <a:pt x="155" y="22"/>
                      <a:pt x="156" y="24"/>
                    </a:cubicBezTo>
                    <a:cubicBezTo>
                      <a:pt x="156" y="25"/>
                      <a:pt x="157" y="26"/>
                      <a:pt x="158" y="26"/>
                    </a:cubicBezTo>
                    <a:cubicBezTo>
                      <a:pt x="159" y="26"/>
                      <a:pt x="161" y="25"/>
                      <a:pt x="161" y="24"/>
                    </a:cubicBezTo>
                    <a:cubicBezTo>
                      <a:pt x="162" y="22"/>
                      <a:pt x="162" y="20"/>
                      <a:pt x="163" y="17"/>
                    </a:cubicBezTo>
                    <a:cubicBezTo>
                      <a:pt x="163" y="19"/>
                      <a:pt x="165" y="20"/>
                      <a:pt x="166" y="20"/>
                    </a:cubicBezTo>
                    <a:cubicBezTo>
                      <a:pt x="167" y="20"/>
                      <a:pt x="168" y="19"/>
                      <a:pt x="168" y="18"/>
                    </a:cubicBezTo>
                    <a:cubicBezTo>
                      <a:pt x="169" y="17"/>
                      <a:pt x="170" y="15"/>
                      <a:pt x="171" y="14"/>
                    </a:cubicBezTo>
                    <a:cubicBezTo>
                      <a:pt x="171" y="16"/>
                      <a:pt x="171" y="18"/>
                      <a:pt x="171" y="21"/>
                    </a:cubicBezTo>
                    <a:cubicBezTo>
                      <a:pt x="170" y="22"/>
                      <a:pt x="172" y="23"/>
                      <a:pt x="173" y="23"/>
                    </a:cubicBezTo>
                    <a:cubicBezTo>
                      <a:pt x="174" y="23"/>
                      <a:pt x="175" y="23"/>
                      <a:pt x="175" y="23"/>
                    </a:cubicBezTo>
                    <a:cubicBezTo>
                      <a:pt x="177" y="21"/>
                      <a:pt x="180" y="18"/>
                      <a:pt x="184" y="16"/>
                    </a:cubicBezTo>
                    <a:cubicBezTo>
                      <a:pt x="182" y="20"/>
                      <a:pt x="181" y="24"/>
                      <a:pt x="178" y="29"/>
                    </a:cubicBezTo>
                    <a:cubicBezTo>
                      <a:pt x="177" y="31"/>
                      <a:pt x="179" y="33"/>
                      <a:pt x="180" y="33"/>
                    </a:cubicBezTo>
                    <a:cubicBezTo>
                      <a:pt x="181" y="33"/>
                      <a:pt x="182" y="32"/>
                      <a:pt x="183" y="31"/>
                    </a:cubicBezTo>
                    <a:cubicBezTo>
                      <a:pt x="183" y="31"/>
                      <a:pt x="183" y="31"/>
                      <a:pt x="183" y="31"/>
                    </a:cubicBezTo>
                    <a:cubicBezTo>
                      <a:pt x="183" y="31"/>
                      <a:pt x="183" y="31"/>
                      <a:pt x="183" y="31"/>
                    </a:cubicBezTo>
                    <a:cubicBezTo>
                      <a:pt x="187" y="26"/>
                      <a:pt x="190" y="22"/>
                      <a:pt x="194" y="18"/>
                    </a:cubicBezTo>
                    <a:cubicBezTo>
                      <a:pt x="194" y="19"/>
                      <a:pt x="193" y="20"/>
                      <a:pt x="193" y="22"/>
                    </a:cubicBezTo>
                    <a:cubicBezTo>
                      <a:pt x="192" y="24"/>
                      <a:pt x="194" y="25"/>
                      <a:pt x="195" y="25"/>
                    </a:cubicBezTo>
                    <a:cubicBezTo>
                      <a:pt x="196" y="25"/>
                      <a:pt x="197" y="25"/>
                      <a:pt x="197" y="24"/>
                    </a:cubicBezTo>
                    <a:cubicBezTo>
                      <a:pt x="200" y="22"/>
                      <a:pt x="202" y="20"/>
                      <a:pt x="204" y="18"/>
                    </a:cubicBezTo>
                    <a:cubicBezTo>
                      <a:pt x="203" y="21"/>
                      <a:pt x="203" y="24"/>
                      <a:pt x="202" y="27"/>
                    </a:cubicBezTo>
                    <a:cubicBezTo>
                      <a:pt x="201" y="29"/>
                      <a:pt x="203" y="31"/>
                      <a:pt x="204" y="31"/>
                    </a:cubicBezTo>
                    <a:cubicBezTo>
                      <a:pt x="205" y="31"/>
                      <a:pt x="206" y="30"/>
                      <a:pt x="206" y="30"/>
                    </a:cubicBezTo>
                    <a:cubicBezTo>
                      <a:pt x="209" y="26"/>
                      <a:pt x="212" y="23"/>
                      <a:pt x="215" y="20"/>
                    </a:cubicBezTo>
                    <a:cubicBezTo>
                      <a:pt x="215" y="22"/>
                      <a:pt x="214" y="24"/>
                      <a:pt x="213" y="26"/>
                    </a:cubicBezTo>
                    <a:cubicBezTo>
                      <a:pt x="211" y="28"/>
                      <a:pt x="209" y="31"/>
                      <a:pt x="208" y="34"/>
                    </a:cubicBezTo>
                    <a:cubicBezTo>
                      <a:pt x="208" y="34"/>
                      <a:pt x="208" y="34"/>
                      <a:pt x="208" y="34"/>
                    </a:cubicBezTo>
                    <a:cubicBezTo>
                      <a:pt x="208" y="34"/>
                      <a:pt x="208" y="34"/>
                      <a:pt x="208" y="34"/>
                    </a:cubicBezTo>
                    <a:cubicBezTo>
                      <a:pt x="208" y="34"/>
                      <a:pt x="208" y="34"/>
                      <a:pt x="208" y="34"/>
                    </a:cubicBezTo>
                    <a:cubicBezTo>
                      <a:pt x="207" y="37"/>
                      <a:pt x="208" y="38"/>
                      <a:pt x="210" y="38"/>
                    </a:cubicBezTo>
                    <a:cubicBezTo>
                      <a:pt x="211" y="38"/>
                      <a:pt x="212" y="38"/>
                      <a:pt x="212" y="37"/>
                    </a:cubicBezTo>
                    <a:cubicBezTo>
                      <a:pt x="214" y="34"/>
                      <a:pt x="216" y="32"/>
                      <a:pt x="217" y="29"/>
                    </a:cubicBezTo>
                    <a:cubicBezTo>
                      <a:pt x="219" y="27"/>
                      <a:pt x="220" y="25"/>
                      <a:pt x="221" y="23"/>
                    </a:cubicBezTo>
                    <a:cubicBezTo>
                      <a:pt x="220" y="29"/>
                      <a:pt x="219" y="36"/>
                      <a:pt x="217" y="42"/>
                    </a:cubicBezTo>
                    <a:cubicBezTo>
                      <a:pt x="217" y="43"/>
                      <a:pt x="217" y="44"/>
                      <a:pt x="217" y="45"/>
                    </a:cubicBezTo>
                    <a:cubicBezTo>
                      <a:pt x="216" y="45"/>
                      <a:pt x="216" y="46"/>
                      <a:pt x="217" y="46"/>
                    </a:cubicBezTo>
                    <a:cubicBezTo>
                      <a:pt x="217" y="48"/>
                      <a:pt x="218" y="49"/>
                      <a:pt x="220" y="49"/>
                    </a:cubicBezTo>
                    <a:cubicBezTo>
                      <a:pt x="220" y="49"/>
                      <a:pt x="221" y="48"/>
                      <a:pt x="221" y="48"/>
                    </a:cubicBezTo>
                    <a:cubicBezTo>
                      <a:pt x="221" y="48"/>
                      <a:pt x="222" y="47"/>
                      <a:pt x="222" y="47"/>
                    </a:cubicBezTo>
                    <a:cubicBezTo>
                      <a:pt x="222" y="46"/>
                      <a:pt x="223" y="45"/>
                      <a:pt x="223" y="44"/>
                    </a:cubicBezTo>
                    <a:cubicBezTo>
                      <a:pt x="225" y="39"/>
                      <a:pt x="228" y="35"/>
                      <a:pt x="230" y="31"/>
                    </a:cubicBezTo>
                    <a:cubicBezTo>
                      <a:pt x="230" y="32"/>
                      <a:pt x="230" y="32"/>
                      <a:pt x="230" y="33"/>
                    </a:cubicBezTo>
                    <a:cubicBezTo>
                      <a:pt x="230" y="35"/>
                      <a:pt x="231" y="37"/>
                      <a:pt x="233" y="37"/>
                    </a:cubicBezTo>
                    <a:cubicBezTo>
                      <a:pt x="233" y="37"/>
                      <a:pt x="234" y="36"/>
                      <a:pt x="234" y="36"/>
                    </a:cubicBezTo>
                    <a:cubicBezTo>
                      <a:pt x="237" y="33"/>
                      <a:pt x="239" y="31"/>
                      <a:pt x="242" y="29"/>
                    </a:cubicBezTo>
                    <a:cubicBezTo>
                      <a:pt x="240" y="33"/>
                      <a:pt x="239" y="38"/>
                      <a:pt x="237" y="43"/>
                    </a:cubicBezTo>
                    <a:cubicBezTo>
                      <a:pt x="237" y="44"/>
                      <a:pt x="236" y="46"/>
                      <a:pt x="236" y="47"/>
                    </a:cubicBezTo>
                    <a:cubicBezTo>
                      <a:pt x="236" y="47"/>
                      <a:pt x="236" y="47"/>
                      <a:pt x="236" y="47"/>
                    </a:cubicBezTo>
                    <a:cubicBezTo>
                      <a:pt x="236" y="47"/>
                      <a:pt x="236" y="47"/>
                      <a:pt x="236" y="47"/>
                    </a:cubicBezTo>
                    <a:cubicBezTo>
                      <a:pt x="236" y="47"/>
                      <a:pt x="236" y="47"/>
                      <a:pt x="236" y="47"/>
                    </a:cubicBezTo>
                    <a:cubicBezTo>
                      <a:pt x="236" y="48"/>
                      <a:pt x="236" y="48"/>
                      <a:pt x="236" y="49"/>
                    </a:cubicBezTo>
                    <a:cubicBezTo>
                      <a:pt x="237" y="50"/>
                      <a:pt x="238" y="50"/>
                      <a:pt x="239" y="50"/>
                    </a:cubicBezTo>
                    <a:cubicBezTo>
                      <a:pt x="239" y="50"/>
                      <a:pt x="239" y="50"/>
                      <a:pt x="239" y="50"/>
                    </a:cubicBezTo>
                    <a:cubicBezTo>
                      <a:pt x="240" y="50"/>
                      <a:pt x="241" y="50"/>
                      <a:pt x="241" y="49"/>
                    </a:cubicBezTo>
                    <a:cubicBezTo>
                      <a:pt x="241" y="48"/>
                      <a:pt x="242" y="46"/>
                      <a:pt x="242" y="45"/>
                    </a:cubicBezTo>
                    <a:cubicBezTo>
                      <a:pt x="242" y="44"/>
                      <a:pt x="243" y="44"/>
                      <a:pt x="243" y="43"/>
                    </a:cubicBezTo>
                    <a:cubicBezTo>
                      <a:pt x="243" y="43"/>
                      <a:pt x="244" y="44"/>
                      <a:pt x="245" y="44"/>
                    </a:cubicBezTo>
                    <a:cubicBezTo>
                      <a:pt x="245" y="44"/>
                      <a:pt x="246" y="43"/>
                      <a:pt x="246" y="43"/>
                    </a:cubicBezTo>
                    <a:cubicBezTo>
                      <a:pt x="250" y="39"/>
                      <a:pt x="251" y="36"/>
                      <a:pt x="252" y="36"/>
                    </a:cubicBezTo>
                    <a:cubicBezTo>
                      <a:pt x="252" y="36"/>
                      <a:pt x="253" y="38"/>
                      <a:pt x="253" y="43"/>
                    </a:cubicBezTo>
                    <a:cubicBezTo>
                      <a:pt x="253" y="45"/>
                      <a:pt x="254" y="45"/>
                      <a:pt x="256" y="45"/>
                    </a:cubicBezTo>
                    <a:cubicBezTo>
                      <a:pt x="257" y="45"/>
                      <a:pt x="258" y="45"/>
                      <a:pt x="258" y="44"/>
                    </a:cubicBezTo>
                    <a:cubicBezTo>
                      <a:pt x="258" y="44"/>
                      <a:pt x="258" y="44"/>
                      <a:pt x="258" y="44"/>
                    </a:cubicBezTo>
                    <a:cubicBezTo>
                      <a:pt x="259" y="44"/>
                      <a:pt x="261" y="47"/>
                      <a:pt x="262" y="51"/>
                    </a:cubicBezTo>
                    <a:cubicBezTo>
                      <a:pt x="264" y="54"/>
                      <a:pt x="265" y="58"/>
                      <a:pt x="265" y="58"/>
                    </a:cubicBezTo>
                    <a:cubicBezTo>
                      <a:pt x="265" y="59"/>
                      <a:pt x="266" y="60"/>
                      <a:pt x="267" y="60"/>
                    </a:cubicBezTo>
                    <a:cubicBezTo>
                      <a:pt x="268" y="60"/>
                      <a:pt x="269" y="60"/>
                      <a:pt x="269" y="59"/>
                    </a:cubicBezTo>
                    <a:cubicBezTo>
                      <a:pt x="269" y="59"/>
                      <a:pt x="269" y="59"/>
                      <a:pt x="269" y="59"/>
                    </a:cubicBezTo>
                    <a:cubicBezTo>
                      <a:pt x="269" y="62"/>
                      <a:pt x="269" y="66"/>
                      <a:pt x="269" y="69"/>
                    </a:cubicBezTo>
                    <a:cubicBezTo>
                      <a:pt x="269" y="71"/>
                      <a:pt x="269" y="73"/>
                      <a:pt x="269" y="75"/>
                    </a:cubicBezTo>
                    <a:cubicBezTo>
                      <a:pt x="269" y="75"/>
                      <a:pt x="269" y="76"/>
                      <a:pt x="269" y="76"/>
                    </a:cubicBezTo>
                    <a:cubicBezTo>
                      <a:pt x="269" y="78"/>
                      <a:pt x="270" y="79"/>
                      <a:pt x="271" y="79"/>
                    </a:cubicBezTo>
                    <a:cubicBezTo>
                      <a:pt x="272" y="79"/>
                      <a:pt x="272" y="79"/>
                      <a:pt x="272" y="78"/>
                    </a:cubicBezTo>
                    <a:cubicBezTo>
                      <a:pt x="273" y="78"/>
                      <a:pt x="273" y="78"/>
                      <a:pt x="274" y="77"/>
                    </a:cubicBezTo>
                    <a:cubicBezTo>
                      <a:pt x="274" y="77"/>
                      <a:pt x="275" y="76"/>
                      <a:pt x="276" y="75"/>
                    </a:cubicBezTo>
                    <a:cubicBezTo>
                      <a:pt x="279" y="70"/>
                      <a:pt x="283" y="65"/>
                      <a:pt x="286" y="60"/>
                    </a:cubicBezTo>
                    <a:cubicBezTo>
                      <a:pt x="286" y="63"/>
                      <a:pt x="285" y="66"/>
                      <a:pt x="285" y="70"/>
                    </a:cubicBezTo>
                    <a:cubicBezTo>
                      <a:pt x="285" y="71"/>
                      <a:pt x="286" y="73"/>
                      <a:pt x="288" y="73"/>
                    </a:cubicBezTo>
                    <a:cubicBezTo>
                      <a:pt x="288" y="73"/>
                      <a:pt x="289" y="72"/>
                      <a:pt x="290" y="72"/>
                    </a:cubicBezTo>
                    <a:cubicBezTo>
                      <a:pt x="291" y="70"/>
                      <a:pt x="292" y="69"/>
                      <a:pt x="293" y="68"/>
                    </a:cubicBezTo>
                    <a:cubicBezTo>
                      <a:pt x="293" y="74"/>
                      <a:pt x="292" y="80"/>
                      <a:pt x="291" y="87"/>
                    </a:cubicBezTo>
                    <a:cubicBezTo>
                      <a:pt x="291" y="89"/>
                      <a:pt x="292" y="91"/>
                      <a:pt x="294" y="91"/>
                    </a:cubicBezTo>
                    <a:cubicBezTo>
                      <a:pt x="295" y="91"/>
                      <a:pt x="296" y="90"/>
                      <a:pt x="296" y="89"/>
                    </a:cubicBezTo>
                    <a:cubicBezTo>
                      <a:pt x="298" y="85"/>
                      <a:pt x="300" y="81"/>
                      <a:pt x="301" y="78"/>
                    </a:cubicBezTo>
                    <a:cubicBezTo>
                      <a:pt x="301" y="82"/>
                      <a:pt x="301" y="86"/>
                      <a:pt x="301" y="90"/>
                    </a:cubicBezTo>
                    <a:cubicBezTo>
                      <a:pt x="301" y="92"/>
                      <a:pt x="302" y="93"/>
                      <a:pt x="303" y="93"/>
                    </a:cubicBezTo>
                    <a:cubicBezTo>
                      <a:pt x="303" y="94"/>
                      <a:pt x="303" y="95"/>
                      <a:pt x="302" y="97"/>
                    </a:cubicBezTo>
                    <a:cubicBezTo>
                      <a:pt x="302" y="98"/>
                      <a:pt x="303" y="100"/>
                      <a:pt x="305" y="100"/>
                    </a:cubicBezTo>
                    <a:cubicBezTo>
                      <a:pt x="305" y="100"/>
                      <a:pt x="305" y="100"/>
                      <a:pt x="305" y="100"/>
                    </a:cubicBezTo>
                    <a:cubicBezTo>
                      <a:pt x="307" y="100"/>
                      <a:pt x="308" y="99"/>
                      <a:pt x="309" y="99"/>
                    </a:cubicBezTo>
                    <a:cubicBezTo>
                      <a:pt x="311" y="99"/>
                      <a:pt x="312" y="101"/>
                      <a:pt x="313" y="104"/>
                    </a:cubicBezTo>
                    <a:cubicBezTo>
                      <a:pt x="312" y="107"/>
                      <a:pt x="311" y="109"/>
                      <a:pt x="310" y="113"/>
                    </a:cubicBezTo>
                    <a:cubicBezTo>
                      <a:pt x="310" y="113"/>
                      <a:pt x="309" y="113"/>
                      <a:pt x="309" y="113"/>
                    </a:cubicBezTo>
                    <a:cubicBezTo>
                      <a:pt x="309" y="115"/>
                      <a:pt x="310" y="116"/>
                      <a:pt x="312" y="116"/>
                    </a:cubicBezTo>
                    <a:cubicBezTo>
                      <a:pt x="312" y="116"/>
                      <a:pt x="312" y="116"/>
                      <a:pt x="312" y="116"/>
                    </a:cubicBezTo>
                    <a:cubicBezTo>
                      <a:pt x="312" y="116"/>
                      <a:pt x="312" y="116"/>
                      <a:pt x="313" y="116"/>
                    </a:cubicBezTo>
                    <a:cubicBezTo>
                      <a:pt x="313" y="118"/>
                      <a:pt x="314" y="118"/>
                      <a:pt x="315" y="118"/>
                    </a:cubicBezTo>
                    <a:cubicBezTo>
                      <a:pt x="315" y="118"/>
                      <a:pt x="316" y="118"/>
                      <a:pt x="316" y="118"/>
                    </a:cubicBezTo>
                    <a:cubicBezTo>
                      <a:pt x="316" y="120"/>
                      <a:pt x="317" y="121"/>
                      <a:pt x="317" y="123"/>
                    </a:cubicBezTo>
                    <a:cubicBezTo>
                      <a:pt x="318" y="124"/>
                      <a:pt x="318" y="124"/>
                      <a:pt x="319" y="124"/>
                    </a:cubicBezTo>
                    <a:cubicBezTo>
                      <a:pt x="320" y="124"/>
                      <a:pt x="320" y="124"/>
                      <a:pt x="321" y="124"/>
                    </a:cubicBezTo>
                    <a:cubicBezTo>
                      <a:pt x="321" y="125"/>
                      <a:pt x="321" y="127"/>
                      <a:pt x="321" y="129"/>
                    </a:cubicBezTo>
                    <a:cubicBezTo>
                      <a:pt x="322" y="130"/>
                      <a:pt x="323" y="131"/>
                      <a:pt x="324" y="131"/>
                    </a:cubicBezTo>
                    <a:cubicBezTo>
                      <a:pt x="324" y="131"/>
                      <a:pt x="324" y="131"/>
                      <a:pt x="324" y="131"/>
                    </a:cubicBezTo>
                    <a:cubicBezTo>
                      <a:pt x="324" y="133"/>
                      <a:pt x="324" y="135"/>
                      <a:pt x="324" y="137"/>
                    </a:cubicBezTo>
                    <a:cubicBezTo>
                      <a:pt x="324" y="141"/>
                      <a:pt x="324" y="145"/>
                      <a:pt x="324" y="149"/>
                    </a:cubicBezTo>
                    <a:cubicBezTo>
                      <a:pt x="324" y="149"/>
                      <a:pt x="324" y="149"/>
                      <a:pt x="324" y="149"/>
                    </a:cubicBezTo>
                    <a:cubicBezTo>
                      <a:pt x="324" y="150"/>
                      <a:pt x="325" y="150"/>
                      <a:pt x="325" y="151"/>
                    </a:cubicBezTo>
                    <a:cubicBezTo>
                      <a:pt x="326" y="151"/>
                      <a:pt x="326" y="151"/>
                      <a:pt x="327" y="151"/>
                    </a:cubicBezTo>
                    <a:cubicBezTo>
                      <a:pt x="327" y="151"/>
                      <a:pt x="328" y="151"/>
                      <a:pt x="328" y="151"/>
                    </a:cubicBezTo>
                    <a:cubicBezTo>
                      <a:pt x="328" y="153"/>
                      <a:pt x="328" y="154"/>
                      <a:pt x="328" y="156"/>
                    </a:cubicBezTo>
                    <a:cubicBezTo>
                      <a:pt x="327" y="157"/>
                      <a:pt x="327" y="159"/>
                      <a:pt x="327" y="161"/>
                    </a:cubicBezTo>
                    <a:cubicBezTo>
                      <a:pt x="327" y="162"/>
                      <a:pt x="328" y="163"/>
                      <a:pt x="330" y="163"/>
                    </a:cubicBezTo>
                    <a:cubicBezTo>
                      <a:pt x="330" y="163"/>
                      <a:pt x="330" y="163"/>
                      <a:pt x="331" y="163"/>
                    </a:cubicBezTo>
                    <a:cubicBezTo>
                      <a:pt x="331" y="163"/>
                      <a:pt x="332" y="162"/>
                      <a:pt x="332" y="161"/>
                    </a:cubicBezTo>
                    <a:cubicBezTo>
                      <a:pt x="333" y="159"/>
                      <a:pt x="333" y="158"/>
                      <a:pt x="334" y="156"/>
                    </a:cubicBezTo>
                    <a:cubicBezTo>
                      <a:pt x="334" y="155"/>
                      <a:pt x="334" y="155"/>
                      <a:pt x="334" y="154"/>
                    </a:cubicBezTo>
                    <a:cubicBezTo>
                      <a:pt x="334" y="155"/>
                      <a:pt x="334" y="156"/>
                      <a:pt x="334" y="157"/>
                    </a:cubicBezTo>
                    <a:cubicBezTo>
                      <a:pt x="334" y="161"/>
                      <a:pt x="334" y="165"/>
                      <a:pt x="334" y="170"/>
                    </a:cubicBezTo>
                    <a:cubicBezTo>
                      <a:pt x="334" y="171"/>
                      <a:pt x="336" y="172"/>
                      <a:pt x="337" y="172"/>
                    </a:cubicBezTo>
                    <a:cubicBezTo>
                      <a:pt x="338" y="172"/>
                      <a:pt x="339" y="172"/>
                      <a:pt x="340" y="171"/>
                    </a:cubicBezTo>
                    <a:cubicBezTo>
                      <a:pt x="340" y="171"/>
                      <a:pt x="340" y="171"/>
                      <a:pt x="340" y="171"/>
                    </a:cubicBezTo>
                    <a:cubicBezTo>
                      <a:pt x="341" y="172"/>
                      <a:pt x="341" y="172"/>
                      <a:pt x="342" y="172"/>
                    </a:cubicBezTo>
                    <a:cubicBezTo>
                      <a:pt x="343" y="172"/>
                      <a:pt x="343" y="172"/>
                      <a:pt x="344" y="171"/>
                    </a:cubicBezTo>
                    <a:cubicBezTo>
                      <a:pt x="345" y="170"/>
                      <a:pt x="346" y="169"/>
                      <a:pt x="348" y="167"/>
                    </a:cubicBezTo>
                    <a:cubicBezTo>
                      <a:pt x="348" y="175"/>
                      <a:pt x="349" y="182"/>
                      <a:pt x="349" y="189"/>
                    </a:cubicBezTo>
                    <a:cubicBezTo>
                      <a:pt x="349" y="191"/>
                      <a:pt x="351" y="192"/>
                      <a:pt x="352" y="192"/>
                    </a:cubicBezTo>
                    <a:cubicBezTo>
                      <a:pt x="354" y="192"/>
                      <a:pt x="355" y="191"/>
                      <a:pt x="355" y="189"/>
                    </a:cubicBezTo>
                    <a:cubicBezTo>
                      <a:pt x="354" y="180"/>
                      <a:pt x="354" y="171"/>
                      <a:pt x="352" y="161"/>
                    </a:cubicBezTo>
                    <a:cubicBezTo>
                      <a:pt x="353" y="160"/>
                      <a:pt x="351" y="158"/>
                      <a:pt x="350" y="158"/>
                    </a:cubicBezTo>
                    <a:cubicBezTo>
                      <a:pt x="349" y="158"/>
                      <a:pt x="349" y="159"/>
                      <a:pt x="348" y="159"/>
                    </a:cubicBezTo>
                    <a:cubicBezTo>
                      <a:pt x="347" y="160"/>
                      <a:pt x="347" y="160"/>
                      <a:pt x="346" y="161"/>
                    </a:cubicBezTo>
                    <a:cubicBezTo>
                      <a:pt x="347" y="156"/>
                      <a:pt x="348" y="152"/>
                      <a:pt x="350" y="147"/>
                    </a:cubicBezTo>
                    <a:cubicBezTo>
                      <a:pt x="350" y="145"/>
                      <a:pt x="349" y="144"/>
                      <a:pt x="347" y="144"/>
                    </a:cubicBezTo>
                    <a:cubicBezTo>
                      <a:pt x="346" y="144"/>
                      <a:pt x="345" y="144"/>
                      <a:pt x="345" y="145"/>
                    </a:cubicBezTo>
                    <a:cubicBezTo>
                      <a:pt x="343" y="148"/>
                      <a:pt x="341" y="151"/>
                      <a:pt x="340" y="153"/>
                    </a:cubicBezTo>
                    <a:cubicBezTo>
                      <a:pt x="340" y="150"/>
                      <a:pt x="340" y="146"/>
                      <a:pt x="339" y="142"/>
                    </a:cubicBezTo>
                    <a:cubicBezTo>
                      <a:pt x="339" y="141"/>
                      <a:pt x="338" y="140"/>
                      <a:pt x="337" y="139"/>
                    </a:cubicBezTo>
                    <a:cubicBezTo>
                      <a:pt x="340" y="131"/>
                      <a:pt x="341" y="122"/>
                      <a:pt x="341" y="112"/>
                    </a:cubicBezTo>
                    <a:cubicBezTo>
                      <a:pt x="341" y="112"/>
                      <a:pt x="341" y="112"/>
                      <a:pt x="341" y="112"/>
                    </a:cubicBezTo>
                    <a:cubicBezTo>
                      <a:pt x="341" y="111"/>
                      <a:pt x="341" y="110"/>
                      <a:pt x="340" y="109"/>
                    </a:cubicBezTo>
                    <a:cubicBezTo>
                      <a:pt x="340" y="109"/>
                      <a:pt x="339" y="109"/>
                      <a:pt x="339" y="109"/>
                    </a:cubicBezTo>
                    <a:cubicBezTo>
                      <a:pt x="338" y="109"/>
                      <a:pt x="336" y="110"/>
                      <a:pt x="336" y="111"/>
                    </a:cubicBezTo>
                    <a:cubicBezTo>
                      <a:pt x="335" y="114"/>
                      <a:pt x="334" y="117"/>
                      <a:pt x="333" y="120"/>
                    </a:cubicBezTo>
                    <a:cubicBezTo>
                      <a:pt x="332" y="121"/>
                      <a:pt x="331" y="121"/>
                      <a:pt x="330" y="122"/>
                    </a:cubicBezTo>
                    <a:cubicBezTo>
                      <a:pt x="330" y="121"/>
                      <a:pt x="330" y="120"/>
                      <a:pt x="329" y="119"/>
                    </a:cubicBezTo>
                    <a:cubicBezTo>
                      <a:pt x="329" y="115"/>
                      <a:pt x="330" y="110"/>
                      <a:pt x="331" y="106"/>
                    </a:cubicBezTo>
                    <a:cubicBezTo>
                      <a:pt x="331" y="104"/>
                      <a:pt x="330" y="102"/>
                      <a:pt x="328" y="102"/>
                    </a:cubicBezTo>
                    <a:cubicBezTo>
                      <a:pt x="327" y="102"/>
                      <a:pt x="326" y="103"/>
                      <a:pt x="325" y="104"/>
                    </a:cubicBezTo>
                    <a:cubicBezTo>
                      <a:pt x="325" y="104"/>
                      <a:pt x="325" y="104"/>
                      <a:pt x="325" y="104"/>
                    </a:cubicBezTo>
                    <a:cubicBezTo>
                      <a:pt x="325" y="104"/>
                      <a:pt x="325" y="104"/>
                      <a:pt x="325" y="104"/>
                    </a:cubicBezTo>
                    <a:cubicBezTo>
                      <a:pt x="325" y="105"/>
                      <a:pt x="325" y="105"/>
                      <a:pt x="325" y="106"/>
                    </a:cubicBezTo>
                    <a:cubicBezTo>
                      <a:pt x="325" y="106"/>
                      <a:pt x="325" y="106"/>
                      <a:pt x="324" y="106"/>
                    </a:cubicBezTo>
                    <a:cubicBezTo>
                      <a:pt x="324" y="105"/>
                      <a:pt x="323" y="105"/>
                      <a:pt x="322" y="104"/>
                    </a:cubicBezTo>
                    <a:cubicBezTo>
                      <a:pt x="322" y="103"/>
                      <a:pt x="322" y="102"/>
                      <a:pt x="322" y="101"/>
                    </a:cubicBezTo>
                    <a:cubicBezTo>
                      <a:pt x="322" y="101"/>
                      <a:pt x="322" y="100"/>
                      <a:pt x="322" y="100"/>
                    </a:cubicBezTo>
                    <a:cubicBezTo>
                      <a:pt x="322" y="98"/>
                      <a:pt x="321" y="96"/>
                      <a:pt x="319" y="96"/>
                    </a:cubicBezTo>
                    <a:cubicBezTo>
                      <a:pt x="319" y="96"/>
                      <a:pt x="318" y="96"/>
                      <a:pt x="318" y="97"/>
                    </a:cubicBezTo>
                    <a:cubicBezTo>
                      <a:pt x="317" y="97"/>
                      <a:pt x="316" y="97"/>
                      <a:pt x="316" y="97"/>
                    </a:cubicBezTo>
                    <a:cubicBezTo>
                      <a:pt x="315" y="96"/>
                      <a:pt x="315" y="96"/>
                      <a:pt x="314" y="95"/>
                    </a:cubicBezTo>
                    <a:cubicBezTo>
                      <a:pt x="313" y="93"/>
                      <a:pt x="311" y="93"/>
                      <a:pt x="309" y="93"/>
                    </a:cubicBezTo>
                    <a:cubicBezTo>
                      <a:pt x="308" y="93"/>
                      <a:pt x="314" y="78"/>
                      <a:pt x="317" y="71"/>
                    </a:cubicBezTo>
                    <a:cubicBezTo>
                      <a:pt x="317" y="70"/>
                      <a:pt x="317" y="70"/>
                      <a:pt x="317" y="69"/>
                    </a:cubicBezTo>
                    <a:cubicBezTo>
                      <a:pt x="318" y="69"/>
                      <a:pt x="318" y="69"/>
                      <a:pt x="318" y="69"/>
                    </a:cubicBezTo>
                    <a:cubicBezTo>
                      <a:pt x="318" y="69"/>
                      <a:pt x="318" y="69"/>
                      <a:pt x="318" y="69"/>
                    </a:cubicBezTo>
                    <a:cubicBezTo>
                      <a:pt x="318" y="68"/>
                      <a:pt x="318" y="68"/>
                      <a:pt x="318" y="68"/>
                    </a:cubicBezTo>
                    <a:cubicBezTo>
                      <a:pt x="319" y="66"/>
                      <a:pt x="317" y="65"/>
                      <a:pt x="315" y="65"/>
                    </a:cubicBezTo>
                    <a:cubicBezTo>
                      <a:pt x="314" y="65"/>
                      <a:pt x="313" y="65"/>
                      <a:pt x="313" y="66"/>
                    </a:cubicBezTo>
                    <a:cubicBezTo>
                      <a:pt x="313" y="66"/>
                      <a:pt x="313" y="66"/>
                      <a:pt x="313" y="66"/>
                    </a:cubicBezTo>
                    <a:cubicBezTo>
                      <a:pt x="311" y="70"/>
                      <a:pt x="309" y="73"/>
                      <a:pt x="307" y="77"/>
                    </a:cubicBezTo>
                    <a:cubicBezTo>
                      <a:pt x="308" y="72"/>
                      <a:pt x="309" y="68"/>
                      <a:pt x="309" y="64"/>
                    </a:cubicBezTo>
                    <a:cubicBezTo>
                      <a:pt x="309" y="63"/>
                      <a:pt x="309" y="63"/>
                      <a:pt x="309" y="63"/>
                    </a:cubicBezTo>
                    <a:cubicBezTo>
                      <a:pt x="309" y="61"/>
                      <a:pt x="308" y="60"/>
                      <a:pt x="307" y="60"/>
                    </a:cubicBezTo>
                    <a:cubicBezTo>
                      <a:pt x="307" y="60"/>
                      <a:pt x="307" y="60"/>
                      <a:pt x="307" y="60"/>
                    </a:cubicBezTo>
                    <a:cubicBezTo>
                      <a:pt x="306" y="60"/>
                      <a:pt x="305" y="61"/>
                      <a:pt x="304" y="61"/>
                    </a:cubicBezTo>
                    <a:cubicBezTo>
                      <a:pt x="302" y="65"/>
                      <a:pt x="300" y="68"/>
                      <a:pt x="298" y="72"/>
                    </a:cubicBezTo>
                    <a:cubicBezTo>
                      <a:pt x="298" y="68"/>
                      <a:pt x="298" y="65"/>
                      <a:pt x="298" y="61"/>
                    </a:cubicBezTo>
                    <a:cubicBezTo>
                      <a:pt x="298" y="60"/>
                      <a:pt x="296" y="58"/>
                      <a:pt x="295" y="58"/>
                    </a:cubicBezTo>
                    <a:cubicBezTo>
                      <a:pt x="294" y="58"/>
                      <a:pt x="294" y="58"/>
                      <a:pt x="293" y="59"/>
                    </a:cubicBezTo>
                    <a:cubicBezTo>
                      <a:pt x="293" y="60"/>
                      <a:pt x="292" y="60"/>
                      <a:pt x="291" y="61"/>
                    </a:cubicBezTo>
                    <a:cubicBezTo>
                      <a:pt x="292" y="57"/>
                      <a:pt x="293" y="52"/>
                      <a:pt x="294" y="48"/>
                    </a:cubicBezTo>
                    <a:cubicBezTo>
                      <a:pt x="294" y="47"/>
                      <a:pt x="294" y="46"/>
                      <a:pt x="294" y="45"/>
                    </a:cubicBezTo>
                    <a:cubicBezTo>
                      <a:pt x="294" y="43"/>
                      <a:pt x="293" y="42"/>
                      <a:pt x="291" y="42"/>
                    </a:cubicBezTo>
                    <a:cubicBezTo>
                      <a:pt x="290" y="42"/>
                      <a:pt x="289" y="42"/>
                      <a:pt x="289" y="44"/>
                    </a:cubicBezTo>
                    <a:cubicBezTo>
                      <a:pt x="289" y="44"/>
                      <a:pt x="289" y="44"/>
                      <a:pt x="289" y="44"/>
                    </a:cubicBezTo>
                    <a:cubicBezTo>
                      <a:pt x="285" y="53"/>
                      <a:pt x="280" y="60"/>
                      <a:pt x="274" y="68"/>
                    </a:cubicBezTo>
                    <a:cubicBezTo>
                      <a:pt x="274" y="62"/>
                      <a:pt x="275" y="56"/>
                      <a:pt x="275" y="51"/>
                    </a:cubicBezTo>
                    <a:cubicBezTo>
                      <a:pt x="276" y="49"/>
                      <a:pt x="274" y="48"/>
                      <a:pt x="273" y="48"/>
                    </a:cubicBezTo>
                    <a:cubicBezTo>
                      <a:pt x="272" y="48"/>
                      <a:pt x="271" y="48"/>
                      <a:pt x="271" y="49"/>
                    </a:cubicBezTo>
                    <a:cubicBezTo>
                      <a:pt x="269" y="50"/>
                      <a:pt x="268" y="51"/>
                      <a:pt x="267" y="51"/>
                    </a:cubicBezTo>
                    <a:cubicBezTo>
                      <a:pt x="265" y="51"/>
                      <a:pt x="265" y="43"/>
                      <a:pt x="264" y="37"/>
                    </a:cubicBezTo>
                    <a:cubicBezTo>
                      <a:pt x="263" y="36"/>
                      <a:pt x="262" y="35"/>
                      <a:pt x="261" y="35"/>
                    </a:cubicBezTo>
                    <a:cubicBezTo>
                      <a:pt x="260" y="35"/>
                      <a:pt x="260" y="35"/>
                      <a:pt x="260" y="35"/>
                    </a:cubicBezTo>
                    <a:cubicBezTo>
                      <a:pt x="259" y="36"/>
                      <a:pt x="258" y="36"/>
                      <a:pt x="258" y="37"/>
                    </a:cubicBezTo>
                    <a:cubicBezTo>
                      <a:pt x="258" y="34"/>
                      <a:pt x="257" y="32"/>
                      <a:pt x="257" y="30"/>
                    </a:cubicBezTo>
                    <a:cubicBezTo>
                      <a:pt x="257" y="28"/>
                      <a:pt x="255" y="28"/>
                      <a:pt x="254" y="28"/>
                    </a:cubicBezTo>
                    <a:cubicBezTo>
                      <a:pt x="253" y="28"/>
                      <a:pt x="253" y="28"/>
                      <a:pt x="252" y="28"/>
                    </a:cubicBezTo>
                    <a:cubicBezTo>
                      <a:pt x="251" y="30"/>
                      <a:pt x="249" y="32"/>
                      <a:pt x="248" y="33"/>
                    </a:cubicBezTo>
                    <a:cubicBezTo>
                      <a:pt x="248" y="33"/>
                      <a:pt x="248" y="32"/>
                      <a:pt x="248" y="31"/>
                    </a:cubicBezTo>
                    <a:cubicBezTo>
                      <a:pt x="248" y="31"/>
                      <a:pt x="248" y="31"/>
                      <a:pt x="248" y="31"/>
                    </a:cubicBezTo>
                    <a:cubicBezTo>
                      <a:pt x="248" y="31"/>
                      <a:pt x="248" y="31"/>
                      <a:pt x="248" y="31"/>
                    </a:cubicBezTo>
                    <a:cubicBezTo>
                      <a:pt x="248" y="31"/>
                      <a:pt x="248" y="31"/>
                      <a:pt x="248" y="31"/>
                    </a:cubicBezTo>
                    <a:cubicBezTo>
                      <a:pt x="248" y="30"/>
                      <a:pt x="248" y="29"/>
                      <a:pt x="247" y="29"/>
                    </a:cubicBezTo>
                    <a:cubicBezTo>
                      <a:pt x="248" y="26"/>
                      <a:pt x="248" y="24"/>
                      <a:pt x="249" y="22"/>
                    </a:cubicBezTo>
                    <a:cubicBezTo>
                      <a:pt x="249" y="21"/>
                      <a:pt x="249" y="20"/>
                      <a:pt x="248" y="20"/>
                    </a:cubicBezTo>
                    <a:cubicBezTo>
                      <a:pt x="248" y="19"/>
                      <a:pt x="247" y="18"/>
                      <a:pt x="246" y="18"/>
                    </a:cubicBezTo>
                    <a:cubicBezTo>
                      <a:pt x="246" y="18"/>
                      <a:pt x="246" y="18"/>
                      <a:pt x="246" y="18"/>
                    </a:cubicBezTo>
                    <a:cubicBezTo>
                      <a:pt x="245" y="18"/>
                      <a:pt x="245" y="19"/>
                      <a:pt x="244" y="19"/>
                    </a:cubicBezTo>
                    <a:cubicBezTo>
                      <a:pt x="242" y="21"/>
                      <a:pt x="240" y="23"/>
                      <a:pt x="237" y="25"/>
                    </a:cubicBezTo>
                    <a:cubicBezTo>
                      <a:pt x="238" y="24"/>
                      <a:pt x="238" y="23"/>
                      <a:pt x="238" y="22"/>
                    </a:cubicBezTo>
                    <a:cubicBezTo>
                      <a:pt x="239" y="20"/>
                      <a:pt x="237" y="19"/>
                      <a:pt x="236" y="19"/>
                    </a:cubicBezTo>
                    <a:cubicBezTo>
                      <a:pt x="235" y="19"/>
                      <a:pt x="234" y="19"/>
                      <a:pt x="234" y="20"/>
                    </a:cubicBezTo>
                    <a:cubicBezTo>
                      <a:pt x="231" y="22"/>
                      <a:pt x="228" y="25"/>
                      <a:pt x="226" y="28"/>
                    </a:cubicBezTo>
                    <a:cubicBezTo>
                      <a:pt x="227" y="24"/>
                      <a:pt x="228" y="19"/>
                      <a:pt x="229" y="15"/>
                    </a:cubicBezTo>
                    <a:cubicBezTo>
                      <a:pt x="229" y="13"/>
                      <a:pt x="228" y="12"/>
                      <a:pt x="226" y="12"/>
                    </a:cubicBezTo>
                    <a:cubicBezTo>
                      <a:pt x="225" y="12"/>
                      <a:pt x="225" y="12"/>
                      <a:pt x="224" y="12"/>
                    </a:cubicBezTo>
                    <a:cubicBezTo>
                      <a:pt x="224" y="13"/>
                      <a:pt x="224" y="13"/>
                      <a:pt x="224" y="13"/>
                    </a:cubicBezTo>
                    <a:cubicBezTo>
                      <a:pt x="224" y="11"/>
                      <a:pt x="223" y="10"/>
                      <a:pt x="221" y="10"/>
                    </a:cubicBezTo>
                    <a:cubicBezTo>
                      <a:pt x="220" y="10"/>
                      <a:pt x="220" y="10"/>
                      <a:pt x="219" y="10"/>
                    </a:cubicBezTo>
                    <a:cubicBezTo>
                      <a:pt x="216" y="13"/>
                      <a:pt x="213" y="15"/>
                      <a:pt x="210" y="18"/>
                    </a:cubicBezTo>
                    <a:cubicBezTo>
                      <a:pt x="211" y="15"/>
                      <a:pt x="211" y="13"/>
                      <a:pt x="212" y="10"/>
                    </a:cubicBezTo>
                    <a:cubicBezTo>
                      <a:pt x="213" y="8"/>
                      <a:pt x="211" y="7"/>
                      <a:pt x="209" y="7"/>
                    </a:cubicBezTo>
                    <a:cubicBezTo>
                      <a:pt x="209" y="7"/>
                      <a:pt x="208" y="7"/>
                      <a:pt x="208" y="7"/>
                    </a:cubicBezTo>
                    <a:cubicBezTo>
                      <a:pt x="205" y="10"/>
                      <a:pt x="203" y="12"/>
                      <a:pt x="201" y="14"/>
                    </a:cubicBezTo>
                    <a:cubicBezTo>
                      <a:pt x="201" y="13"/>
                      <a:pt x="202" y="11"/>
                      <a:pt x="202" y="10"/>
                    </a:cubicBezTo>
                    <a:cubicBezTo>
                      <a:pt x="203" y="8"/>
                      <a:pt x="202" y="7"/>
                      <a:pt x="200" y="7"/>
                    </a:cubicBezTo>
                    <a:cubicBezTo>
                      <a:pt x="199" y="7"/>
                      <a:pt x="198" y="7"/>
                      <a:pt x="198" y="7"/>
                    </a:cubicBezTo>
                    <a:cubicBezTo>
                      <a:pt x="195" y="10"/>
                      <a:pt x="192" y="12"/>
                      <a:pt x="190" y="15"/>
                    </a:cubicBezTo>
                    <a:cubicBezTo>
                      <a:pt x="190" y="13"/>
                      <a:pt x="190" y="11"/>
                      <a:pt x="191" y="10"/>
                    </a:cubicBezTo>
                    <a:cubicBezTo>
                      <a:pt x="191" y="8"/>
                      <a:pt x="190" y="6"/>
                      <a:pt x="188" y="6"/>
                    </a:cubicBezTo>
                    <a:cubicBezTo>
                      <a:pt x="188" y="6"/>
                      <a:pt x="187" y="7"/>
                      <a:pt x="186" y="7"/>
                    </a:cubicBezTo>
                    <a:cubicBezTo>
                      <a:pt x="180" y="12"/>
                      <a:pt x="178" y="13"/>
                      <a:pt x="176" y="14"/>
                    </a:cubicBezTo>
                    <a:cubicBezTo>
                      <a:pt x="177" y="11"/>
                      <a:pt x="177" y="7"/>
                      <a:pt x="177" y="3"/>
                    </a:cubicBezTo>
                    <a:cubicBezTo>
                      <a:pt x="177" y="2"/>
                      <a:pt x="177" y="1"/>
                      <a:pt x="176" y="1"/>
                    </a:cubicBezTo>
                    <a:cubicBezTo>
                      <a:pt x="176" y="0"/>
                      <a:pt x="175" y="0"/>
                      <a:pt x="174" y="0"/>
                    </a:cubicBezTo>
                    <a:cubicBezTo>
                      <a:pt x="174" y="0"/>
                      <a:pt x="173" y="0"/>
                      <a:pt x="173" y="1"/>
                    </a:cubicBezTo>
                    <a:cubicBezTo>
                      <a:pt x="172" y="1"/>
                      <a:pt x="172" y="1"/>
                      <a:pt x="172" y="1"/>
                    </a:cubicBezTo>
                    <a:cubicBezTo>
                      <a:pt x="171" y="3"/>
                      <a:pt x="170" y="5"/>
                      <a:pt x="169" y="6"/>
                    </a:cubicBezTo>
                    <a:cubicBezTo>
                      <a:pt x="169" y="5"/>
                      <a:pt x="169" y="4"/>
                      <a:pt x="169" y="2"/>
                    </a:cubicBezTo>
                    <a:cubicBezTo>
                      <a:pt x="169" y="2"/>
                      <a:pt x="169" y="1"/>
                      <a:pt x="169" y="1"/>
                    </a:cubicBezTo>
                    <a:cubicBezTo>
                      <a:pt x="168" y="0"/>
                      <a:pt x="167" y="0"/>
                      <a:pt x="16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7" name="Freeform 65"/>
              <p:cNvSpPr>
                <a:spLocks noEditPoints="1"/>
              </p:cNvSpPr>
              <p:nvPr/>
            </p:nvSpPr>
            <p:spPr bwMode="auto">
              <a:xfrm>
                <a:off x="3122613" y="2730500"/>
                <a:ext cx="157163" cy="115888"/>
              </a:xfrm>
              <a:custGeom>
                <a:avLst/>
                <a:gdLst>
                  <a:gd name="T0" fmla="*/ 34 w 73"/>
                  <a:gd name="T1" fmla="*/ 46 h 54"/>
                  <a:gd name="T2" fmla="*/ 33 w 73"/>
                  <a:gd name="T3" fmla="*/ 46 h 54"/>
                  <a:gd name="T4" fmla="*/ 35 w 73"/>
                  <a:gd name="T5" fmla="*/ 46 h 54"/>
                  <a:gd name="T6" fmla="*/ 34 w 73"/>
                  <a:gd name="T7" fmla="*/ 46 h 54"/>
                  <a:gd name="T8" fmla="*/ 4 w 73"/>
                  <a:gd name="T9" fmla="*/ 46 h 54"/>
                  <a:gd name="T10" fmla="*/ 22 w 73"/>
                  <a:gd name="T11" fmla="*/ 54 h 54"/>
                  <a:gd name="T12" fmla="*/ 30 w 73"/>
                  <a:gd name="T13" fmla="*/ 53 h 54"/>
                  <a:gd name="T14" fmla="*/ 36 w 73"/>
                  <a:gd name="T15" fmla="*/ 51 h 54"/>
                  <a:gd name="T16" fmla="*/ 29 w 73"/>
                  <a:gd name="T17" fmla="*/ 52 h 54"/>
                  <a:gd name="T18" fmla="*/ 4 w 73"/>
                  <a:gd name="T19" fmla="*/ 46 h 54"/>
                  <a:gd name="T20" fmla="*/ 0 w 73"/>
                  <a:gd name="T21" fmla="*/ 32 h 54"/>
                  <a:gd name="T22" fmla="*/ 0 w 73"/>
                  <a:gd name="T23" fmla="*/ 39 h 54"/>
                  <a:gd name="T24" fmla="*/ 1 w 73"/>
                  <a:gd name="T25" fmla="*/ 39 h 54"/>
                  <a:gd name="T26" fmla="*/ 1 w 73"/>
                  <a:gd name="T27" fmla="*/ 39 h 54"/>
                  <a:gd name="T28" fmla="*/ 4 w 73"/>
                  <a:gd name="T29" fmla="*/ 39 h 54"/>
                  <a:gd name="T30" fmla="*/ 0 w 73"/>
                  <a:gd name="T31" fmla="*/ 32 h 54"/>
                  <a:gd name="T32" fmla="*/ 69 w 73"/>
                  <a:gd name="T33" fmla="*/ 0 h 54"/>
                  <a:gd name="T34" fmla="*/ 67 w 73"/>
                  <a:gd name="T35" fmla="*/ 3 h 54"/>
                  <a:gd name="T36" fmla="*/ 67 w 73"/>
                  <a:gd name="T37" fmla="*/ 5 h 54"/>
                  <a:gd name="T38" fmla="*/ 69 w 73"/>
                  <a:gd name="T39" fmla="*/ 8 h 54"/>
                  <a:gd name="T40" fmla="*/ 65 w 73"/>
                  <a:gd name="T41" fmla="*/ 22 h 54"/>
                  <a:gd name="T42" fmla="*/ 60 w 73"/>
                  <a:gd name="T43" fmla="*/ 35 h 54"/>
                  <a:gd name="T44" fmla="*/ 72 w 73"/>
                  <a:gd name="T45" fmla="*/ 3 h 54"/>
                  <a:gd name="T46" fmla="*/ 69 w 73"/>
                  <a:gd name="T47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3" h="54">
                    <a:moveTo>
                      <a:pt x="34" y="46"/>
                    </a:moveTo>
                    <a:cubicBezTo>
                      <a:pt x="34" y="46"/>
                      <a:pt x="33" y="46"/>
                      <a:pt x="33" y="46"/>
                    </a:cubicBezTo>
                    <a:cubicBezTo>
                      <a:pt x="34" y="46"/>
                      <a:pt x="34" y="46"/>
                      <a:pt x="35" y="46"/>
                    </a:cubicBezTo>
                    <a:cubicBezTo>
                      <a:pt x="35" y="46"/>
                      <a:pt x="34" y="46"/>
                      <a:pt x="34" y="46"/>
                    </a:cubicBezTo>
                    <a:moveTo>
                      <a:pt x="4" y="46"/>
                    </a:moveTo>
                    <a:cubicBezTo>
                      <a:pt x="7" y="51"/>
                      <a:pt x="14" y="54"/>
                      <a:pt x="22" y="54"/>
                    </a:cubicBezTo>
                    <a:cubicBezTo>
                      <a:pt x="24" y="54"/>
                      <a:pt x="27" y="53"/>
                      <a:pt x="30" y="53"/>
                    </a:cubicBezTo>
                    <a:cubicBezTo>
                      <a:pt x="32" y="52"/>
                      <a:pt x="34" y="52"/>
                      <a:pt x="36" y="51"/>
                    </a:cubicBezTo>
                    <a:cubicBezTo>
                      <a:pt x="33" y="52"/>
                      <a:pt x="31" y="52"/>
                      <a:pt x="29" y="52"/>
                    </a:cubicBezTo>
                    <a:cubicBezTo>
                      <a:pt x="20" y="52"/>
                      <a:pt x="12" y="50"/>
                      <a:pt x="4" y="46"/>
                    </a:cubicBezTo>
                    <a:moveTo>
                      <a:pt x="0" y="32"/>
                    </a:moveTo>
                    <a:cubicBezTo>
                      <a:pt x="0" y="34"/>
                      <a:pt x="0" y="37"/>
                      <a:pt x="0" y="39"/>
                    </a:cubicBezTo>
                    <a:cubicBezTo>
                      <a:pt x="1" y="39"/>
                      <a:pt x="1" y="39"/>
                      <a:pt x="1" y="39"/>
                    </a:cubicBezTo>
                    <a:cubicBezTo>
                      <a:pt x="1" y="39"/>
                      <a:pt x="1" y="39"/>
                      <a:pt x="1" y="39"/>
                    </a:cubicBezTo>
                    <a:cubicBezTo>
                      <a:pt x="2" y="39"/>
                      <a:pt x="3" y="39"/>
                      <a:pt x="4" y="39"/>
                    </a:cubicBezTo>
                    <a:cubicBezTo>
                      <a:pt x="3" y="37"/>
                      <a:pt x="1" y="35"/>
                      <a:pt x="0" y="32"/>
                    </a:cubicBezTo>
                    <a:moveTo>
                      <a:pt x="69" y="0"/>
                    </a:moveTo>
                    <a:cubicBezTo>
                      <a:pt x="68" y="0"/>
                      <a:pt x="66" y="1"/>
                      <a:pt x="67" y="3"/>
                    </a:cubicBezTo>
                    <a:cubicBezTo>
                      <a:pt x="67" y="4"/>
                      <a:pt x="67" y="4"/>
                      <a:pt x="67" y="5"/>
                    </a:cubicBezTo>
                    <a:cubicBezTo>
                      <a:pt x="68" y="5"/>
                      <a:pt x="69" y="6"/>
                      <a:pt x="69" y="8"/>
                    </a:cubicBezTo>
                    <a:cubicBezTo>
                      <a:pt x="68" y="13"/>
                      <a:pt x="67" y="18"/>
                      <a:pt x="65" y="22"/>
                    </a:cubicBezTo>
                    <a:cubicBezTo>
                      <a:pt x="64" y="27"/>
                      <a:pt x="62" y="32"/>
                      <a:pt x="60" y="35"/>
                    </a:cubicBezTo>
                    <a:cubicBezTo>
                      <a:pt x="68" y="27"/>
                      <a:pt x="73" y="15"/>
                      <a:pt x="72" y="3"/>
                    </a:cubicBezTo>
                    <a:cubicBezTo>
                      <a:pt x="72" y="1"/>
                      <a:pt x="70" y="0"/>
                      <a:pt x="69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8" name="Freeform 67"/>
              <p:cNvSpPr>
                <a:spLocks noEditPoints="1"/>
              </p:cNvSpPr>
              <p:nvPr/>
            </p:nvSpPr>
            <p:spPr bwMode="auto">
              <a:xfrm>
                <a:off x="3116263" y="2741613"/>
                <a:ext cx="155575" cy="100013"/>
              </a:xfrm>
              <a:custGeom>
                <a:avLst/>
                <a:gdLst>
                  <a:gd name="T0" fmla="*/ 28 w 72"/>
                  <a:gd name="T1" fmla="*/ 41 h 47"/>
                  <a:gd name="T2" fmla="*/ 33 w 72"/>
                  <a:gd name="T3" fmla="*/ 40 h 47"/>
                  <a:gd name="T4" fmla="*/ 37 w 72"/>
                  <a:gd name="T5" fmla="*/ 41 h 47"/>
                  <a:gd name="T6" fmla="*/ 38 w 72"/>
                  <a:gd name="T7" fmla="*/ 41 h 47"/>
                  <a:gd name="T8" fmla="*/ 36 w 72"/>
                  <a:gd name="T9" fmla="*/ 41 h 47"/>
                  <a:gd name="T10" fmla="*/ 32 w 72"/>
                  <a:gd name="T11" fmla="*/ 42 h 47"/>
                  <a:gd name="T12" fmla="*/ 24 w 72"/>
                  <a:gd name="T13" fmla="*/ 41 h 47"/>
                  <a:gd name="T14" fmla="*/ 28 w 72"/>
                  <a:gd name="T15" fmla="*/ 41 h 47"/>
                  <a:gd name="T16" fmla="*/ 42 w 72"/>
                  <a:gd name="T17" fmla="*/ 30 h 47"/>
                  <a:gd name="T18" fmla="*/ 49 w 72"/>
                  <a:gd name="T19" fmla="*/ 27 h 47"/>
                  <a:gd name="T20" fmla="*/ 44 w 72"/>
                  <a:gd name="T21" fmla="*/ 30 h 47"/>
                  <a:gd name="T22" fmla="*/ 42 w 72"/>
                  <a:gd name="T23" fmla="*/ 30 h 47"/>
                  <a:gd name="T24" fmla="*/ 42 w 72"/>
                  <a:gd name="T25" fmla="*/ 30 h 47"/>
                  <a:gd name="T26" fmla="*/ 12 w 72"/>
                  <a:gd name="T27" fmla="*/ 19 h 47"/>
                  <a:gd name="T28" fmla="*/ 12 w 72"/>
                  <a:gd name="T29" fmla="*/ 18 h 47"/>
                  <a:gd name="T30" fmla="*/ 17 w 72"/>
                  <a:gd name="T31" fmla="*/ 23 h 47"/>
                  <a:gd name="T32" fmla="*/ 15 w 72"/>
                  <a:gd name="T33" fmla="*/ 24 h 47"/>
                  <a:gd name="T34" fmla="*/ 16 w 72"/>
                  <a:gd name="T35" fmla="*/ 26 h 47"/>
                  <a:gd name="T36" fmla="*/ 16 w 72"/>
                  <a:gd name="T37" fmla="*/ 27 h 47"/>
                  <a:gd name="T38" fmla="*/ 12 w 72"/>
                  <a:gd name="T39" fmla="*/ 24 h 47"/>
                  <a:gd name="T40" fmla="*/ 12 w 72"/>
                  <a:gd name="T41" fmla="*/ 19 h 47"/>
                  <a:gd name="T42" fmla="*/ 70 w 72"/>
                  <a:gd name="T43" fmla="*/ 0 h 47"/>
                  <a:gd name="T44" fmla="*/ 69 w 72"/>
                  <a:gd name="T45" fmla="*/ 0 h 47"/>
                  <a:gd name="T46" fmla="*/ 67 w 72"/>
                  <a:gd name="T47" fmla="*/ 2 h 47"/>
                  <a:gd name="T48" fmla="*/ 65 w 72"/>
                  <a:gd name="T49" fmla="*/ 9 h 47"/>
                  <a:gd name="T50" fmla="*/ 64 w 72"/>
                  <a:gd name="T51" fmla="*/ 13 h 47"/>
                  <a:gd name="T52" fmla="*/ 64 w 72"/>
                  <a:gd name="T53" fmla="*/ 9 h 47"/>
                  <a:gd name="T54" fmla="*/ 61 w 72"/>
                  <a:gd name="T55" fmla="*/ 6 h 47"/>
                  <a:gd name="T56" fmla="*/ 59 w 72"/>
                  <a:gd name="T57" fmla="*/ 8 h 47"/>
                  <a:gd name="T58" fmla="*/ 59 w 72"/>
                  <a:gd name="T59" fmla="*/ 9 h 47"/>
                  <a:gd name="T60" fmla="*/ 59 w 72"/>
                  <a:gd name="T61" fmla="*/ 9 h 47"/>
                  <a:gd name="T62" fmla="*/ 59 w 72"/>
                  <a:gd name="T63" fmla="*/ 9 h 47"/>
                  <a:gd name="T64" fmla="*/ 56 w 72"/>
                  <a:gd name="T65" fmla="*/ 17 h 47"/>
                  <a:gd name="T66" fmla="*/ 39 w 72"/>
                  <a:gd name="T67" fmla="*/ 26 h 47"/>
                  <a:gd name="T68" fmla="*/ 34 w 72"/>
                  <a:gd name="T69" fmla="*/ 28 h 47"/>
                  <a:gd name="T70" fmla="*/ 34 w 72"/>
                  <a:gd name="T71" fmla="*/ 28 h 47"/>
                  <a:gd name="T72" fmla="*/ 12 w 72"/>
                  <a:gd name="T73" fmla="*/ 10 h 47"/>
                  <a:gd name="T74" fmla="*/ 10 w 72"/>
                  <a:gd name="T75" fmla="*/ 9 h 47"/>
                  <a:gd name="T76" fmla="*/ 9 w 72"/>
                  <a:gd name="T77" fmla="*/ 9 h 47"/>
                  <a:gd name="T78" fmla="*/ 8 w 72"/>
                  <a:gd name="T79" fmla="*/ 11 h 47"/>
                  <a:gd name="T80" fmla="*/ 7 w 72"/>
                  <a:gd name="T81" fmla="*/ 19 h 47"/>
                  <a:gd name="T82" fmla="*/ 6 w 72"/>
                  <a:gd name="T83" fmla="*/ 18 h 47"/>
                  <a:gd name="T84" fmla="*/ 5 w 72"/>
                  <a:gd name="T85" fmla="*/ 18 h 47"/>
                  <a:gd name="T86" fmla="*/ 4 w 72"/>
                  <a:gd name="T87" fmla="*/ 17 h 47"/>
                  <a:gd name="T88" fmla="*/ 1 w 72"/>
                  <a:gd name="T89" fmla="*/ 21 h 47"/>
                  <a:gd name="T90" fmla="*/ 3 w 72"/>
                  <a:gd name="T91" fmla="*/ 27 h 47"/>
                  <a:gd name="T92" fmla="*/ 7 w 72"/>
                  <a:gd name="T93" fmla="*/ 34 h 47"/>
                  <a:gd name="T94" fmla="*/ 4 w 72"/>
                  <a:gd name="T95" fmla="*/ 34 h 47"/>
                  <a:gd name="T96" fmla="*/ 4 w 72"/>
                  <a:gd name="T97" fmla="*/ 34 h 47"/>
                  <a:gd name="T98" fmla="*/ 3 w 72"/>
                  <a:gd name="T99" fmla="*/ 34 h 47"/>
                  <a:gd name="T100" fmla="*/ 2 w 72"/>
                  <a:gd name="T101" fmla="*/ 39 h 47"/>
                  <a:gd name="T102" fmla="*/ 7 w 72"/>
                  <a:gd name="T103" fmla="*/ 41 h 47"/>
                  <a:gd name="T104" fmla="*/ 32 w 72"/>
                  <a:gd name="T105" fmla="*/ 47 h 47"/>
                  <a:gd name="T106" fmla="*/ 39 w 72"/>
                  <a:gd name="T107" fmla="*/ 46 h 47"/>
                  <a:gd name="T108" fmla="*/ 63 w 72"/>
                  <a:gd name="T109" fmla="*/ 30 h 47"/>
                  <a:gd name="T110" fmla="*/ 68 w 72"/>
                  <a:gd name="T111" fmla="*/ 17 h 47"/>
                  <a:gd name="T112" fmla="*/ 72 w 72"/>
                  <a:gd name="T113" fmla="*/ 3 h 47"/>
                  <a:gd name="T114" fmla="*/ 70 w 72"/>
                  <a:gd name="T115" fmla="*/ 0 h 47"/>
                  <a:gd name="T116" fmla="*/ 70 w 72"/>
                  <a:gd name="T117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72" h="47">
                    <a:moveTo>
                      <a:pt x="28" y="41"/>
                    </a:moveTo>
                    <a:cubicBezTo>
                      <a:pt x="30" y="41"/>
                      <a:pt x="31" y="40"/>
                      <a:pt x="33" y="40"/>
                    </a:cubicBezTo>
                    <a:cubicBezTo>
                      <a:pt x="34" y="41"/>
                      <a:pt x="36" y="41"/>
                      <a:pt x="37" y="41"/>
                    </a:cubicBezTo>
                    <a:cubicBezTo>
                      <a:pt x="37" y="41"/>
                      <a:pt x="38" y="41"/>
                      <a:pt x="38" y="41"/>
                    </a:cubicBezTo>
                    <a:cubicBezTo>
                      <a:pt x="37" y="41"/>
                      <a:pt x="37" y="41"/>
                      <a:pt x="36" y="41"/>
                    </a:cubicBezTo>
                    <a:cubicBezTo>
                      <a:pt x="35" y="42"/>
                      <a:pt x="33" y="42"/>
                      <a:pt x="32" y="42"/>
                    </a:cubicBezTo>
                    <a:cubicBezTo>
                      <a:pt x="30" y="42"/>
                      <a:pt x="27" y="41"/>
                      <a:pt x="24" y="41"/>
                    </a:cubicBezTo>
                    <a:cubicBezTo>
                      <a:pt x="26" y="41"/>
                      <a:pt x="27" y="41"/>
                      <a:pt x="28" y="41"/>
                    </a:cubicBezTo>
                    <a:moveTo>
                      <a:pt x="42" y="30"/>
                    </a:moveTo>
                    <a:cubicBezTo>
                      <a:pt x="44" y="29"/>
                      <a:pt x="47" y="28"/>
                      <a:pt x="49" y="27"/>
                    </a:cubicBezTo>
                    <a:cubicBezTo>
                      <a:pt x="48" y="28"/>
                      <a:pt x="46" y="29"/>
                      <a:pt x="44" y="30"/>
                    </a:cubicBezTo>
                    <a:cubicBezTo>
                      <a:pt x="43" y="30"/>
                      <a:pt x="42" y="30"/>
                      <a:pt x="42" y="30"/>
                    </a:cubicBezTo>
                    <a:cubicBezTo>
                      <a:pt x="42" y="30"/>
                      <a:pt x="42" y="30"/>
                      <a:pt x="42" y="30"/>
                    </a:cubicBezTo>
                    <a:moveTo>
                      <a:pt x="12" y="19"/>
                    </a:moveTo>
                    <a:cubicBezTo>
                      <a:pt x="12" y="19"/>
                      <a:pt x="12" y="18"/>
                      <a:pt x="12" y="18"/>
                    </a:cubicBezTo>
                    <a:cubicBezTo>
                      <a:pt x="13" y="20"/>
                      <a:pt x="15" y="21"/>
                      <a:pt x="17" y="23"/>
                    </a:cubicBezTo>
                    <a:cubicBezTo>
                      <a:pt x="16" y="23"/>
                      <a:pt x="15" y="24"/>
                      <a:pt x="15" y="24"/>
                    </a:cubicBezTo>
                    <a:cubicBezTo>
                      <a:pt x="15" y="25"/>
                      <a:pt x="15" y="26"/>
                      <a:pt x="16" y="26"/>
                    </a:cubicBezTo>
                    <a:cubicBezTo>
                      <a:pt x="16" y="26"/>
                      <a:pt x="16" y="27"/>
                      <a:pt x="16" y="27"/>
                    </a:cubicBezTo>
                    <a:cubicBezTo>
                      <a:pt x="14" y="26"/>
                      <a:pt x="13" y="25"/>
                      <a:pt x="12" y="24"/>
                    </a:cubicBezTo>
                    <a:cubicBezTo>
                      <a:pt x="12" y="22"/>
                      <a:pt x="12" y="21"/>
                      <a:pt x="12" y="19"/>
                    </a:cubicBezTo>
                    <a:moveTo>
                      <a:pt x="70" y="0"/>
                    </a:moveTo>
                    <a:cubicBezTo>
                      <a:pt x="69" y="0"/>
                      <a:pt x="69" y="0"/>
                      <a:pt x="69" y="0"/>
                    </a:cubicBezTo>
                    <a:cubicBezTo>
                      <a:pt x="68" y="0"/>
                      <a:pt x="67" y="1"/>
                      <a:pt x="67" y="2"/>
                    </a:cubicBezTo>
                    <a:cubicBezTo>
                      <a:pt x="66" y="5"/>
                      <a:pt x="66" y="7"/>
                      <a:pt x="65" y="9"/>
                    </a:cubicBezTo>
                    <a:cubicBezTo>
                      <a:pt x="65" y="11"/>
                      <a:pt x="64" y="12"/>
                      <a:pt x="64" y="13"/>
                    </a:cubicBezTo>
                    <a:cubicBezTo>
                      <a:pt x="64" y="12"/>
                      <a:pt x="64" y="10"/>
                      <a:pt x="64" y="9"/>
                    </a:cubicBezTo>
                    <a:cubicBezTo>
                      <a:pt x="64" y="7"/>
                      <a:pt x="62" y="6"/>
                      <a:pt x="61" y="6"/>
                    </a:cubicBezTo>
                    <a:cubicBezTo>
                      <a:pt x="60" y="6"/>
                      <a:pt x="59" y="7"/>
                      <a:pt x="59" y="8"/>
                    </a:cubicBezTo>
                    <a:cubicBezTo>
                      <a:pt x="59" y="8"/>
                      <a:pt x="59" y="9"/>
                      <a:pt x="59" y="9"/>
                    </a:cubicBezTo>
                    <a:cubicBezTo>
                      <a:pt x="59" y="9"/>
                      <a:pt x="59" y="9"/>
                      <a:pt x="59" y="9"/>
                    </a:cubicBezTo>
                    <a:cubicBezTo>
                      <a:pt x="59" y="9"/>
                      <a:pt x="59" y="9"/>
                      <a:pt x="59" y="9"/>
                    </a:cubicBezTo>
                    <a:cubicBezTo>
                      <a:pt x="58" y="12"/>
                      <a:pt x="57" y="15"/>
                      <a:pt x="56" y="17"/>
                    </a:cubicBezTo>
                    <a:cubicBezTo>
                      <a:pt x="50" y="20"/>
                      <a:pt x="45" y="24"/>
                      <a:pt x="39" y="26"/>
                    </a:cubicBezTo>
                    <a:cubicBezTo>
                      <a:pt x="37" y="27"/>
                      <a:pt x="36" y="28"/>
                      <a:pt x="34" y="28"/>
                    </a:cubicBezTo>
                    <a:cubicBezTo>
                      <a:pt x="34" y="28"/>
                      <a:pt x="34" y="28"/>
                      <a:pt x="34" y="28"/>
                    </a:cubicBezTo>
                    <a:cubicBezTo>
                      <a:pt x="25" y="25"/>
                      <a:pt x="18" y="17"/>
                      <a:pt x="12" y="10"/>
                    </a:cubicBezTo>
                    <a:cubicBezTo>
                      <a:pt x="12" y="9"/>
                      <a:pt x="11" y="9"/>
                      <a:pt x="10" y="9"/>
                    </a:cubicBezTo>
                    <a:cubicBezTo>
                      <a:pt x="10" y="9"/>
                      <a:pt x="10" y="9"/>
                      <a:pt x="9" y="9"/>
                    </a:cubicBezTo>
                    <a:cubicBezTo>
                      <a:pt x="8" y="10"/>
                      <a:pt x="8" y="10"/>
                      <a:pt x="8" y="11"/>
                    </a:cubicBezTo>
                    <a:cubicBezTo>
                      <a:pt x="7" y="14"/>
                      <a:pt x="7" y="17"/>
                      <a:pt x="7" y="19"/>
                    </a:cubicBezTo>
                    <a:cubicBezTo>
                      <a:pt x="6" y="19"/>
                      <a:pt x="6" y="18"/>
                      <a:pt x="6" y="18"/>
                    </a:cubicBezTo>
                    <a:cubicBezTo>
                      <a:pt x="6" y="18"/>
                      <a:pt x="6" y="18"/>
                      <a:pt x="5" y="18"/>
                    </a:cubicBezTo>
                    <a:cubicBezTo>
                      <a:pt x="5" y="18"/>
                      <a:pt x="5" y="17"/>
                      <a:pt x="4" y="17"/>
                    </a:cubicBezTo>
                    <a:cubicBezTo>
                      <a:pt x="3" y="17"/>
                      <a:pt x="1" y="19"/>
                      <a:pt x="1" y="21"/>
                    </a:cubicBezTo>
                    <a:cubicBezTo>
                      <a:pt x="2" y="23"/>
                      <a:pt x="3" y="25"/>
                      <a:pt x="3" y="27"/>
                    </a:cubicBezTo>
                    <a:cubicBezTo>
                      <a:pt x="4" y="30"/>
                      <a:pt x="6" y="32"/>
                      <a:pt x="7" y="34"/>
                    </a:cubicBezTo>
                    <a:cubicBezTo>
                      <a:pt x="6" y="34"/>
                      <a:pt x="5" y="34"/>
                      <a:pt x="4" y="34"/>
                    </a:cubicBezTo>
                    <a:cubicBezTo>
                      <a:pt x="4" y="34"/>
                      <a:pt x="4" y="34"/>
                      <a:pt x="4" y="34"/>
                    </a:cubicBezTo>
                    <a:cubicBezTo>
                      <a:pt x="4" y="34"/>
                      <a:pt x="4" y="34"/>
                      <a:pt x="3" y="34"/>
                    </a:cubicBezTo>
                    <a:cubicBezTo>
                      <a:pt x="1" y="34"/>
                      <a:pt x="0" y="38"/>
                      <a:pt x="2" y="39"/>
                    </a:cubicBezTo>
                    <a:cubicBezTo>
                      <a:pt x="4" y="40"/>
                      <a:pt x="5" y="40"/>
                      <a:pt x="7" y="41"/>
                    </a:cubicBezTo>
                    <a:cubicBezTo>
                      <a:pt x="15" y="45"/>
                      <a:pt x="23" y="47"/>
                      <a:pt x="32" y="47"/>
                    </a:cubicBezTo>
                    <a:cubicBezTo>
                      <a:pt x="34" y="47"/>
                      <a:pt x="36" y="47"/>
                      <a:pt x="39" y="46"/>
                    </a:cubicBezTo>
                    <a:cubicBezTo>
                      <a:pt x="49" y="45"/>
                      <a:pt x="58" y="40"/>
                      <a:pt x="63" y="30"/>
                    </a:cubicBezTo>
                    <a:cubicBezTo>
                      <a:pt x="65" y="27"/>
                      <a:pt x="67" y="22"/>
                      <a:pt x="68" y="17"/>
                    </a:cubicBezTo>
                    <a:cubicBezTo>
                      <a:pt x="70" y="13"/>
                      <a:pt x="71" y="8"/>
                      <a:pt x="72" y="3"/>
                    </a:cubicBezTo>
                    <a:cubicBezTo>
                      <a:pt x="72" y="1"/>
                      <a:pt x="71" y="0"/>
                      <a:pt x="70" y="0"/>
                    </a:cubicBezTo>
                    <a:cubicBezTo>
                      <a:pt x="70" y="0"/>
                      <a:pt x="70" y="0"/>
                      <a:pt x="7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9" name="Freeform 110"/>
              <p:cNvSpPr/>
              <p:nvPr/>
            </p:nvSpPr>
            <p:spPr bwMode="auto">
              <a:xfrm>
                <a:off x="2600325" y="2924175"/>
                <a:ext cx="47625" cy="96838"/>
              </a:xfrm>
              <a:custGeom>
                <a:avLst/>
                <a:gdLst>
                  <a:gd name="T0" fmla="*/ 4 w 22"/>
                  <a:gd name="T1" fmla="*/ 0 h 45"/>
                  <a:gd name="T2" fmla="*/ 2 w 22"/>
                  <a:gd name="T3" fmla="*/ 5 h 45"/>
                  <a:gd name="T4" fmla="*/ 5 w 22"/>
                  <a:gd name="T5" fmla="*/ 9 h 45"/>
                  <a:gd name="T6" fmla="*/ 8 w 22"/>
                  <a:gd name="T7" fmla="*/ 15 h 45"/>
                  <a:gd name="T8" fmla="*/ 15 w 22"/>
                  <a:gd name="T9" fmla="*/ 40 h 45"/>
                  <a:gd name="T10" fmla="*/ 16 w 22"/>
                  <a:gd name="T11" fmla="*/ 43 h 45"/>
                  <a:gd name="T12" fmla="*/ 19 w 22"/>
                  <a:gd name="T13" fmla="*/ 45 h 45"/>
                  <a:gd name="T14" fmla="*/ 21 w 22"/>
                  <a:gd name="T15" fmla="*/ 42 h 45"/>
                  <a:gd name="T16" fmla="*/ 21 w 22"/>
                  <a:gd name="T17" fmla="*/ 41 h 45"/>
                  <a:gd name="T18" fmla="*/ 14 w 22"/>
                  <a:gd name="T19" fmla="*/ 15 h 45"/>
                  <a:gd name="T20" fmla="*/ 12 w 22"/>
                  <a:gd name="T21" fmla="*/ 10 h 45"/>
                  <a:gd name="T22" fmla="*/ 5 w 22"/>
                  <a:gd name="T23" fmla="*/ 1 h 45"/>
                  <a:gd name="T24" fmla="*/ 4 w 22"/>
                  <a:gd name="T25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45">
                    <a:moveTo>
                      <a:pt x="4" y="0"/>
                    </a:moveTo>
                    <a:cubicBezTo>
                      <a:pt x="1" y="0"/>
                      <a:pt x="0" y="3"/>
                      <a:pt x="2" y="5"/>
                    </a:cubicBezTo>
                    <a:cubicBezTo>
                      <a:pt x="3" y="6"/>
                      <a:pt x="4" y="7"/>
                      <a:pt x="5" y="9"/>
                    </a:cubicBezTo>
                    <a:cubicBezTo>
                      <a:pt x="6" y="11"/>
                      <a:pt x="7" y="13"/>
                      <a:pt x="8" y="15"/>
                    </a:cubicBezTo>
                    <a:cubicBezTo>
                      <a:pt x="12" y="23"/>
                      <a:pt x="13" y="32"/>
                      <a:pt x="15" y="40"/>
                    </a:cubicBezTo>
                    <a:cubicBezTo>
                      <a:pt x="15" y="41"/>
                      <a:pt x="16" y="42"/>
                      <a:pt x="16" y="43"/>
                    </a:cubicBezTo>
                    <a:cubicBezTo>
                      <a:pt x="16" y="45"/>
                      <a:pt x="18" y="45"/>
                      <a:pt x="19" y="45"/>
                    </a:cubicBezTo>
                    <a:cubicBezTo>
                      <a:pt x="20" y="45"/>
                      <a:pt x="22" y="44"/>
                      <a:pt x="21" y="42"/>
                    </a:cubicBezTo>
                    <a:cubicBezTo>
                      <a:pt x="21" y="42"/>
                      <a:pt x="21" y="41"/>
                      <a:pt x="21" y="41"/>
                    </a:cubicBezTo>
                    <a:cubicBezTo>
                      <a:pt x="19" y="32"/>
                      <a:pt x="17" y="24"/>
                      <a:pt x="14" y="15"/>
                    </a:cubicBezTo>
                    <a:cubicBezTo>
                      <a:pt x="14" y="14"/>
                      <a:pt x="13" y="12"/>
                      <a:pt x="12" y="10"/>
                    </a:cubicBezTo>
                    <a:cubicBezTo>
                      <a:pt x="10" y="7"/>
                      <a:pt x="8" y="4"/>
                      <a:pt x="5" y="1"/>
                    </a:cubicBezTo>
                    <a:cubicBezTo>
                      <a:pt x="5" y="0"/>
                      <a:pt x="4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0" name="Freeform 111"/>
              <p:cNvSpPr/>
              <p:nvPr/>
            </p:nvSpPr>
            <p:spPr bwMode="auto">
              <a:xfrm>
                <a:off x="2651125" y="2935288"/>
                <a:ext cx="23813" cy="66675"/>
              </a:xfrm>
              <a:custGeom>
                <a:avLst/>
                <a:gdLst>
                  <a:gd name="T0" fmla="*/ 3 w 11"/>
                  <a:gd name="T1" fmla="*/ 0 h 31"/>
                  <a:gd name="T2" fmla="*/ 0 w 11"/>
                  <a:gd name="T3" fmla="*/ 3 h 31"/>
                  <a:gd name="T4" fmla="*/ 0 w 11"/>
                  <a:gd name="T5" fmla="*/ 4 h 31"/>
                  <a:gd name="T6" fmla="*/ 2 w 11"/>
                  <a:gd name="T7" fmla="*/ 9 h 31"/>
                  <a:gd name="T8" fmla="*/ 6 w 11"/>
                  <a:gd name="T9" fmla="*/ 28 h 31"/>
                  <a:gd name="T10" fmla="*/ 9 w 11"/>
                  <a:gd name="T11" fmla="*/ 31 h 31"/>
                  <a:gd name="T12" fmla="*/ 11 w 11"/>
                  <a:gd name="T13" fmla="*/ 28 h 31"/>
                  <a:gd name="T14" fmla="*/ 8 w 11"/>
                  <a:gd name="T15" fmla="*/ 7 h 31"/>
                  <a:gd name="T16" fmla="*/ 5 w 11"/>
                  <a:gd name="T17" fmla="*/ 2 h 31"/>
                  <a:gd name="T18" fmla="*/ 5 w 11"/>
                  <a:gd name="T19" fmla="*/ 2 h 31"/>
                  <a:gd name="T20" fmla="*/ 3 w 11"/>
                  <a:gd name="T21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" h="31">
                    <a:moveTo>
                      <a:pt x="3" y="0"/>
                    </a:moveTo>
                    <a:cubicBezTo>
                      <a:pt x="1" y="0"/>
                      <a:pt x="0" y="2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6"/>
                      <a:pt x="2" y="7"/>
                      <a:pt x="2" y="9"/>
                    </a:cubicBezTo>
                    <a:cubicBezTo>
                      <a:pt x="5" y="15"/>
                      <a:pt x="5" y="21"/>
                      <a:pt x="6" y="28"/>
                    </a:cubicBezTo>
                    <a:cubicBezTo>
                      <a:pt x="6" y="30"/>
                      <a:pt x="7" y="31"/>
                      <a:pt x="9" y="31"/>
                    </a:cubicBezTo>
                    <a:cubicBezTo>
                      <a:pt x="10" y="31"/>
                      <a:pt x="11" y="30"/>
                      <a:pt x="11" y="28"/>
                    </a:cubicBezTo>
                    <a:cubicBezTo>
                      <a:pt x="11" y="21"/>
                      <a:pt x="10" y="14"/>
                      <a:pt x="8" y="7"/>
                    </a:cubicBezTo>
                    <a:cubicBezTo>
                      <a:pt x="7" y="6"/>
                      <a:pt x="6" y="4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1"/>
                      <a:pt x="4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1" name="Freeform 112"/>
              <p:cNvSpPr/>
              <p:nvPr/>
            </p:nvSpPr>
            <p:spPr bwMode="auto">
              <a:xfrm>
                <a:off x="2686050" y="2924175"/>
                <a:ext cx="20638" cy="68263"/>
              </a:xfrm>
              <a:custGeom>
                <a:avLst/>
                <a:gdLst>
                  <a:gd name="T0" fmla="*/ 4 w 10"/>
                  <a:gd name="T1" fmla="*/ 0 h 32"/>
                  <a:gd name="T2" fmla="*/ 1 w 10"/>
                  <a:gd name="T3" fmla="*/ 3 h 32"/>
                  <a:gd name="T4" fmla="*/ 1 w 10"/>
                  <a:gd name="T5" fmla="*/ 4 h 32"/>
                  <a:gd name="T6" fmla="*/ 3 w 10"/>
                  <a:gd name="T7" fmla="*/ 9 h 32"/>
                  <a:gd name="T8" fmla="*/ 4 w 10"/>
                  <a:gd name="T9" fmla="*/ 29 h 32"/>
                  <a:gd name="T10" fmla="*/ 8 w 10"/>
                  <a:gd name="T11" fmla="*/ 32 h 32"/>
                  <a:gd name="T12" fmla="*/ 10 w 10"/>
                  <a:gd name="T13" fmla="*/ 29 h 32"/>
                  <a:gd name="T14" fmla="*/ 8 w 10"/>
                  <a:gd name="T15" fmla="*/ 8 h 32"/>
                  <a:gd name="T16" fmla="*/ 7 w 10"/>
                  <a:gd name="T17" fmla="*/ 2 h 32"/>
                  <a:gd name="T18" fmla="*/ 6 w 10"/>
                  <a:gd name="T19" fmla="*/ 1 h 32"/>
                  <a:gd name="T20" fmla="*/ 4 w 10"/>
                  <a:gd name="T21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0" h="32">
                    <a:moveTo>
                      <a:pt x="4" y="0"/>
                    </a:moveTo>
                    <a:cubicBezTo>
                      <a:pt x="2" y="0"/>
                      <a:pt x="0" y="1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2" y="6"/>
                      <a:pt x="2" y="7"/>
                      <a:pt x="3" y="9"/>
                    </a:cubicBezTo>
                    <a:cubicBezTo>
                      <a:pt x="4" y="16"/>
                      <a:pt x="4" y="23"/>
                      <a:pt x="4" y="29"/>
                    </a:cubicBezTo>
                    <a:cubicBezTo>
                      <a:pt x="5" y="31"/>
                      <a:pt x="6" y="32"/>
                      <a:pt x="8" y="32"/>
                    </a:cubicBezTo>
                    <a:cubicBezTo>
                      <a:pt x="9" y="32"/>
                      <a:pt x="10" y="31"/>
                      <a:pt x="10" y="29"/>
                    </a:cubicBezTo>
                    <a:cubicBezTo>
                      <a:pt x="9" y="22"/>
                      <a:pt x="9" y="15"/>
                      <a:pt x="8" y="8"/>
                    </a:cubicBezTo>
                    <a:cubicBezTo>
                      <a:pt x="7" y="6"/>
                      <a:pt x="7" y="4"/>
                      <a:pt x="7" y="2"/>
                    </a:cubicBezTo>
                    <a:cubicBezTo>
                      <a:pt x="6" y="2"/>
                      <a:pt x="6" y="2"/>
                      <a:pt x="6" y="1"/>
                    </a:cubicBezTo>
                    <a:cubicBezTo>
                      <a:pt x="6" y="0"/>
                      <a:pt x="5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2" name="Freeform 113"/>
              <p:cNvSpPr/>
              <p:nvPr/>
            </p:nvSpPr>
            <p:spPr bwMode="auto">
              <a:xfrm>
                <a:off x="2722563" y="2925763"/>
                <a:ext cx="19050" cy="58738"/>
              </a:xfrm>
              <a:custGeom>
                <a:avLst/>
                <a:gdLst>
                  <a:gd name="T0" fmla="*/ 3 w 9"/>
                  <a:gd name="T1" fmla="*/ 0 h 27"/>
                  <a:gd name="T2" fmla="*/ 0 w 9"/>
                  <a:gd name="T3" fmla="*/ 2 h 27"/>
                  <a:gd name="T4" fmla="*/ 1 w 9"/>
                  <a:gd name="T5" fmla="*/ 5 h 27"/>
                  <a:gd name="T6" fmla="*/ 3 w 9"/>
                  <a:gd name="T7" fmla="*/ 24 h 27"/>
                  <a:gd name="T8" fmla="*/ 6 w 9"/>
                  <a:gd name="T9" fmla="*/ 27 h 27"/>
                  <a:gd name="T10" fmla="*/ 9 w 9"/>
                  <a:gd name="T11" fmla="*/ 24 h 27"/>
                  <a:gd name="T12" fmla="*/ 6 w 9"/>
                  <a:gd name="T13" fmla="*/ 4 h 27"/>
                  <a:gd name="T14" fmla="*/ 6 w 9"/>
                  <a:gd name="T15" fmla="*/ 2 h 27"/>
                  <a:gd name="T16" fmla="*/ 3 w 9"/>
                  <a:gd name="T17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27">
                    <a:moveTo>
                      <a:pt x="3" y="0"/>
                    </a:moveTo>
                    <a:cubicBezTo>
                      <a:pt x="1" y="0"/>
                      <a:pt x="0" y="1"/>
                      <a:pt x="0" y="2"/>
                    </a:cubicBezTo>
                    <a:cubicBezTo>
                      <a:pt x="0" y="3"/>
                      <a:pt x="0" y="4"/>
                      <a:pt x="1" y="5"/>
                    </a:cubicBezTo>
                    <a:cubicBezTo>
                      <a:pt x="1" y="11"/>
                      <a:pt x="3" y="17"/>
                      <a:pt x="3" y="24"/>
                    </a:cubicBezTo>
                    <a:cubicBezTo>
                      <a:pt x="3" y="26"/>
                      <a:pt x="5" y="27"/>
                      <a:pt x="6" y="27"/>
                    </a:cubicBezTo>
                    <a:cubicBezTo>
                      <a:pt x="8" y="27"/>
                      <a:pt x="9" y="26"/>
                      <a:pt x="9" y="24"/>
                    </a:cubicBezTo>
                    <a:cubicBezTo>
                      <a:pt x="8" y="18"/>
                      <a:pt x="7" y="11"/>
                      <a:pt x="6" y="4"/>
                    </a:cubicBezTo>
                    <a:cubicBezTo>
                      <a:pt x="6" y="4"/>
                      <a:pt x="6" y="3"/>
                      <a:pt x="6" y="2"/>
                    </a:cubicBezTo>
                    <a:cubicBezTo>
                      <a:pt x="5" y="1"/>
                      <a:pt x="4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3" name="Freeform 114"/>
              <p:cNvSpPr/>
              <p:nvPr/>
            </p:nvSpPr>
            <p:spPr bwMode="auto">
              <a:xfrm>
                <a:off x="2760663" y="2949575"/>
                <a:ext cx="15875" cy="41275"/>
              </a:xfrm>
              <a:custGeom>
                <a:avLst/>
                <a:gdLst>
                  <a:gd name="T0" fmla="*/ 3 w 7"/>
                  <a:gd name="T1" fmla="*/ 0 h 19"/>
                  <a:gd name="T2" fmla="*/ 1 w 7"/>
                  <a:gd name="T3" fmla="*/ 1 h 19"/>
                  <a:gd name="T4" fmla="*/ 0 w 7"/>
                  <a:gd name="T5" fmla="*/ 4 h 19"/>
                  <a:gd name="T6" fmla="*/ 2 w 7"/>
                  <a:gd name="T7" fmla="*/ 17 h 19"/>
                  <a:gd name="T8" fmla="*/ 4 w 7"/>
                  <a:gd name="T9" fmla="*/ 19 h 19"/>
                  <a:gd name="T10" fmla="*/ 7 w 7"/>
                  <a:gd name="T11" fmla="*/ 16 h 19"/>
                  <a:gd name="T12" fmla="*/ 6 w 7"/>
                  <a:gd name="T13" fmla="*/ 8 h 19"/>
                  <a:gd name="T14" fmla="*/ 5 w 7"/>
                  <a:gd name="T15" fmla="*/ 2 h 19"/>
                  <a:gd name="T16" fmla="*/ 3 w 7"/>
                  <a:gd name="T17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19">
                    <a:moveTo>
                      <a:pt x="3" y="0"/>
                    </a:moveTo>
                    <a:cubicBezTo>
                      <a:pt x="2" y="0"/>
                      <a:pt x="2" y="1"/>
                      <a:pt x="1" y="1"/>
                    </a:cubicBezTo>
                    <a:cubicBezTo>
                      <a:pt x="0" y="2"/>
                      <a:pt x="0" y="2"/>
                      <a:pt x="0" y="4"/>
                    </a:cubicBezTo>
                    <a:cubicBezTo>
                      <a:pt x="1" y="8"/>
                      <a:pt x="1" y="13"/>
                      <a:pt x="2" y="17"/>
                    </a:cubicBezTo>
                    <a:cubicBezTo>
                      <a:pt x="2" y="19"/>
                      <a:pt x="3" y="19"/>
                      <a:pt x="4" y="19"/>
                    </a:cubicBezTo>
                    <a:cubicBezTo>
                      <a:pt x="6" y="19"/>
                      <a:pt x="7" y="18"/>
                      <a:pt x="7" y="16"/>
                    </a:cubicBezTo>
                    <a:cubicBezTo>
                      <a:pt x="7" y="13"/>
                      <a:pt x="6" y="11"/>
                      <a:pt x="6" y="8"/>
                    </a:cubicBezTo>
                    <a:cubicBezTo>
                      <a:pt x="6" y="6"/>
                      <a:pt x="6" y="4"/>
                      <a:pt x="5" y="2"/>
                    </a:cubicBezTo>
                    <a:cubicBezTo>
                      <a:pt x="5" y="1"/>
                      <a:pt x="4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4" name="Freeform 115"/>
              <p:cNvSpPr/>
              <p:nvPr/>
            </p:nvSpPr>
            <p:spPr bwMode="auto">
              <a:xfrm>
                <a:off x="2778125" y="3262313"/>
                <a:ext cx="34925" cy="60325"/>
              </a:xfrm>
              <a:custGeom>
                <a:avLst/>
                <a:gdLst>
                  <a:gd name="T0" fmla="*/ 3 w 16"/>
                  <a:gd name="T1" fmla="*/ 0 h 28"/>
                  <a:gd name="T2" fmla="*/ 2 w 16"/>
                  <a:gd name="T3" fmla="*/ 0 h 28"/>
                  <a:gd name="T4" fmla="*/ 0 w 16"/>
                  <a:gd name="T5" fmla="*/ 2 h 28"/>
                  <a:gd name="T6" fmla="*/ 1 w 16"/>
                  <a:gd name="T7" fmla="*/ 4 h 28"/>
                  <a:gd name="T8" fmla="*/ 11 w 16"/>
                  <a:gd name="T9" fmla="*/ 26 h 28"/>
                  <a:gd name="T10" fmla="*/ 13 w 16"/>
                  <a:gd name="T11" fmla="*/ 28 h 28"/>
                  <a:gd name="T12" fmla="*/ 16 w 16"/>
                  <a:gd name="T13" fmla="*/ 26 h 28"/>
                  <a:gd name="T14" fmla="*/ 16 w 16"/>
                  <a:gd name="T15" fmla="*/ 25 h 28"/>
                  <a:gd name="T16" fmla="*/ 10 w 16"/>
                  <a:gd name="T17" fmla="*/ 10 h 28"/>
                  <a:gd name="T18" fmla="*/ 6 w 16"/>
                  <a:gd name="T19" fmla="*/ 1 h 28"/>
                  <a:gd name="T20" fmla="*/ 3 w 16"/>
                  <a:gd name="T21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" h="28">
                    <a:moveTo>
                      <a:pt x="3" y="0"/>
                    </a:moveTo>
                    <a:cubicBezTo>
                      <a:pt x="3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0" y="2"/>
                    </a:cubicBezTo>
                    <a:cubicBezTo>
                      <a:pt x="0" y="3"/>
                      <a:pt x="0" y="4"/>
                      <a:pt x="1" y="4"/>
                    </a:cubicBezTo>
                    <a:cubicBezTo>
                      <a:pt x="5" y="11"/>
                      <a:pt x="8" y="18"/>
                      <a:pt x="11" y="26"/>
                    </a:cubicBezTo>
                    <a:cubicBezTo>
                      <a:pt x="11" y="27"/>
                      <a:pt x="12" y="28"/>
                      <a:pt x="13" y="28"/>
                    </a:cubicBezTo>
                    <a:cubicBezTo>
                      <a:pt x="14" y="28"/>
                      <a:pt x="16" y="27"/>
                      <a:pt x="16" y="26"/>
                    </a:cubicBezTo>
                    <a:cubicBezTo>
                      <a:pt x="16" y="26"/>
                      <a:pt x="16" y="25"/>
                      <a:pt x="16" y="25"/>
                    </a:cubicBezTo>
                    <a:cubicBezTo>
                      <a:pt x="14" y="20"/>
                      <a:pt x="12" y="15"/>
                      <a:pt x="10" y="10"/>
                    </a:cubicBezTo>
                    <a:cubicBezTo>
                      <a:pt x="9" y="7"/>
                      <a:pt x="7" y="4"/>
                      <a:pt x="6" y="1"/>
                    </a:cubicBezTo>
                    <a:cubicBezTo>
                      <a:pt x="5" y="0"/>
                      <a:pt x="4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5" name="Freeform 116"/>
              <p:cNvSpPr/>
              <p:nvPr/>
            </p:nvSpPr>
            <p:spPr bwMode="auto">
              <a:xfrm>
                <a:off x="2841625" y="3341688"/>
                <a:ext cx="9525" cy="7938"/>
              </a:xfrm>
              <a:custGeom>
                <a:avLst/>
                <a:gdLst>
                  <a:gd name="T0" fmla="*/ 1 w 5"/>
                  <a:gd name="T1" fmla="*/ 0 h 4"/>
                  <a:gd name="T2" fmla="*/ 0 w 5"/>
                  <a:gd name="T3" fmla="*/ 1 h 4"/>
                  <a:gd name="T4" fmla="*/ 3 w 5"/>
                  <a:gd name="T5" fmla="*/ 4 h 4"/>
                  <a:gd name="T6" fmla="*/ 4 w 5"/>
                  <a:gd name="T7" fmla="*/ 4 h 4"/>
                  <a:gd name="T8" fmla="*/ 5 w 5"/>
                  <a:gd name="T9" fmla="*/ 4 h 4"/>
                  <a:gd name="T10" fmla="*/ 5 w 5"/>
                  <a:gd name="T11" fmla="*/ 4 h 4"/>
                  <a:gd name="T12" fmla="*/ 1 w 5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4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0" y="3"/>
                      <a:pt x="1" y="4"/>
                      <a:pt x="3" y="4"/>
                    </a:cubicBezTo>
                    <a:cubicBezTo>
                      <a:pt x="3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2"/>
                      <a:pt x="3" y="1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6" name="Freeform 117"/>
              <p:cNvSpPr/>
              <p:nvPr/>
            </p:nvSpPr>
            <p:spPr bwMode="auto">
              <a:xfrm>
                <a:off x="2830513" y="3311525"/>
                <a:ext cx="87313" cy="47625"/>
              </a:xfrm>
              <a:custGeom>
                <a:avLst/>
                <a:gdLst>
                  <a:gd name="T0" fmla="*/ 3 w 41"/>
                  <a:gd name="T1" fmla="*/ 0 h 22"/>
                  <a:gd name="T2" fmla="*/ 1 w 41"/>
                  <a:gd name="T3" fmla="*/ 2 h 22"/>
                  <a:gd name="T4" fmla="*/ 1 w 41"/>
                  <a:gd name="T5" fmla="*/ 4 h 22"/>
                  <a:gd name="T6" fmla="*/ 6 w 41"/>
                  <a:gd name="T7" fmla="*/ 14 h 22"/>
                  <a:gd name="T8" fmla="*/ 10 w 41"/>
                  <a:gd name="T9" fmla="*/ 18 h 22"/>
                  <a:gd name="T10" fmla="*/ 10 w 41"/>
                  <a:gd name="T11" fmla="*/ 18 h 22"/>
                  <a:gd name="T12" fmla="*/ 12 w 41"/>
                  <a:gd name="T13" fmla="*/ 20 h 22"/>
                  <a:gd name="T14" fmla="*/ 14 w 41"/>
                  <a:gd name="T15" fmla="*/ 22 h 22"/>
                  <a:gd name="T16" fmla="*/ 16 w 41"/>
                  <a:gd name="T17" fmla="*/ 21 h 22"/>
                  <a:gd name="T18" fmla="*/ 17 w 41"/>
                  <a:gd name="T19" fmla="*/ 19 h 22"/>
                  <a:gd name="T20" fmla="*/ 18 w 41"/>
                  <a:gd name="T21" fmla="*/ 16 h 22"/>
                  <a:gd name="T22" fmla="*/ 18 w 41"/>
                  <a:gd name="T23" fmla="*/ 14 h 22"/>
                  <a:gd name="T24" fmla="*/ 26 w 41"/>
                  <a:gd name="T25" fmla="*/ 21 h 22"/>
                  <a:gd name="T26" fmla="*/ 28 w 41"/>
                  <a:gd name="T27" fmla="*/ 21 h 22"/>
                  <a:gd name="T28" fmla="*/ 30 w 41"/>
                  <a:gd name="T29" fmla="*/ 20 h 22"/>
                  <a:gd name="T30" fmla="*/ 32 w 41"/>
                  <a:gd name="T31" fmla="*/ 17 h 22"/>
                  <a:gd name="T32" fmla="*/ 32 w 41"/>
                  <a:gd name="T33" fmla="*/ 17 h 22"/>
                  <a:gd name="T34" fmla="*/ 32 w 41"/>
                  <a:gd name="T35" fmla="*/ 17 h 22"/>
                  <a:gd name="T36" fmla="*/ 36 w 41"/>
                  <a:gd name="T37" fmla="*/ 20 h 22"/>
                  <a:gd name="T38" fmla="*/ 38 w 41"/>
                  <a:gd name="T39" fmla="*/ 21 h 22"/>
                  <a:gd name="T40" fmla="*/ 41 w 41"/>
                  <a:gd name="T41" fmla="*/ 18 h 22"/>
                  <a:gd name="T42" fmla="*/ 40 w 41"/>
                  <a:gd name="T43" fmla="*/ 16 h 22"/>
                  <a:gd name="T44" fmla="*/ 33 w 41"/>
                  <a:gd name="T45" fmla="*/ 11 h 22"/>
                  <a:gd name="T46" fmla="*/ 33 w 41"/>
                  <a:gd name="T47" fmla="*/ 11 h 22"/>
                  <a:gd name="T48" fmla="*/ 31 w 41"/>
                  <a:gd name="T49" fmla="*/ 10 h 22"/>
                  <a:gd name="T50" fmla="*/ 30 w 41"/>
                  <a:gd name="T51" fmla="*/ 11 h 22"/>
                  <a:gd name="T52" fmla="*/ 29 w 41"/>
                  <a:gd name="T53" fmla="*/ 12 h 22"/>
                  <a:gd name="T54" fmla="*/ 26 w 41"/>
                  <a:gd name="T55" fmla="*/ 15 h 22"/>
                  <a:gd name="T56" fmla="*/ 18 w 41"/>
                  <a:gd name="T57" fmla="*/ 7 h 22"/>
                  <a:gd name="T58" fmla="*/ 16 w 41"/>
                  <a:gd name="T59" fmla="*/ 6 h 22"/>
                  <a:gd name="T60" fmla="*/ 15 w 41"/>
                  <a:gd name="T61" fmla="*/ 5 h 22"/>
                  <a:gd name="T62" fmla="*/ 14 w 41"/>
                  <a:gd name="T63" fmla="*/ 5 h 22"/>
                  <a:gd name="T64" fmla="*/ 12 w 41"/>
                  <a:gd name="T65" fmla="*/ 8 h 22"/>
                  <a:gd name="T66" fmla="*/ 12 w 41"/>
                  <a:gd name="T67" fmla="*/ 10 h 22"/>
                  <a:gd name="T68" fmla="*/ 5 w 41"/>
                  <a:gd name="T69" fmla="*/ 1 h 22"/>
                  <a:gd name="T70" fmla="*/ 3 w 41"/>
                  <a:gd name="T71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41" h="22">
                    <a:moveTo>
                      <a:pt x="3" y="0"/>
                    </a:moveTo>
                    <a:cubicBezTo>
                      <a:pt x="2" y="0"/>
                      <a:pt x="1" y="1"/>
                      <a:pt x="1" y="2"/>
                    </a:cubicBezTo>
                    <a:cubicBezTo>
                      <a:pt x="0" y="2"/>
                      <a:pt x="0" y="3"/>
                      <a:pt x="1" y="4"/>
                    </a:cubicBezTo>
                    <a:cubicBezTo>
                      <a:pt x="2" y="7"/>
                      <a:pt x="4" y="10"/>
                      <a:pt x="6" y="14"/>
                    </a:cubicBezTo>
                    <a:cubicBezTo>
                      <a:pt x="8" y="15"/>
                      <a:pt x="9" y="16"/>
                      <a:pt x="10" y="18"/>
                    </a:cubicBezTo>
                    <a:cubicBezTo>
                      <a:pt x="10" y="18"/>
                      <a:pt x="10" y="18"/>
                      <a:pt x="10" y="18"/>
                    </a:cubicBezTo>
                    <a:cubicBezTo>
                      <a:pt x="11" y="19"/>
                      <a:pt x="11" y="20"/>
                      <a:pt x="12" y="20"/>
                    </a:cubicBezTo>
                    <a:cubicBezTo>
                      <a:pt x="12" y="21"/>
                      <a:pt x="13" y="22"/>
                      <a:pt x="14" y="22"/>
                    </a:cubicBezTo>
                    <a:cubicBezTo>
                      <a:pt x="15" y="22"/>
                      <a:pt x="15" y="21"/>
                      <a:pt x="16" y="21"/>
                    </a:cubicBezTo>
                    <a:cubicBezTo>
                      <a:pt x="17" y="21"/>
                      <a:pt x="17" y="20"/>
                      <a:pt x="17" y="19"/>
                    </a:cubicBezTo>
                    <a:cubicBezTo>
                      <a:pt x="18" y="19"/>
                      <a:pt x="19" y="18"/>
                      <a:pt x="18" y="16"/>
                    </a:cubicBezTo>
                    <a:cubicBezTo>
                      <a:pt x="18" y="16"/>
                      <a:pt x="18" y="15"/>
                      <a:pt x="18" y="14"/>
                    </a:cubicBezTo>
                    <a:cubicBezTo>
                      <a:pt x="20" y="17"/>
                      <a:pt x="23" y="20"/>
                      <a:pt x="26" y="21"/>
                    </a:cubicBezTo>
                    <a:cubicBezTo>
                      <a:pt x="26" y="21"/>
                      <a:pt x="27" y="21"/>
                      <a:pt x="28" y="21"/>
                    </a:cubicBezTo>
                    <a:cubicBezTo>
                      <a:pt x="28" y="21"/>
                      <a:pt x="29" y="21"/>
                      <a:pt x="30" y="20"/>
                    </a:cubicBezTo>
                    <a:cubicBezTo>
                      <a:pt x="30" y="19"/>
                      <a:pt x="31" y="18"/>
                      <a:pt x="32" y="17"/>
                    </a:cubicBezTo>
                    <a:cubicBezTo>
                      <a:pt x="32" y="17"/>
                      <a:pt x="32" y="17"/>
                      <a:pt x="32" y="17"/>
                    </a:cubicBezTo>
                    <a:cubicBezTo>
                      <a:pt x="32" y="17"/>
                      <a:pt x="32" y="17"/>
                      <a:pt x="32" y="17"/>
                    </a:cubicBezTo>
                    <a:cubicBezTo>
                      <a:pt x="34" y="18"/>
                      <a:pt x="35" y="19"/>
                      <a:pt x="36" y="20"/>
                    </a:cubicBezTo>
                    <a:cubicBezTo>
                      <a:pt x="37" y="21"/>
                      <a:pt x="38" y="21"/>
                      <a:pt x="38" y="21"/>
                    </a:cubicBezTo>
                    <a:cubicBezTo>
                      <a:pt x="40" y="21"/>
                      <a:pt x="41" y="19"/>
                      <a:pt x="41" y="18"/>
                    </a:cubicBezTo>
                    <a:cubicBezTo>
                      <a:pt x="41" y="17"/>
                      <a:pt x="41" y="17"/>
                      <a:pt x="40" y="16"/>
                    </a:cubicBezTo>
                    <a:cubicBezTo>
                      <a:pt x="38" y="14"/>
                      <a:pt x="36" y="13"/>
                      <a:pt x="33" y="11"/>
                    </a:cubicBezTo>
                    <a:cubicBezTo>
                      <a:pt x="33" y="11"/>
                      <a:pt x="33" y="11"/>
                      <a:pt x="33" y="11"/>
                    </a:cubicBezTo>
                    <a:cubicBezTo>
                      <a:pt x="32" y="11"/>
                      <a:pt x="32" y="10"/>
                      <a:pt x="31" y="10"/>
                    </a:cubicBezTo>
                    <a:cubicBezTo>
                      <a:pt x="31" y="10"/>
                      <a:pt x="31" y="11"/>
                      <a:pt x="30" y="11"/>
                    </a:cubicBezTo>
                    <a:cubicBezTo>
                      <a:pt x="30" y="11"/>
                      <a:pt x="29" y="11"/>
                      <a:pt x="29" y="12"/>
                    </a:cubicBezTo>
                    <a:cubicBezTo>
                      <a:pt x="28" y="13"/>
                      <a:pt x="27" y="14"/>
                      <a:pt x="26" y="15"/>
                    </a:cubicBezTo>
                    <a:cubicBezTo>
                      <a:pt x="23" y="13"/>
                      <a:pt x="21" y="9"/>
                      <a:pt x="18" y="7"/>
                    </a:cubicBezTo>
                    <a:cubicBezTo>
                      <a:pt x="17" y="6"/>
                      <a:pt x="17" y="6"/>
                      <a:pt x="16" y="6"/>
                    </a:cubicBezTo>
                    <a:cubicBezTo>
                      <a:pt x="16" y="5"/>
                      <a:pt x="15" y="5"/>
                      <a:pt x="15" y="5"/>
                    </a:cubicBezTo>
                    <a:cubicBezTo>
                      <a:pt x="15" y="5"/>
                      <a:pt x="15" y="5"/>
                      <a:pt x="14" y="5"/>
                    </a:cubicBezTo>
                    <a:cubicBezTo>
                      <a:pt x="13" y="5"/>
                      <a:pt x="12" y="6"/>
                      <a:pt x="12" y="8"/>
                    </a:cubicBezTo>
                    <a:cubicBezTo>
                      <a:pt x="12" y="8"/>
                      <a:pt x="12" y="9"/>
                      <a:pt x="12" y="10"/>
                    </a:cubicBezTo>
                    <a:cubicBezTo>
                      <a:pt x="10" y="7"/>
                      <a:pt x="8" y="4"/>
                      <a:pt x="5" y="1"/>
                    </a:cubicBezTo>
                    <a:cubicBezTo>
                      <a:pt x="5" y="0"/>
                      <a:pt x="4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7" name="Freeform 118"/>
              <p:cNvSpPr/>
              <p:nvPr/>
            </p:nvSpPr>
            <p:spPr bwMode="auto">
              <a:xfrm>
                <a:off x="2935288" y="3346450"/>
                <a:ext cx="34925" cy="20638"/>
              </a:xfrm>
              <a:custGeom>
                <a:avLst/>
                <a:gdLst>
                  <a:gd name="T0" fmla="*/ 3 w 16"/>
                  <a:gd name="T1" fmla="*/ 0 h 10"/>
                  <a:gd name="T2" fmla="*/ 1 w 16"/>
                  <a:gd name="T3" fmla="*/ 1 h 10"/>
                  <a:gd name="T4" fmla="*/ 2 w 16"/>
                  <a:gd name="T5" fmla="*/ 5 h 10"/>
                  <a:gd name="T6" fmla="*/ 13 w 16"/>
                  <a:gd name="T7" fmla="*/ 10 h 10"/>
                  <a:gd name="T8" fmla="*/ 13 w 16"/>
                  <a:gd name="T9" fmla="*/ 10 h 10"/>
                  <a:gd name="T10" fmla="*/ 13 w 16"/>
                  <a:gd name="T11" fmla="*/ 10 h 10"/>
                  <a:gd name="T12" fmla="*/ 16 w 16"/>
                  <a:gd name="T13" fmla="*/ 7 h 10"/>
                  <a:gd name="T14" fmla="*/ 13 w 16"/>
                  <a:gd name="T15" fmla="*/ 4 h 10"/>
                  <a:gd name="T16" fmla="*/ 13 w 16"/>
                  <a:gd name="T17" fmla="*/ 4 h 10"/>
                  <a:gd name="T18" fmla="*/ 5 w 16"/>
                  <a:gd name="T19" fmla="*/ 0 h 10"/>
                  <a:gd name="T20" fmla="*/ 4 w 16"/>
                  <a:gd name="T21" fmla="*/ 0 h 10"/>
                  <a:gd name="T22" fmla="*/ 3 w 16"/>
                  <a:gd name="T2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" h="10">
                    <a:moveTo>
                      <a:pt x="3" y="0"/>
                    </a:moveTo>
                    <a:cubicBezTo>
                      <a:pt x="2" y="0"/>
                      <a:pt x="2" y="0"/>
                      <a:pt x="1" y="1"/>
                    </a:cubicBezTo>
                    <a:cubicBezTo>
                      <a:pt x="0" y="2"/>
                      <a:pt x="0" y="4"/>
                      <a:pt x="2" y="5"/>
                    </a:cubicBezTo>
                    <a:cubicBezTo>
                      <a:pt x="6" y="7"/>
                      <a:pt x="9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5" y="10"/>
                      <a:pt x="16" y="8"/>
                      <a:pt x="16" y="7"/>
                    </a:cubicBezTo>
                    <a:cubicBezTo>
                      <a:pt x="16" y="6"/>
                      <a:pt x="15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0" y="4"/>
                      <a:pt x="8" y="2"/>
                      <a:pt x="5" y="0"/>
                    </a:cubicBezTo>
                    <a:cubicBezTo>
                      <a:pt x="5" y="0"/>
                      <a:pt x="5" y="0"/>
                      <a:pt x="4" y="0"/>
                    </a:cubicBezTo>
                    <a:cubicBezTo>
                      <a:pt x="4" y="0"/>
                      <a:pt x="4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8" name="Freeform 119"/>
              <p:cNvSpPr/>
              <p:nvPr/>
            </p:nvSpPr>
            <p:spPr bwMode="auto">
              <a:xfrm>
                <a:off x="2965450" y="3332163"/>
                <a:ext cx="11113" cy="11113"/>
              </a:xfrm>
              <a:custGeom>
                <a:avLst/>
                <a:gdLst>
                  <a:gd name="T0" fmla="*/ 2 w 5"/>
                  <a:gd name="T1" fmla="*/ 0 h 5"/>
                  <a:gd name="T2" fmla="*/ 1 w 5"/>
                  <a:gd name="T3" fmla="*/ 0 h 5"/>
                  <a:gd name="T4" fmla="*/ 0 w 5"/>
                  <a:gd name="T5" fmla="*/ 4 h 5"/>
                  <a:gd name="T6" fmla="*/ 2 w 5"/>
                  <a:gd name="T7" fmla="*/ 5 h 5"/>
                  <a:gd name="T8" fmla="*/ 4 w 5"/>
                  <a:gd name="T9" fmla="*/ 5 h 5"/>
                  <a:gd name="T10" fmla="*/ 5 w 5"/>
                  <a:gd name="T11" fmla="*/ 2 h 5"/>
                  <a:gd name="T12" fmla="*/ 2 w 5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5">
                    <a:moveTo>
                      <a:pt x="2" y="0"/>
                    </a:moveTo>
                    <a:cubicBezTo>
                      <a:pt x="2" y="0"/>
                      <a:pt x="2" y="0"/>
                      <a:pt x="1" y="0"/>
                    </a:cubicBezTo>
                    <a:cubicBezTo>
                      <a:pt x="0" y="1"/>
                      <a:pt x="0" y="3"/>
                      <a:pt x="0" y="4"/>
                    </a:cubicBezTo>
                    <a:cubicBezTo>
                      <a:pt x="1" y="5"/>
                      <a:pt x="2" y="5"/>
                      <a:pt x="2" y="5"/>
                    </a:cubicBezTo>
                    <a:cubicBezTo>
                      <a:pt x="3" y="5"/>
                      <a:pt x="3" y="5"/>
                      <a:pt x="4" y="5"/>
                    </a:cubicBezTo>
                    <a:cubicBezTo>
                      <a:pt x="5" y="4"/>
                      <a:pt x="5" y="3"/>
                      <a:pt x="5" y="2"/>
                    </a:cubicBezTo>
                    <a:cubicBezTo>
                      <a:pt x="5" y="1"/>
                      <a:pt x="4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9" name="Freeform 120"/>
              <p:cNvSpPr/>
              <p:nvPr/>
            </p:nvSpPr>
            <p:spPr bwMode="auto">
              <a:xfrm>
                <a:off x="2995613" y="3317875"/>
                <a:ext cx="12700" cy="11113"/>
              </a:xfrm>
              <a:custGeom>
                <a:avLst/>
                <a:gdLst>
                  <a:gd name="T0" fmla="*/ 3 w 6"/>
                  <a:gd name="T1" fmla="*/ 0 h 5"/>
                  <a:gd name="T2" fmla="*/ 2 w 6"/>
                  <a:gd name="T3" fmla="*/ 0 h 5"/>
                  <a:gd name="T4" fmla="*/ 1 w 6"/>
                  <a:gd name="T5" fmla="*/ 4 h 5"/>
                  <a:gd name="T6" fmla="*/ 3 w 6"/>
                  <a:gd name="T7" fmla="*/ 5 h 5"/>
                  <a:gd name="T8" fmla="*/ 4 w 6"/>
                  <a:gd name="T9" fmla="*/ 5 h 5"/>
                  <a:gd name="T10" fmla="*/ 5 w 6"/>
                  <a:gd name="T11" fmla="*/ 1 h 5"/>
                  <a:gd name="T12" fmla="*/ 3 w 6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5">
                    <a:moveTo>
                      <a:pt x="3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1"/>
                      <a:pt x="0" y="3"/>
                      <a:pt x="1" y="4"/>
                    </a:cubicBezTo>
                    <a:cubicBezTo>
                      <a:pt x="1" y="5"/>
                      <a:pt x="2" y="5"/>
                      <a:pt x="3" y="5"/>
                    </a:cubicBezTo>
                    <a:cubicBezTo>
                      <a:pt x="3" y="5"/>
                      <a:pt x="4" y="5"/>
                      <a:pt x="4" y="5"/>
                    </a:cubicBezTo>
                    <a:cubicBezTo>
                      <a:pt x="6" y="4"/>
                      <a:pt x="6" y="2"/>
                      <a:pt x="5" y="1"/>
                    </a:cubicBezTo>
                    <a:cubicBezTo>
                      <a:pt x="5" y="0"/>
                      <a:pt x="4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0" name="Freeform 121"/>
              <p:cNvSpPr/>
              <p:nvPr/>
            </p:nvSpPr>
            <p:spPr bwMode="auto">
              <a:xfrm>
                <a:off x="3067050" y="3316288"/>
                <a:ext cx="42863" cy="33338"/>
              </a:xfrm>
              <a:custGeom>
                <a:avLst/>
                <a:gdLst>
                  <a:gd name="T0" fmla="*/ 4 w 20"/>
                  <a:gd name="T1" fmla="*/ 0 h 16"/>
                  <a:gd name="T2" fmla="*/ 3 w 20"/>
                  <a:gd name="T3" fmla="*/ 5 h 16"/>
                  <a:gd name="T4" fmla="*/ 9 w 20"/>
                  <a:gd name="T5" fmla="*/ 11 h 16"/>
                  <a:gd name="T6" fmla="*/ 14 w 20"/>
                  <a:gd name="T7" fmla="*/ 16 h 16"/>
                  <a:gd name="T8" fmla="*/ 15 w 20"/>
                  <a:gd name="T9" fmla="*/ 16 h 16"/>
                  <a:gd name="T10" fmla="*/ 17 w 20"/>
                  <a:gd name="T11" fmla="*/ 11 h 16"/>
                  <a:gd name="T12" fmla="*/ 13 w 20"/>
                  <a:gd name="T13" fmla="*/ 7 h 16"/>
                  <a:gd name="T14" fmla="*/ 6 w 20"/>
                  <a:gd name="T15" fmla="*/ 0 h 16"/>
                  <a:gd name="T16" fmla="*/ 4 w 20"/>
                  <a:gd name="T1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0" h="16">
                    <a:moveTo>
                      <a:pt x="4" y="0"/>
                    </a:moveTo>
                    <a:cubicBezTo>
                      <a:pt x="2" y="0"/>
                      <a:pt x="0" y="3"/>
                      <a:pt x="3" y="5"/>
                    </a:cubicBezTo>
                    <a:cubicBezTo>
                      <a:pt x="5" y="7"/>
                      <a:pt x="7" y="9"/>
                      <a:pt x="9" y="11"/>
                    </a:cubicBezTo>
                    <a:cubicBezTo>
                      <a:pt x="11" y="12"/>
                      <a:pt x="12" y="15"/>
                      <a:pt x="14" y="16"/>
                    </a:cubicBezTo>
                    <a:cubicBezTo>
                      <a:pt x="15" y="16"/>
                      <a:pt x="15" y="16"/>
                      <a:pt x="15" y="16"/>
                    </a:cubicBezTo>
                    <a:cubicBezTo>
                      <a:pt x="18" y="16"/>
                      <a:pt x="20" y="12"/>
                      <a:pt x="17" y="11"/>
                    </a:cubicBezTo>
                    <a:cubicBezTo>
                      <a:pt x="16" y="11"/>
                      <a:pt x="14" y="8"/>
                      <a:pt x="13" y="7"/>
                    </a:cubicBezTo>
                    <a:cubicBezTo>
                      <a:pt x="10" y="4"/>
                      <a:pt x="8" y="2"/>
                      <a:pt x="6" y="0"/>
                    </a:cubicBezTo>
                    <a:cubicBezTo>
                      <a:pt x="5" y="0"/>
                      <a:pt x="5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1" name="Freeform 122"/>
              <p:cNvSpPr/>
              <p:nvPr/>
            </p:nvSpPr>
            <p:spPr bwMode="auto">
              <a:xfrm>
                <a:off x="3122613" y="3324225"/>
                <a:ext cx="46038" cy="38100"/>
              </a:xfrm>
              <a:custGeom>
                <a:avLst/>
                <a:gdLst>
                  <a:gd name="T0" fmla="*/ 4 w 21"/>
                  <a:gd name="T1" fmla="*/ 0 h 18"/>
                  <a:gd name="T2" fmla="*/ 3 w 21"/>
                  <a:gd name="T3" fmla="*/ 0 h 18"/>
                  <a:gd name="T4" fmla="*/ 2 w 21"/>
                  <a:gd name="T5" fmla="*/ 4 h 18"/>
                  <a:gd name="T6" fmla="*/ 15 w 21"/>
                  <a:gd name="T7" fmla="*/ 18 h 18"/>
                  <a:gd name="T8" fmla="*/ 17 w 21"/>
                  <a:gd name="T9" fmla="*/ 18 h 18"/>
                  <a:gd name="T10" fmla="*/ 18 w 21"/>
                  <a:gd name="T11" fmla="*/ 13 h 18"/>
                  <a:gd name="T12" fmla="*/ 8 w 21"/>
                  <a:gd name="T13" fmla="*/ 3 h 18"/>
                  <a:gd name="T14" fmla="*/ 6 w 21"/>
                  <a:gd name="T15" fmla="*/ 1 h 18"/>
                  <a:gd name="T16" fmla="*/ 4 w 21"/>
                  <a:gd name="T17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1" h="18">
                    <a:moveTo>
                      <a:pt x="4" y="0"/>
                    </a:moveTo>
                    <a:cubicBezTo>
                      <a:pt x="4" y="0"/>
                      <a:pt x="3" y="0"/>
                      <a:pt x="3" y="0"/>
                    </a:cubicBezTo>
                    <a:cubicBezTo>
                      <a:pt x="1" y="1"/>
                      <a:pt x="0" y="3"/>
                      <a:pt x="2" y="4"/>
                    </a:cubicBezTo>
                    <a:cubicBezTo>
                      <a:pt x="6" y="9"/>
                      <a:pt x="10" y="15"/>
                      <a:pt x="15" y="18"/>
                    </a:cubicBezTo>
                    <a:cubicBezTo>
                      <a:pt x="16" y="18"/>
                      <a:pt x="16" y="18"/>
                      <a:pt x="17" y="18"/>
                    </a:cubicBezTo>
                    <a:cubicBezTo>
                      <a:pt x="19" y="18"/>
                      <a:pt x="21" y="15"/>
                      <a:pt x="18" y="13"/>
                    </a:cubicBezTo>
                    <a:cubicBezTo>
                      <a:pt x="14" y="11"/>
                      <a:pt x="11" y="7"/>
                      <a:pt x="8" y="3"/>
                    </a:cubicBezTo>
                    <a:cubicBezTo>
                      <a:pt x="7" y="2"/>
                      <a:pt x="7" y="1"/>
                      <a:pt x="6" y="1"/>
                    </a:cubicBezTo>
                    <a:cubicBezTo>
                      <a:pt x="5" y="0"/>
                      <a:pt x="5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2" name="Freeform 123"/>
              <p:cNvSpPr/>
              <p:nvPr/>
            </p:nvSpPr>
            <p:spPr bwMode="auto">
              <a:xfrm>
                <a:off x="3149600" y="3322638"/>
                <a:ext cx="14288" cy="9525"/>
              </a:xfrm>
              <a:custGeom>
                <a:avLst/>
                <a:gdLst>
                  <a:gd name="T0" fmla="*/ 4 w 7"/>
                  <a:gd name="T1" fmla="*/ 0 h 5"/>
                  <a:gd name="T2" fmla="*/ 3 w 7"/>
                  <a:gd name="T3" fmla="*/ 0 h 5"/>
                  <a:gd name="T4" fmla="*/ 2 w 7"/>
                  <a:gd name="T5" fmla="*/ 1 h 5"/>
                  <a:gd name="T6" fmla="*/ 4 w 7"/>
                  <a:gd name="T7" fmla="*/ 5 h 5"/>
                  <a:gd name="T8" fmla="*/ 5 w 7"/>
                  <a:gd name="T9" fmla="*/ 5 h 5"/>
                  <a:gd name="T10" fmla="*/ 7 w 7"/>
                  <a:gd name="T11" fmla="*/ 3 h 5"/>
                  <a:gd name="T12" fmla="*/ 4 w 7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5">
                    <a:moveTo>
                      <a:pt x="4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0" y="2"/>
                      <a:pt x="2" y="5"/>
                      <a:pt x="4" y="5"/>
                    </a:cubicBezTo>
                    <a:cubicBezTo>
                      <a:pt x="4" y="5"/>
                      <a:pt x="5" y="5"/>
                      <a:pt x="5" y="5"/>
                    </a:cubicBezTo>
                    <a:cubicBezTo>
                      <a:pt x="6" y="5"/>
                      <a:pt x="7" y="4"/>
                      <a:pt x="7" y="3"/>
                    </a:cubicBezTo>
                    <a:cubicBezTo>
                      <a:pt x="6" y="1"/>
                      <a:pt x="5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3" name="Freeform 124"/>
              <p:cNvSpPr/>
              <p:nvPr/>
            </p:nvSpPr>
            <p:spPr bwMode="auto">
              <a:xfrm>
                <a:off x="3203575" y="3328988"/>
                <a:ext cx="14288" cy="12700"/>
              </a:xfrm>
              <a:custGeom>
                <a:avLst/>
                <a:gdLst>
                  <a:gd name="T0" fmla="*/ 3 w 7"/>
                  <a:gd name="T1" fmla="*/ 0 h 6"/>
                  <a:gd name="T2" fmla="*/ 2 w 7"/>
                  <a:gd name="T3" fmla="*/ 1 h 6"/>
                  <a:gd name="T4" fmla="*/ 3 w 7"/>
                  <a:gd name="T5" fmla="*/ 6 h 6"/>
                  <a:gd name="T6" fmla="*/ 3 w 7"/>
                  <a:gd name="T7" fmla="*/ 6 h 6"/>
                  <a:gd name="T8" fmla="*/ 4 w 7"/>
                  <a:gd name="T9" fmla="*/ 6 h 6"/>
                  <a:gd name="T10" fmla="*/ 5 w 7"/>
                  <a:gd name="T11" fmla="*/ 5 h 6"/>
                  <a:gd name="T12" fmla="*/ 3 w 7"/>
                  <a:gd name="T1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6">
                    <a:moveTo>
                      <a:pt x="3" y="0"/>
                    </a:moveTo>
                    <a:cubicBezTo>
                      <a:pt x="3" y="0"/>
                      <a:pt x="2" y="1"/>
                      <a:pt x="2" y="1"/>
                    </a:cubicBezTo>
                    <a:cubicBezTo>
                      <a:pt x="0" y="2"/>
                      <a:pt x="1" y="5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4" y="6"/>
                    </a:cubicBezTo>
                    <a:cubicBezTo>
                      <a:pt x="4" y="6"/>
                      <a:pt x="4" y="6"/>
                      <a:pt x="5" y="5"/>
                    </a:cubicBezTo>
                    <a:cubicBezTo>
                      <a:pt x="7" y="4"/>
                      <a:pt x="6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4" name="Freeform 125"/>
              <p:cNvSpPr/>
              <p:nvPr/>
            </p:nvSpPr>
            <p:spPr bwMode="auto">
              <a:xfrm>
                <a:off x="3629025" y="3324225"/>
                <a:ext cx="22225" cy="28575"/>
              </a:xfrm>
              <a:custGeom>
                <a:avLst/>
                <a:gdLst>
                  <a:gd name="T0" fmla="*/ 3 w 10"/>
                  <a:gd name="T1" fmla="*/ 0 h 13"/>
                  <a:gd name="T2" fmla="*/ 1 w 10"/>
                  <a:gd name="T3" fmla="*/ 0 h 13"/>
                  <a:gd name="T4" fmla="*/ 0 w 10"/>
                  <a:gd name="T5" fmla="*/ 3 h 13"/>
                  <a:gd name="T6" fmla="*/ 0 w 10"/>
                  <a:gd name="T7" fmla="*/ 4 h 13"/>
                  <a:gd name="T8" fmla="*/ 3 w 10"/>
                  <a:gd name="T9" fmla="*/ 11 h 13"/>
                  <a:gd name="T10" fmla="*/ 4 w 10"/>
                  <a:gd name="T11" fmla="*/ 12 h 13"/>
                  <a:gd name="T12" fmla="*/ 6 w 10"/>
                  <a:gd name="T13" fmla="*/ 13 h 13"/>
                  <a:gd name="T14" fmla="*/ 9 w 10"/>
                  <a:gd name="T15" fmla="*/ 10 h 13"/>
                  <a:gd name="T16" fmla="*/ 8 w 10"/>
                  <a:gd name="T17" fmla="*/ 9 h 13"/>
                  <a:gd name="T18" fmla="*/ 5 w 10"/>
                  <a:gd name="T19" fmla="*/ 2 h 13"/>
                  <a:gd name="T20" fmla="*/ 3 w 10"/>
                  <a:gd name="T2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0" h="13">
                    <a:moveTo>
                      <a:pt x="3" y="0"/>
                    </a:moveTo>
                    <a:cubicBezTo>
                      <a:pt x="2" y="0"/>
                      <a:pt x="2" y="0"/>
                      <a:pt x="1" y="0"/>
                    </a:cubicBezTo>
                    <a:cubicBezTo>
                      <a:pt x="0" y="1"/>
                      <a:pt x="0" y="2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7"/>
                      <a:pt x="2" y="9"/>
                      <a:pt x="3" y="11"/>
                    </a:cubicBezTo>
                    <a:cubicBezTo>
                      <a:pt x="3" y="11"/>
                      <a:pt x="4" y="12"/>
                      <a:pt x="4" y="12"/>
                    </a:cubicBezTo>
                    <a:cubicBezTo>
                      <a:pt x="4" y="13"/>
                      <a:pt x="5" y="13"/>
                      <a:pt x="6" y="13"/>
                    </a:cubicBezTo>
                    <a:cubicBezTo>
                      <a:pt x="8" y="13"/>
                      <a:pt x="10" y="12"/>
                      <a:pt x="9" y="10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6"/>
                      <a:pt x="6" y="4"/>
                      <a:pt x="5" y="2"/>
                    </a:cubicBezTo>
                    <a:cubicBezTo>
                      <a:pt x="5" y="1"/>
                      <a:pt x="4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5" name="Freeform 126"/>
              <p:cNvSpPr/>
              <p:nvPr/>
            </p:nvSpPr>
            <p:spPr bwMode="auto">
              <a:xfrm>
                <a:off x="3632200" y="3302000"/>
                <a:ext cx="38100" cy="39688"/>
              </a:xfrm>
              <a:custGeom>
                <a:avLst/>
                <a:gdLst>
                  <a:gd name="T0" fmla="*/ 4 w 18"/>
                  <a:gd name="T1" fmla="*/ 0 h 18"/>
                  <a:gd name="T2" fmla="*/ 2 w 18"/>
                  <a:gd name="T3" fmla="*/ 4 h 18"/>
                  <a:gd name="T4" fmla="*/ 11 w 18"/>
                  <a:gd name="T5" fmla="*/ 16 h 18"/>
                  <a:gd name="T6" fmla="*/ 13 w 18"/>
                  <a:gd name="T7" fmla="*/ 17 h 18"/>
                  <a:gd name="T8" fmla="*/ 14 w 18"/>
                  <a:gd name="T9" fmla="*/ 18 h 18"/>
                  <a:gd name="T10" fmla="*/ 15 w 18"/>
                  <a:gd name="T11" fmla="*/ 12 h 18"/>
                  <a:gd name="T12" fmla="*/ 14 w 18"/>
                  <a:gd name="T13" fmla="*/ 11 h 18"/>
                  <a:gd name="T14" fmla="*/ 6 w 18"/>
                  <a:gd name="T15" fmla="*/ 1 h 18"/>
                  <a:gd name="T16" fmla="*/ 4 w 18"/>
                  <a:gd name="T17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8" h="18">
                    <a:moveTo>
                      <a:pt x="4" y="0"/>
                    </a:moveTo>
                    <a:cubicBezTo>
                      <a:pt x="2" y="0"/>
                      <a:pt x="0" y="2"/>
                      <a:pt x="2" y="4"/>
                    </a:cubicBezTo>
                    <a:cubicBezTo>
                      <a:pt x="5" y="8"/>
                      <a:pt x="7" y="12"/>
                      <a:pt x="11" y="16"/>
                    </a:cubicBezTo>
                    <a:cubicBezTo>
                      <a:pt x="11" y="16"/>
                      <a:pt x="12" y="17"/>
                      <a:pt x="13" y="17"/>
                    </a:cubicBezTo>
                    <a:cubicBezTo>
                      <a:pt x="13" y="17"/>
                      <a:pt x="14" y="18"/>
                      <a:pt x="14" y="18"/>
                    </a:cubicBezTo>
                    <a:cubicBezTo>
                      <a:pt x="16" y="18"/>
                      <a:pt x="18" y="14"/>
                      <a:pt x="15" y="12"/>
                    </a:cubicBezTo>
                    <a:cubicBezTo>
                      <a:pt x="15" y="12"/>
                      <a:pt x="14" y="12"/>
                      <a:pt x="14" y="11"/>
                    </a:cubicBezTo>
                    <a:cubicBezTo>
                      <a:pt x="11" y="8"/>
                      <a:pt x="9" y="5"/>
                      <a:pt x="6" y="1"/>
                    </a:cubicBezTo>
                    <a:cubicBezTo>
                      <a:pt x="6" y="0"/>
                      <a:pt x="5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6" name="Freeform 127"/>
              <p:cNvSpPr/>
              <p:nvPr/>
            </p:nvSpPr>
            <p:spPr bwMode="auto">
              <a:xfrm>
                <a:off x="3622675" y="3259138"/>
                <a:ext cx="11113" cy="11113"/>
              </a:xfrm>
              <a:custGeom>
                <a:avLst/>
                <a:gdLst>
                  <a:gd name="T0" fmla="*/ 3 w 5"/>
                  <a:gd name="T1" fmla="*/ 0 h 5"/>
                  <a:gd name="T2" fmla="*/ 2 w 5"/>
                  <a:gd name="T3" fmla="*/ 0 h 5"/>
                  <a:gd name="T4" fmla="*/ 0 w 5"/>
                  <a:gd name="T5" fmla="*/ 1 h 5"/>
                  <a:gd name="T6" fmla="*/ 1 w 5"/>
                  <a:gd name="T7" fmla="*/ 5 h 5"/>
                  <a:gd name="T8" fmla="*/ 3 w 5"/>
                  <a:gd name="T9" fmla="*/ 5 h 5"/>
                  <a:gd name="T10" fmla="*/ 4 w 5"/>
                  <a:gd name="T11" fmla="*/ 5 h 5"/>
                  <a:gd name="T12" fmla="*/ 5 w 5"/>
                  <a:gd name="T13" fmla="*/ 3 h 5"/>
                  <a:gd name="T14" fmla="*/ 3 w 5"/>
                  <a:gd name="T15" fmla="*/ 0 h 5"/>
                  <a:gd name="T16" fmla="*/ 3 w 5"/>
                  <a:gd name="T1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5">
                    <a:moveTo>
                      <a:pt x="3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1"/>
                      <a:pt x="0" y="1"/>
                    </a:cubicBezTo>
                    <a:cubicBezTo>
                      <a:pt x="0" y="3"/>
                      <a:pt x="0" y="4"/>
                      <a:pt x="1" y="5"/>
                    </a:cubicBezTo>
                    <a:cubicBezTo>
                      <a:pt x="2" y="5"/>
                      <a:pt x="2" y="5"/>
                      <a:pt x="3" y="5"/>
                    </a:cubicBezTo>
                    <a:cubicBezTo>
                      <a:pt x="3" y="5"/>
                      <a:pt x="4" y="5"/>
                      <a:pt x="4" y="5"/>
                    </a:cubicBezTo>
                    <a:cubicBezTo>
                      <a:pt x="5" y="4"/>
                      <a:pt x="5" y="4"/>
                      <a:pt x="5" y="3"/>
                    </a:cubicBezTo>
                    <a:cubicBezTo>
                      <a:pt x="5" y="2"/>
                      <a:pt x="4" y="1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7" name="Freeform 128"/>
              <p:cNvSpPr/>
              <p:nvPr/>
            </p:nvSpPr>
            <p:spPr bwMode="auto">
              <a:xfrm>
                <a:off x="3617913" y="3244850"/>
                <a:ext cx="14288" cy="11113"/>
              </a:xfrm>
              <a:custGeom>
                <a:avLst/>
                <a:gdLst>
                  <a:gd name="T0" fmla="*/ 3 w 6"/>
                  <a:gd name="T1" fmla="*/ 0 h 5"/>
                  <a:gd name="T2" fmla="*/ 2 w 6"/>
                  <a:gd name="T3" fmla="*/ 0 h 5"/>
                  <a:gd name="T4" fmla="*/ 1 w 6"/>
                  <a:gd name="T5" fmla="*/ 2 h 5"/>
                  <a:gd name="T6" fmla="*/ 1 w 6"/>
                  <a:gd name="T7" fmla="*/ 5 h 5"/>
                  <a:gd name="T8" fmla="*/ 3 w 6"/>
                  <a:gd name="T9" fmla="*/ 5 h 5"/>
                  <a:gd name="T10" fmla="*/ 4 w 6"/>
                  <a:gd name="T11" fmla="*/ 5 h 5"/>
                  <a:gd name="T12" fmla="*/ 6 w 6"/>
                  <a:gd name="T13" fmla="*/ 2 h 5"/>
                  <a:gd name="T14" fmla="*/ 3 w 6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5">
                    <a:moveTo>
                      <a:pt x="3" y="0"/>
                    </a:moveTo>
                    <a:cubicBezTo>
                      <a:pt x="3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0" y="3"/>
                      <a:pt x="1" y="4"/>
                      <a:pt x="1" y="5"/>
                    </a:cubicBezTo>
                    <a:cubicBezTo>
                      <a:pt x="2" y="5"/>
                      <a:pt x="2" y="5"/>
                      <a:pt x="3" y="5"/>
                    </a:cubicBezTo>
                    <a:cubicBezTo>
                      <a:pt x="3" y="5"/>
                      <a:pt x="4" y="5"/>
                      <a:pt x="4" y="5"/>
                    </a:cubicBezTo>
                    <a:cubicBezTo>
                      <a:pt x="3" y="4"/>
                      <a:pt x="4" y="2"/>
                      <a:pt x="6" y="2"/>
                    </a:cubicBezTo>
                    <a:cubicBezTo>
                      <a:pt x="5" y="1"/>
                      <a:pt x="4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8" name="Freeform 129"/>
              <p:cNvSpPr/>
              <p:nvPr/>
            </p:nvSpPr>
            <p:spPr bwMode="auto">
              <a:xfrm>
                <a:off x="3624263" y="3246438"/>
                <a:ext cx="44450" cy="65088"/>
              </a:xfrm>
              <a:custGeom>
                <a:avLst/>
                <a:gdLst>
                  <a:gd name="T0" fmla="*/ 4 w 20"/>
                  <a:gd name="T1" fmla="*/ 0 h 30"/>
                  <a:gd name="T2" fmla="*/ 3 w 20"/>
                  <a:gd name="T3" fmla="*/ 1 h 30"/>
                  <a:gd name="T4" fmla="*/ 1 w 20"/>
                  <a:gd name="T5" fmla="*/ 4 h 30"/>
                  <a:gd name="T6" fmla="*/ 1 w 20"/>
                  <a:gd name="T7" fmla="*/ 5 h 30"/>
                  <a:gd name="T8" fmla="*/ 2 w 20"/>
                  <a:gd name="T9" fmla="*/ 6 h 30"/>
                  <a:gd name="T10" fmla="*/ 4 w 20"/>
                  <a:gd name="T11" fmla="*/ 9 h 30"/>
                  <a:gd name="T12" fmla="*/ 15 w 20"/>
                  <a:gd name="T13" fmla="*/ 28 h 30"/>
                  <a:gd name="T14" fmla="*/ 17 w 20"/>
                  <a:gd name="T15" fmla="*/ 30 h 30"/>
                  <a:gd name="T16" fmla="*/ 18 w 20"/>
                  <a:gd name="T17" fmla="*/ 30 h 30"/>
                  <a:gd name="T18" fmla="*/ 20 w 20"/>
                  <a:gd name="T19" fmla="*/ 27 h 30"/>
                  <a:gd name="T20" fmla="*/ 16 w 20"/>
                  <a:gd name="T21" fmla="*/ 15 h 30"/>
                  <a:gd name="T22" fmla="*/ 5 w 20"/>
                  <a:gd name="T23" fmla="*/ 1 h 30"/>
                  <a:gd name="T24" fmla="*/ 4 w 20"/>
                  <a:gd name="T25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0" h="30">
                    <a:moveTo>
                      <a:pt x="4" y="0"/>
                    </a:moveTo>
                    <a:cubicBezTo>
                      <a:pt x="3" y="0"/>
                      <a:pt x="3" y="1"/>
                      <a:pt x="3" y="1"/>
                    </a:cubicBezTo>
                    <a:cubicBezTo>
                      <a:pt x="1" y="1"/>
                      <a:pt x="0" y="3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3" y="7"/>
                      <a:pt x="4" y="8"/>
                      <a:pt x="4" y="9"/>
                    </a:cubicBezTo>
                    <a:cubicBezTo>
                      <a:pt x="9" y="15"/>
                      <a:pt x="13" y="21"/>
                      <a:pt x="15" y="28"/>
                    </a:cubicBezTo>
                    <a:cubicBezTo>
                      <a:pt x="15" y="29"/>
                      <a:pt x="16" y="30"/>
                      <a:pt x="17" y="30"/>
                    </a:cubicBezTo>
                    <a:cubicBezTo>
                      <a:pt x="18" y="30"/>
                      <a:pt x="18" y="30"/>
                      <a:pt x="18" y="30"/>
                    </a:cubicBezTo>
                    <a:cubicBezTo>
                      <a:pt x="20" y="29"/>
                      <a:pt x="20" y="28"/>
                      <a:pt x="20" y="27"/>
                    </a:cubicBezTo>
                    <a:cubicBezTo>
                      <a:pt x="19" y="23"/>
                      <a:pt x="18" y="19"/>
                      <a:pt x="16" y="15"/>
                    </a:cubicBezTo>
                    <a:cubicBezTo>
                      <a:pt x="13" y="10"/>
                      <a:pt x="9" y="6"/>
                      <a:pt x="5" y="1"/>
                    </a:cubicBezTo>
                    <a:cubicBezTo>
                      <a:pt x="5" y="1"/>
                      <a:pt x="4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9" name="Freeform 130"/>
              <p:cNvSpPr>
                <a:spLocks noEditPoints="1"/>
              </p:cNvSpPr>
              <p:nvPr/>
            </p:nvSpPr>
            <p:spPr bwMode="auto">
              <a:xfrm>
                <a:off x="3629025" y="3186113"/>
                <a:ext cx="49213" cy="47625"/>
              </a:xfrm>
              <a:custGeom>
                <a:avLst/>
                <a:gdLst>
                  <a:gd name="T0" fmla="*/ 17 w 23"/>
                  <a:gd name="T1" fmla="*/ 18 h 22"/>
                  <a:gd name="T2" fmla="*/ 17 w 23"/>
                  <a:gd name="T3" fmla="*/ 18 h 22"/>
                  <a:gd name="T4" fmla="*/ 17 w 23"/>
                  <a:gd name="T5" fmla="*/ 18 h 22"/>
                  <a:gd name="T6" fmla="*/ 4 w 23"/>
                  <a:gd name="T7" fmla="*/ 0 h 22"/>
                  <a:gd name="T8" fmla="*/ 2 w 23"/>
                  <a:gd name="T9" fmla="*/ 5 h 22"/>
                  <a:gd name="T10" fmla="*/ 11 w 23"/>
                  <a:gd name="T11" fmla="*/ 12 h 22"/>
                  <a:gd name="T12" fmla="*/ 14 w 23"/>
                  <a:gd name="T13" fmla="*/ 15 h 22"/>
                  <a:gd name="T14" fmla="*/ 15 w 23"/>
                  <a:gd name="T15" fmla="*/ 16 h 22"/>
                  <a:gd name="T16" fmla="*/ 16 w 23"/>
                  <a:gd name="T17" fmla="*/ 17 h 22"/>
                  <a:gd name="T18" fmla="*/ 17 w 23"/>
                  <a:gd name="T19" fmla="*/ 18 h 22"/>
                  <a:gd name="T20" fmla="*/ 17 w 23"/>
                  <a:gd name="T21" fmla="*/ 18 h 22"/>
                  <a:gd name="T22" fmla="*/ 17 w 23"/>
                  <a:gd name="T23" fmla="*/ 20 h 22"/>
                  <a:gd name="T24" fmla="*/ 19 w 23"/>
                  <a:gd name="T25" fmla="*/ 22 h 22"/>
                  <a:gd name="T26" fmla="*/ 22 w 23"/>
                  <a:gd name="T27" fmla="*/ 21 h 22"/>
                  <a:gd name="T28" fmla="*/ 22 w 23"/>
                  <a:gd name="T29" fmla="*/ 17 h 22"/>
                  <a:gd name="T30" fmla="*/ 20 w 23"/>
                  <a:gd name="T31" fmla="*/ 12 h 22"/>
                  <a:gd name="T32" fmla="*/ 5 w 23"/>
                  <a:gd name="T33" fmla="*/ 1 h 22"/>
                  <a:gd name="T34" fmla="*/ 4 w 23"/>
                  <a:gd name="T35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3" h="22">
                    <a:moveTo>
                      <a:pt x="17" y="18"/>
                    </a:moveTo>
                    <a:cubicBezTo>
                      <a:pt x="17" y="18"/>
                      <a:pt x="17" y="18"/>
                      <a:pt x="17" y="18"/>
                    </a:cubicBezTo>
                    <a:cubicBezTo>
                      <a:pt x="17" y="18"/>
                      <a:pt x="17" y="18"/>
                      <a:pt x="17" y="18"/>
                    </a:cubicBezTo>
                    <a:moveTo>
                      <a:pt x="4" y="0"/>
                    </a:moveTo>
                    <a:cubicBezTo>
                      <a:pt x="2" y="0"/>
                      <a:pt x="0" y="4"/>
                      <a:pt x="2" y="5"/>
                    </a:cubicBezTo>
                    <a:cubicBezTo>
                      <a:pt x="5" y="7"/>
                      <a:pt x="8" y="10"/>
                      <a:pt x="11" y="12"/>
                    </a:cubicBezTo>
                    <a:cubicBezTo>
                      <a:pt x="12" y="13"/>
                      <a:pt x="13" y="14"/>
                      <a:pt x="14" y="15"/>
                    </a:cubicBezTo>
                    <a:cubicBezTo>
                      <a:pt x="15" y="15"/>
                      <a:pt x="15" y="15"/>
                      <a:pt x="15" y="16"/>
                    </a:cubicBezTo>
                    <a:cubicBezTo>
                      <a:pt x="15" y="16"/>
                      <a:pt x="16" y="17"/>
                      <a:pt x="16" y="17"/>
                    </a:cubicBezTo>
                    <a:cubicBezTo>
                      <a:pt x="17" y="18"/>
                      <a:pt x="17" y="18"/>
                      <a:pt x="17" y="18"/>
                    </a:cubicBezTo>
                    <a:cubicBezTo>
                      <a:pt x="17" y="18"/>
                      <a:pt x="17" y="18"/>
                      <a:pt x="17" y="18"/>
                    </a:cubicBezTo>
                    <a:cubicBezTo>
                      <a:pt x="17" y="19"/>
                      <a:pt x="16" y="19"/>
                      <a:pt x="17" y="20"/>
                    </a:cubicBezTo>
                    <a:cubicBezTo>
                      <a:pt x="17" y="21"/>
                      <a:pt x="18" y="22"/>
                      <a:pt x="19" y="22"/>
                    </a:cubicBezTo>
                    <a:cubicBezTo>
                      <a:pt x="20" y="22"/>
                      <a:pt x="21" y="21"/>
                      <a:pt x="22" y="21"/>
                    </a:cubicBezTo>
                    <a:cubicBezTo>
                      <a:pt x="23" y="19"/>
                      <a:pt x="23" y="18"/>
                      <a:pt x="22" y="17"/>
                    </a:cubicBezTo>
                    <a:cubicBezTo>
                      <a:pt x="22" y="15"/>
                      <a:pt x="21" y="14"/>
                      <a:pt x="20" y="12"/>
                    </a:cubicBezTo>
                    <a:cubicBezTo>
                      <a:pt x="15" y="7"/>
                      <a:pt x="8" y="2"/>
                      <a:pt x="5" y="1"/>
                    </a:cubicBezTo>
                    <a:cubicBezTo>
                      <a:pt x="5" y="0"/>
                      <a:pt x="4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0" name="Freeform 131"/>
              <p:cNvSpPr/>
              <p:nvPr/>
            </p:nvSpPr>
            <p:spPr bwMode="auto">
              <a:xfrm>
                <a:off x="3662363" y="3167063"/>
                <a:ext cx="36513" cy="31750"/>
              </a:xfrm>
              <a:custGeom>
                <a:avLst/>
                <a:gdLst>
                  <a:gd name="T0" fmla="*/ 3 w 17"/>
                  <a:gd name="T1" fmla="*/ 0 h 15"/>
                  <a:gd name="T2" fmla="*/ 1 w 17"/>
                  <a:gd name="T3" fmla="*/ 5 h 15"/>
                  <a:gd name="T4" fmla="*/ 11 w 17"/>
                  <a:gd name="T5" fmla="*/ 15 h 15"/>
                  <a:gd name="T6" fmla="*/ 12 w 17"/>
                  <a:gd name="T7" fmla="*/ 15 h 15"/>
                  <a:gd name="T8" fmla="*/ 15 w 17"/>
                  <a:gd name="T9" fmla="*/ 14 h 15"/>
                  <a:gd name="T10" fmla="*/ 15 w 17"/>
                  <a:gd name="T11" fmla="*/ 10 h 15"/>
                  <a:gd name="T12" fmla="*/ 13 w 17"/>
                  <a:gd name="T13" fmla="*/ 9 h 15"/>
                  <a:gd name="T14" fmla="*/ 12 w 17"/>
                  <a:gd name="T15" fmla="*/ 10 h 15"/>
                  <a:gd name="T16" fmla="*/ 11 w 17"/>
                  <a:gd name="T17" fmla="*/ 9 h 15"/>
                  <a:gd name="T18" fmla="*/ 9 w 17"/>
                  <a:gd name="T19" fmla="*/ 7 h 15"/>
                  <a:gd name="T20" fmla="*/ 5 w 17"/>
                  <a:gd name="T21" fmla="*/ 1 h 15"/>
                  <a:gd name="T22" fmla="*/ 3 w 17"/>
                  <a:gd name="T23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15">
                    <a:moveTo>
                      <a:pt x="3" y="0"/>
                    </a:moveTo>
                    <a:cubicBezTo>
                      <a:pt x="1" y="0"/>
                      <a:pt x="0" y="3"/>
                      <a:pt x="1" y="5"/>
                    </a:cubicBezTo>
                    <a:cubicBezTo>
                      <a:pt x="4" y="8"/>
                      <a:pt x="7" y="14"/>
                      <a:pt x="11" y="15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3" y="15"/>
                      <a:pt x="14" y="15"/>
                      <a:pt x="15" y="14"/>
                    </a:cubicBezTo>
                    <a:cubicBezTo>
                      <a:pt x="17" y="13"/>
                      <a:pt x="17" y="11"/>
                      <a:pt x="15" y="10"/>
                    </a:cubicBezTo>
                    <a:cubicBezTo>
                      <a:pt x="15" y="10"/>
                      <a:pt x="14" y="9"/>
                      <a:pt x="13" y="9"/>
                    </a:cubicBezTo>
                    <a:cubicBezTo>
                      <a:pt x="13" y="9"/>
                      <a:pt x="13" y="9"/>
                      <a:pt x="12" y="10"/>
                    </a:cubicBezTo>
                    <a:cubicBezTo>
                      <a:pt x="13" y="9"/>
                      <a:pt x="12" y="9"/>
                      <a:pt x="11" y="9"/>
                    </a:cubicBezTo>
                    <a:cubicBezTo>
                      <a:pt x="10" y="8"/>
                      <a:pt x="10" y="7"/>
                      <a:pt x="9" y="7"/>
                    </a:cubicBezTo>
                    <a:cubicBezTo>
                      <a:pt x="8" y="5"/>
                      <a:pt x="6" y="3"/>
                      <a:pt x="5" y="1"/>
                    </a:cubicBezTo>
                    <a:cubicBezTo>
                      <a:pt x="4" y="1"/>
                      <a:pt x="4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1" name="Freeform 132"/>
              <p:cNvSpPr/>
              <p:nvPr/>
            </p:nvSpPr>
            <p:spPr bwMode="auto">
              <a:xfrm>
                <a:off x="3670300" y="3125788"/>
                <a:ext cx="14288" cy="12700"/>
              </a:xfrm>
              <a:custGeom>
                <a:avLst/>
                <a:gdLst>
                  <a:gd name="T0" fmla="*/ 3 w 7"/>
                  <a:gd name="T1" fmla="*/ 0 h 6"/>
                  <a:gd name="T2" fmla="*/ 2 w 7"/>
                  <a:gd name="T3" fmla="*/ 1 h 6"/>
                  <a:gd name="T4" fmla="*/ 1 w 7"/>
                  <a:gd name="T5" fmla="*/ 4 h 6"/>
                  <a:gd name="T6" fmla="*/ 3 w 7"/>
                  <a:gd name="T7" fmla="*/ 6 h 6"/>
                  <a:gd name="T8" fmla="*/ 4 w 7"/>
                  <a:gd name="T9" fmla="*/ 5 h 6"/>
                  <a:gd name="T10" fmla="*/ 3 w 7"/>
                  <a:gd name="T11" fmla="*/ 0 h 6"/>
                  <a:gd name="T12" fmla="*/ 3 w 7"/>
                  <a:gd name="T1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6">
                    <a:moveTo>
                      <a:pt x="3" y="0"/>
                    </a:moveTo>
                    <a:cubicBezTo>
                      <a:pt x="3" y="0"/>
                      <a:pt x="2" y="0"/>
                      <a:pt x="2" y="1"/>
                    </a:cubicBezTo>
                    <a:cubicBezTo>
                      <a:pt x="0" y="1"/>
                      <a:pt x="0" y="3"/>
                      <a:pt x="1" y="4"/>
                    </a:cubicBezTo>
                    <a:cubicBezTo>
                      <a:pt x="1" y="5"/>
                      <a:pt x="2" y="6"/>
                      <a:pt x="3" y="6"/>
                    </a:cubicBezTo>
                    <a:cubicBezTo>
                      <a:pt x="3" y="6"/>
                      <a:pt x="4" y="6"/>
                      <a:pt x="4" y="5"/>
                    </a:cubicBezTo>
                    <a:cubicBezTo>
                      <a:pt x="7" y="4"/>
                      <a:pt x="6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2" name="Freeform 133"/>
              <p:cNvSpPr/>
              <p:nvPr/>
            </p:nvSpPr>
            <p:spPr bwMode="auto">
              <a:xfrm>
                <a:off x="3678238" y="3089275"/>
                <a:ext cx="15875" cy="11113"/>
              </a:xfrm>
              <a:custGeom>
                <a:avLst/>
                <a:gdLst>
                  <a:gd name="T0" fmla="*/ 4 w 7"/>
                  <a:gd name="T1" fmla="*/ 0 h 5"/>
                  <a:gd name="T2" fmla="*/ 3 w 7"/>
                  <a:gd name="T3" fmla="*/ 0 h 5"/>
                  <a:gd name="T4" fmla="*/ 4 w 7"/>
                  <a:gd name="T5" fmla="*/ 5 h 5"/>
                  <a:gd name="T6" fmla="*/ 4 w 7"/>
                  <a:gd name="T7" fmla="*/ 5 h 5"/>
                  <a:gd name="T8" fmla="*/ 5 w 7"/>
                  <a:gd name="T9" fmla="*/ 5 h 5"/>
                  <a:gd name="T10" fmla="*/ 6 w 7"/>
                  <a:gd name="T11" fmla="*/ 0 h 5"/>
                  <a:gd name="T12" fmla="*/ 4 w 7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5">
                    <a:moveTo>
                      <a:pt x="4" y="0"/>
                    </a:moveTo>
                    <a:cubicBezTo>
                      <a:pt x="4" y="0"/>
                      <a:pt x="3" y="0"/>
                      <a:pt x="3" y="0"/>
                    </a:cubicBezTo>
                    <a:cubicBezTo>
                      <a:pt x="0" y="2"/>
                      <a:pt x="2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7" y="4"/>
                      <a:pt x="7" y="2"/>
                      <a:pt x="6" y="0"/>
                    </a:cubicBezTo>
                    <a:cubicBezTo>
                      <a:pt x="5" y="0"/>
                      <a:pt x="5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3" name="Freeform 134"/>
              <p:cNvSpPr/>
              <p:nvPr/>
            </p:nvSpPr>
            <p:spPr bwMode="auto">
              <a:xfrm>
                <a:off x="3706813" y="3081338"/>
                <a:ext cx="38100" cy="30163"/>
              </a:xfrm>
              <a:custGeom>
                <a:avLst/>
                <a:gdLst>
                  <a:gd name="T0" fmla="*/ 4 w 18"/>
                  <a:gd name="T1" fmla="*/ 0 h 14"/>
                  <a:gd name="T2" fmla="*/ 3 w 18"/>
                  <a:gd name="T3" fmla="*/ 5 h 14"/>
                  <a:gd name="T4" fmla="*/ 12 w 18"/>
                  <a:gd name="T5" fmla="*/ 14 h 14"/>
                  <a:gd name="T6" fmla="*/ 14 w 18"/>
                  <a:gd name="T7" fmla="*/ 14 h 14"/>
                  <a:gd name="T8" fmla="*/ 14 w 18"/>
                  <a:gd name="T9" fmla="*/ 14 h 14"/>
                  <a:gd name="T10" fmla="*/ 17 w 18"/>
                  <a:gd name="T11" fmla="*/ 11 h 14"/>
                  <a:gd name="T12" fmla="*/ 16 w 18"/>
                  <a:gd name="T13" fmla="*/ 10 h 14"/>
                  <a:gd name="T14" fmla="*/ 5 w 18"/>
                  <a:gd name="T15" fmla="*/ 1 h 14"/>
                  <a:gd name="T16" fmla="*/ 4 w 18"/>
                  <a:gd name="T1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8" h="14">
                    <a:moveTo>
                      <a:pt x="4" y="0"/>
                    </a:moveTo>
                    <a:cubicBezTo>
                      <a:pt x="2" y="0"/>
                      <a:pt x="0" y="4"/>
                      <a:pt x="3" y="5"/>
                    </a:cubicBezTo>
                    <a:cubicBezTo>
                      <a:pt x="6" y="8"/>
                      <a:pt x="9" y="11"/>
                      <a:pt x="12" y="14"/>
                    </a:cubicBezTo>
                    <a:cubicBezTo>
                      <a:pt x="13" y="14"/>
                      <a:pt x="14" y="14"/>
                      <a:pt x="14" y="14"/>
                    </a:cubicBezTo>
                    <a:cubicBezTo>
                      <a:pt x="14" y="14"/>
                      <a:pt x="14" y="14"/>
                      <a:pt x="14" y="14"/>
                    </a:cubicBezTo>
                    <a:cubicBezTo>
                      <a:pt x="16" y="14"/>
                      <a:pt x="18" y="12"/>
                      <a:pt x="17" y="11"/>
                    </a:cubicBezTo>
                    <a:cubicBezTo>
                      <a:pt x="17" y="10"/>
                      <a:pt x="16" y="10"/>
                      <a:pt x="16" y="10"/>
                    </a:cubicBezTo>
                    <a:cubicBezTo>
                      <a:pt x="13" y="7"/>
                      <a:pt x="9" y="4"/>
                      <a:pt x="5" y="1"/>
                    </a:cubicBezTo>
                    <a:cubicBezTo>
                      <a:pt x="5" y="0"/>
                      <a:pt x="4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4" name="Freeform 135"/>
              <p:cNvSpPr/>
              <p:nvPr/>
            </p:nvSpPr>
            <p:spPr bwMode="auto">
              <a:xfrm>
                <a:off x="3719513" y="3019425"/>
                <a:ext cx="15875" cy="9525"/>
              </a:xfrm>
              <a:custGeom>
                <a:avLst/>
                <a:gdLst>
                  <a:gd name="T0" fmla="*/ 3 w 7"/>
                  <a:gd name="T1" fmla="*/ 0 h 5"/>
                  <a:gd name="T2" fmla="*/ 2 w 7"/>
                  <a:gd name="T3" fmla="*/ 0 h 5"/>
                  <a:gd name="T4" fmla="*/ 2 w 7"/>
                  <a:gd name="T5" fmla="*/ 0 h 5"/>
                  <a:gd name="T6" fmla="*/ 0 w 7"/>
                  <a:gd name="T7" fmla="*/ 2 h 5"/>
                  <a:gd name="T8" fmla="*/ 3 w 7"/>
                  <a:gd name="T9" fmla="*/ 5 h 5"/>
                  <a:gd name="T10" fmla="*/ 4 w 7"/>
                  <a:gd name="T11" fmla="*/ 5 h 5"/>
                  <a:gd name="T12" fmla="*/ 3 w 7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5">
                    <a:moveTo>
                      <a:pt x="3" y="0"/>
                    </a:move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3"/>
                      <a:pt x="1" y="5"/>
                      <a:pt x="3" y="5"/>
                    </a:cubicBezTo>
                    <a:cubicBezTo>
                      <a:pt x="3" y="5"/>
                      <a:pt x="4" y="5"/>
                      <a:pt x="4" y="5"/>
                    </a:cubicBezTo>
                    <a:cubicBezTo>
                      <a:pt x="7" y="3"/>
                      <a:pt x="5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5" name="Freeform 136"/>
              <p:cNvSpPr/>
              <p:nvPr/>
            </p:nvSpPr>
            <p:spPr bwMode="auto">
              <a:xfrm>
                <a:off x="3678238" y="3132138"/>
                <a:ext cx="36513" cy="41275"/>
              </a:xfrm>
              <a:custGeom>
                <a:avLst/>
                <a:gdLst>
                  <a:gd name="T0" fmla="*/ 3 w 17"/>
                  <a:gd name="T1" fmla="*/ 0 h 19"/>
                  <a:gd name="T2" fmla="*/ 2 w 17"/>
                  <a:gd name="T3" fmla="*/ 6 h 19"/>
                  <a:gd name="T4" fmla="*/ 11 w 17"/>
                  <a:gd name="T5" fmla="*/ 16 h 19"/>
                  <a:gd name="T6" fmla="*/ 12 w 17"/>
                  <a:gd name="T7" fmla="*/ 19 h 19"/>
                  <a:gd name="T8" fmla="*/ 14 w 17"/>
                  <a:gd name="T9" fmla="*/ 19 h 19"/>
                  <a:gd name="T10" fmla="*/ 16 w 17"/>
                  <a:gd name="T11" fmla="*/ 17 h 19"/>
                  <a:gd name="T12" fmla="*/ 16 w 17"/>
                  <a:gd name="T13" fmla="*/ 12 h 19"/>
                  <a:gd name="T14" fmla="*/ 5 w 17"/>
                  <a:gd name="T15" fmla="*/ 1 h 19"/>
                  <a:gd name="T16" fmla="*/ 3 w 17"/>
                  <a:gd name="T17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" h="19">
                    <a:moveTo>
                      <a:pt x="3" y="0"/>
                    </a:moveTo>
                    <a:cubicBezTo>
                      <a:pt x="1" y="0"/>
                      <a:pt x="0" y="4"/>
                      <a:pt x="2" y="6"/>
                    </a:cubicBezTo>
                    <a:cubicBezTo>
                      <a:pt x="5" y="8"/>
                      <a:pt x="12" y="11"/>
                      <a:pt x="11" y="16"/>
                    </a:cubicBezTo>
                    <a:cubicBezTo>
                      <a:pt x="11" y="17"/>
                      <a:pt x="11" y="18"/>
                      <a:pt x="12" y="19"/>
                    </a:cubicBezTo>
                    <a:cubicBezTo>
                      <a:pt x="13" y="19"/>
                      <a:pt x="13" y="19"/>
                      <a:pt x="14" y="19"/>
                    </a:cubicBezTo>
                    <a:cubicBezTo>
                      <a:pt x="15" y="19"/>
                      <a:pt x="16" y="19"/>
                      <a:pt x="16" y="17"/>
                    </a:cubicBezTo>
                    <a:cubicBezTo>
                      <a:pt x="17" y="15"/>
                      <a:pt x="17" y="13"/>
                      <a:pt x="16" y="12"/>
                    </a:cubicBezTo>
                    <a:cubicBezTo>
                      <a:pt x="14" y="7"/>
                      <a:pt x="9" y="4"/>
                      <a:pt x="5" y="1"/>
                    </a:cubicBezTo>
                    <a:cubicBezTo>
                      <a:pt x="4" y="1"/>
                      <a:pt x="4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6" name="Freeform 137"/>
              <p:cNvSpPr/>
              <p:nvPr/>
            </p:nvSpPr>
            <p:spPr bwMode="auto">
              <a:xfrm>
                <a:off x="3695700" y="3098800"/>
                <a:ext cx="36513" cy="42863"/>
              </a:xfrm>
              <a:custGeom>
                <a:avLst/>
                <a:gdLst>
                  <a:gd name="T0" fmla="*/ 4 w 17"/>
                  <a:gd name="T1" fmla="*/ 0 h 20"/>
                  <a:gd name="T2" fmla="*/ 2 w 17"/>
                  <a:gd name="T3" fmla="*/ 4 h 20"/>
                  <a:gd name="T4" fmla="*/ 11 w 17"/>
                  <a:gd name="T5" fmla="*/ 17 h 20"/>
                  <a:gd name="T6" fmla="*/ 13 w 17"/>
                  <a:gd name="T7" fmla="*/ 19 h 20"/>
                  <a:gd name="T8" fmla="*/ 14 w 17"/>
                  <a:gd name="T9" fmla="*/ 20 h 20"/>
                  <a:gd name="T10" fmla="*/ 17 w 17"/>
                  <a:gd name="T11" fmla="*/ 17 h 20"/>
                  <a:gd name="T12" fmla="*/ 16 w 17"/>
                  <a:gd name="T13" fmla="*/ 13 h 20"/>
                  <a:gd name="T14" fmla="*/ 6 w 17"/>
                  <a:gd name="T15" fmla="*/ 0 h 20"/>
                  <a:gd name="T16" fmla="*/ 4 w 17"/>
                  <a:gd name="T17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" h="20">
                    <a:moveTo>
                      <a:pt x="4" y="0"/>
                    </a:moveTo>
                    <a:cubicBezTo>
                      <a:pt x="2" y="0"/>
                      <a:pt x="0" y="2"/>
                      <a:pt x="2" y="4"/>
                    </a:cubicBezTo>
                    <a:cubicBezTo>
                      <a:pt x="5" y="7"/>
                      <a:pt x="11" y="12"/>
                      <a:pt x="11" y="17"/>
                    </a:cubicBezTo>
                    <a:cubicBezTo>
                      <a:pt x="12" y="18"/>
                      <a:pt x="12" y="19"/>
                      <a:pt x="13" y="19"/>
                    </a:cubicBezTo>
                    <a:cubicBezTo>
                      <a:pt x="13" y="19"/>
                      <a:pt x="14" y="20"/>
                      <a:pt x="14" y="20"/>
                    </a:cubicBezTo>
                    <a:cubicBezTo>
                      <a:pt x="16" y="20"/>
                      <a:pt x="17" y="19"/>
                      <a:pt x="17" y="17"/>
                    </a:cubicBezTo>
                    <a:cubicBezTo>
                      <a:pt x="17" y="16"/>
                      <a:pt x="17" y="14"/>
                      <a:pt x="16" y="13"/>
                    </a:cubicBezTo>
                    <a:cubicBezTo>
                      <a:pt x="14" y="8"/>
                      <a:pt x="10" y="4"/>
                      <a:pt x="6" y="0"/>
                    </a:cubicBezTo>
                    <a:cubicBezTo>
                      <a:pt x="5" y="0"/>
                      <a:pt x="5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7" name="Freeform 138"/>
              <p:cNvSpPr/>
              <p:nvPr/>
            </p:nvSpPr>
            <p:spPr bwMode="auto">
              <a:xfrm>
                <a:off x="3708400" y="3028950"/>
                <a:ext cx="50800" cy="69850"/>
              </a:xfrm>
              <a:custGeom>
                <a:avLst/>
                <a:gdLst>
                  <a:gd name="T0" fmla="*/ 3 w 23"/>
                  <a:gd name="T1" fmla="*/ 0 h 32"/>
                  <a:gd name="T2" fmla="*/ 3 w 23"/>
                  <a:gd name="T3" fmla="*/ 0 h 32"/>
                  <a:gd name="T4" fmla="*/ 1 w 23"/>
                  <a:gd name="T5" fmla="*/ 4 h 32"/>
                  <a:gd name="T6" fmla="*/ 1 w 23"/>
                  <a:gd name="T7" fmla="*/ 5 h 32"/>
                  <a:gd name="T8" fmla="*/ 17 w 23"/>
                  <a:gd name="T9" fmla="*/ 30 h 32"/>
                  <a:gd name="T10" fmla="*/ 18 w 23"/>
                  <a:gd name="T11" fmla="*/ 31 h 32"/>
                  <a:gd name="T12" fmla="*/ 20 w 23"/>
                  <a:gd name="T13" fmla="*/ 32 h 32"/>
                  <a:gd name="T14" fmla="*/ 22 w 23"/>
                  <a:gd name="T15" fmla="*/ 28 h 32"/>
                  <a:gd name="T16" fmla="*/ 21 w 23"/>
                  <a:gd name="T17" fmla="*/ 26 h 32"/>
                  <a:gd name="T18" fmla="*/ 5 w 23"/>
                  <a:gd name="T19" fmla="*/ 1 h 32"/>
                  <a:gd name="T20" fmla="*/ 3 w 23"/>
                  <a:gd name="T21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3" h="32"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1" y="1"/>
                      <a:pt x="0" y="2"/>
                      <a:pt x="1" y="4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8" y="12"/>
                      <a:pt x="14" y="21"/>
                      <a:pt x="17" y="30"/>
                    </a:cubicBezTo>
                    <a:cubicBezTo>
                      <a:pt x="17" y="30"/>
                      <a:pt x="18" y="31"/>
                      <a:pt x="18" y="31"/>
                    </a:cubicBezTo>
                    <a:cubicBezTo>
                      <a:pt x="18" y="31"/>
                      <a:pt x="19" y="32"/>
                      <a:pt x="20" y="32"/>
                    </a:cubicBezTo>
                    <a:cubicBezTo>
                      <a:pt x="21" y="32"/>
                      <a:pt x="23" y="30"/>
                      <a:pt x="22" y="28"/>
                    </a:cubicBezTo>
                    <a:cubicBezTo>
                      <a:pt x="22" y="27"/>
                      <a:pt x="22" y="26"/>
                      <a:pt x="21" y="26"/>
                    </a:cubicBezTo>
                    <a:cubicBezTo>
                      <a:pt x="18" y="16"/>
                      <a:pt x="12" y="8"/>
                      <a:pt x="5" y="1"/>
                    </a:cubicBezTo>
                    <a:cubicBezTo>
                      <a:pt x="5" y="1"/>
                      <a:pt x="4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8" name="Freeform 139"/>
              <p:cNvSpPr/>
              <p:nvPr/>
            </p:nvSpPr>
            <p:spPr bwMode="auto">
              <a:xfrm>
                <a:off x="3743325" y="3009900"/>
                <a:ext cx="46038" cy="58738"/>
              </a:xfrm>
              <a:custGeom>
                <a:avLst/>
                <a:gdLst>
                  <a:gd name="T0" fmla="*/ 3 w 21"/>
                  <a:gd name="T1" fmla="*/ 0 h 27"/>
                  <a:gd name="T2" fmla="*/ 1 w 21"/>
                  <a:gd name="T3" fmla="*/ 4 h 27"/>
                  <a:gd name="T4" fmla="*/ 14 w 21"/>
                  <a:gd name="T5" fmla="*/ 24 h 27"/>
                  <a:gd name="T6" fmla="*/ 16 w 21"/>
                  <a:gd name="T7" fmla="*/ 26 h 27"/>
                  <a:gd name="T8" fmla="*/ 17 w 21"/>
                  <a:gd name="T9" fmla="*/ 27 h 27"/>
                  <a:gd name="T10" fmla="*/ 19 w 21"/>
                  <a:gd name="T11" fmla="*/ 22 h 27"/>
                  <a:gd name="T12" fmla="*/ 18 w 21"/>
                  <a:gd name="T13" fmla="*/ 21 h 27"/>
                  <a:gd name="T14" fmla="*/ 6 w 21"/>
                  <a:gd name="T15" fmla="*/ 1 h 27"/>
                  <a:gd name="T16" fmla="*/ 3 w 21"/>
                  <a:gd name="T17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1" h="27">
                    <a:moveTo>
                      <a:pt x="3" y="0"/>
                    </a:moveTo>
                    <a:cubicBezTo>
                      <a:pt x="2" y="0"/>
                      <a:pt x="0" y="2"/>
                      <a:pt x="1" y="4"/>
                    </a:cubicBezTo>
                    <a:cubicBezTo>
                      <a:pt x="5" y="11"/>
                      <a:pt x="9" y="18"/>
                      <a:pt x="14" y="24"/>
                    </a:cubicBezTo>
                    <a:cubicBezTo>
                      <a:pt x="15" y="25"/>
                      <a:pt x="15" y="25"/>
                      <a:pt x="16" y="26"/>
                    </a:cubicBezTo>
                    <a:cubicBezTo>
                      <a:pt x="16" y="26"/>
                      <a:pt x="17" y="27"/>
                      <a:pt x="17" y="27"/>
                    </a:cubicBezTo>
                    <a:cubicBezTo>
                      <a:pt x="19" y="27"/>
                      <a:pt x="21" y="24"/>
                      <a:pt x="19" y="22"/>
                    </a:cubicBezTo>
                    <a:cubicBezTo>
                      <a:pt x="19" y="22"/>
                      <a:pt x="19" y="21"/>
                      <a:pt x="18" y="21"/>
                    </a:cubicBezTo>
                    <a:cubicBezTo>
                      <a:pt x="14" y="15"/>
                      <a:pt x="10" y="8"/>
                      <a:pt x="6" y="1"/>
                    </a:cubicBezTo>
                    <a:cubicBezTo>
                      <a:pt x="5" y="0"/>
                      <a:pt x="4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9" name="Freeform 140"/>
              <p:cNvSpPr/>
              <p:nvPr/>
            </p:nvSpPr>
            <p:spPr bwMode="auto">
              <a:xfrm>
                <a:off x="3798888" y="3008313"/>
                <a:ext cx="39688" cy="30163"/>
              </a:xfrm>
              <a:custGeom>
                <a:avLst/>
                <a:gdLst>
                  <a:gd name="T0" fmla="*/ 4 w 18"/>
                  <a:gd name="T1" fmla="*/ 0 h 14"/>
                  <a:gd name="T2" fmla="*/ 3 w 18"/>
                  <a:gd name="T3" fmla="*/ 0 h 14"/>
                  <a:gd name="T4" fmla="*/ 3 w 18"/>
                  <a:gd name="T5" fmla="*/ 5 h 14"/>
                  <a:gd name="T6" fmla="*/ 10 w 18"/>
                  <a:gd name="T7" fmla="*/ 7 h 14"/>
                  <a:gd name="T8" fmla="*/ 13 w 18"/>
                  <a:gd name="T9" fmla="*/ 11 h 14"/>
                  <a:gd name="T10" fmla="*/ 13 w 18"/>
                  <a:gd name="T11" fmla="*/ 12 h 14"/>
                  <a:gd name="T12" fmla="*/ 15 w 18"/>
                  <a:gd name="T13" fmla="*/ 14 h 14"/>
                  <a:gd name="T14" fmla="*/ 18 w 18"/>
                  <a:gd name="T15" fmla="*/ 11 h 14"/>
                  <a:gd name="T16" fmla="*/ 18 w 18"/>
                  <a:gd name="T17" fmla="*/ 10 h 14"/>
                  <a:gd name="T18" fmla="*/ 18 w 18"/>
                  <a:gd name="T19" fmla="*/ 10 h 14"/>
                  <a:gd name="T20" fmla="*/ 14 w 18"/>
                  <a:gd name="T21" fmla="*/ 3 h 14"/>
                  <a:gd name="T22" fmla="*/ 9 w 18"/>
                  <a:gd name="T23" fmla="*/ 1 h 14"/>
                  <a:gd name="T24" fmla="*/ 5 w 18"/>
                  <a:gd name="T25" fmla="*/ 0 h 14"/>
                  <a:gd name="T26" fmla="*/ 4 w 18"/>
                  <a:gd name="T2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14">
                    <a:moveTo>
                      <a:pt x="4" y="0"/>
                    </a:moveTo>
                    <a:cubicBezTo>
                      <a:pt x="4" y="0"/>
                      <a:pt x="3" y="0"/>
                      <a:pt x="3" y="0"/>
                    </a:cubicBezTo>
                    <a:cubicBezTo>
                      <a:pt x="1" y="1"/>
                      <a:pt x="0" y="4"/>
                      <a:pt x="3" y="5"/>
                    </a:cubicBezTo>
                    <a:cubicBezTo>
                      <a:pt x="5" y="5"/>
                      <a:pt x="8" y="6"/>
                      <a:pt x="10" y="7"/>
                    </a:cubicBezTo>
                    <a:cubicBezTo>
                      <a:pt x="11" y="8"/>
                      <a:pt x="12" y="9"/>
                      <a:pt x="13" y="11"/>
                    </a:cubicBezTo>
                    <a:cubicBezTo>
                      <a:pt x="13" y="11"/>
                      <a:pt x="13" y="12"/>
                      <a:pt x="13" y="12"/>
                    </a:cubicBezTo>
                    <a:cubicBezTo>
                      <a:pt x="13" y="13"/>
                      <a:pt x="14" y="14"/>
                      <a:pt x="15" y="14"/>
                    </a:cubicBezTo>
                    <a:cubicBezTo>
                      <a:pt x="17" y="14"/>
                      <a:pt x="18" y="13"/>
                      <a:pt x="18" y="11"/>
                    </a:cubicBezTo>
                    <a:cubicBezTo>
                      <a:pt x="18" y="11"/>
                      <a:pt x="18" y="10"/>
                      <a:pt x="18" y="1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7" y="7"/>
                      <a:pt x="16" y="5"/>
                      <a:pt x="14" y="3"/>
                    </a:cubicBezTo>
                    <a:cubicBezTo>
                      <a:pt x="12" y="2"/>
                      <a:pt x="10" y="1"/>
                      <a:pt x="9" y="1"/>
                    </a:cubicBezTo>
                    <a:cubicBezTo>
                      <a:pt x="7" y="0"/>
                      <a:pt x="6" y="0"/>
                      <a:pt x="5" y="0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0" name="Freeform 141"/>
              <p:cNvSpPr/>
              <p:nvPr/>
            </p:nvSpPr>
            <p:spPr bwMode="auto">
              <a:xfrm>
                <a:off x="3849688" y="2984500"/>
                <a:ext cx="12700" cy="12700"/>
              </a:xfrm>
              <a:custGeom>
                <a:avLst/>
                <a:gdLst>
                  <a:gd name="T0" fmla="*/ 3 w 6"/>
                  <a:gd name="T1" fmla="*/ 0 h 6"/>
                  <a:gd name="T2" fmla="*/ 2 w 6"/>
                  <a:gd name="T3" fmla="*/ 1 h 6"/>
                  <a:gd name="T4" fmla="*/ 2 w 6"/>
                  <a:gd name="T5" fmla="*/ 5 h 6"/>
                  <a:gd name="T6" fmla="*/ 3 w 6"/>
                  <a:gd name="T7" fmla="*/ 6 h 6"/>
                  <a:gd name="T8" fmla="*/ 5 w 6"/>
                  <a:gd name="T9" fmla="*/ 6 h 6"/>
                  <a:gd name="T10" fmla="*/ 5 w 6"/>
                  <a:gd name="T11" fmla="*/ 1 h 6"/>
                  <a:gd name="T12" fmla="*/ 3 w 6"/>
                  <a:gd name="T1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6">
                    <a:moveTo>
                      <a:pt x="3" y="0"/>
                    </a:moveTo>
                    <a:cubicBezTo>
                      <a:pt x="3" y="0"/>
                      <a:pt x="2" y="0"/>
                      <a:pt x="2" y="1"/>
                    </a:cubicBezTo>
                    <a:cubicBezTo>
                      <a:pt x="0" y="2"/>
                      <a:pt x="0" y="4"/>
                      <a:pt x="2" y="5"/>
                    </a:cubicBezTo>
                    <a:cubicBezTo>
                      <a:pt x="2" y="6"/>
                      <a:pt x="3" y="6"/>
                      <a:pt x="3" y="6"/>
                    </a:cubicBezTo>
                    <a:cubicBezTo>
                      <a:pt x="4" y="6"/>
                      <a:pt x="4" y="6"/>
                      <a:pt x="5" y="6"/>
                    </a:cubicBezTo>
                    <a:cubicBezTo>
                      <a:pt x="6" y="5"/>
                      <a:pt x="6" y="2"/>
                      <a:pt x="5" y="1"/>
                    </a:cubicBezTo>
                    <a:cubicBezTo>
                      <a:pt x="4" y="1"/>
                      <a:pt x="4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1" name="Freeform 142"/>
              <p:cNvSpPr/>
              <p:nvPr/>
            </p:nvSpPr>
            <p:spPr bwMode="auto">
              <a:xfrm>
                <a:off x="2771775" y="2260600"/>
                <a:ext cx="34925" cy="88900"/>
              </a:xfrm>
              <a:custGeom>
                <a:avLst/>
                <a:gdLst>
                  <a:gd name="T0" fmla="*/ 3 w 16"/>
                  <a:gd name="T1" fmla="*/ 0 h 41"/>
                  <a:gd name="T2" fmla="*/ 3 w 16"/>
                  <a:gd name="T3" fmla="*/ 0 h 41"/>
                  <a:gd name="T4" fmla="*/ 1 w 16"/>
                  <a:gd name="T5" fmla="*/ 4 h 41"/>
                  <a:gd name="T6" fmla="*/ 1 w 16"/>
                  <a:gd name="T7" fmla="*/ 6 h 41"/>
                  <a:gd name="T8" fmla="*/ 11 w 16"/>
                  <a:gd name="T9" fmla="*/ 39 h 41"/>
                  <a:gd name="T10" fmla="*/ 13 w 16"/>
                  <a:gd name="T11" fmla="*/ 41 h 41"/>
                  <a:gd name="T12" fmla="*/ 16 w 16"/>
                  <a:gd name="T13" fmla="*/ 37 h 41"/>
                  <a:gd name="T14" fmla="*/ 9 w 16"/>
                  <a:gd name="T15" fmla="*/ 13 h 41"/>
                  <a:gd name="T16" fmla="*/ 6 w 16"/>
                  <a:gd name="T17" fmla="*/ 4 h 41"/>
                  <a:gd name="T18" fmla="*/ 6 w 16"/>
                  <a:gd name="T19" fmla="*/ 2 h 41"/>
                  <a:gd name="T20" fmla="*/ 3 w 16"/>
                  <a:gd name="T21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" h="41"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1" y="1"/>
                      <a:pt x="0" y="2"/>
                      <a:pt x="1" y="4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4" y="17"/>
                      <a:pt x="8" y="28"/>
                      <a:pt x="11" y="39"/>
                    </a:cubicBezTo>
                    <a:cubicBezTo>
                      <a:pt x="11" y="40"/>
                      <a:pt x="12" y="41"/>
                      <a:pt x="13" y="41"/>
                    </a:cubicBezTo>
                    <a:cubicBezTo>
                      <a:pt x="15" y="41"/>
                      <a:pt x="16" y="39"/>
                      <a:pt x="16" y="37"/>
                    </a:cubicBezTo>
                    <a:cubicBezTo>
                      <a:pt x="14" y="29"/>
                      <a:pt x="11" y="21"/>
                      <a:pt x="9" y="13"/>
                    </a:cubicBezTo>
                    <a:cubicBezTo>
                      <a:pt x="8" y="10"/>
                      <a:pt x="7" y="7"/>
                      <a:pt x="6" y="4"/>
                    </a:cubicBezTo>
                    <a:cubicBezTo>
                      <a:pt x="6" y="3"/>
                      <a:pt x="6" y="3"/>
                      <a:pt x="6" y="2"/>
                    </a:cubicBezTo>
                    <a:cubicBezTo>
                      <a:pt x="5" y="1"/>
                      <a:pt x="4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2" name="Freeform 143"/>
              <p:cNvSpPr/>
              <p:nvPr/>
            </p:nvSpPr>
            <p:spPr bwMode="auto">
              <a:xfrm>
                <a:off x="2806700" y="2300288"/>
                <a:ext cx="17463" cy="26988"/>
              </a:xfrm>
              <a:custGeom>
                <a:avLst/>
                <a:gdLst>
                  <a:gd name="T0" fmla="*/ 3 w 8"/>
                  <a:gd name="T1" fmla="*/ 0 h 13"/>
                  <a:gd name="T2" fmla="*/ 0 w 8"/>
                  <a:gd name="T3" fmla="*/ 2 h 13"/>
                  <a:gd name="T4" fmla="*/ 0 w 8"/>
                  <a:gd name="T5" fmla="*/ 4 h 13"/>
                  <a:gd name="T6" fmla="*/ 3 w 8"/>
                  <a:gd name="T7" fmla="*/ 11 h 13"/>
                  <a:gd name="T8" fmla="*/ 5 w 8"/>
                  <a:gd name="T9" fmla="*/ 13 h 13"/>
                  <a:gd name="T10" fmla="*/ 7 w 8"/>
                  <a:gd name="T11" fmla="*/ 12 h 13"/>
                  <a:gd name="T12" fmla="*/ 8 w 8"/>
                  <a:gd name="T13" fmla="*/ 9 h 13"/>
                  <a:gd name="T14" fmla="*/ 7 w 8"/>
                  <a:gd name="T15" fmla="*/ 7 h 13"/>
                  <a:gd name="T16" fmla="*/ 5 w 8"/>
                  <a:gd name="T17" fmla="*/ 1 h 13"/>
                  <a:gd name="T18" fmla="*/ 3 w 8"/>
                  <a:gd name="T19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13">
                    <a:moveTo>
                      <a:pt x="3" y="0"/>
                    </a:moveTo>
                    <a:cubicBezTo>
                      <a:pt x="2" y="0"/>
                      <a:pt x="0" y="0"/>
                      <a:pt x="0" y="2"/>
                    </a:cubicBezTo>
                    <a:cubicBezTo>
                      <a:pt x="0" y="2"/>
                      <a:pt x="0" y="3"/>
                      <a:pt x="0" y="4"/>
                    </a:cubicBezTo>
                    <a:cubicBezTo>
                      <a:pt x="1" y="6"/>
                      <a:pt x="2" y="9"/>
                      <a:pt x="3" y="11"/>
                    </a:cubicBezTo>
                    <a:cubicBezTo>
                      <a:pt x="3" y="12"/>
                      <a:pt x="4" y="13"/>
                      <a:pt x="5" y="13"/>
                    </a:cubicBezTo>
                    <a:cubicBezTo>
                      <a:pt x="6" y="13"/>
                      <a:pt x="6" y="12"/>
                      <a:pt x="7" y="12"/>
                    </a:cubicBezTo>
                    <a:cubicBezTo>
                      <a:pt x="8" y="11"/>
                      <a:pt x="8" y="10"/>
                      <a:pt x="8" y="9"/>
                    </a:cubicBezTo>
                    <a:cubicBezTo>
                      <a:pt x="7" y="8"/>
                      <a:pt x="7" y="8"/>
                      <a:pt x="7" y="7"/>
                    </a:cubicBezTo>
                    <a:cubicBezTo>
                      <a:pt x="6" y="5"/>
                      <a:pt x="6" y="3"/>
                      <a:pt x="5" y="1"/>
                    </a:cubicBezTo>
                    <a:cubicBezTo>
                      <a:pt x="4" y="0"/>
                      <a:pt x="4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3" name="Freeform 144"/>
              <p:cNvSpPr/>
              <p:nvPr/>
            </p:nvSpPr>
            <p:spPr bwMode="auto">
              <a:xfrm>
                <a:off x="3698875" y="2368550"/>
                <a:ext cx="19050" cy="65088"/>
              </a:xfrm>
              <a:custGeom>
                <a:avLst/>
                <a:gdLst>
                  <a:gd name="T0" fmla="*/ 3 w 9"/>
                  <a:gd name="T1" fmla="*/ 0 h 30"/>
                  <a:gd name="T2" fmla="*/ 1 w 9"/>
                  <a:gd name="T3" fmla="*/ 4 h 30"/>
                  <a:gd name="T4" fmla="*/ 1 w 9"/>
                  <a:gd name="T5" fmla="*/ 6 h 30"/>
                  <a:gd name="T6" fmla="*/ 3 w 9"/>
                  <a:gd name="T7" fmla="*/ 20 h 30"/>
                  <a:gd name="T8" fmla="*/ 3 w 9"/>
                  <a:gd name="T9" fmla="*/ 28 h 30"/>
                  <a:gd name="T10" fmla="*/ 6 w 9"/>
                  <a:gd name="T11" fmla="*/ 30 h 30"/>
                  <a:gd name="T12" fmla="*/ 9 w 9"/>
                  <a:gd name="T13" fmla="*/ 26 h 30"/>
                  <a:gd name="T14" fmla="*/ 8 w 9"/>
                  <a:gd name="T15" fmla="*/ 14 h 30"/>
                  <a:gd name="T16" fmla="*/ 6 w 9"/>
                  <a:gd name="T17" fmla="*/ 4 h 30"/>
                  <a:gd name="T18" fmla="*/ 5 w 9"/>
                  <a:gd name="T19" fmla="*/ 2 h 30"/>
                  <a:gd name="T20" fmla="*/ 3 w 9"/>
                  <a:gd name="T21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" h="30">
                    <a:moveTo>
                      <a:pt x="3" y="0"/>
                    </a:moveTo>
                    <a:cubicBezTo>
                      <a:pt x="1" y="0"/>
                      <a:pt x="0" y="2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3" y="11"/>
                      <a:pt x="3" y="15"/>
                      <a:pt x="3" y="20"/>
                    </a:cubicBezTo>
                    <a:cubicBezTo>
                      <a:pt x="3" y="23"/>
                      <a:pt x="3" y="25"/>
                      <a:pt x="3" y="28"/>
                    </a:cubicBezTo>
                    <a:cubicBezTo>
                      <a:pt x="4" y="29"/>
                      <a:pt x="5" y="30"/>
                      <a:pt x="6" y="30"/>
                    </a:cubicBezTo>
                    <a:cubicBezTo>
                      <a:pt x="7" y="30"/>
                      <a:pt x="9" y="28"/>
                      <a:pt x="9" y="26"/>
                    </a:cubicBezTo>
                    <a:cubicBezTo>
                      <a:pt x="8" y="22"/>
                      <a:pt x="8" y="18"/>
                      <a:pt x="8" y="14"/>
                    </a:cubicBezTo>
                    <a:cubicBezTo>
                      <a:pt x="7" y="11"/>
                      <a:pt x="7" y="7"/>
                      <a:pt x="6" y="4"/>
                    </a:cubicBezTo>
                    <a:cubicBezTo>
                      <a:pt x="6" y="3"/>
                      <a:pt x="5" y="2"/>
                      <a:pt x="5" y="2"/>
                    </a:cubicBezTo>
                    <a:cubicBezTo>
                      <a:pt x="5" y="1"/>
                      <a:pt x="4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4" name="Freeform 145"/>
              <p:cNvSpPr/>
              <p:nvPr/>
            </p:nvSpPr>
            <p:spPr bwMode="auto">
              <a:xfrm>
                <a:off x="3729038" y="2366963"/>
                <a:ext cx="15875" cy="87313"/>
              </a:xfrm>
              <a:custGeom>
                <a:avLst/>
                <a:gdLst>
                  <a:gd name="T0" fmla="*/ 3 w 8"/>
                  <a:gd name="T1" fmla="*/ 0 h 41"/>
                  <a:gd name="T2" fmla="*/ 0 w 8"/>
                  <a:gd name="T3" fmla="*/ 4 h 41"/>
                  <a:gd name="T4" fmla="*/ 1 w 8"/>
                  <a:gd name="T5" fmla="*/ 6 h 41"/>
                  <a:gd name="T6" fmla="*/ 1 w 8"/>
                  <a:gd name="T7" fmla="*/ 12 h 41"/>
                  <a:gd name="T8" fmla="*/ 2 w 8"/>
                  <a:gd name="T9" fmla="*/ 38 h 41"/>
                  <a:gd name="T10" fmla="*/ 2 w 8"/>
                  <a:gd name="T11" fmla="*/ 38 h 41"/>
                  <a:gd name="T12" fmla="*/ 4 w 8"/>
                  <a:gd name="T13" fmla="*/ 41 h 41"/>
                  <a:gd name="T14" fmla="*/ 7 w 8"/>
                  <a:gd name="T15" fmla="*/ 38 h 41"/>
                  <a:gd name="T16" fmla="*/ 7 w 8"/>
                  <a:gd name="T17" fmla="*/ 35 h 41"/>
                  <a:gd name="T18" fmla="*/ 7 w 8"/>
                  <a:gd name="T19" fmla="*/ 11 h 41"/>
                  <a:gd name="T20" fmla="*/ 6 w 8"/>
                  <a:gd name="T21" fmla="*/ 6 h 41"/>
                  <a:gd name="T22" fmla="*/ 5 w 8"/>
                  <a:gd name="T23" fmla="*/ 2 h 41"/>
                  <a:gd name="T24" fmla="*/ 3 w 8"/>
                  <a:gd name="T25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41">
                    <a:moveTo>
                      <a:pt x="3" y="0"/>
                    </a:moveTo>
                    <a:cubicBezTo>
                      <a:pt x="2" y="0"/>
                      <a:pt x="0" y="2"/>
                      <a:pt x="0" y="4"/>
                    </a:cubicBezTo>
                    <a:cubicBezTo>
                      <a:pt x="0" y="4"/>
                      <a:pt x="1" y="5"/>
                      <a:pt x="1" y="6"/>
                    </a:cubicBezTo>
                    <a:cubicBezTo>
                      <a:pt x="1" y="8"/>
                      <a:pt x="1" y="10"/>
                      <a:pt x="1" y="12"/>
                    </a:cubicBezTo>
                    <a:cubicBezTo>
                      <a:pt x="2" y="21"/>
                      <a:pt x="2" y="29"/>
                      <a:pt x="2" y="38"/>
                    </a:cubicBezTo>
                    <a:cubicBezTo>
                      <a:pt x="2" y="38"/>
                      <a:pt x="2" y="38"/>
                      <a:pt x="2" y="38"/>
                    </a:cubicBezTo>
                    <a:cubicBezTo>
                      <a:pt x="1" y="40"/>
                      <a:pt x="3" y="41"/>
                      <a:pt x="4" y="41"/>
                    </a:cubicBezTo>
                    <a:cubicBezTo>
                      <a:pt x="5" y="41"/>
                      <a:pt x="7" y="40"/>
                      <a:pt x="7" y="38"/>
                    </a:cubicBezTo>
                    <a:cubicBezTo>
                      <a:pt x="7" y="37"/>
                      <a:pt x="7" y="36"/>
                      <a:pt x="7" y="35"/>
                    </a:cubicBezTo>
                    <a:cubicBezTo>
                      <a:pt x="8" y="27"/>
                      <a:pt x="7" y="19"/>
                      <a:pt x="7" y="11"/>
                    </a:cubicBezTo>
                    <a:cubicBezTo>
                      <a:pt x="6" y="10"/>
                      <a:pt x="6" y="8"/>
                      <a:pt x="6" y="6"/>
                    </a:cubicBezTo>
                    <a:cubicBezTo>
                      <a:pt x="6" y="5"/>
                      <a:pt x="6" y="4"/>
                      <a:pt x="5" y="2"/>
                    </a:cubicBezTo>
                    <a:cubicBezTo>
                      <a:pt x="5" y="1"/>
                      <a:pt x="4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5" name="Freeform 146"/>
              <p:cNvSpPr/>
              <p:nvPr/>
            </p:nvSpPr>
            <p:spPr bwMode="auto">
              <a:xfrm>
                <a:off x="3760788" y="2351088"/>
                <a:ext cx="19050" cy="63500"/>
              </a:xfrm>
              <a:custGeom>
                <a:avLst/>
                <a:gdLst>
                  <a:gd name="T0" fmla="*/ 6 w 9"/>
                  <a:gd name="T1" fmla="*/ 0 h 29"/>
                  <a:gd name="T2" fmla="*/ 4 w 9"/>
                  <a:gd name="T3" fmla="*/ 1 h 29"/>
                  <a:gd name="T4" fmla="*/ 1 w 9"/>
                  <a:gd name="T5" fmla="*/ 13 h 29"/>
                  <a:gd name="T6" fmla="*/ 0 w 9"/>
                  <a:gd name="T7" fmla="*/ 16 h 29"/>
                  <a:gd name="T8" fmla="*/ 0 w 9"/>
                  <a:gd name="T9" fmla="*/ 27 h 29"/>
                  <a:gd name="T10" fmla="*/ 3 w 9"/>
                  <a:gd name="T11" fmla="*/ 29 h 29"/>
                  <a:gd name="T12" fmla="*/ 5 w 9"/>
                  <a:gd name="T13" fmla="*/ 27 h 29"/>
                  <a:gd name="T14" fmla="*/ 6 w 9"/>
                  <a:gd name="T15" fmla="*/ 14 h 29"/>
                  <a:gd name="T16" fmla="*/ 9 w 9"/>
                  <a:gd name="T17" fmla="*/ 3 h 29"/>
                  <a:gd name="T18" fmla="*/ 8 w 9"/>
                  <a:gd name="T19" fmla="*/ 0 h 29"/>
                  <a:gd name="T20" fmla="*/ 6 w 9"/>
                  <a:gd name="T21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" h="29">
                    <a:moveTo>
                      <a:pt x="6" y="0"/>
                    </a:moveTo>
                    <a:cubicBezTo>
                      <a:pt x="5" y="0"/>
                      <a:pt x="4" y="0"/>
                      <a:pt x="4" y="1"/>
                    </a:cubicBezTo>
                    <a:cubicBezTo>
                      <a:pt x="3" y="5"/>
                      <a:pt x="2" y="9"/>
                      <a:pt x="1" y="13"/>
                    </a:cubicBezTo>
                    <a:cubicBezTo>
                      <a:pt x="1" y="14"/>
                      <a:pt x="1" y="15"/>
                      <a:pt x="0" y="16"/>
                    </a:cubicBezTo>
                    <a:cubicBezTo>
                      <a:pt x="0" y="20"/>
                      <a:pt x="0" y="23"/>
                      <a:pt x="0" y="27"/>
                    </a:cubicBezTo>
                    <a:cubicBezTo>
                      <a:pt x="0" y="28"/>
                      <a:pt x="2" y="29"/>
                      <a:pt x="3" y="29"/>
                    </a:cubicBezTo>
                    <a:cubicBezTo>
                      <a:pt x="4" y="29"/>
                      <a:pt x="5" y="28"/>
                      <a:pt x="5" y="27"/>
                    </a:cubicBezTo>
                    <a:cubicBezTo>
                      <a:pt x="5" y="22"/>
                      <a:pt x="6" y="18"/>
                      <a:pt x="6" y="14"/>
                    </a:cubicBezTo>
                    <a:cubicBezTo>
                      <a:pt x="7" y="10"/>
                      <a:pt x="8" y="7"/>
                      <a:pt x="9" y="3"/>
                    </a:cubicBezTo>
                    <a:cubicBezTo>
                      <a:pt x="9" y="2"/>
                      <a:pt x="9" y="1"/>
                      <a:pt x="8" y="0"/>
                    </a:cubicBezTo>
                    <a:cubicBezTo>
                      <a:pt x="8" y="0"/>
                      <a:pt x="7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</p:grpSp>
      <p:sp>
        <p:nvSpPr>
          <p:cNvPr id="3" name="文本框 2"/>
          <p:cNvSpPr txBox="1"/>
          <p:nvPr/>
        </p:nvSpPr>
        <p:spPr>
          <a:xfrm>
            <a:off x="4959311" y="450307"/>
            <a:ext cx="2273379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zh-CN" sz="3200" dirty="0">
                <a:solidFill>
                  <a:schemeClr val="accent1"/>
                </a:solidFill>
                <a:latin typeface="+mj-ea"/>
                <a:ea typeface="+mj-ea"/>
              </a:rPr>
              <a:t>ABOUT US</a:t>
            </a:r>
            <a:endParaRPr lang="zh-CN" altLang="en-US" sz="3200" dirty="0">
              <a:solidFill>
                <a:schemeClr val="accent1"/>
              </a:solidFill>
              <a:latin typeface="+mj-ea"/>
              <a:ea typeface="+mj-ea"/>
            </a:endParaRPr>
          </a:p>
        </p:txBody>
      </p:sp>
      <p:cxnSp>
        <p:nvCxnSpPr>
          <p:cNvPr id="20" name="直接连接符 19"/>
          <p:cNvCxnSpPr/>
          <p:nvPr/>
        </p:nvCxnSpPr>
        <p:spPr>
          <a:xfrm>
            <a:off x="2104556" y="1194375"/>
            <a:ext cx="7982889" cy="0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2" name="组合 21"/>
          <p:cNvGrpSpPr/>
          <p:nvPr/>
        </p:nvGrpSpPr>
        <p:grpSpPr>
          <a:xfrm>
            <a:off x="5829847" y="2425734"/>
            <a:ext cx="5274970" cy="2152697"/>
            <a:chOff x="5829847" y="2202820"/>
            <a:chExt cx="5274970" cy="2152697"/>
          </a:xfrm>
        </p:grpSpPr>
        <p:sp>
          <p:nvSpPr>
            <p:cNvPr id="217" name="矩形 216"/>
            <p:cNvSpPr/>
            <p:nvPr/>
          </p:nvSpPr>
          <p:spPr>
            <a:xfrm>
              <a:off x="5829847" y="2893418"/>
              <a:ext cx="2540825" cy="52322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altLang="zh-CN" sz="2800" dirty="0">
                  <a:solidFill>
                    <a:schemeClr val="tx2"/>
                  </a:solidFill>
                  <a:latin typeface="+mj-ea"/>
                  <a:ea typeface="+mj-ea"/>
                </a:rPr>
                <a:t>Lorem Ipsum </a:t>
              </a:r>
              <a:endParaRPr lang="zh-CN" altLang="en-US" sz="2800" dirty="0">
                <a:solidFill>
                  <a:schemeClr val="tx2"/>
                </a:solidFill>
                <a:latin typeface="+mj-ea"/>
                <a:ea typeface="+mj-ea"/>
              </a:endParaRPr>
            </a:p>
          </p:txBody>
        </p:sp>
        <p:sp>
          <p:nvSpPr>
            <p:cNvPr id="218" name="矩形 217"/>
            <p:cNvSpPr/>
            <p:nvPr/>
          </p:nvSpPr>
          <p:spPr>
            <a:xfrm>
              <a:off x="5829847" y="3400191"/>
              <a:ext cx="4122292" cy="955326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20000"/>
                </a:lnSpc>
              </a:pPr>
              <a:r>
                <a:rPr lang="en-US" altLang="zh-CN" sz="16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Lorem Ipsum is simply dummy text of the printing. Lorem Ipsum is simply dummy text of the printing. </a:t>
              </a:r>
              <a:endParaRPr lang="zh-CN" altLang="en-US" sz="16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221" name="矩形 220"/>
            <p:cNvSpPr/>
            <p:nvPr/>
          </p:nvSpPr>
          <p:spPr>
            <a:xfrm>
              <a:off x="5829847" y="2202820"/>
              <a:ext cx="5274970" cy="707886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altLang="zh-CN" sz="4000" dirty="0">
                  <a:solidFill>
                    <a:schemeClr val="accent1"/>
                  </a:solidFill>
                  <a:latin typeface="+mj-ea"/>
                  <a:ea typeface="+mj-ea"/>
                </a:rPr>
                <a:t>Lorem Ipsum simply</a:t>
              </a:r>
              <a:endParaRPr lang="zh-CN" altLang="en-US" sz="4000" dirty="0">
                <a:solidFill>
                  <a:schemeClr val="accent1"/>
                </a:solidFill>
                <a:latin typeface="+mj-ea"/>
                <a:ea typeface="+mj-ea"/>
              </a:endParaRP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矩形 5"/>
          <p:cNvSpPr/>
          <p:nvPr/>
        </p:nvSpPr>
        <p:spPr>
          <a:xfrm>
            <a:off x="1408255" y="817356"/>
            <a:ext cx="5375831" cy="3385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zh-CN" sz="16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Lorem Ipsum is simply dummy text of the printing.</a:t>
            </a:r>
            <a:endParaRPr lang="zh-CN" altLang="en-US" sz="16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cxnSp>
        <p:nvCxnSpPr>
          <p:cNvPr id="3" name="直接连接符 2"/>
          <p:cNvCxnSpPr/>
          <p:nvPr/>
        </p:nvCxnSpPr>
        <p:spPr>
          <a:xfrm>
            <a:off x="1408255" y="790522"/>
            <a:ext cx="10783745" cy="0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矩形 6"/>
          <p:cNvSpPr/>
          <p:nvPr/>
        </p:nvSpPr>
        <p:spPr>
          <a:xfrm>
            <a:off x="1408255" y="363579"/>
            <a:ext cx="2992849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zh-CN" sz="2000" dirty="0">
                <a:solidFill>
                  <a:schemeClr val="accent1"/>
                </a:solidFill>
                <a:latin typeface="+mj-lt"/>
              </a:rPr>
              <a:t>BUSINESS TEMPLATE</a:t>
            </a:r>
            <a:endParaRPr lang="zh-CN" altLang="en-US" sz="2000" dirty="0">
              <a:solidFill>
                <a:schemeClr val="accent1"/>
              </a:solidFill>
              <a:latin typeface="+mj-lt"/>
            </a:endParaRPr>
          </a:p>
        </p:txBody>
      </p:sp>
      <p:grpSp>
        <p:nvGrpSpPr>
          <p:cNvPr id="23" name="组合 22"/>
          <p:cNvGrpSpPr/>
          <p:nvPr/>
        </p:nvGrpSpPr>
        <p:grpSpPr>
          <a:xfrm>
            <a:off x="611297" y="254962"/>
            <a:ext cx="625500" cy="787984"/>
            <a:chOff x="355601" y="252413"/>
            <a:chExt cx="812800" cy="1023938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14" name="Freeform 5"/>
            <p:cNvSpPr/>
            <p:nvPr/>
          </p:nvSpPr>
          <p:spPr bwMode="auto">
            <a:xfrm>
              <a:off x="796926" y="252413"/>
              <a:ext cx="58738" cy="138113"/>
            </a:xfrm>
            <a:custGeom>
              <a:avLst/>
              <a:gdLst>
                <a:gd name="T0" fmla="*/ 13 w 27"/>
                <a:gd name="T1" fmla="*/ 1 h 64"/>
                <a:gd name="T2" fmla="*/ 3 w 27"/>
                <a:gd name="T3" fmla="*/ 61 h 64"/>
                <a:gd name="T4" fmla="*/ 11 w 27"/>
                <a:gd name="T5" fmla="*/ 44 h 64"/>
                <a:gd name="T6" fmla="*/ 16 w 27"/>
                <a:gd name="T7" fmla="*/ 15 h 64"/>
                <a:gd name="T8" fmla="*/ 26 w 27"/>
                <a:gd name="T9" fmla="*/ 1 h 64"/>
                <a:gd name="T10" fmla="*/ 13 w 27"/>
                <a:gd name="T11" fmla="*/ 1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" h="64">
                  <a:moveTo>
                    <a:pt x="13" y="1"/>
                  </a:moveTo>
                  <a:cubicBezTo>
                    <a:pt x="9" y="21"/>
                    <a:pt x="0" y="41"/>
                    <a:pt x="3" y="61"/>
                  </a:cubicBezTo>
                  <a:cubicBezTo>
                    <a:pt x="14" y="64"/>
                    <a:pt x="10" y="51"/>
                    <a:pt x="11" y="44"/>
                  </a:cubicBezTo>
                  <a:cubicBezTo>
                    <a:pt x="12" y="35"/>
                    <a:pt x="16" y="24"/>
                    <a:pt x="16" y="15"/>
                  </a:cubicBezTo>
                  <a:cubicBezTo>
                    <a:pt x="19" y="10"/>
                    <a:pt x="27" y="10"/>
                    <a:pt x="26" y="1"/>
                  </a:cubicBezTo>
                  <a:cubicBezTo>
                    <a:pt x="19" y="0"/>
                    <a:pt x="20" y="0"/>
                    <a:pt x="1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" name="Freeform 6"/>
            <p:cNvSpPr/>
            <p:nvPr/>
          </p:nvSpPr>
          <p:spPr bwMode="auto">
            <a:xfrm>
              <a:off x="584201" y="274638"/>
              <a:ext cx="74613" cy="103188"/>
            </a:xfrm>
            <a:custGeom>
              <a:avLst/>
              <a:gdLst>
                <a:gd name="T0" fmla="*/ 3 w 34"/>
                <a:gd name="T1" fmla="*/ 0 h 48"/>
                <a:gd name="T2" fmla="*/ 16 w 34"/>
                <a:gd name="T3" fmla="*/ 30 h 48"/>
                <a:gd name="T4" fmla="*/ 30 w 34"/>
                <a:gd name="T5" fmla="*/ 48 h 48"/>
                <a:gd name="T6" fmla="*/ 34 w 34"/>
                <a:gd name="T7" fmla="*/ 39 h 48"/>
                <a:gd name="T8" fmla="*/ 9 w 34"/>
                <a:gd name="T9" fmla="*/ 0 h 48"/>
                <a:gd name="T10" fmla="*/ 3 w 34"/>
                <a:gd name="T1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4" h="48">
                  <a:moveTo>
                    <a:pt x="3" y="0"/>
                  </a:moveTo>
                  <a:cubicBezTo>
                    <a:pt x="0" y="12"/>
                    <a:pt x="10" y="19"/>
                    <a:pt x="16" y="30"/>
                  </a:cubicBezTo>
                  <a:cubicBezTo>
                    <a:pt x="20" y="38"/>
                    <a:pt x="22" y="48"/>
                    <a:pt x="30" y="48"/>
                  </a:cubicBezTo>
                  <a:cubicBezTo>
                    <a:pt x="32" y="46"/>
                    <a:pt x="33" y="43"/>
                    <a:pt x="34" y="39"/>
                  </a:cubicBezTo>
                  <a:cubicBezTo>
                    <a:pt x="22" y="30"/>
                    <a:pt x="18" y="9"/>
                    <a:pt x="9" y="0"/>
                  </a:cubicBezTo>
                  <a:cubicBezTo>
                    <a:pt x="7" y="0"/>
                    <a:pt x="5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" name="Freeform 7"/>
            <p:cNvSpPr/>
            <p:nvPr/>
          </p:nvSpPr>
          <p:spPr bwMode="auto">
            <a:xfrm>
              <a:off x="944563" y="347663"/>
              <a:ext cx="100013" cy="98425"/>
            </a:xfrm>
            <a:custGeom>
              <a:avLst/>
              <a:gdLst>
                <a:gd name="T0" fmla="*/ 38 w 46"/>
                <a:gd name="T1" fmla="*/ 0 h 46"/>
                <a:gd name="T2" fmla="*/ 0 w 46"/>
                <a:gd name="T3" fmla="*/ 42 h 46"/>
                <a:gd name="T4" fmla="*/ 2 w 46"/>
                <a:gd name="T5" fmla="*/ 46 h 46"/>
                <a:gd name="T6" fmla="*/ 15 w 46"/>
                <a:gd name="T7" fmla="*/ 34 h 46"/>
                <a:gd name="T8" fmla="*/ 39 w 46"/>
                <a:gd name="T9" fmla="*/ 13 h 46"/>
                <a:gd name="T10" fmla="*/ 45 w 46"/>
                <a:gd name="T11" fmla="*/ 9 h 46"/>
                <a:gd name="T12" fmla="*/ 43 w 46"/>
                <a:gd name="T13" fmla="*/ 0 h 46"/>
                <a:gd name="T14" fmla="*/ 38 w 46"/>
                <a:gd name="T15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6" h="46">
                  <a:moveTo>
                    <a:pt x="38" y="0"/>
                  </a:moveTo>
                  <a:cubicBezTo>
                    <a:pt x="28" y="17"/>
                    <a:pt x="7" y="23"/>
                    <a:pt x="0" y="42"/>
                  </a:cubicBezTo>
                  <a:cubicBezTo>
                    <a:pt x="1" y="43"/>
                    <a:pt x="2" y="44"/>
                    <a:pt x="2" y="46"/>
                  </a:cubicBezTo>
                  <a:cubicBezTo>
                    <a:pt x="11" y="46"/>
                    <a:pt x="14" y="42"/>
                    <a:pt x="15" y="34"/>
                  </a:cubicBezTo>
                  <a:cubicBezTo>
                    <a:pt x="24" y="28"/>
                    <a:pt x="32" y="21"/>
                    <a:pt x="39" y="13"/>
                  </a:cubicBezTo>
                  <a:cubicBezTo>
                    <a:pt x="41" y="12"/>
                    <a:pt x="44" y="11"/>
                    <a:pt x="45" y="9"/>
                  </a:cubicBezTo>
                  <a:cubicBezTo>
                    <a:pt x="46" y="5"/>
                    <a:pt x="44" y="3"/>
                    <a:pt x="43" y="0"/>
                  </a:cubicBezTo>
                  <a:cubicBezTo>
                    <a:pt x="41" y="0"/>
                    <a:pt x="40" y="0"/>
                    <a:pt x="3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" name="Freeform 8"/>
            <p:cNvSpPr/>
            <p:nvPr/>
          </p:nvSpPr>
          <p:spPr bwMode="auto">
            <a:xfrm>
              <a:off x="387351" y="449263"/>
              <a:ext cx="119063" cy="74613"/>
            </a:xfrm>
            <a:custGeom>
              <a:avLst/>
              <a:gdLst>
                <a:gd name="T0" fmla="*/ 8 w 55"/>
                <a:gd name="T1" fmla="*/ 0 h 35"/>
                <a:gd name="T2" fmla="*/ 17 w 55"/>
                <a:gd name="T3" fmla="*/ 14 h 35"/>
                <a:gd name="T4" fmla="*/ 13 w 55"/>
                <a:gd name="T5" fmla="*/ 17 h 35"/>
                <a:gd name="T6" fmla="*/ 19 w 55"/>
                <a:gd name="T7" fmla="*/ 23 h 35"/>
                <a:gd name="T8" fmla="*/ 22 w 55"/>
                <a:gd name="T9" fmla="*/ 17 h 35"/>
                <a:gd name="T10" fmla="*/ 53 w 55"/>
                <a:gd name="T11" fmla="*/ 32 h 35"/>
                <a:gd name="T12" fmla="*/ 53 w 55"/>
                <a:gd name="T13" fmla="*/ 23 h 35"/>
                <a:gd name="T14" fmla="*/ 8 w 55"/>
                <a:gd name="T15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5" h="35">
                  <a:moveTo>
                    <a:pt x="8" y="0"/>
                  </a:moveTo>
                  <a:cubicBezTo>
                    <a:pt x="0" y="5"/>
                    <a:pt x="11" y="16"/>
                    <a:pt x="17" y="14"/>
                  </a:cubicBezTo>
                  <a:cubicBezTo>
                    <a:pt x="14" y="14"/>
                    <a:pt x="13" y="15"/>
                    <a:pt x="13" y="17"/>
                  </a:cubicBezTo>
                  <a:cubicBezTo>
                    <a:pt x="20" y="16"/>
                    <a:pt x="15" y="22"/>
                    <a:pt x="19" y="23"/>
                  </a:cubicBezTo>
                  <a:cubicBezTo>
                    <a:pt x="23" y="21"/>
                    <a:pt x="19" y="19"/>
                    <a:pt x="22" y="17"/>
                  </a:cubicBezTo>
                  <a:cubicBezTo>
                    <a:pt x="35" y="19"/>
                    <a:pt x="39" y="35"/>
                    <a:pt x="53" y="32"/>
                  </a:cubicBezTo>
                  <a:cubicBezTo>
                    <a:pt x="55" y="28"/>
                    <a:pt x="54" y="28"/>
                    <a:pt x="53" y="23"/>
                  </a:cubicBezTo>
                  <a:cubicBezTo>
                    <a:pt x="38" y="16"/>
                    <a:pt x="26" y="5"/>
                    <a:pt x="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" name="Freeform 9"/>
            <p:cNvSpPr/>
            <p:nvPr/>
          </p:nvSpPr>
          <p:spPr bwMode="auto">
            <a:xfrm>
              <a:off x="1038226" y="528638"/>
              <a:ext cx="115888" cy="53975"/>
            </a:xfrm>
            <a:custGeom>
              <a:avLst/>
              <a:gdLst>
                <a:gd name="T0" fmla="*/ 1 w 54"/>
                <a:gd name="T1" fmla="*/ 18 h 25"/>
                <a:gd name="T2" fmla="*/ 2 w 54"/>
                <a:gd name="T3" fmla="*/ 25 h 25"/>
                <a:gd name="T4" fmla="*/ 51 w 54"/>
                <a:gd name="T5" fmla="*/ 15 h 25"/>
                <a:gd name="T6" fmla="*/ 51 w 54"/>
                <a:gd name="T7" fmla="*/ 1 h 25"/>
                <a:gd name="T8" fmla="*/ 1 w 54"/>
                <a:gd name="T9" fmla="*/ 18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" h="25">
                  <a:moveTo>
                    <a:pt x="1" y="18"/>
                  </a:moveTo>
                  <a:cubicBezTo>
                    <a:pt x="4" y="21"/>
                    <a:pt x="0" y="23"/>
                    <a:pt x="2" y="25"/>
                  </a:cubicBezTo>
                  <a:cubicBezTo>
                    <a:pt x="17" y="25"/>
                    <a:pt x="34" y="3"/>
                    <a:pt x="51" y="15"/>
                  </a:cubicBezTo>
                  <a:cubicBezTo>
                    <a:pt x="52" y="9"/>
                    <a:pt x="54" y="7"/>
                    <a:pt x="51" y="1"/>
                  </a:cubicBezTo>
                  <a:cubicBezTo>
                    <a:pt x="32" y="0"/>
                    <a:pt x="14" y="7"/>
                    <a:pt x="1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" name="Freeform 10"/>
            <p:cNvSpPr/>
            <p:nvPr/>
          </p:nvSpPr>
          <p:spPr bwMode="auto">
            <a:xfrm>
              <a:off x="1050926" y="752476"/>
              <a:ext cx="117475" cy="101600"/>
            </a:xfrm>
            <a:custGeom>
              <a:avLst/>
              <a:gdLst>
                <a:gd name="T0" fmla="*/ 0 w 54"/>
                <a:gd name="T1" fmla="*/ 18 h 47"/>
                <a:gd name="T2" fmla="*/ 17 w 54"/>
                <a:gd name="T3" fmla="*/ 26 h 47"/>
                <a:gd name="T4" fmla="*/ 50 w 54"/>
                <a:gd name="T5" fmla="*/ 45 h 47"/>
                <a:gd name="T6" fmla="*/ 43 w 54"/>
                <a:gd name="T7" fmla="*/ 28 h 47"/>
                <a:gd name="T8" fmla="*/ 0 w 54"/>
                <a:gd name="T9" fmla="*/ 18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" h="47">
                  <a:moveTo>
                    <a:pt x="0" y="18"/>
                  </a:moveTo>
                  <a:cubicBezTo>
                    <a:pt x="4" y="22"/>
                    <a:pt x="10" y="25"/>
                    <a:pt x="17" y="26"/>
                  </a:cubicBezTo>
                  <a:cubicBezTo>
                    <a:pt x="28" y="31"/>
                    <a:pt x="36" y="47"/>
                    <a:pt x="50" y="45"/>
                  </a:cubicBezTo>
                  <a:cubicBezTo>
                    <a:pt x="54" y="39"/>
                    <a:pt x="47" y="34"/>
                    <a:pt x="43" y="28"/>
                  </a:cubicBezTo>
                  <a:cubicBezTo>
                    <a:pt x="28" y="28"/>
                    <a:pt x="12" y="0"/>
                    <a:pt x="0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" name="Freeform 11"/>
            <p:cNvSpPr/>
            <p:nvPr/>
          </p:nvSpPr>
          <p:spPr bwMode="auto">
            <a:xfrm>
              <a:off x="457201" y="862013"/>
              <a:ext cx="79375" cy="84138"/>
            </a:xfrm>
            <a:custGeom>
              <a:avLst/>
              <a:gdLst>
                <a:gd name="T0" fmla="*/ 28 w 37"/>
                <a:gd name="T1" fmla="*/ 0 h 39"/>
                <a:gd name="T2" fmla="*/ 6 w 37"/>
                <a:gd name="T3" fmla="*/ 39 h 39"/>
                <a:gd name="T4" fmla="*/ 34 w 37"/>
                <a:gd name="T5" fmla="*/ 14 h 39"/>
                <a:gd name="T6" fmla="*/ 37 w 37"/>
                <a:gd name="T7" fmla="*/ 1 h 39"/>
                <a:gd name="T8" fmla="*/ 28 w 37"/>
                <a:gd name="T9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39">
                  <a:moveTo>
                    <a:pt x="28" y="0"/>
                  </a:moveTo>
                  <a:cubicBezTo>
                    <a:pt x="22" y="13"/>
                    <a:pt x="0" y="23"/>
                    <a:pt x="6" y="39"/>
                  </a:cubicBezTo>
                  <a:cubicBezTo>
                    <a:pt x="18" y="34"/>
                    <a:pt x="18" y="16"/>
                    <a:pt x="34" y="14"/>
                  </a:cubicBezTo>
                  <a:cubicBezTo>
                    <a:pt x="36" y="10"/>
                    <a:pt x="35" y="5"/>
                    <a:pt x="37" y="1"/>
                  </a:cubicBezTo>
                  <a:cubicBezTo>
                    <a:pt x="35" y="0"/>
                    <a:pt x="31" y="0"/>
                    <a:pt x="2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" name="Freeform 12"/>
            <p:cNvSpPr>
              <a:spLocks noEditPoints="1"/>
            </p:cNvSpPr>
            <p:nvPr/>
          </p:nvSpPr>
          <p:spPr bwMode="auto">
            <a:xfrm>
              <a:off x="549276" y="449263"/>
              <a:ext cx="501650" cy="827088"/>
            </a:xfrm>
            <a:custGeom>
              <a:avLst/>
              <a:gdLst>
                <a:gd name="T0" fmla="*/ 118 w 231"/>
                <a:gd name="T1" fmla="*/ 4 h 384"/>
                <a:gd name="T2" fmla="*/ 51 w 231"/>
                <a:gd name="T3" fmla="*/ 26 h 384"/>
                <a:gd name="T4" fmla="*/ 5 w 231"/>
                <a:gd name="T5" fmla="*/ 112 h 384"/>
                <a:gd name="T6" fmla="*/ 50 w 231"/>
                <a:gd name="T7" fmla="*/ 190 h 384"/>
                <a:gd name="T8" fmla="*/ 84 w 231"/>
                <a:gd name="T9" fmla="*/ 282 h 384"/>
                <a:gd name="T10" fmla="*/ 132 w 231"/>
                <a:gd name="T11" fmla="*/ 383 h 384"/>
                <a:gd name="T12" fmla="*/ 193 w 231"/>
                <a:gd name="T13" fmla="*/ 366 h 384"/>
                <a:gd name="T14" fmla="*/ 200 w 231"/>
                <a:gd name="T15" fmla="*/ 357 h 384"/>
                <a:gd name="T16" fmla="*/ 207 w 231"/>
                <a:gd name="T17" fmla="*/ 338 h 384"/>
                <a:gd name="T18" fmla="*/ 197 w 231"/>
                <a:gd name="T19" fmla="*/ 254 h 384"/>
                <a:gd name="T20" fmla="*/ 187 w 231"/>
                <a:gd name="T21" fmla="*/ 181 h 384"/>
                <a:gd name="T22" fmla="*/ 104 w 231"/>
                <a:gd name="T23" fmla="*/ 332 h 384"/>
                <a:gd name="T24" fmla="*/ 104 w 231"/>
                <a:gd name="T25" fmla="*/ 292 h 384"/>
                <a:gd name="T26" fmla="*/ 113 w 231"/>
                <a:gd name="T27" fmla="*/ 280 h 384"/>
                <a:gd name="T28" fmla="*/ 128 w 231"/>
                <a:gd name="T29" fmla="*/ 282 h 384"/>
                <a:gd name="T30" fmla="*/ 116 w 231"/>
                <a:gd name="T31" fmla="*/ 332 h 384"/>
                <a:gd name="T32" fmla="*/ 147 w 231"/>
                <a:gd name="T33" fmla="*/ 282 h 384"/>
                <a:gd name="T34" fmla="*/ 116 w 231"/>
                <a:gd name="T35" fmla="*/ 332 h 384"/>
                <a:gd name="T36" fmla="*/ 142 w 231"/>
                <a:gd name="T37" fmla="*/ 235 h 384"/>
                <a:gd name="T38" fmla="*/ 132 w 231"/>
                <a:gd name="T39" fmla="*/ 249 h 384"/>
                <a:gd name="T40" fmla="*/ 105 w 231"/>
                <a:gd name="T41" fmla="*/ 176 h 384"/>
                <a:gd name="T42" fmla="*/ 125 w 231"/>
                <a:gd name="T43" fmla="*/ 131 h 384"/>
                <a:gd name="T44" fmla="*/ 138 w 231"/>
                <a:gd name="T45" fmla="*/ 229 h 384"/>
                <a:gd name="T46" fmla="*/ 159 w 231"/>
                <a:gd name="T47" fmla="*/ 285 h 384"/>
                <a:gd name="T48" fmla="*/ 178 w 231"/>
                <a:gd name="T49" fmla="*/ 365 h 384"/>
                <a:gd name="T50" fmla="*/ 186 w 231"/>
                <a:gd name="T51" fmla="*/ 327 h 384"/>
                <a:gd name="T52" fmla="*/ 167 w 231"/>
                <a:gd name="T53" fmla="*/ 352 h 384"/>
                <a:gd name="T54" fmla="*/ 158 w 231"/>
                <a:gd name="T55" fmla="*/ 356 h 384"/>
                <a:gd name="T56" fmla="*/ 167 w 231"/>
                <a:gd name="T57" fmla="*/ 352 h 384"/>
                <a:gd name="T58" fmla="*/ 177 w 231"/>
                <a:gd name="T59" fmla="*/ 281 h 384"/>
                <a:gd name="T60" fmla="*/ 153 w 231"/>
                <a:gd name="T61" fmla="*/ 353 h 384"/>
                <a:gd name="T62" fmla="*/ 146 w 231"/>
                <a:gd name="T63" fmla="*/ 336 h 384"/>
                <a:gd name="T64" fmla="*/ 172 w 231"/>
                <a:gd name="T65" fmla="*/ 280 h 384"/>
                <a:gd name="T66" fmla="*/ 183 w 231"/>
                <a:gd name="T67" fmla="*/ 271 h 384"/>
                <a:gd name="T68" fmla="*/ 155 w 231"/>
                <a:gd name="T69" fmla="*/ 262 h 384"/>
                <a:gd name="T70" fmla="*/ 123 w 231"/>
                <a:gd name="T71" fmla="*/ 118 h 384"/>
                <a:gd name="T72" fmla="*/ 94 w 231"/>
                <a:gd name="T73" fmla="*/ 123 h 384"/>
                <a:gd name="T74" fmla="*/ 66 w 231"/>
                <a:gd name="T75" fmla="*/ 125 h 384"/>
                <a:gd name="T76" fmla="*/ 128 w 231"/>
                <a:gd name="T77" fmla="*/ 266 h 384"/>
                <a:gd name="T78" fmla="*/ 95 w 231"/>
                <a:gd name="T79" fmla="*/ 240 h 384"/>
                <a:gd name="T80" fmla="*/ 47 w 231"/>
                <a:gd name="T81" fmla="*/ 170 h 384"/>
                <a:gd name="T82" fmla="*/ 18 w 231"/>
                <a:gd name="T83" fmla="*/ 129 h 384"/>
                <a:gd name="T84" fmla="*/ 15 w 231"/>
                <a:gd name="T85" fmla="*/ 92 h 384"/>
                <a:gd name="T86" fmla="*/ 64 w 231"/>
                <a:gd name="T87" fmla="*/ 26 h 384"/>
                <a:gd name="T88" fmla="*/ 75 w 231"/>
                <a:gd name="T89" fmla="*/ 22 h 384"/>
                <a:gd name="T90" fmla="*/ 175 w 231"/>
                <a:gd name="T91" fmla="*/ 32 h 384"/>
                <a:gd name="T92" fmla="*/ 184 w 231"/>
                <a:gd name="T93" fmla="*/ 41 h 384"/>
                <a:gd name="T94" fmla="*/ 196 w 231"/>
                <a:gd name="T95" fmla="*/ 66 h 384"/>
                <a:gd name="T96" fmla="*/ 173 w 231"/>
                <a:gd name="T97" fmla="*/ 191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31" h="384">
                  <a:moveTo>
                    <a:pt x="203" y="59"/>
                  </a:moveTo>
                  <a:cubicBezTo>
                    <a:pt x="188" y="28"/>
                    <a:pt x="155" y="9"/>
                    <a:pt x="118" y="4"/>
                  </a:cubicBezTo>
                  <a:cubicBezTo>
                    <a:pt x="94" y="0"/>
                    <a:pt x="68" y="12"/>
                    <a:pt x="57" y="23"/>
                  </a:cubicBezTo>
                  <a:cubicBezTo>
                    <a:pt x="53" y="27"/>
                    <a:pt x="55" y="24"/>
                    <a:pt x="51" y="26"/>
                  </a:cubicBezTo>
                  <a:cubicBezTo>
                    <a:pt x="40" y="29"/>
                    <a:pt x="35" y="44"/>
                    <a:pt x="25" y="47"/>
                  </a:cubicBezTo>
                  <a:cubicBezTo>
                    <a:pt x="16" y="68"/>
                    <a:pt x="0" y="86"/>
                    <a:pt x="5" y="112"/>
                  </a:cubicBezTo>
                  <a:cubicBezTo>
                    <a:pt x="9" y="130"/>
                    <a:pt x="9" y="141"/>
                    <a:pt x="18" y="155"/>
                  </a:cubicBezTo>
                  <a:cubicBezTo>
                    <a:pt x="28" y="172"/>
                    <a:pt x="38" y="177"/>
                    <a:pt x="50" y="190"/>
                  </a:cubicBezTo>
                  <a:cubicBezTo>
                    <a:pt x="70" y="211"/>
                    <a:pt x="82" y="236"/>
                    <a:pt x="90" y="268"/>
                  </a:cubicBezTo>
                  <a:cubicBezTo>
                    <a:pt x="88" y="273"/>
                    <a:pt x="88" y="280"/>
                    <a:pt x="84" y="282"/>
                  </a:cubicBezTo>
                  <a:cubicBezTo>
                    <a:pt x="93" y="299"/>
                    <a:pt x="90" y="330"/>
                    <a:pt x="98" y="352"/>
                  </a:cubicBezTo>
                  <a:cubicBezTo>
                    <a:pt x="109" y="365"/>
                    <a:pt x="118" y="373"/>
                    <a:pt x="132" y="383"/>
                  </a:cubicBezTo>
                  <a:cubicBezTo>
                    <a:pt x="138" y="380"/>
                    <a:pt x="144" y="384"/>
                    <a:pt x="150" y="384"/>
                  </a:cubicBezTo>
                  <a:cubicBezTo>
                    <a:pt x="167" y="377"/>
                    <a:pt x="182" y="380"/>
                    <a:pt x="193" y="366"/>
                  </a:cubicBezTo>
                  <a:cubicBezTo>
                    <a:pt x="194" y="365"/>
                    <a:pt x="193" y="363"/>
                    <a:pt x="194" y="360"/>
                  </a:cubicBezTo>
                  <a:cubicBezTo>
                    <a:pt x="195" y="358"/>
                    <a:pt x="199" y="359"/>
                    <a:pt x="200" y="357"/>
                  </a:cubicBezTo>
                  <a:cubicBezTo>
                    <a:pt x="200" y="356"/>
                    <a:pt x="200" y="352"/>
                    <a:pt x="201" y="350"/>
                  </a:cubicBezTo>
                  <a:cubicBezTo>
                    <a:pt x="203" y="344"/>
                    <a:pt x="207" y="341"/>
                    <a:pt x="207" y="338"/>
                  </a:cubicBezTo>
                  <a:cubicBezTo>
                    <a:pt x="208" y="331"/>
                    <a:pt x="204" y="320"/>
                    <a:pt x="203" y="310"/>
                  </a:cubicBezTo>
                  <a:cubicBezTo>
                    <a:pt x="203" y="290"/>
                    <a:pt x="198" y="272"/>
                    <a:pt x="197" y="254"/>
                  </a:cubicBezTo>
                  <a:cubicBezTo>
                    <a:pt x="189" y="253"/>
                    <a:pt x="186" y="250"/>
                    <a:pt x="180" y="244"/>
                  </a:cubicBezTo>
                  <a:cubicBezTo>
                    <a:pt x="182" y="224"/>
                    <a:pt x="182" y="201"/>
                    <a:pt x="187" y="181"/>
                  </a:cubicBezTo>
                  <a:cubicBezTo>
                    <a:pt x="213" y="156"/>
                    <a:pt x="231" y="90"/>
                    <a:pt x="203" y="59"/>
                  </a:cubicBezTo>
                  <a:close/>
                  <a:moveTo>
                    <a:pt x="104" y="332"/>
                  </a:moveTo>
                  <a:cubicBezTo>
                    <a:pt x="101" y="316"/>
                    <a:pt x="104" y="304"/>
                    <a:pt x="113" y="294"/>
                  </a:cubicBezTo>
                  <a:cubicBezTo>
                    <a:pt x="111" y="288"/>
                    <a:pt x="110" y="292"/>
                    <a:pt x="104" y="292"/>
                  </a:cubicBezTo>
                  <a:cubicBezTo>
                    <a:pt x="105" y="287"/>
                    <a:pt x="102" y="286"/>
                    <a:pt x="103" y="281"/>
                  </a:cubicBezTo>
                  <a:cubicBezTo>
                    <a:pt x="106" y="280"/>
                    <a:pt x="109" y="279"/>
                    <a:pt x="113" y="280"/>
                  </a:cubicBezTo>
                  <a:cubicBezTo>
                    <a:pt x="113" y="283"/>
                    <a:pt x="113" y="285"/>
                    <a:pt x="114" y="286"/>
                  </a:cubicBezTo>
                  <a:cubicBezTo>
                    <a:pt x="117" y="283"/>
                    <a:pt x="123" y="278"/>
                    <a:pt x="128" y="282"/>
                  </a:cubicBezTo>
                  <a:cubicBezTo>
                    <a:pt x="121" y="302"/>
                    <a:pt x="118" y="319"/>
                    <a:pt x="104" y="332"/>
                  </a:cubicBezTo>
                  <a:close/>
                  <a:moveTo>
                    <a:pt x="116" y="332"/>
                  </a:moveTo>
                  <a:cubicBezTo>
                    <a:pt x="124" y="315"/>
                    <a:pt x="134" y="301"/>
                    <a:pt x="141" y="282"/>
                  </a:cubicBezTo>
                  <a:cubicBezTo>
                    <a:pt x="143" y="282"/>
                    <a:pt x="145" y="282"/>
                    <a:pt x="147" y="282"/>
                  </a:cubicBezTo>
                  <a:cubicBezTo>
                    <a:pt x="143" y="307"/>
                    <a:pt x="126" y="331"/>
                    <a:pt x="118" y="356"/>
                  </a:cubicBezTo>
                  <a:cubicBezTo>
                    <a:pt x="106" y="354"/>
                    <a:pt x="118" y="342"/>
                    <a:pt x="116" y="332"/>
                  </a:cubicBezTo>
                  <a:close/>
                  <a:moveTo>
                    <a:pt x="138" y="229"/>
                  </a:moveTo>
                  <a:cubicBezTo>
                    <a:pt x="140" y="231"/>
                    <a:pt x="142" y="233"/>
                    <a:pt x="142" y="235"/>
                  </a:cubicBezTo>
                  <a:cubicBezTo>
                    <a:pt x="143" y="250"/>
                    <a:pt x="141" y="258"/>
                    <a:pt x="146" y="267"/>
                  </a:cubicBezTo>
                  <a:cubicBezTo>
                    <a:pt x="134" y="271"/>
                    <a:pt x="134" y="256"/>
                    <a:pt x="132" y="249"/>
                  </a:cubicBezTo>
                  <a:cubicBezTo>
                    <a:pt x="127" y="231"/>
                    <a:pt x="121" y="213"/>
                    <a:pt x="116" y="196"/>
                  </a:cubicBezTo>
                  <a:cubicBezTo>
                    <a:pt x="114" y="189"/>
                    <a:pt x="108" y="183"/>
                    <a:pt x="105" y="176"/>
                  </a:cubicBezTo>
                  <a:cubicBezTo>
                    <a:pt x="101" y="162"/>
                    <a:pt x="101" y="148"/>
                    <a:pt x="93" y="137"/>
                  </a:cubicBezTo>
                  <a:cubicBezTo>
                    <a:pt x="103" y="132"/>
                    <a:pt x="112" y="121"/>
                    <a:pt x="125" y="131"/>
                  </a:cubicBezTo>
                  <a:cubicBezTo>
                    <a:pt x="127" y="130"/>
                    <a:pt x="130" y="125"/>
                    <a:pt x="133" y="129"/>
                  </a:cubicBezTo>
                  <a:cubicBezTo>
                    <a:pt x="131" y="158"/>
                    <a:pt x="140" y="199"/>
                    <a:pt x="138" y="229"/>
                  </a:cubicBezTo>
                  <a:close/>
                  <a:moveTo>
                    <a:pt x="127" y="364"/>
                  </a:moveTo>
                  <a:cubicBezTo>
                    <a:pt x="134" y="334"/>
                    <a:pt x="148" y="311"/>
                    <a:pt x="159" y="285"/>
                  </a:cubicBezTo>
                  <a:cubicBezTo>
                    <a:pt x="152" y="310"/>
                    <a:pt x="140" y="341"/>
                    <a:pt x="127" y="364"/>
                  </a:cubicBezTo>
                  <a:close/>
                  <a:moveTo>
                    <a:pt x="178" y="365"/>
                  </a:moveTo>
                  <a:cubicBezTo>
                    <a:pt x="168" y="356"/>
                    <a:pt x="184" y="338"/>
                    <a:pt x="183" y="327"/>
                  </a:cubicBezTo>
                  <a:cubicBezTo>
                    <a:pt x="184" y="327"/>
                    <a:pt x="185" y="327"/>
                    <a:pt x="186" y="327"/>
                  </a:cubicBezTo>
                  <a:cubicBezTo>
                    <a:pt x="195" y="334"/>
                    <a:pt x="181" y="354"/>
                    <a:pt x="178" y="365"/>
                  </a:cubicBezTo>
                  <a:close/>
                  <a:moveTo>
                    <a:pt x="167" y="352"/>
                  </a:moveTo>
                  <a:cubicBezTo>
                    <a:pt x="165" y="359"/>
                    <a:pt x="169" y="369"/>
                    <a:pt x="158" y="367"/>
                  </a:cubicBezTo>
                  <a:cubicBezTo>
                    <a:pt x="156" y="362"/>
                    <a:pt x="163" y="358"/>
                    <a:pt x="158" y="356"/>
                  </a:cubicBezTo>
                  <a:cubicBezTo>
                    <a:pt x="169" y="337"/>
                    <a:pt x="170" y="308"/>
                    <a:pt x="182" y="290"/>
                  </a:cubicBezTo>
                  <a:cubicBezTo>
                    <a:pt x="192" y="308"/>
                    <a:pt x="173" y="331"/>
                    <a:pt x="167" y="352"/>
                  </a:cubicBezTo>
                  <a:close/>
                  <a:moveTo>
                    <a:pt x="183" y="271"/>
                  </a:moveTo>
                  <a:cubicBezTo>
                    <a:pt x="184" y="277"/>
                    <a:pt x="179" y="277"/>
                    <a:pt x="177" y="281"/>
                  </a:cubicBezTo>
                  <a:cubicBezTo>
                    <a:pt x="172" y="292"/>
                    <a:pt x="169" y="304"/>
                    <a:pt x="163" y="313"/>
                  </a:cubicBezTo>
                  <a:cubicBezTo>
                    <a:pt x="160" y="325"/>
                    <a:pt x="157" y="340"/>
                    <a:pt x="153" y="353"/>
                  </a:cubicBezTo>
                  <a:cubicBezTo>
                    <a:pt x="150" y="360"/>
                    <a:pt x="149" y="373"/>
                    <a:pt x="138" y="371"/>
                  </a:cubicBezTo>
                  <a:cubicBezTo>
                    <a:pt x="137" y="356"/>
                    <a:pt x="150" y="349"/>
                    <a:pt x="146" y="336"/>
                  </a:cubicBezTo>
                  <a:cubicBezTo>
                    <a:pt x="149" y="339"/>
                    <a:pt x="148" y="333"/>
                    <a:pt x="151" y="333"/>
                  </a:cubicBezTo>
                  <a:cubicBezTo>
                    <a:pt x="156" y="314"/>
                    <a:pt x="166" y="299"/>
                    <a:pt x="172" y="280"/>
                  </a:cubicBezTo>
                  <a:cubicBezTo>
                    <a:pt x="177" y="279"/>
                    <a:pt x="178" y="273"/>
                    <a:pt x="180" y="270"/>
                  </a:cubicBezTo>
                  <a:cubicBezTo>
                    <a:pt x="182" y="269"/>
                    <a:pt x="183" y="270"/>
                    <a:pt x="183" y="271"/>
                  </a:cubicBezTo>
                  <a:close/>
                  <a:moveTo>
                    <a:pt x="173" y="191"/>
                  </a:moveTo>
                  <a:cubicBezTo>
                    <a:pt x="165" y="215"/>
                    <a:pt x="181" y="249"/>
                    <a:pt x="155" y="262"/>
                  </a:cubicBezTo>
                  <a:cubicBezTo>
                    <a:pt x="133" y="211"/>
                    <a:pt x="147" y="158"/>
                    <a:pt x="154" y="104"/>
                  </a:cubicBezTo>
                  <a:cubicBezTo>
                    <a:pt x="140" y="94"/>
                    <a:pt x="131" y="111"/>
                    <a:pt x="123" y="118"/>
                  </a:cubicBezTo>
                  <a:cubicBezTo>
                    <a:pt x="118" y="118"/>
                    <a:pt x="118" y="112"/>
                    <a:pt x="113" y="111"/>
                  </a:cubicBezTo>
                  <a:cubicBezTo>
                    <a:pt x="102" y="110"/>
                    <a:pt x="102" y="121"/>
                    <a:pt x="94" y="123"/>
                  </a:cubicBezTo>
                  <a:cubicBezTo>
                    <a:pt x="87" y="119"/>
                    <a:pt x="88" y="105"/>
                    <a:pt x="74" y="111"/>
                  </a:cubicBezTo>
                  <a:cubicBezTo>
                    <a:pt x="70" y="117"/>
                    <a:pt x="69" y="119"/>
                    <a:pt x="66" y="125"/>
                  </a:cubicBezTo>
                  <a:cubicBezTo>
                    <a:pt x="77" y="138"/>
                    <a:pt x="89" y="150"/>
                    <a:pt x="95" y="168"/>
                  </a:cubicBezTo>
                  <a:cubicBezTo>
                    <a:pt x="105" y="202"/>
                    <a:pt x="121" y="230"/>
                    <a:pt x="128" y="266"/>
                  </a:cubicBezTo>
                  <a:cubicBezTo>
                    <a:pt x="115" y="268"/>
                    <a:pt x="110" y="264"/>
                    <a:pt x="99" y="262"/>
                  </a:cubicBezTo>
                  <a:cubicBezTo>
                    <a:pt x="100" y="257"/>
                    <a:pt x="92" y="247"/>
                    <a:pt x="95" y="240"/>
                  </a:cubicBezTo>
                  <a:cubicBezTo>
                    <a:pt x="86" y="230"/>
                    <a:pt x="85" y="216"/>
                    <a:pt x="78" y="205"/>
                  </a:cubicBezTo>
                  <a:cubicBezTo>
                    <a:pt x="70" y="194"/>
                    <a:pt x="57" y="181"/>
                    <a:pt x="47" y="170"/>
                  </a:cubicBezTo>
                  <a:cubicBezTo>
                    <a:pt x="43" y="166"/>
                    <a:pt x="37" y="164"/>
                    <a:pt x="34" y="160"/>
                  </a:cubicBezTo>
                  <a:cubicBezTo>
                    <a:pt x="31" y="156"/>
                    <a:pt x="19" y="137"/>
                    <a:pt x="18" y="129"/>
                  </a:cubicBezTo>
                  <a:cubicBezTo>
                    <a:pt x="17" y="124"/>
                    <a:pt x="20" y="119"/>
                    <a:pt x="19" y="115"/>
                  </a:cubicBezTo>
                  <a:cubicBezTo>
                    <a:pt x="18" y="107"/>
                    <a:pt x="13" y="99"/>
                    <a:pt x="15" y="92"/>
                  </a:cubicBezTo>
                  <a:cubicBezTo>
                    <a:pt x="16" y="88"/>
                    <a:pt x="22" y="72"/>
                    <a:pt x="25" y="65"/>
                  </a:cubicBezTo>
                  <a:cubicBezTo>
                    <a:pt x="34" y="48"/>
                    <a:pt x="49" y="36"/>
                    <a:pt x="64" y="26"/>
                  </a:cubicBezTo>
                  <a:cubicBezTo>
                    <a:pt x="66" y="23"/>
                    <a:pt x="64" y="22"/>
                    <a:pt x="64" y="19"/>
                  </a:cubicBezTo>
                  <a:cubicBezTo>
                    <a:pt x="68" y="25"/>
                    <a:pt x="70" y="20"/>
                    <a:pt x="75" y="22"/>
                  </a:cubicBezTo>
                  <a:cubicBezTo>
                    <a:pt x="82" y="17"/>
                    <a:pt x="90" y="12"/>
                    <a:pt x="98" y="10"/>
                  </a:cubicBezTo>
                  <a:cubicBezTo>
                    <a:pt x="120" y="7"/>
                    <a:pt x="165" y="18"/>
                    <a:pt x="175" y="32"/>
                  </a:cubicBezTo>
                  <a:cubicBezTo>
                    <a:pt x="176" y="33"/>
                    <a:pt x="175" y="35"/>
                    <a:pt x="174" y="34"/>
                  </a:cubicBezTo>
                  <a:cubicBezTo>
                    <a:pt x="176" y="36"/>
                    <a:pt x="182" y="38"/>
                    <a:pt x="184" y="41"/>
                  </a:cubicBezTo>
                  <a:cubicBezTo>
                    <a:pt x="186" y="44"/>
                    <a:pt x="185" y="47"/>
                    <a:pt x="189" y="46"/>
                  </a:cubicBezTo>
                  <a:cubicBezTo>
                    <a:pt x="190" y="55"/>
                    <a:pt x="196" y="57"/>
                    <a:pt x="196" y="66"/>
                  </a:cubicBezTo>
                  <a:cubicBezTo>
                    <a:pt x="201" y="70"/>
                    <a:pt x="199" y="72"/>
                    <a:pt x="205" y="75"/>
                  </a:cubicBezTo>
                  <a:cubicBezTo>
                    <a:pt x="219" y="127"/>
                    <a:pt x="187" y="156"/>
                    <a:pt x="173" y="19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" name="Freeform 13"/>
            <p:cNvSpPr/>
            <p:nvPr/>
          </p:nvSpPr>
          <p:spPr bwMode="auto">
            <a:xfrm>
              <a:off x="355601" y="698501"/>
              <a:ext cx="109538" cy="46038"/>
            </a:xfrm>
            <a:custGeom>
              <a:avLst/>
              <a:gdLst>
                <a:gd name="T0" fmla="*/ 0 w 51"/>
                <a:gd name="T1" fmla="*/ 20 h 21"/>
                <a:gd name="T2" fmla="*/ 5 w 51"/>
                <a:gd name="T3" fmla="*/ 21 h 21"/>
                <a:gd name="T4" fmla="*/ 48 w 51"/>
                <a:gd name="T5" fmla="*/ 0 h 21"/>
                <a:gd name="T6" fmla="*/ 0 w 51"/>
                <a:gd name="T7" fmla="*/ 2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1" h="21">
                  <a:moveTo>
                    <a:pt x="0" y="20"/>
                  </a:moveTo>
                  <a:cubicBezTo>
                    <a:pt x="2" y="21"/>
                    <a:pt x="5" y="16"/>
                    <a:pt x="5" y="21"/>
                  </a:cubicBezTo>
                  <a:cubicBezTo>
                    <a:pt x="17" y="11"/>
                    <a:pt x="51" y="18"/>
                    <a:pt x="48" y="0"/>
                  </a:cubicBezTo>
                  <a:cubicBezTo>
                    <a:pt x="27" y="1"/>
                    <a:pt x="0" y="2"/>
                    <a:pt x="0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70" name="Freeform 29"/>
          <p:cNvSpPr/>
          <p:nvPr/>
        </p:nvSpPr>
        <p:spPr bwMode="auto">
          <a:xfrm>
            <a:off x="1644204" y="2545052"/>
            <a:ext cx="1311586" cy="863166"/>
          </a:xfrm>
          <a:custGeom>
            <a:avLst/>
            <a:gdLst>
              <a:gd name="T0" fmla="*/ 98 w 546"/>
              <a:gd name="T1" fmla="*/ 184 h 360"/>
              <a:gd name="T2" fmla="*/ 3 w 546"/>
              <a:gd name="T3" fmla="*/ 272 h 360"/>
              <a:gd name="T4" fmla="*/ 26 w 546"/>
              <a:gd name="T5" fmla="*/ 334 h 360"/>
              <a:gd name="T6" fmla="*/ 67 w 546"/>
              <a:gd name="T7" fmla="*/ 346 h 360"/>
              <a:gd name="T8" fmla="*/ 270 w 546"/>
              <a:gd name="T9" fmla="*/ 360 h 360"/>
              <a:gd name="T10" fmla="*/ 266 w 546"/>
              <a:gd name="T11" fmla="*/ 279 h 360"/>
              <a:gd name="T12" fmla="*/ 217 w 546"/>
              <a:gd name="T13" fmla="*/ 276 h 360"/>
              <a:gd name="T14" fmla="*/ 285 w 546"/>
              <a:gd name="T15" fmla="*/ 207 h 360"/>
              <a:gd name="T16" fmla="*/ 332 w 546"/>
              <a:gd name="T17" fmla="*/ 276 h 360"/>
              <a:gd name="T18" fmla="*/ 297 w 546"/>
              <a:gd name="T19" fmla="*/ 281 h 360"/>
              <a:gd name="T20" fmla="*/ 293 w 546"/>
              <a:gd name="T21" fmla="*/ 283 h 360"/>
              <a:gd name="T22" fmla="*/ 293 w 546"/>
              <a:gd name="T23" fmla="*/ 288 h 360"/>
              <a:gd name="T24" fmla="*/ 300 w 546"/>
              <a:gd name="T25" fmla="*/ 358 h 360"/>
              <a:gd name="T26" fmla="*/ 358 w 546"/>
              <a:gd name="T27" fmla="*/ 356 h 360"/>
              <a:gd name="T28" fmla="*/ 473 w 546"/>
              <a:gd name="T29" fmla="*/ 342 h 360"/>
              <a:gd name="T30" fmla="*/ 536 w 546"/>
              <a:gd name="T31" fmla="*/ 261 h 360"/>
              <a:gd name="T32" fmla="*/ 503 w 546"/>
              <a:gd name="T33" fmla="*/ 171 h 360"/>
              <a:gd name="T34" fmla="*/ 431 w 546"/>
              <a:gd name="T35" fmla="*/ 167 h 360"/>
              <a:gd name="T36" fmla="*/ 397 w 546"/>
              <a:gd name="T37" fmla="*/ 73 h 360"/>
              <a:gd name="T38" fmla="*/ 296 w 546"/>
              <a:gd name="T39" fmla="*/ 107 h 360"/>
              <a:gd name="T40" fmla="*/ 214 w 546"/>
              <a:gd name="T41" fmla="*/ 11 h 360"/>
              <a:gd name="T42" fmla="*/ 97 w 546"/>
              <a:gd name="T43" fmla="*/ 57 h 360"/>
              <a:gd name="T44" fmla="*/ 98 w 546"/>
              <a:gd name="T45" fmla="*/ 184 h 3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546" h="360">
                <a:moveTo>
                  <a:pt x="98" y="184"/>
                </a:moveTo>
                <a:cubicBezTo>
                  <a:pt x="51" y="186"/>
                  <a:pt x="9" y="225"/>
                  <a:pt x="3" y="272"/>
                </a:cubicBezTo>
                <a:cubicBezTo>
                  <a:pt x="0" y="295"/>
                  <a:pt x="6" y="321"/>
                  <a:pt x="26" y="334"/>
                </a:cubicBezTo>
                <a:cubicBezTo>
                  <a:pt x="37" y="342"/>
                  <a:pt x="52" y="344"/>
                  <a:pt x="67" y="346"/>
                </a:cubicBezTo>
                <a:cubicBezTo>
                  <a:pt x="134" y="353"/>
                  <a:pt x="202" y="358"/>
                  <a:pt x="270" y="360"/>
                </a:cubicBezTo>
                <a:cubicBezTo>
                  <a:pt x="264" y="334"/>
                  <a:pt x="265" y="306"/>
                  <a:pt x="266" y="279"/>
                </a:cubicBezTo>
                <a:cubicBezTo>
                  <a:pt x="250" y="278"/>
                  <a:pt x="234" y="277"/>
                  <a:pt x="217" y="276"/>
                </a:cubicBezTo>
                <a:cubicBezTo>
                  <a:pt x="242" y="256"/>
                  <a:pt x="265" y="233"/>
                  <a:pt x="285" y="207"/>
                </a:cubicBezTo>
                <a:cubicBezTo>
                  <a:pt x="300" y="230"/>
                  <a:pt x="316" y="253"/>
                  <a:pt x="332" y="276"/>
                </a:cubicBezTo>
                <a:cubicBezTo>
                  <a:pt x="320" y="276"/>
                  <a:pt x="308" y="278"/>
                  <a:pt x="297" y="281"/>
                </a:cubicBezTo>
                <a:cubicBezTo>
                  <a:pt x="295" y="281"/>
                  <a:pt x="294" y="282"/>
                  <a:pt x="293" y="283"/>
                </a:cubicBezTo>
                <a:cubicBezTo>
                  <a:pt x="292" y="284"/>
                  <a:pt x="292" y="286"/>
                  <a:pt x="293" y="288"/>
                </a:cubicBezTo>
                <a:cubicBezTo>
                  <a:pt x="297" y="314"/>
                  <a:pt x="299" y="329"/>
                  <a:pt x="300" y="358"/>
                </a:cubicBezTo>
                <a:cubicBezTo>
                  <a:pt x="317" y="356"/>
                  <a:pt x="341" y="357"/>
                  <a:pt x="358" y="356"/>
                </a:cubicBezTo>
                <a:cubicBezTo>
                  <a:pt x="396" y="356"/>
                  <a:pt x="441" y="356"/>
                  <a:pt x="473" y="342"/>
                </a:cubicBezTo>
                <a:cubicBezTo>
                  <a:pt x="505" y="328"/>
                  <a:pt x="525" y="295"/>
                  <a:pt x="536" y="261"/>
                </a:cubicBezTo>
                <a:cubicBezTo>
                  <a:pt x="546" y="228"/>
                  <a:pt x="534" y="187"/>
                  <a:pt x="503" y="171"/>
                </a:cubicBezTo>
                <a:cubicBezTo>
                  <a:pt x="481" y="160"/>
                  <a:pt x="455" y="163"/>
                  <a:pt x="431" y="167"/>
                </a:cubicBezTo>
                <a:cubicBezTo>
                  <a:pt x="452" y="135"/>
                  <a:pt x="433" y="87"/>
                  <a:pt x="397" y="73"/>
                </a:cubicBezTo>
                <a:cubicBezTo>
                  <a:pt x="362" y="59"/>
                  <a:pt x="318" y="75"/>
                  <a:pt x="296" y="107"/>
                </a:cubicBezTo>
                <a:cubicBezTo>
                  <a:pt x="293" y="62"/>
                  <a:pt x="258" y="22"/>
                  <a:pt x="214" y="11"/>
                </a:cubicBezTo>
                <a:cubicBezTo>
                  <a:pt x="171" y="0"/>
                  <a:pt x="122" y="20"/>
                  <a:pt x="97" y="57"/>
                </a:cubicBezTo>
                <a:cubicBezTo>
                  <a:pt x="72" y="94"/>
                  <a:pt x="72" y="147"/>
                  <a:pt x="98" y="184"/>
                </a:cubicBezTo>
                <a:close/>
              </a:path>
            </a:pathLst>
          </a:custGeom>
          <a:noFill/>
          <a:ln w="17463" cap="rnd">
            <a:solidFill>
              <a:schemeClr val="accent1"/>
            </a:solidFill>
            <a:prstDash val="solid"/>
            <a:rou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71" name="Freeform 29"/>
          <p:cNvSpPr/>
          <p:nvPr/>
        </p:nvSpPr>
        <p:spPr bwMode="auto">
          <a:xfrm>
            <a:off x="4174873" y="2545052"/>
            <a:ext cx="1311586" cy="863166"/>
          </a:xfrm>
          <a:custGeom>
            <a:avLst/>
            <a:gdLst>
              <a:gd name="T0" fmla="*/ 98 w 546"/>
              <a:gd name="T1" fmla="*/ 184 h 360"/>
              <a:gd name="T2" fmla="*/ 3 w 546"/>
              <a:gd name="T3" fmla="*/ 272 h 360"/>
              <a:gd name="T4" fmla="*/ 26 w 546"/>
              <a:gd name="T5" fmla="*/ 334 h 360"/>
              <a:gd name="T6" fmla="*/ 67 w 546"/>
              <a:gd name="T7" fmla="*/ 346 h 360"/>
              <a:gd name="T8" fmla="*/ 270 w 546"/>
              <a:gd name="T9" fmla="*/ 360 h 360"/>
              <a:gd name="T10" fmla="*/ 266 w 546"/>
              <a:gd name="T11" fmla="*/ 279 h 360"/>
              <a:gd name="T12" fmla="*/ 217 w 546"/>
              <a:gd name="T13" fmla="*/ 276 h 360"/>
              <a:gd name="T14" fmla="*/ 285 w 546"/>
              <a:gd name="T15" fmla="*/ 207 h 360"/>
              <a:gd name="T16" fmla="*/ 332 w 546"/>
              <a:gd name="T17" fmla="*/ 276 h 360"/>
              <a:gd name="T18" fmla="*/ 297 w 546"/>
              <a:gd name="T19" fmla="*/ 281 h 360"/>
              <a:gd name="T20" fmla="*/ 293 w 546"/>
              <a:gd name="T21" fmla="*/ 283 h 360"/>
              <a:gd name="T22" fmla="*/ 293 w 546"/>
              <a:gd name="T23" fmla="*/ 288 h 360"/>
              <a:gd name="T24" fmla="*/ 300 w 546"/>
              <a:gd name="T25" fmla="*/ 358 h 360"/>
              <a:gd name="T26" fmla="*/ 358 w 546"/>
              <a:gd name="T27" fmla="*/ 356 h 360"/>
              <a:gd name="T28" fmla="*/ 473 w 546"/>
              <a:gd name="T29" fmla="*/ 342 h 360"/>
              <a:gd name="T30" fmla="*/ 536 w 546"/>
              <a:gd name="T31" fmla="*/ 261 h 360"/>
              <a:gd name="T32" fmla="*/ 503 w 546"/>
              <a:gd name="T33" fmla="*/ 171 h 360"/>
              <a:gd name="T34" fmla="*/ 431 w 546"/>
              <a:gd name="T35" fmla="*/ 167 h 360"/>
              <a:gd name="T36" fmla="*/ 397 w 546"/>
              <a:gd name="T37" fmla="*/ 73 h 360"/>
              <a:gd name="T38" fmla="*/ 296 w 546"/>
              <a:gd name="T39" fmla="*/ 107 h 360"/>
              <a:gd name="T40" fmla="*/ 214 w 546"/>
              <a:gd name="T41" fmla="*/ 11 h 360"/>
              <a:gd name="T42" fmla="*/ 97 w 546"/>
              <a:gd name="T43" fmla="*/ 57 h 360"/>
              <a:gd name="T44" fmla="*/ 98 w 546"/>
              <a:gd name="T45" fmla="*/ 184 h 3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546" h="360">
                <a:moveTo>
                  <a:pt x="98" y="184"/>
                </a:moveTo>
                <a:cubicBezTo>
                  <a:pt x="51" y="186"/>
                  <a:pt x="9" y="225"/>
                  <a:pt x="3" y="272"/>
                </a:cubicBezTo>
                <a:cubicBezTo>
                  <a:pt x="0" y="295"/>
                  <a:pt x="6" y="321"/>
                  <a:pt x="26" y="334"/>
                </a:cubicBezTo>
                <a:cubicBezTo>
                  <a:pt x="37" y="342"/>
                  <a:pt x="52" y="344"/>
                  <a:pt x="67" y="346"/>
                </a:cubicBezTo>
                <a:cubicBezTo>
                  <a:pt x="134" y="353"/>
                  <a:pt x="202" y="358"/>
                  <a:pt x="270" y="360"/>
                </a:cubicBezTo>
                <a:cubicBezTo>
                  <a:pt x="264" y="334"/>
                  <a:pt x="265" y="306"/>
                  <a:pt x="266" y="279"/>
                </a:cubicBezTo>
                <a:cubicBezTo>
                  <a:pt x="250" y="278"/>
                  <a:pt x="234" y="277"/>
                  <a:pt x="217" y="276"/>
                </a:cubicBezTo>
                <a:cubicBezTo>
                  <a:pt x="242" y="256"/>
                  <a:pt x="265" y="233"/>
                  <a:pt x="285" y="207"/>
                </a:cubicBezTo>
                <a:cubicBezTo>
                  <a:pt x="300" y="230"/>
                  <a:pt x="316" y="253"/>
                  <a:pt x="332" y="276"/>
                </a:cubicBezTo>
                <a:cubicBezTo>
                  <a:pt x="320" y="276"/>
                  <a:pt x="308" y="278"/>
                  <a:pt x="297" y="281"/>
                </a:cubicBezTo>
                <a:cubicBezTo>
                  <a:pt x="295" y="281"/>
                  <a:pt x="294" y="282"/>
                  <a:pt x="293" y="283"/>
                </a:cubicBezTo>
                <a:cubicBezTo>
                  <a:pt x="292" y="284"/>
                  <a:pt x="292" y="286"/>
                  <a:pt x="293" y="288"/>
                </a:cubicBezTo>
                <a:cubicBezTo>
                  <a:pt x="297" y="314"/>
                  <a:pt x="299" y="329"/>
                  <a:pt x="300" y="358"/>
                </a:cubicBezTo>
                <a:cubicBezTo>
                  <a:pt x="317" y="356"/>
                  <a:pt x="341" y="357"/>
                  <a:pt x="358" y="356"/>
                </a:cubicBezTo>
                <a:cubicBezTo>
                  <a:pt x="396" y="356"/>
                  <a:pt x="441" y="356"/>
                  <a:pt x="473" y="342"/>
                </a:cubicBezTo>
                <a:cubicBezTo>
                  <a:pt x="505" y="328"/>
                  <a:pt x="525" y="295"/>
                  <a:pt x="536" y="261"/>
                </a:cubicBezTo>
                <a:cubicBezTo>
                  <a:pt x="546" y="228"/>
                  <a:pt x="534" y="187"/>
                  <a:pt x="503" y="171"/>
                </a:cubicBezTo>
                <a:cubicBezTo>
                  <a:pt x="481" y="160"/>
                  <a:pt x="455" y="163"/>
                  <a:pt x="431" y="167"/>
                </a:cubicBezTo>
                <a:cubicBezTo>
                  <a:pt x="452" y="135"/>
                  <a:pt x="433" y="87"/>
                  <a:pt x="397" y="73"/>
                </a:cubicBezTo>
                <a:cubicBezTo>
                  <a:pt x="362" y="59"/>
                  <a:pt x="318" y="75"/>
                  <a:pt x="296" y="107"/>
                </a:cubicBezTo>
                <a:cubicBezTo>
                  <a:pt x="293" y="62"/>
                  <a:pt x="258" y="22"/>
                  <a:pt x="214" y="11"/>
                </a:cubicBezTo>
                <a:cubicBezTo>
                  <a:pt x="171" y="0"/>
                  <a:pt x="122" y="20"/>
                  <a:pt x="97" y="57"/>
                </a:cubicBezTo>
                <a:cubicBezTo>
                  <a:pt x="72" y="94"/>
                  <a:pt x="72" y="147"/>
                  <a:pt x="98" y="184"/>
                </a:cubicBezTo>
                <a:close/>
              </a:path>
            </a:pathLst>
          </a:custGeom>
          <a:noFill/>
          <a:ln w="17463" cap="rnd">
            <a:solidFill>
              <a:schemeClr val="accent1"/>
            </a:solidFill>
            <a:prstDash val="solid"/>
            <a:rou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72" name="Freeform 29"/>
          <p:cNvSpPr/>
          <p:nvPr/>
        </p:nvSpPr>
        <p:spPr bwMode="auto">
          <a:xfrm>
            <a:off x="6705542" y="2545052"/>
            <a:ext cx="1311586" cy="863166"/>
          </a:xfrm>
          <a:custGeom>
            <a:avLst/>
            <a:gdLst>
              <a:gd name="T0" fmla="*/ 98 w 546"/>
              <a:gd name="T1" fmla="*/ 184 h 360"/>
              <a:gd name="T2" fmla="*/ 3 w 546"/>
              <a:gd name="T3" fmla="*/ 272 h 360"/>
              <a:gd name="T4" fmla="*/ 26 w 546"/>
              <a:gd name="T5" fmla="*/ 334 h 360"/>
              <a:gd name="T6" fmla="*/ 67 w 546"/>
              <a:gd name="T7" fmla="*/ 346 h 360"/>
              <a:gd name="T8" fmla="*/ 270 w 546"/>
              <a:gd name="T9" fmla="*/ 360 h 360"/>
              <a:gd name="T10" fmla="*/ 266 w 546"/>
              <a:gd name="T11" fmla="*/ 279 h 360"/>
              <a:gd name="T12" fmla="*/ 217 w 546"/>
              <a:gd name="T13" fmla="*/ 276 h 360"/>
              <a:gd name="T14" fmla="*/ 285 w 546"/>
              <a:gd name="T15" fmla="*/ 207 h 360"/>
              <a:gd name="T16" fmla="*/ 332 w 546"/>
              <a:gd name="T17" fmla="*/ 276 h 360"/>
              <a:gd name="T18" fmla="*/ 297 w 546"/>
              <a:gd name="T19" fmla="*/ 281 h 360"/>
              <a:gd name="T20" fmla="*/ 293 w 546"/>
              <a:gd name="T21" fmla="*/ 283 h 360"/>
              <a:gd name="T22" fmla="*/ 293 w 546"/>
              <a:gd name="T23" fmla="*/ 288 h 360"/>
              <a:gd name="T24" fmla="*/ 300 w 546"/>
              <a:gd name="T25" fmla="*/ 358 h 360"/>
              <a:gd name="T26" fmla="*/ 358 w 546"/>
              <a:gd name="T27" fmla="*/ 356 h 360"/>
              <a:gd name="T28" fmla="*/ 473 w 546"/>
              <a:gd name="T29" fmla="*/ 342 h 360"/>
              <a:gd name="T30" fmla="*/ 536 w 546"/>
              <a:gd name="T31" fmla="*/ 261 h 360"/>
              <a:gd name="T32" fmla="*/ 503 w 546"/>
              <a:gd name="T33" fmla="*/ 171 h 360"/>
              <a:gd name="T34" fmla="*/ 431 w 546"/>
              <a:gd name="T35" fmla="*/ 167 h 360"/>
              <a:gd name="T36" fmla="*/ 397 w 546"/>
              <a:gd name="T37" fmla="*/ 73 h 360"/>
              <a:gd name="T38" fmla="*/ 296 w 546"/>
              <a:gd name="T39" fmla="*/ 107 h 360"/>
              <a:gd name="T40" fmla="*/ 214 w 546"/>
              <a:gd name="T41" fmla="*/ 11 h 360"/>
              <a:gd name="T42" fmla="*/ 97 w 546"/>
              <a:gd name="T43" fmla="*/ 57 h 360"/>
              <a:gd name="T44" fmla="*/ 98 w 546"/>
              <a:gd name="T45" fmla="*/ 184 h 3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546" h="360">
                <a:moveTo>
                  <a:pt x="98" y="184"/>
                </a:moveTo>
                <a:cubicBezTo>
                  <a:pt x="51" y="186"/>
                  <a:pt x="9" y="225"/>
                  <a:pt x="3" y="272"/>
                </a:cubicBezTo>
                <a:cubicBezTo>
                  <a:pt x="0" y="295"/>
                  <a:pt x="6" y="321"/>
                  <a:pt x="26" y="334"/>
                </a:cubicBezTo>
                <a:cubicBezTo>
                  <a:pt x="37" y="342"/>
                  <a:pt x="52" y="344"/>
                  <a:pt x="67" y="346"/>
                </a:cubicBezTo>
                <a:cubicBezTo>
                  <a:pt x="134" y="353"/>
                  <a:pt x="202" y="358"/>
                  <a:pt x="270" y="360"/>
                </a:cubicBezTo>
                <a:cubicBezTo>
                  <a:pt x="264" y="334"/>
                  <a:pt x="265" y="306"/>
                  <a:pt x="266" y="279"/>
                </a:cubicBezTo>
                <a:cubicBezTo>
                  <a:pt x="250" y="278"/>
                  <a:pt x="234" y="277"/>
                  <a:pt x="217" y="276"/>
                </a:cubicBezTo>
                <a:cubicBezTo>
                  <a:pt x="242" y="256"/>
                  <a:pt x="265" y="233"/>
                  <a:pt x="285" y="207"/>
                </a:cubicBezTo>
                <a:cubicBezTo>
                  <a:pt x="300" y="230"/>
                  <a:pt x="316" y="253"/>
                  <a:pt x="332" y="276"/>
                </a:cubicBezTo>
                <a:cubicBezTo>
                  <a:pt x="320" y="276"/>
                  <a:pt x="308" y="278"/>
                  <a:pt x="297" y="281"/>
                </a:cubicBezTo>
                <a:cubicBezTo>
                  <a:pt x="295" y="281"/>
                  <a:pt x="294" y="282"/>
                  <a:pt x="293" y="283"/>
                </a:cubicBezTo>
                <a:cubicBezTo>
                  <a:pt x="292" y="284"/>
                  <a:pt x="292" y="286"/>
                  <a:pt x="293" y="288"/>
                </a:cubicBezTo>
                <a:cubicBezTo>
                  <a:pt x="297" y="314"/>
                  <a:pt x="299" y="329"/>
                  <a:pt x="300" y="358"/>
                </a:cubicBezTo>
                <a:cubicBezTo>
                  <a:pt x="317" y="356"/>
                  <a:pt x="341" y="357"/>
                  <a:pt x="358" y="356"/>
                </a:cubicBezTo>
                <a:cubicBezTo>
                  <a:pt x="396" y="356"/>
                  <a:pt x="441" y="356"/>
                  <a:pt x="473" y="342"/>
                </a:cubicBezTo>
                <a:cubicBezTo>
                  <a:pt x="505" y="328"/>
                  <a:pt x="525" y="295"/>
                  <a:pt x="536" y="261"/>
                </a:cubicBezTo>
                <a:cubicBezTo>
                  <a:pt x="546" y="228"/>
                  <a:pt x="534" y="187"/>
                  <a:pt x="503" y="171"/>
                </a:cubicBezTo>
                <a:cubicBezTo>
                  <a:pt x="481" y="160"/>
                  <a:pt x="455" y="163"/>
                  <a:pt x="431" y="167"/>
                </a:cubicBezTo>
                <a:cubicBezTo>
                  <a:pt x="452" y="135"/>
                  <a:pt x="433" y="87"/>
                  <a:pt x="397" y="73"/>
                </a:cubicBezTo>
                <a:cubicBezTo>
                  <a:pt x="362" y="59"/>
                  <a:pt x="318" y="75"/>
                  <a:pt x="296" y="107"/>
                </a:cubicBezTo>
                <a:cubicBezTo>
                  <a:pt x="293" y="62"/>
                  <a:pt x="258" y="22"/>
                  <a:pt x="214" y="11"/>
                </a:cubicBezTo>
                <a:cubicBezTo>
                  <a:pt x="171" y="0"/>
                  <a:pt x="122" y="20"/>
                  <a:pt x="97" y="57"/>
                </a:cubicBezTo>
                <a:cubicBezTo>
                  <a:pt x="72" y="94"/>
                  <a:pt x="72" y="147"/>
                  <a:pt x="98" y="184"/>
                </a:cubicBezTo>
                <a:close/>
              </a:path>
            </a:pathLst>
          </a:custGeom>
          <a:noFill/>
          <a:ln w="17463" cap="rnd">
            <a:solidFill>
              <a:schemeClr val="accent1"/>
            </a:solidFill>
            <a:prstDash val="solid"/>
            <a:rou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73" name="Freeform 29"/>
          <p:cNvSpPr/>
          <p:nvPr/>
        </p:nvSpPr>
        <p:spPr bwMode="auto">
          <a:xfrm>
            <a:off x="9236210" y="2545052"/>
            <a:ext cx="1311586" cy="863166"/>
          </a:xfrm>
          <a:custGeom>
            <a:avLst/>
            <a:gdLst>
              <a:gd name="T0" fmla="*/ 98 w 546"/>
              <a:gd name="T1" fmla="*/ 184 h 360"/>
              <a:gd name="T2" fmla="*/ 3 w 546"/>
              <a:gd name="T3" fmla="*/ 272 h 360"/>
              <a:gd name="T4" fmla="*/ 26 w 546"/>
              <a:gd name="T5" fmla="*/ 334 h 360"/>
              <a:gd name="T6" fmla="*/ 67 w 546"/>
              <a:gd name="T7" fmla="*/ 346 h 360"/>
              <a:gd name="T8" fmla="*/ 270 w 546"/>
              <a:gd name="T9" fmla="*/ 360 h 360"/>
              <a:gd name="T10" fmla="*/ 266 w 546"/>
              <a:gd name="T11" fmla="*/ 279 h 360"/>
              <a:gd name="T12" fmla="*/ 217 w 546"/>
              <a:gd name="T13" fmla="*/ 276 h 360"/>
              <a:gd name="T14" fmla="*/ 285 w 546"/>
              <a:gd name="T15" fmla="*/ 207 h 360"/>
              <a:gd name="T16" fmla="*/ 332 w 546"/>
              <a:gd name="T17" fmla="*/ 276 h 360"/>
              <a:gd name="T18" fmla="*/ 297 w 546"/>
              <a:gd name="T19" fmla="*/ 281 h 360"/>
              <a:gd name="T20" fmla="*/ 293 w 546"/>
              <a:gd name="T21" fmla="*/ 283 h 360"/>
              <a:gd name="T22" fmla="*/ 293 w 546"/>
              <a:gd name="T23" fmla="*/ 288 h 360"/>
              <a:gd name="T24" fmla="*/ 300 w 546"/>
              <a:gd name="T25" fmla="*/ 358 h 360"/>
              <a:gd name="T26" fmla="*/ 358 w 546"/>
              <a:gd name="T27" fmla="*/ 356 h 360"/>
              <a:gd name="T28" fmla="*/ 473 w 546"/>
              <a:gd name="T29" fmla="*/ 342 h 360"/>
              <a:gd name="T30" fmla="*/ 536 w 546"/>
              <a:gd name="T31" fmla="*/ 261 h 360"/>
              <a:gd name="T32" fmla="*/ 503 w 546"/>
              <a:gd name="T33" fmla="*/ 171 h 360"/>
              <a:gd name="T34" fmla="*/ 431 w 546"/>
              <a:gd name="T35" fmla="*/ 167 h 360"/>
              <a:gd name="T36" fmla="*/ 397 w 546"/>
              <a:gd name="T37" fmla="*/ 73 h 360"/>
              <a:gd name="T38" fmla="*/ 296 w 546"/>
              <a:gd name="T39" fmla="*/ 107 h 360"/>
              <a:gd name="T40" fmla="*/ 214 w 546"/>
              <a:gd name="T41" fmla="*/ 11 h 360"/>
              <a:gd name="T42" fmla="*/ 97 w 546"/>
              <a:gd name="T43" fmla="*/ 57 h 360"/>
              <a:gd name="T44" fmla="*/ 98 w 546"/>
              <a:gd name="T45" fmla="*/ 184 h 3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546" h="360">
                <a:moveTo>
                  <a:pt x="98" y="184"/>
                </a:moveTo>
                <a:cubicBezTo>
                  <a:pt x="51" y="186"/>
                  <a:pt x="9" y="225"/>
                  <a:pt x="3" y="272"/>
                </a:cubicBezTo>
                <a:cubicBezTo>
                  <a:pt x="0" y="295"/>
                  <a:pt x="6" y="321"/>
                  <a:pt x="26" y="334"/>
                </a:cubicBezTo>
                <a:cubicBezTo>
                  <a:pt x="37" y="342"/>
                  <a:pt x="52" y="344"/>
                  <a:pt x="67" y="346"/>
                </a:cubicBezTo>
                <a:cubicBezTo>
                  <a:pt x="134" y="353"/>
                  <a:pt x="202" y="358"/>
                  <a:pt x="270" y="360"/>
                </a:cubicBezTo>
                <a:cubicBezTo>
                  <a:pt x="264" y="334"/>
                  <a:pt x="265" y="306"/>
                  <a:pt x="266" y="279"/>
                </a:cubicBezTo>
                <a:cubicBezTo>
                  <a:pt x="250" y="278"/>
                  <a:pt x="234" y="277"/>
                  <a:pt x="217" y="276"/>
                </a:cubicBezTo>
                <a:cubicBezTo>
                  <a:pt x="242" y="256"/>
                  <a:pt x="265" y="233"/>
                  <a:pt x="285" y="207"/>
                </a:cubicBezTo>
                <a:cubicBezTo>
                  <a:pt x="300" y="230"/>
                  <a:pt x="316" y="253"/>
                  <a:pt x="332" y="276"/>
                </a:cubicBezTo>
                <a:cubicBezTo>
                  <a:pt x="320" y="276"/>
                  <a:pt x="308" y="278"/>
                  <a:pt x="297" y="281"/>
                </a:cubicBezTo>
                <a:cubicBezTo>
                  <a:pt x="295" y="281"/>
                  <a:pt x="294" y="282"/>
                  <a:pt x="293" y="283"/>
                </a:cubicBezTo>
                <a:cubicBezTo>
                  <a:pt x="292" y="284"/>
                  <a:pt x="292" y="286"/>
                  <a:pt x="293" y="288"/>
                </a:cubicBezTo>
                <a:cubicBezTo>
                  <a:pt x="297" y="314"/>
                  <a:pt x="299" y="329"/>
                  <a:pt x="300" y="358"/>
                </a:cubicBezTo>
                <a:cubicBezTo>
                  <a:pt x="317" y="356"/>
                  <a:pt x="341" y="357"/>
                  <a:pt x="358" y="356"/>
                </a:cubicBezTo>
                <a:cubicBezTo>
                  <a:pt x="396" y="356"/>
                  <a:pt x="441" y="356"/>
                  <a:pt x="473" y="342"/>
                </a:cubicBezTo>
                <a:cubicBezTo>
                  <a:pt x="505" y="328"/>
                  <a:pt x="525" y="295"/>
                  <a:pt x="536" y="261"/>
                </a:cubicBezTo>
                <a:cubicBezTo>
                  <a:pt x="546" y="228"/>
                  <a:pt x="534" y="187"/>
                  <a:pt x="503" y="171"/>
                </a:cubicBezTo>
                <a:cubicBezTo>
                  <a:pt x="481" y="160"/>
                  <a:pt x="455" y="163"/>
                  <a:pt x="431" y="167"/>
                </a:cubicBezTo>
                <a:cubicBezTo>
                  <a:pt x="452" y="135"/>
                  <a:pt x="433" y="87"/>
                  <a:pt x="397" y="73"/>
                </a:cubicBezTo>
                <a:cubicBezTo>
                  <a:pt x="362" y="59"/>
                  <a:pt x="318" y="75"/>
                  <a:pt x="296" y="107"/>
                </a:cubicBezTo>
                <a:cubicBezTo>
                  <a:pt x="293" y="62"/>
                  <a:pt x="258" y="22"/>
                  <a:pt x="214" y="11"/>
                </a:cubicBezTo>
                <a:cubicBezTo>
                  <a:pt x="171" y="0"/>
                  <a:pt x="122" y="20"/>
                  <a:pt x="97" y="57"/>
                </a:cubicBezTo>
                <a:cubicBezTo>
                  <a:pt x="72" y="94"/>
                  <a:pt x="72" y="147"/>
                  <a:pt x="98" y="184"/>
                </a:cubicBezTo>
                <a:close/>
              </a:path>
            </a:pathLst>
          </a:custGeom>
          <a:noFill/>
          <a:ln w="17463" cap="rnd">
            <a:solidFill>
              <a:schemeClr val="accent1"/>
            </a:solidFill>
            <a:prstDash val="solid"/>
            <a:rou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grpSp>
        <p:nvGrpSpPr>
          <p:cNvPr id="74" name="组合 73"/>
          <p:cNvGrpSpPr/>
          <p:nvPr/>
        </p:nvGrpSpPr>
        <p:grpSpPr>
          <a:xfrm>
            <a:off x="1408255" y="3941899"/>
            <a:ext cx="2365616" cy="1355436"/>
            <a:chOff x="8291427" y="2152368"/>
            <a:chExt cx="2365616" cy="1355436"/>
          </a:xfrm>
        </p:grpSpPr>
        <p:sp>
          <p:nvSpPr>
            <p:cNvPr id="75" name="矩形 74"/>
            <p:cNvSpPr/>
            <p:nvPr/>
          </p:nvSpPr>
          <p:spPr>
            <a:xfrm>
              <a:off x="8291427" y="2152368"/>
              <a:ext cx="1867371" cy="40011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r"/>
              <a:r>
                <a:rPr lang="en-US" altLang="zh-CN" sz="2000" dirty="0">
                  <a:solidFill>
                    <a:schemeClr val="accent1"/>
                  </a:solidFill>
                  <a:latin typeface="+mj-ea"/>
                  <a:ea typeface="+mj-ea"/>
                </a:rPr>
                <a:t>Lorem Ipsum </a:t>
              </a:r>
              <a:endParaRPr lang="zh-CN" altLang="en-US" sz="2000" dirty="0">
                <a:solidFill>
                  <a:schemeClr val="accent1"/>
                </a:solidFill>
                <a:latin typeface="+mj-ea"/>
                <a:ea typeface="+mj-ea"/>
              </a:endParaRPr>
            </a:p>
          </p:txBody>
        </p:sp>
        <p:sp>
          <p:nvSpPr>
            <p:cNvPr id="76" name="矩形 75"/>
            <p:cNvSpPr/>
            <p:nvPr/>
          </p:nvSpPr>
          <p:spPr>
            <a:xfrm>
              <a:off x="8291427" y="2552478"/>
              <a:ext cx="2365616" cy="955326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20000"/>
                </a:lnSpc>
              </a:pPr>
              <a:r>
                <a:rPr lang="en-US" altLang="zh-CN" sz="16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Lorem Ipsum is simply dummy text of the printing. </a:t>
              </a:r>
              <a:endParaRPr lang="zh-CN" altLang="en-US" sz="16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77" name="组合 76"/>
          <p:cNvGrpSpPr/>
          <p:nvPr/>
        </p:nvGrpSpPr>
        <p:grpSpPr>
          <a:xfrm>
            <a:off x="3972560" y="3941899"/>
            <a:ext cx="2365616" cy="1355436"/>
            <a:chOff x="8291427" y="2152368"/>
            <a:chExt cx="2365616" cy="1355436"/>
          </a:xfrm>
        </p:grpSpPr>
        <p:sp>
          <p:nvSpPr>
            <p:cNvPr id="78" name="矩形 77"/>
            <p:cNvSpPr/>
            <p:nvPr/>
          </p:nvSpPr>
          <p:spPr>
            <a:xfrm>
              <a:off x="8291427" y="2152368"/>
              <a:ext cx="1867371" cy="40011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r"/>
              <a:r>
                <a:rPr lang="en-US" altLang="zh-CN" sz="2000" dirty="0">
                  <a:solidFill>
                    <a:schemeClr val="accent1"/>
                  </a:solidFill>
                  <a:latin typeface="+mj-ea"/>
                  <a:ea typeface="+mj-ea"/>
                </a:rPr>
                <a:t>Lorem Ipsum </a:t>
              </a:r>
              <a:endParaRPr lang="zh-CN" altLang="en-US" sz="2000" dirty="0">
                <a:solidFill>
                  <a:schemeClr val="accent1"/>
                </a:solidFill>
                <a:latin typeface="+mj-ea"/>
                <a:ea typeface="+mj-ea"/>
              </a:endParaRPr>
            </a:p>
          </p:txBody>
        </p:sp>
        <p:sp>
          <p:nvSpPr>
            <p:cNvPr id="79" name="矩形 78"/>
            <p:cNvSpPr/>
            <p:nvPr/>
          </p:nvSpPr>
          <p:spPr>
            <a:xfrm>
              <a:off x="8291427" y="2552478"/>
              <a:ext cx="2365616" cy="955326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20000"/>
                </a:lnSpc>
              </a:pPr>
              <a:r>
                <a:rPr lang="en-US" altLang="zh-CN" sz="16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Lorem Ipsum is simply dummy text of the printing. </a:t>
              </a:r>
              <a:endParaRPr lang="zh-CN" altLang="en-US" sz="16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80" name="组合 79"/>
          <p:cNvGrpSpPr/>
          <p:nvPr/>
        </p:nvGrpSpPr>
        <p:grpSpPr>
          <a:xfrm>
            <a:off x="6536865" y="3941899"/>
            <a:ext cx="2365616" cy="1355436"/>
            <a:chOff x="8291427" y="2152368"/>
            <a:chExt cx="2365616" cy="1355436"/>
          </a:xfrm>
        </p:grpSpPr>
        <p:sp>
          <p:nvSpPr>
            <p:cNvPr id="81" name="矩形 80"/>
            <p:cNvSpPr/>
            <p:nvPr/>
          </p:nvSpPr>
          <p:spPr>
            <a:xfrm>
              <a:off x="8291427" y="2152368"/>
              <a:ext cx="1867371" cy="40011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r"/>
              <a:r>
                <a:rPr lang="en-US" altLang="zh-CN" sz="2000" dirty="0">
                  <a:solidFill>
                    <a:schemeClr val="accent1"/>
                  </a:solidFill>
                  <a:latin typeface="+mj-ea"/>
                  <a:ea typeface="+mj-ea"/>
                </a:rPr>
                <a:t>Lorem Ipsum </a:t>
              </a:r>
              <a:endParaRPr lang="zh-CN" altLang="en-US" sz="2000" dirty="0">
                <a:solidFill>
                  <a:schemeClr val="accent1"/>
                </a:solidFill>
                <a:latin typeface="+mj-ea"/>
                <a:ea typeface="+mj-ea"/>
              </a:endParaRPr>
            </a:p>
          </p:txBody>
        </p:sp>
        <p:sp>
          <p:nvSpPr>
            <p:cNvPr id="82" name="矩形 81"/>
            <p:cNvSpPr/>
            <p:nvPr/>
          </p:nvSpPr>
          <p:spPr>
            <a:xfrm>
              <a:off x="8291427" y="2552478"/>
              <a:ext cx="2365616" cy="955326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20000"/>
                </a:lnSpc>
              </a:pPr>
              <a:r>
                <a:rPr lang="en-US" altLang="zh-CN" sz="16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Lorem Ipsum is simply dummy text of the printing. </a:t>
              </a:r>
              <a:endParaRPr lang="zh-CN" altLang="en-US" sz="16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83" name="组合 82"/>
          <p:cNvGrpSpPr/>
          <p:nvPr/>
        </p:nvGrpSpPr>
        <p:grpSpPr>
          <a:xfrm>
            <a:off x="9101171" y="3941899"/>
            <a:ext cx="2365616" cy="1355436"/>
            <a:chOff x="8291427" y="2152368"/>
            <a:chExt cx="2365616" cy="1355436"/>
          </a:xfrm>
        </p:grpSpPr>
        <p:sp>
          <p:nvSpPr>
            <p:cNvPr id="84" name="矩形 83"/>
            <p:cNvSpPr/>
            <p:nvPr/>
          </p:nvSpPr>
          <p:spPr>
            <a:xfrm>
              <a:off x="8291427" y="2152368"/>
              <a:ext cx="1867371" cy="40011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r"/>
              <a:r>
                <a:rPr lang="en-US" altLang="zh-CN" sz="2000" dirty="0">
                  <a:solidFill>
                    <a:schemeClr val="accent1"/>
                  </a:solidFill>
                  <a:latin typeface="+mj-ea"/>
                  <a:ea typeface="+mj-ea"/>
                </a:rPr>
                <a:t>Lorem Ipsum </a:t>
              </a:r>
              <a:endParaRPr lang="zh-CN" altLang="en-US" sz="2000" dirty="0">
                <a:solidFill>
                  <a:schemeClr val="accent1"/>
                </a:solidFill>
                <a:latin typeface="+mj-ea"/>
                <a:ea typeface="+mj-ea"/>
              </a:endParaRPr>
            </a:p>
          </p:txBody>
        </p:sp>
        <p:sp>
          <p:nvSpPr>
            <p:cNvPr id="85" name="矩形 84"/>
            <p:cNvSpPr/>
            <p:nvPr/>
          </p:nvSpPr>
          <p:spPr>
            <a:xfrm>
              <a:off x="8291427" y="2552478"/>
              <a:ext cx="2365616" cy="955326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20000"/>
                </a:lnSpc>
              </a:pPr>
              <a:r>
                <a:rPr lang="en-US" altLang="zh-CN" sz="16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Lorem Ipsum is simply dummy text of the printing. </a:t>
              </a:r>
              <a:endParaRPr lang="zh-CN" altLang="en-US" sz="16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grpId="0" nodeType="withEffect">
                                  <p:stCondLst>
                                    <p:cond delay="21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nodeType="withEffect">
                                  <p:stCondLst>
                                    <p:cond delay="24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0" presetClass="entr" presetSubtype="0" fill="hold" nodeType="withEffect">
                                  <p:stCondLst>
                                    <p:cond delay="27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0" presetClass="entr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10" presetClass="entr" presetSubtype="0" fill="hold" nodeType="withEffect">
                                  <p:stCondLst>
                                    <p:cond delay="330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7" grpId="0"/>
      <p:bldP spid="70" grpId="0" animBg="1"/>
      <p:bldP spid="71" grpId="0" animBg="1"/>
      <p:bldP spid="72" grpId="0" animBg="1"/>
      <p:bldP spid="73" grpId="0" animBg="1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矩形 5"/>
          <p:cNvSpPr/>
          <p:nvPr/>
        </p:nvSpPr>
        <p:spPr>
          <a:xfrm>
            <a:off x="1408255" y="817356"/>
            <a:ext cx="5375831" cy="3385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zh-CN" sz="16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Lorem Ipsum is simply dummy text of the printing.</a:t>
            </a:r>
            <a:endParaRPr lang="zh-CN" altLang="en-US" sz="16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cxnSp>
        <p:nvCxnSpPr>
          <p:cNvPr id="3" name="直接连接符 2"/>
          <p:cNvCxnSpPr/>
          <p:nvPr/>
        </p:nvCxnSpPr>
        <p:spPr>
          <a:xfrm>
            <a:off x="1408255" y="790522"/>
            <a:ext cx="10783745" cy="0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矩形 6"/>
          <p:cNvSpPr/>
          <p:nvPr/>
        </p:nvSpPr>
        <p:spPr>
          <a:xfrm>
            <a:off x="1408255" y="363579"/>
            <a:ext cx="2992849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zh-CN" sz="2000" dirty="0">
                <a:solidFill>
                  <a:schemeClr val="accent1"/>
                </a:solidFill>
                <a:latin typeface="+mj-lt"/>
              </a:rPr>
              <a:t>BUSINESS TEMPLATE</a:t>
            </a:r>
            <a:endParaRPr lang="zh-CN" altLang="en-US" sz="2000" dirty="0">
              <a:solidFill>
                <a:schemeClr val="accent1"/>
              </a:solidFill>
              <a:latin typeface="+mj-lt"/>
            </a:endParaRPr>
          </a:p>
        </p:txBody>
      </p:sp>
      <p:grpSp>
        <p:nvGrpSpPr>
          <p:cNvPr id="23" name="组合 22"/>
          <p:cNvGrpSpPr/>
          <p:nvPr/>
        </p:nvGrpSpPr>
        <p:grpSpPr>
          <a:xfrm>
            <a:off x="611297" y="254962"/>
            <a:ext cx="625500" cy="787984"/>
            <a:chOff x="355601" y="252413"/>
            <a:chExt cx="812800" cy="1023938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14" name="Freeform 5"/>
            <p:cNvSpPr/>
            <p:nvPr/>
          </p:nvSpPr>
          <p:spPr bwMode="auto">
            <a:xfrm>
              <a:off x="796926" y="252413"/>
              <a:ext cx="58738" cy="138113"/>
            </a:xfrm>
            <a:custGeom>
              <a:avLst/>
              <a:gdLst>
                <a:gd name="T0" fmla="*/ 13 w 27"/>
                <a:gd name="T1" fmla="*/ 1 h 64"/>
                <a:gd name="T2" fmla="*/ 3 w 27"/>
                <a:gd name="T3" fmla="*/ 61 h 64"/>
                <a:gd name="T4" fmla="*/ 11 w 27"/>
                <a:gd name="T5" fmla="*/ 44 h 64"/>
                <a:gd name="T6" fmla="*/ 16 w 27"/>
                <a:gd name="T7" fmla="*/ 15 h 64"/>
                <a:gd name="T8" fmla="*/ 26 w 27"/>
                <a:gd name="T9" fmla="*/ 1 h 64"/>
                <a:gd name="T10" fmla="*/ 13 w 27"/>
                <a:gd name="T11" fmla="*/ 1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" h="64">
                  <a:moveTo>
                    <a:pt x="13" y="1"/>
                  </a:moveTo>
                  <a:cubicBezTo>
                    <a:pt x="9" y="21"/>
                    <a:pt x="0" y="41"/>
                    <a:pt x="3" y="61"/>
                  </a:cubicBezTo>
                  <a:cubicBezTo>
                    <a:pt x="14" y="64"/>
                    <a:pt x="10" y="51"/>
                    <a:pt x="11" y="44"/>
                  </a:cubicBezTo>
                  <a:cubicBezTo>
                    <a:pt x="12" y="35"/>
                    <a:pt x="16" y="24"/>
                    <a:pt x="16" y="15"/>
                  </a:cubicBezTo>
                  <a:cubicBezTo>
                    <a:pt x="19" y="10"/>
                    <a:pt x="27" y="10"/>
                    <a:pt x="26" y="1"/>
                  </a:cubicBezTo>
                  <a:cubicBezTo>
                    <a:pt x="19" y="0"/>
                    <a:pt x="20" y="0"/>
                    <a:pt x="1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" name="Freeform 6"/>
            <p:cNvSpPr/>
            <p:nvPr/>
          </p:nvSpPr>
          <p:spPr bwMode="auto">
            <a:xfrm>
              <a:off x="584201" y="274638"/>
              <a:ext cx="74613" cy="103188"/>
            </a:xfrm>
            <a:custGeom>
              <a:avLst/>
              <a:gdLst>
                <a:gd name="T0" fmla="*/ 3 w 34"/>
                <a:gd name="T1" fmla="*/ 0 h 48"/>
                <a:gd name="T2" fmla="*/ 16 w 34"/>
                <a:gd name="T3" fmla="*/ 30 h 48"/>
                <a:gd name="T4" fmla="*/ 30 w 34"/>
                <a:gd name="T5" fmla="*/ 48 h 48"/>
                <a:gd name="T6" fmla="*/ 34 w 34"/>
                <a:gd name="T7" fmla="*/ 39 h 48"/>
                <a:gd name="T8" fmla="*/ 9 w 34"/>
                <a:gd name="T9" fmla="*/ 0 h 48"/>
                <a:gd name="T10" fmla="*/ 3 w 34"/>
                <a:gd name="T1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4" h="48">
                  <a:moveTo>
                    <a:pt x="3" y="0"/>
                  </a:moveTo>
                  <a:cubicBezTo>
                    <a:pt x="0" y="12"/>
                    <a:pt x="10" y="19"/>
                    <a:pt x="16" y="30"/>
                  </a:cubicBezTo>
                  <a:cubicBezTo>
                    <a:pt x="20" y="38"/>
                    <a:pt x="22" y="48"/>
                    <a:pt x="30" y="48"/>
                  </a:cubicBezTo>
                  <a:cubicBezTo>
                    <a:pt x="32" y="46"/>
                    <a:pt x="33" y="43"/>
                    <a:pt x="34" y="39"/>
                  </a:cubicBezTo>
                  <a:cubicBezTo>
                    <a:pt x="22" y="30"/>
                    <a:pt x="18" y="9"/>
                    <a:pt x="9" y="0"/>
                  </a:cubicBezTo>
                  <a:cubicBezTo>
                    <a:pt x="7" y="0"/>
                    <a:pt x="5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" name="Freeform 7"/>
            <p:cNvSpPr/>
            <p:nvPr/>
          </p:nvSpPr>
          <p:spPr bwMode="auto">
            <a:xfrm>
              <a:off x="944563" y="347663"/>
              <a:ext cx="100013" cy="98425"/>
            </a:xfrm>
            <a:custGeom>
              <a:avLst/>
              <a:gdLst>
                <a:gd name="T0" fmla="*/ 38 w 46"/>
                <a:gd name="T1" fmla="*/ 0 h 46"/>
                <a:gd name="T2" fmla="*/ 0 w 46"/>
                <a:gd name="T3" fmla="*/ 42 h 46"/>
                <a:gd name="T4" fmla="*/ 2 w 46"/>
                <a:gd name="T5" fmla="*/ 46 h 46"/>
                <a:gd name="T6" fmla="*/ 15 w 46"/>
                <a:gd name="T7" fmla="*/ 34 h 46"/>
                <a:gd name="T8" fmla="*/ 39 w 46"/>
                <a:gd name="T9" fmla="*/ 13 h 46"/>
                <a:gd name="T10" fmla="*/ 45 w 46"/>
                <a:gd name="T11" fmla="*/ 9 h 46"/>
                <a:gd name="T12" fmla="*/ 43 w 46"/>
                <a:gd name="T13" fmla="*/ 0 h 46"/>
                <a:gd name="T14" fmla="*/ 38 w 46"/>
                <a:gd name="T15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6" h="46">
                  <a:moveTo>
                    <a:pt x="38" y="0"/>
                  </a:moveTo>
                  <a:cubicBezTo>
                    <a:pt x="28" y="17"/>
                    <a:pt x="7" y="23"/>
                    <a:pt x="0" y="42"/>
                  </a:cubicBezTo>
                  <a:cubicBezTo>
                    <a:pt x="1" y="43"/>
                    <a:pt x="2" y="44"/>
                    <a:pt x="2" y="46"/>
                  </a:cubicBezTo>
                  <a:cubicBezTo>
                    <a:pt x="11" y="46"/>
                    <a:pt x="14" y="42"/>
                    <a:pt x="15" y="34"/>
                  </a:cubicBezTo>
                  <a:cubicBezTo>
                    <a:pt x="24" y="28"/>
                    <a:pt x="32" y="21"/>
                    <a:pt x="39" y="13"/>
                  </a:cubicBezTo>
                  <a:cubicBezTo>
                    <a:pt x="41" y="12"/>
                    <a:pt x="44" y="11"/>
                    <a:pt x="45" y="9"/>
                  </a:cubicBezTo>
                  <a:cubicBezTo>
                    <a:pt x="46" y="5"/>
                    <a:pt x="44" y="3"/>
                    <a:pt x="43" y="0"/>
                  </a:cubicBezTo>
                  <a:cubicBezTo>
                    <a:pt x="41" y="0"/>
                    <a:pt x="40" y="0"/>
                    <a:pt x="3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" name="Freeform 8"/>
            <p:cNvSpPr/>
            <p:nvPr/>
          </p:nvSpPr>
          <p:spPr bwMode="auto">
            <a:xfrm>
              <a:off x="387351" y="449263"/>
              <a:ext cx="119063" cy="74613"/>
            </a:xfrm>
            <a:custGeom>
              <a:avLst/>
              <a:gdLst>
                <a:gd name="T0" fmla="*/ 8 w 55"/>
                <a:gd name="T1" fmla="*/ 0 h 35"/>
                <a:gd name="T2" fmla="*/ 17 w 55"/>
                <a:gd name="T3" fmla="*/ 14 h 35"/>
                <a:gd name="T4" fmla="*/ 13 w 55"/>
                <a:gd name="T5" fmla="*/ 17 h 35"/>
                <a:gd name="T6" fmla="*/ 19 w 55"/>
                <a:gd name="T7" fmla="*/ 23 h 35"/>
                <a:gd name="T8" fmla="*/ 22 w 55"/>
                <a:gd name="T9" fmla="*/ 17 h 35"/>
                <a:gd name="T10" fmla="*/ 53 w 55"/>
                <a:gd name="T11" fmla="*/ 32 h 35"/>
                <a:gd name="T12" fmla="*/ 53 w 55"/>
                <a:gd name="T13" fmla="*/ 23 h 35"/>
                <a:gd name="T14" fmla="*/ 8 w 55"/>
                <a:gd name="T15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5" h="35">
                  <a:moveTo>
                    <a:pt x="8" y="0"/>
                  </a:moveTo>
                  <a:cubicBezTo>
                    <a:pt x="0" y="5"/>
                    <a:pt x="11" y="16"/>
                    <a:pt x="17" y="14"/>
                  </a:cubicBezTo>
                  <a:cubicBezTo>
                    <a:pt x="14" y="14"/>
                    <a:pt x="13" y="15"/>
                    <a:pt x="13" y="17"/>
                  </a:cubicBezTo>
                  <a:cubicBezTo>
                    <a:pt x="20" y="16"/>
                    <a:pt x="15" y="22"/>
                    <a:pt x="19" y="23"/>
                  </a:cubicBezTo>
                  <a:cubicBezTo>
                    <a:pt x="23" y="21"/>
                    <a:pt x="19" y="19"/>
                    <a:pt x="22" y="17"/>
                  </a:cubicBezTo>
                  <a:cubicBezTo>
                    <a:pt x="35" y="19"/>
                    <a:pt x="39" y="35"/>
                    <a:pt x="53" y="32"/>
                  </a:cubicBezTo>
                  <a:cubicBezTo>
                    <a:pt x="55" y="28"/>
                    <a:pt x="54" y="28"/>
                    <a:pt x="53" y="23"/>
                  </a:cubicBezTo>
                  <a:cubicBezTo>
                    <a:pt x="38" y="16"/>
                    <a:pt x="26" y="5"/>
                    <a:pt x="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" name="Freeform 9"/>
            <p:cNvSpPr/>
            <p:nvPr/>
          </p:nvSpPr>
          <p:spPr bwMode="auto">
            <a:xfrm>
              <a:off x="1038226" y="528638"/>
              <a:ext cx="115888" cy="53975"/>
            </a:xfrm>
            <a:custGeom>
              <a:avLst/>
              <a:gdLst>
                <a:gd name="T0" fmla="*/ 1 w 54"/>
                <a:gd name="T1" fmla="*/ 18 h 25"/>
                <a:gd name="T2" fmla="*/ 2 w 54"/>
                <a:gd name="T3" fmla="*/ 25 h 25"/>
                <a:gd name="T4" fmla="*/ 51 w 54"/>
                <a:gd name="T5" fmla="*/ 15 h 25"/>
                <a:gd name="T6" fmla="*/ 51 w 54"/>
                <a:gd name="T7" fmla="*/ 1 h 25"/>
                <a:gd name="T8" fmla="*/ 1 w 54"/>
                <a:gd name="T9" fmla="*/ 18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" h="25">
                  <a:moveTo>
                    <a:pt x="1" y="18"/>
                  </a:moveTo>
                  <a:cubicBezTo>
                    <a:pt x="4" y="21"/>
                    <a:pt x="0" y="23"/>
                    <a:pt x="2" y="25"/>
                  </a:cubicBezTo>
                  <a:cubicBezTo>
                    <a:pt x="17" y="25"/>
                    <a:pt x="34" y="3"/>
                    <a:pt x="51" y="15"/>
                  </a:cubicBezTo>
                  <a:cubicBezTo>
                    <a:pt x="52" y="9"/>
                    <a:pt x="54" y="7"/>
                    <a:pt x="51" y="1"/>
                  </a:cubicBezTo>
                  <a:cubicBezTo>
                    <a:pt x="32" y="0"/>
                    <a:pt x="14" y="7"/>
                    <a:pt x="1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" name="Freeform 10"/>
            <p:cNvSpPr/>
            <p:nvPr/>
          </p:nvSpPr>
          <p:spPr bwMode="auto">
            <a:xfrm>
              <a:off x="1050926" y="752476"/>
              <a:ext cx="117475" cy="101600"/>
            </a:xfrm>
            <a:custGeom>
              <a:avLst/>
              <a:gdLst>
                <a:gd name="T0" fmla="*/ 0 w 54"/>
                <a:gd name="T1" fmla="*/ 18 h 47"/>
                <a:gd name="T2" fmla="*/ 17 w 54"/>
                <a:gd name="T3" fmla="*/ 26 h 47"/>
                <a:gd name="T4" fmla="*/ 50 w 54"/>
                <a:gd name="T5" fmla="*/ 45 h 47"/>
                <a:gd name="T6" fmla="*/ 43 w 54"/>
                <a:gd name="T7" fmla="*/ 28 h 47"/>
                <a:gd name="T8" fmla="*/ 0 w 54"/>
                <a:gd name="T9" fmla="*/ 18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" h="47">
                  <a:moveTo>
                    <a:pt x="0" y="18"/>
                  </a:moveTo>
                  <a:cubicBezTo>
                    <a:pt x="4" y="22"/>
                    <a:pt x="10" y="25"/>
                    <a:pt x="17" y="26"/>
                  </a:cubicBezTo>
                  <a:cubicBezTo>
                    <a:pt x="28" y="31"/>
                    <a:pt x="36" y="47"/>
                    <a:pt x="50" y="45"/>
                  </a:cubicBezTo>
                  <a:cubicBezTo>
                    <a:pt x="54" y="39"/>
                    <a:pt x="47" y="34"/>
                    <a:pt x="43" y="28"/>
                  </a:cubicBezTo>
                  <a:cubicBezTo>
                    <a:pt x="28" y="28"/>
                    <a:pt x="12" y="0"/>
                    <a:pt x="0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" name="Freeform 11"/>
            <p:cNvSpPr/>
            <p:nvPr/>
          </p:nvSpPr>
          <p:spPr bwMode="auto">
            <a:xfrm>
              <a:off x="457201" y="862013"/>
              <a:ext cx="79375" cy="84138"/>
            </a:xfrm>
            <a:custGeom>
              <a:avLst/>
              <a:gdLst>
                <a:gd name="T0" fmla="*/ 28 w 37"/>
                <a:gd name="T1" fmla="*/ 0 h 39"/>
                <a:gd name="T2" fmla="*/ 6 w 37"/>
                <a:gd name="T3" fmla="*/ 39 h 39"/>
                <a:gd name="T4" fmla="*/ 34 w 37"/>
                <a:gd name="T5" fmla="*/ 14 h 39"/>
                <a:gd name="T6" fmla="*/ 37 w 37"/>
                <a:gd name="T7" fmla="*/ 1 h 39"/>
                <a:gd name="T8" fmla="*/ 28 w 37"/>
                <a:gd name="T9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39">
                  <a:moveTo>
                    <a:pt x="28" y="0"/>
                  </a:moveTo>
                  <a:cubicBezTo>
                    <a:pt x="22" y="13"/>
                    <a:pt x="0" y="23"/>
                    <a:pt x="6" y="39"/>
                  </a:cubicBezTo>
                  <a:cubicBezTo>
                    <a:pt x="18" y="34"/>
                    <a:pt x="18" y="16"/>
                    <a:pt x="34" y="14"/>
                  </a:cubicBezTo>
                  <a:cubicBezTo>
                    <a:pt x="36" y="10"/>
                    <a:pt x="35" y="5"/>
                    <a:pt x="37" y="1"/>
                  </a:cubicBezTo>
                  <a:cubicBezTo>
                    <a:pt x="35" y="0"/>
                    <a:pt x="31" y="0"/>
                    <a:pt x="2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" name="Freeform 12"/>
            <p:cNvSpPr>
              <a:spLocks noEditPoints="1"/>
            </p:cNvSpPr>
            <p:nvPr/>
          </p:nvSpPr>
          <p:spPr bwMode="auto">
            <a:xfrm>
              <a:off x="549276" y="449263"/>
              <a:ext cx="501650" cy="827088"/>
            </a:xfrm>
            <a:custGeom>
              <a:avLst/>
              <a:gdLst>
                <a:gd name="T0" fmla="*/ 118 w 231"/>
                <a:gd name="T1" fmla="*/ 4 h 384"/>
                <a:gd name="T2" fmla="*/ 51 w 231"/>
                <a:gd name="T3" fmla="*/ 26 h 384"/>
                <a:gd name="T4" fmla="*/ 5 w 231"/>
                <a:gd name="T5" fmla="*/ 112 h 384"/>
                <a:gd name="T6" fmla="*/ 50 w 231"/>
                <a:gd name="T7" fmla="*/ 190 h 384"/>
                <a:gd name="T8" fmla="*/ 84 w 231"/>
                <a:gd name="T9" fmla="*/ 282 h 384"/>
                <a:gd name="T10" fmla="*/ 132 w 231"/>
                <a:gd name="T11" fmla="*/ 383 h 384"/>
                <a:gd name="T12" fmla="*/ 193 w 231"/>
                <a:gd name="T13" fmla="*/ 366 h 384"/>
                <a:gd name="T14" fmla="*/ 200 w 231"/>
                <a:gd name="T15" fmla="*/ 357 h 384"/>
                <a:gd name="T16" fmla="*/ 207 w 231"/>
                <a:gd name="T17" fmla="*/ 338 h 384"/>
                <a:gd name="T18" fmla="*/ 197 w 231"/>
                <a:gd name="T19" fmla="*/ 254 h 384"/>
                <a:gd name="T20" fmla="*/ 187 w 231"/>
                <a:gd name="T21" fmla="*/ 181 h 384"/>
                <a:gd name="T22" fmla="*/ 104 w 231"/>
                <a:gd name="T23" fmla="*/ 332 h 384"/>
                <a:gd name="T24" fmla="*/ 104 w 231"/>
                <a:gd name="T25" fmla="*/ 292 h 384"/>
                <a:gd name="T26" fmla="*/ 113 w 231"/>
                <a:gd name="T27" fmla="*/ 280 h 384"/>
                <a:gd name="T28" fmla="*/ 128 w 231"/>
                <a:gd name="T29" fmla="*/ 282 h 384"/>
                <a:gd name="T30" fmla="*/ 116 w 231"/>
                <a:gd name="T31" fmla="*/ 332 h 384"/>
                <a:gd name="T32" fmla="*/ 147 w 231"/>
                <a:gd name="T33" fmla="*/ 282 h 384"/>
                <a:gd name="T34" fmla="*/ 116 w 231"/>
                <a:gd name="T35" fmla="*/ 332 h 384"/>
                <a:gd name="T36" fmla="*/ 142 w 231"/>
                <a:gd name="T37" fmla="*/ 235 h 384"/>
                <a:gd name="T38" fmla="*/ 132 w 231"/>
                <a:gd name="T39" fmla="*/ 249 h 384"/>
                <a:gd name="T40" fmla="*/ 105 w 231"/>
                <a:gd name="T41" fmla="*/ 176 h 384"/>
                <a:gd name="T42" fmla="*/ 125 w 231"/>
                <a:gd name="T43" fmla="*/ 131 h 384"/>
                <a:gd name="T44" fmla="*/ 138 w 231"/>
                <a:gd name="T45" fmla="*/ 229 h 384"/>
                <a:gd name="T46" fmla="*/ 159 w 231"/>
                <a:gd name="T47" fmla="*/ 285 h 384"/>
                <a:gd name="T48" fmla="*/ 178 w 231"/>
                <a:gd name="T49" fmla="*/ 365 h 384"/>
                <a:gd name="T50" fmla="*/ 186 w 231"/>
                <a:gd name="T51" fmla="*/ 327 h 384"/>
                <a:gd name="T52" fmla="*/ 167 w 231"/>
                <a:gd name="T53" fmla="*/ 352 h 384"/>
                <a:gd name="T54" fmla="*/ 158 w 231"/>
                <a:gd name="T55" fmla="*/ 356 h 384"/>
                <a:gd name="T56" fmla="*/ 167 w 231"/>
                <a:gd name="T57" fmla="*/ 352 h 384"/>
                <a:gd name="T58" fmla="*/ 177 w 231"/>
                <a:gd name="T59" fmla="*/ 281 h 384"/>
                <a:gd name="T60" fmla="*/ 153 w 231"/>
                <a:gd name="T61" fmla="*/ 353 h 384"/>
                <a:gd name="T62" fmla="*/ 146 w 231"/>
                <a:gd name="T63" fmla="*/ 336 h 384"/>
                <a:gd name="T64" fmla="*/ 172 w 231"/>
                <a:gd name="T65" fmla="*/ 280 h 384"/>
                <a:gd name="T66" fmla="*/ 183 w 231"/>
                <a:gd name="T67" fmla="*/ 271 h 384"/>
                <a:gd name="T68" fmla="*/ 155 w 231"/>
                <a:gd name="T69" fmla="*/ 262 h 384"/>
                <a:gd name="T70" fmla="*/ 123 w 231"/>
                <a:gd name="T71" fmla="*/ 118 h 384"/>
                <a:gd name="T72" fmla="*/ 94 w 231"/>
                <a:gd name="T73" fmla="*/ 123 h 384"/>
                <a:gd name="T74" fmla="*/ 66 w 231"/>
                <a:gd name="T75" fmla="*/ 125 h 384"/>
                <a:gd name="T76" fmla="*/ 128 w 231"/>
                <a:gd name="T77" fmla="*/ 266 h 384"/>
                <a:gd name="T78" fmla="*/ 95 w 231"/>
                <a:gd name="T79" fmla="*/ 240 h 384"/>
                <a:gd name="T80" fmla="*/ 47 w 231"/>
                <a:gd name="T81" fmla="*/ 170 h 384"/>
                <a:gd name="T82" fmla="*/ 18 w 231"/>
                <a:gd name="T83" fmla="*/ 129 h 384"/>
                <a:gd name="T84" fmla="*/ 15 w 231"/>
                <a:gd name="T85" fmla="*/ 92 h 384"/>
                <a:gd name="T86" fmla="*/ 64 w 231"/>
                <a:gd name="T87" fmla="*/ 26 h 384"/>
                <a:gd name="T88" fmla="*/ 75 w 231"/>
                <a:gd name="T89" fmla="*/ 22 h 384"/>
                <a:gd name="T90" fmla="*/ 175 w 231"/>
                <a:gd name="T91" fmla="*/ 32 h 384"/>
                <a:gd name="T92" fmla="*/ 184 w 231"/>
                <a:gd name="T93" fmla="*/ 41 h 384"/>
                <a:gd name="T94" fmla="*/ 196 w 231"/>
                <a:gd name="T95" fmla="*/ 66 h 384"/>
                <a:gd name="T96" fmla="*/ 173 w 231"/>
                <a:gd name="T97" fmla="*/ 191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31" h="384">
                  <a:moveTo>
                    <a:pt x="203" y="59"/>
                  </a:moveTo>
                  <a:cubicBezTo>
                    <a:pt x="188" y="28"/>
                    <a:pt x="155" y="9"/>
                    <a:pt x="118" y="4"/>
                  </a:cubicBezTo>
                  <a:cubicBezTo>
                    <a:pt x="94" y="0"/>
                    <a:pt x="68" y="12"/>
                    <a:pt x="57" y="23"/>
                  </a:cubicBezTo>
                  <a:cubicBezTo>
                    <a:pt x="53" y="27"/>
                    <a:pt x="55" y="24"/>
                    <a:pt x="51" y="26"/>
                  </a:cubicBezTo>
                  <a:cubicBezTo>
                    <a:pt x="40" y="29"/>
                    <a:pt x="35" y="44"/>
                    <a:pt x="25" y="47"/>
                  </a:cubicBezTo>
                  <a:cubicBezTo>
                    <a:pt x="16" y="68"/>
                    <a:pt x="0" y="86"/>
                    <a:pt x="5" y="112"/>
                  </a:cubicBezTo>
                  <a:cubicBezTo>
                    <a:pt x="9" y="130"/>
                    <a:pt x="9" y="141"/>
                    <a:pt x="18" y="155"/>
                  </a:cubicBezTo>
                  <a:cubicBezTo>
                    <a:pt x="28" y="172"/>
                    <a:pt x="38" y="177"/>
                    <a:pt x="50" y="190"/>
                  </a:cubicBezTo>
                  <a:cubicBezTo>
                    <a:pt x="70" y="211"/>
                    <a:pt x="82" y="236"/>
                    <a:pt x="90" y="268"/>
                  </a:cubicBezTo>
                  <a:cubicBezTo>
                    <a:pt x="88" y="273"/>
                    <a:pt x="88" y="280"/>
                    <a:pt x="84" y="282"/>
                  </a:cubicBezTo>
                  <a:cubicBezTo>
                    <a:pt x="93" y="299"/>
                    <a:pt x="90" y="330"/>
                    <a:pt x="98" y="352"/>
                  </a:cubicBezTo>
                  <a:cubicBezTo>
                    <a:pt x="109" y="365"/>
                    <a:pt x="118" y="373"/>
                    <a:pt x="132" y="383"/>
                  </a:cubicBezTo>
                  <a:cubicBezTo>
                    <a:pt x="138" y="380"/>
                    <a:pt x="144" y="384"/>
                    <a:pt x="150" y="384"/>
                  </a:cubicBezTo>
                  <a:cubicBezTo>
                    <a:pt x="167" y="377"/>
                    <a:pt x="182" y="380"/>
                    <a:pt x="193" y="366"/>
                  </a:cubicBezTo>
                  <a:cubicBezTo>
                    <a:pt x="194" y="365"/>
                    <a:pt x="193" y="363"/>
                    <a:pt x="194" y="360"/>
                  </a:cubicBezTo>
                  <a:cubicBezTo>
                    <a:pt x="195" y="358"/>
                    <a:pt x="199" y="359"/>
                    <a:pt x="200" y="357"/>
                  </a:cubicBezTo>
                  <a:cubicBezTo>
                    <a:pt x="200" y="356"/>
                    <a:pt x="200" y="352"/>
                    <a:pt x="201" y="350"/>
                  </a:cubicBezTo>
                  <a:cubicBezTo>
                    <a:pt x="203" y="344"/>
                    <a:pt x="207" y="341"/>
                    <a:pt x="207" y="338"/>
                  </a:cubicBezTo>
                  <a:cubicBezTo>
                    <a:pt x="208" y="331"/>
                    <a:pt x="204" y="320"/>
                    <a:pt x="203" y="310"/>
                  </a:cubicBezTo>
                  <a:cubicBezTo>
                    <a:pt x="203" y="290"/>
                    <a:pt x="198" y="272"/>
                    <a:pt x="197" y="254"/>
                  </a:cubicBezTo>
                  <a:cubicBezTo>
                    <a:pt x="189" y="253"/>
                    <a:pt x="186" y="250"/>
                    <a:pt x="180" y="244"/>
                  </a:cubicBezTo>
                  <a:cubicBezTo>
                    <a:pt x="182" y="224"/>
                    <a:pt x="182" y="201"/>
                    <a:pt x="187" y="181"/>
                  </a:cubicBezTo>
                  <a:cubicBezTo>
                    <a:pt x="213" y="156"/>
                    <a:pt x="231" y="90"/>
                    <a:pt x="203" y="59"/>
                  </a:cubicBezTo>
                  <a:close/>
                  <a:moveTo>
                    <a:pt x="104" y="332"/>
                  </a:moveTo>
                  <a:cubicBezTo>
                    <a:pt x="101" y="316"/>
                    <a:pt x="104" y="304"/>
                    <a:pt x="113" y="294"/>
                  </a:cubicBezTo>
                  <a:cubicBezTo>
                    <a:pt x="111" y="288"/>
                    <a:pt x="110" y="292"/>
                    <a:pt x="104" y="292"/>
                  </a:cubicBezTo>
                  <a:cubicBezTo>
                    <a:pt x="105" y="287"/>
                    <a:pt x="102" y="286"/>
                    <a:pt x="103" y="281"/>
                  </a:cubicBezTo>
                  <a:cubicBezTo>
                    <a:pt x="106" y="280"/>
                    <a:pt x="109" y="279"/>
                    <a:pt x="113" y="280"/>
                  </a:cubicBezTo>
                  <a:cubicBezTo>
                    <a:pt x="113" y="283"/>
                    <a:pt x="113" y="285"/>
                    <a:pt x="114" y="286"/>
                  </a:cubicBezTo>
                  <a:cubicBezTo>
                    <a:pt x="117" y="283"/>
                    <a:pt x="123" y="278"/>
                    <a:pt x="128" y="282"/>
                  </a:cubicBezTo>
                  <a:cubicBezTo>
                    <a:pt x="121" y="302"/>
                    <a:pt x="118" y="319"/>
                    <a:pt x="104" y="332"/>
                  </a:cubicBezTo>
                  <a:close/>
                  <a:moveTo>
                    <a:pt x="116" y="332"/>
                  </a:moveTo>
                  <a:cubicBezTo>
                    <a:pt x="124" y="315"/>
                    <a:pt x="134" y="301"/>
                    <a:pt x="141" y="282"/>
                  </a:cubicBezTo>
                  <a:cubicBezTo>
                    <a:pt x="143" y="282"/>
                    <a:pt x="145" y="282"/>
                    <a:pt x="147" y="282"/>
                  </a:cubicBezTo>
                  <a:cubicBezTo>
                    <a:pt x="143" y="307"/>
                    <a:pt x="126" y="331"/>
                    <a:pt x="118" y="356"/>
                  </a:cubicBezTo>
                  <a:cubicBezTo>
                    <a:pt x="106" y="354"/>
                    <a:pt x="118" y="342"/>
                    <a:pt x="116" y="332"/>
                  </a:cubicBezTo>
                  <a:close/>
                  <a:moveTo>
                    <a:pt x="138" y="229"/>
                  </a:moveTo>
                  <a:cubicBezTo>
                    <a:pt x="140" y="231"/>
                    <a:pt x="142" y="233"/>
                    <a:pt x="142" y="235"/>
                  </a:cubicBezTo>
                  <a:cubicBezTo>
                    <a:pt x="143" y="250"/>
                    <a:pt x="141" y="258"/>
                    <a:pt x="146" y="267"/>
                  </a:cubicBezTo>
                  <a:cubicBezTo>
                    <a:pt x="134" y="271"/>
                    <a:pt x="134" y="256"/>
                    <a:pt x="132" y="249"/>
                  </a:cubicBezTo>
                  <a:cubicBezTo>
                    <a:pt x="127" y="231"/>
                    <a:pt x="121" y="213"/>
                    <a:pt x="116" y="196"/>
                  </a:cubicBezTo>
                  <a:cubicBezTo>
                    <a:pt x="114" y="189"/>
                    <a:pt x="108" y="183"/>
                    <a:pt x="105" y="176"/>
                  </a:cubicBezTo>
                  <a:cubicBezTo>
                    <a:pt x="101" y="162"/>
                    <a:pt x="101" y="148"/>
                    <a:pt x="93" y="137"/>
                  </a:cubicBezTo>
                  <a:cubicBezTo>
                    <a:pt x="103" y="132"/>
                    <a:pt x="112" y="121"/>
                    <a:pt x="125" y="131"/>
                  </a:cubicBezTo>
                  <a:cubicBezTo>
                    <a:pt x="127" y="130"/>
                    <a:pt x="130" y="125"/>
                    <a:pt x="133" y="129"/>
                  </a:cubicBezTo>
                  <a:cubicBezTo>
                    <a:pt x="131" y="158"/>
                    <a:pt x="140" y="199"/>
                    <a:pt x="138" y="229"/>
                  </a:cubicBezTo>
                  <a:close/>
                  <a:moveTo>
                    <a:pt x="127" y="364"/>
                  </a:moveTo>
                  <a:cubicBezTo>
                    <a:pt x="134" y="334"/>
                    <a:pt x="148" y="311"/>
                    <a:pt x="159" y="285"/>
                  </a:cubicBezTo>
                  <a:cubicBezTo>
                    <a:pt x="152" y="310"/>
                    <a:pt x="140" y="341"/>
                    <a:pt x="127" y="364"/>
                  </a:cubicBezTo>
                  <a:close/>
                  <a:moveTo>
                    <a:pt x="178" y="365"/>
                  </a:moveTo>
                  <a:cubicBezTo>
                    <a:pt x="168" y="356"/>
                    <a:pt x="184" y="338"/>
                    <a:pt x="183" y="327"/>
                  </a:cubicBezTo>
                  <a:cubicBezTo>
                    <a:pt x="184" y="327"/>
                    <a:pt x="185" y="327"/>
                    <a:pt x="186" y="327"/>
                  </a:cubicBezTo>
                  <a:cubicBezTo>
                    <a:pt x="195" y="334"/>
                    <a:pt x="181" y="354"/>
                    <a:pt x="178" y="365"/>
                  </a:cubicBezTo>
                  <a:close/>
                  <a:moveTo>
                    <a:pt x="167" y="352"/>
                  </a:moveTo>
                  <a:cubicBezTo>
                    <a:pt x="165" y="359"/>
                    <a:pt x="169" y="369"/>
                    <a:pt x="158" y="367"/>
                  </a:cubicBezTo>
                  <a:cubicBezTo>
                    <a:pt x="156" y="362"/>
                    <a:pt x="163" y="358"/>
                    <a:pt x="158" y="356"/>
                  </a:cubicBezTo>
                  <a:cubicBezTo>
                    <a:pt x="169" y="337"/>
                    <a:pt x="170" y="308"/>
                    <a:pt x="182" y="290"/>
                  </a:cubicBezTo>
                  <a:cubicBezTo>
                    <a:pt x="192" y="308"/>
                    <a:pt x="173" y="331"/>
                    <a:pt x="167" y="352"/>
                  </a:cubicBezTo>
                  <a:close/>
                  <a:moveTo>
                    <a:pt x="183" y="271"/>
                  </a:moveTo>
                  <a:cubicBezTo>
                    <a:pt x="184" y="277"/>
                    <a:pt x="179" y="277"/>
                    <a:pt x="177" y="281"/>
                  </a:cubicBezTo>
                  <a:cubicBezTo>
                    <a:pt x="172" y="292"/>
                    <a:pt x="169" y="304"/>
                    <a:pt x="163" y="313"/>
                  </a:cubicBezTo>
                  <a:cubicBezTo>
                    <a:pt x="160" y="325"/>
                    <a:pt x="157" y="340"/>
                    <a:pt x="153" y="353"/>
                  </a:cubicBezTo>
                  <a:cubicBezTo>
                    <a:pt x="150" y="360"/>
                    <a:pt x="149" y="373"/>
                    <a:pt x="138" y="371"/>
                  </a:cubicBezTo>
                  <a:cubicBezTo>
                    <a:pt x="137" y="356"/>
                    <a:pt x="150" y="349"/>
                    <a:pt x="146" y="336"/>
                  </a:cubicBezTo>
                  <a:cubicBezTo>
                    <a:pt x="149" y="339"/>
                    <a:pt x="148" y="333"/>
                    <a:pt x="151" y="333"/>
                  </a:cubicBezTo>
                  <a:cubicBezTo>
                    <a:pt x="156" y="314"/>
                    <a:pt x="166" y="299"/>
                    <a:pt x="172" y="280"/>
                  </a:cubicBezTo>
                  <a:cubicBezTo>
                    <a:pt x="177" y="279"/>
                    <a:pt x="178" y="273"/>
                    <a:pt x="180" y="270"/>
                  </a:cubicBezTo>
                  <a:cubicBezTo>
                    <a:pt x="182" y="269"/>
                    <a:pt x="183" y="270"/>
                    <a:pt x="183" y="271"/>
                  </a:cubicBezTo>
                  <a:close/>
                  <a:moveTo>
                    <a:pt x="173" y="191"/>
                  </a:moveTo>
                  <a:cubicBezTo>
                    <a:pt x="165" y="215"/>
                    <a:pt x="181" y="249"/>
                    <a:pt x="155" y="262"/>
                  </a:cubicBezTo>
                  <a:cubicBezTo>
                    <a:pt x="133" y="211"/>
                    <a:pt x="147" y="158"/>
                    <a:pt x="154" y="104"/>
                  </a:cubicBezTo>
                  <a:cubicBezTo>
                    <a:pt x="140" y="94"/>
                    <a:pt x="131" y="111"/>
                    <a:pt x="123" y="118"/>
                  </a:cubicBezTo>
                  <a:cubicBezTo>
                    <a:pt x="118" y="118"/>
                    <a:pt x="118" y="112"/>
                    <a:pt x="113" y="111"/>
                  </a:cubicBezTo>
                  <a:cubicBezTo>
                    <a:pt x="102" y="110"/>
                    <a:pt x="102" y="121"/>
                    <a:pt x="94" y="123"/>
                  </a:cubicBezTo>
                  <a:cubicBezTo>
                    <a:pt x="87" y="119"/>
                    <a:pt x="88" y="105"/>
                    <a:pt x="74" y="111"/>
                  </a:cubicBezTo>
                  <a:cubicBezTo>
                    <a:pt x="70" y="117"/>
                    <a:pt x="69" y="119"/>
                    <a:pt x="66" y="125"/>
                  </a:cubicBezTo>
                  <a:cubicBezTo>
                    <a:pt x="77" y="138"/>
                    <a:pt x="89" y="150"/>
                    <a:pt x="95" y="168"/>
                  </a:cubicBezTo>
                  <a:cubicBezTo>
                    <a:pt x="105" y="202"/>
                    <a:pt x="121" y="230"/>
                    <a:pt x="128" y="266"/>
                  </a:cubicBezTo>
                  <a:cubicBezTo>
                    <a:pt x="115" y="268"/>
                    <a:pt x="110" y="264"/>
                    <a:pt x="99" y="262"/>
                  </a:cubicBezTo>
                  <a:cubicBezTo>
                    <a:pt x="100" y="257"/>
                    <a:pt x="92" y="247"/>
                    <a:pt x="95" y="240"/>
                  </a:cubicBezTo>
                  <a:cubicBezTo>
                    <a:pt x="86" y="230"/>
                    <a:pt x="85" y="216"/>
                    <a:pt x="78" y="205"/>
                  </a:cubicBezTo>
                  <a:cubicBezTo>
                    <a:pt x="70" y="194"/>
                    <a:pt x="57" y="181"/>
                    <a:pt x="47" y="170"/>
                  </a:cubicBezTo>
                  <a:cubicBezTo>
                    <a:pt x="43" y="166"/>
                    <a:pt x="37" y="164"/>
                    <a:pt x="34" y="160"/>
                  </a:cubicBezTo>
                  <a:cubicBezTo>
                    <a:pt x="31" y="156"/>
                    <a:pt x="19" y="137"/>
                    <a:pt x="18" y="129"/>
                  </a:cubicBezTo>
                  <a:cubicBezTo>
                    <a:pt x="17" y="124"/>
                    <a:pt x="20" y="119"/>
                    <a:pt x="19" y="115"/>
                  </a:cubicBezTo>
                  <a:cubicBezTo>
                    <a:pt x="18" y="107"/>
                    <a:pt x="13" y="99"/>
                    <a:pt x="15" y="92"/>
                  </a:cubicBezTo>
                  <a:cubicBezTo>
                    <a:pt x="16" y="88"/>
                    <a:pt x="22" y="72"/>
                    <a:pt x="25" y="65"/>
                  </a:cubicBezTo>
                  <a:cubicBezTo>
                    <a:pt x="34" y="48"/>
                    <a:pt x="49" y="36"/>
                    <a:pt x="64" y="26"/>
                  </a:cubicBezTo>
                  <a:cubicBezTo>
                    <a:pt x="66" y="23"/>
                    <a:pt x="64" y="22"/>
                    <a:pt x="64" y="19"/>
                  </a:cubicBezTo>
                  <a:cubicBezTo>
                    <a:pt x="68" y="25"/>
                    <a:pt x="70" y="20"/>
                    <a:pt x="75" y="22"/>
                  </a:cubicBezTo>
                  <a:cubicBezTo>
                    <a:pt x="82" y="17"/>
                    <a:pt x="90" y="12"/>
                    <a:pt x="98" y="10"/>
                  </a:cubicBezTo>
                  <a:cubicBezTo>
                    <a:pt x="120" y="7"/>
                    <a:pt x="165" y="18"/>
                    <a:pt x="175" y="32"/>
                  </a:cubicBezTo>
                  <a:cubicBezTo>
                    <a:pt x="176" y="33"/>
                    <a:pt x="175" y="35"/>
                    <a:pt x="174" y="34"/>
                  </a:cubicBezTo>
                  <a:cubicBezTo>
                    <a:pt x="176" y="36"/>
                    <a:pt x="182" y="38"/>
                    <a:pt x="184" y="41"/>
                  </a:cubicBezTo>
                  <a:cubicBezTo>
                    <a:pt x="186" y="44"/>
                    <a:pt x="185" y="47"/>
                    <a:pt x="189" y="46"/>
                  </a:cubicBezTo>
                  <a:cubicBezTo>
                    <a:pt x="190" y="55"/>
                    <a:pt x="196" y="57"/>
                    <a:pt x="196" y="66"/>
                  </a:cubicBezTo>
                  <a:cubicBezTo>
                    <a:pt x="201" y="70"/>
                    <a:pt x="199" y="72"/>
                    <a:pt x="205" y="75"/>
                  </a:cubicBezTo>
                  <a:cubicBezTo>
                    <a:pt x="219" y="127"/>
                    <a:pt x="187" y="156"/>
                    <a:pt x="173" y="19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" name="Freeform 13"/>
            <p:cNvSpPr/>
            <p:nvPr/>
          </p:nvSpPr>
          <p:spPr bwMode="auto">
            <a:xfrm>
              <a:off x="355601" y="698501"/>
              <a:ext cx="109538" cy="46038"/>
            </a:xfrm>
            <a:custGeom>
              <a:avLst/>
              <a:gdLst>
                <a:gd name="T0" fmla="*/ 0 w 51"/>
                <a:gd name="T1" fmla="*/ 20 h 21"/>
                <a:gd name="T2" fmla="*/ 5 w 51"/>
                <a:gd name="T3" fmla="*/ 21 h 21"/>
                <a:gd name="T4" fmla="*/ 48 w 51"/>
                <a:gd name="T5" fmla="*/ 0 h 21"/>
                <a:gd name="T6" fmla="*/ 0 w 51"/>
                <a:gd name="T7" fmla="*/ 2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1" h="21">
                  <a:moveTo>
                    <a:pt x="0" y="20"/>
                  </a:moveTo>
                  <a:cubicBezTo>
                    <a:pt x="2" y="21"/>
                    <a:pt x="5" y="16"/>
                    <a:pt x="5" y="21"/>
                  </a:cubicBezTo>
                  <a:cubicBezTo>
                    <a:pt x="17" y="11"/>
                    <a:pt x="51" y="18"/>
                    <a:pt x="48" y="0"/>
                  </a:cubicBezTo>
                  <a:cubicBezTo>
                    <a:pt x="27" y="1"/>
                    <a:pt x="0" y="2"/>
                    <a:pt x="0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9" name="Freeform 5"/>
          <p:cNvSpPr>
            <a:spLocks noEditPoints="1"/>
          </p:cNvSpPr>
          <p:nvPr/>
        </p:nvSpPr>
        <p:spPr bwMode="auto">
          <a:xfrm>
            <a:off x="3976818" y="4049118"/>
            <a:ext cx="848572" cy="678640"/>
          </a:xfrm>
          <a:custGeom>
            <a:avLst/>
            <a:gdLst>
              <a:gd name="T0" fmla="*/ 358 w 572"/>
              <a:gd name="T1" fmla="*/ 19 h 458"/>
              <a:gd name="T2" fmla="*/ 68 w 572"/>
              <a:gd name="T3" fmla="*/ 126 h 458"/>
              <a:gd name="T4" fmla="*/ 8 w 572"/>
              <a:gd name="T5" fmla="*/ 222 h 458"/>
              <a:gd name="T6" fmla="*/ 91 w 572"/>
              <a:gd name="T7" fmla="*/ 425 h 458"/>
              <a:gd name="T8" fmla="*/ 227 w 572"/>
              <a:gd name="T9" fmla="*/ 373 h 458"/>
              <a:gd name="T10" fmla="*/ 304 w 572"/>
              <a:gd name="T11" fmla="*/ 328 h 458"/>
              <a:gd name="T12" fmla="*/ 423 w 572"/>
              <a:gd name="T13" fmla="*/ 355 h 458"/>
              <a:gd name="T14" fmla="*/ 459 w 572"/>
              <a:gd name="T15" fmla="*/ 233 h 458"/>
              <a:gd name="T16" fmla="*/ 426 w 572"/>
              <a:gd name="T17" fmla="*/ 335 h 458"/>
              <a:gd name="T18" fmla="*/ 509 w 572"/>
              <a:gd name="T19" fmla="*/ 224 h 458"/>
              <a:gd name="T20" fmla="*/ 572 w 572"/>
              <a:gd name="T21" fmla="*/ 53 h 458"/>
              <a:gd name="T22" fmla="*/ 66 w 572"/>
              <a:gd name="T23" fmla="*/ 324 h 458"/>
              <a:gd name="T24" fmla="*/ 89 w 572"/>
              <a:gd name="T25" fmla="*/ 333 h 458"/>
              <a:gd name="T26" fmla="*/ 60 w 572"/>
              <a:gd name="T27" fmla="*/ 254 h 458"/>
              <a:gd name="T28" fmla="*/ 40 w 572"/>
              <a:gd name="T29" fmla="*/ 251 h 458"/>
              <a:gd name="T30" fmla="*/ 34 w 572"/>
              <a:gd name="T31" fmla="*/ 226 h 458"/>
              <a:gd name="T32" fmla="*/ 24 w 572"/>
              <a:gd name="T33" fmla="*/ 204 h 458"/>
              <a:gd name="T34" fmla="*/ 11 w 572"/>
              <a:gd name="T35" fmla="*/ 233 h 458"/>
              <a:gd name="T36" fmla="*/ 23 w 572"/>
              <a:gd name="T37" fmla="*/ 260 h 458"/>
              <a:gd name="T38" fmla="*/ 49 w 572"/>
              <a:gd name="T39" fmla="*/ 258 h 458"/>
              <a:gd name="T40" fmla="*/ 56 w 572"/>
              <a:gd name="T41" fmla="*/ 313 h 458"/>
              <a:gd name="T42" fmla="*/ 69 w 572"/>
              <a:gd name="T43" fmla="*/ 276 h 458"/>
              <a:gd name="T44" fmla="*/ 72 w 572"/>
              <a:gd name="T45" fmla="*/ 354 h 458"/>
              <a:gd name="T46" fmla="*/ 80 w 572"/>
              <a:gd name="T47" fmla="*/ 329 h 458"/>
              <a:gd name="T48" fmla="*/ 81 w 572"/>
              <a:gd name="T49" fmla="*/ 379 h 458"/>
              <a:gd name="T50" fmla="*/ 92 w 572"/>
              <a:gd name="T51" fmla="*/ 404 h 458"/>
              <a:gd name="T52" fmla="*/ 103 w 572"/>
              <a:gd name="T53" fmla="*/ 372 h 458"/>
              <a:gd name="T54" fmla="*/ 139 w 572"/>
              <a:gd name="T55" fmla="*/ 422 h 458"/>
              <a:gd name="T56" fmla="*/ 152 w 572"/>
              <a:gd name="T57" fmla="*/ 413 h 458"/>
              <a:gd name="T58" fmla="*/ 187 w 572"/>
              <a:gd name="T59" fmla="*/ 393 h 458"/>
              <a:gd name="T60" fmla="*/ 212 w 572"/>
              <a:gd name="T61" fmla="*/ 375 h 458"/>
              <a:gd name="T62" fmla="*/ 225 w 572"/>
              <a:gd name="T63" fmla="*/ 366 h 458"/>
              <a:gd name="T64" fmla="*/ 294 w 572"/>
              <a:gd name="T65" fmla="*/ 322 h 458"/>
              <a:gd name="T66" fmla="*/ 306 w 572"/>
              <a:gd name="T67" fmla="*/ 287 h 458"/>
              <a:gd name="T68" fmla="*/ 354 w 572"/>
              <a:gd name="T69" fmla="*/ 230 h 458"/>
              <a:gd name="T70" fmla="*/ 345 w 572"/>
              <a:gd name="T71" fmla="*/ 284 h 458"/>
              <a:gd name="T72" fmla="*/ 379 w 572"/>
              <a:gd name="T73" fmla="*/ 262 h 458"/>
              <a:gd name="T74" fmla="*/ 420 w 572"/>
              <a:gd name="T75" fmla="*/ 284 h 458"/>
              <a:gd name="T76" fmla="*/ 267 w 572"/>
              <a:gd name="T77" fmla="*/ 272 h 458"/>
              <a:gd name="T78" fmla="*/ 86 w 572"/>
              <a:gd name="T79" fmla="*/ 238 h 458"/>
              <a:gd name="T80" fmla="*/ 151 w 572"/>
              <a:gd name="T81" fmla="*/ 124 h 458"/>
              <a:gd name="T82" fmla="*/ 250 w 572"/>
              <a:gd name="T83" fmla="*/ 106 h 458"/>
              <a:gd name="T84" fmla="*/ 430 w 572"/>
              <a:gd name="T85" fmla="*/ 49 h 458"/>
              <a:gd name="T86" fmla="*/ 545 w 572"/>
              <a:gd name="T87" fmla="*/ 106 h 458"/>
              <a:gd name="T88" fmla="*/ 500 w 572"/>
              <a:gd name="T89" fmla="*/ 222 h 458"/>
              <a:gd name="T90" fmla="*/ 454 w 572"/>
              <a:gd name="T91" fmla="*/ 281 h 458"/>
              <a:gd name="T92" fmla="*/ 558 w 572"/>
              <a:gd name="T93" fmla="*/ 75 h 458"/>
              <a:gd name="T94" fmla="*/ 532 w 572"/>
              <a:gd name="T95" fmla="*/ 172 h 4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572" h="458">
                <a:moveTo>
                  <a:pt x="533" y="47"/>
                </a:moveTo>
                <a:cubicBezTo>
                  <a:pt x="533" y="43"/>
                  <a:pt x="528" y="47"/>
                  <a:pt x="527" y="43"/>
                </a:cubicBezTo>
                <a:cubicBezTo>
                  <a:pt x="468" y="45"/>
                  <a:pt x="414" y="36"/>
                  <a:pt x="362" y="24"/>
                </a:cubicBezTo>
                <a:cubicBezTo>
                  <a:pt x="361" y="22"/>
                  <a:pt x="360" y="20"/>
                  <a:pt x="358" y="19"/>
                </a:cubicBezTo>
                <a:cubicBezTo>
                  <a:pt x="332" y="14"/>
                  <a:pt x="309" y="0"/>
                  <a:pt x="279" y="0"/>
                </a:cubicBezTo>
                <a:cubicBezTo>
                  <a:pt x="279" y="2"/>
                  <a:pt x="277" y="3"/>
                  <a:pt x="276" y="4"/>
                </a:cubicBezTo>
                <a:cubicBezTo>
                  <a:pt x="287" y="29"/>
                  <a:pt x="291" y="60"/>
                  <a:pt x="296" y="85"/>
                </a:cubicBezTo>
                <a:cubicBezTo>
                  <a:pt x="220" y="105"/>
                  <a:pt x="141" y="109"/>
                  <a:pt x="68" y="126"/>
                </a:cubicBezTo>
                <a:cubicBezTo>
                  <a:pt x="47" y="131"/>
                  <a:pt x="26" y="130"/>
                  <a:pt x="15" y="144"/>
                </a:cubicBezTo>
                <a:cubicBezTo>
                  <a:pt x="16" y="149"/>
                  <a:pt x="20" y="151"/>
                  <a:pt x="21" y="157"/>
                </a:cubicBezTo>
                <a:cubicBezTo>
                  <a:pt x="14" y="173"/>
                  <a:pt x="17" y="203"/>
                  <a:pt x="3" y="219"/>
                </a:cubicBezTo>
                <a:cubicBezTo>
                  <a:pt x="4" y="221"/>
                  <a:pt x="7" y="218"/>
                  <a:pt x="8" y="222"/>
                </a:cubicBezTo>
                <a:cubicBezTo>
                  <a:pt x="2" y="225"/>
                  <a:pt x="7" y="234"/>
                  <a:pt x="0" y="237"/>
                </a:cubicBezTo>
                <a:cubicBezTo>
                  <a:pt x="7" y="266"/>
                  <a:pt x="29" y="290"/>
                  <a:pt x="31" y="326"/>
                </a:cubicBezTo>
                <a:cubicBezTo>
                  <a:pt x="55" y="351"/>
                  <a:pt x="54" y="391"/>
                  <a:pt x="75" y="424"/>
                </a:cubicBezTo>
                <a:cubicBezTo>
                  <a:pt x="77" y="423"/>
                  <a:pt x="86" y="426"/>
                  <a:pt x="91" y="425"/>
                </a:cubicBezTo>
                <a:cubicBezTo>
                  <a:pt x="87" y="428"/>
                  <a:pt x="83" y="431"/>
                  <a:pt x="85" y="437"/>
                </a:cubicBezTo>
                <a:cubicBezTo>
                  <a:pt x="98" y="458"/>
                  <a:pt x="124" y="450"/>
                  <a:pt x="133" y="432"/>
                </a:cubicBezTo>
                <a:cubicBezTo>
                  <a:pt x="137" y="429"/>
                  <a:pt x="137" y="436"/>
                  <a:pt x="141" y="432"/>
                </a:cubicBezTo>
                <a:cubicBezTo>
                  <a:pt x="169" y="414"/>
                  <a:pt x="204" y="399"/>
                  <a:pt x="227" y="373"/>
                </a:cubicBezTo>
                <a:cubicBezTo>
                  <a:pt x="231" y="372"/>
                  <a:pt x="232" y="374"/>
                  <a:pt x="236" y="372"/>
                </a:cubicBezTo>
                <a:cubicBezTo>
                  <a:pt x="239" y="359"/>
                  <a:pt x="253" y="360"/>
                  <a:pt x="262" y="356"/>
                </a:cubicBezTo>
                <a:cubicBezTo>
                  <a:pt x="272" y="350"/>
                  <a:pt x="280" y="341"/>
                  <a:pt x="289" y="333"/>
                </a:cubicBezTo>
                <a:cubicBezTo>
                  <a:pt x="295" y="338"/>
                  <a:pt x="294" y="326"/>
                  <a:pt x="304" y="328"/>
                </a:cubicBezTo>
                <a:cubicBezTo>
                  <a:pt x="306" y="325"/>
                  <a:pt x="304" y="320"/>
                  <a:pt x="308" y="317"/>
                </a:cubicBezTo>
                <a:cubicBezTo>
                  <a:pt x="332" y="309"/>
                  <a:pt x="352" y="287"/>
                  <a:pt x="382" y="278"/>
                </a:cubicBezTo>
                <a:cubicBezTo>
                  <a:pt x="399" y="301"/>
                  <a:pt x="404" y="331"/>
                  <a:pt x="414" y="356"/>
                </a:cubicBezTo>
                <a:cubicBezTo>
                  <a:pt x="417" y="355"/>
                  <a:pt x="419" y="357"/>
                  <a:pt x="423" y="355"/>
                </a:cubicBezTo>
                <a:cubicBezTo>
                  <a:pt x="426" y="343"/>
                  <a:pt x="418" y="332"/>
                  <a:pt x="417" y="318"/>
                </a:cubicBezTo>
                <a:cubicBezTo>
                  <a:pt x="422" y="317"/>
                  <a:pt x="422" y="314"/>
                  <a:pt x="424" y="312"/>
                </a:cubicBezTo>
                <a:cubicBezTo>
                  <a:pt x="426" y="275"/>
                  <a:pt x="437" y="246"/>
                  <a:pt x="458" y="221"/>
                </a:cubicBezTo>
                <a:cubicBezTo>
                  <a:pt x="458" y="226"/>
                  <a:pt x="455" y="227"/>
                  <a:pt x="459" y="233"/>
                </a:cubicBezTo>
                <a:cubicBezTo>
                  <a:pt x="450" y="246"/>
                  <a:pt x="452" y="263"/>
                  <a:pt x="449" y="278"/>
                </a:cubicBezTo>
                <a:cubicBezTo>
                  <a:pt x="448" y="280"/>
                  <a:pt x="445" y="282"/>
                  <a:pt x="445" y="284"/>
                </a:cubicBezTo>
                <a:cubicBezTo>
                  <a:pt x="444" y="290"/>
                  <a:pt x="446" y="297"/>
                  <a:pt x="444" y="303"/>
                </a:cubicBezTo>
                <a:cubicBezTo>
                  <a:pt x="440" y="315"/>
                  <a:pt x="427" y="321"/>
                  <a:pt x="426" y="335"/>
                </a:cubicBezTo>
                <a:cubicBezTo>
                  <a:pt x="431" y="335"/>
                  <a:pt x="436" y="336"/>
                  <a:pt x="441" y="336"/>
                </a:cubicBezTo>
                <a:cubicBezTo>
                  <a:pt x="455" y="305"/>
                  <a:pt x="467" y="286"/>
                  <a:pt x="486" y="260"/>
                </a:cubicBezTo>
                <a:cubicBezTo>
                  <a:pt x="490" y="259"/>
                  <a:pt x="490" y="264"/>
                  <a:pt x="494" y="261"/>
                </a:cubicBezTo>
                <a:cubicBezTo>
                  <a:pt x="493" y="246"/>
                  <a:pt x="508" y="239"/>
                  <a:pt x="509" y="224"/>
                </a:cubicBezTo>
                <a:cubicBezTo>
                  <a:pt x="516" y="224"/>
                  <a:pt x="515" y="220"/>
                  <a:pt x="519" y="218"/>
                </a:cubicBezTo>
                <a:cubicBezTo>
                  <a:pt x="518" y="215"/>
                  <a:pt x="520" y="213"/>
                  <a:pt x="518" y="209"/>
                </a:cubicBezTo>
                <a:cubicBezTo>
                  <a:pt x="536" y="192"/>
                  <a:pt x="551" y="163"/>
                  <a:pt x="572" y="143"/>
                </a:cubicBezTo>
                <a:cubicBezTo>
                  <a:pt x="572" y="113"/>
                  <a:pt x="569" y="82"/>
                  <a:pt x="572" y="53"/>
                </a:cubicBezTo>
                <a:cubicBezTo>
                  <a:pt x="563" y="45"/>
                  <a:pt x="546" y="40"/>
                  <a:pt x="533" y="47"/>
                </a:cubicBezTo>
                <a:close/>
                <a:moveTo>
                  <a:pt x="77" y="292"/>
                </a:moveTo>
                <a:cubicBezTo>
                  <a:pt x="75" y="286"/>
                  <a:pt x="81" y="278"/>
                  <a:pt x="83" y="278"/>
                </a:cubicBezTo>
                <a:cubicBezTo>
                  <a:pt x="94" y="294"/>
                  <a:pt x="91" y="319"/>
                  <a:pt x="66" y="324"/>
                </a:cubicBezTo>
                <a:cubicBezTo>
                  <a:pt x="62" y="306"/>
                  <a:pt x="79" y="305"/>
                  <a:pt x="85" y="293"/>
                </a:cubicBezTo>
                <a:cubicBezTo>
                  <a:pt x="82" y="288"/>
                  <a:pt x="80" y="294"/>
                  <a:pt x="77" y="292"/>
                </a:cubicBezTo>
                <a:close/>
                <a:moveTo>
                  <a:pt x="99" y="327"/>
                </a:moveTo>
                <a:cubicBezTo>
                  <a:pt x="97" y="329"/>
                  <a:pt x="95" y="332"/>
                  <a:pt x="89" y="333"/>
                </a:cubicBezTo>
                <a:cubicBezTo>
                  <a:pt x="93" y="327"/>
                  <a:pt x="93" y="319"/>
                  <a:pt x="98" y="313"/>
                </a:cubicBezTo>
                <a:cubicBezTo>
                  <a:pt x="97" y="317"/>
                  <a:pt x="100" y="323"/>
                  <a:pt x="99" y="327"/>
                </a:cubicBezTo>
                <a:close/>
                <a:moveTo>
                  <a:pt x="56" y="270"/>
                </a:moveTo>
                <a:cubicBezTo>
                  <a:pt x="55" y="263"/>
                  <a:pt x="61" y="261"/>
                  <a:pt x="60" y="254"/>
                </a:cubicBezTo>
                <a:cubicBezTo>
                  <a:pt x="68" y="256"/>
                  <a:pt x="67" y="247"/>
                  <a:pt x="72" y="243"/>
                </a:cubicBezTo>
                <a:cubicBezTo>
                  <a:pt x="71" y="248"/>
                  <a:pt x="77" y="253"/>
                  <a:pt x="76" y="261"/>
                </a:cubicBezTo>
                <a:cubicBezTo>
                  <a:pt x="68" y="265"/>
                  <a:pt x="64" y="270"/>
                  <a:pt x="56" y="270"/>
                </a:cubicBezTo>
                <a:close/>
                <a:moveTo>
                  <a:pt x="40" y="251"/>
                </a:moveTo>
                <a:cubicBezTo>
                  <a:pt x="44" y="240"/>
                  <a:pt x="47" y="229"/>
                  <a:pt x="61" y="223"/>
                </a:cubicBezTo>
                <a:cubicBezTo>
                  <a:pt x="62" y="226"/>
                  <a:pt x="62" y="229"/>
                  <a:pt x="63" y="231"/>
                </a:cubicBezTo>
                <a:cubicBezTo>
                  <a:pt x="58" y="239"/>
                  <a:pt x="54" y="248"/>
                  <a:pt x="40" y="251"/>
                </a:cubicBezTo>
                <a:close/>
                <a:moveTo>
                  <a:pt x="34" y="226"/>
                </a:moveTo>
                <a:cubicBezTo>
                  <a:pt x="33" y="214"/>
                  <a:pt x="39" y="206"/>
                  <a:pt x="48" y="199"/>
                </a:cubicBezTo>
                <a:cubicBezTo>
                  <a:pt x="46" y="211"/>
                  <a:pt x="46" y="223"/>
                  <a:pt x="34" y="226"/>
                </a:cubicBezTo>
                <a:close/>
                <a:moveTo>
                  <a:pt x="32" y="164"/>
                </a:moveTo>
                <a:cubicBezTo>
                  <a:pt x="41" y="180"/>
                  <a:pt x="41" y="198"/>
                  <a:pt x="24" y="204"/>
                </a:cubicBezTo>
                <a:cubicBezTo>
                  <a:pt x="29" y="192"/>
                  <a:pt x="25" y="176"/>
                  <a:pt x="32" y="164"/>
                </a:cubicBezTo>
                <a:close/>
                <a:moveTo>
                  <a:pt x="11" y="233"/>
                </a:moveTo>
                <a:cubicBezTo>
                  <a:pt x="15" y="231"/>
                  <a:pt x="16" y="234"/>
                  <a:pt x="19" y="232"/>
                </a:cubicBezTo>
                <a:cubicBezTo>
                  <a:pt x="21" y="237"/>
                  <a:pt x="11" y="238"/>
                  <a:pt x="11" y="233"/>
                </a:cubicBezTo>
                <a:close/>
                <a:moveTo>
                  <a:pt x="28" y="208"/>
                </a:moveTo>
                <a:cubicBezTo>
                  <a:pt x="33" y="215"/>
                  <a:pt x="21" y="223"/>
                  <a:pt x="23" y="232"/>
                </a:cubicBezTo>
                <a:cubicBezTo>
                  <a:pt x="17" y="229"/>
                  <a:pt x="21" y="212"/>
                  <a:pt x="28" y="208"/>
                </a:cubicBezTo>
                <a:close/>
                <a:moveTo>
                  <a:pt x="23" y="260"/>
                </a:moveTo>
                <a:cubicBezTo>
                  <a:pt x="21" y="250"/>
                  <a:pt x="24" y="242"/>
                  <a:pt x="34" y="238"/>
                </a:cubicBezTo>
                <a:cubicBezTo>
                  <a:pt x="30" y="245"/>
                  <a:pt x="33" y="256"/>
                  <a:pt x="23" y="260"/>
                </a:cubicBezTo>
                <a:close/>
                <a:moveTo>
                  <a:pt x="33" y="282"/>
                </a:moveTo>
                <a:cubicBezTo>
                  <a:pt x="32" y="270"/>
                  <a:pt x="36" y="262"/>
                  <a:pt x="49" y="258"/>
                </a:cubicBezTo>
                <a:cubicBezTo>
                  <a:pt x="48" y="268"/>
                  <a:pt x="46" y="278"/>
                  <a:pt x="33" y="282"/>
                </a:cubicBezTo>
                <a:close/>
                <a:moveTo>
                  <a:pt x="51" y="327"/>
                </a:moveTo>
                <a:cubicBezTo>
                  <a:pt x="51" y="323"/>
                  <a:pt x="48" y="324"/>
                  <a:pt x="47" y="320"/>
                </a:cubicBezTo>
                <a:cubicBezTo>
                  <a:pt x="48" y="317"/>
                  <a:pt x="55" y="316"/>
                  <a:pt x="56" y="313"/>
                </a:cubicBezTo>
                <a:cubicBezTo>
                  <a:pt x="58" y="315"/>
                  <a:pt x="56" y="325"/>
                  <a:pt x="51" y="327"/>
                </a:cubicBezTo>
                <a:close/>
                <a:moveTo>
                  <a:pt x="48" y="308"/>
                </a:moveTo>
                <a:cubicBezTo>
                  <a:pt x="46" y="299"/>
                  <a:pt x="53" y="295"/>
                  <a:pt x="50" y="285"/>
                </a:cubicBezTo>
                <a:cubicBezTo>
                  <a:pt x="55" y="282"/>
                  <a:pt x="63" y="279"/>
                  <a:pt x="69" y="276"/>
                </a:cubicBezTo>
                <a:cubicBezTo>
                  <a:pt x="68" y="292"/>
                  <a:pt x="62" y="304"/>
                  <a:pt x="48" y="308"/>
                </a:cubicBezTo>
                <a:close/>
                <a:moveTo>
                  <a:pt x="69" y="368"/>
                </a:moveTo>
                <a:cubicBezTo>
                  <a:pt x="68" y="364"/>
                  <a:pt x="67" y="361"/>
                  <a:pt x="66" y="358"/>
                </a:cubicBezTo>
                <a:cubicBezTo>
                  <a:pt x="69" y="355"/>
                  <a:pt x="69" y="357"/>
                  <a:pt x="72" y="354"/>
                </a:cubicBezTo>
                <a:cubicBezTo>
                  <a:pt x="71" y="359"/>
                  <a:pt x="75" y="365"/>
                  <a:pt x="69" y="368"/>
                </a:cubicBezTo>
                <a:close/>
                <a:moveTo>
                  <a:pt x="78" y="342"/>
                </a:moveTo>
                <a:cubicBezTo>
                  <a:pt x="70" y="344"/>
                  <a:pt x="70" y="345"/>
                  <a:pt x="61" y="348"/>
                </a:cubicBezTo>
                <a:cubicBezTo>
                  <a:pt x="56" y="336"/>
                  <a:pt x="68" y="332"/>
                  <a:pt x="80" y="329"/>
                </a:cubicBezTo>
                <a:cubicBezTo>
                  <a:pt x="79" y="333"/>
                  <a:pt x="78" y="337"/>
                  <a:pt x="78" y="342"/>
                </a:cubicBezTo>
                <a:close/>
                <a:moveTo>
                  <a:pt x="81" y="379"/>
                </a:moveTo>
                <a:cubicBezTo>
                  <a:pt x="80" y="376"/>
                  <a:pt x="79" y="372"/>
                  <a:pt x="84" y="370"/>
                </a:cubicBezTo>
                <a:cubicBezTo>
                  <a:pt x="84" y="374"/>
                  <a:pt x="85" y="378"/>
                  <a:pt x="81" y="379"/>
                </a:cubicBezTo>
                <a:close/>
                <a:moveTo>
                  <a:pt x="84" y="358"/>
                </a:moveTo>
                <a:cubicBezTo>
                  <a:pt x="84" y="352"/>
                  <a:pt x="86" y="348"/>
                  <a:pt x="90" y="345"/>
                </a:cubicBezTo>
                <a:cubicBezTo>
                  <a:pt x="91" y="351"/>
                  <a:pt x="91" y="356"/>
                  <a:pt x="84" y="358"/>
                </a:cubicBezTo>
                <a:close/>
                <a:moveTo>
                  <a:pt x="92" y="404"/>
                </a:moveTo>
                <a:cubicBezTo>
                  <a:pt x="84" y="400"/>
                  <a:pt x="93" y="390"/>
                  <a:pt x="93" y="383"/>
                </a:cubicBezTo>
                <a:cubicBezTo>
                  <a:pt x="94" y="384"/>
                  <a:pt x="96" y="384"/>
                  <a:pt x="99" y="383"/>
                </a:cubicBezTo>
                <a:cubicBezTo>
                  <a:pt x="102" y="392"/>
                  <a:pt x="97" y="398"/>
                  <a:pt x="92" y="404"/>
                </a:cubicBezTo>
                <a:close/>
                <a:moveTo>
                  <a:pt x="103" y="372"/>
                </a:moveTo>
                <a:cubicBezTo>
                  <a:pt x="101" y="373"/>
                  <a:pt x="99" y="371"/>
                  <a:pt x="97" y="372"/>
                </a:cubicBezTo>
                <a:cubicBezTo>
                  <a:pt x="97" y="366"/>
                  <a:pt x="98" y="358"/>
                  <a:pt x="105" y="359"/>
                </a:cubicBezTo>
                <a:cubicBezTo>
                  <a:pt x="104" y="363"/>
                  <a:pt x="103" y="367"/>
                  <a:pt x="103" y="372"/>
                </a:cubicBezTo>
                <a:close/>
                <a:moveTo>
                  <a:pt x="139" y="422"/>
                </a:moveTo>
                <a:cubicBezTo>
                  <a:pt x="128" y="423"/>
                  <a:pt x="123" y="434"/>
                  <a:pt x="115" y="433"/>
                </a:cubicBezTo>
                <a:cubicBezTo>
                  <a:pt x="116" y="410"/>
                  <a:pt x="113" y="364"/>
                  <a:pt x="150" y="363"/>
                </a:cubicBezTo>
                <a:cubicBezTo>
                  <a:pt x="146" y="383"/>
                  <a:pt x="139" y="400"/>
                  <a:pt x="139" y="422"/>
                </a:cubicBezTo>
                <a:close/>
                <a:moveTo>
                  <a:pt x="152" y="413"/>
                </a:moveTo>
                <a:cubicBezTo>
                  <a:pt x="151" y="380"/>
                  <a:pt x="164" y="342"/>
                  <a:pt x="198" y="327"/>
                </a:cubicBezTo>
                <a:cubicBezTo>
                  <a:pt x="196" y="350"/>
                  <a:pt x="176" y="373"/>
                  <a:pt x="174" y="400"/>
                </a:cubicBezTo>
                <a:cubicBezTo>
                  <a:pt x="166" y="407"/>
                  <a:pt x="160" y="407"/>
                  <a:pt x="152" y="413"/>
                </a:cubicBezTo>
                <a:close/>
                <a:moveTo>
                  <a:pt x="187" y="393"/>
                </a:moveTo>
                <a:cubicBezTo>
                  <a:pt x="191" y="369"/>
                  <a:pt x="201" y="344"/>
                  <a:pt x="216" y="323"/>
                </a:cubicBezTo>
                <a:cubicBezTo>
                  <a:pt x="215" y="319"/>
                  <a:pt x="212" y="320"/>
                  <a:pt x="212" y="316"/>
                </a:cubicBezTo>
                <a:cubicBezTo>
                  <a:pt x="225" y="314"/>
                  <a:pt x="227" y="302"/>
                  <a:pt x="239" y="298"/>
                </a:cubicBezTo>
                <a:cubicBezTo>
                  <a:pt x="233" y="325"/>
                  <a:pt x="218" y="352"/>
                  <a:pt x="212" y="375"/>
                </a:cubicBezTo>
                <a:cubicBezTo>
                  <a:pt x="205" y="381"/>
                  <a:pt x="191" y="389"/>
                  <a:pt x="187" y="393"/>
                </a:cubicBezTo>
                <a:close/>
                <a:moveTo>
                  <a:pt x="257" y="345"/>
                </a:moveTo>
                <a:cubicBezTo>
                  <a:pt x="254" y="351"/>
                  <a:pt x="240" y="352"/>
                  <a:pt x="238" y="359"/>
                </a:cubicBezTo>
                <a:cubicBezTo>
                  <a:pt x="231" y="357"/>
                  <a:pt x="231" y="364"/>
                  <a:pt x="225" y="366"/>
                </a:cubicBezTo>
                <a:cubicBezTo>
                  <a:pt x="232" y="341"/>
                  <a:pt x="246" y="319"/>
                  <a:pt x="252" y="292"/>
                </a:cubicBezTo>
                <a:cubicBezTo>
                  <a:pt x="268" y="284"/>
                  <a:pt x="267" y="282"/>
                  <a:pt x="282" y="274"/>
                </a:cubicBezTo>
                <a:cubicBezTo>
                  <a:pt x="267" y="293"/>
                  <a:pt x="267" y="325"/>
                  <a:pt x="257" y="345"/>
                </a:cubicBezTo>
                <a:close/>
                <a:moveTo>
                  <a:pt x="294" y="322"/>
                </a:moveTo>
                <a:cubicBezTo>
                  <a:pt x="290" y="328"/>
                  <a:pt x="277" y="330"/>
                  <a:pt x="270" y="334"/>
                </a:cubicBezTo>
                <a:cubicBezTo>
                  <a:pt x="269" y="309"/>
                  <a:pt x="292" y="291"/>
                  <a:pt x="289" y="268"/>
                </a:cubicBezTo>
                <a:cubicBezTo>
                  <a:pt x="305" y="259"/>
                  <a:pt x="309" y="257"/>
                  <a:pt x="320" y="250"/>
                </a:cubicBezTo>
                <a:cubicBezTo>
                  <a:pt x="325" y="260"/>
                  <a:pt x="301" y="280"/>
                  <a:pt x="306" y="287"/>
                </a:cubicBezTo>
                <a:cubicBezTo>
                  <a:pt x="306" y="286"/>
                  <a:pt x="293" y="324"/>
                  <a:pt x="294" y="322"/>
                </a:cubicBezTo>
                <a:close/>
                <a:moveTo>
                  <a:pt x="308" y="311"/>
                </a:moveTo>
                <a:cubicBezTo>
                  <a:pt x="307" y="290"/>
                  <a:pt x="330" y="271"/>
                  <a:pt x="328" y="246"/>
                </a:cubicBezTo>
                <a:cubicBezTo>
                  <a:pt x="342" y="243"/>
                  <a:pt x="341" y="233"/>
                  <a:pt x="354" y="230"/>
                </a:cubicBezTo>
                <a:cubicBezTo>
                  <a:pt x="347" y="250"/>
                  <a:pt x="344" y="271"/>
                  <a:pt x="331" y="288"/>
                </a:cubicBezTo>
                <a:cubicBezTo>
                  <a:pt x="332" y="291"/>
                  <a:pt x="333" y="293"/>
                  <a:pt x="334" y="295"/>
                </a:cubicBezTo>
                <a:cubicBezTo>
                  <a:pt x="323" y="302"/>
                  <a:pt x="315" y="304"/>
                  <a:pt x="308" y="311"/>
                </a:cubicBezTo>
                <a:close/>
                <a:moveTo>
                  <a:pt x="345" y="284"/>
                </a:moveTo>
                <a:cubicBezTo>
                  <a:pt x="352" y="266"/>
                  <a:pt x="354" y="244"/>
                  <a:pt x="368" y="230"/>
                </a:cubicBezTo>
                <a:cubicBezTo>
                  <a:pt x="373" y="234"/>
                  <a:pt x="372" y="236"/>
                  <a:pt x="375" y="243"/>
                </a:cubicBezTo>
                <a:cubicBezTo>
                  <a:pt x="371" y="259"/>
                  <a:pt x="362" y="278"/>
                  <a:pt x="345" y="284"/>
                </a:cubicBezTo>
                <a:close/>
                <a:moveTo>
                  <a:pt x="379" y="262"/>
                </a:moveTo>
                <a:cubicBezTo>
                  <a:pt x="375" y="260"/>
                  <a:pt x="378" y="255"/>
                  <a:pt x="382" y="253"/>
                </a:cubicBezTo>
                <a:cubicBezTo>
                  <a:pt x="383" y="257"/>
                  <a:pt x="384" y="261"/>
                  <a:pt x="379" y="262"/>
                </a:cubicBezTo>
                <a:close/>
                <a:moveTo>
                  <a:pt x="414" y="314"/>
                </a:moveTo>
                <a:cubicBezTo>
                  <a:pt x="407" y="300"/>
                  <a:pt x="409" y="290"/>
                  <a:pt x="420" y="284"/>
                </a:cubicBezTo>
                <a:cubicBezTo>
                  <a:pt x="420" y="295"/>
                  <a:pt x="421" y="307"/>
                  <a:pt x="414" y="314"/>
                </a:cubicBezTo>
                <a:close/>
                <a:moveTo>
                  <a:pt x="403" y="279"/>
                </a:moveTo>
                <a:cubicBezTo>
                  <a:pt x="398" y="253"/>
                  <a:pt x="386" y="223"/>
                  <a:pt x="370" y="203"/>
                </a:cubicBezTo>
                <a:cubicBezTo>
                  <a:pt x="338" y="229"/>
                  <a:pt x="298" y="246"/>
                  <a:pt x="267" y="272"/>
                </a:cubicBezTo>
                <a:cubicBezTo>
                  <a:pt x="242" y="288"/>
                  <a:pt x="208" y="303"/>
                  <a:pt x="193" y="321"/>
                </a:cubicBezTo>
                <a:cubicBezTo>
                  <a:pt x="176" y="327"/>
                  <a:pt x="149" y="346"/>
                  <a:pt x="130" y="359"/>
                </a:cubicBezTo>
                <a:cubicBezTo>
                  <a:pt x="119" y="351"/>
                  <a:pt x="120" y="333"/>
                  <a:pt x="114" y="314"/>
                </a:cubicBezTo>
                <a:cubicBezTo>
                  <a:pt x="106" y="291"/>
                  <a:pt x="96" y="264"/>
                  <a:pt x="86" y="238"/>
                </a:cubicBezTo>
                <a:cubicBezTo>
                  <a:pt x="75" y="211"/>
                  <a:pt x="52" y="176"/>
                  <a:pt x="43" y="145"/>
                </a:cubicBezTo>
                <a:cubicBezTo>
                  <a:pt x="75" y="136"/>
                  <a:pt x="101" y="124"/>
                  <a:pt x="137" y="125"/>
                </a:cubicBezTo>
                <a:cubicBezTo>
                  <a:pt x="141" y="124"/>
                  <a:pt x="144" y="123"/>
                  <a:pt x="143" y="120"/>
                </a:cubicBezTo>
                <a:cubicBezTo>
                  <a:pt x="146" y="121"/>
                  <a:pt x="147" y="125"/>
                  <a:pt x="151" y="124"/>
                </a:cubicBezTo>
                <a:cubicBezTo>
                  <a:pt x="166" y="117"/>
                  <a:pt x="180" y="119"/>
                  <a:pt x="195" y="116"/>
                </a:cubicBezTo>
                <a:cubicBezTo>
                  <a:pt x="200" y="115"/>
                  <a:pt x="205" y="110"/>
                  <a:pt x="210" y="110"/>
                </a:cubicBezTo>
                <a:cubicBezTo>
                  <a:pt x="213" y="109"/>
                  <a:pt x="215" y="112"/>
                  <a:pt x="218" y="111"/>
                </a:cubicBezTo>
                <a:cubicBezTo>
                  <a:pt x="228" y="111"/>
                  <a:pt x="239" y="107"/>
                  <a:pt x="250" y="106"/>
                </a:cubicBezTo>
                <a:cubicBezTo>
                  <a:pt x="270" y="103"/>
                  <a:pt x="286" y="103"/>
                  <a:pt x="311" y="98"/>
                </a:cubicBezTo>
                <a:cubicBezTo>
                  <a:pt x="311" y="69"/>
                  <a:pt x="302" y="47"/>
                  <a:pt x="297" y="16"/>
                </a:cubicBezTo>
                <a:cubicBezTo>
                  <a:pt x="329" y="16"/>
                  <a:pt x="354" y="30"/>
                  <a:pt x="381" y="40"/>
                </a:cubicBezTo>
                <a:cubicBezTo>
                  <a:pt x="399" y="40"/>
                  <a:pt x="417" y="44"/>
                  <a:pt x="430" y="49"/>
                </a:cubicBezTo>
                <a:cubicBezTo>
                  <a:pt x="472" y="51"/>
                  <a:pt x="512" y="56"/>
                  <a:pt x="554" y="58"/>
                </a:cubicBezTo>
                <a:cubicBezTo>
                  <a:pt x="495" y="118"/>
                  <a:pt x="454" y="207"/>
                  <a:pt x="403" y="279"/>
                </a:cubicBezTo>
                <a:close/>
                <a:moveTo>
                  <a:pt x="532" y="172"/>
                </a:moveTo>
                <a:cubicBezTo>
                  <a:pt x="535" y="147"/>
                  <a:pt x="537" y="125"/>
                  <a:pt x="545" y="106"/>
                </a:cubicBezTo>
                <a:cubicBezTo>
                  <a:pt x="544" y="102"/>
                  <a:pt x="541" y="102"/>
                  <a:pt x="539" y="100"/>
                </a:cubicBezTo>
                <a:cubicBezTo>
                  <a:pt x="525" y="116"/>
                  <a:pt x="532" y="144"/>
                  <a:pt x="523" y="162"/>
                </a:cubicBezTo>
                <a:cubicBezTo>
                  <a:pt x="525" y="167"/>
                  <a:pt x="522" y="168"/>
                  <a:pt x="525" y="173"/>
                </a:cubicBezTo>
                <a:cubicBezTo>
                  <a:pt x="516" y="189"/>
                  <a:pt x="512" y="208"/>
                  <a:pt x="500" y="222"/>
                </a:cubicBezTo>
                <a:cubicBezTo>
                  <a:pt x="494" y="219"/>
                  <a:pt x="497" y="211"/>
                  <a:pt x="502" y="209"/>
                </a:cubicBezTo>
                <a:cubicBezTo>
                  <a:pt x="501" y="189"/>
                  <a:pt x="509" y="173"/>
                  <a:pt x="509" y="153"/>
                </a:cubicBezTo>
                <a:cubicBezTo>
                  <a:pt x="492" y="172"/>
                  <a:pt x="495" y="211"/>
                  <a:pt x="489" y="239"/>
                </a:cubicBezTo>
                <a:cubicBezTo>
                  <a:pt x="475" y="252"/>
                  <a:pt x="466" y="267"/>
                  <a:pt x="454" y="281"/>
                </a:cubicBezTo>
                <a:cubicBezTo>
                  <a:pt x="455" y="259"/>
                  <a:pt x="467" y="237"/>
                  <a:pt x="465" y="217"/>
                </a:cubicBezTo>
                <a:cubicBezTo>
                  <a:pt x="466" y="217"/>
                  <a:pt x="466" y="218"/>
                  <a:pt x="467" y="219"/>
                </a:cubicBezTo>
                <a:cubicBezTo>
                  <a:pt x="466" y="212"/>
                  <a:pt x="475" y="209"/>
                  <a:pt x="470" y="200"/>
                </a:cubicBezTo>
                <a:cubicBezTo>
                  <a:pt x="496" y="157"/>
                  <a:pt x="517" y="111"/>
                  <a:pt x="558" y="75"/>
                </a:cubicBezTo>
                <a:cubicBezTo>
                  <a:pt x="562" y="89"/>
                  <a:pt x="556" y="108"/>
                  <a:pt x="557" y="119"/>
                </a:cubicBezTo>
                <a:cubicBezTo>
                  <a:pt x="557" y="125"/>
                  <a:pt x="562" y="126"/>
                  <a:pt x="554" y="131"/>
                </a:cubicBezTo>
                <a:cubicBezTo>
                  <a:pt x="555" y="135"/>
                  <a:pt x="559" y="132"/>
                  <a:pt x="560" y="138"/>
                </a:cubicBezTo>
                <a:cubicBezTo>
                  <a:pt x="550" y="149"/>
                  <a:pt x="546" y="163"/>
                  <a:pt x="532" y="172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7" name="Freeform 15"/>
          <p:cNvSpPr>
            <a:spLocks noEditPoints="1"/>
          </p:cNvSpPr>
          <p:nvPr/>
        </p:nvSpPr>
        <p:spPr bwMode="auto">
          <a:xfrm rot="19464194" flipH="1">
            <a:off x="770994" y="3737810"/>
            <a:ext cx="2874450" cy="2280850"/>
          </a:xfrm>
          <a:custGeom>
            <a:avLst/>
            <a:gdLst>
              <a:gd name="T0" fmla="*/ 631 w 655"/>
              <a:gd name="T1" fmla="*/ 143 h 522"/>
              <a:gd name="T2" fmla="*/ 626 w 655"/>
              <a:gd name="T3" fmla="*/ 130 h 522"/>
              <a:gd name="T4" fmla="*/ 590 w 655"/>
              <a:gd name="T5" fmla="*/ 93 h 522"/>
              <a:gd name="T6" fmla="*/ 513 w 655"/>
              <a:gd name="T7" fmla="*/ 90 h 522"/>
              <a:gd name="T8" fmla="*/ 497 w 655"/>
              <a:gd name="T9" fmla="*/ 44 h 522"/>
              <a:gd name="T10" fmla="*/ 368 w 655"/>
              <a:gd name="T11" fmla="*/ 6 h 522"/>
              <a:gd name="T12" fmla="*/ 277 w 655"/>
              <a:gd name="T13" fmla="*/ 31 h 522"/>
              <a:gd name="T14" fmla="*/ 178 w 655"/>
              <a:gd name="T15" fmla="*/ 79 h 522"/>
              <a:gd name="T16" fmla="*/ 115 w 655"/>
              <a:gd name="T17" fmla="*/ 158 h 522"/>
              <a:gd name="T18" fmla="*/ 117 w 655"/>
              <a:gd name="T19" fmla="*/ 161 h 522"/>
              <a:gd name="T20" fmla="*/ 106 w 655"/>
              <a:gd name="T21" fmla="*/ 174 h 522"/>
              <a:gd name="T22" fmla="*/ 30 w 655"/>
              <a:gd name="T23" fmla="*/ 275 h 522"/>
              <a:gd name="T24" fmla="*/ 15 w 655"/>
              <a:gd name="T25" fmla="*/ 315 h 522"/>
              <a:gd name="T26" fmla="*/ 42 w 655"/>
              <a:gd name="T27" fmla="*/ 472 h 522"/>
              <a:gd name="T28" fmla="*/ 84 w 655"/>
              <a:gd name="T29" fmla="*/ 497 h 522"/>
              <a:gd name="T30" fmla="*/ 130 w 655"/>
              <a:gd name="T31" fmla="*/ 513 h 522"/>
              <a:gd name="T32" fmla="*/ 263 w 655"/>
              <a:gd name="T33" fmla="*/ 520 h 522"/>
              <a:gd name="T34" fmla="*/ 359 w 655"/>
              <a:gd name="T35" fmla="*/ 484 h 522"/>
              <a:gd name="T36" fmla="*/ 453 w 655"/>
              <a:gd name="T37" fmla="*/ 468 h 522"/>
              <a:gd name="T38" fmla="*/ 574 w 655"/>
              <a:gd name="T39" fmla="*/ 390 h 522"/>
              <a:gd name="T40" fmla="*/ 614 w 655"/>
              <a:gd name="T41" fmla="*/ 341 h 522"/>
              <a:gd name="T42" fmla="*/ 642 w 655"/>
              <a:gd name="T43" fmla="*/ 277 h 522"/>
              <a:gd name="T44" fmla="*/ 654 w 655"/>
              <a:gd name="T45" fmla="*/ 201 h 522"/>
              <a:gd name="T46" fmla="*/ 643 w 655"/>
              <a:gd name="T47" fmla="*/ 255 h 522"/>
              <a:gd name="T48" fmla="*/ 626 w 655"/>
              <a:gd name="T49" fmla="*/ 313 h 522"/>
              <a:gd name="T50" fmla="*/ 562 w 655"/>
              <a:gd name="T51" fmla="*/ 394 h 522"/>
              <a:gd name="T52" fmla="*/ 530 w 655"/>
              <a:gd name="T53" fmla="*/ 422 h 522"/>
              <a:gd name="T54" fmla="*/ 450 w 655"/>
              <a:gd name="T55" fmla="*/ 462 h 522"/>
              <a:gd name="T56" fmla="*/ 368 w 655"/>
              <a:gd name="T57" fmla="*/ 473 h 522"/>
              <a:gd name="T58" fmla="*/ 263 w 655"/>
              <a:gd name="T59" fmla="*/ 514 h 522"/>
              <a:gd name="T60" fmla="*/ 174 w 655"/>
              <a:gd name="T61" fmla="*/ 515 h 522"/>
              <a:gd name="T62" fmla="*/ 87 w 655"/>
              <a:gd name="T63" fmla="*/ 490 h 522"/>
              <a:gd name="T64" fmla="*/ 27 w 655"/>
              <a:gd name="T65" fmla="*/ 448 h 522"/>
              <a:gd name="T66" fmla="*/ 6 w 655"/>
              <a:gd name="T67" fmla="*/ 385 h 522"/>
              <a:gd name="T68" fmla="*/ 8 w 655"/>
              <a:gd name="T69" fmla="*/ 361 h 522"/>
              <a:gd name="T70" fmla="*/ 24 w 655"/>
              <a:gd name="T71" fmla="*/ 305 h 522"/>
              <a:gd name="T72" fmla="*/ 28 w 655"/>
              <a:gd name="T73" fmla="*/ 296 h 522"/>
              <a:gd name="T74" fmla="*/ 54 w 655"/>
              <a:gd name="T75" fmla="*/ 252 h 522"/>
              <a:gd name="T76" fmla="*/ 113 w 655"/>
              <a:gd name="T77" fmla="*/ 201 h 522"/>
              <a:gd name="T78" fmla="*/ 116 w 655"/>
              <a:gd name="T79" fmla="*/ 164 h 522"/>
              <a:gd name="T80" fmla="*/ 148 w 655"/>
              <a:gd name="T81" fmla="*/ 111 h 522"/>
              <a:gd name="T82" fmla="*/ 180 w 655"/>
              <a:gd name="T83" fmla="*/ 85 h 522"/>
              <a:gd name="T84" fmla="*/ 250 w 655"/>
              <a:gd name="T85" fmla="*/ 43 h 522"/>
              <a:gd name="T86" fmla="*/ 387 w 655"/>
              <a:gd name="T87" fmla="*/ 8 h 522"/>
              <a:gd name="T88" fmla="*/ 496 w 655"/>
              <a:gd name="T89" fmla="*/ 53 h 522"/>
              <a:gd name="T90" fmla="*/ 505 w 655"/>
              <a:gd name="T91" fmla="*/ 93 h 522"/>
              <a:gd name="T92" fmla="*/ 495 w 655"/>
              <a:gd name="T93" fmla="*/ 117 h 522"/>
              <a:gd name="T94" fmla="*/ 536 w 655"/>
              <a:gd name="T95" fmla="*/ 89 h 522"/>
              <a:gd name="T96" fmla="*/ 589 w 655"/>
              <a:gd name="T97" fmla="*/ 101 h 522"/>
              <a:gd name="T98" fmla="*/ 606 w 655"/>
              <a:gd name="T99" fmla="*/ 115 h 522"/>
              <a:gd name="T100" fmla="*/ 643 w 655"/>
              <a:gd name="T101" fmla="*/ 255 h 5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655" h="522">
                <a:moveTo>
                  <a:pt x="636" y="149"/>
                </a:moveTo>
                <a:cubicBezTo>
                  <a:pt x="634" y="147"/>
                  <a:pt x="631" y="144"/>
                  <a:pt x="631" y="143"/>
                </a:cubicBezTo>
                <a:cubicBezTo>
                  <a:pt x="630" y="141"/>
                  <a:pt x="632" y="140"/>
                  <a:pt x="631" y="138"/>
                </a:cubicBezTo>
                <a:cubicBezTo>
                  <a:pt x="630" y="136"/>
                  <a:pt x="628" y="133"/>
                  <a:pt x="626" y="130"/>
                </a:cubicBezTo>
                <a:cubicBezTo>
                  <a:pt x="620" y="122"/>
                  <a:pt x="612" y="115"/>
                  <a:pt x="607" y="109"/>
                </a:cubicBezTo>
                <a:cubicBezTo>
                  <a:pt x="604" y="106"/>
                  <a:pt x="595" y="96"/>
                  <a:pt x="590" y="93"/>
                </a:cubicBezTo>
                <a:cubicBezTo>
                  <a:pt x="585" y="89"/>
                  <a:pt x="570" y="85"/>
                  <a:pt x="565" y="84"/>
                </a:cubicBezTo>
                <a:cubicBezTo>
                  <a:pt x="545" y="79"/>
                  <a:pt x="531" y="87"/>
                  <a:pt x="513" y="90"/>
                </a:cubicBezTo>
                <a:cubicBezTo>
                  <a:pt x="514" y="86"/>
                  <a:pt x="511" y="86"/>
                  <a:pt x="510" y="84"/>
                </a:cubicBezTo>
                <a:cubicBezTo>
                  <a:pt x="512" y="74"/>
                  <a:pt x="504" y="54"/>
                  <a:pt x="497" y="44"/>
                </a:cubicBezTo>
                <a:cubicBezTo>
                  <a:pt x="483" y="27"/>
                  <a:pt x="451" y="12"/>
                  <a:pt x="428" y="6"/>
                </a:cubicBezTo>
                <a:cubicBezTo>
                  <a:pt x="406" y="0"/>
                  <a:pt x="388" y="4"/>
                  <a:pt x="368" y="6"/>
                </a:cubicBezTo>
                <a:cubicBezTo>
                  <a:pt x="334" y="9"/>
                  <a:pt x="301" y="18"/>
                  <a:pt x="276" y="27"/>
                </a:cubicBezTo>
                <a:cubicBezTo>
                  <a:pt x="275" y="30"/>
                  <a:pt x="279" y="31"/>
                  <a:pt x="277" y="31"/>
                </a:cubicBezTo>
                <a:cubicBezTo>
                  <a:pt x="276" y="30"/>
                  <a:pt x="275" y="29"/>
                  <a:pt x="274" y="28"/>
                </a:cubicBezTo>
                <a:cubicBezTo>
                  <a:pt x="241" y="40"/>
                  <a:pt x="207" y="60"/>
                  <a:pt x="178" y="79"/>
                </a:cubicBezTo>
                <a:cubicBezTo>
                  <a:pt x="157" y="93"/>
                  <a:pt x="150" y="101"/>
                  <a:pt x="135" y="125"/>
                </a:cubicBezTo>
                <a:cubicBezTo>
                  <a:pt x="128" y="136"/>
                  <a:pt x="122" y="147"/>
                  <a:pt x="115" y="158"/>
                </a:cubicBezTo>
                <a:cubicBezTo>
                  <a:pt x="117" y="158"/>
                  <a:pt x="119" y="159"/>
                  <a:pt x="119" y="161"/>
                </a:cubicBezTo>
                <a:cubicBezTo>
                  <a:pt x="118" y="161"/>
                  <a:pt x="117" y="161"/>
                  <a:pt x="117" y="161"/>
                </a:cubicBezTo>
                <a:cubicBezTo>
                  <a:pt x="116" y="161"/>
                  <a:pt x="115" y="159"/>
                  <a:pt x="115" y="158"/>
                </a:cubicBezTo>
                <a:cubicBezTo>
                  <a:pt x="112" y="163"/>
                  <a:pt x="109" y="169"/>
                  <a:pt x="106" y="174"/>
                </a:cubicBezTo>
                <a:cubicBezTo>
                  <a:pt x="100" y="181"/>
                  <a:pt x="105" y="191"/>
                  <a:pt x="105" y="198"/>
                </a:cubicBezTo>
                <a:cubicBezTo>
                  <a:pt x="75" y="215"/>
                  <a:pt x="48" y="245"/>
                  <a:pt x="30" y="275"/>
                </a:cubicBezTo>
                <a:cubicBezTo>
                  <a:pt x="25" y="284"/>
                  <a:pt x="19" y="297"/>
                  <a:pt x="16" y="305"/>
                </a:cubicBezTo>
                <a:cubicBezTo>
                  <a:pt x="16" y="308"/>
                  <a:pt x="16" y="312"/>
                  <a:pt x="15" y="315"/>
                </a:cubicBezTo>
                <a:cubicBezTo>
                  <a:pt x="11" y="340"/>
                  <a:pt x="1" y="362"/>
                  <a:pt x="1" y="385"/>
                </a:cubicBezTo>
                <a:cubicBezTo>
                  <a:pt x="0" y="424"/>
                  <a:pt x="18" y="448"/>
                  <a:pt x="42" y="472"/>
                </a:cubicBezTo>
                <a:cubicBezTo>
                  <a:pt x="52" y="478"/>
                  <a:pt x="63" y="488"/>
                  <a:pt x="79" y="492"/>
                </a:cubicBezTo>
                <a:cubicBezTo>
                  <a:pt x="79" y="495"/>
                  <a:pt x="83" y="495"/>
                  <a:pt x="84" y="497"/>
                </a:cubicBezTo>
                <a:cubicBezTo>
                  <a:pt x="95" y="498"/>
                  <a:pt x="105" y="506"/>
                  <a:pt x="116" y="510"/>
                </a:cubicBezTo>
                <a:cubicBezTo>
                  <a:pt x="120" y="512"/>
                  <a:pt x="126" y="512"/>
                  <a:pt x="130" y="513"/>
                </a:cubicBezTo>
                <a:cubicBezTo>
                  <a:pt x="147" y="517"/>
                  <a:pt x="161" y="522"/>
                  <a:pt x="178" y="522"/>
                </a:cubicBezTo>
                <a:cubicBezTo>
                  <a:pt x="205" y="522"/>
                  <a:pt x="235" y="521"/>
                  <a:pt x="263" y="520"/>
                </a:cubicBezTo>
                <a:cubicBezTo>
                  <a:pt x="290" y="512"/>
                  <a:pt x="312" y="496"/>
                  <a:pt x="335" y="483"/>
                </a:cubicBezTo>
                <a:cubicBezTo>
                  <a:pt x="341" y="484"/>
                  <a:pt x="351" y="480"/>
                  <a:pt x="359" y="484"/>
                </a:cubicBezTo>
                <a:cubicBezTo>
                  <a:pt x="393" y="474"/>
                  <a:pt x="420" y="483"/>
                  <a:pt x="446" y="469"/>
                </a:cubicBezTo>
                <a:cubicBezTo>
                  <a:pt x="447" y="467"/>
                  <a:pt x="451" y="468"/>
                  <a:pt x="453" y="468"/>
                </a:cubicBezTo>
                <a:cubicBezTo>
                  <a:pt x="477" y="458"/>
                  <a:pt x="503" y="450"/>
                  <a:pt x="522" y="434"/>
                </a:cubicBezTo>
                <a:cubicBezTo>
                  <a:pt x="540" y="421"/>
                  <a:pt x="560" y="406"/>
                  <a:pt x="574" y="390"/>
                </a:cubicBezTo>
                <a:cubicBezTo>
                  <a:pt x="579" y="389"/>
                  <a:pt x="580" y="385"/>
                  <a:pt x="583" y="382"/>
                </a:cubicBezTo>
                <a:cubicBezTo>
                  <a:pt x="595" y="370"/>
                  <a:pt x="604" y="356"/>
                  <a:pt x="614" y="341"/>
                </a:cubicBezTo>
                <a:cubicBezTo>
                  <a:pt x="621" y="330"/>
                  <a:pt x="633" y="318"/>
                  <a:pt x="638" y="308"/>
                </a:cubicBezTo>
                <a:cubicBezTo>
                  <a:pt x="642" y="298"/>
                  <a:pt x="640" y="287"/>
                  <a:pt x="642" y="277"/>
                </a:cubicBezTo>
                <a:cubicBezTo>
                  <a:pt x="644" y="266"/>
                  <a:pt x="650" y="257"/>
                  <a:pt x="652" y="246"/>
                </a:cubicBezTo>
                <a:cubicBezTo>
                  <a:pt x="655" y="230"/>
                  <a:pt x="653" y="216"/>
                  <a:pt x="654" y="201"/>
                </a:cubicBezTo>
                <a:cubicBezTo>
                  <a:pt x="648" y="185"/>
                  <a:pt x="645" y="166"/>
                  <a:pt x="636" y="149"/>
                </a:cubicBezTo>
                <a:close/>
                <a:moveTo>
                  <a:pt x="643" y="255"/>
                </a:moveTo>
                <a:cubicBezTo>
                  <a:pt x="640" y="266"/>
                  <a:pt x="635" y="275"/>
                  <a:pt x="634" y="286"/>
                </a:cubicBezTo>
                <a:cubicBezTo>
                  <a:pt x="632" y="298"/>
                  <a:pt x="632" y="304"/>
                  <a:pt x="626" y="313"/>
                </a:cubicBezTo>
                <a:cubicBezTo>
                  <a:pt x="621" y="320"/>
                  <a:pt x="619" y="328"/>
                  <a:pt x="612" y="332"/>
                </a:cubicBezTo>
                <a:cubicBezTo>
                  <a:pt x="598" y="355"/>
                  <a:pt x="582" y="377"/>
                  <a:pt x="562" y="394"/>
                </a:cubicBezTo>
                <a:cubicBezTo>
                  <a:pt x="554" y="401"/>
                  <a:pt x="545" y="406"/>
                  <a:pt x="537" y="413"/>
                </a:cubicBezTo>
                <a:cubicBezTo>
                  <a:pt x="534" y="415"/>
                  <a:pt x="533" y="419"/>
                  <a:pt x="530" y="422"/>
                </a:cubicBezTo>
                <a:cubicBezTo>
                  <a:pt x="522" y="428"/>
                  <a:pt x="511" y="434"/>
                  <a:pt x="500" y="439"/>
                </a:cubicBezTo>
                <a:cubicBezTo>
                  <a:pt x="483" y="448"/>
                  <a:pt x="469" y="454"/>
                  <a:pt x="450" y="462"/>
                </a:cubicBezTo>
                <a:cubicBezTo>
                  <a:pt x="434" y="464"/>
                  <a:pt x="418" y="472"/>
                  <a:pt x="401" y="472"/>
                </a:cubicBezTo>
                <a:cubicBezTo>
                  <a:pt x="390" y="472"/>
                  <a:pt x="379" y="471"/>
                  <a:pt x="368" y="473"/>
                </a:cubicBezTo>
                <a:cubicBezTo>
                  <a:pt x="360" y="474"/>
                  <a:pt x="348" y="476"/>
                  <a:pt x="336" y="472"/>
                </a:cubicBezTo>
                <a:cubicBezTo>
                  <a:pt x="314" y="489"/>
                  <a:pt x="290" y="504"/>
                  <a:pt x="263" y="514"/>
                </a:cubicBezTo>
                <a:cubicBezTo>
                  <a:pt x="245" y="517"/>
                  <a:pt x="223" y="512"/>
                  <a:pt x="204" y="513"/>
                </a:cubicBezTo>
                <a:cubicBezTo>
                  <a:pt x="193" y="514"/>
                  <a:pt x="184" y="516"/>
                  <a:pt x="174" y="515"/>
                </a:cubicBezTo>
                <a:cubicBezTo>
                  <a:pt x="156" y="515"/>
                  <a:pt x="136" y="509"/>
                  <a:pt x="119" y="503"/>
                </a:cubicBezTo>
                <a:cubicBezTo>
                  <a:pt x="110" y="500"/>
                  <a:pt x="97" y="495"/>
                  <a:pt x="87" y="490"/>
                </a:cubicBezTo>
                <a:cubicBezTo>
                  <a:pt x="70" y="482"/>
                  <a:pt x="57" y="471"/>
                  <a:pt x="43" y="463"/>
                </a:cubicBezTo>
                <a:cubicBezTo>
                  <a:pt x="39" y="461"/>
                  <a:pt x="34" y="451"/>
                  <a:pt x="27" y="448"/>
                </a:cubicBezTo>
                <a:cubicBezTo>
                  <a:pt x="28" y="444"/>
                  <a:pt x="23" y="441"/>
                  <a:pt x="21" y="438"/>
                </a:cubicBezTo>
                <a:cubicBezTo>
                  <a:pt x="13" y="419"/>
                  <a:pt x="6" y="405"/>
                  <a:pt x="6" y="385"/>
                </a:cubicBezTo>
                <a:cubicBezTo>
                  <a:pt x="7" y="378"/>
                  <a:pt x="8" y="371"/>
                  <a:pt x="9" y="365"/>
                </a:cubicBezTo>
                <a:cubicBezTo>
                  <a:pt x="7" y="363"/>
                  <a:pt x="9" y="364"/>
                  <a:pt x="8" y="361"/>
                </a:cubicBezTo>
                <a:cubicBezTo>
                  <a:pt x="14" y="351"/>
                  <a:pt x="16" y="329"/>
                  <a:pt x="20" y="324"/>
                </a:cubicBezTo>
                <a:cubicBezTo>
                  <a:pt x="20" y="318"/>
                  <a:pt x="22" y="309"/>
                  <a:pt x="24" y="305"/>
                </a:cubicBezTo>
                <a:cubicBezTo>
                  <a:pt x="24" y="304"/>
                  <a:pt x="23" y="302"/>
                  <a:pt x="23" y="302"/>
                </a:cubicBezTo>
                <a:cubicBezTo>
                  <a:pt x="24" y="300"/>
                  <a:pt x="27" y="299"/>
                  <a:pt x="28" y="296"/>
                </a:cubicBezTo>
                <a:cubicBezTo>
                  <a:pt x="35" y="282"/>
                  <a:pt x="36" y="274"/>
                  <a:pt x="45" y="262"/>
                </a:cubicBezTo>
                <a:cubicBezTo>
                  <a:pt x="48" y="258"/>
                  <a:pt x="52" y="255"/>
                  <a:pt x="54" y="252"/>
                </a:cubicBezTo>
                <a:cubicBezTo>
                  <a:pt x="64" y="239"/>
                  <a:pt x="75" y="227"/>
                  <a:pt x="88" y="217"/>
                </a:cubicBezTo>
                <a:cubicBezTo>
                  <a:pt x="96" y="211"/>
                  <a:pt x="109" y="210"/>
                  <a:pt x="113" y="201"/>
                </a:cubicBezTo>
                <a:cubicBezTo>
                  <a:pt x="114" y="197"/>
                  <a:pt x="110" y="191"/>
                  <a:pt x="110" y="182"/>
                </a:cubicBezTo>
                <a:cubicBezTo>
                  <a:pt x="110" y="174"/>
                  <a:pt x="114" y="171"/>
                  <a:pt x="116" y="164"/>
                </a:cubicBezTo>
                <a:cubicBezTo>
                  <a:pt x="124" y="157"/>
                  <a:pt x="125" y="149"/>
                  <a:pt x="131" y="140"/>
                </a:cubicBezTo>
                <a:cubicBezTo>
                  <a:pt x="135" y="131"/>
                  <a:pt x="145" y="121"/>
                  <a:pt x="148" y="111"/>
                </a:cubicBezTo>
                <a:cubicBezTo>
                  <a:pt x="151" y="111"/>
                  <a:pt x="155" y="106"/>
                  <a:pt x="156" y="101"/>
                </a:cubicBezTo>
                <a:cubicBezTo>
                  <a:pt x="164" y="97"/>
                  <a:pt x="172" y="90"/>
                  <a:pt x="180" y="85"/>
                </a:cubicBezTo>
                <a:cubicBezTo>
                  <a:pt x="189" y="79"/>
                  <a:pt x="198" y="74"/>
                  <a:pt x="205" y="67"/>
                </a:cubicBezTo>
                <a:cubicBezTo>
                  <a:pt x="219" y="61"/>
                  <a:pt x="237" y="49"/>
                  <a:pt x="250" y="43"/>
                </a:cubicBezTo>
                <a:cubicBezTo>
                  <a:pt x="283" y="32"/>
                  <a:pt x="318" y="16"/>
                  <a:pt x="358" y="10"/>
                </a:cubicBezTo>
                <a:cubicBezTo>
                  <a:pt x="367" y="9"/>
                  <a:pt x="378" y="9"/>
                  <a:pt x="387" y="8"/>
                </a:cubicBezTo>
                <a:cubicBezTo>
                  <a:pt x="404" y="6"/>
                  <a:pt x="421" y="9"/>
                  <a:pt x="436" y="14"/>
                </a:cubicBezTo>
                <a:cubicBezTo>
                  <a:pt x="460" y="21"/>
                  <a:pt x="479" y="35"/>
                  <a:pt x="496" y="53"/>
                </a:cubicBezTo>
                <a:cubicBezTo>
                  <a:pt x="500" y="62"/>
                  <a:pt x="502" y="72"/>
                  <a:pt x="505" y="81"/>
                </a:cubicBezTo>
                <a:cubicBezTo>
                  <a:pt x="503" y="86"/>
                  <a:pt x="502" y="88"/>
                  <a:pt x="505" y="93"/>
                </a:cubicBezTo>
                <a:cubicBezTo>
                  <a:pt x="499" y="101"/>
                  <a:pt x="483" y="108"/>
                  <a:pt x="488" y="121"/>
                </a:cubicBezTo>
                <a:cubicBezTo>
                  <a:pt x="490" y="119"/>
                  <a:pt x="492" y="114"/>
                  <a:pt x="495" y="117"/>
                </a:cubicBezTo>
                <a:cubicBezTo>
                  <a:pt x="499" y="105"/>
                  <a:pt x="508" y="98"/>
                  <a:pt x="519" y="94"/>
                </a:cubicBezTo>
                <a:cubicBezTo>
                  <a:pt x="525" y="92"/>
                  <a:pt x="535" y="94"/>
                  <a:pt x="536" y="89"/>
                </a:cubicBezTo>
                <a:cubicBezTo>
                  <a:pt x="537" y="89"/>
                  <a:pt x="536" y="90"/>
                  <a:pt x="536" y="91"/>
                </a:cubicBezTo>
                <a:cubicBezTo>
                  <a:pt x="553" y="87"/>
                  <a:pt x="574" y="89"/>
                  <a:pt x="589" y="101"/>
                </a:cubicBezTo>
                <a:cubicBezTo>
                  <a:pt x="592" y="103"/>
                  <a:pt x="593" y="106"/>
                  <a:pt x="596" y="109"/>
                </a:cubicBezTo>
                <a:cubicBezTo>
                  <a:pt x="599" y="111"/>
                  <a:pt x="604" y="113"/>
                  <a:pt x="606" y="115"/>
                </a:cubicBezTo>
                <a:cubicBezTo>
                  <a:pt x="629" y="139"/>
                  <a:pt x="640" y="176"/>
                  <a:pt x="649" y="205"/>
                </a:cubicBezTo>
                <a:cubicBezTo>
                  <a:pt x="647" y="221"/>
                  <a:pt x="648" y="238"/>
                  <a:pt x="643" y="255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9" name="Freeform 15"/>
          <p:cNvSpPr>
            <a:spLocks noEditPoints="1"/>
          </p:cNvSpPr>
          <p:nvPr/>
        </p:nvSpPr>
        <p:spPr bwMode="auto">
          <a:xfrm rot="19464194" flipH="1">
            <a:off x="4855545" y="2402174"/>
            <a:ext cx="2874450" cy="2280850"/>
          </a:xfrm>
          <a:custGeom>
            <a:avLst/>
            <a:gdLst>
              <a:gd name="T0" fmla="*/ 631 w 655"/>
              <a:gd name="T1" fmla="*/ 143 h 522"/>
              <a:gd name="T2" fmla="*/ 626 w 655"/>
              <a:gd name="T3" fmla="*/ 130 h 522"/>
              <a:gd name="T4" fmla="*/ 590 w 655"/>
              <a:gd name="T5" fmla="*/ 93 h 522"/>
              <a:gd name="T6" fmla="*/ 513 w 655"/>
              <a:gd name="T7" fmla="*/ 90 h 522"/>
              <a:gd name="T8" fmla="*/ 497 w 655"/>
              <a:gd name="T9" fmla="*/ 44 h 522"/>
              <a:gd name="T10" fmla="*/ 368 w 655"/>
              <a:gd name="T11" fmla="*/ 6 h 522"/>
              <a:gd name="T12" fmla="*/ 277 w 655"/>
              <a:gd name="T13" fmla="*/ 31 h 522"/>
              <a:gd name="T14" fmla="*/ 178 w 655"/>
              <a:gd name="T15" fmla="*/ 79 h 522"/>
              <a:gd name="T16" fmla="*/ 115 w 655"/>
              <a:gd name="T17" fmla="*/ 158 h 522"/>
              <a:gd name="T18" fmla="*/ 117 w 655"/>
              <a:gd name="T19" fmla="*/ 161 h 522"/>
              <a:gd name="T20" fmla="*/ 106 w 655"/>
              <a:gd name="T21" fmla="*/ 174 h 522"/>
              <a:gd name="T22" fmla="*/ 30 w 655"/>
              <a:gd name="T23" fmla="*/ 275 h 522"/>
              <a:gd name="T24" fmla="*/ 15 w 655"/>
              <a:gd name="T25" fmla="*/ 315 h 522"/>
              <a:gd name="T26" fmla="*/ 42 w 655"/>
              <a:gd name="T27" fmla="*/ 472 h 522"/>
              <a:gd name="T28" fmla="*/ 84 w 655"/>
              <a:gd name="T29" fmla="*/ 497 h 522"/>
              <a:gd name="T30" fmla="*/ 130 w 655"/>
              <a:gd name="T31" fmla="*/ 513 h 522"/>
              <a:gd name="T32" fmla="*/ 263 w 655"/>
              <a:gd name="T33" fmla="*/ 520 h 522"/>
              <a:gd name="T34" fmla="*/ 359 w 655"/>
              <a:gd name="T35" fmla="*/ 484 h 522"/>
              <a:gd name="T36" fmla="*/ 453 w 655"/>
              <a:gd name="T37" fmla="*/ 468 h 522"/>
              <a:gd name="T38" fmla="*/ 574 w 655"/>
              <a:gd name="T39" fmla="*/ 390 h 522"/>
              <a:gd name="T40" fmla="*/ 614 w 655"/>
              <a:gd name="T41" fmla="*/ 341 h 522"/>
              <a:gd name="T42" fmla="*/ 642 w 655"/>
              <a:gd name="T43" fmla="*/ 277 h 522"/>
              <a:gd name="T44" fmla="*/ 654 w 655"/>
              <a:gd name="T45" fmla="*/ 201 h 522"/>
              <a:gd name="T46" fmla="*/ 643 w 655"/>
              <a:gd name="T47" fmla="*/ 255 h 522"/>
              <a:gd name="T48" fmla="*/ 626 w 655"/>
              <a:gd name="T49" fmla="*/ 313 h 522"/>
              <a:gd name="T50" fmla="*/ 562 w 655"/>
              <a:gd name="T51" fmla="*/ 394 h 522"/>
              <a:gd name="T52" fmla="*/ 530 w 655"/>
              <a:gd name="T53" fmla="*/ 422 h 522"/>
              <a:gd name="T54" fmla="*/ 450 w 655"/>
              <a:gd name="T55" fmla="*/ 462 h 522"/>
              <a:gd name="T56" fmla="*/ 368 w 655"/>
              <a:gd name="T57" fmla="*/ 473 h 522"/>
              <a:gd name="T58" fmla="*/ 263 w 655"/>
              <a:gd name="T59" fmla="*/ 514 h 522"/>
              <a:gd name="T60" fmla="*/ 174 w 655"/>
              <a:gd name="T61" fmla="*/ 515 h 522"/>
              <a:gd name="T62" fmla="*/ 87 w 655"/>
              <a:gd name="T63" fmla="*/ 490 h 522"/>
              <a:gd name="T64" fmla="*/ 27 w 655"/>
              <a:gd name="T65" fmla="*/ 448 h 522"/>
              <a:gd name="T66" fmla="*/ 6 w 655"/>
              <a:gd name="T67" fmla="*/ 385 h 522"/>
              <a:gd name="T68" fmla="*/ 8 w 655"/>
              <a:gd name="T69" fmla="*/ 361 h 522"/>
              <a:gd name="T70" fmla="*/ 24 w 655"/>
              <a:gd name="T71" fmla="*/ 305 h 522"/>
              <a:gd name="T72" fmla="*/ 28 w 655"/>
              <a:gd name="T73" fmla="*/ 296 h 522"/>
              <a:gd name="T74" fmla="*/ 54 w 655"/>
              <a:gd name="T75" fmla="*/ 252 h 522"/>
              <a:gd name="T76" fmla="*/ 113 w 655"/>
              <a:gd name="T77" fmla="*/ 201 h 522"/>
              <a:gd name="T78" fmla="*/ 116 w 655"/>
              <a:gd name="T79" fmla="*/ 164 h 522"/>
              <a:gd name="T80" fmla="*/ 148 w 655"/>
              <a:gd name="T81" fmla="*/ 111 h 522"/>
              <a:gd name="T82" fmla="*/ 180 w 655"/>
              <a:gd name="T83" fmla="*/ 85 h 522"/>
              <a:gd name="T84" fmla="*/ 250 w 655"/>
              <a:gd name="T85" fmla="*/ 43 h 522"/>
              <a:gd name="T86" fmla="*/ 387 w 655"/>
              <a:gd name="T87" fmla="*/ 8 h 522"/>
              <a:gd name="T88" fmla="*/ 496 w 655"/>
              <a:gd name="T89" fmla="*/ 53 h 522"/>
              <a:gd name="T90" fmla="*/ 505 w 655"/>
              <a:gd name="T91" fmla="*/ 93 h 522"/>
              <a:gd name="T92" fmla="*/ 495 w 655"/>
              <a:gd name="T93" fmla="*/ 117 h 522"/>
              <a:gd name="T94" fmla="*/ 536 w 655"/>
              <a:gd name="T95" fmla="*/ 89 h 522"/>
              <a:gd name="T96" fmla="*/ 589 w 655"/>
              <a:gd name="T97" fmla="*/ 101 h 522"/>
              <a:gd name="T98" fmla="*/ 606 w 655"/>
              <a:gd name="T99" fmla="*/ 115 h 522"/>
              <a:gd name="T100" fmla="*/ 643 w 655"/>
              <a:gd name="T101" fmla="*/ 255 h 5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655" h="522">
                <a:moveTo>
                  <a:pt x="636" y="149"/>
                </a:moveTo>
                <a:cubicBezTo>
                  <a:pt x="634" y="147"/>
                  <a:pt x="631" y="144"/>
                  <a:pt x="631" y="143"/>
                </a:cubicBezTo>
                <a:cubicBezTo>
                  <a:pt x="630" y="141"/>
                  <a:pt x="632" y="140"/>
                  <a:pt x="631" y="138"/>
                </a:cubicBezTo>
                <a:cubicBezTo>
                  <a:pt x="630" y="136"/>
                  <a:pt x="628" y="133"/>
                  <a:pt x="626" y="130"/>
                </a:cubicBezTo>
                <a:cubicBezTo>
                  <a:pt x="620" y="122"/>
                  <a:pt x="612" y="115"/>
                  <a:pt x="607" y="109"/>
                </a:cubicBezTo>
                <a:cubicBezTo>
                  <a:pt x="604" y="106"/>
                  <a:pt x="595" y="96"/>
                  <a:pt x="590" y="93"/>
                </a:cubicBezTo>
                <a:cubicBezTo>
                  <a:pt x="585" y="89"/>
                  <a:pt x="570" y="85"/>
                  <a:pt x="565" y="84"/>
                </a:cubicBezTo>
                <a:cubicBezTo>
                  <a:pt x="545" y="79"/>
                  <a:pt x="531" y="87"/>
                  <a:pt x="513" y="90"/>
                </a:cubicBezTo>
                <a:cubicBezTo>
                  <a:pt x="514" y="86"/>
                  <a:pt x="511" y="86"/>
                  <a:pt x="510" y="84"/>
                </a:cubicBezTo>
                <a:cubicBezTo>
                  <a:pt x="512" y="74"/>
                  <a:pt x="504" y="54"/>
                  <a:pt x="497" y="44"/>
                </a:cubicBezTo>
                <a:cubicBezTo>
                  <a:pt x="483" y="27"/>
                  <a:pt x="451" y="12"/>
                  <a:pt x="428" y="6"/>
                </a:cubicBezTo>
                <a:cubicBezTo>
                  <a:pt x="406" y="0"/>
                  <a:pt x="388" y="4"/>
                  <a:pt x="368" y="6"/>
                </a:cubicBezTo>
                <a:cubicBezTo>
                  <a:pt x="334" y="9"/>
                  <a:pt x="301" y="18"/>
                  <a:pt x="276" y="27"/>
                </a:cubicBezTo>
                <a:cubicBezTo>
                  <a:pt x="275" y="30"/>
                  <a:pt x="279" y="31"/>
                  <a:pt x="277" y="31"/>
                </a:cubicBezTo>
                <a:cubicBezTo>
                  <a:pt x="276" y="30"/>
                  <a:pt x="275" y="29"/>
                  <a:pt x="274" y="28"/>
                </a:cubicBezTo>
                <a:cubicBezTo>
                  <a:pt x="241" y="40"/>
                  <a:pt x="207" y="60"/>
                  <a:pt x="178" y="79"/>
                </a:cubicBezTo>
                <a:cubicBezTo>
                  <a:pt x="157" y="93"/>
                  <a:pt x="150" y="101"/>
                  <a:pt x="135" y="125"/>
                </a:cubicBezTo>
                <a:cubicBezTo>
                  <a:pt x="128" y="136"/>
                  <a:pt x="122" y="147"/>
                  <a:pt x="115" y="158"/>
                </a:cubicBezTo>
                <a:cubicBezTo>
                  <a:pt x="117" y="158"/>
                  <a:pt x="119" y="159"/>
                  <a:pt x="119" y="161"/>
                </a:cubicBezTo>
                <a:cubicBezTo>
                  <a:pt x="118" y="161"/>
                  <a:pt x="117" y="161"/>
                  <a:pt x="117" y="161"/>
                </a:cubicBezTo>
                <a:cubicBezTo>
                  <a:pt x="116" y="161"/>
                  <a:pt x="115" y="159"/>
                  <a:pt x="115" y="158"/>
                </a:cubicBezTo>
                <a:cubicBezTo>
                  <a:pt x="112" y="163"/>
                  <a:pt x="109" y="169"/>
                  <a:pt x="106" y="174"/>
                </a:cubicBezTo>
                <a:cubicBezTo>
                  <a:pt x="100" y="181"/>
                  <a:pt x="105" y="191"/>
                  <a:pt x="105" y="198"/>
                </a:cubicBezTo>
                <a:cubicBezTo>
                  <a:pt x="75" y="215"/>
                  <a:pt x="48" y="245"/>
                  <a:pt x="30" y="275"/>
                </a:cubicBezTo>
                <a:cubicBezTo>
                  <a:pt x="25" y="284"/>
                  <a:pt x="19" y="297"/>
                  <a:pt x="16" y="305"/>
                </a:cubicBezTo>
                <a:cubicBezTo>
                  <a:pt x="16" y="308"/>
                  <a:pt x="16" y="312"/>
                  <a:pt x="15" y="315"/>
                </a:cubicBezTo>
                <a:cubicBezTo>
                  <a:pt x="11" y="340"/>
                  <a:pt x="1" y="362"/>
                  <a:pt x="1" y="385"/>
                </a:cubicBezTo>
                <a:cubicBezTo>
                  <a:pt x="0" y="424"/>
                  <a:pt x="18" y="448"/>
                  <a:pt x="42" y="472"/>
                </a:cubicBezTo>
                <a:cubicBezTo>
                  <a:pt x="52" y="478"/>
                  <a:pt x="63" y="488"/>
                  <a:pt x="79" y="492"/>
                </a:cubicBezTo>
                <a:cubicBezTo>
                  <a:pt x="79" y="495"/>
                  <a:pt x="83" y="495"/>
                  <a:pt x="84" y="497"/>
                </a:cubicBezTo>
                <a:cubicBezTo>
                  <a:pt x="95" y="498"/>
                  <a:pt x="105" y="506"/>
                  <a:pt x="116" y="510"/>
                </a:cubicBezTo>
                <a:cubicBezTo>
                  <a:pt x="120" y="512"/>
                  <a:pt x="126" y="512"/>
                  <a:pt x="130" y="513"/>
                </a:cubicBezTo>
                <a:cubicBezTo>
                  <a:pt x="147" y="517"/>
                  <a:pt x="161" y="522"/>
                  <a:pt x="178" y="522"/>
                </a:cubicBezTo>
                <a:cubicBezTo>
                  <a:pt x="205" y="522"/>
                  <a:pt x="235" y="521"/>
                  <a:pt x="263" y="520"/>
                </a:cubicBezTo>
                <a:cubicBezTo>
                  <a:pt x="290" y="512"/>
                  <a:pt x="312" y="496"/>
                  <a:pt x="335" y="483"/>
                </a:cubicBezTo>
                <a:cubicBezTo>
                  <a:pt x="341" y="484"/>
                  <a:pt x="351" y="480"/>
                  <a:pt x="359" y="484"/>
                </a:cubicBezTo>
                <a:cubicBezTo>
                  <a:pt x="393" y="474"/>
                  <a:pt x="420" y="483"/>
                  <a:pt x="446" y="469"/>
                </a:cubicBezTo>
                <a:cubicBezTo>
                  <a:pt x="447" y="467"/>
                  <a:pt x="451" y="468"/>
                  <a:pt x="453" y="468"/>
                </a:cubicBezTo>
                <a:cubicBezTo>
                  <a:pt x="477" y="458"/>
                  <a:pt x="503" y="450"/>
                  <a:pt x="522" y="434"/>
                </a:cubicBezTo>
                <a:cubicBezTo>
                  <a:pt x="540" y="421"/>
                  <a:pt x="560" y="406"/>
                  <a:pt x="574" y="390"/>
                </a:cubicBezTo>
                <a:cubicBezTo>
                  <a:pt x="579" y="389"/>
                  <a:pt x="580" y="385"/>
                  <a:pt x="583" y="382"/>
                </a:cubicBezTo>
                <a:cubicBezTo>
                  <a:pt x="595" y="370"/>
                  <a:pt x="604" y="356"/>
                  <a:pt x="614" y="341"/>
                </a:cubicBezTo>
                <a:cubicBezTo>
                  <a:pt x="621" y="330"/>
                  <a:pt x="633" y="318"/>
                  <a:pt x="638" y="308"/>
                </a:cubicBezTo>
                <a:cubicBezTo>
                  <a:pt x="642" y="298"/>
                  <a:pt x="640" y="287"/>
                  <a:pt x="642" y="277"/>
                </a:cubicBezTo>
                <a:cubicBezTo>
                  <a:pt x="644" y="266"/>
                  <a:pt x="650" y="257"/>
                  <a:pt x="652" y="246"/>
                </a:cubicBezTo>
                <a:cubicBezTo>
                  <a:pt x="655" y="230"/>
                  <a:pt x="653" y="216"/>
                  <a:pt x="654" y="201"/>
                </a:cubicBezTo>
                <a:cubicBezTo>
                  <a:pt x="648" y="185"/>
                  <a:pt x="645" y="166"/>
                  <a:pt x="636" y="149"/>
                </a:cubicBezTo>
                <a:close/>
                <a:moveTo>
                  <a:pt x="643" y="255"/>
                </a:moveTo>
                <a:cubicBezTo>
                  <a:pt x="640" y="266"/>
                  <a:pt x="635" y="275"/>
                  <a:pt x="634" y="286"/>
                </a:cubicBezTo>
                <a:cubicBezTo>
                  <a:pt x="632" y="298"/>
                  <a:pt x="632" y="304"/>
                  <a:pt x="626" y="313"/>
                </a:cubicBezTo>
                <a:cubicBezTo>
                  <a:pt x="621" y="320"/>
                  <a:pt x="619" y="328"/>
                  <a:pt x="612" y="332"/>
                </a:cubicBezTo>
                <a:cubicBezTo>
                  <a:pt x="598" y="355"/>
                  <a:pt x="582" y="377"/>
                  <a:pt x="562" y="394"/>
                </a:cubicBezTo>
                <a:cubicBezTo>
                  <a:pt x="554" y="401"/>
                  <a:pt x="545" y="406"/>
                  <a:pt x="537" y="413"/>
                </a:cubicBezTo>
                <a:cubicBezTo>
                  <a:pt x="534" y="415"/>
                  <a:pt x="533" y="419"/>
                  <a:pt x="530" y="422"/>
                </a:cubicBezTo>
                <a:cubicBezTo>
                  <a:pt x="522" y="428"/>
                  <a:pt x="511" y="434"/>
                  <a:pt x="500" y="439"/>
                </a:cubicBezTo>
                <a:cubicBezTo>
                  <a:pt x="483" y="448"/>
                  <a:pt x="469" y="454"/>
                  <a:pt x="450" y="462"/>
                </a:cubicBezTo>
                <a:cubicBezTo>
                  <a:pt x="434" y="464"/>
                  <a:pt x="418" y="472"/>
                  <a:pt x="401" y="472"/>
                </a:cubicBezTo>
                <a:cubicBezTo>
                  <a:pt x="390" y="472"/>
                  <a:pt x="379" y="471"/>
                  <a:pt x="368" y="473"/>
                </a:cubicBezTo>
                <a:cubicBezTo>
                  <a:pt x="360" y="474"/>
                  <a:pt x="348" y="476"/>
                  <a:pt x="336" y="472"/>
                </a:cubicBezTo>
                <a:cubicBezTo>
                  <a:pt x="314" y="489"/>
                  <a:pt x="290" y="504"/>
                  <a:pt x="263" y="514"/>
                </a:cubicBezTo>
                <a:cubicBezTo>
                  <a:pt x="245" y="517"/>
                  <a:pt x="223" y="512"/>
                  <a:pt x="204" y="513"/>
                </a:cubicBezTo>
                <a:cubicBezTo>
                  <a:pt x="193" y="514"/>
                  <a:pt x="184" y="516"/>
                  <a:pt x="174" y="515"/>
                </a:cubicBezTo>
                <a:cubicBezTo>
                  <a:pt x="156" y="515"/>
                  <a:pt x="136" y="509"/>
                  <a:pt x="119" y="503"/>
                </a:cubicBezTo>
                <a:cubicBezTo>
                  <a:pt x="110" y="500"/>
                  <a:pt x="97" y="495"/>
                  <a:pt x="87" y="490"/>
                </a:cubicBezTo>
                <a:cubicBezTo>
                  <a:pt x="70" y="482"/>
                  <a:pt x="57" y="471"/>
                  <a:pt x="43" y="463"/>
                </a:cubicBezTo>
                <a:cubicBezTo>
                  <a:pt x="39" y="461"/>
                  <a:pt x="34" y="451"/>
                  <a:pt x="27" y="448"/>
                </a:cubicBezTo>
                <a:cubicBezTo>
                  <a:pt x="28" y="444"/>
                  <a:pt x="23" y="441"/>
                  <a:pt x="21" y="438"/>
                </a:cubicBezTo>
                <a:cubicBezTo>
                  <a:pt x="13" y="419"/>
                  <a:pt x="6" y="405"/>
                  <a:pt x="6" y="385"/>
                </a:cubicBezTo>
                <a:cubicBezTo>
                  <a:pt x="7" y="378"/>
                  <a:pt x="8" y="371"/>
                  <a:pt x="9" y="365"/>
                </a:cubicBezTo>
                <a:cubicBezTo>
                  <a:pt x="7" y="363"/>
                  <a:pt x="9" y="364"/>
                  <a:pt x="8" y="361"/>
                </a:cubicBezTo>
                <a:cubicBezTo>
                  <a:pt x="14" y="351"/>
                  <a:pt x="16" y="329"/>
                  <a:pt x="20" y="324"/>
                </a:cubicBezTo>
                <a:cubicBezTo>
                  <a:pt x="20" y="318"/>
                  <a:pt x="22" y="309"/>
                  <a:pt x="24" y="305"/>
                </a:cubicBezTo>
                <a:cubicBezTo>
                  <a:pt x="24" y="304"/>
                  <a:pt x="23" y="302"/>
                  <a:pt x="23" y="302"/>
                </a:cubicBezTo>
                <a:cubicBezTo>
                  <a:pt x="24" y="300"/>
                  <a:pt x="27" y="299"/>
                  <a:pt x="28" y="296"/>
                </a:cubicBezTo>
                <a:cubicBezTo>
                  <a:pt x="35" y="282"/>
                  <a:pt x="36" y="274"/>
                  <a:pt x="45" y="262"/>
                </a:cubicBezTo>
                <a:cubicBezTo>
                  <a:pt x="48" y="258"/>
                  <a:pt x="52" y="255"/>
                  <a:pt x="54" y="252"/>
                </a:cubicBezTo>
                <a:cubicBezTo>
                  <a:pt x="64" y="239"/>
                  <a:pt x="75" y="227"/>
                  <a:pt x="88" y="217"/>
                </a:cubicBezTo>
                <a:cubicBezTo>
                  <a:pt x="96" y="211"/>
                  <a:pt x="109" y="210"/>
                  <a:pt x="113" y="201"/>
                </a:cubicBezTo>
                <a:cubicBezTo>
                  <a:pt x="114" y="197"/>
                  <a:pt x="110" y="191"/>
                  <a:pt x="110" y="182"/>
                </a:cubicBezTo>
                <a:cubicBezTo>
                  <a:pt x="110" y="174"/>
                  <a:pt x="114" y="171"/>
                  <a:pt x="116" y="164"/>
                </a:cubicBezTo>
                <a:cubicBezTo>
                  <a:pt x="124" y="157"/>
                  <a:pt x="125" y="149"/>
                  <a:pt x="131" y="140"/>
                </a:cubicBezTo>
                <a:cubicBezTo>
                  <a:pt x="135" y="131"/>
                  <a:pt x="145" y="121"/>
                  <a:pt x="148" y="111"/>
                </a:cubicBezTo>
                <a:cubicBezTo>
                  <a:pt x="151" y="111"/>
                  <a:pt x="155" y="106"/>
                  <a:pt x="156" y="101"/>
                </a:cubicBezTo>
                <a:cubicBezTo>
                  <a:pt x="164" y="97"/>
                  <a:pt x="172" y="90"/>
                  <a:pt x="180" y="85"/>
                </a:cubicBezTo>
                <a:cubicBezTo>
                  <a:pt x="189" y="79"/>
                  <a:pt x="198" y="74"/>
                  <a:pt x="205" y="67"/>
                </a:cubicBezTo>
                <a:cubicBezTo>
                  <a:pt x="219" y="61"/>
                  <a:pt x="237" y="49"/>
                  <a:pt x="250" y="43"/>
                </a:cubicBezTo>
                <a:cubicBezTo>
                  <a:pt x="283" y="32"/>
                  <a:pt x="318" y="16"/>
                  <a:pt x="358" y="10"/>
                </a:cubicBezTo>
                <a:cubicBezTo>
                  <a:pt x="367" y="9"/>
                  <a:pt x="378" y="9"/>
                  <a:pt x="387" y="8"/>
                </a:cubicBezTo>
                <a:cubicBezTo>
                  <a:pt x="404" y="6"/>
                  <a:pt x="421" y="9"/>
                  <a:pt x="436" y="14"/>
                </a:cubicBezTo>
                <a:cubicBezTo>
                  <a:pt x="460" y="21"/>
                  <a:pt x="479" y="35"/>
                  <a:pt x="496" y="53"/>
                </a:cubicBezTo>
                <a:cubicBezTo>
                  <a:pt x="500" y="62"/>
                  <a:pt x="502" y="72"/>
                  <a:pt x="505" y="81"/>
                </a:cubicBezTo>
                <a:cubicBezTo>
                  <a:pt x="503" y="86"/>
                  <a:pt x="502" y="88"/>
                  <a:pt x="505" y="93"/>
                </a:cubicBezTo>
                <a:cubicBezTo>
                  <a:pt x="499" y="101"/>
                  <a:pt x="483" y="108"/>
                  <a:pt x="488" y="121"/>
                </a:cubicBezTo>
                <a:cubicBezTo>
                  <a:pt x="490" y="119"/>
                  <a:pt x="492" y="114"/>
                  <a:pt x="495" y="117"/>
                </a:cubicBezTo>
                <a:cubicBezTo>
                  <a:pt x="499" y="105"/>
                  <a:pt x="508" y="98"/>
                  <a:pt x="519" y="94"/>
                </a:cubicBezTo>
                <a:cubicBezTo>
                  <a:pt x="525" y="92"/>
                  <a:pt x="535" y="94"/>
                  <a:pt x="536" y="89"/>
                </a:cubicBezTo>
                <a:cubicBezTo>
                  <a:pt x="537" y="89"/>
                  <a:pt x="536" y="90"/>
                  <a:pt x="536" y="91"/>
                </a:cubicBezTo>
                <a:cubicBezTo>
                  <a:pt x="553" y="87"/>
                  <a:pt x="574" y="89"/>
                  <a:pt x="589" y="101"/>
                </a:cubicBezTo>
                <a:cubicBezTo>
                  <a:pt x="592" y="103"/>
                  <a:pt x="593" y="106"/>
                  <a:pt x="596" y="109"/>
                </a:cubicBezTo>
                <a:cubicBezTo>
                  <a:pt x="599" y="111"/>
                  <a:pt x="604" y="113"/>
                  <a:pt x="606" y="115"/>
                </a:cubicBezTo>
                <a:cubicBezTo>
                  <a:pt x="629" y="139"/>
                  <a:pt x="640" y="176"/>
                  <a:pt x="649" y="205"/>
                </a:cubicBezTo>
                <a:cubicBezTo>
                  <a:pt x="647" y="221"/>
                  <a:pt x="648" y="238"/>
                  <a:pt x="643" y="255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0" name="Freeform 5"/>
          <p:cNvSpPr>
            <a:spLocks noEditPoints="1"/>
          </p:cNvSpPr>
          <p:nvPr/>
        </p:nvSpPr>
        <p:spPr bwMode="auto">
          <a:xfrm>
            <a:off x="8061369" y="2734282"/>
            <a:ext cx="848572" cy="678640"/>
          </a:xfrm>
          <a:custGeom>
            <a:avLst/>
            <a:gdLst>
              <a:gd name="T0" fmla="*/ 358 w 572"/>
              <a:gd name="T1" fmla="*/ 19 h 458"/>
              <a:gd name="T2" fmla="*/ 68 w 572"/>
              <a:gd name="T3" fmla="*/ 126 h 458"/>
              <a:gd name="T4" fmla="*/ 8 w 572"/>
              <a:gd name="T5" fmla="*/ 222 h 458"/>
              <a:gd name="T6" fmla="*/ 91 w 572"/>
              <a:gd name="T7" fmla="*/ 425 h 458"/>
              <a:gd name="T8" fmla="*/ 227 w 572"/>
              <a:gd name="T9" fmla="*/ 373 h 458"/>
              <a:gd name="T10" fmla="*/ 304 w 572"/>
              <a:gd name="T11" fmla="*/ 328 h 458"/>
              <a:gd name="T12" fmla="*/ 423 w 572"/>
              <a:gd name="T13" fmla="*/ 355 h 458"/>
              <a:gd name="T14" fmla="*/ 459 w 572"/>
              <a:gd name="T15" fmla="*/ 233 h 458"/>
              <a:gd name="T16" fmla="*/ 426 w 572"/>
              <a:gd name="T17" fmla="*/ 335 h 458"/>
              <a:gd name="T18" fmla="*/ 509 w 572"/>
              <a:gd name="T19" fmla="*/ 224 h 458"/>
              <a:gd name="T20" fmla="*/ 572 w 572"/>
              <a:gd name="T21" fmla="*/ 53 h 458"/>
              <a:gd name="T22" fmla="*/ 66 w 572"/>
              <a:gd name="T23" fmla="*/ 324 h 458"/>
              <a:gd name="T24" fmla="*/ 89 w 572"/>
              <a:gd name="T25" fmla="*/ 333 h 458"/>
              <a:gd name="T26" fmla="*/ 60 w 572"/>
              <a:gd name="T27" fmla="*/ 254 h 458"/>
              <a:gd name="T28" fmla="*/ 40 w 572"/>
              <a:gd name="T29" fmla="*/ 251 h 458"/>
              <a:gd name="T30" fmla="*/ 34 w 572"/>
              <a:gd name="T31" fmla="*/ 226 h 458"/>
              <a:gd name="T32" fmla="*/ 24 w 572"/>
              <a:gd name="T33" fmla="*/ 204 h 458"/>
              <a:gd name="T34" fmla="*/ 11 w 572"/>
              <a:gd name="T35" fmla="*/ 233 h 458"/>
              <a:gd name="T36" fmla="*/ 23 w 572"/>
              <a:gd name="T37" fmla="*/ 260 h 458"/>
              <a:gd name="T38" fmla="*/ 49 w 572"/>
              <a:gd name="T39" fmla="*/ 258 h 458"/>
              <a:gd name="T40" fmla="*/ 56 w 572"/>
              <a:gd name="T41" fmla="*/ 313 h 458"/>
              <a:gd name="T42" fmla="*/ 69 w 572"/>
              <a:gd name="T43" fmla="*/ 276 h 458"/>
              <a:gd name="T44" fmla="*/ 72 w 572"/>
              <a:gd name="T45" fmla="*/ 354 h 458"/>
              <a:gd name="T46" fmla="*/ 80 w 572"/>
              <a:gd name="T47" fmla="*/ 329 h 458"/>
              <a:gd name="T48" fmla="*/ 81 w 572"/>
              <a:gd name="T49" fmla="*/ 379 h 458"/>
              <a:gd name="T50" fmla="*/ 92 w 572"/>
              <a:gd name="T51" fmla="*/ 404 h 458"/>
              <a:gd name="T52" fmla="*/ 103 w 572"/>
              <a:gd name="T53" fmla="*/ 372 h 458"/>
              <a:gd name="T54" fmla="*/ 139 w 572"/>
              <a:gd name="T55" fmla="*/ 422 h 458"/>
              <a:gd name="T56" fmla="*/ 152 w 572"/>
              <a:gd name="T57" fmla="*/ 413 h 458"/>
              <a:gd name="T58" fmla="*/ 187 w 572"/>
              <a:gd name="T59" fmla="*/ 393 h 458"/>
              <a:gd name="T60" fmla="*/ 212 w 572"/>
              <a:gd name="T61" fmla="*/ 375 h 458"/>
              <a:gd name="T62" fmla="*/ 225 w 572"/>
              <a:gd name="T63" fmla="*/ 366 h 458"/>
              <a:gd name="T64" fmla="*/ 294 w 572"/>
              <a:gd name="T65" fmla="*/ 322 h 458"/>
              <a:gd name="T66" fmla="*/ 306 w 572"/>
              <a:gd name="T67" fmla="*/ 287 h 458"/>
              <a:gd name="T68" fmla="*/ 354 w 572"/>
              <a:gd name="T69" fmla="*/ 230 h 458"/>
              <a:gd name="T70" fmla="*/ 345 w 572"/>
              <a:gd name="T71" fmla="*/ 284 h 458"/>
              <a:gd name="T72" fmla="*/ 379 w 572"/>
              <a:gd name="T73" fmla="*/ 262 h 458"/>
              <a:gd name="T74" fmla="*/ 420 w 572"/>
              <a:gd name="T75" fmla="*/ 284 h 458"/>
              <a:gd name="T76" fmla="*/ 267 w 572"/>
              <a:gd name="T77" fmla="*/ 272 h 458"/>
              <a:gd name="T78" fmla="*/ 86 w 572"/>
              <a:gd name="T79" fmla="*/ 238 h 458"/>
              <a:gd name="T80" fmla="*/ 151 w 572"/>
              <a:gd name="T81" fmla="*/ 124 h 458"/>
              <a:gd name="T82" fmla="*/ 250 w 572"/>
              <a:gd name="T83" fmla="*/ 106 h 458"/>
              <a:gd name="T84" fmla="*/ 430 w 572"/>
              <a:gd name="T85" fmla="*/ 49 h 458"/>
              <a:gd name="T86" fmla="*/ 545 w 572"/>
              <a:gd name="T87" fmla="*/ 106 h 458"/>
              <a:gd name="T88" fmla="*/ 500 w 572"/>
              <a:gd name="T89" fmla="*/ 222 h 458"/>
              <a:gd name="T90" fmla="*/ 454 w 572"/>
              <a:gd name="T91" fmla="*/ 281 h 458"/>
              <a:gd name="T92" fmla="*/ 558 w 572"/>
              <a:gd name="T93" fmla="*/ 75 h 458"/>
              <a:gd name="T94" fmla="*/ 532 w 572"/>
              <a:gd name="T95" fmla="*/ 172 h 4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572" h="458">
                <a:moveTo>
                  <a:pt x="533" y="47"/>
                </a:moveTo>
                <a:cubicBezTo>
                  <a:pt x="533" y="43"/>
                  <a:pt x="528" y="47"/>
                  <a:pt x="527" y="43"/>
                </a:cubicBezTo>
                <a:cubicBezTo>
                  <a:pt x="468" y="45"/>
                  <a:pt x="414" y="36"/>
                  <a:pt x="362" y="24"/>
                </a:cubicBezTo>
                <a:cubicBezTo>
                  <a:pt x="361" y="22"/>
                  <a:pt x="360" y="20"/>
                  <a:pt x="358" y="19"/>
                </a:cubicBezTo>
                <a:cubicBezTo>
                  <a:pt x="332" y="14"/>
                  <a:pt x="309" y="0"/>
                  <a:pt x="279" y="0"/>
                </a:cubicBezTo>
                <a:cubicBezTo>
                  <a:pt x="279" y="2"/>
                  <a:pt x="277" y="3"/>
                  <a:pt x="276" y="4"/>
                </a:cubicBezTo>
                <a:cubicBezTo>
                  <a:pt x="287" y="29"/>
                  <a:pt x="291" y="60"/>
                  <a:pt x="296" y="85"/>
                </a:cubicBezTo>
                <a:cubicBezTo>
                  <a:pt x="220" y="105"/>
                  <a:pt x="141" y="109"/>
                  <a:pt x="68" y="126"/>
                </a:cubicBezTo>
                <a:cubicBezTo>
                  <a:pt x="47" y="131"/>
                  <a:pt x="26" y="130"/>
                  <a:pt x="15" y="144"/>
                </a:cubicBezTo>
                <a:cubicBezTo>
                  <a:pt x="16" y="149"/>
                  <a:pt x="20" y="151"/>
                  <a:pt x="21" y="157"/>
                </a:cubicBezTo>
                <a:cubicBezTo>
                  <a:pt x="14" y="173"/>
                  <a:pt x="17" y="203"/>
                  <a:pt x="3" y="219"/>
                </a:cubicBezTo>
                <a:cubicBezTo>
                  <a:pt x="4" y="221"/>
                  <a:pt x="7" y="218"/>
                  <a:pt x="8" y="222"/>
                </a:cubicBezTo>
                <a:cubicBezTo>
                  <a:pt x="2" y="225"/>
                  <a:pt x="7" y="234"/>
                  <a:pt x="0" y="237"/>
                </a:cubicBezTo>
                <a:cubicBezTo>
                  <a:pt x="7" y="266"/>
                  <a:pt x="29" y="290"/>
                  <a:pt x="31" y="326"/>
                </a:cubicBezTo>
                <a:cubicBezTo>
                  <a:pt x="55" y="351"/>
                  <a:pt x="54" y="391"/>
                  <a:pt x="75" y="424"/>
                </a:cubicBezTo>
                <a:cubicBezTo>
                  <a:pt x="77" y="423"/>
                  <a:pt x="86" y="426"/>
                  <a:pt x="91" y="425"/>
                </a:cubicBezTo>
                <a:cubicBezTo>
                  <a:pt x="87" y="428"/>
                  <a:pt x="83" y="431"/>
                  <a:pt x="85" y="437"/>
                </a:cubicBezTo>
                <a:cubicBezTo>
                  <a:pt x="98" y="458"/>
                  <a:pt x="124" y="450"/>
                  <a:pt x="133" y="432"/>
                </a:cubicBezTo>
                <a:cubicBezTo>
                  <a:pt x="137" y="429"/>
                  <a:pt x="137" y="436"/>
                  <a:pt x="141" y="432"/>
                </a:cubicBezTo>
                <a:cubicBezTo>
                  <a:pt x="169" y="414"/>
                  <a:pt x="204" y="399"/>
                  <a:pt x="227" y="373"/>
                </a:cubicBezTo>
                <a:cubicBezTo>
                  <a:pt x="231" y="372"/>
                  <a:pt x="232" y="374"/>
                  <a:pt x="236" y="372"/>
                </a:cubicBezTo>
                <a:cubicBezTo>
                  <a:pt x="239" y="359"/>
                  <a:pt x="253" y="360"/>
                  <a:pt x="262" y="356"/>
                </a:cubicBezTo>
                <a:cubicBezTo>
                  <a:pt x="272" y="350"/>
                  <a:pt x="280" y="341"/>
                  <a:pt x="289" y="333"/>
                </a:cubicBezTo>
                <a:cubicBezTo>
                  <a:pt x="295" y="338"/>
                  <a:pt x="294" y="326"/>
                  <a:pt x="304" y="328"/>
                </a:cubicBezTo>
                <a:cubicBezTo>
                  <a:pt x="306" y="325"/>
                  <a:pt x="304" y="320"/>
                  <a:pt x="308" y="317"/>
                </a:cubicBezTo>
                <a:cubicBezTo>
                  <a:pt x="332" y="309"/>
                  <a:pt x="352" y="287"/>
                  <a:pt x="382" y="278"/>
                </a:cubicBezTo>
                <a:cubicBezTo>
                  <a:pt x="399" y="301"/>
                  <a:pt x="404" y="331"/>
                  <a:pt x="414" y="356"/>
                </a:cubicBezTo>
                <a:cubicBezTo>
                  <a:pt x="417" y="355"/>
                  <a:pt x="419" y="357"/>
                  <a:pt x="423" y="355"/>
                </a:cubicBezTo>
                <a:cubicBezTo>
                  <a:pt x="426" y="343"/>
                  <a:pt x="418" y="332"/>
                  <a:pt x="417" y="318"/>
                </a:cubicBezTo>
                <a:cubicBezTo>
                  <a:pt x="422" y="317"/>
                  <a:pt x="422" y="314"/>
                  <a:pt x="424" y="312"/>
                </a:cubicBezTo>
                <a:cubicBezTo>
                  <a:pt x="426" y="275"/>
                  <a:pt x="437" y="246"/>
                  <a:pt x="458" y="221"/>
                </a:cubicBezTo>
                <a:cubicBezTo>
                  <a:pt x="458" y="226"/>
                  <a:pt x="455" y="227"/>
                  <a:pt x="459" y="233"/>
                </a:cubicBezTo>
                <a:cubicBezTo>
                  <a:pt x="450" y="246"/>
                  <a:pt x="452" y="263"/>
                  <a:pt x="449" y="278"/>
                </a:cubicBezTo>
                <a:cubicBezTo>
                  <a:pt x="448" y="280"/>
                  <a:pt x="445" y="282"/>
                  <a:pt x="445" y="284"/>
                </a:cubicBezTo>
                <a:cubicBezTo>
                  <a:pt x="444" y="290"/>
                  <a:pt x="446" y="297"/>
                  <a:pt x="444" y="303"/>
                </a:cubicBezTo>
                <a:cubicBezTo>
                  <a:pt x="440" y="315"/>
                  <a:pt x="427" y="321"/>
                  <a:pt x="426" y="335"/>
                </a:cubicBezTo>
                <a:cubicBezTo>
                  <a:pt x="431" y="335"/>
                  <a:pt x="436" y="336"/>
                  <a:pt x="441" y="336"/>
                </a:cubicBezTo>
                <a:cubicBezTo>
                  <a:pt x="455" y="305"/>
                  <a:pt x="467" y="286"/>
                  <a:pt x="486" y="260"/>
                </a:cubicBezTo>
                <a:cubicBezTo>
                  <a:pt x="490" y="259"/>
                  <a:pt x="490" y="264"/>
                  <a:pt x="494" y="261"/>
                </a:cubicBezTo>
                <a:cubicBezTo>
                  <a:pt x="493" y="246"/>
                  <a:pt x="508" y="239"/>
                  <a:pt x="509" y="224"/>
                </a:cubicBezTo>
                <a:cubicBezTo>
                  <a:pt x="516" y="224"/>
                  <a:pt x="515" y="220"/>
                  <a:pt x="519" y="218"/>
                </a:cubicBezTo>
                <a:cubicBezTo>
                  <a:pt x="518" y="215"/>
                  <a:pt x="520" y="213"/>
                  <a:pt x="518" y="209"/>
                </a:cubicBezTo>
                <a:cubicBezTo>
                  <a:pt x="536" y="192"/>
                  <a:pt x="551" y="163"/>
                  <a:pt x="572" y="143"/>
                </a:cubicBezTo>
                <a:cubicBezTo>
                  <a:pt x="572" y="113"/>
                  <a:pt x="569" y="82"/>
                  <a:pt x="572" y="53"/>
                </a:cubicBezTo>
                <a:cubicBezTo>
                  <a:pt x="563" y="45"/>
                  <a:pt x="546" y="40"/>
                  <a:pt x="533" y="47"/>
                </a:cubicBezTo>
                <a:close/>
                <a:moveTo>
                  <a:pt x="77" y="292"/>
                </a:moveTo>
                <a:cubicBezTo>
                  <a:pt x="75" y="286"/>
                  <a:pt x="81" y="278"/>
                  <a:pt x="83" y="278"/>
                </a:cubicBezTo>
                <a:cubicBezTo>
                  <a:pt x="94" y="294"/>
                  <a:pt x="91" y="319"/>
                  <a:pt x="66" y="324"/>
                </a:cubicBezTo>
                <a:cubicBezTo>
                  <a:pt x="62" y="306"/>
                  <a:pt x="79" y="305"/>
                  <a:pt x="85" y="293"/>
                </a:cubicBezTo>
                <a:cubicBezTo>
                  <a:pt x="82" y="288"/>
                  <a:pt x="80" y="294"/>
                  <a:pt x="77" y="292"/>
                </a:cubicBezTo>
                <a:close/>
                <a:moveTo>
                  <a:pt x="99" y="327"/>
                </a:moveTo>
                <a:cubicBezTo>
                  <a:pt x="97" y="329"/>
                  <a:pt x="95" y="332"/>
                  <a:pt x="89" y="333"/>
                </a:cubicBezTo>
                <a:cubicBezTo>
                  <a:pt x="93" y="327"/>
                  <a:pt x="93" y="319"/>
                  <a:pt x="98" y="313"/>
                </a:cubicBezTo>
                <a:cubicBezTo>
                  <a:pt x="97" y="317"/>
                  <a:pt x="100" y="323"/>
                  <a:pt x="99" y="327"/>
                </a:cubicBezTo>
                <a:close/>
                <a:moveTo>
                  <a:pt x="56" y="270"/>
                </a:moveTo>
                <a:cubicBezTo>
                  <a:pt x="55" y="263"/>
                  <a:pt x="61" y="261"/>
                  <a:pt x="60" y="254"/>
                </a:cubicBezTo>
                <a:cubicBezTo>
                  <a:pt x="68" y="256"/>
                  <a:pt x="67" y="247"/>
                  <a:pt x="72" y="243"/>
                </a:cubicBezTo>
                <a:cubicBezTo>
                  <a:pt x="71" y="248"/>
                  <a:pt x="77" y="253"/>
                  <a:pt x="76" y="261"/>
                </a:cubicBezTo>
                <a:cubicBezTo>
                  <a:pt x="68" y="265"/>
                  <a:pt x="64" y="270"/>
                  <a:pt x="56" y="270"/>
                </a:cubicBezTo>
                <a:close/>
                <a:moveTo>
                  <a:pt x="40" y="251"/>
                </a:moveTo>
                <a:cubicBezTo>
                  <a:pt x="44" y="240"/>
                  <a:pt x="47" y="229"/>
                  <a:pt x="61" y="223"/>
                </a:cubicBezTo>
                <a:cubicBezTo>
                  <a:pt x="62" y="226"/>
                  <a:pt x="62" y="229"/>
                  <a:pt x="63" y="231"/>
                </a:cubicBezTo>
                <a:cubicBezTo>
                  <a:pt x="58" y="239"/>
                  <a:pt x="54" y="248"/>
                  <a:pt x="40" y="251"/>
                </a:cubicBezTo>
                <a:close/>
                <a:moveTo>
                  <a:pt x="34" y="226"/>
                </a:moveTo>
                <a:cubicBezTo>
                  <a:pt x="33" y="214"/>
                  <a:pt x="39" y="206"/>
                  <a:pt x="48" y="199"/>
                </a:cubicBezTo>
                <a:cubicBezTo>
                  <a:pt x="46" y="211"/>
                  <a:pt x="46" y="223"/>
                  <a:pt x="34" y="226"/>
                </a:cubicBezTo>
                <a:close/>
                <a:moveTo>
                  <a:pt x="32" y="164"/>
                </a:moveTo>
                <a:cubicBezTo>
                  <a:pt x="41" y="180"/>
                  <a:pt x="41" y="198"/>
                  <a:pt x="24" y="204"/>
                </a:cubicBezTo>
                <a:cubicBezTo>
                  <a:pt x="29" y="192"/>
                  <a:pt x="25" y="176"/>
                  <a:pt x="32" y="164"/>
                </a:cubicBezTo>
                <a:close/>
                <a:moveTo>
                  <a:pt x="11" y="233"/>
                </a:moveTo>
                <a:cubicBezTo>
                  <a:pt x="15" y="231"/>
                  <a:pt x="16" y="234"/>
                  <a:pt x="19" y="232"/>
                </a:cubicBezTo>
                <a:cubicBezTo>
                  <a:pt x="21" y="237"/>
                  <a:pt x="11" y="238"/>
                  <a:pt x="11" y="233"/>
                </a:cubicBezTo>
                <a:close/>
                <a:moveTo>
                  <a:pt x="28" y="208"/>
                </a:moveTo>
                <a:cubicBezTo>
                  <a:pt x="33" y="215"/>
                  <a:pt x="21" y="223"/>
                  <a:pt x="23" y="232"/>
                </a:cubicBezTo>
                <a:cubicBezTo>
                  <a:pt x="17" y="229"/>
                  <a:pt x="21" y="212"/>
                  <a:pt x="28" y="208"/>
                </a:cubicBezTo>
                <a:close/>
                <a:moveTo>
                  <a:pt x="23" y="260"/>
                </a:moveTo>
                <a:cubicBezTo>
                  <a:pt x="21" y="250"/>
                  <a:pt x="24" y="242"/>
                  <a:pt x="34" y="238"/>
                </a:cubicBezTo>
                <a:cubicBezTo>
                  <a:pt x="30" y="245"/>
                  <a:pt x="33" y="256"/>
                  <a:pt x="23" y="260"/>
                </a:cubicBezTo>
                <a:close/>
                <a:moveTo>
                  <a:pt x="33" y="282"/>
                </a:moveTo>
                <a:cubicBezTo>
                  <a:pt x="32" y="270"/>
                  <a:pt x="36" y="262"/>
                  <a:pt x="49" y="258"/>
                </a:cubicBezTo>
                <a:cubicBezTo>
                  <a:pt x="48" y="268"/>
                  <a:pt x="46" y="278"/>
                  <a:pt x="33" y="282"/>
                </a:cubicBezTo>
                <a:close/>
                <a:moveTo>
                  <a:pt x="51" y="327"/>
                </a:moveTo>
                <a:cubicBezTo>
                  <a:pt x="51" y="323"/>
                  <a:pt x="48" y="324"/>
                  <a:pt x="47" y="320"/>
                </a:cubicBezTo>
                <a:cubicBezTo>
                  <a:pt x="48" y="317"/>
                  <a:pt x="55" y="316"/>
                  <a:pt x="56" y="313"/>
                </a:cubicBezTo>
                <a:cubicBezTo>
                  <a:pt x="58" y="315"/>
                  <a:pt x="56" y="325"/>
                  <a:pt x="51" y="327"/>
                </a:cubicBezTo>
                <a:close/>
                <a:moveTo>
                  <a:pt x="48" y="308"/>
                </a:moveTo>
                <a:cubicBezTo>
                  <a:pt x="46" y="299"/>
                  <a:pt x="53" y="295"/>
                  <a:pt x="50" y="285"/>
                </a:cubicBezTo>
                <a:cubicBezTo>
                  <a:pt x="55" y="282"/>
                  <a:pt x="63" y="279"/>
                  <a:pt x="69" y="276"/>
                </a:cubicBezTo>
                <a:cubicBezTo>
                  <a:pt x="68" y="292"/>
                  <a:pt x="62" y="304"/>
                  <a:pt x="48" y="308"/>
                </a:cubicBezTo>
                <a:close/>
                <a:moveTo>
                  <a:pt x="69" y="368"/>
                </a:moveTo>
                <a:cubicBezTo>
                  <a:pt x="68" y="364"/>
                  <a:pt x="67" y="361"/>
                  <a:pt x="66" y="358"/>
                </a:cubicBezTo>
                <a:cubicBezTo>
                  <a:pt x="69" y="355"/>
                  <a:pt x="69" y="357"/>
                  <a:pt x="72" y="354"/>
                </a:cubicBezTo>
                <a:cubicBezTo>
                  <a:pt x="71" y="359"/>
                  <a:pt x="75" y="365"/>
                  <a:pt x="69" y="368"/>
                </a:cubicBezTo>
                <a:close/>
                <a:moveTo>
                  <a:pt x="78" y="342"/>
                </a:moveTo>
                <a:cubicBezTo>
                  <a:pt x="70" y="344"/>
                  <a:pt x="70" y="345"/>
                  <a:pt x="61" y="348"/>
                </a:cubicBezTo>
                <a:cubicBezTo>
                  <a:pt x="56" y="336"/>
                  <a:pt x="68" y="332"/>
                  <a:pt x="80" y="329"/>
                </a:cubicBezTo>
                <a:cubicBezTo>
                  <a:pt x="79" y="333"/>
                  <a:pt x="78" y="337"/>
                  <a:pt x="78" y="342"/>
                </a:cubicBezTo>
                <a:close/>
                <a:moveTo>
                  <a:pt x="81" y="379"/>
                </a:moveTo>
                <a:cubicBezTo>
                  <a:pt x="80" y="376"/>
                  <a:pt x="79" y="372"/>
                  <a:pt x="84" y="370"/>
                </a:cubicBezTo>
                <a:cubicBezTo>
                  <a:pt x="84" y="374"/>
                  <a:pt x="85" y="378"/>
                  <a:pt x="81" y="379"/>
                </a:cubicBezTo>
                <a:close/>
                <a:moveTo>
                  <a:pt x="84" y="358"/>
                </a:moveTo>
                <a:cubicBezTo>
                  <a:pt x="84" y="352"/>
                  <a:pt x="86" y="348"/>
                  <a:pt x="90" y="345"/>
                </a:cubicBezTo>
                <a:cubicBezTo>
                  <a:pt x="91" y="351"/>
                  <a:pt x="91" y="356"/>
                  <a:pt x="84" y="358"/>
                </a:cubicBezTo>
                <a:close/>
                <a:moveTo>
                  <a:pt x="92" y="404"/>
                </a:moveTo>
                <a:cubicBezTo>
                  <a:pt x="84" y="400"/>
                  <a:pt x="93" y="390"/>
                  <a:pt x="93" y="383"/>
                </a:cubicBezTo>
                <a:cubicBezTo>
                  <a:pt x="94" y="384"/>
                  <a:pt x="96" y="384"/>
                  <a:pt x="99" y="383"/>
                </a:cubicBezTo>
                <a:cubicBezTo>
                  <a:pt x="102" y="392"/>
                  <a:pt x="97" y="398"/>
                  <a:pt x="92" y="404"/>
                </a:cubicBezTo>
                <a:close/>
                <a:moveTo>
                  <a:pt x="103" y="372"/>
                </a:moveTo>
                <a:cubicBezTo>
                  <a:pt x="101" y="373"/>
                  <a:pt x="99" y="371"/>
                  <a:pt x="97" y="372"/>
                </a:cubicBezTo>
                <a:cubicBezTo>
                  <a:pt x="97" y="366"/>
                  <a:pt x="98" y="358"/>
                  <a:pt x="105" y="359"/>
                </a:cubicBezTo>
                <a:cubicBezTo>
                  <a:pt x="104" y="363"/>
                  <a:pt x="103" y="367"/>
                  <a:pt x="103" y="372"/>
                </a:cubicBezTo>
                <a:close/>
                <a:moveTo>
                  <a:pt x="139" y="422"/>
                </a:moveTo>
                <a:cubicBezTo>
                  <a:pt x="128" y="423"/>
                  <a:pt x="123" y="434"/>
                  <a:pt x="115" y="433"/>
                </a:cubicBezTo>
                <a:cubicBezTo>
                  <a:pt x="116" y="410"/>
                  <a:pt x="113" y="364"/>
                  <a:pt x="150" y="363"/>
                </a:cubicBezTo>
                <a:cubicBezTo>
                  <a:pt x="146" y="383"/>
                  <a:pt x="139" y="400"/>
                  <a:pt x="139" y="422"/>
                </a:cubicBezTo>
                <a:close/>
                <a:moveTo>
                  <a:pt x="152" y="413"/>
                </a:moveTo>
                <a:cubicBezTo>
                  <a:pt x="151" y="380"/>
                  <a:pt x="164" y="342"/>
                  <a:pt x="198" y="327"/>
                </a:cubicBezTo>
                <a:cubicBezTo>
                  <a:pt x="196" y="350"/>
                  <a:pt x="176" y="373"/>
                  <a:pt x="174" y="400"/>
                </a:cubicBezTo>
                <a:cubicBezTo>
                  <a:pt x="166" y="407"/>
                  <a:pt x="160" y="407"/>
                  <a:pt x="152" y="413"/>
                </a:cubicBezTo>
                <a:close/>
                <a:moveTo>
                  <a:pt x="187" y="393"/>
                </a:moveTo>
                <a:cubicBezTo>
                  <a:pt x="191" y="369"/>
                  <a:pt x="201" y="344"/>
                  <a:pt x="216" y="323"/>
                </a:cubicBezTo>
                <a:cubicBezTo>
                  <a:pt x="215" y="319"/>
                  <a:pt x="212" y="320"/>
                  <a:pt x="212" y="316"/>
                </a:cubicBezTo>
                <a:cubicBezTo>
                  <a:pt x="225" y="314"/>
                  <a:pt x="227" y="302"/>
                  <a:pt x="239" y="298"/>
                </a:cubicBezTo>
                <a:cubicBezTo>
                  <a:pt x="233" y="325"/>
                  <a:pt x="218" y="352"/>
                  <a:pt x="212" y="375"/>
                </a:cubicBezTo>
                <a:cubicBezTo>
                  <a:pt x="205" y="381"/>
                  <a:pt x="191" y="389"/>
                  <a:pt x="187" y="393"/>
                </a:cubicBezTo>
                <a:close/>
                <a:moveTo>
                  <a:pt x="257" y="345"/>
                </a:moveTo>
                <a:cubicBezTo>
                  <a:pt x="254" y="351"/>
                  <a:pt x="240" y="352"/>
                  <a:pt x="238" y="359"/>
                </a:cubicBezTo>
                <a:cubicBezTo>
                  <a:pt x="231" y="357"/>
                  <a:pt x="231" y="364"/>
                  <a:pt x="225" y="366"/>
                </a:cubicBezTo>
                <a:cubicBezTo>
                  <a:pt x="232" y="341"/>
                  <a:pt x="246" y="319"/>
                  <a:pt x="252" y="292"/>
                </a:cubicBezTo>
                <a:cubicBezTo>
                  <a:pt x="268" y="284"/>
                  <a:pt x="267" y="282"/>
                  <a:pt x="282" y="274"/>
                </a:cubicBezTo>
                <a:cubicBezTo>
                  <a:pt x="267" y="293"/>
                  <a:pt x="267" y="325"/>
                  <a:pt x="257" y="345"/>
                </a:cubicBezTo>
                <a:close/>
                <a:moveTo>
                  <a:pt x="294" y="322"/>
                </a:moveTo>
                <a:cubicBezTo>
                  <a:pt x="290" y="328"/>
                  <a:pt x="277" y="330"/>
                  <a:pt x="270" y="334"/>
                </a:cubicBezTo>
                <a:cubicBezTo>
                  <a:pt x="269" y="309"/>
                  <a:pt x="292" y="291"/>
                  <a:pt x="289" y="268"/>
                </a:cubicBezTo>
                <a:cubicBezTo>
                  <a:pt x="305" y="259"/>
                  <a:pt x="309" y="257"/>
                  <a:pt x="320" y="250"/>
                </a:cubicBezTo>
                <a:cubicBezTo>
                  <a:pt x="325" y="260"/>
                  <a:pt x="301" y="280"/>
                  <a:pt x="306" y="287"/>
                </a:cubicBezTo>
                <a:cubicBezTo>
                  <a:pt x="306" y="286"/>
                  <a:pt x="293" y="324"/>
                  <a:pt x="294" y="322"/>
                </a:cubicBezTo>
                <a:close/>
                <a:moveTo>
                  <a:pt x="308" y="311"/>
                </a:moveTo>
                <a:cubicBezTo>
                  <a:pt x="307" y="290"/>
                  <a:pt x="330" y="271"/>
                  <a:pt x="328" y="246"/>
                </a:cubicBezTo>
                <a:cubicBezTo>
                  <a:pt x="342" y="243"/>
                  <a:pt x="341" y="233"/>
                  <a:pt x="354" y="230"/>
                </a:cubicBezTo>
                <a:cubicBezTo>
                  <a:pt x="347" y="250"/>
                  <a:pt x="344" y="271"/>
                  <a:pt x="331" y="288"/>
                </a:cubicBezTo>
                <a:cubicBezTo>
                  <a:pt x="332" y="291"/>
                  <a:pt x="333" y="293"/>
                  <a:pt x="334" y="295"/>
                </a:cubicBezTo>
                <a:cubicBezTo>
                  <a:pt x="323" y="302"/>
                  <a:pt x="315" y="304"/>
                  <a:pt x="308" y="311"/>
                </a:cubicBezTo>
                <a:close/>
                <a:moveTo>
                  <a:pt x="345" y="284"/>
                </a:moveTo>
                <a:cubicBezTo>
                  <a:pt x="352" y="266"/>
                  <a:pt x="354" y="244"/>
                  <a:pt x="368" y="230"/>
                </a:cubicBezTo>
                <a:cubicBezTo>
                  <a:pt x="373" y="234"/>
                  <a:pt x="372" y="236"/>
                  <a:pt x="375" y="243"/>
                </a:cubicBezTo>
                <a:cubicBezTo>
                  <a:pt x="371" y="259"/>
                  <a:pt x="362" y="278"/>
                  <a:pt x="345" y="284"/>
                </a:cubicBezTo>
                <a:close/>
                <a:moveTo>
                  <a:pt x="379" y="262"/>
                </a:moveTo>
                <a:cubicBezTo>
                  <a:pt x="375" y="260"/>
                  <a:pt x="378" y="255"/>
                  <a:pt x="382" y="253"/>
                </a:cubicBezTo>
                <a:cubicBezTo>
                  <a:pt x="383" y="257"/>
                  <a:pt x="384" y="261"/>
                  <a:pt x="379" y="262"/>
                </a:cubicBezTo>
                <a:close/>
                <a:moveTo>
                  <a:pt x="414" y="314"/>
                </a:moveTo>
                <a:cubicBezTo>
                  <a:pt x="407" y="300"/>
                  <a:pt x="409" y="290"/>
                  <a:pt x="420" y="284"/>
                </a:cubicBezTo>
                <a:cubicBezTo>
                  <a:pt x="420" y="295"/>
                  <a:pt x="421" y="307"/>
                  <a:pt x="414" y="314"/>
                </a:cubicBezTo>
                <a:close/>
                <a:moveTo>
                  <a:pt x="403" y="279"/>
                </a:moveTo>
                <a:cubicBezTo>
                  <a:pt x="398" y="253"/>
                  <a:pt x="386" y="223"/>
                  <a:pt x="370" y="203"/>
                </a:cubicBezTo>
                <a:cubicBezTo>
                  <a:pt x="338" y="229"/>
                  <a:pt x="298" y="246"/>
                  <a:pt x="267" y="272"/>
                </a:cubicBezTo>
                <a:cubicBezTo>
                  <a:pt x="242" y="288"/>
                  <a:pt x="208" y="303"/>
                  <a:pt x="193" y="321"/>
                </a:cubicBezTo>
                <a:cubicBezTo>
                  <a:pt x="176" y="327"/>
                  <a:pt x="149" y="346"/>
                  <a:pt x="130" y="359"/>
                </a:cubicBezTo>
                <a:cubicBezTo>
                  <a:pt x="119" y="351"/>
                  <a:pt x="120" y="333"/>
                  <a:pt x="114" y="314"/>
                </a:cubicBezTo>
                <a:cubicBezTo>
                  <a:pt x="106" y="291"/>
                  <a:pt x="96" y="264"/>
                  <a:pt x="86" y="238"/>
                </a:cubicBezTo>
                <a:cubicBezTo>
                  <a:pt x="75" y="211"/>
                  <a:pt x="52" y="176"/>
                  <a:pt x="43" y="145"/>
                </a:cubicBezTo>
                <a:cubicBezTo>
                  <a:pt x="75" y="136"/>
                  <a:pt x="101" y="124"/>
                  <a:pt x="137" y="125"/>
                </a:cubicBezTo>
                <a:cubicBezTo>
                  <a:pt x="141" y="124"/>
                  <a:pt x="144" y="123"/>
                  <a:pt x="143" y="120"/>
                </a:cubicBezTo>
                <a:cubicBezTo>
                  <a:pt x="146" y="121"/>
                  <a:pt x="147" y="125"/>
                  <a:pt x="151" y="124"/>
                </a:cubicBezTo>
                <a:cubicBezTo>
                  <a:pt x="166" y="117"/>
                  <a:pt x="180" y="119"/>
                  <a:pt x="195" y="116"/>
                </a:cubicBezTo>
                <a:cubicBezTo>
                  <a:pt x="200" y="115"/>
                  <a:pt x="205" y="110"/>
                  <a:pt x="210" y="110"/>
                </a:cubicBezTo>
                <a:cubicBezTo>
                  <a:pt x="213" y="109"/>
                  <a:pt x="215" y="112"/>
                  <a:pt x="218" y="111"/>
                </a:cubicBezTo>
                <a:cubicBezTo>
                  <a:pt x="228" y="111"/>
                  <a:pt x="239" y="107"/>
                  <a:pt x="250" y="106"/>
                </a:cubicBezTo>
                <a:cubicBezTo>
                  <a:pt x="270" y="103"/>
                  <a:pt x="286" y="103"/>
                  <a:pt x="311" y="98"/>
                </a:cubicBezTo>
                <a:cubicBezTo>
                  <a:pt x="311" y="69"/>
                  <a:pt x="302" y="47"/>
                  <a:pt x="297" y="16"/>
                </a:cubicBezTo>
                <a:cubicBezTo>
                  <a:pt x="329" y="16"/>
                  <a:pt x="354" y="30"/>
                  <a:pt x="381" y="40"/>
                </a:cubicBezTo>
                <a:cubicBezTo>
                  <a:pt x="399" y="40"/>
                  <a:pt x="417" y="44"/>
                  <a:pt x="430" y="49"/>
                </a:cubicBezTo>
                <a:cubicBezTo>
                  <a:pt x="472" y="51"/>
                  <a:pt x="512" y="56"/>
                  <a:pt x="554" y="58"/>
                </a:cubicBezTo>
                <a:cubicBezTo>
                  <a:pt x="495" y="118"/>
                  <a:pt x="454" y="207"/>
                  <a:pt x="403" y="279"/>
                </a:cubicBezTo>
                <a:close/>
                <a:moveTo>
                  <a:pt x="532" y="172"/>
                </a:moveTo>
                <a:cubicBezTo>
                  <a:pt x="535" y="147"/>
                  <a:pt x="537" y="125"/>
                  <a:pt x="545" y="106"/>
                </a:cubicBezTo>
                <a:cubicBezTo>
                  <a:pt x="544" y="102"/>
                  <a:pt x="541" y="102"/>
                  <a:pt x="539" y="100"/>
                </a:cubicBezTo>
                <a:cubicBezTo>
                  <a:pt x="525" y="116"/>
                  <a:pt x="532" y="144"/>
                  <a:pt x="523" y="162"/>
                </a:cubicBezTo>
                <a:cubicBezTo>
                  <a:pt x="525" y="167"/>
                  <a:pt x="522" y="168"/>
                  <a:pt x="525" y="173"/>
                </a:cubicBezTo>
                <a:cubicBezTo>
                  <a:pt x="516" y="189"/>
                  <a:pt x="512" y="208"/>
                  <a:pt x="500" y="222"/>
                </a:cubicBezTo>
                <a:cubicBezTo>
                  <a:pt x="494" y="219"/>
                  <a:pt x="497" y="211"/>
                  <a:pt x="502" y="209"/>
                </a:cubicBezTo>
                <a:cubicBezTo>
                  <a:pt x="501" y="189"/>
                  <a:pt x="509" y="173"/>
                  <a:pt x="509" y="153"/>
                </a:cubicBezTo>
                <a:cubicBezTo>
                  <a:pt x="492" y="172"/>
                  <a:pt x="495" y="211"/>
                  <a:pt x="489" y="239"/>
                </a:cubicBezTo>
                <a:cubicBezTo>
                  <a:pt x="475" y="252"/>
                  <a:pt x="466" y="267"/>
                  <a:pt x="454" y="281"/>
                </a:cubicBezTo>
                <a:cubicBezTo>
                  <a:pt x="455" y="259"/>
                  <a:pt x="467" y="237"/>
                  <a:pt x="465" y="217"/>
                </a:cubicBezTo>
                <a:cubicBezTo>
                  <a:pt x="466" y="217"/>
                  <a:pt x="466" y="218"/>
                  <a:pt x="467" y="219"/>
                </a:cubicBezTo>
                <a:cubicBezTo>
                  <a:pt x="466" y="212"/>
                  <a:pt x="475" y="209"/>
                  <a:pt x="470" y="200"/>
                </a:cubicBezTo>
                <a:cubicBezTo>
                  <a:pt x="496" y="157"/>
                  <a:pt x="517" y="111"/>
                  <a:pt x="558" y="75"/>
                </a:cubicBezTo>
                <a:cubicBezTo>
                  <a:pt x="562" y="89"/>
                  <a:pt x="556" y="108"/>
                  <a:pt x="557" y="119"/>
                </a:cubicBezTo>
                <a:cubicBezTo>
                  <a:pt x="557" y="125"/>
                  <a:pt x="562" y="126"/>
                  <a:pt x="554" y="131"/>
                </a:cubicBezTo>
                <a:cubicBezTo>
                  <a:pt x="555" y="135"/>
                  <a:pt x="559" y="132"/>
                  <a:pt x="560" y="138"/>
                </a:cubicBezTo>
                <a:cubicBezTo>
                  <a:pt x="550" y="149"/>
                  <a:pt x="546" y="163"/>
                  <a:pt x="532" y="172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1" name="Freeform 15"/>
          <p:cNvSpPr>
            <a:spLocks noEditPoints="1"/>
          </p:cNvSpPr>
          <p:nvPr/>
        </p:nvSpPr>
        <p:spPr bwMode="auto">
          <a:xfrm rot="19464194" flipH="1">
            <a:off x="8940096" y="1087338"/>
            <a:ext cx="2874450" cy="2280850"/>
          </a:xfrm>
          <a:custGeom>
            <a:avLst/>
            <a:gdLst>
              <a:gd name="T0" fmla="*/ 631 w 655"/>
              <a:gd name="T1" fmla="*/ 143 h 522"/>
              <a:gd name="T2" fmla="*/ 626 w 655"/>
              <a:gd name="T3" fmla="*/ 130 h 522"/>
              <a:gd name="T4" fmla="*/ 590 w 655"/>
              <a:gd name="T5" fmla="*/ 93 h 522"/>
              <a:gd name="T6" fmla="*/ 513 w 655"/>
              <a:gd name="T7" fmla="*/ 90 h 522"/>
              <a:gd name="T8" fmla="*/ 497 w 655"/>
              <a:gd name="T9" fmla="*/ 44 h 522"/>
              <a:gd name="T10" fmla="*/ 368 w 655"/>
              <a:gd name="T11" fmla="*/ 6 h 522"/>
              <a:gd name="T12" fmla="*/ 277 w 655"/>
              <a:gd name="T13" fmla="*/ 31 h 522"/>
              <a:gd name="T14" fmla="*/ 178 w 655"/>
              <a:gd name="T15" fmla="*/ 79 h 522"/>
              <a:gd name="T16" fmla="*/ 115 w 655"/>
              <a:gd name="T17" fmla="*/ 158 h 522"/>
              <a:gd name="T18" fmla="*/ 117 w 655"/>
              <a:gd name="T19" fmla="*/ 161 h 522"/>
              <a:gd name="T20" fmla="*/ 106 w 655"/>
              <a:gd name="T21" fmla="*/ 174 h 522"/>
              <a:gd name="T22" fmla="*/ 30 w 655"/>
              <a:gd name="T23" fmla="*/ 275 h 522"/>
              <a:gd name="T24" fmla="*/ 15 w 655"/>
              <a:gd name="T25" fmla="*/ 315 h 522"/>
              <a:gd name="T26" fmla="*/ 42 w 655"/>
              <a:gd name="T27" fmla="*/ 472 h 522"/>
              <a:gd name="T28" fmla="*/ 84 w 655"/>
              <a:gd name="T29" fmla="*/ 497 h 522"/>
              <a:gd name="T30" fmla="*/ 130 w 655"/>
              <a:gd name="T31" fmla="*/ 513 h 522"/>
              <a:gd name="T32" fmla="*/ 263 w 655"/>
              <a:gd name="T33" fmla="*/ 520 h 522"/>
              <a:gd name="T34" fmla="*/ 359 w 655"/>
              <a:gd name="T35" fmla="*/ 484 h 522"/>
              <a:gd name="T36" fmla="*/ 453 w 655"/>
              <a:gd name="T37" fmla="*/ 468 h 522"/>
              <a:gd name="T38" fmla="*/ 574 w 655"/>
              <a:gd name="T39" fmla="*/ 390 h 522"/>
              <a:gd name="T40" fmla="*/ 614 w 655"/>
              <a:gd name="T41" fmla="*/ 341 h 522"/>
              <a:gd name="T42" fmla="*/ 642 w 655"/>
              <a:gd name="T43" fmla="*/ 277 h 522"/>
              <a:gd name="T44" fmla="*/ 654 w 655"/>
              <a:gd name="T45" fmla="*/ 201 h 522"/>
              <a:gd name="T46" fmla="*/ 643 w 655"/>
              <a:gd name="T47" fmla="*/ 255 h 522"/>
              <a:gd name="T48" fmla="*/ 626 w 655"/>
              <a:gd name="T49" fmla="*/ 313 h 522"/>
              <a:gd name="T50" fmla="*/ 562 w 655"/>
              <a:gd name="T51" fmla="*/ 394 h 522"/>
              <a:gd name="T52" fmla="*/ 530 w 655"/>
              <a:gd name="T53" fmla="*/ 422 h 522"/>
              <a:gd name="T54" fmla="*/ 450 w 655"/>
              <a:gd name="T55" fmla="*/ 462 h 522"/>
              <a:gd name="T56" fmla="*/ 368 w 655"/>
              <a:gd name="T57" fmla="*/ 473 h 522"/>
              <a:gd name="T58" fmla="*/ 263 w 655"/>
              <a:gd name="T59" fmla="*/ 514 h 522"/>
              <a:gd name="T60" fmla="*/ 174 w 655"/>
              <a:gd name="T61" fmla="*/ 515 h 522"/>
              <a:gd name="T62" fmla="*/ 87 w 655"/>
              <a:gd name="T63" fmla="*/ 490 h 522"/>
              <a:gd name="T64" fmla="*/ 27 w 655"/>
              <a:gd name="T65" fmla="*/ 448 h 522"/>
              <a:gd name="T66" fmla="*/ 6 w 655"/>
              <a:gd name="T67" fmla="*/ 385 h 522"/>
              <a:gd name="T68" fmla="*/ 8 w 655"/>
              <a:gd name="T69" fmla="*/ 361 h 522"/>
              <a:gd name="T70" fmla="*/ 24 w 655"/>
              <a:gd name="T71" fmla="*/ 305 h 522"/>
              <a:gd name="T72" fmla="*/ 28 w 655"/>
              <a:gd name="T73" fmla="*/ 296 h 522"/>
              <a:gd name="T74" fmla="*/ 54 w 655"/>
              <a:gd name="T75" fmla="*/ 252 h 522"/>
              <a:gd name="T76" fmla="*/ 113 w 655"/>
              <a:gd name="T77" fmla="*/ 201 h 522"/>
              <a:gd name="T78" fmla="*/ 116 w 655"/>
              <a:gd name="T79" fmla="*/ 164 h 522"/>
              <a:gd name="T80" fmla="*/ 148 w 655"/>
              <a:gd name="T81" fmla="*/ 111 h 522"/>
              <a:gd name="T82" fmla="*/ 180 w 655"/>
              <a:gd name="T83" fmla="*/ 85 h 522"/>
              <a:gd name="T84" fmla="*/ 250 w 655"/>
              <a:gd name="T85" fmla="*/ 43 h 522"/>
              <a:gd name="T86" fmla="*/ 387 w 655"/>
              <a:gd name="T87" fmla="*/ 8 h 522"/>
              <a:gd name="T88" fmla="*/ 496 w 655"/>
              <a:gd name="T89" fmla="*/ 53 h 522"/>
              <a:gd name="T90" fmla="*/ 505 w 655"/>
              <a:gd name="T91" fmla="*/ 93 h 522"/>
              <a:gd name="T92" fmla="*/ 495 w 655"/>
              <a:gd name="T93" fmla="*/ 117 h 522"/>
              <a:gd name="T94" fmla="*/ 536 w 655"/>
              <a:gd name="T95" fmla="*/ 89 h 522"/>
              <a:gd name="T96" fmla="*/ 589 w 655"/>
              <a:gd name="T97" fmla="*/ 101 h 522"/>
              <a:gd name="T98" fmla="*/ 606 w 655"/>
              <a:gd name="T99" fmla="*/ 115 h 522"/>
              <a:gd name="T100" fmla="*/ 643 w 655"/>
              <a:gd name="T101" fmla="*/ 255 h 5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655" h="522">
                <a:moveTo>
                  <a:pt x="636" y="149"/>
                </a:moveTo>
                <a:cubicBezTo>
                  <a:pt x="634" y="147"/>
                  <a:pt x="631" y="144"/>
                  <a:pt x="631" y="143"/>
                </a:cubicBezTo>
                <a:cubicBezTo>
                  <a:pt x="630" y="141"/>
                  <a:pt x="632" y="140"/>
                  <a:pt x="631" y="138"/>
                </a:cubicBezTo>
                <a:cubicBezTo>
                  <a:pt x="630" y="136"/>
                  <a:pt x="628" y="133"/>
                  <a:pt x="626" y="130"/>
                </a:cubicBezTo>
                <a:cubicBezTo>
                  <a:pt x="620" y="122"/>
                  <a:pt x="612" y="115"/>
                  <a:pt x="607" y="109"/>
                </a:cubicBezTo>
                <a:cubicBezTo>
                  <a:pt x="604" y="106"/>
                  <a:pt x="595" y="96"/>
                  <a:pt x="590" y="93"/>
                </a:cubicBezTo>
                <a:cubicBezTo>
                  <a:pt x="585" y="89"/>
                  <a:pt x="570" y="85"/>
                  <a:pt x="565" y="84"/>
                </a:cubicBezTo>
                <a:cubicBezTo>
                  <a:pt x="545" y="79"/>
                  <a:pt x="531" y="87"/>
                  <a:pt x="513" y="90"/>
                </a:cubicBezTo>
                <a:cubicBezTo>
                  <a:pt x="514" y="86"/>
                  <a:pt x="511" y="86"/>
                  <a:pt x="510" y="84"/>
                </a:cubicBezTo>
                <a:cubicBezTo>
                  <a:pt x="512" y="74"/>
                  <a:pt x="504" y="54"/>
                  <a:pt x="497" y="44"/>
                </a:cubicBezTo>
                <a:cubicBezTo>
                  <a:pt x="483" y="27"/>
                  <a:pt x="451" y="12"/>
                  <a:pt x="428" y="6"/>
                </a:cubicBezTo>
                <a:cubicBezTo>
                  <a:pt x="406" y="0"/>
                  <a:pt x="388" y="4"/>
                  <a:pt x="368" y="6"/>
                </a:cubicBezTo>
                <a:cubicBezTo>
                  <a:pt x="334" y="9"/>
                  <a:pt x="301" y="18"/>
                  <a:pt x="276" y="27"/>
                </a:cubicBezTo>
                <a:cubicBezTo>
                  <a:pt x="275" y="30"/>
                  <a:pt x="279" y="31"/>
                  <a:pt x="277" y="31"/>
                </a:cubicBezTo>
                <a:cubicBezTo>
                  <a:pt x="276" y="30"/>
                  <a:pt x="275" y="29"/>
                  <a:pt x="274" y="28"/>
                </a:cubicBezTo>
                <a:cubicBezTo>
                  <a:pt x="241" y="40"/>
                  <a:pt x="207" y="60"/>
                  <a:pt x="178" y="79"/>
                </a:cubicBezTo>
                <a:cubicBezTo>
                  <a:pt x="157" y="93"/>
                  <a:pt x="150" y="101"/>
                  <a:pt x="135" y="125"/>
                </a:cubicBezTo>
                <a:cubicBezTo>
                  <a:pt x="128" y="136"/>
                  <a:pt x="122" y="147"/>
                  <a:pt x="115" y="158"/>
                </a:cubicBezTo>
                <a:cubicBezTo>
                  <a:pt x="117" y="158"/>
                  <a:pt x="119" y="159"/>
                  <a:pt x="119" y="161"/>
                </a:cubicBezTo>
                <a:cubicBezTo>
                  <a:pt x="118" y="161"/>
                  <a:pt x="117" y="161"/>
                  <a:pt x="117" y="161"/>
                </a:cubicBezTo>
                <a:cubicBezTo>
                  <a:pt x="116" y="161"/>
                  <a:pt x="115" y="159"/>
                  <a:pt x="115" y="158"/>
                </a:cubicBezTo>
                <a:cubicBezTo>
                  <a:pt x="112" y="163"/>
                  <a:pt x="109" y="169"/>
                  <a:pt x="106" y="174"/>
                </a:cubicBezTo>
                <a:cubicBezTo>
                  <a:pt x="100" y="181"/>
                  <a:pt x="105" y="191"/>
                  <a:pt x="105" y="198"/>
                </a:cubicBezTo>
                <a:cubicBezTo>
                  <a:pt x="75" y="215"/>
                  <a:pt x="48" y="245"/>
                  <a:pt x="30" y="275"/>
                </a:cubicBezTo>
                <a:cubicBezTo>
                  <a:pt x="25" y="284"/>
                  <a:pt x="19" y="297"/>
                  <a:pt x="16" y="305"/>
                </a:cubicBezTo>
                <a:cubicBezTo>
                  <a:pt x="16" y="308"/>
                  <a:pt x="16" y="312"/>
                  <a:pt x="15" y="315"/>
                </a:cubicBezTo>
                <a:cubicBezTo>
                  <a:pt x="11" y="340"/>
                  <a:pt x="1" y="362"/>
                  <a:pt x="1" y="385"/>
                </a:cubicBezTo>
                <a:cubicBezTo>
                  <a:pt x="0" y="424"/>
                  <a:pt x="18" y="448"/>
                  <a:pt x="42" y="472"/>
                </a:cubicBezTo>
                <a:cubicBezTo>
                  <a:pt x="52" y="478"/>
                  <a:pt x="63" y="488"/>
                  <a:pt x="79" y="492"/>
                </a:cubicBezTo>
                <a:cubicBezTo>
                  <a:pt x="79" y="495"/>
                  <a:pt x="83" y="495"/>
                  <a:pt x="84" y="497"/>
                </a:cubicBezTo>
                <a:cubicBezTo>
                  <a:pt x="95" y="498"/>
                  <a:pt x="105" y="506"/>
                  <a:pt x="116" y="510"/>
                </a:cubicBezTo>
                <a:cubicBezTo>
                  <a:pt x="120" y="512"/>
                  <a:pt x="126" y="512"/>
                  <a:pt x="130" y="513"/>
                </a:cubicBezTo>
                <a:cubicBezTo>
                  <a:pt x="147" y="517"/>
                  <a:pt x="161" y="522"/>
                  <a:pt x="178" y="522"/>
                </a:cubicBezTo>
                <a:cubicBezTo>
                  <a:pt x="205" y="522"/>
                  <a:pt x="235" y="521"/>
                  <a:pt x="263" y="520"/>
                </a:cubicBezTo>
                <a:cubicBezTo>
                  <a:pt x="290" y="512"/>
                  <a:pt x="312" y="496"/>
                  <a:pt x="335" y="483"/>
                </a:cubicBezTo>
                <a:cubicBezTo>
                  <a:pt x="341" y="484"/>
                  <a:pt x="351" y="480"/>
                  <a:pt x="359" y="484"/>
                </a:cubicBezTo>
                <a:cubicBezTo>
                  <a:pt x="393" y="474"/>
                  <a:pt x="420" y="483"/>
                  <a:pt x="446" y="469"/>
                </a:cubicBezTo>
                <a:cubicBezTo>
                  <a:pt x="447" y="467"/>
                  <a:pt x="451" y="468"/>
                  <a:pt x="453" y="468"/>
                </a:cubicBezTo>
                <a:cubicBezTo>
                  <a:pt x="477" y="458"/>
                  <a:pt x="503" y="450"/>
                  <a:pt x="522" y="434"/>
                </a:cubicBezTo>
                <a:cubicBezTo>
                  <a:pt x="540" y="421"/>
                  <a:pt x="560" y="406"/>
                  <a:pt x="574" y="390"/>
                </a:cubicBezTo>
                <a:cubicBezTo>
                  <a:pt x="579" y="389"/>
                  <a:pt x="580" y="385"/>
                  <a:pt x="583" y="382"/>
                </a:cubicBezTo>
                <a:cubicBezTo>
                  <a:pt x="595" y="370"/>
                  <a:pt x="604" y="356"/>
                  <a:pt x="614" y="341"/>
                </a:cubicBezTo>
                <a:cubicBezTo>
                  <a:pt x="621" y="330"/>
                  <a:pt x="633" y="318"/>
                  <a:pt x="638" y="308"/>
                </a:cubicBezTo>
                <a:cubicBezTo>
                  <a:pt x="642" y="298"/>
                  <a:pt x="640" y="287"/>
                  <a:pt x="642" y="277"/>
                </a:cubicBezTo>
                <a:cubicBezTo>
                  <a:pt x="644" y="266"/>
                  <a:pt x="650" y="257"/>
                  <a:pt x="652" y="246"/>
                </a:cubicBezTo>
                <a:cubicBezTo>
                  <a:pt x="655" y="230"/>
                  <a:pt x="653" y="216"/>
                  <a:pt x="654" y="201"/>
                </a:cubicBezTo>
                <a:cubicBezTo>
                  <a:pt x="648" y="185"/>
                  <a:pt x="645" y="166"/>
                  <a:pt x="636" y="149"/>
                </a:cubicBezTo>
                <a:close/>
                <a:moveTo>
                  <a:pt x="643" y="255"/>
                </a:moveTo>
                <a:cubicBezTo>
                  <a:pt x="640" y="266"/>
                  <a:pt x="635" y="275"/>
                  <a:pt x="634" y="286"/>
                </a:cubicBezTo>
                <a:cubicBezTo>
                  <a:pt x="632" y="298"/>
                  <a:pt x="632" y="304"/>
                  <a:pt x="626" y="313"/>
                </a:cubicBezTo>
                <a:cubicBezTo>
                  <a:pt x="621" y="320"/>
                  <a:pt x="619" y="328"/>
                  <a:pt x="612" y="332"/>
                </a:cubicBezTo>
                <a:cubicBezTo>
                  <a:pt x="598" y="355"/>
                  <a:pt x="582" y="377"/>
                  <a:pt x="562" y="394"/>
                </a:cubicBezTo>
                <a:cubicBezTo>
                  <a:pt x="554" y="401"/>
                  <a:pt x="545" y="406"/>
                  <a:pt x="537" y="413"/>
                </a:cubicBezTo>
                <a:cubicBezTo>
                  <a:pt x="534" y="415"/>
                  <a:pt x="533" y="419"/>
                  <a:pt x="530" y="422"/>
                </a:cubicBezTo>
                <a:cubicBezTo>
                  <a:pt x="522" y="428"/>
                  <a:pt x="511" y="434"/>
                  <a:pt x="500" y="439"/>
                </a:cubicBezTo>
                <a:cubicBezTo>
                  <a:pt x="483" y="448"/>
                  <a:pt x="469" y="454"/>
                  <a:pt x="450" y="462"/>
                </a:cubicBezTo>
                <a:cubicBezTo>
                  <a:pt x="434" y="464"/>
                  <a:pt x="418" y="472"/>
                  <a:pt x="401" y="472"/>
                </a:cubicBezTo>
                <a:cubicBezTo>
                  <a:pt x="390" y="472"/>
                  <a:pt x="379" y="471"/>
                  <a:pt x="368" y="473"/>
                </a:cubicBezTo>
                <a:cubicBezTo>
                  <a:pt x="360" y="474"/>
                  <a:pt x="348" y="476"/>
                  <a:pt x="336" y="472"/>
                </a:cubicBezTo>
                <a:cubicBezTo>
                  <a:pt x="314" y="489"/>
                  <a:pt x="290" y="504"/>
                  <a:pt x="263" y="514"/>
                </a:cubicBezTo>
                <a:cubicBezTo>
                  <a:pt x="245" y="517"/>
                  <a:pt x="223" y="512"/>
                  <a:pt x="204" y="513"/>
                </a:cubicBezTo>
                <a:cubicBezTo>
                  <a:pt x="193" y="514"/>
                  <a:pt x="184" y="516"/>
                  <a:pt x="174" y="515"/>
                </a:cubicBezTo>
                <a:cubicBezTo>
                  <a:pt x="156" y="515"/>
                  <a:pt x="136" y="509"/>
                  <a:pt x="119" y="503"/>
                </a:cubicBezTo>
                <a:cubicBezTo>
                  <a:pt x="110" y="500"/>
                  <a:pt x="97" y="495"/>
                  <a:pt x="87" y="490"/>
                </a:cubicBezTo>
                <a:cubicBezTo>
                  <a:pt x="70" y="482"/>
                  <a:pt x="57" y="471"/>
                  <a:pt x="43" y="463"/>
                </a:cubicBezTo>
                <a:cubicBezTo>
                  <a:pt x="39" y="461"/>
                  <a:pt x="34" y="451"/>
                  <a:pt x="27" y="448"/>
                </a:cubicBezTo>
                <a:cubicBezTo>
                  <a:pt x="28" y="444"/>
                  <a:pt x="23" y="441"/>
                  <a:pt x="21" y="438"/>
                </a:cubicBezTo>
                <a:cubicBezTo>
                  <a:pt x="13" y="419"/>
                  <a:pt x="6" y="405"/>
                  <a:pt x="6" y="385"/>
                </a:cubicBezTo>
                <a:cubicBezTo>
                  <a:pt x="7" y="378"/>
                  <a:pt x="8" y="371"/>
                  <a:pt x="9" y="365"/>
                </a:cubicBezTo>
                <a:cubicBezTo>
                  <a:pt x="7" y="363"/>
                  <a:pt x="9" y="364"/>
                  <a:pt x="8" y="361"/>
                </a:cubicBezTo>
                <a:cubicBezTo>
                  <a:pt x="14" y="351"/>
                  <a:pt x="16" y="329"/>
                  <a:pt x="20" y="324"/>
                </a:cubicBezTo>
                <a:cubicBezTo>
                  <a:pt x="20" y="318"/>
                  <a:pt x="22" y="309"/>
                  <a:pt x="24" y="305"/>
                </a:cubicBezTo>
                <a:cubicBezTo>
                  <a:pt x="24" y="304"/>
                  <a:pt x="23" y="302"/>
                  <a:pt x="23" y="302"/>
                </a:cubicBezTo>
                <a:cubicBezTo>
                  <a:pt x="24" y="300"/>
                  <a:pt x="27" y="299"/>
                  <a:pt x="28" y="296"/>
                </a:cubicBezTo>
                <a:cubicBezTo>
                  <a:pt x="35" y="282"/>
                  <a:pt x="36" y="274"/>
                  <a:pt x="45" y="262"/>
                </a:cubicBezTo>
                <a:cubicBezTo>
                  <a:pt x="48" y="258"/>
                  <a:pt x="52" y="255"/>
                  <a:pt x="54" y="252"/>
                </a:cubicBezTo>
                <a:cubicBezTo>
                  <a:pt x="64" y="239"/>
                  <a:pt x="75" y="227"/>
                  <a:pt x="88" y="217"/>
                </a:cubicBezTo>
                <a:cubicBezTo>
                  <a:pt x="96" y="211"/>
                  <a:pt x="109" y="210"/>
                  <a:pt x="113" y="201"/>
                </a:cubicBezTo>
                <a:cubicBezTo>
                  <a:pt x="114" y="197"/>
                  <a:pt x="110" y="191"/>
                  <a:pt x="110" y="182"/>
                </a:cubicBezTo>
                <a:cubicBezTo>
                  <a:pt x="110" y="174"/>
                  <a:pt x="114" y="171"/>
                  <a:pt x="116" y="164"/>
                </a:cubicBezTo>
                <a:cubicBezTo>
                  <a:pt x="124" y="157"/>
                  <a:pt x="125" y="149"/>
                  <a:pt x="131" y="140"/>
                </a:cubicBezTo>
                <a:cubicBezTo>
                  <a:pt x="135" y="131"/>
                  <a:pt x="145" y="121"/>
                  <a:pt x="148" y="111"/>
                </a:cubicBezTo>
                <a:cubicBezTo>
                  <a:pt x="151" y="111"/>
                  <a:pt x="155" y="106"/>
                  <a:pt x="156" y="101"/>
                </a:cubicBezTo>
                <a:cubicBezTo>
                  <a:pt x="164" y="97"/>
                  <a:pt x="172" y="90"/>
                  <a:pt x="180" y="85"/>
                </a:cubicBezTo>
                <a:cubicBezTo>
                  <a:pt x="189" y="79"/>
                  <a:pt x="198" y="74"/>
                  <a:pt x="205" y="67"/>
                </a:cubicBezTo>
                <a:cubicBezTo>
                  <a:pt x="219" y="61"/>
                  <a:pt x="237" y="49"/>
                  <a:pt x="250" y="43"/>
                </a:cubicBezTo>
                <a:cubicBezTo>
                  <a:pt x="283" y="32"/>
                  <a:pt x="318" y="16"/>
                  <a:pt x="358" y="10"/>
                </a:cubicBezTo>
                <a:cubicBezTo>
                  <a:pt x="367" y="9"/>
                  <a:pt x="378" y="9"/>
                  <a:pt x="387" y="8"/>
                </a:cubicBezTo>
                <a:cubicBezTo>
                  <a:pt x="404" y="6"/>
                  <a:pt x="421" y="9"/>
                  <a:pt x="436" y="14"/>
                </a:cubicBezTo>
                <a:cubicBezTo>
                  <a:pt x="460" y="21"/>
                  <a:pt x="479" y="35"/>
                  <a:pt x="496" y="53"/>
                </a:cubicBezTo>
                <a:cubicBezTo>
                  <a:pt x="500" y="62"/>
                  <a:pt x="502" y="72"/>
                  <a:pt x="505" y="81"/>
                </a:cubicBezTo>
                <a:cubicBezTo>
                  <a:pt x="503" y="86"/>
                  <a:pt x="502" y="88"/>
                  <a:pt x="505" y="93"/>
                </a:cubicBezTo>
                <a:cubicBezTo>
                  <a:pt x="499" y="101"/>
                  <a:pt x="483" y="108"/>
                  <a:pt x="488" y="121"/>
                </a:cubicBezTo>
                <a:cubicBezTo>
                  <a:pt x="490" y="119"/>
                  <a:pt x="492" y="114"/>
                  <a:pt x="495" y="117"/>
                </a:cubicBezTo>
                <a:cubicBezTo>
                  <a:pt x="499" y="105"/>
                  <a:pt x="508" y="98"/>
                  <a:pt x="519" y="94"/>
                </a:cubicBezTo>
                <a:cubicBezTo>
                  <a:pt x="525" y="92"/>
                  <a:pt x="535" y="94"/>
                  <a:pt x="536" y="89"/>
                </a:cubicBezTo>
                <a:cubicBezTo>
                  <a:pt x="537" y="89"/>
                  <a:pt x="536" y="90"/>
                  <a:pt x="536" y="91"/>
                </a:cubicBezTo>
                <a:cubicBezTo>
                  <a:pt x="553" y="87"/>
                  <a:pt x="574" y="89"/>
                  <a:pt x="589" y="101"/>
                </a:cubicBezTo>
                <a:cubicBezTo>
                  <a:pt x="592" y="103"/>
                  <a:pt x="593" y="106"/>
                  <a:pt x="596" y="109"/>
                </a:cubicBezTo>
                <a:cubicBezTo>
                  <a:pt x="599" y="111"/>
                  <a:pt x="604" y="113"/>
                  <a:pt x="606" y="115"/>
                </a:cubicBezTo>
                <a:cubicBezTo>
                  <a:pt x="629" y="139"/>
                  <a:pt x="640" y="176"/>
                  <a:pt x="649" y="205"/>
                </a:cubicBezTo>
                <a:cubicBezTo>
                  <a:pt x="647" y="221"/>
                  <a:pt x="648" y="238"/>
                  <a:pt x="643" y="255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grpSp>
        <p:nvGrpSpPr>
          <p:cNvPr id="32" name="组合 31"/>
          <p:cNvGrpSpPr/>
          <p:nvPr/>
        </p:nvGrpSpPr>
        <p:grpSpPr>
          <a:xfrm>
            <a:off x="1401399" y="4200517"/>
            <a:ext cx="2365616" cy="1355436"/>
            <a:chOff x="8291427" y="2152368"/>
            <a:chExt cx="2365616" cy="1355436"/>
          </a:xfrm>
        </p:grpSpPr>
        <p:sp>
          <p:nvSpPr>
            <p:cNvPr id="33" name="矩形 32"/>
            <p:cNvSpPr/>
            <p:nvPr/>
          </p:nvSpPr>
          <p:spPr>
            <a:xfrm>
              <a:off x="8291427" y="2152368"/>
              <a:ext cx="1867371" cy="40011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r"/>
              <a:r>
                <a:rPr lang="en-US" altLang="zh-CN" sz="2000" dirty="0">
                  <a:solidFill>
                    <a:schemeClr val="accent1"/>
                  </a:solidFill>
                  <a:latin typeface="+mj-ea"/>
                  <a:ea typeface="+mj-ea"/>
                </a:rPr>
                <a:t>Lorem Ipsum </a:t>
              </a:r>
              <a:endParaRPr lang="zh-CN" altLang="en-US" sz="2000" dirty="0">
                <a:solidFill>
                  <a:schemeClr val="accent1"/>
                </a:solidFill>
                <a:latin typeface="+mj-ea"/>
                <a:ea typeface="+mj-ea"/>
              </a:endParaRPr>
            </a:p>
          </p:txBody>
        </p:sp>
        <p:sp>
          <p:nvSpPr>
            <p:cNvPr id="34" name="矩形 33"/>
            <p:cNvSpPr/>
            <p:nvPr/>
          </p:nvSpPr>
          <p:spPr>
            <a:xfrm>
              <a:off x="8291427" y="2552478"/>
              <a:ext cx="2365616" cy="955326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20000"/>
                </a:lnSpc>
              </a:pPr>
              <a:r>
                <a:rPr lang="en-US" altLang="zh-CN" sz="16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Lorem Ipsum is simply dummy text of the printing. </a:t>
              </a:r>
              <a:endParaRPr lang="zh-CN" altLang="en-US" sz="16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35" name="组合 34"/>
          <p:cNvGrpSpPr/>
          <p:nvPr/>
        </p:nvGrpSpPr>
        <p:grpSpPr>
          <a:xfrm>
            <a:off x="5403345" y="2927046"/>
            <a:ext cx="2365616" cy="1355436"/>
            <a:chOff x="8291427" y="2152368"/>
            <a:chExt cx="2365616" cy="1355436"/>
          </a:xfrm>
        </p:grpSpPr>
        <p:sp>
          <p:nvSpPr>
            <p:cNvPr id="36" name="矩形 35"/>
            <p:cNvSpPr/>
            <p:nvPr/>
          </p:nvSpPr>
          <p:spPr>
            <a:xfrm>
              <a:off x="8291427" y="2152368"/>
              <a:ext cx="1867371" cy="40011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r"/>
              <a:r>
                <a:rPr lang="en-US" altLang="zh-CN" sz="2000" dirty="0">
                  <a:solidFill>
                    <a:schemeClr val="accent1"/>
                  </a:solidFill>
                  <a:latin typeface="+mj-ea"/>
                  <a:ea typeface="+mj-ea"/>
                </a:rPr>
                <a:t>Lorem Ipsum </a:t>
              </a:r>
              <a:endParaRPr lang="zh-CN" altLang="en-US" sz="2000" dirty="0">
                <a:solidFill>
                  <a:schemeClr val="accent1"/>
                </a:solidFill>
                <a:latin typeface="+mj-ea"/>
                <a:ea typeface="+mj-ea"/>
              </a:endParaRPr>
            </a:p>
          </p:txBody>
        </p:sp>
        <p:sp>
          <p:nvSpPr>
            <p:cNvPr id="37" name="矩形 36"/>
            <p:cNvSpPr/>
            <p:nvPr/>
          </p:nvSpPr>
          <p:spPr>
            <a:xfrm>
              <a:off x="8291427" y="2552478"/>
              <a:ext cx="2365616" cy="955326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20000"/>
                </a:lnSpc>
              </a:pPr>
              <a:r>
                <a:rPr lang="en-US" altLang="zh-CN" sz="16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Lorem Ipsum is simply dummy text of the printing. </a:t>
              </a:r>
              <a:endParaRPr lang="zh-CN" altLang="en-US" sz="16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38" name="组合 37"/>
          <p:cNvGrpSpPr/>
          <p:nvPr/>
        </p:nvGrpSpPr>
        <p:grpSpPr>
          <a:xfrm>
            <a:off x="9487896" y="1612210"/>
            <a:ext cx="2365616" cy="1355436"/>
            <a:chOff x="8291427" y="2152368"/>
            <a:chExt cx="2365616" cy="1355436"/>
          </a:xfrm>
        </p:grpSpPr>
        <p:sp>
          <p:nvSpPr>
            <p:cNvPr id="39" name="矩形 38"/>
            <p:cNvSpPr/>
            <p:nvPr/>
          </p:nvSpPr>
          <p:spPr>
            <a:xfrm>
              <a:off x="8291427" y="2152368"/>
              <a:ext cx="1867371" cy="40011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r"/>
              <a:r>
                <a:rPr lang="en-US" altLang="zh-CN" sz="2000" dirty="0">
                  <a:solidFill>
                    <a:schemeClr val="accent1"/>
                  </a:solidFill>
                  <a:latin typeface="+mj-ea"/>
                  <a:ea typeface="+mj-ea"/>
                </a:rPr>
                <a:t>Lorem Ipsum </a:t>
              </a:r>
              <a:endParaRPr lang="zh-CN" altLang="en-US" sz="2000" dirty="0">
                <a:solidFill>
                  <a:schemeClr val="accent1"/>
                </a:solidFill>
                <a:latin typeface="+mj-ea"/>
                <a:ea typeface="+mj-ea"/>
              </a:endParaRPr>
            </a:p>
          </p:txBody>
        </p:sp>
        <p:sp>
          <p:nvSpPr>
            <p:cNvPr id="40" name="矩形 39"/>
            <p:cNvSpPr/>
            <p:nvPr/>
          </p:nvSpPr>
          <p:spPr>
            <a:xfrm>
              <a:off x="8291427" y="2552478"/>
              <a:ext cx="2365616" cy="955326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20000"/>
                </a:lnSpc>
              </a:pPr>
              <a:r>
                <a:rPr lang="en-US" altLang="zh-CN" sz="16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Lorem Ipsum is simply dummy text of the printing. </a:t>
              </a:r>
              <a:endParaRPr lang="zh-CN" altLang="en-US" sz="16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grpId="0" nodeType="withEffect">
                                  <p:stCondLst>
                                    <p:cond delay="21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>
                                  <p:stCondLst>
                                    <p:cond delay="24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0" presetClass="entr" presetSubtype="0" fill="hold" nodeType="withEffect">
                                  <p:stCondLst>
                                    <p:cond delay="27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0" presetClass="entr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10" presetClass="entr" presetSubtype="0" fill="hold" nodeType="withEffect">
                                  <p:stCondLst>
                                    <p:cond delay="330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7" grpId="0"/>
      <p:bldP spid="9" grpId="0" animBg="1"/>
      <p:bldP spid="27" grpId="0" animBg="1"/>
      <p:bldP spid="29" grpId="0" animBg="1"/>
      <p:bldP spid="30" grpId="0" animBg="1"/>
      <p:bldP spid="31" grpId="0" animBg="1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38" name="Freeform 1518"/>
          <p:cNvSpPr>
            <a:spLocks noEditPoints="1"/>
          </p:cNvSpPr>
          <p:nvPr/>
        </p:nvSpPr>
        <p:spPr bwMode="auto">
          <a:xfrm>
            <a:off x="5428527" y="2277038"/>
            <a:ext cx="1172900" cy="1396950"/>
          </a:xfrm>
          <a:custGeom>
            <a:avLst/>
            <a:gdLst>
              <a:gd name="T0" fmla="*/ 430 w 704"/>
              <a:gd name="T1" fmla="*/ 588 h 842"/>
              <a:gd name="T2" fmla="*/ 414 w 704"/>
              <a:gd name="T3" fmla="*/ 341 h 842"/>
              <a:gd name="T4" fmla="*/ 263 w 704"/>
              <a:gd name="T5" fmla="*/ 145 h 842"/>
              <a:gd name="T6" fmla="*/ 115 w 704"/>
              <a:gd name="T7" fmla="*/ 0 h 842"/>
              <a:gd name="T8" fmla="*/ 23 w 704"/>
              <a:gd name="T9" fmla="*/ 206 h 842"/>
              <a:gd name="T10" fmla="*/ 126 w 704"/>
              <a:gd name="T11" fmla="*/ 416 h 842"/>
              <a:gd name="T12" fmla="*/ 337 w 704"/>
              <a:gd name="T13" fmla="*/ 802 h 842"/>
              <a:gd name="T14" fmla="*/ 401 w 704"/>
              <a:gd name="T15" fmla="*/ 808 h 842"/>
              <a:gd name="T16" fmla="*/ 635 w 704"/>
              <a:gd name="T17" fmla="*/ 799 h 842"/>
              <a:gd name="T18" fmla="*/ 685 w 704"/>
              <a:gd name="T19" fmla="*/ 753 h 842"/>
              <a:gd name="T20" fmla="*/ 577 w 704"/>
              <a:gd name="T21" fmla="*/ 719 h 842"/>
              <a:gd name="T22" fmla="*/ 562 w 704"/>
              <a:gd name="T23" fmla="*/ 714 h 842"/>
              <a:gd name="T24" fmla="*/ 517 w 704"/>
              <a:gd name="T25" fmla="*/ 684 h 842"/>
              <a:gd name="T26" fmla="*/ 527 w 704"/>
              <a:gd name="T27" fmla="*/ 680 h 842"/>
              <a:gd name="T28" fmla="*/ 509 w 704"/>
              <a:gd name="T29" fmla="*/ 668 h 842"/>
              <a:gd name="T30" fmla="*/ 502 w 704"/>
              <a:gd name="T31" fmla="*/ 684 h 842"/>
              <a:gd name="T32" fmla="*/ 457 w 704"/>
              <a:gd name="T33" fmla="*/ 629 h 842"/>
              <a:gd name="T34" fmla="*/ 347 w 704"/>
              <a:gd name="T35" fmla="*/ 563 h 842"/>
              <a:gd name="T36" fmla="*/ 355 w 704"/>
              <a:gd name="T37" fmla="*/ 576 h 842"/>
              <a:gd name="T38" fmla="*/ 364 w 704"/>
              <a:gd name="T39" fmla="*/ 557 h 842"/>
              <a:gd name="T40" fmla="*/ 309 w 704"/>
              <a:gd name="T41" fmla="*/ 521 h 842"/>
              <a:gd name="T42" fmla="*/ 344 w 704"/>
              <a:gd name="T43" fmla="*/ 524 h 842"/>
              <a:gd name="T44" fmla="*/ 340 w 704"/>
              <a:gd name="T45" fmla="*/ 510 h 842"/>
              <a:gd name="T46" fmla="*/ 305 w 704"/>
              <a:gd name="T47" fmla="*/ 490 h 842"/>
              <a:gd name="T48" fmla="*/ 319 w 704"/>
              <a:gd name="T49" fmla="*/ 468 h 842"/>
              <a:gd name="T50" fmla="*/ 311 w 704"/>
              <a:gd name="T51" fmla="*/ 450 h 842"/>
              <a:gd name="T52" fmla="*/ 254 w 704"/>
              <a:gd name="T53" fmla="*/ 373 h 842"/>
              <a:gd name="T54" fmla="*/ 242 w 704"/>
              <a:gd name="T55" fmla="*/ 395 h 842"/>
              <a:gd name="T56" fmla="*/ 202 w 704"/>
              <a:gd name="T57" fmla="*/ 330 h 842"/>
              <a:gd name="T58" fmla="*/ 271 w 704"/>
              <a:gd name="T59" fmla="*/ 320 h 842"/>
              <a:gd name="T60" fmla="*/ 368 w 704"/>
              <a:gd name="T61" fmla="*/ 342 h 842"/>
              <a:gd name="T62" fmla="*/ 373 w 704"/>
              <a:gd name="T63" fmla="*/ 337 h 842"/>
              <a:gd name="T64" fmla="*/ 311 w 704"/>
              <a:gd name="T65" fmla="*/ 261 h 842"/>
              <a:gd name="T66" fmla="*/ 404 w 704"/>
              <a:gd name="T67" fmla="*/ 311 h 842"/>
              <a:gd name="T68" fmla="*/ 393 w 704"/>
              <a:gd name="T69" fmla="*/ 298 h 842"/>
              <a:gd name="T70" fmla="*/ 344 w 704"/>
              <a:gd name="T71" fmla="*/ 254 h 842"/>
              <a:gd name="T72" fmla="*/ 228 w 704"/>
              <a:gd name="T73" fmla="*/ 184 h 842"/>
              <a:gd name="T74" fmla="*/ 282 w 704"/>
              <a:gd name="T75" fmla="*/ 185 h 842"/>
              <a:gd name="T76" fmla="*/ 229 w 704"/>
              <a:gd name="T77" fmla="*/ 159 h 842"/>
              <a:gd name="T78" fmla="*/ 261 w 704"/>
              <a:gd name="T79" fmla="*/ 160 h 842"/>
              <a:gd name="T80" fmla="*/ 145 w 704"/>
              <a:gd name="T81" fmla="*/ 71 h 842"/>
              <a:gd name="T82" fmla="*/ 230 w 704"/>
              <a:gd name="T83" fmla="*/ 119 h 842"/>
              <a:gd name="T84" fmla="*/ 154 w 704"/>
              <a:gd name="T85" fmla="*/ 44 h 842"/>
              <a:gd name="T86" fmla="*/ 129 w 704"/>
              <a:gd name="T87" fmla="*/ 29 h 842"/>
              <a:gd name="T88" fmla="*/ 179 w 704"/>
              <a:gd name="T89" fmla="*/ 87 h 842"/>
              <a:gd name="T90" fmla="*/ 141 w 704"/>
              <a:gd name="T91" fmla="*/ 46 h 842"/>
              <a:gd name="T92" fmla="*/ 64 w 704"/>
              <a:gd name="T93" fmla="*/ 376 h 842"/>
              <a:gd name="T94" fmla="*/ 65 w 704"/>
              <a:gd name="T95" fmla="*/ 367 h 842"/>
              <a:gd name="T96" fmla="*/ 153 w 704"/>
              <a:gd name="T97" fmla="*/ 492 h 842"/>
              <a:gd name="T98" fmla="*/ 111 w 704"/>
              <a:gd name="T99" fmla="*/ 350 h 842"/>
              <a:gd name="T100" fmla="*/ 61 w 704"/>
              <a:gd name="T101" fmla="*/ 105 h 842"/>
              <a:gd name="T102" fmla="*/ 210 w 704"/>
              <a:gd name="T103" fmla="*/ 394 h 842"/>
              <a:gd name="T104" fmla="*/ 447 w 704"/>
              <a:gd name="T105" fmla="*/ 752 h 842"/>
              <a:gd name="T106" fmla="*/ 364 w 704"/>
              <a:gd name="T107" fmla="*/ 781 h 842"/>
              <a:gd name="T108" fmla="*/ 461 w 704"/>
              <a:gd name="T109" fmla="*/ 778 h 842"/>
              <a:gd name="T110" fmla="*/ 470 w 704"/>
              <a:gd name="T111" fmla="*/ 755 h 842"/>
              <a:gd name="T112" fmla="*/ 605 w 704"/>
              <a:gd name="T113" fmla="*/ 789 h 842"/>
              <a:gd name="T114" fmla="*/ 542 w 704"/>
              <a:gd name="T115" fmla="*/ 756 h 842"/>
              <a:gd name="T116" fmla="*/ 591 w 704"/>
              <a:gd name="T117" fmla="*/ 748 h 8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704" h="842">
                <a:moveTo>
                  <a:pt x="685" y="753"/>
                </a:moveTo>
                <a:cubicBezTo>
                  <a:pt x="662" y="746"/>
                  <a:pt x="646" y="736"/>
                  <a:pt x="627" y="726"/>
                </a:cubicBezTo>
                <a:cubicBezTo>
                  <a:pt x="614" y="720"/>
                  <a:pt x="601" y="716"/>
                  <a:pt x="588" y="708"/>
                </a:cubicBezTo>
                <a:cubicBezTo>
                  <a:pt x="568" y="697"/>
                  <a:pt x="552" y="684"/>
                  <a:pt x="533" y="676"/>
                </a:cubicBezTo>
                <a:cubicBezTo>
                  <a:pt x="525" y="672"/>
                  <a:pt x="521" y="664"/>
                  <a:pt x="513" y="658"/>
                </a:cubicBezTo>
                <a:cubicBezTo>
                  <a:pt x="485" y="637"/>
                  <a:pt x="451" y="614"/>
                  <a:pt x="430" y="593"/>
                </a:cubicBezTo>
                <a:cubicBezTo>
                  <a:pt x="428" y="591"/>
                  <a:pt x="432" y="589"/>
                  <a:pt x="430" y="588"/>
                </a:cubicBezTo>
                <a:cubicBezTo>
                  <a:pt x="428" y="589"/>
                  <a:pt x="424" y="587"/>
                  <a:pt x="421" y="584"/>
                </a:cubicBezTo>
                <a:cubicBezTo>
                  <a:pt x="388" y="549"/>
                  <a:pt x="371" y="522"/>
                  <a:pt x="343" y="488"/>
                </a:cubicBezTo>
                <a:cubicBezTo>
                  <a:pt x="328" y="461"/>
                  <a:pt x="315" y="436"/>
                  <a:pt x="301" y="408"/>
                </a:cubicBezTo>
                <a:cubicBezTo>
                  <a:pt x="305" y="401"/>
                  <a:pt x="299" y="396"/>
                  <a:pt x="299" y="390"/>
                </a:cubicBezTo>
                <a:cubicBezTo>
                  <a:pt x="301" y="389"/>
                  <a:pt x="304" y="386"/>
                  <a:pt x="304" y="383"/>
                </a:cubicBezTo>
                <a:cubicBezTo>
                  <a:pt x="304" y="380"/>
                  <a:pt x="295" y="378"/>
                  <a:pt x="296" y="374"/>
                </a:cubicBezTo>
                <a:cubicBezTo>
                  <a:pt x="335" y="361"/>
                  <a:pt x="375" y="350"/>
                  <a:pt x="414" y="341"/>
                </a:cubicBezTo>
                <a:cubicBezTo>
                  <a:pt x="416" y="339"/>
                  <a:pt x="418" y="336"/>
                  <a:pt x="420" y="333"/>
                </a:cubicBezTo>
                <a:cubicBezTo>
                  <a:pt x="426" y="337"/>
                  <a:pt x="430" y="330"/>
                  <a:pt x="435" y="327"/>
                </a:cubicBezTo>
                <a:cubicBezTo>
                  <a:pt x="433" y="325"/>
                  <a:pt x="431" y="322"/>
                  <a:pt x="432" y="319"/>
                </a:cubicBezTo>
                <a:cubicBezTo>
                  <a:pt x="394" y="292"/>
                  <a:pt x="365" y="259"/>
                  <a:pt x="324" y="222"/>
                </a:cubicBezTo>
                <a:cubicBezTo>
                  <a:pt x="327" y="220"/>
                  <a:pt x="324" y="218"/>
                  <a:pt x="325" y="216"/>
                </a:cubicBezTo>
                <a:cubicBezTo>
                  <a:pt x="314" y="210"/>
                  <a:pt x="307" y="200"/>
                  <a:pt x="298" y="197"/>
                </a:cubicBezTo>
                <a:cubicBezTo>
                  <a:pt x="291" y="173"/>
                  <a:pt x="270" y="166"/>
                  <a:pt x="263" y="145"/>
                </a:cubicBezTo>
                <a:cubicBezTo>
                  <a:pt x="252" y="140"/>
                  <a:pt x="251" y="119"/>
                  <a:pt x="239" y="115"/>
                </a:cubicBezTo>
                <a:cubicBezTo>
                  <a:pt x="239" y="109"/>
                  <a:pt x="238" y="103"/>
                  <a:pt x="231" y="99"/>
                </a:cubicBezTo>
                <a:cubicBezTo>
                  <a:pt x="242" y="92"/>
                  <a:pt x="217" y="85"/>
                  <a:pt x="220" y="76"/>
                </a:cubicBezTo>
                <a:cubicBezTo>
                  <a:pt x="223" y="72"/>
                  <a:pt x="227" y="74"/>
                  <a:pt x="229" y="68"/>
                </a:cubicBezTo>
                <a:cubicBezTo>
                  <a:pt x="226" y="67"/>
                  <a:pt x="223" y="65"/>
                  <a:pt x="227" y="62"/>
                </a:cubicBezTo>
                <a:cubicBezTo>
                  <a:pt x="192" y="47"/>
                  <a:pt x="150" y="29"/>
                  <a:pt x="118" y="9"/>
                </a:cubicBezTo>
                <a:cubicBezTo>
                  <a:pt x="116" y="6"/>
                  <a:pt x="119" y="2"/>
                  <a:pt x="115" y="0"/>
                </a:cubicBezTo>
                <a:cubicBezTo>
                  <a:pt x="98" y="6"/>
                  <a:pt x="98" y="30"/>
                  <a:pt x="86" y="44"/>
                </a:cubicBezTo>
                <a:cubicBezTo>
                  <a:pt x="84" y="46"/>
                  <a:pt x="80" y="46"/>
                  <a:pt x="79" y="49"/>
                </a:cubicBezTo>
                <a:cubicBezTo>
                  <a:pt x="72" y="59"/>
                  <a:pt x="71" y="71"/>
                  <a:pt x="67" y="80"/>
                </a:cubicBezTo>
                <a:cubicBezTo>
                  <a:pt x="62" y="89"/>
                  <a:pt x="53" y="96"/>
                  <a:pt x="49" y="106"/>
                </a:cubicBezTo>
                <a:cubicBezTo>
                  <a:pt x="44" y="119"/>
                  <a:pt x="42" y="138"/>
                  <a:pt x="40" y="148"/>
                </a:cubicBezTo>
                <a:cubicBezTo>
                  <a:pt x="37" y="161"/>
                  <a:pt x="29" y="170"/>
                  <a:pt x="25" y="182"/>
                </a:cubicBezTo>
                <a:cubicBezTo>
                  <a:pt x="23" y="189"/>
                  <a:pt x="25" y="199"/>
                  <a:pt x="23" y="206"/>
                </a:cubicBezTo>
                <a:cubicBezTo>
                  <a:pt x="20" y="222"/>
                  <a:pt x="13" y="236"/>
                  <a:pt x="13" y="251"/>
                </a:cubicBezTo>
                <a:cubicBezTo>
                  <a:pt x="2" y="284"/>
                  <a:pt x="7" y="315"/>
                  <a:pt x="0" y="347"/>
                </a:cubicBezTo>
                <a:cubicBezTo>
                  <a:pt x="4" y="351"/>
                  <a:pt x="1" y="360"/>
                  <a:pt x="3" y="367"/>
                </a:cubicBezTo>
                <a:cubicBezTo>
                  <a:pt x="1" y="369"/>
                  <a:pt x="0" y="371"/>
                  <a:pt x="0" y="373"/>
                </a:cubicBezTo>
                <a:cubicBezTo>
                  <a:pt x="6" y="378"/>
                  <a:pt x="10" y="377"/>
                  <a:pt x="11" y="382"/>
                </a:cubicBezTo>
                <a:cubicBezTo>
                  <a:pt x="37" y="384"/>
                  <a:pt x="83" y="410"/>
                  <a:pt x="104" y="424"/>
                </a:cubicBezTo>
                <a:cubicBezTo>
                  <a:pt x="111" y="422"/>
                  <a:pt x="118" y="416"/>
                  <a:pt x="126" y="416"/>
                </a:cubicBezTo>
                <a:cubicBezTo>
                  <a:pt x="133" y="449"/>
                  <a:pt x="140" y="477"/>
                  <a:pt x="154" y="510"/>
                </a:cubicBezTo>
                <a:cubicBezTo>
                  <a:pt x="163" y="564"/>
                  <a:pt x="184" y="616"/>
                  <a:pt x="218" y="666"/>
                </a:cubicBezTo>
                <a:cubicBezTo>
                  <a:pt x="218" y="670"/>
                  <a:pt x="222" y="673"/>
                  <a:pt x="222" y="677"/>
                </a:cubicBezTo>
                <a:cubicBezTo>
                  <a:pt x="244" y="701"/>
                  <a:pt x="261" y="735"/>
                  <a:pt x="283" y="759"/>
                </a:cubicBezTo>
                <a:cubicBezTo>
                  <a:pt x="290" y="767"/>
                  <a:pt x="299" y="772"/>
                  <a:pt x="305" y="780"/>
                </a:cubicBezTo>
                <a:cubicBezTo>
                  <a:pt x="309" y="785"/>
                  <a:pt x="308" y="789"/>
                  <a:pt x="313" y="793"/>
                </a:cubicBezTo>
                <a:cubicBezTo>
                  <a:pt x="320" y="798"/>
                  <a:pt x="330" y="798"/>
                  <a:pt x="337" y="802"/>
                </a:cubicBezTo>
                <a:cubicBezTo>
                  <a:pt x="348" y="807"/>
                  <a:pt x="358" y="814"/>
                  <a:pt x="369" y="818"/>
                </a:cubicBezTo>
                <a:cubicBezTo>
                  <a:pt x="372" y="819"/>
                  <a:pt x="375" y="818"/>
                  <a:pt x="378" y="819"/>
                </a:cubicBezTo>
                <a:cubicBezTo>
                  <a:pt x="395" y="826"/>
                  <a:pt x="410" y="842"/>
                  <a:pt x="429" y="837"/>
                </a:cubicBezTo>
                <a:cubicBezTo>
                  <a:pt x="426" y="831"/>
                  <a:pt x="423" y="831"/>
                  <a:pt x="420" y="825"/>
                </a:cubicBezTo>
                <a:cubicBezTo>
                  <a:pt x="406" y="831"/>
                  <a:pt x="394" y="817"/>
                  <a:pt x="378" y="810"/>
                </a:cubicBezTo>
                <a:cubicBezTo>
                  <a:pt x="361" y="803"/>
                  <a:pt x="335" y="801"/>
                  <a:pt x="328" y="784"/>
                </a:cubicBezTo>
                <a:cubicBezTo>
                  <a:pt x="350" y="774"/>
                  <a:pt x="375" y="799"/>
                  <a:pt x="401" y="808"/>
                </a:cubicBezTo>
                <a:cubicBezTo>
                  <a:pt x="414" y="813"/>
                  <a:pt x="428" y="814"/>
                  <a:pt x="438" y="823"/>
                </a:cubicBezTo>
                <a:cubicBezTo>
                  <a:pt x="436" y="827"/>
                  <a:pt x="429" y="825"/>
                  <a:pt x="430" y="831"/>
                </a:cubicBezTo>
                <a:cubicBezTo>
                  <a:pt x="445" y="838"/>
                  <a:pt x="465" y="825"/>
                  <a:pt x="483" y="828"/>
                </a:cubicBezTo>
                <a:cubicBezTo>
                  <a:pt x="503" y="822"/>
                  <a:pt x="524" y="817"/>
                  <a:pt x="544" y="814"/>
                </a:cubicBezTo>
                <a:cubicBezTo>
                  <a:pt x="549" y="819"/>
                  <a:pt x="552" y="816"/>
                  <a:pt x="556" y="817"/>
                </a:cubicBezTo>
                <a:cubicBezTo>
                  <a:pt x="578" y="805"/>
                  <a:pt x="601" y="805"/>
                  <a:pt x="623" y="795"/>
                </a:cubicBezTo>
                <a:cubicBezTo>
                  <a:pt x="627" y="799"/>
                  <a:pt x="631" y="797"/>
                  <a:pt x="635" y="799"/>
                </a:cubicBezTo>
                <a:cubicBezTo>
                  <a:pt x="636" y="796"/>
                  <a:pt x="638" y="793"/>
                  <a:pt x="640" y="791"/>
                </a:cubicBezTo>
                <a:cubicBezTo>
                  <a:pt x="654" y="793"/>
                  <a:pt x="666" y="790"/>
                  <a:pt x="678" y="784"/>
                </a:cubicBezTo>
                <a:cubicBezTo>
                  <a:pt x="681" y="779"/>
                  <a:pt x="672" y="777"/>
                  <a:pt x="675" y="773"/>
                </a:cubicBezTo>
                <a:cubicBezTo>
                  <a:pt x="679" y="772"/>
                  <a:pt x="683" y="775"/>
                  <a:pt x="686" y="770"/>
                </a:cubicBezTo>
                <a:cubicBezTo>
                  <a:pt x="688" y="768"/>
                  <a:pt x="682" y="766"/>
                  <a:pt x="686" y="763"/>
                </a:cubicBezTo>
                <a:cubicBezTo>
                  <a:pt x="692" y="764"/>
                  <a:pt x="702" y="764"/>
                  <a:pt x="704" y="761"/>
                </a:cubicBezTo>
                <a:cubicBezTo>
                  <a:pt x="703" y="752"/>
                  <a:pt x="690" y="754"/>
                  <a:pt x="685" y="753"/>
                </a:cubicBezTo>
                <a:close/>
                <a:moveTo>
                  <a:pt x="585" y="715"/>
                </a:moveTo>
                <a:cubicBezTo>
                  <a:pt x="608" y="731"/>
                  <a:pt x="621" y="733"/>
                  <a:pt x="641" y="747"/>
                </a:cubicBezTo>
                <a:cubicBezTo>
                  <a:pt x="627" y="746"/>
                  <a:pt x="617" y="740"/>
                  <a:pt x="609" y="734"/>
                </a:cubicBezTo>
                <a:cubicBezTo>
                  <a:pt x="608" y="734"/>
                  <a:pt x="606" y="735"/>
                  <a:pt x="604" y="736"/>
                </a:cubicBezTo>
                <a:cubicBezTo>
                  <a:pt x="602" y="728"/>
                  <a:pt x="585" y="728"/>
                  <a:pt x="576" y="722"/>
                </a:cubicBezTo>
                <a:cubicBezTo>
                  <a:pt x="580" y="716"/>
                  <a:pt x="584" y="723"/>
                  <a:pt x="585" y="715"/>
                </a:cubicBezTo>
                <a:close/>
                <a:moveTo>
                  <a:pt x="577" y="719"/>
                </a:moveTo>
                <a:cubicBezTo>
                  <a:pt x="574" y="721"/>
                  <a:pt x="571" y="720"/>
                  <a:pt x="568" y="718"/>
                </a:cubicBezTo>
                <a:cubicBezTo>
                  <a:pt x="569" y="717"/>
                  <a:pt x="569" y="715"/>
                  <a:pt x="570" y="714"/>
                </a:cubicBezTo>
                <a:cubicBezTo>
                  <a:pt x="573" y="717"/>
                  <a:pt x="576" y="715"/>
                  <a:pt x="577" y="719"/>
                </a:cubicBezTo>
                <a:close/>
                <a:moveTo>
                  <a:pt x="570" y="707"/>
                </a:moveTo>
                <a:cubicBezTo>
                  <a:pt x="559" y="711"/>
                  <a:pt x="549" y="699"/>
                  <a:pt x="540" y="690"/>
                </a:cubicBezTo>
                <a:cubicBezTo>
                  <a:pt x="545" y="689"/>
                  <a:pt x="561" y="704"/>
                  <a:pt x="570" y="707"/>
                </a:cubicBezTo>
                <a:close/>
                <a:moveTo>
                  <a:pt x="562" y="714"/>
                </a:moveTo>
                <a:cubicBezTo>
                  <a:pt x="558" y="714"/>
                  <a:pt x="551" y="711"/>
                  <a:pt x="548" y="707"/>
                </a:cubicBezTo>
                <a:cubicBezTo>
                  <a:pt x="553" y="706"/>
                  <a:pt x="560" y="711"/>
                  <a:pt x="562" y="714"/>
                </a:cubicBezTo>
                <a:close/>
                <a:moveTo>
                  <a:pt x="544" y="706"/>
                </a:moveTo>
                <a:cubicBezTo>
                  <a:pt x="541" y="708"/>
                  <a:pt x="537" y="706"/>
                  <a:pt x="532" y="703"/>
                </a:cubicBezTo>
                <a:cubicBezTo>
                  <a:pt x="535" y="698"/>
                  <a:pt x="540" y="703"/>
                  <a:pt x="544" y="706"/>
                </a:cubicBezTo>
                <a:close/>
                <a:moveTo>
                  <a:pt x="514" y="688"/>
                </a:moveTo>
                <a:cubicBezTo>
                  <a:pt x="515" y="686"/>
                  <a:pt x="516" y="685"/>
                  <a:pt x="517" y="684"/>
                </a:cubicBezTo>
                <a:cubicBezTo>
                  <a:pt x="519" y="685"/>
                  <a:pt x="522" y="691"/>
                  <a:pt x="524" y="686"/>
                </a:cubicBezTo>
                <a:cubicBezTo>
                  <a:pt x="528" y="693"/>
                  <a:pt x="538" y="691"/>
                  <a:pt x="541" y="697"/>
                </a:cubicBezTo>
                <a:cubicBezTo>
                  <a:pt x="529" y="695"/>
                  <a:pt x="524" y="692"/>
                  <a:pt x="514" y="688"/>
                </a:cubicBezTo>
                <a:close/>
                <a:moveTo>
                  <a:pt x="527" y="680"/>
                </a:moveTo>
                <a:cubicBezTo>
                  <a:pt x="532" y="684"/>
                  <a:pt x="536" y="683"/>
                  <a:pt x="538" y="688"/>
                </a:cubicBezTo>
                <a:cubicBezTo>
                  <a:pt x="532" y="690"/>
                  <a:pt x="530" y="685"/>
                  <a:pt x="524" y="683"/>
                </a:cubicBezTo>
                <a:cubicBezTo>
                  <a:pt x="525" y="682"/>
                  <a:pt x="526" y="681"/>
                  <a:pt x="527" y="680"/>
                </a:cubicBezTo>
                <a:close/>
                <a:moveTo>
                  <a:pt x="518" y="678"/>
                </a:moveTo>
                <a:cubicBezTo>
                  <a:pt x="519" y="674"/>
                  <a:pt x="513" y="678"/>
                  <a:pt x="514" y="674"/>
                </a:cubicBezTo>
                <a:cubicBezTo>
                  <a:pt x="518" y="673"/>
                  <a:pt x="529" y="678"/>
                  <a:pt x="522" y="684"/>
                </a:cubicBezTo>
                <a:cubicBezTo>
                  <a:pt x="521" y="681"/>
                  <a:pt x="513" y="679"/>
                  <a:pt x="510" y="679"/>
                </a:cubicBezTo>
                <a:cubicBezTo>
                  <a:pt x="508" y="675"/>
                  <a:pt x="516" y="678"/>
                  <a:pt x="518" y="678"/>
                </a:cubicBezTo>
                <a:close/>
                <a:moveTo>
                  <a:pt x="460" y="630"/>
                </a:moveTo>
                <a:cubicBezTo>
                  <a:pt x="473" y="641"/>
                  <a:pt x="494" y="654"/>
                  <a:pt x="509" y="668"/>
                </a:cubicBezTo>
                <a:cubicBezTo>
                  <a:pt x="485" y="664"/>
                  <a:pt x="460" y="654"/>
                  <a:pt x="439" y="640"/>
                </a:cubicBezTo>
                <a:cubicBezTo>
                  <a:pt x="440" y="645"/>
                  <a:pt x="429" y="641"/>
                  <a:pt x="431" y="634"/>
                </a:cubicBezTo>
                <a:cubicBezTo>
                  <a:pt x="426" y="638"/>
                  <a:pt x="421" y="631"/>
                  <a:pt x="418" y="626"/>
                </a:cubicBezTo>
                <a:cubicBezTo>
                  <a:pt x="436" y="631"/>
                  <a:pt x="456" y="643"/>
                  <a:pt x="475" y="647"/>
                </a:cubicBezTo>
                <a:cubicBezTo>
                  <a:pt x="472" y="641"/>
                  <a:pt x="457" y="641"/>
                  <a:pt x="460" y="630"/>
                </a:cubicBezTo>
                <a:close/>
                <a:moveTo>
                  <a:pt x="509" y="682"/>
                </a:moveTo>
                <a:cubicBezTo>
                  <a:pt x="511" y="687"/>
                  <a:pt x="504" y="688"/>
                  <a:pt x="502" y="684"/>
                </a:cubicBezTo>
                <a:cubicBezTo>
                  <a:pt x="503" y="679"/>
                  <a:pt x="507" y="685"/>
                  <a:pt x="509" y="682"/>
                </a:cubicBezTo>
                <a:close/>
                <a:moveTo>
                  <a:pt x="483" y="677"/>
                </a:moveTo>
                <a:cubicBezTo>
                  <a:pt x="477" y="676"/>
                  <a:pt x="477" y="670"/>
                  <a:pt x="472" y="672"/>
                </a:cubicBezTo>
                <a:cubicBezTo>
                  <a:pt x="470" y="669"/>
                  <a:pt x="488" y="670"/>
                  <a:pt x="483" y="677"/>
                </a:cubicBezTo>
                <a:close/>
                <a:moveTo>
                  <a:pt x="457" y="629"/>
                </a:moveTo>
                <a:cubicBezTo>
                  <a:pt x="434" y="627"/>
                  <a:pt x="416" y="617"/>
                  <a:pt x="394" y="600"/>
                </a:cubicBezTo>
                <a:cubicBezTo>
                  <a:pt x="415" y="609"/>
                  <a:pt x="442" y="605"/>
                  <a:pt x="457" y="629"/>
                </a:cubicBezTo>
                <a:close/>
                <a:moveTo>
                  <a:pt x="432" y="604"/>
                </a:moveTo>
                <a:cubicBezTo>
                  <a:pt x="426" y="607"/>
                  <a:pt x="414" y="601"/>
                  <a:pt x="411" y="598"/>
                </a:cubicBezTo>
                <a:cubicBezTo>
                  <a:pt x="405" y="599"/>
                  <a:pt x="391" y="594"/>
                  <a:pt x="390" y="589"/>
                </a:cubicBezTo>
                <a:cubicBezTo>
                  <a:pt x="387" y="592"/>
                  <a:pt x="390" y="593"/>
                  <a:pt x="386" y="594"/>
                </a:cubicBezTo>
                <a:cubicBezTo>
                  <a:pt x="383" y="588"/>
                  <a:pt x="377" y="583"/>
                  <a:pt x="370" y="578"/>
                </a:cubicBezTo>
                <a:cubicBezTo>
                  <a:pt x="390" y="580"/>
                  <a:pt x="414" y="589"/>
                  <a:pt x="432" y="604"/>
                </a:cubicBezTo>
                <a:close/>
                <a:moveTo>
                  <a:pt x="347" y="563"/>
                </a:moveTo>
                <a:cubicBezTo>
                  <a:pt x="342" y="562"/>
                  <a:pt x="348" y="558"/>
                  <a:pt x="345" y="557"/>
                </a:cubicBezTo>
                <a:cubicBezTo>
                  <a:pt x="356" y="554"/>
                  <a:pt x="365" y="565"/>
                  <a:pt x="379" y="569"/>
                </a:cubicBezTo>
                <a:cubicBezTo>
                  <a:pt x="374" y="576"/>
                  <a:pt x="363" y="568"/>
                  <a:pt x="364" y="565"/>
                </a:cubicBezTo>
                <a:cubicBezTo>
                  <a:pt x="356" y="566"/>
                  <a:pt x="354" y="560"/>
                  <a:pt x="347" y="563"/>
                </a:cubicBezTo>
                <a:close/>
                <a:moveTo>
                  <a:pt x="355" y="576"/>
                </a:moveTo>
                <a:cubicBezTo>
                  <a:pt x="352" y="574"/>
                  <a:pt x="348" y="572"/>
                  <a:pt x="348" y="569"/>
                </a:cubicBezTo>
                <a:cubicBezTo>
                  <a:pt x="351" y="569"/>
                  <a:pt x="359" y="571"/>
                  <a:pt x="355" y="576"/>
                </a:cubicBezTo>
                <a:close/>
                <a:moveTo>
                  <a:pt x="405" y="576"/>
                </a:moveTo>
                <a:cubicBezTo>
                  <a:pt x="404" y="577"/>
                  <a:pt x="405" y="578"/>
                  <a:pt x="406" y="579"/>
                </a:cubicBezTo>
                <a:cubicBezTo>
                  <a:pt x="399" y="585"/>
                  <a:pt x="384" y="574"/>
                  <a:pt x="379" y="571"/>
                </a:cubicBezTo>
                <a:cubicBezTo>
                  <a:pt x="388" y="569"/>
                  <a:pt x="395" y="579"/>
                  <a:pt x="405" y="576"/>
                </a:cubicBezTo>
                <a:close/>
                <a:moveTo>
                  <a:pt x="380" y="551"/>
                </a:moveTo>
                <a:cubicBezTo>
                  <a:pt x="384" y="557"/>
                  <a:pt x="391" y="562"/>
                  <a:pt x="394" y="568"/>
                </a:cubicBezTo>
                <a:cubicBezTo>
                  <a:pt x="384" y="570"/>
                  <a:pt x="374" y="557"/>
                  <a:pt x="364" y="557"/>
                </a:cubicBezTo>
                <a:cubicBezTo>
                  <a:pt x="354" y="548"/>
                  <a:pt x="337" y="546"/>
                  <a:pt x="326" y="535"/>
                </a:cubicBezTo>
                <a:cubicBezTo>
                  <a:pt x="344" y="540"/>
                  <a:pt x="354" y="545"/>
                  <a:pt x="375" y="555"/>
                </a:cubicBezTo>
                <a:cubicBezTo>
                  <a:pt x="377" y="555"/>
                  <a:pt x="378" y="553"/>
                  <a:pt x="380" y="551"/>
                </a:cubicBezTo>
                <a:close/>
                <a:moveTo>
                  <a:pt x="361" y="527"/>
                </a:moveTo>
                <a:cubicBezTo>
                  <a:pt x="368" y="532"/>
                  <a:pt x="370" y="538"/>
                  <a:pt x="375" y="543"/>
                </a:cubicBezTo>
                <a:cubicBezTo>
                  <a:pt x="367" y="549"/>
                  <a:pt x="354" y="539"/>
                  <a:pt x="346" y="534"/>
                </a:cubicBezTo>
                <a:cubicBezTo>
                  <a:pt x="334" y="535"/>
                  <a:pt x="323" y="522"/>
                  <a:pt x="309" y="521"/>
                </a:cubicBezTo>
                <a:cubicBezTo>
                  <a:pt x="305" y="519"/>
                  <a:pt x="309" y="515"/>
                  <a:pt x="304" y="513"/>
                </a:cubicBezTo>
                <a:cubicBezTo>
                  <a:pt x="313" y="508"/>
                  <a:pt x="324" y="524"/>
                  <a:pt x="332" y="520"/>
                </a:cubicBezTo>
                <a:cubicBezTo>
                  <a:pt x="335" y="525"/>
                  <a:pt x="353" y="533"/>
                  <a:pt x="362" y="533"/>
                </a:cubicBezTo>
                <a:cubicBezTo>
                  <a:pt x="363" y="531"/>
                  <a:pt x="357" y="532"/>
                  <a:pt x="361" y="527"/>
                </a:cubicBezTo>
                <a:close/>
                <a:moveTo>
                  <a:pt x="359" y="524"/>
                </a:moveTo>
                <a:cubicBezTo>
                  <a:pt x="353" y="528"/>
                  <a:pt x="352" y="523"/>
                  <a:pt x="348" y="521"/>
                </a:cubicBezTo>
                <a:cubicBezTo>
                  <a:pt x="345" y="520"/>
                  <a:pt x="348" y="524"/>
                  <a:pt x="344" y="524"/>
                </a:cubicBezTo>
                <a:cubicBezTo>
                  <a:pt x="342" y="522"/>
                  <a:pt x="340" y="520"/>
                  <a:pt x="341" y="518"/>
                </a:cubicBezTo>
                <a:cubicBezTo>
                  <a:pt x="324" y="517"/>
                  <a:pt x="316" y="505"/>
                  <a:pt x="298" y="502"/>
                </a:cubicBezTo>
                <a:cubicBezTo>
                  <a:pt x="297" y="498"/>
                  <a:pt x="288" y="484"/>
                  <a:pt x="282" y="492"/>
                </a:cubicBezTo>
                <a:cubicBezTo>
                  <a:pt x="274" y="478"/>
                  <a:pt x="262" y="465"/>
                  <a:pt x="258" y="451"/>
                </a:cubicBezTo>
                <a:cubicBezTo>
                  <a:pt x="266" y="460"/>
                  <a:pt x="266" y="463"/>
                  <a:pt x="277" y="468"/>
                </a:cubicBezTo>
                <a:cubicBezTo>
                  <a:pt x="268" y="473"/>
                  <a:pt x="281" y="478"/>
                  <a:pt x="277" y="477"/>
                </a:cubicBezTo>
                <a:cubicBezTo>
                  <a:pt x="290" y="494"/>
                  <a:pt x="319" y="500"/>
                  <a:pt x="340" y="510"/>
                </a:cubicBezTo>
                <a:cubicBezTo>
                  <a:pt x="342" y="509"/>
                  <a:pt x="343" y="507"/>
                  <a:pt x="344" y="505"/>
                </a:cubicBezTo>
                <a:cubicBezTo>
                  <a:pt x="350" y="512"/>
                  <a:pt x="356" y="519"/>
                  <a:pt x="359" y="524"/>
                </a:cubicBezTo>
                <a:close/>
                <a:moveTo>
                  <a:pt x="298" y="512"/>
                </a:moveTo>
                <a:cubicBezTo>
                  <a:pt x="293" y="510"/>
                  <a:pt x="294" y="506"/>
                  <a:pt x="290" y="504"/>
                </a:cubicBezTo>
                <a:cubicBezTo>
                  <a:pt x="294" y="505"/>
                  <a:pt x="304" y="507"/>
                  <a:pt x="298" y="512"/>
                </a:cubicBezTo>
                <a:close/>
                <a:moveTo>
                  <a:pt x="343" y="502"/>
                </a:moveTo>
                <a:cubicBezTo>
                  <a:pt x="331" y="512"/>
                  <a:pt x="321" y="491"/>
                  <a:pt x="305" y="490"/>
                </a:cubicBezTo>
                <a:cubicBezTo>
                  <a:pt x="305" y="484"/>
                  <a:pt x="294" y="484"/>
                  <a:pt x="289" y="482"/>
                </a:cubicBezTo>
                <a:cubicBezTo>
                  <a:pt x="293" y="478"/>
                  <a:pt x="281" y="476"/>
                  <a:pt x="282" y="472"/>
                </a:cubicBezTo>
                <a:cubicBezTo>
                  <a:pt x="301" y="474"/>
                  <a:pt x="318" y="493"/>
                  <a:pt x="335" y="491"/>
                </a:cubicBezTo>
                <a:cubicBezTo>
                  <a:pt x="338" y="495"/>
                  <a:pt x="341" y="498"/>
                  <a:pt x="343" y="502"/>
                </a:cubicBezTo>
                <a:close/>
                <a:moveTo>
                  <a:pt x="330" y="482"/>
                </a:moveTo>
                <a:cubicBezTo>
                  <a:pt x="328" y="485"/>
                  <a:pt x="326" y="482"/>
                  <a:pt x="324" y="485"/>
                </a:cubicBezTo>
                <a:cubicBezTo>
                  <a:pt x="315" y="481"/>
                  <a:pt x="317" y="474"/>
                  <a:pt x="319" y="468"/>
                </a:cubicBezTo>
                <a:cubicBezTo>
                  <a:pt x="305" y="473"/>
                  <a:pt x="292" y="450"/>
                  <a:pt x="277" y="455"/>
                </a:cubicBezTo>
                <a:cubicBezTo>
                  <a:pt x="278" y="445"/>
                  <a:pt x="264" y="452"/>
                  <a:pt x="262" y="444"/>
                </a:cubicBezTo>
                <a:cubicBezTo>
                  <a:pt x="275" y="445"/>
                  <a:pt x="295" y="454"/>
                  <a:pt x="306" y="460"/>
                </a:cubicBezTo>
                <a:cubicBezTo>
                  <a:pt x="309" y="462"/>
                  <a:pt x="311" y="459"/>
                  <a:pt x="313" y="456"/>
                </a:cubicBezTo>
                <a:cubicBezTo>
                  <a:pt x="320" y="467"/>
                  <a:pt x="324" y="472"/>
                  <a:pt x="330" y="482"/>
                </a:cubicBezTo>
                <a:close/>
                <a:moveTo>
                  <a:pt x="252" y="428"/>
                </a:moveTo>
                <a:cubicBezTo>
                  <a:pt x="270" y="432"/>
                  <a:pt x="297" y="437"/>
                  <a:pt x="311" y="450"/>
                </a:cubicBezTo>
                <a:cubicBezTo>
                  <a:pt x="293" y="446"/>
                  <a:pt x="274" y="438"/>
                  <a:pt x="252" y="428"/>
                </a:cubicBezTo>
                <a:close/>
                <a:moveTo>
                  <a:pt x="297" y="423"/>
                </a:moveTo>
                <a:cubicBezTo>
                  <a:pt x="303" y="425"/>
                  <a:pt x="298" y="429"/>
                  <a:pt x="303" y="432"/>
                </a:cubicBezTo>
                <a:cubicBezTo>
                  <a:pt x="282" y="431"/>
                  <a:pt x="257" y="423"/>
                  <a:pt x="238" y="406"/>
                </a:cubicBezTo>
                <a:cubicBezTo>
                  <a:pt x="259" y="407"/>
                  <a:pt x="278" y="420"/>
                  <a:pt x="297" y="423"/>
                </a:cubicBezTo>
                <a:close/>
                <a:moveTo>
                  <a:pt x="247" y="374"/>
                </a:moveTo>
                <a:cubicBezTo>
                  <a:pt x="249" y="372"/>
                  <a:pt x="251" y="371"/>
                  <a:pt x="254" y="373"/>
                </a:cubicBezTo>
                <a:cubicBezTo>
                  <a:pt x="255" y="377"/>
                  <a:pt x="250" y="377"/>
                  <a:pt x="247" y="374"/>
                </a:cubicBezTo>
                <a:close/>
                <a:moveTo>
                  <a:pt x="290" y="397"/>
                </a:moveTo>
                <a:cubicBezTo>
                  <a:pt x="276" y="402"/>
                  <a:pt x="261" y="388"/>
                  <a:pt x="249" y="390"/>
                </a:cubicBezTo>
                <a:cubicBezTo>
                  <a:pt x="248" y="389"/>
                  <a:pt x="249" y="388"/>
                  <a:pt x="250" y="387"/>
                </a:cubicBezTo>
                <a:cubicBezTo>
                  <a:pt x="262" y="384"/>
                  <a:pt x="280" y="389"/>
                  <a:pt x="290" y="397"/>
                </a:cubicBezTo>
                <a:close/>
                <a:moveTo>
                  <a:pt x="291" y="412"/>
                </a:moveTo>
                <a:cubicBezTo>
                  <a:pt x="274" y="408"/>
                  <a:pt x="255" y="405"/>
                  <a:pt x="242" y="395"/>
                </a:cubicBezTo>
                <a:cubicBezTo>
                  <a:pt x="257" y="397"/>
                  <a:pt x="278" y="403"/>
                  <a:pt x="291" y="412"/>
                </a:cubicBezTo>
                <a:close/>
                <a:moveTo>
                  <a:pt x="234" y="370"/>
                </a:moveTo>
                <a:cubicBezTo>
                  <a:pt x="238" y="369"/>
                  <a:pt x="245" y="369"/>
                  <a:pt x="246" y="372"/>
                </a:cubicBezTo>
                <a:cubicBezTo>
                  <a:pt x="242" y="376"/>
                  <a:pt x="240" y="371"/>
                  <a:pt x="234" y="370"/>
                </a:cubicBezTo>
                <a:close/>
                <a:moveTo>
                  <a:pt x="202" y="330"/>
                </a:moveTo>
                <a:cubicBezTo>
                  <a:pt x="238" y="315"/>
                  <a:pt x="271" y="349"/>
                  <a:pt x="311" y="359"/>
                </a:cubicBezTo>
                <a:cubicBezTo>
                  <a:pt x="274" y="364"/>
                  <a:pt x="241" y="347"/>
                  <a:pt x="202" y="330"/>
                </a:cubicBezTo>
                <a:close/>
                <a:moveTo>
                  <a:pt x="220" y="374"/>
                </a:moveTo>
                <a:cubicBezTo>
                  <a:pt x="218" y="374"/>
                  <a:pt x="217" y="375"/>
                  <a:pt x="216" y="376"/>
                </a:cubicBezTo>
                <a:cubicBezTo>
                  <a:pt x="214" y="374"/>
                  <a:pt x="211" y="371"/>
                  <a:pt x="214" y="368"/>
                </a:cubicBezTo>
                <a:cubicBezTo>
                  <a:pt x="217" y="372"/>
                  <a:pt x="218" y="371"/>
                  <a:pt x="220" y="374"/>
                </a:cubicBezTo>
                <a:close/>
                <a:moveTo>
                  <a:pt x="319" y="357"/>
                </a:moveTo>
                <a:cubicBezTo>
                  <a:pt x="293" y="344"/>
                  <a:pt x="265" y="335"/>
                  <a:pt x="242" y="319"/>
                </a:cubicBezTo>
                <a:cubicBezTo>
                  <a:pt x="250" y="312"/>
                  <a:pt x="260" y="315"/>
                  <a:pt x="271" y="320"/>
                </a:cubicBezTo>
                <a:cubicBezTo>
                  <a:pt x="292" y="329"/>
                  <a:pt x="323" y="342"/>
                  <a:pt x="341" y="353"/>
                </a:cubicBezTo>
                <a:cubicBezTo>
                  <a:pt x="334" y="355"/>
                  <a:pt x="326" y="355"/>
                  <a:pt x="319" y="357"/>
                </a:cubicBezTo>
                <a:close/>
                <a:moveTo>
                  <a:pt x="290" y="322"/>
                </a:moveTo>
                <a:cubicBezTo>
                  <a:pt x="281" y="322"/>
                  <a:pt x="275" y="315"/>
                  <a:pt x="268" y="314"/>
                </a:cubicBezTo>
                <a:cubicBezTo>
                  <a:pt x="270" y="312"/>
                  <a:pt x="268" y="311"/>
                  <a:pt x="266" y="309"/>
                </a:cubicBezTo>
                <a:cubicBezTo>
                  <a:pt x="271" y="305"/>
                  <a:pt x="277" y="312"/>
                  <a:pt x="281" y="307"/>
                </a:cubicBezTo>
                <a:cubicBezTo>
                  <a:pt x="310" y="324"/>
                  <a:pt x="342" y="325"/>
                  <a:pt x="368" y="342"/>
                </a:cubicBezTo>
                <a:cubicBezTo>
                  <a:pt x="346" y="356"/>
                  <a:pt x="312" y="330"/>
                  <a:pt x="290" y="322"/>
                </a:cubicBezTo>
                <a:close/>
                <a:moveTo>
                  <a:pt x="373" y="337"/>
                </a:moveTo>
                <a:cubicBezTo>
                  <a:pt x="348" y="318"/>
                  <a:pt x="310" y="325"/>
                  <a:pt x="293" y="300"/>
                </a:cubicBezTo>
                <a:cubicBezTo>
                  <a:pt x="296" y="294"/>
                  <a:pt x="300" y="298"/>
                  <a:pt x="304" y="295"/>
                </a:cubicBezTo>
                <a:cubicBezTo>
                  <a:pt x="331" y="311"/>
                  <a:pt x="360" y="320"/>
                  <a:pt x="386" y="331"/>
                </a:cubicBezTo>
                <a:cubicBezTo>
                  <a:pt x="391" y="330"/>
                  <a:pt x="395" y="324"/>
                  <a:pt x="402" y="330"/>
                </a:cubicBezTo>
                <a:cubicBezTo>
                  <a:pt x="393" y="339"/>
                  <a:pt x="383" y="337"/>
                  <a:pt x="373" y="337"/>
                </a:cubicBezTo>
                <a:close/>
                <a:moveTo>
                  <a:pt x="302" y="265"/>
                </a:moveTo>
                <a:cubicBezTo>
                  <a:pt x="299" y="268"/>
                  <a:pt x="296" y="264"/>
                  <a:pt x="293" y="262"/>
                </a:cubicBezTo>
                <a:cubicBezTo>
                  <a:pt x="295" y="259"/>
                  <a:pt x="299" y="263"/>
                  <a:pt x="302" y="265"/>
                </a:cubicBezTo>
                <a:close/>
                <a:moveTo>
                  <a:pt x="284" y="249"/>
                </a:moveTo>
                <a:cubicBezTo>
                  <a:pt x="292" y="248"/>
                  <a:pt x="301" y="253"/>
                  <a:pt x="309" y="259"/>
                </a:cubicBezTo>
                <a:cubicBezTo>
                  <a:pt x="302" y="262"/>
                  <a:pt x="292" y="251"/>
                  <a:pt x="284" y="249"/>
                </a:cubicBezTo>
                <a:close/>
                <a:moveTo>
                  <a:pt x="311" y="261"/>
                </a:moveTo>
                <a:cubicBezTo>
                  <a:pt x="313" y="258"/>
                  <a:pt x="317" y="260"/>
                  <a:pt x="320" y="263"/>
                </a:cubicBezTo>
                <a:cubicBezTo>
                  <a:pt x="318" y="267"/>
                  <a:pt x="314" y="264"/>
                  <a:pt x="311" y="261"/>
                </a:cubicBezTo>
                <a:close/>
                <a:moveTo>
                  <a:pt x="364" y="305"/>
                </a:moveTo>
                <a:cubicBezTo>
                  <a:pt x="348" y="303"/>
                  <a:pt x="336" y="293"/>
                  <a:pt x="319" y="286"/>
                </a:cubicBezTo>
                <a:cubicBezTo>
                  <a:pt x="332" y="279"/>
                  <a:pt x="347" y="296"/>
                  <a:pt x="364" y="305"/>
                </a:cubicBezTo>
                <a:close/>
                <a:moveTo>
                  <a:pt x="400" y="319"/>
                </a:moveTo>
                <a:cubicBezTo>
                  <a:pt x="401" y="314"/>
                  <a:pt x="404" y="314"/>
                  <a:pt x="404" y="311"/>
                </a:cubicBezTo>
                <a:cubicBezTo>
                  <a:pt x="409" y="310"/>
                  <a:pt x="411" y="319"/>
                  <a:pt x="417" y="321"/>
                </a:cubicBezTo>
                <a:cubicBezTo>
                  <a:pt x="413" y="326"/>
                  <a:pt x="409" y="329"/>
                  <a:pt x="405" y="333"/>
                </a:cubicBezTo>
                <a:cubicBezTo>
                  <a:pt x="405" y="330"/>
                  <a:pt x="406" y="327"/>
                  <a:pt x="408" y="324"/>
                </a:cubicBezTo>
                <a:cubicBezTo>
                  <a:pt x="402" y="319"/>
                  <a:pt x="395" y="326"/>
                  <a:pt x="392" y="318"/>
                </a:cubicBezTo>
                <a:cubicBezTo>
                  <a:pt x="394" y="315"/>
                  <a:pt x="397" y="319"/>
                  <a:pt x="400" y="319"/>
                </a:cubicBezTo>
                <a:close/>
                <a:moveTo>
                  <a:pt x="376" y="281"/>
                </a:moveTo>
                <a:cubicBezTo>
                  <a:pt x="381" y="286"/>
                  <a:pt x="383" y="293"/>
                  <a:pt x="393" y="298"/>
                </a:cubicBezTo>
                <a:cubicBezTo>
                  <a:pt x="380" y="302"/>
                  <a:pt x="366" y="284"/>
                  <a:pt x="349" y="282"/>
                </a:cubicBezTo>
                <a:cubicBezTo>
                  <a:pt x="351" y="277"/>
                  <a:pt x="341" y="280"/>
                  <a:pt x="339" y="273"/>
                </a:cubicBezTo>
                <a:cubicBezTo>
                  <a:pt x="333" y="273"/>
                  <a:pt x="327" y="273"/>
                  <a:pt x="326" y="267"/>
                </a:cubicBezTo>
                <a:cubicBezTo>
                  <a:pt x="345" y="264"/>
                  <a:pt x="360" y="287"/>
                  <a:pt x="376" y="281"/>
                </a:cubicBezTo>
                <a:close/>
                <a:moveTo>
                  <a:pt x="361" y="273"/>
                </a:moveTo>
                <a:cubicBezTo>
                  <a:pt x="320" y="253"/>
                  <a:pt x="255" y="233"/>
                  <a:pt x="226" y="205"/>
                </a:cubicBezTo>
                <a:cubicBezTo>
                  <a:pt x="264" y="218"/>
                  <a:pt x="305" y="240"/>
                  <a:pt x="344" y="254"/>
                </a:cubicBezTo>
                <a:cubicBezTo>
                  <a:pt x="352" y="263"/>
                  <a:pt x="363" y="262"/>
                  <a:pt x="361" y="273"/>
                </a:cubicBezTo>
                <a:close/>
                <a:moveTo>
                  <a:pt x="329" y="239"/>
                </a:moveTo>
                <a:cubicBezTo>
                  <a:pt x="322" y="238"/>
                  <a:pt x="313" y="238"/>
                  <a:pt x="308" y="230"/>
                </a:cubicBezTo>
                <a:cubicBezTo>
                  <a:pt x="282" y="224"/>
                  <a:pt x="245" y="205"/>
                  <a:pt x="217" y="192"/>
                </a:cubicBezTo>
                <a:cubicBezTo>
                  <a:pt x="214" y="183"/>
                  <a:pt x="204" y="181"/>
                  <a:pt x="198" y="173"/>
                </a:cubicBezTo>
                <a:cubicBezTo>
                  <a:pt x="206" y="171"/>
                  <a:pt x="214" y="182"/>
                  <a:pt x="225" y="188"/>
                </a:cubicBezTo>
                <a:cubicBezTo>
                  <a:pt x="227" y="188"/>
                  <a:pt x="226" y="186"/>
                  <a:pt x="228" y="184"/>
                </a:cubicBezTo>
                <a:cubicBezTo>
                  <a:pt x="269" y="205"/>
                  <a:pt x="303" y="204"/>
                  <a:pt x="329" y="239"/>
                </a:cubicBezTo>
                <a:close/>
                <a:moveTo>
                  <a:pt x="297" y="205"/>
                </a:moveTo>
                <a:cubicBezTo>
                  <a:pt x="278" y="198"/>
                  <a:pt x="251" y="188"/>
                  <a:pt x="231" y="180"/>
                </a:cubicBezTo>
                <a:cubicBezTo>
                  <a:pt x="232" y="180"/>
                  <a:pt x="233" y="179"/>
                  <a:pt x="234" y="178"/>
                </a:cubicBezTo>
                <a:cubicBezTo>
                  <a:pt x="221" y="176"/>
                  <a:pt x="203" y="155"/>
                  <a:pt x="186" y="156"/>
                </a:cubicBezTo>
                <a:cubicBezTo>
                  <a:pt x="186" y="152"/>
                  <a:pt x="183" y="149"/>
                  <a:pt x="182" y="146"/>
                </a:cubicBezTo>
                <a:cubicBezTo>
                  <a:pt x="215" y="157"/>
                  <a:pt x="253" y="177"/>
                  <a:pt x="282" y="185"/>
                </a:cubicBezTo>
                <a:cubicBezTo>
                  <a:pt x="284" y="192"/>
                  <a:pt x="294" y="198"/>
                  <a:pt x="297" y="205"/>
                </a:cubicBezTo>
                <a:close/>
                <a:moveTo>
                  <a:pt x="184" y="140"/>
                </a:moveTo>
                <a:cubicBezTo>
                  <a:pt x="197" y="137"/>
                  <a:pt x="213" y="149"/>
                  <a:pt x="224" y="156"/>
                </a:cubicBezTo>
                <a:cubicBezTo>
                  <a:pt x="209" y="153"/>
                  <a:pt x="198" y="144"/>
                  <a:pt x="184" y="140"/>
                </a:cubicBezTo>
                <a:close/>
                <a:moveTo>
                  <a:pt x="229" y="159"/>
                </a:moveTo>
                <a:cubicBezTo>
                  <a:pt x="231" y="156"/>
                  <a:pt x="237" y="157"/>
                  <a:pt x="238" y="161"/>
                </a:cubicBezTo>
                <a:cubicBezTo>
                  <a:pt x="233" y="163"/>
                  <a:pt x="233" y="161"/>
                  <a:pt x="229" y="159"/>
                </a:cubicBezTo>
                <a:close/>
                <a:moveTo>
                  <a:pt x="265" y="171"/>
                </a:moveTo>
                <a:cubicBezTo>
                  <a:pt x="259" y="176"/>
                  <a:pt x="252" y="168"/>
                  <a:pt x="246" y="166"/>
                </a:cubicBezTo>
                <a:cubicBezTo>
                  <a:pt x="251" y="163"/>
                  <a:pt x="262" y="166"/>
                  <a:pt x="265" y="171"/>
                </a:cubicBezTo>
                <a:close/>
                <a:moveTo>
                  <a:pt x="261" y="160"/>
                </a:moveTo>
                <a:cubicBezTo>
                  <a:pt x="253" y="161"/>
                  <a:pt x="239" y="156"/>
                  <a:pt x="238" y="151"/>
                </a:cubicBezTo>
                <a:cubicBezTo>
                  <a:pt x="217" y="146"/>
                  <a:pt x="191" y="136"/>
                  <a:pt x="168" y="117"/>
                </a:cubicBezTo>
                <a:cubicBezTo>
                  <a:pt x="192" y="125"/>
                  <a:pt x="237" y="145"/>
                  <a:pt x="261" y="160"/>
                </a:cubicBezTo>
                <a:close/>
                <a:moveTo>
                  <a:pt x="247" y="143"/>
                </a:moveTo>
                <a:cubicBezTo>
                  <a:pt x="220" y="135"/>
                  <a:pt x="192" y="121"/>
                  <a:pt x="161" y="103"/>
                </a:cubicBezTo>
                <a:cubicBezTo>
                  <a:pt x="160" y="100"/>
                  <a:pt x="159" y="96"/>
                  <a:pt x="156" y="93"/>
                </a:cubicBezTo>
                <a:cubicBezTo>
                  <a:pt x="157" y="92"/>
                  <a:pt x="158" y="91"/>
                  <a:pt x="159" y="92"/>
                </a:cubicBezTo>
                <a:cubicBezTo>
                  <a:pt x="168" y="93"/>
                  <a:pt x="174" y="99"/>
                  <a:pt x="183" y="104"/>
                </a:cubicBezTo>
                <a:cubicBezTo>
                  <a:pt x="207" y="116"/>
                  <a:pt x="239" y="121"/>
                  <a:pt x="247" y="143"/>
                </a:cubicBezTo>
                <a:close/>
                <a:moveTo>
                  <a:pt x="145" y="71"/>
                </a:moveTo>
                <a:cubicBezTo>
                  <a:pt x="153" y="73"/>
                  <a:pt x="175" y="88"/>
                  <a:pt x="185" y="95"/>
                </a:cubicBezTo>
                <a:cubicBezTo>
                  <a:pt x="168" y="93"/>
                  <a:pt x="154" y="81"/>
                  <a:pt x="145" y="71"/>
                </a:cubicBezTo>
                <a:close/>
                <a:moveTo>
                  <a:pt x="156" y="89"/>
                </a:moveTo>
                <a:cubicBezTo>
                  <a:pt x="155" y="91"/>
                  <a:pt x="154" y="92"/>
                  <a:pt x="152" y="94"/>
                </a:cubicBezTo>
                <a:cubicBezTo>
                  <a:pt x="150" y="92"/>
                  <a:pt x="150" y="89"/>
                  <a:pt x="148" y="87"/>
                </a:cubicBezTo>
                <a:cubicBezTo>
                  <a:pt x="150" y="83"/>
                  <a:pt x="153" y="88"/>
                  <a:pt x="156" y="89"/>
                </a:cubicBezTo>
                <a:close/>
                <a:moveTo>
                  <a:pt x="230" y="119"/>
                </a:moveTo>
                <a:cubicBezTo>
                  <a:pt x="217" y="109"/>
                  <a:pt x="200" y="109"/>
                  <a:pt x="185" y="96"/>
                </a:cubicBezTo>
                <a:cubicBezTo>
                  <a:pt x="198" y="102"/>
                  <a:pt x="223" y="103"/>
                  <a:pt x="230" y="119"/>
                </a:cubicBezTo>
                <a:close/>
                <a:moveTo>
                  <a:pt x="200" y="63"/>
                </a:moveTo>
                <a:cubicBezTo>
                  <a:pt x="194" y="66"/>
                  <a:pt x="186" y="57"/>
                  <a:pt x="179" y="57"/>
                </a:cubicBezTo>
                <a:cubicBezTo>
                  <a:pt x="187" y="53"/>
                  <a:pt x="195" y="58"/>
                  <a:pt x="200" y="63"/>
                </a:cubicBezTo>
                <a:close/>
                <a:moveTo>
                  <a:pt x="166" y="47"/>
                </a:moveTo>
                <a:cubicBezTo>
                  <a:pt x="163" y="49"/>
                  <a:pt x="155" y="45"/>
                  <a:pt x="154" y="44"/>
                </a:cubicBezTo>
                <a:cubicBezTo>
                  <a:pt x="157" y="39"/>
                  <a:pt x="162" y="44"/>
                  <a:pt x="166" y="47"/>
                </a:cubicBezTo>
                <a:close/>
                <a:moveTo>
                  <a:pt x="146" y="34"/>
                </a:moveTo>
                <a:cubicBezTo>
                  <a:pt x="149" y="39"/>
                  <a:pt x="152" y="38"/>
                  <a:pt x="154" y="42"/>
                </a:cubicBezTo>
                <a:cubicBezTo>
                  <a:pt x="151" y="43"/>
                  <a:pt x="141" y="39"/>
                  <a:pt x="146" y="34"/>
                </a:cubicBezTo>
                <a:close/>
                <a:moveTo>
                  <a:pt x="133" y="26"/>
                </a:moveTo>
                <a:cubicBezTo>
                  <a:pt x="135" y="31"/>
                  <a:pt x="139" y="30"/>
                  <a:pt x="144" y="34"/>
                </a:cubicBezTo>
                <a:cubicBezTo>
                  <a:pt x="138" y="38"/>
                  <a:pt x="132" y="32"/>
                  <a:pt x="129" y="29"/>
                </a:cubicBezTo>
                <a:cubicBezTo>
                  <a:pt x="130" y="28"/>
                  <a:pt x="132" y="28"/>
                  <a:pt x="133" y="26"/>
                </a:cubicBezTo>
                <a:close/>
                <a:moveTo>
                  <a:pt x="180" y="62"/>
                </a:moveTo>
                <a:cubicBezTo>
                  <a:pt x="193" y="68"/>
                  <a:pt x="211" y="68"/>
                  <a:pt x="214" y="85"/>
                </a:cubicBezTo>
                <a:cubicBezTo>
                  <a:pt x="205" y="88"/>
                  <a:pt x="194" y="74"/>
                  <a:pt x="186" y="80"/>
                </a:cubicBezTo>
                <a:cubicBezTo>
                  <a:pt x="191" y="85"/>
                  <a:pt x="222" y="89"/>
                  <a:pt x="220" y="103"/>
                </a:cubicBezTo>
                <a:cubicBezTo>
                  <a:pt x="202" y="95"/>
                  <a:pt x="195" y="97"/>
                  <a:pt x="184" y="86"/>
                </a:cubicBezTo>
                <a:cubicBezTo>
                  <a:pt x="182" y="86"/>
                  <a:pt x="183" y="88"/>
                  <a:pt x="179" y="87"/>
                </a:cubicBezTo>
                <a:cubicBezTo>
                  <a:pt x="176" y="86"/>
                  <a:pt x="178" y="84"/>
                  <a:pt x="175" y="82"/>
                </a:cubicBezTo>
                <a:cubicBezTo>
                  <a:pt x="176" y="82"/>
                  <a:pt x="177" y="81"/>
                  <a:pt x="178" y="80"/>
                </a:cubicBezTo>
                <a:cubicBezTo>
                  <a:pt x="173" y="77"/>
                  <a:pt x="168" y="77"/>
                  <a:pt x="164" y="76"/>
                </a:cubicBezTo>
                <a:cubicBezTo>
                  <a:pt x="164" y="75"/>
                  <a:pt x="165" y="74"/>
                  <a:pt x="166" y="73"/>
                </a:cubicBezTo>
                <a:cubicBezTo>
                  <a:pt x="152" y="69"/>
                  <a:pt x="143" y="59"/>
                  <a:pt x="132" y="51"/>
                </a:cubicBezTo>
                <a:cubicBezTo>
                  <a:pt x="152" y="52"/>
                  <a:pt x="172" y="75"/>
                  <a:pt x="190" y="78"/>
                </a:cubicBezTo>
                <a:cubicBezTo>
                  <a:pt x="176" y="64"/>
                  <a:pt x="157" y="60"/>
                  <a:pt x="141" y="46"/>
                </a:cubicBezTo>
                <a:cubicBezTo>
                  <a:pt x="138" y="45"/>
                  <a:pt x="137" y="50"/>
                  <a:pt x="134" y="46"/>
                </a:cubicBezTo>
                <a:cubicBezTo>
                  <a:pt x="141" y="41"/>
                  <a:pt x="125" y="41"/>
                  <a:pt x="126" y="35"/>
                </a:cubicBezTo>
                <a:cubicBezTo>
                  <a:pt x="145" y="39"/>
                  <a:pt x="164" y="55"/>
                  <a:pt x="180" y="62"/>
                </a:cubicBezTo>
                <a:close/>
                <a:moveTo>
                  <a:pt x="107" y="413"/>
                </a:moveTo>
                <a:cubicBezTo>
                  <a:pt x="103" y="411"/>
                  <a:pt x="104" y="408"/>
                  <a:pt x="102" y="406"/>
                </a:cubicBezTo>
                <a:cubicBezTo>
                  <a:pt x="77" y="403"/>
                  <a:pt x="57" y="390"/>
                  <a:pt x="33" y="378"/>
                </a:cubicBezTo>
                <a:cubicBezTo>
                  <a:pt x="42" y="368"/>
                  <a:pt x="53" y="370"/>
                  <a:pt x="64" y="376"/>
                </a:cubicBezTo>
                <a:cubicBezTo>
                  <a:pt x="81" y="386"/>
                  <a:pt x="109" y="392"/>
                  <a:pt x="124" y="402"/>
                </a:cubicBezTo>
                <a:cubicBezTo>
                  <a:pt x="122" y="410"/>
                  <a:pt x="113" y="408"/>
                  <a:pt x="107" y="413"/>
                </a:cubicBezTo>
                <a:close/>
                <a:moveTo>
                  <a:pt x="65" y="367"/>
                </a:moveTo>
                <a:cubicBezTo>
                  <a:pt x="69" y="361"/>
                  <a:pt x="74" y="363"/>
                  <a:pt x="78" y="361"/>
                </a:cubicBezTo>
                <a:cubicBezTo>
                  <a:pt x="88" y="369"/>
                  <a:pt x="105" y="374"/>
                  <a:pt x="122" y="383"/>
                </a:cubicBezTo>
                <a:cubicBezTo>
                  <a:pt x="122" y="386"/>
                  <a:pt x="120" y="388"/>
                  <a:pt x="118" y="391"/>
                </a:cubicBezTo>
                <a:cubicBezTo>
                  <a:pt x="95" y="383"/>
                  <a:pt x="83" y="380"/>
                  <a:pt x="65" y="367"/>
                </a:cubicBezTo>
                <a:close/>
                <a:moveTo>
                  <a:pt x="333" y="768"/>
                </a:moveTo>
                <a:cubicBezTo>
                  <a:pt x="328" y="776"/>
                  <a:pt x="320" y="771"/>
                  <a:pt x="312" y="777"/>
                </a:cubicBezTo>
                <a:cubicBezTo>
                  <a:pt x="311" y="776"/>
                  <a:pt x="313" y="774"/>
                  <a:pt x="314" y="773"/>
                </a:cubicBezTo>
                <a:cubicBezTo>
                  <a:pt x="312" y="772"/>
                  <a:pt x="311" y="774"/>
                  <a:pt x="310" y="775"/>
                </a:cubicBezTo>
                <a:cubicBezTo>
                  <a:pt x="270" y="734"/>
                  <a:pt x="237" y="683"/>
                  <a:pt x="206" y="637"/>
                </a:cubicBezTo>
                <a:cubicBezTo>
                  <a:pt x="191" y="604"/>
                  <a:pt x="180" y="568"/>
                  <a:pt x="165" y="537"/>
                </a:cubicBezTo>
                <a:cubicBezTo>
                  <a:pt x="169" y="520"/>
                  <a:pt x="158" y="507"/>
                  <a:pt x="153" y="492"/>
                </a:cubicBezTo>
                <a:cubicBezTo>
                  <a:pt x="142" y="458"/>
                  <a:pt x="135" y="422"/>
                  <a:pt x="129" y="387"/>
                </a:cubicBezTo>
                <a:cubicBezTo>
                  <a:pt x="131" y="383"/>
                  <a:pt x="135" y="387"/>
                  <a:pt x="137" y="383"/>
                </a:cubicBezTo>
                <a:cubicBezTo>
                  <a:pt x="122" y="369"/>
                  <a:pt x="118" y="342"/>
                  <a:pt x="130" y="317"/>
                </a:cubicBezTo>
                <a:cubicBezTo>
                  <a:pt x="130" y="315"/>
                  <a:pt x="126" y="313"/>
                  <a:pt x="125" y="310"/>
                </a:cubicBezTo>
                <a:cubicBezTo>
                  <a:pt x="102" y="320"/>
                  <a:pt x="116" y="353"/>
                  <a:pt x="119" y="371"/>
                </a:cubicBezTo>
                <a:cubicBezTo>
                  <a:pt x="107" y="376"/>
                  <a:pt x="105" y="362"/>
                  <a:pt x="92" y="358"/>
                </a:cubicBezTo>
                <a:cubicBezTo>
                  <a:pt x="98" y="354"/>
                  <a:pt x="105" y="356"/>
                  <a:pt x="111" y="350"/>
                </a:cubicBezTo>
                <a:cubicBezTo>
                  <a:pt x="111" y="347"/>
                  <a:pt x="107" y="341"/>
                  <a:pt x="104" y="342"/>
                </a:cubicBezTo>
                <a:cubicBezTo>
                  <a:pt x="74" y="345"/>
                  <a:pt x="48" y="365"/>
                  <a:pt x="18" y="367"/>
                </a:cubicBezTo>
                <a:cubicBezTo>
                  <a:pt x="7" y="353"/>
                  <a:pt x="20" y="335"/>
                  <a:pt x="11" y="321"/>
                </a:cubicBezTo>
                <a:cubicBezTo>
                  <a:pt x="14" y="312"/>
                  <a:pt x="16" y="304"/>
                  <a:pt x="13" y="296"/>
                </a:cubicBezTo>
                <a:cubicBezTo>
                  <a:pt x="20" y="272"/>
                  <a:pt x="27" y="247"/>
                  <a:pt x="26" y="224"/>
                </a:cubicBezTo>
                <a:cubicBezTo>
                  <a:pt x="37" y="206"/>
                  <a:pt x="33" y="180"/>
                  <a:pt x="47" y="163"/>
                </a:cubicBezTo>
                <a:cubicBezTo>
                  <a:pt x="50" y="145"/>
                  <a:pt x="52" y="124"/>
                  <a:pt x="61" y="105"/>
                </a:cubicBezTo>
                <a:cubicBezTo>
                  <a:pt x="64" y="98"/>
                  <a:pt x="71" y="92"/>
                  <a:pt x="75" y="85"/>
                </a:cubicBezTo>
                <a:cubicBezTo>
                  <a:pt x="78" y="78"/>
                  <a:pt x="78" y="71"/>
                  <a:pt x="80" y="66"/>
                </a:cubicBezTo>
                <a:cubicBezTo>
                  <a:pt x="85" y="54"/>
                  <a:pt x="101" y="46"/>
                  <a:pt x="109" y="26"/>
                </a:cubicBezTo>
                <a:cubicBezTo>
                  <a:pt x="147" y="116"/>
                  <a:pt x="192" y="204"/>
                  <a:pt x="294" y="283"/>
                </a:cubicBezTo>
                <a:cubicBezTo>
                  <a:pt x="286" y="288"/>
                  <a:pt x="279" y="291"/>
                  <a:pt x="271" y="291"/>
                </a:cubicBezTo>
                <a:cubicBezTo>
                  <a:pt x="249" y="310"/>
                  <a:pt x="216" y="311"/>
                  <a:pt x="190" y="322"/>
                </a:cubicBezTo>
                <a:cubicBezTo>
                  <a:pt x="185" y="345"/>
                  <a:pt x="207" y="369"/>
                  <a:pt x="210" y="394"/>
                </a:cubicBezTo>
                <a:cubicBezTo>
                  <a:pt x="213" y="397"/>
                  <a:pt x="215" y="395"/>
                  <a:pt x="217" y="398"/>
                </a:cubicBezTo>
                <a:cubicBezTo>
                  <a:pt x="248" y="457"/>
                  <a:pt x="279" y="514"/>
                  <a:pt x="334" y="562"/>
                </a:cubicBezTo>
                <a:cubicBezTo>
                  <a:pt x="339" y="578"/>
                  <a:pt x="357" y="588"/>
                  <a:pt x="372" y="600"/>
                </a:cubicBezTo>
                <a:cubicBezTo>
                  <a:pt x="401" y="625"/>
                  <a:pt x="434" y="654"/>
                  <a:pt x="465" y="678"/>
                </a:cubicBezTo>
                <a:cubicBezTo>
                  <a:pt x="492" y="699"/>
                  <a:pt x="524" y="708"/>
                  <a:pt x="548" y="724"/>
                </a:cubicBezTo>
                <a:cubicBezTo>
                  <a:pt x="538" y="738"/>
                  <a:pt x="525" y="729"/>
                  <a:pt x="516" y="740"/>
                </a:cubicBezTo>
                <a:cubicBezTo>
                  <a:pt x="492" y="736"/>
                  <a:pt x="470" y="747"/>
                  <a:pt x="447" y="752"/>
                </a:cubicBezTo>
                <a:cubicBezTo>
                  <a:pt x="427" y="757"/>
                  <a:pt x="405" y="755"/>
                  <a:pt x="385" y="764"/>
                </a:cubicBezTo>
                <a:cubicBezTo>
                  <a:pt x="382" y="763"/>
                  <a:pt x="380" y="763"/>
                  <a:pt x="376" y="760"/>
                </a:cubicBezTo>
                <a:cubicBezTo>
                  <a:pt x="369" y="772"/>
                  <a:pt x="350" y="775"/>
                  <a:pt x="333" y="768"/>
                </a:cubicBezTo>
                <a:close/>
                <a:moveTo>
                  <a:pt x="441" y="815"/>
                </a:moveTo>
                <a:cubicBezTo>
                  <a:pt x="435" y="813"/>
                  <a:pt x="434" y="810"/>
                  <a:pt x="432" y="808"/>
                </a:cubicBezTo>
                <a:cubicBezTo>
                  <a:pt x="424" y="802"/>
                  <a:pt x="404" y="801"/>
                  <a:pt x="390" y="795"/>
                </a:cubicBezTo>
                <a:cubicBezTo>
                  <a:pt x="380" y="791"/>
                  <a:pt x="376" y="784"/>
                  <a:pt x="364" y="781"/>
                </a:cubicBezTo>
                <a:cubicBezTo>
                  <a:pt x="367" y="776"/>
                  <a:pt x="380" y="777"/>
                  <a:pt x="387" y="776"/>
                </a:cubicBezTo>
                <a:cubicBezTo>
                  <a:pt x="422" y="787"/>
                  <a:pt x="448" y="800"/>
                  <a:pt x="485" y="818"/>
                </a:cubicBezTo>
                <a:cubicBezTo>
                  <a:pt x="470" y="822"/>
                  <a:pt x="460" y="819"/>
                  <a:pt x="441" y="815"/>
                </a:cubicBezTo>
                <a:close/>
                <a:moveTo>
                  <a:pt x="478" y="807"/>
                </a:moveTo>
                <a:cubicBezTo>
                  <a:pt x="461" y="791"/>
                  <a:pt x="430" y="791"/>
                  <a:pt x="418" y="776"/>
                </a:cubicBezTo>
                <a:cubicBezTo>
                  <a:pt x="410" y="777"/>
                  <a:pt x="414" y="774"/>
                  <a:pt x="405" y="770"/>
                </a:cubicBezTo>
                <a:cubicBezTo>
                  <a:pt x="421" y="756"/>
                  <a:pt x="443" y="778"/>
                  <a:pt x="461" y="778"/>
                </a:cubicBezTo>
                <a:cubicBezTo>
                  <a:pt x="478" y="793"/>
                  <a:pt x="508" y="800"/>
                  <a:pt x="524" y="808"/>
                </a:cubicBezTo>
                <a:cubicBezTo>
                  <a:pt x="510" y="816"/>
                  <a:pt x="492" y="803"/>
                  <a:pt x="478" y="807"/>
                </a:cubicBezTo>
                <a:close/>
                <a:moveTo>
                  <a:pt x="548" y="807"/>
                </a:moveTo>
                <a:cubicBezTo>
                  <a:pt x="531" y="798"/>
                  <a:pt x="520" y="798"/>
                  <a:pt x="501" y="788"/>
                </a:cubicBezTo>
                <a:cubicBezTo>
                  <a:pt x="495" y="785"/>
                  <a:pt x="492" y="786"/>
                  <a:pt x="484" y="781"/>
                </a:cubicBezTo>
                <a:cubicBezTo>
                  <a:pt x="473" y="774"/>
                  <a:pt x="457" y="772"/>
                  <a:pt x="444" y="764"/>
                </a:cubicBezTo>
                <a:cubicBezTo>
                  <a:pt x="453" y="760"/>
                  <a:pt x="462" y="759"/>
                  <a:pt x="470" y="755"/>
                </a:cubicBezTo>
                <a:cubicBezTo>
                  <a:pt x="502" y="768"/>
                  <a:pt x="539" y="782"/>
                  <a:pt x="570" y="800"/>
                </a:cubicBezTo>
                <a:cubicBezTo>
                  <a:pt x="563" y="805"/>
                  <a:pt x="555" y="804"/>
                  <a:pt x="548" y="807"/>
                </a:cubicBezTo>
                <a:close/>
                <a:moveTo>
                  <a:pt x="597" y="796"/>
                </a:moveTo>
                <a:cubicBezTo>
                  <a:pt x="591" y="790"/>
                  <a:pt x="587" y="794"/>
                  <a:pt x="582" y="795"/>
                </a:cubicBezTo>
                <a:cubicBezTo>
                  <a:pt x="551" y="780"/>
                  <a:pt x="522" y="771"/>
                  <a:pt x="492" y="754"/>
                </a:cubicBezTo>
                <a:cubicBezTo>
                  <a:pt x="494" y="748"/>
                  <a:pt x="506" y="750"/>
                  <a:pt x="512" y="748"/>
                </a:cubicBezTo>
                <a:cubicBezTo>
                  <a:pt x="540" y="764"/>
                  <a:pt x="574" y="774"/>
                  <a:pt x="605" y="789"/>
                </a:cubicBezTo>
                <a:cubicBezTo>
                  <a:pt x="601" y="794"/>
                  <a:pt x="600" y="793"/>
                  <a:pt x="597" y="796"/>
                </a:cubicBezTo>
                <a:close/>
                <a:moveTo>
                  <a:pt x="612" y="787"/>
                </a:moveTo>
                <a:cubicBezTo>
                  <a:pt x="613" y="780"/>
                  <a:pt x="604" y="786"/>
                  <a:pt x="606" y="779"/>
                </a:cubicBezTo>
                <a:cubicBezTo>
                  <a:pt x="604" y="778"/>
                  <a:pt x="603" y="782"/>
                  <a:pt x="601" y="781"/>
                </a:cubicBezTo>
                <a:cubicBezTo>
                  <a:pt x="599" y="780"/>
                  <a:pt x="599" y="779"/>
                  <a:pt x="600" y="777"/>
                </a:cubicBezTo>
                <a:cubicBezTo>
                  <a:pt x="582" y="770"/>
                  <a:pt x="564" y="764"/>
                  <a:pt x="546" y="753"/>
                </a:cubicBezTo>
                <a:cubicBezTo>
                  <a:pt x="544" y="752"/>
                  <a:pt x="543" y="755"/>
                  <a:pt x="542" y="756"/>
                </a:cubicBezTo>
                <a:cubicBezTo>
                  <a:pt x="540" y="751"/>
                  <a:pt x="534" y="749"/>
                  <a:pt x="530" y="747"/>
                </a:cubicBezTo>
                <a:cubicBezTo>
                  <a:pt x="562" y="734"/>
                  <a:pt x="606" y="767"/>
                  <a:pt x="645" y="779"/>
                </a:cubicBezTo>
                <a:cubicBezTo>
                  <a:pt x="639" y="788"/>
                  <a:pt x="622" y="781"/>
                  <a:pt x="612" y="787"/>
                </a:cubicBezTo>
                <a:close/>
                <a:moveTo>
                  <a:pt x="591" y="748"/>
                </a:moveTo>
                <a:cubicBezTo>
                  <a:pt x="583" y="750"/>
                  <a:pt x="577" y="744"/>
                  <a:pt x="569" y="737"/>
                </a:cubicBezTo>
                <a:cubicBezTo>
                  <a:pt x="601" y="737"/>
                  <a:pt x="634" y="758"/>
                  <a:pt x="672" y="773"/>
                </a:cubicBezTo>
                <a:cubicBezTo>
                  <a:pt x="643" y="779"/>
                  <a:pt x="612" y="758"/>
                  <a:pt x="591" y="748"/>
                </a:cubicBezTo>
                <a:close/>
              </a:path>
            </a:pathLst>
          </a:custGeom>
          <a:solidFill>
            <a:srgbClr val="43362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518" name="任意多边形 1517"/>
          <p:cNvSpPr/>
          <p:nvPr/>
        </p:nvSpPr>
        <p:spPr bwMode="auto">
          <a:xfrm>
            <a:off x="3398521" y="2213159"/>
            <a:ext cx="5603302" cy="3350124"/>
          </a:xfrm>
          <a:custGeom>
            <a:avLst/>
            <a:gdLst>
              <a:gd name="connsiteX0" fmla="*/ 288927 w 3600448"/>
              <a:gd name="connsiteY0" fmla="*/ 2149475 h 2152650"/>
              <a:gd name="connsiteX1" fmla="*/ 288927 w 3600448"/>
              <a:gd name="connsiteY1" fmla="*/ 2152650 h 2152650"/>
              <a:gd name="connsiteX2" fmla="*/ 277816 w 3600448"/>
              <a:gd name="connsiteY2" fmla="*/ 2152650 h 2152650"/>
              <a:gd name="connsiteX3" fmla="*/ 200426 w 3600448"/>
              <a:gd name="connsiteY3" fmla="*/ 2103834 h 2152650"/>
              <a:gd name="connsiteX4" fmla="*/ 214317 w 3600448"/>
              <a:gd name="connsiteY4" fmla="*/ 2105025 h 2152650"/>
              <a:gd name="connsiteX5" fmla="*/ 192091 w 3600448"/>
              <a:gd name="connsiteY5" fmla="*/ 2105025 h 2152650"/>
              <a:gd name="connsiteX6" fmla="*/ 200426 w 3600448"/>
              <a:gd name="connsiteY6" fmla="*/ 2103834 h 2152650"/>
              <a:gd name="connsiteX7" fmla="*/ 453607 w 3600448"/>
              <a:gd name="connsiteY7" fmla="*/ 2085975 h 2152650"/>
              <a:gd name="connsiteX8" fmla="*/ 494618 w 3600448"/>
              <a:gd name="connsiteY8" fmla="*/ 2085975 h 2152650"/>
              <a:gd name="connsiteX9" fmla="*/ 487160 w 3600448"/>
              <a:gd name="connsiteY9" fmla="*/ 2097286 h 2152650"/>
              <a:gd name="connsiteX10" fmla="*/ 520715 w 3600448"/>
              <a:gd name="connsiteY10" fmla="*/ 2093516 h 2152650"/>
              <a:gd name="connsiteX11" fmla="*/ 431238 w 3600448"/>
              <a:gd name="connsiteY11" fmla="*/ 2116138 h 2152650"/>
              <a:gd name="connsiteX12" fmla="*/ 434966 w 3600448"/>
              <a:gd name="connsiteY12" fmla="*/ 2119908 h 2152650"/>
              <a:gd name="connsiteX13" fmla="*/ 345489 w 3600448"/>
              <a:gd name="connsiteY13" fmla="*/ 2134989 h 2152650"/>
              <a:gd name="connsiteX14" fmla="*/ 341761 w 3600448"/>
              <a:gd name="connsiteY14" fmla="*/ 2146300 h 2152650"/>
              <a:gd name="connsiteX15" fmla="*/ 274638 w 3600448"/>
              <a:gd name="connsiteY15" fmla="*/ 2138760 h 2152650"/>
              <a:gd name="connsiteX16" fmla="*/ 282094 w 3600448"/>
              <a:gd name="connsiteY16" fmla="*/ 2131219 h 2152650"/>
              <a:gd name="connsiteX17" fmla="*/ 319391 w 3600448"/>
              <a:gd name="connsiteY17" fmla="*/ 2127449 h 2152650"/>
              <a:gd name="connsiteX18" fmla="*/ 300751 w 3600448"/>
              <a:gd name="connsiteY18" fmla="*/ 2119908 h 2152650"/>
              <a:gd name="connsiteX19" fmla="*/ 315663 w 3600448"/>
              <a:gd name="connsiteY19" fmla="*/ 2116138 h 2152650"/>
              <a:gd name="connsiteX20" fmla="*/ 330576 w 3600448"/>
              <a:gd name="connsiteY20" fmla="*/ 2131219 h 2152650"/>
              <a:gd name="connsiteX21" fmla="*/ 341761 w 3600448"/>
              <a:gd name="connsiteY21" fmla="*/ 2127449 h 2152650"/>
              <a:gd name="connsiteX22" fmla="*/ 326847 w 3600448"/>
              <a:gd name="connsiteY22" fmla="*/ 2119908 h 2152650"/>
              <a:gd name="connsiteX23" fmla="*/ 371585 w 3600448"/>
              <a:gd name="connsiteY23" fmla="*/ 2116138 h 2152650"/>
              <a:gd name="connsiteX24" fmla="*/ 352945 w 3600448"/>
              <a:gd name="connsiteY24" fmla="*/ 2104827 h 2152650"/>
              <a:gd name="connsiteX25" fmla="*/ 367858 w 3600448"/>
              <a:gd name="connsiteY25" fmla="*/ 2104827 h 2152650"/>
              <a:gd name="connsiteX26" fmla="*/ 390227 w 3600448"/>
              <a:gd name="connsiteY26" fmla="*/ 2108597 h 2152650"/>
              <a:gd name="connsiteX27" fmla="*/ 386500 w 3600448"/>
              <a:gd name="connsiteY27" fmla="*/ 2104827 h 2152650"/>
              <a:gd name="connsiteX28" fmla="*/ 397684 w 3600448"/>
              <a:gd name="connsiteY28" fmla="*/ 2104827 h 2152650"/>
              <a:gd name="connsiteX29" fmla="*/ 397684 w 3600448"/>
              <a:gd name="connsiteY29" fmla="*/ 2101056 h 2152650"/>
              <a:gd name="connsiteX30" fmla="*/ 434966 w 3600448"/>
              <a:gd name="connsiteY30" fmla="*/ 2101056 h 2152650"/>
              <a:gd name="connsiteX31" fmla="*/ 431238 w 3600448"/>
              <a:gd name="connsiteY31" fmla="*/ 2093516 h 2152650"/>
              <a:gd name="connsiteX32" fmla="*/ 453607 w 3600448"/>
              <a:gd name="connsiteY32" fmla="*/ 2085975 h 2152650"/>
              <a:gd name="connsiteX33" fmla="*/ 227709 w 3600448"/>
              <a:gd name="connsiteY33" fmla="*/ 2084767 h 2152650"/>
              <a:gd name="connsiteX34" fmla="*/ 241030 w 3600448"/>
              <a:gd name="connsiteY34" fmla="*/ 2085798 h 2152650"/>
              <a:gd name="connsiteX35" fmla="*/ 233584 w 3600448"/>
              <a:gd name="connsiteY35" fmla="*/ 2089679 h 2152650"/>
              <a:gd name="connsiteX36" fmla="*/ 267086 w 3600448"/>
              <a:gd name="connsiteY36" fmla="*/ 2097440 h 2152650"/>
              <a:gd name="connsiteX37" fmla="*/ 270808 w 3600448"/>
              <a:gd name="connsiteY37" fmla="*/ 2089679 h 2152650"/>
              <a:gd name="connsiteX38" fmla="*/ 296877 w 3600448"/>
              <a:gd name="connsiteY38" fmla="*/ 2089679 h 2152650"/>
              <a:gd name="connsiteX39" fmla="*/ 192639 w 3600448"/>
              <a:gd name="connsiteY39" fmla="*/ 2097440 h 2152650"/>
              <a:gd name="connsiteX40" fmla="*/ 192639 w 3600448"/>
              <a:gd name="connsiteY40" fmla="*/ 2089679 h 2152650"/>
              <a:gd name="connsiteX41" fmla="*/ 227709 w 3600448"/>
              <a:gd name="connsiteY41" fmla="*/ 2084767 h 2152650"/>
              <a:gd name="connsiteX42" fmla="*/ 111252 w 3600448"/>
              <a:gd name="connsiteY42" fmla="*/ 2073505 h 2152650"/>
              <a:gd name="connsiteX43" fmla="*/ 117555 w 3600448"/>
              <a:gd name="connsiteY43" fmla="*/ 2074277 h 2152650"/>
              <a:gd name="connsiteX44" fmla="*/ 118087 w 3600448"/>
              <a:gd name="connsiteY44" fmla="*/ 2075259 h 2152650"/>
              <a:gd name="connsiteX45" fmla="*/ 68874 w 3600448"/>
              <a:gd name="connsiteY45" fmla="*/ 2068620 h 2152650"/>
              <a:gd name="connsiteX46" fmla="*/ 73150 w 3600448"/>
              <a:gd name="connsiteY46" fmla="*/ 2071489 h 2152650"/>
              <a:gd name="connsiteX47" fmla="*/ 94214 w 3600448"/>
              <a:gd name="connsiteY47" fmla="*/ 2069133 h 2152650"/>
              <a:gd name="connsiteX48" fmla="*/ 111252 w 3600448"/>
              <a:gd name="connsiteY48" fmla="*/ 2073505 h 2152650"/>
              <a:gd name="connsiteX49" fmla="*/ 108259 w 3600448"/>
              <a:gd name="connsiteY49" fmla="*/ 2073139 h 2152650"/>
              <a:gd name="connsiteX50" fmla="*/ 61914 w 3600448"/>
              <a:gd name="connsiteY50" fmla="*/ 2075259 h 2152650"/>
              <a:gd name="connsiteX51" fmla="*/ 68936 w 3600448"/>
              <a:gd name="connsiteY51" fmla="*/ 2069604 h 2152650"/>
              <a:gd name="connsiteX52" fmla="*/ 44453 w 3600448"/>
              <a:gd name="connsiteY52" fmla="*/ 2066925 h 2152650"/>
              <a:gd name="connsiteX53" fmla="*/ 51861 w 3600448"/>
              <a:gd name="connsiteY53" fmla="*/ 2070629 h 2152650"/>
              <a:gd name="connsiteX54" fmla="*/ 25931 w 3600448"/>
              <a:gd name="connsiteY54" fmla="*/ 2078037 h 2152650"/>
              <a:gd name="connsiteX55" fmla="*/ 25931 w 3600448"/>
              <a:gd name="connsiteY55" fmla="*/ 2074333 h 2152650"/>
              <a:gd name="connsiteX56" fmla="*/ 44453 w 3600448"/>
              <a:gd name="connsiteY56" fmla="*/ 2066925 h 2152650"/>
              <a:gd name="connsiteX57" fmla="*/ 61914 w 3600448"/>
              <a:gd name="connsiteY57" fmla="*/ 2063948 h 2152650"/>
              <a:gd name="connsiteX58" fmla="*/ 68760 w 3600448"/>
              <a:gd name="connsiteY58" fmla="*/ 2066776 h 2152650"/>
              <a:gd name="connsiteX59" fmla="*/ 68874 w 3600448"/>
              <a:gd name="connsiteY59" fmla="*/ 2068620 h 2152650"/>
              <a:gd name="connsiteX60" fmla="*/ 63319 w 3600448"/>
              <a:gd name="connsiteY60" fmla="*/ 2064891 h 2152650"/>
              <a:gd name="connsiteX61" fmla="*/ 61914 w 3600448"/>
              <a:gd name="connsiteY61" fmla="*/ 2063948 h 2152650"/>
              <a:gd name="connsiteX62" fmla="*/ 639778 w 3600448"/>
              <a:gd name="connsiteY62" fmla="*/ 2060575 h 2152650"/>
              <a:gd name="connsiteX63" fmla="*/ 569084 w 3600448"/>
              <a:gd name="connsiteY63" fmla="*/ 2075180 h 2152650"/>
              <a:gd name="connsiteX64" fmla="*/ 572805 w 3600448"/>
              <a:gd name="connsiteY64" fmla="*/ 2078832 h 2152650"/>
              <a:gd name="connsiteX65" fmla="*/ 543038 w 3600448"/>
              <a:gd name="connsiteY65" fmla="*/ 2097088 h 2152650"/>
              <a:gd name="connsiteX66" fmla="*/ 539318 w 3600448"/>
              <a:gd name="connsiteY66" fmla="*/ 2078832 h 2152650"/>
              <a:gd name="connsiteX67" fmla="*/ 639778 w 3600448"/>
              <a:gd name="connsiteY67" fmla="*/ 2060575 h 2152650"/>
              <a:gd name="connsiteX68" fmla="*/ 423349 w 3600448"/>
              <a:gd name="connsiteY68" fmla="*/ 2059583 h 2152650"/>
              <a:gd name="connsiteX69" fmla="*/ 449277 w 3600448"/>
              <a:gd name="connsiteY69" fmla="*/ 2063353 h 2152650"/>
              <a:gd name="connsiteX70" fmla="*/ 393714 w 3600448"/>
              <a:gd name="connsiteY70" fmla="*/ 2078434 h 2152650"/>
              <a:gd name="connsiteX71" fmla="*/ 378897 w 3600448"/>
              <a:gd name="connsiteY71" fmla="*/ 2078434 h 2152650"/>
              <a:gd name="connsiteX72" fmla="*/ 390011 w 3600448"/>
              <a:gd name="connsiteY72" fmla="*/ 2074664 h 2152650"/>
              <a:gd name="connsiteX73" fmla="*/ 386307 w 3600448"/>
              <a:gd name="connsiteY73" fmla="*/ 2067123 h 2152650"/>
              <a:gd name="connsiteX74" fmla="*/ 423349 w 3600448"/>
              <a:gd name="connsiteY74" fmla="*/ 2059583 h 2152650"/>
              <a:gd name="connsiteX75" fmla="*/ 192984 w 3600448"/>
              <a:gd name="connsiteY75" fmla="*/ 2058764 h 2152650"/>
              <a:gd name="connsiteX76" fmla="*/ 207966 w 3600448"/>
              <a:gd name="connsiteY76" fmla="*/ 2060178 h 2152650"/>
              <a:gd name="connsiteX77" fmla="*/ 196729 w 3600448"/>
              <a:gd name="connsiteY77" fmla="*/ 2071489 h 2152650"/>
              <a:gd name="connsiteX78" fmla="*/ 125576 w 3600448"/>
              <a:gd name="connsiteY78" fmla="*/ 2071489 h 2152650"/>
              <a:gd name="connsiteX79" fmla="*/ 125576 w 3600448"/>
              <a:gd name="connsiteY79" fmla="*/ 2075259 h 2152650"/>
              <a:gd name="connsiteX80" fmla="*/ 117555 w 3600448"/>
              <a:gd name="connsiteY80" fmla="*/ 2074277 h 2152650"/>
              <a:gd name="connsiteX81" fmla="*/ 115280 w 3600448"/>
              <a:gd name="connsiteY81" fmla="*/ 2070075 h 2152650"/>
              <a:gd name="connsiteX82" fmla="*/ 106854 w 3600448"/>
              <a:gd name="connsiteY82" fmla="*/ 2067719 h 2152650"/>
              <a:gd name="connsiteX83" fmla="*/ 129322 w 3600448"/>
              <a:gd name="connsiteY83" fmla="*/ 2067719 h 2152650"/>
              <a:gd name="connsiteX84" fmla="*/ 121832 w 3600448"/>
              <a:gd name="connsiteY84" fmla="*/ 2060178 h 2152650"/>
              <a:gd name="connsiteX85" fmla="*/ 136813 w 3600448"/>
              <a:gd name="connsiteY85" fmla="*/ 2063948 h 2152650"/>
              <a:gd name="connsiteX86" fmla="*/ 136813 w 3600448"/>
              <a:gd name="connsiteY86" fmla="*/ 2060178 h 2152650"/>
              <a:gd name="connsiteX87" fmla="*/ 178007 w 3600448"/>
              <a:gd name="connsiteY87" fmla="*/ 2063948 h 2152650"/>
              <a:gd name="connsiteX88" fmla="*/ 178007 w 3600448"/>
              <a:gd name="connsiteY88" fmla="*/ 2060178 h 2152650"/>
              <a:gd name="connsiteX89" fmla="*/ 192984 w 3600448"/>
              <a:gd name="connsiteY89" fmla="*/ 2058764 h 2152650"/>
              <a:gd name="connsiteX90" fmla="*/ 245186 w 3600448"/>
              <a:gd name="connsiteY90" fmla="*/ 2055415 h 2152650"/>
              <a:gd name="connsiteX91" fmla="*/ 266701 w 3600448"/>
              <a:gd name="connsiteY91" fmla="*/ 2060046 h 2152650"/>
              <a:gd name="connsiteX92" fmla="*/ 214317 w 3600448"/>
              <a:gd name="connsiteY92" fmla="*/ 2063750 h 2152650"/>
              <a:gd name="connsiteX93" fmla="*/ 229281 w 3600448"/>
              <a:gd name="connsiteY93" fmla="*/ 2060046 h 2152650"/>
              <a:gd name="connsiteX94" fmla="*/ 218056 w 3600448"/>
              <a:gd name="connsiteY94" fmla="*/ 2056341 h 2152650"/>
              <a:gd name="connsiteX95" fmla="*/ 245186 w 3600448"/>
              <a:gd name="connsiteY95" fmla="*/ 2055415 h 2152650"/>
              <a:gd name="connsiteX96" fmla="*/ 333919 w 3600448"/>
              <a:gd name="connsiteY96" fmla="*/ 2052637 h 2152650"/>
              <a:gd name="connsiteX97" fmla="*/ 341327 w 3600448"/>
              <a:gd name="connsiteY97" fmla="*/ 2063353 h 2152650"/>
              <a:gd name="connsiteX98" fmla="*/ 333919 w 3600448"/>
              <a:gd name="connsiteY98" fmla="*/ 2052637 h 2152650"/>
              <a:gd name="connsiteX99" fmla="*/ 731851 w 3600448"/>
              <a:gd name="connsiteY99" fmla="*/ 2052240 h 2152650"/>
              <a:gd name="connsiteX100" fmla="*/ 742963 w 3600448"/>
              <a:gd name="connsiteY100" fmla="*/ 2055812 h 2152650"/>
              <a:gd name="connsiteX101" fmla="*/ 720738 w 3600448"/>
              <a:gd name="connsiteY101" fmla="*/ 2055812 h 2152650"/>
              <a:gd name="connsiteX102" fmla="*/ 731851 w 3600448"/>
              <a:gd name="connsiteY102" fmla="*/ 2052240 h 2152650"/>
              <a:gd name="connsiteX103" fmla="*/ 538439 w 3600448"/>
              <a:gd name="connsiteY103" fmla="*/ 2039427 h 2152650"/>
              <a:gd name="connsiteX104" fmla="*/ 538277 w 3600448"/>
              <a:gd name="connsiteY104" fmla="*/ 2040056 h 2152650"/>
              <a:gd name="connsiteX105" fmla="*/ 531191 w 3600448"/>
              <a:gd name="connsiteY105" fmla="*/ 2041842 h 2152650"/>
              <a:gd name="connsiteX106" fmla="*/ 519763 w 3600448"/>
              <a:gd name="connsiteY106" fmla="*/ 2034222 h 2152650"/>
              <a:gd name="connsiteX107" fmla="*/ 531191 w 3600448"/>
              <a:gd name="connsiteY107" fmla="*/ 2041842 h 2152650"/>
              <a:gd name="connsiteX108" fmla="*/ 554053 w 3600448"/>
              <a:gd name="connsiteY108" fmla="*/ 2041842 h 2152650"/>
              <a:gd name="connsiteX109" fmla="*/ 515952 w 3600448"/>
              <a:gd name="connsiteY109" fmla="*/ 2049462 h 2152650"/>
              <a:gd name="connsiteX110" fmla="*/ 527382 w 3600448"/>
              <a:gd name="connsiteY110" fmla="*/ 2045652 h 2152650"/>
              <a:gd name="connsiteX111" fmla="*/ 538812 w 3600448"/>
              <a:gd name="connsiteY111" fmla="*/ 2030412 h 2152650"/>
              <a:gd name="connsiteX112" fmla="*/ 542622 w 3600448"/>
              <a:gd name="connsiteY112" fmla="*/ 2038032 h 2152650"/>
              <a:gd name="connsiteX113" fmla="*/ 541193 w 3600448"/>
              <a:gd name="connsiteY113" fmla="*/ 2038508 h 2152650"/>
              <a:gd name="connsiteX114" fmla="*/ 538439 w 3600448"/>
              <a:gd name="connsiteY114" fmla="*/ 2039427 h 2152650"/>
              <a:gd name="connsiteX115" fmla="*/ 539288 w 3600448"/>
              <a:gd name="connsiteY115" fmla="*/ 2036127 h 2152650"/>
              <a:gd name="connsiteX116" fmla="*/ 538812 w 3600448"/>
              <a:gd name="connsiteY116" fmla="*/ 2030412 h 2152650"/>
              <a:gd name="connsiteX117" fmla="*/ 601876 w 3600448"/>
              <a:gd name="connsiteY117" fmla="*/ 2008620 h 2152650"/>
              <a:gd name="connsiteX118" fmla="*/ 609417 w 3600448"/>
              <a:gd name="connsiteY118" fmla="*/ 2019444 h 2152650"/>
              <a:gd name="connsiteX119" fmla="*/ 583024 w 3600448"/>
              <a:gd name="connsiteY119" fmla="*/ 2037484 h 2152650"/>
              <a:gd name="connsiteX120" fmla="*/ 586795 w 3600448"/>
              <a:gd name="connsiteY120" fmla="*/ 2041092 h 2152650"/>
              <a:gd name="connsiteX121" fmla="*/ 571714 w 3600448"/>
              <a:gd name="connsiteY121" fmla="*/ 2044700 h 2152650"/>
              <a:gd name="connsiteX122" fmla="*/ 560403 w 3600448"/>
              <a:gd name="connsiteY122" fmla="*/ 2037484 h 2152650"/>
              <a:gd name="connsiteX123" fmla="*/ 583024 w 3600448"/>
              <a:gd name="connsiteY123" fmla="*/ 2030268 h 2152650"/>
              <a:gd name="connsiteX124" fmla="*/ 575484 w 3600448"/>
              <a:gd name="connsiteY124" fmla="*/ 2030268 h 2152650"/>
              <a:gd name="connsiteX125" fmla="*/ 590565 w 3600448"/>
              <a:gd name="connsiteY125" fmla="*/ 2012228 h 2152650"/>
              <a:gd name="connsiteX126" fmla="*/ 601876 w 3600448"/>
              <a:gd name="connsiteY126" fmla="*/ 2012228 h 2152650"/>
              <a:gd name="connsiteX127" fmla="*/ 601876 w 3600448"/>
              <a:gd name="connsiteY127" fmla="*/ 2008620 h 2152650"/>
              <a:gd name="connsiteX128" fmla="*/ 85201 w 3600448"/>
              <a:gd name="connsiteY128" fmla="*/ 2005012 h 2152650"/>
              <a:gd name="connsiteX129" fmla="*/ 92607 w 3600448"/>
              <a:gd name="connsiteY129" fmla="*/ 2012156 h 2152650"/>
              <a:gd name="connsiteX130" fmla="*/ 44453 w 3600448"/>
              <a:gd name="connsiteY130" fmla="*/ 2012156 h 2152650"/>
              <a:gd name="connsiteX131" fmla="*/ 85201 w 3600448"/>
              <a:gd name="connsiteY131" fmla="*/ 2005012 h 2152650"/>
              <a:gd name="connsiteX132" fmla="*/ 122771 w 3600448"/>
              <a:gd name="connsiteY132" fmla="*/ 2000250 h 2152650"/>
              <a:gd name="connsiteX133" fmla="*/ 141290 w 3600448"/>
              <a:gd name="connsiteY133" fmla="*/ 2008187 h 2152650"/>
              <a:gd name="connsiteX134" fmla="*/ 119064 w 3600448"/>
              <a:gd name="connsiteY134" fmla="*/ 2004219 h 2152650"/>
              <a:gd name="connsiteX135" fmla="*/ 122771 w 3600448"/>
              <a:gd name="connsiteY135" fmla="*/ 2000250 h 2152650"/>
              <a:gd name="connsiteX136" fmla="*/ 25799 w 3600448"/>
              <a:gd name="connsiteY136" fmla="*/ 1997075 h 2152650"/>
              <a:gd name="connsiteX137" fmla="*/ 29374 w 3600448"/>
              <a:gd name="connsiteY137" fmla="*/ 2005012 h 2152650"/>
              <a:gd name="connsiteX138" fmla="*/ 22227 w 3600448"/>
              <a:gd name="connsiteY138" fmla="*/ 2005012 h 2152650"/>
              <a:gd name="connsiteX139" fmla="*/ 25799 w 3600448"/>
              <a:gd name="connsiteY139" fmla="*/ 1997075 h 2152650"/>
              <a:gd name="connsiteX140" fmla="*/ 92077 w 3600448"/>
              <a:gd name="connsiteY140" fmla="*/ 1989137 h 2152650"/>
              <a:gd name="connsiteX141" fmla="*/ 95252 w 3600448"/>
              <a:gd name="connsiteY141" fmla="*/ 1997074 h 2152650"/>
              <a:gd name="connsiteX142" fmla="*/ 88904 w 3600448"/>
              <a:gd name="connsiteY142" fmla="*/ 1993899 h 2152650"/>
              <a:gd name="connsiteX143" fmla="*/ 140837 w 3600448"/>
              <a:gd name="connsiteY143" fmla="*/ 1986280 h 2152650"/>
              <a:gd name="connsiteX144" fmla="*/ 151722 w 3600448"/>
              <a:gd name="connsiteY144" fmla="*/ 1986280 h 2152650"/>
              <a:gd name="connsiteX145" fmla="*/ 144466 w 3600448"/>
              <a:gd name="connsiteY145" fmla="*/ 1993264 h 2152650"/>
              <a:gd name="connsiteX146" fmla="*/ 122693 w 3600448"/>
              <a:gd name="connsiteY146" fmla="*/ 1993264 h 2152650"/>
              <a:gd name="connsiteX147" fmla="*/ 140837 w 3600448"/>
              <a:gd name="connsiteY147" fmla="*/ 1989772 h 2152650"/>
              <a:gd name="connsiteX148" fmla="*/ 140837 w 3600448"/>
              <a:gd name="connsiteY148" fmla="*/ 1986280 h 2152650"/>
              <a:gd name="connsiteX149" fmla="*/ 904045 w 3600448"/>
              <a:gd name="connsiteY149" fmla="*/ 1973403 h 2152650"/>
              <a:gd name="connsiteX150" fmla="*/ 906476 w 3600448"/>
              <a:gd name="connsiteY150" fmla="*/ 1978554 h 2152650"/>
              <a:gd name="connsiteX151" fmla="*/ 884251 w 3600448"/>
              <a:gd name="connsiteY151" fmla="*/ 1982258 h 2152650"/>
              <a:gd name="connsiteX152" fmla="*/ 904045 w 3600448"/>
              <a:gd name="connsiteY152" fmla="*/ 1973403 h 2152650"/>
              <a:gd name="connsiteX153" fmla="*/ 811095 w 3600448"/>
              <a:gd name="connsiteY153" fmla="*/ 1966912 h 2152650"/>
              <a:gd name="connsiteX154" fmla="*/ 822340 w 3600448"/>
              <a:gd name="connsiteY154" fmla="*/ 1966912 h 2152650"/>
              <a:gd name="connsiteX155" fmla="*/ 811095 w 3600448"/>
              <a:gd name="connsiteY155" fmla="*/ 1966912 h 2152650"/>
              <a:gd name="connsiteX156" fmla="*/ 792354 w 3600448"/>
              <a:gd name="connsiteY156" fmla="*/ 1966912 h 2152650"/>
              <a:gd name="connsiteX157" fmla="*/ 810158 w 3600448"/>
              <a:gd name="connsiteY157" fmla="*/ 1966912 h 2152650"/>
              <a:gd name="connsiteX158" fmla="*/ 811095 w 3600448"/>
              <a:gd name="connsiteY158" fmla="*/ 1966912 h 2152650"/>
              <a:gd name="connsiteX159" fmla="*/ 807347 w 3600448"/>
              <a:gd name="connsiteY159" fmla="*/ 1970664 h 2152650"/>
              <a:gd name="connsiteX160" fmla="*/ 702395 w 3600448"/>
              <a:gd name="connsiteY160" fmla="*/ 2008187 h 2152650"/>
              <a:gd name="connsiteX161" fmla="*/ 694899 w 3600448"/>
              <a:gd name="connsiteY161" fmla="*/ 2000683 h 2152650"/>
              <a:gd name="connsiteX162" fmla="*/ 698647 w 3600448"/>
              <a:gd name="connsiteY162" fmla="*/ 2000683 h 2152650"/>
              <a:gd name="connsiteX163" fmla="*/ 784857 w 3600448"/>
              <a:gd name="connsiteY163" fmla="*/ 1974417 h 2152650"/>
              <a:gd name="connsiteX164" fmla="*/ 766116 w 3600448"/>
              <a:gd name="connsiteY164" fmla="*/ 1974417 h 2152650"/>
              <a:gd name="connsiteX165" fmla="*/ 803598 w 3600448"/>
              <a:gd name="connsiteY165" fmla="*/ 1970664 h 2152650"/>
              <a:gd name="connsiteX166" fmla="*/ 792354 w 3600448"/>
              <a:gd name="connsiteY166" fmla="*/ 1966912 h 2152650"/>
              <a:gd name="connsiteX167" fmla="*/ 709627 w 3600448"/>
              <a:gd name="connsiteY167" fmla="*/ 1964266 h 2152650"/>
              <a:gd name="connsiteX168" fmla="*/ 690577 w 3600448"/>
              <a:gd name="connsiteY168" fmla="*/ 1967971 h 2152650"/>
              <a:gd name="connsiteX169" fmla="*/ 709627 w 3600448"/>
              <a:gd name="connsiteY169" fmla="*/ 1964266 h 2152650"/>
              <a:gd name="connsiteX170" fmla="*/ 364545 w 3600448"/>
              <a:gd name="connsiteY170" fmla="*/ 1955800 h 2152650"/>
              <a:gd name="connsiteX171" fmla="*/ 338152 w 3600448"/>
              <a:gd name="connsiteY171" fmla="*/ 1963738 h 2152650"/>
              <a:gd name="connsiteX172" fmla="*/ 364545 w 3600448"/>
              <a:gd name="connsiteY172" fmla="*/ 1955800 h 2152650"/>
              <a:gd name="connsiteX173" fmla="*/ 387464 w 3600448"/>
              <a:gd name="connsiteY173" fmla="*/ 1955602 h 2152650"/>
              <a:gd name="connsiteX174" fmla="*/ 390143 w 3600448"/>
              <a:gd name="connsiteY174" fmla="*/ 1960563 h 2152650"/>
              <a:gd name="connsiteX175" fmla="*/ 379429 w 3600448"/>
              <a:gd name="connsiteY175" fmla="*/ 1956594 h 2152650"/>
              <a:gd name="connsiteX176" fmla="*/ 387464 w 3600448"/>
              <a:gd name="connsiteY176" fmla="*/ 1955602 h 2152650"/>
              <a:gd name="connsiteX177" fmla="*/ 211743 w 3600448"/>
              <a:gd name="connsiteY177" fmla="*/ 1954667 h 2152650"/>
              <a:gd name="connsiteX178" fmla="*/ 214588 w 3600448"/>
              <a:gd name="connsiteY178" fmla="*/ 1955800 h 2152650"/>
              <a:gd name="connsiteX179" fmla="*/ 212262 w 3600448"/>
              <a:gd name="connsiteY179" fmla="*/ 1954874 h 2152650"/>
              <a:gd name="connsiteX180" fmla="*/ 169865 w 3600448"/>
              <a:gd name="connsiteY180" fmla="*/ 1944687 h 2152650"/>
              <a:gd name="connsiteX181" fmla="*/ 192091 w 3600448"/>
              <a:gd name="connsiteY181" fmla="*/ 1956117 h 2152650"/>
              <a:gd name="connsiteX182" fmla="*/ 177273 w 3600448"/>
              <a:gd name="connsiteY182" fmla="*/ 1963737 h 2152650"/>
              <a:gd name="connsiteX183" fmla="*/ 169865 w 3600448"/>
              <a:gd name="connsiteY183" fmla="*/ 1944687 h 2152650"/>
              <a:gd name="connsiteX184" fmla="*/ 152404 w 3600448"/>
              <a:gd name="connsiteY184" fmla="*/ 1941512 h 2152650"/>
              <a:gd name="connsiteX185" fmla="*/ 163515 w 3600448"/>
              <a:gd name="connsiteY185" fmla="*/ 1941512 h 2152650"/>
              <a:gd name="connsiteX186" fmla="*/ 155577 w 3600448"/>
              <a:gd name="connsiteY186" fmla="*/ 1944687 h 2152650"/>
              <a:gd name="connsiteX187" fmla="*/ 531310 w 3600448"/>
              <a:gd name="connsiteY187" fmla="*/ 1937703 h 2152650"/>
              <a:gd name="connsiteX188" fmla="*/ 540623 w 3600448"/>
              <a:gd name="connsiteY188" fmla="*/ 1938159 h 2152650"/>
              <a:gd name="connsiteX189" fmla="*/ 541480 w 3600448"/>
              <a:gd name="connsiteY189" fmla="*/ 1938453 h 2152650"/>
              <a:gd name="connsiteX190" fmla="*/ 401653 w 3600448"/>
              <a:gd name="connsiteY190" fmla="*/ 1936750 h 2152650"/>
              <a:gd name="connsiteX191" fmla="*/ 404828 w 3600448"/>
              <a:gd name="connsiteY191" fmla="*/ 1941513 h 2152650"/>
              <a:gd name="connsiteX192" fmla="*/ 401653 w 3600448"/>
              <a:gd name="connsiteY192" fmla="*/ 1944688 h 2152650"/>
              <a:gd name="connsiteX193" fmla="*/ 650890 w 3600448"/>
              <a:gd name="connsiteY193" fmla="*/ 1933575 h 2152650"/>
              <a:gd name="connsiteX194" fmla="*/ 657241 w 3600448"/>
              <a:gd name="connsiteY194" fmla="*/ 1936750 h 2152650"/>
              <a:gd name="connsiteX195" fmla="*/ 646128 w 3600448"/>
              <a:gd name="connsiteY195" fmla="*/ 1936750 h 2152650"/>
              <a:gd name="connsiteX196" fmla="*/ 494052 w 3600448"/>
              <a:gd name="connsiteY196" fmla="*/ 1930400 h 2152650"/>
              <a:gd name="connsiteX197" fmla="*/ 486599 w 3600448"/>
              <a:gd name="connsiteY197" fmla="*/ 1948657 h 2152650"/>
              <a:gd name="connsiteX198" fmla="*/ 516405 w 3600448"/>
              <a:gd name="connsiteY198" fmla="*/ 1952308 h 2152650"/>
              <a:gd name="connsiteX199" fmla="*/ 512679 w 3600448"/>
              <a:gd name="connsiteY199" fmla="*/ 1941354 h 2152650"/>
              <a:gd name="connsiteX200" fmla="*/ 549938 w 3600448"/>
              <a:gd name="connsiteY200" fmla="*/ 1941354 h 2152650"/>
              <a:gd name="connsiteX201" fmla="*/ 541480 w 3600448"/>
              <a:gd name="connsiteY201" fmla="*/ 1938453 h 2152650"/>
              <a:gd name="connsiteX202" fmla="*/ 574622 w 3600448"/>
              <a:gd name="connsiteY202" fmla="*/ 1940898 h 2152650"/>
              <a:gd name="connsiteX203" fmla="*/ 620729 w 3600448"/>
              <a:gd name="connsiteY203" fmla="*/ 1941354 h 2152650"/>
              <a:gd name="connsiteX204" fmla="*/ 583471 w 3600448"/>
              <a:gd name="connsiteY204" fmla="*/ 1955959 h 2152650"/>
              <a:gd name="connsiteX205" fmla="*/ 587197 w 3600448"/>
              <a:gd name="connsiteY205" fmla="*/ 1948657 h 2152650"/>
              <a:gd name="connsiteX206" fmla="*/ 568568 w 3600448"/>
              <a:gd name="connsiteY206" fmla="*/ 1948657 h 2152650"/>
              <a:gd name="connsiteX207" fmla="*/ 523857 w 3600448"/>
              <a:gd name="connsiteY207" fmla="*/ 1966913 h 2152650"/>
              <a:gd name="connsiteX208" fmla="*/ 523857 w 3600448"/>
              <a:gd name="connsiteY208" fmla="*/ 1955959 h 2152650"/>
              <a:gd name="connsiteX209" fmla="*/ 512679 w 3600448"/>
              <a:gd name="connsiteY209" fmla="*/ 1963262 h 2152650"/>
              <a:gd name="connsiteX210" fmla="*/ 456794 w 3600448"/>
              <a:gd name="connsiteY210" fmla="*/ 1955959 h 2152650"/>
              <a:gd name="connsiteX211" fmla="*/ 467971 w 3600448"/>
              <a:gd name="connsiteY211" fmla="*/ 1952308 h 2152650"/>
              <a:gd name="connsiteX212" fmla="*/ 441891 w 3600448"/>
              <a:gd name="connsiteY212" fmla="*/ 1948657 h 2152650"/>
              <a:gd name="connsiteX213" fmla="*/ 464244 w 3600448"/>
              <a:gd name="connsiteY213" fmla="*/ 1937703 h 2152650"/>
              <a:gd name="connsiteX214" fmla="*/ 475422 w 3600448"/>
              <a:gd name="connsiteY214" fmla="*/ 1941354 h 2152650"/>
              <a:gd name="connsiteX215" fmla="*/ 494052 w 3600448"/>
              <a:gd name="connsiteY215" fmla="*/ 1930400 h 2152650"/>
              <a:gd name="connsiteX216" fmla="*/ 59236 w 3600448"/>
              <a:gd name="connsiteY216" fmla="*/ 1922780 h 2152650"/>
              <a:gd name="connsiteX217" fmla="*/ 84936 w 3600448"/>
              <a:gd name="connsiteY217" fmla="*/ 1922780 h 2152650"/>
              <a:gd name="connsiteX218" fmla="*/ 114303 w 3600448"/>
              <a:gd name="connsiteY218" fmla="*/ 1926272 h 2152650"/>
              <a:gd name="connsiteX219" fmla="*/ 81263 w 3600448"/>
              <a:gd name="connsiteY219" fmla="*/ 1926272 h 2152650"/>
              <a:gd name="connsiteX220" fmla="*/ 81263 w 3600448"/>
              <a:gd name="connsiteY220" fmla="*/ 1933257 h 2152650"/>
              <a:gd name="connsiteX221" fmla="*/ 77592 w 3600448"/>
              <a:gd name="connsiteY221" fmla="*/ 1929764 h 2152650"/>
              <a:gd name="connsiteX222" fmla="*/ 55564 w 3600448"/>
              <a:gd name="connsiteY222" fmla="*/ 1936749 h 2152650"/>
              <a:gd name="connsiteX223" fmla="*/ 66582 w 3600448"/>
              <a:gd name="connsiteY223" fmla="*/ 1929764 h 2152650"/>
              <a:gd name="connsiteX224" fmla="*/ 55564 w 3600448"/>
              <a:gd name="connsiteY224" fmla="*/ 1929764 h 2152650"/>
              <a:gd name="connsiteX225" fmla="*/ 572815 w 3600448"/>
              <a:gd name="connsiteY225" fmla="*/ 1919287 h 2152650"/>
              <a:gd name="connsiteX226" fmla="*/ 587824 w 3600448"/>
              <a:gd name="connsiteY226" fmla="*/ 1922859 h 2152650"/>
              <a:gd name="connsiteX227" fmla="*/ 584072 w 3600448"/>
              <a:gd name="connsiteY227" fmla="*/ 1933575 h 2152650"/>
              <a:gd name="connsiteX228" fmla="*/ 565310 w 3600448"/>
              <a:gd name="connsiteY228" fmla="*/ 1933575 h 2152650"/>
              <a:gd name="connsiteX229" fmla="*/ 572815 w 3600448"/>
              <a:gd name="connsiteY229" fmla="*/ 1926431 h 2152650"/>
              <a:gd name="connsiteX230" fmla="*/ 572815 w 3600448"/>
              <a:gd name="connsiteY230" fmla="*/ 1919287 h 2152650"/>
              <a:gd name="connsiteX231" fmla="*/ 210867 w 3600448"/>
              <a:gd name="connsiteY231" fmla="*/ 1915054 h 2152650"/>
              <a:gd name="connsiteX232" fmla="*/ 210867 w 3600448"/>
              <a:gd name="connsiteY232" fmla="*/ 1922463 h 2152650"/>
              <a:gd name="connsiteX233" fmla="*/ 192254 w 3600448"/>
              <a:gd name="connsiteY233" fmla="*/ 1918758 h 2152650"/>
              <a:gd name="connsiteX234" fmla="*/ 199699 w 3600448"/>
              <a:gd name="connsiteY234" fmla="*/ 1929871 h 2152650"/>
              <a:gd name="connsiteX235" fmla="*/ 218310 w 3600448"/>
              <a:gd name="connsiteY235" fmla="*/ 1926167 h 2152650"/>
              <a:gd name="connsiteX236" fmla="*/ 218310 w 3600448"/>
              <a:gd name="connsiteY236" fmla="*/ 1933575 h 2152650"/>
              <a:gd name="connsiteX237" fmla="*/ 251815 w 3600448"/>
              <a:gd name="connsiteY237" fmla="*/ 1940983 h 2152650"/>
              <a:gd name="connsiteX238" fmla="*/ 244368 w 3600448"/>
              <a:gd name="connsiteY238" fmla="*/ 1944688 h 2152650"/>
              <a:gd name="connsiteX239" fmla="*/ 266701 w 3600448"/>
              <a:gd name="connsiteY239" fmla="*/ 1940983 h 2152650"/>
              <a:gd name="connsiteX240" fmla="*/ 210867 w 3600448"/>
              <a:gd name="connsiteY240" fmla="*/ 1952096 h 2152650"/>
              <a:gd name="connsiteX241" fmla="*/ 209938 w 3600448"/>
              <a:gd name="connsiteY241" fmla="*/ 1953948 h 2152650"/>
              <a:gd name="connsiteX242" fmla="*/ 195977 w 3600448"/>
              <a:gd name="connsiteY242" fmla="*/ 1948392 h 2152650"/>
              <a:gd name="connsiteX243" fmla="*/ 214588 w 3600448"/>
              <a:gd name="connsiteY243" fmla="*/ 1948392 h 2152650"/>
              <a:gd name="connsiteX244" fmla="*/ 195977 w 3600448"/>
              <a:gd name="connsiteY244" fmla="*/ 1937279 h 2152650"/>
              <a:gd name="connsiteX245" fmla="*/ 188532 w 3600448"/>
              <a:gd name="connsiteY245" fmla="*/ 1944688 h 2152650"/>
              <a:gd name="connsiteX246" fmla="*/ 181089 w 3600448"/>
              <a:gd name="connsiteY246" fmla="*/ 1929871 h 2152650"/>
              <a:gd name="connsiteX247" fmla="*/ 181089 w 3600448"/>
              <a:gd name="connsiteY247" fmla="*/ 1926630 h 2152650"/>
              <a:gd name="connsiteX248" fmla="*/ 169920 w 3600448"/>
              <a:gd name="connsiteY248" fmla="*/ 1922463 h 2152650"/>
              <a:gd name="connsiteX249" fmla="*/ 169920 w 3600448"/>
              <a:gd name="connsiteY249" fmla="*/ 1926167 h 2152650"/>
              <a:gd name="connsiteX250" fmla="*/ 158755 w 3600448"/>
              <a:gd name="connsiteY250" fmla="*/ 1926167 h 2152650"/>
              <a:gd name="connsiteX251" fmla="*/ 210867 w 3600448"/>
              <a:gd name="connsiteY251" fmla="*/ 1915054 h 2152650"/>
              <a:gd name="connsiteX252" fmla="*/ 165836 w 3600448"/>
              <a:gd name="connsiteY252" fmla="*/ 1909671 h 2152650"/>
              <a:gd name="connsiteX253" fmla="*/ 166614 w 3600448"/>
              <a:gd name="connsiteY253" fmla="*/ 1910820 h 2152650"/>
              <a:gd name="connsiteX254" fmla="*/ 165674 w 3600448"/>
              <a:gd name="connsiteY254" fmla="*/ 1909894 h 2152650"/>
              <a:gd name="connsiteX255" fmla="*/ 266701 w 3600448"/>
              <a:gd name="connsiteY255" fmla="*/ 1907976 h 2152650"/>
              <a:gd name="connsiteX256" fmla="*/ 270906 w 3600448"/>
              <a:gd name="connsiteY256" fmla="*/ 1911519 h 2152650"/>
              <a:gd name="connsiteX257" fmla="*/ 270454 w 3600448"/>
              <a:gd name="connsiteY257" fmla="*/ 1911747 h 2152650"/>
              <a:gd name="connsiteX258" fmla="*/ 266701 w 3600448"/>
              <a:gd name="connsiteY258" fmla="*/ 1907976 h 2152650"/>
              <a:gd name="connsiteX259" fmla="*/ 413336 w 3600448"/>
              <a:gd name="connsiteY259" fmla="*/ 1895705 h 2152650"/>
              <a:gd name="connsiteX260" fmla="*/ 412086 w 3600448"/>
              <a:gd name="connsiteY260" fmla="*/ 1896428 h 2152650"/>
              <a:gd name="connsiteX261" fmla="*/ 411778 w 3600448"/>
              <a:gd name="connsiteY261" fmla="*/ 1895838 h 2152650"/>
              <a:gd name="connsiteX262" fmla="*/ 676291 w 3600448"/>
              <a:gd name="connsiteY262" fmla="*/ 1889125 h 2152650"/>
              <a:gd name="connsiteX263" fmla="*/ 639249 w 3600448"/>
              <a:gd name="connsiteY263" fmla="*/ 1908175 h 2152650"/>
              <a:gd name="connsiteX264" fmla="*/ 620728 w 3600448"/>
              <a:gd name="connsiteY264" fmla="*/ 1900555 h 2152650"/>
              <a:gd name="connsiteX265" fmla="*/ 639249 w 3600448"/>
              <a:gd name="connsiteY265" fmla="*/ 1892935 h 2152650"/>
              <a:gd name="connsiteX266" fmla="*/ 639249 w 3600448"/>
              <a:gd name="connsiteY266" fmla="*/ 1900555 h 2152650"/>
              <a:gd name="connsiteX267" fmla="*/ 676291 w 3600448"/>
              <a:gd name="connsiteY267" fmla="*/ 1889125 h 2152650"/>
              <a:gd name="connsiteX268" fmla="*/ 292968 w 3600448"/>
              <a:gd name="connsiteY268" fmla="*/ 1889125 h 2152650"/>
              <a:gd name="connsiteX269" fmla="*/ 296733 w 3600448"/>
              <a:gd name="connsiteY269" fmla="*/ 1891764 h 2152650"/>
              <a:gd name="connsiteX270" fmla="*/ 296733 w 3600448"/>
              <a:gd name="connsiteY270" fmla="*/ 1892895 h 2152650"/>
              <a:gd name="connsiteX271" fmla="*/ 297671 w 3600448"/>
              <a:gd name="connsiteY271" fmla="*/ 1892424 h 2152650"/>
              <a:gd name="connsiteX272" fmla="*/ 296733 w 3600448"/>
              <a:gd name="connsiteY272" fmla="*/ 1891764 h 2152650"/>
              <a:gd name="connsiteX273" fmla="*/ 296733 w 3600448"/>
              <a:gd name="connsiteY273" fmla="*/ 1889125 h 2152650"/>
              <a:gd name="connsiteX274" fmla="*/ 300485 w 3600448"/>
              <a:gd name="connsiteY274" fmla="*/ 1896666 h 2152650"/>
              <a:gd name="connsiteX275" fmla="*/ 349266 w 3600448"/>
              <a:gd name="connsiteY275" fmla="*/ 1896666 h 2152650"/>
              <a:gd name="connsiteX276" fmla="*/ 296733 w 3600448"/>
              <a:gd name="connsiteY276" fmla="*/ 1907976 h 2152650"/>
              <a:gd name="connsiteX277" fmla="*/ 300485 w 3600448"/>
              <a:gd name="connsiteY277" fmla="*/ 1915517 h 2152650"/>
              <a:gd name="connsiteX278" fmla="*/ 272505 w 3600448"/>
              <a:gd name="connsiteY278" fmla="*/ 1912866 h 2152650"/>
              <a:gd name="connsiteX279" fmla="*/ 270906 w 3600448"/>
              <a:gd name="connsiteY279" fmla="*/ 1911519 h 2152650"/>
              <a:gd name="connsiteX280" fmla="*/ 272333 w 3600448"/>
              <a:gd name="connsiteY280" fmla="*/ 1910804 h 2152650"/>
              <a:gd name="connsiteX281" fmla="*/ 285464 w 3600448"/>
              <a:gd name="connsiteY281" fmla="*/ 1904206 h 2152650"/>
              <a:gd name="connsiteX282" fmla="*/ 277957 w 3600448"/>
              <a:gd name="connsiteY282" fmla="*/ 1900436 h 2152650"/>
              <a:gd name="connsiteX283" fmla="*/ 289216 w 3600448"/>
              <a:gd name="connsiteY283" fmla="*/ 1904206 h 2152650"/>
              <a:gd name="connsiteX284" fmla="*/ 292968 w 3600448"/>
              <a:gd name="connsiteY284" fmla="*/ 1889125 h 2152650"/>
              <a:gd name="connsiteX285" fmla="*/ 430227 w 3600448"/>
              <a:gd name="connsiteY285" fmla="*/ 1885950 h 2152650"/>
              <a:gd name="connsiteX286" fmla="*/ 420250 w 3600448"/>
              <a:gd name="connsiteY286" fmla="*/ 1895118 h 2152650"/>
              <a:gd name="connsiteX287" fmla="*/ 413336 w 3600448"/>
              <a:gd name="connsiteY287" fmla="*/ 1895705 h 2152650"/>
              <a:gd name="connsiteX288" fmla="*/ 408455 w 3600448"/>
              <a:gd name="connsiteY288" fmla="*/ 1885950 h 2152650"/>
              <a:gd name="connsiteX289" fmla="*/ 415713 w 3600448"/>
              <a:gd name="connsiteY289" fmla="*/ 1889443 h 2152650"/>
              <a:gd name="connsiteX290" fmla="*/ 408455 w 3600448"/>
              <a:gd name="connsiteY290" fmla="*/ 1889443 h 2152650"/>
              <a:gd name="connsiteX291" fmla="*/ 408910 w 3600448"/>
              <a:gd name="connsiteY291" fmla="*/ 1890316 h 2152650"/>
              <a:gd name="connsiteX292" fmla="*/ 411778 w 3600448"/>
              <a:gd name="connsiteY292" fmla="*/ 1895838 h 2152650"/>
              <a:gd name="connsiteX293" fmla="*/ 404828 w 3600448"/>
              <a:gd name="connsiteY293" fmla="*/ 1896428 h 2152650"/>
              <a:gd name="connsiteX294" fmla="*/ 404828 w 3600448"/>
              <a:gd name="connsiteY294" fmla="*/ 1903413 h 2152650"/>
              <a:gd name="connsiteX295" fmla="*/ 379429 w 3600448"/>
              <a:gd name="connsiteY295" fmla="*/ 1892935 h 2152650"/>
              <a:gd name="connsiteX296" fmla="*/ 393941 w 3600448"/>
              <a:gd name="connsiteY296" fmla="*/ 1892935 h 2152650"/>
              <a:gd name="connsiteX297" fmla="*/ 408455 w 3600448"/>
              <a:gd name="connsiteY297" fmla="*/ 1885950 h 2152650"/>
              <a:gd name="connsiteX298" fmla="*/ 259446 w 3600448"/>
              <a:gd name="connsiteY298" fmla="*/ 1885156 h 2152650"/>
              <a:gd name="connsiteX299" fmla="*/ 261923 w 3600448"/>
              <a:gd name="connsiteY299" fmla="*/ 1885921 h 2152650"/>
              <a:gd name="connsiteX300" fmla="*/ 258481 w 3600448"/>
              <a:gd name="connsiteY300" fmla="*/ 1887834 h 2152650"/>
              <a:gd name="connsiteX301" fmla="*/ 259446 w 3600448"/>
              <a:gd name="connsiteY301" fmla="*/ 1885156 h 2152650"/>
              <a:gd name="connsiteX302" fmla="*/ 739789 w 3600448"/>
              <a:gd name="connsiteY302" fmla="*/ 1881187 h 2152650"/>
              <a:gd name="connsiteX303" fmla="*/ 741575 w 3600448"/>
              <a:gd name="connsiteY303" fmla="*/ 1881187 h 2152650"/>
              <a:gd name="connsiteX304" fmla="*/ 750506 w 3600448"/>
              <a:gd name="connsiteY304" fmla="*/ 1881187 h 2152650"/>
              <a:gd name="connsiteX305" fmla="*/ 739789 w 3600448"/>
              <a:gd name="connsiteY305" fmla="*/ 1881187 h 2152650"/>
              <a:gd name="connsiteX306" fmla="*/ 234217 w 3600448"/>
              <a:gd name="connsiteY306" fmla="*/ 1881187 h 2152650"/>
              <a:gd name="connsiteX307" fmla="*/ 249239 w 3600448"/>
              <a:gd name="connsiteY307" fmla="*/ 1884891 h 2152650"/>
              <a:gd name="connsiteX308" fmla="*/ 226705 w 3600448"/>
              <a:gd name="connsiteY308" fmla="*/ 1899708 h 2152650"/>
              <a:gd name="connsiteX309" fmla="*/ 226705 w 3600448"/>
              <a:gd name="connsiteY309" fmla="*/ 1892299 h 2152650"/>
              <a:gd name="connsiteX310" fmla="*/ 211682 w 3600448"/>
              <a:gd name="connsiteY310" fmla="*/ 1896004 h 2152650"/>
              <a:gd name="connsiteX311" fmla="*/ 204172 w 3600448"/>
              <a:gd name="connsiteY311" fmla="*/ 1892299 h 2152650"/>
              <a:gd name="connsiteX312" fmla="*/ 177881 w 3600448"/>
              <a:gd name="connsiteY312" fmla="*/ 1907116 h 2152650"/>
              <a:gd name="connsiteX313" fmla="*/ 170371 w 3600448"/>
              <a:gd name="connsiteY313" fmla="*/ 1903412 h 2152650"/>
              <a:gd name="connsiteX314" fmla="*/ 165836 w 3600448"/>
              <a:gd name="connsiteY314" fmla="*/ 1909671 h 2152650"/>
              <a:gd name="connsiteX315" fmla="*/ 161921 w 3600448"/>
              <a:gd name="connsiteY315" fmla="*/ 1903875 h 2152650"/>
              <a:gd name="connsiteX316" fmla="*/ 151589 w 3600448"/>
              <a:gd name="connsiteY316" fmla="*/ 1899708 h 2152650"/>
              <a:gd name="connsiteX317" fmla="*/ 151589 w 3600448"/>
              <a:gd name="connsiteY317" fmla="*/ 1907116 h 2152650"/>
              <a:gd name="connsiteX318" fmla="*/ 106522 w 3600448"/>
              <a:gd name="connsiteY318" fmla="*/ 1903412 h 2152650"/>
              <a:gd name="connsiteX319" fmla="*/ 106522 w 3600448"/>
              <a:gd name="connsiteY319" fmla="*/ 1907116 h 2152650"/>
              <a:gd name="connsiteX320" fmla="*/ 95252 w 3600448"/>
              <a:gd name="connsiteY320" fmla="*/ 1899708 h 2152650"/>
              <a:gd name="connsiteX321" fmla="*/ 106522 w 3600448"/>
              <a:gd name="connsiteY321" fmla="*/ 1896004 h 2152650"/>
              <a:gd name="connsiteX322" fmla="*/ 117789 w 3600448"/>
              <a:gd name="connsiteY322" fmla="*/ 1896004 h 2152650"/>
              <a:gd name="connsiteX323" fmla="*/ 117789 w 3600448"/>
              <a:gd name="connsiteY323" fmla="*/ 1892299 h 2152650"/>
              <a:gd name="connsiteX324" fmla="*/ 155347 w 3600448"/>
              <a:gd name="connsiteY324" fmla="*/ 1896004 h 2152650"/>
              <a:gd name="connsiteX325" fmla="*/ 192905 w 3600448"/>
              <a:gd name="connsiteY325" fmla="*/ 1892299 h 2152650"/>
              <a:gd name="connsiteX326" fmla="*/ 226705 w 3600448"/>
              <a:gd name="connsiteY326" fmla="*/ 1888595 h 2152650"/>
              <a:gd name="connsiteX327" fmla="*/ 234217 w 3600448"/>
              <a:gd name="connsiteY327" fmla="*/ 1881187 h 2152650"/>
              <a:gd name="connsiteX328" fmla="*/ 263300 w 3600448"/>
              <a:gd name="connsiteY328" fmla="*/ 1878012 h 2152650"/>
              <a:gd name="connsiteX329" fmla="*/ 271013 w 3600448"/>
              <a:gd name="connsiteY329" fmla="*/ 1888727 h 2152650"/>
              <a:gd name="connsiteX330" fmla="*/ 269565 w 3600448"/>
              <a:gd name="connsiteY330" fmla="*/ 1888281 h 2152650"/>
              <a:gd name="connsiteX331" fmla="*/ 261923 w 3600448"/>
              <a:gd name="connsiteY331" fmla="*/ 1885921 h 2152650"/>
              <a:gd name="connsiteX332" fmla="*/ 263300 w 3600448"/>
              <a:gd name="connsiteY332" fmla="*/ 1885156 h 2152650"/>
              <a:gd name="connsiteX333" fmla="*/ 263300 w 3600448"/>
              <a:gd name="connsiteY333" fmla="*/ 1878012 h 2152650"/>
              <a:gd name="connsiteX334" fmla="*/ 472747 w 3600448"/>
              <a:gd name="connsiteY334" fmla="*/ 1872283 h 2152650"/>
              <a:gd name="connsiteX335" fmla="*/ 482981 w 3600448"/>
              <a:gd name="connsiteY335" fmla="*/ 1874308 h 2152650"/>
              <a:gd name="connsiteX336" fmla="*/ 475410 w 3600448"/>
              <a:gd name="connsiteY336" fmla="*/ 1885421 h 2152650"/>
              <a:gd name="connsiteX337" fmla="*/ 490553 w 3600448"/>
              <a:gd name="connsiteY337" fmla="*/ 1885421 h 2152650"/>
              <a:gd name="connsiteX338" fmla="*/ 490553 w 3600448"/>
              <a:gd name="connsiteY338" fmla="*/ 1889125 h 2152650"/>
              <a:gd name="connsiteX339" fmla="*/ 441339 w 3600448"/>
              <a:gd name="connsiteY339" fmla="*/ 1878013 h 2152650"/>
              <a:gd name="connsiteX340" fmla="*/ 472747 w 3600448"/>
              <a:gd name="connsiteY340" fmla="*/ 1872283 h 2152650"/>
              <a:gd name="connsiteX341" fmla="*/ 1067885 w 3600448"/>
              <a:gd name="connsiteY341" fmla="*/ 1869678 h 2152650"/>
              <a:gd name="connsiteX342" fmla="*/ 1077926 w 3600448"/>
              <a:gd name="connsiteY342" fmla="*/ 1870604 h 2152650"/>
              <a:gd name="connsiteX343" fmla="*/ 1060463 w 3600448"/>
              <a:gd name="connsiteY343" fmla="*/ 1874309 h 2152650"/>
              <a:gd name="connsiteX344" fmla="*/ 1067885 w 3600448"/>
              <a:gd name="connsiteY344" fmla="*/ 1869678 h 2152650"/>
              <a:gd name="connsiteX345" fmla="*/ 337932 w 3600448"/>
              <a:gd name="connsiteY345" fmla="*/ 1858962 h 2152650"/>
              <a:gd name="connsiteX346" fmla="*/ 360423 w 3600448"/>
              <a:gd name="connsiteY346" fmla="*/ 1870074 h 2152650"/>
              <a:gd name="connsiteX347" fmla="*/ 371667 w 3600448"/>
              <a:gd name="connsiteY347" fmla="*/ 1862666 h 2152650"/>
              <a:gd name="connsiteX348" fmla="*/ 390408 w 3600448"/>
              <a:gd name="connsiteY348" fmla="*/ 1866370 h 2152650"/>
              <a:gd name="connsiteX349" fmla="*/ 386662 w 3600448"/>
              <a:gd name="connsiteY349" fmla="*/ 1858962 h 2152650"/>
              <a:gd name="connsiteX350" fmla="*/ 401653 w 3600448"/>
              <a:gd name="connsiteY350" fmla="*/ 1862666 h 2152650"/>
              <a:gd name="connsiteX351" fmla="*/ 390408 w 3600448"/>
              <a:gd name="connsiteY351" fmla="*/ 1862666 h 2152650"/>
              <a:gd name="connsiteX352" fmla="*/ 401653 w 3600448"/>
              <a:gd name="connsiteY352" fmla="*/ 1866370 h 2152650"/>
              <a:gd name="connsiteX353" fmla="*/ 401653 w 3600448"/>
              <a:gd name="connsiteY353" fmla="*/ 1873779 h 2152650"/>
              <a:gd name="connsiteX354" fmla="*/ 382912 w 3600448"/>
              <a:gd name="connsiteY354" fmla="*/ 1866370 h 2152650"/>
              <a:gd name="connsiteX355" fmla="*/ 367919 w 3600448"/>
              <a:gd name="connsiteY355" fmla="*/ 1877483 h 2152650"/>
              <a:gd name="connsiteX356" fmla="*/ 304198 w 3600448"/>
              <a:gd name="connsiteY356" fmla="*/ 1884891 h 2152650"/>
              <a:gd name="connsiteX357" fmla="*/ 298458 w 3600448"/>
              <a:gd name="connsiteY357" fmla="*/ 1884891 h 2152650"/>
              <a:gd name="connsiteX358" fmla="*/ 289192 w 3600448"/>
              <a:gd name="connsiteY358" fmla="*/ 1884891 h 2152650"/>
              <a:gd name="connsiteX359" fmla="*/ 304198 w 3600448"/>
              <a:gd name="connsiteY359" fmla="*/ 1870074 h 2152650"/>
              <a:gd name="connsiteX360" fmla="*/ 337932 w 3600448"/>
              <a:gd name="connsiteY360" fmla="*/ 1858962 h 2152650"/>
              <a:gd name="connsiteX361" fmla="*/ 427052 w 3600448"/>
              <a:gd name="connsiteY361" fmla="*/ 1856184 h 2152650"/>
              <a:gd name="connsiteX362" fmla="*/ 415940 w 3600448"/>
              <a:gd name="connsiteY362" fmla="*/ 1859756 h 2152650"/>
              <a:gd name="connsiteX363" fmla="*/ 415940 w 3600448"/>
              <a:gd name="connsiteY363" fmla="*/ 1863328 h 2152650"/>
              <a:gd name="connsiteX364" fmla="*/ 404828 w 3600448"/>
              <a:gd name="connsiteY364" fmla="*/ 1863328 h 2152650"/>
              <a:gd name="connsiteX365" fmla="*/ 427052 w 3600448"/>
              <a:gd name="connsiteY365" fmla="*/ 1856184 h 2152650"/>
              <a:gd name="connsiteX366" fmla="*/ 411706 w 3600448"/>
              <a:gd name="connsiteY366" fmla="*/ 1830387 h 2152650"/>
              <a:gd name="connsiteX367" fmla="*/ 419114 w 3600448"/>
              <a:gd name="connsiteY367" fmla="*/ 1833880 h 2152650"/>
              <a:gd name="connsiteX368" fmla="*/ 422819 w 3600448"/>
              <a:gd name="connsiteY368" fmla="*/ 1830387 h 2152650"/>
              <a:gd name="connsiteX369" fmla="*/ 426524 w 3600448"/>
              <a:gd name="connsiteY369" fmla="*/ 1840865 h 2152650"/>
              <a:gd name="connsiteX370" fmla="*/ 411706 w 3600448"/>
              <a:gd name="connsiteY370" fmla="*/ 1837372 h 2152650"/>
              <a:gd name="connsiteX371" fmla="*/ 411706 w 3600448"/>
              <a:gd name="connsiteY371" fmla="*/ 1830387 h 2152650"/>
              <a:gd name="connsiteX372" fmla="*/ 311959 w 3600448"/>
              <a:gd name="connsiteY372" fmla="*/ 1828641 h 2152650"/>
              <a:gd name="connsiteX373" fmla="*/ 319104 w 3600448"/>
              <a:gd name="connsiteY373" fmla="*/ 1830070 h 2152650"/>
              <a:gd name="connsiteX374" fmla="*/ 304815 w 3600448"/>
              <a:gd name="connsiteY374" fmla="*/ 1830070 h 2152650"/>
              <a:gd name="connsiteX375" fmla="*/ 311959 w 3600448"/>
              <a:gd name="connsiteY375" fmla="*/ 1828641 h 2152650"/>
              <a:gd name="connsiteX376" fmla="*/ 378377 w 3600448"/>
              <a:gd name="connsiteY376" fmla="*/ 1827970 h 2152650"/>
              <a:gd name="connsiteX377" fmla="*/ 383283 w 3600448"/>
              <a:gd name="connsiteY377" fmla="*/ 1831380 h 2152650"/>
              <a:gd name="connsiteX378" fmla="*/ 382830 w 3600448"/>
              <a:gd name="connsiteY378" fmla="*/ 1836737 h 2152650"/>
              <a:gd name="connsiteX379" fmla="*/ 368315 w 3600448"/>
              <a:gd name="connsiteY379" fmla="*/ 1833165 h 2152650"/>
              <a:gd name="connsiteX380" fmla="*/ 379201 w 3600448"/>
              <a:gd name="connsiteY380" fmla="*/ 1829594 h 2152650"/>
              <a:gd name="connsiteX381" fmla="*/ 375572 w 3600448"/>
              <a:gd name="connsiteY381" fmla="*/ 1826022 h 2152650"/>
              <a:gd name="connsiteX382" fmla="*/ 377750 w 3600448"/>
              <a:gd name="connsiteY382" fmla="*/ 1826736 h 2152650"/>
              <a:gd name="connsiteX383" fmla="*/ 378377 w 3600448"/>
              <a:gd name="connsiteY383" fmla="*/ 1827970 h 2152650"/>
              <a:gd name="connsiteX384" fmla="*/ 375572 w 3600448"/>
              <a:gd name="connsiteY384" fmla="*/ 1822450 h 2152650"/>
              <a:gd name="connsiteX385" fmla="*/ 386458 w 3600448"/>
              <a:gd name="connsiteY385" fmla="*/ 1829594 h 2152650"/>
              <a:gd name="connsiteX386" fmla="*/ 377750 w 3600448"/>
              <a:gd name="connsiteY386" fmla="*/ 1826736 h 2152650"/>
              <a:gd name="connsiteX387" fmla="*/ 274807 w 3600448"/>
              <a:gd name="connsiteY387" fmla="*/ 1811337 h 2152650"/>
              <a:gd name="connsiteX388" fmla="*/ 296879 w 3600448"/>
              <a:gd name="connsiteY388" fmla="*/ 1826154 h 2152650"/>
              <a:gd name="connsiteX389" fmla="*/ 227015 w 3600448"/>
              <a:gd name="connsiteY389" fmla="*/ 1833562 h 2152650"/>
              <a:gd name="connsiteX390" fmla="*/ 230692 w 3600448"/>
              <a:gd name="connsiteY390" fmla="*/ 1829858 h 2152650"/>
              <a:gd name="connsiteX391" fmla="*/ 230692 w 3600448"/>
              <a:gd name="connsiteY391" fmla="*/ 1826154 h 2152650"/>
              <a:gd name="connsiteX392" fmla="*/ 249073 w 3600448"/>
              <a:gd name="connsiteY392" fmla="*/ 1829858 h 2152650"/>
              <a:gd name="connsiteX393" fmla="*/ 256428 w 3600448"/>
              <a:gd name="connsiteY393" fmla="*/ 1822450 h 2152650"/>
              <a:gd name="connsiteX394" fmla="*/ 249073 w 3600448"/>
              <a:gd name="connsiteY394" fmla="*/ 1818745 h 2152650"/>
              <a:gd name="connsiteX395" fmla="*/ 278486 w 3600448"/>
              <a:gd name="connsiteY395" fmla="*/ 1818745 h 2152650"/>
              <a:gd name="connsiteX396" fmla="*/ 274807 w 3600448"/>
              <a:gd name="connsiteY396" fmla="*/ 1811337 h 2152650"/>
              <a:gd name="connsiteX397" fmla="*/ 736219 w 3600448"/>
              <a:gd name="connsiteY397" fmla="*/ 1803202 h 2152650"/>
              <a:gd name="connsiteX398" fmla="*/ 736219 w 3600448"/>
              <a:gd name="connsiteY398" fmla="*/ 1808163 h 2152650"/>
              <a:gd name="connsiteX399" fmla="*/ 725503 w 3600448"/>
              <a:gd name="connsiteY399" fmla="*/ 1804194 h 2152650"/>
              <a:gd name="connsiteX400" fmla="*/ 736219 w 3600448"/>
              <a:gd name="connsiteY400" fmla="*/ 1803202 h 2152650"/>
              <a:gd name="connsiteX401" fmla="*/ 488965 w 3600448"/>
              <a:gd name="connsiteY401" fmla="*/ 1801714 h 2152650"/>
              <a:gd name="connsiteX402" fmla="*/ 501664 w 3600448"/>
              <a:gd name="connsiteY402" fmla="*/ 1804194 h 2152650"/>
              <a:gd name="connsiteX403" fmla="*/ 476264 w 3600448"/>
              <a:gd name="connsiteY403" fmla="*/ 1808163 h 2152650"/>
              <a:gd name="connsiteX404" fmla="*/ 488965 w 3600448"/>
              <a:gd name="connsiteY404" fmla="*/ 1801714 h 2152650"/>
              <a:gd name="connsiteX405" fmla="*/ 772839 w 3600448"/>
              <a:gd name="connsiteY405" fmla="*/ 1788121 h 2152650"/>
              <a:gd name="connsiteX406" fmla="*/ 832875 w 3600448"/>
              <a:gd name="connsiteY406" fmla="*/ 1791891 h 2152650"/>
              <a:gd name="connsiteX407" fmla="*/ 836628 w 3600448"/>
              <a:gd name="connsiteY407" fmla="*/ 1799432 h 2152650"/>
              <a:gd name="connsiteX408" fmla="*/ 844131 w 3600448"/>
              <a:gd name="connsiteY408" fmla="*/ 1788121 h 2152650"/>
              <a:gd name="connsiteX409" fmla="*/ 877901 w 3600448"/>
              <a:gd name="connsiteY409" fmla="*/ 1791891 h 2152650"/>
              <a:gd name="connsiteX410" fmla="*/ 825371 w 3600448"/>
              <a:gd name="connsiteY410" fmla="*/ 1806972 h 2152650"/>
              <a:gd name="connsiteX411" fmla="*/ 814114 w 3600448"/>
              <a:gd name="connsiteY411" fmla="*/ 1799432 h 2152650"/>
              <a:gd name="connsiteX412" fmla="*/ 802857 w 3600448"/>
              <a:gd name="connsiteY412" fmla="*/ 1810743 h 2152650"/>
              <a:gd name="connsiteX413" fmla="*/ 761582 w 3600448"/>
              <a:gd name="connsiteY413" fmla="*/ 1810743 h 2152650"/>
              <a:gd name="connsiteX414" fmla="*/ 757830 w 3600448"/>
              <a:gd name="connsiteY414" fmla="*/ 1803202 h 2152650"/>
              <a:gd name="connsiteX415" fmla="*/ 769087 w 3600448"/>
              <a:gd name="connsiteY415" fmla="*/ 1799432 h 2152650"/>
              <a:gd name="connsiteX416" fmla="*/ 772839 w 3600448"/>
              <a:gd name="connsiteY416" fmla="*/ 1788121 h 2152650"/>
              <a:gd name="connsiteX417" fmla="*/ 715439 w 3600448"/>
              <a:gd name="connsiteY417" fmla="*/ 1785543 h 2152650"/>
              <a:gd name="connsiteX418" fmla="*/ 713652 w 3600448"/>
              <a:gd name="connsiteY418" fmla="*/ 1787773 h 2152650"/>
              <a:gd name="connsiteX419" fmla="*/ 710334 w 3600448"/>
              <a:gd name="connsiteY419" fmla="*/ 1796257 h 2152650"/>
              <a:gd name="connsiteX420" fmla="*/ 661033 w 3600448"/>
              <a:gd name="connsiteY420" fmla="*/ 1800027 h 2152650"/>
              <a:gd name="connsiteX421" fmla="*/ 664825 w 3600448"/>
              <a:gd name="connsiteY421" fmla="*/ 1788716 h 2152650"/>
              <a:gd name="connsiteX422" fmla="*/ 693742 w 3600448"/>
              <a:gd name="connsiteY422" fmla="*/ 1786831 h 2152650"/>
              <a:gd name="connsiteX423" fmla="*/ 716200 w 3600448"/>
              <a:gd name="connsiteY423" fmla="*/ 1784592 h 2152650"/>
              <a:gd name="connsiteX424" fmla="*/ 725504 w 3600448"/>
              <a:gd name="connsiteY424" fmla="*/ 1784946 h 2152650"/>
              <a:gd name="connsiteX425" fmla="*/ 715439 w 3600448"/>
              <a:gd name="connsiteY425" fmla="*/ 1785543 h 2152650"/>
              <a:gd name="connsiteX426" fmla="*/ 736615 w 3600448"/>
              <a:gd name="connsiteY426" fmla="*/ 1784350 h 2152650"/>
              <a:gd name="connsiteX427" fmla="*/ 742965 w 3600448"/>
              <a:gd name="connsiteY427" fmla="*/ 1792288 h 2152650"/>
              <a:gd name="connsiteX428" fmla="*/ 736615 w 3600448"/>
              <a:gd name="connsiteY428" fmla="*/ 1792288 h 2152650"/>
              <a:gd name="connsiteX429" fmla="*/ 1312340 w 3600448"/>
              <a:gd name="connsiteY429" fmla="*/ 1781704 h 2152650"/>
              <a:gd name="connsiteX430" fmla="*/ 1293820 w 3600448"/>
              <a:gd name="connsiteY430" fmla="*/ 1789112 h 2152650"/>
              <a:gd name="connsiteX431" fmla="*/ 1312340 w 3600448"/>
              <a:gd name="connsiteY431" fmla="*/ 1781704 h 2152650"/>
              <a:gd name="connsiteX432" fmla="*/ 222780 w 3600448"/>
              <a:gd name="connsiteY432" fmla="*/ 1762919 h 2152650"/>
              <a:gd name="connsiteX433" fmla="*/ 225348 w 3600448"/>
              <a:gd name="connsiteY433" fmla="*/ 1770337 h 2152650"/>
              <a:gd name="connsiteX434" fmla="*/ 222320 w 3600448"/>
              <a:gd name="connsiteY434" fmla="*/ 1768277 h 2152650"/>
              <a:gd name="connsiteX435" fmla="*/ 222780 w 3600448"/>
              <a:gd name="connsiteY435" fmla="*/ 1762919 h 2152650"/>
              <a:gd name="connsiteX436" fmla="*/ 687404 w 3600448"/>
              <a:gd name="connsiteY436" fmla="*/ 1755775 h 2152650"/>
              <a:gd name="connsiteX437" fmla="*/ 695342 w 3600448"/>
              <a:gd name="connsiteY437" fmla="*/ 1762125 h 2152650"/>
              <a:gd name="connsiteX438" fmla="*/ 684229 w 3600448"/>
              <a:gd name="connsiteY438" fmla="*/ 1758950 h 2152650"/>
              <a:gd name="connsiteX439" fmla="*/ 241302 w 3600448"/>
              <a:gd name="connsiteY439" fmla="*/ 1755775 h 2152650"/>
              <a:gd name="connsiteX440" fmla="*/ 252414 w 3600448"/>
              <a:gd name="connsiteY440" fmla="*/ 1766491 h 2152650"/>
              <a:gd name="connsiteX441" fmla="*/ 230192 w 3600448"/>
              <a:gd name="connsiteY441" fmla="*/ 1784350 h 2152650"/>
              <a:gd name="connsiteX442" fmla="*/ 225348 w 3600448"/>
              <a:gd name="connsiteY442" fmla="*/ 1770337 h 2152650"/>
              <a:gd name="connsiteX443" fmla="*/ 230192 w 3600448"/>
              <a:gd name="connsiteY443" fmla="*/ 1773635 h 2152650"/>
              <a:gd name="connsiteX444" fmla="*/ 230192 w 3600448"/>
              <a:gd name="connsiteY444" fmla="*/ 1766491 h 2152650"/>
              <a:gd name="connsiteX445" fmla="*/ 241302 w 3600448"/>
              <a:gd name="connsiteY445" fmla="*/ 1755775 h 2152650"/>
              <a:gd name="connsiteX446" fmla="*/ 656184 w 3600448"/>
              <a:gd name="connsiteY446" fmla="*/ 1755514 h 2152650"/>
              <a:gd name="connsiteX447" fmla="*/ 657855 w 3600448"/>
              <a:gd name="connsiteY447" fmla="*/ 1755577 h 2152650"/>
              <a:gd name="connsiteX448" fmla="*/ 660040 w 3600448"/>
              <a:gd name="connsiteY448" fmla="*/ 1756036 h 2152650"/>
              <a:gd name="connsiteX449" fmla="*/ 657210 w 3600448"/>
              <a:gd name="connsiteY449" fmla="*/ 1756559 h 2152650"/>
              <a:gd name="connsiteX450" fmla="*/ 601679 w 3600448"/>
              <a:gd name="connsiteY450" fmla="*/ 1751647 h 2152650"/>
              <a:gd name="connsiteX451" fmla="*/ 623904 w 3600448"/>
              <a:gd name="connsiteY451" fmla="*/ 1759267 h 2152650"/>
              <a:gd name="connsiteX452" fmla="*/ 601679 w 3600448"/>
              <a:gd name="connsiteY452" fmla="*/ 1755457 h 2152650"/>
              <a:gd name="connsiteX453" fmla="*/ 601679 w 3600448"/>
              <a:gd name="connsiteY453" fmla="*/ 1751647 h 2152650"/>
              <a:gd name="connsiteX454" fmla="*/ 651699 w 3600448"/>
              <a:gd name="connsiteY454" fmla="*/ 1750228 h 2152650"/>
              <a:gd name="connsiteX455" fmla="*/ 654103 w 3600448"/>
              <a:gd name="connsiteY455" fmla="*/ 1753394 h 2152650"/>
              <a:gd name="connsiteX456" fmla="*/ 656184 w 3600448"/>
              <a:gd name="connsiteY456" fmla="*/ 1755514 h 2152650"/>
              <a:gd name="connsiteX457" fmla="*/ 646129 w 3600448"/>
              <a:gd name="connsiteY457" fmla="*/ 1755140 h 2152650"/>
              <a:gd name="connsiteX458" fmla="*/ 646129 w 3600448"/>
              <a:gd name="connsiteY458" fmla="*/ 1751647 h 2152650"/>
              <a:gd name="connsiteX459" fmla="*/ 651699 w 3600448"/>
              <a:gd name="connsiteY459" fmla="*/ 1750228 h 2152650"/>
              <a:gd name="connsiteX460" fmla="*/ 1204605 w 3600448"/>
              <a:gd name="connsiteY460" fmla="*/ 1744662 h 2152650"/>
              <a:gd name="connsiteX461" fmla="*/ 1208097 w 3600448"/>
              <a:gd name="connsiteY461" fmla="*/ 1751012 h 2152650"/>
              <a:gd name="connsiteX462" fmla="*/ 1206788 w 3600448"/>
              <a:gd name="connsiteY462" fmla="*/ 1751012 h 2152650"/>
              <a:gd name="connsiteX463" fmla="*/ 1198929 w 3600448"/>
              <a:gd name="connsiteY463" fmla="*/ 1751012 h 2152650"/>
              <a:gd name="connsiteX464" fmla="*/ 1197620 w 3600448"/>
              <a:gd name="connsiteY464" fmla="*/ 1751012 h 2152650"/>
              <a:gd name="connsiteX465" fmla="*/ 1204605 w 3600448"/>
              <a:gd name="connsiteY465" fmla="*/ 1744662 h 2152650"/>
              <a:gd name="connsiteX466" fmla="*/ 679900 w 3600448"/>
              <a:gd name="connsiteY466" fmla="*/ 1744662 h 2152650"/>
              <a:gd name="connsiteX467" fmla="*/ 672395 w 3600448"/>
              <a:gd name="connsiteY467" fmla="*/ 1758633 h 2152650"/>
              <a:gd name="connsiteX468" fmla="*/ 660040 w 3600448"/>
              <a:gd name="connsiteY468" fmla="*/ 1756036 h 2152650"/>
              <a:gd name="connsiteX469" fmla="*/ 664890 w 3600448"/>
              <a:gd name="connsiteY469" fmla="*/ 1755140 h 2152650"/>
              <a:gd name="connsiteX470" fmla="*/ 664890 w 3600448"/>
              <a:gd name="connsiteY470" fmla="*/ 1754267 h 2152650"/>
              <a:gd name="connsiteX471" fmla="*/ 664890 w 3600448"/>
              <a:gd name="connsiteY471" fmla="*/ 1751647 h 2152650"/>
              <a:gd name="connsiteX472" fmla="*/ 679900 w 3600448"/>
              <a:gd name="connsiteY472" fmla="*/ 1744662 h 2152650"/>
              <a:gd name="connsiteX473" fmla="*/ 516349 w 3600448"/>
              <a:gd name="connsiteY473" fmla="*/ 1739900 h 2152650"/>
              <a:gd name="connsiteX474" fmla="*/ 523891 w 3600448"/>
              <a:gd name="connsiteY474" fmla="*/ 1747520 h 2152650"/>
              <a:gd name="connsiteX475" fmla="*/ 493728 w 3600448"/>
              <a:gd name="connsiteY475" fmla="*/ 1743710 h 2152650"/>
              <a:gd name="connsiteX476" fmla="*/ 516349 w 3600448"/>
              <a:gd name="connsiteY476" fmla="*/ 1739900 h 2152650"/>
              <a:gd name="connsiteX477" fmla="*/ 1132816 w 3600448"/>
              <a:gd name="connsiteY477" fmla="*/ 1738996 h 2152650"/>
              <a:gd name="connsiteX478" fmla="*/ 1132434 w 3600448"/>
              <a:gd name="connsiteY478" fmla="*/ 1739362 h 2152650"/>
              <a:gd name="connsiteX479" fmla="*/ 1122373 w 3600448"/>
              <a:gd name="connsiteY479" fmla="*/ 1740808 h 2152650"/>
              <a:gd name="connsiteX480" fmla="*/ 706454 w 3600448"/>
              <a:gd name="connsiteY480" fmla="*/ 1736725 h 2152650"/>
              <a:gd name="connsiteX481" fmla="*/ 720742 w 3600448"/>
              <a:gd name="connsiteY481" fmla="*/ 1736725 h 2152650"/>
              <a:gd name="connsiteX482" fmla="*/ 706454 w 3600448"/>
              <a:gd name="connsiteY482" fmla="*/ 1736725 h 2152650"/>
              <a:gd name="connsiteX483" fmla="*/ 545774 w 3600448"/>
              <a:gd name="connsiteY483" fmla="*/ 1733550 h 2152650"/>
              <a:gd name="connsiteX484" fmla="*/ 549516 w 3600448"/>
              <a:gd name="connsiteY484" fmla="*/ 1740535 h 2152650"/>
              <a:gd name="connsiteX485" fmla="*/ 579455 w 3600448"/>
              <a:gd name="connsiteY485" fmla="*/ 1740535 h 2152650"/>
              <a:gd name="connsiteX486" fmla="*/ 553259 w 3600448"/>
              <a:gd name="connsiteY486" fmla="*/ 1751013 h 2152650"/>
              <a:gd name="connsiteX487" fmla="*/ 527066 w 3600448"/>
              <a:gd name="connsiteY487" fmla="*/ 1747521 h 2152650"/>
              <a:gd name="connsiteX488" fmla="*/ 538290 w 3600448"/>
              <a:gd name="connsiteY488" fmla="*/ 1740535 h 2152650"/>
              <a:gd name="connsiteX489" fmla="*/ 527066 w 3600448"/>
              <a:gd name="connsiteY489" fmla="*/ 1737043 h 2152650"/>
              <a:gd name="connsiteX490" fmla="*/ 545774 w 3600448"/>
              <a:gd name="connsiteY490" fmla="*/ 1733550 h 2152650"/>
              <a:gd name="connsiteX491" fmla="*/ 937591 w 3600448"/>
              <a:gd name="connsiteY491" fmla="*/ 1732491 h 2152650"/>
              <a:gd name="connsiteX492" fmla="*/ 926161 w 3600448"/>
              <a:gd name="connsiteY492" fmla="*/ 1739900 h 2152650"/>
              <a:gd name="connsiteX493" fmla="*/ 937591 w 3600448"/>
              <a:gd name="connsiteY493" fmla="*/ 1732491 h 2152650"/>
              <a:gd name="connsiteX494" fmla="*/ 963541 w 3600448"/>
              <a:gd name="connsiteY494" fmla="*/ 1728264 h 2152650"/>
              <a:gd name="connsiteX495" fmla="*/ 964023 w 3600448"/>
              <a:gd name="connsiteY495" fmla="*/ 1728342 h 2152650"/>
              <a:gd name="connsiteX496" fmla="*/ 966801 w 3600448"/>
              <a:gd name="connsiteY496" fmla="*/ 1728788 h 2152650"/>
              <a:gd name="connsiteX497" fmla="*/ 963097 w 3600448"/>
              <a:gd name="connsiteY497" fmla="*/ 1728788 h 2152650"/>
              <a:gd name="connsiteX498" fmla="*/ 560405 w 3600448"/>
              <a:gd name="connsiteY498" fmla="*/ 1722437 h 2152650"/>
              <a:gd name="connsiteX499" fmla="*/ 568343 w 3600448"/>
              <a:gd name="connsiteY499" fmla="*/ 1722437 h 2152650"/>
              <a:gd name="connsiteX500" fmla="*/ 560405 w 3600448"/>
              <a:gd name="connsiteY500" fmla="*/ 1725612 h 2152650"/>
              <a:gd name="connsiteX501" fmla="*/ 1149043 w 3600448"/>
              <a:gd name="connsiteY501" fmla="*/ 1717675 h 2152650"/>
              <a:gd name="connsiteX502" fmla="*/ 1160473 w 3600448"/>
              <a:gd name="connsiteY502" fmla="*/ 1729241 h 2152650"/>
              <a:gd name="connsiteX503" fmla="*/ 1152853 w 3600448"/>
              <a:gd name="connsiteY503" fmla="*/ 1740808 h 2152650"/>
              <a:gd name="connsiteX504" fmla="*/ 1139042 w 3600448"/>
              <a:gd name="connsiteY504" fmla="*/ 1737916 h 2152650"/>
              <a:gd name="connsiteX505" fmla="*/ 1132816 w 3600448"/>
              <a:gd name="connsiteY505" fmla="*/ 1738996 h 2152650"/>
              <a:gd name="connsiteX506" fmla="*/ 1139994 w 3600448"/>
              <a:gd name="connsiteY506" fmla="*/ 1732133 h 2152650"/>
              <a:gd name="connsiteX507" fmla="*/ 1149043 w 3600448"/>
              <a:gd name="connsiteY507" fmla="*/ 1717675 h 2152650"/>
              <a:gd name="connsiteX508" fmla="*/ 627608 w 3600448"/>
              <a:gd name="connsiteY508" fmla="*/ 1717675 h 2152650"/>
              <a:gd name="connsiteX509" fmla="*/ 623904 w 3600448"/>
              <a:gd name="connsiteY509" fmla="*/ 1729105 h 2152650"/>
              <a:gd name="connsiteX510" fmla="*/ 657242 w 3600448"/>
              <a:gd name="connsiteY510" fmla="*/ 1736725 h 2152650"/>
              <a:gd name="connsiteX511" fmla="*/ 631312 w 3600448"/>
              <a:gd name="connsiteY511" fmla="*/ 1748155 h 2152650"/>
              <a:gd name="connsiteX512" fmla="*/ 638721 w 3600448"/>
              <a:gd name="connsiteY512" fmla="*/ 1748155 h 2152650"/>
              <a:gd name="connsiteX513" fmla="*/ 635017 w 3600448"/>
              <a:gd name="connsiteY513" fmla="*/ 1755775 h 2152650"/>
              <a:gd name="connsiteX514" fmla="*/ 631312 w 3600448"/>
              <a:gd name="connsiteY514" fmla="*/ 1740535 h 2152650"/>
              <a:gd name="connsiteX515" fmla="*/ 601679 w 3600448"/>
              <a:gd name="connsiteY515" fmla="*/ 1740535 h 2152650"/>
              <a:gd name="connsiteX516" fmla="*/ 605383 w 3600448"/>
              <a:gd name="connsiteY516" fmla="*/ 1740535 h 2152650"/>
              <a:gd name="connsiteX517" fmla="*/ 597975 w 3600448"/>
              <a:gd name="connsiteY517" fmla="*/ 1744345 h 2152650"/>
              <a:gd name="connsiteX518" fmla="*/ 605383 w 3600448"/>
              <a:gd name="connsiteY518" fmla="*/ 1729105 h 2152650"/>
              <a:gd name="connsiteX519" fmla="*/ 616496 w 3600448"/>
              <a:gd name="connsiteY519" fmla="*/ 1729105 h 2152650"/>
              <a:gd name="connsiteX520" fmla="*/ 627608 w 3600448"/>
              <a:gd name="connsiteY520" fmla="*/ 1717675 h 2152650"/>
              <a:gd name="connsiteX521" fmla="*/ 963097 w 3600448"/>
              <a:gd name="connsiteY521" fmla="*/ 1714500 h 2152650"/>
              <a:gd name="connsiteX522" fmla="*/ 971431 w 3600448"/>
              <a:gd name="connsiteY522" fmla="*/ 1718965 h 2152650"/>
              <a:gd name="connsiteX523" fmla="*/ 963541 w 3600448"/>
              <a:gd name="connsiteY523" fmla="*/ 1728264 h 2152650"/>
              <a:gd name="connsiteX524" fmla="*/ 944576 w 3600448"/>
              <a:gd name="connsiteY524" fmla="*/ 1725216 h 2152650"/>
              <a:gd name="connsiteX525" fmla="*/ 963097 w 3600448"/>
              <a:gd name="connsiteY525" fmla="*/ 1721644 h 2152650"/>
              <a:gd name="connsiteX526" fmla="*/ 963097 w 3600448"/>
              <a:gd name="connsiteY526" fmla="*/ 1714500 h 2152650"/>
              <a:gd name="connsiteX527" fmla="*/ 944576 w 3600448"/>
              <a:gd name="connsiteY527" fmla="*/ 1711325 h 2152650"/>
              <a:gd name="connsiteX528" fmla="*/ 955689 w 3600448"/>
              <a:gd name="connsiteY528" fmla="*/ 1714500 h 2152650"/>
              <a:gd name="connsiteX529" fmla="*/ 947751 w 3600448"/>
              <a:gd name="connsiteY529" fmla="*/ 1714500 h 2152650"/>
              <a:gd name="connsiteX530" fmla="*/ 512778 w 3600448"/>
              <a:gd name="connsiteY530" fmla="*/ 1706562 h 2152650"/>
              <a:gd name="connsiteX531" fmla="*/ 520716 w 3600448"/>
              <a:gd name="connsiteY531" fmla="*/ 1711324 h 2152650"/>
              <a:gd name="connsiteX532" fmla="*/ 512778 w 3600448"/>
              <a:gd name="connsiteY532" fmla="*/ 1714499 h 2152650"/>
              <a:gd name="connsiteX533" fmla="*/ 919971 w 3600448"/>
              <a:gd name="connsiteY533" fmla="*/ 1706232 h 2152650"/>
              <a:gd name="connsiteX534" fmla="*/ 921822 w 3600448"/>
              <a:gd name="connsiteY534" fmla="*/ 1707621 h 2152650"/>
              <a:gd name="connsiteX535" fmla="*/ 918118 w 3600448"/>
              <a:gd name="connsiteY535" fmla="*/ 1707621 h 2152650"/>
              <a:gd name="connsiteX536" fmla="*/ 919971 w 3600448"/>
              <a:gd name="connsiteY536" fmla="*/ 1706232 h 2152650"/>
              <a:gd name="connsiteX537" fmla="*/ 1249901 w 3600448"/>
              <a:gd name="connsiteY537" fmla="*/ 1703387 h 2152650"/>
              <a:gd name="connsiteX538" fmla="*/ 1257309 w 3600448"/>
              <a:gd name="connsiteY538" fmla="*/ 1707356 h 2152650"/>
              <a:gd name="connsiteX539" fmla="*/ 1246197 w 3600448"/>
              <a:gd name="connsiteY539" fmla="*/ 1711324 h 2152650"/>
              <a:gd name="connsiteX540" fmla="*/ 1249901 w 3600448"/>
              <a:gd name="connsiteY540" fmla="*/ 1703387 h 2152650"/>
              <a:gd name="connsiteX541" fmla="*/ 1223972 w 3600448"/>
              <a:gd name="connsiteY541" fmla="*/ 1700212 h 2152650"/>
              <a:gd name="connsiteX542" fmla="*/ 1242492 w 3600448"/>
              <a:gd name="connsiteY542" fmla="*/ 1707620 h 2152650"/>
              <a:gd name="connsiteX543" fmla="*/ 1235084 w 3600448"/>
              <a:gd name="connsiteY543" fmla="*/ 1718733 h 2152650"/>
              <a:gd name="connsiteX544" fmla="*/ 1242492 w 3600448"/>
              <a:gd name="connsiteY544" fmla="*/ 1718733 h 2152650"/>
              <a:gd name="connsiteX545" fmla="*/ 1231380 w 3600448"/>
              <a:gd name="connsiteY545" fmla="*/ 1726141 h 2152650"/>
              <a:gd name="connsiteX546" fmla="*/ 1235084 w 3600448"/>
              <a:gd name="connsiteY546" fmla="*/ 1726141 h 2152650"/>
              <a:gd name="connsiteX547" fmla="*/ 1216563 w 3600448"/>
              <a:gd name="connsiteY547" fmla="*/ 1722437 h 2152650"/>
              <a:gd name="connsiteX548" fmla="*/ 1190634 w 3600448"/>
              <a:gd name="connsiteY548" fmla="*/ 1726141 h 2152650"/>
              <a:gd name="connsiteX549" fmla="*/ 1216563 w 3600448"/>
              <a:gd name="connsiteY549" fmla="*/ 1718733 h 2152650"/>
              <a:gd name="connsiteX550" fmla="*/ 1209155 w 3600448"/>
              <a:gd name="connsiteY550" fmla="*/ 1707620 h 2152650"/>
              <a:gd name="connsiteX551" fmla="*/ 1223972 w 3600448"/>
              <a:gd name="connsiteY551" fmla="*/ 1711324 h 2152650"/>
              <a:gd name="connsiteX552" fmla="*/ 1223972 w 3600448"/>
              <a:gd name="connsiteY552" fmla="*/ 1700212 h 2152650"/>
              <a:gd name="connsiteX553" fmla="*/ 914414 w 3600448"/>
              <a:gd name="connsiteY553" fmla="*/ 1700212 h 2152650"/>
              <a:gd name="connsiteX554" fmla="*/ 936639 w 3600448"/>
              <a:gd name="connsiteY554" fmla="*/ 1707621 h 2152650"/>
              <a:gd name="connsiteX555" fmla="*/ 925989 w 3600448"/>
              <a:gd name="connsiteY555" fmla="*/ 1707621 h 2152650"/>
              <a:gd name="connsiteX556" fmla="*/ 921823 w 3600448"/>
              <a:gd name="connsiteY556" fmla="*/ 1707621 h 2152650"/>
              <a:gd name="connsiteX557" fmla="*/ 921822 w 3600448"/>
              <a:gd name="connsiteY557" fmla="*/ 1707621 h 2152650"/>
              <a:gd name="connsiteX558" fmla="*/ 884632 w 3600448"/>
              <a:gd name="connsiteY558" fmla="*/ 1696984 h 2152650"/>
              <a:gd name="connsiteX559" fmla="*/ 885707 w 3600448"/>
              <a:gd name="connsiteY559" fmla="*/ 1698611 h 2152650"/>
              <a:gd name="connsiteX560" fmla="*/ 884781 w 3600448"/>
              <a:gd name="connsiteY560" fmla="*/ 1699079 h 2152650"/>
              <a:gd name="connsiteX561" fmla="*/ 1093799 w 3600448"/>
              <a:gd name="connsiteY561" fmla="*/ 1695450 h 2152650"/>
              <a:gd name="connsiteX562" fmla="*/ 1090094 w 3600448"/>
              <a:gd name="connsiteY562" fmla="*/ 1699419 h 2152650"/>
              <a:gd name="connsiteX563" fmla="*/ 1082689 w 3600448"/>
              <a:gd name="connsiteY563" fmla="*/ 1703388 h 2152650"/>
              <a:gd name="connsiteX564" fmla="*/ 1093799 w 3600448"/>
              <a:gd name="connsiteY564" fmla="*/ 1695450 h 2152650"/>
              <a:gd name="connsiteX565" fmla="*/ 881076 w 3600448"/>
              <a:gd name="connsiteY565" fmla="*/ 1691595 h 2152650"/>
              <a:gd name="connsiteX566" fmla="*/ 884318 w 3600448"/>
              <a:gd name="connsiteY566" fmla="*/ 1692531 h 2152650"/>
              <a:gd name="connsiteX567" fmla="*/ 884632 w 3600448"/>
              <a:gd name="connsiteY567" fmla="*/ 1696984 h 2152650"/>
              <a:gd name="connsiteX568" fmla="*/ 351581 w 3600448"/>
              <a:gd name="connsiteY568" fmla="*/ 1687314 h 2152650"/>
              <a:gd name="connsiteX569" fmla="*/ 356674 w 3600448"/>
              <a:gd name="connsiteY569" fmla="*/ 1692275 h 2152650"/>
              <a:gd name="connsiteX570" fmla="*/ 349266 w 3600448"/>
              <a:gd name="connsiteY570" fmla="*/ 1700212 h 2152650"/>
              <a:gd name="connsiteX571" fmla="*/ 341859 w 3600448"/>
              <a:gd name="connsiteY571" fmla="*/ 1696243 h 2152650"/>
              <a:gd name="connsiteX572" fmla="*/ 330746 w 3600448"/>
              <a:gd name="connsiteY572" fmla="*/ 1700212 h 2152650"/>
              <a:gd name="connsiteX573" fmla="*/ 315929 w 3600448"/>
              <a:gd name="connsiteY573" fmla="*/ 1696243 h 2152650"/>
              <a:gd name="connsiteX574" fmla="*/ 338153 w 3600448"/>
              <a:gd name="connsiteY574" fmla="*/ 1688306 h 2152650"/>
              <a:gd name="connsiteX575" fmla="*/ 351581 w 3600448"/>
              <a:gd name="connsiteY575" fmla="*/ 1687314 h 2152650"/>
              <a:gd name="connsiteX576" fmla="*/ 1303635 w 3600448"/>
              <a:gd name="connsiteY576" fmla="*/ 1685755 h 2152650"/>
              <a:gd name="connsiteX577" fmla="*/ 1323983 w 3600448"/>
              <a:gd name="connsiteY577" fmla="*/ 1692502 h 2152650"/>
              <a:gd name="connsiteX578" fmla="*/ 1274771 w 3600448"/>
              <a:gd name="connsiteY578" fmla="*/ 1696357 h 2152650"/>
              <a:gd name="connsiteX579" fmla="*/ 1303635 w 3600448"/>
              <a:gd name="connsiteY579" fmla="*/ 1685755 h 2152650"/>
              <a:gd name="connsiteX580" fmla="*/ 517012 w 3600448"/>
              <a:gd name="connsiteY580" fmla="*/ 1681162 h 2152650"/>
              <a:gd name="connsiteX581" fmla="*/ 554053 w 3600448"/>
              <a:gd name="connsiteY581" fmla="*/ 1699683 h 2152650"/>
              <a:gd name="connsiteX582" fmla="*/ 531829 w 3600448"/>
              <a:gd name="connsiteY582" fmla="*/ 1699683 h 2152650"/>
              <a:gd name="connsiteX583" fmla="*/ 524420 w 3600448"/>
              <a:gd name="connsiteY583" fmla="*/ 1684866 h 2152650"/>
              <a:gd name="connsiteX584" fmla="*/ 517012 w 3600448"/>
              <a:gd name="connsiteY584" fmla="*/ 1688570 h 2152650"/>
              <a:gd name="connsiteX585" fmla="*/ 382921 w 3600448"/>
              <a:gd name="connsiteY585" fmla="*/ 1681162 h 2152650"/>
              <a:gd name="connsiteX586" fmla="*/ 389907 w 3600448"/>
              <a:gd name="connsiteY586" fmla="*/ 1692274 h 2152650"/>
              <a:gd name="connsiteX587" fmla="*/ 379429 w 3600448"/>
              <a:gd name="connsiteY587" fmla="*/ 1688570 h 2152650"/>
              <a:gd name="connsiteX588" fmla="*/ 386414 w 3600448"/>
              <a:gd name="connsiteY588" fmla="*/ 1688570 h 2152650"/>
              <a:gd name="connsiteX589" fmla="*/ 382921 w 3600448"/>
              <a:gd name="connsiteY589" fmla="*/ 1681162 h 2152650"/>
              <a:gd name="connsiteX590" fmla="*/ 862026 w 3600448"/>
              <a:gd name="connsiteY590" fmla="*/ 1677987 h 2152650"/>
              <a:gd name="connsiteX591" fmla="*/ 873140 w 3600448"/>
              <a:gd name="connsiteY591" fmla="*/ 1681162 h 2152650"/>
              <a:gd name="connsiteX592" fmla="*/ 862026 w 3600448"/>
              <a:gd name="connsiteY592" fmla="*/ 1681162 h 2152650"/>
              <a:gd name="connsiteX593" fmla="*/ 1063638 w 3600448"/>
              <a:gd name="connsiteY593" fmla="*/ 1677353 h 2152650"/>
              <a:gd name="connsiteX594" fmla="*/ 1069640 w 3600448"/>
              <a:gd name="connsiteY594" fmla="*/ 1677638 h 2152650"/>
              <a:gd name="connsiteX595" fmla="*/ 1068269 w 3600448"/>
              <a:gd name="connsiteY595" fmla="*/ 1678226 h 2152650"/>
              <a:gd name="connsiteX596" fmla="*/ 1063638 w 3600448"/>
              <a:gd name="connsiteY596" fmla="*/ 1677353 h 2152650"/>
              <a:gd name="connsiteX597" fmla="*/ 1070690 w 3600448"/>
              <a:gd name="connsiteY597" fmla="*/ 1677188 h 2152650"/>
              <a:gd name="connsiteX598" fmla="*/ 1070526 w 3600448"/>
              <a:gd name="connsiteY598" fmla="*/ 1677680 h 2152650"/>
              <a:gd name="connsiteX599" fmla="*/ 1069640 w 3600448"/>
              <a:gd name="connsiteY599" fmla="*/ 1677638 h 2152650"/>
              <a:gd name="connsiteX600" fmla="*/ 981088 w 3600448"/>
              <a:gd name="connsiteY600" fmla="*/ 1677081 h 2152650"/>
              <a:gd name="connsiteX601" fmla="*/ 959317 w 3600448"/>
              <a:gd name="connsiteY601" fmla="*/ 1680936 h 2152650"/>
              <a:gd name="connsiteX602" fmla="*/ 981088 w 3600448"/>
              <a:gd name="connsiteY602" fmla="*/ 1677081 h 2152650"/>
              <a:gd name="connsiteX603" fmla="*/ 1290645 w 3600448"/>
              <a:gd name="connsiteY603" fmla="*/ 1673225 h 2152650"/>
              <a:gd name="connsiteX604" fmla="*/ 1271596 w 3600448"/>
              <a:gd name="connsiteY604" fmla="*/ 1681162 h 2152650"/>
              <a:gd name="connsiteX605" fmla="*/ 1271596 w 3600448"/>
              <a:gd name="connsiteY605" fmla="*/ 1677987 h 2152650"/>
              <a:gd name="connsiteX606" fmla="*/ 661476 w 3600448"/>
              <a:gd name="connsiteY606" fmla="*/ 1673225 h 2152650"/>
              <a:gd name="connsiteX607" fmla="*/ 661476 w 3600448"/>
              <a:gd name="connsiteY607" fmla="*/ 1681163 h 2152650"/>
              <a:gd name="connsiteX608" fmla="*/ 657771 w 3600448"/>
              <a:gd name="connsiteY608" fmla="*/ 1677194 h 2152650"/>
              <a:gd name="connsiteX609" fmla="*/ 642955 w 3600448"/>
              <a:gd name="connsiteY609" fmla="*/ 1681163 h 2152650"/>
              <a:gd name="connsiteX610" fmla="*/ 661476 w 3600448"/>
              <a:gd name="connsiteY610" fmla="*/ 1673225 h 2152650"/>
              <a:gd name="connsiteX611" fmla="*/ 1071047 w 3600448"/>
              <a:gd name="connsiteY611" fmla="*/ 1666875 h 2152650"/>
              <a:gd name="connsiteX612" fmla="*/ 1085861 w 3600448"/>
              <a:gd name="connsiteY612" fmla="*/ 1666875 h 2152650"/>
              <a:gd name="connsiteX613" fmla="*/ 1078455 w 3600448"/>
              <a:gd name="connsiteY613" fmla="*/ 1673860 h 2152650"/>
              <a:gd name="connsiteX614" fmla="*/ 1070690 w 3600448"/>
              <a:gd name="connsiteY614" fmla="*/ 1677188 h 2152650"/>
              <a:gd name="connsiteX615" fmla="*/ 1071510 w 3600448"/>
              <a:gd name="connsiteY615" fmla="*/ 1674733 h 2152650"/>
              <a:gd name="connsiteX616" fmla="*/ 1071047 w 3600448"/>
              <a:gd name="connsiteY616" fmla="*/ 1666875 h 2152650"/>
              <a:gd name="connsiteX617" fmla="*/ 1044860 w 3600448"/>
              <a:gd name="connsiteY617" fmla="*/ 1666875 h 2152650"/>
              <a:gd name="connsiteX618" fmla="*/ 1067176 w 3600448"/>
              <a:gd name="connsiteY618" fmla="*/ 1688856 h 2152650"/>
              <a:gd name="connsiteX619" fmla="*/ 1078334 w 3600448"/>
              <a:gd name="connsiteY619" fmla="*/ 1681529 h 2152650"/>
              <a:gd name="connsiteX620" fmla="*/ 1082053 w 3600448"/>
              <a:gd name="connsiteY620" fmla="*/ 1685192 h 2152650"/>
              <a:gd name="connsiteX621" fmla="*/ 1104367 w 3600448"/>
              <a:gd name="connsiteY621" fmla="*/ 1677866 h 2152650"/>
              <a:gd name="connsiteX622" fmla="*/ 1085771 w 3600448"/>
              <a:gd name="connsiteY622" fmla="*/ 1692519 h 2152650"/>
              <a:gd name="connsiteX623" fmla="*/ 1075545 w 3600448"/>
              <a:gd name="connsiteY623" fmla="*/ 1692519 h 2152650"/>
              <a:gd name="connsiteX624" fmla="*/ 1067176 w 3600448"/>
              <a:gd name="connsiteY624" fmla="*/ 1692519 h 2152650"/>
              <a:gd name="connsiteX625" fmla="*/ 1037422 w 3600448"/>
              <a:gd name="connsiteY625" fmla="*/ 1710837 h 2152650"/>
              <a:gd name="connsiteX626" fmla="*/ 977913 w 3600448"/>
              <a:gd name="connsiteY626" fmla="*/ 1714500 h 2152650"/>
              <a:gd name="connsiteX627" fmla="*/ 989071 w 3600448"/>
              <a:gd name="connsiteY627" fmla="*/ 1703510 h 2152650"/>
              <a:gd name="connsiteX628" fmla="*/ 981633 w 3600448"/>
              <a:gd name="connsiteY628" fmla="*/ 1703510 h 2152650"/>
              <a:gd name="connsiteX629" fmla="*/ 1007668 w 3600448"/>
              <a:gd name="connsiteY629" fmla="*/ 1696183 h 2152650"/>
              <a:gd name="connsiteX630" fmla="*/ 1044860 w 3600448"/>
              <a:gd name="connsiteY630" fmla="*/ 1666875 h 2152650"/>
              <a:gd name="connsiteX631" fmla="*/ 934728 w 3600448"/>
              <a:gd name="connsiteY631" fmla="*/ 1659730 h 2152650"/>
              <a:gd name="connsiteX632" fmla="*/ 940343 w 3600448"/>
              <a:gd name="connsiteY632" fmla="*/ 1661659 h 2152650"/>
              <a:gd name="connsiteX633" fmla="*/ 933469 w 3600448"/>
              <a:gd name="connsiteY633" fmla="*/ 1660434 h 2152650"/>
              <a:gd name="connsiteX634" fmla="*/ 962567 w 3600448"/>
              <a:gd name="connsiteY634" fmla="*/ 1657917 h 2152650"/>
              <a:gd name="connsiteX635" fmla="*/ 955159 w 3600448"/>
              <a:gd name="connsiteY635" fmla="*/ 1669143 h 2152650"/>
              <a:gd name="connsiteX636" fmla="*/ 936638 w 3600448"/>
              <a:gd name="connsiteY636" fmla="*/ 1676627 h 2152650"/>
              <a:gd name="connsiteX637" fmla="*/ 951455 w 3600448"/>
              <a:gd name="connsiteY637" fmla="*/ 1687853 h 2152650"/>
              <a:gd name="connsiteX638" fmla="*/ 932934 w 3600448"/>
              <a:gd name="connsiteY638" fmla="*/ 1687853 h 2152650"/>
              <a:gd name="connsiteX639" fmla="*/ 936638 w 3600448"/>
              <a:gd name="connsiteY639" fmla="*/ 1684111 h 2152650"/>
              <a:gd name="connsiteX640" fmla="*/ 914414 w 3600448"/>
              <a:gd name="connsiteY640" fmla="*/ 1691595 h 2152650"/>
              <a:gd name="connsiteX641" fmla="*/ 921822 w 3600448"/>
              <a:gd name="connsiteY641" fmla="*/ 1695337 h 2152650"/>
              <a:gd name="connsiteX642" fmla="*/ 888485 w 3600448"/>
              <a:gd name="connsiteY642" fmla="*/ 1706563 h 2152650"/>
              <a:gd name="connsiteX643" fmla="*/ 884781 w 3600448"/>
              <a:gd name="connsiteY643" fmla="*/ 1702821 h 2152650"/>
              <a:gd name="connsiteX644" fmla="*/ 888485 w 3600448"/>
              <a:gd name="connsiteY644" fmla="*/ 1702821 h 2152650"/>
              <a:gd name="connsiteX645" fmla="*/ 887559 w 3600448"/>
              <a:gd name="connsiteY645" fmla="*/ 1701418 h 2152650"/>
              <a:gd name="connsiteX646" fmla="*/ 885707 w 3600448"/>
              <a:gd name="connsiteY646" fmla="*/ 1698611 h 2152650"/>
              <a:gd name="connsiteX647" fmla="*/ 888485 w 3600448"/>
              <a:gd name="connsiteY647" fmla="*/ 1697208 h 2152650"/>
              <a:gd name="connsiteX648" fmla="*/ 914414 w 3600448"/>
              <a:gd name="connsiteY648" fmla="*/ 1684111 h 2152650"/>
              <a:gd name="connsiteX649" fmla="*/ 910710 w 3600448"/>
              <a:gd name="connsiteY649" fmla="*/ 1680369 h 2152650"/>
              <a:gd name="connsiteX650" fmla="*/ 929230 w 3600448"/>
              <a:gd name="connsiteY650" fmla="*/ 1676627 h 2152650"/>
              <a:gd name="connsiteX651" fmla="*/ 907005 w 3600448"/>
              <a:gd name="connsiteY651" fmla="*/ 1676627 h 2152650"/>
              <a:gd name="connsiteX652" fmla="*/ 914414 w 3600448"/>
              <a:gd name="connsiteY652" fmla="*/ 1669143 h 2152650"/>
              <a:gd name="connsiteX653" fmla="*/ 921822 w 3600448"/>
              <a:gd name="connsiteY653" fmla="*/ 1661659 h 2152650"/>
              <a:gd name="connsiteX654" fmla="*/ 932471 w 3600448"/>
              <a:gd name="connsiteY654" fmla="*/ 1660256 h 2152650"/>
              <a:gd name="connsiteX655" fmla="*/ 933469 w 3600448"/>
              <a:gd name="connsiteY655" fmla="*/ 1660434 h 2152650"/>
              <a:gd name="connsiteX656" fmla="*/ 928767 w 3600448"/>
              <a:gd name="connsiteY656" fmla="*/ 1663062 h 2152650"/>
              <a:gd name="connsiteX657" fmla="*/ 914414 w 3600448"/>
              <a:gd name="connsiteY657" fmla="*/ 1672885 h 2152650"/>
              <a:gd name="connsiteX658" fmla="*/ 929230 w 3600448"/>
              <a:gd name="connsiteY658" fmla="*/ 1669143 h 2152650"/>
              <a:gd name="connsiteX659" fmla="*/ 925526 w 3600448"/>
              <a:gd name="connsiteY659" fmla="*/ 1669143 h 2152650"/>
              <a:gd name="connsiteX660" fmla="*/ 962567 w 3600448"/>
              <a:gd name="connsiteY660" fmla="*/ 1657917 h 2152650"/>
              <a:gd name="connsiteX661" fmla="*/ 465648 w 3600448"/>
              <a:gd name="connsiteY661" fmla="*/ 1657777 h 2152650"/>
              <a:gd name="connsiteX662" fmla="*/ 468329 w 3600448"/>
              <a:gd name="connsiteY662" fmla="*/ 1658302 h 2152650"/>
              <a:gd name="connsiteX663" fmla="*/ 464625 w 3600448"/>
              <a:gd name="connsiteY663" fmla="*/ 1658302 h 2152650"/>
              <a:gd name="connsiteX664" fmla="*/ 977913 w 3600448"/>
              <a:gd name="connsiteY664" fmla="*/ 1651000 h 2152650"/>
              <a:gd name="connsiteX665" fmla="*/ 969976 w 3600448"/>
              <a:gd name="connsiteY665" fmla="*/ 1658938 h 2152650"/>
              <a:gd name="connsiteX666" fmla="*/ 966801 w 3600448"/>
              <a:gd name="connsiteY666" fmla="*/ 1654175 h 2152650"/>
              <a:gd name="connsiteX667" fmla="*/ 457216 w 3600448"/>
              <a:gd name="connsiteY667" fmla="*/ 1646872 h 2152650"/>
              <a:gd name="connsiteX668" fmla="*/ 472033 w 3600448"/>
              <a:gd name="connsiteY668" fmla="*/ 1654492 h 2152650"/>
              <a:gd name="connsiteX669" fmla="*/ 471106 w 3600448"/>
              <a:gd name="connsiteY669" fmla="*/ 1654968 h 2152650"/>
              <a:gd name="connsiteX670" fmla="*/ 465648 w 3600448"/>
              <a:gd name="connsiteY670" fmla="*/ 1657777 h 2152650"/>
              <a:gd name="connsiteX671" fmla="*/ 458605 w 3600448"/>
              <a:gd name="connsiteY671" fmla="*/ 1656397 h 2152650"/>
              <a:gd name="connsiteX672" fmla="*/ 446104 w 3600448"/>
              <a:gd name="connsiteY672" fmla="*/ 1654492 h 2152650"/>
              <a:gd name="connsiteX673" fmla="*/ 457216 w 3600448"/>
              <a:gd name="connsiteY673" fmla="*/ 1646872 h 2152650"/>
              <a:gd name="connsiteX674" fmla="*/ 760628 w 3600448"/>
              <a:gd name="connsiteY674" fmla="*/ 1643261 h 2152650"/>
              <a:gd name="connsiteX675" fmla="*/ 765192 w 3600448"/>
              <a:gd name="connsiteY675" fmla="*/ 1650683 h 2152650"/>
              <a:gd name="connsiteX676" fmla="*/ 728679 w 3600448"/>
              <a:gd name="connsiteY676" fmla="*/ 1654175 h 2152650"/>
              <a:gd name="connsiteX677" fmla="*/ 750587 w 3600448"/>
              <a:gd name="connsiteY677" fmla="*/ 1643697 h 2152650"/>
              <a:gd name="connsiteX678" fmla="*/ 760628 w 3600448"/>
              <a:gd name="connsiteY678" fmla="*/ 1643261 h 2152650"/>
              <a:gd name="connsiteX679" fmla="*/ 981088 w 3600448"/>
              <a:gd name="connsiteY679" fmla="*/ 1639887 h 2152650"/>
              <a:gd name="connsiteX680" fmla="*/ 1003313 w 3600448"/>
              <a:gd name="connsiteY680" fmla="*/ 1639887 h 2152650"/>
              <a:gd name="connsiteX681" fmla="*/ 992201 w 3600448"/>
              <a:gd name="connsiteY681" fmla="*/ 1647825 h 2152650"/>
              <a:gd name="connsiteX682" fmla="*/ 981088 w 3600448"/>
              <a:gd name="connsiteY682" fmla="*/ 1639887 h 2152650"/>
              <a:gd name="connsiteX683" fmla="*/ 665180 w 3600448"/>
              <a:gd name="connsiteY683" fmla="*/ 1636712 h 2152650"/>
              <a:gd name="connsiteX684" fmla="*/ 687405 w 3600448"/>
              <a:gd name="connsiteY684" fmla="*/ 1639887 h 2152650"/>
              <a:gd name="connsiteX685" fmla="*/ 665180 w 3600448"/>
              <a:gd name="connsiteY685" fmla="*/ 1643062 h 2152650"/>
              <a:gd name="connsiteX686" fmla="*/ 658195 w 3600448"/>
              <a:gd name="connsiteY686" fmla="*/ 1634265 h 2152650"/>
              <a:gd name="connsiteX687" fmla="*/ 662005 w 3600448"/>
              <a:gd name="connsiteY687" fmla="*/ 1635654 h 2152650"/>
              <a:gd name="connsiteX688" fmla="*/ 650575 w 3600448"/>
              <a:gd name="connsiteY688" fmla="*/ 1646767 h 2152650"/>
              <a:gd name="connsiteX689" fmla="*/ 623905 w 3600448"/>
              <a:gd name="connsiteY689" fmla="*/ 1646767 h 2152650"/>
              <a:gd name="connsiteX690" fmla="*/ 631525 w 3600448"/>
              <a:gd name="connsiteY690" fmla="*/ 1635654 h 2152650"/>
              <a:gd name="connsiteX691" fmla="*/ 635335 w 3600448"/>
              <a:gd name="connsiteY691" fmla="*/ 1639358 h 2152650"/>
              <a:gd name="connsiteX692" fmla="*/ 658195 w 3600448"/>
              <a:gd name="connsiteY692" fmla="*/ 1635654 h 2152650"/>
              <a:gd name="connsiteX693" fmla="*/ 654385 w 3600448"/>
              <a:gd name="connsiteY693" fmla="*/ 1635654 h 2152650"/>
              <a:gd name="connsiteX694" fmla="*/ 658195 w 3600448"/>
              <a:gd name="connsiteY694" fmla="*/ 1634265 h 2152650"/>
              <a:gd name="connsiteX695" fmla="*/ 1483406 w 3600448"/>
              <a:gd name="connsiteY695" fmla="*/ 1631950 h 2152650"/>
              <a:gd name="connsiteX696" fmla="*/ 1487037 w 3600448"/>
              <a:gd name="connsiteY696" fmla="*/ 1643062 h 2152650"/>
              <a:gd name="connsiteX697" fmla="*/ 1465263 w 3600448"/>
              <a:gd name="connsiteY697" fmla="*/ 1643062 h 2152650"/>
              <a:gd name="connsiteX698" fmla="*/ 1483406 w 3600448"/>
              <a:gd name="connsiteY698" fmla="*/ 1631950 h 2152650"/>
              <a:gd name="connsiteX699" fmla="*/ 877584 w 3600448"/>
              <a:gd name="connsiteY699" fmla="*/ 1631950 h 2152650"/>
              <a:gd name="connsiteX700" fmla="*/ 889014 w 3600448"/>
              <a:gd name="connsiteY700" fmla="*/ 1635919 h 2152650"/>
              <a:gd name="connsiteX701" fmla="*/ 873774 w 3600448"/>
              <a:gd name="connsiteY701" fmla="*/ 1639888 h 2152650"/>
              <a:gd name="connsiteX702" fmla="*/ 877584 w 3600448"/>
              <a:gd name="connsiteY702" fmla="*/ 1631950 h 2152650"/>
              <a:gd name="connsiteX703" fmla="*/ 754079 w 3600448"/>
              <a:gd name="connsiteY703" fmla="*/ 1631950 h 2152650"/>
              <a:gd name="connsiteX704" fmla="*/ 754079 w 3600448"/>
              <a:gd name="connsiteY704" fmla="*/ 1639888 h 2152650"/>
              <a:gd name="connsiteX705" fmla="*/ 742966 w 3600448"/>
              <a:gd name="connsiteY705" fmla="*/ 1636713 h 2152650"/>
              <a:gd name="connsiteX706" fmla="*/ 1404939 w 3600448"/>
              <a:gd name="connsiteY706" fmla="*/ 1629172 h 2152650"/>
              <a:gd name="connsiteX707" fmla="*/ 1379936 w 3600448"/>
              <a:gd name="connsiteY707" fmla="*/ 1639887 h 2152650"/>
              <a:gd name="connsiteX708" fmla="*/ 1404939 w 3600448"/>
              <a:gd name="connsiteY708" fmla="*/ 1629172 h 2152650"/>
              <a:gd name="connsiteX709" fmla="*/ 249866 w 3600448"/>
              <a:gd name="connsiteY709" fmla="*/ 1627336 h 2152650"/>
              <a:gd name="connsiteX710" fmla="*/ 260352 w 3600448"/>
              <a:gd name="connsiteY710" fmla="*/ 1629304 h 2152650"/>
              <a:gd name="connsiteX711" fmla="*/ 260352 w 3600448"/>
              <a:gd name="connsiteY711" fmla="*/ 1633008 h 2152650"/>
              <a:gd name="connsiteX712" fmla="*/ 200028 w 3600448"/>
              <a:gd name="connsiteY712" fmla="*/ 1636712 h 2152650"/>
              <a:gd name="connsiteX713" fmla="*/ 249866 w 3600448"/>
              <a:gd name="connsiteY713" fmla="*/ 1627336 h 2152650"/>
              <a:gd name="connsiteX714" fmla="*/ 1301757 w 3600448"/>
              <a:gd name="connsiteY714" fmla="*/ 1624541 h 2152650"/>
              <a:gd name="connsiteX715" fmla="*/ 1305461 w 3600448"/>
              <a:gd name="connsiteY715" fmla="*/ 1631949 h 2152650"/>
              <a:gd name="connsiteX716" fmla="*/ 441421 w 3600448"/>
              <a:gd name="connsiteY716" fmla="*/ 1622424 h 2152650"/>
              <a:gd name="connsiteX717" fmla="*/ 438563 w 3600448"/>
              <a:gd name="connsiteY717" fmla="*/ 1625599 h 2152650"/>
              <a:gd name="connsiteX718" fmla="*/ 434991 w 3600448"/>
              <a:gd name="connsiteY718" fmla="*/ 1625599 h 2152650"/>
              <a:gd name="connsiteX719" fmla="*/ 683700 w 3600448"/>
              <a:gd name="connsiteY719" fmla="*/ 1621064 h 2152650"/>
              <a:gd name="connsiteX720" fmla="*/ 698517 w 3600448"/>
              <a:gd name="connsiteY720" fmla="*/ 1624693 h 2152650"/>
              <a:gd name="connsiteX721" fmla="*/ 702221 w 3600448"/>
              <a:gd name="connsiteY721" fmla="*/ 1631950 h 2152650"/>
              <a:gd name="connsiteX722" fmla="*/ 694813 w 3600448"/>
              <a:gd name="connsiteY722" fmla="*/ 1624693 h 2152650"/>
              <a:gd name="connsiteX723" fmla="*/ 687404 w 3600448"/>
              <a:gd name="connsiteY723" fmla="*/ 1631950 h 2152650"/>
              <a:gd name="connsiteX724" fmla="*/ 683700 w 3600448"/>
              <a:gd name="connsiteY724" fmla="*/ 1621064 h 2152650"/>
              <a:gd name="connsiteX725" fmla="*/ 746935 w 3600448"/>
              <a:gd name="connsiteY725" fmla="*/ 1620837 h 2152650"/>
              <a:gd name="connsiteX726" fmla="*/ 758841 w 3600448"/>
              <a:gd name="connsiteY726" fmla="*/ 1628775 h 2152650"/>
              <a:gd name="connsiteX727" fmla="*/ 746935 w 3600448"/>
              <a:gd name="connsiteY727" fmla="*/ 1620837 h 2152650"/>
              <a:gd name="connsiteX728" fmla="*/ 1562629 w 3600448"/>
              <a:gd name="connsiteY728" fmla="*/ 1617662 h 2152650"/>
              <a:gd name="connsiteX729" fmla="*/ 1581152 w 3600448"/>
              <a:gd name="connsiteY729" fmla="*/ 1617662 h 2152650"/>
              <a:gd name="connsiteX730" fmla="*/ 1577449 w 3600448"/>
              <a:gd name="connsiteY730" fmla="*/ 1625070 h 2152650"/>
              <a:gd name="connsiteX731" fmla="*/ 1558926 w 3600448"/>
              <a:gd name="connsiteY731" fmla="*/ 1628774 h 2152650"/>
              <a:gd name="connsiteX732" fmla="*/ 1562629 w 3600448"/>
              <a:gd name="connsiteY732" fmla="*/ 1617662 h 2152650"/>
              <a:gd name="connsiteX733" fmla="*/ 1286337 w 3600448"/>
              <a:gd name="connsiteY733" fmla="*/ 1617662 h 2152650"/>
              <a:gd name="connsiteX734" fmla="*/ 1282595 w 3600448"/>
              <a:gd name="connsiteY734" fmla="*/ 1632176 h 2152650"/>
              <a:gd name="connsiteX735" fmla="*/ 1245176 w 3600448"/>
              <a:gd name="connsiteY735" fmla="*/ 1643062 h 2152650"/>
              <a:gd name="connsiteX736" fmla="*/ 1286337 w 3600448"/>
              <a:gd name="connsiteY736" fmla="*/ 1617662 h 2152650"/>
              <a:gd name="connsiteX737" fmla="*/ 445707 w 3600448"/>
              <a:gd name="connsiteY737" fmla="*/ 1617662 h 2152650"/>
              <a:gd name="connsiteX738" fmla="*/ 443027 w 3600448"/>
              <a:gd name="connsiteY738" fmla="*/ 1621631 h 2152650"/>
              <a:gd name="connsiteX739" fmla="*/ 441421 w 3600448"/>
              <a:gd name="connsiteY739" fmla="*/ 1622424 h 2152650"/>
              <a:gd name="connsiteX740" fmla="*/ 444814 w 3600448"/>
              <a:gd name="connsiteY740" fmla="*/ 1618654 h 2152650"/>
              <a:gd name="connsiteX741" fmla="*/ 445707 w 3600448"/>
              <a:gd name="connsiteY741" fmla="*/ 1617662 h 2152650"/>
              <a:gd name="connsiteX742" fmla="*/ 1369700 w 3600448"/>
              <a:gd name="connsiteY742" fmla="*/ 1617231 h 2152650"/>
              <a:gd name="connsiteX743" fmla="*/ 1369617 w 3600448"/>
              <a:gd name="connsiteY743" fmla="*/ 1619580 h 2152650"/>
              <a:gd name="connsiteX744" fmla="*/ 1368652 w 3600448"/>
              <a:gd name="connsiteY744" fmla="*/ 1621895 h 2152650"/>
              <a:gd name="connsiteX745" fmla="*/ 1368652 w 3600448"/>
              <a:gd name="connsiteY745" fmla="*/ 1618191 h 2152650"/>
              <a:gd name="connsiteX746" fmla="*/ 1349375 w 3600448"/>
              <a:gd name="connsiteY746" fmla="*/ 1625599 h 2152650"/>
              <a:gd name="connsiteX747" fmla="*/ 704247 w 3600448"/>
              <a:gd name="connsiteY747" fmla="*/ 1615508 h 2152650"/>
              <a:gd name="connsiteX748" fmla="*/ 731855 w 3600448"/>
              <a:gd name="connsiteY748" fmla="*/ 1624693 h 2152650"/>
              <a:gd name="connsiteX749" fmla="*/ 698517 w 3600448"/>
              <a:gd name="connsiteY749" fmla="*/ 1624693 h 2152650"/>
              <a:gd name="connsiteX750" fmla="*/ 694813 w 3600448"/>
              <a:gd name="connsiteY750" fmla="*/ 1621064 h 2152650"/>
              <a:gd name="connsiteX751" fmla="*/ 704247 w 3600448"/>
              <a:gd name="connsiteY751" fmla="*/ 1615508 h 2152650"/>
              <a:gd name="connsiteX752" fmla="*/ 1376365 w 3600448"/>
              <a:gd name="connsiteY752" fmla="*/ 1614487 h 2152650"/>
              <a:gd name="connsiteX753" fmla="*/ 1369700 w 3600448"/>
              <a:gd name="connsiteY753" fmla="*/ 1617231 h 2152650"/>
              <a:gd name="connsiteX754" fmla="*/ 1369738 w 3600448"/>
              <a:gd name="connsiteY754" fmla="*/ 1616165 h 2152650"/>
              <a:gd name="connsiteX755" fmla="*/ 1376365 w 3600448"/>
              <a:gd name="connsiteY755" fmla="*/ 1614487 h 2152650"/>
              <a:gd name="connsiteX756" fmla="*/ 386573 w 3600448"/>
              <a:gd name="connsiteY756" fmla="*/ 1613032 h 2152650"/>
              <a:gd name="connsiteX757" fmla="*/ 393717 w 3600448"/>
              <a:gd name="connsiteY757" fmla="*/ 1617662 h 2152650"/>
              <a:gd name="connsiteX758" fmla="*/ 379429 w 3600448"/>
              <a:gd name="connsiteY758" fmla="*/ 1613958 h 2152650"/>
              <a:gd name="connsiteX759" fmla="*/ 386573 w 3600448"/>
              <a:gd name="connsiteY759" fmla="*/ 1613032 h 2152650"/>
              <a:gd name="connsiteX760" fmla="*/ 1540163 w 3600448"/>
              <a:gd name="connsiteY760" fmla="*/ 1610405 h 2152650"/>
              <a:gd name="connsiteX761" fmla="*/ 1551423 w 3600448"/>
              <a:gd name="connsiteY761" fmla="*/ 1610405 h 2152650"/>
              <a:gd name="connsiteX762" fmla="*/ 1536411 w 3600448"/>
              <a:gd name="connsiteY762" fmla="*/ 1617662 h 2152650"/>
              <a:gd name="connsiteX763" fmla="*/ 1521404 w 3600448"/>
              <a:gd name="connsiteY763" fmla="*/ 1614034 h 2152650"/>
              <a:gd name="connsiteX764" fmla="*/ 1540163 w 3600448"/>
              <a:gd name="connsiteY764" fmla="*/ 1610405 h 2152650"/>
              <a:gd name="connsiteX765" fmla="*/ 1598613 w 3600448"/>
              <a:gd name="connsiteY765" fmla="*/ 1609725 h 2152650"/>
              <a:gd name="connsiteX766" fmla="*/ 1584325 w 3600448"/>
              <a:gd name="connsiteY766" fmla="*/ 1617662 h 2152650"/>
              <a:gd name="connsiteX767" fmla="*/ 1587500 w 3600448"/>
              <a:gd name="connsiteY767" fmla="*/ 1614487 h 2152650"/>
              <a:gd name="connsiteX768" fmla="*/ 1137671 w 3600448"/>
              <a:gd name="connsiteY768" fmla="*/ 1609725 h 2152650"/>
              <a:gd name="connsiteX769" fmla="*/ 1155711 w 3600448"/>
              <a:gd name="connsiteY769" fmla="*/ 1620838 h 2152650"/>
              <a:gd name="connsiteX770" fmla="*/ 1152103 w 3600448"/>
              <a:gd name="connsiteY770" fmla="*/ 1631950 h 2152650"/>
              <a:gd name="connsiteX771" fmla="*/ 1116023 w 3600448"/>
              <a:gd name="connsiteY771" fmla="*/ 1624542 h 2152650"/>
              <a:gd name="connsiteX772" fmla="*/ 1137671 w 3600448"/>
              <a:gd name="connsiteY772" fmla="*/ 1617133 h 2152650"/>
              <a:gd name="connsiteX773" fmla="*/ 1137671 w 3600448"/>
              <a:gd name="connsiteY773" fmla="*/ 1609725 h 2152650"/>
              <a:gd name="connsiteX774" fmla="*/ 742967 w 3600448"/>
              <a:gd name="connsiteY774" fmla="*/ 1606550 h 2152650"/>
              <a:gd name="connsiteX775" fmla="*/ 746671 w 3600448"/>
              <a:gd name="connsiteY775" fmla="*/ 1613694 h 2152650"/>
              <a:gd name="connsiteX776" fmla="*/ 754079 w 3600448"/>
              <a:gd name="connsiteY776" fmla="*/ 1610122 h 2152650"/>
              <a:gd name="connsiteX777" fmla="*/ 750375 w 3600448"/>
              <a:gd name="connsiteY777" fmla="*/ 1613694 h 2152650"/>
              <a:gd name="connsiteX778" fmla="*/ 731854 w 3600448"/>
              <a:gd name="connsiteY778" fmla="*/ 1610122 h 2152650"/>
              <a:gd name="connsiteX779" fmla="*/ 742967 w 3600448"/>
              <a:gd name="connsiteY779" fmla="*/ 1606550 h 2152650"/>
              <a:gd name="connsiteX780" fmla="*/ 55564 w 3600448"/>
              <a:gd name="connsiteY780" fmla="*/ 1606550 h 2152650"/>
              <a:gd name="connsiteX781" fmla="*/ 69537 w 3600448"/>
              <a:gd name="connsiteY781" fmla="*/ 1609725 h 2152650"/>
              <a:gd name="connsiteX782" fmla="*/ 1555349 w 3600448"/>
              <a:gd name="connsiteY782" fmla="*/ 1601617 h 2152650"/>
              <a:gd name="connsiteX783" fmla="*/ 1558926 w 3600448"/>
              <a:gd name="connsiteY783" fmla="*/ 1606776 h 2152650"/>
              <a:gd name="connsiteX784" fmla="*/ 1540163 w 3600448"/>
              <a:gd name="connsiteY784" fmla="*/ 1610405 h 2152650"/>
              <a:gd name="connsiteX785" fmla="*/ 1532659 w 3600448"/>
              <a:gd name="connsiteY785" fmla="*/ 1603148 h 2152650"/>
              <a:gd name="connsiteX786" fmla="*/ 1555349 w 3600448"/>
              <a:gd name="connsiteY786" fmla="*/ 1601617 h 2152650"/>
              <a:gd name="connsiteX787" fmla="*/ 1185994 w 3600448"/>
              <a:gd name="connsiteY787" fmla="*/ 1600349 h 2152650"/>
              <a:gd name="connsiteX788" fmla="*/ 1196984 w 3600448"/>
              <a:gd name="connsiteY788" fmla="*/ 1602581 h 2152650"/>
              <a:gd name="connsiteX789" fmla="*/ 1178667 w 3600448"/>
              <a:gd name="connsiteY789" fmla="*/ 1606153 h 2152650"/>
              <a:gd name="connsiteX790" fmla="*/ 1149361 w 3600448"/>
              <a:gd name="connsiteY790" fmla="*/ 1602581 h 2152650"/>
              <a:gd name="connsiteX791" fmla="*/ 1175005 w 3600448"/>
              <a:gd name="connsiteY791" fmla="*/ 1606153 h 2152650"/>
              <a:gd name="connsiteX792" fmla="*/ 1185994 w 3600448"/>
              <a:gd name="connsiteY792" fmla="*/ 1600349 h 2152650"/>
              <a:gd name="connsiteX793" fmla="*/ 1603374 w 3600448"/>
              <a:gd name="connsiteY793" fmla="*/ 1598612 h 2152650"/>
              <a:gd name="connsiteX794" fmla="*/ 1576707 w 3600448"/>
              <a:gd name="connsiteY794" fmla="*/ 1614487 h 2152650"/>
              <a:gd name="connsiteX795" fmla="*/ 1572895 w 3600448"/>
              <a:gd name="connsiteY795" fmla="*/ 1606550 h 2152650"/>
              <a:gd name="connsiteX796" fmla="*/ 1565277 w 3600448"/>
              <a:gd name="connsiteY796" fmla="*/ 1606550 h 2152650"/>
              <a:gd name="connsiteX797" fmla="*/ 1603374 w 3600448"/>
              <a:gd name="connsiteY797" fmla="*/ 1598612 h 2152650"/>
              <a:gd name="connsiteX798" fmla="*/ 44453 w 3600448"/>
              <a:gd name="connsiteY798" fmla="*/ 1598612 h 2152650"/>
              <a:gd name="connsiteX799" fmla="*/ 66678 w 3600448"/>
              <a:gd name="connsiteY799" fmla="*/ 1598612 h 2152650"/>
              <a:gd name="connsiteX800" fmla="*/ 48156 w 3600448"/>
              <a:gd name="connsiteY800" fmla="*/ 1606549 h 2152650"/>
              <a:gd name="connsiteX801" fmla="*/ 44453 w 3600448"/>
              <a:gd name="connsiteY801" fmla="*/ 1598612 h 2152650"/>
              <a:gd name="connsiteX802" fmla="*/ 102753 w 3600448"/>
              <a:gd name="connsiteY802" fmla="*/ 1595718 h 2152650"/>
              <a:gd name="connsiteX803" fmla="*/ 110196 w 3600448"/>
              <a:gd name="connsiteY803" fmla="*/ 1596185 h 2152650"/>
              <a:gd name="connsiteX804" fmla="*/ 114315 w 3600448"/>
              <a:gd name="connsiteY804" fmla="*/ 1597993 h 2152650"/>
              <a:gd name="connsiteX805" fmla="*/ 304383 w 3600448"/>
              <a:gd name="connsiteY805" fmla="*/ 1592262 h 2152650"/>
              <a:gd name="connsiteX806" fmla="*/ 326898 w 3600448"/>
              <a:gd name="connsiteY806" fmla="*/ 1595966 h 2152650"/>
              <a:gd name="connsiteX807" fmla="*/ 323146 w 3600448"/>
              <a:gd name="connsiteY807" fmla="*/ 1592262 h 2152650"/>
              <a:gd name="connsiteX808" fmla="*/ 338153 w 3600448"/>
              <a:gd name="connsiteY808" fmla="*/ 1595966 h 2152650"/>
              <a:gd name="connsiteX809" fmla="*/ 330651 w 3600448"/>
              <a:gd name="connsiteY809" fmla="*/ 1603374 h 2152650"/>
              <a:gd name="connsiteX810" fmla="*/ 330651 w 3600448"/>
              <a:gd name="connsiteY810" fmla="*/ 1595966 h 2152650"/>
              <a:gd name="connsiteX811" fmla="*/ 319393 w 3600448"/>
              <a:gd name="connsiteY811" fmla="*/ 1599670 h 2152650"/>
              <a:gd name="connsiteX812" fmla="*/ 304383 w 3600448"/>
              <a:gd name="connsiteY812" fmla="*/ 1592262 h 2152650"/>
              <a:gd name="connsiteX813" fmla="*/ 91717 w 3600448"/>
              <a:gd name="connsiteY813" fmla="*/ 1592044 h 2152650"/>
              <a:gd name="connsiteX814" fmla="*/ 93399 w 3600448"/>
              <a:gd name="connsiteY814" fmla="*/ 1594218 h 2152650"/>
              <a:gd name="connsiteX815" fmla="*/ 92429 w 3600448"/>
              <a:gd name="connsiteY815" fmla="*/ 1603374 h 2152650"/>
              <a:gd name="connsiteX816" fmla="*/ 80792 w 3600448"/>
              <a:gd name="connsiteY816" fmla="*/ 1595664 h 2152650"/>
              <a:gd name="connsiteX817" fmla="*/ 82246 w 3600448"/>
              <a:gd name="connsiteY817" fmla="*/ 1595182 h 2152650"/>
              <a:gd name="connsiteX818" fmla="*/ 909705 w 3600448"/>
              <a:gd name="connsiteY818" fmla="*/ 1589891 h 2152650"/>
              <a:gd name="connsiteX819" fmla="*/ 909496 w 3600448"/>
              <a:gd name="connsiteY819" fmla="*/ 1591023 h 2152650"/>
              <a:gd name="connsiteX820" fmla="*/ 903301 w 3600448"/>
              <a:gd name="connsiteY820" fmla="*/ 1592263 h 2152650"/>
              <a:gd name="connsiteX821" fmla="*/ 966404 w 3600448"/>
              <a:gd name="connsiteY821" fmla="*/ 1587500 h 2152650"/>
              <a:gd name="connsiteX822" fmla="*/ 955689 w 3600448"/>
              <a:gd name="connsiteY822" fmla="*/ 1598613 h 2152650"/>
              <a:gd name="connsiteX823" fmla="*/ 966404 w 3600448"/>
              <a:gd name="connsiteY823" fmla="*/ 1587500 h 2152650"/>
              <a:gd name="connsiteX824" fmla="*/ 89671 w 3600448"/>
              <a:gd name="connsiteY824" fmla="*/ 1586326 h 2152650"/>
              <a:gd name="connsiteX825" fmla="*/ 91945 w 3600448"/>
              <a:gd name="connsiteY825" fmla="*/ 1590845 h 2152650"/>
              <a:gd name="connsiteX826" fmla="*/ 92429 w 3600448"/>
              <a:gd name="connsiteY826" fmla="*/ 1591808 h 2152650"/>
              <a:gd name="connsiteX827" fmla="*/ 91717 w 3600448"/>
              <a:gd name="connsiteY827" fmla="*/ 1592044 h 2152650"/>
              <a:gd name="connsiteX828" fmla="*/ 88549 w 3600448"/>
              <a:gd name="connsiteY828" fmla="*/ 1587953 h 2152650"/>
              <a:gd name="connsiteX829" fmla="*/ 954696 w 3600448"/>
              <a:gd name="connsiteY829" fmla="*/ 1584391 h 2152650"/>
              <a:gd name="connsiteX830" fmla="*/ 963625 w 3600448"/>
              <a:gd name="connsiteY830" fmla="*/ 1584854 h 2152650"/>
              <a:gd name="connsiteX831" fmla="*/ 951720 w 3600448"/>
              <a:gd name="connsiteY831" fmla="*/ 1592263 h 2152650"/>
              <a:gd name="connsiteX832" fmla="*/ 954696 w 3600448"/>
              <a:gd name="connsiteY832" fmla="*/ 1584391 h 2152650"/>
              <a:gd name="connsiteX833" fmla="*/ 914017 w 3600448"/>
              <a:gd name="connsiteY833" fmla="*/ 1584325 h 2152650"/>
              <a:gd name="connsiteX834" fmla="*/ 909999 w 3600448"/>
              <a:gd name="connsiteY834" fmla="*/ 1589783 h 2152650"/>
              <a:gd name="connsiteX835" fmla="*/ 909705 w 3600448"/>
              <a:gd name="connsiteY835" fmla="*/ 1589891 h 2152650"/>
              <a:gd name="connsiteX836" fmla="*/ 909999 w 3600448"/>
              <a:gd name="connsiteY836" fmla="*/ 1588294 h 2152650"/>
              <a:gd name="connsiteX837" fmla="*/ 914017 w 3600448"/>
              <a:gd name="connsiteY837" fmla="*/ 1584325 h 2152650"/>
              <a:gd name="connsiteX838" fmla="*/ 178629 w 3600448"/>
              <a:gd name="connsiteY838" fmla="*/ 1582977 h 2152650"/>
              <a:gd name="connsiteX839" fmla="*/ 179063 w 3600448"/>
              <a:gd name="connsiteY839" fmla="*/ 1583111 h 2152650"/>
              <a:gd name="connsiteX840" fmla="*/ 183484 w 3600448"/>
              <a:gd name="connsiteY840" fmla="*/ 1584872 h 2152650"/>
              <a:gd name="connsiteX841" fmla="*/ 180923 w 3600448"/>
              <a:gd name="connsiteY841" fmla="*/ 1584512 h 2152650"/>
              <a:gd name="connsiteX842" fmla="*/ 86612 w 3600448"/>
              <a:gd name="connsiteY842" fmla="*/ 1581688 h 2152650"/>
              <a:gd name="connsiteX843" fmla="*/ 107953 w 3600448"/>
              <a:gd name="connsiteY843" fmla="*/ 1584098 h 2152650"/>
              <a:gd name="connsiteX844" fmla="*/ 91582 w 3600448"/>
              <a:gd name="connsiteY844" fmla="*/ 1583556 h 2152650"/>
              <a:gd name="connsiteX845" fmla="*/ 89671 w 3600448"/>
              <a:gd name="connsiteY845" fmla="*/ 1586326 h 2152650"/>
              <a:gd name="connsiteX846" fmla="*/ 88549 w 3600448"/>
              <a:gd name="connsiteY846" fmla="*/ 1584098 h 2152650"/>
              <a:gd name="connsiteX847" fmla="*/ 76908 w 3600448"/>
              <a:gd name="connsiteY847" fmla="*/ 1587953 h 2152650"/>
              <a:gd name="connsiteX848" fmla="*/ 86612 w 3600448"/>
              <a:gd name="connsiteY848" fmla="*/ 1581688 h 2152650"/>
              <a:gd name="connsiteX849" fmla="*/ 40327 w 3600448"/>
              <a:gd name="connsiteY849" fmla="*/ 1581150 h 2152650"/>
              <a:gd name="connsiteX850" fmla="*/ 43977 w 3600448"/>
              <a:gd name="connsiteY850" fmla="*/ 1595967 h 2152650"/>
              <a:gd name="connsiteX851" fmla="*/ 33023 w 3600448"/>
              <a:gd name="connsiteY851" fmla="*/ 1595967 h 2152650"/>
              <a:gd name="connsiteX852" fmla="*/ 40327 w 3600448"/>
              <a:gd name="connsiteY852" fmla="*/ 1610783 h 2152650"/>
              <a:gd name="connsiteX853" fmla="*/ 22069 w 3600448"/>
              <a:gd name="connsiteY853" fmla="*/ 1614487 h 2152650"/>
              <a:gd name="connsiteX854" fmla="*/ 33023 w 3600448"/>
              <a:gd name="connsiteY854" fmla="*/ 1607079 h 2152650"/>
              <a:gd name="connsiteX855" fmla="*/ 11116 w 3600448"/>
              <a:gd name="connsiteY855" fmla="*/ 1595967 h 2152650"/>
              <a:gd name="connsiteX856" fmla="*/ 14766 w 3600448"/>
              <a:gd name="connsiteY856" fmla="*/ 1584854 h 2152650"/>
              <a:gd name="connsiteX857" fmla="*/ 33023 w 3600448"/>
              <a:gd name="connsiteY857" fmla="*/ 1588558 h 2152650"/>
              <a:gd name="connsiteX858" fmla="*/ 40327 w 3600448"/>
              <a:gd name="connsiteY858" fmla="*/ 1581150 h 2152650"/>
              <a:gd name="connsiteX859" fmla="*/ 192091 w 3600448"/>
              <a:gd name="connsiteY859" fmla="*/ 1580777 h 2152650"/>
              <a:gd name="connsiteX860" fmla="*/ 221869 w 3600448"/>
              <a:gd name="connsiteY860" fmla="*/ 1595718 h 2152650"/>
              <a:gd name="connsiteX861" fmla="*/ 296333 w 3600448"/>
              <a:gd name="connsiteY861" fmla="*/ 1603188 h 2152650"/>
              <a:gd name="connsiteX862" fmla="*/ 288872 w 3600448"/>
              <a:gd name="connsiteY862" fmla="*/ 1606924 h 2152650"/>
              <a:gd name="connsiteX863" fmla="*/ 300054 w 3600448"/>
              <a:gd name="connsiteY863" fmla="*/ 1610659 h 2152650"/>
              <a:gd name="connsiteX864" fmla="*/ 281429 w 3600448"/>
              <a:gd name="connsiteY864" fmla="*/ 1618130 h 2152650"/>
              <a:gd name="connsiteX865" fmla="*/ 273983 w 3600448"/>
              <a:gd name="connsiteY865" fmla="*/ 1610659 h 2152650"/>
              <a:gd name="connsiteX866" fmla="*/ 244204 w 3600448"/>
              <a:gd name="connsiteY866" fmla="*/ 1610659 h 2152650"/>
              <a:gd name="connsiteX867" fmla="*/ 244204 w 3600448"/>
              <a:gd name="connsiteY867" fmla="*/ 1614394 h 2152650"/>
              <a:gd name="connsiteX868" fmla="*/ 180923 w 3600448"/>
              <a:gd name="connsiteY868" fmla="*/ 1618130 h 2152650"/>
              <a:gd name="connsiteX869" fmla="*/ 151143 w 3600448"/>
              <a:gd name="connsiteY869" fmla="*/ 1606924 h 2152650"/>
              <a:gd name="connsiteX870" fmla="*/ 102753 w 3600448"/>
              <a:gd name="connsiteY870" fmla="*/ 1606924 h 2152650"/>
              <a:gd name="connsiteX871" fmla="*/ 99031 w 3600448"/>
              <a:gd name="connsiteY871" fmla="*/ 1610659 h 2152650"/>
              <a:gd name="connsiteX872" fmla="*/ 84140 w 3600448"/>
              <a:gd name="connsiteY872" fmla="*/ 1606924 h 2152650"/>
              <a:gd name="connsiteX873" fmla="*/ 117644 w 3600448"/>
              <a:gd name="connsiteY873" fmla="*/ 1599453 h 2152650"/>
              <a:gd name="connsiteX874" fmla="*/ 114315 w 3600448"/>
              <a:gd name="connsiteY874" fmla="*/ 1597993 h 2152650"/>
              <a:gd name="connsiteX875" fmla="*/ 126486 w 3600448"/>
              <a:gd name="connsiteY875" fmla="*/ 1600387 h 2152650"/>
              <a:gd name="connsiteX876" fmla="*/ 147422 w 3600448"/>
              <a:gd name="connsiteY876" fmla="*/ 1599453 h 2152650"/>
              <a:gd name="connsiteX877" fmla="*/ 173478 w 3600448"/>
              <a:gd name="connsiteY877" fmla="*/ 1599453 h 2152650"/>
              <a:gd name="connsiteX878" fmla="*/ 169756 w 3600448"/>
              <a:gd name="connsiteY878" fmla="*/ 1591982 h 2152650"/>
              <a:gd name="connsiteX879" fmla="*/ 188369 w 3600448"/>
              <a:gd name="connsiteY879" fmla="*/ 1599453 h 2152650"/>
              <a:gd name="connsiteX880" fmla="*/ 188369 w 3600448"/>
              <a:gd name="connsiteY880" fmla="*/ 1595718 h 2152650"/>
              <a:gd name="connsiteX881" fmla="*/ 199535 w 3600448"/>
              <a:gd name="connsiteY881" fmla="*/ 1599453 h 2152650"/>
              <a:gd name="connsiteX882" fmla="*/ 195812 w 3600448"/>
              <a:gd name="connsiteY882" fmla="*/ 1591982 h 2152650"/>
              <a:gd name="connsiteX883" fmla="*/ 210704 w 3600448"/>
              <a:gd name="connsiteY883" fmla="*/ 1595718 h 2152650"/>
              <a:gd name="connsiteX884" fmla="*/ 183484 w 3600448"/>
              <a:gd name="connsiteY884" fmla="*/ 1584872 h 2152650"/>
              <a:gd name="connsiteX885" fmla="*/ 187555 w 3600448"/>
              <a:gd name="connsiteY885" fmla="*/ 1585446 h 2152650"/>
              <a:gd name="connsiteX886" fmla="*/ 192091 w 3600448"/>
              <a:gd name="connsiteY886" fmla="*/ 1580777 h 2152650"/>
              <a:gd name="connsiteX887" fmla="*/ 263528 w 3600448"/>
              <a:gd name="connsiteY887" fmla="*/ 1579364 h 2152650"/>
              <a:gd name="connsiteX888" fmla="*/ 274639 w 3600448"/>
              <a:gd name="connsiteY888" fmla="*/ 1580356 h 2152650"/>
              <a:gd name="connsiteX889" fmla="*/ 267231 w 3600448"/>
              <a:gd name="connsiteY889" fmla="*/ 1580356 h 2152650"/>
              <a:gd name="connsiteX890" fmla="*/ 263528 w 3600448"/>
              <a:gd name="connsiteY890" fmla="*/ 1592262 h 2152650"/>
              <a:gd name="connsiteX891" fmla="*/ 267231 w 3600448"/>
              <a:gd name="connsiteY891" fmla="*/ 1584325 h 2152650"/>
              <a:gd name="connsiteX892" fmla="*/ 252414 w 3600448"/>
              <a:gd name="connsiteY892" fmla="*/ 1584325 h 2152650"/>
              <a:gd name="connsiteX893" fmla="*/ 263528 w 3600448"/>
              <a:gd name="connsiteY893" fmla="*/ 1579364 h 2152650"/>
              <a:gd name="connsiteX894" fmla="*/ 524288 w 3600448"/>
              <a:gd name="connsiteY894" fmla="*/ 1576387 h 2152650"/>
              <a:gd name="connsiteX895" fmla="*/ 535004 w 3600448"/>
              <a:gd name="connsiteY895" fmla="*/ 1576387 h 2152650"/>
              <a:gd name="connsiteX896" fmla="*/ 531431 w 3600448"/>
              <a:gd name="connsiteY896" fmla="*/ 1587499 h 2152650"/>
              <a:gd name="connsiteX897" fmla="*/ 524288 w 3600448"/>
              <a:gd name="connsiteY897" fmla="*/ 1576387 h 2152650"/>
              <a:gd name="connsiteX898" fmla="*/ 1341048 w 3600448"/>
              <a:gd name="connsiteY898" fmla="*/ 1572931 h 2152650"/>
              <a:gd name="connsiteX899" fmla="*/ 1342364 w 3600448"/>
              <a:gd name="connsiteY899" fmla="*/ 1573059 h 2152650"/>
              <a:gd name="connsiteX900" fmla="*/ 1341974 w 3600448"/>
              <a:gd name="connsiteY900" fmla="*/ 1573741 h 2152650"/>
              <a:gd name="connsiteX901" fmla="*/ 1339827 w 3600448"/>
              <a:gd name="connsiteY901" fmla="*/ 1573728 h 2152650"/>
              <a:gd name="connsiteX902" fmla="*/ 122083 w 3600448"/>
              <a:gd name="connsiteY902" fmla="*/ 1570037 h 2152650"/>
              <a:gd name="connsiteX903" fmla="*/ 147639 w 3600448"/>
              <a:gd name="connsiteY903" fmla="*/ 1577181 h 2152650"/>
              <a:gd name="connsiteX904" fmla="*/ 129383 w 3600448"/>
              <a:gd name="connsiteY904" fmla="*/ 1580752 h 2152650"/>
              <a:gd name="connsiteX905" fmla="*/ 125733 w 3600448"/>
              <a:gd name="connsiteY905" fmla="*/ 1584324 h 2152650"/>
              <a:gd name="connsiteX906" fmla="*/ 114779 w 3600448"/>
              <a:gd name="connsiteY906" fmla="*/ 1580752 h 2152650"/>
              <a:gd name="connsiteX907" fmla="*/ 125733 w 3600448"/>
              <a:gd name="connsiteY907" fmla="*/ 1573609 h 2152650"/>
              <a:gd name="connsiteX908" fmla="*/ 122083 w 3600448"/>
              <a:gd name="connsiteY908" fmla="*/ 1570037 h 2152650"/>
              <a:gd name="connsiteX909" fmla="*/ 1323742 w 3600448"/>
              <a:gd name="connsiteY909" fmla="*/ 1568012 h 2152650"/>
              <a:gd name="connsiteX910" fmla="*/ 1332656 w 3600448"/>
              <a:gd name="connsiteY910" fmla="*/ 1573684 h 2152650"/>
              <a:gd name="connsiteX911" fmla="*/ 1339827 w 3600448"/>
              <a:gd name="connsiteY911" fmla="*/ 1573728 h 2152650"/>
              <a:gd name="connsiteX912" fmla="*/ 1332714 w 3600448"/>
              <a:gd name="connsiteY912" fmla="*/ 1578372 h 2152650"/>
              <a:gd name="connsiteX913" fmla="*/ 1316045 w 3600448"/>
              <a:gd name="connsiteY913" fmla="*/ 1588558 h 2152650"/>
              <a:gd name="connsiteX914" fmla="*/ 1312340 w 3600448"/>
              <a:gd name="connsiteY914" fmla="*/ 1570037 h 2152650"/>
              <a:gd name="connsiteX915" fmla="*/ 1323742 w 3600448"/>
              <a:gd name="connsiteY915" fmla="*/ 1568012 h 2152650"/>
              <a:gd name="connsiteX916" fmla="*/ 162313 w 3600448"/>
              <a:gd name="connsiteY916" fmla="*/ 1562100 h 2152650"/>
              <a:gd name="connsiteX917" fmla="*/ 162313 w 3600448"/>
              <a:gd name="connsiteY917" fmla="*/ 1569571 h 2152650"/>
              <a:gd name="connsiteX918" fmla="*/ 177201 w 3600448"/>
              <a:gd name="connsiteY918" fmla="*/ 1573306 h 2152650"/>
              <a:gd name="connsiteX919" fmla="*/ 169756 w 3600448"/>
              <a:gd name="connsiteY919" fmla="*/ 1577041 h 2152650"/>
              <a:gd name="connsiteX920" fmla="*/ 178629 w 3600448"/>
              <a:gd name="connsiteY920" fmla="*/ 1582977 h 2152650"/>
              <a:gd name="connsiteX921" fmla="*/ 147422 w 3600448"/>
              <a:gd name="connsiteY921" fmla="*/ 1573306 h 2152650"/>
              <a:gd name="connsiteX922" fmla="*/ 162313 w 3600448"/>
              <a:gd name="connsiteY922" fmla="*/ 1562100 h 2152650"/>
              <a:gd name="connsiteX923" fmla="*/ 281435 w 3600448"/>
              <a:gd name="connsiteY923" fmla="*/ 1554692 h 2152650"/>
              <a:gd name="connsiteX924" fmla="*/ 281906 w 3600448"/>
              <a:gd name="connsiteY924" fmla="*/ 1554886 h 2152650"/>
              <a:gd name="connsiteX925" fmla="*/ 281791 w 3600448"/>
              <a:gd name="connsiteY925" fmla="*/ 1555772 h 2152650"/>
              <a:gd name="connsiteX926" fmla="*/ 906476 w 3600448"/>
              <a:gd name="connsiteY926" fmla="*/ 1554672 h 2152650"/>
              <a:gd name="connsiteX927" fmla="*/ 902772 w 3600448"/>
              <a:gd name="connsiteY927" fmla="*/ 1569414 h 2152650"/>
              <a:gd name="connsiteX928" fmla="*/ 913885 w 3600448"/>
              <a:gd name="connsiteY928" fmla="*/ 1565728 h 2152650"/>
              <a:gd name="connsiteX929" fmla="*/ 902772 w 3600448"/>
              <a:gd name="connsiteY929" fmla="*/ 1576784 h 2152650"/>
              <a:gd name="connsiteX930" fmla="*/ 895364 w 3600448"/>
              <a:gd name="connsiteY930" fmla="*/ 1576784 h 2152650"/>
              <a:gd name="connsiteX931" fmla="*/ 899068 w 3600448"/>
              <a:gd name="connsiteY931" fmla="*/ 1580469 h 2152650"/>
              <a:gd name="connsiteX932" fmla="*/ 884252 w 3600448"/>
              <a:gd name="connsiteY932" fmla="*/ 1580469 h 2152650"/>
              <a:gd name="connsiteX933" fmla="*/ 865731 w 3600448"/>
              <a:gd name="connsiteY933" fmla="*/ 1598896 h 2152650"/>
              <a:gd name="connsiteX934" fmla="*/ 858322 w 3600448"/>
              <a:gd name="connsiteY934" fmla="*/ 1595211 h 2152650"/>
              <a:gd name="connsiteX935" fmla="*/ 873139 w 3600448"/>
              <a:gd name="connsiteY935" fmla="*/ 1606266 h 2152650"/>
              <a:gd name="connsiteX936" fmla="*/ 924997 w 3600448"/>
              <a:gd name="connsiteY936" fmla="*/ 1595211 h 2152650"/>
              <a:gd name="connsiteX937" fmla="*/ 917589 w 3600448"/>
              <a:gd name="connsiteY937" fmla="*/ 1602581 h 2152650"/>
              <a:gd name="connsiteX938" fmla="*/ 921293 w 3600448"/>
              <a:gd name="connsiteY938" fmla="*/ 1598896 h 2152650"/>
              <a:gd name="connsiteX939" fmla="*/ 887956 w 3600448"/>
              <a:gd name="connsiteY939" fmla="*/ 1602581 h 2152650"/>
              <a:gd name="connsiteX940" fmla="*/ 865731 w 3600448"/>
              <a:gd name="connsiteY940" fmla="*/ 1617322 h 2152650"/>
              <a:gd name="connsiteX941" fmla="*/ 869435 w 3600448"/>
              <a:gd name="connsiteY941" fmla="*/ 1632063 h 2152650"/>
              <a:gd name="connsiteX942" fmla="*/ 858322 w 3600448"/>
              <a:gd name="connsiteY942" fmla="*/ 1639434 h 2152650"/>
              <a:gd name="connsiteX943" fmla="*/ 832396 w 3600448"/>
              <a:gd name="connsiteY943" fmla="*/ 1628378 h 2152650"/>
              <a:gd name="connsiteX944" fmla="*/ 795354 w 3600448"/>
              <a:gd name="connsiteY944" fmla="*/ 1643119 h 2152650"/>
              <a:gd name="connsiteX945" fmla="*/ 769425 w 3600448"/>
              <a:gd name="connsiteY945" fmla="*/ 1643119 h 2152650"/>
              <a:gd name="connsiteX946" fmla="*/ 773129 w 3600448"/>
              <a:gd name="connsiteY946" fmla="*/ 1632063 h 2152650"/>
              <a:gd name="connsiteX947" fmla="*/ 799058 w 3600448"/>
              <a:gd name="connsiteY947" fmla="*/ 1635749 h 2152650"/>
              <a:gd name="connsiteX948" fmla="*/ 795354 w 3600448"/>
              <a:gd name="connsiteY948" fmla="*/ 1632063 h 2152650"/>
              <a:gd name="connsiteX949" fmla="*/ 784242 w 3600448"/>
              <a:gd name="connsiteY949" fmla="*/ 1628378 h 2152650"/>
              <a:gd name="connsiteX950" fmla="*/ 791650 w 3600448"/>
              <a:gd name="connsiteY950" fmla="*/ 1624693 h 2152650"/>
              <a:gd name="connsiteX951" fmla="*/ 784242 w 3600448"/>
              <a:gd name="connsiteY951" fmla="*/ 1621008 h 2152650"/>
              <a:gd name="connsiteX952" fmla="*/ 780537 w 3600448"/>
              <a:gd name="connsiteY952" fmla="*/ 1628378 h 2152650"/>
              <a:gd name="connsiteX953" fmla="*/ 758312 w 3600448"/>
              <a:gd name="connsiteY953" fmla="*/ 1613637 h 2152650"/>
              <a:gd name="connsiteX954" fmla="*/ 765721 w 3600448"/>
              <a:gd name="connsiteY954" fmla="*/ 1609952 h 2152650"/>
              <a:gd name="connsiteX955" fmla="*/ 750904 w 3600448"/>
              <a:gd name="connsiteY955" fmla="*/ 1602581 h 2152650"/>
              <a:gd name="connsiteX956" fmla="*/ 799058 w 3600448"/>
              <a:gd name="connsiteY956" fmla="*/ 1609952 h 2152650"/>
              <a:gd name="connsiteX957" fmla="*/ 791650 w 3600448"/>
              <a:gd name="connsiteY957" fmla="*/ 1602581 h 2152650"/>
              <a:gd name="connsiteX958" fmla="*/ 806467 w 3600448"/>
              <a:gd name="connsiteY958" fmla="*/ 1602581 h 2152650"/>
              <a:gd name="connsiteX959" fmla="*/ 780537 w 3600448"/>
              <a:gd name="connsiteY959" fmla="*/ 1598896 h 2152650"/>
              <a:gd name="connsiteX960" fmla="*/ 780537 w 3600448"/>
              <a:gd name="connsiteY960" fmla="*/ 1602581 h 2152650"/>
              <a:gd name="connsiteX961" fmla="*/ 773129 w 3600448"/>
              <a:gd name="connsiteY961" fmla="*/ 1598896 h 2152650"/>
              <a:gd name="connsiteX962" fmla="*/ 802762 w 3600448"/>
              <a:gd name="connsiteY962" fmla="*/ 1595211 h 2152650"/>
              <a:gd name="connsiteX963" fmla="*/ 854618 w 3600448"/>
              <a:gd name="connsiteY963" fmla="*/ 1573099 h 2152650"/>
              <a:gd name="connsiteX964" fmla="*/ 843506 w 3600448"/>
              <a:gd name="connsiteY964" fmla="*/ 1562043 h 2152650"/>
              <a:gd name="connsiteX965" fmla="*/ 869435 w 3600448"/>
              <a:gd name="connsiteY965" fmla="*/ 1565728 h 2152650"/>
              <a:gd name="connsiteX966" fmla="*/ 865731 w 3600448"/>
              <a:gd name="connsiteY966" fmla="*/ 1558358 h 2152650"/>
              <a:gd name="connsiteX967" fmla="*/ 906476 w 3600448"/>
              <a:gd name="connsiteY967" fmla="*/ 1554672 h 2152650"/>
              <a:gd name="connsiteX968" fmla="*/ 1747838 w 3600448"/>
              <a:gd name="connsiteY968" fmla="*/ 1554162 h 2152650"/>
              <a:gd name="connsiteX969" fmla="*/ 1755775 w 3600448"/>
              <a:gd name="connsiteY969" fmla="*/ 1554162 h 2152650"/>
              <a:gd name="connsiteX970" fmla="*/ 1744661 w 3600448"/>
              <a:gd name="connsiteY970" fmla="*/ 1562099 h 2152650"/>
              <a:gd name="connsiteX971" fmla="*/ 390542 w 3600448"/>
              <a:gd name="connsiteY971" fmla="*/ 1554162 h 2152650"/>
              <a:gd name="connsiteX972" fmla="*/ 393717 w 3600448"/>
              <a:gd name="connsiteY972" fmla="*/ 1554162 h 2152650"/>
              <a:gd name="connsiteX973" fmla="*/ 385779 w 3600448"/>
              <a:gd name="connsiteY973" fmla="*/ 1558924 h 2152650"/>
              <a:gd name="connsiteX974" fmla="*/ 532230 w 3600448"/>
              <a:gd name="connsiteY974" fmla="*/ 1551053 h 2152650"/>
              <a:gd name="connsiteX975" fmla="*/ 534686 w 3600448"/>
              <a:gd name="connsiteY975" fmla="*/ 1555220 h 2152650"/>
              <a:gd name="connsiteX976" fmla="*/ 524208 w 3600448"/>
              <a:gd name="connsiteY976" fmla="*/ 1558924 h 2152650"/>
              <a:gd name="connsiteX977" fmla="*/ 527701 w 3600448"/>
              <a:gd name="connsiteY977" fmla="*/ 1551516 h 2152650"/>
              <a:gd name="connsiteX978" fmla="*/ 532230 w 3600448"/>
              <a:gd name="connsiteY978" fmla="*/ 1551053 h 2152650"/>
              <a:gd name="connsiteX979" fmla="*/ 1409701 w 3600448"/>
              <a:gd name="connsiteY979" fmla="*/ 1550987 h 2152650"/>
              <a:gd name="connsiteX980" fmla="*/ 1398272 w 3600448"/>
              <a:gd name="connsiteY980" fmla="*/ 1562099 h 2152650"/>
              <a:gd name="connsiteX981" fmla="*/ 1394461 w 3600448"/>
              <a:gd name="connsiteY981" fmla="*/ 1554691 h 2152650"/>
              <a:gd name="connsiteX982" fmla="*/ 1409701 w 3600448"/>
              <a:gd name="connsiteY982" fmla="*/ 1550987 h 2152650"/>
              <a:gd name="connsiteX983" fmla="*/ 262792 w 3600448"/>
              <a:gd name="connsiteY983" fmla="*/ 1550912 h 2152650"/>
              <a:gd name="connsiteX984" fmla="*/ 281435 w 3600448"/>
              <a:gd name="connsiteY984" fmla="*/ 1558472 h 2152650"/>
              <a:gd name="connsiteX985" fmla="*/ 281791 w 3600448"/>
              <a:gd name="connsiteY985" fmla="*/ 1555772 h 2152650"/>
              <a:gd name="connsiteX986" fmla="*/ 281899 w 3600448"/>
              <a:gd name="connsiteY986" fmla="*/ 1556109 h 2152650"/>
              <a:gd name="connsiteX987" fmla="*/ 285162 w 3600448"/>
              <a:gd name="connsiteY987" fmla="*/ 1566031 h 2152650"/>
              <a:gd name="connsiteX988" fmla="*/ 225502 w 3600448"/>
              <a:gd name="connsiteY988" fmla="*/ 1566031 h 2152650"/>
              <a:gd name="connsiteX989" fmla="*/ 218044 w 3600448"/>
              <a:gd name="connsiteY989" fmla="*/ 1581150 h 2152650"/>
              <a:gd name="connsiteX990" fmla="*/ 214317 w 3600448"/>
              <a:gd name="connsiteY990" fmla="*/ 1569811 h 2152650"/>
              <a:gd name="connsiteX991" fmla="*/ 262792 w 3600448"/>
              <a:gd name="connsiteY991" fmla="*/ 1550912 h 2152650"/>
              <a:gd name="connsiteX992" fmla="*/ 1695449 w 3600448"/>
              <a:gd name="connsiteY992" fmla="*/ 1547812 h 2152650"/>
              <a:gd name="connsiteX993" fmla="*/ 1689099 w 3600448"/>
              <a:gd name="connsiteY993" fmla="*/ 1550987 h 2152650"/>
              <a:gd name="connsiteX994" fmla="*/ 1684338 w 3600448"/>
              <a:gd name="connsiteY994" fmla="*/ 1550987 h 2152650"/>
              <a:gd name="connsiteX995" fmla="*/ 996963 w 3600448"/>
              <a:gd name="connsiteY995" fmla="*/ 1547812 h 2152650"/>
              <a:gd name="connsiteX996" fmla="*/ 989026 w 3600448"/>
              <a:gd name="connsiteY996" fmla="*/ 1550987 h 2152650"/>
              <a:gd name="connsiteX997" fmla="*/ 977913 w 3600448"/>
              <a:gd name="connsiteY997" fmla="*/ 1550987 h 2152650"/>
              <a:gd name="connsiteX998" fmla="*/ 186537 w 3600448"/>
              <a:gd name="connsiteY998" fmla="*/ 1547233 h 2152650"/>
              <a:gd name="connsiteX999" fmla="*/ 186856 w 3600448"/>
              <a:gd name="connsiteY999" fmla="*/ 1547253 h 2152650"/>
              <a:gd name="connsiteX1000" fmla="*/ 187001 w 3600448"/>
              <a:gd name="connsiteY1000" fmla="*/ 1547696 h 2152650"/>
              <a:gd name="connsiteX1001" fmla="*/ 180842 w 3600448"/>
              <a:gd name="connsiteY1001" fmla="*/ 1551516 h 2152650"/>
              <a:gd name="connsiteX1002" fmla="*/ 186537 w 3600448"/>
              <a:gd name="connsiteY1002" fmla="*/ 1547233 h 2152650"/>
              <a:gd name="connsiteX1003" fmla="*/ 1199646 w 3600448"/>
              <a:gd name="connsiteY1003" fmla="*/ 1545828 h 2152650"/>
              <a:gd name="connsiteX1004" fmla="*/ 1200688 w 3600448"/>
              <a:gd name="connsiteY1004" fmla="*/ 1554163 h 2152650"/>
              <a:gd name="connsiteX1005" fmla="*/ 1193280 w 3600448"/>
              <a:gd name="connsiteY1005" fmla="*/ 1546754 h 2152650"/>
              <a:gd name="connsiteX1006" fmla="*/ 1199646 w 3600448"/>
              <a:gd name="connsiteY1006" fmla="*/ 1545828 h 2152650"/>
              <a:gd name="connsiteX1007" fmla="*/ 785876 w 3600448"/>
              <a:gd name="connsiteY1007" fmla="*/ 1544224 h 2152650"/>
              <a:gd name="connsiteX1008" fmla="*/ 792179 w 3600448"/>
              <a:gd name="connsiteY1008" fmla="*/ 1547813 h 2152650"/>
              <a:gd name="connsiteX1009" fmla="*/ 784639 w 3600448"/>
              <a:gd name="connsiteY1009" fmla="*/ 1558925 h 2152650"/>
              <a:gd name="connsiteX1010" fmla="*/ 765787 w 3600448"/>
              <a:gd name="connsiteY1010" fmla="*/ 1555221 h 2152650"/>
              <a:gd name="connsiteX1011" fmla="*/ 762017 w 3600448"/>
              <a:gd name="connsiteY1011" fmla="*/ 1551517 h 2152650"/>
              <a:gd name="connsiteX1012" fmla="*/ 785876 w 3600448"/>
              <a:gd name="connsiteY1012" fmla="*/ 1544224 h 2152650"/>
              <a:gd name="connsiteX1013" fmla="*/ 64471 w 3600448"/>
              <a:gd name="connsiteY1013" fmla="*/ 1544009 h 2152650"/>
              <a:gd name="connsiteX1014" fmla="*/ 72486 w 3600448"/>
              <a:gd name="connsiteY1014" fmla="*/ 1545894 h 2152650"/>
              <a:gd name="connsiteX1015" fmla="*/ 73893 w 3600448"/>
              <a:gd name="connsiteY1015" fmla="*/ 1550987 h 2152650"/>
              <a:gd name="connsiteX1016" fmla="*/ 72018 w 3600448"/>
              <a:gd name="connsiteY1016" fmla="*/ 1549598 h 2152650"/>
              <a:gd name="connsiteX1017" fmla="*/ 1381789 w 3600448"/>
              <a:gd name="connsiteY1017" fmla="*/ 1543182 h 2152650"/>
              <a:gd name="connsiteX1018" fmla="*/ 1393827 w 3600448"/>
              <a:gd name="connsiteY1018" fmla="*/ 1544108 h 2152650"/>
              <a:gd name="connsiteX1019" fmla="*/ 1386420 w 3600448"/>
              <a:gd name="connsiteY1019" fmla="*/ 1551517 h 2152650"/>
              <a:gd name="connsiteX1020" fmla="*/ 1360490 w 3600448"/>
              <a:gd name="connsiteY1020" fmla="*/ 1555221 h 2152650"/>
              <a:gd name="connsiteX1021" fmla="*/ 1371602 w 3600448"/>
              <a:gd name="connsiteY1021" fmla="*/ 1558925 h 2152650"/>
              <a:gd name="connsiteX1022" fmla="*/ 1349375 w 3600448"/>
              <a:gd name="connsiteY1022" fmla="*/ 1573741 h 2152650"/>
              <a:gd name="connsiteX1023" fmla="*/ 1342364 w 3600448"/>
              <a:gd name="connsiteY1023" fmla="*/ 1573059 h 2152650"/>
              <a:gd name="connsiteX1024" fmla="*/ 1345672 w 3600448"/>
              <a:gd name="connsiteY1024" fmla="*/ 1567259 h 2152650"/>
              <a:gd name="connsiteX1025" fmla="*/ 1338270 w 3600448"/>
              <a:gd name="connsiteY1025" fmla="*/ 1566333 h 2152650"/>
              <a:gd name="connsiteX1026" fmla="*/ 1360490 w 3600448"/>
              <a:gd name="connsiteY1026" fmla="*/ 1558925 h 2152650"/>
              <a:gd name="connsiteX1027" fmla="*/ 1353084 w 3600448"/>
              <a:gd name="connsiteY1027" fmla="*/ 1555221 h 2152650"/>
              <a:gd name="connsiteX1028" fmla="*/ 1364194 w 3600448"/>
              <a:gd name="connsiteY1028" fmla="*/ 1547813 h 2152650"/>
              <a:gd name="connsiteX1029" fmla="*/ 1381789 w 3600448"/>
              <a:gd name="connsiteY1029" fmla="*/ 1543182 h 2152650"/>
              <a:gd name="connsiteX1030" fmla="*/ 63174 w 3600448"/>
              <a:gd name="connsiteY1030" fmla="*/ 1543049 h 2152650"/>
              <a:gd name="connsiteX1031" fmla="*/ 64471 w 3600448"/>
              <a:gd name="connsiteY1031" fmla="*/ 1544009 h 2152650"/>
              <a:gd name="connsiteX1032" fmla="*/ 62637 w 3600448"/>
              <a:gd name="connsiteY1032" fmla="*/ 1543579 h 2152650"/>
              <a:gd name="connsiteX1033" fmla="*/ 227116 w 3600448"/>
              <a:gd name="connsiteY1033" fmla="*/ 1538303 h 2152650"/>
              <a:gd name="connsiteX1034" fmla="*/ 229794 w 3600448"/>
              <a:gd name="connsiteY1034" fmla="*/ 1543049 h 2152650"/>
              <a:gd name="connsiteX1035" fmla="*/ 219077 w 3600448"/>
              <a:gd name="connsiteY1035" fmla="*/ 1539345 h 2152650"/>
              <a:gd name="connsiteX1036" fmla="*/ 227116 w 3600448"/>
              <a:gd name="connsiteY1036" fmla="*/ 1538303 h 2152650"/>
              <a:gd name="connsiteX1037" fmla="*/ 1301757 w 3600448"/>
              <a:gd name="connsiteY1037" fmla="*/ 1536700 h 2152650"/>
              <a:gd name="connsiteX1038" fmla="*/ 1285883 w 3600448"/>
              <a:gd name="connsiteY1038" fmla="*/ 1547813 h 2152650"/>
              <a:gd name="connsiteX1039" fmla="*/ 1301757 w 3600448"/>
              <a:gd name="connsiteY1039" fmla="*/ 1536700 h 2152650"/>
              <a:gd name="connsiteX1040" fmla="*/ 1197301 w 3600448"/>
              <a:gd name="connsiteY1040" fmla="*/ 1536700 h 2152650"/>
              <a:gd name="connsiteX1041" fmla="*/ 1204921 w 3600448"/>
              <a:gd name="connsiteY1041" fmla="*/ 1539875 h 2152650"/>
              <a:gd name="connsiteX1042" fmla="*/ 1185871 w 3600448"/>
              <a:gd name="connsiteY1042" fmla="*/ 1543050 h 2152650"/>
              <a:gd name="connsiteX1043" fmla="*/ 1197301 w 3600448"/>
              <a:gd name="connsiteY1043" fmla="*/ 1536700 h 2152650"/>
              <a:gd name="connsiteX1044" fmla="*/ 348568 w 3600448"/>
              <a:gd name="connsiteY1044" fmla="*/ 1535793 h 2152650"/>
              <a:gd name="connsiteX1045" fmla="*/ 345850 w 3600448"/>
              <a:gd name="connsiteY1045" fmla="*/ 1539925 h 2152650"/>
              <a:gd name="connsiteX1046" fmla="*/ 344839 w 3600448"/>
              <a:gd name="connsiteY1046" fmla="*/ 1539573 h 2152650"/>
              <a:gd name="connsiteX1047" fmla="*/ 348568 w 3600448"/>
              <a:gd name="connsiteY1047" fmla="*/ 1535793 h 2152650"/>
              <a:gd name="connsiteX1048" fmla="*/ 997445 w 3600448"/>
              <a:gd name="connsiteY1048" fmla="*/ 1535192 h 2152650"/>
              <a:gd name="connsiteX1049" fmla="*/ 996916 w 3600448"/>
              <a:gd name="connsiteY1049" fmla="*/ 1536180 h 2152650"/>
              <a:gd name="connsiteX1050" fmla="*/ 992767 w 3600448"/>
              <a:gd name="connsiteY1050" fmla="*/ 1536065 h 2152650"/>
              <a:gd name="connsiteX1051" fmla="*/ 997445 w 3600448"/>
              <a:gd name="connsiteY1051" fmla="*/ 1535192 h 2152650"/>
              <a:gd name="connsiteX1052" fmla="*/ 62637 w 3600448"/>
              <a:gd name="connsiteY1052" fmla="*/ 1534781 h 2152650"/>
              <a:gd name="connsiteX1053" fmla="*/ 70141 w 3600448"/>
              <a:gd name="connsiteY1053" fmla="*/ 1536170 h 2152650"/>
              <a:gd name="connsiteX1054" fmla="*/ 69205 w 3600448"/>
              <a:gd name="connsiteY1054" fmla="*/ 1537096 h 2152650"/>
              <a:gd name="connsiteX1055" fmla="*/ 63174 w 3600448"/>
              <a:gd name="connsiteY1055" fmla="*/ 1543049 h 2152650"/>
              <a:gd name="connsiteX1056" fmla="*/ 58886 w 3600448"/>
              <a:gd name="connsiteY1056" fmla="*/ 1539874 h 2152650"/>
              <a:gd name="connsiteX1057" fmla="*/ 85149 w 3600448"/>
              <a:gd name="connsiteY1057" fmla="*/ 1558395 h 2152650"/>
              <a:gd name="connsiteX1058" fmla="*/ 73893 w 3600448"/>
              <a:gd name="connsiteY1058" fmla="*/ 1562099 h 2152650"/>
              <a:gd name="connsiteX1059" fmla="*/ 58886 w 3600448"/>
              <a:gd name="connsiteY1059" fmla="*/ 1554691 h 2152650"/>
              <a:gd name="connsiteX1060" fmla="*/ 55134 w 3600448"/>
              <a:gd name="connsiteY1060" fmla="*/ 1536170 h 2152650"/>
              <a:gd name="connsiteX1061" fmla="*/ 62637 w 3600448"/>
              <a:gd name="connsiteY1061" fmla="*/ 1534781 h 2152650"/>
              <a:gd name="connsiteX1062" fmla="*/ 1026972 w 3600448"/>
              <a:gd name="connsiteY1062" fmla="*/ 1534100 h 2152650"/>
              <a:gd name="connsiteX1063" fmla="*/ 1022703 w 3600448"/>
              <a:gd name="connsiteY1063" fmla="*/ 1539558 h 2152650"/>
              <a:gd name="connsiteX1064" fmla="*/ 989025 w 3600448"/>
              <a:gd name="connsiteY1064" fmla="*/ 1543050 h 2152650"/>
              <a:gd name="connsiteX1065" fmla="*/ 996509 w 3600448"/>
              <a:gd name="connsiteY1065" fmla="*/ 1536938 h 2152650"/>
              <a:gd name="connsiteX1066" fmla="*/ 996916 w 3600448"/>
              <a:gd name="connsiteY1066" fmla="*/ 1536180 h 2152650"/>
              <a:gd name="connsiteX1067" fmla="*/ 1010461 w 3600448"/>
              <a:gd name="connsiteY1067" fmla="*/ 1536556 h 2152650"/>
              <a:gd name="connsiteX1068" fmla="*/ 1026972 w 3600448"/>
              <a:gd name="connsiteY1068" fmla="*/ 1534100 h 2152650"/>
              <a:gd name="connsiteX1069" fmla="*/ 24874 w 3600448"/>
              <a:gd name="connsiteY1069" fmla="*/ 1531937 h 2152650"/>
              <a:gd name="connsiteX1070" fmla="*/ 47100 w 3600448"/>
              <a:gd name="connsiteY1070" fmla="*/ 1535641 h 2152650"/>
              <a:gd name="connsiteX1071" fmla="*/ 47100 w 3600448"/>
              <a:gd name="connsiteY1071" fmla="*/ 1546754 h 2152650"/>
              <a:gd name="connsiteX1072" fmla="*/ 39690 w 3600448"/>
              <a:gd name="connsiteY1072" fmla="*/ 1539345 h 2152650"/>
              <a:gd name="connsiteX1073" fmla="*/ 17467 w 3600448"/>
              <a:gd name="connsiteY1073" fmla="*/ 1550458 h 2152650"/>
              <a:gd name="connsiteX1074" fmla="*/ 6352 w 3600448"/>
              <a:gd name="connsiteY1074" fmla="*/ 1539345 h 2152650"/>
              <a:gd name="connsiteX1075" fmla="*/ 24874 w 3600448"/>
              <a:gd name="connsiteY1075" fmla="*/ 1539345 h 2152650"/>
              <a:gd name="connsiteX1076" fmla="*/ 24874 w 3600448"/>
              <a:gd name="connsiteY1076" fmla="*/ 1531937 h 2152650"/>
              <a:gd name="connsiteX1077" fmla="*/ 62988 w 3600448"/>
              <a:gd name="connsiteY1077" fmla="*/ 1527175 h 2152650"/>
              <a:gd name="connsiteX1078" fmla="*/ 73029 w 3600448"/>
              <a:gd name="connsiteY1078" fmla="*/ 1531937 h 2152650"/>
              <a:gd name="connsiteX1079" fmla="*/ 55564 w 3600448"/>
              <a:gd name="connsiteY1079" fmla="*/ 1531937 h 2152650"/>
              <a:gd name="connsiteX1080" fmla="*/ 62988 w 3600448"/>
              <a:gd name="connsiteY1080" fmla="*/ 1527175 h 2152650"/>
              <a:gd name="connsiteX1081" fmla="*/ 132494 w 3600448"/>
              <a:gd name="connsiteY1081" fmla="*/ 1525587 h 2152650"/>
              <a:gd name="connsiteX1082" fmla="*/ 158525 w 3600448"/>
              <a:gd name="connsiteY1082" fmla="*/ 1529291 h 2152650"/>
              <a:gd name="connsiteX1083" fmla="*/ 154806 w 3600448"/>
              <a:gd name="connsiteY1083" fmla="*/ 1529291 h 2152650"/>
              <a:gd name="connsiteX1084" fmla="*/ 177122 w 3600448"/>
              <a:gd name="connsiteY1084" fmla="*/ 1532995 h 2152650"/>
              <a:gd name="connsiteX1085" fmla="*/ 184563 w 3600448"/>
              <a:gd name="connsiteY1085" fmla="*/ 1525587 h 2152650"/>
              <a:gd name="connsiteX1086" fmla="*/ 199437 w 3600448"/>
              <a:gd name="connsiteY1086" fmla="*/ 1536699 h 2152650"/>
              <a:gd name="connsiteX1087" fmla="*/ 199437 w 3600448"/>
              <a:gd name="connsiteY1087" fmla="*/ 1529291 h 2152650"/>
              <a:gd name="connsiteX1088" fmla="*/ 188281 w 3600448"/>
              <a:gd name="connsiteY1088" fmla="*/ 1529291 h 2152650"/>
              <a:gd name="connsiteX1089" fmla="*/ 210596 w 3600448"/>
              <a:gd name="connsiteY1089" fmla="*/ 1525587 h 2152650"/>
              <a:gd name="connsiteX1090" fmla="*/ 195722 w 3600448"/>
              <a:gd name="connsiteY1090" fmla="*/ 1540404 h 2152650"/>
              <a:gd name="connsiteX1091" fmla="*/ 210596 w 3600448"/>
              <a:gd name="connsiteY1091" fmla="*/ 1544108 h 2152650"/>
              <a:gd name="connsiteX1092" fmla="*/ 195722 w 3600448"/>
              <a:gd name="connsiteY1092" fmla="*/ 1547812 h 2152650"/>
              <a:gd name="connsiteX1093" fmla="*/ 186856 w 3600448"/>
              <a:gd name="connsiteY1093" fmla="*/ 1547253 h 2152650"/>
              <a:gd name="connsiteX1094" fmla="*/ 185492 w 3600448"/>
              <a:gd name="connsiteY1094" fmla="*/ 1543182 h 2152650"/>
              <a:gd name="connsiteX1095" fmla="*/ 173405 w 3600448"/>
              <a:gd name="connsiteY1095" fmla="*/ 1540404 h 2152650"/>
              <a:gd name="connsiteX1096" fmla="*/ 177122 w 3600448"/>
              <a:gd name="connsiteY1096" fmla="*/ 1547812 h 2152650"/>
              <a:gd name="connsiteX1097" fmla="*/ 165964 w 3600448"/>
              <a:gd name="connsiteY1097" fmla="*/ 1544108 h 2152650"/>
              <a:gd name="connsiteX1098" fmla="*/ 169684 w 3600448"/>
              <a:gd name="connsiteY1098" fmla="*/ 1551516 h 2152650"/>
              <a:gd name="connsiteX1099" fmla="*/ 128772 w 3600448"/>
              <a:gd name="connsiteY1099" fmla="*/ 1558924 h 2152650"/>
              <a:gd name="connsiteX1100" fmla="*/ 84140 w 3600448"/>
              <a:gd name="connsiteY1100" fmla="*/ 1555220 h 2152650"/>
              <a:gd name="connsiteX1101" fmla="*/ 102740 w 3600448"/>
              <a:gd name="connsiteY1101" fmla="*/ 1547812 h 2152650"/>
              <a:gd name="connsiteX1102" fmla="*/ 95298 w 3600448"/>
              <a:gd name="connsiteY1102" fmla="*/ 1544108 h 2152650"/>
              <a:gd name="connsiteX1103" fmla="*/ 95298 w 3600448"/>
              <a:gd name="connsiteY1103" fmla="*/ 1547812 h 2152650"/>
              <a:gd name="connsiteX1104" fmla="*/ 91582 w 3600448"/>
              <a:gd name="connsiteY1104" fmla="*/ 1540404 h 2152650"/>
              <a:gd name="connsiteX1105" fmla="*/ 110174 w 3600448"/>
              <a:gd name="connsiteY1105" fmla="*/ 1540404 h 2152650"/>
              <a:gd name="connsiteX1106" fmla="*/ 102740 w 3600448"/>
              <a:gd name="connsiteY1106" fmla="*/ 1536699 h 2152650"/>
              <a:gd name="connsiteX1107" fmla="*/ 132494 w 3600448"/>
              <a:gd name="connsiteY1107" fmla="*/ 1532995 h 2152650"/>
              <a:gd name="connsiteX1108" fmla="*/ 132494 w 3600448"/>
              <a:gd name="connsiteY1108" fmla="*/ 1525587 h 2152650"/>
              <a:gd name="connsiteX1109" fmla="*/ 913252 w 3600448"/>
              <a:gd name="connsiteY1109" fmla="*/ 1524120 h 2152650"/>
              <a:gd name="connsiteX1110" fmla="*/ 913243 w 3600448"/>
              <a:gd name="connsiteY1110" fmla="*/ 1524669 h 2152650"/>
              <a:gd name="connsiteX1111" fmla="*/ 907111 w 3600448"/>
              <a:gd name="connsiteY1111" fmla="*/ 1524793 h 2152650"/>
              <a:gd name="connsiteX1112" fmla="*/ 795751 w 3600448"/>
              <a:gd name="connsiteY1112" fmla="*/ 1521354 h 2152650"/>
              <a:gd name="connsiteX1113" fmla="*/ 806467 w 3600448"/>
              <a:gd name="connsiteY1113" fmla="*/ 1528763 h 2152650"/>
              <a:gd name="connsiteX1114" fmla="*/ 792179 w 3600448"/>
              <a:gd name="connsiteY1114" fmla="*/ 1528763 h 2152650"/>
              <a:gd name="connsiteX1115" fmla="*/ 795751 w 3600448"/>
              <a:gd name="connsiteY1115" fmla="*/ 1521354 h 2152650"/>
              <a:gd name="connsiteX1116" fmla="*/ 1140894 w 3600448"/>
              <a:gd name="connsiteY1116" fmla="*/ 1520825 h 2152650"/>
              <a:gd name="connsiteX1117" fmla="*/ 1144598 w 3600448"/>
              <a:gd name="connsiteY1117" fmla="*/ 1528536 h 2152650"/>
              <a:gd name="connsiteX1118" fmla="*/ 1155711 w 3600448"/>
              <a:gd name="connsiteY1118" fmla="*/ 1524681 h 2152650"/>
              <a:gd name="connsiteX1119" fmla="*/ 1133486 w 3600448"/>
              <a:gd name="connsiteY1119" fmla="*/ 1536247 h 2152650"/>
              <a:gd name="connsiteX1120" fmla="*/ 1137190 w 3600448"/>
              <a:gd name="connsiteY1120" fmla="*/ 1540102 h 2152650"/>
              <a:gd name="connsiteX1121" fmla="*/ 1118669 w 3600448"/>
              <a:gd name="connsiteY1121" fmla="*/ 1532391 h 2152650"/>
              <a:gd name="connsiteX1122" fmla="*/ 1100148 w 3600448"/>
              <a:gd name="connsiteY1122" fmla="*/ 1540102 h 2152650"/>
              <a:gd name="connsiteX1123" fmla="*/ 1114965 w 3600448"/>
              <a:gd name="connsiteY1123" fmla="*/ 1524681 h 2152650"/>
              <a:gd name="connsiteX1124" fmla="*/ 1140894 w 3600448"/>
              <a:gd name="connsiteY1124" fmla="*/ 1520825 h 2152650"/>
              <a:gd name="connsiteX1125" fmla="*/ 385779 w 3600448"/>
              <a:gd name="connsiteY1125" fmla="*/ 1520825 h 2152650"/>
              <a:gd name="connsiteX1126" fmla="*/ 385779 w 3600448"/>
              <a:gd name="connsiteY1126" fmla="*/ 1528233 h 2152650"/>
              <a:gd name="connsiteX1127" fmla="*/ 396890 w 3600448"/>
              <a:gd name="connsiteY1127" fmla="*/ 1520825 h 2152650"/>
              <a:gd name="connsiteX1128" fmla="*/ 404300 w 3600448"/>
              <a:gd name="connsiteY1128" fmla="*/ 1543050 h 2152650"/>
              <a:gd name="connsiteX1129" fmla="*/ 400596 w 3600448"/>
              <a:gd name="connsiteY1129" fmla="*/ 1535642 h 2152650"/>
              <a:gd name="connsiteX1130" fmla="*/ 385779 w 3600448"/>
              <a:gd name="connsiteY1130" fmla="*/ 1543050 h 2152650"/>
              <a:gd name="connsiteX1131" fmla="*/ 378371 w 3600448"/>
              <a:gd name="connsiteY1131" fmla="*/ 1524529 h 2152650"/>
              <a:gd name="connsiteX1132" fmla="*/ 922351 w 3600448"/>
              <a:gd name="connsiteY1132" fmla="*/ 1516856 h 2152650"/>
              <a:gd name="connsiteX1133" fmla="*/ 916160 w 3600448"/>
              <a:gd name="connsiteY1133" fmla="*/ 1523801 h 2152650"/>
              <a:gd name="connsiteX1134" fmla="*/ 913252 w 3600448"/>
              <a:gd name="connsiteY1134" fmla="*/ 1524120 h 2152650"/>
              <a:gd name="connsiteX1135" fmla="*/ 913303 w 3600448"/>
              <a:gd name="connsiteY1135" fmla="*/ 1520825 h 2152650"/>
              <a:gd name="connsiteX1136" fmla="*/ 922351 w 3600448"/>
              <a:gd name="connsiteY1136" fmla="*/ 1516856 h 2152650"/>
              <a:gd name="connsiteX1137" fmla="*/ 1279325 w 3600448"/>
              <a:gd name="connsiteY1137" fmla="*/ 1513742 h 2152650"/>
              <a:gd name="connsiteX1138" fmla="*/ 1286778 w 3600448"/>
              <a:gd name="connsiteY1138" fmla="*/ 1528396 h 2152650"/>
              <a:gd name="connsiteX1139" fmla="*/ 1238327 w 3600448"/>
              <a:gd name="connsiteY1139" fmla="*/ 1539387 h 2152650"/>
              <a:gd name="connsiteX1140" fmla="*/ 1227146 w 3600448"/>
              <a:gd name="connsiteY1140" fmla="*/ 1528396 h 2152650"/>
              <a:gd name="connsiteX1141" fmla="*/ 1256962 w 3600448"/>
              <a:gd name="connsiteY1141" fmla="*/ 1528396 h 2152650"/>
              <a:gd name="connsiteX1142" fmla="*/ 1245782 w 3600448"/>
              <a:gd name="connsiteY1142" fmla="*/ 1524733 h 2152650"/>
              <a:gd name="connsiteX1143" fmla="*/ 1283052 w 3600448"/>
              <a:gd name="connsiteY1143" fmla="*/ 1521069 h 2152650"/>
              <a:gd name="connsiteX1144" fmla="*/ 1279325 w 3600448"/>
              <a:gd name="connsiteY1144" fmla="*/ 1513742 h 2152650"/>
              <a:gd name="connsiteX1145" fmla="*/ 255331 w 3600448"/>
              <a:gd name="connsiteY1145" fmla="*/ 1513232 h 2152650"/>
              <a:gd name="connsiteX1146" fmla="*/ 266519 w 3600448"/>
              <a:gd name="connsiteY1146" fmla="*/ 1516894 h 2152650"/>
              <a:gd name="connsiteX1147" fmla="*/ 272267 w 3600448"/>
              <a:gd name="connsiteY1147" fmla="*/ 1514654 h 2152650"/>
              <a:gd name="connsiteX1148" fmla="*/ 272577 w 3600448"/>
              <a:gd name="connsiteY1148" fmla="*/ 1515477 h 2152650"/>
              <a:gd name="connsiteX1149" fmla="*/ 266519 w 3600448"/>
              <a:gd name="connsiteY1149" fmla="*/ 1524454 h 2152650"/>
              <a:gd name="connsiteX1150" fmla="*/ 303822 w 3600448"/>
              <a:gd name="connsiteY1150" fmla="*/ 1547132 h 2152650"/>
              <a:gd name="connsiteX1151" fmla="*/ 303822 w 3600448"/>
              <a:gd name="connsiteY1151" fmla="*/ 1543353 h 2152650"/>
              <a:gd name="connsiteX1152" fmla="*/ 341109 w 3600448"/>
              <a:gd name="connsiteY1152" fmla="*/ 1547132 h 2152650"/>
              <a:gd name="connsiteX1153" fmla="*/ 342042 w 3600448"/>
              <a:gd name="connsiteY1153" fmla="*/ 1545715 h 2152650"/>
              <a:gd name="connsiteX1154" fmla="*/ 345850 w 3600448"/>
              <a:gd name="connsiteY1154" fmla="*/ 1539925 h 2152650"/>
              <a:gd name="connsiteX1155" fmla="*/ 359751 w 3600448"/>
              <a:gd name="connsiteY1155" fmla="*/ 1544770 h 2152650"/>
              <a:gd name="connsiteX1156" fmla="*/ 374666 w 3600448"/>
              <a:gd name="connsiteY1156" fmla="*/ 1547132 h 2152650"/>
              <a:gd name="connsiteX1157" fmla="*/ 370937 w 3600448"/>
              <a:gd name="connsiteY1157" fmla="*/ 1550912 h 2152650"/>
              <a:gd name="connsiteX1158" fmla="*/ 352298 w 3600448"/>
              <a:gd name="connsiteY1158" fmla="*/ 1554692 h 2152650"/>
              <a:gd name="connsiteX1159" fmla="*/ 356025 w 3600448"/>
              <a:gd name="connsiteY1159" fmla="*/ 1562251 h 2152650"/>
              <a:gd name="connsiteX1160" fmla="*/ 341109 w 3600448"/>
              <a:gd name="connsiteY1160" fmla="*/ 1550912 h 2152650"/>
              <a:gd name="connsiteX1161" fmla="*/ 341109 w 3600448"/>
              <a:gd name="connsiteY1161" fmla="*/ 1554692 h 2152650"/>
              <a:gd name="connsiteX1162" fmla="*/ 326193 w 3600448"/>
              <a:gd name="connsiteY1162" fmla="*/ 1554692 h 2152650"/>
              <a:gd name="connsiteX1163" fmla="*/ 326193 w 3600448"/>
              <a:gd name="connsiteY1163" fmla="*/ 1543353 h 2152650"/>
              <a:gd name="connsiteX1164" fmla="*/ 315009 w 3600448"/>
              <a:gd name="connsiteY1164" fmla="*/ 1554692 h 2152650"/>
              <a:gd name="connsiteX1165" fmla="*/ 303822 w 3600448"/>
              <a:gd name="connsiteY1165" fmla="*/ 1550912 h 2152650"/>
              <a:gd name="connsiteX1166" fmla="*/ 307551 w 3600448"/>
              <a:gd name="connsiteY1166" fmla="*/ 1558472 h 2152650"/>
              <a:gd name="connsiteX1167" fmla="*/ 344839 w 3600448"/>
              <a:gd name="connsiteY1167" fmla="*/ 1562251 h 2152650"/>
              <a:gd name="connsiteX1168" fmla="*/ 326193 w 3600448"/>
              <a:gd name="connsiteY1168" fmla="*/ 1562251 h 2152650"/>
              <a:gd name="connsiteX1169" fmla="*/ 329921 w 3600448"/>
              <a:gd name="connsiteY1169" fmla="*/ 1566031 h 2152650"/>
              <a:gd name="connsiteX1170" fmla="*/ 318734 w 3600448"/>
              <a:gd name="connsiteY1170" fmla="*/ 1566031 h 2152650"/>
              <a:gd name="connsiteX1171" fmla="*/ 322463 w 3600448"/>
              <a:gd name="connsiteY1171" fmla="*/ 1569811 h 2152650"/>
              <a:gd name="connsiteX1172" fmla="*/ 307551 w 3600448"/>
              <a:gd name="connsiteY1172" fmla="*/ 1581150 h 2152650"/>
              <a:gd name="connsiteX1173" fmla="*/ 307551 w 3600448"/>
              <a:gd name="connsiteY1173" fmla="*/ 1577370 h 2152650"/>
              <a:gd name="connsiteX1174" fmla="*/ 296363 w 3600448"/>
              <a:gd name="connsiteY1174" fmla="*/ 1581150 h 2152650"/>
              <a:gd name="connsiteX1175" fmla="*/ 285162 w 3600448"/>
              <a:gd name="connsiteY1175" fmla="*/ 1569811 h 2152650"/>
              <a:gd name="connsiteX1176" fmla="*/ 300092 w 3600448"/>
              <a:gd name="connsiteY1176" fmla="*/ 1569811 h 2152650"/>
              <a:gd name="connsiteX1177" fmla="*/ 296363 w 3600448"/>
              <a:gd name="connsiteY1177" fmla="*/ 1560834 h 2152650"/>
              <a:gd name="connsiteX1178" fmla="*/ 281906 w 3600448"/>
              <a:gd name="connsiteY1178" fmla="*/ 1554886 h 2152650"/>
              <a:gd name="connsiteX1179" fmla="*/ 282365 w 3600448"/>
              <a:gd name="connsiteY1179" fmla="*/ 1551385 h 2152650"/>
              <a:gd name="connsiteX1180" fmla="*/ 288891 w 3600448"/>
              <a:gd name="connsiteY1180" fmla="*/ 1547132 h 2152650"/>
              <a:gd name="connsiteX1181" fmla="*/ 266519 w 3600448"/>
              <a:gd name="connsiteY1181" fmla="*/ 1535793 h 2152650"/>
              <a:gd name="connsiteX1182" fmla="*/ 266519 w 3600448"/>
              <a:gd name="connsiteY1182" fmla="*/ 1543353 h 2152650"/>
              <a:gd name="connsiteX1183" fmla="*/ 262792 w 3600448"/>
              <a:gd name="connsiteY1183" fmla="*/ 1528233 h 2152650"/>
              <a:gd name="connsiteX1184" fmla="*/ 247876 w 3600448"/>
              <a:gd name="connsiteY1184" fmla="*/ 1524454 h 2152650"/>
              <a:gd name="connsiteX1185" fmla="*/ 221773 w 3600448"/>
              <a:gd name="connsiteY1185" fmla="*/ 1528233 h 2152650"/>
              <a:gd name="connsiteX1186" fmla="*/ 221773 w 3600448"/>
              <a:gd name="connsiteY1186" fmla="*/ 1520674 h 2152650"/>
              <a:gd name="connsiteX1187" fmla="*/ 255331 w 3600448"/>
              <a:gd name="connsiteY1187" fmla="*/ 1513232 h 2152650"/>
              <a:gd name="connsiteX1188" fmla="*/ 270247 w 3600448"/>
              <a:gd name="connsiteY1188" fmla="*/ 1509335 h 2152650"/>
              <a:gd name="connsiteX1189" fmla="*/ 272577 w 3600448"/>
              <a:gd name="connsiteY1189" fmla="*/ 1514532 h 2152650"/>
              <a:gd name="connsiteX1190" fmla="*/ 272267 w 3600448"/>
              <a:gd name="connsiteY1190" fmla="*/ 1514654 h 2152650"/>
              <a:gd name="connsiteX1191" fmla="*/ 1331919 w 3600448"/>
              <a:gd name="connsiteY1191" fmla="*/ 1501775 h 2152650"/>
              <a:gd name="connsiteX1192" fmla="*/ 1343032 w 3600448"/>
              <a:gd name="connsiteY1192" fmla="*/ 1506538 h 2152650"/>
              <a:gd name="connsiteX1193" fmla="*/ 1335094 w 3600448"/>
              <a:gd name="connsiteY1193" fmla="*/ 1509713 h 2152650"/>
              <a:gd name="connsiteX1194" fmla="*/ 687604 w 3600448"/>
              <a:gd name="connsiteY1194" fmla="*/ 1501775 h 2152650"/>
              <a:gd name="connsiteX1195" fmla="*/ 706456 w 3600448"/>
              <a:gd name="connsiteY1195" fmla="*/ 1509712 h 2152650"/>
              <a:gd name="connsiteX1196" fmla="*/ 676293 w 3600448"/>
              <a:gd name="connsiteY1196" fmla="*/ 1525587 h 2152650"/>
              <a:gd name="connsiteX1197" fmla="*/ 687604 w 3600448"/>
              <a:gd name="connsiteY1197" fmla="*/ 1501775 h 2152650"/>
              <a:gd name="connsiteX1198" fmla="*/ 25401 w 3600448"/>
              <a:gd name="connsiteY1198" fmla="*/ 1499129 h 2152650"/>
              <a:gd name="connsiteX1199" fmla="*/ 6352 w 3600448"/>
              <a:gd name="connsiteY1199" fmla="*/ 1502833 h 2152650"/>
              <a:gd name="connsiteX1200" fmla="*/ 270410 w 3600448"/>
              <a:gd name="connsiteY1200" fmla="*/ 1498600 h 2152650"/>
              <a:gd name="connsiteX1201" fmla="*/ 288927 w 3600448"/>
              <a:gd name="connsiteY1201" fmla="*/ 1517650 h 2152650"/>
              <a:gd name="connsiteX1202" fmla="*/ 266701 w 3600448"/>
              <a:gd name="connsiteY1202" fmla="*/ 1502410 h 2152650"/>
              <a:gd name="connsiteX1203" fmla="*/ 141290 w 3600448"/>
              <a:gd name="connsiteY1203" fmla="*/ 1498600 h 2152650"/>
              <a:gd name="connsiteX1204" fmla="*/ 159499 w 3600448"/>
              <a:gd name="connsiteY1204" fmla="*/ 1502172 h 2152650"/>
              <a:gd name="connsiteX1205" fmla="*/ 159499 w 3600448"/>
              <a:gd name="connsiteY1205" fmla="*/ 1498600 h 2152650"/>
              <a:gd name="connsiteX1206" fmla="*/ 188635 w 3600448"/>
              <a:gd name="connsiteY1206" fmla="*/ 1505744 h 2152650"/>
              <a:gd name="connsiteX1207" fmla="*/ 192278 w 3600448"/>
              <a:gd name="connsiteY1207" fmla="*/ 1498600 h 2152650"/>
              <a:gd name="connsiteX1208" fmla="*/ 203207 w 3600448"/>
              <a:gd name="connsiteY1208" fmla="*/ 1502172 h 2152650"/>
              <a:gd name="connsiteX1209" fmla="*/ 203207 w 3600448"/>
              <a:gd name="connsiteY1209" fmla="*/ 1509315 h 2152650"/>
              <a:gd name="connsiteX1210" fmla="*/ 195921 w 3600448"/>
              <a:gd name="connsiteY1210" fmla="*/ 1509315 h 2152650"/>
              <a:gd name="connsiteX1211" fmla="*/ 141290 w 3600448"/>
              <a:gd name="connsiteY1211" fmla="*/ 1498600 h 2152650"/>
              <a:gd name="connsiteX1212" fmla="*/ 122240 w 3600448"/>
              <a:gd name="connsiteY1212" fmla="*/ 1498600 h 2152650"/>
              <a:gd name="connsiteX1213" fmla="*/ 141290 w 3600448"/>
              <a:gd name="connsiteY1213" fmla="*/ 1506537 h 2152650"/>
              <a:gd name="connsiteX1214" fmla="*/ 114303 w 3600448"/>
              <a:gd name="connsiteY1214" fmla="*/ 1501775 h 2152650"/>
              <a:gd name="connsiteX1215" fmla="*/ 1309141 w 3600448"/>
              <a:gd name="connsiteY1215" fmla="*/ 1495425 h 2152650"/>
              <a:gd name="connsiteX1216" fmla="*/ 1312869 w 3600448"/>
              <a:gd name="connsiteY1216" fmla="*/ 1506416 h 2152650"/>
              <a:gd name="connsiteX1217" fmla="*/ 1279325 w 3600448"/>
              <a:gd name="connsiteY1217" fmla="*/ 1513742 h 2152650"/>
              <a:gd name="connsiteX1218" fmla="*/ 1298426 w 3600448"/>
              <a:gd name="connsiteY1218" fmla="*/ 1507331 h 2152650"/>
              <a:gd name="connsiteX1219" fmla="*/ 1299868 w 3600448"/>
              <a:gd name="connsiteY1219" fmla="*/ 1505729 h 2152650"/>
              <a:gd name="connsiteX1220" fmla="*/ 1290644 w 3600448"/>
              <a:gd name="connsiteY1220" fmla="*/ 1501775 h 2152650"/>
              <a:gd name="connsiteX1221" fmla="*/ 1298581 w 3600448"/>
              <a:gd name="connsiteY1221" fmla="*/ 1501775 h 2152650"/>
              <a:gd name="connsiteX1222" fmla="*/ 1300643 w 3600448"/>
              <a:gd name="connsiteY1222" fmla="*/ 1504868 h 2152650"/>
              <a:gd name="connsiteX1223" fmla="*/ 728681 w 3600448"/>
              <a:gd name="connsiteY1223" fmla="*/ 1495425 h 2152650"/>
              <a:gd name="connsiteX1224" fmla="*/ 714393 w 3600448"/>
              <a:gd name="connsiteY1224" fmla="*/ 1501775 h 2152650"/>
              <a:gd name="connsiteX1225" fmla="*/ 709631 w 3600448"/>
              <a:gd name="connsiteY1225" fmla="*/ 1498600 h 2152650"/>
              <a:gd name="connsiteX1226" fmla="*/ 1219209 w 3600448"/>
              <a:gd name="connsiteY1226" fmla="*/ 1486959 h 2152650"/>
              <a:gd name="connsiteX1227" fmla="*/ 1227335 w 3600448"/>
              <a:gd name="connsiteY1227" fmla="*/ 1486959 h 2152650"/>
              <a:gd name="connsiteX1228" fmla="*/ 1227364 w 3600448"/>
              <a:gd name="connsiteY1228" fmla="*/ 1487885 h 2152650"/>
              <a:gd name="connsiteX1229" fmla="*/ 1219209 w 3600448"/>
              <a:gd name="connsiteY1229" fmla="*/ 1486959 h 2152650"/>
              <a:gd name="connsiteX1230" fmla="*/ 674451 w 3600448"/>
              <a:gd name="connsiteY1230" fmla="*/ 1483262 h 2152650"/>
              <a:gd name="connsiteX1231" fmla="*/ 675861 w 3600448"/>
              <a:gd name="connsiteY1231" fmla="*/ 1487487 h 2152650"/>
              <a:gd name="connsiteX1232" fmla="*/ 654213 w 3600448"/>
              <a:gd name="connsiteY1232" fmla="*/ 1498600 h 2152650"/>
              <a:gd name="connsiteX1233" fmla="*/ 661429 w 3600448"/>
              <a:gd name="connsiteY1233" fmla="*/ 1509712 h 2152650"/>
              <a:gd name="connsiteX1234" fmla="*/ 639781 w 3600448"/>
              <a:gd name="connsiteY1234" fmla="*/ 1487487 h 2152650"/>
              <a:gd name="connsiteX1235" fmla="*/ 654213 w 3600448"/>
              <a:gd name="connsiteY1235" fmla="*/ 1487487 h 2152650"/>
              <a:gd name="connsiteX1236" fmla="*/ 650605 w 3600448"/>
              <a:gd name="connsiteY1236" fmla="*/ 1483783 h 2152650"/>
              <a:gd name="connsiteX1237" fmla="*/ 674451 w 3600448"/>
              <a:gd name="connsiteY1237" fmla="*/ 1483262 h 2152650"/>
              <a:gd name="connsiteX1238" fmla="*/ 1226829 w 3600448"/>
              <a:gd name="connsiteY1238" fmla="*/ 1479550 h 2152650"/>
              <a:gd name="connsiteX1239" fmla="*/ 1230639 w 3600448"/>
              <a:gd name="connsiteY1239" fmla="*/ 1486959 h 2152650"/>
              <a:gd name="connsiteX1240" fmla="*/ 1229210 w 3600448"/>
              <a:gd name="connsiteY1240" fmla="*/ 1486959 h 2152650"/>
              <a:gd name="connsiteX1241" fmla="*/ 1227335 w 3600448"/>
              <a:gd name="connsiteY1241" fmla="*/ 1486959 h 2152650"/>
              <a:gd name="connsiteX1242" fmla="*/ 1227305 w 3600448"/>
              <a:gd name="connsiteY1242" fmla="*/ 1486033 h 2152650"/>
              <a:gd name="connsiteX1243" fmla="*/ 1226829 w 3600448"/>
              <a:gd name="connsiteY1243" fmla="*/ 1479550 h 2152650"/>
              <a:gd name="connsiteX1244" fmla="*/ 900126 w 3600448"/>
              <a:gd name="connsiteY1244" fmla="*/ 1479550 h 2152650"/>
              <a:gd name="connsiteX1245" fmla="*/ 884252 w 3600448"/>
              <a:gd name="connsiteY1245" fmla="*/ 1486959 h 2152650"/>
              <a:gd name="connsiteX1246" fmla="*/ 900126 w 3600448"/>
              <a:gd name="connsiteY1246" fmla="*/ 1479550 h 2152650"/>
              <a:gd name="connsiteX1247" fmla="*/ 792180 w 3600448"/>
              <a:gd name="connsiteY1247" fmla="*/ 1476375 h 2152650"/>
              <a:gd name="connsiteX1248" fmla="*/ 777363 w 3600448"/>
              <a:gd name="connsiteY1248" fmla="*/ 1491192 h 2152650"/>
              <a:gd name="connsiteX1249" fmla="*/ 781067 w 3600448"/>
              <a:gd name="connsiteY1249" fmla="*/ 1494896 h 2152650"/>
              <a:gd name="connsiteX1250" fmla="*/ 740321 w 3600448"/>
              <a:gd name="connsiteY1250" fmla="*/ 1491192 h 2152650"/>
              <a:gd name="connsiteX1251" fmla="*/ 740321 w 3600448"/>
              <a:gd name="connsiteY1251" fmla="*/ 1480079 h 2152650"/>
              <a:gd name="connsiteX1252" fmla="*/ 769955 w 3600448"/>
              <a:gd name="connsiteY1252" fmla="*/ 1487488 h 2152650"/>
              <a:gd name="connsiteX1253" fmla="*/ 792180 w 3600448"/>
              <a:gd name="connsiteY1253" fmla="*/ 1476375 h 2152650"/>
              <a:gd name="connsiteX1254" fmla="*/ 631814 w 3600448"/>
              <a:gd name="connsiteY1254" fmla="*/ 1468595 h 2152650"/>
              <a:gd name="connsiteX1255" fmla="*/ 635905 w 3600448"/>
              <a:gd name="connsiteY1255" fmla="*/ 1472670 h 2152650"/>
              <a:gd name="connsiteX1256" fmla="*/ 630674 w 3600448"/>
              <a:gd name="connsiteY1256" fmla="*/ 1469892 h 2152650"/>
              <a:gd name="connsiteX1257" fmla="*/ 1472803 w 3600448"/>
              <a:gd name="connsiteY1257" fmla="*/ 1468437 h 2152650"/>
              <a:gd name="connsiteX1258" fmla="*/ 1469232 w 3600448"/>
              <a:gd name="connsiteY1258" fmla="*/ 1479549 h 2152650"/>
              <a:gd name="connsiteX1259" fmla="*/ 1462087 w 3600448"/>
              <a:gd name="connsiteY1259" fmla="*/ 1475845 h 2152650"/>
              <a:gd name="connsiteX1260" fmla="*/ 1472803 w 3600448"/>
              <a:gd name="connsiteY1260" fmla="*/ 1468437 h 2152650"/>
              <a:gd name="connsiteX1261" fmla="*/ 1235084 w 3600448"/>
              <a:gd name="connsiteY1261" fmla="*/ 1465262 h 2152650"/>
              <a:gd name="connsiteX1262" fmla="*/ 1235084 w 3600448"/>
              <a:gd name="connsiteY1262" fmla="*/ 1468437 h 2152650"/>
              <a:gd name="connsiteX1263" fmla="*/ 1227146 w 3600448"/>
              <a:gd name="connsiteY1263" fmla="*/ 1473200 h 2152650"/>
              <a:gd name="connsiteX1264" fmla="*/ 300054 w 3600448"/>
              <a:gd name="connsiteY1264" fmla="*/ 1457325 h 2152650"/>
              <a:gd name="connsiteX1265" fmla="*/ 292632 w 3600448"/>
              <a:gd name="connsiteY1265" fmla="*/ 1461294 h 2152650"/>
              <a:gd name="connsiteX1266" fmla="*/ 300054 w 3600448"/>
              <a:gd name="connsiteY1266" fmla="*/ 1457325 h 2152650"/>
              <a:gd name="connsiteX1267" fmla="*/ 1040619 w 3600448"/>
              <a:gd name="connsiteY1267" fmla="*/ 1456134 h 2152650"/>
              <a:gd name="connsiteX1268" fmla="*/ 1047763 w 3600448"/>
              <a:gd name="connsiteY1268" fmla="*/ 1457325 h 2152650"/>
              <a:gd name="connsiteX1269" fmla="*/ 1033475 w 3600448"/>
              <a:gd name="connsiteY1269" fmla="*/ 1457325 h 2152650"/>
              <a:gd name="connsiteX1270" fmla="*/ 1040619 w 3600448"/>
              <a:gd name="connsiteY1270" fmla="*/ 1456134 h 2152650"/>
              <a:gd name="connsiteX1271" fmla="*/ 892189 w 3600448"/>
              <a:gd name="connsiteY1271" fmla="*/ 1454150 h 2152650"/>
              <a:gd name="connsiteX1272" fmla="*/ 858852 w 3600448"/>
              <a:gd name="connsiteY1272" fmla="*/ 1468438 h 2152650"/>
              <a:gd name="connsiteX1273" fmla="*/ 862556 w 3600448"/>
              <a:gd name="connsiteY1273" fmla="*/ 1464866 h 2152650"/>
              <a:gd name="connsiteX1274" fmla="*/ 892189 w 3600448"/>
              <a:gd name="connsiteY1274" fmla="*/ 1454150 h 2152650"/>
              <a:gd name="connsiteX1275" fmla="*/ 1851489 w 3600448"/>
              <a:gd name="connsiteY1275" fmla="*/ 1454101 h 2152650"/>
              <a:gd name="connsiteX1276" fmla="*/ 1874835 w 3600448"/>
              <a:gd name="connsiteY1276" fmla="*/ 1458119 h 2152650"/>
              <a:gd name="connsiteX1277" fmla="*/ 1856159 w 3600448"/>
              <a:gd name="connsiteY1277" fmla="*/ 1472406 h 2152650"/>
              <a:gd name="connsiteX1278" fmla="*/ 1841217 w 3600448"/>
              <a:gd name="connsiteY1278" fmla="*/ 1468835 h 2152650"/>
              <a:gd name="connsiteX1279" fmla="*/ 1833747 w 3600448"/>
              <a:gd name="connsiteY1279" fmla="*/ 1458119 h 2152650"/>
              <a:gd name="connsiteX1280" fmla="*/ 1830012 w 3600448"/>
              <a:gd name="connsiteY1280" fmla="*/ 1465263 h 2152650"/>
              <a:gd name="connsiteX1281" fmla="*/ 1815070 w 3600448"/>
              <a:gd name="connsiteY1281" fmla="*/ 1468835 h 2152650"/>
              <a:gd name="connsiteX1282" fmla="*/ 1822541 w 3600448"/>
              <a:gd name="connsiteY1282" fmla="*/ 1458119 h 2152650"/>
              <a:gd name="connsiteX1283" fmla="*/ 1851489 w 3600448"/>
              <a:gd name="connsiteY1283" fmla="*/ 1454101 h 2152650"/>
              <a:gd name="connsiteX1284" fmla="*/ 1092346 w 3600448"/>
              <a:gd name="connsiteY1284" fmla="*/ 1453757 h 2152650"/>
              <a:gd name="connsiteX1285" fmla="*/ 1089583 w 3600448"/>
              <a:gd name="connsiteY1285" fmla="*/ 1456007 h 2152650"/>
              <a:gd name="connsiteX1286" fmla="*/ 1074249 w 3600448"/>
              <a:gd name="connsiteY1286" fmla="*/ 1462088 h 2152650"/>
              <a:gd name="connsiteX1287" fmla="*/ 1085401 w 3600448"/>
              <a:gd name="connsiteY1287" fmla="*/ 1454604 h 2152650"/>
              <a:gd name="connsiteX1288" fmla="*/ 284616 w 3600448"/>
              <a:gd name="connsiteY1288" fmla="*/ 1453403 h 2152650"/>
              <a:gd name="connsiteX1289" fmla="*/ 286106 w 3600448"/>
              <a:gd name="connsiteY1289" fmla="*/ 1454149 h 2152650"/>
              <a:gd name="connsiteX1290" fmla="*/ 282384 w 3600448"/>
              <a:gd name="connsiteY1290" fmla="*/ 1454149 h 2152650"/>
              <a:gd name="connsiteX1291" fmla="*/ 1093540 w 3600448"/>
              <a:gd name="connsiteY1291" fmla="*/ 1452784 h 2152650"/>
              <a:gd name="connsiteX1292" fmla="*/ 1093069 w 3600448"/>
              <a:gd name="connsiteY1292" fmla="*/ 1453669 h 2152650"/>
              <a:gd name="connsiteX1293" fmla="*/ 1092346 w 3600448"/>
              <a:gd name="connsiteY1293" fmla="*/ 1453757 h 2152650"/>
              <a:gd name="connsiteX1294" fmla="*/ 1547812 w 3600448"/>
              <a:gd name="connsiteY1294" fmla="*/ 1450975 h 2152650"/>
              <a:gd name="connsiteX1295" fmla="*/ 1540272 w 3600448"/>
              <a:gd name="connsiteY1295" fmla="*/ 1465580 h 2152650"/>
              <a:gd name="connsiteX1296" fmla="*/ 1547812 w 3600448"/>
              <a:gd name="connsiteY1296" fmla="*/ 1461929 h 2152650"/>
              <a:gd name="connsiteX1297" fmla="*/ 1487489 w 3600448"/>
              <a:gd name="connsiteY1297" fmla="*/ 1483836 h 2152650"/>
              <a:gd name="connsiteX1298" fmla="*/ 1491259 w 3600448"/>
              <a:gd name="connsiteY1298" fmla="*/ 1480185 h 2152650"/>
              <a:gd name="connsiteX1299" fmla="*/ 1487489 w 3600448"/>
              <a:gd name="connsiteY1299" fmla="*/ 1476534 h 2152650"/>
              <a:gd name="connsiteX1300" fmla="*/ 1502569 w 3600448"/>
              <a:gd name="connsiteY1300" fmla="*/ 1472882 h 2152650"/>
              <a:gd name="connsiteX1301" fmla="*/ 1513883 w 3600448"/>
              <a:gd name="connsiteY1301" fmla="*/ 1461929 h 2152650"/>
              <a:gd name="connsiteX1302" fmla="*/ 1502569 w 3600448"/>
              <a:gd name="connsiteY1302" fmla="*/ 1469231 h 2152650"/>
              <a:gd name="connsiteX1303" fmla="*/ 1513883 w 3600448"/>
              <a:gd name="connsiteY1303" fmla="*/ 1472882 h 2152650"/>
              <a:gd name="connsiteX1304" fmla="*/ 1521422 w 3600448"/>
              <a:gd name="connsiteY1304" fmla="*/ 1465580 h 2152650"/>
              <a:gd name="connsiteX1305" fmla="*/ 1517652 w 3600448"/>
              <a:gd name="connsiteY1305" fmla="*/ 1465580 h 2152650"/>
              <a:gd name="connsiteX1306" fmla="*/ 1547812 w 3600448"/>
              <a:gd name="connsiteY1306" fmla="*/ 1450975 h 2152650"/>
              <a:gd name="connsiteX1307" fmla="*/ 903831 w 3600448"/>
              <a:gd name="connsiteY1307" fmla="*/ 1450975 h 2152650"/>
              <a:gd name="connsiteX1308" fmla="*/ 907535 w 3600448"/>
              <a:gd name="connsiteY1308" fmla="*/ 1454150 h 2152650"/>
              <a:gd name="connsiteX1309" fmla="*/ 903831 w 3600448"/>
              <a:gd name="connsiteY1309" fmla="*/ 1454150 h 2152650"/>
              <a:gd name="connsiteX1310" fmla="*/ 903831 w 3600448"/>
              <a:gd name="connsiteY1310" fmla="*/ 1450975 h 2152650"/>
              <a:gd name="connsiteX1311" fmla="*/ 1122983 w 3600448"/>
              <a:gd name="connsiteY1311" fmla="*/ 1450135 h 2152650"/>
              <a:gd name="connsiteX1312" fmla="*/ 1123976 w 3600448"/>
              <a:gd name="connsiteY1312" fmla="*/ 1450862 h 2152650"/>
              <a:gd name="connsiteX1313" fmla="*/ 1126299 w 3600448"/>
              <a:gd name="connsiteY1313" fmla="*/ 1454604 h 2152650"/>
              <a:gd name="connsiteX1314" fmla="*/ 1122446 w 3600448"/>
              <a:gd name="connsiteY1314" fmla="*/ 1449743 h 2152650"/>
              <a:gd name="connsiteX1315" fmla="*/ 1122697 w 3600448"/>
              <a:gd name="connsiteY1315" fmla="*/ 1449751 h 2152650"/>
              <a:gd name="connsiteX1316" fmla="*/ 1122983 w 3600448"/>
              <a:gd name="connsiteY1316" fmla="*/ 1450135 h 2152650"/>
              <a:gd name="connsiteX1317" fmla="*/ 1096555 w 3600448"/>
              <a:gd name="connsiteY1317" fmla="*/ 1447120 h 2152650"/>
              <a:gd name="connsiteX1318" fmla="*/ 1095683 w 3600448"/>
              <a:gd name="connsiteY1318" fmla="*/ 1451038 h 2152650"/>
              <a:gd name="connsiteX1319" fmla="*/ 1093540 w 3600448"/>
              <a:gd name="connsiteY1319" fmla="*/ 1452784 h 2152650"/>
              <a:gd name="connsiteX1320" fmla="*/ 1336055 w 3600448"/>
              <a:gd name="connsiteY1320" fmla="*/ 1446873 h 2152650"/>
              <a:gd name="connsiteX1321" fmla="*/ 1334238 w 3600448"/>
              <a:gd name="connsiteY1321" fmla="*/ 1447959 h 2152650"/>
              <a:gd name="connsiteX1322" fmla="*/ 1316342 w 3600448"/>
              <a:gd name="connsiteY1322" fmla="*/ 1454150 h 2152650"/>
              <a:gd name="connsiteX1323" fmla="*/ 1312670 w 3600448"/>
              <a:gd name="connsiteY1323" fmla="*/ 1461770 h 2152650"/>
              <a:gd name="connsiteX1324" fmla="*/ 1331026 w 3600448"/>
              <a:gd name="connsiteY1324" fmla="*/ 1461770 h 2152650"/>
              <a:gd name="connsiteX1325" fmla="*/ 1308999 w 3600448"/>
              <a:gd name="connsiteY1325" fmla="*/ 1473200 h 2152650"/>
              <a:gd name="connsiteX1326" fmla="*/ 1290644 w 3600448"/>
              <a:gd name="connsiteY1326" fmla="*/ 1465580 h 2152650"/>
              <a:gd name="connsiteX1327" fmla="*/ 1316342 w 3600448"/>
              <a:gd name="connsiteY1327" fmla="*/ 1450340 h 2152650"/>
              <a:gd name="connsiteX1328" fmla="*/ 1312670 w 3600448"/>
              <a:gd name="connsiteY1328" fmla="*/ 1450340 h 2152650"/>
              <a:gd name="connsiteX1329" fmla="*/ 1055701 w 3600448"/>
              <a:gd name="connsiteY1329" fmla="*/ 1446212 h 2152650"/>
              <a:gd name="connsiteX1330" fmla="*/ 1063638 w 3600448"/>
              <a:gd name="connsiteY1330" fmla="*/ 1454150 h 2152650"/>
              <a:gd name="connsiteX1331" fmla="*/ 1052525 w 3600448"/>
              <a:gd name="connsiteY1331" fmla="*/ 1450975 h 2152650"/>
              <a:gd name="connsiteX1332" fmla="*/ 1338438 w 3600448"/>
              <a:gd name="connsiteY1332" fmla="*/ 1445450 h 2152650"/>
              <a:gd name="connsiteX1333" fmla="*/ 1338368 w 3600448"/>
              <a:gd name="connsiteY1333" fmla="*/ 1446530 h 2152650"/>
              <a:gd name="connsiteX1334" fmla="*/ 1336055 w 3600448"/>
              <a:gd name="connsiteY1334" fmla="*/ 1446873 h 2152650"/>
              <a:gd name="connsiteX1335" fmla="*/ 776834 w 3600448"/>
              <a:gd name="connsiteY1335" fmla="*/ 1443037 h 2152650"/>
              <a:gd name="connsiteX1336" fmla="*/ 791650 w 3600448"/>
              <a:gd name="connsiteY1336" fmla="*/ 1450975 h 2152650"/>
              <a:gd name="connsiteX1337" fmla="*/ 776834 w 3600448"/>
              <a:gd name="connsiteY1337" fmla="*/ 1443037 h 2152650"/>
              <a:gd name="connsiteX1338" fmla="*/ 320236 w 3600448"/>
              <a:gd name="connsiteY1338" fmla="*/ 1442743 h 2152650"/>
              <a:gd name="connsiteX1339" fmla="*/ 323338 w 3600448"/>
              <a:gd name="connsiteY1339" fmla="*/ 1442951 h 2152650"/>
              <a:gd name="connsiteX1340" fmla="*/ 319620 w 3600448"/>
              <a:gd name="connsiteY1340" fmla="*/ 1442951 h 2152650"/>
              <a:gd name="connsiteX1341" fmla="*/ 855696 w 3600448"/>
              <a:gd name="connsiteY1341" fmla="*/ 1441741 h 2152650"/>
              <a:gd name="connsiteX1342" fmla="*/ 862318 w 3600448"/>
              <a:gd name="connsiteY1342" fmla="*/ 1443378 h 2152650"/>
              <a:gd name="connsiteX1343" fmla="*/ 858136 w 3600448"/>
              <a:gd name="connsiteY1343" fmla="*/ 1442911 h 2152650"/>
              <a:gd name="connsiteX1344" fmla="*/ 855663 w 3600448"/>
              <a:gd name="connsiteY1344" fmla="*/ 1441749 h 2152650"/>
              <a:gd name="connsiteX1345" fmla="*/ 349531 w 3600448"/>
              <a:gd name="connsiteY1345" fmla="*/ 1439862 h 2152650"/>
              <a:gd name="connsiteX1346" fmla="*/ 357204 w 3600448"/>
              <a:gd name="connsiteY1346" fmla="*/ 1446847 h 2152650"/>
              <a:gd name="connsiteX1347" fmla="*/ 334184 w 3600448"/>
              <a:gd name="connsiteY1347" fmla="*/ 1450339 h 2152650"/>
              <a:gd name="connsiteX1348" fmla="*/ 338021 w 3600448"/>
              <a:gd name="connsiteY1348" fmla="*/ 1457324 h 2152650"/>
              <a:gd name="connsiteX1349" fmla="*/ 349531 w 3600448"/>
              <a:gd name="connsiteY1349" fmla="*/ 1439862 h 2152650"/>
              <a:gd name="connsiteX1350" fmla="*/ 1342039 w 3600448"/>
              <a:gd name="connsiteY1350" fmla="*/ 1435100 h 2152650"/>
              <a:gd name="connsiteX1351" fmla="*/ 1349375 w 3600448"/>
              <a:gd name="connsiteY1351" fmla="*/ 1438910 h 2152650"/>
              <a:gd name="connsiteX1352" fmla="*/ 1338438 w 3600448"/>
              <a:gd name="connsiteY1352" fmla="*/ 1445450 h 2152650"/>
              <a:gd name="connsiteX1353" fmla="*/ 1338827 w 3600448"/>
              <a:gd name="connsiteY1353" fmla="*/ 1439386 h 2152650"/>
              <a:gd name="connsiteX1354" fmla="*/ 1342039 w 3600448"/>
              <a:gd name="connsiteY1354" fmla="*/ 1435100 h 2152650"/>
              <a:gd name="connsiteX1355" fmla="*/ 645231 w 3600448"/>
              <a:gd name="connsiteY1355" fmla="*/ 1431130 h 2152650"/>
              <a:gd name="connsiteX1356" fmla="*/ 646448 w 3600448"/>
              <a:gd name="connsiteY1356" fmla="*/ 1431924 h 2152650"/>
              <a:gd name="connsiteX1357" fmla="*/ 642797 w 3600448"/>
              <a:gd name="connsiteY1357" fmla="*/ 1431924 h 2152650"/>
              <a:gd name="connsiteX1358" fmla="*/ 692486 w 3600448"/>
              <a:gd name="connsiteY1358" fmla="*/ 1427943 h 2152650"/>
              <a:gd name="connsiteX1359" fmla="*/ 695417 w 3600448"/>
              <a:gd name="connsiteY1359" fmla="*/ 1431924 h 2152650"/>
              <a:gd name="connsiteX1360" fmla="*/ 691698 w 3600448"/>
              <a:gd name="connsiteY1360" fmla="*/ 1428220 h 2152650"/>
              <a:gd name="connsiteX1361" fmla="*/ 292262 w 3600448"/>
              <a:gd name="connsiteY1361" fmla="*/ 1424287 h 2152650"/>
              <a:gd name="connsiteX1362" fmla="*/ 293548 w 3600448"/>
              <a:gd name="connsiteY1362" fmla="*/ 1424287 h 2152650"/>
              <a:gd name="connsiteX1363" fmla="*/ 292328 w 3600448"/>
              <a:gd name="connsiteY1363" fmla="*/ 1425745 h 2152650"/>
              <a:gd name="connsiteX1364" fmla="*/ 1649689 w 3600448"/>
              <a:gd name="connsiteY1364" fmla="*/ 1424004 h 2152650"/>
              <a:gd name="connsiteX1365" fmla="*/ 1670050 w 3600448"/>
              <a:gd name="connsiteY1365" fmla="*/ 1425045 h 2152650"/>
              <a:gd name="connsiteX1366" fmla="*/ 1654808 w 3600448"/>
              <a:gd name="connsiteY1366" fmla="*/ 1439862 h 2152650"/>
              <a:gd name="connsiteX1367" fmla="*/ 1635761 w 3600448"/>
              <a:gd name="connsiteY1367" fmla="*/ 1439862 h 2152650"/>
              <a:gd name="connsiteX1368" fmla="*/ 1639568 w 3600448"/>
              <a:gd name="connsiteY1368" fmla="*/ 1428750 h 2152650"/>
              <a:gd name="connsiteX1369" fmla="*/ 1649689 w 3600448"/>
              <a:gd name="connsiteY1369" fmla="*/ 1424004 h 2152650"/>
              <a:gd name="connsiteX1370" fmla="*/ 1039528 w 3600448"/>
              <a:gd name="connsiteY1370" fmla="*/ 1423996 h 2152650"/>
              <a:gd name="connsiteX1371" fmla="*/ 1040958 w 3600448"/>
              <a:gd name="connsiteY1371" fmla="*/ 1424430 h 2152650"/>
              <a:gd name="connsiteX1372" fmla="*/ 1025538 w 3600448"/>
              <a:gd name="connsiteY1372" fmla="*/ 1431925 h 2152650"/>
              <a:gd name="connsiteX1373" fmla="*/ 1039528 w 3600448"/>
              <a:gd name="connsiteY1373" fmla="*/ 1423996 h 2152650"/>
              <a:gd name="connsiteX1374" fmla="*/ 1331919 w 3600448"/>
              <a:gd name="connsiteY1374" fmla="*/ 1423987 h 2152650"/>
              <a:gd name="connsiteX1375" fmla="*/ 1343032 w 3600448"/>
              <a:gd name="connsiteY1375" fmla="*/ 1423987 h 2152650"/>
              <a:gd name="connsiteX1376" fmla="*/ 1335623 w 3600448"/>
              <a:gd name="connsiteY1376" fmla="*/ 1435100 h 2152650"/>
              <a:gd name="connsiteX1377" fmla="*/ 1331919 w 3600448"/>
              <a:gd name="connsiteY1377" fmla="*/ 1423987 h 2152650"/>
              <a:gd name="connsiteX1378" fmla="*/ 349266 w 3600448"/>
              <a:gd name="connsiteY1378" fmla="*/ 1423987 h 2152650"/>
              <a:gd name="connsiteX1379" fmla="*/ 360380 w 3600448"/>
              <a:gd name="connsiteY1379" fmla="*/ 1423987 h 2152650"/>
              <a:gd name="connsiteX1380" fmla="*/ 352972 w 3600448"/>
              <a:gd name="connsiteY1380" fmla="*/ 1428749 h 2152650"/>
              <a:gd name="connsiteX1381" fmla="*/ 349266 w 3600448"/>
              <a:gd name="connsiteY1381" fmla="*/ 1423987 h 2152650"/>
              <a:gd name="connsiteX1382" fmla="*/ 334184 w 3600448"/>
              <a:gd name="connsiteY1382" fmla="*/ 1423987 h 2152650"/>
              <a:gd name="connsiteX1383" fmla="*/ 338153 w 3600448"/>
              <a:gd name="connsiteY1383" fmla="*/ 1435099 h 2152650"/>
              <a:gd name="connsiteX1384" fmla="*/ 330217 w 3600448"/>
              <a:gd name="connsiteY1384" fmla="*/ 1431395 h 2152650"/>
              <a:gd name="connsiteX1385" fmla="*/ 2120897 w 3600448"/>
              <a:gd name="connsiteY1385" fmla="*/ 1420812 h 2152650"/>
              <a:gd name="connsiteX1386" fmla="*/ 2105022 w 3600448"/>
              <a:gd name="connsiteY1386" fmla="*/ 1424781 h 2152650"/>
              <a:gd name="connsiteX1387" fmla="*/ 2120897 w 3600448"/>
              <a:gd name="connsiteY1387" fmla="*/ 1420812 h 2152650"/>
              <a:gd name="connsiteX1388" fmla="*/ 1057685 w 3600448"/>
              <a:gd name="connsiteY1388" fmla="*/ 1419945 h 2152650"/>
              <a:gd name="connsiteX1389" fmla="*/ 1063638 w 3600448"/>
              <a:gd name="connsiteY1389" fmla="*/ 1424517 h 2152650"/>
              <a:gd name="connsiteX1390" fmla="*/ 1048875 w 3600448"/>
              <a:gd name="connsiteY1390" fmla="*/ 1426832 h 2152650"/>
              <a:gd name="connsiteX1391" fmla="*/ 1040958 w 3600448"/>
              <a:gd name="connsiteY1391" fmla="*/ 1424430 h 2152650"/>
              <a:gd name="connsiteX1392" fmla="*/ 1047446 w 3600448"/>
              <a:gd name="connsiteY1392" fmla="*/ 1421276 h 2152650"/>
              <a:gd name="connsiteX1393" fmla="*/ 1057685 w 3600448"/>
              <a:gd name="connsiteY1393" fmla="*/ 1419945 h 2152650"/>
              <a:gd name="connsiteX1394" fmla="*/ 657402 w 3600448"/>
              <a:gd name="connsiteY1394" fmla="*/ 1417637 h 2152650"/>
              <a:gd name="connsiteX1395" fmla="*/ 668356 w 3600448"/>
              <a:gd name="connsiteY1395" fmla="*/ 1421209 h 2152650"/>
              <a:gd name="connsiteX1396" fmla="*/ 650100 w 3600448"/>
              <a:gd name="connsiteY1396" fmla="*/ 1428352 h 2152650"/>
              <a:gd name="connsiteX1397" fmla="*/ 653751 w 3600448"/>
              <a:gd name="connsiteY1397" fmla="*/ 1428352 h 2152650"/>
              <a:gd name="connsiteX1398" fmla="*/ 652382 w 3600448"/>
              <a:gd name="connsiteY1398" fmla="*/ 1428799 h 2152650"/>
              <a:gd name="connsiteX1399" fmla="*/ 645231 w 3600448"/>
              <a:gd name="connsiteY1399" fmla="*/ 1431130 h 2152650"/>
              <a:gd name="connsiteX1400" fmla="*/ 643025 w 3600448"/>
              <a:gd name="connsiteY1400" fmla="*/ 1429692 h 2152650"/>
              <a:gd name="connsiteX1401" fmla="*/ 657402 w 3600448"/>
              <a:gd name="connsiteY1401" fmla="*/ 1417637 h 2152650"/>
              <a:gd name="connsiteX1402" fmla="*/ 1126299 w 3600448"/>
              <a:gd name="connsiteY1402" fmla="*/ 1417184 h 2152650"/>
              <a:gd name="connsiteX1403" fmla="*/ 1137454 w 3600448"/>
              <a:gd name="connsiteY1403" fmla="*/ 1428410 h 2152650"/>
              <a:gd name="connsiteX1404" fmla="*/ 1122581 w 3600448"/>
              <a:gd name="connsiteY1404" fmla="*/ 1432152 h 2152650"/>
              <a:gd name="connsiteX1405" fmla="*/ 1126299 w 3600448"/>
              <a:gd name="connsiteY1405" fmla="*/ 1439636 h 2152650"/>
              <a:gd name="connsiteX1406" fmla="*/ 1118863 w 3600448"/>
              <a:gd name="connsiteY1406" fmla="*/ 1447120 h 2152650"/>
              <a:gd name="connsiteX1407" fmla="*/ 1122446 w 3600448"/>
              <a:gd name="connsiteY1407" fmla="*/ 1449743 h 2152650"/>
              <a:gd name="connsiteX1408" fmla="*/ 1114216 w 3600448"/>
              <a:gd name="connsiteY1408" fmla="*/ 1449459 h 2152650"/>
              <a:gd name="connsiteX1409" fmla="*/ 1096555 w 3600448"/>
              <a:gd name="connsiteY1409" fmla="*/ 1447120 h 2152650"/>
              <a:gd name="connsiteX1410" fmla="*/ 1074249 w 3600448"/>
              <a:gd name="connsiteY1410" fmla="*/ 1454604 h 2152650"/>
              <a:gd name="connsiteX1411" fmla="*/ 1063094 w 3600448"/>
              <a:gd name="connsiteY1411" fmla="*/ 1447120 h 2152650"/>
              <a:gd name="connsiteX1412" fmla="*/ 1077967 w 3600448"/>
              <a:gd name="connsiteY1412" fmla="*/ 1443378 h 2152650"/>
              <a:gd name="connsiteX1413" fmla="*/ 1085401 w 3600448"/>
              <a:gd name="connsiteY1413" fmla="*/ 1428410 h 2152650"/>
              <a:gd name="connsiteX1414" fmla="*/ 1126299 w 3600448"/>
              <a:gd name="connsiteY1414" fmla="*/ 1417184 h 2152650"/>
              <a:gd name="connsiteX1415" fmla="*/ 981296 w 3600448"/>
              <a:gd name="connsiteY1415" fmla="*/ 1417184 h 2152650"/>
              <a:gd name="connsiteX1416" fmla="*/ 988732 w 3600448"/>
              <a:gd name="connsiteY1416" fmla="*/ 1420926 h 2152650"/>
              <a:gd name="connsiteX1417" fmla="*/ 973860 w 3600448"/>
              <a:gd name="connsiteY1417" fmla="*/ 1424668 h 2152650"/>
              <a:gd name="connsiteX1418" fmla="*/ 981296 w 3600448"/>
              <a:gd name="connsiteY1418" fmla="*/ 1417184 h 2152650"/>
              <a:gd name="connsiteX1419" fmla="*/ 1446741 w 3600448"/>
              <a:gd name="connsiteY1419" fmla="*/ 1413329 h 2152650"/>
              <a:gd name="connsiteX1420" fmla="*/ 1446741 w 3600448"/>
              <a:gd name="connsiteY1420" fmla="*/ 1427843 h 2152650"/>
              <a:gd name="connsiteX1421" fmla="*/ 1454150 w 3600448"/>
              <a:gd name="connsiteY1421" fmla="*/ 1420586 h 2152650"/>
              <a:gd name="connsiteX1422" fmla="*/ 1476374 w 3600448"/>
              <a:gd name="connsiteY1422" fmla="*/ 1431472 h 2152650"/>
              <a:gd name="connsiteX1423" fmla="*/ 1461560 w 3600448"/>
              <a:gd name="connsiteY1423" fmla="*/ 1427843 h 2152650"/>
              <a:gd name="connsiteX1424" fmla="*/ 1457856 w 3600448"/>
              <a:gd name="connsiteY1424" fmla="*/ 1431472 h 2152650"/>
              <a:gd name="connsiteX1425" fmla="*/ 1439798 w 3600448"/>
              <a:gd name="connsiteY1425" fmla="*/ 1431472 h 2152650"/>
              <a:gd name="connsiteX1426" fmla="*/ 1431927 w 3600448"/>
              <a:gd name="connsiteY1426" fmla="*/ 1431472 h 2152650"/>
              <a:gd name="connsiteX1427" fmla="*/ 1428220 w 3600448"/>
              <a:gd name="connsiteY1427" fmla="*/ 1420586 h 2152650"/>
              <a:gd name="connsiteX1428" fmla="*/ 1409701 w 3600448"/>
              <a:gd name="connsiteY1428" fmla="*/ 1431472 h 2152650"/>
              <a:gd name="connsiteX1429" fmla="*/ 1446741 w 3600448"/>
              <a:gd name="connsiteY1429" fmla="*/ 1413329 h 2152650"/>
              <a:gd name="connsiteX1430" fmla="*/ 1412875 w 3600448"/>
              <a:gd name="connsiteY1430" fmla="*/ 1413289 h 2152650"/>
              <a:gd name="connsiteX1431" fmla="*/ 1416583 w 3600448"/>
              <a:gd name="connsiteY1431" fmla="*/ 1417016 h 2152650"/>
              <a:gd name="connsiteX1432" fmla="*/ 1412362 w 3600448"/>
              <a:gd name="connsiteY1432" fmla="*/ 1413564 h 2152650"/>
              <a:gd name="connsiteX1433" fmla="*/ 1390071 w 3600448"/>
              <a:gd name="connsiteY1433" fmla="*/ 1411542 h 2152650"/>
              <a:gd name="connsiteX1434" fmla="*/ 1392005 w 3600448"/>
              <a:gd name="connsiteY1434" fmla="*/ 1411719 h 2152650"/>
              <a:gd name="connsiteX1435" fmla="*/ 1390654 w 3600448"/>
              <a:gd name="connsiteY1435" fmla="*/ 1413289 h 2152650"/>
              <a:gd name="connsiteX1436" fmla="*/ 1324378 w 3600448"/>
              <a:gd name="connsiteY1436" fmla="*/ 1409700 h 2152650"/>
              <a:gd name="connsiteX1437" fmla="*/ 1335095 w 3600448"/>
              <a:gd name="connsiteY1437" fmla="*/ 1409700 h 2152650"/>
              <a:gd name="connsiteX1438" fmla="*/ 1324378 w 3600448"/>
              <a:gd name="connsiteY1438" fmla="*/ 1412875 h 2152650"/>
              <a:gd name="connsiteX1439" fmla="*/ 1324378 w 3600448"/>
              <a:gd name="connsiteY1439" fmla="*/ 1409700 h 2152650"/>
              <a:gd name="connsiteX1440" fmla="*/ 1100942 w 3600448"/>
              <a:gd name="connsiteY1440" fmla="*/ 1409700 h 2152650"/>
              <a:gd name="connsiteX1441" fmla="*/ 1104911 w 3600448"/>
              <a:gd name="connsiteY1441" fmla="*/ 1413669 h 2152650"/>
              <a:gd name="connsiteX1442" fmla="*/ 1096973 w 3600448"/>
              <a:gd name="connsiteY1442" fmla="*/ 1413669 h 2152650"/>
              <a:gd name="connsiteX1443" fmla="*/ 1100942 w 3600448"/>
              <a:gd name="connsiteY1443" fmla="*/ 1409700 h 2152650"/>
              <a:gd name="connsiteX1444" fmla="*/ 1966910 w 3600448"/>
              <a:gd name="connsiteY1444" fmla="*/ 1406525 h 2152650"/>
              <a:gd name="connsiteX1445" fmla="*/ 1966910 w 3600448"/>
              <a:gd name="connsiteY1445" fmla="*/ 1409700 h 2152650"/>
              <a:gd name="connsiteX1446" fmla="*/ 1949447 w 3600448"/>
              <a:gd name="connsiteY1446" fmla="*/ 1417637 h 2152650"/>
              <a:gd name="connsiteX1447" fmla="*/ 1590332 w 3600448"/>
              <a:gd name="connsiteY1447" fmla="*/ 1406346 h 2152650"/>
              <a:gd name="connsiteX1448" fmla="*/ 1609725 w 3600448"/>
              <a:gd name="connsiteY1448" fmla="*/ 1409541 h 2152650"/>
              <a:gd name="connsiteX1449" fmla="*/ 1609725 w 3600448"/>
              <a:gd name="connsiteY1449" fmla="*/ 1416843 h 2152650"/>
              <a:gd name="connsiteX1450" fmla="*/ 1591685 w 3600448"/>
              <a:gd name="connsiteY1450" fmla="*/ 1427797 h 2152650"/>
              <a:gd name="connsiteX1451" fmla="*/ 1595296 w 3600448"/>
              <a:gd name="connsiteY1451" fmla="*/ 1431448 h 2152650"/>
              <a:gd name="connsiteX1452" fmla="*/ 1573645 w 3600448"/>
              <a:gd name="connsiteY1452" fmla="*/ 1435099 h 2152650"/>
              <a:gd name="connsiteX1453" fmla="*/ 1577256 w 3600448"/>
              <a:gd name="connsiteY1453" fmla="*/ 1424146 h 2152650"/>
              <a:gd name="connsiteX1454" fmla="*/ 1591685 w 3600448"/>
              <a:gd name="connsiteY1454" fmla="*/ 1424146 h 2152650"/>
              <a:gd name="connsiteX1455" fmla="*/ 1584470 w 3600448"/>
              <a:gd name="connsiteY1455" fmla="*/ 1413192 h 2152650"/>
              <a:gd name="connsiteX1456" fmla="*/ 1573645 w 3600448"/>
              <a:gd name="connsiteY1456" fmla="*/ 1416843 h 2152650"/>
              <a:gd name="connsiteX1457" fmla="*/ 1590332 w 3600448"/>
              <a:gd name="connsiteY1457" fmla="*/ 1406346 h 2152650"/>
              <a:gd name="connsiteX1458" fmla="*/ 263775 w 3600448"/>
              <a:gd name="connsiteY1458" fmla="*/ 1405623 h 2152650"/>
              <a:gd name="connsiteX1459" fmla="*/ 274939 w 3600448"/>
              <a:gd name="connsiteY1459" fmla="*/ 1409356 h 2152650"/>
              <a:gd name="connsiteX1460" fmla="*/ 267497 w 3600448"/>
              <a:gd name="connsiteY1460" fmla="*/ 1416822 h 2152650"/>
              <a:gd name="connsiteX1461" fmla="*/ 263775 w 3600448"/>
              <a:gd name="connsiteY1461" fmla="*/ 1405623 h 2152650"/>
              <a:gd name="connsiteX1462" fmla="*/ 2019297 w 3600448"/>
              <a:gd name="connsiteY1462" fmla="*/ 1405572 h 2152650"/>
              <a:gd name="connsiteX1463" fmla="*/ 2038347 w 3600448"/>
              <a:gd name="connsiteY1463" fmla="*/ 1405572 h 2152650"/>
              <a:gd name="connsiteX1464" fmla="*/ 2038347 w 3600448"/>
              <a:gd name="connsiteY1464" fmla="*/ 1417002 h 2152650"/>
              <a:gd name="connsiteX1465" fmla="*/ 2034537 w 3600448"/>
              <a:gd name="connsiteY1465" fmla="*/ 1409382 h 2152650"/>
              <a:gd name="connsiteX1466" fmla="*/ 1625798 w 3600448"/>
              <a:gd name="connsiteY1466" fmla="*/ 1403680 h 2152650"/>
              <a:gd name="connsiteX1467" fmla="*/ 1624808 w 3600448"/>
              <a:gd name="connsiteY1467" fmla="*/ 1409699 h 2152650"/>
              <a:gd name="connsiteX1468" fmla="*/ 1620839 w 3600448"/>
              <a:gd name="connsiteY1468" fmla="*/ 1405995 h 2152650"/>
              <a:gd name="connsiteX1469" fmla="*/ 1625798 w 3600448"/>
              <a:gd name="connsiteY1469" fmla="*/ 1403680 h 2152650"/>
              <a:gd name="connsiteX1470" fmla="*/ 1837415 w 3600448"/>
              <a:gd name="connsiteY1470" fmla="*/ 1401762 h 2152650"/>
              <a:gd name="connsiteX1471" fmla="*/ 1826529 w 3600448"/>
              <a:gd name="connsiteY1471" fmla="*/ 1412874 h 2152650"/>
              <a:gd name="connsiteX1472" fmla="*/ 1819272 w 3600448"/>
              <a:gd name="connsiteY1472" fmla="*/ 1409170 h 2152650"/>
              <a:gd name="connsiteX1473" fmla="*/ 1837415 w 3600448"/>
              <a:gd name="connsiteY1473" fmla="*/ 1401762 h 2152650"/>
              <a:gd name="connsiteX1474" fmla="*/ 819099 w 3600448"/>
              <a:gd name="connsiteY1474" fmla="*/ 1401281 h 2152650"/>
              <a:gd name="connsiteX1475" fmla="*/ 819563 w 3600448"/>
              <a:gd name="connsiteY1475" fmla="*/ 1402217 h 2152650"/>
              <a:gd name="connsiteX1476" fmla="*/ 816310 w 3600448"/>
              <a:gd name="connsiteY1476" fmla="*/ 1402217 h 2152650"/>
              <a:gd name="connsiteX1477" fmla="*/ 813986 w 3600448"/>
              <a:gd name="connsiteY1477" fmla="*/ 1402217 h 2152650"/>
              <a:gd name="connsiteX1478" fmla="*/ 819099 w 3600448"/>
              <a:gd name="connsiteY1478" fmla="*/ 1401281 h 2152650"/>
              <a:gd name="connsiteX1479" fmla="*/ 346090 w 3600448"/>
              <a:gd name="connsiteY1479" fmla="*/ 1398587 h 2152650"/>
              <a:gd name="connsiteX1480" fmla="*/ 357204 w 3600448"/>
              <a:gd name="connsiteY1480" fmla="*/ 1401762 h 2152650"/>
              <a:gd name="connsiteX1481" fmla="*/ 349266 w 3600448"/>
              <a:gd name="connsiteY1481" fmla="*/ 1401762 h 2152650"/>
              <a:gd name="connsiteX1482" fmla="*/ 192091 w 3600448"/>
              <a:gd name="connsiteY1482" fmla="*/ 1398587 h 2152650"/>
              <a:gd name="connsiteX1483" fmla="*/ 203207 w 3600448"/>
              <a:gd name="connsiteY1483" fmla="*/ 1402556 h 2152650"/>
              <a:gd name="connsiteX1484" fmla="*/ 192091 w 3600448"/>
              <a:gd name="connsiteY1484" fmla="*/ 1398587 h 2152650"/>
              <a:gd name="connsiteX1485" fmla="*/ 1366112 w 3600448"/>
              <a:gd name="connsiteY1485" fmla="*/ 1392790 h 2152650"/>
              <a:gd name="connsiteX1486" fmla="*/ 1383243 w 3600448"/>
              <a:gd name="connsiteY1486" fmla="*/ 1394653 h 2152650"/>
              <a:gd name="connsiteX1487" fmla="*/ 1357317 w 3600448"/>
              <a:gd name="connsiteY1487" fmla="*/ 1398381 h 2152650"/>
              <a:gd name="connsiteX1488" fmla="*/ 1386946 w 3600448"/>
              <a:gd name="connsiteY1488" fmla="*/ 1402108 h 2152650"/>
              <a:gd name="connsiteX1489" fmla="*/ 1387409 w 3600448"/>
              <a:gd name="connsiteY1489" fmla="*/ 1403505 h 2152650"/>
              <a:gd name="connsiteX1490" fmla="*/ 1390071 w 3600448"/>
              <a:gd name="connsiteY1490" fmla="*/ 1411542 h 2152650"/>
              <a:gd name="connsiteX1491" fmla="*/ 1388798 w 3600448"/>
              <a:gd name="connsiteY1491" fmla="*/ 1411426 h 2152650"/>
              <a:gd name="connsiteX1492" fmla="*/ 1368428 w 3600448"/>
              <a:gd name="connsiteY1492" fmla="*/ 1420744 h 2152650"/>
              <a:gd name="connsiteX1493" fmla="*/ 1364721 w 3600448"/>
              <a:gd name="connsiteY1493" fmla="*/ 1431925 h 2152650"/>
              <a:gd name="connsiteX1494" fmla="*/ 1349905 w 3600448"/>
              <a:gd name="connsiteY1494" fmla="*/ 1428198 h 2152650"/>
              <a:gd name="connsiteX1495" fmla="*/ 1364721 w 3600448"/>
              <a:gd name="connsiteY1495" fmla="*/ 1405835 h 2152650"/>
              <a:gd name="connsiteX1496" fmla="*/ 1346202 w 3600448"/>
              <a:gd name="connsiteY1496" fmla="*/ 1402108 h 2152650"/>
              <a:gd name="connsiteX1497" fmla="*/ 1366112 w 3600448"/>
              <a:gd name="connsiteY1497" fmla="*/ 1392790 h 2152650"/>
              <a:gd name="connsiteX1498" fmla="*/ 2005010 w 3600448"/>
              <a:gd name="connsiteY1498" fmla="*/ 1390650 h 2152650"/>
              <a:gd name="connsiteX1499" fmla="*/ 1985733 w 3600448"/>
              <a:gd name="connsiteY1499" fmla="*/ 1406525 h 2152650"/>
              <a:gd name="connsiteX1500" fmla="*/ 1981877 w 3600448"/>
              <a:gd name="connsiteY1500" fmla="*/ 1402556 h 2152650"/>
              <a:gd name="connsiteX1501" fmla="*/ 2005010 w 3600448"/>
              <a:gd name="connsiteY1501" fmla="*/ 1390650 h 2152650"/>
              <a:gd name="connsiteX1502" fmla="*/ 103338 w 3600448"/>
              <a:gd name="connsiteY1502" fmla="*/ 1390483 h 2152650"/>
              <a:gd name="connsiteX1503" fmla="*/ 103682 w 3600448"/>
              <a:gd name="connsiteY1503" fmla="*/ 1390498 h 2152650"/>
              <a:gd name="connsiteX1504" fmla="*/ 103531 w 3600448"/>
              <a:gd name="connsiteY1504" fmla="*/ 1390650 h 2152650"/>
              <a:gd name="connsiteX1505" fmla="*/ 34961 w 3600448"/>
              <a:gd name="connsiteY1505" fmla="*/ 1390088 h 2152650"/>
              <a:gd name="connsiteX1506" fmla="*/ 43861 w 3600448"/>
              <a:gd name="connsiteY1506" fmla="*/ 1391708 h 2152650"/>
              <a:gd name="connsiteX1507" fmla="*/ 36317 w 3600448"/>
              <a:gd name="connsiteY1507" fmla="*/ 1406525 h 2152650"/>
              <a:gd name="connsiteX1508" fmla="*/ 36317 w 3600448"/>
              <a:gd name="connsiteY1508" fmla="*/ 1402821 h 2152650"/>
              <a:gd name="connsiteX1509" fmla="*/ 27625 w 3600448"/>
              <a:gd name="connsiteY1509" fmla="*/ 1395990 h 2152650"/>
              <a:gd name="connsiteX1510" fmla="*/ 23939 w 3600448"/>
              <a:gd name="connsiteY1510" fmla="*/ 1394313 h 2152650"/>
              <a:gd name="connsiteX1511" fmla="*/ 25936 w 3600448"/>
              <a:gd name="connsiteY1511" fmla="*/ 1394883 h 2152650"/>
              <a:gd name="connsiteX1512" fmla="*/ 26720 w 3600448"/>
              <a:gd name="connsiteY1512" fmla="*/ 1395276 h 2152650"/>
              <a:gd name="connsiteX1513" fmla="*/ 24695 w 3600448"/>
              <a:gd name="connsiteY1513" fmla="*/ 1393687 h 2152650"/>
              <a:gd name="connsiteX1514" fmla="*/ 29247 w 3600448"/>
              <a:gd name="connsiteY1514" fmla="*/ 1392634 h 2152650"/>
              <a:gd name="connsiteX1515" fmla="*/ 34961 w 3600448"/>
              <a:gd name="connsiteY1515" fmla="*/ 1390088 h 2152650"/>
              <a:gd name="connsiteX1516" fmla="*/ 17467 w 3600448"/>
              <a:gd name="connsiteY1516" fmla="*/ 1388004 h 2152650"/>
              <a:gd name="connsiteX1517" fmla="*/ 24695 w 3600448"/>
              <a:gd name="connsiteY1517" fmla="*/ 1393687 h 2152650"/>
              <a:gd name="connsiteX1518" fmla="*/ 24241 w 3600448"/>
              <a:gd name="connsiteY1518" fmla="*/ 1393792 h 2152650"/>
              <a:gd name="connsiteX1519" fmla="*/ 17467 w 3600448"/>
              <a:gd name="connsiteY1519" fmla="*/ 1388004 h 2152650"/>
              <a:gd name="connsiteX1520" fmla="*/ 464200 w 3600448"/>
              <a:gd name="connsiteY1520" fmla="*/ 1387475 h 2152650"/>
              <a:gd name="connsiteX1521" fmla="*/ 479440 w 3600448"/>
              <a:gd name="connsiteY1521" fmla="*/ 1391047 h 2152650"/>
              <a:gd name="connsiteX1522" fmla="*/ 475632 w 3600448"/>
              <a:gd name="connsiteY1522" fmla="*/ 1398190 h 2152650"/>
              <a:gd name="connsiteX1523" fmla="*/ 464200 w 3600448"/>
              <a:gd name="connsiteY1523" fmla="*/ 1394619 h 2152650"/>
              <a:gd name="connsiteX1524" fmla="*/ 468011 w 3600448"/>
              <a:gd name="connsiteY1524" fmla="*/ 1401762 h 2152650"/>
              <a:gd name="connsiteX1525" fmla="*/ 460390 w 3600448"/>
              <a:gd name="connsiteY1525" fmla="*/ 1394619 h 2152650"/>
              <a:gd name="connsiteX1526" fmla="*/ 464200 w 3600448"/>
              <a:gd name="connsiteY1526" fmla="*/ 1387475 h 2152650"/>
              <a:gd name="connsiteX1527" fmla="*/ 163061 w 3600448"/>
              <a:gd name="connsiteY1527" fmla="*/ 1387475 h 2152650"/>
              <a:gd name="connsiteX1528" fmla="*/ 163061 w 3600448"/>
              <a:gd name="connsiteY1528" fmla="*/ 1394883 h 2152650"/>
              <a:gd name="connsiteX1529" fmla="*/ 152176 w 3600448"/>
              <a:gd name="connsiteY1529" fmla="*/ 1391179 h 2152650"/>
              <a:gd name="connsiteX1530" fmla="*/ 155806 w 3600448"/>
              <a:gd name="connsiteY1530" fmla="*/ 1398587 h 2152650"/>
              <a:gd name="connsiteX1531" fmla="*/ 148549 w 3600448"/>
              <a:gd name="connsiteY1531" fmla="*/ 1391179 h 2152650"/>
              <a:gd name="connsiteX1532" fmla="*/ 163061 w 3600448"/>
              <a:gd name="connsiteY1532" fmla="*/ 1387475 h 2152650"/>
              <a:gd name="connsiteX1533" fmla="*/ 0 w 3600448"/>
              <a:gd name="connsiteY1533" fmla="*/ 1387475 h 2152650"/>
              <a:gd name="connsiteX1534" fmla="*/ 18059 w 3600448"/>
              <a:gd name="connsiteY1534" fmla="*/ 1391642 h 2152650"/>
              <a:gd name="connsiteX1535" fmla="*/ 23939 w 3600448"/>
              <a:gd name="connsiteY1535" fmla="*/ 1394313 h 2152650"/>
              <a:gd name="connsiteX1536" fmla="*/ 1569246 w 3600448"/>
              <a:gd name="connsiteY1536" fmla="*/ 1384300 h 2152650"/>
              <a:gd name="connsiteX1537" fmla="*/ 1581152 w 3600448"/>
              <a:gd name="connsiteY1537" fmla="*/ 1384300 h 2152650"/>
              <a:gd name="connsiteX1538" fmla="*/ 1573214 w 3600448"/>
              <a:gd name="connsiteY1538" fmla="*/ 1390650 h 2152650"/>
              <a:gd name="connsiteX1539" fmla="*/ 1569246 w 3600448"/>
              <a:gd name="connsiteY1539" fmla="*/ 1384300 h 2152650"/>
              <a:gd name="connsiteX1540" fmla="*/ 527066 w 3600448"/>
              <a:gd name="connsiteY1540" fmla="*/ 1384300 h 2152650"/>
              <a:gd name="connsiteX1541" fmla="*/ 513097 w 3600448"/>
              <a:gd name="connsiteY1541" fmla="*/ 1395412 h 2152650"/>
              <a:gd name="connsiteX1542" fmla="*/ 527066 w 3600448"/>
              <a:gd name="connsiteY1542" fmla="*/ 1384300 h 2152650"/>
              <a:gd name="connsiteX1543" fmla="*/ 493728 w 3600448"/>
              <a:gd name="connsiteY1543" fmla="*/ 1384300 h 2152650"/>
              <a:gd name="connsiteX1544" fmla="*/ 509604 w 3600448"/>
              <a:gd name="connsiteY1544" fmla="*/ 1391708 h 2152650"/>
              <a:gd name="connsiteX1545" fmla="*/ 497698 w 3600448"/>
              <a:gd name="connsiteY1545" fmla="*/ 1395412 h 2152650"/>
              <a:gd name="connsiteX1546" fmla="*/ 493728 w 3600448"/>
              <a:gd name="connsiteY1546" fmla="*/ 1388004 h 2152650"/>
              <a:gd name="connsiteX1547" fmla="*/ 1370508 w 3600448"/>
              <a:gd name="connsiteY1547" fmla="*/ 1377738 h 2152650"/>
              <a:gd name="connsiteX1548" fmla="*/ 1368054 w 3600448"/>
              <a:gd name="connsiteY1548" fmla="*/ 1380067 h 2152650"/>
              <a:gd name="connsiteX1549" fmla="*/ 1365086 w 3600448"/>
              <a:gd name="connsiteY1549" fmla="*/ 1378336 h 2152650"/>
              <a:gd name="connsiteX1550" fmla="*/ 1368814 w 3600448"/>
              <a:gd name="connsiteY1550" fmla="*/ 1377925 h 2152650"/>
              <a:gd name="connsiteX1551" fmla="*/ 554053 w 3600448"/>
              <a:gd name="connsiteY1551" fmla="*/ 1376362 h 2152650"/>
              <a:gd name="connsiteX1552" fmla="*/ 554053 w 3600448"/>
              <a:gd name="connsiteY1552" fmla="*/ 1384299 h 2152650"/>
              <a:gd name="connsiteX1553" fmla="*/ 550084 w 3600448"/>
              <a:gd name="connsiteY1553" fmla="*/ 1380331 h 2152650"/>
              <a:gd name="connsiteX1554" fmla="*/ 554053 w 3600448"/>
              <a:gd name="connsiteY1554" fmla="*/ 1376362 h 2152650"/>
              <a:gd name="connsiteX1555" fmla="*/ 1811335 w 3600448"/>
              <a:gd name="connsiteY1555" fmla="*/ 1375569 h 2152650"/>
              <a:gd name="connsiteX1556" fmla="*/ 1815039 w 3600448"/>
              <a:gd name="connsiteY1556" fmla="*/ 1383506 h 2152650"/>
              <a:gd name="connsiteX1557" fmla="*/ 1811335 w 3600448"/>
              <a:gd name="connsiteY1557" fmla="*/ 1375569 h 2152650"/>
              <a:gd name="connsiteX1558" fmla="*/ 1360116 w 3600448"/>
              <a:gd name="connsiteY1558" fmla="*/ 1375437 h 2152650"/>
              <a:gd name="connsiteX1559" fmla="*/ 1365086 w 3600448"/>
              <a:gd name="connsiteY1559" fmla="*/ 1378336 h 2152650"/>
              <a:gd name="connsiteX1560" fmla="*/ 1349375 w 3600448"/>
              <a:gd name="connsiteY1560" fmla="*/ 1380067 h 2152650"/>
              <a:gd name="connsiteX1561" fmla="*/ 1349375 w 3600448"/>
              <a:gd name="connsiteY1561" fmla="*/ 1376363 h 2152650"/>
              <a:gd name="connsiteX1562" fmla="*/ 1360116 w 3600448"/>
              <a:gd name="connsiteY1562" fmla="*/ 1375437 h 2152650"/>
              <a:gd name="connsiteX1563" fmla="*/ 1915252 w 3600448"/>
              <a:gd name="connsiteY1563" fmla="*/ 1373745 h 2152650"/>
              <a:gd name="connsiteX1564" fmla="*/ 1914126 w 3600448"/>
              <a:gd name="connsiteY1564" fmla="*/ 1375072 h 2152650"/>
              <a:gd name="connsiteX1565" fmla="*/ 1900235 w 3600448"/>
              <a:gd name="connsiteY1565" fmla="*/ 1379537 h 2152650"/>
              <a:gd name="connsiteX1566" fmla="*/ 1902550 w 3600448"/>
              <a:gd name="connsiteY1566" fmla="*/ 1378644 h 2152650"/>
              <a:gd name="connsiteX1567" fmla="*/ 1501774 w 3600448"/>
              <a:gd name="connsiteY1567" fmla="*/ 1372290 h 2152650"/>
              <a:gd name="connsiteX1568" fmla="*/ 1492978 w 3600448"/>
              <a:gd name="connsiteY1568" fmla="*/ 1376483 h 2152650"/>
              <a:gd name="connsiteX1569" fmla="*/ 1491351 w 3600448"/>
              <a:gd name="connsiteY1569" fmla="*/ 1375350 h 2152650"/>
              <a:gd name="connsiteX1570" fmla="*/ 1486959 w 3600448"/>
              <a:gd name="connsiteY1570" fmla="*/ 1372290 h 2152650"/>
              <a:gd name="connsiteX1571" fmla="*/ 1491351 w 3600448"/>
              <a:gd name="connsiteY1571" fmla="*/ 1375350 h 2152650"/>
              <a:gd name="connsiteX1572" fmla="*/ 1490662 w 3600448"/>
              <a:gd name="connsiteY1572" fmla="*/ 1375552 h 2152650"/>
              <a:gd name="connsiteX1573" fmla="*/ 1481302 w 3600448"/>
              <a:gd name="connsiteY1573" fmla="*/ 1375944 h 2152650"/>
              <a:gd name="connsiteX1574" fmla="*/ 96046 w 3600448"/>
              <a:gd name="connsiteY1574" fmla="*/ 1371600 h 2152650"/>
              <a:gd name="connsiteX1575" fmla="*/ 94176 w 3600448"/>
              <a:gd name="connsiteY1575" fmla="*/ 1382554 h 2152650"/>
              <a:gd name="connsiteX1576" fmla="*/ 103338 w 3600448"/>
              <a:gd name="connsiteY1576" fmla="*/ 1390483 h 2152650"/>
              <a:gd name="connsiteX1577" fmla="*/ 17467 w 3600448"/>
              <a:gd name="connsiteY1577" fmla="*/ 1386840 h 2152650"/>
              <a:gd name="connsiteX1578" fmla="*/ 39917 w 3600448"/>
              <a:gd name="connsiteY1578" fmla="*/ 1383030 h 2152650"/>
              <a:gd name="connsiteX1579" fmla="*/ 43662 w 3600448"/>
              <a:gd name="connsiteY1579" fmla="*/ 1375410 h 2152650"/>
              <a:gd name="connsiteX1580" fmla="*/ 96046 w 3600448"/>
              <a:gd name="connsiteY1580" fmla="*/ 1371600 h 2152650"/>
              <a:gd name="connsiteX1581" fmla="*/ 1917083 w 3600448"/>
              <a:gd name="connsiteY1581" fmla="*/ 1371587 h 2152650"/>
              <a:gd name="connsiteX1582" fmla="*/ 1918756 w 3600448"/>
              <a:gd name="connsiteY1582" fmla="*/ 1372394 h 2152650"/>
              <a:gd name="connsiteX1583" fmla="*/ 1915252 w 3600448"/>
              <a:gd name="connsiteY1583" fmla="*/ 1373745 h 2152650"/>
              <a:gd name="connsiteX1584" fmla="*/ 580991 w 3600448"/>
              <a:gd name="connsiteY1584" fmla="*/ 1369358 h 2152650"/>
              <a:gd name="connsiteX1585" fmla="*/ 572114 w 3600448"/>
              <a:gd name="connsiteY1585" fmla="*/ 1371600 h 2152650"/>
              <a:gd name="connsiteX1586" fmla="*/ 574529 w 3600448"/>
              <a:gd name="connsiteY1586" fmla="*/ 1369814 h 2152650"/>
              <a:gd name="connsiteX1587" fmla="*/ 582954 w 3600448"/>
              <a:gd name="connsiteY1587" fmla="*/ 1369219 h 2152650"/>
              <a:gd name="connsiteX1588" fmla="*/ 590965 w 3600448"/>
              <a:gd name="connsiteY1588" fmla="*/ 1371600 h 2152650"/>
              <a:gd name="connsiteX1589" fmla="*/ 581849 w 3600448"/>
              <a:gd name="connsiteY1589" fmla="*/ 1369297 h 2152650"/>
              <a:gd name="connsiteX1590" fmla="*/ 581540 w 3600448"/>
              <a:gd name="connsiteY1590" fmla="*/ 1369219 h 2152650"/>
              <a:gd name="connsiteX1591" fmla="*/ 581849 w 3600448"/>
              <a:gd name="connsiteY1591" fmla="*/ 1369297 h 2152650"/>
              <a:gd name="connsiteX1592" fmla="*/ 580991 w 3600448"/>
              <a:gd name="connsiteY1592" fmla="*/ 1369358 h 2152650"/>
              <a:gd name="connsiteX1593" fmla="*/ 1642269 w 3600448"/>
              <a:gd name="connsiteY1593" fmla="*/ 1367631 h 2152650"/>
              <a:gd name="connsiteX1594" fmla="*/ 1647825 w 3600448"/>
              <a:gd name="connsiteY1594" fmla="*/ 1368425 h 2152650"/>
              <a:gd name="connsiteX1595" fmla="*/ 1636714 w 3600448"/>
              <a:gd name="connsiteY1595" fmla="*/ 1371600 h 2152650"/>
              <a:gd name="connsiteX1596" fmla="*/ 1642269 w 3600448"/>
              <a:gd name="connsiteY1596" fmla="*/ 1367631 h 2152650"/>
              <a:gd name="connsiteX1597" fmla="*/ 1922460 w 3600448"/>
              <a:gd name="connsiteY1597" fmla="*/ 1365250 h 2152650"/>
              <a:gd name="connsiteX1598" fmla="*/ 1917083 w 3600448"/>
              <a:gd name="connsiteY1598" fmla="*/ 1371587 h 2152650"/>
              <a:gd name="connsiteX1599" fmla="*/ 1912274 w 3600448"/>
              <a:gd name="connsiteY1599" fmla="*/ 1369268 h 2152650"/>
              <a:gd name="connsiteX1600" fmla="*/ 1911348 w 3600448"/>
              <a:gd name="connsiteY1600" fmla="*/ 1368822 h 2152650"/>
              <a:gd name="connsiteX1601" fmla="*/ 1922460 w 3600448"/>
              <a:gd name="connsiteY1601" fmla="*/ 1365250 h 2152650"/>
              <a:gd name="connsiteX1602" fmla="*/ 1587896 w 3600448"/>
              <a:gd name="connsiteY1602" fmla="*/ 1365250 h 2152650"/>
              <a:gd name="connsiteX1603" fmla="*/ 1591468 w 3600448"/>
              <a:gd name="connsiteY1603" fmla="*/ 1372658 h 2152650"/>
              <a:gd name="connsiteX1604" fmla="*/ 1495427 w 3600448"/>
              <a:gd name="connsiteY1604" fmla="*/ 1365250 h 2152650"/>
              <a:gd name="connsiteX1605" fmla="*/ 1498600 w 3600448"/>
              <a:gd name="connsiteY1605" fmla="*/ 1365250 h 2152650"/>
              <a:gd name="connsiteX1606" fmla="*/ 1495427 w 3600448"/>
              <a:gd name="connsiteY1606" fmla="*/ 1371600 h 2152650"/>
              <a:gd name="connsiteX1607" fmla="*/ 1397934 w 3600448"/>
              <a:gd name="connsiteY1607" fmla="*/ 1365250 h 2152650"/>
              <a:gd name="connsiteX1608" fmla="*/ 1412875 w 3600448"/>
              <a:gd name="connsiteY1608" fmla="*/ 1376363 h 2152650"/>
              <a:gd name="connsiteX1609" fmla="*/ 1405407 w 3600448"/>
              <a:gd name="connsiteY1609" fmla="*/ 1387475 h 2152650"/>
              <a:gd name="connsiteX1610" fmla="*/ 1394200 w 3600448"/>
              <a:gd name="connsiteY1610" fmla="*/ 1387475 h 2152650"/>
              <a:gd name="connsiteX1611" fmla="*/ 1401669 w 3600448"/>
              <a:gd name="connsiteY1611" fmla="*/ 1380067 h 2152650"/>
              <a:gd name="connsiteX1612" fmla="*/ 1386728 w 3600448"/>
              <a:gd name="connsiteY1612" fmla="*/ 1383771 h 2152650"/>
              <a:gd name="connsiteX1613" fmla="*/ 1397934 w 3600448"/>
              <a:gd name="connsiteY1613" fmla="*/ 1372658 h 2152650"/>
              <a:gd name="connsiteX1614" fmla="*/ 1379260 w 3600448"/>
              <a:gd name="connsiteY1614" fmla="*/ 1372658 h 2152650"/>
              <a:gd name="connsiteX1615" fmla="*/ 1382994 w 3600448"/>
              <a:gd name="connsiteY1615" fmla="*/ 1376363 h 2152650"/>
              <a:gd name="connsiteX1616" fmla="*/ 1378791 w 3600448"/>
              <a:gd name="connsiteY1616" fmla="*/ 1376826 h 2152650"/>
              <a:gd name="connsiteX1617" fmla="*/ 1370508 w 3600448"/>
              <a:gd name="connsiteY1617" fmla="*/ 1377738 h 2152650"/>
              <a:gd name="connsiteX1618" fmla="*/ 1378791 w 3600448"/>
              <a:gd name="connsiteY1618" fmla="*/ 1369880 h 2152650"/>
              <a:gd name="connsiteX1619" fmla="*/ 1397934 w 3600448"/>
              <a:gd name="connsiteY1619" fmla="*/ 1365250 h 2152650"/>
              <a:gd name="connsiteX1620" fmla="*/ 360556 w 3600448"/>
              <a:gd name="connsiteY1620" fmla="*/ 1364563 h 2152650"/>
              <a:gd name="connsiteX1621" fmla="*/ 360462 w 3600448"/>
              <a:gd name="connsiteY1621" fmla="*/ 1364937 h 2152650"/>
              <a:gd name="connsiteX1622" fmla="*/ 359879 w 3600448"/>
              <a:gd name="connsiteY1622" fmla="*/ 1364718 h 2152650"/>
              <a:gd name="connsiteX1623" fmla="*/ 1610254 w 3600448"/>
              <a:gd name="connsiteY1623" fmla="*/ 1361122 h 2152650"/>
              <a:gd name="connsiteX1624" fmla="*/ 1606551 w 3600448"/>
              <a:gd name="connsiteY1624" fmla="*/ 1368742 h 2152650"/>
              <a:gd name="connsiteX1625" fmla="*/ 1628776 w 3600448"/>
              <a:gd name="connsiteY1625" fmla="*/ 1361122 h 2152650"/>
              <a:gd name="connsiteX1626" fmla="*/ 1632480 w 3600448"/>
              <a:gd name="connsiteY1626" fmla="*/ 1368742 h 2152650"/>
              <a:gd name="connsiteX1627" fmla="*/ 1610254 w 3600448"/>
              <a:gd name="connsiteY1627" fmla="*/ 1376362 h 2152650"/>
              <a:gd name="connsiteX1628" fmla="*/ 1595440 w 3600448"/>
              <a:gd name="connsiteY1628" fmla="*/ 1368742 h 2152650"/>
              <a:gd name="connsiteX1629" fmla="*/ 1610254 w 3600448"/>
              <a:gd name="connsiteY1629" fmla="*/ 1361122 h 2152650"/>
              <a:gd name="connsiteX1630" fmla="*/ 577238 w 3600448"/>
              <a:gd name="connsiteY1630" fmla="*/ 1360872 h 2152650"/>
              <a:gd name="connsiteX1631" fmla="*/ 571743 w 3600448"/>
              <a:gd name="connsiteY1631" fmla="*/ 1363397 h 2152650"/>
              <a:gd name="connsiteX1632" fmla="*/ 565234 w 3600448"/>
              <a:gd name="connsiteY1632" fmla="*/ 1368954 h 2152650"/>
              <a:gd name="connsiteX1633" fmla="*/ 568954 w 3600448"/>
              <a:gd name="connsiteY1633" fmla="*/ 1368954 h 2152650"/>
              <a:gd name="connsiteX1634" fmla="*/ 557795 w 3600448"/>
              <a:gd name="connsiteY1634" fmla="*/ 1376362 h 2152650"/>
              <a:gd name="connsiteX1635" fmla="*/ 561514 w 3600448"/>
              <a:gd name="connsiteY1635" fmla="*/ 1365249 h 2152650"/>
              <a:gd name="connsiteX1636" fmla="*/ 574068 w 3600448"/>
              <a:gd name="connsiteY1636" fmla="*/ 1361082 h 2152650"/>
              <a:gd name="connsiteX1637" fmla="*/ 1550989 w 3600448"/>
              <a:gd name="connsiteY1637" fmla="*/ 1360487 h 2152650"/>
              <a:gd name="connsiteX1638" fmla="*/ 1547134 w 3600448"/>
              <a:gd name="connsiteY1638" fmla="*/ 1376362 h 2152650"/>
              <a:gd name="connsiteX1639" fmla="*/ 1523999 w 3600448"/>
              <a:gd name="connsiteY1639" fmla="*/ 1376362 h 2152650"/>
              <a:gd name="connsiteX1640" fmla="*/ 1550989 w 3600448"/>
              <a:gd name="connsiteY1640" fmla="*/ 1360487 h 2152650"/>
              <a:gd name="connsiteX1641" fmla="*/ 582550 w 3600448"/>
              <a:gd name="connsiteY1641" fmla="*/ 1358430 h 2152650"/>
              <a:gd name="connsiteX1642" fmla="*/ 581914 w 3600448"/>
              <a:gd name="connsiteY1642" fmla="*/ 1360561 h 2152650"/>
              <a:gd name="connsiteX1643" fmla="*/ 577238 w 3600448"/>
              <a:gd name="connsiteY1643" fmla="*/ 1360872 h 2152650"/>
              <a:gd name="connsiteX1644" fmla="*/ 349391 w 3600448"/>
              <a:gd name="connsiteY1644" fmla="*/ 1349632 h 2152650"/>
              <a:gd name="connsiteX1645" fmla="*/ 349742 w 3600448"/>
              <a:gd name="connsiteY1645" fmla="*/ 1354473 h 2152650"/>
              <a:gd name="connsiteX1646" fmla="*/ 349391 w 3600448"/>
              <a:gd name="connsiteY1646" fmla="*/ 1354505 h 2152650"/>
              <a:gd name="connsiteX1647" fmla="*/ 349391 w 3600448"/>
              <a:gd name="connsiteY1647" fmla="*/ 1351032 h 2152650"/>
              <a:gd name="connsiteX1648" fmla="*/ 349391 w 3600448"/>
              <a:gd name="connsiteY1648" fmla="*/ 1349632 h 2152650"/>
              <a:gd name="connsiteX1649" fmla="*/ 1799696 w 3600448"/>
              <a:gd name="connsiteY1649" fmla="*/ 1349375 h 2152650"/>
              <a:gd name="connsiteX1650" fmla="*/ 1803398 w 3600448"/>
              <a:gd name="connsiteY1650" fmla="*/ 1356783 h 2152650"/>
              <a:gd name="connsiteX1651" fmla="*/ 1792286 w 3600448"/>
              <a:gd name="connsiteY1651" fmla="*/ 1360487 h 2152650"/>
              <a:gd name="connsiteX1652" fmla="*/ 1643856 w 3600448"/>
              <a:gd name="connsiteY1652" fmla="*/ 1349375 h 2152650"/>
              <a:gd name="connsiteX1653" fmla="*/ 1650999 w 3600448"/>
              <a:gd name="connsiteY1653" fmla="*/ 1356783 h 2152650"/>
              <a:gd name="connsiteX1654" fmla="*/ 1636714 w 3600448"/>
              <a:gd name="connsiteY1654" fmla="*/ 1356783 h 2152650"/>
              <a:gd name="connsiteX1655" fmla="*/ 1643856 w 3600448"/>
              <a:gd name="connsiteY1655" fmla="*/ 1349375 h 2152650"/>
              <a:gd name="connsiteX1656" fmla="*/ 370975 w 3600448"/>
              <a:gd name="connsiteY1656" fmla="*/ 1348133 h 2152650"/>
              <a:gd name="connsiteX1657" fmla="*/ 373878 w 3600448"/>
              <a:gd name="connsiteY1657" fmla="*/ 1348821 h 2152650"/>
              <a:gd name="connsiteX1658" fmla="*/ 371725 w 3600448"/>
              <a:gd name="connsiteY1658" fmla="*/ 1349632 h 2152650"/>
              <a:gd name="connsiteX1659" fmla="*/ 1616671 w 3600448"/>
              <a:gd name="connsiteY1659" fmla="*/ 1347655 h 2152650"/>
              <a:gd name="connsiteX1660" fmla="*/ 1617807 w 3600448"/>
              <a:gd name="connsiteY1660" fmla="*/ 1348413 h 2152650"/>
              <a:gd name="connsiteX1661" fmla="*/ 1611576 w 3600448"/>
              <a:gd name="connsiteY1661" fmla="*/ 1349970 h 2152650"/>
              <a:gd name="connsiteX1662" fmla="*/ 1609724 w 3600448"/>
              <a:gd name="connsiteY1662" fmla="*/ 1350433 h 2152650"/>
              <a:gd name="connsiteX1663" fmla="*/ 1616671 w 3600448"/>
              <a:gd name="connsiteY1663" fmla="*/ 1347655 h 2152650"/>
              <a:gd name="connsiteX1664" fmla="*/ 1624542 w 3600448"/>
              <a:gd name="connsiteY1664" fmla="*/ 1346729 h 2152650"/>
              <a:gd name="connsiteX1665" fmla="*/ 1624542 w 3600448"/>
              <a:gd name="connsiteY1665" fmla="*/ 1350433 h 2152650"/>
              <a:gd name="connsiteX1666" fmla="*/ 1620839 w 3600448"/>
              <a:gd name="connsiteY1666" fmla="*/ 1350433 h 2152650"/>
              <a:gd name="connsiteX1667" fmla="*/ 1617807 w 3600448"/>
              <a:gd name="connsiteY1667" fmla="*/ 1348413 h 2152650"/>
              <a:gd name="connsiteX1668" fmla="*/ 1841497 w 3600448"/>
              <a:gd name="connsiteY1668" fmla="*/ 1346200 h 2152650"/>
              <a:gd name="connsiteX1669" fmla="*/ 1847847 w 3600448"/>
              <a:gd name="connsiteY1669" fmla="*/ 1346200 h 2152650"/>
              <a:gd name="connsiteX1670" fmla="*/ 1841497 w 3600448"/>
              <a:gd name="connsiteY1670" fmla="*/ 1349375 h 2152650"/>
              <a:gd name="connsiteX1671" fmla="*/ 1536020 w 3600448"/>
              <a:gd name="connsiteY1671" fmla="*/ 1346200 h 2152650"/>
              <a:gd name="connsiteX1672" fmla="*/ 1539878 w 3600448"/>
              <a:gd name="connsiteY1672" fmla="*/ 1356915 h 2152650"/>
              <a:gd name="connsiteX1673" fmla="*/ 1524456 w 3600448"/>
              <a:gd name="connsiteY1673" fmla="*/ 1360487 h 2152650"/>
              <a:gd name="connsiteX1674" fmla="*/ 1536020 w 3600448"/>
              <a:gd name="connsiteY1674" fmla="*/ 1346200 h 2152650"/>
              <a:gd name="connsiteX1675" fmla="*/ 1479552 w 3600448"/>
              <a:gd name="connsiteY1675" fmla="*/ 1346200 h 2152650"/>
              <a:gd name="connsiteX1676" fmla="*/ 1498600 w 3600448"/>
              <a:gd name="connsiteY1676" fmla="*/ 1346200 h 2152650"/>
              <a:gd name="connsiteX1677" fmla="*/ 1487489 w 3600448"/>
              <a:gd name="connsiteY1677" fmla="*/ 1354137 h 2152650"/>
              <a:gd name="connsiteX1678" fmla="*/ 1442508 w 3600448"/>
              <a:gd name="connsiteY1678" fmla="*/ 1346200 h 2152650"/>
              <a:gd name="connsiteX1679" fmla="*/ 1472145 w 3600448"/>
              <a:gd name="connsiteY1679" fmla="*/ 1361109 h 2152650"/>
              <a:gd name="connsiteX1680" fmla="*/ 1486959 w 3600448"/>
              <a:gd name="connsiteY1680" fmla="*/ 1361109 h 2152650"/>
              <a:gd name="connsiteX1681" fmla="*/ 1486959 w 3600448"/>
              <a:gd name="connsiteY1681" fmla="*/ 1364836 h 2152650"/>
              <a:gd name="connsiteX1682" fmla="*/ 1472145 w 3600448"/>
              <a:gd name="connsiteY1682" fmla="*/ 1368563 h 2152650"/>
              <a:gd name="connsiteX1683" fmla="*/ 1479552 w 3600448"/>
              <a:gd name="connsiteY1683" fmla="*/ 1376018 h 2152650"/>
              <a:gd name="connsiteX1684" fmla="*/ 1481302 w 3600448"/>
              <a:gd name="connsiteY1684" fmla="*/ 1375944 h 2152650"/>
              <a:gd name="connsiteX1685" fmla="*/ 1478394 w 3600448"/>
              <a:gd name="connsiteY1685" fmla="*/ 1377823 h 2152650"/>
              <a:gd name="connsiteX1686" fmla="*/ 1472145 w 3600448"/>
              <a:gd name="connsiteY1686" fmla="*/ 1390926 h 2152650"/>
              <a:gd name="connsiteX1687" fmla="*/ 1490662 w 3600448"/>
              <a:gd name="connsiteY1687" fmla="*/ 1398381 h 2152650"/>
              <a:gd name="connsiteX1688" fmla="*/ 1457326 w 3600448"/>
              <a:gd name="connsiteY1688" fmla="*/ 1402108 h 2152650"/>
              <a:gd name="connsiteX1689" fmla="*/ 1461029 w 3600448"/>
              <a:gd name="connsiteY1689" fmla="*/ 1402108 h 2152650"/>
              <a:gd name="connsiteX1690" fmla="*/ 1438805 w 3600448"/>
              <a:gd name="connsiteY1690" fmla="*/ 1405835 h 2152650"/>
              <a:gd name="connsiteX1691" fmla="*/ 1446212 w 3600448"/>
              <a:gd name="connsiteY1691" fmla="*/ 1398381 h 2152650"/>
              <a:gd name="connsiteX1692" fmla="*/ 1420283 w 3600448"/>
              <a:gd name="connsiteY1692" fmla="*/ 1394653 h 2152650"/>
              <a:gd name="connsiteX1693" fmla="*/ 1427693 w 3600448"/>
              <a:gd name="connsiteY1693" fmla="*/ 1398381 h 2152650"/>
              <a:gd name="connsiteX1694" fmla="*/ 1412875 w 3600448"/>
              <a:gd name="connsiteY1694" fmla="*/ 1394653 h 2152650"/>
              <a:gd name="connsiteX1695" fmla="*/ 1409750 w 3600448"/>
              <a:gd name="connsiteY1695" fmla="*/ 1411426 h 2152650"/>
              <a:gd name="connsiteX1696" fmla="*/ 1412362 w 3600448"/>
              <a:gd name="connsiteY1696" fmla="*/ 1413564 h 2152650"/>
              <a:gd name="connsiteX1697" fmla="*/ 1405931 w 3600448"/>
              <a:gd name="connsiteY1697" fmla="*/ 1417016 h 2152650"/>
              <a:gd name="connsiteX1698" fmla="*/ 1412875 w 3600448"/>
              <a:gd name="connsiteY1698" fmla="*/ 1420744 h 2152650"/>
              <a:gd name="connsiteX1699" fmla="*/ 1401764 w 3600448"/>
              <a:gd name="connsiteY1699" fmla="*/ 1420744 h 2152650"/>
              <a:gd name="connsiteX1700" fmla="*/ 1409171 w 3600448"/>
              <a:gd name="connsiteY1700" fmla="*/ 1413289 h 2152650"/>
              <a:gd name="connsiteX1701" fmla="*/ 1392005 w 3600448"/>
              <a:gd name="connsiteY1701" fmla="*/ 1411719 h 2152650"/>
              <a:gd name="connsiteX1702" fmla="*/ 1396670 w 3600448"/>
              <a:gd name="connsiteY1702" fmla="*/ 1406301 h 2152650"/>
              <a:gd name="connsiteX1703" fmla="*/ 1405467 w 3600448"/>
              <a:gd name="connsiteY1703" fmla="*/ 1402108 h 2152650"/>
              <a:gd name="connsiteX1704" fmla="*/ 1401764 w 3600448"/>
              <a:gd name="connsiteY1704" fmla="*/ 1390926 h 2152650"/>
              <a:gd name="connsiteX1705" fmla="*/ 1420283 w 3600448"/>
              <a:gd name="connsiteY1705" fmla="*/ 1383472 h 2152650"/>
              <a:gd name="connsiteX1706" fmla="*/ 1416583 w 3600448"/>
              <a:gd name="connsiteY1706" fmla="*/ 1379745 h 2152650"/>
              <a:gd name="connsiteX1707" fmla="*/ 1449919 w 3600448"/>
              <a:gd name="connsiteY1707" fmla="*/ 1353654 h 2152650"/>
              <a:gd name="connsiteX1708" fmla="*/ 1442508 w 3600448"/>
              <a:gd name="connsiteY1708" fmla="*/ 1346200 h 2152650"/>
              <a:gd name="connsiteX1709" fmla="*/ 731856 w 3600448"/>
              <a:gd name="connsiteY1709" fmla="*/ 1343025 h 2152650"/>
              <a:gd name="connsiteX1710" fmla="*/ 725505 w 3600448"/>
              <a:gd name="connsiteY1710" fmla="*/ 1349375 h 2152650"/>
              <a:gd name="connsiteX1711" fmla="*/ 720743 w 3600448"/>
              <a:gd name="connsiteY1711" fmla="*/ 1346200 h 2152650"/>
              <a:gd name="connsiteX1712" fmla="*/ 330748 w 3600448"/>
              <a:gd name="connsiteY1712" fmla="*/ 1343025 h 2152650"/>
              <a:gd name="connsiteX1713" fmla="*/ 338153 w 3600448"/>
              <a:gd name="connsiteY1713" fmla="*/ 1343025 h 2152650"/>
              <a:gd name="connsiteX1714" fmla="*/ 334449 w 3600448"/>
              <a:gd name="connsiteY1714" fmla="*/ 1354137 h 2152650"/>
              <a:gd name="connsiteX1715" fmla="*/ 330748 w 3600448"/>
              <a:gd name="connsiteY1715" fmla="*/ 1343025 h 2152650"/>
              <a:gd name="connsiteX1716" fmla="*/ 2108014 w 3600448"/>
              <a:gd name="connsiteY1716" fmla="*/ 1340804 h 2152650"/>
              <a:gd name="connsiteX1717" fmla="*/ 2106759 w 3600448"/>
              <a:gd name="connsiteY1717" fmla="*/ 1342073 h 2152650"/>
              <a:gd name="connsiteX1718" fmla="*/ 2105817 w 3600448"/>
              <a:gd name="connsiteY1718" fmla="*/ 1343025 h 2152650"/>
              <a:gd name="connsiteX1719" fmla="*/ 717735 w 3600448"/>
              <a:gd name="connsiteY1719" fmla="*/ 1339320 h 2152650"/>
              <a:gd name="connsiteX1720" fmla="*/ 699137 w 3600448"/>
              <a:gd name="connsiteY1720" fmla="*/ 1343025 h 2152650"/>
              <a:gd name="connsiteX1721" fmla="*/ 717735 w 3600448"/>
              <a:gd name="connsiteY1721" fmla="*/ 1339320 h 2152650"/>
              <a:gd name="connsiteX1722" fmla="*/ 286106 w 3600448"/>
              <a:gd name="connsiteY1722" fmla="*/ 1338434 h 2152650"/>
              <a:gd name="connsiteX1723" fmla="*/ 319620 w 3600448"/>
              <a:gd name="connsiteY1723" fmla="*/ 1349632 h 2152650"/>
              <a:gd name="connsiteX1724" fmla="*/ 319620 w 3600448"/>
              <a:gd name="connsiteY1724" fmla="*/ 1345899 h 2152650"/>
              <a:gd name="connsiteX1725" fmla="*/ 325668 w 3600448"/>
              <a:gd name="connsiteY1725" fmla="*/ 1353365 h 2152650"/>
              <a:gd name="connsiteX1726" fmla="*/ 333331 w 3600448"/>
              <a:gd name="connsiteY1726" fmla="*/ 1359841 h 2152650"/>
              <a:gd name="connsiteX1727" fmla="*/ 333109 w 3600448"/>
              <a:gd name="connsiteY1727" fmla="*/ 1360364 h 2152650"/>
              <a:gd name="connsiteX1728" fmla="*/ 334504 w 3600448"/>
              <a:gd name="connsiteY1728" fmla="*/ 1360830 h 2152650"/>
              <a:gd name="connsiteX1729" fmla="*/ 333331 w 3600448"/>
              <a:gd name="connsiteY1729" fmla="*/ 1359841 h 2152650"/>
              <a:gd name="connsiteX1730" fmla="*/ 334504 w 3600448"/>
              <a:gd name="connsiteY1730" fmla="*/ 1357097 h 2152650"/>
              <a:gd name="connsiteX1731" fmla="*/ 345673 w 3600448"/>
              <a:gd name="connsiteY1731" fmla="*/ 1360830 h 2152650"/>
              <a:gd name="connsiteX1732" fmla="*/ 338228 w 3600448"/>
              <a:gd name="connsiteY1732" fmla="*/ 1357097 h 2152650"/>
              <a:gd name="connsiteX1733" fmla="*/ 346604 w 3600448"/>
              <a:gd name="connsiteY1733" fmla="*/ 1354764 h 2152650"/>
              <a:gd name="connsiteX1734" fmla="*/ 349391 w 3600448"/>
              <a:gd name="connsiteY1734" fmla="*/ 1354505 h 2152650"/>
              <a:gd name="connsiteX1735" fmla="*/ 349391 w 3600448"/>
              <a:gd name="connsiteY1735" fmla="*/ 1360830 h 2152650"/>
              <a:gd name="connsiteX1736" fmla="*/ 359879 w 3600448"/>
              <a:gd name="connsiteY1736" fmla="*/ 1364718 h 2152650"/>
              <a:gd name="connsiteX1737" fmla="*/ 350321 w 3600448"/>
              <a:gd name="connsiteY1737" fmla="*/ 1366896 h 2152650"/>
              <a:gd name="connsiteX1738" fmla="*/ 345673 w 3600448"/>
              <a:gd name="connsiteY1738" fmla="*/ 1372028 h 2152650"/>
              <a:gd name="connsiteX1739" fmla="*/ 323338 w 3600448"/>
              <a:gd name="connsiteY1739" fmla="*/ 1368296 h 2152650"/>
              <a:gd name="connsiteX1740" fmla="*/ 324737 w 3600448"/>
              <a:gd name="connsiteY1740" fmla="*/ 1369229 h 2152650"/>
              <a:gd name="connsiteX1741" fmla="*/ 331542 w 3600448"/>
              <a:gd name="connsiteY1741" fmla="*/ 1373778 h 2152650"/>
              <a:gd name="connsiteX1742" fmla="*/ 324737 w 3600448"/>
              <a:gd name="connsiteY1742" fmla="*/ 1376694 h 2152650"/>
              <a:gd name="connsiteX1743" fmla="*/ 312176 w 3600448"/>
              <a:gd name="connsiteY1743" fmla="*/ 1383227 h 2152650"/>
              <a:gd name="connsiteX1744" fmla="*/ 330785 w 3600448"/>
              <a:gd name="connsiteY1744" fmla="*/ 1383227 h 2152650"/>
              <a:gd name="connsiteX1745" fmla="*/ 330785 w 3600448"/>
              <a:gd name="connsiteY1745" fmla="*/ 1390692 h 2152650"/>
              <a:gd name="connsiteX1746" fmla="*/ 315894 w 3600448"/>
              <a:gd name="connsiteY1746" fmla="*/ 1394425 h 2152650"/>
              <a:gd name="connsiteX1747" fmla="*/ 315894 w 3600448"/>
              <a:gd name="connsiteY1747" fmla="*/ 1390692 h 2152650"/>
              <a:gd name="connsiteX1748" fmla="*/ 289826 w 3600448"/>
              <a:gd name="connsiteY1748" fmla="*/ 1398158 h 2152650"/>
              <a:gd name="connsiteX1749" fmla="*/ 282384 w 3600448"/>
              <a:gd name="connsiteY1749" fmla="*/ 1379494 h 2152650"/>
              <a:gd name="connsiteX1750" fmla="*/ 263775 w 3600448"/>
              <a:gd name="connsiteY1750" fmla="*/ 1394425 h 2152650"/>
              <a:gd name="connsiteX1751" fmla="*/ 265634 w 3600448"/>
              <a:gd name="connsiteY1751" fmla="*/ 1395358 h 2152650"/>
              <a:gd name="connsiteX1752" fmla="*/ 271218 w 3600448"/>
              <a:gd name="connsiteY1752" fmla="*/ 1398158 h 2152650"/>
              <a:gd name="connsiteX1753" fmla="*/ 271218 w 3600448"/>
              <a:gd name="connsiteY1753" fmla="*/ 1401891 h 2152650"/>
              <a:gd name="connsiteX1754" fmla="*/ 260054 w 3600448"/>
              <a:gd name="connsiteY1754" fmla="*/ 1401891 h 2152650"/>
              <a:gd name="connsiteX1755" fmla="*/ 252611 w 3600448"/>
              <a:gd name="connsiteY1755" fmla="*/ 1409356 h 2152650"/>
              <a:gd name="connsiteX1756" fmla="*/ 256332 w 3600448"/>
              <a:gd name="connsiteY1756" fmla="*/ 1409356 h 2152650"/>
              <a:gd name="connsiteX1757" fmla="*/ 252611 w 3600448"/>
              <a:gd name="connsiteY1757" fmla="*/ 1420554 h 2152650"/>
              <a:gd name="connsiteX1758" fmla="*/ 267497 w 3600448"/>
              <a:gd name="connsiteY1758" fmla="*/ 1416822 h 2152650"/>
              <a:gd name="connsiteX1759" fmla="*/ 282384 w 3600448"/>
              <a:gd name="connsiteY1759" fmla="*/ 1416822 h 2152650"/>
              <a:gd name="connsiteX1760" fmla="*/ 292154 w 3600448"/>
              <a:gd name="connsiteY1760" fmla="*/ 1421954 h 2152650"/>
              <a:gd name="connsiteX1761" fmla="*/ 292262 w 3600448"/>
              <a:gd name="connsiteY1761" fmla="*/ 1424287 h 2152650"/>
              <a:gd name="connsiteX1762" fmla="*/ 282384 w 3600448"/>
              <a:gd name="connsiteY1762" fmla="*/ 1424287 h 2152650"/>
              <a:gd name="connsiteX1763" fmla="*/ 278661 w 3600448"/>
              <a:gd name="connsiteY1763" fmla="*/ 1431753 h 2152650"/>
              <a:gd name="connsiteX1764" fmla="*/ 301007 w 3600448"/>
              <a:gd name="connsiteY1764" fmla="*/ 1431753 h 2152650"/>
              <a:gd name="connsiteX1765" fmla="*/ 330785 w 3600448"/>
              <a:gd name="connsiteY1765" fmla="*/ 1439218 h 2152650"/>
              <a:gd name="connsiteX1766" fmla="*/ 329386 w 3600448"/>
              <a:gd name="connsiteY1766" fmla="*/ 1439685 h 2152650"/>
              <a:gd name="connsiteX1767" fmla="*/ 320236 w 3600448"/>
              <a:gd name="connsiteY1767" fmla="*/ 1442743 h 2152650"/>
              <a:gd name="connsiteX1768" fmla="*/ 309380 w 3600448"/>
              <a:gd name="connsiteY1768" fmla="*/ 1442018 h 2152650"/>
              <a:gd name="connsiteX1769" fmla="*/ 301007 w 3600448"/>
              <a:gd name="connsiteY1769" fmla="*/ 1435485 h 2152650"/>
              <a:gd name="connsiteX1770" fmla="*/ 286106 w 3600448"/>
              <a:gd name="connsiteY1770" fmla="*/ 1446684 h 2152650"/>
              <a:gd name="connsiteX1771" fmla="*/ 293548 w 3600448"/>
              <a:gd name="connsiteY1771" fmla="*/ 1450416 h 2152650"/>
              <a:gd name="connsiteX1772" fmla="*/ 292154 w 3600448"/>
              <a:gd name="connsiteY1772" fmla="*/ 1450883 h 2152650"/>
              <a:gd name="connsiteX1773" fmla="*/ 284616 w 3600448"/>
              <a:gd name="connsiteY1773" fmla="*/ 1453403 h 2152650"/>
              <a:gd name="connsiteX1774" fmla="*/ 278661 w 3600448"/>
              <a:gd name="connsiteY1774" fmla="*/ 1450416 h 2152650"/>
              <a:gd name="connsiteX1775" fmla="*/ 282384 w 3600448"/>
              <a:gd name="connsiteY1775" fmla="*/ 1442951 h 2152650"/>
              <a:gd name="connsiteX1776" fmla="*/ 252611 w 3600448"/>
              <a:gd name="connsiteY1776" fmla="*/ 1442951 h 2152650"/>
              <a:gd name="connsiteX1777" fmla="*/ 252611 w 3600448"/>
              <a:gd name="connsiteY1777" fmla="*/ 1435485 h 2152650"/>
              <a:gd name="connsiteX1778" fmla="*/ 226556 w 3600448"/>
              <a:gd name="connsiteY1778" fmla="*/ 1439218 h 2152650"/>
              <a:gd name="connsiteX1779" fmla="*/ 230279 w 3600448"/>
              <a:gd name="connsiteY1779" fmla="*/ 1428020 h 2152650"/>
              <a:gd name="connsiteX1780" fmla="*/ 226556 w 3600448"/>
              <a:gd name="connsiteY1780" fmla="*/ 1431753 h 2152650"/>
              <a:gd name="connsiteX1781" fmla="*/ 211669 w 3600448"/>
              <a:gd name="connsiteY1781" fmla="*/ 1409356 h 2152650"/>
              <a:gd name="connsiteX1782" fmla="*/ 230279 w 3600448"/>
              <a:gd name="connsiteY1782" fmla="*/ 1405623 h 2152650"/>
              <a:gd name="connsiteX1783" fmla="*/ 230279 w 3600448"/>
              <a:gd name="connsiteY1783" fmla="*/ 1401891 h 2152650"/>
              <a:gd name="connsiteX1784" fmla="*/ 241446 w 3600448"/>
              <a:gd name="connsiteY1784" fmla="*/ 1401891 h 2152650"/>
              <a:gd name="connsiteX1785" fmla="*/ 215391 w 3600448"/>
              <a:gd name="connsiteY1785" fmla="*/ 1401891 h 2152650"/>
              <a:gd name="connsiteX1786" fmla="*/ 196783 w 3600448"/>
              <a:gd name="connsiteY1786" fmla="*/ 1379494 h 2152650"/>
              <a:gd name="connsiteX1787" fmla="*/ 207947 w 3600448"/>
              <a:gd name="connsiteY1787" fmla="*/ 1375761 h 2152650"/>
              <a:gd name="connsiteX1788" fmla="*/ 159564 w 3600448"/>
              <a:gd name="connsiteY1788" fmla="*/ 1379494 h 2152650"/>
              <a:gd name="connsiteX1789" fmla="*/ 152120 w 3600448"/>
              <a:gd name="connsiteY1789" fmla="*/ 1368296 h 2152650"/>
              <a:gd name="connsiteX1790" fmla="*/ 114902 w 3600448"/>
              <a:gd name="connsiteY1790" fmla="*/ 1375761 h 2152650"/>
              <a:gd name="connsiteX1791" fmla="*/ 114902 w 3600448"/>
              <a:gd name="connsiteY1791" fmla="*/ 1379390 h 2152650"/>
              <a:gd name="connsiteX1792" fmla="*/ 118030 w 3600448"/>
              <a:gd name="connsiteY1792" fmla="*/ 1383030 h 2152650"/>
              <a:gd name="connsiteX1793" fmla="*/ 118497 w 3600448"/>
              <a:gd name="connsiteY1793" fmla="*/ 1386840 h 2152650"/>
              <a:gd name="connsiteX1794" fmla="*/ 107272 w 3600448"/>
              <a:gd name="connsiteY1794" fmla="*/ 1390650 h 2152650"/>
              <a:gd name="connsiteX1795" fmla="*/ 103682 w 3600448"/>
              <a:gd name="connsiteY1795" fmla="*/ 1390498 h 2152650"/>
              <a:gd name="connsiteX1796" fmla="*/ 104936 w 3600448"/>
              <a:gd name="connsiteY1796" fmla="*/ 1389221 h 2152650"/>
              <a:gd name="connsiteX1797" fmla="*/ 114595 w 3600448"/>
              <a:gd name="connsiteY1797" fmla="*/ 1379384 h 2152650"/>
              <a:gd name="connsiteX1798" fmla="*/ 101878 w 3600448"/>
              <a:gd name="connsiteY1798" fmla="*/ 1374828 h 2152650"/>
              <a:gd name="connsiteX1799" fmla="*/ 100015 w 3600448"/>
              <a:gd name="connsiteY1799" fmla="*/ 1364563 h 2152650"/>
              <a:gd name="connsiteX1800" fmla="*/ 111180 w 3600448"/>
              <a:gd name="connsiteY1800" fmla="*/ 1368296 h 2152650"/>
              <a:gd name="connsiteX1801" fmla="*/ 100015 w 3600448"/>
              <a:gd name="connsiteY1801" fmla="*/ 1353365 h 2152650"/>
              <a:gd name="connsiteX1802" fmla="*/ 126070 w 3600448"/>
              <a:gd name="connsiteY1802" fmla="*/ 1368296 h 2152650"/>
              <a:gd name="connsiteX1803" fmla="*/ 178173 w 3600448"/>
              <a:gd name="connsiteY1803" fmla="*/ 1357097 h 2152650"/>
              <a:gd name="connsiteX1804" fmla="*/ 196783 w 3600448"/>
              <a:gd name="connsiteY1804" fmla="*/ 1364563 h 2152650"/>
              <a:gd name="connsiteX1805" fmla="*/ 286106 w 3600448"/>
              <a:gd name="connsiteY1805" fmla="*/ 1338434 h 2152650"/>
              <a:gd name="connsiteX1806" fmla="*/ 1025538 w 3600448"/>
              <a:gd name="connsiteY1806" fmla="*/ 1338262 h 2152650"/>
              <a:gd name="connsiteX1807" fmla="*/ 1036651 w 3600448"/>
              <a:gd name="connsiteY1807" fmla="*/ 1343025 h 2152650"/>
              <a:gd name="connsiteX1808" fmla="*/ 1030301 w 3600448"/>
              <a:gd name="connsiteY1808" fmla="*/ 1346200 h 2152650"/>
              <a:gd name="connsiteX1809" fmla="*/ 21698 w 3600448"/>
              <a:gd name="connsiteY1809" fmla="*/ 1338262 h 2152650"/>
              <a:gd name="connsiteX1810" fmla="*/ 36515 w 3600448"/>
              <a:gd name="connsiteY1810" fmla="*/ 1360884 h 2152650"/>
              <a:gd name="connsiteX1811" fmla="*/ 29108 w 3600448"/>
              <a:gd name="connsiteY1811" fmla="*/ 1364654 h 2152650"/>
              <a:gd name="connsiteX1812" fmla="*/ 6882 w 3600448"/>
              <a:gd name="connsiteY1812" fmla="*/ 1349573 h 2152650"/>
              <a:gd name="connsiteX1813" fmla="*/ 162060 w 3600448"/>
              <a:gd name="connsiteY1813" fmla="*/ 1338233 h 2152650"/>
              <a:gd name="connsiteX1814" fmla="*/ 163328 w 3600448"/>
              <a:gd name="connsiteY1814" fmla="*/ 1338897 h 2152650"/>
              <a:gd name="connsiteX1815" fmla="*/ 152404 w 3600448"/>
              <a:gd name="connsiteY1815" fmla="*/ 1338897 h 2152650"/>
              <a:gd name="connsiteX1816" fmla="*/ 93030 w 3600448"/>
              <a:gd name="connsiteY1816" fmla="*/ 1334798 h 2152650"/>
              <a:gd name="connsiteX1817" fmla="*/ 104224 w 3600448"/>
              <a:gd name="connsiteY1817" fmla="*/ 1349808 h 2152650"/>
              <a:gd name="connsiteX1818" fmla="*/ 85569 w 3600448"/>
              <a:gd name="connsiteY1818" fmla="*/ 1346055 h 2152650"/>
              <a:gd name="connsiteX1819" fmla="*/ 85569 w 3600448"/>
              <a:gd name="connsiteY1819" fmla="*/ 1342303 h 2152650"/>
              <a:gd name="connsiteX1820" fmla="*/ 96763 w 3600448"/>
              <a:gd name="connsiteY1820" fmla="*/ 1342303 h 2152650"/>
              <a:gd name="connsiteX1821" fmla="*/ 93030 w 3600448"/>
              <a:gd name="connsiteY1821" fmla="*/ 1334798 h 2152650"/>
              <a:gd name="connsiteX1822" fmla="*/ 364281 w 3600448"/>
              <a:gd name="connsiteY1822" fmla="*/ 1334701 h 2152650"/>
              <a:gd name="connsiteX1823" fmla="*/ 367999 w 3600448"/>
              <a:gd name="connsiteY1823" fmla="*/ 1342166 h 2152650"/>
              <a:gd name="connsiteX1824" fmla="*/ 370975 w 3600448"/>
              <a:gd name="connsiteY1824" fmla="*/ 1348133 h 2152650"/>
              <a:gd name="connsiteX1825" fmla="*/ 368932 w 3600448"/>
              <a:gd name="connsiteY1825" fmla="*/ 1347649 h 2152650"/>
              <a:gd name="connsiteX1826" fmla="*/ 360556 w 3600448"/>
              <a:gd name="connsiteY1826" fmla="*/ 1353365 h 2152650"/>
              <a:gd name="connsiteX1827" fmla="*/ 356833 w 3600448"/>
              <a:gd name="connsiteY1827" fmla="*/ 1338434 h 2152650"/>
              <a:gd name="connsiteX1828" fmla="*/ 364281 w 3600448"/>
              <a:gd name="connsiteY1828" fmla="*/ 1334701 h 2152650"/>
              <a:gd name="connsiteX1829" fmla="*/ 1021382 w 3600448"/>
              <a:gd name="connsiteY1829" fmla="*/ 1332814 h 2152650"/>
              <a:gd name="connsiteX1830" fmla="*/ 1025913 w 3600448"/>
              <a:gd name="connsiteY1830" fmla="*/ 1334861 h 2152650"/>
              <a:gd name="connsiteX1831" fmla="*/ 1019780 w 3600448"/>
              <a:gd name="connsiteY1831" fmla="*/ 1333865 h 2152650"/>
              <a:gd name="connsiteX1832" fmla="*/ 896270 w 3600448"/>
              <a:gd name="connsiteY1832" fmla="*/ 1331912 h 2152650"/>
              <a:gd name="connsiteX1833" fmla="*/ 902834 w 3600448"/>
              <a:gd name="connsiteY1833" fmla="*/ 1335180 h 2152650"/>
              <a:gd name="connsiteX1834" fmla="*/ 902314 w 3600448"/>
              <a:gd name="connsiteY1834" fmla="*/ 1335153 h 2152650"/>
              <a:gd name="connsiteX1835" fmla="*/ 896270 w 3600448"/>
              <a:gd name="connsiteY1835" fmla="*/ 1331912 h 2152650"/>
              <a:gd name="connsiteX1836" fmla="*/ 739793 w 3600448"/>
              <a:gd name="connsiteY1836" fmla="*/ 1331912 h 2152650"/>
              <a:gd name="connsiteX1837" fmla="*/ 754081 w 3600448"/>
              <a:gd name="connsiteY1837" fmla="*/ 1331912 h 2152650"/>
              <a:gd name="connsiteX1838" fmla="*/ 743365 w 3600448"/>
              <a:gd name="connsiteY1838" fmla="*/ 1338262 h 2152650"/>
              <a:gd name="connsiteX1839" fmla="*/ 739793 w 3600448"/>
              <a:gd name="connsiteY1839" fmla="*/ 1331912 h 2152650"/>
              <a:gd name="connsiteX1840" fmla="*/ 624746 w 3600448"/>
              <a:gd name="connsiteY1840" fmla="*/ 1331912 h 2152650"/>
              <a:gd name="connsiteX1841" fmla="*/ 630791 w 3600448"/>
              <a:gd name="connsiteY1841" fmla="*/ 1336542 h 2152650"/>
              <a:gd name="connsiteX1842" fmla="*/ 631587 w 3600448"/>
              <a:gd name="connsiteY1842" fmla="*/ 1337461 h 2152650"/>
              <a:gd name="connsiteX1843" fmla="*/ 631372 w 3600448"/>
              <a:gd name="connsiteY1843" fmla="*/ 1337410 h 2152650"/>
              <a:gd name="connsiteX1844" fmla="*/ 624746 w 3600448"/>
              <a:gd name="connsiteY1844" fmla="*/ 1331912 h 2152650"/>
              <a:gd name="connsiteX1845" fmla="*/ 44531 w 3600448"/>
              <a:gd name="connsiteY1845" fmla="*/ 1331046 h 2152650"/>
              <a:gd name="connsiteX1846" fmla="*/ 55725 w 3600448"/>
              <a:gd name="connsiteY1846" fmla="*/ 1346055 h 2152650"/>
              <a:gd name="connsiteX1847" fmla="*/ 33342 w 3600448"/>
              <a:gd name="connsiteY1847" fmla="*/ 1338551 h 2152650"/>
              <a:gd name="connsiteX1848" fmla="*/ 44531 w 3600448"/>
              <a:gd name="connsiteY1848" fmla="*/ 1331046 h 2152650"/>
              <a:gd name="connsiteX1849" fmla="*/ 183701 w 3600448"/>
              <a:gd name="connsiteY1849" fmla="*/ 1330265 h 2152650"/>
              <a:gd name="connsiteX1850" fmla="*/ 192465 w 3600448"/>
              <a:gd name="connsiteY1850" fmla="*/ 1338897 h 2152650"/>
              <a:gd name="connsiteX1851" fmla="*/ 199747 w 3600448"/>
              <a:gd name="connsiteY1851" fmla="*/ 1335087 h 2152650"/>
              <a:gd name="connsiteX1852" fmla="*/ 210674 w 3600448"/>
              <a:gd name="connsiteY1852" fmla="*/ 1342707 h 2152650"/>
              <a:gd name="connsiteX1853" fmla="*/ 199747 w 3600448"/>
              <a:gd name="connsiteY1853" fmla="*/ 1338897 h 2152650"/>
              <a:gd name="connsiteX1854" fmla="*/ 196108 w 3600448"/>
              <a:gd name="connsiteY1854" fmla="*/ 1350327 h 2152650"/>
              <a:gd name="connsiteX1855" fmla="*/ 165377 w 3600448"/>
              <a:gd name="connsiteY1855" fmla="*/ 1338004 h 2152650"/>
              <a:gd name="connsiteX1856" fmla="*/ 162060 w 3600448"/>
              <a:gd name="connsiteY1856" fmla="*/ 1338233 h 2152650"/>
              <a:gd name="connsiteX1857" fmla="*/ 156042 w 3600448"/>
              <a:gd name="connsiteY1857" fmla="*/ 1335087 h 2152650"/>
              <a:gd name="connsiteX1858" fmla="*/ 183701 w 3600448"/>
              <a:gd name="connsiteY1858" fmla="*/ 1330265 h 2152650"/>
              <a:gd name="connsiteX1859" fmla="*/ 1836675 w 3600448"/>
              <a:gd name="connsiteY1859" fmla="*/ 1329653 h 2152650"/>
              <a:gd name="connsiteX1860" fmla="*/ 1835906 w 3600448"/>
              <a:gd name="connsiteY1860" fmla="*/ 1332443 h 2152650"/>
              <a:gd name="connsiteX1861" fmla="*/ 1837302 w 3600448"/>
              <a:gd name="connsiteY1861" fmla="*/ 1334747 h 2152650"/>
              <a:gd name="connsiteX1862" fmla="*/ 1834975 w 3600448"/>
              <a:gd name="connsiteY1862" fmla="*/ 1331983 h 2152650"/>
              <a:gd name="connsiteX1863" fmla="*/ 781068 w 3600448"/>
              <a:gd name="connsiteY1863" fmla="*/ 1327679 h 2152650"/>
              <a:gd name="connsiteX1864" fmla="*/ 795356 w 3600448"/>
              <a:gd name="connsiteY1864" fmla="*/ 1327679 h 2152650"/>
              <a:gd name="connsiteX1865" fmla="*/ 791784 w 3600448"/>
              <a:gd name="connsiteY1865" fmla="*/ 1331383 h 2152650"/>
              <a:gd name="connsiteX1866" fmla="*/ 781068 w 3600448"/>
              <a:gd name="connsiteY1866" fmla="*/ 1327679 h 2152650"/>
              <a:gd name="connsiteX1867" fmla="*/ 1837302 w 3600448"/>
              <a:gd name="connsiteY1867" fmla="*/ 1327376 h 2152650"/>
              <a:gd name="connsiteX1868" fmla="*/ 1838062 w 3600448"/>
              <a:gd name="connsiteY1868" fmla="*/ 1327752 h 2152650"/>
              <a:gd name="connsiteX1869" fmla="*/ 1836675 w 3600448"/>
              <a:gd name="connsiteY1869" fmla="*/ 1329653 h 2152650"/>
              <a:gd name="connsiteX1870" fmla="*/ 1774010 w 3600448"/>
              <a:gd name="connsiteY1870" fmla="*/ 1327376 h 2152650"/>
              <a:gd name="connsiteX1871" fmla="*/ 1762844 w 3600448"/>
              <a:gd name="connsiteY1871" fmla="*/ 1338432 h 2152650"/>
              <a:gd name="connsiteX1872" fmla="*/ 1747949 w 3600448"/>
              <a:gd name="connsiteY1872" fmla="*/ 1338432 h 2152650"/>
              <a:gd name="connsiteX1873" fmla="*/ 1774010 w 3600448"/>
              <a:gd name="connsiteY1873" fmla="*/ 1327376 h 2152650"/>
              <a:gd name="connsiteX1874" fmla="*/ 2301872 w 3600448"/>
              <a:gd name="connsiteY1874" fmla="*/ 1327150 h 2152650"/>
              <a:gd name="connsiteX1875" fmla="*/ 2324097 w 3600448"/>
              <a:gd name="connsiteY1875" fmla="*/ 1327150 h 2152650"/>
              <a:gd name="connsiteX1876" fmla="*/ 2320393 w 3600448"/>
              <a:gd name="connsiteY1876" fmla="*/ 1331119 h 2152650"/>
              <a:gd name="connsiteX1877" fmla="*/ 2301872 w 3600448"/>
              <a:gd name="connsiteY1877" fmla="*/ 1327150 h 2152650"/>
              <a:gd name="connsiteX1878" fmla="*/ 2110058 w 3600448"/>
              <a:gd name="connsiteY1878" fmla="*/ 1325404 h 2152650"/>
              <a:gd name="connsiteX1879" fmla="*/ 2120898 w 3600448"/>
              <a:gd name="connsiteY1879" fmla="*/ 1327785 h 2152650"/>
              <a:gd name="connsiteX1880" fmla="*/ 2113357 w 3600448"/>
              <a:gd name="connsiteY1880" fmla="*/ 1335405 h 2152650"/>
              <a:gd name="connsiteX1881" fmla="*/ 2111943 w 3600448"/>
              <a:gd name="connsiteY1881" fmla="*/ 1334929 h 2152650"/>
              <a:gd name="connsiteX1882" fmla="*/ 2102046 w 3600448"/>
              <a:gd name="connsiteY1882" fmla="*/ 1331595 h 2152650"/>
              <a:gd name="connsiteX1883" fmla="*/ 2102046 w 3600448"/>
              <a:gd name="connsiteY1883" fmla="*/ 1335405 h 2152650"/>
              <a:gd name="connsiteX1884" fmla="*/ 2090735 w 3600448"/>
              <a:gd name="connsiteY1884" fmla="*/ 1331595 h 2152650"/>
              <a:gd name="connsiteX1885" fmla="*/ 2110058 w 3600448"/>
              <a:gd name="connsiteY1885" fmla="*/ 1325404 h 2152650"/>
              <a:gd name="connsiteX1886" fmla="*/ 2023328 w 3600448"/>
              <a:gd name="connsiteY1886" fmla="*/ 1323975 h 2152650"/>
              <a:gd name="connsiteX1887" fmla="*/ 2060573 w 3600448"/>
              <a:gd name="connsiteY1887" fmla="*/ 1331232 h 2152650"/>
              <a:gd name="connsiteX1888" fmla="*/ 2045675 w 3600448"/>
              <a:gd name="connsiteY1888" fmla="*/ 1338489 h 2152650"/>
              <a:gd name="connsiteX1889" fmla="*/ 2053124 w 3600448"/>
              <a:gd name="connsiteY1889" fmla="*/ 1338489 h 2152650"/>
              <a:gd name="connsiteX1890" fmla="*/ 2038226 w 3600448"/>
              <a:gd name="connsiteY1890" fmla="*/ 1345747 h 2152650"/>
              <a:gd name="connsiteX1891" fmla="*/ 1993531 w 3600448"/>
              <a:gd name="connsiteY1891" fmla="*/ 1334861 h 2152650"/>
              <a:gd name="connsiteX1892" fmla="*/ 1997256 w 3600448"/>
              <a:gd name="connsiteY1892" fmla="*/ 1334861 h 2152650"/>
              <a:gd name="connsiteX1893" fmla="*/ 1963735 w 3600448"/>
              <a:gd name="connsiteY1893" fmla="*/ 1345747 h 2152650"/>
              <a:gd name="connsiteX1894" fmla="*/ 2023328 w 3600448"/>
              <a:gd name="connsiteY1894" fmla="*/ 1327604 h 2152650"/>
              <a:gd name="connsiteX1895" fmla="*/ 2023328 w 3600448"/>
              <a:gd name="connsiteY1895" fmla="*/ 1323975 h 2152650"/>
              <a:gd name="connsiteX1896" fmla="*/ 1424979 w 3600448"/>
              <a:gd name="connsiteY1896" fmla="*/ 1323975 h 2152650"/>
              <a:gd name="connsiteX1897" fmla="*/ 1428750 w 3600448"/>
              <a:gd name="connsiteY1897" fmla="*/ 1335232 h 2152650"/>
              <a:gd name="connsiteX1898" fmla="*/ 1398587 w 3600448"/>
              <a:gd name="connsiteY1898" fmla="*/ 1346489 h 2152650"/>
              <a:gd name="connsiteX1899" fmla="*/ 1402361 w 3600448"/>
              <a:gd name="connsiteY1899" fmla="*/ 1353993 h 2152650"/>
              <a:gd name="connsiteX1900" fmla="*/ 1375967 w 3600448"/>
              <a:gd name="connsiteY1900" fmla="*/ 1365250 h 2152650"/>
              <a:gd name="connsiteX1901" fmla="*/ 1372197 w 3600448"/>
              <a:gd name="connsiteY1901" fmla="*/ 1357746 h 2152650"/>
              <a:gd name="connsiteX1902" fmla="*/ 1387277 w 3600448"/>
              <a:gd name="connsiteY1902" fmla="*/ 1346489 h 2152650"/>
              <a:gd name="connsiteX1903" fmla="*/ 1372197 w 3600448"/>
              <a:gd name="connsiteY1903" fmla="*/ 1342736 h 2152650"/>
              <a:gd name="connsiteX1904" fmla="*/ 1402361 w 3600448"/>
              <a:gd name="connsiteY1904" fmla="*/ 1335232 h 2152650"/>
              <a:gd name="connsiteX1905" fmla="*/ 1394818 w 3600448"/>
              <a:gd name="connsiteY1905" fmla="*/ 1338984 h 2152650"/>
              <a:gd name="connsiteX1906" fmla="*/ 1424979 w 3600448"/>
              <a:gd name="connsiteY1906" fmla="*/ 1323975 h 2152650"/>
              <a:gd name="connsiteX1907" fmla="*/ 1409701 w 3600448"/>
              <a:gd name="connsiteY1907" fmla="*/ 1323975 h 2152650"/>
              <a:gd name="connsiteX1908" fmla="*/ 1387476 w 3600448"/>
              <a:gd name="connsiteY1908" fmla="*/ 1331119 h 2152650"/>
              <a:gd name="connsiteX1909" fmla="*/ 1409701 w 3600448"/>
              <a:gd name="connsiteY1909" fmla="*/ 1323975 h 2152650"/>
              <a:gd name="connsiteX1910" fmla="*/ 349391 w 3600448"/>
              <a:gd name="connsiteY1910" fmla="*/ 1323503 h 2152650"/>
              <a:gd name="connsiteX1911" fmla="*/ 356833 w 3600448"/>
              <a:gd name="connsiteY1911" fmla="*/ 1323503 h 2152650"/>
              <a:gd name="connsiteX1912" fmla="*/ 356833 w 3600448"/>
              <a:gd name="connsiteY1912" fmla="*/ 1338434 h 2152650"/>
              <a:gd name="connsiteX1913" fmla="*/ 330785 w 3600448"/>
              <a:gd name="connsiteY1913" fmla="*/ 1330968 h 2152650"/>
              <a:gd name="connsiteX1914" fmla="*/ 353114 w 3600448"/>
              <a:gd name="connsiteY1914" fmla="*/ 1327235 h 2152650"/>
              <a:gd name="connsiteX1915" fmla="*/ 349391 w 3600448"/>
              <a:gd name="connsiteY1915" fmla="*/ 1323503 h 2152650"/>
              <a:gd name="connsiteX1916" fmla="*/ 2286474 w 3600448"/>
              <a:gd name="connsiteY1916" fmla="*/ 1323126 h 2152650"/>
              <a:gd name="connsiteX1917" fmla="*/ 2283502 w 3600448"/>
              <a:gd name="connsiteY1917" fmla="*/ 1327149 h 2152650"/>
              <a:gd name="connsiteX1918" fmla="*/ 2279647 w 3600448"/>
              <a:gd name="connsiteY1918" fmla="*/ 1323577 h 2152650"/>
              <a:gd name="connsiteX1919" fmla="*/ 735778 w 3600448"/>
              <a:gd name="connsiteY1919" fmla="*/ 1322848 h 2152650"/>
              <a:gd name="connsiteX1920" fmla="*/ 736332 w 3600448"/>
              <a:gd name="connsiteY1920" fmla="*/ 1324504 h 2152650"/>
              <a:gd name="connsiteX1921" fmla="*/ 733600 w 3600448"/>
              <a:gd name="connsiteY1921" fmla="*/ 1323502 h 2152650"/>
              <a:gd name="connsiteX1922" fmla="*/ 1699815 w 3600448"/>
              <a:gd name="connsiteY1922" fmla="*/ 1320800 h 2152650"/>
              <a:gd name="connsiteX1923" fmla="*/ 1696045 w 3600448"/>
              <a:gd name="connsiteY1923" fmla="*/ 1328057 h 2152650"/>
              <a:gd name="connsiteX1924" fmla="*/ 1722439 w 3600448"/>
              <a:gd name="connsiteY1924" fmla="*/ 1331686 h 2152650"/>
              <a:gd name="connsiteX1925" fmla="*/ 1707354 w 3600448"/>
              <a:gd name="connsiteY1925" fmla="*/ 1338943 h 2152650"/>
              <a:gd name="connsiteX1926" fmla="*/ 1703585 w 3600448"/>
              <a:gd name="connsiteY1926" fmla="*/ 1331686 h 2152650"/>
              <a:gd name="connsiteX1927" fmla="*/ 1662113 w 3600448"/>
              <a:gd name="connsiteY1927" fmla="*/ 1346200 h 2152650"/>
              <a:gd name="connsiteX1928" fmla="*/ 1692276 w 3600448"/>
              <a:gd name="connsiteY1928" fmla="*/ 1328057 h 2152650"/>
              <a:gd name="connsiteX1929" fmla="*/ 1684736 w 3600448"/>
              <a:gd name="connsiteY1929" fmla="*/ 1328057 h 2152650"/>
              <a:gd name="connsiteX1930" fmla="*/ 1699815 w 3600448"/>
              <a:gd name="connsiteY1930" fmla="*/ 1320800 h 2152650"/>
              <a:gd name="connsiteX1931" fmla="*/ 858853 w 3600448"/>
              <a:gd name="connsiteY1931" fmla="*/ 1320800 h 2152650"/>
              <a:gd name="connsiteX1932" fmla="*/ 865996 w 3600448"/>
              <a:gd name="connsiteY1932" fmla="*/ 1323975 h 2152650"/>
              <a:gd name="connsiteX1933" fmla="*/ 858853 w 3600448"/>
              <a:gd name="connsiteY1933" fmla="*/ 1320800 h 2152650"/>
              <a:gd name="connsiteX1934" fmla="*/ 910440 w 3600448"/>
              <a:gd name="connsiteY1934" fmla="*/ 1319918 h 2152650"/>
              <a:gd name="connsiteX1935" fmla="*/ 911148 w 3600448"/>
              <a:gd name="connsiteY1935" fmla="*/ 1320800 h 2152650"/>
              <a:gd name="connsiteX1936" fmla="*/ 909754 w 3600448"/>
              <a:gd name="connsiteY1936" fmla="*/ 1321064 h 2152650"/>
              <a:gd name="connsiteX1937" fmla="*/ 910218 w 3600448"/>
              <a:gd name="connsiteY1937" fmla="*/ 1320800 h 2152650"/>
              <a:gd name="connsiteX1938" fmla="*/ 427550 w 3600448"/>
              <a:gd name="connsiteY1938" fmla="*/ 1319770 h 2152650"/>
              <a:gd name="connsiteX1939" fmla="*/ 431275 w 3600448"/>
              <a:gd name="connsiteY1939" fmla="*/ 1327235 h 2152650"/>
              <a:gd name="connsiteX1940" fmla="*/ 420107 w 3600448"/>
              <a:gd name="connsiteY1940" fmla="*/ 1323503 h 2152650"/>
              <a:gd name="connsiteX1941" fmla="*/ 405222 w 3600448"/>
              <a:gd name="connsiteY1941" fmla="*/ 1334701 h 2152650"/>
              <a:gd name="connsiteX1942" fmla="*/ 434992 w 3600448"/>
              <a:gd name="connsiteY1942" fmla="*/ 1334701 h 2152650"/>
              <a:gd name="connsiteX1943" fmla="*/ 427550 w 3600448"/>
              <a:gd name="connsiteY1943" fmla="*/ 1342166 h 2152650"/>
              <a:gd name="connsiteX1944" fmla="*/ 405222 w 3600448"/>
              <a:gd name="connsiteY1944" fmla="*/ 1368296 h 2152650"/>
              <a:gd name="connsiteX1945" fmla="*/ 356833 w 3600448"/>
              <a:gd name="connsiteY1945" fmla="*/ 1368296 h 2152650"/>
              <a:gd name="connsiteX1946" fmla="*/ 360094 w 3600448"/>
              <a:gd name="connsiteY1946" fmla="*/ 1366429 h 2152650"/>
              <a:gd name="connsiteX1947" fmla="*/ 360462 w 3600448"/>
              <a:gd name="connsiteY1947" fmla="*/ 1364937 h 2152650"/>
              <a:gd name="connsiteX1948" fmla="*/ 360556 w 3600448"/>
              <a:gd name="connsiteY1948" fmla="*/ 1364971 h 2152650"/>
              <a:gd name="connsiteX1949" fmla="*/ 394053 w 3600448"/>
              <a:gd name="connsiteY1949" fmla="*/ 1357097 h 2152650"/>
              <a:gd name="connsiteX1950" fmla="*/ 377304 w 3600448"/>
              <a:gd name="connsiteY1950" fmla="*/ 1349632 h 2152650"/>
              <a:gd name="connsiteX1951" fmla="*/ 373878 w 3600448"/>
              <a:gd name="connsiteY1951" fmla="*/ 1348821 h 2152650"/>
              <a:gd name="connsiteX1952" fmla="*/ 386611 w 3600448"/>
              <a:gd name="connsiteY1952" fmla="*/ 1344033 h 2152650"/>
              <a:gd name="connsiteX1953" fmla="*/ 401495 w 3600448"/>
              <a:gd name="connsiteY1953" fmla="*/ 1338434 h 2152650"/>
              <a:gd name="connsiteX1954" fmla="*/ 386611 w 3600448"/>
              <a:gd name="connsiteY1954" fmla="*/ 1330968 h 2152650"/>
              <a:gd name="connsiteX1955" fmla="*/ 427550 w 3600448"/>
              <a:gd name="connsiteY1955" fmla="*/ 1319770 h 2152650"/>
              <a:gd name="connsiteX1956" fmla="*/ 2052277 w 3600448"/>
              <a:gd name="connsiteY1956" fmla="*/ 1319270 h 2152650"/>
              <a:gd name="connsiteX1957" fmla="*/ 2052635 w 3600448"/>
              <a:gd name="connsiteY1957" fmla="*/ 1320800 h 2152650"/>
              <a:gd name="connsiteX1958" fmla="*/ 2048931 w 3600448"/>
              <a:gd name="connsiteY1958" fmla="*/ 1320800 h 2152650"/>
              <a:gd name="connsiteX1959" fmla="*/ 754930 w 3600448"/>
              <a:gd name="connsiteY1959" fmla="*/ 1317095 h 2152650"/>
              <a:gd name="connsiteX1960" fmla="*/ 744062 w 3600448"/>
              <a:gd name="connsiteY1960" fmla="*/ 1320684 h 2152650"/>
              <a:gd name="connsiteX1961" fmla="*/ 743754 w 3600448"/>
              <a:gd name="connsiteY1961" fmla="*/ 1320452 h 2152650"/>
              <a:gd name="connsiteX1962" fmla="*/ 695417 w 3600448"/>
              <a:gd name="connsiteY1962" fmla="*/ 1317095 h 2152650"/>
              <a:gd name="connsiteX1963" fmla="*/ 718665 w 3600448"/>
              <a:gd name="connsiteY1963" fmla="*/ 1318022 h 2152650"/>
              <a:gd name="connsiteX1964" fmla="*/ 733600 w 3600448"/>
              <a:gd name="connsiteY1964" fmla="*/ 1323502 h 2152650"/>
              <a:gd name="connsiteX1965" fmla="*/ 725639 w 3600448"/>
              <a:gd name="connsiteY1965" fmla="*/ 1325893 h 2152650"/>
              <a:gd name="connsiteX1966" fmla="*/ 699137 w 3600448"/>
              <a:gd name="connsiteY1966" fmla="*/ 1343025 h 2152650"/>
              <a:gd name="connsiteX1967" fmla="*/ 714015 w 3600448"/>
              <a:gd name="connsiteY1967" fmla="*/ 1361545 h 2152650"/>
              <a:gd name="connsiteX1968" fmla="*/ 699137 w 3600448"/>
              <a:gd name="connsiteY1968" fmla="*/ 1372658 h 2152650"/>
              <a:gd name="connsiteX1969" fmla="*/ 676820 w 3600448"/>
              <a:gd name="connsiteY1969" fmla="*/ 1368954 h 2152650"/>
              <a:gd name="connsiteX1970" fmla="*/ 717735 w 3600448"/>
              <a:gd name="connsiteY1970" fmla="*/ 1376362 h 2152650"/>
              <a:gd name="connsiteX1971" fmla="*/ 732613 w 3600448"/>
              <a:gd name="connsiteY1971" fmla="*/ 1372658 h 2152650"/>
              <a:gd name="connsiteX1972" fmla="*/ 732613 w 3600448"/>
              <a:gd name="connsiteY1972" fmla="*/ 1365249 h 2152650"/>
              <a:gd name="connsiteX1973" fmla="*/ 766089 w 3600448"/>
              <a:gd name="connsiteY1973" fmla="*/ 1357841 h 2152650"/>
              <a:gd name="connsiteX1974" fmla="*/ 766089 w 3600448"/>
              <a:gd name="connsiteY1974" fmla="*/ 1361545 h 2152650"/>
              <a:gd name="connsiteX1975" fmla="*/ 773528 w 3600448"/>
              <a:gd name="connsiteY1975" fmla="*/ 1350433 h 2152650"/>
              <a:gd name="connsiteX1976" fmla="*/ 810723 w 3600448"/>
              <a:gd name="connsiteY1976" fmla="*/ 1335616 h 2152650"/>
              <a:gd name="connsiteX1977" fmla="*/ 807004 w 3600448"/>
              <a:gd name="connsiteY1977" fmla="*/ 1331912 h 2152650"/>
              <a:gd name="connsiteX1978" fmla="*/ 844197 w 3600448"/>
              <a:gd name="connsiteY1978" fmla="*/ 1335616 h 2152650"/>
              <a:gd name="connsiteX1979" fmla="*/ 847916 w 3600448"/>
              <a:gd name="connsiteY1979" fmla="*/ 1328208 h 2152650"/>
              <a:gd name="connsiteX1980" fmla="*/ 829321 w 3600448"/>
              <a:gd name="connsiteY1980" fmla="*/ 1339320 h 2152650"/>
              <a:gd name="connsiteX1981" fmla="*/ 855355 w 3600448"/>
              <a:gd name="connsiteY1981" fmla="*/ 1343025 h 2152650"/>
              <a:gd name="connsiteX1982" fmla="*/ 862794 w 3600448"/>
              <a:gd name="connsiteY1982" fmla="*/ 1354137 h 2152650"/>
              <a:gd name="connsiteX1983" fmla="*/ 877672 w 3600448"/>
              <a:gd name="connsiteY1983" fmla="*/ 1339320 h 2152650"/>
              <a:gd name="connsiteX1984" fmla="*/ 862794 w 3600448"/>
              <a:gd name="connsiteY1984" fmla="*/ 1335616 h 2152650"/>
              <a:gd name="connsiteX1985" fmla="*/ 885111 w 3600448"/>
              <a:gd name="connsiteY1985" fmla="*/ 1320800 h 2152650"/>
              <a:gd name="connsiteX1986" fmla="*/ 902895 w 3600448"/>
              <a:gd name="connsiteY1986" fmla="*/ 1322362 h 2152650"/>
              <a:gd name="connsiteX1987" fmla="*/ 909754 w 3600448"/>
              <a:gd name="connsiteY1987" fmla="*/ 1321064 h 2152650"/>
              <a:gd name="connsiteX1988" fmla="*/ 903709 w 3600448"/>
              <a:gd name="connsiteY1988" fmla="*/ 1324504 h 2152650"/>
              <a:gd name="connsiteX1989" fmla="*/ 873953 w 3600448"/>
              <a:gd name="connsiteY1989" fmla="*/ 1331912 h 2152650"/>
              <a:gd name="connsiteX1990" fmla="*/ 903709 w 3600448"/>
              <a:gd name="connsiteY1990" fmla="*/ 1335616 h 2152650"/>
              <a:gd name="connsiteX1991" fmla="*/ 902834 w 3600448"/>
              <a:gd name="connsiteY1991" fmla="*/ 1335180 h 2152650"/>
              <a:gd name="connsiteX1992" fmla="*/ 911148 w 3600448"/>
              <a:gd name="connsiteY1992" fmla="*/ 1335616 h 2152650"/>
              <a:gd name="connsiteX1993" fmla="*/ 911148 w 3600448"/>
              <a:gd name="connsiteY1993" fmla="*/ 1328208 h 2152650"/>
              <a:gd name="connsiteX1994" fmla="*/ 933465 w 3600448"/>
              <a:gd name="connsiteY1994" fmla="*/ 1324504 h 2152650"/>
              <a:gd name="connsiteX1995" fmla="*/ 922307 w 3600448"/>
              <a:gd name="connsiteY1995" fmla="*/ 1331912 h 2152650"/>
              <a:gd name="connsiteX1996" fmla="*/ 929745 w 3600448"/>
              <a:gd name="connsiteY1996" fmla="*/ 1335616 h 2152650"/>
              <a:gd name="connsiteX1997" fmla="*/ 914867 w 3600448"/>
              <a:gd name="connsiteY1997" fmla="*/ 1343025 h 2152650"/>
              <a:gd name="connsiteX1998" fmla="*/ 918587 w 3600448"/>
              <a:gd name="connsiteY1998" fmla="*/ 1335616 h 2152650"/>
              <a:gd name="connsiteX1999" fmla="*/ 903709 w 3600448"/>
              <a:gd name="connsiteY1999" fmla="*/ 1343025 h 2152650"/>
              <a:gd name="connsiteX2000" fmla="*/ 911148 w 3600448"/>
              <a:gd name="connsiteY2000" fmla="*/ 1350433 h 2152650"/>
              <a:gd name="connsiteX2001" fmla="*/ 851636 w 3600448"/>
              <a:gd name="connsiteY2001" fmla="*/ 1361545 h 2152650"/>
              <a:gd name="connsiteX2002" fmla="*/ 855355 w 3600448"/>
              <a:gd name="connsiteY2002" fmla="*/ 1361545 h 2152650"/>
              <a:gd name="connsiteX2003" fmla="*/ 833041 w 3600448"/>
              <a:gd name="connsiteY2003" fmla="*/ 1365249 h 2152650"/>
              <a:gd name="connsiteX2004" fmla="*/ 810723 w 3600448"/>
              <a:gd name="connsiteY2004" fmla="*/ 1383770 h 2152650"/>
              <a:gd name="connsiteX2005" fmla="*/ 788406 w 3600448"/>
              <a:gd name="connsiteY2005" fmla="*/ 1383770 h 2152650"/>
              <a:gd name="connsiteX2006" fmla="*/ 780967 w 3600448"/>
              <a:gd name="connsiteY2006" fmla="*/ 1394883 h 2152650"/>
              <a:gd name="connsiteX2007" fmla="*/ 747491 w 3600448"/>
              <a:gd name="connsiteY2007" fmla="*/ 1409699 h 2152650"/>
              <a:gd name="connsiteX2008" fmla="*/ 717735 w 3600448"/>
              <a:gd name="connsiteY2008" fmla="*/ 1417108 h 2152650"/>
              <a:gd name="connsiteX2009" fmla="*/ 707506 w 3600448"/>
              <a:gd name="connsiteY2009" fmla="*/ 1422664 h 2152650"/>
              <a:gd name="connsiteX2010" fmla="*/ 692486 w 3600448"/>
              <a:gd name="connsiteY2010" fmla="*/ 1427943 h 2152650"/>
              <a:gd name="connsiteX2011" fmla="*/ 690303 w 3600448"/>
              <a:gd name="connsiteY2011" fmla="*/ 1424979 h 2152650"/>
              <a:gd name="connsiteX2012" fmla="*/ 687978 w 3600448"/>
              <a:gd name="connsiteY2012" fmla="*/ 1420812 h 2152650"/>
              <a:gd name="connsiteX2013" fmla="*/ 669381 w 3600448"/>
              <a:gd name="connsiteY2013" fmla="*/ 1431924 h 2152650"/>
              <a:gd name="connsiteX2014" fmla="*/ 676820 w 3600448"/>
              <a:gd name="connsiteY2014" fmla="*/ 1417108 h 2152650"/>
              <a:gd name="connsiteX2015" fmla="*/ 650783 w 3600448"/>
              <a:gd name="connsiteY2015" fmla="*/ 1409699 h 2152650"/>
              <a:gd name="connsiteX2016" fmla="*/ 661942 w 3600448"/>
              <a:gd name="connsiteY2016" fmla="*/ 1394883 h 2152650"/>
              <a:gd name="connsiteX2017" fmla="*/ 643344 w 3600448"/>
              <a:gd name="connsiteY2017" fmla="*/ 1391179 h 2152650"/>
              <a:gd name="connsiteX2018" fmla="*/ 647064 w 3600448"/>
              <a:gd name="connsiteY2018" fmla="*/ 1402291 h 2152650"/>
              <a:gd name="connsiteX2019" fmla="*/ 621027 w 3600448"/>
              <a:gd name="connsiteY2019" fmla="*/ 1398587 h 2152650"/>
              <a:gd name="connsiteX2020" fmla="*/ 635905 w 3600448"/>
              <a:gd name="connsiteY2020" fmla="*/ 1402291 h 2152650"/>
              <a:gd name="connsiteX2021" fmla="*/ 639625 w 3600448"/>
              <a:gd name="connsiteY2021" fmla="*/ 1409699 h 2152650"/>
              <a:gd name="connsiteX2022" fmla="*/ 613588 w 3600448"/>
              <a:gd name="connsiteY2022" fmla="*/ 1413404 h 2152650"/>
              <a:gd name="connsiteX2023" fmla="*/ 624746 w 3600448"/>
              <a:gd name="connsiteY2023" fmla="*/ 1420812 h 2152650"/>
              <a:gd name="connsiteX2024" fmla="*/ 621027 w 3600448"/>
              <a:gd name="connsiteY2024" fmla="*/ 1428220 h 2152650"/>
              <a:gd name="connsiteX2025" fmla="*/ 632186 w 3600448"/>
              <a:gd name="connsiteY2025" fmla="*/ 1431924 h 2152650"/>
              <a:gd name="connsiteX2026" fmla="*/ 602429 w 3600448"/>
              <a:gd name="connsiteY2026" fmla="*/ 1457853 h 2152650"/>
              <a:gd name="connsiteX2027" fmla="*/ 632186 w 3600448"/>
              <a:gd name="connsiteY2027" fmla="*/ 1454149 h 2152650"/>
              <a:gd name="connsiteX2028" fmla="*/ 621027 w 3600448"/>
              <a:gd name="connsiteY2028" fmla="*/ 1461558 h 2152650"/>
              <a:gd name="connsiteX2029" fmla="*/ 635905 w 3600448"/>
              <a:gd name="connsiteY2029" fmla="*/ 1461558 h 2152650"/>
              <a:gd name="connsiteX2030" fmla="*/ 633115 w 3600448"/>
              <a:gd name="connsiteY2030" fmla="*/ 1467114 h 2152650"/>
              <a:gd name="connsiteX2031" fmla="*/ 631814 w 3600448"/>
              <a:gd name="connsiteY2031" fmla="*/ 1468595 h 2152650"/>
              <a:gd name="connsiteX2032" fmla="*/ 628466 w 3600448"/>
              <a:gd name="connsiteY2032" fmla="*/ 1465262 h 2152650"/>
              <a:gd name="connsiteX2033" fmla="*/ 613588 w 3600448"/>
              <a:gd name="connsiteY2033" fmla="*/ 1468966 h 2152650"/>
              <a:gd name="connsiteX2034" fmla="*/ 617307 w 3600448"/>
              <a:gd name="connsiteY2034" fmla="*/ 1461558 h 2152650"/>
              <a:gd name="connsiteX2035" fmla="*/ 557795 w 3600448"/>
              <a:gd name="connsiteY2035" fmla="*/ 1487487 h 2152650"/>
              <a:gd name="connsiteX2036" fmla="*/ 542913 w 3600448"/>
              <a:gd name="connsiteY2036" fmla="*/ 1483783 h 2152650"/>
              <a:gd name="connsiteX2037" fmla="*/ 542913 w 3600448"/>
              <a:gd name="connsiteY2037" fmla="*/ 1487487 h 2152650"/>
              <a:gd name="connsiteX2038" fmla="*/ 528037 w 3600448"/>
              <a:gd name="connsiteY2038" fmla="*/ 1476374 h 2152650"/>
              <a:gd name="connsiteX2039" fmla="*/ 502002 w 3600448"/>
              <a:gd name="connsiteY2039" fmla="*/ 1483783 h 2152650"/>
              <a:gd name="connsiteX2040" fmla="*/ 505718 w 3600448"/>
              <a:gd name="connsiteY2040" fmla="*/ 1491191 h 2152650"/>
              <a:gd name="connsiteX2041" fmla="*/ 475964 w 3600448"/>
              <a:gd name="connsiteY2041" fmla="*/ 1494895 h 2152650"/>
              <a:gd name="connsiteX2042" fmla="*/ 483403 w 3600448"/>
              <a:gd name="connsiteY2042" fmla="*/ 1494895 h 2152650"/>
              <a:gd name="connsiteX2043" fmla="*/ 420168 w 3600448"/>
              <a:gd name="connsiteY2043" fmla="*/ 1502303 h 2152650"/>
              <a:gd name="connsiteX2044" fmla="*/ 412730 w 3600448"/>
              <a:gd name="connsiteY2044" fmla="*/ 1494895 h 2152650"/>
              <a:gd name="connsiteX2045" fmla="*/ 401573 w 3600448"/>
              <a:gd name="connsiteY2045" fmla="*/ 1498599 h 2152650"/>
              <a:gd name="connsiteX2046" fmla="*/ 409011 w 3600448"/>
              <a:gd name="connsiteY2046" fmla="*/ 1506008 h 2152650"/>
              <a:gd name="connsiteX2047" fmla="*/ 356938 w 3600448"/>
              <a:gd name="connsiteY2047" fmla="*/ 1509712 h 2152650"/>
              <a:gd name="connsiteX2048" fmla="*/ 360655 w 3600448"/>
              <a:gd name="connsiteY2048" fmla="*/ 1506008 h 2152650"/>
              <a:gd name="connsiteX2049" fmla="*/ 334620 w 3600448"/>
              <a:gd name="connsiteY2049" fmla="*/ 1498599 h 2152650"/>
              <a:gd name="connsiteX2050" fmla="*/ 334620 w 3600448"/>
              <a:gd name="connsiteY2050" fmla="*/ 1506008 h 2152650"/>
              <a:gd name="connsiteX2051" fmla="*/ 345777 w 3600448"/>
              <a:gd name="connsiteY2051" fmla="*/ 1506008 h 2152650"/>
              <a:gd name="connsiteX2052" fmla="*/ 342060 w 3600448"/>
              <a:gd name="connsiteY2052" fmla="*/ 1513416 h 2152650"/>
              <a:gd name="connsiteX2053" fmla="*/ 319742 w 3600448"/>
              <a:gd name="connsiteY2053" fmla="*/ 1509712 h 2152650"/>
              <a:gd name="connsiteX2054" fmla="*/ 319742 w 3600448"/>
              <a:gd name="connsiteY2054" fmla="*/ 1513416 h 2152650"/>
              <a:gd name="connsiteX2055" fmla="*/ 293691 w 3600448"/>
              <a:gd name="connsiteY2055" fmla="*/ 1509712 h 2152650"/>
              <a:gd name="connsiteX2056" fmla="*/ 330898 w 3600448"/>
              <a:gd name="connsiteY2056" fmla="*/ 1491191 h 2152650"/>
              <a:gd name="connsiteX2057" fmla="*/ 316023 w 3600448"/>
              <a:gd name="connsiteY2057" fmla="*/ 1487487 h 2152650"/>
              <a:gd name="connsiteX2058" fmla="*/ 316023 w 3600448"/>
              <a:gd name="connsiteY2058" fmla="*/ 1480078 h 2152650"/>
              <a:gd name="connsiteX2059" fmla="*/ 334620 w 3600448"/>
              <a:gd name="connsiteY2059" fmla="*/ 1483783 h 2152650"/>
              <a:gd name="connsiteX2060" fmla="*/ 330898 w 3600448"/>
              <a:gd name="connsiteY2060" fmla="*/ 1476374 h 2152650"/>
              <a:gd name="connsiteX2061" fmla="*/ 353216 w 3600448"/>
              <a:gd name="connsiteY2061" fmla="*/ 1472670 h 2152650"/>
              <a:gd name="connsiteX2062" fmla="*/ 401573 w 3600448"/>
              <a:gd name="connsiteY2062" fmla="*/ 1472670 h 2152650"/>
              <a:gd name="connsiteX2063" fmla="*/ 390414 w 3600448"/>
              <a:gd name="connsiteY2063" fmla="*/ 1472670 h 2152650"/>
              <a:gd name="connsiteX2064" fmla="*/ 416451 w 3600448"/>
              <a:gd name="connsiteY2064" fmla="*/ 1457853 h 2152650"/>
              <a:gd name="connsiteX2065" fmla="*/ 435048 w 3600448"/>
              <a:gd name="connsiteY2065" fmla="*/ 1468966 h 2152650"/>
              <a:gd name="connsiteX2066" fmla="*/ 442489 w 3600448"/>
              <a:gd name="connsiteY2066" fmla="*/ 1461558 h 2152650"/>
              <a:gd name="connsiteX2067" fmla="*/ 438766 w 3600448"/>
              <a:gd name="connsiteY2067" fmla="*/ 1457853 h 2152650"/>
              <a:gd name="connsiteX2068" fmla="*/ 442489 w 3600448"/>
              <a:gd name="connsiteY2068" fmla="*/ 1428220 h 2152650"/>
              <a:gd name="connsiteX2069" fmla="*/ 431794 w 3600448"/>
              <a:gd name="connsiteY2069" fmla="*/ 1434702 h 2152650"/>
              <a:gd name="connsiteX2070" fmla="*/ 430579 w 3600448"/>
              <a:gd name="connsiteY2070" fmla="*/ 1436181 h 2152650"/>
              <a:gd name="connsiteX2071" fmla="*/ 436465 w 3600448"/>
              <a:gd name="connsiteY2071" fmla="*/ 1437878 h 2152650"/>
              <a:gd name="connsiteX2072" fmla="*/ 446104 w 3600448"/>
              <a:gd name="connsiteY2072" fmla="*/ 1435100 h 2152650"/>
              <a:gd name="connsiteX2073" fmla="*/ 438392 w 3600448"/>
              <a:gd name="connsiteY2073" fmla="*/ 1446212 h 2152650"/>
              <a:gd name="connsiteX2074" fmla="*/ 430683 w 3600448"/>
              <a:gd name="connsiteY2074" fmla="*/ 1442508 h 2152650"/>
              <a:gd name="connsiteX2075" fmla="*/ 427310 w 3600448"/>
              <a:gd name="connsiteY2075" fmla="*/ 1438804 h 2152650"/>
              <a:gd name="connsiteX2076" fmla="*/ 427041 w 3600448"/>
              <a:gd name="connsiteY2076" fmla="*/ 1436752 h 2152650"/>
              <a:gd name="connsiteX2077" fmla="*/ 423890 w 3600448"/>
              <a:gd name="connsiteY2077" fmla="*/ 1435628 h 2152650"/>
              <a:gd name="connsiteX2078" fmla="*/ 427608 w 3600448"/>
              <a:gd name="connsiteY2078" fmla="*/ 1428220 h 2152650"/>
              <a:gd name="connsiteX2079" fmla="*/ 371813 w 3600448"/>
              <a:gd name="connsiteY2079" fmla="*/ 1435628 h 2152650"/>
              <a:gd name="connsiteX2080" fmla="*/ 375536 w 3600448"/>
              <a:gd name="connsiteY2080" fmla="*/ 1435628 h 2152650"/>
              <a:gd name="connsiteX2081" fmla="*/ 364376 w 3600448"/>
              <a:gd name="connsiteY2081" fmla="*/ 1431924 h 2152650"/>
              <a:gd name="connsiteX2082" fmla="*/ 379253 w 3600448"/>
              <a:gd name="connsiteY2082" fmla="*/ 1420812 h 2152650"/>
              <a:gd name="connsiteX2083" fmla="*/ 368098 w 3600448"/>
              <a:gd name="connsiteY2083" fmla="*/ 1413404 h 2152650"/>
              <a:gd name="connsiteX2084" fmla="*/ 360655 w 3600448"/>
              <a:gd name="connsiteY2084" fmla="*/ 1417108 h 2152650"/>
              <a:gd name="connsiteX2085" fmla="*/ 371813 w 3600448"/>
              <a:gd name="connsiteY2085" fmla="*/ 1409699 h 2152650"/>
              <a:gd name="connsiteX2086" fmla="*/ 375536 w 3600448"/>
              <a:gd name="connsiteY2086" fmla="*/ 1413404 h 2152650"/>
              <a:gd name="connsiteX2087" fmla="*/ 386692 w 3600448"/>
              <a:gd name="connsiteY2087" fmla="*/ 1420812 h 2152650"/>
              <a:gd name="connsiteX2088" fmla="*/ 386692 w 3600448"/>
              <a:gd name="connsiteY2088" fmla="*/ 1413404 h 2152650"/>
              <a:gd name="connsiteX2089" fmla="*/ 390414 w 3600448"/>
              <a:gd name="connsiteY2089" fmla="*/ 1417108 h 2152650"/>
              <a:gd name="connsiteX2090" fmla="*/ 401573 w 3600448"/>
              <a:gd name="connsiteY2090" fmla="*/ 1409699 h 2152650"/>
              <a:gd name="connsiteX2091" fmla="*/ 397851 w 3600448"/>
              <a:gd name="connsiteY2091" fmla="*/ 1417108 h 2152650"/>
              <a:gd name="connsiteX2092" fmla="*/ 420168 w 3600448"/>
              <a:gd name="connsiteY2092" fmla="*/ 1413404 h 2152650"/>
              <a:gd name="connsiteX2093" fmla="*/ 416451 w 3600448"/>
              <a:gd name="connsiteY2093" fmla="*/ 1409699 h 2152650"/>
              <a:gd name="connsiteX2094" fmla="*/ 457364 w 3600448"/>
              <a:gd name="connsiteY2094" fmla="*/ 1413404 h 2152650"/>
              <a:gd name="connsiteX2095" fmla="*/ 464803 w 3600448"/>
              <a:gd name="connsiteY2095" fmla="*/ 1405995 h 2152650"/>
              <a:gd name="connsiteX2096" fmla="*/ 464803 w 3600448"/>
              <a:gd name="connsiteY2096" fmla="*/ 1413404 h 2152650"/>
              <a:gd name="connsiteX2097" fmla="*/ 475964 w 3600448"/>
              <a:gd name="connsiteY2097" fmla="*/ 1409699 h 2152650"/>
              <a:gd name="connsiteX2098" fmla="*/ 472242 w 3600448"/>
              <a:gd name="connsiteY2098" fmla="*/ 1402291 h 2152650"/>
              <a:gd name="connsiteX2099" fmla="*/ 483403 w 3600448"/>
              <a:gd name="connsiteY2099" fmla="*/ 1409699 h 2152650"/>
              <a:gd name="connsiteX2100" fmla="*/ 498280 w 3600448"/>
              <a:gd name="connsiteY2100" fmla="*/ 1409699 h 2152650"/>
              <a:gd name="connsiteX2101" fmla="*/ 498280 w 3600448"/>
              <a:gd name="connsiteY2101" fmla="*/ 1413404 h 2152650"/>
              <a:gd name="connsiteX2102" fmla="*/ 509440 w 3600448"/>
              <a:gd name="connsiteY2102" fmla="*/ 1398587 h 2152650"/>
              <a:gd name="connsiteX2103" fmla="*/ 528037 w 3600448"/>
              <a:gd name="connsiteY2103" fmla="*/ 1402291 h 2152650"/>
              <a:gd name="connsiteX2104" fmla="*/ 524316 w 3600448"/>
              <a:gd name="connsiteY2104" fmla="*/ 1398587 h 2152650"/>
              <a:gd name="connsiteX2105" fmla="*/ 539193 w 3600448"/>
              <a:gd name="connsiteY2105" fmla="*/ 1394883 h 2152650"/>
              <a:gd name="connsiteX2106" fmla="*/ 528037 w 3600448"/>
              <a:gd name="connsiteY2106" fmla="*/ 1391179 h 2152650"/>
              <a:gd name="connsiteX2107" fmla="*/ 535474 w 3600448"/>
              <a:gd name="connsiteY2107" fmla="*/ 1380066 h 2152650"/>
              <a:gd name="connsiteX2108" fmla="*/ 580112 w 3600448"/>
              <a:gd name="connsiteY2108" fmla="*/ 1387474 h 2152650"/>
              <a:gd name="connsiteX2109" fmla="*/ 572673 w 3600448"/>
              <a:gd name="connsiteY2109" fmla="*/ 1380066 h 2152650"/>
              <a:gd name="connsiteX2110" fmla="*/ 583831 w 3600448"/>
              <a:gd name="connsiteY2110" fmla="*/ 1383770 h 2152650"/>
              <a:gd name="connsiteX2111" fmla="*/ 576393 w 3600448"/>
              <a:gd name="connsiteY2111" fmla="*/ 1376362 h 2152650"/>
              <a:gd name="connsiteX2112" fmla="*/ 606149 w 3600448"/>
              <a:gd name="connsiteY2112" fmla="*/ 1376362 h 2152650"/>
              <a:gd name="connsiteX2113" fmla="*/ 583831 w 3600448"/>
              <a:gd name="connsiteY2113" fmla="*/ 1357841 h 2152650"/>
              <a:gd name="connsiteX2114" fmla="*/ 582550 w 3600448"/>
              <a:gd name="connsiteY2114" fmla="*/ 1358430 h 2152650"/>
              <a:gd name="connsiteX2115" fmla="*/ 583831 w 3600448"/>
              <a:gd name="connsiteY2115" fmla="*/ 1354137 h 2152650"/>
              <a:gd name="connsiteX2116" fmla="*/ 591270 w 3600448"/>
              <a:gd name="connsiteY2116" fmla="*/ 1361545 h 2152650"/>
              <a:gd name="connsiteX2117" fmla="*/ 621027 w 3600448"/>
              <a:gd name="connsiteY2117" fmla="*/ 1354137 h 2152650"/>
              <a:gd name="connsiteX2118" fmla="*/ 621027 w 3600448"/>
              <a:gd name="connsiteY2118" fmla="*/ 1350433 h 2152650"/>
              <a:gd name="connsiteX2119" fmla="*/ 639625 w 3600448"/>
              <a:gd name="connsiteY2119" fmla="*/ 1346729 h 2152650"/>
              <a:gd name="connsiteX2120" fmla="*/ 631587 w 3600448"/>
              <a:gd name="connsiteY2120" fmla="*/ 1337461 h 2152650"/>
              <a:gd name="connsiteX2121" fmla="*/ 641484 w 3600448"/>
              <a:gd name="connsiteY2121" fmla="*/ 1339783 h 2152650"/>
              <a:gd name="connsiteX2122" fmla="*/ 647064 w 3600448"/>
              <a:gd name="connsiteY2122" fmla="*/ 1350433 h 2152650"/>
              <a:gd name="connsiteX2123" fmla="*/ 658222 w 3600448"/>
              <a:gd name="connsiteY2123" fmla="*/ 1350433 h 2152650"/>
              <a:gd name="connsiteX2124" fmla="*/ 658222 w 3600448"/>
              <a:gd name="connsiteY2124" fmla="*/ 1339320 h 2152650"/>
              <a:gd name="connsiteX2125" fmla="*/ 710296 w 3600448"/>
              <a:gd name="connsiteY2125" fmla="*/ 1328208 h 2152650"/>
              <a:gd name="connsiteX2126" fmla="*/ 695417 w 3600448"/>
              <a:gd name="connsiteY2126" fmla="*/ 1317095 h 2152650"/>
              <a:gd name="connsiteX2127" fmla="*/ 2074860 w 3600448"/>
              <a:gd name="connsiteY2127" fmla="*/ 1316037 h 2152650"/>
              <a:gd name="connsiteX2128" fmla="*/ 2060572 w 3600448"/>
              <a:gd name="connsiteY2128" fmla="*/ 1323445 h 2152650"/>
              <a:gd name="connsiteX2129" fmla="*/ 2074860 w 3600448"/>
              <a:gd name="connsiteY2129" fmla="*/ 1316037 h 2152650"/>
              <a:gd name="connsiteX2130" fmla="*/ 1040778 w 3600448"/>
              <a:gd name="connsiteY2130" fmla="*/ 1316037 h 2152650"/>
              <a:gd name="connsiteX2131" fmla="*/ 1029348 w 3600448"/>
              <a:gd name="connsiteY2131" fmla="*/ 1327150 h 2152650"/>
              <a:gd name="connsiteX2132" fmla="*/ 1040778 w 3600448"/>
              <a:gd name="connsiteY2132" fmla="*/ 1316037 h 2152650"/>
              <a:gd name="connsiteX2133" fmla="*/ 89299 w 3600448"/>
              <a:gd name="connsiteY2133" fmla="*/ 1316037 h 2152650"/>
              <a:gd name="connsiteX2134" fmla="*/ 96763 w 3600448"/>
              <a:gd name="connsiteY2134" fmla="*/ 1327294 h 2152650"/>
              <a:gd name="connsiteX2135" fmla="*/ 74380 w 3600448"/>
              <a:gd name="connsiteY2135" fmla="*/ 1338551 h 2152650"/>
              <a:gd name="connsiteX2136" fmla="*/ 85569 w 3600448"/>
              <a:gd name="connsiteY2136" fmla="*/ 1349808 h 2152650"/>
              <a:gd name="connsiteX2137" fmla="*/ 85569 w 3600448"/>
              <a:gd name="connsiteY2137" fmla="*/ 1348870 h 2152650"/>
              <a:gd name="connsiteX2138" fmla="*/ 85569 w 3600448"/>
              <a:gd name="connsiteY2138" fmla="*/ 1346055 h 2152650"/>
              <a:gd name="connsiteX2139" fmla="*/ 89299 w 3600448"/>
              <a:gd name="connsiteY2139" fmla="*/ 1353560 h 2152650"/>
              <a:gd name="connsiteX2140" fmla="*/ 70647 w 3600448"/>
              <a:gd name="connsiteY2140" fmla="*/ 1357312 h 2152650"/>
              <a:gd name="connsiteX2141" fmla="*/ 78109 w 3600448"/>
              <a:gd name="connsiteY2141" fmla="*/ 1346055 h 2152650"/>
              <a:gd name="connsiteX2142" fmla="*/ 66916 w 3600448"/>
              <a:gd name="connsiteY2142" fmla="*/ 1349808 h 2152650"/>
              <a:gd name="connsiteX2143" fmla="*/ 59454 w 3600448"/>
              <a:gd name="connsiteY2143" fmla="*/ 1342303 h 2152650"/>
              <a:gd name="connsiteX2144" fmla="*/ 66916 w 3600448"/>
              <a:gd name="connsiteY2144" fmla="*/ 1342303 h 2152650"/>
              <a:gd name="connsiteX2145" fmla="*/ 66916 w 3600448"/>
              <a:gd name="connsiteY2145" fmla="*/ 1331046 h 2152650"/>
              <a:gd name="connsiteX2146" fmla="*/ 51994 w 3600448"/>
              <a:gd name="connsiteY2146" fmla="*/ 1334798 h 2152650"/>
              <a:gd name="connsiteX2147" fmla="*/ 51994 w 3600448"/>
              <a:gd name="connsiteY2147" fmla="*/ 1327294 h 2152650"/>
              <a:gd name="connsiteX2148" fmla="*/ 44531 w 3600448"/>
              <a:gd name="connsiteY2148" fmla="*/ 1331046 h 2152650"/>
              <a:gd name="connsiteX2149" fmla="*/ 40803 w 3600448"/>
              <a:gd name="connsiteY2149" fmla="*/ 1327294 h 2152650"/>
              <a:gd name="connsiteX2150" fmla="*/ 70647 w 3600448"/>
              <a:gd name="connsiteY2150" fmla="*/ 1319789 h 2152650"/>
              <a:gd name="connsiteX2151" fmla="*/ 85569 w 3600448"/>
              <a:gd name="connsiteY2151" fmla="*/ 1323542 h 2152650"/>
              <a:gd name="connsiteX2152" fmla="*/ 89299 w 3600448"/>
              <a:gd name="connsiteY2152" fmla="*/ 1316037 h 2152650"/>
              <a:gd name="connsiteX2153" fmla="*/ 728893 w 3600448"/>
              <a:gd name="connsiteY2153" fmla="*/ 1313391 h 2152650"/>
              <a:gd name="connsiteX2154" fmla="*/ 740517 w 3600448"/>
              <a:gd name="connsiteY2154" fmla="*/ 1318021 h 2152650"/>
              <a:gd name="connsiteX2155" fmla="*/ 743754 w 3600448"/>
              <a:gd name="connsiteY2155" fmla="*/ 1320452 h 2152650"/>
              <a:gd name="connsiteX2156" fmla="*/ 735778 w 3600448"/>
              <a:gd name="connsiteY2156" fmla="*/ 1322848 h 2152650"/>
              <a:gd name="connsiteX2157" fmla="*/ 734008 w 3600448"/>
              <a:gd name="connsiteY2157" fmla="*/ 1317559 h 2152650"/>
              <a:gd name="connsiteX2158" fmla="*/ 728893 w 3600448"/>
              <a:gd name="connsiteY2158" fmla="*/ 1313391 h 2152650"/>
              <a:gd name="connsiteX2159" fmla="*/ 832926 w 3600448"/>
              <a:gd name="connsiteY2159" fmla="*/ 1313180 h 2152650"/>
              <a:gd name="connsiteX2160" fmla="*/ 832926 w 3600448"/>
              <a:gd name="connsiteY2160" fmla="*/ 1320164 h 2152650"/>
              <a:gd name="connsiteX2161" fmla="*/ 821814 w 3600448"/>
              <a:gd name="connsiteY2161" fmla="*/ 1320164 h 2152650"/>
              <a:gd name="connsiteX2162" fmla="*/ 825518 w 3600448"/>
              <a:gd name="connsiteY2162" fmla="*/ 1327149 h 2152650"/>
              <a:gd name="connsiteX2163" fmla="*/ 814405 w 3600448"/>
              <a:gd name="connsiteY2163" fmla="*/ 1323657 h 2152650"/>
              <a:gd name="connsiteX2164" fmla="*/ 832926 w 3600448"/>
              <a:gd name="connsiteY2164" fmla="*/ 1313180 h 2152650"/>
              <a:gd name="connsiteX2165" fmla="*/ 906034 w 3600448"/>
              <a:gd name="connsiteY2165" fmla="*/ 1312928 h 2152650"/>
              <a:gd name="connsiteX2166" fmla="*/ 911148 w 3600448"/>
              <a:gd name="connsiteY2166" fmla="*/ 1317095 h 2152650"/>
              <a:gd name="connsiteX2167" fmla="*/ 910440 w 3600448"/>
              <a:gd name="connsiteY2167" fmla="*/ 1319918 h 2152650"/>
              <a:gd name="connsiteX2168" fmla="*/ 907428 w 3600448"/>
              <a:gd name="connsiteY2168" fmla="*/ 1316169 h 2152650"/>
              <a:gd name="connsiteX2169" fmla="*/ 903709 w 3600448"/>
              <a:gd name="connsiteY2169" fmla="*/ 1317095 h 2152650"/>
              <a:gd name="connsiteX2170" fmla="*/ 906034 w 3600448"/>
              <a:gd name="connsiteY2170" fmla="*/ 1312928 h 2152650"/>
              <a:gd name="connsiteX2171" fmla="*/ 2287358 w 3600448"/>
              <a:gd name="connsiteY2171" fmla="*/ 1312862 h 2152650"/>
              <a:gd name="connsiteX2172" fmla="*/ 2306635 w 3600448"/>
              <a:gd name="connsiteY2172" fmla="*/ 1316434 h 2152650"/>
              <a:gd name="connsiteX2173" fmla="*/ 2293141 w 3600448"/>
              <a:gd name="connsiteY2173" fmla="*/ 1322684 h 2152650"/>
              <a:gd name="connsiteX2174" fmla="*/ 2286474 w 3600448"/>
              <a:gd name="connsiteY2174" fmla="*/ 1323126 h 2152650"/>
              <a:gd name="connsiteX2175" fmla="*/ 2289768 w 3600448"/>
              <a:gd name="connsiteY2175" fmla="*/ 1318666 h 2152650"/>
              <a:gd name="connsiteX2176" fmla="*/ 2287358 w 3600448"/>
              <a:gd name="connsiteY2176" fmla="*/ 1312862 h 2152650"/>
              <a:gd name="connsiteX2177" fmla="*/ 145022 w 3600448"/>
              <a:gd name="connsiteY2177" fmla="*/ 1311572 h 2152650"/>
              <a:gd name="connsiteX2178" fmla="*/ 143968 w 3600448"/>
              <a:gd name="connsiteY2178" fmla="*/ 1312068 h 2152650"/>
              <a:gd name="connsiteX2179" fmla="*/ 144466 w 3600448"/>
              <a:gd name="connsiteY2179" fmla="*/ 1316037 h 2152650"/>
              <a:gd name="connsiteX2180" fmla="*/ 136529 w 3600448"/>
              <a:gd name="connsiteY2180" fmla="*/ 1316037 h 2152650"/>
              <a:gd name="connsiteX2181" fmla="*/ 140498 w 3600448"/>
              <a:gd name="connsiteY2181" fmla="*/ 1312862 h 2152650"/>
              <a:gd name="connsiteX2182" fmla="*/ 145022 w 3600448"/>
              <a:gd name="connsiteY2182" fmla="*/ 1311572 h 2152650"/>
              <a:gd name="connsiteX2183" fmla="*/ 1271767 w 3600448"/>
              <a:gd name="connsiteY2183" fmla="*/ 1310363 h 2152650"/>
              <a:gd name="connsiteX2184" fmla="*/ 1282456 w 3600448"/>
              <a:gd name="connsiteY2184" fmla="*/ 1312409 h 2152650"/>
              <a:gd name="connsiteX2185" fmla="*/ 1271302 w 3600448"/>
              <a:gd name="connsiteY2185" fmla="*/ 1319893 h 2152650"/>
              <a:gd name="connsiteX2186" fmla="*/ 1275020 w 3600448"/>
              <a:gd name="connsiteY2186" fmla="*/ 1319893 h 2152650"/>
              <a:gd name="connsiteX2187" fmla="*/ 1230404 w 3600448"/>
              <a:gd name="connsiteY2187" fmla="*/ 1331119 h 2152650"/>
              <a:gd name="connsiteX2188" fmla="*/ 1230404 w 3600448"/>
              <a:gd name="connsiteY2188" fmla="*/ 1338603 h 2152650"/>
              <a:gd name="connsiteX2189" fmla="*/ 1211814 w 3600448"/>
              <a:gd name="connsiteY2189" fmla="*/ 1338603 h 2152650"/>
              <a:gd name="connsiteX2190" fmla="*/ 1215531 w 3600448"/>
              <a:gd name="connsiteY2190" fmla="*/ 1342345 h 2152650"/>
              <a:gd name="connsiteX2191" fmla="*/ 1204378 w 3600448"/>
              <a:gd name="connsiteY2191" fmla="*/ 1342345 h 2152650"/>
              <a:gd name="connsiteX2192" fmla="*/ 1215531 w 3600448"/>
              <a:gd name="connsiteY2192" fmla="*/ 1349829 h 2152650"/>
              <a:gd name="connsiteX2193" fmla="*/ 1196941 w 3600448"/>
              <a:gd name="connsiteY2193" fmla="*/ 1368539 h 2152650"/>
              <a:gd name="connsiteX2194" fmla="*/ 1211814 w 3600448"/>
              <a:gd name="connsiteY2194" fmla="*/ 1372281 h 2152650"/>
              <a:gd name="connsiteX2195" fmla="*/ 1200660 w 3600448"/>
              <a:gd name="connsiteY2195" fmla="*/ 1387249 h 2152650"/>
              <a:gd name="connsiteX2196" fmla="*/ 1222968 w 3600448"/>
              <a:gd name="connsiteY2196" fmla="*/ 1398475 h 2152650"/>
              <a:gd name="connsiteX2197" fmla="*/ 1286174 w 3600448"/>
              <a:gd name="connsiteY2197" fmla="*/ 1368539 h 2152650"/>
              <a:gd name="connsiteX2198" fmla="*/ 1289891 w 3600448"/>
              <a:gd name="connsiteY2198" fmla="*/ 1361055 h 2152650"/>
              <a:gd name="connsiteX2199" fmla="*/ 1293609 w 3600448"/>
              <a:gd name="connsiteY2199" fmla="*/ 1368539 h 2152650"/>
              <a:gd name="connsiteX2200" fmla="*/ 1345659 w 3600448"/>
              <a:gd name="connsiteY2200" fmla="*/ 1368539 h 2152650"/>
              <a:gd name="connsiteX2201" fmla="*/ 1330790 w 3600448"/>
              <a:gd name="connsiteY2201" fmla="*/ 1376023 h 2152650"/>
              <a:gd name="connsiteX2202" fmla="*/ 1327072 w 3600448"/>
              <a:gd name="connsiteY2202" fmla="*/ 1387249 h 2152650"/>
              <a:gd name="connsiteX2203" fmla="*/ 1341944 w 3600448"/>
              <a:gd name="connsiteY2203" fmla="*/ 1383507 h 2152650"/>
              <a:gd name="connsiteX2204" fmla="*/ 1341944 w 3600448"/>
              <a:gd name="connsiteY2204" fmla="*/ 1390991 h 2152650"/>
              <a:gd name="connsiteX2205" fmla="*/ 1319636 w 3600448"/>
              <a:gd name="connsiteY2205" fmla="*/ 1387249 h 2152650"/>
              <a:gd name="connsiteX2206" fmla="*/ 1327072 w 3600448"/>
              <a:gd name="connsiteY2206" fmla="*/ 1398475 h 2152650"/>
              <a:gd name="connsiteX2207" fmla="*/ 1312200 w 3600448"/>
              <a:gd name="connsiteY2207" fmla="*/ 1398475 h 2152650"/>
              <a:gd name="connsiteX2208" fmla="*/ 1282456 w 3600448"/>
              <a:gd name="connsiteY2208" fmla="*/ 1413442 h 2152650"/>
              <a:gd name="connsiteX2209" fmla="*/ 1271302 w 3600448"/>
              <a:gd name="connsiteY2209" fmla="*/ 1413442 h 2152650"/>
              <a:gd name="connsiteX2210" fmla="*/ 1267584 w 3600448"/>
              <a:gd name="connsiteY2210" fmla="*/ 1420926 h 2152650"/>
              <a:gd name="connsiteX2211" fmla="*/ 1245276 w 3600448"/>
              <a:gd name="connsiteY2211" fmla="*/ 1417184 h 2152650"/>
              <a:gd name="connsiteX2212" fmla="*/ 1260148 w 3600448"/>
              <a:gd name="connsiteY2212" fmla="*/ 1417184 h 2152650"/>
              <a:gd name="connsiteX2213" fmla="*/ 1226686 w 3600448"/>
              <a:gd name="connsiteY2213" fmla="*/ 1420926 h 2152650"/>
              <a:gd name="connsiteX2214" fmla="*/ 1204378 w 3600448"/>
              <a:gd name="connsiteY2214" fmla="*/ 1432152 h 2152650"/>
              <a:gd name="connsiteX2215" fmla="*/ 1208096 w 3600448"/>
              <a:gd name="connsiteY2215" fmla="*/ 1435894 h 2152650"/>
              <a:gd name="connsiteX2216" fmla="*/ 1185787 w 3600448"/>
              <a:gd name="connsiteY2216" fmla="*/ 1439636 h 2152650"/>
              <a:gd name="connsiteX2217" fmla="*/ 1196941 w 3600448"/>
              <a:gd name="connsiteY2217" fmla="*/ 1428410 h 2152650"/>
              <a:gd name="connsiteX2218" fmla="*/ 1170916 w 3600448"/>
              <a:gd name="connsiteY2218" fmla="*/ 1439636 h 2152650"/>
              <a:gd name="connsiteX2219" fmla="*/ 1170916 w 3600448"/>
              <a:gd name="connsiteY2219" fmla="*/ 1447120 h 2152650"/>
              <a:gd name="connsiteX2220" fmla="*/ 1152326 w 3600448"/>
              <a:gd name="connsiteY2220" fmla="*/ 1454604 h 2152650"/>
              <a:gd name="connsiteX2221" fmla="*/ 1144890 w 3600448"/>
              <a:gd name="connsiteY2221" fmla="*/ 1439636 h 2152650"/>
              <a:gd name="connsiteX2222" fmla="*/ 1167198 w 3600448"/>
              <a:gd name="connsiteY2222" fmla="*/ 1439636 h 2152650"/>
              <a:gd name="connsiteX2223" fmla="*/ 1163480 w 3600448"/>
              <a:gd name="connsiteY2223" fmla="*/ 1417184 h 2152650"/>
              <a:gd name="connsiteX2224" fmla="*/ 1196941 w 3600448"/>
              <a:gd name="connsiteY2224" fmla="*/ 1420926 h 2152650"/>
              <a:gd name="connsiteX2225" fmla="*/ 1193224 w 3600448"/>
              <a:gd name="connsiteY2225" fmla="*/ 1417184 h 2152650"/>
              <a:gd name="connsiteX2226" fmla="*/ 1208096 w 3600448"/>
              <a:gd name="connsiteY2226" fmla="*/ 1409700 h 2152650"/>
              <a:gd name="connsiteX2227" fmla="*/ 1163480 w 3600448"/>
              <a:gd name="connsiteY2227" fmla="*/ 1413442 h 2152650"/>
              <a:gd name="connsiteX2228" fmla="*/ 1167198 w 3600448"/>
              <a:gd name="connsiteY2228" fmla="*/ 1409700 h 2152650"/>
              <a:gd name="connsiteX2229" fmla="*/ 1156044 w 3600448"/>
              <a:gd name="connsiteY2229" fmla="*/ 1420926 h 2152650"/>
              <a:gd name="connsiteX2230" fmla="*/ 1126299 w 3600448"/>
              <a:gd name="connsiteY2230" fmla="*/ 1417184 h 2152650"/>
              <a:gd name="connsiteX2231" fmla="*/ 1152326 w 3600448"/>
              <a:gd name="connsiteY2231" fmla="*/ 1398475 h 2152650"/>
              <a:gd name="connsiteX2232" fmla="*/ 1137454 w 3600448"/>
              <a:gd name="connsiteY2232" fmla="*/ 1402217 h 2152650"/>
              <a:gd name="connsiteX2233" fmla="*/ 1141172 w 3600448"/>
              <a:gd name="connsiteY2233" fmla="*/ 1390991 h 2152650"/>
              <a:gd name="connsiteX2234" fmla="*/ 1103991 w 3600448"/>
              <a:gd name="connsiteY2234" fmla="*/ 1390991 h 2152650"/>
              <a:gd name="connsiteX2235" fmla="*/ 1115145 w 3600448"/>
              <a:gd name="connsiteY2235" fmla="*/ 1398475 h 2152650"/>
              <a:gd name="connsiteX2236" fmla="*/ 1096555 w 3600448"/>
              <a:gd name="connsiteY2236" fmla="*/ 1398475 h 2152650"/>
              <a:gd name="connsiteX2237" fmla="*/ 1092837 w 3600448"/>
              <a:gd name="connsiteY2237" fmla="*/ 1409700 h 2152650"/>
              <a:gd name="connsiteX2238" fmla="*/ 1074249 w 3600448"/>
              <a:gd name="connsiteY2238" fmla="*/ 1420926 h 2152650"/>
              <a:gd name="connsiteX2239" fmla="*/ 1074249 w 3600448"/>
              <a:gd name="connsiteY2239" fmla="*/ 1409700 h 2152650"/>
              <a:gd name="connsiteX2240" fmla="*/ 1029631 w 3600448"/>
              <a:gd name="connsiteY2240" fmla="*/ 1413442 h 2152650"/>
              <a:gd name="connsiteX2241" fmla="*/ 1033350 w 3600448"/>
              <a:gd name="connsiteY2241" fmla="*/ 1417184 h 2152650"/>
              <a:gd name="connsiteX2242" fmla="*/ 1007323 w 3600448"/>
              <a:gd name="connsiteY2242" fmla="*/ 1420926 h 2152650"/>
              <a:gd name="connsiteX2243" fmla="*/ 1007323 w 3600448"/>
              <a:gd name="connsiteY2243" fmla="*/ 1409700 h 2152650"/>
              <a:gd name="connsiteX2244" fmla="*/ 981296 w 3600448"/>
              <a:gd name="connsiteY2244" fmla="*/ 1417184 h 2152650"/>
              <a:gd name="connsiteX2245" fmla="*/ 906935 w 3600448"/>
              <a:gd name="connsiteY2245" fmla="*/ 1435894 h 2152650"/>
              <a:gd name="connsiteX2246" fmla="*/ 899499 w 3600448"/>
              <a:gd name="connsiteY2246" fmla="*/ 1432152 h 2152650"/>
              <a:gd name="connsiteX2247" fmla="*/ 936679 w 3600448"/>
              <a:gd name="connsiteY2247" fmla="*/ 1420926 h 2152650"/>
              <a:gd name="connsiteX2248" fmla="*/ 925525 w 3600448"/>
              <a:gd name="connsiteY2248" fmla="*/ 1413442 h 2152650"/>
              <a:gd name="connsiteX2249" fmla="*/ 929243 w 3600448"/>
              <a:gd name="connsiteY2249" fmla="*/ 1420926 h 2152650"/>
              <a:gd name="connsiteX2250" fmla="*/ 914371 w 3600448"/>
              <a:gd name="connsiteY2250" fmla="*/ 1417184 h 2152650"/>
              <a:gd name="connsiteX2251" fmla="*/ 914371 w 3600448"/>
              <a:gd name="connsiteY2251" fmla="*/ 1428410 h 2152650"/>
              <a:gd name="connsiteX2252" fmla="*/ 895781 w 3600448"/>
              <a:gd name="connsiteY2252" fmla="*/ 1420926 h 2152650"/>
              <a:gd name="connsiteX2253" fmla="*/ 892063 w 3600448"/>
              <a:gd name="connsiteY2253" fmla="*/ 1432152 h 2152650"/>
              <a:gd name="connsiteX2254" fmla="*/ 888345 w 3600448"/>
              <a:gd name="connsiteY2254" fmla="*/ 1424668 h 2152650"/>
              <a:gd name="connsiteX2255" fmla="*/ 873473 w 3600448"/>
              <a:gd name="connsiteY2255" fmla="*/ 1428410 h 2152650"/>
              <a:gd name="connsiteX2256" fmla="*/ 888345 w 3600448"/>
              <a:gd name="connsiteY2256" fmla="*/ 1439636 h 2152650"/>
              <a:gd name="connsiteX2257" fmla="*/ 877191 w 3600448"/>
              <a:gd name="connsiteY2257" fmla="*/ 1443378 h 2152650"/>
              <a:gd name="connsiteX2258" fmla="*/ 884627 w 3600448"/>
              <a:gd name="connsiteY2258" fmla="*/ 1439636 h 2152650"/>
              <a:gd name="connsiteX2259" fmla="*/ 873473 w 3600448"/>
              <a:gd name="connsiteY2259" fmla="*/ 1435894 h 2152650"/>
              <a:gd name="connsiteX2260" fmla="*/ 851164 w 3600448"/>
              <a:gd name="connsiteY2260" fmla="*/ 1439636 h 2152650"/>
              <a:gd name="connsiteX2261" fmla="*/ 855663 w 3600448"/>
              <a:gd name="connsiteY2261" fmla="*/ 1441749 h 2152650"/>
              <a:gd name="connsiteX2262" fmla="*/ 845587 w 3600448"/>
              <a:gd name="connsiteY2262" fmla="*/ 1444314 h 2152650"/>
              <a:gd name="connsiteX2263" fmla="*/ 840013 w 3600448"/>
              <a:gd name="connsiteY2263" fmla="*/ 1439636 h 2152650"/>
              <a:gd name="connsiteX2264" fmla="*/ 817704 w 3600448"/>
              <a:gd name="connsiteY2264" fmla="*/ 1447120 h 2152650"/>
              <a:gd name="connsiteX2265" fmla="*/ 836295 w 3600448"/>
              <a:gd name="connsiteY2265" fmla="*/ 1435894 h 2152650"/>
              <a:gd name="connsiteX2266" fmla="*/ 799114 w 3600448"/>
              <a:gd name="connsiteY2266" fmla="*/ 1443378 h 2152650"/>
              <a:gd name="connsiteX2267" fmla="*/ 784242 w 3600448"/>
              <a:gd name="connsiteY2267" fmla="*/ 1435894 h 2152650"/>
              <a:gd name="connsiteX2268" fmla="*/ 799114 w 3600448"/>
              <a:gd name="connsiteY2268" fmla="*/ 1432152 h 2152650"/>
              <a:gd name="connsiteX2269" fmla="*/ 795396 w 3600448"/>
              <a:gd name="connsiteY2269" fmla="*/ 1428410 h 2152650"/>
              <a:gd name="connsiteX2270" fmla="*/ 810268 w 3600448"/>
              <a:gd name="connsiteY2270" fmla="*/ 1420926 h 2152650"/>
              <a:gd name="connsiteX2271" fmla="*/ 802832 w 3600448"/>
              <a:gd name="connsiteY2271" fmla="*/ 1417184 h 2152650"/>
              <a:gd name="connsiteX2272" fmla="*/ 810268 w 3600448"/>
              <a:gd name="connsiteY2272" fmla="*/ 1417184 h 2152650"/>
              <a:gd name="connsiteX2273" fmla="*/ 806550 w 3600448"/>
              <a:gd name="connsiteY2273" fmla="*/ 1409700 h 2152650"/>
              <a:gd name="connsiteX2274" fmla="*/ 821422 w 3600448"/>
              <a:gd name="connsiteY2274" fmla="*/ 1405958 h 2152650"/>
              <a:gd name="connsiteX2275" fmla="*/ 819563 w 3600448"/>
              <a:gd name="connsiteY2275" fmla="*/ 1402217 h 2152650"/>
              <a:gd name="connsiteX2276" fmla="*/ 832577 w 3600448"/>
              <a:gd name="connsiteY2276" fmla="*/ 1402217 h 2152650"/>
              <a:gd name="connsiteX2277" fmla="*/ 832577 w 3600448"/>
              <a:gd name="connsiteY2277" fmla="*/ 1390991 h 2152650"/>
              <a:gd name="connsiteX2278" fmla="*/ 825141 w 3600448"/>
              <a:gd name="connsiteY2278" fmla="*/ 1394733 h 2152650"/>
              <a:gd name="connsiteX2279" fmla="*/ 828859 w 3600448"/>
              <a:gd name="connsiteY2279" fmla="*/ 1387249 h 2152650"/>
              <a:gd name="connsiteX2280" fmla="*/ 888345 w 3600448"/>
              <a:gd name="connsiteY2280" fmla="*/ 1372281 h 2152650"/>
              <a:gd name="connsiteX2281" fmla="*/ 914371 w 3600448"/>
              <a:gd name="connsiteY2281" fmla="*/ 1353571 h 2152650"/>
              <a:gd name="connsiteX2282" fmla="*/ 947834 w 3600448"/>
              <a:gd name="connsiteY2282" fmla="*/ 1353571 h 2152650"/>
              <a:gd name="connsiteX2283" fmla="*/ 936679 w 3600448"/>
              <a:gd name="connsiteY2283" fmla="*/ 1342345 h 2152650"/>
              <a:gd name="connsiteX2284" fmla="*/ 962706 w 3600448"/>
              <a:gd name="connsiteY2284" fmla="*/ 1346087 h 2152650"/>
              <a:gd name="connsiteX2285" fmla="*/ 955270 w 3600448"/>
              <a:gd name="connsiteY2285" fmla="*/ 1346087 h 2152650"/>
              <a:gd name="connsiteX2286" fmla="*/ 955270 w 3600448"/>
              <a:gd name="connsiteY2286" fmla="*/ 1357313 h 2152650"/>
              <a:gd name="connsiteX2287" fmla="*/ 977578 w 3600448"/>
              <a:gd name="connsiteY2287" fmla="*/ 1334861 h 2152650"/>
              <a:gd name="connsiteX2288" fmla="*/ 988732 w 3600448"/>
              <a:gd name="connsiteY2288" fmla="*/ 1346087 h 2152650"/>
              <a:gd name="connsiteX2289" fmla="*/ 992451 w 3600448"/>
              <a:gd name="connsiteY2289" fmla="*/ 1338603 h 2152650"/>
              <a:gd name="connsiteX2290" fmla="*/ 992451 w 3600448"/>
              <a:gd name="connsiteY2290" fmla="*/ 1349829 h 2152650"/>
              <a:gd name="connsiteX2291" fmla="*/ 1003605 w 3600448"/>
              <a:gd name="connsiteY2291" fmla="*/ 1349829 h 2152650"/>
              <a:gd name="connsiteX2292" fmla="*/ 999887 w 3600448"/>
              <a:gd name="connsiteY2292" fmla="*/ 1338603 h 2152650"/>
              <a:gd name="connsiteX2293" fmla="*/ 1011506 w 3600448"/>
              <a:gd name="connsiteY2293" fmla="*/ 1332522 h 2152650"/>
              <a:gd name="connsiteX2294" fmla="*/ 1019780 w 3600448"/>
              <a:gd name="connsiteY2294" fmla="*/ 1333865 h 2152650"/>
              <a:gd name="connsiteX2295" fmla="*/ 1017548 w 3600448"/>
              <a:gd name="connsiteY2295" fmla="*/ 1335329 h 2152650"/>
              <a:gd name="connsiteX2296" fmla="*/ 1003605 w 3600448"/>
              <a:gd name="connsiteY2296" fmla="*/ 1338603 h 2152650"/>
              <a:gd name="connsiteX2297" fmla="*/ 1011041 w 3600448"/>
              <a:gd name="connsiteY2297" fmla="*/ 1346087 h 2152650"/>
              <a:gd name="connsiteX2298" fmla="*/ 999887 w 3600448"/>
              <a:gd name="connsiteY2298" fmla="*/ 1353571 h 2152650"/>
              <a:gd name="connsiteX2299" fmla="*/ 1044504 w 3600448"/>
              <a:gd name="connsiteY2299" fmla="*/ 1357313 h 2152650"/>
              <a:gd name="connsiteX2300" fmla="*/ 1040786 w 3600448"/>
              <a:gd name="connsiteY2300" fmla="*/ 1346087 h 2152650"/>
              <a:gd name="connsiteX2301" fmla="*/ 1051940 w 3600448"/>
              <a:gd name="connsiteY2301" fmla="*/ 1353571 h 2152650"/>
              <a:gd name="connsiteX2302" fmla="*/ 1085401 w 3600448"/>
              <a:gd name="connsiteY2302" fmla="*/ 1346087 h 2152650"/>
              <a:gd name="connsiteX2303" fmla="*/ 1081685 w 3600448"/>
              <a:gd name="connsiteY2303" fmla="*/ 1353571 h 2152650"/>
              <a:gd name="connsiteX2304" fmla="*/ 1092837 w 3600448"/>
              <a:gd name="connsiteY2304" fmla="*/ 1353571 h 2152650"/>
              <a:gd name="connsiteX2305" fmla="*/ 1096555 w 3600448"/>
              <a:gd name="connsiteY2305" fmla="*/ 1342345 h 2152650"/>
              <a:gd name="connsiteX2306" fmla="*/ 1107709 w 3600448"/>
              <a:gd name="connsiteY2306" fmla="*/ 1342345 h 2152650"/>
              <a:gd name="connsiteX2307" fmla="*/ 1100273 w 3600448"/>
              <a:gd name="connsiteY2307" fmla="*/ 1334861 h 2152650"/>
              <a:gd name="connsiteX2308" fmla="*/ 1107709 w 3600448"/>
              <a:gd name="connsiteY2308" fmla="*/ 1346087 h 2152650"/>
              <a:gd name="connsiteX2309" fmla="*/ 1130017 w 3600448"/>
              <a:gd name="connsiteY2309" fmla="*/ 1349829 h 2152650"/>
              <a:gd name="connsiteX2310" fmla="*/ 1144890 w 3600448"/>
              <a:gd name="connsiteY2310" fmla="*/ 1342345 h 2152650"/>
              <a:gd name="connsiteX2311" fmla="*/ 1144890 w 3600448"/>
              <a:gd name="connsiteY2311" fmla="*/ 1338603 h 2152650"/>
              <a:gd name="connsiteX2312" fmla="*/ 1167198 w 3600448"/>
              <a:gd name="connsiteY2312" fmla="*/ 1338603 h 2152650"/>
              <a:gd name="connsiteX2313" fmla="*/ 1163480 w 3600448"/>
              <a:gd name="connsiteY2313" fmla="*/ 1349829 h 2152650"/>
              <a:gd name="connsiteX2314" fmla="*/ 1182069 w 3600448"/>
              <a:gd name="connsiteY2314" fmla="*/ 1334861 h 2152650"/>
              <a:gd name="connsiteX2315" fmla="*/ 1185787 w 3600448"/>
              <a:gd name="connsiteY2315" fmla="*/ 1342345 h 2152650"/>
              <a:gd name="connsiteX2316" fmla="*/ 1241558 w 3600448"/>
              <a:gd name="connsiteY2316" fmla="*/ 1323635 h 2152650"/>
              <a:gd name="connsiteX2317" fmla="*/ 1234122 w 3600448"/>
              <a:gd name="connsiteY2317" fmla="*/ 1316151 h 2152650"/>
              <a:gd name="connsiteX2318" fmla="*/ 1271767 w 3600448"/>
              <a:gd name="connsiteY2318" fmla="*/ 1310363 h 2152650"/>
              <a:gd name="connsiteX2319" fmla="*/ 338280 w 3600448"/>
              <a:gd name="connsiteY2319" fmla="*/ 1309573 h 2152650"/>
              <a:gd name="connsiteX2320" fmla="*/ 341764 w 3600448"/>
              <a:gd name="connsiteY2320" fmla="*/ 1313392 h 2152650"/>
              <a:gd name="connsiteX2321" fmla="*/ 338012 w 3600448"/>
              <a:gd name="connsiteY2321" fmla="*/ 1309688 h 2152650"/>
              <a:gd name="connsiteX2322" fmla="*/ 906476 w 3600448"/>
              <a:gd name="connsiteY2322" fmla="*/ 1305322 h 2152650"/>
              <a:gd name="connsiteX2323" fmla="*/ 914414 w 3600448"/>
              <a:gd name="connsiteY2323" fmla="*/ 1312466 h 2152650"/>
              <a:gd name="connsiteX2324" fmla="*/ 2060043 w 3600448"/>
              <a:gd name="connsiteY2324" fmla="*/ 1301750 h 2152650"/>
              <a:gd name="connsiteX2325" fmla="*/ 2071156 w 3600448"/>
              <a:gd name="connsiteY2325" fmla="*/ 1313180 h 2152650"/>
              <a:gd name="connsiteX2326" fmla="*/ 2057265 w 3600448"/>
              <a:gd name="connsiteY2326" fmla="*/ 1316990 h 2152650"/>
              <a:gd name="connsiteX2327" fmla="*/ 2052277 w 3600448"/>
              <a:gd name="connsiteY2327" fmla="*/ 1319270 h 2152650"/>
              <a:gd name="connsiteX2328" fmla="*/ 2051188 w 3600448"/>
              <a:gd name="connsiteY2328" fmla="*/ 1314609 h 2152650"/>
              <a:gd name="connsiteX2329" fmla="*/ 2060043 w 3600448"/>
              <a:gd name="connsiteY2329" fmla="*/ 1301750 h 2152650"/>
              <a:gd name="connsiteX2330" fmla="*/ 1684338 w 3600448"/>
              <a:gd name="connsiteY2330" fmla="*/ 1301750 h 2152650"/>
              <a:gd name="connsiteX2331" fmla="*/ 1659080 w 3600448"/>
              <a:gd name="connsiteY2331" fmla="*/ 1327150 h 2152650"/>
              <a:gd name="connsiteX2332" fmla="*/ 1651865 w 3600448"/>
              <a:gd name="connsiteY2332" fmla="*/ 1316264 h 2152650"/>
              <a:gd name="connsiteX2333" fmla="*/ 1644651 w 3600448"/>
              <a:gd name="connsiteY2333" fmla="*/ 1319893 h 2152650"/>
              <a:gd name="connsiteX2334" fmla="*/ 1684338 w 3600448"/>
              <a:gd name="connsiteY2334" fmla="*/ 1301750 h 2152650"/>
              <a:gd name="connsiteX2335" fmla="*/ 1774823 w 3600448"/>
              <a:gd name="connsiteY2335" fmla="*/ 1298575 h 2152650"/>
              <a:gd name="connsiteX2336" fmla="*/ 1762916 w 3600448"/>
              <a:gd name="connsiteY2336" fmla="*/ 1312862 h 2152650"/>
              <a:gd name="connsiteX2337" fmla="*/ 1762916 w 3600448"/>
              <a:gd name="connsiteY2337" fmla="*/ 1309290 h 2152650"/>
              <a:gd name="connsiteX2338" fmla="*/ 1766885 w 3600448"/>
              <a:gd name="connsiteY2338" fmla="*/ 1309290 h 2152650"/>
              <a:gd name="connsiteX2339" fmla="*/ 1758948 w 3600448"/>
              <a:gd name="connsiteY2339" fmla="*/ 1305719 h 2152650"/>
              <a:gd name="connsiteX2340" fmla="*/ 1774823 w 3600448"/>
              <a:gd name="connsiteY2340" fmla="*/ 1298575 h 2152650"/>
              <a:gd name="connsiteX2341" fmla="*/ 1628776 w 3600448"/>
              <a:gd name="connsiteY2341" fmla="*/ 1298575 h 2152650"/>
              <a:gd name="connsiteX2342" fmla="*/ 1598758 w 3600448"/>
              <a:gd name="connsiteY2342" fmla="*/ 1320347 h 2152650"/>
              <a:gd name="connsiteX2343" fmla="*/ 1606261 w 3600448"/>
              <a:gd name="connsiteY2343" fmla="*/ 1323975 h 2152650"/>
              <a:gd name="connsiteX2344" fmla="*/ 1602509 w 3600448"/>
              <a:gd name="connsiteY2344" fmla="*/ 1323975 h 2152650"/>
              <a:gd name="connsiteX2345" fmla="*/ 1598758 w 3600448"/>
              <a:gd name="connsiteY2345" fmla="*/ 1313089 h 2152650"/>
              <a:gd name="connsiteX2346" fmla="*/ 1628776 w 3600448"/>
              <a:gd name="connsiteY2346" fmla="*/ 1298575 h 2152650"/>
              <a:gd name="connsiteX2347" fmla="*/ 911239 w 3600448"/>
              <a:gd name="connsiteY2347" fmla="*/ 1298575 h 2152650"/>
              <a:gd name="connsiteX2348" fmla="*/ 900126 w 3600448"/>
              <a:gd name="connsiteY2348" fmla="*/ 1301750 h 2152650"/>
              <a:gd name="connsiteX2349" fmla="*/ 911239 w 3600448"/>
              <a:gd name="connsiteY2349" fmla="*/ 1298575 h 2152650"/>
              <a:gd name="connsiteX2350" fmla="*/ 870494 w 3600448"/>
              <a:gd name="connsiteY2350" fmla="*/ 1298575 h 2152650"/>
              <a:gd name="connsiteX2351" fmla="*/ 877902 w 3600448"/>
              <a:gd name="connsiteY2351" fmla="*/ 1302068 h 2152650"/>
              <a:gd name="connsiteX2352" fmla="*/ 866790 w 3600448"/>
              <a:gd name="connsiteY2352" fmla="*/ 1305560 h 2152650"/>
              <a:gd name="connsiteX2353" fmla="*/ 870494 w 3600448"/>
              <a:gd name="connsiteY2353" fmla="*/ 1309052 h 2152650"/>
              <a:gd name="connsiteX2354" fmla="*/ 840861 w 3600448"/>
              <a:gd name="connsiteY2354" fmla="*/ 1316037 h 2152650"/>
              <a:gd name="connsiteX2355" fmla="*/ 848269 w 3600448"/>
              <a:gd name="connsiteY2355" fmla="*/ 1305560 h 2152650"/>
              <a:gd name="connsiteX2356" fmla="*/ 859382 w 3600448"/>
              <a:gd name="connsiteY2356" fmla="*/ 1305560 h 2152650"/>
              <a:gd name="connsiteX2357" fmla="*/ 855678 w 3600448"/>
              <a:gd name="connsiteY2357" fmla="*/ 1302068 h 2152650"/>
              <a:gd name="connsiteX2358" fmla="*/ 870494 w 3600448"/>
              <a:gd name="connsiteY2358" fmla="*/ 1302068 h 2152650"/>
              <a:gd name="connsiteX2359" fmla="*/ 870494 w 3600448"/>
              <a:gd name="connsiteY2359" fmla="*/ 1298575 h 2152650"/>
              <a:gd name="connsiteX2360" fmla="*/ 676611 w 3600448"/>
              <a:gd name="connsiteY2360" fmla="*/ 1298575 h 2152650"/>
              <a:gd name="connsiteX2361" fmla="*/ 698519 w 3600448"/>
              <a:gd name="connsiteY2361" fmla="*/ 1309687 h 2152650"/>
              <a:gd name="connsiteX2362" fmla="*/ 691216 w 3600448"/>
              <a:gd name="connsiteY2362" fmla="*/ 1309687 h 2152650"/>
              <a:gd name="connsiteX2363" fmla="*/ 694867 w 3600448"/>
              <a:gd name="connsiteY2363" fmla="*/ 1328208 h 2152650"/>
              <a:gd name="connsiteX2364" fmla="*/ 672960 w 3600448"/>
              <a:gd name="connsiteY2364" fmla="*/ 1324504 h 2152650"/>
              <a:gd name="connsiteX2365" fmla="*/ 683914 w 3600448"/>
              <a:gd name="connsiteY2365" fmla="*/ 1317096 h 2152650"/>
              <a:gd name="connsiteX2366" fmla="*/ 662006 w 3600448"/>
              <a:gd name="connsiteY2366" fmla="*/ 1313392 h 2152650"/>
              <a:gd name="connsiteX2367" fmla="*/ 676611 w 3600448"/>
              <a:gd name="connsiteY2367" fmla="*/ 1298575 h 2152650"/>
              <a:gd name="connsiteX2368" fmla="*/ 756933 w 3600448"/>
              <a:gd name="connsiteY2368" fmla="*/ 1294630 h 2152650"/>
              <a:gd name="connsiteX2369" fmla="*/ 762019 w 3600448"/>
              <a:gd name="connsiteY2369" fmla="*/ 1301749 h 2152650"/>
              <a:gd name="connsiteX2370" fmla="*/ 747731 w 3600448"/>
              <a:gd name="connsiteY2370" fmla="*/ 1298574 h 2152650"/>
              <a:gd name="connsiteX2371" fmla="*/ 951289 w 3600448"/>
              <a:gd name="connsiteY2371" fmla="*/ 1293812 h 2152650"/>
              <a:gd name="connsiteX2372" fmla="*/ 953043 w 3600448"/>
              <a:gd name="connsiteY2372" fmla="*/ 1297265 h 2152650"/>
              <a:gd name="connsiteX2373" fmla="*/ 936230 w 3600448"/>
              <a:gd name="connsiteY2373" fmla="*/ 1301221 h 2152650"/>
              <a:gd name="connsiteX2374" fmla="*/ 951289 w 3600448"/>
              <a:gd name="connsiteY2374" fmla="*/ 1293812 h 2152650"/>
              <a:gd name="connsiteX2375" fmla="*/ 623906 w 3600448"/>
              <a:gd name="connsiteY2375" fmla="*/ 1293812 h 2152650"/>
              <a:gd name="connsiteX2376" fmla="*/ 639781 w 3600448"/>
              <a:gd name="connsiteY2376" fmla="*/ 1293812 h 2152650"/>
              <a:gd name="connsiteX2377" fmla="*/ 631844 w 3600448"/>
              <a:gd name="connsiteY2377" fmla="*/ 1298574 h 2152650"/>
              <a:gd name="connsiteX2378" fmla="*/ 903302 w 3600448"/>
              <a:gd name="connsiteY2378" fmla="*/ 1291034 h 2152650"/>
              <a:gd name="connsiteX2379" fmla="*/ 899333 w 3600448"/>
              <a:gd name="connsiteY2379" fmla="*/ 1295052 h 2152650"/>
              <a:gd name="connsiteX2380" fmla="*/ 895370 w 3600448"/>
              <a:gd name="connsiteY2380" fmla="*/ 1294169 h 2152650"/>
              <a:gd name="connsiteX2381" fmla="*/ 895591 w 3600448"/>
              <a:gd name="connsiteY2381" fmla="*/ 1294159 h 2152650"/>
              <a:gd name="connsiteX2382" fmla="*/ 903302 w 3600448"/>
              <a:gd name="connsiteY2382" fmla="*/ 1291034 h 2152650"/>
              <a:gd name="connsiteX2383" fmla="*/ 877902 w 3600448"/>
              <a:gd name="connsiteY2383" fmla="*/ 1291034 h 2152650"/>
              <a:gd name="connsiteX2384" fmla="*/ 893324 w 3600448"/>
              <a:gd name="connsiteY2384" fmla="*/ 1293713 h 2152650"/>
              <a:gd name="connsiteX2385" fmla="*/ 895370 w 3600448"/>
              <a:gd name="connsiteY2385" fmla="*/ 1294169 h 2152650"/>
              <a:gd name="connsiteX2386" fmla="*/ 885159 w 3600448"/>
              <a:gd name="connsiteY2386" fmla="*/ 1294606 h 2152650"/>
              <a:gd name="connsiteX2387" fmla="*/ 885159 w 3600448"/>
              <a:gd name="connsiteY2387" fmla="*/ 1301749 h 2152650"/>
              <a:gd name="connsiteX2388" fmla="*/ 1986225 w 3600448"/>
              <a:gd name="connsiteY2388" fmla="*/ 1290892 h 2152650"/>
              <a:gd name="connsiteX2389" fmla="*/ 1987156 w 3600448"/>
              <a:gd name="connsiteY2389" fmla="*/ 1290984 h 2152650"/>
              <a:gd name="connsiteX2390" fmla="*/ 1986225 w 3600448"/>
              <a:gd name="connsiteY2390" fmla="*/ 1294209 h 2152650"/>
              <a:gd name="connsiteX2391" fmla="*/ 2320469 w 3600448"/>
              <a:gd name="connsiteY2391" fmla="*/ 1290637 h 2152650"/>
              <a:gd name="connsiteX2392" fmla="*/ 2331695 w 3600448"/>
              <a:gd name="connsiteY2392" fmla="*/ 1290637 h 2152650"/>
              <a:gd name="connsiteX2393" fmla="*/ 2335437 w 3600448"/>
              <a:gd name="connsiteY2393" fmla="*/ 1309158 h 2152650"/>
              <a:gd name="connsiteX2394" fmla="*/ 2365373 w 3600448"/>
              <a:gd name="connsiteY2394" fmla="*/ 1309158 h 2152650"/>
              <a:gd name="connsiteX2395" fmla="*/ 2339179 w 3600448"/>
              <a:gd name="connsiteY2395" fmla="*/ 1309158 h 2152650"/>
              <a:gd name="connsiteX2396" fmla="*/ 2335437 w 3600448"/>
              <a:gd name="connsiteY2396" fmla="*/ 1320270 h 2152650"/>
              <a:gd name="connsiteX2397" fmla="*/ 2312985 w 3600448"/>
              <a:gd name="connsiteY2397" fmla="*/ 1320270 h 2152650"/>
              <a:gd name="connsiteX2398" fmla="*/ 2327953 w 3600448"/>
              <a:gd name="connsiteY2398" fmla="*/ 1309158 h 2152650"/>
              <a:gd name="connsiteX2399" fmla="*/ 2320469 w 3600448"/>
              <a:gd name="connsiteY2399" fmla="*/ 1290637 h 2152650"/>
              <a:gd name="connsiteX2400" fmla="*/ 828920 w 3600448"/>
              <a:gd name="connsiteY2400" fmla="*/ 1290637 h 2152650"/>
              <a:gd name="connsiteX2401" fmla="*/ 828920 w 3600448"/>
              <a:gd name="connsiteY2401" fmla="*/ 1301749 h 2152650"/>
              <a:gd name="connsiteX2402" fmla="*/ 827559 w 3600448"/>
              <a:gd name="connsiteY2402" fmla="*/ 1301286 h 2152650"/>
              <a:gd name="connsiteX2403" fmla="*/ 818034 w 3600448"/>
              <a:gd name="connsiteY2403" fmla="*/ 1298045 h 2152650"/>
              <a:gd name="connsiteX2404" fmla="*/ 814405 w 3600448"/>
              <a:gd name="connsiteY2404" fmla="*/ 1294341 h 2152650"/>
              <a:gd name="connsiteX2405" fmla="*/ 828920 w 3600448"/>
              <a:gd name="connsiteY2405" fmla="*/ 1290637 h 2152650"/>
              <a:gd name="connsiteX2406" fmla="*/ 754081 w 3600448"/>
              <a:gd name="connsiteY2406" fmla="*/ 1290637 h 2152650"/>
              <a:gd name="connsiteX2407" fmla="*/ 758843 w 3600448"/>
              <a:gd name="connsiteY2407" fmla="*/ 1293812 h 2152650"/>
              <a:gd name="connsiteX2408" fmla="*/ 756933 w 3600448"/>
              <a:gd name="connsiteY2408" fmla="*/ 1294630 h 2152650"/>
              <a:gd name="connsiteX2409" fmla="*/ 92077 w 3600448"/>
              <a:gd name="connsiteY2409" fmla="*/ 1290637 h 2152650"/>
              <a:gd name="connsiteX2410" fmla="*/ 95252 w 3600448"/>
              <a:gd name="connsiteY2410" fmla="*/ 1290637 h 2152650"/>
              <a:gd name="connsiteX2411" fmla="*/ 103189 w 3600448"/>
              <a:gd name="connsiteY2411" fmla="*/ 1293812 h 2152650"/>
              <a:gd name="connsiteX2412" fmla="*/ 386674 w 3600448"/>
              <a:gd name="connsiteY2412" fmla="*/ 1289483 h 2152650"/>
              <a:gd name="connsiteX2413" fmla="*/ 383975 w 3600448"/>
              <a:gd name="connsiteY2413" fmla="*/ 1293482 h 2152650"/>
              <a:gd name="connsiteX2414" fmla="*/ 383041 w 3600448"/>
              <a:gd name="connsiteY2414" fmla="*/ 1294871 h 2152650"/>
              <a:gd name="connsiteX2415" fmla="*/ 383041 w 3600448"/>
              <a:gd name="connsiteY2415" fmla="*/ 1291385 h 2152650"/>
              <a:gd name="connsiteX2416" fmla="*/ 2150001 w 3600448"/>
              <a:gd name="connsiteY2416" fmla="*/ 1285994 h 2152650"/>
              <a:gd name="connsiteX2417" fmla="*/ 2150001 w 3600448"/>
              <a:gd name="connsiteY2417" fmla="*/ 1290637 h 2152650"/>
              <a:gd name="connsiteX2418" fmla="*/ 2146297 w 3600448"/>
              <a:gd name="connsiteY2418" fmla="*/ 1290637 h 2152650"/>
              <a:gd name="connsiteX2419" fmla="*/ 390540 w 3600448"/>
              <a:gd name="connsiteY2419" fmla="*/ 1283758 h 2152650"/>
              <a:gd name="connsiteX2420" fmla="*/ 390540 w 3600448"/>
              <a:gd name="connsiteY2420" fmla="*/ 1287463 h 2152650"/>
              <a:gd name="connsiteX2421" fmla="*/ 386674 w 3600448"/>
              <a:gd name="connsiteY2421" fmla="*/ 1289483 h 2152650"/>
              <a:gd name="connsiteX2422" fmla="*/ 334259 w 3600448"/>
              <a:gd name="connsiteY2422" fmla="*/ 1283758 h 2152650"/>
              <a:gd name="connsiteX2423" fmla="*/ 326752 w 3600448"/>
              <a:gd name="connsiteY2423" fmla="*/ 1294871 h 2152650"/>
              <a:gd name="connsiteX2424" fmla="*/ 349266 w 3600448"/>
              <a:gd name="connsiteY2424" fmla="*/ 1291167 h 2152650"/>
              <a:gd name="connsiteX2425" fmla="*/ 353018 w 3600448"/>
              <a:gd name="connsiteY2425" fmla="*/ 1283758 h 2152650"/>
              <a:gd name="connsiteX2426" fmla="*/ 360523 w 3600448"/>
              <a:gd name="connsiteY2426" fmla="*/ 1291167 h 2152650"/>
              <a:gd name="connsiteX2427" fmla="*/ 383041 w 3600448"/>
              <a:gd name="connsiteY2427" fmla="*/ 1283758 h 2152650"/>
              <a:gd name="connsiteX2428" fmla="*/ 383041 w 3600448"/>
              <a:gd name="connsiteY2428" fmla="*/ 1291385 h 2152650"/>
              <a:gd name="connsiteX2429" fmla="*/ 382567 w 3600448"/>
              <a:gd name="connsiteY2429" fmla="*/ 1291630 h 2152650"/>
              <a:gd name="connsiteX2430" fmla="*/ 371783 w 3600448"/>
              <a:gd name="connsiteY2430" fmla="*/ 1287463 h 2152650"/>
              <a:gd name="connsiteX2431" fmla="*/ 375536 w 3600448"/>
              <a:gd name="connsiteY2431" fmla="*/ 1298575 h 2152650"/>
              <a:gd name="connsiteX2432" fmla="*/ 341764 w 3600448"/>
              <a:gd name="connsiteY2432" fmla="*/ 1302279 h 2152650"/>
              <a:gd name="connsiteX2433" fmla="*/ 341764 w 3600448"/>
              <a:gd name="connsiteY2433" fmla="*/ 1309688 h 2152650"/>
              <a:gd name="connsiteX2434" fmla="*/ 341291 w 3600448"/>
              <a:gd name="connsiteY2434" fmla="*/ 1308299 h 2152650"/>
              <a:gd name="connsiteX2435" fmla="*/ 338280 w 3600448"/>
              <a:gd name="connsiteY2435" fmla="*/ 1309573 h 2152650"/>
              <a:gd name="connsiteX2436" fmla="*/ 337539 w 3600448"/>
              <a:gd name="connsiteY2436" fmla="*/ 1308762 h 2152650"/>
              <a:gd name="connsiteX2437" fmla="*/ 330507 w 3600448"/>
              <a:gd name="connsiteY2437" fmla="*/ 1309688 h 2152650"/>
              <a:gd name="connsiteX2438" fmla="*/ 326752 w 3600448"/>
              <a:gd name="connsiteY2438" fmla="*/ 1317096 h 2152650"/>
              <a:gd name="connsiteX2439" fmla="*/ 307990 w 3600448"/>
              <a:gd name="connsiteY2439" fmla="*/ 1313392 h 2152650"/>
              <a:gd name="connsiteX2440" fmla="*/ 315494 w 3600448"/>
              <a:gd name="connsiteY2440" fmla="*/ 1320800 h 2152650"/>
              <a:gd name="connsiteX2441" fmla="*/ 270454 w 3600448"/>
              <a:gd name="connsiteY2441" fmla="*/ 1317096 h 2152650"/>
              <a:gd name="connsiteX2442" fmla="*/ 285464 w 3600448"/>
              <a:gd name="connsiteY2442" fmla="*/ 1309688 h 2152650"/>
              <a:gd name="connsiteX2443" fmla="*/ 274210 w 3600448"/>
              <a:gd name="connsiteY2443" fmla="*/ 1305983 h 2152650"/>
              <a:gd name="connsiteX2444" fmla="*/ 274210 w 3600448"/>
              <a:gd name="connsiteY2444" fmla="*/ 1313392 h 2152650"/>
              <a:gd name="connsiteX2445" fmla="*/ 266701 w 3600448"/>
              <a:gd name="connsiteY2445" fmla="*/ 1309688 h 2152650"/>
              <a:gd name="connsiteX2446" fmla="*/ 296737 w 3600448"/>
              <a:gd name="connsiteY2446" fmla="*/ 1291167 h 2152650"/>
              <a:gd name="connsiteX2447" fmla="*/ 319247 w 3600448"/>
              <a:gd name="connsiteY2447" fmla="*/ 1287463 h 2152650"/>
              <a:gd name="connsiteX2448" fmla="*/ 319247 w 3600448"/>
              <a:gd name="connsiteY2448" fmla="*/ 1294871 h 2152650"/>
              <a:gd name="connsiteX2449" fmla="*/ 334259 w 3600448"/>
              <a:gd name="connsiteY2449" fmla="*/ 1283758 h 2152650"/>
              <a:gd name="connsiteX2450" fmla="*/ 518712 w 3600448"/>
              <a:gd name="connsiteY2450" fmla="*/ 1283546 h 2152650"/>
              <a:gd name="connsiteX2451" fmla="*/ 546023 w 3600448"/>
              <a:gd name="connsiteY2451" fmla="*/ 1290439 h 2152650"/>
              <a:gd name="connsiteX2452" fmla="*/ 538552 w 3600448"/>
              <a:gd name="connsiteY2452" fmla="*/ 1301750 h 2152650"/>
              <a:gd name="connsiteX2453" fmla="*/ 620731 w 3600448"/>
              <a:gd name="connsiteY2453" fmla="*/ 1297979 h 2152650"/>
              <a:gd name="connsiteX2454" fmla="*/ 575908 w 3600448"/>
              <a:gd name="connsiteY2454" fmla="*/ 1313061 h 2152650"/>
              <a:gd name="connsiteX2455" fmla="*/ 542287 w 3600448"/>
              <a:gd name="connsiteY2455" fmla="*/ 1305520 h 2152650"/>
              <a:gd name="connsiteX2456" fmla="*/ 516141 w 3600448"/>
              <a:gd name="connsiteY2456" fmla="*/ 1313061 h 2152650"/>
              <a:gd name="connsiteX2457" fmla="*/ 519879 w 3600448"/>
              <a:gd name="connsiteY2457" fmla="*/ 1324372 h 2152650"/>
              <a:gd name="connsiteX2458" fmla="*/ 489996 w 3600448"/>
              <a:gd name="connsiteY2458" fmla="*/ 1320601 h 2152650"/>
              <a:gd name="connsiteX2459" fmla="*/ 493728 w 3600448"/>
              <a:gd name="connsiteY2459" fmla="*/ 1331912 h 2152650"/>
              <a:gd name="connsiteX2460" fmla="*/ 456378 w 3600448"/>
              <a:gd name="connsiteY2460" fmla="*/ 1331912 h 2152650"/>
              <a:gd name="connsiteX2461" fmla="*/ 475055 w 3600448"/>
              <a:gd name="connsiteY2461" fmla="*/ 1316831 h 2152650"/>
              <a:gd name="connsiteX2462" fmla="*/ 437702 w 3600448"/>
              <a:gd name="connsiteY2462" fmla="*/ 1320601 h 2152650"/>
              <a:gd name="connsiteX2463" fmla="*/ 437702 w 3600448"/>
              <a:gd name="connsiteY2463" fmla="*/ 1313061 h 2152650"/>
              <a:gd name="connsiteX2464" fmla="*/ 441437 w 3600448"/>
              <a:gd name="connsiteY2464" fmla="*/ 1316831 h 2152650"/>
              <a:gd name="connsiteX2465" fmla="*/ 467581 w 3600448"/>
              <a:gd name="connsiteY2465" fmla="*/ 1305520 h 2152650"/>
              <a:gd name="connsiteX2466" fmla="*/ 471320 w 3600448"/>
              <a:gd name="connsiteY2466" fmla="*/ 1297979 h 2152650"/>
              <a:gd name="connsiteX2467" fmla="*/ 508670 w 3600448"/>
              <a:gd name="connsiteY2467" fmla="*/ 1290439 h 2152650"/>
              <a:gd name="connsiteX2468" fmla="*/ 518712 w 3600448"/>
              <a:gd name="connsiteY2468" fmla="*/ 1283546 h 2152650"/>
              <a:gd name="connsiteX2469" fmla="*/ 1509796 w 3600448"/>
              <a:gd name="connsiteY2469" fmla="*/ 1283017 h 2152650"/>
              <a:gd name="connsiteX2470" fmla="*/ 1506036 w 3600448"/>
              <a:gd name="connsiteY2470" fmla="*/ 1297623 h 2152650"/>
              <a:gd name="connsiteX2471" fmla="*/ 1498516 w 3600448"/>
              <a:gd name="connsiteY2471" fmla="*/ 1293971 h 2152650"/>
              <a:gd name="connsiteX2472" fmla="*/ 1468437 w 3600448"/>
              <a:gd name="connsiteY2472" fmla="*/ 1304925 h 2152650"/>
              <a:gd name="connsiteX2473" fmla="*/ 1483008 w 3600448"/>
              <a:gd name="connsiteY2473" fmla="*/ 1295340 h 2152650"/>
              <a:gd name="connsiteX2474" fmla="*/ 1494298 w 3600448"/>
              <a:gd name="connsiteY2474" fmla="*/ 1283498 h 2152650"/>
              <a:gd name="connsiteX2475" fmla="*/ 1500397 w 3600448"/>
              <a:gd name="connsiteY2475" fmla="*/ 1284387 h 2152650"/>
              <a:gd name="connsiteX2476" fmla="*/ 1509796 w 3600448"/>
              <a:gd name="connsiteY2476" fmla="*/ 1283017 h 2152650"/>
              <a:gd name="connsiteX2477" fmla="*/ 1490996 w 3600448"/>
              <a:gd name="connsiteY2477" fmla="*/ 1283017 h 2152650"/>
              <a:gd name="connsiteX2478" fmla="*/ 1494757 w 3600448"/>
              <a:gd name="connsiteY2478" fmla="*/ 1283017 h 2152650"/>
              <a:gd name="connsiteX2479" fmla="*/ 1494298 w 3600448"/>
              <a:gd name="connsiteY2479" fmla="*/ 1283498 h 2152650"/>
              <a:gd name="connsiteX2480" fmla="*/ 66678 w 3600448"/>
              <a:gd name="connsiteY2480" fmla="*/ 1279525 h 2152650"/>
              <a:gd name="connsiteX2481" fmla="*/ 73029 w 3600448"/>
              <a:gd name="connsiteY2481" fmla="*/ 1283494 h 2152650"/>
              <a:gd name="connsiteX2482" fmla="*/ 66678 w 3600448"/>
              <a:gd name="connsiteY2482" fmla="*/ 1287462 h 2152650"/>
              <a:gd name="connsiteX2483" fmla="*/ 66678 w 3600448"/>
              <a:gd name="connsiteY2483" fmla="*/ 1279525 h 2152650"/>
              <a:gd name="connsiteX2484" fmla="*/ 2016010 w 3600448"/>
              <a:gd name="connsiteY2484" fmla="*/ 1279468 h 2152650"/>
              <a:gd name="connsiteX2485" fmla="*/ 2023456 w 3600448"/>
              <a:gd name="connsiteY2485" fmla="*/ 1297894 h 2152650"/>
              <a:gd name="connsiteX2486" fmla="*/ 2038348 w 3600448"/>
              <a:gd name="connsiteY2486" fmla="*/ 1294209 h 2152650"/>
              <a:gd name="connsiteX2487" fmla="*/ 2023456 w 3600448"/>
              <a:gd name="connsiteY2487" fmla="*/ 1305265 h 2152650"/>
              <a:gd name="connsiteX2488" fmla="*/ 2012287 w 3600448"/>
              <a:gd name="connsiteY2488" fmla="*/ 1294209 h 2152650"/>
              <a:gd name="connsiteX2489" fmla="*/ 2002979 w 3600448"/>
              <a:gd name="connsiteY2489" fmla="*/ 1294209 h 2152650"/>
              <a:gd name="connsiteX2490" fmla="*/ 2001117 w 3600448"/>
              <a:gd name="connsiteY2490" fmla="*/ 1294209 h 2152650"/>
              <a:gd name="connsiteX2491" fmla="*/ 2016010 w 3600448"/>
              <a:gd name="connsiteY2491" fmla="*/ 1279468 h 2152650"/>
              <a:gd name="connsiteX2492" fmla="*/ 2424904 w 3600448"/>
              <a:gd name="connsiteY2492" fmla="*/ 1276350 h 2152650"/>
              <a:gd name="connsiteX2493" fmla="*/ 2417760 w 3600448"/>
              <a:gd name="connsiteY2493" fmla="*/ 1282700 h 2152650"/>
              <a:gd name="connsiteX2494" fmla="*/ 2424904 w 3600448"/>
              <a:gd name="connsiteY2494" fmla="*/ 1276350 h 2152650"/>
              <a:gd name="connsiteX2495" fmla="*/ 2150001 w 3600448"/>
              <a:gd name="connsiteY2495" fmla="*/ 1276350 h 2152650"/>
              <a:gd name="connsiteX2496" fmla="*/ 2150928 w 3600448"/>
              <a:gd name="connsiteY2496" fmla="*/ 1284833 h 2152650"/>
              <a:gd name="connsiteX2497" fmla="*/ 2150001 w 3600448"/>
              <a:gd name="connsiteY2497" fmla="*/ 1285994 h 2152650"/>
              <a:gd name="connsiteX2498" fmla="*/ 1684338 w 3600448"/>
              <a:gd name="connsiteY2498" fmla="*/ 1276350 h 2152650"/>
              <a:gd name="connsiteX2499" fmla="*/ 1650999 w 3600448"/>
              <a:gd name="connsiteY2499" fmla="*/ 1293812 h 2152650"/>
              <a:gd name="connsiteX2500" fmla="*/ 1684338 w 3600448"/>
              <a:gd name="connsiteY2500" fmla="*/ 1276350 h 2152650"/>
              <a:gd name="connsiteX2501" fmla="*/ 1292232 w 3600448"/>
              <a:gd name="connsiteY2501" fmla="*/ 1273076 h 2152650"/>
              <a:gd name="connsiteX2502" fmla="*/ 1298582 w 3600448"/>
              <a:gd name="connsiteY2502" fmla="*/ 1275556 h 2152650"/>
              <a:gd name="connsiteX2503" fmla="*/ 1285883 w 3600448"/>
              <a:gd name="connsiteY2503" fmla="*/ 1279525 h 2152650"/>
              <a:gd name="connsiteX2504" fmla="*/ 1292232 w 3600448"/>
              <a:gd name="connsiteY2504" fmla="*/ 1273076 h 2152650"/>
              <a:gd name="connsiteX2505" fmla="*/ 1534511 w 3600448"/>
              <a:gd name="connsiteY2505" fmla="*/ 1272731 h 2152650"/>
              <a:gd name="connsiteX2506" fmla="*/ 1532828 w 3600448"/>
              <a:gd name="connsiteY2506" fmla="*/ 1273433 h 2152650"/>
              <a:gd name="connsiteX2507" fmla="*/ 1509796 w 3600448"/>
              <a:gd name="connsiteY2507" fmla="*/ 1283017 h 2152650"/>
              <a:gd name="connsiteX2508" fmla="*/ 1506036 w 3600448"/>
              <a:gd name="connsiteY2508" fmla="*/ 1279366 h 2152650"/>
              <a:gd name="connsiteX2509" fmla="*/ 1521546 w 3600448"/>
              <a:gd name="connsiteY2509" fmla="*/ 1274346 h 2152650"/>
              <a:gd name="connsiteX2510" fmla="*/ 1547496 w 3600448"/>
              <a:gd name="connsiteY2510" fmla="*/ 1272645 h 2152650"/>
              <a:gd name="connsiteX2511" fmla="*/ 1551109 w 3600448"/>
              <a:gd name="connsiteY2511" fmla="*/ 1272645 h 2152650"/>
              <a:gd name="connsiteX2512" fmla="*/ 1550771 w 3600448"/>
              <a:gd name="connsiteY2512" fmla="*/ 1273571 h 2152650"/>
              <a:gd name="connsiteX2513" fmla="*/ 1555114 w 3600448"/>
              <a:gd name="connsiteY2513" fmla="*/ 1276349 h 2152650"/>
              <a:gd name="connsiteX2514" fmla="*/ 1547496 w 3600448"/>
              <a:gd name="connsiteY2514" fmla="*/ 1272645 h 2152650"/>
              <a:gd name="connsiteX2515" fmla="*/ 1551127 w 3600448"/>
              <a:gd name="connsiteY2515" fmla="*/ 1272588 h 2152650"/>
              <a:gd name="connsiteX2516" fmla="*/ 1551308 w 3600448"/>
              <a:gd name="connsiteY2516" fmla="*/ 1272645 h 2152650"/>
              <a:gd name="connsiteX2517" fmla="*/ 1551109 w 3600448"/>
              <a:gd name="connsiteY2517" fmla="*/ 1272645 h 2152650"/>
              <a:gd name="connsiteX2518" fmla="*/ 2008564 w 3600448"/>
              <a:gd name="connsiteY2518" fmla="*/ 1272097 h 2152650"/>
              <a:gd name="connsiteX2519" fmla="*/ 2008564 w 3600448"/>
              <a:gd name="connsiteY2519" fmla="*/ 1279468 h 2152650"/>
              <a:gd name="connsiteX2520" fmla="*/ 1993671 w 3600448"/>
              <a:gd name="connsiteY2520" fmla="*/ 1286838 h 2152650"/>
              <a:gd name="connsiteX2521" fmla="*/ 2001117 w 3600448"/>
              <a:gd name="connsiteY2521" fmla="*/ 1294209 h 2152650"/>
              <a:gd name="connsiteX2522" fmla="*/ 1993671 w 3600448"/>
              <a:gd name="connsiteY2522" fmla="*/ 1294209 h 2152650"/>
              <a:gd name="connsiteX2523" fmla="*/ 1989948 w 3600448"/>
              <a:gd name="connsiteY2523" fmla="*/ 1308950 h 2152650"/>
              <a:gd name="connsiteX2524" fmla="*/ 2001117 w 3600448"/>
              <a:gd name="connsiteY2524" fmla="*/ 1308950 h 2152650"/>
              <a:gd name="connsiteX2525" fmla="*/ 1993671 w 3600448"/>
              <a:gd name="connsiteY2525" fmla="*/ 1316320 h 2152650"/>
              <a:gd name="connsiteX2526" fmla="*/ 1971333 w 3600448"/>
              <a:gd name="connsiteY2526" fmla="*/ 1331061 h 2152650"/>
              <a:gd name="connsiteX2527" fmla="*/ 1963887 w 3600448"/>
              <a:gd name="connsiteY2527" fmla="*/ 1320006 h 2152650"/>
              <a:gd name="connsiteX2528" fmla="*/ 1960164 w 3600448"/>
              <a:gd name="connsiteY2528" fmla="*/ 1327376 h 2152650"/>
              <a:gd name="connsiteX2529" fmla="*/ 1941548 w 3600448"/>
              <a:gd name="connsiteY2529" fmla="*/ 1323691 h 2152650"/>
              <a:gd name="connsiteX2530" fmla="*/ 1922933 w 3600448"/>
              <a:gd name="connsiteY2530" fmla="*/ 1334747 h 2152650"/>
              <a:gd name="connsiteX2531" fmla="*/ 1941548 w 3600448"/>
              <a:gd name="connsiteY2531" fmla="*/ 1334747 h 2152650"/>
              <a:gd name="connsiteX2532" fmla="*/ 1915487 w 3600448"/>
              <a:gd name="connsiteY2532" fmla="*/ 1353173 h 2152650"/>
              <a:gd name="connsiteX2533" fmla="*/ 1913625 w 3600448"/>
              <a:gd name="connsiteY2533" fmla="*/ 1353173 h 2152650"/>
              <a:gd name="connsiteX2534" fmla="*/ 1908041 w 3600448"/>
              <a:gd name="connsiteY2534" fmla="*/ 1353173 h 2152650"/>
              <a:gd name="connsiteX2535" fmla="*/ 1900594 w 3600448"/>
              <a:gd name="connsiteY2535" fmla="*/ 1334747 h 2152650"/>
              <a:gd name="connsiteX2536" fmla="*/ 1885702 w 3600448"/>
              <a:gd name="connsiteY2536" fmla="*/ 1345802 h 2152650"/>
              <a:gd name="connsiteX2537" fmla="*/ 1889425 w 3600448"/>
              <a:gd name="connsiteY2537" fmla="*/ 1367914 h 2152650"/>
              <a:gd name="connsiteX2538" fmla="*/ 1863364 w 3600448"/>
              <a:gd name="connsiteY2538" fmla="*/ 1371599 h 2152650"/>
              <a:gd name="connsiteX2539" fmla="*/ 1889425 w 3600448"/>
              <a:gd name="connsiteY2539" fmla="*/ 1353173 h 2152650"/>
              <a:gd name="connsiteX2540" fmla="*/ 1881979 w 3600448"/>
              <a:gd name="connsiteY2540" fmla="*/ 1327376 h 2152650"/>
              <a:gd name="connsiteX2541" fmla="*/ 1852194 w 3600448"/>
              <a:gd name="connsiteY2541" fmla="*/ 1331061 h 2152650"/>
              <a:gd name="connsiteX2542" fmla="*/ 1852194 w 3600448"/>
              <a:gd name="connsiteY2542" fmla="*/ 1334747 h 2152650"/>
              <a:gd name="connsiteX2543" fmla="*/ 1850333 w 3600448"/>
              <a:gd name="connsiteY2543" fmla="*/ 1333825 h 2152650"/>
              <a:gd name="connsiteX2544" fmla="*/ 1838062 w 3600448"/>
              <a:gd name="connsiteY2544" fmla="*/ 1327752 h 2152650"/>
              <a:gd name="connsiteX2545" fmla="*/ 1841025 w 3600448"/>
              <a:gd name="connsiteY2545" fmla="*/ 1323691 h 2152650"/>
              <a:gd name="connsiteX2546" fmla="*/ 1807518 w 3600448"/>
              <a:gd name="connsiteY2546" fmla="*/ 1334747 h 2152650"/>
              <a:gd name="connsiteX2547" fmla="*/ 1811241 w 3600448"/>
              <a:gd name="connsiteY2547" fmla="*/ 1334747 h 2152650"/>
              <a:gd name="connsiteX2548" fmla="*/ 1800072 w 3600448"/>
              <a:gd name="connsiteY2548" fmla="*/ 1338432 h 2152650"/>
              <a:gd name="connsiteX2549" fmla="*/ 1766566 w 3600448"/>
              <a:gd name="connsiteY2549" fmla="*/ 1353173 h 2152650"/>
              <a:gd name="connsiteX2550" fmla="*/ 1785180 w 3600448"/>
              <a:gd name="connsiteY2550" fmla="*/ 1360543 h 2152650"/>
              <a:gd name="connsiteX2551" fmla="*/ 1759118 w 3600448"/>
              <a:gd name="connsiteY2551" fmla="*/ 1371599 h 2152650"/>
              <a:gd name="connsiteX2552" fmla="*/ 1762844 w 3600448"/>
              <a:gd name="connsiteY2552" fmla="*/ 1367914 h 2152650"/>
              <a:gd name="connsiteX2553" fmla="*/ 1733057 w 3600448"/>
              <a:gd name="connsiteY2553" fmla="*/ 1367914 h 2152650"/>
              <a:gd name="connsiteX2554" fmla="*/ 1736782 w 3600448"/>
              <a:gd name="connsiteY2554" fmla="*/ 1364229 h 2152650"/>
              <a:gd name="connsiteX2555" fmla="*/ 1725612 w 3600448"/>
              <a:gd name="connsiteY2555" fmla="*/ 1360543 h 2152650"/>
              <a:gd name="connsiteX2556" fmla="*/ 1762844 w 3600448"/>
              <a:gd name="connsiteY2556" fmla="*/ 1338432 h 2152650"/>
              <a:gd name="connsiteX2557" fmla="*/ 1800072 w 3600448"/>
              <a:gd name="connsiteY2557" fmla="*/ 1312635 h 2152650"/>
              <a:gd name="connsiteX2558" fmla="*/ 1833579 w 3600448"/>
              <a:gd name="connsiteY2558" fmla="*/ 1305265 h 2152650"/>
              <a:gd name="connsiteX2559" fmla="*/ 1829856 w 3600448"/>
              <a:gd name="connsiteY2559" fmla="*/ 1305265 h 2152650"/>
              <a:gd name="connsiteX2560" fmla="*/ 1855918 w 3600448"/>
              <a:gd name="connsiteY2560" fmla="*/ 1294209 h 2152650"/>
              <a:gd name="connsiteX2561" fmla="*/ 1855918 w 3600448"/>
              <a:gd name="connsiteY2561" fmla="*/ 1286838 h 2152650"/>
              <a:gd name="connsiteX2562" fmla="*/ 1863364 w 3600448"/>
              <a:gd name="connsiteY2562" fmla="*/ 1283153 h 2152650"/>
              <a:gd name="connsiteX2563" fmla="*/ 1863364 w 3600448"/>
              <a:gd name="connsiteY2563" fmla="*/ 1294209 h 2152650"/>
              <a:gd name="connsiteX2564" fmla="*/ 1911764 w 3600448"/>
              <a:gd name="connsiteY2564" fmla="*/ 1275783 h 2152650"/>
              <a:gd name="connsiteX2565" fmla="*/ 1934102 w 3600448"/>
              <a:gd name="connsiteY2565" fmla="*/ 1294209 h 2152650"/>
              <a:gd name="connsiteX2566" fmla="*/ 1941548 w 3600448"/>
              <a:gd name="connsiteY2566" fmla="*/ 1283153 h 2152650"/>
              <a:gd name="connsiteX2567" fmla="*/ 1982502 w 3600448"/>
              <a:gd name="connsiteY2567" fmla="*/ 1301579 h 2152650"/>
              <a:gd name="connsiteX2568" fmla="*/ 1993671 w 3600448"/>
              <a:gd name="connsiteY2568" fmla="*/ 1290524 h 2152650"/>
              <a:gd name="connsiteX2569" fmla="*/ 1986225 w 3600448"/>
              <a:gd name="connsiteY2569" fmla="*/ 1290524 h 2152650"/>
              <a:gd name="connsiteX2570" fmla="*/ 1986225 w 3600448"/>
              <a:gd name="connsiteY2570" fmla="*/ 1290892 h 2152650"/>
              <a:gd name="connsiteX2571" fmla="*/ 1982502 w 3600448"/>
              <a:gd name="connsiteY2571" fmla="*/ 1290524 h 2152650"/>
              <a:gd name="connsiteX2572" fmla="*/ 1978779 w 3600448"/>
              <a:gd name="connsiteY2572" fmla="*/ 1286838 h 2152650"/>
              <a:gd name="connsiteX2573" fmla="*/ 1986225 w 3600448"/>
              <a:gd name="connsiteY2573" fmla="*/ 1286838 h 2152650"/>
              <a:gd name="connsiteX2574" fmla="*/ 2008564 w 3600448"/>
              <a:gd name="connsiteY2574" fmla="*/ 1272097 h 2152650"/>
              <a:gd name="connsiteX2575" fmla="*/ 1539874 w 3600448"/>
              <a:gd name="connsiteY2575" fmla="*/ 1272063 h 2152650"/>
              <a:gd name="connsiteX2576" fmla="*/ 1536115 w 3600448"/>
              <a:gd name="connsiteY2576" fmla="*/ 1279366 h 2152650"/>
              <a:gd name="connsiteX2577" fmla="*/ 1536115 w 3600448"/>
              <a:gd name="connsiteY2577" fmla="*/ 1278453 h 2152650"/>
              <a:gd name="connsiteX2578" fmla="*/ 1536115 w 3600448"/>
              <a:gd name="connsiteY2578" fmla="*/ 1272532 h 2152650"/>
              <a:gd name="connsiteX2579" fmla="*/ 1536115 w 3600448"/>
              <a:gd name="connsiteY2579" fmla="*/ 1272063 h 2152650"/>
              <a:gd name="connsiteX2580" fmla="*/ 1536115 w 3600448"/>
              <a:gd name="connsiteY2580" fmla="*/ 1272532 h 2152650"/>
              <a:gd name="connsiteX2581" fmla="*/ 1534511 w 3600448"/>
              <a:gd name="connsiteY2581" fmla="*/ 1272731 h 2152650"/>
              <a:gd name="connsiteX2582" fmla="*/ 787418 w 3600448"/>
              <a:gd name="connsiteY2582" fmla="*/ 1271984 h 2152650"/>
              <a:gd name="connsiteX2583" fmla="*/ 806820 w 3600448"/>
              <a:gd name="connsiteY2583" fmla="*/ 1279127 h 2152650"/>
              <a:gd name="connsiteX2584" fmla="*/ 818462 w 3600448"/>
              <a:gd name="connsiteY2584" fmla="*/ 1275556 h 2152650"/>
              <a:gd name="connsiteX2585" fmla="*/ 822343 w 3600448"/>
              <a:gd name="connsiteY2585" fmla="*/ 1282699 h 2152650"/>
              <a:gd name="connsiteX2586" fmla="*/ 802940 w 3600448"/>
              <a:gd name="connsiteY2586" fmla="*/ 1279127 h 2152650"/>
              <a:gd name="connsiteX2587" fmla="*/ 787418 w 3600448"/>
              <a:gd name="connsiteY2587" fmla="*/ 1271984 h 2152650"/>
              <a:gd name="connsiteX2588" fmla="*/ 1056699 w 3600448"/>
              <a:gd name="connsiteY2588" fmla="*/ 1271587 h 2152650"/>
              <a:gd name="connsiteX2589" fmla="*/ 1060463 w 3600448"/>
              <a:gd name="connsiteY2589" fmla="*/ 1278996 h 2152650"/>
              <a:gd name="connsiteX2590" fmla="*/ 1045405 w 3600448"/>
              <a:gd name="connsiteY2590" fmla="*/ 1282700 h 2152650"/>
              <a:gd name="connsiteX2591" fmla="*/ 1045405 w 3600448"/>
              <a:gd name="connsiteY2591" fmla="*/ 1290108 h 2152650"/>
              <a:gd name="connsiteX2592" fmla="*/ 1026581 w 3600448"/>
              <a:gd name="connsiteY2592" fmla="*/ 1293812 h 2152650"/>
              <a:gd name="connsiteX2593" fmla="*/ 1045405 w 3600448"/>
              <a:gd name="connsiteY2593" fmla="*/ 1297517 h 2152650"/>
              <a:gd name="connsiteX2594" fmla="*/ 1026581 w 3600448"/>
              <a:gd name="connsiteY2594" fmla="*/ 1301221 h 2152650"/>
              <a:gd name="connsiteX2595" fmla="*/ 1030346 w 3600448"/>
              <a:gd name="connsiteY2595" fmla="*/ 1297517 h 2152650"/>
              <a:gd name="connsiteX2596" fmla="*/ 1003993 w 3600448"/>
              <a:gd name="connsiteY2596" fmla="*/ 1304925 h 2152650"/>
              <a:gd name="connsiteX2597" fmla="*/ 1007758 w 3600448"/>
              <a:gd name="connsiteY2597" fmla="*/ 1297517 h 2152650"/>
              <a:gd name="connsiteX2598" fmla="*/ 996464 w 3600448"/>
              <a:gd name="connsiteY2598" fmla="*/ 1312333 h 2152650"/>
              <a:gd name="connsiteX2599" fmla="*/ 992700 w 3600448"/>
              <a:gd name="connsiteY2599" fmla="*/ 1301221 h 2152650"/>
              <a:gd name="connsiteX2600" fmla="*/ 977641 w 3600448"/>
              <a:gd name="connsiteY2600" fmla="*/ 1308629 h 2152650"/>
              <a:gd name="connsiteX2601" fmla="*/ 985170 w 3600448"/>
              <a:gd name="connsiteY2601" fmla="*/ 1308629 h 2152650"/>
              <a:gd name="connsiteX2602" fmla="*/ 943759 w 3600448"/>
              <a:gd name="connsiteY2602" fmla="*/ 1327150 h 2152650"/>
              <a:gd name="connsiteX2603" fmla="*/ 943759 w 3600448"/>
              <a:gd name="connsiteY2603" fmla="*/ 1308629 h 2152650"/>
              <a:gd name="connsiteX2604" fmla="*/ 928701 w 3600448"/>
              <a:gd name="connsiteY2604" fmla="*/ 1312333 h 2152650"/>
              <a:gd name="connsiteX2605" fmla="*/ 936230 w 3600448"/>
              <a:gd name="connsiteY2605" fmla="*/ 1308629 h 2152650"/>
              <a:gd name="connsiteX2606" fmla="*/ 936230 w 3600448"/>
              <a:gd name="connsiteY2606" fmla="*/ 1304925 h 2152650"/>
              <a:gd name="connsiteX2607" fmla="*/ 955053 w 3600448"/>
              <a:gd name="connsiteY2607" fmla="*/ 1301221 h 2152650"/>
              <a:gd name="connsiteX2608" fmla="*/ 953043 w 3600448"/>
              <a:gd name="connsiteY2608" fmla="*/ 1297265 h 2152650"/>
              <a:gd name="connsiteX2609" fmla="*/ 979523 w 3600448"/>
              <a:gd name="connsiteY2609" fmla="*/ 1291034 h 2152650"/>
              <a:gd name="connsiteX2610" fmla="*/ 1011523 w 3600448"/>
              <a:gd name="connsiteY2610" fmla="*/ 1286404 h 2152650"/>
              <a:gd name="connsiteX2611" fmla="*/ 1026581 w 3600448"/>
              <a:gd name="connsiteY2611" fmla="*/ 1290108 h 2152650"/>
              <a:gd name="connsiteX2612" fmla="*/ 1052934 w 3600448"/>
              <a:gd name="connsiteY2612" fmla="*/ 1275291 h 2152650"/>
              <a:gd name="connsiteX2613" fmla="*/ 1041640 w 3600448"/>
              <a:gd name="connsiteY2613" fmla="*/ 1275291 h 2152650"/>
              <a:gd name="connsiteX2614" fmla="*/ 1056699 w 3600448"/>
              <a:gd name="connsiteY2614" fmla="*/ 1271587 h 2152650"/>
              <a:gd name="connsiteX2615" fmla="*/ 765193 w 3600448"/>
              <a:gd name="connsiteY2615" fmla="*/ 1271587 h 2152650"/>
              <a:gd name="connsiteX2616" fmla="*/ 776306 w 3600448"/>
              <a:gd name="connsiteY2616" fmla="*/ 1271587 h 2152650"/>
              <a:gd name="connsiteX2617" fmla="*/ 765193 w 3600448"/>
              <a:gd name="connsiteY2617" fmla="*/ 1276349 h 2152650"/>
              <a:gd name="connsiteX2618" fmla="*/ 348812 w 3600448"/>
              <a:gd name="connsiteY2618" fmla="*/ 1268412 h 2152650"/>
              <a:gd name="connsiteX2619" fmla="*/ 360380 w 3600448"/>
              <a:gd name="connsiteY2619" fmla="*/ 1275820 h 2152650"/>
              <a:gd name="connsiteX2620" fmla="*/ 348812 w 3600448"/>
              <a:gd name="connsiteY2620" fmla="*/ 1279524 h 2152650"/>
              <a:gd name="connsiteX2621" fmla="*/ 348812 w 3600448"/>
              <a:gd name="connsiteY2621" fmla="*/ 1268412 h 2152650"/>
              <a:gd name="connsiteX2622" fmla="*/ 404645 w 3600448"/>
              <a:gd name="connsiteY2622" fmla="*/ 1267767 h 2152650"/>
              <a:gd name="connsiteX2623" fmla="*/ 430664 w 3600448"/>
              <a:gd name="connsiteY2623" fmla="*/ 1275209 h 2152650"/>
              <a:gd name="connsiteX2624" fmla="*/ 430664 w 3600448"/>
              <a:gd name="connsiteY2624" fmla="*/ 1286371 h 2152650"/>
              <a:gd name="connsiteX2625" fmla="*/ 408361 w 3600448"/>
              <a:gd name="connsiteY2625" fmla="*/ 1290091 h 2152650"/>
              <a:gd name="connsiteX2626" fmla="*/ 404645 w 3600448"/>
              <a:gd name="connsiteY2626" fmla="*/ 1267767 h 2152650"/>
              <a:gd name="connsiteX2627" fmla="*/ 1551308 w 3600448"/>
              <a:gd name="connsiteY2627" fmla="*/ 1265237 h 2152650"/>
              <a:gd name="connsiteX2628" fmla="*/ 1551781 w 3600448"/>
              <a:gd name="connsiteY2628" fmla="*/ 1270793 h 2152650"/>
              <a:gd name="connsiteX2629" fmla="*/ 1551127 w 3600448"/>
              <a:gd name="connsiteY2629" fmla="*/ 1272588 h 2152650"/>
              <a:gd name="connsiteX2630" fmla="*/ 1539874 w 3600448"/>
              <a:gd name="connsiteY2630" fmla="*/ 1268941 h 2152650"/>
              <a:gd name="connsiteX2631" fmla="*/ 1551308 w 3600448"/>
              <a:gd name="connsiteY2631" fmla="*/ 1265237 h 2152650"/>
              <a:gd name="connsiteX2632" fmla="*/ 2139262 w 3600448"/>
              <a:gd name="connsiteY2632" fmla="*/ 1263679 h 2152650"/>
              <a:gd name="connsiteX2633" fmla="*/ 2141275 w 3600448"/>
              <a:gd name="connsiteY2633" fmla="*/ 1264571 h 2152650"/>
              <a:gd name="connsiteX2634" fmla="*/ 2140107 w 3600448"/>
              <a:gd name="connsiteY2634" fmla="*/ 1264862 h 2152650"/>
              <a:gd name="connsiteX2635" fmla="*/ 891093 w 3600448"/>
              <a:gd name="connsiteY2635" fmla="*/ 1261149 h 2152650"/>
              <a:gd name="connsiteX2636" fmla="*/ 903302 w 3600448"/>
              <a:gd name="connsiteY2636" fmla="*/ 1264179 h 2152650"/>
              <a:gd name="connsiteX2637" fmla="*/ 880919 w 3600448"/>
              <a:gd name="connsiteY2637" fmla="*/ 1282700 h 2152650"/>
              <a:gd name="connsiteX2638" fmla="*/ 865996 w 3600448"/>
              <a:gd name="connsiteY2638" fmla="*/ 1278996 h 2152650"/>
              <a:gd name="connsiteX2639" fmla="*/ 843612 w 3600448"/>
              <a:gd name="connsiteY2639" fmla="*/ 1293812 h 2152650"/>
              <a:gd name="connsiteX2640" fmla="*/ 836154 w 3600448"/>
              <a:gd name="connsiteY2640" fmla="*/ 1282700 h 2152650"/>
              <a:gd name="connsiteX2641" fmla="*/ 854804 w 3600448"/>
              <a:gd name="connsiteY2641" fmla="*/ 1286404 h 2152650"/>
              <a:gd name="connsiteX2642" fmla="*/ 854804 w 3600448"/>
              <a:gd name="connsiteY2642" fmla="*/ 1275292 h 2152650"/>
              <a:gd name="connsiteX2643" fmla="*/ 884649 w 3600448"/>
              <a:gd name="connsiteY2643" fmla="*/ 1275292 h 2152650"/>
              <a:gd name="connsiteX2644" fmla="*/ 873457 w 3600448"/>
              <a:gd name="connsiteY2644" fmla="*/ 1264179 h 2152650"/>
              <a:gd name="connsiteX2645" fmla="*/ 880919 w 3600448"/>
              <a:gd name="connsiteY2645" fmla="*/ 1267883 h 2152650"/>
              <a:gd name="connsiteX2646" fmla="*/ 882317 w 3600448"/>
              <a:gd name="connsiteY2646" fmla="*/ 1266957 h 2152650"/>
              <a:gd name="connsiteX2647" fmla="*/ 1592758 w 3600448"/>
              <a:gd name="connsiteY2647" fmla="*/ 1260607 h 2152650"/>
              <a:gd name="connsiteX2648" fmla="*/ 1595440 w 3600448"/>
              <a:gd name="connsiteY2648" fmla="*/ 1265237 h 2152650"/>
              <a:gd name="connsiteX2649" fmla="*/ 1581152 w 3600448"/>
              <a:gd name="connsiteY2649" fmla="*/ 1265237 h 2152650"/>
              <a:gd name="connsiteX2650" fmla="*/ 1584722 w 3600448"/>
              <a:gd name="connsiteY2650" fmla="*/ 1261533 h 2152650"/>
              <a:gd name="connsiteX2651" fmla="*/ 1592758 w 3600448"/>
              <a:gd name="connsiteY2651" fmla="*/ 1260607 h 2152650"/>
              <a:gd name="connsiteX2652" fmla="*/ 888380 w 3600448"/>
              <a:gd name="connsiteY2652" fmla="*/ 1260475 h 2152650"/>
              <a:gd name="connsiteX2653" fmla="*/ 892110 w 3600448"/>
              <a:gd name="connsiteY2653" fmla="*/ 1260475 h 2152650"/>
              <a:gd name="connsiteX2654" fmla="*/ 891093 w 3600448"/>
              <a:gd name="connsiteY2654" fmla="*/ 1261149 h 2152650"/>
              <a:gd name="connsiteX2655" fmla="*/ 890245 w 3600448"/>
              <a:gd name="connsiteY2655" fmla="*/ 1260938 h 2152650"/>
              <a:gd name="connsiteX2656" fmla="*/ 888380 w 3600448"/>
              <a:gd name="connsiteY2656" fmla="*/ 1260475 h 2152650"/>
              <a:gd name="connsiteX2657" fmla="*/ 595331 w 3600448"/>
              <a:gd name="connsiteY2657" fmla="*/ 1260475 h 2152650"/>
              <a:gd name="connsiteX2658" fmla="*/ 606443 w 3600448"/>
              <a:gd name="connsiteY2658" fmla="*/ 1260475 h 2152650"/>
              <a:gd name="connsiteX2659" fmla="*/ 590568 w 3600448"/>
              <a:gd name="connsiteY2659" fmla="*/ 1265237 h 2152650"/>
              <a:gd name="connsiteX2660" fmla="*/ 493728 w 3600448"/>
              <a:gd name="connsiteY2660" fmla="*/ 1260475 h 2152650"/>
              <a:gd name="connsiteX2661" fmla="*/ 497698 w 3600448"/>
              <a:gd name="connsiteY2661" fmla="*/ 1268412 h 2152650"/>
              <a:gd name="connsiteX2662" fmla="*/ 493728 w 3600448"/>
              <a:gd name="connsiteY2662" fmla="*/ 1268412 h 2152650"/>
              <a:gd name="connsiteX2663" fmla="*/ 493728 w 3600448"/>
              <a:gd name="connsiteY2663" fmla="*/ 1260475 h 2152650"/>
              <a:gd name="connsiteX2664" fmla="*/ 2559047 w 3600448"/>
              <a:gd name="connsiteY2664" fmla="*/ 1257300 h 2152650"/>
              <a:gd name="connsiteX2665" fmla="*/ 2562222 w 3600448"/>
              <a:gd name="connsiteY2665" fmla="*/ 1265237 h 2152650"/>
              <a:gd name="connsiteX2666" fmla="*/ 2555872 w 3600448"/>
              <a:gd name="connsiteY2666" fmla="*/ 1265237 h 2152650"/>
              <a:gd name="connsiteX2667" fmla="*/ 1558528 w 3600448"/>
              <a:gd name="connsiteY2667" fmla="*/ 1257300 h 2152650"/>
              <a:gd name="connsiteX2668" fmla="*/ 1577382 w 3600448"/>
              <a:gd name="connsiteY2668" fmla="*/ 1257300 h 2152650"/>
              <a:gd name="connsiteX2669" fmla="*/ 1562298 w 3600448"/>
              <a:gd name="connsiteY2669" fmla="*/ 1268412 h 2152650"/>
              <a:gd name="connsiteX2670" fmla="*/ 1558528 w 3600448"/>
              <a:gd name="connsiteY2670" fmla="*/ 1257300 h 2152650"/>
              <a:gd name="connsiteX2671" fmla="*/ 650893 w 3600448"/>
              <a:gd name="connsiteY2671" fmla="*/ 1257300 h 2152650"/>
              <a:gd name="connsiteX2672" fmla="*/ 657243 w 3600448"/>
              <a:gd name="connsiteY2672" fmla="*/ 1257300 h 2152650"/>
              <a:gd name="connsiteX2673" fmla="*/ 657243 w 3600448"/>
              <a:gd name="connsiteY2673" fmla="*/ 1265237 h 2152650"/>
              <a:gd name="connsiteX2674" fmla="*/ 650893 w 3600448"/>
              <a:gd name="connsiteY2674" fmla="*/ 1265237 h 2152650"/>
              <a:gd name="connsiteX2675" fmla="*/ 654068 w 3600448"/>
              <a:gd name="connsiteY2675" fmla="*/ 1261269 h 2152650"/>
              <a:gd name="connsiteX2676" fmla="*/ 1356783 w 3600448"/>
              <a:gd name="connsiteY2676" fmla="*/ 1254125 h 2152650"/>
              <a:gd name="connsiteX2677" fmla="*/ 1360490 w 3600448"/>
              <a:gd name="connsiteY2677" fmla="*/ 1264841 h 2152650"/>
              <a:gd name="connsiteX2678" fmla="*/ 1312339 w 3600448"/>
              <a:gd name="connsiteY2678" fmla="*/ 1271985 h 2152650"/>
              <a:gd name="connsiteX2679" fmla="*/ 1312339 w 3600448"/>
              <a:gd name="connsiteY2679" fmla="*/ 1279128 h 2152650"/>
              <a:gd name="connsiteX2680" fmla="*/ 1301227 w 3600448"/>
              <a:gd name="connsiteY2680" fmla="*/ 1257697 h 2152650"/>
              <a:gd name="connsiteX2681" fmla="*/ 1316044 w 3600448"/>
              <a:gd name="connsiteY2681" fmla="*/ 1257697 h 2152650"/>
              <a:gd name="connsiteX2682" fmla="*/ 1356783 w 3600448"/>
              <a:gd name="connsiteY2682" fmla="*/ 1254125 h 2152650"/>
              <a:gd name="connsiteX2683" fmla="*/ 809643 w 3600448"/>
              <a:gd name="connsiteY2683" fmla="*/ 1254125 h 2152650"/>
              <a:gd name="connsiteX2684" fmla="*/ 817581 w 3600448"/>
              <a:gd name="connsiteY2684" fmla="*/ 1254125 h 2152650"/>
              <a:gd name="connsiteX2685" fmla="*/ 809643 w 3600448"/>
              <a:gd name="connsiteY2685" fmla="*/ 1257300 h 2152650"/>
              <a:gd name="connsiteX2686" fmla="*/ 657243 w 3600448"/>
              <a:gd name="connsiteY2686" fmla="*/ 1254125 h 2152650"/>
              <a:gd name="connsiteX2687" fmla="*/ 665181 w 3600448"/>
              <a:gd name="connsiteY2687" fmla="*/ 1254125 h 2152650"/>
              <a:gd name="connsiteX2688" fmla="*/ 668356 w 3600448"/>
              <a:gd name="connsiteY2688" fmla="*/ 1257300 h 2152650"/>
              <a:gd name="connsiteX2689" fmla="*/ 2168523 w 3600448"/>
              <a:gd name="connsiteY2689" fmla="*/ 1253728 h 2152650"/>
              <a:gd name="connsiteX2690" fmla="*/ 2142329 w 3600448"/>
              <a:gd name="connsiteY2690" fmla="*/ 1265038 h 2152650"/>
              <a:gd name="connsiteX2691" fmla="*/ 2141275 w 3600448"/>
              <a:gd name="connsiteY2691" fmla="*/ 1264571 h 2152650"/>
              <a:gd name="connsiteX2692" fmla="*/ 2148878 w 3600448"/>
              <a:gd name="connsiteY2692" fmla="*/ 1262682 h 2152650"/>
              <a:gd name="connsiteX2693" fmla="*/ 2168523 w 3600448"/>
              <a:gd name="connsiteY2693" fmla="*/ 1253728 h 2152650"/>
              <a:gd name="connsiteX2694" fmla="*/ 2138587 w 3600448"/>
              <a:gd name="connsiteY2694" fmla="*/ 1246187 h 2152650"/>
              <a:gd name="connsiteX2695" fmla="*/ 2146071 w 3600448"/>
              <a:gd name="connsiteY2695" fmla="*/ 1253728 h 2152650"/>
              <a:gd name="connsiteX2696" fmla="*/ 2134845 w 3600448"/>
              <a:gd name="connsiteY2696" fmla="*/ 1257498 h 2152650"/>
              <a:gd name="connsiteX2697" fmla="*/ 2139262 w 3600448"/>
              <a:gd name="connsiteY2697" fmla="*/ 1263679 h 2152650"/>
              <a:gd name="connsiteX2698" fmla="*/ 2130635 w 3600448"/>
              <a:gd name="connsiteY2698" fmla="*/ 1259854 h 2152650"/>
              <a:gd name="connsiteX2699" fmla="*/ 2138587 w 3600448"/>
              <a:gd name="connsiteY2699" fmla="*/ 1246187 h 2152650"/>
              <a:gd name="connsiteX2700" fmla="*/ 993260 w 3600448"/>
              <a:gd name="connsiteY2700" fmla="*/ 1246187 h 2152650"/>
              <a:gd name="connsiteX2701" fmla="*/ 989555 w 3600448"/>
              <a:gd name="connsiteY2701" fmla="*/ 1268412 h 2152650"/>
              <a:gd name="connsiteX2702" fmla="*/ 978443 w 3600448"/>
              <a:gd name="connsiteY2702" fmla="*/ 1253595 h 2152650"/>
              <a:gd name="connsiteX2703" fmla="*/ 993260 w 3600448"/>
              <a:gd name="connsiteY2703" fmla="*/ 1246187 h 2152650"/>
              <a:gd name="connsiteX2704" fmla="*/ 1696957 w 3600448"/>
              <a:gd name="connsiteY2704" fmla="*/ 1245393 h 2152650"/>
              <a:gd name="connsiteX2705" fmla="*/ 1703387 w 3600448"/>
              <a:gd name="connsiteY2705" fmla="*/ 1246187 h 2152650"/>
              <a:gd name="connsiteX2706" fmla="*/ 1696244 w 3600448"/>
              <a:gd name="connsiteY2706" fmla="*/ 1246187 h 2152650"/>
              <a:gd name="connsiteX2707" fmla="*/ 2622548 w 3600448"/>
              <a:gd name="connsiteY2707" fmla="*/ 1243012 h 2152650"/>
              <a:gd name="connsiteX2708" fmla="*/ 2611435 w 3600448"/>
              <a:gd name="connsiteY2708" fmla="*/ 1249362 h 2152650"/>
              <a:gd name="connsiteX2709" fmla="*/ 2622548 w 3600448"/>
              <a:gd name="connsiteY2709" fmla="*/ 1243012 h 2152650"/>
              <a:gd name="connsiteX2710" fmla="*/ 1235084 w 3600448"/>
              <a:gd name="connsiteY2710" fmla="*/ 1243012 h 2152650"/>
              <a:gd name="connsiteX2711" fmla="*/ 1246197 w 3600448"/>
              <a:gd name="connsiteY2711" fmla="*/ 1243012 h 2152650"/>
              <a:gd name="connsiteX2712" fmla="*/ 1246197 w 3600448"/>
              <a:gd name="connsiteY2712" fmla="*/ 1246187 h 2152650"/>
              <a:gd name="connsiteX2713" fmla="*/ 445136 w 3600448"/>
              <a:gd name="connsiteY2713" fmla="*/ 1239831 h 2152650"/>
              <a:gd name="connsiteX2714" fmla="*/ 449255 w 3600448"/>
              <a:gd name="connsiteY2714" fmla="*/ 1241722 h 2152650"/>
              <a:gd name="connsiteX2715" fmla="*/ 445072 w 3600448"/>
              <a:gd name="connsiteY2715" fmla="*/ 1239862 h 2152650"/>
              <a:gd name="connsiteX2716" fmla="*/ 2626176 w 3600448"/>
              <a:gd name="connsiteY2716" fmla="*/ 1239043 h 2152650"/>
              <a:gd name="connsiteX2717" fmla="*/ 2626629 w 3600448"/>
              <a:gd name="connsiteY2717" fmla="*/ 1242516 h 2152650"/>
              <a:gd name="connsiteX2718" fmla="*/ 2626629 w 3600448"/>
              <a:gd name="connsiteY2718" fmla="*/ 1242516 h 2152650"/>
              <a:gd name="connsiteX2719" fmla="*/ 2626176 w 3600448"/>
              <a:gd name="connsiteY2719" fmla="*/ 1243012 h 2152650"/>
              <a:gd name="connsiteX2720" fmla="*/ 2626176 w 3600448"/>
              <a:gd name="connsiteY2720" fmla="*/ 1239043 h 2152650"/>
              <a:gd name="connsiteX2721" fmla="*/ 1989532 w 3600448"/>
              <a:gd name="connsiteY2721" fmla="*/ 1238250 h 2152650"/>
              <a:gd name="connsiteX2722" fmla="*/ 1985762 w 3600448"/>
              <a:gd name="connsiteY2722" fmla="*/ 1253067 h 2152650"/>
              <a:gd name="connsiteX2723" fmla="*/ 1993303 w 3600448"/>
              <a:gd name="connsiteY2723" fmla="*/ 1253067 h 2152650"/>
              <a:gd name="connsiteX2724" fmla="*/ 1974451 w 3600448"/>
              <a:gd name="connsiteY2724" fmla="*/ 1260475 h 2152650"/>
              <a:gd name="connsiteX2725" fmla="*/ 1966910 w 3600448"/>
              <a:gd name="connsiteY2725" fmla="*/ 1249363 h 2152650"/>
              <a:gd name="connsiteX2726" fmla="*/ 1989532 w 3600448"/>
              <a:gd name="connsiteY2726" fmla="*/ 1238250 h 2152650"/>
              <a:gd name="connsiteX2727" fmla="*/ 1692674 w 3600448"/>
              <a:gd name="connsiteY2727" fmla="*/ 1238250 h 2152650"/>
              <a:gd name="connsiteX2728" fmla="*/ 1703387 w 3600448"/>
              <a:gd name="connsiteY2728" fmla="*/ 1238250 h 2152650"/>
              <a:gd name="connsiteX2729" fmla="*/ 1702493 w 3600448"/>
              <a:gd name="connsiteY2729" fmla="*/ 1239242 h 2152650"/>
              <a:gd name="connsiteX2730" fmla="*/ 1696957 w 3600448"/>
              <a:gd name="connsiteY2730" fmla="*/ 1245393 h 2152650"/>
              <a:gd name="connsiteX2731" fmla="*/ 1695352 w 3600448"/>
              <a:gd name="connsiteY2731" fmla="*/ 1245195 h 2152650"/>
              <a:gd name="connsiteX2732" fmla="*/ 1692674 w 3600448"/>
              <a:gd name="connsiteY2732" fmla="*/ 1238250 h 2152650"/>
              <a:gd name="connsiteX2733" fmla="*/ 2398420 w 3600448"/>
              <a:gd name="connsiteY2733" fmla="*/ 1237947 h 2152650"/>
              <a:gd name="connsiteX2734" fmla="*/ 2387597 w 3600448"/>
              <a:gd name="connsiteY2734" fmla="*/ 1245195 h 2152650"/>
              <a:gd name="connsiteX2735" fmla="*/ 2365372 w 3600448"/>
              <a:gd name="connsiteY2735" fmla="*/ 1254124 h 2152650"/>
              <a:gd name="connsiteX2736" fmla="*/ 2369076 w 3600448"/>
              <a:gd name="connsiteY2736" fmla="*/ 1238249 h 2152650"/>
              <a:gd name="connsiteX2737" fmla="*/ 2390838 w 3600448"/>
              <a:gd name="connsiteY2737" fmla="*/ 1238746 h 2152650"/>
              <a:gd name="connsiteX2738" fmla="*/ 1726704 w 3600448"/>
              <a:gd name="connsiteY2738" fmla="*/ 1237881 h 2152650"/>
              <a:gd name="connsiteX2739" fmla="*/ 1726474 w 3600448"/>
              <a:gd name="connsiteY2739" fmla="*/ 1238250 h 2152650"/>
              <a:gd name="connsiteX2740" fmla="*/ 1721378 w 3600448"/>
              <a:gd name="connsiteY2740" fmla="*/ 1241954 h 2152650"/>
              <a:gd name="connsiteX2741" fmla="*/ 1719520 w 3600448"/>
              <a:gd name="connsiteY2741" fmla="*/ 1240405 h 2152650"/>
              <a:gd name="connsiteX2742" fmla="*/ 1715823 w 3600448"/>
              <a:gd name="connsiteY2742" fmla="*/ 1237324 h 2152650"/>
              <a:gd name="connsiteX2743" fmla="*/ 1719520 w 3600448"/>
              <a:gd name="connsiteY2743" fmla="*/ 1240405 h 2152650"/>
              <a:gd name="connsiteX2744" fmla="*/ 1719063 w 3600448"/>
              <a:gd name="connsiteY2744" fmla="*/ 1240565 h 2152650"/>
              <a:gd name="connsiteX2745" fmla="*/ 1710268 w 3600448"/>
              <a:gd name="connsiteY2745" fmla="*/ 1238250 h 2152650"/>
              <a:gd name="connsiteX2746" fmla="*/ 1715823 w 3600448"/>
              <a:gd name="connsiteY2746" fmla="*/ 1237324 h 2152650"/>
              <a:gd name="connsiteX2747" fmla="*/ 1019188 w 3600448"/>
              <a:gd name="connsiteY2747" fmla="*/ 1235075 h 2152650"/>
              <a:gd name="connsiteX2748" fmla="*/ 1033476 w 3600448"/>
              <a:gd name="connsiteY2748" fmla="*/ 1239044 h 2152650"/>
              <a:gd name="connsiteX2749" fmla="*/ 1019188 w 3600448"/>
              <a:gd name="connsiteY2749" fmla="*/ 1243013 h 2152650"/>
              <a:gd name="connsiteX2750" fmla="*/ 1019188 w 3600448"/>
              <a:gd name="connsiteY2750" fmla="*/ 1235075 h 2152650"/>
              <a:gd name="connsiteX2751" fmla="*/ 2409822 w 3600448"/>
              <a:gd name="connsiteY2751" fmla="*/ 1230312 h 2152650"/>
              <a:gd name="connsiteX2752" fmla="*/ 2400851 w 3600448"/>
              <a:gd name="connsiteY2752" fmla="*/ 1237691 h 2152650"/>
              <a:gd name="connsiteX2753" fmla="*/ 2398420 w 3600448"/>
              <a:gd name="connsiteY2753" fmla="*/ 1237947 h 2152650"/>
              <a:gd name="connsiteX2754" fmla="*/ 2008185 w 3600448"/>
              <a:gd name="connsiteY2754" fmla="*/ 1230312 h 2152650"/>
              <a:gd name="connsiteX2755" fmla="*/ 2005010 w 3600448"/>
              <a:gd name="connsiteY2755" fmla="*/ 1238249 h 2152650"/>
              <a:gd name="connsiteX2756" fmla="*/ 2001835 w 3600448"/>
              <a:gd name="connsiteY2756" fmla="*/ 1235074 h 2152650"/>
              <a:gd name="connsiteX2757" fmla="*/ 1721378 w 3600448"/>
              <a:gd name="connsiteY2757" fmla="*/ 1227137 h 2152650"/>
              <a:gd name="connsiteX2758" fmla="*/ 1739900 w 3600448"/>
              <a:gd name="connsiteY2758" fmla="*/ 1230841 h 2152650"/>
              <a:gd name="connsiteX2759" fmla="*/ 1736197 w 3600448"/>
              <a:gd name="connsiteY2759" fmla="*/ 1234545 h 2152650"/>
              <a:gd name="connsiteX2760" fmla="*/ 1726704 w 3600448"/>
              <a:gd name="connsiteY2760" fmla="*/ 1237881 h 2152650"/>
              <a:gd name="connsiteX2761" fmla="*/ 1728787 w 3600448"/>
              <a:gd name="connsiteY2761" fmla="*/ 1234545 h 2152650"/>
              <a:gd name="connsiteX2762" fmla="*/ 1721378 w 3600448"/>
              <a:gd name="connsiteY2762" fmla="*/ 1234545 h 2152650"/>
              <a:gd name="connsiteX2763" fmla="*/ 1721378 w 3600448"/>
              <a:gd name="connsiteY2763" fmla="*/ 1227137 h 2152650"/>
              <a:gd name="connsiteX2764" fmla="*/ 1257308 w 3600448"/>
              <a:gd name="connsiteY2764" fmla="*/ 1227137 h 2152650"/>
              <a:gd name="connsiteX2765" fmla="*/ 1268421 w 3600448"/>
              <a:gd name="connsiteY2765" fmla="*/ 1227137 h 2152650"/>
              <a:gd name="connsiteX2766" fmla="*/ 1257308 w 3600448"/>
              <a:gd name="connsiteY2766" fmla="*/ 1231106 h 2152650"/>
              <a:gd name="connsiteX2767" fmla="*/ 1257308 w 3600448"/>
              <a:gd name="connsiteY2767" fmla="*/ 1227137 h 2152650"/>
              <a:gd name="connsiteX2768" fmla="*/ 776623 w 3600448"/>
              <a:gd name="connsiteY2768" fmla="*/ 1227137 h 2152650"/>
              <a:gd name="connsiteX2769" fmla="*/ 784243 w 3600448"/>
              <a:gd name="connsiteY2769" fmla="*/ 1238249 h 2152650"/>
              <a:gd name="connsiteX2770" fmla="*/ 769003 w 3600448"/>
              <a:gd name="connsiteY2770" fmla="*/ 1238249 h 2152650"/>
              <a:gd name="connsiteX2771" fmla="*/ 765193 w 3600448"/>
              <a:gd name="connsiteY2771" fmla="*/ 1230841 h 2152650"/>
              <a:gd name="connsiteX2772" fmla="*/ 776623 w 3600448"/>
              <a:gd name="connsiteY2772" fmla="*/ 1227137 h 2152650"/>
              <a:gd name="connsiteX2773" fmla="*/ 1351058 w 3600448"/>
              <a:gd name="connsiteY2773" fmla="*/ 1224273 h 2152650"/>
              <a:gd name="connsiteX2774" fmla="*/ 1357317 w 3600448"/>
              <a:gd name="connsiteY2774" fmla="*/ 1227336 h 2152650"/>
              <a:gd name="connsiteX2775" fmla="*/ 1304932 w 3600448"/>
              <a:gd name="connsiteY2775" fmla="*/ 1242418 h 2152650"/>
              <a:gd name="connsiteX2776" fmla="*/ 1319900 w 3600448"/>
              <a:gd name="connsiteY2776" fmla="*/ 1231107 h 2152650"/>
              <a:gd name="connsiteX2777" fmla="*/ 1327384 w 3600448"/>
              <a:gd name="connsiteY2777" fmla="*/ 1234877 h 2152650"/>
              <a:gd name="connsiteX2778" fmla="*/ 1351058 w 3600448"/>
              <a:gd name="connsiteY2778" fmla="*/ 1224273 h 2152650"/>
              <a:gd name="connsiteX2779" fmla="*/ 2647947 w 3600448"/>
              <a:gd name="connsiteY2779" fmla="*/ 1219200 h 2152650"/>
              <a:gd name="connsiteX2780" fmla="*/ 2644318 w 3600448"/>
              <a:gd name="connsiteY2780" fmla="*/ 1223169 h 2152650"/>
              <a:gd name="connsiteX2781" fmla="*/ 2629804 w 3600448"/>
              <a:gd name="connsiteY2781" fmla="*/ 1243012 h 2152650"/>
              <a:gd name="connsiteX2782" fmla="*/ 2626629 w 3600448"/>
              <a:gd name="connsiteY2782" fmla="*/ 1242516 h 2152650"/>
              <a:gd name="connsiteX2783" fmla="*/ 2629804 w 3600448"/>
              <a:gd name="connsiteY2783" fmla="*/ 1239043 h 2152650"/>
              <a:gd name="connsiteX2784" fmla="*/ 2622547 w 3600448"/>
              <a:gd name="connsiteY2784" fmla="*/ 1231106 h 2152650"/>
              <a:gd name="connsiteX2785" fmla="*/ 2647947 w 3600448"/>
              <a:gd name="connsiteY2785" fmla="*/ 1219200 h 2152650"/>
              <a:gd name="connsiteX2786" fmla="*/ 762018 w 3600448"/>
              <a:gd name="connsiteY2786" fmla="*/ 1219200 h 2152650"/>
              <a:gd name="connsiteX2787" fmla="*/ 769956 w 3600448"/>
              <a:gd name="connsiteY2787" fmla="*/ 1223962 h 2152650"/>
              <a:gd name="connsiteX2788" fmla="*/ 758843 w 3600448"/>
              <a:gd name="connsiteY2788" fmla="*/ 1223962 h 2152650"/>
              <a:gd name="connsiteX2789" fmla="*/ 773131 w 3600448"/>
              <a:gd name="connsiteY2789" fmla="*/ 1216554 h 2152650"/>
              <a:gd name="connsiteX2790" fmla="*/ 783499 w 3600448"/>
              <a:gd name="connsiteY2790" fmla="*/ 1219332 h 2152650"/>
              <a:gd name="connsiteX2791" fmla="*/ 785113 w 3600448"/>
              <a:gd name="connsiteY2791" fmla="*/ 1219433 h 2152650"/>
              <a:gd name="connsiteX2792" fmla="*/ 784442 w 3600448"/>
              <a:gd name="connsiteY2792" fmla="*/ 1220258 h 2152650"/>
              <a:gd name="connsiteX2793" fmla="*/ 773131 w 3600448"/>
              <a:gd name="connsiteY2793" fmla="*/ 1216554 h 2152650"/>
              <a:gd name="connsiteX2794" fmla="*/ 1584011 w 3600448"/>
              <a:gd name="connsiteY2794" fmla="*/ 1216422 h 2152650"/>
              <a:gd name="connsiteX2795" fmla="*/ 1587503 w 3600448"/>
              <a:gd name="connsiteY2795" fmla="*/ 1219994 h 2152650"/>
              <a:gd name="connsiteX2796" fmla="*/ 1570038 w 3600448"/>
              <a:gd name="connsiteY2796" fmla="*/ 1223565 h 2152650"/>
              <a:gd name="connsiteX2797" fmla="*/ 1584011 w 3600448"/>
              <a:gd name="connsiteY2797" fmla="*/ 1216422 h 2152650"/>
              <a:gd name="connsiteX2798" fmla="*/ 2262185 w 3600448"/>
              <a:gd name="connsiteY2798" fmla="*/ 1216025 h 2152650"/>
              <a:gd name="connsiteX2799" fmla="*/ 2258433 w 3600448"/>
              <a:gd name="connsiteY2799" fmla="*/ 1227138 h 2152650"/>
              <a:gd name="connsiteX2800" fmla="*/ 2247176 w 3600448"/>
              <a:gd name="connsiteY2800" fmla="*/ 1230842 h 2152650"/>
              <a:gd name="connsiteX2801" fmla="*/ 2254681 w 3600448"/>
              <a:gd name="connsiteY2801" fmla="*/ 1234546 h 2152650"/>
              <a:gd name="connsiteX2802" fmla="*/ 2220910 w 3600448"/>
              <a:gd name="connsiteY2802" fmla="*/ 1238250 h 2152650"/>
              <a:gd name="connsiteX2803" fmla="*/ 2224662 w 3600448"/>
              <a:gd name="connsiteY2803" fmla="*/ 1227138 h 2152650"/>
              <a:gd name="connsiteX2804" fmla="*/ 2262185 w 3600448"/>
              <a:gd name="connsiteY2804" fmla="*/ 1216025 h 2152650"/>
              <a:gd name="connsiteX2805" fmla="*/ 3179 w 3600448"/>
              <a:gd name="connsiteY2805" fmla="*/ 1216025 h 2152650"/>
              <a:gd name="connsiteX2806" fmla="*/ 14289 w 3600448"/>
              <a:gd name="connsiteY2806" fmla="*/ 1219597 h 2152650"/>
              <a:gd name="connsiteX2807" fmla="*/ 25401 w 3600448"/>
              <a:gd name="connsiteY2807" fmla="*/ 1230312 h 2152650"/>
              <a:gd name="connsiteX2808" fmla="*/ 3179 w 3600448"/>
              <a:gd name="connsiteY2808" fmla="*/ 1216025 h 2152650"/>
              <a:gd name="connsiteX2809" fmla="*/ 2198685 w 3600448"/>
              <a:gd name="connsiteY2809" fmla="*/ 1212850 h 2152650"/>
              <a:gd name="connsiteX2810" fmla="*/ 2193922 w 3600448"/>
              <a:gd name="connsiteY2810" fmla="*/ 1216025 h 2152650"/>
              <a:gd name="connsiteX2811" fmla="*/ 2187572 w 3600448"/>
              <a:gd name="connsiteY2811" fmla="*/ 1219200 h 2152650"/>
              <a:gd name="connsiteX2812" fmla="*/ 788212 w 3600448"/>
              <a:gd name="connsiteY2812" fmla="*/ 1212850 h 2152650"/>
              <a:gd name="connsiteX2813" fmla="*/ 799523 w 3600448"/>
              <a:gd name="connsiteY2813" fmla="*/ 1216554 h 2152650"/>
              <a:gd name="connsiteX2814" fmla="*/ 789037 w 3600448"/>
              <a:gd name="connsiteY2814" fmla="*/ 1219679 h 2152650"/>
              <a:gd name="connsiteX2815" fmla="*/ 785113 w 3600448"/>
              <a:gd name="connsiteY2815" fmla="*/ 1219433 h 2152650"/>
              <a:gd name="connsiteX2816" fmla="*/ 786327 w 3600448"/>
              <a:gd name="connsiteY2816" fmla="*/ 1217943 h 2152650"/>
              <a:gd name="connsiteX2817" fmla="*/ 788212 w 3600448"/>
              <a:gd name="connsiteY2817" fmla="*/ 1212850 h 2152650"/>
              <a:gd name="connsiteX2818" fmla="*/ 2535037 w 3600448"/>
              <a:gd name="connsiteY2818" fmla="*/ 1210151 h 2152650"/>
              <a:gd name="connsiteX2819" fmla="*/ 2544760 w 3600448"/>
              <a:gd name="connsiteY2819" fmla="*/ 1212532 h 2152650"/>
              <a:gd name="connsiteX2820" fmla="*/ 2522535 w 3600448"/>
              <a:gd name="connsiteY2820" fmla="*/ 1216342 h 2152650"/>
              <a:gd name="connsiteX2821" fmla="*/ 2535037 w 3600448"/>
              <a:gd name="connsiteY2821" fmla="*/ 1210151 h 2152650"/>
              <a:gd name="connsiteX2822" fmla="*/ 1955797 w 3600448"/>
              <a:gd name="connsiteY2822" fmla="*/ 1208087 h 2152650"/>
              <a:gd name="connsiteX2823" fmla="*/ 1966910 w 3600448"/>
              <a:gd name="connsiteY2823" fmla="*/ 1208087 h 2152650"/>
              <a:gd name="connsiteX2824" fmla="*/ 1955797 w 3600448"/>
              <a:gd name="connsiteY2824" fmla="*/ 1212849 h 2152650"/>
              <a:gd name="connsiteX2825" fmla="*/ 2391566 w 3600448"/>
              <a:gd name="connsiteY2825" fmla="*/ 1199290 h 2152650"/>
              <a:gd name="connsiteX2826" fmla="*/ 2403472 w 3600448"/>
              <a:gd name="connsiteY2826" fmla="*/ 1200679 h 2152650"/>
              <a:gd name="connsiteX2827" fmla="*/ 2388232 w 3600448"/>
              <a:gd name="connsiteY2827" fmla="*/ 1208088 h 2152650"/>
              <a:gd name="connsiteX2828" fmla="*/ 2392042 w 3600448"/>
              <a:gd name="connsiteY2828" fmla="*/ 1211792 h 2152650"/>
              <a:gd name="connsiteX2829" fmla="*/ 2392042 w 3600448"/>
              <a:gd name="connsiteY2829" fmla="*/ 1200679 h 2152650"/>
              <a:gd name="connsiteX2830" fmla="*/ 2384422 w 3600448"/>
              <a:gd name="connsiteY2830" fmla="*/ 1200679 h 2152650"/>
              <a:gd name="connsiteX2831" fmla="*/ 2388232 w 3600448"/>
              <a:gd name="connsiteY2831" fmla="*/ 1215496 h 2152650"/>
              <a:gd name="connsiteX2832" fmla="*/ 2372992 w 3600448"/>
              <a:gd name="connsiteY2832" fmla="*/ 1219200 h 2152650"/>
              <a:gd name="connsiteX2833" fmla="*/ 2376802 w 3600448"/>
              <a:gd name="connsiteY2833" fmla="*/ 1200679 h 2152650"/>
              <a:gd name="connsiteX2834" fmla="*/ 2391566 w 3600448"/>
              <a:gd name="connsiteY2834" fmla="*/ 1199290 h 2152650"/>
              <a:gd name="connsiteX2835" fmla="*/ 1728787 w 3600448"/>
              <a:gd name="connsiteY2835" fmla="*/ 1193800 h 2152650"/>
              <a:gd name="connsiteX2836" fmla="*/ 1736724 w 3600448"/>
              <a:gd name="connsiteY2836" fmla="*/ 1193800 h 2152650"/>
              <a:gd name="connsiteX2837" fmla="*/ 1728787 w 3600448"/>
              <a:gd name="connsiteY2837" fmla="*/ 1196975 h 2152650"/>
              <a:gd name="connsiteX2838" fmla="*/ 1673223 w 3600448"/>
              <a:gd name="connsiteY2838" fmla="*/ 1190625 h 2152650"/>
              <a:gd name="connsiteX2839" fmla="*/ 1684338 w 3600448"/>
              <a:gd name="connsiteY2839" fmla="*/ 1190625 h 2152650"/>
              <a:gd name="connsiteX2840" fmla="*/ 1681162 w 3600448"/>
              <a:gd name="connsiteY2840" fmla="*/ 1193800 h 2152650"/>
              <a:gd name="connsiteX2841" fmla="*/ 1235084 w 3600448"/>
              <a:gd name="connsiteY2841" fmla="*/ 1190625 h 2152650"/>
              <a:gd name="connsiteX2842" fmla="*/ 1236989 w 3600448"/>
              <a:gd name="connsiteY2842" fmla="*/ 1190625 h 2152650"/>
              <a:gd name="connsiteX2843" fmla="*/ 1238259 w 3600448"/>
              <a:gd name="connsiteY2843" fmla="*/ 1193800 h 2152650"/>
              <a:gd name="connsiteX2844" fmla="*/ 973611 w 3600448"/>
              <a:gd name="connsiteY2844" fmla="*/ 1189672 h 2152650"/>
              <a:gd name="connsiteX2845" fmla="*/ 984765 w 3600448"/>
              <a:gd name="connsiteY2845" fmla="*/ 1201102 h 2152650"/>
              <a:gd name="connsiteX2846" fmla="*/ 981047 w 3600448"/>
              <a:gd name="connsiteY2846" fmla="*/ 1220152 h 2152650"/>
              <a:gd name="connsiteX2847" fmla="*/ 962457 w 3600448"/>
              <a:gd name="connsiteY2847" fmla="*/ 1212532 h 2152650"/>
              <a:gd name="connsiteX2848" fmla="*/ 928994 w 3600448"/>
              <a:gd name="connsiteY2848" fmla="*/ 1231582 h 2152650"/>
              <a:gd name="connsiteX2849" fmla="*/ 914122 w 3600448"/>
              <a:gd name="connsiteY2849" fmla="*/ 1223962 h 2152650"/>
              <a:gd name="connsiteX2850" fmla="*/ 865787 w 3600448"/>
              <a:gd name="connsiteY2850" fmla="*/ 1227772 h 2152650"/>
              <a:gd name="connsiteX2851" fmla="*/ 873223 w 3600448"/>
              <a:gd name="connsiteY2851" fmla="*/ 1231582 h 2152650"/>
              <a:gd name="connsiteX2852" fmla="*/ 854633 w 3600448"/>
              <a:gd name="connsiteY2852" fmla="*/ 1227772 h 2152650"/>
              <a:gd name="connsiteX2853" fmla="*/ 862069 w 3600448"/>
              <a:gd name="connsiteY2853" fmla="*/ 1223962 h 2152650"/>
              <a:gd name="connsiteX2854" fmla="*/ 869505 w 3600448"/>
              <a:gd name="connsiteY2854" fmla="*/ 1212532 h 2152650"/>
              <a:gd name="connsiteX2855" fmla="*/ 869505 w 3600448"/>
              <a:gd name="connsiteY2855" fmla="*/ 1220152 h 2152650"/>
              <a:gd name="connsiteX2856" fmla="*/ 876941 w 3600448"/>
              <a:gd name="connsiteY2856" fmla="*/ 1208722 h 2152650"/>
              <a:gd name="connsiteX2857" fmla="*/ 902968 w 3600448"/>
              <a:gd name="connsiteY2857" fmla="*/ 1216342 h 2152650"/>
              <a:gd name="connsiteX2858" fmla="*/ 899250 w 3600448"/>
              <a:gd name="connsiteY2858" fmla="*/ 1208722 h 2152650"/>
              <a:gd name="connsiteX2859" fmla="*/ 932712 w 3600448"/>
              <a:gd name="connsiteY2859" fmla="*/ 1208722 h 2152650"/>
              <a:gd name="connsiteX2860" fmla="*/ 951303 w 3600448"/>
              <a:gd name="connsiteY2860" fmla="*/ 1193482 h 2152650"/>
              <a:gd name="connsiteX2861" fmla="*/ 973611 w 3600448"/>
              <a:gd name="connsiteY2861" fmla="*/ 1189672 h 2152650"/>
              <a:gd name="connsiteX2862" fmla="*/ 1063320 w 3600448"/>
              <a:gd name="connsiteY2862" fmla="*/ 1189180 h 2152650"/>
              <a:gd name="connsiteX2863" fmla="*/ 1063320 w 3600448"/>
              <a:gd name="connsiteY2863" fmla="*/ 1190625 h 2152650"/>
              <a:gd name="connsiteX2864" fmla="*/ 1059510 w 3600448"/>
              <a:gd name="connsiteY2864" fmla="*/ 1190625 h 2152650"/>
              <a:gd name="connsiteX2865" fmla="*/ 2236138 w 3600448"/>
              <a:gd name="connsiteY2865" fmla="*/ 1186866 h 2152650"/>
              <a:gd name="connsiteX2866" fmla="*/ 2243135 w 3600448"/>
              <a:gd name="connsiteY2866" fmla="*/ 1190426 h 2152650"/>
              <a:gd name="connsiteX2867" fmla="*/ 2220910 w 3600448"/>
              <a:gd name="connsiteY2867" fmla="*/ 1194197 h 2152650"/>
              <a:gd name="connsiteX2868" fmla="*/ 2235727 w 3600448"/>
              <a:gd name="connsiteY2868" fmla="*/ 1190426 h 2152650"/>
              <a:gd name="connsiteX2869" fmla="*/ 2236245 w 3600448"/>
              <a:gd name="connsiteY2869" fmla="*/ 1185940 h 2152650"/>
              <a:gd name="connsiteX2870" fmla="*/ 2236138 w 3600448"/>
              <a:gd name="connsiteY2870" fmla="*/ 1186866 h 2152650"/>
              <a:gd name="connsiteX2871" fmla="*/ 2235727 w 3600448"/>
              <a:gd name="connsiteY2871" fmla="*/ 1186656 h 2152650"/>
              <a:gd name="connsiteX2872" fmla="*/ 1063320 w 3600448"/>
              <a:gd name="connsiteY2872" fmla="*/ 1185920 h 2152650"/>
              <a:gd name="connsiteX2873" fmla="*/ 1065463 w 3600448"/>
              <a:gd name="connsiteY2873" fmla="*/ 1188368 h 2152650"/>
              <a:gd name="connsiteX2874" fmla="*/ 1063320 w 3600448"/>
              <a:gd name="connsiteY2874" fmla="*/ 1189180 h 2152650"/>
              <a:gd name="connsiteX2875" fmla="*/ 1235084 w 3600448"/>
              <a:gd name="connsiteY2875" fmla="*/ 1185862 h 2152650"/>
              <a:gd name="connsiteX2876" fmla="*/ 1246197 w 3600448"/>
              <a:gd name="connsiteY2876" fmla="*/ 1190625 h 2152650"/>
              <a:gd name="connsiteX2877" fmla="*/ 1236989 w 3600448"/>
              <a:gd name="connsiteY2877" fmla="*/ 1190625 h 2152650"/>
              <a:gd name="connsiteX2878" fmla="*/ 2444218 w 3600448"/>
              <a:gd name="connsiteY2878" fmla="*/ 1182687 h 2152650"/>
              <a:gd name="connsiteX2879" fmla="*/ 2425697 w 3600448"/>
              <a:gd name="connsiteY2879" fmla="*/ 1201737 h 2152650"/>
              <a:gd name="connsiteX2880" fmla="*/ 2403472 w 3600448"/>
              <a:gd name="connsiteY2880" fmla="*/ 1194117 h 2152650"/>
              <a:gd name="connsiteX2881" fmla="*/ 2444218 w 3600448"/>
              <a:gd name="connsiteY2881" fmla="*/ 1182687 h 2152650"/>
              <a:gd name="connsiteX2882" fmla="*/ 2324675 w 3600448"/>
              <a:gd name="connsiteY2882" fmla="*/ 1182687 h 2152650"/>
              <a:gd name="connsiteX2883" fmla="*/ 2346323 w 3600448"/>
              <a:gd name="connsiteY2883" fmla="*/ 1193800 h 2152650"/>
              <a:gd name="connsiteX2884" fmla="*/ 2310243 w 3600448"/>
              <a:gd name="connsiteY2884" fmla="*/ 1204912 h 2152650"/>
              <a:gd name="connsiteX2885" fmla="*/ 2306635 w 3600448"/>
              <a:gd name="connsiteY2885" fmla="*/ 1197504 h 2152650"/>
              <a:gd name="connsiteX2886" fmla="*/ 2328283 w 3600448"/>
              <a:gd name="connsiteY2886" fmla="*/ 1190095 h 2152650"/>
              <a:gd name="connsiteX2887" fmla="*/ 2324675 w 3600448"/>
              <a:gd name="connsiteY2887" fmla="*/ 1182687 h 2152650"/>
              <a:gd name="connsiteX2888" fmla="*/ 1838654 w 3600448"/>
              <a:gd name="connsiteY2888" fmla="*/ 1181232 h 2152650"/>
              <a:gd name="connsiteX2889" fmla="*/ 1844673 w 3600448"/>
              <a:gd name="connsiteY2889" fmla="*/ 1185863 h 2152650"/>
              <a:gd name="connsiteX2890" fmla="*/ 1822448 w 3600448"/>
              <a:gd name="connsiteY2890" fmla="*/ 1196975 h 2152650"/>
              <a:gd name="connsiteX2891" fmla="*/ 1811335 w 3600448"/>
              <a:gd name="connsiteY2891" fmla="*/ 1193271 h 2152650"/>
              <a:gd name="connsiteX2892" fmla="*/ 1829856 w 3600448"/>
              <a:gd name="connsiteY2892" fmla="*/ 1189567 h 2152650"/>
              <a:gd name="connsiteX2893" fmla="*/ 1829856 w 3600448"/>
              <a:gd name="connsiteY2893" fmla="*/ 1182158 h 2152650"/>
              <a:gd name="connsiteX2894" fmla="*/ 1838654 w 3600448"/>
              <a:gd name="connsiteY2894" fmla="*/ 1181232 h 2152650"/>
              <a:gd name="connsiteX2895" fmla="*/ 2279647 w 3600448"/>
              <a:gd name="connsiteY2895" fmla="*/ 1179512 h 2152650"/>
              <a:gd name="connsiteX2896" fmla="*/ 2261504 w 3600448"/>
              <a:gd name="connsiteY2896" fmla="*/ 1193799 h 2152650"/>
              <a:gd name="connsiteX2897" fmla="*/ 2279647 w 3600448"/>
              <a:gd name="connsiteY2897" fmla="*/ 1179512 h 2152650"/>
              <a:gd name="connsiteX2898" fmla="*/ 1063320 w 3600448"/>
              <a:gd name="connsiteY2898" fmla="*/ 1179512 h 2152650"/>
              <a:gd name="connsiteX2899" fmla="*/ 1063320 w 3600448"/>
              <a:gd name="connsiteY2899" fmla="*/ 1185920 h 2152650"/>
              <a:gd name="connsiteX2900" fmla="*/ 1062785 w 3600448"/>
              <a:gd name="connsiteY2900" fmla="*/ 1185307 h 2152650"/>
              <a:gd name="connsiteX2901" fmla="*/ 1063320 w 3600448"/>
              <a:gd name="connsiteY2901" fmla="*/ 1179512 h 2152650"/>
              <a:gd name="connsiteX2902" fmla="*/ 2042650 w 3600448"/>
              <a:gd name="connsiteY2902" fmla="*/ 1178142 h 2152650"/>
              <a:gd name="connsiteX2903" fmla="*/ 2038744 w 3600448"/>
              <a:gd name="connsiteY2903" fmla="*/ 1182687 h 2152650"/>
              <a:gd name="connsiteX2904" fmla="*/ 2035172 w 3600448"/>
              <a:gd name="connsiteY2904" fmla="*/ 1178877 h 2152650"/>
              <a:gd name="connsiteX2905" fmla="*/ 2043664 w 3600448"/>
              <a:gd name="connsiteY2905" fmla="*/ 1177612 h 2152650"/>
              <a:gd name="connsiteX2906" fmla="*/ 2043041 w 3600448"/>
              <a:gd name="connsiteY2906" fmla="*/ 1178103 h 2152650"/>
              <a:gd name="connsiteX2907" fmla="*/ 2042650 w 3600448"/>
              <a:gd name="connsiteY2907" fmla="*/ 1178142 h 2152650"/>
              <a:gd name="connsiteX2908" fmla="*/ 2043041 w 3600448"/>
              <a:gd name="connsiteY2908" fmla="*/ 1177687 h 2152650"/>
              <a:gd name="connsiteX2909" fmla="*/ 1637029 w 3600448"/>
              <a:gd name="connsiteY2909" fmla="*/ 1175239 h 2152650"/>
              <a:gd name="connsiteX2910" fmla="*/ 1663144 w 3600448"/>
              <a:gd name="connsiteY2910" fmla="*/ 1189892 h 2152650"/>
              <a:gd name="connsiteX2911" fmla="*/ 1666877 w 3600448"/>
              <a:gd name="connsiteY2911" fmla="*/ 1193556 h 2152650"/>
              <a:gd name="connsiteX2912" fmla="*/ 1644490 w 3600448"/>
              <a:gd name="connsiteY2912" fmla="*/ 1204546 h 2152650"/>
              <a:gd name="connsiteX2913" fmla="*/ 1651951 w 3600448"/>
              <a:gd name="connsiteY2913" fmla="*/ 1204546 h 2152650"/>
              <a:gd name="connsiteX2914" fmla="*/ 1651021 w 3600448"/>
              <a:gd name="connsiteY2914" fmla="*/ 1205462 h 2152650"/>
              <a:gd name="connsiteX2915" fmla="*/ 1648222 w 3600448"/>
              <a:gd name="connsiteY2915" fmla="*/ 1208210 h 2152650"/>
              <a:gd name="connsiteX2916" fmla="*/ 1635399 w 3600448"/>
              <a:gd name="connsiteY2916" fmla="*/ 1204775 h 2152650"/>
              <a:gd name="connsiteX2917" fmla="*/ 1599723 w 3600448"/>
              <a:gd name="connsiteY2917" fmla="*/ 1219200 h 2152650"/>
              <a:gd name="connsiteX2918" fmla="*/ 1607184 w 3600448"/>
              <a:gd name="connsiteY2918" fmla="*/ 1208210 h 2152650"/>
              <a:gd name="connsiteX2919" fmla="*/ 1599723 w 3600448"/>
              <a:gd name="connsiteY2919" fmla="*/ 1204546 h 2152650"/>
              <a:gd name="connsiteX2920" fmla="*/ 1607184 w 3600448"/>
              <a:gd name="connsiteY2920" fmla="*/ 1204546 h 2152650"/>
              <a:gd name="connsiteX2921" fmla="*/ 1637029 w 3600448"/>
              <a:gd name="connsiteY2921" fmla="*/ 1175239 h 2152650"/>
              <a:gd name="connsiteX2922" fmla="*/ 2190748 w 3600448"/>
              <a:gd name="connsiteY2922" fmla="*/ 1172131 h 2152650"/>
              <a:gd name="connsiteX2923" fmla="*/ 2205564 w 3600448"/>
              <a:gd name="connsiteY2923" fmla="*/ 1172131 h 2152650"/>
              <a:gd name="connsiteX2924" fmla="*/ 2205564 w 3600448"/>
              <a:gd name="connsiteY2924" fmla="*/ 1190784 h 2152650"/>
              <a:gd name="connsiteX2925" fmla="*/ 2212973 w 3600448"/>
              <a:gd name="connsiteY2925" fmla="*/ 1190784 h 2152650"/>
              <a:gd name="connsiteX2926" fmla="*/ 2209268 w 3600448"/>
              <a:gd name="connsiteY2926" fmla="*/ 1198245 h 2152650"/>
              <a:gd name="connsiteX2927" fmla="*/ 2224085 w 3600448"/>
              <a:gd name="connsiteY2927" fmla="*/ 1209437 h 2152650"/>
              <a:gd name="connsiteX2928" fmla="*/ 2190748 w 3600448"/>
              <a:gd name="connsiteY2928" fmla="*/ 1209437 h 2152650"/>
              <a:gd name="connsiteX2929" fmla="*/ 2201860 w 3600448"/>
              <a:gd name="connsiteY2929" fmla="*/ 1190784 h 2152650"/>
              <a:gd name="connsiteX2930" fmla="*/ 2164818 w 3600448"/>
              <a:gd name="connsiteY2930" fmla="*/ 1209437 h 2152650"/>
              <a:gd name="connsiteX2931" fmla="*/ 2183339 w 3600448"/>
              <a:gd name="connsiteY2931" fmla="*/ 1209437 h 2152650"/>
              <a:gd name="connsiteX2932" fmla="*/ 2179635 w 3600448"/>
              <a:gd name="connsiteY2932" fmla="*/ 1220629 h 2152650"/>
              <a:gd name="connsiteX2933" fmla="*/ 2116664 w 3600448"/>
              <a:gd name="connsiteY2933" fmla="*/ 1239282 h 2152650"/>
              <a:gd name="connsiteX2934" fmla="*/ 2161114 w 3600448"/>
              <a:gd name="connsiteY2934" fmla="*/ 1216898 h 2152650"/>
              <a:gd name="connsiteX2935" fmla="*/ 2101848 w 3600448"/>
              <a:gd name="connsiteY2935" fmla="*/ 1216898 h 2152650"/>
              <a:gd name="connsiteX2936" fmla="*/ 2101848 w 3600448"/>
              <a:gd name="connsiteY2936" fmla="*/ 1209437 h 2152650"/>
              <a:gd name="connsiteX2937" fmla="*/ 2120368 w 3600448"/>
              <a:gd name="connsiteY2937" fmla="*/ 1213167 h 2152650"/>
              <a:gd name="connsiteX2938" fmla="*/ 2131481 w 3600448"/>
              <a:gd name="connsiteY2938" fmla="*/ 1201976 h 2152650"/>
              <a:gd name="connsiteX2939" fmla="*/ 2190748 w 3600448"/>
              <a:gd name="connsiteY2939" fmla="*/ 1172131 h 2152650"/>
              <a:gd name="connsiteX2940" fmla="*/ 2243135 w 3600448"/>
              <a:gd name="connsiteY2940" fmla="*/ 1171575 h 2152650"/>
              <a:gd name="connsiteX2941" fmla="*/ 2242209 w 3600448"/>
              <a:gd name="connsiteY2941" fmla="*/ 1177702 h 2152650"/>
              <a:gd name="connsiteX2942" fmla="*/ 2236245 w 3600448"/>
              <a:gd name="connsiteY2942" fmla="*/ 1185940 h 2152650"/>
              <a:gd name="connsiteX2943" fmla="*/ 2236653 w 3600448"/>
              <a:gd name="connsiteY2943" fmla="*/ 1182415 h 2152650"/>
              <a:gd name="connsiteX2944" fmla="*/ 2243135 w 3600448"/>
              <a:gd name="connsiteY2944" fmla="*/ 1171575 h 2152650"/>
              <a:gd name="connsiteX2945" fmla="*/ 2481260 w 3600448"/>
              <a:gd name="connsiteY2945" fmla="*/ 1168400 h 2152650"/>
              <a:gd name="connsiteX2946" fmla="*/ 2458127 w 3600448"/>
              <a:gd name="connsiteY2946" fmla="*/ 1174750 h 2152650"/>
              <a:gd name="connsiteX2947" fmla="*/ 2454272 w 3600448"/>
              <a:gd name="connsiteY2947" fmla="*/ 1171575 h 2152650"/>
              <a:gd name="connsiteX2948" fmla="*/ 2481260 w 3600448"/>
              <a:gd name="connsiteY2948" fmla="*/ 1168400 h 2152650"/>
              <a:gd name="connsiteX2949" fmla="*/ 1238705 w 3600448"/>
              <a:gd name="connsiteY2949" fmla="*/ 1164040 h 2152650"/>
              <a:gd name="connsiteX2950" fmla="*/ 1241434 w 3600448"/>
              <a:gd name="connsiteY2950" fmla="*/ 1168003 h 2152650"/>
              <a:gd name="connsiteX2951" fmla="*/ 1223971 w 3600448"/>
              <a:gd name="connsiteY2951" fmla="*/ 1171575 h 2152650"/>
              <a:gd name="connsiteX2952" fmla="*/ 1238705 w 3600448"/>
              <a:gd name="connsiteY2952" fmla="*/ 1164040 h 2152650"/>
              <a:gd name="connsiteX2953" fmla="*/ 2056603 w 3600448"/>
              <a:gd name="connsiteY2953" fmla="*/ 1163637 h 2152650"/>
              <a:gd name="connsiteX2954" fmla="*/ 2056603 w 3600448"/>
              <a:gd name="connsiteY2954" fmla="*/ 1171257 h 2152650"/>
              <a:gd name="connsiteX2955" fmla="*/ 2049013 w 3600448"/>
              <a:gd name="connsiteY2955" fmla="*/ 1176972 h 2152650"/>
              <a:gd name="connsiteX2956" fmla="*/ 2043664 w 3600448"/>
              <a:gd name="connsiteY2956" fmla="*/ 1177612 h 2152650"/>
              <a:gd name="connsiteX2957" fmla="*/ 2049906 w 3600448"/>
              <a:gd name="connsiteY2957" fmla="*/ 1172686 h 2152650"/>
              <a:gd name="connsiteX2958" fmla="*/ 2056603 w 3600448"/>
              <a:gd name="connsiteY2958" fmla="*/ 1163637 h 2152650"/>
              <a:gd name="connsiteX2959" fmla="*/ 1978023 w 3600448"/>
              <a:gd name="connsiteY2959" fmla="*/ 1163637 h 2152650"/>
              <a:gd name="connsiteX2960" fmla="*/ 1963735 w 3600448"/>
              <a:gd name="connsiteY2960" fmla="*/ 1167606 h 2152650"/>
              <a:gd name="connsiteX2961" fmla="*/ 1978023 w 3600448"/>
              <a:gd name="connsiteY2961" fmla="*/ 1163637 h 2152650"/>
              <a:gd name="connsiteX2962" fmla="*/ 1689099 w 3600448"/>
              <a:gd name="connsiteY2962" fmla="*/ 1163637 h 2152650"/>
              <a:gd name="connsiteX2963" fmla="*/ 1673677 w 3600448"/>
              <a:gd name="connsiteY2963" fmla="*/ 1185862 h 2152650"/>
              <a:gd name="connsiteX2964" fmla="*/ 1669823 w 3600448"/>
              <a:gd name="connsiteY2964" fmla="*/ 1182158 h 2152650"/>
              <a:gd name="connsiteX2965" fmla="*/ 1662113 w 3600448"/>
              <a:gd name="connsiteY2965" fmla="*/ 1171045 h 2152650"/>
              <a:gd name="connsiteX2966" fmla="*/ 1689099 w 3600448"/>
              <a:gd name="connsiteY2966" fmla="*/ 1163637 h 2152650"/>
              <a:gd name="connsiteX2967" fmla="*/ 2222327 w 3600448"/>
              <a:gd name="connsiteY2967" fmla="*/ 1162663 h 2152650"/>
              <a:gd name="connsiteX2968" fmla="*/ 2227940 w 3600448"/>
              <a:gd name="connsiteY2968" fmla="*/ 1182687 h 2152650"/>
              <a:gd name="connsiteX2969" fmla="*/ 2220683 w 3600448"/>
              <a:gd name="connsiteY2969" fmla="*/ 1182687 h 2152650"/>
              <a:gd name="connsiteX2970" fmla="*/ 2224311 w 3600448"/>
              <a:gd name="connsiteY2970" fmla="*/ 1171734 h 2152650"/>
              <a:gd name="connsiteX2971" fmla="*/ 2209797 w 3600448"/>
              <a:gd name="connsiteY2971" fmla="*/ 1171734 h 2152650"/>
              <a:gd name="connsiteX2972" fmla="*/ 2222327 w 3600448"/>
              <a:gd name="connsiteY2972" fmla="*/ 1162663 h 2152650"/>
              <a:gd name="connsiteX2973" fmla="*/ 2659682 w 3600448"/>
              <a:gd name="connsiteY2973" fmla="*/ 1162088 h 2152650"/>
              <a:gd name="connsiteX2974" fmla="*/ 2655795 w 3600448"/>
              <a:gd name="connsiteY2974" fmla="*/ 1168400 h 2152650"/>
              <a:gd name="connsiteX2975" fmla="*/ 2658589 w 3600448"/>
              <a:gd name="connsiteY2975" fmla="*/ 1162816 h 2152650"/>
              <a:gd name="connsiteX2976" fmla="*/ 1309694 w 3600448"/>
              <a:gd name="connsiteY2976" fmla="*/ 1160991 h 2152650"/>
              <a:gd name="connsiteX2977" fmla="*/ 1305813 w 3600448"/>
              <a:gd name="connsiteY2977" fmla="*/ 1164695 h 2152650"/>
              <a:gd name="connsiteX2978" fmla="*/ 1274770 w 3600448"/>
              <a:gd name="connsiteY2978" fmla="*/ 1175808 h 2152650"/>
              <a:gd name="connsiteX2979" fmla="*/ 1309694 w 3600448"/>
              <a:gd name="connsiteY2979" fmla="*/ 1160991 h 2152650"/>
              <a:gd name="connsiteX2980" fmla="*/ 1647824 w 3600448"/>
              <a:gd name="connsiteY2980" fmla="*/ 1160462 h 2152650"/>
              <a:gd name="connsiteX2981" fmla="*/ 1640206 w 3600448"/>
              <a:gd name="connsiteY2981" fmla="*/ 1171574 h 2152650"/>
              <a:gd name="connsiteX2982" fmla="*/ 1647824 w 3600448"/>
              <a:gd name="connsiteY2982" fmla="*/ 1160462 h 2152650"/>
              <a:gd name="connsiteX2983" fmla="*/ 2075177 w 3600448"/>
              <a:gd name="connsiteY2983" fmla="*/ 1157287 h 2152650"/>
              <a:gd name="connsiteX2984" fmla="*/ 2071367 w 3600448"/>
              <a:gd name="connsiteY2984" fmla="*/ 1163637 h 2152650"/>
              <a:gd name="connsiteX2985" fmla="*/ 2063747 w 3600448"/>
              <a:gd name="connsiteY2985" fmla="*/ 1160462 h 2152650"/>
              <a:gd name="connsiteX2986" fmla="*/ 2075177 w 3600448"/>
              <a:gd name="connsiteY2986" fmla="*/ 1157287 h 2152650"/>
              <a:gd name="connsiteX2987" fmla="*/ 290778 w 3600448"/>
              <a:gd name="connsiteY2987" fmla="*/ 1153356 h 2152650"/>
              <a:gd name="connsiteX2988" fmla="*/ 297075 w 3600448"/>
              <a:gd name="connsiteY2988" fmla="*/ 1154656 h 2152650"/>
              <a:gd name="connsiteX2989" fmla="*/ 296837 w 3600448"/>
              <a:gd name="connsiteY2989" fmla="*/ 1156146 h 2152650"/>
              <a:gd name="connsiteX2990" fmla="*/ 290778 w 3600448"/>
              <a:gd name="connsiteY2990" fmla="*/ 1153356 h 2152650"/>
              <a:gd name="connsiteX2991" fmla="*/ 2528885 w 3600448"/>
              <a:gd name="connsiteY2991" fmla="*/ 1152525 h 2152650"/>
              <a:gd name="connsiteX2992" fmla="*/ 2539998 w 3600448"/>
              <a:gd name="connsiteY2992" fmla="*/ 1152525 h 2152650"/>
              <a:gd name="connsiteX2993" fmla="*/ 2525710 w 3600448"/>
              <a:gd name="connsiteY2993" fmla="*/ 1160462 h 2152650"/>
              <a:gd name="connsiteX2994" fmla="*/ 2611435 w 3600448"/>
              <a:gd name="connsiteY2994" fmla="*/ 1149668 h 2152650"/>
              <a:gd name="connsiteX2995" fmla="*/ 2581272 w 3600448"/>
              <a:gd name="connsiteY2995" fmla="*/ 1163637 h 2152650"/>
              <a:gd name="connsiteX2996" fmla="*/ 2611435 w 3600448"/>
              <a:gd name="connsiteY2996" fmla="*/ 1149668 h 2152650"/>
              <a:gd name="connsiteX2997" fmla="*/ 1636714 w 3600448"/>
              <a:gd name="connsiteY2997" fmla="*/ 1149350 h 2152650"/>
              <a:gd name="connsiteX2998" fmla="*/ 1647825 w 3600448"/>
              <a:gd name="connsiteY2998" fmla="*/ 1152525 h 2152650"/>
              <a:gd name="connsiteX2999" fmla="*/ 1636714 w 3600448"/>
              <a:gd name="connsiteY2999" fmla="*/ 1152525 h 2152650"/>
              <a:gd name="connsiteX3000" fmla="*/ 1615917 w 3600448"/>
              <a:gd name="connsiteY3000" fmla="*/ 1149211 h 2152650"/>
              <a:gd name="connsiteX3001" fmla="*/ 1628776 w 3600448"/>
              <a:gd name="connsiteY3001" fmla="*/ 1160462 h 2152650"/>
              <a:gd name="connsiteX3002" fmla="*/ 1617347 w 3600448"/>
              <a:gd name="connsiteY3002" fmla="*/ 1156652 h 2152650"/>
              <a:gd name="connsiteX3003" fmla="*/ 1609724 w 3600448"/>
              <a:gd name="connsiteY3003" fmla="*/ 1152842 h 2152650"/>
              <a:gd name="connsiteX3004" fmla="*/ 1615917 w 3600448"/>
              <a:gd name="connsiteY3004" fmla="*/ 1149211 h 2152650"/>
              <a:gd name="connsiteX3005" fmla="*/ 2331837 w 3600448"/>
              <a:gd name="connsiteY3005" fmla="*/ 1146175 h 2152650"/>
              <a:gd name="connsiteX3006" fmla="*/ 2343148 w 3600448"/>
              <a:gd name="connsiteY3006" fmla="*/ 1153583 h 2152650"/>
              <a:gd name="connsiteX3007" fmla="*/ 2328067 w 3600448"/>
              <a:gd name="connsiteY3007" fmla="*/ 1157288 h 2152650"/>
              <a:gd name="connsiteX3008" fmla="*/ 2324296 w 3600448"/>
              <a:gd name="connsiteY3008" fmla="*/ 1168400 h 2152650"/>
              <a:gd name="connsiteX3009" fmla="*/ 2312985 w 3600448"/>
              <a:gd name="connsiteY3009" fmla="*/ 1160992 h 2152650"/>
              <a:gd name="connsiteX3010" fmla="*/ 2320526 w 3600448"/>
              <a:gd name="connsiteY3010" fmla="*/ 1149879 h 2152650"/>
              <a:gd name="connsiteX3011" fmla="*/ 2331837 w 3600448"/>
              <a:gd name="connsiteY3011" fmla="*/ 1146175 h 2152650"/>
              <a:gd name="connsiteX3012" fmla="*/ 348878 w 3600448"/>
              <a:gd name="connsiteY3012" fmla="*/ 1144984 h 2152650"/>
              <a:gd name="connsiteX3013" fmla="*/ 347486 w 3600448"/>
              <a:gd name="connsiteY3013" fmla="*/ 1150100 h 2152650"/>
              <a:gd name="connsiteX3014" fmla="*/ 346998 w 3600448"/>
              <a:gd name="connsiteY3014" fmla="*/ 1150216 h 2152650"/>
              <a:gd name="connsiteX3015" fmla="*/ 346788 w 3600448"/>
              <a:gd name="connsiteY3015" fmla="*/ 1149867 h 2152650"/>
              <a:gd name="connsiteX3016" fmla="*/ 348878 w 3600448"/>
              <a:gd name="connsiteY3016" fmla="*/ 1144984 h 2152650"/>
              <a:gd name="connsiteX3017" fmla="*/ 2190748 w 3600448"/>
              <a:gd name="connsiteY3017" fmla="*/ 1141412 h 2152650"/>
              <a:gd name="connsiteX3018" fmla="*/ 2187176 w 3600448"/>
              <a:gd name="connsiteY3018" fmla="*/ 1149349 h 2152650"/>
              <a:gd name="connsiteX3019" fmla="*/ 2176460 w 3600448"/>
              <a:gd name="connsiteY3019" fmla="*/ 1149349 h 2152650"/>
              <a:gd name="connsiteX3020" fmla="*/ 2190748 w 3600448"/>
              <a:gd name="connsiteY3020" fmla="*/ 1141412 h 2152650"/>
              <a:gd name="connsiteX3021" fmla="*/ 1636714 w 3600448"/>
              <a:gd name="connsiteY3021" fmla="*/ 1141412 h 2152650"/>
              <a:gd name="connsiteX3022" fmla="*/ 1639887 w 3600448"/>
              <a:gd name="connsiteY3022" fmla="*/ 1146174 h 2152650"/>
              <a:gd name="connsiteX3023" fmla="*/ 1631949 w 3600448"/>
              <a:gd name="connsiteY3023" fmla="*/ 1146174 h 2152650"/>
              <a:gd name="connsiteX3024" fmla="*/ 905462 w 3600448"/>
              <a:gd name="connsiteY3024" fmla="*/ 1141360 h 2152650"/>
              <a:gd name="connsiteX3025" fmla="*/ 912496 w 3600448"/>
              <a:gd name="connsiteY3025" fmla="*/ 1141759 h 2152650"/>
              <a:gd name="connsiteX3026" fmla="*/ 924998 w 3600448"/>
              <a:gd name="connsiteY3026" fmla="*/ 1145777 h 2152650"/>
              <a:gd name="connsiteX3027" fmla="*/ 921294 w 3600448"/>
              <a:gd name="connsiteY3027" fmla="*/ 1142206 h 2152650"/>
              <a:gd name="connsiteX3028" fmla="*/ 906940 w 3600448"/>
              <a:gd name="connsiteY3028" fmla="*/ 1141759 h 2152650"/>
              <a:gd name="connsiteX3029" fmla="*/ 1163649 w 3600448"/>
              <a:gd name="connsiteY3029" fmla="*/ 1141214 h 2152650"/>
              <a:gd name="connsiteX3030" fmla="*/ 1171586 w 3600448"/>
              <a:gd name="connsiteY3030" fmla="*/ 1142206 h 2152650"/>
              <a:gd name="connsiteX3031" fmla="*/ 1163649 w 3600448"/>
              <a:gd name="connsiteY3031" fmla="*/ 1142206 h 2152650"/>
              <a:gd name="connsiteX3032" fmla="*/ 1155711 w 3600448"/>
              <a:gd name="connsiteY3032" fmla="*/ 1146175 h 2152650"/>
              <a:gd name="connsiteX3033" fmla="*/ 1163649 w 3600448"/>
              <a:gd name="connsiteY3033" fmla="*/ 1141214 h 2152650"/>
              <a:gd name="connsiteX3034" fmla="*/ 903584 w 3600448"/>
              <a:gd name="connsiteY3034" fmla="*/ 1140853 h 2152650"/>
              <a:gd name="connsiteX3035" fmla="*/ 905462 w 3600448"/>
              <a:gd name="connsiteY3035" fmla="*/ 1141360 h 2152650"/>
              <a:gd name="connsiteX3036" fmla="*/ 903641 w 3600448"/>
              <a:gd name="connsiteY3036" fmla="*/ 1141257 h 2152650"/>
              <a:gd name="connsiteX3037" fmla="*/ 2086766 w 3600448"/>
              <a:gd name="connsiteY3037" fmla="*/ 1138237 h 2152650"/>
              <a:gd name="connsiteX3038" fmla="*/ 2074860 w 3600448"/>
              <a:gd name="connsiteY3038" fmla="*/ 1149349 h 2152650"/>
              <a:gd name="connsiteX3039" fmla="*/ 2078333 w 3600448"/>
              <a:gd name="connsiteY3039" fmla="*/ 1143793 h 2152650"/>
              <a:gd name="connsiteX3040" fmla="*/ 2078602 w 3600448"/>
              <a:gd name="connsiteY3040" fmla="*/ 1140777 h 2152650"/>
              <a:gd name="connsiteX3041" fmla="*/ 2078829 w 3600448"/>
              <a:gd name="connsiteY3041" fmla="*/ 1138237 h 2152650"/>
              <a:gd name="connsiteX3042" fmla="*/ 2078602 w 3600448"/>
              <a:gd name="connsiteY3042" fmla="*/ 1140777 h 2152650"/>
              <a:gd name="connsiteX3043" fmla="*/ 2076348 w 3600448"/>
              <a:gd name="connsiteY3043" fmla="*/ 1141478 h 2152650"/>
              <a:gd name="connsiteX3044" fmla="*/ 2074860 w 3600448"/>
              <a:gd name="connsiteY3044" fmla="*/ 1141941 h 2152650"/>
              <a:gd name="connsiteX3045" fmla="*/ 2078829 w 3600448"/>
              <a:gd name="connsiteY3045" fmla="*/ 1138237 h 2152650"/>
              <a:gd name="connsiteX3046" fmla="*/ 323860 w 3600448"/>
              <a:gd name="connsiteY3046" fmla="*/ 1136541 h 2152650"/>
              <a:gd name="connsiteX3047" fmla="*/ 324776 w 3600448"/>
              <a:gd name="connsiteY3047" fmla="*/ 1138822 h 2152650"/>
              <a:gd name="connsiteX3048" fmla="*/ 319143 w 3600448"/>
              <a:gd name="connsiteY3048" fmla="*/ 1141263 h 2152650"/>
              <a:gd name="connsiteX3049" fmla="*/ 302025 w 3600448"/>
              <a:gd name="connsiteY3049" fmla="*/ 1135203 h 2152650"/>
              <a:gd name="connsiteX3050" fmla="*/ 299853 w 3600448"/>
              <a:gd name="connsiteY3050" fmla="*/ 1140145 h 2152650"/>
              <a:gd name="connsiteX3051" fmla="*/ 298227 w 3600448"/>
              <a:gd name="connsiteY3051" fmla="*/ 1137543 h 2152650"/>
              <a:gd name="connsiteX3052" fmla="*/ 902773 w 3600448"/>
              <a:gd name="connsiteY3052" fmla="*/ 1135062 h 2152650"/>
              <a:gd name="connsiteX3053" fmla="*/ 903584 w 3600448"/>
              <a:gd name="connsiteY3053" fmla="*/ 1140853 h 2152650"/>
              <a:gd name="connsiteX3054" fmla="*/ 895364 w 3600448"/>
              <a:gd name="connsiteY3054" fmla="*/ 1138634 h 2152650"/>
              <a:gd name="connsiteX3055" fmla="*/ 902773 w 3600448"/>
              <a:gd name="connsiteY3055" fmla="*/ 1135062 h 2152650"/>
              <a:gd name="connsiteX3056" fmla="*/ 2754562 w 3600448"/>
              <a:gd name="connsiteY3056" fmla="*/ 1133217 h 2152650"/>
              <a:gd name="connsiteX3057" fmla="*/ 2752640 w 3600448"/>
              <a:gd name="connsiteY3057" fmla="*/ 1134898 h 2152650"/>
              <a:gd name="connsiteX3058" fmla="*/ 2751929 w 3600448"/>
              <a:gd name="connsiteY3058" fmla="*/ 1134387 h 2152650"/>
              <a:gd name="connsiteX3059" fmla="*/ 2753396 w 3600448"/>
              <a:gd name="connsiteY3059" fmla="*/ 1133735 h 2152650"/>
              <a:gd name="connsiteX3060" fmla="*/ 1367861 w 3600448"/>
              <a:gd name="connsiteY3060" fmla="*/ 1129080 h 2152650"/>
              <a:gd name="connsiteX3061" fmla="*/ 1371600 w 3600448"/>
              <a:gd name="connsiteY3061" fmla="*/ 1130935 h 2152650"/>
              <a:gd name="connsiteX3062" fmla="*/ 1360884 w 3600448"/>
              <a:gd name="connsiteY3062" fmla="*/ 1141413 h 2152650"/>
              <a:gd name="connsiteX3063" fmla="*/ 1357312 w 3600448"/>
              <a:gd name="connsiteY3063" fmla="*/ 1137921 h 2152650"/>
              <a:gd name="connsiteX3064" fmla="*/ 1367861 w 3600448"/>
              <a:gd name="connsiteY3064" fmla="*/ 1129080 h 2152650"/>
              <a:gd name="connsiteX3065" fmla="*/ 1660635 w 3600448"/>
              <a:gd name="connsiteY3065" fmla="*/ 1128425 h 2152650"/>
              <a:gd name="connsiteX3066" fmla="*/ 1661558 w 3600448"/>
              <a:gd name="connsiteY3066" fmla="*/ 1128735 h 2152650"/>
              <a:gd name="connsiteX3067" fmla="*/ 1661235 w 3600448"/>
              <a:gd name="connsiteY3067" fmla="*/ 1128783 h 2152650"/>
              <a:gd name="connsiteX3068" fmla="*/ 2767539 w 3600448"/>
              <a:gd name="connsiteY3068" fmla="*/ 1127454 h 2152650"/>
              <a:gd name="connsiteX3069" fmla="*/ 2763348 w 3600448"/>
              <a:gd name="connsiteY3069" fmla="*/ 1129315 h 2152650"/>
              <a:gd name="connsiteX3070" fmla="*/ 2754562 w 3600448"/>
              <a:gd name="connsiteY3070" fmla="*/ 1133217 h 2152650"/>
              <a:gd name="connsiteX3071" fmla="*/ 2760089 w 3600448"/>
              <a:gd name="connsiteY3071" fmla="*/ 1128384 h 2152650"/>
              <a:gd name="connsiteX3072" fmla="*/ 2767539 w 3600448"/>
              <a:gd name="connsiteY3072" fmla="*/ 1127454 h 2152650"/>
              <a:gd name="connsiteX3073" fmla="*/ 1671389 w 3600448"/>
              <a:gd name="connsiteY3073" fmla="*/ 1127283 h 2152650"/>
              <a:gd name="connsiteX3074" fmla="*/ 1665888 w 3600448"/>
              <a:gd name="connsiteY3074" fmla="*/ 1130186 h 2152650"/>
              <a:gd name="connsiteX3075" fmla="*/ 1661558 w 3600448"/>
              <a:gd name="connsiteY3075" fmla="*/ 1128735 h 2152650"/>
              <a:gd name="connsiteX3076" fmla="*/ 2315560 w 3600448"/>
              <a:gd name="connsiteY3076" fmla="*/ 1126348 h 2152650"/>
              <a:gd name="connsiteX3077" fmla="*/ 2323310 w 3600448"/>
              <a:gd name="connsiteY3077" fmla="*/ 1126397 h 2152650"/>
              <a:gd name="connsiteX3078" fmla="*/ 2316374 w 3600448"/>
              <a:gd name="connsiteY3078" fmla="*/ 1127919 h 2152650"/>
              <a:gd name="connsiteX3079" fmla="*/ 2311611 w 3600448"/>
              <a:gd name="connsiteY3079" fmla="*/ 1129438 h 2152650"/>
              <a:gd name="connsiteX3080" fmla="*/ 1656117 w 3600448"/>
              <a:gd name="connsiteY3080" fmla="*/ 1125743 h 2152650"/>
              <a:gd name="connsiteX3081" fmla="*/ 1660635 w 3600448"/>
              <a:gd name="connsiteY3081" fmla="*/ 1128425 h 2152650"/>
              <a:gd name="connsiteX3082" fmla="*/ 1656117 w 3600448"/>
              <a:gd name="connsiteY3082" fmla="*/ 1126912 h 2152650"/>
              <a:gd name="connsiteX3083" fmla="*/ 1654724 w 3600448"/>
              <a:gd name="connsiteY3083" fmla="*/ 1126444 h 2152650"/>
              <a:gd name="connsiteX3084" fmla="*/ 2771772 w 3600448"/>
              <a:gd name="connsiteY3084" fmla="*/ 1123950 h 2152650"/>
              <a:gd name="connsiteX3085" fmla="*/ 2778122 w 3600448"/>
              <a:gd name="connsiteY3085" fmla="*/ 1127125 h 2152650"/>
              <a:gd name="connsiteX3086" fmla="*/ 2771772 w 3600448"/>
              <a:gd name="connsiteY3086" fmla="*/ 1127125 h 2152650"/>
              <a:gd name="connsiteX3087" fmla="*/ 2771772 w 3600448"/>
              <a:gd name="connsiteY3087" fmla="*/ 1123950 h 2152650"/>
              <a:gd name="connsiteX3088" fmla="*/ 2005010 w 3600448"/>
              <a:gd name="connsiteY3088" fmla="*/ 1123950 h 2152650"/>
              <a:gd name="connsiteX3089" fmla="*/ 2019298 w 3600448"/>
              <a:gd name="connsiteY3089" fmla="*/ 1123950 h 2152650"/>
              <a:gd name="connsiteX3090" fmla="*/ 2005010 w 3600448"/>
              <a:gd name="connsiteY3090" fmla="*/ 1130300 h 2152650"/>
              <a:gd name="connsiteX3091" fmla="*/ 1071575 w 3600448"/>
              <a:gd name="connsiteY3091" fmla="*/ 1123950 h 2152650"/>
              <a:gd name="connsiteX3092" fmla="*/ 1063638 w 3600448"/>
              <a:gd name="connsiteY3092" fmla="*/ 1135063 h 2152650"/>
              <a:gd name="connsiteX3093" fmla="*/ 1059669 w 3600448"/>
              <a:gd name="connsiteY3093" fmla="*/ 1131359 h 2152650"/>
              <a:gd name="connsiteX3094" fmla="*/ 1071575 w 3600448"/>
              <a:gd name="connsiteY3094" fmla="*/ 1123950 h 2152650"/>
              <a:gd name="connsiteX3095" fmla="*/ 2361185 w 3600448"/>
              <a:gd name="connsiteY3095" fmla="*/ 1123808 h 2152650"/>
              <a:gd name="connsiteX3096" fmla="*/ 2365262 w 3600448"/>
              <a:gd name="connsiteY3096" fmla="*/ 1127454 h 2152650"/>
              <a:gd name="connsiteX3097" fmla="*/ 2346638 w 3600448"/>
              <a:gd name="connsiteY3097" fmla="*/ 1131176 h 2152650"/>
              <a:gd name="connsiteX3098" fmla="*/ 2365262 w 3600448"/>
              <a:gd name="connsiteY3098" fmla="*/ 1134898 h 2152650"/>
              <a:gd name="connsiteX3099" fmla="*/ 2368987 w 3600448"/>
              <a:gd name="connsiteY3099" fmla="*/ 1138621 h 2152650"/>
              <a:gd name="connsiteX3100" fmla="*/ 2350363 w 3600448"/>
              <a:gd name="connsiteY3100" fmla="*/ 1138621 h 2152650"/>
              <a:gd name="connsiteX3101" fmla="*/ 2354088 w 3600448"/>
              <a:gd name="connsiteY3101" fmla="*/ 1142343 h 2152650"/>
              <a:gd name="connsiteX3102" fmla="*/ 2342913 w 3600448"/>
              <a:gd name="connsiteY3102" fmla="*/ 1131176 h 2152650"/>
              <a:gd name="connsiteX3103" fmla="*/ 2350829 w 3600448"/>
              <a:gd name="connsiteY3103" fmla="*/ 1126058 h 2152650"/>
              <a:gd name="connsiteX3104" fmla="*/ 2335464 w 3600448"/>
              <a:gd name="connsiteY3104" fmla="*/ 1123731 h 2152650"/>
              <a:gd name="connsiteX3105" fmla="*/ 2325905 w 3600448"/>
              <a:gd name="connsiteY3105" fmla="*/ 1126414 h 2152650"/>
              <a:gd name="connsiteX3106" fmla="*/ 2323310 w 3600448"/>
              <a:gd name="connsiteY3106" fmla="*/ 1126397 h 2152650"/>
              <a:gd name="connsiteX3107" fmla="*/ 2841226 w 3600448"/>
              <a:gd name="connsiteY3107" fmla="*/ 1122957 h 2152650"/>
              <a:gd name="connsiteX3108" fmla="*/ 2849560 w 3600448"/>
              <a:gd name="connsiteY3108" fmla="*/ 1130829 h 2152650"/>
              <a:gd name="connsiteX3109" fmla="*/ 2823631 w 3600448"/>
              <a:gd name="connsiteY3109" fmla="*/ 1141941 h 2152650"/>
              <a:gd name="connsiteX3110" fmla="*/ 2816223 w 3600448"/>
              <a:gd name="connsiteY3110" fmla="*/ 1130829 h 2152650"/>
              <a:gd name="connsiteX3111" fmla="*/ 2834743 w 3600448"/>
              <a:gd name="connsiteY3111" fmla="*/ 1127124 h 2152650"/>
              <a:gd name="connsiteX3112" fmla="*/ 2827335 w 3600448"/>
              <a:gd name="connsiteY3112" fmla="*/ 1123420 h 2152650"/>
              <a:gd name="connsiteX3113" fmla="*/ 2841226 w 3600448"/>
              <a:gd name="connsiteY3113" fmla="*/ 1122957 h 2152650"/>
              <a:gd name="connsiteX3114" fmla="*/ 1886747 w 3600448"/>
              <a:gd name="connsiteY3114" fmla="*/ 1119119 h 2152650"/>
              <a:gd name="connsiteX3115" fmla="*/ 1888548 w 3600448"/>
              <a:gd name="connsiteY3115" fmla="*/ 1119119 h 2152650"/>
              <a:gd name="connsiteX3116" fmla="*/ 1889944 w 3600448"/>
              <a:gd name="connsiteY3116" fmla="*/ 1119119 h 2152650"/>
              <a:gd name="connsiteX3117" fmla="*/ 1882499 w 3600448"/>
              <a:gd name="connsiteY3117" fmla="*/ 1122846 h 2152650"/>
              <a:gd name="connsiteX3118" fmla="*/ 2357388 w 3600448"/>
              <a:gd name="connsiteY3118" fmla="*/ 1117511 h 2152650"/>
              <a:gd name="connsiteX3119" fmla="*/ 2360606 w 3600448"/>
              <a:gd name="connsiteY3119" fmla="*/ 1122335 h 2152650"/>
              <a:gd name="connsiteX3120" fmla="*/ 2361537 w 3600448"/>
              <a:gd name="connsiteY3120" fmla="*/ 1123731 h 2152650"/>
              <a:gd name="connsiteX3121" fmla="*/ 2361185 w 3600448"/>
              <a:gd name="connsiteY3121" fmla="*/ 1123808 h 2152650"/>
              <a:gd name="connsiteX3122" fmla="*/ 2356416 w 3600448"/>
              <a:gd name="connsiteY3122" fmla="*/ 1119543 h 2152650"/>
              <a:gd name="connsiteX3123" fmla="*/ 1663561 w 3600448"/>
              <a:gd name="connsiteY3123" fmla="*/ 1116914 h 2152650"/>
              <a:gd name="connsiteX3124" fmla="*/ 1669610 w 3600448"/>
              <a:gd name="connsiteY3124" fmla="*/ 1118961 h 2152650"/>
              <a:gd name="connsiteX3125" fmla="*/ 1667752 w 3600448"/>
              <a:gd name="connsiteY3125" fmla="*/ 1119896 h 2152650"/>
              <a:gd name="connsiteX3126" fmla="*/ 1656117 w 3600448"/>
              <a:gd name="connsiteY3126" fmla="*/ 1125743 h 2152650"/>
              <a:gd name="connsiteX3127" fmla="*/ 1650999 w 3600448"/>
              <a:gd name="connsiteY3127" fmla="*/ 1122702 h 2152650"/>
              <a:gd name="connsiteX3128" fmla="*/ 1663561 w 3600448"/>
              <a:gd name="connsiteY3128" fmla="*/ 1116914 h 2152650"/>
              <a:gd name="connsiteX3129" fmla="*/ 2547935 w 3600448"/>
              <a:gd name="connsiteY3129" fmla="*/ 1116409 h 2152650"/>
              <a:gd name="connsiteX3130" fmla="*/ 2533647 w 3600448"/>
              <a:gd name="connsiteY3130" fmla="*/ 1127124 h 2152650"/>
              <a:gd name="connsiteX3131" fmla="*/ 2547935 w 3600448"/>
              <a:gd name="connsiteY3131" fmla="*/ 1116409 h 2152650"/>
              <a:gd name="connsiteX3132" fmla="*/ 1454150 w 3600448"/>
              <a:gd name="connsiteY3132" fmla="*/ 1116012 h 2152650"/>
              <a:gd name="connsiteX3133" fmla="*/ 1446741 w 3600448"/>
              <a:gd name="connsiteY3133" fmla="*/ 1123950 h 2152650"/>
              <a:gd name="connsiteX3134" fmla="*/ 1454150 w 3600448"/>
              <a:gd name="connsiteY3134" fmla="*/ 1116012 h 2152650"/>
              <a:gd name="connsiteX3135" fmla="*/ 210610 w 3600448"/>
              <a:gd name="connsiteY3135" fmla="*/ 1116012 h 2152650"/>
              <a:gd name="connsiteX3136" fmla="*/ 214317 w 3600448"/>
              <a:gd name="connsiteY3136" fmla="*/ 1119187 h 2152650"/>
              <a:gd name="connsiteX3137" fmla="*/ 203202 w 3600448"/>
              <a:gd name="connsiteY3137" fmla="*/ 1119187 h 2152650"/>
              <a:gd name="connsiteX3138" fmla="*/ 210610 w 3600448"/>
              <a:gd name="connsiteY3138" fmla="*/ 1116012 h 2152650"/>
              <a:gd name="connsiteX3139" fmla="*/ 1096974 w 3600448"/>
              <a:gd name="connsiteY3139" fmla="*/ 1112837 h 2152650"/>
              <a:gd name="connsiteX3140" fmla="*/ 1096974 w 3600448"/>
              <a:gd name="connsiteY3140" fmla="*/ 1116012 h 2152650"/>
              <a:gd name="connsiteX3141" fmla="*/ 1089565 w 3600448"/>
              <a:gd name="connsiteY3141" fmla="*/ 1119187 h 2152650"/>
              <a:gd name="connsiteX3142" fmla="*/ 1096974 w 3600448"/>
              <a:gd name="connsiteY3142" fmla="*/ 1112837 h 2152650"/>
              <a:gd name="connsiteX3143" fmla="*/ 270671 w 3600448"/>
              <a:gd name="connsiteY3143" fmla="*/ 1112837 h 2152650"/>
              <a:gd name="connsiteX3144" fmla="*/ 274639 w 3600448"/>
              <a:gd name="connsiteY3144" fmla="*/ 1119187 h 2152650"/>
              <a:gd name="connsiteX3145" fmla="*/ 266701 w 3600448"/>
              <a:gd name="connsiteY3145" fmla="*/ 1116012 h 2152650"/>
              <a:gd name="connsiteX3146" fmla="*/ 270671 w 3600448"/>
              <a:gd name="connsiteY3146" fmla="*/ 1112837 h 2152650"/>
              <a:gd name="connsiteX3147" fmla="*/ 2746035 w 3600448"/>
              <a:gd name="connsiteY3147" fmla="*/ 1111541 h 2152650"/>
              <a:gd name="connsiteX3148" fmla="*/ 2756215 w 3600448"/>
              <a:gd name="connsiteY3148" fmla="*/ 1112044 h 2152650"/>
              <a:gd name="connsiteX3149" fmla="*/ 2744785 w 3600448"/>
              <a:gd name="connsiteY3149" fmla="*/ 1115615 h 2152650"/>
              <a:gd name="connsiteX3150" fmla="*/ 2746035 w 3600448"/>
              <a:gd name="connsiteY3150" fmla="*/ 1111541 h 2152650"/>
              <a:gd name="connsiteX3151" fmla="*/ 295671 w 3600448"/>
              <a:gd name="connsiteY3151" fmla="*/ 1111091 h 2152650"/>
              <a:gd name="connsiteX3152" fmla="*/ 300550 w 3600448"/>
              <a:gd name="connsiteY3152" fmla="*/ 1111498 h 2152650"/>
              <a:gd name="connsiteX3153" fmla="*/ 307990 w 3600448"/>
              <a:gd name="connsiteY3153" fmla="*/ 1122660 h 2152650"/>
              <a:gd name="connsiteX3154" fmla="*/ 304268 w 3600448"/>
              <a:gd name="connsiteY3154" fmla="*/ 1126380 h 2152650"/>
              <a:gd name="connsiteX3155" fmla="*/ 311703 w 3600448"/>
              <a:gd name="connsiteY3155" fmla="*/ 1130101 h 2152650"/>
              <a:gd name="connsiteX3156" fmla="*/ 311703 w 3600448"/>
              <a:gd name="connsiteY3156" fmla="*/ 1137543 h 2152650"/>
              <a:gd name="connsiteX3157" fmla="*/ 304268 w 3600448"/>
              <a:gd name="connsiteY3157" fmla="*/ 1133822 h 2152650"/>
              <a:gd name="connsiteX3158" fmla="*/ 302025 w 3600448"/>
              <a:gd name="connsiteY3158" fmla="*/ 1135203 h 2152650"/>
              <a:gd name="connsiteX3159" fmla="*/ 304268 w 3600448"/>
              <a:gd name="connsiteY3159" fmla="*/ 1130101 h 2152650"/>
              <a:gd name="connsiteX3160" fmla="*/ 289384 w 3600448"/>
              <a:gd name="connsiteY3160" fmla="*/ 1118939 h 2152650"/>
              <a:gd name="connsiteX3161" fmla="*/ 295671 w 3600448"/>
              <a:gd name="connsiteY3161" fmla="*/ 1111091 h 2152650"/>
              <a:gd name="connsiteX3162" fmla="*/ 1067449 w 3600448"/>
              <a:gd name="connsiteY3162" fmla="*/ 1108710 h 2152650"/>
              <a:gd name="connsiteX3163" fmla="*/ 1077926 w 3600448"/>
              <a:gd name="connsiteY3163" fmla="*/ 1112520 h 2152650"/>
              <a:gd name="connsiteX3164" fmla="*/ 1063956 w 3600448"/>
              <a:gd name="connsiteY3164" fmla="*/ 1123950 h 2152650"/>
              <a:gd name="connsiteX3165" fmla="*/ 1067449 w 3600448"/>
              <a:gd name="connsiteY3165" fmla="*/ 1108710 h 2152650"/>
              <a:gd name="connsiteX3166" fmla="*/ 1294597 w 3600448"/>
              <a:gd name="connsiteY3166" fmla="*/ 1108382 h 2152650"/>
              <a:gd name="connsiteX3167" fmla="*/ 1297853 w 3600448"/>
              <a:gd name="connsiteY3167" fmla="*/ 1108846 h 2152650"/>
              <a:gd name="connsiteX3168" fmla="*/ 1296023 w 3600448"/>
              <a:gd name="connsiteY3168" fmla="*/ 1109344 h 2152650"/>
              <a:gd name="connsiteX3169" fmla="*/ 1294132 w 3600448"/>
              <a:gd name="connsiteY3169" fmla="*/ 1108846 h 2152650"/>
              <a:gd name="connsiteX3170" fmla="*/ 1833560 w 3600448"/>
              <a:gd name="connsiteY3170" fmla="*/ 1108075 h 2152650"/>
              <a:gd name="connsiteX3171" fmla="*/ 1833560 w 3600448"/>
              <a:gd name="connsiteY3171" fmla="*/ 1116012 h 2152650"/>
              <a:gd name="connsiteX3172" fmla="*/ 1822447 w 3600448"/>
              <a:gd name="connsiteY3172" fmla="*/ 1112837 h 2152650"/>
              <a:gd name="connsiteX3173" fmla="*/ 1492984 w 3600448"/>
              <a:gd name="connsiteY3173" fmla="*/ 1106377 h 2152650"/>
              <a:gd name="connsiteX3174" fmla="*/ 1495228 w 3600448"/>
              <a:gd name="connsiteY3174" fmla="*/ 1106957 h 2152650"/>
              <a:gd name="connsiteX3175" fmla="*/ 1494160 w 3600448"/>
              <a:gd name="connsiteY3175" fmla="*/ 1107280 h 2152650"/>
              <a:gd name="connsiteX3176" fmla="*/ 1818526 w 3600448"/>
              <a:gd name="connsiteY3176" fmla="*/ 1104900 h 2152650"/>
              <a:gd name="connsiteX3177" fmla="*/ 1822256 w 3600448"/>
              <a:gd name="connsiteY3177" fmla="*/ 1108619 h 2152650"/>
              <a:gd name="connsiteX3178" fmla="*/ 1818526 w 3600448"/>
              <a:gd name="connsiteY3178" fmla="*/ 1104900 h 2152650"/>
              <a:gd name="connsiteX3179" fmla="*/ 1807337 w 3600448"/>
              <a:gd name="connsiteY3179" fmla="*/ 1104900 h 2152650"/>
              <a:gd name="connsiteX3180" fmla="*/ 1822256 w 3600448"/>
              <a:gd name="connsiteY3180" fmla="*/ 1108619 h 2152650"/>
              <a:gd name="connsiteX3181" fmla="*/ 1811067 w 3600448"/>
              <a:gd name="connsiteY3181" fmla="*/ 1112339 h 2152650"/>
              <a:gd name="connsiteX3182" fmla="*/ 1840904 w 3600448"/>
              <a:gd name="connsiteY3182" fmla="*/ 1130935 h 2152650"/>
              <a:gd name="connsiteX3183" fmla="*/ 1825986 w 3600448"/>
              <a:gd name="connsiteY3183" fmla="*/ 1138374 h 2152650"/>
              <a:gd name="connsiteX3184" fmla="*/ 1870742 w 3600448"/>
              <a:gd name="connsiteY3184" fmla="*/ 1130935 h 2152650"/>
              <a:gd name="connsiteX3185" fmla="*/ 1859553 w 3600448"/>
              <a:gd name="connsiteY3185" fmla="*/ 1149532 h 2152650"/>
              <a:gd name="connsiteX3186" fmla="*/ 1911768 w 3600448"/>
              <a:gd name="connsiteY3186" fmla="*/ 1145812 h 2152650"/>
              <a:gd name="connsiteX3187" fmla="*/ 1937876 w 3600448"/>
              <a:gd name="connsiteY3187" fmla="*/ 1134654 h 2152650"/>
              <a:gd name="connsiteX3188" fmla="*/ 1949065 w 3600448"/>
              <a:gd name="connsiteY3188" fmla="*/ 1134654 h 2152650"/>
              <a:gd name="connsiteX3189" fmla="*/ 1941606 w 3600448"/>
              <a:gd name="connsiteY3189" fmla="*/ 1130935 h 2152650"/>
              <a:gd name="connsiteX3190" fmla="*/ 1963984 w 3600448"/>
              <a:gd name="connsiteY3190" fmla="*/ 1130935 h 2152650"/>
              <a:gd name="connsiteX3191" fmla="*/ 2005010 w 3600448"/>
              <a:gd name="connsiteY3191" fmla="*/ 1119777 h 2152650"/>
              <a:gd name="connsiteX3192" fmla="*/ 1956524 w 3600448"/>
              <a:gd name="connsiteY3192" fmla="*/ 1145812 h 2152650"/>
              <a:gd name="connsiteX3193" fmla="*/ 1967713 w 3600448"/>
              <a:gd name="connsiteY3193" fmla="*/ 1145812 h 2152650"/>
              <a:gd name="connsiteX3194" fmla="*/ 1956524 w 3600448"/>
              <a:gd name="connsiteY3194" fmla="*/ 1164409 h 2152650"/>
              <a:gd name="connsiteX3195" fmla="*/ 1930417 w 3600448"/>
              <a:gd name="connsiteY3195" fmla="*/ 1168128 h 2152650"/>
              <a:gd name="connsiteX3196" fmla="*/ 1926687 w 3600448"/>
              <a:gd name="connsiteY3196" fmla="*/ 1164409 h 2152650"/>
              <a:gd name="connsiteX3197" fmla="*/ 1949065 w 3600448"/>
              <a:gd name="connsiteY3197" fmla="*/ 1153251 h 2152650"/>
              <a:gd name="connsiteX3198" fmla="*/ 1922957 w 3600448"/>
              <a:gd name="connsiteY3198" fmla="*/ 1156970 h 2152650"/>
              <a:gd name="connsiteX3199" fmla="*/ 1922957 w 3600448"/>
              <a:gd name="connsiteY3199" fmla="*/ 1160689 h 2152650"/>
              <a:gd name="connsiteX3200" fmla="*/ 1885660 w 3600448"/>
              <a:gd name="connsiteY3200" fmla="*/ 1168128 h 2152650"/>
              <a:gd name="connsiteX3201" fmla="*/ 1893120 w 3600448"/>
              <a:gd name="connsiteY3201" fmla="*/ 1171847 h 2152650"/>
              <a:gd name="connsiteX3202" fmla="*/ 1881931 w 3600448"/>
              <a:gd name="connsiteY3202" fmla="*/ 1179286 h 2152650"/>
              <a:gd name="connsiteX3203" fmla="*/ 1881931 w 3600448"/>
              <a:gd name="connsiteY3203" fmla="*/ 1171847 h 2152650"/>
              <a:gd name="connsiteX3204" fmla="*/ 1848364 w 3600448"/>
              <a:gd name="connsiteY3204" fmla="*/ 1179286 h 2152650"/>
              <a:gd name="connsiteX3205" fmla="*/ 1859553 w 3600448"/>
              <a:gd name="connsiteY3205" fmla="*/ 1171847 h 2152650"/>
              <a:gd name="connsiteX3206" fmla="*/ 1852093 w 3600448"/>
              <a:gd name="connsiteY3206" fmla="*/ 1149532 h 2152650"/>
              <a:gd name="connsiteX3207" fmla="*/ 1796150 w 3600448"/>
              <a:gd name="connsiteY3207" fmla="*/ 1179286 h 2152650"/>
              <a:gd name="connsiteX3208" fmla="*/ 1796150 w 3600448"/>
              <a:gd name="connsiteY3208" fmla="*/ 1171847 h 2152650"/>
              <a:gd name="connsiteX3209" fmla="*/ 1770041 w 3600448"/>
              <a:gd name="connsiteY3209" fmla="*/ 1186724 h 2152650"/>
              <a:gd name="connsiteX3210" fmla="*/ 1766312 w 3600448"/>
              <a:gd name="connsiteY3210" fmla="*/ 1179286 h 2152650"/>
              <a:gd name="connsiteX3211" fmla="*/ 1758852 w 3600448"/>
              <a:gd name="connsiteY3211" fmla="*/ 1190444 h 2152650"/>
              <a:gd name="connsiteX3212" fmla="*/ 1755124 w 3600448"/>
              <a:gd name="connsiteY3212" fmla="*/ 1186724 h 2152650"/>
              <a:gd name="connsiteX3213" fmla="*/ 1762581 w 3600448"/>
              <a:gd name="connsiteY3213" fmla="*/ 1209040 h 2152650"/>
              <a:gd name="connsiteX3214" fmla="*/ 1777501 w 3600448"/>
              <a:gd name="connsiteY3214" fmla="*/ 1201602 h 2152650"/>
              <a:gd name="connsiteX3215" fmla="*/ 1770041 w 3600448"/>
              <a:gd name="connsiteY3215" fmla="*/ 1212759 h 2152650"/>
              <a:gd name="connsiteX3216" fmla="*/ 1796150 w 3600448"/>
              <a:gd name="connsiteY3216" fmla="*/ 1197882 h 2152650"/>
              <a:gd name="connsiteX3217" fmla="*/ 1811067 w 3600448"/>
              <a:gd name="connsiteY3217" fmla="*/ 1205321 h 2152650"/>
              <a:gd name="connsiteX3218" fmla="*/ 1777501 w 3600448"/>
              <a:gd name="connsiteY3218" fmla="*/ 1220198 h 2152650"/>
              <a:gd name="connsiteX3219" fmla="*/ 1743935 w 3600448"/>
              <a:gd name="connsiteY3219" fmla="*/ 1223917 h 2152650"/>
              <a:gd name="connsiteX3220" fmla="*/ 1747663 w 3600448"/>
              <a:gd name="connsiteY3220" fmla="*/ 1220198 h 2152650"/>
              <a:gd name="connsiteX3221" fmla="*/ 1729016 w 3600448"/>
              <a:gd name="connsiteY3221" fmla="*/ 1212759 h 2152650"/>
              <a:gd name="connsiteX3222" fmla="*/ 1714098 w 3600448"/>
              <a:gd name="connsiteY3222" fmla="*/ 1223917 h 2152650"/>
              <a:gd name="connsiteX3223" fmla="*/ 1721559 w 3600448"/>
              <a:gd name="connsiteY3223" fmla="*/ 1220198 h 2152650"/>
              <a:gd name="connsiteX3224" fmla="*/ 1706638 w 3600448"/>
              <a:gd name="connsiteY3224" fmla="*/ 1212759 h 2152650"/>
              <a:gd name="connsiteX3225" fmla="*/ 1702909 w 3600448"/>
              <a:gd name="connsiteY3225" fmla="*/ 1205321 h 2152650"/>
              <a:gd name="connsiteX3226" fmla="*/ 1729016 w 3600448"/>
              <a:gd name="connsiteY3226" fmla="*/ 1205321 h 2152650"/>
              <a:gd name="connsiteX3227" fmla="*/ 1773773 w 3600448"/>
              <a:gd name="connsiteY3227" fmla="*/ 1164409 h 2152650"/>
              <a:gd name="connsiteX3228" fmla="*/ 1770041 w 3600448"/>
              <a:gd name="connsiteY3228" fmla="*/ 1164409 h 2152650"/>
              <a:gd name="connsiteX3229" fmla="*/ 1788689 w 3600448"/>
              <a:gd name="connsiteY3229" fmla="*/ 1160689 h 2152650"/>
              <a:gd name="connsiteX3230" fmla="*/ 1766312 w 3600448"/>
              <a:gd name="connsiteY3230" fmla="*/ 1160689 h 2152650"/>
              <a:gd name="connsiteX3231" fmla="*/ 1732747 w 3600448"/>
              <a:gd name="connsiteY3231" fmla="*/ 1175567 h 2152650"/>
              <a:gd name="connsiteX3232" fmla="*/ 1695448 w 3600448"/>
              <a:gd name="connsiteY3232" fmla="*/ 1175567 h 2152650"/>
              <a:gd name="connsiteX3233" fmla="*/ 1717826 w 3600448"/>
              <a:gd name="connsiteY3233" fmla="*/ 1160689 h 2152650"/>
              <a:gd name="connsiteX3234" fmla="*/ 1729016 w 3600448"/>
              <a:gd name="connsiteY3234" fmla="*/ 1164409 h 2152650"/>
              <a:gd name="connsiteX3235" fmla="*/ 1725286 w 3600448"/>
              <a:gd name="connsiteY3235" fmla="*/ 1160689 h 2152650"/>
              <a:gd name="connsiteX3236" fmla="*/ 1740204 w 3600448"/>
              <a:gd name="connsiteY3236" fmla="*/ 1149532 h 2152650"/>
              <a:gd name="connsiteX3237" fmla="*/ 1702909 w 3600448"/>
              <a:gd name="connsiteY3237" fmla="*/ 1160689 h 2152650"/>
              <a:gd name="connsiteX3238" fmla="*/ 1706638 w 3600448"/>
              <a:gd name="connsiteY3238" fmla="*/ 1153251 h 2152650"/>
              <a:gd name="connsiteX3239" fmla="*/ 1732747 w 3600448"/>
              <a:gd name="connsiteY3239" fmla="*/ 1142093 h 2152650"/>
              <a:gd name="connsiteX3240" fmla="*/ 1725286 w 3600448"/>
              <a:gd name="connsiteY3240" fmla="*/ 1149532 h 2152650"/>
              <a:gd name="connsiteX3241" fmla="*/ 1740204 w 3600448"/>
              <a:gd name="connsiteY3241" fmla="*/ 1145812 h 2152650"/>
              <a:gd name="connsiteX3242" fmla="*/ 1740204 w 3600448"/>
              <a:gd name="connsiteY3242" fmla="*/ 1138374 h 2152650"/>
              <a:gd name="connsiteX3243" fmla="*/ 1770041 w 3600448"/>
              <a:gd name="connsiteY3243" fmla="*/ 1130935 h 2152650"/>
              <a:gd name="connsiteX3244" fmla="*/ 1773773 w 3600448"/>
              <a:gd name="connsiteY3244" fmla="*/ 1119777 h 2152650"/>
              <a:gd name="connsiteX3245" fmla="*/ 1807337 w 3600448"/>
              <a:gd name="connsiteY3245" fmla="*/ 1104900 h 2152650"/>
              <a:gd name="connsiteX3246" fmla="*/ 1375412 w 3600448"/>
              <a:gd name="connsiteY3246" fmla="*/ 1104900 h 2152650"/>
              <a:gd name="connsiteX3247" fmla="*/ 1383030 w 3600448"/>
              <a:gd name="connsiteY3247" fmla="*/ 1108075 h 2152650"/>
              <a:gd name="connsiteX3248" fmla="*/ 1375412 w 3600448"/>
              <a:gd name="connsiteY3248" fmla="*/ 1104900 h 2152650"/>
              <a:gd name="connsiteX3249" fmla="*/ 434991 w 3600448"/>
              <a:gd name="connsiteY3249" fmla="*/ 1104900 h 2152650"/>
              <a:gd name="connsiteX3250" fmla="*/ 457215 w 3600448"/>
              <a:gd name="connsiteY3250" fmla="*/ 1112308 h 2152650"/>
              <a:gd name="connsiteX3251" fmla="*/ 453511 w 3600448"/>
              <a:gd name="connsiteY3251" fmla="*/ 1116013 h 2152650"/>
              <a:gd name="connsiteX3252" fmla="*/ 434991 w 3600448"/>
              <a:gd name="connsiteY3252" fmla="*/ 1104900 h 2152650"/>
              <a:gd name="connsiteX3253" fmla="*/ 326511 w 3600448"/>
              <a:gd name="connsiteY3253" fmla="*/ 1104900 h 2152650"/>
              <a:gd name="connsiteX3254" fmla="*/ 341328 w 3600448"/>
              <a:gd name="connsiteY3254" fmla="*/ 1108869 h 2152650"/>
              <a:gd name="connsiteX3255" fmla="*/ 326511 w 3600448"/>
              <a:gd name="connsiteY3255" fmla="*/ 1108869 h 2152650"/>
              <a:gd name="connsiteX3256" fmla="*/ 326511 w 3600448"/>
              <a:gd name="connsiteY3256" fmla="*/ 1112837 h 2152650"/>
              <a:gd name="connsiteX3257" fmla="*/ 319104 w 3600448"/>
              <a:gd name="connsiteY3257" fmla="*/ 1112837 h 2152650"/>
              <a:gd name="connsiteX3258" fmla="*/ 326511 w 3600448"/>
              <a:gd name="connsiteY3258" fmla="*/ 1104900 h 2152650"/>
              <a:gd name="connsiteX3259" fmla="*/ 1503925 w 3600448"/>
              <a:gd name="connsiteY3259" fmla="*/ 1104612 h 2152650"/>
              <a:gd name="connsiteX3260" fmla="*/ 1502531 w 3600448"/>
              <a:gd name="connsiteY3260" fmla="*/ 1108846 h 2152650"/>
              <a:gd name="connsiteX3261" fmla="*/ 1495228 w 3600448"/>
              <a:gd name="connsiteY3261" fmla="*/ 1106957 h 2152650"/>
              <a:gd name="connsiteX3262" fmla="*/ 1499739 w 3600448"/>
              <a:gd name="connsiteY3262" fmla="*/ 1105598 h 2152650"/>
              <a:gd name="connsiteX3263" fmla="*/ 1503925 w 3600448"/>
              <a:gd name="connsiteY3263" fmla="*/ 1104612 h 2152650"/>
              <a:gd name="connsiteX3264" fmla="*/ 255916 w 3600448"/>
              <a:gd name="connsiteY3264" fmla="*/ 1102989 h 2152650"/>
              <a:gd name="connsiteX3265" fmla="*/ 252943 w 3600448"/>
              <a:gd name="connsiteY3265" fmla="*/ 1105239 h 2152650"/>
              <a:gd name="connsiteX3266" fmla="*/ 254391 w 3600448"/>
              <a:gd name="connsiteY3266" fmla="*/ 1103135 h 2152650"/>
              <a:gd name="connsiteX3267" fmla="*/ 483409 w 3600448"/>
              <a:gd name="connsiteY3267" fmla="*/ 1102419 h 2152650"/>
              <a:gd name="connsiteX3268" fmla="*/ 487379 w 3600448"/>
              <a:gd name="connsiteY3268" fmla="*/ 1108868 h 2152650"/>
              <a:gd name="connsiteX3269" fmla="*/ 479440 w 3600448"/>
              <a:gd name="connsiteY3269" fmla="*/ 1104900 h 2152650"/>
              <a:gd name="connsiteX3270" fmla="*/ 483409 w 3600448"/>
              <a:gd name="connsiteY3270" fmla="*/ 1102419 h 2152650"/>
              <a:gd name="connsiteX3271" fmla="*/ 1085861 w 3600448"/>
              <a:gd name="connsiteY3271" fmla="*/ 1101725 h 2152650"/>
              <a:gd name="connsiteX3272" fmla="*/ 1096974 w 3600448"/>
              <a:gd name="connsiteY3272" fmla="*/ 1108075 h 2152650"/>
              <a:gd name="connsiteX3273" fmla="*/ 1082689 w 3600448"/>
              <a:gd name="connsiteY3273" fmla="*/ 1104900 h 2152650"/>
              <a:gd name="connsiteX3274" fmla="*/ 877902 w 3600448"/>
              <a:gd name="connsiteY3274" fmla="*/ 1101725 h 2152650"/>
              <a:gd name="connsiteX3275" fmla="*/ 892190 w 3600448"/>
              <a:gd name="connsiteY3275" fmla="*/ 1101725 h 2152650"/>
              <a:gd name="connsiteX3276" fmla="*/ 884253 w 3600448"/>
              <a:gd name="connsiteY3276" fmla="*/ 1108075 h 2152650"/>
              <a:gd name="connsiteX3277" fmla="*/ 222254 w 3600448"/>
              <a:gd name="connsiteY3277" fmla="*/ 1101725 h 2152650"/>
              <a:gd name="connsiteX3278" fmla="*/ 227015 w 3600448"/>
              <a:gd name="connsiteY3278" fmla="*/ 1101725 h 2152650"/>
              <a:gd name="connsiteX3279" fmla="*/ 219077 w 3600448"/>
              <a:gd name="connsiteY3279" fmla="*/ 1104900 h 2152650"/>
              <a:gd name="connsiteX3280" fmla="*/ 1290410 w 3600448"/>
              <a:gd name="connsiteY3280" fmla="*/ 1101422 h 2152650"/>
              <a:gd name="connsiteX3281" fmla="*/ 1297853 w 3600448"/>
              <a:gd name="connsiteY3281" fmla="*/ 1105134 h 2152650"/>
              <a:gd name="connsiteX3282" fmla="*/ 1294597 w 3600448"/>
              <a:gd name="connsiteY3282" fmla="*/ 1108382 h 2152650"/>
              <a:gd name="connsiteX3283" fmla="*/ 1291340 w 3600448"/>
              <a:gd name="connsiteY3283" fmla="*/ 1107918 h 2152650"/>
              <a:gd name="connsiteX3284" fmla="*/ 1290410 w 3600448"/>
              <a:gd name="connsiteY3284" fmla="*/ 1101422 h 2152650"/>
              <a:gd name="connsiteX3285" fmla="*/ 2514253 w 3600448"/>
              <a:gd name="connsiteY3285" fmla="*/ 1101397 h 2152650"/>
              <a:gd name="connsiteX3286" fmla="*/ 2514253 w 3600448"/>
              <a:gd name="connsiteY3286" fmla="*/ 1120009 h 2152650"/>
              <a:gd name="connsiteX3287" fmla="*/ 2491905 w 3600448"/>
              <a:gd name="connsiteY3287" fmla="*/ 1105119 h 2152650"/>
              <a:gd name="connsiteX3288" fmla="*/ 2514253 w 3600448"/>
              <a:gd name="connsiteY3288" fmla="*/ 1101397 h 2152650"/>
              <a:gd name="connsiteX3289" fmla="*/ 2391336 w 3600448"/>
              <a:gd name="connsiteY3289" fmla="*/ 1101397 h 2152650"/>
              <a:gd name="connsiteX3290" fmla="*/ 2380161 w 3600448"/>
              <a:gd name="connsiteY3290" fmla="*/ 1105119 h 2152650"/>
              <a:gd name="connsiteX3291" fmla="*/ 2380627 w 3600448"/>
              <a:gd name="connsiteY3291" fmla="*/ 1103069 h 2152650"/>
              <a:gd name="connsiteX3292" fmla="*/ 2778023 w 3600448"/>
              <a:gd name="connsiteY3292" fmla="*/ 1101214 h 2152650"/>
              <a:gd name="connsiteX3293" fmla="*/ 2786060 w 3600448"/>
              <a:gd name="connsiteY3293" fmla="*/ 1111930 h 2152650"/>
              <a:gd name="connsiteX3294" fmla="*/ 2786060 w 3600448"/>
              <a:gd name="connsiteY3294" fmla="*/ 1119187 h 2152650"/>
              <a:gd name="connsiteX3295" fmla="*/ 2771772 w 3600448"/>
              <a:gd name="connsiteY3295" fmla="*/ 1104673 h 2152650"/>
              <a:gd name="connsiteX3296" fmla="*/ 2778023 w 3600448"/>
              <a:gd name="connsiteY3296" fmla="*/ 1101214 h 2152650"/>
              <a:gd name="connsiteX3297" fmla="*/ 2510608 w 3600448"/>
              <a:gd name="connsiteY3297" fmla="*/ 1100529 h 2152650"/>
              <a:gd name="connsiteX3298" fmla="*/ 2511406 w 3600448"/>
              <a:gd name="connsiteY3298" fmla="*/ 1100719 h 2152650"/>
              <a:gd name="connsiteX3299" fmla="*/ 2510529 w 3600448"/>
              <a:gd name="connsiteY3299" fmla="*/ 1101397 h 2152650"/>
              <a:gd name="connsiteX3300" fmla="*/ 2503079 w 3600448"/>
              <a:gd name="connsiteY3300" fmla="*/ 1093952 h 2152650"/>
              <a:gd name="connsiteX3301" fmla="*/ 2514253 w 3600448"/>
              <a:gd name="connsiteY3301" fmla="*/ 1093952 h 2152650"/>
              <a:gd name="connsiteX3302" fmla="*/ 2510994 w 3600448"/>
              <a:gd name="connsiteY3302" fmla="*/ 1096278 h 2152650"/>
              <a:gd name="connsiteX3303" fmla="*/ 2510608 w 3600448"/>
              <a:gd name="connsiteY3303" fmla="*/ 1100529 h 2152650"/>
              <a:gd name="connsiteX3304" fmla="*/ 2504476 w 3600448"/>
              <a:gd name="connsiteY3304" fmla="*/ 1099070 h 2152650"/>
              <a:gd name="connsiteX3305" fmla="*/ 2503079 w 3600448"/>
              <a:gd name="connsiteY3305" fmla="*/ 1093952 h 2152650"/>
              <a:gd name="connsiteX3306" fmla="*/ 742968 w 3600448"/>
              <a:gd name="connsiteY3306" fmla="*/ 1093788 h 2152650"/>
              <a:gd name="connsiteX3307" fmla="*/ 744895 w 3600448"/>
              <a:gd name="connsiteY3307" fmla="*/ 1093788 h 2152650"/>
              <a:gd name="connsiteX3308" fmla="*/ 757172 w 3600448"/>
              <a:gd name="connsiteY3308" fmla="*/ 1093788 h 2152650"/>
              <a:gd name="connsiteX3309" fmla="*/ 750679 w 3600448"/>
              <a:gd name="connsiteY3309" fmla="*/ 1101725 h 2152650"/>
              <a:gd name="connsiteX3310" fmla="*/ 758294 w 3600448"/>
              <a:gd name="connsiteY3310" fmla="*/ 1092416 h 2152650"/>
              <a:gd name="connsiteX3311" fmla="*/ 758389 w 3600448"/>
              <a:gd name="connsiteY3311" fmla="*/ 1093788 h 2152650"/>
              <a:gd name="connsiteX3312" fmla="*/ 757172 w 3600448"/>
              <a:gd name="connsiteY3312" fmla="*/ 1093788 h 2152650"/>
              <a:gd name="connsiteX3313" fmla="*/ 1100942 w 3600448"/>
              <a:gd name="connsiteY3313" fmla="*/ 1092002 h 2152650"/>
              <a:gd name="connsiteX3314" fmla="*/ 1108086 w 3600448"/>
              <a:gd name="connsiteY3314" fmla="*/ 1092994 h 2152650"/>
              <a:gd name="connsiteX3315" fmla="*/ 1093798 w 3600448"/>
              <a:gd name="connsiteY3315" fmla="*/ 1096963 h 2152650"/>
              <a:gd name="connsiteX3316" fmla="*/ 1100942 w 3600448"/>
              <a:gd name="connsiteY3316" fmla="*/ 1092002 h 2152650"/>
              <a:gd name="connsiteX3317" fmla="*/ 483887 w 3600448"/>
              <a:gd name="connsiteY3317" fmla="*/ 1090480 h 2152650"/>
              <a:gd name="connsiteX3318" fmla="*/ 490553 w 3600448"/>
              <a:gd name="connsiteY3318" fmla="*/ 1093258 h 2152650"/>
              <a:gd name="connsiteX3319" fmla="*/ 471503 w 3600448"/>
              <a:gd name="connsiteY3319" fmla="*/ 1096962 h 2152650"/>
              <a:gd name="connsiteX3320" fmla="*/ 471503 w 3600448"/>
              <a:gd name="connsiteY3320" fmla="*/ 1093258 h 2152650"/>
              <a:gd name="connsiteX3321" fmla="*/ 483887 w 3600448"/>
              <a:gd name="connsiteY3321" fmla="*/ 1090480 h 2152650"/>
              <a:gd name="connsiteX3322" fmla="*/ 2859739 w 3600448"/>
              <a:gd name="connsiteY3322" fmla="*/ 1089678 h 2152650"/>
              <a:gd name="connsiteX3323" fmla="*/ 2874960 w 3600448"/>
              <a:gd name="connsiteY3323" fmla="*/ 1097492 h 2152650"/>
              <a:gd name="connsiteX3324" fmla="*/ 2849704 w 3600448"/>
              <a:gd name="connsiteY3324" fmla="*/ 1108604 h 2152650"/>
              <a:gd name="connsiteX3325" fmla="*/ 2849704 w 3600448"/>
              <a:gd name="connsiteY3325" fmla="*/ 1116012 h 2152650"/>
              <a:gd name="connsiteX3326" fmla="*/ 2835272 w 3600448"/>
              <a:gd name="connsiteY3326" fmla="*/ 1104900 h 2152650"/>
              <a:gd name="connsiteX3327" fmla="*/ 2853312 w 3600448"/>
              <a:gd name="connsiteY3327" fmla="*/ 1097492 h 2152650"/>
              <a:gd name="connsiteX3328" fmla="*/ 2849704 w 3600448"/>
              <a:gd name="connsiteY3328" fmla="*/ 1093787 h 2152650"/>
              <a:gd name="connsiteX3329" fmla="*/ 2859739 w 3600448"/>
              <a:gd name="connsiteY3329" fmla="*/ 1089678 h 2152650"/>
              <a:gd name="connsiteX3330" fmla="*/ 2120580 w 3600448"/>
              <a:gd name="connsiteY3330" fmla="*/ 1089025 h 2152650"/>
              <a:gd name="connsiteX3331" fmla="*/ 2124390 w 3600448"/>
              <a:gd name="connsiteY3331" fmla="*/ 1096962 h 2152650"/>
              <a:gd name="connsiteX3332" fmla="*/ 2120580 w 3600448"/>
              <a:gd name="connsiteY3332" fmla="*/ 1089025 h 2152650"/>
              <a:gd name="connsiteX3333" fmla="*/ 1740335 w 3600448"/>
              <a:gd name="connsiteY3333" fmla="*/ 1089025 h 2152650"/>
              <a:gd name="connsiteX3334" fmla="*/ 1744058 w 3600448"/>
              <a:gd name="connsiteY3334" fmla="*/ 1100251 h 2152650"/>
              <a:gd name="connsiteX3335" fmla="*/ 1729170 w 3600448"/>
              <a:gd name="connsiteY3335" fmla="*/ 1133928 h 2152650"/>
              <a:gd name="connsiteX3336" fmla="*/ 1703114 w 3600448"/>
              <a:gd name="connsiteY3336" fmla="*/ 1130186 h 2152650"/>
              <a:gd name="connsiteX3337" fmla="*/ 1703114 w 3600448"/>
              <a:gd name="connsiteY3337" fmla="*/ 1118961 h 2152650"/>
              <a:gd name="connsiteX3338" fmla="*/ 1695667 w 3600448"/>
              <a:gd name="connsiteY3338" fmla="*/ 1122702 h 2152650"/>
              <a:gd name="connsiteX3339" fmla="*/ 1695667 w 3600448"/>
              <a:gd name="connsiteY3339" fmla="*/ 1137670 h 2152650"/>
              <a:gd name="connsiteX3340" fmla="*/ 1680780 w 3600448"/>
              <a:gd name="connsiteY3340" fmla="*/ 1137670 h 2152650"/>
              <a:gd name="connsiteX3341" fmla="*/ 1688222 w 3600448"/>
              <a:gd name="connsiteY3341" fmla="*/ 1130186 h 2152650"/>
              <a:gd name="connsiteX3342" fmla="*/ 1677055 w 3600448"/>
              <a:gd name="connsiteY3342" fmla="*/ 1126444 h 2152650"/>
              <a:gd name="connsiteX3343" fmla="*/ 1671389 w 3600448"/>
              <a:gd name="connsiteY3343" fmla="*/ 1127283 h 2152650"/>
              <a:gd name="connsiteX3344" fmla="*/ 1693343 w 3600448"/>
              <a:gd name="connsiteY3344" fmla="*/ 1115686 h 2152650"/>
              <a:gd name="connsiteX3345" fmla="*/ 1718002 w 3600448"/>
              <a:gd name="connsiteY3345" fmla="*/ 1092767 h 2152650"/>
              <a:gd name="connsiteX3346" fmla="*/ 1740335 w 3600448"/>
              <a:gd name="connsiteY3346" fmla="*/ 1089025 h 2152650"/>
              <a:gd name="connsiteX3347" fmla="*/ 757915 w 3600448"/>
              <a:gd name="connsiteY3347" fmla="*/ 1086951 h 2152650"/>
              <a:gd name="connsiteX3348" fmla="*/ 760438 w 3600448"/>
              <a:gd name="connsiteY3348" fmla="*/ 1087772 h 2152650"/>
              <a:gd name="connsiteX3349" fmla="*/ 758389 w 3600448"/>
              <a:gd name="connsiteY3349" fmla="*/ 1092299 h 2152650"/>
              <a:gd name="connsiteX3350" fmla="*/ 758294 w 3600448"/>
              <a:gd name="connsiteY3350" fmla="*/ 1092416 h 2152650"/>
              <a:gd name="connsiteX3351" fmla="*/ 516749 w 3600448"/>
              <a:gd name="connsiteY3351" fmla="*/ 1086644 h 2152650"/>
              <a:gd name="connsiteX3352" fmla="*/ 520716 w 3600448"/>
              <a:gd name="connsiteY3352" fmla="*/ 1089025 h 2152650"/>
              <a:gd name="connsiteX3353" fmla="*/ 512778 w 3600448"/>
              <a:gd name="connsiteY3353" fmla="*/ 1089025 h 2152650"/>
              <a:gd name="connsiteX3354" fmla="*/ 516749 w 3600448"/>
              <a:gd name="connsiteY3354" fmla="*/ 1086644 h 2152650"/>
              <a:gd name="connsiteX3355" fmla="*/ 365976 w 3600448"/>
              <a:gd name="connsiteY3355" fmla="*/ 1086114 h 2152650"/>
              <a:gd name="connsiteX3356" fmla="*/ 370812 w 3600448"/>
              <a:gd name="connsiteY3356" fmla="*/ 1087041 h 2152650"/>
              <a:gd name="connsiteX3357" fmla="*/ 385779 w 3600448"/>
              <a:gd name="connsiteY3357" fmla="*/ 1089025 h 2152650"/>
              <a:gd name="connsiteX3358" fmla="*/ 367640 w 3600448"/>
              <a:gd name="connsiteY3358" fmla="*/ 1089025 h 2152650"/>
              <a:gd name="connsiteX3359" fmla="*/ 1778001 w 3600448"/>
              <a:gd name="connsiteY3359" fmla="*/ 1085850 h 2152650"/>
              <a:gd name="connsiteX3360" fmla="*/ 1763713 w 3600448"/>
              <a:gd name="connsiteY3360" fmla="*/ 1093258 h 2152650"/>
              <a:gd name="connsiteX3361" fmla="*/ 1778001 w 3600448"/>
              <a:gd name="connsiteY3361" fmla="*/ 1085850 h 2152650"/>
              <a:gd name="connsiteX3362" fmla="*/ 1755244 w 3600448"/>
              <a:gd name="connsiteY3362" fmla="*/ 1085850 h 2152650"/>
              <a:gd name="connsiteX3363" fmla="*/ 1755244 w 3600448"/>
              <a:gd name="connsiteY3363" fmla="*/ 1096962 h 2152650"/>
              <a:gd name="connsiteX3364" fmla="*/ 1747838 w 3600448"/>
              <a:gd name="connsiteY3364" fmla="*/ 1096962 h 2152650"/>
              <a:gd name="connsiteX3365" fmla="*/ 1755244 w 3600448"/>
              <a:gd name="connsiteY3365" fmla="*/ 1085850 h 2152650"/>
              <a:gd name="connsiteX3366" fmla="*/ 754534 w 3600448"/>
              <a:gd name="connsiteY3366" fmla="*/ 1085850 h 2152650"/>
              <a:gd name="connsiteX3367" fmla="*/ 757908 w 3600448"/>
              <a:gd name="connsiteY3367" fmla="*/ 1086842 h 2152650"/>
              <a:gd name="connsiteX3368" fmla="*/ 757915 w 3600448"/>
              <a:gd name="connsiteY3368" fmla="*/ 1086951 h 2152650"/>
              <a:gd name="connsiteX3369" fmla="*/ 554053 w 3600448"/>
              <a:gd name="connsiteY3369" fmla="*/ 1085850 h 2152650"/>
              <a:gd name="connsiteX3370" fmla="*/ 557232 w 3600448"/>
              <a:gd name="connsiteY3370" fmla="*/ 1089025 h 2152650"/>
              <a:gd name="connsiteX3371" fmla="*/ 549290 w 3600448"/>
              <a:gd name="connsiteY3371" fmla="*/ 1093787 h 2152650"/>
              <a:gd name="connsiteX3372" fmla="*/ 1310420 w 3600448"/>
              <a:gd name="connsiteY3372" fmla="*/ 1085149 h 2152650"/>
              <a:gd name="connsiteX3373" fmla="*/ 1312552 w 3600448"/>
              <a:gd name="connsiteY3373" fmla="*/ 1089025 h 2152650"/>
              <a:gd name="connsiteX3374" fmla="*/ 1308186 w 3600448"/>
              <a:gd name="connsiteY3374" fmla="*/ 1087041 h 2152650"/>
              <a:gd name="connsiteX3375" fmla="*/ 2301941 w 3600448"/>
              <a:gd name="connsiteY3375" fmla="*/ 1082785 h 2152650"/>
              <a:gd name="connsiteX3376" fmla="*/ 2305666 w 3600448"/>
              <a:gd name="connsiteY3376" fmla="*/ 1082785 h 2152650"/>
              <a:gd name="connsiteX3377" fmla="*/ 2305300 w 3600448"/>
              <a:gd name="connsiteY3377" fmla="*/ 1083053 h 2152650"/>
              <a:gd name="connsiteX3378" fmla="*/ 2198562 w 3600448"/>
              <a:gd name="connsiteY3378" fmla="*/ 1082675 h 2152650"/>
              <a:gd name="connsiteX3379" fmla="*/ 2213216 w 3600448"/>
              <a:gd name="connsiteY3379" fmla="*/ 1094105 h 2152650"/>
              <a:gd name="connsiteX3380" fmla="*/ 2220543 w 3600448"/>
              <a:gd name="connsiteY3380" fmla="*/ 1082675 h 2152650"/>
              <a:gd name="connsiteX3381" fmla="*/ 2235197 w 3600448"/>
              <a:gd name="connsiteY3381" fmla="*/ 1086485 h 2152650"/>
              <a:gd name="connsiteX3382" fmla="*/ 2198562 w 3600448"/>
              <a:gd name="connsiteY3382" fmla="*/ 1090295 h 2152650"/>
              <a:gd name="connsiteX3383" fmla="*/ 2187572 w 3600448"/>
              <a:gd name="connsiteY3383" fmla="*/ 1097915 h 2152650"/>
              <a:gd name="connsiteX3384" fmla="*/ 2187572 w 3600448"/>
              <a:gd name="connsiteY3384" fmla="*/ 1090295 h 2152650"/>
              <a:gd name="connsiteX3385" fmla="*/ 2198562 w 3600448"/>
              <a:gd name="connsiteY3385" fmla="*/ 1082675 h 2152650"/>
              <a:gd name="connsiteX3386" fmla="*/ 1681162 w 3600448"/>
              <a:gd name="connsiteY3386" fmla="*/ 1082675 h 2152650"/>
              <a:gd name="connsiteX3387" fmla="*/ 1684736 w 3600448"/>
              <a:gd name="connsiteY3387" fmla="*/ 1089025 h 2152650"/>
              <a:gd name="connsiteX3388" fmla="*/ 1309059 w 3600448"/>
              <a:gd name="connsiteY3388" fmla="*/ 1082675 h 2152650"/>
              <a:gd name="connsiteX3389" fmla="*/ 1310587 w 3600448"/>
              <a:gd name="connsiteY3389" fmla="*/ 1085007 h 2152650"/>
              <a:gd name="connsiteX3390" fmla="*/ 1310420 w 3600448"/>
              <a:gd name="connsiteY3390" fmla="*/ 1085149 h 2152650"/>
              <a:gd name="connsiteX3391" fmla="*/ 490553 w 3600448"/>
              <a:gd name="connsiteY3391" fmla="*/ 1082675 h 2152650"/>
              <a:gd name="connsiteX3392" fmla="*/ 505562 w 3600448"/>
              <a:gd name="connsiteY3392" fmla="*/ 1082675 h 2152650"/>
              <a:gd name="connsiteX3393" fmla="*/ 505562 w 3600448"/>
              <a:gd name="connsiteY3393" fmla="*/ 1097492 h 2152650"/>
              <a:gd name="connsiteX3394" fmla="*/ 528076 w 3600448"/>
              <a:gd name="connsiteY3394" fmla="*/ 1097492 h 2152650"/>
              <a:gd name="connsiteX3395" fmla="*/ 524324 w 3600448"/>
              <a:gd name="connsiteY3395" fmla="*/ 1093788 h 2152650"/>
              <a:gd name="connsiteX3396" fmla="*/ 531829 w 3600448"/>
              <a:gd name="connsiteY3396" fmla="*/ 1101196 h 2152650"/>
              <a:gd name="connsiteX3397" fmla="*/ 505562 w 3600448"/>
              <a:gd name="connsiteY3397" fmla="*/ 1104900 h 2152650"/>
              <a:gd name="connsiteX3398" fmla="*/ 490553 w 3600448"/>
              <a:gd name="connsiteY3398" fmla="*/ 1082675 h 2152650"/>
              <a:gd name="connsiteX3399" fmla="*/ 364010 w 3600448"/>
              <a:gd name="connsiteY3399" fmla="*/ 1082675 h 2152650"/>
              <a:gd name="connsiteX3400" fmla="*/ 364463 w 3600448"/>
              <a:gd name="connsiteY3400" fmla="*/ 1083469 h 2152650"/>
              <a:gd name="connsiteX3401" fmla="*/ 365976 w 3600448"/>
              <a:gd name="connsiteY3401" fmla="*/ 1086114 h 2152650"/>
              <a:gd name="connsiteX3402" fmla="*/ 364858 w 3600448"/>
              <a:gd name="connsiteY3402" fmla="*/ 1085900 h 2152650"/>
              <a:gd name="connsiteX3403" fmla="*/ 364010 w 3600448"/>
              <a:gd name="connsiteY3403" fmla="*/ 1082675 h 2152650"/>
              <a:gd name="connsiteX3404" fmla="*/ 327042 w 3600448"/>
              <a:gd name="connsiteY3404" fmla="*/ 1082675 h 2152650"/>
              <a:gd name="connsiteX3405" fmla="*/ 327042 w 3600448"/>
              <a:gd name="connsiteY3405" fmla="*/ 1089025 h 2152650"/>
              <a:gd name="connsiteX3406" fmla="*/ 322279 w 3600448"/>
              <a:gd name="connsiteY3406" fmla="*/ 1089025 h 2152650"/>
              <a:gd name="connsiteX3407" fmla="*/ 2317747 w 3600448"/>
              <a:gd name="connsiteY3407" fmla="*/ 1077912 h 2152650"/>
              <a:gd name="connsiteX3408" fmla="*/ 2328860 w 3600448"/>
              <a:gd name="connsiteY3408" fmla="*/ 1082674 h 2152650"/>
              <a:gd name="connsiteX3409" fmla="*/ 2321451 w 3600448"/>
              <a:gd name="connsiteY3409" fmla="*/ 1082674 h 2152650"/>
              <a:gd name="connsiteX3410" fmla="*/ 2317747 w 3600448"/>
              <a:gd name="connsiteY3410" fmla="*/ 1077912 h 2152650"/>
              <a:gd name="connsiteX3411" fmla="*/ 914415 w 3600448"/>
              <a:gd name="connsiteY3411" fmla="*/ 1077912 h 2152650"/>
              <a:gd name="connsiteX3412" fmla="*/ 922352 w 3600448"/>
              <a:gd name="connsiteY3412" fmla="*/ 1077912 h 2152650"/>
              <a:gd name="connsiteX3413" fmla="*/ 914415 w 3600448"/>
              <a:gd name="connsiteY3413" fmla="*/ 1089024 h 2152650"/>
              <a:gd name="connsiteX3414" fmla="*/ 906477 w 3600448"/>
              <a:gd name="connsiteY3414" fmla="*/ 1082674 h 2152650"/>
              <a:gd name="connsiteX3415" fmla="*/ 914415 w 3600448"/>
              <a:gd name="connsiteY3415" fmla="*/ 1085849 h 2152650"/>
              <a:gd name="connsiteX3416" fmla="*/ 299781 w 3600448"/>
              <a:gd name="connsiteY3416" fmla="*/ 1077000 h 2152650"/>
              <a:gd name="connsiteX3417" fmla="*/ 315929 w 3600448"/>
              <a:gd name="connsiteY3417" fmla="*/ 1082788 h 2152650"/>
              <a:gd name="connsiteX3418" fmla="*/ 308525 w 3600448"/>
              <a:gd name="connsiteY3418" fmla="*/ 1082788 h 2152650"/>
              <a:gd name="connsiteX3419" fmla="*/ 308525 w 3600448"/>
              <a:gd name="connsiteY3419" fmla="*/ 1094014 h 2152650"/>
              <a:gd name="connsiteX3420" fmla="*/ 293691 w 3600448"/>
              <a:gd name="connsiteY3420" fmla="*/ 1090272 h 2152650"/>
              <a:gd name="connsiteX3421" fmla="*/ 304816 w 3600448"/>
              <a:gd name="connsiteY3421" fmla="*/ 1097756 h 2152650"/>
              <a:gd name="connsiteX3422" fmla="*/ 286281 w 3600448"/>
              <a:gd name="connsiteY3422" fmla="*/ 1105239 h 2152650"/>
              <a:gd name="connsiteX3423" fmla="*/ 293691 w 3600448"/>
              <a:gd name="connsiteY3423" fmla="*/ 1108981 h 2152650"/>
              <a:gd name="connsiteX3424" fmla="*/ 282577 w 3600448"/>
              <a:gd name="connsiteY3424" fmla="*/ 1105239 h 2152650"/>
              <a:gd name="connsiteX3425" fmla="*/ 282577 w 3600448"/>
              <a:gd name="connsiteY3425" fmla="*/ 1123949 h 2152650"/>
              <a:gd name="connsiteX3426" fmla="*/ 278872 w 3600448"/>
              <a:gd name="connsiteY3426" fmla="*/ 1105239 h 2152650"/>
              <a:gd name="connsiteX3427" fmla="*/ 261742 w 3600448"/>
              <a:gd name="connsiteY3427" fmla="*/ 1102433 h 2152650"/>
              <a:gd name="connsiteX3428" fmla="*/ 255916 w 3600448"/>
              <a:gd name="connsiteY3428" fmla="*/ 1102989 h 2152650"/>
              <a:gd name="connsiteX3429" fmla="*/ 260352 w 3600448"/>
              <a:gd name="connsiteY3429" fmla="*/ 1099627 h 2152650"/>
              <a:gd name="connsiteX3430" fmla="*/ 256647 w 3600448"/>
              <a:gd name="connsiteY3430" fmla="*/ 1094014 h 2152650"/>
              <a:gd name="connsiteX3431" fmla="*/ 264058 w 3600448"/>
              <a:gd name="connsiteY3431" fmla="*/ 1097756 h 2152650"/>
              <a:gd name="connsiteX3432" fmla="*/ 260352 w 3600448"/>
              <a:gd name="connsiteY3432" fmla="*/ 1090272 h 2152650"/>
              <a:gd name="connsiteX3433" fmla="*/ 264058 w 3600448"/>
              <a:gd name="connsiteY3433" fmla="*/ 1086530 h 2152650"/>
              <a:gd name="connsiteX3434" fmla="*/ 275169 w 3600448"/>
              <a:gd name="connsiteY3434" fmla="*/ 1090272 h 2152650"/>
              <a:gd name="connsiteX3435" fmla="*/ 278872 w 3600448"/>
              <a:gd name="connsiteY3435" fmla="*/ 1082788 h 2152650"/>
              <a:gd name="connsiteX3436" fmla="*/ 282577 w 3600448"/>
              <a:gd name="connsiteY3436" fmla="*/ 1090272 h 2152650"/>
              <a:gd name="connsiteX3437" fmla="*/ 297413 w 3600448"/>
              <a:gd name="connsiteY3437" fmla="*/ 1082788 h 2152650"/>
              <a:gd name="connsiteX3438" fmla="*/ 289988 w 3600448"/>
              <a:gd name="connsiteY3438" fmla="*/ 1079046 h 2152650"/>
              <a:gd name="connsiteX3439" fmla="*/ 299781 w 3600448"/>
              <a:gd name="connsiteY3439" fmla="*/ 1077000 h 2152650"/>
              <a:gd name="connsiteX3440" fmla="*/ 1881555 w 3600448"/>
              <a:gd name="connsiteY3440" fmla="*/ 1075950 h 2152650"/>
              <a:gd name="connsiteX3441" fmla="*/ 1881510 w 3600448"/>
              <a:gd name="connsiteY3441" fmla="*/ 1076314 h 2152650"/>
              <a:gd name="connsiteX3442" fmla="*/ 1875054 w 3600448"/>
              <a:gd name="connsiteY3442" fmla="*/ 1078120 h 2152650"/>
              <a:gd name="connsiteX3443" fmla="*/ 1795989 w 3600448"/>
              <a:gd name="connsiteY3443" fmla="*/ 1074737 h 2152650"/>
              <a:gd name="connsiteX3444" fmla="*/ 1814510 w 3600448"/>
              <a:gd name="connsiteY3444" fmla="*/ 1074737 h 2152650"/>
              <a:gd name="connsiteX3445" fmla="*/ 1807102 w 3600448"/>
              <a:gd name="connsiteY3445" fmla="*/ 1090158 h 2152650"/>
              <a:gd name="connsiteX3446" fmla="*/ 1781174 w 3600448"/>
              <a:gd name="connsiteY3446" fmla="*/ 1094014 h 2152650"/>
              <a:gd name="connsiteX3447" fmla="*/ 1784877 w 3600448"/>
              <a:gd name="connsiteY3447" fmla="*/ 1078592 h 2152650"/>
              <a:gd name="connsiteX3448" fmla="*/ 1792285 w 3600448"/>
              <a:gd name="connsiteY3448" fmla="*/ 1086303 h 2152650"/>
              <a:gd name="connsiteX3449" fmla="*/ 1799696 w 3600448"/>
              <a:gd name="connsiteY3449" fmla="*/ 1078592 h 2152650"/>
              <a:gd name="connsiteX3450" fmla="*/ 1795989 w 3600448"/>
              <a:gd name="connsiteY3450" fmla="*/ 1074737 h 2152650"/>
              <a:gd name="connsiteX3451" fmla="*/ 1886221 w 3600448"/>
              <a:gd name="connsiteY3451" fmla="*/ 1074393 h 2152650"/>
              <a:gd name="connsiteX3452" fmla="*/ 1889944 w 3600448"/>
              <a:gd name="connsiteY3452" fmla="*/ 1089301 h 2152650"/>
              <a:gd name="connsiteX3453" fmla="*/ 1863887 w 3600448"/>
              <a:gd name="connsiteY3453" fmla="*/ 1104210 h 2152650"/>
              <a:gd name="connsiteX3454" fmla="*/ 1886221 w 3600448"/>
              <a:gd name="connsiteY3454" fmla="*/ 1100483 h 2152650"/>
              <a:gd name="connsiteX3455" fmla="*/ 1889944 w 3600448"/>
              <a:gd name="connsiteY3455" fmla="*/ 1104210 h 2152650"/>
              <a:gd name="connsiteX3456" fmla="*/ 1904833 w 3600448"/>
              <a:gd name="connsiteY3456" fmla="*/ 1085574 h 2152650"/>
              <a:gd name="connsiteX3457" fmla="*/ 1916001 w 3600448"/>
              <a:gd name="connsiteY3457" fmla="*/ 1096756 h 2152650"/>
              <a:gd name="connsiteX3458" fmla="*/ 1938335 w 3600448"/>
              <a:gd name="connsiteY3458" fmla="*/ 1085574 h 2152650"/>
              <a:gd name="connsiteX3459" fmla="*/ 1893317 w 3600448"/>
              <a:gd name="connsiteY3459" fmla="*/ 1113353 h 2152650"/>
              <a:gd name="connsiteX3460" fmla="*/ 1886747 w 3600448"/>
              <a:gd name="connsiteY3460" fmla="*/ 1119119 h 2152650"/>
              <a:gd name="connsiteX3461" fmla="*/ 1878776 w 3600448"/>
              <a:gd name="connsiteY3461" fmla="*/ 1119119 h 2152650"/>
              <a:gd name="connsiteX3462" fmla="*/ 1886221 w 3600448"/>
              <a:gd name="connsiteY3462" fmla="*/ 1115391 h 2152650"/>
              <a:gd name="connsiteX3463" fmla="*/ 1852720 w 3600448"/>
              <a:gd name="connsiteY3463" fmla="*/ 1119119 h 2152650"/>
              <a:gd name="connsiteX3464" fmla="*/ 1863887 w 3600448"/>
              <a:gd name="connsiteY3464" fmla="*/ 1111664 h 2152650"/>
              <a:gd name="connsiteX3465" fmla="*/ 1863887 w 3600448"/>
              <a:gd name="connsiteY3465" fmla="*/ 1096756 h 2152650"/>
              <a:gd name="connsiteX3466" fmla="*/ 1886221 w 3600448"/>
              <a:gd name="connsiteY3466" fmla="*/ 1074393 h 2152650"/>
              <a:gd name="connsiteX3467" fmla="*/ 1952623 w 3600448"/>
              <a:gd name="connsiteY3467" fmla="*/ 1071562 h 2152650"/>
              <a:gd name="connsiteX3468" fmla="*/ 1949051 w 3600448"/>
              <a:gd name="connsiteY3468" fmla="*/ 1082674 h 2152650"/>
              <a:gd name="connsiteX3469" fmla="*/ 1938335 w 3600448"/>
              <a:gd name="connsiteY3469" fmla="*/ 1078970 h 2152650"/>
              <a:gd name="connsiteX3470" fmla="*/ 1952623 w 3600448"/>
              <a:gd name="connsiteY3470" fmla="*/ 1071562 h 2152650"/>
              <a:gd name="connsiteX3471" fmla="*/ 1491657 w 3600448"/>
              <a:gd name="connsiteY3471" fmla="*/ 1071562 h 2152650"/>
              <a:gd name="connsiteX3472" fmla="*/ 1491657 w 3600448"/>
              <a:gd name="connsiteY3472" fmla="*/ 1082278 h 2152650"/>
              <a:gd name="connsiteX3473" fmla="*/ 1465263 w 3600448"/>
              <a:gd name="connsiteY3473" fmla="*/ 1082278 h 2152650"/>
              <a:gd name="connsiteX3474" fmla="*/ 1491657 w 3600448"/>
              <a:gd name="connsiteY3474" fmla="*/ 1071562 h 2152650"/>
              <a:gd name="connsiteX3475" fmla="*/ 1327157 w 3600448"/>
              <a:gd name="connsiteY3475" fmla="*/ 1071562 h 2152650"/>
              <a:gd name="connsiteX3476" fmla="*/ 1323982 w 3600448"/>
              <a:gd name="connsiteY3476" fmla="*/ 1082675 h 2152650"/>
              <a:gd name="connsiteX3477" fmla="*/ 1320807 w 3600448"/>
              <a:gd name="connsiteY3477" fmla="*/ 1077912 h 2152650"/>
              <a:gd name="connsiteX3478" fmla="*/ 1323982 w 3600448"/>
              <a:gd name="connsiteY3478" fmla="*/ 1077912 h 2152650"/>
              <a:gd name="connsiteX3479" fmla="*/ 1340898 w 3600448"/>
              <a:gd name="connsiteY3479" fmla="*/ 1069281 h 2152650"/>
              <a:gd name="connsiteX3480" fmla="*/ 1349375 w 3600448"/>
              <a:gd name="connsiteY3480" fmla="*/ 1070769 h 2152650"/>
              <a:gd name="connsiteX3481" fmla="*/ 1342238 w 3600448"/>
              <a:gd name="connsiteY3481" fmla="*/ 1074738 h 2152650"/>
              <a:gd name="connsiteX3482" fmla="*/ 1342238 w 3600448"/>
              <a:gd name="connsiteY3482" fmla="*/ 1070769 h 2152650"/>
              <a:gd name="connsiteX3483" fmla="*/ 1335094 w 3600448"/>
              <a:gd name="connsiteY3483" fmla="*/ 1070769 h 2152650"/>
              <a:gd name="connsiteX3484" fmla="*/ 1340898 w 3600448"/>
              <a:gd name="connsiteY3484" fmla="*/ 1069281 h 2152650"/>
              <a:gd name="connsiteX3485" fmla="*/ 2232023 w 3600448"/>
              <a:gd name="connsiteY3485" fmla="*/ 1066800 h 2152650"/>
              <a:gd name="connsiteX3486" fmla="*/ 2228319 w 3600448"/>
              <a:gd name="connsiteY3486" fmla="*/ 1077912 h 2152650"/>
              <a:gd name="connsiteX3487" fmla="*/ 2220910 w 3600448"/>
              <a:gd name="connsiteY3487" fmla="*/ 1077912 h 2152650"/>
              <a:gd name="connsiteX3488" fmla="*/ 2232023 w 3600448"/>
              <a:gd name="connsiteY3488" fmla="*/ 1066800 h 2152650"/>
              <a:gd name="connsiteX3489" fmla="*/ 1186507 w 3600448"/>
              <a:gd name="connsiteY3489" fmla="*/ 1066800 h 2152650"/>
              <a:gd name="connsiteX3490" fmla="*/ 1196984 w 3600448"/>
              <a:gd name="connsiteY3490" fmla="*/ 1078230 h 2152650"/>
              <a:gd name="connsiteX3491" fmla="*/ 1179521 w 3600448"/>
              <a:gd name="connsiteY3491" fmla="*/ 1074420 h 2152650"/>
              <a:gd name="connsiteX3492" fmla="*/ 1186507 w 3600448"/>
              <a:gd name="connsiteY3492" fmla="*/ 1066800 h 2152650"/>
              <a:gd name="connsiteX3493" fmla="*/ 914414 w 3600448"/>
              <a:gd name="connsiteY3493" fmla="*/ 1066800 h 2152650"/>
              <a:gd name="connsiteX3494" fmla="*/ 921558 w 3600448"/>
              <a:gd name="connsiteY3494" fmla="*/ 1071562 h 2152650"/>
              <a:gd name="connsiteX3495" fmla="*/ 352441 w 3600448"/>
              <a:gd name="connsiteY3495" fmla="*/ 1066800 h 2152650"/>
              <a:gd name="connsiteX3496" fmla="*/ 357204 w 3600448"/>
              <a:gd name="connsiteY3496" fmla="*/ 1066800 h 2152650"/>
              <a:gd name="connsiteX3497" fmla="*/ 349266 w 3600448"/>
              <a:gd name="connsiteY3497" fmla="*/ 1071562 h 2152650"/>
              <a:gd name="connsiteX3498" fmla="*/ 2144886 w 3600448"/>
              <a:gd name="connsiteY3498" fmla="*/ 1065833 h 2152650"/>
              <a:gd name="connsiteX3499" fmla="*/ 2149472 w 3600448"/>
              <a:gd name="connsiteY3499" fmla="*/ 1067858 h 2152650"/>
              <a:gd name="connsiteX3500" fmla="*/ 2097456 w 3600448"/>
              <a:gd name="connsiteY3500" fmla="*/ 1093788 h 2152650"/>
              <a:gd name="connsiteX3501" fmla="*/ 2108602 w 3600448"/>
              <a:gd name="connsiteY3501" fmla="*/ 1101196 h 2152650"/>
              <a:gd name="connsiteX3502" fmla="*/ 2104887 w 3600448"/>
              <a:gd name="connsiteY3502" fmla="*/ 1112308 h 2152650"/>
              <a:gd name="connsiteX3503" fmla="*/ 2041725 w 3600448"/>
              <a:gd name="connsiteY3503" fmla="*/ 1134533 h 2152650"/>
              <a:gd name="connsiteX3504" fmla="*/ 2056586 w 3600448"/>
              <a:gd name="connsiteY3504" fmla="*/ 1149350 h 2152650"/>
              <a:gd name="connsiteX3505" fmla="*/ 2038009 w 3600448"/>
              <a:gd name="connsiteY3505" fmla="*/ 1153054 h 2152650"/>
              <a:gd name="connsiteX3506" fmla="*/ 2052871 w 3600448"/>
              <a:gd name="connsiteY3506" fmla="*/ 1145646 h 2152650"/>
              <a:gd name="connsiteX3507" fmla="*/ 2012001 w 3600448"/>
              <a:gd name="connsiteY3507" fmla="*/ 1149350 h 2152650"/>
              <a:gd name="connsiteX3508" fmla="*/ 2015717 w 3600448"/>
              <a:gd name="connsiteY3508" fmla="*/ 1156758 h 2152650"/>
              <a:gd name="connsiteX3509" fmla="*/ 1985993 w 3600448"/>
              <a:gd name="connsiteY3509" fmla="*/ 1149350 h 2152650"/>
              <a:gd name="connsiteX3510" fmla="*/ 2026863 w 3600448"/>
              <a:gd name="connsiteY3510" fmla="*/ 1123421 h 2152650"/>
              <a:gd name="connsiteX3511" fmla="*/ 2045440 w 3600448"/>
              <a:gd name="connsiteY3511" fmla="*/ 1127125 h 2152650"/>
              <a:gd name="connsiteX3512" fmla="*/ 2045440 w 3600448"/>
              <a:gd name="connsiteY3512" fmla="*/ 1108604 h 2152650"/>
              <a:gd name="connsiteX3513" fmla="*/ 2067733 w 3600448"/>
              <a:gd name="connsiteY3513" fmla="*/ 1101196 h 2152650"/>
              <a:gd name="connsiteX3514" fmla="*/ 2090025 w 3600448"/>
              <a:gd name="connsiteY3514" fmla="*/ 1090083 h 2152650"/>
              <a:gd name="connsiteX3515" fmla="*/ 2090025 w 3600448"/>
              <a:gd name="connsiteY3515" fmla="*/ 1097492 h 2152650"/>
              <a:gd name="connsiteX3516" fmla="*/ 2123464 w 3600448"/>
              <a:gd name="connsiteY3516" fmla="*/ 1071563 h 2152650"/>
              <a:gd name="connsiteX3517" fmla="*/ 2144886 w 3600448"/>
              <a:gd name="connsiteY3517" fmla="*/ 1065833 h 2152650"/>
              <a:gd name="connsiteX3518" fmla="*/ 439073 w 3600448"/>
              <a:gd name="connsiteY3518" fmla="*/ 1064088 h 2152650"/>
              <a:gd name="connsiteX3519" fmla="*/ 440474 w 3600448"/>
              <a:gd name="connsiteY3519" fmla="*/ 1065082 h 2152650"/>
              <a:gd name="connsiteX3520" fmla="*/ 452455 w 3600448"/>
              <a:gd name="connsiteY3520" fmla="*/ 1067594 h 2152650"/>
              <a:gd name="connsiteX3521" fmla="*/ 430228 w 3600448"/>
              <a:gd name="connsiteY3521" fmla="*/ 1071165 h 2152650"/>
              <a:gd name="connsiteX3522" fmla="*/ 441341 w 3600448"/>
              <a:gd name="connsiteY3522" fmla="*/ 1067594 h 2152650"/>
              <a:gd name="connsiteX3523" fmla="*/ 2239052 w 3600448"/>
              <a:gd name="connsiteY3523" fmla="*/ 1060450 h 2152650"/>
              <a:gd name="connsiteX3524" fmla="*/ 2262185 w 3600448"/>
              <a:gd name="connsiteY3524" fmla="*/ 1064154 h 2152650"/>
              <a:gd name="connsiteX3525" fmla="*/ 2246763 w 3600448"/>
              <a:gd name="connsiteY3525" fmla="*/ 1067858 h 2152650"/>
              <a:gd name="connsiteX3526" fmla="*/ 2246763 w 3600448"/>
              <a:gd name="connsiteY3526" fmla="*/ 1071562 h 2152650"/>
              <a:gd name="connsiteX3527" fmla="*/ 2239052 w 3600448"/>
              <a:gd name="connsiteY3527" fmla="*/ 1060450 h 2152650"/>
              <a:gd name="connsiteX3528" fmla="*/ 579457 w 3600448"/>
              <a:gd name="connsiteY3528" fmla="*/ 1060450 h 2152650"/>
              <a:gd name="connsiteX3529" fmla="*/ 587394 w 3600448"/>
              <a:gd name="connsiteY3529" fmla="*/ 1066800 h 2152650"/>
              <a:gd name="connsiteX3530" fmla="*/ 579457 w 3600448"/>
              <a:gd name="connsiteY3530" fmla="*/ 1060450 h 2152650"/>
              <a:gd name="connsiteX3531" fmla="*/ 501666 w 3600448"/>
              <a:gd name="connsiteY3531" fmla="*/ 1060450 h 2152650"/>
              <a:gd name="connsiteX3532" fmla="*/ 504841 w 3600448"/>
              <a:gd name="connsiteY3532" fmla="*/ 1060450 h 2152650"/>
              <a:gd name="connsiteX3533" fmla="*/ 501666 w 3600448"/>
              <a:gd name="connsiteY3533" fmla="*/ 1063625 h 2152650"/>
              <a:gd name="connsiteX3534" fmla="*/ 433937 w 3600448"/>
              <a:gd name="connsiteY3534" fmla="*/ 1060450 h 2152650"/>
              <a:gd name="connsiteX3535" fmla="*/ 439027 w 3600448"/>
              <a:gd name="connsiteY3535" fmla="*/ 1064022 h 2152650"/>
              <a:gd name="connsiteX3536" fmla="*/ 439073 w 3600448"/>
              <a:gd name="connsiteY3536" fmla="*/ 1064088 h 2152650"/>
              <a:gd name="connsiteX3537" fmla="*/ 382604 w 3600448"/>
              <a:gd name="connsiteY3537" fmla="*/ 1060450 h 2152650"/>
              <a:gd name="connsiteX3538" fmla="*/ 427053 w 3600448"/>
              <a:gd name="connsiteY3538" fmla="*/ 1089660 h 2152650"/>
              <a:gd name="connsiteX3539" fmla="*/ 401124 w 3600448"/>
              <a:gd name="connsiteY3539" fmla="*/ 1096962 h 2152650"/>
              <a:gd name="connsiteX3540" fmla="*/ 404828 w 3600448"/>
              <a:gd name="connsiteY3540" fmla="*/ 1086009 h 2152650"/>
              <a:gd name="connsiteX3541" fmla="*/ 401124 w 3600448"/>
              <a:gd name="connsiteY3541" fmla="*/ 1078706 h 2152650"/>
              <a:gd name="connsiteX3542" fmla="*/ 390012 w 3600448"/>
              <a:gd name="connsiteY3542" fmla="*/ 1086009 h 2152650"/>
              <a:gd name="connsiteX3543" fmla="*/ 378900 w 3600448"/>
              <a:gd name="connsiteY3543" fmla="*/ 1078706 h 2152650"/>
              <a:gd name="connsiteX3544" fmla="*/ 382604 w 3600448"/>
              <a:gd name="connsiteY3544" fmla="*/ 1078706 h 2152650"/>
              <a:gd name="connsiteX3545" fmla="*/ 360380 w 3600448"/>
              <a:gd name="connsiteY3545" fmla="*/ 1064101 h 2152650"/>
              <a:gd name="connsiteX3546" fmla="*/ 386314 w 3600448"/>
              <a:gd name="connsiteY3546" fmla="*/ 1064101 h 2152650"/>
              <a:gd name="connsiteX3547" fmla="*/ 382604 w 3600448"/>
              <a:gd name="connsiteY3547" fmla="*/ 1060450 h 2152650"/>
              <a:gd name="connsiteX3548" fmla="*/ 568344 w 3600448"/>
              <a:gd name="connsiteY3548" fmla="*/ 1059457 h 2152650"/>
              <a:gd name="connsiteX3549" fmla="*/ 568344 w 3600448"/>
              <a:gd name="connsiteY3549" fmla="*/ 1070768 h 2152650"/>
              <a:gd name="connsiteX3550" fmla="*/ 553400 w 3600448"/>
              <a:gd name="connsiteY3550" fmla="*/ 1074538 h 2152650"/>
              <a:gd name="connsiteX3551" fmla="*/ 557138 w 3600448"/>
              <a:gd name="connsiteY3551" fmla="*/ 1085849 h 2152650"/>
              <a:gd name="connsiteX3552" fmla="*/ 534723 w 3600448"/>
              <a:gd name="connsiteY3552" fmla="*/ 1070768 h 2152650"/>
              <a:gd name="connsiteX3553" fmla="*/ 519784 w 3600448"/>
              <a:gd name="connsiteY3553" fmla="*/ 1082079 h 2152650"/>
              <a:gd name="connsiteX3554" fmla="*/ 519784 w 3600448"/>
              <a:gd name="connsiteY3554" fmla="*/ 1066998 h 2152650"/>
              <a:gd name="connsiteX3555" fmla="*/ 568344 w 3600448"/>
              <a:gd name="connsiteY3555" fmla="*/ 1059457 h 2152650"/>
              <a:gd name="connsiteX3556" fmla="*/ 213861 w 3600448"/>
              <a:gd name="connsiteY3556" fmla="*/ 1057682 h 2152650"/>
              <a:gd name="connsiteX3557" fmla="*/ 214879 w 3600448"/>
              <a:gd name="connsiteY3557" fmla="*/ 1058230 h 2152650"/>
              <a:gd name="connsiteX3558" fmla="*/ 214359 w 3600448"/>
              <a:gd name="connsiteY3558" fmla="*/ 1058512 h 2152650"/>
              <a:gd name="connsiteX3559" fmla="*/ 1610453 w 3600448"/>
              <a:gd name="connsiteY3559" fmla="*/ 1056878 h 2152650"/>
              <a:gd name="connsiteX3560" fmla="*/ 1612317 w 3600448"/>
              <a:gd name="connsiteY3560" fmla="*/ 1057342 h 2152650"/>
              <a:gd name="connsiteX3561" fmla="*/ 1612425 w 3600448"/>
              <a:gd name="connsiteY3561" fmla="*/ 1057533 h 2152650"/>
              <a:gd name="connsiteX3562" fmla="*/ 2511422 w 3600448"/>
              <a:gd name="connsiteY3562" fmla="*/ 1055687 h 2152650"/>
              <a:gd name="connsiteX3563" fmla="*/ 2514597 w 3600448"/>
              <a:gd name="connsiteY3563" fmla="*/ 1055687 h 2152650"/>
              <a:gd name="connsiteX3564" fmla="*/ 2511422 w 3600448"/>
              <a:gd name="connsiteY3564" fmla="*/ 1063624 h 2152650"/>
              <a:gd name="connsiteX3565" fmla="*/ 746652 w 3600448"/>
              <a:gd name="connsiteY3565" fmla="*/ 1055687 h 2152650"/>
              <a:gd name="connsiteX3566" fmla="*/ 761522 w 3600448"/>
              <a:gd name="connsiteY3566" fmla="*/ 1066849 h 2152650"/>
              <a:gd name="connsiteX3567" fmla="*/ 742934 w 3600448"/>
              <a:gd name="connsiteY3567" fmla="*/ 1074291 h 2152650"/>
              <a:gd name="connsiteX3568" fmla="*/ 750369 w 3600448"/>
              <a:gd name="connsiteY3568" fmla="*/ 1081732 h 2152650"/>
              <a:gd name="connsiteX3569" fmla="*/ 739217 w 3600448"/>
              <a:gd name="connsiteY3569" fmla="*/ 1081732 h 2152650"/>
              <a:gd name="connsiteX3570" fmla="*/ 731782 w 3600448"/>
              <a:gd name="connsiteY3570" fmla="*/ 1096615 h 2152650"/>
              <a:gd name="connsiteX3571" fmla="*/ 750369 w 3600448"/>
              <a:gd name="connsiteY3571" fmla="*/ 1107777 h 2152650"/>
              <a:gd name="connsiteX3572" fmla="*/ 772674 w 3600448"/>
              <a:gd name="connsiteY3572" fmla="*/ 1085453 h 2152650"/>
              <a:gd name="connsiteX3573" fmla="*/ 761522 w 3600448"/>
              <a:gd name="connsiteY3573" fmla="*/ 1085453 h 2152650"/>
              <a:gd name="connsiteX3574" fmla="*/ 798697 w 3600448"/>
              <a:gd name="connsiteY3574" fmla="*/ 1074291 h 2152650"/>
              <a:gd name="connsiteX3575" fmla="*/ 802414 w 3600448"/>
              <a:gd name="connsiteY3575" fmla="*/ 1085453 h 2152650"/>
              <a:gd name="connsiteX3576" fmla="*/ 809849 w 3600448"/>
              <a:gd name="connsiteY3576" fmla="*/ 1078011 h 2152650"/>
              <a:gd name="connsiteX3577" fmla="*/ 843304 w 3600448"/>
              <a:gd name="connsiteY3577" fmla="*/ 1078011 h 2152650"/>
              <a:gd name="connsiteX3578" fmla="*/ 839589 w 3600448"/>
              <a:gd name="connsiteY3578" fmla="*/ 1074291 h 2152650"/>
              <a:gd name="connsiteX3579" fmla="*/ 854456 w 3600448"/>
              <a:gd name="connsiteY3579" fmla="*/ 1066849 h 2152650"/>
              <a:gd name="connsiteX3580" fmla="*/ 865608 w 3600448"/>
              <a:gd name="connsiteY3580" fmla="*/ 1074291 h 2152650"/>
              <a:gd name="connsiteX3581" fmla="*/ 910218 w 3600448"/>
              <a:gd name="connsiteY3581" fmla="*/ 1074291 h 2152650"/>
              <a:gd name="connsiteX3582" fmla="*/ 891631 w 3600448"/>
              <a:gd name="connsiteY3582" fmla="*/ 1081732 h 2152650"/>
              <a:gd name="connsiteX3583" fmla="*/ 850738 w 3600448"/>
              <a:gd name="connsiteY3583" fmla="*/ 1089173 h 2152650"/>
              <a:gd name="connsiteX3584" fmla="*/ 835872 w 3600448"/>
              <a:gd name="connsiteY3584" fmla="*/ 1107777 h 2152650"/>
              <a:gd name="connsiteX3585" fmla="*/ 813567 w 3600448"/>
              <a:gd name="connsiteY3585" fmla="*/ 1100336 h 2152650"/>
              <a:gd name="connsiteX3586" fmla="*/ 809849 w 3600448"/>
              <a:gd name="connsiteY3586" fmla="*/ 1107777 h 2152650"/>
              <a:gd name="connsiteX3587" fmla="*/ 776392 w 3600448"/>
              <a:gd name="connsiteY3587" fmla="*/ 1111498 h 2152650"/>
              <a:gd name="connsiteX3588" fmla="*/ 780109 w 3600448"/>
              <a:gd name="connsiteY3588" fmla="*/ 1115218 h 2152650"/>
              <a:gd name="connsiteX3589" fmla="*/ 750369 w 3600448"/>
              <a:gd name="connsiteY3589" fmla="*/ 1111498 h 2152650"/>
              <a:gd name="connsiteX3590" fmla="*/ 761522 w 3600448"/>
              <a:gd name="connsiteY3590" fmla="*/ 1118939 h 2152650"/>
              <a:gd name="connsiteX3591" fmla="*/ 839589 w 3600448"/>
              <a:gd name="connsiteY3591" fmla="*/ 1115218 h 2152650"/>
              <a:gd name="connsiteX3592" fmla="*/ 858174 w 3600448"/>
              <a:gd name="connsiteY3592" fmla="*/ 1126380 h 2152650"/>
              <a:gd name="connsiteX3593" fmla="*/ 873043 w 3600448"/>
              <a:gd name="connsiteY3593" fmla="*/ 1122660 h 2152650"/>
              <a:gd name="connsiteX3594" fmla="*/ 850738 w 3600448"/>
              <a:gd name="connsiteY3594" fmla="*/ 1115218 h 2152650"/>
              <a:gd name="connsiteX3595" fmla="*/ 869326 w 3600448"/>
              <a:gd name="connsiteY3595" fmla="*/ 1107777 h 2152650"/>
              <a:gd name="connsiteX3596" fmla="*/ 887913 w 3600448"/>
              <a:gd name="connsiteY3596" fmla="*/ 1122660 h 2152650"/>
              <a:gd name="connsiteX3597" fmla="*/ 832154 w 3600448"/>
              <a:gd name="connsiteY3597" fmla="*/ 1137543 h 2152650"/>
              <a:gd name="connsiteX3598" fmla="*/ 832154 w 3600448"/>
              <a:gd name="connsiteY3598" fmla="*/ 1152425 h 2152650"/>
              <a:gd name="connsiteX3599" fmla="*/ 873043 w 3600448"/>
              <a:gd name="connsiteY3599" fmla="*/ 1148705 h 2152650"/>
              <a:gd name="connsiteX3600" fmla="*/ 876761 w 3600448"/>
              <a:gd name="connsiteY3600" fmla="*/ 1141263 h 2152650"/>
              <a:gd name="connsiteX3601" fmla="*/ 891631 w 3600448"/>
              <a:gd name="connsiteY3601" fmla="*/ 1148705 h 2152650"/>
              <a:gd name="connsiteX3602" fmla="*/ 891631 w 3600448"/>
              <a:gd name="connsiteY3602" fmla="*/ 1141263 h 2152650"/>
              <a:gd name="connsiteX3603" fmla="*/ 910218 w 3600448"/>
              <a:gd name="connsiteY3603" fmla="*/ 1152425 h 2152650"/>
              <a:gd name="connsiteX3604" fmla="*/ 910218 w 3600448"/>
              <a:gd name="connsiteY3604" fmla="*/ 1159867 h 2152650"/>
              <a:gd name="connsiteX3605" fmla="*/ 873043 w 3600448"/>
              <a:gd name="connsiteY3605" fmla="*/ 1182191 h 2152650"/>
              <a:gd name="connsiteX3606" fmla="*/ 887913 w 3600448"/>
              <a:gd name="connsiteY3606" fmla="*/ 1193353 h 2152650"/>
              <a:gd name="connsiteX3607" fmla="*/ 902783 w 3600448"/>
              <a:gd name="connsiteY3607" fmla="*/ 1171029 h 2152650"/>
              <a:gd name="connsiteX3608" fmla="*/ 936240 w 3600448"/>
              <a:gd name="connsiteY3608" fmla="*/ 1159867 h 2152650"/>
              <a:gd name="connsiteX3609" fmla="*/ 943675 w 3600448"/>
              <a:gd name="connsiteY3609" fmla="*/ 1148705 h 2152650"/>
              <a:gd name="connsiteX3610" fmla="*/ 999437 w 3600448"/>
              <a:gd name="connsiteY3610" fmla="*/ 1133822 h 2152650"/>
              <a:gd name="connsiteX3611" fmla="*/ 988285 w 3600448"/>
              <a:gd name="connsiteY3611" fmla="*/ 1137543 h 2152650"/>
              <a:gd name="connsiteX3612" fmla="*/ 1018024 w 3600448"/>
              <a:gd name="connsiteY3612" fmla="*/ 1144984 h 2152650"/>
              <a:gd name="connsiteX3613" fmla="*/ 1036612 w 3600448"/>
              <a:gd name="connsiteY3613" fmla="*/ 1126380 h 2152650"/>
              <a:gd name="connsiteX3614" fmla="*/ 1047764 w 3600448"/>
              <a:gd name="connsiteY3614" fmla="*/ 1130101 h 2152650"/>
              <a:gd name="connsiteX3615" fmla="*/ 1040329 w 3600448"/>
              <a:gd name="connsiteY3615" fmla="*/ 1144984 h 2152650"/>
              <a:gd name="connsiteX3616" fmla="*/ 1018024 w 3600448"/>
              <a:gd name="connsiteY3616" fmla="*/ 1148705 h 2152650"/>
              <a:gd name="connsiteX3617" fmla="*/ 1018024 w 3600448"/>
              <a:gd name="connsiteY3617" fmla="*/ 1174750 h 2152650"/>
              <a:gd name="connsiteX3618" fmla="*/ 1006872 w 3600448"/>
              <a:gd name="connsiteY3618" fmla="*/ 1174750 h 2152650"/>
              <a:gd name="connsiteX3619" fmla="*/ 1010589 w 3600448"/>
              <a:gd name="connsiteY3619" fmla="*/ 1159867 h 2152650"/>
              <a:gd name="connsiteX3620" fmla="*/ 965980 w 3600448"/>
              <a:gd name="connsiteY3620" fmla="*/ 1178470 h 2152650"/>
              <a:gd name="connsiteX3621" fmla="*/ 954827 w 3600448"/>
              <a:gd name="connsiteY3621" fmla="*/ 1174750 h 2152650"/>
              <a:gd name="connsiteX3622" fmla="*/ 925088 w 3600448"/>
              <a:gd name="connsiteY3622" fmla="*/ 1185912 h 2152650"/>
              <a:gd name="connsiteX3623" fmla="*/ 917653 w 3600448"/>
              <a:gd name="connsiteY3623" fmla="*/ 1185912 h 2152650"/>
              <a:gd name="connsiteX3624" fmla="*/ 932523 w 3600448"/>
              <a:gd name="connsiteY3624" fmla="*/ 1197074 h 2152650"/>
              <a:gd name="connsiteX3625" fmla="*/ 899065 w 3600448"/>
              <a:gd name="connsiteY3625" fmla="*/ 1197074 h 2152650"/>
              <a:gd name="connsiteX3626" fmla="*/ 899065 w 3600448"/>
              <a:gd name="connsiteY3626" fmla="*/ 1204515 h 2152650"/>
              <a:gd name="connsiteX3627" fmla="*/ 869326 w 3600448"/>
              <a:gd name="connsiteY3627" fmla="*/ 1204515 h 2152650"/>
              <a:gd name="connsiteX3628" fmla="*/ 869326 w 3600448"/>
              <a:gd name="connsiteY3628" fmla="*/ 1197074 h 2152650"/>
              <a:gd name="connsiteX3629" fmla="*/ 839589 w 3600448"/>
              <a:gd name="connsiteY3629" fmla="*/ 1219398 h 2152650"/>
              <a:gd name="connsiteX3630" fmla="*/ 832154 w 3600448"/>
              <a:gd name="connsiteY3630" fmla="*/ 1215677 h 2152650"/>
              <a:gd name="connsiteX3631" fmla="*/ 824719 w 3600448"/>
              <a:gd name="connsiteY3631" fmla="*/ 1223119 h 2152650"/>
              <a:gd name="connsiteX3632" fmla="*/ 813567 w 3600448"/>
              <a:gd name="connsiteY3632" fmla="*/ 1219398 h 2152650"/>
              <a:gd name="connsiteX3633" fmla="*/ 835872 w 3600448"/>
              <a:gd name="connsiteY3633" fmla="*/ 1208236 h 2152650"/>
              <a:gd name="connsiteX3634" fmla="*/ 765239 w 3600448"/>
              <a:gd name="connsiteY3634" fmla="*/ 1215677 h 2152650"/>
              <a:gd name="connsiteX3635" fmla="*/ 750369 w 3600448"/>
              <a:gd name="connsiteY3635" fmla="*/ 1226839 h 2152650"/>
              <a:gd name="connsiteX3636" fmla="*/ 720629 w 3600448"/>
              <a:gd name="connsiteY3636" fmla="*/ 1226839 h 2152650"/>
              <a:gd name="connsiteX3637" fmla="*/ 716912 w 3600448"/>
              <a:gd name="connsiteY3637" fmla="*/ 1230560 h 2152650"/>
              <a:gd name="connsiteX3638" fmla="*/ 735499 w 3600448"/>
              <a:gd name="connsiteY3638" fmla="*/ 1234281 h 2152650"/>
              <a:gd name="connsiteX3639" fmla="*/ 702042 w 3600448"/>
              <a:gd name="connsiteY3639" fmla="*/ 1249164 h 2152650"/>
              <a:gd name="connsiteX3640" fmla="*/ 702042 w 3600448"/>
              <a:gd name="connsiteY3640" fmla="*/ 1249245 h 2152650"/>
              <a:gd name="connsiteX3641" fmla="*/ 700474 w 3600448"/>
              <a:gd name="connsiteY3641" fmla="*/ 1249280 h 2152650"/>
              <a:gd name="connsiteX3642" fmla="*/ 702042 w 3600448"/>
              <a:gd name="connsiteY3642" fmla="*/ 1252061 h 2152650"/>
              <a:gd name="connsiteX3643" fmla="*/ 702042 w 3600448"/>
              <a:gd name="connsiteY3643" fmla="*/ 1256605 h 2152650"/>
              <a:gd name="connsiteX3644" fmla="*/ 702506 w 3600448"/>
              <a:gd name="connsiteY3644" fmla="*/ 1252884 h 2152650"/>
              <a:gd name="connsiteX3645" fmla="*/ 702042 w 3600448"/>
              <a:gd name="connsiteY3645" fmla="*/ 1252061 h 2152650"/>
              <a:gd name="connsiteX3646" fmla="*/ 702042 w 3600448"/>
              <a:gd name="connsiteY3646" fmla="*/ 1250094 h 2152650"/>
              <a:gd name="connsiteX3647" fmla="*/ 702042 w 3600448"/>
              <a:gd name="connsiteY3647" fmla="*/ 1249245 h 2152650"/>
              <a:gd name="connsiteX3648" fmla="*/ 705759 w 3600448"/>
              <a:gd name="connsiteY3648" fmla="*/ 1249164 h 2152650"/>
              <a:gd name="connsiteX3649" fmla="*/ 728064 w 3600448"/>
              <a:gd name="connsiteY3649" fmla="*/ 1249164 h 2152650"/>
              <a:gd name="connsiteX3650" fmla="*/ 713194 w 3600448"/>
              <a:gd name="connsiteY3650" fmla="*/ 1252884 h 2152650"/>
              <a:gd name="connsiteX3651" fmla="*/ 713194 w 3600448"/>
              <a:gd name="connsiteY3651" fmla="*/ 1264047 h 2152650"/>
              <a:gd name="connsiteX3652" fmla="*/ 724347 w 3600448"/>
              <a:gd name="connsiteY3652" fmla="*/ 1267767 h 2152650"/>
              <a:gd name="connsiteX3653" fmla="*/ 720629 w 3600448"/>
              <a:gd name="connsiteY3653" fmla="*/ 1275209 h 2152650"/>
              <a:gd name="connsiteX3654" fmla="*/ 698324 w 3600448"/>
              <a:gd name="connsiteY3654" fmla="*/ 1260326 h 2152650"/>
              <a:gd name="connsiteX3655" fmla="*/ 679737 w 3600448"/>
              <a:gd name="connsiteY3655" fmla="*/ 1264047 h 2152650"/>
              <a:gd name="connsiteX3656" fmla="*/ 679737 w 3600448"/>
              <a:gd name="connsiteY3656" fmla="*/ 1252884 h 2152650"/>
              <a:gd name="connsiteX3657" fmla="*/ 694607 w 3600448"/>
              <a:gd name="connsiteY3657" fmla="*/ 1260326 h 2152650"/>
              <a:gd name="connsiteX3658" fmla="*/ 698324 w 3600448"/>
              <a:gd name="connsiteY3658" fmla="*/ 1256605 h 2152650"/>
              <a:gd name="connsiteX3659" fmla="*/ 683454 w 3600448"/>
              <a:gd name="connsiteY3659" fmla="*/ 1245443 h 2152650"/>
              <a:gd name="connsiteX3660" fmla="*/ 694607 w 3600448"/>
              <a:gd name="connsiteY3660" fmla="*/ 1245443 h 2152650"/>
              <a:gd name="connsiteX3661" fmla="*/ 687172 w 3600448"/>
              <a:gd name="connsiteY3661" fmla="*/ 1238002 h 2152650"/>
              <a:gd name="connsiteX3662" fmla="*/ 638845 w 3600448"/>
              <a:gd name="connsiteY3662" fmla="*/ 1249164 h 2152650"/>
              <a:gd name="connsiteX3663" fmla="*/ 627693 w 3600448"/>
              <a:gd name="connsiteY3663" fmla="*/ 1234281 h 2152650"/>
              <a:gd name="connsiteX3664" fmla="*/ 609105 w 3600448"/>
              <a:gd name="connsiteY3664" fmla="*/ 1245443 h 2152650"/>
              <a:gd name="connsiteX3665" fmla="*/ 612823 w 3600448"/>
              <a:gd name="connsiteY3665" fmla="*/ 1238002 h 2152650"/>
              <a:gd name="connsiteX3666" fmla="*/ 586800 w 3600448"/>
              <a:gd name="connsiteY3666" fmla="*/ 1238002 h 2152650"/>
              <a:gd name="connsiteX3667" fmla="*/ 579366 w 3600448"/>
              <a:gd name="connsiteY3667" fmla="*/ 1245443 h 2152650"/>
              <a:gd name="connsiteX3668" fmla="*/ 564496 w 3600448"/>
              <a:gd name="connsiteY3668" fmla="*/ 1230560 h 2152650"/>
              <a:gd name="connsiteX3669" fmla="*/ 557061 w 3600448"/>
              <a:gd name="connsiteY3669" fmla="*/ 1234281 h 2152650"/>
              <a:gd name="connsiteX3670" fmla="*/ 560778 w 3600448"/>
              <a:gd name="connsiteY3670" fmla="*/ 1226839 h 2152650"/>
              <a:gd name="connsiteX3671" fmla="*/ 538470 w 3600448"/>
              <a:gd name="connsiteY3671" fmla="*/ 1234281 h 2152650"/>
              <a:gd name="connsiteX3672" fmla="*/ 534753 w 3600448"/>
              <a:gd name="connsiteY3672" fmla="*/ 1219398 h 2152650"/>
              <a:gd name="connsiteX3673" fmla="*/ 519882 w 3600448"/>
              <a:gd name="connsiteY3673" fmla="*/ 1215677 h 2152650"/>
              <a:gd name="connsiteX3674" fmla="*/ 519882 w 3600448"/>
              <a:gd name="connsiteY3674" fmla="*/ 1223119 h 2152650"/>
              <a:gd name="connsiteX3675" fmla="*/ 512447 w 3600448"/>
              <a:gd name="connsiteY3675" fmla="*/ 1211957 h 2152650"/>
              <a:gd name="connsiteX3676" fmla="*/ 497578 w 3600448"/>
              <a:gd name="connsiteY3676" fmla="*/ 1211957 h 2152650"/>
              <a:gd name="connsiteX3677" fmla="*/ 490144 w 3600448"/>
              <a:gd name="connsiteY3677" fmla="*/ 1226839 h 2152650"/>
              <a:gd name="connsiteX3678" fmla="*/ 441818 w 3600448"/>
              <a:gd name="connsiteY3678" fmla="*/ 1215677 h 2152650"/>
              <a:gd name="connsiteX3679" fmla="*/ 486425 w 3600448"/>
              <a:gd name="connsiteY3679" fmla="*/ 1238002 h 2152650"/>
              <a:gd name="connsiteX3680" fmla="*/ 485964 w 3600448"/>
              <a:gd name="connsiteY3680" fmla="*/ 1237071 h 2152650"/>
              <a:gd name="connsiteX3681" fmla="*/ 482999 w 3600448"/>
              <a:gd name="connsiteY3681" fmla="*/ 1231142 h 2152650"/>
              <a:gd name="connsiteX3682" fmla="*/ 490612 w 3600448"/>
              <a:gd name="connsiteY3682" fmla="*/ 1229630 h 2152650"/>
              <a:gd name="connsiteX3683" fmla="*/ 501294 w 3600448"/>
              <a:gd name="connsiteY3683" fmla="*/ 1234281 h 2152650"/>
              <a:gd name="connsiteX3684" fmla="*/ 490144 w 3600448"/>
              <a:gd name="connsiteY3684" fmla="*/ 1241722 h 2152650"/>
              <a:gd name="connsiteX3685" fmla="*/ 475273 w 3600448"/>
              <a:gd name="connsiteY3685" fmla="*/ 1238002 h 2152650"/>
              <a:gd name="connsiteX3686" fmla="*/ 467837 w 3600448"/>
              <a:gd name="connsiteY3686" fmla="*/ 1256605 h 2152650"/>
              <a:gd name="connsiteX3687" fmla="*/ 430664 w 3600448"/>
              <a:gd name="connsiteY3687" fmla="*/ 1275209 h 2152650"/>
              <a:gd name="connsiteX3688" fmla="*/ 438102 w 3600448"/>
              <a:gd name="connsiteY3688" fmla="*/ 1252884 h 2152650"/>
              <a:gd name="connsiteX3689" fmla="*/ 460408 w 3600448"/>
              <a:gd name="connsiteY3689" fmla="*/ 1245443 h 2152650"/>
              <a:gd name="connsiteX3690" fmla="*/ 449255 w 3600448"/>
              <a:gd name="connsiteY3690" fmla="*/ 1238002 h 2152650"/>
              <a:gd name="connsiteX3691" fmla="*/ 445136 w 3600448"/>
              <a:gd name="connsiteY3691" fmla="*/ 1239831 h 2152650"/>
              <a:gd name="connsiteX3692" fmla="*/ 441409 w 3600448"/>
              <a:gd name="connsiteY3692" fmla="*/ 1238118 h 2152650"/>
              <a:gd name="connsiteX3693" fmla="*/ 415798 w 3600448"/>
              <a:gd name="connsiteY3693" fmla="*/ 1245443 h 2152650"/>
              <a:gd name="connsiteX3694" fmla="*/ 408361 w 3600448"/>
              <a:gd name="connsiteY3694" fmla="*/ 1238002 h 2152650"/>
              <a:gd name="connsiteX3695" fmla="*/ 438102 w 3600448"/>
              <a:gd name="connsiteY3695" fmla="*/ 1238002 h 2152650"/>
              <a:gd name="connsiteX3696" fmla="*/ 449255 w 3600448"/>
              <a:gd name="connsiteY3696" fmla="*/ 1230560 h 2152650"/>
              <a:gd name="connsiteX3697" fmla="*/ 415798 w 3600448"/>
              <a:gd name="connsiteY3697" fmla="*/ 1215677 h 2152650"/>
              <a:gd name="connsiteX3698" fmla="*/ 419512 w 3600448"/>
              <a:gd name="connsiteY3698" fmla="*/ 1226839 h 2152650"/>
              <a:gd name="connsiteX3699" fmla="*/ 378618 w 3600448"/>
              <a:gd name="connsiteY3699" fmla="*/ 1245443 h 2152650"/>
              <a:gd name="connsiteX3700" fmla="*/ 386055 w 3600448"/>
              <a:gd name="connsiteY3700" fmla="*/ 1234281 h 2152650"/>
              <a:gd name="connsiteX3701" fmla="*/ 360035 w 3600448"/>
              <a:gd name="connsiteY3701" fmla="*/ 1245443 h 2152650"/>
              <a:gd name="connsiteX3702" fmla="*/ 367466 w 3600448"/>
              <a:gd name="connsiteY3702" fmla="*/ 1252884 h 2152650"/>
              <a:gd name="connsiteX3703" fmla="*/ 363751 w 3600448"/>
              <a:gd name="connsiteY3703" fmla="*/ 1249164 h 2152650"/>
              <a:gd name="connsiteX3704" fmla="*/ 363751 w 3600448"/>
              <a:gd name="connsiteY3704" fmla="*/ 1260326 h 2152650"/>
              <a:gd name="connsiteX3705" fmla="*/ 352598 w 3600448"/>
              <a:gd name="connsiteY3705" fmla="*/ 1260326 h 2152650"/>
              <a:gd name="connsiteX3706" fmla="*/ 356313 w 3600448"/>
              <a:gd name="connsiteY3706" fmla="*/ 1256605 h 2152650"/>
              <a:gd name="connsiteX3707" fmla="*/ 334009 w 3600448"/>
              <a:gd name="connsiteY3707" fmla="*/ 1252884 h 2152650"/>
              <a:gd name="connsiteX3708" fmla="*/ 326573 w 3600448"/>
              <a:gd name="connsiteY3708" fmla="*/ 1245443 h 2152650"/>
              <a:gd name="connsiteX3709" fmla="*/ 326573 w 3600448"/>
              <a:gd name="connsiteY3709" fmla="*/ 1260326 h 2152650"/>
              <a:gd name="connsiteX3710" fmla="*/ 311703 w 3600448"/>
              <a:gd name="connsiteY3710" fmla="*/ 1256605 h 2152650"/>
              <a:gd name="connsiteX3711" fmla="*/ 315421 w 3600448"/>
              <a:gd name="connsiteY3711" fmla="*/ 1264047 h 2152650"/>
              <a:gd name="connsiteX3712" fmla="*/ 311703 w 3600448"/>
              <a:gd name="connsiteY3712" fmla="*/ 1260326 h 2152650"/>
              <a:gd name="connsiteX3713" fmla="*/ 300550 w 3600448"/>
              <a:gd name="connsiteY3713" fmla="*/ 1271488 h 2152650"/>
              <a:gd name="connsiteX3714" fmla="*/ 278232 w 3600448"/>
              <a:gd name="connsiteY3714" fmla="*/ 1267767 h 2152650"/>
              <a:gd name="connsiteX3715" fmla="*/ 278232 w 3600448"/>
              <a:gd name="connsiteY3715" fmla="*/ 1275209 h 2152650"/>
              <a:gd name="connsiteX3716" fmla="*/ 252209 w 3600448"/>
              <a:gd name="connsiteY3716" fmla="*/ 1271488 h 2152650"/>
              <a:gd name="connsiteX3717" fmla="*/ 248492 w 3600448"/>
              <a:gd name="connsiteY3717" fmla="*/ 1264047 h 2152650"/>
              <a:gd name="connsiteX3718" fmla="*/ 218752 w 3600448"/>
              <a:gd name="connsiteY3718" fmla="*/ 1267767 h 2152650"/>
              <a:gd name="connsiteX3719" fmla="*/ 218752 w 3600448"/>
              <a:gd name="connsiteY3719" fmla="*/ 1275209 h 2152650"/>
              <a:gd name="connsiteX3720" fmla="*/ 229904 w 3600448"/>
              <a:gd name="connsiteY3720" fmla="*/ 1271488 h 2152650"/>
              <a:gd name="connsiteX3721" fmla="*/ 229904 w 3600448"/>
              <a:gd name="connsiteY3721" fmla="*/ 1275209 h 2152650"/>
              <a:gd name="connsiteX3722" fmla="*/ 211319 w 3600448"/>
              <a:gd name="connsiteY3722" fmla="*/ 1275209 h 2152650"/>
              <a:gd name="connsiteX3723" fmla="*/ 211319 w 3600448"/>
              <a:gd name="connsiteY3723" fmla="*/ 1278929 h 2152650"/>
              <a:gd name="connsiteX3724" fmla="*/ 189015 w 3600448"/>
              <a:gd name="connsiteY3724" fmla="*/ 1275209 h 2152650"/>
              <a:gd name="connsiteX3725" fmla="*/ 189015 w 3600448"/>
              <a:gd name="connsiteY3725" fmla="*/ 1278929 h 2152650"/>
              <a:gd name="connsiteX3726" fmla="*/ 179720 w 3600448"/>
              <a:gd name="connsiteY3726" fmla="*/ 1278929 h 2152650"/>
              <a:gd name="connsiteX3727" fmla="*/ 162990 w 3600448"/>
              <a:gd name="connsiteY3727" fmla="*/ 1278929 h 2152650"/>
              <a:gd name="connsiteX3728" fmla="*/ 136969 w 3600448"/>
              <a:gd name="connsiteY3728" fmla="*/ 1282650 h 2152650"/>
              <a:gd name="connsiteX3729" fmla="*/ 144402 w 3600448"/>
              <a:gd name="connsiteY3729" fmla="*/ 1286371 h 2152650"/>
              <a:gd name="connsiteX3730" fmla="*/ 99791 w 3600448"/>
              <a:gd name="connsiteY3730" fmla="*/ 1278929 h 2152650"/>
              <a:gd name="connsiteX3731" fmla="*/ 125817 w 3600448"/>
              <a:gd name="connsiteY3731" fmla="*/ 1278929 h 2152650"/>
              <a:gd name="connsiteX3732" fmla="*/ 136969 w 3600448"/>
              <a:gd name="connsiteY3732" fmla="*/ 1267767 h 2152650"/>
              <a:gd name="connsiteX3733" fmla="*/ 174142 w 3600448"/>
              <a:gd name="connsiteY3733" fmla="*/ 1271488 h 2152650"/>
              <a:gd name="connsiteX3734" fmla="*/ 174142 w 3600448"/>
              <a:gd name="connsiteY3734" fmla="*/ 1260326 h 2152650"/>
              <a:gd name="connsiteX3735" fmla="*/ 185294 w 3600448"/>
              <a:gd name="connsiteY3735" fmla="*/ 1264047 h 2152650"/>
              <a:gd name="connsiteX3736" fmla="*/ 185294 w 3600448"/>
              <a:gd name="connsiteY3736" fmla="*/ 1256605 h 2152650"/>
              <a:gd name="connsiteX3737" fmla="*/ 196448 w 3600448"/>
              <a:gd name="connsiteY3737" fmla="*/ 1260326 h 2152650"/>
              <a:gd name="connsiteX3738" fmla="*/ 185294 w 3600448"/>
              <a:gd name="connsiteY3738" fmla="*/ 1245443 h 2152650"/>
              <a:gd name="connsiteX3739" fmla="*/ 155558 w 3600448"/>
              <a:gd name="connsiteY3739" fmla="*/ 1234281 h 2152650"/>
              <a:gd name="connsiteX3740" fmla="*/ 159273 w 3600448"/>
              <a:gd name="connsiteY3740" fmla="*/ 1245443 h 2152650"/>
              <a:gd name="connsiteX3741" fmla="*/ 136969 w 3600448"/>
              <a:gd name="connsiteY3741" fmla="*/ 1256605 h 2152650"/>
              <a:gd name="connsiteX3742" fmla="*/ 129532 w 3600448"/>
              <a:gd name="connsiteY3742" fmla="*/ 1249164 h 2152650"/>
              <a:gd name="connsiteX3743" fmla="*/ 110946 w 3600448"/>
              <a:gd name="connsiteY3743" fmla="*/ 1252884 h 2152650"/>
              <a:gd name="connsiteX3744" fmla="*/ 110946 w 3600448"/>
              <a:gd name="connsiteY3744" fmla="*/ 1256605 h 2152650"/>
              <a:gd name="connsiteX3745" fmla="*/ 96076 w 3600448"/>
              <a:gd name="connsiteY3745" fmla="*/ 1256605 h 2152650"/>
              <a:gd name="connsiteX3746" fmla="*/ 103513 w 3600448"/>
              <a:gd name="connsiteY3746" fmla="*/ 1249164 h 2152650"/>
              <a:gd name="connsiteX3747" fmla="*/ 84924 w 3600448"/>
              <a:gd name="connsiteY3747" fmla="*/ 1252884 h 2152650"/>
              <a:gd name="connsiteX3748" fmla="*/ 81208 w 3600448"/>
              <a:gd name="connsiteY3748" fmla="*/ 1267767 h 2152650"/>
              <a:gd name="connsiteX3749" fmla="*/ 96076 w 3600448"/>
              <a:gd name="connsiteY3749" fmla="*/ 1271488 h 2152650"/>
              <a:gd name="connsiteX3750" fmla="*/ 84924 w 3600448"/>
              <a:gd name="connsiteY3750" fmla="*/ 1267767 h 2152650"/>
              <a:gd name="connsiteX3751" fmla="*/ 84924 w 3600448"/>
              <a:gd name="connsiteY3751" fmla="*/ 1275209 h 2152650"/>
              <a:gd name="connsiteX3752" fmla="*/ 73771 w 3600448"/>
              <a:gd name="connsiteY3752" fmla="*/ 1260326 h 2152650"/>
              <a:gd name="connsiteX3753" fmla="*/ 40315 w 3600448"/>
              <a:gd name="connsiteY3753" fmla="*/ 1260326 h 2152650"/>
              <a:gd name="connsiteX3754" fmla="*/ 44030 w 3600448"/>
              <a:gd name="connsiteY3754" fmla="*/ 1264047 h 2152650"/>
              <a:gd name="connsiteX3755" fmla="*/ 36594 w 3600448"/>
              <a:gd name="connsiteY3755" fmla="*/ 1256605 h 2152650"/>
              <a:gd name="connsiteX3756" fmla="*/ 25442 w 3600448"/>
              <a:gd name="connsiteY3756" fmla="*/ 1256605 h 2152650"/>
              <a:gd name="connsiteX3757" fmla="*/ 44030 w 3600448"/>
              <a:gd name="connsiteY3757" fmla="*/ 1249164 h 2152650"/>
              <a:gd name="connsiteX3758" fmla="*/ 58900 w 3600448"/>
              <a:gd name="connsiteY3758" fmla="*/ 1234281 h 2152650"/>
              <a:gd name="connsiteX3759" fmla="*/ 32878 w 3600448"/>
              <a:gd name="connsiteY3759" fmla="*/ 1226839 h 2152650"/>
              <a:gd name="connsiteX3760" fmla="*/ 47748 w 3600448"/>
              <a:gd name="connsiteY3760" fmla="*/ 1223119 h 2152650"/>
              <a:gd name="connsiteX3761" fmla="*/ 36594 w 3600448"/>
              <a:gd name="connsiteY3761" fmla="*/ 1215677 h 2152650"/>
              <a:gd name="connsiteX3762" fmla="*/ 14289 w 3600448"/>
              <a:gd name="connsiteY3762" fmla="*/ 1219398 h 2152650"/>
              <a:gd name="connsiteX3763" fmla="*/ 192730 w 3600448"/>
              <a:gd name="connsiteY3763" fmla="*/ 1089173 h 2152650"/>
              <a:gd name="connsiteX3764" fmla="*/ 200167 w 3600448"/>
              <a:gd name="connsiteY3764" fmla="*/ 1074291 h 2152650"/>
              <a:gd name="connsiteX3765" fmla="*/ 211319 w 3600448"/>
              <a:gd name="connsiteY3765" fmla="*/ 1078011 h 2152650"/>
              <a:gd name="connsiteX3766" fmla="*/ 226187 w 3600448"/>
              <a:gd name="connsiteY3766" fmla="*/ 1066849 h 2152650"/>
              <a:gd name="connsiteX3767" fmla="*/ 229904 w 3600448"/>
              <a:gd name="connsiteY3767" fmla="*/ 1085453 h 2152650"/>
              <a:gd name="connsiteX3768" fmla="*/ 207600 w 3600448"/>
              <a:gd name="connsiteY3768" fmla="*/ 1081732 h 2152650"/>
              <a:gd name="connsiteX3769" fmla="*/ 218752 w 3600448"/>
              <a:gd name="connsiteY3769" fmla="*/ 1092894 h 2152650"/>
              <a:gd name="connsiteX3770" fmla="*/ 211319 w 3600448"/>
              <a:gd name="connsiteY3770" fmla="*/ 1107777 h 2152650"/>
              <a:gd name="connsiteX3771" fmla="*/ 185294 w 3600448"/>
              <a:gd name="connsiteY3771" fmla="*/ 1107777 h 2152650"/>
              <a:gd name="connsiteX3772" fmla="*/ 177862 w 3600448"/>
              <a:gd name="connsiteY3772" fmla="*/ 1115218 h 2152650"/>
              <a:gd name="connsiteX3773" fmla="*/ 189015 w 3600448"/>
              <a:gd name="connsiteY3773" fmla="*/ 1115218 h 2152650"/>
              <a:gd name="connsiteX3774" fmla="*/ 181578 w 3600448"/>
              <a:gd name="connsiteY3774" fmla="*/ 1118939 h 2152650"/>
              <a:gd name="connsiteX3775" fmla="*/ 203882 w 3600448"/>
              <a:gd name="connsiteY3775" fmla="*/ 1126380 h 2152650"/>
              <a:gd name="connsiteX3776" fmla="*/ 181578 w 3600448"/>
              <a:gd name="connsiteY3776" fmla="*/ 1126380 h 2152650"/>
              <a:gd name="connsiteX3777" fmla="*/ 185294 w 3600448"/>
              <a:gd name="connsiteY3777" fmla="*/ 1130101 h 2152650"/>
              <a:gd name="connsiteX3778" fmla="*/ 174142 w 3600448"/>
              <a:gd name="connsiteY3778" fmla="*/ 1126380 h 2152650"/>
              <a:gd name="connsiteX3779" fmla="*/ 166710 w 3600448"/>
              <a:gd name="connsiteY3779" fmla="*/ 1130101 h 2152650"/>
              <a:gd name="connsiteX3780" fmla="*/ 200167 w 3600448"/>
              <a:gd name="connsiteY3780" fmla="*/ 1137543 h 2152650"/>
              <a:gd name="connsiteX3781" fmla="*/ 200167 w 3600448"/>
              <a:gd name="connsiteY3781" fmla="*/ 1133822 h 2152650"/>
              <a:gd name="connsiteX3782" fmla="*/ 215034 w 3600448"/>
              <a:gd name="connsiteY3782" fmla="*/ 1130101 h 2152650"/>
              <a:gd name="connsiteX3783" fmla="*/ 226187 w 3600448"/>
              <a:gd name="connsiteY3783" fmla="*/ 1137543 h 2152650"/>
              <a:gd name="connsiteX3784" fmla="*/ 244776 w 3600448"/>
              <a:gd name="connsiteY3784" fmla="*/ 1133822 h 2152650"/>
              <a:gd name="connsiteX3785" fmla="*/ 244776 w 3600448"/>
              <a:gd name="connsiteY3785" fmla="*/ 1126380 h 2152650"/>
              <a:gd name="connsiteX3786" fmla="*/ 245705 w 3600448"/>
              <a:gd name="connsiteY3786" fmla="*/ 1127311 h 2152650"/>
              <a:gd name="connsiteX3787" fmla="*/ 248492 w 3600448"/>
              <a:gd name="connsiteY3787" fmla="*/ 1130101 h 2152650"/>
              <a:gd name="connsiteX3788" fmla="*/ 255928 w 3600448"/>
              <a:gd name="connsiteY3788" fmla="*/ 1141263 h 2152650"/>
              <a:gd name="connsiteX3789" fmla="*/ 267080 w 3600448"/>
              <a:gd name="connsiteY3789" fmla="*/ 1141263 h 2152650"/>
              <a:gd name="connsiteX3790" fmla="*/ 267080 w 3600448"/>
              <a:gd name="connsiteY3790" fmla="*/ 1144984 h 2152650"/>
              <a:gd name="connsiteX3791" fmla="*/ 281950 w 3600448"/>
              <a:gd name="connsiteY3791" fmla="*/ 1144984 h 2152650"/>
              <a:gd name="connsiteX3792" fmla="*/ 289384 w 3600448"/>
              <a:gd name="connsiteY3792" fmla="*/ 1159867 h 2152650"/>
              <a:gd name="connsiteX3793" fmla="*/ 281950 w 3600448"/>
              <a:gd name="connsiteY3793" fmla="*/ 1163588 h 2152650"/>
              <a:gd name="connsiteX3794" fmla="*/ 289384 w 3600448"/>
              <a:gd name="connsiteY3794" fmla="*/ 1171029 h 2152650"/>
              <a:gd name="connsiteX3795" fmla="*/ 270796 w 3600448"/>
              <a:gd name="connsiteY3795" fmla="*/ 1171029 h 2152650"/>
              <a:gd name="connsiteX3796" fmla="*/ 270796 w 3600448"/>
              <a:gd name="connsiteY3796" fmla="*/ 1178470 h 2152650"/>
              <a:gd name="connsiteX3797" fmla="*/ 281950 w 3600448"/>
              <a:gd name="connsiteY3797" fmla="*/ 1174750 h 2152650"/>
              <a:gd name="connsiteX3798" fmla="*/ 300550 w 3600448"/>
              <a:gd name="connsiteY3798" fmla="*/ 1185912 h 2152650"/>
              <a:gd name="connsiteX3799" fmla="*/ 281950 w 3600448"/>
              <a:gd name="connsiteY3799" fmla="*/ 1185912 h 2152650"/>
              <a:gd name="connsiteX3800" fmla="*/ 304268 w 3600448"/>
              <a:gd name="connsiteY3800" fmla="*/ 1204515 h 2152650"/>
              <a:gd name="connsiteX3801" fmla="*/ 315421 w 3600448"/>
              <a:gd name="connsiteY3801" fmla="*/ 1200795 h 2152650"/>
              <a:gd name="connsiteX3802" fmla="*/ 307990 w 3600448"/>
              <a:gd name="connsiteY3802" fmla="*/ 1200795 h 2152650"/>
              <a:gd name="connsiteX3803" fmla="*/ 319143 w 3600448"/>
              <a:gd name="connsiteY3803" fmla="*/ 1197074 h 2152650"/>
              <a:gd name="connsiteX3804" fmla="*/ 315421 w 3600448"/>
              <a:gd name="connsiteY3804" fmla="*/ 1189632 h 2152650"/>
              <a:gd name="connsiteX3805" fmla="*/ 345160 w 3600448"/>
              <a:gd name="connsiteY3805" fmla="*/ 1189632 h 2152650"/>
              <a:gd name="connsiteX3806" fmla="*/ 341447 w 3600448"/>
              <a:gd name="connsiteY3806" fmla="*/ 1178470 h 2152650"/>
              <a:gd name="connsiteX3807" fmla="*/ 326573 w 3600448"/>
              <a:gd name="connsiteY3807" fmla="*/ 1178470 h 2152650"/>
              <a:gd name="connsiteX3808" fmla="*/ 319143 w 3600448"/>
              <a:gd name="connsiteY3808" fmla="*/ 1182191 h 2152650"/>
              <a:gd name="connsiteX3809" fmla="*/ 307990 w 3600448"/>
              <a:gd name="connsiteY3809" fmla="*/ 1178470 h 2152650"/>
              <a:gd name="connsiteX3810" fmla="*/ 311703 w 3600448"/>
              <a:gd name="connsiteY3810" fmla="*/ 1163588 h 2152650"/>
              <a:gd name="connsiteX3811" fmla="*/ 304268 w 3600448"/>
              <a:gd name="connsiteY3811" fmla="*/ 1163588 h 2152650"/>
              <a:gd name="connsiteX3812" fmla="*/ 311703 w 3600448"/>
              <a:gd name="connsiteY3812" fmla="*/ 1156146 h 2152650"/>
              <a:gd name="connsiteX3813" fmla="*/ 300550 w 3600448"/>
              <a:gd name="connsiteY3813" fmla="*/ 1152425 h 2152650"/>
              <a:gd name="connsiteX3814" fmla="*/ 304268 w 3600448"/>
              <a:gd name="connsiteY3814" fmla="*/ 1156146 h 2152650"/>
              <a:gd name="connsiteX3815" fmla="*/ 297075 w 3600448"/>
              <a:gd name="connsiteY3815" fmla="*/ 1154656 h 2152650"/>
              <a:gd name="connsiteX3816" fmla="*/ 299160 w 3600448"/>
              <a:gd name="connsiteY3816" fmla="*/ 1141728 h 2152650"/>
              <a:gd name="connsiteX3817" fmla="*/ 299853 w 3600448"/>
              <a:gd name="connsiteY3817" fmla="*/ 1140145 h 2152650"/>
              <a:gd name="connsiteX3818" fmla="*/ 300550 w 3600448"/>
              <a:gd name="connsiteY3818" fmla="*/ 1141263 h 2152650"/>
              <a:gd name="connsiteX3819" fmla="*/ 326573 w 3600448"/>
              <a:gd name="connsiteY3819" fmla="*/ 1144984 h 2152650"/>
              <a:gd name="connsiteX3820" fmla="*/ 326573 w 3600448"/>
              <a:gd name="connsiteY3820" fmla="*/ 1133822 h 2152650"/>
              <a:gd name="connsiteX3821" fmla="*/ 325647 w 3600448"/>
              <a:gd name="connsiteY3821" fmla="*/ 1134752 h 2152650"/>
              <a:gd name="connsiteX3822" fmla="*/ 323860 w 3600448"/>
              <a:gd name="connsiteY3822" fmla="*/ 1136541 h 2152650"/>
              <a:gd name="connsiteX3823" fmla="*/ 322395 w 3600448"/>
              <a:gd name="connsiteY3823" fmla="*/ 1132892 h 2152650"/>
              <a:gd name="connsiteX3824" fmla="*/ 311703 w 3600448"/>
              <a:gd name="connsiteY3824" fmla="*/ 1118939 h 2152650"/>
              <a:gd name="connsiteX3825" fmla="*/ 404645 w 3600448"/>
              <a:gd name="connsiteY3825" fmla="*/ 1111498 h 2152650"/>
              <a:gd name="connsiteX3826" fmla="*/ 374904 w 3600448"/>
              <a:gd name="connsiteY3826" fmla="*/ 1118939 h 2152650"/>
              <a:gd name="connsiteX3827" fmla="*/ 382341 w 3600448"/>
              <a:gd name="connsiteY3827" fmla="*/ 1126380 h 2152650"/>
              <a:gd name="connsiteX3828" fmla="*/ 371188 w 3600448"/>
              <a:gd name="connsiteY3828" fmla="*/ 1126380 h 2152650"/>
              <a:gd name="connsiteX3829" fmla="*/ 382341 w 3600448"/>
              <a:gd name="connsiteY3829" fmla="*/ 1130101 h 2152650"/>
              <a:gd name="connsiteX3830" fmla="*/ 363751 w 3600448"/>
              <a:gd name="connsiteY3830" fmla="*/ 1133822 h 2152650"/>
              <a:gd name="connsiteX3831" fmla="*/ 348878 w 3600448"/>
              <a:gd name="connsiteY3831" fmla="*/ 1133822 h 2152650"/>
              <a:gd name="connsiteX3832" fmla="*/ 345160 w 3600448"/>
              <a:gd name="connsiteY3832" fmla="*/ 1141263 h 2152650"/>
              <a:gd name="connsiteX3833" fmla="*/ 337725 w 3600448"/>
              <a:gd name="connsiteY3833" fmla="*/ 1133822 h 2152650"/>
              <a:gd name="connsiteX3834" fmla="*/ 337725 w 3600448"/>
              <a:gd name="connsiteY3834" fmla="*/ 1152425 h 2152650"/>
              <a:gd name="connsiteX3835" fmla="*/ 346998 w 3600448"/>
              <a:gd name="connsiteY3835" fmla="*/ 1150216 h 2152650"/>
              <a:gd name="connsiteX3836" fmla="*/ 348882 w 3600448"/>
              <a:gd name="connsiteY3836" fmla="*/ 1153356 h 2152650"/>
              <a:gd name="connsiteX3837" fmla="*/ 348878 w 3600448"/>
              <a:gd name="connsiteY3837" fmla="*/ 1156146 h 2152650"/>
              <a:gd name="connsiteX3838" fmla="*/ 363751 w 3600448"/>
              <a:gd name="connsiteY3838" fmla="*/ 1167308 h 2152650"/>
              <a:gd name="connsiteX3839" fmla="*/ 382341 w 3600448"/>
              <a:gd name="connsiteY3839" fmla="*/ 1159867 h 2152650"/>
              <a:gd name="connsiteX3840" fmla="*/ 376296 w 3600448"/>
              <a:gd name="connsiteY3840" fmla="*/ 1151960 h 2152650"/>
              <a:gd name="connsiteX3841" fmla="*/ 378204 w 3600448"/>
              <a:gd name="connsiteY3841" fmla="*/ 1143166 h 2152650"/>
              <a:gd name="connsiteX3842" fmla="*/ 371094 w 3600448"/>
              <a:gd name="connsiteY3842" fmla="*/ 1149667 h 2152650"/>
              <a:gd name="connsiteX3843" fmla="*/ 368316 w 3600448"/>
              <a:gd name="connsiteY3843" fmla="*/ 1157287 h 2152650"/>
              <a:gd name="connsiteX3844" fmla="*/ 357204 w 3600448"/>
              <a:gd name="connsiteY3844" fmla="*/ 1153477 h 2152650"/>
              <a:gd name="connsiteX3845" fmla="*/ 368316 w 3600448"/>
              <a:gd name="connsiteY3845" fmla="*/ 1138237 h 2152650"/>
              <a:gd name="connsiteX3846" fmla="*/ 369705 w 3600448"/>
              <a:gd name="connsiteY3846" fmla="*/ 1143000 h 2152650"/>
              <a:gd name="connsiteX3847" fmla="*/ 378430 w 3600448"/>
              <a:gd name="connsiteY3847" fmla="*/ 1142145 h 2152650"/>
              <a:gd name="connsiteX3848" fmla="*/ 378618 w 3600448"/>
              <a:gd name="connsiteY3848" fmla="*/ 1141263 h 2152650"/>
              <a:gd name="connsiteX3849" fmla="*/ 389770 w 3600448"/>
              <a:gd name="connsiteY3849" fmla="*/ 1148705 h 2152650"/>
              <a:gd name="connsiteX3850" fmla="*/ 434379 w 3600448"/>
              <a:gd name="connsiteY3850" fmla="*/ 1137543 h 2152650"/>
              <a:gd name="connsiteX3851" fmla="*/ 389770 w 3600448"/>
              <a:gd name="connsiteY3851" fmla="*/ 1133822 h 2152650"/>
              <a:gd name="connsiteX3852" fmla="*/ 386055 w 3600448"/>
              <a:gd name="connsiteY3852" fmla="*/ 1122660 h 2152650"/>
              <a:gd name="connsiteX3853" fmla="*/ 397207 w 3600448"/>
              <a:gd name="connsiteY3853" fmla="*/ 1115218 h 2152650"/>
              <a:gd name="connsiteX3854" fmla="*/ 412076 w 3600448"/>
              <a:gd name="connsiteY3854" fmla="*/ 1122660 h 2152650"/>
              <a:gd name="connsiteX3855" fmla="*/ 419512 w 3600448"/>
              <a:gd name="connsiteY3855" fmla="*/ 1115218 h 2152650"/>
              <a:gd name="connsiteX3856" fmla="*/ 423227 w 3600448"/>
              <a:gd name="connsiteY3856" fmla="*/ 1126380 h 2152650"/>
              <a:gd name="connsiteX3857" fmla="*/ 445533 w 3600448"/>
              <a:gd name="connsiteY3857" fmla="*/ 1122660 h 2152650"/>
              <a:gd name="connsiteX3858" fmla="*/ 452968 w 3600448"/>
              <a:gd name="connsiteY3858" fmla="*/ 1130101 h 2152650"/>
              <a:gd name="connsiteX3859" fmla="*/ 478990 w 3600448"/>
              <a:gd name="connsiteY3859" fmla="*/ 1130101 h 2152650"/>
              <a:gd name="connsiteX3860" fmla="*/ 482712 w 3600448"/>
              <a:gd name="connsiteY3860" fmla="*/ 1141263 h 2152650"/>
              <a:gd name="connsiteX3861" fmla="*/ 471559 w 3600448"/>
              <a:gd name="connsiteY3861" fmla="*/ 1148705 h 2152650"/>
              <a:gd name="connsiteX3862" fmla="*/ 501294 w 3600448"/>
              <a:gd name="connsiteY3862" fmla="*/ 1148705 h 2152650"/>
              <a:gd name="connsiteX3863" fmla="*/ 490144 w 3600448"/>
              <a:gd name="connsiteY3863" fmla="*/ 1159867 h 2152650"/>
              <a:gd name="connsiteX3864" fmla="*/ 516169 w 3600448"/>
              <a:gd name="connsiteY3864" fmla="*/ 1156146 h 2152650"/>
              <a:gd name="connsiteX3865" fmla="*/ 534753 w 3600448"/>
              <a:gd name="connsiteY3865" fmla="*/ 1144984 h 2152650"/>
              <a:gd name="connsiteX3866" fmla="*/ 531035 w 3600448"/>
              <a:gd name="connsiteY3866" fmla="*/ 1133822 h 2152650"/>
              <a:gd name="connsiteX3867" fmla="*/ 557061 w 3600448"/>
              <a:gd name="connsiteY3867" fmla="*/ 1126380 h 2152650"/>
              <a:gd name="connsiteX3868" fmla="*/ 563102 w 3600448"/>
              <a:gd name="connsiteY3868" fmla="*/ 1130101 h 2152650"/>
              <a:gd name="connsiteX3869" fmla="*/ 565974 w 3600448"/>
              <a:gd name="connsiteY3869" fmla="*/ 1131311 h 2152650"/>
              <a:gd name="connsiteX3870" fmla="*/ 565890 w 3600448"/>
              <a:gd name="connsiteY3870" fmla="*/ 1131496 h 2152650"/>
              <a:gd name="connsiteX3871" fmla="*/ 571931 w 3600448"/>
              <a:gd name="connsiteY3871" fmla="*/ 1133822 h 2152650"/>
              <a:gd name="connsiteX3872" fmla="*/ 565974 w 3600448"/>
              <a:gd name="connsiteY3872" fmla="*/ 1131311 h 2152650"/>
              <a:gd name="connsiteX3873" fmla="*/ 568213 w 3600448"/>
              <a:gd name="connsiteY3873" fmla="*/ 1126380 h 2152650"/>
              <a:gd name="connsiteX3874" fmla="*/ 579366 w 3600448"/>
              <a:gd name="connsiteY3874" fmla="*/ 1130101 h 2152650"/>
              <a:gd name="connsiteX3875" fmla="*/ 579366 w 3600448"/>
              <a:gd name="connsiteY3875" fmla="*/ 1122660 h 2152650"/>
              <a:gd name="connsiteX3876" fmla="*/ 594235 w 3600448"/>
              <a:gd name="connsiteY3876" fmla="*/ 1122660 h 2152650"/>
              <a:gd name="connsiteX3877" fmla="*/ 571931 w 3600448"/>
              <a:gd name="connsiteY3877" fmla="*/ 1122660 h 2152650"/>
              <a:gd name="connsiteX3878" fmla="*/ 568213 w 3600448"/>
              <a:gd name="connsiteY3878" fmla="*/ 1115218 h 2152650"/>
              <a:gd name="connsiteX3879" fmla="*/ 597953 w 3600448"/>
              <a:gd name="connsiteY3879" fmla="*/ 1104056 h 2152650"/>
              <a:gd name="connsiteX3880" fmla="*/ 575648 w 3600448"/>
              <a:gd name="connsiteY3880" fmla="*/ 1104056 h 2152650"/>
              <a:gd name="connsiteX3881" fmla="*/ 575648 w 3600448"/>
              <a:gd name="connsiteY3881" fmla="*/ 1085453 h 2152650"/>
              <a:gd name="connsiteX3882" fmla="*/ 594235 w 3600448"/>
              <a:gd name="connsiteY3882" fmla="*/ 1085453 h 2152650"/>
              <a:gd name="connsiteX3883" fmla="*/ 594235 w 3600448"/>
              <a:gd name="connsiteY3883" fmla="*/ 1092894 h 2152650"/>
              <a:gd name="connsiteX3884" fmla="*/ 646280 w 3600448"/>
              <a:gd name="connsiteY3884" fmla="*/ 1074291 h 2152650"/>
              <a:gd name="connsiteX3885" fmla="*/ 657432 w 3600448"/>
              <a:gd name="connsiteY3885" fmla="*/ 1078011 h 2152650"/>
              <a:gd name="connsiteX3886" fmla="*/ 716912 w 3600448"/>
              <a:gd name="connsiteY3886" fmla="*/ 1066849 h 2152650"/>
              <a:gd name="connsiteX3887" fmla="*/ 746652 w 3600448"/>
              <a:gd name="connsiteY3887" fmla="*/ 1055687 h 2152650"/>
              <a:gd name="connsiteX3888" fmla="*/ 1642377 w 3600448"/>
              <a:gd name="connsiteY3888" fmla="*/ 1054906 h 2152650"/>
              <a:gd name="connsiteX3889" fmla="*/ 1646237 w 3600448"/>
              <a:gd name="connsiteY3889" fmla="*/ 1056322 h 2152650"/>
              <a:gd name="connsiteX3890" fmla="*/ 1655761 w 3600448"/>
              <a:gd name="connsiteY3890" fmla="*/ 1059814 h 2152650"/>
              <a:gd name="connsiteX3891" fmla="*/ 1643379 w 3600448"/>
              <a:gd name="connsiteY3891" fmla="*/ 1057632 h 2152650"/>
              <a:gd name="connsiteX3892" fmla="*/ 1092598 w 3600448"/>
              <a:gd name="connsiteY3892" fmla="*/ 1054174 h 2152650"/>
              <a:gd name="connsiteX3893" fmla="*/ 1090531 w 3600448"/>
              <a:gd name="connsiteY3893" fmla="*/ 1056746 h 2152650"/>
              <a:gd name="connsiteX3894" fmla="*/ 1081833 w 3600448"/>
              <a:gd name="connsiteY3894" fmla="*/ 1064154 h 2152650"/>
              <a:gd name="connsiteX3895" fmla="*/ 1056189 w 3600448"/>
              <a:gd name="connsiteY3895" fmla="*/ 1071562 h 2152650"/>
              <a:gd name="connsiteX3896" fmla="*/ 1052525 w 3600448"/>
              <a:gd name="connsiteY3896" fmla="*/ 1067858 h 2152650"/>
              <a:gd name="connsiteX3897" fmla="*/ 1067179 w 3600448"/>
              <a:gd name="connsiteY3897" fmla="*/ 1056745 h 2152650"/>
              <a:gd name="connsiteX3898" fmla="*/ 1085952 w 3600448"/>
              <a:gd name="connsiteY3898" fmla="*/ 1054430 h 2152650"/>
              <a:gd name="connsiteX3899" fmla="*/ 2235198 w 3600448"/>
              <a:gd name="connsiteY3899" fmla="*/ 1052909 h 2152650"/>
              <a:gd name="connsiteX3900" fmla="*/ 2220910 w 3600448"/>
              <a:gd name="connsiteY3900" fmla="*/ 1056481 h 2152650"/>
              <a:gd name="connsiteX3901" fmla="*/ 2235198 w 3600448"/>
              <a:gd name="connsiteY3901" fmla="*/ 1052909 h 2152650"/>
              <a:gd name="connsiteX3902" fmla="*/ 1636714 w 3600448"/>
              <a:gd name="connsiteY3902" fmla="*/ 1052830 h 2152650"/>
              <a:gd name="connsiteX3903" fmla="*/ 1641831 w 3600448"/>
              <a:gd name="connsiteY3903" fmla="*/ 1053430 h 2152650"/>
              <a:gd name="connsiteX3904" fmla="*/ 1642377 w 3600448"/>
              <a:gd name="connsiteY3904" fmla="*/ 1054906 h 2152650"/>
              <a:gd name="connsiteX3905" fmla="*/ 2521974 w 3600448"/>
              <a:gd name="connsiteY3905" fmla="*/ 1052741 h 2152650"/>
              <a:gd name="connsiteX3906" fmla="*/ 2522370 w 3600448"/>
              <a:gd name="connsiteY3906" fmla="*/ 1052849 h 2152650"/>
              <a:gd name="connsiteX3907" fmla="*/ 2521703 w 3600448"/>
              <a:gd name="connsiteY3907" fmla="*/ 1053005 h 2152650"/>
              <a:gd name="connsiteX3908" fmla="*/ 1728787 w 3600448"/>
              <a:gd name="connsiteY3908" fmla="*/ 1052512 h 2152650"/>
              <a:gd name="connsiteX3909" fmla="*/ 1733549 w 3600448"/>
              <a:gd name="connsiteY3909" fmla="*/ 1052512 h 2152650"/>
              <a:gd name="connsiteX3910" fmla="*/ 1728787 w 3600448"/>
              <a:gd name="connsiteY3910" fmla="*/ 1060449 h 2152650"/>
              <a:gd name="connsiteX3911" fmla="*/ 1721890 w 3600448"/>
              <a:gd name="connsiteY3911" fmla="*/ 1049337 h 2152650"/>
              <a:gd name="connsiteX3912" fmla="*/ 1714450 w 3600448"/>
              <a:gd name="connsiteY3912" fmla="*/ 1067804 h 2152650"/>
              <a:gd name="connsiteX3913" fmla="*/ 1699569 w 3600448"/>
              <a:gd name="connsiteY3913" fmla="*/ 1067804 h 2152650"/>
              <a:gd name="connsiteX3914" fmla="*/ 1699569 w 3600448"/>
              <a:gd name="connsiteY3914" fmla="*/ 1075191 h 2152650"/>
              <a:gd name="connsiteX3915" fmla="*/ 1654929 w 3600448"/>
              <a:gd name="connsiteY3915" fmla="*/ 1086271 h 2152650"/>
              <a:gd name="connsiteX3916" fmla="*/ 1658650 w 3600448"/>
              <a:gd name="connsiteY3916" fmla="*/ 1093658 h 2152650"/>
              <a:gd name="connsiteX3917" fmla="*/ 1640049 w 3600448"/>
              <a:gd name="connsiteY3917" fmla="*/ 1101044 h 2152650"/>
              <a:gd name="connsiteX3918" fmla="*/ 1669809 w 3600448"/>
              <a:gd name="connsiteY3918" fmla="*/ 1101044 h 2152650"/>
              <a:gd name="connsiteX3919" fmla="*/ 1658650 w 3600448"/>
              <a:gd name="connsiteY3919" fmla="*/ 1112124 h 2152650"/>
              <a:gd name="connsiteX3920" fmla="*/ 1632606 w 3600448"/>
              <a:gd name="connsiteY3920" fmla="*/ 1137978 h 2152650"/>
              <a:gd name="connsiteX3921" fmla="*/ 1625166 w 3600448"/>
              <a:gd name="connsiteY3921" fmla="*/ 1134285 h 2152650"/>
              <a:gd name="connsiteX3922" fmla="*/ 1595405 w 3600448"/>
              <a:gd name="connsiteY3922" fmla="*/ 1145365 h 2152650"/>
              <a:gd name="connsiteX3923" fmla="*/ 1602847 w 3600448"/>
              <a:gd name="connsiteY3923" fmla="*/ 1134285 h 2152650"/>
              <a:gd name="connsiteX3924" fmla="*/ 1573084 w 3600448"/>
              <a:gd name="connsiteY3924" fmla="*/ 1149058 h 2152650"/>
              <a:gd name="connsiteX3925" fmla="*/ 1576804 w 3600448"/>
              <a:gd name="connsiteY3925" fmla="*/ 1156445 h 2152650"/>
              <a:gd name="connsiteX3926" fmla="*/ 1569366 w 3600448"/>
              <a:gd name="connsiteY3926" fmla="*/ 1152751 h 2152650"/>
              <a:gd name="connsiteX3927" fmla="*/ 1554481 w 3600448"/>
              <a:gd name="connsiteY3927" fmla="*/ 1167525 h 2152650"/>
              <a:gd name="connsiteX3928" fmla="*/ 1561924 w 3600448"/>
              <a:gd name="connsiteY3928" fmla="*/ 1174912 h 2152650"/>
              <a:gd name="connsiteX3929" fmla="*/ 1547044 w 3600448"/>
              <a:gd name="connsiteY3929" fmla="*/ 1171218 h 2152650"/>
              <a:gd name="connsiteX3930" fmla="*/ 1547044 w 3600448"/>
              <a:gd name="connsiteY3930" fmla="*/ 1182298 h 2152650"/>
              <a:gd name="connsiteX3931" fmla="*/ 1502399 w 3600448"/>
              <a:gd name="connsiteY3931" fmla="*/ 1197072 h 2152650"/>
              <a:gd name="connsiteX3932" fmla="*/ 1494962 w 3600448"/>
              <a:gd name="connsiteY3932" fmla="*/ 1193378 h 2152650"/>
              <a:gd name="connsiteX3933" fmla="*/ 1498679 w 3600448"/>
              <a:gd name="connsiteY3933" fmla="*/ 1193378 h 2152650"/>
              <a:gd name="connsiteX3934" fmla="*/ 1476361 w 3600448"/>
              <a:gd name="connsiteY3934" fmla="*/ 1193378 h 2152650"/>
              <a:gd name="connsiteX3935" fmla="*/ 1476361 w 3600448"/>
              <a:gd name="connsiteY3935" fmla="*/ 1197072 h 2152650"/>
              <a:gd name="connsiteX3936" fmla="*/ 1454039 w 3600448"/>
              <a:gd name="connsiteY3936" fmla="*/ 1197072 h 2152650"/>
              <a:gd name="connsiteX3937" fmla="*/ 1439159 w 3600448"/>
              <a:gd name="connsiteY3937" fmla="*/ 1185992 h 2152650"/>
              <a:gd name="connsiteX3938" fmla="*/ 1427996 w 3600448"/>
              <a:gd name="connsiteY3938" fmla="*/ 1200765 h 2152650"/>
              <a:gd name="connsiteX3939" fmla="*/ 1442876 w 3600448"/>
              <a:gd name="connsiteY3939" fmla="*/ 1200765 h 2152650"/>
              <a:gd name="connsiteX3940" fmla="*/ 1435438 w 3600448"/>
              <a:gd name="connsiteY3940" fmla="*/ 1226619 h 2152650"/>
              <a:gd name="connsiteX3941" fmla="*/ 1433576 w 3600448"/>
              <a:gd name="connsiteY3941" fmla="*/ 1225234 h 2152650"/>
              <a:gd name="connsiteX3942" fmla="*/ 1421150 w 3600448"/>
              <a:gd name="connsiteY3942" fmla="*/ 1215982 h 2152650"/>
              <a:gd name="connsiteX3943" fmla="*/ 1421795 w 3600448"/>
              <a:gd name="connsiteY3943" fmla="*/ 1215128 h 2152650"/>
              <a:gd name="connsiteX3944" fmla="*/ 1421951 w 3600448"/>
              <a:gd name="connsiteY3944" fmla="*/ 1215077 h 2152650"/>
              <a:gd name="connsiteX3945" fmla="*/ 1431716 w 3600448"/>
              <a:gd name="connsiteY3945" fmla="*/ 1211845 h 2152650"/>
              <a:gd name="connsiteX3946" fmla="*/ 1424275 w 3600448"/>
              <a:gd name="connsiteY3946" fmla="*/ 1211845 h 2152650"/>
              <a:gd name="connsiteX3947" fmla="*/ 1421795 w 3600448"/>
              <a:gd name="connsiteY3947" fmla="*/ 1215128 h 2152650"/>
              <a:gd name="connsiteX3948" fmla="*/ 1420558 w 3600448"/>
              <a:gd name="connsiteY3948" fmla="*/ 1215539 h 2152650"/>
              <a:gd name="connsiteX3949" fmla="*/ 1421150 w 3600448"/>
              <a:gd name="connsiteY3949" fmla="*/ 1215982 h 2152650"/>
              <a:gd name="connsiteX3950" fmla="*/ 1413115 w 3600448"/>
              <a:gd name="connsiteY3950" fmla="*/ 1226619 h 2152650"/>
              <a:gd name="connsiteX3951" fmla="*/ 1398235 w 3600448"/>
              <a:gd name="connsiteY3951" fmla="*/ 1222925 h 2152650"/>
              <a:gd name="connsiteX3952" fmla="*/ 1383356 w 3600448"/>
              <a:gd name="connsiteY3952" fmla="*/ 1226619 h 2152650"/>
              <a:gd name="connsiteX3953" fmla="*/ 1387077 w 3600448"/>
              <a:gd name="connsiteY3953" fmla="*/ 1222925 h 2152650"/>
              <a:gd name="connsiteX3954" fmla="*/ 1364754 w 3600448"/>
              <a:gd name="connsiteY3954" fmla="*/ 1226619 h 2152650"/>
              <a:gd name="connsiteX3955" fmla="*/ 1364754 w 3600448"/>
              <a:gd name="connsiteY3955" fmla="*/ 1219232 h 2152650"/>
              <a:gd name="connsiteX3956" fmla="*/ 1357312 w 3600448"/>
              <a:gd name="connsiteY3956" fmla="*/ 1219232 h 2152650"/>
              <a:gd name="connsiteX3957" fmla="*/ 1390794 w 3600448"/>
              <a:gd name="connsiteY3957" fmla="*/ 1208152 h 2152650"/>
              <a:gd name="connsiteX3958" fmla="*/ 1398235 w 3600448"/>
              <a:gd name="connsiteY3958" fmla="*/ 1185992 h 2152650"/>
              <a:gd name="connsiteX3959" fmla="*/ 1409395 w 3600448"/>
              <a:gd name="connsiteY3959" fmla="*/ 1185992 h 2152650"/>
              <a:gd name="connsiteX3960" fmla="*/ 1416836 w 3600448"/>
              <a:gd name="connsiteY3960" fmla="*/ 1171218 h 2152650"/>
              <a:gd name="connsiteX3961" fmla="*/ 1383356 w 3600448"/>
              <a:gd name="connsiteY3961" fmla="*/ 1185992 h 2152650"/>
              <a:gd name="connsiteX3962" fmla="*/ 1413115 w 3600448"/>
              <a:gd name="connsiteY3962" fmla="*/ 1167525 h 2152650"/>
              <a:gd name="connsiteX3963" fmla="*/ 1427996 w 3600448"/>
              <a:gd name="connsiteY3963" fmla="*/ 1171218 h 2152650"/>
              <a:gd name="connsiteX3964" fmla="*/ 1427996 w 3600448"/>
              <a:gd name="connsiteY3964" fmla="*/ 1160138 h 2152650"/>
              <a:gd name="connsiteX3965" fmla="*/ 1461477 w 3600448"/>
              <a:gd name="connsiteY3965" fmla="*/ 1145365 h 2152650"/>
              <a:gd name="connsiteX3966" fmla="*/ 1442876 w 3600448"/>
              <a:gd name="connsiteY3966" fmla="*/ 1134285 h 2152650"/>
              <a:gd name="connsiteX3967" fmla="*/ 1494962 w 3600448"/>
              <a:gd name="connsiteY3967" fmla="*/ 1119511 h 2152650"/>
              <a:gd name="connsiteX3968" fmla="*/ 1491241 w 3600448"/>
              <a:gd name="connsiteY3968" fmla="*/ 1123204 h 2152650"/>
              <a:gd name="connsiteX3969" fmla="*/ 1524722 w 3600448"/>
              <a:gd name="connsiteY3969" fmla="*/ 1115818 h 2152650"/>
              <a:gd name="connsiteX3970" fmla="*/ 1535882 w 3600448"/>
              <a:gd name="connsiteY3970" fmla="*/ 1101044 h 2152650"/>
              <a:gd name="connsiteX3971" fmla="*/ 1547044 w 3600448"/>
              <a:gd name="connsiteY3971" fmla="*/ 1112124 h 2152650"/>
              <a:gd name="connsiteX3972" fmla="*/ 1576804 w 3600448"/>
              <a:gd name="connsiteY3972" fmla="*/ 1089964 h 2152650"/>
              <a:gd name="connsiteX3973" fmla="*/ 1591684 w 3600448"/>
              <a:gd name="connsiteY3973" fmla="*/ 1089964 h 2152650"/>
              <a:gd name="connsiteX3974" fmla="*/ 1584246 w 3600448"/>
              <a:gd name="connsiteY3974" fmla="*/ 1101044 h 2152650"/>
              <a:gd name="connsiteX3975" fmla="*/ 1591684 w 3600448"/>
              <a:gd name="connsiteY3975" fmla="*/ 1097351 h 2152650"/>
              <a:gd name="connsiteX3976" fmla="*/ 1569366 w 3600448"/>
              <a:gd name="connsiteY3976" fmla="*/ 1112124 h 2152650"/>
              <a:gd name="connsiteX3977" fmla="*/ 1573084 w 3600448"/>
              <a:gd name="connsiteY3977" fmla="*/ 1123204 h 2152650"/>
              <a:gd name="connsiteX3978" fmla="*/ 1565645 w 3600448"/>
              <a:gd name="connsiteY3978" fmla="*/ 1126898 h 2152650"/>
              <a:gd name="connsiteX3979" fmla="*/ 1576804 w 3600448"/>
              <a:gd name="connsiteY3979" fmla="*/ 1134285 h 2152650"/>
              <a:gd name="connsiteX3980" fmla="*/ 1584246 w 3600448"/>
              <a:gd name="connsiteY3980" fmla="*/ 1115818 h 2152650"/>
              <a:gd name="connsiteX3981" fmla="*/ 1576804 w 3600448"/>
              <a:gd name="connsiteY3981" fmla="*/ 1115818 h 2152650"/>
              <a:gd name="connsiteX3982" fmla="*/ 1591684 w 3600448"/>
              <a:gd name="connsiteY3982" fmla="*/ 1115818 h 2152650"/>
              <a:gd name="connsiteX3983" fmla="*/ 1595405 w 3600448"/>
              <a:gd name="connsiteY3983" fmla="*/ 1101044 h 2152650"/>
              <a:gd name="connsiteX3984" fmla="*/ 1621448 w 3600448"/>
              <a:gd name="connsiteY3984" fmla="*/ 1093658 h 2152650"/>
              <a:gd name="connsiteX3985" fmla="*/ 1636328 w 3600448"/>
              <a:gd name="connsiteY3985" fmla="*/ 1097351 h 2152650"/>
              <a:gd name="connsiteX3986" fmla="*/ 1640049 w 3600448"/>
              <a:gd name="connsiteY3986" fmla="*/ 1086271 h 2152650"/>
              <a:gd name="connsiteX3987" fmla="*/ 1680969 w 3600448"/>
              <a:gd name="connsiteY3987" fmla="*/ 1071497 h 2152650"/>
              <a:gd name="connsiteX3988" fmla="*/ 1688410 w 3600448"/>
              <a:gd name="connsiteY3988" fmla="*/ 1060417 h 2152650"/>
              <a:gd name="connsiteX3989" fmla="*/ 1707011 w 3600448"/>
              <a:gd name="connsiteY3989" fmla="*/ 1060417 h 2152650"/>
              <a:gd name="connsiteX3990" fmla="*/ 1721890 w 3600448"/>
              <a:gd name="connsiteY3990" fmla="*/ 1049337 h 2152650"/>
              <a:gd name="connsiteX3991" fmla="*/ 1242227 w 3600448"/>
              <a:gd name="connsiteY3991" fmla="*/ 1049337 h 2152650"/>
              <a:gd name="connsiteX3992" fmla="*/ 1246196 w 3600448"/>
              <a:gd name="connsiteY3992" fmla="*/ 1056322 h 2152650"/>
              <a:gd name="connsiteX3993" fmla="*/ 1230321 w 3600448"/>
              <a:gd name="connsiteY3993" fmla="*/ 1063308 h 2152650"/>
              <a:gd name="connsiteX3994" fmla="*/ 1234289 w 3600448"/>
              <a:gd name="connsiteY3994" fmla="*/ 1056322 h 2152650"/>
              <a:gd name="connsiteX3995" fmla="*/ 1238258 w 3600448"/>
              <a:gd name="connsiteY3995" fmla="*/ 1059815 h 2152650"/>
              <a:gd name="connsiteX3996" fmla="*/ 1242227 w 3600448"/>
              <a:gd name="connsiteY3996" fmla="*/ 1049337 h 2152650"/>
              <a:gd name="connsiteX3997" fmla="*/ 1096485 w 3600448"/>
              <a:gd name="connsiteY3997" fmla="*/ 1049337 h 2152650"/>
              <a:gd name="connsiteX3998" fmla="*/ 1093451 w 3600448"/>
              <a:gd name="connsiteY3998" fmla="*/ 1054141 h 2152650"/>
              <a:gd name="connsiteX3999" fmla="*/ 1092598 w 3600448"/>
              <a:gd name="connsiteY3999" fmla="*/ 1054174 h 2152650"/>
              <a:gd name="connsiteX4000" fmla="*/ 907112 w 3600448"/>
              <a:gd name="connsiteY4000" fmla="*/ 1049337 h 2152650"/>
              <a:gd name="connsiteX4001" fmla="*/ 903302 w 3600448"/>
              <a:gd name="connsiteY4001" fmla="*/ 1056745 h 2152650"/>
              <a:gd name="connsiteX4002" fmla="*/ 918542 w 3600448"/>
              <a:gd name="connsiteY4002" fmla="*/ 1053041 h 2152650"/>
              <a:gd name="connsiteX4003" fmla="*/ 895682 w 3600448"/>
              <a:gd name="connsiteY4003" fmla="*/ 1064154 h 2152650"/>
              <a:gd name="connsiteX4004" fmla="*/ 907112 w 3600448"/>
              <a:gd name="connsiteY4004" fmla="*/ 1049337 h 2152650"/>
              <a:gd name="connsiteX4005" fmla="*/ 795356 w 3600448"/>
              <a:gd name="connsiteY4005" fmla="*/ 1049337 h 2152650"/>
              <a:gd name="connsiteX4006" fmla="*/ 784243 w 3600448"/>
              <a:gd name="connsiteY4006" fmla="*/ 1060052 h 2152650"/>
              <a:gd name="connsiteX4007" fmla="*/ 795356 w 3600448"/>
              <a:gd name="connsiteY4007" fmla="*/ 1049337 h 2152650"/>
              <a:gd name="connsiteX4008" fmla="*/ 502198 w 3600448"/>
              <a:gd name="connsiteY4008" fmla="*/ 1049337 h 2152650"/>
              <a:gd name="connsiteX4009" fmla="*/ 509604 w 3600448"/>
              <a:gd name="connsiteY4009" fmla="*/ 1055687 h 2152650"/>
              <a:gd name="connsiteX4010" fmla="*/ 498491 w 3600448"/>
              <a:gd name="connsiteY4010" fmla="*/ 1052512 h 2152650"/>
              <a:gd name="connsiteX4011" fmla="*/ 502198 w 3600448"/>
              <a:gd name="connsiteY4011" fmla="*/ 1049337 h 2152650"/>
              <a:gd name="connsiteX4012" fmla="*/ 434462 w 3600448"/>
              <a:gd name="connsiteY4012" fmla="*/ 1049337 h 2152650"/>
              <a:gd name="connsiteX4013" fmla="*/ 438166 w 3600448"/>
              <a:gd name="connsiteY4013" fmla="*/ 1053041 h 2152650"/>
              <a:gd name="connsiteX4014" fmla="*/ 427053 w 3600448"/>
              <a:gd name="connsiteY4014" fmla="*/ 1056745 h 2152650"/>
              <a:gd name="connsiteX4015" fmla="*/ 434462 w 3600448"/>
              <a:gd name="connsiteY4015" fmla="*/ 1049337 h 2152650"/>
              <a:gd name="connsiteX4016" fmla="*/ 2559775 w 3600448"/>
              <a:gd name="connsiteY4016" fmla="*/ 1047704 h 2152650"/>
              <a:gd name="connsiteX4017" fmla="*/ 2561561 w 3600448"/>
              <a:gd name="connsiteY4017" fmla="*/ 1047930 h 2152650"/>
              <a:gd name="connsiteX4018" fmla="*/ 2558951 w 3600448"/>
              <a:gd name="connsiteY4018" fmla="*/ 1049283 h 2152650"/>
              <a:gd name="connsiteX4019" fmla="*/ 687803 w 3600448"/>
              <a:gd name="connsiteY4019" fmla="*/ 1045104 h 2152650"/>
              <a:gd name="connsiteX4020" fmla="*/ 691375 w 3600448"/>
              <a:gd name="connsiteY4020" fmla="*/ 1052512 h 2152650"/>
              <a:gd name="connsiteX4021" fmla="*/ 684231 w 3600448"/>
              <a:gd name="connsiteY4021" fmla="*/ 1048808 h 2152650"/>
              <a:gd name="connsiteX4022" fmla="*/ 687803 w 3600448"/>
              <a:gd name="connsiteY4022" fmla="*/ 1045104 h 2152650"/>
              <a:gd name="connsiteX4023" fmla="*/ 1608897 w 3600448"/>
              <a:gd name="connsiteY4023" fmla="*/ 1044962 h 2152650"/>
              <a:gd name="connsiteX4024" fmla="*/ 1617896 w 3600448"/>
              <a:gd name="connsiteY4024" fmla="*/ 1045743 h 2152650"/>
              <a:gd name="connsiteX4025" fmla="*/ 1606731 w 3600448"/>
              <a:gd name="connsiteY4025" fmla="*/ 1045743 h 2152650"/>
              <a:gd name="connsiteX4026" fmla="*/ 1871332 w 3600448"/>
              <a:gd name="connsiteY4026" fmla="*/ 1044575 h 2152650"/>
              <a:gd name="connsiteX4027" fmla="*/ 1863887 w 3600448"/>
              <a:gd name="connsiteY4027" fmla="*/ 1055757 h 2152650"/>
              <a:gd name="connsiteX4028" fmla="*/ 1886221 w 3600448"/>
              <a:gd name="connsiteY4028" fmla="*/ 1059484 h 2152650"/>
              <a:gd name="connsiteX4029" fmla="*/ 1886221 w 3600448"/>
              <a:gd name="connsiteY4029" fmla="*/ 1055757 h 2152650"/>
              <a:gd name="connsiteX4030" fmla="*/ 1901111 w 3600448"/>
              <a:gd name="connsiteY4030" fmla="*/ 1055757 h 2152650"/>
              <a:gd name="connsiteX4031" fmla="*/ 1893666 w 3600448"/>
              <a:gd name="connsiteY4031" fmla="*/ 1063211 h 2152650"/>
              <a:gd name="connsiteX4032" fmla="*/ 1908556 w 3600448"/>
              <a:gd name="connsiteY4032" fmla="*/ 1055757 h 2152650"/>
              <a:gd name="connsiteX4033" fmla="*/ 1904833 w 3600448"/>
              <a:gd name="connsiteY4033" fmla="*/ 1081847 h 2152650"/>
              <a:gd name="connsiteX4034" fmla="*/ 1901111 w 3600448"/>
              <a:gd name="connsiteY4034" fmla="*/ 1074393 h 2152650"/>
              <a:gd name="connsiteX4035" fmla="*/ 1886221 w 3600448"/>
              <a:gd name="connsiteY4035" fmla="*/ 1074393 h 2152650"/>
              <a:gd name="connsiteX4036" fmla="*/ 1884825 w 3600448"/>
              <a:gd name="connsiteY4036" fmla="*/ 1074859 h 2152650"/>
              <a:gd name="connsiteX4037" fmla="*/ 1881555 w 3600448"/>
              <a:gd name="connsiteY4037" fmla="*/ 1075950 h 2152650"/>
              <a:gd name="connsiteX4038" fmla="*/ 1882034 w 3600448"/>
              <a:gd name="connsiteY4038" fmla="*/ 1072063 h 2152650"/>
              <a:gd name="connsiteX4039" fmla="*/ 1886221 w 3600448"/>
              <a:gd name="connsiteY4039" fmla="*/ 1063211 h 2152650"/>
              <a:gd name="connsiteX4040" fmla="*/ 1860164 w 3600448"/>
              <a:gd name="connsiteY4040" fmla="*/ 1059484 h 2152650"/>
              <a:gd name="connsiteX4041" fmla="*/ 1841552 w 3600448"/>
              <a:gd name="connsiteY4041" fmla="*/ 1066938 h 2152650"/>
              <a:gd name="connsiteX4042" fmla="*/ 1848997 w 3600448"/>
              <a:gd name="connsiteY4042" fmla="*/ 1059484 h 2152650"/>
              <a:gd name="connsiteX4043" fmla="*/ 1830385 w 3600448"/>
              <a:gd name="connsiteY4043" fmla="*/ 1063211 h 2152650"/>
              <a:gd name="connsiteX4044" fmla="*/ 1871332 w 3600448"/>
              <a:gd name="connsiteY4044" fmla="*/ 1044575 h 2152650"/>
              <a:gd name="connsiteX4045" fmla="*/ 1632902 w 3600448"/>
              <a:gd name="connsiteY4045" fmla="*/ 1044575 h 2152650"/>
              <a:gd name="connsiteX4046" fmla="*/ 1621472 w 3600448"/>
              <a:gd name="connsiteY4046" fmla="*/ 1052513 h 2152650"/>
              <a:gd name="connsiteX4047" fmla="*/ 1617662 w 3600448"/>
              <a:gd name="connsiteY4047" fmla="*/ 1048544 h 2152650"/>
              <a:gd name="connsiteX4048" fmla="*/ 1632902 w 3600448"/>
              <a:gd name="connsiteY4048" fmla="*/ 1044575 h 2152650"/>
              <a:gd name="connsiteX4049" fmla="*/ 312118 w 3600448"/>
              <a:gd name="connsiteY4049" fmla="*/ 1044575 h 2152650"/>
              <a:gd name="connsiteX4050" fmla="*/ 326724 w 3600448"/>
              <a:gd name="connsiteY4050" fmla="*/ 1055687 h 2152650"/>
              <a:gd name="connsiteX4051" fmla="*/ 334026 w 3600448"/>
              <a:gd name="connsiteY4051" fmla="*/ 1051983 h 2152650"/>
              <a:gd name="connsiteX4052" fmla="*/ 337677 w 3600448"/>
              <a:gd name="connsiteY4052" fmla="*/ 1070504 h 2152650"/>
              <a:gd name="connsiteX4053" fmla="*/ 326724 w 3600448"/>
              <a:gd name="connsiteY4053" fmla="*/ 1074208 h 2152650"/>
              <a:gd name="connsiteX4054" fmla="*/ 330376 w 3600448"/>
              <a:gd name="connsiteY4054" fmla="*/ 1059392 h 2152650"/>
              <a:gd name="connsiteX4055" fmla="*/ 304816 w 3600448"/>
              <a:gd name="connsiteY4055" fmla="*/ 1055687 h 2152650"/>
              <a:gd name="connsiteX4056" fmla="*/ 308466 w 3600448"/>
              <a:gd name="connsiteY4056" fmla="*/ 1055687 h 2152650"/>
              <a:gd name="connsiteX4057" fmla="*/ 312118 w 3600448"/>
              <a:gd name="connsiteY4057" fmla="*/ 1044575 h 2152650"/>
              <a:gd name="connsiteX4058" fmla="*/ 2581300 w 3600448"/>
              <a:gd name="connsiteY4058" fmla="*/ 1041838 h 2152650"/>
              <a:gd name="connsiteX4059" fmla="*/ 2568554 w 3600448"/>
              <a:gd name="connsiteY4059" fmla="*/ 1048818 h 2152650"/>
              <a:gd name="connsiteX4060" fmla="*/ 2561561 w 3600448"/>
              <a:gd name="connsiteY4060" fmla="*/ 1047930 h 2152650"/>
              <a:gd name="connsiteX4061" fmla="*/ 2571522 w 3600448"/>
              <a:gd name="connsiteY4061" fmla="*/ 1042769 h 2152650"/>
              <a:gd name="connsiteX4062" fmla="*/ 2581300 w 3600448"/>
              <a:gd name="connsiteY4062" fmla="*/ 1041838 h 2152650"/>
              <a:gd name="connsiteX4063" fmla="*/ 299221 w 3600448"/>
              <a:gd name="connsiteY4063" fmla="*/ 1040025 h 2152650"/>
              <a:gd name="connsiteX4064" fmla="*/ 299539 w 3600448"/>
              <a:gd name="connsiteY4064" fmla="*/ 1040642 h 2152650"/>
              <a:gd name="connsiteX4065" fmla="*/ 300009 w 3600448"/>
              <a:gd name="connsiteY4065" fmla="*/ 1041544 h 2152650"/>
              <a:gd name="connsiteX4066" fmla="*/ 298155 w 3600448"/>
              <a:gd name="connsiteY4066" fmla="*/ 1041424 h 2152650"/>
              <a:gd name="connsiteX4067" fmla="*/ 705016 w 3600448"/>
              <a:gd name="connsiteY4067" fmla="*/ 1038890 h 2152650"/>
              <a:gd name="connsiteX4068" fmla="*/ 705910 w 3600448"/>
              <a:gd name="connsiteY4068" fmla="*/ 1041400 h 2152650"/>
              <a:gd name="connsiteX4069" fmla="*/ 703083 w 3600448"/>
              <a:gd name="connsiteY4069" fmla="*/ 1049337 h 2152650"/>
              <a:gd name="connsiteX4070" fmla="*/ 700255 w 3600448"/>
              <a:gd name="connsiteY4070" fmla="*/ 1042888 h 2152650"/>
              <a:gd name="connsiteX4071" fmla="*/ 1639887 w 3600448"/>
              <a:gd name="connsiteY4071" fmla="*/ 1038225 h 2152650"/>
              <a:gd name="connsiteX4072" fmla="*/ 1650999 w 3600448"/>
              <a:gd name="connsiteY4072" fmla="*/ 1041400 h 2152650"/>
              <a:gd name="connsiteX4073" fmla="*/ 1647296 w 3600448"/>
              <a:gd name="connsiteY4073" fmla="*/ 1044575 h 2152650"/>
              <a:gd name="connsiteX4074" fmla="*/ 1639887 w 3600448"/>
              <a:gd name="connsiteY4074" fmla="*/ 1038225 h 2152650"/>
              <a:gd name="connsiteX4075" fmla="*/ 1145697 w 3600448"/>
              <a:gd name="connsiteY4075" fmla="*/ 1036393 h 2152650"/>
              <a:gd name="connsiteX4076" fmla="*/ 1144598 w 3600448"/>
              <a:gd name="connsiteY4076" fmla="*/ 1038225 h 2152650"/>
              <a:gd name="connsiteX4077" fmla="*/ 1141423 w 3600448"/>
              <a:gd name="connsiteY4077" fmla="*/ 1038225 h 2152650"/>
              <a:gd name="connsiteX4078" fmla="*/ 576195 w 3600448"/>
              <a:gd name="connsiteY4078" fmla="*/ 1033835 h 2152650"/>
              <a:gd name="connsiteX4079" fmla="*/ 583641 w 3600448"/>
              <a:gd name="connsiteY4079" fmla="*/ 1038225 h 2152650"/>
              <a:gd name="connsiteX4080" fmla="*/ 576137 w 3600448"/>
              <a:gd name="connsiteY4080" fmla="*/ 1034177 h 2152650"/>
              <a:gd name="connsiteX4081" fmla="*/ 1747838 w 3600448"/>
              <a:gd name="connsiteY4081" fmla="*/ 1033462 h 2152650"/>
              <a:gd name="connsiteX4082" fmla="*/ 1722439 w 3600448"/>
              <a:gd name="connsiteY4082" fmla="*/ 1040870 h 2152650"/>
              <a:gd name="connsiteX4083" fmla="*/ 1747838 w 3600448"/>
              <a:gd name="connsiteY4083" fmla="*/ 1033462 h 2152650"/>
              <a:gd name="connsiteX4084" fmla="*/ 703083 w 3600448"/>
              <a:gd name="connsiteY4084" fmla="*/ 1033462 h 2152650"/>
              <a:gd name="connsiteX4085" fmla="*/ 705203 w 3600448"/>
              <a:gd name="connsiteY4085" fmla="*/ 1038733 h 2152650"/>
              <a:gd name="connsiteX4086" fmla="*/ 705016 w 3600448"/>
              <a:gd name="connsiteY4086" fmla="*/ 1038890 h 2152650"/>
              <a:gd name="connsiteX4087" fmla="*/ 2569568 w 3600448"/>
              <a:gd name="connsiteY4087" fmla="*/ 1031460 h 2152650"/>
              <a:gd name="connsiteX4088" fmla="*/ 2564538 w 3600448"/>
              <a:gd name="connsiteY4088" fmla="*/ 1038581 h 2152650"/>
              <a:gd name="connsiteX4089" fmla="*/ 2559775 w 3600448"/>
              <a:gd name="connsiteY4089" fmla="*/ 1047704 h 2152650"/>
              <a:gd name="connsiteX4090" fmla="*/ 2557554 w 3600448"/>
              <a:gd name="connsiteY4090" fmla="*/ 1047422 h 2152650"/>
              <a:gd name="connsiteX4091" fmla="*/ 2536602 w 3600448"/>
              <a:gd name="connsiteY4091" fmla="*/ 1053005 h 2152650"/>
              <a:gd name="connsiteX4092" fmla="*/ 2544052 w 3600448"/>
              <a:gd name="connsiteY4092" fmla="*/ 1067895 h 2152650"/>
              <a:gd name="connsiteX4093" fmla="*/ 2536602 w 3600448"/>
              <a:gd name="connsiteY4093" fmla="*/ 1056728 h 2152650"/>
              <a:gd name="connsiteX4094" fmla="*/ 2522370 w 3600448"/>
              <a:gd name="connsiteY4094" fmla="*/ 1052849 h 2152650"/>
              <a:gd name="connsiteX4095" fmla="*/ 2529618 w 3600448"/>
              <a:gd name="connsiteY4095" fmla="*/ 1051144 h 2152650"/>
              <a:gd name="connsiteX4096" fmla="*/ 2540327 w 3600448"/>
              <a:gd name="connsiteY4096" fmla="*/ 1049283 h 2152650"/>
              <a:gd name="connsiteX4097" fmla="*/ 2547777 w 3600448"/>
              <a:gd name="connsiteY4097" fmla="*/ 1038116 h 2152650"/>
              <a:gd name="connsiteX4098" fmla="*/ 2565935 w 3600448"/>
              <a:gd name="connsiteY4098" fmla="*/ 1032997 h 2152650"/>
              <a:gd name="connsiteX4099" fmla="*/ 1772020 w 3600448"/>
              <a:gd name="connsiteY4099" fmla="*/ 1031076 h 2152650"/>
              <a:gd name="connsiteX4100" fmla="*/ 1772045 w 3600448"/>
              <a:gd name="connsiteY4100" fmla="*/ 1031081 h 2152650"/>
              <a:gd name="connsiteX4101" fmla="*/ 1785938 w 3600448"/>
              <a:gd name="connsiteY4101" fmla="*/ 1034415 h 2152650"/>
              <a:gd name="connsiteX4102" fmla="*/ 1770060 w 3600448"/>
              <a:gd name="connsiteY4102" fmla="*/ 1038225 h 2152650"/>
              <a:gd name="connsiteX4103" fmla="*/ 311166 w 3600448"/>
              <a:gd name="connsiteY4103" fmla="*/ 1030720 h 2152650"/>
              <a:gd name="connsiteX4104" fmla="*/ 300470 w 3600448"/>
              <a:gd name="connsiteY4104" fmla="*/ 1038387 h 2152650"/>
              <a:gd name="connsiteX4105" fmla="*/ 299221 w 3600448"/>
              <a:gd name="connsiteY4105" fmla="*/ 1040025 h 2152650"/>
              <a:gd name="connsiteX4106" fmla="*/ 296283 w 3600448"/>
              <a:gd name="connsiteY4106" fmla="*/ 1034328 h 2152650"/>
              <a:gd name="connsiteX4107" fmla="*/ 311166 w 3600448"/>
              <a:gd name="connsiteY4107" fmla="*/ 1030720 h 2152650"/>
              <a:gd name="connsiteX4108" fmla="*/ 270224 w 3600448"/>
              <a:gd name="connsiteY4108" fmla="*/ 1030720 h 2152650"/>
              <a:gd name="connsiteX4109" fmla="*/ 289584 w 3600448"/>
              <a:gd name="connsiteY4109" fmla="*/ 1040867 h 2152650"/>
              <a:gd name="connsiteX4110" fmla="*/ 298155 w 3600448"/>
              <a:gd name="connsiteY4110" fmla="*/ 1041424 h 2152650"/>
              <a:gd name="connsiteX4111" fmla="*/ 292551 w 3600448"/>
              <a:gd name="connsiteY4111" fmla="*/ 1048760 h 2152650"/>
              <a:gd name="connsiteX4112" fmla="*/ 270224 w 3600448"/>
              <a:gd name="connsiteY4112" fmla="*/ 1048760 h 2152650"/>
              <a:gd name="connsiteX4113" fmla="*/ 273947 w 3600448"/>
              <a:gd name="connsiteY4113" fmla="*/ 1052367 h 2152650"/>
              <a:gd name="connsiteX4114" fmla="*/ 229299 w 3600448"/>
              <a:gd name="connsiteY4114" fmla="*/ 1048760 h 2152650"/>
              <a:gd name="connsiteX4115" fmla="*/ 218136 w 3600448"/>
              <a:gd name="connsiteY4115" fmla="*/ 1055975 h 2152650"/>
              <a:gd name="connsiteX4116" fmla="*/ 210693 w 3600448"/>
              <a:gd name="connsiteY4116" fmla="*/ 1052367 h 2152650"/>
              <a:gd name="connsiteX4117" fmla="*/ 213861 w 3600448"/>
              <a:gd name="connsiteY4117" fmla="*/ 1057682 h 2152650"/>
              <a:gd name="connsiteX4118" fmla="*/ 210693 w 3600448"/>
              <a:gd name="connsiteY4118" fmla="*/ 1055975 h 2152650"/>
              <a:gd name="connsiteX4119" fmla="*/ 192091 w 3600448"/>
              <a:gd name="connsiteY4119" fmla="*/ 1045152 h 2152650"/>
              <a:gd name="connsiteX4120" fmla="*/ 203255 w 3600448"/>
              <a:gd name="connsiteY4120" fmla="*/ 1037936 h 2152650"/>
              <a:gd name="connsiteX4121" fmla="*/ 229299 w 3600448"/>
              <a:gd name="connsiteY4121" fmla="*/ 1041544 h 2152650"/>
              <a:gd name="connsiteX4122" fmla="*/ 240459 w 3600448"/>
              <a:gd name="connsiteY4122" fmla="*/ 1048760 h 2152650"/>
              <a:gd name="connsiteX4123" fmla="*/ 236739 w 3600448"/>
              <a:gd name="connsiteY4123" fmla="*/ 1037936 h 2152650"/>
              <a:gd name="connsiteX4124" fmla="*/ 244180 w 3600448"/>
              <a:gd name="connsiteY4124" fmla="*/ 1041544 h 2152650"/>
              <a:gd name="connsiteX4125" fmla="*/ 240459 w 3600448"/>
              <a:gd name="connsiteY4125" fmla="*/ 1034328 h 2152650"/>
              <a:gd name="connsiteX4126" fmla="*/ 259064 w 3600448"/>
              <a:gd name="connsiteY4126" fmla="*/ 1041544 h 2152650"/>
              <a:gd name="connsiteX4127" fmla="*/ 270224 w 3600448"/>
              <a:gd name="connsiteY4127" fmla="*/ 1030720 h 2152650"/>
              <a:gd name="connsiteX4128" fmla="*/ 3034024 w 3600448"/>
              <a:gd name="connsiteY4128" fmla="*/ 1030604 h 2152650"/>
              <a:gd name="connsiteX4129" fmla="*/ 3053819 w 3600448"/>
              <a:gd name="connsiteY4129" fmla="*/ 1038026 h 2152650"/>
              <a:gd name="connsiteX4130" fmla="*/ 3035298 w 3600448"/>
              <a:gd name="connsiteY4130" fmla="*/ 1049337 h 2152650"/>
              <a:gd name="connsiteX4131" fmla="*/ 3024185 w 3600448"/>
              <a:gd name="connsiteY4131" fmla="*/ 1038026 h 2152650"/>
              <a:gd name="connsiteX4132" fmla="*/ 3034024 w 3600448"/>
              <a:gd name="connsiteY4132" fmla="*/ 1030604 h 2152650"/>
              <a:gd name="connsiteX4133" fmla="*/ 1149361 w 3600448"/>
              <a:gd name="connsiteY4133" fmla="*/ 1030287 h 2152650"/>
              <a:gd name="connsiteX4134" fmla="*/ 1152536 w 3600448"/>
              <a:gd name="connsiteY4134" fmla="*/ 1033462 h 2152650"/>
              <a:gd name="connsiteX4135" fmla="*/ 1145697 w 3600448"/>
              <a:gd name="connsiteY4135" fmla="*/ 1036393 h 2152650"/>
              <a:gd name="connsiteX4136" fmla="*/ 657244 w 3600448"/>
              <a:gd name="connsiteY4136" fmla="*/ 1030287 h 2152650"/>
              <a:gd name="connsiteX4137" fmla="*/ 686877 w 3600448"/>
              <a:gd name="connsiteY4137" fmla="*/ 1030287 h 2152650"/>
              <a:gd name="connsiteX4138" fmla="*/ 690581 w 3600448"/>
              <a:gd name="connsiteY4138" fmla="*/ 1037907 h 2152650"/>
              <a:gd name="connsiteX4139" fmla="*/ 683172 w 3600448"/>
              <a:gd name="connsiteY4139" fmla="*/ 1037907 h 2152650"/>
              <a:gd name="connsiteX4140" fmla="*/ 675764 w 3600448"/>
              <a:gd name="connsiteY4140" fmla="*/ 1045527 h 2152650"/>
              <a:gd name="connsiteX4141" fmla="*/ 664652 w 3600448"/>
              <a:gd name="connsiteY4141" fmla="*/ 1041717 h 2152650"/>
              <a:gd name="connsiteX4142" fmla="*/ 672060 w 3600448"/>
              <a:gd name="connsiteY4142" fmla="*/ 1049337 h 2152650"/>
              <a:gd name="connsiteX4143" fmla="*/ 657244 w 3600448"/>
              <a:gd name="connsiteY4143" fmla="*/ 1037907 h 2152650"/>
              <a:gd name="connsiteX4144" fmla="*/ 653540 w 3600448"/>
              <a:gd name="connsiteY4144" fmla="*/ 1045527 h 2152650"/>
              <a:gd name="connsiteX4145" fmla="*/ 649835 w 3600448"/>
              <a:gd name="connsiteY4145" fmla="*/ 1037907 h 2152650"/>
              <a:gd name="connsiteX4146" fmla="*/ 653540 w 3600448"/>
              <a:gd name="connsiteY4146" fmla="*/ 1041717 h 2152650"/>
              <a:gd name="connsiteX4147" fmla="*/ 657244 w 3600448"/>
              <a:gd name="connsiteY4147" fmla="*/ 1030287 h 2152650"/>
              <a:gd name="connsiteX4148" fmla="*/ 2572395 w 3600448"/>
              <a:gd name="connsiteY4148" fmla="*/ 1030264 h 2152650"/>
              <a:gd name="connsiteX4149" fmla="*/ 2569568 w 3600448"/>
              <a:gd name="connsiteY4149" fmla="*/ 1031460 h 2152650"/>
              <a:gd name="connsiteX4150" fmla="*/ 2570125 w 3600448"/>
              <a:gd name="connsiteY4150" fmla="*/ 1030671 h 2152650"/>
              <a:gd name="connsiteX4151" fmla="*/ 2572395 w 3600448"/>
              <a:gd name="connsiteY4151" fmla="*/ 1030264 h 2152650"/>
              <a:gd name="connsiteX4152" fmla="*/ 1540676 w 3600448"/>
              <a:gd name="connsiteY4152" fmla="*/ 1029039 h 2152650"/>
              <a:gd name="connsiteX4153" fmla="*/ 1543467 w 3600448"/>
              <a:gd name="connsiteY4153" fmla="*/ 1034607 h 2152650"/>
              <a:gd name="connsiteX4154" fmla="*/ 1532303 w 3600448"/>
              <a:gd name="connsiteY4154" fmla="*/ 1034607 h 2152650"/>
              <a:gd name="connsiteX4155" fmla="*/ 1533697 w 3600448"/>
              <a:gd name="connsiteY4155" fmla="*/ 1033679 h 2152650"/>
              <a:gd name="connsiteX4156" fmla="*/ 1773405 w 3600448"/>
              <a:gd name="connsiteY4156" fmla="*/ 1028199 h 2152650"/>
              <a:gd name="connsiteX4157" fmla="*/ 1772543 w 3600448"/>
              <a:gd name="connsiteY4157" fmla="*/ 1029176 h 2152650"/>
              <a:gd name="connsiteX4158" fmla="*/ 1772020 w 3600448"/>
              <a:gd name="connsiteY4158" fmla="*/ 1031076 h 2152650"/>
              <a:gd name="connsiteX4159" fmla="*/ 1770060 w 3600448"/>
              <a:gd name="connsiteY4159" fmla="*/ 1030605 h 2152650"/>
              <a:gd name="connsiteX4160" fmla="*/ 1543467 w 3600448"/>
              <a:gd name="connsiteY4160" fmla="*/ 1027183 h 2152650"/>
              <a:gd name="connsiteX4161" fmla="*/ 1540676 w 3600448"/>
              <a:gd name="connsiteY4161" fmla="*/ 1029039 h 2152650"/>
              <a:gd name="connsiteX4162" fmla="*/ 1539851 w 3600448"/>
              <a:gd name="connsiteY4162" fmla="*/ 1027395 h 2152650"/>
              <a:gd name="connsiteX4163" fmla="*/ 1644651 w 3600448"/>
              <a:gd name="connsiteY4163" fmla="*/ 1027112 h 2152650"/>
              <a:gd name="connsiteX4164" fmla="*/ 1655364 w 3600448"/>
              <a:gd name="connsiteY4164" fmla="*/ 1030287 h 2152650"/>
              <a:gd name="connsiteX4165" fmla="*/ 1644651 w 3600448"/>
              <a:gd name="connsiteY4165" fmla="*/ 1027112 h 2152650"/>
              <a:gd name="connsiteX4166" fmla="*/ 583425 w 3600448"/>
              <a:gd name="connsiteY4166" fmla="*/ 1027112 h 2152650"/>
              <a:gd name="connsiteX4167" fmla="*/ 595331 w 3600448"/>
              <a:gd name="connsiteY4167" fmla="*/ 1030287 h 2152650"/>
              <a:gd name="connsiteX4168" fmla="*/ 595331 w 3600448"/>
              <a:gd name="connsiteY4168" fmla="*/ 1033462 h 2152650"/>
              <a:gd name="connsiteX4169" fmla="*/ 583425 w 3600448"/>
              <a:gd name="connsiteY4169" fmla="*/ 1027112 h 2152650"/>
              <a:gd name="connsiteX4170" fmla="*/ 1142651 w 3600448"/>
              <a:gd name="connsiteY4170" fmla="*/ 1022642 h 2152650"/>
              <a:gd name="connsiteX4171" fmla="*/ 1155711 w 3600448"/>
              <a:gd name="connsiteY4171" fmla="*/ 1023144 h 2152650"/>
              <a:gd name="connsiteX4172" fmla="*/ 1141423 w 3600448"/>
              <a:gd name="connsiteY4172" fmla="*/ 1026716 h 2152650"/>
              <a:gd name="connsiteX4173" fmla="*/ 1142651 w 3600448"/>
              <a:gd name="connsiteY4173" fmla="*/ 1022642 h 2152650"/>
              <a:gd name="connsiteX4174" fmla="*/ 2279648 w 3600448"/>
              <a:gd name="connsiteY4174" fmla="*/ 1022350 h 2152650"/>
              <a:gd name="connsiteX4175" fmla="*/ 2273298 w 3600448"/>
              <a:gd name="connsiteY4175" fmla="*/ 1027112 h 2152650"/>
              <a:gd name="connsiteX4176" fmla="*/ 2262185 w 3600448"/>
              <a:gd name="connsiteY4176" fmla="*/ 1027112 h 2152650"/>
              <a:gd name="connsiteX4177" fmla="*/ 1669997 w 3600448"/>
              <a:gd name="connsiteY4177" fmla="*/ 1019759 h 2152650"/>
              <a:gd name="connsiteX4178" fmla="*/ 1665810 w 3600448"/>
              <a:gd name="connsiteY4178" fmla="*/ 1021151 h 2152650"/>
              <a:gd name="connsiteX4179" fmla="*/ 1661111 w 3600448"/>
              <a:gd name="connsiteY4179" fmla="*/ 1020213 h 2152650"/>
              <a:gd name="connsiteX4180" fmla="*/ 989026 w 3600448"/>
              <a:gd name="connsiteY4180" fmla="*/ 1019571 h 2152650"/>
              <a:gd name="connsiteX4181" fmla="*/ 995923 w 3600448"/>
              <a:gd name="connsiteY4181" fmla="*/ 1020240 h 2152650"/>
              <a:gd name="connsiteX4182" fmla="*/ 992731 w 3600448"/>
              <a:gd name="connsiteY4182" fmla="*/ 1023342 h 2152650"/>
              <a:gd name="connsiteX4183" fmla="*/ 989026 w 3600448"/>
              <a:gd name="connsiteY4183" fmla="*/ 1019571 h 2152650"/>
              <a:gd name="connsiteX4184" fmla="*/ 527701 w 3600448"/>
              <a:gd name="connsiteY4184" fmla="*/ 1019492 h 2152650"/>
              <a:gd name="connsiteX4185" fmla="*/ 523891 w 3600448"/>
              <a:gd name="connsiteY4185" fmla="*/ 1026477 h 2152650"/>
              <a:gd name="connsiteX4186" fmla="*/ 542940 w 3600448"/>
              <a:gd name="connsiteY4186" fmla="*/ 1029970 h 2152650"/>
              <a:gd name="connsiteX4187" fmla="*/ 512460 w 3600448"/>
              <a:gd name="connsiteY4187" fmla="*/ 1033462 h 2152650"/>
              <a:gd name="connsiteX4188" fmla="*/ 504841 w 3600448"/>
              <a:gd name="connsiteY4188" fmla="*/ 1022985 h 2152650"/>
              <a:gd name="connsiteX4189" fmla="*/ 527701 w 3600448"/>
              <a:gd name="connsiteY4189" fmla="*/ 1019492 h 2152650"/>
              <a:gd name="connsiteX4190" fmla="*/ 1785938 w 3600448"/>
              <a:gd name="connsiteY4190" fmla="*/ 1019175 h 2152650"/>
              <a:gd name="connsiteX4191" fmla="*/ 1777998 w 3600448"/>
              <a:gd name="connsiteY4191" fmla="*/ 1024890 h 2152650"/>
              <a:gd name="connsiteX4192" fmla="*/ 1773405 w 3600448"/>
              <a:gd name="connsiteY4192" fmla="*/ 1028199 h 2152650"/>
              <a:gd name="connsiteX4193" fmla="*/ 1777998 w 3600448"/>
              <a:gd name="connsiteY4193" fmla="*/ 1022985 h 2152650"/>
              <a:gd name="connsiteX4194" fmla="*/ 1770060 w 3600448"/>
              <a:gd name="connsiteY4194" fmla="*/ 1022985 h 2152650"/>
              <a:gd name="connsiteX4195" fmla="*/ 1785938 w 3600448"/>
              <a:gd name="connsiteY4195" fmla="*/ 1019175 h 2152650"/>
              <a:gd name="connsiteX4196" fmla="*/ 564880 w 3600448"/>
              <a:gd name="connsiteY4196" fmla="*/ 1019175 h 2152650"/>
              <a:gd name="connsiteX4197" fmla="*/ 568632 w 3600448"/>
              <a:gd name="connsiteY4197" fmla="*/ 1026795 h 2152650"/>
              <a:gd name="connsiteX4198" fmla="*/ 576137 w 3600448"/>
              <a:gd name="connsiteY4198" fmla="*/ 1019175 h 2152650"/>
              <a:gd name="connsiteX4199" fmla="*/ 577075 w 3600448"/>
              <a:gd name="connsiteY4199" fmla="*/ 1028700 h 2152650"/>
              <a:gd name="connsiteX4200" fmla="*/ 576195 w 3600448"/>
              <a:gd name="connsiteY4200" fmla="*/ 1033835 h 2152650"/>
              <a:gd name="connsiteX4201" fmla="*/ 569101 w 3600448"/>
              <a:gd name="connsiteY4201" fmla="*/ 1029653 h 2152650"/>
              <a:gd name="connsiteX4202" fmla="*/ 557376 w 3600448"/>
              <a:gd name="connsiteY4202" fmla="*/ 1026795 h 2152650"/>
              <a:gd name="connsiteX4203" fmla="*/ 546115 w 3600448"/>
              <a:gd name="connsiteY4203" fmla="*/ 1026795 h 2152650"/>
              <a:gd name="connsiteX4204" fmla="*/ 564880 w 3600448"/>
              <a:gd name="connsiteY4204" fmla="*/ 1019175 h 2152650"/>
              <a:gd name="connsiteX4205" fmla="*/ 750588 w 3600448"/>
              <a:gd name="connsiteY4205" fmla="*/ 1015206 h 2152650"/>
              <a:gd name="connsiteX4206" fmla="*/ 762018 w 3600448"/>
              <a:gd name="connsiteY4206" fmla="*/ 1019174 h 2152650"/>
              <a:gd name="connsiteX4207" fmla="*/ 742968 w 3600448"/>
              <a:gd name="connsiteY4207" fmla="*/ 1023143 h 2152650"/>
              <a:gd name="connsiteX4208" fmla="*/ 750588 w 3600448"/>
              <a:gd name="connsiteY4208" fmla="*/ 1015206 h 2152650"/>
              <a:gd name="connsiteX4209" fmla="*/ 955811 w 3600448"/>
              <a:gd name="connsiteY4209" fmla="*/ 1015007 h 2152650"/>
              <a:gd name="connsiteX4210" fmla="*/ 963383 w 3600448"/>
              <a:gd name="connsiteY4210" fmla="*/ 1018777 h 2152650"/>
              <a:gd name="connsiteX4211" fmla="*/ 959597 w 3600448"/>
              <a:gd name="connsiteY4211" fmla="*/ 1015007 h 2152650"/>
              <a:gd name="connsiteX4212" fmla="*/ 970954 w 3600448"/>
              <a:gd name="connsiteY4212" fmla="*/ 1030088 h 2152650"/>
              <a:gd name="connsiteX4213" fmla="*/ 948240 w 3600448"/>
              <a:gd name="connsiteY4213" fmla="*/ 1041399 h 2152650"/>
              <a:gd name="connsiteX4214" fmla="*/ 929312 w 3600448"/>
              <a:gd name="connsiteY4214" fmla="*/ 1037629 h 2152650"/>
              <a:gd name="connsiteX4215" fmla="*/ 936884 w 3600448"/>
              <a:gd name="connsiteY4215" fmla="*/ 1041399 h 2152650"/>
              <a:gd name="connsiteX4216" fmla="*/ 925527 w 3600448"/>
              <a:gd name="connsiteY4216" fmla="*/ 1037629 h 2152650"/>
              <a:gd name="connsiteX4217" fmla="*/ 955811 w 3600448"/>
              <a:gd name="connsiteY4217" fmla="*/ 1015007 h 2152650"/>
              <a:gd name="connsiteX4218" fmla="*/ 773131 w 3600448"/>
              <a:gd name="connsiteY4218" fmla="*/ 1011237 h 2152650"/>
              <a:gd name="connsiteX4219" fmla="*/ 773131 w 3600448"/>
              <a:gd name="connsiteY4219" fmla="*/ 1027112 h 2152650"/>
              <a:gd name="connsiteX4220" fmla="*/ 765193 w 3600448"/>
              <a:gd name="connsiteY4220" fmla="*/ 1022349 h 2152650"/>
              <a:gd name="connsiteX4221" fmla="*/ 587167 w 3600448"/>
              <a:gd name="connsiteY4221" fmla="*/ 1011237 h 2152650"/>
              <a:gd name="connsiteX4222" fmla="*/ 602589 w 3600448"/>
              <a:gd name="connsiteY4222" fmla="*/ 1011237 h 2152650"/>
              <a:gd name="connsiteX4223" fmla="*/ 594878 w 3600448"/>
              <a:gd name="connsiteY4223" fmla="*/ 1022349 h 2152650"/>
              <a:gd name="connsiteX4224" fmla="*/ 587167 w 3600448"/>
              <a:gd name="connsiteY4224" fmla="*/ 1011237 h 2152650"/>
              <a:gd name="connsiteX4225" fmla="*/ 1766885 w 3600448"/>
              <a:gd name="connsiteY4225" fmla="*/ 1008515 h 2152650"/>
              <a:gd name="connsiteX4226" fmla="*/ 1751806 w 3600448"/>
              <a:gd name="connsiteY4226" fmla="*/ 1023030 h 2152650"/>
              <a:gd name="connsiteX4227" fmla="*/ 1759346 w 3600448"/>
              <a:gd name="connsiteY4227" fmla="*/ 1015773 h 2152650"/>
              <a:gd name="connsiteX4228" fmla="*/ 1759346 w 3600448"/>
              <a:gd name="connsiteY4228" fmla="*/ 1026658 h 2152650"/>
              <a:gd name="connsiteX4229" fmla="*/ 1744263 w 3600448"/>
              <a:gd name="connsiteY4229" fmla="*/ 1030287 h 2152650"/>
              <a:gd name="connsiteX4230" fmla="*/ 1751806 w 3600448"/>
              <a:gd name="connsiteY4230" fmla="*/ 1026658 h 2152650"/>
              <a:gd name="connsiteX4231" fmla="*/ 1736724 w 3600448"/>
              <a:gd name="connsiteY4231" fmla="*/ 1023030 h 2152650"/>
              <a:gd name="connsiteX4232" fmla="*/ 1766885 w 3600448"/>
              <a:gd name="connsiteY4232" fmla="*/ 1008515 h 2152650"/>
              <a:gd name="connsiteX4233" fmla="*/ 3009898 w 3600448"/>
              <a:gd name="connsiteY4233" fmla="*/ 1008062 h 2152650"/>
              <a:gd name="connsiteX4234" fmla="*/ 3009898 w 3600448"/>
              <a:gd name="connsiteY4234" fmla="*/ 1019174 h 2152650"/>
              <a:gd name="connsiteX4235" fmla="*/ 3006194 w 3600448"/>
              <a:gd name="connsiteY4235" fmla="*/ 1015470 h 2152650"/>
              <a:gd name="connsiteX4236" fmla="*/ 2998785 w 3600448"/>
              <a:gd name="connsiteY4236" fmla="*/ 1015470 h 2152650"/>
              <a:gd name="connsiteX4237" fmla="*/ 3009898 w 3600448"/>
              <a:gd name="connsiteY4237" fmla="*/ 1008062 h 2152650"/>
              <a:gd name="connsiteX4238" fmla="*/ 3076572 w 3600448"/>
              <a:gd name="connsiteY4238" fmla="*/ 1004887 h 2152650"/>
              <a:gd name="connsiteX4239" fmla="*/ 3090860 w 3600448"/>
              <a:gd name="connsiteY4239" fmla="*/ 1008062 h 2152650"/>
              <a:gd name="connsiteX4240" fmla="*/ 3076572 w 3600448"/>
              <a:gd name="connsiteY4240" fmla="*/ 1011237 h 2152650"/>
              <a:gd name="connsiteX4241" fmla="*/ 3076572 w 3600448"/>
              <a:gd name="connsiteY4241" fmla="*/ 1004887 h 2152650"/>
              <a:gd name="connsiteX4242" fmla="*/ 1194518 w 3600448"/>
              <a:gd name="connsiteY4242" fmla="*/ 1003366 h 2152650"/>
              <a:gd name="connsiteX4243" fmla="*/ 1216034 w 3600448"/>
              <a:gd name="connsiteY4243" fmla="*/ 1007533 h 2152650"/>
              <a:gd name="connsiteX4244" fmla="*/ 1201066 w 3600448"/>
              <a:gd name="connsiteY4244" fmla="*/ 1007533 h 2152650"/>
              <a:gd name="connsiteX4245" fmla="*/ 1208550 w 3600448"/>
              <a:gd name="connsiteY4245" fmla="*/ 1014942 h 2152650"/>
              <a:gd name="connsiteX4246" fmla="*/ 1163648 w 3600448"/>
              <a:gd name="connsiteY4246" fmla="*/ 1018646 h 2152650"/>
              <a:gd name="connsiteX4247" fmla="*/ 1171132 w 3600448"/>
              <a:gd name="connsiteY4247" fmla="*/ 1011237 h 2152650"/>
              <a:gd name="connsiteX4248" fmla="*/ 1167390 w 3600448"/>
              <a:gd name="connsiteY4248" fmla="*/ 1007533 h 2152650"/>
              <a:gd name="connsiteX4249" fmla="*/ 1194518 w 3600448"/>
              <a:gd name="connsiteY4249" fmla="*/ 1003366 h 2152650"/>
              <a:gd name="connsiteX4250" fmla="*/ 527066 w 3600448"/>
              <a:gd name="connsiteY4250" fmla="*/ 1000125 h 2152650"/>
              <a:gd name="connsiteX4251" fmla="*/ 542940 w 3600448"/>
              <a:gd name="connsiteY4251" fmla="*/ 1000125 h 2152650"/>
              <a:gd name="connsiteX4252" fmla="*/ 527066 w 3600448"/>
              <a:gd name="connsiteY4252" fmla="*/ 1008062 h 2152650"/>
              <a:gd name="connsiteX4253" fmla="*/ 527066 w 3600448"/>
              <a:gd name="connsiteY4253" fmla="*/ 1000125 h 2152650"/>
              <a:gd name="connsiteX4254" fmla="*/ 1527128 w 3600448"/>
              <a:gd name="connsiteY4254" fmla="*/ 999169 h 2152650"/>
              <a:gd name="connsiteX4255" fmla="*/ 1536025 w 3600448"/>
              <a:gd name="connsiteY4255" fmla="*/ 1004911 h 2152650"/>
              <a:gd name="connsiteX4256" fmla="*/ 1524860 w 3600448"/>
              <a:gd name="connsiteY4256" fmla="*/ 1019759 h 2152650"/>
              <a:gd name="connsiteX4257" fmla="*/ 1538352 w 3600448"/>
              <a:gd name="connsiteY4257" fmla="*/ 1024399 h 2152650"/>
              <a:gd name="connsiteX4258" fmla="*/ 1539851 w 3600448"/>
              <a:gd name="connsiteY4258" fmla="*/ 1027395 h 2152650"/>
              <a:gd name="connsiteX4259" fmla="*/ 1535560 w 3600448"/>
              <a:gd name="connsiteY4259" fmla="*/ 1027647 h 2152650"/>
              <a:gd name="connsiteX4260" fmla="*/ 1524860 w 3600448"/>
              <a:gd name="connsiteY4260" fmla="*/ 1030895 h 2152650"/>
              <a:gd name="connsiteX4261" fmla="*/ 1528581 w 3600448"/>
              <a:gd name="connsiteY4261" fmla="*/ 1023471 h 2152650"/>
              <a:gd name="connsiteX4262" fmla="*/ 1487646 w 3600448"/>
              <a:gd name="connsiteY4262" fmla="*/ 1030895 h 2152650"/>
              <a:gd name="connsiteX4263" fmla="*/ 1487646 w 3600448"/>
              <a:gd name="connsiteY4263" fmla="*/ 1038319 h 2152650"/>
              <a:gd name="connsiteX4264" fmla="*/ 1509974 w 3600448"/>
              <a:gd name="connsiteY4264" fmla="*/ 1030895 h 2152650"/>
              <a:gd name="connsiteX4265" fmla="*/ 1476482 w 3600448"/>
              <a:gd name="connsiteY4265" fmla="*/ 1042031 h 2152650"/>
              <a:gd name="connsiteX4266" fmla="*/ 1491367 w 3600448"/>
              <a:gd name="connsiteY4266" fmla="*/ 1049454 h 2152650"/>
              <a:gd name="connsiteX4267" fmla="*/ 1480203 w 3600448"/>
              <a:gd name="connsiteY4267" fmla="*/ 1064302 h 2152650"/>
              <a:gd name="connsiteX4268" fmla="*/ 1472760 w 3600448"/>
              <a:gd name="connsiteY4268" fmla="*/ 1060590 h 2152650"/>
              <a:gd name="connsiteX4269" fmla="*/ 1469039 w 3600448"/>
              <a:gd name="connsiteY4269" fmla="*/ 1071726 h 2152650"/>
              <a:gd name="connsiteX4270" fmla="*/ 1465317 w 3600448"/>
              <a:gd name="connsiteY4270" fmla="*/ 1068014 h 2152650"/>
              <a:gd name="connsiteX4271" fmla="*/ 1428100 w 3600448"/>
              <a:gd name="connsiteY4271" fmla="*/ 1082862 h 2152650"/>
              <a:gd name="connsiteX4272" fmla="*/ 1394610 w 3600448"/>
              <a:gd name="connsiteY4272" fmla="*/ 1082862 h 2152650"/>
              <a:gd name="connsiteX4273" fmla="*/ 1390885 w 3600448"/>
              <a:gd name="connsiteY4273" fmla="*/ 1075438 h 2152650"/>
              <a:gd name="connsiteX4274" fmla="*/ 1383443 w 3600448"/>
              <a:gd name="connsiteY4274" fmla="*/ 1090286 h 2152650"/>
              <a:gd name="connsiteX4275" fmla="*/ 1349949 w 3600448"/>
              <a:gd name="connsiteY4275" fmla="*/ 1108846 h 2152650"/>
              <a:gd name="connsiteX4276" fmla="*/ 1361113 w 3600448"/>
              <a:gd name="connsiteY4276" fmla="*/ 1119982 h 2152650"/>
              <a:gd name="connsiteX4277" fmla="*/ 1357391 w 3600448"/>
              <a:gd name="connsiteY4277" fmla="*/ 1112558 h 2152650"/>
              <a:gd name="connsiteX4278" fmla="*/ 1405771 w 3600448"/>
              <a:gd name="connsiteY4278" fmla="*/ 1112558 h 2152650"/>
              <a:gd name="connsiteX4279" fmla="*/ 1498810 w 3600448"/>
              <a:gd name="connsiteY4279" fmla="*/ 1086574 h 2152650"/>
              <a:gd name="connsiteX4280" fmla="*/ 1517417 w 3600448"/>
              <a:gd name="connsiteY4280" fmla="*/ 1090286 h 2152650"/>
              <a:gd name="connsiteX4281" fmla="*/ 1521139 w 3600448"/>
              <a:gd name="connsiteY4281" fmla="*/ 1082862 h 2152650"/>
              <a:gd name="connsiteX4282" fmla="*/ 1513696 w 3600448"/>
              <a:gd name="connsiteY4282" fmla="*/ 1082862 h 2152650"/>
              <a:gd name="connsiteX4283" fmla="*/ 1532303 w 3600448"/>
              <a:gd name="connsiteY4283" fmla="*/ 1056878 h 2152650"/>
              <a:gd name="connsiteX4284" fmla="*/ 1536025 w 3600448"/>
              <a:gd name="connsiteY4284" fmla="*/ 1068014 h 2152650"/>
              <a:gd name="connsiteX4285" fmla="*/ 1554632 w 3600448"/>
              <a:gd name="connsiteY4285" fmla="*/ 1060590 h 2152650"/>
              <a:gd name="connsiteX4286" fmla="*/ 1539746 w 3600448"/>
              <a:gd name="connsiteY4286" fmla="*/ 1053166 h 2152650"/>
              <a:gd name="connsiteX4287" fmla="*/ 1588124 w 3600448"/>
              <a:gd name="connsiteY4287" fmla="*/ 1023471 h 2152650"/>
              <a:gd name="connsiteX4288" fmla="*/ 1580682 w 3600448"/>
              <a:gd name="connsiteY4288" fmla="*/ 1016047 h 2152650"/>
              <a:gd name="connsiteX4289" fmla="*/ 1595567 w 3600448"/>
              <a:gd name="connsiteY4289" fmla="*/ 1016047 h 2152650"/>
              <a:gd name="connsiteX4290" fmla="*/ 1591846 w 3600448"/>
              <a:gd name="connsiteY4290" fmla="*/ 1019759 h 2152650"/>
              <a:gd name="connsiteX4291" fmla="*/ 1655110 w 3600448"/>
              <a:gd name="connsiteY4291" fmla="*/ 1004911 h 2152650"/>
              <a:gd name="connsiteX4292" fmla="*/ 1651390 w 3600448"/>
              <a:gd name="connsiteY4292" fmla="*/ 1016047 h 2152650"/>
              <a:gd name="connsiteX4293" fmla="*/ 1662553 w 3600448"/>
              <a:gd name="connsiteY4293" fmla="*/ 1012335 h 2152650"/>
              <a:gd name="connsiteX4294" fmla="*/ 1662553 w 3600448"/>
              <a:gd name="connsiteY4294" fmla="*/ 1008623 h 2152650"/>
              <a:gd name="connsiteX4295" fmla="*/ 1681162 w 3600448"/>
              <a:gd name="connsiteY4295" fmla="*/ 1004911 h 2152650"/>
              <a:gd name="connsiteX4296" fmla="*/ 1658833 w 3600448"/>
              <a:gd name="connsiteY4296" fmla="*/ 1019759 h 2152650"/>
              <a:gd name="connsiteX4297" fmla="*/ 1661111 w 3600448"/>
              <a:gd name="connsiteY4297" fmla="*/ 1020213 h 2152650"/>
              <a:gd name="connsiteX4298" fmla="*/ 1651854 w 3600448"/>
              <a:gd name="connsiteY4298" fmla="*/ 1020687 h 2152650"/>
              <a:gd name="connsiteX4299" fmla="*/ 1636503 w 3600448"/>
              <a:gd name="connsiteY4299" fmla="*/ 1016047 h 2152650"/>
              <a:gd name="connsiteX4300" fmla="*/ 1636503 w 3600448"/>
              <a:gd name="connsiteY4300" fmla="*/ 1027183 h 2152650"/>
              <a:gd name="connsiteX4301" fmla="*/ 1617666 w 3600448"/>
              <a:gd name="connsiteY4301" fmla="*/ 1041799 h 2152650"/>
              <a:gd name="connsiteX4302" fmla="*/ 1608897 w 3600448"/>
              <a:gd name="connsiteY4302" fmla="*/ 1044962 h 2152650"/>
              <a:gd name="connsiteX4303" fmla="*/ 1607197 w 3600448"/>
              <a:gd name="connsiteY4303" fmla="*/ 1044815 h 2152650"/>
              <a:gd name="connsiteX4304" fmla="*/ 1599289 w 3600448"/>
              <a:gd name="connsiteY4304" fmla="*/ 1049454 h 2152650"/>
              <a:gd name="connsiteX4305" fmla="*/ 1591846 w 3600448"/>
              <a:gd name="connsiteY4305" fmla="*/ 1042031 h 2152650"/>
              <a:gd name="connsiteX4306" fmla="*/ 1565797 w 3600448"/>
              <a:gd name="connsiteY4306" fmla="*/ 1053166 h 2152650"/>
              <a:gd name="connsiteX4307" fmla="*/ 1569517 w 3600448"/>
              <a:gd name="connsiteY4307" fmla="*/ 1064302 h 2152650"/>
              <a:gd name="connsiteX4308" fmla="*/ 1576960 w 3600448"/>
              <a:gd name="connsiteY4308" fmla="*/ 1049454 h 2152650"/>
              <a:gd name="connsiteX4309" fmla="*/ 1580682 w 3600448"/>
              <a:gd name="connsiteY4309" fmla="*/ 1064302 h 2152650"/>
              <a:gd name="connsiteX4310" fmla="*/ 1591846 w 3600448"/>
              <a:gd name="connsiteY4310" fmla="*/ 1056878 h 2152650"/>
              <a:gd name="connsiteX4311" fmla="*/ 1591846 w 3600448"/>
              <a:gd name="connsiteY4311" fmla="*/ 1060590 h 2152650"/>
              <a:gd name="connsiteX4312" fmla="*/ 1614174 w 3600448"/>
              <a:gd name="connsiteY4312" fmla="*/ 1060590 h 2152650"/>
              <a:gd name="connsiteX4313" fmla="*/ 1612425 w 3600448"/>
              <a:gd name="connsiteY4313" fmla="*/ 1057533 h 2152650"/>
              <a:gd name="connsiteX4314" fmla="*/ 1620224 w 3600448"/>
              <a:gd name="connsiteY4314" fmla="*/ 1060126 h 2152650"/>
              <a:gd name="connsiteX4315" fmla="*/ 1621618 w 3600448"/>
              <a:gd name="connsiteY4315" fmla="*/ 1060590 h 2152650"/>
              <a:gd name="connsiteX4316" fmla="*/ 1565797 w 3600448"/>
              <a:gd name="connsiteY4316" fmla="*/ 1090286 h 2152650"/>
              <a:gd name="connsiteX4317" fmla="*/ 1547189 w 3600448"/>
              <a:gd name="connsiteY4317" fmla="*/ 1090286 h 2152650"/>
              <a:gd name="connsiteX4318" fmla="*/ 1558353 w 3600448"/>
              <a:gd name="connsiteY4318" fmla="*/ 1075438 h 2152650"/>
              <a:gd name="connsiteX4319" fmla="*/ 1521139 w 3600448"/>
              <a:gd name="connsiteY4319" fmla="*/ 1090286 h 2152650"/>
              <a:gd name="connsiteX4320" fmla="*/ 1524860 w 3600448"/>
              <a:gd name="connsiteY4320" fmla="*/ 1093998 h 2152650"/>
              <a:gd name="connsiteX4321" fmla="*/ 1539746 w 3600448"/>
              <a:gd name="connsiteY4321" fmla="*/ 1090286 h 2152650"/>
              <a:gd name="connsiteX4322" fmla="*/ 1517417 w 3600448"/>
              <a:gd name="connsiteY4322" fmla="*/ 1101422 h 2152650"/>
              <a:gd name="connsiteX4323" fmla="*/ 1521139 w 3600448"/>
              <a:gd name="connsiteY4323" fmla="*/ 1093998 h 2152650"/>
              <a:gd name="connsiteX4324" fmla="*/ 1491367 w 3600448"/>
              <a:gd name="connsiteY4324" fmla="*/ 1105134 h 2152650"/>
              <a:gd name="connsiteX4325" fmla="*/ 1492984 w 3600448"/>
              <a:gd name="connsiteY4325" fmla="*/ 1106377 h 2152650"/>
              <a:gd name="connsiteX4326" fmla="*/ 1489970 w 3600448"/>
              <a:gd name="connsiteY4326" fmla="*/ 1105598 h 2152650"/>
              <a:gd name="connsiteX4327" fmla="*/ 1480203 w 3600448"/>
              <a:gd name="connsiteY4327" fmla="*/ 1105134 h 2152650"/>
              <a:gd name="connsiteX4328" fmla="*/ 1483925 w 3600448"/>
              <a:gd name="connsiteY4328" fmla="*/ 1108846 h 2152650"/>
              <a:gd name="connsiteX4329" fmla="*/ 1472760 w 3600448"/>
              <a:gd name="connsiteY4329" fmla="*/ 1112558 h 2152650"/>
              <a:gd name="connsiteX4330" fmla="*/ 1472760 w 3600448"/>
              <a:gd name="connsiteY4330" fmla="*/ 1116270 h 2152650"/>
              <a:gd name="connsiteX4331" fmla="*/ 1461596 w 3600448"/>
              <a:gd name="connsiteY4331" fmla="*/ 1112558 h 2152650"/>
              <a:gd name="connsiteX4332" fmla="*/ 1461596 w 3600448"/>
              <a:gd name="connsiteY4332" fmla="*/ 1116270 h 2152650"/>
              <a:gd name="connsiteX4333" fmla="*/ 1446707 w 3600448"/>
              <a:gd name="connsiteY4333" fmla="*/ 1108846 h 2152650"/>
              <a:gd name="connsiteX4334" fmla="*/ 1409492 w 3600448"/>
              <a:gd name="connsiteY4334" fmla="*/ 1131118 h 2152650"/>
              <a:gd name="connsiteX4335" fmla="*/ 1405771 w 3600448"/>
              <a:gd name="connsiteY4335" fmla="*/ 1127406 h 2152650"/>
              <a:gd name="connsiteX4336" fmla="*/ 1372278 w 3600448"/>
              <a:gd name="connsiteY4336" fmla="*/ 1119982 h 2152650"/>
              <a:gd name="connsiteX4337" fmla="*/ 1338790 w 3600448"/>
              <a:gd name="connsiteY4337" fmla="*/ 1134829 h 2152650"/>
              <a:gd name="connsiteX4338" fmla="*/ 1349949 w 3600448"/>
              <a:gd name="connsiteY4338" fmla="*/ 1127406 h 2152650"/>
              <a:gd name="connsiteX4339" fmla="*/ 1338790 w 3600448"/>
              <a:gd name="connsiteY4339" fmla="*/ 1123694 h 2152650"/>
              <a:gd name="connsiteX4340" fmla="*/ 1342511 w 3600448"/>
              <a:gd name="connsiteY4340" fmla="*/ 1108846 h 2152650"/>
              <a:gd name="connsiteX4341" fmla="*/ 1316461 w 3600448"/>
              <a:gd name="connsiteY4341" fmla="*/ 1112558 h 2152650"/>
              <a:gd name="connsiteX4342" fmla="*/ 1312739 w 3600448"/>
              <a:gd name="connsiteY4342" fmla="*/ 1105134 h 2152650"/>
              <a:gd name="connsiteX4343" fmla="*/ 1312739 w 3600448"/>
              <a:gd name="connsiteY4343" fmla="*/ 1112558 h 2152650"/>
              <a:gd name="connsiteX4344" fmla="*/ 1279247 w 3600448"/>
              <a:gd name="connsiteY4344" fmla="*/ 1123694 h 2152650"/>
              <a:gd name="connsiteX4345" fmla="*/ 1279247 w 3600448"/>
              <a:gd name="connsiteY4345" fmla="*/ 1138541 h 2152650"/>
              <a:gd name="connsiteX4346" fmla="*/ 1256918 w 3600448"/>
              <a:gd name="connsiteY4346" fmla="*/ 1145965 h 2152650"/>
              <a:gd name="connsiteX4347" fmla="*/ 1264361 w 3600448"/>
              <a:gd name="connsiteY4347" fmla="*/ 1142253 h 2152650"/>
              <a:gd name="connsiteX4348" fmla="*/ 1238311 w 3600448"/>
              <a:gd name="connsiteY4348" fmla="*/ 1153389 h 2152650"/>
              <a:gd name="connsiteX4349" fmla="*/ 1227146 w 3600448"/>
              <a:gd name="connsiteY4349" fmla="*/ 1142253 h 2152650"/>
              <a:gd name="connsiteX4350" fmla="*/ 1215982 w 3600448"/>
              <a:gd name="connsiteY4350" fmla="*/ 1160813 h 2152650"/>
              <a:gd name="connsiteX4351" fmla="*/ 1223425 w 3600448"/>
              <a:gd name="connsiteY4351" fmla="*/ 1164525 h 2152650"/>
              <a:gd name="connsiteX4352" fmla="*/ 1201096 w 3600448"/>
              <a:gd name="connsiteY4352" fmla="*/ 1157101 h 2152650"/>
              <a:gd name="connsiteX4353" fmla="*/ 1201096 w 3600448"/>
              <a:gd name="connsiteY4353" fmla="*/ 1168237 h 2152650"/>
              <a:gd name="connsiteX4354" fmla="*/ 1204818 w 3600448"/>
              <a:gd name="connsiteY4354" fmla="*/ 1168237 h 2152650"/>
              <a:gd name="connsiteX4355" fmla="*/ 1197375 w 3600448"/>
              <a:gd name="connsiteY4355" fmla="*/ 1183085 h 2152650"/>
              <a:gd name="connsiteX4356" fmla="*/ 1201096 w 3600448"/>
              <a:gd name="connsiteY4356" fmla="*/ 1183085 h 2152650"/>
              <a:gd name="connsiteX4357" fmla="*/ 1204818 w 3600448"/>
              <a:gd name="connsiteY4357" fmla="*/ 1186797 h 2152650"/>
              <a:gd name="connsiteX4358" fmla="*/ 1163883 w 3600448"/>
              <a:gd name="connsiteY4358" fmla="*/ 1205357 h 2152650"/>
              <a:gd name="connsiteX4359" fmla="*/ 1182489 w 3600448"/>
              <a:gd name="connsiteY4359" fmla="*/ 1205357 h 2152650"/>
              <a:gd name="connsiteX4360" fmla="*/ 1178767 w 3600448"/>
              <a:gd name="connsiteY4360" fmla="*/ 1209069 h 2152650"/>
              <a:gd name="connsiteX4361" fmla="*/ 1197375 w 3600448"/>
              <a:gd name="connsiteY4361" fmla="*/ 1201645 h 2152650"/>
              <a:gd name="connsiteX4362" fmla="*/ 1189932 w 3600448"/>
              <a:gd name="connsiteY4362" fmla="*/ 1216492 h 2152650"/>
              <a:gd name="connsiteX4363" fmla="*/ 1208539 w 3600448"/>
              <a:gd name="connsiteY4363" fmla="*/ 1212781 h 2152650"/>
              <a:gd name="connsiteX4364" fmla="*/ 1201096 w 3600448"/>
              <a:gd name="connsiteY4364" fmla="*/ 1209069 h 2152650"/>
              <a:gd name="connsiteX4365" fmla="*/ 1219704 w 3600448"/>
              <a:gd name="connsiteY4365" fmla="*/ 1212781 h 2152650"/>
              <a:gd name="connsiteX4366" fmla="*/ 1215982 w 3600448"/>
              <a:gd name="connsiteY4366" fmla="*/ 1194221 h 2152650"/>
              <a:gd name="connsiteX4367" fmla="*/ 1227146 w 3600448"/>
              <a:gd name="connsiteY4367" fmla="*/ 1209069 h 2152650"/>
              <a:gd name="connsiteX4368" fmla="*/ 1189932 w 3600448"/>
              <a:gd name="connsiteY4368" fmla="*/ 1242476 h 2152650"/>
              <a:gd name="connsiteX4369" fmla="*/ 1145275 w 3600448"/>
              <a:gd name="connsiteY4369" fmla="*/ 1246188 h 2152650"/>
              <a:gd name="connsiteX4370" fmla="*/ 1167604 w 3600448"/>
              <a:gd name="connsiteY4370" fmla="*/ 1212781 h 2152650"/>
              <a:gd name="connsiteX4371" fmla="*/ 1152718 w 3600448"/>
              <a:gd name="connsiteY4371" fmla="*/ 1223916 h 2152650"/>
              <a:gd name="connsiteX4372" fmla="*/ 1119224 w 3600448"/>
              <a:gd name="connsiteY4372" fmla="*/ 1231340 h 2152650"/>
              <a:gd name="connsiteX4373" fmla="*/ 1104338 w 3600448"/>
              <a:gd name="connsiteY4373" fmla="*/ 1231340 h 2152650"/>
              <a:gd name="connsiteX4374" fmla="*/ 1104338 w 3600448"/>
              <a:gd name="connsiteY4374" fmla="*/ 1235052 h 2152650"/>
              <a:gd name="connsiteX4375" fmla="*/ 1085732 w 3600448"/>
              <a:gd name="connsiteY4375" fmla="*/ 1223916 h 2152650"/>
              <a:gd name="connsiteX4376" fmla="*/ 1078290 w 3600448"/>
              <a:gd name="connsiteY4376" fmla="*/ 1220204 h 2152650"/>
              <a:gd name="connsiteX4377" fmla="*/ 1085732 w 3600448"/>
              <a:gd name="connsiteY4377" fmla="*/ 1212781 h 2152650"/>
              <a:gd name="connsiteX4378" fmla="*/ 1074569 w 3600448"/>
              <a:gd name="connsiteY4378" fmla="*/ 1212781 h 2152650"/>
              <a:gd name="connsiteX4379" fmla="*/ 1067126 w 3600448"/>
              <a:gd name="connsiteY4379" fmla="*/ 1223916 h 2152650"/>
              <a:gd name="connsiteX4380" fmla="*/ 1044796 w 3600448"/>
              <a:gd name="connsiteY4380" fmla="*/ 1223916 h 2152650"/>
              <a:gd name="connsiteX4381" fmla="*/ 1048518 w 3600448"/>
              <a:gd name="connsiteY4381" fmla="*/ 1220204 h 2152650"/>
              <a:gd name="connsiteX4382" fmla="*/ 1037354 w 3600448"/>
              <a:gd name="connsiteY4382" fmla="*/ 1220204 h 2152650"/>
              <a:gd name="connsiteX4383" fmla="*/ 1037354 w 3600448"/>
              <a:gd name="connsiteY4383" fmla="*/ 1223916 h 2152650"/>
              <a:gd name="connsiteX4384" fmla="*/ 1000138 w 3600448"/>
              <a:gd name="connsiteY4384" fmla="*/ 1223916 h 2152650"/>
              <a:gd name="connsiteX4385" fmla="*/ 1007581 w 3600448"/>
              <a:gd name="connsiteY4385" fmla="*/ 1216492 h 2152650"/>
              <a:gd name="connsiteX4386" fmla="*/ 1018746 w 3600448"/>
              <a:gd name="connsiteY4386" fmla="*/ 1220204 h 2152650"/>
              <a:gd name="connsiteX4387" fmla="*/ 1026189 w 3600448"/>
              <a:gd name="connsiteY4387" fmla="*/ 1205357 h 2152650"/>
              <a:gd name="connsiteX4388" fmla="*/ 1070847 w 3600448"/>
              <a:gd name="connsiteY4388" fmla="*/ 1197933 h 2152650"/>
              <a:gd name="connsiteX4389" fmla="*/ 1070847 w 3600448"/>
              <a:gd name="connsiteY4389" fmla="*/ 1179373 h 2152650"/>
              <a:gd name="connsiteX4390" fmla="*/ 1089452 w 3600448"/>
              <a:gd name="connsiteY4390" fmla="*/ 1183085 h 2152650"/>
              <a:gd name="connsiteX4391" fmla="*/ 1082012 w 3600448"/>
              <a:gd name="connsiteY4391" fmla="*/ 1186797 h 2152650"/>
              <a:gd name="connsiteX4392" fmla="*/ 1093174 w 3600448"/>
              <a:gd name="connsiteY4392" fmla="*/ 1190509 h 2152650"/>
              <a:gd name="connsiteX4393" fmla="*/ 1104338 w 3600448"/>
              <a:gd name="connsiteY4393" fmla="*/ 1175661 h 2152650"/>
              <a:gd name="connsiteX4394" fmla="*/ 1108060 w 3600448"/>
              <a:gd name="connsiteY4394" fmla="*/ 1175661 h 2152650"/>
              <a:gd name="connsiteX4395" fmla="*/ 1108060 w 3600448"/>
              <a:gd name="connsiteY4395" fmla="*/ 1171949 h 2152650"/>
              <a:gd name="connsiteX4396" fmla="*/ 1119224 w 3600448"/>
              <a:gd name="connsiteY4396" fmla="*/ 1175661 h 2152650"/>
              <a:gd name="connsiteX4397" fmla="*/ 1204818 w 3600448"/>
              <a:gd name="connsiteY4397" fmla="*/ 1138541 h 2152650"/>
              <a:gd name="connsiteX4398" fmla="*/ 1245754 w 3600448"/>
              <a:gd name="connsiteY4398" fmla="*/ 1127406 h 2152650"/>
              <a:gd name="connsiteX4399" fmla="*/ 1245754 w 3600448"/>
              <a:gd name="connsiteY4399" fmla="*/ 1123694 h 2152650"/>
              <a:gd name="connsiteX4400" fmla="*/ 1264361 w 3600448"/>
              <a:gd name="connsiteY4400" fmla="*/ 1112558 h 2152650"/>
              <a:gd name="connsiteX4401" fmla="*/ 1275525 w 3600448"/>
              <a:gd name="connsiteY4401" fmla="*/ 1119982 h 2152650"/>
              <a:gd name="connsiteX4402" fmla="*/ 1282503 w 3600448"/>
              <a:gd name="connsiteY4402" fmla="*/ 1113022 h 2152650"/>
              <a:gd name="connsiteX4403" fmla="*/ 1296023 w 3600448"/>
              <a:gd name="connsiteY4403" fmla="*/ 1109344 h 2152650"/>
              <a:gd name="connsiteX4404" fmla="*/ 1301400 w 3600448"/>
              <a:gd name="connsiteY4404" fmla="*/ 1110760 h 2152650"/>
              <a:gd name="connsiteX4405" fmla="*/ 1323904 w 3600448"/>
              <a:gd name="connsiteY4405" fmla="*/ 1097710 h 2152650"/>
              <a:gd name="connsiteX4406" fmla="*/ 1320182 w 3600448"/>
              <a:gd name="connsiteY4406" fmla="*/ 1090286 h 2152650"/>
              <a:gd name="connsiteX4407" fmla="*/ 1335068 w 3600448"/>
              <a:gd name="connsiteY4407" fmla="*/ 1086574 h 2152650"/>
              <a:gd name="connsiteX4408" fmla="*/ 1327625 w 3600448"/>
              <a:gd name="connsiteY4408" fmla="*/ 1097710 h 2152650"/>
              <a:gd name="connsiteX4409" fmla="*/ 1331347 w 3600448"/>
              <a:gd name="connsiteY4409" fmla="*/ 1093998 h 2152650"/>
              <a:gd name="connsiteX4410" fmla="*/ 1335068 w 3600448"/>
              <a:gd name="connsiteY4410" fmla="*/ 1097710 h 2152650"/>
              <a:gd name="connsiteX4411" fmla="*/ 1361113 w 3600448"/>
              <a:gd name="connsiteY4411" fmla="*/ 1064302 h 2152650"/>
              <a:gd name="connsiteX4412" fmla="*/ 1353671 w 3600448"/>
              <a:gd name="connsiteY4412" fmla="*/ 1068014 h 2152650"/>
              <a:gd name="connsiteX4413" fmla="*/ 1375999 w 3600448"/>
              <a:gd name="connsiteY4413" fmla="*/ 1049454 h 2152650"/>
              <a:gd name="connsiteX4414" fmla="*/ 1424378 w 3600448"/>
              <a:gd name="connsiteY4414" fmla="*/ 1023471 h 2152650"/>
              <a:gd name="connsiteX4415" fmla="*/ 1424378 w 3600448"/>
              <a:gd name="connsiteY4415" fmla="*/ 1034607 h 2152650"/>
              <a:gd name="connsiteX4416" fmla="*/ 1450432 w 3600448"/>
              <a:gd name="connsiteY4416" fmla="*/ 1023471 h 2152650"/>
              <a:gd name="connsiteX4417" fmla="*/ 1446707 w 3600448"/>
              <a:gd name="connsiteY4417" fmla="*/ 1034607 h 2152650"/>
              <a:gd name="connsiteX4418" fmla="*/ 1457874 w 3600448"/>
              <a:gd name="connsiteY4418" fmla="*/ 1023471 h 2152650"/>
              <a:gd name="connsiteX4419" fmla="*/ 1483925 w 3600448"/>
              <a:gd name="connsiteY4419" fmla="*/ 1016047 h 2152650"/>
              <a:gd name="connsiteX4420" fmla="*/ 1472760 w 3600448"/>
              <a:gd name="connsiteY4420" fmla="*/ 1023471 h 2152650"/>
              <a:gd name="connsiteX4421" fmla="*/ 1476482 w 3600448"/>
              <a:gd name="connsiteY4421" fmla="*/ 1027183 h 2152650"/>
              <a:gd name="connsiteX4422" fmla="*/ 1495089 w 3600448"/>
              <a:gd name="connsiteY4422" fmla="*/ 1016047 h 2152650"/>
              <a:gd name="connsiteX4423" fmla="*/ 1491367 w 3600448"/>
              <a:gd name="connsiteY4423" fmla="*/ 1016047 h 2152650"/>
              <a:gd name="connsiteX4424" fmla="*/ 1521139 w 3600448"/>
              <a:gd name="connsiteY4424" fmla="*/ 1001199 h 2152650"/>
              <a:gd name="connsiteX4425" fmla="*/ 1527128 w 3600448"/>
              <a:gd name="connsiteY4425" fmla="*/ 999169 h 2152650"/>
              <a:gd name="connsiteX4426" fmla="*/ 907384 w 3600448"/>
              <a:gd name="connsiteY4426" fmla="*/ 997403 h 2152650"/>
              <a:gd name="connsiteX4427" fmla="*/ 941402 w 3600448"/>
              <a:gd name="connsiteY4427" fmla="*/ 1011918 h 2152650"/>
              <a:gd name="connsiteX4428" fmla="*/ 918724 w 3600448"/>
              <a:gd name="connsiteY4428" fmla="*/ 1019175 h 2152650"/>
              <a:gd name="connsiteX4429" fmla="*/ 899825 w 3600448"/>
              <a:gd name="connsiteY4429" fmla="*/ 1037318 h 2152650"/>
              <a:gd name="connsiteX4430" fmla="*/ 884706 w 3600448"/>
              <a:gd name="connsiteY4430" fmla="*/ 1033689 h 2152650"/>
              <a:gd name="connsiteX4431" fmla="*/ 888486 w 3600448"/>
              <a:gd name="connsiteY4431" fmla="*/ 1037318 h 2152650"/>
              <a:gd name="connsiteX4432" fmla="*/ 862027 w 3600448"/>
              <a:gd name="connsiteY4432" fmla="*/ 1044575 h 2152650"/>
              <a:gd name="connsiteX4433" fmla="*/ 873367 w 3600448"/>
              <a:gd name="connsiteY4433" fmla="*/ 1022803 h 2152650"/>
              <a:gd name="connsiteX4434" fmla="*/ 862027 w 3600448"/>
              <a:gd name="connsiteY4434" fmla="*/ 1022803 h 2152650"/>
              <a:gd name="connsiteX4435" fmla="*/ 865807 w 3600448"/>
              <a:gd name="connsiteY4435" fmla="*/ 1019175 h 2152650"/>
              <a:gd name="connsiteX4436" fmla="*/ 892265 w 3600448"/>
              <a:gd name="connsiteY4436" fmla="*/ 1026432 h 2152650"/>
              <a:gd name="connsiteX4437" fmla="*/ 888486 w 3600448"/>
              <a:gd name="connsiteY4437" fmla="*/ 1022803 h 2152650"/>
              <a:gd name="connsiteX4438" fmla="*/ 896045 w 3600448"/>
              <a:gd name="connsiteY4438" fmla="*/ 1015546 h 2152650"/>
              <a:gd name="connsiteX4439" fmla="*/ 892265 w 3600448"/>
              <a:gd name="connsiteY4439" fmla="*/ 1019175 h 2152650"/>
              <a:gd name="connsiteX4440" fmla="*/ 914944 w 3600448"/>
              <a:gd name="connsiteY4440" fmla="*/ 1001032 h 2152650"/>
              <a:gd name="connsiteX4441" fmla="*/ 892265 w 3600448"/>
              <a:gd name="connsiteY4441" fmla="*/ 1001032 h 2152650"/>
              <a:gd name="connsiteX4442" fmla="*/ 907384 w 3600448"/>
              <a:gd name="connsiteY4442" fmla="*/ 997403 h 2152650"/>
              <a:gd name="connsiteX4443" fmla="*/ 1022364 w 3600448"/>
              <a:gd name="connsiteY4443" fmla="*/ 996950 h 2152650"/>
              <a:gd name="connsiteX4444" fmla="*/ 1033476 w 3600448"/>
              <a:gd name="connsiteY4444" fmla="*/ 996950 h 2152650"/>
              <a:gd name="connsiteX4445" fmla="*/ 1029772 w 3600448"/>
              <a:gd name="connsiteY4445" fmla="*/ 1004490 h 2152650"/>
              <a:gd name="connsiteX4446" fmla="*/ 1007547 w 3600448"/>
              <a:gd name="connsiteY4446" fmla="*/ 1008261 h 2152650"/>
              <a:gd name="connsiteX4447" fmla="*/ 1011251 w 3600448"/>
              <a:gd name="connsiteY4447" fmla="*/ 1015801 h 2152650"/>
              <a:gd name="connsiteX4448" fmla="*/ 998750 w 3600448"/>
              <a:gd name="connsiteY4448" fmla="*/ 1020514 h 2152650"/>
              <a:gd name="connsiteX4449" fmla="*/ 995923 w 3600448"/>
              <a:gd name="connsiteY4449" fmla="*/ 1020240 h 2152650"/>
              <a:gd name="connsiteX4450" fmla="*/ 1002917 w 3600448"/>
              <a:gd name="connsiteY4450" fmla="*/ 1013445 h 2152650"/>
              <a:gd name="connsiteX4451" fmla="*/ 1007547 w 3600448"/>
              <a:gd name="connsiteY4451" fmla="*/ 1000720 h 2152650"/>
              <a:gd name="connsiteX4452" fmla="*/ 1022364 w 3600448"/>
              <a:gd name="connsiteY4452" fmla="*/ 1000720 h 2152650"/>
              <a:gd name="connsiteX4453" fmla="*/ 1022364 w 3600448"/>
              <a:gd name="connsiteY4453" fmla="*/ 996950 h 2152650"/>
              <a:gd name="connsiteX4454" fmla="*/ 2354458 w 3600448"/>
              <a:gd name="connsiteY4454" fmla="*/ 993775 h 2152650"/>
              <a:gd name="connsiteX4455" fmla="*/ 2373310 w 3600448"/>
              <a:gd name="connsiteY4455" fmla="*/ 993775 h 2152650"/>
              <a:gd name="connsiteX4456" fmla="*/ 2343147 w 3600448"/>
              <a:gd name="connsiteY4456" fmla="*/ 1004490 h 2152650"/>
              <a:gd name="connsiteX4457" fmla="*/ 2354458 w 3600448"/>
              <a:gd name="connsiteY4457" fmla="*/ 993775 h 2152650"/>
              <a:gd name="connsiteX4458" fmla="*/ 1547418 w 3600448"/>
              <a:gd name="connsiteY4458" fmla="*/ 993775 h 2152650"/>
              <a:gd name="connsiteX4459" fmla="*/ 1550989 w 3600448"/>
              <a:gd name="connsiteY4459" fmla="*/ 1000125 h 2152650"/>
              <a:gd name="connsiteX4460" fmla="*/ 1536700 w 3600448"/>
              <a:gd name="connsiteY4460" fmla="*/ 996950 h 2152650"/>
              <a:gd name="connsiteX4461" fmla="*/ 1547418 w 3600448"/>
              <a:gd name="connsiteY4461" fmla="*/ 993775 h 2152650"/>
              <a:gd name="connsiteX4462" fmla="*/ 695344 w 3600448"/>
              <a:gd name="connsiteY4462" fmla="*/ 993775 h 2152650"/>
              <a:gd name="connsiteX4463" fmla="*/ 695344 w 3600448"/>
              <a:gd name="connsiteY4463" fmla="*/ 996950 h 2152650"/>
              <a:gd name="connsiteX4464" fmla="*/ 684231 w 3600448"/>
              <a:gd name="connsiteY4464" fmla="*/ 996950 h 2152650"/>
              <a:gd name="connsiteX4465" fmla="*/ 489065 w 3600448"/>
              <a:gd name="connsiteY4465" fmla="*/ 991988 h 2152650"/>
              <a:gd name="connsiteX4466" fmla="*/ 498491 w 3600448"/>
              <a:gd name="connsiteY4466" fmla="*/ 992980 h 2152650"/>
              <a:gd name="connsiteX4467" fmla="*/ 482615 w 3600448"/>
              <a:gd name="connsiteY4467" fmla="*/ 996949 h 2152650"/>
              <a:gd name="connsiteX4468" fmla="*/ 489065 w 3600448"/>
              <a:gd name="connsiteY4468" fmla="*/ 991988 h 2152650"/>
              <a:gd name="connsiteX4469" fmla="*/ 1844355 w 3600448"/>
              <a:gd name="connsiteY4469" fmla="*/ 989012 h 2152650"/>
              <a:gd name="connsiteX4470" fmla="*/ 1858960 w 3600448"/>
              <a:gd name="connsiteY4470" fmla="*/ 996632 h 2152650"/>
              <a:gd name="connsiteX4471" fmla="*/ 1848006 w 3600448"/>
              <a:gd name="connsiteY4471" fmla="*/ 1008062 h 2152650"/>
              <a:gd name="connsiteX4472" fmla="*/ 1829750 w 3600448"/>
              <a:gd name="connsiteY4472" fmla="*/ 1008062 h 2152650"/>
              <a:gd name="connsiteX4473" fmla="*/ 1844355 w 3600448"/>
              <a:gd name="connsiteY4473" fmla="*/ 989012 h 2152650"/>
              <a:gd name="connsiteX4474" fmla="*/ 1670366 w 3600448"/>
              <a:gd name="connsiteY4474" fmla="*/ 989012 h 2152650"/>
              <a:gd name="connsiteX4475" fmla="*/ 1684338 w 3600448"/>
              <a:gd name="connsiteY4475" fmla="*/ 989012 h 2152650"/>
              <a:gd name="connsiteX4476" fmla="*/ 1666873 w 3600448"/>
              <a:gd name="connsiteY4476" fmla="*/ 996421 h 2152650"/>
              <a:gd name="connsiteX4477" fmla="*/ 1670366 w 3600448"/>
              <a:gd name="connsiteY4477" fmla="*/ 989012 h 2152650"/>
              <a:gd name="connsiteX4478" fmla="*/ 1126607 w 3600448"/>
              <a:gd name="connsiteY4478" fmla="*/ 989012 h 2152650"/>
              <a:gd name="connsiteX4479" fmla="*/ 1126607 w 3600448"/>
              <a:gd name="connsiteY4479" fmla="*/ 1000442 h 2152650"/>
              <a:gd name="connsiteX4480" fmla="*/ 1141424 w 3600448"/>
              <a:gd name="connsiteY4480" fmla="*/ 1004252 h 2152650"/>
              <a:gd name="connsiteX4481" fmla="*/ 1122903 w 3600448"/>
              <a:gd name="connsiteY4481" fmla="*/ 1000442 h 2152650"/>
              <a:gd name="connsiteX4482" fmla="*/ 1115494 w 3600448"/>
              <a:gd name="connsiteY4482" fmla="*/ 1004252 h 2152650"/>
              <a:gd name="connsiteX4483" fmla="*/ 1108086 w 3600448"/>
              <a:gd name="connsiteY4483" fmla="*/ 1000442 h 2152650"/>
              <a:gd name="connsiteX4484" fmla="*/ 1115494 w 3600448"/>
              <a:gd name="connsiteY4484" fmla="*/ 1000442 h 2152650"/>
              <a:gd name="connsiteX4485" fmla="*/ 1126607 w 3600448"/>
              <a:gd name="connsiteY4485" fmla="*/ 989012 h 2152650"/>
              <a:gd name="connsiteX4486" fmla="*/ 590568 w 3600448"/>
              <a:gd name="connsiteY4486" fmla="*/ 989012 h 2152650"/>
              <a:gd name="connsiteX4487" fmla="*/ 601681 w 3600448"/>
              <a:gd name="connsiteY4487" fmla="*/ 992716 h 2152650"/>
              <a:gd name="connsiteX4488" fmla="*/ 590568 w 3600448"/>
              <a:gd name="connsiteY4488" fmla="*/ 996420 h 2152650"/>
              <a:gd name="connsiteX4489" fmla="*/ 590568 w 3600448"/>
              <a:gd name="connsiteY4489" fmla="*/ 989012 h 2152650"/>
              <a:gd name="connsiteX4490" fmla="*/ 665133 w 3600448"/>
              <a:gd name="connsiteY4490" fmla="*/ 988477 h 2152650"/>
              <a:gd name="connsiteX4491" fmla="*/ 672920 w 3600448"/>
              <a:gd name="connsiteY4491" fmla="*/ 989542 h 2152650"/>
              <a:gd name="connsiteX4492" fmla="*/ 665913 w 3600448"/>
              <a:gd name="connsiteY4492" fmla="*/ 989079 h 2152650"/>
              <a:gd name="connsiteX4493" fmla="*/ 476816 w 3600448"/>
              <a:gd name="connsiteY4493" fmla="*/ 986234 h 2152650"/>
              <a:gd name="connsiteX4494" fmla="*/ 482617 w 3600448"/>
              <a:gd name="connsiteY4494" fmla="*/ 989805 h 2152650"/>
              <a:gd name="connsiteX4495" fmla="*/ 475473 w 3600448"/>
              <a:gd name="connsiteY4495" fmla="*/ 996949 h 2152650"/>
              <a:gd name="connsiteX4496" fmla="*/ 479045 w 3600448"/>
              <a:gd name="connsiteY4496" fmla="*/ 989805 h 2152650"/>
              <a:gd name="connsiteX4497" fmla="*/ 468328 w 3600448"/>
              <a:gd name="connsiteY4497" fmla="*/ 993377 h 2152650"/>
              <a:gd name="connsiteX4498" fmla="*/ 476816 w 3600448"/>
              <a:gd name="connsiteY4498" fmla="*/ 986234 h 2152650"/>
              <a:gd name="connsiteX4499" fmla="*/ 1323930 w 3600448"/>
              <a:gd name="connsiteY4499" fmla="*/ 981710 h 2152650"/>
              <a:gd name="connsiteX4500" fmla="*/ 1325966 w 3600448"/>
              <a:gd name="connsiteY4500" fmla="*/ 983742 h 2152650"/>
              <a:gd name="connsiteX4501" fmla="*/ 1325682 w 3600448"/>
              <a:gd name="connsiteY4501" fmla="*/ 983866 h 2152650"/>
              <a:gd name="connsiteX4502" fmla="*/ 1323930 w 3600448"/>
              <a:gd name="connsiteY4502" fmla="*/ 981710 h 2152650"/>
              <a:gd name="connsiteX4503" fmla="*/ 2351085 w 3600448"/>
              <a:gd name="connsiteY4503" fmla="*/ 981604 h 2152650"/>
              <a:gd name="connsiteX4504" fmla="*/ 2339972 w 3600448"/>
              <a:gd name="connsiteY4504" fmla="*/ 985308 h 2152650"/>
              <a:gd name="connsiteX4505" fmla="*/ 2351085 w 3600448"/>
              <a:gd name="connsiteY4505" fmla="*/ 981604 h 2152650"/>
              <a:gd name="connsiteX4506" fmla="*/ 3070293 w 3600448"/>
              <a:gd name="connsiteY4506" fmla="*/ 979515 h 2152650"/>
              <a:gd name="connsiteX4507" fmla="*/ 3075021 w 3600448"/>
              <a:gd name="connsiteY4507" fmla="*/ 982900 h 2152650"/>
              <a:gd name="connsiteX4508" fmla="*/ 3076202 w 3600448"/>
              <a:gd name="connsiteY4508" fmla="*/ 982785 h 2152650"/>
              <a:gd name="connsiteX4509" fmla="*/ 3072676 w 3600448"/>
              <a:gd name="connsiteY4509" fmla="*/ 985520 h 2152650"/>
              <a:gd name="connsiteX4510" fmla="*/ 3070215 w 3600448"/>
              <a:gd name="connsiteY4510" fmla="*/ 979459 h 2152650"/>
              <a:gd name="connsiteX4511" fmla="*/ 3070272 w 3600448"/>
              <a:gd name="connsiteY4511" fmla="*/ 979462 h 2152650"/>
              <a:gd name="connsiteX4512" fmla="*/ 3070293 w 3600448"/>
              <a:gd name="connsiteY4512" fmla="*/ 979515 h 2152650"/>
              <a:gd name="connsiteX4513" fmla="*/ 2942604 w 3600448"/>
              <a:gd name="connsiteY4513" fmla="*/ 978557 h 2152650"/>
              <a:gd name="connsiteX4514" fmla="*/ 2938879 w 3600448"/>
              <a:gd name="connsiteY4514" fmla="*/ 982279 h 2152650"/>
              <a:gd name="connsiteX4515" fmla="*/ 2938879 w 3600448"/>
              <a:gd name="connsiteY4515" fmla="*/ 979860 h 2152650"/>
              <a:gd name="connsiteX4516" fmla="*/ 3068924 w 3600448"/>
              <a:gd name="connsiteY4516" fmla="*/ 978535 h 2152650"/>
              <a:gd name="connsiteX4517" fmla="*/ 3070215 w 3600448"/>
              <a:gd name="connsiteY4517" fmla="*/ 979459 h 2152650"/>
              <a:gd name="connsiteX4518" fmla="*/ 3068120 w 3600448"/>
              <a:gd name="connsiteY4518" fmla="*/ 979336 h 2152650"/>
              <a:gd name="connsiteX4519" fmla="*/ 1675605 w 3600448"/>
              <a:gd name="connsiteY4519" fmla="*/ 977975 h 2152650"/>
              <a:gd name="connsiteX4520" fmla="*/ 1673753 w 3600448"/>
              <a:gd name="connsiteY4520" fmla="*/ 982663 h 2152650"/>
              <a:gd name="connsiteX4521" fmla="*/ 1658935 w 3600448"/>
              <a:gd name="connsiteY4521" fmla="*/ 982663 h 2152650"/>
              <a:gd name="connsiteX4522" fmla="*/ 1675605 w 3600448"/>
              <a:gd name="connsiteY4522" fmla="*/ 977975 h 2152650"/>
              <a:gd name="connsiteX4523" fmla="*/ 1119198 w 3600448"/>
              <a:gd name="connsiteY4523" fmla="*/ 977900 h 2152650"/>
              <a:gd name="connsiteX4524" fmla="*/ 1126607 w 3600448"/>
              <a:gd name="connsiteY4524" fmla="*/ 985838 h 2152650"/>
              <a:gd name="connsiteX4525" fmla="*/ 1119198 w 3600448"/>
              <a:gd name="connsiteY4525" fmla="*/ 977900 h 2152650"/>
              <a:gd name="connsiteX4526" fmla="*/ 3083933 w 3600448"/>
              <a:gd name="connsiteY4526" fmla="*/ 975042 h 2152650"/>
              <a:gd name="connsiteX4527" fmla="*/ 3083933 w 3600448"/>
              <a:gd name="connsiteY4527" fmla="*/ 982027 h 2152650"/>
              <a:gd name="connsiteX4528" fmla="*/ 3076202 w 3600448"/>
              <a:gd name="connsiteY4528" fmla="*/ 982785 h 2152650"/>
              <a:gd name="connsiteX4529" fmla="*/ 3081119 w 3600448"/>
              <a:gd name="connsiteY4529" fmla="*/ 978971 h 2152650"/>
              <a:gd name="connsiteX4530" fmla="*/ 3083933 w 3600448"/>
              <a:gd name="connsiteY4530" fmla="*/ 975042 h 2152650"/>
              <a:gd name="connsiteX4531" fmla="*/ 3050162 w 3600448"/>
              <a:gd name="connsiteY4531" fmla="*/ 975042 h 2152650"/>
              <a:gd name="connsiteX4532" fmla="*/ 3053915 w 3600448"/>
              <a:gd name="connsiteY4532" fmla="*/ 975042 h 2152650"/>
              <a:gd name="connsiteX4533" fmla="*/ 3061888 w 3600448"/>
              <a:gd name="connsiteY4533" fmla="*/ 978971 h 2152650"/>
              <a:gd name="connsiteX4534" fmla="*/ 3068120 w 3600448"/>
              <a:gd name="connsiteY4534" fmla="*/ 979336 h 2152650"/>
              <a:gd name="connsiteX4535" fmla="*/ 3062357 w 3600448"/>
              <a:gd name="connsiteY4535" fmla="*/ 985083 h 2152650"/>
              <a:gd name="connsiteX4536" fmla="*/ 3061419 w 3600448"/>
              <a:gd name="connsiteY4536" fmla="*/ 989012 h 2152650"/>
              <a:gd name="connsiteX4537" fmla="*/ 3050162 w 3600448"/>
              <a:gd name="connsiteY4537" fmla="*/ 975042 h 2152650"/>
              <a:gd name="connsiteX4538" fmla="*/ 1598613 w 3600448"/>
              <a:gd name="connsiteY4538" fmla="*/ 971550 h 2152650"/>
              <a:gd name="connsiteX4539" fmla="*/ 1584325 w 3600448"/>
              <a:gd name="connsiteY4539" fmla="*/ 978959 h 2152650"/>
              <a:gd name="connsiteX4540" fmla="*/ 1598613 w 3600448"/>
              <a:gd name="connsiteY4540" fmla="*/ 971550 h 2152650"/>
              <a:gd name="connsiteX4541" fmla="*/ 910182 w 3600448"/>
              <a:gd name="connsiteY4541" fmla="*/ 969763 h 2152650"/>
              <a:gd name="connsiteX4542" fmla="*/ 913886 w 3600448"/>
              <a:gd name="connsiteY4542" fmla="*/ 970755 h 2152650"/>
              <a:gd name="connsiteX4543" fmla="*/ 913886 w 3600448"/>
              <a:gd name="connsiteY4543" fmla="*/ 974724 h 2152650"/>
              <a:gd name="connsiteX4544" fmla="*/ 906477 w 3600448"/>
              <a:gd name="connsiteY4544" fmla="*/ 974724 h 2152650"/>
              <a:gd name="connsiteX4545" fmla="*/ 910182 w 3600448"/>
              <a:gd name="connsiteY4545" fmla="*/ 969763 h 2152650"/>
              <a:gd name="connsiteX4546" fmla="*/ 1365046 w 3600448"/>
              <a:gd name="connsiteY4546" fmla="*/ 966787 h 2152650"/>
              <a:gd name="connsiteX4547" fmla="*/ 1387476 w 3600448"/>
              <a:gd name="connsiteY4547" fmla="*/ 974248 h 2152650"/>
              <a:gd name="connsiteX4548" fmla="*/ 1372523 w 3600448"/>
              <a:gd name="connsiteY4548" fmla="*/ 985440 h 2152650"/>
              <a:gd name="connsiteX4549" fmla="*/ 1376262 w 3600448"/>
              <a:gd name="connsiteY4549" fmla="*/ 977979 h 2152650"/>
              <a:gd name="connsiteX4550" fmla="*/ 1368785 w 3600448"/>
              <a:gd name="connsiteY4550" fmla="*/ 977979 h 2152650"/>
              <a:gd name="connsiteX4551" fmla="*/ 1368785 w 3600448"/>
              <a:gd name="connsiteY4551" fmla="*/ 981710 h 2152650"/>
              <a:gd name="connsiteX4552" fmla="*/ 1357571 w 3600448"/>
              <a:gd name="connsiteY4552" fmla="*/ 989171 h 2152650"/>
              <a:gd name="connsiteX4553" fmla="*/ 1365046 w 3600448"/>
              <a:gd name="connsiteY4553" fmla="*/ 1000363 h 2152650"/>
              <a:gd name="connsiteX4554" fmla="*/ 1338883 w 3600448"/>
              <a:gd name="connsiteY4554" fmla="*/ 1011555 h 2152650"/>
              <a:gd name="connsiteX4555" fmla="*/ 1342622 w 3600448"/>
              <a:gd name="connsiteY4555" fmla="*/ 1015285 h 2152650"/>
              <a:gd name="connsiteX4556" fmla="*/ 1282810 w 3600448"/>
              <a:gd name="connsiteY4556" fmla="*/ 1041400 h 2152650"/>
              <a:gd name="connsiteX4557" fmla="*/ 1271595 w 3600448"/>
              <a:gd name="connsiteY4557" fmla="*/ 1037669 h 2152650"/>
              <a:gd name="connsiteX4558" fmla="*/ 1323930 w 3600448"/>
              <a:gd name="connsiteY4558" fmla="*/ 1004093 h 2152650"/>
              <a:gd name="connsiteX4559" fmla="*/ 1312715 w 3600448"/>
              <a:gd name="connsiteY4559" fmla="*/ 1000363 h 2152650"/>
              <a:gd name="connsiteX4560" fmla="*/ 1312715 w 3600448"/>
              <a:gd name="connsiteY4560" fmla="*/ 1004093 h 2152650"/>
              <a:gd name="connsiteX4561" fmla="*/ 1294024 w 3600448"/>
              <a:gd name="connsiteY4561" fmla="*/ 1004093 h 2152650"/>
              <a:gd name="connsiteX4562" fmla="*/ 1308977 w 3600448"/>
              <a:gd name="connsiteY4562" fmla="*/ 1000363 h 2152650"/>
              <a:gd name="connsiteX4563" fmla="*/ 1279071 w 3600448"/>
              <a:gd name="connsiteY4563" fmla="*/ 1000363 h 2152650"/>
              <a:gd name="connsiteX4564" fmla="*/ 1308977 w 3600448"/>
              <a:gd name="connsiteY4564" fmla="*/ 981710 h 2152650"/>
              <a:gd name="connsiteX4565" fmla="*/ 1327668 w 3600448"/>
              <a:gd name="connsiteY4565" fmla="*/ 985440 h 2152650"/>
              <a:gd name="connsiteX4566" fmla="*/ 1325966 w 3600448"/>
              <a:gd name="connsiteY4566" fmla="*/ 983742 h 2152650"/>
              <a:gd name="connsiteX4567" fmla="*/ 1329538 w 3600448"/>
              <a:gd name="connsiteY4567" fmla="*/ 982176 h 2152650"/>
              <a:gd name="connsiteX4568" fmla="*/ 1335145 w 3600448"/>
              <a:gd name="connsiteY4568" fmla="*/ 985440 h 2152650"/>
              <a:gd name="connsiteX4569" fmla="*/ 1379999 w 3600448"/>
              <a:gd name="connsiteY4569" fmla="*/ 974248 h 2152650"/>
              <a:gd name="connsiteX4570" fmla="*/ 1365046 w 3600448"/>
              <a:gd name="connsiteY4570" fmla="*/ 966787 h 2152650"/>
              <a:gd name="connsiteX4571" fmla="*/ 925924 w 3600448"/>
              <a:gd name="connsiteY4571" fmla="*/ 966787 h 2152650"/>
              <a:gd name="connsiteX4572" fmla="*/ 936640 w 3600448"/>
              <a:gd name="connsiteY4572" fmla="*/ 974195 h 2152650"/>
              <a:gd name="connsiteX4573" fmla="*/ 922352 w 3600448"/>
              <a:gd name="connsiteY4573" fmla="*/ 977899 h 2152650"/>
              <a:gd name="connsiteX4574" fmla="*/ 925924 w 3600448"/>
              <a:gd name="connsiteY4574" fmla="*/ 966787 h 2152650"/>
              <a:gd name="connsiteX4575" fmla="*/ 1175649 w 3600448"/>
              <a:gd name="connsiteY4575" fmla="*/ 961173 h 2152650"/>
              <a:gd name="connsiteX4576" fmla="*/ 1178133 w 3600448"/>
              <a:gd name="connsiteY4576" fmla="*/ 963613 h 2152650"/>
              <a:gd name="connsiteX4577" fmla="*/ 1175188 w 3600448"/>
              <a:gd name="connsiteY4577" fmla="*/ 961356 h 2152650"/>
              <a:gd name="connsiteX4578" fmla="*/ 1108087 w 3600448"/>
              <a:gd name="connsiteY4578" fmla="*/ 960437 h 2152650"/>
              <a:gd name="connsiteX4579" fmla="*/ 1141424 w 3600448"/>
              <a:gd name="connsiteY4579" fmla="*/ 967845 h 2152650"/>
              <a:gd name="connsiteX4580" fmla="*/ 1119199 w 3600448"/>
              <a:gd name="connsiteY4580" fmla="*/ 967845 h 2152650"/>
              <a:gd name="connsiteX4581" fmla="*/ 1122903 w 3600448"/>
              <a:gd name="connsiteY4581" fmla="*/ 975253 h 2152650"/>
              <a:gd name="connsiteX4582" fmla="*/ 1074751 w 3600448"/>
              <a:gd name="connsiteY4582" fmla="*/ 986366 h 2152650"/>
              <a:gd name="connsiteX4583" fmla="*/ 1074751 w 3600448"/>
              <a:gd name="connsiteY4583" fmla="*/ 990070 h 2152650"/>
              <a:gd name="connsiteX4584" fmla="*/ 1071047 w 3600448"/>
              <a:gd name="connsiteY4584" fmla="*/ 975253 h 2152650"/>
              <a:gd name="connsiteX4585" fmla="*/ 1108087 w 3600448"/>
              <a:gd name="connsiteY4585" fmla="*/ 960437 h 2152650"/>
              <a:gd name="connsiteX4586" fmla="*/ 657972 w 3600448"/>
              <a:gd name="connsiteY4586" fmla="*/ 959908 h 2152650"/>
              <a:gd name="connsiteX4587" fmla="*/ 657972 w 3600448"/>
              <a:gd name="connsiteY4587" fmla="*/ 982133 h 2152650"/>
              <a:gd name="connsiteX4588" fmla="*/ 665446 w 3600448"/>
              <a:gd name="connsiteY4588" fmla="*/ 971021 h 2152650"/>
              <a:gd name="connsiteX4589" fmla="*/ 680395 w 3600448"/>
              <a:gd name="connsiteY4589" fmla="*/ 974725 h 2152650"/>
              <a:gd name="connsiteX4590" fmla="*/ 680395 w 3600448"/>
              <a:gd name="connsiteY4590" fmla="*/ 963612 h 2152650"/>
              <a:gd name="connsiteX4591" fmla="*/ 695344 w 3600448"/>
              <a:gd name="connsiteY4591" fmla="*/ 971021 h 2152650"/>
              <a:gd name="connsiteX4592" fmla="*/ 684132 w 3600448"/>
              <a:gd name="connsiteY4592" fmla="*/ 974725 h 2152650"/>
              <a:gd name="connsiteX4593" fmla="*/ 684132 w 3600448"/>
              <a:gd name="connsiteY4593" fmla="*/ 989542 h 2152650"/>
              <a:gd name="connsiteX4594" fmla="*/ 669183 w 3600448"/>
              <a:gd name="connsiteY4594" fmla="*/ 982133 h 2152650"/>
              <a:gd name="connsiteX4595" fmla="*/ 661709 w 3600448"/>
              <a:gd name="connsiteY4595" fmla="*/ 985837 h 2152650"/>
              <a:gd name="connsiteX4596" fmla="*/ 665133 w 3600448"/>
              <a:gd name="connsiteY4596" fmla="*/ 988477 h 2152650"/>
              <a:gd name="connsiteX4597" fmla="*/ 659373 w 3600448"/>
              <a:gd name="connsiteY4597" fmla="*/ 987690 h 2152650"/>
              <a:gd name="connsiteX4598" fmla="*/ 643023 w 3600448"/>
              <a:gd name="connsiteY4598" fmla="*/ 985837 h 2152650"/>
              <a:gd name="connsiteX4599" fmla="*/ 643023 w 3600448"/>
              <a:gd name="connsiteY4599" fmla="*/ 993246 h 2152650"/>
              <a:gd name="connsiteX4600" fmla="*/ 620599 w 3600448"/>
              <a:gd name="connsiteY4600" fmla="*/ 989542 h 2152650"/>
              <a:gd name="connsiteX4601" fmla="*/ 631811 w 3600448"/>
              <a:gd name="connsiteY4601" fmla="*/ 996950 h 2152650"/>
              <a:gd name="connsiteX4602" fmla="*/ 609388 w 3600448"/>
              <a:gd name="connsiteY4602" fmla="*/ 993246 h 2152650"/>
              <a:gd name="connsiteX4603" fmla="*/ 635548 w 3600448"/>
              <a:gd name="connsiteY4603" fmla="*/ 974725 h 2152650"/>
              <a:gd name="connsiteX4604" fmla="*/ 609388 w 3600448"/>
              <a:gd name="connsiteY4604" fmla="*/ 974725 h 2152650"/>
              <a:gd name="connsiteX4605" fmla="*/ 609388 w 3600448"/>
              <a:gd name="connsiteY4605" fmla="*/ 985837 h 2152650"/>
              <a:gd name="connsiteX4606" fmla="*/ 572015 w 3600448"/>
              <a:gd name="connsiteY4606" fmla="*/ 978429 h 2152650"/>
              <a:gd name="connsiteX4607" fmla="*/ 572015 w 3600448"/>
              <a:gd name="connsiteY4607" fmla="*/ 982133 h 2152650"/>
              <a:gd name="connsiteX4608" fmla="*/ 519691 w 3600448"/>
              <a:gd name="connsiteY4608" fmla="*/ 993246 h 2152650"/>
              <a:gd name="connsiteX4609" fmla="*/ 515953 w 3600448"/>
              <a:gd name="connsiteY4609" fmla="*/ 982133 h 2152650"/>
              <a:gd name="connsiteX4610" fmla="*/ 553326 w 3600448"/>
              <a:gd name="connsiteY4610" fmla="*/ 974725 h 2152650"/>
              <a:gd name="connsiteX4611" fmla="*/ 553326 w 3600448"/>
              <a:gd name="connsiteY4611" fmla="*/ 971021 h 2152650"/>
              <a:gd name="connsiteX4612" fmla="*/ 594439 w 3600448"/>
              <a:gd name="connsiteY4612" fmla="*/ 967317 h 2152650"/>
              <a:gd name="connsiteX4613" fmla="*/ 594439 w 3600448"/>
              <a:gd name="connsiteY4613" fmla="*/ 963612 h 2152650"/>
              <a:gd name="connsiteX4614" fmla="*/ 639285 w 3600448"/>
              <a:gd name="connsiteY4614" fmla="*/ 971021 h 2152650"/>
              <a:gd name="connsiteX4615" fmla="*/ 639285 w 3600448"/>
              <a:gd name="connsiteY4615" fmla="*/ 963612 h 2152650"/>
              <a:gd name="connsiteX4616" fmla="*/ 657972 w 3600448"/>
              <a:gd name="connsiteY4616" fmla="*/ 959908 h 2152650"/>
              <a:gd name="connsiteX4617" fmla="*/ 837004 w 3600448"/>
              <a:gd name="connsiteY4617" fmla="*/ 959379 h 2152650"/>
              <a:gd name="connsiteX4618" fmla="*/ 838405 w 3600448"/>
              <a:gd name="connsiteY4618" fmla="*/ 959842 h 2152650"/>
              <a:gd name="connsiteX4619" fmla="*/ 838283 w 3600448"/>
              <a:gd name="connsiteY4619" fmla="*/ 960124 h 2152650"/>
              <a:gd name="connsiteX4620" fmla="*/ 1184208 w 3600448"/>
              <a:gd name="connsiteY4620" fmla="*/ 957240 h 2152650"/>
              <a:gd name="connsiteX4621" fmla="*/ 1180018 w 3600448"/>
              <a:gd name="connsiteY4621" fmla="*/ 959446 h 2152650"/>
              <a:gd name="connsiteX4622" fmla="*/ 1175649 w 3600448"/>
              <a:gd name="connsiteY4622" fmla="*/ 961173 h 2152650"/>
              <a:gd name="connsiteX4623" fmla="*/ 1174364 w 3600448"/>
              <a:gd name="connsiteY4623" fmla="*/ 959909 h 2152650"/>
              <a:gd name="connsiteX4624" fmla="*/ 2987301 w 3600448"/>
              <a:gd name="connsiteY4624" fmla="*/ 956222 h 2152650"/>
              <a:gd name="connsiteX4625" fmla="*/ 2972402 w 3600448"/>
              <a:gd name="connsiteY4625" fmla="*/ 971112 h 2152650"/>
              <a:gd name="connsiteX4626" fmla="*/ 2976127 w 3600448"/>
              <a:gd name="connsiteY4626" fmla="*/ 971112 h 2152650"/>
              <a:gd name="connsiteX4627" fmla="*/ 2957503 w 3600448"/>
              <a:gd name="connsiteY4627" fmla="*/ 978557 h 2152650"/>
              <a:gd name="connsiteX4628" fmla="*/ 2938879 w 3600448"/>
              <a:gd name="connsiteY4628" fmla="*/ 974834 h 2152650"/>
              <a:gd name="connsiteX4629" fmla="*/ 2938879 w 3600448"/>
              <a:gd name="connsiteY4629" fmla="*/ 979860 h 2152650"/>
              <a:gd name="connsiteX4630" fmla="*/ 2914668 w 3600448"/>
              <a:gd name="connsiteY4630" fmla="*/ 988328 h 2152650"/>
              <a:gd name="connsiteX4631" fmla="*/ 2886732 w 3600448"/>
              <a:gd name="connsiteY4631" fmla="*/ 1000891 h 2152650"/>
              <a:gd name="connsiteX4632" fmla="*/ 2901631 w 3600448"/>
              <a:gd name="connsiteY4632" fmla="*/ 1000891 h 2152650"/>
              <a:gd name="connsiteX4633" fmla="*/ 2897906 w 3600448"/>
              <a:gd name="connsiteY4633" fmla="*/ 997169 h 2152650"/>
              <a:gd name="connsiteX4634" fmla="*/ 2905356 w 3600448"/>
              <a:gd name="connsiteY4634" fmla="*/ 1008336 h 2152650"/>
              <a:gd name="connsiteX4635" fmla="*/ 2912805 w 3600448"/>
              <a:gd name="connsiteY4635" fmla="*/ 1004614 h 2152650"/>
              <a:gd name="connsiteX4636" fmla="*/ 2927705 w 3600448"/>
              <a:gd name="connsiteY4636" fmla="*/ 1008336 h 2152650"/>
              <a:gd name="connsiteX4637" fmla="*/ 2964952 w 3600448"/>
              <a:gd name="connsiteY4637" fmla="*/ 993446 h 2152650"/>
              <a:gd name="connsiteX4638" fmla="*/ 2983576 w 3600448"/>
              <a:gd name="connsiteY4638" fmla="*/ 1000891 h 2152650"/>
              <a:gd name="connsiteX4639" fmla="*/ 3031998 w 3600448"/>
              <a:gd name="connsiteY4639" fmla="*/ 982279 h 2152650"/>
              <a:gd name="connsiteX4640" fmla="*/ 3013375 w 3600448"/>
              <a:gd name="connsiteY4640" fmla="*/ 1000891 h 2152650"/>
              <a:gd name="connsiteX4641" fmla="*/ 2957503 w 3600448"/>
              <a:gd name="connsiteY4641" fmla="*/ 1026948 h 2152650"/>
              <a:gd name="connsiteX4642" fmla="*/ 2961228 w 3600448"/>
              <a:gd name="connsiteY4642" fmla="*/ 1030671 h 2152650"/>
              <a:gd name="connsiteX4643" fmla="*/ 2905356 w 3600448"/>
              <a:gd name="connsiteY4643" fmla="*/ 1045560 h 2152650"/>
              <a:gd name="connsiteX4644" fmla="*/ 2871833 w 3600448"/>
              <a:gd name="connsiteY4644" fmla="*/ 1067895 h 2152650"/>
              <a:gd name="connsiteX4645" fmla="*/ 2875557 w 3600448"/>
              <a:gd name="connsiteY4645" fmla="*/ 1056728 h 2152650"/>
              <a:gd name="connsiteX4646" fmla="*/ 2860658 w 3600448"/>
              <a:gd name="connsiteY4646" fmla="*/ 1064173 h 2152650"/>
              <a:gd name="connsiteX4647" fmla="*/ 2868108 w 3600448"/>
              <a:gd name="connsiteY4647" fmla="*/ 1067895 h 2152650"/>
              <a:gd name="connsiteX4648" fmla="*/ 2834585 w 3600448"/>
              <a:gd name="connsiteY4648" fmla="*/ 1071617 h 2152650"/>
              <a:gd name="connsiteX4649" fmla="*/ 2845759 w 3600448"/>
              <a:gd name="connsiteY4649" fmla="*/ 1067895 h 2152650"/>
              <a:gd name="connsiteX4650" fmla="*/ 2827135 w 3600448"/>
              <a:gd name="connsiteY4650" fmla="*/ 1064173 h 2152650"/>
              <a:gd name="connsiteX4651" fmla="*/ 2819686 w 3600448"/>
              <a:gd name="connsiteY4651" fmla="*/ 1071617 h 2152650"/>
              <a:gd name="connsiteX4652" fmla="*/ 2797337 w 3600448"/>
              <a:gd name="connsiteY4652" fmla="*/ 1071617 h 2152650"/>
              <a:gd name="connsiteX4653" fmla="*/ 2797337 w 3600448"/>
              <a:gd name="connsiteY4653" fmla="*/ 1075340 h 2152650"/>
              <a:gd name="connsiteX4654" fmla="*/ 2808511 w 3600448"/>
              <a:gd name="connsiteY4654" fmla="*/ 1075340 h 2152650"/>
              <a:gd name="connsiteX4655" fmla="*/ 2793612 w 3600448"/>
              <a:gd name="connsiteY4655" fmla="*/ 1071617 h 2152650"/>
              <a:gd name="connsiteX4656" fmla="*/ 2769673 w 3600448"/>
              <a:gd name="connsiteY4656" fmla="*/ 1082250 h 2152650"/>
              <a:gd name="connsiteX4657" fmla="*/ 2776734 w 3600448"/>
              <a:gd name="connsiteY4657" fmla="*/ 1083931 h 2152650"/>
              <a:gd name="connsiteX4658" fmla="*/ 2778123 w 3600448"/>
              <a:gd name="connsiteY4658" fmla="*/ 1089024 h 2152650"/>
              <a:gd name="connsiteX4659" fmla="*/ 2773955 w 3600448"/>
              <a:gd name="connsiteY4659" fmla="*/ 1086709 h 2152650"/>
              <a:gd name="connsiteX4660" fmla="*/ 2768553 w 3600448"/>
              <a:gd name="connsiteY4660" fmla="*/ 1082748 h 2152650"/>
              <a:gd name="connsiteX4661" fmla="*/ 2760089 w 3600448"/>
              <a:gd name="connsiteY4661" fmla="*/ 1086507 h 2152650"/>
              <a:gd name="connsiteX4662" fmla="*/ 2737740 w 3600448"/>
              <a:gd name="connsiteY4662" fmla="*/ 1082785 h 2152650"/>
              <a:gd name="connsiteX4663" fmla="*/ 2748915 w 3600448"/>
              <a:gd name="connsiteY4663" fmla="*/ 1071617 h 2152650"/>
              <a:gd name="connsiteX4664" fmla="*/ 2726566 w 3600448"/>
              <a:gd name="connsiteY4664" fmla="*/ 1060450 h 2152650"/>
              <a:gd name="connsiteX4665" fmla="*/ 2700493 w 3600448"/>
              <a:gd name="connsiteY4665" fmla="*/ 1075340 h 2152650"/>
              <a:gd name="connsiteX4666" fmla="*/ 2693043 w 3600448"/>
              <a:gd name="connsiteY4666" fmla="*/ 1086507 h 2152650"/>
              <a:gd name="connsiteX4667" fmla="*/ 2670694 w 3600448"/>
              <a:gd name="connsiteY4667" fmla="*/ 1097674 h 2152650"/>
              <a:gd name="connsiteX4668" fmla="*/ 2726566 w 3600448"/>
              <a:gd name="connsiteY4668" fmla="*/ 1079062 h 2152650"/>
              <a:gd name="connsiteX4669" fmla="*/ 2719117 w 3600448"/>
              <a:gd name="connsiteY4669" fmla="*/ 1082785 h 2152650"/>
              <a:gd name="connsiteX4670" fmla="*/ 2737740 w 3600448"/>
              <a:gd name="connsiteY4670" fmla="*/ 1090229 h 2152650"/>
              <a:gd name="connsiteX4671" fmla="*/ 2707942 w 3600448"/>
              <a:gd name="connsiteY4671" fmla="*/ 1101397 h 2152650"/>
              <a:gd name="connsiteX4672" fmla="*/ 2707942 w 3600448"/>
              <a:gd name="connsiteY4672" fmla="*/ 1116286 h 2152650"/>
              <a:gd name="connsiteX4673" fmla="*/ 2689318 w 3600448"/>
              <a:gd name="connsiteY4673" fmla="*/ 1120009 h 2152650"/>
              <a:gd name="connsiteX4674" fmla="*/ 2689318 w 3600448"/>
              <a:gd name="connsiteY4674" fmla="*/ 1138621 h 2152650"/>
              <a:gd name="connsiteX4675" fmla="*/ 2704217 w 3600448"/>
              <a:gd name="connsiteY4675" fmla="*/ 1127454 h 2152650"/>
              <a:gd name="connsiteX4676" fmla="*/ 2700493 w 3600448"/>
              <a:gd name="connsiteY4676" fmla="*/ 1134898 h 2152650"/>
              <a:gd name="connsiteX4677" fmla="*/ 2741465 w 3600448"/>
              <a:gd name="connsiteY4677" fmla="*/ 1127454 h 2152650"/>
              <a:gd name="connsiteX4678" fmla="*/ 2737740 w 3600448"/>
              <a:gd name="connsiteY4678" fmla="*/ 1112564 h 2152650"/>
              <a:gd name="connsiteX4679" fmla="*/ 2741000 w 3600448"/>
              <a:gd name="connsiteY4679" fmla="*/ 1126523 h 2152650"/>
              <a:gd name="connsiteX4680" fmla="*/ 2751929 w 3600448"/>
              <a:gd name="connsiteY4680" fmla="*/ 1134387 h 2152650"/>
              <a:gd name="connsiteX4681" fmla="*/ 2734016 w 3600448"/>
              <a:gd name="connsiteY4681" fmla="*/ 1142343 h 2152650"/>
              <a:gd name="connsiteX4682" fmla="*/ 2741465 w 3600448"/>
              <a:gd name="connsiteY4682" fmla="*/ 1146066 h 2152650"/>
              <a:gd name="connsiteX4683" fmla="*/ 2722841 w 3600448"/>
              <a:gd name="connsiteY4683" fmla="*/ 1157233 h 2152650"/>
              <a:gd name="connsiteX4684" fmla="*/ 2726566 w 3600448"/>
              <a:gd name="connsiteY4684" fmla="*/ 1149788 h 2152650"/>
              <a:gd name="connsiteX4685" fmla="*/ 2681869 w 3600448"/>
              <a:gd name="connsiteY4685" fmla="*/ 1160955 h 2152650"/>
              <a:gd name="connsiteX4686" fmla="*/ 2678144 w 3600448"/>
              <a:gd name="connsiteY4686" fmla="*/ 1168400 h 2152650"/>
              <a:gd name="connsiteX4687" fmla="*/ 2666970 w 3600448"/>
              <a:gd name="connsiteY4687" fmla="*/ 1157233 h 2152650"/>
              <a:gd name="connsiteX4688" fmla="*/ 2659682 w 3600448"/>
              <a:gd name="connsiteY4688" fmla="*/ 1162088 h 2152650"/>
              <a:gd name="connsiteX4689" fmla="*/ 2663245 w 3600448"/>
              <a:gd name="connsiteY4689" fmla="*/ 1156302 h 2152650"/>
              <a:gd name="connsiteX4690" fmla="*/ 2670694 w 3600448"/>
              <a:gd name="connsiteY4690" fmla="*/ 1149788 h 2152650"/>
              <a:gd name="connsiteX4691" fmla="*/ 2652070 w 3600448"/>
              <a:gd name="connsiteY4691" fmla="*/ 1153510 h 2152650"/>
              <a:gd name="connsiteX4692" fmla="*/ 2655795 w 3600448"/>
              <a:gd name="connsiteY4692" fmla="*/ 1149788 h 2152650"/>
              <a:gd name="connsiteX4693" fmla="*/ 2648346 w 3600448"/>
              <a:gd name="connsiteY4693" fmla="*/ 1153510 h 2152650"/>
              <a:gd name="connsiteX4694" fmla="*/ 2655795 w 3600448"/>
              <a:gd name="connsiteY4694" fmla="*/ 1142343 h 2152650"/>
              <a:gd name="connsiteX4695" fmla="*/ 2633447 w 3600448"/>
              <a:gd name="connsiteY4695" fmla="*/ 1134898 h 2152650"/>
              <a:gd name="connsiteX4696" fmla="*/ 2640896 w 3600448"/>
              <a:gd name="connsiteY4696" fmla="*/ 1123731 h 2152650"/>
              <a:gd name="connsiteX4697" fmla="*/ 2678144 w 3600448"/>
              <a:gd name="connsiteY4697" fmla="*/ 1108842 h 2152650"/>
              <a:gd name="connsiteX4698" fmla="*/ 2655795 w 3600448"/>
              <a:gd name="connsiteY4698" fmla="*/ 1112564 h 2152650"/>
              <a:gd name="connsiteX4699" fmla="*/ 2655795 w 3600448"/>
              <a:gd name="connsiteY4699" fmla="*/ 1093952 h 2152650"/>
              <a:gd name="connsiteX4700" fmla="*/ 2603648 w 3600448"/>
              <a:gd name="connsiteY4700" fmla="*/ 1112564 h 2152650"/>
              <a:gd name="connsiteX4701" fmla="*/ 2618547 w 3600448"/>
              <a:gd name="connsiteY4701" fmla="*/ 1105119 h 2152650"/>
              <a:gd name="connsiteX4702" fmla="*/ 2581300 w 3600448"/>
              <a:gd name="connsiteY4702" fmla="*/ 1112564 h 2152650"/>
              <a:gd name="connsiteX4703" fmla="*/ 2570125 w 3600448"/>
              <a:gd name="connsiteY4703" fmla="*/ 1108842 h 2152650"/>
              <a:gd name="connsiteX4704" fmla="*/ 2577575 w 3600448"/>
              <a:gd name="connsiteY4704" fmla="*/ 1105119 h 2152650"/>
              <a:gd name="connsiteX4705" fmla="*/ 2562676 w 3600448"/>
              <a:gd name="connsiteY4705" fmla="*/ 1097674 h 2152650"/>
              <a:gd name="connsiteX4706" fmla="*/ 2514253 w 3600448"/>
              <a:gd name="connsiteY4706" fmla="*/ 1101397 h 2152650"/>
              <a:gd name="connsiteX4707" fmla="*/ 2511406 w 3600448"/>
              <a:gd name="connsiteY4707" fmla="*/ 1100719 h 2152650"/>
              <a:gd name="connsiteX4708" fmla="*/ 2520772 w 3600448"/>
              <a:gd name="connsiteY4708" fmla="*/ 1093487 h 2152650"/>
              <a:gd name="connsiteX4709" fmla="*/ 2525428 w 3600448"/>
              <a:gd name="connsiteY4709" fmla="*/ 1082785 h 2152650"/>
              <a:gd name="connsiteX4710" fmla="*/ 2499354 w 3600448"/>
              <a:gd name="connsiteY4710" fmla="*/ 1082785 h 2152650"/>
              <a:gd name="connsiteX4711" fmla="*/ 2514253 w 3600448"/>
              <a:gd name="connsiteY4711" fmla="*/ 1086507 h 2152650"/>
              <a:gd name="connsiteX4712" fmla="*/ 2477006 w 3600448"/>
              <a:gd name="connsiteY4712" fmla="*/ 1093952 h 2152650"/>
              <a:gd name="connsiteX4713" fmla="*/ 2491905 w 3600448"/>
              <a:gd name="connsiteY4713" fmla="*/ 1060450 h 2152650"/>
              <a:gd name="connsiteX4714" fmla="*/ 2454657 w 3600448"/>
              <a:gd name="connsiteY4714" fmla="*/ 1067895 h 2152650"/>
              <a:gd name="connsiteX4715" fmla="*/ 2450932 w 3600448"/>
              <a:gd name="connsiteY4715" fmla="*/ 1056728 h 2152650"/>
              <a:gd name="connsiteX4716" fmla="*/ 2413684 w 3600448"/>
              <a:gd name="connsiteY4716" fmla="*/ 1075340 h 2152650"/>
              <a:gd name="connsiteX4717" fmla="*/ 2395060 w 3600448"/>
              <a:gd name="connsiteY4717" fmla="*/ 1079062 h 2152650"/>
              <a:gd name="connsiteX4718" fmla="*/ 2402510 w 3600448"/>
              <a:gd name="connsiteY4718" fmla="*/ 1067895 h 2152650"/>
              <a:gd name="connsiteX4719" fmla="*/ 2383886 w 3600448"/>
              <a:gd name="connsiteY4719" fmla="*/ 1071617 h 2152650"/>
              <a:gd name="connsiteX4720" fmla="*/ 2387611 w 3600448"/>
              <a:gd name="connsiteY4720" fmla="*/ 1075340 h 2152650"/>
              <a:gd name="connsiteX4721" fmla="*/ 2376436 w 3600448"/>
              <a:gd name="connsiteY4721" fmla="*/ 1075340 h 2152650"/>
              <a:gd name="connsiteX4722" fmla="*/ 2383886 w 3600448"/>
              <a:gd name="connsiteY4722" fmla="*/ 1079062 h 2152650"/>
              <a:gd name="connsiteX4723" fmla="*/ 2376436 w 3600448"/>
              <a:gd name="connsiteY4723" fmla="*/ 1090229 h 2152650"/>
              <a:gd name="connsiteX4724" fmla="*/ 2382489 w 3600448"/>
              <a:gd name="connsiteY4724" fmla="*/ 1094883 h 2152650"/>
              <a:gd name="connsiteX4725" fmla="*/ 2380627 w 3600448"/>
              <a:gd name="connsiteY4725" fmla="*/ 1103069 h 2152650"/>
              <a:gd name="connsiteX4726" fmla="*/ 2376437 w 3600448"/>
              <a:gd name="connsiteY4726" fmla="*/ 1103723 h 2152650"/>
              <a:gd name="connsiteX4727" fmla="*/ 2361537 w 3600448"/>
              <a:gd name="connsiteY4727" fmla="*/ 1108842 h 2152650"/>
              <a:gd name="connsiteX4728" fmla="*/ 2357388 w 3600448"/>
              <a:gd name="connsiteY4728" fmla="*/ 1117511 h 2152650"/>
              <a:gd name="connsiteX4729" fmla="*/ 2354088 w 3600448"/>
              <a:gd name="connsiteY4729" fmla="*/ 1112564 h 2152650"/>
              <a:gd name="connsiteX4730" fmla="*/ 2328014 w 3600448"/>
              <a:gd name="connsiteY4730" fmla="*/ 1116286 h 2152650"/>
              <a:gd name="connsiteX4731" fmla="*/ 2294491 w 3600448"/>
              <a:gd name="connsiteY4731" fmla="*/ 1134898 h 2152650"/>
              <a:gd name="connsiteX4732" fmla="*/ 2311611 w 3600448"/>
              <a:gd name="connsiteY4732" fmla="*/ 1129438 h 2152650"/>
              <a:gd name="connsiteX4733" fmla="*/ 2309390 w 3600448"/>
              <a:gd name="connsiteY4733" fmla="*/ 1131176 h 2152650"/>
              <a:gd name="connsiteX4734" fmla="*/ 2316840 w 3600448"/>
              <a:gd name="connsiteY4734" fmla="*/ 1138621 h 2152650"/>
              <a:gd name="connsiteX4735" fmla="*/ 2305666 w 3600448"/>
              <a:gd name="connsiteY4735" fmla="*/ 1146066 h 2152650"/>
              <a:gd name="connsiteX4736" fmla="*/ 2309390 w 3600448"/>
              <a:gd name="connsiteY4736" fmla="*/ 1134898 h 2152650"/>
              <a:gd name="connsiteX4737" fmla="*/ 2279592 w 3600448"/>
              <a:gd name="connsiteY4737" fmla="*/ 1142343 h 2152650"/>
              <a:gd name="connsiteX4738" fmla="*/ 2283317 w 3600448"/>
              <a:gd name="connsiteY4738" fmla="*/ 1157233 h 2152650"/>
              <a:gd name="connsiteX4739" fmla="*/ 2268418 w 3600448"/>
              <a:gd name="connsiteY4739" fmla="*/ 1153510 h 2152650"/>
              <a:gd name="connsiteX4740" fmla="*/ 2268418 w 3600448"/>
              <a:gd name="connsiteY4740" fmla="*/ 1160955 h 2152650"/>
              <a:gd name="connsiteX4741" fmla="*/ 2260968 w 3600448"/>
              <a:gd name="connsiteY4741" fmla="*/ 1157233 h 2152650"/>
              <a:gd name="connsiteX4742" fmla="*/ 2253519 w 3600448"/>
              <a:gd name="connsiteY4742" fmla="*/ 1160955 h 2152650"/>
              <a:gd name="connsiteX4743" fmla="*/ 2257243 w 3600448"/>
              <a:gd name="connsiteY4743" fmla="*/ 1160955 h 2152650"/>
              <a:gd name="connsiteX4744" fmla="*/ 2246069 w 3600448"/>
              <a:gd name="connsiteY4744" fmla="*/ 1168400 h 2152650"/>
              <a:gd name="connsiteX4745" fmla="*/ 2253519 w 3600448"/>
              <a:gd name="connsiteY4745" fmla="*/ 1157233 h 2152650"/>
              <a:gd name="connsiteX4746" fmla="*/ 2223720 w 3600448"/>
              <a:gd name="connsiteY4746" fmla="*/ 1153510 h 2152650"/>
              <a:gd name="connsiteX4747" fmla="*/ 2193922 w 3600448"/>
              <a:gd name="connsiteY4747" fmla="*/ 1142343 h 2152650"/>
              <a:gd name="connsiteX4748" fmla="*/ 2205096 w 3600448"/>
              <a:gd name="connsiteY4748" fmla="*/ 1142343 h 2152650"/>
              <a:gd name="connsiteX4749" fmla="*/ 2246069 w 3600448"/>
              <a:gd name="connsiteY4749" fmla="*/ 1116286 h 2152650"/>
              <a:gd name="connsiteX4750" fmla="*/ 2253519 w 3600448"/>
              <a:gd name="connsiteY4750" fmla="*/ 1116286 h 2152650"/>
              <a:gd name="connsiteX4751" fmla="*/ 2280989 w 3600448"/>
              <a:gd name="connsiteY4751" fmla="*/ 1100931 h 2152650"/>
              <a:gd name="connsiteX4752" fmla="*/ 2305300 w 3600448"/>
              <a:gd name="connsiteY4752" fmla="*/ 1083053 h 2152650"/>
              <a:gd name="connsiteX4753" fmla="*/ 2313581 w 3600448"/>
              <a:gd name="connsiteY4753" fmla="*/ 1083715 h 2152650"/>
              <a:gd name="connsiteX4754" fmla="*/ 2316840 w 3600448"/>
              <a:gd name="connsiteY4754" fmla="*/ 1090229 h 2152650"/>
              <a:gd name="connsiteX4755" fmla="*/ 2342913 w 3600448"/>
              <a:gd name="connsiteY4755" fmla="*/ 1067895 h 2152650"/>
              <a:gd name="connsiteX4756" fmla="*/ 2372712 w 3600448"/>
              <a:gd name="connsiteY4756" fmla="*/ 1064173 h 2152650"/>
              <a:gd name="connsiteX4757" fmla="*/ 2372712 w 3600448"/>
              <a:gd name="connsiteY4757" fmla="*/ 1067895 h 2152650"/>
              <a:gd name="connsiteX4758" fmla="*/ 2424859 w 3600448"/>
              <a:gd name="connsiteY4758" fmla="*/ 1053005 h 2152650"/>
              <a:gd name="connsiteX4759" fmla="*/ 2421134 w 3600448"/>
              <a:gd name="connsiteY4759" fmla="*/ 1049283 h 2152650"/>
              <a:gd name="connsiteX4760" fmla="*/ 2473281 w 3600448"/>
              <a:gd name="connsiteY4760" fmla="*/ 1045560 h 2152650"/>
              <a:gd name="connsiteX4761" fmla="*/ 2488180 w 3600448"/>
              <a:gd name="connsiteY4761" fmla="*/ 1038116 h 2152650"/>
              <a:gd name="connsiteX4762" fmla="*/ 2488180 w 3600448"/>
              <a:gd name="connsiteY4762" fmla="*/ 1045560 h 2152650"/>
              <a:gd name="connsiteX4763" fmla="*/ 2529153 w 3600448"/>
              <a:gd name="connsiteY4763" fmla="*/ 1030671 h 2152650"/>
              <a:gd name="connsiteX4764" fmla="*/ 2514253 w 3600448"/>
              <a:gd name="connsiteY4764" fmla="*/ 1041838 h 2152650"/>
              <a:gd name="connsiteX4765" fmla="*/ 2536602 w 3600448"/>
              <a:gd name="connsiteY4765" fmla="*/ 1038116 h 2152650"/>
              <a:gd name="connsiteX4766" fmla="*/ 2532877 w 3600448"/>
              <a:gd name="connsiteY4766" fmla="*/ 1034393 h 2152650"/>
              <a:gd name="connsiteX4767" fmla="*/ 2544052 w 3600448"/>
              <a:gd name="connsiteY4767" fmla="*/ 1030671 h 2152650"/>
              <a:gd name="connsiteX4768" fmla="*/ 2536602 w 3600448"/>
              <a:gd name="connsiteY4768" fmla="*/ 1026948 h 2152650"/>
              <a:gd name="connsiteX4769" fmla="*/ 2570125 w 3600448"/>
              <a:gd name="connsiteY4769" fmla="*/ 1008336 h 2152650"/>
              <a:gd name="connsiteX4770" fmla="*/ 2566400 w 3600448"/>
              <a:gd name="connsiteY4770" fmla="*/ 1008336 h 2152650"/>
              <a:gd name="connsiteX4771" fmla="*/ 2592474 w 3600448"/>
              <a:gd name="connsiteY4771" fmla="*/ 1012058 h 2152650"/>
              <a:gd name="connsiteX4772" fmla="*/ 2607373 w 3600448"/>
              <a:gd name="connsiteY4772" fmla="*/ 1008336 h 2152650"/>
              <a:gd name="connsiteX4773" fmla="*/ 2577575 w 3600448"/>
              <a:gd name="connsiteY4773" fmla="*/ 1026948 h 2152650"/>
              <a:gd name="connsiteX4774" fmla="*/ 2558951 w 3600448"/>
              <a:gd name="connsiteY4774" fmla="*/ 1019503 h 2152650"/>
              <a:gd name="connsiteX4775" fmla="*/ 2541724 w 3600448"/>
              <a:gd name="connsiteY4775" fmla="*/ 1033463 h 2152650"/>
              <a:gd name="connsiteX4776" fmla="*/ 2521974 w 3600448"/>
              <a:gd name="connsiteY4776" fmla="*/ 1052741 h 2152650"/>
              <a:gd name="connsiteX4777" fmla="*/ 2521237 w 3600448"/>
              <a:gd name="connsiteY4777" fmla="*/ 1052540 h 2152650"/>
              <a:gd name="connsiteX4778" fmla="*/ 2503079 w 3600448"/>
              <a:gd name="connsiteY4778" fmla="*/ 1056728 h 2152650"/>
              <a:gd name="connsiteX4779" fmla="*/ 2499354 w 3600448"/>
              <a:gd name="connsiteY4779" fmla="*/ 1075340 h 2152650"/>
              <a:gd name="connsiteX4780" fmla="*/ 2529153 w 3600448"/>
              <a:gd name="connsiteY4780" fmla="*/ 1075340 h 2152650"/>
              <a:gd name="connsiteX4781" fmla="*/ 2555226 w 3600448"/>
              <a:gd name="connsiteY4781" fmla="*/ 1075340 h 2152650"/>
              <a:gd name="connsiteX4782" fmla="*/ 2577575 w 3600448"/>
              <a:gd name="connsiteY4782" fmla="*/ 1064173 h 2152650"/>
              <a:gd name="connsiteX4783" fmla="*/ 2566400 w 3600448"/>
              <a:gd name="connsiteY4783" fmla="*/ 1067895 h 2152650"/>
              <a:gd name="connsiteX4784" fmla="*/ 2566400 w 3600448"/>
              <a:gd name="connsiteY4784" fmla="*/ 1075340 h 2152650"/>
              <a:gd name="connsiteX4785" fmla="*/ 2663245 w 3600448"/>
              <a:gd name="connsiteY4785" fmla="*/ 1045560 h 2152650"/>
              <a:gd name="connsiteX4786" fmla="*/ 2707942 w 3600448"/>
              <a:gd name="connsiteY4786" fmla="*/ 1019503 h 2152650"/>
              <a:gd name="connsiteX4787" fmla="*/ 2752640 w 3600448"/>
              <a:gd name="connsiteY4787" fmla="*/ 1004614 h 2152650"/>
              <a:gd name="connsiteX4788" fmla="*/ 2748915 w 3600448"/>
              <a:gd name="connsiteY4788" fmla="*/ 1000891 h 2152650"/>
              <a:gd name="connsiteX4789" fmla="*/ 2845759 w 3600448"/>
              <a:gd name="connsiteY4789" fmla="*/ 974834 h 2152650"/>
              <a:gd name="connsiteX4790" fmla="*/ 2823411 w 3600448"/>
              <a:gd name="connsiteY4790" fmla="*/ 986002 h 2152650"/>
              <a:gd name="connsiteX4791" fmla="*/ 2860600 w 3600448"/>
              <a:gd name="connsiteY4791" fmla="*/ 981291 h 2152650"/>
              <a:gd name="connsiteX4792" fmla="*/ 2872333 w 3600448"/>
              <a:gd name="connsiteY4792" fmla="*/ 982066 h 2152650"/>
              <a:gd name="connsiteX4793" fmla="*/ 2871833 w 3600448"/>
              <a:gd name="connsiteY4793" fmla="*/ 982279 h 2152650"/>
              <a:gd name="connsiteX4794" fmla="*/ 2875557 w 3600448"/>
              <a:gd name="connsiteY4794" fmla="*/ 982279 h 2152650"/>
              <a:gd name="connsiteX4795" fmla="*/ 2872333 w 3600448"/>
              <a:gd name="connsiteY4795" fmla="*/ 982066 h 2152650"/>
              <a:gd name="connsiteX4796" fmla="*/ 2885626 w 3600448"/>
              <a:gd name="connsiteY4796" fmla="*/ 976405 h 2152650"/>
              <a:gd name="connsiteX4797" fmla="*/ 2916530 w 3600448"/>
              <a:gd name="connsiteY4797" fmla="*/ 974834 h 2152650"/>
              <a:gd name="connsiteX4798" fmla="*/ 2931429 w 3600448"/>
              <a:gd name="connsiteY4798" fmla="*/ 963667 h 2152650"/>
              <a:gd name="connsiteX4799" fmla="*/ 2983576 w 3600448"/>
              <a:gd name="connsiteY4799" fmla="*/ 959945 h 2152650"/>
              <a:gd name="connsiteX4800" fmla="*/ 2979851 w 3600448"/>
              <a:gd name="connsiteY4800" fmla="*/ 959945 h 2152650"/>
              <a:gd name="connsiteX4801" fmla="*/ 2987301 w 3600448"/>
              <a:gd name="connsiteY4801" fmla="*/ 956222 h 2152650"/>
              <a:gd name="connsiteX4802" fmla="*/ 1718205 w 3600448"/>
              <a:gd name="connsiteY4802" fmla="*/ 955675 h 2152650"/>
              <a:gd name="connsiteX4803" fmla="*/ 1710794 w 3600448"/>
              <a:gd name="connsiteY4803" fmla="*/ 970684 h 2152650"/>
              <a:gd name="connsiteX4804" fmla="*/ 1721908 w 3600448"/>
              <a:gd name="connsiteY4804" fmla="*/ 981941 h 2152650"/>
              <a:gd name="connsiteX4805" fmla="*/ 1747838 w 3600448"/>
              <a:gd name="connsiteY4805" fmla="*/ 970684 h 2152650"/>
              <a:gd name="connsiteX4806" fmla="*/ 1740427 w 3600448"/>
              <a:gd name="connsiteY4806" fmla="*/ 981941 h 2152650"/>
              <a:gd name="connsiteX4807" fmla="*/ 1703387 w 3600448"/>
              <a:gd name="connsiteY4807" fmla="*/ 996950 h 2152650"/>
              <a:gd name="connsiteX4808" fmla="*/ 1681162 w 3600448"/>
              <a:gd name="connsiteY4808" fmla="*/ 985693 h 2152650"/>
              <a:gd name="connsiteX4809" fmla="*/ 1703387 w 3600448"/>
              <a:gd name="connsiteY4809" fmla="*/ 959427 h 2152650"/>
              <a:gd name="connsiteX4810" fmla="*/ 1718205 w 3600448"/>
              <a:gd name="connsiteY4810" fmla="*/ 955675 h 2152650"/>
              <a:gd name="connsiteX4811" fmla="*/ 1166823 w 3600448"/>
              <a:gd name="connsiteY4811" fmla="*/ 955675 h 2152650"/>
              <a:gd name="connsiteX4812" fmla="*/ 1174761 w 3600448"/>
              <a:gd name="connsiteY4812" fmla="*/ 955675 h 2152650"/>
              <a:gd name="connsiteX4813" fmla="*/ 1163648 w 3600448"/>
              <a:gd name="connsiteY4813" fmla="*/ 963613 h 2152650"/>
              <a:gd name="connsiteX4814" fmla="*/ 1554162 w 3600448"/>
              <a:gd name="connsiteY4814" fmla="*/ 952500 h 2152650"/>
              <a:gd name="connsiteX4815" fmla="*/ 1562099 w 3600448"/>
              <a:gd name="connsiteY4815" fmla="*/ 952500 h 2152650"/>
              <a:gd name="connsiteX4816" fmla="*/ 1554162 w 3600448"/>
              <a:gd name="connsiteY4816" fmla="*/ 955675 h 2152650"/>
              <a:gd name="connsiteX4817" fmla="*/ 1193214 w 3600448"/>
              <a:gd name="connsiteY4817" fmla="*/ 952500 h 2152650"/>
              <a:gd name="connsiteX4818" fmla="*/ 1188030 w 3600448"/>
              <a:gd name="connsiteY4818" fmla="*/ 956204 h 2152650"/>
              <a:gd name="connsiteX4819" fmla="*/ 1184208 w 3600448"/>
              <a:gd name="connsiteY4819" fmla="*/ 957240 h 2152650"/>
              <a:gd name="connsiteX4820" fmla="*/ 873735 w 3600448"/>
              <a:gd name="connsiteY4820" fmla="*/ 952500 h 2152650"/>
              <a:gd name="connsiteX4821" fmla="*/ 900127 w 3600448"/>
              <a:gd name="connsiteY4821" fmla="*/ 956204 h 2152650"/>
              <a:gd name="connsiteX4822" fmla="*/ 888816 w 3600448"/>
              <a:gd name="connsiteY4822" fmla="*/ 963612 h 2152650"/>
              <a:gd name="connsiteX4823" fmla="*/ 873735 w 3600448"/>
              <a:gd name="connsiteY4823" fmla="*/ 952500 h 2152650"/>
              <a:gd name="connsiteX4824" fmla="*/ 703281 w 3600448"/>
              <a:gd name="connsiteY4824" fmla="*/ 952500 h 2152650"/>
              <a:gd name="connsiteX4825" fmla="*/ 698518 w 3600448"/>
              <a:gd name="connsiteY4825" fmla="*/ 955675 h 2152650"/>
              <a:gd name="connsiteX4826" fmla="*/ 690581 w 3600448"/>
              <a:gd name="connsiteY4826" fmla="*/ 955675 h 2152650"/>
              <a:gd name="connsiteX4827" fmla="*/ 2691643 w 3600448"/>
              <a:gd name="connsiteY4827" fmla="*/ 952341 h 2152650"/>
              <a:gd name="connsiteX4828" fmla="*/ 2691960 w 3600448"/>
              <a:gd name="connsiteY4828" fmla="*/ 952506 h 2152650"/>
              <a:gd name="connsiteX4829" fmla="*/ 2690266 w 3600448"/>
              <a:gd name="connsiteY4829" fmla="*/ 952772 h 2152650"/>
              <a:gd name="connsiteX4830" fmla="*/ 822822 w 3600448"/>
              <a:gd name="connsiteY4830" fmla="*/ 951623 h 2152650"/>
              <a:gd name="connsiteX4831" fmla="*/ 837004 w 3600448"/>
              <a:gd name="connsiteY4831" fmla="*/ 963083 h 2152650"/>
              <a:gd name="connsiteX4832" fmla="*/ 838283 w 3600448"/>
              <a:gd name="connsiteY4832" fmla="*/ 960124 h 2152650"/>
              <a:gd name="connsiteX4833" fmla="*/ 844939 w 3600448"/>
              <a:gd name="connsiteY4833" fmla="*/ 964009 h 2152650"/>
              <a:gd name="connsiteX4834" fmla="*/ 855678 w 3600448"/>
              <a:gd name="connsiteY4834" fmla="*/ 963083 h 2152650"/>
              <a:gd name="connsiteX4835" fmla="*/ 829534 w 3600448"/>
              <a:gd name="connsiteY4835" fmla="*/ 977899 h 2152650"/>
              <a:gd name="connsiteX4836" fmla="*/ 803386 w 3600448"/>
              <a:gd name="connsiteY4836" fmla="*/ 981604 h 2152650"/>
              <a:gd name="connsiteX4837" fmla="*/ 818328 w 3600448"/>
              <a:gd name="connsiteY4837" fmla="*/ 974195 h 2152650"/>
              <a:gd name="connsiteX4838" fmla="*/ 814592 w 3600448"/>
              <a:gd name="connsiteY4838" fmla="*/ 970491 h 2152650"/>
              <a:gd name="connsiteX4839" fmla="*/ 792180 w 3600448"/>
              <a:gd name="connsiteY4839" fmla="*/ 955674 h 2152650"/>
              <a:gd name="connsiteX4840" fmla="*/ 814592 w 3600448"/>
              <a:gd name="connsiteY4840" fmla="*/ 951970 h 2152650"/>
              <a:gd name="connsiteX4841" fmla="*/ 822822 w 3600448"/>
              <a:gd name="connsiteY4841" fmla="*/ 951623 h 2152650"/>
              <a:gd name="connsiteX4842" fmla="*/ 3042525 w 3600448"/>
              <a:gd name="connsiteY4842" fmla="*/ 951110 h 2152650"/>
              <a:gd name="connsiteX4843" fmla="*/ 3042569 w 3600448"/>
              <a:gd name="connsiteY4843" fmla="*/ 951241 h 2152650"/>
              <a:gd name="connsiteX4844" fmla="*/ 3039266 w 3600448"/>
              <a:gd name="connsiteY4844" fmla="*/ 952499 h 2152650"/>
              <a:gd name="connsiteX4845" fmla="*/ 3042525 w 3600448"/>
              <a:gd name="connsiteY4845" fmla="*/ 951110 h 2152650"/>
              <a:gd name="connsiteX4846" fmla="*/ 2700144 w 3600448"/>
              <a:gd name="connsiteY4846" fmla="*/ 950614 h 2152650"/>
              <a:gd name="connsiteX4847" fmla="*/ 2703510 w 3600448"/>
              <a:gd name="connsiteY4847" fmla="*/ 952817 h 2152650"/>
              <a:gd name="connsiteX4848" fmla="*/ 2702597 w 3600448"/>
              <a:gd name="connsiteY4848" fmla="*/ 953769 h 2152650"/>
              <a:gd name="connsiteX4849" fmla="*/ 2699859 w 3600448"/>
              <a:gd name="connsiteY4849" fmla="*/ 956627 h 2152650"/>
              <a:gd name="connsiteX4850" fmla="*/ 2691960 w 3600448"/>
              <a:gd name="connsiteY4850" fmla="*/ 952506 h 2152650"/>
              <a:gd name="connsiteX4851" fmla="*/ 2693013 w 3600448"/>
              <a:gd name="connsiteY4851" fmla="*/ 952341 h 2152650"/>
              <a:gd name="connsiteX4852" fmla="*/ 2700144 w 3600448"/>
              <a:gd name="connsiteY4852" fmla="*/ 950614 h 2152650"/>
              <a:gd name="connsiteX4853" fmla="*/ 2685254 w 3600448"/>
              <a:gd name="connsiteY4853" fmla="*/ 949007 h 2152650"/>
              <a:gd name="connsiteX4854" fmla="*/ 2686566 w 3600448"/>
              <a:gd name="connsiteY4854" fmla="*/ 953353 h 2152650"/>
              <a:gd name="connsiteX4855" fmla="*/ 2690266 w 3600448"/>
              <a:gd name="connsiteY4855" fmla="*/ 952772 h 2152650"/>
              <a:gd name="connsiteX4856" fmla="*/ 2677951 w 3600448"/>
              <a:gd name="connsiteY4856" fmla="*/ 956627 h 2152650"/>
              <a:gd name="connsiteX4857" fmla="*/ 2685254 w 3600448"/>
              <a:gd name="connsiteY4857" fmla="*/ 949007 h 2152650"/>
              <a:gd name="connsiteX4858" fmla="*/ 1550989 w 3600448"/>
              <a:gd name="connsiteY4858" fmla="*/ 948531 h 2152650"/>
              <a:gd name="connsiteX4859" fmla="*/ 1531936 w 3600448"/>
              <a:gd name="connsiteY4859" fmla="*/ 960437 h 2152650"/>
              <a:gd name="connsiteX4860" fmla="*/ 1531936 w 3600448"/>
              <a:gd name="connsiteY4860" fmla="*/ 952499 h 2152650"/>
              <a:gd name="connsiteX4861" fmla="*/ 1550989 w 3600448"/>
              <a:gd name="connsiteY4861" fmla="*/ 948531 h 2152650"/>
              <a:gd name="connsiteX4862" fmla="*/ 2688905 w 3600448"/>
              <a:gd name="connsiteY4862" fmla="*/ 948245 h 2152650"/>
              <a:gd name="connsiteX4863" fmla="*/ 2688905 w 3600448"/>
              <a:gd name="connsiteY4863" fmla="*/ 949007 h 2152650"/>
              <a:gd name="connsiteX4864" fmla="*/ 2688398 w 3600448"/>
              <a:gd name="connsiteY4864" fmla="*/ 948351 h 2152650"/>
              <a:gd name="connsiteX4865" fmla="*/ 1353080 w 3600448"/>
              <a:gd name="connsiteY4865" fmla="*/ 947737 h 2152650"/>
              <a:gd name="connsiteX4866" fmla="*/ 1353080 w 3600448"/>
              <a:gd name="connsiteY4866" fmla="*/ 963612 h 2152650"/>
              <a:gd name="connsiteX4867" fmla="*/ 1338269 w 3600448"/>
              <a:gd name="connsiteY4867" fmla="*/ 963612 h 2152650"/>
              <a:gd name="connsiteX4868" fmla="*/ 1353080 w 3600448"/>
              <a:gd name="connsiteY4868" fmla="*/ 947737 h 2152650"/>
              <a:gd name="connsiteX4869" fmla="*/ 1000138 w 3600448"/>
              <a:gd name="connsiteY4869" fmla="*/ 947737 h 2152650"/>
              <a:gd name="connsiteX4870" fmla="*/ 1011251 w 3600448"/>
              <a:gd name="connsiteY4870" fmla="*/ 952499 h 2152650"/>
              <a:gd name="connsiteX4871" fmla="*/ 1000138 w 3600448"/>
              <a:gd name="connsiteY4871" fmla="*/ 952499 h 2152650"/>
              <a:gd name="connsiteX4872" fmla="*/ 859170 w 3600448"/>
              <a:gd name="connsiteY4872" fmla="*/ 947737 h 2152650"/>
              <a:gd name="connsiteX4873" fmla="*/ 862979 w 3600448"/>
              <a:gd name="connsiteY4873" fmla="*/ 947737 h 2152650"/>
              <a:gd name="connsiteX4874" fmla="*/ 847740 w 3600448"/>
              <a:gd name="connsiteY4874" fmla="*/ 955674 h 2152650"/>
              <a:gd name="connsiteX4875" fmla="*/ 2222795 w 3600448"/>
              <a:gd name="connsiteY4875" fmla="*/ 947538 h 2152650"/>
              <a:gd name="connsiteX4876" fmla="*/ 2227260 w 3600448"/>
              <a:gd name="connsiteY4876" fmla="*/ 952499 h 2152650"/>
              <a:gd name="connsiteX4877" fmla="*/ 2220116 w 3600448"/>
              <a:gd name="connsiteY4877" fmla="*/ 952499 h 2152650"/>
              <a:gd name="connsiteX4878" fmla="*/ 2212972 w 3600448"/>
              <a:gd name="connsiteY4878" fmla="*/ 948530 h 2152650"/>
              <a:gd name="connsiteX4879" fmla="*/ 2222795 w 3600448"/>
              <a:gd name="connsiteY4879" fmla="*/ 947538 h 2152650"/>
              <a:gd name="connsiteX4880" fmla="*/ 2685596 w 3600448"/>
              <a:gd name="connsiteY4880" fmla="*/ 944721 h 2152650"/>
              <a:gd name="connsiteX4881" fmla="*/ 2688398 w 3600448"/>
              <a:gd name="connsiteY4881" fmla="*/ 948351 h 2152650"/>
              <a:gd name="connsiteX4882" fmla="*/ 2685254 w 3600448"/>
              <a:gd name="connsiteY4882" fmla="*/ 949007 h 2152650"/>
              <a:gd name="connsiteX4883" fmla="*/ 2674300 w 3600448"/>
              <a:gd name="connsiteY4883" fmla="*/ 949007 h 2152650"/>
              <a:gd name="connsiteX4884" fmla="*/ 2685596 w 3600448"/>
              <a:gd name="connsiteY4884" fmla="*/ 944721 h 2152650"/>
              <a:gd name="connsiteX4885" fmla="*/ 2637253 w 3600448"/>
              <a:gd name="connsiteY4885" fmla="*/ 944562 h 2152650"/>
              <a:gd name="connsiteX4886" fmla="*/ 2641013 w 3600448"/>
              <a:gd name="connsiteY4886" fmla="*/ 959378 h 2152650"/>
              <a:gd name="connsiteX4887" fmla="*/ 2614694 w 3600448"/>
              <a:gd name="connsiteY4887" fmla="*/ 959378 h 2152650"/>
              <a:gd name="connsiteX4888" fmla="*/ 2618454 w 3600448"/>
              <a:gd name="connsiteY4888" fmla="*/ 966787 h 2152650"/>
              <a:gd name="connsiteX4889" fmla="*/ 2573335 w 3600448"/>
              <a:gd name="connsiteY4889" fmla="*/ 977899 h 2152650"/>
              <a:gd name="connsiteX4890" fmla="*/ 2618454 w 3600448"/>
              <a:gd name="connsiteY4890" fmla="*/ 951970 h 2152650"/>
              <a:gd name="connsiteX4891" fmla="*/ 2637253 w 3600448"/>
              <a:gd name="connsiteY4891" fmla="*/ 951970 h 2152650"/>
              <a:gd name="connsiteX4892" fmla="*/ 2637253 w 3600448"/>
              <a:gd name="connsiteY4892" fmla="*/ 944562 h 2152650"/>
              <a:gd name="connsiteX4893" fmla="*/ 1993368 w 3600448"/>
              <a:gd name="connsiteY4893" fmla="*/ 944562 h 2152650"/>
              <a:gd name="connsiteX4894" fmla="*/ 1997072 w 3600448"/>
              <a:gd name="connsiteY4894" fmla="*/ 951970 h 2152650"/>
              <a:gd name="connsiteX4895" fmla="*/ 1989664 w 3600448"/>
              <a:gd name="connsiteY4895" fmla="*/ 955674 h 2152650"/>
              <a:gd name="connsiteX4896" fmla="*/ 1974847 w 3600448"/>
              <a:gd name="connsiteY4896" fmla="*/ 951970 h 2152650"/>
              <a:gd name="connsiteX4897" fmla="*/ 1993368 w 3600448"/>
              <a:gd name="connsiteY4897" fmla="*/ 944562 h 2152650"/>
              <a:gd name="connsiteX4898" fmla="*/ 1423986 w 3600448"/>
              <a:gd name="connsiteY4898" fmla="*/ 944562 h 2152650"/>
              <a:gd name="connsiteX4899" fmla="*/ 1420178 w 3600448"/>
              <a:gd name="connsiteY4899" fmla="*/ 955675 h 2152650"/>
              <a:gd name="connsiteX4900" fmla="*/ 1412560 w 3600448"/>
              <a:gd name="connsiteY4900" fmla="*/ 955675 h 2152650"/>
              <a:gd name="connsiteX4901" fmla="*/ 1423986 w 3600448"/>
              <a:gd name="connsiteY4901" fmla="*/ 944562 h 2152650"/>
              <a:gd name="connsiteX4902" fmla="*/ 1274770 w 3600448"/>
              <a:gd name="connsiteY4902" fmla="*/ 944562 h 2152650"/>
              <a:gd name="connsiteX4903" fmla="*/ 1285883 w 3600448"/>
              <a:gd name="connsiteY4903" fmla="*/ 948266 h 2152650"/>
              <a:gd name="connsiteX4904" fmla="*/ 1263658 w 3600448"/>
              <a:gd name="connsiteY4904" fmla="*/ 951971 h 2152650"/>
              <a:gd name="connsiteX4905" fmla="*/ 1274770 w 3600448"/>
              <a:gd name="connsiteY4905" fmla="*/ 944562 h 2152650"/>
              <a:gd name="connsiteX4906" fmla="*/ 754081 w 3600448"/>
              <a:gd name="connsiteY4906" fmla="*/ 944562 h 2152650"/>
              <a:gd name="connsiteX4907" fmla="*/ 758050 w 3600448"/>
              <a:gd name="connsiteY4907" fmla="*/ 947737 h 2152650"/>
              <a:gd name="connsiteX4908" fmla="*/ 3080236 w 3600448"/>
              <a:gd name="connsiteY4908" fmla="*/ 941387 h 2152650"/>
              <a:gd name="connsiteX4909" fmla="*/ 3087685 w 3600448"/>
              <a:gd name="connsiteY4909" fmla="*/ 952499 h 2152650"/>
              <a:gd name="connsiteX4910" fmla="*/ 3065338 w 3600448"/>
              <a:gd name="connsiteY4910" fmla="*/ 948795 h 2152650"/>
              <a:gd name="connsiteX4911" fmla="*/ 3072787 w 3600448"/>
              <a:gd name="connsiteY4911" fmla="*/ 963612 h 2152650"/>
              <a:gd name="connsiteX4912" fmla="*/ 3070459 w 3600448"/>
              <a:gd name="connsiteY4912" fmla="*/ 963612 h 2152650"/>
              <a:gd name="connsiteX4913" fmla="*/ 3057889 w 3600448"/>
              <a:gd name="connsiteY4913" fmla="*/ 963612 h 2152650"/>
              <a:gd name="connsiteX4914" fmla="*/ 3009470 w 3600448"/>
              <a:gd name="connsiteY4914" fmla="*/ 974724 h 2152650"/>
              <a:gd name="connsiteX4915" fmla="*/ 3009470 w 3600448"/>
              <a:gd name="connsiteY4915" fmla="*/ 971020 h 2152650"/>
              <a:gd name="connsiteX4916" fmla="*/ 2994572 w 3600448"/>
              <a:gd name="connsiteY4916" fmla="*/ 963612 h 2152650"/>
              <a:gd name="connsiteX4917" fmla="*/ 2998296 w 3600448"/>
              <a:gd name="connsiteY4917" fmla="*/ 963612 h 2152650"/>
              <a:gd name="connsiteX4918" fmla="*/ 2990847 w 3600448"/>
              <a:gd name="connsiteY4918" fmla="*/ 959907 h 2152650"/>
              <a:gd name="connsiteX4919" fmla="*/ 3042991 w 3600448"/>
              <a:gd name="connsiteY4919" fmla="*/ 952499 h 2152650"/>
              <a:gd name="connsiteX4920" fmla="*/ 3042569 w 3600448"/>
              <a:gd name="connsiteY4920" fmla="*/ 951241 h 2152650"/>
              <a:gd name="connsiteX4921" fmla="*/ 3061148 w 3600448"/>
              <a:gd name="connsiteY4921" fmla="*/ 944165 h 2152650"/>
              <a:gd name="connsiteX4922" fmla="*/ 3080236 w 3600448"/>
              <a:gd name="connsiteY4922" fmla="*/ 941387 h 2152650"/>
              <a:gd name="connsiteX4923" fmla="*/ 1196984 w 3600448"/>
              <a:gd name="connsiteY4923" fmla="*/ 941387 h 2152650"/>
              <a:gd name="connsiteX4924" fmla="*/ 1208097 w 3600448"/>
              <a:gd name="connsiteY4924" fmla="*/ 941387 h 2152650"/>
              <a:gd name="connsiteX4925" fmla="*/ 1204922 w 3600448"/>
              <a:gd name="connsiteY4925" fmla="*/ 944562 h 2152650"/>
              <a:gd name="connsiteX4926" fmla="*/ 877902 w 3600448"/>
              <a:gd name="connsiteY4926" fmla="*/ 941387 h 2152650"/>
              <a:gd name="connsiteX4927" fmla="*/ 889015 w 3600448"/>
              <a:gd name="connsiteY4927" fmla="*/ 947737 h 2152650"/>
              <a:gd name="connsiteX4928" fmla="*/ 877902 w 3600448"/>
              <a:gd name="connsiteY4928" fmla="*/ 941387 h 2152650"/>
              <a:gd name="connsiteX4929" fmla="*/ 2465385 w 3600448"/>
              <a:gd name="connsiteY4929" fmla="*/ 936625 h 2152650"/>
              <a:gd name="connsiteX4930" fmla="*/ 2470148 w 3600448"/>
              <a:gd name="connsiteY4930" fmla="*/ 941387 h 2152650"/>
              <a:gd name="connsiteX4931" fmla="*/ 2462210 w 3600448"/>
              <a:gd name="connsiteY4931" fmla="*/ 944562 h 2152650"/>
              <a:gd name="connsiteX4932" fmla="*/ 2090735 w 3600448"/>
              <a:gd name="connsiteY4932" fmla="*/ 936625 h 2152650"/>
              <a:gd name="connsiteX4933" fmla="*/ 2097085 w 3600448"/>
              <a:gd name="connsiteY4933" fmla="*/ 940593 h 2152650"/>
              <a:gd name="connsiteX4934" fmla="*/ 2090735 w 3600448"/>
              <a:gd name="connsiteY4934" fmla="*/ 944562 h 2152650"/>
              <a:gd name="connsiteX4935" fmla="*/ 899598 w 3600448"/>
              <a:gd name="connsiteY4935" fmla="*/ 936625 h 2152650"/>
              <a:gd name="connsiteX4936" fmla="*/ 910710 w 3600448"/>
              <a:gd name="connsiteY4936" fmla="*/ 944562 h 2152650"/>
              <a:gd name="connsiteX4937" fmla="*/ 903302 w 3600448"/>
              <a:gd name="connsiteY4937" fmla="*/ 940594 h 2152650"/>
              <a:gd name="connsiteX4938" fmla="*/ 903302 w 3600448"/>
              <a:gd name="connsiteY4938" fmla="*/ 952500 h 2152650"/>
              <a:gd name="connsiteX4939" fmla="*/ 899598 w 3600448"/>
              <a:gd name="connsiteY4939" fmla="*/ 936625 h 2152650"/>
              <a:gd name="connsiteX4940" fmla="*/ 2755898 w 3600448"/>
              <a:gd name="connsiteY4940" fmla="*/ 933450 h 2152650"/>
              <a:gd name="connsiteX4941" fmla="*/ 2767010 w 3600448"/>
              <a:gd name="connsiteY4941" fmla="*/ 944761 h 2152650"/>
              <a:gd name="connsiteX4942" fmla="*/ 2744785 w 3600448"/>
              <a:gd name="connsiteY4942" fmla="*/ 959842 h 2152650"/>
              <a:gd name="connsiteX4943" fmla="*/ 2759602 w 3600448"/>
              <a:gd name="connsiteY4943" fmla="*/ 940990 h 2152650"/>
              <a:gd name="connsiteX4944" fmla="*/ 2755898 w 3600448"/>
              <a:gd name="connsiteY4944" fmla="*/ 933450 h 2152650"/>
              <a:gd name="connsiteX4945" fmla="*/ 1089565 w 3600448"/>
              <a:gd name="connsiteY4945" fmla="*/ 930275 h 2152650"/>
              <a:gd name="connsiteX4946" fmla="*/ 1096974 w 3600448"/>
              <a:gd name="connsiteY4946" fmla="*/ 933979 h 2152650"/>
              <a:gd name="connsiteX4947" fmla="*/ 1089565 w 3600448"/>
              <a:gd name="connsiteY4947" fmla="*/ 941387 h 2152650"/>
              <a:gd name="connsiteX4948" fmla="*/ 1100678 w 3600448"/>
              <a:gd name="connsiteY4948" fmla="*/ 959908 h 2152650"/>
              <a:gd name="connsiteX4949" fmla="*/ 1063638 w 3600448"/>
              <a:gd name="connsiteY4949" fmla="*/ 971021 h 2152650"/>
              <a:gd name="connsiteX4950" fmla="*/ 1074751 w 3600448"/>
              <a:gd name="connsiteY4950" fmla="*/ 967317 h 2152650"/>
              <a:gd name="connsiteX4951" fmla="*/ 1071047 w 3600448"/>
              <a:gd name="connsiteY4951" fmla="*/ 959908 h 2152650"/>
              <a:gd name="connsiteX4952" fmla="*/ 1063638 w 3600448"/>
              <a:gd name="connsiteY4952" fmla="*/ 963612 h 2152650"/>
              <a:gd name="connsiteX4953" fmla="*/ 1089565 w 3600448"/>
              <a:gd name="connsiteY4953" fmla="*/ 945092 h 2152650"/>
              <a:gd name="connsiteX4954" fmla="*/ 1089565 w 3600448"/>
              <a:gd name="connsiteY4954" fmla="*/ 930275 h 2152650"/>
              <a:gd name="connsiteX4955" fmla="*/ 922352 w 3600448"/>
              <a:gd name="connsiteY4955" fmla="*/ 930275 h 2152650"/>
              <a:gd name="connsiteX4956" fmla="*/ 925527 w 3600448"/>
              <a:gd name="connsiteY4956" fmla="*/ 936625 h 2152650"/>
              <a:gd name="connsiteX4957" fmla="*/ 917589 w 3600448"/>
              <a:gd name="connsiteY4957" fmla="*/ 936625 h 2152650"/>
              <a:gd name="connsiteX4958" fmla="*/ 1241682 w 3600448"/>
              <a:gd name="connsiteY4958" fmla="*/ 928464 h 2152650"/>
              <a:gd name="connsiteX4959" fmla="*/ 1257308 w 3600448"/>
              <a:gd name="connsiteY4959" fmla="*/ 941189 h 2152650"/>
              <a:gd name="connsiteX4960" fmla="*/ 1223971 w 3600448"/>
              <a:gd name="connsiteY4960" fmla="*/ 948730 h 2152650"/>
              <a:gd name="connsiteX4961" fmla="*/ 1231380 w 3600448"/>
              <a:gd name="connsiteY4961" fmla="*/ 941189 h 2152650"/>
              <a:gd name="connsiteX4962" fmla="*/ 1212859 w 3600448"/>
              <a:gd name="connsiteY4962" fmla="*/ 941189 h 2152650"/>
              <a:gd name="connsiteX4963" fmla="*/ 1231380 w 3600448"/>
              <a:gd name="connsiteY4963" fmla="*/ 929878 h 2152650"/>
              <a:gd name="connsiteX4964" fmla="*/ 1241682 w 3600448"/>
              <a:gd name="connsiteY4964" fmla="*/ 928464 h 2152650"/>
              <a:gd name="connsiteX4965" fmla="*/ 1573265 w 3600448"/>
              <a:gd name="connsiteY4965" fmla="*/ 926802 h 2152650"/>
              <a:gd name="connsiteX4966" fmla="*/ 1592262 w 3600448"/>
              <a:gd name="connsiteY4966" fmla="*/ 941387 h 2152650"/>
              <a:gd name="connsiteX4967" fmla="*/ 1569748 w 3600448"/>
              <a:gd name="connsiteY4967" fmla="*/ 952500 h 2152650"/>
              <a:gd name="connsiteX4968" fmla="*/ 1569748 w 3600448"/>
              <a:gd name="connsiteY4968" fmla="*/ 948796 h 2152650"/>
              <a:gd name="connsiteX4969" fmla="*/ 1558492 w 3600448"/>
              <a:gd name="connsiteY4969" fmla="*/ 937683 h 2152650"/>
              <a:gd name="connsiteX4970" fmla="*/ 1573265 w 3600448"/>
              <a:gd name="connsiteY4970" fmla="*/ 926802 h 2152650"/>
              <a:gd name="connsiteX4971" fmla="*/ 2812707 w 3600448"/>
              <a:gd name="connsiteY4971" fmla="*/ 926570 h 2152650"/>
              <a:gd name="connsiteX4972" fmla="*/ 2808965 w 3600448"/>
              <a:gd name="connsiteY4972" fmla="*/ 933979 h 2152650"/>
              <a:gd name="connsiteX4973" fmla="*/ 2793997 w 3600448"/>
              <a:gd name="connsiteY4973" fmla="*/ 937683 h 2152650"/>
              <a:gd name="connsiteX4974" fmla="*/ 2801481 w 3600448"/>
              <a:gd name="connsiteY4974" fmla="*/ 930274 h 2152650"/>
              <a:gd name="connsiteX4975" fmla="*/ 2812707 w 3600448"/>
              <a:gd name="connsiteY4975" fmla="*/ 926570 h 2152650"/>
              <a:gd name="connsiteX4976" fmla="*/ 2153176 w 3600448"/>
              <a:gd name="connsiteY4976" fmla="*/ 925512 h 2152650"/>
              <a:gd name="connsiteX4977" fmla="*/ 2149472 w 3600448"/>
              <a:gd name="connsiteY4977" fmla="*/ 933449 h 2152650"/>
              <a:gd name="connsiteX4978" fmla="*/ 2153176 w 3600448"/>
              <a:gd name="connsiteY4978" fmla="*/ 925512 h 2152650"/>
              <a:gd name="connsiteX4979" fmla="*/ 810323 w 3600448"/>
              <a:gd name="connsiteY4979" fmla="*/ 925512 h 2152650"/>
              <a:gd name="connsiteX4980" fmla="*/ 833456 w 3600448"/>
              <a:gd name="connsiteY4980" fmla="*/ 925512 h 2152650"/>
              <a:gd name="connsiteX4981" fmla="*/ 806468 w 3600448"/>
              <a:gd name="connsiteY4981" fmla="*/ 933449 h 2152650"/>
              <a:gd name="connsiteX4982" fmla="*/ 810323 w 3600448"/>
              <a:gd name="connsiteY4982" fmla="*/ 925512 h 2152650"/>
              <a:gd name="connsiteX4983" fmla="*/ 2782885 w 3600448"/>
              <a:gd name="connsiteY4983" fmla="*/ 922337 h 2152650"/>
              <a:gd name="connsiteX4984" fmla="*/ 2789235 w 3600448"/>
              <a:gd name="connsiteY4984" fmla="*/ 925512 h 2152650"/>
              <a:gd name="connsiteX4985" fmla="*/ 2782885 w 3600448"/>
              <a:gd name="connsiteY4985" fmla="*/ 925512 h 2152650"/>
              <a:gd name="connsiteX4986" fmla="*/ 2782885 w 3600448"/>
              <a:gd name="connsiteY4986" fmla="*/ 922337 h 2152650"/>
              <a:gd name="connsiteX4987" fmla="*/ 2699859 w 3600448"/>
              <a:gd name="connsiteY4987" fmla="*/ 922337 h 2152650"/>
              <a:gd name="connsiteX4988" fmla="*/ 2688905 w 3600448"/>
              <a:gd name="connsiteY4988" fmla="*/ 933767 h 2152650"/>
              <a:gd name="connsiteX4989" fmla="*/ 2703510 w 3600448"/>
              <a:gd name="connsiteY4989" fmla="*/ 945197 h 2152650"/>
              <a:gd name="connsiteX4990" fmla="*/ 2688905 w 3600448"/>
              <a:gd name="connsiteY4990" fmla="*/ 948245 h 2152650"/>
              <a:gd name="connsiteX4991" fmla="*/ 2688905 w 3600448"/>
              <a:gd name="connsiteY4991" fmla="*/ 937577 h 2152650"/>
              <a:gd name="connsiteX4992" fmla="*/ 2670648 w 3600448"/>
              <a:gd name="connsiteY4992" fmla="*/ 945197 h 2152650"/>
              <a:gd name="connsiteX4993" fmla="*/ 2670648 w 3600448"/>
              <a:gd name="connsiteY4993" fmla="*/ 933767 h 2152650"/>
              <a:gd name="connsiteX4994" fmla="*/ 2666997 w 3600448"/>
              <a:gd name="connsiteY4994" fmla="*/ 929957 h 2152650"/>
              <a:gd name="connsiteX4995" fmla="*/ 2699859 w 3600448"/>
              <a:gd name="connsiteY4995" fmla="*/ 922337 h 2152650"/>
              <a:gd name="connsiteX4996" fmla="*/ 2838901 w 3600448"/>
              <a:gd name="connsiteY4996" fmla="*/ 919162 h 2152650"/>
              <a:gd name="connsiteX4997" fmla="*/ 2812707 w 3600448"/>
              <a:gd name="connsiteY4997" fmla="*/ 941387 h 2152650"/>
              <a:gd name="connsiteX4998" fmla="*/ 2808965 w 3600448"/>
              <a:gd name="connsiteY4998" fmla="*/ 933979 h 2152650"/>
              <a:gd name="connsiteX4999" fmla="*/ 2838901 w 3600448"/>
              <a:gd name="connsiteY4999" fmla="*/ 919162 h 2152650"/>
              <a:gd name="connsiteX5000" fmla="*/ 2459035 w 3600448"/>
              <a:gd name="connsiteY5000" fmla="*/ 919162 h 2152650"/>
              <a:gd name="connsiteX5001" fmla="*/ 2473323 w 3600448"/>
              <a:gd name="connsiteY5001" fmla="*/ 919162 h 2152650"/>
              <a:gd name="connsiteX5002" fmla="*/ 2459035 w 3600448"/>
              <a:gd name="connsiteY5002" fmla="*/ 925512 h 2152650"/>
              <a:gd name="connsiteX5003" fmla="*/ 2109467 w 3600448"/>
              <a:gd name="connsiteY5003" fmla="*/ 919162 h 2152650"/>
              <a:gd name="connsiteX5004" fmla="*/ 2120897 w 3600448"/>
              <a:gd name="connsiteY5004" fmla="*/ 929877 h 2152650"/>
              <a:gd name="connsiteX5005" fmla="*/ 2101847 w 3600448"/>
              <a:gd name="connsiteY5005" fmla="*/ 933449 h 2152650"/>
              <a:gd name="connsiteX5006" fmla="*/ 773131 w 3600448"/>
              <a:gd name="connsiteY5006" fmla="*/ 919162 h 2152650"/>
              <a:gd name="connsiteX5007" fmla="*/ 769426 w 3600448"/>
              <a:gd name="connsiteY5007" fmla="*/ 930274 h 2152650"/>
              <a:gd name="connsiteX5008" fmla="*/ 762018 w 3600448"/>
              <a:gd name="connsiteY5008" fmla="*/ 922866 h 2152650"/>
              <a:gd name="connsiteX5009" fmla="*/ 773131 w 3600448"/>
              <a:gd name="connsiteY5009" fmla="*/ 919162 h 2152650"/>
              <a:gd name="connsiteX5010" fmla="*/ 2771772 w 3600448"/>
              <a:gd name="connsiteY5010" fmla="*/ 918104 h 2152650"/>
              <a:gd name="connsiteX5011" fmla="*/ 2778916 w 3600448"/>
              <a:gd name="connsiteY5011" fmla="*/ 921808 h 2152650"/>
              <a:gd name="connsiteX5012" fmla="*/ 2771772 w 3600448"/>
              <a:gd name="connsiteY5012" fmla="*/ 918104 h 2152650"/>
              <a:gd name="connsiteX5013" fmla="*/ 2149473 w 3600448"/>
              <a:gd name="connsiteY5013" fmla="*/ 914929 h 2152650"/>
              <a:gd name="connsiteX5014" fmla="*/ 2132010 w 3600448"/>
              <a:gd name="connsiteY5014" fmla="*/ 922337 h 2152650"/>
              <a:gd name="connsiteX5015" fmla="*/ 2149473 w 3600448"/>
              <a:gd name="connsiteY5015" fmla="*/ 914929 h 2152650"/>
              <a:gd name="connsiteX5016" fmla="*/ 854288 w 3600448"/>
              <a:gd name="connsiteY5016" fmla="*/ 913289 h 2152650"/>
              <a:gd name="connsiteX5017" fmla="*/ 866789 w 3600448"/>
              <a:gd name="connsiteY5017" fmla="*/ 915035 h 2152650"/>
              <a:gd name="connsiteX5018" fmla="*/ 844565 w 3600448"/>
              <a:gd name="connsiteY5018" fmla="*/ 922020 h 2152650"/>
              <a:gd name="connsiteX5019" fmla="*/ 854288 w 3600448"/>
              <a:gd name="connsiteY5019" fmla="*/ 913289 h 2152650"/>
              <a:gd name="connsiteX5020" fmla="*/ 2600322 w 3600448"/>
              <a:gd name="connsiteY5020" fmla="*/ 911225 h 2152650"/>
              <a:gd name="connsiteX5021" fmla="*/ 2596353 w 3600448"/>
              <a:gd name="connsiteY5021" fmla="*/ 919162 h 2152650"/>
              <a:gd name="connsiteX5022" fmla="*/ 2584447 w 3600448"/>
              <a:gd name="connsiteY5022" fmla="*/ 919162 h 2152650"/>
              <a:gd name="connsiteX5023" fmla="*/ 2600322 w 3600448"/>
              <a:gd name="connsiteY5023" fmla="*/ 911225 h 2152650"/>
              <a:gd name="connsiteX5024" fmla="*/ 2133597 w 3600448"/>
              <a:gd name="connsiteY5024" fmla="*/ 910828 h 2152650"/>
              <a:gd name="connsiteX5025" fmla="*/ 2143122 w 3600448"/>
              <a:gd name="connsiteY5025" fmla="*/ 911754 h 2152650"/>
              <a:gd name="connsiteX5026" fmla="*/ 2124072 w 3600448"/>
              <a:gd name="connsiteY5026" fmla="*/ 915458 h 2152650"/>
              <a:gd name="connsiteX5027" fmla="*/ 2133597 w 3600448"/>
              <a:gd name="connsiteY5027" fmla="*/ 910828 h 2152650"/>
              <a:gd name="connsiteX5028" fmla="*/ 1046077 w 3600448"/>
              <a:gd name="connsiteY5028" fmla="*/ 910828 h 2152650"/>
              <a:gd name="connsiteX5029" fmla="*/ 1052526 w 3600448"/>
              <a:gd name="connsiteY5029" fmla="*/ 915458 h 2152650"/>
              <a:gd name="connsiteX5030" fmla="*/ 1036651 w 3600448"/>
              <a:gd name="connsiteY5030" fmla="*/ 911754 h 2152650"/>
              <a:gd name="connsiteX5031" fmla="*/ 1046077 w 3600448"/>
              <a:gd name="connsiteY5031" fmla="*/ 910828 h 2152650"/>
              <a:gd name="connsiteX5032" fmla="*/ 2964210 w 3600448"/>
              <a:gd name="connsiteY5032" fmla="*/ 908707 h 2152650"/>
              <a:gd name="connsiteX5033" fmla="*/ 2968147 w 3600448"/>
              <a:gd name="connsiteY5033" fmla="*/ 910827 h 2152650"/>
              <a:gd name="connsiteX5034" fmla="*/ 2960844 w 3600448"/>
              <a:gd name="connsiteY5034" fmla="*/ 918368 h 2152650"/>
              <a:gd name="connsiteX5035" fmla="*/ 2968147 w 3600448"/>
              <a:gd name="connsiteY5035" fmla="*/ 925908 h 2152650"/>
              <a:gd name="connsiteX5036" fmla="*/ 2957193 w 3600448"/>
              <a:gd name="connsiteY5036" fmla="*/ 925908 h 2152650"/>
              <a:gd name="connsiteX5037" fmla="*/ 2946695 w 3600448"/>
              <a:gd name="connsiteY5037" fmla="*/ 919311 h 2152650"/>
              <a:gd name="connsiteX5038" fmla="*/ 2948682 w 3600448"/>
              <a:gd name="connsiteY5038" fmla="*/ 911692 h 2152650"/>
              <a:gd name="connsiteX5039" fmla="*/ 2952229 w 3600448"/>
              <a:gd name="connsiteY5039" fmla="*/ 912948 h 2152650"/>
              <a:gd name="connsiteX5040" fmla="*/ 2964210 w 3600448"/>
              <a:gd name="connsiteY5040" fmla="*/ 908707 h 2152650"/>
              <a:gd name="connsiteX5041" fmla="*/ 2949890 w 3600448"/>
              <a:gd name="connsiteY5041" fmla="*/ 907057 h 2152650"/>
              <a:gd name="connsiteX5042" fmla="*/ 2948682 w 3600448"/>
              <a:gd name="connsiteY5042" fmla="*/ 911692 h 2152650"/>
              <a:gd name="connsiteX5043" fmla="*/ 2946239 w 3600448"/>
              <a:gd name="connsiteY5043" fmla="*/ 910827 h 2152650"/>
              <a:gd name="connsiteX5044" fmla="*/ 2949890 w 3600448"/>
              <a:gd name="connsiteY5044" fmla="*/ 907057 h 2152650"/>
              <a:gd name="connsiteX5045" fmla="*/ 1740534 w 3600448"/>
              <a:gd name="connsiteY5045" fmla="*/ 906144 h 2152650"/>
              <a:gd name="connsiteX5046" fmla="*/ 1747518 w 3600448"/>
              <a:gd name="connsiteY5046" fmla="*/ 907097 h 2152650"/>
              <a:gd name="connsiteX5047" fmla="*/ 1744026 w 3600448"/>
              <a:gd name="connsiteY5047" fmla="*/ 907097 h 2152650"/>
              <a:gd name="connsiteX5048" fmla="*/ 1751010 w 3600448"/>
              <a:gd name="connsiteY5048" fmla="*/ 914717 h 2152650"/>
              <a:gd name="connsiteX5049" fmla="*/ 1740534 w 3600448"/>
              <a:gd name="connsiteY5049" fmla="*/ 914717 h 2152650"/>
              <a:gd name="connsiteX5050" fmla="*/ 1744026 w 3600448"/>
              <a:gd name="connsiteY5050" fmla="*/ 910907 h 2152650"/>
              <a:gd name="connsiteX5051" fmla="*/ 1733549 w 3600448"/>
              <a:gd name="connsiteY5051" fmla="*/ 910907 h 2152650"/>
              <a:gd name="connsiteX5052" fmla="*/ 1740534 w 3600448"/>
              <a:gd name="connsiteY5052" fmla="*/ 906144 h 2152650"/>
              <a:gd name="connsiteX5053" fmla="*/ 2752193 w 3600448"/>
              <a:gd name="connsiteY5053" fmla="*/ 904264 h 2152650"/>
              <a:gd name="connsiteX5054" fmla="*/ 2759602 w 3600448"/>
              <a:gd name="connsiteY5054" fmla="*/ 915254 h 2152650"/>
              <a:gd name="connsiteX5055" fmla="*/ 2726264 w 3600448"/>
              <a:gd name="connsiteY5055" fmla="*/ 926245 h 2152650"/>
              <a:gd name="connsiteX5056" fmla="*/ 2737377 w 3600448"/>
              <a:gd name="connsiteY5056" fmla="*/ 929908 h 2152650"/>
              <a:gd name="connsiteX5057" fmla="*/ 2733673 w 3600448"/>
              <a:gd name="connsiteY5057" fmla="*/ 937235 h 2152650"/>
              <a:gd name="connsiteX5058" fmla="*/ 2711448 w 3600448"/>
              <a:gd name="connsiteY5058" fmla="*/ 926245 h 2152650"/>
              <a:gd name="connsiteX5059" fmla="*/ 2711448 w 3600448"/>
              <a:gd name="connsiteY5059" fmla="*/ 933572 h 2152650"/>
              <a:gd name="connsiteX5060" fmla="*/ 2704039 w 3600448"/>
              <a:gd name="connsiteY5060" fmla="*/ 926245 h 2152650"/>
              <a:gd name="connsiteX5061" fmla="*/ 2711448 w 3600448"/>
              <a:gd name="connsiteY5061" fmla="*/ 922581 h 2152650"/>
              <a:gd name="connsiteX5062" fmla="*/ 2711448 w 3600448"/>
              <a:gd name="connsiteY5062" fmla="*/ 915254 h 2152650"/>
              <a:gd name="connsiteX5063" fmla="*/ 2755898 w 3600448"/>
              <a:gd name="connsiteY5063" fmla="*/ 907927 h 2152650"/>
              <a:gd name="connsiteX5064" fmla="*/ 2752193 w 3600448"/>
              <a:gd name="connsiteY5064" fmla="*/ 904264 h 2152650"/>
              <a:gd name="connsiteX5065" fmla="*/ 1063638 w 3600448"/>
              <a:gd name="connsiteY5065" fmla="*/ 903287 h 2152650"/>
              <a:gd name="connsiteX5066" fmla="*/ 1059670 w 3600448"/>
              <a:gd name="connsiteY5066" fmla="*/ 911224 h 2152650"/>
              <a:gd name="connsiteX5067" fmla="*/ 1063638 w 3600448"/>
              <a:gd name="connsiteY5067" fmla="*/ 903287 h 2152650"/>
              <a:gd name="connsiteX5068" fmla="*/ 3069570 w 3600448"/>
              <a:gd name="connsiteY5068" fmla="*/ 901898 h 2152650"/>
              <a:gd name="connsiteX5069" fmla="*/ 3084510 w 3600448"/>
              <a:gd name="connsiteY5069" fmla="*/ 903684 h 2152650"/>
              <a:gd name="connsiteX5070" fmla="*/ 3057522 w 3600448"/>
              <a:gd name="connsiteY5070" fmla="*/ 910827 h 2152650"/>
              <a:gd name="connsiteX5071" fmla="*/ 3069570 w 3600448"/>
              <a:gd name="connsiteY5071" fmla="*/ 901898 h 2152650"/>
              <a:gd name="connsiteX5072" fmla="*/ 2290760 w 3600448"/>
              <a:gd name="connsiteY5072" fmla="*/ 900112 h 2152650"/>
              <a:gd name="connsiteX5073" fmla="*/ 2290760 w 3600448"/>
              <a:gd name="connsiteY5073" fmla="*/ 911224 h 2152650"/>
              <a:gd name="connsiteX5074" fmla="*/ 2283352 w 3600448"/>
              <a:gd name="connsiteY5074" fmla="*/ 914929 h 2152650"/>
              <a:gd name="connsiteX5075" fmla="*/ 2290760 w 3600448"/>
              <a:gd name="connsiteY5075" fmla="*/ 914929 h 2152650"/>
              <a:gd name="connsiteX5076" fmla="*/ 2261127 w 3600448"/>
              <a:gd name="connsiteY5076" fmla="*/ 922337 h 2152650"/>
              <a:gd name="connsiteX5077" fmla="*/ 2275943 w 3600448"/>
              <a:gd name="connsiteY5077" fmla="*/ 903816 h 2152650"/>
              <a:gd name="connsiteX5078" fmla="*/ 2290760 w 3600448"/>
              <a:gd name="connsiteY5078" fmla="*/ 900112 h 2152650"/>
              <a:gd name="connsiteX5079" fmla="*/ 3041768 w 3600448"/>
              <a:gd name="connsiteY5079" fmla="*/ 898877 h 2152650"/>
              <a:gd name="connsiteX5080" fmla="*/ 3031095 w 3600448"/>
              <a:gd name="connsiteY5080" fmla="*/ 908049 h 2152650"/>
              <a:gd name="connsiteX5081" fmla="*/ 3038099 w 3600448"/>
              <a:gd name="connsiteY5081" fmla="*/ 900641 h 2152650"/>
              <a:gd name="connsiteX5082" fmla="*/ 1774823 w 3600448"/>
              <a:gd name="connsiteY5082" fmla="*/ 896937 h 2152650"/>
              <a:gd name="connsiteX5083" fmla="*/ 1763713 w 3600448"/>
              <a:gd name="connsiteY5083" fmla="*/ 911224 h 2152650"/>
              <a:gd name="connsiteX5084" fmla="*/ 1763713 w 3600448"/>
              <a:gd name="connsiteY5084" fmla="*/ 900509 h 2152650"/>
              <a:gd name="connsiteX5085" fmla="*/ 1774823 w 3600448"/>
              <a:gd name="connsiteY5085" fmla="*/ 896937 h 2152650"/>
              <a:gd name="connsiteX5086" fmla="*/ 889014 w 3600448"/>
              <a:gd name="connsiteY5086" fmla="*/ 896937 h 2152650"/>
              <a:gd name="connsiteX5087" fmla="*/ 900127 w 3600448"/>
              <a:gd name="connsiteY5087" fmla="*/ 896937 h 2152650"/>
              <a:gd name="connsiteX5088" fmla="*/ 900127 w 3600448"/>
              <a:gd name="connsiteY5088" fmla="*/ 898524 h 2152650"/>
              <a:gd name="connsiteX5089" fmla="*/ 889014 w 3600448"/>
              <a:gd name="connsiteY5089" fmla="*/ 898524 h 2152650"/>
              <a:gd name="connsiteX5090" fmla="*/ 1087731 w 3600448"/>
              <a:gd name="connsiteY5090" fmla="*/ 896314 h 2152650"/>
              <a:gd name="connsiteX5091" fmla="*/ 1082567 w 3600448"/>
              <a:gd name="connsiteY5091" fmla="*/ 900430 h 2152650"/>
              <a:gd name="connsiteX5092" fmla="*/ 1086228 w 3600448"/>
              <a:gd name="connsiteY5092" fmla="*/ 900430 h 2152650"/>
              <a:gd name="connsiteX5093" fmla="*/ 1071576 w 3600448"/>
              <a:gd name="connsiteY5093" fmla="*/ 908050 h 2152650"/>
              <a:gd name="connsiteX5094" fmla="*/ 1071576 w 3600448"/>
              <a:gd name="connsiteY5094" fmla="*/ 896620 h 2152650"/>
              <a:gd name="connsiteX5095" fmla="*/ 1087945 w 3600448"/>
              <a:gd name="connsiteY5095" fmla="*/ 896144 h 2152650"/>
              <a:gd name="connsiteX5096" fmla="*/ 1088166 w 3600448"/>
              <a:gd name="connsiteY5096" fmla="*/ 896306 h 2152650"/>
              <a:gd name="connsiteX5097" fmla="*/ 1087731 w 3600448"/>
              <a:gd name="connsiteY5097" fmla="*/ 896314 h 2152650"/>
              <a:gd name="connsiteX5098" fmla="*/ 1119199 w 3600448"/>
              <a:gd name="connsiteY5098" fmla="*/ 892810 h 2152650"/>
              <a:gd name="connsiteX5099" fmla="*/ 1097218 w 3600448"/>
              <a:gd name="connsiteY5099" fmla="*/ 900430 h 2152650"/>
              <a:gd name="connsiteX5100" fmla="*/ 1089891 w 3600448"/>
              <a:gd name="connsiteY5100" fmla="*/ 897572 h 2152650"/>
              <a:gd name="connsiteX5101" fmla="*/ 1088166 w 3600448"/>
              <a:gd name="connsiteY5101" fmla="*/ 896306 h 2152650"/>
              <a:gd name="connsiteX5102" fmla="*/ 1096760 w 3600448"/>
              <a:gd name="connsiteY5102" fmla="*/ 896144 h 2152650"/>
              <a:gd name="connsiteX5103" fmla="*/ 1119199 w 3600448"/>
              <a:gd name="connsiteY5103" fmla="*/ 892810 h 2152650"/>
              <a:gd name="connsiteX5104" fmla="*/ 2320922 w 3600448"/>
              <a:gd name="connsiteY5104" fmla="*/ 892175 h 2152650"/>
              <a:gd name="connsiteX5105" fmla="*/ 2328860 w 3600448"/>
              <a:gd name="connsiteY5105" fmla="*/ 892175 h 2152650"/>
              <a:gd name="connsiteX5106" fmla="*/ 2324891 w 3600448"/>
              <a:gd name="connsiteY5106" fmla="*/ 896937 h 2152650"/>
              <a:gd name="connsiteX5107" fmla="*/ 2320922 w 3600448"/>
              <a:gd name="connsiteY5107" fmla="*/ 892175 h 2152650"/>
              <a:gd name="connsiteX5108" fmla="*/ 2348456 w 3600448"/>
              <a:gd name="connsiteY5108" fmla="*/ 891976 h 2152650"/>
              <a:gd name="connsiteX5109" fmla="*/ 2350688 w 3600448"/>
              <a:gd name="connsiteY5109" fmla="*/ 896937 h 2152650"/>
              <a:gd name="connsiteX5110" fmla="*/ 2343544 w 3600448"/>
              <a:gd name="connsiteY5110" fmla="*/ 892968 h 2152650"/>
              <a:gd name="connsiteX5111" fmla="*/ 2348456 w 3600448"/>
              <a:gd name="connsiteY5111" fmla="*/ 891976 h 2152650"/>
              <a:gd name="connsiteX5112" fmla="*/ 878577 w 3600448"/>
              <a:gd name="connsiteY5112" fmla="*/ 891629 h 2152650"/>
              <a:gd name="connsiteX5113" fmla="*/ 880760 w 3600448"/>
              <a:gd name="connsiteY5113" fmla="*/ 892968 h 2152650"/>
              <a:gd name="connsiteX5114" fmla="*/ 877901 w 3600448"/>
              <a:gd name="connsiteY5114" fmla="*/ 891818 h 2152650"/>
              <a:gd name="connsiteX5115" fmla="*/ 866789 w 3600448"/>
              <a:gd name="connsiteY5115" fmla="*/ 889397 h 2152650"/>
              <a:gd name="connsiteX5116" fmla="*/ 875630 w 3600448"/>
              <a:gd name="connsiteY5116" fmla="*/ 890904 h 2152650"/>
              <a:gd name="connsiteX5117" fmla="*/ 877901 w 3600448"/>
              <a:gd name="connsiteY5117" fmla="*/ 891818 h 2152650"/>
              <a:gd name="connsiteX5118" fmla="*/ 873775 w 3600448"/>
              <a:gd name="connsiteY5118" fmla="*/ 892968 h 2152650"/>
              <a:gd name="connsiteX5119" fmla="*/ 880760 w 3600448"/>
              <a:gd name="connsiteY5119" fmla="*/ 896540 h 2152650"/>
              <a:gd name="connsiteX5120" fmla="*/ 866789 w 3600448"/>
              <a:gd name="connsiteY5120" fmla="*/ 900112 h 2152650"/>
              <a:gd name="connsiteX5121" fmla="*/ 1159521 w 3600448"/>
              <a:gd name="connsiteY5121" fmla="*/ 889317 h 2152650"/>
              <a:gd name="connsiteX5122" fmla="*/ 1163172 w 3600448"/>
              <a:gd name="connsiteY5122" fmla="*/ 896619 h 2152650"/>
              <a:gd name="connsiteX5123" fmla="*/ 1130311 w 3600448"/>
              <a:gd name="connsiteY5123" fmla="*/ 903922 h 2152650"/>
              <a:gd name="connsiteX5124" fmla="*/ 1159521 w 3600448"/>
              <a:gd name="connsiteY5124" fmla="*/ 892968 h 2152650"/>
              <a:gd name="connsiteX5125" fmla="*/ 1159521 w 3600448"/>
              <a:gd name="connsiteY5125" fmla="*/ 889317 h 2152650"/>
              <a:gd name="connsiteX5126" fmla="*/ 1930001 w 3600448"/>
              <a:gd name="connsiteY5126" fmla="*/ 885825 h 2152650"/>
              <a:gd name="connsiteX5127" fmla="*/ 1922857 w 3600448"/>
              <a:gd name="connsiteY5127" fmla="*/ 892175 h 2152650"/>
              <a:gd name="connsiteX5128" fmla="*/ 1930001 w 3600448"/>
              <a:gd name="connsiteY5128" fmla="*/ 885825 h 2152650"/>
              <a:gd name="connsiteX5129" fmla="*/ 1531936 w 3600448"/>
              <a:gd name="connsiteY5129" fmla="*/ 881062 h 2152650"/>
              <a:gd name="connsiteX5130" fmla="*/ 1531936 w 3600448"/>
              <a:gd name="connsiteY5130" fmla="*/ 885031 h 2152650"/>
              <a:gd name="connsiteX5131" fmla="*/ 1512887 w 3600448"/>
              <a:gd name="connsiteY5131" fmla="*/ 889000 h 2152650"/>
              <a:gd name="connsiteX5132" fmla="*/ 1531936 w 3600448"/>
              <a:gd name="connsiteY5132" fmla="*/ 881062 h 2152650"/>
              <a:gd name="connsiteX5133" fmla="*/ 928702 w 3600448"/>
              <a:gd name="connsiteY5133" fmla="*/ 881062 h 2152650"/>
              <a:gd name="connsiteX5134" fmla="*/ 925527 w 3600448"/>
              <a:gd name="connsiteY5134" fmla="*/ 885824 h 2152650"/>
              <a:gd name="connsiteX5135" fmla="*/ 917589 w 3600448"/>
              <a:gd name="connsiteY5135" fmla="*/ 885824 h 2152650"/>
              <a:gd name="connsiteX5136" fmla="*/ 1640683 w 3600448"/>
              <a:gd name="connsiteY5136" fmla="*/ 877887 h 2152650"/>
              <a:gd name="connsiteX5137" fmla="*/ 1632745 w 3600448"/>
              <a:gd name="connsiteY5137" fmla="*/ 885825 h 2152650"/>
              <a:gd name="connsiteX5138" fmla="*/ 1640683 w 3600448"/>
              <a:gd name="connsiteY5138" fmla="*/ 877887 h 2152650"/>
              <a:gd name="connsiteX5139" fmla="*/ 1174761 w 3600448"/>
              <a:gd name="connsiteY5139" fmla="*/ 877887 h 2152650"/>
              <a:gd name="connsiteX5140" fmla="*/ 1182697 w 3600448"/>
              <a:gd name="connsiteY5140" fmla="*/ 877887 h 2152650"/>
              <a:gd name="connsiteX5141" fmla="*/ 1171586 w 3600448"/>
              <a:gd name="connsiteY5141" fmla="*/ 885825 h 2152650"/>
              <a:gd name="connsiteX5142" fmla="*/ 3083390 w 3600448"/>
              <a:gd name="connsiteY5142" fmla="*/ 874712 h 2152650"/>
              <a:gd name="connsiteX5143" fmla="*/ 3090860 w 3600448"/>
              <a:gd name="connsiteY5143" fmla="*/ 878416 h 2152650"/>
              <a:gd name="connsiteX5144" fmla="*/ 3053507 w 3600448"/>
              <a:gd name="connsiteY5144" fmla="*/ 904345 h 2152650"/>
              <a:gd name="connsiteX5145" fmla="*/ 3053507 w 3600448"/>
              <a:gd name="connsiteY5145" fmla="*/ 893232 h 2152650"/>
              <a:gd name="connsiteX5146" fmla="*/ 3041768 w 3600448"/>
              <a:gd name="connsiteY5146" fmla="*/ 898877 h 2152650"/>
              <a:gd name="connsiteX5147" fmla="*/ 3045103 w 3600448"/>
              <a:gd name="connsiteY5147" fmla="*/ 896011 h 2152650"/>
              <a:gd name="connsiteX5148" fmla="*/ 3053507 w 3600448"/>
              <a:gd name="connsiteY5148" fmla="*/ 889528 h 2152650"/>
              <a:gd name="connsiteX5149" fmla="*/ 3087125 w 3600448"/>
              <a:gd name="connsiteY5149" fmla="*/ 878416 h 2152650"/>
              <a:gd name="connsiteX5150" fmla="*/ 3083390 w 3600448"/>
              <a:gd name="connsiteY5150" fmla="*/ 874712 h 2152650"/>
              <a:gd name="connsiteX5151" fmla="*/ 2749548 w 3600448"/>
              <a:gd name="connsiteY5151" fmla="*/ 874712 h 2152650"/>
              <a:gd name="connsiteX5152" fmla="*/ 2752723 w 3600448"/>
              <a:gd name="connsiteY5152" fmla="*/ 874712 h 2152650"/>
              <a:gd name="connsiteX5153" fmla="*/ 2744785 w 3600448"/>
              <a:gd name="connsiteY5153" fmla="*/ 881062 h 2152650"/>
              <a:gd name="connsiteX5154" fmla="*/ 2161114 w 3600448"/>
              <a:gd name="connsiteY5154" fmla="*/ 874712 h 2152650"/>
              <a:gd name="connsiteX5155" fmla="*/ 2168523 w 3600448"/>
              <a:gd name="connsiteY5155" fmla="*/ 877887 h 2152650"/>
              <a:gd name="connsiteX5156" fmla="*/ 2157410 w 3600448"/>
              <a:gd name="connsiteY5156" fmla="*/ 881062 h 2152650"/>
              <a:gd name="connsiteX5157" fmla="*/ 2161114 w 3600448"/>
              <a:gd name="connsiteY5157" fmla="*/ 874712 h 2152650"/>
              <a:gd name="connsiteX5158" fmla="*/ 1152219 w 3600448"/>
              <a:gd name="connsiteY5158" fmla="*/ 874712 h 2152650"/>
              <a:gd name="connsiteX5159" fmla="*/ 1166824 w 3600448"/>
              <a:gd name="connsiteY5159" fmla="*/ 889317 h 2152650"/>
              <a:gd name="connsiteX5160" fmla="*/ 1159521 w 3600448"/>
              <a:gd name="connsiteY5160" fmla="*/ 889317 h 2152650"/>
              <a:gd name="connsiteX5161" fmla="*/ 1155870 w 3600448"/>
              <a:gd name="connsiteY5161" fmla="*/ 892968 h 2152650"/>
              <a:gd name="connsiteX5162" fmla="*/ 1159521 w 3600448"/>
              <a:gd name="connsiteY5162" fmla="*/ 885666 h 2152650"/>
              <a:gd name="connsiteX5163" fmla="*/ 1130311 w 3600448"/>
              <a:gd name="connsiteY5163" fmla="*/ 889317 h 2152650"/>
              <a:gd name="connsiteX5164" fmla="*/ 1130311 w 3600448"/>
              <a:gd name="connsiteY5164" fmla="*/ 882014 h 2152650"/>
              <a:gd name="connsiteX5165" fmla="*/ 1152219 w 3600448"/>
              <a:gd name="connsiteY5165" fmla="*/ 878363 h 2152650"/>
              <a:gd name="connsiteX5166" fmla="*/ 1152219 w 3600448"/>
              <a:gd name="connsiteY5166" fmla="*/ 874712 h 2152650"/>
              <a:gd name="connsiteX5167" fmla="*/ 2096585 w 3600448"/>
              <a:gd name="connsiteY5167" fmla="*/ 870664 h 2152650"/>
              <a:gd name="connsiteX5168" fmla="*/ 2088954 w 3600448"/>
              <a:gd name="connsiteY5168" fmla="*/ 877093 h 2152650"/>
              <a:gd name="connsiteX5169" fmla="*/ 2079197 w 3600448"/>
              <a:gd name="connsiteY5169" fmla="*/ 884905 h 2152650"/>
              <a:gd name="connsiteX5170" fmla="*/ 2049460 w 3600448"/>
              <a:gd name="connsiteY5170" fmla="*/ 888582 h 2152650"/>
              <a:gd name="connsiteX5171" fmla="*/ 2053177 w 3600448"/>
              <a:gd name="connsiteY5171" fmla="*/ 881229 h 2152650"/>
              <a:gd name="connsiteX5172" fmla="*/ 2056894 w 3600448"/>
              <a:gd name="connsiteY5172" fmla="*/ 884905 h 2152650"/>
              <a:gd name="connsiteX5173" fmla="*/ 2081520 w 3600448"/>
              <a:gd name="connsiteY5173" fmla="*/ 875715 h 2152650"/>
              <a:gd name="connsiteX5174" fmla="*/ 1904363 w 3600448"/>
              <a:gd name="connsiteY5174" fmla="*/ 869950 h 2152650"/>
              <a:gd name="connsiteX5175" fmla="*/ 1904363 w 3600448"/>
              <a:gd name="connsiteY5175" fmla="*/ 873918 h 2152650"/>
              <a:gd name="connsiteX5176" fmla="*/ 1893885 w 3600448"/>
              <a:gd name="connsiteY5176" fmla="*/ 877887 h 2152650"/>
              <a:gd name="connsiteX5177" fmla="*/ 1904363 w 3600448"/>
              <a:gd name="connsiteY5177" fmla="*/ 869950 h 2152650"/>
              <a:gd name="connsiteX5178" fmla="*/ 2251073 w 3600448"/>
              <a:gd name="connsiteY5178" fmla="*/ 866775 h 2152650"/>
              <a:gd name="connsiteX5179" fmla="*/ 2254248 w 3600448"/>
              <a:gd name="connsiteY5179" fmla="*/ 869950 h 2152650"/>
              <a:gd name="connsiteX5180" fmla="*/ 2243135 w 3600448"/>
              <a:gd name="connsiteY5180" fmla="*/ 869950 h 2152650"/>
              <a:gd name="connsiteX5181" fmla="*/ 1882773 w 3600448"/>
              <a:gd name="connsiteY5181" fmla="*/ 866775 h 2152650"/>
              <a:gd name="connsiteX5182" fmla="*/ 1889123 w 3600448"/>
              <a:gd name="connsiteY5182" fmla="*/ 866775 h 2152650"/>
              <a:gd name="connsiteX5183" fmla="*/ 1878010 w 3600448"/>
              <a:gd name="connsiteY5183" fmla="*/ 869950 h 2152650"/>
              <a:gd name="connsiteX5184" fmla="*/ 1828132 w 3600448"/>
              <a:gd name="connsiteY5184" fmla="*/ 866774 h 2152650"/>
              <a:gd name="connsiteX5185" fmla="*/ 1833560 w 3600448"/>
              <a:gd name="connsiteY5185" fmla="*/ 866774 h 2152650"/>
              <a:gd name="connsiteX5186" fmla="*/ 1829750 w 3600448"/>
              <a:gd name="connsiteY5186" fmla="*/ 870743 h 2152650"/>
              <a:gd name="connsiteX5187" fmla="*/ 1814510 w 3600448"/>
              <a:gd name="connsiteY5187" fmla="*/ 866774 h 2152650"/>
              <a:gd name="connsiteX5188" fmla="*/ 1816891 w 3600448"/>
              <a:gd name="connsiteY5188" fmla="*/ 866774 h 2152650"/>
              <a:gd name="connsiteX5189" fmla="*/ 1825604 w 3600448"/>
              <a:gd name="connsiteY5189" fmla="*/ 866774 h 2152650"/>
              <a:gd name="connsiteX5190" fmla="*/ 1823559 w 3600448"/>
              <a:gd name="connsiteY5190" fmla="*/ 867271 h 2152650"/>
              <a:gd name="connsiteX5191" fmla="*/ 1814510 w 3600448"/>
              <a:gd name="connsiteY5191" fmla="*/ 866774 h 2152650"/>
              <a:gd name="connsiteX5192" fmla="*/ 2101499 w 3600448"/>
              <a:gd name="connsiteY5192" fmla="*/ 866524 h 2152650"/>
              <a:gd name="connsiteX5193" fmla="*/ 2101821 w 3600448"/>
              <a:gd name="connsiteY5193" fmla="*/ 868908 h 2152650"/>
              <a:gd name="connsiteX5194" fmla="*/ 2096585 w 3600448"/>
              <a:gd name="connsiteY5194" fmla="*/ 870664 h 2152650"/>
              <a:gd name="connsiteX5195" fmla="*/ 1827905 w 3600448"/>
              <a:gd name="connsiteY5195" fmla="*/ 866216 h 2152650"/>
              <a:gd name="connsiteX5196" fmla="*/ 1828132 w 3600448"/>
              <a:gd name="connsiteY5196" fmla="*/ 866774 h 2152650"/>
              <a:gd name="connsiteX5197" fmla="*/ 1825604 w 3600448"/>
              <a:gd name="connsiteY5197" fmla="*/ 866774 h 2152650"/>
              <a:gd name="connsiteX5198" fmla="*/ 2907752 w 3600448"/>
              <a:gd name="connsiteY5198" fmla="*/ 863930 h 2152650"/>
              <a:gd name="connsiteX5199" fmla="*/ 2916235 w 3600448"/>
              <a:gd name="connsiteY5199" fmla="*/ 866245 h 2152650"/>
              <a:gd name="connsiteX5200" fmla="*/ 2909091 w 3600448"/>
              <a:gd name="connsiteY5200" fmla="*/ 869949 h 2152650"/>
              <a:gd name="connsiteX5201" fmla="*/ 2901947 w 3600448"/>
              <a:gd name="connsiteY5201" fmla="*/ 869949 h 2152650"/>
              <a:gd name="connsiteX5202" fmla="*/ 2907752 w 3600448"/>
              <a:gd name="connsiteY5202" fmla="*/ 863930 h 2152650"/>
              <a:gd name="connsiteX5203" fmla="*/ 2190219 w 3600448"/>
              <a:gd name="connsiteY5203" fmla="*/ 858837 h 2152650"/>
              <a:gd name="connsiteX5204" fmla="*/ 2182810 w 3600448"/>
              <a:gd name="connsiteY5204" fmla="*/ 869949 h 2152650"/>
              <a:gd name="connsiteX5205" fmla="*/ 2190219 w 3600448"/>
              <a:gd name="connsiteY5205" fmla="*/ 858837 h 2152650"/>
              <a:gd name="connsiteX5206" fmla="*/ 1870073 w 3600448"/>
              <a:gd name="connsiteY5206" fmla="*/ 858837 h 2152650"/>
              <a:gd name="connsiteX5207" fmla="*/ 1855785 w 3600448"/>
              <a:gd name="connsiteY5207" fmla="*/ 866774 h 2152650"/>
              <a:gd name="connsiteX5208" fmla="*/ 1870073 w 3600448"/>
              <a:gd name="connsiteY5208" fmla="*/ 858837 h 2152650"/>
              <a:gd name="connsiteX5209" fmla="*/ 996964 w 3600448"/>
              <a:gd name="connsiteY5209" fmla="*/ 858837 h 2152650"/>
              <a:gd name="connsiteX5210" fmla="*/ 963626 w 3600448"/>
              <a:gd name="connsiteY5210" fmla="*/ 869949 h 2152650"/>
              <a:gd name="connsiteX5211" fmla="*/ 996964 w 3600448"/>
              <a:gd name="connsiteY5211" fmla="*/ 858837 h 2152650"/>
              <a:gd name="connsiteX5212" fmla="*/ 2986540 w 3600448"/>
              <a:gd name="connsiteY5212" fmla="*/ 851090 h 2152650"/>
              <a:gd name="connsiteX5213" fmla="*/ 3001744 w 3600448"/>
              <a:gd name="connsiteY5213" fmla="*/ 863071 h 2152650"/>
              <a:gd name="connsiteX5214" fmla="*/ 3012929 w 3600448"/>
              <a:gd name="connsiteY5214" fmla="*/ 863071 h 2152650"/>
              <a:gd name="connsiteX5215" fmla="*/ 3009201 w 3600448"/>
              <a:gd name="connsiteY5215" fmla="*/ 870479 h 2152650"/>
              <a:gd name="connsiteX5216" fmla="*/ 3016657 w 3600448"/>
              <a:gd name="connsiteY5216" fmla="*/ 870479 h 2152650"/>
              <a:gd name="connsiteX5217" fmla="*/ 3009201 w 3600448"/>
              <a:gd name="connsiteY5217" fmla="*/ 874183 h 2152650"/>
              <a:gd name="connsiteX5218" fmla="*/ 3035298 w 3600448"/>
              <a:gd name="connsiteY5218" fmla="*/ 870479 h 2152650"/>
              <a:gd name="connsiteX5219" fmla="*/ 3020385 w 3600448"/>
              <a:gd name="connsiteY5219" fmla="*/ 881591 h 2152650"/>
              <a:gd name="connsiteX5220" fmla="*/ 3024113 w 3600448"/>
              <a:gd name="connsiteY5220" fmla="*/ 881591 h 2152650"/>
              <a:gd name="connsiteX5221" fmla="*/ 3005472 w 3600448"/>
              <a:gd name="connsiteY5221" fmla="*/ 889000 h 2152650"/>
              <a:gd name="connsiteX5222" fmla="*/ 3009201 w 3600448"/>
              <a:gd name="connsiteY5222" fmla="*/ 881591 h 2152650"/>
              <a:gd name="connsiteX5223" fmla="*/ 2971918 w 3600448"/>
              <a:gd name="connsiteY5223" fmla="*/ 889000 h 2152650"/>
              <a:gd name="connsiteX5224" fmla="*/ 2975646 w 3600448"/>
              <a:gd name="connsiteY5224" fmla="*/ 885296 h 2152650"/>
              <a:gd name="connsiteX5225" fmla="*/ 2923451 w 3600448"/>
              <a:gd name="connsiteY5225" fmla="*/ 892704 h 2152650"/>
              <a:gd name="connsiteX5226" fmla="*/ 2934636 w 3600448"/>
              <a:gd name="connsiteY5226" fmla="*/ 892704 h 2152650"/>
              <a:gd name="connsiteX5227" fmla="*/ 2915995 w 3600448"/>
              <a:gd name="connsiteY5227" fmla="*/ 911225 h 2152650"/>
              <a:gd name="connsiteX5228" fmla="*/ 2889897 w 3600448"/>
              <a:gd name="connsiteY5228" fmla="*/ 907520 h 2152650"/>
              <a:gd name="connsiteX5229" fmla="*/ 2889897 w 3600448"/>
              <a:gd name="connsiteY5229" fmla="*/ 914929 h 2152650"/>
              <a:gd name="connsiteX5230" fmla="*/ 2874984 w 3600448"/>
              <a:gd name="connsiteY5230" fmla="*/ 903816 h 2152650"/>
              <a:gd name="connsiteX5231" fmla="*/ 2856343 w 3600448"/>
              <a:gd name="connsiteY5231" fmla="*/ 914929 h 2152650"/>
              <a:gd name="connsiteX5232" fmla="*/ 2860071 w 3600448"/>
              <a:gd name="connsiteY5232" fmla="*/ 907520 h 2152650"/>
              <a:gd name="connsiteX5233" fmla="*/ 2848887 w 3600448"/>
              <a:gd name="connsiteY5233" fmla="*/ 918633 h 2152650"/>
              <a:gd name="connsiteX5234" fmla="*/ 2815333 w 3600448"/>
              <a:gd name="connsiteY5234" fmla="*/ 914929 h 2152650"/>
              <a:gd name="connsiteX5235" fmla="*/ 2811604 w 3600448"/>
              <a:gd name="connsiteY5235" fmla="*/ 922337 h 2152650"/>
              <a:gd name="connsiteX5236" fmla="*/ 2800420 w 3600448"/>
              <a:gd name="connsiteY5236" fmla="*/ 922337 h 2152650"/>
              <a:gd name="connsiteX5237" fmla="*/ 2807876 w 3600448"/>
              <a:gd name="connsiteY5237" fmla="*/ 914929 h 2152650"/>
              <a:gd name="connsiteX5238" fmla="*/ 2789235 w 3600448"/>
              <a:gd name="connsiteY5238" fmla="*/ 918633 h 2152650"/>
              <a:gd name="connsiteX5239" fmla="*/ 2807876 w 3600448"/>
              <a:gd name="connsiteY5239" fmla="*/ 900112 h 2152650"/>
              <a:gd name="connsiteX5240" fmla="*/ 2856343 w 3600448"/>
              <a:gd name="connsiteY5240" fmla="*/ 889000 h 2152650"/>
              <a:gd name="connsiteX5241" fmla="*/ 2863800 w 3600448"/>
              <a:gd name="connsiteY5241" fmla="*/ 874183 h 2152650"/>
              <a:gd name="connsiteX5242" fmla="*/ 2882441 w 3600448"/>
              <a:gd name="connsiteY5242" fmla="*/ 870479 h 2152650"/>
              <a:gd name="connsiteX5243" fmla="*/ 2882441 w 3600448"/>
              <a:gd name="connsiteY5243" fmla="*/ 866775 h 2152650"/>
              <a:gd name="connsiteX5244" fmla="*/ 2897354 w 3600448"/>
              <a:gd name="connsiteY5244" fmla="*/ 863071 h 2152650"/>
              <a:gd name="connsiteX5245" fmla="*/ 2886169 w 3600448"/>
              <a:gd name="connsiteY5245" fmla="*/ 877887 h 2152650"/>
              <a:gd name="connsiteX5246" fmla="*/ 2904810 w 3600448"/>
              <a:gd name="connsiteY5246" fmla="*/ 889000 h 2152650"/>
              <a:gd name="connsiteX5247" fmla="*/ 2964462 w 3600448"/>
              <a:gd name="connsiteY5247" fmla="*/ 851958 h 2152650"/>
              <a:gd name="connsiteX5248" fmla="*/ 2968190 w 3600448"/>
              <a:gd name="connsiteY5248" fmla="*/ 859367 h 2152650"/>
              <a:gd name="connsiteX5249" fmla="*/ 2983103 w 3600448"/>
              <a:gd name="connsiteY5249" fmla="*/ 851958 h 2152650"/>
              <a:gd name="connsiteX5250" fmla="*/ 2975646 w 3600448"/>
              <a:gd name="connsiteY5250" fmla="*/ 855662 h 2152650"/>
              <a:gd name="connsiteX5251" fmla="*/ 2975646 w 3600448"/>
              <a:gd name="connsiteY5251" fmla="*/ 851958 h 2152650"/>
              <a:gd name="connsiteX5252" fmla="*/ 2986540 w 3600448"/>
              <a:gd name="connsiteY5252" fmla="*/ 851090 h 2152650"/>
              <a:gd name="connsiteX5253" fmla="*/ 1558329 w 3600448"/>
              <a:gd name="connsiteY5253" fmla="*/ 848360 h 2152650"/>
              <a:gd name="connsiteX5254" fmla="*/ 1539477 w 3600448"/>
              <a:gd name="connsiteY5254" fmla="*/ 863600 h 2152650"/>
              <a:gd name="connsiteX5255" fmla="*/ 1539477 w 3600448"/>
              <a:gd name="connsiteY5255" fmla="*/ 855980 h 2152650"/>
              <a:gd name="connsiteX5256" fmla="*/ 1558329 w 3600448"/>
              <a:gd name="connsiteY5256" fmla="*/ 848360 h 2152650"/>
              <a:gd name="connsiteX5257" fmla="*/ 2860672 w 3600448"/>
              <a:gd name="connsiteY5257" fmla="*/ 847725 h 2152650"/>
              <a:gd name="connsiteX5258" fmla="*/ 2838447 w 3600448"/>
              <a:gd name="connsiteY5258" fmla="*/ 855662 h 2152650"/>
              <a:gd name="connsiteX5259" fmla="*/ 2860672 w 3600448"/>
              <a:gd name="connsiteY5259" fmla="*/ 847725 h 2152650"/>
              <a:gd name="connsiteX5260" fmla="*/ 2301873 w 3600448"/>
              <a:gd name="connsiteY5260" fmla="*/ 844550 h 2152650"/>
              <a:gd name="connsiteX5261" fmla="*/ 2294464 w 3600448"/>
              <a:gd name="connsiteY5261" fmla="*/ 852487 h 2152650"/>
              <a:gd name="connsiteX5262" fmla="*/ 2290760 w 3600448"/>
              <a:gd name="connsiteY5262" fmla="*/ 848518 h 2152650"/>
              <a:gd name="connsiteX5263" fmla="*/ 2301873 w 3600448"/>
              <a:gd name="connsiteY5263" fmla="*/ 844550 h 2152650"/>
              <a:gd name="connsiteX5264" fmla="*/ 1588558 w 3600448"/>
              <a:gd name="connsiteY5264" fmla="*/ 844550 h 2152650"/>
              <a:gd name="connsiteX5265" fmla="*/ 1603374 w 3600448"/>
              <a:gd name="connsiteY5265" fmla="*/ 855662 h 2152650"/>
              <a:gd name="connsiteX5266" fmla="*/ 1577444 w 3600448"/>
              <a:gd name="connsiteY5266" fmla="*/ 866775 h 2152650"/>
              <a:gd name="connsiteX5267" fmla="*/ 1584855 w 3600448"/>
              <a:gd name="connsiteY5267" fmla="*/ 859367 h 2152650"/>
              <a:gd name="connsiteX5268" fmla="*/ 1573741 w 3600448"/>
              <a:gd name="connsiteY5268" fmla="*/ 859367 h 2152650"/>
              <a:gd name="connsiteX5269" fmla="*/ 1570036 w 3600448"/>
              <a:gd name="connsiteY5269" fmla="*/ 848254 h 2152650"/>
              <a:gd name="connsiteX5270" fmla="*/ 1581152 w 3600448"/>
              <a:gd name="connsiteY5270" fmla="*/ 851958 h 2152650"/>
              <a:gd name="connsiteX5271" fmla="*/ 1588558 w 3600448"/>
              <a:gd name="connsiteY5271" fmla="*/ 844550 h 2152650"/>
              <a:gd name="connsiteX5272" fmla="*/ 1011251 w 3600448"/>
              <a:gd name="connsiteY5272" fmla="*/ 844550 h 2152650"/>
              <a:gd name="connsiteX5273" fmla="*/ 1007547 w 3600448"/>
              <a:gd name="connsiteY5273" fmla="*/ 858837 h 2152650"/>
              <a:gd name="connsiteX5274" fmla="*/ 1000138 w 3600448"/>
              <a:gd name="connsiteY5274" fmla="*/ 851693 h 2152650"/>
              <a:gd name="connsiteX5275" fmla="*/ 1011251 w 3600448"/>
              <a:gd name="connsiteY5275" fmla="*/ 844550 h 2152650"/>
              <a:gd name="connsiteX5276" fmla="*/ 1827172 w 3600448"/>
              <a:gd name="connsiteY5276" fmla="*/ 844369 h 2152650"/>
              <a:gd name="connsiteX5277" fmla="*/ 1830814 w 3600448"/>
              <a:gd name="connsiteY5277" fmla="*/ 847262 h 2152650"/>
              <a:gd name="connsiteX5278" fmla="*/ 1819272 w 3600448"/>
              <a:gd name="connsiteY5278" fmla="*/ 851429 h 2152650"/>
              <a:gd name="connsiteX5279" fmla="*/ 1651286 w 3600448"/>
              <a:gd name="connsiteY5279" fmla="*/ 844292 h 2152650"/>
              <a:gd name="connsiteX5280" fmla="*/ 1684338 w 3600448"/>
              <a:gd name="connsiteY5280" fmla="*/ 855373 h 2152650"/>
              <a:gd name="connsiteX5281" fmla="*/ 1650761 w 3600448"/>
              <a:gd name="connsiteY5281" fmla="*/ 859126 h 2152650"/>
              <a:gd name="connsiteX5282" fmla="*/ 1650761 w 3600448"/>
              <a:gd name="connsiteY5282" fmla="*/ 866630 h 2152650"/>
              <a:gd name="connsiteX5283" fmla="*/ 1632107 w 3600448"/>
              <a:gd name="connsiteY5283" fmla="*/ 874135 h 2152650"/>
              <a:gd name="connsiteX5284" fmla="*/ 1609724 w 3600448"/>
              <a:gd name="connsiteY5284" fmla="*/ 870382 h 2152650"/>
              <a:gd name="connsiteX5285" fmla="*/ 1635839 w 3600448"/>
              <a:gd name="connsiteY5285" fmla="*/ 847869 h 2152650"/>
              <a:gd name="connsiteX5286" fmla="*/ 1651286 w 3600448"/>
              <a:gd name="connsiteY5286" fmla="*/ 844292 h 2152650"/>
              <a:gd name="connsiteX5287" fmla="*/ 1826733 w 3600448"/>
              <a:gd name="connsiteY5287" fmla="*/ 844020 h 2152650"/>
              <a:gd name="connsiteX5288" fmla="*/ 1827504 w 3600448"/>
              <a:gd name="connsiteY5288" fmla="*/ 844073 h 2152650"/>
              <a:gd name="connsiteX5289" fmla="*/ 1827172 w 3600448"/>
              <a:gd name="connsiteY5289" fmla="*/ 844369 h 2152650"/>
              <a:gd name="connsiteX5290" fmla="*/ 3173410 w 3600448"/>
              <a:gd name="connsiteY5290" fmla="*/ 841375 h 2152650"/>
              <a:gd name="connsiteX5291" fmla="*/ 3187698 w 3600448"/>
              <a:gd name="connsiteY5291" fmla="*/ 848783 h 2152650"/>
              <a:gd name="connsiteX5292" fmla="*/ 3180554 w 3600448"/>
              <a:gd name="connsiteY5292" fmla="*/ 852487 h 2152650"/>
              <a:gd name="connsiteX5293" fmla="*/ 3173410 w 3600448"/>
              <a:gd name="connsiteY5293" fmla="*/ 841375 h 2152650"/>
              <a:gd name="connsiteX5294" fmla="*/ 2201860 w 3600448"/>
              <a:gd name="connsiteY5294" fmla="*/ 840790 h 2152650"/>
              <a:gd name="connsiteX5295" fmla="*/ 2186992 w 3600448"/>
              <a:gd name="connsiteY5295" fmla="*/ 848142 h 2152650"/>
              <a:gd name="connsiteX5296" fmla="*/ 2190709 w 3600448"/>
              <a:gd name="connsiteY5296" fmla="*/ 848142 h 2152650"/>
              <a:gd name="connsiteX5297" fmla="*/ 2131236 w 3600448"/>
              <a:gd name="connsiteY5297" fmla="*/ 870200 h 2152650"/>
              <a:gd name="connsiteX5298" fmla="*/ 2149821 w 3600448"/>
              <a:gd name="connsiteY5298" fmla="*/ 877553 h 2152650"/>
              <a:gd name="connsiteX5299" fmla="*/ 2112650 w 3600448"/>
              <a:gd name="connsiteY5299" fmla="*/ 884905 h 2152650"/>
              <a:gd name="connsiteX5300" fmla="*/ 2120084 w 3600448"/>
              <a:gd name="connsiteY5300" fmla="*/ 888582 h 2152650"/>
              <a:gd name="connsiteX5301" fmla="*/ 2094065 w 3600448"/>
              <a:gd name="connsiteY5301" fmla="*/ 895934 h 2152650"/>
              <a:gd name="connsiteX5302" fmla="*/ 2101499 w 3600448"/>
              <a:gd name="connsiteY5302" fmla="*/ 881229 h 2152650"/>
              <a:gd name="connsiteX5303" fmla="*/ 2123802 w 3600448"/>
              <a:gd name="connsiteY5303" fmla="*/ 870200 h 2152650"/>
              <a:gd name="connsiteX5304" fmla="*/ 2112650 w 3600448"/>
              <a:gd name="connsiteY5304" fmla="*/ 866524 h 2152650"/>
              <a:gd name="connsiteX5305" fmla="*/ 2097782 w 3600448"/>
              <a:gd name="connsiteY5305" fmla="*/ 877553 h 2152650"/>
              <a:gd name="connsiteX5306" fmla="*/ 2102428 w 3600448"/>
              <a:gd name="connsiteY5306" fmla="*/ 873417 h 2152650"/>
              <a:gd name="connsiteX5307" fmla="*/ 2101821 w 3600448"/>
              <a:gd name="connsiteY5307" fmla="*/ 868908 h 2152650"/>
              <a:gd name="connsiteX5308" fmla="*/ 2108933 w 3600448"/>
              <a:gd name="connsiteY5308" fmla="*/ 866524 h 2152650"/>
              <a:gd name="connsiteX5309" fmla="*/ 2120084 w 3600448"/>
              <a:gd name="connsiteY5309" fmla="*/ 848142 h 2152650"/>
              <a:gd name="connsiteX5310" fmla="*/ 2123802 w 3600448"/>
              <a:gd name="connsiteY5310" fmla="*/ 866524 h 2152650"/>
              <a:gd name="connsiteX5311" fmla="*/ 2127519 w 3600448"/>
              <a:gd name="connsiteY5311" fmla="*/ 851819 h 2152650"/>
              <a:gd name="connsiteX5312" fmla="*/ 2146104 w 3600448"/>
              <a:gd name="connsiteY5312" fmla="*/ 855495 h 2152650"/>
              <a:gd name="connsiteX5313" fmla="*/ 2142387 w 3600448"/>
              <a:gd name="connsiteY5313" fmla="*/ 851819 h 2152650"/>
              <a:gd name="connsiteX5314" fmla="*/ 2201860 w 3600448"/>
              <a:gd name="connsiteY5314" fmla="*/ 840790 h 2152650"/>
              <a:gd name="connsiteX5315" fmla="*/ 2410616 w 3600448"/>
              <a:gd name="connsiteY5315" fmla="*/ 836612 h 2152650"/>
              <a:gd name="connsiteX5316" fmla="*/ 2410616 w 3600448"/>
              <a:gd name="connsiteY5316" fmla="*/ 847724 h 2152650"/>
              <a:gd name="connsiteX5317" fmla="*/ 2398710 w 3600448"/>
              <a:gd name="connsiteY5317" fmla="*/ 844020 h 2152650"/>
              <a:gd name="connsiteX5318" fmla="*/ 2410616 w 3600448"/>
              <a:gd name="connsiteY5318" fmla="*/ 836612 h 2152650"/>
              <a:gd name="connsiteX5319" fmla="*/ 2797256 w 3600448"/>
              <a:gd name="connsiteY5319" fmla="*/ 833437 h 2152650"/>
              <a:gd name="connsiteX5320" fmla="*/ 2804776 w 3600448"/>
              <a:gd name="connsiteY5320" fmla="*/ 840977 h 2152650"/>
              <a:gd name="connsiteX5321" fmla="*/ 2827335 w 3600448"/>
              <a:gd name="connsiteY5321" fmla="*/ 833437 h 2152650"/>
              <a:gd name="connsiteX5322" fmla="*/ 2823575 w 3600448"/>
              <a:gd name="connsiteY5322" fmla="*/ 840977 h 2152650"/>
              <a:gd name="connsiteX5323" fmla="*/ 2759657 w 3600448"/>
              <a:gd name="connsiteY5323" fmla="*/ 856058 h 2152650"/>
              <a:gd name="connsiteX5324" fmla="*/ 2767177 w 3600448"/>
              <a:gd name="connsiteY5324" fmla="*/ 856058 h 2152650"/>
              <a:gd name="connsiteX5325" fmla="*/ 2755897 w 3600448"/>
              <a:gd name="connsiteY5325" fmla="*/ 848518 h 2152650"/>
              <a:gd name="connsiteX5326" fmla="*/ 2770937 w 3600448"/>
              <a:gd name="connsiteY5326" fmla="*/ 856058 h 2152650"/>
              <a:gd name="connsiteX5327" fmla="*/ 2797256 w 3600448"/>
              <a:gd name="connsiteY5327" fmla="*/ 833437 h 2152650"/>
              <a:gd name="connsiteX5328" fmla="*/ 2246310 w 3600448"/>
              <a:gd name="connsiteY5328" fmla="*/ 833437 h 2152650"/>
              <a:gd name="connsiteX5329" fmla="*/ 2254248 w 3600448"/>
              <a:gd name="connsiteY5329" fmla="*/ 833437 h 2152650"/>
              <a:gd name="connsiteX5330" fmla="*/ 2251073 w 3600448"/>
              <a:gd name="connsiteY5330" fmla="*/ 841374 h 2152650"/>
              <a:gd name="connsiteX5331" fmla="*/ 1372658 w 3600448"/>
              <a:gd name="connsiteY5331" fmla="*/ 832908 h 2152650"/>
              <a:gd name="connsiteX5332" fmla="*/ 1383772 w 3600448"/>
              <a:gd name="connsiteY5332" fmla="*/ 832908 h 2152650"/>
              <a:gd name="connsiteX5333" fmla="*/ 1383772 w 3600448"/>
              <a:gd name="connsiteY5333" fmla="*/ 833834 h 2152650"/>
              <a:gd name="connsiteX5334" fmla="*/ 1383772 w 3600448"/>
              <a:gd name="connsiteY5334" fmla="*/ 840317 h 2152650"/>
              <a:gd name="connsiteX5335" fmla="*/ 1365250 w 3600448"/>
              <a:gd name="connsiteY5335" fmla="*/ 847725 h 2152650"/>
              <a:gd name="connsiteX5336" fmla="*/ 1372658 w 3600448"/>
              <a:gd name="connsiteY5336" fmla="*/ 832908 h 2152650"/>
              <a:gd name="connsiteX5337" fmla="*/ 1873833 w 3600448"/>
              <a:gd name="connsiteY5337" fmla="*/ 826426 h 2152650"/>
              <a:gd name="connsiteX5338" fmla="*/ 1893885 w 3600448"/>
              <a:gd name="connsiteY5338" fmla="*/ 829204 h 2152650"/>
              <a:gd name="connsiteX5339" fmla="*/ 1878962 w 3600448"/>
              <a:gd name="connsiteY5339" fmla="*/ 847725 h 2152650"/>
              <a:gd name="connsiteX5340" fmla="*/ 1875232 w 3600448"/>
              <a:gd name="connsiteY5340" fmla="*/ 840316 h 2152650"/>
              <a:gd name="connsiteX5341" fmla="*/ 1845387 w 3600448"/>
              <a:gd name="connsiteY5341" fmla="*/ 855133 h 2152650"/>
              <a:gd name="connsiteX5342" fmla="*/ 1849117 w 3600448"/>
              <a:gd name="connsiteY5342" fmla="*/ 858837 h 2152650"/>
              <a:gd name="connsiteX5343" fmla="*/ 1830464 w 3600448"/>
              <a:gd name="connsiteY5343" fmla="*/ 858837 h 2152650"/>
              <a:gd name="connsiteX5344" fmla="*/ 1837809 w 3600448"/>
              <a:gd name="connsiteY5344" fmla="*/ 844773 h 2152650"/>
              <a:gd name="connsiteX5345" fmla="*/ 1827504 w 3600448"/>
              <a:gd name="connsiteY5345" fmla="*/ 844073 h 2152650"/>
              <a:gd name="connsiteX5346" fmla="*/ 1837925 w 3600448"/>
              <a:gd name="connsiteY5346" fmla="*/ 834760 h 2152650"/>
              <a:gd name="connsiteX5347" fmla="*/ 1856579 w 3600448"/>
              <a:gd name="connsiteY5347" fmla="*/ 829204 h 2152650"/>
              <a:gd name="connsiteX5348" fmla="*/ 1873833 w 3600448"/>
              <a:gd name="connsiteY5348" fmla="*/ 826426 h 2152650"/>
              <a:gd name="connsiteX5349" fmla="*/ 2492046 w 3600448"/>
              <a:gd name="connsiteY5349" fmla="*/ 825500 h 2152650"/>
              <a:gd name="connsiteX5350" fmla="*/ 2499423 w 3600448"/>
              <a:gd name="connsiteY5350" fmla="*/ 836692 h 2152650"/>
              <a:gd name="connsiteX5351" fmla="*/ 2517866 w 3600448"/>
              <a:gd name="connsiteY5351" fmla="*/ 829231 h 2152650"/>
              <a:gd name="connsiteX5352" fmla="*/ 2539998 w 3600448"/>
              <a:gd name="connsiteY5352" fmla="*/ 832961 h 2152650"/>
              <a:gd name="connsiteX5353" fmla="*/ 2532621 w 3600448"/>
              <a:gd name="connsiteY5353" fmla="*/ 847884 h 2152650"/>
              <a:gd name="connsiteX5354" fmla="*/ 2525244 w 3600448"/>
              <a:gd name="connsiteY5354" fmla="*/ 847884 h 2152650"/>
              <a:gd name="connsiteX5355" fmla="*/ 2503112 w 3600448"/>
              <a:gd name="connsiteY5355" fmla="*/ 866537 h 2152650"/>
              <a:gd name="connsiteX5356" fmla="*/ 2477292 w 3600448"/>
              <a:gd name="connsiteY5356" fmla="*/ 870267 h 2152650"/>
              <a:gd name="connsiteX5357" fmla="*/ 2436717 w 3600448"/>
              <a:gd name="connsiteY5357" fmla="*/ 896381 h 2152650"/>
              <a:gd name="connsiteX5358" fmla="*/ 2418274 w 3600448"/>
              <a:gd name="connsiteY5358" fmla="*/ 885190 h 2152650"/>
              <a:gd name="connsiteX5359" fmla="*/ 2477292 w 3600448"/>
              <a:gd name="connsiteY5359" fmla="*/ 851614 h 2152650"/>
              <a:gd name="connsiteX5360" fmla="*/ 2447783 w 3600448"/>
              <a:gd name="connsiteY5360" fmla="*/ 855345 h 2152650"/>
              <a:gd name="connsiteX5361" fmla="*/ 2458848 w 3600448"/>
              <a:gd name="connsiteY5361" fmla="*/ 847884 h 2152650"/>
              <a:gd name="connsiteX5362" fmla="*/ 2455160 w 3600448"/>
              <a:gd name="connsiteY5362" fmla="*/ 844153 h 2152650"/>
              <a:gd name="connsiteX5363" fmla="*/ 2492046 w 3600448"/>
              <a:gd name="connsiteY5363" fmla="*/ 825500 h 2152650"/>
              <a:gd name="connsiteX5364" fmla="*/ 1402294 w 3600448"/>
              <a:gd name="connsiteY5364" fmla="*/ 825500 h 2152650"/>
              <a:gd name="connsiteX5365" fmla="*/ 1398587 w 3600448"/>
              <a:gd name="connsiteY5365" fmla="*/ 836612 h 2152650"/>
              <a:gd name="connsiteX5366" fmla="*/ 1386088 w 3600448"/>
              <a:gd name="connsiteY5366" fmla="*/ 839391 h 2152650"/>
              <a:gd name="connsiteX5367" fmla="*/ 1383772 w 3600448"/>
              <a:gd name="connsiteY5367" fmla="*/ 840317 h 2152650"/>
              <a:gd name="connsiteX5368" fmla="*/ 1397199 w 3600448"/>
              <a:gd name="connsiteY5368" fmla="*/ 831519 h 2152650"/>
              <a:gd name="connsiteX5369" fmla="*/ 1402294 w 3600448"/>
              <a:gd name="connsiteY5369" fmla="*/ 825500 h 2152650"/>
              <a:gd name="connsiteX5370" fmla="*/ 2671306 w 3600448"/>
              <a:gd name="connsiteY5370" fmla="*/ 825004 h 2152650"/>
              <a:gd name="connsiteX5371" fmla="*/ 2674481 w 3600448"/>
              <a:gd name="connsiteY5371" fmla="*/ 829468 h 2152650"/>
              <a:gd name="connsiteX5372" fmla="*/ 2670853 w 3600448"/>
              <a:gd name="connsiteY5372" fmla="*/ 836612 h 2152650"/>
              <a:gd name="connsiteX5373" fmla="*/ 2652710 w 3600448"/>
              <a:gd name="connsiteY5373" fmla="*/ 836612 h 2152650"/>
              <a:gd name="connsiteX5374" fmla="*/ 2659967 w 3600448"/>
              <a:gd name="connsiteY5374" fmla="*/ 825897 h 2152650"/>
              <a:gd name="connsiteX5375" fmla="*/ 2671306 w 3600448"/>
              <a:gd name="connsiteY5375" fmla="*/ 825004 h 2152650"/>
              <a:gd name="connsiteX5376" fmla="*/ 2763835 w 3600448"/>
              <a:gd name="connsiteY5376" fmla="*/ 822325 h 2152650"/>
              <a:gd name="connsiteX5377" fmla="*/ 2774948 w 3600448"/>
              <a:gd name="connsiteY5377" fmla="*/ 825500 h 2152650"/>
              <a:gd name="connsiteX5378" fmla="*/ 2760660 w 3600448"/>
              <a:gd name="connsiteY5378" fmla="*/ 825500 h 2152650"/>
              <a:gd name="connsiteX5379" fmla="*/ 2024060 w 3600448"/>
              <a:gd name="connsiteY5379" fmla="*/ 822325 h 2152650"/>
              <a:gd name="connsiteX5380" fmla="*/ 2030410 w 3600448"/>
              <a:gd name="connsiteY5380" fmla="*/ 822325 h 2152650"/>
              <a:gd name="connsiteX5381" fmla="*/ 2019297 w 3600448"/>
              <a:gd name="connsiteY5381" fmla="*/ 825500 h 2152650"/>
              <a:gd name="connsiteX5382" fmla="*/ 1443490 w 3600448"/>
              <a:gd name="connsiteY5382" fmla="*/ 819150 h 2152650"/>
              <a:gd name="connsiteX5383" fmla="*/ 1465263 w 3600448"/>
              <a:gd name="connsiteY5383" fmla="*/ 819150 h 2152650"/>
              <a:gd name="connsiteX5384" fmla="*/ 1454377 w 3600448"/>
              <a:gd name="connsiteY5384" fmla="*/ 825500 h 2152650"/>
              <a:gd name="connsiteX5385" fmla="*/ 1439865 w 3600448"/>
              <a:gd name="connsiteY5385" fmla="*/ 825500 h 2152650"/>
              <a:gd name="connsiteX5386" fmla="*/ 1428220 w 3600448"/>
              <a:gd name="connsiteY5386" fmla="*/ 819150 h 2152650"/>
              <a:gd name="connsiteX5387" fmla="*/ 1431927 w 3600448"/>
              <a:gd name="connsiteY5387" fmla="*/ 825500 h 2152650"/>
              <a:gd name="connsiteX5388" fmla="*/ 1420812 w 3600448"/>
              <a:gd name="connsiteY5388" fmla="*/ 822325 h 2152650"/>
              <a:gd name="connsiteX5389" fmla="*/ 1428220 w 3600448"/>
              <a:gd name="connsiteY5389" fmla="*/ 819150 h 2152650"/>
              <a:gd name="connsiteX5390" fmla="*/ 1894619 w 3600448"/>
              <a:gd name="connsiteY5390" fmla="*/ 816402 h 2152650"/>
              <a:gd name="connsiteX5391" fmla="*/ 1897060 w 3600448"/>
              <a:gd name="connsiteY5391" fmla="*/ 818355 h 2152650"/>
              <a:gd name="connsiteX5392" fmla="*/ 1878010 w 3600448"/>
              <a:gd name="connsiteY5392" fmla="*/ 821927 h 2152650"/>
              <a:gd name="connsiteX5393" fmla="*/ 1894619 w 3600448"/>
              <a:gd name="connsiteY5393" fmla="*/ 816402 h 2152650"/>
              <a:gd name="connsiteX5394" fmla="*/ 2258111 w 3600448"/>
              <a:gd name="connsiteY5394" fmla="*/ 814916 h 2152650"/>
              <a:gd name="connsiteX5395" fmla="*/ 2258111 w 3600448"/>
              <a:gd name="connsiteY5395" fmla="*/ 818620 h 2152650"/>
              <a:gd name="connsiteX5396" fmla="*/ 2246945 w 3600448"/>
              <a:gd name="connsiteY5396" fmla="*/ 818620 h 2152650"/>
              <a:gd name="connsiteX5397" fmla="*/ 2258111 w 3600448"/>
              <a:gd name="connsiteY5397" fmla="*/ 814916 h 2152650"/>
              <a:gd name="connsiteX5398" fmla="*/ 2640370 w 3600448"/>
              <a:gd name="connsiteY5398" fmla="*/ 812641 h 2152650"/>
              <a:gd name="connsiteX5399" fmla="*/ 2663822 w 3600448"/>
              <a:gd name="connsiteY5399" fmla="*/ 814070 h 2152650"/>
              <a:gd name="connsiteX5400" fmla="*/ 2652565 w 3600448"/>
              <a:gd name="connsiteY5400" fmla="*/ 821690 h 2152650"/>
              <a:gd name="connsiteX5401" fmla="*/ 2660070 w 3600448"/>
              <a:gd name="connsiteY5401" fmla="*/ 814070 h 2152650"/>
              <a:gd name="connsiteX5402" fmla="*/ 2645061 w 3600448"/>
              <a:gd name="connsiteY5402" fmla="*/ 825500 h 2152650"/>
              <a:gd name="connsiteX5403" fmla="*/ 2622547 w 3600448"/>
              <a:gd name="connsiteY5403" fmla="*/ 825500 h 2152650"/>
              <a:gd name="connsiteX5404" fmla="*/ 2640370 w 3600448"/>
              <a:gd name="connsiteY5404" fmla="*/ 812641 h 2152650"/>
              <a:gd name="connsiteX5405" fmla="*/ 2622547 w 3600448"/>
              <a:gd name="connsiteY5405" fmla="*/ 806450 h 2152650"/>
              <a:gd name="connsiteX5406" fmla="*/ 2633660 w 3600448"/>
              <a:gd name="connsiteY5406" fmla="*/ 806450 h 2152650"/>
              <a:gd name="connsiteX5407" fmla="*/ 2622547 w 3600448"/>
              <a:gd name="connsiteY5407" fmla="*/ 814387 h 2152650"/>
              <a:gd name="connsiteX5408" fmla="*/ 1515668 w 3600448"/>
              <a:gd name="connsiteY5408" fmla="*/ 802481 h 2152650"/>
              <a:gd name="connsiteX5409" fmla="*/ 1523999 w 3600448"/>
              <a:gd name="connsiteY5409" fmla="*/ 803275 h 2152650"/>
              <a:gd name="connsiteX5410" fmla="*/ 1512887 w 3600448"/>
              <a:gd name="connsiteY5410" fmla="*/ 806450 h 2152650"/>
              <a:gd name="connsiteX5411" fmla="*/ 1515668 w 3600448"/>
              <a:gd name="connsiteY5411" fmla="*/ 802481 h 2152650"/>
              <a:gd name="connsiteX5412" fmla="*/ 2670172 w 3600448"/>
              <a:gd name="connsiteY5412" fmla="*/ 800100 h 2152650"/>
              <a:gd name="connsiteX5413" fmla="*/ 2686047 w 3600448"/>
              <a:gd name="connsiteY5413" fmla="*/ 800100 h 2152650"/>
              <a:gd name="connsiteX5414" fmla="*/ 2686047 w 3600448"/>
              <a:gd name="connsiteY5414" fmla="*/ 803275 h 2152650"/>
              <a:gd name="connsiteX5415" fmla="*/ 2573335 w 3600448"/>
              <a:gd name="connsiteY5415" fmla="*/ 796636 h 2152650"/>
              <a:gd name="connsiteX5416" fmla="*/ 2568242 w 3600448"/>
              <a:gd name="connsiteY5416" fmla="*/ 798043 h 2152650"/>
              <a:gd name="connsiteX5417" fmla="*/ 2566639 w 3600448"/>
              <a:gd name="connsiteY5417" fmla="*/ 797069 h 2152650"/>
              <a:gd name="connsiteX5418" fmla="*/ 2565927 w 3600448"/>
              <a:gd name="connsiteY5418" fmla="*/ 796636 h 2152650"/>
              <a:gd name="connsiteX5419" fmla="*/ 2566639 w 3600448"/>
              <a:gd name="connsiteY5419" fmla="*/ 797069 h 2152650"/>
              <a:gd name="connsiteX5420" fmla="*/ 2565528 w 3600448"/>
              <a:gd name="connsiteY5420" fmla="*/ 797141 h 2152650"/>
              <a:gd name="connsiteX5421" fmla="*/ 2165065 w 3600448"/>
              <a:gd name="connsiteY5421" fmla="*/ 796396 h 2152650"/>
              <a:gd name="connsiteX5422" fmla="*/ 2161344 w 3600448"/>
              <a:gd name="connsiteY5422" fmla="*/ 803804 h 2152650"/>
              <a:gd name="connsiteX5423" fmla="*/ 2153900 w 3600448"/>
              <a:gd name="connsiteY5423" fmla="*/ 803804 h 2152650"/>
              <a:gd name="connsiteX5424" fmla="*/ 2165065 w 3600448"/>
              <a:gd name="connsiteY5424" fmla="*/ 796396 h 2152650"/>
              <a:gd name="connsiteX5425" fmla="*/ 2503485 w 3600448"/>
              <a:gd name="connsiteY5425" fmla="*/ 788987 h 2152650"/>
              <a:gd name="connsiteX5426" fmla="*/ 2500310 w 3600448"/>
              <a:gd name="connsiteY5426" fmla="*/ 792162 h 2152650"/>
              <a:gd name="connsiteX5427" fmla="*/ 2489197 w 3600448"/>
              <a:gd name="connsiteY5427" fmla="*/ 792162 h 2152650"/>
              <a:gd name="connsiteX5428" fmla="*/ 1639886 w 3600448"/>
              <a:gd name="connsiteY5428" fmla="*/ 788987 h 2152650"/>
              <a:gd name="connsiteX5429" fmla="*/ 1617662 w 3600448"/>
              <a:gd name="connsiteY5429" fmla="*/ 795337 h 2152650"/>
              <a:gd name="connsiteX5430" fmla="*/ 1639886 w 3600448"/>
              <a:gd name="connsiteY5430" fmla="*/ 788987 h 2152650"/>
              <a:gd name="connsiteX5431" fmla="*/ 2940048 w 3600448"/>
              <a:gd name="connsiteY5431" fmla="*/ 783771 h 2152650"/>
              <a:gd name="connsiteX5432" fmla="*/ 2954335 w 3600448"/>
              <a:gd name="connsiteY5432" fmla="*/ 788307 h 2152650"/>
              <a:gd name="connsiteX5433" fmla="*/ 2916235 w 3600448"/>
              <a:gd name="connsiteY5433" fmla="*/ 799193 h 2152650"/>
              <a:gd name="connsiteX5434" fmla="*/ 2920045 w 3600448"/>
              <a:gd name="connsiteY5434" fmla="*/ 791936 h 2152650"/>
              <a:gd name="connsiteX5435" fmla="*/ 2931475 w 3600448"/>
              <a:gd name="connsiteY5435" fmla="*/ 791936 h 2152650"/>
              <a:gd name="connsiteX5436" fmla="*/ 2931475 w 3600448"/>
              <a:gd name="connsiteY5436" fmla="*/ 784679 h 2152650"/>
              <a:gd name="connsiteX5437" fmla="*/ 2940048 w 3600448"/>
              <a:gd name="connsiteY5437" fmla="*/ 783771 h 2152650"/>
              <a:gd name="connsiteX5438" fmla="*/ 2119151 w 3600448"/>
              <a:gd name="connsiteY5438" fmla="*/ 783034 h 2152650"/>
              <a:gd name="connsiteX5439" fmla="*/ 2127247 w 3600448"/>
              <a:gd name="connsiteY5439" fmla="*/ 788987 h 2152650"/>
              <a:gd name="connsiteX5440" fmla="*/ 2108197 w 3600448"/>
              <a:gd name="connsiteY5440" fmla="*/ 788987 h 2152650"/>
              <a:gd name="connsiteX5441" fmla="*/ 2119151 w 3600448"/>
              <a:gd name="connsiteY5441" fmla="*/ 783034 h 2152650"/>
              <a:gd name="connsiteX5442" fmla="*/ 3012979 w 3600448"/>
              <a:gd name="connsiteY5442" fmla="*/ 777875 h 2152650"/>
              <a:gd name="connsiteX5443" fmla="*/ 3024185 w 3600448"/>
              <a:gd name="connsiteY5443" fmla="*/ 788987 h 2152650"/>
              <a:gd name="connsiteX5444" fmla="*/ 3009244 w 3600448"/>
              <a:gd name="connsiteY5444" fmla="*/ 785283 h 2152650"/>
              <a:gd name="connsiteX5445" fmla="*/ 2983097 w 3600448"/>
              <a:gd name="connsiteY5445" fmla="*/ 788987 h 2152650"/>
              <a:gd name="connsiteX5446" fmla="*/ 2994303 w 3600448"/>
              <a:gd name="connsiteY5446" fmla="*/ 792691 h 2152650"/>
              <a:gd name="connsiteX5447" fmla="*/ 2998038 w 3600448"/>
              <a:gd name="connsiteY5447" fmla="*/ 796395 h 2152650"/>
              <a:gd name="connsiteX5448" fmla="*/ 2960685 w 3600448"/>
              <a:gd name="connsiteY5448" fmla="*/ 811212 h 2152650"/>
              <a:gd name="connsiteX5449" fmla="*/ 2986832 w 3600448"/>
              <a:gd name="connsiteY5449" fmla="*/ 796395 h 2152650"/>
              <a:gd name="connsiteX5450" fmla="*/ 2975626 w 3600448"/>
              <a:gd name="connsiteY5450" fmla="*/ 785283 h 2152650"/>
              <a:gd name="connsiteX5451" fmla="*/ 3012979 w 3600448"/>
              <a:gd name="connsiteY5451" fmla="*/ 781579 h 2152650"/>
              <a:gd name="connsiteX5452" fmla="*/ 3012979 w 3600448"/>
              <a:gd name="connsiteY5452" fmla="*/ 777875 h 2152650"/>
              <a:gd name="connsiteX5453" fmla="*/ 2558518 w 3600448"/>
              <a:gd name="connsiteY5453" fmla="*/ 777875 h 2152650"/>
              <a:gd name="connsiteX5454" fmla="*/ 2532589 w 3600448"/>
              <a:gd name="connsiteY5454" fmla="*/ 796636 h 2152650"/>
              <a:gd name="connsiteX5455" fmla="*/ 2551573 w 3600448"/>
              <a:gd name="connsiteY5455" fmla="*/ 798043 h 2152650"/>
              <a:gd name="connsiteX5456" fmla="*/ 2565528 w 3600448"/>
              <a:gd name="connsiteY5456" fmla="*/ 797141 h 2152650"/>
              <a:gd name="connsiteX5457" fmla="*/ 2564075 w 3600448"/>
              <a:gd name="connsiteY5457" fmla="*/ 798982 h 2152650"/>
              <a:gd name="connsiteX5458" fmla="*/ 2551110 w 3600448"/>
              <a:gd name="connsiteY5458" fmla="*/ 815398 h 2152650"/>
              <a:gd name="connsiteX5459" fmla="*/ 2528885 w 3600448"/>
              <a:gd name="connsiteY5459" fmla="*/ 819150 h 2152650"/>
              <a:gd name="connsiteX5460" fmla="*/ 2539997 w 3600448"/>
              <a:gd name="connsiteY5460" fmla="*/ 800389 h 2152650"/>
              <a:gd name="connsiteX5461" fmla="*/ 2517772 w 3600448"/>
              <a:gd name="connsiteY5461" fmla="*/ 800389 h 2152650"/>
              <a:gd name="connsiteX5462" fmla="*/ 2528885 w 3600448"/>
              <a:gd name="connsiteY5462" fmla="*/ 789132 h 2152650"/>
              <a:gd name="connsiteX5463" fmla="*/ 2521476 w 3600448"/>
              <a:gd name="connsiteY5463" fmla="*/ 785379 h 2152650"/>
              <a:gd name="connsiteX5464" fmla="*/ 2524254 w 3600448"/>
              <a:gd name="connsiteY5464" fmla="*/ 785379 h 2152650"/>
              <a:gd name="connsiteX5465" fmla="*/ 2539997 w 3600448"/>
              <a:gd name="connsiteY5465" fmla="*/ 785379 h 2152650"/>
              <a:gd name="connsiteX5466" fmla="*/ 2558518 w 3600448"/>
              <a:gd name="connsiteY5466" fmla="*/ 777875 h 2152650"/>
              <a:gd name="connsiteX5467" fmla="*/ 2354260 w 3600448"/>
              <a:gd name="connsiteY5467" fmla="*/ 777875 h 2152650"/>
              <a:gd name="connsiteX5468" fmla="*/ 2362198 w 3600448"/>
              <a:gd name="connsiteY5468" fmla="*/ 781050 h 2152650"/>
              <a:gd name="connsiteX5469" fmla="*/ 2351085 w 3600448"/>
              <a:gd name="connsiteY5469" fmla="*/ 784225 h 2152650"/>
              <a:gd name="connsiteX5470" fmla="*/ 1985960 w 3600448"/>
              <a:gd name="connsiteY5470" fmla="*/ 777875 h 2152650"/>
              <a:gd name="connsiteX5471" fmla="*/ 1989135 w 3600448"/>
              <a:gd name="connsiteY5471" fmla="*/ 781050 h 2152650"/>
              <a:gd name="connsiteX5472" fmla="*/ 1985960 w 3600448"/>
              <a:gd name="connsiteY5472" fmla="*/ 784225 h 2152650"/>
              <a:gd name="connsiteX5473" fmla="*/ 2906002 w 3600448"/>
              <a:gd name="connsiteY5473" fmla="*/ 776922 h 2152650"/>
              <a:gd name="connsiteX5474" fmla="*/ 2907266 w 3600448"/>
              <a:gd name="connsiteY5474" fmla="*/ 776922 h 2152650"/>
              <a:gd name="connsiteX5475" fmla="*/ 2920046 w 3600448"/>
              <a:gd name="connsiteY5475" fmla="*/ 776922 h 2152650"/>
              <a:gd name="connsiteX5476" fmla="*/ 2905440 w 3600448"/>
              <a:gd name="connsiteY5476" fmla="*/ 792162 h 2152650"/>
              <a:gd name="connsiteX5477" fmla="*/ 2912743 w 3600448"/>
              <a:gd name="connsiteY5477" fmla="*/ 784542 h 2152650"/>
              <a:gd name="connsiteX5478" fmla="*/ 2898138 w 3600448"/>
              <a:gd name="connsiteY5478" fmla="*/ 784542 h 2152650"/>
              <a:gd name="connsiteX5479" fmla="*/ 2898138 w 3600448"/>
              <a:gd name="connsiteY5479" fmla="*/ 788352 h 2152650"/>
              <a:gd name="connsiteX5480" fmla="*/ 2890835 w 3600448"/>
              <a:gd name="connsiteY5480" fmla="*/ 788352 h 2152650"/>
              <a:gd name="connsiteX5481" fmla="*/ 2904071 w 3600448"/>
              <a:gd name="connsiteY5481" fmla="*/ 779303 h 2152650"/>
              <a:gd name="connsiteX5482" fmla="*/ 2436413 w 3600448"/>
              <a:gd name="connsiteY5482" fmla="*/ 773793 h 2152650"/>
              <a:gd name="connsiteX5483" fmla="*/ 2439199 w 3600448"/>
              <a:gd name="connsiteY5483" fmla="*/ 775134 h 2152650"/>
              <a:gd name="connsiteX5484" fmla="*/ 2428872 w 3600448"/>
              <a:gd name="connsiteY5484" fmla="*/ 781050 h 2152650"/>
              <a:gd name="connsiteX5485" fmla="*/ 2622547 w 3600448"/>
              <a:gd name="connsiteY5485" fmla="*/ 773311 h 2152650"/>
              <a:gd name="connsiteX5486" fmla="*/ 2633660 w 3600448"/>
              <a:gd name="connsiteY5486" fmla="*/ 773311 h 2152650"/>
              <a:gd name="connsiteX5487" fmla="*/ 2655885 w 3600448"/>
              <a:gd name="connsiteY5487" fmla="*/ 773311 h 2152650"/>
              <a:gd name="connsiteX5488" fmla="*/ 2644772 w 3600448"/>
              <a:gd name="connsiteY5488" fmla="*/ 777081 h 2152650"/>
              <a:gd name="connsiteX5489" fmla="*/ 2600322 w 3600448"/>
              <a:gd name="connsiteY5489" fmla="*/ 792162 h 2152650"/>
              <a:gd name="connsiteX5490" fmla="*/ 2615139 w 3600448"/>
              <a:gd name="connsiteY5490" fmla="*/ 777081 h 2152650"/>
              <a:gd name="connsiteX5491" fmla="*/ 2629956 w 3600448"/>
              <a:gd name="connsiteY5491" fmla="*/ 777081 h 2152650"/>
              <a:gd name="connsiteX5492" fmla="*/ 2622547 w 3600448"/>
              <a:gd name="connsiteY5492" fmla="*/ 773311 h 2152650"/>
              <a:gd name="connsiteX5493" fmla="*/ 2909092 w 3600448"/>
              <a:gd name="connsiteY5493" fmla="*/ 773112 h 2152650"/>
              <a:gd name="connsiteX5494" fmla="*/ 2906002 w 3600448"/>
              <a:gd name="connsiteY5494" fmla="*/ 776922 h 2152650"/>
              <a:gd name="connsiteX5495" fmla="*/ 2905440 w 3600448"/>
              <a:gd name="connsiteY5495" fmla="*/ 776922 h 2152650"/>
              <a:gd name="connsiteX5496" fmla="*/ 2909092 w 3600448"/>
              <a:gd name="connsiteY5496" fmla="*/ 773112 h 2152650"/>
              <a:gd name="connsiteX5497" fmla="*/ 2858273 w 3600448"/>
              <a:gd name="connsiteY5497" fmla="*/ 772781 h 2152650"/>
              <a:gd name="connsiteX5498" fmla="*/ 2874960 w 3600448"/>
              <a:gd name="connsiteY5498" fmla="*/ 774170 h 2152650"/>
              <a:gd name="connsiteX5499" fmla="*/ 2864136 w 3600448"/>
              <a:gd name="connsiteY5499" fmla="*/ 774170 h 2152650"/>
              <a:gd name="connsiteX5500" fmla="*/ 2874960 w 3600448"/>
              <a:gd name="connsiteY5500" fmla="*/ 781579 h 2152650"/>
              <a:gd name="connsiteX5501" fmla="*/ 2871352 w 3600448"/>
              <a:gd name="connsiteY5501" fmla="*/ 785283 h 2152650"/>
              <a:gd name="connsiteX5502" fmla="*/ 2835272 w 3600448"/>
              <a:gd name="connsiteY5502" fmla="*/ 781579 h 2152650"/>
              <a:gd name="connsiteX5503" fmla="*/ 2838880 w 3600448"/>
              <a:gd name="connsiteY5503" fmla="*/ 774170 h 2152650"/>
              <a:gd name="connsiteX5504" fmla="*/ 2858273 w 3600448"/>
              <a:gd name="connsiteY5504" fmla="*/ 772781 h 2152650"/>
              <a:gd name="connsiteX5505" fmla="*/ 2317747 w 3600448"/>
              <a:gd name="connsiteY5505" fmla="*/ 769937 h 2152650"/>
              <a:gd name="connsiteX5506" fmla="*/ 2328860 w 3600448"/>
              <a:gd name="connsiteY5506" fmla="*/ 769937 h 2152650"/>
              <a:gd name="connsiteX5507" fmla="*/ 2317747 w 3600448"/>
              <a:gd name="connsiteY5507" fmla="*/ 773112 h 2152650"/>
              <a:gd name="connsiteX5508" fmla="*/ 2633660 w 3600448"/>
              <a:gd name="connsiteY5508" fmla="*/ 765770 h 2152650"/>
              <a:gd name="connsiteX5509" fmla="*/ 2648477 w 3600448"/>
              <a:gd name="connsiteY5509" fmla="*/ 765770 h 2152650"/>
              <a:gd name="connsiteX5510" fmla="*/ 2633660 w 3600448"/>
              <a:gd name="connsiteY5510" fmla="*/ 773311 h 2152650"/>
              <a:gd name="connsiteX5511" fmla="*/ 2633660 w 3600448"/>
              <a:gd name="connsiteY5511" fmla="*/ 765770 h 2152650"/>
              <a:gd name="connsiteX5512" fmla="*/ 2711881 w 3600448"/>
              <a:gd name="connsiteY5512" fmla="*/ 762396 h 2152650"/>
              <a:gd name="connsiteX5513" fmla="*/ 2719385 w 3600448"/>
              <a:gd name="connsiteY5513" fmla="*/ 766167 h 2152650"/>
              <a:gd name="connsiteX5514" fmla="*/ 2711881 w 3600448"/>
              <a:gd name="connsiteY5514" fmla="*/ 762396 h 2152650"/>
              <a:gd name="connsiteX5515" fmla="*/ 2317660 w 3600448"/>
              <a:gd name="connsiteY5515" fmla="*/ 759354 h 2152650"/>
              <a:gd name="connsiteX5516" fmla="*/ 2310216 w 3600448"/>
              <a:gd name="connsiteY5516" fmla="*/ 766762 h 2152650"/>
              <a:gd name="connsiteX5517" fmla="*/ 2310755 w 3600448"/>
              <a:gd name="connsiteY5517" fmla="*/ 765152 h 2152650"/>
              <a:gd name="connsiteX5518" fmla="*/ 2819397 w 3600448"/>
              <a:gd name="connsiteY5518" fmla="*/ 758825 h 2152650"/>
              <a:gd name="connsiteX5519" fmla="*/ 2830510 w 3600448"/>
              <a:gd name="connsiteY5519" fmla="*/ 758825 h 2152650"/>
              <a:gd name="connsiteX5520" fmla="*/ 2827335 w 3600448"/>
              <a:gd name="connsiteY5520" fmla="*/ 762000 h 2152650"/>
              <a:gd name="connsiteX5521" fmla="*/ 2041522 w 3600448"/>
              <a:gd name="connsiteY5521" fmla="*/ 758825 h 2152650"/>
              <a:gd name="connsiteX5522" fmla="*/ 2023001 w 3600448"/>
              <a:gd name="connsiteY5522" fmla="*/ 777346 h 2152650"/>
              <a:gd name="connsiteX5523" fmla="*/ 1997072 w 3600448"/>
              <a:gd name="connsiteY5523" fmla="*/ 777346 h 2152650"/>
              <a:gd name="connsiteX5524" fmla="*/ 2000776 w 3600448"/>
              <a:gd name="connsiteY5524" fmla="*/ 769937 h 2152650"/>
              <a:gd name="connsiteX5525" fmla="*/ 2041522 w 3600448"/>
              <a:gd name="connsiteY5525" fmla="*/ 758825 h 2152650"/>
              <a:gd name="connsiteX5526" fmla="*/ 2489197 w 3600448"/>
              <a:gd name="connsiteY5526" fmla="*/ 755650 h 2152650"/>
              <a:gd name="connsiteX5527" fmla="*/ 2506660 w 3600448"/>
              <a:gd name="connsiteY5527" fmla="*/ 758825 h 2152650"/>
              <a:gd name="connsiteX5528" fmla="*/ 2500310 w 3600448"/>
              <a:gd name="connsiteY5528" fmla="*/ 758825 h 2152650"/>
              <a:gd name="connsiteX5529" fmla="*/ 2477886 w 3600448"/>
              <a:gd name="connsiteY5529" fmla="*/ 755650 h 2152650"/>
              <a:gd name="connsiteX5530" fmla="*/ 2489197 w 3600448"/>
              <a:gd name="connsiteY5530" fmla="*/ 762907 h 2152650"/>
              <a:gd name="connsiteX5531" fmla="*/ 2477886 w 3600448"/>
              <a:gd name="connsiteY5531" fmla="*/ 773793 h 2152650"/>
              <a:gd name="connsiteX5532" fmla="*/ 2467989 w 3600448"/>
              <a:gd name="connsiteY5532" fmla="*/ 776514 h 2152650"/>
              <a:gd name="connsiteX5533" fmla="*/ 2455264 w 3600448"/>
              <a:gd name="connsiteY5533" fmla="*/ 773793 h 2152650"/>
              <a:gd name="connsiteX5534" fmla="*/ 2455264 w 3600448"/>
              <a:gd name="connsiteY5534" fmla="*/ 777421 h 2152650"/>
              <a:gd name="connsiteX5535" fmla="*/ 2443953 w 3600448"/>
              <a:gd name="connsiteY5535" fmla="*/ 773793 h 2152650"/>
              <a:gd name="connsiteX5536" fmla="*/ 2443953 w 3600448"/>
              <a:gd name="connsiteY5536" fmla="*/ 777421 h 2152650"/>
              <a:gd name="connsiteX5537" fmla="*/ 2439199 w 3600448"/>
              <a:gd name="connsiteY5537" fmla="*/ 775134 h 2152650"/>
              <a:gd name="connsiteX5538" fmla="*/ 2448666 w 3600448"/>
              <a:gd name="connsiteY5538" fmla="*/ 769711 h 2152650"/>
              <a:gd name="connsiteX5539" fmla="*/ 2474116 w 3600448"/>
              <a:gd name="connsiteY5539" fmla="*/ 766536 h 2152650"/>
              <a:gd name="connsiteX5540" fmla="*/ 2477886 w 3600448"/>
              <a:gd name="connsiteY5540" fmla="*/ 755650 h 2152650"/>
              <a:gd name="connsiteX5541" fmla="*/ 2328860 w 3600448"/>
              <a:gd name="connsiteY5541" fmla="*/ 747712 h 2152650"/>
              <a:gd name="connsiteX5542" fmla="*/ 2324097 w 3600448"/>
              <a:gd name="connsiteY5542" fmla="*/ 758824 h 2152650"/>
              <a:gd name="connsiteX5543" fmla="*/ 2320922 w 3600448"/>
              <a:gd name="connsiteY5543" fmla="*/ 750887 h 2152650"/>
              <a:gd name="connsiteX5544" fmla="*/ 2305680 w 3600448"/>
              <a:gd name="connsiteY5544" fmla="*/ 739792 h 2152650"/>
              <a:gd name="connsiteX5545" fmla="*/ 2321381 w 3600448"/>
              <a:gd name="connsiteY5545" fmla="*/ 740833 h 2152650"/>
              <a:gd name="connsiteX5546" fmla="*/ 2306494 w 3600448"/>
              <a:gd name="connsiteY5546" fmla="*/ 755650 h 2152650"/>
              <a:gd name="connsiteX5547" fmla="*/ 2313938 w 3600448"/>
              <a:gd name="connsiteY5547" fmla="*/ 755650 h 2152650"/>
              <a:gd name="connsiteX5548" fmla="*/ 2310755 w 3600448"/>
              <a:gd name="connsiteY5548" fmla="*/ 765152 h 2152650"/>
              <a:gd name="connsiteX5549" fmla="*/ 2302772 w 3600448"/>
              <a:gd name="connsiteY5549" fmla="*/ 771856 h 2152650"/>
              <a:gd name="connsiteX5550" fmla="*/ 2287885 w 3600448"/>
              <a:gd name="connsiteY5550" fmla="*/ 781579 h 2152650"/>
              <a:gd name="connsiteX5551" fmla="*/ 2317660 w 3600448"/>
              <a:gd name="connsiteY5551" fmla="*/ 792691 h 2152650"/>
              <a:gd name="connsiteX5552" fmla="*/ 2343712 w 3600448"/>
              <a:gd name="connsiteY5552" fmla="*/ 785283 h 2152650"/>
              <a:gd name="connsiteX5553" fmla="*/ 2313938 w 3600448"/>
              <a:gd name="connsiteY5553" fmla="*/ 796396 h 2152650"/>
              <a:gd name="connsiteX5554" fmla="*/ 2358600 w 3600448"/>
              <a:gd name="connsiteY5554" fmla="*/ 803804 h 2152650"/>
              <a:gd name="connsiteX5555" fmla="*/ 2380930 w 3600448"/>
              <a:gd name="connsiteY5555" fmla="*/ 792691 h 2152650"/>
              <a:gd name="connsiteX5556" fmla="*/ 2384652 w 3600448"/>
              <a:gd name="connsiteY5556" fmla="*/ 796396 h 2152650"/>
              <a:gd name="connsiteX5557" fmla="*/ 2392096 w 3600448"/>
              <a:gd name="connsiteY5557" fmla="*/ 785283 h 2152650"/>
              <a:gd name="connsiteX5558" fmla="*/ 2433036 w 3600448"/>
              <a:gd name="connsiteY5558" fmla="*/ 792691 h 2152650"/>
              <a:gd name="connsiteX5559" fmla="*/ 2444201 w 3600448"/>
              <a:gd name="connsiteY5559" fmla="*/ 785283 h 2152650"/>
              <a:gd name="connsiteX5560" fmla="*/ 2444201 w 3600448"/>
              <a:gd name="connsiteY5560" fmla="*/ 792691 h 2152650"/>
              <a:gd name="connsiteX5561" fmla="*/ 2425592 w 3600448"/>
              <a:gd name="connsiteY5561" fmla="*/ 800100 h 2152650"/>
              <a:gd name="connsiteX5562" fmla="*/ 2433036 w 3600448"/>
              <a:gd name="connsiteY5562" fmla="*/ 803804 h 2152650"/>
              <a:gd name="connsiteX5563" fmla="*/ 2425592 w 3600448"/>
              <a:gd name="connsiteY5563" fmla="*/ 803804 h 2152650"/>
              <a:gd name="connsiteX5564" fmla="*/ 2436758 w 3600448"/>
              <a:gd name="connsiteY5564" fmla="*/ 814916 h 2152650"/>
              <a:gd name="connsiteX5565" fmla="*/ 2425592 w 3600448"/>
              <a:gd name="connsiteY5565" fmla="*/ 818620 h 2152650"/>
              <a:gd name="connsiteX5566" fmla="*/ 2406983 w 3600448"/>
              <a:gd name="connsiteY5566" fmla="*/ 829733 h 2152650"/>
              <a:gd name="connsiteX5567" fmla="*/ 2403261 w 3600448"/>
              <a:gd name="connsiteY5567" fmla="*/ 822325 h 2152650"/>
              <a:gd name="connsiteX5568" fmla="*/ 2380930 w 3600448"/>
              <a:gd name="connsiteY5568" fmla="*/ 818620 h 2152650"/>
              <a:gd name="connsiteX5569" fmla="*/ 2384652 w 3600448"/>
              <a:gd name="connsiteY5569" fmla="*/ 826029 h 2152650"/>
              <a:gd name="connsiteX5570" fmla="*/ 2354878 w 3600448"/>
              <a:gd name="connsiteY5570" fmla="*/ 826029 h 2152650"/>
              <a:gd name="connsiteX5571" fmla="*/ 2354878 w 3600448"/>
              <a:gd name="connsiteY5571" fmla="*/ 829733 h 2152650"/>
              <a:gd name="connsiteX5572" fmla="*/ 2302772 w 3600448"/>
              <a:gd name="connsiteY5572" fmla="*/ 837141 h 2152650"/>
              <a:gd name="connsiteX5573" fmla="*/ 2276720 w 3600448"/>
              <a:gd name="connsiteY5573" fmla="*/ 855662 h 2152650"/>
              <a:gd name="connsiteX5574" fmla="*/ 2235780 w 3600448"/>
              <a:gd name="connsiteY5574" fmla="*/ 870479 h 2152650"/>
              <a:gd name="connsiteX5575" fmla="*/ 2239502 w 3600448"/>
              <a:gd name="connsiteY5575" fmla="*/ 863070 h 2152650"/>
              <a:gd name="connsiteX5576" fmla="*/ 2224614 w 3600448"/>
              <a:gd name="connsiteY5576" fmla="*/ 870479 h 2152650"/>
              <a:gd name="connsiteX5577" fmla="*/ 2198562 w 3600448"/>
              <a:gd name="connsiteY5577" fmla="*/ 874183 h 2152650"/>
              <a:gd name="connsiteX5578" fmla="*/ 2220893 w 3600448"/>
              <a:gd name="connsiteY5578" fmla="*/ 863070 h 2152650"/>
              <a:gd name="connsiteX5579" fmla="*/ 2213449 w 3600448"/>
              <a:gd name="connsiteY5579" fmla="*/ 855662 h 2152650"/>
              <a:gd name="connsiteX5580" fmla="*/ 2228336 w 3600448"/>
              <a:gd name="connsiteY5580" fmla="*/ 833437 h 2152650"/>
              <a:gd name="connsiteX5581" fmla="*/ 2239502 w 3600448"/>
              <a:gd name="connsiteY5581" fmla="*/ 837141 h 2152650"/>
              <a:gd name="connsiteX5582" fmla="*/ 2220893 w 3600448"/>
              <a:gd name="connsiteY5582" fmla="*/ 844550 h 2152650"/>
              <a:gd name="connsiteX5583" fmla="*/ 2243223 w 3600448"/>
              <a:gd name="connsiteY5583" fmla="*/ 851958 h 2152650"/>
              <a:gd name="connsiteX5584" fmla="*/ 2239502 w 3600448"/>
              <a:gd name="connsiteY5584" fmla="*/ 844550 h 2152650"/>
              <a:gd name="connsiteX5585" fmla="*/ 2269276 w 3600448"/>
              <a:gd name="connsiteY5585" fmla="*/ 840845 h 2152650"/>
              <a:gd name="connsiteX5586" fmla="*/ 2258111 w 3600448"/>
              <a:gd name="connsiteY5586" fmla="*/ 840845 h 2152650"/>
              <a:gd name="connsiteX5587" fmla="*/ 2261833 w 3600448"/>
              <a:gd name="connsiteY5587" fmla="*/ 829733 h 2152650"/>
              <a:gd name="connsiteX5588" fmla="*/ 2265554 w 3600448"/>
              <a:gd name="connsiteY5588" fmla="*/ 833437 h 2152650"/>
              <a:gd name="connsiteX5589" fmla="*/ 2284163 w 3600448"/>
              <a:gd name="connsiteY5589" fmla="*/ 829733 h 2152650"/>
              <a:gd name="connsiteX5590" fmla="*/ 2276720 w 3600448"/>
              <a:gd name="connsiteY5590" fmla="*/ 826029 h 2152650"/>
              <a:gd name="connsiteX5591" fmla="*/ 2280442 w 3600448"/>
              <a:gd name="connsiteY5591" fmla="*/ 814916 h 2152650"/>
              <a:gd name="connsiteX5592" fmla="*/ 2258111 w 3600448"/>
              <a:gd name="connsiteY5592" fmla="*/ 814916 h 2152650"/>
              <a:gd name="connsiteX5593" fmla="*/ 2254389 w 3600448"/>
              <a:gd name="connsiteY5593" fmla="*/ 803804 h 2152650"/>
              <a:gd name="connsiteX5594" fmla="*/ 2239502 w 3600448"/>
              <a:gd name="connsiteY5594" fmla="*/ 803804 h 2152650"/>
              <a:gd name="connsiteX5595" fmla="*/ 2224614 w 3600448"/>
              <a:gd name="connsiteY5595" fmla="*/ 811212 h 2152650"/>
              <a:gd name="connsiteX5596" fmla="*/ 2187396 w 3600448"/>
              <a:gd name="connsiteY5596" fmla="*/ 811212 h 2152650"/>
              <a:gd name="connsiteX5597" fmla="*/ 2194840 w 3600448"/>
              <a:gd name="connsiteY5597" fmla="*/ 814916 h 2152650"/>
              <a:gd name="connsiteX5598" fmla="*/ 2150178 w 3600448"/>
              <a:gd name="connsiteY5598" fmla="*/ 829733 h 2152650"/>
              <a:gd name="connsiteX5599" fmla="*/ 2153900 w 3600448"/>
              <a:gd name="connsiteY5599" fmla="*/ 829733 h 2152650"/>
              <a:gd name="connsiteX5600" fmla="*/ 2135291 w 3600448"/>
              <a:gd name="connsiteY5600" fmla="*/ 837141 h 2152650"/>
              <a:gd name="connsiteX5601" fmla="*/ 2142735 w 3600448"/>
              <a:gd name="connsiteY5601" fmla="*/ 814916 h 2152650"/>
              <a:gd name="connsiteX5602" fmla="*/ 2139013 w 3600448"/>
              <a:gd name="connsiteY5602" fmla="*/ 814916 h 2152650"/>
              <a:gd name="connsiteX5603" fmla="*/ 2139013 w 3600448"/>
              <a:gd name="connsiteY5603" fmla="*/ 811212 h 2152650"/>
              <a:gd name="connsiteX5604" fmla="*/ 2146456 w 3600448"/>
              <a:gd name="connsiteY5604" fmla="*/ 814916 h 2152650"/>
              <a:gd name="connsiteX5605" fmla="*/ 2161344 w 3600448"/>
              <a:gd name="connsiteY5605" fmla="*/ 803804 h 2152650"/>
              <a:gd name="connsiteX5606" fmla="*/ 2183674 w 3600448"/>
              <a:gd name="connsiteY5606" fmla="*/ 788987 h 2152650"/>
              <a:gd name="connsiteX5607" fmla="*/ 2187396 w 3600448"/>
              <a:gd name="connsiteY5607" fmla="*/ 796396 h 2152650"/>
              <a:gd name="connsiteX5608" fmla="*/ 2209727 w 3600448"/>
              <a:gd name="connsiteY5608" fmla="*/ 788987 h 2152650"/>
              <a:gd name="connsiteX5609" fmla="*/ 2209727 w 3600448"/>
              <a:gd name="connsiteY5609" fmla="*/ 781579 h 2152650"/>
              <a:gd name="connsiteX5610" fmla="*/ 2246945 w 3600448"/>
              <a:gd name="connsiteY5610" fmla="*/ 766762 h 2152650"/>
              <a:gd name="connsiteX5611" fmla="*/ 2235780 w 3600448"/>
              <a:gd name="connsiteY5611" fmla="*/ 763058 h 2152650"/>
              <a:gd name="connsiteX5612" fmla="*/ 2261833 w 3600448"/>
              <a:gd name="connsiteY5612" fmla="*/ 751946 h 2152650"/>
              <a:gd name="connsiteX5613" fmla="*/ 2258111 w 3600448"/>
              <a:gd name="connsiteY5613" fmla="*/ 748242 h 2152650"/>
              <a:gd name="connsiteX5614" fmla="*/ 2265554 w 3600448"/>
              <a:gd name="connsiteY5614" fmla="*/ 751946 h 2152650"/>
              <a:gd name="connsiteX5615" fmla="*/ 2280442 w 3600448"/>
              <a:gd name="connsiteY5615" fmla="*/ 744537 h 2152650"/>
              <a:gd name="connsiteX5616" fmla="*/ 2280442 w 3600448"/>
              <a:gd name="connsiteY5616" fmla="*/ 748242 h 2152650"/>
              <a:gd name="connsiteX5617" fmla="*/ 2291607 w 3600448"/>
              <a:gd name="connsiteY5617" fmla="*/ 744537 h 2152650"/>
              <a:gd name="connsiteX5618" fmla="*/ 2291607 w 3600448"/>
              <a:gd name="connsiteY5618" fmla="*/ 740833 h 2152650"/>
              <a:gd name="connsiteX5619" fmla="*/ 2299051 w 3600448"/>
              <a:gd name="connsiteY5619" fmla="*/ 751946 h 2152650"/>
              <a:gd name="connsiteX5620" fmla="*/ 2299051 w 3600448"/>
              <a:gd name="connsiteY5620" fmla="*/ 744537 h 2152650"/>
              <a:gd name="connsiteX5621" fmla="*/ 2305680 w 3600448"/>
              <a:gd name="connsiteY5621" fmla="*/ 739792 h 2152650"/>
              <a:gd name="connsiteX5622" fmla="*/ 2753156 w 3600448"/>
              <a:gd name="connsiteY5622" fmla="*/ 739775 h 2152650"/>
              <a:gd name="connsiteX5623" fmla="*/ 2760660 w 3600448"/>
              <a:gd name="connsiteY5623" fmla="*/ 751086 h 2152650"/>
              <a:gd name="connsiteX5624" fmla="*/ 2711881 w 3600448"/>
              <a:gd name="connsiteY5624" fmla="*/ 762396 h 2152650"/>
              <a:gd name="connsiteX5625" fmla="*/ 2678110 w 3600448"/>
              <a:gd name="connsiteY5625" fmla="*/ 769937 h 2152650"/>
              <a:gd name="connsiteX5626" fmla="*/ 2696871 w 3600448"/>
              <a:gd name="connsiteY5626" fmla="*/ 751086 h 2152650"/>
              <a:gd name="connsiteX5627" fmla="*/ 2700624 w 3600448"/>
              <a:gd name="connsiteY5627" fmla="*/ 754856 h 2152650"/>
              <a:gd name="connsiteX5628" fmla="*/ 2753156 w 3600448"/>
              <a:gd name="connsiteY5628" fmla="*/ 739775 h 2152650"/>
              <a:gd name="connsiteX5629" fmla="*/ 1390498 w 3600448"/>
              <a:gd name="connsiteY5629" fmla="*/ 732498 h 2152650"/>
              <a:gd name="connsiteX5630" fmla="*/ 1393826 w 3600448"/>
              <a:gd name="connsiteY5630" fmla="*/ 737129 h 2152650"/>
              <a:gd name="connsiteX5631" fmla="*/ 1354139 w 3600448"/>
              <a:gd name="connsiteY5631" fmla="*/ 748241 h 2152650"/>
              <a:gd name="connsiteX5632" fmla="*/ 1375786 w 3600448"/>
              <a:gd name="connsiteY5632" fmla="*/ 744537 h 2152650"/>
              <a:gd name="connsiteX5633" fmla="*/ 1375786 w 3600448"/>
              <a:gd name="connsiteY5633" fmla="*/ 740833 h 2152650"/>
              <a:gd name="connsiteX5634" fmla="*/ 1390498 w 3600448"/>
              <a:gd name="connsiteY5634" fmla="*/ 732498 h 2152650"/>
              <a:gd name="connsiteX5635" fmla="*/ 2555873 w 3600448"/>
              <a:gd name="connsiteY5635" fmla="*/ 728662 h 2152650"/>
              <a:gd name="connsiteX5636" fmla="*/ 2555873 w 3600448"/>
              <a:gd name="connsiteY5636" fmla="*/ 736599 h 2152650"/>
              <a:gd name="connsiteX5637" fmla="*/ 2544760 w 3600448"/>
              <a:gd name="connsiteY5637" fmla="*/ 732630 h 2152650"/>
              <a:gd name="connsiteX5638" fmla="*/ 2555873 w 3600448"/>
              <a:gd name="connsiteY5638" fmla="*/ 728662 h 2152650"/>
              <a:gd name="connsiteX5639" fmla="*/ 2528885 w 3600448"/>
              <a:gd name="connsiteY5639" fmla="*/ 728662 h 2152650"/>
              <a:gd name="connsiteX5640" fmla="*/ 2532589 w 3600448"/>
              <a:gd name="connsiteY5640" fmla="*/ 739774 h 2152650"/>
              <a:gd name="connsiteX5641" fmla="*/ 2366166 w 3600448"/>
              <a:gd name="connsiteY5641" fmla="*/ 722312 h 2152650"/>
              <a:gd name="connsiteX5642" fmla="*/ 2362198 w 3600448"/>
              <a:gd name="connsiteY5642" fmla="*/ 728662 h 2152650"/>
              <a:gd name="connsiteX5643" fmla="*/ 2366166 w 3600448"/>
              <a:gd name="connsiteY5643" fmla="*/ 722312 h 2152650"/>
              <a:gd name="connsiteX5644" fmla="*/ 2374731 w 3600448"/>
              <a:gd name="connsiteY5644" fmla="*/ 720554 h 2152650"/>
              <a:gd name="connsiteX5645" fmla="*/ 2372877 w 3600448"/>
              <a:gd name="connsiteY5645" fmla="*/ 721858 h 2152650"/>
              <a:gd name="connsiteX5646" fmla="*/ 2372975 w 3600448"/>
              <a:gd name="connsiteY5646" fmla="*/ 720713 h 2152650"/>
              <a:gd name="connsiteX5647" fmla="*/ 2376629 w 3600448"/>
              <a:gd name="connsiteY5647" fmla="*/ 710973 h 2152650"/>
              <a:gd name="connsiteX5648" fmla="*/ 2373346 w 3600448"/>
              <a:gd name="connsiteY5648" fmla="*/ 716416 h 2152650"/>
              <a:gd name="connsiteX5649" fmla="*/ 2372975 w 3600448"/>
              <a:gd name="connsiteY5649" fmla="*/ 720713 h 2152650"/>
              <a:gd name="connsiteX5650" fmla="*/ 2371587 w 3600448"/>
              <a:gd name="connsiteY5650" fmla="*/ 720838 h 2152650"/>
              <a:gd name="connsiteX5651" fmla="*/ 2369124 w 3600448"/>
              <a:gd name="connsiteY5651" fmla="*/ 718230 h 2152650"/>
              <a:gd name="connsiteX5652" fmla="*/ 2376629 w 3600448"/>
              <a:gd name="connsiteY5652" fmla="*/ 710973 h 2152650"/>
              <a:gd name="connsiteX5653" fmla="*/ 2395436 w 3600448"/>
              <a:gd name="connsiteY5653" fmla="*/ 706630 h 2152650"/>
              <a:gd name="connsiteX5654" fmla="*/ 2396797 w 3600448"/>
              <a:gd name="connsiteY5654" fmla="*/ 709158 h 2152650"/>
              <a:gd name="connsiteX5655" fmla="*/ 2391638 w 3600448"/>
              <a:gd name="connsiteY5655" fmla="*/ 714601 h 2152650"/>
              <a:gd name="connsiteX5656" fmla="*/ 2399143 w 3600448"/>
              <a:gd name="connsiteY5656" fmla="*/ 721858 h 2152650"/>
              <a:gd name="connsiteX5657" fmla="*/ 2391638 w 3600448"/>
              <a:gd name="connsiteY5657" fmla="*/ 721858 h 2152650"/>
              <a:gd name="connsiteX5658" fmla="*/ 2380381 w 3600448"/>
              <a:gd name="connsiteY5658" fmla="*/ 720044 h 2152650"/>
              <a:gd name="connsiteX5659" fmla="*/ 2374731 w 3600448"/>
              <a:gd name="connsiteY5659" fmla="*/ 720554 h 2152650"/>
              <a:gd name="connsiteX5660" fmla="*/ 2388355 w 3600448"/>
              <a:gd name="connsiteY5660" fmla="*/ 710973 h 2152650"/>
              <a:gd name="connsiteX5661" fmla="*/ 2395559 w 3600448"/>
              <a:gd name="connsiteY5661" fmla="*/ 706275 h 2152650"/>
              <a:gd name="connsiteX5662" fmla="*/ 2395566 w 3600448"/>
              <a:gd name="connsiteY5662" fmla="*/ 706550 h 2152650"/>
              <a:gd name="connsiteX5663" fmla="*/ 2395436 w 3600448"/>
              <a:gd name="connsiteY5663" fmla="*/ 706630 h 2152650"/>
              <a:gd name="connsiteX5664" fmla="*/ 2395332 w 3600448"/>
              <a:gd name="connsiteY5664" fmla="*/ 706437 h 2152650"/>
              <a:gd name="connsiteX5665" fmla="*/ 1825622 w 3600448"/>
              <a:gd name="connsiteY5665" fmla="*/ 703140 h 2152650"/>
              <a:gd name="connsiteX5666" fmla="*/ 1829327 w 3600448"/>
              <a:gd name="connsiteY5666" fmla="*/ 706804 h 2152650"/>
              <a:gd name="connsiteX5667" fmla="*/ 1827474 w 3600448"/>
              <a:gd name="connsiteY5667" fmla="*/ 707720 h 2152650"/>
              <a:gd name="connsiteX5668" fmla="*/ 1814510 w 3600448"/>
              <a:gd name="connsiteY5668" fmla="*/ 714131 h 2152650"/>
              <a:gd name="connsiteX5669" fmla="*/ 1825622 w 3600448"/>
              <a:gd name="connsiteY5669" fmla="*/ 703140 h 2152650"/>
              <a:gd name="connsiteX5670" fmla="*/ 3093837 w 3600448"/>
              <a:gd name="connsiteY5670" fmla="*/ 701708 h 2152650"/>
              <a:gd name="connsiteX5671" fmla="*/ 3093914 w 3600448"/>
              <a:gd name="connsiteY5671" fmla="*/ 701752 h 2152650"/>
              <a:gd name="connsiteX5672" fmla="*/ 3090860 w 3600448"/>
              <a:gd name="connsiteY5672" fmla="*/ 703792 h 2152650"/>
              <a:gd name="connsiteX5673" fmla="*/ 3093837 w 3600448"/>
              <a:gd name="connsiteY5673" fmla="*/ 701708 h 2152650"/>
              <a:gd name="connsiteX5674" fmla="*/ 2385414 w 3600448"/>
              <a:gd name="connsiteY5674" fmla="*/ 701278 h 2152650"/>
              <a:gd name="connsiteX5675" fmla="*/ 2392360 w 3600448"/>
              <a:gd name="connsiteY5675" fmla="*/ 703262 h 2152650"/>
              <a:gd name="connsiteX5676" fmla="*/ 2381247 w 3600448"/>
              <a:gd name="connsiteY5676" fmla="*/ 706437 h 2152650"/>
              <a:gd name="connsiteX5677" fmla="*/ 2385414 w 3600448"/>
              <a:gd name="connsiteY5677" fmla="*/ 701278 h 2152650"/>
              <a:gd name="connsiteX5678" fmla="*/ 1901029 w 3600448"/>
              <a:gd name="connsiteY5678" fmla="*/ 700418 h 2152650"/>
              <a:gd name="connsiteX5679" fmla="*/ 1908173 w 3600448"/>
              <a:gd name="connsiteY5679" fmla="*/ 702733 h 2152650"/>
              <a:gd name="connsiteX5680" fmla="*/ 1893885 w 3600448"/>
              <a:gd name="connsiteY5680" fmla="*/ 706437 h 2152650"/>
              <a:gd name="connsiteX5681" fmla="*/ 1901029 w 3600448"/>
              <a:gd name="connsiteY5681" fmla="*/ 700418 h 2152650"/>
              <a:gd name="connsiteX5682" fmla="*/ 2395390 w 3600448"/>
              <a:gd name="connsiteY5682" fmla="*/ 700087 h 2152650"/>
              <a:gd name="connsiteX5683" fmla="*/ 2399143 w 3600448"/>
              <a:gd name="connsiteY5683" fmla="*/ 703716 h 2152650"/>
              <a:gd name="connsiteX5684" fmla="*/ 2395559 w 3600448"/>
              <a:gd name="connsiteY5684" fmla="*/ 706275 h 2152650"/>
              <a:gd name="connsiteX5685" fmla="*/ 1692276 w 3600448"/>
              <a:gd name="connsiteY5685" fmla="*/ 700087 h 2152650"/>
              <a:gd name="connsiteX5686" fmla="*/ 1703387 w 3600448"/>
              <a:gd name="connsiteY5686" fmla="*/ 700087 h 2152650"/>
              <a:gd name="connsiteX5687" fmla="*/ 1689098 w 3600448"/>
              <a:gd name="connsiteY5687" fmla="*/ 706437 h 2152650"/>
              <a:gd name="connsiteX5688" fmla="*/ 2615602 w 3600448"/>
              <a:gd name="connsiteY5688" fmla="*/ 699135 h 2152650"/>
              <a:gd name="connsiteX5689" fmla="*/ 2619372 w 3600448"/>
              <a:gd name="connsiteY5689" fmla="*/ 710565 h 2152650"/>
              <a:gd name="connsiteX5690" fmla="*/ 2596750 w 3600448"/>
              <a:gd name="connsiteY5690" fmla="*/ 714375 h 2152650"/>
              <a:gd name="connsiteX5691" fmla="*/ 2596750 w 3600448"/>
              <a:gd name="connsiteY5691" fmla="*/ 718185 h 2152650"/>
              <a:gd name="connsiteX5692" fmla="*/ 2562817 w 3600448"/>
              <a:gd name="connsiteY5692" fmla="*/ 733425 h 2152650"/>
              <a:gd name="connsiteX5693" fmla="*/ 2559047 w 3600448"/>
              <a:gd name="connsiteY5693" fmla="*/ 725805 h 2152650"/>
              <a:gd name="connsiteX5694" fmla="*/ 2600521 w 3600448"/>
              <a:gd name="connsiteY5694" fmla="*/ 702945 h 2152650"/>
              <a:gd name="connsiteX5695" fmla="*/ 2615602 w 3600448"/>
              <a:gd name="connsiteY5695" fmla="*/ 699135 h 2152650"/>
              <a:gd name="connsiteX5696" fmla="*/ 3098659 w 3600448"/>
              <a:gd name="connsiteY5696" fmla="*/ 698583 h 2152650"/>
              <a:gd name="connsiteX5697" fmla="*/ 3109910 w 3600448"/>
              <a:gd name="connsiteY5697" fmla="*/ 703792 h 2152650"/>
              <a:gd name="connsiteX5698" fmla="*/ 3097528 w 3600448"/>
              <a:gd name="connsiteY5698" fmla="*/ 703792 h 2152650"/>
              <a:gd name="connsiteX5699" fmla="*/ 3093914 w 3600448"/>
              <a:gd name="connsiteY5699" fmla="*/ 701752 h 2152650"/>
              <a:gd name="connsiteX5700" fmla="*/ 1840439 w 3600448"/>
              <a:gd name="connsiteY5700" fmla="*/ 695813 h 2152650"/>
              <a:gd name="connsiteX5701" fmla="*/ 1858960 w 3600448"/>
              <a:gd name="connsiteY5701" fmla="*/ 710467 h 2152650"/>
              <a:gd name="connsiteX5702" fmla="*/ 1840439 w 3600448"/>
              <a:gd name="connsiteY5702" fmla="*/ 721458 h 2152650"/>
              <a:gd name="connsiteX5703" fmla="*/ 1847847 w 3600448"/>
              <a:gd name="connsiteY5703" fmla="*/ 717794 h 2152650"/>
              <a:gd name="connsiteX5704" fmla="*/ 1821918 w 3600448"/>
              <a:gd name="connsiteY5704" fmla="*/ 721458 h 2152650"/>
              <a:gd name="connsiteX5705" fmla="*/ 1825622 w 3600448"/>
              <a:gd name="connsiteY5705" fmla="*/ 725121 h 2152650"/>
              <a:gd name="connsiteX5706" fmla="*/ 1792285 w 3600448"/>
              <a:gd name="connsiteY5706" fmla="*/ 736111 h 2152650"/>
              <a:gd name="connsiteX5707" fmla="*/ 1810806 w 3600448"/>
              <a:gd name="connsiteY5707" fmla="*/ 736111 h 2152650"/>
              <a:gd name="connsiteX5708" fmla="*/ 1807101 w 3600448"/>
              <a:gd name="connsiteY5708" fmla="*/ 739775 h 2152650"/>
              <a:gd name="connsiteX5709" fmla="*/ 1784877 w 3600448"/>
              <a:gd name="connsiteY5709" fmla="*/ 736111 h 2152650"/>
              <a:gd name="connsiteX5710" fmla="*/ 1818735 w 3600448"/>
              <a:gd name="connsiteY5710" fmla="*/ 719111 h 2152650"/>
              <a:gd name="connsiteX5711" fmla="*/ 1829327 w 3600448"/>
              <a:gd name="connsiteY5711" fmla="*/ 706804 h 2152650"/>
              <a:gd name="connsiteX5712" fmla="*/ 1830253 w 3600448"/>
              <a:gd name="connsiteY5712" fmla="*/ 707720 h 2152650"/>
              <a:gd name="connsiteX5713" fmla="*/ 1840439 w 3600448"/>
              <a:gd name="connsiteY5713" fmla="*/ 706804 h 2152650"/>
              <a:gd name="connsiteX5714" fmla="*/ 1840439 w 3600448"/>
              <a:gd name="connsiteY5714" fmla="*/ 695813 h 2152650"/>
              <a:gd name="connsiteX5715" fmla="*/ 3013601 w 3600448"/>
              <a:gd name="connsiteY5715" fmla="*/ 695325 h 2152650"/>
              <a:gd name="connsiteX5716" fmla="*/ 3021010 w 3600448"/>
              <a:gd name="connsiteY5716" fmla="*/ 699293 h 2152650"/>
              <a:gd name="connsiteX5717" fmla="*/ 3017306 w 3600448"/>
              <a:gd name="connsiteY5717" fmla="*/ 699293 h 2152650"/>
              <a:gd name="connsiteX5718" fmla="*/ 3013601 w 3600448"/>
              <a:gd name="connsiteY5718" fmla="*/ 695325 h 2152650"/>
              <a:gd name="connsiteX5719" fmla="*/ 2783123 w 3600448"/>
              <a:gd name="connsiteY5719" fmla="*/ 692216 h 2152650"/>
              <a:gd name="connsiteX5720" fmla="*/ 2789235 w 3600448"/>
              <a:gd name="connsiteY5720" fmla="*/ 696383 h 2152650"/>
              <a:gd name="connsiteX5721" fmla="*/ 2771772 w 3600448"/>
              <a:gd name="connsiteY5721" fmla="*/ 696383 h 2152650"/>
              <a:gd name="connsiteX5722" fmla="*/ 2783123 w 3600448"/>
              <a:gd name="connsiteY5722" fmla="*/ 692216 h 2152650"/>
              <a:gd name="connsiteX5723" fmla="*/ 2600322 w 3600448"/>
              <a:gd name="connsiteY5723" fmla="*/ 687916 h 2152650"/>
              <a:gd name="connsiteX5724" fmla="*/ 2584447 w 3600448"/>
              <a:gd name="connsiteY5724" fmla="*/ 695324 h 2152650"/>
              <a:gd name="connsiteX5725" fmla="*/ 2600322 w 3600448"/>
              <a:gd name="connsiteY5725" fmla="*/ 687916 h 2152650"/>
              <a:gd name="connsiteX5726" fmla="*/ 2805110 w 3600448"/>
              <a:gd name="connsiteY5726" fmla="*/ 684212 h 2152650"/>
              <a:gd name="connsiteX5727" fmla="*/ 2808285 w 3600448"/>
              <a:gd name="connsiteY5727" fmla="*/ 684212 h 2152650"/>
              <a:gd name="connsiteX5728" fmla="*/ 2808285 w 3600448"/>
              <a:gd name="connsiteY5728" fmla="*/ 688974 h 2152650"/>
              <a:gd name="connsiteX5729" fmla="*/ 1713971 w 3600448"/>
              <a:gd name="connsiteY5729" fmla="*/ 684212 h 2152650"/>
              <a:gd name="connsiteX5730" fmla="*/ 1717674 w 3600448"/>
              <a:gd name="connsiteY5730" fmla="*/ 692150 h 2152650"/>
              <a:gd name="connsiteX5731" fmla="*/ 1713971 w 3600448"/>
              <a:gd name="connsiteY5731" fmla="*/ 692150 h 2152650"/>
              <a:gd name="connsiteX5732" fmla="*/ 1713971 w 3600448"/>
              <a:gd name="connsiteY5732" fmla="*/ 684212 h 2152650"/>
              <a:gd name="connsiteX5733" fmla="*/ 1684115 w 3600448"/>
              <a:gd name="connsiteY5733" fmla="*/ 683823 h 2152650"/>
              <a:gd name="connsiteX5734" fmla="*/ 1703387 w 3600448"/>
              <a:gd name="connsiteY5734" fmla="*/ 692679 h 2152650"/>
              <a:gd name="connsiteX5735" fmla="*/ 1688573 w 3600448"/>
              <a:gd name="connsiteY5735" fmla="*/ 700087 h 2152650"/>
              <a:gd name="connsiteX5736" fmla="*/ 1670050 w 3600448"/>
              <a:gd name="connsiteY5736" fmla="*/ 692679 h 2152650"/>
              <a:gd name="connsiteX5737" fmla="*/ 1673754 w 3600448"/>
              <a:gd name="connsiteY5737" fmla="*/ 685270 h 2152650"/>
              <a:gd name="connsiteX5738" fmla="*/ 1684115 w 3600448"/>
              <a:gd name="connsiteY5738" fmla="*/ 683823 h 2152650"/>
              <a:gd name="connsiteX5739" fmla="*/ 2459035 w 3600448"/>
              <a:gd name="connsiteY5739" fmla="*/ 681037 h 2152650"/>
              <a:gd name="connsiteX5740" fmla="*/ 2436521 w 3600448"/>
              <a:gd name="connsiteY5740" fmla="*/ 699888 h 2152650"/>
              <a:gd name="connsiteX5741" fmla="*/ 2451531 w 3600448"/>
              <a:gd name="connsiteY5741" fmla="*/ 703658 h 2152650"/>
              <a:gd name="connsiteX5742" fmla="*/ 2429017 w 3600448"/>
              <a:gd name="connsiteY5742" fmla="*/ 711199 h 2152650"/>
              <a:gd name="connsiteX5743" fmla="*/ 2421512 w 3600448"/>
              <a:gd name="connsiteY5743" fmla="*/ 703658 h 2152650"/>
              <a:gd name="connsiteX5744" fmla="*/ 2421512 w 3600448"/>
              <a:gd name="connsiteY5744" fmla="*/ 696118 h 2152650"/>
              <a:gd name="connsiteX5745" fmla="*/ 2459035 w 3600448"/>
              <a:gd name="connsiteY5745" fmla="*/ 681037 h 2152650"/>
              <a:gd name="connsiteX5746" fmla="*/ 1652770 w 3600448"/>
              <a:gd name="connsiteY5746" fmla="*/ 680205 h 2152650"/>
              <a:gd name="connsiteX5747" fmla="*/ 1643656 w 3600448"/>
              <a:gd name="connsiteY5747" fmla="*/ 684213 h 2152650"/>
              <a:gd name="connsiteX5748" fmla="*/ 1639886 w 3600448"/>
              <a:gd name="connsiteY5748" fmla="*/ 680641 h 2152650"/>
              <a:gd name="connsiteX5749" fmla="*/ 1666280 w 3600448"/>
              <a:gd name="connsiteY5749" fmla="*/ 677069 h 2152650"/>
              <a:gd name="connsiteX5750" fmla="*/ 1670050 w 3600448"/>
              <a:gd name="connsiteY5750" fmla="*/ 680641 h 2152650"/>
              <a:gd name="connsiteX5751" fmla="*/ 1664925 w 3600448"/>
              <a:gd name="connsiteY5751" fmla="*/ 677390 h 2152650"/>
              <a:gd name="connsiteX5752" fmla="*/ 1663803 w 3600448"/>
              <a:gd name="connsiteY5752" fmla="*/ 676678 h 2152650"/>
              <a:gd name="connsiteX5753" fmla="*/ 1664925 w 3600448"/>
              <a:gd name="connsiteY5753" fmla="*/ 677390 h 2152650"/>
              <a:gd name="connsiteX5754" fmla="*/ 1653083 w 3600448"/>
              <a:gd name="connsiteY5754" fmla="*/ 680194 h 2152650"/>
              <a:gd name="connsiteX5755" fmla="*/ 1652770 w 3600448"/>
              <a:gd name="connsiteY5755" fmla="*/ 680205 h 2152650"/>
              <a:gd name="connsiteX5756" fmla="*/ 1656853 w 3600448"/>
              <a:gd name="connsiteY5756" fmla="*/ 678408 h 2152650"/>
              <a:gd name="connsiteX5757" fmla="*/ 1663803 w 3600448"/>
              <a:gd name="connsiteY5757" fmla="*/ 676678 h 2152650"/>
              <a:gd name="connsiteX5758" fmla="*/ 2827448 w 3600448"/>
              <a:gd name="connsiteY5758" fmla="*/ 673554 h 2152650"/>
              <a:gd name="connsiteX5759" fmla="*/ 2846158 w 3600448"/>
              <a:gd name="connsiteY5759" fmla="*/ 673554 h 2152650"/>
              <a:gd name="connsiteX5760" fmla="*/ 2857384 w 3600448"/>
              <a:gd name="connsiteY5760" fmla="*/ 677182 h 2152650"/>
              <a:gd name="connsiteX5761" fmla="*/ 2816222 w 3600448"/>
              <a:gd name="connsiteY5761" fmla="*/ 688068 h 2152650"/>
              <a:gd name="connsiteX5762" fmla="*/ 2827448 w 3600448"/>
              <a:gd name="connsiteY5762" fmla="*/ 673554 h 2152650"/>
              <a:gd name="connsiteX5763" fmla="*/ 2391301 w 3600448"/>
              <a:gd name="connsiteY5763" fmla="*/ 665162 h 2152650"/>
              <a:gd name="connsiteX5764" fmla="*/ 2398710 w 3600448"/>
              <a:gd name="connsiteY5764" fmla="*/ 669924 h 2152650"/>
              <a:gd name="connsiteX5765" fmla="*/ 2391301 w 3600448"/>
              <a:gd name="connsiteY5765" fmla="*/ 669924 h 2152650"/>
              <a:gd name="connsiteX5766" fmla="*/ 2391301 w 3600448"/>
              <a:gd name="connsiteY5766" fmla="*/ 665162 h 2152650"/>
              <a:gd name="connsiteX5767" fmla="*/ 1856181 w 3600448"/>
              <a:gd name="connsiteY5767" fmla="*/ 665162 h 2152650"/>
              <a:gd name="connsiteX5768" fmla="*/ 1866897 w 3600448"/>
              <a:gd name="connsiteY5768" fmla="*/ 673100 h 2152650"/>
              <a:gd name="connsiteX5769" fmla="*/ 1856181 w 3600448"/>
              <a:gd name="connsiteY5769" fmla="*/ 673100 h 2152650"/>
              <a:gd name="connsiteX5770" fmla="*/ 1856181 w 3600448"/>
              <a:gd name="connsiteY5770" fmla="*/ 665162 h 2152650"/>
              <a:gd name="connsiteX5771" fmla="*/ 1663169 w 3600448"/>
              <a:gd name="connsiteY5771" fmla="*/ 664616 h 2152650"/>
              <a:gd name="connsiteX5772" fmla="*/ 1670580 w 3600448"/>
              <a:gd name="connsiteY5772" fmla="*/ 665956 h 2152650"/>
              <a:gd name="connsiteX5773" fmla="*/ 1663169 w 3600448"/>
              <a:gd name="connsiteY5773" fmla="*/ 669528 h 2152650"/>
              <a:gd name="connsiteX5774" fmla="*/ 1666873 w 3600448"/>
              <a:gd name="connsiteY5774" fmla="*/ 665956 h 2152650"/>
              <a:gd name="connsiteX5775" fmla="*/ 1655761 w 3600448"/>
              <a:gd name="connsiteY5775" fmla="*/ 665956 h 2152650"/>
              <a:gd name="connsiteX5776" fmla="*/ 1663169 w 3600448"/>
              <a:gd name="connsiteY5776" fmla="*/ 664616 h 2152650"/>
              <a:gd name="connsiteX5777" fmla="*/ 3012543 w 3600448"/>
              <a:gd name="connsiteY5777" fmla="*/ 658812 h 2152650"/>
              <a:gd name="connsiteX5778" fmla="*/ 3005135 w 3600448"/>
              <a:gd name="connsiteY5778" fmla="*/ 669924 h 2152650"/>
              <a:gd name="connsiteX5779" fmla="*/ 3012543 w 3600448"/>
              <a:gd name="connsiteY5779" fmla="*/ 658812 h 2152650"/>
              <a:gd name="connsiteX5780" fmla="*/ 1670580 w 3600448"/>
              <a:gd name="connsiteY5780" fmla="*/ 658812 h 2152650"/>
              <a:gd name="connsiteX5781" fmla="*/ 1685394 w 3600448"/>
              <a:gd name="connsiteY5781" fmla="*/ 669528 h 2152650"/>
              <a:gd name="connsiteX5782" fmla="*/ 1677987 w 3600448"/>
              <a:gd name="connsiteY5782" fmla="*/ 673100 h 2152650"/>
              <a:gd name="connsiteX5783" fmla="*/ 1677987 w 3600448"/>
              <a:gd name="connsiteY5783" fmla="*/ 662384 h 2152650"/>
              <a:gd name="connsiteX5784" fmla="*/ 1676135 w 3600448"/>
              <a:gd name="connsiteY5784" fmla="*/ 663277 h 2152650"/>
              <a:gd name="connsiteX5785" fmla="*/ 1670580 w 3600448"/>
              <a:gd name="connsiteY5785" fmla="*/ 665956 h 2152650"/>
              <a:gd name="connsiteX5786" fmla="*/ 1670580 w 3600448"/>
              <a:gd name="connsiteY5786" fmla="*/ 658812 h 2152650"/>
              <a:gd name="connsiteX5787" fmla="*/ 3083558 w 3600448"/>
              <a:gd name="connsiteY5787" fmla="*/ 657860 h 2152650"/>
              <a:gd name="connsiteX5788" fmla="*/ 3079906 w 3600448"/>
              <a:gd name="connsiteY5788" fmla="*/ 669290 h 2152650"/>
              <a:gd name="connsiteX5789" fmla="*/ 3079450 w 3600448"/>
              <a:gd name="connsiteY5789" fmla="*/ 667861 h 2152650"/>
              <a:gd name="connsiteX5790" fmla="*/ 3076559 w 3600448"/>
              <a:gd name="connsiteY5790" fmla="*/ 658812 h 2152650"/>
              <a:gd name="connsiteX5791" fmla="*/ 3076255 w 3600448"/>
              <a:gd name="connsiteY5791" fmla="*/ 657860 h 2152650"/>
              <a:gd name="connsiteX5792" fmla="*/ 3076559 w 3600448"/>
              <a:gd name="connsiteY5792" fmla="*/ 658812 h 2152650"/>
              <a:gd name="connsiteX5793" fmla="*/ 3076009 w 3600448"/>
              <a:gd name="connsiteY5793" fmla="*/ 658887 h 2152650"/>
              <a:gd name="connsiteX5794" fmla="*/ 3065301 w 3600448"/>
              <a:gd name="connsiteY5794" fmla="*/ 657860 h 2152650"/>
              <a:gd name="connsiteX5795" fmla="*/ 3073060 w 3600448"/>
              <a:gd name="connsiteY5795" fmla="*/ 659289 h 2152650"/>
              <a:gd name="connsiteX5796" fmla="*/ 3076009 w 3600448"/>
              <a:gd name="connsiteY5796" fmla="*/ 658887 h 2152650"/>
              <a:gd name="connsiteX5797" fmla="*/ 3072604 w 3600448"/>
              <a:gd name="connsiteY5797" fmla="*/ 673100 h 2152650"/>
              <a:gd name="connsiteX5798" fmla="*/ 3054347 w 3600448"/>
              <a:gd name="connsiteY5798" fmla="*/ 673100 h 2152650"/>
              <a:gd name="connsiteX5799" fmla="*/ 3068952 w 3600448"/>
              <a:gd name="connsiteY5799" fmla="*/ 669290 h 2152650"/>
              <a:gd name="connsiteX5800" fmla="*/ 3065301 w 3600448"/>
              <a:gd name="connsiteY5800" fmla="*/ 657860 h 2152650"/>
              <a:gd name="connsiteX5801" fmla="*/ 2822572 w 3600448"/>
              <a:gd name="connsiteY5801" fmla="*/ 654050 h 2152650"/>
              <a:gd name="connsiteX5802" fmla="*/ 2838447 w 3600448"/>
              <a:gd name="connsiteY5802" fmla="*/ 658018 h 2152650"/>
              <a:gd name="connsiteX5803" fmla="*/ 2822572 w 3600448"/>
              <a:gd name="connsiteY5803" fmla="*/ 654050 h 2152650"/>
              <a:gd name="connsiteX5804" fmla="*/ 2629426 w 3600448"/>
              <a:gd name="connsiteY5804" fmla="*/ 654050 h 2152650"/>
              <a:gd name="connsiteX5805" fmla="*/ 2636835 w 3600448"/>
              <a:gd name="connsiteY5805" fmla="*/ 661458 h 2152650"/>
              <a:gd name="connsiteX5806" fmla="*/ 2625722 w 3600448"/>
              <a:gd name="connsiteY5806" fmla="*/ 661458 h 2152650"/>
              <a:gd name="connsiteX5807" fmla="*/ 2629426 w 3600448"/>
              <a:gd name="connsiteY5807" fmla="*/ 654050 h 2152650"/>
              <a:gd name="connsiteX5808" fmla="*/ 1714502 w 3600448"/>
              <a:gd name="connsiteY5808" fmla="*/ 654050 h 2152650"/>
              <a:gd name="connsiteX5809" fmla="*/ 1714502 w 3600448"/>
              <a:gd name="connsiteY5809" fmla="*/ 661988 h 2152650"/>
              <a:gd name="connsiteX5810" fmla="*/ 1703386 w 3600448"/>
              <a:gd name="connsiteY5810" fmla="*/ 661988 h 2152650"/>
              <a:gd name="connsiteX5811" fmla="*/ 1714502 w 3600448"/>
              <a:gd name="connsiteY5811" fmla="*/ 654050 h 2152650"/>
              <a:gd name="connsiteX5812" fmla="*/ 2921791 w 3600448"/>
              <a:gd name="connsiteY5812" fmla="*/ 653653 h 2152650"/>
              <a:gd name="connsiteX5813" fmla="*/ 2935285 w 3600448"/>
              <a:gd name="connsiteY5813" fmla="*/ 654579 h 2152650"/>
              <a:gd name="connsiteX5814" fmla="*/ 2908297 w 3600448"/>
              <a:gd name="connsiteY5814" fmla="*/ 658283 h 2152650"/>
              <a:gd name="connsiteX5815" fmla="*/ 2921791 w 3600448"/>
              <a:gd name="connsiteY5815" fmla="*/ 653653 h 2152650"/>
              <a:gd name="connsiteX5816" fmla="*/ 2871785 w 3600448"/>
              <a:gd name="connsiteY5816" fmla="*/ 647700 h 2152650"/>
              <a:gd name="connsiteX5817" fmla="*/ 2860899 w 3600448"/>
              <a:gd name="connsiteY5817" fmla="*/ 651272 h 2152650"/>
              <a:gd name="connsiteX5818" fmla="*/ 2864528 w 3600448"/>
              <a:gd name="connsiteY5818" fmla="*/ 651272 h 2152650"/>
              <a:gd name="connsiteX5819" fmla="*/ 2846385 w 3600448"/>
              <a:gd name="connsiteY5819" fmla="*/ 654843 h 2152650"/>
              <a:gd name="connsiteX5820" fmla="*/ 2871785 w 3600448"/>
              <a:gd name="connsiteY5820" fmla="*/ 647700 h 2152650"/>
              <a:gd name="connsiteX5821" fmla="*/ 2465385 w 3600448"/>
              <a:gd name="connsiteY5821" fmla="*/ 643466 h 2152650"/>
              <a:gd name="connsiteX5822" fmla="*/ 2417760 w 3600448"/>
              <a:gd name="connsiteY5822" fmla="*/ 654579 h 2152650"/>
              <a:gd name="connsiteX5823" fmla="*/ 2465385 w 3600448"/>
              <a:gd name="connsiteY5823" fmla="*/ 643466 h 2152650"/>
              <a:gd name="connsiteX5824" fmla="*/ 2890835 w 3600448"/>
              <a:gd name="connsiteY5824" fmla="*/ 639762 h 2152650"/>
              <a:gd name="connsiteX5825" fmla="*/ 2894010 w 3600448"/>
              <a:gd name="connsiteY5825" fmla="*/ 642937 h 2152650"/>
              <a:gd name="connsiteX5826" fmla="*/ 2890835 w 3600448"/>
              <a:gd name="connsiteY5826" fmla="*/ 642937 h 2152650"/>
              <a:gd name="connsiteX5827" fmla="*/ 2905122 w 3600448"/>
              <a:gd name="connsiteY5827" fmla="*/ 636587 h 2152650"/>
              <a:gd name="connsiteX5828" fmla="*/ 2913060 w 3600448"/>
              <a:gd name="connsiteY5828" fmla="*/ 639762 h 2152650"/>
              <a:gd name="connsiteX5829" fmla="*/ 2909091 w 3600448"/>
              <a:gd name="connsiteY5829" fmla="*/ 639762 h 2152650"/>
              <a:gd name="connsiteX5830" fmla="*/ 2905122 w 3600448"/>
              <a:gd name="connsiteY5830" fmla="*/ 636587 h 2152650"/>
              <a:gd name="connsiteX5831" fmla="*/ 1834065 w 3600448"/>
              <a:gd name="connsiteY5831" fmla="*/ 632848 h 2152650"/>
              <a:gd name="connsiteX5832" fmla="*/ 1852610 w 3600448"/>
              <a:gd name="connsiteY5832" fmla="*/ 635793 h 2152650"/>
              <a:gd name="connsiteX5833" fmla="*/ 1815403 w 3600448"/>
              <a:gd name="connsiteY5833" fmla="*/ 643334 h 2152650"/>
              <a:gd name="connsiteX5834" fmla="*/ 1822844 w 3600448"/>
              <a:gd name="connsiteY5834" fmla="*/ 647104 h 2152650"/>
              <a:gd name="connsiteX5835" fmla="*/ 1755872 w 3600448"/>
              <a:gd name="connsiteY5835" fmla="*/ 669726 h 2152650"/>
              <a:gd name="connsiteX5836" fmla="*/ 1752151 w 3600448"/>
              <a:gd name="connsiteY5836" fmla="*/ 677267 h 2152650"/>
              <a:gd name="connsiteX5837" fmla="*/ 1737271 w 3600448"/>
              <a:gd name="connsiteY5837" fmla="*/ 673496 h 2152650"/>
              <a:gd name="connsiteX5838" fmla="*/ 1733549 w 3600448"/>
              <a:gd name="connsiteY5838" fmla="*/ 677267 h 2152650"/>
              <a:gd name="connsiteX5839" fmla="*/ 1737271 w 3600448"/>
              <a:gd name="connsiteY5839" fmla="*/ 669726 h 2152650"/>
              <a:gd name="connsiteX5840" fmla="*/ 1744709 w 3600448"/>
              <a:gd name="connsiteY5840" fmla="*/ 673496 h 2152650"/>
              <a:gd name="connsiteX5841" fmla="*/ 1770757 w 3600448"/>
              <a:gd name="connsiteY5841" fmla="*/ 650874 h 2152650"/>
              <a:gd name="connsiteX5842" fmla="*/ 1834065 w 3600448"/>
              <a:gd name="connsiteY5842" fmla="*/ 632848 h 2152650"/>
              <a:gd name="connsiteX5843" fmla="*/ 1718072 w 3600448"/>
              <a:gd name="connsiteY5843" fmla="*/ 628650 h 2152650"/>
              <a:gd name="connsiteX5844" fmla="*/ 1721842 w 3600448"/>
              <a:gd name="connsiteY5844" fmla="*/ 651272 h 2152650"/>
              <a:gd name="connsiteX5845" fmla="*/ 1695448 w 3600448"/>
              <a:gd name="connsiteY5845" fmla="*/ 651272 h 2152650"/>
              <a:gd name="connsiteX5846" fmla="*/ 1706759 w 3600448"/>
              <a:gd name="connsiteY5846" fmla="*/ 632420 h 2152650"/>
              <a:gd name="connsiteX5847" fmla="*/ 1714303 w 3600448"/>
              <a:gd name="connsiteY5847" fmla="*/ 639961 h 2152650"/>
              <a:gd name="connsiteX5848" fmla="*/ 1718072 w 3600448"/>
              <a:gd name="connsiteY5848" fmla="*/ 628650 h 2152650"/>
              <a:gd name="connsiteX5849" fmla="*/ 2748947 w 3600448"/>
              <a:gd name="connsiteY5849" fmla="*/ 625236 h 2152650"/>
              <a:gd name="connsiteX5850" fmla="*/ 2749972 w 3600448"/>
              <a:gd name="connsiteY5850" fmla="*/ 625399 h 2152650"/>
              <a:gd name="connsiteX5851" fmla="*/ 2748947 w 3600448"/>
              <a:gd name="connsiteY5851" fmla="*/ 626169 h 2152650"/>
              <a:gd name="connsiteX5852" fmla="*/ 1854554 w 3600448"/>
              <a:gd name="connsiteY5852" fmla="*/ 625216 h 2152650"/>
              <a:gd name="connsiteX5853" fmla="*/ 1859912 w 3600448"/>
              <a:gd name="connsiteY5853" fmla="*/ 628967 h 2152650"/>
              <a:gd name="connsiteX5854" fmla="*/ 1852292 w 3600448"/>
              <a:gd name="connsiteY5854" fmla="*/ 632777 h 2152650"/>
              <a:gd name="connsiteX5855" fmla="*/ 1848482 w 3600448"/>
              <a:gd name="connsiteY5855" fmla="*/ 628967 h 2152650"/>
              <a:gd name="connsiteX5856" fmla="*/ 1854554 w 3600448"/>
              <a:gd name="connsiteY5856" fmla="*/ 625216 h 2152650"/>
              <a:gd name="connsiteX5857" fmla="*/ 1766885 w 3600448"/>
              <a:gd name="connsiteY5857" fmla="*/ 620957 h 2152650"/>
              <a:gd name="connsiteX5858" fmla="*/ 1789111 w 3600448"/>
              <a:gd name="connsiteY5858" fmla="*/ 628528 h 2152650"/>
              <a:gd name="connsiteX5859" fmla="*/ 1755772 w 3600448"/>
              <a:gd name="connsiteY5859" fmla="*/ 639885 h 2152650"/>
              <a:gd name="connsiteX5860" fmla="*/ 1737253 w 3600448"/>
              <a:gd name="connsiteY5860" fmla="*/ 658813 h 2152650"/>
              <a:gd name="connsiteX5861" fmla="*/ 1729846 w 3600448"/>
              <a:gd name="connsiteY5861" fmla="*/ 643670 h 2152650"/>
              <a:gd name="connsiteX5862" fmla="*/ 1759478 w 3600448"/>
              <a:gd name="connsiteY5862" fmla="*/ 632314 h 2152650"/>
              <a:gd name="connsiteX5863" fmla="*/ 1766885 w 3600448"/>
              <a:gd name="connsiteY5863" fmla="*/ 620957 h 2152650"/>
              <a:gd name="connsiteX5864" fmla="*/ 2822573 w 3600448"/>
              <a:gd name="connsiteY5864" fmla="*/ 614362 h 2152650"/>
              <a:gd name="connsiteX5865" fmla="*/ 2816223 w 3600448"/>
              <a:gd name="connsiteY5865" fmla="*/ 617537 h 2152650"/>
              <a:gd name="connsiteX5866" fmla="*/ 2808285 w 3600448"/>
              <a:gd name="connsiteY5866" fmla="*/ 617537 h 2152650"/>
              <a:gd name="connsiteX5867" fmla="*/ 2734047 w 3600448"/>
              <a:gd name="connsiteY5867" fmla="*/ 614045 h 2152650"/>
              <a:gd name="connsiteX5868" fmla="*/ 2745222 w 3600448"/>
              <a:gd name="connsiteY5868" fmla="*/ 628967 h 2152650"/>
              <a:gd name="connsiteX5869" fmla="*/ 2748947 w 3600448"/>
              <a:gd name="connsiteY5869" fmla="*/ 626169 h 2152650"/>
              <a:gd name="connsiteX5870" fmla="*/ 2748947 w 3600448"/>
              <a:gd name="connsiteY5870" fmla="*/ 628967 h 2152650"/>
              <a:gd name="connsiteX5871" fmla="*/ 2678172 w 3600448"/>
              <a:gd name="connsiteY5871" fmla="*/ 658812 h 2152650"/>
              <a:gd name="connsiteX5872" fmla="*/ 2678172 w 3600448"/>
              <a:gd name="connsiteY5872" fmla="*/ 647620 h 2152650"/>
              <a:gd name="connsiteX5873" fmla="*/ 2666997 w 3600448"/>
              <a:gd name="connsiteY5873" fmla="*/ 651351 h 2152650"/>
              <a:gd name="connsiteX5874" fmla="*/ 2681897 w 3600448"/>
              <a:gd name="connsiteY5874" fmla="*/ 647620 h 2152650"/>
              <a:gd name="connsiteX5875" fmla="*/ 2678172 w 3600448"/>
              <a:gd name="connsiteY5875" fmla="*/ 640159 h 2152650"/>
              <a:gd name="connsiteX5876" fmla="*/ 2685622 w 3600448"/>
              <a:gd name="connsiteY5876" fmla="*/ 640159 h 2152650"/>
              <a:gd name="connsiteX5877" fmla="*/ 2678172 w 3600448"/>
              <a:gd name="connsiteY5877" fmla="*/ 628967 h 2152650"/>
              <a:gd name="connsiteX5878" fmla="*/ 2704247 w 3600448"/>
              <a:gd name="connsiteY5878" fmla="*/ 617775 h 2152650"/>
              <a:gd name="connsiteX5879" fmla="*/ 2707972 w 3600448"/>
              <a:gd name="connsiteY5879" fmla="*/ 628967 h 2152650"/>
              <a:gd name="connsiteX5880" fmla="*/ 2719147 w 3600448"/>
              <a:gd name="connsiteY5880" fmla="*/ 625236 h 2152650"/>
              <a:gd name="connsiteX5881" fmla="*/ 2715422 w 3600448"/>
              <a:gd name="connsiteY5881" fmla="*/ 621506 h 2152650"/>
              <a:gd name="connsiteX5882" fmla="*/ 2734047 w 3600448"/>
              <a:gd name="connsiteY5882" fmla="*/ 614045 h 2152650"/>
              <a:gd name="connsiteX5883" fmla="*/ 2539204 w 3600448"/>
              <a:gd name="connsiteY5883" fmla="*/ 610393 h 2152650"/>
              <a:gd name="connsiteX5884" fmla="*/ 2541056 w 3600448"/>
              <a:gd name="connsiteY5884" fmla="*/ 610393 h 2152650"/>
              <a:gd name="connsiteX5885" fmla="*/ 2533647 w 3600448"/>
              <a:gd name="connsiteY5885" fmla="*/ 614362 h 2152650"/>
              <a:gd name="connsiteX5886" fmla="*/ 1926693 w 3600448"/>
              <a:gd name="connsiteY5886" fmla="*/ 610129 h 2152650"/>
              <a:gd name="connsiteX5887" fmla="*/ 1960030 w 3600448"/>
              <a:gd name="connsiteY5887" fmla="*/ 628650 h 2152650"/>
              <a:gd name="connsiteX5888" fmla="*/ 1971143 w 3600448"/>
              <a:gd name="connsiteY5888" fmla="*/ 617538 h 2152650"/>
              <a:gd name="connsiteX5889" fmla="*/ 1974847 w 3600448"/>
              <a:gd name="connsiteY5889" fmla="*/ 624946 h 2152650"/>
              <a:gd name="connsiteX5890" fmla="*/ 1930397 w 3600448"/>
              <a:gd name="connsiteY5890" fmla="*/ 632354 h 2152650"/>
              <a:gd name="connsiteX5891" fmla="*/ 1922988 w 3600448"/>
              <a:gd name="connsiteY5891" fmla="*/ 639763 h 2152650"/>
              <a:gd name="connsiteX5892" fmla="*/ 1926693 w 3600448"/>
              <a:gd name="connsiteY5892" fmla="*/ 628650 h 2152650"/>
              <a:gd name="connsiteX5893" fmla="*/ 1885947 w 3600448"/>
              <a:gd name="connsiteY5893" fmla="*/ 632354 h 2152650"/>
              <a:gd name="connsiteX5894" fmla="*/ 1878538 w 3600448"/>
              <a:gd name="connsiteY5894" fmla="*/ 628650 h 2152650"/>
              <a:gd name="connsiteX5895" fmla="*/ 1904468 w 3600448"/>
              <a:gd name="connsiteY5895" fmla="*/ 624946 h 2152650"/>
              <a:gd name="connsiteX5896" fmla="*/ 1897059 w 3600448"/>
              <a:gd name="connsiteY5896" fmla="*/ 624946 h 2152650"/>
              <a:gd name="connsiteX5897" fmla="*/ 1926693 w 3600448"/>
              <a:gd name="connsiteY5897" fmla="*/ 610129 h 2152650"/>
              <a:gd name="connsiteX5898" fmla="*/ 2727323 w 3600448"/>
              <a:gd name="connsiteY5898" fmla="*/ 606954 h 2152650"/>
              <a:gd name="connsiteX5899" fmla="*/ 2716210 w 3600448"/>
              <a:gd name="connsiteY5899" fmla="*/ 610658 h 2152650"/>
              <a:gd name="connsiteX5900" fmla="*/ 2727323 w 3600448"/>
              <a:gd name="connsiteY5900" fmla="*/ 606954 h 2152650"/>
              <a:gd name="connsiteX5901" fmla="*/ 2771297 w 3600448"/>
              <a:gd name="connsiteY5901" fmla="*/ 606583 h 2152650"/>
              <a:gd name="connsiteX5902" fmla="*/ 2775022 w 3600448"/>
              <a:gd name="connsiteY5902" fmla="*/ 606583 h 2152650"/>
              <a:gd name="connsiteX5903" fmla="*/ 2774929 w 3600448"/>
              <a:gd name="connsiteY5903" fmla="*/ 606653 h 2152650"/>
              <a:gd name="connsiteX5904" fmla="*/ 2544760 w 3600448"/>
              <a:gd name="connsiteY5904" fmla="*/ 606425 h 2152650"/>
              <a:gd name="connsiteX5905" fmla="*/ 2539204 w 3600448"/>
              <a:gd name="connsiteY5905" fmla="*/ 610393 h 2152650"/>
              <a:gd name="connsiteX5906" fmla="*/ 2537351 w 3600448"/>
              <a:gd name="connsiteY5906" fmla="*/ 610393 h 2152650"/>
              <a:gd name="connsiteX5907" fmla="*/ 2544760 w 3600448"/>
              <a:gd name="connsiteY5907" fmla="*/ 606425 h 2152650"/>
              <a:gd name="connsiteX5908" fmla="*/ 3217860 w 3600448"/>
              <a:gd name="connsiteY5908" fmla="*/ 592137 h 2152650"/>
              <a:gd name="connsiteX5909" fmla="*/ 3225798 w 3600448"/>
              <a:gd name="connsiteY5909" fmla="*/ 592137 h 2152650"/>
              <a:gd name="connsiteX5910" fmla="*/ 3217860 w 3600448"/>
              <a:gd name="connsiteY5910" fmla="*/ 598487 h 2152650"/>
              <a:gd name="connsiteX5911" fmla="*/ 1800796 w 3600448"/>
              <a:gd name="connsiteY5911" fmla="*/ 587490 h 2152650"/>
              <a:gd name="connsiteX5912" fmla="*/ 1808160 w 3600448"/>
              <a:gd name="connsiteY5912" fmla="*/ 591079 h 2152650"/>
              <a:gd name="connsiteX5913" fmla="*/ 1781771 w 3600448"/>
              <a:gd name="connsiteY5913" fmla="*/ 602191 h 2152650"/>
              <a:gd name="connsiteX5914" fmla="*/ 1777997 w 3600448"/>
              <a:gd name="connsiteY5914" fmla="*/ 594783 h 2152650"/>
              <a:gd name="connsiteX5915" fmla="*/ 1800796 w 3600448"/>
              <a:gd name="connsiteY5915" fmla="*/ 587490 h 2152650"/>
              <a:gd name="connsiteX5916" fmla="*/ 2224085 w 3600448"/>
              <a:gd name="connsiteY5916" fmla="*/ 584200 h 2152650"/>
              <a:gd name="connsiteX5917" fmla="*/ 2232022 w 3600448"/>
              <a:gd name="connsiteY5917" fmla="*/ 591343 h 2152650"/>
              <a:gd name="connsiteX5918" fmla="*/ 2224085 w 3600448"/>
              <a:gd name="connsiteY5918" fmla="*/ 584200 h 2152650"/>
              <a:gd name="connsiteX5919" fmla="*/ 2101054 w 3600448"/>
              <a:gd name="connsiteY5919" fmla="*/ 584200 h 2152650"/>
              <a:gd name="connsiteX5920" fmla="*/ 2120898 w 3600448"/>
              <a:gd name="connsiteY5920" fmla="*/ 584200 h 2152650"/>
              <a:gd name="connsiteX5921" fmla="*/ 2112960 w 3600448"/>
              <a:gd name="connsiteY5921" fmla="*/ 587375 h 2152650"/>
              <a:gd name="connsiteX5922" fmla="*/ 2101054 w 3600448"/>
              <a:gd name="connsiteY5922" fmla="*/ 584200 h 2152650"/>
              <a:gd name="connsiteX5923" fmla="*/ 2049990 w 3600448"/>
              <a:gd name="connsiteY5923" fmla="*/ 576791 h 2152650"/>
              <a:gd name="connsiteX5924" fmla="*/ 2035173 w 3600448"/>
              <a:gd name="connsiteY5924" fmla="*/ 595312 h 2152650"/>
              <a:gd name="connsiteX5925" fmla="*/ 2049990 w 3600448"/>
              <a:gd name="connsiteY5925" fmla="*/ 576791 h 2152650"/>
              <a:gd name="connsiteX5926" fmla="*/ 3057522 w 3600448"/>
              <a:gd name="connsiteY5926" fmla="*/ 573087 h 2152650"/>
              <a:gd name="connsiteX5927" fmla="*/ 3068635 w 3600448"/>
              <a:gd name="connsiteY5927" fmla="*/ 576262 h 2152650"/>
              <a:gd name="connsiteX5928" fmla="*/ 3060697 w 3600448"/>
              <a:gd name="connsiteY5928" fmla="*/ 576262 h 2152650"/>
              <a:gd name="connsiteX5929" fmla="*/ 1989452 w 3600448"/>
              <a:gd name="connsiteY5929" fmla="*/ 573087 h 2152650"/>
              <a:gd name="connsiteX5930" fmla="*/ 1985642 w 3600448"/>
              <a:gd name="connsiteY5930" fmla="*/ 581024 h 2152650"/>
              <a:gd name="connsiteX5931" fmla="*/ 1978022 w 3600448"/>
              <a:gd name="connsiteY5931" fmla="*/ 577055 h 2152650"/>
              <a:gd name="connsiteX5932" fmla="*/ 1989452 w 3600448"/>
              <a:gd name="connsiteY5932" fmla="*/ 573087 h 2152650"/>
              <a:gd name="connsiteX5933" fmla="*/ 3124515 w 3600448"/>
              <a:gd name="connsiteY5933" fmla="*/ 569458 h 2152650"/>
              <a:gd name="connsiteX5934" fmla="*/ 3129002 w 3600448"/>
              <a:gd name="connsiteY5934" fmla="*/ 570573 h 2152650"/>
              <a:gd name="connsiteX5935" fmla="*/ 3128166 w 3600448"/>
              <a:gd name="connsiteY5935" fmla="*/ 570904 h 2152650"/>
              <a:gd name="connsiteX5936" fmla="*/ 3124515 w 3600448"/>
              <a:gd name="connsiteY5936" fmla="*/ 569458 h 2152650"/>
              <a:gd name="connsiteX5937" fmla="*/ 1974847 w 3600448"/>
              <a:gd name="connsiteY5937" fmla="*/ 561975 h 2152650"/>
              <a:gd name="connsiteX5938" fmla="*/ 1982785 w 3600448"/>
              <a:gd name="connsiteY5938" fmla="*/ 565150 h 2152650"/>
              <a:gd name="connsiteX5939" fmla="*/ 1978022 w 3600448"/>
              <a:gd name="connsiteY5939" fmla="*/ 565150 h 2152650"/>
              <a:gd name="connsiteX5940" fmla="*/ 1960560 w 3600448"/>
              <a:gd name="connsiteY5940" fmla="*/ 558800 h 2152650"/>
              <a:gd name="connsiteX5941" fmla="*/ 1933572 w 3600448"/>
              <a:gd name="connsiteY5941" fmla="*/ 566208 h 2152650"/>
              <a:gd name="connsiteX5942" fmla="*/ 1960560 w 3600448"/>
              <a:gd name="connsiteY5942" fmla="*/ 558800 h 2152650"/>
              <a:gd name="connsiteX5943" fmla="*/ 3077048 w 3600448"/>
              <a:gd name="connsiteY5943" fmla="*/ 554037 h 2152650"/>
              <a:gd name="connsiteX5944" fmla="*/ 3091653 w 3600448"/>
              <a:gd name="connsiteY5944" fmla="*/ 554037 h 2152650"/>
              <a:gd name="connsiteX5945" fmla="*/ 3095305 w 3600448"/>
              <a:gd name="connsiteY5945" fmla="*/ 561748 h 2152650"/>
              <a:gd name="connsiteX5946" fmla="*/ 3102607 w 3600448"/>
              <a:gd name="connsiteY5946" fmla="*/ 554037 h 2152650"/>
              <a:gd name="connsiteX5947" fmla="*/ 3142771 w 3600448"/>
              <a:gd name="connsiteY5947" fmla="*/ 557892 h 2152650"/>
              <a:gd name="connsiteX5948" fmla="*/ 3135468 w 3600448"/>
              <a:gd name="connsiteY5948" fmla="*/ 565603 h 2152650"/>
              <a:gd name="connsiteX5949" fmla="*/ 3142771 w 3600448"/>
              <a:gd name="connsiteY5949" fmla="*/ 573313 h 2152650"/>
              <a:gd name="connsiteX5950" fmla="*/ 3132274 w 3600448"/>
              <a:gd name="connsiteY5950" fmla="*/ 571386 h 2152650"/>
              <a:gd name="connsiteX5951" fmla="*/ 3129002 w 3600448"/>
              <a:gd name="connsiteY5951" fmla="*/ 570573 h 2152650"/>
              <a:gd name="connsiteX5952" fmla="*/ 3131817 w 3600448"/>
              <a:gd name="connsiteY5952" fmla="*/ 569458 h 2152650"/>
              <a:gd name="connsiteX5953" fmla="*/ 3117212 w 3600448"/>
              <a:gd name="connsiteY5953" fmla="*/ 569458 h 2152650"/>
              <a:gd name="connsiteX5954" fmla="*/ 3120863 w 3600448"/>
              <a:gd name="connsiteY5954" fmla="*/ 581024 h 2152650"/>
              <a:gd name="connsiteX5955" fmla="*/ 3088002 w 3600448"/>
              <a:gd name="connsiteY5955" fmla="*/ 581024 h 2152650"/>
              <a:gd name="connsiteX5956" fmla="*/ 3084351 w 3600448"/>
              <a:gd name="connsiteY5956" fmla="*/ 569458 h 2152650"/>
              <a:gd name="connsiteX5957" fmla="*/ 3073397 w 3600448"/>
              <a:gd name="connsiteY5957" fmla="*/ 569458 h 2152650"/>
              <a:gd name="connsiteX5958" fmla="*/ 3077048 w 3600448"/>
              <a:gd name="connsiteY5958" fmla="*/ 554037 h 2152650"/>
              <a:gd name="connsiteX5959" fmla="*/ 2514598 w 3600448"/>
              <a:gd name="connsiteY5959" fmla="*/ 550862 h 2152650"/>
              <a:gd name="connsiteX5960" fmla="*/ 2514598 w 3600448"/>
              <a:gd name="connsiteY5960" fmla="*/ 561974 h 2152650"/>
              <a:gd name="connsiteX5961" fmla="*/ 2503485 w 3600448"/>
              <a:gd name="connsiteY5961" fmla="*/ 561974 h 2152650"/>
              <a:gd name="connsiteX5962" fmla="*/ 2514598 w 3600448"/>
              <a:gd name="connsiteY5962" fmla="*/ 550862 h 2152650"/>
              <a:gd name="connsiteX5963" fmla="*/ 2729089 w 3600448"/>
              <a:gd name="connsiteY5963" fmla="*/ 545182 h 2152650"/>
              <a:gd name="connsiteX5964" fmla="*/ 2723195 w 3600448"/>
              <a:gd name="connsiteY5964" fmla="*/ 554037 h 2152650"/>
              <a:gd name="connsiteX5965" fmla="*/ 2723195 w 3600448"/>
              <a:gd name="connsiteY5965" fmla="*/ 546629 h 2152650"/>
              <a:gd name="connsiteX5966" fmla="*/ 2729089 w 3600448"/>
              <a:gd name="connsiteY5966" fmla="*/ 545182 h 2152650"/>
              <a:gd name="connsiteX5967" fmla="*/ 2700335 w 3600448"/>
              <a:gd name="connsiteY5967" fmla="*/ 543485 h 2152650"/>
              <a:gd name="connsiteX5968" fmla="*/ 2711447 w 3600448"/>
              <a:gd name="connsiteY5968" fmla="*/ 550956 h 2152650"/>
              <a:gd name="connsiteX5969" fmla="*/ 2666997 w 3600448"/>
              <a:gd name="connsiteY5969" fmla="*/ 565897 h 2152650"/>
              <a:gd name="connsiteX5970" fmla="*/ 2681814 w 3600448"/>
              <a:gd name="connsiteY5970" fmla="*/ 562162 h 2152650"/>
              <a:gd name="connsiteX5971" fmla="*/ 2674405 w 3600448"/>
              <a:gd name="connsiteY5971" fmla="*/ 569632 h 2152650"/>
              <a:gd name="connsiteX5972" fmla="*/ 2652180 w 3600448"/>
              <a:gd name="connsiteY5972" fmla="*/ 573368 h 2152650"/>
              <a:gd name="connsiteX5973" fmla="*/ 2652180 w 3600448"/>
              <a:gd name="connsiteY5973" fmla="*/ 565897 h 2152650"/>
              <a:gd name="connsiteX5974" fmla="*/ 2566985 w 3600448"/>
              <a:gd name="connsiteY5974" fmla="*/ 595779 h 2152650"/>
              <a:gd name="connsiteX5975" fmla="*/ 2570689 w 3600448"/>
              <a:gd name="connsiteY5975" fmla="*/ 603250 h 2152650"/>
              <a:gd name="connsiteX5976" fmla="*/ 2555872 w 3600448"/>
              <a:gd name="connsiteY5976" fmla="*/ 603250 h 2152650"/>
              <a:gd name="connsiteX5977" fmla="*/ 2555872 w 3600448"/>
              <a:gd name="connsiteY5977" fmla="*/ 599515 h 2152650"/>
              <a:gd name="connsiteX5978" fmla="*/ 2607730 w 3600448"/>
              <a:gd name="connsiteY5978" fmla="*/ 565897 h 2152650"/>
              <a:gd name="connsiteX5979" fmla="*/ 2641068 w 3600448"/>
              <a:gd name="connsiteY5979" fmla="*/ 558426 h 2152650"/>
              <a:gd name="connsiteX5980" fmla="*/ 2670701 w 3600448"/>
              <a:gd name="connsiteY5980" fmla="*/ 547221 h 2152650"/>
              <a:gd name="connsiteX5981" fmla="*/ 2685518 w 3600448"/>
              <a:gd name="connsiteY5981" fmla="*/ 550956 h 2152650"/>
              <a:gd name="connsiteX5982" fmla="*/ 2700335 w 3600448"/>
              <a:gd name="connsiteY5982" fmla="*/ 543485 h 2152650"/>
              <a:gd name="connsiteX5983" fmla="*/ 2008435 w 3600448"/>
              <a:gd name="connsiteY5983" fmla="*/ 536575 h 2152650"/>
              <a:gd name="connsiteX5984" fmla="*/ 1997406 w 3600448"/>
              <a:gd name="connsiteY5984" fmla="*/ 540226 h 2152650"/>
              <a:gd name="connsiteX5985" fmla="*/ 2012112 w 3600448"/>
              <a:gd name="connsiteY5985" fmla="*/ 547529 h 2152650"/>
              <a:gd name="connsiteX5986" fmla="*/ 2019464 w 3600448"/>
              <a:gd name="connsiteY5986" fmla="*/ 536575 h 2152650"/>
              <a:gd name="connsiteX5987" fmla="*/ 2034169 w 3600448"/>
              <a:gd name="connsiteY5987" fmla="*/ 540226 h 2152650"/>
              <a:gd name="connsiteX5988" fmla="*/ 2026817 w 3600448"/>
              <a:gd name="connsiteY5988" fmla="*/ 540226 h 2152650"/>
              <a:gd name="connsiteX5989" fmla="*/ 2019464 w 3600448"/>
              <a:gd name="connsiteY5989" fmla="*/ 554831 h 2152650"/>
              <a:gd name="connsiteX5990" fmla="*/ 2030493 w 3600448"/>
              <a:gd name="connsiteY5990" fmla="*/ 551180 h 2152650"/>
              <a:gd name="connsiteX5991" fmla="*/ 2026817 w 3600448"/>
              <a:gd name="connsiteY5991" fmla="*/ 562133 h 2152650"/>
              <a:gd name="connsiteX5992" fmla="*/ 1993730 w 3600448"/>
              <a:gd name="connsiteY5992" fmla="*/ 573087 h 2152650"/>
              <a:gd name="connsiteX5993" fmla="*/ 2015788 w 3600448"/>
              <a:gd name="connsiteY5993" fmla="*/ 562133 h 2152650"/>
              <a:gd name="connsiteX5994" fmla="*/ 2015788 w 3600448"/>
              <a:gd name="connsiteY5994" fmla="*/ 554831 h 2152650"/>
              <a:gd name="connsiteX5995" fmla="*/ 2004759 w 3600448"/>
              <a:gd name="connsiteY5995" fmla="*/ 558482 h 2152650"/>
              <a:gd name="connsiteX5996" fmla="*/ 1997406 w 3600448"/>
              <a:gd name="connsiteY5996" fmla="*/ 554831 h 2152650"/>
              <a:gd name="connsiteX5997" fmla="*/ 2008435 w 3600448"/>
              <a:gd name="connsiteY5997" fmla="*/ 547529 h 2152650"/>
              <a:gd name="connsiteX5998" fmla="*/ 1971672 w 3600448"/>
              <a:gd name="connsiteY5998" fmla="*/ 558482 h 2152650"/>
              <a:gd name="connsiteX5999" fmla="*/ 2008435 w 3600448"/>
              <a:gd name="connsiteY5999" fmla="*/ 536575 h 2152650"/>
              <a:gd name="connsiteX6000" fmla="*/ 2760064 w 3600448"/>
              <a:gd name="connsiteY6000" fmla="*/ 534292 h 2152650"/>
              <a:gd name="connsiteX6001" fmla="*/ 2767010 w 3600448"/>
              <a:gd name="connsiteY6001" fmla="*/ 535780 h 2152650"/>
              <a:gd name="connsiteX6002" fmla="*/ 2755897 w 3600448"/>
              <a:gd name="connsiteY6002" fmla="*/ 535780 h 2152650"/>
              <a:gd name="connsiteX6003" fmla="*/ 2760064 w 3600448"/>
              <a:gd name="connsiteY6003" fmla="*/ 534292 h 2152650"/>
              <a:gd name="connsiteX6004" fmla="*/ 3075415 w 3600448"/>
              <a:gd name="connsiteY6004" fmla="*/ 531594 h 2152650"/>
              <a:gd name="connsiteX6005" fmla="*/ 3092547 w 3600448"/>
              <a:gd name="connsiteY6005" fmla="*/ 534333 h 2152650"/>
              <a:gd name="connsiteX6006" fmla="*/ 3097033 w 3600448"/>
              <a:gd name="connsiteY6006" fmla="*/ 533340 h 2152650"/>
              <a:gd name="connsiteX6007" fmla="*/ 3087685 w 3600448"/>
              <a:gd name="connsiteY6007" fmla="*/ 539750 h 2152650"/>
              <a:gd name="connsiteX6008" fmla="*/ 3076573 w 3600448"/>
              <a:gd name="connsiteY6008" fmla="*/ 535940 h 2152650"/>
              <a:gd name="connsiteX6009" fmla="*/ 3065460 w 3600448"/>
              <a:gd name="connsiteY6009" fmla="*/ 535940 h 2152650"/>
              <a:gd name="connsiteX6010" fmla="*/ 3075415 w 3600448"/>
              <a:gd name="connsiteY6010" fmla="*/ 531594 h 2152650"/>
              <a:gd name="connsiteX6011" fmla="*/ 3099808 w 3600448"/>
              <a:gd name="connsiteY6011" fmla="*/ 531437 h 2152650"/>
              <a:gd name="connsiteX6012" fmla="*/ 3102502 w 3600448"/>
              <a:gd name="connsiteY6012" fmla="*/ 532130 h 2152650"/>
              <a:gd name="connsiteX6013" fmla="*/ 3097033 w 3600448"/>
              <a:gd name="connsiteY6013" fmla="*/ 533340 h 2152650"/>
              <a:gd name="connsiteX6014" fmla="*/ 2614732 w 3600448"/>
              <a:gd name="connsiteY6014" fmla="*/ 528637 h 2152650"/>
              <a:gd name="connsiteX6015" fmla="*/ 2611068 w 3600448"/>
              <a:gd name="connsiteY6015" fmla="*/ 540067 h 2152650"/>
              <a:gd name="connsiteX6016" fmla="*/ 2600078 w 3600448"/>
              <a:gd name="connsiteY6016" fmla="*/ 540067 h 2152650"/>
              <a:gd name="connsiteX6017" fmla="*/ 2578097 w 3600448"/>
              <a:gd name="connsiteY6017" fmla="*/ 547687 h 2152650"/>
              <a:gd name="connsiteX6018" fmla="*/ 2603741 w 3600448"/>
              <a:gd name="connsiteY6018" fmla="*/ 536257 h 2152650"/>
              <a:gd name="connsiteX6019" fmla="*/ 2596414 w 3600448"/>
              <a:gd name="connsiteY6019" fmla="*/ 536257 h 2152650"/>
              <a:gd name="connsiteX6020" fmla="*/ 2614732 w 3600448"/>
              <a:gd name="connsiteY6020" fmla="*/ 528637 h 2152650"/>
              <a:gd name="connsiteX6021" fmla="*/ 2853495 w 3600448"/>
              <a:gd name="connsiteY6021" fmla="*/ 528149 h 2152650"/>
              <a:gd name="connsiteX6022" fmla="*/ 2856972 w 3600448"/>
              <a:gd name="connsiteY6022" fmla="*/ 528240 h 2152650"/>
              <a:gd name="connsiteX6023" fmla="*/ 2853247 w 3600448"/>
              <a:gd name="connsiteY6023" fmla="*/ 528240 h 2152650"/>
              <a:gd name="connsiteX6024" fmla="*/ 2555872 w 3600448"/>
              <a:gd name="connsiteY6024" fmla="*/ 527844 h 2152650"/>
              <a:gd name="connsiteX6025" fmla="*/ 2537111 w 3600448"/>
              <a:gd name="connsiteY6025" fmla="*/ 543718 h 2152650"/>
              <a:gd name="connsiteX6026" fmla="*/ 2525854 w 3600448"/>
              <a:gd name="connsiteY6026" fmla="*/ 539750 h 2152650"/>
              <a:gd name="connsiteX6027" fmla="*/ 2514597 w 3600448"/>
              <a:gd name="connsiteY6027" fmla="*/ 543718 h 2152650"/>
              <a:gd name="connsiteX6028" fmla="*/ 2555872 w 3600448"/>
              <a:gd name="connsiteY6028" fmla="*/ 527844 h 2152650"/>
              <a:gd name="connsiteX6029" fmla="*/ 2989057 w 3600448"/>
              <a:gd name="connsiteY6029" fmla="*/ 526222 h 2152650"/>
              <a:gd name="connsiteX6030" fmla="*/ 2994797 w 3600448"/>
              <a:gd name="connsiteY6030" fmla="*/ 531971 h 2152650"/>
              <a:gd name="connsiteX6031" fmla="*/ 2972447 w 3600448"/>
              <a:gd name="connsiteY6031" fmla="*/ 543163 h 2152650"/>
              <a:gd name="connsiteX6032" fmla="*/ 2972447 w 3600448"/>
              <a:gd name="connsiteY6032" fmla="*/ 539432 h 2152650"/>
              <a:gd name="connsiteX6033" fmla="*/ 2946372 w 3600448"/>
              <a:gd name="connsiteY6033" fmla="*/ 561816 h 2152650"/>
              <a:gd name="connsiteX6034" fmla="*/ 2983622 w 3600448"/>
              <a:gd name="connsiteY6034" fmla="*/ 558085 h 2152650"/>
              <a:gd name="connsiteX6035" fmla="*/ 2998522 w 3600448"/>
              <a:gd name="connsiteY6035" fmla="*/ 558085 h 2152650"/>
              <a:gd name="connsiteX6036" fmla="*/ 2994797 w 3600448"/>
              <a:gd name="connsiteY6036" fmla="*/ 569277 h 2152650"/>
              <a:gd name="connsiteX6037" fmla="*/ 3005972 w 3600448"/>
              <a:gd name="connsiteY6037" fmla="*/ 565547 h 2152650"/>
              <a:gd name="connsiteX6038" fmla="*/ 2991072 w 3600448"/>
              <a:gd name="connsiteY6038" fmla="*/ 576738 h 2152650"/>
              <a:gd name="connsiteX6039" fmla="*/ 2964997 w 3600448"/>
              <a:gd name="connsiteY6039" fmla="*/ 576738 h 2152650"/>
              <a:gd name="connsiteX6040" fmla="*/ 2883047 w 3600448"/>
              <a:gd name="connsiteY6040" fmla="*/ 602853 h 2152650"/>
              <a:gd name="connsiteX6041" fmla="*/ 2886772 w 3600448"/>
              <a:gd name="connsiteY6041" fmla="*/ 602853 h 2152650"/>
              <a:gd name="connsiteX6042" fmla="*/ 2856972 w 3600448"/>
              <a:gd name="connsiteY6042" fmla="*/ 610314 h 2152650"/>
              <a:gd name="connsiteX6043" fmla="*/ 2849522 w 3600448"/>
              <a:gd name="connsiteY6043" fmla="*/ 602853 h 2152650"/>
              <a:gd name="connsiteX6044" fmla="*/ 2838347 w 3600448"/>
              <a:gd name="connsiteY6044" fmla="*/ 610314 h 2152650"/>
              <a:gd name="connsiteX6045" fmla="*/ 2845797 w 3600448"/>
              <a:gd name="connsiteY6045" fmla="*/ 599122 h 2152650"/>
              <a:gd name="connsiteX6046" fmla="*/ 2789922 w 3600448"/>
              <a:gd name="connsiteY6046" fmla="*/ 621506 h 2152650"/>
              <a:gd name="connsiteX6047" fmla="*/ 2758492 w 3600448"/>
              <a:gd name="connsiteY6047" fmla="*/ 626752 h 2152650"/>
              <a:gd name="connsiteX6048" fmla="*/ 2749972 w 3600448"/>
              <a:gd name="connsiteY6048" fmla="*/ 625399 h 2152650"/>
              <a:gd name="connsiteX6049" fmla="*/ 2774929 w 3600448"/>
              <a:gd name="connsiteY6049" fmla="*/ 606653 h 2152650"/>
              <a:gd name="connsiteX6050" fmla="*/ 2786488 w 3600448"/>
              <a:gd name="connsiteY6050" fmla="*/ 606875 h 2152650"/>
              <a:gd name="connsiteX6051" fmla="*/ 2838347 w 3600448"/>
              <a:gd name="connsiteY6051" fmla="*/ 591661 h 2152650"/>
              <a:gd name="connsiteX6052" fmla="*/ 2845797 w 3600448"/>
              <a:gd name="connsiteY6052" fmla="*/ 580469 h 2152650"/>
              <a:gd name="connsiteX6053" fmla="*/ 2864422 w 3600448"/>
              <a:gd name="connsiteY6053" fmla="*/ 584200 h 2152650"/>
              <a:gd name="connsiteX6054" fmla="*/ 2860697 w 3600448"/>
              <a:gd name="connsiteY6054" fmla="*/ 591661 h 2152650"/>
              <a:gd name="connsiteX6055" fmla="*/ 2871872 w 3600448"/>
              <a:gd name="connsiteY6055" fmla="*/ 587930 h 2152650"/>
              <a:gd name="connsiteX6056" fmla="*/ 2868147 w 3600448"/>
              <a:gd name="connsiteY6056" fmla="*/ 580469 h 2152650"/>
              <a:gd name="connsiteX6057" fmla="*/ 2890497 w 3600448"/>
              <a:gd name="connsiteY6057" fmla="*/ 584200 h 2152650"/>
              <a:gd name="connsiteX6058" fmla="*/ 2897947 w 3600448"/>
              <a:gd name="connsiteY6058" fmla="*/ 576738 h 2152650"/>
              <a:gd name="connsiteX6059" fmla="*/ 2935197 w 3600448"/>
              <a:gd name="connsiteY6059" fmla="*/ 569277 h 2152650"/>
              <a:gd name="connsiteX6060" fmla="*/ 2901672 w 3600448"/>
              <a:gd name="connsiteY6060" fmla="*/ 561816 h 2152650"/>
              <a:gd name="connsiteX6061" fmla="*/ 2901672 w 3600448"/>
              <a:gd name="connsiteY6061" fmla="*/ 565547 h 2152650"/>
              <a:gd name="connsiteX6062" fmla="*/ 2856972 w 3600448"/>
              <a:gd name="connsiteY6062" fmla="*/ 576738 h 2152650"/>
              <a:gd name="connsiteX6063" fmla="*/ 2879322 w 3600448"/>
              <a:gd name="connsiteY6063" fmla="*/ 565547 h 2152650"/>
              <a:gd name="connsiteX6064" fmla="*/ 2875597 w 3600448"/>
              <a:gd name="connsiteY6064" fmla="*/ 561816 h 2152650"/>
              <a:gd name="connsiteX6065" fmla="*/ 2927747 w 3600448"/>
              <a:gd name="connsiteY6065" fmla="*/ 539432 h 2152650"/>
              <a:gd name="connsiteX6066" fmla="*/ 2920297 w 3600448"/>
              <a:gd name="connsiteY6066" fmla="*/ 531971 h 2152650"/>
              <a:gd name="connsiteX6067" fmla="*/ 2964997 w 3600448"/>
              <a:gd name="connsiteY6067" fmla="*/ 543163 h 2152650"/>
              <a:gd name="connsiteX6068" fmla="*/ 2972913 w 3600448"/>
              <a:gd name="connsiteY6068" fmla="*/ 531038 h 2152650"/>
              <a:gd name="connsiteX6069" fmla="*/ 3050643 w 3600448"/>
              <a:gd name="connsiteY6069" fmla="*/ 523875 h 2152650"/>
              <a:gd name="connsiteX6070" fmla="*/ 3065460 w 3600448"/>
              <a:gd name="connsiteY6070" fmla="*/ 528108 h 2152650"/>
              <a:gd name="connsiteX6071" fmla="*/ 3032122 w 3600448"/>
              <a:gd name="connsiteY6071" fmla="*/ 536575 h 2152650"/>
              <a:gd name="connsiteX6072" fmla="*/ 3050643 w 3600448"/>
              <a:gd name="connsiteY6072" fmla="*/ 523875 h 2152650"/>
              <a:gd name="connsiteX6073" fmla="*/ 2771161 w 3600448"/>
              <a:gd name="connsiteY6073" fmla="*/ 523863 h 2152650"/>
              <a:gd name="connsiteX6074" fmla="*/ 2771297 w 3600448"/>
              <a:gd name="connsiteY6074" fmla="*/ 524510 h 2152650"/>
              <a:gd name="connsiteX6075" fmla="*/ 2763847 w 3600448"/>
              <a:gd name="connsiteY6075" fmla="*/ 524510 h 2152650"/>
              <a:gd name="connsiteX6076" fmla="*/ 2994421 w 3600448"/>
              <a:gd name="connsiteY6076" fmla="*/ 523756 h 2152650"/>
              <a:gd name="connsiteX6077" fmla="*/ 2994797 w 3600448"/>
              <a:gd name="connsiteY6077" fmla="*/ 524510 h 2152650"/>
              <a:gd name="connsiteX6078" fmla="*/ 2989057 w 3600448"/>
              <a:gd name="connsiteY6078" fmla="*/ 526222 h 2152650"/>
              <a:gd name="connsiteX6079" fmla="*/ 2987347 w 3600448"/>
              <a:gd name="connsiteY6079" fmla="*/ 524510 h 2152650"/>
              <a:gd name="connsiteX6080" fmla="*/ 3098798 w 3600448"/>
              <a:gd name="connsiteY6080" fmla="*/ 520700 h 2152650"/>
              <a:gd name="connsiteX6081" fmla="*/ 3109910 w 3600448"/>
              <a:gd name="connsiteY6081" fmla="*/ 524510 h 2152650"/>
              <a:gd name="connsiteX6082" fmla="*/ 3107132 w 3600448"/>
              <a:gd name="connsiteY6082" fmla="*/ 526415 h 2152650"/>
              <a:gd name="connsiteX6083" fmla="*/ 3099808 w 3600448"/>
              <a:gd name="connsiteY6083" fmla="*/ 531437 h 2152650"/>
              <a:gd name="connsiteX6084" fmla="*/ 3087685 w 3600448"/>
              <a:gd name="connsiteY6084" fmla="*/ 528320 h 2152650"/>
              <a:gd name="connsiteX6085" fmla="*/ 3098798 w 3600448"/>
              <a:gd name="connsiteY6085" fmla="*/ 520700 h 2152650"/>
              <a:gd name="connsiteX6086" fmla="*/ 2763835 w 3600448"/>
              <a:gd name="connsiteY6086" fmla="*/ 520700 h 2152650"/>
              <a:gd name="connsiteX6087" fmla="*/ 2752723 w 3600448"/>
              <a:gd name="connsiteY6087" fmla="*/ 528637 h 2152650"/>
              <a:gd name="connsiteX6088" fmla="*/ 2744785 w 3600448"/>
              <a:gd name="connsiteY6088" fmla="*/ 523875 h 2152650"/>
              <a:gd name="connsiteX6089" fmla="*/ 2071050 w 3600448"/>
              <a:gd name="connsiteY6089" fmla="*/ 519377 h 2152650"/>
              <a:gd name="connsiteX6090" fmla="*/ 2075812 w 3600448"/>
              <a:gd name="connsiteY6090" fmla="*/ 521229 h 2152650"/>
              <a:gd name="connsiteX6091" fmla="*/ 2075812 w 3600448"/>
              <a:gd name="connsiteY6091" fmla="*/ 528637 h 2152650"/>
              <a:gd name="connsiteX6092" fmla="*/ 2060572 w 3600448"/>
              <a:gd name="connsiteY6092" fmla="*/ 528637 h 2152650"/>
              <a:gd name="connsiteX6093" fmla="*/ 2071050 w 3600448"/>
              <a:gd name="connsiteY6093" fmla="*/ 519377 h 2152650"/>
              <a:gd name="connsiteX6094" fmla="*/ 2294887 w 3600448"/>
              <a:gd name="connsiteY6094" fmla="*/ 517525 h 2152650"/>
              <a:gd name="connsiteX6095" fmla="*/ 2287267 w 3600448"/>
              <a:gd name="connsiteY6095" fmla="*/ 524933 h 2152650"/>
              <a:gd name="connsiteX6096" fmla="*/ 2283457 w 3600448"/>
              <a:gd name="connsiteY6096" fmla="*/ 521229 h 2152650"/>
              <a:gd name="connsiteX6097" fmla="*/ 2294887 w 3600448"/>
              <a:gd name="connsiteY6097" fmla="*/ 517525 h 2152650"/>
              <a:gd name="connsiteX6098" fmla="*/ 2551705 w 3600448"/>
              <a:gd name="connsiteY6098" fmla="*/ 512762 h 2152650"/>
              <a:gd name="connsiteX6099" fmla="*/ 2578098 w 3600448"/>
              <a:gd name="connsiteY6099" fmla="*/ 523874 h 2152650"/>
              <a:gd name="connsiteX6100" fmla="*/ 2570557 w 3600448"/>
              <a:gd name="connsiteY6100" fmla="*/ 523874 h 2152650"/>
              <a:gd name="connsiteX6101" fmla="*/ 2551705 w 3600448"/>
              <a:gd name="connsiteY6101" fmla="*/ 512762 h 2152650"/>
              <a:gd name="connsiteX6102" fmla="*/ 3009697 w 3600448"/>
              <a:gd name="connsiteY6102" fmla="*/ 509587 h 2152650"/>
              <a:gd name="connsiteX6103" fmla="*/ 3008864 w 3600448"/>
              <a:gd name="connsiteY6103" fmla="*/ 511256 h 2152650"/>
              <a:gd name="connsiteX6104" fmla="*/ 3007835 w 3600448"/>
              <a:gd name="connsiteY6104" fmla="*/ 511220 h 2152650"/>
              <a:gd name="connsiteX6105" fmla="*/ 3009697 w 3600448"/>
              <a:gd name="connsiteY6105" fmla="*/ 509587 h 2152650"/>
              <a:gd name="connsiteX6106" fmla="*/ 2451098 w 3600448"/>
              <a:gd name="connsiteY6106" fmla="*/ 505619 h 2152650"/>
              <a:gd name="connsiteX6107" fmla="*/ 2420935 w 3600448"/>
              <a:gd name="connsiteY6107" fmla="*/ 513556 h 2152650"/>
              <a:gd name="connsiteX6108" fmla="*/ 2451098 w 3600448"/>
              <a:gd name="connsiteY6108" fmla="*/ 505619 h 2152650"/>
              <a:gd name="connsiteX6109" fmla="*/ 2353045 w 3600448"/>
              <a:gd name="connsiteY6109" fmla="*/ 503568 h 2152650"/>
              <a:gd name="connsiteX6110" fmla="*/ 2365769 w 3600448"/>
              <a:gd name="connsiteY6110" fmla="*/ 505883 h 2152650"/>
              <a:gd name="connsiteX6111" fmla="*/ 2373310 w 3600448"/>
              <a:gd name="connsiteY6111" fmla="*/ 509587 h 2152650"/>
              <a:gd name="connsiteX6112" fmla="*/ 2346918 w 3600448"/>
              <a:gd name="connsiteY6112" fmla="*/ 520700 h 2152650"/>
              <a:gd name="connsiteX6113" fmla="*/ 2312985 w 3600448"/>
              <a:gd name="connsiteY6113" fmla="*/ 524404 h 2152650"/>
              <a:gd name="connsiteX6114" fmla="*/ 2331837 w 3600448"/>
              <a:gd name="connsiteY6114" fmla="*/ 509587 h 2152650"/>
              <a:gd name="connsiteX6115" fmla="*/ 2353045 w 3600448"/>
              <a:gd name="connsiteY6115" fmla="*/ 503568 h 2152650"/>
              <a:gd name="connsiteX6116" fmla="*/ 3028970 w 3600448"/>
              <a:gd name="connsiteY6116" fmla="*/ 499044 h 2152650"/>
              <a:gd name="connsiteX6117" fmla="*/ 3032047 w 3600448"/>
              <a:gd name="connsiteY6117" fmla="*/ 502126 h 2152650"/>
              <a:gd name="connsiteX6118" fmla="*/ 3017147 w 3600448"/>
              <a:gd name="connsiteY6118" fmla="*/ 502126 h 2152650"/>
              <a:gd name="connsiteX6119" fmla="*/ 3023200 w 3600448"/>
              <a:gd name="connsiteY6119" fmla="*/ 500261 h 2152650"/>
              <a:gd name="connsiteX6120" fmla="*/ 3028322 w 3600448"/>
              <a:gd name="connsiteY6120" fmla="*/ 498395 h 2152650"/>
              <a:gd name="connsiteX6121" fmla="*/ 3032047 w 3600448"/>
              <a:gd name="connsiteY6121" fmla="*/ 498395 h 2152650"/>
              <a:gd name="connsiteX6122" fmla="*/ 3028970 w 3600448"/>
              <a:gd name="connsiteY6122" fmla="*/ 499044 h 2152650"/>
              <a:gd name="connsiteX6123" fmla="*/ 1848799 w 3600448"/>
              <a:gd name="connsiteY6123" fmla="*/ 498157 h 2152650"/>
              <a:gd name="connsiteX6124" fmla="*/ 1844989 w 3600448"/>
              <a:gd name="connsiteY6124" fmla="*/ 501967 h 2152650"/>
              <a:gd name="connsiteX6125" fmla="*/ 1844735 w 3600448"/>
              <a:gd name="connsiteY6125" fmla="*/ 501713 h 2152650"/>
              <a:gd name="connsiteX6126" fmla="*/ 2432338 w 3600448"/>
              <a:gd name="connsiteY6126" fmla="*/ 495456 h 2152650"/>
              <a:gd name="connsiteX6127" fmla="*/ 2432682 w 3600448"/>
              <a:gd name="connsiteY6127" fmla="*/ 495994 h 2152650"/>
              <a:gd name="connsiteX6128" fmla="*/ 2425697 w 3600448"/>
              <a:gd name="connsiteY6128" fmla="*/ 498474 h 2152650"/>
              <a:gd name="connsiteX6129" fmla="*/ 1896530 w 3600448"/>
              <a:gd name="connsiteY6129" fmla="*/ 494665 h 2152650"/>
              <a:gd name="connsiteX6130" fmla="*/ 1900235 w 3600448"/>
              <a:gd name="connsiteY6130" fmla="*/ 494665 h 2152650"/>
              <a:gd name="connsiteX6131" fmla="*/ 1892826 w 3600448"/>
              <a:gd name="connsiteY6131" fmla="*/ 498475 h 2152650"/>
              <a:gd name="connsiteX6132" fmla="*/ 1896530 w 3600448"/>
              <a:gd name="connsiteY6132" fmla="*/ 494665 h 2152650"/>
              <a:gd name="connsiteX6133" fmla="*/ 2429190 w 3600448"/>
              <a:gd name="connsiteY6133" fmla="*/ 490537 h 2152650"/>
              <a:gd name="connsiteX6134" fmla="*/ 2443160 w 3600448"/>
              <a:gd name="connsiteY6134" fmla="*/ 490537 h 2152650"/>
              <a:gd name="connsiteX6135" fmla="*/ 2434429 w 3600448"/>
              <a:gd name="connsiteY6135" fmla="*/ 494505 h 2152650"/>
              <a:gd name="connsiteX6136" fmla="*/ 2432338 w 3600448"/>
              <a:gd name="connsiteY6136" fmla="*/ 495456 h 2152650"/>
              <a:gd name="connsiteX6137" fmla="*/ 1844989 w 3600448"/>
              <a:gd name="connsiteY6137" fmla="*/ 490537 h 2152650"/>
              <a:gd name="connsiteX6138" fmla="*/ 1840703 w 3600448"/>
              <a:gd name="connsiteY6138" fmla="*/ 497681 h 2152650"/>
              <a:gd name="connsiteX6139" fmla="*/ 1844735 w 3600448"/>
              <a:gd name="connsiteY6139" fmla="*/ 501713 h 2152650"/>
              <a:gd name="connsiteX6140" fmla="*/ 1837369 w 3600448"/>
              <a:gd name="connsiteY6140" fmla="*/ 508158 h 2152650"/>
              <a:gd name="connsiteX6141" fmla="*/ 1814509 w 3600448"/>
              <a:gd name="connsiteY6141" fmla="*/ 509587 h 2152650"/>
              <a:gd name="connsiteX6142" fmla="*/ 1818319 w 3600448"/>
              <a:gd name="connsiteY6142" fmla="*/ 505777 h 2152650"/>
              <a:gd name="connsiteX6143" fmla="*/ 1818319 w 3600448"/>
              <a:gd name="connsiteY6143" fmla="*/ 498157 h 2152650"/>
              <a:gd name="connsiteX6144" fmla="*/ 1844989 w 3600448"/>
              <a:gd name="connsiteY6144" fmla="*/ 490537 h 2152650"/>
              <a:gd name="connsiteX6145" fmla="*/ 2797172 w 3600448"/>
              <a:gd name="connsiteY6145" fmla="*/ 487362 h 2152650"/>
              <a:gd name="connsiteX6146" fmla="*/ 2778122 w 3600448"/>
              <a:gd name="connsiteY6146" fmla="*/ 491066 h 2152650"/>
              <a:gd name="connsiteX6147" fmla="*/ 2797172 w 3600448"/>
              <a:gd name="connsiteY6147" fmla="*/ 487362 h 2152650"/>
              <a:gd name="connsiteX6148" fmla="*/ 2132010 w 3600448"/>
              <a:gd name="connsiteY6148" fmla="*/ 487362 h 2152650"/>
              <a:gd name="connsiteX6149" fmla="*/ 2132010 w 3600448"/>
              <a:gd name="connsiteY6149" fmla="*/ 490537 h 2152650"/>
              <a:gd name="connsiteX6150" fmla="*/ 2124072 w 3600448"/>
              <a:gd name="connsiteY6150" fmla="*/ 495299 h 2152650"/>
              <a:gd name="connsiteX6151" fmla="*/ 2120897 w 3600448"/>
              <a:gd name="connsiteY6151" fmla="*/ 495299 h 2152650"/>
              <a:gd name="connsiteX6152" fmla="*/ 2269532 w 3600448"/>
              <a:gd name="connsiteY6152" fmla="*/ 487156 h 2152650"/>
              <a:gd name="connsiteX6153" fmla="*/ 2268593 w 3600448"/>
              <a:gd name="connsiteY6153" fmla="*/ 488296 h 2152650"/>
              <a:gd name="connsiteX6154" fmla="*/ 2261980 w 3600448"/>
              <a:gd name="connsiteY6154" fmla="*/ 487891 h 2152650"/>
              <a:gd name="connsiteX6155" fmla="*/ 2492306 w 3600448"/>
              <a:gd name="connsiteY6155" fmla="*/ 483054 h 2152650"/>
              <a:gd name="connsiteX6156" fmla="*/ 2499699 w 3600448"/>
              <a:gd name="connsiteY6156" fmla="*/ 487589 h 2152650"/>
              <a:gd name="connsiteX6157" fmla="*/ 2488343 w 3600448"/>
              <a:gd name="connsiteY6157" fmla="*/ 487589 h 2152650"/>
              <a:gd name="connsiteX6158" fmla="*/ 2495914 w 3600448"/>
              <a:gd name="connsiteY6158" fmla="*/ 491218 h 2152650"/>
              <a:gd name="connsiteX6159" fmla="*/ 2484557 w 3600448"/>
              <a:gd name="connsiteY6159" fmla="*/ 502104 h 2152650"/>
              <a:gd name="connsiteX6160" fmla="*/ 2492128 w 3600448"/>
              <a:gd name="connsiteY6160" fmla="*/ 502104 h 2152650"/>
              <a:gd name="connsiteX6161" fmla="*/ 2476986 w 3600448"/>
              <a:gd name="connsiteY6161" fmla="*/ 516618 h 2152650"/>
              <a:gd name="connsiteX6162" fmla="*/ 2454272 w 3600448"/>
              <a:gd name="connsiteY6162" fmla="*/ 509361 h 2152650"/>
              <a:gd name="connsiteX6163" fmla="*/ 2469415 w 3600448"/>
              <a:gd name="connsiteY6163" fmla="*/ 491218 h 2152650"/>
              <a:gd name="connsiteX6164" fmla="*/ 2492306 w 3600448"/>
              <a:gd name="connsiteY6164" fmla="*/ 483054 h 2152650"/>
              <a:gd name="connsiteX6165" fmla="*/ 1881714 w 3600448"/>
              <a:gd name="connsiteY6165" fmla="*/ 480854 h 2152650"/>
              <a:gd name="connsiteX6166" fmla="*/ 1896530 w 3600448"/>
              <a:gd name="connsiteY6166" fmla="*/ 483235 h 2152650"/>
              <a:gd name="connsiteX6167" fmla="*/ 1893606 w 3600448"/>
              <a:gd name="connsiteY6167" fmla="*/ 486243 h 2152650"/>
              <a:gd name="connsiteX6168" fmla="*/ 1885418 w 3600448"/>
              <a:gd name="connsiteY6168" fmla="*/ 483235 h 2152650"/>
              <a:gd name="connsiteX6169" fmla="*/ 1892826 w 3600448"/>
              <a:gd name="connsiteY6169" fmla="*/ 487045 h 2152650"/>
              <a:gd name="connsiteX6170" fmla="*/ 1893606 w 3600448"/>
              <a:gd name="connsiteY6170" fmla="*/ 486243 h 2152650"/>
              <a:gd name="connsiteX6171" fmla="*/ 1898382 w 3600448"/>
              <a:gd name="connsiteY6171" fmla="*/ 487997 h 2152650"/>
              <a:gd name="connsiteX6172" fmla="*/ 1911347 w 3600448"/>
              <a:gd name="connsiteY6172" fmla="*/ 487045 h 2152650"/>
              <a:gd name="connsiteX6173" fmla="*/ 1896530 w 3600448"/>
              <a:gd name="connsiteY6173" fmla="*/ 494665 h 2152650"/>
              <a:gd name="connsiteX6174" fmla="*/ 1885418 w 3600448"/>
              <a:gd name="connsiteY6174" fmla="*/ 487045 h 2152650"/>
              <a:gd name="connsiteX6175" fmla="*/ 1878010 w 3600448"/>
              <a:gd name="connsiteY6175" fmla="*/ 494665 h 2152650"/>
              <a:gd name="connsiteX6176" fmla="*/ 1866897 w 3600448"/>
              <a:gd name="connsiteY6176" fmla="*/ 487045 h 2152650"/>
              <a:gd name="connsiteX6177" fmla="*/ 1881714 w 3600448"/>
              <a:gd name="connsiteY6177" fmla="*/ 480854 h 2152650"/>
              <a:gd name="connsiteX6178" fmla="*/ 2212973 w 3600448"/>
              <a:gd name="connsiteY6178" fmla="*/ 473075 h 2152650"/>
              <a:gd name="connsiteX6179" fmla="*/ 2202257 w 3600448"/>
              <a:gd name="connsiteY6179" fmla="*/ 480483 h 2152650"/>
              <a:gd name="connsiteX6180" fmla="*/ 2198685 w 3600448"/>
              <a:gd name="connsiteY6180" fmla="*/ 480483 h 2152650"/>
              <a:gd name="connsiteX6181" fmla="*/ 2212973 w 3600448"/>
              <a:gd name="connsiteY6181" fmla="*/ 473075 h 2152650"/>
              <a:gd name="connsiteX6182" fmla="*/ 3172881 w 3600448"/>
              <a:gd name="connsiteY6182" fmla="*/ 472757 h 2152650"/>
              <a:gd name="connsiteX6183" fmla="*/ 3170103 w 3600448"/>
              <a:gd name="connsiteY6183" fmla="*/ 476091 h 2152650"/>
              <a:gd name="connsiteX6184" fmla="*/ 3166213 w 3600448"/>
              <a:gd name="connsiteY6184" fmla="*/ 476313 h 2152650"/>
              <a:gd name="connsiteX6185" fmla="*/ 2790161 w 3600448"/>
              <a:gd name="connsiteY6185" fmla="*/ 468312 h 2152650"/>
              <a:gd name="connsiteX6186" fmla="*/ 2805110 w 3600448"/>
              <a:gd name="connsiteY6186" fmla="*/ 468312 h 2152650"/>
              <a:gd name="connsiteX6187" fmla="*/ 2801373 w 3600448"/>
              <a:gd name="connsiteY6187" fmla="*/ 483431 h 2152650"/>
              <a:gd name="connsiteX6188" fmla="*/ 2760263 w 3600448"/>
              <a:gd name="connsiteY6188" fmla="*/ 490991 h 2152650"/>
              <a:gd name="connsiteX6189" fmla="*/ 2764000 w 3600448"/>
              <a:gd name="connsiteY6189" fmla="*/ 498550 h 2152650"/>
              <a:gd name="connsiteX6190" fmla="*/ 2730365 w 3600448"/>
              <a:gd name="connsiteY6190" fmla="*/ 513669 h 2152650"/>
              <a:gd name="connsiteX6191" fmla="*/ 2715416 w 3600448"/>
              <a:gd name="connsiteY6191" fmla="*/ 517449 h 2152650"/>
              <a:gd name="connsiteX6192" fmla="*/ 2726628 w 3600448"/>
              <a:gd name="connsiteY6192" fmla="*/ 532568 h 2152650"/>
              <a:gd name="connsiteX6193" fmla="*/ 2741577 w 3600448"/>
              <a:gd name="connsiteY6193" fmla="*/ 528788 h 2152650"/>
              <a:gd name="connsiteX6194" fmla="*/ 2726628 w 3600448"/>
              <a:gd name="connsiteY6194" fmla="*/ 540127 h 2152650"/>
              <a:gd name="connsiteX6195" fmla="*/ 2678044 w 3600448"/>
              <a:gd name="connsiteY6195" fmla="*/ 543907 h 2152650"/>
              <a:gd name="connsiteX6196" fmla="*/ 2696730 w 3600448"/>
              <a:gd name="connsiteY6196" fmla="*/ 528788 h 2152650"/>
              <a:gd name="connsiteX6197" fmla="*/ 2707942 w 3600448"/>
              <a:gd name="connsiteY6197" fmla="*/ 528788 h 2152650"/>
              <a:gd name="connsiteX6198" fmla="*/ 2700467 w 3600448"/>
              <a:gd name="connsiteY6198" fmla="*/ 517449 h 2152650"/>
              <a:gd name="connsiteX6199" fmla="*/ 2689255 w 3600448"/>
              <a:gd name="connsiteY6199" fmla="*/ 528788 h 2152650"/>
              <a:gd name="connsiteX6200" fmla="*/ 2689255 w 3600448"/>
              <a:gd name="connsiteY6200" fmla="*/ 525008 h 2152650"/>
              <a:gd name="connsiteX6201" fmla="*/ 2670569 w 3600448"/>
              <a:gd name="connsiteY6201" fmla="*/ 528788 h 2152650"/>
              <a:gd name="connsiteX6202" fmla="*/ 2625722 w 3600448"/>
              <a:gd name="connsiteY6202" fmla="*/ 521229 h 2152650"/>
              <a:gd name="connsiteX6203" fmla="*/ 2663095 w 3600448"/>
              <a:gd name="connsiteY6203" fmla="*/ 509889 h 2152650"/>
              <a:gd name="connsiteX6204" fmla="*/ 2674306 w 3600448"/>
              <a:gd name="connsiteY6204" fmla="*/ 490991 h 2152650"/>
              <a:gd name="connsiteX6205" fmla="*/ 2692993 w 3600448"/>
              <a:gd name="connsiteY6205" fmla="*/ 490991 h 2152650"/>
              <a:gd name="connsiteX6206" fmla="*/ 2681781 w 3600448"/>
              <a:gd name="connsiteY6206" fmla="*/ 494770 h 2152650"/>
              <a:gd name="connsiteX6207" fmla="*/ 2685518 w 3600448"/>
              <a:gd name="connsiteY6207" fmla="*/ 509889 h 2152650"/>
              <a:gd name="connsiteX6208" fmla="*/ 2700467 w 3600448"/>
              <a:gd name="connsiteY6208" fmla="*/ 506110 h 2152650"/>
              <a:gd name="connsiteX6209" fmla="*/ 2696730 w 3600448"/>
              <a:gd name="connsiteY6209" fmla="*/ 498550 h 2152650"/>
              <a:gd name="connsiteX6210" fmla="*/ 2704204 w 3600448"/>
              <a:gd name="connsiteY6210" fmla="*/ 502330 h 2152650"/>
              <a:gd name="connsiteX6211" fmla="*/ 2692993 w 3600448"/>
              <a:gd name="connsiteY6211" fmla="*/ 494770 h 2152650"/>
              <a:gd name="connsiteX6212" fmla="*/ 2707942 w 3600448"/>
              <a:gd name="connsiteY6212" fmla="*/ 483431 h 2152650"/>
              <a:gd name="connsiteX6213" fmla="*/ 2741577 w 3600448"/>
              <a:gd name="connsiteY6213" fmla="*/ 487211 h 2152650"/>
              <a:gd name="connsiteX6214" fmla="*/ 2741577 w 3600448"/>
              <a:gd name="connsiteY6214" fmla="*/ 483431 h 2152650"/>
              <a:gd name="connsiteX6215" fmla="*/ 2752789 w 3600448"/>
              <a:gd name="connsiteY6215" fmla="*/ 490991 h 2152650"/>
              <a:gd name="connsiteX6216" fmla="*/ 2760263 w 3600448"/>
              <a:gd name="connsiteY6216" fmla="*/ 475871 h 2152650"/>
              <a:gd name="connsiteX6217" fmla="*/ 2767738 w 3600448"/>
              <a:gd name="connsiteY6217" fmla="*/ 483431 h 2152650"/>
              <a:gd name="connsiteX6218" fmla="*/ 2771475 w 3600448"/>
              <a:gd name="connsiteY6218" fmla="*/ 479651 h 2152650"/>
              <a:gd name="connsiteX6219" fmla="*/ 2782687 w 3600448"/>
              <a:gd name="connsiteY6219" fmla="*/ 475871 h 2152650"/>
              <a:gd name="connsiteX6220" fmla="*/ 2778949 w 3600448"/>
              <a:gd name="connsiteY6220" fmla="*/ 472092 h 2152650"/>
              <a:gd name="connsiteX6221" fmla="*/ 2793898 w 3600448"/>
              <a:gd name="connsiteY6221" fmla="*/ 472092 h 2152650"/>
              <a:gd name="connsiteX6222" fmla="*/ 2790161 w 3600448"/>
              <a:gd name="connsiteY6222" fmla="*/ 468312 h 2152650"/>
              <a:gd name="connsiteX6223" fmla="*/ 2555873 w 3600448"/>
              <a:gd name="connsiteY6223" fmla="*/ 468312 h 2152650"/>
              <a:gd name="connsiteX6224" fmla="*/ 2528885 w 3600448"/>
              <a:gd name="connsiteY6224" fmla="*/ 484187 h 2152650"/>
              <a:gd name="connsiteX6225" fmla="*/ 2555873 w 3600448"/>
              <a:gd name="connsiteY6225" fmla="*/ 468312 h 2152650"/>
              <a:gd name="connsiteX6226" fmla="*/ 3165472 w 3600448"/>
              <a:gd name="connsiteY6226" fmla="*/ 465137 h 2152650"/>
              <a:gd name="connsiteX6227" fmla="*/ 3161768 w 3600448"/>
              <a:gd name="connsiteY6227" fmla="*/ 476567 h 2152650"/>
              <a:gd name="connsiteX6228" fmla="*/ 3166213 w 3600448"/>
              <a:gd name="connsiteY6228" fmla="*/ 476313 h 2152650"/>
              <a:gd name="connsiteX6229" fmla="*/ 3160379 w 3600448"/>
              <a:gd name="connsiteY6229" fmla="*/ 479424 h 2152650"/>
              <a:gd name="connsiteX6230" fmla="*/ 3150656 w 3600448"/>
              <a:gd name="connsiteY6230" fmla="*/ 480377 h 2152650"/>
              <a:gd name="connsiteX6231" fmla="*/ 3150656 w 3600448"/>
              <a:gd name="connsiteY6231" fmla="*/ 468947 h 2152650"/>
              <a:gd name="connsiteX6232" fmla="*/ 3165472 w 3600448"/>
              <a:gd name="connsiteY6232" fmla="*/ 465137 h 2152650"/>
              <a:gd name="connsiteX6233" fmla="*/ 2484964 w 3600448"/>
              <a:gd name="connsiteY6233" fmla="*/ 465137 h 2152650"/>
              <a:gd name="connsiteX6234" fmla="*/ 2488669 w 3600448"/>
              <a:gd name="connsiteY6234" fmla="*/ 465137 h 2152650"/>
              <a:gd name="connsiteX6235" fmla="*/ 2481260 w 3600448"/>
              <a:gd name="connsiteY6235" fmla="*/ 476249 h 2152650"/>
              <a:gd name="connsiteX6236" fmla="*/ 2484964 w 3600448"/>
              <a:gd name="connsiteY6236" fmla="*/ 465137 h 2152650"/>
              <a:gd name="connsiteX6237" fmla="*/ 2478085 w 3600448"/>
              <a:gd name="connsiteY6237" fmla="*/ 465137 h 2152650"/>
              <a:gd name="connsiteX6238" fmla="*/ 2478085 w 3600448"/>
              <a:gd name="connsiteY6238" fmla="*/ 469105 h 2152650"/>
              <a:gd name="connsiteX6239" fmla="*/ 2470147 w 3600448"/>
              <a:gd name="connsiteY6239" fmla="*/ 473074 h 2152650"/>
              <a:gd name="connsiteX6240" fmla="*/ 2478085 w 3600448"/>
              <a:gd name="connsiteY6240" fmla="*/ 465137 h 2152650"/>
              <a:gd name="connsiteX6241" fmla="*/ 2815694 w 3600448"/>
              <a:gd name="connsiteY6241" fmla="*/ 461645 h 2152650"/>
              <a:gd name="connsiteX6242" fmla="*/ 2811989 w 3600448"/>
              <a:gd name="connsiteY6242" fmla="*/ 473075 h 2152650"/>
              <a:gd name="connsiteX6243" fmla="*/ 2815694 w 3600448"/>
              <a:gd name="connsiteY6243" fmla="*/ 461645 h 2152650"/>
              <a:gd name="connsiteX6244" fmla="*/ 2417760 w 3600448"/>
              <a:gd name="connsiteY6244" fmla="*/ 461645 h 2152650"/>
              <a:gd name="connsiteX6245" fmla="*/ 2417760 w 3600448"/>
              <a:gd name="connsiteY6245" fmla="*/ 473075 h 2152650"/>
              <a:gd name="connsiteX6246" fmla="*/ 2357476 w 3600448"/>
              <a:gd name="connsiteY6246" fmla="*/ 457252 h 2152650"/>
              <a:gd name="connsiteX6247" fmla="*/ 2388608 w 3600448"/>
              <a:gd name="connsiteY6247" fmla="*/ 468609 h 2152650"/>
              <a:gd name="connsiteX6248" fmla="*/ 2351085 w 3600448"/>
              <a:gd name="connsiteY6248" fmla="*/ 490636 h 2152650"/>
              <a:gd name="connsiteX6249" fmla="*/ 2351085 w 3600448"/>
              <a:gd name="connsiteY6249" fmla="*/ 497978 h 2152650"/>
              <a:gd name="connsiteX6250" fmla="*/ 2339828 w 3600448"/>
              <a:gd name="connsiteY6250" fmla="*/ 501649 h 2152650"/>
              <a:gd name="connsiteX6251" fmla="*/ 2324819 w 3600448"/>
              <a:gd name="connsiteY6251" fmla="*/ 497978 h 2152650"/>
              <a:gd name="connsiteX6252" fmla="*/ 2328571 w 3600448"/>
              <a:gd name="connsiteY6252" fmla="*/ 501649 h 2152650"/>
              <a:gd name="connsiteX6253" fmla="*/ 2313562 w 3600448"/>
              <a:gd name="connsiteY6253" fmla="*/ 501649 h 2152650"/>
              <a:gd name="connsiteX6254" fmla="*/ 2309810 w 3600448"/>
              <a:gd name="connsiteY6254" fmla="*/ 490636 h 2152650"/>
              <a:gd name="connsiteX6255" fmla="*/ 2328571 w 3600448"/>
              <a:gd name="connsiteY6255" fmla="*/ 490636 h 2152650"/>
              <a:gd name="connsiteX6256" fmla="*/ 2328571 w 3600448"/>
              <a:gd name="connsiteY6256" fmla="*/ 479623 h 2152650"/>
              <a:gd name="connsiteX6257" fmla="*/ 2369846 w 3600448"/>
              <a:gd name="connsiteY6257" fmla="*/ 483294 h 2152650"/>
              <a:gd name="connsiteX6258" fmla="*/ 2373599 w 3600448"/>
              <a:gd name="connsiteY6258" fmla="*/ 475951 h 2152650"/>
              <a:gd name="connsiteX6259" fmla="*/ 2339828 w 3600448"/>
              <a:gd name="connsiteY6259" fmla="*/ 461267 h 2152650"/>
              <a:gd name="connsiteX6260" fmla="*/ 2357476 w 3600448"/>
              <a:gd name="connsiteY6260" fmla="*/ 457252 h 2152650"/>
              <a:gd name="connsiteX6261" fmla="*/ 2830510 w 3600448"/>
              <a:gd name="connsiteY6261" fmla="*/ 454025 h 2152650"/>
              <a:gd name="connsiteX6262" fmla="*/ 2834215 w 3600448"/>
              <a:gd name="connsiteY6262" fmla="*/ 461645 h 2152650"/>
              <a:gd name="connsiteX6263" fmla="*/ 2815694 w 3600448"/>
              <a:gd name="connsiteY6263" fmla="*/ 461645 h 2152650"/>
              <a:gd name="connsiteX6264" fmla="*/ 2811989 w 3600448"/>
              <a:gd name="connsiteY6264" fmla="*/ 457835 h 2152650"/>
              <a:gd name="connsiteX6265" fmla="*/ 2830510 w 3600448"/>
              <a:gd name="connsiteY6265" fmla="*/ 454025 h 2152650"/>
              <a:gd name="connsiteX6266" fmla="*/ 2005010 w 3600448"/>
              <a:gd name="connsiteY6266" fmla="*/ 454025 h 2152650"/>
              <a:gd name="connsiteX6267" fmla="*/ 2012948 w 3600448"/>
              <a:gd name="connsiteY6267" fmla="*/ 457200 h 2152650"/>
              <a:gd name="connsiteX6268" fmla="*/ 2005010 w 3600448"/>
              <a:gd name="connsiteY6268" fmla="*/ 457200 h 2152650"/>
              <a:gd name="connsiteX6269" fmla="*/ 2005010 w 3600448"/>
              <a:gd name="connsiteY6269" fmla="*/ 454025 h 2152650"/>
              <a:gd name="connsiteX6270" fmla="*/ 2935197 w 3600448"/>
              <a:gd name="connsiteY6270" fmla="*/ 453628 h 2152650"/>
              <a:gd name="connsiteX6271" fmla="*/ 2931472 w 3600448"/>
              <a:gd name="connsiteY6271" fmla="*/ 461089 h 2152650"/>
              <a:gd name="connsiteX6272" fmla="*/ 2931472 w 3600448"/>
              <a:gd name="connsiteY6272" fmla="*/ 454001 h 2152650"/>
              <a:gd name="connsiteX6273" fmla="*/ 2802977 w 3600448"/>
              <a:gd name="connsiteY6273" fmla="*/ 453231 h 2152650"/>
              <a:gd name="connsiteX6274" fmla="*/ 2811460 w 3600448"/>
              <a:gd name="connsiteY6274" fmla="*/ 454025 h 2152650"/>
              <a:gd name="connsiteX6275" fmla="*/ 2797172 w 3600448"/>
              <a:gd name="connsiteY6275" fmla="*/ 457200 h 2152650"/>
              <a:gd name="connsiteX6276" fmla="*/ 2802977 w 3600448"/>
              <a:gd name="connsiteY6276" fmla="*/ 453231 h 2152650"/>
              <a:gd name="connsiteX6277" fmla="*/ 2965447 w 3600448"/>
              <a:gd name="connsiteY6277" fmla="*/ 446087 h 2152650"/>
              <a:gd name="connsiteX6278" fmla="*/ 2960685 w 3600448"/>
              <a:gd name="connsiteY6278" fmla="*/ 450849 h 2152650"/>
              <a:gd name="connsiteX6279" fmla="*/ 2949572 w 3600448"/>
              <a:gd name="connsiteY6279" fmla="*/ 450849 h 2152650"/>
              <a:gd name="connsiteX6280" fmla="*/ 2924022 w 3600448"/>
              <a:gd name="connsiteY6280" fmla="*/ 442669 h 2152650"/>
              <a:gd name="connsiteX6281" fmla="*/ 2931472 w 3600448"/>
              <a:gd name="connsiteY6281" fmla="*/ 446167 h 2152650"/>
              <a:gd name="connsiteX6282" fmla="*/ 2931472 w 3600448"/>
              <a:gd name="connsiteY6282" fmla="*/ 454001 h 2152650"/>
              <a:gd name="connsiteX6283" fmla="*/ 2897947 w 3600448"/>
              <a:gd name="connsiteY6283" fmla="*/ 457359 h 2152650"/>
              <a:gd name="connsiteX6284" fmla="*/ 2909122 w 3600448"/>
              <a:gd name="connsiteY6284" fmla="*/ 464820 h 2152650"/>
              <a:gd name="connsiteX6285" fmla="*/ 2879322 w 3600448"/>
              <a:gd name="connsiteY6285" fmla="*/ 476012 h 2152650"/>
              <a:gd name="connsiteX6286" fmla="*/ 2894222 w 3600448"/>
              <a:gd name="connsiteY6286" fmla="*/ 468550 h 2152650"/>
              <a:gd name="connsiteX6287" fmla="*/ 2879322 w 3600448"/>
              <a:gd name="connsiteY6287" fmla="*/ 468550 h 2152650"/>
              <a:gd name="connsiteX6288" fmla="*/ 2875597 w 3600448"/>
              <a:gd name="connsiteY6288" fmla="*/ 479742 h 2152650"/>
              <a:gd name="connsiteX6289" fmla="*/ 2871872 w 3600448"/>
              <a:gd name="connsiteY6289" fmla="*/ 479742 h 2152650"/>
              <a:gd name="connsiteX6290" fmla="*/ 2868147 w 3600448"/>
              <a:gd name="connsiteY6290" fmla="*/ 490934 h 2152650"/>
              <a:gd name="connsiteX6291" fmla="*/ 2886772 w 3600448"/>
              <a:gd name="connsiteY6291" fmla="*/ 490934 h 2152650"/>
              <a:gd name="connsiteX6292" fmla="*/ 2905397 w 3600448"/>
              <a:gd name="connsiteY6292" fmla="*/ 476012 h 2152650"/>
              <a:gd name="connsiteX6293" fmla="*/ 2905397 w 3600448"/>
              <a:gd name="connsiteY6293" fmla="*/ 479742 h 2152650"/>
              <a:gd name="connsiteX6294" fmla="*/ 2987347 w 3600448"/>
              <a:gd name="connsiteY6294" fmla="*/ 476012 h 2152650"/>
              <a:gd name="connsiteX6295" fmla="*/ 2983622 w 3600448"/>
              <a:gd name="connsiteY6295" fmla="*/ 472281 h 2152650"/>
              <a:gd name="connsiteX6296" fmla="*/ 3013422 w 3600448"/>
              <a:gd name="connsiteY6296" fmla="*/ 461089 h 2152650"/>
              <a:gd name="connsiteX6297" fmla="*/ 3017147 w 3600448"/>
              <a:gd name="connsiteY6297" fmla="*/ 468550 h 2152650"/>
              <a:gd name="connsiteX6298" fmla="*/ 3020872 w 3600448"/>
              <a:gd name="connsiteY6298" fmla="*/ 464820 h 2152650"/>
              <a:gd name="connsiteX6299" fmla="*/ 3032047 w 3600448"/>
              <a:gd name="connsiteY6299" fmla="*/ 479742 h 2152650"/>
              <a:gd name="connsiteX6300" fmla="*/ 3095372 w 3600448"/>
              <a:gd name="connsiteY6300" fmla="*/ 464820 h 2152650"/>
              <a:gd name="connsiteX6301" fmla="*/ 3099097 w 3600448"/>
              <a:gd name="connsiteY6301" fmla="*/ 457359 h 2152650"/>
              <a:gd name="connsiteX6302" fmla="*/ 3140072 w 3600448"/>
              <a:gd name="connsiteY6302" fmla="*/ 461089 h 2152650"/>
              <a:gd name="connsiteX6303" fmla="*/ 3125172 w 3600448"/>
              <a:gd name="connsiteY6303" fmla="*/ 464820 h 2152650"/>
              <a:gd name="connsiteX6304" fmla="*/ 3140072 w 3600448"/>
              <a:gd name="connsiteY6304" fmla="*/ 468550 h 2152650"/>
              <a:gd name="connsiteX6305" fmla="*/ 3117722 w 3600448"/>
              <a:gd name="connsiteY6305" fmla="*/ 483473 h 2152650"/>
              <a:gd name="connsiteX6306" fmla="*/ 3058122 w 3600448"/>
              <a:gd name="connsiteY6306" fmla="*/ 502126 h 2152650"/>
              <a:gd name="connsiteX6307" fmla="*/ 3058122 w 3600448"/>
              <a:gd name="connsiteY6307" fmla="*/ 509587 h 2152650"/>
              <a:gd name="connsiteX6308" fmla="*/ 3028322 w 3600448"/>
              <a:gd name="connsiteY6308" fmla="*/ 513318 h 2152650"/>
              <a:gd name="connsiteX6309" fmla="*/ 3028322 w 3600448"/>
              <a:gd name="connsiteY6309" fmla="*/ 517049 h 2152650"/>
              <a:gd name="connsiteX6310" fmla="*/ 3009231 w 3600448"/>
              <a:gd name="connsiteY6310" fmla="*/ 522178 h 2152650"/>
              <a:gd name="connsiteX6311" fmla="*/ 2994421 w 3600448"/>
              <a:gd name="connsiteY6311" fmla="*/ 523756 h 2152650"/>
              <a:gd name="connsiteX6312" fmla="*/ 2994331 w 3600448"/>
              <a:gd name="connsiteY6312" fmla="*/ 523577 h 2152650"/>
              <a:gd name="connsiteX6313" fmla="*/ 2991072 w 3600448"/>
              <a:gd name="connsiteY6313" fmla="*/ 517049 h 2152650"/>
              <a:gd name="connsiteX6314" fmla="*/ 3005972 w 3600448"/>
              <a:gd name="connsiteY6314" fmla="*/ 517049 h 2152650"/>
              <a:gd name="connsiteX6315" fmla="*/ 3006438 w 3600448"/>
              <a:gd name="connsiteY6315" fmla="*/ 516116 h 2152650"/>
              <a:gd name="connsiteX6316" fmla="*/ 3008864 w 3600448"/>
              <a:gd name="connsiteY6316" fmla="*/ 511256 h 2152650"/>
              <a:gd name="connsiteX6317" fmla="*/ 3014353 w 3600448"/>
              <a:gd name="connsiteY6317" fmla="*/ 511453 h 2152650"/>
              <a:gd name="connsiteX6318" fmla="*/ 3024597 w 3600448"/>
              <a:gd name="connsiteY6318" fmla="*/ 513318 h 2152650"/>
              <a:gd name="connsiteX6319" fmla="*/ 3032047 w 3600448"/>
              <a:gd name="connsiteY6319" fmla="*/ 502126 h 2152650"/>
              <a:gd name="connsiteX6320" fmla="*/ 3043222 w 3600448"/>
              <a:gd name="connsiteY6320" fmla="*/ 494665 h 2152650"/>
              <a:gd name="connsiteX6321" fmla="*/ 3050672 w 3600448"/>
              <a:gd name="connsiteY6321" fmla="*/ 498395 h 2152650"/>
              <a:gd name="connsiteX6322" fmla="*/ 3058122 w 3600448"/>
              <a:gd name="connsiteY6322" fmla="*/ 483473 h 2152650"/>
              <a:gd name="connsiteX6323" fmla="*/ 3073022 w 3600448"/>
              <a:gd name="connsiteY6323" fmla="*/ 479742 h 2152650"/>
              <a:gd name="connsiteX6324" fmla="*/ 3035772 w 3600448"/>
              <a:gd name="connsiteY6324" fmla="*/ 483473 h 2152650"/>
              <a:gd name="connsiteX6325" fmla="*/ 3024597 w 3600448"/>
              <a:gd name="connsiteY6325" fmla="*/ 494665 h 2152650"/>
              <a:gd name="connsiteX6326" fmla="*/ 3028322 w 3600448"/>
              <a:gd name="connsiteY6326" fmla="*/ 490934 h 2152650"/>
              <a:gd name="connsiteX6327" fmla="*/ 3009697 w 3600448"/>
              <a:gd name="connsiteY6327" fmla="*/ 490934 h 2152650"/>
              <a:gd name="connsiteX6328" fmla="*/ 3013422 w 3600448"/>
              <a:gd name="connsiteY6328" fmla="*/ 487204 h 2152650"/>
              <a:gd name="connsiteX6329" fmla="*/ 2991072 w 3600448"/>
              <a:gd name="connsiteY6329" fmla="*/ 490934 h 2152650"/>
              <a:gd name="connsiteX6330" fmla="*/ 3002247 w 3600448"/>
              <a:gd name="connsiteY6330" fmla="*/ 490934 h 2152650"/>
              <a:gd name="connsiteX6331" fmla="*/ 3009697 w 3600448"/>
              <a:gd name="connsiteY6331" fmla="*/ 502126 h 2152650"/>
              <a:gd name="connsiteX6332" fmla="*/ 2998522 w 3600448"/>
              <a:gd name="connsiteY6332" fmla="*/ 505857 h 2152650"/>
              <a:gd name="connsiteX6333" fmla="*/ 2987347 w 3600448"/>
              <a:gd name="connsiteY6333" fmla="*/ 490934 h 2152650"/>
              <a:gd name="connsiteX6334" fmla="*/ 2972447 w 3600448"/>
              <a:gd name="connsiteY6334" fmla="*/ 494665 h 2152650"/>
              <a:gd name="connsiteX6335" fmla="*/ 2964997 w 3600448"/>
              <a:gd name="connsiteY6335" fmla="*/ 505857 h 2152650"/>
              <a:gd name="connsiteX6336" fmla="*/ 2909122 w 3600448"/>
              <a:gd name="connsiteY6336" fmla="*/ 505857 h 2152650"/>
              <a:gd name="connsiteX6337" fmla="*/ 2879788 w 3600448"/>
              <a:gd name="connsiteY6337" fmla="*/ 518448 h 2152650"/>
              <a:gd name="connsiteX6338" fmla="*/ 2853495 w 3600448"/>
              <a:gd name="connsiteY6338" fmla="*/ 528149 h 2152650"/>
              <a:gd name="connsiteX6339" fmla="*/ 2839278 w 3600448"/>
              <a:gd name="connsiteY6339" fmla="*/ 527774 h 2152650"/>
              <a:gd name="connsiteX6340" fmla="*/ 2827172 w 3600448"/>
              <a:gd name="connsiteY6340" fmla="*/ 535702 h 2152650"/>
              <a:gd name="connsiteX6341" fmla="*/ 2830897 w 3600448"/>
              <a:gd name="connsiteY6341" fmla="*/ 535702 h 2152650"/>
              <a:gd name="connsiteX6342" fmla="*/ 2804822 w 3600448"/>
              <a:gd name="connsiteY6342" fmla="*/ 531971 h 2152650"/>
              <a:gd name="connsiteX6343" fmla="*/ 2808547 w 3600448"/>
              <a:gd name="connsiteY6343" fmla="*/ 520779 h 2152650"/>
              <a:gd name="connsiteX6344" fmla="*/ 2797372 w 3600448"/>
              <a:gd name="connsiteY6344" fmla="*/ 517049 h 2152650"/>
              <a:gd name="connsiteX6345" fmla="*/ 2789922 w 3600448"/>
              <a:gd name="connsiteY6345" fmla="*/ 524510 h 2152650"/>
              <a:gd name="connsiteX6346" fmla="*/ 2779678 w 3600448"/>
              <a:gd name="connsiteY6346" fmla="*/ 523111 h 2152650"/>
              <a:gd name="connsiteX6347" fmla="*/ 2771161 w 3600448"/>
              <a:gd name="connsiteY6347" fmla="*/ 523863 h 2152650"/>
              <a:gd name="connsiteX6348" fmla="*/ 2769435 w 3600448"/>
              <a:gd name="connsiteY6348" fmla="*/ 515650 h 2152650"/>
              <a:gd name="connsiteX6349" fmla="*/ 2767572 w 3600448"/>
              <a:gd name="connsiteY6349" fmla="*/ 509587 h 2152650"/>
              <a:gd name="connsiteX6350" fmla="*/ 2808547 w 3600448"/>
              <a:gd name="connsiteY6350" fmla="*/ 502126 h 2152650"/>
              <a:gd name="connsiteX6351" fmla="*/ 2830897 w 3600448"/>
              <a:gd name="connsiteY6351" fmla="*/ 490934 h 2152650"/>
              <a:gd name="connsiteX6352" fmla="*/ 2823447 w 3600448"/>
              <a:gd name="connsiteY6352" fmla="*/ 483473 h 2152650"/>
              <a:gd name="connsiteX6353" fmla="*/ 2808547 w 3600448"/>
              <a:gd name="connsiteY6353" fmla="*/ 483473 h 2152650"/>
              <a:gd name="connsiteX6354" fmla="*/ 2834622 w 3600448"/>
              <a:gd name="connsiteY6354" fmla="*/ 476012 h 2152650"/>
              <a:gd name="connsiteX6355" fmla="*/ 2830897 w 3600448"/>
              <a:gd name="connsiteY6355" fmla="*/ 483473 h 2152650"/>
              <a:gd name="connsiteX6356" fmla="*/ 2868147 w 3600448"/>
              <a:gd name="connsiteY6356" fmla="*/ 476012 h 2152650"/>
              <a:gd name="connsiteX6357" fmla="*/ 2860697 w 3600448"/>
              <a:gd name="connsiteY6357" fmla="*/ 468550 h 2152650"/>
              <a:gd name="connsiteX6358" fmla="*/ 2890497 w 3600448"/>
              <a:gd name="connsiteY6358" fmla="*/ 457359 h 2152650"/>
              <a:gd name="connsiteX6359" fmla="*/ 2924022 w 3600448"/>
              <a:gd name="connsiteY6359" fmla="*/ 442669 h 2152650"/>
              <a:gd name="connsiteX6360" fmla="*/ 2503485 w 3600448"/>
              <a:gd name="connsiteY6360" fmla="*/ 439737 h 2152650"/>
              <a:gd name="connsiteX6361" fmla="*/ 2517773 w 3600448"/>
              <a:gd name="connsiteY6361" fmla="*/ 446087 h 2152650"/>
              <a:gd name="connsiteX6362" fmla="*/ 2503485 w 3600448"/>
              <a:gd name="connsiteY6362" fmla="*/ 439737 h 2152650"/>
              <a:gd name="connsiteX6363" fmla="*/ 2458506 w 3600448"/>
              <a:gd name="connsiteY6363" fmla="*/ 438785 h 2152650"/>
              <a:gd name="connsiteX6364" fmla="*/ 2473323 w 3600448"/>
              <a:gd name="connsiteY6364" fmla="*/ 446405 h 2152650"/>
              <a:gd name="connsiteX6365" fmla="*/ 2465915 w 3600448"/>
              <a:gd name="connsiteY6365" fmla="*/ 442595 h 2152650"/>
              <a:gd name="connsiteX6366" fmla="*/ 2465915 w 3600448"/>
              <a:gd name="connsiteY6366" fmla="*/ 450215 h 2152650"/>
              <a:gd name="connsiteX6367" fmla="*/ 2417760 w 3600448"/>
              <a:gd name="connsiteY6367" fmla="*/ 461645 h 2152650"/>
              <a:gd name="connsiteX6368" fmla="*/ 2451098 w 3600448"/>
              <a:gd name="connsiteY6368" fmla="*/ 446405 h 2152650"/>
              <a:gd name="connsiteX6369" fmla="*/ 2447394 w 3600448"/>
              <a:gd name="connsiteY6369" fmla="*/ 454025 h 2152650"/>
              <a:gd name="connsiteX6370" fmla="*/ 2458506 w 3600448"/>
              <a:gd name="connsiteY6370" fmla="*/ 438785 h 2152650"/>
              <a:gd name="connsiteX6371" fmla="*/ 2157410 w 3600448"/>
              <a:gd name="connsiteY6371" fmla="*/ 431800 h 2152650"/>
              <a:gd name="connsiteX6372" fmla="*/ 2149472 w 3600448"/>
              <a:gd name="connsiteY6372" fmla="*/ 439737 h 2152650"/>
              <a:gd name="connsiteX6373" fmla="*/ 2143122 w 3600448"/>
              <a:gd name="connsiteY6373" fmla="*/ 434975 h 2152650"/>
              <a:gd name="connsiteX6374" fmla="*/ 3005452 w 3600448"/>
              <a:gd name="connsiteY6374" fmla="*/ 428625 h 2152650"/>
              <a:gd name="connsiteX6375" fmla="*/ 3001642 w 3600448"/>
              <a:gd name="connsiteY6375" fmla="*/ 434975 h 2152650"/>
              <a:gd name="connsiteX6376" fmla="*/ 2994022 w 3600448"/>
              <a:gd name="connsiteY6376" fmla="*/ 431800 h 2152650"/>
              <a:gd name="connsiteX6377" fmla="*/ 3005452 w 3600448"/>
              <a:gd name="connsiteY6377" fmla="*/ 428625 h 2152650"/>
              <a:gd name="connsiteX6378" fmla="*/ 2310245 w 3600448"/>
              <a:gd name="connsiteY6378" fmla="*/ 428624 h 2152650"/>
              <a:gd name="connsiteX6379" fmla="*/ 2307461 w 3600448"/>
              <a:gd name="connsiteY6379" fmla="*/ 432328 h 2152650"/>
              <a:gd name="connsiteX6380" fmla="*/ 2307235 w 3600448"/>
              <a:gd name="connsiteY6380" fmla="*/ 432429 h 2152650"/>
              <a:gd name="connsiteX6381" fmla="*/ 2268477 w 3600448"/>
              <a:gd name="connsiteY6381" fmla="*/ 425846 h 2152650"/>
              <a:gd name="connsiteX6382" fmla="*/ 2268013 w 3600448"/>
              <a:gd name="connsiteY6382" fmla="*/ 426309 h 2152650"/>
              <a:gd name="connsiteX6383" fmla="*/ 2265693 w 3600448"/>
              <a:gd name="connsiteY6383" fmla="*/ 428624 h 2152650"/>
              <a:gd name="connsiteX6384" fmla="*/ 2263719 w 3600448"/>
              <a:gd name="connsiteY6384" fmla="*/ 426796 h 2152650"/>
              <a:gd name="connsiteX6385" fmla="*/ 2325096 w 3600448"/>
              <a:gd name="connsiteY6385" fmla="*/ 421216 h 2152650"/>
              <a:gd name="connsiteX6386" fmla="*/ 2319991 w 3600448"/>
              <a:gd name="connsiteY6386" fmla="*/ 422605 h 2152650"/>
              <a:gd name="connsiteX6387" fmla="*/ 2319451 w 3600448"/>
              <a:gd name="connsiteY6387" fmla="*/ 422282 h 2152650"/>
              <a:gd name="connsiteX6388" fmla="*/ 2255251 w 3600448"/>
              <a:gd name="connsiteY6388" fmla="*/ 420811 h 2152650"/>
              <a:gd name="connsiteX6389" fmla="*/ 2259195 w 3600448"/>
              <a:gd name="connsiteY6389" fmla="*/ 422605 h 2152650"/>
              <a:gd name="connsiteX6390" fmla="*/ 2263719 w 3600448"/>
              <a:gd name="connsiteY6390" fmla="*/ 426796 h 2152650"/>
              <a:gd name="connsiteX6391" fmla="*/ 2254555 w 3600448"/>
              <a:gd name="connsiteY6391" fmla="*/ 428624 h 2152650"/>
              <a:gd name="connsiteX6392" fmla="*/ 2258267 w 3600448"/>
              <a:gd name="connsiteY6392" fmla="*/ 424920 h 2152650"/>
              <a:gd name="connsiteX6393" fmla="*/ 2247129 w 3600448"/>
              <a:gd name="connsiteY6393" fmla="*/ 424920 h 2152650"/>
              <a:gd name="connsiteX6394" fmla="*/ 2255251 w 3600448"/>
              <a:gd name="connsiteY6394" fmla="*/ 420811 h 2152650"/>
              <a:gd name="connsiteX6395" fmla="*/ 3060698 w 3600448"/>
              <a:gd name="connsiteY6395" fmla="*/ 420687 h 2152650"/>
              <a:gd name="connsiteX6396" fmla="*/ 3060698 w 3600448"/>
              <a:gd name="connsiteY6396" fmla="*/ 423862 h 2152650"/>
              <a:gd name="connsiteX6397" fmla="*/ 3057523 w 3600448"/>
              <a:gd name="connsiteY6397" fmla="*/ 422955 h 2152650"/>
              <a:gd name="connsiteX6398" fmla="*/ 3049585 w 3600448"/>
              <a:gd name="connsiteY6398" fmla="*/ 420687 h 2152650"/>
              <a:gd name="connsiteX6399" fmla="*/ 3057523 w 3600448"/>
              <a:gd name="connsiteY6399" fmla="*/ 422955 h 2152650"/>
              <a:gd name="connsiteX6400" fmla="*/ 3049585 w 3600448"/>
              <a:gd name="connsiteY6400" fmla="*/ 428624 h 2152650"/>
              <a:gd name="connsiteX6401" fmla="*/ 3016248 w 3600448"/>
              <a:gd name="connsiteY6401" fmla="*/ 413279 h 2152650"/>
              <a:gd name="connsiteX6402" fmla="*/ 3005135 w 3600448"/>
              <a:gd name="connsiteY6402" fmla="*/ 420687 h 2152650"/>
              <a:gd name="connsiteX6403" fmla="*/ 3016248 w 3600448"/>
              <a:gd name="connsiteY6403" fmla="*/ 413279 h 2152650"/>
              <a:gd name="connsiteX6404" fmla="*/ 2149334 w 3600448"/>
              <a:gd name="connsiteY6404" fmla="*/ 402503 h 2152650"/>
              <a:gd name="connsiteX6405" fmla="*/ 2145607 w 3600448"/>
              <a:gd name="connsiteY6405" fmla="*/ 409719 h 2152650"/>
              <a:gd name="connsiteX6406" fmla="*/ 2138152 w 3600448"/>
              <a:gd name="connsiteY6406" fmla="*/ 409719 h 2152650"/>
              <a:gd name="connsiteX6407" fmla="*/ 2171697 w 3600448"/>
              <a:gd name="connsiteY6407" fmla="*/ 406111 h 2152650"/>
              <a:gd name="connsiteX6408" fmla="*/ 2145607 w 3600448"/>
              <a:gd name="connsiteY6408" fmla="*/ 413326 h 2152650"/>
              <a:gd name="connsiteX6409" fmla="*/ 2085972 w 3600448"/>
              <a:gd name="connsiteY6409" fmla="*/ 427758 h 2152650"/>
              <a:gd name="connsiteX6410" fmla="*/ 2097154 w 3600448"/>
              <a:gd name="connsiteY6410" fmla="*/ 420542 h 2152650"/>
              <a:gd name="connsiteX6411" fmla="*/ 2093426 w 3600448"/>
              <a:gd name="connsiteY6411" fmla="*/ 420542 h 2152650"/>
              <a:gd name="connsiteX6412" fmla="*/ 2119517 w 3600448"/>
              <a:gd name="connsiteY6412" fmla="*/ 406111 h 2152650"/>
              <a:gd name="connsiteX6413" fmla="*/ 2119517 w 3600448"/>
              <a:gd name="connsiteY6413" fmla="*/ 416934 h 2152650"/>
              <a:gd name="connsiteX6414" fmla="*/ 2149334 w 3600448"/>
              <a:gd name="connsiteY6414" fmla="*/ 402503 h 2152650"/>
              <a:gd name="connsiteX6415" fmla="*/ 3054586 w 3600448"/>
              <a:gd name="connsiteY6415" fmla="*/ 399917 h 2152650"/>
              <a:gd name="connsiteX6416" fmla="*/ 3057206 w 3600448"/>
              <a:gd name="connsiteY6416" fmla="*/ 402695 h 2152650"/>
              <a:gd name="connsiteX6417" fmla="*/ 3046728 w 3600448"/>
              <a:gd name="connsiteY6417" fmla="*/ 402695 h 2152650"/>
              <a:gd name="connsiteX6418" fmla="*/ 3054586 w 3600448"/>
              <a:gd name="connsiteY6418" fmla="*/ 399917 h 2152650"/>
              <a:gd name="connsiteX6419" fmla="*/ 2306533 w 3600448"/>
              <a:gd name="connsiteY6419" fmla="*/ 398991 h 2152650"/>
              <a:gd name="connsiteX6420" fmla="*/ 2336234 w 3600448"/>
              <a:gd name="connsiteY6420" fmla="*/ 406399 h 2152650"/>
              <a:gd name="connsiteX6421" fmla="*/ 2317671 w 3600448"/>
              <a:gd name="connsiteY6421" fmla="*/ 413808 h 2152650"/>
              <a:gd name="connsiteX6422" fmla="*/ 2351085 w 3600448"/>
              <a:gd name="connsiteY6422" fmla="*/ 410104 h 2152650"/>
              <a:gd name="connsiteX6423" fmla="*/ 2317671 w 3600448"/>
              <a:gd name="connsiteY6423" fmla="*/ 421216 h 2152650"/>
              <a:gd name="connsiteX6424" fmla="*/ 2319451 w 3600448"/>
              <a:gd name="connsiteY6424" fmla="*/ 422282 h 2152650"/>
              <a:gd name="connsiteX6425" fmla="*/ 2307925 w 3600448"/>
              <a:gd name="connsiteY6425" fmla="*/ 424457 h 2152650"/>
              <a:gd name="connsiteX6426" fmla="*/ 2299107 w 3600448"/>
              <a:gd name="connsiteY6426" fmla="*/ 436033 h 2152650"/>
              <a:gd name="connsiteX6427" fmla="*/ 2307235 w 3600448"/>
              <a:gd name="connsiteY6427" fmla="*/ 432429 h 2152650"/>
              <a:gd name="connsiteX6428" fmla="*/ 2303284 w 3600448"/>
              <a:gd name="connsiteY6428" fmla="*/ 437422 h 2152650"/>
              <a:gd name="connsiteX6429" fmla="*/ 2287969 w 3600448"/>
              <a:gd name="connsiteY6429" fmla="*/ 443441 h 2152650"/>
              <a:gd name="connsiteX6430" fmla="*/ 2295394 w 3600448"/>
              <a:gd name="connsiteY6430" fmla="*/ 447145 h 2152650"/>
              <a:gd name="connsiteX6431" fmla="*/ 2291682 w 3600448"/>
              <a:gd name="connsiteY6431" fmla="*/ 450849 h 2152650"/>
              <a:gd name="connsiteX6432" fmla="*/ 2310245 w 3600448"/>
              <a:gd name="connsiteY6432" fmla="*/ 458257 h 2152650"/>
              <a:gd name="connsiteX6433" fmla="*/ 2295394 w 3600448"/>
              <a:gd name="connsiteY6433" fmla="*/ 469370 h 2152650"/>
              <a:gd name="connsiteX6434" fmla="*/ 2328809 w 3600448"/>
              <a:gd name="connsiteY6434" fmla="*/ 458257 h 2152650"/>
              <a:gd name="connsiteX6435" fmla="*/ 2332522 w 3600448"/>
              <a:gd name="connsiteY6435" fmla="*/ 469370 h 2152650"/>
              <a:gd name="connsiteX6436" fmla="*/ 2328809 w 3600448"/>
              <a:gd name="connsiteY6436" fmla="*/ 461962 h 2152650"/>
              <a:gd name="connsiteX6437" fmla="*/ 2302820 w 3600448"/>
              <a:gd name="connsiteY6437" fmla="*/ 473074 h 2152650"/>
              <a:gd name="connsiteX6438" fmla="*/ 2281008 w 3600448"/>
              <a:gd name="connsiteY6438" fmla="*/ 486039 h 2152650"/>
              <a:gd name="connsiteX6439" fmla="*/ 2269532 w 3600448"/>
              <a:gd name="connsiteY6439" fmla="*/ 487156 h 2152650"/>
              <a:gd name="connsiteX6440" fmla="*/ 2273118 w 3600448"/>
              <a:gd name="connsiteY6440" fmla="*/ 482797 h 2152650"/>
              <a:gd name="connsiteX6441" fmla="*/ 2284256 w 3600448"/>
              <a:gd name="connsiteY6441" fmla="*/ 480482 h 2152650"/>
              <a:gd name="connsiteX6442" fmla="*/ 2284256 w 3600448"/>
              <a:gd name="connsiteY6442" fmla="*/ 469370 h 2152650"/>
              <a:gd name="connsiteX6443" fmla="*/ 2250842 w 3600448"/>
              <a:gd name="connsiteY6443" fmla="*/ 476778 h 2152650"/>
              <a:gd name="connsiteX6444" fmla="*/ 2269405 w 3600448"/>
              <a:gd name="connsiteY6444" fmla="*/ 458257 h 2152650"/>
              <a:gd name="connsiteX6445" fmla="*/ 2265693 w 3600448"/>
              <a:gd name="connsiteY6445" fmla="*/ 458257 h 2152650"/>
              <a:gd name="connsiteX6446" fmla="*/ 2276831 w 3600448"/>
              <a:gd name="connsiteY6446" fmla="*/ 454553 h 2152650"/>
              <a:gd name="connsiteX6447" fmla="*/ 2258267 w 3600448"/>
              <a:gd name="connsiteY6447" fmla="*/ 450849 h 2152650"/>
              <a:gd name="connsiteX6448" fmla="*/ 2258267 w 3600448"/>
              <a:gd name="connsiteY6448" fmla="*/ 454553 h 2152650"/>
              <a:gd name="connsiteX6449" fmla="*/ 2243416 w 3600448"/>
              <a:gd name="connsiteY6449" fmla="*/ 447145 h 2152650"/>
              <a:gd name="connsiteX6450" fmla="*/ 2243416 w 3600448"/>
              <a:gd name="connsiteY6450" fmla="*/ 476778 h 2152650"/>
              <a:gd name="connsiteX6451" fmla="*/ 2232278 w 3600448"/>
              <a:gd name="connsiteY6451" fmla="*/ 480482 h 2152650"/>
              <a:gd name="connsiteX6452" fmla="*/ 2235991 w 3600448"/>
              <a:gd name="connsiteY6452" fmla="*/ 473074 h 2152650"/>
              <a:gd name="connsiteX6453" fmla="*/ 2224853 w 3600448"/>
              <a:gd name="connsiteY6453" fmla="*/ 480482 h 2152650"/>
              <a:gd name="connsiteX6454" fmla="*/ 2180300 w 3600448"/>
              <a:gd name="connsiteY6454" fmla="*/ 476778 h 2152650"/>
              <a:gd name="connsiteX6455" fmla="*/ 2169162 w 3600448"/>
              <a:gd name="connsiteY6455" fmla="*/ 484186 h 2152650"/>
              <a:gd name="connsiteX6456" fmla="*/ 2150599 w 3600448"/>
              <a:gd name="connsiteY6456" fmla="*/ 484186 h 2152650"/>
              <a:gd name="connsiteX6457" fmla="*/ 2150599 w 3600448"/>
              <a:gd name="connsiteY6457" fmla="*/ 487891 h 2152650"/>
              <a:gd name="connsiteX6458" fmla="*/ 2128322 w 3600448"/>
              <a:gd name="connsiteY6458" fmla="*/ 480482 h 2152650"/>
              <a:gd name="connsiteX6459" fmla="*/ 2135748 w 3600448"/>
              <a:gd name="connsiteY6459" fmla="*/ 480482 h 2152650"/>
              <a:gd name="connsiteX6460" fmla="*/ 2120897 w 3600448"/>
              <a:gd name="connsiteY6460" fmla="*/ 476778 h 2152650"/>
              <a:gd name="connsiteX6461" fmla="*/ 2139461 w 3600448"/>
              <a:gd name="connsiteY6461" fmla="*/ 473074 h 2152650"/>
              <a:gd name="connsiteX6462" fmla="*/ 2124610 w 3600448"/>
              <a:gd name="connsiteY6462" fmla="*/ 465666 h 2152650"/>
              <a:gd name="connsiteX6463" fmla="*/ 2135748 w 3600448"/>
              <a:gd name="connsiteY6463" fmla="*/ 458257 h 2152650"/>
              <a:gd name="connsiteX6464" fmla="*/ 2172875 w 3600448"/>
              <a:gd name="connsiteY6464" fmla="*/ 458257 h 2152650"/>
              <a:gd name="connsiteX6465" fmla="*/ 2169162 w 3600448"/>
              <a:gd name="connsiteY6465" fmla="*/ 465666 h 2152650"/>
              <a:gd name="connsiteX6466" fmla="*/ 2187726 w 3600448"/>
              <a:gd name="connsiteY6466" fmla="*/ 450849 h 2152650"/>
              <a:gd name="connsiteX6467" fmla="*/ 2184013 w 3600448"/>
              <a:gd name="connsiteY6467" fmla="*/ 447145 h 2152650"/>
              <a:gd name="connsiteX6468" fmla="*/ 2202577 w 3600448"/>
              <a:gd name="connsiteY6468" fmla="*/ 454553 h 2152650"/>
              <a:gd name="connsiteX6469" fmla="*/ 2224853 w 3600448"/>
              <a:gd name="connsiteY6469" fmla="*/ 447145 h 2152650"/>
              <a:gd name="connsiteX6470" fmla="*/ 2221140 w 3600448"/>
              <a:gd name="connsiteY6470" fmla="*/ 443441 h 2152650"/>
              <a:gd name="connsiteX6471" fmla="*/ 2210002 w 3600448"/>
              <a:gd name="connsiteY6471" fmla="*/ 443441 h 2152650"/>
              <a:gd name="connsiteX6472" fmla="*/ 2213715 w 3600448"/>
              <a:gd name="connsiteY6472" fmla="*/ 436033 h 2152650"/>
              <a:gd name="connsiteX6473" fmla="*/ 2254555 w 3600448"/>
              <a:gd name="connsiteY6473" fmla="*/ 432328 h 2152650"/>
              <a:gd name="connsiteX6474" fmla="*/ 2247129 w 3600448"/>
              <a:gd name="connsiteY6474" fmla="*/ 439737 h 2152650"/>
              <a:gd name="connsiteX6475" fmla="*/ 2265693 w 3600448"/>
              <a:gd name="connsiteY6475" fmla="*/ 439737 h 2152650"/>
              <a:gd name="connsiteX6476" fmla="*/ 2273118 w 3600448"/>
              <a:gd name="connsiteY6476" fmla="*/ 424920 h 2152650"/>
              <a:gd name="connsiteX6477" fmla="*/ 2268477 w 3600448"/>
              <a:gd name="connsiteY6477" fmla="*/ 425846 h 2152650"/>
              <a:gd name="connsiteX6478" fmla="*/ 2284256 w 3600448"/>
              <a:gd name="connsiteY6478" fmla="*/ 410104 h 2152650"/>
              <a:gd name="connsiteX6479" fmla="*/ 2280544 w 3600448"/>
              <a:gd name="connsiteY6479" fmla="*/ 410104 h 2152650"/>
              <a:gd name="connsiteX6480" fmla="*/ 2310245 w 3600448"/>
              <a:gd name="connsiteY6480" fmla="*/ 410104 h 2152650"/>
              <a:gd name="connsiteX6481" fmla="*/ 2306533 w 3600448"/>
              <a:gd name="connsiteY6481" fmla="*/ 398991 h 2152650"/>
              <a:gd name="connsiteX6482" fmla="*/ 3066986 w 3600448"/>
              <a:gd name="connsiteY6482" fmla="*/ 398019 h 2152650"/>
              <a:gd name="connsiteX6483" fmla="*/ 3069088 w 3600448"/>
              <a:gd name="connsiteY6483" fmla="*/ 401637 h 2152650"/>
              <a:gd name="connsiteX6484" fmla="*/ 3066498 w 3600448"/>
              <a:gd name="connsiteY6484" fmla="*/ 398400 h 2152650"/>
              <a:gd name="connsiteX6485" fmla="*/ 3080144 w 3600448"/>
              <a:gd name="connsiteY6485" fmla="*/ 387350 h 2152650"/>
              <a:gd name="connsiteX6486" fmla="*/ 3083716 w 3600448"/>
              <a:gd name="connsiteY6486" fmla="*/ 398462 h 2152650"/>
              <a:gd name="connsiteX6487" fmla="*/ 3076572 w 3600448"/>
              <a:gd name="connsiteY6487" fmla="*/ 398462 h 2152650"/>
              <a:gd name="connsiteX6488" fmla="*/ 3080144 w 3600448"/>
              <a:gd name="connsiteY6488" fmla="*/ 387350 h 2152650"/>
              <a:gd name="connsiteX6489" fmla="*/ 3076799 w 3600448"/>
              <a:gd name="connsiteY6489" fmla="*/ 387350 h 2152650"/>
              <a:gd name="connsiteX6490" fmla="*/ 3071498 w 3600448"/>
              <a:gd name="connsiteY6490" fmla="*/ 394493 h 2152650"/>
              <a:gd name="connsiteX6491" fmla="*/ 3066986 w 3600448"/>
              <a:gd name="connsiteY6491" fmla="*/ 398019 h 2152650"/>
              <a:gd name="connsiteX6492" fmla="*/ 3065715 w 3600448"/>
              <a:gd name="connsiteY6492" fmla="*/ 395833 h 2152650"/>
              <a:gd name="connsiteX6493" fmla="*/ 3076799 w 3600448"/>
              <a:gd name="connsiteY6493" fmla="*/ 387350 h 2152650"/>
              <a:gd name="connsiteX6494" fmla="*/ 2421993 w 3600448"/>
              <a:gd name="connsiteY6494" fmla="*/ 383222 h 2152650"/>
              <a:gd name="connsiteX6495" fmla="*/ 2422700 w 3600448"/>
              <a:gd name="connsiteY6495" fmla="*/ 384533 h 2152650"/>
              <a:gd name="connsiteX6496" fmla="*/ 2422688 w 3600448"/>
              <a:gd name="connsiteY6496" fmla="*/ 384591 h 2152650"/>
              <a:gd name="connsiteX6497" fmla="*/ 2414585 w 3600448"/>
              <a:gd name="connsiteY6497" fmla="*/ 387032 h 2152650"/>
              <a:gd name="connsiteX6498" fmla="*/ 2421993 w 3600448"/>
              <a:gd name="connsiteY6498" fmla="*/ 383222 h 2152650"/>
              <a:gd name="connsiteX6499" fmla="*/ 2514597 w 3600448"/>
              <a:gd name="connsiteY6499" fmla="*/ 382587 h 2152650"/>
              <a:gd name="connsiteX6500" fmla="*/ 2528885 w 3600448"/>
              <a:gd name="connsiteY6500" fmla="*/ 387349 h 2152650"/>
              <a:gd name="connsiteX6501" fmla="*/ 2517772 w 3600448"/>
              <a:gd name="connsiteY6501" fmla="*/ 390524 h 2152650"/>
              <a:gd name="connsiteX6502" fmla="*/ 2397169 w 3600448"/>
              <a:gd name="connsiteY6502" fmla="*/ 381892 h 2152650"/>
              <a:gd name="connsiteX6503" fmla="*/ 2403473 w 3600448"/>
              <a:gd name="connsiteY6503" fmla="*/ 383777 h 2152650"/>
              <a:gd name="connsiteX6504" fmla="*/ 2399703 w 3600448"/>
              <a:gd name="connsiteY6504" fmla="*/ 391318 h 2152650"/>
              <a:gd name="connsiteX6505" fmla="*/ 2373310 w 3600448"/>
              <a:gd name="connsiteY6505" fmla="*/ 398858 h 2152650"/>
              <a:gd name="connsiteX6506" fmla="*/ 2397169 w 3600448"/>
              <a:gd name="connsiteY6506" fmla="*/ 381892 h 2152650"/>
              <a:gd name="connsiteX6507" fmla="*/ 2159306 w 3600448"/>
              <a:gd name="connsiteY6507" fmla="*/ 379122 h 2152650"/>
              <a:gd name="connsiteX6508" fmla="*/ 2159042 w 3600448"/>
              <a:gd name="connsiteY6508" fmla="*/ 379462 h 2152650"/>
              <a:gd name="connsiteX6509" fmla="*/ 2169004 w 3600448"/>
              <a:gd name="connsiteY6509" fmla="*/ 383608 h 2152650"/>
              <a:gd name="connsiteX6510" fmla="*/ 2075798 w 3600448"/>
              <a:gd name="connsiteY6510" fmla="*/ 420460 h 2152650"/>
              <a:gd name="connsiteX6511" fmla="*/ 2079526 w 3600448"/>
              <a:gd name="connsiteY6511" fmla="*/ 420460 h 2152650"/>
              <a:gd name="connsiteX6512" fmla="*/ 2068341 w 3600448"/>
              <a:gd name="connsiteY6512" fmla="*/ 424146 h 2152650"/>
              <a:gd name="connsiteX6513" fmla="*/ 2072070 w 3600448"/>
              <a:gd name="connsiteY6513" fmla="*/ 416775 h 2152650"/>
              <a:gd name="connsiteX6514" fmla="*/ 2042244 w 3600448"/>
              <a:gd name="connsiteY6514" fmla="*/ 438887 h 2152650"/>
              <a:gd name="connsiteX6515" fmla="*/ 2034787 w 3600448"/>
              <a:gd name="connsiteY6515" fmla="*/ 435202 h 2152650"/>
              <a:gd name="connsiteX6516" fmla="*/ 2034787 w 3600448"/>
              <a:gd name="connsiteY6516" fmla="*/ 442572 h 2152650"/>
              <a:gd name="connsiteX6517" fmla="*/ 1997505 w 3600448"/>
              <a:gd name="connsiteY6517" fmla="*/ 449943 h 2152650"/>
              <a:gd name="connsiteX6518" fmla="*/ 1986320 w 3600448"/>
              <a:gd name="connsiteY6518" fmla="*/ 468369 h 2152650"/>
              <a:gd name="connsiteX6519" fmla="*/ 1971408 w 3600448"/>
              <a:gd name="connsiteY6519" fmla="*/ 475740 h 2152650"/>
              <a:gd name="connsiteX6520" fmla="*/ 1937854 w 3600448"/>
              <a:gd name="connsiteY6520" fmla="*/ 472054 h 2152650"/>
              <a:gd name="connsiteX6521" fmla="*/ 1945310 w 3600448"/>
              <a:gd name="connsiteY6521" fmla="*/ 468369 h 2152650"/>
              <a:gd name="connsiteX6522" fmla="*/ 1930397 w 3600448"/>
              <a:gd name="connsiteY6522" fmla="*/ 468369 h 2152650"/>
              <a:gd name="connsiteX6523" fmla="*/ 1930397 w 3600448"/>
              <a:gd name="connsiteY6523" fmla="*/ 460999 h 2152650"/>
              <a:gd name="connsiteX6524" fmla="*/ 1945310 w 3600448"/>
              <a:gd name="connsiteY6524" fmla="*/ 460999 h 2152650"/>
              <a:gd name="connsiteX6525" fmla="*/ 1949038 w 3600448"/>
              <a:gd name="connsiteY6525" fmla="*/ 442572 h 2152650"/>
              <a:gd name="connsiteX6526" fmla="*/ 1982592 w 3600448"/>
              <a:gd name="connsiteY6526" fmla="*/ 435202 h 2152650"/>
              <a:gd name="connsiteX6527" fmla="*/ 1978864 w 3600448"/>
              <a:gd name="connsiteY6527" fmla="*/ 446257 h 2152650"/>
              <a:gd name="connsiteX6528" fmla="*/ 1990049 w 3600448"/>
              <a:gd name="connsiteY6528" fmla="*/ 427831 h 2152650"/>
              <a:gd name="connsiteX6529" fmla="*/ 2031059 w 3600448"/>
              <a:gd name="connsiteY6529" fmla="*/ 424146 h 2152650"/>
              <a:gd name="connsiteX6530" fmla="*/ 2038516 w 3600448"/>
              <a:gd name="connsiteY6530" fmla="*/ 416775 h 2152650"/>
              <a:gd name="connsiteX6531" fmla="*/ 2060885 w 3600448"/>
              <a:gd name="connsiteY6531" fmla="*/ 409405 h 2152650"/>
              <a:gd name="connsiteX6532" fmla="*/ 2060885 w 3600448"/>
              <a:gd name="connsiteY6532" fmla="*/ 402034 h 2152650"/>
              <a:gd name="connsiteX6533" fmla="*/ 2098167 w 3600448"/>
              <a:gd name="connsiteY6533" fmla="*/ 390978 h 2152650"/>
              <a:gd name="connsiteX6534" fmla="*/ 2086983 w 3600448"/>
              <a:gd name="connsiteY6534" fmla="*/ 394663 h 2152650"/>
              <a:gd name="connsiteX6535" fmla="*/ 2090711 w 3600448"/>
              <a:gd name="connsiteY6535" fmla="*/ 402034 h 2152650"/>
              <a:gd name="connsiteX6536" fmla="*/ 2124265 w 3600448"/>
              <a:gd name="connsiteY6536" fmla="*/ 387293 h 2152650"/>
              <a:gd name="connsiteX6537" fmla="*/ 2135450 w 3600448"/>
              <a:gd name="connsiteY6537" fmla="*/ 390978 h 2152650"/>
              <a:gd name="connsiteX6538" fmla="*/ 2131721 w 3600448"/>
              <a:gd name="connsiteY6538" fmla="*/ 387293 h 2152650"/>
              <a:gd name="connsiteX6539" fmla="*/ 2142906 w 3600448"/>
              <a:gd name="connsiteY6539" fmla="*/ 383608 h 2152650"/>
              <a:gd name="connsiteX6540" fmla="*/ 2139178 w 3600448"/>
              <a:gd name="connsiteY6540" fmla="*/ 379922 h 2152650"/>
              <a:gd name="connsiteX6541" fmla="*/ 2153159 w 3600448"/>
              <a:gd name="connsiteY6541" fmla="*/ 380844 h 2152650"/>
              <a:gd name="connsiteX6542" fmla="*/ 2161547 w 3600448"/>
              <a:gd name="connsiteY6542" fmla="*/ 376237 h 2152650"/>
              <a:gd name="connsiteX6543" fmla="*/ 2160149 w 3600448"/>
              <a:gd name="connsiteY6543" fmla="*/ 378886 h 2152650"/>
              <a:gd name="connsiteX6544" fmla="*/ 2159306 w 3600448"/>
              <a:gd name="connsiteY6544" fmla="*/ 379122 h 2152650"/>
              <a:gd name="connsiteX6545" fmla="*/ 2416733 w 3600448"/>
              <a:gd name="connsiteY6545" fmla="*/ 365898 h 2152650"/>
              <a:gd name="connsiteX6546" fmla="*/ 2420935 w 3600448"/>
              <a:gd name="connsiteY6546" fmla="*/ 367982 h 2152650"/>
              <a:gd name="connsiteX6547" fmla="*/ 2413950 w 3600448"/>
              <a:gd name="connsiteY6547" fmla="*/ 379412 h 2152650"/>
              <a:gd name="connsiteX6548" fmla="*/ 2413950 w 3600448"/>
              <a:gd name="connsiteY6548" fmla="*/ 375602 h 2152650"/>
              <a:gd name="connsiteX6549" fmla="*/ 2403472 w 3600448"/>
              <a:gd name="connsiteY6549" fmla="*/ 379412 h 2152650"/>
              <a:gd name="connsiteX6550" fmla="*/ 2403472 w 3600448"/>
              <a:gd name="connsiteY6550" fmla="*/ 371792 h 2152650"/>
              <a:gd name="connsiteX6551" fmla="*/ 2416733 w 3600448"/>
              <a:gd name="connsiteY6551" fmla="*/ 365898 h 2152650"/>
              <a:gd name="connsiteX6552" fmla="*/ 2466443 w 3600448"/>
              <a:gd name="connsiteY6552" fmla="*/ 360362 h 2152650"/>
              <a:gd name="connsiteX6553" fmla="*/ 2477556 w 3600448"/>
              <a:gd name="connsiteY6553" fmla="*/ 364172 h 2152650"/>
              <a:gd name="connsiteX6554" fmla="*/ 2477556 w 3600448"/>
              <a:gd name="connsiteY6554" fmla="*/ 360362 h 2152650"/>
              <a:gd name="connsiteX6555" fmla="*/ 2496077 w 3600448"/>
              <a:gd name="connsiteY6555" fmla="*/ 364172 h 2152650"/>
              <a:gd name="connsiteX6556" fmla="*/ 2481260 w 3600448"/>
              <a:gd name="connsiteY6556" fmla="*/ 364172 h 2152650"/>
              <a:gd name="connsiteX6557" fmla="*/ 2503485 w 3600448"/>
              <a:gd name="connsiteY6557" fmla="*/ 379412 h 2152650"/>
              <a:gd name="connsiteX6558" fmla="*/ 2492373 w 3600448"/>
              <a:gd name="connsiteY6558" fmla="*/ 375602 h 2152650"/>
              <a:gd name="connsiteX6559" fmla="*/ 2488668 w 3600448"/>
              <a:gd name="connsiteY6559" fmla="*/ 383222 h 2152650"/>
              <a:gd name="connsiteX6560" fmla="*/ 2481260 w 3600448"/>
              <a:gd name="connsiteY6560" fmla="*/ 375602 h 2152650"/>
              <a:gd name="connsiteX6561" fmla="*/ 2444218 w 3600448"/>
              <a:gd name="connsiteY6561" fmla="*/ 390842 h 2152650"/>
              <a:gd name="connsiteX6562" fmla="*/ 2424945 w 3600448"/>
              <a:gd name="connsiteY6562" fmla="*/ 388699 h 2152650"/>
              <a:gd name="connsiteX6563" fmla="*/ 2422700 w 3600448"/>
              <a:gd name="connsiteY6563" fmla="*/ 384533 h 2152650"/>
              <a:gd name="connsiteX6564" fmla="*/ 2423846 w 3600448"/>
              <a:gd name="connsiteY6564" fmla="*/ 378936 h 2152650"/>
              <a:gd name="connsiteX6565" fmla="*/ 2433106 w 3600448"/>
              <a:gd name="connsiteY6565" fmla="*/ 367982 h 2152650"/>
              <a:gd name="connsiteX6566" fmla="*/ 2451627 w 3600448"/>
              <a:gd name="connsiteY6566" fmla="*/ 371792 h 2152650"/>
              <a:gd name="connsiteX6567" fmla="*/ 2466443 w 3600448"/>
              <a:gd name="connsiteY6567" fmla="*/ 360362 h 2152650"/>
              <a:gd name="connsiteX6568" fmla="*/ 3130845 w 3600448"/>
              <a:gd name="connsiteY6568" fmla="*/ 356344 h 2152650"/>
              <a:gd name="connsiteX6569" fmla="*/ 3132452 w 3600448"/>
              <a:gd name="connsiteY6569" fmla="*/ 360362 h 2152650"/>
              <a:gd name="connsiteX6570" fmla="*/ 3124832 w 3600448"/>
              <a:gd name="connsiteY6570" fmla="*/ 357187 h 2152650"/>
              <a:gd name="connsiteX6571" fmla="*/ 3130845 w 3600448"/>
              <a:gd name="connsiteY6571" fmla="*/ 356344 h 2152650"/>
              <a:gd name="connsiteX6572" fmla="*/ 3061491 w 3600448"/>
              <a:gd name="connsiteY6572" fmla="*/ 354012 h 2152650"/>
              <a:gd name="connsiteX6573" fmla="*/ 3068635 w 3600448"/>
              <a:gd name="connsiteY6573" fmla="*/ 357187 h 2152650"/>
              <a:gd name="connsiteX6574" fmla="*/ 3054347 w 3600448"/>
              <a:gd name="connsiteY6574" fmla="*/ 360362 h 2152650"/>
              <a:gd name="connsiteX6575" fmla="*/ 3061491 w 3600448"/>
              <a:gd name="connsiteY6575" fmla="*/ 357187 h 2152650"/>
              <a:gd name="connsiteX6576" fmla="*/ 3061491 w 3600448"/>
              <a:gd name="connsiteY6576" fmla="*/ 354012 h 2152650"/>
              <a:gd name="connsiteX6577" fmla="*/ 2335210 w 3600448"/>
              <a:gd name="connsiteY6577" fmla="*/ 354012 h 2152650"/>
              <a:gd name="connsiteX6578" fmla="*/ 2343148 w 3600448"/>
              <a:gd name="connsiteY6578" fmla="*/ 354012 h 2152650"/>
              <a:gd name="connsiteX6579" fmla="*/ 2332035 w 3600448"/>
              <a:gd name="connsiteY6579" fmla="*/ 360362 h 2152650"/>
              <a:gd name="connsiteX6580" fmla="*/ 3073397 w 3600448"/>
              <a:gd name="connsiteY6580" fmla="*/ 338772 h 2152650"/>
              <a:gd name="connsiteX6581" fmla="*/ 3091918 w 3600448"/>
              <a:gd name="connsiteY6581" fmla="*/ 346392 h 2152650"/>
              <a:gd name="connsiteX6582" fmla="*/ 3080805 w 3600448"/>
              <a:gd name="connsiteY6582" fmla="*/ 354012 h 2152650"/>
              <a:gd name="connsiteX6583" fmla="*/ 3088214 w 3600448"/>
              <a:gd name="connsiteY6583" fmla="*/ 346392 h 2152650"/>
              <a:gd name="connsiteX6584" fmla="*/ 2402837 w 3600448"/>
              <a:gd name="connsiteY6584" fmla="*/ 331787 h 2152650"/>
              <a:gd name="connsiteX6585" fmla="*/ 2413791 w 3600448"/>
              <a:gd name="connsiteY6585" fmla="*/ 331787 h 2152650"/>
              <a:gd name="connsiteX6586" fmla="*/ 2417442 w 3600448"/>
              <a:gd name="connsiteY6586" fmla="*/ 342899 h 2152650"/>
              <a:gd name="connsiteX6587" fmla="*/ 2410140 w 3600448"/>
              <a:gd name="connsiteY6587" fmla="*/ 339195 h 2152650"/>
              <a:gd name="connsiteX6588" fmla="*/ 2406488 w 3600448"/>
              <a:gd name="connsiteY6588" fmla="*/ 346603 h 2152650"/>
              <a:gd name="connsiteX6589" fmla="*/ 2377278 w 3600448"/>
              <a:gd name="connsiteY6589" fmla="*/ 357716 h 2152650"/>
              <a:gd name="connsiteX6590" fmla="*/ 2377278 w 3600448"/>
              <a:gd name="connsiteY6590" fmla="*/ 350307 h 2152650"/>
              <a:gd name="connsiteX6591" fmla="*/ 2402837 w 3600448"/>
              <a:gd name="connsiteY6591" fmla="*/ 331787 h 2152650"/>
              <a:gd name="connsiteX6592" fmla="*/ 3143248 w 3600448"/>
              <a:gd name="connsiteY6592" fmla="*/ 323850 h 2152650"/>
              <a:gd name="connsiteX6593" fmla="*/ 3128167 w 3600448"/>
              <a:gd name="connsiteY6593" fmla="*/ 342900 h 2152650"/>
              <a:gd name="connsiteX6594" fmla="*/ 3113085 w 3600448"/>
              <a:gd name="connsiteY6594" fmla="*/ 339090 h 2152650"/>
              <a:gd name="connsiteX6595" fmla="*/ 3124396 w 3600448"/>
              <a:gd name="connsiteY6595" fmla="*/ 339090 h 2152650"/>
              <a:gd name="connsiteX6596" fmla="*/ 3113085 w 3600448"/>
              <a:gd name="connsiteY6596" fmla="*/ 335280 h 2152650"/>
              <a:gd name="connsiteX6597" fmla="*/ 3143248 w 3600448"/>
              <a:gd name="connsiteY6597" fmla="*/ 323850 h 2152650"/>
              <a:gd name="connsiteX6598" fmla="*/ 2971798 w 3600448"/>
              <a:gd name="connsiteY6598" fmla="*/ 320675 h 2152650"/>
              <a:gd name="connsiteX6599" fmla="*/ 2968306 w 3600448"/>
              <a:gd name="connsiteY6599" fmla="*/ 327025 h 2152650"/>
              <a:gd name="connsiteX6600" fmla="*/ 2954335 w 3600448"/>
              <a:gd name="connsiteY6600" fmla="*/ 327025 h 2152650"/>
              <a:gd name="connsiteX6601" fmla="*/ 2971798 w 3600448"/>
              <a:gd name="connsiteY6601" fmla="*/ 320675 h 2152650"/>
              <a:gd name="connsiteX6602" fmla="*/ 3054173 w 3600448"/>
              <a:gd name="connsiteY6602" fmla="*/ 317188 h 2152650"/>
              <a:gd name="connsiteX6603" fmla="*/ 3057721 w 3600448"/>
              <a:gd name="connsiteY6603" fmla="*/ 320674 h 2152650"/>
              <a:gd name="connsiteX6604" fmla="*/ 3046410 w 3600448"/>
              <a:gd name="connsiteY6604" fmla="*/ 320674 h 2152650"/>
              <a:gd name="connsiteX6605" fmla="*/ 3053951 w 3600448"/>
              <a:gd name="connsiteY6605" fmla="*/ 316970 h 2152650"/>
              <a:gd name="connsiteX6606" fmla="*/ 3054658 w 3600448"/>
              <a:gd name="connsiteY6606" fmla="*/ 316970 h 2152650"/>
              <a:gd name="connsiteX6607" fmla="*/ 3054173 w 3600448"/>
              <a:gd name="connsiteY6607" fmla="*/ 317188 h 2152650"/>
              <a:gd name="connsiteX6608" fmla="*/ 3062905 w 3600448"/>
              <a:gd name="connsiteY6608" fmla="*/ 313266 h 2152650"/>
              <a:gd name="connsiteX6609" fmla="*/ 3076573 w 3600448"/>
              <a:gd name="connsiteY6609" fmla="*/ 316970 h 2152650"/>
              <a:gd name="connsiteX6610" fmla="*/ 3073745 w 3600448"/>
              <a:gd name="connsiteY6610" fmla="*/ 316970 h 2152650"/>
              <a:gd name="connsiteX6611" fmla="*/ 3054658 w 3600448"/>
              <a:gd name="connsiteY6611" fmla="*/ 316970 h 2152650"/>
              <a:gd name="connsiteX6612" fmla="*/ 3276598 w 3600448"/>
              <a:gd name="connsiteY6612" fmla="*/ 312737 h 2152650"/>
              <a:gd name="connsiteX6613" fmla="*/ 3265774 w 3600448"/>
              <a:gd name="connsiteY6613" fmla="*/ 316366 h 2152650"/>
              <a:gd name="connsiteX6614" fmla="*/ 3272990 w 3600448"/>
              <a:gd name="connsiteY6614" fmla="*/ 327251 h 2152650"/>
              <a:gd name="connsiteX6615" fmla="*/ 3247734 w 3600448"/>
              <a:gd name="connsiteY6615" fmla="*/ 334508 h 2152650"/>
              <a:gd name="connsiteX6616" fmla="*/ 3236910 w 3600448"/>
              <a:gd name="connsiteY6616" fmla="*/ 327251 h 2152650"/>
              <a:gd name="connsiteX6617" fmla="*/ 3254950 w 3600448"/>
              <a:gd name="connsiteY6617" fmla="*/ 319994 h 2152650"/>
              <a:gd name="connsiteX6618" fmla="*/ 3251342 w 3600448"/>
              <a:gd name="connsiteY6618" fmla="*/ 316366 h 2152650"/>
              <a:gd name="connsiteX6619" fmla="*/ 3276598 w 3600448"/>
              <a:gd name="connsiteY6619" fmla="*/ 312737 h 2152650"/>
              <a:gd name="connsiteX6620" fmla="*/ 2946218 w 3600448"/>
              <a:gd name="connsiteY6620" fmla="*/ 312538 h 2152650"/>
              <a:gd name="connsiteX6621" fmla="*/ 2946924 w 3600448"/>
              <a:gd name="connsiteY6621" fmla="*/ 312563 h 2152650"/>
              <a:gd name="connsiteX6622" fmla="*/ 2946054 w 3600448"/>
              <a:gd name="connsiteY6622" fmla="*/ 312823 h 2152650"/>
              <a:gd name="connsiteX6623" fmla="*/ 3399812 w 3600448"/>
              <a:gd name="connsiteY6623" fmla="*/ 312149 h 2152650"/>
              <a:gd name="connsiteX6624" fmla="*/ 3407765 w 3600448"/>
              <a:gd name="connsiteY6624" fmla="*/ 324076 h 2152650"/>
              <a:gd name="connsiteX6625" fmla="*/ 3392683 w 3600448"/>
              <a:gd name="connsiteY6625" fmla="*/ 327932 h 2152650"/>
              <a:gd name="connsiteX6626" fmla="*/ 3385143 w 3600448"/>
              <a:gd name="connsiteY6626" fmla="*/ 312511 h 2152650"/>
              <a:gd name="connsiteX6627" fmla="*/ 3399812 w 3600448"/>
              <a:gd name="connsiteY6627" fmla="*/ 312149 h 2152650"/>
              <a:gd name="connsiteX6628" fmla="*/ 2573335 w 3600448"/>
              <a:gd name="connsiteY6628" fmla="*/ 309562 h 2152650"/>
              <a:gd name="connsiteX6629" fmla="*/ 2562619 w 3600448"/>
              <a:gd name="connsiteY6629" fmla="*/ 315912 h 2152650"/>
              <a:gd name="connsiteX6630" fmla="*/ 2573335 w 3600448"/>
              <a:gd name="connsiteY6630" fmla="*/ 309562 h 2152650"/>
              <a:gd name="connsiteX6631" fmla="*/ 2879389 w 3600448"/>
              <a:gd name="connsiteY6631" fmla="*/ 308867 h 2152650"/>
              <a:gd name="connsiteX6632" fmla="*/ 2894240 w 3600448"/>
              <a:gd name="connsiteY6632" fmla="*/ 319880 h 2152650"/>
              <a:gd name="connsiteX6633" fmla="*/ 2925740 w 3600448"/>
              <a:gd name="connsiteY6633" fmla="*/ 318905 h 2152650"/>
              <a:gd name="connsiteX6634" fmla="*/ 2946054 w 3600448"/>
              <a:gd name="connsiteY6634" fmla="*/ 312823 h 2152650"/>
              <a:gd name="connsiteX6635" fmla="*/ 2940649 w 3600448"/>
              <a:gd name="connsiteY6635" fmla="*/ 322232 h 2152650"/>
              <a:gd name="connsiteX6636" fmla="*/ 2923942 w 3600448"/>
              <a:gd name="connsiteY6636" fmla="*/ 338236 h 2152650"/>
              <a:gd name="connsiteX6637" fmla="*/ 2905378 w 3600448"/>
              <a:gd name="connsiteY6637" fmla="*/ 334565 h 2152650"/>
              <a:gd name="connsiteX6638" fmla="*/ 2879389 w 3600448"/>
              <a:gd name="connsiteY6638" fmla="*/ 345578 h 2152650"/>
              <a:gd name="connsiteX6639" fmla="*/ 2864539 w 3600448"/>
              <a:gd name="connsiteY6639" fmla="*/ 327223 h 2152650"/>
              <a:gd name="connsiteX6640" fmla="*/ 2868251 w 3600448"/>
              <a:gd name="connsiteY6640" fmla="*/ 334565 h 2152650"/>
              <a:gd name="connsiteX6641" fmla="*/ 2849688 w 3600448"/>
              <a:gd name="connsiteY6641" fmla="*/ 327223 h 2152650"/>
              <a:gd name="connsiteX6642" fmla="*/ 2857113 w 3600448"/>
              <a:gd name="connsiteY6642" fmla="*/ 330894 h 2152650"/>
              <a:gd name="connsiteX6643" fmla="*/ 2845975 w 3600448"/>
              <a:gd name="connsiteY6643" fmla="*/ 334565 h 2152650"/>
              <a:gd name="connsiteX6644" fmla="*/ 2849688 w 3600448"/>
              <a:gd name="connsiteY6644" fmla="*/ 338236 h 2152650"/>
              <a:gd name="connsiteX6645" fmla="*/ 2793997 w 3600448"/>
              <a:gd name="connsiteY6645" fmla="*/ 349249 h 2152650"/>
              <a:gd name="connsiteX6646" fmla="*/ 2879389 w 3600448"/>
              <a:gd name="connsiteY6646" fmla="*/ 308867 h 2152650"/>
              <a:gd name="connsiteX6647" fmla="*/ 3046410 w 3600448"/>
              <a:gd name="connsiteY6647" fmla="*/ 301625 h 2152650"/>
              <a:gd name="connsiteX6648" fmla="*/ 3049585 w 3600448"/>
              <a:gd name="connsiteY6648" fmla="*/ 309562 h 2152650"/>
              <a:gd name="connsiteX6649" fmla="*/ 3046410 w 3600448"/>
              <a:gd name="connsiteY6649" fmla="*/ 305593 h 2152650"/>
              <a:gd name="connsiteX6650" fmla="*/ 3046410 w 3600448"/>
              <a:gd name="connsiteY6650" fmla="*/ 301625 h 2152650"/>
              <a:gd name="connsiteX6651" fmla="*/ 3043235 w 3600448"/>
              <a:gd name="connsiteY6651" fmla="*/ 301625 h 2152650"/>
              <a:gd name="connsiteX6652" fmla="*/ 3035694 w 3600448"/>
              <a:gd name="connsiteY6652" fmla="*/ 308768 h 2152650"/>
              <a:gd name="connsiteX6653" fmla="*/ 3016843 w 3600448"/>
              <a:gd name="connsiteY6653" fmla="*/ 312340 h 2152650"/>
              <a:gd name="connsiteX6654" fmla="*/ 3013072 w 3600448"/>
              <a:gd name="connsiteY6654" fmla="*/ 312340 h 2152650"/>
              <a:gd name="connsiteX6655" fmla="*/ 3043235 w 3600448"/>
              <a:gd name="connsiteY6655" fmla="*/ 301625 h 2152650"/>
              <a:gd name="connsiteX6656" fmla="*/ 2886073 w 3600448"/>
              <a:gd name="connsiteY6656" fmla="*/ 298450 h 2152650"/>
              <a:gd name="connsiteX6657" fmla="*/ 2852735 w 3600448"/>
              <a:gd name="connsiteY6657" fmla="*/ 305858 h 2152650"/>
              <a:gd name="connsiteX6658" fmla="*/ 2886073 w 3600448"/>
              <a:gd name="connsiteY6658" fmla="*/ 298450 h 2152650"/>
              <a:gd name="connsiteX6659" fmla="*/ 2963062 w 3600448"/>
              <a:gd name="connsiteY6659" fmla="*/ 292886 h 2152650"/>
              <a:gd name="connsiteX6660" fmla="*/ 2964525 w 3600448"/>
              <a:gd name="connsiteY6660" fmla="*/ 297728 h 2152650"/>
              <a:gd name="connsiteX6661" fmla="*/ 2960838 w 3600448"/>
              <a:gd name="connsiteY6661" fmla="*/ 293976 h 2152650"/>
              <a:gd name="connsiteX6662" fmla="*/ 3005622 w 3600448"/>
              <a:gd name="connsiteY6662" fmla="*/ 290512 h 2152650"/>
              <a:gd name="connsiteX6663" fmla="*/ 3001909 w 3600448"/>
              <a:gd name="connsiteY6663" fmla="*/ 308867 h 2152650"/>
              <a:gd name="connsiteX6664" fmla="*/ 2972671 w 3600448"/>
              <a:gd name="connsiteY6664" fmla="*/ 313456 h 2152650"/>
              <a:gd name="connsiteX6665" fmla="*/ 2946924 w 3600448"/>
              <a:gd name="connsiteY6665" fmla="*/ 312563 h 2152650"/>
              <a:gd name="connsiteX6666" fmla="*/ 2948539 w 3600448"/>
              <a:gd name="connsiteY6666" fmla="*/ 312079 h 2152650"/>
              <a:gd name="connsiteX6667" fmla="*/ 3005622 w 3600448"/>
              <a:gd name="connsiteY6667" fmla="*/ 290512 h 2152650"/>
              <a:gd name="connsiteX6668" fmla="*/ 2931341 w 3600448"/>
              <a:gd name="connsiteY6668" fmla="*/ 282719 h 2152650"/>
              <a:gd name="connsiteX6669" fmla="*/ 2935029 w 3600448"/>
              <a:gd name="connsiteY6669" fmla="*/ 286471 h 2152650"/>
              <a:gd name="connsiteX6670" fmla="*/ 2942738 w 3600448"/>
              <a:gd name="connsiteY6670" fmla="*/ 284766 h 2152650"/>
              <a:gd name="connsiteX6671" fmla="*/ 2946090 w 3600448"/>
              <a:gd name="connsiteY6671" fmla="*/ 286471 h 2152650"/>
              <a:gd name="connsiteX6672" fmla="*/ 2931341 w 3600448"/>
              <a:gd name="connsiteY6672" fmla="*/ 290223 h 2152650"/>
              <a:gd name="connsiteX6673" fmla="*/ 2942403 w 3600448"/>
              <a:gd name="connsiteY6673" fmla="*/ 290223 h 2152650"/>
              <a:gd name="connsiteX6674" fmla="*/ 2927654 w 3600448"/>
              <a:gd name="connsiteY6674" fmla="*/ 293976 h 2152650"/>
              <a:gd name="connsiteX6675" fmla="*/ 2927654 w 3600448"/>
              <a:gd name="connsiteY6675" fmla="*/ 301480 h 2152650"/>
              <a:gd name="connsiteX6676" fmla="*/ 2920280 w 3600448"/>
              <a:gd name="connsiteY6676" fmla="*/ 293976 h 2152650"/>
              <a:gd name="connsiteX6677" fmla="*/ 2898158 w 3600448"/>
              <a:gd name="connsiteY6677" fmla="*/ 297728 h 2152650"/>
              <a:gd name="connsiteX6678" fmla="*/ 2898158 w 3600448"/>
              <a:gd name="connsiteY6678" fmla="*/ 312737 h 2152650"/>
              <a:gd name="connsiteX6679" fmla="*/ 2894470 w 3600448"/>
              <a:gd name="connsiteY6679" fmla="*/ 297728 h 2152650"/>
              <a:gd name="connsiteX6680" fmla="*/ 2931341 w 3600448"/>
              <a:gd name="connsiteY6680" fmla="*/ 282719 h 2152650"/>
              <a:gd name="connsiteX6681" fmla="*/ 2946090 w 3600448"/>
              <a:gd name="connsiteY6681" fmla="*/ 281312 h 2152650"/>
              <a:gd name="connsiteX6682" fmla="*/ 2952672 w 3600448"/>
              <a:gd name="connsiteY6682" fmla="*/ 282568 h 2152650"/>
              <a:gd name="connsiteX6683" fmla="*/ 2942738 w 3600448"/>
              <a:gd name="connsiteY6683" fmla="*/ 284766 h 2152650"/>
              <a:gd name="connsiteX6684" fmla="*/ 2938716 w 3600448"/>
              <a:gd name="connsiteY6684" fmla="*/ 282719 h 2152650"/>
              <a:gd name="connsiteX6685" fmla="*/ 2946090 w 3600448"/>
              <a:gd name="connsiteY6685" fmla="*/ 281312 h 2152650"/>
              <a:gd name="connsiteX6686" fmla="*/ 3095622 w 3600448"/>
              <a:gd name="connsiteY6686" fmla="*/ 279400 h 2152650"/>
              <a:gd name="connsiteX6687" fmla="*/ 3101972 w 3600448"/>
              <a:gd name="connsiteY6687" fmla="*/ 282575 h 2152650"/>
              <a:gd name="connsiteX6688" fmla="*/ 3098797 w 3600448"/>
              <a:gd name="connsiteY6688" fmla="*/ 282575 h 2152650"/>
              <a:gd name="connsiteX6689" fmla="*/ 3057840 w 3600448"/>
              <a:gd name="connsiteY6689" fmla="*/ 276225 h 2152650"/>
              <a:gd name="connsiteX6690" fmla="*/ 3054030 w 3600448"/>
              <a:gd name="connsiteY6690" fmla="*/ 287337 h 2152650"/>
              <a:gd name="connsiteX6691" fmla="*/ 3046410 w 3600448"/>
              <a:gd name="connsiteY6691" fmla="*/ 283633 h 2152650"/>
              <a:gd name="connsiteX6692" fmla="*/ 3057840 w 3600448"/>
              <a:gd name="connsiteY6692" fmla="*/ 283633 h 2152650"/>
              <a:gd name="connsiteX6693" fmla="*/ 3057840 w 3600448"/>
              <a:gd name="connsiteY6693" fmla="*/ 276225 h 2152650"/>
              <a:gd name="connsiteX6694" fmla="*/ 2986648 w 3600448"/>
              <a:gd name="connsiteY6694" fmla="*/ 275214 h 2152650"/>
              <a:gd name="connsiteX6695" fmla="*/ 2983422 w 3600448"/>
              <a:gd name="connsiteY6695" fmla="*/ 276152 h 2152650"/>
              <a:gd name="connsiteX6696" fmla="*/ 2982375 w 3600448"/>
              <a:gd name="connsiteY6696" fmla="*/ 275873 h 2152650"/>
              <a:gd name="connsiteX6697" fmla="*/ 2890113 w 3600448"/>
              <a:gd name="connsiteY6697" fmla="*/ 271780 h 2152650"/>
              <a:gd name="connsiteX6698" fmla="*/ 2891710 w 3600448"/>
              <a:gd name="connsiteY6698" fmla="*/ 272320 h 2152650"/>
              <a:gd name="connsiteX6699" fmla="*/ 2888670 w 3600448"/>
              <a:gd name="connsiteY6699" fmla="*/ 273020 h 2152650"/>
              <a:gd name="connsiteX6700" fmla="*/ 2982961 w 3600448"/>
              <a:gd name="connsiteY6700" fmla="*/ 271462 h 2152650"/>
              <a:gd name="connsiteX6701" fmla="*/ 2979908 w 3600448"/>
              <a:gd name="connsiteY6701" fmla="*/ 275214 h 2152650"/>
              <a:gd name="connsiteX6702" fmla="*/ 2982375 w 3600448"/>
              <a:gd name="connsiteY6702" fmla="*/ 275873 h 2152650"/>
              <a:gd name="connsiteX6703" fmla="*/ 2971439 w 3600448"/>
              <a:gd name="connsiteY6703" fmla="*/ 277559 h 2152650"/>
              <a:gd name="connsiteX6704" fmla="*/ 2964525 w 3600448"/>
              <a:gd name="connsiteY6704" fmla="*/ 282719 h 2152650"/>
              <a:gd name="connsiteX6705" fmla="*/ 2982961 w 3600448"/>
              <a:gd name="connsiteY6705" fmla="*/ 290223 h 2152650"/>
              <a:gd name="connsiteX6706" fmla="*/ 2973282 w 3600448"/>
              <a:gd name="connsiteY6706" fmla="*/ 287878 h 2152650"/>
              <a:gd name="connsiteX6707" fmla="*/ 2963062 w 3600448"/>
              <a:gd name="connsiteY6707" fmla="*/ 292886 h 2152650"/>
              <a:gd name="connsiteX6708" fmla="*/ 2962682 w 3600448"/>
              <a:gd name="connsiteY6708" fmla="*/ 291630 h 2152650"/>
              <a:gd name="connsiteX6709" fmla="*/ 2960838 w 3600448"/>
              <a:gd name="connsiteY6709" fmla="*/ 282719 h 2152650"/>
              <a:gd name="connsiteX6710" fmla="*/ 2949777 w 3600448"/>
              <a:gd name="connsiteY6710" fmla="*/ 293976 h 2152650"/>
              <a:gd name="connsiteX6711" fmla="*/ 2953464 w 3600448"/>
              <a:gd name="connsiteY6711" fmla="*/ 282719 h 2152650"/>
              <a:gd name="connsiteX6712" fmla="*/ 2952672 w 3600448"/>
              <a:gd name="connsiteY6712" fmla="*/ 282568 h 2152650"/>
              <a:gd name="connsiteX6713" fmla="*/ 2956229 w 3600448"/>
              <a:gd name="connsiteY6713" fmla="*/ 281781 h 2152650"/>
              <a:gd name="connsiteX6714" fmla="*/ 2982961 w 3600448"/>
              <a:gd name="connsiteY6714" fmla="*/ 271462 h 2152650"/>
              <a:gd name="connsiteX6715" fmla="*/ 2899494 w 3600448"/>
              <a:gd name="connsiteY6715" fmla="*/ 271244 h 2152650"/>
              <a:gd name="connsiteX6716" fmla="*/ 2901370 w 3600448"/>
              <a:gd name="connsiteY6716" fmla="*/ 275590 h 2152650"/>
              <a:gd name="connsiteX6717" fmla="*/ 2899963 w 3600448"/>
              <a:gd name="connsiteY6717" fmla="*/ 275114 h 2152650"/>
              <a:gd name="connsiteX6718" fmla="*/ 2891710 w 3600448"/>
              <a:gd name="connsiteY6718" fmla="*/ 272320 h 2152650"/>
              <a:gd name="connsiteX6719" fmla="*/ 2891989 w 3600448"/>
              <a:gd name="connsiteY6719" fmla="*/ 272256 h 2152650"/>
              <a:gd name="connsiteX6720" fmla="*/ 2899494 w 3600448"/>
              <a:gd name="connsiteY6720" fmla="*/ 271244 h 2152650"/>
              <a:gd name="connsiteX6721" fmla="*/ 2998601 w 3600448"/>
              <a:gd name="connsiteY6721" fmla="*/ 269336 h 2152650"/>
              <a:gd name="connsiteX6722" fmla="*/ 3004658 w 3600448"/>
              <a:gd name="connsiteY6722" fmla="*/ 269742 h 2152650"/>
              <a:gd name="connsiteX6723" fmla="*/ 3009897 w 3600448"/>
              <a:gd name="connsiteY6723" fmla="*/ 276224 h 2152650"/>
              <a:gd name="connsiteX6724" fmla="*/ 3002277 w 3600448"/>
              <a:gd name="connsiteY6724" fmla="*/ 276224 h 2152650"/>
              <a:gd name="connsiteX6725" fmla="*/ 3006087 w 3600448"/>
              <a:gd name="connsiteY6725" fmla="*/ 272520 h 2152650"/>
              <a:gd name="connsiteX6726" fmla="*/ 2990847 w 3600448"/>
              <a:gd name="connsiteY6726" fmla="*/ 268816 h 2152650"/>
              <a:gd name="connsiteX6727" fmla="*/ 2998467 w 3600448"/>
              <a:gd name="connsiteY6727" fmla="*/ 269279 h 2152650"/>
              <a:gd name="connsiteX6728" fmla="*/ 2998601 w 3600448"/>
              <a:gd name="connsiteY6728" fmla="*/ 269336 h 2152650"/>
              <a:gd name="connsiteX6729" fmla="*/ 3073080 w 3600448"/>
              <a:gd name="connsiteY6729" fmla="*/ 268287 h 2152650"/>
              <a:gd name="connsiteX6730" fmla="*/ 3084510 w 3600448"/>
              <a:gd name="connsiteY6730" fmla="*/ 271991 h 2152650"/>
              <a:gd name="connsiteX6731" fmla="*/ 3073080 w 3600448"/>
              <a:gd name="connsiteY6731" fmla="*/ 271991 h 2152650"/>
              <a:gd name="connsiteX6732" fmla="*/ 3076890 w 3600448"/>
              <a:gd name="connsiteY6732" fmla="*/ 279399 h 2152650"/>
              <a:gd name="connsiteX6733" fmla="*/ 3073080 w 3600448"/>
              <a:gd name="connsiteY6733" fmla="*/ 279399 h 2152650"/>
              <a:gd name="connsiteX6734" fmla="*/ 3073080 w 3600448"/>
              <a:gd name="connsiteY6734" fmla="*/ 268287 h 2152650"/>
              <a:gd name="connsiteX6735" fmla="*/ 2752722 w 3600448"/>
              <a:gd name="connsiteY6735" fmla="*/ 268287 h 2152650"/>
              <a:gd name="connsiteX6736" fmla="*/ 2760131 w 3600448"/>
              <a:gd name="connsiteY6736" fmla="*/ 279002 h 2152650"/>
              <a:gd name="connsiteX6737" fmla="*/ 2752722 w 3600448"/>
              <a:gd name="connsiteY6737" fmla="*/ 282574 h 2152650"/>
              <a:gd name="connsiteX6738" fmla="*/ 2734201 w 3600448"/>
              <a:gd name="connsiteY6738" fmla="*/ 271859 h 2152650"/>
              <a:gd name="connsiteX6739" fmla="*/ 2752722 w 3600448"/>
              <a:gd name="connsiteY6739" fmla="*/ 268287 h 2152650"/>
              <a:gd name="connsiteX6740" fmla="*/ 2901370 w 3600448"/>
              <a:gd name="connsiteY6740" fmla="*/ 260350 h 2152650"/>
              <a:gd name="connsiteX6741" fmla="*/ 2882608 w 3600448"/>
              <a:gd name="connsiteY6741" fmla="*/ 271780 h 2152650"/>
              <a:gd name="connsiteX6742" fmla="*/ 2884485 w 3600448"/>
              <a:gd name="connsiteY6742" fmla="*/ 273983 h 2152650"/>
              <a:gd name="connsiteX6743" fmla="*/ 2888670 w 3600448"/>
              <a:gd name="connsiteY6743" fmla="*/ 273020 h 2152650"/>
              <a:gd name="connsiteX6744" fmla="*/ 2884016 w 3600448"/>
              <a:gd name="connsiteY6744" fmla="*/ 277019 h 2152650"/>
              <a:gd name="connsiteX6745" fmla="*/ 2886361 w 3600448"/>
              <a:gd name="connsiteY6745" fmla="*/ 279400 h 2152650"/>
              <a:gd name="connsiteX6746" fmla="*/ 2867599 w 3600448"/>
              <a:gd name="connsiteY6746" fmla="*/ 275590 h 2152650"/>
              <a:gd name="connsiteX6747" fmla="*/ 2867599 w 3600448"/>
              <a:gd name="connsiteY6747" fmla="*/ 271780 h 2152650"/>
              <a:gd name="connsiteX6748" fmla="*/ 2901370 w 3600448"/>
              <a:gd name="connsiteY6748" fmla="*/ 260350 h 2152650"/>
              <a:gd name="connsiteX6749" fmla="*/ 3135599 w 3600448"/>
              <a:gd name="connsiteY6749" fmla="*/ 249237 h 2152650"/>
              <a:gd name="connsiteX6750" fmla="*/ 3146423 w 3600448"/>
              <a:gd name="connsiteY6750" fmla="*/ 249237 h 2152650"/>
              <a:gd name="connsiteX6751" fmla="*/ 3131991 w 3600448"/>
              <a:gd name="connsiteY6751" fmla="*/ 253007 h 2152650"/>
              <a:gd name="connsiteX6752" fmla="*/ 3135599 w 3600448"/>
              <a:gd name="connsiteY6752" fmla="*/ 260548 h 2152650"/>
              <a:gd name="connsiteX6753" fmla="*/ 3139207 w 3600448"/>
              <a:gd name="connsiteY6753" fmla="*/ 256777 h 2152650"/>
              <a:gd name="connsiteX6754" fmla="*/ 3146423 w 3600448"/>
              <a:gd name="connsiteY6754" fmla="*/ 268088 h 2152650"/>
              <a:gd name="connsiteX6755" fmla="*/ 3131991 w 3600448"/>
              <a:gd name="connsiteY6755" fmla="*/ 275629 h 2152650"/>
              <a:gd name="connsiteX6756" fmla="*/ 3106735 w 3600448"/>
              <a:gd name="connsiteY6756" fmla="*/ 260548 h 2152650"/>
              <a:gd name="connsiteX6757" fmla="*/ 3113951 w 3600448"/>
              <a:gd name="connsiteY6757" fmla="*/ 268088 h 2152650"/>
              <a:gd name="connsiteX6758" fmla="*/ 3135599 w 3600448"/>
              <a:gd name="connsiteY6758" fmla="*/ 249237 h 2152650"/>
              <a:gd name="connsiteX6759" fmla="*/ 2800348 w 3600448"/>
              <a:gd name="connsiteY6759" fmla="*/ 230432 h 2152650"/>
              <a:gd name="connsiteX6760" fmla="*/ 2796690 w 3600448"/>
              <a:gd name="connsiteY6760" fmla="*/ 241788 h 2152650"/>
              <a:gd name="connsiteX6761" fmla="*/ 2767424 w 3600448"/>
              <a:gd name="connsiteY6761" fmla="*/ 249359 h 2152650"/>
              <a:gd name="connsiteX6762" fmla="*/ 2767424 w 3600448"/>
              <a:gd name="connsiteY6762" fmla="*/ 253145 h 2152650"/>
              <a:gd name="connsiteX6763" fmla="*/ 2727185 w 3600448"/>
              <a:gd name="connsiteY6763" fmla="*/ 268287 h 2152650"/>
              <a:gd name="connsiteX6764" fmla="*/ 2719868 w 3600448"/>
              <a:gd name="connsiteY6764" fmla="*/ 256930 h 2152650"/>
              <a:gd name="connsiteX6765" fmla="*/ 2730843 w 3600448"/>
              <a:gd name="connsiteY6765" fmla="*/ 260716 h 2152650"/>
              <a:gd name="connsiteX6766" fmla="*/ 2782057 w 3600448"/>
              <a:gd name="connsiteY6766" fmla="*/ 238003 h 2152650"/>
              <a:gd name="connsiteX6767" fmla="*/ 2789831 w 3600448"/>
              <a:gd name="connsiteY6767" fmla="*/ 231851 h 2152650"/>
              <a:gd name="connsiteX6768" fmla="*/ 2789767 w 3600448"/>
              <a:gd name="connsiteY6768" fmla="*/ 230594 h 2152650"/>
              <a:gd name="connsiteX6769" fmla="*/ 2796233 w 3600448"/>
              <a:gd name="connsiteY6769" fmla="*/ 233271 h 2152650"/>
              <a:gd name="connsiteX6770" fmla="*/ 2800348 w 3600448"/>
              <a:gd name="connsiteY6770" fmla="*/ 230432 h 2152650"/>
              <a:gd name="connsiteX6771" fmla="*/ 2789749 w 3600448"/>
              <a:gd name="connsiteY6771" fmla="*/ 230237 h 2152650"/>
              <a:gd name="connsiteX6772" fmla="*/ 2789767 w 3600448"/>
              <a:gd name="connsiteY6772" fmla="*/ 230594 h 2152650"/>
              <a:gd name="connsiteX6773" fmla="*/ 2789374 w 3600448"/>
              <a:gd name="connsiteY6773" fmla="*/ 230432 h 2152650"/>
              <a:gd name="connsiteX6774" fmla="*/ 3198810 w 3600448"/>
              <a:gd name="connsiteY6774" fmla="*/ 227012 h 2152650"/>
              <a:gd name="connsiteX6775" fmla="*/ 3198810 w 3600448"/>
              <a:gd name="connsiteY6775" fmla="*/ 238124 h 2152650"/>
              <a:gd name="connsiteX6776" fmla="*/ 3192460 w 3600448"/>
              <a:gd name="connsiteY6776" fmla="*/ 238124 h 2152650"/>
              <a:gd name="connsiteX6777" fmla="*/ 3228335 w 3600448"/>
              <a:gd name="connsiteY6777" fmla="*/ 224442 h 2152650"/>
              <a:gd name="connsiteX6778" fmla="*/ 3240085 w 3600448"/>
              <a:gd name="connsiteY6778" fmla="*/ 227012 h 2152650"/>
              <a:gd name="connsiteX6779" fmla="*/ 3225571 w 3600448"/>
              <a:gd name="connsiteY6779" fmla="*/ 230187 h 2152650"/>
              <a:gd name="connsiteX6780" fmla="*/ 3224664 w 3600448"/>
              <a:gd name="connsiteY6780" fmla="*/ 227012 h 2152650"/>
              <a:gd name="connsiteX6781" fmla="*/ 3225571 w 3600448"/>
              <a:gd name="connsiteY6781" fmla="*/ 223837 h 2152650"/>
              <a:gd name="connsiteX6782" fmla="*/ 3229199 w 3600448"/>
              <a:gd name="connsiteY6782" fmla="*/ 223837 h 2152650"/>
              <a:gd name="connsiteX6783" fmla="*/ 3228335 w 3600448"/>
              <a:gd name="connsiteY6783" fmla="*/ 224442 h 2152650"/>
              <a:gd name="connsiteX6784" fmla="*/ 3227385 w 3600448"/>
              <a:gd name="connsiteY6784" fmla="*/ 224234 h 2152650"/>
              <a:gd name="connsiteX6785" fmla="*/ 3225571 w 3600448"/>
              <a:gd name="connsiteY6785" fmla="*/ 223837 h 2152650"/>
              <a:gd name="connsiteX6786" fmla="*/ 2789374 w 3600448"/>
              <a:gd name="connsiteY6786" fmla="*/ 222860 h 2152650"/>
              <a:gd name="connsiteX6787" fmla="*/ 2796690 w 3600448"/>
              <a:gd name="connsiteY6787" fmla="*/ 226646 h 2152650"/>
              <a:gd name="connsiteX6788" fmla="*/ 2795775 w 3600448"/>
              <a:gd name="connsiteY6788" fmla="*/ 227119 h 2152650"/>
              <a:gd name="connsiteX6789" fmla="*/ 2789749 w 3600448"/>
              <a:gd name="connsiteY6789" fmla="*/ 230237 h 2152650"/>
              <a:gd name="connsiteX6790" fmla="*/ 3243260 w 3600448"/>
              <a:gd name="connsiteY6790" fmla="*/ 215900 h 2152650"/>
              <a:gd name="connsiteX6791" fmla="*/ 3254373 w 3600448"/>
              <a:gd name="connsiteY6791" fmla="*/ 223837 h 2152650"/>
              <a:gd name="connsiteX6792" fmla="*/ 3240085 w 3600448"/>
              <a:gd name="connsiteY6792" fmla="*/ 219075 h 2152650"/>
              <a:gd name="connsiteX6793" fmla="*/ 3248022 w 3600448"/>
              <a:gd name="connsiteY6793" fmla="*/ 212725 h 2152650"/>
              <a:gd name="connsiteX6794" fmla="*/ 3262310 w 3600448"/>
              <a:gd name="connsiteY6794" fmla="*/ 212725 h 2152650"/>
              <a:gd name="connsiteX6795" fmla="*/ 3254372 w 3600448"/>
              <a:gd name="connsiteY6795" fmla="*/ 215900 h 2152650"/>
              <a:gd name="connsiteX6796" fmla="*/ 2895697 w 3600448"/>
              <a:gd name="connsiteY6796" fmla="*/ 193417 h 2152650"/>
              <a:gd name="connsiteX6797" fmla="*/ 2901948 w 3600448"/>
              <a:gd name="connsiteY6797" fmla="*/ 197167 h 2152650"/>
              <a:gd name="connsiteX6798" fmla="*/ 2894539 w 3600448"/>
              <a:gd name="connsiteY6798" fmla="*/ 204787 h 2152650"/>
              <a:gd name="connsiteX6799" fmla="*/ 2890835 w 3600448"/>
              <a:gd name="connsiteY6799" fmla="*/ 197167 h 2152650"/>
              <a:gd name="connsiteX6800" fmla="*/ 2895697 w 3600448"/>
              <a:gd name="connsiteY6800" fmla="*/ 193417 h 2152650"/>
              <a:gd name="connsiteX6801" fmla="*/ 3021010 w 3600448"/>
              <a:gd name="connsiteY6801" fmla="*/ 193145 h 2152650"/>
              <a:gd name="connsiteX6802" fmla="*/ 3026254 w 3600448"/>
              <a:gd name="connsiteY6802" fmla="*/ 194452 h 2152650"/>
              <a:gd name="connsiteX6803" fmla="*/ 3026117 w 3600448"/>
              <a:gd name="connsiteY6803" fmla="*/ 194534 h 2152650"/>
              <a:gd name="connsiteX6804" fmla="*/ 3021010 w 3600448"/>
              <a:gd name="connsiteY6804" fmla="*/ 193145 h 2152650"/>
              <a:gd name="connsiteX6805" fmla="*/ 3407680 w 3600448"/>
              <a:gd name="connsiteY6805" fmla="*/ 190500 h 2152650"/>
              <a:gd name="connsiteX6806" fmla="*/ 3411535 w 3600448"/>
              <a:gd name="connsiteY6806" fmla="*/ 194204 h 2152650"/>
              <a:gd name="connsiteX6807" fmla="*/ 3388403 w 3600448"/>
              <a:gd name="connsiteY6807" fmla="*/ 197908 h 2152650"/>
              <a:gd name="connsiteX6808" fmla="*/ 3388403 w 3600448"/>
              <a:gd name="connsiteY6808" fmla="*/ 201612 h 2152650"/>
              <a:gd name="connsiteX6809" fmla="*/ 3384547 w 3600448"/>
              <a:gd name="connsiteY6809" fmla="*/ 194204 h 2152650"/>
              <a:gd name="connsiteX6810" fmla="*/ 3407680 w 3600448"/>
              <a:gd name="connsiteY6810" fmla="*/ 190500 h 2152650"/>
              <a:gd name="connsiteX6811" fmla="*/ 3340097 w 3600448"/>
              <a:gd name="connsiteY6811" fmla="*/ 185737 h 2152650"/>
              <a:gd name="connsiteX6812" fmla="*/ 3355972 w 3600448"/>
              <a:gd name="connsiteY6812" fmla="*/ 185737 h 2152650"/>
              <a:gd name="connsiteX6813" fmla="*/ 3355972 w 3600448"/>
              <a:gd name="connsiteY6813" fmla="*/ 190499 h 2152650"/>
              <a:gd name="connsiteX6814" fmla="*/ 3314697 w 3600448"/>
              <a:gd name="connsiteY6814" fmla="*/ 182562 h 2152650"/>
              <a:gd name="connsiteX6815" fmla="*/ 3314697 w 3600448"/>
              <a:gd name="connsiteY6815" fmla="*/ 190499 h 2152650"/>
              <a:gd name="connsiteX6816" fmla="*/ 3311522 w 3600448"/>
              <a:gd name="connsiteY6816" fmla="*/ 190499 h 2152650"/>
              <a:gd name="connsiteX6817" fmla="*/ 3248022 w 3600448"/>
              <a:gd name="connsiteY6817" fmla="*/ 182562 h 2152650"/>
              <a:gd name="connsiteX6818" fmla="*/ 3281360 w 3600448"/>
              <a:gd name="connsiteY6818" fmla="*/ 182562 h 2152650"/>
              <a:gd name="connsiteX6819" fmla="*/ 3281360 w 3600448"/>
              <a:gd name="connsiteY6819" fmla="*/ 189819 h 2152650"/>
              <a:gd name="connsiteX6820" fmla="*/ 3255431 w 3600448"/>
              <a:gd name="connsiteY6820" fmla="*/ 193448 h 2152650"/>
              <a:gd name="connsiteX6821" fmla="*/ 3259135 w 3600448"/>
              <a:gd name="connsiteY6821" fmla="*/ 200705 h 2152650"/>
              <a:gd name="connsiteX6822" fmla="*/ 3229501 w 3600448"/>
              <a:gd name="connsiteY6822" fmla="*/ 197076 h 2152650"/>
              <a:gd name="connsiteX6823" fmla="*/ 3251727 w 3600448"/>
              <a:gd name="connsiteY6823" fmla="*/ 186191 h 2152650"/>
              <a:gd name="connsiteX6824" fmla="*/ 3248022 w 3600448"/>
              <a:gd name="connsiteY6824" fmla="*/ 182562 h 2152650"/>
              <a:gd name="connsiteX6825" fmla="*/ 2938857 w 3600448"/>
              <a:gd name="connsiteY6825" fmla="*/ 179387 h 2152650"/>
              <a:gd name="connsiteX6826" fmla="*/ 2949573 w 3600448"/>
              <a:gd name="connsiteY6826" fmla="*/ 182562 h 2152650"/>
              <a:gd name="connsiteX6827" fmla="*/ 2938857 w 3600448"/>
              <a:gd name="connsiteY6827" fmla="*/ 185737 h 2152650"/>
              <a:gd name="connsiteX6828" fmla="*/ 2938857 w 3600448"/>
              <a:gd name="connsiteY6828" fmla="*/ 179387 h 2152650"/>
              <a:gd name="connsiteX6829" fmla="*/ 3380897 w 3600448"/>
              <a:gd name="connsiteY6829" fmla="*/ 174625 h 2152650"/>
              <a:gd name="connsiteX6830" fmla="*/ 3384548 w 3600448"/>
              <a:gd name="connsiteY6830" fmla="*/ 178594 h 2152650"/>
              <a:gd name="connsiteX6831" fmla="*/ 3384548 w 3600448"/>
              <a:gd name="connsiteY6831" fmla="*/ 182562 h 2152650"/>
              <a:gd name="connsiteX6832" fmla="*/ 3380897 w 3600448"/>
              <a:gd name="connsiteY6832" fmla="*/ 178594 h 2152650"/>
              <a:gd name="connsiteX6833" fmla="*/ 3369943 w 3600448"/>
              <a:gd name="connsiteY6833" fmla="*/ 190500 h 2152650"/>
              <a:gd name="connsiteX6834" fmla="*/ 3380897 w 3600448"/>
              <a:gd name="connsiteY6834" fmla="*/ 174625 h 2152650"/>
              <a:gd name="connsiteX6835" fmla="*/ 2767605 w 3600448"/>
              <a:gd name="connsiteY6835" fmla="*/ 168275 h 2152650"/>
              <a:gd name="connsiteX6836" fmla="*/ 2771376 w 3600448"/>
              <a:gd name="connsiteY6836" fmla="*/ 179387 h 2152650"/>
              <a:gd name="connsiteX6837" fmla="*/ 2782687 w 3600448"/>
              <a:gd name="connsiteY6837" fmla="*/ 171979 h 2152650"/>
              <a:gd name="connsiteX6838" fmla="*/ 2790228 w 3600448"/>
              <a:gd name="connsiteY6838" fmla="*/ 179387 h 2152650"/>
              <a:gd name="connsiteX6839" fmla="*/ 2763835 w 3600448"/>
              <a:gd name="connsiteY6839" fmla="*/ 179387 h 2152650"/>
              <a:gd name="connsiteX6840" fmla="*/ 2767605 w 3600448"/>
              <a:gd name="connsiteY6840" fmla="*/ 168275 h 2152650"/>
              <a:gd name="connsiteX6841" fmla="*/ 2830510 w 3600448"/>
              <a:gd name="connsiteY6841" fmla="*/ 167481 h 2152650"/>
              <a:gd name="connsiteX6842" fmla="*/ 2863848 w 3600448"/>
              <a:gd name="connsiteY6842" fmla="*/ 167481 h 2152650"/>
              <a:gd name="connsiteX6843" fmla="*/ 2852735 w 3600448"/>
              <a:gd name="connsiteY6843" fmla="*/ 175418 h 2152650"/>
              <a:gd name="connsiteX6844" fmla="*/ 2830510 w 3600448"/>
              <a:gd name="connsiteY6844" fmla="*/ 167481 h 2152650"/>
              <a:gd name="connsiteX6845" fmla="*/ 3417265 w 3600448"/>
              <a:gd name="connsiteY6845" fmla="*/ 166290 h 2152650"/>
              <a:gd name="connsiteX6846" fmla="*/ 3433760 w 3600448"/>
              <a:gd name="connsiteY6846" fmla="*/ 170920 h 2152650"/>
              <a:gd name="connsiteX6847" fmla="*/ 3411138 w 3600448"/>
              <a:gd name="connsiteY6847" fmla="*/ 174624 h 2152650"/>
              <a:gd name="connsiteX6848" fmla="*/ 3418679 w 3600448"/>
              <a:gd name="connsiteY6848" fmla="*/ 170920 h 2152650"/>
              <a:gd name="connsiteX6849" fmla="*/ 3403597 w 3600448"/>
              <a:gd name="connsiteY6849" fmla="*/ 167216 h 2152650"/>
              <a:gd name="connsiteX6850" fmla="*/ 3417265 w 3600448"/>
              <a:gd name="connsiteY6850" fmla="*/ 166290 h 2152650"/>
              <a:gd name="connsiteX6851" fmla="*/ 2819397 w 3600448"/>
              <a:gd name="connsiteY6851" fmla="*/ 149225 h 2152650"/>
              <a:gd name="connsiteX6852" fmla="*/ 2835272 w 3600448"/>
              <a:gd name="connsiteY6852" fmla="*/ 152400 h 2152650"/>
              <a:gd name="connsiteX6853" fmla="*/ 2830510 w 3600448"/>
              <a:gd name="connsiteY6853" fmla="*/ 157162 h 2152650"/>
              <a:gd name="connsiteX6854" fmla="*/ 2819397 w 3600448"/>
              <a:gd name="connsiteY6854" fmla="*/ 152400 h 2152650"/>
              <a:gd name="connsiteX6855" fmla="*/ 3050537 w 3600448"/>
              <a:gd name="connsiteY6855" fmla="*/ 146050 h 2152650"/>
              <a:gd name="connsiteX6856" fmla="*/ 3050537 w 3600448"/>
              <a:gd name="connsiteY6856" fmla="*/ 157162 h 2152650"/>
              <a:gd name="connsiteX6857" fmla="*/ 3035297 w 3600448"/>
              <a:gd name="connsiteY6857" fmla="*/ 149754 h 2152650"/>
              <a:gd name="connsiteX6858" fmla="*/ 3050537 w 3600448"/>
              <a:gd name="connsiteY6858" fmla="*/ 146050 h 2152650"/>
              <a:gd name="connsiteX6859" fmla="*/ 3478210 w 3600448"/>
              <a:gd name="connsiteY6859" fmla="*/ 138112 h 2152650"/>
              <a:gd name="connsiteX6860" fmla="*/ 3508373 w 3600448"/>
              <a:gd name="connsiteY6860" fmla="*/ 138112 h 2152650"/>
              <a:gd name="connsiteX6861" fmla="*/ 3497062 w 3600448"/>
              <a:gd name="connsiteY6861" fmla="*/ 141287 h 2152650"/>
              <a:gd name="connsiteX6862" fmla="*/ 2896490 w 3600448"/>
              <a:gd name="connsiteY6862" fmla="*/ 135053 h 2152650"/>
              <a:gd name="connsiteX6863" fmla="*/ 2901312 w 3600448"/>
              <a:gd name="connsiteY6863" fmla="*/ 142346 h 2152650"/>
              <a:gd name="connsiteX6864" fmla="*/ 2897502 w 3600448"/>
              <a:gd name="connsiteY6864" fmla="*/ 142346 h 2152650"/>
              <a:gd name="connsiteX6865" fmla="*/ 2886072 w 3600448"/>
              <a:gd name="connsiteY6865" fmla="*/ 142346 h 2152650"/>
              <a:gd name="connsiteX6866" fmla="*/ 2896490 w 3600448"/>
              <a:gd name="connsiteY6866" fmla="*/ 135053 h 2152650"/>
              <a:gd name="connsiteX6867" fmla="*/ 3578222 w 3600448"/>
              <a:gd name="connsiteY6867" fmla="*/ 134937 h 2152650"/>
              <a:gd name="connsiteX6868" fmla="*/ 3570965 w 3600448"/>
              <a:gd name="connsiteY6868" fmla="*/ 146049 h 2152650"/>
              <a:gd name="connsiteX6869" fmla="*/ 3578222 w 3600448"/>
              <a:gd name="connsiteY6869" fmla="*/ 134937 h 2152650"/>
              <a:gd name="connsiteX6870" fmla="*/ 3137940 w 3600448"/>
              <a:gd name="connsiteY6870" fmla="*/ 123998 h 2152650"/>
              <a:gd name="connsiteX6871" fmla="*/ 3147001 w 3600448"/>
              <a:gd name="connsiteY6871" fmla="*/ 130232 h 2152650"/>
              <a:gd name="connsiteX6872" fmla="*/ 3195575 w 3600448"/>
              <a:gd name="connsiteY6872" fmla="*/ 133878 h 2152650"/>
              <a:gd name="connsiteX6873" fmla="*/ 3195575 w 3600448"/>
              <a:gd name="connsiteY6873" fmla="*/ 141287 h 2152650"/>
              <a:gd name="connsiteX6874" fmla="*/ 3154720 w 3600448"/>
              <a:gd name="connsiteY6874" fmla="*/ 159808 h 2152650"/>
              <a:gd name="connsiteX6875" fmla="*/ 3162148 w 3600448"/>
              <a:gd name="connsiteY6875" fmla="*/ 152399 h 2152650"/>
              <a:gd name="connsiteX6876" fmla="*/ 3095293 w 3600448"/>
              <a:gd name="connsiteY6876" fmla="*/ 167216 h 2152650"/>
              <a:gd name="connsiteX6877" fmla="*/ 3084151 w 3600448"/>
              <a:gd name="connsiteY6877" fmla="*/ 163512 h 2152650"/>
              <a:gd name="connsiteX6878" fmla="*/ 3087865 w 3600448"/>
              <a:gd name="connsiteY6878" fmla="*/ 185737 h 2152650"/>
              <a:gd name="connsiteX6879" fmla="*/ 3073008 w 3600448"/>
              <a:gd name="connsiteY6879" fmla="*/ 182032 h 2152650"/>
              <a:gd name="connsiteX6880" fmla="*/ 3065580 w 3600448"/>
              <a:gd name="connsiteY6880" fmla="*/ 196849 h 2152650"/>
              <a:gd name="connsiteX6881" fmla="*/ 3076722 w 3600448"/>
              <a:gd name="connsiteY6881" fmla="*/ 193145 h 2152650"/>
              <a:gd name="connsiteX6882" fmla="*/ 3073008 w 3600448"/>
              <a:gd name="connsiteY6882" fmla="*/ 204257 h 2152650"/>
              <a:gd name="connsiteX6883" fmla="*/ 3069294 w 3600448"/>
              <a:gd name="connsiteY6883" fmla="*/ 196849 h 2152650"/>
              <a:gd name="connsiteX6884" fmla="*/ 3069294 w 3600448"/>
              <a:gd name="connsiteY6884" fmla="*/ 207961 h 2152650"/>
              <a:gd name="connsiteX6885" fmla="*/ 3058152 w 3600448"/>
              <a:gd name="connsiteY6885" fmla="*/ 207961 h 2152650"/>
              <a:gd name="connsiteX6886" fmla="*/ 3058152 w 3600448"/>
              <a:gd name="connsiteY6886" fmla="*/ 211666 h 2152650"/>
              <a:gd name="connsiteX6887" fmla="*/ 3039581 w 3600448"/>
              <a:gd name="connsiteY6887" fmla="*/ 215370 h 2152650"/>
              <a:gd name="connsiteX6888" fmla="*/ 3047009 w 3600448"/>
              <a:gd name="connsiteY6888" fmla="*/ 211666 h 2152650"/>
              <a:gd name="connsiteX6889" fmla="*/ 3035867 w 3600448"/>
              <a:gd name="connsiteY6889" fmla="*/ 204257 h 2152650"/>
              <a:gd name="connsiteX6890" fmla="*/ 3054437 w 3600448"/>
              <a:gd name="connsiteY6890" fmla="*/ 196849 h 2152650"/>
              <a:gd name="connsiteX6891" fmla="*/ 3047009 w 3600448"/>
              <a:gd name="connsiteY6891" fmla="*/ 189441 h 2152650"/>
              <a:gd name="connsiteX6892" fmla="*/ 3035867 w 3600448"/>
              <a:gd name="connsiteY6892" fmla="*/ 196849 h 2152650"/>
              <a:gd name="connsiteX6893" fmla="*/ 3034010 w 3600448"/>
              <a:gd name="connsiteY6893" fmla="*/ 196386 h 2152650"/>
              <a:gd name="connsiteX6894" fmla="*/ 3026254 w 3600448"/>
              <a:gd name="connsiteY6894" fmla="*/ 194452 h 2152650"/>
              <a:gd name="connsiteX6895" fmla="*/ 3028438 w 3600448"/>
              <a:gd name="connsiteY6895" fmla="*/ 193145 h 2152650"/>
              <a:gd name="connsiteX6896" fmla="*/ 3024724 w 3600448"/>
              <a:gd name="connsiteY6896" fmla="*/ 178328 h 2152650"/>
              <a:gd name="connsiteX6897" fmla="*/ 3047009 w 3600448"/>
              <a:gd name="connsiteY6897" fmla="*/ 159808 h 2152650"/>
              <a:gd name="connsiteX6898" fmla="*/ 3091579 w 3600448"/>
              <a:gd name="connsiteY6898" fmla="*/ 156103 h 2152650"/>
              <a:gd name="connsiteX6899" fmla="*/ 3113864 w 3600448"/>
              <a:gd name="connsiteY6899" fmla="*/ 159808 h 2152650"/>
              <a:gd name="connsiteX6900" fmla="*/ 3132435 w 3600448"/>
              <a:gd name="connsiteY6900" fmla="*/ 152399 h 2152650"/>
              <a:gd name="connsiteX6901" fmla="*/ 3121292 w 3600448"/>
              <a:gd name="connsiteY6901" fmla="*/ 148695 h 2152650"/>
              <a:gd name="connsiteX6902" fmla="*/ 3139863 w 3600448"/>
              <a:gd name="connsiteY6902" fmla="*/ 144991 h 2152650"/>
              <a:gd name="connsiteX6903" fmla="*/ 3106436 w 3600448"/>
              <a:gd name="connsiteY6903" fmla="*/ 144991 h 2152650"/>
              <a:gd name="connsiteX6904" fmla="*/ 3113864 w 3600448"/>
              <a:gd name="connsiteY6904" fmla="*/ 141287 h 2152650"/>
              <a:gd name="connsiteX6905" fmla="*/ 3084151 w 3600448"/>
              <a:gd name="connsiteY6905" fmla="*/ 141287 h 2152650"/>
              <a:gd name="connsiteX6906" fmla="*/ 3137542 w 3600448"/>
              <a:gd name="connsiteY6906" fmla="*/ 124155 h 2152650"/>
              <a:gd name="connsiteX6907" fmla="*/ 3136149 w 3600448"/>
              <a:gd name="connsiteY6907" fmla="*/ 122766 h 2152650"/>
              <a:gd name="connsiteX6908" fmla="*/ 3139416 w 3600448"/>
              <a:gd name="connsiteY6908" fmla="*/ 123418 h 2152650"/>
              <a:gd name="connsiteX6909" fmla="*/ 3137940 w 3600448"/>
              <a:gd name="connsiteY6909" fmla="*/ 123998 h 2152650"/>
              <a:gd name="connsiteX6910" fmla="*/ 3013072 w 3600448"/>
              <a:gd name="connsiteY6910" fmla="*/ 119062 h 2152650"/>
              <a:gd name="connsiteX6911" fmla="*/ 3016776 w 3600448"/>
              <a:gd name="connsiteY6911" fmla="*/ 130174 h 2152650"/>
              <a:gd name="connsiteX6912" fmla="*/ 3527892 w 3600448"/>
              <a:gd name="connsiteY6912" fmla="*/ 109720 h 2152650"/>
              <a:gd name="connsiteX6913" fmla="*/ 3534233 w 3600448"/>
              <a:gd name="connsiteY6913" fmla="*/ 111653 h 2152650"/>
              <a:gd name="connsiteX6914" fmla="*/ 3526757 w 3600448"/>
              <a:gd name="connsiteY6914" fmla="*/ 122766 h 2152650"/>
              <a:gd name="connsiteX6915" fmla="*/ 3529911 w 3600448"/>
              <a:gd name="connsiteY6915" fmla="*/ 112869 h 2152650"/>
              <a:gd name="connsiteX6916" fmla="*/ 3526757 w 3600448"/>
              <a:gd name="connsiteY6916" fmla="*/ 107949 h 2152650"/>
              <a:gd name="connsiteX6917" fmla="*/ 3527892 w 3600448"/>
              <a:gd name="connsiteY6917" fmla="*/ 109720 h 2152650"/>
              <a:gd name="connsiteX6918" fmla="*/ 3524977 w 3600448"/>
              <a:gd name="connsiteY6918" fmla="*/ 108831 h 2152650"/>
              <a:gd name="connsiteX6919" fmla="*/ 3429560 w 3600448"/>
              <a:gd name="connsiteY6919" fmla="*/ 104245 h 2152650"/>
              <a:gd name="connsiteX6920" fmla="*/ 3431897 w 3600448"/>
              <a:gd name="connsiteY6920" fmla="*/ 104708 h 2152650"/>
              <a:gd name="connsiteX6921" fmla="*/ 3431955 w 3600448"/>
              <a:gd name="connsiteY6921" fmla="*/ 104745 h 2152650"/>
              <a:gd name="connsiteX6922" fmla="*/ 3188147 w 3600448"/>
              <a:gd name="connsiteY6922" fmla="*/ 104245 h 2152650"/>
              <a:gd name="connsiteX6923" fmla="*/ 3206718 w 3600448"/>
              <a:gd name="connsiteY6923" fmla="*/ 111654 h 2152650"/>
              <a:gd name="connsiteX6924" fmla="*/ 3154720 w 3600448"/>
              <a:gd name="connsiteY6924" fmla="*/ 126470 h 2152650"/>
              <a:gd name="connsiteX6925" fmla="*/ 3152398 w 3600448"/>
              <a:gd name="connsiteY6925" fmla="*/ 126007 h 2152650"/>
              <a:gd name="connsiteX6926" fmla="*/ 3139416 w 3600448"/>
              <a:gd name="connsiteY6926" fmla="*/ 123418 h 2152650"/>
              <a:gd name="connsiteX6927" fmla="*/ 3466944 w 3600448"/>
              <a:gd name="connsiteY6927" fmla="*/ 100541 h 2152650"/>
              <a:gd name="connsiteX6928" fmla="*/ 3496850 w 3600448"/>
              <a:gd name="connsiteY6928" fmla="*/ 107949 h 2152650"/>
              <a:gd name="connsiteX6929" fmla="*/ 3493112 w 3600448"/>
              <a:gd name="connsiteY6929" fmla="*/ 104245 h 2152650"/>
              <a:gd name="connsiteX6930" fmla="*/ 3515542 w 3600448"/>
              <a:gd name="connsiteY6930" fmla="*/ 104245 h 2152650"/>
              <a:gd name="connsiteX6931" fmla="*/ 3522084 w 3600448"/>
              <a:gd name="connsiteY6931" fmla="*/ 107949 h 2152650"/>
              <a:gd name="connsiteX6932" fmla="*/ 3524977 w 3600448"/>
              <a:gd name="connsiteY6932" fmla="*/ 108831 h 2152650"/>
              <a:gd name="connsiteX6933" fmla="*/ 3510869 w 3600448"/>
              <a:gd name="connsiteY6933" fmla="*/ 115821 h 2152650"/>
              <a:gd name="connsiteX6934" fmla="*/ 3500589 w 3600448"/>
              <a:gd name="connsiteY6934" fmla="*/ 126470 h 2152650"/>
              <a:gd name="connsiteX6935" fmla="*/ 3459467 w 3600448"/>
              <a:gd name="connsiteY6935" fmla="*/ 119062 h 2152650"/>
              <a:gd name="connsiteX6936" fmla="*/ 3463205 w 3600448"/>
              <a:gd name="connsiteY6936" fmla="*/ 122766 h 2152650"/>
              <a:gd name="connsiteX6937" fmla="*/ 3425822 w 3600448"/>
              <a:gd name="connsiteY6937" fmla="*/ 111653 h 2152650"/>
              <a:gd name="connsiteX6938" fmla="*/ 3437037 w 3600448"/>
              <a:gd name="connsiteY6938" fmla="*/ 107949 h 2152650"/>
              <a:gd name="connsiteX6939" fmla="*/ 3431955 w 3600448"/>
              <a:gd name="connsiteY6939" fmla="*/ 104745 h 2152650"/>
              <a:gd name="connsiteX6940" fmla="*/ 3438439 w 3600448"/>
              <a:gd name="connsiteY6940" fmla="*/ 106097 h 2152650"/>
              <a:gd name="connsiteX6941" fmla="*/ 3444514 w 3600448"/>
              <a:gd name="connsiteY6941" fmla="*/ 107949 h 2152650"/>
              <a:gd name="connsiteX6942" fmla="*/ 3466944 w 3600448"/>
              <a:gd name="connsiteY6942" fmla="*/ 100541 h 2152650"/>
              <a:gd name="connsiteX6943" fmla="*/ 3184522 w 3600448"/>
              <a:gd name="connsiteY6943" fmla="*/ 93662 h 2152650"/>
              <a:gd name="connsiteX6944" fmla="*/ 3198810 w 3600448"/>
              <a:gd name="connsiteY6944" fmla="*/ 93662 h 2152650"/>
              <a:gd name="connsiteX6945" fmla="*/ 3187697 w 3600448"/>
              <a:gd name="connsiteY6945" fmla="*/ 100012 h 2152650"/>
              <a:gd name="connsiteX6946" fmla="*/ 3532763 w 3600448"/>
              <a:gd name="connsiteY6946" fmla="*/ 88611 h 2152650"/>
              <a:gd name="connsiteX6947" fmla="*/ 3537742 w 3600448"/>
              <a:gd name="connsiteY6947" fmla="*/ 89693 h 2152650"/>
              <a:gd name="connsiteX6948" fmla="*/ 3530439 w 3600448"/>
              <a:gd name="connsiteY6948" fmla="*/ 89693 h 2152650"/>
              <a:gd name="connsiteX6949" fmla="*/ 3482906 w 3600448"/>
              <a:gd name="connsiteY6949" fmla="*/ 86254 h 2152650"/>
              <a:gd name="connsiteX6950" fmla="*/ 3493556 w 3600448"/>
              <a:gd name="connsiteY6950" fmla="*/ 89958 h 2152650"/>
              <a:gd name="connsiteX6951" fmla="*/ 3463922 w 3600448"/>
              <a:gd name="connsiteY6951" fmla="*/ 93662 h 2152650"/>
              <a:gd name="connsiteX6952" fmla="*/ 3482906 w 3600448"/>
              <a:gd name="connsiteY6952" fmla="*/ 86254 h 2152650"/>
              <a:gd name="connsiteX6953" fmla="*/ 3165790 w 3600448"/>
              <a:gd name="connsiteY6953" fmla="*/ 82550 h 2152650"/>
              <a:gd name="connsiteX6954" fmla="*/ 3179760 w 3600448"/>
              <a:gd name="connsiteY6954" fmla="*/ 89958 h 2152650"/>
              <a:gd name="connsiteX6955" fmla="*/ 3169282 w 3600448"/>
              <a:gd name="connsiteY6955" fmla="*/ 89958 h 2152650"/>
              <a:gd name="connsiteX6956" fmla="*/ 3162297 w 3600448"/>
              <a:gd name="connsiteY6956" fmla="*/ 93662 h 2152650"/>
              <a:gd name="connsiteX6957" fmla="*/ 3165790 w 3600448"/>
              <a:gd name="connsiteY6957" fmla="*/ 82550 h 2152650"/>
              <a:gd name="connsiteX6958" fmla="*/ 3555998 w 3600448"/>
              <a:gd name="connsiteY6958" fmla="*/ 77787 h 2152650"/>
              <a:gd name="connsiteX6959" fmla="*/ 3543219 w 3600448"/>
              <a:gd name="connsiteY6959" fmla="*/ 83740 h 2152650"/>
              <a:gd name="connsiteX6960" fmla="*/ 3532763 w 3600448"/>
              <a:gd name="connsiteY6960" fmla="*/ 88611 h 2152650"/>
              <a:gd name="connsiteX6961" fmla="*/ 3519485 w 3600448"/>
              <a:gd name="connsiteY6961" fmla="*/ 85724 h 2152650"/>
              <a:gd name="connsiteX6962" fmla="*/ 3555998 w 3600448"/>
              <a:gd name="connsiteY6962" fmla="*/ 77787 h 2152650"/>
              <a:gd name="connsiteX6963" fmla="*/ 3555998 w 3600448"/>
              <a:gd name="connsiteY6963" fmla="*/ 60325 h 2152650"/>
              <a:gd name="connsiteX6964" fmla="*/ 3560760 w 3600448"/>
              <a:gd name="connsiteY6964" fmla="*/ 63500 h 2152650"/>
              <a:gd name="connsiteX6965" fmla="*/ 3544885 w 3600448"/>
              <a:gd name="connsiteY6965" fmla="*/ 66675 h 2152650"/>
              <a:gd name="connsiteX6966" fmla="*/ 3463894 w 3600448"/>
              <a:gd name="connsiteY6966" fmla="*/ 57322 h 2152650"/>
              <a:gd name="connsiteX6967" fmla="*/ 3467025 w 3600448"/>
              <a:gd name="connsiteY6967" fmla="*/ 59418 h 2152650"/>
              <a:gd name="connsiteX6968" fmla="*/ 3461490 w 3600448"/>
              <a:gd name="connsiteY6968" fmla="*/ 58227 h 2152650"/>
              <a:gd name="connsiteX6969" fmla="*/ 3291792 w 3600448"/>
              <a:gd name="connsiteY6969" fmla="*/ 55760 h 2152650"/>
              <a:gd name="connsiteX6970" fmla="*/ 3298822 w 3600448"/>
              <a:gd name="connsiteY6970" fmla="*/ 59689 h 2152650"/>
              <a:gd name="connsiteX6971" fmla="*/ 3273422 w 3600448"/>
              <a:gd name="connsiteY6971" fmla="*/ 59689 h 2152650"/>
              <a:gd name="connsiteX6972" fmla="*/ 3291792 w 3600448"/>
              <a:gd name="connsiteY6972" fmla="*/ 55760 h 2152650"/>
              <a:gd name="connsiteX6973" fmla="*/ 3485989 w 3600448"/>
              <a:gd name="connsiteY6973" fmla="*/ 55562 h 2152650"/>
              <a:gd name="connsiteX6974" fmla="*/ 3511548 w 3600448"/>
              <a:gd name="connsiteY6974" fmla="*/ 62970 h 2152650"/>
              <a:gd name="connsiteX6975" fmla="*/ 3500594 w 3600448"/>
              <a:gd name="connsiteY6975" fmla="*/ 66674 h 2152650"/>
              <a:gd name="connsiteX6976" fmla="*/ 3496943 w 3600448"/>
              <a:gd name="connsiteY6976" fmla="*/ 59266 h 2152650"/>
              <a:gd name="connsiteX6977" fmla="*/ 3485989 w 3600448"/>
              <a:gd name="connsiteY6977" fmla="*/ 66674 h 2152650"/>
              <a:gd name="connsiteX6978" fmla="*/ 3475035 w 3600448"/>
              <a:gd name="connsiteY6978" fmla="*/ 59266 h 2152650"/>
              <a:gd name="connsiteX6979" fmla="*/ 3485989 w 3600448"/>
              <a:gd name="connsiteY6979" fmla="*/ 59266 h 2152650"/>
              <a:gd name="connsiteX6980" fmla="*/ 3485989 w 3600448"/>
              <a:gd name="connsiteY6980" fmla="*/ 55562 h 2152650"/>
              <a:gd name="connsiteX6981" fmla="*/ 3470754 w 3600448"/>
              <a:gd name="connsiteY6981" fmla="*/ 48192 h 2152650"/>
              <a:gd name="connsiteX6982" fmla="*/ 3478210 w 3600448"/>
              <a:gd name="connsiteY6982" fmla="*/ 51934 h 2152650"/>
              <a:gd name="connsiteX6983" fmla="*/ 3474482 w 3600448"/>
              <a:gd name="connsiteY6983" fmla="*/ 53337 h 2152650"/>
              <a:gd name="connsiteX6984" fmla="*/ 3463894 w 3600448"/>
              <a:gd name="connsiteY6984" fmla="*/ 57322 h 2152650"/>
              <a:gd name="connsiteX6985" fmla="*/ 3455841 w 3600448"/>
              <a:gd name="connsiteY6985" fmla="*/ 51934 h 2152650"/>
              <a:gd name="connsiteX6986" fmla="*/ 3470754 w 3600448"/>
              <a:gd name="connsiteY6986" fmla="*/ 51934 h 2152650"/>
              <a:gd name="connsiteX6987" fmla="*/ 3470754 w 3600448"/>
              <a:gd name="connsiteY6987" fmla="*/ 48192 h 2152650"/>
              <a:gd name="connsiteX6988" fmla="*/ 3314168 w 3600448"/>
              <a:gd name="connsiteY6988" fmla="*/ 44450 h 2152650"/>
              <a:gd name="connsiteX6989" fmla="*/ 3310440 w 3600448"/>
              <a:gd name="connsiteY6989" fmla="*/ 48192 h 2152650"/>
              <a:gd name="connsiteX6990" fmla="*/ 3362635 w 3600448"/>
              <a:gd name="connsiteY6990" fmla="*/ 63160 h 2152650"/>
              <a:gd name="connsiteX6991" fmla="*/ 3396189 w 3600448"/>
              <a:gd name="connsiteY6991" fmla="*/ 48192 h 2152650"/>
              <a:gd name="connsiteX6992" fmla="*/ 3399917 w 3600448"/>
              <a:gd name="connsiteY6992" fmla="*/ 55676 h 2152650"/>
              <a:gd name="connsiteX6993" fmla="*/ 3414830 w 3600448"/>
              <a:gd name="connsiteY6993" fmla="*/ 48192 h 2152650"/>
              <a:gd name="connsiteX6994" fmla="*/ 3461490 w 3600448"/>
              <a:gd name="connsiteY6994" fmla="*/ 58227 h 2152650"/>
              <a:gd name="connsiteX6995" fmla="*/ 3448384 w 3600448"/>
              <a:gd name="connsiteY6995" fmla="*/ 63160 h 2152650"/>
              <a:gd name="connsiteX6996" fmla="*/ 3459569 w 3600448"/>
              <a:gd name="connsiteY6996" fmla="*/ 70643 h 2152650"/>
              <a:gd name="connsiteX6997" fmla="*/ 3459569 w 3600448"/>
              <a:gd name="connsiteY6997" fmla="*/ 66902 h 2152650"/>
              <a:gd name="connsiteX6998" fmla="*/ 3467025 w 3600448"/>
              <a:gd name="connsiteY6998" fmla="*/ 78127 h 2152650"/>
              <a:gd name="connsiteX6999" fmla="*/ 3392461 w 3600448"/>
              <a:gd name="connsiteY6999" fmla="*/ 81869 h 2152650"/>
              <a:gd name="connsiteX7000" fmla="*/ 3392461 w 3600448"/>
              <a:gd name="connsiteY7000" fmla="*/ 89353 h 2152650"/>
              <a:gd name="connsiteX7001" fmla="*/ 3325353 w 3600448"/>
              <a:gd name="connsiteY7001" fmla="*/ 93095 h 2152650"/>
              <a:gd name="connsiteX7002" fmla="*/ 3321625 w 3600448"/>
              <a:gd name="connsiteY7002" fmla="*/ 96837 h 2152650"/>
              <a:gd name="connsiteX7003" fmla="*/ 3299255 w 3600448"/>
              <a:gd name="connsiteY7003" fmla="*/ 89353 h 2152650"/>
              <a:gd name="connsiteX7004" fmla="*/ 3276886 w 3600448"/>
              <a:gd name="connsiteY7004" fmla="*/ 96837 h 2152650"/>
              <a:gd name="connsiteX7005" fmla="*/ 3269429 w 3600448"/>
              <a:gd name="connsiteY7005" fmla="*/ 85611 h 2152650"/>
              <a:gd name="connsiteX7006" fmla="*/ 3254516 w 3600448"/>
              <a:gd name="connsiteY7006" fmla="*/ 89353 h 2152650"/>
              <a:gd name="connsiteX7007" fmla="*/ 3258245 w 3600448"/>
              <a:gd name="connsiteY7007" fmla="*/ 93095 h 2152650"/>
              <a:gd name="connsiteX7008" fmla="*/ 3232147 w 3600448"/>
              <a:gd name="connsiteY7008" fmla="*/ 96837 h 2152650"/>
              <a:gd name="connsiteX7009" fmla="*/ 3232147 w 3600448"/>
              <a:gd name="connsiteY7009" fmla="*/ 93095 h 2152650"/>
              <a:gd name="connsiteX7010" fmla="*/ 3250788 w 3600448"/>
              <a:gd name="connsiteY7010" fmla="*/ 85611 h 2152650"/>
              <a:gd name="connsiteX7011" fmla="*/ 3243332 w 3600448"/>
              <a:gd name="connsiteY7011" fmla="*/ 81869 h 2152650"/>
              <a:gd name="connsiteX7012" fmla="*/ 3258245 w 3600448"/>
              <a:gd name="connsiteY7012" fmla="*/ 85611 h 2152650"/>
              <a:gd name="connsiteX7013" fmla="*/ 3291799 w 3600448"/>
              <a:gd name="connsiteY7013" fmla="*/ 63160 h 2152650"/>
              <a:gd name="connsiteX7014" fmla="*/ 3299255 w 3600448"/>
              <a:gd name="connsiteY7014" fmla="*/ 66902 h 2152650"/>
              <a:gd name="connsiteX7015" fmla="*/ 3299255 w 3600448"/>
              <a:gd name="connsiteY7015" fmla="*/ 63160 h 2152650"/>
              <a:gd name="connsiteX7016" fmla="*/ 3325353 w 3600448"/>
              <a:gd name="connsiteY7016" fmla="*/ 66902 h 2152650"/>
              <a:gd name="connsiteX7017" fmla="*/ 3306712 w 3600448"/>
              <a:gd name="connsiteY7017" fmla="*/ 55676 h 2152650"/>
              <a:gd name="connsiteX7018" fmla="*/ 3317896 w 3600448"/>
              <a:gd name="connsiteY7018" fmla="*/ 51934 h 2152650"/>
              <a:gd name="connsiteX7019" fmla="*/ 3314168 w 3600448"/>
              <a:gd name="connsiteY7019" fmla="*/ 44450 h 2152650"/>
              <a:gd name="connsiteX7020" fmla="*/ 3303585 w 3600448"/>
              <a:gd name="connsiteY7020" fmla="*/ 38100 h 2152650"/>
              <a:gd name="connsiteX7021" fmla="*/ 3317873 w 3600448"/>
              <a:gd name="connsiteY7021" fmla="*/ 41275 h 2152650"/>
              <a:gd name="connsiteX7022" fmla="*/ 3314698 w 3600448"/>
              <a:gd name="connsiteY7022" fmla="*/ 41275 h 2152650"/>
              <a:gd name="connsiteX7023" fmla="*/ 3224694 w 3600448"/>
              <a:gd name="connsiteY7023" fmla="*/ 37200 h 2152650"/>
              <a:gd name="connsiteX7024" fmla="*/ 3248023 w 3600448"/>
              <a:gd name="connsiteY7024" fmla="*/ 37703 h 2152650"/>
              <a:gd name="connsiteX7025" fmla="*/ 3232942 w 3600448"/>
              <a:gd name="connsiteY7025" fmla="*/ 51990 h 2152650"/>
              <a:gd name="connsiteX7026" fmla="*/ 3217860 w 3600448"/>
              <a:gd name="connsiteY7026" fmla="*/ 44846 h 2152650"/>
              <a:gd name="connsiteX7027" fmla="*/ 3224694 w 3600448"/>
              <a:gd name="connsiteY7027" fmla="*/ 37200 h 2152650"/>
              <a:gd name="connsiteX7028" fmla="*/ 3266279 w 3600448"/>
              <a:gd name="connsiteY7028" fmla="*/ 29368 h 2152650"/>
              <a:gd name="connsiteX7029" fmla="*/ 3273423 w 3600448"/>
              <a:gd name="connsiteY7029" fmla="*/ 30162 h 2152650"/>
              <a:gd name="connsiteX7030" fmla="*/ 3259135 w 3600448"/>
              <a:gd name="connsiteY7030" fmla="*/ 33337 h 2152650"/>
              <a:gd name="connsiteX7031" fmla="*/ 3266279 w 3600448"/>
              <a:gd name="connsiteY7031" fmla="*/ 29368 h 2152650"/>
              <a:gd name="connsiteX7032" fmla="*/ 3515252 w 3600448"/>
              <a:gd name="connsiteY7032" fmla="*/ 0 h 2152650"/>
              <a:gd name="connsiteX7033" fmla="*/ 3578223 w 3600448"/>
              <a:gd name="connsiteY7033" fmla="*/ 11311 h 2152650"/>
              <a:gd name="connsiteX7034" fmla="*/ 3574519 w 3600448"/>
              <a:gd name="connsiteY7034" fmla="*/ 18851 h 2152650"/>
              <a:gd name="connsiteX7035" fmla="*/ 3596744 w 3600448"/>
              <a:gd name="connsiteY7035" fmla="*/ 15081 h 2152650"/>
              <a:gd name="connsiteX7036" fmla="*/ 3600448 w 3600448"/>
              <a:gd name="connsiteY7036" fmla="*/ 26392 h 2152650"/>
              <a:gd name="connsiteX7037" fmla="*/ 3585631 w 3600448"/>
              <a:gd name="connsiteY7037" fmla="*/ 30162 h 2152650"/>
              <a:gd name="connsiteX7038" fmla="*/ 3518956 w 3600448"/>
              <a:gd name="connsiteY7038" fmla="*/ 11311 h 2152650"/>
              <a:gd name="connsiteX7039" fmla="*/ 3500435 w 3600448"/>
              <a:gd name="connsiteY7039" fmla="*/ 15081 h 2152650"/>
              <a:gd name="connsiteX7040" fmla="*/ 3500435 w 3600448"/>
              <a:gd name="connsiteY7040" fmla="*/ 7540 h 2152650"/>
              <a:gd name="connsiteX7041" fmla="*/ 3518956 w 3600448"/>
              <a:gd name="connsiteY7041" fmla="*/ 7540 h 2152650"/>
              <a:gd name="connsiteX7042" fmla="*/ 3515252 w 3600448"/>
              <a:gd name="connsiteY7042" fmla="*/ 0 h 2152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</a:cxnLst>
            <a:rect l="l" t="t" r="r" b="b"/>
            <a:pathLst>
              <a:path w="3600448" h="2152650">
                <a:moveTo>
                  <a:pt x="288927" y="2149475"/>
                </a:moveTo>
                <a:lnTo>
                  <a:pt x="288927" y="2152650"/>
                </a:lnTo>
                <a:lnTo>
                  <a:pt x="277816" y="2152650"/>
                </a:lnTo>
                <a:close/>
                <a:moveTo>
                  <a:pt x="200426" y="2103834"/>
                </a:moveTo>
                <a:cubicBezTo>
                  <a:pt x="203202" y="2104231"/>
                  <a:pt x="206906" y="2105025"/>
                  <a:pt x="214317" y="2105025"/>
                </a:cubicBezTo>
                <a:cubicBezTo>
                  <a:pt x="210610" y="2108200"/>
                  <a:pt x="195794" y="2108200"/>
                  <a:pt x="192091" y="2105025"/>
                </a:cubicBezTo>
                <a:cubicBezTo>
                  <a:pt x="195794" y="2103438"/>
                  <a:pt x="197646" y="2103438"/>
                  <a:pt x="200426" y="2103834"/>
                </a:cubicBezTo>
                <a:close/>
                <a:moveTo>
                  <a:pt x="453607" y="2085975"/>
                </a:moveTo>
                <a:cubicBezTo>
                  <a:pt x="464793" y="2089745"/>
                  <a:pt x="487160" y="2085975"/>
                  <a:pt x="494618" y="2085975"/>
                </a:cubicBezTo>
                <a:cubicBezTo>
                  <a:pt x="498345" y="2089745"/>
                  <a:pt x="483433" y="2089745"/>
                  <a:pt x="487160" y="2097286"/>
                </a:cubicBezTo>
                <a:cubicBezTo>
                  <a:pt x="498345" y="2097286"/>
                  <a:pt x="513259" y="2089745"/>
                  <a:pt x="520715" y="2093516"/>
                </a:cubicBezTo>
                <a:cubicBezTo>
                  <a:pt x="487160" y="2093516"/>
                  <a:pt x="472248" y="2119908"/>
                  <a:pt x="431238" y="2116138"/>
                </a:cubicBezTo>
                <a:cubicBezTo>
                  <a:pt x="431238" y="2116138"/>
                  <a:pt x="431238" y="2116138"/>
                  <a:pt x="434966" y="2119908"/>
                </a:cubicBezTo>
                <a:cubicBezTo>
                  <a:pt x="405140" y="2123678"/>
                  <a:pt x="371585" y="2123678"/>
                  <a:pt x="345489" y="2134989"/>
                </a:cubicBezTo>
                <a:cubicBezTo>
                  <a:pt x="338033" y="2138760"/>
                  <a:pt x="352945" y="2142530"/>
                  <a:pt x="341761" y="2146300"/>
                </a:cubicBezTo>
                <a:cubicBezTo>
                  <a:pt x="319391" y="2138760"/>
                  <a:pt x="311935" y="2142530"/>
                  <a:pt x="274638" y="2138760"/>
                </a:cubicBezTo>
                <a:cubicBezTo>
                  <a:pt x="278368" y="2134989"/>
                  <a:pt x="285826" y="2131219"/>
                  <a:pt x="282094" y="2131219"/>
                </a:cubicBezTo>
                <a:cubicBezTo>
                  <a:pt x="293281" y="2131219"/>
                  <a:pt x="311935" y="2138760"/>
                  <a:pt x="319391" y="2127449"/>
                </a:cubicBezTo>
                <a:cubicBezTo>
                  <a:pt x="330576" y="2119908"/>
                  <a:pt x="311935" y="2123678"/>
                  <a:pt x="300751" y="2119908"/>
                </a:cubicBezTo>
                <a:cubicBezTo>
                  <a:pt x="308207" y="2123678"/>
                  <a:pt x="319391" y="2119908"/>
                  <a:pt x="315663" y="2116138"/>
                </a:cubicBezTo>
                <a:cubicBezTo>
                  <a:pt x="315663" y="2116138"/>
                  <a:pt x="315663" y="2116138"/>
                  <a:pt x="330576" y="2131219"/>
                </a:cubicBezTo>
                <a:cubicBezTo>
                  <a:pt x="334303" y="2127449"/>
                  <a:pt x="345489" y="2131219"/>
                  <a:pt x="341761" y="2127449"/>
                </a:cubicBezTo>
                <a:cubicBezTo>
                  <a:pt x="341761" y="2127449"/>
                  <a:pt x="341761" y="2127449"/>
                  <a:pt x="326847" y="2119908"/>
                </a:cubicBezTo>
                <a:cubicBezTo>
                  <a:pt x="341761" y="2119908"/>
                  <a:pt x="360401" y="2112367"/>
                  <a:pt x="371585" y="2116138"/>
                </a:cubicBezTo>
                <a:cubicBezTo>
                  <a:pt x="367858" y="2108597"/>
                  <a:pt x="356673" y="2108597"/>
                  <a:pt x="352945" y="2104827"/>
                </a:cubicBezTo>
                <a:cubicBezTo>
                  <a:pt x="352945" y="2108597"/>
                  <a:pt x="371585" y="2108597"/>
                  <a:pt x="367858" y="2104827"/>
                </a:cubicBezTo>
                <a:cubicBezTo>
                  <a:pt x="375314" y="2108597"/>
                  <a:pt x="382772" y="2104827"/>
                  <a:pt x="390227" y="2108597"/>
                </a:cubicBezTo>
                <a:cubicBezTo>
                  <a:pt x="390227" y="2108597"/>
                  <a:pt x="390227" y="2108597"/>
                  <a:pt x="386500" y="2104827"/>
                </a:cubicBezTo>
                <a:cubicBezTo>
                  <a:pt x="386500" y="2104827"/>
                  <a:pt x="386500" y="2104827"/>
                  <a:pt x="397684" y="2104827"/>
                </a:cubicBezTo>
                <a:cubicBezTo>
                  <a:pt x="397684" y="2104827"/>
                  <a:pt x="401412" y="2101056"/>
                  <a:pt x="397684" y="2101056"/>
                </a:cubicBezTo>
                <a:cubicBezTo>
                  <a:pt x="405140" y="2112367"/>
                  <a:pt x="420055" y="2089745"/>
                  <a:pt x="434966" y="2101056"/>
                </a:cubicBezTo>
                <a:cubicBezTo>
                  <a:pt x="434966" y="2101056"/>
                  <a:pt x="434966" y="2101056"/>
                  <a:pt x="431238" y="2093516"/>
                </a:cubicBezTo>
                <a:cubicBezTo>
                  <a:pt x="438694" y="2089745"/>
                  <a:pt x="453607" y="2097286"/>
                  <a:pt x="453607" y="2085975"/>
                </a:cubicBezTo>
                <a:close/>
                <a:moveTo>
                  <a:pt x="227709" y="2084767"/>
                </a:moveTo>
                <a:cubicBezTo>
                  <a:pt x="231954" y="2083858"/>
                  <a:pt x="236375" y="2083858"/>
                  <a:pt x="241030" y="2085798"/>
                </a:cubicBezTo>
                <a:cubicBezTo>
                  <a:pt x="241030" y="2085798"/>
                  <a:pt x="241030" y="2085798"/>
                  <a:pt x="233584" y="2089679"/>
                </a:cubicBezTo>
                <a:cubicBezTo>
                  <a:pt x="233584" y="2101320"/>
                  <a:pt x="267086" y="2081918"/>
                  <a:pt x="267086" y="2097440"/>
                </a:cubicBezTo>
                <a:cubicBezTo>
                  <a:pt x="267086" y="2097440"/>
                  <a:pt x="267086" y="2097440"/>
                  <a:pt x="270808" y="2089679"/>
                </a:cubicBezTo>
                <a:cubicBezTo>
                  <a:pt x="270808" y="2089679"/>
                  <a:pt x="270808" y="2089679"/>
                  <a:pt x="296877" y="2089679"/>
                </a:cubicBezTo>
                <a:cubicBezTo>
                  <a:pt x="270808" y="2112962"/>
                  <a:pt x="226139" y="2093559"/>
                  <a:pt x="192639" y="2097440"/>
                </a:cubicBezTo>
                <a:cubicBezTo>
                  <a:pt x="188914" y="2093559"/>
                  <a:pt x="192639" y="2093559"/>
                  <a:pt x="192639" y="2089679"/>
                </a:cubicBezTo>
                <a:cubicBezTo>
                  <a:pt x="203804" y="2098410"/>
                  <a:pt x="214970" y="2087496"/>
                  <a:pt x="227709" y="2084767"/>
                </a:cubicBezTo>
                <a:close/>
                <a:moveTo>
                  <a:pt x="111252" y="2073505"/>
                </a:moveTo>
                <a:lnTo>
                  <a:pt x="117555" y="2074277"/>
                </a:lnTo>
                <a:lnTo>
                  <a:pt x="118087" y="2075259"/>
                </a:lnTo>
                <a:close/>
                <a:moveTo>
                  <a:pt x="68874" y="2068620"/>
                </a:moveTo>
                <a:lnTo>
                  <a:pt x="73150" y="2071489"/>
                </a:lnTo>
                <a:cubicBezTo>
                  <a:pt x="76896" y="2069604"/>
                  <a:pt x="85321" y="2068661"/>
                  <a:pt x="94214" y="2069133"/>
                </a:cubicBezTo>
                <a:lnTo>
                  <a:pt x="111252" y="2073505"/>
                </a:lnTo>
                <a:lnTo>
                  <a:pt x="108259" y="2073139"/>
                </a:lnTo>
                <a:cubicBezTo>
                  <a:pt x="92809" y="2073845"/>
                  <a:pt x="81576" y="2080915"/>
                  <a:pt x="61914" y="2075259"/>
                </a:cubicBezTo>
                <a:cubicBezTo>
                  <a:pt x="63785" y="2073374"/>
                  <a:pt x="67531" y="2071489"/>
                  <a:pt x="68936" y="2069604"/>
                </a:cubicBezTo>
                <a:close/>
                <a:moveTo>
                  <a:pt x="44453" y="2066925"/>
                </a:moveTo>
                <a:cubicBezTo>
                  <a:pt x="44453" y="2070629"/>
                  <a:pt x="48156" y="2070629"/>
                  <a:pt x="51861" y="2070629"/>
                </a:cubicBezTo>
                <a:cubicBezTo>
                  <a:pt x="55564" y="2078037"/>
                  <a:pt x="37046" y="2074333"/>
                  <a:pt x="25931" y="2078037"/>
                </a:cubicBezTo>
                <a:cubicBezTo>
                  <a:pt x="25931" y="2078037"/>
                  <a:pt x="25931" y="2078037"/>
                  <a:pt x="25931" y="2074333"/>
                </a:cubicBezTo>
                <a:cubicBezTo>
                  <a:pt x="22227" y="2066925"/>
                  <a:pt x="40749" y="2070629"/>
                  <a:pt x="44453" y="2066925"/>
                </a:cubicBezTo>
                <a:close/>
                <a:moveTo>
                  <a:pt x="61914" y="2063948"/>
                </a:moveTo>
                <a:cubicBezTo>
                  <a:pt x="65660" y="2064891"/>
                  <a:pt x="67765" y="2065833"/>
                  <a:pt x="68760" y="2066776"/>
                </a:cubicBezTo>
                <a:lnTo>
                  <a:pt x="68874" y="2068620"/>
                </a:lnTo>
                <a:lnTo>
                  <a:pt x="63319" y="2064891"/>
                </a:lnTo>
                <a:cubicBezTo>
                  <a:pt x="61914" y="2063948"/>
                  <a:pt x="61914" y="2063948"/>
                  <a:pt x="61914" y="2063948"/>
                </a:cubicBezTo>
                <a:close/>
                <a:moveTo>
                  <a:pt x="639778" y="2060575"/>
                </a:moveTo>
                <a:cubicBezTo>
                  <a:pt x="617453" y="2078832"/>
                  <a:pt x="598850" y="2064226"/>
                  <a:pt x="569084" y="2075180"/>
                </a:cubicBezTo>
                <a:cubicBezTo>
                  <a:pt x="569084" y="2075180"/>
                  <a:pt x="569084" y="2075180"/>
                  <a:pt x="572805" y="2078832"/>
                </a:cubicBezTo>
                <a:cubicBezTo>
                  <a:pt x="546759" y="2078832"/>
                  <a:pt x="557922" y="2089786"/>
                  <a:pt x="543038" y="2097088"/>
                </a:cubicBezTo>
                <a:cubicBezTo>
                  <a:pt x="520714" y="2093437"/>
                  <a:pt x="554200" y="2086134"/>
                  <a:pt x="539318" y="2078832"/>
                </a:cubicBezTo>
                <a:cubicBezTo>
                  <a:pt x="572805" y="2071529"/>
                  <a:pt x="606291" y="2060575"/>
                  <a:pt x="639778" y="2060575"/>
                </a:cubicBezTo>
                <a:close/>
                <a:moveTo>
                  <a:pt x="423349" y="2059583"/>
                </a:moveTo>
                <a:cubicBezTo>
                  <a:pt x="415939" y="2074664"/>
                  <a:pt x="438166" y="2055812"/>
                  <a:pt x="449277" y="2063353"/>
                </a:cubicBezTo>
                <a:cubicBezTo>
                  <a:pt x="430756" y="2070894"/>
                  <a:pt x="408532" y="2070894"/>
                  <a:pt x="393714" y="2078434"/>
                </a:cubicBezTo>
                <a:cubicBezTo>
                  <a:pt x="390011" y="2074664"/>
                  <a:pt x="371490" y="2085975"/>
                  <a:pt x="378897" y="2078434"/>
                </a:cubicBezTo>
                <a:lnTo>
                  <a:pt x="390011" y="2074664"/>
                </a:lnTo>
                <a:cubicBezTo>
                  <a:pt x="390011" y="2074664"/>
                  <a:pt x="390011" y="2074664"/>
                  <a:pt x="386307" y="2067123"/>
                </a:cubicBezTo>
                <a:cubicBezTo>
                  <a:pt x="386307" y="2067123"/>
                  <a:pt x="386307" y="2067123"/>
                  <a:pt x="423349" y="2059583"/>
                </a:cubicBezTo>
                <a:close/>
                <a:moveTo>
                  <a:pt x="192984" y="2058764"/>
                </a:moveTo>
                <a:cubicBezTo>
                  <a:pt x="196729" y="2059235"/>
                  <a:pt x="200475" y="2060178"/>
                  <a:pt x="207966" y="2060178"/>
                </a:cubicBezTo>
                <a:cubicBezTo>
                  <a:pt x="192984" y="2060178"/>
                  <a:pt x="200475" y="2067719"/>
                  <a:pt x="196729" y="2071489"/>
                </a:cubicBezTo>
                <a:cubicBezTo>
                  <a:pt x="174262" y="2079030"/>
                  <a:pt x="151791" y="2063948"/>
                  <a:pt x="125576" y="2071489"/>
                </a:cubicBezTo>
                <a:cubicBezTo>
                  <a:pt x="125576" y="2075259"/>
                  <a:pt x="129322" y="2075259"/>
                  <a:pt x="125576" y="2075259"/>
                </a:cubicBezTo>
                <a:lnTo>
                  <a:pt x="117555" y="2074277"/>
                </a:lnTo>
                <a:lnTo>
                  <a:pt x="115280" y="2070075"/>
                </a:lnTo>
                <a:cubicBezTo>
                  <a:pt x="112470" y="2069604"/>
                  <a:pt x="108724" y="2069604"/>
                  <a:pt x="106854" y="2067719"/>
                </a:cubicBezTo>
                <a:cubicBezTo>
                  <a:pt x="106854" y="2067719"/>
                  <a:pt x="106854" y="2067719"/>
                  <a:pt x="129322" y="2067719"/>
                </a:cubicBezTo>
                <a:cubicBezTo>
                  <a:pt x="125576" y="2063948"/>
                  <a:pt x="129322" y="2060178"/>
                  <a:pt x="121832" y="2060178"/>
                </a:cubicBezTo>
                <a:cubicBezTo>
                  <a:pt x="129322" y="2060178"/>
                  <a:pt x="129322" y="2063948"/>
                  <a:pt x="136813" y="2063948"/>
                </a:cubicBezTo>
                <a:cubicBezTo>
                  <a:pt x="136813" y="2063948"/>
                  <a:pt x="136813" y="2063948"/>
                  <a:pt x="136813" y="2060178"/>
                </a:cubicBezTo>
                <a:cubicBezTo>
                  <a:pt x="148049" y="2071489"/>
                  <a:pt x="174262" y="2052637"/>
                  <a:pt x="178007" y="2063948"/>
                </a:cubicBezTo>
                <a:cubicBezTo>
                  <a:pt x="185494" y="2063948"/>
                  <a:pt x="181753" y="2060178"/>
                  <a:pt x="178007" y="2060178"/>
                </a:cubicBezTo>
                <a:cubicBezTo>
                  <a:pt x="185494" y="2058293"/>
                  <a:pt x="189239" y="2058293"/>
                  <a:pt x="192984" y="2058764"/>
                </a:cubicBezTo>
                <a:close/>
                <a:moveTo>
                  <a:pt x="245186" y="2055415"/>
                </a:moveTo>
                <a:cubicBezTo>
                  <a:pt x="254541" y="2055415"/>
                  <a:pt x="262961" y="2056342"/>
                  <a:pt x="266701" y="2060046"/>
                </a:cubicBezTo>
                <a:cubicBezTo>
                  <a:pt x="244251" y="2052637"/>
                  <a:pt x="240508" y="2063750"/>
                  <a:pt x="214317" y="2063750"/>
                </a:cubicBezTo>
                <a:lnTo>
                  <a:pt x="229281" y="2060046"/>
                </a:lnTo>
                <a:cubicBezTo>
                  <a:pt x="229281" y="2060046"/>
                  <a:pt x="229281" y="2060046"/>
                  <a:pt x="218056" y="2056341"/>
                </a:cubicBezTo>
                <a:cubicBezTo>
                  <a:pt x="225541" y="2056341"/>
                  <a:pt x="235831" y="2055415"/>
                  <a:pt x="245186" y="2055415"/>
                </a:cubicBezTo>
                <a:close/>
                <a:moveTo>
                  <a:pt x="333919" y="2052637"/>
                </a:moveTo>
                <a:cubicBezTo>
                  <a:pt x="330215" y="2052637"/>
                  <a:pt x="337624" y="2063353"/>
                  <a:pt x="341327" y="2063353"/>
                </a:cubicBezTo>
                <a:cubicBezTo>
                  <a:pt x="319104" y="2066925"/>
                  <a:pt x="333919" y="2056209"/>
                  <a:pt x="333919" y="2052637"/>
                </a:cubicBezTo>
                <a:close/>
                <a:moveTo>
                  <a:pt x="731851" y="2052240"/>
                </a:moveTo>
                <a:cubicBezTo>
                  <a:pt x="735555" y="2052637"/>
                  <a:pt x="739259" y="2054225"/>
                  <a:pt x="742963" y="2055812"/>
                </a:cubicBezTo>
                <a:lnTo>
                  <a:pt x="720738" y="2055812"/>
                </a:lnTo>
                <a:cubicBezTo>
                  <a:pt x="724443" y="2052637"/>
                  <a:pt x="728147" y="2051843"/>
                  <a:pt x="731851" y="2052240"/>
                </a:cubicBezTo>
                <a:close/>
                <a:moveTo>
                  <a:pt x="538439" y="2039427"/>
                </a:moveTo>
                <a:lnTo>
                  <a:pt x="538277" y="2040056"/>
                </a:lnTo>
                <a:cubicBezTo>
                  <a:pt x="537145" y="2041128"/>
                  <a:pt x="535002" y="2041842"/>
                  <a:pt x="531191" y="2041842"/>
                </a:cubicBezTo>
                <a:close/>
                <a:moveTo>
                  <a:pt x="519763" y="2034222"/>
                </a:moveTo>
                <a:cubicBezTo>
                  <a:pt x="527382" y="2030412"/>
                  <a:pt x="527382" y="2038032"/>
                  <a:pt x="531191" y="2041842"/>
                </a:cubicBezTo>
                <a:cubicBezTo>
                  <a:pt x="538812" y="2045652"/>
                  <a:pt x="550242" y="2038032"/>
                  <a:pt x="554053" y="2041842"/>
                </a:cubicBezTo>
                <a:cubicBezTo>
                  <a:pt x="538812" y="2045652"/>
                  <a:pt x="531191" y="2045652"/>
                  <a:pt x="515952" y="2049462"/>
                </a:cubicBezTo>
                <a:cubicBezTo>
                  <a:pt x="515952" y="2045652"/>
                  <a:pt x="523573" y="2045652"/>
                  <a:pt x="527382" y="2045652"/>
                </a:cubicBezTo>
                <a:close/>
                <a:moveTo>
                  <a:pt x="538812" y="2030412"/>
                </a:moveTo>
                <a:cubicBezTo>
                  <a:pt x="538812" y="2030412"/>
                  <a:pt x="538812" y="2030412"/>
                  <a:pt x="542622" y="2038032"/>
                </a:cubicBezTo>
                <a:cubicBezTo>
                  <a:pt x="542622" y="2038032"/>
                  <a:pt x="542622" y="2038032"/>
                  <a:pt x="541193" y="2038508"/>
                </a:cubicBezTo>
                <a:lnTo>
                  <a:pt x="538439" y="2039427"/>
                </a:lnTo>
                <a:lnTo>
                  <a:pt x="539288" y="2036127"/>
                </a:lnTo>
                <a:cubicBezTo>
                  <a:pt x="538812" y="2033270"/>
                  <a:pt x="536907" y="2030412"/>
                  <a:pt x="538812" y="2030412"/>
                </a:cubicBezTo>
                <a:close/>
                <a:moveTo>
                  <a:pt x="601876" y="2008620"/>
                </a:moveTo>
                <a:cubicBezTo>
                  <a:pt x="620728" y="2005012"/>
                  <a:pt x="601876" y="2019444"/>
                  <a:pt x="609417" y="2019444"/>
                </a:cubicBezTo>
                <a:cubicBezTo>
                  <a:pt x="598106" y="2030268"/>
                  <a:pt x="594335" y="2030268"/>
                  <a:pt x="583024" y="2037484"/>
                </a:cubicBezTo>
                <a:cubicBezTo>
                  <a:pt x="583024" y="2037484"/>
                  <a:pt x="583024" y="2037484"/>
                  <a:pt x="586795" y="2041092"/>
                </a:cubicBezTo>
                <a:cubicBezTo>
                  <a:pt x="583024" y="2041092"/>
                  <a:pt x="564173" y="2037484"/>
                  <a:pt x="571714" y="2044700"/>
                </a:cubicBezTo>
                <a:cubicBezTo>
                  <a:pt x="571714" y="2044700"/>
                  <a:pt x="571714" y="2044700"/>
                  <a:pt x="560403" y="2037484"/>
                </a:cubicBezTo>
                <a:cubicBezTo>
                  <a:pt x="579254" y="2041092"/>
                  <a:pt x="571714" y="2033876"/>
                  <a:pt x="583024" y="2030268"/>
                </a:cubicBezTo>
                <a:cubicBezTo>
                  <a:pt x="579254" y="2026660"/>
                  <a:pt x="575484" y="2030268"/>
                  <a:pt x="575484" y="2030268"/>
                </a:cubicBezTo>
                <a:cubicBezTo>
                  <a:pt x="571714" y="2026660"/>
                  <a:pt x="598106" y="2019444"/>
                  <a:pt x="590565" y="2012228"/>
                </a:cubicBezTo>
                <a:cubicBezTo>
                  <a:pt x="590565" y="2012228"/>
                  <a:pt x="590565" y="2012228"/>
                  <a:pt x="601876" y="2012228"/>
                </a:cubicBezTo>
                <a:cubicBezTo>
                  <a:pt x="601876" y="2012228"/>
                  <a:pt x="601876" y="2012228"/>
                  <a:pt x="601876" y="2008620"/>
                </a:cubicBezTo>
                <a:close/>
                <a:moveTo>
                  <a:pt x="85201" y="2005012"/>
                </a:moveTo>
                <a:cubicBezTo>
                  <a:pt x="92607" y="2008584"/>
                  <a:pt x="100015" y="2012156"/>
                  <a:pt x="92607" y="2012156"/>
                </a:cubicBezTo>
                <a:cubicBezTo>
                  <a:pt x="77790" y="2005012"/>
                  <a:pt x="59272" y="2019299"/>
                  <a:pt x="44453" y="2012156"/>
                </a:cubicBezTo>
                <a:cubicBezTo>
                  <a:pt x="44453" y="2012156"/>
                  <a:pt x="44453" y="2012156"/>
                  <a:pt x="85201" y="2005012"/>
                </a:cubicBezTo>
                <a:close/>
                <a:moveTo>
                  <a:pt x="122771" y="2000250"/>
                </a:moveTo>
                <a:cubicBezTo>
                  <a:pt x="122771" y="2000250"/>
                  <a:pt x="122771" y="2000250"/>
                  <a:pt x="141290" y="2008187"/>
                </a:cubicBezTo>
                <a:cubicBezTo>
                  <a:pt x="141290" y="2008187"/>
                  <a:pt x="141290" y="2008187"/>
                  <a:pt x="119064" y="2004219"/>
                </a:cubicBezTo>
                <a:cubicBezTo>
                  <a:pt x="122771" y="2004219"/>
                  <a:pt x="126474" y="2000250"/>
                  <a:pt x="122771" y="2000250"/>
                </a:cubicBezTo>
                <a:close/>
                <a:moveTo>
                  <a:pt x="25799" y="1997075"/>
                </a:moveTo>
                <a:cubicBezTo>
                  <a:pt x="36515" y="1997075"/>
                  <a:pt x="22227" y="2005012"/>
                  <a:pt x="29374" y="2005012"/>
                </a:cubicBezTo>
                <a:cubicBezTo>
                  <a:pt x="29374" y="2005012"/>
                  <a:pt x="29374" y="2005012"/>
                  <a:pt x="22227" y="2005012"/>
                </a:cubicBezTo>
                <a:cubicBezTo>
                  <a:pt x="22227" y="2001044"/>
                  <a:pt x="22227" y="1997075"/>
                  <a:pt x="25799" y="1997075"/>
                </a:cubicBezTo>
                <a:close/>
                <a:moveTo>
                  <a:pt x="92077" y="1989137"/>
                </a:moveTo>
                <a:lnTo>
                  <a:pt x="95252" y="1997074"/>
                </a:lnTo>
                <a:lnTo>
                  <a:pt x="88904" y="1993899"/>
                </a:lnTo>
                <a:close/>
                <a:moveTo>
                  <a:pt x="140837" y="1986280"/>
                </a:moveTo>
                <a:cubicBezTo>
                  <a:pt x="140837" y="1986280"/>
                  <a:pt x="140837" y="1986280"/>
                  <a:pt x="151722" y="1986280"/>
                </a:cubicBezTo>
                <a:cubicBezTo>
                  <a:pt x="169865" y="1993264"/>
                  <a:pt x="140837" y="1982787"/>
                  <a:pt x="144466" y="1993264"/>
                </a:cubicBezTo>
                <a:cubicBezTo>
                  <a:pt x="133579" y="1982787"/>
                  <a:pt x="119064" y="2000249"/>
                  <a:pt x="122693" y="1993264"/>
                </a:cubicBezTo>
                <a:cubicBezTo>
                  <a:pt x="122693" y="1986280"/>
                  <a:pt x="133579" y="1986280"/>
                  <a:pt x="140837" y="1989772"/>
                </a:cubicBezTo>
                <a:cubicBezTo>
                  <a:pt x="140837" y="1986280"/>
                  <a:pt x="140837" y="1986280"/>
                  <a:pt x="140837" y="1986280"/>
                </a:cubicBezTo>
                <a:close/>
                <a:moveTo>
                  <a:pt x="904045" y="1973403"/>
                </a:moveTo>
                <a:cubicBezTo>
                  <a:pt x="905550" y="1973461"/>
                  <a:pt x="906476" y="1974850"/>
                  <a:pt x="906476" y="1978554"/>
                </a:cubicBezTo>
                <a:cubicBezTo>
                  <a:pt x="899067" y="1978554"/>
                  <a:pt x="887955" y="1985962"/>
                  <a:pt x="884251" y="1982258"/>
                </a:cubicBezTo>
                <a:cubicBezTo>
                  <a:pt x="889807" y="1985036"/>
                  <a:pt x="899530" y="1973229"/>
                  <a:pt x="904045" y="1973403"/>
                </a:cubicBezTo>
                <a:close/>
                <a:moveTo>
                  <a:pt x="811095" y="1966912"/>
                </a:moveTo>
                <a:lnTo>
                  <a:pt x="822340" y="1966912"/>
                </a:lnTo>
                <a:cubicBezTo>
                  <a:pt x="818592" y="1966912"/>
                  <a:pt x="807347" y="1970664"/>
                  <a:pt x="811095" y="1966912"/>
                </a:cubicBezTo>
                <a:close/>
                <a:moveTo>
                  <a:pt x="792354" y="1966912"/>
                </a:moveTo>
                <a:cubicBezTo>
                  <a:pt x="797976" y="1966912"/>
                  <a:pt x="804536" y="1966912"/>
                  <a:pt x="810158" y="1966912"/>
                </a:cubicBezTo>
                <a:lnTo>
                  <a:pt x="811095" y="1966912"/>
                </a:lnTo>
                <a:cubicBezTo>
                  <a:pt x="811095" y="1966912"/>
                  <a:pt x="811095" y="1966912"/>
                  <a:pt x="807347" y="1970664"/>
                </a:cubicBezTo>
                <a:cubicBezTo>
                  <a:pt x="777361" y="1985673"/>
                  <a:pt x="736129" y="1993178"/>
                  <a:pt x="702395" y="2008187"/>
                </a:cubicBezTo>
                <a:cubicBezTo>
                  <a:pt x="698647" y="2004435"/>
                  <a:pt x="687402" y="2004435"/>
                  <a:pt x="694899" y="2000683"/>
                </a:cubicBezTo>
                <a:cubicBezTo>
                  <a:pt x="694899" y="2000683"/>
                  <a:pt x="694899" y="2000683"/>
                  <a:pt x="698647" y="2000683"/>
                </a:cubicBezTo>
                <a:cubicBezTo>
                  <a:pt x="721136" y="2000683"/>
                  <a:pt x="751123" y="1978169"/>
                  <a:pt x="784857" y="1974417"/>
                </a:cubicBezTo>
                <a:cubicBezTo>
                  <a:pt x="784857" y="1970664"/>
                  <a:pt x="773612" y="1974417"/>
                  <a:pt x="766116" y="1974417"/>
                </a:cubicBezTo>
                <a:cubicBezTo>
                  <a:pt x="781109" y="1966912"/>
                  <a:pt x="784857" y="1970664"/>
                  <a:pt x="803598" y="1970664"/>
                </a:cubicBezTo>
                <a:cubicBezTo>
                  <a:pt x="799850" y="1966912"/>
                  <a:pt x="796102" y="1970664"/>
                  <a:pt x="792354" y="1966912"/>
                </a:cubicBezTo>
                <a:close/>
                <a:moveTo>
                  <a:pt x="709627" y="1964266"/>
                </a:moveTo>
                <a:cubicBezTo>
                  <a:pt x="705817" y="1967971"/>
                  <a:pt x="698197" y="1971675"/>
                  <a:pt x="690577" y="1967971"/>
                </a:cubicBezTo>
                <a:cubicBezTo>
                  <a:pt x="698197" y="1967971"/>
                  <a:pt x="705817" y="1960562"/>
                  <a:pt x="709627" y="1964266"/>
                </a:cubicBezTo>
                <a:close/>
                <a:moveTo>
                  <a:pt x="364545" y="1955800"/>
                </a:moveTo>
                <a:cubicBezTo>
                  <a:pt x="368315" y="1963738"/>
                  <a:pt x="345694" y="1959769"/>
                  <a:pt x="338152" y="1963738"/>
                </a:cubicBezTo>
                <a:cubicBezTo>
                  <a:pt x="349465" y="1959769"/>
                  <a:pt x="368315" y="1959769"/>
                  <a:pt x="364545" y="1955800"/>
                </a:cubicBezTo>
                <a:close/>
                <a:moveTo>
                  <a:pt x="387464" y="1955602"/>
                </a:moveTo>
                <a:cubicBezTo>
                  <a:pt x="390143" y="1955602"/>
                  <a:pt x="391929" y="1956594"/>
                  <a:pt x="390143" y="1960563"/>
                </a:cubicBezTo>
                <a:cubicBezTo>
                  <a:pt x="386571" y="1960563"/>
                  <a:pt x="382999" y="1960563"/>
                  <a:pt x="379429" y="1956594"/>
                </a:cubicBezTo>
                <a:cubicBezTo>
                  <a:pt x="381215" y="1956594"/>
                  <a:pt x="384785" y="1955602"/>
                  <a:pt x="387464" y="1955602"/>
                </a:cubicBezTo>
                <a:close/>
                <a:moveTo>
                  <a:pt x="211743" y="1954667"/>
                </a:moveTo>
                <a:lnTo>
                  <a:pt x="214588" y="1955800"/>
                </a:lnTo>
                <a:cubicBezTo>
                  <a:pt x="214588" y="1955800"/>
                  <a:pt x="214588" y="1955800"/>
                  <a:pt x="212262" y="1954874"/>
                </a:cubicBezTo>
                <a:close/>
                <a:moveTo>
                  <a:pt x="169865" y="1944687"/>
                </a:moveTo>
                <a:cubicBezTo>
                  <a:pt x="180976" y="1948497"/>
                  <a:pt x="177273" y="1952307"/>
                  <a:pt x="192091" y="1956117"/>
                </a:cubicBezTo>
                <a:cubicBezTo>
                  <a:pt x="192091" y="1956117"/>
                  <a:pt x="192091" y="1956117"/>
                  <a:pt x="177273" y="1963737"/>
                </a:cubicBezTo>
                <a:cubicBezTo>
                  <a:pt x="177273" y="1959927"/>
                  <a:pt x="180976" y="1952307"/>
                  <a:pt x="169865" y="1944687"/>
                </a:cubicBezTo>
                <a:close/>
                <a:moveTo>
                  <a:pt x="152404" y="1941512"/>
                </a:moveTo>
                <a:lnTo>
                  <a:pt x="163515" y="1941512"/>
                </a:lnTo>
                <a:lnTo>
                  <a:pt x="155577" y="1944687"/>
                </a:lnTo>
                <a:close/>
                <a:moveTo>
                  <a:pt x="531310" y="1937703"/>
                </a:moveTo>
                <a:cubicBezTo>
                  <a:pt x="533172" y="1939528"/>
                  <a:pt x="536897" y="1938616"/>
                  <a:pt x="540623" y="1938159"/>
                </a:cubicBezTo>
                <a:lnTo>
                  <a:pt x="541480" y="1938453"/>
                </a:lnTo>
                <a:close/>
                <a:moveTo>
                  <a:pt x="401653" y="1936750"/>
                </a:moveTo>
                <a:lnTo>
                  <a:pt x="404828" y="1941513"/>
                </a:lnTo>
                <a:lnTo>
                  <a:pt x="401653" y="1944688"/>
                </a:lnTo>
                <a:close/>
                <a:moveTo>
                  <a:pt x="650890" y="1933575"/>
                </a:moveTo>
                <a:lnTo>
                  <a:pt x="657241" y="1936750"/>
                </a:lnTo>
                <a:lnTo>
                  <a:pt x="646128" y="1936750"/>
                </a:lnTo>
                <a:close/>
                <a:moveTo>
                  <a:pt x="494052" y="1930400"/>
                </a:moveTo>
                <a:cubicBezTo>
                  <a:pt x="494052" y="1937703"/>
                  <a:pt x="494052" y="1945005"/>
                  <a:pt x="486599" y="1948657"/>
                </a:cubicBezTo>
                <a:cubicBezTo>
                  <a:pt x="486599" y="1948657"/>
                  <a:pt x="486599" y="1948657"/>
                  <a:pt x="516405" y="1952308"/>
                </a:cubicBezTo>
                <a:cubicBezTo>
                  <a:pt x="508954" y="1948657"/>
                  <a:pt x="516405" y="1945005"/>
                  <a:pt x="512679" y="1941354"/>
                </a:cubicBezTo>
                <a:cubicBezTo>
                  <a:pt x="527583" y="1941354"/>
                  <a:pt x="527583" y="1948657"/>
                  <a:pt x="549938" y="1941354"/>
                </a:cubicBezTo>
                <a:lnTo>
                  <a:pt x="541480" y="1938453"/>
                </a:lnTo>
                <a:lnTo>
                  <a:pt x="574622" y="1940898"/>
                </a:lnTo>
                <a:cubicBezTo>
                  <a:pt x="589991" y="1941354"/>
                  <a:pt x="605826" y="1941354"/>
                  <a:pt x="620729" y="1941354"/>
                </a:cubicBezTo>
                <a:cubicBezTo>
                  <a:pt x="602100" y="1945005"/>
                  <a:pt x="594649" y="1952308"/>
                  <a:pt x="583471" y="1955959"/>
                </a:cubicBezTo>
                <a:cubicBezTo>
                  <a:pt x="587197" y="1952308"/>
                  <a:pt x="590923" y="1952308"/>
                  <a:pt x="587197" y="1948657"/>
                </a:cubicBezTo>
                <a:cubicBezTo>
                  <a:pt x="579745" y="1948657"/>
                  <a:pt x="576020" y="1948657"/>
                  <a:pt x="568568" y="1948657"/>
                </a:cubicBezTo>
                <a:cubicBezTo>
                  <a:pt x="564842" y="1966913"/>
                  <a:pt x="542486" y="1955959"/>
                  <a:pt x="523857" y="1966913"/>
                </a:cubicBezTo>
                <a:cubicBezTo>
                  <a:pt x="538760" y="1963262"/>
                  <a:pt x="527583" y="1959611"/>
                  <a:pt x="523857" y="1955959"/>
                </a:cubicBezTo>
                <a:cubicBezTo>
                  <a:pt x="523857" y="1955959"/>
                  <a:pt x="523857" y="1955959"/>
                  <a:pt x="512679" y="1963262"/>
                </a:cubicBezTo>
                <a:cubicBezTo>
                  <a:pt x="494052" y="1959611"/>
                  <a:pt x="467971" y="1952308"/>
                  <a:pt x="456794" y="1955959"/>
                </a:cubicBezTo>
                <a:cubicBezTo>
                  <a:pt x="456794" y="1955959"/>
                  <a:pt x="456794" y="1955959"/>
                  <a:pt x="467971" y="1952308"/>
                </a:cubicBezTo>
                <a:cubicBezTo>
                  <a:pt x="460519" y="1948657"/>
                  <a:pt x="449341" y="1945005"/>
                  <a:pt x="441891" y="1948657"/>
                </a:cubicBezTo>
                <a:cubicBezTo>
                  <a:pt x="438164" y="1937703"/>
                  <a:pt x="456794" y="1945005"/>
                  <a:pt x="464244" y="1937703"/>
                </a:cubicBezTo>
                <a:cubicBezTo>
                  <a:pt x="471696" y="1945005"/>
                  <a:pt x="475422" y="1930400"/>
                  <a:pt x="475422" y="1941354"/>
                </a:cubicBezTo>
                <a:cubicBezTo>
                  <a:pt x="486599" y="1945005"/>
                  <a:pt x="490324" y="1937703"/>
                  <a:pt x="494052" y="1930400"/>
                </a:cubicBezTo>
                <a:close/>
                <a:moveTo>
                  <a:pt x="59236" y="1922780"/>
                </a:moveTo>
                <a:cubicBezTo>
                  <a:pt x="70250" y="1919287"/>
                  <a:pt x="77592" y="1933257"/>
                  <a:pt x="84936" y="1922780"/>
                </a:cubicBezTo>
                <a:cubicBezTo>
                  <a:pt x="92277" y="1926272"/>
                  <a:pt x="106963" y="1922780"/>
                  <a:pt x="114303" y="1926272"/>
                </a:cubicBezTo>
                <a:cubicBezTo>
                  <a:pt x="99618" y="1929764"/>
                  <a:pt x="92277" y="1919287"/>
                  <a:pt x="81263" y="1926272"/>
                </a:cubicBezTo>
                <a:cubicBezTo>
                  <a:pt x="81263" y="1926272"/>
                  <a:pt x="81263" y="1926272"/>
                  <a:pt x="81263" y="1933257"/>
                </a:cubicBezTo>
                <a:cubicBezTo>
                  <a:pt x="81263" y="1933257"/>
                  <a:pt x="81263" y="1933257"/>
                  <a:pt x="77592" y="1929764"/>
                </a:cubicBezTo>
                <a:cubicBezTo>
                  <a:pt x="73922" y="1933257"/>
                  <a:pt x="70250" y="1936749"/>
                  <a:pt x="55564" y="1936749"/>
                </a:cubicBezTo>
                <a:cubicBezTo>
                  <a:pt x="55564" y="1936749"/>
                  <a:pt x="55564" y="1936749"/>
                  <a:pt x="66582" y="1929764"/>
                </a:cubicBezTo>
                <a:cubicBezTo>
                  <a:pt x="62909" y="1926272"/>
                  <a:pt x="59236" y="1929764"/>
                  <a:pt x="55564" y="1929764"/>
                </a:cubicBezTo>
                <a:close/>
                <a:moveTo>
                  <a:pt x="572815" y="1919287"/>
                </a:moveTo>
                <a:cubicBezTo>
                  <a:pt x="572815" y="1919287"/>
                  <a:pt x="572815" y="1919287"/>
                  <a:pt x="587824" y="1922859"/>
                </a:cubicBezTo>
                <a:cubicBezTo>
                  <a:pt x="565310" y="1926431"/>
                  <a:pt x="595328" y="1926431"/>
                  <a:pt x="584072" y="1933575"/>
                </a:cubicBezTo>
                <a:cubicBezTo>
                  <a:pt x="576567" y="1933575"/>
                  <a:pt x="569063" y="1933575"/>
                  <a:pt x="565310" y="1933575"/>
                </a:cubicBezTo>
                <a:cubicBezTo>
                  <a:pt x="554053" y="1930003"/>
                  <a:pt x="576567" y="1930003"/>
                  <a:pt x="572815" y="1926431"/>
                </a:cubicBezTo>
                <a:cubicBezTo>
                  <a:pt x="569063" y="1926431"/>
                  <a:pt x="569063" y="1922859"/>
                  <a:pt x="572815" y="1919287"/>
                </a:cubicBezTo>
                <a:close/>
                <a:moveTo>
                  <a:pt x="210867" y="1915054"/>
                </a:moveTo>
                <a:cubicBezTo>
                  <a:pt x="210867" y="1915054"/>
                  <a:pt x="210867" y="1915054"/>
                  <a:pt x="210867" y="1922463"/>
                </a:cubicBezTo>
                <a:cubicBezTo>
                  <a:pt x="203421" y="1922463"/>
                  <a:pt x="203421" y="1915054"/>
                  <a:pt x="192254" y="1918758"/>
                </a:cubicBezTo>
                <a:cubicBezTo>
                  <a:pt x="195977" y="1922463"/>
                  <a:pt x="203421" y="1926167"/>
                  <a:pt x="199699" y="1929871"/>
                </a:cubicBezTo>
                <a:cubicBezTo>
                  <a:pt x="199699" y="1929871"/>
                  <a:pt x="199699" y="1929871"/>
                  <a:pt x="218310" y="1926167"/>
                </a:cubicBezTo>
                <a:cubicBezTo>
                  <a:pt x="218310" y="1926167"/>
                  <a:pt x="218310" y="1926167"/>
                  <a:pt x="218310" y="1933575"/>
                </a:cubicBezTo>
                <a:cubicBezTo>
                  <a:pt x="229480" y="1937279"/>
                  <a:pt x="244368" y="1937279"/>
                  <a:pt x="251815" y="1940983"/>
                </a:cubicBezTo>
                <a:cubicBezTo>
                  <a:pt x="248093" y="1940983"/>
                  <a:pt x="244368" y="1940983"/>
                  <a:pt x="244368" y="1944688"/>
                </a:cubicBezTo>
                <a:cubicBezTo>
                  <a:pt x="244368" y="1944688"/>
                  <a:pt x="244368" y="1944688"/>
                  <a:pt x="266701" y="1940983"/>
                </a:cubicBezTo>
                <a:cubicBezTo>
                  <a:pt x="251815" y="1952096"/>
                  <a:pt x="229480" y="1948392"/>
                  <a:pt x="210867" y="1952096"/>
                </a:cubicBezTo>
                <a:lnTo>
                  <a:pt x="209938" y="1953948"/>
                </a:lnTo>
                <a:lnTo>
                  <a:pt x="195977" y="1948392"/>
                </a:lnTo>
                <a:cubicBezTo>
                  <a:pt x="195977" y="1948392"/>
                  <a:pt x="195977" y="1948392"/>
                  <a:pt x="214588" y="1948392"/>
                </a:cubicBezTo>
                <a:cubicBezTo>
                  <a:pt x="214588" y="1948392"/>
                  <a:pt x="214588" y="1948392"/>
                  <a:pt x="195977" y="1937279"/>
                </a:cubicBezTo>
                <a:cubicBezTo>
                  <a:pt x="195977" y="1937279"/>
                  <a:pt x="195977" y="1937279"/>
                  <a:pt x="188532" y="1944688"/>
                </a:cubicBezTo>
                <a:cubicBezTo>
                  <a:pt x="166198" y="1940983"/>
                  <a:pt x="199699" y="1929871"/>
                  <a:pt x="181089" y="1929871"/>
                </a:cubicBezTo>
                <a:lnTo>
                  <a:pt x="181089" y="1926630"/>
                </a:lnTo>
                <a:cubicBezTo>
                  <a:pt x="179225" y="1924315"/>
                  <a:pt x="175504" y="1922463"/>
                  <a:pt x="169920" y="1922463"/>
                </a:cubicBezTo>
                <a:cubicBezTo>
                  <a:pt x="169920" y="1922463"/>
                  <a:pt x="169920" y="1926167"/>
                  <a:pt x="169920" y="1926167"/>
                </a:cubicBezTo>
                <a:lnTo>
                  <a:pt x="158755" y="1926167"/>
                </a:lnTo>
                <a:cubicBezTo>
                  <a:pt x="166198" y="1911350"/>
                  <a:pt x="192254" y="1922463"/>
                  <a:pt x="210867" y="1915054"/>
                </a:cubicBezTo>
                <a:close/>
                <a:moveTo>
                  <a:pt x="165836" y="1909671"/>
                </a:moveTo>
                <a:lnTo>
                  <a:pt x="166614" y="1910820"/>
                </a:lnTo>
                <a:cubicBezTo>
                  <a:pt x="166614" y="1912672"/>
                  <a:pt x="165674" y="1911746"/>
                  <a:pt x="165674" y="1909894"/>
                </a:cubicBezTo>
                <a:close/>
                <a:moveTo>
                  <a:pt x="266701" y="1907976"/>
                </a:moveTo>
                <a:lnTo>
                  <a:pt x="270906" y="1911519"/>
                </a:lnTo>
                <a:lnTo>
                  <a:pt x="270454" y="1911747"/>
                </a:lnTo>
                <a:cubicBezTo>
                  <a:pt x="266701" y="1907976"/>
                  <a:pt x="266701" y="1907976"/>
                  <a:pt x="266701" y="1907976"/>
                </a:cubicBezTo>
                <a:close/>
                <a:moveTo>
                  <a:pt x="413336" y="1895705"/>
                </a:moveTo>
                <a:lnTo>
                  <a:pt x="412086" y="1896428"/>
                </a:lnTo>
                <a:lnTo>
                  <a:pt x="411778" y="1895838"/>
                </a:lnTo>
                <a:close/>
                <a:moveTo>
                  <a:pt x="676291" y="1889125"/>
                </a:moveTo>
                <a:cubicBezTo>
                  <a:pt x="672587" y="1900555"/>
                  <a:pt x="650362" y="1896745"/>
                  <a:pt x="639249" y="1908175"/>
                </a:cubicBezTo>
                <a:cubicBezTo>
                  <a:pt x="624432" y="1908175"/>
                  <a:pt x="635545" y="1896745"/>
                  <a:pt x="620728" y="1900555"/>
                </a:cubicBezTo>
                <a:cubicBezTo>
                  <a:pt x="620728" y="1900555"/>
                  <a:pt x="620728" y="1900555"/>
                  <a:pt x="639249" y="1892935"/>
                </a:cubicBezTo>
                <a:cubicBezTo>
                  <a:pt x="639249" y="1892935"/>
                  <a:pt x="639249" y="1892935"/>
                  <a:pt x="639249" y="1900555"/>
                </a:cubicBezTo>
                <a:cubicBezTo>
                  <a:pt x="665179" y="1900555"/>
                  <a:pt x="650362" y="1896745"/>
                  <a:pt x="676291" y="1889125"/>
                </a:cubicBezTo>
                <a:close/>
                <a:moveTo>
                  <a:pt x="292968" y="1889125"/>
                </a:moveTo>
                <a:lnTo>
                  <a:pt x="296733" y="1891764"/>
                </a:lnTo>
                <a:lnTo>
                  <a:pt x="296733" y="1892895"/>
                </a:lnTo>
                <a:cubicBezTo>
                  <a:pt x="298610" y="1892895"/>
                  <a:pt x="298610" y="1892895"/>
                  <a:pt x="297671" y="1892424"/>
                </a:cubicBezTo>
                <a:lnTo>
                  <a:pt x="296733" y="1891764"/>
                </a:lnTo>
                <a:lnTo>
                  <a:pt x="296733" y="1889125"/>
                </a:lnTo>
                <a:cubicBezTo>
                  <a:pt x="296733" y="1889125"/>
                  <a:pt x="296733" y="1889125"/>
                  <a:pt x="300485" y="1896666"/>
                </a:cubicBezTo>
                <a:cubicBezTo>
                  <a:pt x="315494" y="1889125"/>
                  <a:pt x="338009" y="1892895"/>
                  <a:pt x="349266" y="1896666"/>
                </a:cubicBezTo>
                <a:cubicBezTo>
                  <a:pt x="338009" y="1900436"/>
                  <a:pt x="319247" y="1915517"/>
                  <a:pt x="296733" y="1907976"/>
                </a:cubicBezTo>
                <a:cubicBezTo>
                  <a:pt x="296733" y="1907976"/>
                  <a:pt x="296733" y="1907976"/>
                  <a:pt x="300485" y="1915517"/>
                </a:cubicBezTo>
                <a:cubicBezTo>
                  <a:pt x="294843" y="1909861"/>
                  <a:pt x="280772" y="1914810"/>
                  <a:pt x="272505" y="1912866"/>
                </a:cubicBezTo>
                <a:lnTo>
                  <a:pt x="270906" y="1911519"/>
                </a:lnTo>
                <a:lnTo>
                  <a:pt x="272333" y="1910804"/>
                </a:lnTo>
                <a:cubicBezTo>
                  <a:pt x="274210" y="1909862"/>
                  <a:pt x="277957" y="1907976"/>
                  <a:pt x="285464" y="1904206"/>
                </a:cubicBezTo>
                <a:cubicBezTo>
                  <a:pt x="285464" y="1904206"/>
                  <a:pt x="285464" y="1904206"/>
                  <a:pt x="277957" y="1900436"/>
                </a:cubicBezTo>
                <a:cubicBezTo>
                  <a:pt x="277957" y="1900436"/>
                  <a:pt x="277957" y="1900436"/>
                  <a:pt x="289216" y="1904206"/>
                </a:cubicBezTo>
                <a:cubicBezTo>
                  <a:pt x="285464" y="1900436"/>
                  <a:pt x="300485" y="1892895"/>
                  <a:pt x="292968" y="1889125"/>
                </a:cubicBezTo>
                <a:close/>
                <a:moveTo>
                  <a:pt x="430227" y="1885950"/>
                </a:moveTo>
                <a:cubicBezTo>
                  <a:pt x="428414" y="1889443"/>
                  <a:pt x="424784" y="1892935"/>
                  <a:pt x="420250" y="1895118"/>
                </a:cubicBezTo>
                <a:lnTo>
                  <a:pt x="413336" y="1895705"/>
                </a:lnTo>
                <a:close/>
                <a:moveTo>
                  <a:pt x="408455" y="1885950"/>
                </a:moveTo>
                <a:cubicBezTo>
                  <a:pt x="408455" y="1885950"/>
                  <a:pt x="408455" y="1885950"/>
                  <a:pt x="415713" y="1889443"/>
                </a:cubicBezTo>
                <a:cubicBezTo>
                  <a:pt x="415713" y="1889443"/>
                  <a:pt x="415713" y="1889443"/>
                  <a:pt x="408455" y="1889443"/>
                </a:cubicBezTo>
                <a:cubicBezTo>
                  <a:pt x="408455" y="1889443"/>
                  <a:pt x="408455" y="1889443"/>
                  <a:pt x="408910" y="1890316"/>
                </a:cubicBezTo>
                <a:lnTo>
                  <a:pt x="411778" y="1895838"/>
                </a:lnTo>
                <a:lnTo>
                  <a:pt x="404828" y="1896428"/>
                </a:lnTo>
                <a:cubicBezTo>
                  <a:pt x="404828" y="1896428"/>
                  <a:pt x="404828" y="1896428"/>
                  <a:pt x="404828" y="1903413"/>
                </a:cubicBezTo>
                <a:cubicBezTo>
                  <a:pt x="397570" y="1896428"/>
                  <a:pt x="383055" y="1899921"/>
                  <a:pt x="379429" y="1892935"/>
                </a:cubicBezTo>
                <a:cubicBezTo>
                  <a:pt x="379429" y="1892935"/>
                  <a:pt x="379429" y="1892935"/>
                  <a:pt x="393941" y="1892935"/>
                </a:cubicBezTo>
                <a:cubicBezTo>
                  <a:pt x="390313" y="1885950"/>
                  <a:pt x="404828" y="1892935"/>
                  <a:pt x="408455" y="1885950"/>
                </a:cubicBezTo>
                <a:close/>
                <a:moveTo>
                  <a:pt x="259446" y="1885156"/>
                </a:moveTo>
                <a:lnTo>
                  <a:pt x="261923" y="1885921"/>
                </a:lnTo>
                <a:lnTo>
                  <a:pt x="258481" y="1887834"/>
                </a:lnTo>
                <a:cubicBezTo>
                  <a:pt x="258481" y="1888727"/>
                  <a:pt x="259446" y="1888727"/>
                  <a:pt x="259446" y="1885156"/>
                </a:cubicBezTo>
                <a:close/>
                <a:moveTo>
                  <a:pt x="739789" y="1881187"/>
                </a:moveTo>
                <a:cubicBezTo>
                  <a:pt x="739789" y="1881187"/>
                  <a:pt x="739789" y="1881187"/>
                  <a:pt x="741575" y="1881187"/>
                </a:cubicBezTo>
                <a:lnTo>
                  <a:pt x="750506" y="1881187"/>
                </a:lnTo>
                <a:cubicBezTo>
                  <a:pt x="746933" y="1881187"/>
                  <a:pt x="739789" y="1889125"/>
                  <a:pt x="739789" y="1881187"/>
                </a:cubicBezTo>
                <a:close/>
                <a:moveTo>
                  <a:pt x="234217" y="1881187"/>
                </a:moveTo>
                <a:cubicBezTo>
                  <a:pt x="234217" y="1881187"/>
                  <a:pt x="234217" y="1881187"/>
                  <a:pt x="249239" y="1884891"/>
                </a:cubicBezTo>
                <a:cubicBezTo>
                  <a:pt x="249239" y="1892299"/>
                  <a:pt x="226705" y="1892299"/>
                  <a:pt x="226705" y="1899708"/>
                </a:cubicBezTo>
                <a:cubicBezTo>
                  <a:pt x="226705" y="1896004"/>
                  <a:pt x="226705" y="1896004"/>
                  <a:pt x="226705" y="1892299"/>
                </a:cubicBezTo>
                <a:cubicBezTo>
                  <a:pt x="219196" y="1888595"/>
                  <a:pt x="211682" y="1892299"/>
                  <a:pt x="211682" y="1896004"/>
                </a:cubicBezTo>
                <a:cubicBezTo>
                  <a:pt x="207926" y="1896004"/>
                  <a:pt x="204172" y="1892299"/>
                  <a:pt x="204172" y="1892299"/>
                </a:cubicBezTo>
                <a:cubicBezTo>
                  <a:pt x="189148" y="1892299"/>
                  <a:pt x="196658" y="1910820"/>
                  <a:pt x="177881" y="1907116"/>
                </a:cubicBezTo>
                <a:cubicBezTo>
                  <a:pt x="177881" y="1907116"/>
                  <a:pt x="177881" y="1907116"/>
                  <a:pt x="170371" y="1903412"/>
                </a:cubicBezTo>
                <a:lnTo>
                  <a:pt x="165836" y="1909671"/>
                </a:lnTo>
                <a:lnTo>
                  <a:pt x="161921" y="1903875"/>
                </a:lnTo>
                <a:cubicBezTo>
                  <a:pt x="160040" y="1901560"/>
                  <a:pt x="157223" y="1899708"/>
                  <a:pt x="151589" y="1899708"/>
                </a:cubicBezTo>
                <a:cubicBezTo>
                  <a:pt x="151589" y="1899708"/>
                  <a:pt x="151589" y="1899708"/>
                  <a:pt x="151589" y="1907116"/>
                </a:cubicBezTo>
                <a:cubicBezTo>
                  <a:pt x="136566" y="1896004"/>
                  <a:pt x="114032" y="1914524"/>
                  <a:pt x="106522" y="1903412"/>
                </a:cubicBezTo>
                <a:cubicBezTo>
                  <a:pt x="106522" y="1903412"/>
                  <a:pt x="106522" y="1903412"/>
                  <a:pt x="106522" y="1907116"/>
                </a:cubicBezTo>
                <a:cubicBezTo>
                  <a:pt x="106522" y="1907116"/>
                  <a:pt x="106522" y="1907116"/>
                  <a:pt x="95252" y="1899708"/>
                </a:cubicBezTo>
                <a:cubicBezTo>
                  <a:pt x="95252" y="1903412"/>
                  <a:pt x="106522" y="1903412"/>
                  <a:pt x="106522" y="1896004"/>
                </a:cubicBezTo>
                <a:cubicBezTo>
                  <a:pt x="106522" y="1896004"/>
                  <a:pt x="106522" y="1896004"/>
                  <a:pt x="117789" y="1896004"/>
                </a:cubicBezTo>
                <a:cubicBezTo>
                  <a:pt x="117789" y="1896004"/>
                  <a:pt x="117789" y="1896004"/>
                  <a:pt x="117789" y="1892299"/>
                </a:cubicBezTo>
                <a:cubicBezTo>
                  <a:pt x="125299" y="1899708"/>
                  <a:pt x="155347" y="1892299"/>
                  <a:pt x="155347" y="1896004"/>
                </a:cubicBezTo>
                <a:lnTo>
                  <a:pt x="192905" y="1892299"/>
                </a:lnTo>
                <a:cubicBezTo>
                  <a:pt x="211682" y="1896004"/>
                  <a:pt x="215439" y="1881187"/>
                  <a:pt x="226705" y="1888595"/>
                </a:cubicBezTo>
                <a:cubicBezTo>
                  <a:pt x="234217" y="1884891"/>
                  <a:pt x="230463" y="1884891"/>
                  <a:pt x="234217" y="1881187"/>
                </a:cubicBezTo>
                <a:close/>
                <a:moveTo>
                  <a:pt x="263300" y="1878012"/>
                </a:moveTo>
                <a:cubicBezTo>
                  <a:pt x="282581" y="1878012"/>
                  <a:pt x="255590" y="1885156"/>
                  <a:pt x="271013" y="1888727"/>
                </a:cubicBezTo>
                <a:cubicBezTo>
                  <a:pt x="271013" y="1888727"/>
                  <a:pt x="271013" y="1888727"/>
                  <a:pt x="269565" y="1888281"/>
                </a:cubicBezTo>
                <a:lnTo>
                  <a:pt x="261923" y="1885921"/>
                </a:lnTo>
                <a:lnTo>
                  <a:pt x="263300" y="1885156"/>
                </a:lnTo>
                <a:cubicBezTo>
                  <a:pt x="259446" y="1885156"/>
                  <a:pt x="263300" y="1881584"/>
                  <a:pt x="263300" y="1878012"/>
                </a:cubicBezTo>
                <a:close/>
                <a:moveTo>
                  <a:pt x="472747" y="1872283"/>
                </a:moveTo>
                <a:cubicBezTo>
                  <a:pt x="475883" y="1871993"/>
                  <a:pt x="479195" y="1872456"/>
                  <a:pt x="482981" y="1874308"/>
                </a:cubicBezTo>
                <a:cubicBezTo>
                  <a:pt x="475410" y="1878013"/>
                  <a:pt x="475410" y="1881717"/>
                  <a:pt x="475410" y="1885421"/>
                </a:cubicBezTo>
                <a:cubicBezTo>
                  <a:pt x="475410" y="1885421"/>
                  <a:pt x="475410" y="1885421"/>
                  <a:pt x="490553" y="1885421"/>
                </a:cubicBezTo>
                <a:cubicBezTo>
                  <a:pt x="490553" y="1885421"/>
                  <a:pt x="490553" y="1885421"/>
                  <a:pt x="490553" y="1889125"/>
                </a:cubicBezTo>
                <a:cubicBezTo>
                  <a:pt x="471624" y="1885421"/>
                  <a:pt x="452696" y="1889125"/>
                  <a:pt x="441339" y="1878013"/>
                </a:cubicBezTo>
                <a:cubicBezTo>
                  <a:pt x="455536" y="1880791"/>
                  <a:pt x="463343" y="1873151"/>
                  <a:pt x="472747" y="1872283"/>
                </a:cubicBezTo>
                <a:close/>
                <a:moveTo>
                  <a:pt x="1067885" y="1869678"/>
                </a:moveTo>
                <a:cubicBezTo>
                  <a:pt x="1070068" y="1869678"/>
                  <a:pt x="1072687" y="1870604"/>
                  <a:pt x="1077926" y="1870604"/>
                </a:cubicBezTo>
                <a:cubicBezTo>
                  <a:pt x="1070941" y="1870604"/>
                  <a:pt x="1060463" y="1878013"/>
                  <a:pt x="1060463" y="1874309"/>
                </a:cubicBezTo>
                <a:cubicBezTo>
                  <a:pt x="1063956" y="1870605"/>
                  <a:pt x="1065702" y="1869678"/>
                  <a:pt x="1067885" y="1869678"/>
                </a:cubicBezTo>
                <a:close/>
                <a:moveTo>
                  <a:pt x="337932" y="1858962"/>
                </a:moveTo>
                <a:cubicBezTo>
                  <a:pt x="337932" y="1866370"/>
                  <a:pt x="349177" y="1866370"/>
                  <a:pt x="360423" y="1870074"/>
                </a:cubicBezTo>
                <a:cubicBezTo>
                  <a:pt x="371667" y="1873779"/>
                  <a:pt x="375416" y="1870074"/>
                  <a:pt x="371667" y="1862666"/>
                </a:cubicBezTo>
                <a:cubicBezTo>
                  <a:pt x="371667" y="1862666"/>
                  <a:pt x="371667" y="1862666"/>
                  <a:pt x="390408" y="1866370"/>
                </a:cubicBezTo>
                <a:cubicBezTo>
                  <a:pt x="394157" y="1862666"/>
                  <a:pt x="379164" y="1862666"/>
                  <a:pt x="386662" y="1858962"/>
                </a:cubicBezTo>
                <a:cubicBezTo>
                  <a:pt x="386662" y="1858962"/>
                  <a:pt x="386662" y="1858962"/>
                  <a:pt x="401653" y="1862666"/>
                </a:cubicBezTo>
                <a:cubicBezTo>
                  <a:pt x="397906" y="1862666"/>
                  <a:pt x="394157" y="1862666"/>
                  <a:pt x="390408" y="1862666"/>
                </a:cubicBezTo>
                <a:cubicBezTo>
                  <a:pt x="394157" y="1866370"/>
                  <a:pt x="397906" y="1866370"/>
                  <a:pt x="401653" y="1866370"/>
                </a:cubicBezTo>
                <a:cubicBezTo>
                  <a:pt x="401653" y="1866370"/>
                  <a:pt x="401653" y="1866370"/>
                  <a:pt x="401653" y="1873779"/>
                </a:cubicBezTo>
                <a:cubicBezTo>
                  <a:pt x="401653" y="1873779"/>
                  <a:pt x="401653" y="1873779"/>
                  <a:pt x="382912" y="1866370"/>
                </a:cubicBezTo>
                <a:cubicBezTo>
                  <a:pt x="382912" y="1866370"/>
                  <a:pt x="382912" y="1866370"/>
                  <a:pt x="367919" y="1877483"/>
                </a:cubicBezTo>
                <a:cubicBezTo>
                  <a:pt x="349177" y="1892299"/>
                  <a:pt x="326687" y="1881187"/>
                  <a:pt x="304198" y="1884891"/>
                </a:cubicBezTo>
                <a:lnTo>
                  <a:pt x="298458" y="1884891"/>
                </a:lnTo>
                <a:lnTo>
                  <a:pt x="289192" y="1884891"/>
                </a:lnTo>
                <a:cubicBezTo>
                  <a:pt x="266701" y="1881187"/>
                  <a:pt x="289192" y="1862666"/>
                  <a:pt x="304198" y="1870074"/>
                </a:cubicBezTo>
                <a:cubicBezTo>
                  <a:pt x="319192" y="1873779"/>
                  <a:pt x="330437" y="1862666"/>
                  <a:pt x="337932" y="1858962"/>
                </a:cubicBezTo>
                <a:close/>
                <a:moveTo>
                  <a:pt x="427052" y="1856184"/>
                </a:moveTo>
                <a:cubicBezTo>
                  <a:pt x="419645" y="1856184"/>
                  <a:pt x="423349" y="1863328"/>
                  <a:pt x="415940" y="1859756"/>
                </a:cubicBezTo>
                <a:cubicBezTo>
                  <a:pt x="415940" y="1859756"/>
                  <a:pt x="415940" y="1859756"/>
                  <a:pt x="415940" y="1863328"/>
                </a:cubicBezTo>
                <a:cubicBezTo>
                  <a:pt x="415940" y="1863328"/>
                  <a:pt x="408532" y="1866900"/>
                  <a:pt x="404828" y="1863328"/>
                </a:cubicBezTo>
                <a:cubicBezTo>
                  <a:pt x="415940" y="1863328"/>
                  <a:pt x="412236" y="1852612"/>
                  <a:pt x="427052" y="1856184"/>
                </a:cubicBezTo>
                <a:close/>
                <a:moveTo>
                  <a:pt x="411706" y="1830387"/>
                </a:moveTo>
                <a:cubicBezTo>
                  <a:pt x="411706" y="1830387"/>
                  <a:pt x="411706" y="1830387"/>
                  <a:pt x="419114" y="1833880"/>
                </a:cubicBezTo>
                <a:cubicBezTo>
                  <a:pt x="419114" y="1833880"/>
                  <a:pt x="419114" y="1833880"/>
                  <a:pt x="422819" y="1830387"/>
                </a:cubicBezTo>
                <a:cubicBezTo>
                  <a:pt x="422819" y="1830387"/>
                  <a:pt x="422819" y="1830387"/>
                  <a:pt x="426524" y="1840865"/>
                </a:cubicBezTo>
                <a:cubicBezTo>
                  <a:pt x="408002" y="1847850"/>
                  <a:pt x="430227" y="1833880"/>
                  <a:pt x="411706" y="1837372"/>
                </a:cubicBezTo>
                <a:cubicBezTo>
                  <a:pt x="396890" y="1840865"/>
                  <a:pt x="404297" y="1830387"/>
                  <a:pt x="411706" y="1830387"/>
                </a:cubicBezTo>
                <a:close/>
                <a:moveTo>
                  <a:pt x="311959" y="1828641"/>
                </a:moveTo>
                <a:cubicBezTo>
                  <a:pt x="313745" y="1830070"/>
                  <a:pt x="315531" y="1831975"/>
                  <a:pt x="319104" y="1830070"/>
                </a:cubicBezTo>
                <a:cubicBezTo>
                  <a:pt x="308387" y="1826260"/>
                  <a:pt x="315531" y="1841500"/>
                  <a:pt x="304815" y="1830070"/>
                </a:cubicBezTo>
                <a:cubicBezTo>
                  <a:pt x="308387" y="1826260"/>
                  <a:pt x="310173" y="1827213"/>
                  <a:pt x="311959" y="1828641"/>
                </a:cubicBezTo>
                <a:close/>
                <a:moveTo>
                  <a:pt x="378377" y="1827970"/>
                </a:moveTo>
                <a:lnTo>
                  <a:pt x="383283" y="1831380"/>
                </a:lnTo>
                <a:cubicBezTo>
                  <a:pt x="386458" y="1833165"/>
                  <a:pt x="388273" y="1834951"/>
                  <a:pt x="382830" y="1836737"/>
                </a:cubicBezTo>
                <a:cubicBezTo>
                  <a:pt x="379201" y="1836737"/>
                  <a:pt x="368315" y="1836737"/>
                  <a:pt x="368315" y="1833165"/>
                </a:cubicBezTo>
                <a:cubicBezTo>
                  <a:pt x="368315" y="1829594"/>
                  <a:pt x="371945" y="1829594"/>
                  <a:pt x="379201" y="1829594"/>
                </a:cubicBezTo>
                <a:close/>
                <a:moveTo>
                  <a:pt x="375572" y="1826022"/>
                </a:moveTo>
                <a:lnTo>
                  <a:pt x="377750" y="1826736"/>
                </a:lnTo>
                <a:lnTo>
                  <a:pt x="378377" y="1827970"/>
                </a:lnTo>
                <a:close/>
                <a:moveTo>
                  <a:pt x="375572" y="1822450"/>
                </a:moveTo>
                <a:cubicBezTo>
                  <a:pt x="382830" y="1822450"/>
                  <a:pt x="393715" y="1822450"/>
                  <a:pt x="386458" y="1829594"/>
                </a:cubicBezTo>
                <a:lnTo>
                  <a:pt x="377750" y="1826736"/>
                </a:lnTo>
                <a:close/>
                <a:moveTo>
                  <a:pt x="274807" y="1811337"/>
                </a:moveTo>
                <a:cubicBezTo>
                  <a:pt x="274807" y="1811337"/>
                  <a:pt x="274807" y="1811337"/>
                  <a:pt x="296879" y="1826154"/>
                </a:cubicBezTo>
                <a:cubicBezTo>
                  <a:pt x="274807" y="1833562"/>
                  <a:pt x="252749" y="1829858"/>
                  <a:pt x="227015" y="1833562"/>
                </a:cubicBezTo>
                <a:cubicBezTo>
                  <a:pt x="227015" y="1833562"/>
                  <a:pt x="227015" y="1833562"/>
                  <a:pt x="230692" y="1829858"/>
                </a:cubicBezTo>
                <a:cubicBezTo>
                  <a:pt x="230692" y="1829858"/>
                  <a:pt x="234368" y="1826154"/>
                  <a:pt x="230692" y="1826154"/>
                </a:cubicBezTo>
                <a:cubicBezTo>
                  <a:pt x="241720" y="1826154"/>
                  <a:pt x="238045" y="1822450"/>
                  <a:pt x="249073" y="1829858"/>
                </a:cubicBezTo>
                <a:cubicBezTo>
                  <a:pt x="249073" y="1829858"/>
                  <a:pt x="249073" y="1829858"/>
                  <a:pt x="256428" y="1822450"/>
                </a:cubicBezTo>
                <a:cubicBezTo>
                  <a:pt x="256428" y="1818745"/>
                  <a:pt x="245397" y="1822450"/>
                  <a:pt x="249073" y="1818745"/>
                </a:cubicBezTo>
                <a:cubicBezTo>
                  <a:pt x="249073" y="1818745"/>
                  <a:pt x="249073" y="1818745"/>
                  <a:pt x="278486" y="1818745"/>
                </a:cubicBezTo>
                <a:cubicBezTo>
                  <a:pt x="278486" y="1818745"/>
                  <a:pt x="278486" y="1818745"/>
                  <a:pt x="274807" y="1811337"/>
                </a:cubicBezTo>
                <a:close/>
                <a:moveTo>
                  <a:pt x="736219" y="1803202"/>
                </a:moveTo>
                <a:cubicBezTo>
                  <a:pt x="738005" y="1803202"/>
                  <a:pt x="738005" y="1804194"/>
                  <a:pt x="736219" y="1808163"/>
                </a:cubicBezTo>
                <a:lnTo>
                  <a:pt x="725503" y="1804194"/>
                </a:lnTo>
                <a:cubicBezTo>
                  <a:pt x="730861" y="1804194"/>
                  <a:pt x="734433" y="1803202"/>
                  <a:pt x="736219" y="1803202"/>
                </a:cubicBezTo>
                <a:close/>
                <a:moveTo>
                  <a:pt x="488965" y="1801714"/>
                </a:moveTo>
                <a:cubicBezTo>
                  <a:pt x="494407" y="1801217"/>
                  <a:pt x="499850" y="1802210"/>
                  <a:pt x="501664" y="1804194"/>
                </a:cubicBezTo>
                <a:lnTo>
                  <a:pt x="476264" y="1808163"/>
                </a:lnTo>
                <a:cubicBezTo>
                  <a:pt x="478078" y="1804194"/>
                  <a:pt x="483521" y="1802210"/>
                  <a:pt x="488965" y="1801714"/>
                </a:cubicBezTo>
                <a:close/>
                <a:moveTo>
                  <a:pt x="772839" y="1788121"/>
                </a:moveTo>
                <a:cubicBezTo>
                  <a:pt x="799105" y="1791891"/>
                  <a:pt x="829123" y="1791891"/>
                  <a:pt x="832875" y="1791891"/>
                </a:cubicBezTo>
                <a:cubicBezTo>
                  <a:pt x="832875" y="1795661"/>
                  <a:pt x="829123" y="1799432"/>
                  <a:pt x="836628" y="1799432"/>
                </a:cubicBezTo>
                <a:cubicBezTo>
                  <a:pt x="844131" y="1795661"/>
                  <a:pt x="847884" y="1791891"/>
                  <a:pt x="844131" y="1788121"/>
                </a:cubicBezTo>
                <a:cubicBezTo>
                  <a:pt x="859140" y="1791891"/>
                  <a:pt x="870397" y="1784350"/>
                  <a:pt x="877901" y="1791891"/>
                </a:cubicBezTo>
                <a:cubicBezTo>
                  <a:pt x="862892" y="1791891"/>
                  <a:pt x="840380" y="1795661"/>
                  <a:pt x="825371" y="1806972"/>
                </a:cubicBezTo>
                <a:cubicBezTo>
                  <a:pt x="825371" y="1799432"/>
                  <a:pt x="810362" y="1806972"/>
                  <a:pt x="814114" y="1799432"/>
                </a:cubicBezTo>
                <a:cubicBezTo>
                  <a:pt x="814114" y="1803202"/>
                  <a:pt x="795353" y="1803202"/>
                  <a:pt x="802857" y="1810743"/>
                </a:cubicBezTo>
                <a:cubicBezTo>
                  <a:pt x="791600" y="1799432"/>
                  <a:pt x="780344" y="1814513"/>
                  <a:pt x="761582" y="1810743"/>
                </a:cubicBezTo>
                <a:cubicBezTo>
                  <a:pt x="754078" y="1806972"/>
                  <a:pt x="776591" y="1799432"/>
                  <a:pt x="757830" y="1803202"/>
                </a:cubicBezTo>
                <a:cubicBezTo>
                  <a:pt x="757830" y="1803202"/>
                  <a:pt x="757830" y="1803202"/>
                  <a:pt x="769087" y="1799432"/>
                </a:cubicBezTo>
                <a:cubicBezTo>
                  <a:pt x="780344" y="1795661"/>
                  <a:pt x="780344" y="1784350"/>
                  <a:pt x="772839" y="1788121"/>
                </a:cubicBezTo>
                <a:close/>
                <a:moveTo>
                  <a:pt x="715439" y="1785543"/>
                </a:moveTo>
                <a:lnTo>
                  <a:pt x="713652" y="1787773"/>
                </a:lnTo>
                <a:cubicBezTo>
                  <a:pt x="713178" y="1790601"/>
                  <a:pt x="714126" y="1794371"/>
                  <a:pt x="710334" y="1796257"/>
                </a:cubicBezTo>
                <a:cubicBezTo>
                  <a:pt x="702749" y="1788716"/>
                  <a:pt x="664825" y="1811338"/>
                  <a:pt x="661033" y="1800027"/>
                </a:cubicBezTo>
                <a:cubicBezTo>
                  <a:pt x="679995" y="1796257"/>
                  <a:pt x="657241" y="1796257"/>
                  <a:pt x="664825" y="1788716"/>
                </a:cubicBezTo>
                <a:cubicBezTo>
                  <a:pt x="674306" y="1790601"/>
                  <a:pt x="683787" y="1788716"/>
                  <a:pt x="693742" y="1786831"/>
                </a:cubicBezTo>
                <a:close/>
                <a:moveTo>
                  <a:pt x="716200" y="1784592"/>
                </a:moveTo>
                <a:cubicBezTo>
                  <a:pt x="717919" y="1784003"/>
                  <a:pt x="720763" y="1784003"/>
                  <a:pt x="725504" y="1784946"/>
                </a:cubicBezTo>
                <a:lnTo>
                  <a:pt x="715439" y="1785543"/>
                </a:lnTo>
                <a:close/>
                <a:moveTo>
                  <a:pt x="736615" y="1784350"/>
                </a:moveTo>
                <a:lnTo>
                  <a:pt x="742965" y="1792288"/>
                </a:lnTo>
                <a:lnTo>
                  <a:pt x="736615" y="1792288"/>
                </a:lnTo>
                <a:close/>
                <a:moveTo>
                  <a:pt x="1312340" y="1781704"/>
                </a:moveTo>
                <a:lnTo>
                  <a:pt x="1293820" y="1789112"/>
                </a:lnTo>
                <a:cubicBezTo>
                  <a:pt x="1301228" y="1785408"/>
                  <a:pt x="1316045" y="1778000"/>
                  <a:pt x="1312340" y="1781704"/>
                </a:cubicBezTo>
                <a:close/>
                <a:moveTo>
                  <a:pt x="222780" y="1762919"/>
                </a:moveTo>
                <a:lnTo>
                  <a:pt x="225348" y="1770337"/>
                </a:lnTo>
                <a:lnTo>
                  <a:pt x="222320" y="1768277"/>
                </a:lnTo>
                <a:cubicBezTo>
                  <a:pt x="220929" y="1766491"/>
                  <a:pt x="220929" y="1764705"/>
                  <a:pt x="222780" y="1762919"/>
                </a:cubicBezTo>
                <a:close/>
                <a:moveTo>
                  <a:pt x="687404" y="1755775"/>
                </a:moveTo>
                <a:lnTo>
                  <a:pt x="695342" y="1762125"/>
                </a:lnTo>
                <a:lnTo>
                  <a:pt x="684229" y="1758950"/>
                </a:lnTo>
                <a:close/>
                <a:moveTo>
                  <a:pt x="241302" y="1755775"/>
                </a:moveTo>
                <a:cubicBezTo>
                  <a:pt x="241302" y="1755775"/>
                  <a:pt x="241302" y="1755775"/>
                  <a:pt x="252414" y="1766491"/>
                </a:cubicBezTo>
                <a:cubicBezTo>
                  <a:pt x="222780" y="1766491"/>
                  <a:pt x="248711" y="1777206"/>
                  <a:pt x="230192" y="1784350"/>
                </a:cubicBezTo>
                <a:lnTo>
                  <a:pt x="225348" y="1770337"/>
                </a:lnTo>
                <a:lnTo>
                  <a:pt x="230192" y="1773635"/>
                </a:lnTo>
                <a:cubicBezTo>
                  <a:pt x="233895" y="1773635"/>
                  <a:pt x="233895" y="1770063"/>
                  <a:pt x="230192" y="1766491"/>
                </a:cubicBezTo>
                <a:cubicBezTo>
                  <a:pt x="230192" y="1759347"/>
                  <a:pt x="252414" y="1766491"/>
                  <a:pt x="241302" y="1755775"/>
                </a:cubicBezTo>
                <a:close/>
                <a:moveTo>
                  <a:pt x="656184" y="1755514"/>
                </a:moveTo>
                <a:lnTo>
                  <a:pt x="657855" y="1755577"/>
                </a:lnTo>
                <a:lnTo>
                  <a:pt x="660040" y="1756036"/>
                </a:lnTo>
                <a:lnTo>
                  <a:pt x="657210" y="1756559"/>
                </a:lnTo>
                <a:close/>
                <a:moveTo>
                  <a:pt x="601679" y="1751647"/>
                </a:moveTo>
                <a:cubicBezTo>
                  <a:pt x="609088" y="1755457"/>
                  <a:pt x="623904" y="1747837"/>
                  <a:pt x="623904" y="1759267"/>
                </a:cubicBezTo>
                <a:cubicBezTo>
                  <a:pt x="612792" y="1766887"/>
                  <a:pt x="609088" y="1759267"/>
                  <a:pt x="601679" y="1755457"/>
                </a:cubicBezTo>
                <a:cubicBezTo>
                  <a:pt x="601679" y="1755457"/>
                  <a:pt x="605384" y="1751647"/>
                  <a:pt x="601679" y="1751647"/>
                </a:cubicBezTo>
                <a:close/>
                <a:moveTo>
                  <a:pt x="651699" y="1750228"/>
                </a:moveTo>
                <a:cubicBezTo>
                  <a:pt x="652813" y="1750774"/>
                  <a:pt x="653399" y="1752084"/>
                  <a:pt x="654103" y="1753394"/>
                </a:cubicBezTo>
                <a:lnTo>
                  <a:pt x="656184" y="1755514"/>
                </a:lnTo>
                <a:lnTo>
                  <a:pt x="646129" y="1755140"/>
                </a:lnTo>
                <a:cubicBezTo>
                  <a:pt x="653633" y="1755140"/>
                  <a:pt x="646129" y="1751647"/>
                  <a:pt x="646129" y="1751647"/>
                </a:cubicBezTo>
                <a:cubicBezTo>
                  <a:pt x="648943" y="1749901"/>
                  <a:pt x="650585" y="1749683"/>
                  <a:pt x="651699" y="1750228"/>
                </a:cubicBezTo>
                <a:close/>
                <a:moveTo>
                  <a:pt x="1204605" y="1744662"/>
                </a:moveTo>
                <a:cubicBezTo>
                  <a:pt x="1208097" y="1744662"/>
                  <a:pt x="1197620" y="1751012"/>
                  <a:pt x="1208097" y="1751012"/>
                </a:cubicBezTo>
                <a:cubicBezTo>
                  <a:pt x="1208097" y="1751012"/>
                  <a:pt x="1208097" y="1751012"/>
                  <a:pt x="1206788" y="1751012"/>
                </a:cubicBezTo>
                <a:lnTo>
                  <a:pt x="1198929" y="1751012"/>
                </a:lnTo>
                <a:cubicBezTo>
                  <a:pt x="1197620" y="1751012"/>
                  <a:pt x="1195873" y="1751012"/>
                  <a:pt x="1197620" y="1751012"/>
                </a:cubicBezTo>
                <a:cubicBezTo>
                  <a:pt x="1190634" y="1747837"/>
                  <a:pt x="1201112" y="1747837"/>
                  <a:pt x="1204605" y="1744662"/>
                </a:cubicBezTo>
                <a:close/>
                <a:moveTo>
                  <a:pt x="679900" y="1744662"/>
                </a:moveTo>
                <a:cubicBezTo>
                  <a:pt x="664890" y="1751647"/>
                  <a:pt x="687404" y="1751647"/>
                  <a:pt x="672395" y="1758633"/>
                </a:cubicBezTo>
                <a:lnTo>
                  <a:pt x="660040" y="1756036"/>
                </a:lnTo>
                <a:lnTo>
                  <a:pt x="664890" y="1755140"/>
                </a:lnTo>
                <a:cubicBezTo>
                  <a:pt x="664890" y="1755140"/>
                  <a:pt x="664890" y="1755140"/>
                  <a:pt x="664890" y="1754267"/>
                </a:cubicBezTo>
                <a:lnTo>
                  <a:pt x="664890" y="1751647"/>
                </a:lnTo>
                <a:cubicBezTo>
                  <a:pt x="664890" y="1744662"/>
                  <a:pt x="676147" y="1748155"/>
                  <a:pt x="679900" y="1744662"/>
                </a:cubicBezTo>
                <a:close/>
                <a:moveTo>
                  <a:pt x="516349" y="1739900"/>
                </a:moveTo>
                <a:cubicBezTo>
                  <a:pt x="508809" y="1743710"/>
                  <a:pt x="520120" y="1743710"/>
                  <a:pt x="523891" y="1747520"/>
                </a:cubicBezTo>
                <a:cubicBezTo>
                  <a:pt x="508809" y="1747520"/>
                  <a:pt x="501269" y="1758950"/>
                  <a:pt x="493728" y="1743710"/>
                </a:cubicBezTo>
                <a:cubicBezTo>
                  <a:pt x="497498" y="1751330"/>
                  <a:pt x="508809" y="1739900"/>
                  <a:pt x="516349" y="1739900"/>
                </a:cubicBezTo>
                <a:close/>
                <a:moveTo>
                  <a:pt x="1132816" y="1738996"/>
                </a:moveTo>
                <a:lnTo>
                  <a:pt x="1132434" y="1739362"/>
                </a:lnTo>
                <a:cubicBezTo>
                  <a:pt x="1129517" y="1741049"/>
                  <a:pt x="1126183" y="1741772"/>
                  <a:pt x="1122373" y="1740808"/>
                </a:cubicBezTo>
                <a:close/>
                <a:moveTo>
                  <a:pt x="706454" y="1736725"/>
                </a:moveTo>
                <a:cubicBezTo>
                  <a:pt x="713598" y="1733550"/>
                  <a:pt x="717170" y="1733550"/>
                  <a:pt x="720742" y="1736725"/>
                </a:cubicBezTo>
                <a:cubicBezTo>
                  <a:pt x="713598" y="1736725"/>
                  <a:pt x="710026" y="1739900"/>
                  <a:pt x="706454" y="1736725"/>
                </a:cubicBezTo>
                <a:close/>
                <a:moveTo>
                  <a:pt x="545774" y="1733550"/>
                </a:moveTo>
                <a:cubicBezTo>
                  <a:pt x="545774" y="1733550"/>
                  <a:pt x="545774" y="1733550"/>
                  <a:pt x="549516" y="1740535"/>
                </a:cubicBezTo>
                <a:cubicBezTo>
                  <a:pt x="564487" y="1740535"/>
                  <a:pt x="564487" y="1737043"/>
                  <a:pt x="579455" y="1740535"/>
                </a:cubicBezTo>
                <a:cubicBezTo>
                  <a:pt x="571971" y="1740535"/>
                  <a:pt x="560745" y="1744028"/>
                  <a:pt x="553259" y="1751013"/>
                </a:cubicBezTo>
                <a:cubicBezTo>
                  <a:pt x="545774" y="1747521"/>
                  <a:pt x="534549" y="1751013"/>
                  <a:pt x="527066" y="1747521"/>
                </a:cubicBezTo>
                <a:lnTo>
                  <a:pt x="538290" y="1740535"/>
                </a:lnTo>
                <a:cubicBezTo>
                  <a:pt x="538290" y="1740535"/>
                  <a:pt x="538290" y="1740535"/>
                  <a:pt x="527066" y="1737043"/>
                </a:cubicBezTo>
                <a:cubicBezTo>
                  <a:pt x="534549" y="1737043"/>
                  <a:pt x="545774" y="1740535"/>
                  <a:pt x="545774" y="1733550"/>
                </a:cubicBezTo>
                <a:close/>
                <a:moveTo>
                  <a:pt x="937591" y="1732491"/>
                </a:moveTo>
                <a:cubicBezTo>
                  <a:pt x="941401" y="1736196"/>
                  <a:pt x="929971" y="1739900"/>
                  <a:pt x="926161" y="1739900"/>
                </a:cubicBezTo>
                <a:cubicBezTo>
                  <a:pt x="922351" y="1736196"/>
                  <a:pt x="933781" y="1728787"/>
                  <a:pt x="937591" y="1732491"/>
                </a:cubicBezTo>
                <a:close/>
                <a:moveTo>
                  <a:pt x="963541" y="1728264"/>
                </a:moveTo>
                <a:lnTo>
                  <a:pt x="964023" y="1728342"/>
                </a:lnTo>
                <a:cubicBezTo>
                  <a:pt x="966801" y="1728788"/>
                  <a:pt x="966801" y="1728788"/>
                  <a:pt x="966801" y="1728788"/>
                </a:cubicBezTo>
                <a:lnTo>
                  <a:pt x="963097" y="1728788"/>
                </a:lnTo>
                <a:close/>
                <a:moveTo>
                  <a:pt x="560405" y="1722437"/>
                </a:moveTo>
                <a:lnTo>
                  <a:pt x="568343" y="1722437"/>
                </a:lnTo>
                <a:lnTo>
                  <a:pt x="560405" y="1725612"/>
                </a:lnTo>
                <a:close/>
                <a:moveTo>
                  <a:pt x="1149043" y="1717675"/>
                </a:moveTo>
                <a:cubicBezTo>
                  <a:pt x="1160473" y="1717675"/>
                  <a:pt x="1145233" y="1733097"/>
                  <a:pt x="1160473" y="1729241"/>
                </a:cubicBezTo>
                <a:cubicBezTo>
                  <a:pt x="1160473" y="1729241"/>
                  <a:pt x="1160473" y="1729241"/>
                  <a:pt x="1152853" y="1740808"/>
                </a:cubicBezTo>
                <a:cubicBezTo>
                  <a:pt x="1150948" y="1735025"/>
                  <a:pt x="1145233" y="1735988"/>
                  <a:pt x="1139042" y="1737916"/>
                </a:cubicBezTo>
                <a:lnTo>
                  <a:pt x="1132816" y="1738996"/>
                </a:lnTo>
                <a:lnTo>
                  <a:pt x="1139994" y="1732133"/>
                </a:lnTo>
                <a:cubicBezTo>
                  <a:pt x="1144280" y="1726350"/>
                  <a:pt x="1147138" y="1719603"/>
                  <a:pt x="1149043" y="1717675"/>
                </a:cubicBezTo>
                <a:close/>
                <a:moveTo>
                  <a:pt x="627608" y="1717675"/>
                </a:moveTo>
                <a:cubicBezTo>
                  <a:pt x="635017" y="1721485"/>
                  <a:pt x="623904" y="1725295"/>
                  <a:pt x="623904" y="1729105"/>
                </a:cubicBezTo>
                <a:cubicBezTo>
                  <a:pt x="631312" y="1732915"/>
                  <a:pt x="649833" y="1744345"/>
                  <a:pt x="657242" y="1736725"/>
                </a:cubicBezTo>
                <a:cubicBezTo>
                  <a:pt x="649833" y="1740535"/>
                  <a:pt x="631312" y="1736725"/>
                  <a:pt x="631312" y="1748155"/>
                </a:cubicBezTo>
                <a:cubicBezTo>
                  <a:pt x="631312" y="1748155"/>
                  <a:pt x="635017" y="1748155"/>
                  <a:pt x="638721" y="1748155"/>
                </a:cubicBezTo>
                <a:cubicBezTo>
                  <a:pt x="642425" y="1748155"/>
                  <a:pt x="638721" y="1751965"/>
                  <a:pt x="635017" y="1755775"/>
                </a:cubicBezTo>
                <a:cubicBezTo>
                  <a:pt x="635017" y="1748155"/>
                  <a:pt x="623904" y="1748155"/>
                  <a:pt x="631312" y="1740535"/>
                </a:cubicBezTo>
                <a:cubicBezTo>
                  <a:pt x="616496" y="1751965"/>
                  <a:pt x="616496" y="1725295"/>
                  <a:pt x="601679" y="1740535"/>
                </a:cubicBezTo>
                <a:cubicBezTo>
                  <a:pt x="601679" y="1740535"/>
                  <a:pt x="601679" y="1740535"/>
                  <a:pt x="605383" y="1740535"/>
                </a:cubicBezTo>
                <a:cubicBezTo>
                  <a:pt x="605383" y="1740535"/>
                  <a:pt x="605383" y="1740535"/>
                  <a:pt x="597975" y="1744345"/>
                </a:cubicBezTo>
                <a:cubicBezTo>
                  <a:pt x="601679" y="1736725"/>
                  <a:pt x="590567" y="1732915"/>
                  <a:pt x="605383" y="1729105"/>
                </a:cubicBezTo>
                <a:cubicBezTo>
                  <a:pt x="609087" y="1729105"/>
                  <a:pt x="612792" y="1732915"/>
                  <a:pt x="616496" y="1729105"/>
                </a:cubicBezTo>
                <a:cubicBezTo>
                  <a:pt x="609087" y="1725295"/>
                  <a:pt x="627608" y="1721485"/>
                  <a:pt x="627608" y="1717675"/>
                </a:cubicBezTo>
                <a:close/>
                <a:moveTo>
                  <a:pt x="963097" y="1714500"/>
                </a:moveTo>
                <a:cubicBezTo>
                  <a:pt x="970505" y="1714500"/>
                  <a:pt x="972357" y="1716286"/>
                  <a:pt x="971431" y="1718965"/>
                </a:cubicBezTo>
                <a:lnTo>
                  <a:pt x="963541" y="1728264"/>
                </a:lnTo>
                <a:lnTo>
                  <a:pt x="944576" y="1725216"/>
                </a:lnTo>
                <a:cubicBezTo>
                  <a:pt x="963097" y="1728788"/>
                  <a:pt x="951984" y="1721644"/>
                  <a:pt x="963097" y="1721644"/>
                </a:cubicBezTo>
                <a:cubicBezTo>
                  <a:pt x="951984" y="1721644"/>
                  <a:pt x="966801" y="1714500"/>
                  <a:pt x="963097" y="1714500"/>
                </a:cubicBezTo>
                <a:close/>
                <a:moveTo>
                  <a:pt x="944576" y="1711325"/>
                </a:moveTo>
                <a:lnTo>
                  <a:pt x="955689" y="1714500"/>
                </a:lnTo>
                <a:lnTo>
                  <a:pt x="947751" y="1714500"/>
                </a:lnTo>
                <a:close/>
                <a:moveTo>
                  <a:pt x="512778" y="1706562"/>
                </a:moveTo>
                <a:lnTo>
                  <a:pt x="520716" y="1711324"/>
                </a:lnTo>
                <a:lnTo>
                  <a:pt x="512778" y="1714499"/>
                </a:lnTo>
                <a:close/>
                <a:moveTo>
                  <a:pt x="919971" y="1706232"/>
                </a:moveTo>
                <a:lnTo>
                  <a:pt x="921822" y="1707621"/>
                </a:lnTo>
                <a:lnTo>
                  <a:pt x="918118" y="1707621"/>
                </a:lnTo>
                <a:cubicBezTo>
                  <a:pt x="918118" y="1705769"/>
                  <a:pt x="919044" y="1705769"/>
                  <a:pt x="919971" y="1706232"/>
                </a:cubicBezTo>
                <a:close/>
                <a:moveTo>
                  <a:pt x="1249901" y="1703387"/>
                </a:moveTo>
                <a:cubicBezTo>
                  <a:pt x="1249901" y="1703387"/>
                  <a:pt x="1249901" y="1703387"/>
                  <a:pt x="1257309" y="1707356"/>
                </a:cubicBezTo>
                <a:cubicBezTo>
                  <a:pt x="1257309" y="1707356"/>
                  <a:pt x="1257309" y="1707356"/>
                  <a:pt x="1246197" y="1711324"/>
                </a:cubicBezTo>
                <a:cubicBezTo>
                  <a:pt x="1249901" y="1711324"/>
                  <a:pt x="1253604" y="1707356"/>
                  <a:pt x="1249901" y="1703387"/>
                </a:cubicBezTo>
                <a:close/>
                <a:moveTo>
                  <a:pt x="1223972" y="1700212"/>
                </a:moveTo>
                <a:cubicBezTo>
                  <a:pt x="1223972" y="1700212"/>
                  <a:pt x="1223972" y="1700212"/>
                  <a:pt x="1242492" y="1707620"/>
                </a:cubicBezTo>
                <a:cubicBezTo>
                  <a:pt x="1242492" y="1711324"/>
                  <a:pt x="1231380" y="1715029"/>
                  <a:pt x="1235084" y="1718733"/>
                </a:cubicBezTo>
                <a:cubicBezTo>
                  <a:pt x="1238788" y="1722437"/>
                  <a:pt x="1242492" y="1718733"/>
                  <a:pt x="1242492" y="1718733"/>
                </a:cubicBezTo>
                <a:cubicBezTo>
                  <a:pt x="1246197" y="1722437"/>
                  <a:pt x="1235084" y="1722437"/>
                  <a:pt x="1231380" y="1726141"/>
                </a:cubicBezTo>
                <a:cubicBezTo>
                  <a:pt x="1231380" y="1726141"/>
                  <a:pt x="1231380" y="1726141"/>
                  <a:pt x="1235084" y="1726141"/>
                </a:cubicBezTo>
                <a:cubicBezTo>
                  <a:pt x="1227676" y="1722437"/>
                  <a:pt x="1212859" y="1733549"/>
                  <a:pt x="1216563" y="1722437"/>
                </a:cubicBezTo>
                <a:cubicBezTo>
                  <a:pt x="1216563" y="1715029"/>
                  <a:pt x="1194339" y="1726141"/>
                  <a:pt x="1190634" y="1726141"/>
                </a:cubicBezTo>
                <a:cubicBezTo>
                  <a:pt x="1201747" y="1718733"/>
                  <a:pt x="1209155" y="1718733"/>
                  <a:pt x="1216563" y="1718733"/>
                </a:cubicBezTo>
                <a:cubicBezTo>
                  <a:pt x="1216563" y="1715029"/>
                  <a:pt x="1209155" y="1711324"/>
                  <a:pt x="1209155" y="1707620"/>
                </a:cubicBezTo>
                <a:cubicBezTo>
                  <a:pt x="1209155" y="1707620"/>
                  <a:pt x="1209155" y="1707620"/>
                  <a:pt x="1223972" y="1711324"/>
                </a:cubicBezTo>
                <a:cubicBezTo>
                  <a:pt x="1220267" y="1707620"/>
                  <a:pt x="1212859" y="1703916"/>
                  <a:pt x="1223972" y="1700212"/>
                </a:cubicBezTo>
                <a:close/>
                <a:moveTo>
                  <a:pt x="914414" y="1700212"/>
                </a:moveTo>
                <a:cubicBezTo>
                  <a:pt x="914414" y="1700212"/>
                  <a:pt x="914414" y="1700212"/>
                  <a:pt x="936639" y="1707621"/>
                </a:cubicBezTo>
                <a:cubicBezTo>
                  <a:pt x="934787" y="1705769"/>
                  <a:pt x="930156" y="1706695"/>
                  <a:pt x="925989" y="1707621"/>
                </a:cubicBezTo>
                <a:lnTo>
                  <a:pt x="921823" y="1707621"/>
                </a:lnTo>
                <a:lnTo>
                  <a:pt x="921822" y="1707621"/>
                </a:lnTo>
                <a:close/>
                <a:moveTo>
                  <a:pt x="884632" y="1696984"/>
                </a:moveTo>
                <a:lnTo>
                  <a:pt x="885707" y="1698611"/>
                </a:lnTo>
                <a:lnTo>
                  <a:pt x="884781" y="1699079"/>
                </a:lnTo>
                <a:close/>
                <a:moveTo>
                  <a:pt x="1093799" y="1695450"/>
                </a:moveTo>
                <a:cubicBezTo>
                  <a:pt x="1093799" y="1695450"/>
                  <a:pt x="1093799" y="1695450"/>
                  <a:pt x="1090094" y="1699419"/>
                </a:cubicBezTo>
                <a:cubicBezTo>
                  <a:pt x="1086390" y="1699419"/>
                  <a:pt x="1086390" y="1703388"/>
                  <a:pt x="1082689" y="1703388"/>
                </a:cubicBezTo>
                <a:cubicBezTo>
                  <a:pt x="1082689" y="1703388"/>
                  <a:pt x="1082689" y="1703388"/>
                  <a:pt x="1093799" y="1695450"/>
                </a:cubicBezTo>
                <a:close/>
                <a:moveTo>
                  <a:pt x="881076" y="1691595"/>
                </a:moveTo>
                <a:cubicBezTo>
                  <a:pt x="884781" y="1689724"/>
                  <a:pt x="884781" y="1690660"/>
                  <a:pt x="884318" y="1692531"/>
                </a:cubicBezTo>
                <a:lnTo>
                  <a:pt x="884632" y="1696984"/>
                </a:lnTo>
                <a:close/>
                <a:moveTo>
                  <a:pt x="351581" y="1687314"/>
                </a:moveTo>
                <a:cubicBezTo>
                  <a:pt x="355749" y="1687314"/>
                  <a:pt x="358527" y="1688306"/>
                  <a:pt x="356674" y="1692275"/>
                </a:cubicBezTo>
                <a:cubicBezTo>
                  <a:pt x="352971" y="1696243"/>
                  <a:pt x="352971" y="1700212"/>
                  <a:pt x="349266" y="1700212"/>
                </a:cubicBezTo>
                <a:cubicBezTo>
                  <a:pt x="345562" y="1696243"/>
                  <a:pt x="341859" y="1696243"/>
                  <a:pt x="341859" y="1696243"/>
                </a:cubicBezTo>
                <a:cubicBezTo>
                  <a:pt x="334449" y="1692275"/>
                  <a:pt x="330746" y="1696243"/>
                  <a:pt x="330746" y="1700212"/>
                </a:cubicBezTo>
                <a:lnTo>
                  <a:pt x="315929" y="1696243"/>
                </a:lnTo>
                <a:cubicBezTo>
                  <a:pt x="319635" y="1684337"/>
                  <a:pt x="330746" y="1692275"/>
                  <a:pt x="338153" y="1688306"/>
                </a:cubicBezTo>
                <a:cubicBezTo>
                  <a:pt x="341859" y="1688306"/>
                  <a:pt x="347416" y="1687314"/>
                  <a:pt x="351581" y="1687314"/>
                </a:cubicBezTo>
                <a:close/>
                <a:moveTo>
                  <a:pt x="1303635" y="1685755"/>
                </a:moveTo>
                <a:cubicBezTo>
                  <a:pt x="1310733" y="1687682"/>
                  <a:pt x="1316411" y="1692502"/>
                  <a:pt x="1323983" y="1692502"/>
                </a:cubicBezTo>
                <a:cubicBezTo>
                  <a:pt x="1305055" y="1700212"/>
                  <a:pt x="1293698" y="1692502"/>
                  <a:pt x="1274771" y="1696357"/>
                </a:cubicBezTo>
                <a:cubicBezTo>
                  <a:pt x="1288019" y="1684791"/>
                  <a:pt x="1296537" y="1683827"/>
                  <a:pt x="1303635" y="1685755"/>
                </a:cubicBezTo>
                <a:close/>
                <a:moveTo>
                  <a:pt x="517012" y="1681162"/>
                </a:moveTo>
                <a:cubicBezTo>
                  <a:pt x="524420" y="1688570"/>
                  <a:pt x="546646" y="1688570"/>
                  <a:pt x="554053" y="1699683"/>
                </a:cubicBezTo>
                <a:cubicBezTo>
                  <a:pt x="546646" y="1703387"/>
                  <a:pt x="535532" y="1692275"/>
                  <a:pt x="531829" y="1699683"/>
                </a:cubicBezTo>
                <a:cubicBezTo>
                  <a:pt x="509604" y="1703387"/>
                  <a:pt x="520715" y="1692275"/>
                  <a:pt x="524420" y="1684866"/>
                </a:cubicBezTo>
                <a:cubicBezTo>
                  <a:pt x="520715" y="1684866"/>
                  <a:pt x="517012" y="1684866"/>
                  <a:pt x="517012" y="1688570"/>
                </a:cubicBezTo>
                <a:close/>
                <a:moveTo>
                  <a:pt x="382921" y="1681162"/>
                </a:moveTo>
                <a:cubicBezTo>
                  <a:pt x="396893" y="1681162"/>
                  <a:pt x="379429" y="1692274"/>
                  <a:pt x="389907" y="1692274"/>
                </a:cubicBezTo>
                <a:cubicBezTo>
                  <a:pt x="389907" y="1692274"/>
                  <a:pt x="389907" y="1692274"/>
                  <a:pt x="379429" y="1688570"/>
                </a:cubicBezTo>
                <a:cubicBezTo>
                  <a:pt x="379429" y="1688570"/>
                  <a:pt x="379429" y="1688570"/>
                  <a:pt x="386414" y="1688570"/>
                </a:cubicBezTo>
                <a:cubicBezTo>
                  <a:pt x="386414" y="1684866"/>
                  <a:pt x="386414" y="1681162"/>
                  <a:pt x="382921" y="1681162"/>
                </a:cubicBezTo>
                <a:close/>
                <a:moveTo>
                  <a:pt x="862026" y="1677987"/>
                </a:moveTo>
                <a:lnTo>
                  <a:pt x="873140" y="1681162"/>
                </a:lnTo>
                <a:lnTo>
                  <a:pt x="862026" y="1681162"/>
                </a:lnTo>
                <a:close/>
                <a:moveTo>
                  <a:pt x="1063638" y="1677353"/>
                </a:moveTo>
                <a:lnTo>
                  <a:pt x="1069640" y="1677638"/>
                </a:lnTo>
                <a:lnTo>
                  <a:pt x="1068269" y="1678226"/>
                </a:lnTo>
                <a:cubicBezTo>
                  <a:pt x="1065490" y="1679972"/>
                  <a:pt x="1063638" y="1680845"/>
                  <a:pt x="1063638" y="1677353"/>
                </a:cubicBezTo>
                <a:close/>
                <a:moveTo>
                  <a:pt x="1070690" y="1677188"/>
                </a:moveTo>
                <a:lnTo>
                  <a:pt x="1070526" y="1677680"/>
                </a:lnTo>
                <a:lnTo>
                  <a:pt x="1069640" y="1677638"/>
                </a:lnTo>
                <a:close/>
                <a:moveTo>
                  <a:pt x="981088" y="1677081"/>
                </a:moveTo>
                <a:cubicBezTo>
                  <a:pt x="973831" y="1673225"/>
                  <a:pt x="955689" y="1700213"/>
                  <a:pt x="959317" y="1680936"/>
                </a:cubicBezTo>
                <a:cubicBezTo>
                  <a:pt x="973831" y="1684791"/>
                  <a:pt x="966574" y="1673225"/>
                  <a:pt x="981088" y="1677081"/>
                </a:cubicBezTo>
                <a:close/>
                <a:moveTo>
                  <a:pt x="1290645" y="1673225"/>
                </a:moveTo>
                <a:lnTo>
                  <a:pt x="1271596" y="1681162"/>
                </a:lnTo>
                <a:lnTo>
                  <a:pt x="1271596" y="1677987"/>
                </a:lnTo>
                <a:close/>
                <a:moveTo>
                  <a:pt x="661476" y="1673225"/>
                </a:moveTo>
                <a:cubicBezTo>
                  <a:pt x="665180" y="1677194"/>
                  <a:pt x="665180" y="1677194"/>
                  <a:pt x="661476" y="1681163"/>
                </a:cubicBezTo>
                <a:cubicBezTo>
                  <a:pt x="657771" y="1677194"/>
                  <a:pt x="657771" y="1677194"/>
                  <a:pt x="657771" y="1677194"/>
                </a:cubicBezTo>
                <a:lnTo>
                  <a:pt x="642955" y="1681163"/>
                </a:lnTo>
                <a:cubicBezTo>
                  <a:pt x="642955" y="1681163"/>
                  <a:pt x="642955" y="1681163"/>
                  <a:pt x="661476" y="1673225"/>
                </a:cubicBezTo>
                <a:close/>
                <a:moveTo>
                  <a:pt x="1071047" y="1666875"/>
                </a:moveTo>
                <a:cubicBezTo>
                  <a:pt x="1071047" y="1666875"/>
                  <a:pt x="1071047" y="1666875"/>
                  <a:pt x="1085861" y="1666875"/>
                </a:cubicBezTo>
                <a:cubicBezTo>
                  <a:pt x="1074751" y="1670368"/>
                  <a:pt x="1074751" y="1670368"/>
                  <a:pt x="1078455" y="1673860"/>
                </a:cubicBezTo>
                <a:lnTo>
                  <a:pt x="1070690" y="1677188"/>
                </a:lnTo>
                <a:lnTo>
                  <a:pt x="1071510" y="1674733"/>
                </a:lnTo>
                <a:cubicBezTo>
                  <a:pt x="1071047" y="1672114"/>
                  <a:pt x="1069195" y="1668621"/>
                  <a:pt x="1071047" y="1666875"/>
                </a:cubicBezTo>
                <a:close/>
                <a:moveTo>
                  <a:pt x="1044860" y="1666875"/>
                </a:moveTo>
                <a:cubicBezTo>
                  <a:pt x="1078334" y="1666875"/>
                  <a:pt x="1029983" y="1692519"/>
                  <a:pt x="1067176" y="1688856"/>
                </a:cubicBezTo>
                <a:cubicBezTo>
                  <a:pt x="1085771" y="1688856"/>
                  <a:pt x="1067176" y="1681529"/>
                  <a:pt x="1078334" y="1681529"/>
                </a:cubicBezTo>
                <a:cubicBezTo>
                  <a:pt x="1078334" y="1681529"/>
                  <a:pt x="1078334" y="1681529"/>
                  <a:pt x="1082053" y="1685192"/>
                </a:cubicBezTo>
                <a:cubicBezTo>
                  <a:pt x="1082053" y="1677866"/>
                  <a:pt x="1096928" y="1677866"/>
                  <a:pt x="1104367" y="1677866"/>
                </a:cubicBezTo>
                <a:cubicBezTo>
                  <a:pt x="1108086" y="1685192"/>
                  <a:pt x="1089490" y="1681529"/>
                  <a:pt x="1085771" y="1692519"/>
                </a:cubicBezTo>
                <a:lnTo>
                  <a:pt x="1075545" y="1692519"/>
                </a:lnTo>
                <a:cubicBezTo>
                  <a:pt x="1070895" y="1692519"/>
                  <a:pt x="1067176" y="1692519"/>
                  <a:pt x="1067176" y="1692519"/>
                </a:cubicBezTo>
                <a:cubicBezTo>
                  <a:pt x="1067176" y="1703510"/>
                  <a:pt x="1044860" y="1699846"/>
                  <a:pt x="1037422" y="1710837"/>
                </a:cubicBezTo>
                <a:cubicBezTo>
                  <a:pt x="1022545" y="1710837"/>
                  <a:pt x="989071" y="1714500"/>
                  <a:pt x="977913" y="1714500"/>
                </a:cubicBezTo>
                <a:cubicBezTo>
                  <a:pt x="985352" y="1714500"/>
                  <a:pt x="977913" y="1707173"/>
                  <a:pt x="989071" y="1703510"/>
                </a:cubicBezTo>
                <a:lnTo>
                  <a:pt x="981633" y="1703510"/>
                </a:lnTo>
                <a:cubicBezTo>
                  <a:pt x="992791" y="1692519"/>
                  <a:pt x="992791" y="1707173"/>
                  <a:pt x="1007668" y="1696183"/>
                </a:cubicBezTo>
                <a:cubicBezTo>
                  <a:pt x="1003948" y="1677866"/>
                  <a:pt x="1052299" y="1677866"/>
                  <a:pt x="1044860" y="1666875"/>
                </a:cubicBezTo>
                <a:close/>
                <a:moveTo>
                  <a:pt x="934728" y="1659730"/>
                </a:moveTo>
                <a:cubicBezTo>
                  <a:pt x="936638" y="1659320"/>
                  <a:pt x="938490" y="1659788"/>
                  <a:pt x="940343" y="1661659"/>
                </a:cubicBezTo>
                <a:lnTo>
                  <a:pt x="933469" y="1660434"/>
                </a:lnTo>
                <a:close/>
                <a:moveTo>
                  <a:pt x="962567" y="1657917"/>
                </a:moveTo>
                <a:cubicBezTo>
                  <a:pt x="969975" y="1665401"/>
                  <a:pt x="947751" y="1661659"/>
                  <a:pt x="955159" y="1669143"/>
                </a:cubicBezTo>
                <a:cubicBezTo>
                  <a:pt x="955159" y="1669143"/>
                  <a:pt x="955159" y="1669143"/>
                  <a:pt x="936638" y="1676627"/>
                </a:cubicBezTo>
                <a:cubicBezTo>
                  <a:pt x="925526" y="1687853"/>
                  <a:pt x="951455" y="1684111"/>
                  <a:pt x="951455" y="1687853"/>
                </a:cubicBezTo>
                <a:cubicBezTo>
                  <a:pt x="947751" y="1691595"/>
                  <a:pt x="940343" y="1687853"/>
                  <a:pt x="932934" y="1687853"/>
                </a:cubicBezTo>
                <a:cubicBezTo>
                  <a:pt x="932934" y="1687853"/>
                  <a:pt x="940343" y="1684111"/>
                  <a:pt x="936638" y="1684111"/>
                </a:cubicBezTo>
                <a:cubicBezTo>
                  <a:pt x="936638" y="1687853"/>
                  <a:pt x="918118" y="1680369"/>
                  <a:pt x="914414" y="1691595"/>
                </a:cubicBezTo>
                <a:cubicBezTo>
                  <a:pt x="914414" y="1691595"/>
                  <a:pt x="914414" y="1691595"/>
                  <a:pt x="921822" y="1695337"/>
                </a:cubicBezTo>
                <a:cubicBezTo>
                  <a:pt x="907005" y="1695337"/>
                  <a:pt x="895893" y="1699079"/>
                  <a:pt x="888485" y="1706563"/>
                </a:cubicBezTo>
                <a:cubicBezTo>
                  <a:pt x="888485" y="1706563"/>
                  <a:pt x="888485" y="1706563"/>
                  <a:pt x="884781" y="1702821"/>
                </a:cubicBezTo>
                <a:lnTo>
                  <a:pt x="888485" y="1702821"/>
                </a:lnTo>
                <a:cubicBezTo>
                  <a:pt x="888485" y="1702821"/>
                  <a:pt x="888485" y="1702821"/>
                  <a:pt x="887559" y="1701418"/>
                </a:cubicBezTo>
                <a:lnTo>
                  <a:pt x="885707" y="1698611"/>
                </a:lnTo>
                <a:lnTo>
                  <a:pt x="888485" y="1697208"/>
                </a:lnTo>
                <a:cubicBezTo>
                  <a:pt x="892189" y="1695337"/>
                  <a:pt x="899597" y="1691595"/>
                  <a:pt x="914414" y="1684111"/>
                </a:cubicBezTo>
                <a:cubicBezTo>
                  <a:pt x="914414" y="1684111"/>
                  <a:pt x="914414" y="1684111"/>
                  <a:pt x="910710" y="1680369"/>
                </a:cubicBezTo>
                <a:cubicBezTo>
                  <a:pt x="907005" y="1687853"/>
                  <a:pt x="925526" y="1684111"/>
                  <a:pt x="929230" y="1676627"/>
                </a:cubicBezTo>
                <a:cubicBezTo>
                  <a:pt x="929230" y="1665401"/>
                  <a:pt x="914414" y="1684111"/>
                  <a:pt x="907005" y="1676627"/>
                </a:cubicBezTo>
                <a:cubicBezTo>
                  <a:pt x="907005" y="1676627"/>
                  <a:pt x="907005" y="1676627"/>
                  <a:pt x="914414" y="1669143"/>
                </a:cubicBezTo>
                <a:cubicBezTo>
                  <a:pt x="921822" y="1669143"/>
                  <a:pt x="921822" y="1665401"/>
                  <a:pt x="921822" y="1661659"/>
                </a:cubicBezTo>
                <a:cubicBezTo>
                  <a:pt x="923674" y="1659788"/>
                  <a:pt x="928304" y="1659788"/>
                  <a:pt x="932471" y="1660256"/>
                </a:cubicBezTo>
                <a:lnTo>
                  <a:pt x="933469" y="1660434"/>
                </a:lnTo>
                <a:lnTo>
                  <a:pt x="928767" y="1663062"/>
                </a:lnTo>
                <a:cubicBezTo>
                  <a:pt x="924600" y="1666337"/>
                  <a:pt x="919970" y="1671014"/>
                  <a:pt x="914414" y="1672885"/>
                </a:cubicBezTo>
                <a:cubicBezTo>
                  <a:pt x="918118" y="1672885"/>
                  <a:pt x="929230" y="1676627"/>
                  <a:pt x="929230" y="1669143"/>
                </a:cubicBezTo>
                <a:cubicBezTo>
                  <a:pt x="929230" y="1669143"/>
                  <a:pt x="929230" y="1669143"/>
                  <a:pt x="925526" y="1669143"/>
                </a:cubicBezTo>
                <a:cubicBezTo>
                  <a:pt x="944047" y="1672885"/>
                  <a:pt x="951455" y="1657917"/>
                  <a:pt x="962567" y="1657917"/>
                </a:cubicBezTo>
                <a:close/>
                <a:moveTo>
                  <a:pt x="465648" y="1657777"/>
                </a:moveTo>
                <a:lnTo>
                  <a:pt x="468329" y="1658302"/>
                </a:lnTo>
                <a:cubicBezTo>
                  <a:pt x="464625" y="1658302"/>
                  <a:pt x="464625" y="1658302"/>
                  <a:pt x="464625" y="1658302"/>
                </a:cubicBezTo>
                <a:close/>
                <a:moveTo>
                  <a:pt x="977913" y="1651000"/>
                </a:moveTo>
                <a:lnTo>
                  <a:pt x="969976" y="1658938"/>
                </a:lnTo>
                <a:lnTo>
                  <a:pt x="966801" y="1654175"/>
                </a:lnTo>
                <a:close/>
                <a:moveTo>
                  <a:pt x="457216" y="1646872"/>
                </a:moveTo>
                <a:cubicBezTo>
                  <a:pt x="453512" y="1662112"/>
                  <a:pt x="479442" y="1643062"/>
                  <a:pt x="472033" y="1654492"/>
                </a:cubicBezTo>
                <a:cubicBezTo>
                  <a:pt x="472033" y="1654492"/>
                  <a:pt x="472033" y="1654492"/>
                  <a:pt x="471106" y="1654968"/>
                </a:cubicBezTo>
                <a:lnTo>
                  <a:pt x="465648" y="1657777"/>
                </a:lnTo>
                <a:lnTo>
                  <a:pt x="458605" y="1656397"/>
                </a:lnTo>
                <a:cubicBezTo>
                  <a:pt x="454438" y="1656397"/>
                  <a:pt x="449808" y="1656397"/>
                  <a:pt x="446104" y="1654492"/>
                </a:cubicBezTo>
                <a:cubicBezTo>
                  <a:pt x="446104" y="1654492"/>
                  <a:pt x="446104" y="1654492"/>
                  <a:pt x="457216" y="1646872"/>
                </a:cubicBezTo>
                <a:close/>
                <a:moveTo>
                  <a:pt x="760628" y="1643261"/>
                </a:moveTo>
                <a:cubicBezTo>
                  <a:pt x="762453" y="1645444"/>
                  <a:pt x="763366" y="1648936"/>
                  <a:pt x="765192" y="1650683"/>
                </a:cubicBezTo>
                <a:cubicBezTo>
                  <a:pt x="754238" y="1650683"/>
                  <a:pt x="743284" y="1654175"/>
                  <a:pt x="728679" y="1654175"/>
                </a:cubicBezTo>
                <a:cubicBezTo>
                  <a:pt x="732330" y="1643697"/>
                  <a:pt x="754238" y="1654175"/>
                  <a:pt x="750587" y="1643697"/>
                </a:cubicBezTo>
                <a:cubicBezTo>
                  <a:pt x="756064" y="1640205"/>
                  <a:pt x="758802" y="1641078"/>
                  <a:pt x="760628" y="1643261"/>
                </a:cubicBezTo>
                <a:close/>
                <a:moveTo>
                  <a:pt x="981088" y="1639887"/>
                </a:moveTo>
                <a:cubicBezTo>
                  <a:pt x="981088" y="1639887"/>
                  <a:pt x="981088" y="1639887"/>
                  <a:pt x="1003313" y="1639887"/>
                </a:cubicBezTo>
                <a:cubicBezTo>
                  <a:pt x="1003313" y="1639887"/>
                  <a:pt x="992201" y="1643856"/>
                  <a:pt x="992201" y="1647825"/>
                </a:cubicBezTo>
                <a:cubicBezTo>
                  <a:pt x="984793" y="1647825"/>
                  <a:pt x="981088" y="1647825"/>
                  <a:pt x="981088" y="1639887"/>
                </a:cubicBezTo>
                <a:close/>
                <a:moveTo>
                  <a:pt x="665180" y="1636712"/>
                </a:moveTo>
                <a:lnTo>
                  <a:pt x="687405" y="1639887"/>
                </a:lnTo>
                <a:lnTo>
                  <a:pt x="665180" y="1643062"/>
                </a:lnTo>
                <a:close/>
                <a:moveTo>
                  <a:pt x="658195" y="1634265"/>
                </a:moveTo>
                <a:cubicBezTo>
                  <a:pt x="659148" y="1634728"/>
                  <a:pt x="660100" y="1635654"/>
                  <a:pt x="662005" y="1635654"/>
                </a:cubicBezTo>
                <a:cubicBezTo>
                  <a:pt x="654385" y="1639358"/>
                  <a:pt x="662005" y="1646767"/>
                  <a:pt x="650575" y="1646767"/>
                </a:cubicBezTo>
                <a:cubicBezTo>
                  <a:pt x="642955" y="1654175"/>
                  <a:pt x="631525" y="1650471"/>
                  <a:pt x="623905" y="1646767"/>
                </a:cubicBezTo>
                <a:cubicBezTo>
                  <a:pt x="631525" y="1646767"/>
                  <a:pt x="635335" y="1639358"/>
                  <a:pt x="631525" y="1635654"/>
                </a:cubicBezTo>
                <a:cubicBezTo>
                  <a:pt x="631525" y="1635654"/>
                  <a:pt x="631525" y="1635654"/>
                  <a:pt x="635335" y="1639358"/>
                </a:cubicBezTo>
                <a:cubicBezTo>
                  <a:pt x="642955" y="1635654"/>
                  <a:pt x="654385" y="1643063"/>
                  <a:pt x="658195" y="1635654"/>
                </a:cubicBezTo>
                <a:cubicBezTo>
                  <a:pt x="658195" y="1635654"/>
                  <a:pt x="658195" y="1635654"/>
                  <a:pt x="654385" y="1635654"/>
                </a:cubicBezTo>
                <a:cubicBezTo>
                  <a:pt x="656290" y="1633802"/>
                  <a:pt x="657243" y="1633802"/>
                  <a:pt x="658195" y="1634265"/>
                </a:cubicBezTo>
                <a:close/>
                <a:moveTo>
                  <a:pt x="1483406" y="1631950"/>
                </a:moveTo>
                <a:lnTo>
                  <a:pt x="1487037" y="1643062"/>
                </a:lnTo>
                <a:cubicBezTo>
                  <a:pt x="1487037" y="1643062"/>
                  <a:pt x="1487037" y="1643062"/>
                  <a:pt x="1465263" y="1643062"/>
                </a:cubicBezTo>
                <a:cubicBezTo>
                  <a:pt x="1476150" y="1643062"/>
                  <a:pt x="1490662" y="1635654"/>
                  <a:pt x="1483406" y="1631950"/>
                </a:cubicBezTo>
                <a:close/>
                <a:moveTo>
                  <a:pt x="877584" y="1631950"/>
                </a:moveTo>
                <a:cubicBezTo>
                  <a:pt x="881394" y="1631950"/>
                  <a:pt x="877584" y="1639888"/>
                  <a:pt x="889014" y="1635919"/>
                </a:cubicBezTo>
                <a:cubicBezTo>
                  <a:pt x="889014" y="1635919"/>
                  <a:pt x="889014" y="1635919"/>
                  <a:pt x="873774" y="1639888"/>
                </a:cubicBezTo>
                <a:cubicBezTo>
                  <a:pt x="869964" y="1635919"/>
                  <a:pt x="873774" y="1631950"/>
                  <a:pt x="877584" y="1631950"/>
                </a:cubicBezTo>
                <a:close/>
                <a:moveTo>
                  <a:pt x="754079" y="1631950"/>
                </a:moveTo>
                <a:lnTo>
                  <a:pt x="754079" y="1639888"/>
                </a:lnTo>
                <a:lnTo>
                  <a:pt x="742966" y="1636713"/>
                </a:lnTo>
                <a:close/>
                <a:moveTo>
                  <a:pt x="1404939" y="1629172"/>
                </a:moveTo>
                <a:cubicBezTo>
                  <a:pt x="1394224" y="1632744"/>
                  <a:pt x="1394224" y="1632744"/>
                  <a:pt x="1379936" y="1639887"/>
                </a:cubicBezTo>
                <a:cubicBezTo>
                  <a:pt x="1376365" y="1636315"/>
                  <a:pt x="1397795" y="1625600"/>
                  <a:pt x="1404939" y="1629172"/>
                </a:cubicBezTo>
                <a:close/>
                <a:moveTo>
                  <a:pt x="249866" y="1627336"/>
                </a:moveTo>
                <a:cubicBezTo>
                  <a:pt x="254697" y="1627684"/>
                  <a:pt x="258467" y="1628378"/>
                  <a:pt x="260352" y="1629304"/>
                </a:cubicBezTo>
                <a:cubicBezTo>
                  <a:pt x="260352" y="1629304"/>
                  <a:pt x="260352" y="1629304"/>
                  <a:pt x="260352" y="1633008"/>
                </a:cubicBezTo>
                <a:lnTo>
                  <a:pt x="200028" y="1636712"/>
                </a:lnTo>
                <a:cubicBezTo>
                  <a:pt x="211338" y="1628378"/>
                  <a:pt x="235374" y="1626295"/>
                  <a:pt x="249866" y="1627336"/>
                </a:cubicBezTo>
                <a:close/>
                <a:moveTo>
                  <a:pt x="1301757" y="1624541"/>
                </a:moveTo>
                <a:cubicBezTo>
                  <a:pt x="1312870" y="1620837"/>
                  <a:pt x="1305461" y="1631949"/>
                  <a:pt x="1305461" y="1631949"/>
                </a:cubicBezTo>
                <a:close/>
                <a:moveTo>
                  <a:pt x="441421" y="1622424"/>
                </a:moveTo>
                <a:lnTo>
                  <a:pt x="438563" y="1625599"/>
                </a:lnTo>
                <a:lnTo>
                  <a:pt x="434991" y="1625599"/>
                </a:lnTo>
                <a:close/>
                <a:moveTo>
                  <a:pt x="683700" y="1621064"/>
                </a:moveTo>
                <a:cubicBezTo>
                  <a:pt x="691109" y="1621064"/>
                  <a:pt x="691109" y="1628322"/>
                  <a:pt x="698517" y="1624693"/>
                </a:cubicBezTo>
                <a:cubicBezTo>
                  <a:pt x="698517" y="1628322"/>
                  <a:pt x="705925" y="1628322"/>
                  <a:pt x="702221" y="1631950"/>
                </a:cubicBezTo>
                <a:cubicBezTo>
                  <a:pt x="698517" y="1628322"/>
                  <a:pt x="691109" y="1628322"/>
                  <a:pt x="694813" y="1624693"/>
                </a:cubicBezTo>
                <a:cubicBezTo>
                  <a:pt x="694813" y="1624693"/>
                  <a:pt x="694813" y="1624693"/>
                  <a:pt x="687404" y="1631950"/>
                </a:cubicBezTo>
                <a:cubicBezTo>
                  <a:pt x="676292" y="1631950"/>
                  <a:pt x="691109" y="1624693"/>
                  <a:pt x="683700" y="1621064"/>
                </a:cubicBezTo>
                <a:close/>
                <a:moveTo>
                  <a:pt x="746935" y="1620837"/>
                </a:moveTo>
                <a:cubicBezTo>
                  <a:pt x="746935" y="1620837"/>
                  <a:pt x="746935" y="1620837"/>
                  <a:pt x="758841" y="1628775"/>
                </a:cubicBezTo>
                <a:cubicBezTo>
                  <a:pt x="742966" y="1628775"/>
                  <a:pt x="754872" y="1624806"/>
                  <a:pt x="746935" y="1620837"/>
                </a:cubicBezTo>
                <a:close/>
                <a:moveTo>
                  <a:pt x="1562629" y="1617662"/>
                </a:moveTo>
                <a:cubicBezTo>
                  <a:pt x="1558926" y="1621366"/>
                  <a:pt x="1577449" y="1625070"/>
                  <a:pt x="1581152" y="1617662"/>
                </a:cubicBezTo>
                <a:cubicBezTo>
                  <a:pt x="1581152" y="1617662"/>
                  <a:pt x="1581152" y="1617662"/>
                  <a:pt x="1577449" y="1625070"/>
                </a:cubicBezTo>
                <a:lnTo>
                  <a:pt x="1558926" y="1628774"/>
                </a:lnTo>
                <a:cubicBezTo>
                  <a:pt x="1558926" y="1628774"/>
                  <a:pt x="1558926" y="1628774"/>
                  <a:pt x="1562629" y="1617662"/>
                </a:cubicBezTo>
                <a:close/>
                <a:moveTo>
                  <a:pt x="1286337" y="1617662"/>
                </a:moveTo>
                <a:cubicBezTo>
                  <a:pt x="1293820" y="1621291"/>
                  <a:pt x="1275111" y="1624919"/>
                  <a:pt x="1282595" y="1632176"/>
                </a:cubicBezTo>
                <a:cubicBezTo>
                  <a:pt x="1271369" y="1624919"/>
                  <a:pt x="1256401" y="1635805"/>
                  <a:pt x="1245176" y="1643062"/>
                </a:cubicBezTo>
                <a:cubicBezTo>
                  <a:pt x="1241434" y="1621291"/>
                  <a:pt x="1286337" y="1624919"/>
                  <a:pt x="1286337" y="1617662"/>
                </a:cubicBezTo>
                <a:close/>
                <a:moveTo>
                  <a:pt x="445707" y="1617662"/>
                </a:moveTo>
                <a:cubicBezTo>
                  <a:pt x="447494" y="1619646"/>
                  <a:pt x="445707" y="1620639"/>
                  <a:pt x="443027" y="1621631"/>
                </a:cubicBezTo>
                <a:lnTo>
                  <a:pt x="441421" y="1622424"/>
                </a:lnTo>
                <a:lnTo>
                  <a:pt x="444814" y="1618654"/>
                </a:lnTo>
                <a:cubicBezTo>
                  <a:pt x="445707" y="1617662"/>
                  <a:pt x="445707" y="1617662"/>
                  <a:pt x="445707" y="1617662"/>
                </a:cubicBezTo>
                <a:close/>
                <a:moveTo>
                  <a:pt x="1369700" y="1617231"/>
                </a:moveTo>
                <a:lnTo>
                  <a:pt x="1369617" y="1619580"/>
                </a:lnTo>
                <a:cubicBezTo>
                  <a:pt x="1370581" y="1621895"/>
                  <a:pt x="1372511" y="1623747"/>
                  <a:pt x="1368652" y="1621895"/>
                </a:cubicBezTo>
                <a:cubicBezTo>
                  <a:pt x="1368652" y="1621895"/>
                  <a:pt x="1368652" y="1621895"/>
                  <a:pt x="1368652" y="1618191"/>
                </a:cubicBezTo>
                <a:cubicBezTo>
                  <a:pt x="1360943" y="1621895"/>
                  <a:pt x="1353231" y="1625599"/>
                  <a:pt x="1349375" y="1625599"/>
                </a:cubicBezTo>
                <a:close/>
                <a:moveTo>
                  <a:pt x="704247" y="1615508"/>
                </a:moveTo>
                <a:cubicBezTo>
                  <a:pt x="712408" y="1614488"/>
                  <a:pt x="717964" y="1624693"/>
                  <a:pt x="731855" y="1624693"/>
                </a:cubicBezTo>
                <a:cubicBezTo>
                  <a:pt x="724446" y="1628322"/>
                  <a:pt x="709630" y="1621064"/>
                  <a:pt x="698517" y="1624693"/>
                </a:cubicBezTo>
                <a:cubicBezTo>
                  <a:pt x="698517" y="1621064"/>
                  <a:pt x="698517" y="1621064"/>
                  <a:pt x="694813" y="1621064"/>
                </a:cubicBezTo>
                <a:cubicBezTo>
                  <a:pt x="698517" y="1617436"/>
                  <a:pt x="701527" y="1615848"/>
                  <a:pt x="704247" y="1615508"/>
                </a:cubicBezTo>
                <a:close/>
                <a:moveTo>
                  <a:pt x="1376365" y="1614487"/>
                </a:moveTo>
                <a:lnTo>
                  <a:pt x="1369700" y="1617231"/>
                </a:lnTo>
                <a:lnTo>
                  <a:pt x="1369738" y="1616165"/>
                </a:lnTo>
                <a:cubicBezTo>
                  <a:pt x="1370581" y="1615182"/>
                  <a:pt x="1372511" y="1614487"/>
                  <a:pt x="1376365" y="1614487"/>
                </a:cubicBezTo>
                <a:close/>
                <a:moveTo>
                  <a:pt x="386573" y="1613032"/>
                </a:moveTo>
                <a:cubicBezTo>
                  <a:pt x="387465" y="1614884"/>
                  <a:pt x="388359" y="1617662"/>
                  <a:pt x="393717" y="1617662"/>
                </a:cubicBezTo>
                <a:cubicBezTo>
                  <a:pt x="383001" y="1617662"/>
                  <a:pt x="383001" y="1617662"/>
                  <a:pt x="379429" y="1613958"/>
                </a:cubicBezTo>
                <a:cubicBezTo>
                  <a:pt x="384787" y="1610254"/>
                  <a:pt x="385679" y="1611180"/>
                  <a:pt x="386573" y="1613032"/>
                </a:cubicBezTo>
                <a:close/>
                <a:moveTo>
                  <a:pt x="1540163" y="1610405"/>
                </a:moveTo>
                <a:cubicBezTo>
                  <a:pt x="1543915" y="1614034"/>
                  <a:pt x="1547668" y="1610405"/>
                  <a:pt x="1551423" y="1610405"/>
                </a:cubicBezTo>
                <a:cubicBezTo>
                  <a:pt x="1551423" y="1610405"/>
                  <a:pt x="1551423" y="1610405"/>
                  <a:pt x="1536411" y="1617662"/>
                </a:cubicBezTo>
                <a:cubicBezTo>
                  <a:pt x="1532659" y="1617662"/>
                  <a:pt x="1517652" y="1617662"/>
                  <a:pt x="1521404" y="1614034"/>
                </a:cubicBezTo>
                <a:cubicBezTo>
                  <a:pt x="1528907" y="1610405"/>
                  <a:pt x="1536411" y="1614034"/>
                  <a:pt x="1540163" y="1610405"/>
                </a:cubicBezTo>
                <a:close/>
                <a:moveTo>
                  <a:pt x="1598613" y="1609725"/>
                </a:moveTo>
                <a:lnTo>
                  <a:pt x="1584325" y="1617662"/>
                </a:lnTo>
                <a:lnTo>
                  <a:pt x="1587500" y="1614487"/>
                </a:lnTo>
                <a:close/>
                <a:moveTo>
                  <a:pt x="1137671" y="1609725"/>
                </a:moveTo>
                <a:cubicBezTo>
                  <a:pt x="1134063" y="1620838"/>
                  <a:pt x="1152103" y="1609725"/>
                  <a:pt x="1155711" y="1620838"/>
                </a:cubicBezTo>
                <a:cubicBezTo>
                  <a:pt x="1155711" y="1620838"/>
                  <a:pt x="1141279" y="1631950"/>
                  <a:pt x="1152103" y="1631950"/>
                </a:cubicBezTo>
                <a:cubicBezTo>
                  <a:pt x="1137671" y="1631950"/>
                  <a:pt x="1126847" y="1631950"/>
                  <a:pt x="1116023" y="1624542"/>
                </a:cubicBezTo>
                <a:cubicBezTo>
                  <a:pt x="1116023" y="1624542"/>
                  <a:pt x="1116023" y="1624542"/>
                  <a:pt x="1137671" y="1617133"/>
                </a:cubicBezTo>
                <a:cubicBezTo>
                  <a:pt x="1137671" y="1617133"/>
                  <a:pt x="1137671" y="1617133"/>
                  <a:pt x="1137671" y="1609725"/>
                </a:cubicBezTo>
                <a:close/>
                <a:moveTo>
                  <a:pt x="742967" y="1606550"/>
                </a:moveTo>
                <a:cubicBezTo>
                  <a:pt x="746671" y="1610122"/>
                  <a:pt x="742967" y="1610122"/>
                  <a:pt x="746671" y="1613694"/>
                </a:cubicBezTo>
                <a:cubicBezTo>
                  <a:pt x="746671" y="1613694"/>
                  <a:pt x="746671" y="1613694"/>
                  <a:pt x="754079" y="1610122"/>
                </a:cubicBezTo>
                <a:cubicBezTo>
                  <a:pt x="754079" y="1610122"/>
                  <a:pt x="754079" y="1610122"/>
                  <a:pt x="750375" y="1613694"/>
                </a:cubicBezTo>
                <a:cubicBezTo>
                  <a:pt x="742967" y="1620838"/>
                  <a:pt x="731854" y="1613694"/>
                  <a:pt x="731854" y="1610122"/>
                </a:cubicBezTo>
                <a:cubicBezTo>
                  <a:pt x="731854" y="1610122"/>
                  <a:pt x="731854" y="1610122"/>
                  <a:pt x="742967" y="1606550"/>
                </a:cubicBezTo>
                <a:close/>
                <a:moveTo>
                  <a:pt x="55564" y="1606550"/>
                </a:moveTo>
                <a:cubicBezTo>
                  <a:pt x="59061" y="1606550"/>
                  <a:pt x="73029" y="1606550"/>
                  <a:pt x="69537" y="1609725"/>
                </a:cubicBezTo>
                <a:close/>
                <a:moveTo>
                  <a:pt x="1555349" y="1601617"/>
                </a:moveTo>
                <a:cubicBezTo>
                  <a:pt x="1557520" y="1601787"/>
                  <a:pt x="1558926" y="1603148"/>
                  <a:pt x="1558926" y="1606776"/>
                </a:cubicBezTo>
                <a:cubicBezTo>
                  <a:pt x="1555174" y="1603148"/>
                  <a:pt x="1547668" y="1610405"/>
                  <a:pt x="1540163" y="1610405"/>
                </a:cubicBezTo>
                <a:cubicBezTo>
                  <a:pt x="1540163" y="1610405"/>
                  <a:pt x="1540163" y="1610405"/>
                  <a:pt x="1532659" y="1603148"/>
                </a:cubicBezTo>
                <a:cubicBezTo>
                  <a:pt x="1535476" y="1611312"/>
                  <a:pt x="1548841" y="1601107"/>
                  <a:pt x="1555349" y="1601617"/>
                </a:cubicBezTo>
                <a:close/>
                <a:moveTo>
                  <a:pt x="1185994" y="1600349"/>
                </a:moveTo>
                <a:cubicBezTo>
                  <a:pt x="1190573" y="1599009"/>
                  <a:pt x="1195152" y="1599009"/>
                  <a:pt x="1196984" y="1602581"/>
                </a:cubicBezTo>
                <a:cubicBezTo>
                  <a:pt x="1196984" y="1599009"/>
                  <a:pt x="1182330" y="1602581"/>
                  <a:pt x="1178667" y="1606153"/>
                </a:cubicBezTo>
                <a:cubicBezTo>
                  <a:pt x="1160351" y="1606153"/>
                  <a:pt x="1153024" y="1609725"/>
                  <a:pt x="1149361" y="1602581"/>
                </a:cubicBezTo>
                <a:cubicBezTo>
                  <a:pt x="1164015" y="1599009"/>
                  <a:pt x="1167678" y="1602581"/>
                  <a:pt x="1175005" y="1606153"/>
                </a:cubicBezTo>
                <a:cubicBezTo>
                  <a:pt x="1176835" y="1604367"/>
                  <a:pt x="1181415" y="1601688"/>
                  <a:pt x="1185994" y="1600349"/>
                </a:cubicBezTo>
                <a:close/>
                <a:moveTo>
                  <a:pt x="1603374" y="1598612"/>
                </a:moveTo>
                <a:cubicBezTo>
                  <a:pt x="1595754" y="1610518"/>
                  <a:pt x="1588136" y="1606550"/>
                  <a:pt x="1576707" y="1614487"/>
                </a:cubicBezTo>
                <a:cubicBezTo>
                  <a:pt x="1576707" y="1614487"/>
                  <a:pt x="1576707" y="1614487"/>
                  <a:pt x="1572895" y="1606550"/>
                </a:cubicBezTo>
                <a:cubicBezTo>
                  <a:pt x="1569085" y="1610518"/>
                  <a:pt x="1569085" y="1606550"/>
                  <a:pt x="1565277" y="1606550"/>
                </a:cubicBezTo>
                <a:cubicBezTo>
                  <a:pt x="1580514" y="1598612"/>
                  <a:pt x="1591944" y="1606550"/>
                  <a:pt x="1603374" y="1598612"/>
                </a:cubicBezTo>
                <a:close/>
                <a:moveTo>
                  <a:pt x="44453" y="1598612"/>
                </a:moveTo>
                <a:cubicBezTo>
                  <a:pt x="44453" y="1598612"/>
                  <a:pt x="44453" y="1598612"/>
                  <a:pt x="66678" y="1598612"/>
                </a:cubicBezTo>
                <a:cubicBezTo>
                  <a:pt x="66678" y="1602581"/>
                  <a:pt x="51861" y="1598612"/>
                  <a:pt x="48156" y="1606549"/>
                </a:cubicBezTo>
                <a:cubicBezTo>
                  <a:pt x="51861" y="1602581"/>
                  <a:pt x="48156" y="1598612"/>
                  <a:pt x="44453" y="1598612"/>
                </a:cubicBezTo>
                <a:close/>
                <a:moveTo>
                  <a:pt x="102753" y="1595718"/>
                </a:moveTo>
                <a:cubicBezTo>
                  <a:pt x="104616" y="1597585"/>
                  <a:pt x="107409" y="1596652"/>
                  <a:pt x="110196" y="1596185"/>
                </a:cubicBezTo>
                <a:lnTo>
                  <a:pt x="114315" y="1597993"/>
                </a:lnTo>
                <a:close/>
                <a:moveTo>
                  <a:pt x="304383" y="1592262"/>
                </a:moveTo>
                <a:cubicBezTo>
                  <a:pt x="311889" y="1592262"/>
                  <a:pt x="319393" y="1599670"/>
                  <a:pt x="326898" y="1595966"/>
                </a:cubicBezTo>
                <a:cubicBezTo>
                  <a:pt x="326898" y="1595966"/>
                  <a:pt x="326898" y="1595966"/>
                  <a:pt x="323146" y="1592262"/>
                </a:cubicBezTo>
                <a:cubicBezTo>
                  <a:pt x="326898" y="1595966"/>
                  <a:pt x="330651" y="1595966"/>
                  <a:pt x="338153" y="1595966"/>
                </a:cubicBezTo>
                <a:cubicBezTo>
                  <a:pt x="338153" y="1595966"/>
                  <a:pt x="338153" y="1595966"/>
                  <a:pt x="330651" y="1603374"/>
                </a:cubicBezTo>
                <a:cubicBezTo>
                  <a:pt x="330651" y="1603374"/>
                  <a:pt x="330651" y="1603374"/>
                  <a:pt x="330651" y="1595966"/>
                </a:cubicBezTo>
                <a:cubicBezTo>
                  <a:pt x="330651" y="1595966"/>
                  <a:pt x="330651" y="1595966"/>
                  <a:pt x="319393" y="1599670"/>
                </a:cubicBezTo>
                <a:cubicBezTo>
                  <a:pt x="315641" y="1599670"/>
                  <a:pt x="296879" y="1603374"/>
                  <a:pt x="304383" y="1592262"/>
                </a:cubicBezTo>
                <a:close/>
                <a:moveTo>
                  <a:pt x="91717" y="1592044"/>
                </a:moveTo>
                <a:lnTo>
                  <a:pt x="93399" y="1594218"/>
                </a:lnTo>
                <a:cubicBezTo>
                  <a:pt x="95341" y="1597591"/>
                  <a:pt x="96311" y="1601446"/>
                  <a:pt x="92429" y="1603374"/>
                </a:cubicBezTo>
                <a:cubicBezTo>
                  <a:pt x="88549" y="1599519"/>
                  <a:pt x="80792" y="1599519"/>
                  <a:pt x="80792" y="1595664"/>
                </a:cubicBezTo>
                <a:cubicBezTo>
                  <a:pt x="80792" y="1595664"/>
                  <a:pt x="80792" y="1595664"/>
                  <a:pt x="82246" y="1595182"/>
                </a:cubicBezTo>
                <a:close/>
                <a:moveTo>
                  <a:pt x="909705" y="1589891"/>
                </a:moveTo>
                <a:lnTo>
                  <a:pt x="909496" y="1591023"/>
                </a:lnTo>
                <a:cubicBezTo>
                  <a:pt x="908659" y="1591767"/>
                  <a:pt x="906873" y="1592263"/>
                  <a:pt x="903301" y="1592263"/>
                </a:cubicBezTo>
                <a:close/>
                <a:moveTo>
                  <a:pt x="966404" y="1587500"/>
                </a:moveTo>
                <a:cubicBezTo>
                  <a:pt x="969976" y="1591204"/>
                  <a:pt x="959260" y="1591204"/>
                  <a:pt x="955689" y="1598613"/>
                </a:cubicBezTo>
                <a:cubicBezTo>
                  <a:pt x="959260" y="1594909"/>
                  <a:pt x="955689" y="1587500"/>
                  <a:pt x="966404" y="1587500"/>
                </a:cubicBezTo>
                <a:close/>
                <a:moveTo>
                  <a:pt x="89671" y="1586326"/>
                </a:moveTo>
                <a:lnTo>
                  <a:pt x="91945" y="1590845"/>
                </a:lnTo>
                <a:cubicBezTo>
                  <a:pt x="92429" y="1591808"/>
                  <a:pt x="92429" y="1591808"/>
                  <a:pt x="92429" y="1591808"/>
                </a:cubicBezTo>
                <a:lnTo>
                  <a:pt x="91717" y="1592044"/>
                </a:lnTo>
                <a:lnTo>
                  <a:pt x="88549" y="1587953"/>
                </a:lnTo>
                <a:close/>
                <a:moveTo>
                  <a:pt x="954696" y="1584391"/>
                </a:moveTo>
                <a:cubicBezTo>
                  <a:pt x="957672" y="1583928"/>
                  <a:pt x="961641" y="1584854"/>
                  <a:pt x="963625" y="1584854"/>
                </a:cubicBezTo>
                <a:cubicBezTo>
                  <a:pt x="959657" y="1588559"/>
                  <a:pt x="951720" y="1588559"/>
                  <a:pt x="951720" y="1592263"/>
                </a:cubicBezTo>
                <a:cubicBezTo>
                  <a:pt x="949735" y="1586707"/>
                  <a:pt x="951720" y="1584854"/>
                  <a:pt x="954696" y="1584391"/>
                </a:cubicBezTo>
                <a:close/>
                <a:moveTo>
                  <a:pt x="914017" y="1584325"/>
                </a:moveTo>
                <a:cubicBezTo>
                  <a:pt x="914017" y="1586310"/>
                  <a:pt x="912231" y="1588294"/>
                  <a:pt x="909999" y="1589783"/>
                </a:cubicBezTo>
                <a:lnTo>
                  <a:pt x="909705" y="1589891"/>
                </a:lnTo>
                <a:lnTo>
                  <a:pt x="909999" y="1588294"/>
                </a:lnTo>
                <a:cubicBezTo>
                  <a:pt x="909552" y="1586310"/>
                  <a:pt x="908659" y="1584325"/>
                  <a:pt x="914017" y="1584325"/>
                </a:cubicBezTo>
                <a:close/>
                <a:moveTo>
                  <a:pt x="178629" y="1582977"/>
                </a:moveTo>
                <a:lnTo>
                  <a:pt x="179063" y="1583111"/>
                </a:lnTo>
                <a:lnTo>
                  <a:pt x="183484" y="1584872"/>
                </a:lnTo>
                <a:lnTo>
                  <a:pt x="180923" y="1584512"/>
                </a:lnTo>
                <a:close/>
                <a:moveTo>
                  <a:pt x="86612" y="1581688"/>
                </a:moveTo>
                <a:cubicBezTo>
                  <a:pt x="93399" y="1581206"/>
                  <a:pt x="102132" y="1582170"/>
                  <a:pt x="107953" y="1584098"/>
                </a:cubicBezTo>
                <a:cubicBezTo>
                  <a:pt x="99220" y="1589881"/>
                  <a:pt x="94857" y="1582652"/>
                  <a:pt x="91582" y="1583556"/>
                </a:cubicBezTo>
                <a:lnTo>
                  <a:pt x="89671" y="1586326"/>
                </a:lnTo>
                <a:lnTo>
                  <a:pt x="88549" y="1584098"/>
                </a:lnTo>
                <a:lnTo>
                  <a:pt x="76908" y="1587953"/>
                </a:lnTo>
                <a:cubicBezTo>
                  <a:pt x="74968" y="1584098"/>
                  <a:pt x="79817" y="1582170"/>
                  <a:pt x="86612" y="1581688"/>
                </a:cubicBezTo>
                <a:close/>
                <a:moveTo>
                  <a:pt x="40327" y="1581150"/>
                </a:moveTo>
                <a:cubicBezTo>
                  <a:pt x="43977" y="1588558"/>
                  <a:pt x="47631" y="1592262"/>
                  <a:pt x="43977" y="1595967"/>
                </a:cubicBezTo>
                <a:cubicBezTo>
                  <a:pt x="43977" y="1595967"/>
                  <a:pt x="43977" y="1595967"/>
                  <a:pt x="33023" y="1595967"/>
                </a:cubicBezTo>
                <a:cubicBezTo>
                  <a:pt x="33023" y="1599671"/>
                  <a:pt x="29374" y="1610783"/>
                  <a:pt x="40327" y="1610783"/>
                </a:cubicBezTo>
                <a:cubicBezTo>
                  <a:pt x="40327" y="1610783"/>
                  <a:pt x="40327" y="1610783"/>
                  <a:pt x="22069" y="1614487"/>
                </a:cubicBezTo>
                <a:cubicBezTo>
                  <a:pt x="22069" y="1614487"/>
                  <a:pt x="22069" y="1614487"/>
                  <a:pt x="33023" y="1607079"/>
                </a:cubicBezTo>
                <a:cubicBezTo>
                  <a:pt x="18420" y="1607079"/>
                  <a:pt x="18420" y="1595967"/>
                  <a:pt x="11116" y="1595967"/>
                </a:cubicBezTo>
                <a:lnTo>
                  <a:pt x="14766" y="1584854"/>
                </a:lnTo>
                <a:cubicBezTo>
                  <a:pt x="18420" y="1588558"/>
                  <a:pt x="29374" y="1588558"/>
                  <a:pt x="33023" y="1588558"/>
                </a:cubicBezTo>
                <a:cubicBezTo>
                  <a:pt x="25720" y="1584854"/>
                  <a:pt x="40327" y="1584854"/>
                  <a:pt x="40327" y="1581150"/>
                </a:cubicBezTo>
                <a:close/>
                <a:moveTo>
                  <a:pt x="192091" y="1580777"/>
                </a:moveTo>
                <a:cubicBezTo>
                  <a:pt x="206979" y="1584512"/>
                  <a:pt x="210704" y="1588247"/>
                  <a:pt x="221869" y="1595718"/>
                </a:cubicBezTo>
                <a:cubicBezTo>
                  <a:pt x="244204" y="1584512"/>
                  <a:pt x="270260" y="1610659"/>
                  <a:pt x="296333" y="1603188"/>
                </a:cubicBezTo>
                <a:cubicBezTo>
                  <a:pt x="296333" y="1603188"/>
                  <a:pt x="296333" y="1603188"/>
                  <a:pt x="288872" y="1606924"/>
                </a:cubicBezTo>
                <a:cubicBezTo>
                  <a:pt x="288872" y="1606924"/>
                  <a:pt x="288872" y="1606924"/>
                  <a:pt x="300054" y="1610659"/>
                </a:cubicBezTo>
                <a:cubicBezTo>
                  <a:pt x="300054" y="1610659"/>
                  <a:pt x="300054" y="1610659"/>
                  <a:pt x="281429" y="1618130"/>
                </a:cubicBezTo>
                <a:cubicBezTo>
                  <a:pt x="281429" y="1618130"/>
                  <a:pt x="281429" y="1618130"/>
                  <a:pt x="273983" y="1610659"/>
                </a:cubicBezTo>
                <a:cubicBezTo>
                  <a:pt x="266538" y="1614394"/>
                  <a:pt x="251652" y="1606924"/>
                  <a:pt x="244204" y="1610659"/>
                </a:cubicBezTo>
                <a:cubicBezTo>
                  <a:pt x="244204" y="1610659"/>
                  <a:pt x="244204" y="1610659"/>
                  <a:pt x="244204" y="1614394"/>
                </a:cubicBezTo>
                <a:cubicBezTo>
                  <a:pt x="233038" y="1618130"/>
                  <a:pt x="206979" y="1610659"/>
                  <a:pt x="180923" y="1618130"/>
                </a:cubicBezTo>
                <a:cubicBezTo>
                  <a:pt x="162313" y="1625600"/>
                  <a:pt x="169756" y="1606924"/>
                  <a:pt x="151143" y="1606924"/>
                </a:cubicBezTo>
                <a:cubicBezTo>
                  <a:pt x="136254" y="1610659"/>
                  <a:pt x="121366" y="1610659"/>
                  <a:pt x="102753" y="1606924"/>
                </a:cubicBezTo>
                <a:lnTo>
                  <a:pt x="99031" y="1610659"/>
                </a:lnTo>
                <a:lnTo>
                  <a:pt x="84140" y="1606924"/>
                </a:lnTo>
                <a:cubicBezTo>
                  <a:pt x="110196" y="1614394"/>
                  <a:pt x="95310" y="1595718"/>
                  <a:pt x="117644" y="1599453"/>
                </a:cubicBezTo>
                <a:lnTo>
                  <a:pt x="114315" y="1597993"/>
                </a:lnTo>
                <a:lnTo>
                  <a:pt x="126486" y="1600387"/>
                </a:lnTo>
                <a:cubicBezTo>
                  <a:pt x="135323" y="1601321"/>
                  <a:pt x="143700" y="1601321"/>
                  <a:pt x="147422" y="1599453"/>
                </a:cubicBezTo>
                <a:cubicBezTo>
                  <a:pt x="151143" y="1603188"/>
                  <a:pt x="166035" y="1599453"/>
                  <a:pt x="173478" y="1599453"/>
                </a:cubicBezTo>
                <a:cubicBezTo>
                  <a:pt x="173478" y="1599453"/>
                  <a:pt x="173478" y="1599453"/>
                  <a:pt x="169756" y="1591982"/>
                </a:cubicBezTo>
                <a:cubicBezTo>
                  <a:pt x="188369" y="1591982"/>
                  <a:pt x="173478" y="1603188"/>
                  <a:pt x="188369" y="1599453"/>
                </a:cubicBezTo>
                <a:cubicBezTo>
                  <a:pt x="188369" y="1599453"/>
                  <a:pt x="188369" y="1599453"/>
                  <a:pt x="188369" y="1595718"/>
                </a:cubicBezTo>
                <a:cubicBezTo>
                  <a:pt x="188369" y="1595718"/>
                  <a:pt x="188369" y="1599453"/>
                  <a:pt x="199535" y="1599453"/>
                </a:cubicBezTo>
                <a:cubicBezTo>
                  <a:pt x="206979" y="1595718"/>
                  <a:pt x="192091" y="1595718"/>
                  <a:pt x="195812" y="1591982"/>
                </a:cubicBezTo>
                <a:cubicBezTo>
                  <a:pt x="195812" y="1595718"/>
                  <a:pt x="206979" y="1599453"/>
                  <a:pt x="210704" y="1595718"/>
                </a:cubicBezTo>
                <a:lnTo>
                  <a:pt x="183484" y="1584872"/>
                </a:lnTo>
                <a:lnTo>
                  <a:pt x="187555" y="1585446"/>
                </a:lnTo>
                <a:cubicBezTo>
                  <a:pt x="189533" y="1584979"/>
                  <a:pt x="191162" y="1583578"/>
                  <a:pt x="192091" y="1580777"/>
                </a:cubicBezTo>
                <a:close/>
                <a:moveTo>
                  <a:pt x="263528" y="1579364"/>
                </a:moveTo>
                <a:cubicBezTo>
                  <a:pt x="266305" y="1578371"/>
                  <a:pt x="269083" y="1578371"/>
                  <a:pt x="274639" y="1580356"/>
                </a:cubicBezTo>
                <a:cubicBezTo>
                  <a:pt x="274639" y="1580356"/>
                  <a:pt x="274639" y="1580356"/>
                  <a:pt x="267231" y="1580356"/>
                </a:cubicBezTo>
                <a:cubicBezTo>
                  <a:pt x="263528" y="1584325"/>
                  <a:pt x="274639" y="1588293"/>
                  <a:pt x="263528" y="1592262"/>
                </a:cubicBezTo>
                <a:lnTo>
                  <a:pt x="267231" y="1584325"/>
                </a:lnTo>
                <a:cubicBezTo>
                  <a:pt x="267231" y="1584325"/>
                  <a:pt x="267231" y="1584325"/>
                  <a:pt x="252414" y="1584325"/>
                </a:cubicBezTo>
                <a:cubicBezTo>
                  <a:pt x="257973" y="1582340"/>
                  <a:pt x="260749" y="1580356"/>
                  <a:pt x="263528" y="1579364"/>
                </a:cubicBezTo>
                <a:close/>
                <a:moveTo>
                  <a:pt x="524288" y="1576387"/>
                </a:moveTo>
                <a:cubicBezTo>
                  <a:pt x="524288" y="1576387"/>
                  <a:pt x="524288" y="1576387"/>
                  <a:pt x="535004" y="1576387"/>
                </a:cubicBezTo>
                <a:cubicBezTo>
                  <a:pt x="535004" y="1576387"/>
                  <a:pt x="535004" y="1576387"/>
                  <a:pt x="531431" y="1587499"/>
                </a:cubicBezTo>
                <a:cubicBezTo>
                  <a:pt x="520715" y="1587499"/>
                  <a:pt x="531431" y="1576387"/>
                  <a:pt x="524288" y="1576387"/>
                </a:cubicBezTo>
                <a:close/>
                <a:moveTo>
                  <a:pt x="1341048" y="1572931"/>
                </a:moveTo>
                <a:lnTo>
                  <a:pt x="1342364" y="1573059"/>
                </a:lnTo>
                <a:lnTo>
                  <a:pt x="1341974" y="1573741"/>
                </a:lnTo>
                <a:lnTo>
                  <a:pt x="1339827" y="1573728"/>
                </a:lnTo>
                <a:close/>
                <a:moveTo>
                  <a:pt x="122083" y="1570037"/>
                </a:moveTo>
                <a:cubicBezTo>
                  <a:pt x="129383" y="1570037"/>
                  <a:pt x="136687" y="1577181"/>
                  <a:pt x="147639" y="1577181"/>
                </a:cubicBezTo>
                <a:cubicBezTo>
                  <a:pt x="140337" y="1577181"/>
                  <a:pt x="133037" y="1580752"/>
                  <a:pt x="129383" y="1580752"/>
                </a:cubicBezTo>
                <a:cubicBezTo>
                  <a:pt x="129383" y="1580752"/>
                  <a:pt x="129383" y="1580752"/>
                  <a:pt x="125733" y="1584324"/>
                </a:cubicBezTo>
                <a:cubicBezTo>
                  <a:pt x="125733" y="1584324"/>
                  <a:pt x="125733" y="1584324"/>
                  <a:pt x="114779" y="1580752"/>
                </a:cubicBezTo>
                <a:cubicBezTo>
                  <a:pt x="125733" y="1580752"/>
                  <a:pt x="111127" y="1577181"/>
                  <a:pt x="125733" y="1573609"/>
                </a:cubicBezTo>
                <a:cubicBezTo>
                  <a:pt x="125733" y="1570037"/>
                  <a:pt x="122083" y="1570037"/>
                  <a:pt x="122083" y="1570037"/>
                </a:cubicBezTo>
                <a:close/>
                <a:moveTo>
                  <a:pt x="1323742" y="1568012"/>
                </a:moveTo>
                <a:cubicBezTo>
                  <a:pt x="1328488" y="1568590"/>
                  <a:pt x="1328836" y="1572179"/>
                  <a:pt x="1332656" y="1573684"/>
                </a:cubicBezTo>
                <a:lnTo>
                  <a:pt x="1339827" y="1573728"/>
                </a:lnTo>
                <a:lnTo>
                  <a:pt x="1332714" y="1578372"/>
                </a:lnTo>
                <a:cubicBezTo>
                  <a:pt x="1327157" y="1583002"/>
                  <a:pt x="1321601" y="1588558"/>
                  <a:pt x="1316045" y="1588558"/>
                </a:cubicBezTo>
                <a:cubicBezTo>
                  <a:pt x="1293820" y="1592262"/>
                  <a:pt x="1308636" y="1573741"/>
                  <a:pt x="1312340" y="1570037"/>
                </a:cubicBezTo>
                <a:cubicBezTo>
                  <a:pt x="1317897" y="1568185"/>
                  <a:pt x="1321370" y="1567722"/>
                  <a:pt x="1323742" y="1568012"/>
                </a:cubicBezTo>
                <a:close/>
                <a:moveTo>
                  <a:pt x="162313" y="1562100"/>
                </a:moveTo>
                <a:cubicBezTo>
                  <a:pt x="162313" y="1562100"/>
                  <a:pt x="162313" y="1562100"/>
                  <a:pt x="162313" y="1569571"/>
                </a:cubicBezTo>
                <a:cubicBezTo>
                  <a:pt x="169756" y="1565835"/>
                  <a:pt x="173478" y="1573306"/>
                  <a:pt x="177201" y="1573306"/>
                </a:cubicBezTo>
                <a:cubicBezTo>
                  <a:pt x="177201" y="1573306"/>
                  <a:pt x="177201" y="1573306"/>
                  <a:pt x="169756" y="1577041"/>
                </a:cubicBezTo>
                <a:lnTo>
                  <a:pt x="178629" y="1582977"/>
                </a:lnTo>
                <a:lnTo>
                  <a:pt x="147422" y="1573306"/>
                </a:lnTo>
                <a:cubicBezTo>
                  <a:pt x="154867" y="1565835"/>
                  <a:pt x="154867" y="1565835"/>
                  <a:pt x="162313" y="1562100"/>
                </a:cubicBezTo>
                <a:close/>
                <a:moveTo>
                  <a:pt x="281435" y="1554692"/>
                </a:moveTo>
                <a:lnTo>
                  <a:pt x="281906" y="1554886"/>
                </a:lnTo>
                <a:lnTo>
                  <a:pt x="281791" y="1555772"/>
                </a:lnTo>
                <a:close/>
                <a:moveTo>
                  <a:pt x="906476" y="1554672"/>
                </a:moveTo>
                <a:cubicBezTo>
                  <a:pt x="906476" y="1562043"/>
                  <a:pt x="895364" y="1562043"/>
                  <a:pt x="902772" y="1569414"/>
                </a:cubicBezTo>
                <a:cubicBezTo>
                  <a:pt x="902772" y="1569414"/>
                  <a:pt x="902772" y="1569414"/>
                  <a:pt x="913885" y="1565728"/>
                </a:cubicBezTo>
                <a:cubicBezTo>
                  <a:pt x="910180" y="1569414"/>
                  <a:pt x="906476" y="1573099"/>
                  <a:pt x="902772" y="1576784"/>
                </a:cubicBezTo>
                <a:lnTo>
                  <a:pt x="895364" y="1576784"/>
                </a:lnTo>
                <a:cubicBezTo>
                  <a:pt x="895364" y="1576784"/>
                  <a:pt x="895364" y="1576784"/>
                  <a:pt x="899068" y="1580469"/>
                </a:cubicBezTo>
                <a:cubicBezTo>
                  <a:pt x="899068" y="1580469"/>
                  <a:pt x="899068" y="1580469"/>
                  <a:pt x="884252" y="1580469"/>
                </a:cubicBezTo>
                <a:cubicBezTo>
                  <a:pt x="869435" y="1584155"/>
                  <a:pt x="884252" y="1595211"/>
                  <a:pt x="865731" y="1598896"/>
                </a:cubicBezTo>
                <a:cubicBezTo>
                  <a:pt x="869435" y="1591525"/>
                  <a:pt x="862026" y="1591525"/>
                  <a:pt x="858322" y="1595211"/>
                </a:cubicBezTo>
                <a:cubicBezTo>
                  <a:pt x="847210" y="1606266"/>
                  <a:pt x="869435" y="1602581"/>
                  <a:pt x="873139" y="1606266"/>
                </a:cubicBezTo>
                <a:cubicBezTo>
                  <a:pt x="887956" y="1595211"/>
                  <a:pt x="902772" y="1602581"/>
                  <a:pt x="924997" y="1595211"/>
                </a:cubicBezTo>
                <a:cubicBezTo>
                  <a:pt x="921293" y="1598896"/>
                  <a:pt x="928701" y="1602581"/>
                  <a:pt x="917589" y="1602581"/>
                </a:cubicBezTo>
                <a:cubicBezTo>
                  <a:pt x="917589" y="1602581"/>
                  <a:pt x="917589" y="1602581"/>
                  <a:pt x="921293" y="1598896"/>
                </a:cubicBezTo>
                <a:cubicBezTo>
                  <a:pt x="913885" y="1598896"/>
                  <a:pt x="895364" y="1609952"/>
                  <a:pt x="887956" y="1602581"/>
                </a:cubicBezTo>
                <a:cubicBezTo>
                  <a:pt x="891660" y="1613637"/>
                  <a:pt x="873139" y="1609952"/>
                  <a:pt x="865731" y="1617322"/>
                </a:cubicBezTo>
                <a:cubicBezTo>
                  <a:pt x="869435" y="1621008"/>
                  <a:pt x="850914" y="1635749"/>
                  <a:pt x="869435" y="1632063"/>
                </a:cubicBezTo>
                <a:cubicBezTo>
                  <a:pt x="865731" y="1635749"/>
                  <a:pt x="865731" y="1639434"/>
                  <a:pt x="858322" y="1639434"/>
                </a:cubicBezTo>
                <a:cubicBezTo>
                  <a:pt x="862026" y="1624693"/>
                  <a:pt x="832396" y="1639434"/>
                  <a:pt x="832396" y="1628378"/>
                </a:cubicBezTo>
                <a:cubicBezTo>
                  <a:pt x="821283" y="1643119"/>
                  <a:pt x="806467" y="1632063"/>
                  <a:pt x="795354" y="1643119"/>
                </a:cubicBezTo>
                <a:cubicBezTo>
                  <a:pt x="787946" y="1654175"/>
                  <a:pt x="776833" y="1635749"/>
                  <a:pt x="769425" y="1643119"/>
                </a:cubicBezTo>
                <a:cubicBezTo>
                  <a:pt x="780537" y="1639434"/>
                  <a:pt x="769425" y="1632063"/>
                  <a:pt x="773129" y="1632063"/>
                </a:cubicBezTo>
                <a:cubicBezTo>
                  <a:pt x="780537" y="1635749"/>
                  <a:pt x="784242" y="1639434"/>
                  <a:pt x="799058" y="1635749"/>
                </a:cubicBezTo>
                <a:cubicBezTo>
                  <a:pt x="799058" y="1635749"/>
                  <a:pt x="810171" y="1628378"/>
                  <a:pt x="795354" y="1632063"/>
                </a:cubicBezTo>
                <a:cubicBezTo>
                  <a:pt x="795354" y="1632063"/>
                  <a:pt x="795354" y="1632063"/>
                  <a:pt x="784242" y="1628378"/>
                </a:cubicBezTo>
                <a:cubicBezTo>
                  <a:pt x="784242" y="1628378"/>
                  <a:pt x="784242" y="1628378"/>
                  <a:pt x="791650" y="1624693"/>
                </a:cubicBezTo>
                <a:cubicBezTo>
                  <a:pt x="791650" y="1621008"/>
                  <a:pt x="784242" y="1617322"/>
                  <a:pt x="784242" y="1621008"/>
                </a:cubicBezTo>
                <a:cubicBezTo>
                  <a:pt x="780537" y="1621008"/>
                  <a:pt x="765721" y="1628378"/>
                  <a:pt x="780537" y="1628378"/>
                </a:cubicBezTo>
                <a:cubicBezTo>
                  <a:pt x="758312" y="1632063"/>
                  <a:pt x="773129" y="1617322"/>
                  <a:pt x="758312" y="1613637"/>
                </a:cubicBezTo>
                <a:cubicBezTo>
                  <a:pt x="758312" y="1613637"/>
                  <a:pt x="758312" y="1613637"/>
                  <a:pt x="765721" y="1609952"/>
                </a:cubicBezTo>
                <a:cubicBezTo>
                  <a:pt x="762017" y="1606266"/>
                  <a:pt x="754608" y="1602581"/>
                  <a:pt x="750904" y="1602581"/>
                </a:cubicBezTo>
                <a:cubicBezTo>
                  <a:pt x="773129" y="1591525"/>
                  <a:pt x="769425" y="1624693"/>
                  <a:pt x="799058" y="1609952"/>
                </a:cubicBezTo>
                <a:cubicBezTo>
                  <a:pt x="795354" y="1606266"/>
                  <a:pt x="795354" y="1602581"/>
                  <a:pt x="791650" y="1602581"/>
                </a:cubicBezTo>
                <a:cubicBezTo>
                  <a:pt x="791650" y="1602581"/>
                  <a:pt x="791650" y="1602581"/>
                  <a:pt x="806467" y="1602581"/>
                </a:cubicBezTo>
                <a:cubicBezTo>
                  <a:pt x="799058" y="1598896"/>
                  <a:pt x="795354" y="1591525"/>
                  <a:pt x="780537" y="1598896"/>
                </a:cubicBezTo>
                <a:cubicBezTo>
                  <a:pt x="780537" y="1598896"/>
                  <a:pt x="780537" y="1598896"/>
                  <a:pt x="780537" y="1602581"/>
                </a:cubicBezTo>
                <a:cubicBezTo>
                  <a:pt x="776833" y="1602581"/>
                  <a:pt x="773129" y="1602581"/>
                  <a:pt x="773129" y="1598896"/>
                </a:cubicBezTo>
                <a:cubicBezTo>
                  <a:pt x="784242" y="1591525"/>
                  <a:pt x="795354" y="1598896"/>
                  <a:pt x="802762" y="1595211"/>
                </a:cubicBezTo>
                <a:cubicBezTo>
                  <a:pt x="806467" y="1580469"/>
                  <a:pt x="839804" y="1584155"/>
                  <a:pt x="854618" y="1573099"/>
                </a:cubicBezTo>
                <a:cubicBezTo>
                  <a:pt x="862026" y="1565728"/>
                  <a:pt x="847210" y="1565728"/>
                  <a:pt x="843506" y="1562043"/>
                </a:cubicBezTo>
                <a:cubicBezTo>
                  <a:pt x="858322" y="1550987"/>
                  <a:pt x="854618" y="1573099"/>
                  <a:pt x="869435" y="1565728"/>
                </a:cubicBezTo>
                <a:cubicBezTo>
                  <a:pt x="869435" y="1562043"/>
                  <a:pt x="854618" y="1562043"/>
                  <a:pt x="865731" y="1558358"/>
                </a:cubicBezTo>
                <a:cubicBezTo>
                  <a:pt x="884252" y="1562043"/>
                  <a:pt x="887956" y="1562043"/>
                  <a:pt x="906476" y="1554672"/>
                </a:cubicBezTo>
                <a:close/>
                <a:moveTo>
                  <a:pt x="1747838" y="1554162"/>
                </a:moveTo>
                <a:lnTo>
                  <a:pt x="1755775" y="1554162"/>
                </a:lnTo>
                <a:lnTo>
                  <a:pt x="1744661" y="1562099"/>
                </a:lnTo>
                <a:close/>
                <a:moveTo>
                  <a:pt x="390542" y="1554162"/>
                </a:moveTo>
                <a:lnTo>
                  <a:pt x="393717" y="1554162"/>
                </a:lnTo>
                <a:lnTo>
                  <a:pt x="385779" y="1558924"/>
                </a:lnTo>
                <a:close/>
                <a:moveTo>
                  <a:pt x="532230" y="1551053"/>
                </a:moveTo>
                <a:cubicBezTo>
                  <a:pt x="534031" y="1552442"/>
                  <a:pt x="529447" y="1557998"/>
                  <a:pt x="534686" y="1555220"/>
                </a:cubicBezTo>
                <a:cubicBezTo>
                  <a:pt x="534686" y="1555220"/>
                  <a:pt x="534686" y="1555220"/>
                  <a:pt x="524208" y="1558924"/>
                </a:cubicBezTo>
                <a:cubicBezTo>
                  <a:pt x="520715" y="1555220"/>
                  <a:pt x="524208" y="1555220"/>
                  <a:pt x="527701" y="1551516"/>
                </a:cubicBezTo>
                <a:cubicBezTo>
                  <a:pt x="530320" y="1550590"/>
                  <a:pt x="531630" y="1550590"/>
                  <a:pt x="532230" y="1551053"/>
                </a:cubicBezTo>
                <a:close/>
                <a:moveTo>
                  <a:pt x="1409701" y="1550987"/>
                </a:moveTo>
                <a:cubicBezTo>
                  <a:pt x="1409701" y="1554691"/>
                  <a:pt x="1402079" y="1558395"/>
                  <a:pt x="1398272" y="1562099"/>
                </a:cubicBezTo>
                <a:cubicBezTo>
                  <a:pt x="1394461" y="1558395"/>
                  <a:pt x="1390654" y="1558395"/>
                  <a:pt x="1394461" y="1554691"/>
                </a:cubicBezTo>
                <a:cubicBezTo>
                  <a:pt x="1398272" y="1550987"/>
                  <a:pt x="1402079" y="1558395"/>
                  <a:pt x="1409701" y="1550987"/>
                </a:cubicBezTo>
                <a:close/>
                <a:moveTo>
                  <a:pt x="262792" y="1550912"/>
                </a:moveTo>
                <a:cubicBezTo>
                  <a:pt x="266519" y="1547132"/>
                  <a:pt x="270247" y="1562251"/>
                  <a:pt x="281435" y="1558472"/>
                </a:cubicBezTo>
                <a:lnTo>
                  <a:pt x="281791" y="1555772"/>
                </a:lnTo>
                <a:lnTo>
                  <a:pt x="281899" y="1556109"/>
                </a:lnTo>
                <a:cubicBezTo>
                  <a:pt x="282365" y="1557527"/>
                  <a:pt x="283299" y="1560362"/>
                  <a:pt x="285162" y="1566031"/>
                </a:cubicBezTo>
                <a:cubicBezTo>
                  <a:pt x="262792" y="1562251"/>
                  <a:pt x="240416" y="1577370"/>
                  <a:pt x="225502" y="1566031"/>
                </a:cubicBezTo>
                <a:cubicBezTo>
                  <a:pt x="225502" y="1569811"/>
                  <a:pt x="225502" y="1581150"/>
                  <a:pt x="218044" y="1581150"/>
                </a:cubicBezTo>
                <a:cubicBezTo>
                  <a:pt x="214317" y="1577370"/>
                  <a:pt x="218044" y="1573591"/>
                  <a:pt x="214317" y="1569811"/>
                </a:cubicBezTo>
                <a:cubicBezTo>
                  <a:pt x="225502" y="1554692"/>
                  <a:pt x="259059" y="1566031"/>
                  <a:pt x="262792" y="1550912"/>
                </a:cubicBezTo>
                <a:close/>
                <a:moveTo>
                  <a:pt x="1695449" y="1547812"/>
                </a:moveTo>
                <a:lnTo>
                  <a:pt x="1689099" y="1550987"/>
                </a:lnTo>
                <a:lnTo>
                  <a:pt x="1684338" y="1550987"/>
                </a:lnTo>
                <a:close/>
                <a:moveTo>
                  <a:pt x="996963" y="1547812"/>
                </a:moveTo>
                <a:lnTo>
                  <a:pt x="989026" y="1550987"/>
                </a:lnTo>
                <a:lnTo>
                  <a:pt x="977913" y="1550987"/>
                </a:lnTo>
                <a:close/>
                <a:moveTo>
                  <a:pt x="186537" y="1547233"/>
                </a:moveTo>
                <a:lnTo>
                  <a:pt x="186856" y="1547253"/>
                </a:lnTo>
                <a:lnTo>
                  <a:pt x="187001" y="1547696"/>
                </a:lnTo>
                <a:cubicBezTo>
                  <a:pt x="186421" y="1549201"/>
                  <a:pt x="184563" y="1550590"/>
                  <a:pt x="180842" y="1551516"/>
                </a:cubicBezTo>
                <a:cubicBezTo>
                  <a:pt x="181771" y="1548738"/>
                  <a:pt x="183864" y="1547580"/>
                  <a:pt x="186537" y="1547233"/>
                </a:cubicBezTo>
                <a:close/>
                <a:moveTo>
                  <a:pt x="1199646" y="1545828"/>
                </a:moveTo>
                <a:cubicBezTo>
                  <a:pt x="1202077" y="1546523"/>
                  <a:pt x="1195132" y="1551385"/>
                  <a:pt x="1200688" y="1554163"/>
                </a:cubicBezTo>
                <a:cubicBezTo>
                  <a:pt x="1200688" y="1546754"/>
                  <a:pt x="1185871" y="1554163"/>
                  <a:pt x="1193280" y="1546754"/>
                </a:cubicBezTo>
                <a:cubicBezTo>
                  <a:pt x="1196984" y="1545828"/>
                  <a:pt x="1198836" y="1545597"/>
                  <a:pt x="1199646" y="1545828"/>
                </a:cubicBezTo>
                <a:close/>
                <a:moveTo>
                  <a:pt x="785876" y="1544224"/>
                </a:moveTo>
                <a:cubicBezTo>
                  <a:pt x="788174" y="1544108"/>
                  <a:pt x="790294" y="1545034"/>
                  <a:pt x="792179" y="1547813"/>
                </a:cubicBezTo>
                <a:cubicBezTo>
                  <a:pt x="784639" y="1551517"/>
                  <a:pt x="773328" y="1551517"/>
                  <a:pt x="784639" y="1558925"/>
                </a:cubicBezTo>
                <a:cubicBezTo>
                  <a:pt x="784639" y="1558925"/>
                  <a:pt x="784639" y="1558925"/>
                  <a:pt x="765787" y="1555221"/>
                </a:cubicBezTo>
                <a:cubicBezTo>
                  <a:pt x="769557" y="1555221"/>
                  <a:pt x="769557" y="1547813"/>
                  <a:pt x="762017" y="1551517"/>
                </a:cubicBezTo>
                <a:cubicBezTo>
                  <a:pt x="770500" y="1554295"/>
                  <a:pt x="778983" y="1544571"/>
                  <a:pt x="785876" y="1544224"/>
                </a:cubicBezTo>
                <a:close/>
                <a:moveTo>
                  <a:pt x="64471" y="1544009"/>
                </a:moveTo>
                <a:lnTo>
                  <a:pt x="72486" y="1545894"/>
                </a:lnTo>
                <a:cubicBezTo>
                  <a:pt x="74833" y="1546357"/>
                  <a:pt x="75770" y="1547283"/>
                  <a:pt x="73893" y="1550987"/>
                </a:cubicBezTo>
                <a:cubicBezTo>
                  <a:pt x="73893" y="1550987"/>
                  <a:pt x="73893" y="1550987"/>
                  <a:pt x="72018" y="1549598"/>
                </a:cubicBezTo>
                <a:close/>
                <a:moveTo>
                  <a:pt x="1381789" y="1543182"/>
                </a:moveTo>
                <a:cubicBezTo>
                  <a:pt x="1387344" y="1541330"/>
                  <a:pt x="1391975" y="1540404"/>
                  <a:pt x="1393827" y="1544108"/>
                </a:cubicBezTo>
                <a:cubicBezTo>
                  <a:pt x="1393827" y="1544108"/>
                  <a:pt x="1393827" y="1544108"/>
                  <a:pt x="1386420" y="1551517"/>
                </a:cubicBezTo>
                <a:cubicBezTo>
                  <a:pt x="1386420" y="1551517"/>
                  <a:pt x="1386420" y="1551517"/>
                  <a:pt x="1360490" y="1555221"/>
                </a:cubicBezTo>
                <a:cubicBezTo>
                  <a:pt x="1360490" y="1558925"/>
                  <a:pt x="1367897" y="1558925"/>
                  <a:pt x="1371602" y="1558925"/>
                </a:cubicBezTo>
                <a:cubicBezTo>
                  <a:pt x="1360490" y="1558925"/>
                  <a:pt x="1364194" y="1570037"/>
                  <a:pt x="1349375" y="1573741"/>
                </a:cubicBezTo>
                <a:lnTo>
                  <a:pt x="1342364" y="1573059"/>
                </a:lnTo>
                <a:lnTo>
                  <a:pt x="1345672" y="1567259"/>
                </a:lnTo>
                <a:cubicBezTo>
                  <a:pt x="1343820" y="1565407"/>
                  <a:pt x="1340122" y="1564481"/>
                  <a:pt x="1338270" y="1566333"/>
                </a:cubicBezTo>
                <a:cubicBezTo>
                  <a:pt x="1345672" y="1558925"/>
                  <a:pt x="1349375" y="1558925"/>
                  <a:pt x="1360490" y="1558925"/>
                </a:cubicBezTo>
                <a:cubicBezTo>
                  <a:pt x="1360490" y="1555221"/>
                  <a:pt x="1356787" y="1555221"/>
                  <a:pt x="1353084" y="1555221"/>
                </a:cubicBezTo>
                <a:cubicBezTo>
                  <a:pt x="1356787" y="1555221"/>
                  <a:pt x="1375305" y="1555221"/>
                  <a:pt x="1364194" y="1547813"/>
                </a:cubicBezTo>
                <a:cubicBezTo>
                  <a:pt x="1369749" y="1547813"/>
                  <a:pt x="1376233" y="1545034"/>
                  <a:pt x="1381789" y="1543182"/>
                </a:cubicBezTo>
                <a:close/>
                <a:moveTo>
                  <a:pt x="63174" y="1543049"/>
                </a:moveTo>
                <a:lnTo>
                  <a:pt x="64471" y="1544009"/>
                </a:lnTo>
                <a:lnTo>
                  <a:pt x="62637" y="1543579"/>
                </a:lnTo>
                <a:close/>
                <a:moveTo>
                  <a:pt x="227116" y="1538303"/>
                </a:moveTo>
                <a:cubicBezTo>
                  <a:pt x="227339" y="1538882"/>
                  <a:pt x="228008" y="1540271"/>
                  <a:pt x="229794" y="1543049"/>
                </a:cubicBezTo>
                <a:lnTo>
                  <a:pt x="219077" y="1539345"/>
                </a:lnTo>
                <a:cubicBezTo>
                  <a:pt x="229794" y="1542123"/>
                  <a:pt x="226446" y="1536567"/>
                  <a:pt x="227116" y="1538303"/>
                </a:cubicBezTo>
                <a:close/>
                <a:moveTo>
                  <a:pt x="1301757" y="1536700"/>
                </a:moveTo>
                <a:cubicBezTo>
                  <a:pt x="1301757" y="1547813"/>
                  <a:pt x="1297788" y="1547813"/>
                  <a:pt x="1285883" y="1547813"/>
                </a:cubicBezTo>
                <a:cubicBezTo>
                  <a:pt x="1293819" y="1547813"/>
                  <a:pt x="1285883" y="1540404"/>
                  <a:pt x="1301757" y="1536700"/>
                </a:cubicBezTo>
                <a:close/>
                <a:moveTo>
                  <a:pt x="1197301" y="1536700"/>
                </a:moveTo>
                <a:lnTo>
                  <a:pt x="1204921" y="1539875"/>
                </a:lnTo>
                <a:cubicBezTo>
                  <a:pt x="1204921" y="1539875"/>
                  <a:pt x="1204921" y="1539875"/>
                  <a:pt x="1185871" y="1543050"/>
                </a:cubicBezTo>
                <a:cubicBezTo>
                  <a:pt x="1185871" y="1536700"/>
                  <a:pt x="1204921" y="1543050"/>
                  <a:pt x="1197301" y="1536700"/>
                </a:cubicBezTo>
                <a:close/>
                <a:moveTo>
                  <a:pt x="348568" y="1535793"/>
                </a:moveTo>
                <a:lnTo>
                  <a:pt x="345850" y="1539925"/>
                </a:lnTo>
                <a:lnTo>
                  <a:pt x="344839" y="1539573"/>
                </a:lnTo>
                <a:cubicBezTo>
                  <a:pt x="348568" y="1535793"/>
                  <a:pt x="348568" y="1535793"/>
                  <a:pt x="348568" y="1535793"/>
                </a:cubicBezTo>
                <a:close/>
                <a:moveTo>
                  <a:pt x="997445" y="1535192"/>
                </a:moveTo>
                <a:lnTo>
                  <a:pt x="996916" y="1536180"/>
                </a:lnTo>
                <a:lnTo>
                  <a:pt x="992767" y="1536065"/>
                </a:lnTo>
                <a:cubicBezTo>
                  <a:pt x="995574" y="1535192"/>
                  <a:pt x="996977" y="1534973"/>
                  <a:pt x="997445" y="1535192"/>
                </a:cubicBezTo>
                <a:close/>
                <a:moveTo>
                  <a:pt x="62637" y="1534781"/>
                </a:moveTo>
                <a:cubicBezTo>
                  <a:pt x="65454" y="1533392"/>
                  <a:pt x="68266" y="1532466"/>
                  <a:pt x="70141" y="1536170"/>
                </a:cubicBezTo>
                <a:cubicBezTo>
                  <a:pt x="70141" y="1536170"/>
                  <a:pt x="70141" y="1536170"/>
                  <a:pt x="69205" y="1537096"/>
                </a:cubicBezTo>
                <a:lnTo>
                  <a:pt x="63174" y="1543049"/>
                </a:lnTo>
                <a:lnTo>
                  <a:pt x="58886" y="1539874"/>
                </a:lnTo>
                <a:cubicBezTo>
                  <a:pt x="51382" y="1554691"/>
                  <a:pt x="88904" y="1550987"/>
                  <a:pt x="85149" y="1558395"/>
                </a:cubicBezTo>
                <a:cubicBezTo>
                  <a:pt x="77645" y="1554691"/>
                  <a:pt x="73893" y="1562099"/>
                  <a:pt x="73893" y="1562099"/>
                </a:cubicBezTo>
                <a:cubicBezTo>
                  <a:pt x="73893" y="1562099"/>
                  <a:pt x="73893" y="1562099"/>
                  <a:pt x="58886" y="1554691"/>
                </a:cubicBezTo>
                <a:cubicBezTo>
                  <a:pt x="70141" y="1550987"/>
                  <a:pt x="47627" y="1539874"/>
                  <a:pt x="55134" y="1536170"/>
                </a:cubicBezTo>
                <a:cubicBezTo>
                  <a:pt x="57010" y="1538022"/>
                  <a:pt x="59822" y="1536170"/>
                  <a:pt x="62637" y="1534781"/>
                </a:cubicBezTo>
                <a:close/>
                <a:moveTo>
                  <a:pt x="1026972" y="1534100"/>
                </a:moveTo>
                <a:cubicBezTo>
                  <a:pt x="1028316" y="1534537"/>
                  <a:pt x="1027381" y="1536065"/>
                  <a:pt x="1022703" y="1539558"/>
                </a:cubicBezTo>
                <a:cubicBezTo>
                  <a:pt x="1015219" y="1543050"/>
                  <a:pt x="1000251" y="1543050"/>
                  <a:pt x="989025" y="1543050"/>
                </a:cubicBezTo>
                <a:cubicBezTo>
                  <a:pt x="990896" y="1541304"/>
                  <a:pt x="994638" y="1538684"/>
                  <a:pt x="996509" y="1536938"/>
                </a:cubicBezTo>
                <a:lnTo>
                  <a:pt x="996916" y="1536180"/>
                </a:lnTo>
                <a:lnTo>
                  <a:pt x="1010461" y="1536556"/>
                </a:lnTo>
                <a:cubicBezTo>
                  <a:pt x="1017807" y="1535246"/>
                  <a:pt x="1024954" y="1533446"/>
                  <a:pt x="1026972" y="1534100"/>
                </a:cubicBezTo>
                <a:close/>
                <a:moveTo>
                  <a:pt x="24874" y="1531937"/>
                </a:moveTo>
                <a:cubicBezTo>
                  <a:pt x="24874" y="1543050"/>
                  <a:pt x="39690" y="1531937"/>
                  <a:pt x="47100" y="1535641"/>
                </a:cubicBezTo>
                <a:cubicBezTo>
                  <a:pt x="47100" y="1535641"/>
                  <a:pt x="47100" y="1535641"/>
                  <a:pt x="47100" y="1546754"/>
                </a:cubicBezTo>
                <a:cubicBezTo>
                  <a:pt x="47100" y="1546754"/>
                  <a:pt x="47100" y="1546754"/>
                  <a:pt x="39690" y="1539345"/>
                </a:cubicBezTo>
                <a:cubicBezTo>
                  <a:pt x="50803" y="1554162"/>
                  <a:pt x="28578" y="1543050"/>
                  <a:pt x="17467" y="1550458"/>
                </a:cubicBezTo>
                <a:lnTo>
                  <a:pt x="6352" y="1539345"/>
                </a:lnTo>
                <a:cubicBezTo>
                  <a:pt x="6352" y="1539345"/>
                  <a:pt x="6352" y="1539345"/>
                  <a:pt x="24874" y="1539345"/>
                </a:cubicBezTo>
                <a:cubicBezTo>
                  <a:pt x="24874" y="1535641"/>
                  <a:pt x="21171" y="1531937"/>
                  <a:pt x="24874" y="1531937"/>
                </a:cubicBezTo>
                <a:close/>
                <a:moveTo>
                  <a:pt x="62988" y="1527175"/>
                </a:moveTo>
                <a:cubicBezTo>
                  <a:pt x="66916" y="1527175"/>
                  <a:pt x="71283" y="1528762"/>
                  <a:pt x="73029" y="1531937"/>
                </a:cubicBezTo>
                <a:cubicBezTo>
                  <a:pt x="66045" y="1525587"/>
                  <a:pt x="59061" y="1531937"/>
                  <a:pt x="55564" y="1531937"/>
                </a:cubicBezTo>
                <a:cubicBezTo>
                  <a:pt x="55564" y="1528762"/>
                  <a:pt x="59061" y="1527175"/>
                  <a:pt x="62988" y="1527175"/>
                </a:cubicBezTo>
                <a:close/>
                <a:moveTo>
                  <a:pt x="132494" y="1525587"/>
                </a:moveTo>
                <a:cubicBezTo>
                  <a:pt x="143652" y="1529291"/>
                  <a:pt x="151089" y="1525587"/>
                  <a:pt x="158525" y="1529291"/>
                </a:cubicBezTo>
                <a:cubicBezTo>
                  <a:pt x="158525" y="1529291"/>
                  <a:pt x="158525" y="1529291"/>
                  <a:pt x="154806" y="1529291"/>
                </a:cubicBezTo>
                <a:cubicBezTo>
                  <a:pt x="154806" y="1540404"/>
                  <a:pt x="169684" y="1529291"/>
                  <a:pt x="177122" y="1532995"/>
                </a:cubicBezTo>
                <a:cubicBezTo>
                  <a:pt x="169684" y="1525587"/>
                  <a:pt x="180842" y="1529291"/>
                  <a:pt x="184563" y="1525587"/>
                </a:cubicBezTo>
                <a:cubicBezTo>
                  <a:pt x="180842" y="1532995"/>
                  <a:pt x="192000" y="1536699"/>
                  <a:pt x="199437" y="1536699"/>
                </a:cubicBezTo>
                <a:cubicBezTo>
                  <a:pt x="199437" y="1536699"/>
                  <a:pt x="199437" y="1536699"/>
                  <a:pt x="199437" y="1529291"/>
                </a:cubicBezTo>
                <a:cubicBezTo>
                  <a:pt x="199437" y="1529291"/>
                  <a:pt x="199437" y="1529291"/>
                  <a:pt x="188281" y="1529291"/>
                </a:cubicBezTo>
                <a:cubicBezTo>
                  <a:pt x="188281" y="1529291"/>
                  <a:pt x="188281" y="1529291"/>
                  <a:pt x="210596" y="1525587"/>
                </a:cubicBezTo>
                <a:cubicBezTo>
                  <a:pt x="214317" y="1529291"/>
                  <a:pt x="203159" y="1532995"/>
                  <a:pt x="195722" y="1540404"/>
                </a:cubicBezTo>
                <a:cubicBezTo>
                  <a:pt x="195722" y="1540404"/>
                  <a:pt x="195722" y="1540404"/>
                  <a:pt x="210596" y="1544108"/>
                </a:cubicBezTo>
                <a:cubicBezTo>
                  <a:pt x="208738" y="1549664"/>
                  <a:pt x="202226" y="1548738"/>
                  <a:pt x="195722" y="1547812"/>
                </a:cubicBezTo>
                <a:lnTo>
                  <a:pt x="186856" y="1547253"/>
                </a:lnTo>
                <a:lnTo>
                  <a:pt x="185492" y="1543182"/>
                </a:lnTo>
                <a:cubicBezTo>
                  <a:pt x="182701" y="1540404"/>
                  <a:pt x="177122" y="1538552"/>
                  <a:pt x="173405" y="1540404"/>
                </a:cubicBezTo>
                <a:cubicBezTo>
                  <a:pt x="173405" y="1544108"/>
                  <a:pt x="173405" y="1547812"/>
                  <a:pt x="177122" y="1547812"/>
                </a:cubicBezTo>
                <a:cubicBezTo>
                  <a:pt x="177122" y="1547812"/>
                  <a:pt x="177122" y="1547812"/>
                  <a:pt x="165964" y="1544108"/>
                </a:cubicBezTo>
                <a:cubicBezTo>
                  <a:pt x="165964" y="1544108"/>
                  <a:pt x="165964" y="1544108"/>
                  <a:pt x="169684" y="1551516"/>
                </a:cubicBezTo>
                <a:cubicBezTo>
                  <a:pt x="169684" y="1555220"/>
                  <a:pt x="143652" y="1558924"/>
                  <a:pt x="128772" y="1558924"/>
                </a:cubicBezTo>
                <a:cubicBezTo>
                  <a:pt x="125053" y="1555220"/>
                  <a:pt x="99019" y="1558924"/>
                  <a:pt x="84140" y="1555220"/>
                </a:cubicBezTo>
                <a:cubicBezTo>
                  <a:pt x="87861" y="1544108"/>
                  <a:pt x="102740" y="1558924"/>
                  <a:pt x="102740" y="1547812"/>
                </a:cubicBezTo>
                <a:cubicBezTo>
                  <a:pt x="102740" y="1544108"/>
                  <a:pt x="99019" y="1544108"/>
                  <a:pt x="95298" y="1544108"/>
                </a:cubicBezTo>
                <a:lnTo>
                  <a:pt x="95298" y="1547812"/>
                </a:lnTo>
                <a:cubicBezTo>
                  <a:pt x="95298" y="1547812"/>
                  <a:pt x="95298" y="1547812"/>
                  <a:pt x="91582" y="1540404"/>
                </a:cubicBezTo>
                <a:cubicBezTo>
                  <a:pt x="95298" y="1544108"/>
                  <a:pt x="106456" y="1544108"/>
                  <a:pt x="110174" y="1540404"/>
                </a:cubicBezTo>
                <a:cubicBezTo>
                  <a:pt x="110174" y="1540404"/>
                  <a:pt x="110174" y="1540404"/>
                  <a:pt x="102740" y="1536699"/>
                </a:cubicBezTo>
                <a:cubicBezTo>
                  <a:pt x="117614" y="1536699"/>
                  <a:pt x="121335" y="1532995"/>
                  <a:pt x="132494" y="1532995"/>
                </a:cubicBezTo>
                <a:cubicBezTo>
                  <a:pt x="132494" y="1532995"/>
                  <a:pt x="132494" y="1532995"/>
                  <a:pt x="132494" y="1525587"/>
                </a:cubicBezTo>
                <a:close/>
                <a:moveTo>
                  <a:pt x="913252" y="1524120"/>
                </a:moveTo>
                <a:lnTo>
                  <a:pt x="913243" y="1524669"/>
                </a:lnTo>
                <a:cubicBezTo>
                  <a:pt x="912588" y="1525538"/>
                  <a:pt x="910921" y="1525786"/>
                  <a:pt x="907111" y="1524793"/>
                </a:cubicBezTo>
                <a:close/>
                <a:moveTo>
                  <a:pt x="795751" y="1521354"/>
                </a:moveTo>
                <a:cubicBezTo>
                  <a:pt x="806467" y="1517650"/>
                  <a:pt x="799323" y="1528763"/>
                  <a:pt x="806467" y="1528763"/>
                </a:cubicBezTo>
                <a:lnTo>
                  <a:pt x="792179" y="1528763"/>
                </a:lnTo>
                <a:cubicBezTo>
                  <a:pt x="792179" y="1528763"/>
                  <a:pt x="792179" y="1528763"/>
                  <a:pt x="795751" y="1521354"/>
                </a:cubicBezTo>
                <a:close/>
                <a:moveTo>
                  <a:pt x="1140894" y="1520825"/>
                </a:moveTo>
                <a:cubicBezTo>
                  <a:pt x="1140894" y="1520825"/>
                  <a:pt x="1140894" y="1520825"/>
                  <a:pt x="1144598" y="1528536"/>
                </a:cubicBezTo>
                <a:cubicBezTo>
                  <a:pt x="1148302" y="1528536"/>
                  <a:pt x="1152007" y="1524681"/>
                  <a:pt x="1155711" y="1524681"/>
                </a:cubicBezTo>
                <a:cubicBezTo>
                  <a:pt x="1155711" y="1524681"/>
                  <a:pt x="1155711" y="1524681"/>
                  <a:pt x="1133486" y="1536247"/>
                </a:cubicBezTo>
                <a:cubicBezTo>
                  <a:pt x="1133486" y="1536247"/>
                  <a:pt x="1133486" y="1536247"/>
                  <a:pt x="1137190" y="1540102"/>
                </a:cubicBezTo>
                <a:cubicBezTo>
                  <a:pt x="1137190" y="1540102"/>
                  <a:pt x="1137190" y="1540102"/>
                  <a:pt x="1118669" y="1532391"/>
                </a:cubicBezTo>
                <a:cubicBezTo>
                  <a:pt x="1107556" y="1528536"/>
                  <a:pt x="1111260" y="1547813"/>
                  <a:pt x="1100148" y="1540102"/>
                </a:cubicBezTo>
                <a:cubicBezTo>
                  <a:pt x="1107556" y="1540102"/>
                  <a:pt x="1107556" y="1528536"/>
                  <a:pt x="1114965" y="1524681"/>
                </a:cubicBezTo>
                <a:cubicBezTo>
                  <a:pt x="1126077" y="1520825"/>
                  <a:pt x="1133486" y="1536247"/>
                  <a:pt x="1140894" y="1520825"/>
                </a:cubicBezTo>
                <a:close/>
                <a:moveTo>
                  <a:pt x="385779" y="1520825"/>
                </a:moveTo>
                <a:cubicBezTo>
                  <a:pt x="385779" y="1520825"/>
                  <a:pt x="385779" y="1520825"/>
                  <a:pt x="385779" y="1528233"/>
                </a:cubicBezTo>
                <a:cubicBezTo>
                  <a:pt x="393186" y="1524529"/>
                  <a:pt x="400596" y="1524529"/>
                  <a:pt x="396890" y="1520825"/>
                </a:cubicBezTo>
                <a:cubicBezTo>
                  <a:pt x="396890" y="1531938"/>
                  <a:pt x="419117" y="1531938"/>
                  <a:pt x="404300" y="1543050"/>
                </a:cubicBezTo>
                <a:cubicBezTo>
                  <a:pt x="404300" y="1539346"/>
                  <a:pt x="389483" y="1539346"/>
                  <a:pt x="400596" y="1535642"/>
                </a:cubicBezTo>
                <a:cubicBezTo>
                  <a:pt x="393186" y="1531938"/>
                  <a:pt x="389483" y="1539346"/>
                  <a:pt x="385779" y="1543050"/>
                </a:cubicBezTo>
                <a:cubicBezTo>
                  <a:pt x="374665" y="1535642"/>
                  <a:pt x="382073" y="1531938"/>
                  <a:pt x="378371" y="1524529"/>
                </a:cubicBezTo>
                <a:close/>
                <a:moveTo>
                  <a:pt x="922351" y="1516856"/>
                </a:moveTo>
                <a:cubicBezTo>
                  <a:pt x="922351" y="1520825"/>
                  <a:pt x="919494" y="1522809"/>
                  <a:pt x="916160" y="1523801"/>
                </a:cubicBezTo>
                <a:lnTo>
                  <a:pt x="913252" y="1524120"/>
                </a:lnTo>
                <a:lnTo>
                  <a:pt x="913303" y="1520825"/>
                </a:lnTo>
                <a:cubicBezTo>
                  <a:pt x="912826" y="1517848"/>
                  <a:pt x="912826" y="1514871"/>
                  <a:pt x="922351" y="1516856"/>
                </a:cubicBezTo>
                <a:close/>
                <a:moveTo>
                  <a:pt x="1279325" y="1513742"/>
                </a:moveTo>
                <a:cubicBezTo>
                  <a:pt x="1290506" y="1517406"/>
                  <a:pt x="1286778" y="1524733"/>
                  <a:pt x="1286778" y="1528396"/>
                </a:cubicBezTo>
                <a:cubicBezTo>
                  <a:pt x="1271871" y="1521069"/>
                  <a:pt x="1253235" y="1535723"/>
                  <a:pt x="1238327" y="1539387"/>
                </a:cubicBezTo>
                <a:cubicBezTo>
                  <a:pt x="1227146" y="1543050"/>
                  <a:pt x="1227146" y="1535723"/>
                  <a:pt x="1227146" y="1528396"/>
                </a:cubicBezTo>
                <a:cubicBezTo>
                  <a:pt x="1234600" y="1539387"/>
                  <a:pt x="1249509" y="1524733"/>
                  <a:pt x="1256962" y="1528396"/>
                </a:cubicBezTo>
                <a:cubicBezTo>
                  <a:pt x="1260690" y="1524733"/>
                  <a:pt x="1253235" y="1521069"/>
                  <a:pt x="1245782" y="1524733"/>
                </a:cubicBezTo>
                <a:cubicBezTo>
                  <a:pt x="1268144" y="1517406"/>
                  <a:pt x="1264417" y="1524733"/>
                  <a:pt x="1283052" y="1521069"/>
                </a:cubicBezTo>
                <a:cubicBezTo>
                  <a:pt x="1283052" y="1521069"/>
                  <a:pt x="1283052" y="1521069"/>
                  <a:pt x="1279325" y="1513742"/>
                </a:cubicBezTo>
                <a:close/>
                <a:moveTo>
                  <a:pt x="255331" y="1513232"/>
                </a:moveTo>
                <a:cubicBezTo>
                  <a:pt x="259059" y="1512406"/>
                  <a:pt x="262792" y="1513114"/>
                  <a:pt x="266519" y="1516894"/>
                </a:cubicBezTo>
                <a:lnTo>
                  <a:pt x="272267" y="1514654"/>
                </a:lnTo>
                <a:lnTo>
                  <a:pt x="272577" y="1515477"/>
                </a:lnTo>
                <a:cubicBezTo>
                  <a:pt x="273045" y="1518784"/>
                  <a:pt x="272110" y="1522564"/>
                  <a:pt x="266519" y="1524454"/>
                </a:cubicBezTo>
                <a:cubicBezTo>
                  <a:pt x="288891" y="1532013"/>
                  <a:pt x="277708" y="1539573"/>
                  <a:pt x="303822" y="1547132"/>
                </a:cubicBezTo>
                <a:cubicBezTo>
                  <a:pt x="303822" y="1547132"/>
                  <a:pt x="303822" y="1547132"/>
                  <a:pt x="303822" y="1543353"/>
                </a:cubicBezTo>
                <a:cubicBezTo>
                  <a:pt x="311279" y="1554692"/>
                  <a:pt x="341109" y="1528233"/>
                  <a:pt x="341109" y="1547132"/>
                </a:cubicBezTo>
                <a:cubicBezTo>
                  <a:pt x="341109" y="1547132"/>
                  <a:pt x="341109" y="1547132"/>
                  <a:pt x="342042" y="1545715"/>
                </a:cubicBezTo>
                <a:lnTo>
                  <a:pt x="345850" y="1539925"/>
                </a:lnTo>
                <a:lnTo>
                  <a:pt x="359751" y="1544770"/>
                </a:lnTo>
                <a:cubicBezTo>
                  <a:pt x="365344" y="1547132"/>
                  <a:pt x="370937" y="1549022"/>
                  <a:pt x="374666" y="1547132"/>
                </a:cubicBezTo>
                <a:cubicBezTo>
                  <a:pt x="374666" y="1547132"/>
                  <a:pt x="374666" y="1547132"/>
                  <a:pt x="370937" y="1550912"/>
                </a:cubicBezTo>
                <a:cubicBezTo>
                  <a:pt x="370937" y="1550912"/>
                  <a:pt x="370937" y="1550912"/>
                  <a:pt x="352298" y="1554692"/>
                </a:cubicBezTo>
                <a:cubicBezTo>
                  <a:pt x="352298" y="1558472"/>
                  <a:pt x="352298" y="1562251"/>
                  <a:pt x="356025" y="1562251"/>
                </a:cubicBezTo>
                <a:cubicBezTo>
                  <a:pt x="344839" y="1562251"/>
                  <a:pt x="356025" y="1547132"/>
                  <a:pt x="341109" y="1550912"/>
                </a:cubicBezTo>
                <a:cubicBezTo>
                  <a:pt x="341109" y="1550912"/>
                  <a:pt x="341109" y="1550912"/>
                  <a:pt x="341109" y="1554692"/>
                </a:cubicBezTo>
                <a:cubicBezTo>
                  <a:pt x="337380" y="1547132"/>
                  <a:pt x="329921" y="1550912"/>
                  <a:pt x="326193" y="1554692"/>
                </a:cubicBezTo>
                <a:cubicBezTo>
                  <a:pt x="326193" y="1554692"/>
                  <a:pt x="326193" y="1554692"/>
                  <a:pt x="326193" y="1543353"/>
                </a:cubicBezTo>
                <a:cubicBezTo>
                  <a:pt x="318734" y="1543353"/>
                  <a:pt x="318734" y="1550912"/>
                  <a:pt x="315009" y="1554692"/>
                </a:cubicBezTo>
                <a:cubicBezTo>
                  <a:pt x="318734" y="1550912"/>
                  <a:pt x="311279" y="1547132"/>
                  <a:pt x="303822" y="1550912"/>
                </a:cubicBezTo>
                <a:cubicBezTo>
                  <a:pt x="303822" y="1554692"/>
                  <a:pt x="303822" y="1554692"/>
                  <a:pt x="307551" y="1558472"/>
                </a:cubicBezTo>
                <a:cubicBezTo>
                  <a:pt x="315009" y="1569811"/>
                  <a:pt x="337380" y="1543353"/>
                  <a:pt x="344839" y="1562251"/>
                </a:cubicBezTo>
                <a:cubicBezTo>
                  <a:pt x="344839" y="1566031"/>
                  <a:pt x="333649" y="1558472"/>
                  <a:pt x="326193" y="1562251"/>
                </a:cubicBezTo>
                <a:cubicBezTo>
                  <a:pt x="326193" y="1562251"/>
                  <a:pt x="326193" y="1562251"/>
                  <a:pt x="329921" y="1566031"/>
                </a:cubicBezTo>
                <a:cubicBezTo>
                  <a:pt x="326193" y="1566031"/>
                  <a:pt x="322463" y="1566031"/>
                  <a:pt x="318734" y="1566031"/>
                </a:cubicBezTo>
                <a:cubicBezTo>
                  <a:pt x="318734" y="1566031"/>
                  <a:pt x="318734" y="1566031"/>
                  <a:pt x="322463" y="1569811"/>
                </a:cubicBezTo>
                <a:cubicBezTo>
                  <a:pt x="311279" y="1573591"/>
                  <a:pt x="318734" y="1581150"/>
                  <a:pt x="307551" y="1581150"/>
                </a:cubicBezTo>
                <a:cubicBezTo>
                  <a:pt x="307551" y="1581150"/>
                  <a:pt x="307551" y="1581150"/>
                  <a:pt x="307551" y="1577370"/>
                </a:cubicBezTo>
                <a:cubicBezTo>
                  <a:pt x="300092" y="1577370"/>
                  <a:pt x="300092" y="1581150"/>
                  <a:pt x="296363" y="1581150"/>
                </a:cubicBezTo>
                <a:cubicBezTo>
                  <a:pt x="285162" y="1581150"/>
                  <a:pt x="285162" y="1573591"/>
                  <a:pt x="285162" y="1569811"/>
                </a:cubicBezTo>
                <a:cubicBezTo>
                  <a:pt x="285162" y="1573591"/>
                  <a:pt x="296363" y="1573591"/>
                  <a:pt x="300092" y="1569811"/>
                </a:cubicBezTo>
                <a:cubicBezTo>
                  <a:pt x="301957" y="1566031"/>
                  <a:pt x="300092" y="1563196"/>
                  <a:pt x="296363" y="1560834"/>
                </a:cubicBezTo>
                <a:lnTo>
                  <a:pt x="281906" y="1554886"/>
                </a:lnTo>
                <a:lnTo>
                  <a:pt x="282365" y="1551385"/>
                </a:lnTo>
                <a:cubicBezTo>
                  <a:pt x="285162" y="1549967"/>
                  <a:pt x="288891" y="1549022"/>
                  <a:pt x="288891" y="1547132"/>
                </a:cubicBezTo>
                <a:cubicBezTo>
                  <a:pt x="281435" y="1543353"/>
                  <a:pt x="285162" y="1535793"/>
                  <a:pt x="266519" y="1535793"/>
                </a:cubicBezTo>
                <a:cubicBezTo>
                  <a:pt x="266519" y="1539573"/>
                  <a:pt x="270247" y="1539573"/>
                  <a:pt x="266519" y="1543353"/>
                </a:cubicBezTo>
                <a:cubicBezTo>
                  <a:pt x="259059" y="1535793"/>
                  <a:pt x="259059" y="1535793"/>
                  <a:pt x="262792" y="1528233"/>
                </a:cubicBezTo>
                <a:cubicBezTo>
                  <a:pt x="255331" y="1532013"/>
                  <a:pt x="251604" y="1528233"/>
                  <a:pt x="247876" y="1524454"/>
                </a:cubicBezTo>
                <a:cubicBezTo>
                  <a:pt x="240416" y="1528233"/>
                  <a:pt x="225502" y="1524454"/>
                  <a:pt x="221773" y="1528233"/>
                </a:cubicBezTo>
                <a:cubicBezTo>
                  <a:pt x="214317" y="1528233"/>
                  <a:pt x="218044" y="1524454"/>
                  <a:pt x="221773" y="1520674"/>
                </a:cubicBezTo>
                <a:cubicBezTo>
                  <a:pt x="232960" y="1532013"/>
                  <a:pt x="244144" y="1515713"/>
                  <a:pt x="255331" y="1513232"/>
                </a:cubicBezTo>
                <a:close/>
                <a:moveTo>
                  <a:pt x="270247" y="1509335"/>
                </a:moveTo>
                <a:cubicBezTo>
                  <a:pt x="272110" y="1511224"/>
                  <a:pt x="273045" y="1513114"/>
                  <a:pt x="272577" y="1514532"/>
                </a:cubicBezTo>
                <a:lnTo>
                  <a:pt x="272267" y="1514654"/>
                </a:lnTo>
                <a:close/>
                <a:moveTo>
                  <a:pt x="1331919" y="1501775"/>
                </a:moveTo>
                <a:lnTo>
                  <a:pt x="1343032" y="1506538"/>
                </a:lnTo>
                <a:lnTo>
                  <a:pt x="1335094" y="1509713"/>
                </a:lnTo>
                <a:close/>
                <a:moveTo>
                  <a:pt x="687604" y="1501775"/>
                </a:moveTo>
                <a:cubicBezTo>
                  <a:pt x="702685" y="1501775"/>
                  <a:pt x="687604" y="1513681"/>
                  <a:pt x="706456" y="1509712"/>
                </a:cubicBezTo>
                <a:cubicBezTo>
                  <a:pt x="706456" y="1509712"/>
                  <a:pt x="706456" y="1509712"/>
                  <a:pt x="676293" y="1525587"/>
                </a:cubicBezTo>
                <a:cubicBezTo>
                  <a:pt x="680063" y="1513681"/>
                  <a:pt x="683833" y="1509712"/>
                  <a:pt x="687604" y="1501775"/>
                </a:cubicBezTo>
                <a:close/>
                <a:moveTo>
                  <a:pt x="25401" y="1499129"/>
                </a:moveTo>
                <a:cubicBezTo>
                  <a:pt x="21593" y="1495425"/>
                  <a:pt x="13972" y="1506537"/>
                  <a:pt x="6352" y="1502833"/>
                </a:cubicBezTo>
                <a:close/>
                <a:moveTo>
                  <a:pt x="270410" y="1498600"/>
                </a:moveTo>
                <a:cubicBezTo>
                  <a:pt x="285223" y="1498600"/>
                  <a:pt x="281519" y="1510030"/>
                  <a:pt x="288927" y="1517650"/>
                </a:cubicBezTo>
                <a:cubicBezTo>
                  <a:pt x="285223" y="1510030"/>
                  <a:pt x="277816" y="1498600"/>
                  <a:pt x="266701" y="1502410"/>
                </a:cubicBezTo>
                <a:close/>
                <a:moveTo>
                  <a:pt x="141290" y="1498600"/>
                </a:moveTo>
                <a:cubicBezTo>
                  <a:pt x="141290" y="1498600"/>
                  <a:pt x="141290" y="1498600"/>
                  <a:pt x="159499" y="1502172"/>
                </a:cubicBezTo>
                <a:cubicBezTo>
                  <a:pt x="159499" y="1502172"/>
                  <a:pt x="159499" y="1502172"/>
                  <a:pt x="159499" y="1498600"/>
                </a:cubicBezTo>
                <a:cubicBezTo>
                  <a:pt x="159499" y="1502172"/>
                  <a:pt x="181350" y="1502172"/>
                  <a:pt x="188635" y="1505744"/>
                </a:cubicBezTo>
                <a:cubicBezTo>
                  <a:pt x="188635" y="1505744"/>
                  <a:pt x="188635" y="1505744"/>
                  <a:pt x="192278" y="1498600"/>
                </a:cubicBezTo>
                <a:cubicBezTo>
                  <a:pt x="192278" y="1498600"/>
                  <a:pt x="192278" y="1498600"/>
                  <a:pt x="203207" y="1502172"/>
                </a:cubicBezTo>
                <a:cubicBezTo>
                  <a:pt x="195921" y="1505744"/>
                  <a:pt x="199560" y="1505744"/>
                  <a:pt x="203207" y="1509315"/>
                </a:cubicBezTo>
                <a:cubicBezTo>
                  <a:pt x="203207" y="1509315"/>
                  <a:pt x="203207" y="1509315"/>
                  <a:pt x="195921" y="1509315"/>
                </a:cubicBezTo>
                <a:cubicBezTo>
                  <a:pt x="181350" y="1502172"/>
                  <a:pt x="152217" y="1512887"/>
                  <a:pt x="141290" y="1498600"/>
                </a:cubicBezTo>
                <a:close/>
                <a:moveTo>
                  <a:pt x="122240" y="1498600"/>
                </a:moveTo>
                <a:lnTo>
                  <a:pt x="141290" y="1506537"/>
                </a:lnTo>
                <a:lnTo>
                  <a:pt x="114303" y="1501775"/>
                </a:lnTo>
                <a:close/>
                <a:moveTo>
                  <a:pt x="1309141" y="1495425"/>
                </a:moveTo>
                <a:cubicBezTo>
                  <a:pt x="1309141" y="1495425"/>
                  <a:pt x="1309141" y="1495425"/>
                  <a:pt x="1312869" y="1506416"/>
                </a:cubicBezTo>
                <a:cubicBezTo>
                  <a:pt x="1297960" y="1510079"/>
                  <a:pt x="1290506" y="1517406"/>
                  <a:pt x="1279325" y="1513742"/>
                </a:cubicBezTo>
                <a:cubicBezTo>
                  <a:pt x="1284916" y="1510079"/>
                  <a:pt x="1292369" y="1509163"/>
                  <a:pt x="1298426" y="1507331"/>
                </a:cubicBezTo>
                <a:lnTo>
                  <a:pt x="1299868" y="1505729"/>
                </a:lnTo>
                <a:lnTo>
                  <a:pt x="1290644" y="1501775"/>
                </a:lnTo>
                <a:lnTo>
                  <a:pt x="1298581" y="1501775"/>
                </a:lnTo>
                <a:lnTo>
                  <a:pt x="1300643" y="1504868"/>
                </a:lnTo>
                <a:close/>
                <a:moveTo>
                  <a:pt x="728681" y="1495425"/>
                </a:moveTo>
                <a:lnTo>
                  <a:pt x="714393" y="1501775"/>
                </a:lnTo>
                <a:lnTo>
                  <a:pt x="709631" y="1498600"/>
                </a:lnTo>
                <a:close/>
                <a:moveTo>
                  <a:pt x="1219209" y="1486959"/>
                </a:moveTo>
                <a:lnTo>
                  <a:pt x="1227335" y="1486959"/>
                </a:lnTo>
                <a:lnTo>
                  <a:pt x="1227364" y="1487885"/>
                </a:lnTo>
                <a:cubicBezTo>
                  <a:pt x="1226352" y="1488116"/>
                  <a:pt x="1223971" y="1487885"/>
                  <a:pt x="1219209" y="1486959"/>
                </a:cubicBezTo>
                <a:close/>
                <a:moveTo>
                  <a:pt x="674451" y="1483262"/>
                </a:moveTo>
                <a:cubicBezTo>
                  <a:pt x="676086" y="1483552"/>
                  <a:pt x="676763" y="1484709"/>
                  <a:pt x="675861" y="1487487"/>
                </a:cubicBezTo>
                <a:cubicBezTo>
                  <a:pt x="668645" y="1491192"/>
                  <a:pt x="665037" y="1494896"/>
                  <a:pt x="654213" y="1498600"/>
                </a:cubicBezTo>
                <a:cubicBezTo>
                  <a:pt x="654213" y="1498600"/>
                  <a:pt x="654213" y="1498600"/>
                  <a:pt x="661429" y="1509712"/>
                </a:cubicBezTo>
                <a:cubicBezTo>
                  <a:pt x="654213" y="1502304"/>
                  <a:pt x="646997" y="1491192"/>
                  <a:pt x="639781" y="1487487"/>
                </a:cubicBezTo>
                <a:cubicBezTo>
                  <a:pt x="639781" y="1487487"/>
                  <a:pt x="639781" y="1487487"/>
                  <a:pt x="654213" y="1487487"/>
                </a:cubicBezTo>
                <a:cubicBezTo>
                  <a:pt x="654213" y="1487487"/>
                  <a:pt x="654213" y="1487487"/>
                  <a:pt x="650605" y="1483783"/>
                </a:cubicBezTo>
                <a:cubicBezTo>
                  <a:pt x="656017" y="1489340"/>
                  <a:pt x="669547" y="1482394"/>
                  <a:pt x="674451" y="1483262"/>
                </a:cubicBezTo>
                <a:close/>
                <a:moveTo>
                  <a:pt x="1226829" y="1479550"/>
                </a:moveTo>
                <a:cubicBezTo>
                  <a:pt x="1226829" y="1479550"/>
                  <a:pt x="1226829" y="1479550"/>
                  <a:pt x="1230639" y="1486959"/>
                </a:cubicBezTo>
                <a:cubicBezTo>
                  <a:pt x="1230639" y="1486959"/>
                  <a:pt x="1230639" y="1486959"/>
                  <a:pt x="1229210" y="1486959"/>
                </a:cubicBezTo>
                <a:lnTo>
                  <a:pt x="1227335" y="1486959"/>
                </a:lnTo>
                <a:lnTo>
                  <a:pt x="1227305" y="1486033"/>
                </a:lnTo>
                <a:cubicBezTo>
                  <a:pt x="1225876" y="1484180"/>
                  <a:pt x="1223019" y="1481402"/>
                  <a:pt x="1226829" y="1479550"/>
                </a:cubicBezTo>
                <a:close/>
                <a:moveTo>
                  <a:pt x="900126" y="1479550"/>
                </a:moveTo>
                <a:cubicBezTo>
                  <a:pt x="892189" y="1483254"/>
                  <a:pt x="888220" y="1490663"/>
                  <a:pt x="884252" y="1486959"/>
                </a:cubicBezTo>
                <a:cubicBezTo>
                  <a:pt x="888220" y="1479550"/>
                  <a:pt x="892189" y="1479550"/>
                  <a:pt x="900126" y="1479550"/>
                </a:cubicBezTo>
                <a:close/>
                <a:moveTo>
                  <a:pt x="792180" y="1476375"/>
                </a:moveTo>
                <a:cubicBezTo>
                  <a:pt x="792180" y="1476375"/>
                  <a:pt x="792180" y="1476375"/>
                  <a:pt x="777363" y="1491192"/>
                </a:cubicBezTo>
                <a:cubicBezTo>
                  <a:pt x="777363" y="1491192"/>
                  <a:pt x="777363" y="1491192"/>
                  <a:pt x="781067" y="1494896"/>
                </a:cubicBezTo>
                <a:cubicBezTo>
                  <a:pt x="766251" y="1498600"/>
                  <a:pt x="744025" y="1494896"/>
                  <a:pt x="740321" y="1491192"/>
                </a:cubicBezTo>
                <a:cubicBezTo>
                  <a:pt x="747730" y="1483783"/>
                  <a:pt x="725505" y="1483783"/>
                  <a:pt x="740321" y="1480079"/>
                </a:cubicBezTo>
                <a:cubicBezTo>
                  <a:pt x="751434" y="1483783"/>
                  <a:pt x="766251" y="1480079"/>
                  <a:pt x="769955" y="1487488"/>
                </a:cubicBezTo>
                <a:cubicBezTo>
                  <a:pt x="769955" y="1480079"/>
                  <a:pt x="788475" y="1487488"/>
                  <a:pt x="792180" y="1476375"/>
                </a:cubicBezTo>
                <a:close/>
                <a:moveTo>
                  <a:pt x="631814" y="1468595"/>
                </a:moveTo>
                <a:lnTo>
                  <a:pt x="635905" y="1472670"/>
                </a:lnTo>
                <a:cubicBezTo>
                  <a:pt x="632186" y="1471744"/>
                  <a:pt x="630791" y="1470818"/>
                  <a:pt x="630674" y="1469892"/>
                </a:cubicBezTo>
                <a:close/>
                <a:moveTo>
                  <a:pt x="1472803" y="1468437"/>
                </a:moveTo>
                <a:cubicBezTo>
                  <a:pt x="1476375" y="1472141"/>
                  <a:pt x="1469232" y="1475845"/>
                  <a:pt x="1469232" y="1479549"/>
                </a:cubicBezTo>
                <a:lnTo>
                  <a:pt x="1462087" y="1475845"/>
                </a:lnTo>
                <a:cubicBezTo>
                  <a:pt x="1462087" y="1475845"/>
                  <a:pt x="1462087" y="1475845"/>
                  <a:pt x="1472803" y="1468437"/>
                </a:cubicBezTo>
                <a:close/>
                <a:moveTo>
                  <a:pt x="1235084" y="1465262"/>
                </a:moveTo>
                <a:lnTo>
                  <a:pt x="1235084" y="1468437"/>
                </a:lnTo>
                <a:lnTo>
                  <a:pt x="1227146" y="1473200"/>
                </a:lnTo>
                <a:close/>
                <a:moveTo>
                  <a:pt x="300054" y="1457325"/>
                </a:moveTo>
                <a:cubicBezTo>
                  <a:pt x="300054" y="1465262"/>
                  <a:pt x="300054" y="1461294"/>
                  <a:pt x="292632" y="1461294"/>
                </a:cubicBezTo>
                <a:cubicBezTo>
                  <a:pt x="288927" y="1457325"/>
                  <a:pt x="292632" y="1457325"/>
                  <a:pt x="300054" y="1457325"/>
                </a:cubicBezTo>
                <a:close/>
                <a:moveTo>
                  <a:pt x="1040619" y="1456134"/>
                </a:moveTo>
                <a:cubicBezTo>
                  <a:pt x="1043298" y="1456531"/>
                  <a:pt x="1045977" y="1457325"/>
                  <a:pt x="1047763" y="1457325"/>
                </a:cubicBezTo>
                <a:lnTo>
                  <a:pt x="1033475" y="1457325"/>
                </a:lnTo>
                <a:cubicBezTo>
                  <a:pt x="1035261" y="1455738"/>
                  <a:pt x="1037940" y="1455738"/>
                  <a:pt x="1040619" y="1456134"/>
                </a:cubicBezTo>
                <a:close/>
                <a:moveTo>
                  <a:pt x="892189" y="1454150"/>
                </a:moveTo>
                <a:cubicBezTo>
                  <a:pt x="877372" y="1457722"/>
                  <a:pt x="877372" y="1468438"/>
                  <a:pt x="858852" y="1468438"/>
                </a:cubicBezTo>
                <a:cubicBezTo>
                  <a:pt x="858852" y="1464866"/>
                  <a:pt x="858852" y="1468438"/>
                  <a:pt x="862556" y="1464866"/>
                </a:cubicBezTo>
                <a:cubicBezTo>
                  <a:pt x="858852" y="1454150"/>
                  <a:pt x="888485" y="1457722"/>
                  <a:pt x="892189" y="1454150"/>
                </a:cubicBezTo>
                <a:close/>
                <a:moveTo>
                  <a:pt x="1851489" y="1454101"/>
                </a:moveTo>
                <a:cubicBezTo>
                  <a:pt x="1859894" y="1454547"/>
                  <a:pt x="1867364" y="1456333"/>
                  <a:pt x="1874835" y="1458119"/>
                </a:cubicBezTo>
                <a:cubicBezTo>
                  <a:pt x="1874835" y="1458119"/>
                  <a:pt x="1874835" y="1458119"/>
                  <a:pt x="1856159" y="1472406"/>
                </a:cubicBezTo>
                <a:cubicBezTo>
                  <a:pt x="1856159" y="1468835"/>
                  <a:pt x="1844953" y="1468835"/>
                  <a:pt x="1841217" y="1468835"/>
                </a:cubicBezTo>
                <a:cubicBezTo>
                  <a:pt x="1837482" y="1468835"/>
                  <a:pt x="1837482" y="1461691"/>
                  <a:pt x="1833747" y="1458119"/>
                </a:cubicBezTo>
                <a:cubicBezTo>
                  <a:pt x="1833747" y="1458119"/>
                  <a:pt x="1833747" y="1458119"/>
                  <a:pt x="1830012" y="1465263"/>
                </a:cubicBezTo>
                <a:cubicBezTo>
                  <a:pt x="1826276" y="1458119"/>
                  <a:pt x="1811335" y="1479550"/>
                  <a:pt x="1815070" y="1468835"/>
                </a:cubicBezTo>
                <a:cubicBezTo>
                  <a:pt x="1822541" y="1472406"/>
                  <a:pt x="1826276" y="1458119"/>
                  <a:pt x="1822541" y="1458119"/>
                </a:cubicBezTo>
                <a:cubicBezTo>
                  <a:pt x="1833747" y="1454547"/>
                  <a:pt x="1843085" y="1453654"/>
                  <a:pt x="1851489" y="1454101"/>
                </a:cubicBezTo>
                <a:close/>
                <a:moveTo>
                  <a:pt x="1092346" y="1453757"/>
                </a:moveTo>
                <a:lnTo>
                  <a:pt x="1089583" y="1456007"/>
                </a:lnTo>
                <a:cubicBezTo>
                  <a:pt x="1084473" y="1459282"/>
                  <a:pt x="1077967" y="1462088"/>
                  <a:pt x="1074249" y="1462088"/>
                </a:cubicBezTo>
                <a:cubicBezTo>
                  <a:pt x="1074249" y="1454604"/>
                  <a:pt x="1079826" y="1454604"/>
                  <a:pt x="1085401" y="1454604"/>
                </a:cubicBezTo>
                <a:close/>
                <a:moveTo>
                  <a:pt x="284616" y="1453403"/>
                </a:moveTo>
                <a:lnTo>
                  <a:pt x="286106" y="1454149"/>
                </a:lnTo>
                <a:cubicBezTo>
                  <a:pt x="282384" y="1454149"/>
                  <a:pt x="282384" y="1454149"/>
                  <a:pt x="282384" y="1454149"/>
                </a:cubicBezTo>
                <a:close/>
                <a:moveTo>
                  <a:pt x="1093540" y="1452784"/>
                </a:moveTo>
                <a:lnTo>
                  <a:pt x="1093069" y="1453669"/>
                </a:lnTo>
                <a:lnTo>
                  <a:pt x="1092346" y="1453757"/>
                </a:lnTo>
                <a:close/>
                <a:moveTo>
                  <a:pt x="1547812" y="1450975"/>
                </a:moveTo>
                <a:cubicBezTo>
                  <a:pt x="1547812" y="1450975"/>
                  <a:pt x="1547812" y="1450975"/>
                  <a:pt x="1540272" y="1465580"/>
                </a:cubicBezTo>
                <a:cubicBezTo>
                  <a:pt x="1540272" y="1461929"/>
                  <a:pt x="1544043" y="1461929"/>
                  <a:pt x="1547812" y="1461929"/>
                </a:cubicBezTo>
                <a:cubicBezTo>
                  <a:pt x="1532732" y="1469231"/>
                  <a:pt x="1502569" y="1487487"/>
                  <a:pt x="1487489" y="1483836"/>
                </a:cubicBezTo>
                <a:cubicBezTo>
                  <a:pt x="1487489" y="1483836"/>
                  <a:pt x="1487489" y="1483836"/>
                  <a:pt x="1491259" y="1480185"/>
                </a:cubicBezTo>
                <a:cubicBezTo>
                  <a:pt x="1495028" y="1476534"/>
                  <a:pt x="1487489" y="1476534"/>
                  <a:pt x="1487489" y="1476534"/>
                </a:cubicBezTo>
                <a:cubicBezTo>
                  <a:pt x="1487489" y="1476534"/>
                  <a:pt x="1487489" y="1476534"/>
                  <a:pt x="1502569" y="1472882"/>
                </a:cubicBezTo>
                <a:cubicBezTo>
                  <a:pt x="1491259" y="1472882"/>
                  <a:pt x="1502569" y="1458278"/>
                  <a:pt x="1513883" y="1461929"/>
                </a:cubicBezTo>
                <a:cubicBezTo>
                  <a:pt x="1517652" y="1461929"/>
                  <a:pt x="1498800" y="1465580"/>
                  <a:pt x="1502569" y="1469231"/>
                </a:cubicBezTo>
                <a:cubicBezTo>
                  <a:pt x="1502569" y="1469231"/>
                  <a:pt x="1502569" y="1469231"/>
                  <a:pt x="1513883" y="1472882"/>
                </a:cubicBezTo>
                <a:cubicBezTo>
                  <a:pt x="1517652" y="1469231"/>
                  <a:pt x="1525192" y="1469231"/>
                  <a:pt x="1521422" y="1465580"/>
                </a:cubicBezTo>
                <a:cubicBezTo>
                  <a:pt x="1517652" y="1465580"/>
                  <a:pt x="1517652" y="1465580"/>
                  <a:pt x="1517652" y="1465580"/>
                </a:cubicBezTo>
                <a:cubicBezTo>
                  <a:pt x="1525192" y="1461929"/>
                  <a:pt x="1540272" y="1461929"/>
                  <a:pt x="1547812" y="1450975"/>
                </a:cubicBezTo>
                <a:close/>
                <a:moveTo>
                  <a:pt x="903831" y="1450975"/>
                </a:moveTo>
                <a:cubicBezTo>
                  <a:pt x="911239" y="1450975"/>
                  <a:pt x="907535" y="1450975"/>
                  <a:pt x="907535" y="1454150"/>
                </a:cubicBezTo>
                <a:cubicBezTo>
                  <a:pt x="907535" y="1454150"/>
                  <a:pt x="907535" y="1454150"/>
                  <a:pt x="903831" y="1454150"/>
                </a:cubicBezTo>
                <a:cubicBezTo>
                  <a:pt x="900126" y="1450975"/>
                  <a:pt x="903831" y="1454150"/>
                  <a:pt x="903831" y="1450975"/>
                </a:cubicBezTo>
                <a:close/>
                <a:moveTo>
                  <a:pt x="1122983" y="1450135"/>
                </a:moveTo>
                <a:lnTo>
                  <a:pt x="1123976" y="1450862"/>
                </a:lnTo>
                <a:cubicBezTo>
                  <a:pt x="1126299" y="1451798"/>
                  <a:pt x="1128158" y="1452733"/>
                  <a:pt x="1126299" y="1454604"/>
                </a:cubicBezTo>
                <a:close/>
                <a:moveTo>
                  <a:pt x="1122446" y="1449743"/>
                </a:moveTo>
                <a:lnTo>
                  <a:pt x="1122697" y="1449751"/>
                </a:lnTo>
                <a:lnTo>
                  <a:pt x="1122983" y="1450135"/>
                </a:lnTo>
                <a:close/>
                <a:moveTo>
                  <a:pt x="1096555" y="1447120"/>
                </a:moveTo>
                <a:cubicBezTo>
                  <a:pt x="1097484" y="1448056"/>
                  <a:pt x="1097019" y="1449459"/>
                  <a:pt x="1095683" y="1451038"/>
                </a:cubicBezTo>
                <a:lnTo>
                  <a:pt x="1093540" y="1452784"/>
                </a:lnTo>
                <a:close/>
                <a:moveTo>
                  <a:pt x="1336055" y="1446873"/>
                </a:moveTo>
                <a:lnTo>
                  <a:pt x="1334238" y="1447959"/>
                </a:lnTo>
                <a:cubicBezTo>
                  <a:pt x="1328273" y="1450340"/>
                  <a:pt x="1321848" y="1452245"/>
                  <a:pt x="1316342" y="1454150"/>
                </a:cubicBezTo>
                <a:cubicBezTo>
                  <a:pt x="1312670" y="1457960"/>
                  <a:pt x="1308999" y="1461770"/>
                  <a:pt x="1312670" y="1461770"/>
                </a:cubicBezTo>
                <a:cubicBezTo>
                  <a:pt x="1316342" y="1457960"/>
                  <a:pt x="1334697" y="1454150"/>
                  <a:pt x="1331026" y="1461770"/>
                </a:cubicBezTo>
                <a:cubicBezTo>
                  <a:pt x="1312670" y="1461770"/>
                  <a:pt x="1323684" y="1465580"/>
                  <a:pt x="1308999" y="1473200"/>
                </a:cubicBezTo>
                <a:cubicBezTo>
                  <a:pt x="1305328" y="1469390"/>
                  <a:pt x="1294315" y="1465580"/>
                  <a:pt x="1290644" y="1465580"/>
                </a:cubicBezTo>
                <a:cubicBezTo>
                  <a:pt x="1305328" y="1465580"/>
                  <a:pt x="1305328" y="1454150"/>
                  <a:pt x="1316342" y="1450340"/>
                </a:cubicBezTo>
                <a:cubicBezTo>
                  <a:pt x="1316342" y="1450340"/>
                  <a:pt x="1316342" y="1450340"/>
                  <a:pt x="1312670" y="1450340"/>
                </a:cubicBezTo>
                <a:close/>
                <a:moveTo>
                  <a:pt x="1055701" y="1446212"/>
                </a:moveTo>
                <a:lnTo>
                  <a:pt x="1063638" y="1454150"/>
                </a:lnTo>
                <a:lnTo>
                  <a:pt x="1052525" y="1450975"/>
                </a:lnTo>
                <a:close/>
                <a:moveTo>
                  <a:pt x="1338438" y="1445450"/>
                </a:moveTo>
                <a:lnTo>
                  <a:pt x="1338368" y="1446530"/>
                </a:lnTo>
                <a:lnTo>
                  <a:pt x="1336055" y="1446873"/>
                </a:lnTo>
                <a:close/>
                <a:moveTo>
                  <a:pt x="776834" y="1443037"/>
                </a:moveTo>
                <a:cubicBezTo>
                  <a:pt x="784242" y="1443037"/>
                  <a:pt x="795355" y="1443037"/>
                  <a:pt x="791650" y="1450975"/>
                </a:cubicBezTo>
                <a:cubicBezTo>
                  <a:pt x="780538" y="1443037"/>
                  <a:pt x="773130" y="1450975"/>
                  <a:pt x="776834" y="1443037"/>
                </a:cubicBezTo>
                <a:close/>
                <a:moveTo>
                  <a:pt x="320236" y="1442743"/>
                </a:moveTo>
                <a:lnTo>
                  <a:pt x="323338" y="1442951"/>
                </a:lnTo>
                <a:cubicBezTo>
                  <a:pt x="319620" y="1442951"/>
                  <a:pt x="319620" y="1442951"/>
                  <a:pt x="319620" y="1442951"/>
                </a:cubicBezTo>
                <a:close/>
                <a:moveTo>
                  <a:pt x="855696" y="1441741"/>
                </a:moveTo>
                <a:cubicBezTo>
                  <a:pt x="858833" y="1441273"/>
                  <a:pt x="861389" y="1441507"/>
                  <a:pt x="862318" y="1443378"/>
                </a:cubicBezTo>
                <a:cubicBezTo>
                  <a:pt x="860459" y="1445249"/>
                  <a:pt x="859530" y="1444314"/>
                  <a:pt x="858136" y="1442911"/>
                </a:cubicBezTo>
                <a:lnTo>
                  <a:pt x="855663" y="1441749"/>
                </a:lnTo>
                <a:close/>
                <a:moveTo>
                  <a:pt x="349531" y="1439862"/>
                </a:moveTo>
                <a:cubicBezTo>
                  <a:pt x="349531" y="1439862"/>
                  <a:pt x="349531" y="1439862"/>
                  <a:pt x="357204" y="1446847"/>
                </a:cubicBezTo>
                <a:cubicBezTo>
                  <a:pt x="357204" y="1446847"/>
                  <a:pt x="357204" y="1446847"/>
                  <a:pt x="334184" y="1450339"/>
                </a:cubicBezTo>
                <a:cubicBezTo>
                  <a:pt x="341860" y="1453832"/>
                  <a:pt x="341860" y="1453832"/>
                  <a:pt x="338021" y="1457324"/>
                </a:cubicBezTo>
                <a:cubicBezTo>
                  <a:pt x="311165" y="1446847"/>
                  <a:pt x="353369" y="1446847"/>
                  <a:pt x="349531" y="1439862"/>
                </a:cubicBezTo>
                <a:close/>
                <a:moveTo>
                  <a:pt x="1342039" y="1435100"/>
                </a:moveTo>
                <a:cubicBezTo>
                  <a:pt x="1342039" y="1435100"/>
                  <a:pt x="1342039" y="1438910"/>
                  <a:pt x="1349375" y="1438910"/>
                </a:cubicBezTo>
                <a:lnTo>
                  <a:pt x="1338438" y="1445450"/>
                </a:lnTo>
                <a:lnTo>
                  <a:pt x="1338827" y="1439386"/>
                </a:lnTo>
                <a:cubicBezTo>
                  <a:pt x="1337450" y="1437958"/>
                  <a:pt x="1336533" y="1437005"/>
                  <a:pt x="1342039" y="1435100"/>
                </a:cubicBezTo>
                <a:close/>
                <a:moveTo>
                  <a:pt x="645231" y="1431130"/>
                </a:moveTo>
                <a:lnTo>
                  <a:pt x="646448" y="1431924"/>
                </a:lnTo>
                <a:cubicBezTo>
                  <a:pt x="642797" y="1431924"/>
                  <a:pt x="642797" y="1431924"/>
                  <a:pt x="642797" y="1431924"/>
                </a:cubicBezTo>
                <a:close/>
                <a:moveTo>
                  <a:pt x="692486" y="1427943"/>
                </a:moveTo>
                <a:lnTo>
                  <a:pt x="695417" y="1431924"/>
                </a:lnTo>
                <a:cubicBezTo>
                  <a:pt x="691698" y="1428220"/>
                  <a:pt x="691698" y="1428220"/>
                  <a:pt x="691698" y="1428220"/>
                </a:cubicBezTo>
                <a:close/>
                <a:moveTo>
                  <a:pt x="292262" y="1424287"/>
                </a:moveTo>
                <a:lnTo>
                  <a:pt x="293548" y="1424287"/>
                </a:lnTo>
                <a:cubicBezTo>
                  <a:pt x="292619" y="1426153"/>
                  <a:pt x="292388" y="1426387"/>
                  <a:pt x="292328" y="1425745"/>
                </a:cubicBezTo>
                <a:close/>
                <a:moveTo>
                  <a:pt x="1649689" y="1424004"/>
                </a:moveTo>
                <a:cubicBezTo>
                  <a:pt x="1656475" y="1422267"/>
                  <a:pt x="1655761" y="1427824"/>
                  <a:pt x="1670050" y="1425045"/>
                </a:cubicBezTo>
                <a:cubicBezTo>
                  <a:pt x="1647190" y="1425045"/>
                  <a:pt x="1670050" y="1436158"/>
                  <a:pt x="1654808" y="1439862"/>
                </a:cubicBezTo>
                <a:cubicBezTo>
                  <a:pt x="1654808" y="1439862"/>
                  <a:pt x="1654808" y="1439862"/>
                  <a:pt x="1635761" y="1439862"/>
                </a:cubicBezTo>
                <a:cubicBezTo>
                  <a:pt x="1650999" y="1436158"/>
                  <a:pt x="1631949" y="1436158"/>
                  <a:pt x="1639568" y="1428750"/>
                </a:cubicBezTo>
                <a:cubicBezTo>
                  <a:pt x="1644331" y="1425971"/>
                  <a:pt x="1647426" y="1424582"/>
                  <a:pt x="1649689" y="1424004"/>
                </a:cubicBezTo>
                <a:close/>
                <a:moveTo>
                  <a:pt x="1039528" y="1423996"/>
                </a:moveTo>
                <a:lnTo>
                  <a:pt x="1040958" y="1424430"/>
                </a:lnTo>
                <a:lnTo>
                  <a:pt x="1025538" y="1431925"/>
                </a:lnTo>
                <a:cubicBezTo>
                  <a:pt x="1031253" y="1426369"/>
                  <a:pt x="1035778" y="1424285"/>
                  <a:pt x="1039528" y="1423996"/>
                </a:cubicBezTo>
                <a:close/>
                <a:moveTo>
                  <a:pt x="1331919" y="1423987"/>
                </a:moveTo>
                <a:cubicBezTo>
                  <a:pt x="1331919" y="1423987"/>
                  <a:pt x="1331919" y="1423987"/>
                  <a:pt x="1343032" y="1423987"/>
                </a:cubicBezTo>
                <a:cubicBezTo>
                  <a:pt x="1343032" y="1423987"/>
                  <a:pt x="1343032" y="1423987"/>
                  <a:pt x="1335623" y="1435100"/>
                </a:cubicBezTo>
                <a:cubicBezTo>
                  <a:pt x="1331919" y="1431396"/>
                  <a:pt x="1331919" y="1427691"/>
                  <a:pt x="1331919" y="1423987"/>
                </a:cubicBezTo>
                <a:close/>
                <a:moveTo>
                  <a:pt x="349266" y="1423987"/>
                </a:moveTo>
                <a:cubicBezTo>
                  <a:pt x="349266" y="1423987"/>
                  <a:pt x="349266" y="1423987"/>
                  <a:pt x="360380" y="1423987"/>
                </a:cubicBezTo>
                <a:cubicBezTo>
                  <a:pt x="360380" y="1423987"/>
                  <a:pt x="360380" y="1423987"/>
                  <a:pt x="352972" y="1428749"/>
                </a:cubicBezTo>
                <a:cubicBezTo>
                  <a:pt x="352972" y="1428749"/>
                  <a:pt x="349266" y="1428749"/>
                  <a:pt x="349266" y="1423987"/>
                </a:cubicBezTo>
                <a:close/>
                <a:moveTo>
                  <a:pt x="334184" y="1423987"/>
                </a:moveTo>
                <a:cubicBezTo>
                  <a:pt x="334184" y="1423987"/>
                  <a:pt x="334184" y="1423987"/>
                  <a:pt x="338153" y="1435099"/>
                </a:cubicBezTo>
                <a:cubicBezTo>
                  <a:pt x="338153" y="1431395"/>
                  <a:pt x="334184" y="1431395"/>
                  <a:pt x="330217" y="1431395"/>
                </a:cubicBezTo>
                <a:close/>
                <a:moveTo>
                  <a:pt x="2120897" y="1420812"/>
                </a:moveTo>
                <a:cubicBezTo>
                  <a:pt x="2120897" y="1424781"/>
                  <a:pt x="2108991" y="1428749"/>
                  <a:pt x="2105022" y="1424781"/>
                </a:cubicBezTo>
                <a:cubicBezTo>
                  <a:pt x="2105022" y="1420812"/>
                  <a:pt x="2116928" y="1424781"/>
                  <a:pt x="2120897" y="1420812"/>
                </a:cubicBezTo>
                <a:close/>
                <a:moveTo>
                  <a:pt x="1057685" y="1419945"/>
                </a:moveTo>
                <a:cubicBezTo>
                  <a:pt x="1060543" y="1420350"/>
                  <a:pt x="1062686" y="1421739"/>
                  <a:pt x="1063638" y="1424517"/>
                </a:cubicBezTo>
                <a:cubicBezTo>
                  <a:pt x="1057923" y="1433778"/>
                  <a:pt x="1054113" y="1430073"/>
                  <a:pt x="1048875" y="1426832"/>
                </a:cubicBezTo>
                <a:lnTo>
                  <a:pt x="1040958" y="1424430"/>
                </a:lnTo>
                <a:lnTo>
                  <a:pt x="1047446" y="1421276"/>
                </a:lnTo>
                <a:cubicBezTo>
                  <a:pt x="1051256" y="1420118"/>
                  <a:pt x="1054828" y="1419540"/>
                  <a:pt x="1057685" y="1419945"/>
                </a:cubicBezTo>
                <a:close/>
                <a:moveTo>
                  <a:pt x="657402" y="1417637"/>
                </a:moveTo>
                <a:cubicBezTo>
                  <a:pt x="657402" y="1417637"/>
                  <a:pt x="657402" y="1417637"/>
                  <a:pt x="668356" y="1421209"/>
                </a:cubicBezTo>
                <a:cubicBezTo>
                  <a:pt x="664705" y="1421209"/>
                  <a:pt x="653751" y="1428352"/>
                  <a:pt x="650100" y="1428352"/>
                </a:cubicBezTo>
                <a:cubicBezTo>
                  <a:pt x="650100" y="1428352"/>
                  <a:pt x="650100" y="1428352"/>
                  <a:pt x="653751" y="1428352"/>
                </a:cubicBezTo>
                <a:cubicBezTo>
                  <a:pt x="653751" y="1428352"/>
                  <a:pt x="653751" y="1428352"/>
                  <a:pt x="652382" y="1428799"/>
                </a:cubicBezTo>
                <a:lnTo>
                  <a:pt x="645231" y="1431130"/>
                </a:lnTo>
                <a:lnTo>
                  <a:pt x="643025" y="1429692"/>
                </a:lnTo>
                <a:cubicBezTo>
                  <a:pt x="645764" y="1427683"/>
                  <a:pt x="662879" y="1425674"/>
                  <a:pt x="657402" y="1417637"/>
                </a:cubicBezTo>
                <a:close/>
                <a:moveTo>
                  <a:pt x="1126299" y="1417184"/>
                </a:moveTo>
                <a:cubicBezTo>
                  <a:pt x="1126299" y="1417184"/>
                  <a:pt x="1126299" y="1417184"/>
                  <a:pt x="1137454" y="1428410"/>
                </a:cubicBezTo>
                <a:cubicBezTo>
                  <a:pt x="1126299" y="1428410"/>
                  <a:pt x="1133736" y="1439636"/>
                  <a:pt x="1122581" y="1432152"/>
                </a:cubicBezTo>
                <a:cubicBezTo>
                  <a:pt x="1115145" y="1435894"/>
                  <a:pt x="1122581" y="1439636"/>
                  <a:pt x="1126299" y="1439636"/>
                </a:cubicBezTo>
                <a:cubicBezTo>
                  <a:pt x="1126299" y="1439636"/>
                  <a:pt x="1126299" y="1439636"/>
                  <a:pt x="1118863" y="1447120"/>
                </a:cubicBezTo>
                <a:lnTo>
                  <a:pt x="1122446" y="1449743"/>
                </a:lnTo>
                <a:lnTo>
                  <a:pt x="1114216" y="1449459"/>
                </a:lnTo>
                <a:cubicBezTo>
                  <a:pt x="1107709" y="1449927"/>
                  <a:pt x="1100273" y="1450862"/>
                  <a:pt x="1096555" y="1447120"/>
                </a:cubicBezTo>
                <a:cubicBezTo>
                  <a:pt x="1085401" y="1450862"/>
                  <a:pt x="1077967" y="1447120"/>
                  <a:pt x="1074249" y="1454604"/>
                </a:cubicBezTo>
                <a:cubicBezTo>
                  <a:pt x="1063094" y="1458346"/>
                  <a:pt x="1077967" y="1443378"/>
                  <a:pt x="1063094" y="1447120"/>
                </a:cubicBezTo>
                <a:cubicBezTo>
                  <a:pt x="1066812" y="1447120"/>
                  <a:pt x="1074249" y="1439636"/>
                  <a:pt x="1077967" y="1443378"/>
                </a:cubicBezTo>
                <a:cubicBezTo>
                  <a:pt x="1077967" y="1443378"/>
                  <a:pt x="1077967" y="1443378"/>
                  <a:pt x="1085401" y="1428410"/>
                </a:cubicBezTo>
                <a:cubicBezTo>
                  <a:pt x="1100273" y="1424668"/>
                  <a:pt x="1107709" y="1417184"/>
                  <a:pt x="1126299" y="1417184"/>
                </a:cubicBezTo>
                <a:close/>
                <a:moveTo>
                  <a:pt x="981296" y="1417184"/>
                </a:moveTo>
                <a:cubicBezTo>
                  <a:pt x="985014" y="1420926"/>
                  <a:pt x="992451" y="1417184"/>
                  <a:pt x="988732" y="1420926"/>
                </a:cubicBezTo>
                <a:cubicBezTo>
                  <a:pt x="988732" y="1420926"/>
                  <a:pt x="988732" y="1420926"/>
                  <a:pt x="973860" y="1424668"/>
                </a:cubicBezTo>
                <a:cubicBezTo>
                  <a:pt x="973860" y="1424668"/>
                  <a:pt x="973860" y="1424668"/>
                  <a:pt x="981296" y="1417184"/>
                </a:cubicBezTo>
                <a:close/>
                <a:moveTo>
                  <a:pt x="1446741" y="1413329"/>
                </a:moveTo>
                <a:cubicBezTo>
                  <a:pt x="1446741" y="1416957"/>
                  <a:pt x="1439334" y="1424214"/>
                  <a:pt x="1446741" y="1427843"/>
                </a:cubicBezTo>
                <a:cubicBezTo>
                  <a:pt x="1454150" y="1424214"/>
                  <a:pt x="1454150" y="1420586"/>
                  <a:pt x="1454150" y="1420586"/>
                </a:cubicBezTo>
                <a:cubicBezTo>
                  <a:pt x="1468966" y="1420586"/>
                  <a:pt x="1468966" y="1424214"/>
                  <a:pt x="1476374" y="1431472"/>
                </a:cubicBezTo>
                <a:cubicBezTo>
                  <a:pt x="1468966" y="1435100"/>
                  <a:pt x="1472671" y="1427843"/>
                  <a:pt x="1461560" y="1427843"/>
                </a:cubicBezTo>
                <a:cubicBezTo>
                  <a:pt x="1457856" y="1427843"/>
                  <a:pt x="1454150" y="1431472"/>
                  <a:pt x="1457856" y="1431472"/>
                </a:cubicBezTo>
                <a:cubicBezTo>
                  <a:pt x="1452297" y="1431472"/>
                  <a:pt x="1445817" y="1431472"/>
                  <a:pt x="1439798" y="1431472"/>
                </a:cubicBezTo>
                <a:lnTo>
                  <a:pt x="1431927" y="1431472"/>
                </a:lnTo>
                <a:cubicBezTo>
                  <a:pt x="1431927" y="1431472"/>
                  <a:pt x="1431927" y="1431472"/>
                  <a:pt x="1428220" y="1420586"/>
                </a:cubicBezTo>
                <a:lnTo>
                  <a:pt x="1409701" y="1431472"/>
                </a:lnTo>
                <a:cubicBezTo>
                  <a:pt x="1420812" y="1424214"/>
                  <a:pt x="1435630" y="1409700"/>
                  <a:pt x="1446741" y="1413329"/>
                </a:cubicBezTo>
                <a:close/>
                <a:moveTo>
                  <a:pt x="1412875" y="1413289"/>
                </a:moveTo>
                <a:cubicBezTo>
                  <a:pt x="1416583" y="1417016"/>
                  <a:pt x="1416583" y="1417016"/>
                  <a:pt x="1416583" y="1417016"/>
                </a:cubicBezTo>
                <a:lnTo>
                  <a:pt x="1412362" y="1413564"/>
                </a:lnTo>
                <a:close/>
                <a:moveTo>
                  <a:pt x="1390071" y="1411542"/>
                </a:moveTo>
                <a:lnTo>
                  <a:pt x="1392005" y="1411719"/>
                </a:lnTo>
                <a:lnTo>
                  <a:pt x="1390654" y="1413289"/>
                </a:lnTo>
                <a:close/>
                <a:moveTo>
                  <a:pt x="1324378" y="1409700"/>
                </a:moveTo>
                <a:cubicBezTo>
                  <a:pt x="1324378" y="1409700"/>
                  <a:pt x="1324378" y="1409700"/>
                  <a:pt x="1335095" y="1409700"/>
                </a:cubicBezTo>
                <a:cubicBezTo>
                  <a:pt x="1335095" y="1409700"/>
                  <a:pt x="1335095" y="1409700"/>
                  <a:pt x="1324378" y="1412875"/>
                </a:cubicBezTo>
                <a:cubicBezTo>
                  <a:pt x="1324378" y="1412875"/>
                  <a:pt x="1320807" y="1409700"/>
                  <a:pt x="1324378" y="1409700"/>
                </a:cubicBezTo>
                <a:close/>
                <a:moveTo>
                  <a:pt x="1100942" y="1409700"/>
                </a:moveTo>
                <a:cubicBezTo>
                  <a:pt x="1100942" y="1409700"/>
                  <a:pt x="1100942" y="1409700"/>
                  <a:pt x="1104911" y="1413669"/>
                </a:cubicBezTo>
                <a:cubicBezTo>
                  <a:pt x="1104911" y="1413669"/>
                  <a:pt x="1100942" y="1417638"/>
                  <a:pt x="1096973" y="1413669"/>
                </a:cubicBezTo>
                <a:cubicBezTo>
                  <a:pt x="1096973" y="1413669"/>
                  <a:pt x="1096973" y="1409700"/>
                  <a:pt x="1100942" y="1409700"/>
                </a:cubicBezTo>
                <a:close/>
                <a:moveTo>
                  <a:pt x="1966910" y="1406525"/>
                </a:moveTo>
                <a:lnTo>
                  <a:pt x="1966910" y="1409700"/>
                </a:lnTo>
                <a:lnTo>
                  <a:pt x="1949447" y="1417637"/>
                </a:lnTo>
                <a:close/>
                <a:moveTo>
                  <a:pt x="1590332" y="1406346"/>
                </a:moveTo>
                <a:cubicBezTo>
                  <a:pt x="1597099" y="1406802"/>
                  <a:pt x="1604314" y="1409541"/>
                  <a:pt x="1609725" y="1409541"/>
                </a:cubicBezTo>
                <a:cubicBezTo>
                  <a:pt x="1606117" y="1413192"/>
                  <a:pt x="1595296" y="1416843"/>
                  <a:pt x="1609725" y="1416843"/>
                </a:cubicBezTo>
                <a:cubicBezTo>
                  <a:pt x="1609725" y="1416843"/>
                  <a:pt x="1609725" y="1416843"/>
                  <a:pt x="1591685" y="1427797"/>
                </a:cubicBezTo>
                <a:cubicBezTo>
                  <a:pt x="1591685" y="1427797"/>
                  <a:pt x="1591685" y="1427797"/>
                  <a:pt x="1595296" y="1431448"/>
                </a:cubicBezTo>
                <a:cubicBezTo>
                  <a:pt x="1595296" y="1431448"/>
                  <a:pt x="1595296" y="1431448"/>
                  <a:pt x="1573645" y="1435099"/>
                </a:cubicBezTo>
                <a:cubicBezTo>
                  <a:pt x="1584470" y="1427797"/>
                  <a:pt x="1570038" y="1427797"/>
                  <a:pt x="1577256" y="1424146"/>
                </a:cubicBezTo>
                <a:cubicBezTo>
                  <a:pt x="1577256" y="1424146"/>
                  <a:pt x="1577256" y="1424146"/>
                  <a:pt x="1591685" y="1424146"/>
                </a:cubicBezTo>
                <a:cubicBezTo>
                  <a:pt x="1591685" y="1416843"/>
                  <a:pt x="1570038" y="1420494"/>
                  <a:pt x="1584470" y="1413192"/>
                </a:cubicBezTo>
                <a:lnTo>
                  <a:pt x="1573645" y="1416843"/>
                </a:lnTo>
                <a:cubicBezTo>
                  <a:pt x="1577256" y="1407715"/>
                  <a:pt x="1583571" y="1405889"/>
                  <a:pt x="1590332" y="1406346"/>
                </a:cubicBezTo>
                <a:close/>
                <a:moveTo>
                  <a:pt x="263775" y="1405623"/>
                </a:moveTo>
                <a:cubicBezTo>
                  <a:pt x="267497" y="1409356"/>
                  <a:pt x="271218" y="1409356"/>
                  <a:pt x="274939" y="1409356"/>
                </a:cubicBezTo>
                <a:cubicBezTo>
                  <a:pt x="267497" y="1413089"/>
                  <a:pt x="274939" y="1416822"/>
                  <a:pt x="267497" y="1416822"/>
                </a:cubicBezTo>
                <a:cubicBezTo>
                  <a:pt x="271218" y="1413089"/>
                  <a:pt x="271218" y="1409356"/>
                  <a:pt x="263775" y="1405623"/>
                </a:cubicBezTo>
                <a:close/>
                <a:moveTo>
                  <a:pt x="2019297" y="1405572"/>
                </a:moveTo>
                <a:cubicBezTo>
                  <a:pt x="2030727" y="1401762"/>
                  <a:pt x="2030727" y="1409382"/>
                  <a:pt x="2038347" y="1405572"/>
                </a:cubicBezTo>
                <a:cubicBezTo>
                  <a:pt x="2038347" y="1405572"/>
                  <a:pt x="2038347" y="1405572"/>
                  <a:pt x="2038347" y="1417002"/>
                </a:cubicBezTo>
                <a:cubicBezTo>
                  <a:pt x="2026917" y="1420812"/>
                  <a:pt x="2026917" y="1413192"/>
                  <a:pt x="2034537" y="1409382"/>
                </a:cubicBezTo>
                <a:close/>
                <a:moveTo>
                  <a:pt x="1625798" y="1403680"/>
                </a:moveTo>
                <a:cubicBezTo>
                  <a:pt x="1625798" y="1405069"/>
                  <a:pt x="1624808" y="1407847"/>
                  <a:pt x="1624808" y="1409699"/>
                </a:cubicBezTo>
                <a:cubicBezTo>
                  <a:pt x="1620839" y="1409699"/>
                  <a:pt x="1620839" y="1405995"/>
                  <a:pt x="1620839" y="1405995"/>
                </a:cubicBezTo>
                <a:cubicBezTo>
                  <a:pt x="1624808" y="1402291"/>
                  <a:pt x="1625798" y="1402291"/>
                  <a:pt x="1625798" y="1403680"/>
                </a:cubicBezTo>
                <a:close/>
                <a:moveTo>
                  <a:pt x="1837415" y="1401762"/>
                </a:moveTo>
                <a:cubicBezTo>
                  <a:pt x="1844672" y="1405466"/>
                  <a:pt x="1830158" y="1409170"/>
                  <a:pt x="1826529" y="1412874"/>
                </a:cubicBezTo>
                <a:cubicBezTo>
                  <a:pt x="1826529" y="1412874"/>
                  <a:pt x="1826529" y="1409170"/>
                  <a:pt x="1819272" y="1409170"/>
                </a:cubicBezTo>
                <a:cubicBezTo>
                  <a:pt x="1822901" y="1405466"/>
                  <a:pt x="1837415" y="1412874"/>
                  <a:pt x="1837415" y="1401762"/>
                </a:cubicBezTo>
                <a:close/>
                <a:moveTo>
                  <a:pt x="819099" y="1401281"/>
                </a:moveTo>
                <a:lnTo>
                  <a:pt x="819563" y="1402217"/>
                </a:lnTo>
                <a:lnTo>
                  <a:pt x="816310" y="1402217"/>
                </a:lnTo>
                <a:cubicBezTo>
                  <a:pt x="813986" y="1402217"/>
                  <a:pt x="813986" y="1402217"/>
                  <a:pt x="813986" y="1402217"/>
                </a:cubicBezTo>
                <a:cubicBezTo>
                  <a:pt x="815845" y="1400346"/>
                  <a:pt x="817704" y="1400346"/>
                  <a:pt x="819099" y="1401281"/>
                </a:cubicBezTo>
                <a:close/>
                <a:moveTo>
                  <a:pt x="346090" y="1398587"/>
                </a:moveTo>
                <a:lnTo>
                  <a:pt x="357204" y="1401762"/>
                </a:lnTo>
                <a:lnTo>
                  <a:pt x="349266" y="1401762"/>
                </a:lnTo>
                <a:close/>
                <a:moveTo>
                  <a:pt x="192091" y="1398587"/>
                </a:moveTo>
                <a:cubicBezTo>
                  <a:pt x="192091" y="1402556"/>
                  <a:pt x="203207" y="1398587"/>
                  <a:pt x="203207" y="1402556"/>
                </a:cubicBezTo>
                <a:cubicBezTo>
                  <a:pt x="195795" y="1402556"/>
                  <a:pt x="195795" y="1406524"/>
                  <a:pt x="192091" y="1398587"/>
                </a:cubicBezTo>
                <a:close/>
                <a:moveTo>
                  <a:pt x="1366112" y="1392790"/>
                </a:moveTo>
                <a:cubicBezTo>
                  <a:pt x="1373056" y="1391858"/>
                  <a:pt x="1379538" y="1392790"/>
                  <a:pt x="1383243" y="1394653"/>
                </a:cubicBezTo>
                <a:cubicBezTo>
                  <a:pt x="1375834" y="1390926"/>
                  <a:pt x="1364721" y="1398381"/>
                  <a:pt x="1357317" y="1398381"/>
                </a:cubicBezTo>
                <a:cubicBezTo>
                  <a:pt x="1368428" y="1409562"/>
                  <a:pt x="1372131" y="1405835"/>
                  <a:pt x="1386946" y="1402108"/>
                </a:cubicBezTo>
                <a:cubicBezTo>
                  <a:pt x="1386946" y="1402108"/>
                  <a:pt x="1386946" y="1402108"/>
                  <a:pt x="1387409" y="1403505"/>
                </a:cubicBezTo>
                <a:lnTo>
                  <a:pt x="1390071" y="1411542"/>
                </a:lnTo>
                <a:lnTo>
                  <a:pt x="1388798" y="1411426"/>
                </a:lnTo>
                <a:cubicBezTo>
                  <a:pt x="1381390" y="1413289"/>
                  <a:pt x="1373983" y="1417017"/>
                  <a:pt x="1368428" y="1420744"/>
                </a:cubicBezTo>
                <a:cubicBezTo>
                  <a:pt x="1372131" y="1420744"/>
                  <a:pt x="1364721" y="1428198"/>
                  <a:pt x="1364721" y="1431925"/>
                </a:cubicBezTo>
                <a:cubicBezTo>
                  <a:pt x="1364721" y="1431925"/>
                  <a:pt x="1364721" y="1431925"/>
                  <a:pt x="1349905" y="1428198"/>
                </a:cubicBezTo>
                <a:cubicBezTo>
                  <a:pt x="1349905" y="1420744"/>
                  <a:pt x="1364721" y="1413289"/>
                  <a:pt x="1364721" y="1405835"/>
                </a:cubicBezTo>
                <a:cubicBezTo>
                  <a:pt x="1349905" y="1413289"/>
                  <a:pt x="1361017" y="1398381"/>
                  <a:pt x="1346202" y="1402108"/>
                </a:cubicBezTo>
                <a:cubicBezTo>
                  <a:pt x="1351757" y="1396517"/>
                  <a:pt x="1359165" y="1393721"/>
                  <a:pt x="1366112" y="1392790"/>
                </a:cubicBezTo>
                <a:close/>
                <a:moveTo>
                  <a:pt x="2005010" y="1390650"/>
                </a:moveTo>
                <a:cubicBezTo>
                  <a:pt x="2001155" y="1398588"/>
                  <a:pt x="1993444" y="1398588"/>
                  <a:pt x="1985733" y="1406525"/>
                </a:cubicBezTo>
                <a:cubicBezTo>
                  <a:pt x="1985733" y="1406525"/>
                  <a:pt x="1978022" y="1406525"/>
                  <a:pt x="1981877" y="1402556"/>
                </a:cubicBezTo>
                <a:cubicBezTo>
                  <a:pt x="1989588" y="1402556"/>
                  <a:pt x="1997299" y="1390650"/>
                  <a:pt x="2005010" y="1390650"/>
                </a:cubicBezTo>
                <a:close/>
                <a:moveTo>
                  <a:pt x="103338" y="1390483"/>
                </a:moveTo>
                <a:lnTo>
                  <a:pt x="103682" y="1390498"/>
                </a:lnTo>
                <a:lnTo>
                  <a:pt x="103531" y="1390650"/>
                </a:lnTo>
                <a:close/>
                <a:moveTo>
                  <a:pt x="34961" y="1390088"/>
                </a:moveTo>
                <a:cubicBezTo>
                  <a:pt x="37259" y="1389625"/>
                  <a:pt x="40092" y="1389856"/>
                  <a:pt x="43861" y="1391708"/>
                </a:cubicBezTo>
                <a:cubicBezTo>
                  <a:pt x="47631" y="1399117"/>
                  <a:pt x="43861" y="1402821"/>
                  <a:pt x="36317" y="1406525"/>
                </a:cubicBezTo>
                <a:cubicBezTo>
                  <a:pt x="40092" y="1402821"/>
                  <a:pt x="36317" y="1402821"/>
                  <a:pt x="36317" y="1402821"/>
                </a:cubicBezTo>
                <a:lnTo>
                  <a:pt x="27625" y="1395990"/>
                </a:lnTo>
                <a:lnTo>
                  <a:pt x="23939" y="1394313"/>
                </a:lnTo>
                <a:lnTo>
                  <a:pt x="25936" y="1394883"/>
                </a:lnTo>
                <a:lnTo>
                  <a:pt x="26720" y="1395276"/>
                </a:lnTo>
                <a:lnTo>
                  <a:pt x="24695" y="1393687"/>
                </a:lnTo>
                <a:lnTo>
                  <a:pt x="29247" y="1392634"/>
                </a:lnTo>
                <a:cubicBezTo>
                  <a:pt x="30900" y="1391708"/>
                  <a:pt x="32667" y="1390551"/>
                  <a:pt x="34961" y="1390088"/>
                </a:cubicBezTo>
                <a:close/>
                <a:moveTo>
                  <a:pt x="17467" y="1388004"/>
                </a:moveTo>
                <a:lnTo>
                  <a:pt x="24695" y="1393687"/>
                </a:lnTo>
                <a:lnTo>
                  <a:pt x="24241" y="1393792"/>
                </a:lnTo>
                <a:cubicBezTo>
                  <a:pt x="22414" y="1393329"/>
                  <a:pt x="20296" y="1391708"/>
                  <a:pt x="17467" y="1388004"/>
                </a:cubicBezTo>
                <a:close/>
                <a:moveTo>
                  <a:pt x="464200" y="1387475"/>
                </a:moveTo>
                <a:cubicBezTo>
                  <a:pt x="464200" y="1387475"/>
                  <a:pt x="464200" y="1387475"/>
                  <a:pt x="479440" y="1391047"/>
                </a:cubicBezTo>
                <a:cubicBezTo>
                  <a:pt x="475632" y="1394619"/>
                  <a:pt x="471821" y="1394619"/>
                  <a:pt x="475632" y="1398190"/>
                </a:cubicBezTo>
                <a:cubicBezTo>
                  <a:pt x="471821" y="1398190"/>
                  <a:pt x="468011" y="1394619"/>
                  <a:pt x="464200" y="1394619"/>
                </a:cubicBezTo>
                <a:cubicBezTo>
                  <a:pt x="464200" y="1398190"/>
                  <a:pt x="464200" y="1401762"/>
                  <a:pt x="468011" y="1401762"/>
                </a:cubicBezTo>
                <a:cubicBezTo>
                  <a:pt x="468011" y="1401762"/>
                  <a:pt x="468011" y="1401762"/>
                  <a:pt x="460390" y="1394619"/>
                </a:cubicBezTo>
                <a:cubicBezTo>
                  <a:pt x="468011" y="1394619"/>
                  <a:pt x="464200" y="1391047"/>
                  <a:pt x="464200" y="1387475"/>
                </a:cubicBezTo>
                <a:close/>
                <a:moveTo>
                  <a:pt x="163061" y="1387475"/>
                </a:moveTo>
                <a:cubicBezTo>
                  <a:pt x="166692" y="1387475"/>
                  <a:pt x="166692" y="1391179"/>
                  <a:pt x="163061" y="1394883"/>
                </a:cubicBezTo>
                <a:cubicBezTo>
                  <a:pt x="163061" y="1394883"/>
                  <a:pt x="163061" y="1394883"/>
                  <a:pt x="152176" y="1391179"/>
                </a:cubicBezTo>
                <a:cubicBezTo>
                  <a:pt x="155806" y="1394883"/>
                  <a:pt x="152176" y="1398587"/>
                  <a:pt x="155806" y="1398587"/>
                </a:cubicBezTo>
                <a:cubicBezTo>
                  <a:pt x="141290" y="1394883"/>
                  <a:pt x="159436" y="1394883"/>
                  <a:pt x="148549" y="1391179"/>
                </a:cubicBezTo>
                <a:cubicBezTo>
                  <a:pt x="155806" y="1387475"/>
                  <a:pt x="166692" y="1394883"/>
                  <a:pt x="163061" y="1387475"/>
                </a:cubicBezTo>
                <a:close/>
                <a:moveTo>
                  <a:pt x="0" y="1387475"/>
                </a:moveTo>
                <a:cubicBezTo>
                  <a:pt x="7413" y="1391179"/>
                  <a:pt x="12968" y="1391179"/>
                  <a:pt x="18059" y="1391642"/>
                </a:cubicBezTo>
                <a:lnTo>
                  <a:pt x="23939" y="1394313"/>
                </a:lnTo>
                <a:close/>
                <a:moveTo>
                  <a:pt x="1569246" y="1384300"/>
                </a:moveTo>
                <a:cubicBezTo>
                  <a:pt x="1569246" y="1384300"/>
                  <a:pt x="1569246" y="1384300"/>
                  <a:pt x="1581152" y="1384300"/>
                </a:cubicBezTo>
                <a:cubicBezTo>
                  <a:pt x="1581152" y="1384300"/>
                  <a:pt x="1581152" y="1384300"/>
                  <a:pt x="1573214" y="1390650"/>
                </a:cubicBezTo>
                <a:cubicBezTo>
                  <a:pt x="1565277" y="1390650"/>
                  <a:pt x="1569246" y="1387475"/>
                  <a:pt x="1569246" y="1384300"/>
                </a:cubicBezTo>
                <a:close/>
                <a:moveTo>
                  <a:pt x="527066" y="1384300"/>
                </a:moveTo>
                <a:cubicBezTo>
                  <a:pt x="523574" y="1388004"/>
                  <a:pt x="520081" y="1391708"/>
                  <a:pt x="513097" y="1395412"/>
                </a:cubicBezTo>
                <a:cubicBezTo>
                  <a:pt x="509604" y="1388004"/>
                  <a:pt x="523574" y="1388004"/>
                  <a:pt x="527066" y="1384300"/>
                </a:cubicBezTo>
                <a:close/>
                <a:moveTo>
                  <a:pt x="493728" y="1384300"/>
                </a:moveTo>
                <a:cubicBezTo>
                  <a:pt x="497698" y="1391708"/>
                  <a:pt x="509604" y="1384300"/>
                  <a:pt x="509604" y="1391708"/>
                </a:cubicBezTo>
                <a:cubicBezTo>
                  <a:pt x="501666" y="1384300"/>
                  <a:pt x="505635" y="1395412"/>
                  <a:pt x="497698" y="1395412"/>
                </a:cubicBezTo>
                <a:cubicBezTo>
                  <a:pt x="497698" y="1391708"/>
                  <a:pt x="501666" y="1384300"/>
                  <a:pt x="493728" y="1388004"/>
                </a:cubicBezTo>
                <a:close/>
                <a:moveTo>
                  <a:pt x="1370508" y="1377738"/>
                </a:moveTo>
                <a:lnTo>
                  <a:pt x="1368054" y="1380067"/>
                </a:lnTo>
                <a:lnTo>
                  <a:pt x="1365086" y="1378336"/>
                </a:lnTo>
                <a:lnTo>
                  <a:pt x="1368814" y="1377925"/>
                </a:lnTo>
                <a:close/>
                <a:moveTo>
                  <a:pt x="554053" y="1376362"/>
                </a:moveTo>
                <a:cubicBezTo>
                  <a:pt x="554053" y="1376362"/>
                  <a:pt x="554053" y="1376362"/>
                  <a:pt x="554053" y="1384299"/>
                </a:cubicBezTo>
                <a:cubicBezTo>
                  <a:pt x="554053" y="1384299"/>
                  <a:pt x="554053" y="1384299"/>
                  <a:pt x="550084" y="1380331"/>
                </a:cubicBezTo>
                <a:cubicBezTo>
                  <a:pt x="550084" y="1380331"/>
                  <a:pt x="546115" y="1380331"/>
                  <a:pt x="554053" y="1376362"/>
                </a:cubicBezTo>
                <a:close/>
                <a:moveTo>
                  <a:pt x="1811335" y="1375569"/>
                </a:moveTo>
                <a:cubicBezTo>
                  <a:pt x="1822447" y="1371600"/>
                  <a:pt x="1811335" y="1379538"/>
                  <a:pt x="1815039" y="1383506"/>
                </a:cubicBezTo>
                <a:cubicBezTo>
                  <a:pt x="1800223" y="1387475"/>
                  <a:pt x="1815039" y="1379538"/>
                  <a:pt x="1811335" y="1375569"/>
                </a:cubicBezTo>
                <a:close/>
                <a:moveTo>
                  <a:pt x="1360116" y="1375437"/>
                </a:moveTo>
                <a:lnTo>
                  <a:pt x="1365086" y="1378336"/>
                </a:lnTo>
                <a:lnTo>
                  <a:pt x="1349375" y="1380067"/>
                </a:lnTo>
                <a:cubicBezTo>
                  <a:pt x="1353110" y="1380067"/>
                  <a:pt x="1349375" y="1380067"/>
                  <a:pt x="1349375" y="1376363"/>
                </a:cubicBezTo>
                <a:cubicBezTo>
                  <a:pt x="1353110" y="1374510"/>
                  <a:pt x="1356847" y="1374510"/>
                  <a:pt x="1360116" y="1375437"/>
                </a:cubicBezTo>
                <a:close/>
                <a:moveTo>
                  <a:pt x="1915252" y="1373745"/>
                </a:moveTo>
                <a:lnTo>
                  <a:pt x="1914126" y="1375072"/>
                </a:lnTo>
                <a:cubicBezTo>
                  <a:pt x="1911348" y="1376858"/>
                  <a:pt x="1907643" y="1377751"/>
                  <a:pt x="1900235" y="1379537"/>
                </a:cubicBezTo>
                <a:cubicBezTo>
                  <a:pt x="1900235" y="1379537"/>
                  <a:pt x="1900235" y="1379537"/>
                  <a:pt x="1902550" y="1378644"/>
                </a:cubicBezTo>
                <a:close/>
                <a:moveTo>
                  <a:pt x="1501774" y="1372290"/>
                </a:moveTo>
                <a:cubicBezTo>
                  <a:pt x="1498071" y="1376018"/>
                  <a:pt x="1495294" y="1376949"/>
                  <a:pt x="1492978" y="1376483"/>
                </a:cubicBezTo>
                <a:lnTo>
                  <a:pt x="1491351" y="1375350"/>
                </a:lnTo>
                <a:close/>
                <a:moveTo>
                  <a:pt x="1486959" y="1372290"/>
                </a:moveTo>
                <a:lnTo>
                  <a:pt x="1491351" y="1375350"/>
                </a:lnTo>
                <a:lnTo>
                  <a:pt x="1490662" y="1375552"/>
                </a:lnTo>
                <a:lnTo>
                  <a:pt x="1481302" y="1375944"/>
                </a:lnTo>
                <a:close/>
                <a:moveTo>
                  <a:pt x="96046" y="1371600"/>
                </a:moveTo>
                <a:cubicBezTo>
                  <a:pt x="92306" y="1375410"/>
                  <a:pt x="92306" y="1379220"/>
                  <a:pt x="94176" y="1382554"/>
                </a:cubicBezTo>
                <a:lnTo>
                  <a:pt x="103338" y="1390483"/>
                </a:lnTo>
                <a:lnTo>
                  <a:pt x="17467" y="1386840"/>
                </a:lnTo>
                <a:cubicBezTo>
                  <a:pt x="24949" y="1383030"/>
                  <a:pt x="32433" y="1383030"/>
                  <a:pt x="39917" y="1383030"/>
                </a:cubicBezTo>
                <a:cubicBezTo>
                  <a:pt x="39917" y="1383030"/>
                  <a:pt x="39917" y="1383030"/>
                  <a:pt x="43662" y="1375410"/>
                </a:cubicBezTo>
                <a:cubicBezTo>
                  <a:pt x="54887" y="1375410"/>
                  <a:pt x="77337" y="1375410"/>
                  <a:pt x="96046" y="1371600"/>
                </a:cubicBezTo>
                <a:close/>
                <a:moveTo>
                  <a:pt x="1917083" y="1371587"/>
                </a:moveTo>
                <a:lnTo>
                  <a:pt x="1918756" y="1372394"/>
                </a:lnTo>
                <a:lnTo>
                  <a:pt x="1915252" y="1373745"/>
                </a:lnTo>
                <a:close/>
                <a:moveTo>
                  <a:pt x="580991" y="1369358"/>
                </a:moveTo>
                <a:lnTo>
                  <a:pt x="572114" y="1371600"/>
                </a:lnTo>
                <a:cubicBezTo>
                  <a:pt x="571171" y="1370806"/>
                  <a:pt x="572350" y="1370211"/>
                  <a:pt x="574529" y="1369814"/>
                </a:cubicBezTo>
                <a:close/>
                <a:moveTo>
                  <a:pt x="582954" y="1369219"/>
                </a:moveTo>
                <a:cubicBezTo>
                  <a:pt x="589080" y="1369219"/>
                  <a:pt x="594736" y="1370013"/>
                  <a:pt x="590965" y="1371600"/>
                </a:cubicBezTo>
                <a:lnTo>
                  <a:pt x="581849" y="1369297"/>
                </a:lnTo>
                <a:close/>
                <a:moveTo>
                  <a:pt x="581540" y="1369219"/>
                </a:moveTo>
                <a:lnTo>
                  <a:pt x="581849" y="1369297"/>
                </a:lnTo>
                <a:lnTo>
                  <a:pt x="580991" y="1369358"/>
                </a:lnTo>
                <a:close/>
                <a:moveTo>
                  <a:pt x="1642269" y="1367631"/>
                </a:moveTo>
                <a:cubicBezTo>
                  <a:pt x="1644120" y="1366838"/>
                  <a:pt x="1645972" y="1366838"/>
                  <a:pt x="1647825" y="1368425"/>
                </a:cubicBezTo>
                <a:cubicBezTo>
                  <a:pt x="1644120" y="1368425"/>
                  <a:pt x="1636714" y="1371600"/>
                  <a:pt x="1636714" y="1371600"/>
                </a:cubicBezTo>
                <a:cubicBezTo>
                  <a:pt x="1638566" y="1370013"/>
                  <a:pt x="1640417" y="1368425"/>
                  <a:pt x="1642269" y="1367631"/>
                </a:cubicBezTo>
                <a:close/>
                <a:moveTo>
                  <a:pt x="1922460" y="1365250"/>
                </a:moveTo>
                <a:lnTo>
                  <a:pt x="1917083" y="1371587"/>
                </a:lnTo>
                <a:lnTo>
                  <a:pt x="1912274" y="1369268"/>
                </a:lnTo>
                <a:cubicBezTo>
                  <a:pt x="1909495" y="1369715"/>
                  <a:pt x="1907643" y="1370608"/>
                  <a:pt x="1911348" y="1368822"/>
                </a:cubicBezTo>
                <a:cubicBezTo>
                  <a:pt x="1911348" y="1368822"/>
                  <a:pt x="1911348" y="1368822"/>
                  <a:pt x="1922460" y="1365250"/>
                </a:cubicBezTo>
                <a:close/>
                <a:moveTo>
                  <a:pt x="1587896" y="1365250"/>
                </a:moveTo>
                <a:cubicBezTo>
                  <a:pt x="1598613" y="1365250"/>
                  <a:pt x="1584325" y="1376362"/>
                  <a:pt x="1591468" y="1372658"/>
                </a:cubicBezTo>
                <a:close/>
                <a:moveTo>
                  <a:pt x="1495427" y="1365250"/>
                </a:moveTo>
                <a:lnTo>
                  <a:pt x="1498600" y="1365250"/>
                </a:lnTo>
                <a:lnTo>
                  <a:pt x="1495427" y="1371600"/>
                </a:lnTo>
                <a:close/>
                <a:moveTo>
                  <a:pt x="1397934" y="1365250"/>
                </a:moveTo>
                <a:cubicBezTo>
                  <a:pt x="1405407" y="1365250"/>
                  <a:pt x="1397934" y="1376363"/>
                  <a:pt x="1412875" y="1376363"/>
                </a:cubicBezTo>
                <a:cubicBezTo>
                  <a:pt x="1412875" y="1376363"/>
                  <a:pt x="1412875" y="1376363"/>
                  <a:pt x="1405407" y="1387475"/>
                </a:cubicBezTo>
                <a:cubicBezTo>
                  <a:pt x="1401669" y="1387475"/>
                  <a:pt x="1397934" y="1383771"/>
                  <a:pt x="1394200" y="1387475"/>
                </a:cubicBezTo>
                <a:cubicBezTo>
                  <a:pt x="1394200" y="1387475"/>
                  <a:pt x="1394200" y="1387475"/>
                  <a:pt x="1401669" y="1380067"/>
                </a:cubicBezTo>
                <a:cubicBezTo>
                  <a:pt x="1401669" y="1380067"/>
                  <a:pt x="1401669" y="1380067"/>
                  <a:pt x="1386728" y="1383771"/>
                </a:cubicBezTo>
                <a:cubicBezTo>
                  <a:pt x="1394200" y="1380067"/>
                  <a:pt x="1397934" y="1376363"/>
                  <a:pt x="1397934" y="1372658"/>
                </a:cubicBezTo>
                <a:cubicBezTo>
                  <a:pt x="1397934" y="1372658"/>
                  <a:pt x="1397934" y="1372658"/>
                  <a:pt x="1379260" y="1372658"/>
                </a:cubicBezTo>
                <a:cubicBezTo>
                  <a:pt x="1375522" y="1372658"/>
                  <a:pt x="1382994" y="1372658"/>
                  <a:pt x="1382994" y="1376363"/>
                </a:cubicBezTo>
                <a:cubicBezTo>
                  <a:pt x="1382994" y="1376363"/>
                  <a:pt x="1382994" y="1376363"/>
                  <a:pt x="1378791" y="1376826"/>
                </a:cubicBezTo>
                <a:lnTo>
                  <a:pt x="1370508" y="1377738"/>
                </a:lnTo>
                <a:lnTo>
                  <a:pt x="1378791" y="1369880"/>
                </a:lnTo>
                <a:cubicBezTo>
                  <a:pt x="1383929" y="1368028"/>
                  <a:pt x="1390463" y="1367102"/>
                  <a:pt x="1397934" y="1365250"/>
                </a:cubicBezTo>
                <a:close/>
                <a:moveTo>
                  <a:pt x="360556" y="1364563"/>
                </a:moveTo>
                <a:lnTo>
                  <a:pt x="360462" y="1364937"/>
                </a:lnTo>
                <a:lnTo>
                  <a:pt x="359879" y="1364718"/>
                </a:lnTo>
                <a:close/>
                <a:moveTo>
                  <a:pt x="1610254" y="1361122"/>
                </a:moveTo>
                <a:cubicBezTo>
                  <a:pt x="1610254" y="1361122"/>
                  <a:pt x="1610254" y="1361122"/>
                  <a:pt x="1606551" y="1368742"/>
                </a:cubicBezTo>
                <a:cubicBezTo>
                  <a:pt x="1606551" y="1368742"/>
                  <a:pt x="1606551" y="1368742"/>
                  <a:pt x="1628776" y="1361122"/>
                </a:cubicBezTo>
                <a:cubicBezTo>
                  <a:pt x="1639887" y="1361122"/>
                  <a:pt x="1628776" y="1368742"/>
                  <a:pt x="1632480" y="1368742"/>
                </a:cubicBezTo>
                <a:cubicBezTo>
                  <a:pt x="1625073" y="1364932"/>
                  <a:pt x="1613959" y="1364932"/>
                  <a:pt x="1610254" y="1376362"/>
                </a:cubicBezTo>
                <a:cubicBezTo>
                  <a:pt x="1595440" y="1376362"/>
                  <a:pt x="1613959" y="1357312"/>
                  <a:pt x="1595440" y="1368742"/>
                </a:cubicBezTo>
                <a:cubicBezTo>
                  <a:pt x="1599144" y="1364932"/>
                  <a:pt x="1602847" y="1357312"/>
                  <a:pt x="1610254" y="1361122"/>
                </a:cubicBezTo>
                <a:close/>
                <a:moveTo>
                  <a:pt x="577238" y="1360872"/>
                </a:moveTo>
                <a:lnTo>
                  <a:pt x="571743" y="1363397"/>
                </a:lnTo>
                <a:cubicBezTo>
                  <a:pt x="568024" y="1364323"/>
                  <a:pt x="565234" y="1365249"/>
                  <a:pt x="565234" y="1368954"/>
                </a:cubicBezTo>
                <a:cubicBezTo>
                  <a:pt x="565234" y="1368954"/>
                  <a:pt x="568954" y="1368954"/>
                  <a:pt x="568954" y="1368954"/>
                </a:cubicBezTo>
                <a:cubicBezTo>
                  <a:pt x="561514" y="1368954"/>
                  <a:pt x="565234" y="1372658"/>
                  <a:pt x="557795" y="1376362"/>
                </a:cubicBezTo>
                <a:cubicBezTo>
                  <a:pt x="550352" y="1376362"/>
                  <a:pt x="550352" y="1361545"/>
                  <a:pt x="561514" y="1365249"/>
                </a:cubicBezTo>
                <a:cubicBezTo>
                  <a:pt x="561514" y="1359693"/>
                  <a:pt x="568024" y="1360619"/>
                  <a:pt x="574068" y="1361082"/>
                </a:cubicBezTo>
                <a:close/>
                <a:moveTo>
                  <a:pt x="1550989" y="1360487"/>
                </a:moveTo>
                <a:cubicBezTo>
                  <a:pt x="1550989" y="1360487"/>
                  <a:pt x="1550989" y="1360487"/>
                  <a:pt x="1547134" y="1376362"/>
                </a:cubicBezTo>
                <a:cubicBezTo>
                  <a:pt x="1543276" y="1364456"/>
                  <a:pt x="1531712" y="1372393"/>
                  <a:pt x="1523999" y="1376362"/>
                </a:cubicBezTo>
                <a:cubicBezTo>
                  <a:pt x="1523999" y="1376362"/>
                  <a:pt x="1523999" y="1376362"/>
                  <a:pt x="1550989" y="1360487"/>
                </a:cubicBezTo>
                <a:close/>
                <a:moveTo>
                  <a:pt x="582550" y="1358430"/>
                </a:moveTo>
                <a:lnTo>
                  <a:pt x="581914" y="1360561"/>
                </a:lnTo>
                <a:lnTo>
                  <a:pt x="577238" y="1360872"/>
                </a:lnTo>
                <a:close/>
                <a:moveTo>
                  <a:pt x="349391" y="1349632"/>
                </a:moveTo>
                <a:cubicBezTo>
                  <a:pt x="350321" y="1352431"/>
                  <a:pt x="350321" y="1353831"/>
                  <a:pt x="349742" y="1354473"/>
                </a:cubicBezTo>
                <a:lnTo>
                  <a:pt x="349391" y="1354505"/>
                </a:lnTo>
                <a:lnTo>
                  <a:pt x="349391" y="1351032"/>
                </a:lnTo>
                <a:cubicBezTo>
                  <a:pt x="349391" y="1349632"/>
                  <a:pt x="349391" y="1349632"/>
                  <a:pt x="349391" y="1349632"/>
                </a:cubicBezTo>
                <a:close/>
                <a:moveTo>
                  <a:pt x="1799696" y="1349375"/>
                </a:moveTo>
                <a:cubicBezTo>
                  <a:pt x="1799696" y="1349375"/>
                  <a:pt x="1799696" y="1349375"/>
                  <a:pt x="1803398" y="1356783"/>
                </a:cubicBezTo>
                <a:cubicBezTo>
                  <a:pt x="1799696" y="1360487"/>
                  <a:pt x="1795990" y="1360487"/>
                  <a:pt x="1792286" y="1360487"/>
                </a:cubicBezTo>
                <a:close/>
                <a:moveTo>
                  <a:pt x="1643856" y="1349375"/>
                </a:moveTo>
                <a:cubicBezTo>
                  <a:pt x="1643856" y="1349375"/>
                  <a:pt x="1643856" y="1349375"/>
                  <a:pt x="1650999" y="1356783"/>
                </a:cubicBezTo>
                <a:cubicBezTo>
                  <a:pt x="1643856" y="1360487"/>
                  <a:pt x="1650999" y="1349375"/>
                  <a:pt x="1636714" y="1356783"/>
                </a:cubicBezTo>
                <a:cubicBezTo>
                  <a:pt x="1636714" y="1356783"/>
                  <a:pt x="1636714" y="1356783"/>
                  <a:pt x="1643856" y="1349375"/>
                </a:cubicBezTo>
                <a:close/>
                <a:moveTo>
                  <a:pt x="370975" y="1348133"/>
                </a:moveTo>
                <a:lnTo>
                  <a:pt x="373878" y="1348821"/>
                </a:lnTo>
                <a:lnTo>
                  <a:pt x="371725" y="1349632"/>
                </a:lnTo>
                <a:close/>
                <a:moveTo>
                  <a:pt x="1616671" y="1347655"/>
                </a:moveTo>
                <a:lnTo>
                  <a:pt x="1617807" y="1348413"/>
                </a:lnTo>
                <a:lnTo>
                  <a:pt x="1611576" y="1349970"/>
                </a:lnTo>
                <a:cubicBezTo>
                  <a:pt x="1609724" y="1350433"/>
                  <a:pt x="1609724" y="1350433"/>
                  <a:pt x="1609724" y="1350433"/>
                </a:cubicBezTo>
                <a:cubicBezTo>
                  <a:pt x="1611576" y="1350433"/>
                  <a:pt x="1614355" y="1348581"/>
                  <a:pt x="1616671" y="1347655"/>
                </a:cubicBezTo>
                <a:close/>
                <a:moveTo>
                  <a:pt x="1624542" y="1346729"/>
                </a:moveTo>
                <a:cubicBezTo>
                  <a:pt x="1624542" y="1346729"/>
                  <a:pt x="1631949" y="1350433"/>
                  <a:pt x="1624542" y="1350433"/>
                </a:cubicBezTo>
                <a:cubicBezTo>
                  <a:pt x="1624542" y="1350433"/>
                  <a:pt x="1617132" y="1354137"/>
                  <a:pt x="1620839" y="1350433"/>
                </a:cubicBezTo>
                <a:lnTo>
                  <a:pt x="1617807" y="1348413"/>
                </a:lnTo>
                <a:close/>
                <a:moveTo>
                  <a:pt x="1841497" y="1346200"/>
                </a:moveTo>
                <a:lnTo>
                  <a:pt x="1847847" y="1346200"/>
                </a:lnTo>
                <a:lnTo>
                  <a:pt x="1841497" y="1349375"/>
                </a:lnTo>
                <a:close/>
                <a:moveTo>
                  <a:pt x="1536020" y="1346200"/>
                </a:moveTo>
                <a:cubicBezTo>
                  <a:pt x="1539878" y="1349772"/>
                  <a:pt x="1532164" y="1353344"/>
                  <a:pt x="1539878" y="1356915"/>
                </a:cubicBezTo>
                <a:cubicBezTo>
                  <a:pt x="1532164" y="1349772"/>
                  <a:pt x="1524456" y="1360487"/>
                  <a:pt x="1524456" y="1360487"/>
                </a:cubicBezTo>
                <a:cubicBezTo>
                  <a:pt x="1532164" y="1356915"/>
                  <a:pt x="1512887" y="1349772"/>
                  <a:pt x="1536020" y="1346200"/>
                </a:cubicBezTo>
                <a:close/>
                <a:moveTo>
                  <a:pt x="1479552" y="1346200"/>
                </a:moveTo>
                <a:lnTo>
                  <a:pt x="1498600" y="1346200"/>
                </a:lnTo>
                <a:lnTo>
                  <a:pt x="1487489" y="1354137"/>
                </a:lnTo>
                <a:close/>
                <a:moveTo>
                  <a:pt x="1442508" y="1346200"/>
                </a:moveTo>
                <a:cubicBezTo>
                  <a:pt x="1442508" y="1357382"/>
                  <a:pt x="1475848" y="1346200"/>
                  <a:pt x="1472145" y="1361109"/>
                </a:cubicBezTo>
                <a:lnTo>
                  <a:pt x="1486959" y="1361109"/>
                </a:lnTo>
                <a:cubicBezTo>
                  <a:pt x="1483255" y="1364836"/>
                  <a:pt x="1486959" y="1364836"/>
                  <a:pt x="1486959" y="1364836"/>
                </a:cubicBezTo>
                <a:cubicBezTo>
                  <a:pt x="1486959" y="1364836"/>
                  <a:pt x="1486959" y="1364836"/>
                  <a:pt x="1472145" y="1368563"/>
                </a:cubicBezTo>
                <a:cubicBezTo>
                  <a:pt x="1475848" y="1372290"/>
                  <a:pt x="1483255" y="1364836"/>
                  <a:pt x="1479552" y="1376018"/>
                </a:cubicBezTo>
                <a:lnTo>
                  <a:pt x="1481302" y="1375944"/>
                </a:lnTo>
                <a:lnTo>
                  <a:pt x="1478394" y="1377823"/>
                </a:lnTo>
                <a:cubicBezTo>
                  <a:pt x="1476309" y="1383239"/>
                  <a:pt x="1488810" y="1388131"/>
                  <a:pt x="1472145" y="1390926"/>
                </a:cubicBezTo>
                <a:cubicBezTo>
                  <a:pt x="1472145" y="1402108"/>
                  <a:pt x="1486959" y="1390926"/>
                  <a:pt x="1490662" y="1398381"/>
                </a:cubicBezTo>
                <a:cubicBezTo>
                  <a:pt x="1472145" y="1409562"/>
                  <a:pt x="1475848" y="1387199"/>
                  <a:pt x="1457326" y="1402108"/>
                </a:cubicBezTo>
                <a:cubicBezTo>
                  <a:pt x="1457326" y="1402108"/>
                  <a:pt x="1457326" y="1402108"/>
                  <a:pt x="1461029" y="1402108"/>
                </a:cubicBezTo>
                <a:cubicBezTo>
                  <a:pt x="1453622" y="1405835"/>
                  <a:pt x="1446212" y="1405835"/>
                  <a:pt x="1438805" y="1405835"/>
                </a:cubicBezTo>
                <a:cubicBezTo>
                  <a:pt x="1438805" y="1405835"/>
                  <a:pt x="1438805" y="1405835"/>
                  <a:pt x="1446212" y="1398381"/>
                </a:cubicBezTo>
                <a:cubicBezTo>
                  <a:pt x="1442508" y="1394653"/>
                  <a:pt x="1431396" y="1394653"/>
                  <a:pt x="1420283" y="1394653"/>
                </a:cubicBezTo>
                <a:cubicBezTo>
                  <a:pt x="1416583" y="1398381"/>
                  <a:pt x="1435100" y="1394653"/>
                  <a:pt x="1427693" y="1398381"/>
                </a:cubicBezTo>
                <a:cubicBezTo>
                  <a:pt x="1423990" y="1402108"/>
                  <a:pt x="1420283" y="1394653"/>
                  <a:pt x="1412875" y="1394653"/>
                </a:cubicBezTo>
                <a:cubicBezTo>
                  <a:pt x="1412875" y="1400244"/>
                  <a:pt x="1406625" y="1405835"/>
                  <a:pt x="1409750" y="1411426"/>
                </a:cubicBezTo>
                <a:lnTo>
                  <a:pt x="1412362" y="1413564"/>
                </a:lnTo>
                <a:lnTo>
                  <a:pt x="1405931" y="1417016"/>
                </a:lnTo>
                <a:cubicBezTo>
                  <a:pt x="1406396" y="1418880"/>
                  <a:pt x="1409171" y="1420744"/>
                  <a:pt x="1412875" y="1420744"/>
                </a:cubicBezTo>
                <a:cubicBezTo>
                  <a:pt x="1409171" y="1424471"/>
                  <a:pt x="1405467" y="1420744"/>
                  <a:pt x="1401764" y="1420744"/>
                </a:cubicBezTo>
                <a:cubicBezTo>
                  <a:pt x="1401764" y="1417016"/>
                  <a:pt x="1405467" y="1417016"/>
                  <a:pt x="1409171" y="1413289"/>
                </a:cubicBezTo>
                <a:lnTo>
                  <a:pt x="1392005" y="1411719"/>
                </a:lnTo>
                <a:lnTo>
                  <a:pt x="1396670" y="1406301"/>
                </a:lnTo>
                <a:cubicBezTo>
                  <a:pt x="1398985" y="1403971"/>
                  <a:pt x="1401764" y="1402108"/>
                  <a:pt x="1405467" y="1402108"/>
                </a:cubicBezTo>
                <a:cubicBezTo>
                  <a:pt x="1409171" y="1394653"/>
                  <a:pt x="1405467" y="1394653"/>
                  <a:pt x="1401764" y="1390926"/>
                </a:cubicBezTo>
                <a:cubicBezTo>
                  <a:pt x="1401764" y="1390926"/>
                  <a:pt x="1401764" y="1390926"/>
                  <a:pt x="1420283" y="1383472"/>
                </a:cubicBezTo>
                <a:cubicBezTo>
                  <a:pt x="1420283" y="1383472"/>
                  <a:pt x="1420283" y="1383472"/>
                  <a:pt x="1416583" y="1379745"/>
                </a:cubicBezTo>
                <a:cubicBezTo>
                  <a:pt x="1420283" y="1372290"/>
                  <a:pt x="1438805" y="1361109"/>
                  <a:pt x="1449919" y="1353654"/>
                </a:cubicBezTo>
                <a:cubicBezTo>
                  <a:pt x="1449919" y="1353654"/>
                  <a:pt x="1449919" y="1353654"/>
                  <a:pt x="1442508" y="1346200"/>
                </a:cubicBezTo>
                <a:close/>
                <a:moveTo>
                  <a:pt x="731856" y="1343025"/>
                </a:moveTo>
                <a:lnTo>
                  <a:pt x="725505" y="1349375"/>
                </a:lnTo>
                <a:lnTo>
                  <a:pt x="720743" y="1346200"/>
                </a:lnTo>
                <a:close/>
                <a:moveTo>
                  <a:pt x="330748" y="1343025"/>
                </a:moveTo>
                <a:cubicBezTo>
                  <a:pt x="330748" y="1346729"/>
                  <a:pt x="334449" y="1343025"/>
                  <a:pt x="338153" y="1343025"/>
                </a:cubicBezTo>
                <a:cubicBezTo>
                  <a:pt x="338153" y="1346729"/>
                  <a:pt x="334449" y="1354137"/>
                  <a:pt x="334449" y="1354137"/>
                </a:cubicBezTo>
                <a:cubicBezTo>
                  <a:pt x="315929" y="1354137"/>
                  <a:pt x="338153" y="1346729"/>
                  <a:pt x="330748" y="1343025"/>
                </a:cubicBezTo>
                <a:close/>
                <a:moveTo>
                  <a:pt x="2108014" y="1340804"/>
                </a:moveTo>
                <a:lnTo>
                  <a:pt x="2106759" y="1342073"/>
                </a:lnTo>
                <a:cubicBezTo>
                  <a:pt x="2105817" y="1343025"/>
                  <a:pt x="2105817" y="1343025"/>
                  <a:pt x="2105817" y="1343025"/>
                </a:cubicBezTo>
                <a:close/>
                <a:moveTo>
                  <a:pt x="717735" y="1339320"/>
                </a:moveTo>
                <a:cubicBezTo>
                  <a:pt x="717735" y="1346729"/>
                  <a:pt x="706576" y="1343025"/>
                  <a:pt x="699137" y="1343025"/>
                </a:cubicBezTo>
                <a:cubicBezTo>
                  <a:pt x="699137" y="1343025"/>
                  <a:pt x="699137" y="1343025"/>
                  <a:pt x="717735" y="1339320"/>
                </a:cubicBezTo>
                <a:close/>
                <a:moveTo>
                  <a:pt x="286106" y="1338434"/>
                </a:moveTo>
                <a:cubicBezTo>
                  <a:pt x="286106" y="1357097"/>
                  <a:pt x="312176" y="1334701"/>
                  <a:pt x="319620" y="1349632"/>
                </a:cubicBezTo>
                <a:cubicBezTo>
                  <a:pt x="319620" y="1349632"/>
                  <a:pt x="319620" y="1345899"/>
                  <a:pt x="319620" y="1345899"/>
                </a:cubicBezTo>
                <a:cubicBezTo>
                  <a:pt x="319620" y="1347766"/>
                  <a:pt x="322411" y="1350565"/>
                  <a:pt x="325668" y="1353365"/>
                </a:cubicBezTo>
                <a:lnTo>
                  <a:pt x="333331" y="1359841"/>
                </a:lnTo>
                <a:lnTo>
                  <a:pt x="333109" y="1360364"/>
                </a:lnTo>
                <a:cubicBezTo>
                  <a:pt x="333573" y="1360830"/>
                  <a:pt x="334504" y="1360830"/>
                  <a:pt x="334504" y="1360830"/>
                </a:cubicBezTo>
                <a:lnTo>
                  <a:pt x="333331" y="1359841"/>
                </a:lnTo>
                <a:lnTo>
                  <a:pt x="334504" y="1357097"/>
                </a:lnTo>
                <a:cubicBezTo>
                  <a:pt x="338228" y="1360830"/>
                  <a:pt x="341947" y="1364563"/>
                  <a:pt x="345673" y="1360830"/>
                </a:cubicBezTo>
                <a:cubicBezTo>
                  <a:pt x="345673" y="1360830"/>
                  <a:pt x="341947" y="1357097"/>
                  <a:pt x="338228" y="1357097"/>
                </a:cubicBezTo>
                <a:cubicBezTo>
                  <a:pt x="340085" y="1353365"/>
                  <a:pt x="343808" y="1354298"/>
                  <a:pt x="346604" y="1354764"/>
                </a:cubicBezTo>
                <a:lnTo>
                  <a:pt x="349391" y="1354505"/>
                </a:lnTo>
                <a:lnTo>
                  <a:pt x="349391" y="1360830"/>
                </a:lnTo>
                <a:lnTo>
                  <a:pt x="359879" y="1364718"/>
                </a:lnTo>
                <a:lnTo>
                  <a:pt x="350321" y="1366896"/>
                </a:lnTo>
                <a:cubicBezTo>
                  <a:pt x="346604" y="1367362"/>
                  <a:pt x="343808" y="1368296"/>
                  <a:pt x="345673" y="1372028"/>
                </a:cubicBezTo>
                <a:cubicBezTo>
                  <a:pt x="345673" y="1372028"/>
                  <a:pt x="345673" y="1372028"/>
                  <a:pt x="323338" y="1368296"/>
                </a:cubicBezTo>
                <a:cubicBezTo>
                  <a:pt x="323338" y="1368296"/>
                  <a:pt x="323338" y="1368296"/>
                  <a:pt x="324737" y="1369229"/>
                </a:cubicBezTo>
                <a:lnTo>
                  <a:pt x="331542" y="1373778"/>
                </a:lnTo>
                <a:lnTo>
                  <a:pt x="324737" y="1376694"/>
                </a:lnTo>
                <a:cubicBezTo>
                  <a:pt x="319620" y="1379494"/>
                  <a:pt x="314036" y="1383227"/>
                  <a:pt x="312176" y="1383227"/>
                </a:cubicBezTo>
                <a:cubicBezTo>
                  <a:pt x="319620" y="1390692"/>
                  <a:pt x="323338" y="1379494"/>
                  <a:pt x="330785" y="1383227"/>
                </a:cubicBezTo>
                <a:cubicBezTo>
                  <a:pt x="330785" y="1383227"/>
                  <a:pt x="330785" y="1383227"/>
                  <a:pt x="330785" y="1390692"/>
                </a:cubicBezTo>
                <a:cubicBezTo>
                  <a:pt x="330785" y="1390692"/>
                  <a:pt x="330785" y="1390692"/>
                  <a:pt x="315894" y="1394425"/>
                </a:cubicBezTo>
                <a:cubicBezTo>
                  <a:pt x="315894" y="1394425"/>
                  <a:pt x="315894" y="1394425"/>
                  <a:pt x="315894" y="1390692"/>
                </a:cubicBezTo>
                <a:cubicBezTo>
                  <a:pt x="304732" y="1390692"/>
                  <a:pt x="286106" y="1390692"/>
                  <a:pt x="289826" y="1398158"/>
                </a:cubicBezTo>
                <a:cubicBezTo>
                  <a:pt x="282384" y="1390692"/>
                  <a:pt x="289826" y="1386960"/>
                  <a:pt x="282384" y="1379494"/>
                </a:cubicBezTo>
                <a:cubicBezTo>
                  <a:pt x="260054" y="1379494"/>
                  <a:pt x="286106" y="1390692"/>
                  <a:pt x="263775" y="1394425"/>
                </a:cubicBezTo>
                <a:cubicBezTo>
                  <a:pt x="263775" y="1394425"/>
                  <a:pt x="263775" y="1394425"/>
                  <a:pt x="265634" y="1395358"/>
                </a:cubicBezTo>
                <a:lnTo>
                  <a:pt x="271218" y="1398158"/>
                </a:lnTo>
                <a:lnTo>
                  <a:pt x="271218" y="1401891"/>
                </a:lnTo>
                <a:cubicBezTo>
                  <a:pt x="267497" y="1401891"/>
                  <a:pt x="263775" y="1398158"/>
                  <a:pt x="260054" y="1401891"/>
                </a:cubicBezTo>
                <a:cubicBezTo>
                  <a:pt x="263775" y="1401891"/>
                  <a:pt x="256332" y="1405623"/>
                  <a:pt x="252611" y="1409356"/>
                </a:cubicBezTo>
                <a:cubicBezTo>
                  <a:pt x="252611" y="1409356"/>
                  <a:pt x="252611" y="1409356"/>
                  <a:pt x="256332" y="1409356"/>
                </a:cubicBezTo>
                <a:cubicBezTo>
                  <a:pt x="256332" y="1409356"/>
                  <a:pt x="256332" y="1409356"/>
                  <a:pt x="252611" y="1420554"/>
                </a:cubicBezTo>
                <a:cubicBezTo>
                  <a:pt x="267497" y="1428020"/>
                  <a:pt x="260054" y="1409356"/>
                  <a:pt x="267497" y="1416822"/>
                </a:cubicBezTo>
                <a:cubicBezTo>
                  <a:pt x="271218" y="1416822"/>
                  <a:pt x="278661" y="1420554"/>
                  <a:pt x="282384" y="1416822"/>
                </a:cubicBezTo>
                <a:cubicBezTo>
                  <a:pt x="289826" y="1414955"/>
                  <a:pt x="291689" y="1418688"/>
                  <a:pt x="292154" y="1421954"/>
                </a:cubicBezTo>
                <a:lnTo>
                  <a:pt x="292262" y="1424287"/>
                </a:lnTo>
                <a:lnTo>
                  <a:pt x="282384" y="1424287"/>
                </a:lnTo>
                <a:cubicBezTo>
                  <a:pt x="274939" y="1431753"/>
                  <a:pt x="293548" y="1428020"/>
                  <a:pt x="278661" y="1431753"/>
                </a:cubicBezTo>
                <a:cubicBezTo>
                  <a:pt x="289826" y="1439218"/>
                  <a:pt x="289826" y="1431753"/>
                  <a:pt x="301007" y="1431753"/>
                </a:cubicBezTo>
                <a:cubicBezTo>
                  <a:pt x="312176" y="1431753"/>
                  <a:pt x="319620" y="1439218"/>
                  <a:pt x="330785" y="1439218"/>
                </a:cubicBezTo>
                <a:cubicBezTo>
                  <a:pt x="330785" y="1439218"/>
                  <a:pt x="330785" y="1439218"/>
                  <a:pt x="329386" y="1439685"/>
                </a:cubicBezTo>
                <a:lnTo>
                  <a:pt x="320236" y="1442743"/>
                </a:lnTo>
                <a:lnTo>
                  <a:pt x="309380" y="1442018"/>
                </a:lnTo>
                <a:cubicBezTo>
                  <a:pt x="304732" y="1442018"/>
                  <a:pt x="301007" y="1441084"/>
                  <a:pt x="301007" y="1435485"/>
                </a:cubicBezTo>
                <a:cubicBezTo>
                  <a:pt x="297289" y="1439218"/>
                  <a:pt x="289826" y="1442951"/>
                  <a:pt x="286106" y="1446684"/>
                </a:cubicBezTo>
                <a:cubicBezTo>
                  <a:pt x="286106" y="1446684"/>
                  <a:pt x="286106" y="1446684"/>
                  <a:pt x="293548" y="1450416"/>
                </a:cubicBezTo>
                <a:cubicBezTo>
                  <a:pt x="293548" y="1450416"/>
                  <a:pt x="293548" y="1450416"/>
                  <a:pt x="292154" y="1450883"/>
                </a:cubicBezTo>
                <a:lnTo>
                  <a:pt x="284616" y="1453403"/>
                </a:lnTo>
                <a:lnTo>
                  <a:pt x="278661" y="1450416"/>
                </a:lnTo>
                <a:cubicBezTo>
                  <a:pt x="278661" y="1450416"/>
                  <a:pt x="278661" y="1450416"/>
                  <a:pt x="282384" y="1442951"/>
                </a:cubicBezTo>
                <a:cubicBezTo>
                  <a:pt x="282384" y="1442951"/>
                  <a:pt x="282384" y="1442951"/>
                  <a:pt x="252611" y="1442951"/>
                </a:cubicBezTo>
                <a:cubicBezTo>
                  <a:pt x="252611" y="1442951"/>
                  <a:pt x="252611" y="1442951"/>
                  <a:pt x="252611" y="1435485"/>
                </a:cubicBezTo>
                <a:cubicBezTo>
                  <a:pt x="245168" y="1428020"/>
                  <a:pt x="234000" y="1439218"/>
                  <a:pt x="226556" y="1439218"/>
                </a:cubicBezTo>
                <a:cubicBezTo>
                  <a:pt x="234000" y="1439218"/>
                  <a:pt x="237725" y="1431753"/>
                  <a:pt x="230279" y="1428020"/>
                </a:cubicBezTo>
                <a:cubicBezTo>
                  <a:pt x="230279" y="1428020"/>
                  <a:pt x="222834" y="1428020"/>
                  <a:pt x="226556" y="1431753"/>
                </a:cubicBezTo>
                <a:cubicBezTo>
                  <a:pt x="204226" y="1431753"/>
                  <a:pt x="215391" y="1413089"/>
                  <a:pt x="211669" y="1409356"/>
                </a:cubicBezTo>
                <a:cubicBezTo>
                  <a:pt x="215391" y="1398158"/>
                  <a:pt x="226556" y="1413089"/>
                  <a:pt x="230279" y="1405623"/>
                </a:cubicBezTo>
                <a:cubicBezTo>
                  <a:pt x="230279" y="1405623"/>
                  <a:pt x="234000" y="1398158"/>
                  <a:pt x="230279" y="1401891"/>
                </a:cubicBezTo>
                <a:cubicBezTo>
                  <a:pt x="230279" y="1401891"/>
                  <a:pt x="230279" y="1401891"/>
                  <a:pt x="241446" y="1401891"/>
                </a:cubicBezTo>
                <a:cubicBezTo>
                  <a:pt x="237725" y="1398158"/>
                  <a:pt x="215391" y="1386960"/>
                  <a:pt x="215391" y="1401891"/>
                </a:cubicBezTo>
                <a:cubicBezTo>
                  <a:pt x="204226" y="1398158"/>
                  <a:pt x="207947" y="1383227"/>
                  <a:pt x="196783" y="1379494"/>
                </a:cubicBezTo>
                <a:cubicBezTo>
                  <a:pt x="196783" y="1379494"/>
                  <a:pt x="207947" y="1383227"/>
                  <a:pt x="207947" y="1375761"/>
                </a:cubicBezTo>
                <a:cubicBezTo>
                  <a:pt x="189341" y="1375761"/>
                  <a:pt x="178173" y="1375761"/>
                  <a:pt x="159564" y="1379494"/>
                </a:cubicBezTo>
                <a:cubicBezTo>
                  <a:pt x="148399" y="1375761"/>
                  <a:pt x="167008" y="1368296"/>
                  <a:pt x="152120" y="1368296"/>
                </a:cubicBezTo>
                <a:cubicBezTo>
                  <a:pt x="144677" y="1372028"/>
                  <a:pt x="126070" y="1368296"/>
                  <a:pt x="114902" y="1375761"/>
                </a:cubicBezTo>
                <a:lnTo>
                  <a:pt x="114902" y="1379390"/>
                </a:lnTo>
                <a:lnTo>
                  <a:pt x="118030" y="1383030"/>
                </a:lnTo>
                <a:cubicBezTo>
                  <a:pt x="119435" y="1383983"/>
                  <a:pt x="120371" y="1384935"/>
                  <a:pt x="118497" y="1386840"/>
                </a:cubicBezTo>
                <a:cubicBezTo>
                  <a:pt x="118497" y="1383030"/>
                  <a:pt x="111016" y="1386840"/>
                  <a:pt x="107272" y="1390650"/>
                </a:cubicBezTo>
                <a:lnTo>
                  <a:pt x="103682" y="1390498"/>
                </a:lnTo>
                <a:lnTo>
                  <a:pt x="104936" y="1389221"/>
                </a:lnTo>
                <a:lnTo>
                  <a:pt x="114595" y="1379384"/>
                </a:lnTo>
                <a:lnTo>
                  <a:pt x="101878" y="1374828"/>
                </a:lnTo>
                <a:cubicBezTo>
                  <a:pt x="100015" y="1372028"/>
                  <a:pt x="100015" y="1368296"/>
                  <a:pt x="100015" y="1364563"/>
                </a:cubicBezTo>
                <a:cubicBezTo>
                  <a:pt x="103736" y="1360830"/>
                  <a:pt x="107458" y="1372028"/>
                  <a:pt x="111180" y="1368296"/>
                </a:cubicBezTo>
                <a:cubicBezTo>
                  <a:pt x="107458" y="1364563"/>
                  <a:pt x="107458" y="1353365"/>
                  <a:pt x="100015" y="1353365"/>
                </a:cubicBezTo>
                <a:cubicBezTo>
                  <a:pt x="118623" y="1353365"/>
                  <a:pt x="111180" y="1372028"/>
                  <a:pt x="126070" y="1368296"/>
                </a:cubicBezTo>
                <a:cubicBezTo>
                  <a:pt x="133513" y="1360830"/>
                  <a:pt x="159564" y="1360830"/>
                  <a:pt x="178173" y="1357097"/>
                </a:cubicBezTo>
                <a:cubicBezTo>
                  <a:pt x="193062" y="1357097"/>
                  <a:pt x="189341" y="1357097"/>
                  <a:pt x="196783" y="1364563"/>
                </a:cubicBezTo>
                <a:cubicBezTo>
                  <a:pt x="222834" y="1345899"/>
                  <a:pt x="260054" y="1360830"/>
                  <a:pt x="286106" y="1338434"/>
                </a:cubicBezTo>
                <a:close/>
                <a:moveTo>
                  <a:pt x="1025538" y="1338262"/>
                </a:moveTo>
                <a:lnTo>
                  <a:pt x="1036651" y="1343025"/>
                </a:lnTo>
                <a:lnTo>
                  <a:pt x="1030301" y="1346200"/>
                </a:lnTo>
                <a:close/>
                <a:moveTo>
                  <a:pt x="21698" y="1338262"/>
                </a:moveTo>
                <a:cubicBezTo>
                  <a:pt x="47627" y="1338262"/>
                  <a:pt x="17993" y="1360884"/>
                  <a:pt x="36515" y="1360884"/>
                </a:cubicBezTo>
                <a:cubicBezTo>
                  <a:pt x="29108" y="1357113"/>
                  <a:pt x="32812" y="1360884"/>
                  <a:pt x="29108" y="1364654"/>
                </a:cubicBezTo>
                <a:cubicBezTo>
                  <a:pt x="32812" y="1349573"/>
                  <a:pt x="3179" y="1368424"/>
                  <a:pt x="6882" y="1349573"/>
                </a:cubicBezTo>
                <a:close/>
                <a:moveTo>
                  <a:pt x="162060" y="1338233"/>
                </a:moveTo>
                <a:lnTo>
                  <a:pt x="163328" y="1338897"/>
                </a:lnTo>
                <a:cubicBezTo>
                  <a:pt x="152404" y="1338897"/>
                  <a:pt x="152404" y="1338897"/>
                  <a:pt x="152404" y="1338897"/>
                </a:cubicBezTo>
                <a:close/>
                <a:moveTo>
                  <a:pt x="93030" y="1334798"/>
                </a:moveTo>
                <a:cubicBezTo>
                  <a:pt x="107954" y="1338551"/>
                  <a:pt x="89299" y="1346055"/>
                  <a:pt x="104224" y="1349808"/>
                </a:cubicBezTo>
                <a:cubicBezTo>
                  <a:pt x="104224" y="1349808"/>
                  <a:pt x="104224" y="1349808"/>
                  <a:pt x="85569" y="1346055"/>
                </a:cubicBezTo>
                <a:lnTo>
                  <a:pt x="85569" y="1342303"/>
                </a:lnTo>
                <a:cubicBezTo>
                  <a:pt x="89299" y="1342303"/>
                  <a:pt x="93030" y="1342303"/>
                  <a:pt x="96763" y="1342303"/>
                </a:cubicBezTo>
                <a:cubicBezTo>
                  <a:pt x="96763" y="1342303"/>
                  <a:pt x="96763" y="1338551"/>
                  <a:pt x="93030" y="1334798"/>
                </a:cubicBezTo>
                <a:close/>
                <a:moveTo>
                  <a:pt x="364281" y="1334701"/>
                </a:moveTo>
                <a:cubicBezTo>
                  <a:pt x="362420" y="1338434"/>
                  <a:pt x="365208" y="1340300"/>
                  <a:pt x="367999" y="1342166"/>
                </a:cubicBezTo>
                <a:lnTo>
                  <a:pt x="370975" y="1348133"/>
                </a:lnTo>
                <a:lnTo>
                  <a:pt x="368932" y="1347649"/>
                </a:lnTo>
                <a:cubicBezTo>
                  <a:pt x="366138" y="1347999"/>
                  <a:pt x="363351" y="1349632"/>
                  <a:pt x="360556" y="1353365"/>
                </a:cubicBezTo>
                <a:cubicBezTo>
                  <a:pt x="360556" y="1349632"/>
                  <a:pt x="353114" y="1345899"/>
                  <a:pt x="356833" y="1338434"/>
                </a:cubicBezTo>
                <a:cubicBezTo>
                  <a:pt x="360556" y="1342166"/>
                  <a:pt x="364281" y="1338434"/>
                  <a:pt x="364281" y="1334701"/>
                </a:cubicBezTo>
                <a:close/>
                <a:moveTo>
                  <a:pt x="1021382" y="1332814"/>
                </a:moveTo>
                <a:cubicBezTo>
                  <a:pt x="1022660" y="1332522"/>
                  <a:pt x="1024054" y="1332990"/>
                  <a:pt x="1025913" y="1334861"/>
                </a:cubicBezTo>
                <a:lnTo>
                  <a:pt x="1019780" y="1333865"/>
                </a:lnTo>
                <a:close/>
                <a:moveTo>
                  <a:pt x="896270" y="1331912"/>
                </a:moveTo>
                <a:lnTo>
                  <a:pt x="902834" y="1335180"/>
                </a:lnTo>
                <a:lnTo>
                  <a:pt x="902314" y="1335153"/>
                </a:lnTo>
                <a:cubicBezTo>
                  <a:pt x="899059" y="1335616"/>
                  <a:pt x="896270" y="1335616"/>
                  <a:pt x="896270" y="1331912"/>
                </a:cubicBezTo>
                <a:close/>
                <a:moveTo>
                  <a:pt x="739793" y="1331912"/>
                </a:moveTo>
                <a:cubicBezTo>
                  <a:pt x="739793" y="1331912"/>
                  <a:pt x="739793" y="1331912"/>
                  <a:pt x="754081" y="1331912"/>
                </a:cubicBezTo>
                <a:cubicBezTo>
                  <a:pt x="750509" y="1335087"/>
                  <a:pt x="746937" y="1338262"/>
                  <a:pt x="743365" y="1338262"/>
                </a:cubicBezTo>
                <a:cubicBezTo>
                  <a:pt x="739793" y="1338262"/>
                  <a:pt x="739793" y="1331912"/>
                  <a:pt x="739793" y="1331912"/>
                </a:cubicBezTo>
                <a:close/>
                <a:moveTo>
                  <a:pt x="624746" y="1331912"/>
                </a:moveTo>
                <a:cubicBezTo>
                  <a:pt x="624746" y="1331912"/>
                  <a:pt x="627536" y="1333764"/>
                  <a:pt x="630791" y="1336542"/>
                </a:cubicBezTo>
                <a:lnTo>
                  <a:pt x="631587" y="1337461"/>
                </a:lnTo>
                <a:lnTo>
                  <a:pt x="631372" y="1337410"/>
                </a:lnTo>
                <a:cubicBezTo>
                  <a:pt x="628233" y="1336311"/>
                  <a:pt x="625676" y="1334690"/>
                  <a:pt x="624746" y="1331912"/>
                </a:cubicBezTo>
                <a:close/>
                <a:moveTo>
                  <a:pt x="44531" y="1331046"/>
                </a:moveTo>
                <a:cubicBezTo>
                  <a:pt x="51994" y="1338551"/>
                  <a:pt x="51994" y="1346055"/>
                  <a:pt x="55725" y="1346055"/>
                </a:cubicBezTo>
                <a:cubicBezTo>
                  <a:pt x="44531" y="1349808"/>
                  <a:pt x="44531" y="1338551"/>
                  <a:pt x="33342" y="1338551"/>
                </a:cubicBezTo>
                <a:cubicBezTo>
                  <a:pt x="33342" y="1334798"/>
                  <a:pt x="37070" y="1331046"/>
                  <a:pt x="44531" y="1331046"/>
                </a:cubicBezTo>
                <a:close/>
                <a:moveTo>
                  <a:pt x="183701" y="1330265"/>
                </a:moveTo>
                <a:cubicBezTo>
                  <a:pt x="186773" y="1330801"/>
                  <a:pt x="189732" y="1333182"/>
                  <a:pt x="192465" y="1338897"/>
                </a:cubicBezTo>
                <a:cubicBezTo>
                  <a:pt x="192465" y="1338897"/>
                  <a:pt x="192465" y="1338897"/>
                  <a:pt x="199747" y="1335087"/>
                </a:cubicBezTo>
                <a:cubicBezTo>
                  <a:pt x="196108" y="1342707"/>
                  <a:pt x="214317" y="1331277"/>
                  <a:pt x="210674" y="1342707"/>
                </a:cubicBezTo>
                <a:cubicBezTo>
                  <a:pt x="207031" y="1342707"/>
                  <a:pt x="207031" y="1338897"/>
                  <a:pt x="199747" y="1338897"/>
                </a:cubicBezTo>
                <a:cubicBezTo>
                  <a:pt x="199747" y="1338897"/>
                  <a:pt x="199747" y="1338897"/>
                  <a:pt x="196108" y="1350327"/>
                </a:cubicBezTo>
                <a:cubicBezTo>
                  <a:pt x="179716" y="1353185"/>
                  <a:pt x="175619" y="1341040"/>
                  <a:pt x="165377" y="1338004"/>
                </a:cubicBezTo>
                <a:lnTo>
                  <a:pt x="162060" y="1338233"/>
                </a:lnTo>
                <a:lnTo>
                  <a:pt x="156042" y="1335087"/>
                </a:lnTo>
                <a:cubicBezTo>
                  <a:pt x="164237" y="1343660"/>
                  <a:pt x="174485" y="1328658"/>
                  <a:pt x="183701" y="1330265"/>
                </a:cubicBezTo>
                <a:close/>
                <a:moveTo>
                  <a:pt x="1836675" y="1329653"/>
                </a:moveTo>
                <a:lnTo>
                  <a:pt x="1835906" y="1332443"/>
                </a:lnTo>
                <a:cubicBezTo>
                  <a:pt x="1835441" y="1333825"/>
                  <a:pt x="1835441" y="1334747"/>
                  <a:pt x="1837302" y="1334747"/>
                </a:cubicBezTo>
                <a:cubicBezTo>
                  <a:pt x="1835441" y="1336589"/>
                  <a:pt x="1834510" y="1334747"/>
                  <a:pt x="1834975" y="1331983"/>
                </a:cubicBezTo>
                <a:close/>
                <a:moveTo>
                  <a:pt x="781068" y="1327679"/>
                </a:moveTo>
                <a:cubicBezTo>
                  <a:pt x="791784" y="1323975"/>
                  <a:pt x="788211" y="1335087"/>
                  <a:pt x="795356" y="1327679"/>
                </a:cubicBezTo>
                <a:lnTo>
                  <a:pt x="791784" y="1331383"/>
                </a:lnTo>
                <a:cubicBezTo>
                  <a:pt x="791784" y="1331383"/>
                  <a:pt x="791784" y="1331383"/>
                  <a:pt x="781068" y="1327679"/>
                </a:cubicBezTo>
                <a:close/>
                <a:moveTo>
                  <a:pt x="1837302" y="1327376"/>
                </a:moveTo>
                <a:lnTo>
                  <a:pt x="1838062" y="1327752"/>
                </a:lnTo>
                <a:lnTo>
                  <a:pt x="1836675" y="1329653"/>
                </a:lnTo>
                <a:close/>
                <a:moveTo>
                  <a:pt x="1774010" y="1327376"/>
                </a:moveTo>
                <a:cubicBezTo>
                  <a:pt x="1774010" y="1338432"/>
                  <a:pt x="1759118" y="1327376"/>
                  <a:pt x="1762844" y="1338432"/>
                </a:cubicBezTo>
                <a:cubicBezTo>
                  <a:pt x="1759118" y="1338432"/>
                  <a:pt x="1755395" y="1334747"/>
                  <a:pt x="1747949" y="1338432"/>
                </a:cubicBezTo>
                <a:cubicBezTo>
                  <a:pt x="1755395" y="1323691"/>
                  <a:pt x="1766566" y="1338432"/>
                  <a:pt x="1774010" y="1327376"/>
                </a:cubicBezTo>
                <a:close/>
                <a:moveTo>
                  <a:pt x="2301872" y="1327150"/>
                </a:moveTo>
                <a:cubicBezTo>
                  <a:pt x="2301872" y="1327150"/>
                  <a:pt x="2301872" y="1327150"/>
                  <a:pt x="2324097" y="1327150"/>
                </a:cubicBezTo>
                <a:cubicBezTo>
                  <a:pt x="2324097" y="1327150"/>
                  <a:pt x="2324097" y="1327150"/>
                  <a:pt x="2320393" y="1331119"/>
                </a:cubicBezTo>
                <a:cubicBezTo>
                  <a:pt x="2312985" y="1331119"/>
                  <a:pt x="2301872" y="1335087"/>
                  <a:pt x="2301872" y="1327150"/>
                </a:cubicBezTo>
                <a:close/>
                <a:moveTo>
                  <a:pt x="2110058" y="1325404"/>
                </a:moveTo>
                <a:cubicBezTo>
                  <a:pt x="2115242" y="1324928"/>
                  <a:pt x="2119013" y="1325880"/>
                  <a:pt x="2120898" y="1327785"/>
                </a:cubicBezTo>
                <a:lnTo>
                  <a:pt x="2113357" y="1335405"/>
                </a:lnTo>
                <a:lnTo>
                  <a:pt x="2111943" y="1334929"/>
                </a:lnTo>
                <a:cubicBezTo>
                  <a:pt x="2110530" y="1334453"/>
                  <a:pt x="2107702" y="1333500"/>
                  <a:pt x="2102046" y="1331595"/>
                </a:cubicBezTo>
                <a:lnTo>
                  <a:pt x="2102046" y="1335405"/>
                </a:lnTo>
                <a:cubicBezTo>
                  <a:pt x="2102046" y="1335405"/>
                  <a:pt x="2102046" y="1335405"/>
                  <a:pt x="2090735" y="1331595"/>
                </a:cubicBezTo>
                <a:cubicBezTo>
                  <a:pt x="2098276" y="1327785"/>
                  <a:pt x="2104874" y="1325880"/>
                  <a:pt x="2110058" y="1325404"/>
                </a:cubicBezTo>
                <a:close/>
                <a:moveTo>
                  <a:pt x="2023328" y="1323975"/>
                </a:moveTo>
                <a:cubicBezTo>
                  <a:pt x="2034501" y="1323975"/>
                  <a:pt x="2049399" y="1331232"/>
                  <a:pt x="2060573" y="1331232"/>
                </a:cubicBezTo>
                <a:cubicBezTo>
                  <a:pt x="2049399" y="1331232"/>
                  <a:pt x="2060573" y="1334861"/>
                  <a:pt x="2045675" y="1338489"/>
                </a:cubicBezTo>
                <a:cubicBezTo>
                  <a:pt x="2045675" y="1338489"/>
                  <a:pt x="2049399" y="1338489"/>
                  <a:pt x="2053124" y="1338489"/>
                </a:cubicBezTo>
                <a:cubicBezTo>
                  <a:pt x="2053124" y="1338489"/>
                  <a:pt x="2053124" y="1338489"/>
                  <a:pt x="2038226" y="1345747"/>
                </a:cubicBezTo>
                <a:cubicBezTo>
                  <a:pt x="2019603" y="1338489"/>
                  <a:pt x="2012154" y="1338489"/>
                  <a:pt x="1993531" y="1334861"/>
                </a:cubicBezTo>
                <a:cubicBezTo>
                  <a:pt x="1993531" y="1334861"/>
                  <a:pt x="1993531" y="1334861"/>
                  <a:pt x="1997256" y="1334861"/>
                </a:cubicBezTo>
                <a:cubicBezTo>
                  <a:pt x="1982358" y="1323975"/>
                  <a:pt x="1978633" y="1349375"/>
                  <a:pt x="1963735" y="1345747"/>
                </a:cubicBezTo>
                <a:cubicBezTo>
                  <a:pt x="1974909" y="1323975"/>
                  <a:pt x="2004705" y="1331232"/>
                  <a:pt x="2023328" y="1327604"/>
                </a:cubicBezTo>
                <a:cubicBezTo>
                  <a:pt x="2023328" y="1327604"/>
                  <a:pt x="2023328" y="1327604"/>
                  <a:pt x="2023328" y="1323975"/>
                </a:cubicBezTo>
                <a:close/>
                <a:moveTo>
                  <a:pt x="1424979" y="1323975"/>
                </a:moveTo>
                <a:cubicBezTo>
                  <a:pt x="1424979" y="1327727"/>
                  <a:pt x="1413670" y="1338984"/>
                  <a:pt x="1428750" y="1335232"/>
                </a:cubicBezTo>
                <a:cubicBezTo>
                  <a:pt x="1413670" y="1338984"/>
                  <a:pt x="1417440" y="1346489"/>
                  <a:pt x="1398587" y="1346489"/>
                </a:cubicBezTo>
                <a:cubicBezTo>
                  <a:pt x="1398587" y="1346489"/>
                  <a:pt x="1398587" y="1346489"/>
                  <a:pt x="1402361" y="1353993"/>
                </a:cubicBezTo>
                <a:cubicBezTo>
                  <a:pt x="1391047" y="1357746"/>
                  <a:pt x="1379737" y="1353993"/>
                  <a:pt x="1375967" y="1365250"/>
                </a:cubicBezTo>
                <a:cubicBezTo>
                  <a:pt x="1375967" y="1365250"/>
                  <a:pt x="1375967" y="1365250"/>
                  <a:pt x="1372197" y="1357746"/>
                </a:cubicBezTo>
                <a:cubicBezTo>
                  <a:pt x="1375967" y="1357746"/>
                  <a:pt x="1394818" y="1350241"/>
                  <a:pt x="1387277" y="1346489"/>
                </a:cubicBezTo>
                <a:cubicBezTo>
                  <a:pt x="1379737" y="1342736"/>
                  <a:pt x="1368428" y="1350241"/>
                  <a:pt x="1372197" y="1342736"/>
                </a:cubicBezTo>
                <a:cubicBezTo>
                  <a:pt x="1379737" y="1346489"/>
                  <a:pt x="1394818" y="1335232"/>
                  <a:pt x="1402361" y="1335232"/>
                </a:cubicBezTo>
                <a:cubicBezTo>
                  <a:pt x="1406131" y="1338984"/>
                  <a:pt x="1394818" y="1335232"/>
                  <a:pt x="1394818" y="1338984"/>
                </a:cubicBezTo>
                <a:cubicBezTo>
                  <a:pt x="1402361" y="1350241"/>
                  <a:pt x="1424979" y="1331480"/>
                  <a:pt x="1424979" y="1323975"/>
                </a:cubicBezTo>
                <a:close/>
                <a:moveTo>
                  <a:pt x="1409701" y="1323975"/>
                </a:moveTo>
                <a:cubicBezTo>
                  <a:pt x="1402294" y="1323975"/>
                  <a:pt x="1391179" y="1338263"/>
                  <a:pt x="1387476" y="1331119"/>
                </a:cubicBezTo>
                <a:cubicBezTo>
                  <a:pt x="1394884" y="1327547"/>
                  <a:pt x="1398587" y="1323975"/>
                  <a:pt x="1409701" y="1323975"/>
                </a:cubicBezTo>
                <a:close/>
                <a:moveTo>
                  <a:pt x="349391" y="1323503"/>
                </a:moveTo>
                <a:cubicBezTo>
                  <a:pt x="349391" y="1323503"/>
                  <a:pt x="349391" y="1323503"/>
                  <a:pt x="356833" y="1323503"/>
                </a:cubicBezTo>
                <a:cubicBezTo>
                  <a:pt x="353114" y="1330968"/>
                  <a:pt x="364281" y="1330968"/>
                  <a:pt x="356833" y="1338434"/>
                </a:cubicBezTo>
                <a:cubicBezTo>
                  <a:pt x="341947" y="1349632"/>
                  <a:pt x="345673" y="1323503"/>
                  <a:pt x="330785" y="1330968"/>
                </a:cubicBezTo>
                <a:cubicBezTo>
                  <a:pt x="341947" y="1316037"/>
                  <a:pt x="345673" y="1338434"/>
                  <a:pt x="353114" y="1327235"/>
                </a:cubicBezTo>
                <a:cubicBezTo>
                  <a:pt x="353114" y="1327235"/>
                  <a:pt x="349391" y="1327235"/>
                  <a:pt x="349391" y="1323503"/>
                </a:cubicBezTo>
                <a:close/>
                <a:moveTo>
                  <a:pt x="2286474" y="1323126"/>
                </a:moveTo>
                <a:lnTo>
                  <a:pt x="2283502" y="1327149"/>
                </a:lnTo>
                <a:cubicBezTo>
                  <a:pt x="2279647" y="1323577"/>
                  <a:pt x="2279647" y="1323577"/>
                  <a:pt x="2279647" y="1323577"/>
                </a:cubicBezTo>
                <a:close/>
                <a:moveTo>
                  <a:pt x="735778" y="1322848"/>
                </a:moveTo>
                <a:lnTo>
                  <a:pt x="736332" y="1324504"/>
                </a:lnTo>
                <a:lnTo>
                  <a:pt x="733600" y="1323502"/>
                </a:lnTo>
                <a:close/>
                <a:moveTo>
                  <a:pt x="1699815" y="1320800"/>
                </a:moveTo>
                <a:cubicBezTo>
                  <a:pt x="1699815" y="1320800"/>
                  <a:pt x="1699815" y="1320800"/>
                  <a:pt x="1696045" y="1328057"/>
                </a:cubicBezTo>
                <a:cubicBezTo>
                  <a:pt x="1707354" y="1331686"/>
                  <a:pt x="1714896" y="1320800"/>
                  <a:pt x="1722439" y="1331686"/>
                </a:cubicBezTo>
                <a:cubicBezTo>
                  <a:pt x="1722439" y="1331686"/>
                  <a:pt x="1722439" y="1331686"/>
                  <a:pt x="1707354" y="1338943"/>
                </a:cubicBezTo>
                <a:cubicBezTo>
                  <a:pt x="1703585" y="1338943"/>
                  <a:pt x="1714896" y="1331686"/>
                  <a:pt x="1703585" y="1331686"/>
                </a:cubicBezTo>
                <a:cubicBezTo>
                  <a:pt x="1692276" y="1335314"/>
                  <a:pt x="1673422" y="1346200"/>
                  <a:pt x="1662113" y="1346200"/>
                </a:cubicBezTo>
                <a:cubicBezTo>
                  <a:pt x="1669653" y="1328057"/>
                  <a:pt x="1688506" y="1346200"/>
                  <a:pt x="1692276" y="1328057"/>
                </a:cubicBezTo>
                <a:cubicBezTo>
                  <a:pt x="1692276" y="1328057"/>
                  <a:pt x="1692276" y="1328057"/>
                  <a:pt x="1684736" y="1328057"/>
                </a:cubicBezTo>
                <a:cubicBezTo>
                  <a:pt x="1696045" y="1331686"/>
                  <a:pt x="1688506" y="1320800"/>
                  <a:pt x="1699815" y="1320800"/>
                </a:cubicBezTo>
                <a:close/>
                <a:moveTo>
                  <a:pt x="858853" y="1320800"/>
                </a:moveTo>
                <a:cubicBezTo>
                  <a:pt x="858853" y="1323975"/>
                  <a:pt x="873140" y="1320800"/>
                  <a:pt x="865996" y="1323975"/>
                </a:cubicBezTo>
                <a:cubicBezTo>
                  <a:pt x="862424" y="1323975"/>
                  <a:pt x="862424" y="1320800"/>
                  <a:pt x="858853" y="1320800"/>
                </a:cubicBezTo>
                <a:close/>
                <a:moveTo>
                  <a:pt x="910440" y="1319918"/>
                </a:moveTo>
                <a:lnTo>
                  <a:pt x="911148" y="1320800"/>
                </a:lnTo>
                <a:lnTo>
                  <a:pt x="909754" y="1321064"/>
                </a:lnTo>
                <a:lnTo>
                  <a:pt x="910218" y="1320800"/>
                </a:lnTo>
                <a:close/>
                <a:moveTo>
                  <a:pt x="427550" y="1319770"/>
                </a:moveTo>
                <a:cubicBezTo>
                  <a:pt x="427550" y="1319770"/>
                  <a:pt x="427550" y="1319770"/>
                  <a:pt x="431275" y="1327235"/>
                </a:cubicBezTo>
                <a:cubicBezTo>
                  <a:pt x="427550" y="1327235"/>
                  <a:pt x="423826" y="1327235"/>
                  <a:pt x="420107" y="1323503"/>
                </a:cubicBezTo>
                <a:cubicBezTo>
                  <a:pt x="416382" y="1330968"/>
                  <a:pt x="401495" y="1327235"/>
                  <a:pt x="405222" y="1334701"/>
                </a:cubicBezTo>
                <a:cubicBezTo>
                  <a:pt x="416382" y="1330968"/>
                  <a:pt x="423826" y="1330968"/>
                  <a:pt x="434992" y="1334701"/>
                </a:cubicBezTo>
                <a:cubicBezTo>
                  <a:pt x="431275" y="1338434"/>
                  <a:pt x="420107" y="1338434"/>
                  <a:pt x="427550" y="1342166"/>
                </a:cubicBezTo>
                <a:cubicBezTo>
                  <a:pt x="431275" y="1357097"/>
                  <a:pt x="405222" y="1353365"/>
                  <a:pt x="405222" y="1368296"/>
                </a:cubicBezTo>
                <a:cubicBezTo>
                  <a:pt x="390330" y="1364563"/>
                  <a:pt x="371725" y="1375761"/>
                  <a:pt x="356833" y="1368296"/>
                </a:cubicBezTo>
                <a:cubicBezTo>
                  <a:pt x="356833" y="1368296"/>
                  <a:pt x="358694" y="1367362"/>
                  <a:pt x="360094" y="1366429"/>
                </a:cubicBezTo>
                <a:lnTo>
                  <a:pt x="360462" y="1364937"/>
                </a:lnTo>
                <a:lnTo>
                  <a:pt x="360556" y="1364971"/>
                </a:lnTo>
                <a:cubicBezTo>
                  <a:pt x="371725" y="1363396"/>
                  <a:pt x="382886" y="1348699"/>
                  <a:pt x="394053" y="1357097"/>
                </a:cubicBezTo>
                <a:cubicBezTo>
                  <a:pt x="388473" y="1357097"/>
                  <a:pt x="382886" y="1352431"/>
                  <a:pt x="377304" y="1349632"/>
                </a:cubicBezTo>
                <a:lnTo>
                  <a:pt x="373878" y="1348821"/>
                </a:lnTo>
                <a:lnTo>
                  <a:pt x="386611" y="1344033"/>
                </a:lnTo>
                <a:cubicBezTo>
                  <a:pt x="392191" y="1343100"/>
                  <a:pt x="397778" y="1342166"/>
                  <a:pt x="401495" y="1338434"/>
                </a:cubicBezTo>
                <a:cubicBezTo>
                  <a:pt x="401495" y="1330968"/>
                  <a:pt x="390330" y="1338434"/>
                  <a:pt x="386611" y="1330968"/>
                </a:cubicBezTo>
                <a:cubicBezTo>
                  <a:pt x="394053" y="1316037"/>
                  <a:pt x="416382" y="1330968"/>
                  <a:pt x="427550" y="1319770"/>
                </a:cubicBezTo>
                <a:close/>
                <a:moveTo>
                  <a:pt x="2052277" y="1319270"/>
                </a:moveTo>
                <a:lnTo>
                  <a:pt x="2052635" y="1320800"/>
                </a:lnTo>
                <a:cubicBezTo>
                  <a:pt x="2048931" y="1320800"/>
                  <a:pt x="2048931" y="1320800"/>
                  <a:pt x="2048931" y="1320800"/>
                </a:cubicBezTo>
                <a:close/>
                <a:moveTo>
                  <a:pt x="754930" y="1317095"/>
                </a:moveTo>
                <a:cubicBezTo>
                  <a:pt x="749351" y="1319874"/>
                  <a:pt x="746096" y="1320800"/>
                  <a:pt x="744062" y="1320684"/>
                </a:cubicBezTo>
                <a:lnTo>
                  <a:pt x="743754" y="1320452"/>
                </a:lnTo>
                <a:close/>
                <a:moveTo>
                  <a:pt x="695417" y="1317095"/>
                </a:moveTo>
                <a:cubicBezTo>
                  <a:pt x="704716" y="1318948"/>
                  <a:pt x="712155" y="1318022"/>
                  <a:pt x="718665" y="1318022"/>
                </a:cubicBezTo>
                <a:lnTo>
                  <a:pt x="733600" y="1323502"/>
                </a:lnTo>
                <a:lnTo>
                  <a:pt x="725639" y="1325893"/>
                </a:lnTo>
                <a:cubicBezTo>
                  <a:pt x="717735" y="1328208"/>
                  <a:pt x="710296" y="1331912"/>
                  <a:pt x="699137" y="1343025"/>
                </a:cubicBezTo>
                <a:cubicBezTo>
                  <a:pt x="706576" y="1350433"/>
                  <a:pt x="717735" y="1350433"/>
                  <a:pt x="714015" y="1361545"/>
                </a:cubicBezTo>
                <a:cubicBezTo>
                  <a:pt x="706576" y="1361545"/>
                  <a:pt x="706576" y="1368954"/>
                  <a:pt x="699137" y="1372658"/>
                </a:cubicBezTo>
                <a:cubicBezTo>
                  <a:pt x="699137" y="1365249"/>
                  <a:pt x="687978" y="1372658"/>
                  <a:pt x="676820" y="1368954"/>
                </a:cubicBezTo>
                <a:cubicBezTo>
                  <a:pt x="691698" y="1376362"/>
                  <a:pt x="702857" y="1380066"/>
                  <a:pt x="717735" y="1376362"/>
                </a:cubicBezTo>
                <a:cubicBezTo>
                  <a:pt x="717735" y="1372658"/>
                  <a:pt x="732613" y="1372658"/>
                  <a:pt x="732613" y="1372658"/>
                </a:cubicBezTo>
                <a:cubicBezTo>
                  <a:pt x="743772" y="1365249"/>
                  <a:pt x="728893" y="1365249"/>
                  <a:pt x="732613" y="1365249"/>
                </a:cubicBezTo>
                <a:cubicBezTo>
                  <a:pt x="740052" y="1372658"/>
                  <a:pt x="747491" y="1346729"/>
                  <a:pt x="766089" y="1357841"/>
                </a:cubicBezTo>
                <a:lnTo>
                  <a:pt x="766089" y="1361545"/>
                </a:lnTo>
                <a:cubicBezTo>
                  <a:pt x="773528" y="1361545"/>
                  <a:pt x="777247" y="1354137"/>
                  <a:pt x="773528" y="1350433"/>
                </a:cubicBezTo>
                <a:cubicBezTo>
                  <a:pt x="795845" y="1350433"/>
                  <a:pt x="788406" y="1339320"/>
                  <a:pt x="810723" y="1335616"/>
                </a:cubicBezTo>
                <a:cubicBezTo>
                  <a:pt x="810723" y="1335616"/>
                  <a:pt x="810723" y="1335616"/>
                  <a:pt x="807004" y="1331912"/>
                </a:cubicBezTo>
                <a:cubicBezTo>
                  <a:pt x="810723" y="1343025"/>
                  <a:pt x="833041" y="1328208"/>
                  <a:pt x="844197" y="1335616"/>
                </a:cubicBezTo>
                <a:cubicBezTo>
                  <a:pt x="840480" y="1331912"/>
                  <a:pt x="844197" y="1328208"/>
                  <a:pt x="847916" y="1328208"/>
                </a:cubicBezTo>
                <a:cubicBezTo>
                  <a:pt x="851636" y="1331912"/>
                  <a:pt x="840480" y="1343025"/>
                  <a:pt x="829321" y="1339320"/>
                </a:cubicBezTo>
                <a:cubicBezTo>
                  <a:pt x="833041" y="1343025"/>
                  <a:pt x="844197" y="1346729"/>
                  <a:pt x="855355" y="1343025"/>
                </a:cubicBezTo>
                <a:cubicBezTo>
                  <a:pt x="847916" y="1343025"/>
                  <a:pt x="851636" y="1354137"/>
                  <a:pt x="862794" y="1354137"/>
                </a:cubicBezTo>
                <a:cubicBezTo>
                  <a:pt x="877672" y="1350433"/>
                  <a:pt x="862794" y="1339320"/>
                  <a:pt x="877672" y="1339320"/>
                </a:cubicBezTo>
                <a:cubicBezTo>
                  <a:pt x="873953" y="1339320"/>
                  <a:pt x="870233" y="1328208"/>
                  <a:pt x="862794" y="1335616"/>
                </a:cubicBezTo>
                <a:cubicBezTo>
                  <a:pt x="866514" y="1324504"/>
                  <a:pt x="888831" y="1328208"/>
                  <a:pt x="885111" y="1320800"/>
                </a:cubicBezTo>
                <a:cubicBezTo>
                  <a:pt x="896270" y="1312465"/>
                  <a:pt x="896967" y="1320800"/>
                  <a:pt x="902895" y="1322362"/>
                </a:cubicBezTo>
                <a:lnTo>
                  <a:pt x="909754" y="1321064"/>
                </a:lnTo>
                <a:lnTo>
                  <a:pt x="903709" y="1324504"/>
                </a:lnTo>
                <a:cubicBezTo>
                  <a:pt x="896270" y="1313391"/>
                  <a:pt x="888831" y="1339320"/>
                  <a:pt x="873953" y="1331912"/>
                </a:cubicBezTo>
                <a:cubicBezTo>
                  <a:pt x="881392" y="1339320"/>
                  <a:pt x="892550" y="1350433"/>
                  <a:pt x="903709" y="1335616"/>
                </a:cubicBezTo>
                <a:lnTo>
                  <a:pt x="902834" y="1335180"/>
                </a:lnTo>
                <a:lnTo>
                  <a:pt x="911148" y="1335616"/>
                </a:lnTo>
                <a:cubicBezTo>
                  <a:pt x="911148" y="1335616"/>
                  <a:pt x="911148" y="1335616"/>
                  <a:pt x="911148" y="1328208"/>
                </a:cubicBezTo>
                <a:cubicBezTo>
                  <a:pt x="914867" y="1324504"/>
                  <a:pt x="933465" y="1324504"/>
                  <a:pt x="933465" y="1324504"/>
                </a:cubicBezTo>
                <a:cubicBezTo>
                  <a:pt x="929745" y="1324504"/>
                  <a:pt x="922307" y="1324504"/>
                  <a:pt x="922307" y="1331912"/>
                </a:cubicBezTo>
                <a:cubicBezTo>
                  <a:pt x="922307" y="1331912"/>
                  <a:pt x="926026" y="1335616"/>
                  <a:pt x="929745" y="1335616"/>
                </a:cubicBezTo>
                <a:cubicBezTo>
                  <a:pt x="926026" y="1339320"/>
                  <a:pt x="918587" y="1339320"/>
                  <a:pt x="914867" y="1343025"/>
                </a:cubicBezTo>
                <a:cubicBezTo>
                  <a:pt x="914867" y="1343025"/>
                  <a:pt x="914867" y="1343025"/>
                  <a:pt x="918587" y="1335616"/>
                </a:cubicBezTo>
                <a:cubicBezTo>
                  <a:pt x="918587" y="1335616"/>
                  <a:pt x="918587" y="1335616"/>
                  <a:pt x="903709" y="1343025"/>
                </a:cubicBezTo>
                <a:cubicBezTo>
                  <a:pt x="903709" y="1346729"/>
                  <a:pt x="911148" y="1350433"/>
                  <a:pt x="911148" y="1350433"/>
                </a:cubicBezTo>
                <a:cubicBezTo>
                  <a:pt x="896270" y="1346729"/>
                  <a:pt x="873953" y="1361545"/>
                  <a:pt x="851636" y="1361545"/>
                </a:cubicBezTo>
                <a:cubicBezTo>
                  <a:pt x="851636" y="1361545"/>
                  <a:pt x="851636" y="1361545"/>
                  <a:pt x="855355" y="1361545"/>
                </a:cubicBezTo>
                <a:cubicBezTo>
                  <a:pt x="847916" y="1368954"/>
                  <a:pt x="844197" y="1357841"/>
                  <a:pt x="833041" y="1365249"/>
                </a:cubicBezTo>
                <a:cubicBezTo>
                  <a:pt x="829321" y="1372658"/>
                  <a:pt x="807004" y="1372658"/>
                  <a:pt x="810723" y="1383770"/>
                </a:cubicBezTo>
                <a:cubicBezTo>
                  <a:pt x="803284" y="1368954"/>
                  <a:pt x="792126" y="1391179"/>
                  <a:pt x="788406" y="1383770"/>
                </a:cubicBezTo>
                <a:cubicBezTo>
                  <a:pt x="773528" y="1383770"/>
                  <a:pt x="780967" y="1391179"/>
                  <a:pt x="780967" y="1394883"/>
                </a:cubicBezTo>
                <a:cubicBezTo>
                  <a:pt x="762369" y="1409699"/>
                  <a:pt x="758650" y="1402291"/>
                  <a:pt x="747491" y="1409699"/>
                </a:cubicBezTo>
                <a:cubicBezTo>
                  <a:pt x="743772" y="1405995"/>
                  <a:pt x="728893" y="1424516"/>
                  <a:pt x="717735" y="1417108"/>
                </a:cubicBezTo>
                <a:cubicBezTo>
                  <a:pt x="714015" y="1417108"/>
                  <a:pt x="711226" y="1419886"/>
                  <a:pt x="707506" y="1422664"/>
                </a:cubicBezTo>
                <a:lnTo>
                  <a:pt x="692486" y="1427943"/>
                </a:lnTo>
                <a:lnTo>
                  <a:pt x="690303" y="1424979"/>
                </a:lnTo>
                <a:cubicBezTo>
                  <a:pt x="689838" y="1422664"/>
                  <a:pt x="689838" y="1420812"/>
                  <a:pt x="687978" y="1420812"/>
                </a:cubicBezTo>
                <a:cubicBezTo>
                  <a:pt x="673100" y="1420812"/>
                  <a:pt x="673100" y="1431924"/>
                  <a:pt x="669381" y="1431924"/>
                </a:cubicBezTo>
                <a:cubicBezTo>
                  <a:pt x="669381" y="1431924"/>
                  <a:pt x="669381" y="1431924"/>
                  <a:pt x="676820" y="1417108"/>
                </a:cubicBezTo>
                <a:cubicBezTo>
                  <a:pt x="665661" y="1413404"/>
                  <a:pt x="661942" y="1405995"/>
                  <a:pt x="650783" y="1409699"/>
                </a:cubicBezTo>
                <a:cubicBezTo>
                  <a:pt x="654503" y="1402291"/>
                  <a:pt x="647064" y="1398587"/>
                  <a:pt x="661942" y="1394883"/>
                </a:cubicBezTo>
                <a:cubicBezTo>
                  <a:pt x="661942" y="1387474"/>
                  <a:pt x="647064" y="1391179"/>
                  <a:pt x="643344" y="1391179"/>
                </a:cubicBezTo>
                <a:cubicBezTo>
                  <a:pt x="635905" y="1394883"/>
                  <a:pt x="643344" y="1398587"/>
                  <a:pt x="647064" y="1402291"/>
                </a:cubicBezTo>
                <a:cubicBezTo>
                  <a:pt x="639625" y="1398587"/>
                  <a:pt x="628466" y="1394883"/>
                  <a:pt x="621027" y="1398587"/>
                </a:cubicBezTo>
                <a:cubicBezTo>
                  <a:pt x="624746" y="1402291"/>
                  <a:pt x="624746" y="1409699"/>
                  <a:pt x="635905" y="1402291"/>
                </a:cubicBezTo>
                <a:cubicBezTo>
                  <a:pt x="635905" y="1402291"/>
                  <a:pt x="635905" y="1402291"/>
                  <a:pt x="639625" y="1409699"/>
                </a:cubicBezTo>
                <a:cubicBezTo>
                  <a:pt x="628466" y="1413404"/>
                  <a:pt x="624746" y="1417108"/>
                  <a:pt x="613588" y="1413404"/>
                </a:cubicBezTo>
                <a:cubicBezTo>
                  <a:pt x="609868" y="1417108"/>
                  <a:pt x="617307" y="1424516"/>
                  <a:pt x="624746" y="1420812"/>
                </a:cubicBezTo>
                <a:cubicBezTo>
                  <a:pt x="624746" y="1420812"/>
                  <a:pt x="624746" y="1420812"/>
                  <a:pt x="621027" y="1428220"/>
                </a:cubicBezTo>
                <a:cubicBezTo>
                  <a:pt x="621027" y="1428220"/>
                  <a:pt x="621027" y="1428220"/>
                  <a:pt x="632186" y="1431924"/>
                </a:cubicBezTo>
                <a:cubicBezTo>
                  <a:pt x="617307" y="1446741"/>
                  <a:pt x="609868" y="1443037"/>
                  <a:pt x="602429" y="1457853"/>
                </a:cubicBezTo>
                <a:cubicBezTo>
                  <a:pt x="617307" y="1457853"/>
                  <a:pt x="617307" y="1454149"/>
                  <a:pt x="632186" y="1454149"/>
                </a:cubicBezTo>
                <a:cubicBezTo>
                  <a:pt x="632186" y="1454149"/>
                  <a:pt x="632186" y="1454149"/>
                  <a:pt x="621027" y="1461558"/>
                </a:cubicBezTo>
                <a:cubicBezTo>
                  <a:pt x="624746" y="1465262"/>
                  <a:pt x="635905" y="1454149"/>
                  <a:pt x="635905" y="1461558"/>
                </a:cubicBezTo>
                <a:cubicBezTo>
                  <a:pt x="639625" y="1463410"/>
                  <a:pt x="635905" y="1465262"/>
                  <a:pt x="633115" y="1467114"/>
                </a:cubicBezTo>
                <a:lnTo>
                  <a:pt x="631814" y="1468595"/>
                </a:lnTo>
                <a:lnTo>
                  <a:pt x="628466" y="1465262"/>
                </a:lnTo>
                <a:cubicBezTo>
                  <a:pt x="624746" y="1472670"/>
                  <a:pt x="613588" y="1461558"/>
                  <a:pt x="613588" y="1468966"/>
                </a:cubicBezTo>
                <a:cubicBezTo>
                  <a:pt x="613588" y="1468966"/>
                  <a:pt x="613588" y="1468966"/>
                  <a:pt x="617307" y="1461558"/>
                </a:cubicBezTo>
                <a:cubicBezTo>
                  <a:pt x="583831" y="1465262"/>
                  <a:pt x="576393" y="1476374"/>
                  <a:pt x="557795" y="1487487"/>
                </a:cubicBezTo>
                <a:cubicBezTo>
                  <a:pt x="546634" y="1487487"/>
                  <a:pt x="557795" y="1480078"/>
                  <a:pt x="542913" y="1483783"/>
                </a:cubicBezTo>
                <a:cubicBezTo>
                  <a:pt x="542913" y="1483783"/>
                  <a:pt x="542913" y="1483783"/>
                  <a:pt x="542913" y="1487487"/>
                </a:cubicBezTo>
                <a:cubicBezTo>
                  <a:pt x="535474" y="1487487"/>
                  <a:pt x="531755" y="1480078"/>
                  <a:pt x="528037" y="1476374"/>
                </a:cubicBezTo>
                <a:cubicBezTo>
                  <a:pt x="513157" y="1487487"/>
                  <a:pt x="513157" y="1468966"/>
                  <a:pt x="502002" y="1483783"/>
                </a:cubicBezTo>
                <a:cubicBezTo>
                  <a:pt x="505718" y="1480078"/>
                  <a:pt x="513157" y="1487487"/>
                  <a:pt x="505718" y="1491191"/>
                </a:cubicBezTo>
                <a:cubicBezTo>
                  <a:pt x="487121" y="1498599"/>
                  <a:pt x="494561" y="1483783"/>
                  <a:pt x="475964" y="1494895"/>
                </a:cubicBezTo>
                <a:cubicBezTo>
                  <a:pt x="479681" y="1494895"/>
                  <a:pt x="479681" y="1494895"/>
                  <a:pt x="483403" y="1494895"/>
                </a:cubicBezTo>
                <a:cubicBezTo>
                  <a:pt x="461084" y="1506008"/>
                  <a:pt x="446205" y="1480078"/>
                  <a:pt x="420168" y="1502303"/>
                </a:cubicBezTo>
                <a:cubicBezTo>
                  <a:pt x="420168" y="1502303"/>
                  <a:pt x="420168" y="1502303"/>
                  <a:pt x="412730" y="1494895"/>
                </a:cubicBezTo>
                <a:cubicBezTo>
                  <a:pt x="405289" y="1494895"/>
                  <a:pt x="401573" y="1494895"/>
                  <a:pt x="401573" y="1498599"/>
                </a:cubicBezTo>
                <a:cubicBezTo>
                  <a:pt x="401573" y="1498599"/>
                  <a:pt x="401573" y="1498599"/>
                  <a:pt x="409011" y="1506008"/>
                </a:cubicBezTo>
                <a:cubicBezTo>
                  <a:pt x="394133" y="1506008"/>
                  <a:pt x="371813" y="1506008"/>
                  <a:pt x="356938" y="1509712"/>
                </a:cubicBezTo>
                <a:cubicBezTo>
                  <a:pt x="356938" y="1509712"/>
                  <a:pt x="356938" y="1509712"/>
                  <a:pt x="360655" y="1506008"/>
                </a:cubicBezTo>
                <a:cubicBezTo>
                  <a:pt x="353216" y="1506008"/>
                  <a:pt x="342060" y="1491191"/>
                  <a:pt x="334620" y="1498599"/>
                </a:cubicBezTo>
                <a:cubicBezTo>
                  <a:pt x="334620" y="1498599"/>
                  <a:pt x="334620" y="1498599"/>
                  <a:pt x="334620" y="1506008"/>
                </a:cubicBezTo>
                <a:cubicBezTo>
                  <a:pt x="334620" y="1506008"/>
                  <a:pt x="345777" y="1509712"/>
                  <a:pt x="345777" y="1506008"/>
                </a:cubicBezTo>
                <a:cubicBezTo>
                  <a:pt x="356938" y="1506008"/>
                  <a:pt x="334620" y="1506008"/>
                  <a:pt x="342060" y="1513416"/>
                </a:cubicBezTo>
                <a:cubicBezTo>
                  <a:pt x="342060" y="1513416"/>
                  <a:pt x="342060" y="1513416"/>
                  <a:pt x="319742" y="1509712"/>
                </a:cubicBezTo>
                <a:cubicBezTo>
                  <a:pt x="316023" y="1509712"/>
                  <a:pt x="323463" y="1517120"/>
                  <a:pt x="319742" y="1513416"/>
                </a:cubicBezTo>
                <a:cubicBezTo>
                  <a:pt x="308585" y="1520824"/>
                  <a:pt x="304864" y="1506008"/>
                  <a:pt x="293691" y="1509712"/>
                </a:cubicBezTo>
                <a:cubicBezTo>
                  <a:pt x="304864" y="1509712"/>
                  <a:pt x="316023" y="1494895"/>
                  <a:pt x="330898" y="1491191"/>
                </a:cubicBezTo>
                <a:cubicBezTo>
                  <a:pt x="323463" y="1487487"/>
                  <a:pt x="319742" y="1487487"/>
                  <a:pt x="316023" y="1487487"/>
                </a:cubicBezTo>
                <a:cubicBezTo>
                  <a:pt x="323463" y="1483783"/>
                  <a:pt x="316023" y="1483783"/>
                  <a:pt x="316023" y="1480078"/>
                </a:cubicBezTo>
                <a:cubicBezTo>
                  <a:pt x="323463" y="1487487"/>
                  <a:pt x="327180" y="1480078"/>
                  <a:pt x="334620" y="1483783"/>
                </a:cubicBezTo>
                <a:cubicBezTo>
                  <a:pt x="334620" y="1483783"/>
                  <a:pt x="334620" y="1483783"/>
                  <a:pt x="330898" y="1476374"/>
                </a:cubicBezTo>
                <a:cubicBezTo>
                  <a:pt x="334620" y="1480078"/>
                  <a:pt x="356938" y="1480078"/>
                  <a:pt x="353216" y="1472670"/>
                </a:cubicBezTo>
                <a:cubicBezTo>
                  <a:pt x="360655" y="1468966"/>
                  <a:pt x="390414" y="1472670"/>
                  <a:pt x="401573" y="1472670"/>
                </a:cubicBezTo>
                <a:cubicBezTo>
                  <a:pt x="401573" y="1472670"/>
                  <a:pt x="401573" y="1472670"/>
                  <a:pt x="390414" y="1472670"/>
                </a:cubicBezTo>
                <a:cubicBezTo>
                  <a:pt x="416451" y="1491191"/>
                  <a:pt x="405289" y="1457853"/>
                  <a:pt x="416451" y="1457853"/>
                </a:cubicBezTo>
                <a:cubicBezTo>
                  <a:pt x="438766" y="1450445"/>
                  <a:pt x="416451" y="1468966"/>
                  <a:pt x="435048" y="1468966"/>
                </a:cubicBezTo>
                <a:cubicBezTo>
                  <a:pt x="442489" y="1461558"/>
                  <a:pt x="431327" y="1461558"/>
                  <a:pt x="442489" y="1461558"/>
                </a:cubicBezTo>
                <a:cubicBezTo>
                  <a:pt x="442489" y="1457853"/>
                  <a:pt x="442489" y="1457853"/>
                  <a:pt x="438766" y="1457853"/>
                </a:cubicBezTo>
                <a:cubicBezTo>
                  <a:pt x="431327" y="1450445"/>
                  <a:pt x="468525" y="1439333"/>
                  <a:pt x="442489" y="1428220"/>
                </a:cubicBezTo>
                <a:cubicBezTo>
                  <a:pt x="435048" y="1428220"/>
                  <a:pt x="433187" y="1431924"/>
                  <a:pt x="431794" y="1434702"/>
                </a:cubicBezTo>
                <a:lnTo>
                  <a:pt x="430579" y="1436181"/>
                </a:lnTo>
                <a:lnTo>
                  <a:pt x="436465" y="1437878"/>
                </a:lnTo>
                <a:cubicBezTo>
                  <a:pt x="439357" y="1438804"/>
                  <a:pt x="442251" y="1438804"/>
                  <a:pt x="446104" y="1435100"/>
                </a:cubicBezTo>
                <a:cubicBezTo>
                  <a:pt x="446104" y="1435100"/>
                  <a:pt x="446104" y="1435100"/>
                  <a:pt x="438392" y="1446212"/>
                </a:cubicBezTo>
                <a:cubicBezTo>
                  <a:pt x="438392" y="1438804"/>
                  <a:pt x="434536" y="1438804"/>
                  <a:pt x="430683" y="1442508"/>
                </a:cubicBezTo>
                <a:cubicBezTo>
                  <a:pt x="424899" y="1440656"/>
                  <a:pt x="425863" y="1439730"/>
                  <a:pt x="427310" y="1438804"/>
                </a:cubicBezTo>
                <a:lnTo>
                  <a:pt x="427041" y="1436752"/>
                </a:lnTo>
                <a:lnTo>
                  <a:pt x="423890" y="1435628"/>
                </a:lnTo>
                <a:cubicBezTo>
                  <a:pt x="423890" y="1435628"/>
                  <a:pt x="423890" y="1435628"/>
                  <a:pt x="427608" y="1428220"/>
                </a:cubicBezTo>
                <a:cubicBezTo>
                  <a:pt x="409011" y="1443037"/>
                  <a:pt x="390414" y="1435628"/>
                  <a:pt x="371813" y="1435628"/>
                </a:cubicBezTo>
                <a:cubicBezTo>
                  <a:pt x="371813" y="1435628"/>
                  <a:pt x="371813" y="1435628"/>
                  <a:pt x="375536" y="1435628"/>
                </a:cubicBezTo>
                <a:cubicBezTo>
                  <a:pt x="371813" y="1435628"/>
                  <a:pt x="368098" y="1431924"/>
                  <a:pt x="364376" y="1431924"/>
                </a:cubicBezTo>
                <a:cubicBezTo>
                  <a:pt x="375536" y="1428220"/>
                  <a:pt x="368098" y="1424516"/>
                  <a:pt x="379253" y="1420812"/>
                </a:cubicBezTo>
                <a:cubicBezTo>
                  <a:pt x="379253" y="1420812"/>
                  <a:pt x="379253" y="1420812"/>
                  <a:pt x="368098" y="1413404"/>
                </a:cubicBezTo>
                <a:lnTo>
                  <a:pt x="360655" y="1417108"/>
                </a:lnTo>
                <a:cubicBezTo>
                  <a:pt x="349499" y="1409699"/>
                  <a:pt x="368098" y="1409699"/>
                  <a:pt x="371813" y="1409699"/>
                </a:cubicBezTo>
                <a:cubicBezTo>
                  <a:pt x="371813" y="1409699"/>
                  <a:pt x="371813" y="1417108"/>
                  <a:pt x="375536" y="1413404"/>
                </a:cubicBezTo>
                <a:cubicBezTo>
                  <a:pt x="371813" y="1420812"/>
                  <a:pt x="382976" y="1420812"/>
                  <a:pt x="386692" y="1420812"/>
                </a:cubicBezTo>
                <a:cubicBezTo>
                  <a:pt x="386692" y="1417108"/>
                  <a:pt x="386692" y="1413404"/>
                  <a:pt x="386692" y="1413404"/>
                </a:cubicBezTo>
                <a:cubicBezTo>
                  <a:pt x="386692" y="1413404"/>
                  <a:pt x="386692" y="1413404"/>
                  <a:pt x="390414" y="1417108"/>
                </a:cubicBezTo>
                <a:cubicBezTo>
                  <a:pt x="390414" y="1417108"/>
                  <a:pt x="390414" y="1417108"/>
                  <a:pt x="401573" y="1409699"/>
                </a:cubicBezTo>
                <a:cubicBezTo>
                  <a:pt x="401573" y="1409699"/>
                  <a:pt x="401573" y="1409699"/>
                  <a:pt x="397851" y="1417108"/>
                </a:cubicBezTo>
                <a:cubicBezTo>
                  <a:pt x="397851" y="1417108"/>
                  <a:pt x="397851" y="1417108"/>
                  <a:pt x="420168" y="1413404"/>
                </a:cubicBezTo>
                <a:cubicBezTo>
                  <a:pt x="416451" y="1413404"/>
                  <a:pt x="420168" y="1409699"/>
                  <a:pt x="416451" y="1409699"/>
                </a:cubicBezTo>
                <a:cubicBezTo>
                  <a:pt x="431327" y="1402291"/>
                  <a:pt x="446205" y="1409699"/>
                  <a:pt x="457364" y="1413404"/>
                </a:cubicBezTo>
                <a:cubicBezTo>
                  <a:pt x="453645" y="1405995"/>
                  <a:pt x="457364" y="1405995"/>
                  <a:pt x="464803" y="1405995"/>
                </a:cubicBezTo>
                <a:cubicBezTo>
                  <a:pt x="464803" y="1405995"/>
                  <a:pt x="464803" y="1405995"/>
                  <a:pt x="464803" y="1413404"/>
                </a:cubicBezTo>
                <a:cubicBezTo>
                  <a:pt x="464803" y="1413404"/>
                  <a:pt x="464803" y="1413404"/>
                  <a:pt x="475964" y="1409699"/>
                </a:cubicBezTo>
                <a:cubicBezTo>
                  <a:pt x="475964" y="1409699"/>
                  <a:pt x="475964" y="1409699"/>
                  <a:pt x="472242" y="1402291"/>
                </a:cubicBezTo>
                <a:cubicBezTo>
                  <a:pt x="483403" y="1398587"/>
                  <a:pt x="479681" y="1405995"/>
                  <a:pt x="483403" y="1409699"/>
                </a:cubicBezTo>
                <a:cubicBezTo>
                  <a:pt x="483403" y="1409699"/>
                  <a:pt x="483403" y="1409699"/>
                  <a:pt x="498280" y="1409699"/>
                </a:cubicBezTo>
                <a:cubicBezTo>
                  <a:pt x="498280" y="1409699"/>
                  <a:pt x="498280" y="1409699"/>
                  <a:pt x="498280" y="1413404"/>
                </a:cubicBezTo>
                <a:cubicBezTo>
                  <a:pt x="498280" y="1413404"/>
                  <a:pt x="498280" y="1413404"/>
                  <a:pt x="509440" y="1398587"/>
                </a:cubicBezTo>
                <a:cubicBezTo>
                  <a:pt x="520596" y="1402291"/>
                  <a:pt x="516881" y="1398587"/>
                  <a:pt x="528037" y="1402291"/>
                </a:cubicBezTo>
                <a:cubicBezTo>
                  <a:pt x="528037" y="1398587"/>
                  <a:pt x="528037" y="1398587"/>
                  <a:pt x="524316" y="1398587"/>
                </a:cubicBezTo>
                <a:cubicBezTo>
                  <a:pt x="528037" y="1398587"/>
                  <a:pt x="535474" y="1398587"/>
                  <a:pt x="539193" y="1394883"/>
                </a:cubicBezTo>
                <a:cubicBezTo>
                  <a:pt x="542913" y="1391179"/>
                  <a:pt x="535474" y="1391179"/>
                  <a:pt x="528037" y="1391179"/>
                </a:cubicBezTo>
                <a:cubicBezTo>
                  <a:pt x="528037" y="1387474"/>
                  <a:pt x="542913" y="1383770"/>
                  <a:pt x="535474" y="1380066"/>
                </a:cubicBezTo>
                <a:cubicBezTo>
                  <a:pt x="550352" y="1380066"/>
                  <a:pt x="557795" y="1394883"/>
                  <a:pt x="580112" y="1387474"/>
                </a:cubicBezTo>
                <a:cubicBezTo>
                  <a:pt x="580112" y="1383770"/>
                  <a:pt x="572673" y="1383770"/>
                  <a:pt x="572673" y="1380066"/>
                </a:cubicBezTo>
                <a:cubicBezTo>
                  <a:pt x="576393" y="1380066"/>
                  <a:pt x="580112" y="1383770"/>
                  <a:pt x="583831" y="1383770"/>
                </a:cubicBezTo>
                <a:cubicBezTo>
                  <a:pt x="583831" y="1380066"/>
                  <a:pt x="568954" y="1376362"/>
                  <a:pt x="576393" y="1376362"/>
                </a:cubicBezTo>
                <a:cubicBezTo>
                  <a:pt x="583831" y="1376362"/>
                  <a:pt x="594990" y="1376362"/>
                  <a:pt x="606149" y="1376362"/>
                </a:cubicBezTo>
                <a:cubicBezTo>
                  <a:pt x="602429" y="1368954"/>
                  <a:pt x="587551" y="1365249"/>
                  <a:pt x="583831" y="1357841"/>
                </a:cubicBezTo>
                <a:lnTo>
                  <a:pt x="582550" y="1358430"/>
                </a:lnTo>
                <a:lnTo>
                  <a:pt x="583831" y="1354137"/>
                </a:lnTo>
                <a:cubicBezTo>
                  <a:pt x="583831" y="1354137"/>
                  <a:pt x="583831" y="1354137"/>
                  <a:pt x="591270" y="1361545"/>
                </a:cubicBezTo>
                <a:cubicBezTo>
                  <a:pt x="598710" y="1354137"/>
                  <a:pt x="613588" y="1354137"/>
                  <a:pt x="621027" y="1354137"/>
                </a:cubicBezTo>
                <a:cubicBezTo>
                  <a:pt x="621027" y="1354137"/>
                  <a:pt x="621027" y="1354137"/>
                  <a:pt x="621027" y="1350433"/>
                </a:cubicBezTo>
                <a:cubicBezTo>
                  <a:pt x="628466" y="1346729"/>
                  <a:pt x="628466" y="1346729"/>
                  <a:pt x="639625" y="1346729"/>
                </a:cubicBezTo>
                <a:lnTo>
                  <a:pt x="631587" y="1337461"/>
                </a:lnTo>
                <a:lnTo>
                  <a:pt x="641484" y="1339783"/>
                </a:lnTo>
                <a:cubicBezTo>
                  <a:pt x="647994" y="1341172"/>
                  <a:pt x="652643" y="1343024"/>
                  <a:pt x="647064" y="1350433"/>
                </a:cubicBezTo>
                <a:cubicBezTo>
                  <a:pt x="647064" y="1350433"/>
                  <a:pt x="647064" y="1350433"/>
                  <a:pt x="658222" y="1350433"/>
                </a:cubicBezTo>
                <a:cubicBezTo>
                  <a:pt x="658222" y="1350433"/>
                  <a:pt x="658222" y="1350433"/>
                  <a:pt x="658222" y="1339320"/>
                </a:cubicBezTo>
                <a:cubicBezTo>
                  <a:pt x="673100" y="1339320"/>
                  <a:pt x="695417" y="1339320"/>
                  <a:pt x="710296" y="1328208"/>
                </a:cubicBezTo>
                <a:cubicBezTo>
                  <a:pt x="721454" y="1320800"/>
                  <a:pt x="699137" y="1317095"/>
                  <a:pt x="695417" y="1317095"/>
                </a:cubicBezTo>
                <a:close/>
                <a:moveTo>
                  <a:pt x="2074860" y="1316037"/>
                </a:moveTo>
                <a:cubicBezTo>
                  <a:pt x="2071288" y="1319741"/>
                  <a:pt x="2067716" y="1327149"/>
                  <a:pt x="2060572" y="1323445"/>
                </a:cubicBezTo>
                <a:cubicBezTo>
                  <a:pt x="2064144" y="1323445"/>
                  <a:pt x="2067716" y="1316037"/>
                  <a:pt x="2074860" y="1316037"/>
                </a:cubicBezTo>
                <a:close/>
                <a:moveTo>
                  <a:pt x="1040778" y="1316037"/>
                </a:moveTo>
                <a:cubicBezTo>
                  <a:pt x="1044588" y="1319741"/>
                  <a:pt x="1029348" y="1327150"/>
                  <a:pt x="1029348" y="1327150"/>
                </a:cubicBezTo>
                <a:cubicBezTo>
                  <a:pt x="1025538" y="1323446"/>
                  <a:pt x="1040778" y="1323446"/>
                  <a:pt x="1040778" y="1316037"/>
                </a:cubicBezTo>
                <a:close/>
                <a:moveTo>
                  <a:pt x="89299" y="1316037"/>
                </a:moveTo>
                <a:cubicBezTo>
                  <a:pt x="93030" y="1319789"/>
                  <a:pt x="100491" y="1319789"/>
                  <a:pt x="96763" y="1327294"/>
                </a:cubicBezTo>
                <a:cubicBezTo>
                  <a:pt x="81838" y="1323542"/>
                  <a:pt x="85569" y="1334798"/>
                  <a:pt x="74380" y="1338551"/>
                </a:cubicBezTo>
                <a:cubicBezTo>
                  <a:pt x="85569" y="1334798"/>
                  <a:pt x="74380" y="1346055"/>
                  <a:pt x="85569" y="1349808"/>
                </a:cubicBezTo>
                <a:cubicBezTo>
                  <a:pt x="85569" y="1349808"/>
                  <a:pt x="85569" y="1349808"/>
                  <a:pt x="85569" y="1348870"/>
                </a:cubicBezTo>
                <a:lnTo>
                  <a:pt x="85569" y="1346055"/>
                </a:lnTo>
                <a:cubicBezTo>
                  <a:pt x="85569" y="1346055"/>
                  <a:pt x="85569" y="1346055"/>
                  <a:pt x="89299" y="1353560"/>
                </a:cubicBezTo>
                <a:cubicBezTo>
                  <a:pt x="81838" y="1349808"/>
                  <a:pt x="70647" y="1349808"/>
                  <a:pt x="70647" y="1357312"/>
                </a:cubicBezTo>
                <a:cubicBezTo>
                  <a:pt x="66916" y="1349808"/>
                  <a:pt x="85569" y="1353560"/>
                  <a:pt x="78109" y="1346055"/>
                </a:cubicBezTo>
                <a:cubicBezTo>
                  <a:pt x="74380" y="1342303"/>
                  <a:pt x="70647" y="1346055"/>
                  <a:pt x="66916" y="1349808"/>
                </a:cubicBezTo>
                <a:cubicBezTo>
                  <a:pt x="66916" y="1349808"/>
                  <a:pt x="66916" y="1349808"/>
                  <a:pt x="59454" y="1342303"/>
                </a:cubicBezTo>
                <a:cubicBezTo>
                  <a:pt x="59454" y="1342303"/>
                  <a:pt x="59454" y="1342303"/>
                  <a:pt x="66916" y="1342303"/>
                </a:cubicBezTo>
                <a:cubicBezTo>
                  <a:pt x="66916" y="1342303"/>
                  <a:pt x="66916" y="1342303"/>
                  <a:pt x="66916" y="1331046"/>
                </a:cubicBezTo>
                <a:cubicBezTo>
                  <a:pt x="66916" y="1331046"/>
                  <a:pt x="66916" y="1331046"/>
                  <a:pt x="51994" y="1334798"/>
                </a:cubicBezTo>
                <a:cubicBezTo>
                  <a:pt x="55725" y="1334798"/>
                  <a:pt x="59454" y="1331046"/>
                  <a:pt x="51994" y="1327294"/>
                </a:cubicBezTo>
                <a:cubicBezTo>
                  <a:pt x="48264" y="1331046"/>
                  <a:pt x="40803" y="1327294"/>
                  <a:pt x="44531" y="1331046"/>
                </a:cubicBezTo>
                <a:lnTo>
                  <a:pt x="40803" y="1327294"/>
                </a:lnTo>
                <a:cubicBezTo>
                  <a:pt x="55725" y="1331046"/>
                  <a:pt x="63186" y="1316037"/>
                  <a:pt x="70647" y="1319789"/>
                </a:cubicBezTo>
                <a:cubicBezTo>
                  <a:pt x="78109" y="1323542"/>
                  <a:pt x="85569" y="1316037"/>
                  <a:pt x="85569" y="1323542"/>
                </a:cubicBezTo>
                <a:cubicBezTo>
                  <a:pt x="89299" y="1323542"/>
                  <a:pt x="85569" y="1319789"/>
                  <a:pt x="89299" y="1316037"/>
                </a:cubicBezTo>
                <a:close/>
                <a:moveTo>
                  <a:pt x="728893" y="1313391"/>
                </a:moveTo>
                <a:cubicBezTo>
                  <a:pt x="738192" y="1311539"/>
                  <a:pt x="739122" y="1315243"/>
                  <a:pt x="740517" y="1318021"/>
                </a:cubicBezTo>
                <a:lnTo>
                  <a:pt x="743754" y="1320452"/>
                </a:lnTo>
                <a:lnTo>
                  <a:pt x="735778" y="1322848"/>
                </a:lnTo>
                <a:lnTo>
                  <a:pt x="734008" y="1317559"/>
                </a:lnTo>
                <a:cubicBezTo>
                  <a:pt x="733543" y="1315243"/>
                  <a:pt x="732613" y="1313391"/>
                  <a:pt x="728893" y="1313391"/>
                </a:cubicBezTo>
                <a:close/>
                <a:moveTo>
                  <a:pt x="832926" y="1313180"/>
                </a:moveTo>
                <a:cubicBezTo>
                  <a:pt x="836631" y="1316672"/>
                  <a:pt x="832926" y="1316672"/>
                  <a:pt x="832926" y="1320164"/>
                </a:cubicBezTo>
                <a:cubicBezTo>
                  <a:pt x="829222" y="1320164"/>
                  <a:pt x="825518" y="1316672"/>
                  <a:pt x="821814" y="1320164"/>
                </a:cubicBezTo>
                <a:cubicBezTo>
                  <a:pt x="821814" y="1320164"/>
                  <a:pt x="821814" y="1320164"/>
                  <a:pt x="825518" y="1327149"/>
                </a:cubicBezTo>
                <a:cubicBezTo>
                  <a:pt x="829222" y="1323657"/>
                  <a:pt x="818110" y="1327149"/>
                  <a:pt x="814405" y="1323657"/>
                </a:cubicBezTo>
                <a:cubicBezTo>
                  <a:pt x="814405" y="1320164"/>
                  <a:pt x="829222" y="1309687"/>
                  <a:pt x="832926" y="1313180"/>
                </a:cubicBezTo>
                <a:close/>
                <a:moveTo>
                  <a:pt x="906034" y="1312928"/>
                </a:moveTo>
                <a:cubicBezTo>
                  <a:pt x="907428" y="1313391"/>
                  <a:pt x="909288" y="1315243"/>
                  <a:pt x="911148" y="1317095"/>
                </a:cubicBezTo>
                <a:lnTo>
                  <a:pt x="910440" y="1319918"/>
                </a:lnTo>
                <a:lnTo>
                  <a:pt x="907428" y="1316169"/>
                </a:lnTo>
                <a:cubicBezTo>
                  <a:pt x="906498" y="1315243"/>
                  <a:pt x="905569" y="1315243"/>
                  <a:pt x="903709" y="1317095"/>
                </a:cubicBezTo>
                <a:cubicBezTo>
                  <a:pt x="903709" y="1313391"/>
                  <a:pt x="904639" y="1312465"/>
                  <a:pt x="906034" y="1312928"/>
                </a:cubicBezTo>
                <a:close/>
                <a:moveTo>
                  <a:pt x="2287358" y="1312862"/>
                </a:moveTo>
                <a:cubicBezTo>
                  <a:pt x="2287358" y="1312862"/>
                  <a:pt x="2287358" y="1312862"/>
                  <a:pt x="2306635" y="1316434"/>
                </a:cubicBezTo>
                <a:cubicBezTo>
                  <a:pt x="2302780" y="1318220"/>
                  <a:pt x="2297960" y="1320899"/>
                  <a:pt x="2293141" y="1322684"/>
                </a:cubicBezTo>
                <a:lnTo>
                  <a:pt x="2286474" y="1323126"/>
                </a:lnTo>
                <a:lnTo>
                  <a:pt x="2289768" y="1318666"/>
                </a:lnTo>
                <a:cubicBezTo>
                  <a:pt x="2290249" y="1315541"/>
                  <a:pt x="2289286" y="1312862"/>
                  <a:pt x="2287358" y="1312862"/>
                </a:cubicBezTo>
                <a:close/>
                <a:moveTo>
                  <a:pt x="145022" y="1311572"/>
                </a:moveTo>
                <a:cubicBezTo>
                  <a:pt x="145335" y="1311473"/>
                  <a:pt x="144714" y="1311671"/>
                  <a:pt x="143968" y="1312068"/>
                </a:cubicBezTo>
                <a:cubicBezTo>
                  <a:pt x="142482" y="1312862"/>
                  <a:pt x="140498" y="1314450"/>
                  <a:pt x="144466" y="1316037"/>
                </a:cubicBezTo>
                <a:cubicBezTo>
                  <a:pt x="144466" y="1316037"/>
                  <a:pt x="136529" y="1316037"/>
                  <a:pt x="136529" y="1316037"/>
                </a:cubicBezTo>
                <a:cubicBezTo>
                  <a:pt x="136529" y="1312862"/>
                  <a:pt x="136529" y="1312862"/>
                  <a:pt x="140498" y="1312862"/>
                </a:cubicBezTo>
                <a:cubicBezTo>
                  <a:pt x="143471" y="1312068"/>
                  <a:pt x="144714" y="1311672"/>
                  <a:pt x="145022" y="1311572"/>
                </a:cubicBezTo>
                <a:close/>
                <a:moveTo>
                  <a:pt x="1271767" y="1310363"/>
                </a:moveTo>
                <a:cubicBezTo>
                  <a:pt x="1275949" y="1310070"/>
                  <a:pt x="1279668" y="1310538"/>
                  <a:pt x="1282456" y="1312409"/>
                </a:cubicBezTo>
                <a:cubicBezTo>
                  <a:pt x="1282456" y="1312409"/>
                  <a:pt x="1282456" y="1312409"/>
                  <a:pt x="1271302" y="1319893"/>
                </a:cubicBezTo>
                <a:cubicBezTo>
                  <a:pt x="1271302" y="1319893"/>
                  <a:pt x="1275020" y="1319893"/>
                  <a:pt x="1275020" y="1319893"/>
                </a:cubicBezTo>
                <a:cubicBezTo>
                  <a:pt x="1263866" y="1319893"/>
                  <a:pt x="1241558" y="1334861"/>
                  <a:pt x="1230404" y="1331119"/>
                </a:cubicBezTo>
                <a:cubicBezTo>
                  <a:pt x="1234122" y="1338603"/>
                  <a:pt x="1230404" y="1331119"/>
                  <a:pt x="1230404" y="1338603"/>
                </a:cubicBezTo>
                <a:cubicBezTo>
                  <a:pt x="1226686" y="1334861"/>
                  <a:pt x="1215531" y="1331119"/>
                  <a:pt x="1211814" y="1338603"/>
                </a:cubicBezTo>
                <a:cubicBezTo>
                  <a:pt x="1211814" y="1338603"/>
                  <a:pt x="1211814" y="1342345"/>
                  <a:pt x="1215531" y="1342345"/>
                </a:cubicBezTo>
                <a:cubicBezTo>
                  <a:pt x="1215531" y="1342345"/>
                  <a:pt x="1215531" y="1342345"/>
                  <a:pt x="1204378" y="1342345"/>
                </a:cubicBezTo>
                <a:cubicBezTo>
                  <a:pt x="1204378" y="1342345"/>
                  <a:pt x="1204378" y="1342345"/>
                  <a:pt x="1215531" y="1349829"/>
                </a:cubicBezTo>
                <a:cubicBezTo>
                  <a:pt x="1219250" y="1353571"/>
                  <a:pt x="1208096" y="1368539"/>
                  <a:pt x="1196941" y="1368539"/>
                </a:cubicBezTo>
                <a:cubicBezTo>
                  <a:pt x="1193224" y="1379765"/>
                  <a:pt x="1196941" y="1376023"/>
                  <a:pt x="1211814" y="1372281"/>
                </a:cubicBezTo>
                <a:cubicBezTo>
                  <a:pt x="1211814" y="1379765"/>
                  <a:pt x="1211814" y="1379765"/>
                  <a:pt x="1200660" y="1387249"/>
                </a:cubicBezTo>
                <a:cubicBezTo>
                  <a:pt x="1211814" y="1379765"/>
                  <a:pt x="1215531" y="1394733"/>
                  <a:pt x="1222968" y="1398475"/>
                </a:cubicBezTo>
                <a:cubicBezTo>
                  <a:pt x="1241558" y="1379765"/>
                  <a:pt x="1267584" y="1387249"/>
                  <a:pt x="1286174" y="1368539"/>
                </a:cubicBezTo>
                <a:cubicBezTo>
                  <a:pt x="1278738" y="1361055"/>
                  <a:pt x="1289891" y="1368539"/>
                  <a:pt x="1289891" y="1361055"/>
                </a:cubicBezTo>
                <a:cubicBezTo>
                  <a:pt x="1289891" y="1361055"/>
                  <a:pt x="1289891" y="1361055"/>
                  <a:pt x="1293609" y="1368539"/>
                </a:cubicBezTo>
                <a:cubicBezTo>
                  <a:pt x="1308481" y="1361055"/>
                  <a:pt x="1338226" y="1361055"/>
                  <a:pt x="1345659" y="1368539"/>
                </a:cubicBezTo>
                <a:cubicBezTo>
                  <a:pt x="1338226" y="1372281"/>
                  <a:pt x="1345659" y="1376023"/>
                  <a:pt x="1330790" y="1376023"/>
                </a:cubicBezTo>
                <a:cubicBezTo>
                  <a:pt x="1330790" y="1376023"/>
                  <a:pt x="1330790" y="1376023"/>
                  <a:pt x="1327072" y="1387249"/>
                </a:cubicBezTo>
                <a:cubicBezTo>
                  <a:pt x="1327072" y="1387249"/>
                  <a:pt x="1327072" y="1387249"/>
                  <a:pt x="1341944" y="1383507"/>
                </a:cubicBezTo>
                <a:cubicBezTo>
                  <a:pt x="1349375" y="1387249"/>
                  <a:pt x="1334508" y="1387249"/>
                  <a:pt x="1341944" y="1390991"/>
                </a:cubicBezTo>
                <a:cubicBezTo>
                  <a:pt x="1341944" y="1390991"/>
                  <a:pt x="1341944" y="1390991"/>
                  <a:pt x="1319636" y="1387249"/>
                </a:cubicBezTo>
                <a:cubicBezTo>
                  <a:pt x="1319636" y="1387249"/>
                  <a:pt x="1319636" y="1387249"/>
                  <a:pt x="1327072" y="1398475"/>
                </a:cubicBezTo>
                <a:cubicBezTo>
                  <a:pt x="1327072" y="1398475"/>
                  <a:pt x="1327072" y="1398475"/>
                  <a:pt x="1312200" y="1398475"/>
                </a:cubicBezTo>
                <a:cubicBezTo>
                  <a:pt x="1301045" y="1394733"/>
                  <a:pt x="1293609" y="1413442"/>
                  <a:pt x="1282456" y="1413442"/>
                </a:cubicBezTo>
                <a:cubicBezTo>
                  <a:pt x="1282456" y="1413442"/>
                  <a:pt x="1275020" y="1405958"/>
                  <a:pt x="1271302" y="1413442"/>
                </a:cubicBezTo>
                <a:cubicBezTo>
                  <a:pt x="1263866" y="1413442"/>
                  <a:pt x="1263866" y="1420926"/>
                  <a:pt x="1267584" y="1420926"/>
                </a:cubicBezTo>
                <a:cubicBezTo>
                  <a:pt x="1267584" y="1420926"/>
                  <a:pt x="1267584" y="1420926"/>
                  <a:pt x="1245276" y="1417184"/>
                </a:cubicBezTo>
                <a:cubicBezTo>
                  <a:pt x="1252711" y="1417184"/>
                  <a:pt x="1256429" y="1420926"/>
                  <a:pt x="1260148" y="1417184"/>
                </a:cubicBezTo>
                <a:cubicBezTo>
                  <a:pt x="1256429" y="1405958"/>
                  <a:pt x="1237840" y="1420926"/>
                  <a:pt x="1226686" y="1420926"/>
                </a:cubicBezTo>
                <a:cubicBezTo>
                  <a:pt x="1222968" y="1424668"/>
                  <a:pt x="1211814" y="1424668"/>
                  <a:pt x="1204378" y="1432152"/>
                </a:cubicBezTo>
                <a:cubicBezTo>
                  <a:pt x="1204378" y="1432152"/>
                  <a:pt x="1204378" y="1432152"/>
                  <a:pt x="1208096" y="1435894"/>
                </a:cubicBezTo>
                <a:cubicBezTo>
                  <a:pt x="1189505" y="1447120"/>
                  <a:pt x="1196941" y="1432152"/>
                  <a:pt x="1185787" y="1439636"/>
                </a:cubicBezTo>
                <a:cubicBezTo>
                  <a:pt x="1185787" y="1439636"/>
                  <a:pt x="1185787" y="1439636"/>
                  <a:pt x="1196941" y="1428410"/>
                </a:cubicBezTo>
                <a:cubicBezTo>
                  <a:pt x="1178351" y="1428410"/>
                  <a:pt x="1185787" y="1443378"/>
                  <a:pt x="1170916" y="1439636"/>
                </a:cubicBezTo>
                <a:cubicBezTo>
                  <a:pt x="1174634" y="1447120"/>
                  <a:pt x="1167198" y="1447120"/>
                  <a:pt x="1170916" y="1447120"/>
                </a:cubicBezTo>
                <a:cubicBezTo>
                  <a:pt x="1163480" y="1458346"/>
                  <a:pt x="1152326" y="1443378"/>
                  <a:pt x="1152326" y="1454604"/>
                </a:cubicBezTo>
                <a:cubicBezTo>
                  <a:pt x="1152326" y="1454604"/>
                  <a:pt x="1152326" y="1454604"/>
                  <a:pt x="1144890" y="1439636"/>
                </a:cubicBezTo>
                <a:cubicBezTo>
                  <a:pt x="1152326" y="1447120"/>
                  <a:pt x="1159762" y="1428410"/>
                  <a:pt x="1167198" y="1439636"/>
                </a:cubicBezTo>
                <a:cubicBezTo>
                  <a:pt x="1159762" y="1432152"/>
                  <a:pt x="1170916" y="1424668"/>
                  <a:pt x="1163480" y="1417184"/>
                </a:cubicBezTo>
                <a:cubicBezTo>
                  <a:pt x="1163480" y="1432152"/>
                  <a:pt x="1189505" y="1413442"/>
                  <a:pt x="1196941" y="1420926"/>
                </a:cubicBezTo>
                <a:cubicBezTo>
                  <a:pt x="1196941" y="1420926"/>
                  <a:pt x="1196941" y="1417184"/>
                  <a:pt x="1193224" y="1417184"/>
                </a:cubicBezTo>
                <a:cubicBezTo>
                  <a:pt x="1200660" y="1420926"/>
                  <a:pt x="1204378" y="1413442"/>
                  <a:pt x="1208096" y="1409700"/>
                </a:cubicBezTo>
                <a:cubicBezTo>
                  <a:pt x="1200660" y="1405958"/>
                  <a:pt x="1178351" y="1405958"/>
                  <a:pt x="1163480" y="1413442"/>
                </a:cubicBezTo>
                <a:cubicBezTo>
                  <a:pt x="1163480" y="1413442"/>
                  <a:pt x="1163480" y="1413442"/>
                  <a:pt x="1167198" y="1409700"/>
                </a:cubicBezTo>
                <a:cubicBezTo>
                  <a:pt x="1163480" y="1405958"/>
                  <a:pt x="1152326" y="1413442"/>
                  <a:pt x="1156044" y="1420926"/>
                </a:cubicBezTo>
                <a:cubicBezTo>
                  <a:pt x="1148608" y="1413442"/>
                  <a:pt x="1137454" y="1417184"/>
                  <a:pt x="1126299" y="1417184"/>
                </a:cubicBezTo>
                <a:cubicBezTo>
                  <a:pt x="1126299" y="1402217"/>
                  <a:pt x="1148608" y="1413442"/>
                  <a:pt x="1152326" y="1398475"/>
                </a:cubicBezTo>
                <a:cubicBezTo>
                  <a:pt x="1144890" y="1402217"/>
                  <a:pt x="1144890" y="1405958"/>
                  <a:pt x="1137454" y="1402217"/>
                </a:cubicBezTo>
                <a:cubicBezTo>
                  <a:pt x="1133736" y="1394733"/>
                  <a:pt x="1141172" y="1394733"/>
                  <a:pt x="1141172" y="1390991"/>
                </a:cubicBezTo>
                <a:cubicBezTo>
                  <a:pt x="1130017" y="1379765"/>
                  <a:pt x="1115145" y="1390991"/>
                  <a:pt x="1103991" y="1390991"/>
                </a:cubicBezTo>
                <a:cubicBezTo>
                  <a:pt x="1100273" y="1398475"/>
                  <a:pt x="1115145" y="1398475"/>
                  <a:pt x="1115145" y="1398475"/>
                </a:cubicBezTo>
                <a:cubicBezTo>
                  <a:pt x="1115145" y="1398475"/>
                  <a:pt x="1115145" y="1398475"/>
                  <a:pt x="1096555" y="1398475"/>
                </a:cubicBezTo>
                <a:cubicBezTo>
                  <a:pt x="1092837" y="1402217"/>
                  <a:pt x="1081685" y="1409700"/>
                  <a:pt x="1092837" y="1409700"/>
                </a:cubicBezTo>
                <a:cubicBezTo>
                  <a:pt x="1077967" y="1409700"/>
                  <a:pt x="1085401" y="1413442"/>
                  <a:pt x="1074249" y="1420926"/>
                </a:cubicBezTo>
                <a:cubicBezTo>
                  <a:pt x="1077967" y="1413442"/>
                  <a:pt x="1074249" y="1409700"/>
                  <a:pt x="1074249" y="1409700"/>
                </a:cubicBezTo>
                <a:cubicBezTo>
                  <a:pt x="1055658" y="1398475"/>
                  <a:pt x="1048222" y="1417184"/>
                  <a:pt x="1029631" y="1413442"/>
                </a:cubicBezTo>
                <a:cubicBezTo>
                  <a:pt x="1029631" y="1413442"/>
                  <a:pt x="1029631" y="1413442"/>
                  <a:pt x="1033350" y="1417184"/>
                </a:cubicBezTo>
                <a:cubicBezTo>
                  <a:pt x="1025913" y="1409700"/>
                  <a:pt x="1018477" y="1420926"/>
                  <a:pt x="1007323" y="1420926"/>
                </a:cubicBezTo>
                <a:cubicBezTo>
                  <a:pt x="1007323" y="1420926"/>
                  <a:pt x="1007323" y="1420926"/>
                  <a:pt x="1007323" y="1409700"/>
                </a:cubicBezTo>
                <a:cubicBezTo>
                  <a:pt x="996169" y="1409700"/>
                  <a:pt x="985014" y="1413442"/>
                  <a:pt x="981296" y="1417184"/>
                </a:cubicBezTo>
                <a:cubicBezTo>
                  <a:pt x="955270" y="1405958"/>
                  <a:pt x="932961" y="1439636"/>
                  <a:pt x="906935" y="1435894"/>
                </a:cubicBezTo>
                <a:cubicBezTo>
                  <a:pt x="895781" y="1435894"/>
                  <a:pt x="903217" y="1435894"/>
                  <a:pt x="899499" y="1432152"/>
                </a:cubicBezTo>
                <a:cubicBezTo>
                  <a:pt x="914371" y="1428410"/>
                  <a:pt x="925525" y="1435894"/>
                  <a:pt x="936679" y="1420926"/>
                </a:cubicBezTo>
                <a:cubicBezTo>
                  <a:pt x="929243" y="1420926"/>
                  <a:pt x="936679" y="1409700"/>
                  <a:pt x="925525" y="1413442"/>
                </a:cubicBezTo>
                <a:cubicBezTo>
                  <a:pt x="925525" y="1413442"/>
                  <a:pt x="925525" y="1413442"/>
                  <a:pt x="929243" y="1420926"/>
                </a:cubicBezTo>
                <a:cubicBezTo>
                  <a:pt x="918090" y="1420926"/>
                  <a:pt x="929243" y="1409700"/>
                  <a:pt x="914371" y="1417184"/>
                </a:cubicBezTo>
                <a:cubicBezTo>
                  <a:pt x="918090" y="1420926"/>
                  <a:pt x="906935" y="1424668"/>
                  <a:pt x="914371" y="1428410"/>
                </a:cubicBezTo>
                <a:cubicBezTo>
                  <a:pt x="910653" y="1424668"/>
                  <a:pt x="899499" y="1424668"/>
                  <a:pt x="895781" y="1420926"/>
                </a:cubicBezTo>
                <a:cubicBezTo>
                  <a:pt x="888345" y="1424668"/>
                  <a:pt x="899499" y="1428410"/>
                  <a:pt x="892063" y="1432152"/>
                </a:cubicBezTo>
                <a:cubicBezTo>
                  <a:pt x="892063" y="1432152"/>
                  <a:pt x="892063" y="1432152"/>
                  <a:pt x="888345" y="1424668"/>
                </a:cubicBezTo>
                <a:cubicBezTo>
                  <a:pt x="888345" y="1424668"/>
                  <a:pt x="888345" y="1424668"/>
                  <a:pt x="873473" y="1428410"/>
                </a:cubicBezTo>
                <a:cubicBezTo>
                  <a:pt x="884627" y="1428410"/>
                  <a:pt x="880909" y="1439636"/>
                  <a:pt x="888345" y="1439636"/>
                </a:cubicBezTo>
                <a:cubicBezTo>
                  <a:pt x="888345" y="1439636"/>
                  <a:pt x="888345" y="1439636"/>
                  <a:pt x="877191" y="1443378"/>
                </a:cubicBezTo>
                <a:cubicBezTo>
                  <a:pt x="877191" y="1443378"/>
                  <a:pt x="877191" y="1443378"/>
                  <a:pt x="884627" y="1439636"/>
                </a:cubicBezTo>
                <a:cubicBezTo>
                  <a:pt x="884627" y="1435894"/>
                  <a:pt x="880909" y="1435894"/>
                  <a:pt x="873473" y="1435894"/>
                </a:cubicBezTo>
                <a:cubicBezTo>
                  <a:pt x="873473" y="1420926"/>
                  <a:pt x="851164" y="1443378"/>
                  <a:pt x="851164" y="1439636"/>
                </a:cubicBezTo>
                <a:lnTo>
                  <a:pt x="855663" y="1441749"/>
                </a:lnTo>
                <a:lnTo>
                  <a:pt x="845587" y="1444314"/>
                </a:lnTo>
                <a:cubicBezTo>
                  <a:pt x="839083" y="1446185"/>
                  <a:pt x="834436" y="1447120"/>
                  <a:pt x="840013" y="1439636"/>
                </a:cubicBezTo>
                <a:cubicBezTo>
                  <a:pt x="832577" y="1443378"/>
                  <a:pt x="825141" y="1443378"/>
                  <a:pt x="817704" y="1447120"/>
                </a:cubicBezTo>
                <a:cubicBezTo>
                  <a:pt x="817704" y="1439636"/>
                  <a:pt x="836295" y="1439636"/>
                  <a:pt x="836295" y="1435894"/>
                </a:cubicBezTo>
                <a:cubicBezTo>
                  <a:pt x="825141" y="1435894"/>
                  <a:pt x="813986" y="1435894"/>
                  <a:pt x="799114" y="1443378"/>
                </a:cubicBezTo>
                <a:cubicBezTo>
                  <a:pt x="795396" y="1443378"/>
                  <a:pt x="795396" y="1435894"/>
                  <a:pt x="784242" y="1435894"/>
                </a:cubicBezTo>
                <a:cubicBezTo>
                  <a:pt x="787960" y="1432152"/>
                  <a:pt x="795396" y="1439636"/>
                  <a:pt x="799114" y="1432152"/>
                </a:cubicBezTo>
                <a:cubicBezTo>
                  <a:pt x="799114" y="1428410"/>
                  <a:pt x="791678" y="1432152"/>
                  <a:pt x="795396" y="1428410"/>
                </a:cubicBezTo>
                <a:cubicBezTo>
                  <a:pt x="795396" y="1435894"/>
                  <a:pt x="802832" y="1420926"/>
                  <a:pt x="810268" y="1420926"/>
                </a:cubicBezTo>
                <a:cubicBezTo>
                  <a:pt x="810268" y="1420926"/>
                  <a:pt x="810268" y="1420926"/>
                  <a:pt x="802832" y="1417184"/>
                </a:cubicBezTo>
                <a:cubicBezTo>
                  <a:pt x="806550" y="1420926"/>
                  <a:pt x="810268" y="1420926"/>
                  <a:pt x="810268" y="1417184"/>
                </a:cubicBezTo>
                <a:cubicBezTo>
                  <a:pt x="817704" y="1413442"/>
                  <a:pt x="813986" y="1409700"/>
                  <a:pt x="806550" y="1409700"/>
                </a:cubicBezTo>
                <a:cubicBezTo>
                  <a:pt x="806550" y="1409700"/>
                  <a:pt x="806550" y="1409700"/>
                  <a:pt x="821422" y="1405958"/>
                </a:cubicBezTo>
                <a:lnTo>
                  <a:pt x="819563" y="1402217"/>
                </a:lnTo>
                <a:lnTo>
                  <a:pt x="832577" y="1402217"/>
                </a:lnTo>
                <a:cubicBezTo>
                  <a:pt x="836295" y="1398475"/>
                  <a:pt x="832577" y="1394733"/>
                  <a:pt x="832577" y="1390991"/>
                </a:cubicBezTo>
                <a:cubicBezTo>
                  <a:pt x="832577" y="1390991"/>
                  <a:pt x="832577" y="1390991"/>
                  <a:pt x="825141" y="1394733"/>
                </a:cubicBezTo>
                <a:cubicBezTo>
                  <a:pt x="825141" y="1394733"/>
                  <a:pt x="825141" y="1394733"/>
                  <a:pt x="828859" y="1387249"/>
                </a:cubicBezTo>
                <a:cubicBezTo>
                  <a:pt x="843728" y="1383507"/>
                  <a:pt x="866036" y="1376023"/>
                  <a:pt x="888345" y="1372281"/>
                </a:cubicBezTo>
                <a:cubicBezTo>
                  <a:pt x="884627" y="1353571"/>
                  <a:pt x="914371" y="1372281"/>
                  <a:pt x="914371" y="1353571"/>
                </a:cubicBezTo>
                <a:cubicBezTo>
                  <a:pt x="925525" y="1353571"/>
                  <a:pt x="940398" y="1349829"/>
                  <a:pt x="947834" y="1353571"/>
                </a:cubicBezTo>
                <a:cubicBezTo>
                  <a:pt x="947834" y="1353571"/>
                  <a:pt x="947834" y="1353571"/>
                  <a:pt x="936679" y="1342345"/>
                </a:cubicBezTo>
                <a:cubicBezTo>
                  <a:pt x="936679" y="1342345"/>
                  <a:pt x="936679" y="1342345"/>
                  <a:pt x="962706" y="1346087"/>
                </a:cubicBezTo>
                <a:cubicBezTo>
                  <a:pt x="962706" y="1346087"/>
                  <a:pt x="962706" y="1346087"/>
                  <a:pt x="955270" y="1346087"/>
                </a:cubicBezTo>
                <a:cubicBezTo>
                  <a:pt x="947834" y="1349829"/>
                  <a:pt x="958988" y="1349829"/>
                  <a:pt x="955270" y="1357313"/>
                </a:cubicBezTo>
                <a:cubicBezTo>
                  <a:pt x="962706" y="1353571"/>
                  <a:pt x="970142" y="1346087"/>
                  <a:pt x="977578" y="1334861"/>
                </a:cubicBezTo>
                <a:cubicBezTo>
                  <a:pt x="977578" y="1334861"/>
                  <a:pt x="977578" y="1334861"/>
                  <a:pt x="988732" y="1346087"/>
                </a:cubicBezTo>
                <a:cubicBezTo>
                  <a:pt x="988732" y="1346087"/>
                  <a:pt x="988732" y="1346087"/>
                  <a:pt x="992451" y="1338603"/>
                </a:cubicBezTo>
                <a:cubicBezTo>
                  <a:pt x="992451" y="1338603"/>
                  <a:pt x="992451" y="1338603"/>
                  <a:pt x="992451" y="1349829"/>
                </a:cubicBezTo>
                <a:cubicBezTo>
                  <a:pt x="992451" y="1349829"/>
                  <a:pt x="992451" y="1349829"/>
                  <a:pt x="1003605" y="1349829"/>
                </a:cubicBezTo>
                <a:cubicBezTo>
                  <a:pt x="1003605" y="1349829"/>
                  <a:pt x="1003605" y="1349829"/>
                  <a:pt x="999887" y="1338603"/>
                </a:cubicBezTo>
                <a:cubicBezTo>
                  <a:pt x="1001746" y="1334861"/>
                  <a:pt x="1006393" y="1332990"/>
                  <a:pt x="1011506" y="1332522"/>
                </a:cubicBezTo>
                <a:lnTo>
                  <a:pt x="1019780" y="1333865"/>
                </a:lnTo>
                <a:lnTo>
                  <a:pt x="1017548" y="1335329"/>
                </a:lnTo>
                <a:cubicBezTo>
                  <a:pt x="1014759" y="1337667"/>
                  <a:pt x="1011041" y="1340474"/>
                  <a:pt x="1003605" y="1338603"/>
                </a:cubicBezTo>
                <a:cubicBezTo>
                  <a:pt x="1003605" y="1342345"/>
                  <a:pt x="1011041" y="1342345"/>
                  <a:pt x="1011041" y="1346087"/>
                </a:cubicBezTo>
                <a:cubicBezTo>
                  <a:pt x="1011041" y="1346087"/>
                  <a:pt x="1011041" y="1346087"/>
                  <a:pt x="999887" y="1353571"/>
                </a:cubicBezTo>
                <a:cubicBezTo>
                  <a:pt x="1018477" y="1346087"/>
                  <a:pt x="1029631" y="1361055"/>
                  <a:pt x="1044504" y="1357313"/>
                </a:cubicBezTo>
                <a:cubicBezTo>
                  <a:pt x="1037068" y="1349829"/>
                  <a:pt x="1044504" y="1349829"/>
                  <a:pt x="1040786" y="1346087"/>
                </a:cubicBezTo>
                <a:cubicBezTo>
                  <a:pt x="1040786" y="1342345"/>
                  <a:pt x="1048222" y="1349829"/>
                  <a:pt x="1051940" y="1353571"/>
                </a:cubicBezTo>
                <a:cubicBezTo>
                  <a:pt x="1055658" y="1338603"/>
                  <a:pt x="1074249" y="1346087"/>
                  <a:pt x="1085401" y="1346087"/>
                </a:cubicBezTo>
                <a:cubicBezTo>
                  <a:pt x="1085401" y="1346087"/>
                  <a:pt x="1085401" y="1346087"/>
                  <a:pt x="1081685" y="1353571"/>
                </a:cubicBezTo>
                <a:cubicBezTo>
                  <a:pt x="1081685" y="1353571"/>
                  <a:pt x="1081685" y="1353571"/>
                  <a:pt x="1092837" y="1353571"/>
                </a:cubicBezTo>
                <a:cubicBezTo>
                  <a:pt x="1085401" y="1349829"/>
                  <a:pt x="1096555" y="1346087"/>
                  <a:pt x="1096555" y="1342345"/>
                </a:cubicBezTo>
                <a:cubicBezTo>
                  <a:pt x="1100273" y="1342345"/>
                  <a:pt x="1103991" y="1346087"/>
                  <a:pt x="1107709" y="1342345"/>
                </a:cubicBezTo>
                <a:cubicBezTo>
                  <a:pt x="1107709" y="1334861"/>
                  <a:pt x="1100273" y="1338603"/>
                  <a:pt x="1100273" y="1334861"/>
                </a:cubicBezTo>
                <a:cubicBezTo>
                  <a:pt x="1107709" y="1334861"/>
                  <a:pt x="1118863" y="1338603"/>
                  <a:pt x="1107709" y="1346087"/>
                </a:cubicBezTo>
                <a:cubicBezTo>
                  <a:pt x="1115145" y="1349829"/>
                  <a:pt x="1122581" y="1349829"/>
                  <a:pt x="1130017" y="1349829"/>
                </a:cubicBezTo>
                <a:cubicBezTo>
                  <a:pt x="1122581" y="1346087"/>
                  <a:pt x="1141172" y="1346087"/>
                  <a:pt x="1144890" y="1342345"/>
                </a:cubicBezTo>
                <a:cubicBezTo>
                  <a:pt x="1148608" y="1338603"/>
                  <a:pt x="1148608" y="1338603"/>
                  <a:pt x="1144890" y="1338603"/>
                </a:cubicBezTo>
                <a:cubicBezTo>
                  <a:pt x="1152326" y="1338603"/>
                  <a:pt x="1152326" y="1346087"/>
                  <a:pt x="1167198" y="1338603"/>
                </a:cubicBezTo>
                <a:cubicBezTo>
                  <a:pt x="1167198" y="1338603"/>
                  <a:pt x="1167198" y="1338603"/>
                  <a:pt x="1163480" y="1349829"/>
                </a:cubicBezTo>
                <a:cubicBezTo>
                  <a:pt x="1170916" y="1346087"/>
                  <a:pt x="1182069" y="1338603"/>
                  <a:pt x="1182069" y="1334861"/>
                </a:cubicBezTo>
                <a:cubicBezTo>
                  <a:pt x="1182069" y="1334861"/>
                  <a:pt x="1182069" y="1334861"/>
                  <a:pt x="1185787" y="1342345"/>
                </a:cubicBezTo>
                <a:cubicBezTo>
                  <a:pt x="1200660" y="1334861"/>
                  <a:pt x="1226686" y="1334861"/>
                  <a:pt x="1241558" y="1323635"/>
                </a:cubicBezTo>
                <a:cubicBezTo>
                  <a:pt x="1237840" y="1319893"/>
                  <a:pt x="1237840" y="1319893"/>
                  <a:pt x="1234122" y="1316151"/>
                </a:cubicBezTo>
                <a:cubicBezTo>
                  <a:pt x="1242487" y="1318958"/>
                  <a:pt x="1259218" y="1311240"/>
                  <a:pt x="1271767" y="1310363"/>
                </a:cubicBezTo>
                <a:close/>
                <a:moveTo>
                  <a:pt x="338280" y="1309573"/>
                </a:moveTo>
                <a:lnTo>
                  <a:pt x="341764" y="1313392"/>
                </a:lnTo>
                <a:cubicBezTo>
                  <a:pt x="338012" y="1309688"/>
                  <a:pt x="338012" y="1309688"/>
                  <a:pt x="338012" y="1309688"/>
                </a:cubicBezTo>
                <a:close/>
                <a:moveTo>
                  <a:pt x="906476" y="1305322"/>
                </a:moveTo>
                <a:cubicBezTo>
                  <a:pt x="914414" y="1301750"/>
                  <a:pt x="914414" y="1316038"/>
                  <a:pt x="914414" y="1312466"/>
                </a:cubicBezTo>
                <a:close/>
                <a:moveTo>
                  <a:pt x="2060043" y="1301750"/>
                </a:moveTo>
                <a:cubicBezTo>
                  <a:pt x="2071156" y="1301750"/>
                  <a:pt x="2071156" y="1309370"/>
                  <a:pt x="2071156" y="1313180"/>
                </a:cubicBezTo>
                <a:cubicBezTo>
                  <a:pt x="2067452" y="1315085"/>
                  <a:pt x="2061895" y="1316038"/>
                  <a:pt x="2057265" y="1316990"/>
                </a:cubicBezTo>
                <a:lnTo>
                  <a:pt x="2052277" y="1319270"/>
                </a:lnTo>
                <a:lnTo>
                  <a:pt x="2051188" y="1314609"/>
                </a:lnTo>
                <a:cubicBezTo>
                  <a:pt x="2055181" y="1310323"/>
                  <a:pt x="2071156" y="1310323"/>
                  <a:pt x="2060043" y="1301750"/>
                </a:cubicBezTo>
                <a:close/>
                <a:moveTo>
                  <a:pt x="1684338" y="1301750"/>
                </a:moveTo>
                <a:cubicBezTo>
                  <a:pt x="1677121" y="1309007"/>
                  <a:pt x="1655472" y="1312636"/>
                  <a:pt x="1659080" y="1327150"/>
                </a:cubicBezTo>
                <a:cubicBezTo>
                  <a:pt x="1659080" y="1327150"/>
                  <a:pt x="1659080" y="1327150"/>
                  <a:pt x="1651865" y="1316264"/>
                </a:cubicBezTo>
                <a:lnTo>
                  <a:pt x="1644651" y="1319893"/>
                </a:lnTo>
                <a:cubicBezTo>
                  <a:pt x="1651865" y="1312636"/>
                  <a:pt x="1677121" y="1301750"/>
                  <a:pt x="1684338" y="1301750"/>
                </a:cubicBezTo>
                <a:close/>
                <a:moveTo>
                  <a:pt x="1774823" y="1298575"/>
                </a:moveTo>
                <a:cubicBezTo>
                  <a:pt x="1774823" y="1305719"/>
                  <a:pt x="1774823" y="1309290"/>
                  <a:pt x="1762916" y="1312862"/>
                </a:cubicBezTo>
                <a:cubicBezTo>
                  <a:pt x="1762916" y="1312862"/>
                  <a:pt x="1762916" y="1312862"/>
                  <a:pt x="1762916" y="1309290"/>
                </a:cubicBezTo>
                <a:lnTo>
                  <a:pt x="1766885" y="1309290"/>
                </a:lnTo>
                <a:cubicBezTo>
                  <a:pt x="1766885" y="1309290"/>
                  <a:pt x="1766885" y="1309290"/>
                  <a:pt x="1758948" y="1305719"/>
                </a:cubicBezTo>
                <a:cubicBezTo>
                  <a:pt x="1770854" y="1305719"/>
                  <a:pt x="1774823" y="1298575"/>
                  <a:pt x="1774823" y="1298575"/>
                </a:cubicBezTo>
                <a:close/>
                <a:moveTo>
                  <a:pt x="1628776" y="1298575"/>
                </a:moveTo>
                <a:cubicBezTo>
                  <a:pt x="1625025" y="1305832"/>
                  <a:pt x="1610014" y="1313089"/>
                  <a:pt x="1598758" y="1320347"/>
                </a:cubicBezTo>
                <a:cubicBezTo>
                  <a:pt x="1598758" y="1320347"/>
                  <a:pt x="1598758" y="1320347"/>
                  <a:pt x="1606261" y="1323975"/>
                </a:cubicBezTo>
                <a:cubicBezTo>
                  <a:pt x="1606261" y="1323975"/>
                  <a:pt x="1606261" y="1323975"/>
                  <a:pt x="1602509" y="1323975"/>
                </a:cubicBezTo>
                <a:cubicBezTo>
                  <a:pt x="1598758" y="1323975"/>
                  <a:pt x="1587499" y="1320347"/>
                  <a:pt x="1598758" y="1313089"/>
                </a:cubicBezTo>
                <a:cubicBezTo>
                  <a:pt x="1613765" y="1316718"/>
                  <a:pt x="1613765" y="1302204"/>
                  <a:pt x="1628776" y="1298575"/>
                </a:cubicBezTo>
                <a:close/>
                <a:moveTo>
                  <a:pt x="911239" y="1298575"/>
                </a:moveTo>
                <a:cubicBezTo>
                  <a:pt x="907535" y="1298575"/>
                  <a:pt x="903831" y="1304925"/>
                  <a:pt x="900126" y="1301750"/>
                </a:cubicBezTo>
                <a:cubicBezTo>
                  <a:pt x="903831" y="1298575"/>
                  <a:pt x="907535" y="1298575"/>
                  <a:pt x="911239" y="1298575"/>
                </a:cubicBezTo>
                <a:close/>
                <a:moveTo>
                  <a:pt x="870494" y="1298575"/>
                </a:moveTo>
                <a:cubicBezTo>
                  <a:pt x="870494" y="1298575"/>
                  <a:pt x="870494" y="1298575"/>
                  <a:pt x="877902" y="1302068"/>
                </a:cubicBezTo>
                <a:cubicBezTo>
                  <a:pt x="874198" y="1302068"/>
                  <a:pt x="870494" y="1302068"/>
                  <a:pt x="866790" y="1305560"/>
                </a:cubicBezTo>
                <a:cubicBezTo>
                  <a:pt x="866790" y="1305560"/>
                  <a:pt x="866790" y="1309052"/>
                  <a:pt x="870494" y="1309052"/>
                </a:cubicBezTo>
                <a:cubicBezTo>
                  <a:pt x="870494" y="1309052"/>
                  <a:pt x="870494" y="1309052"/>
                  <a:pt x="840861" y="1316037"/>
                </a:cubicBezTo>
                <a:cubicBezTo>
                  <a:pt x="833456" y="1312545"/>
                  <a:pt x="851973" y="1309052"/>
                  <a:pt x="848269" y="1305560"/>
                </a:cubicBezTo>
                <a:cubicBezTo>
                  <a:pt x="851973" y="1305560"/>
                  <a:pt x="855678" y="1305560"/>
                  <a:pt x="859382" y="1305560"/>
                </a:cubicBezTo>
                <a:cubicBezTo>
                  <a:pt x="859382" y="1305560"/>
                  <a:pt x="859382" y="1305560"/>
                  <a:pt x="855678" y="1302068"/>
                </a:cubicBezTo>
                <a:cubicBezTo>
                  <a:pt x="855678" y="1302068"/>
                  <a:pt x="855678" y="1302068"/>
                  <a:pt x="870494" y="1302068"/>
                </a:cubicBezTo>
                <a:cubicBezTo>
                  <a:pt x="870494" y="1302068"/>
                  <a:pt x="870494" y="1302068"/>
                  <a:pt x="870494" y="1298575"/>
                </a:cubicBezTo>
                <a:close/>
                <a:moveTo>
                  <a:pt x="676611" y="1298575"/>
                </a:moveTo>
                <a:cubicBezTo>
                  <a:pt x="669309" y="1309687"/>
                  <a:pt x="691216" y="1305983"/>
                  <a:pt x="698519" y="1309687"/>
                </a:cubicBezTo>
                <a:cubicBezTo>
                  <a:pt x="698519" y="1309687"/>
                  <a:pt x="698519" y="1309687"/>
                  <a:pt x="691216" y="1309687"/>
                </a:cubicBezTo>
                <a:cubicBezTo>
                  <a:pt x="680262" y="1317096"/>
                  <a:pt x="687565" y="1320800"/>
                  <a:pt x="694867" y="1328208"/>
                </a:cubicBezTo>
                <a:cubicBezTo>
                  <a:pt x="683914" y="1331912"/>
                  <a:pt x="680262" y="1328208"/>
                  <a:pt x="672960" y="1324504"/>
                </a:cubicBezTo>
                <a:cubicBezTo>
                  <a:pt x="676611" y="1324504"/>
                  <a:pt x="687565" y="1320800"/>
                  <a:pt x="683914" y="1317096"/>
                </a:cubicBezTo>
                <a:cubicBezTo>
                  <a:pt x="672960" y="1313392"/>
                  <a:pt x="669309" y="1320800"/>
                  <a:pt x="662006" y="1313392"/>
                </a:cubicBezTo>
                <a:cubicBezTo>
                  <a:pt x="662006" y="1313392"/>
                  <a:pt x="662006" y="1313392"/>
                  <a:pt x="676611" y="1298575"/>
                </a:cubicBezTo>
                <a:close/>
                <a:moveTo>
                  <a:pt x="756933" y="1294630"/>
                </a:moveTo>
                <a:lnTo>
                  <a:pt x="762019" y="1301749"/>
                </a:lnTo>
                <a:lnTo>
                  <a:pt x="747731" y="1298574"/>
                </a:lnTo>
                <a:close/>
                <a:moveTo>
                  <a:pt x="951289" y="1293812"/>
                </a:moveTo>
                <a:lnTo>
                  <a:pt x="953043" y="1297265"/>
                </a:lnTo>
                <a:lnTo>
                  <a:pt x="936230" y="1301221"/>
                </a:lnTo>
                <a:cubicBezTo>
                  <a:pt x="951289" y="1293812"/>
                  <a:pt x="951289" y="1293812"/>
                  <a:pt x="951289" y="1293812"/>
                </a:cubicBezTo>
                <a:close/>
                <a:moveTo>
                  <a:pt x="623906" y="1293812"/>
                </a:moveTo>
                <a:lnTo>
                  <a:pt x="639781" y="1293812"/>
                </a:lnTo>
                <a:lnTo>
                  <a:pt x="631844" y="1298574"/>
                </a:lnTo>
                <a:close/>
                <a:moveTo>
                  <a:pt x="903302" y="1291034"/>
                </a:moveTo>
                <a:cubicBezTo>
                  <a:pt x="902395" y="1293713"/>
                  <a:pt x="901034" y="1294829"/>
                  <a:pt x="899333" y="1295052"/>
                </a:cubicBezTo>
                <a:lnTo>
                  <a:pt x="895370" y="1294169"/>
                </a:lnTo>
                <a:lnTo>
                  <a:pt x="895591" y="1294159"/>
                </a:lnTo>
                <a:cubicBezTo>
                  <a:pt x="898767" y="1294606"/>
                  <a:pt x="901488" y="1294606"/>
                  <a:pt x="903302" y="1291034"/>
                </a:cubicBezTo>
                <a:close/>
                <a:moveTo>
                  <a:pt x="877902" y="1291034"/>
                </a:moveTo>
                <a:cubicBezTo>
                  <a:pt x="883345" y="1289248"/>
                  <a:pt x="888788" y="1291927"/>
                  <a:pt x="893324" y="1293713"/>
                </a:cubicBezTo>
                <a:lnTo>
                  <a:pt x="895370" y="1294169"/>
                </a:lnTo>
                <a:lnTo>
                  <a:pt x="885159" y="1294606"/>
                </a:lnTo>
                <a:cubicBezTo>
                  <a:pt x="885159" y="1294606"/>
                  <a:pt x="881531" y="1298177"/>
                  <a:pt x="885159" y="1301749"/>
                </a:cubicBezTo>
                <a:close/>
                <a:moveTo>
                  <a:pt x="1986225" y="1290892"/>
                </a:moveTo>
                <a:lnTo>
                  <a:pt x="1987156" y="1290984"/>
                </a:lnTo>
                <a:cubicBezTo>
                  <a:pt x="1988087" y="1291445"/>
                  <a:pt x="1988087" y="1292366"/>
                  <a:pt x="1986225" y="1294209"/>
                </a:cubicBezTo>
                <a:close/>
                <a:moveTo>
                  <a:pt x="2320469" y="1290637"/>
                </a:moveTo>
                <a:cubicBezTo>
                  <a:pt x="2320469" y="1290637"/>
                  <a:pt x="2320469" y="1290637"/>
                  <a:pt x="2331695" y="1290637"/>
                </a:cubicBezTo>
                <a:cubicBezTo>
                  <a:pt x="2320469" y="1298045"/>
                  <a:pt x="2331695" y="1301749"/>
                  <a:pt x="2335437" y="1309158"/>
                </a:cubicBezTo>
                <a:cubicBezTo>
                  <a:pt x="2342921" y="1309158"/>
                  <a:pt x="2361631" y="1301749"/>
                  <a:pt x="2365373" y="1309158"/>
                </a:cubicBezTo>
                <a:cubicBezTo>
                  <a:pt x="2350405" y="1312862"/>
                  <a:pt x="2354147" y="1312862"/>
                  <a:pt x="2339179" y="1309158"/>
                </a:cubicBezTo>
                <a:cubicBezTo>
                  <a:pt x="2339179" y="1309158"/>
                  <a:pt x="2339179" y="1309158"/>
                  <a:pt x="2335437" y="1320270"/>
                </a:cubicBezTo>
                <a:cubicBezTo>
                  <a:pt x="2335437" y="1309158"/>
                  <a:pt x="2320469" y="1323974"/>
                  <a:pt x="2312985" y="1320270"/>
                </a:cubicBezTo>
                <a:cubicBezTo>
                  <a:pt x="2312985" y="1312862"/>
                  <a:pt x="2320469" y="1309158"/>
                  <a:pt x="2327953" y="1309158"/>
                </a:cubicBezTo>
                <a:cubicBezTo>
                  <a:pt x="2324211" y="1305454"/>
                  <a:pt x="2312985" y="1301749"/>
                  <a:pt x="2320469" y="1290637"/>
                </a:cubicBezTo>
                <a:close/>
                <a:moveTo>
                  <a:pt x="828920" y="1290637"/>
                </a:moveTo>
                <a:cubicBezTo>
                  <a:pt x="839806" y="1294341"/>
                  <a:pt x="825291" y="1294341"/>
                  <a:pt x="828920" y="1301749"/>
                </a:cubicBezTo>
                <a:cubicBezTo>
                  <a:pt x="828920" y="1301749"/>
                  <a:pt x="828920" y="1301749"/>
                  <a:pt x="827559" y="1301286"/>
                </a:cubicBezTo>
                <a:lnTo>
                  <a:pt x="818034" y="1298045"/>
                </a:lnTo>
                <a:lnTo>
                  <a:pt x="814405" y="1294341"/>
                </a:lnTo>
                <a:cubicBezTo>
                  <a:pt x="818034" y="1298045"/>
                  <a:pt x="825291" y="1294341"/>
                  <a:pt x="828920" y="1290637"/>
                </a:cubicBezTo>
                <a:close/>
                <a:moveTo>
                  <a:pt x="754081" y="1290637"/>
                </a:moveTo>
                <a:lnTo>
                  <a:pt x="758843" y="1293812"/>
                </a:lnTo>
                <a:lnTo>
                  <a:pt x="756933" y="1294630"/>
                </a:lnTo>
                <a:close/>
                <a:moveTo>
                  <a:pt x="92077" y="1290637"/>
                </a:moveTo>
                <a:lnTo>
                  <a:pt x="95252" y="1290637"/>
                </a:lnTo>
                <a:lnTo>
                  <a:pt x="103189" y="1293812"/>
                </a:lnTo>
                <a:close/>
                <a:moveTo>
                  <a:pt x="386674" y="1289483"/>
                </a:moveTo>
                <a:lnTo>
                  <a:pt x="383975" y="1293482"/>
                </a:lnTo>
                <a:cubicBezTo>
                  <a:pt x="383041" y="1294871"/>
                  <a:pt x="383041" y="1294871"/>
                  <a:pt x="383041" y="1294871"/>
                </a:cubicBezTo>
                <a:lnTo>
                  <a:pt x="383041" y="1291385"/>
                </a:lnTo>
                <a:close/>
                <a:moveTo>
                  <a:pt x="2150001" y="1285994"/>
                </a:moveTo>
                <a:lnTo>
                  <a:pt x="2150001" y="1290637"/>
                </a:lnTo>
                <a:cubicBezTo>
                  <a:pt x="2150001" y="1290637"/>
                  <a:pt x="2150001" y="1290637"/>
                  <a:pt x="2146297" y="1290637"/>
                </a:cubicBezTo>
                <a:close/>
                <a:moveTo>
                  <a:pt x="390540" y="1283758"/>
                </a:moveTo>
                <a:cubicBezTo>
                  <a:pt x="390540" y="1283758"/>
                  <a:pt x="390540" y="1283758"/>
                  <a:pt x="390540" y="1287463"/>
                </a:cubicBezTo>
                <a:lnTo>
                  <a:pt x="386674" y="1289483"/>
                </a:lnTo>
                <a:close/>
                <a:moveTo>
                  <a:pt x="334259" y="1283758"/>
                </a:moveTo>
                <a:cubicBezTo>
                  <a:pt x="345514" y="1287463"/>
                  <a:pt x="330507" y="1291167"/>
                  <a:pt x="326752" y="1294871"/>
                </a:cubicBezTo>
                <a:cubicBezTo>
                  <a:pt x="334259" y="1294871"/>
                  <a:pt x="349266" y="1291167"/>
                  <a:pt x="349266" y="1291167"/>
                </a:cubicBezTo>
                <a:cubicBezTo>
                  <a:pt x="349266" y="1291167"/>
                  <a:pt x="349266" y="1291167"/>
                  <a:pt x="353018" y="1283758"/>
                </a:cubicBezTo>
                <a:cubicBezTo>
                  <a:pt x="356771" y="1283758"/>
                  <a:pt x="356771" y="1287463"/>
                  <a:pt x="360523" y="1291167"/>
                </a:cubicBezTo>
                <a:cubicBezTo>
                  <a:pt x="364275" y="1276350"/>
                  <a:pt x="375536" y="1294871"/>
                  <a:pt x="383041" y="1283758"/>
                </a:cubicBezTo>
                <a:lnTo>
                  <a:pt x="383041" y="1291385"/>
                </a:lnTo>
                <a:lnTo>
                  <a:pt x="382567" y="1291630"/>
                </a:lnTo>
                <a:cubicBezTo>
                  <a:pt x="378346" y="1291167"/>
                  <a:pt x="373655" y="1289315"/>
                  <a:pt x="371783" y="1287463"/>
                </a:cubicBezTo>
                <a:cubicBezTo>
                  <a:pt x="360523" y="1294871"/>
                  <a:pt x="383041" y="1291167"/>
                  <a:pt x="375536" y="1298575"/>
                </a:cubicBezTo>
                <a:cubicBezTo>
                  <a:pt x="364275" y="1291167"/>
                  <a:pt x="356771" y="1298575"/>
                  <a:pt x="341764" y="1302279"/>
                </a:cubicBezTo>
                <a:cubicBezTo>
                  <a:pt x="341764" y="1302279"/>
                  <a:pt x="341764" y="1302279"/>
                  <a:pt x="341764" y="1309688"/>
                </a:cubicBezTo>
                <a:cubicBezTo>
                  <a:pt x="341764" y="1309688"/>
                  <a:pt x="341764" y="1308762"/>
                  <a:pt x="341291" y="1308299"/>
                </a:cubicBezTo>
                <a:lnTo>
                  <a:pt x="338280" y="1309573"/>
                </a:lnTo>
                <a:lnTo>
                  <a:pt x="337539" y="1308762"/>
                </a:lnTo>
                <a:cubicBezTo>
                  <a:pt x="337072" y="1306910"/>
                  <a:pt x="336132" y="1305984"/>
                  <a:pt x="330507" y="1309688"/>
                </a:cubicBezTo>
                <a:cubicBezTo>
                  <a:pt x="319247" y="1309688"/>
                  <a:pt x="330507" y="1317096"/>
                  <a:pt x="326752" y="1317096"/>
                </a:cubicBezTo>
                <a:cubicBezTo>
                  <a:pt x="315494" y="1320800"/>
                  <a:pt x="319247" y="1302279"/>
                  <a:pt x="307990" y="1313392"/>
                </a:cubicBezTo>
                <a:cubicBezTo>
                  <a:pt x="307990" y="1313392"/>
                  <a:pt x="307990" y="1313392"/>
                  <a:pt x="315494" y="1320800"/>
                </a:cubicBezTo>
                <a:cubicBezTo>
                  <a:pt x="292968" y="1320800"/>
                  <a:pt x="300489" y="1313392"/>
                  <a:pt x="270454" y="1317096"/>
                </a:cubicBezTo>
                <a:cubicBezTo>
                  <a:pt x="277957" y="1317096"/>
                  <a:pt x="281713" y="1309688"/>
                  <a:pt x="285464" y="1309688"/>
                </a:cubicBezTo>
                <a:cubicBezTo>
                  <a:pt x="281713" y="1309688"/>
                  <a:pt x="281713" y="1302279"/>
                  <a:pt x="274210" y="1305983"/>
                </a:cubicBezTo>
                <a:cubicBezTo>
                  <a:pt x="270454" y="1309688"/>
                  <a:pt x="274210" y="1309688"/>
                  <a:pt x="274210" y="1313392"/>
                </a:cubicBezTo>
                <a:cubicBezTo>
                  <a:pt x="274210" y="1313392"/>
                  <a:pt x="274210" y="1313392"/>
                  <a:pt x="266701" y="1309688"/>
                </a:cubicBezTo>
                <a:cubicBezTo>
                  <a:pt x="266701" y="1302279"/>
                  <a:pt x="281713" y="1298575"/>
                  <a:pt x="296737" y="1291167"/>
                </a:cubicBezTo>
                <a:cubicBezTo>
                  <a:pt x="307990" y="1302279"/>
                  <a:pt x="304240" y="1283758"/>
                  <a:pt x="319247" y="1287463"/>
                </a:cubicBezTo>
                <a:cubicBezTo>
                  <a:pt x="319247" y="1287463"/>
                  <a:pt x="319247" y="1287463"/>
                  <a:pt x="319247" y="1294871"/>
                </a:cubicBezTo>
                <a:cubicBezTo>
                  <a:pt x="330507" y="1294871"/>
                  <a:pt x="326752" y="1287463"/>
                  <a:pt x="334259" y="1283758"/>
                </a:cubicBezTo>
                <a:close/>
                <a:moveTo>
                  <a:pt x="518712" y="1283546"/>
                </a:moveTo>
                <a:cubicBezTo>
                  <a:pt x="527814" y="1282662"/>
                  <a:pt x="534818" y="1296094"/>
                  <a:pt x="546023" y="1290439"/>
                </a:cubicBezTo>
                <a:cubicBezTo>
                  <a:pt x="546023" y="1290439"/>
                  <a:pt x="546023" y="1290439"/>
                  <a:pt x="538552" y="1301750"/>
                </a:cubicBezTo>
                <a:cubicBezTo>
                  <a:pt x="572173" y="1290439"/>
                  <a:pt x="587114" y="1305520"/>
                  <a:pt x="620731" y="1297979"/>
                </a:cubicBezTo>
                <a:cubicBezTo>
                  <a:pt x="609525" y="1313061"/>
                  <a:pt x="579643" y="1297979"/>
                  <a:pt x="575908" y="1313061"/>
                </a:cubicBezTo>
                <a:cubicBezTo>
                  <a:pt x="564702" y="1309290"/>
                  <a:pt x="542287" y="1316831"/>
                  <a:pt x="542287" y="1305520"/>
                </a:cubicBezTo>
                <a:cubicBezTo>
                  <a:pt x="531081" y="1305520"/>
                  <a:pt x="531081" y="1316831"/>
                  <a:pt x="516141" y="1313061"/>
                </a:cubicBezTo>
                <a:cubicBezTo>
                  <a:pt x="523613" y="1316831"/>
                  <a:pt x="512405" y="1324372"/>
                  <a:pt x="519879" y="1324372"/>
                </a:cubicBezTo>
                <a:cubicBezTo>
                  <a:pt x="512405" y="1309290"/>
                  <a:pt x="501202" y="1331912"/>
                  <a:pt x="489996" y="1320601"/>
                </a:cubicBezTo>
                <a:cubicBezTo>
                  <a:pt x="482523" y="1328142"/>
                  <a:pt x="497465" y="1328142"/>
                  <a:pt x="493728" y="1331912"/>
                </a:cubicBezTo>
                <a:cubicBezTo>
                  <a:pt x="482523" y="1324372"/>
                  <a:pt x="467581" y="1331912"/>
                  <a:pt x="456378" y="1331912"/>
                </a:cubicBezTo>
                <a:cubicBezTo>
                  <a:pt x="456378" y="1320601"/>
                  <a:pt x="475055" y="1331912"/>
                  <a:pt x="475055" y="1316831"/>
                </a:cubicBezTo>
                <a:cubicBezTo>
                  <a:pt x="463846" y="1320601"/>
                  <a:pt x="448904" y="1313061"/>
                  <a:pt x="437702" y="1320601"/>
                </a:cubicBezTo>
                <a:cubicBezTo>
                  <a:pt x="441437" y="1316831"/>
                  <a:pt x="430228" y="1316831"/>
                  <a:pt x="437702" y="1313061"/>
                </a:cubicBezTo>
                <a:cubicBezTo>
                  <a:pt x="437702" y="1313061"/>
                  <a:pt x="437702" y="1313061"/>
                  <a:pt x="441437" y="1316831"/>
                </a:cubicBezTo>
                <a:cubicBezTo>
                  <a:pt x="448904" y="1309290"/>
                  <a:pt x="452641" y="1301750"/>
                  <a:pt x="467581" y="1305520"/>
                </a:cubicBezTo>
                <a:cubicBezTo>
                  <a:pt x="467581" y="1305520"/>
                  <a:pt x="467581" y="1305520"/>
                  <a:pt x="471320" y="1297979"/>
                </a:cubicBezTo>
                <a:cubicBezTo>
                  <a:pt x="478787" y="1301750"/>
                  <a:pt x="497465" y="1297979"/>
                  <a:pt x="508670" y="1290439"/>
                </a:cubicBezTo>
                <a:cubicBezTo>
                  <a:pt x="512405" y="1285726"/>
                  <a:pt x="515675" y="1283841"/>
                  <a:pt x="518712" y="1283546"/>
                </a:cubicBezTo>
                <a:close/>
                <a:moveTo>
                  <a:pt x="1509796" y="1283017"/>
                </a:moveTo>
                <a:cubicBezTo>
                  <a:pt x="1517315" y="1286669"/>
                  <a:pt x="1506036" y="1290320"/>
                  <a:pt x="1506036" y="1297623"/>
                </a:cubicBezTo>
                <a:cubicBezTo>
                  <a:pt x="1506036" y="1297623"/>
                  <a:pt x="1506036" y="1297623"/>
                  <a:pt x="1498516" y="1293971"/>
                </a:cubicBezTo>
                <a:cubicBezTo>
                  <a:pt x="1498516" y="1301274"/>
                  <a:pt x="1475957" y="1301274"/>
                  <a:pt x="1468437" y="1304925"/>
                </a:cubicBezTo>
                <a:cubicBezTo>
                  <a:pt x="1474077" y="1301274"/>
                  <a:pt x="1478780" y="1298535"/>
                  <a:pt x="1483008" y="1295340"/>
                </a:cubicBezTo>
                <a:lnTo>
                  <a:pt x="1494298" y="1283498"/>
                </a:lnTo>
                <a:lnTo>
                  <a:pt x="1500397" y="1284387"/>
                </a:lnTo>
                <a:cubicBezTo>
                  <a:pt x="1504155" y="1283930"/>
                  <a:pt x="1507918" y="1283017"/>
                  <a:pt x="1509796" y="1283017"/>
                </a:cubicBezTo>
                <a:close/>
                <a:moveTo>
                  <a:pt x="1490996" y="1283017"/>
                </a:moveTo>
                <a:cubicBezTo>
                  <a:pt x="1494757" y="1283017"/>
                  <a:pt x="1494757" y="1283017"/>
                  <a:pt x="1494757" y="1283017"/>
                </a:cubicBezTo>
                <a:lnTo>
                  <a:pt x="1494298" y="1283498"/>
                </a:lnTo>
                <a:close/>
                <a:moveTo>
                  <a:pt x="66678" y="1279525"/>
                </a:moveTo>
                <a:cubicBezTo>
                  <a:pt x="66678" y="1279525"/>
                  <a:pt x="66678" y="1279525"/>
                  <a:pt x="73029" y="1283494"/>
                </a:cubicBezTo>
                <a:cubicBezTo>
                  <a:pt x="73029" y="1283494"/>
                  <a:pt x="73029" y="1283494"/>
                  <a:pt x="66678" y="1287462"/>
                </a:cubicBezTo>
                <a:cubicBezTo>
                  <a:pt x="66678" y="1283494"/>
                  <a:pt x="69852" y="1283494"/>
                  <a:pt x="66678" y="1279525"/>
                </a:cubicBezTo>
                <a:close/>
                <a:moveTo>
                  <a:pt x="2016010" y="1279468"/>
                </a:moveTo>
                <a:cubicBezTo>
                  <a:pt x="2027179" y="1279468"/>
                  <a:pt x="2023456" y="1290524"/>
                  <a:pt x="2023456" y="1297894"/>
                </a:cubicBezTo>
                <a:cubicBezTo>
                  <a:pt x="2023456" y="1297894"/>
                  <a:pt x="2023456" y="1297894"/>
                  <a:pt x="2038348" y="1294209"/>
                </a:cubicBezTo>
                <a:cubicBezTo>
                  <a:pt x="2034625" y="1305265"/>
                  <a:pt x="2019733" y="1294209"/>
                  <a:pt x="2023456" y="1305265"/>
                </a:cubicBezTo>
                <a:cubicBezTo>
                  <a:pt x="2008564" y="1305265"/>
                  <a:pt x="2012287" y="1301579"/>
                  <a:pt x="2012287" y="1294209"/>
                </a:cubicBezTo>
                <a:cubicBezTo>
                  <a:pt x="2008564" y="1296051"/>
                  <a:pt x="2005771" y="1295130"/>
                  <a:pt x="2002979" y="1294209"/>
                </a:cubicBezTo>
                <a:lnTo>
                  <a:pt x="2001117" y="1294209"/>
                </a:lnTo>
                <a:cubicBezTo>
                  <a:pt x="2008564" y="1290524"/>
                  <a:pt x="2019733" y="1286838"/>
                  <a:pt x="2016010" y="1279468"/>
                </a:cubicBezTo>
                <a:close/>
                <a:moveTo>
                  <a:pt x="2424904" y="1276350"/>
                </a:moveTo>
                <a:cubicBezTo>
                  <a:pt x="2432048" y="1282700"/>
                  <a:pt x="2421332" y="1282700"/>
                  <a:pt x="2417760" y="1282700"/>
                </a:cubicBezTo>
                <a:cubicBezTo>
                  <a:pt x="2421332" y="1279525"/>
                  <a:pt x="2417760" y="1279525"/>
                  <a:pt x="2424904" y="1276350"/>
                </a:cubicBezTo>
                <a:close/>
                <a:moveTo>
                  <a:pt x="2150001" y="1276350"/>
                </a:moveTo>
                <a:cubicBezTo>
                  <a:pt x="2148149" y="1279922"/>
                  <a:pt x="2150001" y="1282601"/>
                  <a:pt x="2150928" y="1284833"/>
                </a:cubicBezTo>
                <a:lnTo>
                  <a:pt x="2150001" y="1285994"/>
                </a:lnTo>
                <a:close/>
                <a:moveTo>
                  <a:pt x="1684338" y="1276350"/>
                </a:moveTo>
                <a:cubicBezTo>
                  <a:pt x="1669519" y="1286827"/>
                  <a:pt x="1665816" y="1293812"/>
                  <a:pt x="1650999" y="1293812"/>
                </a:cubicBezTo>
                <a:cubicBezTo>
                  <a:pt x="1654702" y="1279843"/>
                  <a:pt x="1676928" y="1283335"/>
                  <a:pt x="1684338" y="1276350"/>
                </a:cubicBezTo>
                <a:close/>
                <a:moveTo>
                  <a:pt x="1292232" y="1273076"/>
                </a:moveTo>
                <a:cubicBezTo>
                  <a:pt x="1293290" y="1272579"/>
                  <a:pt x="1294348" y="1273572"/>
                  <a:pt x="1298582" y="1275556"/>
                </a:cubicBezTo>
                <a:cubicBezTo>
                  <a:pt x="1298582" y="1275556"/>
                  <a:pt x="1298582" y="1275556"/>
                  <a:pt x="1285883" y="1279525"/>
                </a:cubicBezTo>
                <a:cubicBezTo>
                  <a:pt x="1290115" y="1275556"/>
                  <a:pt x="1291173" y="1273572"/>
                  <a:pt x="1292232" y="1273076"/>
                </a:cubicBezTo>
                <a:close/>
                <a:moveTo>
                  <a:pt x="1534511" y="1272731"/>
                </a:moveTo>
                <a:lnTo>
                  <a:pt x="1532828" y="1273433"/>
                </a:lnTo>
                <a:cubicBezTo>
                  <a:pt x="1529534" y="1274802"/>
                  <a:pt x="1522955" y="1277540"/>
                  <a:pt x="1509796" y="1283017"/>
                </a:cubicBezTo>
                <a:cubicBezTo>
                  <a:pt x="1509796" y="1279366"/>
                  <a:pt x="1502278" y="1283017"/>
                  <a:pt x="1506036" y="1279366"/>
                </a:cubicBezTo>
                <a:cubicBezTo>
                  <a:pt x="1511675" y="1279366"/>
                  <a:pt x="1516376" y="1276628"/>
                  <a:pt x="1521546" y="1274346"/>
                </a:cubicBezTo>
                <a:close/>
                <a:moveTo>
                  <a:pt x="1547496" y="1272645"/>
                </a:moveTo>
                <a:lnTo>
                  <a:pt x="1551109" y="1272645"/>
                </a:lnTo>
                <a:lnTo>
                  <a:pt x="1550771" y="1273571"/>
                </a:lnTo>
                <a:cubicBezTo>
                  <a:pt x="1551067" y="1274497"/>
                  <a:pt x="1552257" y="1275423"/>
                  <a:pt x="1555114" y="1276349"/>
                </a:cubicBezTo>
                <a:cubicBezTo>
                  <a:pt x="1555114" y="1276349"/>
                  <a:pt x="1555114" y="1276349"/>
                  <a:pt x="1547496" y="1272645"/>
                </a:cubicBezTo>
                <a:close/>
                <a:moveTo>
                  <a:pt x="1551127" y="1272588"/>
                </a:moveTo>
                <a:lnTo>
                  <a:pt x="1551308" y="1272645"/>
                </a:lnTo>
                <a:lnTo>
                  <a:pt x="1551109" y="1272645"/>
                </a:lnTo>
                <a:close/>
                <a:moveTo>
                  <a:pt x="2008564" y="1272097"/>
                </a:moveTo>
                <a:cubicBezTo>
                  <a:pt x="2012287" y="1275783"/>
                  <a:pt x="2008564" y="1275783"/>
                  <a:pt x="2008564" y="1279468"/>
                </a:cubicBezTo>
                <a:cubicBezTo>
                  <a:pt x="2004840" y="1283153"/>
                  <a:pt x="2001117" y="1286838"/>
                  <a:pt x="1993671" y="1286838"/>
                </a:cubicBezTo>
                <a:cubicBezTo>
                  <a:pt x="1993671" y="1286838"/>
                  <a:pt x="1993671" y="1286838"/>
                  <a:pt x="2001117" y="1294209"/>
                </a:cubicBezTo>
                <a:lnTo>
                  <a:pt x="1993671" y="1294209"/>
                </a:lnTo>
                <a:cubicBezTo>
                  <a:pt x="1989948" y="1308950"/>
                  <a:pt x="2001117" y="1294209"/>
                  <a:pt x="1989948" y="1308950"/>
                </a:cubicBezTo>
                <a:cubicBezTo>
                  <a:pt x="1993671" y="1308950"/>
                  <a:pt x="2004840" y="1305265"/>
                  <a:pt x="2001117" y="1308950"/>
                </a:cubicBezTo>
                <a:cubicBezTo>
                  <a:pt x="1989948" y="1308950"/>
                  <a:pt x="1993671" y="1316320"/>
                  <a:pt x="1993671" y="1316320"/>
                </a:cubicBezTo>
                <a:cubicBezTo>
                  <a:pt x="1993671" y="1316320"/>
                  <a:pt x="1971333" y="1323691"/>
                  <a:pt x="1971333" y="1331061"/>
                </a:cubicBezTo>
                <a:cubicBezTo>
                  <a:pt x="1971333" y="1331061"/>
                  <a:pt x="1971333" y="1331061"/>
                  <a:pt x="1963887" y="1320006"/>
                </a:cubicBezTo>
                <a:cubicBezTo>
                  <a:pt x="1963887" y="1320006"/>
                  <a:pt x="1963887" y="1320006"/>
                  <a:pt x="1960164" y="1327376"/>
                </a:cubicBezTo>
                <a:cubicBezTo>
                  <a:pt x="1952717" y="1331061"/>
                  <a:pt x="1937825" y="1331061"/>
                  <a:pt x="1941548" y="1323691"/>
                </a:cubicBezTo>
                <a:cubicBezTo>
                  <a:pt x="1937825" y="1338432"/>
                  <a:pt x="1930379" y="1320006"/>
                  <a:pt x="1922933" y="1334747"/>
                </a:cubicBezTo>
                <a:cubicBezTo>
                  <a:pt x="1926656" y="1331061"/>
                  <a:pt x="1937825" y="1338432"/>
                  <a:pt x="1941548" y="1334747"/>
                </a:cubicBezTo>
                <a:cubicBezTo>
                  <a:pt x="1930379" y="1334747"/>
                  <a:pt x="1908041" y="1342117"/>
                  <a:pt x="1915487" y="1353173"/>
                </a:cubicBezTo>
                <a:cubicBezTo>
                  <a:pt x="1915487" y="1353173"/>
                  <a:pt x="1915487" y="1353173"/>
                  <a:pt x="1913625" y="1353173"/>
                </a:cubicBezTo>
                <a:lnTo>
                  <a:pt x="1908041" y="1353173"/>
                </a:lnTo>
                <a:cubicBezTo>
                  <a:pt x="1915487" y="1345802"/>
                  <a:pt x="1904317" y="1342117"/>
                  <a:pt x="1900594" y="1334747"/>
                </a:cubicBezTo>
                <a:cubicBezTo>
                  <a:pt x="1893148" y="1334747"/>
                  <a:pt x="1900594" y="1349488"/>
                  <a:pt x="1885702" y="1345802"/>
                </a:cubicBezTo>
                <a:cubicBezTo>
                  <a:pt x="1893148" y="1349488"/>
                  <a:pt x="1896871" y="1356858"/>
                  <a:pt x="1889425" y="1367914"/>
                </a:cubicBezTo>
                <a:cubicBezTo>
                  <a:pt x="1889425" y="1367914"/>
                  <a:pt x="1889425" y="1367914"/>
                  <a:pt x="1863364" y="1371599"/>
                </a:cubicBezTo>
                <a:cubicBezTo>
                  <a:pt x="1870810" y="1367914"/>
                  <a:pt x="1881979" y="1360543"/>
                  <a:pt x="1889425" y="1353173"/>
                </a:cubicBezTo>
                <a:cubicBezTo>
                  <a:pt x="1885702" y="1345802"/>
                  <a:pt x="1870810" y="1338432"/>
                  <a:pt x="1881979" y="1327376"/>
                </a:cubicBezTo>
                <a:cubicBezTo>
                  <a:pt x="1870810" y="1323691"/>
                  <a:pt x="1859641" y="1323691"/>
                  <a:pt x="1852194" y="1331061"/>
                </a:cubicBezTo>
                <a:cubicBezTo>
                  <a:pt x="1852194" y="1331061"/>
                  <a:pt x="1852194" y="1331061"/>
                  <a:pt x="1852194" y="1334747"/>
                </a:cubicBezTo>
                <a:cubicBezTo>
                  <a:pt x="1852194" y="1334747"/>
                  <a:pt x="1852194" y="1334747"/>
                  <a:pt x="1850333" y="1333825"/>
                </a:cubicBezTo>
                <a:lnTo>
                  <a:pt x="1838062" y="1327752"/>
                </a:lnTo>
                <a:lnTo>
                  <a:pt x="1841025" y="1323691"/>
                </a:lnTo>
                <a:cubicBezTo>
                  <a:pt x="1829856" y="1323691"/>
                  <a:pt x="1814964" y="1327376"/>
                  <a:pt x="1807518" y="1334747"/>
                </a:cubicBezTo>
                <a:cubicBezTo>
                  <a:pt x="1807518" y="1334747"/>
                  <a:pt x="1807518" y="1334747"/>
                  <a:pt x="1811241" y="1334747"/>
                </a:cubicBezTo>
                <a:cubicBezTo>
                  <a:pt x="1811241" y="1334747"/>
                  <a:pt x="1811241" y="1334747"/>
                  <a:pt x="1800072" y="1338432"/>
                </a:cubicBezTo>
                <a:cubicBezTo>
                  <a:pt x="1788902" y="1345802"/>
                  <a:pt x="1785180" y="1345802"/>
                  <a:pt x="1766566" y="1353173"/>
                </a:cubicBezTo>
                <a:cubicBezTo>
                  <a:pt x="1766566" y="1360543"/>
                  <a:pt x="1777736" y="1360543"/>
                  <a:pt x="1785180" y="1360543"/>
                </a:cubicBezTo>
                <a:cubicBezTo>
                  <a:pt x="1781457" y="1371599"/>
                  <a:pt x="1766566" y="1360543"/>
                  <a:pt x="1759118" y="1371599"/>
                </a:cubicBezTo>
                <a:cubicBezTo>
                  <a:pt x="1759118" y="1371599"/>
                  <a:pt x="1759118" y="1371599"/>
                  <a:pt x="1762844" y="1367914"/>
                </a:cubicBezTo>
                <a:cubicBezTo>
                  <a:pt x="1762844" y="1356858"/>
                  <a:pt x="1744226" y="1364229"/>
                  <a:pt x="1733057" y="1367914"/>
                </a:cubicBezTo>
                <a:lnTo>
                  <a:pt x="1736782" y="1364229"/>
                </a:lnTo>
                <a:cubicBezTo>
                  <a:pt x="1736782" y="1364229"/>
                  <a:pt x="1736782" y="1364229"/>
                  <a:pt x="1725612" y="1360543"/>
                </a:cubicBezTo>
                <a:cubicBezTo>
                  <a:pt x="1729334" y="1353173"/>
                  <a:pt x="1766566" y="1353173"/>
                  <a:pt x="1762844" y="1338432"/>
                </a:cubicBezTo>
                <a:cubicBezTo>
                  <a:pt x="1788902" y="1323691"/>
                  <a:pt x="1796349" y="1338432"/>
                  <a:pt x="1800072" y="1312635"/>
                </a:cubicBezTo>
                <a:cubicBezTo>
                  <a:pt x="1818687" y="1312635"/>
                  <a:pt x="1818687" y="1312635"/>
                  <a:pt x="1833579" y="1305265"/>
                </a:cubicBezTo>
                <a:cubicBezTo>
                  <a:pt x="1833579" y="1305265"/>
                  <a:pt x="1833579" y="1305265"/>
                  <a:pt x="1829856" y="1305265"/>
                </a:cubicBezTo>
                <a:cubicBezTo>
                  <a:pt x="1829856" y="1305265"/>
                  <a:pt x="1829856" y="1305265"/>
                  <a:pt x="1855918" y="1294209"/>
                </a:cubicBezTo>
                <a:cubicBezTo>
                  <a:pt x="1855918" y="1294209"/>
                  <a:pt x="1855918" y="1294209"/>
                  <a:pt x="1855918" y="1286838"/>
                </a:cubicBezTo>
                <a:cubicBezTo>
                  <a:pt x="1855918" y="1286838"/>
                  <a:pt x="1855918" y="1286838"/>
                  <a:pt x="1863364" y="1283153"/>
                </a:cubicBezTo>
                <a:cubicBezTo>
                  <a:pt x="1859641" y="1286838"/>
                  <a:pt x="1863364" y="1290524"/>
                  <a:pt x="1863364" y="1294209"/>
                </a:cubicBezTo>
                <a:cubicBezTo>
                  <a:pt x="1878256" y="1290524"/>
                  <a:pt x="1896871" y="1286838"/>
                  <a:pt x="1911764" y="1275783"/>
                </a:cubicBezTo>
                <a:cubicBezTo>
                  <a:pt x="1941548" y="1268412"/>
                  <a:pt x="1904317" y="1294209"/>
                  <a:pt x="1934102" y="1294209"/>
                </a:cubicBezTo>
                <a:cubicBezTo>
                  <a:pt x="1926656" y="1286838"/>
                  <a:pt x="1941548" y="1294209"/>
                  <a:pt x="1941548" y="1283153"/>
                </a:cubicBezTo>
                <a:cubicBezTo>
                  <a:pt x="1952717" y="1297894"/>
                  <a:pt x="1975056" y="1286838"/>
                  <a:pt x="1982502" y="1301579"/>
                </a:cubicBezTo>
                <a:cubicBezTo>
                  <a:pt x="1989948" y="1297894"/>
                  <a:pt x="1997394" y="1294209"/>
                  <a:pt x="1993671" y="1290524"/>
                </a:cubicBezTo>
                <a:cubicBezTo>
                  <a:pt x="1989948" y="1290524"/>
                  <a:pt x="1989948" y="1290524"/>
                  <a:pt x="1986225" y="1290524"/>
                </a:cubicBezTo>
                <a:lnTo>
                  <a:pt x="1986225" y="1290892"/>
                </a:lnTo>
                <a:lnTo>
                  <a:pt x="1982502" y="1290524"/>
                </a:lnTo>
                <a:cubicBezTo>
                  <a:pt x="1978779" y="1290524"/>
                  <a:pt x="1975056" y="1290524"/>
                  <a:pt x="1978779" y="1286838"/>
                </a:cubicBezTo>
                <a:cubicBezTo>
                  <a:pt x="1978779" y="1286838"/>
                  <a:pt x="1978779" y="1286838"/>
                  <a:pt x="1986225" y="1286838"/>
                </a:cubicBezTo>
                <a:cubicBezTo>
                  <a:pt x="1989948" y="1283153"/>
                  <a:pt x="1993671" y="1272097"/>
                  <a:pt x="2008564" y="1272097"/>
                </a:cubicBezTo>
                <a:close/>
                <a:moveTo>
                  <a:pt x="1539874" y="1272063"/>
                </a:moveTo>
                <a:cubicBezTo>
                  <a:pt x="1539874" y="1275715"/>
                  <a:pt x="1532357" y="1279366"/>
                  <a:pt x="1536115" y="1279366"/>
                </a:cubicBezTo>
                <a:cubicBezTo>
                  <a:pt x="1536115" y="1279366"/>
                  <a:pt x="1536115" y="1279366"/>
                  <a:pt x="1536115" y="1278453"/>
                </a:cubicBezTo>
                <a:lnTo>
                  <a:pt x="1536115" y="1272532"/>
                </a:lnTo>
                <a:close/>
                <a:moveTo>
                  <a:pt x="1536115" y="1272063"/>
                </a:moveTo>
                <a:lnTo>
                  <a:pt x="1536115" y="1272532"/>
                </a:lnTo>
                <a:lnTo>
                  <a:pt x="1534511" y="1272731"/>
                </a:lnTo>
                <a:close/>
                <a:moveTo>
                  <a:pt x="787418" y="1271984"/>
                </a:moveTo>
                <a:cubicBezTo>
                  <a:pt x="795179" y="1268412"/>
                  <a:pt x="802940" y="1275556"/>
                  <a:pt x="806820" y="1279127"/>
                </a:cubicBezTo>
                <a:cubicBezTo>
                  <a:pt x="818462" y="1279127"/>
                  <a:pt x="814582" y="1271984"/>
                  <a:pt x="818462" y="1275556"/>
                </a:cubicBezTo>
                <a:cubicBezTo>
                  <a:pt x="818462" y="1275556"/>
                  <a:pt x="818462" y="1275556"/>
                  <a:pt x="822343" y="1282699"/>
                </a:cubicBezTo>
                <a:cubicBezTo>
                  <a:pt x="814582" y="1282699"/>
                  <a:pt x="806820" y="1279127"/>
                  <a:pt x="802940" y="1279127"/>
                </a:cubicBezTo>
                <a:cubicBezTo>
                  <a:pt x="806820" y="1271984"/>
                  <a:pt x="791298" y="1279127"/>
                  <a:pt x="787418" y="1271984"/>
                </a:cubicBezTo>
                <a:close/>
                <a:moveTo>
                  <a:pt x="1056699" y="1271587"/>
                </a:moveTo>
                <a:cubicBezTo>
                  <a:pt x="1052934" y="1271587"/>
                  <a:pt x="1052934" y="1275291"/>
                  <a:pt x="1060463" y="1278996"/>
                </a:cubicBezTo>
                <a:cubicBezTo>
                  <a:pt x="1049169" y="1278996"/>
                  <a:pt x="1052934" y="1290108"/>
                  <a:pt x="1045405" y="1282700"/>
                </a:cubicBezTo>
                <a:cubicBezTo>
                  <a:pt x="1045405" y="1282700"/>
                  <a:pt x="1045405" y="1282700"/>
                  <a:pt x="1045405" y="1290108"/>
                </a:cubicBezTo>
                <a:cubicBezTo>
                  <a:pt x="1049169" y="1286404"/>
                  <a:pt x="1034111" y="1286404"/>
                  <a:pt x="1026581" y="1293812"/>
                </a:cubicBezTo>
                <a:cubicBezTo>
                  <a:pt x="1034111" y="1293812"/>
                  <a:pt x="1034111" y="1304925"/>
                  <a:pt x="1045405" y="1297517"/>
                </a:cubicBezTo>
                <a:cubicBezTo>
                  <a:pt x="1041640" y="1301221"/>
                  <a:pt x="1034111" y="1301221"/>
                  <a:pt x="1026581" y="1301221"/>
                </a:cubicBezTo>
                <a:cubicBezTo>
                  <a:pt x="1026581" y="1301221"/>
                  <a:pt x="1026581" y="1301221"/>
                  <a:pt x="1030346" y="1297517"/>
                </a:cubicBezTo>
                <a:cubicBezTo>
                  <a:pt x="1022817" y="1286404"/>
                  <a:pt x="1015288" y="1304925"/>
                  <a:pt x="1003993" y="1304925"/>
                </a:cubicBezTo>
                <a:cubicBezTo>
                  <a:pt x="1003993" y="1304925"/>
                  <a:pt x="1003993" y="1304925"/>
                  <a:pt x="1007758" y="1297517"/>
                </a:cubicBezTo>
                <a:cubicBezTo>
                  <a:pt x="996464" y="1293812"/>
                  <a:pt x="992700" y="1308629"/>
                  <a:pt x="996464" y="1312333"/>
                </a:cubicBezTo>
                <a:cubicBezTo>
                  <a:pt x="992700" y="1312333"/>
                  <a:pt x="992700" y="1304925"/>
                  <a:pt x="992700" y="1301221"/>
                </a:cubicBezTo>
                <a:cubicBezTo>
                  <a:pt x="988935" y="1301221"/>
                  <a:pt x="977641" y="1301221"/>
                  <a:pt x="977641" y="1308629"/>
                </a:cubicBezTo>
                <a:cubicBezTo>
                  <a:pt x="977641" y="1308629"/>
                  <a:pt x="977641" y="1308629"/>
                  <a:pt x="985170" y="1308629"/>
                </a:cubicBezTo>
                <a:cubicBezTo>
                  <a:pt x="970112" y="1319742"/>
                  <a:pt x="947524" y="1319742"/>
                  <a:pt x="943759" y="1327150"/>
                </a:cubicBezTo>
                <a:cubicBezTo>
                  <a:pt x="936230" y="1323446"/>
                  <a:pt x="943759" y="1316038"/>
                  <a:pt x="943759" y="1308629"/>
                </a:cubicBezTo>
                <a:cubicBezTo>
                  <a:pt x="932465" y="1308629"/>
                  <a:pt x="932465" y="1316038"/>
                  <a:pt x="928701" y="1312333"/>
                </a:cubicBezTo>
                <a:cubicBezTo>
                  <a:pt x="928701" y="1312333"/>
                  <a:pt x="928701" y="1312333"/>
                  <a:pt x="936230" y="1308629"/>
                </a:cubicBezTo>
                <a:cubicBezTo>
                  <a:pt x="936230" y="1308629"/>
                  <a:pt x="936230" y="1308629"/>
                  <a:pt x="936230" y="1304925"/>
                </a:cubicBezTo>
                <a:cubicBezTo>
                  <a:pt x="939995" y="1301221"/>
                  <a:pt x="947524" y="1301221"/>
                  <a:pt x="955053" y="1301221"/>
                </a:cubicBezTo>
                <a:lnTo>
                  <a:pt x="953043" y="1297265"/>
                </a:lnTo>
                <a:lnTo>
                  <a:pt x="979523" y="1291034"/>
                </a:lnTo>
                <a:cubicBezTo>
                  <a:pt x="993641" y="1289182"/>
                  <a:pt x="1005876" y="1288256"/>
                  <a:pt x="1011523" y="1286404"/>
                </a:cubicBezTo>
                <a:cubicBezTo>
                  <a:pt x="1011523" y="1286404"/>
                  <a:pt x="1011523" y="1286404"/>
                  <a:pt x="1026581" y="1290108"/>
                </a:cubicBezTo>
                <a:cubicBezTo>
                  <a:pt x="1022817" y="1282700"/>
                  <a:pt x="1045405" y="1286404"/>
                  <a:pt x="1052934" y="1275291"/>
                </a:cubicBezTo>
                <a:cubicBezTo>
                  <a:pt x="1052934" y="1275291"/>
                  <a:pt x="1052934" y="1275291"/>
                  <a:pt x="1041640" y="1275291"/>
                </a:cubicBezTo>
                <a:cubicBezTo>
                  <a:pt x="1041640" y="1275291"/>
                  <a:pt x="1041640" y="1275291"/>
                  <a:pt x="1056699" y="1271587"/>
                </a:cubicBezTo>
                <a:close/>
                <a:moveTo>
                  <a:pt x="765193" y="1271587"/>
                </a:moveTo>
                <a:lnTo>
                  <a:pt x="776306" y="1271587"/>
                </a:lnTo>
                <a:lnTo>
                  <a:pt x="765193" y="1276349"/>
                </a:lnTo>
                <a:close/>
                <a:moveTo>
                  <a:pt x="348812" y="1268412"/>
                </a:moveTo>
                <a:cubicBezTo>
                  <a:pt x="348812" y="1268412"/>
                  <a:pt x="348812" y="1268412"/>
                  <a:pt x="360380" y="1275820"/>
                </a:cubicBezTo>
                <a:cubicBezTo>
                  <a:pt x="356526" y="1279524"/>
                  <a:pt x="348812" y="1272116"/>
                  <a:pt x="348812" y="1279524"/>
                </a:cubicBezTo>
                <a:cubicBezTo>
                  <a:pt x="333390" y="1272116"/>
                  <a:pt x="348812" y="1275820"/>
                  <a:pt x="348812" y="1268412"/>
                </a:cubicBezTo>
                <a:close/>
                <a:moveTo>
                  <a:pt x="404645" y="1267767"/>
                </a:moveTo>
                <a:cubicBezTo>
                  <a:pt x="404645" y="1267767"/>
                  <a:pt x="404645" y="1267767"/>
                  <a:pt x="430664" y="1275209"/>
                </a:cubicBezTo>
                <a:cubicBezTo>
                  <a:pt x="430664" y="1275209"/>
                  <a:pt x="430664" y="1275209"/>
                  <a:pt x="430664" y="1286371"/>
                </a:cubicBezTo>
                <a:cubicBezTo>
                  <a:pt x="419512" y="1286371"/>
                  <a:pt x="412076" y="1278929"/>
                  <a:pt x="408361" y="1290091"/>
                </a:cubicBezTo>
                <a:cubicBezTo>
                  <a:pt x="393493" y="1282650"/>
                  <a:pt x="415798" y="1278929"/>
                  <a:pt x="404645" y="1267767"/>
                </a:cubicBezTo>
                <a:close/>
                <a:moveTo>
                  <a:pt x="1551308" y="1265237"/>
                </a:moveTo>
                <a:cubicBezTo>
                  <a:pt x="1555114" y="1267089"/>
                  <a:pt x="1553210" y="1268941"/>
                  <a:pt x="1551781" y="1270793"/>
                </a:cubicBezTo>
                <a:lnTo>
                  <a:pt x="1551127" y="1272588"/>
                </a:lnTo>
                <a:lnTo>
                  <a:pt x="1539874" y="1268941"/>
                </a:lnTo>
                <a:cubicBezTo>
                  <a:pt x="1539874" y="1268941"/>
                  <a:pt x="1539874" y="1268941"/>
                  <a:pt x="1551308" y="1265237"/>
                </a:cubicBezTo>
                <a:close/>
                <a:moveTo>
                  <a:pt x="2139262" y="1263679"/>
                </a:moveTo>
                <a:lnTo>
                  <a:pt x="2141275" y="1264571"/>
                </a:lnTo>
                <a:lnTo>
                  <a:pt x="2140107" y="1264862"/>
                </a:lnTo>
                <a:close/>
                <a:moveTo>
                  <a:pt x="891093" y="1261149"/>
                </a:moveTo>
                <a:lnTo>
                  <a:pt x="903302" y="1264179"/>
                </a:lnTo>
                <a:cubicBezTo>
                  <a:pt x="888380" y="1264179"/>
                  <a:pt x="888380" y="1275292"/>
                  <a:pt x="880919" y="1282700"/>
                </a:cubicBezTo>
                <a:cubicBezTo>
                  <a:pt x="880919" y="1282700"/>
                  <a:pt x="880919" y="1282700"/>
                  <a:pt x="865996" y="1278996"/>
                </a:cubicBezTo>
                <a:cubicBezTo>
                  <a:pt x="865996" y="1290108"/>
                  <a:pt x="847343" y="1282700"/>
                  <a:pt x="843612" y="1293812"/>
                </a:cubicBezTo>
                <a:cubicBezTo>
                  <a:pt x="843612" y="1290108"/>
                  <a:pt x="828693" y="1290108"/>
                  <a:pt x="836154" y="1282700"/>
                </a:cubicBezTo>
                <a:cubicBezTo>
                  <a:pt x="843612" y="1290108"/>
                  <a:pt x="858535" y="1275292"/>
                  <a:pt x="854804" y="1286404"/>
                </a:cubicBezTo>
                <a:cubicBezTo>
                  <a:pt x="858535" y="1282700"/>
                  <a:pt x="862265" y="1275292"/>
                  <a:pt x="854804" y="1275292"/>
                </a:cubicBezTo>
                <a:cubicBezTo>
                  <a:pt x="869727" y="1267883"/>
                  <a:pt x="865996" y="1282700"/>
                  <a:pt x="884649" y="1275292"/>
                </a:cubicBezTo>
                <a:cubicBezTo>
                  <a:pt x="884649" y="1267883"/>
                  <a:pt x="873457" y="1271587"/>
                  <a:pt x="873457" y="1264179"/>
                </a:cubicBezTo>
                <a:cubicBezTo>
                  <a:pt x="884649" y="1260475"/>
                  <a:pt x="873457" y="1271587"/>
                  <a:pt x="880919" y="1267883"/>
                </a:cubicBezTo>
                <a:cubicBezTo>
                  <a:pt x="880919" y="1267883"/>
                  <a:pt x="880919" y="1267883"/>
                  <a:pt x="882317" y="1266957"/>
                </a:cubicBezTo>
                <a:close/>
                <a:moveTo>
                  <a:pt x="1592758" y="1260607"/>
                </a:moveTo>
                <a:cubicBezTo>
                  <a:pt x="1593651" y="1262459"/>
                  <a:pt x="1593651" y="1265237"/>
                  <a:pt x="1595440" y="1265237"/>
                </a:cubicBezTo>
                <a:lnTo>
                  <a:pt x="1581152" y="1265237"/>
                </a:lnTo>
                <a:cubicBezTo>
                  <a:pt x="1581152" y="1265237"/>
                  <a:pt x="1581152" y="1265237"/>
                  <a:pt x="1584722" y="1261533"/>
                </a:cubicBezTo>
                <a:cubicBezTo>
                  <a:pt x="1590079" y="1257829"/>
                  <a:pt x="1591865" y="1258755"/>
                  <a:pt x="1592758" y="1260607"/>
                </a:cubicBezTo>
                <a:close/>
                <a:moveTo>
                  <a:pt x="888380" y="1260475"/>
                </a:moveTo>
                <a:cubicBezTo>
                  <a:pt x="892110" y="1260475"/>
                  <a:pt x="892110" y="1260475"/>
                  <a:pt x="892110" y="1260475"/>
                </a:cubicBezTo>
                <a:lnTo>
                  <a:pt x="891093" y="1261149"/>
                </a:lnTo>
                <a:lnTo>
                  <a:pt x="890245" y="1260938"/>
                </a:lnTo>
                <a:cubicBezTo>
                  <a:pt x="888380" y="1260475"/>
                  <a:pt x="888380" y="1260475"/>
                  <a:pt x="888380" y="1260475"/>
                </a:cubicBezTo>
                <a:close/>
                <a:moveTo>
                  <a:pt x="595331" y="1260475"/>
                </a:moveTo>
                <a:lnTo>
                  <a:pt x="606443" y="1260475"/>
                </a:lnTo>
                <a:lnTo>
                  <a:pt x="590568" y="1265237"/>
                </a:lnTo>
                <a:close/>
                <a:moveTo>
                  <a:pt x="493728" y="1260475"/>
                </a:moveTo>
                <a:cubicBezTo>
                  <a:pt x="501666" y="1264444"/>
                  <a:pt x="497698" y="1268412"/>
                  <a:pt x="497698" y="1268412"/>
                </a:cubicBezTo>
                <a:cubicBezTo>
                  <a:pt x="497698" y="1268412"/>
                  <a:pt x="497698" y="1268412"/>
                  <a:pt x="493728" y="1268412"/>
                </a:cubicBezTo>
                <a:cubicBezTo>
                  <a:pt x="493728" y="1264444"/>
                  <a:pt x="497698" y="1260475"/>
                  <a:pt x="493728" y="1260475"/>
                </a:cubicBezTo>
                <a:close/>
                <a:moveTo>
                  <a:pt x="2559047" y="1257300"/>
                </a:moveTo>
                <a:lnTo>
                  <a:pt x="2562222" y="1265237"/>
                </a:lnTo>
                <a:lnTo>
                  <a:pt x="2555872" y="1265237"/>
                </a:lnTo>
                <a:close/>
                <a:moveTo>
                  <a:pt x="1558528" y="1257300"/>
                </a:moveTo>
                <a:cubicBezTo>
                  <a:pt x="1558528" y="1257300"/>
                  <a:pt x="1558528" y="1257300"/>
                  <a:pt x="1577382" y="1257300"/>
                </a:cubicBezTo>
                <a:cubicBezTo>
                  <a:pt x="1581152" y="1264708"/>
                  <a:pt x="1569843" y="1268412"/>
                  <a:pt x="1562298" y="1268412"/>
                </a:cubicBezTo>
                <a:cubicBezTo>
                  <a:pt x="1562298" y="1264708"/>
                  <a:pt x="1550989" y="1261004"/>
                  <a:pt x="1558528" y="1257300"/>
                </a:cubicBezTo>
                <a:close/>
                <a:moveTo>
                  <a:pt x="650893" y="1257300"/>
                </a:moveTo>
                <a:cubicBezTo>
                  <a:pt x="650893" y="1257300"/>
                  <a:pt x="650893" y="1257300"/>
                  <a:pt x="657243" y="1257300"/>
                </a:cubicBezTo>
                <a:cubicBezTo>
                  <a:pt x="657243" y="1257300"/>
                  <a:pt x="657243" y="1257300"/>
                  <a:pt x="657243" y="1265237"/>
                </a:cubicBezTo>
                <a:cubicBezTo>
                  <a:pt x="657243" y="1265237"/>
                  <a:pt x="657243" y="1265237"/>
                  <a:pt x="650893" y="1265237"/>
                </a:cubicBezTo>
                <a:cubicBezTo>
                  <a:pt x="650893" y="1261269"/>
                  <a:pt x="650893" y="1265237"/>
                  <a:pt x="654068" y="1261269"/>
                </a:cubicBezTo>
                <a:close/>
                <a:moveTo>
                  <a:pt x="1356783" y="1254125"/>
                </a:moveTo>
                <a:cubicBezTo>
                  <a:pt x="1356783" y="1257697"/>
                  <a:pt x="1349375" y="1264841"/>
                  <a:pt x="1360490" y="1264841"/>
                </a:cubicBezTo>
                <a:cubicBezTo>
                  <a:pt x="1345671" y="1268413"/>
                  <a:pt x="1319748" y="1275556"/>
                  <a:pt x="1312339" y="1271985"/>
                </a:cubicBezTo>
                <a:cubicBezTo>
                  <a:pt x="1312339" y="1275556"/>
                  <a:pt x="1312339" y="1279128"/>
                  <a:pt x="1312339" y="1279128"/>
                </a:cubicBezTo>
                <a:cubicBezTo>
                  <a:pt x="1293819" y="1282700"/>
                  <a:pt x="1312339" y="1257697"/>
                  <a:pt x="1301227" y="1257697"/>
                </a:cubicBezTo>
                <a:lnTo>
                  <a:pt x="1316044" y="1257697"/>
                </a:lnTo>
                <a:cubicBezTo>
                  <a:pt x="1334565" y="1257697"/>
                  <a:pt x="1338269" y="1257697"/>
                  <a:pt x="1356783" y="1254125"/>
                </a:cubicBezTo>
                <a:close/>
                <a:moveTo>
                  <a:pt x="809643" y="1254125"/>
                </a:moveTo>
                <a:lnTo>
                  <a:pt x="817581" y="1254125"/>
                </a:lnTo>
                <a:lnTo>
                  <a:pt x="809643" y="1257300"/>
                </a:lnTo>
                <a:close/>
                <a:moveTo>
                  <a:pt x="657243" y="1254125"/>
                </a:moveTo>
                <a:lnTo>
                  <a:pt x="665181" y="1254125"/>
                </a:lnTo>
                <a:lnTo>
                  <a:pt x="668356" y="1257300"/>
                </a:lnTo>
                <a:close/>
                <a:moveTo>
                  <a:pt x="2168523" y="1253728"/>
                </a:moveTo>
                <a:cubicBezTo>
                  <a:pt x="2164781" y="1261268"/>
                  <a:pt x="2149813" y="1261268"/>
                  <a:pt x="2142329" y="1265038"/>
                </a:cubicBezTo>
                <a:lnTo>
                  <a:pt x="2141275" y="1264571"/>
                </a:lnTo>
                <a:lnTo>
                  <a:pt x="2148878" y="1262682"/>
                </a:lnTo>
                <a:cubicBezTo>
                  <a:pt x="2155426" y="1259383"/>
                  <a:pt x="2162910" y="1253728"/>
                  <a:pt x="2168523" y="1253728"/>
                </a:cubicBezTo>
                <a:close/>
                <a:moveTo>
                  <a:pt x="2138587" y="1246187"/>
                </a:moveTo>
                <a:cubicBezTo>
                  <a:pt x="2138587" y="1246187"/>
                  <a:pt x="2138587" y="1246187"/>
                  <a:pt x="2146071" y="1253728"/>
                </a:cubicBezTo>
                <a:cubicBezTo>
                  <a:pt x="2138587" y="1249957"/>
                  <a:pt x="2134845" y="1253728"/>
                  <a:pt x="2134845" y="1257498"/>
                </a:cubicBezTo>
                <a:lnTo>
                  <a:pt x="2139262" y="1263679"/>
                </a:lnTo>
                <a:lnTo>
                  <a:pt x="2130635" y="1259854"/>
                </a:lnTo>
                <a:cubicBezTo>
                  <a:pt x="2127361" y="1255613"/>
                  <a:pt x="2127361" y="1249957"/>
                  <a:pt x="2138587" y="1246187"/>
                </a:cubicBezTo>
                <a:close/>
                <a:moveTo>
                  <a:pt x="993260" y="1246187"/>
                </a:moveTo>
                <a:cubicBezTo>
                  <a:pt x="996964" y="1253595"/>
                  <a:pt x="1008076" y="1261004"/>
                  <a:pt x="989555" y="1268412"/>
                </a:cubicBezTo>
                <a:cubicBezTo>
                  <a:pt x="974738" y="1268412"/>
                  <a:pt x="993260" y="1253595"/>
                  <a:pt x="978443" y="1253595"/>
                </a:cubicBezTo>
                <a:cubicBezTo>
                  <a:pt x="978443" y="1253595"/>
                  <a:pt x="978443" y="1253595"/>
                  <a:pt x="993260" y="1246187"/>
                </a:cubicBezTo>
                <a:close/>
                <a:moveTo>
                  <a:pt x="1696957" y="1245393"/>
                </a:moveTo>
                <a:lnTo>
                  <a:pt x="1703387" y="1246187"/>
                </a:lnTo>
                <a:cubicBezTo>
                  <a:pt x="1696244" y="1246187"/>
                  <a:pt x="1696244" y="1246187"/>
                  <a:pt x="1696244" y="1246187"/>
                </a:cubicBezTo>
                <a:close/>
                <a:moveTo>
                  <a:pt x="2622548" y="1243012"/>
                </a:moveTo>
                <a:cubicBezTo>
                  <a:pt x="2622548" y="1249362"/>
                  <a:pt x="2618844" y="1246187"/>
                  <a:pt x="2611435" y="1249362"/>
                </a:cubicBezTo>
                <a:cubicBezTo>
                  <a:pt x="2611435" y="1246187"/>
                  <a:pt x="2618844" y="1243012"/>
                  <a:pt x="2622548" y="1243012"/>
                </a:cubicBezTo>
                <a:close/>
                <a:moveTo>
                  <a:pt x="1235084" y="1243012"/>
                </a:moveTo>
                <a:lnTo>
                  <a:pt x="1246197" y="1243012"/>
                </a:lnTo>
                <a:lnTo>
                  <a:pt x="1246197" y="1246187"/>
                </a:lnTo>
                <a:close/>
                <a:moveTo>
                  <a:pt x="445136" y="1239831"/>
                </a:moveTo>
                <a:lnTo>
                  <a:pt x="449255" y="1241722"/>
                </a:lnTo>
                <a:cubicBezTo>
                  <a:pt x="449255" y="1241722"/>
                  <a:pt x="446462" y="1240792"/>
                  <a:pt x="445072" y="1239862"/>
                </a:cubicBezTo>
                <a:close/>
                <a:moveTo>
                  <a:pt x="2626176" y="1239043"/>
                </a:moveTo>
                <a:cubicBezTo>
                  <a:pt x="2624361" y="1241028"/>
                  <a:pt x="2625269" y="1242020"/>
                  <a:pt x="2626629" y="1242516"/>
                </a:cubicBezTo>
                <a:lnTo>
                  <a:pt x="2626629" y="1242516"/>
                </a:lnTo>
                <a:lnTo>
                  <a:pt x="2626176" y="1243012"/>
                </a:lnTo>
                <a:cubicBezTo>
                  <a:pt x="2626176" y="1239043"/>
                  <a:pt x="2626176" y="1239043"/>
                  <a:pt x="2626176" y="1239043"/>
                </a:cubicBezTo>
                <a:close/>
                <a:moveTo>
                  <a:pt x="1989532" y="1238250"/>
                </a:moveTo>
                <a:cubicBezTo>
                  <a:pt x="1997073" y="1241954"/>
                  <a:pt x="1989532" y="1249363"/>
                  <a:pt x="1985762" y="1253067"/>
                </a:cubicBezTo>
                <a:cubicBezTo>
                  <a:pt x="1985762" y="1253067"/>
                  <a:pt x="1985762" y="1253067"/>
                  <a:pt x="1993303" y="1253067"/>
                </a:cubicBezTo>
                <a:cubicBezTo>
                  <a:pt x="1993303" y="1253067"/>
                  <a:pt x="1993303" y="1253067"/>
                  <a:pt x="1974451" y="1260475"/>
                </a:cubicBezTo>
                <a:cubicBezTo>
                  <a:pt x="1978221" y="1256771"/>
                  <a:pt x="1974451" y="1253067"/>
                  <a:pt x="1966910" y="1249363"/>
                </a:cubicBezTo>
                <a:cubicBezTo>
                  <a:pt x="1966910" y="1249363"/>
                  <a:pt x="1966910" y="1249363"/>
                  <a:pt x="1989532" y="1238250"/>
                </a:cubicBezTo>
                <a:close/>
                <a:moveTo>
                  <a:pt x="1692674" y="1238250"/>
                </a:moveTo>
                <a:cubicBezTo>
                  <a:pt x="1692674" y="1238250"/>
                  <a:pt x="1692674" y="1238250"/>
                  <a:pt x="1703387" y="1238250"/>
                </a:cubicBezTo>
                <a:cubicBezTo>
                  <a:pt x="1703387" y="1238250"/>
                  <a:pt x="1703387" y="1238250"/>
                  <a:pt x="1702493" y="1239242"/>
                </a:cubicBezTo>
                <a:lnTo>
                  <a:pt x="1696957" y="1245393"/>
                </a:lnTo>
                <a:lnTo>
                  <a:pt x="1695352" y="1245195"/>
                </a:lnTo>
                <a:cubicBezTo>
                  <a:pt x="1692674" y="1244203"/>
                  <a:pt x="1690884" y="1242219"/>
                  <a:pt x="1692674" y="1238250"/>
                </a:cubicBezTo>
                <a:close/>
                <a:moveTo>
                  <a:pt x="2398420" y="1237947"/>
                </a:moveTo>
                <a:lnTo>
                  <a:pt x="2387597" y="1245195"/>
                </a:lnTo>
                <a:cubicBezTo>
                  <a:pt x="2380189" y="1250155"/>
                  <a:pt x="2372780" y="1254124"/>
                  <a:pt x="2365372" y="1254124"/>
                </a:cubicBezTo>
                <a:lnTo>
                  <a:pt x="2369076" y="1238249"/>
                </a:lnTo>
                <a:cubicBezTo>
                  <a:pt x="2376485" y="1236265"/>
                  <a:pt x="2383893" y="1238249"/>
                  <a:pt x="2390838" y="1238746"/>
                </a:cubicBezTo>
                <a:close/>
                <a:moveTo>
                  <a:pt x="1726704" y="1237881"/>
                </a:moveTo>
                <a:lnTo>
                  <a:pt x="1726474" y="1238250"/>
                </a:lnTo>
                <a:cubicBezTo>
                  <a:pt x="1724158" y="1239176"/>
                  <a:pt x="1721378" y="1240102"/>
                  <a:pt x="1721378" y="1241954"/>
                </a:cubicBezTo>
                <a:lnTo>
                  <a:pt x="1719520" y="1240405"/>
                </a:lnTo>
                <a:close/>
                <a:moveTo>
                  <a:pt x="1715823" y="1237324"/>
                </a:moveTo>
                <a:lnTo>
                  <a:pt x="1719520" y="1240405"/>
                </a:lnTo>
                <a:lnTo>
                  <a:pt x="1719063" y="1240565"/>
                </a:lnTo>
                <a:cubicBezTo>
                  <a:pt x="1713043" y="1242880"/>
                  <a:pt x="1708416" y="1243806"/>
                  <a:pt x="1710268" y="1238250"/>
                </a:cubicBezTo>
                <a:cubicBezTo>
                  <a:pt x="1715823" y="1234546"/>
                  <a:pt x="1715823" y="1235472"/>
                  <a:pt x="1715823" y="1237324"/>
                </a:cubicBezTo>
                <a:close/>
                <a:moveTo>
                  <a:pt x="1019188" y="1235075"/>
                </a:moveTo>
                <a:cubicBezTo>
                  <a:pt x="1019188" y="1235075"/>
                  <a:pt x="1019188" y="1235075"/>
                  <a:pt x="1033476" y="1239044"/>
                </a:cubicBezTo>
                <a:cubicBezTo>
                  <a:pt x="1029904" y="1243013"/>
                  <a:pt x="1019188" y="1243013"/>
                  <a:pt x="1019188" y="1243013"/>
                </a:cubicBezTo>
                <a:cubicBezTo>
                  <a:pt x="1026332" y="1239044"/>
                  <a:pt x="1019188" y="1235075"/>
                  <a:pt x="1019188" y="1235075"/>
                </a:cubicBezTo>
                <a:close/>
                <a:moveTo>
                  <a:pt x="2409822" y="1230312"/>
                </a:moveTo>
                <a:cubicBezTo>
                  <a:pt x="2407044" y="1234281"/>
                  <a:pt x="2404034" y="1236513"/>
                  <a:pt x="2400851" y="1237691"/>
                </a:cubicBezTo>
                <a:lnTo>
                  <a:pt x="2398420" y="1237947"/>
                </a:lnTo>
                <a:close/>
                <a:moveTo>
                  <a:pt x="2008185" y="1230312"/>
                </a:moveTo>
                <a:lnTo>
                  <a:pt x="2005010" y="1238249"/>
                </a:lnTo>
                <a:lnTo>
                  <a:pt x="2001835" y="1235074"/>
                </a:lnTo>
                <a:close/>
                <a:moveTo>
                  <a:pt x="1721378" y="1227137"/>
                </a:moveTo>
                <a:cubicBezTo>
                  <a:pt x="1732494" y="1230841"/>
                  <a:pt x="1736197" y="1227137"/>
                  <a:pt x="1739900" y="1230841"/>
                </a:cubicBezTo>
                <a:cubicBezTo>
                  <a:pt x="1739900" y="1230841"/>
                  <a:pt x="1739900" y="1230841"/>
                  <a:pt x="1736197" y="1234545"/>
                </a:cubicBezTo>
                <a:lnTo>
                  <a:pt x="1726704" y="1237881"/>
                </a:lnTo>
                <a:lnTo>
                  <a:pt x="1728787" y="1234545"/>
                </a:lnTo>
                <a:cubicBezTo>
                  <a:pt x="1728787" y="1230841"/>
                  <a:pt x="1725083" y="1227137"/>
                  <a:pt x="1721378" y="1234545"/>
                </a:cubicBezTo>
                <a:cubicBezTo>
                  <a:pt x="1721378" y="1234545"/>
                  <a:pt x="1721378" y="1234545"/>
                  <a:pt x="1721378" y="1227137"/>
                </a:cubicBezTo>
                <a:close/>
                <a:moveTo>
                  <a:pt x="1257308" y="1227137"/>
                </a:moveTo>
                <a:cubicBezTo>
                  <a:pt x="1257308" y="1227137"/>
                  <a:pt x="1257308" y="1227137"/>
                  <a:pt x="1268421" y="1227137"/>
                </a:cubicBezTo>
                <a:cubicBezTo>
                  <a:pt x="1264717" y="1231106"/>
                  <a:pt x="1261012" y="1235075"/>
                  <a:pt x="1257308" y="1231106"/>
                </a:cubicBezTo>
                <a:cubicBezTo>
                  <a:pt x="1257308" y="1231106"/>
                  <a:pt x="1261012" y="1227137"/>
                  <a:pt x="1257308" y="1227137"/>
                </a:cubicBezTo>
                <a:close/>
                <a:moveTo>
                  <a:pt x="776623" y="1227137"/>
                </a:moveTo>
                <a:cubicBezTo>
                  <a:pt x="772813" y="1230841"/>
                  <a:pt x="780433" y="1234545"/>
                  <a:pt x="784243" y="1238249"/>
                </a:cubicBezTo>
                <a:cubicBezTo>
                  <a:pt x="784243" y="1238249"/>
                  <a:pt x="784243" y="1238249"/>
                  <a:pt x="769003" y="1238249"/>
                </a:cubicBezTo>
                <a:cubicBezTo>
                  <a:pt x="769003" y="1234545"/>
                  <a:pt x="765193" y="1234545"/>
                  <a:pt x="765193" y="1230841"/>
                </a:cubicBezTo>
                <a:cubicBezTo>
                  <a:pt x="765193" y="1230841"/>
                  <a:pt x="765193" y="1230841"/>
                  <a:pt x="776623" y="1227137"/>
                </a:cubicBezTo>
                <a:close/>
                <a:moveTo>
                  <a:pt x="1351058" y="1224273"/>
                </a:moveTo>
                <a:cubicBezTo>
                  <a:pt x="1353337" y="1223801"/>
                  <a:pt x="1355442" y="1224508"/>
                  <a:pt x="1357317" y="1227336"/>
                </a:cubicBezTo>
                <a:cubicBezTo>
                  <a:pt x="1346088" y="1234877"/>
                  <a:pt x="1316157" y="1246188"/>
                  <a:pt x="1304932" y="1242418"/>
                </a:cubicBezTo>
                <a:cubicBezTo>
                  <a:pt x="1304932" y="1242418"/>
                  <a:pt x="1304932" y="1242418"/>
                  <a:pt x="1319900" y="1231107"/>
                </a:cubicBezTo>
                <a:cubicBezTo>
                  <a:pt x="1316157" y="1231107"/>
                  <a:pt x="1323642" y="1234877"/>
                  <a:pt x="1327384" y="1234877"/>
                </a:cubicBezTo>
                <a:cubicBezTo>
                  <a:pt x="1335803" y="1237705"/>
                  <a:pt x="1344217" y="1225687"/>
                  <a:pt x="1351058" y="1224273"/>
                </a:cubicBezTo>
                <a:close/>
                <a:moveTo>
                  <a:pt x="2647947" y="1219200"/>
                </a:moveTo>
                <a:cubicBezTo>
                  <a:pt x="2647947" y="1219200"/>
                  <a:pt x="2647947" y="1219200"/>
                  <a:pt x="2644318" y="1223169"/>
                </a:cubicBezTo>
                <a:cubicBezTo>
                  <a:pt x="2626176" y="1223169"/>
                  <a:pt x="2637061" y="1243012"/>
                  <a:pt x="2629804" y="1243012"/>
                </a:cubicBezTo>
                <a:lnTo>
                  <a:pt x="2626629" y="1242516"/>
                </a:lnTo>
                <a:lnTo>
                  <a:pt x="2629804" y="1239043"/>
                </a:lnTo>
                <a:cubicBezTo>
                  <a:pt x="2622547" y="1235075"/>
                  <a:pt x="2629804" y="1227137"/>
                  <a:pt x="2622547" y="1231106"/>
                </a:cubicBezTo>
                <a:cubicBezTo>
                  <a:pt x="2629804" y="1219200"/>
                  <a:pt x="2640690" y="1223169"/>
                  <a:pt x="2647947" y="1219200"/>
                </a:cubicBezTo>
                <a:close/>
                <a:moveTo>
                  <a:pt x="762018" y="1219200"/>
                </a:moveTo>
                <a:lnTo>
                  <a:pt x="769956" y="1223962"/>
                </a:lnTo>
                <a:lnTo>
                  <a:pt x="758843" y="1223962"/>
                </a:lnTo>
                <a:close/>
                <a:moveTo>
                  <a:pt x="773131" y="1216554"/>
                </a:moveTo>
                <a:cubicBezTo>
                  <a:pt x="778786" y="1216554"/>
                  <a:pt x="780671" y="1218406"/>
                  <a:pt x="783499" y="1219332"/>
                </a:cubicBezTo>
                <a:lnTo>
                  <a:pt x="785113" y="1219433"/>
                </a:lnTo>
                <a:lnTo>
                  <a:pt x="784442" y="1220258"/>
                </a:lnTo>
                <a:cubicBezTo>
                  <a:pt x="773131" y="1216554"/>
                  <a:pt x="773131" y="1216554"/>
                  <a:pt x="773131" y="1216554"/>
                </a:cubicBezTo>
                <a:close/>
                <a:moveTo>
                  <a:pt x="1584011" y="1216422"/>
                </a:moveTo>
                <a:cubicBezTo>
                  <a:pt x="1584011" y="1212850"/>
                  <a:pt x="1584011" y="1219994"/>
                  <a:pt x="1587503" y="1219994"/>
                </a:cubicBezTo>
                <a:cubicBezTo>
                  <a:pt x="1580519" y="1219994"/>
                  <a:pt x="1577023" y="1219994"/>
                  <a:pt x="1570038" y="1223565"/>
                </a:cubicBezTo>
                <a:cubicBezTo>
                  <a:pt x="1577023" y="1212850"/>
                  <a:pt x="1577023" y="1227137"/>
                  <a:pt x="1584011" y="1216422"/>
                </a:cubicBezTo>
                <a:close/>
                <a:moveTo>
                  <a:pt x="2262185" y="1216025"/>
                </a:moveTo>
                <a:cubicBezTo>
                  <a:pt x="2258433" y="1216025"/>
                  <a:pt x="2250928" y="1223433"/>
                  <a:pt x="2258433" y="1227138"/>
                </a:cubicBezTo>
                <a:cubicBezTo>
                  <a:pt x="2258433" y="1227138"/>
                  <a:pt x="2258433" y="1227138"/>
                  <a:pt x="2247176" y="1230842"/>
                </a:cubicBezTo>
                <a:cubicBezTo>
                  <a:pt x="2247176" y="1230842"/>
                  <a:pt x="2247176" y="1230842"/>
                  <a:pt x="2254681" y="1234546"/>
                </a:cubicBezTo>
                <a:cubicBezTo>
                  <a:pt x="2247176" y="1230842"/>
                  <a:pt x="2232167" y="1238250"/>
                  <a:pt x="2220910" y="1238250"/>
                </a:cubicBezTo>
                <a:cubicBezTo>
                  <a:pt x="2228415" y="1234546"/>
                  <a:pt x="2232167" y="1230842"/>
                  <a:pt x="2224662" y="1227138"/>
                </a:cubicBezTo>
                <a:cubicBezTo>
                  <a:pt x="2247176" y="1223433"/>
                  <a:pt x="2243424" y="1223433"/>
                  <a:pt x="2262185" y="1216025"/>
                </a:cubicBezTo>
                <a:close/>
                <a:moveTo>
                  <a:pt x="3179" y="1216025"/>
                </a:moveTo>
                <a:lnTo>
                  <a:pt x="14289" y="1219597"/>
                </a:lnTo>
                <a:cubicBezTo>
                  <a:pt x="14289" y="1219597"/>
                  <a:pt x="14289" y="1219597"/>
                  <a:pt x="25401" y="1230312"/>
                </a:cubicBezTo>
                <a:cubicBezTo>
                  <a:pt x="14289" y="1226740"/>
                  <a:pt x="6882" y="1219597"/>
                  <a:pt x="3179" y="1216025"/>
                </a:cubicBezTo>
                <a:close/>
                <a:moveTo>
                  <a:pt x="2198685" y="1212850"/>
                </a:moveTo>
                <a:lnTo>
                  <a:pt x="2193922" y="1216025"/>
                </a:lnTo>
                <a:lnTo>
                  <a:pt x="2187572" y="1219200"/>
                </a:lnTo>
                <a:close/>
                <a:moveTo>
                  <a:pt x="788212" y="1212850"/>
                </a:moveTo>
                <a:cubicBezTo>
                  <a:pt x="791983" y="1216554"/>
                  <a:pt x="803294" y="1212850"/>
                  <a:pt x="799523" y="1216554"/>
                </a:cubicBezTo>
                <a:cubicBezTo>
                  <a:pt x="794810" y="1218406"/>
                  <a:pt x="791511" y="1219332"/>
                  <a:pt x="789037" y="1219679"/>
                </a:cubicBezTo>
                <a:lnTo>
                  <a:pt x="785113" y="1219433"/>
                </a:lnTo>
                <a:lnTo>
                  <a:pt x="786327" y="1217943"/>
                </a:lnTo>
                <a:cubicBezTo>
                  <a:pt x="786327" y="1216554"/>
                  <a:pt x="786327" y="1214702"/>
                  <a:pt x="788212" y="1212850"/>
                </a:cubicBezTo>
                <a:close/>
                <a:moveTo>
                  <a:pt x="2535037" y="1210151"/>
                </a:moveTo>
                <a:cubicBezTo>
                  <a:pt x="2539204" y="1208722"/>
                  <a:pt x="2542908" y="1208722"/>
                  <a:pt x="2544760" y="1212532"/>
                </a:cubicBezTo>
                <a:cubicBezTo>
                  <a:pt x="2541056" y="1212532"/>
                  <a:pt x="2526239" y="1223962"/>
                  <a:pt x="2522535" y="1216342"/>
                </a:cubicBezTo>
                <a:cubicBezTo>
                  <a:pt x="2526239" y="1214437"/>
                  <a:pt x="2530869" y="1211580"/>
                  <a:pt x="2535037" y="1210151"/>
                </a:cubicBezTo>
                <a:close/>
                <a:moveTo>
                  <a:pt x="1955797" y="1208087"/>
                </a:moveTo>
                <a:lnTo>
                  <a:pt x="1966910" y="1208087"/>
                </a:lnTo>
                <a:lnTo>
                  <a:pt x="1955797" y="1212849"/>
                </a:lnTo>
                <a:close/>
                <a:moveTo>
                  <a:pt x="2391566" y="1199290"/>
                </a:moveTo>
                <a:cubicBezTo>
                  <a:pt x="2396805" y="1198827"/>
                  <a:pt x="2401567" y="1198827"/>
                  <a:pt x="2403472" y="1200679"/>
                </a:cubicBezTo>
                <a:cubicBezTo>
                  <a:pt x="2403472" y="1200679"/>
                  <a:pt x="2403472" y="1200679"/>
                  <a:pt x="2388232" y="1208088"/>
                </a:cubicBezTo>
                <a:cubicBezTo>
                  <a:pt x="2388232" y="1208088"/>
                  <a:pt x="2388232" y="1208088"/>
                  <a:pt x="2392042" y="1211792"/>
                </a:cubicBezTo>
                <a:cubicBezTo>
                  <a:pt x="2380612" y="1211792"/>
                  <a:pt x="2388232" y="1204383"/>
                  <a:pt x="2392042" y="1200679"/>
                </a:cubicBezTo>
                <a:cubicBezTo>
                  <a:pt x="2392042" y="1200679"/>
                  <a:pt x="2384422" y="1200679"/>
                  <a:pt x="2384422" y="1200679"/>
                </a:cubicBezTo>
                <a:cubicBezTo>
                  <a:pt x="2365372" y="1208088"/>
                  <a:pt x="2388232" y="1211792"/>
                  <a:pt x="2388232" y="1215496"/>
                </a:cubicBezTo>
                <a:cubicBezTo>
                  <a:pt x="2388232" y="1215496"/>
                  <a:pt x="2388232" y="1215496"/>
                  <a:pt x="2372992" y="1219200"/>
                </a:cubicBezTo>
                <a:cubicBezTo>
                  <a:pt x="2388232" y="1208088"/>
                  <a:pt x="2365372" y="1211792"/>
                  <a:pt x="2376802" y="1200679"/>
                </a:cubicBezTo>
                <a:cubicBezTo>
                  <a:pt x="2380612" y="1200679"/>
                  <a:pt x="2386327" y="1199753"/>
                  <a:pt x="2391566" y="1199290"/>
                </a:cubicBezTo>
                <a:close/>
                <a:moveTo>
                  <a:pt x="1728787" y="1193800"/>
                </a:moveTo>
                <a:lnTo>
                  <a:pt x="1736724" y="1193800"/>
                </a:lnTo>
                <a:lnTo>
                  <a:pt x="1728787" y="1196975"/>
                </a:lnTo>
                <a:close/>
                <a:moveTo>
                  <a:pt x="1673223" y="1190625"/>
                </a:moveTo>
                <a:lnTo>
                  <a:pt x="1684338" y="1190625"/>
                </a:lnTo>
                <a:lnTo>
                  <a:pt x="1681162" y="1193800"/>
                </a:lnTo>
                <a:close/>
                <a:moveTo>
                  <a:pt x="1235084" y="1190625"/>
                </a:moveTo>
                <a:lnTo>
                  <a:pt x="1236989" y="1190625"/>
                </a:lnTo>
                <a:lnTo>
                  <a:pt x="1238259" y="1193800"/>
                </a:lnTo>
                <a:close/>
                <a:moveTo>
                  <a:pt x="973611" y="1189672"/>
                </a:moveTo>
                <a:cubicBezTo>
                  <a:pt x="969893" y="1201102"/>
                  <a:pt x="981047" y="1201102"/>
                  <a:pt x="984765" y="1201102"/>
                </a:cubicBezTo>
                <a:cubicBezTo>
                  <a:pt x="981047" y="1208722"/>
                  <a:pt x="992201" y="1212532"/>
                  <a:pt x="981047" y="1220152"/>
                </a:cubicBezTo>
                <a:cubicBezTo>
                  <a:pt x="973611" y="1220152"/>
                  <a:pt x="969893" y="1212532"/>
                  <a:pt x="962457" y="1212532"/>
                </a:cubicBezTo>
                <a:cubicBezTo>
                  <a:pt x="958739" y="1223962"/>
                  <a:pt x="940148" y="1216342"/>
                  <a:pt x="928994" y="1231582"/>
                </a:cubicBezTo>
                <a:cubicBezTo>
                  <a:pt x="928994" y="1231582"/>
                  <a:pt x="928994" y="1231582"/>
                  <a:pt x="914122" y="1223962"/>
                </a:cubicBezTo>
                <a:cubicBezTo>
                  <a:pt x="891814" y="1243012"/>
                  <a:pt x="891814" y="1212532"/>
                  <a:pt x="865787" y="1227772"/>
                </a:cubicBezTo>
                <a:cubicBezTo>
                  <a:pt x="865787" y="1227772"/>
                  <a:pt x="865787" y="1227772"/>
                  <a:pt x="873223" y="1231582"/>
                </a:cubicBezTo>
                <a:cubicBezTo>
                  <a:pt x="873223" y="1231582"/>
                  <a:pt x="873223" y="1231582"/>
                  <a:pt x="854633" y="1227772"/>
                </a:cubicBezTo>
                <a:cubicBezTo>
                  <a:pt x="854633" y="1227772"/>
                  <a:pt x="854633" y="1227772"/>
                  <a:pt x="862069" y="1223962"/>
                </a:cubicBezTo>
                <a:cubicBezTo>
                  <a:pt x="850915" y="1223962"/>
                  <a:pt x="862069" y="1216342"/>
                  <a:pt x="869505" y="1212532"/>
                </a:cubicBezTo>
                <a:cubicBezTo>
                  <a:pt x="869505" y="1212532"/>
                  <a:pt x="869505" y="1212532"/>
                  <a:pt x="869505" y="1220152"/>
                </a:cubicBezTo>
                <a:cubicBezTo>
                  <a:pt x="876941" y="1216342"/>
                  <a:pt x="888095" y="1212532"/>
                  <a:pt x="876941" y="1208722"/>
                </a:cubicBezTo>
                <a:cubicBezTo>
                  <a:pt x="888095" y="1204912"/>
                  <a:pt x="895532" y="1216342"/>
                  <a:pt x="902968" y="1216342"/>
                </a:cubicBezTo>
                <a:cubicBezTo>
                  <a:pt x="906686" y="1216342"/>
                  <a:pt x="902968" y="1208722"/>
                  <a:pt x="899250" y="1208722"/>
                </a:cubicBezTo>
                <a:cubicBezTo>
                  <a:pt x="906686" y="1220152"/>
                  <a:pt x="925276" y="1197292"/>
                  <a:pt x="932712" y="1208722"/>
                </a:cubicBezTo>
                <a:cubicBezTo>
                  <a:pt x="936430" y="1201102"/>
                  <a:pt x="951303" y="1201102"/>
                  <a:pt x="951303" y="1193482"/>
                </a:cubicBezTo>
                <a:cubicBezTo>
                  <a:pt x="955021" y="1201102"/>
                  <a:pt x="966175" y="1185862"/>
                  <a:pt x="973611" y="1189672"/>
                </a:cubicBezTo>
                <a:close/>
                <a:moveTo>
                  <a:pt x="1063320" y="1189180"/>
                </a:moveTo>
                <a:lnTo>
                  <a:pt x="1063320" y="1190625"/>
                </a:lnTo>
                <a:cubicBezTo>
                  <a:pt x="1059510" y="1190625"/>
                  <a:pt x="1059510" y="1190625"/>
                  <a:pt x="1059510" y="1190625"/>
                </a:cubicBezTo>
                <a:close/>
                <a:moveTo>
                  <a:pt x="2236138" y="1186866"/>
                </a:moveTo>
                <a:lnTo>
                  <a:pt x="2243135" y="1190426"/>
                </a:lnTo>
                <a:cubicBezTo>
                  <a:pt x="2239431" y="1186656"/>
                  <a:pt x="2224614" y="1201737"/>
                  <a:pt x="2220910" y="1194197"/>
                </a:cubicBezTo>
                <a:cubicBezTo>
                  <a:pt x="2220910" y="1194197"/>
                  <a:pt x="2220910" y="1194197"/>
                  <a:pt x="2235727" y="1190426"/>
                </a:cubicBezTo>
                <a:close/>
                <a:moveTo>
                  <a:pt x="2236245" y="1185940"/>
                </a:moveTo>
                <a:lnTo>
                  <a:pt x="2236138" y="1186866"/>
                </a:lnTo>
                <a:lnTo>
                  <a:pt x="2235727" y="1186656"/>
                </a:lnTo>
                <a:close/>
                <a:moveTo>
                  <a:pt x="1063320" y="1185920"/>
                </a:moveTo>
                <a:lnTo>
                  <a:pt x="1065463" y="1188368"/>
                </a:lnTo>
                <a:lnTo>
                  <a:pt x="1063320" y="1189180"/>
                </a:lnTo>
                <a:close/>
                <a:moveTo>
                  <a:pt x="1235084" y="1185862"/>
                </a:moveTo>
                <a:lnTo>
                  <a:pt x="1246197" y="1190625"/>
                </a:lnTo>
                <a:lnTo>
                  <a:pt x="1236989" y="1190625"/>
                </a:lnTo>
                <a:close/>
                <a:moveTo>
                  <a:pt x="2444218" y="1182687"/>
                </a:moveTo>
                <a:cubicBezTo>
                  <a:pt x="2447922" y="1190307"/>
                  <a:pt x="2433105" y="1197927"/>
                  <a:pt x="2425697" y="1201737"/>
                </a:cubicBezTo>
                <a:cubicBezTo>
                  <a:pt x="2418289" y="1201737"/>
                  <a:pt x="2407176" y="1197927"/>
                  <a:pt x="2403472" y="1194117"/>
                </a:cubicBezTo>
                <a:cubicBezTo>
                  <a:pt x="2403472" y="1194117"/>
                  <a:pt x="2403472" y="1194117"/>
                  <a:pt x="2444218" y="1182687"/>
                </a:cubicBezTo>
                <a:close/>
                <a:moveTo>
                  <a:pt x="2324675" y="1182687"/>
                </a:moveTo>
                <a:cubicBezTo>
                  <a:pt x="2335499" y="1186391"/>
                  <a:pt x="2346323" y="1186391"/>
                  <a:pt x="2346323" y="1193800"/>
                </a:cubicBezTo>
                <a:cubicBezTo>
                  <a:pt x="2335499" y="1190095"/>
                  <a:pt x="2324675" y="1201208"/>
                  <a:pt x="2310243" y="1204912"/>
                </a:cubicBezTo>
                <a:cubicBezTo>
                  <a:pt x="2310243" y="1201208"/>
                  <a:pt x="2313851" y="1197504"/>
                  <a:pt x="2306635" y="1197504"/>
                </a:cubicBezTo>
                <a:cubicBezTo>
                  <a:pt x="2306635" y="1190095"/>
                  <a:pt x="2324675" y="1193800"/>
                  <a:pt x="2328283" y="1190095"/>
                </a:cubicBezTo>
                <a:cubicBezTo>
                  <a:pt x="2324675" y="1182687"/>
                  <a:pt x="2321067" y="1190095"/>
                  <a:pt x="2324675" y="1182687"/>
                </a:cubicBezTo>
                <a:close/>
                <a:moveTo>
                  <a:pt x="1838654" y="1181232"/>
                </a:moveTo>
                <a:cubicBezTo>
                  <a:pt x="1840043" y="1183085"/>
                  <a:pt x="1840969" y="1185863"/>
                  <a:pt x="1844673" y="1185863"/>
                </a:cubicBezTo>
                <a:cubicBezTo>
                  <a:pt x="1837265" y="1193271"/>
                  <a:pt x="1822448" y="1189567"/>
                  <a:pt x="1822448" y="1196975"/>
                </a:cubicBezTo>
                <a:lnTo>
                  <a:pt x="1811335" y="1193271"/>
                </a:lnTo>
                <a:cubicBezTo>
                  <a:pt x="1811335" y="1193271"/>
                  <a:pt x="1811335" y="1193271"/>
                  <a:pt x="1829856" y="1189567"/>
                </a:cubicBezTo>
                <a:cubicBezTo>
                  <a:pt x="1829856" y="1189567"/>
                  <a:pt x="1829856" y="1189567"/>
                  <a:pt x="1829856" y="1182158"/>
                </a:cubicBezTo>
                <a:cubicBezTo>
                  <a:pt x="1835412" y="1178454"/>
                  <a:pt x="1837265" y="1179380"/>
                  <a:pt x="1838654" y="1181232"/>
                </a:cubicBezTo>
                <a:close/>
                <a:moveTo>
                  <a:pt x="2279647" y="1179512"/>
                </a:moveTo>
                <a:cubicBezTo>
                  <a:pt x="2272390" y="1186656"/>
                  <a:pt x="2261504" y="1186656"/>
                  <a:pt x="2261504" y="1193799"/>
                </a:cubicBezTo>
                <a:cubicBezTo>
                  <a:pt x="2254247" y="1183084"/>
                  <a:pt x="2279647" y="1183084"/>
                  <a:pt x="2279647" y="1179512"/>
                </a:cubicBezTo>
                <a:close/>
                <a:moveTo>
                  <a:pt x="1063320" y="1179512"/>
                </a:moveTo>
                <a:lnTo>
                  <a:pt x="1063320" y="1185920"/>
                </a:lnTo>
                <a:lnTo>
                  <a:pt x="1062785" y="1185307"/>
                </a:lnTo>
                <a:cubicBezTo>
                  <a:pt x="1061356" y="1184027"/>
                  <a:pt x="1060463" y="1182290"/>
                  <a:pt x="1063320" y="1179512"/>
                </a:cubicBezTo>
                <a:close/>
                <a:moveTo>
                  <a:pt x="2042650" y="1178142"/>
                </a:moveTo>
                <a:lnTo>
                  <a:pt x="2038744" y="1182687"/>
                </a:lnTo>
                <a:cubicBezTo>
                  <a:pt x="2038744" y="1182687"/>
                  <a:pt x="2038744" y="1182687"/>
                  <a:pt x="2035172" y="1178877"/>
                </a:cubicBezTo>
                <a:close/>
                <a:moveTo>
                  <a:pt x="2043664" y="1177612"/>
                </a:moveTo>
                <a:lnTo>
                  <a:pt x="2043041" y="1178103"/>
                </a:lnTo>
                <a:lnTo>
                  <a:pt x="2042650" y="1178142"/>
                </a:lnTo>
                <a:lnTo>
                  <a:pt x="2043041" y="1177687"/>
                </a:lnTo>
                <a:close/>
                <a:moveTo>
                  <a:pt x="1637029" y="1175239"/>
                </a:moveTo>
                <a:cubicBezTo>
                  <a:pt x="1663144" y="1171575"/>
                  <a:pt x="1640761" y="1193556"/>
                  <a:pt x="1663144" y="1189892"/>
                </a:cubicBezTo>
                <a:cubicBezTo>
                  <a:pt x="1663144" y="1189892"/>
                  <a:pt x="1663144" y="1189892"/>
                  <a:pt x="1666877" y="1193556"/>
                </a:cubicBezTo>
                <a:cubicBezTo>
                  <a:pt x="1659413" y="1189892"/>
                  <a:pt x="1640761" y="1197219"/>
                  <a:pt x="1644490" y="1204546"/>
                </a:cubicBezTo>
                <a:cubicBezTo>
                  <a:pt x="1644490" y="1204546"/>
                  <a:pt x="1644490" y="1204546"/>
                  <a:pt x="1651951" y="1204546"/>
                </a:cubicBezTo>
                <a:cubicBezTo>
                  <a:pt x="1651951" y="1204546"/>
                  <a:pt x="1651951" y="1204546"/>
                  <a:pt x="1651021" y="1205462"/>
                </a:cubicBezTo>
                <a:lnTo>
                  <a:pt x="1648222" y="1208210"/>
                </a:lnTo>
                <a:lnTo>
                  <a:pt x="1635399" y="1204775"/>
                </a:lnTo>
                <a:cubicBezTo>
                  <a:pt x="1621408" y="1205462"/>
                  <a:pt x="1605320" y="1216452"/>
                  <a:pt x="1599723" y="1219200"/>
                </a:cubicBezTo>
                <a:cubicBezTo>
                  <a:pt x="1592263" y="1215537"/>
                  <a:pt x="1599723" y="1208210"/>
                  <a:pt x="1607184" y="1208210"/>
                </a:cubicBezTo>
                <a:lnTo>
                  <a:pt x="1599723" y="1204546"/>
                </a:lnTo>
                <a:cubicBezTo>
                  <a:pt x="1599723" y="1204546"/>
                  <a:pt x="1599723" y="1204546"/>
                  <a:pt x="1607184" y="1204546"/>
                </a:cubicBezTo>
                <a:cubicBezTo>
                  <a:pt x="1618378" y="1178902"/>
                  <a:pt x="1629568" y="1200883"/>
                  <a:pt x="1637029" y="1175239"/>
                </a:cubicBezTo>
                <a:close/>
                <a:moveTo>
                  <a:pt x="2190748" y="1172131"/>
                </a:moveTo>
                <a:cubicBezTo>
                  <a:pt x="2198156" y="1168400"/>
                  <a:pt x="2194452" y="1183323"/>
                  <a:pt x="2205564" y="1172131"/>
                </a:cubicBezTo>
                <a:cubicBezTo>
                  <a:pt x="2198156" y="1183323"/>
                  <a:pt x="2216677" y="1187053"/>
                  <a:pt x="2205564" y="1190784"/>
                </a:cubicBezTo>
                <a:cubicBezTo>
                  <a:pt x="2205564" y="1194514"/>
                  <a:pt x="2209268" y="1190784"/>
                  <a:pt x="2212973" y="1190784"/>
                </a:cubicBezTo>
                <a:cubicBezTo>
                  <a:pt x="2212973" y="1190784"/>
                  <a:pt x="2212973" y="1190784"/>
                  <a:pt x="2209268" y="1198245"/>
                </a:cubicBezTo>
                <a:cubicBezTo>
                  <a:pt x="2224085" y="1190784"/>
                  <a:pt x="2216677" y="1209437"/>
                  <a:pt x="2224085" y="1209437"/>
                </a:cubicBezTo>
                <a:cubicBezTo>
                  <a:pt x="2224085" y="1209437"/>
                  <a:pt x="2224085" y="1209437"/>
                  <a:pt x="2190748" y="1209437"/>
                </a:cubicBezTo>
                <a:cubicBezTo>
                  <a:pt x="2190748" y="1205706"/>
                  <a:pt x="2201860" y="1198245"/>
                  <a:pt x="2201860" y="1190784"/>
                </a:cubicBezTo>
                <a:cubicBezTo>
                  <a:pt x="2187043" y="1190784"/>
                  <a:pt x="2179635" y="1205706"/>
                  <a:pt x="2164818" y="1209437"/>
                </a:cubicBezTo>
                <a:cubicBezTo>
                  <a:pt x="2164818" y="1209437"/>
                  <a:pt x="2164818" y="1209437"/>
                  <a:pt x="2183339" y="1209437"/>
                </a:cubicBezTo>
                <a:cubicBezTo>
                  <a:pt x="2183339" y="1209437"/>
                  <a:pt x="2183339" y="1209437"/>
                  <a:pt x="2179635" y="1220629"/>
                </a:cubicBezTo>
                <a:cubicBezTo>
                  <a:pt x="2153706" y="1220629"/>
                  <a:pt x="2135185" y="1243012"/>
                  <a:pt x="2116664" y="1239282"/>
                </a:cubicBezTo>
                <a:cubicBezTo>
                  <a:pt x="2131481" y="1228090"/>
                  <a:pt x="2150002" y="1220629"/>
                  <a:pt x="2161114" y="1216898"/>
                </a:cubicBezTo>
                <a:cubicBezTo>
                  <a:pt x="2146298" y="1201976"/>
                  <a:pt x="2116664" y="1224359"/>
                  <a:pt x="2101848" y="1216898"/>
                </a:cubicBezTo>
                <a:cubicBezTo>
                  <a:pt x="2090735" y="1213167"/>
                  <a:pt x="2109256" y="1216898"/>
                  <a:pt x="2101848" y="1209437"/>
                </a:cubicBezTo>
                <a:cubicBezTo>
                  <a:pt x="2116664" y="1205706"/>
                  <a:pt x="2120368" y="1205706"/>
                  <a:pt x="2120368" y="1213167"/>
                </a:cubicBezTo>
                <a:cubicBezTo>
                  <a:pt x="2127777" y="1209437"/>
                  <a:pt x="2138889" y="1205706"/>
                  <a:pt x="2131481" y="1201976"/>
                </a:cubicBezTo>
                <a:cubicBezTo>
                  <a:pt x="2150002" y="1209437"/>
                  <a:pt x="2172227" y="1183323"/>
                  <a:pt x="2190748" y="1172131"/>
                </a:cubicBezTo>
                <a:close/>
                <a:moveTo>
                  <a:pt x="2243135" y="1171575"/>
                </a:moveTo>
                <a:cubicBezTo>
                  <a:pt x="2243135" y="1171575"/>
                  <a:pt x="2243135" y="1174403"/>
                  <a:pt x="2242209" y="1177702"/>
                </a:cubicBezTo>
                <a:lnTo>
                  <a:pt x="2236245" y="1185940"/>
                </a:lnTo>
                <a:lnTo>
                  <a:pt x="2236653" y="1182415"/>
                </a:lnTo>
                <a:cubicBezTo>
                  <a:pt x="2239431" y="1179116"/>
                  <a:pt x="2243135" y="1175345"/>
                  <a:pt x="2243135" y="1171575"/>
                </a:cubicBezTo>
                <a:close/>
                <a:moveTo>
                  <a:pt x="2481260" y="1168400"/>
                </a:moveTo>
                <a:cubicBezTo>
                  <a:pt x="2481260" y="1168400"/>
                  <a:pt x="2481260" y="1168400"/>
                  <a:pt x="2458127" y="1174750"/>
                </a:cubicBezTo>
                <a:cubicBezTo>
                  <a:pt x="2458127" y="1174750"/>
                  <a:pt x="2461983" y="1171575"/>
                  <a:pt x="2454272" y="1171575"/>
                </a:cubicBezTo>
                <a:cubicBezTo>
                  <a:pt x="2454272" y="1171575"/>
                  <a:pt x="2454272" y="1171575"/>
                  <a:pt x="2481260" y="1168400"/>
                </a:cubicBezTo>
                <a:close/>
                <a:moveTo>
                  <a:pt x="1238705" y="1164040"/>
                </a:moveTo>
                <a:cubicBezTo>
                  <a:pt x="1239687" y="1164208"/>
                  <a:pt x="1240560" y="1165324"/>
                  <a:pt x="1241434" y="1168003"/>
                </a:cubicBezTo>
                <a:lnTo>
                  <a:pt x="1223971" y="1171575"/>
                </a:lnTo>
                <a:cubicBezTo>
                  <a:pt x="1231829" y="1171575"/>
                  <a:pt x="1235758" y="1163538"/>
                  <a:pt x="1238705" y="1164040"/>
                </a:cubicBezTo>
                <a:close/>
                <a:moveTo>
                  <a:pt x="2056603" y="1163637"/>
                </a:moveTo>
                <a:cubicBezTo>
                  <a:pt x="2063747" y="1163637"/>
                  <a:pt x="2056603" y="1171257"/>
                  <a:pt x="2056603" y="1171257"/>
                </a:cubicBezTo>
                <a:cubicBezTo>
                  <a:pt x="2056603" y="1176972"/>
                  <a:pt x="2053031" y="1176972"/>
                  <a:pt x="2049013" y="1176972"/>
                </a:cubicBezTo>
                <a:lnTo>
                  <a:pt x="2043664" y="1177612"/>
                </a:lnTo>
                <a:lnTo>
                  <a:pt x="2049906" y="1172686"/>
                </a:lnTo>
                <a:cubicBezTo>
                  <a:pt x="2053924" y="1168400"/>
                  <a:pt x="2056603" y="1163637"/>
                  <a:pt x="2056603" y="1163637"/>
                </a:cubicBezTo>
                <a:close/>
                <a:moveTo>
                  <a:pt x="1978023" y="1163637"/>
                </a:moveTo>
                <a:cubicBezTo>
                  <a:pt x="1978023" y="1171574"/>
                  <a:pt x="1963735" y="1163637"/>
                  <a:pt x="1963735" y="1167606"/>
                </a:cubicBezTo>
                <a:cubicBezTo>
                  <a:pt x="1963735" y="1167606"/>
                  <a:pt x="1963735" y="1167606"/>
                  <a:pt x="1978023" y="1163637"/>
                </a:cubicBezTo>
                <a:close/>
                <a:moveTo>
                  <a:pt x="1689099" y="1163637"/>
                </a:moveTo>
                <a:cubicBezTo>
                  <a:pt x="1681389" y="1174750"/>
                  <a:pt x="1681389" y="1174750"/>
                  <a:pt x="1673677" y="1185862"/>
                </a:cubicBezTo>
                <a:cubicBezTo>
                  <a:pt x="1673677" y="1185862"/>
                  <a:pt x="1673677" y="1185862"/>
                  <a:pt x="1669823" y="1182158"/>
                </a:cubicBezTo>
                <a:cubicBezTo>
                  <a:pt x="1662113" y="1182158"/>
                  <a:pt x="1665967" y="1171045"/>
                  <a:pt x="1662113" y="1171045"/>
                </a:cubicBezTo>
                <a:cubicBezTo>
                  <a:pt x="1673677" y="1178454"/>
                  <a:pt x="1673677" y="1171045"/>
                  <a:pt x="1689099" y="1163637"/>
                </a:cubicBezTo>
                <a:close/>
                <a:moveTo>
                  <a:pt x="2222327" y="1162663"/>
                </a:moveTo>
                <a:cubicBezTo>
                  <a:pt x="2229301" y="1162149"/>
                  <a:pt x="2222497" y="1182687"/>
                  <a:pt x="2227940" y="1182687"/>
                </a:cubicBezTo>
                <a:cubicBezTo>
                  <a:pt x="2227940" y="1182687"/>
                  <a:pt x="2227940" y="1182687"/>
                  <a:pt x="2220683" y="1182687"/>
                </a:cubicBezTo>
                <a:cubicBezTo>
                  <a:pt x="2220683" y="1182687"/>
                  <a:pt x="2220683" y="1182687"/>
                  <a:pt x="2224311" y="1171734"/>
                </a:cubicBezTo>
                <a:lnTo>
                  <a:pt x="2209797" y="1171734"/>
                </a:lnTo>
                <a:cubicBezTo>
                  <a:pt x="2216147" y="1165344"/>
                  <a:pt x="2220002" y="1162834"/>
                  <a:pt x="2222327" y="1162663"/>
                </a:cubicBezTo>
                <a:close/>
                <a:moveTo>
                  <a:pt x="2659682" y="1162088"/>
                </a:moveTo>
                <a:lnTo>
                  <a:pt x="2655795" y="1168400"/>
                </a:lnTo>
                <a:cubicBezTo>
                  <a:pt x="2657658" y="1168400"/>
                  <a:pt x="2657658" y="1165608"/>
                  <a:pt x="2658589" y="1162816"/>
                </a:cubicBezTo>
                <a:close/>
                <a:moveTo>
                  <a:pt x="1309694" y="1160991"/>
                </a:moveTo>
                <a:cubicBezTo>
                  <a:pt x="1309694" y="1160991"/>
                  <a:pt x="1309694" y="1160991"/>
                  <a:pt x="1305813" y="1164695"/>
                </a:cubicBezTo>
                <a:cubicBezTo>
                  <a:pt x="1298052" y="1164695"/>
                  <a:pt x="1282531" y="1179512"/>
                  <a:pt x="1274770" y="1175808"/>
                </a:cubicBezTo>
                <a:cubicBezTo>
                  <a:pt x="1298052" y="1172104"/>
                  <a:pt x="1290291" y="1157287"/>
                  <a:pt x="1309694" y="1160991"/>
                </a:cubicBezTo>
                <a:close/>
                <a:moveTo>
                  <a:pt x="1647824" y="1160462"/>
                </a:moveTo>
                <a:cubicBezTo>
                  <a:pt x="1636395" y="1164166"/>
                  <a:pt x="1644013" y="1167870"/>
                  <a:pt x="1640206" y="1171574"/>
                </a:cubicBezTo>
                <a:cubicBezTo>
                  <a:pt x="1628776" y="1167870"/>
                  <a:pt x="1644013" y="1164166"/>
                  <a:pt x="1647824" y="1160462"/>
                </a:cubicBezTo>
                <a:close/>
                <a:moveTo>
                  <a:pt x="2075177" y="1157287"/>
                </a:moveTo>
                <a:cubicBezTo>
                  <a:pt x="2082797" y="1157287"/>
                  <a:pt x="2071367" y="1163637"/>
                  <a:pt x="2071367" y="1163637"/>
                </a:cubicBezTo>
                <a:lnTo>
                  <a:pt x="2063747" y="1160462"/>
                </a:lnTo>
                <a:cubicBezTo>
                  <a:pt x="2063747" y="1160462"/>
                  <a:pt x="2063747" y="1160462"/>
                  <a:pt x="2075177" y="1157287"/>
                </a:cubicBezTo>
                <a:close/>
                <a:moveTo>
                  <a:pt x="290778" y="1153356"/>
                </a:moveTo>
                <a:lnTo>
                  <a:pt x="297075" y="1154656"/>
                </a:lnTo>
                <a:lnTo>
                  <a:pt x="296837" y="1156146"/>
                </a:lnTo>
                <a:cubicBezTo>
                  <a:pt x="296837" y="1156146"/>
                  <a:pt x="292173" y="1154286"/>
                  <a:pt x="290778" y="1153356"/>
                </a:cubicBezTo>
                <a:close/>
                <a:moveTo>
                  <a:pt x="2528885" y="1152525"/>
                </a:moveTo>
                <a:lnTo>
                  <a:pt x="2539998" y="1152525"/>
                </a:lnTo>
                <a:lnTo>
                  <a:pt x="2525710" y="1160462"/>
                </a:lnTo>
                <a:close/>
                <a:moveTo>
                  <a:pt x="2611435" y="1149668"/>
                </a:moveTo>
                <a:cubicBezTo>
                  <a:pt x="2607665" y="1160145"/>
                  <a:pt x="2592583" y="1160145"/>
                  <a:pt x="2581272" y="1163637"/>
                </a:cubicBezTo>
                <a:cubicBezTo>
                  <a:pt x="2592583" y="1160145"/>
                  <a:pt x="2603894" y="1146175"/>
                  <a:pt x="2611435" y="1149668"/>
                </a:cubicBezTo>
                <a:close/>
                <a:moveTo>
                  <a:pt x="1636714" y="1149350"/>
                </a:moveTo>
                <a:lnTo>
                  <a:pt x="1647825" y="1152525"/>
                </a:lnTo>
                <a:lnTo>
                  <a:pt x="1636714" y="1152525"/>
                </a:lnTo>
                <a:close/>
                <a:moveTo>
                  <a:pt x="1615917" y="1149211"/>
                </a:moveTo>
                <a:cubicBezTo>
                  <a:pt x="1620202" y="1149747"/>
                  <a:pt x="1620202" y="1160462"/>
                  <a:pt x="1628776" y="1160462"/>
                </a:cubicBezTo>
                <a:cubicBezTo>
                  <a:pt x="1628776" y="1160462"/>
                  <a:pt x="1628776" y="1160462"/>
                  <a:pt x="1617347" y="1156652"/>
                </a:cubicBezTo>
                <a:cubicBezTo>
                  <a:pt x="1613535" y="1156652"/>
                  <a:pt x="1613535" y="1156652"/>
                  <a:pt x="1609724" y="1152842"/>
                </a:cubicBezTo>
                <a:cubicBezTo>
                  <a:pt x="1612582" y="1149985"/>
                  <a:pt x="1614488" y="1149032"/>
                  <a:pt x="1615917" y="1149211"/>
                </a:cubicBezTo>
                <a:close/>
                <a:moveTo>
                  <a:pt x="2331837" y="1146175"/>
                </a:moveTo>
                <a:cubicBezTo>
                  <a:pt x="2328067" y="1153583"/>
                  <a:pt x="2343148" y="1146175"/>
                  <a:pt x="2343148" y="1153583"/>
                </a:cubicBezTo>
                <a:cubicBezTo>
                  <a:pt x="2339378" y="1157288"/>
                  <a:pt x="2331837" y="1164696"/>
                  <a:pt x="2328067" y="1157288"/>
                </a:cubicBezTo>
                <a:cubicBezTo>
                  <a:pt x="2316755" y="1157288"/>
                  <a:pt x="2324296" y="1168400"/>
                  <a:pt x="2324296" y="1168400"/>
                </a:cubicBezTo>
                <a:cubicBezTo>
                  <a:pt x="2324296" y="1168400"/>
                  <a:pt x="2324296" y="1168400"/>
                  <a:pt x="2312985" y="1160992"/>
                </a:cubicBezTo>
                <a:cubicBezTo>
                  <a:pt x="2312985" y="1157288"/>
                  <a:pt x="2324296" y="1153583"/>
                  <a:pt x="2320526" y="1149879"/>
                </a:cubicBezTo>
                <a:cubicBezTo>
                  <a:pt x="2320526" y="1149879"/>
                  <a:pt x="2320526" y="1149879"/>
                  <a:pt x="2331837" y="1146175"/>
                </a:cubicBezTo>
                <a:close/>
                <a:moveTo>
                  <a:pt x="348878" y="1144984"/>
                </a:moveTo>
                <a:cubicBezTo>
                  <a:pt x="352597" y="1148705"/>
                  <a:pt x="350738" y="1149635"/>
                  <a:pt x="347486" y="1150100"/>
                </a:cubicBezTo>
                <a:lnTo>
                  <a:pt x="346998" y="1150216"/>
                </a:lnTo>
                <a:lnTo>
                  <a:pt x="346788" y="1149867"/>
                </a:lnTo>
                <a:cubicBezTo>
                  <a:pt x="346556" y="1148472"/>
                  <a:pt x="347022" y="1146844"/>
                  <a:pt x="348878" y="1144984"/>
                </a:cubicBezTo>
                <a:close/>
                <a:moveTo>
                  <a:pt x="2190748" y="1141412"/>
                </a:moveTo>
                <a:cubicBezTo>
                  <a:pt x="2190748" y="1141412"/>
                  <a:pt x="2187176" y="1145381"/>
                  <a:pt x="2187176" y="1149349"/>
                </a:cubicBezTo>
                <a:lnTo>
                  <a:pt x="2176460" y="1149349"/>
                </a:lnTo>
                <a:cubicBezTo>
                  <a:pt x="2183604" y="1145381"/>
                  <a:pt x="2180032" y="1141412"/>
                  <a:pt x="2190748" y="1141412"/>
                </a:cubicBezTo>
                <a:close/>
                <a:moveTo>
                  <a:pt x="1636714" y="1141412"/>
                </a:moveTo>
                <a:lnTo>
                  <a:pt x="1639887" y="1146174"/>
                </a:lnTo>
                <a:lnTo>
                  <a:pt x="1631949" y="1146174"/>
                </a:lnTo>
                <a:close/>
                <a:moveTo>
                  <a:pt x="905462" y="1141360"/>
                </a:moveTo>
                <a:lnTo>
                  <a:pt x="912496" y="1141759"/>
                </a:lnTo>
                <a:cubicBezTo>
                  <a:pt x="919442" y="1141313"/>
                  <a:pt x="926850" y="1140420"/>
                  <a:pt x="924998" y="1145777"/>
                </a:cubicBezTo>
                <a:cubicBezTo>
                  <a:pt x="924998" y="1145777"/>
                  <a:pt x="924998" y="1145777"/>
                  <a:pt x="921294" y="1142206"/>
                </a:cubicBezTo>
                <a:cubicBezTo>
                  <a:pt x="915737" y="1143992"/>
                  <a:pt x="911107" y="1143099"/>
                  <a:pt x="906940" y="1141759"/>
                </a:cubicBezTo>
                <a:close/>
                <a:moveTo>
                  <a:pt x="1163649" y="1141214"/>
                </a:moveTo>
                <a:cubicBezTo>
                  <a:pt x="1167617" y="1140222"/>
                  <a:pt x="1171586" y="1140222"/>
                  <a:pt x="1171586" y="1142206"/>
                </a:cubicBezTo>
                <a:cubicBezTo>
                  <a:pt x="1167617" y="1142206"/>
                  <a:pt x="1163649" y="1146175"/>
                  <a:pt x="1163649" y="1142206"/>
                </a:cubicBezTo>
                <a:lnTo>
                  <a:pt x="1155711" y="1146175"/>
                </a:lnTo>
                <a:cubicBezTo>
                  <a:pt x="1155711" y="1144191"/>
                  <a:pt x="1159680" y="1142206"/>
                  <a:pt x="1163649" y="1141214"/>
                </a:cubicBezTo>
                <a:close/>
                <a:moveTo>
                  <a:pt x="903584" y="1140853"/>
                </a:moveTo>
                <a:lnTo>
                  <a:pt x="905462" y="1141360"/>
                </a:lnTo>
                <a:lnTo>
                  <a:pt x="903641" y="1141257"/>
                </a:lnTo>
                <a:close/>
                <a:moveTo>
                  <a:pt x="2086766" y="1138237"/>
                </a:moveTo>
                <a:cubicBezTo>
                  <a:pt x="2078829" y="1138237"/>
                  <a:pt x="2090735" y="1145645"/>
                  <a:pt x="2074860" y="1149349"/>
                </a:cubicBezTo>
                <a:cubicBezTo>
                  <a:pt x="2074860" y="1147497"/>
                  <a:pt x="2076844" y="1145645"/>
                  <a:pt x="2078333" y="1143793"/>
                </a:cubicBezTo>
                <a:lnTo>
                  <a:pt x="2078602" y="1140777"/>
                </a:lnTo>
                <a:close/>
                <a:moveTo>
                  <a:pt x="2078829" y="1138237"/>
                </a:moveTo>
                <a:lnTo>
                  <a:pt x="2078602" y="1140777"/>
                </a:lnTo>
                <a:lnTo>
                  <a:pt x="2076348" y="1141478"/>
                </a:lnTo>
                <a:cubicBezTo>
                  <a:pt x="2074860" y="1141941"/>
                  <a:pt x="2074860" y="1141941"/>
                  <a:pt x="2074860" y="1141941"/>
                </a:cubicBezTo>
                <a:cubicBezTo>
                  <a:pt x="2074860" y="1141941"/>
                  <a:pt x="2074860" y="1141941"/>
                  <a:pt x="2078829" y="1138237"/>
                </a:cubicBezTo>
                <a:close/>
                <a:moveTo>
                  <a:pt x="323860" y="1136541"/>
                </a:moveTo>
                <a:lnTo>
                  <a:pt x="324776" y="1138822"/>
                </a:lnTo>
                <a:cubicBezTo>
                  <a:pt x="324483" y="1140333"/>
                  <a:pt x="322857" y="1141263"/>
                  <a:pt x="319143" y="1141263"/>
                </a:cubicBezTo>
                <a:close/>
                <a:moveTo>
                  <a:pt x="302025" y="1135203"/>
                </a:moveTo>
                <a:lnTo>
                  <a:pt x="299853" y="1140145"/>
                </a:lnTo>
                <a:lnTo>
                  <a:pt x="298227" y="1137543"/>
                </a:lnTo>
                <a:close/>
                <a:moveTo>
                  <a:pt x="902773" y="1135062"/>
                </a:moveTo>
                <a:lnTo>
                  <a:pt x="903584" y="1140853"/>
                </a:lnTo>
                <a:lnTo>
                  <a:pt x="895364" y="1138634"/>
                </a:lnTo>
                <a:cubicBezTo>
                  <a:pt x="895364" y="1138634"/>
                  <a:pt x="895364" y="1138634"/>
                  <a:pt x="902773" y="1135062"/>
                </a:cubicBezTo>
                <a:close/>
                <a:moveTo>
                  <a:pt x="2754562" y="1133217"/>
                </a:moveTo>
                <a:lnTo>
                  <a:pt x="2752640" y="1134898"/>
                </a:lnTo>
                <a:lnTo>
                  <a:pt x="2751929" y="1134387"/>
                </a:lnTo>
                <a:lnTo>
                  <a:pt x="2753396" y="1133735"/>
                </a:lnTo>
                <a:close/>
                <a:moveTo>
                  <a:pt x="1367861" y="1129080"/>
                </a:moveTo>
                <a:cubicBezTo>
                  <a:pt x="1368699" y="1128753"/>
                  <a:pt x="1369815" y="1129189"/>
                  <a:pt x="1371600" y="1130935"/>
                </a:cubicBezTo>
                <a:cubicBezTo>
                  <a:pt x="1371600" y="1134428"/>
                  <a:pt x="1364459" y="1137921"/>
                  <a:pt x="1360884" y="1141413"/>
                </a:cubicBezTo>
                <a:lnTo>
                  <a:pt x="1357312" y="1137921"/>
                </a:lnTo>
                <a:cubicBezTo>
                  <a:pt x="1365352" y="1137921"/>
                  <a:pt x="1365352" y="1130062"/>
                  <a:pt x="1367861" y="1129080"/>
                </a:cubicBezTo>
                <a:close/>
                <a:moveTo>
                  <a:pt x="1660635" y="1128425"/>
                </a:moveTo>
                <a:lnTo>
                  <a:pt x="1661558" y="1128735"/>
                </a:lnTo>
                <a:lnTo>
                  <a:pt x="1661235" y="1128783"/>
                </a:lnTo>
                <a:close/>
                <a:moveTo>
                  <a:pt x="2767539" y="1127454"/>
                </a:moveTo>
                <a:cubicBezTo>
                  <a:pt x="2767539" y="1127454"/>
                  <a:pt x="2767539" y="1127454"/>
                  <a:pt x="2763348" y="1129315"/>
                </a:cubicBezTo>
                <a:lnTo>
                  <a:pt x="2754562" y="1133217"/>
                </a:lnTo>
                <a:lnTo>
                  <a:pt x="2760089" y="1128384"/>
                </a:lnTo>
                <a:cubicBezTo>
                  <a:pt x="2762883" y="1127454"/>
                  <a:pt x="2765676" y="1127454"/>
                  <a:pt x="2767539" y="1127454"/>
                </a:cubicBezTo>
                <a:close/>
                <a:moveTo>
                  <a:pt x="1671389" y="1127283"/>
                </a:moveTo>
                <a:lnTo>
                  <a:pt x="1665888" y="1130186"/>
                </a:lnTo>
                <a:lnTo>
                  <a:pt x="1661558" y="1128735"/>
                </a:lnTo>
                <a:close/>
                <a:moveTo>
                  <a:pt x="2315560" y="1126348"/>
                </a:moveTo>
                <a:lnTo>
                  <a:pt x="2323310" y="1126397"/>
                </a:lnTo>
                <a:lnTo>
                  <a:pt x="2316374" y="1127919"/>
                </a:lnTo>
                <a:lnTo>
                  <a:pt x="2311611" y="1129438"/>
                </a:lnTo>
                <a:close/>
                <a:moveTo>
                  <a:pt x="1656117" y="1125743"/>
                </a:moveTo>
                <a:lnTo>
                  <a:pt x="1660635" y="1128425"/>
                </a:lnTo>
                <a:lnTo>
                  <a:pt x="1656117" y="1126912"/>
                </a:lnTo>
                <a:cubicBezTo>
                  <a:pt x="1654724" y="1126444"/>
                  <a:pt x="1654724" y="1126444"/>
                  <a:pt x="1654724" y="1126444"/>
                </a:cubicBezTo>
                <a:close/>
                <a:moveTo>
                  <a:pt x="2771772" y="1123950"/>
                </a:moveTo>
                <a:cubicBezTo>
                  <a:pt x="2771772" y="1123950"/>
                  <a:pt x="2771772" y="1123950"/>
                  <a:pt x="2778122" y="1127125"/>
                </a:cubicBezTo>
                <a:cubicBezTo>
                  <a:pt x="2774947" y="1127125"/>
                  <a:pt x="2771772" y="1127125"/>
                  <a:pt x="2771772" y="1127125"/>
                </a:cubicBezTo>
                <a:cubicBezTo>
                  <a:pt x="2771772" y="1127125"/>
                  <a:pt x="2771772" y="1123950"/>
                  <a:pt x="2771772" y="1123950"/>
                </a:cubicBezTo>
                <a:close/>
                <a:moveTo>
                  <a:pt x="2005010" y="1123950"/>
                </a:moveTo>
                <a:lnTo>
                  <a:pt x="2019298" y="1123950"/>
                </a:lnTo>
                <a:lnTo>
                  <a:pt x="2005010" y="1130300"/>
                </a:lnTo>
                <a:close/>
                <a:moveTo>
                  <a:pt x="1071575" y="1123950"/>
                </a:moveTo>
                <a:cubicBezTo>
                  <a:pt x="1071575" y="1123950"/>
                  <a:pt x="1071575" y="1123950"/>
                  <a:pt x="1063638" y="1135063"/>
                </a:cubicBezTo>
                <a:cubicBezTo>
                  <a:pt x="1059669" y="1131359"/>
                  <a:pt x="1055700" y="1135063"/>
                  <a:pt x="1059669" y="1131359"/>
                </a:cubicBezTo>
                <a:cubicBezTo>
                  <a:pt x="1059669" y="1131359"/>
                  <a:pt x="1059669" y="1131359"/>
                  <a:pt x="1071575" y="1123950"/>
                </a:cubicBezTo>
                <a:close/>
                <a:moveTo>
                  <a:pt x="2361185" y="1123808"/>
                </a:moveTo>
                <a:lnTo>
                  <a:pt x="2365262" y="1127454"/>
                </a:lnTo>
                <a:cubicBezTo>
                  <a:pt x="2365262" y="1127454"/>
                  <a:pt x="2354088" y="1123731"/>
                  <a:pt x="2346638" y="1131176"/>
                </a:cubicBezTo>
                <a:cubicBezTo>
                  <a:pt x="2354088" y="1131176"/>
                  <a:pt x="2357813" y="1134898"/>
                  <a:pt x="2365262" y="1134898"/>
                </a:cubicBezTo>
                <a:cubicBezTo>
                  <a:pt x="2368987" y="1134898"/>
                  <a:pt x="2365262" y="1138621"/>
                  <a:pt x="2368987" y="1138621"/>
                </a:cubicBezTo>
                <a:cubicBezTo>
                  <a:pt x="2365262" y="1138621"/>
                  <a:pt x="2357813" y="1134898"/>
                  <a:pt x="2350363" y="1138621"/>
                </a:cubicBezTo>
                <a:cubicBezTo>
                  <a:pt x="2350363" y="1138621"/>
                  <a:pt x="2350363" y="1138621"/>
                  <a:pt x="2354088" y="1142343"/>
                </a:cubicBezTo>
                <a:cubicBezTo>
                  <a:pt x="2335464" y="1146066"/>
                  <a:pt x="2357813" y="1131176"/>
                  <a:pt x="2342913" y="1131176"/>
                </a:cubicBezTo>
                <a:cubicBezTo>
                  <a:pt x="2348501" y="1129315"/>
                  <a:pt x="2349432" y="1127454"/>
                  <a:pt x="2350829" y="1126058"/>
                </a:cubicBezTo>
                <a:close/>
                <a:moveTo>
                  <a:pt x="2335464" y="1123731"/>
                </a:moveTo>
                <a:cubicBezTo>
                  <a:pt x="2332670" y="1126523"/>
                  <a:pt x="2329353" y="1126697"/>
                  <a:pt x="2325905" y="1126414"/>
                </a:cubicBezTo>
                <a:lnTo>
                  <a:pt x="2323310" y="1126397"/>
                </a:lnTo>
                <a:close/>
                <a:moveTo>
                  <a:pt x="2841226" y="1122957"/>
                </a:moveTo>
                <a:cubicBezTo>
                  <a:pt x="2844004" y="1125272"/>
                  <a:pt x="2845856" y="1128977"/>
                  <a:pt x="2849560" y="1130829"/>
                </a:cubicBezTo>
                <a:cubicBezTo>
                  <a:pt x="2842152" y="1134533"/>
                  <a:pt x="2823631" y="1138237"/>
                  <a:pt x="2823631" y="1141941"/>
                </a:cubicBezTo>
                <a:cubicBezTo>
                  <a:pt x="2805110" y="1149349"/>
                  <a:pt x="2805110" y="1134533"/>
                  <a:pt x="2816223" y="1130829"/>
                </a:cubicBezTo>
                <a:cubicBezTo>
                  <a:pt x="2816223" y="1138237"/>
                  <a:pt x="2831039" y="1130829"/>
                  <a:pt x="2834743" y="1127124"/>
                </a:cubicBezTo>
                <a:cubicBezTo>
                  <a:pt x="2834743" y="1123420"/>
                  <a:pt x="2831039" y="1123420"/>
                  <a:pt x="2827335" y="1123420"/>
                </a:cubicBezTo>
                <a:cubicBezTo>
                  <a:pt x="2834743" y="1119716"/>
                  <a:pt x="2838448" y="1120642"/>
                  <a:pt x="2841226" y="1122957"/>
                </a:cubicBezTo>
                <a:close/>
                <a:moveTo>
                  <a:pt x="1886747" y="1119119"/>
                </a:moveTo>
                <a:lnTo>
                  <a:pt x="1888548" y="1119119"/>
                </a:lnTo>
                <a:cubicBezTo>
                  <a:pt x="1889944" y="1119119"/>
                  <a:pt x="1889944" y="1119119"/>
                  <a:pt x="1889944" y="1119119"/>
                </a:cubicBezTo>
                <a:cubicBezTo>
                  <a:pt x="1882499" y="1122846"/>
                  <a:pt x="1882499" y="1122846"/>
                  <a:pt x="1882499" y="1122846"/>
                </a:cubicBezTo>
                <a:close/>
                <a:moveTo>
                  <a:pt x="2357388" y="1117511"/>
                </a:moveTo>
                <a:lnTo>
                  <a:pt x="2360606" y="1122335"/>
                </a:lnTo>
                <a:cubicBezTo>
                  <a:pt x="2361537" y="1123731"/>
                  <a:pt x="2361537" y="1123731"/>
                  <a:pt x="2361537" y="1123731"/>
                </a:cubicBezTo>
                <a:lnTo>
                  <a:pt x="2361185" y="1123808"/>
                </a:lnTo>
                <a:lnTo>
                  <a:pt x="2356416" y="1119543"/>
                </a:lnTo>
                <a:close/>
                <a:moveTo>
                  <a:pt x="1663561" y="1116914"/>
                </a:moveTo>
                <a:cubicBezTo>
                  <a:pt x="1664959" y="1116622"/>
                  <a:pt x="1666819" y="1117090"/>
                  <a:pt x="1669610" y="1118961"/>
                </a:cubicBezTo>
                <a:cubicBezTo>
                  <a:pt x="1669610" y="1118961"/>
                  <a:pt x="1669610" y="1118961"/>
                  <a:pt x="1667752" y="1119896"/>
                </a:cubicBezTo>
                <a:lnTo>
                  <a:pt x="1656117" y="1125743"/>
                </a:lnTo>
                <a:lnTo>
                  <a:pt x="1650999" y="1122702"/>
                </a:lnTo>
                <a:cubicBezTo>
                  <a:pt x="1659374" y="1125509"/>
                  <a:pt x="1659374" y="1117791"/>
                  <a:pt x="1663561" y="1116914"/>
                </a:cubicBezTo>
                <a:close/>
                <a:moveTo>
                  <a:pt x="2547935" y="1116409"/>
                </a:moveTo>
                <a:cubicBezTo>
                  <a:pt x="2537219" y="1119981"/>
                  <a:pt x="2547935" y="1123552"/>
                  <a:pt x="2533647" y="1127124"/>
                </a:cubicBezTo>
                <a:cubicBezTo>
                  <a:pt x="2544363" y="1123552"/>
                  <a:pt x="2533647" y="1112837"/>
                  <a:pt x="2547935" y="1116409"/>
                </a:cubicBezTo>
                <a:close/>
                <a:moveTo>
                  <a:pt x="1454150" y="1116012"/>
                </a:moveTo>
                <a:cubicBezTo>
                  <a:pt x="1454150" y="1119981"/>
                  <a:pt x="1450446" y="1123950"/>
                  <a:pt x="1446741" y="1123950"/>
                </a:cubicBezTo>
                <a:cubicBezTo>
                  <a:pt x="1443038" y="1119981"/>
                  <a:pt x="1450446" y="1116012"/>
                  <a:pt x="1454150" y="1116012"/>
                </a:cubicBezTo>
                <a:close/>
                <a:moveTo>
                  <a:pt x="210610" y="1116012"/>
                </a:moveTo>
                <a:lnTo>
                  <a:pt x="214317" y="1119187"/>
                </a:lnTo>
                <a:cubicBezTo>
                  <a:pt x="214317" y="1119187"/>
                  <a:pt x="214317" y="1119187"/>
                  <a:pt x="203202" y="1119187"/>
                </a:cubicBezTo>
                <a:cubicBezTo>
                  <a:pt x="210610" y="1119187"/>
                  <a:pt x="206906" y="1116012"/>
                  <a:pt x="210610" y="1116012"/>
                </a:cubicBezTo>
                <a:close/>
                <a:moveTo>
                  <a:pt x="1096974" y="1112837"/>
                </a:moveTo>
                <a:cubicBezTo>
                  <a:pt x="1096974" y="1112837"/>
                  <a:pt x="1096974" y="1112837"/>
                  <a:pt x="1096974" y="1116012"/>
                </a:cubicBezTo>
                <a:lnTo>
                  <a:pt x="1089565" y="1119187"/>
                </a:lnTo>
                <a:cubicBezTo>
                  <a:pt x="1085861" y="1116012"/>
                  <a:pt x="1093269" y="1112837"/>
                  <a:pt x="1096974" y="1112837"/>
                </a:cubicBezTo>
                <a:close/>
                <a:moveTo>
                  <a:pt x="270671" y="1112837"/>
                </a:moveTo>
                <a:cubicBezTo>
                  <a:pt x="270671" y="1112837"/>
                  <a:pt x="270671" y="1112837"/>
                  <a:pt x="274639" y="1119187"/>
                </a:cubicBezTo>
                <a:cubicBezTo>
                  <a:pt x="274639" y="1119187"/>
                  <a:pt x="274639" y="1119187"/>
                  <a:pt x="266701" y="1116012"/>
                </a:cubicBezTo>
                <a:cubicBezTo>
                  <a:pt x="266701" y="1116012"/>
                  <a:pt x="266701" y="1112837"/>
                  <a:pt x="270671" y="1112837"/>
                </a:cubicBezTo>
                <a:close/>
                <a:moveTo>
                  <a:pt x="2746035" y="1111541"/>
                </a:moveTo>
                <a:cubicBezTo>
                  <a:pt x="2748357" y="1110704"/>
                  <a:pt x="2753358" y="1117401"/>
                  <a:pt x="2756215" y="1112044"/>
                </a:cubicBezTo>
                <a:cubicBezTo>
                  <a:pt x="2763835" y="1108472"/>
                  <a:pt x="2748595" y="1119187"/>
                  <a:pt x="2744785" y="1115615"/>
                </a:cubicBezTo>
                <a:cubicBezTo>
                  <a:pt x="2744785" y="1112937"/>
                  <a:pt x="2745261" y="1111820"/>
                  <a:pt x="2746035" y="1111541"/>
                </a:cubicBezTo>
                <a:close/>
                <a:moveTo>
                  <a:pt x="295671" y="1111091"/>
                </a:moveTo>
                <a:cubicBezTo>
                  <a:pt x="296370" y="1110567"/>
                  <a:pt x="297763" y="1110567"/>
                  <a:pt x="300550" y="1111498"/>
                </a:cubicBezTo>
                <a:cubicBezTo>
                  <a:pt x="300550" y="1111498"/>
                  <a:pt x="300550" y="1111498"/>
                  <a:pt x="307990" y="1122660"/>
                </a:cubicBezTo>
                <a:cubicBezTo>
                  <a:pt x="307990" y="1122660"/>
                  <a:pt x="307990" y="1122660"/>
                  <a:pt x="304268" y="1126380"/>
                </a:cubicBezTo>
                <a:cubicBezTo>
                  <a:pt x="304268" y="1126380"/>
                  <a:pt x="304268" y="1126380"/>
                  <a:pt x="311703" y="1130101"/>
                </a:cubicBezTo>
                <a:cubicBezTo>
                  <a:pt x="311703" y="1130101"/>
                  <a:pt x="311703" y="1130101"/>
                  <a:pt x="311703" y="1137543"/>
                </a:cubicBezTo>
                <a:cubicBezTo>
                  <a:pt x="311703" y="1137543"/>
                  <a:pt x="311703" y="1137543"/>
                  <a:pt x="304268" y="1133822"/>
                </a:cubicBezTo>
                <a:lnTo>
                  <a:pt x="302025" y="1135203"/>
                </a:lnTo>
                <a:lnTo>
                  <a:pt x="304268" y="1130101"/>
                </a:lnTo>
                <a:cubicBezTo>
                  <a:pt x="304268" y="1130101"/>
                  <a:pt x="304268" y="1130101"/>
                  <a:pt x="289384" y="1118939"/>
                </a:cubicBezTo>
                <a:cubicBezTo>
                  <a:pt x="297763" y="1118939"/>
                  <a:pt x="293565" y="1112660"/>
                  <a:pt x="295671" y="1111091"/>
                </a:cubicBezTo>
                <a:close/>
                <a:moveTo>
                  <a:pt x="1067449" y="1108710"/>
                </a:moveTo>
                <a:cubicBezTo>
                  <a:pt x="1070941" y="1112520"/>
                  <a:pt x="1077926" y="1104900"/>
                  <a:pt x="1077926" y="1112520"/>
                </a:cubicBezTo>
                <a:cubicBezTo>
                  <a:pt x="1077926" y="1120140"/>
                  <a:pt x="1070941" y="1116330"/>
                  <a:pt x="1063956" y="1123950"/>
                </a:cubicBezTo>
                <a:cubicBezTo>
                  <a:pt x="1074434" y="1120140"/>
                  <a:pt x="1060463" y="1116330"/>
                  <a:pt x="1067449" y="1108710"/>
                </a:cubicBezTo>
                <a:close/>
                <a:moveTo>
                  <a:pt x="1294597" y="1108382"/>
                </a:moveTo>
                <a:lnTo>
                  <a:pt x="1297853" y="1108846"/>
                </a:lnTo>
                <a:lnTo>
                  <a:pt x="1296023" y="1109344"/>
                </a:lnTo>
                <a:lnTo>
                  <a:pt x="1294132" y="1108846"/>
                </a:lnTo>
                <a:close/>
                <a:moveTo>
                  <a:pt x="1833560" y="1108075"/>
                </a:moveTo>
                <a:lnTo>
                  <a:pt x="1833560" y="1116012"/>
                </a:lnTo>
                <a:lnTo>
                  <a:pt x="1822447" y="1112837"/>
                </a:lnTo>
                <a:close/>
                <a:moveTo>
                  <a:pt x="1492984" y="1106377"/>
                </a:moveTo>
                <a:lnTo>
                  <a:pt x="1495228" y="1106957"/>
                </a:lnTo>
                <a:lnTo>
                  <a:pt x="1494160" y="1107280"/>
                </a:lnTo>
                <a:close/>
                <a:moveTo>
                  <a:pt x="1818526" y="1104900"/>
                </a:moveTo>
                <a:cubicBezTo>
                  <a:pt x="1825986" y="1104900"/>
                  <a:pt x="1822256" y="1108619"/>
                  <a:pt x="1822256" y="1108619"/>
                </a:cubicBezTo>
                <a:cubicBezTo>
                  <a:pt x="1822256" y="1108619"/>
                  <a:pt x="1822256" y="1108619"/>
                  <a:pt x="1818526" y="1104900"/>
                </a:cubicBezTo>
                <a:close/>
                <a:moveTo>
                  <a:pt x="1807337" y="1104900"/>
                </a:moveTo>
                <a:cubicBezTo>
                  <a:pt x="1811067" y="1108619"/>
                  <a:pt x="1814797" y="1112339"/>
                  <a:pt x="1822256" y="1108619"/>
                </a:cubicBezTo>
                <a:cubicBezTo>
                  <a:pt x="1822256" y="1108619"/>
                  <a:pt x="1822256" y="1108619"/>
                  <a:pt x="1811067" y="1112339"/>
                </a:cubicBezTo>
                <a:cubicBezTo>
                  <a:pt x="1829715" y="1112339"/>
                  <a:pt x="1818526" y="1130935"/>
                  <a:pt x="1840904" y="1130935"/>
                </a:cubicBezTo>
                <a:cubicBezTo>
                  <a:pt x="1840904" y="1130935"/>
                  <a:pt x="1840904" y="1130935"/>
                  <a:pt x="1825986" y="1138374"/>
                </a:cubicBezTo>
                <a:cubicBezTo>
                  <a:pt x="1837175" y="1145812"/>
                  <a:pt x="1863282" y="1123497"/>
                  <a:pt x="1870742" y="1130935"/>
                </a:cubicBezTo>
                <a:cubicBezTo>
                  <a:pt x="1848364" y="1134654"/>
                  <a:pt x="1874471" y="1145812"/>
                  <a:pt x="1859553" y="1149532"/>
                </a:cubicBezTo>
                <a:cubicBezTo>
                  <a:pt x="1867012" y="1160689"/>
                  <a:pt x="1896850" y="1149532"/>
                  <a:pt x="1911768" y="1145812"/>
                </a:cubicBezTo>
                <a:cubicBezTo>
                  <a:pt x="1911768" y="1149532"/>
                  <a:pt x="1930417" y="1138374"/>
                  <a:pt x="1937876" y="1134654"/>
                </a:cubicBezTo>
                <a:cubicBezTo>
                  <a:pt x="1941606" y="1134654"/>
                  <a:pt x="1941606" y="1142093"/>
                  <a:pt x="1949065" y="1134654"/>
                </a:cubicBezTo>
                <a:cubicBezTo>
                  <a:pt x="1949065" y="1130935"/>
                  <a:pt x="1945335" y="1130935"/>
                  <a:pt x="1941606" y="1130935"/>
                </a:cubicBezTo>
                <a:cubicBezTo>
                  <a:pt x="1949065" y="1119777"/>
                  <a:pt x="1952795" y="1138374"/>
                  <a:pt x="1963984" y="1130935"/>
                </a:cubicBezTo>
                <a:cubicBezTo>
                  <a:pt x="1963984" y="1130935"/>
                  <a:pt x="1993821" y="1116058"/>
                  <a:pt x="2005010" y="1119777"/>
                </a:cubicBezTo>
                <a:cubicBezTo>
                  <a:pt x="2001280" y="1123497"/>
                  <a:pt x="1967713" y="1138374"/>
                  <a:pt x="1956524" y="1145812"/>
                </a:cubicBezTo>
                <a:cubicBezTo>
                  <a:pt x="1956524" y="1153251"/>
                  <a:pt x="1960254" y="1153251"/>
                  <a:pt x="1967713" y="1145812"/>
                </a:cubicBezTo>
                <a:cubicBezTo>
                  <a:pt x="1967713" y="1145812"/>
                  <a:pt x="1967713" y="1145812"/>
                  <a:pt x="1956524" y="1164409"/>
                </a:cubicBezTo>
                <a:cubicBezTo>
                  <a:pt x="1960254" y="1156970"/>
                  <a:pt x="1937876" y="1164409"/>
                  <a:pt x="1930417" y="1168128"/>
                </a:cubicBezTo>
                <a:cubicBezTo>
                  <a:pt x="1926687" y="1168128"/>
                  <a:pt x="1919228" y="1168128"/>
                  <a:pt x="1926687" y="1164409"/>
                </a:cubicBezTo>
                <a:cubicBezTo>
                  <a:pt x="1934146" y="1164409"/>
                  <a:pt x="1945335" y="1160689"/>
                  <a:pt x="1949065" y="1153251"/>
                </a:cubicBezTo>
                <a:cubicBezTo>
                  <a:pt x="1945335" y="1149532"/>
                  <a:pt x="1930417" y="1153251"/>
                  <a:pt x="1922957" y="1156970"/>
                </a:cubicBezTo>
                <a:cubicBezTo>
                  <a:pt x="1922957" y="1156970"/>
                  <a:pt x="1922957" y="1156970"/>
                  <a:pt x="1922957" y="1160689"/>
                </a:cubicBezTo>
                <a:cubicBezTo>
                  <a:pt x="1915498" y="1168128"/>
                  <a:pt x="1900579" y="1168128"/>
                  <a:pt x="1885660" y="1168128"/>
                </a:cubicBezTo>
                <a:cubicBezTo>
                  <a:pt x="1885660" y="1168128"/>
                  <a:pt x="1885660" y="1168128"/>
                  <a:pt x="1893120" y="1171847"/>
                </a:cubicBezTo>
                <a:cubicBezTo>
                  <a:pt x="1893120" y="1171847"/>
                  <a:pt x="1893120" y="1171847"/>
                  <a:pt x="1881931" y="1179286"/>
                </a:cubicBezTo>
                <a:cubicBezTo>
                  <a:pt x="1881931" y="1179286"/>
                  <a:pt x="1881931" y="1179286"/>
                  <a:pt x="1881931" y="1171847"/>
                </a:cubicBezTo>
                <a:cubicBezTo>
                  <a:pt x="1874471" y="1175567"/>
                  <a:pt x="1863282" y="1168128"/>
                  <a:pt x="1848364" y="1179286"/>
                </a:cubicBezTo>
                <a:cubicBezTo>
                  <a:pt x="1840904" y="1171847"/>
                  <a:pt x="1855823" y="1175567"/>
                  <a:pt x="1859553" y="1171847"/>
                </a:cubicBezTo>
                <a:cubicBezTo>
                  <a:pt x="1848364" y="1168128"/>
                  <a:pt x="1859553" y="1153251"/>
                  <a:pt x="1852093" y="1149532"/>
                </a:cubicBezTo>
                <a:cubicBezTo>
                  <a:pt x="1837175" y="1156970"/>
                  <a:pt x="1814797" y="1168128"/>
                  <a:pt x="1796150" y="1179286"/>
                </a:cubicBezTo>
                <a:cubicBezTo>
                  <a:pt x="1796150" y="1179286"/>
                  <a:pt x="1796150" y="1179286"/>
                  <a:pt x="1796150" y="1171847"/>
                </a:cubicBezTo>
                <a:cubicBezTo>
                  <a:pt x="1792419" y="1175567"/>
                  <a:pt x="1773773" y="1179286"/>
                  <a:pt x="1770041" y="1186724"/>
                </a:cubicBezTo>
                <a:cubicBezTo>
                  <a:pt x="1770041" y="1186724"/>
                  <a:pt x="1770041" y="1186724"/>
                  <a:pt x="1766312" y="1179286"/>
                </a:cubicBezTo>
                <a:cubicBezTo>
                  <a:pt x="1758852" y="1179286"/>
                  <a:pt x="1758852" y="1183005"/>
                  <a:pt x="1758852" y="1190444"/>
                </a:cubicBezTo>
                <a:cubicBezTo>
                  <a:pt x="1758852" y="1190444"/>
                  <a:pt x="1758852" y="1190444"/>
                  <a:pt x="1755124" y="1186724"/>
                </a:cubicBezTo>
                <a:cubicBezTo>
                  <a:pt x="1762581" y="1194163"/>
                  <a:pt x="1747663" y="1205321"/>
                  <a:pt x="1762581" y="1209040"/>
                </a:cubicBezTo>
                <a:cubicBezTo>
                  <a:pt x="1762581" y="1209040"/>
                  <a:pt x="1762581" y="1209040"/>
                  <a:pt x="1777501" y="1201602"/>
                </a:cubicBezTo>
                <a:cubicBezTo>
                  <a:pt x="1784962" y="1201602"/>
                  <a:pt x="1770041" y="1209040"/>
                  <a:pt x="1770041" y="1212759"/>
                </a:cubicBezTo>
                <a:cubicBezTo>
                  <a:pt x="1777501" y="1205321"/>
                  <a:pt x="1784962" y="1205321"/>
                  <a:pt x="1796150" y="1197882"/>
                </a:cubicBezTo>
                <a:cubicBezTo>
                  <a:pt x="1807337" y="1194163"/>
                  <a:pt x="1811067" y="1197882"/>
                  <a:pt x="1811067" y="1205321"/>
                </a:cubicBezTo>
                <a:cubicBezTo>
                  <a:pt x="1799878" y="1212759"/>
                  <a:pt x="1784962" y="1212759"/>
                  <a:pt x="1777501" y="1220198"/>
                </a:cubicBezTo>
                <a:cubicBezTo>
                  <a:pt x="1751393" y="1235075"/>
                  <a:pt x="1770041" y="1209040"/>
                  <a:pt x="1743935" y="1223917"/>
                </a:cubicBezTo>
                <a:cubicBezTo>
                  <a:pt x="1743935" y="1223917"/>
                  <a:pt x="1747663" y="1223917"/>
                  <a:pt x="1747663" y="1220198"/>
                </a:cubicBezTo>
                <a:cubicBezTo>
                  <a:pt x="1751393" y="1209040"/>
                  <a:pt x="1732747" y="1223917"/>
                  <a:pt x="1729016" y="1212759"/>
                </a:cubicBezTo>
                <a:cubicBezTo>
                  <a:pt x="1725286" y="1216479"/>
                  <a:pt x="1721559" y="1231356"/>
                  <a:pt x="1714098" y="1223917"/>
                </a:cubicBezTo>
                <a:cubicBezTo>
                  <a:pt x="1714098" y="1223917"/>
                  <a:pt x="1714098" y="1223917"/>
                  <a:pt x="1721559" y="1220198"/>
                </a:cubicBezTo>
                <a:cubicBezTo>
                  <a:pt x="1717826" y="1216479"/>
                  <a:pt x="1706638" y="1212759"/>
                  <a:pt x="1706638" y="1212759"/>
                </a:cubicBezTo>
                <a:cubicBezTo>
                  <a:pt x="1706638" y="1212759"/>
                  <a:pt x="1706638" y="1212759"/>
                  <a:pt x="1702909" y="1205321"/>
                </a:cubicBezTo>
                <a:cubicBezTo>
                  <a:pt x="1710367" y="1201602"/>
                  <a:pt x="1717826" y="1209040"/>
                  <a:pt x="1729016" y="1205321"/>
                </a:cubicBezTo>
                <a:cubicBezTo>
                  <a:pt x="1747663" y="1194163"/>
                  <a:pt x="1751393" y="1175567"/>
                  <a:pt x="1773773" y="1164409"/>
                </a:cubicBezTo>
                <a:cubicBezTo>
                  <a:pt x="1773773" y="1164409"/>
                  <a:pt x="1773773" y="1164409"/>
                  <a:pt x="1770041" y="1164409"/>
                </a:cubicBezTo>
                <a:cubicBezTo>
                  <a:pt x="1770041" y="1164409"/>
                  <a:pt x="1770041" y="1164409"/>
                  <a:pt x="1788689" y="1160689"/>
                </a:cubicBezTo>
                <a:cubicBezTo>
                  <a:pt x="1788689" y="1149532"/>
                  <a:pt x="1777501" y="1160689"/>
                  <a:pt x="1766312" y="1160689"/>
                </a:cubicBezTo>
                <a:cubicBezTo>
                  <a:pt x="1762581" y="1171847"/>
                  <a:pt x="1743935" y="1168128"/>
                  <a:pt x="1732747" y="1175567"/>
                </a:cubicBezTo>
                <a:cubicBezTo>
                  <a:pt x="1710367" y="1197882"/>
                  <a:pt x="1717826" y="1160689"/>
                  <a:pt x="1695448" y="1175567"/>
                </a:cubicBezTo>
                <a:cubicBezTo>
                  <a:pt x="1695448" y="1175567"/>
                  <a:pt x="1695448" y="1175567"/>
                  <a:pt x="1717826" y="1160689"/>
                </a:cubicBezTo>
                <a:cubicBezTo>
                  <a:pt x="1710367" y="1171847"/>
                  <a:pt x="1725286" y="1168128"/>
                  <a:pt x="1729016" y="1164409"/>
                </a:cubicBezTo>
                <a:cubicBezTo>
                  <a:pt x="1729016" y="1164409"/>
                  <a:pt x="1729016" y="1164409"/>
                  <a:pt x="1725286" y="1160689"/>
                </a:cubicBezTo>
                <a:cubicBezTo>
                  <a:pt x="1732747" y="1164409"/>
                  <a:pt x="1740204" y="1153251"/>
                  <a:pt x="1740204" y="1149532"/>
                </a:cubicBezTo>
                <a:cubicBezTo>
                  <a:pt x="1732747" y="1138374"/>
                  <a:pt x="1717826" y="1168128"/>
                  <a:pt x="1702909" y="1160689"/>
                </a:cubicBezTo>
                <a:cubicBezTo>
                  <a:pt x="1714098" y="1156970"/>
                  <a:pt x="1714098" y="1156970"/>
                  <a:pt x="1706638" y="1153251"/>
                </a:cubicBezTo>
                <a:cubicBezTo>
                  <a:pt x="1706638" y="1153251"/>
                  <a:pt x="1706638" y="1153251"/>
                  <a:pt x="1732747" y="1142093"/>
                </a:cubicBezTo>
                <a:cubicBezTo>
                  <a:pt x="1732747" y="1142093"/>
                  <a:pt x="1732747" y="1142093"/>
                  <a:pt x="1725286" y="1149532"/>
                </a:cubicBezTo>
                <a:cubicBezTo>
                  <a:pt x="1729016" y="1149532"/>
                  <a:pt x="1736475" y="1149532"/>
                  <a:pt x="1740204" y="1145812"/>
                </a:cubicBezTo>
                <a:cubicBezTo>
                  <a:pt x="1732747" y="1142093"/>
                  <a:pt x="1747663" y="1138374"/>
                  <a:pt x="1740204" y="1138374"/>
                </a:cubicBezTo>
                <a:cubicBezTo>
                  <a:pt x="1747663" y="1130935"/>
                  <a:pt x="1766312" y="1123497"/>
                  <a:pt x="1770041" y="1130935"/>
                </a:cubicBezTo>
                <a:cubicBezTo>
                  <a:pt x="1773773" y="1127216"/>
                  <a:pt x="1777501" y="1123497"/>
                  <a:pt x="1773773" y="1119777"/>
                </a:cubicBezTo>
                <a:cubicBezTo>
                  <a:pt x="1792419" y="1127216"/>
                  <a:pt x="1799878" y="1104900"/>
                  <a:pt x="1807337" y="1104900"/>
                </a:cubicBezTo>
                <a:close/>
                <a:moveTo>
                  <a:pt x="1375412" y="1104900"/>
                </a:moveTo>
                <a:cubicBezTo>
                  <a:pt x="1375412" y="1104900"/>
                  <a:pt x="1375412" y="1104900"/>
                  <a:pt x="1383030" y="1108075"/>
                </a:cubicBezTo>
                <a:cubicBezTo>
                  <a:pt x="1383030" y="1108075"/>
                  <a:pt x="1371600" y="1108075"/>
                  <a:pt x="1375412" y="1104900"/>
                </a:cubicBezTo>
                <a:close/>
                <a:moveTo>
                  <a:pt x="434991" y="1104900"/>
                </a:moveTo>
                <a:cubicBezTo>
                  <a:pt x="434991" y="1104900"/>
                  <a:pt x="434991" y="1104900"/>
                  <a:pt x="457215" y="1112308"/>
                </a:cubicBezTo>
                <a:cubicBezTo>
                  <a:pt x="457215" y="1112308"/>
                  <a:pt x="457215" y="1112308"/>
                  <a:pt x="453511" y="1116013"/>
                </a:cubicBezTo>
                <a:cubicBezTo>
                  <a:pt x="438698" y="1127125"/>
                  <a:pt x="442399" y="1108604"/>
                  <a:pt x="434991" y="1104900"/>
                </a:cubicBezTo>
                <a:close/>
                <a:moveTo>
                  <a:pt x="326511" y="1104900"/>
                </a:moveTo>
                <a:cubicBezTo>
                  <a:pt x="326511" y="1104900"/>
                  <a:pt x="326511" y="1104900"/>
                  <a:pt x="341328" y="1108869"/>
                </a:cubicBezTo>
                <a:cubicBezTo>
                  <a:pt x="341328" y="1108869"/>
                  <a:pt x="341328" y="1108869"/>
                  <a:pt x="326511" y="1108869"/>
                </a:cubicBezTo>
                <a:cubicBezTo>
                  <a:pt x="326511" y="1112837"/>
                  <a:pt x="326511" y="1112837"/>
                  <a:pt x="326511" y="1112837"/>
                </a:cubicBezTo>
                <a:cubicBezTo>
                  <a:pt x="326511" y="1112837"/>
                  <a:pt x="326511" y="1112837"/>
                  <a:pt x="319104" y="1112837"/>
                </a:cubicBezTo>
                <a:cubicBezTo>
                  <a:pt x="330217" y="1112837"/>
                  <a:pt x="319104" y="1108869"/>
                  <a:pt x="326511" y="1104900"/>
                </a:cubicBezTo>
                <a:close/>
                <a:moveTo>
                  <a:pt x="1503925" y="1104612"/>
                </a:moveTo>
                <a:cubicBezTo>
                  <a:pt x="1504625" y="1104902"/>
                  <a:pt x="1504390" y="1106062"/>
                  <a:pt x="1502531" y="1108846"/>
                </a:cubicBezTo>
                <a:lnTo>
                  <a:pt x="1495228" y="1106957"/>
                </a:lnTo>
                <a:lnTo>
                  <a:pt x="1499739" y="1105598"/>
                </a:lnTo>
                <a:cubicBezTo>
                  <a:pt x="1501599" y="1104902"/>
                  <a:pt x="1503227" y="1104322"/>
                  <a:pt x="1503925" y="1104612"/>
                </a:cubicBezTo>
                <a:close/>
                <a:moveTo>
                  <a:pt x="255916" y="1102989"/>
                </a:moveTo>
                <a:lnTo>
                  <a:pt x="252943" y="1105239"/>
                </a:lnTo>
                <a:cubicBezTo>
                  <a:pt x="252020" y="1104304"/>
                  <a:pt x="252713" y="1103602"/>
                  <a:pt x="254391" y="1103135"/>
                </a:cubicBezTo>
                <a:close/>
                <a:moveTo>
                  <a:pt x="483409" y="1102419"/>
                </a:moveTo>
                <a:cubicBezTo>
                  <a:pt x="485394" y="1103907"/>
                  <a:pt x="487379" y="1106884"/>
                  <a:pt x="487379" y="1108868"/>
                </a:cubicBezTo>
                <a:cubicBezTo>
                  <a:pt x="479440" y="1112837"/>
                  <a:pt x="487379" y="1100931"/>
                  <a:pt x="479440" y="1104900"/>
                </a:cubicBezTo>
                <a:cubicBezTo>
                  <a:pt x="479440" y="1100931"/>
                  <a:pt x="481425" y="1100931"/>
                  <a:pt x="483409" y="1102419"/>
                </a:cubicBezTo>
                <a:close/>
                <a:moveTo>
                  <a:pt x="1085861" y="1101725"/>
                </a:moveTo>
                <a:lnTo>
                  <a:pt x="1096974" y="1108075"/>
                </a:lnTo>
                <a:lnTo>
                  <a:pt x="1082689" y="1104900"/>
                </a:lnTo>
                <a:close/>
                <a:moveTo>
                  <a:pt x="877902" y="1101725"/>
                </a:moveTo>
                <a:lnTo>
                  <a:pt x="892190" y="1101725"/>
                </a:lnTo>
                <a:lnTo>
                  <a:pt x="884253" y="1108075"/>
                </a:lnTo>
                <a:close/>
                <a:moveTo>
                  <a:pt x="222254" y="1101725"/>
                </a:moveTo>
                <a:lnTo>
                  <a:pt x="227015" y="1101725"/>
                </a:lnTo>
                <a:lnTo>
                  <a:pt x="219077" y="1104900"/>
                </a:lnTo>
                <a:close/>
                <a:moveTo>
                  <a:pt x="1290410" y="1101422"/>
                </a:moveTo>
                <a:cubicBezTo>
                  <a:pt x="1290410" y="1101422"/>
                  <a:pt x="1290410" y="1101422"/>
                  <a:pt x="1297853" y="1105134"/>
                </a:cubicBezTo>
                <a:lnTo>
                  <a:pt x="1294597" y="1108382"/>
                </a:lnTo>
                <a:lnTo>
                  <a:pt x="1291340" y="1107918"/>
                </a:lnTo>
                <a:cubicBezTo>
                  <a:pt x="1290410" y="1106990"/>
                  <a:pt x="1290410" y="1105134"/>
                  <a:pt x="1290410" y="1101422"/>
                </a:cubicBezTo>
                <a:close/>
                <a:moveTo>
                  <a:pt x="2514253" y="1101397"/>
                </a:moveTo>
                <a:cubicBezTo>
                  <a:pt x="2510529" y="1108842"/>
                  <a:pt x="2510529" y="1116286"/>
                  <a:pt x="2514253" y="1120009"/>
                </a:cubicBezTo>
                <a:cubicBezTo>
                  <a:pt x="2514253" y="1108842"/>
                  <a:pt x="2491905" y="1112564"/>
                  <a:pt x="2491905" y="1105119"/>
                </a:cubicBezTo>
                <a:cubicBezTo>
                  <a:pt x="2499354" y="1105119"/>
                  <a:pt x="2506804" y="1108842"/>
                  <a:pt x="2514253" y="1101397"/>
                </a:cubicBezTo>
                <a:close/>
                <a:moveTo>
                  <a:pt x="2391336" y="1101397"/>
                </a:moveTo>
                <a:cubicBezTo>
                  <a:pt x="2380161" y="1105119"/>
                  <a:pt x="2380161" y="1105119"/>
                  <a:pt x="2380161" y="1105119"/>
                </a:cubicBezTo>
                <a:lnTo>
                  <a:pt x="2380627" y="1103069"/>
                </a:lnTo>
                <a:close/>
                <a:moveTo>
                  <a:pt x="2778023" y="1101214"/>
                </a:moveTo>
                <a:cubicBezTo>
                  <a:pt x="2782711" y="1101725"/>
                  <a:pt x="2783381" y="1111930"/>
                  <a:pt x="2786060" y="1111930"/>
                </a:cubicBezTo>
                <a:lnTo>
                  <a:pt x="2786060" y="1119187"/>
                </a:lnTo>
                <a:cubicBezTo>
                  <a:pt x="2786060" y="1119187"/>
                  <a:pt x="2786060" y="1119187"/>
                  <a:pt x="2771772" y="1104673"/>
                </a:cubicBezTo>
                <a:cubicBezTo>
                  <a:pt x="2774451" y="1101951"/>
                  <a:pt x="2776460" y="1101044"/>
                  <a:pt x="2778023" y="1101214"/>
                </a:cubicBezTo>
                <a:close/>
                <a:moveTo>
                  <a:pt x="2510608" y="1100529"/>
                </a:moveTo>
                <a:lnTo>
                  <a:pt x="2511406" y="1100719"/>
                </a:lnTo>
                <a:lnTo>
                  <a:pt x="2510529" y="1101397"/>
                </a:lnTo>
                <a:close/>
                <a:moveTo>
                  <a:pt x="2503079" y="1093952"/>
                </a:moveTo>
                <a:cubicBezTo>
                  <a:pt x="2503079" y="1093952"/>
                  <a:pt x="2503079" y="1093952"/>
                  <a:pt x="2514253" y="1093952"/>
                </a:cubicBezTo>
                <a:cubicBezTo>
                  <a:pt x="2514253" y="1093952"/>
                  <a:pt x="2512391" y="1094883"/>
                  <a:pt x="2510994" y="1096278"/>
                </a:cubicBezTo>
                <a:lnTo>
                  <a:pt x="2510608" y="1100529"/>
                </a:lnTo>
                <a:lnTo>
                  <a:pt x="2504476" y="1099070"/>
                </a:lnTo>
                <a:cubicBezTo>
                  <a:pt x="2503079" y="1096744"/>
                  <a:pt x="2503079" y="1093952"/>
                  <a:pt x="2503079" y="1093952"/>
                </a:cubicBezTo>
                <a:close/>
                <a:moveTo>
                  <a:pt x="742968" y="1093788"/>
                </a:moveTo>
                <a:cubicBezTo>
                  <a:pt x="742968" y="1093788"/>
                  <a:pt x="742968" y="1093788"/>
                  <a:pt x="744895" y="1093788"/>
                </a:cubicBezTo>
                <a:lnTo>
                  <a:pt x="757172" y="1093788"/>
                </a:lnTo>
                <a:lnTo>
                  <a:pt x="750679" y="1101725"/>
                </a:lnTo>
                <a:close/>
                <a:moveTo>
                  <a:pt x="758294" y="1092416"/>
                </a:moveTo>
                <a:lnTo>
                  <a:pt x="758389" y="1093788"/>
                </a:lnTo>
                <a:lnTo>
                  <a:pt x="757172" y="1093788"/>
                </a:lnTo>
                <a:close/>
                <a:moveTo>
                  <a:pt x="1100942" y="1092002"/>
                </a:moveTo>
                <a:cubicBezTo>
                  <a:pt x="1104514" y="1092002"/>
                  <a:pt x="1108086" y="1092994"/>
                  <a:pt x="1108086" y="1092994"/>
                </a:cubicBezTo>
                <a:lnTo>
                  <a:pt x="1093798" y="1096963"/>
                </a:lnTo>
                <a:cubicBezTo>
                  <a:pt x="1093798" y="1092994"/>
                  <a:pt x="1097370" y="1092002"/>
                  <a:pt x="1100942" y="1092002"/>
                </a:cubicBezTo>
                <a:close/>
                <a:moveTo>
                  <a:pt x="483887" y="1090480"/>
                </a:moveTo>
                <a:cubicBezTo>
                  <a:pt x="487696" y="1089554"/>
                  <a:pt x="490553" y="1089554"/>
                  <a:pt x="490553" y="1093258"/>
                </a:cubicBezTo>
                <a:cubicBezTo>
                  <a:pt x="490553" y="1093258"/>
                  <a:pt x="490553" y="1093258"/>
                  <a:pt x="471503" y="1096962"/>
                </a:cubicBezTo>
                <a:cubicBezTo>
                  <a:pt x="471503" y="1093258"/>
                  <a:pt x="475314" y="1093258"/>
                  <a:pt x="471503" y="1093258"/>
                </a:cubicBezTo>
                <a:cubicBezTo>
                  <a:pt x="475314" y="1093258"/>
                  <a:pt x="480077" y="1091406"/>
                  <a:pt x="483887" y="1090480"/>
                </a:cubicBezTo>
                <a:close/>
                <a:moveTo>
                  <a:pt x="2859739" y="1089678"/>
                </a:moveTo>
                <a:cubicBezTo>
                  <a:pt x="2866842" y="1089157"/>
                  <a:pt x="2866842" y="1097492"/>
                  <a:pt x="2874960" y="1097492"/>
                </a:cubicBezTo>
                <a:cubicBezTo>
                  <a:pt x="2874960" y="1097492"/>
                  <a:pt x="2874960" y="1097492"/>
                  <a:pt x="2849704" y="1108604"/>
                </a:cubicBezTo>
                <a:cubicBezTo>
                  <a:pt x="2849704" y="1108604"/>
                  <a:pt x="2849704" y="1108604"/>
                  <a:pt x="2849704" y="1116012"/>
                </a:cubicBezTo>
                <a:cubicBezTo>
                  <a:pt x="2849704" y="1116012"/>
                  <a:pt x="2849704" y="1116012"/>
                  <a:pt x="2835272" y="1104900"/>
                </a:cubicBezTo>
                <a:cubicBezTo>
                  <a:pt x="2838880" y="1108604"/>
                  <a:pt x="2846096" y="1101196"/>
                  <a:pt x="2853312" y="1097492"/>
                </a:cubicBezTo>
                <a:cubicBezTo>
                  <a:pt x="2853312" y="1097492"/>
                  <a:pt x="2853312" y="1097492"/>
                  <a:pt x="2849704" y="1093787"/>
                </a:cubicBezTo>
                <a:cubicBezTo>
                  <a:pt x="2854214" y="1091009"/>
                  <a:pt x="2857371" y="1089852"/>
                  <a:pt x="2859739" y="1089678"/>
                </a:cubicBezTo>
                <a:close/>
                <a:moveTo>
                  <a:pt x="2120580" y="1089025"/>
                </a:moveTo>
                <a:cubicBezTo>
                  <a:pt x="2124390" y="1092994"/>
                  <a:pt x="2132010" y="1092994"/>
                  <a:pt x="2124390" y="1096962"/>
                </a:cubicBezTo>
                <a:cubicBezTo>
                  <a:pt x="2124390" y="1096962"/>
                  <a:pt x="2112960" y="1096962"/>
                  <a:pt x="2120580" y="1089025"/>
                </a:cubicBezTo>
                <a:close/>
                <a:moveTo>
                  <a:pt x="1740335" y="1089025"/>
                </a:moveTo>
                <a:cubicBezTo>
                  <a:pt x="1736613" y="1092767"/>
                  <a:pt x="1736613" y="1100251"/>
                  <a:pt x="1744058" y="1100251"/>
                </a:cubicBezTo>
                <a:cubicBezTo>
                  <a:pt x="1758948" y="1115219"/>
                  <a:pt x="1718002" y="1118961"/>
                  <a:pt x="1729170" y="1133928"/>
                </a:cubicBezTo>
                <a:cubicBezTo>
                  <a:pt x="1721727" y="1133928"/>
                  <a:pt x="1718002" y="1118961"/>
                  <a:pt x="1703114" y="1130186"/>
                </a:cubicBezTo>
                <a:cubicBezTo>
                  <a:pt x="1703114" y="1130186"/>
                  <a:pt x="1703114" y="1130186"/>
                  <a:pt x="1703114" y="1118961"/>
                </a:cubicBezTo>
                <a:cubicBezTo>
                  <a:pt x="1703114" y="1115219"/>
                  <a:pt x="1699393" y="1122702"/>
                  <a:pt x="1695667" y="1122702"/>
                </a:cubicBezTo>
                <a:cubicBezTo>
                  <a:pt x="1695667" y="1130186"/>
                  <a:pt x="1699393" y="1133928"/>
                  <a:pt x="1695667" y="1137670"/>
                </a:cubicBezTo>
                <a:cubicBezTo>
                  <a:pt x="1691945" y="1126444"/>
                  <a:pt x="1684501" y="1141412"/>
                  <a:pt x="1680780" y="1137670"/>
                </a:cubicBezTo>
                <a:cubicBezTo>
                  <a:pt x="1680780" y="1130186"/>
                  <a:pt x="1688222" y="1133928"/>
                  <a:pt x="1688222" y="1130186"/>
                </a:cubicBezTo>
                <a:cubicBezTo>
                  <a:pt x="1684501" y="1126444"/>
                  <a:pt x="1680780" y="1126444"/>
                  <a:pt x="1677055" y="1126444"/>
                </a:cubicBezTo>
                <a:lnTo>
                  <a:pt x="1671389" y="1127283"/>
                </a:lnTo>
                <a:lnTo>
                  <a:pt x="1693343" y="1115686"/>
                </a:lnTo>
                <a:cubicBezTo>
                  <a:pt x="1704043" y="1109606"/>
                  <a:pt x="1714280" y="1102122"/>
                  <a:pt x="1718002" y="1092767"/>
                </a:cubicBezTo>
                <a:cubicBezTo>
                  <a:pt x="1718002" y="1092767"/>
                  <a:pt x="1718002" y="1092767"/>
                  <a:pt x="1740335" y="1089025"/>
                </a:cubicBezTo>
                <a:close/>
                <a:moveTo>
                  <a:pt x="757915" y="1086951"/>
                </a:moveTo>
                <a:lnTo>
                  <a:pt x="760438" y="1087772"/>
                </a:lnTo>
                <a:cubicBezTo>
                  <a:pt x="760799" y="1088951"/>
                  <a:pt x="759835" y="1090563"/>
                  <a:pt x="758389" y="1092299"/>
                </a:cubicBezTo>
                <a:lnTo>
                  <a:pt x="758294" y="1092416"/>
                </a:lnTo>
                <a:close/>
                <a:moveTo>
                  <a:pt x="516749" y="1086644"/>
                </a:moveTo>
                <a:cubicBezTo>
                  <a:pt x="517739" y="1087438"/>
                  <a:pt x="518732" y="1089025"/>
                  <a:pt x="520716" y="1089025"/>
                </a:cubicBezTo>
                <a:cubicBezTo>
                  <a:pt x="516749" y="1089025"/>
                  <a:pt x="512778" y="1089025"/>
                  <a:pt x="512778" y="1089025"/>
                </a:cubicBezTo>
                <a:cubicBezTo>
                  <a:pt x="514764" y="1085850"/>
                  <a:pt x="515755" y="1085850"/>
                  <a:pt x="516749" y="1086644"/>
                </a:cubicBezTo>
                <a:close/>
                <a:moveTo>
                  <a:pt x="365976" y="1086114"/>
                </a:moveTo>
                <a:lnTo>
                  <a:pt x="370812" y="1087041"/>
                </a:lnTo>
                <a:cubicBezTo>
                  <a:pt x="375800" y="1087438"/>
                  <a:pt x="382150" y="1087438"/>
                  <a:pt x="385779" y="1089025"/>
                </a:cubicBezTo>
                <a:cubicBezTo>
                  <a:pt x="378522" y="1089025"/>
                  <a:pt x="374892" y="1085850"/>
                  <a:pt x="367640" y="1089025"/>
                </a:cubicBezTo>
                <a:close/>
                <a:moveTo>
                  <a:pt x="1778001" y="1085850"/>
                </a:moveTo>
                <a:cubicBezTo>
                  <a:pt x="1774426" y="1085850"/>
                  <a:pt x="1770854" y="1096962"/>
                  <a:pt x="1763713" y="1093258"/>
                </a:cubicBezTo>
                <a:cubicBezTo>
                  <a:pt x="1767283" y="1089554"/>
                  <a:pt x="1778001" y="1085850"/>
                  <a:pt x="1778001" y="1085850"/>
                </a:cubicBezTo>
                <a:close/>
                <a:moveTo>
                  <a:pt x="1755244" y="1085850"/>
                </a:moveTo>
                <a:cubicBezTo>
                  <a:pt x="1755244" y="1085850"/>
                  <a:pt x="1755244" y="1085850"/>
                  <a:pt x="1755244" y="1096962"/>
                </a:cubicBezTo>
                <a:cubicBezTo>
                  <a:pt x="1755244" y="1096962"/>
                  <a:pt x="1755244" y="1096962"/>
                  <a:pt x="1747838" y="1096962"/>
                </a:cubicBezTo>
                <a:cubicBezTo>
                  <a:pt x="1736724" y="1093258"/>
                  <a:pt x="1758948" y="1085850"/>
                  <a:pt x="1755244" y="1085850"/>
                </a:cubicBezTo>
                <a:close/>
                <a:moveTo>
                  <a:pt x="754534" y="1085850"/>
                </a:moveTo>
                <a:cubicBezTo>
                  <a:pt x="752606" y="1085850"/>
                  <a:pt x="755498" y="1085850"/>
                  <a:pt x="757908" y="1086842"/>
                </a:cubicBezTo>
                <a:lnTo>
                  <a:pt x="757915" y="1086951"/>
                </a:lnTo>
                <a:close/>
                <a:moveTo>
                  <a:pt x="554053" y="1085850"/>
                </a:moveTo>
                <a:lnTo>
                  <a:pt x="557232" y="1089025"/>
                </a:lnTo>
                <a:lnTo>
                  <a:pt x="549290" y="1093787"/>
                </a:lnTo>
                <a:close/>
                <a:moveTo>
                  <a:pt x="1310420" y="1085149"/>
                </a:moveTo>
                <a:lnTo>
                  <a:pt x="1312552" y="1089025"/>
                </a:lnTo>
                <a:cubicBezTo>
                  <a:pt x="1305567" y="1089025"/>
                  <a:pt x="1306440" y="1088231"/>
                  <a:pt x="1308186" y="1087041"/>
                </a:cubicBezTo>
                <a:close/>
                <a:moveTo>
                  <a:pt x="2301941" y="1082785"/>
                </a:moveTo>
                <a:cubicBezTo>
                  <a:pt x="2305666" y="1082785"/>
                  <a:pt x="2305666" y="1082785"/>
                  <a:pt x="2305666" y="1082785"/>
                </a:cubicBezTo>
                <a:lnTo>
                  <a:pt x="2305300" y="1083053"/>
                </a:lnTo>
                <a:close/>
                <a:moveTo>
                  <a:pt x="2198562" y="1082675"/>
                </a:moveTo>
                <a:cubicBezTo>
                  <a:pt x="2202226" y="1086485"/>
                  <a:pt x="2216880" y="1082675"/>
                  <a:pt x="2213216" y="1094105"/>
                </a:cubicBezTo>
                <a:cubicBezTo>
                  <a:pt x="2216880" y="1090295"/>
                  <a:pt x="2231534" y="1086485"/>
                  <a:pt x="2220543" y="1082675"/>
                </a:cubicBezTo>
                <a:cubicBezTo>
                  <a:pt x="2220543" y="1082675"/>
                  <a:pt x="2220543" y="1082675"/>
                  <a:pt x="2235197" y="1086485"/>
                </a:cubicBezTo>
                <a:cubicBezTo>
                  <a:pt x="2220543" y="1101725"/>
                  <a:pt x="2205889" y="1094105"/>
                  <a:pt x="2198562" y="1090295"/>
                </a:cubicBezTo>
                <a:cubicBezTo>
                  <a:pt x="2194899" y="1097915"/>
                  <a:pt x="2194899" y="1094105"/>
                  <a:pt x="2187572" y="1097915"/>
                </a:cubicBezTo>
                <a:lnTo>
                  <a:pt x="2187572" y="1090295"/>
                </a:lnTo>
                <a:cubicBezTo>
                  <a:pt x="2187572" y="1090295"/>
                  <a:pt x="2187572" y="1090295"/>
                  <a:pt x="2198562" y="1082675"/>
                </a:cubicBezTo>
                <a:close/>
                <a:moveTo>
                  <a:pt x="1681162" y="1082675"/>
                </a:moveTo>
                <a:cubicBezTo>
                  <a:pt x="1681162" y="1085850"/>
                  <a:pt x="1695449" y="1085850"/>
                  <a:pt x="1684736" y="1089025"/>
                </a:cubicBezTo>
                <a:close/>
                <a:moveTo>
                  <a:pt x="1309059" y="1082675"/>
                </a:moveTo>
                <a:cubicBezTo>
                  <a:pt x="1310806" y="1083469"/>
                  <a:pt x="1311024" y="1084263"/>
                  <a:pt x="1310587" y="1085007"/>
                </a:cubicBezTo>
                <a:lnTo>
                  <a:pt x="1310420" y="1085149"/>
                </a:lnTo>
                <a:close/>
                <a:moveTo>
                  <a:pt x="490553" y="1082675"/>
                </a:moveTo>
                <a:cubicBezTo>
                  <a:pt x="490553" y="1082675"/>
                  <a:pt x="490553" y="1082675"/>
                  <a:pt x="505562" y="1082675"/>
                </a:cubicBezTo>
                <a:cubicBezTo>
                  <a:pt x="494306" y="1082675"/>
                  <a:pt x="505562" y="1093788"/>
                  <a:pt x="505562" y="1097492"/>
                </a:cubicBezTo>
                <a:cubicBezTo>
                  <a:pt x="516822" y="1101196"/>
                  <a:pt x="520575" y="1097492"/>
                  <a:pt x="528076" y="1097492"/>
                </a:cubicBezTo>
                <a:cubicBezTo>
                  <a:pt x="528076" y="1097492"/>
                  <a:pt x="528076" y="1097492"/>
                  <a:pt x="524324" y="1093788"/>
                </a:cubicBezTo>
                <a:cubicBezTo>
                  <a:pt x="531829" y="1093788"/>
                  <a:pt x="531829" y="1101196"/>
                  <a:pt x="531829" y="1101196"/>
                </a:cubicBezTo>
                <a:cubicBezTo>
                  <a:pt x="531829" y="1101196"/>
                  <a:pt x="531829" y="1101196"/>
                  <a:pt x="505562" y="1104900"/>
                </a:cubicBezTo>
                <a:cubicBezTo>
                  <a:pt x="501810" y="1097492"/>
                  <a:pt x="505562" y="1082675"/>
                  <a:pt x="490553" y="1082675"/>
                </a:cubicBezTo>
                <a:close/>
                <a:moveTo>
                  <a:pt x="364010" y="1082675"/>
                </a:moveTo>
                <a:cubicBezTo>
                  <a:pt x="364010" y="1082675"/>
                  <a:pt x="364010" y="1082675"/>
                  <a:pt x="364463" y="1083469"/>
                </a:cubicBezTo>
                <a:lnTo>
                  <a:pt x="365976" y="1086114"/>
                </a:lnTo>
                <a:lnTo>
                  <a:pt x="364858" y="1085900"/>
                </a:lnTo>
                <a:cubicBezTo>
                  <a:pt x="363554" y="1085255"/>
                  <a:pt x="363101" y="1084263"/>
                  <a:pt x="364010" y="1082675"/>
                </a:cubicBezTo>
                <a:close/>
                <a:moveTo>
                  <a:pt x="327042" y="1082675"/>
                </a:moveTo>
                <a:lnTo>
                  <a:pt x="327042" y="1089025"/>
                </a:lnTo>
                <a:lnTo>
                  <a:pt x="322279" y="1089025"/>
                </a:lnTo>
                <a:close/>
                <a:moveTo>
                  <a:pt x="2317747" y="1077912"/>
                </a:moveTo>
                <a:cubicBezTo>
                  <a:pt x="2317747" y="1082674"/>
                  <a:pt x="2325156" y="1077912"/>
                  <a:pt x="2328860" y="1082674"/>
                </a:cubicBezTo>
                <a:cubicBezTo>
                  <a:pt x="2328860" y="1082674"/>
                  <a:pt x="2328860" y="1082674"/>
                  <a:pt x="2321451" y="1082674"/>
                </a:cubicBezTo>
                <a:cubicBezTo>
                  <a:pt x="2321451" y="1082674"/>
                  <a:pt x="2321451" y="1077912"/>
                  <a:pt x="2317747" y="1077912"/>
                </a:cubicBezTo>
                <a:close/>
                <a:moveTo>
                  <a:pt x="914415" y="1077912"/>
                </a:moveTo>
                <a:lnTo>
                  <a:pt x="922352" y="1077912"/>
                </a:lnTo>
                <a:lnTo>
                  <a:pt x="914415" y="1089024"/>
                </a:lnTo>
                <a:lnTo>
                  <a:pt x="906477" y="1082674"/>
                </a:lnTo>
                <a:lnTo>
                  <a:pt x="914415" y="1085849"/>
                </a:lnTo>
                <a:close/>
                <a:moveTo>
                  <a:pt x="299781" y="1077000"/>
                </a:moveTo>
                <a:cubicBezTo>
                  <a:pt x="306205" y="1077877"/>
                  <a:pt x="304816" y="1085594"/>
                  <a:pt x="315929" y="1082788"/>
                </a:cubicBezTo>
                <a:cubicBezTo>
                  <a:pt x="315929" y="1082788"/>
                  <a:pt x="315929" y="1082788"/>
                  <a:pt x="308525" y="1082788"/>
                </a:cubicBezTo>
                <a:cubicBezTo>
                  <a:pt x="315929" y="1094014"/>
                  <a:pt x="308525" y="1086530"/>
                  <a:pt x="308525" y="1094014"/>
                </a:cubicBezTo>
                <a:cubicBezTo>
                  <a:pt x="304816" y="1090272"/>
                  <a:pt x="297413" y="1090272"/>
                  <a:pt x="293691" y="1090272"/>
                </a:cubicBezTo>
                <a:cubicBezTo>
                  <a:pt x="293691" y="1094014"/>
                  <a:pt x="301111" y="1094014"/>
                  <a:pt x="304816" y="1097756"/>
                </a:cubicBezTo>
                <a:cubicBezTo>
                  <a:pt x="293691" y="1097756"/>
                  <a:pt x="293691" y="1101498"/>
                  <a:pt x="286281" y="1105239"/>
                </a:cubicBezTo>
                <a:cubicBezTo>
                  <a:pt x="286281" y="1105239"/>
                  <a:pt x="286281" y="1105239"/>
                  <a:pt x="293691" y="1108981"/>
                </a:cubicBezTo>
                <a:cubicBezTo>
                  <a:pt x="289988" y="1108981"/>
                  <a:pt x="286281" y="1105239"/>
                  <a:pt x="282577" y="1105239"/>
                </a:cubicBezTo>
                <a:cubicBezTo>
                  <a:pt x="278872" y="1116465"/>
                  <a:pt x="289988" y="1112723"/>
                  <a:pt x="282577" y="1123949"/>
                </a:cubicBezTo>
                <a:cubicBezTo>
                  <a:pt x="267762" y="1123949"/>
                  <a:pt x="286281" y="1112723"/>
                  <a:pt x="278872" y="1105239"/>
                </a:cubicBezTo>
                <a:cubicBezTo>
                  <a:pt x="275169" y="1103369"/>
                  <a:pt x="267762" y="1102433"/>
                  <a:pt x="261742" y="1102433"/>
                </a:cubicBezTo>
                <a:lnTo>
                  <a:pt x="255916" y="1102989"/>
                </a:lnTo>
                <a:lnTo>
                  <a:pt x="260352" y="1099627"/>
                </a:lnTo>
                <a:cubicBezTo>
                  <a:pt x="262207" y="1097756"/>
                  <a:pt x="262207" y="1095885"/>
                  <a:pt x="256647" y="1094014"/>
                </a:cubicBezTo>
                <a:cubicBezTo>
                  <a:pt x="260352" y="1097756"/>
                  <a:pt x="260352" y="1097756"/>
                  <a:pt x="264058" y="1097756"/>
                </a:cubicBezTo>
                <a:cubicBezTo>
                  <a:pt x="267762" y="1094014"/>
                  <a:pt x="264058" y="1094014"/>
                  <a:pt x="260352" y="1090272"/>
                </a:cubicBezTo>
                <a:cubicBezTo>
                  <a:pt x="260352" y="1090272"/>
                  <a:pt x="264058" y="1086530"/>
                  <a:pt x="264058" y="1086530"/>
                </a:cubicBezTo>
                <a:cubicBezTo>
                  <a:pt x="264058" y="1086530"/>
                  <a:pt x="264058" y="1086530"/>
                  <a:pt x="275169" y="1090272"/>
                </a:cubicBezTo>
                <a:cubicBezTo>
                  <a:pt x="278872" y="1086530"/>
                  <a:pt x="271466" y="1082788"/>
                  <a:pt x="278872" y="1082788"/>
                </a:cubicBezTo>
                <a:cubicBezTo>
                  <a:pt x="278872" y="1082788"/>
                  <a:pt x="278872" y="1082788"/>
                  <a:pt x="282577" y="1090272"/>
                </a:cubicBezTo>
                <a:cubicBezTo>
                  <a:pt x="289988" y="1086530"/>
                  <a:pt x="297413" y="1086530"/>
                  <a:pt x="297413" y="1082788"/>
                </a:cubicBezTo>
                <a:cubicBezTo>
                  <a:pt x="297413" y="1082788"/>
                  <a:pt x="297413" y="1082788"/>
                  <a:pt x="289988" y="1079046"/>
                </a:cubicBezTo>
                <a:cubicBezTo>
                  <a:pt x="294615" y="1077175"/>
                  <a:pt x="297640" y="1076707"/>
                  <a:pt x="299781" y="1077000"/>
                </a:cubicBezTo>
                <a:close/>
                <a:moveTo>
                  <a:pt x="1881555" y="1075950"/>
                </a:moveTo>
                <a:lnTo>
                  <a:pt x="1881510" y="1076314"/>
                </a:lnTo>
                <a:cubicBezTo>
                  <a:pt x="1880638" y="1077421"/>
                  <a:pt x="1878776" y="1078120"/>
                  <a:pt x="1875054" y="1078120"/>
                </a:cubicBezTo>
                <a:close/>
                <a:moveTo>
                  <a:pt x="1795989" y="1074737"/>
                </a:moveTo>
                <a:cubicBezTo>
                  <a:pt x="1803397" y="1074737"/>
                  <a:pt x="1803397" y="1082448"/>
                  <a:pt x="1814510" y="1074737"/>
                </a:cubicBezTo>
                <a:cubicBezTo>
                  <a:pt x="1810806" y="1078592"/>
                  <a:pt x="1807102" y="1086303"/>
                  <a:pt x="1807102" y="1090158"/>
                </a:cubicBezTo>
                <a:cubicBezTo>
                  <a:pt x="1799696" y="1086303"/>
                  <a:pt x="1784877" y="1101724"/>
                  <a:pt x="1781174" y="1094014"/>
                </a:cubicBezTo>
                <a:cubicBezTo>
                  <a:pt x="1795989" y="1090158"/>
                  <a:pt x="1781174" y="1082448"/>
                  <a:pt x="1784877" y="1078592"/>
                </a:cubicBezTo>
                <a:cubicBezTo>
                  <a:pt x="1784877" y="1078592"/>
                  <a:pt x="1784877" y="1078592"/>
                  <a:pt x="1792285" y="1086303"/>
                </a:cubicBezTo>
                <a:cubicBezTo>
                  <a:pt x="1795989" y="1086303"/>
                  <a:pt x="1799696" y="1082448"/>
                  <a:pt x="1799696" y="1078592"/>
                </a:cubicBezTo>
                <a:cubicBezTo>
                  <a:pt x="1799696" y="1078592"/>
                  <a:pt x="1799696" y="1074737"/>
                  <a:pt x="1795989" y="1074737"/>
                </a:cubicBezTo>
                <a:close/>
                <a:moveTo>
                  <a:pt x="1886221" y="1074393"/>
                </a:moveTo>
                <a:cubicBezTo>
                  <a:pt x="1901111" y="1070665"/>
                  <a:pt x="1897389" y="1085574"/>
                  <a:pt x="1889944" y="1089301"/>
                </a:cubicBezTo>
                <a:cubicBezTo>
                  <a:pt x="1878776" y="1074393"/>
                  <a:pt x="1878776" y="1104210"/>
                  <a:pt x="1863887" y="1104210"/>
                </a:cubicBezTo>
                <a:cubicBezTo>
                  <a:pt x="1871332" y="1104210"/>
                  <a:pt x="1878776" y="1104210"/>
                  <a:pt x="1886221" y="1100483"/>
                </a:cubicBezTo>
                <a:cubicBezTo>
                  <a:pt x="1886221" y="1100483"/>
                  <a:pt x="1886221" y="1100483"/>
                  <a:pt x="1889944" y="1104210"/>
                </a:cubicBezTo>
                <a:cubicBezTo>
                  <a:pt x="1919723" y="1107937"/>
                  <a:pt x="1882499" y="1096756"/>
                  <a:pt x="1904833" y="1085574"/>
                </a:cubicBezTo>
                <a:cubicBezTo>
                  <a:pt x="1916001" y="1085574"/>
                  <a:pt x="1904833" y="1096756"/>
                  <a:pt x="1916001" y="1096756"/>
                </a:cubicBezTo>
                <a:cubicBezTo>
                  <a:pt x="1930890" y="1096756"/>
                  <a:pt x="1930890" y="1081847"/>
                  <a:pt x="1938335" y="1085574"/>
                </a:cubicBezTo>
                <a:cubicBezTo>
                  <a:pt x="1932751" y="1099551"/>
                  <a:pt x="1908323" y="1105142"/>
                  <a:pt x="1893317" y="1113353"/>
                </a:cubicBezTo>
                <a:lnTo>
                  <a:pt x="1886747" y="1119119"/>
                </a:lnTo>
                <a:lnTo>
                  <a:pt x="1878776" y="1119119"/>
                </a:lnTo>
                <a:cubicBezTo>
                  <a:pt x="1878776" y="1119119"/>
                  <a:pt x="1882499" y="1115391"/>
                  <a:pt x="1886221" y="1115391"/>
                </a:cubicBezTo>
                <a:cubicBezTo>
                  <a:pt x="1878776" y="1100483"/>
                  <a:pt x="1863887" y="1130300"/>
                  <a:pt x="1852720" y="1119119"/>
                </a:cubicBezTo>
                <a:cubicBezTo>
                  <a:pt x="1856442" y="1111664"/>
                  <a:pt x="1848997" y="1115391"/>
                  <a:pt x="1863887" y="1111664"/>
                </a:cubicBezTo>
                <a:cubicBezTo>
                  <a:pt x="1867609" y="1100483"/>
                  <a:pt x="1856442" y="1107937"/>
                  <a:pt x="1863887" y="1096756"/>
                </a:cubicBezTo>
                <a:cubicBezTo>
                  <a:pt x="1878776" y="1085574"/>
                  <a:pt x="1875054" y="1085574"/>
                  <a:pt x="1886221" y="1074393"/>
                </a:cubicBezTo>
                <a:close/>
                <a:moveTo>
                  <a:pt x="1952623" y="1071562"/>
                </a:moveTo>
                <a:cubicBezTo>
                  <a:pt x="1952623" y="1075266"/>
                  <a:pt x="1941907" y="1075266"/>
                  <a:pt x="1949051" y="1082674"/>
                </a:cubicBezTo>
                <a:cubicBezTo>
                  <a:pt x="1941907" y="1082674"/>
                  <a:pt x="1938335" y="1078970"/>
                  <a:pt x="1938335" y="1078970"/>
                </a:cubicBezTo>
                <a:cubicBezTo>
                  <a:pt x="1938335" y="1078970"/>
                  <a:pt x="1938335" y="1078970"/>
                  <a:pt x="1952623" y="1071562"/>
                </a:cubicBezTo>
                <a:close/>
                <a:moveTo>
                  <a:pt x="1491657" y="1071562"/>
                </a:moveTo>
                <a:cubicBezTo>
                  <a:pt x="1495427" y="1075134"/>
                  <a:pt x="1491657" y="1078706"/>
                  <a:pt x="1491657" y="1082278"/>
                </a:cubicBezTo>
                <a:cubicBezTo>
                  <a:pt x="1487883" y="1082278"/>
                  <a:pt x="1476574" y="1085850"/>
                  <a:pt x="1465263" y="1082278"/>
                </a:cubicBezTo>
                <a:cubicBezTo>
                  <a:pt x="1484117" y="1082278"/>
                  <a:pt x="1476574" y="1075134"/>
                  <a:pt x="1491657" y="1071562"/>
                </a:cubicBezTo>
                <a:close/>
                <a:moveTo>
                  <a:pt x="1327157" y="1071562"/>
                </a:moveTo>
                <a:lnTo>
                  <a:pt x="1323982" y="1082675"/>
                </a:lnTo>
                <a:lnTo>
                  <a:pt x="1320807" y="1077912"/>
                </a:lnTo>
                <a:lnTo>
                  <a:pt x="1323982" y="1077912"/>
                </a:lnTo>
                <a:close/>
                <a:moveTo>
                  <a:pt x="1340898" y="1069281"/>
                </a:moveTo>
                <a:cubicBezTo>
                  <a:pt x="1344018" y="1069777"/>
                  <a:pt x="1347589" y="1070769"/>
                  <a:pt x="1349375" y="1070769"/>
                </a:cubicBezTo>
                <a:cubicBezTo>
                  <a:pt x="1349375" y="1070769"/>
                  <a:pt x="1349375" y="1070769"/>
                  <a:pt x="1342238" y="1074738"/>
                </a:cubicBezTo>
                <a:cubicBezTo>
                  <a:pt x="1342238" y="1074738"/>
                  <a:pt x="1342238" y="1074738"/>
                  <a:pt x="1342238" y="1070769"/>
                </a:cubicBezTo>
                <a:lnTo>
                  <a:pt x="1335094" y="1070769"/>
                </a:lnTo>
                <a:cubicBezTo>
                  <a:pt x="1335094" y="1068785"/>
                  <a:pt x="1337773" y="1068785"/>
                  <a:pt x="1340898" y="1069281"/>
                </a:cubicBezTo>
                <a:close/>
                <a:moveTo>
                  <a:pt x="2232023" y="1066800"/>
                </a:moveTo>
                <a:cubicBezTo>
                  <a:pt x="2232023" y="1066800"/>
                  <a:pt x="2232023" y="1066800"/>
                  <a:pt x="2228319" y="1077912"/>
                </a:cubicBezTo>
                <a:lnTo>
                  <a:pt x="2220910" y="1077912"/>
                </a:lnTo>
                <a:cubicBezTo>
                  <a:pt x="2220910" y="1070504"/>
                  <a:pt x="2232023" y="1070504"/>
                  <a:pt x="2232023" y="1066800"/>
                </a:cubicBezTo>
                <a:close/>
                <a:moveTo>
                  <a:pt x="1186507" y="1066800"/>
                </a:moveTo>
                <a:cubicBezTo>
                  <a:pt x="1186507" y="1066800"/>
                  <a:pt x="1186507" y="1066800"/>
                  <a:pt x="1196984" y="1078230"/>
                </a:cubicBezTo>
                <a:cubicBezTo>
                  <a:pt x="1196984" y="1074420"/>
                  <a:pt x="1179521" y="1085850"/>
                  <a:pt x="1179521" y="1074420"/>
                </a:cubicBezTo>
                <a:cubicBezTo>
                  <a:pt x="1186507" y="1074420"/>
                  <a:pt x="1186507" y="1070610"/>
                  <a:pt x="1186507" y="1066800"/>
                </a:cubicBezTo>
                <a:close/>
                <a:moveTo>
                  <a:pt x="914414" y="1066800"/>
                </a:moveTo>
                <a:cubicBezTo>
                  <a:pt x="917986" y="1066800"/>
                  <a:pt x="928702" y="1071562"/>
                  <a:pt x="921558" y="1071562"/>
                </a:cubicBezTo>
                <a:close/>
                <a:moveTo>
                  <a:pt x="352441" y="1066800"/>
                </a:moveTo>
                <a:lnTo>
                  <a:pt x="357204" y="1066800"/>
                </a:lnTo>
                <a:lnTo>
                  <a:pt x="349266" y="1071562"/>
                </a:lnTo>
                <a:close/>
                <a:moveTo>
                  <a:pt x="2144886" y="1065833"/>
                </a:moveTo>
                <a:cubicBezTo>
                  <a:pt x="2146918" y="1065543"/>
                  <a:pt x="2148543" y="1066006"/>
                  <a:pt x="2149472" y="1067858"/>
                </a:cubicBezTo>
                <a:cubicBezTo>
                  <a:pt x="2127180" y="1067858"/>
                  <a:pt x="2116033" y="1097492"/>
                  <a:pt x="2097456" y="1093788"/>
                </a:cubicBezTo>
                <a:cubicBezTo>
                  <a:pt x="2101172" y="1097492"/>
                  <a:pt x="2104887" y="1093788"/>
                  <a:pt x="2108602" y="1101196"/>
                </a:cubicBezTo>
                <a:cubicBezTo>
                  <a:pt x="2108602" y="1101196"/>
                  <a:pt x="2108602" y="1101196"/>
                  <a:pt x="2104887" y="1112308"/>
                </a:cubicBezTo>
                <a:cubicBezTo>
                  <a:pt x="2067733" y="1112308"/>
                  <a:pt x="2071448" y="1130829"/>
                  <a:pt x="2041725" y="1134533"/>
                </a:cubicBezTo>
                <a:cubicBezTo>
                  <a:pt x="2045440" y="1141942"/>
                  <a:pt x="2060302" y="1138238"/>
                  <a:pt x="2056586" y="1149350"/>
                </a:cubicBezTo>
                <a:cubicBezTo>
                  <a:pt x="2045440" y="1156758"/>
                  <a:pt x="2049156" y="1153054"/>
                  <a:pt x="2038009" y="1153054"/>
                </a:cubicBezTo>
                <a:cubicBezTo>
                  <a:pt x="2038009" y="1153054"/>
                  <a:pt x="2038009" y="1153054"/>
                  <a:pt x="2052871" y="1145646"/>
                </a:cubicBezTo>
                <a:cubicBezTo>
                  <a:pt x="2038009" y="1149350"/>
                  <a:pt x="2034294" y="1138238"/>
                  <a:pt x="2012001" y="1149350"/>
                </a:cubicBezTo>
                <a:cubicBezTo>
                  <a:pt x="2012001" y="1149350"/>
                  <a:pt x="2012001" y="1149350"/>
                  <a:pt x="2015717" y="1156758"/>
                </a:cubicBezTo>
                <a:cubicBezTo>
                  <a:pt x="2015717" y="1145646"/>
                  <a:pt x="1974847" y="1171575"/>
                  <a:pt x="1985993" y="1149350"/>
                </a:cubicBezTo>
                <a:cubicBezTo>
                  <a:pt x="1997140" y="1145646"/>
                  <a:pt x="2019432" y="1134533"/>
                  <a:pt x="2026863" y="1123421"/>
                </a:cubicBezTo>
                <a:cubicBezTo>
                  <a:pt x="2026863" y="1130829"/>
                  <a:pt x="2045440" y="1116013"/>
                  <a:pt x="2045440" y="1127125"/>
                </a:cubicBezTo>
                <a:cubicBezTo>
                  <a:pt x="2064017" y="1116013"/>
                  <a:pt x="2038009" y="1123421"/>
                  <a:pt x="2045440" y="1108604"/>
                </a:cubicBezTo>
                <a:cubicBezTo>
                  <a:pt x="2045440" y="1108604"/>
                  <a:pt x="2045440" y="1108604"/>
                  <a:pt x="2067733" y="1101196"/>
                </a:cubicBezTo>
                <a:cubicBezTo>
                  <a:pt x="2075164" y="1101196"/>
                  <a:pt x="2078879" y="1090083"/>
                  <a:pt x="2090025" y="1090083"/>
                </a:cubicBezTo>
                <a:cubicBezTo>
                  <a:pt x="2090025" y="1090083"/>
                  <a:pt x="2090025" y="1090083"/>
                  <a:pt x="2090025" y="1097492"/>
                </a:cubicBezTo>
                <a:cubicBezTo>
                  <a:pt x="2101172" y="1090083"/>
                  <a:pt x="2104887" y="1075267"/>
                  <a:pt x="2123464" y="1071563"/>
                </a:cubicBezTo>
                <a:cubicBezTo>
                  <a:pt x="2129037" y="1074341"/>
                  <a:pt x="2138790" y="1066701"/>
                  <a:pt x="2144886" y="1065833"/>
                </a:cubicBezTo>
                <a:close/>
                <a:moveTo>
                  <a:pt x="439073" y="1064088"/>
                </a:moveTo>
                <a:lnTo>
                  <a:pt x="440474" y="1065082"/>
                </a:lnTo>
                <a:cubicBezTo>
                  <a:pt x="445508" y="1066924"/>
                  <a:pt x="446898" y="1062236"/>
                  <a:pt x="452455" y="1067594"/>
                </a:cubicBezTo>
                <a:cubicBezTo>
                  <a:pt x="445049" y="1074737"/>
                  <a:pt x="437638" y="1071165"/>
                  <a:pt x="430228" y="1071165"/>
                </a:cubicBezTo>
                <a:cubicBezTo>
                  <a:pt x="430228" y="1071165"/>
                  <a:pt x="430228" y="1071165"/>
                  <a:pt x="441341" y="1067594"/>
                </a:cubicBezTo>
                <a:close/>
                <a:moveTo>
                  <a:pt x="2239052" y="1060450"/>
                </a:moveTo>
                <a:cubicBezTo>
                  <a:pt x="2239052" y="1060450"/>
                  <a:pt x="2239052" y="1060450"/>
                  <a:pt x="2262185" y="1064154"/>
                </a:cubicBezTo>
                <a:cubicBezTo>
                  <a:pt x="2254474" y="1071562"/>
                  <a:pt x="2254474" y="1064154"/>
                  <a:pt x="2246763" y="1067858"/>
                </a:cubicBezTo>
                <a:cubicBezTo>
                  <a:pt x="2246763" y="1067858"/>
                  <a:pt x="2246763" y="1067858"/>
                  <a:pt x="2246763" y="1071562"/>
                </a:cubicBezTo>
                <a:cubicBezTo>
                  <a:pt x="2242908" y="1067858"/>
                  <a:pt x="2235197" y="1067858"/>
                  <a:pt x="2239052" y="1060450"/>
                </a:cubicBezTo>
                <a:close/>
                <a:moveTo>
                  <a:pt x="579457" y="1060450"/>
                </a:moveTo>
                <a:cubicBezTo>
                  <a:pt x="587394" y="1060450"/>
                  <a:pt x="583425" y="1063625"/>
                  <a:pt x="587394" y="1066800"/>
                </a:cubicBezTo>
                <a:cubicBezTo>
                  <a:pt x="587394" y="1063625"/>
                  <a:pt x="583425" y="1060450"/>
                  <a:pt x="579457" y="1060450"/>
                </a:cubicBezTo>
                <a:close/>
                <a:moveTo>
                  <a:pt x="501666" y="1060450"/>
                </a:moveTo>
                <a:lnTo>
                  <a:pt x="504841" y="1060450"/>
                </a:lnTo>
                <a:lnTo>
                  <a:pt x="501666" y="1063625"/>
                </a:lnTo>
                <a:close/>
                <a:moveTo>
                  <a:pt x="433937" y="1060450"/>
                </a:moveTo>
                <a:cubicBezTo>
                  <a:pt x="437638" y="1060450"/>
                  <a:pt x="438563" y="1062236"/>
                  <a:pt x="439027" y="1064022"/>
                </a:cubicBezTo>
                <a:lnTo>
                  <a:pt x="439073" y="1064088"/>
                </a:lnTo>
                <a:close/>
                <a:moveTo>
                  <a:pt x="382604" y="1060450"/>
                </a:moveTo>
                <a:cubicBezTo>
                  <a:pt x="401124" y="1067753"/>
                  <a:pt x="412236" y="1078706"/>
                  <a:pt x="427053" y="1089660"/>
                </a:cubicBezTo>
                <a:cubicBezTo>
                  <a:pt x="419649" y="1093311"/>
                  <a:pt x="415941" y="1096962"/>
                  <a:pt x="401124" y="1096962"/>
                </a:cubicBezTo>
                <a:cubicBezTo>
                  <a:pt x="393716" y="1089660"/>
                  <a:pt x="412236" y="1093311"/>
                  <a:pt x="404828" y="1086009"/>
                </a:cubicBezTo>
                <a:cubicBezTo>
                  <a:pt x="397424" y="1093311"/>
                  <a:pt x="401124" y="1082357"/>
                  <a:pt x="401124" y="1078706"/>
                </a:cubicBezTo>
                <a:cubicBezTo>
                  <a:pt x="393716" y="1082357"/>
                  <a:pt x="393716" y="1082357"/>
                  <a:pt x="390012" y="1086009"/>
                </a:cubicBezTo>
                <a:cubicBezTo>
                  <a:pt x="390012" y="1086009"/>
                  <a:pt x="390012" y="1086009"/>
                  <a:pt x="378900" y="1078706"/>
                </a:cubicBezTo>
                <a:cubicBezTo>
                  <a:pt x="378900" y="1078706"/>
                  <a:pt x="378900" y="1078706"/>
                  <a:pt x="382604" y="1078706"/>
                </a:cubicBezTo>
                <a:cubicBezTo>
                  <a:pt x="378900" y="1071404"/>
                  <a:pt x="367786" y="1067753"/>
                  <a:pt x="360380" y="1064101"/>
                </a:cubicBezTo>
                <a:cubicBezTo>
                  <a:pt x="360380" y="1064101"/>
                  <a:pt x="360380" y="1064101"/>
                  <a:pt x="386314" y="1064101"/>
                </a:cubicBezTo>
                <a:cubicBezTo>
                  <a:pt x="386314" y="1064101"/>
                  <a:pt x="382604" y="1060450"/>
                  <a:pt x="382604" y="1060450"/>
                </a:cubicBezTo>
                <a:close/>
                <a:moveTo>
                  <a:pt x="568344" y="1059457"/>
                </a:moveTo>
                <a:cubicBezTo>
                  <a:pt x="564608" y="1063228"/>
                  <a:pt x="557138" y="1066998"/>
                  <a:pt x="568344" y="1070768"/>
                </a:cubicBezTo>
                <a:cubicBezTo>
                  <a:pt x="568344" y="1070768"/>
                  <a:pt x="568344" y="1070768"/>
                  <a:pt x="553400" y="1074538"/>
                </a:cubicBezTo>
                <a:cubicBezTo>
                  <a:pt x="553400" y="1074538"/>
                  <a:pt x="553400" y="1074538"/>
                  <a:pt x="557138" y="1085849"/>
                </a:cubicBezTo>
                <a:cubicBezTo>
                  <a:pt x="542194" y="1082079"/>
                  <a:pt x="553400" y="1074538"/>
                  <a:pt x="534723" y="1070768"/>
                </a:cubicBezTo>
                <a:cubicBezTo>
                  <a:pt x="538458" y="1078309"/>
                  <a:pt x="523518" y="1078309"/>
                  <a:pt x="519784" y="1082079"/>
                </a:cubicBezTo>
                <a:cubicBezTo>
                  <a:pt x="516050" y="1078309"/>
                  <a:pt x="504841" y="1066998"/>
                  <a:pt x="519784" y="1066998"/>
                </a:cubicBezTo>
                <a:cubicBezTo>
                  <a:pt x="538458" y="1078309"/>
                  <a:pt x="553400" y="1055687"/>
                  <a:pt x="568344" y="1059457"/>
                </a:cubicBezTo>
                <a:close/>
                <a:moveTo>
                  <a:pt x="213861" y="1057682"/>
                </a:moveTo>
                <a:lnTo>
                  <a:pt x="214879" y="1058230"/>
                </a:lnTo>
                <a:cubicBezTo>
                  <a:pt x="215113" y="1058907"/>
                  <a:pt x="214998" y="1059245"/>
                  <a:pt x="214359" y="1058512"/>
                </a:cubicBezTo>
                <a:close/>
                <a:moveTo>
                  <a:pt x="1610453" y="1056878"/>
                </a:moveTo>
                <a:cubicBezTo>
                  <a:pt x="1612317" y="1056878"/>
                  <a:pt x="1612317" y="1056878"/>
                  <a:pt x="1612317" y="1057342"/>
                </a:cubicBezTo>
                <a:lnTo>
                  <a:pt x="1612425" y="1057533"/>
                </a:lnTo>
                <a:close/>
                <a:moveTo>
                  <a:pt x="2511422" y="1055687"/>
                </a:moveTo>
                <a:lnTo>
                  <a:pt x="2514597" y="1055687"/>
                </a:lnTo>
                <a:lnTo>
                  <a:pt x="2511422" y="1063624"/>
                </a:lnTo>
                <a:close/>
                <a:moveTo>
                  <a:pt x="746652" y="1055687"/>
                </a:moveTo>
                <a:cubicBezTo>
                  <a:pt x="746652" y="1055687"/>
                  <a:pt x="746652" y="1055687"/>
                  <a:pt x="761522" y="1066849"/>
                </a:cubicBezTo>
                <a:cubicBezTo>
                  <a:pt x="761522" y="1066849"/>
                  <a:pt x="761522" y="1066849"/>
                  <a:pt x="742934" y="1074291"/>
                </a:cubicBezTo>
                <a:cubicBezTo>
                  <a:pt x="742934" y="1074291"/>
                  <a:pt x="742934" y="1074291"/>
                  <a:pt x="750369" y="1081732"/>
                </a:cubicBezTo>
                <a:cubicBezTo>
                  <a:pt x="750369" y="1081732"/>
                  <a:pt x="750369" y="1081732"/>
                  <a:pt x="739217" y="1081732"/>
                </a:cubicBezTo>
                <a:cubicBezTo>
                  <a:pt x="735499" y="1085453"/>
                  <a:pt x="731782" y="1089173"/>
                  <a:pt x="731782" y="1096615"/>
                </a:cubicBezTo>
                <a:cubicBezTo>
                  <a:pt x="731782" y="1096615"/>
                  <a:pt x="731782" y="1096615"/>
                  <a:pt x="750369" y="1107777"/>
                </a:cubicBezTo>
                <a:cubicBezTo>
                  <a:pt x="757804" y="1100336"/>
                  <a:pt x="768957" y="1092894"/>
                  <a:pt x="772674" y="1085453"/>
                </a:cubicBezTo>
                <a:cubicBezTo>
                  <a:pt x="750369" y="1092894"/>
                  <a:pt x="776392" y="1085453"/>
                  <a:pt x="761522" y="1085453"/>
                </a:cubicBezTo>
                <a:cubicBezTo>
                  <a:pt x="761522" y="1085453"/>
                  <a:pt x="761522" y="1085453"/>
                  <a:pt x="798697" y="1074291"/>
                </a:cubicBezTo>
                <a:cubicBezTo>
                  <a:pt x="798697" y="1074291"/>
                  <a:pt x="798697" y="1074291"/>
                  <a:pt x="802414" y="1085453"/>
                </a:cubicBezTo>
                <a:cubicBezTo>
                  <a:pt x="802414" y="1085453"/>
                  <a:pt x="802414" y="1085453"/>
                  <a:pt x="809849" y="1078011"/>
                </a:cubicBezTo>
                <a:cubicBezTo>
                  <a:pt x="821002" y="1074291"/>
                  <a:pt x="835872" y="1070570"/>
                  <a:pt x="843304" y="1078011"/>
                </a:cubicBezTo>
                <a:cubicBezTo>
                  <a:pt x="843304" y="1078011"/>
                  <a:pt x="843304" y="1078011"/>
                  <a:pt x="839589" y="1074291"/>
                </a:cubicBezTo>
                <a:cubicBezTo>
                  <a:pt x="847021" y="1070570"/>
                  <a:pt x="854456" y="1070570"/>
                  <a:pt x="854456" y="1066849"/>
                </a:cubicBezTo>
                <a:cubicBezTo>
                  <a:pt x="854456" y="1066849"/>
                  <a:pt x="854456" y="1066849"/>
                  <a:pt x="865608" y="1074291"/>
                </a:cubicBezTo>
                <a:cubicBezTo>
                  <a:pt x="873043" y="1055687"/>
                  <a:pt x="884196" y="1081732"/>
                  <a:pt x="910218" y="1074291"/>
                </a:cubicBezTo>
                <a:cubicBezTo>
                  <a:pt x="910218" y="1074291"/>
                  <a:pt x="887913" y="1078011"/>
                  <a:pt x="891631" y="1081732"/>
                </a:cubicBezTo>
                <a:cubicBezTo>
                  <a:pt x="876761" y="1085453"/>
                  <a:pt x="861891" y="1081732"/>
                  <a:pt x="850738" y="1089173"/>
                </a:cubicBezTo>
                <a:cubicBezTo>
                  <a:pt x="832154" y="1092894"/>
                  <a:pt x="854456" y="1104056"/>
                  <a:pt x="835872" y="1107777"/>
                </a:cubicBezTo>
                <a:cubicBezTo>
                  <a:pt x="835872" y="1096615"/>
                  <a:pt x="821002" y="1107777"/>
                  <a:pt x="813567" y="1100336"/>
                </a:cubicBezTo>
                <a:cubicBezTo>
                  <a:pt x="813567" y="1100336"/>
                  <a:pt x="813567" y="1100336"/>
                  <a:pt x="809849" y="1107777"/>
                </a:cubicBezTo>
                <a:cubicBezTo>
                  <a:pt x="802414" y="1104056"/>
                  <a:pt x="787544" y="1107777"/>
                  <a:pt x="776392" y="1111498"/>
                </a:cubicBezTo>
                <a:cubicBezTo>
                  <a:pt x="776392" y="1111498"/>
                  <a:pt x="776392" y="1111498"/>
                  <a:pt x="780109" y="1115218"/>
                </a:cubicBezTo>
                <a:cubicBezTo>
                  <a:pt x="772674" y="1107777"/>
                  <a:pt x="761522" y="1111498"/>
                  <a:pt x="750369" y="1111498"/>
                </a:cubicBezTo>
                <a:cubicBezTo>
                  <a:pt x="750369" y="1111498"/>
                  <a:pt x="750369" y="1111498"/>
                  <a:pt x="761522" y="1118939"/>
                </a:cubicBezTo>
                <a:cubicBezTo>
                  <a:pt x="791262" y="1118939"/>
                  <a:pt x="806132" y="1115218"/>
                  <a:pt x="839589" y="1115218"/>
                </a:cubicBezTo>
                <a:cubicBezTo>
                  <a:pt x="839589" y="1118939"/>
                  <a:pt x="861891" y="1115218"/>
                  <a:pt x="858174" y="1126380"/>
                </a:cubicBezTo>
                <a:cubicBezTo>
                  <a:pt x="861891" y="1115218"/>
                  <a:pt x="865608" y="1126380"/>
                  <a:pt x="873043" y="1122660"/>
                </a:cubicBezTo>
                <a:cubicBezTo>
                  <a:pt x="873043" y="1122660"/>
                  <a:pt x="873043" y="1122660"/>
                  <a:pt x="850738" y="1115218"/>
                </a:cubicBezTo>
                <a:cubicBezTo>
                  <a:pt x="850738" y="1115218"/>
                  <a:pt x="850738" y="1115218"/>
                  <a:pt x="869326" y="1107777"/>
                </a:cubicBezTo>
                <a:cubicBezTo>
                  <a:pt x="876761" y="1111498"/>
                  <a:pt x="876761" y="1122660"/>
                  <a:pt x="887913" y="1122660"/>
                </a:cubicBezTo>
                <a:cubicBezTo>
                  <a:pt x="865608" y="1126380"/>
                  <a:pt x="847021" y="1141263"/>
                  <a:pt x="832154" y="1137543"/>
                </a:cubicBezTo>
                <a:cubicBezTo>
                  <a:pt x="832154" y="1137543"/>
                  <a:pt x="832154" y="1137543"/>
                  <a:pt x="832154" y="1152425"/>
                </a:cubicBezTo>
                <a:cubicBezTo>
                  <a:pt x="847021" y="1144984"/>
                  <a:pt x="861891" y="1148705"/>
                  <a:pt x="873043" y="1148705"/>
                </a:cubicBezTo>
                <a:cubicBezTo>
                  <a:pt x="873043" y="1148705"/>
                  <a:pt x="873043" y="1148705"/>
                  <a:pt x="876761" y="1141263"/>
                </a:cubicBezTo>
                <a:cubicBezTo>
                  <a:pt x="880478" y="1141263"/>
                  <a:pt x="876761" y="1152425"/>
                  <a:pt x="891631" y="1148705"/>
                </a:cubicBezTo>
                <a:cubicBezTo>
                  <a:pt x="891631" y="1148705"/>
                  <a:pt x="891631" y="1148705"/>
                  <a:pt x="891631" y="1141263"/>
                </a:cubicBezTo>
                <a:cubicBezTo>
                  <a:pt x="891631" y="1141263"/>
                  <a:pt x="891631" y="1141263"/>
                  <a:pt x="910218" y="1152425"/>
                </a:cubicBezTo>
                <a:lnTo>
                  <a:pt x="910218" y="1159867"/>
                </a:lnTo>
                <a:cubicBezTo>
                  <a:pt x="895348" y="1167308"/>
                  <a:pt x="876761" y="1167308"/>
                  <a:pt x="873043" y="1182191"/>
                </a:cubicBezTo>
                <a:cubicBezTo>
                  <a:pt x="876761" y="1189632"/>
                  <a:pt x="884196" y="1185912"/>
                  <a:pt x="887913" y="1193353"/>
                </a:cubicBezTo>
                <a:cubicBezTo>
                  <a:pt x="891631" y="1185912"/>
                  <a:pt x="910218" y="1178470"/>
                  <a:pt x="902783" y="1171029"/>
                </a:cubicBezTo>
                <a:cubicBezTo>
                  <a:pt x="917653" y="1171029"/>
                  <a:pt x="921370" y="1163588"/>
                  <a:pt x="936240" y="1159867"/>
                </a:cubicBezTo>
                <a:cubicBezTo>
                  <a:pt x="939957" y="1156146"/>
                  <a:pt x="947392" y="1152425"/>
                  <a:pt x="943675" y="1148705"/>
                </a:cubicBezTo>
                <a:cubicBezTo>
                  <a:pt x="965980" y="1152425"/>
                  <a:pt x="977132" y="1133822"/>
                  <a:pt x="999437" y="1133822"/>
                </a:cubicBezTo>
                <a:cubicBezTo>
                  <a:pt x="999437" y="1133822"/>
                  <a:pt x="999437" y="1133822"/>
                  <a:pt x="988285" y="1137543"/>
                </a:cubicBezTo>
                <a:cubicBezTo>
                  <a:pt x="999437" y="1137543"/>
                  <a:pt x="1006872" y="1141263"/>
                  <a:pt x="1018024" y="1144984"/>
                </a:cubicBezTo>
                <a:cubicBezTo>
                  <a:pt x="1010589" y="1133822"/>
                  <a:pt x="1032894" y="1130101"/>
                  <a:pt x="1036612" y="1126380"/>
                </a:cubicBezTo>
                <a:cubicBezTo>
                  <a:pt x="1036612" y="1126380"/>
                  <a:pt x="1036612" y="1126380"/>
                  <a:pt x="1047764" y="1130101"/>
                </a:cubicBezTo>
                <a:cubicBezTo>
                  <a:pt x="1047764" y="1130101"/>
                  <a:pt x="1047764" y="1130101"/>
                  <a:pt x="1040329" y="1144984"/>
                </a:cubicBezTo>
                <a:cubicBezTo>
                  <a:pt x="1040329" y="1144984"/>
                  <a:pt x="1040329" y="1144984"/>
                  <a:pt x="1018024" y="1148705"/>
                </a:cubicBezTo>
                <a:cubicBezTo>
                  <a:pt x="1018024" y="1148705"/>
                  <a:pt x="1018024" y="1148705"/>
                  <a:pt x="1018024" y="1174750"/>
                </a:cubicBezTo>
                <a:cubicBezTo>
                  <a:pt x="1018024" y="1174750"/>
                  <a:pt x="1018024" y="1174750"/>
                  <a:pt x="1006872" y="1174750"/>
                </a:cubicBezTo>
                <a:cubicBezTo>
                  <a:pt x="1010589" y="1171029"/>
                  <a:pt x="1018024" y="1167308"/>
                  <a:pt x="1010589" y="1159867"/>
                </a:cubicBezTo>
                <a:cubicBezTo>
                  <a:pt x="1003154" y="1156146"/>
                  <a:pt x="980850" y="1167308"/>
                  <a:pt x="965980" y="1178470"/>
                </a:cubicBezTo>
                <a:cubicBezTo>
                  <a:pt x="969697" y="1167308"/>
                  <a:pt x="951110" y="1182191"/>
                  <a:pt x="954827" y="1174750"/>
                </a:cubicBezTo>
                <a:cubicBezTo>
                  <a:pt x="943675" y="1174750"/>
                  <a:pt x="921370" y="1178470"/>
                  <a:pt x="925088" y="1185912"/>
                </a:cubicBezTo>
                <a:cubicBezTo>
                  <a:pt x="925088" y="1185912"/>
                  <a:pt x="925088" y="1185912"/>
                  <a:pt x="917653" y="1185912"/>
                </a:cubicBezTo>
                <a:cubicBezTo>
                  <a:pt x="913936" y="1185912"/>
                  <a:pt x="917653" y="1197074"/>
                  <a:pt x="932523" y="1197074"/>
                </a:cubicBezTo>
                <a:cubicBezTo>
                  <a:pt x="921370" y="1204515"/>
                  <a:pt x="910218" y="1197074"/>
                  <a:pt x="899065" y="1197074"/>
                </a:cubicBezTo>
                <a:cubicBezTo>
                  <a:pt x="899065" y="1197074"/>
                  <a:pt x="899065" y="1197074"/>
                  <a:pt x="899065" y="1204515"/>
                </a:cubicBezTo>
                <a:cubicBezTo>
                  <a:pt x="899065" y="1204515"/>
                  <a:pt x="899065" y="1204515"/>
                  <a:pt x="869326" y="1204515"/>
                </a:cubicBezTo>
                <a:cubicBezTo>
                  <a:pt x="869326" y="1204515"/>
                  <a:pt x="869326" y="1204515"/>
                  <a:pt x="869326" y="1197074"/>
                </a:cubicBezTo>
                <a:cubicBezTo>
                  <a:pt x="850738" y="1200795"/>
                  <a:pt x="858174" y="1211957"/>
                  <a:pt x="839589" y="1219398"/>
                </a:cubicBezTo>
                <a:cubicBezTo>
                  <a:pt x="839589" y="1219398"/>
                  <a:pt x="839589" y="1219398"/>
                  <a:pt x="832154" y="1215677"/>
                </a:cubicBezTo>
                <a:cubicBezTo>
                  <a:pt x="832154" y="1215677"/>
                  <a:pt x="832154" y="1215677"/>
                  <a:pt x="824719" y="1223119"/>
                </a:cubicBezTo>
                <a:cubicBezTo>
                  <a:pt x="824719" y="1223119"/>
                  <a:pt x="824719" y="1223119"/>
                  <a:pt x="813567" y="1219398"/>
                </a:cubicBezTo>
                <a:cubicBezTo>
                  <a:pt x="813567" y="1204515"/>
                  <a:pt x="828437" y="1219398"/>
                  <a:pt x="835872" y="1208236"/>
                </a:cubicBezTo>
                <a:cubicBezTo>
                  <a:pt x="809849" y="1215677"/>
                  <a:pt x="787544" y="1204515"/>
                  <a:pt x="765239" y="1215677"/>
                </a:cubicBezTo>
                <a:cubicBezTo>
                  <a:pt x="765239" y="1215677"/>
                  <a:pt x="765239" y="1215677"/>
                  <a:pt x="750369" y="1226839"/>
                </a:cubicBezTo>
                <a:cubicBezTo>
                  <a:pt x="739217" y="1226839"/>
                  <a:pt x="728064" y="1223119"/>
                  <a:pt x="720629" y="1226839"/>
                </a:cubicBezTo>
                <a:cubicBezTo>
                  <a:pt x="720629" y="1226839"/>
                  <a:pt x="720629" y="1226839"/>
                  <a:pt x="716912" y="1230560"/>
                </a:cubicBezTo>
                <a:cubicBezTo>
                  <a:pt x="728064" y="1223119"/>
                  <a:pt x="728064" y="1238002"/>
                  <a:pt x="735499" y="1234281"/>
                </a:cubicBezTo>
                <a:cubicBezTo>
                  <a:pt x="735499" y="1234281"/>
                  <a:pt x="735499" y="1234281"/>
                  <a:pt x="702042" y="1249164"/>
                </a:cubicBezTo>
                <a:lnTo>
                  <a:pt x="702042" y="1249245"/>
                </a:lnTo>
                <a:lnTo>
                  <a:pt x="700474" y="1249280"/>
                </a:lnTo>
                <a:lnTo>
                  <a:pt x="702042" y="1252061"/>
                </a:lnTo>
                <a:lnTo>
                  <a:pt x="702042" y="1256605"/>
                </a:lnTo>
                <a:cubicBezTo>
                  <a:pt x="707618" y="1258466"/>
                  <a:pt x="704830" y="1255675"/>
                  <a:pt x="702506" y="1252884"/>
                </a:cubicBezTo>
                <a:lnTo>
                  <a:pt x="702042" y="1252061"/>
                </a:lnTo>
                <a:lnTo>
                  <a:pt x="702042" y="1250094"/>
                </a:lnTo>
                <a:lnTo>
                  <a:pt x="702042" y="1249245"/>
                </a:lnTo>
                <a:lnTo>
                  <a:pt x="705759" y="1249164"/>
                </a:lnTo>
                <a:cubicBezTo>
                  <a:pt x="716912" y="1245443"/>
                  <a:pt x="728064" y="1245443"/>
                  <a:pt x="728064" y="1249164"/>
                </a:cubicBezTo>
                <a:cubicBezTo>
                  <a:pt x="728064" y="1249164"/>
                  <a:pt x="713194" y="1256605"/>
                  <a:pt x="713194" y="1252884"/>
                </a:cubicBezTo>
                <a:cubicBezTo>
                  <a:pt x="713194" y="1252884"/>
                  <a:pt x="713194" y="1252884"/>
                  <a:pt x="713194" y="1264047"/>
                </a:cubicBezTo>
                <a:cubicBezTo>
                  <a:pt x="713194" y="1264047"/>
                  <a:pt x="713194" y="1264047"/>
                  <a:pt x="724347" y="1267767"/>
                </a:cubicBezTo>
                <a:cubicBezTo>
                  <a:pt x="724347" y="1267767"/>
                  <a:pt x="724347" y="1267767"/>
                  <a:pt x="720629" y="1275209"/>
                </a:cubicBezTo>
                <a:cubicBezTo>
                  <a:pt x="720629" y="1275209"/>
                  <a:pt x="720629" y="1275209"/>
                  <a:pt x="698324" y="1260326"/>
                </a:cubicBezTo>
                <a:cubicBezTo>
                  <a:pt x="698324" y="1260326"/>
                  <a:pt x="698324" y="1260326"/>
                  <a:pt x="679737" y="1264047"/>
                </a:cubicBezTo>
                <a:cubicBezTo>
                  <a:pt x="679737" y="1264047"/>
                  <a:pt x="679737" y="1264047"/>
                  <a:pt x="679737" y="1252884"/>
                </a:cubicBezTo>
                <a:cubicBezTo>
                  <a:pt x="679737" y="1252884"/>
                  <a:pt x="679737" y="1252884"/>
                  <a:pt x="694607" y="1260326"/>
                </a:cubicBezTo>
                <a:cubicBezTo>
                  <a:pt x="694607" y="1260326"/>
                  <a:pt x="694607" y="1260326"/>
                  <a:pt x="698324" y="1256605"/>
                </a:cubicBezTo>
                <a:cubicBezTo>
                  <a:pt x="698324" y="1241722"/>
                  <a:pt x="687172" y="1252884"/>
                  <a:pt x="683454" y="1245443"/>
                </a:cubicBezTo>
                <a:cubicBezTo>
                  <a:pt x="683454" y="1245443"/>
                  <a:pt x="683454" y="1245443"/>
                  <a:pt x="694607" y="1245443"/>
                </a:cubicBezTo>
                <a:cubicBezTo>
                  <a:pt x="694607" y="1245443"/>
                  <a:pt x="694607" y="1245443"/>
                  <a:pt x="687172" y="1238002"/>
                </a:cubicBezTo>
                <a:cubicBezTo>
                  <a:pt x="676019" y="1234281"/>
                  <a:pt x="649997" y="1252884"/>
                  <a:pt x="638845" y="1249164"/>
                </a:cubicBezTo>
                <a:cubicBezTo>
                  <a:pt x="638845" y="1241722"/>
                  <a:pt x="631410" y="1238002"/>
                  <a:pt x="627693" y="1234281"/>
                </a:cubicBezTo>
                <a:cubicBezTo>
                  <a:pt x="627693" y="1226839"/>
                  <a:pt x="620258" y="1249164"/>
                  <a:pt x="609105" y="1245443"/>
                </a:cubicBezTo>
                <a:cubicBezTo>
                  <a:pt x="609105" y="1245443"/>
                  <a:pt x="609105" y="1245443"/>
                  <a:pt x="612823" y="1238002"/>
                </a:cubicBezTo>
                <a:cubicBezTo>
                  <a:pt x="612823" y="1238002"/>
                  <a:pt x="612823" y="1238002"/>
                  <a:pt x="586800" y="1238002"/>
                </a:cubicBezTo>
                <a:cubicBezTo>
                  <a:pt x="586800" y="1238002"/>
                  <a:pt x="586800" y="1238002"/>
                  <a:pt x="579366" y="1245443"/>
                </a:cubicBezTo>
                <a:cubicBezTo>
                  <a:pt x="579366" y="1245443"/>
                  <a:pt x="579366" y="1245443"/>
                  <a:pt x="564496" y="1230560"/>
                </a:cubicBezTo>
                <a:cubicBezTo>
                  <a:pt x="564496" y="1230560"/>
                  <a:pt x="564496" y="1230560"/>
                  <a:pt x="557061" y="1234281"/>
                </a:cubicBezTo>
                <a:cubicBezTo>
                  <a:pt x="557061" y="1234281"/>
                  <a:pt x="557061" y="1234281"/>
                  <a:pt x="560778" y="1226839"/>
                </a:cubicBezTo>
                <a:cubicBezTo>
                  <a:pt x="564496" y="1226839"/>
                  <a:pt x="545905" y="1226839"/>
                  <a:pt x="538470" y="1234281"/>
                </a:cubicBezTo>
                <a:cubicBezTo>
                  <a:pt x="538470" y="1226839"/>
                  <a:pt x="531035" y="1223119"/>
                  <a:pt x="534753" y="1219398"/>
                </a:cubicBezTo>
                <a:cubicBezTo>
                  <a:pt x="531035" y="1226839"/>
                  <a:pt x="527317" y="1215677"/>
                  <a:pt x="519882" y="1215677"/>
                </a:cubicBezTo>
                <a:cubicBezTo>
                  <a:pt x="519882" y="1215677"/>
                  <a:pt x="519882" y="1215677"/>
                  <a:pt x="519882" y="1223119"/>
                </a:cubicBezTo>
                <a:cubicBezTo>
                  <a:pt x="508731" y="1226839"/>
                  <a:pt x="516169" y="1215677"/>
                  <a:pt x="512447" y="1211957"/>
                </a:cubicBezTo>
                <a:cubicBezTo>
                  <a:pt x="508731" y="1215677"/>
                  <a:pt x="501294" y="1215677"/>
                  <a:pt x="497578" y="1211957"/>
                </a:cubicBezTo>
                <a:cubicBezTo>
                  <a:pt x="497578" y="1211957"/>
                  <a:pt x="497578" y="1211957"/>
                  <a:pt x="490144" y="1226839"/>
                </a:cubicBezTo>
                <a:cubicBezTo>
                  <a:pt x="478990" y="1211957"/>
                  <a:pt x="456686" y="1226839"/>
                  <a:pt x="441818" y="1215677"/>
                </a:cubicBezTo>
                <a:cubicBezTo>
                  <a:pt x="430664" y="1226839"/>
                  <a:pt x="478990" y="1223119"/>
                  <a:pt x="486425" y="1238002"/>
                </a:cubicBezTo>
                <a:cubicBezTo>
                  <a:pt x="486425" y="1238002"/>
                  <a:pt x="486425" y="1238002"/>
                  <a:pt x="485964" y="1237071"/>
                </a:cubicBezTo>
                <a:lnTo>
                  <a:pt x="482999" y="1231142"/>
                </a:lnTo>
                <a:lnTo>
                  <a:pt x="490612" y="1229630"/>
                </a:lnTo>
                <a:cubicBezTo>
                  <a:pt x="496650" y="1228700"/>
                  <a:pt x="503154" y="1228700"/>
                  <a:pt x="501294" y="1234281"/>
                </a:cubicBezTo>
                <a:cubicBezTo>
                  <a:pt x="497578" y="1234281"/>
                  <a:pt x="490144" y="1234281"/>
                  <a:pt x="490144" y="1241722"/>
                </a:cubicBezTo>
                <a:cubicBezTo>
                  <a:pt x="490144" y="1241722"/>
                  <a:pt x="490144" y="1241722"/>
                  <a:pt x="475273" y="1238002"/>
                </a:cubicBezTo>
                <a:cubicBezTo>
                  <a:pt x="482712" y="1249164"/>
                  <a:pt x="460408" y="1245443"/>
                  <a:pt x="467837" y="1256605"/>
                </a:cubicBezTo>
                <a:cubicBezTo>
                  <a:pt x="456686" y="1267767"/>
                  <a:pt x="441818" y="1271488"/>
                  <a:pt x="430664" y="1275209"/>
                </a:cubicBezTo>
                <a:cubicBezTo>
                  <a:pt x="434379" y="1271488"/>
                  <a:pt x="430664" y="1256605"/>
                  <a:pt x="438102" y="1252884"/>
                </a:cubicBezTo>
                <a:cubicBezTo>
                  <a:pt x="438102" y="1252884"/>
                  <a:pt x="438102" y="1252884"/>
                  <a:pt x="460408" y="1245443"/>
                </a:cubicBezTo>
                <a:cubicBezTo>
                  <a:pt x="441818" y="1245443"/>
                  <a:pt x="456686" y="1238002"/>
                  <a:pt x="449255" y="1238002"/>
                </a:cubicBezTo>
                <a:lnTo>
                  <a:pt x="445136" y="1239831"/>
                </a:lnTo>
                <a:lnTo>
                  <a:pt x="441409" y="1238118"/>
                </a:lnTo>
                <a:cubicBezTo>
                  <a:pt x="431825" y="1238467"/>
                  <a:pt x="418581" y="1248233"/>
                  <a:pt x="415798" y="1245443"/>
                </a:cubicBezTo>
                <a:cubicBezTo>
                  <a:pt x="415798" y="1245443"/>
                  <a:pt x="415798" y="1245443"/>
                  <a:pt x="408361" y="1238002"/>
                </a:cubicBezTo>
                <a:cubicBezTo>
                  <a:pt x="419512" y="1226839"/>
                  <a:pt x="426952" y="1234281"/>
                  <a:pt x="438102" y="1238002"/>
                </a:cubicBezTo>
                <a:cubicBezTo>
                  <a:pt x="438102" y="1238002"/>
                  <a:pt x="438102" y="1238002"/>
                  <a:pt x="449255" y="1230560"/>
                </a:cubicBezTo>
                <a:cubicBezTo>
                  <a:pt x="430664" y="1223119"/>
                  <a:pt x="438102" y="1226839"/>
                  <a:pt x="415798" y="1215677"/>
                </a:cubicBezTo>
                <a:cubicBezTo>
                  <a:pt x="415798" y="1223119"/>
                  <a:pt x="419512" y="1223119"/>
                  <a:pt x="419512" y="1226839"/>
                </a:cubicBezTo>
                <a:cubicBezTo>
                  <a:pt x="397207" y="1223119"/>
                  <a:pt x="397207" y="1249164"/>
                  <a:pt x="378618" y="1245443"/>
                </a:cubicBezTo>
                <a:cubicBezTo>
                  <a:pt x="386055" y="1241722"/>
                  <a:pt x="386055" y="1238002"/>
                  <a:pt x="386055" y="1234281"/>
                </a:cubicBezTo>
                <a:cubicBezTo>
                  <a:pt x="382341" y="1241722"/>
                  <a:pt x="363751" y="1234281"/>
                  <a:pt x="360035" y="1245443"/>
                </a:cubicBezTo>
                <a:cubicBezTo>
                  <a:pt x="367466" y="1245443"/>
                  <a:pt x="363751" y="1245443"/>
                  <a:pt x="367466" y="1252884"/>
                </a:cubicBezTo>
                <a:cubicBezTo>
                  <a:pt x="367466" y="1252884"/>
                  <a:pt x="367466" y="1252884"/>
                  <a:pt x="363751" y="1249164"/>
                </a:cubicBezTo>
                <a:cubicBezTo>
                  <a:pt x="363751" y="1249164"/>
                  <a:pt x="363751" y="1249164"/>
                  <a:pt x="363751" y="1260326"/>
                </a:cubicBezTo>
                <a:cubicBezTo>
                  <a:pt x="363751" y="1260326"/>
                  <a:pt x="363751" y="1260326"/>
                  <a:pt x="352598" y="1260326"/>
                </a:cubicBezTo>
                <a:cubicBezTo>
                  <a:pt x="352598" y="1260326"/>
                  <a:pt x="352598" y="1260326"/>
                  <a:pt x="356313" y="1256605"/>
                </a:cubicBezTo>
                <a:cubicBezTo>
                  <a:pt x="352598" y="1252884"/>
                  <a:pt x="341447" y="1252884"/>
                  <a:pt x="334009" y="1252884"/>
                </a:cubicBezTo>
                <a:cubicBezTo>
                  <a:pt x="334009" y="1245443"/>
                  <a:pt x="330294" y="1245443"/>
                  <a:pt x="326573" y="1245443"/>
                </a:cubicBezTo>
                <a:cubicBezTo>
                  <a:pt x="326573" y="1245443"/>
                  <a:pt x="326573" y="1245443"/>
                  <a:pt x="326573" y="1260326"/>
                </a:cubicBezTo>
                <a:cubicBezTo>
                  <a:pt x="326573" y="1260326"/>
                  <a:pt x="326573" y="1260326"/>
                  <a:pt x="311703" y="1256605"/>
                </a:cubicBezTo>
                <a:cubicBezTo>
                  <a:pt x="311703" y="1256605"/>
                  <a:pt x="311703" y="1256605"/>
                  <a:pt x="315421" y="1264047"/>
                </a:cubicBezTo>
                <a:cubicBezTo>
                  <a:pt x="315421" y="1264047"/>
                  <a:pt x="315421" y="1264047"/>
                  <a:pt x="311703" y="1260326"/>
                </a:cubicBezTo>
                <a:cubicBezTo>
                  <a:pt x="300550" y="1256605"/>
                  <a:pt x="296837" y="1267767"/>
                  <a:pt x="300550" y="1271488"/>
                </a:cubicBezTo>
                <a:cubicBezTo>
                  <a:pt x="300550" y="1271488"/>
                  <a:pt x="300550" y="1271488"/>
                  <a:pt x="278232" y="1267767"/>
                </a:cubicBezTo>
                <a:cubicBezTo>
                  <a:pt x="274517" y="1267767"/>
                  <a:pt x="274517" y="1271488"/>
                  <a:pt x="278232" y="1275209"/>
                </a:cubicBezTo>
                <a:cubicBezTo>
                  <a:pt x="278232" y="1275209"/>
                  <a:pt x="278232" y="1275209"/>
                  <a:pt x="252209" y="1271488"/>
                </a:cubicBezTo>
                <a:cubicBezTo>
                  <a:pt x="252209" y="1271488"/>
                  <a:pt x="252209" y="1271488"/>
                  <a:pt x="248492" y="1264047"/>
                </a:cubicBezTo>
                <a:cubicBezTo>
                  <a:pt x="241056" y="1271488"/>
                  <a:pt x="229904" y="1267767"/>
                  <a:pt x="218752" y="1267767"/>
                </a:cubicBezTo>
                <a:cubicBezTo>
                  <a:pt x="218752" y="1267767"/>
                  <a:pt x="218752" y="1267767"/>
                  <a:pt x="218752" y="1275209"/>
                </a:cubicBezTo>
                <a:cubicBezTo>
                  <a:pt x="222471" y="1275209"/>
                  <a:pt x="226187" y="1271488"/>
                  <a:pt x="229904" y="1271488"/>
                </a:cubicBezTo>
                <a:cubicBezTo>
                  <a:pt x="229904" y="1271488"/>
                  <a:pt x="229904" y="1271488"/>
                  <a:pt x="229904" y="1275209"/>
                </a:cubicBezTo>
                <a:cubicBezTo>
                  <a:pt x="226187" y="1271488"/>
                  <a:pt x="215034" y="1282650"/>
                  <a:pt x="211319" y="1275209"/>
                </a:cubicBezTo>
                <a:cubicBezTo>
                  <a:pt x="211319" y="1275209"/>
                  <a:pt x="211319" y="1275209"/>
                  <a:pt x="211319" y="1278929"/>
                </a:cubicBezTo>
                <a:cubicBezTo>
                  <a:pt x="207600" y="1278929"/>
                  <a:pt x="189015" y="1275209"/>
                  <a:pt x="189015" y="1275209"/>
                </a:cubicBezTo>
                <a:cubicBezTo>
                  <a:pt x="189015" y="1275209"/>
                  <a:pt x="189015" y="1275209"/>
                  <a:pt x="189015" y="1278929"/>
                </a:cubicBezTo>
                <a:cubicBezTo>
                  <a:pt x="187154" y="1280790"/>
                  <a:pt x="184366" y="1279860"/>
                  <a:pt x="179720" y="1278929"/>
                </a:cubicBezTo>
                <a:lnTo>
                  <a:pt x="162990" y="1278929"/>
                </a:lnTo>
                <a:cubicBezTo>
                  <a:pt x="162990" y="1278929"/>
                  <a:pt x="162990" y="1278929"/>
                  <a:pt x="136969" y="1282650"/>
                </a:cubicBezTo>
                <a:cubicBezTo>
                  <a:pt x="136969" y="1282650"/>
                  <a:pt x="136969" y="1282650"/>
                  <a:pt x="144402" y="1286371"/>
                </a:cubicBezTo>
                <a:cubicBezTo>
                  <a:pt x="129532" y="1293812"/>
                  <a:pt x="114665" y="1278929"/>
                  <a:pt x="99791" y="1278929"/>
                </a:cubicBezTo>
                <a:cubicBezTo>
                  <a:pt x="99791" y="1278929"/>
                  <a:pt x="99791" y="1278929"/>
                  <a:pt x="125817" y="1278929"/>
                </a:cubicBezTo>
                <a:cubicBezTo>
                  <a:pt x="125817" y="1278929"/>
                  <a:pt x="125817" y="1278929"/>
                  <a:pt x="136969" y="1267767"/>
                </a:cubicBezTo>
                <a:cubicBezTo>
                  <a:pt x="151838" y="1278929"/>
                  <a:pt x="159273" y="1260326"/>
                  <a:pt x="174142" y="1271488"/>
                </a:cubicBezTo>
                <a:cubicBezTo>
                  <a:pt x="162990" y="1256605"/>
                  <a:pt x="181578" y="1267767"/>
                  <a:pt x="174142" y="1260326"/>
                </a:cubicBezTo>
                <a:cubicBezTo>
                  <a:pt x="174142" y="1260326"/>
                  <a:pt x="174142" y="1260326"/>
                  <a:pt x="185294" y="1264047"/>
                </a:cubicBezTo>
                <a:cubicBezTo>
                  <a:pt x="189015" y="1260326"/>
                  <a:pt x="189015" y="1260326"/>
                  <a:pt x="185294" y="1256605"/>
                </a:cubicBezTo>
                <a:cubicBezTo>
                  <a:pt x="192730" y="1260326"/>
                  <a:pt x="203882" y="1264047"/>
                  <a:pt x="196448" y="1260326"/>
                </a:cubicBezTo>
                <a:cubicBezTo>
                  <a:pt x="196448" y="1252884"/>
                  <a:pt x="189015" y="1249164"/>
                  <a:pt x="185294" y="1245443"/>
                </a:cubicBezTo>
                <a:cubicBezTo>
                  <a:pt x="170426" y="1256605"/>
                  <a:pt x="170426" y="1238002"/>
                  <a:pt x="155558" y="1234281"/>
                </a:cubicBezTo>
                <a:cubicBezTo>
                  <a:pt x="151838" y="1238002"/>
                  <a:pt x="155558" y="1241722"/>
                  <a:pt x="159273" y="1245443"/>
                </a:cubicBezTo>
                <a:cubicBezTo>
                  <a:pt x="159273" y="1245443"/>
                  <a:pt x="159273" y="1245443"/>
                  <a:pt x="136969" y="1256605"/>
                </a:cubicBezTo>
                <a:cubicBezTo>
                  <a:pt x="136969" y="1256605"/>
                  <a:pt x="136969" y="1256605"/>
                  <a:pt x="129532" y="1249164"/>
                </a:cubicBezTo>
                <a:cubicBezTo>
                  <a:pt x="129532" y="1249164"/>
                  <a:pt x="129532" y="1249164"/>
                  <a:pt x="110946" y="1252884"/>
                </a:cubicBezTo>
                <a:cubicBezTo>
                  <a:pt x="110946" y="1252884"/>
                  <a:pt x="110946" y="1252884"/>
                  <a:pt x="110946" y="1256605"/>
                </a:cubicBezTo>
                <a:cubicBezTo>
                  <a:pt x="110946" y="1256605"/>
                  <a:pt x="110946" y="1256605"/>
                  <a:pt x="96076" y="1256605"/>
                </a:cubicBezTo>
                <a:cubicBezTo>
                  <a:pt x="96076" y="1256605"/>
                  <a:pt x="96076" y="1256605"/>
                  <a:pt x="103513" y="1249164"/>
                </a:cubicBezTo>
                <a:cubicBezTo>
                  <a:pt x="96076" y="1249164"/>
                  <a:pt x="92360" y="1249164"/>
                  <a:pt x="84924" y="1252884"/>
                </a:cubicBezTo>
                <a:cubicBezTo>
                  <a:pt x="84924" y="1252884"/>
                  <a:pt x="84924" y="1252884"/>
                  <a:pt x="81208" y="1267767"/>
                </a:cubicBezTo>
                <a:cubicBezTo>
                  <a:pt x="88640" y="1264047"/>
                  <a:pt x="92360" y="1267767"/>
                  <a:pt x="96076" y="1271488"/>
                </a:cubicBezTo>
                <a:cubicBezTo>
                  <a:pt x="84924" y="1260326"/>
                  <a:pt x="88640" y="1282650"/>
                  <a:pt x="84924" y="1267767"/>
                </a:cubicBezTo>
                <a:cubicBezTo>
                  <a:pt x="81208" y="1271488"/>
                  <a:pt x="84924" y="1275209"/>
                  <a:pt x="84924" y="1275209"/>
                </a:cubicBezTo>
                <a:cubicBezTo>
                  <a:pt x="84924" y="1275209"/>
                  <a:pt x="84924" y="1275209"/>
                  <a:pt x="73771" y="1260326"/>
                </a:cubicBezTo>
                <a:cubicBezTo>
                  <a:pt x="73771" y="1260326"/>
                  <a:pt x="73771" y="1260326"/>
                  <a:pt x="40315" y="1260326"/>
                </a:cubicBezTo>
                <a:cubicBezTo>
                  <a:pt x="40315" y="1260326"/>
                  <a:pt x="40315" y="1260326"/>
                  <a:pt x="44030" y="1264047"/>
                </a:cubicBezTo>
                <a:cubicBezTo>
                  <a:pt x="36594" y="1264047"/>
                  <a:pt x="36594" y="1256605"/>
                  <a:pt x="36594" y="1256605"/>
                </a:cubicBezTo>
                <a:cubicBezTo>
                  <a:pt x="29163" y="1249164"/>
                  <a:pt x="32878" y="1267767"/>
                  <a:pt x="25442" y="1256605"/>
                </a:cubicBezTo>
                <a:cubicBezTo>
                  <a:pt x="25442" y="1249164"/>
                  <a:pt x="36594" y="1249164"/>
                  <a:pt x="44030" y="1249164"/>
                </a:cubicBezTo>
                <a:cubicBezTo>
                  <a:pt x="44030" y="1249164"/>
                  <a:pt x="44030" y="1249164"/>
                  <a:pt x="58900" y="1234281"/>
                </a:cubicBezTo>
                <a:cubicBezTo>
                  <a:pt x="47748" y="1223119"/>
                  <a:pt x="44030" y="1234281"/>
                  <a:pt x="32878" y="1226839"/>
                </a:cubicBezTo>
                <a:cubicBezTo>
                  <a:pt x="32878" y="1226839"/>
                  <a:pt x="32878" y="1226839"/>
                  <a:pt x="47748" y="1223119"/>
                </a:cubicBezTo>
                <a:cubicBezTo>
                  <a:pt x="51467" y="1215677"/>
                  <a:pt x="40315" y="1215677"/>
                  <a:pt x="36594" y="1215677"/>
                </a:cubicBezTo>
                <a:cubicBezTo>
                  <a:pt x="36594" y="1215677"/>
                  <a:pt x="36594" y="1215677"/>
                  <a:pt x="14289" y="1219398"/>
                </a:cubicBezTo>
                <a:lnTo>
                  <a:pt x="192730" y="1089173"/>
                </a:lnTo>
                <a:cubicBezTo>
                  <a:pt x="189015" y="1085453"/>
                  <a:pt x="207600" y="1081732"/>
                  <a:pt x="200167" y="1074291"/>
                </a:cubicBezTo>
                <a:cubicBezTo>
                  <a:pt x="200167" y="1074291"/>
                  <a:pt x="200167" y="1074291"/>
                  <a:pt x="211319" y="1078011"/>
                </a:cubicBezTo>
                <a:cubicBezTo>
                  <a:pt x="211319" y="1078011"/>
                  <a:pt x="211319" y="1078011"/>
                  <a:pt x="226187" y="1066849"/>
                </a:cubicBezTo>
                <a:cubicBezTo>
                  <a:pt x="226187" y="1070570"/>
                  <a:pt x="241056" y="1081732"/>
                  <a:pt x="229904" y="1085453"/>
                </a:cubicBezTo>
                <a:cubicBezTo>
                  <a:pt x="229904" y="1085453"/>
                  <a:pt x="229904" y="1085453"/>
                  <a:pt x="207600" y="1081732"/>
                </a:cubicBezTo>
                <a:cubicBezTo>
                  <a:pt x="207600" y="1081732"/>
                  <a:pt x="207600" y="1081732"/>
                  <a:pt x="218752" y="1092894"/>
                </a:cubicBezTo>
                <a:cubicBezTo>
                  <a:pt x="218752" y="1092894"/>
                  <a:pt x="218752" y="1092894"/>
                  <a:pt x="211319" y="1107777"/>
                </a:cubicBezTo>
                <a:cubicBezTo>
                  <a:pt x="203882" y="1111498"/>
                  <a:pt x="196448" y="1111498"/>
                  <a:pt x="185294" y="1107777"/>
                </a:cubicBezTo>
                <a:cubicBezTo>
                  <a:pt x="185294" y="1107777"/>
                  <a:pt x="185294" y="1107777"/>
                  <a:pt x="177862" y="1115218"/>
                </a:cubicBezTo>
                <a:cubicBezTo>
                  <a:pt x="192730" y="1104056"/>
                  <a:pt x="177862" y="1118939"/>
                  <a:pt x="189015" y="1115218"/>
                </a:cubicBezTo>
                <a:cubicBezTo>
                  <a:pt x="192730" y="1118939"/>
                  <a:pt x="189015" y="1118939"/>
                  <a:pt x="181578" y="1118939"/>
                </a:cubicBezTo>
                <a:cubicBezTo>
                  <a:pt x="177862" y="1130101"/>
                  <a:pt x="196448" y="1122660"/>
                  <a:pt x="203882" y="1126380"/>
                </a:cubicBezTo>
                <a:cubicBezTo>
                  <a:pt x="203882" y="1126380"/>
                  <a:pt x="203882" y="1126380"/>
                  <a:pt x="181578" y="1126380"/>
                </a:cubicBezTo>
                <a:cubicBezTo>
                  <a:pt x="181578" y="1126380"/>
                  <a:pt x="177862" y="1130101"/>
                  <a:pt x="185294" y="1130101"/>
                </a:cubicBezTo>
                <a:cubicBezTo>
                  <a:pt x="185294" y="1130101"/>
                  <a:pt x="185294" y="1130101"/>
                  <a:pt x="174142" y="1126380"/>
                </a:cubicBezTo>
                <a:cubicBezTo>
                  <a:pt x="174142" y="1126380"/>
                  <a:pt x="174142" y="1126380"/>
                  <a:pt x="166710" y="1130101"/>
                </a:cubicBezTo>
                <a:cubicBezTo>
                  <a:pt x="181578" y="1130101"/>
                  <a:pt x="189015" y="1141263"/>
                  <a:pt x="200167" y="1137543"/>
                </a:cubicBezTo>
                <a:cubicBezTo>
                  <a:pt x="189015" y="1130101"/>
                  <a:pt x="203882" y="1137543"/>
                  <a:pt x="200167" y="1133822"/>
                </a:cubicBezTo>
                <a:cubicBezTo>
                  <a:pt x="200167" y="1133822"/>
                  <a:pt x="200167" y="1133822"/>
                  <a:pt x="215034" y="1130101"/>
                </a:cubicBezTo>
                <a:cubicBezTo>
                  <a:pt x="215034" y="1130101"/>
                  <a:pt x="215034" y="1130101"/>
                  <a:pt x="226187" y="1137543"/>
                </a:cubicBezTo>
                <a:cubicBezTo>
                  <a:pt x="226187" y="1137543"/>
                  <a:pt x="226187" y="1137543"/>
                  <a:pt x="244776" y="1133822"/>
                </a:cubicBezTo>
                <a:cubicBezTo>
                  <a:pt x="244776" y="1133822"/>
                  <a:pt x="244776" y="1133822"/>
                  <a:pt x="244776" y="1126380"/>
                </a:cubicBezTo>
                <a:cubicBezTo>
                  <a:pt x="244776" y="1126380"/>
                  <a:pt x="244776" y="1126380"/>
                  <a:pt x="245705" y="1127311"/>
                </a:cubicBezTo>
                <a:lnTo>
                  <a:pt x="248492" y="1130101"/>
                </a:lnTo>
                <a:lnTo>
                  <a:pt x="255928" y="1141263"/>
                </a:lnTo>
                <a:cubicBezTo>
                  <a:pt x="252209" y="1141263"/>
                  <a:pt x="255928" y="1130101"/>
                  <a:pt x="267080" y="1141263"/>
                </a:cubicBezTo>
                <a:cubicBezTo>
                  <a:pt x="267080" y="1141263"/>
                  <a:pt x="267080" y="1141263"/>
                  <a:pt x="267080" y="1144984"/>
                </a:cubicBezTo>
                <a:cubicBezTo>
                  <a:pt x="267080" y="1144984"/>
                  <a:pt x="267080" y="1144984"/>
                  <a:pt x="281950" y="1144984"/>
                </a:cubicBezTo>
                <a:cubicBezTo>
                  <a:pt x="278232" y="1148705"/>
                  <a:pt x="285669" y="1163588"/>
                  <a:pt x="289384" y="1159867"/>
                </a:cubicBezTo>
                <a:cubicBezTo>
                  <a:pt x="289384" y="1159867"/>
                  <a:pt x="289384" y="1159867"/>
                  <a:pt x="281950" y="1163588"/>
                </a:cubicBezTo>
                <a:cubicBezTo>
                  <a:pt x="281950" y="1163588"/>
                  <a:pt x="281950" y="1163588"/>
                  <a:pt x="289384" y="1171029"/>
                </a:cubicBezTo>
                <a:cubicBezTo>
                  <a:pt x="289384" y="1171029"/>
                  <a:pt x="289384" y="1171029"/>
                  <a:pt x="270796" y="1171029"/>
                </a:cubicBezTo>
                <a:cubicBezTo>
                  <a:pt x="270796" y="1171029"/>
                  <a:pt x="270796" y="1171029"/>
                  <a:pt x="270796" y="1178470"/>
                </a:cubicBezTo>
                <a:cubicBezTo>
                  <a:pt x="274517" y="1163588"/>
                  <a:pt x="274517" y="1178470"/>
                  <a:pt x="281950" y="1174750"/>
                </a:cubicBezTo>
                <a:cubicBezTo>
                  <a:pt x="278232" y="1185912"/>
                  <a:pt x="296837" y="1178470"/>
                  <a:pt x="300550" y="1185912"/>
                </a:cubicBezTo>
                <a:cubicBezTo>
                  <a:pt x="300550" y="1189632"/>
                  <a:pt x="278232" y="1182191"/>
                  <a:pt x="281950" y="1185912"/>
                </a:cubicBezTo>
                <a:cubicBezTo>
                  <a:pt x="285669" y="1193353"/>
                  <a:pt x="300550" y="1193353"/>
                  <a:pt x="304268" y="1204515"/>
                </a:cubicBezTo>
                <a:cubicBezTo>
                  <a:pt x="311703" y="1204515"/>
                  <a:pt x="311703" y="1200795"/>
                  <a:pt x="315421" y="1200795"/>
                </a:cubicBezTo>
                <a:cubicBezTo>
                  <a:pt x="315421" y="1200795"/>
                  <a:pt x="315421" y="1200795"/>
                  <a:pt x="307990" y="1200795"/>
                </a:cubicBezTo>
                <a:cubicBezTo>
                  <a:pt x="307990" y="1200795"/>
                  <a:pt x="307990" y="1200795"/>
                  <a:pt x="319143" y="1197074"/>
                </a:cubicBezTo>
                <a:cubicBezTo>
                  <a:pt x="319143" y="1197074"/>
                  <a:pt x="319143" y="1197074"/>
                  <a:pt x="315421" y="1189632"/>
                </a:cubicBezTo>
                <a:cubicBezTo>
                  <a:pt x="326573" y="1189632"/>
                  <a:pt x="337725" y="1185912"/>
                  <a:pt x="345160" y="1189632"/>
                </a:cubicBezTo>
                <a:cubicBezTo>
                  <a:pt x="345160" y="1189632"/>
                  <a:pt x="345160" y="1189632"/>
                  <a:pt x="341447" y="1178470"/>
                </a:cubicBezTo>
                <a:cubicBezTo>
                  <a:pt x="341447" y="1178470"/>
                  <a:pt x="341447" y="1178470"/>
                  <a:pt x="326573" y="1178470"/>
                </a:cubicBezTo>
                <a:cubicBezTo>
                  <a:pt x="326573" y="1178470"/>
                  <a:pt x="326573" y="1178470"/>
                  <a:pt x="319143" y="1182191"/>
                </a:cubicBezTo>
                <a:cubicBezTo>
                  <a:pt x="319143" y="1182191"/>
                  <a:pt x="319143" y="1182191"/>
                  <a:pt x="307990" y="1178470"/>
                </a:cubicBezTo>
                <a:cubicBezTo>
                  <a:pt x="304268" y="1171029"/>
                  <a:pt x="307990" y="1167308"/>
                  <a:pt x="311703" y="1163588"/>
                </a:cubicBezTo>
                <a:cubicBezTo>
                  <a:pt x="293102" y="1174750"/>
                  <a:pt x="307990" y="1163588"/>
                  <a:pt x="304268" y="1163588"/>
                </a:cubicBezTo>
                <a:cubicBezTo>
                  <a:pt x="304268" y="1163588"/>
                  <a:pt x="304268" y="1163588"/>
                  <a:pt x="311703" y="1156146"/>
                </a:cubicBezTo>
                <a:cubicBezTo>
                  <a:pt x="311703" y="1156146"/>
                  <a:pt x="311703" y="1156146"/>
                  <a:pt x="300550" y="1152425"/>
                </a:cubicBezTo>
                <a:cubicBezTo>
                  <a:pt x="300550" y="1152425"/>
                  <a:pt x="300550" y="1152425"/>
                  <a:pt x="304268" y="1156146"/>
                </a:cubicBezTo>
                <a:lnTo>
                  <a:pt x="297075" y="1154656"/>
                </a:lnTo>
                <a:lnTo>
                  <a:pt x="299160" y="1141728"/>
                </a:lnTo>
                <a:lnTo>
                  <a:pt x="299853" y="1140145"/>
                </a:lnTo>
                <a:lnTo>
                  <a:pt x="300550" y="1141263"/>
                </a:lnTo>
                <a:cubicBezTo>
                  <a:pt x="300550" y="1141263"/>
                  <a:pt x="300550" y="1141263"/>
                  <a:pt x="326573" y="1144984"/>
                </a:cubicBezTo>
                <a:cubicBezTo>
                  <a:pt x="330294" y="1141263"/>
                  <a:pt x="334009" y="1137543"/>
                  <a:pt x="326573" y="1133822"/>
                </a:cubicBezTo>
                <a:cubicBezTo>
                  <a:pt x="326573" y="1133822"/>
                  <a:pt x="326573" y="1133822"/>
                  <a:pt x="325647" y="1134752"/>
                </a:cubicBezTo>
                <a:lnTo>
                  <a:pt x="323860" y="1136541"/>
                </a:lnTo>
                <a:lnTo>
                  <a:pt x="322395" y="1132892"/>
                </a:lnTo>
                <a:cubicBezTo>
                  <a:pt x="319141" y="1128241"/>
                  <a:pt x="313565" y="1122660"/>
                  <a:pt x="311703" y="1118939"/>
                </a:cubicBezTo>
                <a:cubicBezTo>
                  <a:pt x="341447" y="1126380"/>
                  <a:pt x="371188" y="1111498"/>
                  <a:pt x="404645" y="1111498"/>
                </a:cubicBezTo>
                <a:cubicBezTo>
                  <a:pt x="404645" y="1111498"/>
                  <a:pt x="404645" y="1111498"/>
                  <a:pt x="374904" y="1118939"/>
                </a:cubicBezTo>
                <a:cubicBezTo>
                  <a:pt x="374904" y="1118939"/>
                  <a:pt x="374904" y="1118939"/>
                  <a:pt x="382341" y="1126380"/>
                </a:cubicBezTo>
                <a:cubicBezTo>
                  <a:pt x="378618" y="1122660"/>
                  <a:pt x="374904" y="1126380"/>
                  <a:pt x="371188" y="1126380"/>
                </a:cubicBezTo>
                <a:cubicBezTo>
                  <a:pt x="371188" y="1126380"/>
                  <a:pt x="371188" y="1126380"/>
                  <a:pt x="382341" y="1130101"/>
                </a:cubicBezTo>
                <a:cubicBezTo>
                  <a:pt x="382341" y="1130101"/>
                  <a:pt x="382341" y="1130101"/>
                  <a:pt x="363751" y="1133822"/>
                </a:cubicBezTo>
                <a:cubicBezTo>
                  <a:pt x="363751" y="1133822"/>
                  <a:pt x="363751" y="1133822"/>
                  <a:pt x="348878" y="1133822"/>
                </a:cubicBezTo>
                <a:cubicBezTo>
                  <a:pt x="348878" y="1133822"/>
                  <a:pt x="348878" y="1133822"/>
                  <a:pt x="345160" y="1141263"/>
                </a:cubicBezTo>
                <a:cubicBezTo>
                  <a:pt x="348878" y="1133822"/>
                  <a:pt x="345160" y="1130101"/>
                  <a:pt x="337725" y="1133822"/>
                </a:cubicBezTo>
                <a:cubicBezTo>
                  <a:pt x="334009" y="1137543"/>
                  <a:pt x="334009" y="1144984"/>
                  <a:pt x="337725" y="1152425"/>
                </a:cubicBezTo>
                <a:lnTo>
                  <a:pt x="346998" y="1150216"/>
                </a:lnTo>
                <a:lnTo>
                  <a:pt x="348882" y="1153356"/>
                </a:lnTo>
                <a:cubicBezTo>
                  <a:pt x="350738" y="1155216"/>
                  <a:pt x="352597" y="1156146"/>
                  <a:pt x="348878" y="1156146"/>
                </a:cubicBezTo>
                <a:cubicBezTo>
                  <a:pt x="348878" y="1156146"/>
                  <a:pt x="348878" y="1156146"/>
                  <a:pt x="363751" y="1167308"/>
                </a:cubicBezTo>
                <a:cubicBezTo>
                  <a:pt x="363751" y="1167308"/>
                  <a:pt x="363751" y="1167308"/>
                  <a:pt x="382341" y="1159867"/>
                </a:cubicBezTo>
                <a:cubicBezTo>
                  <a:pt x="376764" y="1158007"/>
                  <a:pt x="375835" y="1155216"/>
                  <a:pt x="376296" y="1151960"/>
                </a:cubicBezTo>
                <a:lnTo>
                  <a:pt x="378204" y="1143166"/>
                </a:lnTo>
                <a:lnTo>
                  <a:pt x="371094" y="1149667"/>
                </a:lnTo>
                <a:cubicBezTo>
                  <a:pt x="372024" y="1153477"/>
                  <a:pt x="373872" y="1157287"/>
                  <a:pt x="368316" y="1157287"/>
                </a:cubicBezTo>
                <a:cubicBezTo>
                  <a:pt x="368316" y="1149667"/>
                  <a:pt x="357204" y="1157287"/>
                  <a:pt x="357204" y="1153477"/>
                </a:cubicBezTo>
                <a:cubicBezTo>
                  <a:pt x="360911" y="1149667"/>
                  <a:pt x="372024" y="1145857"/>
                  <a:pt x="368316" y="1138237"/>
                </a:cubicBezTo>
                <a:cubicBezTo>
                  <a:pt x="366467" y="1142047"/>
                  <a:pt x="367390" y="1143000"/>
                  <a:pt x="369705" y="1143000"/>
                </a:cubicBezTo>
                <a:lnTo>
                  <a:pt x="378430" y="1142145"/>
                </a:lnTo>
                <a:lnTo>
                  <a:pt x="378618" y="1141263"/>
                </a:lnTo>
                <a:cubicBezTo>
                  <a:pt x="378618" y="1141263"/>
                  <a:pt x="378618" y="1141263"/>
                  <a:pt x="389770" y="1148705"/>
                </a:cubicBezTo>
                <a:cubicBezTo>
                  <a:pt x="400923" y="1152425"/>
                  <a:pt x="426952" y="1152425"/>
                  <a:pt x="434379" y="1137543"/>
                </a:cubicBezTo>
                <a:cubicBezTo>
                  <a:pt x="426952" y="1130101"/>
                  <a:pt x="400923" y="1122660"/>
                  <a:pt x="389770" y="1133822"/>
                </a:cubicBezTo>
                <a:cubicBezTo>
                  <a:pt x="397207" y="1130101"/>
                  <a:pt x="389770" y="1126380"/>
                  <a:pt x="386055" y="1122660"/>
                </a:cubicBezTo>
                <a:cubicBezTo>
                  <a:pt x="389770" y="1122660"/>
                  <a:pt x="400923" y="1126380"/>
                  <a:pt x="397207" y="1115218"/>
                </a:cubicBezTo>
                <a:cubicBezTo>
                  <a:pt x="397207" y="1115218"/>
                  <a:pt x="397207" y="1115218"/>
                  <a:pt x="412076" y="1122660"/>
                </a:cubicBezTo>
                <a:cubicBezTo>
                  <a:pt x="412076" y="1122660"/>
                  <a:pt x="412076" y="1122660"/>
                  <a:pt x="419512" y="1115218"/>
                </a:cubicBezTo>
                <a:cubicBezTo>
                  <a:pt x="419512" y="1115218"/>
                  <a:pt x="419512" y="1115218"/>
                  <a:pt x="423227" y="1126380"/>
                </a:cubicBezTo>
                <a:cubicBezTo>
                  <a:pt x="430664" y="1126380"/>
                  <a:pt x="445533" y="1130101"/>
                  <a:pt x="445533" y="1122660"/>
                </a:cubicBezTo>
                <a:cubicBezTo>
                  <a:pt x="434379" y="1130101"/>
                  <a:pt x="460408" y="1118939"/>
                  <a:pt x="452968" y="1130101"/>
                </a:cubicBezTo>
                <a:cubicBezTo>
                  <a:pt x="452968" y="1130101"/>
                  <a:pt x="452968" y="1130101"/>
                  <a:pt x="478990" y="1130101"/>
                </a:cubicBezTo>
                <a:cubicBezTo>
                  <a:pt x="478990" y="1130101"/>
                  <a:pt x="478990" y="1130101"/>
                  <a:pt x="482712" y="1141263"/>
                </a:cubicBezTo>
                <a:cubicBezTo>
                  <a:pt x="475273" y="1141263"/>
                  <a:pt x="471559" y="1144984"/>
                  <a:pt x="471559" y="1148705"/>
                </a:cubicBezTo>
                <a:cubicBezTo>
                  <a:pt x="482712" y="1152425"/>
                  <a:pt x="486425" y="1144984"/>
                  <a:pt x="501294" y="1148705"/>
                </a:cubicBezTo>
                <a:cubicBezTo>
                  <a:pt x="497578" y="1152425"/>
                  <a:pt x="482712" y="1152425"/>
                  <a:pt x="490144" y="1159867"/>
                </a:cubicBezTo>
                <a:cubicBezTo>
                  <a:pt x="505019" y="1159867"/>
                  <a:pt x="501294" y="1148705"/>
                  <a:pt x="516169" y="1156146"/>
                </a:cubicBezTo>
                <a:cubicBezTo>
                  <a:pt x="516169" y="1148705"/>
                  <a:pt x="531035" y="1148705"/>
                  <a:pt x="534753" y="1144984"/>
                </a:cubicBezTo>
                <a:cubicBezTo>
                  <a:pt x="534753" y="1144984"/>
                  <a:pt x="534753" y="1144984"/>
                  <a:pt x="531035" y="1133822"/>
                </a:cubicBezTo>
                <a:cubicBezTo>
                  <a:pt x="542188" y="1137543"/>
                  <a:pt x="549623" y="1126380"/>
                  <a:pt x="557061" y="1126380"/>
                </a:cubicBezTo>
                <a:cubicBezTo>
                  <a:pt x="560778" y="1126380"/>
                  <a:pt x="561708" y="1128241"/>
                  <a:pt x="563102" y="1130101"/>
                </a:cubicBezTo>
                <a:lnTo>
                  <a:pt x="565974" y="1131311"/>
                </a:lnTo>
                <a:lnTo>
                  <a:pt x="565890" y="1131496"/>
                </a:lnTo>
                <a:cubicBezTo>
                  <a:pt x="563566" y="1132892"/>
                  <a:pt x="562637" y="1133822"/>
                  <a:pt x="571931" y="1133822"/>
                </a:cubicBezTo>
                <a:lnTo>
                  <a:pt x="565974" y="1131311"/>
                </a:lnTo>
                <a:lnTo>
                  <a:pt x="568213" y="1126380"/>
                </a:lnTo>
                <a:cubicBezTo>
                  <a:pt x="568213" y="1126380"/>
                  <a:pt x="568213" y="1126380"/>
                  <a:pt x="579366" y="1130101"/>
                </a:cubicBezTo>
                <a:cubicBezTo>
                  <a:pt x="579366" y="1130101"/>
                  <a:pt x="579366" y="1130101"/>
                  <a:pt x="579366" y="1122660"/>
                </a:cubicBezTo>
                <a:cubicBezTo>
                  <a:pt x="579366" y="1122660"/>
                  <a:pt x="579366" y="1122660"/>
                  <a:pt x="594235" y="1122660"/>
                </a:cubicBezTo>
                <a:cubicBezTo>
                  <a:pt x="594235" y="1111498"/>
                  <a:pt x="579366" y="1118939"/>
                  <a:pt x="571931" y="1122660"/>
                </a:cubicBezTo>
                <a:cubicBezTo>
                  <a:pt x="571931" y="1122660"/>
                  <a:pt x="571931" y="1122660"/>
                  <a:pt x="568213" y="1115218"/>
                </a:cubicBezTo>
                <a:cubicBezTo>
                  <a:pt x="568213" y="1115218"/>
                  <a:pt x="568213" y="1115218"/>
                  <a:pt x="597953" y="1104056"/>
                </a:cubicBezTo>
                <a:cubicBezTo>
                  <a:pt x="597953" y="1104056"/>
                  <a:pt x="597953" y="1104056"/>
                  <a:pt x="575648" y="1104056"/>
                </a:cubicBezTo>
                <a:cubicBezTo>
                  <a:pt x="583083" y="1092894"/>
                  <a:pt x="568213" y="1092894"/>
                  <a:pt x="575648" y="1085453"/>
                </a:cubicBezTo>
                <a:cubicBezTo>
                  <a:pt x="583083" y="1085453"/>
                  <a:pt x="590518" y="1092894"/>
                  <a:pt x="594235" y="1085453"/>
                </a:cubicBezTo>
                <a:cubicBezTo>
                  <a:pt x="594235" y="1085453"/>
                  <a:pt x="594235" y="1085453"/>
                  <a:pt x="594235" y="1092894"/>
                </a:cubicBezTo>
                <a:cubicBezTo>
                  <a:pt x="609105" y="1074291"/>
                  <a:pt x="631410" y="1078011"/>
                  <a:pt x="646280" y="1074291"/>
                </a:cubicBezTo>
                <a:cubicBezTo>
                  <a:pt x="646280" y="1074291"/>
                  <a:pt x="646280" y="1074291"/>
                  <a:pt x="657432" y="1078011"/>
                </a:cubicBezTo>
                <a:cubicBezTo>
                  <a:pt x="679737" y="1074291"/>
                  <a:pt x="698324" y="1059408"/>
                  <a:pt x="716912" y="1066849"/>
                </a:cubicBezTo>
                <a:cubicBezTo>
                  <a:pt x="716912" y="1066849"/>
                  <a:pt x="716912" y="1066849"/>
                  <a:pt x="746652" y="1055687"/>
                </a:cubicBezTo>
                <a:close/>
                <a:moveTo>
                  <a:pt x="1642377" y="1054906"/>
                </a:moveTo>
                <a:lnTo>
                  <a:pt x="1646237" y="1056322"/>
                </a:lnTo>
                <a:cubicBezTo>
                  <a:pt x="1648143" y="1058068"/>
                  <a:pt x="1650049" y="1059814"/>
                  <a:pt x="1655761" y="1059814"/>
                </a:cubicBezTo>
                <a:cubicBezTo>
                  <a:pt x="1646237" y="1063307"/>
                  <a:pt x="1644331" y="1060687"/>
                  <a:pt x="1643379" y="1057632"/>
                </a:cubicBezTo>
                <a:close/>
                <a:moveTo>
                  <a:pt x="1092598" y="1054174"/>
                </a:moveTo>
                <a:lnTo>
                  <a:pt x="1090531" y="1056746"/>
                </a:lnTo>
                <a:cubicBezTo>
                  <a:pt x="1086410" y="1057672"/>
                  <a:pt x="1081833" y="1058598"/>
                  <a:pt x="1081833" y="1064154"/>
                </a:cubicBezTo>
                <a:cubicBezTo>
                  <a:pt x="1074506" y="1067858"/>
                  <a:pt x="1059852" y="1064154"/>
                  <a:pt x="1056189" y="1071562"/>
                </a:cubicBezTo>
                <a:lnTo>
                  <a:pt x="1052525" y="1067858"/>
                </a:lnTo>
                <a:cubicBezTo>
                  <a:pt x="1052525" y="1060450"/>
                  <a:pt x="1067179" y="1067858"/>
                  <a:pt x="1067179" y="1056745"/>
                </a:cubicBezTo>
                <a:cubicBezTo>
                  <a:pt x="1072674" y="1053041"/>
                  <a:pt x="1080001" y="1053967"/>
                  <a:pt x="1085952" y="1054430"/>
                </a:cubicBezTo>
                <a:close/>
                <a:moveTo>
                  <a:pt x="2235198" y="1052909"/>
                </a:moveTo>
                <a:cubicBezTo>
                  <a:pt x="2235198" y="1049337"/>
                  <a:pt x="2228054" y="1063624"/>
                  <a:pt x="2220910" y="1056481"/>
                </a:cubicBezTo>
                <a:cubicBezTo>
                  <a:pt x="2228054" y="1052909"/>
                  <a:pt x="2228054" y="1052909"/>
                  <a:pt x="2235198" y="1052909"/>
                </a:cubicBezTo>
                <a:close/>
                <a:moveTo>
                  <a:pt x="1636714" y="1052830"/>
                </a:moveTo>
                <a:cubicBezTo>
                  <a:pt x="1639569" y="1051957"/>
                  <a:pt x="1640997" y="1052393"/>
                  <a:pt x="1641831" y="1053430"/>
                </a:cubicBezTo>
                <a:lnTo>
                  <a:pt x="1642377" y="1054906"/>
                </a:lnTo>
                <a:close/>
                <a:moveTo>
                  <a:pt x="2521974" y="1052741"/>
                </a:moveTo>
                <a:lnTo>
                  <a:pt x="2522370" y="1052849"/>
                </a:lnTo>
                <a:lnTo>
                  <a:pt x="2521703" y="1053005"/>
                </a:lnTo>
                <a:close/>
                <a:moveTo>
                  <a:pt x="1728787" y="1052512"/>
                </a:moveTo>
                <a:lnTo>
                  <a:pt x="1733549" y="1052512"/>
                </a:lnTo>
                <a:lnTo>
                  <a:pt x="1728787" y="1060449"/>
                </a:lnTo>
                <a:close/>
                <a:moveTo>
                  <a:pt x="1721890" y="1049337"/>
                </a:moveTo>
                <a:cubicBezTo>
                  <a:pt x="1725612" y="1056724"/>
                  <a:pt x="1703289" y="1071497"/>
                  <a:pt x="1714450" y="1067804"/>
                </a:cubicBezTo>
                <a:cubicBezTo>
                  <a:pt x="1714450" y="1067804"/>
                  <a:pt x="1714450" y="1067804"/>
                  <a:pt x="1699569" y="1067804"/>
                </a:cubicBezTo>
                <a:cubicBezTo>
                  <a:pt x="1707011" y="1071497"/>
                  <a:pt x="1692131" y="1071497"/>
                  <a:pt x="1699569" y="1075191"/>
                </a:cubicBezTo>
                <a:cubicBezTo>
                  <a:pt x="1684689" y="1078884"/>
                  <a:pt x="1677251" y="1082577"/>
                  <a:pt x="1654929" y="1086271"/>
                </a:cubicBezTo>
                <a:cubicBezTo>
                  <a:pt x="1654929" y="1089964"/>
                  <a:pt x="1654929" y="1093658"/>
                  <a:pt x="1658650" y="1093658"/>
                </a:cubicBezTo>
                <a:cubicBezTo>
                  <a:pt x="1658650" y="1093658"/>
                  <a:pt x="1658650" y="1093658"/>
                  <a:pt x="1640049" y="1101044"/>
                </a:cubicBezTo>
                <a:cubicBezTo>
                  <a:pt x="1647487" y="1093658"/>
                  <a:pt x="1654929" y="1112124"/>
                  <a:pt x="1669809" y="1101044"/>
                </a:cubicBezTo>
                <a:cubicBezTo>
                  <a:pt x="1669809" y="1101044"/>
                  <a:pt x="1669809" y="1101044"/>
                  <a:pt x="1658650" y="1112124"/>
                </a:cubicBezTo>
                <a:cubicBezTo>
                  <a:pt x="1658650" y="1112124"/>
                  <a:pt x="1658650" y="1112124"/>
                  <a:pt x="1632606" y="1137978"/>
                </a:cubicBezTo>
                <a:cubicBezTo>
                  <a:pt x="1625166" y="1141671"/>
                  <a:pt x="1621448" y="1137978"/>
                  <a:pt x="1625166" y="1134285"/>
                </a:cubicBezTo>
                <a:cubicBezTo>
                  <a:pt x="1614006" y="1141671"/>
                  <a:pt x="1606565" y="1134285"/>
                  <a:pt x="1595405" y="1145365"/>
                </a:cubicBezTo>
                <a:cubicBezTo>
                  <a:pt x="1595405" y="1145365"/>
                  <a:pt x="1595405" y="1145365"/>
                  <a:pt x="1602847" y="1134285"/>
                </a:cubicBezTo>
                <a:cubicBezTo>
                  <a:pt x="1584246" y="1137978"/>
                  <a:pt x="1595405" y="1145365"/>
                  <a:pt x="1573084" y="1149058"/>
                </a:cubicBezTo>
                <a:cubicBezTo>
                  <a:pt x="1573084" y="1149058"/>
                  <a:pt x="1573084" y="1149058"/>
                  <a:pt x="1576804" y="1156445"/>
                </a:cubicBezTo>
                <a:cubicBezTo>
                  <a:pt x="1576804" y="1156445"/>
                  <a:pt x="1576804" y="1156445"/>
                  <a:pt x="1569366" y="1152751"/>
                </a:cubicBezTo>
                <a:cubicBezTo>
                  <a:pt x="1565645" y="1160138"/>
                  <a:pt x="1565645" y="1171218"/>
                  <a:pt x="1554481" y="1167525"/>
                </a:cubicBezTo>
                <a:cubicBezTo>
                  <a:pt x="1554481" y="1167525"/>
                  <a:pt x="1554481" y="1167525"/>
                  <a:pt x="1561924" y="1174912"/>
                </a:cubicBezTo>
                <a:cubicBezTo>
                  <a:pt x="1554481" y="1178605"/>
                  <a:pt x="1554481" y="1167525"/>
                  <a:pt x="1547044" y="1171218"/>
                </a:cubicBezTo>
                <a:cubicBezTo>
                  <a:pt x="1539601" y="1174912"/>
                  <a:pt x="1539601" y="1182298"/>
                  <a:pt x="1547044" y="1182298"/>
                </a:cubicBezTo>
                <a:cubicBezTo>
                  <a:pt x="1532160" y="1189685"/>
                  <a:pt x="1506120" y="1182298"/>
                  <a:pt x="1502399" y="1197072"/>
                </a:cubicBezTo>
                <a:cubicBezTo>
                  <a:pt x="1502399" y="1193378"/>
                  <a:pt x="1491241" y="1197072"/>
                  <a:pt x="1494962" y="1193378"/>
                </a:cubicBezTo>
                <a:cubicBezTo>
                  <a:pt x="1494962" y="1193378"/>
                  <a:pt x="1494962" y="1193378"/>
                  <a:pt x="1498679" y="1193378"/>
                </a:cubicBezTo>
                <a:cubicBezTo>
                  <a:pt x="1491241" y="1185992"/>
                  <a:pt x="1487519" y="1185992"/>
                  <a:pt x="1476361" y="1193378"/>
                </a:cubicBezTo>
                <a:cubicBezTo>
                  <a:pt x="1476361" y="1193378"/>
                  <a:pt x="1476361" y="1193378"/>
                  <a:pt x="1476361" y="1197072"/>
                </a:cubicBezTo>
                <a:cubicBezTo>
                  <a:pt x="1476361" y="1193378"/>
                  <a:pt x="1465197" y="1193378"/>
                  <a:pt x="1454039" y="1197072"/>
                </a:cubicBezTo>
                <a:cubicBezTo>
                  <a:pt x="1454039" y="1197072"/>
                  <a:pt x="1454039" y="1197072"/>
                  <a:pt x="1439159" y="1185992"/>
                </a:cubicBezTo>
                <a:cubicBezTo>
                  <a:pt x="1431716" y="1193378"/>
                  <a:pt x="1424275" y="1197072"/>
                  <a:pt x="1427996" y="1200765"/>
                </a:cubicBezTo>
                <a:cubicBezTo>
                  <a:pt x="1431716" y="1208152"/>
                  <a:pt x="1435438" y="1197072"/>
                  <a:pt x="1442876" y="1200765"/>
                </a:cubicBezTo>
                <a:cubicBezTo>
                  <a:pt x="1427996" y="1208152"/>
                  <a:pt x="1442876" y="1215539"/>
                  <a:pt x="1435438" y="1226619"/>
                </a:cubicBezTo>
                <a:cubicBezTo>
                  <a:pt x="1435438" y="1226619"/>
                  <a:pt x="1435438" y="1226619"/>
                  <a:pt x="1433576" y="1225234"/>
                </a:cubicBezTo>
                <a:lnTo>
                  <a:pt x="1421150" y="1215982"/>
                </a:lnTo>
                <a:lnTo>
                  <a:pt x="1421795" y="1215128"/>
                </a:lnTo>
                <a:lnTo>
                  <a:pt x="1421951" y="1215077"/>
                </a:lnTo>
                <a:cubicBezTo>
                  <a:pt x="1423345" y="1214615"/>
                  <a:pt x="1426137" y="1213692"/>
                  <a:pt x="1431716" y="1211845"/>
                </a:cubicBezTo>
                <a:cubicBezTo>
                  <a:pt x="1431716" y="1208152"/>
                  <a:pt x="1427996" y="1211845"/>
                  <a:pt x="1424275" y="1211845"/>
                </a:cubicBezTo>
                <a:lnTo>
                  <a:pt x="1421795" y="1215128"/>
                </a:lnTo>
                <a:lnTo>
                  <a:pt x="1420558" y="1215539"/>
                </a:lnTo>
                <a:lnTo>
                  <a:pt x="1421150" y="1215982"/>
                </a:lnTo>
                <a:lnTo>
                  <a:pt x="1413115" y="1226619"/>
                </a:lnTo>
                <a:cubicBezTo>
                  <a:pt x="1413115" y="1226619"/>
                  <a:pt x="1413115" y="1226619"/>
                  <a:pt x="1398235" y="1222925"/>
                </a:cubicBezTo>
                <a:cubicBezTo>
                  <a:pt x="1390794" y="1226619"/>
                  <a:pt x="1390794" y="1230312"/>
                  <a:pt x="1383356" y="1226619"/>
                </a:cubicBezTo>
                <a:cubicBezTo>
                  <a:pt x="1383356" y="1226619"/>
                  <a:pt x="1383356" y="1226619"/>
                  <a:pt x="1387077" y="1222925"/>
                </a:cubicBezTo>
                <a:cubicBezTo>
                  <a:pt x="1379634" y="1226619"/>
                  <a:pt x="1364754" y="1219232"/>
                  <a:pt x="1364754" y="1226619"/>
                </a:cubicBezTo>
                <a:cubicBezTo>
                  <a:pt x="1364754" y="1222925"/>
                  <a:pt x="1361033" y="1222925"/>
                  <a:pt x="1364754" y="1219232"/>
                </a:cubicBezTo>
                <a:lnTo>
                  <a:pt x="1357312" y="1219232"/>
                </a:lnTo>
                <a:cubicBezTo>
                  <a:pt x="1368472" y="1211845"/>
                  <a:pt x="1383356" y="1215539"/>
                  <a:pt x="1390794" y="1208152"/>
                </a:cubicBezTo>
                <a:cubicBezTo>
                  <a:pt x="1383356" y="1204459"/>
                  <a:pt x="1420558" y="1185992"/>
                  <a:pt x="1398235" y="1185992"/>
                </a:cubicBezTo>
                <a:cubicBezTo>
                  <a:pt x="1398235" y="1185992"/>
                  <a:pt x="1398235" y="1185992"/>
                  <a:pt x="1409395" y="1185992"/>
                </a:cubicBezTo>
                <a:cubicBezTo>
                  <a:pt x="1405675" y="1178605"/>
                  <a:pt x="1420558" y="1178605"/>
                  <a:pt x="1416836" y="1171218"/>
                </a:cubicBezTo>
                <a:cubicBezTo>
                  <a:pt x="1405675" y="1178605"/>
                  <a:pt x="1401957" y="1182298"/>
                  <a:pt x="1383356" y="1185992"/>
                </a:cubicBezTo>
                <a:cubicBezTo>
                  <a:pt x="1387077" y="1167525"/>
                  <a:pt x="1401957" y="1185992"/>
                  <a:pt x="1413115" y="1167525"/>
                </a:cubicBezTo>
                <a:cubicBezTo>
                  <a:pt x="1409395" y="1171218"/>
                  <a:pt x="1420558" y="1171218"/>
                  <a:pt x="1427996" y="1171218"/>
                </a:cubicBezTo>
                <a:cubicBezTo>
                  <a:pt x="1416836" y="1167525"/>
                  <a:pt x="1431716" y="1167525"/>
                  <a:pt x="1427996" y="1160138"/>
                </a:cubicBezTo>
                <a:cubicBezTo>
                  <a:pt x="1435438" y="1160138"/>
                  <a:pt x="1450317" y="1137978"/>
                  <a:pt x="1461477" y="1145365"/>
                </a:cubicBezTo>
                <a:cubicBezTo>
                  <a:pt x="1468918" y="1134285"/>
                  <a:pt x="1450317" y="1141671"/>
                  <a:pt x="1442876" y="1134285"/>
                </a:cubicBezTo>
                <a:cubicBezTo>
                  <a:pt x="1461477" y="1130591"/>
                  <a:pt x="1480078" y="1126898"/>
                  <a:pt x="1494962" y="1119511"/>
                </a:cubicBezTo>
                <a:cubicBezTo>
                  <a:pt x="1494962" y="1119511"/>
                  <a:pt x="1494962" y="1119511"/>
                  <a:pt x="1491241" y="1123204"/>
                </a:cubicBezTo>
                <a:cubicBezTo>
                  <a:pt x="1506120" y="1123204"/>
                  <a:pt x="1509842" y="1108431"/>
                  <a:pt x="1524722" y="1115818"/>
                </a:cubicBezTo>
                <a:cubicBezTo>
                  <a:pt x="1543322" y="1108431"/>
                  <a:pt x="1528443" y="1108431"/>
                  <a:pt x="1535882" y="1101044"/>
                </a:cubicBezTo>
                <a:cubicBezTo>
                  <a:pt x="1539601" y="1108431"/>
                  <a:pt x="1535882" y="1115818"/>
                  <a:pt x="1547044" y="1112124"/>
                </a:cubicBezTo>
                <a:cubicBezTo>
                  <a:pt x="1550765" y="1101044"/>
                  <a:pt x="1569366" y="1101044"/>
                  <a:pt x="1576804" y="1089964"/>
                </a:cubicBezTo>
                <a:cubicBezTo>
                  <a:pt x="1576804" y="1089964"/>
                  <a:pt x="1576804" y="1089964"/>
                  <a:pt x="1591684" y="1089964"/>
                </a:cubicBezTo>
                <a:cubicBezTo>
                  <a:pt x="1591684" y="1089964"/>
                  <a:pt x="1591684" y="1089964"/>
                  <a:pt x="1584246" y="1101044"/>
                </a:cubicBezTo>
                <a:cubicBezTo>
                  <a:pt x="1584246" y="1101044"/>
                  <a:pt x="1584246" y="1101044"/>
                  <a:pt x="1591684" y="1097351"/>
                </a:cubicBezTo>
                <a:cubicBezTo>
                  <a:pt x="1587967" y="1115818"/>
                  <a:pt x="1576804" y="1097351"/>
                  <a:pt x="1569366" y="1112124"/>
                </a:cubicBezTo>
                <a:cubicBezTo>
                  <a:pt x="1569366" y="1112124"/>
                  <a:pt x="1569366" y="1112124"/>
                  <a:pt x="1573084" y="1123204"/>
                </a:cubicBezTo>
                <a:cubicBezTo>
                  <a:pt x="1573084" y="1123204"/>
                  <a:pt x="1573084" y="1123204"/>
                  <a:pt x="1565645" y="1126898"/>
                </a:cubicBezTo>
                <a:cubicBezTo>
                  <a:pt x="1565645" y="1130591"/>
                  <a:pt x="1573084" y="1134285"/>
                  <a:pt x="1576804" y="1134285"/>
                </a:cubicBezTo>
                <a:cubicBezTo>
                  <a:pt x="1580525" y="1130591"/>
                  <a:pt x="1580525" y="1123204"/>
                  <a:pt x="1584246" y="1115818"/>
                </a:cubicBezTo>
                <a:cubicBezTo>
                  <a:pt x="1580525" y="1115818"/>
                  <a:pt x="1580525" y="1115818"/>
                  <a:pt x="1576804" y="1115818"/>
                </a:cubicBezTo>
                <a:cubicBezTo>
                  <a:pt x="1587967" y="1104738"/>
                  <a:pt x="1580525" y="1123204"/>
                  <a:pt x="1591684" y="1115818"/>
                </a:cubicBezTo>
                <a:cubicBezTo>
                  <a:pt x="1584246" y="1112124"/>
                  <a:pt x="1591684" y="1108431"/>
                  <a:pt x="1595405" y="1101044"/>
                </a:cubicBezTo>
                <a:cubicBezTo>
                  <a:pt x="1599126" y="1108431"/>
                  <a:pt x="1617727" y="1101044"/>
                  <a:pt x="1621448" y="1093658"/>
                </a:cubicBezTo>
                <a:cubicBezTo>
                  <a:pt x="1621448" y="1093658"/>
                  <a:pt x="1621448" y="1093658"/>
                  <a:pt x="1636328" y="1097351"/>
                </a:cubicBezTo>
                <a:cubicBezTo>
                  <a:pt x="1636328" y="1097351"/>
                  <a:pt x="1636328" y="1097351"/>
                  <a:pt x="1640049" y="1086271"/>
                </a:cubicBezTo>
                <a:cubicBezTo>
                  <a:pt x="1651207" y="1093658"/>
                  <a:pt x="1666088" y="1060417"/>
                  <a:pt x="1680969" y="1071497"/>
                </a:cubicBezTo>
                <a:cubicBezTo>
                  <a:pt x="1673530" y="1067804"/>
                  <a:pt x="1688410" y="1064111"/>
                  <a:pt x="1688410" y="1060417"/>
                </a:cubicBezTo>
                <a:cubicBezTo>
                  <a:pt x="1699569" y="1056724"/>
                  <a:pt x="1692131" y="1067804"/>
                  <a:pt x="1707011" y="1060417"/>
                </a:cubicBezTo>
                <a:cubicBezTo>
                  <a:pt x="1695849" y="1056724"/>
                  <a:pt x="1718170" y="1056724"/>
                  <a:pt x="1721890" y="1049337"/>
                </a:cubicBezTo>
                <a:close/>
                <a:moveTo>
                  <a:pt x="1242227" y="1049337"/>
                </a:moveTo>
                <a:cubicBezTo>
                  <a:pt x="1242227" y="1049337"/>
                  <a:pt x="1246196" y="1052830"/>
                  <a:pt x="1246196" y="1056322"/>
                </a:cubicBezTo>
                <a:cubicBezTo>
                  <a:pt x="1242227" y="1066800"/>
                  <a:pt x="1246196" y="1056322"/>
                  <a:pt x="1230321" y="1063308"/>
                </a:cubicBezTo>
                <a:lnTo>
                  <a:pt x="1234289" y="1056322"/>
                </a:lnTo>
                <a:cubicBezTo>
                  <a:pt x="1234289" y="1056322"/>
                  <a:pt x="1234289" y="1056322"/>
                  <a:pt x="1238258" y="1059815"/>
                </a:cubicBezTo>
                <a:cubicBezTo>
                  <a:pt x="1242227" y="1056322"/>
                  <a:pt x="1234289" y="1052830"/>
                  <a:pt x="1242227" y="1049337"/>
                </a:cubicBezTo>
                <a:close/>
                <a:moveTo>
                  <a:pt x="1096485" y="1049337"/>
                </a:moveTo>
                <a:cubicBezTo>
                  <a:pt x="1096485" y="1052115"/>
                  <a:pt x="1095340" y="1053504"/>
                  <a:pt x="1093451" y="1054141"/>
                </a:cubicBezTo>
                <a:lnTo>
                  <a:pt x="1092598" y="1054174"/>
                </a:lnTo>
                <a:close/>
                <a:moveTo>
                  <a:pt x="907112" y="1049337"/>
                </a:moveTo>
                <a:cubicBezTo>
                  <a:pt x="907112" y="1049337"/>
                  <a:pt x="907112" y="1049337"/>
                  <a:pt x="903302" y="1056745"/>
                </a:cubicBezTo>
                <a:cubicBezTo>
                  <a:pt x="907112" y="1060450"/>
                  <a:pt x="914732" y="1053041"/>
                  <a:pt x="918542" y="1053041"/>
                </a:cubicBezTo>
                <a:cubicBezTo>
                  <a:pt x="910922" y="1056745"/>
                  <a:pt x="907112" y="1071562"/>
                  <a:pt x="895682" y="1064154"/>
                </a:cubicBezTo>
                <a:cubicBezTo>
                  <a:pt x="922352" y="1064154"/>
                  <a:pt x="884252" y="1056745"/>
                  <a:pt x="907112" y="1049337"/>
                </a:cubicBezTo>
                <a:close/>
                <a:moveTo>
                  <a:pt x="795356" y="1049337"/>
                </a:moveTo>
                <a:cubicBezTo>
                  <a:pt x="791651" y="1052909"/>
                  <a:pt x="795356" y="1063624"/>
                  <a:pt x="784243" y="1060052"/>
                </a:cubicBezTo>
                <a:cubicBezTo>
                  <a:pt x="795356" y="1056481"/>
                  <a:pt x="787947" y="1052909"/>
                  <a:pt x="795356" y="1049337"/>
                </a:cubicBezTo>
                <a:close/>
                <a:moveTo>
                  <a:pt x="502198" y="1049337"/>
                </a:moveTo>
                <a:cubicBezTo>
                  <a:pt x="502198" y="1049337"/>
                  <a:pt x="502198" y="1049337"/>
                  <a:pt x="509604" y="1055687"/>
                </a:cubicBezTo>
                <a:cubicBezTo>
                  <a:pt x="505899" y="1055687"/>
                  <a:pt x="505899" y="1052512"/>
                  <a:pt x="498491" y="1052512"/>
                </a:cubicBezTo>
                <a:cubicBezTo>
                  <a:pt x="502198" y="1052512"/>
                  <a:pt x="502198" y="1049337"/>
                  <a:pt x="502198" y="1049337"/>
                </a:cubicBezTo>
                <a:close/>
                <a:moveTo>
                  <a:pt x="434462" y="1049337"/>
                </a:moveTo>
                <a:cubicBezTo>
                  <a:pt x="434462" y="1049337"/>
                  <a:pt x="434462" y="1049337"/>
                  <a:pt x="438166" y="1053041"/>
                </a:cubicBezTo>
                <a:cubicBezTo>
                  <a:pt x="434462" y="1056745"/>
                  <a:pt x="430762" y="1060449"/>
                  <a:pt x="427053" y="1056745"/>
                </a:cubicBezTo>
                <a:cubicBezTo>
                  <a:pt x="427053" y="1053041"/>
                  <a:pt x="434462" y="1053041"/>
                  <a:pt x="434462" y="1049337"/>
                </a:cubicBezTo>
                <a:close/>
                <a:moveTo>
                  <a:pt x="2559775" y="1047704"/>
                </a:moveTo>
                <a:lnTo>
                  <a:pt x="2561561" y="1047930"/>
                </a:lnTo>
                <a:lnTo>
                  <a:pt x="2558951" y="1049283"/>
                </a:lnTo>
                <a:close/>
                <a:moveTo>
                  <a:pt x="687803" y="1045104"/>
                </a:moveTo>
                <a:cubicBezTo>
                  <a:pt x="691375" y="1041400"/>
                  <a:pt x="698519" y="1048808"/>
                  <a:pt x="691375" y="1052512"/>
                </a:cubicBezTo>
                <a:cubicBezTo>
                  <a:pt x="691375" y="1052512"/>
                  <a:pt x="691375" y="1052512"/>
                  <a:pt x="684231" y="1048808"/>
                </a:cubicBezTo>
                <a:cubicBezTo>
                  <a:pt x="684231" y="1048808"/>
                  <a:pt x="691375" y="1048808"/>
                  <a:pt x="687803" y="1045104"/>
                </a:cubicBezTo>
                <a:close/>
                <a:moveTo>
                  <a:pt x="1608897" y="1044962"/>
                </a:moveTo>
                <a:lnTo>
                  <a:pt x="1617896" y="1045743"/>
                </a:lnTo>
                <a:cubicBezTo>
                  <a:pt x="1614174" y="1049454"/>
                  <a:pt x="1606731" y="1045743"/>
                  <a:pt x="1606731" y="1045743"/>
                </a:cubicBezTo>
                <a:close/>
                <a:moveTo>
                  <a:pt x="1871332" y="1044575"/>
                </a:moveTo>
                <a:cubicBezTo>
                  <a:pt x="1871332" y="1044575"/>
                  <a:pt x="1871332" y="1044575"/>
                  <a:pt x="1863887" y="1055757"/>
                </a:cubicBezTo>
                <a:cubicBezTo>
                  <a:pt x="1863887" y="1055757"/>
                  <a:pt x="1863887" y="1055757"/>
                  <a:pt x="1886221" y="1059484"/>
                </a:cubicBezTo>
                <a:cubicBezTo>
                  <a:pt x="1886221" y="1059484"/>
                  <a:pt x="1886221" y="1059484"/>
                  <a:pt x="1886221" y="1055757"/>
                </a:cubicBezTo>
                <a:cubicBezTo>
                  <a:pt x="1886221" y="1055757"/>
                  <a:pt x="1886221" y="1055757"/>
                  <a:pt x="1901111" y="1055757"/>
                </a:cubicBezTo>
                <a:cubicBezTo>
                  <a:pt x="1901111" y="1055757"/>
                  <a:pt x="1901111" y="1055757"/>
                  <a:pt x="1893666" y="1063211"/>
                </a:cubicBezTo>
                <a:cubicBezTo>
                  <a:pt x="1897389" y="1059484"/>
                  <a:pt x="1904833" y="1063211"/>
                  <a:pt x="1908556" y="1055757"/>
                </a:cubicBezTo>
                <a:cubicBezTo>
                  <a:pt x="1912278" y="1063211"/>
                  <a:pt x="1912278" y="1066938"/>
                  <a:pt x="1904833" y="1081847"/>
                </a:cubicBezTo>
                <a:cubicBezTo>
                  <a:pt x="1904833" y="1081847"/>
                  <a:pt x="1904833" y="1081847"/>
                  <a:pt x="1901111" y="1074393"/>
                </a:cubicBezTo>
                <a:cubicBezTo>
                  <a:pt x="1897389" y="1074393"/>
                  <a:pt x="1893666" y="1063211"/>
                  <a:pt x="1886221" y="1074393"/>
                </a:cubicBezTo>
                <a:cubicBezTo>
                  <a:pt x="1886221" y="1074393"/>
                  <a:pt x="1886221" y="1074393"/>
                  <a:pt x="1884825" y="1074859"/>
                </a:cubicBezTo>
                <a:lnTo>
                  <a:pt x="1881555" y="1075950"/>
                </a:lnTo>
                <a:lnTo>
                  <a:pt x="1882034" y="1072063"/>
                </a:lnTo>
                <a:cubicBezTo>
                  <a:pt x="1881568" y="1068802"/>
                  <a:pt x="1880638" y="1065075"/>
                  <a:pt x="1886221" y="1063211"/>
                </a:cubicBezTo>
                <a:cubicBezTo>
                  <a:pt x="1875054" y="1070665"/>
                  <a:pt x="1871332" y="1063211"/>
                  <a:pt x="1860164" y="1059484"/>
                </a:cubicBezTo>
                <a:cubicBezTo>
                  <a:pt x="1852720" y="1055757"/>
                  <a:pt x="1845275" y="1070665"/>
                  <a:pt x="1841552" y="1066938"/>
                </a:cubicBezTo>
                <a:lnTo>
                  <a:pt x="1848997" y="1059484"/>
                </a:lnTo>
                <a:cubicBezTo>
                  <a:pt x="1848997" y="1059484"/>
                  <a:pt x="1848997" y="1059484"/>
                  <a:pt x="1830385" y="1063211"/>
                </a:cubicBezTo>
                <a:cubicBezTo>
                  <a:pt x="1837830" y="1055757"/>
                  <a:pt x="1860164" y="1052029"/>
                  <a:pt x="1871332" y="1044575"/>
                </a:cubicBezTo>
                <a:close/>
                <a:moveTo>
                  <a:pt x="1632902" y="1044575"/>
                </a:moveTo>
                <a:cubicBezTo>
                  <a:pt x="1636714" y="1048544"/>
                  <a:pt x="1625281" y="1052513"/>
                  <a:pt x="1621472" y="1052513"/>
                </a:cubicBezTo>
                <a:lnTo>
                  <a:pt x="1617662" y="1048544"/>
                </a:lnTo>
                <a:cubicBezTo>
                  <a:pt x="1617662" y="1048544"/>
                  <a:pt x="1617662" y="1048544"/>
                  <a:pt x="1632902" y="1044575"/>
                </a:cubicBezTo>
                <a:close/>
                <a:moveTo>
                  <a:pt x="312118" y="1044575"/>
                </a:moveTo>
                <a:cubicBezTo>
                  <a:pt x="319421" y="1044575"/>
                  <a:pt x="330376" y="1048279"/>
                  <a:pt x="326724" y="1055687"/>
                </a:cubicBezTo>
                <a:cubicBezTo>
                  <a:pt x="326724" y="1055687"/>
                  <a:pt x="326724" y="1055687"/>
                  <a:pt x="334026" y="1051983"/>
                </a:cubicBezTo>
                <a:cubicBezTo>
                  <a:pt x="341328" y="1059392"/>
                  <a:pt x="330376" y="1063096"/>
                  <a:pt x="337677" y="1070504"/>
                </a:cubicBezTo>
                <a:cubicBezTo>
                  <a:pt x="330376" y="1077912"/>
                  <a:pt x="326724" y="1070504"/>
                  <a:pt x="326724" y="1074208"/>
                </a:cubicBezTo>
                <a:cubicBezTo>
                  <a:pt x="330376" y="1066800"/>
                  <a:pt x="323072" y="1063096"/>
                  <a:pt x="330376" y="1059392"/>
                </a:cubicBezTo>
                <a:cubicBezTo>
                  <a:pt x="319421" y="1044575"/>
                  <a:pt x="319421" y="1066800"/>
                  <a:pt x="304816" y="1055687"/>
                </a:cubicBezTo>
                <a:cubicBezTo>
                  <a:pt x="304816" y="1055687"/>
                  <a:pt x="304816" y="1055687"/>
                  <a:pt x="308466" y="1055687"/>
                </a:cubicBezTo>
                <a:cubicBezTo>
                  <a:pt x="312118" y="1051983"/>
                  <a:pt x="308466" y="1048279"/>
                  <a:pt x="312118" y="1044575"/>
                </a:cubicBezTo>
                <a:close/>
                <a:moveTo>
                  <a:pt x="2581300" y="1041838"/>
                </a:moveTo>
                <a:cubicBezTo>
                  <a:pt x="2576644" y="1046491"/>
                  <a:pt x="2572453" y="1048352"/>
                  <a:pt x="2568554" y="1048818"/>
                </a:cubicBezTo>
                <a:lnTo>
                  <a:pt x="2561561" y="1047930"/>
                </a:lnTo>
                <a:lnTo>
                  <a:pt x="2571522" y="1042769"/>
                </a:lnTo>
                <a:cubicBezTo>
                  <a:pt x="2575712" y="1042769"/>
                  <a:pt x="2579437" y="1043699"/>
                  <a:pt x="2581300" y="1041838"/>
                </a:cubicBezTo>
                <a:close/>
                <a:moveTo>
                  <a:pt x="299221" y="1040025"/>
                </a:moveTo>
                <a:lnTo>
                  <a:pt x="299539" y="1040642"/>
                </a:lnTo>
                <a:cubicBezTo>
                  <a:pt x="300009" y="1041544"/>
                  <a:pt x="300009" y="1041544"/>
                  <a:pt x="300009" y="1041544"/>
                </a:cubicBezTo>
                <a:lnTo>
                  <a:pt x="298155" y="1041424"/>
                </a:lnTo>
                <a:close/>
                <a:moveTo>
                  <a:pt x="705016" y="1038890"/>
                </a:moveTo>
                <a:lnTo>
                  <a:pt x="705910" y="1041400"/>
                </a:lnTo>
                <a:cubicBezTo>
                  <a:pt x="704968" y="1044376"/>
                  <a:pt x="703083" y="1047353"/>
                  <a:pt x="703083" y="1049337"/>
                </a:cubicBezTo>
                <a:cubicBezTo>
                  <a:pt x="693657" y="1047353"/>
                  <a:pt x="696484" y="1045368"/>
                  <a:pt x="700255" y="1042888"/>
                </a:cubicBezTo>
                <a:close/>
                <a:moveTo>
                  <a:pt x="1639887" y="1038225"/>
                </a:moveTo>
                <a:cubicBezTo>
                  <a:pt x="1639887" y="1038225"/>
                  <a:pt x="1639887" y="1038225"/>
                  <a:pt x="1650999" y="1041400"/>
                </a:cubicBezTo>
                <a:cubicBezTo>
                  <a:pt x="1650999" y="1041400"/>
                  <a:pt x="1647296" y="1041400"/>
                  <a:pt x="1647296" y="1044575"/>
                </a:cubicBezTo>
                <a:cubicBezTo>
                  <a:pt x="1643590" y="1044575"/>
                  <a:pt x="1643590" y="1041400"/>
                  <a:pt x="1639887" y="1038225"/>
                </a:cubicBezTo>
                <a:close/>
                <a:moveTo>
                  <a:pt x="1145697" y="1036393"/>
                </a:moveTo>
                <a:lnTo>
                  <a:pt x="1144598" y="1038225"/>
                </a:lnTo>
                <a:lnTo>
                  <a:pt x="1141423" y="1038225"/>
                </a:lnTo>
                <a:close/>
                <a:moveTo>
                  <a:pt x="576195" y="1033835"/>
                </a:moveTo>
                <a:lnTo>
                  <a:pt x="583641" y="1038225"/>
                </a:lnTo>
                <a:cubicBezTo>
                  <a:pt x="578951" y="1037273"/>
                  <a:pt x="576840" y="1035844"/>
                  <a:pt x="576137" y="1034177"/>
                </a:cubicBezTo>
                <a:close/>
                <a:moveTo>
                  <a:pt x="1747838" y="1033462"/>
                </a:moveTo>
                <a:cubicBezTo>
                  <a:pt x="1744207" y="1040870"/>
                  <a:pt x="1729695" y="1044574"/>
                  <a:pt x="1722439" y="1040870"/>
                </a:cubicBezTo>
                <a:cubicBezTo>
                  <a:pt x="1736951" y="1044574"/>
                  <a:pt x="1733322" y="1033462"/>
                  <a:pt x="1747838" y="1033462"/>
                </a:cubicBezTo>
                <a:close/>
                <a:moveTo>
                  <a:pt x="703083" y="1033462"/>
                </a:moveTo>
                <a:cubicBezTo>
                  <a:pt x="705910" y="1035447"/>
                  <a:pt x="706146" y="1037183"/>
                  <a:pt x="705203" y="1038733"/>
                </a:cubicBezTo>
                <a:lnTo>
                  <a:pt x="705016" y="1038890"/>
                </a:lnTo>
                <a:close/>
                <a:moveTo>
                  <a:pt x="2569568" y="1031460"/>
                </a:moveTo>
                <a:lnTo>
                  <a:pt x="2564538" y="1038581"/>
                </a:lnTo>
                <a:lnTo>
                  <a:pt x="2559775" y="1047704"/>
                </a:lnTo>
                <a:lnTo>
                  <a:pt x="2557554" y="1047422"/>
                </a:lnTo>
                <a:cubicBezTo>
                  <a:pt x="2550570" y="1045560"/>
                  <a:pt x="2544052" y="1043699"/>
                  <a:pt x="2536602" y="1053005"/>
                </a:cubicBezTo>
                <a:cubicBezTo>
                  <a:pt x="2544052" y="1056728"/>
                  <a:pt x="2551501" y="1056728"/>
                  <a:pt x="2544052" y="1067895"/>
                </a:cubicBezTo>
                <a:cubicBezTo>
                  <a:pt x="2551501" y="1060450"/>
                  <a:pt x="2532877" y="1064173"/>
                  <a:pt x="2536602" y="1056728"/>
                </a:cubicBezTo>
                <a:lnTo>
                  <a:pt x="2522370" y="1052849"/>
                </a:lnTo>
                <a:lnTo>
                  <a:pt x="2529618" y="1051144"/>
                </a:lnTo>
                <a:cubicBezTo>
                  <a:pt x="2531946" y="1049283"/>
                  <a:pt x="2534740" y="1047422"/>
                  <a:pt x="2540327" y="1049283"/>
                </a:cubicBezTo>
                <a:cubicBezTo>
                  <a:pt x="2536602" y="1041838"/>
                  <a:pt x="2551501" y="1045560"/>
                  <a:pt x="2547777" y="1038116"/>
                </a:cubicBezTo>
                <a:cubicBezTo>
                  <a:pt x="2551501" y="1038116"/>
                  <a:pt x="2559882" y="1035324"/>
                  <a:pt x="2565935" y="1032997"/>
                </a:cubicBezTo>
                <a:close/>
                <a:moveTo>
                  <a:pt x="1772020" y="1031076"/>
                </a:moveTo>
                <a:lnTo>
                  <a:pt x="1772045" y="1031081"/>
                </a:lnTo>
                <a:cubicBezTo>
                  <a:pt x="1774029" y="1031558"/>
                  <a:pt x="1777998" y="1032510"/>
                  <a:pt x="1785938" y="1034415"/>
                </a:cubicBezTo>
                <a:cubicBezTo>
                  <a:pt x="1785938" y="1034415"/>
                  <a:pt x="1785938" y="1034415"/>
                  <a:pt x="1770060" y="1038225"/>
                </a:cubicBezTo>
                <a:close/>
                <a:moveTo>
                  <a:pt x="311166" y="1030720"/>
                </a:moveTo>
                <a:cubicBezTo>
                  <a:pt x="301865" y="1032524"/>
                  <a:pt x="300934" y="1035230"/>
                  <a:pt x="300470" y="1038387"/>
                </a:cubicBezTo>
                <a:lnTo>
                  <a:pt x="299221" y="1040025"/>
                </a:lnTo>
                <a:lnTo>
                  <a:pt x="296283" y="1034328"/>
                </a:lnTo>
                <a:cubicBezTo>
                  <a:pt x="296283" y="1034328"/>
                  <a:pt x="296283" y="1034328"/>
                  <a:pt x="311166" y="1030720"/>
                </a:cubicBezTo>
                <a:close/>
                <a:moveTo>
                  <a:pt x="270224" y="1030720"/>
                </a:moveTo>
                <a:cubicBezTo>
                  <a:pt x="281387" y="1028014"/>
                  <a:pt x="282087" y="1037485"/>
                  <a:pt x="289584" y="1040867"/>
                </a:cubicBezTo>
                <a:lnTo>
                  <a:pt x="298155" y="1041424"/>
                </a:lnTo>
                <a:lnTo>
                  <a:pt x="292551" y="1048760"/>
                </a:lnTo>
                <a:cubicBezTo>
                  <a:pt x="288830" y="1037936"/>
                  <a:pt x="277666" y="1048760"/>
                  <a:pt x="270224" y="1048760"/>
                </a:cubicBezTo>
                <a:cubicBezTo>
                  <a:pt x="270224" y="1048760"/>
                  <a:pt x="270224" y="1052367"/>
                  <a:pt x="273947" y="1052367"/>
                </a:cubicBezTo>
                <a:cubicBezTo>
                  <a:pt x="266504" y="1052367"/>
                  <a:pt x="247901" y="1048760"/>
                  <a:pt x="229299" y="1048760"/>
                </a:cubicBezTo>
                <a:cubicBezTo>
                  <a:pt x="229299" y="1048760"/>
                  <a:pt x="229299" y="1048760"/>
                  <a:pt x="218136" y="1055975"/>
                </a:cubicBezTo>
                <a:cubicBezTo>
                  <a:pt x="218136" y="1055975"/>
                  <a:pt x="218136" y="1055975"/>
                  <a:pt x="210693" y="1052367"/>
                </a:cubicBezTo>
                <a:lnTo>
                  <a:pt x="213861" y="1057682"/>
                </a:lnTo>
                <a:lnTo>
                  <a:pt x="210693" y="1055975"/>
                </a:lnTo>
                <a:lnTo>
                  <a:pt x="192091" y="1045152"/>
                </a:lnTo>
                <a:cubicBezTo>
                  <a:pt x="192091" y="1045152"/>
                  <a:pt x="192091" y="1045152"/>
                  <a:pt x="203255" y="1037936"/>
                </a:cubicBezTo>
                <a:cubicBezTo>
                  <a:pt x="210693" y="1037936"/>
                  <a:pt x="218136" y="1045152"/>
                  <a:pt x="229299" y="1041544"/>
                </a:cubicBezTo>
                <a:cubicBezTo>
                  <a:pt x="229299" y="1041544"/>
                  <a:pt x="229299" y="1041544"/>
                  <a:pt x="240459" y="1048760"/>
                </a:cubicBezTo>
                <a:cubicBezTo>
                  <a:pt x="221856" y="1030720"/>
                  <a:pt x="240459" y="1045152"/>
                  <a:pt x="236739" y="1037936"/>
                </a:cubicBezTo>
                <a:cubicBezTo>
                  <a:pt x="236739" y="1037936"/>
                  <a:pt x="236739" y="1037936"/>
                  <a:pt x="244180" y="1041544"/>
                </a:cubicBezTo>
                <a:cubicBezTo>
                  <a:pt x="244180" y="1037936"/>
                  <a:pt x="240459" y="1034328"/>
                  <a:pt x="240459" y="1034328"/>
                </a:cubicBezTo>
                <a:cubicBezTo>
                  <a:pt x="247901" y="1030720"/>
                  <a:pt x="251621" y="1037936"/>
                  <a:pt x="259064" y="1041544"/>
                </a:cubicBezTo>
                <a:cubicBezTo>
                  <a:pt x="259064" y="1041544"/>
                  <a:pt x="259064" y="1041544"/>
                  <a:pt x="270224" y="1030720"/>
                </a:cubicBezTo>
                <a:close/>
                <a:moveTo>
                  <a:pt x="3034024" y="1030604"/>
                </a:moveTo>
                <a:cubicBezTo>
                  <a:pt x="3044790" y="1028836"/>
                  <a:pt x="3056597" y="1040854"/>
                  <a:pt x="3053819" y="1038026"/>
                </a:cubicBezTo>
                <a:cubicBezTo>
                  <a:pt x="3053819" y="1038026"/>
                  <a:pt x="3053819" y="1038026"/>
                  <a:pt x="3035298" y="1049337"/>
                </a:cubicBezTo>
                <a:cubicBezTo>
                  <a:pt x="3024185" y="1049337"/>
                  <a:pt x="3031594" y="1038026"/>
                  <a:pt x="3024185" y="1038026"/>
                </a:cubicBezTo>
                <a:cubicBezTo>
                  <a:pt x="3026963" y="1033314"/>
                  <a:pt x="3030436" y="1031193"/>
                  <a:pt x="3034024" y="1030604"/>
                </a:cubicBezTo>
                <a:close/>
                <a:moveTo>
                  <a:pt x="1149361" y="1030287"/>
                </a:moveTo>
                <a:lnTo>
                  <a:pt x="1152536" y="1033462"/>
                </a:lnTo>
                <a:lnTo>
                  <a:pt x="1145697" y="1036393"/>
                </a:lnTo>
                <a:close/>
                <a:moveTo>
                  <a:pt x="657244" y="1030287"/>
                </a:moveTo>
                <a:cubicBezTo>
                  <a:pt x="660948" y="1034097"/>
                  <a:pt x="675764" y="1041717"/>
                  <a:pt x="686877" y="1030287"/>
                </a:cubicBezTo>
                <a:cubicBezTo>
                  <a:pt x="686877" y="1030287"/>
                  <a:pt x="686877" y="1030287"/>
                  <a:pt x="690581" y="1037907"/>
                </a:cubicBezTo>
                <a:cubicBezTo>
                  <a:pt x="690581" y="1037907"/>
                  <a:pt x="690581" y="1037907"/>
                  <a:pt x="683172" y="1037907"/>
                </a:cubicBezTo>
                <a:cubicBezTo>
                  <a:pt x="683172" y="1037907"/>
                  <a:pt x="683172" y="1037907"/>
                  <a:pt x="675764" y="1045527"/>
                </a:cubicBezTo>
                <a:cubicBezTo>
                  <a:pt x="675764" y="1041717"/>
                  <a:pt x="672060" y="1041717"/>
                  <a:pt x="664652" y="1041717"/>
                </a:cubicBezTo>
                <a:cubicBezTo>
                  <a:pt x="664652" y="1041717"/>
                  <a:pt x="664652" y="1041717"/>
                  <a:pt x="672060" y="1049337"/>
                </a:cubicBezTo>
                <a:cubicBezTo>
                  <a:pt x="668356" y="1049337"/>
                  <a:pt x="657244" y="1041717"/>
                  <a:pt x="657244" y="1037907"/>
                </a:cubicBezTo>
                <a:cubicBezTo>
                  <a:pt x="657244" y="1037907"/>
                  <a:pt x="657244" y="1037907"/>
                  <a:pt x="653540" y="1045527"/>
                </a:cubicBezTo>
                <a:cubicBezTo>
                  <a:pt x="646131" y="1045527"/>
                  <a:pt x="649835" y="1041717"/>
                  <a:pt x="649835" y="1037907"/>
                </a:cubicBezTo>
                <a:cubicBezTo>
                  <a:pt x="649835" y="1037907"/>
                  <a:pt x="649835" y="1037907"/>
                  <a:pt x="653540" y="1041717"/>
                </a:cubicBezTo>
                <a:cubicBezTo>
                  <a:pt x="657244" y="1037907"/>
                  <a:pt x="657244" y="1034097"/>
                  <a:pt x="657244" y="1030287"/>
                </a:cubicBezTo>
                <a:close/>
                <a:moveTo>
                  <a:pt x="2572395" y="1030264"/>
                </a:moveTo>
                <a:lnTo>
                  <a:pt x="2569568" y="1031460"/>
                </a:lnTo>
                <a:lnTo>
                  <a:pt x="2570125" y="1030671"/>
                </a:lnTo>
                <a:cubicBezTo>
                  <a:pt x="2572919" y="1029740"/>
                  <a:pt x="2573384" y="1029740"/>
                  <a:pt x="2572395" y="1030264"/>
                </a:cubicBezTo>
                <a:close/>
                <a:moveTo>
                  <a:pt x="1540676" y="1029039"/>
                </a:moveTo>
                <a:lnTo>
                  <a:pt x="1543467" y="1034607"/>
                </a:lnTo>
                <a:cubicBezTo>
                  <a:pt x="1543467" y="1034607"/>
                  <a:pt x="1543467" y="1034607"/>
                  <a:pt x="1532303" y="1034607"/>
                </a:cubicBezTo>
                <a:cubicBezTo>
                  <a:pt x="1532303" y="1034607"/>
                  <a:pt x="1532303" y="1034607"/>
                  <a:pt x="1533697" y="1033679"/>
                </a:cubicBezTo>
                <a:close/>
                <a:moveTo>
                  <a:pt x="1773405" y="1028199"/>
                </a:moveTo>
                <a:lnTo>
                  <a:pt x="1772543" y="1029176"/>
                </a:lnTo>
                <a:lnTo>
                  <a:pt x="1772020" y="1031076"/>
                </a:lnTo>
                <a:lnTo>
                  <a:pt x="1770060" y="1030605"/>
                </a:lnTo>
                <a:close/>
                <a:moveTo>
                  <a:pt x="1543467" y="1027183"/>
                </a:moveTo>
                <a:lnTo>
                  <a:pt x="1540676" y="1029039"/>
                </a:lnTo>
                <a:lnTo>
                  <a:pt x="1539851" y="1027395"/>
                </a:lnTo>
                <a:close/>
                <a:moveTo>
                  <a:pt x="1644651" y="1027112"/>
                </a:moveTo>
                <a:cubicBezTo>
                  <a:pt x="1648222" y="1030287"/>
                  <a:pt x="1658940" y="1027112"/>
                  <a:pt x="1655364" y="1030287"/>
                </a:cubicBezTo>
                <a:cubicBezTo>
                  <a:pt x="1651792" y="1030287"/>
                  <a:pt x="1644651" y="1030287"/>
                  <a:pt x="1644651" y="1027112"/>
                </a:cubicBezTo>
                <a:close/>
                <a:moveTo>
                  <a:pt x="583425" y="1027112"/>
                </a:moveTo>
                <a:cubicBezTo>
                  <a:pt x="583425" y="1027112"/>
                  <a:pt x="583425" y="1027112"/>
                  <a:pt x="595331" y="1030287"/>
                </a:cubicBezTo>
                <a:cubicBezTo>
                  <a:pt x="595331" y="1030287"/>
                  <a:pt x="595331" y="1030287"/>
                  <a:pt x="595331" y="1033462"/>
                </a:cubicBezTo>
                <a:cubicBezTo>
                  <a:pt x="591363" y="1030287"/>
                  <a:pt x="579457" y="1033462"/>
                  <a:pt x="583425" y="1027112"/>
                </a:cubicBezTo>
                <a:close/>
                <a:moveTo>
                  <a:pt x="1142651" y="1022642"/>
                </a:moveTo>
                <a:cubicBezTo>
                  <a:pt x="1144995" y="1021804"/>
                  <a:pt x="1150353" y="1028502"/>
                  <a:pt x="1155711" y="1023144"/>
                </a:cubicBezTo>
                <a:cubicBezTo>
                  <a:pt x="1152139" y="1023144"/>
                  <a:pt x="1148567" y="1030288"/>
                  <a:pt x="1141423" y="1026716"/>
                </a:cubicBezTo>
                <a:cubicBezTo>
                  <a:pt x="1141423" y="1024037"/>
                  <a:pt x="1141869" y="1022921"/>
                  <a:pt x="1142651" y="1022642"/>
                </a:cubicBezTo>
                <a:close/>
                <a:moveTo>
                  <a:pt x="2279648" y="1022350"/>
                </a:moveTo>
                <a:lnTo>
                  <a:pt x="2273298" y="1027112"/>
                </a:lnTo>
                <a:lnTo>
                  <a:pt x="2262185" y="1027112"/>
                </a:lnTo>
                <a:close/>
                <a:moveTo>
                  <a:pt x="1669997" y="1019759"/>
                </a:moveTo>
                <a:cubicBezTo>
                  <a:pt x="1669997" y="1019759"/>
                  <a:pt x="1668138" y="1020687"/>
                  <a:pt x="1665810" y="1021151"/>
                </a:cubicBezTo>
                <a:lnTo>
                  <a:pt x="1661111" y="1020213"/>
                </a:lnTo>
                <a:close/>
                <a:moveTo>
                  <a:pt x="989026" y="1019571"/>
                </a:moveTo>
                <a:lnTo>
                  <a:pt x="995923" y="1020240"/>
                </a:lnTo>
                <a:lnTo>
                  <a:pt x="992731" y="1023342"/>
                </a:lnTo>
                <a:cubicBezTo>
                  <a:pt x="989026" y="1019571"/>
                  <a:pt x="989026" y="1019571"/>
                  <a:pt x="989026" y="1019571"/>
                </a:cubicBezTo>
                <a:close/>
                <a:moveTo>
                  <a:pt x="527701" y="1019492"/>
                </a:moveTo>
                <a:cubicBezTo>
                  <a:pt x="527701" y="1019492"/>
                  <a:pt x="527701" y="1019492"/>
                  <a:pt x="523891" y="1026477"/>
                </a:cubicBezTo>
                <a:cubicBezTo>
                  <a:pt x="531511" y="1022985"/>
                  <a:pt x="542940" y="1026477"/>
                  <a:pt x="542940" y="1029970"/>
                </a:cubicBezTo>
                <a:cubicBezTo>
                  <a:pt x="531511" y="1033462"/>
                  <a:pt x="523891" y="1026477"/>
                  <a:pt x="512460" y="1033462"/>
                </a:cubicBezTo>
                <a:lnTo>
                  <a:pt x="504841" y="1022985"/>
                </a:lnTo>
                <a:cubicBezTo>
                  <a:pt x="512460" y="1016000"/>
                  <a:pt x="516270" y="1026477"/>
                  <a:pt x="527701" y="1019492"/>
                </a:cubicBezTo>
                <a:close/>
                <a:moveTo>
                  <a:pt x="1785938" y="1019175"/>
                </a:moveTo>
                <a:cubicBezTo>
                  <a:pt x="1781967" y="1019175"/>
                  <a:pt x="1779982" y="1022032"/>
                  <a:pt x="1777998" y="1024890"/>
                </a:cubicBezTo>
                <a:lnTo>
                  <a:pt x="1773405" y="1028199"/>
                </a:lnTo>
                <a:lnTo>
                  <a:pt x="1777998" y="1022985"/>
                </a:lnTo>
                <a:cubicBezTo>
                  <a:pt x="1777998" y="1022985"/>
                  <a:pt x="1774029" y="1022985"/>
                  <a:pt x="1770060" y="1022985"/>
                </a:cubicBezTo>
                <a:cubicBezTo>
                  <a:pt x="1770060" y="1022985"/>
                  <a:pt x="1770060" y="1022985"/>
                  <a:pt x="1785938" y="1019175"/>
                </a:cubicBezTo>
                <a:close/>
                <a:moveTo>
                  <a:pt x="564880" y="1019175"/>
                </a:moveTo>
                <a:cubicBezTo>
                  <a:pt x="564880" y="1019175"/>
                  <a:pt x="564880" y="1019175"/>
                  <a:pt x="568632" y="1026795"/>
                </a:cubicBezTo>
                <a:cubicBezTo>
                  <a:pt x="572384" y="1022985"/>
                  <a:pt x="564880" y="1019175"/>
                  <a:pt x="576137" y="1019175"/>
                </a:cubicBezTo>
                <a:cubicBezTo>
                  <a:pt x="581765" y="1021080"/>
                  <a:pt x="578951" y="1024890"/>
                  <a:pt x="577075" y="1028700"/>
                </a:cubicBezTo>
                <a:lnTo>
                  <a:pt x="576195" y="1033835"/>
                </a:lnTo>
                <a:lnTo>
                  <a:pt x="569101" y="1029653"/>
                </a:lnTo>
                <a:cubicBezTo>
                  <a:pt x="566756" y="1025842"/>
                  <a:pt x="564880" y="1022985"/>
                  <a:pt x="557376" y="1026795"/>
                </a:cubicBezTo>
                <a:cubicBezTo>
                  <a:pt x="557376" y="1022985"/>
                  <a:pt x="549867" y="1026795"/>
                  <a:pt x="546115" y="1026795"/>
                </a:cubicBezTo>
                <a:cubicBezTo>
                  <a:pt x="553620" y="1026795"/>
                  <a:pt x="557376" y="1019175"/>
                  <a:pt x="564880" y="1019175"/>
                </a:cubicBezTo>
                <a:close/>
                <a:moveTo>
                  <a:pt x="750588" y="1015206"/>
                </a:moveTo>
                <a:cubicBezTo>
                  <a:pt x="750588" y="1023143"/>
                  <a:pt x="758208" y="1011237"/>
                  <a:pt x="762018" y="1019174"/>
                </a:cubicBezTo>
                <a:cubicBezTo>
                  <a:pt x="758208" y="1019174"/>
                  <a:pt x="746778" y="1027112"/>
                  <a:pt x="742968" y="1023143"/>
                </a:cubicBezTo>
                <a:cubicBezTo>
                  <a:pt x="742968" y="1019174"/>
                  <a:pt x="754398" y="1023143"/>
                  <a:pt x="750588" y="1015206"/>
                </a:cubicBezTo>
                <a:close/>
                <a:moveTo>
                  <a:pt x="955811" y="1015007"/>
                </a:moveTo>
                <a:cubicBezTo>
                  <a:pt x="952026" y="1022548"/>
                  <a:pt x="955811" y="1022548"/>
                  <a:pt x="963383" y="1018777"/>
                </a:cubicBezTo>
                <a:cubicBezTo>
                  <a:pt x="963383" y="1018777"/>
                  <a:pt x="963383" y="1015007"/>
                  <a:pt x="959597" y="1015007"/>
                </a:cubicBezTo>
                <a:cubicBezTo>
                  <a:pt x="970954" y="1011237"/>
                  <a:pt x="974739" y="1022548"/>
                  <a:pt x="970954" y="1030088"/>
                </a:cubicBezTo>
                <a:cubicBezTo>
                  <a:pt x="963383" y="1026318"/>
                  <a:pt x="952026" y="1033859"/>
                  <a:pt x="948240" y="1041399"/>
                </a:cubicBezTo>
                <a:cubicBezTo>
                  <a:pt x="948240" y="1030088"/>
                  <a:pt x="936884" y="1037629"/>
                  <a:pt x="929312" y="1037629"/>
                </a:cubicBezTo>
                <a:cubicBezTo>
                  <a:pt x="929312" y="1041399"/>
                  <a:pt x="936884" y="1037629"/>
                  <a:pt x="936884" y="1041399"/>
                </a:cubicBezTo>
                <a:lnTo>
                  <a:pt x="925527" y="1037629"/>
                </a:lnTo>
                <a:cubicBezTo>
                  <a:pt x="929312" y="1033859"/>
                  <a:pt x="944455" y="1022548"/>
                  <a:pt x="955811" y="1015007"/>
                </a:cubicBezTo>
                <a:close/>
                <a:moveTo>
                  <a:pt x="773131" y="1011237"/>
                </a:moveTo>
                <a:lnTo>
                  <a:pt x="773131" y="1027112"/>
                </a:lnTo>
                <a:lnTo>
                  <a:pt x="765193" y="1022349"/>
                </a:lnTo>
                <a:close/>
                <a:moveTo>
                  <a:pt x="587167" y="1011237"/>
                </a:moveTo>
                <a:cubicBezTo>
                  <a:pt x="587167" y="1014941"/>
                  <a:pt x="598733" y="1014941"/>
                  <a:pt x="602589" y="1011237"/>
                </a:cubicBezTo>
                <a:cubicBezTo>
                  <a:pt x="606444" y="1014941"/>
                  <a:pt x="594878" y="1022349"/>
                  <a:pt x="594878" y="1022349"/>
                </a:cubicBezTo>
                <a:cubicBezTo>
                  <a:pt x="579457" y="1022349"/>
                  <a:pt x="594878" y="1022349"/>
                  <a:pt x="587167" y="1011237"/>
                </a:cubicBezTo>
                <a:close/>
                <a:moveTo>
                  <a:pt x="1766885" y="1008515"/>
                </a:moveTo>
                <a:cubicBezTo>
                  <a:pt x="1759346" y="1012144"/>
                  <a:pt x="1744263" y="1015773"/>
                  <a:pt x="1751806" y="1023030"/>
                </a:cubicBezTo>
                <a:cubicBezTo>
                  <a:pt x="1759346" y="1019401"/>
                  <a:pt x="1751806" y="1019401"/>
                  <a:pt x="1759346" y="1015773"/>
                </a:cubicBezTo>
                <a:cubicBezTo>
                  <a:pt x="1759346" y="1015773"/>
                  <a:pt x="1759346" y="1015773"/>
                  <a:pt x="1759346" y="1026658"/>
                </a:cubicBezTo>
                <a:cubicBezTo>
                  <a:pt x="1751806" y="1026658"/>
                  <a:pt x="1748033" y="1030287"/>
                  <a:pt x="1744263" y="1030287"/>
                </a:cubicBezTo>
                <a:cubicBezTo>
                  <a:pt x="1748033" y="1030287"/>
                  <a:pt x="1751806" y="1030287"/>
                  <a:pt x="1751806" y="1026658"/>
                </a:cubicBezTo>
                <a:cubicBezTo>
                  <a:pt x="1751806" y="1019401"/>
                  <a:pt x="1736724" y="1019401"/>
                  <a:pt x="1736724" y="1023030"/>
                </a:cubicBezTo>
                <a:cubicBezTo>
                  <a:pt x="1740493" y="1015773"/>
                  <a:pt x="1759346" y="1004887"/>
                  <a:pt x="1766885" y="1008515"/>
                </a:cubicBezTo>
                <a:close/>
                <a:moveTo>
                  <a:pt x="3009898" y="1008062"/>
                </a:moveTo>
                <a:cubicBezTo>
                  <a:pt x="3009898" y="1008062"/>
                  <a:pt x="3009898" y="1008062"/>
                  <a:pt x="3009898" y="1019174"/>
                </a:cubicBezTo>
                <a:cubicBezTo>
                  <a:pt x="3009898" y="1019174"/>
                  <a:pt x="3009898" y="1019174"/>
                  <a:pt x="3006194" y="1015470"/>
                </a:cubicBezTo>
                <a:cubicBezTo>
                  <a:pt x="3006194" y="1015470"/>
                  <a:pt x="3002489" y="1015470"/>
                  <a:pt x="2998785" y="1015470"/>
                </a:cubicBezTo>
                <a:cubicBezTo>
                  <a:pt x="2998785" y="1015470"/>
                  <a:pt x="2998785" y="1015470"/>
                  <a:pt x="3009898" y="1008062"/>
                </a:cubicBezTo>
                <a:close/>
                <a:moveTo>
                  <a:pt x="3076572" y="1004887"/>
                </a:moveTo>
                <a:cubicBezTo>
                  <a:pt x="3076572" y="1004887"/>
                  <a:pt x="3076572" y="1004887"/>
                  <a:pt x="3090860" y="1008062"/>
                </a:cubicBezTo>
                <a:cubicBezTo>
                  <a:pt x="3083716" y="1008062"/>
                  <a:pt x="3083716" y="1011237"/>
                  <a:pt x="3076572" y="1011237"/>
                </a:cubicBezTo>
                <a:cubicBezTo>
                  <a:pt x="3080144" y="1008062"/>
                  <a:pt x="3080144" y="1004887"/>
                  <a:pt x="3076572" y="1004887"/>
                </a:cubicBezTo>
                <a:close/>
                <a:moveTo>
                  <a:pt x="1194518" y="1003366"/>
                </a:moveTo>
                <a:cubicBezTo>
                  <a:pt x="1202937" y="1003829"/>
                  <a:pt x="1210421" y="1005681"/>
                  <a:pt x="1216034" y="1007533"/>
                </a:cubicBezTo>
                <a:cubicBezTo>
                  <a:pt x="1212292" y="1007533"/>
                  <a:pt x="1204808" y="1007533"/>
                  <a:pt x="1201066" y="1007533"/>
                </a:cubicBezTo>
                <a:cubicBezTo>
                  <a:pt x="1201066" y="1007533"/>
                  <a:pt x="1201066" y="1007533"/>
                  <a:pt x="1208550" y="1014942"/>
                </a:cubicBezTo>
                <a:cubicBezTo>
                  <a:pt x="1189840" y="1018646"/>
                  <a:pt x="1178614" y="1022350"/>
                  <a:pt x="1163648" y="1018646"/>
                </a:cubicBezTo>
                <a:cubicBezTo>
                  <a:pt x="1167390" y="1014942"/>
                  <a:pt x="1163648" y="1014942"/>
                  <a:pt x="1171132" y="1011237"/>
                </a:cubicBezTo>
                <a:lnTo>
                  <a:pt x="1167390" y="1007533"/>
                </a:lnTo>
                <a:cubicBezTo>
                  <a:pt x="1176743" y="1003829"/>
                  <a:pt x="1186098" y="1002903"/>
                  <a:pt x="1194518" y="1003366"/>
                </a:cubicBezTo>
                <a:close/>
                <a:moveTo>
                  <a:pt x="527066" y="1000125"/>
                </a:moveTo>
                <a:cubicBezTo>
                  <a:pt x="531035" y="1004093"/>
                  <a:pt x="538971" y="1004093"/>
                  <a:pt x="542940" y="1000125"/>
                </a:cubicBezTo>
                <a:lnTo>
                  <a:pt x="527066" y="1008062"/>
                </a:lnTo>
                <a:cubicBezTo>
                  <a:pt x="527066" y="1008062"/>
                  <a:pt x="527066" y="1008062"/>
                  <a:pt x="527066" y="1000125"/>
                </a:cubicBezTo>
                <a:close/>
                <a:moveTo>
                  <a:pt x="1527128" y="999169"/>
                </a:moveTo>
                <a:cubicBezTo>
                  <a:pt x="1531139" y="1000039"/>
                  <a:pt x="1530440" y="1007695"/>
                  <a:pt x="1536025" y="1004911"/>
                </a:cubicBezTo>
                <a:cubicBezTo>
                  <a:pt x="1532303" y="1012335"/>
                  <a:pt x="1532303" y="1012335"/>
                  <a:pt x="1524860" y="1019759"/>
                </a:cubicBezTo>
                <a:cubicBezTo>
                  <a:pt x="1530440" y="1019759"/>
                  <a:pt x="1535096" y="1021615"/>
                  <a:pt x="1538352" y="1024399"/>
                </a:cubicBezTo>
                <a:lnTo>
                  <a:pt x="1539851" y="1027395"/>
                </a:lnTo>
                <a:lnTo>
                  <a:pt x="1535560" y="1027647"/>
                </a:lnTo>
                <a:cubicBezTo>
                  <a:pt x="1532303" y="1029039"/>
                  <a:pt x="1528581" y="1030895"/>
                  <a:pt x="1524860" y="1030895"/>
                </a:cubicBezTo>
                <a:cubicBezTo>
                  <a:pt x="1524860" y="1030895"/>
                  <a:pt x="1524860" y="1030895"/>
                  <a:pt x="1528581" y="1023471"/>
                </a:cubicBezTo>
                <a:cubicBezTo>
                  <a:pt x="1509974" y="1019759"/>
                  <a:pt x="1502531" y="1023471"/>
                  <a:pt x="1487646" y="1030895"/>
                </a:cubicBezTo>
                <a:cubicBezTo>
                  <a:pt x="1487646" y="1034607"/>
                  <a:pt x="1487646" y="1034607"/>
                  <a:pt x="1487646" y="1038319"/>
                </a:cubicBezTo>
                <a:cubicBezTo>
                  <a:pt x="1487646" y="1038319"/>
                  <a:pt x="1487646" y="1038319"/>
                  <a:pt x="1509974" y="1030895"/>
                </a:cubicBezTo>
                <a:cubicBezTo>
                  <a:pt x="1506253" y="1038319"/>
                  <a:pt x="1491367" y="1042031"/>
                  <a:pt x="1476482" y="1042031"/>
                </a:cubicBezTo>
                <a:cubicBezTo>
                  <a:pt x="1480203" y="1045743"/>
                  <a:pt x="1483925" y="1045743"/>
                  <a:pt x="1491367" y="1049454"/>
                </a:cubicBezTo>
                <a:cubicBezTo>
                  <a:pt x="1487646" y="1045743"/>
                  <a:pt x="1487646" y="1056878"/>
                  <a:pt x="1480203" y="1064302"/>
                </a:cubicBezTo>
                <a:cubicBezTo>
                  <a:pt x="1476482" y="1064302"/>
                  <a:pt x="1472760" y="1064302"/>
                  <a:pt x="1472760" y="1060590"/>
                </a:cubicBezTo>
                <a:cubicBezTo>
                  <a:pt x="1472760" y="1060590"/>
                  <a:pt x="1472760" y="1060590"/>
                  <a:pt x="1469039" y="1071726"/>
                </a:cubicBezTo>
                <a:cubicBezTo>
                  <a:pt x="1469039" y="1071726"/>
                  <a:pt x="1469039" y="1071726"/>
                  <a:pt x="1465317" y="1068014"/>
                </a:cubicBezTo>
                <a:cubicBezTo>
                  <a:pt x="1446707" y="1079150"/>
                  <a:pt x="1442989" y="1064302"/>
                  <a:pt x="1428100" y="1082862"/>
                </a:cubicBezTo>
                <a:cubicBezTo>
                  <a:pt x="1435542" y="1053166"/>
                  <a:pt x="1405771" y="1090286"/>
                  <a:pt x="1394610" y="1082862"/>
                </a:cubicBezTo>
                <a:cubicBezTo>
                  <a:pt x="1402050" y="1079150"/>
                  <a:pt x="1390885" y="1075438"/>
                  <a:pt x="1390885" y="1075438"/>
                </a:cubicBezTo>
                <a:cubicBezTo>
                  <a:pt x="1379721" y="1082862"/>
                  <a:pt x="1394610" y="1086574"/>
                  <a:pt x="1383443" y="1090286"/>
                </a:cubicBezTo>
                <a:cubicBezTo>
                  <a:pt x="1372278" y="1093998"/>
                  <a:pt x="1357391" y="1101422"/>
                  <a:pt x="1349949" y="1108846"/>
                </a:cubicBezTo>
                <a:cubicBezTo>
                  <a:pt x="1353671" y="1112558"/>
                  <a:pt x="1349949" y="1119982"/>
                  <a:pt x="1361113" y="1119982"/>
                </a:cubicBezTo>
                <a:cubicBezTo>
                  <a:pt x="1364836" y="1116270"/>
                  <a:pt x="1361113" y="1116270"/>
                  <a:pt x="1357391" y="1112558"/>
                </a:cubicBezTo>
                <a:cubicBezTo>
                  <a:pt x="1375999" y="1105134"/>
                  <a:pt x="1387163" y="1127406"/>
                  <a:pt x="1405771" y="1112558"/>
                </a:cubicBezTo>
                <a:cubicBezTo>
                  <a:pt x="1435542" y="1093998"/>
                  <a:pt x="1472760" y="1093998"/>
                  <a:pt x="1498810" y="1086574"/>
                </a:cubicBezTo>
                <a:cubicBezTo>
                  <a:pt x="1502531" y="1093998"/>
                  <a:pt x="1521139" y="1082862"/>
                  <a:pt x="1517417" y="1090286"/>
                </a:cubicBezTo>
                <a:cubicBezTo>
                  <a:pt x="1517417" y="1090286"/>
                  <a:pt x="1517417" y="1090286"/>
                  <a:pt x="1521139" y="1082862"/>
                </a:cubicBezTo>
                <a:cubicBezTo>
                  <a:pt x="1521139" y="1082862"/>
                  <a:pt x="1517417" y="1079150"/>
                  <a:pt x="1513696" y="1082862"/>
                </a:cubicBezTo>
                <a:cubicBezTo>
                  <a:pt x="1517417" y="1064302"/>
                  <a:pt x="1528581" y="1075438"/>
                  <a:pt x="1532303" y="1056878"/>
                </a:cubicBezTo>
                <a:cubicBezTo>
                  <a:pt x="1532303" y="1056878"/>
                  <a:pt x="1532303" y="1056878"/>
                  <a:pt x="1536025" y="1068014"/>
                </a:cubicBezTo>
                <a:cubicBezTo>
                  <a:pt x="1536025" y="1068014"/>
                  <a:pt x="1536025" y="1068014"/>
                  <a:pt x="1554632" y="1060590"/>
                </a:cubicBezTo>
                <a:cubicBezTo>
                  <a:pt x="1554632" y="1060590"/>
                  <a:pt x="1554632" y="1060590"/>
                  <a:pt x="1539746" y="1053166"/>
                </a:cubicBezTo>
                <a:cubicBezTo>
                  <a:pt x="1558353" y="1045743"/>
                  <a:pt x="1565797" y="1027183"/>
                  <a:pt x="1588124" y="1023471"/>
                </a:cubicBezTo>
                <a:cubicBezTo>
                  <a:pt x="1584403" y="1019759"/>
                  <a:pt x="1584403" y="1019759"/>
                  <a:pt x="1580682" y="1016047"/>
                </a:cubicBezTo>
                <a:cubicBezTo>
                  <a:pt x="1580682" y="1016047"/>
                  <a:pt x="1580682" y="1016047"/>
                  <a:pt x="1595567" y="1016047"/>
                </a:cubicBezTo>
                <a:cubicBezTo>
                  <a:pt x="1595567" y="1016047"/>
                  <a:pt x="1595567" y="1016047"/>
                  <a:pt x="1591846" y="1019759"/>
                </a:cubicBezTo>
                <a:cubicBezTo>
                  <a:pt x="1614174" y="1019759"/>
                  <a:pt x="1640225" y="997487"/>
                  <a:pt x="1655110" y="1004911"/>
                </a:cubicBezTo>
                <a:cubicBezTo>
                  <a:pt x="1655110" y="1004911"/>
                  <a:pt x="1655110" y="1004911"/>
                  <a:pt x="1651390" y="1016047"/>
                </a:cubicBezTo>
                <a:cubicBezTo>
                  <a:pt x="1651390" y="1016047"/>
                  <a:pt x="1651390" y="1016047"/>
                  <a:pt x="1662553" y="1012335"/>
                </a:cubicBezTo>
                <a:cubicBezTo>
                  <a:pt x="1662553" y="1012335"/>
                  <a:pt x="1662553" y="1012335"/>
                  <a:pt x="1662553" y="1008623"/>
                </a:cubicBezTo>
                <a:cubicBezTo>
                  <a:pt x="1666275" y="1004911"/>
                  <a:pt x="1673718" y="1008623"/>
                  <a:pt x="1681162" y="1004911"/>
                </a:cubicBezTo>
                <a:cubicBezTo>
                  <a:pt x="1662553" y="1008623"/>
                  <a:pt x="1677439" y="1016047"/>
                  <a:pt x="1658833" y="1019759"/>
                </a:cubicBezTo>
                <a:lnTo>
                  <a:pt x="1661111" y="1020213"/>
                </a:lnTo>
                <a:lnTo>
                  <a:pt x="1651854" y="1020687"/>
                </a:lnTo>
                <a:cubicBezTo>
                  <a:pt x="1645809" y="1020687"/>
                  <a:pt x="1640225" y="1019759"/>
                  <a:pt x="1636503" y="1016047"/>
                </a:cubicBezTo>
                <a:cubicBezTo>
                  <a:pt x="1621618" y="1027183"/>
                  <a:pt x="1640225" y="1019759"/>
                  <a:pt x="1636503" y="1027183"/>
                </a:cubicBezTo>
                <a:cubicBezTo>
                  <a:pt x="1619760" y="1029967"/>
                  <a:pt x="1623945" y="1036927"/>
                  <a:pt x="1617666" y="1041799"/>
                </a:cubicBezTo>
                <a:lnTo>
                  <a:pt x="1608897" y="1044962"/>
                </a:lnTo>
                <a:lnTo>
                  <a:pt x="1607197" y="1044815"/>
                </a:lnTo>
                <a:cubicBezTo>
                  <a:pt x="1603945" y="1044815"/>
                  <a:pt x="1601152" y="1045743"/>
                  <a:pt x="1599289" y="1049454"/>
                </a:cubicBezTo>
                <a:cubicBezTo>
                  <a:pt x="1599289" y="1049454"/>
                  <a:pt x="1599289" y="1049454"/>
                  <a:pt x="1591846" y="1042031"/>
                </a:cubicBezTo>
                <a:cubicBezTo>
                  <a:pt x="1584403" y="1038319"/>
                  <a:pt x="1576960" y="1045743"/>
                  <a:pt x="1565797" y="1053166"/>
                </a:cubicBezTo>
                <a:cubicBezTo>
                  <a:pt x="1565797" y="1053166"/>
                  <a:pt x="1565797" y="1053166"/>
                  <a:pt x="1569517" y="1064302"/>
                </a:cubicBezTo>
                <a:cubicBezTo>
                  <a:pt x="1584403" y="1056878"/>
                  <a:pt x="1565797" y="1053166"/>
                  <a:pt x="1576960" y="1049454"/>
                </a:cubicBezTo>
                <a:cubicBezTo>
                  <a:pt x="1580682" y="1049454"/>
                  <a:pt x="1569517" y="1064302"/>
                  <a:pt x="1580682" y="1064302"/>
                </a:cubicBezTo>
                <a:cubicBezTo>
                  <a:pt x="1588124" y="1060590"/>
                  <a:pt x="1584403" y="1053166"/>
                  <a:pt x="1591846" y="1056878"/>
                </a:cubicBezTo>
                <a:cubicBezTo>
                  <a:pt x="1591846" y="1056878"/>
                  <a:pt x="1591846" y="1056878"/>
                  <a:pt x="1591846" y="1060590"/>
                </a:cubicBezTo>
                <a:cubicBezTo>
                  <a:pt x="1580682" y="1079150"/>
                  <a:pt x="1606731" y="1053166"/>
                  <a:pt x="1614174" y="1060590"/>
                </a:cubicBezTo>
                <a:lnTo>
                  <a:pt x="1612425" y="1057533"/>
                </a:lnTo>
                <a:lnTo>
                  <a:pt x="1620224" y="1060126"/>
                </a:lnTo>
                <a:cubicBezTo>
                  <a:pt x="1622552" y="1061518"/>
                  <a:pt x="1623481" y="1062446"/>
                  <a:pt x="1621618" y="1060590"/>
                </a:cubicBezTo>
                <a:cubicBezTo>
                  <a:pt x="1591846" y="1060590"/>
                  <a:pt x="1595567" y="1090286"/>
                  <a:pt x="1565797" y="1090286"/>
                </a:cubicBezTo>
                <a:cubicBezTo>
                  <a:pt x="1569517" y="1079150"/>
                  <a:pt x="1550910" y="1093998"/>
                  <a:pt x="1547189" y="1090286"/>
                </a:cubicBezTo>
                <a:cubicBezTo>
                  <a:pt x="1550910" y="1086574"/>
                  <a:pt x="1554632" y="1082862"/>
                  <a:pt x="1558353" y="1075438"/>
                </a:cubicBezTo>
                <a:cubicBezTo>
                  <a:pt x="1543467" y="1075438"/>
                  <a:pt x="1536025" y="1079150"/>
                  <a:pt x="1521139" y="1090286"/>
                </a:cubicBezTo>
                <a:cubicBezTo>
                  <a:pt x="1521139" y="1090286"/>
                  <a:pt x="1521139" y="1090286"/>
                  <a:pt x="1524860" y="1093998"/>
                </a:cubicBezTo>
                <a:cubicBezTo>
                  <a:pt x="1532303" y="1097710"/>
                  <a:pt x="1536025" y="1079150"/>
                  <a:pt x="1539746" y="1090286"/>
                </a:cubicBezTo>
                <a:cubicBezTo>
                  <a:pt x="1536025" y="1101422"/>
                  <a:pt x="1517417" y="1090286"/>
                  <a:pt x="1517417" y="1101422"/>
                </a:cubicBezTo>
                <a:cubicBezTo>
                  <a:pt x="1517417" y="1101422"/>
                  <a:pt x="1517417" y="1101422"/>
                  <a:pt x="1521139" y="1093998"/>
                </a:cubicBezTo>
                <a:cubicBezTo>
                  <a:pt x="1509974" y="1090286"/>
                  <a:pt x="1498810" y="1101422"/>
                  <a:pt x="1491367" y="1105134"/>
                </a:cubicBezTo>
                <a:lnTo>
                  <a:pt x="1492984" y="1106377"/>
                </a:lnTo>
                <a:lnTo>
                  <a:pt x="1489970" y="1105598"/>
                </a:lnTo>
                <a:cubicBezTo>
                  <a:pt x="1485783" y="1104206"/>
                  <a:pt x="1482061" y="1103278"/>
                  <a:pt x="1480203" y="1105134"/>
                </a:cubicBezTo>
                <a:cubicBezTo>
                  <a:pt x="1480203" y="1108846"/>
                  <a:pt x="1483925" y="1108846"/>
                  <a:pt x="1483925" y="1108846"/>
                </a:cubicBezTo>
                <a:cubicBezTo>
                  <a:pt x="1483925" y="1108846"/>
                  <a:pt x="1483925" y="1108846"/>
                  <a:pt x="1472760" y="1112558"/>
                </a:cubicBezTo>
                <a:cubicBezTo>
                  <a:pt x="1472760" y="1112558"/>
                  <a:pt x="1472760" y="1112558"/>
                  <a:pt x="1472760" y="1116270"/>
                </a:cubicBezTo>
                <a:cubicBezTo>
                  <a:pt x="1472760" y="1116270"/>
                  <a:pt x="1472760" y="1116270"/>
                  <a:pt x="1461596" y="1112558"/>
                </a:cubicBezTo>
                <a:cubicBezTo>
                  <a:pt x="1461596" y="1112558"/>
                  <a:pt x="1461596" y="1112558"/>
                  <a:pt x="1461596" y="1116270"/>
                </a:cubicBezTo>
                <a:cubicBezTo>
                  <a:pt x="1454153" y="1116270"/>
                  <a:pt x="1461596" y="1101422"/>
                  <a:pt x="1446707" y="1108846"/>
                </a:cubicBezTo>
                <a:cubicBezTo>
                  <a:pt x="1442989" y="1116270"/>
                  <a:pt x="1416935" y="1123694"/>
                  <a:pt x="1409492" y="1131118"/>
                </a:cubicBezTo>
                <a:cubicBezTo>
                  <a:pt x="1409492" y="1131118"/>
                  <a:pt x="1409492" y="1131118"/>
                  <a:pt x="1405771" y="1127406"/>
                </a:cubicBezTo>
                <a:cubicBezTo>
                  <a:pt x="1398328" y="1134829"/>
                  <a:pt x="1379721" y="1127406"/>
                  <a:pt x="1372278" y="1119982"/>
                </a:cubicBezTo>
                <a:cubicBezTo>
                  <a:pt x="1357391" y="1123694"/>
                  <a:pt x="1346226" y="1138541"/>
                  <a:pt x="1338790" y="1134829"/>
                </a:cubicBezTo>
                <a:cubicBezTo>
                  <a:pt x="1338790" y="1134829"/>
                  <a:pt x="1338790" y="1134829"/>
                  <a:pt x="1349949" y="1127406"/>
                </a:cubicBezTo>
                <a:cubicBezTo>
                  <a:pt x="1346226" y="1127406"/>
                  <a:pt x="1338790" y="1127406"/>
                  <a:pt x="1338790" y="1123694"/>
                </a:cubicBezTo>
                <a:cubicBezTo>
                  <a:pt x="1349949" y="1119982"/>
                  <a:pt x="1338790" y="1112558"/>
                  <a:pt x="1342511" y="1108846"/>
                </a:cubicBezTo>
                <a:cubicBezTo>
                  <a:pt x="1331347" y="1119982"/>
                  <a:pt x="1335068" y="1097710"/>
                  <a:pt x="1316461" y="1112558"/>
                </a:cubicBezTo>
                <a:cubicBezTo>
                  <a:pt x="1323904" y="1108846"/>
                  <a:pt x="1320182" y="1101422"/>
                  <a:pt x="1312739" y="1105134"/>
                </a:cubicBezTo>
                <a:cubicBezTo>
                  <a:pt x="1316461" y="1108846"/>
                  <a:pt x="1309018" y="1112558"/>
                  <a:pt x="1312739" y="1112558"/>
                </a:cubicBezTo>
                <a:cubicBezTo>
                  <a:pt x="1294132" y="1119982"/>
                  <a:pt x="1294132" y="1119982"/>
                  <a:pt x="1279247" y="1123694"/>
                </a:cubicBezTo>
                <a:cubicBezTo>
                  <a:pt x="1279247" y="1127406"/>
                  <a:pt x="1275525" y="1134829"/>
                  <a:pt x="1279247" y="1138541"/>
                </a:cubicBezTo>
                <a:cubicBezTo>
                  <a:pt x="1271804" y="1131118"/>
                  <a:pt x="1256918" y="1138541"/>
                  <a:pt x="1256918" y="1145965"/>
                </a:cubicBezTo>
                <a:cubicBezTo>
                  <a:pt x="1256918" y="1145965"/>
                  <a:pt x="1260639" y="1142253"/>
                  <a:pt x="1264361" y="1142253"/>
                </a:cubicBezTo>
                <a:cubicBezTo>
                  <a:pt x="1256918" y="1142253"/>
                  <a:pt x="1249475" y="1160813"/>
                  <a:pt x="1238311" y="1153389"/>
                </a:cubicBezTo>
                <a:cubicBezTo>
                  <a:pt x="1253196" y="1145965"/>
                  <a:pt x="1230868" y="1145965"/>
                  <a:pt x="1227146" y="1142253"/>
                </a:cubicBezTo>
                <a:cubicBezTo>
                  <a:pt x="1238311" y="1153389"/>
                  <a:pt x="1212260" y="1149677"/>
                  <a:pt x="1215982" y="1160813"/>
                </a:cubicBezTo>
                <a:cubicBezTo>
                  <a:pt x="1219704" y="1164525"/>
                  <a:pt x="1227146" y="1153389"/>
                  <a:pt x="1223425" y="1164525"/>
                </a:cubicBezTo>
                <a:cubicBezTo>
                  <a:pt x="1201096" y="1168237"/>
                  <a:pt x="1223425" y="1149677"/>
                  <a:pt x="1201096" y="1157101"/>
                </a:cubicBezTo>
                <a:cubicBezTo>
                  <a:pt x="1193653" y="1160813"/>
                  <a:pt x="1201096" y="1164525"/>
                  <a:pt x="1201096" y="1168237"/>
                </a:cubicBezTo>
                <a:cubicBezTo>
                  <a:pt x="1201096" y="1168237"/>
                  <a:pt x="1201096" y="1168237"/>
                  <a:pt x="1204818" y="1168237"/>
                </a:cubicBezTo>
                <a:cubicBezTo>
                  <a:pt x="1193653" y="1175661"/>
                  <a:pt x="1201096" y="1179373"/>
                  <a:pt x="1197375" y="1183085"/>
                </a:cubicBezTo>
                <a:cubicBezTo>
                  <a:pt x="1201096" y="1186797"/>
                  <a:pt x="1201096" y="1183085"/>
                  <a:pt x="1201096" y="1183085"/>
                </a:cubicBezTo>
                <a:cubicBezTo>
                  <a:pt x="1201096" y="1183085"/>
                  <a:pt x="1201096" y="1183085"/>
                  <a:pt x="1204818" y="1186797"/>
                </a:cubicBezTo>
                <a:cubicBezTo>
                  <a:pt x="1189932" y="1190509"/>
                  <a:pt x="1171326" y="1197933"/>
                  <a:pt x="1163883" y="1205357"/>
                </a:cubicBezTo>
                <a:cubicBezTo>
                  <a:pt x="1171326" y="1212781"/>
                  <a:pt x="1175047" y="1197933"/>
                  <a:pt x="1182489" y="1205357"/>
                </a:cubicBezTo>
                <a:cubicBezTo>
                  <a:pt x="1182489" y="1205357"/>
                  <a:pt x="1182489" y="1205357"/>
                  <a:pt x="1178767" y="1209069"/>
                </a:cubicBezTo>
                <a:cubicBezTo>
                  <a:pt x="1189932" y="1212781"/>
                  <a:pt x="1189932" y="1201645"/>
                  <a:pt x="1197375" y="1201645"/>
                </a:cubicBezTo>
                <a:cubicBezTo>
                  <a:pt x="1201096" y="1209069"/>
                  <a:pt x="1182489" y="1209069"/>
                  <a:pt x="1189932" y="1216492"/>
                </a:cubicBezTo>
                <a:cubicBezTo>
                  <a:pt x="1204818" y="1209069"/>
                  <a:pt x="1193653" y="1216492"/>
                  <a:pt x="1208539" y="1212781"/>
                </a:cubicBezTo>
                <a:cubicBezTo>
                  <a:pt x="1208539" y="1212781"/>
                  <a:pt x="1208539" y="1212781"/>
                  <a:pt x="1201096" y="1209069"/>
                </a:cubicBezTo>
                <a:cubicBezTo>
                  <a:pt x="1201096" y="1209069"/>
                  <a:pt x="1201096" y="1209069"/>
                  <a:pt x="1219704" y="1212781"/>
                </a:cubicBezTo>
                <a:cubicBezTo>
                  <a:pt x="1215982" y="1205357"/>
                  <a:pt x="1208539" y="1201645"/>
                  <a:pt x="1215982" y="1194221"/>
                </a:cubicBezTo>
                <a:cubicBezTo>
                  <a:pt x="1230868" y="1190509"/>
                  <a:pt x="1223425" y="1209069"/>
                  <a:pt x="1227146" y="1209069"/>
                </a:cubicBezTo>
                <a:cubicBezTo>
                  <a:pt x="1227146" y="1231340"/>
                  <a:pt x="1189932" y="1227628"/>
                  <a:pt x="1189932" y="1242476"/>
                </a:cubicBezTo>
                <a:cubicBezTo>
                  <a:pt x="1175047" y="1242476"/>
                  <a:pt x="1160161" y="1238764"/>
                  <a:pt x="1145275" y="1246188"/>
                </a:cubicBezTo>
                <a:cubicBezTo>
                  <a:pt x="1145275" y="1231340"/>
                  <a:pt x="1167604" y="1223916"/>
                  <a:pt x="1167604" y="1212781"/>
                </a:cubicBezTo>
                <a:cubicBezTo>
                  <a:pt x="1163883" y="1212781"/>
                  <a:pt x="1141554" y="1220204"/>
                  <a:pt x="1152718" y="1223916"/>
                </a:cubicBezTo>
                <a:cubicBezTo>
                  <a:pt x="1141554" y="1231340"/>
                  <a:pt x="1119224" y="1223916"/>
                  <a:pt x="1119224" y="1231340"/>
                </a:cubicBezTo>
                <a:cubicBezTo>
                  <a:pt x="1115503" y="1231340"/>
                  <a:pt x="1108060" y="1231340"/>
                  <a:pt x="1104338" y="1231340"/>
                </a:cubicBezTo>
                <a:cubicBezTo>
                  <a:pt x="1104338" y="1231340"/>
                  <a:pt x="1104338" y="1235052"/>
                  <a:pt x="1104338" y="1235052"/>
                </a:cubicBezTo>
                <a:cubicBezTo>
                  <a:pt x="1096895" y="1231340"/>
                  <a:pt x="1104338" y="1220204"/>
                  <a:pt x="1085732" y="1223916"/>
                </a:cubicBezTo>
                <a:cubicBezTo>
                  <a:pt x="1085732" y="1223916"/>
                  <a:pt x="1085732" y="1223916"/>
                  <a:pt x="1078290" y="1220204"/>
                </a:cubicBezTo>
                <a:cubicBezTo>
                  <a:pt x="1085732" y="1220204"/>
                  <a:pt x="1078290" y="1216492"/>
                  <a:pt x="1085732" y="1212781"/>
                </a:cubicBezTo>
                <a:cubicBezTo>
                  <a:pt x="1082012" y="1212781"/>
                  <a:pt x="1078290" y="1209069"/>
                  <a:pt x="1074569" y="1212781"/>
                </a:cubicBezTo>
                <a:cubicBezTo>
                  <a:pt x="1067126" y="1216492"/>
                  <a:pt x="1067126" y="1220204"/>
                  <a:pt x="1067126" y="1223916"/>
                </a:cubicBezTo>
                <a:cubicBezTo>
                  <a:pt x="1059683" y="1216492"/>
                  <a:pt x="1048518" y="1223916"/>
                  <a:pt x="1044796" y="1223916"/>
                </a:cubicBezTo>
                <a:cubicBezTo>
                  <a:pt x="1044796" y="1223916"/>
                  <a:pt x="1044796" y="1223916"/>
                  <a:pt x="1048518" y="1220204"/>
                </a:cubicBezTo>
                <a:cubicBezTo>
                  <a:pt x="1044796" y="1220204"/>
                  <a:pt x="1041075" y="1216492"/>
                  <a:pt x="1037354" y="1220204"/>
                </a:cubicBezTo>
                <a:cubicBezTo>
                  <a:pt x="1037354" y="1220204"/>
                  <a:pt x="1037354" y="1223916"/>
                  <a:pt x="1037354" y="1223916"/>
                </a:cubicBezTo>
                <a:cubicBezTo>
                  <a:pt x="1022467" y="1231340"/>
                  <a:pt x="1011303" y="1223916"/>
                  <a:pt x="1000138" y="1223916"/>
                </a:cubicBezTo>
                <a:cubicBezTo>
                  <a:pt x="1007581" y="1223916"/>
                  <a:pt x="1011303" y="1220204"/>
                  <a:pt x="1007581" y="1216492"/>
                </a:cubicBezTo>
                <a:cubicBezTo>
                  <a:pt x="1007581" y="1216492"/>
                  <a:pt x="1007581" y="1216492"/>
                  <a:pt x="1018746" y="1220204"/>
                </a:cubicBezTo>
                <a:cubicBezTo>
                  <a:pt x="1011303" y="1212781"/>
                  <a:pt x="1037354" y="1212781"/>
                  <a:pt x="1026189" y="1205357"/>
                </a:cubicBezTo>
                <a:cubicBezTo>
                  <a:pt x="1037354" y="1201645"/>
                  <a:pt x="1055961" y="1205357"/>
                  <a:pt x="1070847" y="1197933"/>
                </a:cubicBezTo>
                <a:cubicBezTo>
                  <a:pt x="1089452" y="1194221"/>
                  <a:pt x="1070847" y="1186797"/>
                  <a:pt x="1070847" y="1179373"/>
                </a:cubicBezTo>
                <a:cubicBezTo>
                  <a:pt x="1070847" y="1179373"/>
                  <a:pt x="1070847" y="1179373"/>
                  <a:pt x="1089452" y="1183085"/>
                </a:cubicBezTo>
                <a:cubicBezTo>
                  <a:pt x="1089452" y="1183085"/>
                  <a:pt x="1089452" y="1183085"/>
                  <a:pt x="1082012" y="1186797"/>
                </a:cubicBezTo>
                <a:cubicBezTo>
                  <a:pt x="1089452" y="1183085"/>
                  <a:pt x="1082012" y="1194221"/>
                  <a:pt x="1093174" y="1190509"/>
                </a:cubicBezTo>
                <a:cubicBezTo>
                  <a:pt x="1100617" y="1183085"/>
                  <a:pt x="1104338" y="1183085"/>
                  <a:pt x="1104338" y="1175661"/>
                </a:cubicBezTo>
                <a:cubicBezTo>
                  <a:pt x="1104338" y="1175661"/>
                  <a:pt x="1104338" y="1175661"/>
                  <a:pt x="1108060" y="1175661"/>
                </a:cubicBezTo>
                <a:cubicBezTo>
                  <a:pt x="1108060" y="1175661"/>
                  <a:pt x="1108060" y="1175661"/>
                  <a:pt x="1108060" y="1171949"/>
                </a:cubicBezTo>
                <a:cubicBezTo>
                  <a:pt x="1108060" y="1179373"/>
                  <a:pt x="1122946" y="1171949"/>
                  <a:pt x="1119224" y="1175661"/>
                </a:cubicBezTo>
                <a:cubicBezTo>
                  <a:pt x="1152718" y="1168237"/>
                  <a:pt x="1171326" y="1153389"/>
                  <a:pt x="1204818" y="1138541"/>
                </a:cubicBezTo>
                <a:cubicBezTo>
                  <a:pt x="1223425" y="1131118"/>
                  <a:pt x="1227146" y="1142253"/>
                  <a:pt x="1245754" y="1127406"/>
                </a:cubicBezTo>
                <a:lnTo>
                  <a:pt x="1245754" y="1123694"/>
                </a:lnTo>
                <a:cubicBezTo>
                  <a:pt x="1249475" y="1112558"/>
                  <a:pt x="1260639" y="1123694"/>
                  <a:pt x="1264361" y="1112558"/>
                </a:cubicBezTo>
                <a:cubicBezTo>
                  <a:pt x="1264361" y="1112558"/>
                  <a:pt x="1264361" y="1112558"/>
                  <a:pt x="1275525" y="1119982"/>
                </a:cubicBezTo>
                <a:cubicBezTo>
                  <a:pt x="1275525" y="1116270"/>
                  <a:pt x="1278316" y="1114414"/>
                  <a:pt x="1282503" y="1113022"/>
                </a:cubicBezTo>
                <a:lnTo>
                  <a:pt x="1296023" y="1109344"/>
                </a:lnTo>
                <a:lnTo>
                  <a:pt x="1301400" y="1110760"/>
                </a:lnTo>
                <a:cubicBezTo>
                  <a:pt x="1307855" y="1109542"/>
                  <a:pt x="1312739" y="1100494"/>
                  <a:pt x="1323904" y="1097710"/>
                </a:cubicBezTo>
                <a:cubicBezTo>
                  <a:pt x="1323904" y="1097710"/>
                  <a:pt x="1323904" y="1097710"/>
                  <a:pt x="1320182" y="1090286"/>
                </a:cubicBezTo>
                <a:cubicBezTo>
                  <a:pt x="1320182" y="1090286"/>
                  <a:pt x="1320182" y="1090286"/>
                  <a:pt x="1335068" y="1086574"/>
                </a:cubicBezTo>
                <a:cubicBezTo>
                  <a:pt x="1335068" y="1090286"/>
                  <a:pt x="1320182" y="1090286"/>
                  <a:pt x="1327625" y="1097710"/>
                </a:cubicBezTo>
                <a:cubicBezTo>
                  <a:pt x="1331347" y="1101422"/>
                  <a:pt x="1335068" y="1097710"/>
                  <a:pt x="1331347" y="1093998"/>
                </a:cubicBezTo>
                <a:cubicBezTo>
                  <a:pt x="1331347" y="1093998"/>
                  <a:pt x="1338790" y="1093998"/>
                  <a:pt x="1335068" y="1097710"/>
                </a:cubicBezTo>
                <a:cubicBezTo>
                  <a:pt x="1342511" y="1086574"/>
                  <a:pt x="1361113" y="1079150"/>
                  <a:pt x="1361113" y="1064302"/>
                </a:cubicBezTo>
                <a:cubicBezTo>
                  <a:pt x="1361113" y="1064302"/>
                  <a:pt x="1361113" y="1064302"/>
                  <a:pt x="1353671" y="1068014"/>
                </a:cubicBezTo>
                <a:cubicBezTo>
                  <a:pt x="1353671" y="1068014"/>
                  <a:pt x="1353671" y="1068014"/>
                  <a:pt x="1375999" y="1049454"/>
                </a:cubicBezTo>
                <a:cubicBezTo>
                  <a:pt x="1390885" y="1038319"/>
                  <a:pt x="1416935" y="1038319"/>
                  <a:pt x="1424378" y="1023471"/>
                </a:cubicBezTo>
                <a:cubicBezTo>
                  <a:pt x="1413218" y="1027183"/>
                  <a:pt x="1435542" y="1027183"/>
                  <a:pt x="1424378" y="1034607"/>
                </a:cubicBezTo>
                <a:cubicBezTo>
                  <a:pt x="1431821" y="1034607"/>
                  <a:pt x="1442989" y="1027183"/>
                  <a:pt x="1450432" y="1023471"/>
                </a:cubicBezTo>
                <a:cubicBezTo>
                  <a:pt x="1446707" y="1027183"/>
                  <a:pt x="1454153" y="1027183"/>
                  <a:pt x="1446707" y="1034607"/>
                </a:cubicBezTo>
                <a:cubicBezTo>
                  <a:pt x="1454153" y="1030895"/>
                  <a:pt x="1457874" y="1030895"/>
                  <a:pt x="1457874" y="1023471"/>
                </a:cubicBezTo>
                <a:cubicBezTo>
                  <a:pt x="1457874" y="1016047"/>
                  <a:pt x="1476482" y="1016047"/>
                  <a:pt x="1483925" y="1016047"/>
                </a:cubicBezTo>
                <a:cubicBezTo>
                  <a:pt x="1483925" y="1016047"/>
                  <a:pt x="1483925" y="1016047"/>
                  <a:pt x="1472760" y="1023471"/>
                </a:cubicBezTo>
                <a:cubicBezTo>
                  <a:pt x="1472760" y="1023471"/>
                  <a:pt x="1472760" y="1023471"/>
                  <a:pt x="1476482" y="1027183"/>
                </a:cubicBezTo>
                <a:cubicBezTo>
                  <a:pt x="1483925" y="1023471"/>
                  <a:pt x="1495089" y="1019759"/>
                  <a:pt x="1495089" y="1016047"/>
                </a:cubicBezTo>
                <a:cubicBezTo>
                  <a:pt x="1495089" y="1016047"/>
                  <a:pt x="1495089" y="1016047"/>
                  <a:pt x="1491367" y="1016047"/>
                </a:cubicBezTo>
                <a:cubicBezTo>
                  <a:pt x="1502531" y="1012335"/>
                  <a:pt x="1524860" y="1004911"/>
                  <a:pt x="1521139" y="1001199"/>
                </a:cubicBezTo>
                <a:cubicBezTo>
                  <a:pt x="1523931" y="999343"/>
                  <a:pt x="1525789" y="998879"/>
                  <a:pt x="1527128" y="999169"/>
                </a:cubicBezTo>
                <a:close/>
                <a:moveTo>
                  <a:pt x="907384" y="997403"/>
                </a:moveTo>
                <a:cubicBezTo>
                  <a:pt x="914944" y="1008289"/>
                  <a:pt x="933842" y="1001032"/>
                  <a:pt x="941402" y="1011918"/>
                </a:cubicBezTo>
                <a:cubicBezTo>
                  <a:pt x="930063" y="1011918"/>
                  <a:pt x="926283" y="1011918"/>
                  <a:pt x="918724" y="1019175"/>
                </a:cubicBezTo>
                <a:cubicBezTo>
                  <a:pt x="907384" y="1015546"/>
                  <a:pt x="911164" y="1033689"/>
                  <a:pt x="899825" y="1037318"/>
                </a:cubicBezTo>
                <a:cubicBezTo>
                  <a:pt x="899825" y="1037318"/>
                  <a:pt x="899825" y="1037318"/>
                  <a:pt x="884706" y="1033689"/>
                </a:cubicBezTo>
                <a:cubicBezTo>
                  <a:pt x="884706" y="1037318"/>
                  <a:pt x="884706" y="1037318"/>
                  <a:pt x="888486" y="1037318"/>
                </a:cubicBezTo>
                <a:cubicBezTo>
                  <a:pt x="888486" y="1037318"/>
                  <a:pt x="888486" y="1037318"/>
                  <a:pt x="862027" y="1044575"/>
                </a:cubicBezTo>
                <a:cubicBezTo>
                  <a:pt x="862027" y="1037318"/>
                  <a:pt x="869587" y="1022803"/>
                  <a:pt x="873367" y="1022803"/>
                </a:cubicBezTo>
                <a:cubicBezTo>
                  <a:pt x="869587" y="1022803"/>
                  <a:pt x="865807" y="1022803"/>
                  <a:pt x="862027" y="1022803"/>
                </a:cubicBezTo>
                <a:cubicBezTo>
                  <a:pt x="865807" y="1022803"/>
                  <a:pt x="869587" y="1019175"/>
                  <a:pt x="865807" y="1019175"/>
                </a:cubicBezTo>
                <a:cubicBezTo>
                  <a:pt x="873367" y="1026432"/>
                  <a:pt x="884706" y="1022803"/>
                  <a:pt x="892265" y="1026432"/>
                </a:cubicBezTo>
                <a:cubicBezTo>
                  <a:pt x="896045" y="1022803"/>
                  <a:pt x="888486" y="1022803"/>
                  <a:pt x="888486" y="1022803"/>
                </a:cubicBezTo>
                <a:cubicBezTo>
                  <a:pt x="884706" y="1015546"/>
                  <a:pt x="892265" y="1019175"/>
                  <a:pt x="896045" y="1015546"/>
                </a:cubicBezTo>
                <a:cubicBezTo>
                  <a:pt x="896045" y="1015546"/>
                  <a:pt x="896045" y="1015546"/>
                  <a:pt x="892265" y="1019175"/>
                </a:cubicBezTo>
                <a:cubicBezTo>
                  <a:pt x="918724" y="1011918"/>
                  <a:pt x="896045" y="1011918"/>
                  <a:pt x="914944" y="1001032"/>
                </a:cubicBezTo>
                <a:cubicBezTo>
                  <a:pt x="899825" y="1011918"/>
                  <a:pt x="911164" y="993775"/>
                  <a:pt x="892265" y="1001032"/>
                </a:cubicBezTo>
                <a:cubicBezTo>
                  <a:pt x="896045" y="1004661"/>
                  <a:pt x="896045" y="993775"/>
                  <a:pt x="907384" y="997403"/>
                </a:cubicBezTo>
                <a:close/>
                <a:moveTo>
                  <a:pt x="1022364" y="996950"/>
                </a:moveTo>
                <a:cubicBezTo>
                  <a:pt x="1022364" y="996950"/>
                  <a:pt x="1022364" y="996950"/>
                  <a:pt x="1033476" y="996950"/>
                </a:cubicBezTo>
                <a:cubicBezTo>
                  <a:pt x="1029772" y="1000720"/>
                  <a:pt x="1026068" y="1004490"/>
                  <a:pt x="1029772" y="1004490"/>
                </a:cubicBezTo>
                <a:cubicBezTo>
                  <a:pt x="1029772" y="1004490"/>
                  <a:pt x="1029772" y="1004490"/>
                  <a:pt x="1007547" y="1008261"/>
                </a:cubicBezTo>
                <a:cubicBezTo>
                  <a:pt x="1007547" y="1008261"/>
                  <a:pt x="1007547" y="1008261"/>
                  <a:pt x="1011251" y="1015801"/>
                </a:cubicBezTo>
                <a:cubicBezTo>
                  <a:pt x="1007547" y="1015801"/>
                  <a:pt x="1002917" y="1018629"/>
                  <a:pt x="998750" y="1020514"/>
                </a:cubicBezTo>
                <a:lnTo>
                  <a:pt x="995923" y="1020240"/>
                </a:lnTo>
                <a:lnTo>
                  <a:pt x="1002917" y="1013445"/>
                </a:lnTo>
                <a:cubicBezTo>
                  <a:pt x="1006621" y="1011088"/>
                  <a:pt x="1009399" y="1008261"/>
                  <a:pt x="1007547" y="1000720"/>
                </a:cubicBezTo>
                <a:cubicBezTo>
                  <a:pt x="1014956" y="1000720"/>
                  <a:pt x="1018660" y="1000720"/>
                  <a:pt x="1022364" y="1000720"/>
                </a:cubicBezTo>
                <a:cubicBezTo>
                  <a:pt x="1022364" y="1000720"/>
                  <a:pt x="1022364" y="1000720"/>
                  <a:pt x="1022364" y="996950"/>
                </a:cubicBezTo>
                <a:close/>
                <a:moveTo>
                  <a:pt x="2354458" y="993775"/>
                </a:moveTo>
                <a:cubicBezTo>
                  <a:pt x="2354458" y="993775"/>
                  <a:pt x="2354458" y="993775"/>
                  <a:pt x="2373310" y="993775"/>
                </a:cubicBezTo>
                <a:cubicBezTo>
                  <a:pt x="2365769" y="1008062"/>
                  <a:pt x="2343147" y="1000918"/>
                  <a:pt x="2343147" y="1004490"/>
                </a:cubicBezTo>
                <a:cubicBezTo>
                  <a:pt x="2346917" y="1000918"/>
                  <a:pt x="2358229" y="1000918"/>
                  <a:pt x="2354458" y="993775"/>
                </a:cubicBezTo>
                <a:close/>
                <a:moveTo>
                  <a:pt x="1547418" y="993775"/>
                </a:moveTo>
                <a:cubicBezTo>
                  <a:pt x="1547418" y="993775"/>
                  <a:pt x="1547418" y="993775"/>
                  <a:pt x="1550989" y="1000125"/>
                </a:cubicBezTo>
                <a:cubicBezTo>
                  <a:pt x="1547418" y="1000125"/>
                  <a:pt x="1540272" y="993775"/>
                  <a:pt x="1536700" y="996950"/>
                </a:cubicBezTo>
                <a:cubicBezTo>
                  <a:pt x="1536700" y="996950"/>
                  <a:pt x="1536700" y="996950"/>
                  <a:pt x="1547418" y="993775"/>
                </a:cubicBezTo>
                <a:close/>
                <a:moveTo>
                  <a:pt x="695344" y="993775"/>
                </a:moveTo>
                <a:lnTo>
                  <a:pt x="695344" y="996950"/>
                </a:lnTo>
                <a:lnTo>
                  <a:pt x="684231" y="996950"/>
                </a:lnTo>
                <a:close/>
                <a:moveTo>
                  <a:pt x="489065" y="991988"/>
                </a:moveTo>
                <a:cubicBezTo>
                  <a:pt x="491545" y="990996"/>
                  <a:pt x="494522" y="990996"/>
                  <a:pt x="498491" y="992980"/>
                </a:cubicBezTo>
                <a:lnTo>
                  <a:pt x="482615" y="996949"/>
                </a:lnTo>
                <a:cubicBezTo>
                  <a:pt x="484600" y="994965"/>
                  <a:pt x="486584" y="992980"/>
                  <a:pt x="489065" y="991988"/>
                </a:cubicBezTo>
                <a:close/>
                <a:moveTo>
                  <a:pt x="1844355" y="989012"/>
                </a:moveTo>
                <a:cubicBezTo>
                  <a:pt x="1840704" y="1000442"/>
                  <a:pt x="1855309" y="992822"/>
                  <a:pt x="1858960" y="996632"/>
                </a:cubicBezTo>
                <a:cubicBezTo>
                  <a:pt x="1851657" y="1000442"/>
                  <a:pt x="1855309" y="1004252"/>
                  <a:pt x="1848006" y="1008062"/>
                </a:cubicBezTo>
                <a:cubicBezTo>
                  <a:pt x="1840704" y="1008062"/>
                  <a:pt x="1833401" y="1000442"/>
                  <a:pt x="1829750" y="1008062"/>
                </a:cubicBezTo>
                <a:cubicBezTo>
                  <a:pt x="1822447" y="1000442"/>
                  <a:pt x="1851657" y="996632"/>
                  <a:pt x="1844355" y="989012"/>
                </a:cubicBezTo>
                <a:close/>
                <a:moveTo>
                  <a:pt x="1670366" y="989012"/>
                </a:moveTo>
                <a:cubicBezTo>
                  <a:pt x="1670366" y="989012"/>
                  <a:pt x="1670366" y="989012"/>
                  <a:pt x="1684338" y="989012"/>
                </a:cubicBezTo>
                <a:cubicBezTo>
                  <a:pt x="1677351" y="992716"/>
                  <a:pt x="1673858" y="1000125"/>
                  <a:pt x="1666873" y="996421"/>
                </a:cubicBezTo>
                <a:cubicBezTo>
                  <a:pt x="1677351" y="996421"/>
                  <a:pt x="1670366" y="989012"/>
                  <a:pt x="1670366" y="989012"/>
                </a:cubicBezTo>
                <a:close/>
                <a:moveTo>
                  <a:pt x="1126607" y="989012"/>
                </a:moveTo>
                <a:cubicBezTo>
                  <a:pt x="1126607" y="989012"/>
                  <a:pt x="1130311" y="996632"/>
                  <a:pt x="1126607" y="1000442"/>
                </a:cubicBezTo>
                <a:cubicBezTo>
                  <a:pt x="1126607" y="1000442"/>
                  <a:pt x="1126607" y="1000442"/>
                  <a:pt x="1141424" y="1004252"/>
                </a:cubicBezTo>
                <a:cubicBezTo>
                  <a:pt x="1134015" y="1008062"/>
                  <a:pt x="1119199" y="1008062"/>
                  <a:pt x="1122903" y="1000442"/>
                </a:cubicBezTo>
                <a:cubicBezTo>
                  <a:pt x="1122903" y="1000442"/>
                  <a:pt x="1122903" y="1000442"/>
                  <a:pt x="1115494" y="1004252"/>
                </a:cubicBezTo>
                <a:cubicBezTo>
                  <a:pt x="1115494" y="1004252"/>
                  <a:pt x="1108086" y="1000442"/>
                  <a:pt x="1108086" y="1000442"/>
                </a:cubicBezTo>
                <a:cubicBezTo>
                  <a:pt x="1108086" y="1000442"/>
                  <a:pt x="1108086" y="1000442"/>
                  <a:pt x="1115494" y="1000442"/>
                </a:cubicBezTo>
                <a:cubicBezTo>
                  <a:pt x="1115494" y="1000442"/>
                  <a:pt x="1115494" y="1000442"/>
                  <a:pt x="1126607" y="989012"/>
                </a:cubicBezTo>
                <a:close/>
                <a:moveTo>
                  <a:pt x="590568" y="989012"/>
                </a:moveTo>
                <a:cubicBezTo>
                  <a:pt x="597977" y="992716"/>
                  <a:pt x="590568" y="996420"/>
                  <a:pt x="601681" y="992716"/>
                </a:cubicBezTo>
                <a:cubicBezTo>
                  <a:pt x="597977" y="996420"/>
                  <a:pt x="597977" y="1000124"/>
                  <a:pt x="590568" y="996420"/>
                </a:cubicBezTo>
                <a:cubicBezTo>
                  <a:pt x="594273" y="996420"/>
                  <a:pt x="590568" y="992716"/>
                  <a:pt x="590568" y="989012"/>
                </a:cubicBezTo>
                <a:close/>
                <a:moveTo>
                  <a:pt x="665133" y="988477"/>
                </a:moveTo>
                <a:lnTo>
                  <a:pt x="672920" y="989542"/>
                </a:lnTo>
                <a:cubicBezTo>
                  <a:pt x="669183" y="991394"/>
                  <a:pt x="667315" y="990468"/>
                  <a:pt x="665913" y="989079"/>
                </a:cubicBezTo>
                <a:close/>
                <a:moveTo>
                  <a:pt x="476816" y="986234"/>
                </a:moveTo>
                <a:cubicBezTo>
                  <a:pt x="479937" y="986234"/>
                  <a:pt x="482617" y="988020"/>
                  <a:pt x="482617" y="989805"/>
                </a:cubicBezTo>
                <a:cubicBezTo>
                  <a:pt x="482617" y="993377"/>
                  <a:pt x="479045" y="993377"/>
                  <a:pt x="475473" y="996949"/>
                </a:cubicBezTo>
                <a:cubicBezTo>
                  <a:pt x="475473" y="996949"/>
                  <a:pt x="475473" y="996949"/>
                  <a:pt x="479045" y="989805"/>
                </a:cubicBezTo>
                <a:lnTo>
                  <a:pt x="468328" y="993377"/>
                </a:lnTo>
                <a:cubicBezTo>
                  <a:pt x="470114" y="988020"/>
                  <a:pt x="473687" y="986234"/>
                  <a:pt x="476816" y="986234"/>
                </a:cubicBezTo>
                <a:close/>
                <a:moveTo>
                  <a:pt x="1323930" y="981710"/>
                </a:moveTo>
                <a:lnTo>
                  <a:pt x="1325966" y="983742"/>
                </a:lnTo>
                <a:lnTo>
                  <a:pt x="1325682" y="983866"/>
                </a:lnTo>
                <a:cubicBezTo>
                  <a:pt x="1324631" y="984041"/>
                  <a:pt x="1323930" y="983575"/>
                  <a:pt x="1323930" y="981710"/>
                </a:cubicBezTo>
                <a:close/>
                <a:moveTo>
                  <a:pt x="2351085" y="981604"/>
                </a:moveTo>
                <a:cubicBezTo>
                  <a:pt x="2351085" y="977900"/>
                  <a:pt x="2343676" y="989012"/>
                  <a:pt x="2339972" y="985308"/>
                </a:cubicBezTo>
                <a:cubicBezTo>
                  <a:pt x="2343676" y="981604"/>
                  <a:pt x="2347381" y="981604"/>
                  <a:pt x="2351085" y="981604"/>
                </a:cubicBezTo>
                <a:close/>
                <a:moveTo>
                  <a:pt x="3070293" y="979515"/>
                </a:moveTo>
                <a:lnTo>
                  <a:pt x="3075021" y="982900"/>
                </a:lnTo>
                <a:lnTo>
                  <a:pt x="3076202" y="982785"/>
                </a:lnTo>
                <a:lnTo>
                  <a:pt x="3072676" y="985520"/>
                </a:lnTo>
                <a:close/>
                <a:moveTo>
                  <a:pt x="3070215" y="979459"/>
                </a:moveTo>
                <a:lnTo>
                  <a:pt x="3070272" y="979462"/>
                </a:lnTo>
                <a:lnTo>
                  <a:pt x="3070293" y="979515"/>
                </a:lnTo>
                <a:close/>
                <a:moveTo>
                  <a:pt x="2942604" y="978557"/>
                </a:moveTo>
                <a:cubicBezTo>
                  <a:pt x="2938879" y="982279"/>
                  <a:pt x="2938879" y="982279"/>
                  <a:pt x="2938879" y="982279"/>
                </a:cubicBezTo>
                <a:lnTo>
                  <a:pt x="2938879" y="979860"/>
                </a:lnTo>
                <a:close/>
                <a:moveTo>
                  <a:pt x="3068924" y="978535"/>
                </a:moveTo>
                <a:lnTo>
                  <a:pt x="3070215" y="979459"/>
                </a:lnTo>
                <a:lnTo>
                  <a:pt x="3068120" y="979336"/>
                </a:lnTo>
                <a:close/>
                <a:moveTo>
                  <a:pt x="1675605" y="977975"/>
                </a:moveTo>
                <a:cubicBezTo>
                  <a:pt x="1676069" y="978496"/>
                  <a:pt x="1675605" y="979885"/>
                  <a:pt x="1673753" y="982663"/>
                </a:cubicBezTo>
                <a:cubicBezTo>
                  <a:pt x="1670050" y="978959"/>
                  <a:pt x="1662640" y="982663"/>
                  <a:pt x="1658935" y="982663"/>
                </a:cubicBezTo>
                <a:cubicBezTo>
                  <a:pt x="1664491" y="982663"/>
                  <a:pt x="1674218" y="976412"/>
                  <a:pt x="1675605" y="977975"/>
                </a:cubicBezTo>
                <a:close/>
                <a:moveTo>
                  <a:pt x="1119198" y="977900"/>
                </a:moveTo>
                <a:cubicBezTo>
                  <a:pt x="1130311" y="977900"/>
                  <a:pt x="1130311" y="977900"/>
                  <a:pt x="1126607" y="985838"/>
                </a:cubicBezTo>
                <a:cubicBezTo>
                  <a:pt x="1122902" y="985838"/>
                  <a:pt x="1122902" y="977900"/>
                  <a:pt x="1119198" y="977900"/>
                </a:cubicBezTo>
                <a:close/>
                <a:moveTo>
                  <a:pt x="3083933" y="975042"/>
                </a:moveTo>
                <a:cubicBezTo>
                  <a:pt x="3087685" y="975042"/>
                  <a:pt x="3083933" y="982027"/>
                  <a:pt x="3083933" y="982027"/>
                </a:cubicBezTo>
                <a:lnTo>
                  <a:pt x="3076202" y="982785"/>
                </a:lnTo>
                <a:lnTo>
                  <a:pt x="3081119" y="978971"/>
                </a:lnTo>
                <a:cubicBezTo>
                  <a:pt x="3083933" y="977662"/>
                  <a:pt x="3085809" y="976789"/>
                  <a:pt x="3083933" y="975042"/>
                </a:cubicBezTo>
                <a:close/>
                <a:moveTo>
                  <a:pt x="3050162" y="975042"/>
                </a:moveTo>
                <a:cubicBezTo>
                  <a:pt x="3050162" y="975042"/>
                  <a:pt x="3050162" y="975042"/>
                  <a:pt x="3053915" y="975042"/>
                </a:cubicBezTo>
                <a:cubicBezTo>
                  <a:pt x="3050162" y="980281"/>
                  <a:pt x="3055791" y="979408"/>
                  <a:pt x="3061888" y="978971"/>
                </a:cubicBezTo>
                <a:lnTo>
                  <a:pt x="3068120" y="979336"/>
                </a:lnTo>
                <a:lnTo>
                  <a:pt x="3062357" y="985083"/>
                </a:lnTo>
                <a:cubicBezTo>
                  <a:pt x="3060481" y="985520"/>
                  <a:pt x="3059543" y="985520"/>
                  <a:pt x="3061419" y="989012"/>
                </a:cubicBezTo>
                <a:cubicBezTo>
                  <a:pt x="3046410" y="989012"/>
                  <a:pt x="3053915" y="982027"/>
                  <a:pt x="3050162" y="975042"/>
                </a:cubicBezTo>
                <a:close/>
                <a:moveTo>
                  <a:pt x="1598613" y="971550"/>
                </a:moveTo>
                <a:cubicBezTo>
                  <a:pt x="1595043" y="975254"/>
                  <a:pt x="1587896" y="982663"/>
                  <a:pt x="1584325" y="978959"/>
                </a:cubicBezTo>
                <a:cubicBezTo>
                  <a:pt x="1591468" y="978959"/>
                  <a:pt x="1595043" y="975254"/>
                  <a:pt x="1598613" y="971550"/>
                </a:cubicBezTo>
                <a:close/>
                <a:moveTo>
                  <a:pt x="910182" y="969763"/>
                </a:moveTo>
                <a:cubicBezTo>
                  <a:pt x="911108" y="968771"/>
                  <a:pt x="912034" y="968771"/>
                  <a:pt x="913886" y="970755"/>
                </a:cubicBezTo>
                <a:cubicBezTo>
                  <a:pt x="913886" y="970755"/>
                  <a:pt x="917590" y="974724"/>
                  <a:pt x="913886" y="974724"/>
                </a:cubicBezTo>
                <a:lnTo>
                  <a:pt x="906477" y="974724"/>
                </a:lnTo>
                <a:cubicBezTo>
                  <a:pt x="908329" y="972740"/>
                  <a:pt x="909256" y="970755"/>
                  <a:pt x="910182" y="969763"/>
                </a:cubicBezTo>
                <a:close/>
                <a:moveTo>
                  <a:pt x="1365046" y="966787"/>
                </a:moveTo>
                <a:cubicBezTo>
                  <a:pt x="1372523" y="970518"/>
                  <a:pt x="1379999" y="970518"/>
                  <a:pt x="1387476" y="974248"/>
                </a:cubicBezTo>
                <a:cubicBezTo>
                  <a:pt x="1387476" y="981710"/>
                  <a:pt x="1376262" y="977979"/>
                  <a:pt x="1372523" y="985440"/>
                </a:cubicBezTo>
                <a:cubicBezTo>
                  <a:pt x="1372523" y="985440"/>
                  <a:pt x="1372523" y="985440"/>
                  <a:pt x="1376262" y="977979"/>
                </a:cubicBezTo>
                <a:cubicBezTo>
                  <a:pt x="1372523" y="977979"/>
                  <a:pt x="1368785" y="977979"/>
                  <a:pt x="1368785" y="977979"/>
                </a:cubicBezTo>
                <a:cubicBezTo>
                  <a:pt x="1368785" y="977979"/>
                  <a:pt x="1368785" y="981710"/>
                  <a:pt x="1368785" y="981710"/>
                </a:cubicBezTo>
                <a:cubicBezTo>
                  <a:pt x="1368785" y="981710"/>
                  <a:pt x="1368785" y="981710"/>
                  <a:pt x="1357571" y="989171"/>
                </a:cubicBezTo>
                <a:cubicBezTo>
                  <a:pt x="1357571" y="989171"/>
                  <a:pt x="1357571" y="989171"/>
                  <a:pt x="1365046" y="1000363"/>
                </a:cubicBezTo>
                <a:cubicBezTo>
                  <a:pt x="1357571" y="996632"/>
                  <a:pt x="1335145" y="1004093"/>
                  <a:pt x="1338883" y="1011555"/>
                </a:cubicBezTo>
                <a:cubicBezTo>
                  <a:pt x="1338883" y="1011555"/>
                  <a:pt x="1342622" y="1015285"/>
                  <a:pt x="1342622" y="1015285"/>
                </a:cubicBezTo>
                <a:cubicBezTo>
                  <a:pt x="1320192" y="1022747"/>
                  <a:pt x="1305238" y="1037669"/>
                  <a:pt x="1282810" y="1041400"/>
                </a:cubicBezTo>
                <a:cubicBezTo>
                  <a:pt x="1275333" y="1041400"/>
                  <a:pt x="1275333" y="1037669"/>
                  <a:pt x="1271595" y="1037669"/>
                </a:cubicBezTo>
                <a:cubicBezTo>
                  <a:pt x="1294024" y="1033939"/>
                  <a:pt x="1301500" y="1007824"/>
                  <a:pt x="1323930" y="1004093"/>
                </a:cubicBezTo>
                <a:cubicBezTo>
                  <a:pt x="1320192" y="1004093"/>
                  <a:pt x="1316453" y="996632"/>
                  <a:pt x="1312715" y="1000363"/>
                </a:cubicBezTo>
                <a:cubicBezTo>
                  <a:pt x="1312715" y="1000363"/>
                  <a:pt x="1312715" y="1000363"/>
                  <a:pt x="1312715" y="1004093"/>
                </a:cubicBezTo>
                <a:cubicBezTo>
                  <a:pt x="1305238" y="1007824"/>
                  <a:pt x="1290285" y="1019016"/>
                  <a:pt x="1294024" y="1004093"/>
                </a:cubicBezTo>
                <a:cubicBezTo>
                  <a:pt x="1294024" y="1004093"/>
                  <a:pt x="1294024" y="1004093"/>
                  <a:pt x="1308977" y="1000363"/>
                </a:cubicBezTo>
                <a:cubicBezTo>
                  <a:pt x="1301500" y="992901"/>
                  <a:pt x="1282810" y="1011555"/>
                  <a:pt x="1279071" y="1000363"/>
                </a:cubicBezTo>
                <a:cubicBezTo>
                  <a:pt x="1279071" y="996632"/>
                  <a:pt x="1301500" y="989171"/>
                  <a:pt x="1308977" y="981710"/>
                </a:cubicBezTo>
                <a:cubicBezTo>
                  <a:pt x="1305238" y="985440"/>
                  <a:pt x="1320192" y="989171"/>
                  <a:pt x="1327668" y="985440"/>
                </a:cubicBezTo>
                <a:lnTo>
                  <a:pt x="1325966" y="983742"/>
                </a:lnTo>
                <a:lnTo>
                  <a:pt x="1329538" y="982176"/>
                </a:lnTo>
                <a:cubicBezTo>
                  <a:pt x="1332341" y="980777"/>
                  <a:pt x="1335145" y="979844"/>
                  <a:pt x="1335145" y="985440"/>
                </a:cubicBezTo>
                <a:cubicBezTo>
                  <a:pt x="1353832" y="974248"/>
                  <a:pt x="1361307" y="977979"/>
                  <a:pt x="1379999" y="974248"/>
                </a:cubicBezTo>
                <a:cubicBezTo>
                  <a:pt x="1376262" y="970518"/>
                  <a:pt x="1368785" y="966787"/>
                  <a:pt x="1365046" y="966787"/>
                </a:cubicBezTo>
                <a:close/>
                <a:moveTo>
                  <a:pt x="925924" y="966787"/>
                </a:moveTo>
                <a:cubicBezTo>
                  <a:pt x="925924" y="966787"/>
                  <a:pt x="925924" y="966787"/>
                  <a:pt x="936640" y="974195"/>
                </a:cubicBezTo>
                <a:cubicBezTo>
                  <a:pt x="929496" y="966787"/>
                  <a:pt x="929496" y="977899"/>
                  <a:pt x="922352" y="977899"/>
                </a:cubicBezTo>
                <a:cubicBezTo>
                  <a:pt x="922352" y="970491"/>
                  <a:pt x="925924" y="970491"/>
                  <a:pt x="925924" y="966787"/>
                </a:cubicBezTo>
                <a:close/>
                <a:moveTo>
                  <a:pt x="1175649" y="961173"/>
                </a:moveTo>
                <a:lnTo>
                  <a:pt x="1178133" y="963613"/>
                </a:lnTo>
                <a:cubicBezTo>
                  <a:pt x="1175306" y="962687"/>
                  <a:pt x="1174599" y="961992"/>
                  <a:pt x="1175188" y="961356"/>
                </a:cubicBezTo>
                <a:close/>
                <a:moveTo>
                  <a:pt x="1108087" y="960437"/>
                </a:moveTo>
                <a:cubicBezTo>
                  <a:pt x="1119199" y="960437"/>
                  <a:pt x="1134016" y="960437"/>
                  <a:pt x="1141424" y="967845"/>
                </a:cubicBezTo>
                <a:cubicBezTo>
                  <a:pt x="1137720" y="960437"/>
                  <a:pt x="1126607" y="967845"/>
                  <a:pt x="1119199" y="967845"/>
                </a:cubicBezTo>
                <a:cubicBezTo>
                  <a:pt x="1111790" y="971549"/>
                  <a:pt x="1122903" y="975253"/>
                  <a:pt x="1122903" y="975253"/>
                </a:cubicBezTo>
                <a:cubicBezTo>
                  <a:pt x="1111790" y="967845"/>
                  <a:pt x="1089566" y="982662"/>
                  <a:pt x="1074751" y="986366"/>
                </a:cubicBezTo>
                <a:cubicBezTo>
                  <a:pt x="1074751" y="986366"/>
                  <a:pt x="1074751" y="986366"/>
                  <a:pt x="1074751" y="990070"/>
                </a:cubicBezTo>
                <a:cubicBezTo>
                  <a:pt x="1052526" y="993774"/>
                  <a:pt x="1078455" y="975253"/>
                  <a:pt x="1071047" y="975253"/>
                </a:cubicBezTo>
                <a:cubicBezTo>
                  <a:pt x="1085861" y="975253"/>
                  <a:pt x="1108087" y="964141"/>
                  <a:pt x="1108087" y="960437"/>
                </a:cubicBezTo>
                <a:close/>
                <a:moveTo>
                  <a:pt x="657972" y="959908"/>
                </a:moveTo>
                <a:cubicBezTo>
                  <a:pt x="661709" y="967317"/>
                  <a:pt x="654234" y="978429"/>
                  <a:pt x="657972" y="982133"/>
                </a:cubicBezTo>
                <a:cubicBezTo>
                  <a:pt x="657972" y="982133"/>
                  <a:pt x="657972" y="982133"/>
                  <a:pt x="665446" y="971021"/>
                </a:cubicBezTo>
                <a:cubicBezTo>
                  <a:pt x="672920" y="982133"/>
                  <a:pt x="672920" y="967317"/>
                  <a:pt x="680395" y="974725"/>
                </a:cubicBezTo>
                <a:cubicBezTo>
                  <a:pt x="680395" y="974725"/>
                  <a:pt x="680395" y="974725"/>
                  <a:pt x="680395" y="963612"/>
                </a:cubicBezTo>
                <a:cubicBezTo>
                  <a:pt x="680395" y="974725"/>
                  <a:pt x="695344" y="971021"/>
                  <a:pt x="695344" y="971021"/>
                </a:cubicBezTo>
                <a:cubicBezTo>
                  <a:pt x="695344" y="971021"/>
                  <a:pt x="695344" y="971021"/>
                  <a:pt x="684132" y="974725"/>
                </a:cubicBezTo>
                <a:cubicBezTo>
                  <a:pt x="680395" y="978429"/>
                  <a:pt x="691606" y="985837"/>
                  <a:pt x="684132" y="989542"/>
                </a:cubicBezTo>
                <a:cubicBezTo>
                  <a:pt x="680395" y="989542"/>
                  <a:pt x="672920" y="985837"/>
                  <a:pt x="669183" y="982133"/>
                </a:cubicBezTo>
                <a:cubicBezTo>
                  <a:pt x="669183" y="982133"/>
                  <a:pt x="669183" y="982133"/>
                  <a:pt x="661709" y="985837"/>
                </a:cubicBezTo>
                <a:lnTo>
                  <a:pt x="665133" y="988477"/>
                </a:lnTo>
                <a:lnTo>
                  <a:pt x="659373" y="987690"/>
                </a:lnTo>
                <a:cubicBezTo>
                  <a:pt x="654234" y="985837"/>
                  <a:pt x="648629" y="983985"/>
                  <a:pt x="643023" y="985837"/>
                </a:cubicBezTo>
                <a:cubicBezTo>
                  <a:pt x="643023" y="985837"/>
                  <a:pt x="643023" y="985837"/>
                  <a:pt x="643023" y="993246"/>
                </a:cubicBezTo>
                <a:cubicBezTo>
                  <a:pt x="643023" y="989542"/>
                  <a:pt x="628074" y="985837"/>
                  <a:pt x="620599" y="989542"/>
                </a:cubicBezTo>
                <a:cubicBezTo>
                  <a:pt x="620599" y="989542"/>
                  <a:pt x="620599" y="989542"/>
                  <a:pt x="631811" y="996950"/>
                </a:cubicBezTo>
                <a:cubicBezTo>
                  <a:pt x="624336" y="996950"/>
                  <a:pt x="613125" y="993246"/>
                  <a:pt x="609388" y="993246"/>
                </a:cubicBezTo>
                <a:cubicBezTo>
                  <a:pt x="605650" y="974725"/>
                  <a:pt x="639285" y="985837"/>
                  <a:pt x="635548" y="974725"/>
                </a:cubicBezTo>
                <a:cubicBezTo>
                  <a:pt x="628074" y="971021"/>
                  <a:pt x="613125" y="974725"/>
                  <a:pt x="609388" y="974725"/>
                </a:cubicBezTo>
                <a:cubicBezTo>
                  <a:pt x="605650" y="978429"/>
                  <a:pt x="601913" y="985837"/>
                  <a:pt x="609388" y="985837"/>
                </a:cubicBezTo>
                <a:cubicBezTo>
                  <a:pt x="601913" y="978429"/>
                  <a:pt x="586964" y="978429"/>
                  <a:pt x="572015" y="978429"/>
                </a:cubicBezTo>
                <a:cubicBezTo>
                  <a:pt x="572015" y="978429"/>
                  <a:pt x="572015" y="978429"/>
                  <a:pt x="572015" y="982133"/>
                </a:cubicBezTo>
                <a:cubicBezTo>
                  <a:pt x="553326" y="978429"/>
                  <a:pt x="534641" y="989542"/>
                  <a:pt x="519691" y="993246"/>
                </a:cubicBezTo>
                <a:lnTo>
                  <a:pt x="515953" y="982133"/>
                </a:lnTo>
                <a:cubicBezTo>
                  <a:pt x="530904" y="978429"/>
                  <a:pt x="542115" y="971021"/>
                  <a:pt x="553326" y="974725"/>
                </a:cubicBezTo>
                <a:cubicBezTo>
                  <a:pt x="557067" y="974725"/>
                  <a:pt x="557067" y="971021"/>
                  <a:pt x="553326" y="971021"/>
                </a:cubicBezTo>
                <a:cubicBezTo>
                  <a:pt x="572015" y="956204"/>
                  <a:pt x="575753" y="974725"/>
                  <a:pt x="594439" y="967317"/>
                </a:cubicBezTo>
                <a:cubicBezTo>
                  <a:pt x="594439" y="967317"/>
                  <a:pt x="594439" y="967317"/>
                  <a:pt x="594439" y="963612"/>
                </a:cubicBezTo>
                <a:cubicBezTo>
                  <a:pt x="613125" y="952500"/>
                  <a:pt x="620599" y="974725"/>
                  <a:pt x="639285" y="971021"/>
                </a:cubicBezTo>
                <a:cubicBezTo>
                  <a:pt x="646760" y="963612"/>
                  <a:pt x="631811" y="963612"/>
                  <a:pt x="639285" y="963612"/>
                </a:cubicBezTo>
                <a:cubicBezTo>
                  <a:pt x="643023" y="967317"/>
                  <a:pt x="650497" y="963612"/>
                  <a:pt x="657972" y="959908"/>
                </a:cubicBezTo>
                <a:close/>
                <a:moveTo>
                  <a:pt x="837004" y="959379"/>
                </a:moveTo>
                <a:cubicBezTo>
                  <a:pt x="837004" y="957527"/>
                  <a:pt x="837938" y="958453"/>
                  <a:pt x="838405" y="959842"/>
                </a:cubicBezTo>
                <a:lnTo>
                  <a:pt x="838283" y="960124"/>
                </a:lnTo>
                <a:close/>
                <a:moveTo>
                  <a:pt x="1184208" y="957240"/>
                </a:moveTo>
                <a:lnTo>
                  <a:pt x="1180018" y="959446"/>
                </a:lnTo>
                <a:lnTo>
                  <a:pt x="1175649" y="961173"/>
                </a:lnTo>
                <a:lnTo>
                  <a:pt x="1174364" y="959909"/>
                </a:lnTo>
                <a:close/>
                <a:moveTo>
                  <a:pt x="2987301" y="956222"/>
                </a:moveTo>
                <a:cubicBezTo>
                  <a:pt x="2994751" y="963667"/>
                  <a:pt x="2976127" y="963667"/>
                  <a:pt x="2972402" y="971112"/>
                </a:cubicBezTo>
                <a:cubicBezTo>
                  <a:pt x="2972402" y="971112"/>
                  <a:pt x="2972402" y="971112"/>
                  <a:pt x="2976127" y="971112"/>
                </a:cubicBezTo>
                <a:cubicBezTo>
                  <a:pt x="2964952" y="971112"/>
                  <a:pt x="2964952" y="982279"/>
                  <a:pt x="2957503" y="978557"/>
                </a:cubicBezTo>
                <a:cubicBezTo>
                  <a:pt x="2964952" y="967390"/>
                  <a:pt x="2946328" y="974834"/>
                  <a:pt x="2938879" y="974834"/>
                </a:cubicBezTo>
                <a:lnTo>
                  <a:pt x="2938879" y="979860"/>
                </a:lnTo>
                <a:lnTo>
                  <a:pt x="2914668" y="988328"/>
                </a:lnTo>
                <a:cubicBezTo>
                  <a:pt x="2905356" y="992516"/>
                  <a:pt x="2896044" y="997169"/>
                  <a:pt x="2886732" y="1000891"/>
                </a:cubicBezTo>
                <a:cubicBezTo>
                  <a:pt x="2890457" y="1004614"/>
                  <a:pt x="2894181" y="1004614"/>
                  <a:pt x="2901631" y="1000891"/>
                </a:cubicBezTo>
                <a:cubicBezTo>
                  <a:pt x="2901631" y="1000891"/>
                  <a:pt x="2901631" y="1000891"/>
                  <a:pt x="2897906" y="997169"/>
                </a:cubicBezTo>
                <a:cubicBezTo>
                  <a:pt x="2909081" y="997169"/>
                  <a:pt x="2901631" y="1008336"/>
                  <a:pt x="2905356" y="1008336"/>
                </a:cubicBezTo>
                <a:cubicBezTo>
                  <a:pt x="2909081" y="1008336"/>
                  <a:pt x="2916530" y="1004614"/>
                  <a:pt x="2912805" y="1004614"/>
                </a:cubicBezTo>
                <a:cubicBezTo>
                  <a:pt x="2916530" y="1004614"/>
                  <a:pt x="2931429" y="1000891"/>
                  <a:pt x="2927705" y="1008336"/>
                </a:cubicBezTo>
                <a:cubicBezTo>
                  <a:pt x="2938879" y="1008336"/>
                  <a:pt x="2953778" y="1004614"/>
                  <a:pt x="2964952" y="993446"/>
                </a:cubicBezTo>
                <a:cubicBezTo>
                  <a:pt x="2964952" y="993446"/>
                  <a:pt x="2964952" y="993446"/>
                  <a:pt x="2983576" y="1000891"/>
                </a:cubicBezTo>
                <a:cubicBezTo>
                  <a:pt x="2991026" y="989724"/>
                  <a:pt x="3017099" y="989724"/>
                  <a:pt x="3031998" y="982279"/>
                </a:cubicBezTo>
                <a:cubicBezTo>
                  <a:pt x="3054347" y="986002"/>
                  <a:pt x="3013375" y="989724"/>
                  <a:pt x="3013375" y="1000891"/>
                </a:cubicBezTo>
                <a:cubicBezTo>
                  <a:pt x="2991026" y="997169"/>
                  <a:pt x="2983576" y="1030671"/>
                  <a:pt x="2957503" y="1026948"/>
                </a:cubicBezTo>
                <a:cubicBezTo>
                  <a:pt x="2957503" y="1026948"/>
                  <a:pt x="2957503" y="1026948"/>
                  <a:pt x="2961228" y="1030671"/>
                </a:cubicBezTo>
                <a:cubicBezTo>
                  <a:pt x="2942604" y="1034393"/>
                  <a:pt x="2923980" y="1041838"/>
                  <a:pt x="2905356" y="1045560"/>
                </a:cubicBezTo>
                <a:cubicBezTo>
                  <a:pt x="2901631" y="1060450"/>
                  <a:pt x="2883007" y="1060450"/>
                  <a:pt x="2871833" y="1067895"/>
                </a:cubicBezTo>
                <a:cubicBezTo>
                  <a:pt x="2871833" y="1067895"/>
                  <a:pt x="2871833" y="1067895"/>
                  <a:pt x="2875557" y="1056728"/>
                </a:cubicBezTo>
                <a:cubicBezTo>
                  <a:pt x="2868108" y="1064173"/>
                  <a:pt x="2860658" y="1053005"/>
                  <a:pt x="2860658" y="1064173"/>
                </a:cubicBezTo>
                <a:cubicBezTo>
                  <a:pt x="2860658" y="1067895"/>
                  <a:pt x="2871833" y="1067895"/>
                  <a:pt x="2868108" y="1067895"/>
                </a:cubicBezTo>
                <a:cubicBezTo>
                  <a:pt x="2849484" y="1071617"/>
                  <a:pt x="2842034" y="1079062"/>
                  <a:pt x="2834585" y="1071617"/>
                </a:cubicBezTo>
                <a:cubicBezTo>
                  <a:pt x="2838310" y="1067895"/>
                  <a:pt x="2842034" y="1067895"/>
                  <a:pt x="2845759" y="1067895"/>
                </a:cubicBezTo>
                <a:cubicBezTo>
                  <a:pt x="2849484" y="1049283"/>
                  <a:pt x="2830860" y="1071617"/>
                  <a:pt x="2827135" y="1064173"/>
                </a:cubicBezTo>
                <a:cubicBezTo>
                  <a:pt x="2819686" y="1064173"/>
                  <a:pt x="2834585" y="1067895"/>
                  <a:pt x="2819686" y="1071617"/>
                </a:cubicBezTo>
                <a:cubicBezTo>
                  <a:pt x="2815961" y="1064173"/>
                  <a:pt x="2804787" y="1067895"/>
                  <a:pt x="2797337" y="1071617"/>
                </a:cubicBezTo>
                <a:cubicBezTo>
                  <a:pt x="2808511" y="1075340"/>
                  <a:pt x="2789887" y="1071617"/>
                  <a:pt x="2797337" y="1075340"/>
                </a:cubicBezTo>
                <a:cubicBezTo>
                  <a:pt x="2797337" y="1075340"/>
                  <a:pt x="2797337" y="1075340"/>
                  <a:pt x="2808511" y="1075340"/>
                </a:cubicBezTo>
                <a:cubicBezTo>
                  <a:pt x="2808511" y="1079062"/>
                  <a:pt x="2789887" y="1082785"/>
                  <a:pt x="2793612" y="1071617"/>
                </a:cubicBezTo>
                <a:lnTo>
                  <a:pt x="2769673" y="1082250"/>
                </a:lnTo>
                <a:lnTo>
                  <a:pt x="2776734" y="1083931"/>
                </a:lnTo>
                <a:cubicBezTo>
                  <a:pt x="2780901" y="1083468"/>
                  <a:pt x="2783679" y="1083468"/>
                  <a:pt x="2778123" y="1089024"/>
                </a:cubicBezTo>
                <a:cubicBezTo>
                  <a:pt x="2778123" y="1087172"/>
                  <a:pt x="2776270" y="1087172"/>
                  <a:pt x="2773955" y="1086709"/>
                </a:cubicBezTo>
                <a:lnTo>
                  <a:pt x="2768553" y="1082748"/>
                </a:lnTo>
                <a:lnTo>
                  <a:pt x="2760089" y="1086507"/>
                </a:lnTo>
                <a:cubicBezTo>
                  <a:pt x="2741465" y="1093952"/>
                  <a:pt x="2752640" y="1079062"/>
                  <a:pt x="2737740" y="1082785"/>
                </a:cubicBezTo>
                <a:cubicBezTo>
                  <a:pt x="2752640" y="1079062"/>
                  <a:pt x="2737740" y="1075340"/>
                  <a:pt x="2748915" y="1071617"/>
                </a:cubicBezTo>
                <a:cubicBezTo>
                  <a:pt x="2748915" y="1071617"/>
                  <a:pt x="2748915" y="1071617"/>
                  <a:pt x="2726566" y="1060450"/>
                </a:cubicBezTo>
                <a:cubicBezTo>
                  <a:pt x="2719117" y="1064173"/>
                  <a:pt x="2715392" y="1075340"/>
                  <a:pt x="2700493" y="1075340"/>
                </a:cubicBezTo>
                <a:cubicBezTo>
                  <a:pt x="2704217" y="1079062"/>
                  <a:pt x="2685594" y="1079062"/>
                  <a:pt x="2693043" y="1086507"/>
                </a:cubicBezTo>
                <a:cubicBezTo>
                  <a:pt x="2689318" y="1079062"/>
                  <a:pt x="2670694" y="1090229"/>
                  <a:pt x="2670694" y="1097674"/>
                </a:cubicBezTo>
                <a:cubicBezTo>
                  <a:pt x="2689318" y="1097674"/>
                  <a:pt x="2711667" y="1082785"/>
                  <a:pt x="2726566" y="1079062"/>
                </a:cubicBezTo>
                <a:cubicBezTo>
                  <a:pt x="2726566" y="1079062"/>
                  <a:pt x="2726566" y="1079062"/>
                  <a:pt x="2719117" y="1082785"/>
                </a:cubicBezTo>
                <a:cubicBezTo>
                  <a:pt x="2722841" y="1086507"/>
                  <a:pt x="2730291" y="1086507"/>
                  <a:pt x="2737740" y="1090229"/>
                </a:cubicBezTo>
                <a:cubicBezTo>
                  <a:pt x="2734016" y="1097674"/>
                  <a:pt x="2711667" y="1097674"/>
                  <a:pt x="2707942" y="1101397"/>
                </a:cubicBezTo>
                <a:cubicBezTo>
                  <a:pt x="2704217" y="1108842"/>
                  <a:pt x="2700493" y="1112564"/>
                  <a:pt x="2707942" y="1116286"/>
                </a:cubicBezTo>
                <a:cubicBezTo>
                  <a:pt x="2696768" y="1120009"/>
                  <a:pt x="2693043" y="1123731"/>
                  <a:pt x="2689318" y="1120009"/>
                </a:cubicBezTo>
                <a:cubicBezTo>
                  <a:pt x="2681869" y="1123731"/>
                  <a:pt x="2678144" y="1134898"/>
                  <a:pt x="2689318" y="1138621"/>
                </a:cubicBezTo>
                <a:cubicBezTo>
                  <a:pt x="2693043" y="1127454"/>
                  <a:pt x="2700493" y="1134898"/>
                  <a:pt x="2704217" y="1127454"/>
                </a:cubicBezTo>
                <a:cubicBezTo>
                  <a:pt x="2704217" y="1127454"/>
                  <a:pt x="2704217" y="1127454"/>
                  <a:pt x="2700493" y="1134898"/>
                </a:cubicBezTo>
                <a:cubicBezTo>
                  <a:pt x="2715392" y="1131176"/>
                  <a:pt x="2726566" y="1138621"/>
                  <a:pt x="2741465" y="1127454"/>
                </a:cubicBezTo>
                <a:cubicBezTo>
                  <a:pt x="2741465" y="1120009"/>
                  <a:pt x="2730291" y="1120009"/>
                  <a:pt x="2737740" y="1112564"/>
                </a:cubicBezTo>
                <a:cubicBezTo>
                  <a:pt x="2739603" y="1116286"/>
                  <a:pt x="2739603" y="1121870"/>
                  <a:pt x="2741000" y="1126523"/>
                </a:cubicBezTo>
                <a:lnTo>
                  <a:pt x="2751929" y="1134387"/>
                </a:lnTo>
                <a:lnTo>
                  <a:pt x="2734016" y="1142343"/>
                </a:lnTo>
                <a:cubicBezTo>
                  <a:pt x="2734016" y="1142343"/>
                  <a:pt x="2734016" y="1149788"/>
                  <a:pt x="2741465" y="1146066"/>
                </a:cubicBezTo>
                <a:cubicBezTo>
                  <a:pt x="2741465" y="1146066"/>
                  <a:pt x="2741465" y="1146066"/>
                  <a:pt x="2722841" y="1157233"/>
                </a:cubicBezTo>
                <a:cubicBezTo>
                  <a:pt x="2722841" y="1157233"/>
                  <a:pt x="2722841" y="1157233"/>
                  <a:pt x="2726566" y="1149788"/>
                </a:cubicBezTo>
                <a:cubicBezTo>
                  <a:pt x="2722841" y="1138621"/>
                  <a:pt x="2696768" y="1160955"/>
                  <a:pt x="2681869" y="1160955"/>
                </a:cubicBezTo>
                <a:cubicBezTo>
                  <a:pt x="2674419" y="1164678"/>
                  <a:pt x="2681869" y="1164678"/>
                  <a:pt x="2678144" y="1168400"/>
                </a:cubicBezTo>
                <a:cubicBezTo>
                  <a:pt x="2666970" y="1164678"/>
                  <a:pt x="2670694" y="1164678"/>
                  <a:pt x="2666970" y="1157233"/>
                </a:cubicBezTo>
                <a:lnTo>
                  <a:pt x="2659682" y="1162088"/>
                </a:lnTo>
                <a:lnTo>
                  <a:pt x="2663245" y="1156302"/>
                </a:lnTo>
                <a:cubicBezTo>
                  <a:pt x="2665107" y="1153510"/>
                  <a:pt x="2666970" y="1151649"/>
                  <a:pt x="2670694" y="1149788"/>
                </a:cubicBezTo>
                <a:cubicBezTo>
                  <a:pt x="2659520" y="1146066"/>
                  <a:pt x="2663245" y="1149788"/>
                  <a:pt x="2652070" y="1153510"/>
                </a:cubicBezTo>
                <a:cubicBezTo>
                  <a:pt x="2652070" y="1153510"/>
                  <a:pt x="2652070" y="1153510"/>
                  <a:pt x="2655795" y="1149788"/>
                </a:cubicBezTo>
                <a:cubicBezTo>
                  <a:pt x="2652070" y="1146066"/>
                  <a:pt x="2644621" y="1149788"/>
                  <a:pt x="2648346" y="1153510"/>
                </a:cubicBezTo>
                <a:cubicBezTo>
                  <a:pt x="2637171" y="1149788"/>
                  <a:pt x="2652070" y="1146066"/>
                  <a:pt x="2655795" y="1142343"/>
                </a:cubicBezTo>
                <a:cubicBezTo>
                  <a:pt x="2652070" y="1131176"/>
                  <a:pt x="2640896" y="1134898"/>
                  <a:pt x="2633447" y="1134898"/>
                </a:cubicBezTo>
                <a:cubicBezTo>
                  <a:pt x="2633447" y="1134898"/>
                  <a:pt x="2633447" y="1134898"/>
                  <a:pt x="2640896" y="1123731"/>
                </a:cubicBezTo>
                <a:cubicBezTo>
                  <a:pt x="2659520" y="1123731"/>
                  <a:pt x="2663245" y="1112564"/>
                  <a:pt x="2678144" y="1108842"/>
                </a:cubicBezTo>
                <a:cubicBezTo>
                  <a:pt x="2674419" y="1101397"/>
                  <a:pt x="2663245" y="1112564"/>
                  <a:pt x="2655795" y="1112564"/>
                </a:cubicBezTo>
                <a:cubicBezTo>
                  <a:pt x="2648346" y="1101397"/>
                  <a:pt x="2663245" y="1101397"/>
                  <a:pt x="2655795" y="1093952"/>
                </a:cubicBezTo>
                <a:cubicBezTo>
                  <a:pt x="2637171" y="1112564"/>
                  <a:pt x="2625997" y="1097674"/>
                  <a:pt x="2603648" y="1112564"/>
                </a:cubicBezTo>
                <a:cubicBezTo>
                  <a:pt x="2603648" y="1112564"/>
                  <a:pt x="2603648" y="1112564"/>
                  <a:pt x="2618547" y="1105119"/>
                </a:cubicBezTo>
                <a:cubicBezTo>
                  <a:pt x="2611098" y="1101397"/>
                  <a:pt x="2592474" y="1108842"/>
                  <a:pt x="2581300" y="1112564"/>
                </a:cubicBezTo>
                <a:cubicBezTo>
                  <a:pt x="2581300" y="1112564"/>
                  <a:pt x="2581300" y="1112564"/>
                  <a:pt x="2570125" y="1108842"/>
                </a:cubicBezTo>
                <a:cubicBezTo>
                  <a:pt x="2570125" y="1108842"/>
                  <a:pt x="2570125" y="1108842"/>
                  <a:pt x="2577575" y="1105119"/>
                </a:cubicBezTo>
                <a:cubicBezTo>
                  <a:pt x="2573850" y="1101397"/>
                  <a:pt x="2570125" y="1097674"/>
                  <a:pt x="2562676" y="1097674"/>
                </a:cubicBezTo>
                <a:cubicBezTo>
                  <a:pt x="2547777" y="1108842"/>
                  <a:pt x="2532877" y="1086507"/>
                  <a:pt x="2514253" y="1101397"/>
                </a:cubicBezTo>
                <a:lnTo>
                  <a:pt x="2511406" y="1100719"/>
                </a:lnTo>
                <a:lnTo>
                  <a:pt x="2520772" y="1093487"/>
                </a:lnTo>
                <a:cubicBezTo>
                  <a:pt x="2522634" y="1090229"/>
                  <a:pt x="2523565" y="1086507"/>
                  <a:pt x="2525428" y="1082785"/>
                </a:cubicBezTo>
                <a:cubicBezTo>
                  <a:pt x="2517978" y="1086507"/>
                  <a:pt x="2510529" y="1071617"/>
                  <a:pt x="2499354" y="1082785"/>
                </a:cubicBezTo>
                <a:cubicBezTo>
                  <a:pt x="2503079" y="1086507"/>
                  <a:pt x="2510529" y="1086507"/>
                  <a:pt x="2514253" y="1086507"/>
                </a:cubicBezTo>
                <a:cubicBezTo>
                  <a:pt x="2506804" y="1082785"/>
                  <a:pt x="2488180" y="1082785"/>
                  <a:pt x="2477006" y="1093952"/>
                </a:cubicBezTo>
                <a:cubicBezTo>
                  <a:pt x="2488180" y="1090229"/>
                  <a:pt x="2480730" y="1071617"/>
                  <a:pt x="2491905" y="1060450"/>
                </a:cubicBezTo>
                <a:cubicBezTo>
                  <a:pt x="2477006" y="1056728"/>
                  <a:pt x="2469556" y="1060450"/>
                  <a:pt x="2454657" y="1067895"/>
                </a:cubicBezTo>
                <a:cubicBezTo>
                  <a:pt x="2454657" y="1067895"/>
                  <a:pt x="2454657" y="1067895"/>
                  <a:pt x="2450932" y="1056728"/>
                </a:cubicBezTo>
                <a:cubicBezTo>
                  <a:pt x="2439758" y="1067895"/>
                  <a:pt x="2413684" y="1060450"/>
                  <a:pt x="2413684" y="1075340"/>
                </a:cubicBezTo>
                <a:cubicBezTo>
                  <a:pt x="2413684" y="1075340"/>
                  <a:pt x="2402510" y="1067895"/>
                  <a:pt x="2395060" y="1079062"/>
                </a:cubicBezTo>
                <a:cubicBezTo>
                  <a:pt x="2402510" y="1075340"/>
                  <a:pt x="2395060" y="1067895"/>
                  <a:pt x="2402510" y="1067895"/>
                </a:cubicBezTo>
                <a:cubicBezTo>
                  <a:pt x="2402510" y="1064173"/>
                  <a:pt x="2383886" y="1067895"/>
                  <a:pt x="2383886" y="1071617"/>
                </a:cubicBezTo>
                <a:cubicBezTo>
                  <a:pt x="2383886" y="1071617"/>
                  <a:pt x="2383886" y="1071617"/>
                  <a:pt x="2387611" y="1075340"/>
                </a:cubicBezTo>
                <a:cubicBezTo>
                  <a:pt x="2387611" y="1075340"/>
                  <a:pt x="2387611" y="1075340"/>
                  <a:pt x="2376436" y="1075340"/>
                </a:cubicBezTo>
                <a:cubicBezTo>
                  <a:pt x="2376436" y="1079062"/>
                  <a:pt x="2380161" y="1079062"/>
                  <a:pt x="2383886" y="1079062"/>
                </a:cubicBezTo>
                <a:cubicBezTo>
                  <a:pt x="2383886" y="1079062"/>
                  <a:pt x="2383886" y="1079062"/>
                  <a:pt x="2376436" y="1090229"/>
                </a:cubicBezTo>
                <a:cubicBezTo>
                  <a:pt x="2378299" y="1090229"/>
                  <a:pt x="2381092" y="1092091"/>
                  <a:pt x="2382489" y="1094883"/>
                </a:cubicBezTo>
                <a:lnTo>
                  <a:pt x="2380627" y="1103069"/>
                </a:lnTo>
                <a:lnTo>
                  <a:pt x="2376437" y="1103723"/>
                </a:lnTo>
                <a:cubicBezTo>
                  <a:pt x="2370849" y="1104189"/>
                  <a:pt x="2365262" y="1105119"/>
                  <a:pt x="2361537" y="1108842"/>
                </a:cubicBezTo>
                <a:lnTo>
                  <a:pt x="2357388" y="1117511"/>
                </a:lnTo>
                <a:lnTo>
                  <a:pt x="2354088" y="1112564"/>
                </a:lnTo>
                <a:cubicBezTo>
                  <a:pt x="2342913" y="1112564"/>
                  <a:pt x="2331739" y="1116286"/>
                  <a:pt x="2328014" y="1116286"/>
                </a:cubicBezTo>
                <a:cubicBezTo>
                  <a:pt x="2316840" y="1131176"/>
                  <a:pt x="2287042" y="1123731"/>
                  <a:pt x="2294491" y="1134898"/>
                </a:cubicBezTo>
                <a:lnTo>
                  <a:pt x="2311611" y="1129438"/>
                </a:lnTo>
                <a:lnTo>
                  <a:pt x="2309390" y="1131176"/>
                </a:lnTo>
                <a:cubicBezTo>
                  <a:pt x="2313115" y="1138621"/>
                  <a:pt x="2313115" y="1138621"/>
                  <a:pt x="2316840" y="1138621"/>
                </a:cubicBezTo>
                <a:cubicBezTo>
                  <a:pt x="2316840" y="1138621"/>
                  <a:pt x="2316840" y="1138621"/>
                  <a:pt x="2305666" y="1146066"/>
                </a:cubicBezTo>
                <a:cubicBezTo>
                  <a:pt x="2305666" y="1146066"/>
                  <a:pt x="2305666" y="1146066"/>
                  <a:pt x="2309390" y="1134898"/>
                </a:cubicBezTo>
                <a:cubicBezTo>
                  <a:pt x="2298216" y="1134898"/>
                  <a:pt x="2290766" y="1142343"/>
                  <a:pt x="2279592" y="1142343"/>
                </a:cubicBezTo>
                <a:cubicBezTo>
                  <a:pt x="2279592" y="1142343"/>
                  <a:pt x="2279592" y="1142343"/>
                  <a:pt x="2283317" y="1157233"/>
                </a:cubicBezTo>
                <a:cubicBezTo>
                  <a:pt x="2279592" y="1153510"/>
                  <a:pt x="2279592" y="1146066"/>
                  <a:pt x="2268418" y="1153510"/>
                </a:cubicBezTo>
                <a:cubicBezTo>
                  <a:pt x="2272143" y="1153510"/>
                  <a:pt x="2272143" y="1157233"/>
                  <a:pt x="2268418" y="1160955"/>
                </a:cubicBezTo>
                <a:cubicBezTo>
                  <a:pt x="2268418" y="1160955"/>
                  <a:pt x="2268418" y="1160955"/>
                  <a:pt x="2260968" y="1157233"/>
                </a:cubicBezTo>
                <a:cubicBezTo>
                  <a:pt x="2257243" y="1157233"/>
                  <a:pt x="2253519" y="1160955"/>
                  <a:pt x="2253519" y="1160955"/>
                </a:cubicBezTo>
                <a:cubicBezTo>
                  <a:pt x="2253519" y="1160955"/>
                  <a:pt x="2253519" y="1160955"/>
                  <a:pt x="2257243" y="1160955"/>
                </a:cubicBezTo>
                <a:cubicBezTo>
                  <a:pt x="2257243" y="1160955"/>
                  <a:pt x="2257243" y="1160955"/>
                  <a:pt x="2246069" y="1168400"/>
                </a:cubicBezTo>
                <a:cubicBezTo>
                  <a:pt x="2246069" y="1168400"/>
                  <a:pt x="2246069" y="1168400"/>
                  <a:pt x="2253519" y="1157233"/>
                </a:cubicBezTo>
                <a:cubicBezTo>
                  <a:pt x="2238619" y="1160955"/>
                  <a:pt x="2231170" y="1146066"/>
                  <a:pt x="2223720" y="1153510"/>
                </a:cubicBezTo>
                <a:cubicBezTo>
                  <a:pt x="2208821" y="1153510"/>
                  <a:pt x="2201372" y="1149788"/>
                  <a:pt x="2193922" y="1142343"/>
                </a:cubicBezTo>
                <a:cubicBezTo>
                  <a:pt x="2197647" y="1138621"/>
                  <a:pt x="2208821" y="1131176"/>
                  <a:pt x="2205096" y="1142343"/>
                </a:cubicBezTo>
                <a:cubicBezTo>
                  <a:pt x="2219996" y="1138621"/>
                  <a:pt x="2238619" y="1123731"/>
                  <a:pt x="2246069" y="1116286"/>
                </a:cubicBezTo>
                <a:cubicBezTo>
                  <a:pt x="2249794" y="1116286"/>
                  <a:pt x="2249794" y="1116286"/>
                  <a:pt x="2253519" y="1116286"/>
                </a:cubicBezTo>
                <a:cubicBezTo>
                  <a:pt x="2266555" y="1108842"/>
                  <a:pt x="2274005" y="1105119"/>
                  <a:pt x="2280989" y="1100931"/>
                </a:cubicBezTo>
                <a:lnTo>
                  <a:pt x="2305300" y="1083053"/>
                </a:lnTo>
                <a:lnTo>
                  <a:pt x="2313581" y="1083715"/>
                </a:lnTo>
                <a:cubicBezTo>
                  <a:pt x="2314978" y="1085576"/>
                  <a:pt x="2314978" y="1088368"/>
                  <a:pt x="2316840" y="1090229"/>
                </a:cubicBezTo>
                <a:cubicBezTo>
                  <a:pt x="2339189" y="1090229"/>
                  <a:pt x="2324289" y="1071617"/>
                  <a:pt x="2342913" y="1067895"/>
                </a:cubicBezTo>
                <a:cubicBezTo>
                  <a:pt x="2350363" y="1067895"/>
                  <a:pt x="2365262" y="1071617"/>
                  <a:pt x="2372712" y="1064173"/>
                </a:cubicBezTo>
                <a:cubicBezTo>
                  <a:pt x="2372712" y="1064173"/>
                  <a:pt x="2372712" y="1064173"/>
                  <a:pt x="2372712" y="1067895"/>
                </a:cubicBezTo>
                <a:cubicBezTo>
                  <a:pt x="2383886" y="1067895"/>
                  <a:pt x="2409960" y="1060450"/>
                  <a:pt x="2424859" y="1053005"/>
                </a:cubicBezTo>
                <a:cubicBezTo>
                  <a:pt x="2424859" y="1053005"/>
                  <a:pt x="2424859" y="1053005"/>
                  <a:pt x="2421134" y="1049283"/>
                </a:cubicBezTo>
                <a:cubicBezTo>
                  <a:pt x="2447207" y="1053005"/>
                  <a:pt x="2454657" y="1030671"/>
                  <a:pt x="2473281" y="1045560"/>
                </a:cubicBezTo>
                <a:cubicBezTo>
                  <a:pt x="2480730" y="1045560"/>
                  <a:pt x="2491905" y="1041838"/>
                  <a:pt x="2488180" y="1038116"/>
                </a:cubicBezTo>
                <a:cubicBezTo>
                  <a:pt x="2491905" y="1038116"/>
                  <a:pt x="2488180" y="1041838"/>
                  <a:pt x="2488180" y="1045560"/>
                </a:cubicBezTo>
                <a:cubicBezTo>
                  <a:pt x="2495630" y="1034393"/>
                  <a:pt x="2517978" y="1038116"/>
                  <a:pt x="2529153" y="1030671"/>
                </a:cubicBezTo>
                <a:cubicBezTo>
                  <a:pt x="2517978" y="1030671"/>
                  <a:pt x="2514253" y="1038116"/>
                  <a:pt x="2514253" y="1041838"/>
                </a:cubicBezTo>
                <a:cubicBezTo>
                  <a:pt x="2521703" y="1034393"/>
                  <a:pt x="2525428" y="1045560"/>
                  <a:pt x="2536602" y="1038116"/>
                </a:cubicBezTo>
                <a:cubicBezTo>
                  <a:pt x="2536602" y="1038116"/>
                  <a:pt x="2536602" y="1034393"/>
                  <a:pt x="2532877" y="1034393"/>
                </a:cubicBezTo>
                <a:cubicBezTo>
                  <a:pt x="2532877" y="1034393"/>
                  <a:pt x="2532877" y="1034393"/>
                  <a:pt x="2544052" y="1030671"/>
                </a:cubicBezTo>
                <a:cubicBezTo>
                  <a:pt x="2544052" y="1026948"/>
                  <a:pt x="2536602" y="1030671"/>
                  <a:pt x="2536602" y="1026948"/>
                </a:cubicBezTo>
                <a:cubicBezTo>
                  <a:pt x="2551501" y="1026948"/>
                  <a:pt x="2555226" y="1012058"/>
                  <a:pt x="2570125" y="1008336"/>
                </a:cubicBezTo>
                <a:cubicBezTo>
                  <a:pt x="2570125" y="1004614"/>
                  <a:pt x="2570125" y="1004614"/>
                  <a:pt x="2566400" y="1008336"/>
                </a:cubicBezTo>
                <a:cubicBezTo>
                  <a:pt x="2588749" y="997169"/>
                  <a:pt x="2573850" y="1019503"/>
                  <a:pt x="2592474" y="1012058"/>
                </a:cubicBezTo>
                <a:cubicBezTo>
                  <a:pt x="2588749" y="1004614"/>
                  <a:pt x="2599923" y="1008336"/>
                  <a:pt x="2607373" y="1008336"/>
                </a:cubicBezTo>
                <a:cubicBezTo>
                  <a:pt x="2603648" y="1019503"/>
                  <a:pt x="2577575" y="1015781"/>
                  <a:pt x="2577575" y="1026948"/>
                </a:cubicBezTo>
                <a:cubicBezTo>
                  <a:pt x="2573850" y="1019503"/>
                  <a:pt x="2566400" y="1023226"/>
                  <a:pt x="2558951" y="1019503"/>
                </a:cubicBezTo>
                <a:cubicBezTo>
                  <a:pt x="2557088" y="1023226"/>
                  <a:pt x="2549639" y="1027879"/>
                  <a:pt x="2541724" y="1033463"/>
                </a:cubicBezTo>
                <a:lnTo>
                  <a:pt x="2521974" y="1052741"/>
                </a:lnTo>
                <a:lnTo>
                  <a:pt x="2521237" y="1052540"/>
                </a:lnTo>
                <a:cubicBezTo>
                  <a:pt x="2516116" y="1052075"/>
                  <a:pt x="2510529" y="1053005"/>
                  <a:pt x="2503079" y="1056728"/>
                </a:cubicBezTo>
                <a:cubicBezTo>
                  <a:pt x="2499354" y="1056728"/>
                  <a:pt x="2488180" y="1071617"/>
                  <a:pt x="2499354" y="1075340"/>
                </a:cubicBezTo>
                <a:cubicBezTo>
                  <a:pt x="2506804" y="1082785"/>
                  <a:pt x="2521703" y="1071617"/>
                  <a:pt x="2529153" y="1075340"/>
                </a:cubicBezTo>
                <a:cubicBezTo>
                  <a:pt x="2540327" y="1075340"/>
                  <a:pt x="2555226" y="1067895"/>
                  <a:pt x="2555226" y="1075340"/>
                </a:cubicBezTo>
                <a:cubicBezTo>
                  <a:pt x="2555226" y="1067895"/>
                  <a:pt x="2570125" y="1064173"/>
                  <a:pt x="2577575" y="1064173"/>
                </a:cubicBezTo>
                <a:cubicBezTo>
                  <a:pt x="2577575" y="1064173"/>
                  <a:pt x="2577575" y="1064173"/>
                  <a:pt x="2566400" y="1067895"/>
                </a:cubicBezTo>
                <a:cubicBezTo>
                  <a:pt x="2566400" y="1067895"/>
                  <a:pt x="2566400" y="1067895"/>
                  <a:pt x="2566400" y="1075340"/>
                </a:cubicBezTo>
                <a:cubicBezTo>
                  <a:pt x="2599923" y="1082785"/>
                  <a:pt x="2629722" y="1041838"/>
                  <a:pt x="2663245" y="1045560"/>
                </a:cubicBezTo>
                <a:cubicBezTo>
                  <a:pt x="2670694" y="1034393"/>
                  <a:pt x="2693043" y="1030671"/>
                  <a:pt x="2707942" y="1019503"/>
                </a:cubicBezTo>
                <a:cubicBezTo>
                  <a:pt x="2715392" y="1026948"/>
                  <a:pt x="2741465" y="1008336"/>
                  <a:pt x="2752640" y="1004614"/>
                </a:cubicBezTo>
                <a:cubicBezTo>
                  <a:pt x="2752640" y="1004614"/>
                  <a:pt x="2752640" y="1004614"/>
                  <a:pt x="2748915" y="1000891"/>
                </a:cubicBezTo>
                <a:cubicBezTo>
                  <a:pt x="2782438" y="982279"/>
                  <a:pt x="2815961" y="989724"/>
                  <a:pt x="2845759" y="974834"/>
                </a:cubicBezTo>
                <a:cubicBezTo>
                  <a:pt x="2838310" y="978557"/>
                  <a:pt x="2830860" y="982279"/>
                  <a:pt x="2823411" y="986002"/>
                </a:cubicBezTo>
                <a:cubicBezTo>
                  <a:pt x="2828998" y="1002753"/>
                  <a:pt x="2845061" y="986002"/>
                  <a:pt x="2860600" y="981291"/>
                </a:cubicBezTo>
                <a:lnTo>
                  <a:pt x="2872333" y="982066"/>
                </a:lnTo>
                <a:lnTo>
                  <a:pt x="2871833" y="982279"/>
                </a:lnTo>
                <a:cubicBezTo>
                  <a:pt x="2875557" y="982279"/>
                  <a:pt x="2875557" y="982279"/>
                  <a:pt x="2875557" y="982279"/>
                </a:cubicBezTo>
                <a:lnTo>
                  <a:pt x="2872333" y="982066"/>
                </a:lnTo>
                <a:lnTo>
                  <a:pt x="2885626" y="976405"/>
                </a:lnTo>
                <a:cubicBezTo>
                  <a:pt x="2899070" y="968553"/>
                  <a:pt x="2910943" y="958084"/>
                  <a:pt x="2916530" y="974834"/>
                </a:cubicBezTo>
                <a:cubicBezTo>
                  <a:pt x="2920255" y="967390"/>
                  <a:pt x="2931429" y="971112"/>
                  <a:pt x="2931429" y="963667"/>
                </a:cubicBezTo>
                <a:cubicBezTo>
                  <a:pt x="2950053" y="956222"/>
                  <a:pt x="2964952" y="963667"/>
                  <a:pt x="2983576" y="959945"/>
                </a:cubicBezTo>
                <a:cubicBezTo>
                  <a:pt x="2983576" y="959945"/>
                  <a:pt x="2983576" y="959945"/>
                  <a:pt x="2979851" y="959945"/>
                </a:cubicBezTo>
                <a:cubicBezTo>
                  <a:pt x="2983576" y="956222"/>
                  <a:pt x="2987301" y="956222"/>
                  <a:pt x="2987301" y="956222"/>
                </a:cubicBezTo>
                <a:close/>
                <a:moveTo>
                  <a:pt x="1718205" y="955675"/>
                </a:moveTo>
                <a:cubicBezTo>
                  <a:pt x="1721908" y="963179"/>
                  <a:pt x="1714502" y="963179"/>
                  <a:pt x="1710794" y="970684"/>
                </a:cubicBezTo>
                <a:cubicBezTo>
                  <a:pt x="1718205" y="970684"/>
                  <a:pt x="1718205" y="974436"/>
                  <a:pt x="1721908" y="981941"/>
                </a:cubicBezTo>
                <a:cubicBezTo>
                  <a:pt x="1721908" y="981941"/>
                  <a:pt x="1721908" y="981941"/>
                  <a:pt x="1747838" y="970684"/>
                </a:cubicBezTo>
                <a:cubicBezTo>
                  <a:pt x="1740427" y="974436"/>
                  <a:pt x="1736724" y="978189"/>
                  <a:pt x="1740427" y="981941"/>
                </a:cubicBezTo>
                <a:cubicBezTo>
                  <a:pt x="1725612" y="985693"/>
                  <a:pt x="1714502" y="989445"/>
                  <a:pt x="1703387" y="996950"/>
                </a:cubicBezTo>
                <a:cubicBezTo>
                  <a:pt x="1695979" y="993198"/>
                  <a:pt x="1692276" y="989445"/>
                  <a:pt x="1681162" y="985693"/>
                </a:cubicBezTo>
                <a:cubicBezTo>
                  <a:pt x="1684865" y="978189"/>
                  <a:pt x="1692276" y="966932"/>
                  <a:pt x="1703387" y="959427"/>
                </a:cubicBezTo>
                <a:cubicBezTo>
                  <a:pt x="1703387" y="959427"/>
                  <a:pt x="1703387" y="959427"/>
                  <a:pt x="1718205" y="955675"/>
                </a:cubicBezTo>
                <a:close/>
                <a:moveTo>
                  <a:pt x="1166823" y="955675"/>
                </a:moveTo>
                <a:lnTo>
                  <a:pt x="1174761" y="955675"/>
                </a:lnTo>
                <a:lnTo>
                  <a:pt x="1163648" y="963613"/>
                </a:lnTo>
                <a:close/>
                <a:moveTo>
                  <a:pt x="1554162" y="952500"/>
                </a:moveTo>
                <a:lnTo>
                  <a:pt x="1562099" y="952500"/>
                </a:lnTo>
                <a:lnTo>
                  <a:pt x="1554162" y="955675"/>
                </a:lnTo>
                <a:close/>
                <a:moveTo>
                  <a:pt x="1193214" y="952500"/>
                </a:moveTo>
                <a:cubicBezTo>
                  <a:pt x="1195099" y="954352"/>
                  <a:pt x="1192271" y="955278"/>
                  <a:pt x="1188030" y="956204"/>
                </a:cubicBezTo>
                <a:lnTo>
                  <a:pt x="1184208" y="957240"/>
                </a:lnTo>
                <a:close/>
                <a:moveTo>
                  <a:pt x="873735" y="952500"/>
                </a:moveTo>
                <a:cubicBezTo>
                  <a:pt x="877505" y="963612"/>
                  <a:pt x="892587" y="956204"/>
                  <a:pt x="900127" y="956204"/>
                </a:cubicBezTo>
                <a:cubicBezTo>
                  <a:pt x="900127" y="956204"/>
                  <a:pt x="900127" y="956204"/>
                  <a:pt x="888816" y="963612"/>
                </a:cubicBezTo>
                <a:cubicBezTo>
                  <a:pt x="888816" y="963612"/>
                  <a:pt x="869964" y="963612"/>
                  <a:pt x="873735" y="952500"/>
                </a:cubicBezTo>
                <a:close/>
                <a:moveTo>
                  <a:pt x="703281" y="952500"/>
                </a:moveTo>
                <a:lnTo>
                  <a:pt x="698518" y="955675"/>
                </a:lnTo>
                <a:lnTo>
                  <a:pt x="690581" y="955675"/>
                </a:lnTo>
                <a:close/>
                <a:moveTo>
                  <a:pt x="2691643" y="952341"/>
                </a:moveTo>
                <a:lnTo>
                  <a:pt x="2691960" y="952506"/>
                </a:lnTo>
                <a:lnTo>
                  <a:pt x="2690266" y="952772"/>
                </a:lnTo>
                <a:close/>
                <a:moveTo>
                  <a:pt x="822822" y="951623"/>
                </a:moveTo>
                <a:cubicBezTo>
                  <a:pt x="826499" y="955443"/>
                  <a:pt x="820195" y="968639"/>
                  <a:pt x="837004" y="963083"/>
                </a:cubicBezTo>
                <a:lnTo>
                  <a:pt x="838283" y="960124"/>
                </a:lnTo>
                <a:lnTo>
                  <a:pt x="844939" y="964009"/>
                </a:lnTo>
                <a:cubicBezTo>
                  <a:pt x="846339" y="965861"/>
                  <a:pt x="848207" y="966787"/>
                  <a:pt x="855678" y="963083"/>
                </a:cubicBezTo>
                <a:cubicBezTo>
                  <a:pt x="855678" y="970491"/>
                  <a:pt x="837004" y="977899"/>
                  <a:pt x="829534" y="977899"/>
                </a:cubicBezTo>
                <a:cubicBezTo>
                  <a:pt x="829534" y="959379"/>
                  <a:pt x="814592" y="989012"/>
                  <a:pt x="803386" y="981604"/>
                </a:cubicBezTo>
                <a:cubicBezTo>
                  <a:pt x="803386" y="981604"/>
                  <a:pt x="803386" y="981604"/>
                  <a:pt x="818328" y="974195"/>
                </a:cubicBezTo>
                <a:cubicBezTo>
                  <a:pt x="818328" y="974195"/>
                  <a:pt x="818328" y="974195"/>
                  <a:pt x="814592" y="970491"/>
                </a:cubicBezTo>
                <a:cubicBezTo>
                  <a:pt x="799651" y="981604"/>
                  <a:pt x="792180" y="966787"/>
                  <a:pt x="792180" y="955674"/>
                </a:cubicBezTo>
                <a:cubicBezTo>
                  <a:pt x="792180" y="951970"/>
                  <a:pt x="814592" y="963083"/>
                  <a:pt x="814592" y="951970"/>
                </a:cubicBezTo>
                <a:cubicBezTo>
                  <a:pt x="819261" y="950118"/>
                  <a:pt x="821596" y="950350"/>
                  <a:pt x="822822" y="951623"/>
                </a:cubicBezTo>
                <a:close/>
                <a:moveTo>
                  <a:pt x="3042525" y="951110"/>
                </a:moveTo>
                <a:lnTo>
                  <a:pt x="3042569" y="951241"/>
                </a:lnTo>
                <a:lnTo>
                  <a:pt x="3039266" y="952499"/>
                </a:lnTo>
                <a:cubicBezTo>
                  <a:pt x="3041128" y="950647"/>
                  <a:pt x="3042059" y="950647"/>
                  <a:pt x="3042525" y="951110"/>
                </a:cubicBezTo>
                <a:close/>
                <a:moveTo>
                  <a:pt x="2700144" y="950614"/>
                </a:moveTo>
                <a:cubicBezTo>
                  <a:pt x="2702141" y="950436"/>
                  <a:pt x="2703510" y="950912"/>
                  <a:pt x="2703510" y="952817"/>
                </a:cubicBezTo>
                <a:cubicBezTo>
                  <a:pt x="2703510" y="952817"/>
                  <a:pt x="2703510" y="952817"/>
                  <a:pt x="2702597" y="953769"/>
                </a:cubicBezTo>
                <a:lnTo>
                  <a:pt x="2699859" y="956627"/>
                </a:lnTo>
                <a:lnTo>
                  <a:pt x="2691960" y="952506"/>
                </a:lnTo>
                <a:lnTo>
                  <a:pt x="2693013" y="952341"/>
                </a:lnTo>
                <a:cubicBezTo>
                  <a:pt x="2695523" y="951626"/>
                  <a:pt x="2698147" y="950793"/>
                  <a:pt x="2700144" y="950614"/>
                </a:cubicBezTo>
                <a:close/>
                <a:moveTo>
                  <a:pt x="2685254" y="949007"/>
                </a:moveTo>
                <a:cubicBezTo>
                  <a:pt x="2684341" y="951864"/>
                  <a:pt x="2685025" y="953055"/>
                  <a:pt x="2686566" y="953353"/>
                </a:cubicBezTo>
                <a:lnTo>
                  <a:pt x="2690266" y="952772"/>
                </a:lnTo>
                <a:lnTo>
                  <a:pt x="2677951" y="956627"/>
                </a:lnTo>
                <a:cubicBezTo>
                  <a:pt x="2677951" y="956627"/>
                  <a:pt x="2677951" y="956627"/>
                  <a:pt x="2685254" y="949007"/>
                </a:cubicBezTo>
                <a:close/>
                <a:moveTo>
                  <a:pt x="1550989" y="948531"/>
                </a:moveTo>
                <a:lnTo>
                  <a:pt x="1531936" y="960437"/>
                </a:lnTo>
                <a:cubicBezTo>
                  <a:pt x="1531936" y="960437"/>
                  <a:pt x="1531936" y="960437"/>
                  <a:pt x="1531936" y="952499"/>
                </a:cubicBezTo>
                <a:cubicBezTo>
                  <a:pt x="1539559" y="944562"/>
                  <a:pt x="1539559" y="952499"/>
                  <a:pt x="1550989" y="948531"/>
                </a:cubicBezTo>
                <a:close/>
                <a:moveTo>
                  <a:pt x="2688905" y="948245"/>
                </a:moveTo>
                <a:lnTo>
                  <a:pt x="2688905" y="949007"/>
                </a:lnTo>
                <a:lnTo>
                  <a:pt x="2688398" y="948351"/>
                </a:lnTo>
                <a:close/>
                <a:moveTo>
                  <a:pt x="1353080" y="947737"/>
                </a:moveTo>
                <a:cubicBezTo>
                  <a:pt x="1349375" y="955674"/>
                  <a:pt x="1360490" y="955674"/>
                  <a:pt x="1353080" y="963612"/>
                </a:cubicBezTo>
                <a:lnTo>
                  <a:pt x="1338269" y="963612"/>
                </a:lnTo>
                <a:cubicBezTo>
                  <a:pt x="1341973" y="959643"/>
                  <a:pt x="1353080" y="955674"/>
                  <a:pt x="1353080" y="947737"/>
                </a:cubicBezTo>
                <a:close/>
                <a:moveTo>
                  <a:pt x="1000138" y="947737"/>
                </a:moveTo>
                <a:lnTo>
                  <a:pt x="1011251" y="952499"/>
                </a:lnTo>
                <a:lnTo>
                  <a:pt x="1000138" y="952499"/>
                </a:lnTo>
                <a:close/>
                <a:moveTo>
                  <a:pt x="859170" y="947737"/>
                </a:moveTo>
                <a:lnTo>
                  <a:pt x="862979" y="947737"/>
                </a:lnTo>
                <a:cubicBezTo>
                  <a:pt x="866789" y="951705"/>
                  <a:pt x="851550" y="955674"/>
                  <a:pt x="847740" y="955674"/>
                </a:cubicBezTo>
                <a:close/>
                <a:moveTo>
                  <a:pt x="2222795" y="947538"/>
                </a:moveTo>
                <a:cubicBezTo>
                  <a:pt x="2225474" y="947538"/>
                  <a:pt x="2227260" y="948530"/>
                  <a:pt x="2227260" y="952499"/>
                </a:cubicBezTo>
                <a:cubicBezTo>
                  <a:pt x="2227260" y="952499"/>
                  <a:pt x="2227260" y="952499"/>
                  <a:pt x="2220116" y="952499"/>
                </a:cubicBezTo>
                <a:cubicBezTo>
                  <a:pt x="2220116" y="952499"/>
                  <a:pt x="2220116" y="948530"/>
                  <a:pt x="2212972" y="948530"/>
                </a:cubicBezTo>
                <a:cubicBezTo>
                  <a:pt x="2216544" y="948530"/>
                  <a:pt x="2220116" y="947538"/>
                  <a:pt x="2222795" y="947538"/>
                </a:cubicBezTo>
                <a:close/>
                <a:moveTo>
                  <a:pt x="2685596" y="944721"/>
                </a:moveTo>
                <a:lnTo>
                  <a:pt x="2688398" y="948351"/>
                </a:lnTo>
                <a:lnTo>
                  <a:pt x="2685254" y="949007"/>
                </a:lnTo>
                <a:cubicBezTo>
                  <a:pt x="2674300" y="945197"/>
                  <a:pt x="2666997" y="960437"/>
                  <a:pt x="2674300" y="949007"/>
                </a:cubicBezTo>
                <a:cubicBezTo>
                  <a:pt x="2677038" y="951864"/>
                  <a:pt x="2681830" y="944006"/>
                  <a:pt x="2685596" y="944721"/>
                </a:cubicBezTo>
                <a:close/>
                <a:moveTo>
                  <a:pt x="2637253" y="944562"/>
                </a:moveTo>
                <a:cubicBezTo>
                  <a:pt x="2641013" y="948266"/>
                  <a:pt x="2644773" y="951970"/>
                  <a:pt x="2641013" y="959378"/>
                </a:cubicBezTo>
                <a:cubicBezTo>
                  <a:pt x="2633493" y="959378"/>
                  <a:pt x="2622214" y="963082"/>
                  <a:pt x="2614694" y="959378"/>
                </a:cubicBezTo>
                <a:cubicBezTo>
                  <a:pt x="2614694" y="959378"/>
                  <a:pt x="2614694" y="959378"/>
                  <a:pt x="2618454" y="966787"/>
                </a:cubicBezTo>
                <a:cubicBezTo>
                  <a:pt x="2599654" y="963082"/>
                  <a:pt x="2588375" y="977899"/>
                  <a:pt x="2573335" y="977899"/>
                </a:cubicBezTo>
                <a:cubicBezTo>
                  <a:pt x="2588375" y="970491"/>
                  <a:pt x="2603414" y="963082"/>
                  <a:pt x="2618454" y="951970"/>
                </a:cubicBezTo>
                <a:cubicBezTo>
                  <a:pt x="2629733" y="948266"/>
                  <a:pt x="2625974" y="959378"/>
                  <a:pt x="2637253" y="951970"/>
                </a:cubicBezTo>
                <a:cubicBezTo>
                  <a:pt x="2633493" y="951970"/>
                  <a:pt x="2633493" y="948266"/>
                  <a:pt x="2637253" y="944562"/>
                </a:cubicBezTo>
                <a:close/>
                <a:moveTo>
                  <a:pt x="1993368" y="944562"/>
                </a:moveTo>
                <a:cubicBezTo>
                  <a:pt x="1993368" y="944562"/>
                  <a:pt x="1993368" y="944562"/>
                  <a:pt x="1997072" y="951970"/>
                </a:cubicBezTo>
                <a:cubicBezTo>
                  <a:pt x="1993368" y="951970"/>
                  <a:pt x="1989664" y="951970"/>
                  <a:pt x="1989664" y="955674"/>
                </a:cubicBezTo>
                <a:lnTo>
                  <a:pt x="1974847" y="951970"/>
                </a:lnTo>
                <a:cubicBezTo>
                  <a:pt x="1985960" y="948266"/>
                  <a:pt x="1989664" y="955674"/>
                  <a:pt x="1993368" y="944562"/>
                </a:cubicBezTo>
                <a:close/>
                <a:moveTo>
                  <a:pt x="1423986" y="944562"/>
                </a:moveTo>
                <a:cubicBezTo>
                  <a:pt x="1423986" y="944562"/>
                  <a:pt x="1423986" y="944562"/>
                  <a:pt x="1420178" y="955675"/>
                </a:cubicBezTo>
                <a:cubicBezTo>
                  <a:pt x="1416367" y="955675"/>
                  <a:pt x="1416367" y="951971"/>
                  <a:pt x="1412560" y="955675"/>
                </a:cubicBezTo>
                <a:cubicBezTo>
                  <a:pt x="1404937" y="948266"/>
                  <a:pt x="1416367" y="944562"/>
                  <a:pt x="1423986" y="944562"/>
                </a:cubicBezTo>
                <a:close/>
                <a:moveTo>
                  <a:pt x="1274770" y="944562"/>
                </a:moveTo>
                <a:cubicBezTo>
                  <a:pt x="1278474" y="944562"/>
                  <a:pt x="1282179" y="944562"/>
                  <a:pt x="1285883" y="948266"/>
                </a:cubicBezTo>
                <a:cubicBezTo>
                  <a:pt x="1282179" y="955675"/>
                  <a:pt x="1267362" y="955675"/>
                  <a:pt x="1263658" y="951971"/>
                </a:cubicBezTo>
                <a:cubicBezTo>
                  <a:pt x="1263658" y="951971"/>
                  <a:pt x="1263658" y="951971"/>
                  <a:pt x="1274770" y="944562"/>
                </a:cubicBezTo>
                <a:close/>
                <a:moveTo>
                  <a:pt x="754081" y="944562"/>
                </a:moveTo>
                <a:cubicBezTo>
                  <a:pt x="762019" y="944562"/>
                  <a:pt x="758050" y="947737"/>
                  <a:pt x="758050" y="947737"/>
                </a:cubicBezTo>
                <a:close/>
                <a:moveTo>
                  <a:pt x="3080236" y="941387"/>
                </a:moveTo>
                <a:cubicBezTo>
                  <a:pt x="3072787" y="948795"/>
                  <a:pt x="3083961" y="948795"/>
                  <a:pt x="3087685" y="952499"/>
                </a:cubicBezTo>
                <a:cubicBezTo>
                  <a:pt x="3080236" y="956203"/>
                  <a:pt x="3072787" y="952499"/>
                  <a:pt x="3065338" y="948795"/>
                </a:cubicBezTo>
                <a:cubicBezTo>
                  <a:pt x="3072787" y="956203"/>
                  <a:pt x="3065338" y="959907"/>
                  <a:pt x="3072787" y="963612"/>
                </a:cubicBezTo>
                <a:cubicBezTo>
                  <a:pt x="3072787" y="963612"/>
                  <a:pt x="3072787" y="963612"/>
                  <a:pt x="3070459" y="963612"/>
                </a:cubicBezTo>
                <a:lnTo>
                  <a:pt x="3057889" y="963612"/>
                </a:lnTo>
                <a:cubicBezTo>
                  <a:pt x="3042991" y="959907"/>
                  <a:pt x="3013194" y="971020"/>
                  <a:pt x="3009470" y="974724"/>
                </a:cubicBezTo>
                <a:cubicBezTo>
                  <a:pt x="3009470" y="974724"/>
                  <a:pt x="3009470" y="974724"/>
                  <a:pt x="3009470" y="971020"/>
                </a:cubicBezTo>
                <a:cubicBezTo>
                  <a:pt x="3009470" y="971020"/>
                  <a:pt x="3009470" y="971020"/>
                  <a:pt x="2994572" y="963612"/>
                </a:cubicBezTo>
                <a:cubicBezTo>
                  <a:pt x="2994572" y="963612"/>
                  <a:pt x="2994572" y="963612"/>
                  <a:pt x="2998296" y="963612"/>
                </a:cubicBezTo>
                <a:cubicBezTo>
                  <a:pt x="3005745" y="956203"/>
                  <a:pt x="2994572" y="963612"/>
                  <a:pt x="2990847" y="959907"/>
                </a:cubicBezTo>
                <a:cubicBezTo>
                  <a:pt x="3016919" y="945091"/>
                  <a:pt x="3020643" y="959907"/>
                  <a:pt x="3042991" y="952499"/>
                </a:cubicBezTo>
                <a:lnTo>
                  <a:pt x="3042569" y="951241"/>
                </a:lnTo>
                <a:lnTo>
                  <a:pt x="3061148" y="944165"/>
                </a:lnTo>
                <a:cubicBezTo>
                  <a:pt x="3066269" y="942313"/>
                  <a:pt x="3070925" y="941387"/>
                  <a:pt x="3080236" y="941387"/>
                </a:cubicBezTo>
                <a:close/>
                <a:moveTo>
                  <a:pt x="1196984" y="941387"/>
                </a:moveTo>
                <a:lnTo>
                  <a:pt x="1208097" y="941387"/>
                </a:lnTo>
                <a:lnTo>
                  <a:pt x="1204922" y="944562"/>
                </a:lnTo>
                <a:close/>
                <a:moveTo>
                  <a:pt x="877902" y="941387"/>
                </a:moveTo>
                <a:cubicBezTo>
                  <a:pt x="885311" y="941387"/>
                  <a:pt x="889015" y="947737"/>
                  <a:pt x="889015" y="947737"/>
                </a:cubicBezTo>
                <a:cubicBezTo>
                  <a:pt x="881607" y="947737"/>
                  <a:pt x="881607" y="947737"/>
                  <a:pt x="877902" y="941387"/>
                </a:cubicBezTo>
                <a:close/>
                <a:moveTo>
                  <a:pt x="2465385" y="936625"/>
                </a:moveTo>
                <a:lnTo>
                  <a:pt x="2470148" y="941387"/>
                </a:lnTo>
                <a:lnTo>
                  <a:pt x="2462210" y="944562"/>
                </a:lnTo>
                <a:close/>
                <a:moveTo>
                  <a:pt x="2090735" y="936625"/>
                </a:moveTo>
                <a:cubicBezTo>
                  <a:pt x="2090735" y="936625"/>
                  <a:pt x="2090735" y="936625"/>
                  <a:pt x="2097085" y="940593"/>
                </a:cubicBezTo>
                <a:cubicBezTo>
                  <a:pt x="2097085" y="944562"/>
                  <a:pt x="2093910" y="940593"/>
                  <a:pt x="2090735" y="944562"/>
                </a:cubicBezTo>
                <a:close/>
                <a:moveTo>
                  <a:pt x="899598" y="936625"/>
                </a:moveTo>
                <a:cubicBezTo>
                  <a:pt x="899598" y="944562"/>
                  <a:pt x="914414" y="936625"/>
                  <a:pt x="910710" y="944562"/>
                </a:cubicBezTo>
                <a:cubicBezTo>
                  <a:pt x="910710" y="944562"/>
                  <a:pt x="910710" y="944562"/>
                  <a:pt x="903302" y="940594"/>
                </a:cubicBezTo>
                <a:cubicBezTo>
                  <a:pt x="895893" y="948531"/>
                  <a:pt x="907006" y="944562"/>
                  <a:pt x="903302" y="952500"/>
                </a:cubicBezTo>
                <a:cubicBezTo>
                  <a:pt x="903302" y="948531"/>
                  <a:pt x="892189" y="944562"/>
                  <a:pt x="899598" y="936625"/>
                </a:cubicBezTo>
                <a:close/>
                <a:moveTo>
                  <a:pt x="2755898" y="933450"/>
                </a:moveTo>
                <a:cubicBezTo>
                  <a:pt x="2767010" y="944761"/>
                  <a:pt x="2755898" y="933450"/>
                  <a:pt x="2767010" y="944761"/>
                </a:cubicBezTo>
                <a:cubicBezTo>
                  <a:pt x="2755898" y="948531"/>
                  <a:pt x="2755898" y="963612"/>
                  <a:pt x="2744785" y="959842"/>
                </a:cubicBezTo>
                <a:cubicBezTo>
                  <a:pt x="2748489" y="952301"/>
                  <a:pt x="2763306" y="948531"/>
                  <a:pt x="2759602" y="940990"/>
                </a:cubicBezTo>
                <a:cubicBezTo>
                  <a:pt x="2755898" y="940990"/>
                  <a:pt x="2748489" y="940990"/>
                  <a:pt x="2755898" y="933450"/>
                </a:cubicBezTo>
                <a:close/>
                <a:moveTo>
                  <a:pt x="1089565" y="930275"/>
                </a:moveTo>
                <a:cubicBezTo>
                  <a:pt x="1089565" y="930275"/>
                  <a:pt x="1089565" y="930275"/>
                  <a:pt x="1096974" y="933979"/>
                </a:cubicBezTo>
                <a:cubicBezTo>
                  <a:pt x="1096974" y="933979"/>
                  <a:pt x="1096974" y="933979"/>
                  <a:pt x="1089565" y="941387"/>
                </a:cubicBezTo>
                <a:cubicBezTo>
                  <a:pt x="1089565" y="948796"/>
                  <a:pt x="1119199" y="948796"/>
                  <a:pt x="1100678" y="959908"/>
                </a:cubicBezTo>
                <a:cubicBezTo>
                  <a:pt x="1089565" y="956204"/>
                  <a:pt x="1074751" y="974725"/>
                  <a:pt x="1063638" y="971021"/>
                </a:cubicBezTo>
                <a:cubicBezTo>
                  <a:pt x="1063638" y="971021"/>
                  <a:pt x="1063638" y="971021"/>
                  <a:pt x="1074751" y="967317"/>
                </a:cubicBezTo>
                <a:cubicBezTo>
                  <a:pt x="1071047" y="963612"/>
                  <a:pt x="1074751" y="959908"/>
                  <a:pt x="1071047" y="959908"/>
                </a:cubicBezTo>
                <a:lnTo>
                  <a:pt x="1063638" y="963612"/>
                </a:lnTo>
                <a:cubicBezTo>
                  <a:pt x="1067342" y="956204"/>
                  <a:pt x="1089565" y="956204"/>
                  <a:pt x="1089565" y="945092"/>
                </a:cubicBezTo>
                <a:cubicBezTo>
                  <a:pt x="1093269" y="937683"/>
                  <a:pt x="1078455" y="937683"/>
                  <a:pt x="1089565" y="930275"/>
                </a:cubicBezTo>
                <a:close/>
                <a:moveTo>
                  <a:pt x="922352" y="930275"/>
                </a:moveTo>
                <a:lnTo>
                  <a:pt x="925527" y="936625"/>
                </a:lnTo>
                <a:lnTo>
                  <a:pt x="917589" y="936625"/>
                </a:lnTo>
                <a:close/>
                <a:moveTo>
                  <a:pt x="1241682" y="928464"/>
                </a:moveTo>
                <a:cubicBezTo>
                  <a:pt x="1248974" y="930585"/>
                  <a:pt x="1248974" y="941189"/>
                  <a:pt x="1257308" y="941189"/>
                </a:cubicBezTo>
                <a:cubicBezTo>
                  <a:pt x="1246196" y="952500"/>
                  <a:pt x="1238788" y="937418"/>
                  <a:pt x="1223971" y="948730"/>
                </a:cubicBezTo>
                <a:cubicBezTo>
                  <a:pt x="1220267" y="941189"/>
                  <a:pt x="1227675" y="944959"/>
                  <a:pt x="1231380" y="941189"/>
                </a:cubicBezTo>
                <a:cubicBezTo>
                  <a:pt x="1227675" y="929878"/>
                  <a:pt x="1220267" y="944959"/>
                  <a:pt x="1212859" y="941189"/>
                </a:cubicBezTo>
                <a:cubicBezTo>
                  <a:pt x="1223971" y="937418"/>
                  <a:pt x="1227675" y="926107"/>
                  <a:pt x="1231380" y="929878"/>
                </a:cubicBezTo>
                <a:cubicBezTo>
                  <a:pt x="1236010" y="927993"/>
                  <a:pt x="1239251" y="927757"/>
                  <a:pt x="1241682" y="928464"/>
                </a:cubicBezTo>
                <a:close/>
                <a:moveTo>
                  <a:pt x="1573265" y="926802"/>
                </a:moveTo>
                <a:cubicBezTo>
                  <a:pt x="1581708" y="925413"/>
                  <a:pt x="1575376" y="946944"/>
                  <a:pt x="1592262" y="941387"/>
                </a:cubicBezTo>
                <a:cubicBezTo>
                  <a:pt x="1592262" y="941387"/>
                  <a:pt x="1592262" y="941387"/>
                  <a:pt x="1569748" y="952500"/>
                </a:cubicBezTo>
                <a:cubicBezTo>
                  <a:pt x="1569748" y="952500"/>
                  <a:pt x="1569748" y="952500"/>
                  <a:pt x="1569748" y="948796"/>
                </a:cubicBezTo>
                <a:cubicBezTo>
                  <a:pt x="1562245" y="948796"/>
                  <a:pt x="1550989" y="945092"/>
                  <a:pt x="1558492" y="937683"/>
                </a:cubicBezTo>
                <a:cubicBezTo>
                  <a:pt x="1565996" y="930275"/>
                  <a:pt x="1570452" y="927265"/>
                  <a:pt x="1573265" y="926802"/>
                </a:cubicBezTo>
                <a:close/>
                <a:moveTo>
                  <a:pt x="2812707" y="926570"/>
                </a:moveTo>
                <a:cubicBezTo>
                  <a:pt x="2812707" y="926570"/>
                  <a:pt x="2812707" y="926570"/>
                  <a:pt x="2808965" y="933979"/>
                </a:cubicBezTo>
                <a:cubicBezTo>
                  <a:pt x="2805223" y="933979"/>
                  <a:pt x="2793997" y="941387"/>
                  <a:pt x="2793997" y="937683"/>
                </a:cubicBezTo>
                <a:cubicBezTo>
                  <a:pt x="2801481" y="941387"/>
                  <a:pt x="2801481" y="933979"/>
                  <a:pt x="2801481" y="930274"/>
                </a:cubicBezTo>
                <a:cubicBezTo>
                  <a:pt x="2801481" y="930274"/>
                  <a:pt x="2801481" y="930274"/>
                  <a:pt x="2812707" y="926570"/>
                </a:cubicBezTo>
                <a:close/>
                <a:moveTo>
                  <a:pt x="2153176" y="925512"/>
                </a:moveTo>
                <a:cubicBezTo>
                  <a:pt x="2153176" y="925512"/>
                  <a:pt x="2160585" y="929480"/>
                  <a:pt x="2149472" y="933449"/>
                </a:cubicBezTo>
                <a:cubicBezTo>
                  <a:pt x="2149472" y="929480"/>
                  <a:pt x="2149472" y="925512"/>
                  <a:pt x="2153176" y="925512"/>
                </a:cubicBezTo>
                <a:close/>
                <a:moveTo>
                  <a:pt x="810323" y="925512"/>
                </a:moveTo>
                <a:cubicBezTo>
                  <a:pt x="814178" y="933449"/>
                  <a:pt x="825745" y="925512"/>
                  <a:pt x="833456" y="925512"/>
                </a:cubicBezTo>
                <a:cubicBezTo>
                  <a:pt x="833456" y="925512"/>
                  <a:pt x="833456" y="925512"/>
                  <a:pt x="806468" y="933449"/>
                </a:cubicBezTo>
                <a:cubicBezTo>
                  <a:pt x="810323" y="929480"/>
                  <a:pt x="814178" y="925512"/>
                  <a:pt x="810323" y="925512"/>
                </a:cubicBezTo>
                <a:close/>
                <a:moveTo>
                  <a:pt x="2782885" y="922337"/>
                </a:moveTo>
                <a:cubicBezTo>
                  <a:pt x="2782885" y="922337"/>
                  <a:pt x="2782885" y="922337"/>
                  <a:pt x="2789235" y="925512"/>
                </a:cubicBezTo>
                <a:cubicBezTo>
                  <a:pt x="2789235" y="925512"/>
                  <a:pt x="2789235" y="925512"/>
                  <a:pt x="2782885" y="925512"/>
                </a:cubicBezTo>
                <a:cubicBezTo>
                  <a:pt x="2782885" y="925512"/>
                  <a:pt x="2786060" y="922337"/>
                  <a:pt x="2782885" y="922337"/>
                </a:cubicBezTo>
                <a:close/>
                <a:moveTo>
                  <a:pt x="2699859" y="922337"/>
                </a:moveTo>
                <a:cubicBezTo>
                  <a:pt x="2696207" y="926147"/>
                  <a:pt x="2696207" y="929957"/>
                  <a:pt x="2688905" y="933767"/>
                </a:cubicBezTo>
                <a:cubicBezTo>
                  <a:pt x="2688905" y="933767"/>
                  <a:pt x="2688905" y="933767"/>
                  <a:pt x="2703510" y="945197"/>
                </a:cubicBezTo>
                <a:lnTo>
                  <a:pt x="2688905" y="948245"/>
                </a:lnTo>
                <a:lnTo>
                  <a:pt x="2688905" y="937577"/>
                </a:lnTo>
                <a:cubicBezTo>
                  <a:pt x="2681602" y="941387"/>
                  <a:pt x="2670648" y="933767"/>
                  <a:pt x="2670648" y="945197"/>
                </a:cubicBezTo>
                <a:cubicBezTo>
                  <a:pt x="2670648" y="941387"/>
                  <a:pt x="2666997" y="933767"/>
                  <a:pt x="2670648" y="933767"/>
                </a:cubicBezTo>
                <a:cubicBezTo>
                  <a:pt x="2677951" y="929957"/>
                  <a:pt x="2666997" y="933767"/>
                  <a:pt x="2666997" y="929957"/>
                </a:cubicBezTo>
                <a:cubicBezTo>
                  <a:pt x="2666997" y="929957"/>
                  <a:pt x="2666997" y="929957"/>
                  <a:pt x="2699859" y="922337"/>
                </a:cubicBezTo>
                <a:close/>
                <a:moveTo>
                  <a:pt x="2838901" y="919162"/>
                </a:moveTo>
                <a:cubicBezTo>
                  <a:pt x="2846385" y="933979"/>
                  <a:pt x="2820191" y="930274"/>
                  <a:pt x="2812707" y="941387"/>
                </a:cubicBezTo>
                <a:cubicBezTo>
                  <a:pt x="2812707" y="941387"/>
                  <a:pt x="2812707" y="941387"/>
                  <a:pt x="2808965" y="933979"/>
                </a:cubicBezTo>
                <a:cubicBezTo>
                  <a:pt x="2820191" y="930274"/>
                  <a:pt x="2827675" y="922866"/>
                  <a:pt x="2838901" y="919162"/>
                </a:cubicBezTo>
                <a:close/>
                <a:moveTo>
                  <a:pt x="2459035" y="919162"/>
                </a:moveTo>
                <a:cubicBezTo>
                  <a:pt x="2459035" y="922337"/>
                  <a:pt x="2469751" y="919162"/>
                  <a:pt x="2473323" y="919162"/>
                </a:cubicBezTo>
                <a:cubicBezTo>
                  <a:pt x="2469751" y="919162"/>
                  <a:pt x="2462607" y="925512"/>
                  <a:pt x="2459035" y="925512"/>
                </a:cubicBezTo>
                <a:close/>
                <a:moveTo>
                  <a:pt x="2109467" y="919162"/>
                </a:moveTo>
                <a:cubicBezTo>
                  <a:pt x="2109467" y="919162"/>
                  <a:pt x="2109467" y="919162"/>
                  <a:pt x="2120897" y="929877"/>
                </a:cubicBezTo>
                <a:cubicBezTo>
                  <a:pt x="2113277" y="926305"/>
                  <a:pt x="2105657" y="926305"/>
                  <a:pt x="2101847" y="933449"/>
                </a:cubicBezTo>
                <a:close/>
                <a:moveTo>
                  <a:pt x="773131" y="919162"/>
                </a:moveTo>
                <a:cubicBezTo>
                  <a:pt x="773131" y="919162"/>
                  <a:pt x="773131" y="919162"/>
                  <a:pt x="769426" y="930274"/>
                </a:cubicBezTo>
                <a:cubicBezTo>
                  <a:pt x="765722" y="926570"/>
                  <a:pt x="762018" y="926570"/>
                  <a:pt x="762018" y="922866"/>
                </a:cubicBezTo>
                <a:cubicBezTo>
                  <a:pt x="773131" y="922866"/>
                  <a:pt x="762018" y="919162"/>
                  <a:pt x="773131" y="919162"/>
                </a:cubicBezTo>
                <a:close/>
                <a:moveTo>
                  <a:pt x="2771772" y="918104"/>
                </a:moveTo>
                <a:cubicBezTo>
                  <a:pt x="2771772" y="925512"/>
                  <a:pt x="2786060" y="914400"/>
                  <a:pt x="2778916" y="921808"/>
                </a:cubicBezTo>
                <a:cubicBezTo>
                  <a:pt x="2771772" y="925512"/>
                  <a:pt x="2775344" y="921808"/>
                  <a:pt x="2771772" y="918104"/>
                </a:cubicBezTo>
                <a:close/>
                <a:moveTo>
                  <a:pt x="2149473" y="914929"/>
                </a:moveTo>
                <a:cubicBezTo>
                  <a:pt x="2142488" y="918633"/>
                  <a:pt x="2138995" y="922337"/>
                  <a:pt x="2132010" y="922337"/>
                </a:cubicBezTo>
                <a:cubicBezTo>
                  <a:pt x="2135503" y="922337"/>
                  <a:pt x="2142488" y="911225"/>
                  <a:pt x="2149473" y="914929"/>
                </a:cubicBezTo>
                <a:close/>
                <a:moveTo>
                  <a:pt x="854288" y="913289"/>
                </a:moveTo>
                <a:cubicBezTo>
                  <a:pt x="858455" y="913289"/>
                  <a:pt x="863085" y="915035"/>
                  <a:pt x="866789" y="915035"/>
                </a:cubicBezTo>
                <a:cubicBezTo>
                  <a:pt x="863085" y="925512"/>
                  <a:pt x="851973" y="915035"/>
                  <a:pt x="844565" y="922020"/>
                </a:cubicBezTo>
                <a:cubicBezTo>
                  <a:pt x="846417" y="915035"/>
                  <a:pt x="850121" y="913289"/>
                  <a:pt x="854288" y="913289"/>
                </a:cubicBezTo>
                <a:close/>
                <a:moveTo>
                  <a:pt x="2600322" y="911225"/>
                </a:moveTo>
                <a:cubicBezTo>
                  <a:pt x="2600322" y="911225"/>
                  <a:pt x="2600322" y="911225"/>
                  <a:pt x="2596353" y="919162"/>
                </a:cubicBezTo>
                <a:lnTo>
                  <a:pt x="2584447" y="919162"/>
                </a:lnTo>
                <a:cubicBezTo>
                  <a:pt x="2584447" y="911225"/>
                  <a:pt x="2600322" y="911225"/>
                  <a:pt x="2600322" y="911225"/>
                </a:cubicBezTo>
                <a:close/>
                <a:moveTo>
                  <a:pt x="2133597" y="910828"/>
                </a:moveTo>
                <a:cubicBezTo>
                  <a:pt x="2138360" y="909902"/>
                  <a:pt x="2143122" y="909902"/>
                  <a:pt x="2143122" y="911754"/>
                </a:cubicBezTo>
                <a:cubicBezTo>
                  <a:pt x="2131692" y="919162"/>
                  <a:pt x="2131692" y="908050"/>
                  <a:pt x="2124072" y="915458"/>
                </a:cubicBezTo>
                <a:cubicBezTo>
                  <a:pt x="2124072" y="913606"/>
                  <a:pt x="2128835" y="911754"/>
                  <a:pt x="2133597" y="910828"/>
                </a:cubicBezTo>
                <a:close/>
                <a:moveTo>
                  <a:pt x="1046077" y="910828"/>
                </a:moveTo>
                <a:cubicBezTo>
                  <a:pt x="1049550" y="910828"/>
                  <a:pt x="1052526" y="911754"/>
                  <a:pt x="1052526" y="915458"/>
                </a:cubicBezTo>
                <a:cubicBezTo>
                  <a:pt x="1044589" y="915458"/>
                  <a:pt x="1040620" y="919162"/>
                  <a:pt x="1036651" y="911754"/>
                </a:cubicBezTo>
                <a:cubicBezTo>
                  <a:pt x="1038636" y="911754"/>
                  <a:pt x="1042604" y="910828"/>
                  <a:pt x="1046077" y="910828"/>
                </a:cubicBezTo>
                <a:close/>
                <a:moveTo>
                  <a:pt x="2964210" y="908707"/>
                </a:moveTo>
                <a:cubicBezTo>
                  <a:pt x="2965865" y="908471"/>
                  <a:pt x="2967234" y="908942"/>
                  <a:pt x="2968147" y="910827"/>
                </a:cubicBezTo>
                <a:cubicBezTo>
                  <a:pt x="2964496" y="910827"/>
                  <a:pt x="2964496" y="914598"/>
                  <a:pt x="2960844" y="918368"/>
                </a:cubicBezTo>
                <a:cubicBezTo>
                  <a:pt x="2957193" y="925908"/>
                  <a:pt x="2971798" y="918368"/>
                  <a:pt x="2968147" y="925908"/>
                </a:cubicBezTo>
                <a:cubicBezTo>
                  <a:pt x="2964496" y="933449"/>
                  <a:pt x="2960844" y="925908"/>
                  <a:pt x="2957193" y="925908"/>
                </a:cubicBezTo>
                <a:cubicBezTo>
                  <a:pt x="2955367" y="922138"/>
                  <a:pt x="2949890" y="921196"/>
                  <a:pt x="2946695" y="919311"/>
                </a:cubicBezTo>
                <a:lnTo>
                  <a:pt x="2948682" y="911692"/>
                </a:lnTo>
                <a:lnTo>
                  <a:pt x="2952229" y="912948"/>
                </a:lnTo>
                <a:cubicBezTo>
                  <a:pt x="2956451" y="912477"/>
                  <a:pt x="2960901" y="909178"/>
                  <a:pt x="2964210" y="908707"/>
                </a:cubicBezTo>
                <a:close/>
                <a:moveTo>
                  <a:pt x="2949890" y="907057"/>
                </a:moveTo>
                <a:lnTo>
                  <a:pt x="2948682" y="911692"/>
                </a:lnTo>
                <a:lnTo>
                  <a:pt x="2946239" y="910827"/>
                </a:lnTo>
                <a:cubicBezTo>
                  <a:pt x="2949890" y="907057"/>
                  <a:pt x="2949890" y="907057"/>
                  <a:pt x="2949890" y="907057"/>
                </a:cubicBezTo>
                <a:close/>
                <a:moveTo>
                  <a:pt x="1740534" y="906144"/>
                </a:moveTo>
                <a:cubicBezTo>
                  <a:pt x="1743152" y="905192"/>
                  <a:pt x="1745772" y="905192"/>
                  <a:pt x="1747518" y="907097"/>
                </a:cubicBezTo>
                <a:cubicBezTo>
                  <a:pt x="1747518" y="907097"/>
                  <a:pt x="1747518" y="907097"/>
                  <a:pt x="1744026" y="907097"/>
                </a:cubicBezTo>
                <a:cubicBezTo>
                  <a:pt x="1744026" y="907097"/>
                  <a:pt x="1744026" y="907097"/>
                  <a:pt x="1751010" y="914717"/>
                </a:cubicBezTo>
                <a:cubicBezTo>
                  <a:pt x="1747518" y="910907"/>
                  <a:pt x="1744026" y="922337"/>
                  <a:pt x="1740534" y="914717"/>
                </a:cubicBezTo>
                <a:cubicBezTo>
                  <a:pt x="1740534" y="914717"/>
                  <a:pt x="1740534" y="914717"/>
                  <a:pt x="1744026" y="910907"/>
                </a:cubicBezTo>
                <a:lnTo>
                  <a:pt x="1733549" y="910907"/>
                </a:lnTo>
                <a:cubicBezTo>
                  <a:pt x="1735294" y="909002"/>
                  <a:pt x="1737916" y="907097"/>
                  <a:pt x="1740534" y="906144"/>
                </a:cubicBezTo>
                <a:close/>
                <a:moveTo>
                  <a:pt x="2752193" y="904264"/>
                </a:moveTo>
                <a:cubicBezTo>
                  <a:pt x="2767010" y="900600"/>
                  <a:pt x="2752193" y="911591"/>
                  <a:pt x="2759602" y="915254"/>
                </a:cubicBezTo>
                <a:cubicBezTo>
                  <a:pt x="2748489" y="911591"/>
                  <a:pt x="2737377" y="926245"/>
                  <a:pt x="2726264" y="926245"/>
                </a:cubicBezTo>
                <a:cubicBezTo>
                  <a:pt x="2729968" y="929908"/>
                  <a:pt x="2733673" y="929908"/>
                  <a:pt x="2737377" y="929908"/>
                </a:cubicBezTo>
                <a:cubicBezTo>
                  <a:pt x="2737377" y="929908"/>
                  <a:pt x="2737377" y="929908"/>
                  <a:pt x="2733673" y="937235"/>
                </a:cubicBezTo>
                <a:cubicBezTo>
                  <a:pt x="2704039" y="944562"/>
                  <a:pt x="2741081" y="926245"/>
                  <a:pt x="2711448" y="926245"/>
                </a:cubicBezTo>
                <a:cubicBezTo>
                  <a:pt x="2711448" y="929908"/>
                  <a:pt x="2711448" y="929908"/>
                  <a:pt x="2711448" y="933572"/>
                </a:cubicBezTo>
                <a:cubicBezTo>
                  <a:pt x="2700335" y="929908"/>
                  <a:pt x="2711448" y="929908"/>
                  <a:pt x="2704039" y="926245"/>
                </a:cubicBezTo>
                <a:cubicBezTo>
                  <a:pt x="2704039" y="926245"/>
                  <a:pt x="2704039" y="926245"/>
                  <a:pt x="2711448" y="922581"/>
                </a:cubicBezTo>
                <a:cubicBezTo>
                  <a:pt x="2711448" y="922581"/>
                  <a:pt x="2707743" y="918918"/>
                  <a:pt x="2711448" y="915254"/>
                </a:cubicBezTo>
                <a:cubicBezTo>
                  <a:pt x="2722560" y="922581"/>
                  <a:pt x="2748489" y="896937"/>
                  <a:pt x="2755898" y="907927"/>
                </a:cubicBezTo>
                <a:cubicBezTo>
                  <a:pt x="2755898" y="907927"/>
                  <a:pt x="2755898" y="907927"/>
                  <a:pt x="2752193" y="904264"/>
                </a:cubicBezTo>
                <a:close/>
                <a:moveTo>
                  <a:pt x="1063638" y="903287"/>
                </a:moveTo>
                <a:cubicBezTo>
                  <a:pt x="1063638" y="903287"/>
                  <a:pt x="1063638" y="903287"/>
                  <a:pt x="1059670" y="911224"/>
                </a:cubicBezTo>
                <a:cubicBezTo>
                  <a:pt x="1047763" y="911224"/>
                  <a:pt x="1063638" y="907255"/>
                  <a:pt x="1063638" y="903287"/>
                </a:cubicBezTo>
                <a:close/>
                <a:moveTo>
                  <a:pt x="3069570" y="901898"/>
                </a:moveTo>
                <a:cubicBezTo>
                  <a:pt x="3074872" y="901005"/>
                  <a:pt x="3080655" y="901898"/>
                  <a:pt x="3084510" y="903684"/>
                </a:cubicBezTo>
                <a:cubicBezTo>
                  <a:pt x="3080655" y="914399"/>
                  <a:pt x="3069088" y="907255"/>
                  <a:pt x="3057522" y="910827"/>
                </a:cubicBezTo>
                <a:cubicBezTo>
                  <a:pt x="3059450" y="905470"/>
                  <a:pt x="3064269" y="902791"/>
                  <a:pt x="3069570" y="901898"/>
                </a:cubicBezTo>
                <a:close/>
                <a:moveTo>
                  <a:pt x="2290760" y="900112"/>
                </a:moveTo>
                <a:cubicBezTo>
                  <a:pt x="2290760" y="900112"/>
                  <a:pt x="2290760" y="900112"/>
                  <a:pt x="2290760" y="911224"/>
                </a:cubicBezTo>
                <a:cubicBezTo>
                  <a:pt x="2290760" y="911224"/>
                  <a:pt x="2283352" y="911224"/>
                  <a:pt x="2283352" y="914929"/>
                </a:cubicBezTo>
                <a:cubicBezTo>
                  <a:pt x="2283352" y="914929"/>
                  <a:pt x="2287056" y="914929"/>
                  <a:pt x="2290760" y="914929"/>
                </a:cubicBezTo>
                <a:lnTo>
                  <a:pt x="2261127" y="922337"/>
                </a:lnTo>
                <a:cubicBezTo>
                  <a:pt x="2246310" y="911224"/>
                  <a:pt x="2275943" y="914929"/>
                  <a:pt x="2275943" y="903816"/>
                </a:cubicBezTo>
                <a:cubicBezTo>
                  <a:pt x="2275943" y="907520"/>
                  <a:pt x="2283352" y="900112"/>
                  <a:pt x="2290760" y="900112"/>
                </a:cubicBezTo>
                <a:close/>
                <a:moveTo>
                  <a:pt x="3041768" y="898877"/>
                </a:moveTo>
                <a:lnTo>
                  <a:pt x="3031095" y="908049"/>
                </a:lnTo>
                <a:cubicBezTo>
                  <a:pt x="3029228" y="906197"/>
                  <a:pt x="3032963" y="903419"/>
                  <a:pt x="3038099" y="900641"/>
                </a:cubicBezTo>
                <a:close/>
                <a:moveTo>
                  <a:pt x="1774823" y="896937"/>
                </a:moveTo>
                <a:cubicBezTo>
                  <a:pt x="1774823" y="900509"/>
                  <a:pt x="1771119" y="907652"/>
                  <a:pt x="1763713" y="911224"/>
                </a:cubicBezTo>
                <a:lnTo>
                  <a:pt x="1763713" y="900509"/>
                </a:lnTo>
                <a:cubicBezTo>
                  <a:pt x="1763713" y="900509"/>
                  <a:pt x="1763713" y="900509"/>
                  <a:pt x="1774823" y="896937"/>
                </a:cubicBezTo>
                <a:close/>
                <a:moveTo>
                  <a:pt x="889014" y="896937"/>
                </a:moveTo>
                <a:lnTo>
                  <a:pt x="900127" y="896937"/>
                </a:lnTo>
                <a:lnTo>
                  <a:pt x="900127" y="898524"/>
                </a:lnTo>
                <a:lnTo>
                  <a:pt x="889014" y="898524"/>
                </a:lnTo>
                <a:close/>
                <a:moveTo>
                  <a:pt x="1087731" y="896314"/>
                </a:moveTo>
                <a:lnTo>
                  <a:pt x="1082567" y="900430"/>
                </a:lnTo>
                <a:cubicBezTo>
                  <a:pt x="1082567" y="900430"/>
                  <a:pt x="1082567" y="900430"/>
                  <a:pt x="1086228" y="900430"/>
                </a:cubicBezTo>
                <a:cubicBezTo>
                  <a:pt x="1082567" y="908050"/>
                  <a:pt x="1078903" y="900430"/>
                  <a:pt x="1071576" y="908050"/>
                </a:cubicBezTo>
                <a:lnTo>
                  <a:pt x="1071576" y="896620"/>
                </a:lnTo>
                <a:close/>
                <a:moveTo>
                  <a:pt x="1087945" y="896144"/>
                </a:moveTo>
                <a:lnTo>
                  <a:pt x="1088166" y="896306"/>
                </a:lnTo>
                <a:lnTo>
                  <a:pt x="1087731" y="896314"/>
                </a:lnTo>
                <a:close/>
                <a:moveTo>
                  <a:pt x="1119199" y="892810"/>
                </a:moveTo>
                <a:cubicBezTo>
                  <a:pt x="1119199" y="892810"/>
                  <a:pt x="1119199" y="892810"/>
                  <a:pt x="1097218" y="900430"/>
                </a:cubicBezTo>
                <a:cubicBezTo>
                  <a:pt x="1091723" y="902335"/>
                  <a:pt x="1090807" y="899477"/>
                  <a:pt x="1089891" y="897572"/>
                </a:cubicBezTo>
                <a:lnTo>
                  <a:pt x="1088166" y="896306"/>
                </a:lnTo>
                <a:lnTo>
                  <a:pt x="1096760" y="896144"/>
                </a:lnTo>
                <a:cubicBezTo>
                  <a:pt x="1105461" y="895667"/>
                  <a:pt x="1113704" y="894715"/>
                  <a:pt x="1119199" y="892810"/>
                </a:cubicBezTo>
                <a:close/>
                <a:moveTo>
                  <a:pt x="2320922" y="892175"/>
                </a:moveTo>
                <a:cubicBezTo>
                  <a:pt x="2320922" y="892175"/>
                  <a:pt x="2320922" y="892175"/>
                  <a:pt x="2328860" y="892175"/>
                </a:cubicBezTo>
                <a:cubicBezTo>
                  <a:pt x="2328860" y="892175"/>
                  <a:pt x="2328860" y="892175"/>
                  <a:pt x="2324891" y="896937"/>
                </a:cubicBezTo>
                <a:cubicBezTo>
                  <a:pt x="2324891" y="896937"/>
                  <a:pt x="2320922" y="896937"/>
                  <a:pt x="2320922" y="892175"/>
                </a:cubicBezTo>
                <a:close/>
                <a:moveTo>
                  <a:pt x="2348456" y="891976"/>
                </a:moveTo>
                <a:cubicBezTo>
                  <a:pt x="2349795" y="892968"/>
                  <a:pt x="2350688" y="894953"/>
                  <a:pt x="2350688" y="896937"/>
                </a:cubicBezTo>
                <a:cubicBezTo>
                  <a:pt x="2354260" y="896937"/>
                  <a:pt x="2339972" y="896937"/>
                  <a:pt x="2343544" y="892968"/>
                </a:cubicBezTo>
                <a:cubicBezTo>
                  <a:pt x="2345330" y="890984"/>
                  <a:pt x="2347116" y="890984"/>
                  <a:pt x="2348456" y="891976"/>
                </a:cubicBezTo>
                <a:close/>
                <a:moveTo>
                  <a:pt x="878577" y="891629"/>
                </a:moveTo>
                <a:cubicBezTo>
                  <a:pt x="879887" y="892076"/>
                  <a:pt x="880760" y="892968"/>
                  <a:pt x="880760" y="892968"/>
                </a:cubicBezTo>
                <a:lnTo>
                  <a:pt x="877901" y="891818"/>
                </a:lnTo>
                <a:close/>
                <a:moveTo>
                  <a:pt x="866789" y="889397"/>
                </a:moveTo>
                <a:cubicBezTo>
                  <a:pt x="866789" y="897433"/>
                  <a:pt x="870719" y="891406"/>
                  <a:pt x="875630" y="890904"/>
                </a:cubicBezTo>
                <a:lnTo>
                  <a:pt x="877901" y="891818"/>
                </a:lnTo>
                <a:lnTo>
                  <a:pt x="873775" y="892968"/>
                </a:lnTo>
                <a:cubicBezTo>
                  <a:pt x="870282" y="896540"/>
                  <a:pt x="884252" y="896540"/>
                  <a:pt x="880760" y="896540"/>
                </a:cubicBezTo>
                <a:cubicBezTo>
                  <a:pt x="877267" y="900112"/>
                  <a:pt x="866789" y="892968"/>
                  <a:pt x="866789" y="900112"/>
                </a:cubicBezTo>
                <a:close/>
                <a:moveTo>
                  <a:pt x="1159521" y="889317"/>
                </a:moveTo>
                <a:cubicBezTo>
                  <a:pt x="1159521" y="889317"/>
                  <a:pt x="1159521" y="889317"/>
                  <a:pt x="1163172" y="896619"/>
                </a:cubicBezTo>
                <a:cubicBezTo>
                  <a:pt x="1159521" y="892968"/>
                  <a:pt x="1141265" y="911224"/>
                  <a:pt x="1130311" y="903922"/>
                </a:cubicBezTo>
                <a:cubicBezTo>
                  <a:pt x="1137613" y="907573"/>
                  <a:pt x="1148567" y="892968"/>
                  <a:pt x="1159521" y="892968"/>
                </a:cubicBezTo>
                <a:cubicBezTo>
                  <a:pt x="1159521" y="892968"/>
                  <a:pt x="1159521" y="892968"/>
                  <a:pt x="1159521" y="889317"/>
                </a:cubicBezTo>
                <a:close/>
                <a:moveTo>
                  <a:pt x="1930001" y="885825"/>
                </a:moveTo>
                <a:cubicBezTo>
                  <a:pt x="1930001" y="885825"/>
                  <a:pt x="1933573" y="892175"/>
                  <a:pt x="1922857" y="892175"/>
                </a:cubicBezTo>
                <a:cubicBezTo>
                  <a:pt x="1926429" y="889000"/>
                  <a:pt x="1919285" y="885825"/>
                  <a:pt x="1930001" y="885825"/>
                </a:cubicBezTo>
                <a:close/>
                <a:moveTo>
                  <a:pt x="1531936" y="881062"/>
                </a:moveTo>
                <a:cubicBezTo>
                  <a:pt x="1528129" y="881062"/>
                  <a:pt x="1531936" y="885031"/>
                  <a:pt x="1531936" y="885031"/>
                </a:cubicBezTo>
                <a:lnTo>
                  <a:pt x="1512887" y="889000"/>
                </a:lnTo>
                <a:cubicBezTo>
                  <a:pt x="1512887" y="889000"/>
                  <a:pt x="1512887" y="889000"/>
                  <a:pt x="1531936" y="881062"/>
                </a:cubicBezTo>
                <a:close/>
                <a:moveTo>
                  <a:pt x="928702" y="881062"/>
                </a:moveTo>
                <a:lnTo>
                  <a:pt x="925527" y="885824"/>
                </a:lnTo>
                <a:lnTo>
                  <a:pt x="917589" y="885824"/>
                </a:lnTo>
                <a:close/>
                <a:moveTo>
                  <a:pt x="1640683" y="877887"/>
                </a:moveTo>
                <a:cubicBezTo>
                  <a:pt x="1632745" y="881856"/>
                  <a:pt x="1644651" y="885825"/>
                  <a:pt x="1632745" y="885825"/>
                </a:cubicBezTo>
                <a:cubicBezTo>
                  <a:pt x="1640683" y="881856"/>
                  <a:pt x="1628776" y="877887"/>
                  <a:pt x="1640683" y="877887"/>
                </a:cubicBezTo>
                <a:close/>
                <a:moveTo>
                  <a:pt x="1174761" y="877887"/>
                </a:moveTo>
                <a:lnTo>
                  <a:pt x="1182697" y="877887"/>
                </a:lnTo>
                <a:lnTo>
                  <a:pt x="1171586" y="885825"/>
                </a:lnTo>
                <a:close/>
                <a:moveTo>
                  <a:pt x="3083390" y="874712"/>
                </a:moveTo>
                <a:cubicBezTo>
                  <a:pt x="3087125" y="874712"/>
                  <a:pt x="3090860" y="874712"/>
                  <a:pt x="3090860" y="878416"/>
                </a:cubicBezTo>
                <a:cubicBezTo>
                  <a:pt x="3079654" y="885824"/>
                  <a:pt x="3068448" y="904345"/>
                  <a:pt x="3053507" y="904345"/>
                </a:cubicBezTo>
                <a:cubicBezTo>
                  <a:pt x="3057242" y="896937"/>
                  <a:pt x="3057242" y="896937"/>
                  <a:pt x="3053507" y="893232"/>
                </a:cubicBezTo>
                <a:lnTo>
                  <a:pt x="3041768" y="898877"/>
                </a:lnTo>
                <a:lnTo>
                  <a:pt x="3045103" y="896011"/>
                </a:lnTo>
                <a:cubicBezTo>
                  <a:pt x="3050706" y="892307"/>
                  <a:pt x="3055375" y="889528"/>
                  <a:pt x="3053507" y="889528"/>
                </a:cubicBezTo>
                <a:cubicBezTo>
                  <a:pt x="3060978" y="889528"/>
                  <a:pt x="3079654" y="885824"/>
                  <a:pt x="3087125" y="878416"/>
                </a:cubicBezTo>
                <a:cubicBezTo>
                  <a:pt x="3087125" y="878416"/>
                  <a:pt x="3087125" y="878416"/>
                  <a:pt x="3083390" y="874712"/>
                </a:cubicBezTo>
                <a:close/>
                <a:moveTo>
                  <a:pt x="2749548" y="874712"/>
                </a:moveTo>
                <a:lnTo>
                  <a:pt x="2752723" y="874712"/>
                </a:lnTo>
                <a:lnTo>
                  <a:pt x="2744785" y="881062"/>
                </a:lnTo>
                <a:close/>
                <a:moveTo>
                  <a:pt x="2161114" y="874712"/>
                </a:moveTo>
                <a:cubicBezTo>
                  <a:pt x="2161114" y="874712"/>
                  <a:pt x="2161114" y="874712"/>
                  <a:pt x="2168523" y="877887"/>
                </a:cubicBezTo>
                <a:cubicBezTo>
                  <a:pt x="2164819" y="877887"/>
                  <a:pt x="2161114" y="877887"/>
                  <a:pt x="2157410" y="881062"/>
                </a:cubicBezTo>
                <a:cubicBezTo>
                  <a:pt x="2161114" y="877887"/>
                  <a:pt x="2161114" y="877887"/>
                  <a:pt x="2161114" y="874712"/>
                </a:cubicBezTo>
                <a:close/>
                <a:moveTo>
                  <a:pt x="1152219" y="874712"/>
                </a:moveTo>
                <a:cubicBezTo>
                  <a:pt x="1166824" y="874712"/>
                  <a:pt x="1152219" y="885666"/>
                  <a:pt x="1166824" y="889317"/>
                </a:cubicBezTo>
                <a:cubicBezTo>
                  <a:pt x="1166824" y="885666"/>
                  <a:pt x="1163172" y="885666"/>
                  <a:pt x="1159521" y="889317"/>
                </a:cubicBezTo>
                <a:cubicBezTo>
                  <a:pt x="1159521" y="889317"/>
                  <a:pt x="1155870" y="889317"/>
                  <a:pt x="1155870" y="892968"/>
                </a:cubicBezTo>
                <a:cubicBezTo>
                  <a:pt x="1155870" y="892968"/>
                  <a:pt x="1155870" y="892968"/>
                  <a:pt x="1159521" y="885666"/>
                </a:cubicBezTo>
                <a:cubicBezTo>
                  <a:pt x="1148567" y="882014"/>
                  <a:pt x="1137613" y="892968"/>
                  <a:pt x="1130311" y="889317"/>
                </a:cubicBezTo>
                <a:cubicBezTo>
                  <a:pt x="1130311" y="889317"/>
                  <a:pt x="1130311" y="885666"/>
                  <a:pt x="1130311" y="882014"/>
                </a:cubicBezTo>
                <a:cubicBezTo>
                  <a:pt x="1130311" y="882014"/>
                  <a:pt x="1130311" y="882014"/>
                  <a:pt x="1152219" y="878363"/>
                </a:cubicBezTo>
                <a:cubicBezTo>
                  <a:pt x="1152219" y="878363"/>
                  <a:pt x="1152219" y="878363"/>
                  <a:pt x="1152219" y="874712"/>
                </a:cubicBezTo>
                <a:close/>
                <a:moveTo>
                  <a:pt x="2096585" y="870664"/>
                </a:moveTo>
                <a:lnTo>
                  <a:pt x="2088954" y="877093"/>
                </a:lnTo>
                <a:cubicBezTo>
                  <a:pt x="2085702" y="879391"/>
                  <a:pt x="2082914" y="881229"/>
                  <a:pt x="2079197" y="884905"/>
                </a:cubicBezTo>
                <a:cubicBezTo>
                  <a:pt x="2068045" y="881229"/>
                  <a:pt x="2060611" y="892258"/>
                  <a:pt x="2049460" y="888582"/>
                </a:cubicBezTo>
                <a:lnTo>
                  <a:pt x="2053177" y="881229"/>
                </a:lnTo>
                <a:cubicBezTo>
                  <a:pt x="2053177" y="881229"/>
                  <a:pt x="2053177" y="881229"/>
                  <a:pt x="2056894" y="884905"/>
                </a:cubicBezTo>
                <a:cubicBezTo>
                  <a:pt x="2062470" y="884905"/>
                  <a:pt x="2071763" y="880310"/>
                  <a:pt x="2081520" y="875715"/>
                </a:cubicBezTo>
                <a:close/>
                <a:moveTo>
                  <a:pt x="1904363" y="869950"/>
                </a:moveTo>
                <a:cubicBezTo>
                  <a:pt x="1900870" y="869950"/>
                  <a:pt x="1911348" y="869950"/>
                  <a:pt x="1904363" y="873918"/>
                </a:cubicBezTo>
                <a:lnTo>
                  <a:pt x="1893885" y="877887"/>
                </a:lnTo>
                <a:cubicBezTo>
                  <a:pt x="1893885" y="877887"/>
                  <a:pt x="1893885" y="877887"/>
                  <a:pt x="1904363" y="869950"/>
                </a:cubicBezTo>
                <a:close/>
                <a:moveTo>
                  <a:pt x="2251073" y="866775"/>
                </a:moveTo>
                <a:lnTo>
                  <a:pt x="2254248" y="869950"/>
                </a:lnTo>
                <a:lnTo>
                  <a:pt x="2243135" y="869950"/>
                </a:lnTo>
                <a:close/>
                <a:moveTo>
                  <a:pt x="1882773" y="866775"/>
                </a:moveTo>
                <a:lnTo>
                  <a:pt x="1889123" y="866775"/>
                </a:lnTo>
                <a:lnTo>
                  <a:pt x="1878010" y="869950"/>
                </a:lnTo>
                <a:close/>
                <a:moveTo>
                  <a:pt x="1828132" y="866774"/>
                </a:moveTo>
                <a:lnTo>
                  <a:pt x="1833560" y="866774"/>
                </a:lnTo>
                <a:cubicBezTo>
                  <a:pt x="1833560" y="866774"/>
                  <a:pt x="1829750" y="866774"/>
                  <a:pt x="1829750" y="870743"/>
                </a:cubicBezTo>
                <a:close/>
                <a:moveTo>
                  <a:pt x="1814510" y="866774"/>
                </a:moveTo>
                <a:cubicBezTo>
                  <a:pt x="1814510" y="866774"/>
                  <a:pt x="1814510" y="866774"/>
                  <a:pt x="1816891" y="866774"/>
                </a:cubicBezTo>
                <a:lnTo>
                  <a:pt x="1825604" y="866774"/>
                </a:lnTo>
                <a:lnTo>
                  <a:pt x="1823559" y="867271"/>
                </a:lnTo>
                <a:cubicBezTo>
                  <a:pt x="1820225" y="868759"/>
                  <a:pt x="1816415" y="870743"/>
                  <a:pt x="1814510" y="866774"/>
                </a:cubicBezTo>
                <a:close/>
                <a:moveTo>
                  <a:pt x="2101499" y="866524"/>
                </a:moveTo>
                <a:lnTo>
                  <a:pt x="2101821" y="868908"/>
                </a:lnTo>
                <a:lnTo>
                  <a:pt x="2096585" y="870664"/>
                </a:lnTo>
                <a:close/>
                <a:moveTo>
                  <a:pt x="1827905" y="866216"/>
                </a:moveTo>
                <a:lnTo>
                  <a:pt x="1828132" y="866774"/>
                </a:lnTo>
                <a:lnTo>
                  <a:pt x="1825604" y="866774"/>
                </a:lnTo>
                <a:close/>
                <a:moveTo>
                  <a:pt x="2907752" y="863930"/>
                </a:moveTo>
                <a:cubicBezTo>
                  <a:pt x="2910877" y="864393"/>
                  <a:pt x="2914449" y="866245"/>
                  <a:pt x="2916235" y="866245"/>
                </a:cubicBezTo>
                <a:cubicBezTo>
                  <a:pt x="2916235" y="866245"/>
                  <a:pt x="2909091" y="866245"/>
                  <a:pt x="2909091" y="869949"/>
                </a:cubicBezTo>
                <a:lnTo>
                  <a:pt x="2901947" y="869949"/>
                </a:lnTo>
                <a:cubicBezTo>
                  <a:pt x="2901947" y="864393"/>
                  <a:pt x="2904626" y="863467"/>
                  <a:pt x="2907752" y="863930"/>
                </a:cubicBezTo>
                <a:close/>
                <a:moveTo>
                  <a:pt x="2190219" y="858837"/>
                </a:moveTo>
                <a:cubicBezTo>
                  <a:pt x="2193923" y="866245"/>
                  <a:pt x="2186514" y="866245"/>
                  <a:pt x="2182810" y="869949"/>
                </a:cubicBezTo>
                <a:cubicBezTo>
                  <a:pt x="2182810" y="866245"/>
                  <a:pt x="2182810" y="862541"/>
                  <a:pt x="2190219" y="858837"/>
                </a:cubicBezTo>
                <a:close/>
                <a:moveTo>
                  <a:pt x="1870073" y="858837"/>
                </a:moveTo>
                <a:cubicBezTo>
                  <a:pt x="1870073" y="866774"/>
                  <a:pt x="1862929" y="866774"/>
                  <a:pt x="1855785" y="866774"/>
                </a:cubicBezTo>
                <a:cubicBezTo>
                  <a:pt x="1859357" y="862805"/>
                  <a:pt x="1866501" y="862805"/>
                  <a:pt x="1870073" y="858837"/>
                </a:cubicBezTo>
                <a:close/>
                <a:moveTo>
                  <a:pt x="996964" y="858837"/>
                </a:moveTo>
                <a:cubicBezTo>
                  <a:pt x="989556" y="866245"/>
                  <a:pt x="974739" y="866245"/>
                  <a:pt x="963626" y="869949"/>
                </a:cubicBezTo>
                <a:cubicBezTo>
                  <a:pt x="971035" y="866245"/>
                  <a:pt x="985852" y="862541"/>
                  <a:pt x="996964" y="858837"/>
                </a:cubicBezTo>
                <a:close/>
                <a:moveTo>
                  <a:pt x="2986540" y="851090"/>
                </a:moveTo>
                <a:cubicBezTo>
                  <a:pt x="2992656" y="854042"/>
                  <a:pt x="2987763" y="865849"/>
                  <a:pt x="3001744" y="863071"/>
                </a:cubicBezTo>
                <a:cubicBezTo>
                  <a:pt x="3001744" y="863071"/>
                  <a:pt x="3001744" y="863071"/>
                  <a:pt x="3012929" y="863071"/>
                </a:cubicBezTo>
                <a:cubicBezTo>
                  <a:pt x="3012929" y="863071"/>
                  <a:pt x="3012929" y="863071"/>
                  <a:pt x="3009201" y="870479"/>
                </a:cubicBezTo>
                <a:cubicBezTo>
                  <a:pt x="3009201" y="874183"/>
                  <a:pt x="3016657" y="870479"/>
                  <a:pt x="3016657" y="870479"/>
                </a:cubicBezTo>
                <a:cubicBezTo>
                  <a:pt x="3016657" y="870479"/>
                  <a:pt x="3016657" y="870479"/>
                  <a:pt x="3009201" y="874183"/>
                </a:cubicBezTo>
                <a:cubicBezTo>
                  <a:pt x="3016657" y="881591"/>
                  <a:pt x="3027842" y="866775"/>
                  <a:pt x="3035298" y="870479"/>
                </a:cubicBezTo>
                <a:cubicBezTo>
                  <a:pt x="3035298" y="870479"/>
                  <a:pt x="3035298" y="870479"/>
                  <a:pt x="3020385" y="881591"/>
                </a:cubicBezTo>
                <a:cubicBezTo>
                  <a:pt x="3020385" y="881591"/>
                  <a:pt x="3020385" y="881591"/>
                  <a:pt x="3024113" y="881591"/>
                </a:cubicBezTo>
                <a:cubicBezTo>
                  <a:pt x="3024113" y="881591"/>
                  <a:pt x="3024113" y="881591"/>
                  <a:pt x="3005472" y="889000"/>
                </a:cubicBezTo>
                <a:cubicBezTo>
                  <a:pt x="2998016" y="881591"/>
                  <a:pt x="3012929" y="889000"/>
                  <a:pt x="3009201" y="881591"/>
                </a:cubicBezTo>
                <a:cubicBezTo>
                  <a:pt x="3005472" y="877887"/>
                  <a:pt x="2983103" y="889000"/>
                  <a:pt x="2971918" y="889000"/>
                </a:cubicBezTo>
                <a:cubicBezTo>
                  <a:pt x="2971918" y="889000"/>
                  <a:pt x="2971918" y="889000"/>
                  <a:pt x="2975646" y="885296"/>
                </a:cubicBezTo>
                <a:cubicBezTo>
                  <a:pt x="2968190" y="885296"/>
                  <a:pt x="2942092" y="881591"/>
                  <a:pt x="2923451" y="892704"/>
                </a:cubicBezTo>
                <a:cubicBezTo>
                  <a:pt x="2923451" y="892704"/>
                  <a:pt x="2930908" y="892704"/>
                  <a:pt x="2934636" y="892704"/>
                </a:cubicBezTo>
                <a:cubicBezTo>
                  <a:pt x="2938364" y="896408"/>
                  <a:pt x="2919723" y="903816"/>
                  <a:pt x="2915995" y="911225"/>
                </a:cubicBezTo>
                <a:cubicBezTo>
                  <a:pt x="2904810" y="914929"/>
                  <a:pt x="2904810" y="903816"/>
                  <a:pt x="2889897" y="907520"/>
                </a:cubicBezTo>
                <a:cubicBezTo>
                  <a:pt x="2889897" y="907520"/>
                  <a:pt x="2889897" y="907520"/>
                  <a:pt x="2889897" y="914929"/>
                </a:cubicBezTo>
                <a:cubicBezTo>
                  <a:pt x="2878713" y="914929"/>
                  <a:pt x="2878713" y="911225"/>
                  <a:pt x="2874984" y="903816"/>
                </a:cubicBezTo>
                <a:cubicBezTo>
                  <a:pt x="2863800" y="914929"/>
                  <a:pt x="2863800" y="914929"/>
                  <a:pt x="2856343" y="914929"/>
                </a:cubicBezTo>
                <a:cubicBezTo>
                  <a:pt x="2860071" y="911225"/>
                  <a:pt x="2863800" y="911225"/>
                  <a:pt x="2860071" y="907520"/>
                </a:cubicBezTo>
                <a:cubicBezTo>
                  <a:pt x="2856343" y="907520"/>
                  <a:pt x="2841430" y="911225"/>
                  <a:pt x="2848887" y="918633"/>
                </a:cubicBezTo>
                <a:cubicBezTo>
                  <a:pt x="2841430" y="907520"/>
                  <a:pt x="2815333" y="922337"/>
                  <a:pt x="2815333" y="914929"/>
                </a:cubicBezTo>
                <a:cubicBezTo>
                  <a:pt x="2807876" y="914929"/>
                  <a:pt x="2811604" y="918633"/>
                  <a:pt x="2811604" y="922337"/>
                </a:cubicBezTo>
                <a:cubicBezTo>
                  <a:pt x="2807876" y="922337"/>
                  <a:pt x="2804148" y="922337"/>
                  <a:pt x="2800420" y="922337"/>
                </a:cubicBezTo>
                <a:cubicBezTo>
                  <a:pt x="2800420" y="922337"/>
                  <a:pt x="2800420" y="922337"/>
                  <a:pt x="2807876" y="914929"/>
                </a:cubicBezTo>
                <a:cubicBezTo>
                  <a:pt x="2796692" y="911225"/>
                  <a:pt x="2804148" y="918633"/>
                  <a:pt x="2789235" y="918633"/>
                </a:cubicBezTo>
                <a:cubicBezTo>
                  <a:pt x="2792963" y="907520"/>
                  <a:pt x="2800420" y="907520"/>
                  <a:pt x="2807876" y="900112"/>
                </a:cubicBezTo>
                <a:cubicBezTo>
                  <a:pt x="2822789" y="892704"/>
                  <a:pt x="2837702" y="896408"/>
                  <a:pt x="2856343" y="889000"/>
                </a:cubicBezTo>
                <a:cubicBezTo>
                  <a:pt x="2863800" y="885296"/>
                  <a:pt x="2863800" y="881591"/>
                  <a:pt x="2863800" y="874183"/>
                </a:cubicBezTo>
                <a:cubicBezTo>
                  <a:pt x="2871256" y="866775"/>
                  <a:pt x="2878713" y="870479"/>
                  <a:pt x="2882441" y="870479"/>
                </a:cubicBezTo>
                <a:cubicBezTo>
                  <a:pt x="2882441" y="870479"/>
                  <a:pt x="2882441" y="870479"/>
                  <a:pt x="2882441" y="866775"/>
                </a:cubicBezTo>
                <a:cubicBezTo>
                  <a:pt x="2882441" y="866775"/>
                  <a:pt x="2882441" y="866775"/>
                  <a:pt x="2897354" y="863071"/>
                </a:cubicBezTo>
                <a:cubicBezTo>
                  <a:pt x="2901082" y="863071"/>
                  <a:pt x="2882441" y="874183"/>
                  <a:pt x="2886169" y="877887"/>
                </a:cubicBezTo>
                <a:cubicBezTo>
                  <a:pt x="2878713" y="881591"/>
                  <a:pt x="2901082" y="881591"/>
                  <a:pt x="2904810" y="889000"/>
                </a:cubicBezTo>
                <a:cubicBezTo>
                  <a:pt x="2923451" y="874183"/>
                  <a:pt x="2945821" y="866775"/>
                  <a:pt x="2964462" y="851958"/>
                </a:cubicBezTo>
                <a:cubicBezTo>
                  <a:pt x="2964462" y="851958"/>
                  <a:pt x="2964462" y="851958"/>
                  <a:pt x="2968190" y="859367"/>
                </a:cubicBezTo>
                <a:cubicBezTo>
                  <a:pt x="2971918" y="859367"/>
                  <a:pt x="2983103" y="859367"/>
                  <a:pt x="2983103" y="851958"/>
                </a:cubicBezTo>
                <a:cubicBezTo>
                  <a:pt x="2983103" y="851958"/>
                  <a:pt x="2979375" y="851958"/>
                  <a:pt x="2975646" y="855662"/>
                </a:cubicBezTo>
                <a:cubicBezTo>
                  <a:pt x="2975646" y="855662"/>
                  <a:pt x="2975646" y="855662"/>
                  <a:pt x="2975646" y="851958"/>
                </a:cubicBezTo>
                <a:cubicBezTo>
                  <a:pt x="2981239" y="850106"/>
                  <a:pt x="2984501" y="850106"/>
                  <a:pt x="2986540" y="851090"/>
                </a:cubicBezTo>
                <a:close/>
                <a:moveTo>
                  <a:pt x="1558329" y="848360"/>
                </a:moveTo>
                <a:cubicBezTo>
                  <a:pt x="1562099" y="863600"/>
                  <a:pt x="1543250" y="852170"/>
                  <a:pt x="1539477" y="863600"/>
                </a:cubicBezTo>
                <a:cubicBezTo>
                  <a:pt x="1531936" y="863600"/>
                  <a:pt x="1539477" y="859790"/>
                  <a:pt x="1539477" y="855980"/>
                </a:cubicBezTo>
                <a:cubicBezTo>
                  <a:pt x="1550790" y="863600"/>
                  <a:pt x="1543250" y="844550"/>
                  <a:pt x="1558329" y="848360"/>
                </a:cubicBezTo>
                <a:close/>
                <a:moveTo>
                  <a:pt x="2860672" y="847725"/>
                </a:moveTo>
                <a:cubicBezTo>
                  <a:pt x="2856968" y="851693"/>
                  <a:pt x="2845855" y="855662"/>
                  <a:pt x="2838447" y="855662"/>
                </a:cubicBezTo>
                <a:cubicBezTo>
                  <a:pt x="2845855" y="847725"/>
                  <a:pt x="2856968" y="851693"/>
                  <a:pt x="2860672" y="847725"/>
                </a:cubicBezTo>
                <a:close/>
                <a:moveTo>
                  <a:pt x="2301873" y="844550"/>
                </a:moveTo>
                <a:cubicBezTo>
                  <a:pt x="2301873" y="848518"/>
                  <a:pt x="2298169" y="848518"/>
                  <a:pt x="2294464" y="852487"/>
                </a:cubicBezTo>
                <a:lnTo>
                  <a:pt x="2290760" y="848518"/>
                </a:lnTo>
                <a:cubicBezTo>
                  <a:pt x="2290760" y="848518"/>
                  <a:pt x="2290760" y="848518"/>
                  <a:pt x="2301873" y="844550"/>
                </a:cubicBezTo>
                <a:close/>
                <a:moveTo>
                  <a:pt x="1588558" y="844550"/>
                </a:moveTo>
                <a:cubicBezTo>
                  <a:pt x="1588558" y="844550"/>
                  <a:pt x="1588558" y="844550"/>
                  <a:pt x="1603374" y="855662"/>
                </a:cubicBezTo>
                <a:cubicBezTo>
                  <a:pt x="1588558" y="859367"/>
                  <a:pt x="1588558" y="866775"/>
                  <a:pt x="1577444" y="866775"/>
                </a:cubicBezTo>
                <a:cubicBezTo>
                  <a:pt x="1577444" y="866775"/>
                  <a:pt x="1577444" y="866775"/>
                  <a:pt x="1584855" y="859367"/>
                </a:cubicBezTo>
                <a:cubicBezTo>
                  <a:pt x="1577444" y="863071"/>
                  <a:pt x="1577444" y="851958"/>
                  <a:pt x="1573741" y="859367"/>
                </a:cubicBezTo>
                <a:cubicBezTo>
                  <a:pt x="1577444" y="859367"/>
                  <a:pt x="1577444" y="848254"/>
                  <a:pt x="1570036" y="848254"/>
                </a:cubicBezTo>
                <a:cubicBezTo>
                  <a:pt x="1570036" y="848254"/>
                  <a:pt x="1570036" y="848254"/>
                  <a:pt x="1581152" y="851958"/>
                </a:cubicBezTo>
                <a:cubicBezTo>
                  <a:pt x="1581152" y="851958"/>
                  <a:pt x="1581152" y="851958"/>
                  <a:pt x="1588558" y="844550"/>
                </a:cubicBezTo>
                <a:close/>
                <a:moveTo>
                  <a:pt x="1011251" y="844550"/>
                </a:moveTo>
                <a:cubicBezTo>
                  <a:pt x="1011251" y="848122"/>
                  <a:pt x="1007547" y="851693"/>
                  <a:pt x="1007547" y="858837"/>
                </a:cubicBezTo>
                <a:lnTo>
                  <a:pt x="1000138" y="851693"/>
                </a:lnTo>
                <a:cubicBezTo>
                  <a:pt x="1000138" y="851693"/>
                  <a:pt x="1000138" y="851693"/>
                  <a:pt x="1011251" y="844550"/>
                </a:cubicBezTo>
                <a:close/>
                <a:moveTo>
                  <a:pt x="1827172" y="844369"/>
                </a:moveTo>
                <a:lnTo>
                  <a:pt x="1830814" y="847262"/>
                </a:lnTo>
                <a:cubicBezTo>
                  <a:pt x="1831163" y="850734"/>
                  <a:pt x="1822070" y="854207"/>
                  <a:pt x="1819272" y="851429"/>
                </a:cubicBezTo>
                <a:close/>
                <a:moveTo>
                  <a:pt x="1651286" y="844292"/>
                </a:moveTo>
                <a:cubicBezTo>
                  <a:pt x="1665450" y="844820"/>
                  <a:pt x="1675943" y="855373"/>
                  <a:pt x="1684338" y="855373"/>
                </a:cubicBezTo>
                <a:cubicBezTo>
                  <a:pt x="1673144" y="844116"/>
                  <a:pt x="1661956" y="866630"/>
                  <a:pt x="1650761" y="859126"/>
                </a:cubicBezTo>
                <a:cubicBezTo>
                  <a:pt x="1650761" y="862878"/>
                  <a:pt x="1650761" y="862878"/>
                  <a:pt x="1650761" y="866630"/>
                </a:cubicBezTo>
                <a:cubicBezTo>
                  <a:pt x="1650761" y="859126"/>
                  <a:pt x="1639568" y="870382"/>
                  <a:pt x="1632107" y="874135"/>
                </a:cubicBezTo>
                <a:cubicBezTo>
                  <a:pt x="1624646" y="874135"/>
                  <a:pt x="1617185" y="877887"/>
                  <a:pt x="1609724" y="870382"/>
                </a:cubicBezTo>
                <a:cubicBezTo>
                  <a:pt x="1635839" y="866630"/>
                  <a:pt x="1609724" y="855373"/>
                  <a:pt x="1635839" y="847869"/>
                </a:cubicBezTo>
                <a:cubicBezTo>
                  <a:pt x="1641436" y="845055"/>
                  <a:pt x="1646564" y="844117"/>
                  <a:pt x="1651286" y="844292"/>
                </a:cubicBezTo>
                <a:close/>
                <a:moveTo>
                  <a:pt x="1826733" y="844020"/>
                </a:moveTo>
                <a:lnTo>
                  <a:pt x="1827504" y="844073"/>
                </a:lnTo>
                <a:lnTo>
                  <a:pt x="1827172" y="844369"/>
                </a:lnTo>
                <a:close/>
                <a:moveTo>
                  <a:pt x="3173410" y="841375"/>
                </a:moveTo>
                <a:cubicBezTo>
                  <a:pt x="3173410" y="841375"/>
                  <a:pt x="3173410" y="841375"/>
                  <a:pt x="3187698" y="848783"/>
                </a:cubicBezTo>
                <a:cubicBezTo>
                  <a:pt x="3184126" y="848783"/>
                  <a:pt x="3180554" y="848783"/>
                  <a:pt x="3180554" y="852487"/>
                </a:cubicBezTo>
                <a:cubicBezTo>
                  <a:pt x="3176982" y="848783"/>
                  <a:pt x="3173410" y="848783"/>
                  <a:pt x="3173410" y="841375"/>
                </a:cubicBezTo>
                <a:close/>
                <a:moveTo>
                  <a:pt x="2201860" y="840790"/>
                </a:moveTo>
                <a:cubicBezTo>
                  <a:pt x="2201860" y="840790"/>
                  <a:pt x="2201860" y="840790"/>
                  <a:pt x="2186992" y="848142"/>
                </a:cubicBezTo>
                <a:cubicBezTo>
                  <a:pt x="2186992" y="848142"/>
                  <a:pt x="2186992" y="848142"/>
                  <a:pt x="2190709" y="848142"/>
                </a:cubicBezTo>
                <a:cubicBezTo>
                  <a:pt x="2168406" y="851819"/>
                  <a:pt x="2157255" y="859171"/>
                  <a:pt x="2131236" y="870200"/>
                </a:cubicBezTo>
                <a:cubicBezTo>
                  <a:pt x="2138670" y="873876"/>
                  <a:pt x="2146104" y="870200"/>
                  <a:pt x="2149821" y="877553"/>
                </a:cubicBezTo>
                <a:cubicBezTo>
                  <a:pt x="2134953" y="884905"/>
                  <a:pt x="2120084" y="877553"/>
                  <a:pt x="2112650" y="884905"/>
                </a:cubicBezTo>
                <a:cubicBezTo>
                  <a:pt x="2112650" y="888582"/>
                  <a:pt x="2116367" y="888582"/>
                  <a:pt x="2120084" y="888582"/>
                </a:cubicBezTo>
                <a:cubicBezTo>
                  <a:pt x="2116367" y="892258"/>
                  <a:pt x="2097782" y="903287"/>
                  <a:pt x="2094065" y="895934"/>
                </a:cubicBezTo>
                <a:cubicBezTo>
                  <a:pt x="2090348" y="892258"/>
                  <a:pt x="2116367" y="884905"/>
                  <a:pt x="2101499" y="881229"/>
                </a:cubicBezTo>
                <a:cubicBezTo>
                  <a:pt x="2108933" y="877553"/>
                  <a:pt x="2120084" y="877553"/>
                  <a:pt x="2123802" y="870200"/>
                </a:cubicBezTo>
                <a:cubicBezTo>
                  <a:pt x="2120084" y="870200"/>
                  <a:pt x="2120084" y="862847"/>
                  <a:pt x="2112650" y="866524"/>
                </a:cubicBezTo>
                <a:cubicBezTo>
                  <a:pt x="2105216" y="873876"/>
                  <a:pt x="2101499" y="877553"/>
                  <a:pt x="2097782" y="877553"/>
                </a:cubicBezTo>
                <a:cubicBezTo>
                  <a:pt x="2101499" y="875715"/>
                  <a:pt x="2102428" y="874796"/>
                  <a:pt x="2102428" y="873417"/>
                </a:cubicBezTo>
                <a:lnTo>
                  <a:pt x="2101821" y="868908"/>
                </a:lnTo>
                <a:lnTo>
                  <a:pt x="2108933" y="866524"/>
                </a:lnTo>
                <a:cubicBezTo>
                  <a:pt x="2112650" y="859171"/>
                  <a:pt x="2108933" y="851819"/>
                  <a:pt x="2120084" y="848142"/>
                </a:cubicBezTo>
                <a:cubicBezTo>
                  <a:pt x="2116367" y="855495"/>
                  <a:pt x="2116367" y="862847"/>
                  <a:pt x="2123802" y="866524"/>
                </a:cubicBezTo>
                <a:cubicBezTo>
                  <a:pt x="2134953" y="862847"/>
                  <a:pt x="2127519" y="855495"/>
                  <a:pt x="2127519" y="851819"/>
                </a:cubicBezTo>
                <a:cubicBezTo>
                  <a:pt x="2131236" y="855495"/>
                  <a:pt x="2138670" y="851819"/>
                  <a:pt x="2146104" y="855495"/>
                </a:cubicBezTo>
                <a:cubicBezTo>
                  <a:pt x="2146104" y="851819"/>
                  <a:pt x="2149821" y="848142"/>
                  <a:pt x="2142387" y="851819"/>
                </a:cubicBezTo>
                <a:cubicBezTo>
                  <a:pt x="2164689" y="844466"/>
                  <a:pt x="2186992" y="833437"/>
                  <a:pt x="2201860" y="840790"/>
                </a:cubicBezTo>
                <a:close/>
                <a:moveTo>
                  <a:pt x="2410616" y="836612"/>
                </a:moveTo>
                <a:cubicBezTo>
                  <a:pt x="2414585" y="840316"/>
                  <a:pt x="2410616" y="844020"/>
                  <a:pt x="2410616" y="847724"/>
                </a:cubicBezTo>
                <a:cubicBezTo>
                  <a:pt x="2410616" y="844020"/>
                  <a:pt x="2398710" y="847724"/>
                  <a:pt x="2398710" y="844020"/>
                </a:cubicBezTo>
                <a:cubicBezTo>
                  <a:pt x="2406648" y="847724"/>
                  <a:pt x="2406648" y="836612"/>
                  <a:pt x="2410616" y="836612"/>
                </a:cubicBezTo>
                <a:close/>
                <a:moveTo>
                  <a:pt x="2797256" y="833437"/>
                </a:moveTo>
                <a:cubicBezTo>
                  <a:pt x="2797256" y="833437"/>
                  <a:pt x="2797256" y="833437"/>
                  <a:pt x="2804776" y="840977"/>
                </a:cubicBezTo>
                <a:cubicBezTo>
                  <a:pt x="2816055" y="840977"/>
                  <a:pt x="2819815" y="833437"/>
                  <a:pt x="2827335" y="833437"/>
                </a:cubicBezTo>
                <a:cubicBezTo>
                  <a:pt x="2827335" y="833437"/>
                  <a:pt x="2827335" y="833437"/>
                  <a:pt x="2823575" y="840977"/>
                </a:cubicBezTo>
                <a:cubicBezTo>
                  <a:pt x="2804776" y="837207"/>
                  <a:pt x="2778456" y="863599"/>
                  <a:pt x="2759657" y="856058"/>
                </a:cubicBezTo>
                <a:lnTo>
                  <a:pt x="2767177" y="856058"/>
                </a:lnTo>
                <a:cubicBezTo>
                  <a:pt x="2767177" y="856058"/>
                  <a:pt x="2767177" y="856058"/>
                  <a:pt x="2755897" y="848518"/>
                </a:cubicBezTo>
                <a:cubicBezTo>
                  <a:pt x="2759657" y="852288"/>
                  <a:pt x="2770937" y="848518"/>
                  <a:pt x="2770937" y="856058"/>
                </a:cubicBezTo>
                <a:cubicBezTo>
                  <a:pt x="2782216" y="844748"/>
                  <a:pt x="2793496" y="840977"/>
                  <a:pt x="2797256" y="833437"/>
                </a:cubicBezTo>
                <a:close/>
                <a:moveTo>
                  <a:pt x="2246310" y="833437"/>
                </a:moveTo>
                <a:lnTo>
                  <a:pt x="2254248" y="833437"/>
                </a:lnTo>
                <a:lnTo>
                  <a:pt x="2251073" y="841374"/>
                </a:lnTo>
                <a:close/>
                <a:moveTo>
                  <a:pt x="1372658" y="832908"/>
                </a:moveTo>
                <a:cubicBezTo>
                  <a:pt x="1376365" y="840317"/>
                  <a:pt x="1380068" y="836612"/>
                  <a:pt x="1383772" y="832908"/>
                </a:cubicBezTo>
                <a:cubicBezTo>
                  <a:pt x="1383772" y="832908"/>
                  <a:pt x="1383772" y="832908"/>
                  <a:pt x="1383772" y="833834"/>
                </a:cubicBezTo>
                <a:lnTo>
                  <a:pt x="1383772" y="840317"/>
                </a:lnTo>
                <a:lnTo>
                  <a:pt x="1365250" y="847725"/>
                </a:lnTo>
                <a:cubicBezTo>
                  <a:pt x="1365250" y="844021"/>
                  <a:pt x="1372658" y="840317"/>
                  <a:pt x="1372658" y="832908"/>
                </a:cubicBezTo>
                <a:close/>
                <a:moveTo>
                  <a:pt x="1873833" y="826426"/>
                </a:moveTo>
                <a:cubicBezTo>
                  <a:pt x="1881760" y="826426"/>
                  <a:pt x="1890154" y="827352"/>
                  <a:pt x="1893885" y="829204"/>
                </a:cubicBezTo>
                <a:cubicBezTo>
                  <a:pt x="1882693" y="836612"/>
                  <a:pt x="1890154" y="840316"/>
                  <a:pt x="1878962" y="847725"/>
                </a:cubicBezTo>
                <a:cubicBezTo>
                  <a:pt x="1878962" y="847725"/>
                  <a:pt x="1878962" y="847725"/>
                  <a:pt x="1875232" y="840316"/>
                </a:cubicBezTo>
                <a:cubicBezTo>
                  <a:pt x="1867771" y="847725"/>
                  <a:pt x="1856579" y="855133"/>
                  <a:pt x="1845387" y="855133"/>
                </a:cubicBezTo>
                <a:cubicBezTo>
                  <a:pt x="1845387" y="855133"/>
                  <a:pt x="1845387" y="855133"/>
                  <a:pt x="1849117" y="858837"/>
                </a:cubicBezTo>
                <a:cubicBezTo>
                  <a:pt x="1849117" y="858837"/>
                  <a:pt x="1849117" y="858837"/>
                  <a:pt x="1830464" y="858837"/>
                </a:cubicBezTo>
                <a:cubicBezTo>
                  <a:pt x="1827666" y="858837"/>
                  <a:pt x="1841656" y="848419"/>
                  <a:pt x="1837809" y="844773"/>
                </a:cubicBezTo>
                <a:lnTo>
                  <a:pt x="1827504" y="844073"/>
                </a:lnTo>
                <a:lnTo>
                  <a:pt x="1837925" y="834760"/>
                </a:lnTo>
                <a:cubicBezTo>
                  <a:pt x="1843521" y="830130"/>
                  <a:pt x="1849117" y="827352"/>
                  <a:pt x="1856579" y="829204"/>
                </a:cubicBezTo>
                <a:cubicBezTo>
                  <a:pt x="1858444" y="827352"/>
                  <a:pt x="1865905" y="826426"/>
                  <a:pt x="1873833" y="826426"/>
                </a:cubicBezTo>
                <a:close/>
                <a:moveTo>
                  <a:pt x="2492046" y="825500"/>
                </a:moveTo>
                <a:cubicBezTo>
                  <a:pt x="2488357" y="836692"/>
                  <a:pt x="2495735" y="836692"/>
                  <a:pt x="2499423" y="836692"/>
                </a:cubicBezTo>
                <a:cubicBezTo>
                  <a:pt x="2499423" y="836692"/>
                  <a:pt x="2499423" y="836692"/>
                  <a:pt x="2517866" y="829231"/>
                </a:cubicBezTo>
                <a:cubicBezTo>
                  <a:pt x="2517866" y="840422"/>
                  <a:pt x="2528932" y="832961"/>
                  <a:pt x="2539998" y="832961"/>
                </a:cubicBezTo>
                <a:cubicBezTo>
                  <a:pt x="2536309" y="840422"/>
                  <a:pt x="2532621" y="840422"/>
                  <a:pt x="2532621" y="847884"/>
                </a:cubicBezTo>
                <a:cubicBezTo>
                  <a:pt x="2532621" y="847884"/>
                  <a:pt x="2532621" y="847884"/>
                  <a:pt x="2525244" y="847884"/>
                </a:cubicBezTo>
                <a:cubicBezTo>
                  <a:pt x="2525244" y="866537"/>
                  <a:pt x="2503112" y="847884"/>
                  <a:pt x="2503112" y="866537"/>
                </a:cubicBezTo>
                <a:cubicBezTo>
                  <a:pt x="2503112" y="855345"/>
                  <a:pt x="2484669" y="873998"/>
                  <a:pt x="2477292" y="870267"/>
                </a:cubicBezTo>
                <a:cubicBezTo>
                  <a:pt x="2473603" y="881459"/>
                  <a:pt x="2451471" y="892651"/>
                  <a:pt x="2436717" y="896381"/>
                </a:cubicBezTo>
                <a:cubicBezTo>
                  <a:pt x="2433028" y="888920"/>
                  <a:pt x="2414585" y="900112"/>
                  <a:pt x="2418274" y="885190"/>
                </a:cubicBezTo>
                <a:cubicBezTo>
                  <a:pt x="2444094" y="873998"/>
                  <a:pt x="2455160" y="859075"/>
                  <a:pt x="2477292" y="851614"/>
                </a:cubicBezTo>
                <a:cubicBezTo>
                  <a:pt x="2466226" y="855345"/>
                  <a:pt x="2458848" y="847884"/>
                  <a:pt x="2447783" y="855345"/>
                </a:cubicBezTo>
                <a:cubicBezTo>
                  <a:pt x="2447783" y="855345"/>
                  <a:pt x="2447783" y="855345"/>
                  <a:pt x="2458848" y="847884"/>
                </a:cubicBezTo>
                <a:cubicBezTo>
                  <a:pt x="2458848" y="847884"/>
                  <a:pt x="2458848" y="847884"/>
                  <a:pt x="2455160" y="844153"/>
                </a:cubicBezTo>
                <a:cubicBezTo>
                  <a:pt x="2466226" y="859075"/>
                  <a:pt x="2480980" y="829231"/>
                  <a:pt x="2492046" y="825500"/>
                </a:cubicBezTo>
                <a:close/>
                <a:moveTo>
                  <a:pt x="1402294" y="825500"/>
                </a:moveTo>
                <a:cubicBezTo>
                  <a:pt x="1398587" y="829204"/>
                  <a:pt x="1409701" y="832908"/>
                  <a:pt x="1398587" y="836612"/>
                </a:cubicBezTo>
                <a:cubicBezTo>
                  <a:pt x="1398587" y="836612"/>
                  <a:pt x="1393031" y="837538"/>
                  <a:pt x="1386088" y="839391"/>
                </a:cubicBezTo>
                <a:lnTo>
                  <a:pt x="1383772" y="840317"/>
                </a:lnTo>
                <a:lnTo>
                  <a:pt x="1397199" y="831519"/>
                </a:lnTo>
                <a:cubicBezTo>
                  <a:pt x="1401366" y="829204"/>
                  <a:pt x="1404146" y="827352"/>
                  <a:pt x="1402294" y="825500"/>
                </a:cubicBezTo>
                <a:close/>
                <a:moveTo>
                  <a:pt x="2671306" y="825004"/>
                </a:moveTo>
                <a:cubicBezTo>
                  <a:pt x="2674481" y="825897"/>
                  <a:pt x="2676296" y="827683"/>
                  <a:pt x="2674481" y="829468"/>
                </a:cubicBezTo>
                <a:cubicBezTo>
                  <a:pt x="2667224" y="829468"/>
                  <a:pt x="2670853" y="833040"/>
                  <a:pt x="2670853" y="836612"/>
                </a:cubicBezTo>
                <a:cubicBezTo>
                  <a:pt x="2663596" y="833040"/>
                  <a:pt x="2659967" y="833040"/>
                  <a:pt x="2652710" y="836612"/>
                </a:cubicBezTo>
                <a:cubicBezTo>
                  <a:pt x="2656339" y="829468"/>
                  <a:pt x="2663596" y="829468"/>
                  <a:pt x="2659967" y="825897"/>
                </a:cubicBezTo>
                <a:cubicBezTo>
                  <a:pt x="2663596" y="824111"/>
                  <a:pt x="2668131" y="824111"/>
                  <a:pt x="2671306" y="825004"/>
                </a:cubicBezTo>
                <a:close/>
                <a:moveTo>
                  <a:pt x="2763835" y="822325"/>
                </a:moveTo>
                <a:lnTo>
                  <a:pt x="2774948" y="825500"/>
                </a:lnTo>
                <a:lnTo>
                  <a:pt x="2760660" y="825500"/>
                </a:lnTo>
                <a:close/>
                <a:moveTo>
                  <a:pt x="2024060" y="822325"/>
                </a:moveTo>
                <a:lnTo>
                  <a:pt x="2030410" y="822325"/>
                </a:lnTo>
                <a:lnTo>
                  <a:pt x="2019297" y="825500"/>
                </a:lnTo>
                <a:close/>
                <a:moveTo>
                  <a:pt x="1443490" y="819150"/>
                </a:moveTo>
                <a:cubicBezTo>
                  <a:pt x="1443490" y="819150"/>
                  <a:pt x="1443490" y="819150"/>
                  <a:pt x="1465263" y="819150"/>
                </a:cubicBezTo>
                <a:cubicBezTo>
                  <a:pt x="1465263" y="819150"/>
                  <a:pt x="1465263" y="819150"/>
                  <a:pt x="1454377" y="825500"/>
                </a:cubicBezTo>
                <a:cubicBezTo>
                  <a:pt x="1454377" y="822325"/>
                  <a:pt x="1447120" y="822325"/>
                  <a:pt x="1439865" y="825500"/>
                </a:cubicBezTo>
                <a:close/>
                <a:moveTo>
                  <a:pt x="1428220" y="819150"/>
                </a:moveTo>
                <a:cubicBezTo>
                  <a:pt x="1428220" y="819150"/>
                  <a:pt x="1428220" y="819150"/>
                  <a:pt x="1431927" y="825500"/>
                </a:cubicBezTo>
                <a:cubicBezTo>
                  <a:pt x="1431927" y="822325"/>
                  <a:pt x="1424516" y="822325"/>
                  <a:pt x="1420812" y="822325"/>
                </a:cubicBezTo>
                <a:cubicBezTo>
                  <a:pt x="1420812" y="822325"/>
                  <a:pt x="1420812" y="822325"/>
                  <a:pt x="1428220" y="819150"/>
                </a:cubicBezTo>
                <a:close/>
                <a:moveTo>
                  <a:pt x="1894619" y="816402"/>
                </a:moveTo>
                <a:cubicBezTo>
                  <a:pt x="1896108" y="816123"/>
                  <a:pt x="1897060" y="816570"/>
                  <a:pt x="1897060" y="818355"/>
                </a:cubicBezTo>
                <a:cubicBezTo>
                  <a:pt x="1893250" y="821927"/>
                  <a:pt x="1885630" y="825499"/>
                  <a:pt x="1878010" y="821927"/>
                </a:cubicBezTo>
                <a:cubicBezTo>
                  <a:pt x="1880868" y="824606"/>
                  <a:pt x="1890154" y="817239"/>
                  <a:pt x="1894619" y="816402"/>
                </a:cubicBezTo>
                <a:close/>
                <a:moveTo>
                  <a:pt x="2258111" y="814916"/>
                </a:moveTo>
                <a:cubicBezTo>
                  <a:pt x="2258111" y="814916"/>
                  <a:pt x="2258111" y="814916"/>
                  <a:pt x="2258111" y="818620"/>
                </a:cubicBezTo>
                <a:cubicBezTo>
                  <a:pt x="2250667" y="822325"/>
                  <a:pt x="2250667" y="814916"/>
                  <a:pt x="2246945" y="818620"/>
                </a:cubicBezTo>
                <a:cubicBezTo>
                  <a:pt x="2246945" y="818620"/>
                  <a:pt x="2246945" y="818620"/>
                  <a:pt x="2258111" y="814916"/>
                </a:cubicBezTo>
                <a:close/>
                <a:moveTo>
                  <a:pt x="2640370" y="812641"/>
                </a:moveTo>
                <a:cubicBezTo>
                  <a:pt x="2646937" y="810260"/>
                  <a:pt x="2654441" y="810260"/>
                  <a:pt x="2663822" y="814070"/>
                </a:cubicBezTo>
                <a:cubicBezTo>
                  <a:pt x="2663822" y="814070"/>
                  <a:pt x="2663822" y="814070"/>
                  <a:pt x="2652565" y="821690"/>
                </a:cubicBezTo>
                <a:cubicBezTo>
                  <a:pt x="2652565" y="821690"/>
                  <a:pt x="2652565" y="821690"/>
                  <a:pt x="2660070" y="814070"/>
                </a:cubicBezTo>
                <a:cubicBezTo>
                  <a:pt x="2652565" y="817880"/>
                  <a:pt x="2637556" y="817880"/>
                  <a:pt x="2645061" y="825500"/>
                </a:cubicBezTo>
                <a:cubicBezTo>
                  <a:pt x="2641308" y="821690"/>
                  <a:pt x="2630052" y="817880"/>
                  <a:pt x="2622547" y="825500"/>
                </a:cubicBezTo>
                <a:cubicBezTo>
                  <a:pt x="2628175" y="819785"/>
                  <a:pt x="2633804" y="815022"/>
                  <a:pt x="2640370" y="812641"/>
                </a:cubicBezTo>
                <a:close/>
                <a:moveTo>
                  <a:pt x="2622547" y="806450"/>
                </a:moveTo>
                <a:lnTo>
                  <a:pt x="2633660" y="806450"/>
                </a:lnTo>
                <a:lnTo>
                  <a:pt x="2622547" y="814387"/>
                </a:lnTo>
                <a:close/>
                <a:moveTo>
                  <a:pt x="1515668" y="802481"/>
                </a:moveTo>
                <a:cubicBezTo>
                  <a:pt x="1517520" y="802481"/>
                  <a:pt x="1520296" y="803275"/>
                  <a:pt x="1523999" y="803275"/>
                </a:cubicBezTo>
                <a:cubicBezTo>
                  <a:pt x="1523999" y="803275"/>
                  <a:pt x="1523999" y="803275"/>
                  <a:pt x="1512887" y="806450"/>
                </a:cubicBezTo>
                <a:cubicBezTo>
                  <a:pt x="1512887" y="803275"/>
                  <a:pt x="1513813" y="802481"/>
                  <a:pt x="1515668" y="802481"/>
                </a:cubicBezTo>
                <a:close/>
                <a:moveTo>
                  <a:pt x="2670172" y="800100"/>
                </a:moveTo>
                <a:lnTo>
                  <a:pt x="2686047" y="800100"/>
                </a:lnTo>
                <a:lnTo>
                  <a:pt x="2686047" y="803275"/>
                </a:lnTo>
                <a:close/>
                <a:moveTo>
                  <a:pt x="2573335" y="796636"/>
                </a:moveTo>
                <a:cubicBezTo>
                  <a:pt x="2571483" y="796636"/>
                  <a:pt x="2569631" y="797574"/>
                  <a:pt x="2568242" y="798043"/>
                </a:cubicBezTo>
                <a:lnTo>
                  <a:pt x="2566639" y="797069"/>
                </a:lnTo>
                <a:close/>
                <a:moveTo>
                  <a:pt x="2565927" y="796636"/>
                </a:moveTo>
                <a:lnTo>
                  <a:pt x="2566639" y="797069"/>
                </a:lnTo>
                <a:lnTo>
                  <a:pt x="2565528" y="797141"/>
                </a:lnTo>
                <a:close/>
                <a:moveTo>
                  <a:pt x="2165065" y="796396"/>
                </a:moveTo>
                <a:cubicBezTo>
                  <a:pt x="2165065" y="796396"/>
                  <a:pt x="2165065" y="796396"/>
                  <a:pt x="2161344" y="803804"/>
                </a:cubicBezTo>
                <a:cubicBezTo>
                  <a:pt x="2157622" y="803804"/>
                  <a:pt x="2157622" y="803804"/>
                  <a:pt x="2153900" y="803804"/>
                </a:cubicBezTo>
                <a:cubicBezTo>
                  <a:pt x="2153900" y="803804"/>
                  <a:pt x="2153900" y="803804"/>
                  <a:pt x="2165065" y="796396"/>
                </a:cubicBezTo>
                <a:close/>
                <a:moveTo>
                  <a:pt x="2503485" y="788987"/>
                </a:moveTo>
                <a:lnTo>
                  <a:pt x="2500310" y="792162"/>
                </a:lnTo>
                <a:lnTo>
                  <a:pt x="2489197" y="792162"/>
                </a:lnTo>
                <a:close/>
                <a:moveTo>
                  <a:pt x="1639886" y="788987"/>
                </a:moveTo>
                <a:cubicBezTo>
                  <a:pt x="1628776" y="795337"/>
                  <a:pt x="1625069" y="792162"/>
                  <a:pt x="1617662" y="795337"/>
                </a:cubicBezTo>
                <a:cubicBezTo>
                  <a:pt x="1617662" y="792162"/>
                  <a:pt x="1632480" y="792162"/>
                  <a:pt x="1639886" y="788987"/>
                </a:cubicBezTo>
                <a:close/>
                <a:moveTo>
                  <a:pt x="2940048" y="783771"/>
                </a:moveTo>
                <a:cubicBezTo>
                  <a:pt x="2943858" y="784679"/>
                  <a:pt x="2948620" y="786493"/>
                  <a:pt x="2954335" y="788307"/>
                </a:cubicBezTo>
                <a:cubicBezTo>
                  <a:pt x="2942905" y="795564"/>
                  <a:pt x="2927665" y="806450"/>
                  <a:pt x="2916235" y="799193"/>
                </a:cubicBezTo>
                <a:cubicBezTo>
                  <a:pt x="2920045" y="795564"/>
                  <a:pt x="2923855" y="791936"/>
                  <a:pt x="2920045" y="791936"/>
                </a:cubicBezTo>
                <a:cubicBezTo>
                  <a:pt x="2920045" y="791936"/>
                  <a:pt x="2920045" y="791936"/>
                  <a:pt x="2931475" y="791936"/>
                </a:cubicBezTo>
                <a:cubicBezTo>
                  <a:pt x="2927665" y="788307"/>
                  <a:pt x="2939095" y="784679"/>
                  <a:pt x="2931475" y="784679"/>
                </a:cubicBezTo>
                <a:cubicBezTo>
                  <a:pt x="2933380" y="782864"/>
                  <a:pt x="2936238" y="782864"/>
                  <a:pt x="2940048" y="783771"/>
                </a:cubicBezTo>
                <a:close/>
                <a:moveTo>
                  <a:pt x="2119151" y="783034"/>
                </a:moveTo>
                <a:cubicBezTo>
                  <a:pt x="2123437" y="783034"/>
                  <a:pt x="2127247" y="785018"/>
                  <a:pt x="2127247" y="788987"/>
                </a:cubicBezTo>
                <a:lnTo>
                  <a:pt x="2108197" y="788987"/>
                </a:lnTo>
                <a:cubicBezTo>
                  <a:pt x="2110102" y="785018"/>
                  <a:pt x="2114865" y="783034"/>
                  <a:pt x="2119151" y="783034"/>
                </a:cubicBezTo>
                <a:close/>
                <a:moveTo>
                  <a:pt x="3012979" y="777875"/>
                </a:moveTo>
                <a:cubicBezTo>
                  <a:pt x="3012979" y="777875"/>
                  <a:pt x="3024185" y="785283"/>
                  <a:pt x="3024185" y="788987"/>
                </a:cubicBezTo>
                <a:cubicBezTo>
                  <a:pt x="3012979" y="792691"/>
                  <a:pt x="3020450" y="781579"/>
                  <a:pt x="3009244" y="785283"/>
                </a:cubicBezTo>
                <a:cubicBezTo>
                  <a:pt x="3001773" y="788987"/>
                  <a:pt x="2990567" y="788987"/>
                  <a:pt x="2983097" y="788987"/>
                </a:cubicBezTo>
                <a:cubicBezTo>
                  <a:pt x="2986832" y="788987"/>
                  <a:pt x="2983097" y="796395"/>
                  <a:pt x="2994303" y="792691"/>
                </a:cubicBezTo>
                <a:cubicBezTo>
                  <a:pt x="2994303" y="792691"/>
                  <a:pt x="2994303" y="792691"/>
                  <a:pt x="2998038" y="796395"/>
                </a:cubicBezTo>
                <a:cubicBezTo>
                  <a:pt x="2983097" y="792691"/>
                  <a:pt x="2979362" y="811212"/>
                  <a:pt x="2960685" y="811212"/>
                </a:cubicBezTo>
                <a:cubicBezTo>
                  <a:pt x="2968156" y="803804"/>
                  <a:pt x="2975626" y="800100"/>
                  <a:pt x="2986832" y="796395"/>
                </a:cubicBezTo>
                <a:cubicBezTo>
                  <a:pt x="2979362" y="796395"/>
                  <a:pt x="2971891" y="792691"/>
                  <a:pt x="2975626" y="785283"/>
                </a:cubicBezTo>
                <a:cubicBezTo>
                  <a:pt x="2975626" y="785283"/>
                  <a:pt x="2975626" y="785283"/>
                  <a:pt x="3012979" y="781579"/>
                </a:cubicBezTo>
                <a:cubicBezTo>
                  <a:pt x="3012979" y="781579"/>
                  <a:pt x="3012979" y="781579"/>
                  <a:pt x="3012979" y="777875"/>
                </a:cubicBezTo>
                <a:close/>
                <a:moveTo>
                  <a:pt x="2558518" y="777875"/>
                </a:moveTo>
                <a:cubicBezTo>
                  <a:pt x="2551110" y="785379"/>
                  <a:pt x="2547406" y="792884"/>
                  <a:pt x="2532589" y="796636"/>
                </a:cubicBezTo>
                <a:cubicBezTo>
                  <a:pt x="2538145" y="796636"/>
                  <a:pt x="2544627" y="797574"/>
                  <a:pt x="2551573" y="798043"/>
                </a:cubicBezTo>
                <a:lnTo>
                  <a:pt x="2565528" y="797141"/>
                </a:lnTo>
                <a:lnTo>
                  <a:pt x="2564075" y="798982"/>
                </a:lnTo>
                <a:cubicBezTo>
                  <a:pt x="2562222" y="801327"/>
                  <a:pt x="2558518" y="806017"/>
                  <a:pt x="2551110" y="815398"/>
                </a:cubicBezTo>
                <a:cubicBezTo>
                  <a:pt x="2543701" y="811645"/>
                  <a:pt x="2539997" y="819150"/>
                  <a:pt x="2528885" y="819150"/>
                </a:cubicBezTo>
                <a:cubicBezTo>
                  <a:pt x="2543701" y="811645"/>
                  <a:pt x="2528885" y="804141"/>
                  <a:pt x="2539997" y="800389"/>
                </a:cubicBezTo>
                <a:cubicBezTo>
                  <a:pt x="2532589" y="800389"/>
                  <a:pt x="2528885" y="800389"/>
                  <a:pt x="2517772" y="800389"/>
                </a:cubicBezTo>
                <a:cubicBezTo>
                  <a:pt x="2521476" y="800389"/>
                  <a:pt x="2517772" y="789132"/>
                  <a:pt x="2528885" y="789132"/>
                </a:cubicBezTo>
                <a:cubicBezTo>
                  <a:pt x="2528885" y="785379"/>
                  <a:pt x="2525180" y="785379"/>
                  <a:pt x="2521476" y="785379"/>
                </a:cubicBezTo>
                <a:cubicBezTo>
                  <a:pt x="2521476" y="785379"/>
                  <a:pt x="2521476" y="785379"/>
                  <a:pt x="2524254" y="785379"/>
                </a:cubicBezTo>
                <a:lnTo>
                  <a:pt x="2539997" y="785379"/>
                </a:lnTo>
                <a:cubicBezTo>
                  <a:pt x="2551110" y="789132"/>
                  <a:pt x="2551110" y="781627"/>
                  <a:pt x="2558518" y="777875"/>
                </a:cubicBezTo>
                <a:close/>
                <a:moveTo>
                  <a:pt x="2354260" y="777875"/>
                </a:moveTo>
                <a:lnTo>
                  <a:pt x="2362198" y="781050"/>
                </a:lnTo>
                <a:lnTo>
                  <a:pt x="2351085" y="784225"/>
                </a:lnTo>
                <a:close/>
                <a:moveTo>
                  <a:pt x="1985960" y="777875"/>
                </a:moveTo>
                <a:lnTo>
                  <a:pt x="1989135" y="781050"/>
                </a:lnTo>
                <a:lnTo>
                  <a:pt x="1985960" y="784225"/>
                </a:lnTo>
                <a:close/>
                <a:moveTo>
                  <a:pt x="2906002" y="776922"/>
                </a:moveTo>
                <a:lnTo>
                  <a:pt x="2907266" y="776922"/>
                </a:lnTo>
                <a:cubicBezTo>
                  <a:pt x="2909092" y="776922"/>
                  <a:pt x="2912743" y="776922"/>
                  <a:pt x="2920046" y="776922"/>
                </a:cubicBezTo>
                <a:cubicBezTo>
                  <a:pt x="2927348" y="780732"/>
                  <a:pt x="2909092" y="792162"/>
                  <a:pt x="2905440" y="792162"/>
                </a:cubicBezTo>
                <a:cubicBezTo>
                  <a:pt x="2905440" y="784542"/>
                  <a:pt x="2905440" y="788352"/>
                  <a:pt x="2912743" y="784542"/>
                </a:cubicBezTo>
                <a:cubicBezTo>
                  <a:pt x="2905440" y="784542"/>
                  <a:pt x="2901789" y="780732"/>
                  <a:pt x="2898138" y="784542"/>
                </a:cubicBezTo>
                <a:lnTo>
                  <a:pt x="2898138" y="788352"/>
                </a:lnTo>
                <a:cubicBezTo>
                  <a:pt x="2898138" y="788352"/>
                  <a:pt x="2898138" y="788352"/>
                  <a:pt x="2890835" y="788352"/>
                </a:cubicBezTo>
                <a:cubicBezTo>
                  <a:pt x="2896312" y="786447"/>
                  <a:pt x="2900876" y="782637"/>
                  <a:pt x="2904071" y="779303"/>
                </a:cubicBezTo>
                <a:close/>
                <a:moveTo>
                  <a:pt x="2436413" y="773793"/>
                </a:moveTo>
                <a:lnTo>
                  <a:pt x="2439199" y="775134"/>
                </a:lnTo>
                <a:lnTo>
                  <a:pt x="2428872" y="781050"/>
                </a:lnTo>
                <a:close/>
                <a:moveTo>
                  <a:pt x="2622547" y="773311"/>
                </a:moveTo>
                <a:cubicBezTo>
                  <a:pt x="2622547" y="773311"/>
                  <a:pt x="2622547" y="773311"/>
                  <a:pt x="2633660" y="773311"/>
                </a:cubicBezTo>
                <a:cubicBezTo>
                  <a:pt x="2637364" y="780851"/>
                  <a:pt x="2652181" y="769540"/>
                  <a:pt x="2655885" y="773311"/>
                </a:cubicBezTo>
                <a:cubicBezTo>
                  <a:pt x="2655885" y="780851"/>
                  <a:pt x="2644772" y="780851"/>
                  <a:pt x="2644772" y="777081"/>
                </a:cubicBezTo>
                <a:cubicBezTo>
                  <a:pt x="2644772" y="784621"/>
                  <a:pt x="2611435" y="784621"/>
                  <a:pt x="2600322" y="792162"/>
                </a:cubicBezTo>
                <a:cubicBezTo>
                  <a:pt x="2611435" y="788392"/>
                  <a:pt x="2611435" y="784621"/>
                  <a:pt x="2615139" y="777081"/>
                </a:cubicBezTo>
                <a:cubicBezTo>
                  <a:pt x="2622547" y="777081"/>
                  <a:pt x="2626251" y="780851"/>
                  <a:pt x="2629956" y="777081"/>
                </a:cubicBezTo>
                <a:cubicBezTo>
                  <a:pt x="2629956" y="777081"/>
                  <a:pt x="2626251" y="773311"/>
                  <a:pt x="2622547" y="773311"/>
                </a:cubicBezTo>
                <a:close/>
                <a:moveTo>
                  <a:pt x="2909092" y="773112"/>
                </a:moveTo>
                <a:lnTo>
                  <a:pt x="2906002" y="776922"/>
                </a:lnTo>
                <a:lnTo>
                  <a:pt x="2905440" y="776922"/>
                </a:lnTo>
                <a:cubicBezTo>
                  <a:pt x="2909092" y="773112"/>
                  <a:pt x="2909092" y="773112"/>
                  <a:pt x="2909092" y="773112"/>
                </a:cubicBezTo>
                <a:close/>
                <a:moveTo>
                  <a:pt x="2858273" y="772781"/>
                </a:moveTo>
                <a:cubicBezTo>
                  <a:pt x="2865940" y="771392"/>
                  <a:pt x="2873156" y="770466"/>
                  <a:pt x="2874960" y="774170"/>
                </a:cubicBezTo>
                <a:cubicBezTo>
                  <a:pt x="2871352" y="774170"/>
                  <a:pt x="2867744" y="774170"/>
                  <a:pt x="2864136" y="774170"/>
                </a:cubicBezTo>
                <a:cubicBezTo>
                  <a:pt x="2867744" y="777874"/>
                  <a:pt x="2867744" y="788987"/>
                  <a:pt x="2874960" y="781579"/>
                </a:cubicBezTo>
                <a:cubicBezTo>
                  <a:pt x="2874960" y="781579"/>
                  <a:pt x="2874960" y="781579"/>
                  <a:pt x="2871352" y="785283"/>
                </a:cubicBezTo>
                <a:cubicBezTo>
                  <a:pt x="2867744" y="774170"/>
                  <a:pt x="2842488" y="788987"/>
                  <a:pt x="2835272" y="781579"/>
                </a:cubicBezTo>
                <a:cubicBezTo>
                  <a:pt x="2835272" y="777874"/>
                  <a:pt x="2838880" y="774170"/>
                  <a:pt x="2838880" y="774170"/>
                </a:cubicBezTo>
                <a:cubicBezTo>
                  <a:pt x="2842488" y="776022"/>
                  <a:pt x="2850606" y="774170"/>
                  <a:pt x="2858273" y="772781"/>
                </a:cubicBezTo>
                <a:close/>
                <a:moveTo>
                  <a:pt x="2317747" y="769937"/>
                </a:moveTo>
                <a:lnTo>
                  <a:pt x="2328860" y="769937"/>
                </a:lnTo>
                <a:lnTo>
                  <a:pt x="2317747" y="773112"/>
                </a:lnTo>
                <a:close/>
                <a:moveTo>
                  <a:pt x="2633660" y="765770"/>
                </a:moveTo>
                <a:cubicBezTo>
                  <a:pt x="2641068" y="762000"/>
                  <a:pt x="2641068" y="762000"/>
                  <a:pt x="2648477" y="765770"/>
                </a:cubicBezTo>
                <a:cubicBezTo>
                  <a:pt x="2648477" y="765770"/>
                  <a:pt x="2648477" y="765770"/>
                  <a:pt x="2633660" y="773311"/>
                </a:cubicBezTo>
                <a:cubicBezTo>
                  <a:pt x="2633660" y="773311"/>
                  <a:pt x="2633660" y="773311"/>
                  <a:pt x="2633660" y="765770"/>
                </a:cubicBezTo>
                <a:close/>
                <a:moveTo>
                  <a:pt x="2711881" y="762396"/>
                </a:moveTo>
                <a:cubicBezTo>
                  <a:pt x="2711881" y="762396"/>
                  <a:pt x="2711881" y="762396"/>
                  <a:pt x="2719385" y="766167"/>
                </a:cubicBezTo>
                <a:cubicBezTo>
                  <a:pt x="2715633" y="766167"/>
                  <a:pt x="2708128" y="766167"/>
                  <a:pt x="2711881" y="762396"/>
                </a:cubicBezTo>
                <a:close/>
                <a:moveTo>
                  <a:pt x="2317660" y="759354"/>
                </a:moveTo>
                <a:cubicBezTo>
                  <a:pt x="2310216" y="766762"/>
                  <a:pt x="2310216" y="766762"/>
                  <a:pt x="2310216" y="766762"/>
                </a:cubicBezTo>
                <a:lnTo>
                  <a:pt x="2310755" y="765152"/>
                </a:lnTo>
                <a:close/>
                <a:moveTo>
                  <a:pt x="2819397" y="758825"/>
                </a:moveTo>
                <a:lnTo>
                  <a:pt x="2830510" y="758825"/>
                </a:lnTo>
                <a:lnTo>
                  <a:pt x="2827335" y="762000"/>
                </a:lnTo>
                <a:close/>
                <a:moveTo>
                  <a:pt x="2041522" y="758825"/>
                </a:moveTo>
                <a:cubicBezTo>
                  <a:pt x="2041522" y="769937"/>
                  <a:pt x="2030410" y="766233"/>
                  <a:pt x="2023001" y="777346"/>
                </a:cubicBezTo>
                <a:cubicBezTo>
                  <a:pt x="2023001" y="762529"/>
                  <a:pt x="2008185" y="781050"/>
                  <a:pt x="1997072" y="777346"/>
                </a:cubicBezTo>
                <a:cubicBezTo>
                  <a:pt x="1997072" y="777346"/>
                  <a:pt x="2000776" y="769937"/>
                  <a:pt x="2000776" y="769937"/>
                </a:cubicBezTo>
                <a:cubicBezTo>
                  <a:pt x="2011889" y="762529"/>
                  <a:pt x="2026705" y="769937"/>
                  <a:pt x="2041522" y="758825"/>
                </a:cubicBezTo>
                <a:close/>
                <a:moveTo>
                  <a:pt x="2489197" y="755650"/>
                </a:moveTo>
                <a:lnTo>
                  <a:pt x="2506660" y="758825"/>
                </a:lnTo>
                <a:lnTo>
                  <a:pt x="2500310" y="758825"/>
                </a:lnTo>
                <a:close/>
                <a:moveTo>
                  <a:pt x="2477886" y="755650"/>
                </a:moveTo>
                <a:cubicBezTo>
                  <a:pt x="2481656" y="755650"/>
                  <a:pt x="2485427" y="759279"/>
                  <a:pt x="2489197" y="762907"/>
                </a:cubicBezTo>
                <a:lnTo>
                  <a:pt x="2477886" y="773793"/>
                </a:lnTo>
                <a:lnTo>
                  <a:pt x="2467989" y="776514"/>
                </a:lnTo>
                <a:cubicBezTo>
                  <a:pt x="2463747" y="775607"/>
                  <a:pt x="2459035" y="773793"/>
                  <a:pt x="2455264" y="773793"/>
                </a:cubicBezTo>
                <a:cubicBezTo>
                  <a:pt x="2455264" y="773793"/>
                  <a:pt x="2455264" y="777421"/>
                  <a:pt x="2455264" y="777421"/>
                </a:cubicBezTo>
                <a:cubicBezTo>
                  <a:pt x="2455264" y="777421"/>
                  <a:pt x="2451494" y="770164"/>
                  <a:pt x="2443953" y="773793"/>
                </a:cubicBezTo>
                <a:cubicBezTo>
                  <a:pt x="2443953" y="773793"/>
                  <a:pt x="2443953" y="773793"/>
                  <a:pt x="2443953" y="777421"/>
                </a:cubicBezTo>
                <a:lnTo>
                  <a:pt x="2439199" y="775134"/>
                </a:lnTo>
                <a:lnTo>
                  <a:pt x="2448666" y="769711"/>
                </a:lnTo>
                <a:cubicBezTo>
                  <a:pt x="2457149" y="768350"/>
                  <a:pt x="2466575" y="768350"/>
                  <a:pt x="2474116" y="766536"/>
                </a:cubicBezTo>
                <a:cubicBezTo>
                  <a:pt x="2477886" y="762907"/>
                  <a:pt x="2481656" y="755650"/>
                  <a:pt x="2477886" y="755650"/>
                </a:cubicBezTo>
                <a:close/>
                <a:moveTo>
                  <a:pt x="2328860" y="747712"/>
                </a:moveTo>
                <a:lnTo>
                  <a:pt x="2324097" y="758824"/>
                </a:lnTo>
                <a:lnTo>
                  <a:pt x="2320922" y="750887"/>
                </a:lnTo>
                <a:close/>
                <a:moveTo>
                  <a:pt x="2305680" y="739792"/>
                </a:moveTo>
                <a:cubicBezTo>
                  <a:pt x="2310914" y="738055"/>
                  <a:pt x="2313007" y="743611"/>
                  <a:pt x="2321381" y="740833"/>
                </a:cubicBezTo>
                <a:cubicBezTo>
                  <a:pt x="2321381" y="751946"/>
                  <a:pt x="2302772" y="748242"/>
                  <a:pt x="2306494" y="755650"/>
                </a:cubicBezTo>
                <a:cubicBezTo>
                  <a:pt x="2306494" y="759354"/>
                  <a:pt x="2310216" y="755650"/>
                  <a:pt x="2313938" y="755650"/>
                </a:cubicBezTo>
                <a:lnTo>
                  <a:pt x="2310755" y="765152"/>
                </a:lnTo>
                <a:lnTo>
                  <a:pt x="2302772" y="771856"/>
                </a:lnTo>
                <a:cubicBezTo>
                  <a:pt x="2297190" y="775097"/>
                  <a:pt x="2291607" y="777875"/>
                  <a:pt x="2287885" y="781579"/>
                </a:cubicBezTo>
                <a:cubicBezTo>
                  <a:pt x="2310216" y="774171"/>
                  <a:pt x="2299051" y="796396"/>
                  <a:pt x="2317660" y="792691"/>
                </a:cubicBezTo>
                <a:cubicBezTo>
                  <a:pt x="2317660" y="792691"/>
                  <a:pt x="2339991" y="777875"/>
                  <a:pt x="2343712" y="785283"/>
                </a:cubicBezTo>
                <a:cubicBezTo>
                  <a:pt x="2343712" y="785283"/>
                  <a:pt x="2343712" y="785283"/>
                  <a:pt x="2313938" y="796396"/>
                </a:cubicBezTo>
                <a:cubicBezTo>
                  <a:pt x="2325103" y="803804"/>
                  <a:pt x="2343712" y="803804"/>
                  <a:pt x="2358600" y="803804"/>
                </a:cubicBezTo>
                <a:cubicBezTo>
                  <a:pt x="2366043" y="800100"/>
                  <a:pt x="2369765" y="796396"/>
                  <a:pt x="2380930" y="792691"/>
                </a:cubicBezTo>
                <a:cubicBezTo>
                  <a:pt x="2380930" y="792691"/>
                  <a:pt x="2380930" y="792691"/>
                  <a:pt x="2384652" y="796396"/>
                </a:cubicBezTo>
                <a:cubicBezTo>
                  <a:pt x="2399540" y="792691"/>
                  <a:pt x="2380930" y="788987"/>
                  <a:pt x="2392096" y="785283"/>
                </a:cubicBezTo>
                <a:cubicBezTo>
                  <a:pt x="2399540" y="792691"/>
                  <a:pt x="2421870" y="777875"/>
                  <a:pt x="2433036" y="792691"/>
                </a:cubicBezTo>
                <a:cubicBezTo>
                  <a:pt x="2429314" y="785283"/>
                  <a:pt x="2440479" y="785283"/>
                  <a:pt x="2444201" y="785283"/>
                </a:cubicBezTo>
                <a:cubicBezTo>
                  <a:pt x="2433036" y="781579"/>
                  <a:pt x="2447923" y="796396"/>
                  <a:pt x="2444201" y="792691"/>
                </a:cubicBezTo>
                <a:cubicBezTo>
                  <a:pt x="2436758" y="796396"/>
                  <a:pt x="2433036" y="788987"/>
                  <a:pt x="2425592" y="800100"/>
                </a:cubicBezTo>
                <a:cubicBezTo>
                  <a:pt x="2425592" y="800100"/>
                  <a:pt x="2429314" y="803804"/>
                  <a:pt x="2433036" y="803804"/>
                </a:cubicBezTo>
                <a:cubicBezTo>
                  <a:pt x="2433036" y="803804"/>
                  <a:pt x="2433036" y="803804"/>
                  <a:pt x="2425592" y="803804"/>
                </a:cubicBezTo>
                <a:cubicBezTo>
                  <a:pt x="2425592" y="803804"/>
                  <a:pt x="2425592" y="803804"/>
                  <a:pt x="2436758" y="814916"/>
                </a:cubicBezTo>
                <a:cubicBezTo>
                  <a:pt x="2433036" y="814916"/>
                  <a:pt x="2425592" y="811212"/>
                  <a:pt x="2425592" y="818620"/>
                </a:cubicBezTo>
                <a:cubicBezTo>
                  <a:pt x="2418149" y="822325"/>
                  <a:pt x="2414427" y="829733"/>
                  <a:pt x="2406983" y="829733"/>
                </a:cubicBezTo>
                <a:cubicBezTo>
                  <a:pt x="2406983" y="829733"/>
                  <a:pt x="2406983" y="829733"/>
                  <a:pt x="2403261" y="822325"/>
                </a:cubicBezTo>
                <a:cubicBezTo>
                  <a:pt x="2384652" y="833437"/>
                  <a:pt x="2399540" y="811212"/>
                  <a:pt x="2380930" y="818620"/>
                </a:cubicBezTo>
                <a:cubicBezTo>
                  <a:pt x="2380930" y="818620"/>
                  <a:pt x="2380930" y="818620"/>
                  <a:pt x="2384652" y="826029"/>
                </a:cubicBezTo>
                <a:cubicBezTo>
                  <a:pt x="2380930" y="811212"/>
                  <a:pt x="2354878" y="829733"/>
                  <a:pt x="2354878" y="826029"/>
                </a:cubicBezTo>
                <a:cubicBezTo>
                  <a:pt x="2354878" y="826029"/>
                  <a:pt x="2354878" y="826029"/>
                  <a:pt x="2354878" y="829733"/>
                </a:cubicBezTo>
                <a:cubicBezTo>
                  <a:pt x="2328825" y="848254"/>
                  <a:pt x="2325103" y="826029"/>
                  <a:pt x="2302772" y="837141"/>
                </a:cubicBezTo>
                <a:cubicBezTo>
                  <a:pt x="2299051" y="840845"/>
                  <a:pt x="2272998" y="844550"/>
                  <a:pt x="2276720" y="855662"/>
                </a:cubicBezTo>
                <a:cubicBezTo>
                  <a:pt x="2269276" y="851958"/>
                  <a:pt x="2246945" y="863070"/>
                  <a:pt x="2235780" y="870479"/>
                </a:cubicBezTo>
                <a:cubicBezTo>
                  <a:pt x="2235780" y="870479"/>
                  <a:pt x="2235780" y="870479"/>
                  <a:pt x="2239502" y="863070"/>
                </a:cubicBezTo>
                <a:cubicBezTo>
                  <a:pt x="2235780" y="859366"/>
                  <a:pt x="2224614" y="866774"/>
                  <a:pt x="2224614" y="870479"/>
                </a:cubicBezTo>
                <a:cubicBezTo>
                  <a:pt x="2220893" y="866774"/>
                  <a:pt x="2206005" y="877887"/>
                  <a:pt x="2198562" y="874183"/>
                </a:cubicBezTo>
                <a:cubicBezTo>
                  <a:pt x="2213449" y="870479"/>
                  <a:pt x="2209727" y="863070"/>
                  <a:pt x="2220893" y="863070"/>
                </a:cubicBezTo>
                <a:cubicBezTo>
                  <a:pt x="2220893" y="859366"/>
                  <a:pt x="2217171" y="851958"/>
                  <a:pt x="2213449" y="855662"/>
                </a:cubicBezTo>
                <a:cubicBezTo>
                  <a:pt x="2217171" y="851958"/>
                  <a:pt x="2217171" y="840845"/>
                  <a:pt x="2228336" y="833437"/>
                </a:cubicBezTo>
                <a:cubicBezTo>
                  <a:pt x="2232058" y="833437"/>
                  <a:pt x="2239502" y="840845"/>
                  <a:pt x="2239502" y="837141"/>
                </a:cubicBezTo>
                <a:cubicBezTo>
                  <a:pt x="2228336" y="833437"/>
                  <a:pt x="2232058" y="844550"/>
                  <a:pt x="2220893" y="844550"/>
                </a:cubicBezTo>
                <a:cubicBezTo>
                  <a:pt x="2232058" y="844550"/>
                  <a:pt x="2228336" y="855662"/>
                  <a:pt x="2243223" y="851958"/>
                </a:cubicBezTo>
                <a:cubicBezTo>
                  <a:pt x="2250667" y="844550"/>
                  <a:pt x="2235780" y="851958"/>
                  <a:pt x="2239502" y="844550"/>
                </a:cubicBezTo>
                <a:cubicBezTo>
                  <a:pt x="2246945" y="851958"/>
                  <a:pt x="2261833" y="840845"/>
                  <a:pt x="2269276" y="840845"/>
                </a:cubicBezTo>
                <a:cubicBezTo>
                  <a:pt x="2265554" y="840845"/>
                  <a:pt x="2265554" y="837141"/>
                  <a:pt x="2258111" y="840845"/>
                </a:cubicBezTo>
                <a:cubicBezTo>
                  <a:pt x="2258111" y="840845"/>
                  <a:pt x="2258111" y="840845"/>
                  <a:pt x="2261833" y="829733"/>
                </a:cubicBezTo>
                <a:cubicBezTo>
                  <a:pt x="2272998" y="829733"/>
                  <a:pt x="2261833" y="833437"/>
                  <a:pt x="2265554" y="833437"/>
                </a:cubicBezTo>
                <a:cubicBezTo>
                  <a:pt x="2272998" y="837141"/>
                  <a:pt x="2280442" y="837141"/>
                  <a:pt x="2284163" y="829733"/>
                </a:cubicBezTo>
                <a:cubicBezTo>
                  <a:pt x="2280442" y="829733"/>
                  <a:pt x="2280442" y="822325"/>
                  <a:pt x="2276720" y="826029"/>
                </a:cubicBezTo>
                <a:cubicBezTo>
                  <a:pt x="2276720" y="826029"/>
                  <a:pt x="2276720" y="826029"/>
                  <a:pt x="2280442" y="814916"/>
                </a:cubicBezTo>
                <a:cubicBezTo>
                  <a:pt x="2272998" y="814916"/>
                  <a:pt x="2261833" y="811212"/>
                  <a:pt x="2258111" y="814916"/>
                </a:cubicBezTo>
                <a:cubicBezTo>
                  <a:pt x="2265554" y="811212"/>
                  <a:pt x="2261833" y="803804"/>
                  <a:pt x="2254389" y="803804"/>
                </a:cubicBezTo>
                <a:cubicBezTo>
                  <a:pt x="2250667" y="811212"/>
                  <a:pt x="2243223" y="803804"/>
                  <a:pt x="2239502" y="803804"/>
                </a:cubicBezTo>
                <a:cubicBezTo>
                  <a:pt x="2239502" y="803804"/>
                  <a:pt x="2239502" y="803804"/>
                  <a:pt x="2224614" y="811212"/>
                </a:cubicBezTo>
                <a:cubicBezTo>
                  <a:pt x="2202284" y="818620"/>
                  <a:pt x="2202284" y="807508"/>
                  <a:pt x="2187396" y="811212"/>
                </a:cubicBezTo>
                <a:cubicBezTo>
                  <a:pt x="2187396" y="814916"/>
                  <a:pt x="2191118" y="814916"/>
                  <a:pt x="2194840" y="814916"/>
                </a:cubicBezTo>
                <a:cubicBezTo>
                  <a:pt x="2179953" y="818620"/>
                  <a:pt x="2168787" y="829733"/>
                  <a:pt x="2150178" y="829733"/>
                </a:cubicBezTo>
                <a:cubicBezTo>
                  <a:pt x="2150178" y="829733"/>
                  <a:pt x="2150178" y="829733"/>
                  <a:pt x="2153900" y="829733"/>
                </a:cubicBezTo>
                <a:cubicBezTo>
                  <a:pt x="2150178" y="829733"/>
                  <a:pt x="2135291" y="829733"/>
                  <a:pt x="2135291" y="837141"/>
                </a:cubicBezTo>
                <a:cubicBezTo>
                  <a:pt x="2112960" y="829733"/>
                  <a:pt x="2165065" y="822325"/>
                  <a:pt x="2142735" y="814916"/>
                </a:cubicBezTo>
                <a:cubicBezTo>
                  <a:pt x="2142735" y="818620"/>
                  <a:pt x="2142735" y="814916"/>
                  <a:pt x="2139013" y="814916"/>
                </a:cubicBezTo>
                <a:cubicBezTo>
                  <a:pt x="2139013" y="814916"/>
                  <a:pt x="2139013" y="814916"/>
                  <a:pt x="2139013" y="811212"/>
                </a:cubicBezTo>
                <a:cubicBezTo>
                  <a:pt x="2142735" y="814916"/>
                  <a:pt x="2153900" y="807508"/>
                  <a:pt x="2146456" y="814916"/>
                </a:cubicBezTo>
                <a:cubicBezTo>
                  <a:pt x="2153900" y="811212"/>
                  <a:pt x="2161344" y="807508"/>
                  <a:pt x="2161344" y="803804"/>
                </a:cubicBezTo>
                <a:cubicBezTo>
                  <a:pt x="2165065" y="800100"/>
                  <a:pt x="2191118" y="800100"/>
                  <a:pt x="2183674" y="788987"/>
                </a:cubicBezTo>
                <a:cubicBezTo>
                  <a:pt x="2183674" y="788987"/>
                  <a:pt x="2183674" y="788987"/>
                  <a:pt x="2187396" y="796396"/>
                </a:cubicBezTo>
                <a:cubicBezTo>
                  <a:pt x="2191118" y="792691"/>
                  <a:pt x="2202284" y="792691"/>
                  <a:pt x="2209727" y="788987"/>
                </a:cubicBezTo>
                <a:cubicBezTo>
                  <a:pt x="2198562" y="788987"/>
                  <a:pt x="2209727" y="781579"/>
                  <a:pt x="2209727" y="781579"/>
                </a:cubicBezTo>
                <a:cubicBezTo>
                  <a:pt x="2220893" y="781579"/>
                  <a:pt x="2235780" y="766762"/>
                  <a:pt x="2246945" y="766762"/>
                </a:cubicBezTo>
                <a:cubicBezTo>
                  <a:pt x="2250667" y="755650"/>
                  <a:pt x="2239502" y="763058"/>
                  <a:pt x="2235780" y="763058"/>
                </a:cubicBezTo>
                <a:cubicBezTo>
                  <a:pt x="2246945" y="759354"/>
                  <a:pt x="2246945" y="751946"/>
                  <a:pt x="2261833" y="751946"/>
                </a:cubicBezTo>
                <a:cubicBezTo>
                  <a:pt x="2261833" y="748242"/>
                  <a:pt x="2261833" y="748242"/>
                  <a:pt x="2258111" y="748242"/>
                </a:cubicBezTo>
                <a:cubicBezTo>
                  <a:pt x="2258111" y="748242"/>
                  <a:pt x="2258111" y="748242"/>
                  <a:pt x="2265554" y="751946"/>
                </a:cubicBezTo>
                <a:cubicBezTo>
                  <a:pt x="2272998" y="748242"/>
                  <a:pt x="2284163" y="748242"/>
                  <a:pt x="2280442" y="744537"/>
                </a:cubicBezTo>
                <a:cubicBezTo>
                  <a:pt x="2280442" y="744537"/>
                  <a:pt x="2280442" y="744537"/>
                  <a:pt x="2280442" y="748242"/>
                </a:cubicBezTo>
                <a:cubicBezTo>
                  <a:pt x="2284163" y="751946"/>
                  <a:pt x="2287885" y="748242"/>
                  <a:pt x="2291607" y="744537"/>
                </a:cubicBezTo>
                <a:cubicBezTo>
                  <a:pt x="2291607" y="744537"/>
                  <a:pt x="2291607" y="744537"/>
                  <a:pt x="2291607" y="740833"/>
                </a:cubicBezTo>
                <a:cubicBezTo>
                  <a:pt x="2302772" y="740833"/>
                  <a:pt x="2276720" y="755650"/>
                  <a:pt x="2299051" y="751946"/>
                </a:cubicBezTo>
                <a:cubicBezTo>
                  <a:pt x="2299051" y="751946"/>
                  <a:pt x="2299051" y="751946"/>
                  <a:pt x="2299051" y="744537"/>
                </a:cubicBezTo>
                <a:cubicBezTo>
                  <a:pt x="2301842" y="741759"/>
                  <a:pt x="2303935" y="740370"/>
                  <a:pt x="2305680" y="739792"/>
                </a:cubicBezTo>
                <a:close/>
                <a:moveTo>
                  <a:pt x="2753156" y="739775"/>
                </a:moveTo>
                <a:cubicBezTo>
                  <a:pt x="2753156" y="739775"/>
                  <a:pt x="2753156" y="739775"/>
                  <a:pt x="2760660" y="751086"/>
                </a:cubicBezTo>
                <a:cubicBezTo>
                  <a:pt x="2741899" y="751086"/>
                  <a:pt x="2726890" y="762396"/>
                  <a:pt x="2711881" y="762396"/>
                </a:cubicBezTo>
                <a:lnTo>
                  <a:pt x="2678110" y="769937"/>
                </a:lnTo>
                <a:cubicBezTo>
                  <a:pt x="2693119" y="762396"/>
                  <a:pt x="2689367" y="754856"/>
                  <a:pt x="2696871" y="751086"/>
                </a:cubicBezTo>
                <a:cubicBezTo>
                  <a:pt x="2700624" y="751086"/>
                  <a:pt x="2689367" y="754856"/>
                  <a:pt x="2700624" y="754856"/>
                </a:cubicBezTo>
                <a:cubicBezTo>
                  <a:pt x="2711881" y="743545"/>
                  <a:pt x="2738146" y="751086"/>
                  <a:pt x="2753156" y="739775"/>
                </a:cubicBezTo>
                <a:close/>
                <a:moveTo>
                  <a:pt x="1390498" y="732498"/>
                </a:moveTo>
                <a:cubicBezTo>
                  <a:pt x="1391795" y="732267"/>
                  <a:pt x="1392924" y="733424"/>
                  <a:pt x="1393826" y="737129"/>
                </a:cubicBezTo>
                <a:cubicBezTo>
                  <a:pt x="1379393" y="740833"/>
                  <a:pt x="1361354" y="766762"/>
                  <a:pt x="1354139" y="748241"/>
                </a:cubicBezTo>
                <a:cubicBezTo>
                  <a:pt x="1368569" y="740833"/>
                  <a:pt x="1364961" y="748241"/>
                  <a:pt x="1375786" y="744537"/>
                </a:cubicBezTo>
                <a:cubicBezTo>
                  <a:pt x="1375786" y="744537"/>
                  <a:pt x="1375786" y="744537"/>
                  <a:pt x="1375786" y="740833"/>
                </a:cubicBezTo>
                <a:cubicBezTo>
                  <a:pt x="1381198" y="746389"/>
                  <a:pt x="1386609" y="733193"/>
                  <a:pt x="1390498" y="732498"/>
                </a:cubicBezTo>
                <a:close/>
                <a:moveTo>
                  <a:pt x="2555873" y="728662"/>
                </a:moveTo>
                <a:cubicBezTo>
                  <a:pt x="2552169" y="728662"/>
                  <a:pt x="2555873" y="732630"/>
                  <a:pt x="2555873" y="736599"/>
                </a:cubicBezTo>
                <a:cubicBezTo>
                  <a:pt x="2555873" y="732630"/>
                  <a:pt x="2552169" y="732630"/>
                  <a:pt x="2544760" y="732630"/>
                </a:cubicBezTo>
                <a:cubicBezTo>
                  <a:pt x="2544760" y="732630"/>
                  <a:pt x="2544760" y="732630"/>
                  <a:pt x="2555873" y="728662"/>
                </a:cubicBezTo>
                <a:close/>
                <a:moveTo>
                  <a:pt x="2528885" y="728662"/>
                </a:moveTo>
                <a:cubicBezTo>
                  <a:pt x="2539998" y="732366"/>
                  <a:pt x="2536294" y="732366"/>
                  <a:pt x="2532589" y="739774"/>
                </a:cubicBezTo>
                <a:close/>
                <a:moveTo>
                  <a:pt x="2366166" y="722312"/>
                </a:moveTo>
                <a:cubicBezTo>
                  <a:pt x="2366166" y="722312"/>
                  <a:pt x="2366166" y="722312"/>
                  <a:pt x="2362198" y="728662"/>
                </a:cubicBezTo>
                <a:cubicBezTo>
                  <a:pt x="2362198" y="728662"/>
                  <a:pt x="2354260" y="725487"/>
                  <a:pt x="2366166" y="722312"/>
                </a:cubicBezTo>
                <a:close/>
                <a:moveTo>
                  <a:pt x="2374731" y="720554"/>
                </a:moveTo>
                <a:lnTo>
                  <a:pt x="2372877" y="721858"/>
                </a:lnTo>
                <a:lnTo>
                  <a:pt x="2372975" y="720713"/>
                </a:lnTo>
                <a:close/>
                <a:moveTo>
                  <a:pt x="2376629" y="710973"/>
                </a:moveTo>
                <a:cubicBezTo>
                  <a:pt x="2376629" y="712787"/>
                  <a:pt x="2374753" y="714601"/>
                  <a:pt x="2373346" y="716416"/>
                </a:cubicBezTo>
                <a:lnTo>
                  <a:pt x="2372975" y="720713"/>
                </a:lnTo>
                <a:lnTo>
                  <a:pt x="2371587" y="720838"/>
                </a:lnTo>
                <a:cubicBezTo>
                  <a:pt x="2369359" y="720724"/>
                  <a:pt x="2368186" y="720044"/>
                  <a:pt x="2369124" y="718230"/>
                </a:cubicBezTo>
                <a:cubicBezTo>
                  <a:pt x="2369124" y="718230"/>
                  <a:pt x="2369124" y="718230"/>
                  <a:pt x="2376629" y="710973"/>
                </a:cubicBezTo>
                <a:close/>
                <a:moveTo>
                  <a:pt x="2395436" y="706630"/>
                </a:moveTo>
                <a:lnTo>
                  <a:pt x="2396797" y="709158"/>
                </a:lnTo>
                <a:cubicBezTo>
                  <a:pt x="2398204" y="710973"/>
                  <a:pt x="2399142" y="712787"/>
                  <a:pt x="2391638" y="714601"/>
                </a:cubicBezTo>
                <a:cubicBezTo>
                  <a:pt x="2395390" y="714601"/>
                  <a:pt x="2391638" y="725487"/>
                  <a:pt x="2399143" y="721858"/>
                </a:cubicBezTo>
                <a:cubicBezTo>
                  <a:pt x="2399143" y="721858"/>
                  <a:pt x="2399143" y="721858"/>
                  <a:pt x="2391638" y="721858"/>
                </a:cubicBezTo>
                <a:cubicBezTo>
                  <a:pt x="2393514" y="718230"/>
                  <a:pt x="2386948" y="719137"/>
                  <a:pt x="2380381" y="720044"/>
                </a:cubicBezTo>
                <a:lnTo>
                  <a:pt x="2374731" y="720554"/>
                </a:lnTo>
                <a:lnTo>
                  <a:pt x="2388355" y="710973"/>
                </a:lnTo>
                <a:close/>
                <a:moveTo>
                  <a:pt x="2395559" y="706275"/>
                </a:moveTo>
                <a:lnTo>
                  <a:pt x="2395566" y="706550"/>
                </a:lnTo>
                <a:lnTo>
                  <a:pt x="2395436" y="706630"/>
                </a:lnTo>
                <a:lnTo>
                  <a:pt x="2395332" y="706437"/>
                </a:lnTo>
                <a:close/>
                <a:moveTo>
                  <a:pt x="1825622" y="703140"/>
                </a:moveTo>
                <a:lnTo>
                  <a:pt x="1829327" y="706804"/>
                </a:lnTo>
                <a:lnTo>
                  <a:pt x="1827474" y="707720"/>
                </a:lnTo>
                <a:cubicBezTo>
                  <a:pt x="1825622" y="708636"/>
                  <a:pt x="1821918" y="710467"/>
                  <a:pt x="1814510" y="714131"/>
                </a:cubicBezTo>
                <a:cubicBezTo>
                  <a:pt x="1814510" y="706804"/>
                  <a:pt x="1825622" y="699477"/>
                  <a:pt x="1825622" y="703140"/>
                </a:cubicBezTo>
                <a:close/>
                <a:moveTo>
                  <a:pt x="3093837" y="701708"/>
                </a:moveTo>
                <a:lnTo>
                  <a:pt x="3093914" y="701752"/>
                </a:lnTo>
                <a:lnTo>
                  <a:pt x="3090860" y="703792"/>
                </a:lnTo>
                <a:cubicBezTo>
                  <a:pt x="3091813" y="701940"/>
                  <a:pt x="3092765" y="701477"/>
                  <a:pt x="3093837" y="701708"/>
                </a:cubicBezTo>
                <a:close/>
                <a:moveTo>
                  <a:pt x="2385414" y="701278"/>
                </a:moveTo>
                <a:cubicBezTo>
                  <a:pt x="2387730" y="700881"/>
                  <a:pt x="2390508" y="701674"/>
                  <a:pt x="2392360" y="703262"/>
                </a:cubicBezTo>
                <a:cubicBezTo>
                  <a:pt x="2392360" y="703262"/>
                  <a:pt x="2392360" y="703262"/>
                  <a:pt x="2381247" y="706437"/>
                </a:cubicBezTo>
                <a:cubicBezTo>
                  <a:pt x="2381247" y="703262"/>
                  <a:pt x="2383099" y="701674"/>
                  <a:pt x="2385414" y="701278"/>
                </a:cubicBezTo>
                <a:close/>
                <a:moveTo>
                  <a:pt x="1901029" y="700418"/>
                </a:moveTo>
                <a:cubicBezTo>
                  <a:pt x="1903708" y="699029"/>
                  <a:pt x="1906387" y="699029"/>
                  <a:pt x="1908173" y="702733"/>
                </a:cubicBezTo>
                <a:cubicBezTo>
                  <a:pt x="1904601" y="706437"/>
                  <a:pt x="1893885" y="706437"/>
                  <a:pt x="1893885" y="706437"/>
                </a:cubicBezTo>
                <a:cubicBezTo>
                  <a:pt x="1895671" y="704585"/>
                  <a:pt x="1898350" y="701807"/>
                  <a:pt x="1901029" y="700418"/>
                </a:cubicBezTo>
                <a:close/>
                <a:moveTo>
                  <a:pt x="2395390" y="700087"/>
                </a:moveTo>
                <a:cubicBezTo>
                  <a:pt x="2395390" y="700087"/>
                  <a:pt x="2395390" y="700087"/>
                  <a:pt x="2399143" y="703716"/>
                </a:cubicBezTo>
                <a:lnTo>
                  <a:pt x="2395559" y="706275"/>
                </a:lnTo>
                <a:close/>
                <a:moveTo>
                  <a:pt x="1692276" y="700087"/>
                </a:moveTo>
                <a:lnTo>
                  <a:pt x="1703387" y="700087"/>
                </a:lnTo>
                <a:lnTo>
                  <a:pt x="1689098" y="706437"/>
                </a:lnTo>
                <a:close/>
                <a:moveTo>
                  <a:pt x="2615602" y="699135"/>
                </a:moveTo>
                <a:cubicBezTo>
                  <a:pt x="2615602" y="699135"/>
                  <a:pt x="2615602" y="699135"/>
                  <a:pt x="2619372" y="710565"/>
                </a:cubicBezTo>
                <a:cubicBezTo>
                  <a:pt x="2611831" y="702945"/>
                  <a:pt x="2604291" y="710565"/>
                  <a:pt x="2596750" y="714375"/>
                </a:cubicBezTo>
                <a:cubicBezTo>
                  <a:pt x="2596750" y="714375"/>
                  <a:pt x="2596750" y="714375"/>
                  <a:pt x="2596750" y="718185"/>
                </a:cubicBezTo>
                <a:cubicBezTo>
                  <a:pt x="2577899" y="729615"/>
                  <a:pt x="2581669" y="721995"/>
                  <a:pt x="2562817" y="733425"/>
                </a:cubicBezTo>
                <a:lnTo>
                  <a:pt x="2559047" y="725805"/>
                </a:lnTo>
                <a:cubicBezTo>
                  <a:pt x="2574128" y="721995"/>
                  <a:pt x="2585439" y="706755"/>
                  <a:pt x="2600521" y="702945"/>
                </a:cubicBezTo>
                <a:cubicBezTo>
                  <a:pt x="2600521" y="714375"/>
                  <a:pt x="2611831" y="695325"/>
                  <a:pt x="2615602" y="699135"/>
                </a:cubicBezTo>
                <a:close/>
                <a:moveTo>
                  <a:pt x="3098659" y="698583"/>
                </a:moveTo>
                <a:cubicBezTo>
                  <a:pt x="3103481" y="698235"/>
                  <a:pt x="3101338" y="709348"/>
                  <a:pt x="3109910" y="703792"/>
                </a:cubicBezTo>
                <a:cubicBezTo>
                  <a:pt x="3104195" y="707496"/>
                  <a:pt x="3100385" y="705644"/>
                  <a:pt x="3097528" y="703792"/>
                </a:cubicBezTo>
                <a:lnTo>
                  <a:pt x="3093914" y="701752"/>
                </a:lnTo>
                <a:close/>
                <a:moveTo>
                  <a:pt x="1840439" y="695813"/>
                </a:moveTo>
                <a:cubicBezTo>
                  <a:pt x="1855256" y="692150"/>
                  <a:pt x="1855256" y="703140"/>
                  <a:pt x="1858960" y="710467"/>
                </a:cubicBezTo>
                <a:cubicBezTo>
                  <a:pt x="1847847" y="714131"/>
                  <a:pt x="1851552" y="721458"/>
                  <a:pt x="1840439" y="721458"/>
                </a:cubicBezTo>
                <a:cubicBezTo>
                  <a:pt x="1840439" y="717794"/>
                  <a:pt x="1840439" y="717794"/>
                  <a:pt x="1847847" y="717794"/>
                </a:cubicBezTo>
                <a:cubicBezTo>
                  <a:pt x="1847847" y="710467"/>
                  <a:pt x="1829327" y="714131"/>
                  <a:pt x="1821918" y="721458"/>
                </a:cubicBezTo>
                <a:cubicBezTo>
                  <a:pt x="1821918" y="721458"/>
                  <a:pt x="1821918" y="721458"/>
                  <a:pt x="1825622" y="725121"/>
                </a:cubicBezTo>
                <a:cubicBezTo>
                  <a:pt x="1814510" y="721458"/>
                  <a:pt x="1807101" y="732448"/>
                  <a:pt x="1792285" y="736111"/>
                </a:cubicBezTo>
                <a:cubicBezTo>
                  <a:pt x="1792285" y="736111"/>
                  <a:pt x="1792285" y="736111"/>
                  <a:pt x="1810806" y="736111"/>
                </a:cubicBezTo>
                <a:cubicBezTo>
                  <a:pt x="1810806" y="736111"/>
                  <a:pt x="1810806" y="736111"/>
                  <a:pt x="1807101" y="739775"/>
                </a:cubicBezTo>
                <a:lnTo>
                  <a:pt x="1784877" y="736111"/>
                </a:lnTo>
                <a:cubicBezTo>
                  <a:pt x="1782098" y="719626"/>
                  <a:pt x="1804323" y="725808"/>
                  <a:pt x="1818735" y="719111"/>
                </a:cubicBezTo>
                <a:lnTo>
                  <a:pt x="1829327" y="706804"/>
                </a:lnTo>
                <a:lnTo>
                  <a:pt x="1830253" y="707720"/>
                </a:lnTo>
                <a:cubicBezTo>
                  <a:pt x="1830253" y="709551"/>
                  <a:pt x="1831179" y="710467"/>
                  <a:pt x="1840439" y="706804"/>
                </a:cubicBezTo>
                <a:cubicBezTo>
                  <a:pt x="1840439" y="703140"/>
                  <a:pt x="1855256" y="699477"/>
                  <a:pt x="1840439" y="695813"/>
                </a:cubicBezTo>
                <a:close/>
                <a:moveTo>
                  <a:pt x="3013601" y="695325"/>
                </a:moveTo>
                <a:cubicBezTo>
                  <a:pt x="3013601" y="695325"/>
                  <a:pt x="3013601" y="695325"/>
                  <a:pt x="3021010" y="699293"/>
                </a:cubicBezTo>
                <a:cubicBezTo>
                  <a:pt x="3021010" y="699293"/>
                  <a:pt x="3021010" y="703262"/>
                  <a:pt x="3017306" y="699293"/>
                </a:cubicBezTo>
                <a:cubicBezTo>
                  <a:pt x="3017306" y="699293"/>
                  <a:pt x="3009897" y="699293"/>
                  <a:pt x="3013601" y="695325"/>
                </a:cubicBezTo>
                <a:close/>
                <a:moveTo>
                  <a:pt x="2783123" y="692216"/>
                </a:moveTo>
                <a:cubicBezTo>
                  <a:pt x="2786616" y="691753"/>
                  <a:pt x="2789235" y="692679"/>
                  <a:pt x="2789235" y="696383"/>
                </a:cubicBezTo>
                <a:cubicBezTo>
                  <a:pt x="2785742" y="696383"/>
                  <a:pt x="2778757" y="700087"/>
                  <a:pt x="2771772" y="696383"/>
                </a:cubicBezTo>
                <a:cubicBezTo>
                  <a:pt x="2775265" y="694531"/>
                  <a:pt x="2779630" y="692679"/>
                  <a:pt x="2783123" y="692216"/>
                </a:cubicBezTo>
                <a:close/>
                <a:moveTo>
                  <a:pt x="2600322" y="687916"/>
                </a:moveTo>
                <a:lnTo>
                  <a:pt x="2584447" y="695324"/>
                </a:lnTo>
                <a:cubicBezTo>
                  <a:pt x="2584447" y="684212"/>
                  <a:pt x="2596353" y="695324"/>
                  <a:pt x="2600322" y="687916"/>
                </a:cubicBezTo>
                <a:close/>
                <a:moveTo>
                  <a:pt x="2805110" y="684212"/>
                </a:moveTo>
                <a:lnTo>
                  <a:pt x="2808285" y="684212"/>
                </a:lnTo>
                <a:lnTo>
                  <a:pt x="2808285" y="688974"/>
                </a:lnTo>
                <a:close/>
                <a:moveTo>
                  <a:pt x="1713971" y="684212"/>
                </a:moveTo>
                <a:cubicBezTo>
                  <a:pt x="1713971" y="684212"/>
                  <a:pt x="1713971" y="684212"/>
                  <a:pt x="1717674" y="692150"/>
                </a:cubicBezTo>
                <a:cubicBezTo>
                  <a:pt x="1717674" y="692150"/>
                  <a:pt x="1717674" y="692150"/>
                  <a:pt x="1713971" y="692150"/>
                </a:cubicBezTo>
                <a:cubicBezTo>
                  <a:pt x="1710264" y="692150"/>
                  <a:pt x="1706561" y="684212"/>
                  <a:pt x="1713971" y="684212"/>
                </a:cubicBezTo>
                <a:close/>
                <a:moveTo>
                  <a:pt x="1684115" y="683823"/>
                </a:moveTo>
                <a:cubicBezTo>
                  <a:pt x="1691579" y="685733"/>
                  <a:pt x="1692276" y="695457"/>
                  <a:pt x="1703387" y="692679"/>
                </a:cubicBezTo>
                <a:cubicBezTo>
                  <a:pt x="1692276" y="692679"/>
                  <a:pt x="1692276" y="700087"/>
                  <a:pt x="1688573" y="700087"/>
                </a:cubicBezTo>
                <a:cubicBezTo>
                  <a:pt x="1684865" y="696383"/>
                  <a:pt x="1681162" y="692679"/>
                  <a:pt x="1670050" y="692679"/>
                </a:cubicBezTo>
                <a:cubicBezTo>
                  <a:pt x="1673754" y="688974"/>
                  <a:pt x="1677456" y="685270"/>
                  <a:pt x="1673754" y="685270"/>
                </a:cubicBezTo>
                <a:cubicBezTo>
                  <a:pt x="1678385" y="683418"/>
                  <a:pt x="1681624" y="683187"/>
                  <a:pt x="1684115" y="683823"/>
                </a:cubicBezTo>
                <a:close/>
                <a:moveTo>
                  <a:pt x="2459035" y="681037"/>
                </a:moveTo>
                <a:cubicBezTo>
                  <a:pt x="2451531" y="684807"/>
                  <a:pt x="2447778" y="699888"/>
                  <a:pt x="2436521" y="699888"/>
                </a:cubicBezTo>
                <a:cubicBezTo>
                  <a:pt x="2440274" y="707429"/>
                  <a:pt x="2447778" y="699888"/>
                  <a:pt x="2451531" y="703658"/>
                </a:cubicBezTo>
                <a:cubicBezTo>
                  <a:pt x="2444026" y="703658"/>
                  <a:pt x="2425265" y="703658"/>
                  <a:pt x="2429017" y="711199"/>
                </a:cubicBezTo>
                <a:cubicBezTo>
                  <a:pt x="2429017" y="711199"/>
                  <a:pt x="2429017" y="711199"/>
                  <a:pt x="2421512" y="703658"/>
                </a:cubicBezTo>
                <a:cubicBezTo>
                  <a:pt x="2425265" y="699888"/>
                  <a:pt x="2417760" y="699888"/>
                  <a:pt x="2421512" y="696118"/>
                </a:cubicBezTo>
                <a:cubicBezTo>
                  <a:pt x="2440274" y="692348"/>
                  <a:pt x="2444026" y="688577"/>
                  <a:pt x="2459035" y="681037"/>
                </a:cubicBezTo>
                <a:close/>
                <a:moveTo>
                  <a:pt x="1652770" y="680205"/>
                </a:moveTo>
                <a:lnTo>
                  <a:pt x="1643656" y="684213"/>
                </a:lnTo>
                <a:cubicBezTo>
                  <a:pt x="1643656" y="684213"/>
                  <a:pt x="1639886" y="684213"/>
                  <a:pt x="1639886" y="680641"/>
                </a:cubicBezTo>
                <a:close/>
                <a:moveTo>
                  <a:pt x="1666280" y="677069"/>
                </a:moveTo>
                <a:cubicBezTo>
                  <a:pt x="1666280" y="677069"/>
                  <a:pt x="1666280" y="677069"/>
                  <a:pt x="1670050" y="680641"/>
                </a:cubicBezTo>
                <a:lnTo>
                  <a:pt x="1664925" y="677390"/>
                </a:lnTo>
                <a:close/>
                <a:moveTo>
                  <a:pt x="1663803" y="676678"/>
                </a:moveTo>
                <a:lnTo>
                  <a:pt x="1664925" y="677390"/>
                </a:lnTo>
                <a:lnTo>
                  <a:pt x="1653083" y="680194"/>
                </a:lnTo>
                <a:lnTo>
                  <a:pt x="1652770" y="680205"/>
                </a:lnTo>
                <a:lnTo>
                  <a:pt x="1656853" y="678408"/>
                </a:lnTo>
                <a:cubicBezTo>
                  <a:pt x="1659211" y="677292"/>
                  <a:pt x="1661565" y="676511"/>
                  <a:pt x="1663803" y="676678"/>
                </a:cubicBezTo>
                <a:close/>
                <a:moveTo>
                  <a:pt x="2827448" y="673554"/>
                </a:moveTo>
                <a:cubicBezTo>
                  <a:pt x="2827448" y="684439"/>
                  <a:pt x="2842416" y="669925"/>
                  <a:pt x="2846158" y="673554"/>
                </a:cubicBezTo>
                <a:cubicBezTo>
                  <a:pt x="2846158" y="677182"/>
                  <a:pt x="2868610" y="669925"/>
                  <a:pt x="2857384" y="677182"/>
                </a:cubicBezTo>
                <a:cubicBezTo>
                  <a:pt x="2846158" y="684439"/>
                  <a:pt x="2816222" y="695325"/>
                  <a:pt x="2816222" y="688068"/>
                </a:cubicBezTo>
                <a:cubicBezTo>
                  <a:pt x="2823706" y="680811"/>
                  <a:pt x="2816222" y="680811"/>
                  <a:pt x="2827448" y="673554"/>
                </a:cubicBezTo>
                <a:close/>
                <a:moveTo>
                  <a:pt x="2391301" y="665162"/>
                </a:moveTo>
                <a:cubicBezTo>
                  <a:pt x="2391301" y="665162"/>
                  <a:pt x="2391301" y="665162"/>
                  <a:pt x="2398710" y="669924"/>
                </a:cubicBezTo>
                <a:cubicBezTo>
                  <a:pt x="2398710" y="669924"/>
                  <a:pt x="2398710" y="669924"/>
                  <a:pt x="2391301" y="669924"/>
                </a:cubicBezTo>
                <a:cubicBezTo>
                  <a:pt x="2391301" y="669924"/>
                  <a:pt x="2387597" y="669924"/>
                  <a:pt x="2391301" y="665162"/>
                </a:cubicBezTo>
                <a:close/>
                <a:moveTo>
                  <a:pt x="1856181" y="665162"/>
                </a:moveTo>
                <a:cubicBezTo>
                  <a:pt x="1856181" y="665162"/>
                  <a:pt x="1856181" y="665162"/>
                  <a:pt x="1866897" y="673100"/>
                </a:cubicBezTo>
                <a:cubicBezTo>
                  <a:pt x="1863325" y="669131"/>
                  <a:pt x="1859753" y="673100"/>
                  <a:pt x="1856181" y="673100"/>
                </a:cubicBezTo>
                <a:cubicBezTo>
                  <a:pt x="1856181" y="669131"/>
                  <a:pt x="1852609" y="669131"/>
                  <a:pt x="1856181" y="665162"/>
                </a:cubicBezTo>
                <a:close/>
                <a:moveTo>
                  <a:pt x="1663169" y="664616"/>
                </a:moveTo>
                <a:cubicBezTo>
                  <a:pt x="1665948" y="665063"/>
                  <a:pt x="1668729" y="665956"/>
                  <a:pt x="1670580" y="665956"/>
                </a:cubicBezTo>
                <a:lnTo>
                  <a:pt x="1663169" y="669528"/>
                </a:lnTo>
                <a:cubicBezTo>
                  <a:pt x="1663169" y="669528"/>
                  <a:pt x="1663169" y="669528"/>
                  <a:pt x="1666873" y="665956"/>
                </a:cubicBezTo>
                <a:lnTo>
                  <a:pt x="1655761" y="665956"/>
                </a:lnTo>
                <a:cubicBezTo>
                  <a:pt x="1657613" y="664170"/>
                  <a:pt x="1660393" y="664170"/>
                  <a:pt x="1663169" y="664616"/>
                </a:cubicBezTo>
                <a:close/>
                <a:moveTo>
                  <a:pt x="3012543" y="658812"/>
                </a:moveTo>
                <a:cubicBezTo>
                  <a:pt x="3005135" y="658812"/>
                  <a:pt x="3016247" y="669924"/>
                  <a:pt x="3005135" y="669924"/>
                </a:cubicBezTo>
                <a:cubicBezTo>
                  <a:pt x="2994022" y="666220"/>
                  <a:pt x="3008839" y="662516"/>
                  <a:pt x="3012543" y="658812"/>
                </a:cubicBezTo>
                <a:close/>
                <a:moveTo>
                  <a:pt x="1670580" y="658812"/>
                </a:moveTo>
                <a:cubicBezTo>
                  <a:pt x="1670580" y="662384"/>
                  <a:pt x="1689098" y="662384"/>
                  <a:pt x="1685394" y="669528"/>
                </a:cubicBezTo>
                <a:cubicBezTo>
                  <a:pt x="1685394" y="669528"/>
                  <a:pt x="1685394" y="669528"/>
                  <a:pt x="1677987" y="673100"/>
                </a:cubicBezTo>
                <a:cubicBezTo>
                  <a:pt x="1677987" y="673100"/>
                  <a:pt x="1677987" y="673100"/>
                  <a:pt x="1677987" y="662384"/>
                </a:cubicBezTo>
                <a:cubicBezTo>
                  <a:pt x="1677987" y="662384"/>
                  <a:pt x="1677987" y="662384"/>
                  <a:pt x="1676135" y="663277"/>
                </a:cubicBezTo>
                <a:lnTo>
                  <a:pt x="1670580" y="665956"/>
                </a:lnTo>
                <a:cubicBezTo>
                  <a:pt x="1670580" y="665956"/>
                  <a:pt x="1670580" y="665956"/>
                  <a:pt x="1670580" y="658812"/>
                </a:cubicBezTo>
                <a:close/>
                <a:moveTo>
                  <a:pt x="3083558" y="657860"/>
                </a:moveTo>
                <a:cubicBezTo>
                  <a:pt x="3068952" y="661670"/>
                  <a:pt x="3090860" y="665480"/>
                  <a:pt x="3079906" y="669290"/>
                </a:cubicBezTo>
                <a:cubicBezTo>
                  <a:pt x="3079906" y="669290"/>
                  <a:pt x="3079906" y="669290"/>
                  <a:pt x="3079450" y="667861"/>
                </a:cubicBezTo>
                <a:lnTo>
                  <a:pt x="3076559" y="658812"/>
                </a:lnTo>
                <a:close/>
                <a:moveTo>
                  <a:pt x="3076255" y="657860"/>
                </a:moveTo>
                <a:lnTo>
                  <a:pt x="3076559" y="658812"/>
                </a:lnTo>
                <a:lnTo>
                  <a:pt x="3076009" y="658887"/>
                </a:lnTo>
                <a:close/>
                <a:moveTo>
                  <a:pt x="3065301" y="657860"/>
                </a:moveTo>
                <a:cubicBezTo>
                  <a:pt x="3067127" y="661670"/>
                  <a:pt x="3069865" y="660717"/>
                  <a:pt x="3073060" y="659289"/>
                </a:cubicBezTo>
                <a:lnTo>
                  <a:pt x="3076009" y="658887"/>
                </a:lnTo>
                <a:lnTo>
                  <a:pt x="3072604" y="673100"/>
                </a:lnTo>
                <a:cubicBezTo>
                  <a:pt x="3065301" y="673100"/>
                  <a:pt x="3061650" y="673100"/>
                  <a:pt x="3054347" y="673100"/>
                </a:cubicBezTo>
                <a:lnTo>
                  <a:pt x="3068952" y="669290"/>
                </a:lnTo>
                <a:cubicBezTo>
                  <a:pt x="3068952" y="669290"/>
                  <a:pt x="3068952" y="669290"/>
                  <a:pt x="3065301" y="657860"/>
                </a:cubicBezTo>
                <a:close/>
                <a:moveTo>
                  <a:pt x="2822572" y="654050"/>
                </a:moveTo>
                <a:cubicBezTo>
                  <a:pt x="2826541" y="661987"/>
                  <a:pt x="2834478" y="654050"/>
                  <a:pt x="2838447" y="658018"/>
                </a:cubicBezTo>
                <a:cubicBezTo>
                  <a:pt x="2834478" y="654050"/>
                  <a:pt x="2822572" y="661987"/>
                  <a:pt x="2822572" y="654050"/>
                </a:cubicBezTo>
                <a:close/>
                <a:moveTo>
                  <a:pt x="2629426" y="654050"/>
                </a:moveTo>
                <a:cubicBezTo>
                  <a:pt x="2633131" y="654050"/>
                  <a:pt x="2625722" y="665162"/>
                  <a:pt x="2636835" y="661458"/>
                </a:cubicBezTo>
                <a:lnTo>
                  <a:pt x="2625722" y="661458"/>
                </a:lnTo>
                <a:cubicBezTo>
                  <a:pt x="2625722" y="661458"/>
                  <a:pt x="2625722" y="661458"/>
                  <a:pt x="2629426" y="654050"/>
                </a:cubicBezTo>
                <a:close/>
                <a:moveTo>
                  <a:pt x="1714502" y="654050"/>
                </a:moveTo>
                <a:lnTo>
                  <a:pt x="1714502" y="661988"/>
                </a:lnTo>
                <a:cubicBezTo>
                  <a:pt x="1714502" y="661988"/>
                  <a:pt x="1714502" y="661988"/>
                  <a:pt x="1703386" y="661988"/>
                </a:cubicBezTo>
                <a:cubicBezTo>
                  <a:pt x="1714502" y="661988"/>
                  <a:pt x="1710794" y="654050"/>
                  <a:pt x="1714502" y="654050"/>
                </a:cubicBezTo>
                <a:close/>
                <a:moveTo>
                  <a:pt x="2921791" y="653653"/>
                </a:moveTo>
                <a:cubicBezTo>
                  <a:pt x="2925647" y="653653"/>
                  <a:pt x="2929502" y="654579"/>
                  <a:pt x="2935285" y="654579"/>
                </a:cubicBezTo>
                <a:cubicBezTo>
                  <a:pt x="2927574" y="654579"/>
                  <a:pt x="2912152" y="661987"/>
                  <a:pt x="2908297" y="658283"/>
                </a:cubicBezTo>
                <a:cubicBezTo>
                  <a:pt x="2914080" y="654579"/>
                  <a:pt x="2917936" y="653653"/>
                  <a:pt x="2921791" y="653653"/>
                </a:cubicBezTo>
                <a:close/>
                <a:moveTo>
                  <a:pt x="2871785" y="647700"/>
                </a:moveTo>
                <a:cubicBezTo>
                  <a:pt x="2871785" y="647700"/>
                  <a:pt x="2871785" y="647700"/>
                  <a:pt x="2860899" y="651272"/>
                </a:cubicBezTo>
                <a:cubicBezTo>
                  <a:pt x="2860899" y="651272"/>
                  <a:pt x="2860899" y="651272"/>
                  <a:pt x="2864528" y="651272"/>
                </a:cubicBezTo>
                <a:cubicBezTo>
                  <a:pt x="2860899" y="654843"/>
                  <a:pt x="2850014" y="661987"/>
                  <a:pt x="2846385" y="654843"/>
                </a:cubicBezTo>
                <a:cubicBezTo>
                  <a:pt x="2846385" y="654843"/>
                  <a:pt x="2846385" y="654843"/>
                  <a:pt x="2871785" y="647700"/>
                </a:cubicBezTo>
                <a:close/>
                <a:moveTo>
                  <a:pt x="2465385" y="643466"/>
                </a:moveTo>
                <a:cubicBezTo>
                  <a:pt x="2454395" y="650874"/>
                  <a:pt x="2428750" y="661987"/>
                  <a:pt x="2417760" y="654579"/>
                </a:cubicBezTo>
                <a:cubicBezTo>
                  <a:pt x="2432414" y="647170"/>
                  <a:pt x="2458058" y="639762"/>
                  <a:pt x="2465385" y="643466"/>
                </a:cubicBezTo>
                <a:close/>
                <a:moveTo>
                  <a:pt x="2890835" y="639762"/>
                </a:moveTo>
                <a:lnTo>
                  <a:pt x="2894010" y="642937"/>
                </a:lnTo>
                <a:lnTo>
                  <a:pt x="2890835" y="642937"/>
                </a:lnTo>
                <a:close/>
                <a:moveTo>
                  <a:pt x="2905122" y="636587"/>
                </a:moveTo>
                <a:cubicBezTo>
                  <a:pt x="2905122" y="636587"/>
                  <a:pt x="2905122" y="636587"/>
                  <a:pt x="2913060" y="639762"/>
                </a:cubicBezTo>
                <a:lnTo>
                  <a:pt x="2909091" y="639762"/>
                </a:lnTo>
                <a:cubicBezTo>
                  <a:pt x="2909091" y="639762"/>
                  <a:pt x="2909091" y="636587"/>
                  <a:pt x="2905122" y="636587"/>
                </a:cubicBezTo>
                <a:close/>
                <a:moveTo>
                  <a:pt x="1834065" y="632848"/>
                </a:moveTo>
                <a:cubicBezTo>
                  <a:pt x="1840750" y="631552"/>
                  <a:pt x="1847029" y="632023"/>
                  <a:pt x="1852610" y="635793"/>
                </a:cubicBezTo>
                <a:cubicBezTo>
                  <a:pt x="1834006" y="635793"/>
                  <a:pt x="1834006" y="643334"/>
                  <a:pt x="1815403" y="643334"/>
                </a:cubicBezTo>
                <a:cubicBezTo>
                  <a:pt x="1815403" y="647104"/>
                  <a:pt x="1826565" y="647104"/>
                  <a:pt x="1822844" y="647104"/>
                </a:cubicBezTo>
                <a:cubicBezTo>
                  <a:pt x="1800520" y="658415"/>
                  <a:pt x="1770757" y="673496"/>
                  <a:pt x="1755872" y="669726"/>
                </a:cubicBezTo>
                <a:cubicBezTo>
                  <a:pt x="1755872" y="669726"/>
                  <a:pt x="1755872" y="669726"/>
                  <a:pt x="1752151" y="677267"/>
                </a:cubicBezTo>
                <a:cubicBezTo>
                  <a:pt x="1744709" y="673496"/>
                  <a:pt x="1733549" y="681037"/>
                  <a:pt x="1737271" y="673496"/>
                </a:cubicBezTo>
                <a:lnTo>
                  <a:pt x="1733549" y="677267"/>
                </a:lnTo>
                <a:cubicBezTo>
                  <a:pt x="1733549" y="677267"/>
                  <a:pt x="1733549" y="677267"/>
                  <a:pt x="1737271" y="669726"/>
                </a:cubicBezTo>
                <a:cubicBezTo>
                  <a:pt x="1737271" y="669726"/>
                  <a:pt x="1737271" y="669726"/>
                  <a:pt x="1744709" y="673496"/>
                </a:cubicBezTo>
                <a:cubicBezTo>
                  <a:pt x="1759593" y="662185"/>
                  <a:pt x="1767036" y="665956"/>
                  <a:pt x="1770757" y="650874"/>
                </a:cubicBezTo>
                <a:cubicBezTo>
                  <a:pt x="1790288" y="656530"/>
                  <a:pt x="1814008" y="636736"/>
                  <a:pt x="1834065" y="632848"/>
                </a:cubicBezTo>
                <a:close/>
                <a:moveTo>
                  <a:pt x="1718072" y="628650"/>
                </a:moveTo>
                <a:cubicBezTo>
                  <a:pt x="1725612" y="632420"/>
                  <a:pt x="1710533" y="643731"/>
                  <a:pt x="1721842" y="651272"/>
                </a:cubicBezTo>
                <a:cubicBezTo>
                  <a:pt x="1714303" y="632420"/>
                  <a:pt x="1695448" y="658813"/>
                  <a:pt x="1695448" y="651272"/>
                </a:cubicBezTo>
                <a:cubicBezTo>
                  <a:pt x="1695448" y="647502"/>
                  <a:pt x="1702990" y="632420"/>
                  <a:pt x="1706759" y="632420"/>
                </a:cubicBezTo>
                <a:cubicBezTo>
                  <a:pt x="1702990" y="636191"/>
                  <a:pt x="1710533" y="639961"/>
                  <a:pt x="1714303" y="639961"/>
                </a:cubicBezTo>
                <a:cubicBezTo>
                  <a:pt x="1714303" y="639961"/>
                  <a:pt x="1714303" y="639961"/>
                  <a:pt x="1718072" y="628650"/>
                </a:cubicBezTo>
                <a:close/>
                <a:moveTo>
                  <a:pt x="2748947" y="625236"/>
                </a:moveTo>
                <a:lnTo>
                  <a:pt x="2749972" y="625399"/>
                </a:lnTo>
                <a:lnTo>
                  <a:pt x="2748947" y="626169"/>
                </a:lnTo>
                <a:close/>
                <a:moveTo>
                  <a:pt x="1854554" y="625216"/>
                </a:moveTo>
                <a:cubicBezTo>
                  <a:pt x="1856340" y="625395"/>
                  <a:pt x="1848482" y="634682"/>
                  <a:pt x="1859912" y="628967"/>
                </a:cubicBezTo>
                <a:cubicBezTo>
                  <a:pt x="1859912" y="628967"/>
                  <a:pt x="1859912" y="628967"/>
                  <a:pt x="1852292" y="632777"/>
                </a:cubicBezTo>
                <a:cubicBezTo>
                  <a:pt x="1852292" y="632777"/>
                  <a:pt x="1848482" y="632777"/>
                  <a:pt x="1848482" y="628967"/>
                </a:cubicBezTo>
                <a:cubicBezTo>
                  <a:pt x="1852292" y="626109"/>
                  <a:pt x="1853959" y="625157"/>
                  <a:pt x="1854554" y="625216"/>
                </a:cubicBezTo>
                <a:close/>
                <a:moveTo>
                  <a:pt x="1766885" y="620957"/>
                </a:moveTo>
                <a:cubicBezTo>
                  <a:pt x="1774293" y="636099"/>
                  <a:pt x="1777997" y="609600"/>
                  <a:pt x="1789111" y="628528"/>
                </a:cubicBezTo>
                <a:cubicBezTo>
                  <a:pt x="1789111" y="628528"/>
                  <a:pt x="1789111" y="628528"/>
                  <a:pt x="1755772" y="639885"/>
                </a:cubicBezTo>
                <a:cubicBezTo>
                  <a:pt x="1763182" y="651242"/>
                  <a:pt x="1729846" y="643670"/>
                  <a:pt x="1737253" y="658813"/>
                </a:cubicBezTo>
                <a:cubicBezTo>
                  <a:pt x="1722435" y="655027"/>
                  <a:pt x="1733549" y="651242"/>
                  <a:pt x="1729846" y="643670"/>
                </a:cubicBezTo>
                <a:cubicBezTo>
                  <a:pt x="1740956" y="639885"/>
                  <a:pt x="1755772" y="639885"/>
                  <a:pt x="1759478" y="632314"/>
                </a:cubicBezTo>
                <a:cubicBezTo>
                  <a:pt x="1752068" y="628528"/>
                  <a:pt x="1763182" y="624742"/>
                  <a:pt x="1766885" y="620957"/>
                </a:cubicBezTo>
                <a:close/>
                <a:moveTo>
                  <a:pt x="2822573" y="614362"/>
                </a:moveTo>
                <a:lnTo>
                  <a:pt x="2816223" y="617537"/>
                </a:lnTo>
                <a:lnTo>
                  <a:pt x="2808285" y="617537"/>
                </a:lnTo>
                <a:close/>
                <a:moveTo>
                  <a:pt x="2734047" y="614045"/>
                </a:moveTo>
                <a:cubicBezTo>
                  <a:pt x="2741497" y="614045"/>
                  <a:pt x="2748947" y="621506"/>
                  <a:pt x="2745222" y="628967"/>
                </a:cubicBezTo>
                <a:lnTo>
                  <a:pt x="2748947" y="626169"/>
                </a:lnTo>
                <a:lnTo>
                  <a:pt x="2748947" y="628967"/>
                </a:lnTo>
                <a:cubicBezTo>
                  <a:pt x="2726597" y="632698"/>
                  <a:pt x="2704247" y="651351"/>
                  <a:pt x="2678172" y="658812"/>
                </a:cubicBezTo>
                <a:cubicBezTo>
                  <a:pt x="2678172" y="658812"/>
                  <a:pt x="2678172" y="658812"/>
                  <a:pt x="2678172" y="647620"/>
                </a:cubicBezTo>
                <a:cubicBezTo>
                  <a:pt x="2678172" y="647620"/>
                  <a:pt x="2678172" y="647620"/>
                  <a:pt x="2666997" y="651351"/>
                </a:cubicBezTo>
                <a:cubicBezTo>
                  <a:pt x="2681897" y="647620"/>
                  <a:pt x="2670722" y="643889"/>
                  <a:pt x="2681897" y="647620"/>
                </a:cubicBezTo>
                <a:cubicBezTo>
                  <a:pt x="2685622" y="643889"/>
                  <a:pt x="2678172" y="643889"/>
                  <a:pt x="2678172" y="640159"/>
                </a:cubicBezTo>
                <a:cubicBezTo>
                  <a:pt x="2678172" y="640159"/>
                  <a:pt x="2678172" y="640159"/>
                  <a:pt x="2685622" y="640159"/>
                </a:cubicBezTo>
                <a:cubicBezTo>
                  <a:pt x="2696797" y="632698"/>
                  <a:pt x="2685622" y="632698"/>
                  <a:pt x="2678172" y="628967"/>
                </a:cubicBezTo>
                <a:cubicBezTo>
                  <a:pt x="2685622" y="625236"/>
                  <a:pt x="2696797" y="617775"/>
                  <a:pt x="2704247" y="617775"/>
                </a:cubicBezTo>
                <a:cubicBezTo>
                  <a:pt x="2707972" y="621506"/>
                  <a:pt x="2707972" y="621506"/>
                  <a:pt x="2707972" y="628967"/>
                </a:cubicBezTo>
                <a:cubicBezTo>
                  <a:pt x="2707972" y="628967"/>
                  <a:pt x="2707972" y="628967"/>
                  <a:pt x="2719147" y="625236"/>
                </a:cubicBezTo>
                <a:cubicBezTo>
                  <a:pt x="2715422" y="621506"/>
                  <a:pt x="2719147" y="621506"/>
                  <a:pt x="2715422" y="621506"/>
                </a:cubicBezTo>
                <a:cubicBezTo>
                  <a:pt x="2719147" y="617775"/>
                  <a:pt x="2748947" y="621506"/>
                  <a:pt x="2734047" y="614045"/>
                </a:cubicBezTo>
                <a:close/>
                <a:moveTo>
                  <a:pt x="2539204" y="610393"/>
                </a:moveTo>
                <a:lnTo>
                  <a:pt x="2541056" y="610393"/>
                </a:lnTo>
                <a:cubicBezTo>
                  <a:pt x="2541056" y="610393"/>
                  <a:pt x="2541056" y="610393"/>
                  <a:pt x="2533647" y="614362"/>
                </a:cubicBezTo>
                <a:close/>
                <a:moveTo>
                  <a:pt x="1926693" y="610129"/>
                </a:moveTo>
                <a:cubicBezTo>
                  <a:pt x="1922988" y="636059"/>
                  <a:pt x="1960030" y="606425"/>
                  <a:pt x="1960030" y="628650"/>
                </a:cubicBezTo>
                <a:cubicBezTo>
                  <a:pt x="1960030" y="628650"/>
                  <a:pt x="1960030" y="628650"/>
                  <a:pt x="1971143" y="617538"/>
                </a:cubicBezTo>
                <a:cubicBezTo>
                  <a:pt x="1971143" y="617538"/>
                  <a:pt x="1971143" y="617538"/>
                  <a:pt x="1974847" y="624946"/>
                </a:cubicBezTo>
                <a:cubicBezTo>
                  <a:pt x="1960030" y="636059"/>
                  <a:pt x="1948918" y="628650"/>
                  <a:pt x="1930397" y="632354"/>
                </a:cubicBezTo>
                <a:cubicBezTo>
                  <a:pt x="1922988" y="636059"/>
                  <a:pt x="1926693" y="639763"/>
                  <a:pt x="1922988" y="639763"/>
                </a:cubicBezTo>
                <a:cubicBezTo>
                  <a:pt x="1915580" y="636059"/>
                  <a:pt x="1930397" y="632354"/>
                  <a:pt x="1926693" y="628650"/>
                </a:cubicBezTo>
                <a:cubicBezTo>
                  <a:pt x="1915580" y="624946"/>
                  <a:pt x="1897059" y="624946"/>
                  <a:pt x="1885947" y="632354"/>
                </a:cubicBezTo>
                <a:cubicBezTo>
                  <a:pt x="1874834" y="636059"/>
                  <a:pt x="1882242" y="632354"/>
                  <a:pt x="1878538" y="628650"/>
                </a:cubicBezTo>
                <a:cubicBezTo>
                  <a:pt x="1889651" y="621242"/>
                  <a:pt x="1893355" y="632354"/>
                  <a:pt x="1904468" y="624946"/>
                </a:cubicBezTo>
                <a:cubicBezTo>
                  <a:pt x="1904468" y="621242"/>
                  <a:pt x="1900763" y="624946"/>
                  <a:pt x="1897059" y="624946"/>
                </a:cubicBezTo>
                <a:cubicBezTo>
                  <a:pt x="1904468" y="617538"/>
                  <a:pt x="1915580" y="613833"/>
                  <a:pt x="1926693" y="610129"/>
                </a:cubicBezTo>
                <a:close/>
                <a:moveTo>
                  <a:pt x="2727323" y="606954"/>
                </a:moveTo>
                <a:cubicBezTo>
                  <a:pt x="2716210" y="614362"/>
                  <a:pt x="2723619" y="606954"/>
                  <a:pt x="2716210" y="610658"/>
                </a:cubicBezTo>
                <a:cubicBezTo>
                  <a:pt x="2716210" y="610658"/>
                  <a:pt x="2727323" y="603250"/>
                  <a:pt x="2727323" y="606954"/>
                </a:cubicBezTo>
                <a:close/>
                <a:moveTo>
                  <a:pt x="2771297" y="606583"/>
                </a:moveTo>
                <a:cubicBezTo>
                  <a:pt x="2775022" y="606583"/>
                  <a:pt x="2775022" y="606583"/>
                  <a:pt x="2775022" y="606583"/>
                </a:cubicBezTo>
                <a:lnTo>
                  <a:pt x="2774929" y="606653"/>
                </a:lnTo>
                <a:close/>
                <a:moveTo>
                  <a:pt x="2544760" y="606425"/>
                </a:moveTo>
                <a:lnTo>
                  <a:pt x="2539204" y="610393"/>
                </a:lnTo>
                <a:lnTo>
                  <a:pt x="2537351" y="610393"/>
                </a:lnTo>
                <a:cubicBezTo>
                  <a:pt x="2541056" y="606425"/>
                  <a:pt x="2544760" y="606425"/>
                  <a:pt x="2544760" y="606425"/>
                </a:cubicBezTo>
                <a:close/>
                <a:moveTo>
                  <a:pt x="3217860" y="592137"/>
                </a:moveTo>
                <a:lnTo>
                  <a:pt x="3225798" y="592137"/>
                </a:lnTo>
                <a:lnTo>
                  <a:pt x="3217860" y="598487"/>
                </a:lnTo>
                <a:close/>
                <a:moveTo>
                  <a:pt x="1800796" y="587490"/>
                </a:moveTo>
                <a:cubicBezTo>
                  <a:pt x="1802976" y="586680"/>
                  <a:pt x="1805332" y="587375"/>
                  <a:pt x="1808160" y="591079"/>
                </a:cubicBezTo>
                <a:lnTo>
                  <a:pt x="1781771" y="602191"/>
                </a:lnTo>
                <a:cubicBezTo>
                  <a:pt x="1781771" y="602191"/>
                  <a:pt x="1781771" y="602191"/>
                  <a:pt x="1777997" y="594783"/>
                </a:cubicBezTo>
                <a:cubicBezTo>
                  <a:pt x="1789310" y="605896"/>
                  <a:pt x="1794257" y="589921"/>
                  <a:pt x="1800796" y="587490"/>
                </a:cubicBezTo>
                <a:close/>
                <a:moveTo>
                  <a:pt x="2224085" y="584200"/>
                </a:moveTo>
                <a:cubicBezTo>
                  <a:pt x="2224085" y="584200"/>
                  <a:pt x="2224085" y="584200"/>
                  <a:pt x="2232022" y="591343"/>
                </a:cubicBezTo>
                <a:cubicBezTo>
                  <a:pt x="2220116" y="598487"/>
                  <a:pt x="2216147" y="587772"/>
                  <a:pt x="2224085" y="584200"/>
                </a:cubicBezTo>
                <a:close/>
                <a:moveTo>
                  <a:pt x="2101054" y="584200"/>
                </a:moveTo>
                <a:cubicBezTo>
                  <a:pt x="2105023" y="584200"/>
                  <a:pt x="2120898" y="584200"/>
                  <a:pt x="2120898" y="584200"/>
                </a:cubicBezTo>
                <a:cubicBezTo>
                  <a:pt x="2116929" y="587375"/>
                  <a:pt x="2116929" y="587375"/>
                  <a:pt x="2112960" y="587375"/>
                </a:cubicBezTo>
                <a:cubicBezTo>
                  <a:pt x="2112960" y="584200"/>
                  <a:pt x="2097085" y="587375"/>
                  <a:pt x="2101054" y="584200"/>
                </a:cubicBezTo>
                <a:close/>
                <a:moveTo>
                  <a:pt x="2049990" y="576791"/>
                </a:moveTo>
                <a:cubicBezTo>
                  <a:pt x="2057398" y="584199"/>
                  <a:pt x="2038877" y="584199"/>
                  <a:pt x="2035173" y="595312"/>
                </a:cubicBezTo>
                <a:cubicBezTo>
                  <a:pt x="2024060" y="595312"/>
                  <a:pt x="2035173" y="573087"/>
                  <a:pt x="2049990" y="576791"/>
                </a:cubicBezTo>
                <a:close/>
                <a:moveTo>
                  <a:pt x="3057522" y="573087"/>
                </a:moveTo>
                <a:lnTo>
                  <a:pt x="3068635" y="576262"/>
                </a:lnTo>
                <a:lnTo>
                  <a:pt x="3060697" y="576262"/>
                </a:lnTo>
                <a:close/>
                <a:moveTo>
                  <a:pt x="1989452" y="573087"/>
                </a:moveTo>
                <a:cubicBezTo>
                  <a:pt x="1978022" y="581024"/>
                  <a:pt x="1997072" y="573087"/>
                  <a:pt x="1985642" y="581024"/>
                </a:cubicBezTo>
                <a:cubicBezTo>
                  <a:pt x="1978022" y="581024"/>
                  <a:pt x="1978022" y="581024"/>
                  <a:pt x="1978022" y="577055"/>
                </a:cubicBezTo>
                <a:cubicBezTo>
                  <a:pt x="1978022" y="577055"/>
                  <a:pt x="1978022" y="577055"/>
                  <a:pt x="1989452" y="573087"/>
                </a:cubicBezTo>
                <a:close/>
                <a:moveTo>
                  <a:pt x="3124515" y="569458"/>
                </a:moveTo>
                <a:lnTo>
                  <a:pt x="3129002" y="570573"/>
                </a:lnTo>
                <a:lnTo>
                  <a:pt x="3128166" y="570904"/>
                </a:lnTo>
                <a:cubicBezTo>
                  <a:pt x="3128166" y="570422"/>
                  <a:pt x="3128166" y="569458"/>
                  <a:pt x="3124515" y="569458"/>
                </a:cubicBezTo>
                <a:close/>
                <a:moveTo>
                  <a:pt x="1974847" y="561975"/>
                </a:moveTo>
                <a:lnTo>
                  <a:pt x="1982785" y="565150"/>
                </a:lnTo>
                <a:lnTo>
                  <a:pt x="1978022" y="565150"/>
                </a:lnTo>
                <a:close/>
                <a:moveTo>
                  <a:pt x="1960560" y="558800"/>
                </a:moveTo>
                <a:cubicBezTo>
                  <a:pt x="1952849" y="558800"/>
                  <a:pt x="1937427" y="569912"/>
                  <a:pt x="1933572" y="566208"/>
                </a:cubicBezTo>
                <a:cubicBezTo>
                  <a:pt x="1933572" y="566208"/>
                  <a:pt x="1933572" y="566208"/>
                  <a:pt x="1960560" y="558800"/>
                </a:cubicBezTo>
                <a:close/>
                <a:moveTo>
                  <a:pt x="3077048" y="554037"/>
                </a:moveTo>
                <a:cubicBezTo>
                  <a:pt x="3080700" y="557892"/>
                  <a:pt x="3088002" y="557892"/>
                  <a:pt x="3091653" y="554037"/>
                </a:cubicBezTo>
                <a:cubicBezTo>
                  <a:pt x="3091653" y="554037"/>
                  <a:pt x="3091653" y="554037"/>
                  <a:pt x="3095305" y="561748"/>
                </a:cubicBezTo>
                <a:cubicBezTo>
                  <a:pt x="3098956" y="557892"/>
                  <a:pt x="3109910" y="557892"/>
                  <a:pt x="3102607" y="554037"/>
                </a:cubicBezTo>
                <a:cubicBezTo>
                  <a:pt x="3113561" y="557892"/>
                  <a:pt x="3128166" y="557892"/>
                  <a:pt x="3142771" y="557892"/>
                </a:cubicBezTo>
                <a:cubicBezTo>
                  <a:pt x="3142771" y="557892"/>
                  <a:pt x="3142771" y="557892"/>
                  <a:pt x="3135468" y="565603"/>
                </a:cubicBezTo>
                <a:cubicBezTo>
                  <a:pt x="3142771" y="561748"/>
                  <a:pt x="3146422" y="569458"/>
                  <a:pt x="3142771" y="573313"/>
                </a:cubicBezTo>
                <a:cubicBezTo>
                  <a:pt x="3140945" y="571386"/>
                  <a:pt x="3136381" y="571386"/>
                  <a:pt x="3132274" y="571386"/>
                </a:cubicBezTo>
                <a:lnTo>
                  <a:pt x="3129002" y="570573"/>
                </a:lnTo>
                <a:lnTo>
                  <a:pt x="3131817" y="569458"/>
                </a:lnTo>
                <a:cubicBezTo>
                  <a:pt x="3131817" y="565603"/>
                  <a:pt x="3117212" y="565603"/>
                  <a:pt x="3117212" y="569458"/>
                </a:cubicBezTo>
                <a:cubicBezTo>
                  <a:pt x="3098956" y="569458"/>
                  <a:pt x="3124515" y="581024"/>
                  <a:pt x="3120863" y="581024"/>
                </a:cubicBezTo>
                <a:cubicBezTo>
                  <a:pt x="3106258" y="569458"/>
                  <a:pt x="3098956" y="577169"/>
                  <a:pt x="3088002" y="581024"/>
                </a:cubicBezTo>
                <a:cubicBezTo>
                  <a:pt x="3077048" y="577169"/>
                  <a:pt x="3080700" y="573313"/>
                  <a:pt x="3084351" y="569458"/>
                </a:cubicBezTo>
                <a:cubicBezTo>
                  <a:pt x="3073397" y="565603"/>
                  <a:pt x="3077048" y="573313"/>
                  <a:pt x="3073397" y="569458"/>
                </a:cubicBezTo>
                <a:cubicBezTo>
                  <a:pt x="3084351" y="569458"/>
                  <a:pt x="3077048" y="557892"/>
                  <a:pt x="3077048" y="554037"/>
                </a:cubicBezTo>
                <a:close/>
                <a:moveTo>
                  <a:pt x="2514598" y="550862"/>
                </a:moveTo>
                <a:cubicBezTo>
                  <a:pt x="2510893" y="558270"/>
                  <a:pt x="2525710" y="558270"/>
                  <a:pt x="2514598" y="561974"/>
                </a:cubicBezTo>
                <a:lnTo>
                  <a:pt x="2503485" y="561974"/>
                </a:lnTo>
                <a:cubicBezTo>
                  <a:pt x="2503485" y="558270"/>
                  <a:pt x="2514598" y="554566"/>
                  <a:pt x="2514598" y="550862"/>
                </a:cubicBezTo>
                <a:close/>
                <a:moveTo>
                  <a:pt x="2729089" y="545182"/>
                </a:moveTo>
                <a:cubicBezTo>
                  <a:pt x="2730339" y="545008"/>
                  <a:pt x="2720338" y="548481"/>
                  <a:pt x="2723195" y="554037"/>
                </a:cubicBezTo>
                <a:cubicBezTo>
                  <a:pt x="2719385" y="554037"/>
                  <a:pt x="2719385" y="546629"/>
                  <a:pt x="2723195" y="546629"/>
                </a:cubicBezTo>
                <a:cubicBezTo>
                  <a:pt x="2727005" y="545703"/>
                  <a:pt x="2728672" y="545240"/>
                  <a:pt x="2729089" y="545182"/>
                </a:cubicBezTo>
                <a:close/>
                <a:moveTo>
                  <a:pt x="2700335" y="543485"/>
                </a:moveTo>
                <a:cubicBezTo>
                  <a:pt x="2700335" y="543485"/>
                  <a:pt x="2700335" y="543485"/>
                  <a:pt x="2711447" y="550956"/>
                </a:cubicBezTo>
                <a:cubicBezTo>
                  <a:pt x="2704039" y="554691"/>
                  <a:pt x="2678110" y="554691"/>
                  <a:pt x="2666997" y="565897"/>
                </a:cubicBezTo>
                <a:cubicBezTo>
                  <a:pt x="2670701" y="569632"/>
                  <a:pt x="2678110" y="562162"/>
                  <a:pt x="2681814" y="562162"/>
                </a:cubicBezTo>
                <a:cubicBezTo>
                  <a:pt x="2678110" y="565897"/>
                  <a:pt x="2670701" y="565897"/>
                  <a:pt x="2674405" y="569632"/>
                </a:cubicBezTo>
                <a:cubicBezTo>
                  <a:pt x="2666997" y="569632"/>
                  <a:pt x="2663293" y="565897"/>
                  <a:pt x="2652180" y="573368"/>
                </a:cubicBezTo>
                <a:cubicBezTo>
                  <a:pt x="2652180" y="573368"/>
                  <a:pt x="2652180" y="573368"/>
                  <a:pt x="2652180" y="565897"/>
                </a:cubicBezTo>
                <a:cubicBezTo>
                  <a:pt x="2626251" y="573368"/>
                  <a:pt x="2600322" y="592044"/>
                  <a:pt x="2566985" y="595779"/>
                </a:cubicBezTo>
                <a:cubicBezTo>
                  <a:pt x="2566985" y="595779"/>
                  <a:pt x="2566985" y="595779"/>
                  <a:pt x="2570689" y="603250"/>
                </a:cubicBezTo>
                <a:cubicBezTo>
                  <a:pt x="2563280" y="592044"/>
                  <a:pt x="2559576" y="603250"/>
                  <a:pt x="2555872" y="603250"/>
                </a:cubicBezTo>
                <a:lnTo>
                  <a:pt x="2555872" y="599515"/>
                </a:lnTo>
                <a:cubicBezTo>
                  <a:pt x="2570689" y="592044"/>
                  <a:pt x="2596618" y="577103"/>
                  <a:pt x="2607730" y="565897"/>
                </a:cubicBezTo>
                <a:cubicBezTo>
                  <a:pt x="2611435" y="565897"/>
                  <a:pt x="2633660" y="565897"/>
                  <a:pt x="2641068" y="558426"/>
                </a:cubicBezTo>
                <a:cubicBezTo>
                  <a:pt x="2655885" y="565897"/>
                  <a:pt x="2652180" y="543485"/>
                  <a:pt x="2670701" y="547221"/>
                </a:cubicBezTo>
                <a:cubicBezTo>
                  <a:pt x="2659589" y="550956"/>
                  <a:pt x="2674405" y="558426"/>
                  <a:pt x="2685518" y="550956"/>
                </a:cubicBezTo>
                <a:cubicBezTo>
                  <a:pt x="2689222" y="539750"/>
                  <a:pt x="2696630" y="550956"/>
                  <a:pt x="2700335" y="543485"/>
                </a:cubicBezTo>
                <a:close/>
                <a:moveTo>
                  <a:pt x="2008435" y="536575"/>
                </a:moveTo>
                <a:cubicBezTo>
                  <a:pt x="2008435" y="536575"/>
                  <a:pt x="2008435" y="536575"/>
                  <a:pt x="1997406" y="540226"/>
                </a:cubicBezTo>
                <a:cubicBezTo>
                  <a:pt x="1997406" y="540226"/>
                  <a:pt x="1997406" y="540226"/>
                  <a:pt x="2012112" y="547529"/>
                </a:cubicBezTo>
                <a:cubicBezTo>
                  <a:pt x="2023140" y="547529"/>
                  <a:pt x="2015788" y="540226"/>
                  <a:pt x="2019464" y="536575"/>
                </a:cubicBezTo>
                <a:cubicBezTo>
                  <a:pt x="2026817" y="536575"/>
                  <a:pt x="2030493" y="536575"/>
                  <a:pt x="2034169" y="540226"/>
                </a:cubicBezTo>
                <a:cubicBezTo>
                  <a:pt x="2034169" y="540226"/>
                  <a:pt x="2034169" y="540226"/>
                  <a:pt x="2026817" y="540226"/>
                </a:cubicBezTo>
                <a:cubicBezTo>
                  <a:pt x="2026817" y="547529"/>
                  <a:pt x="2015788" y="547529"/>
                  <a:pt x="2019464" y="554831"/>
                </a:cubicBezTo>
                <a:cubicBezTo>
                  <a:pt x="2019464" y="554831"/>
                  <a:pt x="2019464" y="554831"/>
                  <a:pt x="2030493" y="551180"/>
                </a:cubicBezTo>
                <a:cubicBezTo>
                  <a:pt x="2041522" y="554831"/>
                  <a:pt x="2012112" y="562133"/>
                  <a:pt x="2026817" y="562133"/>
                </a:cubicBezTo>
                <a:cubicBezTo>
                  <a:pt x="2019464" y="573087"/>
                  <a:pt x="2001083" y="569436"/>
                  <a:pt x="1993730" y="573087"/>
                </a:cubicBezTo>
                <a:cubicBezTo>
                  <a:pt x="1993730" y="565785"/>
                  <a:pt x="2008435" y="565785"/>
                  <a:pt x="2015788" y="562133"/>
                </a:cubicBezTo>
                <a:cubicBezTo>
                  <a:pt x="2008435" y="558482"/>
                  <a:pt x="2023140" y="558482"/>
                  <a:pt x="2015788" y="554831"/>
                </a:cubicBezTo>
                <a:cubicBezTo>
                  <a:pt x="2008435" y="551180"/>
                  <a:pt x="2001083" y="558482"/>
                  <a:pt x="2004759" y="558482"/>
                </a:cubicBezTo>
                <a:cubicBezTo>
                  <a:pt x="2004759" y="551180"/>
                  <a:pt x="1986377" y="562133"/>
                  <a:pt x="1997406" y="554831"/>
                </a:cubicBezTo>
                <a:cubicBezTo>
                  <a:pt x="2001083" y="554831"/>
                  <a:pt x="2008435" y="547529"/>
                  <a:pt x="2008435" y="547529"/>
                </a:cubicBezTo>
                <a:cubicBezTo>
                  <a:pt x="1993730" y="543877"/>
                  <a:pt x="1982701" y="558482"/>
                  <a:pt x="1971672" y="558482"/>
                </a:cubicBezTo>
                <a:cubicBezTo>
                  <a:pt x="1975348" y="543877"/>
                  <a:pt x="1993730" y="540226"/>
                  <a:pt x="2008435" y="536575"/>
                </a:cubicBezTo>
                <a:close/>
                <a:moveTo>
                  <a:pt x="2760064" y="534292"/>
                </a:moveTo>
                <a:cubicBezTo>
                  <a:pt x="2760527" y="534788"/>
                  <a:pt x="2761454" y="535780"/>
                  <a:pt x="2767010" y="535780"/>
                </a:cubicBezTo>
                <a:cubicBezTo>
                  <a:pt x="2767010" y="539749"/>
                  <a:pt x="2759601" y="535780"/>
                  <a:pt x="2755897" y="535780"/>
                </a:cubicBezTo>
                <a:cubicBezTo>
                  <a:pt x="2759601" y="533796"/>
                  <a:pt x="2759601" y="533796"/>
                  <a:pt x="2760064" y="534292"/>
                </a:cubicBezTo>
                <a:close/>
                <a:moveTo>
                  <a:pt x="3075415" y="531594"/>
                </a:moveTo>
                <a:cubicBezTo>
                  <a:pt x="3081434" y="530999"/>
                  <a:pt x="3086528" y="533975"/>
                  <a:pt x="3092547" y="534333"/>
                </a:cubicBezTo>
                <a:lnTo>
                  <a:pt x="3097033" y="533340"/>
                </a:lnTo>
                <a:lnTo>
                  <a:pt x="3087685" y="539750"/>
                </a:lnTo>
                <a:cubicBezTo>
                  <a:pt x="3080277" y="539750"/>
                  <a:pt x="3072868" y="539750"/>
                  <a:pt x="3076573" y="535940"/>
                </a:cubicBezTo>
                <a:lnTo>
                  <a:pt x="3065460" y="535940"/>
                </a:lnTo>
                <a:cubicBezTo>
                  <a:pt x="3069164" y="533082"/>
                  <a:pt x="3072405" y="531892"/>
                  <a:pt x="3075415" y="531594"/>
                </a:cubicBezTo>
                <a:close/>
                <a:moveTo>
                  <a:pt x="3099808" y="531437"/>
                </a:moveTo>
                <a:lnTo>
                  <a:pt x="3102502" y="532130"/>
                </a:lnTo>
                <a:lnTo>
                  <a:pt x="3097033" y="533340"/>
                </a:lnTo>
                <a:close/>
                <a:moveTo>
                  <a:pt x="2614732" y="528637"/>
                </a:moveTo>
                <a:cubicBezTo>
                  <a:pt x="2603741" y="536257"/>
                  <a:pt x="2625722" y="532447"/>
                  <a:pt x="2611068" y="540067"/>
                </a:cubicBezTo>
                <a:cubicBezTo>
                  <a:pt x="2611068" y="536257"/>
                  <a:pt x="2603741" y="540067"/>
                  <a:pt x="2600078" y="540067"/>
                </a:cubicBezTo>
                <a:cubicBezTo>
                  <a:pt x="2589087" y="547687"/>
                  <a:pt x="2585424" y="547687"/>
                  <a:pt x="2578097" y="547687"/>
                </a:cubicBezTo>
                <a:cubicBezTo>
                  <a:pt x="2589087" y="543877"/>
                  <a:pt x="2592751" y="540067"/>
                  <a:pt x="2603741" y="536257"/>
                </a:cubicBezTo>
                <a:cubicBezTo>
                  <a:pt x="2603741" y="536257"/>
                  <a:pt x="2603741" y="536257"/>
                  <a:pt x="2596414" y="536257"/>
                </a:cubicBezTo>
                <a:cubicBezTo>
                  <a:pt x="2603741" y="540067"/>
                  <a:pt x="2611068" y="528637"/>
                  <a:pt x="2614732" y="528637"/>
                </a:cubicBezTo>
                <a:close/>
                <a:moveTo>
                  <a:pt x="2853495" y="528149"/>
                </a:moveTo>
                <a:lnTo>
                  <a:pt x="2856972" y="528240"/>
                </a:lnTo>
                <a:cubicBezTo>
                  <a:pt x="2853247" y="528240"/>
                  <a:pt x="2853247" y="528240"/>
                  <a:pt x="2853247" y="528240"/>
                </a:cubicBezTo>
                <a:close/>
                <a:moveTo>
                  <a:pt x="2555872" y="527844"/>
                </a:moveTo>
                <a:cubicBezTo>
                  <a:pt x="2548368" y="535781"/>
                  <a:pt x="2544615" y="531812"/>
                  <a:pt x="2537111" y="543718"/>
                </a:cubicBezTo>
                <a:cubicBezTo>
                  <a:pt x="2537111" y="543718"/>
                  <a:pt x="2537111" y="543718"/>
                  <a:pt x="2525854" y="539750"/>
                </a:cubicBezTo>
                <a:cubicBezTo>
                  <a:pt x="2525854" y="547687"/>
                  <a:pt x="2522102" y="543718"/>
                  <a:pt x="2514597" y="543718"/>
                </a:cubicBezTo>
                <a:cubicBezTo>
                  <a:pt x="2514597" y="523875"/>
                  <a:pt x="2544615" y="531812"/>
                  <a:pt x="2555872" y="527844"/>
                </a:cubicBezTo>
                <a:close/>
                <a:moveTo>
                  <a:pt x="2989057" y="526222"/>
                </a:moveTo>
                <a:lnTo>
                  <a:pt x="2994797" y="531971"/>
                </a:lnTo>
                <a:cubicBezTo>
                  <a:pt x="2998522" y="535702"/>
                  <a:pt x="2972447" y="546893"/>
                  <a:pt x="2972447" y="543163"/>
                </a:cubicBezTo>
                <a:cubicBezTo>
                  <a:pt x="2972447" y="543163"/>
                  <a:pt x="2972447" y="543163"/>
                  <a:pt x="2972447" y="539432"/>
                </a:cubicBezTo>
                <a:cubicBezTo>
                  <a:pt x="2961272" y="546893"/>
                  <a:pt x="2942647" y="554355"/>
                  <a:pt x="2946372" y="561816"/>
                </a:cubicBezTo>
                <a:cubicBezTo>
                  <a:pt x="2957547" y="569277"/>
                  <a:pt x="2972447" y="554355"/>
                  <a:pt x="2983622" y="558085"/>
                </a:cubicBezTo>
                <a:cubicBezTo>
                  <a:pt x="2983622" y="558085"/>
                  <a:pt x="2983622" y="558085"/>
                  <a:pt x="2998522" y="558085"/>
                </a:cubicBezTo>
                <a:cubicBezTo>
                  <a:pt x="3005972" y="561816"/>
                  <a:pt x="2991072" y="561816"/>
                  <a:pt x="2994797" y="569277"/>
                </a:cubicBezTo>
                <a:cubicBezTo>
                  <a:pt x="2998522" y="565547"/>
                  <a:pt x="3002247" y="565547"/>
                  <a:pt x="3005972" y="565547"/>
                </a:cubicBezTo>
                <a:cubicBezTo>
                  <a:pt x="3002247" y="565547"/>
                  <a:pt x="2998522" y="569277"/>
                  <a:pt x="2991072" y="576738"/>
                </a:cubicBezTo>
                <a:cubicBezTo>
                  <a:pt x="2991072" y="576738"/>
                  <a:pt x="2991072" y="576738"/>
                  <a:pt x="2964997" y="576738"/>
                </a:cubicBezTo>
                <a:cubicBezTo>
                  <a:pt x="2938922" y="561816"/>
                  <a:pt x="2905397" y="599122"/>
                  <a:pt x="2883047" y="602853"/>
                </a:cubicBezTo>
                <a:cubicBezTo>
                  <a:pt x="2883047" y="602853"/>
                  <a:pt x="2883047" y="602853"/>
                  <a:pt x="2886772" y="602853"/>
                </a:cubicBezTo>
                <a:cubicBezTo>
                  <a:pt x="2875597" y="602853"/>
                  <a:pt x="2864422" y="602853"/>
                  <a:pt x="2856972" y="610314"/>
                </a:cubicBezTo>
                <a:cubicBezTo>
                  <a:pt x="2856972" y="610314"/>
                  <a:pt x="2856972" y="610314"/>
                  <a:pt x="2849522" y="602853"/>
                </a:cubicBezTo>
                <a:cubicBezTo>
                  <a:pt x="2849522" y="602853"/>
                  <a:pt x="2849522" y="602853"/>
                  <a:pt x="2838347" y="610314"/>
                </a:cubicBezTo>
                <a:cubicBezTo>
                  <a:pt x="2834622" y="606583"/>
                  <a:pt x="2853247" y="606583"/>
                  <a:pt x="2845797" y="599122"/>
                </a:cubicBezTo>
                <a:cubicBezTo>
                  <a:pt x="2827172" y="599122"/>
                  <a:pt x="2812272" y="621506"/>
                  <a:pt x="2789922" y="621506"/>
                </a:cubicBezTo>
                <a:cubicBezTo>
                  <a:pt x="2781541" y="615910"/>
                  <a:pt x="2768969" y="625003"/>
                  <a:pt x="2758492" y="626752"/>
                </a:cubicBezTo>
                <a:lnTo>
                  <a:pt x="2749972" y="625399"/>
                </a:lnTo>
                <a:lnTo>
                  <a:pt x="2774929" y="606653"/>
                </a:lnTo>
                <a:lnTo>
                  <a:pt x="2786488" y="606875"/>
                </a:lnTo>
                <a:cubicBezTo>
                  <a:pt x="2802727" y="602853"/>
                  <a:pt x="2821585" y="588863"/>
                  <a:pt x="2838347" y="591661"/>
                </a:cubicBezTo>
                <a:cubicBezTo>
                  <a:pt x="2838347" y="591661"/>
                  <a:pt x="2838347" y="591661"/>
                  <a:pt x="2845797" y="580469"/>
                </a:cubicBezTo>
                <a:cubicBezTo>
                  <a:pt x="2845797" y="580469"/>
                  <a:pt x="2845797" y="580469"/>
                  <a:pt x="2864422" y="584200"/>
                </a:cubicBezTo>
                <a:cubicBezTo>
                  <a:pt x="2860697" y="587930"/>
                  <a:pt x="2856972" y="587930"/>
                  <a:pt x="2860697" y="591661"/>
                </a:cubicBezTo>
                <a:cubicBezTo>
                  <a:pt x="2860697" y="591661"/>
                  <a:pt x="2860697" y="591661"/>
                  <a:pt x="2871872" y="587930"/>
                </a:cubicBezTo>
                <a:cubicBezTo>
                  <a:pt x="2871872" y="587930"/>
                  <a:pt x="2871872" y="587930"/>
                  <a:pt x="2868147" y="580469"/>
                </a:cubicBezTo>
                <a:cubicBezTo>
                  <a:pt x="2875597" y="587930"/>
                  <a:pt x="2886772" y="580469"/>
                  <a:pt x="2890497" y="584200"/>
                </a:cubicBezTo>
                <a:cubicBezTo>
                  <a:pt x="2890497" y="584200"/>
                  <a:pt x="2890497" y="584200"/>
                  <a:pt x="2897947" y="576738"/>
                </a:cubicBezTo>
                <a:cubicBezTo>
                  <a:pt x="2905397" y="591661"/>
                  <a:pt x="2920297" y="565547"/>
                  <a:pt x="2935197" y="569277"/>
                </a:cubicBezTo>
                <a:cubicBezTo>
                  <a:pt x="2935197" y="554355"/>
                  <a:pt x="2909122" y="569277"/>
                  <a:pt x="2901672" y="561816"/>
                </a:cubicBezTo>
                <a:cubicBezTo>
                  <a:pt x="2901672" y="561816"/>
                  <a:pt x="2901672" y="565547"/>
                  <a:pt x="2901672" y="565547"/>
                </a:cubicBezTo>
                <a:cubicBezTo>
                  <a:pt x="2901672" y="573008"/>
                  <a:pt x="2879322" y="573008"/>
                  <a:pt x="2856972" y="576738"/>
                </a:cubicBezTo>
                <a:cubicBezTo>
                  <a:pt x="2860697" y="573008"/>
                  <a:pt x="2868147" y="565547"/>
                  <a:pt x="2879322" y="565547"/>
                </a:cubicBezTo>
                <a:cubicBezTo>
                  <a:pt x="2879322" y="565547"/>
                  <a:pt x="2879322" y="565547"/>
                  <a:pt x="2875597" y="561816"/>
                </a:cubicBezTo>
                <a:cubicBezTo>
                  <a:pt x="2886772" y="550624"/>
                  <a:pt x="2912847" y="546893"/>
                  <a:pt x="2927747" y="539432"/>
                </a:cubicBezTo>
                <a:cubicBezTo>
                  <a:pt x="2916572" y="539432"/>
                  <a:pt x="2927747" y="531971"/>
                  <a:pt x="2920297" y="531971"/>
                </a:cubicBezTo>
                <a:cubicBezTo>
                  <a:pt x="2935197" y="546893"/>
                  <a:pt x="2942647" y="531971"/>
                  <a:pt x="2964997" y="543163"/>
                </a:cubicBezTo>
                <a:cubicBezTo>
                  <a:pt x="2963135" y="539432"/>
                  <a:pt x="2966860" y="534769"/>
                  <a:pt x="2972913" y="531038"/>
                </a:cubicBezTo>
                <a:close/>
                <a:moveTo>
                  <a:pt x="3050643" y="523875"/>
                </a:moveTo>
                <a:cubicBezTo>
                  <a:pt x="3050643" y="523875"/>
                  <a:pt x="3050643" y="523875"/>
                  <a:pt x="3065460" y="528108"/>
                </a:cubicBezTo>
                <a:cubicBezTo>
                  <a:pt x="3058052" y="536575"/>
                  <a:pt x="3043235" y="536575"/>
                  <a:pt x="3032122" y="536575"/>
                </a:cubicBezTo>
                <a:cubicBezTo>
                  <a:pt x="3035826" y="532342"/>
                  <a:pt x="3054347" y="536575"/>
                  <a:pt x="3050643" y="523875"/>
                </a:cubicBezTo>
                <a:close/>
                <a:moveTo>
                  <a:pt x="2771161" y="523863"/>
                </a:moveTo>
                <a:lnTo>
                  <a:pt x="2771297" y="524510"/>
                </a:lnTo>
                <a:cubicBezTo>
                  <a:pt x="2763847" y="524510"/>
                  <a:pt x="2763847" y="524510"/>
                  <a:pt x="2763847" y="524510"/>
                </a:cubicBezTo>
                <a:close/>
                <a:moveTo>
                  <a:pt x="2994421" y="523756"/>
                </a:moveTo>
                <a:lnTo>
                  <a:pt x="2994797" y="524510"/>
                </a:lnTo>
                <a:lnTo>
                  <a:pt x="2989057" y="526222"/>
                </a:lnTo>
                <a:lnTo>
                  <a:pt x="2987347" y="524510"/>
                </a:lnTo>
                <a:close/>
                <a:moveTo>
                  <a:pt x="3098798" y="520700"/>
                </a:moveTo>
                <a:cubicBezTo>
                  <a:pt x="3106206" y="520700"/>
                  <a:pt x="3106206" y="524510"/>
                  <a:pt x="3109910" y="524510"/>
                </a:cubicBezTo>
                <a:cubicBezTo>
                  <a:pt x="3109910" y="524510"/>
                  <a:pt x="3109910" y="524510"/>
                  <a:pt x="3107132" y="526415"/>
                </a:cubicBezTo>
                <a:lnTo>
                  <a:pt x="3099808" y="531437"/>
                </a:lnTo>
                <a:lnTo>
                  <a:pt x="3087685" y="528320"/>
                </a:lnTo>
                <a:cubicBezTo>
                  <a:pt x="3091389" y="524510"/>
                  <a:pt x="3095093" y="524510"/>
                  <a:pt x="3098798" y="520700"/>
                </a:cubicBezTo>
                <a:close/>
                <a:moveTo>
                  <a:pt x="2763835" y="520700"/>
                </a:moveTo>
                <a:lnTo>
                  <a:pt x="2752723" y="528637"/>
                </a:lnTo>
                <a:lnTo>
                  <a:pt x="2744785" y="523875"/>
                </a:lnTo>
                <a:close/>
                <a:moveTo>
                  <a:pt x="2071050" y="519377"/>
                </a:moveTo>
                <a:cubicBezTo>
                  <a:pt x="2074860" y="518451"/>
                  <a:pt x="2077717" y="519377"/>
                  <a:pt x="2075812" y="521229"/>
                </a:cubicBezTo>
                <a:cubicBezTo>
                  <a:pt x="2072002" y="524933"/>
                  <a:pt x="2075812" y="524933"/>
                  <a:pt x="2075812" y="528637"/>
                </a:cubicBezTo>
                <a:cubicBezTo>
                  <a:pt x="2075812" y="528637"/>
                  <a:pt x="2068192" y="521229"/>
                  <a:pt x="2060572" y="528637"/>
                </a:cubicBezTo>
                <a:cubicBezTo>
                  <a:pt x="2062477" y="523081"/>
                  <a:pt x="2067240" y="520303"/>
                  <a:pt x="2071050" y="519377"/>
                </a:cubicBezTo>
                <a:close/>
                <a:moveTo>
                  <a:pt x="2294887" y="517525"/>
                </a:moveTo>
                <a:cubicBezTo>
                  <a:pt x="2298697" y="521229"/>
                  <a:pt x="2279647" y="517525"/>
                  <a:pt x="2287267" y="524933"/>
                </a:cubicBezTo>
                <a:cubicBezTo>
                  <a:pt x="2279647" y="528637"/>
                  <a:pt x="2283457" y="521229"/>
                  <a:pt x="2283457" y="521229"/>
                </a:cubicBezTo>
                <a:cubicBezTo>
                  <a:pt x="2283457" y="521229"/>
                  <a:pt x="2283457" y="521229"/>
                  <a:pt x="2294887" y="517525"/>
                </a:cubicBezTo>
                <a:close/>
                <a:moveTo>
                  <a:pt x="2551705" y="512762"/>
                </a:moveTo>
                <a:cubicBezTo>
                  <a:pt x="2555476" y="523874"/>
                  <a:pt x="2570557" y="516466"/>
                  <a:pt x="2578098" y="523874"/>
                </a:cubicBezTo>
                <a:lnTo>
                  <a:pt x="2570557" y="523874"/>
                </a:lnTo>
                <a:cubicBezTo>
                  <a:pt x="2566787" y="523874"/>
                  <a:pt x="2547935" y="523874"/>
                  <a:pt x="2551705" y="512762"/>
                </a:cubicBezTo>
                <a:close/>
                <a:moveTo>
                  <a:pt x="3009697" y="509587"/>
                </a:moveTo>
                <a:lnTo>
                  <a:pt x="3008864" y="511256"/>
                </a:lnTo>
                <a:lnTo>
                  <a:pt x="3007835" y="511220"/>
                </a:lnTo>
                <a:cubicBezTo>
                  <a:pt x="3006671" y="510986"/>
                  <a:pt x="3006903" y="510520"/>
                  <a:pt x="3009697" y="509587"/>
                </a:cubicBezTo>
                <a:close/>
                <a:moveTo>
                  <a:pt x="2451098" y="505619"/>
                </a:moveTo>
                <a:cubicBezTo>
                  <a:pt x="2439787" y="517525"/>
                  <a:pt x="2432246" y="513556"/>
                  <a:pt x="2420935" y="513556"/>
                </a:cubicBezTo>
                <a:cubicBezTo>
                  <a:pt x="2428476" y="513556"/>
                  <a:pt x="2443557" y="501650"/>
                  <a:pt x="2451098" y="505619"/>
                </a:cubicBezTo>
                <a:close/>
                <a:moveTo>
                  <a:pt x="2353045" y="503568"/>
                </a:moveTo>
                <a:cubicBezTo>
                  <a:pt x="2359171" y="502179"/>
                  <a:pt x="2363884" y="502179"/>
                  <a:pt x="2365769" y="505883"/>
                </a:cubicBezTo>
                <a:cubicBezTo>
                  <a:pt x="2365769" y="505883"/>
                  <a:pt x="2365769" y="505883"/>
                  <a:pt x="2373310" y="509587"/>
                </a:cubicBezTo>
                <a:cubicBezTo>
                  <a:pt x="2365769" y="513291"/>
                  <a:pt x="2354459" y="516995"/>
                  <a:pt x="2346918" y="520700"/>
                </a:cubicBezTo>
                <a:cubicBezTo>
                  <a:pt x="2339377" y="509587"/>
                  <a:pt x="2316755" y="531812"/>
                  <a:pt x="2312985" y="524404"/>
                </a:cubicBezTo>
                <a:cubicBezTo>
                  <a:pt x="2316755" y="513291"/>
                  <a:pt x="2331837" y="520700"/>
                  <a:pt x="2331837" y="509587"/>
                </a:cubicBezTo>
                <a:cubicBezTo>
                  <a:pt x="2339377" y="507735"/>
                  <a:pt x="2346918" y="504957"/>
                  <a:pt x="2353045" y="503568"/>
                </a:cubicBezTo>
                <a:close/>
                <a:moveTo>
                  <a:pt x="3028970" y="499044"/>
                </a:moveTo>
                <a:lnTo>
                  <a:pt x="3032047" y="502126"/>
                </a:lnTo>
                <a:cubicBezTo>
                  <a:pt x="3028322" y="498395"/>
                  <a:pt x="3020872" y="509587"/>
                  <a:pt x="3017147" y="502126"/>
                </a:cubicBezTo>
                <a:cubicBezTo>
                  <a:pt x="3019010" y="498395"/>
                  <a:pt x="3020872" y="499328"/>
                  <a:pt x="3023200" y="500261"/>
                </a:cubicBezTo>
                <a:close/>
                <a:moveTo>
                  <a:pt x="3028322" y="498395"/>
                </a:moveTo>
                <a:cubicBezTo>
                  <a:pt x="3032047" y="498395"/>
                  <a:pt x="3032047" y="498395"/>
                  <a:pt x="3032047" y="498395"/>
                </a:cubicBezTo>
                <a:lnTo>
                  <a:pt x="3028970" y="499044"/>
                </a:lnTo>
                <a:close/>
                <a:moveTo>
                  <a:pt x="1848799" y="498157"/>
                </a:moveTo>
                <a:cubicBezTo>
                  <a:pt x="1844989" y="501967"/>
                  <a:pt x="1844989" y="501967"/>
                  <a:pt x="1844989" y="501967"/>
                </a:cubicBezTo>
                <a:lnTo>
                  <a:pt x="1844735" y="501713"/>
                </a:lnTo>
                <a:close/>
                <a:moveTo>
                  <a:pt x="2432338" y="495456"/>
                </a:moveTo>
                <a:lnTo>
                  <a:pt x="2432682" y="495994"/>
                </a:lnTo>
                <a:cubicBezTo>
                  <a:pt x="2433555" y="497482"/>
                  <a:pt x="2432682" y="498474"/>
                  <a:pt x="2425697" y="498474"/>
                </a:cubicBezTo>
                <a:close/>
                <a:moveTo>
                  <a:pt x="1896530" y="494665"/>
                </a:moveTo>
                <a:cubicBezTo>
                  <a:pt x="1896530" y="494665"/>
                  <a:pt x="1896530" y="494665"/>
                  <a:pt x="1900235" y="494665"/>
                </a:cubicBezTo>
                <a:cubicBezTo>
                  <a:pt x="1900235" y="494665"/>
                  <a:pt x="1900235" y="494665"/>
                  <a:pt x="1892826" y="498475"/>
                </a:cubicBezTo>
                <a:cubicBezTo>
                  <a:pt x="1892826" y="498475"/>
                  <a:pt x="1892826" y="498475"/>
                  <a:pt x="1896530" y="494665"/>
                </a:cubicBezTo>
                <a:close/>
                <a:moveTo>
                  <a:pt x="2429190" y="490537"/>
                </a:moveTo>
                <a:cubicBezTo>
                  <a:pt x="2429190" y="490537"/>
                  <a:pt x="2429190" y="490537"/>
                  <a:pt x="2443160" y="490537"/>
                </a:cubicBezTo>
                <a:cubicBezTo>
                  <a:pt x="2439667" y="494505"/>
                  <a:pt x="2437048" y="494505"/>
                  <a:pt x="2434429" y="494505"/>
                </a:cubicBezTo>
                <a:lnTo>
                  <a:pt x="2432338" y="495456"/>
                </a:lnTo>
                <a:close/>
                <a:moveTo>
                  <a:pt x="1844989" y="490537"/>
                </a:moveTo>
                <a:cubicBezTo>
                  <a:pt x="1843084" y="492442"/>
                  <a:pt x="1841179" y="495299"/>
                  <a:pt x="1840703" y="497681"/>
                </a:cubicBezTo>
                <a:lnTo>
                  <a:pt x="1844735" y="501713"/>
                </a:lnTo>
                <a:lnTo>
                  <a:pt x="1837369" y="508158"/>
                </a:lnTo>
                <a:cubicBezTo>
                  <a:pt x="1829749" y="509587"/>
                  <a:pt x="1820224" y="509587"/>
                  <a:pt x="1814509" y="509587"/>
                </a:cubicBezTo>
                <a:cubicBezTo>
                  <a:pt x="1814509" y="509587"/>
                  <a:pt x="1814509" y="509587"/>
                  <a:pt x="1818319" y="505777"/>
                </a:cubicBezTo>
                <a:cubicBezTo>
                  <a:pt x="1825939" y="501967"/>
                  <a:pt x="1818319" y="498157"/>
                  <a:pt x="1818319" y="498157"/>
                </a:cubicBezTo>
                <a:cubicBezTo>
                  <a:pt x="1822129" y="501967"/>
                  <a:pt x="1833559" y="490537"/>
                  <a:pt x="1844989" y="490537"/>
                </a:cubicBezTo>
                <a:close/>
                <a:moveTo>
                  <a:pt x="2797172" y="487362"/>
                </a:moveTo>
                <a:cubicBezTo>
                  <a:pt x="2793362" y="498474"/>
                  <a:pt x="2781932" y="487362"/>
                  <a:pt x="2778122" y="491066"/>
                </a:cubicBezTo>
                <a:cubicBezTo>
                  <a:pt x="2781932" y="491066"/>
                  <a:pt x="2789552" y="491066"/>
                  <a:pt x="2797172" y="487362"/>
                </a:cubicBezTo>
                <a:close/>
                <a:moveTo>
                  <a:pt x="2132010" y="487362"/>
                </a:moveTo>
                <a:lnTo>
                  <a:pt x="2132010" y="490537"/>
                </a:lnTo>
                <a:lnTo>
                  <a:pt x="2124072" y="495299"/>
                </a:lnTo>
                <a:lnTo>
                  <a:pt x="2120897" y="495299"/>
                </a:lnTo>
                <a:close/>
                <a:moveTo>
                  <a:pt x="2269532" y="487156"/>
                </a:moveTo>
                <a:lnTo>
                  <a:pt x="2268593" y="488296"/>
                </a:lnTo>
                <a:cubicBezTo>
                  <a:pt x="2266853" y="489511"/>
                  <a:pt x="2264765" y="489743"/>
                  <a:pt x="2261980" y="487891"/>
                </a:cubicBezTo>
                <a:close/>
                <a:moveTo>
                  <a:pt x="2492306" y="483054"/>
                </a:moveTo>
                <a:cubicBezTo>
                  <a:pt x="2495204" y="482827"/>
                  <a:pt x="2497807" y="483961"/>
                  <a:pt x="2499699" y="487589"/>
                </a:cubicBezTo>
                <a:cubicBezTo>
                  <a:pt x="2499699" y="487589"/>
                  <a:pt x="2499699" y="487589"/>
                  <a:pt x="2488343" y="487589"/>
                </a:cubicBezTo>
                <a:cubicBezTo>
                  <a:pt x="2488343" y="487589"/>
                  <a:pt x="2488343" y="487589"/>
                  <a:pt x="2495914" y="491218"/>
                </a:cubicBezTo>
                <a:cubicBezTo>
                  <a:pt x="2488343" y="491218"/>
                  <a:pt x="2484557" y="498475"/>
                  <a:pt x="2484557" y="502104"/>
                </a:cubicBezTo>
                <a:cubicBezTo>
                  <a:pt x="2488343" y="502104"/>
                  <a:pt x="2503485" y="498475"/>
                  <a:pt x="2492128" y="502104"/>
                </a:cubicBezTo>
                <a:cubicBezTo>
                  <a:pt x="2484557" y="502104"/>
                  <a:pt x="2476986" y="512989"/>
                  <a:pt x="2476986" y="516618"/>
                </a:cubicBezTo>
                <a:cubicBezTo>
                  <a:pt x="2469415" y="505732"/>
                  <a:pt x="2454272" y="523875"/>
                  <a:pt x="2454272" y="509361"/>
                </a:cubicBezTo>
                <a:cubicBezTo>
                  <a:pt x="2454272" y="502104"/>
                  <a:pt x="2465629" y="498475"/>
                  <a:pt x="2469415" y="491218"/>
                </a:cubicBezTo>
                <a:cubicBezTo>
                  <a:pt x="2472254" y="496661"/>
                  <a:pt x="2483611" y="483734"/>
                  <a:pt x="2492306" y="483054"/>
                </a:cubicBezTo>
                <a:close/>
                <a:moveTo>
                  <a:pt x="1881714" y="480854"/>
                </a:moveTo>
                <a:cubicBezTo>
                  <a:pt x="1886344" y="480377"/>
                  <a:pt x="1890974" y="481330"/>
                  <a:pt x="1896530" y="483235"/>
                </a:cubicBezTo>
                <a:lnTo>
                  <a:pt x="1893606" y="486243"/>
                </a:lnTo>
                <a:lnTo>
                  <a:pt x="1885418" y="483235"/>
                </a:lnTo>
                <a:cubicBezTo>
                  <a:pt x="1885418" y="487045"/>
                  <a:pt x="1889122" y="483235"/>
                  <a:pt x="1892826" y="487045"/>
                </a:cubicBezTo>
                <a:lnTo>
                  <a:pt x="1893606" y="486243"/>
                </a:lnTo>
                <a:lnTo>
                  <a:pt x="1898382" y="487997"/>
                </a:lnTo>
                <a:cubicBezTo>
                  <a:pt x="1903013" y="487997"/>
                  <a:pt x="1907643" y="487045"/>
                  <a:pt x="1911347" y="487045"/>
                </a:cubicBezTo>
                <a:cubicBezTo>
                  <a:pt x="1911347" y="487045"/>
                  <a:pt x="1911347" y="487045"/>
                  <a:pt x="1896530" y="494665"/>
                </a:cubicBezTo>
                <a:cubicBezTo>
                  <a:pt x="1896530" y="494665"/>
                  <a:pt x="1896530" y="494665"/>
                  <a:pt x="1885418" y="487045"/>
                </a:cubicBezTo>
                <a:cubicBezTo>
                  <a:pt x="1874305" y="487045"/>
                  <a:pt x="1885418" y="494665"/>
                  <a:pt x="1878010" y="494665"/>
                </a:cubicBezTo>
                <a:cubicBezTo>
                  <a:pt x="1878010" y="490855"/>
                  <a:pt x="1874305" y="487045"/>
                  <a:pt x="1866897" y="487045"/>
                </a:cubicBezTo>
                <a:cubicBezTo>
                  <a:pt x="1872453" y="483235"/>
                  <a:pt x="1877084" y="481330"/>
                  <a:pt x="1881714" y="480854"/>
                </a:cubicBezTo>
                <a:close/>
                <a:moveTo>
                  <a:pt x="2212973" y="473075"/>
                </a:moveTo>
                <a:cubicBezTo>
                  <a:pt x="2212973" y="473075"/>
                  <a:pt x="2212973" y="473075"/>
                  <a:pt x="2202257" y="480483"/>
                </a:cubicBezTo>
                <a:cubicBezTo>
                  <a:pt x="2202257" y="484187"/>
                  <a:pt x="2198685" y="480483"/>
                  <a:pt x="2198685" y="480483"/>
                </a:cubicBezTo>
                <a:cubicBezTo>
                  <a:pt x="2198685" y="476779"/>
                  <a:pt x="2205829" y="476779"/>
                  <a:pt x="2212973" y="473075"/>
                </a:cubicBezTo>
                <a:close/>
                <a:moveTo>
                  <a:pt x="3172881" y="472757"/>
                </a:moveTo>
                <a:cubicBezTo>
                  <a:pt x="3174733" y="472757"/>
                  <a:pt x="3172881" y="474662"/>
                  <a:pt x="3170103" y="476091"/>
                </a:cubicBezTo>
                <a:lnTo>
                  <a:pt x="3166213" y="476313"/>
                </a:lnTo>
                <a:close/>
                <a:moveTo>
                  <a:pt x="2790161" y="468312"/>
                </a:moveTo>
                <a:cubicBezTo>
                  <a:pt x="2790161" y="468312"/>
                  <a:pt x="2790161" y="468312"/>
                  <a:pt x="2805110" y="468312"/>
                </a:cubicBezTo>
                <a:cubicBezTo>
                  <a:pt x="2805110" y="472092"/>
                  <a:pt x="2801373" y="479651"/>
                  <a:pt x="2801373" y="483431"/>
                </a:cubicBezTo>
                <a:cubicBezTo>
                  <a:pt x="2790161" y="479651"/>
                  <a:pt x="2775212" y="483431"/>
                  <a:pt x="2760263" y="490991"/>
                </a:cubicBezTo>
                <a:cubicBezTo>
                  <a:pt x="2760263" y="494770"/>
                  <a:pt x="2756526" y="498550"/>
                  <a:pt x="2764000" y="498550"/>
                </a:cubicBezTo>
                <a:cubicBezTo>
                  <a:pt x="2749051" y="494770"/>
                  <a:pt x="2741577" y="506110"/>
                  <a:pt x="2730365" y="513669"/>
                </a:cubicBezTo>
                <a:cubicBezTo>
                  <a:pt x="2726628" y="509889"/>
                  <a:pt x="2722891" y="513669"/>
                  <a:pt x="2715416" y="517449"/>
                </a:cubicBezTo>
                <a:cubicBezTo>
                  <a:pt x="2715416" y="525008"/>
                  <a:pt x="2726628" y="525008"/>
                  <a:pt x="2726628" y="532568"/>
                </a:cubicBezTo>
                <a:cubicBezTo>
                  <a:pt x="2734102" y="528788"/>
                  <a:pt x="2734102" y="528788"/>
                  <a:pt x="2741577" y="528788"/>
                </a:cubicBezTo>
                <a:cubicBezTo>
                  <a:pt x="2741577" y="528788"/>
                  <a:pt x="2741577" y="528788"/>
                  <a:pt x="2726628" y="540127"/>
                </a:cubicBezTo>
                <a:cubicBezTo>
                  <a:pt x="2726628" y="521229"/>
                  <a:pt x="2689255" y="547687"/>
                  <a:pt x="2678044" y="543907"/>
                </a:cubicBezTo>
                <a:cubicBezTo>
                  <a:pt x="2689255" y="536348"/>
                  <a:pt x="2696730" y="543907"/>
                  <a:pt x="2696730" y="528788"/>
                </a:cubicBezTo>
                <a:cubicBezTo>
                  <a:pt x="2696730" y="528788"/>
                  <a:pt x="2696730" y="528788"/>
                  <a:pt x="2707942" y="528788"/>
                </a:cubicBezTo>
                <a:cubicBezTo>
                  <a:pt x="2715416" y="525008"/>
                  <a:pt x="2704204" y="521229"/>
                  <a:pt x="2700467" y="517449"/>
                </a:cubicBezTo>
                <a:cubicBezTo>
                  <a:pt x="2685518" y="517449"/>
                  <a:pt x="2696730" y="525008"/>
                  <a:pt x="2689255" y="528788"/>
                </a:cubicBezTo>
                <a:cubicBezTo>
                  <a:pt x="2689255" y="528788"/>
                  <a:pt x="2689255" y="528788"/>
                  <a:pt x="2689255" y="525008"/>
                </a:cubicBezTo>
                <a:cubicBezTo>
                  <a:pt x="2689255" y="525008"/>
                  <a:pt x="2689255" y="525008"/>
                  <a:pt x="2670569" y="528788"/>
                </a:cubicBezTo>
                <a:cubicBezTo>
                  <a:pt x="2666832" y="513669"/>
                  <a:pt x="2633197" y="525008"/>
                  <a:pt x="2625722" y="521229"/>
                </a:cubicBezTo>
                <a:cubicBezTo>
                  <a:pt x="2633197" y="517449"/>
                  <a:pt x="2651883" y="513669"/>
                  <a:pt x="2663095" y="509889"/>
                </a:cubicBezTo>
                <a:cubicBezTo>
                  <a:pt x="2666832" y="502330"/>
                  <a:pt x="2670569" y="498550"/>
                  <a:pt x="2674306" y="490991"/>
                </a:cubicBezTo>
                <a:cubicBezTo>
                  <a:pt x="2685518" y="487211"/>
                  <a:pt x="2681781" y="498550"/>
                  <a:pt x="2692993" y="490991"/>
                </a:cubicBezTo>
                <a:cubicBezTo>
                  <a:pt x="2692993" y="490991"/>
                  <a:pt x="2692993" y="490991"/>
                  <a:pt x="2681781" y="494770"/>
                </a:cubicBezTo>
                <a:cubicBezTo>
                  <a:pt x="2692993" y="490991"/>
                  <a:pt x="2685518" y="506110"/>
                  <a:pt x="2685518" y="509889"/>
                </a:cubicBezTo>
                <a:cubicBezTo>
                  <a:pt x="2685518" y="509889"/>
                  <a:pt x="2685518" y="509889"/>
                  <a:pt x="2700467" y="506110"/>
                </a:cubicBezTo>
                <a:cubicBezTo>
                  <a:pt x="2700467" y="506110"/>
                  <a:pt x="2700467" y="506110"/>
                  <a:pt x="2696730" y="498550"/>
                </a:cubicBezTo>
                <a:cubicBezTo>
                  <a:pt x="2696730" y="498550"/>
                  <a:pt x="2696730" y="498550"/>
                  <a:pt x="2704204" y="502330"/>
                </a:cubicBezTo>
                <a:cubicBezTo>
                  <a:pt x="2707942" y="498550"/>
                  <a:pt x="2700467" y="490991"/>
                  <a:pt x="2692993" y="494770"/>
                </a:cubicBezTo>
                <a:cubicBezTo>
                  <a:pt x="2692993" y="494770"/>
                  <a:pt x="2692993" y="494770"/>
                  <a:pt x="2707942" y="483431"/>
                </a:cubicBezTo>
                <a:cubicBezTo>
                  <a:pt x="2707942" y="498550"/>
                  <a:pt x="2726628" y="483431"/>
                  <a:pt x="2741577" y="487211"/>
                </a:cubicBezTo>
                <a:cubicBezTo>
                  <a:pt x="2741577" y="487211"/>
                  <a:pt x="2737840" y="487211"/>
                  <a:pt x="2741577" y="483431"/>
                </a:cubicBezTo>
                <a:cubicBezTo>
                  <a:pt x="2749051" y="487211"/>
                  <a:pt x="2741577" y="494770"/>
                  <a:pt x="2752789" y="490991"/>
                </a:cubicBezTo>
                <a:cubicBezTo>
                  <a:pt x="2752789" y="483431"/>
                  <a:pt x="2767738" y="483431"/>
                  <a:pt x="2760263" y="475871"/>
                </a:cubicBezTo>
                <a:cubicBezTo>
                  <a:pt x="2775212" y="472092"/>
                  <a:pt x="2752789" y="487211"/>
                  <a:pt x="2767738" y="483431"/>
                </a:cubicBezTo>
                <a:cubicBezTo>
                  <a:pt x="2771475" y="483431"/>
                  <a:pt x="2771475" y="479651"/>
                  <a:pt x="2771475" y="479651"/>
                </a:cubicBezTo>
                <a:cubicBezTo>
                  <a:pt x="2775212" y="479651"/>
                  <a:pt x="2778949" y="475871"/>
                  <a:pt x="2782687" y="475871"/>
                </a:cubicBezTo>
                <a:cubicBezTo>
                  <a:pt x="2782687" y="475871"/>
                  <a:pt x="2782687" y="472092"/>
                  <a:pt x="2778949" y="472092"/>
                </a:cubicBezTo>
                <a:cubicBezTo>
                  <a:pt x="2782687" y="475871"/>
                  <a:pt x="2790161" y="472092"/>
                  <a:pt x="2793898" y="472092"/>
                </a:cubicBezTo>
                <a:cubicBezTo>
                  <a:pt x="2793898" y="472092"/>
                  <a:pt x="2793898" y="472092"/>
                  <a:pt x="2790161" y="468312"/>
                </a:cubicBezTo>
                <a:close/>
                <a:moveTo>
                  <a:pt x="2555873" y="468312"/>
                </a:moveTo>
                <a:cubicBezTo>
                  <a:pt x="2544307" y="472281"/>
                  <a:pt x="2540451" y="480218"/>
                  <a:pt x="2528885" y="484187"/>
                </a:cubicBezTo>
                <a:cubicBezTo>
                  <a:pt x="2528885" y="472281"/>
                  <a:pt x="2544307" y="472281"/>
                  <a:pt x="2555873" y="468312"/>
                </a:cubicBezTo>
                <a:close/>
                <a:moveTo>
                  <a:pt x="3165472" y="465137"/>
                </a:moveTo>
                <a:cubicBezTo>
                  <a:pt x="3172881" y="472757"/>
                  <a:pt x="3161768" y="468947"/>
                  <a:pt x="3161768" y="476567"/>
                </a:cubicBezTo>
                <a:lnTo>
                  <a:pt x="3166213" y="476313"/>
                </a:lnTo>
                <a:lnTo>
                  <a:pt x="3160379" y="479424"/>
                </a:lnTo>
                <a:cubicBezTo>
                  <a:pt x="3158064" y="481329"/>
                  <a:pt x="3156212" y="482282"/>
                  <a:pt x="3150656" y="480377"/>
                </a:cubicBezTo>
                <a:cubicBezTo>
                  <a:pt x="3158064" y="472757"/>
                  <a:pt x="3143247" y="472757"/>
                  <a:pt x="3150656" y="468947"/>
                </a:cubicBezTo>
                <a:cubicBezTo>
                  <a:pt x="3150656" y="468947"/>
                  <a:pt x="3150656" y="468947"/>
                  <a:pt x="3165472" y="465137"/>
                </a:cubicBezTo>
                <a:close/>
                <a:moveTo>
                  <a:pt x="2484964" y="465137"/>
                </a:moveTo>
                <a:cubicBezTo>
                  <a:pt x="2484964" y="465137"/>
                  <a:pt x="2484964" y="465137"/>
                  <a:pt x="2488669" y="465137"/>
                </a:cubicBezTo>
                <a:cubicBezTo>
                  <a:pt x="2484964" y="472545"/>
                  <a:pt x="2492373" y="476249"/>
                  <a:pt x="2481260" y="476249"/>
                </a:cubicBezTo>
                <a:cubicBezTo>
                  <a:pt x="2481260" y="472545"/>
                  <a:pt x="2481260" y="468841"/>
                  <a:pt x="2484964" y="465137"/>
                </a:cubicBezTo>
                <a:close/>
                <a:moveTo>
                  <a:pt x="2478085" y="465137"/>
                </a:moveTo>
                <a:cubicBezTo>
                  <a:pt x="2478085" y="465137"/>
                  <a:pt x="2478085" y="465137"/>
                  <a:pt x="2478085" y="469105"/>
                </a:cubicBezTo>
                <a:cubicBezTo>
                  <a:pt x="2474116" y="469105"/>
                  <a:pt x="2470147" y="469105"/>
                  <a:pt x="2470147" y="473074"/>
                </a:cubicBezTo>
                <a:cubicBezTo>
                  <a:pt x="2470147" y="473074"/>
                  <a:pt x="2470147" y="473074"/>
                  <a:pt x="2478085" y="465137"/>
                </a:cubicBezTo>
                <a:close/>
                <a:moveTo>
                  <a:pt x="2815694" y="461645"/>
                </a:moveTo>
                <a:cubicBezTo>
                  <a:pt x="2819398" y="465455"/>
                  <a:pt x="2819398" y="469265"/>
                  <a:pt x="2811989" y="473075"/>
                </a:cubicBezTo>
                <a:cubicBezTo>
                  <a:pt x="2815694" y="469265"/>
                  <a:pt x="2808285" y="461645"/>
                  <a:pt x="2815694" y="461645"/>
                </a:cubicBezTo>
                <a:close/>
                <a:moveTo>
                  <a:pt x="2417760" y="461645"/>
                </a:moveTo>
                <a:cubicBezTo>
                  <a:pt x="2417760" y="465455"/>
                  <a:pt x="2425168" y="469265"/>
                  <a:pt x="2417760" y="473075"/>
                </a:cubicBezTo>
                <a:close/>
                <a:moveTo>
                  <a:pt x="2357476" y="457252"/>
                </a:moveTo>
                <a:cubicBezTo>
                  <a:pt x="2366798" y="461038"/>
                  <a:pt x="2357652" y="482376"/>
                  <a:pt x="2388608" y="468609"/>
                </a:cubicBezTo>
                <a:cubicBezTo>
                  <a:pt x="2392360" y="483294"/>
                  <a:pt x="2366094" y="483294"/>
                  <a:pt x="2351085" y="490636"/>
                </a:cubicBezTo>
                <a:cubicBezTo>
                  <a:pt x="2354837" y="490636"/>
                  <a:pt x="2351085" y="494307"/>
                  <a:pt x="2351085" y="497978"/>
                </a:cubicBezTo>
                <a:cubicBezTo>
                  <a:pt x="2351085" y="494307"/>
                  <a:pt x="2343581" y="494307"/>
                  <a:pt x="2339828" y="501649"/>
                </a:cubicBezTo>
                <a:cubicBezTo>
                  <a:pt x="2347333" y="490636"/>
                  <a:pt x="2332324" y="497978"/>
                  <a:pt x="2324819" y="497978"/>
                </a:cubicBezTo>
                <a:cubicBezTo>
                  <a:pt x="2324819" y="497978"/>
                  <a:pt x="2324819" y="497978"/>
                  <a:pt x="2328571" y="501649"/>
                </a:cubicBezTo>
                <a:cubicBezTo>
                  <a:pt x="2324819" y="501649"/>
                  <a:pt x="2321067" y="497978"/>
                  <a:pt x="2313562" y="501649"/>
                </a:cubicBezTo>
                <a:cubicBezTo>
                  <a:pt x="2321067" y="501649"/>
                  <a:pt x="2313562" y="494307"/>
                  <a:pt x="2309810" y="490636"/>
                </a:cubicBezTo>
                <a:cubicBezTo>
                  <a:pt x="2321067" y="490636"/>
                  <a:pt x="2313562" y="497978"/>
                  <a:pt x="2328571" y="490636"/>
                </a:cubicBezTo>
                <a:cubicBezTo>
                  <a:pt x="2321067" y="486965"/>
                  <a:pt x="2328571" y="486965"/>
                  <a:pt x="2328571" y="479623"/>
                </a:cubicBezTo>
                <a:cubicBezTo>
                  <a:pt x="2343581" y="475951"/>
                  <a:pt x="2354837" y="479623"/>
                  <a:pt x="2369846" y="483294"/>
                </a:cubicBezTo>
                <a:cubicBezTo>
                  <a:pt x="2381103" y="479623"/>
                  <a:pt x="2362342" y="479623"/>
                  <a:pt x="2373599" y="475951"/>
                </a:cubicBezTo>
                <a:cubicBezTo>
                  <a:pt x="2336076" y="483294"/>
                  <a:pt x="2373599" y="446583"/>
                  <a:pt x="2339828" y="461267"/>
                </a:cubicBezTo>
                <a:cubicBezTo>
                  <a:pt x="2349209" y="456678"/>
                  <a:pt x="2354368" y="455990"/>
                  <a:pt x="2357476" y="457252"/>
                </a:cubicBezTo>
                <a:close/>
                <a:moveTo>
                  <a:pt x="2830510" y="454025"/>
                </a:moveTo>
                <a:cubicBezTo>
                  <a:pt x="2837919" y="461645"/>
                  <a:pt x="2841623" y="454025"/>
                  <a:pt x="2834215" y="461645"/>
                </a:cubicBezTo>
                <a:cubicBezTo>
                  <a:pt x="2826806" y="465455"/>
                  <a:pt x="2823102" y="457835"/>
                  <a:pt x="2815694" y="461645"/>
                </a:cubicBezTo>
                <a:lnTo>
                  <a:pt x="2811989" y="457835"/>
                </a:lnTo>
                <a:cubicBezTo>
                  <a:pt x="2811989" y="457835"/>
                  <a:pt x="2811989" y="457835"/>
                  <a:pt x="2830510" y="454025"/>
                </a:cubicBezTo>
                <a:close/>
                <a:moveTo>
                  <a:pt x="2005010" y="454025"/>
                </a:moveTo>
                <a:cubicBezTo>
                  <a:pt x="2005010" y="454025"/>
                  <a:pt x="2005010" y="454025"/>
                  <a:pt x="2012948" y="457200"/>
                </a:cubicBezTo>
                <a:cubicBezTo>
                  <a:pt x="2012948" y="457200"/>
                  <a:pt x="2012948" y="457200"/>
                  <a:pt x="2005010" y="457200"/>
                </a:cubicBezTo>
                <a:cubicBezTo>
                  <a:pt x="2005010" y="457200"/>
                  <a:pt x="2008979" y="454025"/>
                  <a:pt x="2005010" y="454025"/>
                </a:cubicBezTo>
                <a:close/>
                <a:moveTo>
                  <a:pt x="2935197" y="453628"/>
                </a:moveTo>
                <a:cubicBezTo>
                  <a:pt x="2931472" y="461089"/>
                  <a:pt x="2931472" y="461089"/>
                  <a:pt x="2931472" y="461089"/>
                </a:cubicBezTo>
                <a:lnTo>
                  <a:pt x="2931472" y="454001"/>
                </a:lnTo>
                <a:close/>
                <a:moveTo>
                  <a:pt x="2802977" y="453231"/>
                </a:moveTo>
                <a:cubicBezTo>
                  <a:pt x="2806102" y="452437"/>
                  <a:pt x="2809674" y="452437"/>
                  <a:pt x="2811460" y="454025"/>
                </a:cubicBezTo>
                <a:cubicBezTo>
                  <a:pt x="2804316" y="450850"/>
                  <a:pt x="2800744" y="457200"/>
                  <a:pt x="2797172" y="457200"/>
                </a:cubicBezTo>
                <a:cubicBezTo>
                  <a:pt x="2797172" y="455612"/>
                  <a:pt x="2799851" y="454025"/>
                  <a:pt x="2802977" y="453231"/>
                </a:cubicBezTo>
                <a:close/>
                <a:moveTo>
                  <a:pt x="2965447" y="446087"/>
                </a:moveTo>
                <a:lnTo>
                  <a:pt x="2960685" y="450849"/>
                </a:lnTo>
                <a:lnTo>
                  <a:pt x="2949572" y="450849"/>
                </a:lnTo>
                <a:close/>
                <a:moveTo>
                  <a:pt x="2924022" y="442669"/>
                </a:moveTo>
                <a:cubicBezTo>
                  <a:pt x="2927049" y="442436"/>
                  <a:pt x="2929610" y="443369"/>
                  <a:pt x="2931472" y="446167"/>
                </a:cubicBezTo>
                <a:lnTo>
                  <a:pt x="2931472" y="454001"/>
                </a:lnTo>
                <a:lnTo>
                  <a:pt x="2897947" y="457359"/>
                </a:lnTo>
                <a:cubicBezTo>
                  <a:pt x="2901672" y="457359"/>
                  <a:pt x="2905397" y="464820"/>
                  <a:pt x="2909122" y="464820"/>
                </a:cubicBezTo>
                <a:cubicBezTo>
                  <a:pt x="2901672" y="468550"/>
                  <a:pt x="2886772" y="479742"/>
                  <a:pt x="2879322" y="476012"/>
                </a:cubicBezTo>
                <a:cubicBezTo>
                  <a:pt x="2879322" y="476012"/>
                  <a:pt x="2879322" y="476012"/>
                  <a:pt x="2894222" y="468550"/>
                </a:cubicBezTo>
                <a:cubicBezTo>
                  <a:pt x="2890497" y="468550"/>
                  <a:pt x="2886772" y="464820"/>
                  <a:pt x="2879322" y="468550"/>
                </a:cubicBezTo>
                <a:cubicBezTo>
                  <a:pt x="2871872" y="472281"/>
                  <a:pt x="2875597" y="472281"/>
                  <a:pt x="2875597" y="479742"/>
                </a:cubicBezTo>
                <a:cubicBezTo>
                  <a:pt x="2875597" y="479742"/>
                  <a:pt x="2875597" y="479742"/>
                  <a:pt x="2871872" y="479742"/>
                </a:cubicBezTo>
                <a:cubicBezTo>
                  <a:pt x="2871872" y="479742"/>
                  <a:pt x="2871872" y="479742"/>
                  <a:pt x="2868147" y="490934"/>
                </a:cubicBezTo>
                <a:cubicBezTo>
                  <a:pt x="2875597" y="490934"/>
                  <a:pt x="2879322" y="490934"/>
                  <a:pt x="2886772" y="490934"/>
                </a:cubicBezTo>
                <a:cubicBezTo>
                  <a:pt x="2894222" y="483473"/>
                  <a:pt x="2901672" y="479742"/>
                  <a:pt x="2905397" y="476012"/>
                </a:cubicBezTo>
                <a:cubicBezTo>
                  <a:pt x="2905397" y="476012"/>
                  <a:pt x="2905397" y="476012"/>
                  <a:pt x="2905397" y="479742"/>
                </a:cubicBezTo>
                <a:cubicBezTo>
                  <a:pt x="2931472" y="487204"/>
                  <a:pt x="2953822" y="479742"/>
                  <a:pt x="2987347" y="476012"/>
                </a:cubicBezTo>
                <a:cubicBezTo>
                  <a:pt x="2987347" y="476012"/>
                  <a:pt x="2987347" y="476012"/>
                  <a:pt x="2983622" y="472281"/>
                </a:cubicBezTo>
                <a:cubicBezTo>
                  <a:pt x="2987347" y="468550"/>
                  <a:pt x="3002247" y="468550"/>
                  <a:pt x="3013422" y="461089"/>
                </a:cubicBezTo>
                <a:cubicBezTo>
                  <a:pt x="3005972" y="464820"/>
                  <a:pt x="3020872" y="468550"/>
                  <a:pt x="3017147" y="468550"/>
                </a:cubicBezTo>
                <a:cubicBezTo>
                  <a:pt x="3017147" y="468550"/>
                  <a:pt x="3017147" y="468550"/>
                  <a:pt x="3020872" y="464820"/>
                </a:cubicBezTo>
                <a:cubicBezTo>
                  <a:pt x="3039497" y="472281"/>
                  <a:pt x="3017147" y="479742"/>
                  <a:pt x="3032047" y="479742"/>
                </a:cubicBezTo>
                <a:cubicBezTo>
                  <a:pt x="3046947" y="483473"/>
                  <a:pt x="3073022" y="472281"/>
                  <a:pt x="3095372" y="464820"/>
                </a:cubicBezTo>
                <a:cubicBezTo>
                  <a:pt x="3091647" y="464820"/>
                  <a:pt x="3102822" y="461089"/>
                  <a:pt x="3099097" y="457359"/>
                </a:cubicBezTo>
                <a:cubicBezTo>
                  <a:pt x="3117722" y="453628"/>
                  <a:pt x="3125172" y="464820"/>
                  <a:pt x="3140072" y="461089"/>
                </a:cubicBezTo>
                <a:cubicBezTo>
                  <a:pt x="3136347" y="472281"/>
                  <a:pt x="3128897" y="461089"/>
                  <a:pt x="3125172" y="464820"/>
                </a:cubicBezTo>
                <a:cubicBezTo>
                  <a:pt x="3125172" y="464820"/>
                  <a:pt x="3132622" y="472281"/>
                  <a:pt x="3140072" y="468550"/>
                </a:cubicBezTo>
                <a:cubicBezTo>
                  <a:pt x="3136347" y="476012"/>
                  <a:pt x="3132622" y="487204"/>
                  <a:pt x="3117722" y="483473"/>
                </a:cubicBezTo>
                <a:cubicBezTo>
                  <a:pt x="3099097" y="498395"/>
                  <a:pt x="3076747" y="487204"/>
                  <a:pt x="3058122" y="502126"/>
                </a:cubicBezTo>
                <a:cubicBezTo>
                  <a:pt x="3058122" y="502126"/>
                  <a:pt x="3058122" y="502126"/>
                  <a:pt x="3058122" y="509587"/>
                </a:cubicBezTo>
                <a:cubicBezTo>
                  <a:pt x="3054397" y="498395"/>
                  <a:pt x="3039497" y="517049"/>
                  <a:pt x="3028322" y="513318"/>
                </a:cubicBezTo>
                <a:cubicBezTo>
                  <a:pt x="3028322" y="513318"/>
                  <a:pt x="3028322" y="513318"/>
                  <a:pt x="3028322" y="517049"/>
                </a:cubicBezTo>
                <a:cubicBezTo>
                  <a:pt x="3020872" y="518914"/>
                  <a:pt x="3015285" y="520779"/>
                  <a:pt x="3009231" y="522178"/>
                </a:cubicBezTo>
                <a:lnTo>
                  <a:pt x="2994421" y="523756"/>
                </a:lnTo>
                <a:lnTo>
                  <a:pt x="2994331" y="523577"/>
                </a:lnTo>
                <a:cubicBezTo>
                  <a:pt x="2993866" y="522644"/>
                  <a:pt x="2992935" y="520779"/>
                  <a:pt x="2991072" y="517049"/>
                </a:cubicBezTo>
                <a:cubicBezTo>
                  <a:pt x="3002247" y="517049"/>
                  <a:pt x="3002247" y="513318"/>
                  <a:pt x="3005972" y="517049"/>
                </a:cubicBezTo>
                <a:cubicBezTo>
                  <a:pt x="3005972" y="517049"/>
                  <a:pt x="3005972" y="517049"/>
                  <a:pt x="3006438" y="516116"/>
                </a:cubicBezTo>
                <a:lnTo>
                  <a:pt x="3008864" y="511256"/>
                </a:lnTo>
                <a:lnTo>
                  <a:pt x="3014353" y="511453"/>
                </a:lnTo>
                <a:cubicBezTo>
                  <a:pt x="3019941" y="511453"/>
                  <a:pt x="3026460" y="511453"/>
                  <a:pt x="3024597" y="513318"/>
                </a:cubicBezTo>
                <a:cubicBezTo>
                  <a:pt x="3024597" y="509587"/>
                  <a:pt x="3035772" y="505857"/>
                  <a:pt x="3032047" y="502126"/>
                </a:cubicBezTo>
                <a:cubicBezTo>
                  <a:pt x="3035772" y="498395"/>
                  <a:pt x="3043222" y="502126"/>
                  <a:pt x="3043222" y="494665"/>
                </a:cubicBezTo>
                <a:cubicBezTo>
                  <a:pt x="3043222" y="494665"/>
                  <a:pt x="3043222" y="494665"/>
                  <a:pt x="3050672" y="498395"/>
                </a:cubicBezTo>
                <a:cubicBezTo>
                  <a:pt x="3046947" y="490934"/>
                  <a:pt x="3069297" y="490934"/>
                  <a:pt x="3058122" y="483473"/>
                </a:cubicBezTo>
                <a:cubicBezTo>
                  <a:pt x="3058122" y="483473"/>
                  <a:pt x="3058122" y="483473"/>
                  <a:pt x="3073022" y="479742"/>
                </a:cubicBezTo>
                <a:cubicBezTo>
                  <a:pt x="3069297" y="464820"/>
                  <a:pt x="3046947" y="490934"/>
                  <a:pt x="3035772" y="483473"/>
                </a:cubicBezTo>
                <a:cubicBezTo>
                  <a:pt x="3035772" y="490934"/>
                  <a:pt x="3032047" y="487204"/>
                  <a:pt x="3024597" y="494665"/>
                </a:cubicBezTo>
                <a:cubicBezTo>
                  <a:pt x="3024597" y="494665"/>
                  <a:pt x="3024597" y="494665"/>
                  <a:pt x="3028322" y="490934"/>
                </a:cubicBezTo>
                <a:cubicBezTo>
                  <a:pt x="3024597" y="487204"/>
                  <a:pt x="3017147" y="490934"/>
                  <a:pt x="3009697" y="490934"/>
                </a:cubicBezTo>
                <a:cubicBezTo>
                  <a:pt x="3009697" y="490934"/>
                  <a:pt x="3009697" y="490934"/>
                  <a:pt x="3013422" y="487204"/>
                </a:cubicBezTo>
                <a:cubicBezTo>
                  <a:pt x="3009697" y="479742"/>
                  <a:pt x="2998522" y="490934"/>
                  <a:pt x="2991072" y="490934"/>
                </a:cubicBezTo>
                <a:cubicBezTo>
                  <a:pt x="2994797" y="494665"/>
                  <a:pt x="2998522" y="494665"/>
                  <a:pt x="3002247" y="490934"/>
                </a:cubicBezTo>
                <a:cubicBezTo>
                  <a:pt x="3017147" y="494665"/>
                  <a:pt x="2991072" y="505857"/>
                  <a:pt x="3009697" y="502126"/>
                </a:cubicBezTo>
                <a:cubicBezTo>
                  <a:pt x="3009697" y="502126"/>
                  <a:pt x="3009697" y="502126"/>
                  <a:pt x="2998522" y="505857"/>
                </a:cubicBezTo>
                <a:cubicBezTo>
                  <a:pt x="2998522" y="498395"/>
                  <a:pt x="2983622" y="502126"/>
                  <a:pt x="2987347" y="490934"/>
                </a:cubicBezTo>
                <a:cubicBezTo>
                  <a:pt x="2976172" y="498395"/>
                  <a:pt x="2979897" y="487204"/>
                  <a:pt x="2972447" y="494665"/>
                </a:cubicBezTo>
                <a:cubicBezTo>
                  <a:pt x="2979897" y="502126"/>
                  <a:pt x="2961272" y="498395"/>
                  <a:pt x="2964997" y="505857"/>
                </a:cubicBezTo>
                <a:cubicBezTo>
                  <a:pt x="2950097" y="509587"/>
                  <a:pt x="2927747" y="509587"/>
                  <a:pt x="2909122" y="505857"/>
                </a:cubicBezTo>
                <a:cubicBezTo>
                  <a:pt x="2897947" y="513318"/>
                  <a:pt x="2888635" y="516116"/>
                  <a:pt x="2879788" y="518448"/>
                </a:cubicBezTo>
                <a:lnTo>
                  <a:pt x="2853495" y="528149"/>
                </a:lnTo>
                <a:lnTo>
                  <a:pt x="2839278" y="527774"/>
                </a:lnTo>
                <a:cubicBezTo>
                  <a:pt x="2833691" y="528240"/>
                  <a:pt x="2829035" y="530106"/>
                  <a:pt x="2827172" y="535702"/>
                </a:cubicBezTo>
                <a:cubicBezTo>
                  <a:pt x="2827172" y="535702"/>
                  <a:pt x="2827172" y="535702"/>
                  <a:pt x="2830897" y="535702"/>
                </a:cubicBezTo>
                <a:cubicBezTo>
                  <a:pt x="2808547" y="546893"/>
                  <a:pt x="2819722" y="520779"/>
                  <a:pt x="2804822" y="531971"/>
                </a:cubicBezTo>
                <a:cubicBezTo>
                  <a:pt x="2804822" y="531971"/>
                  <a:pt x="2804822" y="531971"/>
                  <a:pt x="2808547" y="520779"/>
                </a:cubicBezTo>
                <a:cubicBezTo>
                  <a:pt x="2801097" y="524510"/>
                  <a:pt x="2801097" y="520779"/>
                  <a:pt x="2797372" y="517049"/>
                </a:cubicBezTo>
                <a:cubicBezTo>
                  <a:pt x="2793647" y="520779"/>
                  <a:pt x="2786197" y="517049"/>
                  <a:pt x="2789922" y="524510"/>
                </a:cubicBezTo>
                <a:cubicBezTo>
                  <a:pt x="2788060" y="522644"/>
                  <a:pt x="2784335" y="522644"/>
                  <a:pt x="2779678" y="523111"/>
                </a:cubicBezTo>
                <a:lnTo>
                  <a:pt x="2771161" y="523863"/>
                </a:lnTo>
                <a:lnTo>
                  <a:pt x="2769435" y="515650"/>
                </a:lnTo>
                <a:cubicBezTo>
                  <a:pt x="2769435" y="514251"/>
                  <a:pt x="2769435" y="513318"/>
                  <a:pt x="2767572" y="509587"/>
                </a:cubicBezTo>
                <a:cubicBezTo>
                  <a:pt x="2778747" y="509587"/>
                  <a:pt x="2797372" y="509587"/>
                  <a:pt x="2808547" y="502126"/>
                </a:cubicBezTo>
                <a:cubicBezTo>
                  <a:pt x="2812272" y="494665"/>
                  <a:pt x="2827172" y="498395"/>
                  <a:pt x="2830897" y="490934"/>
                </a:cubicBezTo>
                <a:cubicBezTo>
                  <a:pt x="2823447" y="490934"/>
                  <a:pt x="2834622" y="479742"/>
                  <a:pt x="2823447" y="483473"/>
                </a:cubicBezTo>
                <a:cubicBezTo>
                  <a:pt x="2812272" y="483473"/>
                  <a:pt x="2815997" y="490934"/>
                  <a:pt x="2808547" y="483473"/>
                </a:cubicBezTo>
                <a:cubicBezTo>
                  <a:pt x="2819722" y="483473"/>
                  <a:pt x="2827172" y="468550"/>
                  <a:pt x="2834622" y="476012"/>
                </a:cubicBezTo>
                <a:cubicBezTo>
                  <a:pt x="2834622" y="476012"/>
                  <a:pt x="2834622" y="476012"/>
                  <a:pt x="2830897" y="483473"/>
                </a:cubicBezTo>
                <a:cubicBezTo>
                  <a:pt x="2845797" y="483473"/>
                  <a:pt x="2853247" y="483473"/>
                  <a:pt x="2868147" y="476012"/>
                </a:cubicBezTo>
                <a:cubicBezTo>
                  <a:pt x="2868147" y="472281"/>
                  <a:pt x="2864422" y="468550"/>
                  <a:pt x="2860697" y="468550"/>
                </a:cubicBezTo>
                <a:cubicBezTo>
                  <a:pt x="2871872" y="464820"/>
                  <a:pt x="2886772" y="453628"/>
                  <a:pt x="2890497" y="457359"/>
                </a:cubicBezTo>
                <a:cubicBezTo>
                  <a:pt x="2901672" y="454561"/>
                  <a:pt x="2914942" y="443369"/>
                  <a:pt x="2924022" y="442669"/>
                </a:cubicBezTo>
                <a:close/>
                <a:moveTo>
                  <a:pt x="2503485" y="439737"/>
                </a:moveTo>
                <a:cubicBezTo>
                  <a:pt x="2514201" y="439737"/>
                  <a:pt x="2510629" y="439737"/>
                  <a:pt x="2517773" y="446087"/>
                </a:cubicBezTo>
                <a:cubicBezTo>
                  <a:pt x="2507057" y="446087"/>
                  <a:pt x="2507057" y="446087"/>
                  <a:pt x="2503485" y="439737"/>
                </a:cubicBezTo>
                <a:close/>
                <a:moveTo>
                  <a:pt x="2458506" y="438785"/>
                </a:moveTo>
                <a:cubicBezTo>
                  <a:pt x="2462210" y="446405"/>
                  <a:pt x="2473323" y="434975"/>
                  <a:pt x="2473323" y="446405"/>
                </a:cubicBezTo>
                <a:cubicBezTo>
                  <a:pt x="2473323" y="446405"/>
                  <a:pt x="2473323" y="446405"/>
                  <a:pt x="2465915" y="442595"/>
                </a:cubicBezTo>
                <a:cubicBezTo>
                  <a:pt x="2462210" y="446405"/>
                  <a:pt x="2465915" y="450215"/>
                  <a:pt x="2465915" y="450215"/>
                </a:cubicBezTo>
                <a:cubicBezTo>
                  <a:pt x="2447394" y="454025"/>
                  <a:pt x="2436281" y="465455"/>
                  <a:pt x="2417760" y="461645"/>
                </a:cubicBezTo>
                <a:cubicBezTo>
                  <a:pt x="2432577" y="461645"/>
                  <a:pt x="2439985" y="438785"/>
                  <a:pt x="2451098" y="446405"/>
                </a:cubicBezTo>
                <a:cubicBezTo>
                  <a:pt x="2443689" y="450215"/>
                  <a:pt x="2443689" y="454025"/>
                  <a:pt x="2447394" y="454025"/>
                </a:cubicBezTo>
                <a:cubicBezTo>
                  <a:pt x="2454802" y="450215"/>
                  <a:pt x="2454802" y="446405"/>
                  <a:pt x="2458506" y="438785"/>
                </a:cubicBezTo>
                <a:close/>
                <a:moveTo>
                  <a:pt x="2157410" y="431800"/>
                </a:moveTo>
                <a:lnTo>
                  <a:pt x="2149472" y="439737"/>
                </a:lnTo>
                <a:lnTo>
                  <a:pt x="2143122" y="434975"/>
                </a:lnTo>
                <a:close/>
                <a:moveTo>
                  <a:pt x="3005452" y="428625"/>
                </a:moveTo>
                <a:cubicBezTo>
                  <a:pt x="3013072" y="428625"/>
                  <a:pt x="3001642" y="431800"/>
                  <a:pt x="3001642" y="434975"/>
                </a:cubicBezTo>
                <a:lnTo>
                  <a:pt x="2994022" y="431800"/>
                </a:lnTo>
                <a:cubicBezTo>
                  <a:pt x="2997832" y="431800"/>
                  <a:pt x="3009262" y="431800"/>
                  <a:pt x="3005452" y="428625"/>
                </a:cubicBezTo>
                <a:close/>
                <a:moveTo>
                  <a:pt x="2310245" y="428624"/>
                </a:moveTo>
                <a:cubicBezTo>
                  <a:pt x="2308389" y="426772"/>
                  <a:pt x="2308389" y="429550"/>
                  <a:pt x="2307461" y="432328"/>
                </a:cubicBezTo>
                <a:lnTo>
                  <a:pt x="2307235" y="432429"/>
                </a:lnTo>
                <a:close/>
                <a:moveTo>
                  <a:pt x="2268477" y="425846"/>
                </a:moveTo>
                <a:lnTo>
                  <a:pt x="2268013" y="426309"/>
                </a:lnTo>
                <a:cubicBezTo>
                  <a:pt x="2265693" y="428624"/>
                  <a:pt x="2265693" y="428624"/>
                  <a:pt x="2265693" y="428624"/>
                </a:cubicBezTo>
                <a:lnTo>
                  <a:pt x="2263719" y="426796"/>
                </a:lnTo>
                <a:close/>
                <a:moveTo>
                  <a:pt x="2325096" y="421216"/>
                </a:moveTo>
                <a:cubicBezTo>
                  <a:pt x="2323240" y="421216"/>
                  <a:pt x="2321383" y="422142"/>
                  <a:pt x="2319991" y="422605"/>
                </a:cubicBezTo>
                <a:lnTo>
                  <a:pt x="2319451" y="422282"/>
                </a:lnTo>
                <a:close/>
                <a:moveTo>
                  <a:pt x="2255251" y="420811"/>
                </a:moveTo>
                <a:cubicBezTo>
                  <a:pt x="2257107" y="420637"/>
                  <a:pt x="2258267" y="421448"/>
                  <a:pt x="2259195" y="422605"/>
                </a:cubicBezTo>
                <a:lnTo>
                  <a:pt x="2263719" y="426796"/>
                </a:lnTo>
                <a:lnTo>
                  <a:pt x="2254555" y="428624"/>
                </a:lnTo>
                <a:cubicBezTo>
                  <a:pt x="2254555" y="428624"/>
                  <a:pt x="2254555" y="428624"/>
                  <a:pt x="2258267" y="424920"/>
                </a:cubicBezTo>
                <a:cubicBezTo>
                  <a:pt x="2254555" y="421216"/>
                  <a:pt x="2247129" y="428624"/>
                  <a:pt x="2247129" y="424920"/>
                </a:cubicBezTo>
                <a:cubicBezTo>
                  <a:pt x="2250842" y="422142"/>
                  <a:pt x="2253394" y="420984"/>
                  <a:pt x="2255251" y="420811"/>
                </a:cubicBezTo>
                <a:close/>
                <a:moveTo>
                  <a:pt x="3060698" y="420687"/>
                </a:moveTo>
                <a:lnTo>
                  <a:pt x="3060698" y="423862"/>
                </a:lnTo>
                <a:lnTo>
                  <a:pt x="3057523" y="422955"/>
                </a:lnTo>
                <a:close/>
                <a:moveTo>
                  <a:pt x="3049585" y="420687"/>
                </a:moveTo>
                <a:lnTo>
                  <a:pt x="3057523" y="422955"/>
                </a:lnTo>
                <a:lnTo>
                  <a:pt x="3049585" y="428624"/>
                </a:lnTo>
                <a:close/>
                <a:moveTo>
                  <a:pt x="3016248" y="413279"/>
                </a:moveTo>
                <a:cubicBezTo>
                  <a:pt x="3012544" y="413279"/>
                  <a:pt x="3008839" y="420687"/>
                  <a:pt x="3005135" y="420687"/>
                </a:cubicBezTo>
                <a:cubicBezTo>
                  <a:pt x="3008839" y="416983"/>
                  <a:pt x="3005135" y="409575"/>
                  <a:pt x="3016248" y="413279"/>
                </a:cubicBezTo>
                <a:close/>
                <a:moveTo>
                  <a:pt x="2149334" y="402503"/>
                </a:moveTo>
                <a:cubicBezTo>
                  <a:pt x="2149334" y="402503"/>
                  <a:pt x="2145607" y="406111"/>
                  <a:pt x="2145607" y="409719"/>
                </a:cubicBezTo>
                <a:cubicBezTo>
                  <a:pt x="2145607" y="409719"/>
                  <a:pt x="2145607" y="409719"/>
                  <a:pt x="2138152" y="409719"/>
                </a:cubicBezTo>
                <a:cubicBezTo>
                  <a:pt x="2153061" y="416934"/>
                  <a:pt x="2160516" y="395287"/>
                  <a:pt x="2171697" y="406111"/>
                </a:cubicBezTo>
                <a:cubicBezTo>
                  <a:pt x="2153061" y="409719"/>
                  <a:pt x="2164243" y="406111"/>
                  <a:pt x="2145607" y="413326"/>
                </a:cubicBezTo>
                <a:cubicBezTo>
                  <a:pt x="2126971" y="402503"/>
                  <a:pt x="2112062" y="434974"/>
                  <a:pt x="2085972" y="427758"/>
                </a:cubicBezTo>
                <a:cubicBezTo>
                  <a:pt x="2085972" y="427758"/>
                  <a:pt x="2085972" y="427758"/>
                  <a:pt x="2097154" y="420542"/>
                </a:cubicBezTo>
                <a:cubicBezTo>
                  <a:pt x="2097154" y="420542"/>
                  <a:pt x="2097154" y="420542"/>
                  <a:pt x="2093426" y="420542"/>
                </a:cubicBezTo>
                <a:cubicBezTo>
                  <a:pt x="2104608" y="413326"/>
                  <a:pt x="2123244" y="409719"/>
                  <a:pt x="2119517" y="406111"/>
                </a:cubicBezTo>
                <a:cubicBezTo>
                  <a:pt x="2119517" y="406111"/>
                  <a:pt x="2119517" y="406111"/>
                  <a:pt x="2119517" y="416934"/>
                </a:cubicBezTo>
                <a:cubicBezTo>
                  <a:pt x="2126971" y="413326"/>
                  <a:pt x="2138152" y="406111"/>
                  <a:pt x="2149334" y="402503"/>
                </a:cubicBezTo>
                <a:close/>
                <a:moveTo>
                  <a:pt x="3054586" y="399917"/>
                </a:moveTo>
                <a:cubicBezTo>
                  <a:pt x="3057206" y="398991"/>
                  <a:pt x="3058952" y="398991"/>
                  <a:pt x="3057206" y="402695"/>
                </a:cubicBezTo>
                <a:cubicBezTo>
                  <a:pt x="3053713" y="398991"/>
                  <a:pt x="3043235" y="406399"/>
                  <a:pt x="3046728" y="402695"/>
                </a:cubicBezTo>
                <a:cubicBezTo>
                  <a:pt x="3048474" y="402695"/>
                  <a:pt x="3051967" y="400843"/>
                  <a:pt x="3054586" y="399917"/>
                </a:cubicBezTo>
                <a:close/>
                <a:moveTo>
                  <a:pt x="2306533" y="398991"/>
                </a:moveTo>
                <a:cubicBezTo>
                  <a:pt x="2313958" y="410104"/>
                  <a:pt x="2325096" y="395287"/>
                  <a:pt x="2336234" y="406399"/>
                </a:cubicBezTo>
                <a:cubicBezTo>
                  <a:pt x="2332522" y="402695"/>
                  <a:pt x="2321383" y="406399"/>
                  <a:pt x="2317671" y="413808"/>
                </a:cubicBezTo>
                <a:cubicBezTo>
                  <a:pt x="2325096" y="417512"/>
                  <a:pt x="2339947" y="413808"/>
                  <a:pt x="2351085" y="410104"/>
                </a:cubicBezTo>
                <a:cubicBezTo>
                  <a:pt x="2339947" y="421216"/>
                  <a:pt x="2328809" y="413808"/>
                  <a:pt x="2317671" y="421216"/>
                </a:cubicBezTo>
                <a:lnTo>
                  <a:pt x="2319451" y="422282"/>
                </a:lnTo>
                <a:lnTo>
                  <a:pt x="2307925" y="424457"/>
                </a:lnTo>
                <a:cubicBezTo>
                  <a:pt x="2301892" y="425846"/>
                  <a:pt x="2297251" y="428624"/>
                  <a:pt x="2299107" y="436033"/>
                </a:cubicBezTo>
                <a:lnTo>
                  <a:pt x="2307235" y="432429"/>
                </a:lnTo>
                <a:lnTo>
                  <a:pt x="2303284" y="437422"/>
                </a:lnTo>
                <a:cubicBezTo>
                  <a:pt x="2300964" y="440663"/>
                  <a:pt x="2297251" y="443441"/>
                  <a:pt x="2287969" y="443441"/>
                </a:cubicBezTo>
                <a:cubicBezTo>
                  <a:pt x="2287969" y="450849"/>
                  <a:pt x="2291682" y="447145"/>
                  <a:pt x="2295394" y="447145"/>
                </a:cubicBezTo>
                <a:cubicBezTo>
                  <a:pt x="2295394" y="447145"/>
                  <a:pt x="2295394" y="447145"/>
                  <a:pt x="2291682" y="450849"/>
                </a:cubicBezTo>
                <a:cubicBezTo>
                  <a:pt x="2287969" y="461962"/>
                  <a:pt x="2313958" y="447145"/>
                  <a:pt x="2310245" y="458257"/>
                </a:cubicBezTo>
                <a:cubicBezTo>
                  <a:pt x="2302820" y="458257"/>
                  <a:pt x="2295394" y="465666"/>
                  <a:pt x="2295394" y="469370"/>
                </a:cubicBezTo>
                <a:cubicBezTo>
                  <a:pt x="2306533" y="458257"/>
                  <a:pt x="2317671" y="473074"/>
                  <a:pt x="2328809" y="458257"/>
                </a:cubicBezTo>
                <a:cubicBezTo>
                  <a:pt x="2328809" y="458257"/>
                  <a:pt x="2343660" y="461962"/>
                  <a:pt x="2332522" y="469370"/>
                </a:cubicBezTo>
                <a:cubicBezTo>
                  <a:pt x="2332522" y="469370"/>
                  <a:pt x="2332522" y="469370"/>
                  <a:pt x="2328809" y="461962"/>
                </a:cubicBezTo>
                <a:cubicBezTo>
                  <a:pt x="2317671" y="465666"/>
                  <a:pt x="2317671" y="469370"/>
                  <a:pt x="2302820" y="473074"/>
                </a:cubicBezTo>
                <a:cubicBezTo>
                  <a:pt x="2293538" y="478630"/>
                  <a:pt x="2287041" y="483260"/>
                  <a:pt x="2281008" y="486039"/>
                </a:cubicBezTo>
                <a:lnTo>
                  <a:pt x="2269532" y="487156"/>
                </a:lnTo>
                <a:lnTo>
                  <a:pt x="2273118" y="482797"/>
                </a:lnTo>
                <a:cubicBezTo>
                  <a:pt x="2275903" y="478630"/>
                  <a:pt x="2278687" y="474926"/>
                  <a:pt x="2284256" y="480482"/>
                </a:cubicBezTo>
                <a:cubicBezTo>
                  <a:pt x="2284256" y="480482"/>
                  <a:pt x="2284256" y="480482"/>
                  <a:pt x="2284256" y="469370"/>
                </a:cubicBezTo>
                <a:cubicBezTo>
                  <a:pt x="2273118" y="469370"/>
                  <a:pt x="2261980" y="465666"/>
                  <a:pt x="2250842" y="476778"/>
                </a:cubicBezTo>
                <a:cubicBezTo>
                  <a:pt x="2250842" y="469370"/>
                  <a:pt x="2265693" y="465666"/>
                  <a:pt x="2269405" y="458257"/>
                </a:cubicBezTo>
                <a:cubicBezTo>
                  <a:pt x="2269405" y="458257"/>
                  <a:pt x="2269405" y="458257"/>
                  <a:pt x="2265693" y="458257"/>
                </a:cubicBezTo>
                <a:cubicBezTo>
                  <a:pt x="2265693" y="458257"/>
                  <a:pt x="2265693" y="458257"/>
                  <a:pt x="2276831" y="454553"/>
                </a:cubicBezTo>
                <a:cubicBezTo>
                  <a:pt x="2265693" y="450849"/>
                  <a:pt x="2261980" y="454553"/>
                  <a:pt x="2258267" y="450849"/>
                </a:cubicBezTo>
                <a:cubicBezTo>
                  <a:pt x="2258267" y="450849"/>
                  <a:pt x="2258267" y="450849"/>
                  <a:pt x="2258267" y="454553"/>
                </a:cubicBezTo>
                <a:cubicBezTo>
                  <a:pt x="2258267" y="454553"/>
                  <a:pt x="2250842" y="447145"/>
                  <a:pt x="2243416" y="447145"/>
                </a:cubicBezTo>
                <a:cubicBezTo>
                  <a:pt x="2254555" y="454553"/>
                  <a:pt x="2224853" y="469370"/>
                  <a:pt x="2243416" y="476778"/>
                </a:cubicBezTo>
                <a:cubicBezTo>
                  <a:pt x="2243416" y="476778"/>
                  <a:pt x="2243416" y="476778"/>
                  <a:pt x="2232278" y="480482"/>
                </a:cubicBezTo>
                <a:cubicBezTo>
                  <a:pt x="2232278" y="480482"/>
                  <a:pt x="2235991" y="476778"/>
                  <a:pt x="2235991" y="473074"/>
                </a:cubicBezTo>
                <a:cubicBezTo>
                  <a:pt x="2224853" y="473074"/>
                  <a:pt x="2232278" y="484186"/>
                  <a:pt x="2224853" y="480482"/>
                </a:cubicBezTo>
                <a:cubicBezTo>
                  <a:pt x="2228566" y="454553"/>
                  <a:pt x="2187726" y="484186"/>
                  <a:pt x="2180300" y="476778"/>
                </a:cubicBezTo>
                <a:cubicBezTo>
                  <a:pt x="2169162" y="476778"/>
                  <a:pt x="2169162" y="480482"/>
                  <a:pt x="2169162" y="484186"/>
                </a:cubicBezTo>
                <a:cubicBezTo>
                  <a:pt x="2169162" y="480482"/>
                  <a:pt x="2158024" y="480482"/>
                  <a:pt x="2150599" y="484186"/>
                </a:cubicBezTo>
                <a:cubicBezTo>
                  <a:pt x="2150599" y="484186"/>
                  <a:pt x="2150599" y="484186"/>
                  <a:pt x="2150599" y="487891"/>
                </a:cubicBezTo>
                <a:cubicBezTo>
                  <a:pt x="2150599" y="487891"/>
                  <a:pt x="2150599" y="487891"/>
                  <a:pt x="2128322" y="480482"/>
                </a:cubicBezTo>
                <a:cubicBezTo>
                  <a:pt x="2132035" y="480482"/>
                  <a:pt x="2132035" y="480482"/>
                  <a:pt x="2135748" y="480482"/>
                </a:cubicBezTo>
                <a:cubicBezTo>
                  <a:pt x="2135748" y="469370"/>
                  <a:pt x="2124610" y="473074"/>
                  <a:pt x="2120897" y="476778"/>
                </a:cubicBezTo>
                <a:cubicBezTo>
                  <a:pt x="2128322" y="469370"/>
                  <a:pt x="2128322" y="473074"/>
                  <a:pt x="2139461" y="473074"/>
                </a:cubicBezTo>
                <a:cubicBezTo>
                  <a:pt x="2135748" y="469370"/>
                  <a:pt x="2128322" y="465666"/>
                  <a:pt x="2124610" y="465666"/>
                </a:cubicBezTo>
                <a:cubicBezTo>
                  <a:pt x="2124610" y="465666"/>
                  <a:pt x="2124610" y="465666"/>
                  <a:pt x="2135748" y="458257"/>
                </a:cubicBezTo>
                <a:cubicBezTo>
                  <a:pt x="2150599" y="454553"/>
                  <a:pt x="2158024" y="465666"/>
                  <a:pt x="2172875" y="458257"/>
                </a:cubicBezTo>
                <a:cubicBezTo>
                  <a:pt x="2172875" y="458257"/>
                  <a:pt x="2172875" y="458257"/>
                  <a:pt x="2169162" y="465666"/>
                </a:cubicBezTo>
                <a:cubicBezTo>
                  <a:pt x="2187726" y="461962"/>
                  <a:pt x="2172875" y="454553"/>
                  <a:pt x="2187726" y="450849"/>
                </a:cubicBezTo>
                <a:cubicBezTo>
                  <a:pt x="2187726" y="450849"/>
                  <a:pt x="2187726" y="450849"/>
                  <a:pt x="2184013" y="447145"/>
                </a:cubicBezTo>
                <a:cubicBezTo>
                  <a:pt x="2184013" y="447145"/>
                  <a:pt x="2184013" y="447145"/>
                  <a:pt x="2202577" y="454553"/>
                </a:cubicBezTo>
                <a:cubicBezTo>
                  <a:pt x="2202577" y="443441"/>
                  <a:pt x="2217428" y="450849"/>
                  <a:pt x="2224853" y="447145"/>
                </a:cubicBezTo>
                <a:cubicBezTo>
                  <a:pt x="2221140" y="447145"/>
                  <a:pt x="2221140" y="443441"/>
                  <a:pt x="2221140" y="443441"/>
                </a:cubicBezTo>
                <a:cubicBezTo>
                  <a:pt x="2217428" y="443441"/>
                  <a:pt x="2213715" y="443441"/>
                  <a:pt x="2210002" y="443441"/>
                </a:cubicBezTo>
                <a:cubicBezTo>
                  <a:pt x="2210002" y="443441"/>
                  <a:pt x="2210002" y="443441"/>
                  <a:pt x="2213715" y="436033"/>
                </a:cubicBezTo>
                <a:cubicBezTo>
                  <a:pt x="2232278" y="428624"/>
                  <a:pt x="2239704" y="432328"/>
                  <a:pt x="2254555" y="432328"/>
                </a:cubicBezTo>
                <a:cubicBezTo>
                  <a:pt x="2254555" y="432328"/>
                  <a:pt x="2254555" y="432328"/>
                  <a:pt x="2247129" y="439737"/>
                </a:cubicBezTo>
                <a:cubicBezTo>
                  <a:pt x="2247129" y="439737"/>
                  <a:pt x="2247129" y="439737"/>
                  <a:pt x="2265693" y="439737"/>
                </a:cubicBezTo>
                <a:cubicBezTo>
                  <a:pt x="2265693" y="432328"/>
                  <a:pt x="2269405" y="436033"/>
                  <a:pt x="2273118" y="424920"/>
                </a:cubicBezTo>
                <a:lnTo>
                  <a:pt x="2268477" y="425846"/>
                </a:lnTo>
                <a:lnTo>
                  <a:pt x="2284256" y="410104"/>
                </a:lnTo>
                <a:cubicBezTo>
                  <a:pt x="2284256" y="410104"/>
                  <a:pt x="2284256" y="410104"/>
                  <a:pt x="2280544" y="410104"/>
                </a:cubicBezTo>
                <a:cubicBezTo>
                  <a:pt x="2291682" y="402695"/>
                  <a:pt x="2299107" y="417512"/>
                  <a:pt x="2310245" y="410104"/>
                </a:cubicBezTo>
                <a:cubicBezTo>
                  <a:pt x="2306533" y="406399"/>
                  <a:pt x="2302820" y="402695"/>
                  <a:pt x="2306533" y="398991"/>
                </a:cubicBezTo>
                <a:close/>
                <a:moveTo>
                  <a:pt x="3066986" y="398019"/>
                </a:moveTo>
                <a:lnTo>
                  <a:pt x="3069088" y="401637"/>
                </a:lnTo>
                <a:cubicBezTo>
                  <a:pt x="3066197" y="400744"/>
                  <a:pt x="3065715" y="399628"/>
                  <a:pt x="3066498" y="398400"/>
                </a:cubicBezTo>
                <a:close/>
                <a:moveTo>
                  <a:pt x="3080144" y="387350"/>
                </a:moveTo>
                <a:cubicBezTo>
                  <a:pt x="3090860" y="387350"/>
                  <a:pt x="3080144" y="394758"/>
                  <a:pt x="3083716" y="398462"/>
                </a:cubicBezTo>
                <a:cubicBezTo>
                  <a:pt x="3083716" y="398462"/>
                  <a:pt x="3083716" y="398462"/>
                  <a:pt x="3076572" y="398462"/>
                </a:cubicBezTo>
                <a:cubicBezTo>
                  <a:pt x="3076572" y="394758"/>
                  <a:pt x="3087288" y="394758"/>
                  <a:pt x="3080144" y="387350"/>
                </a:cubicBezTo>
                <a:close/>
                <a:moveTo>
                  <a:pt x="3076799" y="387350"/>
                </a:moveTo>
                <a:cubicBezTo>
                  <a:pt x="3080655" y="389136"/>
                  <a:pt x="3075835" y="391815"/>
                  <a:pt x="3071498" y="394493"/>
                </a:cubicBezTo>
                <a:lnTo>
                  <a:pt x="3066986" y="398019"/>
                </a:lnTo>
                <a:lnTo>
                  <a:pt x="3065715" y="395833"/>
                </a:lnTo>
                <a:cubicBezTo>
                  <a:pt x="3066197" y="393601"/>
                  <a:pt x="3069089" y="390922"/>
                  <a:pt x="3076799" y="387350"/>
                </a:cubicBezTo>
                <a:close/>
                <a:moveTo>
                  <a:pt x="2421993" y="383222"/>
                </a:moveTo>
                <a:lnTo>
                  <a:pt x="2422700" y="384533"/>
                </a:lnTo>
                <a:lnTo>
                  <a:pt x="2422688" y="384591"/>
                </a:lnTo>
                <a:cubicBezTo>
                  <a:pt x="2421530" y="386079"/>
                  <a:pt x="2419215" y="387032"/>
                  <a:pt x="2414585" y="387032"/>
                </a:cubicBezTo>
                <a:cubicBezTo>
                  <a:pt x="2418289" y="387032"/>
                  <a:pt x="2421993" y="387032"/>
                  <a:pt x="2421993" y="383222"/>
                </a:cubicBezTo>
                <a:close/>
                <a:moveTo>
                  <a:pt x="2514597" y="382587"/>
                </a:moveTo>
                <a:lnTo>
                  <a:pt x="2528885" y="387349"/>
                </a:lnTo>
                <a:lnTo>
                  <a:pt x="2517772" y="390524"/>
                </a:lnTo>
                <a:close/>
                <a:moveTo>
                  <a:pt x="2397169" y="381892"/>
                </a:moveTo>
                <a:cubicBezTo>
                  <a:pt x="2399467" y="381421"/>
                  <a:pt x="2401588" y="381892"/>
                  <a:pt x="2403473" y="383777"/>
                </a:cubicBezTo>
                <a:cubicBezTo>
                  <a:pt x="2403473" y="383777"/>
                  <a:pt x="2403473" y="383777"/>
                  <a:pt x="2399703" y="391318"/>
                </a:cubicBezTo>
                <a:cubicBezTo>
                  <a:pt x="2392162" y="391318"/>
                  <a:pt x="2380851" y="406399"/>
                  <a:pt x="2373310" y="398858"/>
                </a:cubicBezTo>
                <a:cubicBezTo>
                  <a:pt x="2381793" y="393203"/>
                  <a:pt x="2390277" y="383306"/>
                  <a:pt x="2397169" y="381892"/>
                </a:cubicBezTo>
                <a:close/>
                <a:moveTo>
                  <a:pt x="2159306" y="379122"/>
                </a:moveTo>
                <a:lnTo>
                  <a:pt x="2159042" y="379462"/>
                </a:lnTo>
                <a:cubicBezTo>
                  <a:pt x="2161314" y="380844"/>
                  <a:pt x="2174596" y="378080"/>
                  <a:pt x="2169004" y="383608"/>
                </a:cubicBezTo>
                <a:cubicBezTo>
                  <a:pt x="2139178" y="394663"/>
                  <a:pt x="2101896" y="405719"/>
                  <a:pt x="2075798" y="420460"/>
                </a:cubicBezTo>
                <a:cubicBezTo>
                  <a:pt x="2075798" y="420460"/>
                  <a:pt x="2079526" y="420460"/>
                  <a:pt x="2079526" y="420460"/>
                </a:cubicBezTo>
                <a:cubicBezTo>
                  <a:pt x="2079526" y="420460"/>
                  <a:pt x="2079526" y="420460"/>
                  <a:pt x="2068341" y="424146"/>
                </a:cubicBezTo>
                <a:cubicBezTo>
                  <a:pt x="2068341" y="424146"/>
                  <a:pt x="2068341" y="424146"/>
                  <a:pt x="2072070" y="416775"/>
                </a:cubicBezTo>
                <a:cubicBezTo>
                  <a:pt x="2053429" y="424146"/>
                  <a:pt x="2049700" y="427831"/>
                  <a:pt x="2042244" y="438887"/>
                </a:cubicBezTo>
                <a:cubicBezTo>
                  <a:pt x="2042244" y="438887"/>
                  <a:pt x="2038516" y="435202"/>
                  <a:pt x="2034787" y="435202"/>
                </a:cubicBezTo>
                <a:cubicBezTo>
                  <a:pt x="2034787" y="438887"/>
                  <a:pt x="2038516" y="438887"/>
                  <a:pt x="2034787" y="442572"/>
                </a:cubicBezTo>
                <a:cubicBezTo>
                  <a:pt x="2019875" y="442572"/>
                  <a:pt x="2008690" y="449943"/>
                  <a:pt x="1997505" y="449943"/>
                </a:cubicBezTo>
                <a:cubicBezTo>
                  <a:pt x="1993777" y="449943"/>
                  <a:pt x="1997505" y="464684"/>
                  <a:pt x="1986320" y="468369"/>
                </a:cubicBezTo>
                <a:cubicBezTo>
                  <a:pt x="1986320" y="468369"/>
                  <a:pt x="1971408" y="472054"/>
                  <a:pt x="1971408" y="475740"/>
                </a:cubicBezTo>
                <a:cubicBezTo>
                  <a:pt x="1960223" y="475740"/>
                  <a:pt x="1937854" y="479425"/>
                  <a:pt x="1937854" y="472054"/>
                </a:cubicBezTo>
                <a:cubicBezTo>
                  <a:pt x="1937854" y="472054"/>
                  <a:pt x="1937854" y="472054"/>
                  <a:pt x="1945310" y="468369"/>
                </a:cubicBezTo>
                <a:cubicBezTo>
                  <a:pt x="1949038" y="453628"/>
                  <a:pt x="1934125" y="472054"/>
                  <a:pt x="1930397" y="468369"/>
                </a:cubicBezTo>
                <a:lnTo>
                  <a:pt x="1930397" y="460999"/>
                </a:lnTo>
                <a:cubicBezTo>
                  <a:pt x="1930397" y="460999"/>
                  <a:pt x="1930397" y="460999"/>
                  <a:pt x="1945310" y="460999"/>
                </a:cubicBezTo>
                <a:cubicBezTo>
                  <a:pt x="1949038" y="449943"/>
                  <a:pt x="1949038" y="449943"/>
                  <a:pt x="1949038" y="442572"/>
                </a:cubicBezTo>
                <a:cubicBezTo>
                  <a:pt x="1949038" y="449943"/>
                  <a:pt x="1971408" y="438887"/>
                  <a:pt x="1982592" y="435202"/>
                </a:cubicBezTo>
                <a:cubicBezTo>
                  <a:pt x="1990049" y="438887"/>
                  <a:pt x="1975136" y="442572"/>
                  <a:pt x="1978864" y="446257"/>
                </a:cubicBezTo>
                <a:cubicBezTo>
                  <a:pt x="1997505" y="442572"/>
                  <a:pt x="1986320" y="435202"/>
                  <a:pt x="1990049" y="427831"/>
                </a:cubicBezTo>
                <a:cubicBezTo>
                  <a:pt x="2008690" y="431516"/>
                  <a:pt x="2016146" y="416775"/>
                  <a:pt x="2031059" y="424146"/>
                </a:cubicBezTo>
                <a:cubicBezTo>
                  <a:pt x="2031059" y="424146"/>
                  <a:pt x="2031059" y="424146"/>
                  <a:pt x="2038516" y="416775"/>
                </a:cubicBezTo>
                <a:cubicBezTo>
                  <a:pt x="2049700" y="405719"/>
                  <a:pt x="2045972" y="420460"/>
                  <a:pt x="2060885" y="409405"/>
                </a:cubicBezTo>
                <a:cubicBezTo>
                  <a:pt x="2057157" y="405719"/>
                  <a:pt x="2064613" y="405719"/>
                  <a:pt x="2060885" y="402034"/>
                </a:cubicBezTo>
                <a:cubicBezTo>
                  <a:pt x="2068341" y="402034"/>
                  <a:pt x="2086983" y="383608"/>
                  <a:pt x="2098167" y="390978"/>
                </a:cubicBezTo>
                <a:cubicBezTo>
                  <a:pt x="2094439" y="394663"/>
                  <a:pt x="2090711" y="398349"/>
                  <a:pt x="2086983" y="394663"/>
                </a:cubicBezTo>
                <a:cubicBezTo>
                  <a:pt x="2083254" y="398349"/>
                  <a:pt x="2086983" y="402034"/>
                  <a:pt x="2090711" y="402034"/>
                </a:cubicBezTo>
                <a:cubicBezTo>
                  <a:pt x="2105624" y="398349"/>
                  <a:pt x="2116808" y="402034"/>
                  <a:pt x="2124265" y="387293"/>
                </a:cubicBezTo>
                <a:cubicBezTo>
                  <a:pt x="2127993" y="390978"/>
                  <a:pt x="2131721" y="390978"/>
                  <a:pt x="2135450" y="390978"/>
                </a:cubicBezTo>
                <a:cubicBezTo>
                  <a:pt x="2135450" y="387293"/>
                  <a:pt x="2135450" y="387293"/>
                  <a:pt x="2131721" y="387293"/>
                </a:cubicBezTo>
                <a:cubicBezTo>
                  <a:pt x="2131721" y="387293"/>
                  <a:pt x="2131721" y="387293"/>
                  <a:pt x="2142906" y="383608"/>
                </a:cubicBezTo>
                <a:cubicBezTo>
                  <a:pt x="2142906" y="379922"/>
                  <a:pt x="2142906" y="379922"/>
                  <a:pt x="2139178" y="379922"/>
                </a:cubicBezTo>
                <a:cubicBezTo>
                  <a:pt x="2141042" y="381765"/>
                  <a:pt x="2147566" y="381765"/>
                  <a:pt x="2153159" y="380844"/>
                </a:cubicBezTo>
                <a:close/>
                <a:moveTo>
                  <a:pt x="2161547" y="376237"/>
                </a:moveTo>
                <a:cubicBezTo>
                  <a:pt x="2162479" y="377158"/>
                  <a:pt x="2161780" y="378080"/>
                  <a:pt x="2160149" y="378886"/>
                </a:cubicBezTo>
                <a:lnTo>
                  <a:pt x="2159306" y="379122"/>
                </a:lnTo>
                <a:close/>
                <a:moveTo>
                  <a:pt x="2416733" y="365898"/>
                </a:moveTo>
                <a:cubicBezTo>
                  <a:pt x="2417879" y="365601"/>
                  <a:pt x="2419189" y="366077"/>
                  <a:pt x="2420935" y="367982"/>
                </a:cubicBezTo>
                <a:cubicBezTo>
                  <a:pt x="2420935" y="367982"/>
                  <a:pt x="2420935" y="367982"/>
                  <a:pt x="2413950" y="379412"/>
                </a:cubicBezTo>
                <a:cubicBezTo>
                  <a:pt x="2413950" y="379412"/>
                  <a:pt x="2413950" y="379412"/>
                  <a:pt x="2413950" y="375602"/>
                </a:cubicBezTo>
                <a:cubicBezTo>
                  <a:pt x="2413950" y="375602"/>
                  <a:pt x="2413950" y="375602"/>
                  <a:pt x="2403472" y="379412"/>
                </a:cubicBezTo>
                <a:cubicBezTo>
                  <a:pt x="2403472" y="375602"/>
                  <a:pt x="2403472" y="371792"/>
                  <a:pt x="2403472" y="371792"/>
                </a:cubicBezTo>
                <a:cubicBezTo>
                  <a:pt x="2411330" y="374649"/>
                  <a:pt x="2413295" y="366791"/>
                  <a:pt x="2416733" y="365898"/>
                </a:cubicBezTo>
                <a:close/>
                <a:moveTo>
                  <a:pt x="2466443" y="360362"/>
                </a:moveTo>
                <a:cubicBezTo>
                  <a:pt x="2459035" y="371792"/>
                  <a:pt x="2473852" y="364172"/>
                  <a:pt x="2477556" y="364172"/>
                </a:cubicBezTo>
                <a:cubicBezTo>
                  <a:pt x="2477556" y="364172"/>
                  <a:pt x="2477556" y="364172"/>
                  <a:pt x="2477556" y="360362"/>
                </a:cubicBezTo>
                <a:cubicBezTo>
                  <a:pt x="2484964" y="360362"/>
                  <a:pt x="2492373" y="360362"/>
                  <a:pt x="2496077" y="364172"/>
                </a:cubicBezTo>
                <a:cubicBezTo>
                  <a:pt x="2496077" y="364172"/>
                  <a:pt x="2496077" y="364172"/>
                  <a:pt x="2481260" y="364172"/>
                </a:cubicBezTo>
                <a:cubicBezTo>
                  <a:pt x="2484964" y="379412"/>
                  <a:pt x="2496077" y="364172"/>
                  <a:pt x="2503485" y="379412"/>
                </a:cubicBezTo>
                <a:cubicBezTo>
                  <a:pt x="2503485" y="379412"/>
                  <a:pt x="2503485" y="379412"/>
                  <a:pt x="2492373" y="375602"/>
                </a:cubicBezTo>
                <a:cubicBezTo>
                  <a:pt x="2492373" y="375602"/>
                  <a:pt x="2492373" y="375602"/>
                  <a:pt x="2488668" y="383222"/>
                </a:cubicBezTo>
                <a:cubicBezTo>
                  <a:pt x="2484964" y="383222"/>
                  <a:pt x="2481260" y="379412"/>
                  <a:pt x="2481260" y="375602"/>
                </a:cubicBezTo>
                <a:cubicBezTo>
                  <a:pt x="2462739" y="375602"/>
                  <a:pt x="2466443" y="387032"/>
                  <a:pt x="2444218" y="390842"/>
                </a:cubicBezTo>
                <a:cubicBezTo>
                  <a:pt x="2449775" y="379412"/>
                  <a:pt x="2432411" y="389413"/>
                  <a:pt x="2424945" y="388699"/>
                </a:cubicBezTo>
                <a:lnTo>
                  <a:pt x="2422700" y="384533"/>
                </a:lnTo>
                <a:lnTo>
                  <a:pt x="2423846" y="378936"/>
                </a:lnTo>
                <a:cubicBezTo>
                  <a:pt x="2423845" y="374649"/>
                  <a:pt x="2423845" y="369887"/>
                  <a:pt x="2433106" y="367982"/>
                </a:cubicBezTo>
                <a:cubicBezTo>
                  <a:pt x="2440514" y="367982"/>
                  <a:pt x="2451627" y="364172"/>
                  <a:pt x="2451627" y="371792"/>
                </a:cubicBezTo>
                <a:cubicBezTo>
                  <a:pt x="2459035" y="367982"/>
                  <a:pt x="2462739" y="364172"/>
                  <a:pt x="2466443" y="360362"/>
                </a:cubicBezTo>
                <a:close/>
                <a:moveTo>
                  <a:pt x="3130845" y="356344"/>
                </a:moveTo>
                <a:cubicBezTo>
                  <a:pt x="3132452" y="356790"/>
                  <a:pt x="3123880" y="360362"/>
                  <a:pt x="3132452" y="360362"/>
                </a:cubicBezTo>
                <a:cubicBezTo>
                  <a:pt x="3128642" y="360362"/>
                  <a:pt x="3128642" y="357187"/>
                  <a:pt x="3124832" y="357187"/>
                </a:cubicBezTo>
                <a:cubicBezTo>
                  <a:pt x="3128642" y="356393"/>
                  <a:pt x="3130309" y="356195"/>
                  <a:pt x="3130845" y="356344"/>
                </a:cubicBezTo>
                <a:close/>
                <a:moveTo>
                  <a:pt x="3061491" y="354012"/>
                </a:moveTo>
                <a:cubicBezTo>
                  <a:pt x="3061491" y="354012"/>
                  <a:pt x="3061491" y="354012"/>
                  <a:pt x="3068635" y="357187"/>
                </a:cubicBezTo>
                <a:lnTo>
                  <a:pt x="3054347" y="360362"/>
                </a:lnTo>
                <a:cubicBezTo>
                  <a:pt x="3054347" y="354012"/>
                  <a:pt x="3057919" y="354012"/>
                  <a:pt x="3061491" y="357187"/>
                </a:cubicBezTo>
                <a:cubicBezTo>
                  <a:pt x="3061491" y="357187"/>
                  <a:pt x="3061491" y="357187"/>
                  <a:pt x="3061491" y="354012"/>
                </a:cubicBezTo>
                <a:close/>
                <a:moveTo>
                  <a:pt x="2335210" y="354012"/>
                </a:moveTo>
                <a:lnTo>
                  <a:pt x="2343148" y="354012"/>
                </a:lnTo>
                <a:lnTo>
                  <a:pt x="2332035" y="360362"/>
                </a:lnTo>
                <a:close/>
                <a:moveTo>
                  <a:pt x="3073397" y="338772"/>
                </a:moveTo>
                <a:cubicBezTo>
                  <a:pt x="3077101" y="346392"/>
                  <a:pt x="3095622" y="334962"/>
                  <a:pt x="3091918" y="346392"/>
                </a:cubicBezTo>
                <a:cubicBezTo>
                  <a:pt x="3091918" y="354012"/>
                  <a:pt x="3084510" y="350202"/>
                  <a:pt x="3080805" y="354012"/>
                </a:cubicBezTo>
                <a:cubicBezTo>
                  <a:pt x="3080805" y="354012"/>
                  <a:pt x="3084510" y="350202"/>
                  <a:pt x="3088214" y="346392"/>
                </a:cubicBezTo>
                <a:close/>
                <a:moveTo>
                  <a:pt x="2402837" y="331787"/>
                </a:moveTo>
                <a:cubicBezTo>
                  <a:pt x="2402837" y="339195"/>
                  <a:pt x="2417442" y="335491"/>
                  <a:pt x="2413791" y="331787"/>
                </a:cubicBezTo>
                <a:cubicBezTo>
                  <a:pt x="2417442" y="335491"/>
                  <a:pt x="2432047" y="342899"/>
                  <a:pt x="2417442" y="342899"/>
                </a:cubicBezTo>
                <a:cubicBezTo>
                  <a:pt x="2424745" y="339195"/>
                  <a:pt x="2413791" y="339195"/>
                  <a:pt x="2410140" y="339195"/>
                </a:cubicBezTo>
                <a:cubicBezTo>
                  <a:pt x="2410140" y="339195"/>
                  <a:pt x="2402837" y="346603"/>
                  <a:pt x="2406488" y="346603"/>
                </a:cubicBezTo>
                <a:cubicBezTo>
                  <a:pt x="2402837" y="350307"/>
                  <a:pt x="2380930" y="365124"/>
                  <a:pt x="2377278" y="357716"/>
                </a:cubicBezTo>
                <a:lnTo>
                  <a:pt x="2377278" y="350307"/>
                </a:lnTo>
                <a:cubicBezTo>
                  <a:pt x="2359022" y="335491"/>
                  <a:pt x="2395535" y="346603"/>
                  <a:pt x="2402837" y="331787"/>
                </a:cubicBezTo>
                <a:close/>
                <a:moveTo>
                  <a:pt x="3143248" y="323850"/>
                </a:moveTo>
                <a:cubicBezTo>
                  <a:pt x="3124396" y="335280"/>
                  <a:pt x="3135707" y="339090"/>
                  <a:pt x="3128167" y="342900"/>
                </a:cubicBezTo>
                <a:cubicBezTo>
                  <a:pt x="3128167" y="342900"/>
                  <a:pt x="3128167" y="342900"/>
                  <a:pt x="3113085" y="339090"/>
                </a:cubicBezTo>
                <a:cubicBezTo>
                  <a:pt x="3113085" y="339090"/>
                  <a:pt x="3113085" y="339090"/>
                  <a:pt x="3124396" y="339090"/>
                </a:cubicBezTo>
                <a:cubicBezTo>
                  <a:pt x="3124396" y="335280"/>
                  <a:pt x="3116856" y="331470"/>
                  <a:pt x="3113085" y="335280"/>
                </a:cubicBezTo>
                <a:cubicBezTo>
                  <a:pt x="3120626" y="331470"/>
                  <a:pt x="3135707" y="323850"/>
                  <a:pt x="3143248" y="323850"/>
                </a:cubicBezTo>
                <a:close/>
                <a:moveTo>
                  <a:pt x="2971798" y="320675"/>
                </a:moveTo>
                <a:cubicBezTo>
                  <a:pt x="2971798" y="320675"/>
                  <a:pt x="2971798" y="320675"/>
                  <a:pt x="2968306" y="327025"/>
                </a:cubicBezTo>
                <a:cubicBezTo>
                  <a:pt x="2964813" y="327025"/>
                  <a:pt x="2957828" y="327025"/>
                  <a:pt x="2954335" y="327025"/>
                </a:cubicBezTo>
                <a:cubicBezTo>
                  <a:pt x="2954335" y="327025"/>
                  <a:pt x="2954335" y="327025"/>
                  <a:pt x="2971798" y="320675"/>
                </a:cubicBezTo>
                <a:close/>
                <a:moveTo>
                  <a:pt x="3054173" y="317188"/>
                </a:moveTo>
                <a:lnTo>
                  <a:pt x="3057721" y="320674"/>
                </a:lnTo>
                <a:cubicBezTo>
                  <a:pt x="3057721" y="320674"/>
                  <a:pt x="3057721" y="320674"/>
                  <a:pt x="3046410" y="320674"/>
                </a:cubicBezTo>
                <a:close/>
                <a:moveTo>
                  <a:pt x="3053951" y="316970"/>
                </a:moveTo>
                <a:lnTo>
                  <a:pt x="3054658" y="316970"/>
                </a:lnTo>
                <a:lnTo>
                  <a:pt x="3054173" y="317188"/>
                </a:lnTo>
                <a:close/>
                <a:moveTo>
                  <a:pt x="3062905" y="313266"/>
                </a:moveTo>
                <a:cubicBezTo>
                  <a:pt x="3069032" y="313266"/>
                  <a:pt x="3074688" y="315118"/>
                  <a:pt x="3076573" y="316970"/>
                </a:cubicBezTo>
                <a:cubicBezTo>
                  <a:pt x="3076573" y="316970"/>
                  <a:pt x="3076573" y="316970"/>
                  <a:pt x="3073745" y="316970"/>
                </a:cubicBezTo>
                <a:lnTo>
                  <a:pt x="3054658" y="316970"/>
                </a:lnTo>
                <a:close/>
                <a:moveTo>
                  <a:pt x="3276598" y="312737"/>
                </a:moveTo>
                <a:cubicBezTo>
                  <a:pt x="3276598" y="312737"/>
                  <a:pt x="3276598" y="312737"/>
                  <a:pt x="3265774" y="316366"/>
                </a:cubicBezTo>
                <a:cubicBezTo>
                  <a:pt x="3265774" y="316366"/>
                  <a:pt x="3265774" y="316366"/>
                  <a:pt x="3272990" y="327251"/>
                </a:cubicBezTo>
                <a:cubicBezTo>
                  <a:pt x="3265774" y="338137"/>
                  <a:pt x="3258558" y="327251"/>
                  <a:pt x="3247734" y="334508"/>
                </a:cubicBezTo>
                <a:cubicBezTo>
                  <a:pt x="3247734" y="330880"/>
                  <a:pt x="3236910" y="330880"/>
                  <a:pt x="3236910" y="327251"/>
                </a:cubicBezTo>
                <a:cubicBezTo>
                  <a:pt x="3236910" y="327251"/>
                  <a:pt x="3236910" y="327251"/>
                  <a:pt x="3254950" y="319994"/>
                </a:cubicBezTo>
                <a:cubicBezTo>
                  <a:pt x="3254950" y="319994"/>
                  <a:pt x="3254950" y="316366"/>
                  <a:pt x="3251342" y="316366"/>
                </a:cubicBezTo>
                <a:cubicBezTo>
                  <a:pt x="3251342" y="316366"/>
                  <a:pt x="3251342" y="316366"/>
                  <a:pt x="3276598" y="312737"/>
                </a:cubicBezTo>
                <a:close/>
                <a:moveTo>
                  <a:pt x="2946218" y="312538"/>
                </a:moveTo>
                <a:lnTo>
                  <a:pt x="2946924" y="312563"/>
                </a:lnTo>
                <a:lnTo>
                  <a:pt x="2946054" y="312823"/>
                </a:lnTo>
                <a:close/>
                <a:moveTo>
                  <a:pt x="3399812" y="312149"/>
                </a:moveTo>
                <a:cubicBezTo>
                  <a:pt x="3409886" y="316125"/>
                  <a:pt x="3407765" y="329859"/>
                  <a:pt x="3407765" y="324076"/>
                </a:cubicBezTo>
                <a:cubicBezTo>
                  <a:pt x="3403994" y="316366"/>
                  <a:pt x="3396454" y="324076"/>
                  <a:pt x="3392683" y="327932"/>
                </a:cubicBezTo>
                <a:cubicBezTo>
                  <a:pt x="3381372" y="324076"/>
                  <a:pt x="3396454" y="312511"/>
                  <a:pt x="3385143" y="312511"/>
                </a:cubicBezTo>
                <a:cubicBezTo>
                  <a:pt x="3391741" y="310583"/>
                  <a:pt x="3396454" y="310824"/>
                  <a:pt x="3399812" y="312149"/>
                </a:cubicBezTo>
                <a:close/>
                <a:moveTo>
                  <a:pt x="2573335" y="309562"/>
                </a:moveTo>
                <a:cubicBezTo>
                  <a:pt x="2569763" y="312737"/>
                  <a:pt x="2562619" y="315912"/>
                  <a:pt x="2562619" y="315912"/>
                </a:cubicBezTo>
                <a:cubicBezTo>
                  <a:pt x="2559047" y="312737"/>
                  <a:pt x="2569763" y="312737"/>
                  <a:pt x="2573335" y="309562"/>
                </a:cubicBezTo>
                <a:close/>
                <a:moveTo>
                  <a:pt x="2879389" y="308867"/>
                </a:moveTo>
                <a:cubicBezTo>
                  <a:pt x="2894240" y="308867"/>
                  <a:pt x="2883102" y="316209"/>
                  <a:pt x="2894240" y="319880"/>
                </a:cubicBezTo>
                <a:cubicBezTo>
                  <a:pt x="2907235" y="320798"/>
                  <a:pt x="2917213" y="320339"/>
                  <a:pt x="2925740" y="318905"/>
                </a:cubicBezTo>
                <a:lnTo>
                  <a:pt x="2946054" y="312823"/>
                </a:lnTo>
                <a:lnTo>
                  <a:pt x="2940649" y="322232"/>
                </a:lnTo>
                <a:cubicBezTo>
                  <a:pt x="2935080" y="328599"/>
                  <a:pt x="2929511" y="327223"/>
                  <a:pt x="2923942" y="338236"/>
                </a:cubicBezTo>
                <a:cubicBezTo>
                  <a:pt x="2912804" y="341907"/>
                  <a:pt x="2905378" y="341907"/>
                  <a:pt x="2905378" y="334565"/>
                </a:cubicBezTo>
                <a:cubicBezTo>
                  <a:pt x="2901666" y="341907"/>
                  <a:pt x="2883102" y="334565"/>
                  <a:pt x="2879389" y="345578"/>
                </a:cubicBezTo>
                <a:cubicBezTo>
                  <a:pt x="2875677" y="338236"/>
                  <a:pt x="2879389" y="327223"/>
                  <a:pt x="2864539" y="327223"/>
                </a:cubicBezTo>
                <a:cubicBezTo>
                  <a:pt x="2860826" y="334565"/>
                  <a:pt x="2871964" y="330894"/>
                  <a:pt x="2868251" y="334565"/>
                </a:cubicBezTo>
                <a:cubicBezTo>
                  <a:pt x="2853400" y="334565"/>
                  <a:pt x="2868251" y="319880"/>
                  <a:pt x="2849688" y="327223"/>
                </a:cubicBezTo>
                <a:cubicBezTo>
                  <a:pt x="2849688" y="327223"/>
                  <a:pt x="2849688" y="334565"/>
                  <a:pt x="2857113" y="330894"/>
                </a:cubicBezTo>
                <a:cubicBezTo>
                  <a:pt x="2857113" y="330894"/>
                  <a:pt x="2857113" y="330894"/>
                  <a:pt x="2845975" y="334565"/>
                </a:cubicBezTo>
                <a:cubicBezTo>
                  <a:pt x="2845975" y="334565"/>
                  <a:pt x="2845975" y="338236"/>
                  <a:pt x="2849688" y="338236"/>
                </a:cubicBezTo>
                <a:cubicBezTo>
                  <a:pt x="2823699" y="334565"/>
                  <a:pt x="2819986" y="345578"/>
                  <a:pt x="2793997" y="349249"/>
                </a:cubicBezTo>
                <a:cubicBezTo>
                  <a:pt x="2805135" y="319880"/>
                  <a:pt x="2853400" y="330894"/>
                  <a:pt x="2879389" y="308867"/>
                </a:cubicBezTo>
                <a:close/>
                <a:moveTo>
                  <a:pt x="3046410" y="301625"/>
                </a:moveTo>
                <a:cubicBezTo>
                  <a:pt x="3046410" y="301625"/>
                  <a:pt x="3046410" y="301625"/>
                  <a:pt x="3049585" y="309562"/>
                </a:cubicBezTo>
                <a:cubicBezTo>
                  <a:pt x="3049585" y="309562"/>
                  <a:pt x="3049585" y="309562"/>
                  <a:pt x="3046410" y="305593"/>
                </a:cubicBezTo>
                <a:cubicBezTo>
                  <a:pt x="3049585" y="305593"/>
                  <a:pt x="3049585" y="301625"/>
                  <a:pt x="3046410" y="301625"/>
                </a:cubicBezTo>
                <a:close/>
                <a:moveTo>
                  <a:pt x="3043235" y="301625"/>
                </a:moveTo>
                <a:cubicBezTo>
                  <a:pt x="3043235" y="301625"/>
                  <a:pt x="3043235" y="301625"/>
                  <a:pt x="3035694" y="308768"/>
                </a:cubicBezTo>
                <a:cubicBezTo>
                  <a:pt x="3024383" y="315912"/>
                  <a:pt x="3024383" y="312340"/>
                  <a:pt x="3016843" y="312340"/>
                </a:cubicBezTo>
                <a:cubicBezTo>
                  <a:pt x="3016843" y="312340"/>
                  <a:pt x="3016843" y="312340"/>
                  <a:pt x="3013072" y="312340"/>
                </a:cubicBezTo>
                <a:cubicBezTo>
                  <a:pt x="3016843" y="305197"/>
                  <a:pt x="3031924" y="301625"/>
                  <a:pt x="3043235" y="301625"/>
                </a:cubicBezTo>
                <a:close/>
                <a:moveTo>
                  <a:pt x="2886073" y="298450"/>
                </a:moveTo>
                <a:cubicBezTo>
                  <a:pt x="2882369" y="302154"/>
                  <a:pt x="2860144" y="309562"/>
                  <a:pt x="2852735" y="305858"/>
                </a:cubicBezTo>
                <a:cubicBezTo>
                  <a:pt x="2860144" y="302154"/>
                  <a:pt x="2878665" y="298450"/>
                  <a:pt x="2886073" y="298450"/>
                </a:cubicBezTo>
                <a:close/>
                <a:moveTo>
                  <a:pt x="2963062" y="292886"/>
                </a:moveTo>
                <a:lnTo>
                  <a:pt x="2964525" y="297728"/>
                </a:lnTo>
                <a:cubicBezTo>
                  <a:pt x="2960838" y="293976"/>
                  <a:pt x="2960838" y="293976"/>
                  <a:pt x="2960838" y="293976"/>
                </a:cubicBezTo>
                <a:close/>
                <a:moveTo>
                  <a:pt x="3005622" y="290512"/>
                </a:moveTo>
                <a:cubicBezTo>
                  <a:pt x="3024185" y="294183"/>
                  <a:pt x="2998196" y="305196"/>
                  <a:pt x="3001909" y="308867"/>
                </a:cubicBezTo>
                <a:cubicBezTo>
                  <a:pt x="2994483" y="308867"/>
                  <a:pt x="2983345" y="311621"/>
                  <a:pt x="2972671" y="313456"/>
                </a:cubicBezTo>
                <a:lnTo>
                  <a:pt x="2946924" y="312563"/>
                </a:lnTo>
                <a:lnTo>
                  <a:pt x="2948539" y="312079"/>
                </a:lnTo>
                <a:cubicBezTo>
                  <a:pt x="2962925" y="306114"/>
                  <a:pt x="2977776" y="297854"/>
                  <a:pt x="3005622" y="290512"/>
                </a:cubicBezTo>
                <a:close/>
                <a:moveTo>
                  <a:pt x="2931341" y="282719"/>
                </a:moveTo>
                <a:cubicBezTo>
                  <a:pt x="2931341" y="282719"/>
                  <a:pt x="2931341" y="286471"/>
                  <a:pt x="2935029" y="286471"/>
                </a:cubicBezTo>
                <a:lnTo>
                  <a:pt x="2942738" y="284766"/>
                </a:lnTo>
                <a:lnTo>
                  <a:pt x="2946090" y="286471"/>
                </a:lnTo>
                <a:cubicBezTo>
                  <a:pt x="2946090" y="286471"/>
                  <a:pt x="2946090" y="286471"/>
                  <a:pt x="2931341" y="290223"/>
                </a:cubicBezTo>
                <a:cubicBezTo>
                  <a:pt x="2931341" y="293976"/>
                  <a:pt x="2938716" y="290223"/>
                  <a:pt x="2942403" y="290223"/>
                </a:cubicBezTo>
                <a:cubicBezTo>
                  <a:pt x="2942403" y="290223"/>
                  <a:pt x="2942403" y="290223"/>
                  <a:pt x="2927654" y="293976"/>
                </a:cubicBezTo>
                <a:cubicBezTo>
                  <a:pt x="2927654" y="293976"/>
                  <a:pt x="2927654" y="293976"/>
                  <a:pt x="2927654" y="301480"/>
                </a:cubicBezTo>
                <a:cubicBezTo>
                  <a:pt x="2927654" y="301480"/>
                  <a:pt x="2927654" y="301480"/>
                  <a:pt x="2920280" y="293976"/>
                </a:cubicBezTo>
                <a:cubicBezTo>
                  <a:pt x="2916593" y="297728"/>
                  <a:pt x="2901845" y="305232"/>
                  <a:pt x="2898158" y="297728"/>
                </a:cubicBezTo>
                <a:cubicBezTo>
                  <a:pt x="2879722" y="308985"/>
                  <a:pt x="2923967" y="305232"/>
                  <a:pt x="2898158" y="312737"/>
                </a:cubicBezTo>
                <a:cubicBezTo>
                  <a:pt x="2901845" y="308985"/>
                  <a:pt x="2883409" y="305232"/>
                  <a:pt x="2894470" y="297728"/>
                </a:cubicBezTo>
                <a:cubicBezTo>
                  <a:pt x="2890783" y="286471"/>
                  <a:pt x="2920280" y="290223"/>
                  <a:pt x="2931341" y="282719"/>
                </a:cubicBezTo>
                <a:close/>
                <a:moveTo>
                  <a:pt x="2946090" y="281312"/>
                </a:moveTo>
                <a:lnTo>
                  <a:pt x="2952672" y="282568"/>
                </a:lnTo>
                <a:lnTo>
                  <a:pt x="2942738" y="284766"/>
                </a:lnTo>
                <a:lnTo>
                  <a:pt x="2938716" y="282719"/>
                </a:lnTo>
                <a:cubicBezTo>
                  <a:pt x="2942403" y="280843"/>
                  <a:pt x="2944246" y="280843"/>
                  <a:pt x="2946090" y="281312"/>
                </a:cubicBezTo>
                <a:close/>
                <a:moveTo>
                  <a:pt x="3095622" y="279400"/>
                </a:moveTo>
                <a:lnTo>
                  <a:pt x="3101972" y="282575"/>
                </a:lnTo>
                <a:lnTo>
                  <a:pt x="3098797" y="282575"/>
                </a:lnTo>
                <a:close/>
                <a:moveTo>
                  <a:pt x="3057840" y="276225"/>
                </a:moveTo>
                <a:cubicBezTo>
                  <a:pt x="3057840" y="279929"/>
                  <a:pt x="3065460" y="283633"/>
                  <a:pt x="3054030" y="287337"/>
                </a:cubicBezTo>
                <a:cubicBezTo>
                  <a:pt x="3046410" y="287337"/>
                  <a:pt x="3050220" y="283633"/>
                  <a:pt x="3046410" y="283633"/>
                </a:cubicBezTo>
                <a:cubicBezTo>
                  <a:pt x="3046410" y="283633"/>
                  <a:pt x="3046410" y="283633"/>
                  <a:pt x="3057840" y="283633"/>
                </a:cubicBezTo>
                <a:cubicBezTo>
                  <a:pt x="3054030" y="279929"/>
                  <a:pt x="3054030" y="279929"/>
                  <a:pt x="3057840" y="276225"/>
                </a:cubicBezTo>
                <a:close/>
                <a:moveTo>
                  <a:pt x="2986648" y="275214"/>
                </a:moveTo>
                <a:cubicBezTo>
                  <a:pt x="2990335" y="275214"/>
                  <a:pt x="2986648" y="276152"/>
                  <a:pt x="2983422" y="276152"/>
                </a:cubicBezTo>
                <a:lnTo>
                  <a:pt x="2982375" y="275873"/>
                </a:lnTo>
                <a:close/>
                <a:moveTo>
                  <a:pt x="2890113" y="271780"/>
                </a:moveTo>
                <a:lnTo>
                  <a:pt x="2891710" y="272320"/>
                </a:lnTo>
                <a:lnTo>
                  <a:pt x="2888670" y="273020"/>
                </a:lnTo>
                <a:close/>
                <a:moveTo>
                  <a:pt x="2982961" y="271462"/>
                </a:moveTo>
                <a:cubicBezTo>
                  <a:pt x="2980196" y="273338"/>
                  <a:pt x="2979504" y="274511"/>
                  <a:pt x="2979908" y="275214"/>
                </a:cubicBezTo>
                <a:lnTo>
                  <a:pt x="2982375" y="275873"/>
                </a:lnTo>
                <a:lnTo>
                  <a:pt x="2971439" y="277559"/>
                </a:lnTo>
                <a:cubicBezTo>
                  <a:pt x="2966369" y="278966"/>
                  <a:pt x="2962682" y="280843"/>
                  <a:pt x="2964525" y="282719"/>
                </a:cubicBezTo>
                <a:cubicBezTo>
                  <a:pt x="2964525" y="293976"/>
                  <a:pt x="2982961" y="278966"/>
                  <a:pt x="2982961" y="290223"/>
                </a:cubicBezTo>
                <a:cubicBezTo>
                  <a:pt x="2981117" y="286471"/>
                  <a:pt x="2977430" y="286471"/>
                  <a:pt x="2973282" y="287878"/>
                </a:cubicBezTo>
                <a:lnTo>
                  <a:pt x="2963062" y="292886"/>
                </a:lnTo>
                <a:lnTo>
                  <a:pt x="2962682" y="291630"/>
                </a:lnTo>
                <a:cubicBezTo>
                  <a:pt x="2963604" y="289285"/>
                  <a:pt x="2964525" y="286471"/>
                  <a:pt x="2960838" y="282719"/>
                </a:cubicBezTo>
                <a:cubicBezTo>
                  <a:pt x="2957151" y="286471"/>
                  <a:pt x="2946090" y="290223"/>
                  <a:pt x="2949777" y="293976"/>
                </a:cubicBezTo>
                <a:cubicBezTo>
                  <a:pt x="2949777" y="293976"/>
                  <a:pt x="2949777" y="293976"/>
                  <a:pt x="2953464" y="282719"/>
                </a:cubicBezTo>
                <a:lnTo>
                  <a:pt x="2952672" y="282568"/>
                </a:lnTo>
                <a:lnTo>
                  <a:pt x="2956229" y="281781"/>
                </a:lnTo>
                <a:cubicBezTo>
                  <a:pt x="2963604" y="279905"/>
                  <a:pt x="2971900" y="277090"/>
                  <a:pt x="2982961" y="271462"/>
                </a:cubicBezTo>
                <a:close/>
                <a:moveTo>
                  <a:pt x="2899494" y="271244"/>
                </a:moveTo>
                <a:cubicBezTo>
                  <a:pt x="2901370" y="271542"/>
                  <a:pt x="2902308" y="272732"/>
                  <a:pt x="2901370" y="275590"/>
                </a:cubicBezTo>
                <a:cubicBezTo>
                  <a:pt x="2901370" y="275590"/>
                  <a:pt x="2901370" y="275590"/>
                  <a:pt x="2899963" y="275114"/>
                </a:cubicBezTo>
                <a:lnTo>
                  <a:pt x="2891710" y="272320"/>
                </a:lnTo>
                <a:lnTo>
                  <a:pt x="2891989" y="272256"/>
                </a:lnTo>
                <a:cubicBezTo>
                  <a:pt x="2894803" y="271542"/>
                  <a:pt x="2897618" y="270947"/>
                  <a:pt x="2899494" y="271244"/>
                </a:cubicBezTo>
                <a:close/>
                <a:moveTo>
                  <a:pt x="2998601" y="269336"/>
                </a:moveTo>
                <a:lnTo>
                  <a:pt x="3004658" y="269742"/>
                </a:lnTo>
                <a:cubicBezTo>
                  <a:pt x="3007040" y="270668"/>
                  <a:pt x="3007992" y="272520"/>
                  <a:pt x="3009897" y="276224"/>
                </a:cubicBezTo>
                <a:cubicBezTo>
                  <a:pt x="3009897" y="276224"/>
                  <a:pt x="3009897" y="276224"/>
                  <a:pt x="3002277" y="276224"/>
                </a:cubicBezTo>
                <a:cubicBezTo>
                  <a:pt x="3002277" y="276224"/>
                  <a:pt x="3002277" y="276224"/>
                  <a:pt x="3006087" y="272520"/>
                </a:cubicBezTo>
                <a:close/>
                <a:moveTo>
                  <a:pt x="2990847" y="268816"/>
                </a:moveTo>
                <a:cubicBezTo>
                  <a:pt x="2990847" y="270668"/>
                  <a:pt x="2994657" y="269742"/>
                  <a:pt x="2998467" y="269279"/>
                </a:cubicBezTo>
                <a:lnTo>
                  <a:pt x="2998601" y="269336"/>
                </a:lnTo>
                <a:close/>
                <a:moveTo>
                  <a:pt x="3073080" y="268287"/>
                </a:moveTo>
                <a:cubicBezTo>
                  <a:pt x="3073080" y="268287"/>
                  <a:pt x="3073080" y="268287"/>
                  <a:pt x="3084510" y="271991"/>
                </a:cubicBezTo>
                <a:cubicBezTo>
                  <a:pt x="3084510" y="271991"/>
                  <a:pt x="3084510" y="271991"/>
                  <a:pt x="3073080" y="271991"/>
                </a:cubicBezTo>
                <a:cubicBezTo>
                  <a:pt x="3073080" y="275695"/>
                  <a:pt x="3076890" y="279399"/>
                  <a:pt x="3076890" y="279399"/>
                </a:cubicBezTo>
                <a:cubicBezTo>
                  <a:pt x="3076890" y="279399"/>
                  <a:pt x="3069270" y="279399"/>
                  <a:pt x="3073080" y="279399"/>
                </a:cubicBezTo>
                <a:cubicBezTo>
                  <a:pt x="3065460" y="275695"/>
                  <a:pt x="3069270" y="271991"/>
                  <a:pt x="3073080" y="268287"/>
                </a:cubicBezTo>
                <a:close/>
                <a:moveTo>
                  <a:pt x="2752722" y="268287"/>
                </a:moveTo>
                <a:cubicBezTo>
                  <a:pt x="2752722" y="282574"/>
                  <a:pt x="2763835" y="271859"/>
                  <a:pt x="2760131" y="279002"/>
                </a:cubicBezTo>
                <a:cubicBezTo>
                  <a:pt x="2760131" y="279002"/>
                  <a:pt x="2760131" y="279002"/>
                  <a:pt x="2752722" y="282574"/>
                </a:cubicBezTo>
                <a:cubicBezTo>
                  <a:pt x="2760131" y="275430"/>
                  <a:pt x="2730497" y="282574"/>
                  <a:pt x="2734201" y="271859"/>
                </a:cubicBezTo>
                <a:cubicBezTo>
                  <a:pt x="2741610" y="268287"/>
                  <a:pt x="2745314" y="279002"/>
                  <a:pt x="2752722" y="268287"/>
                </a:cubicBezTo>
                <a:close/>
                <a:moveTo>
                  <a:pt x="2901370" y="260350"/>
                </a:moveTo>
                <a:cubicBezTo>
                  <a:pt x="2901370" y="260350"/>
                  <a:pt x="2901370" y="260350"/>
                  <a:pt x="2882608" y="271780"/>
                </a:cubicBezTo>
                <a:cubicBezTo>
                  <a:pt x="2881670" y="273685"/>
                  <a:pt x="2882608" y="274161"/>
                  <a:pt x="2884485" y="273983"/>
                </a:cubicBezTo>
                <a:lnTo>
                  <a:pt x="2888670" y="273020"/>
                </a:lnTo>
                <a:lnTo>
                  <a:pt x="2884016" y="277019"/>
                </a:lnTo>
                <a:cubicBezTo>
                  <a:pt x="2882608" y="278447"/>
                  <a:pt x="2882608" y="279400"/>
                  <a:pt x="2886361" y="279400"/>
                </a:cubicBezTo>
                <a:cubicBezTo>
                  <a:pt x="2878856" y="279400"/>
                  <a:pt x="2875104" y="267970"/>
                  <a:pt x="2867599" y="275590"/>
                </a:cubicBezTo>
                <a:cubicBezTo>
                  <a:pt x="2863847" y="275590"/>
                  <a:pt x="2867599" y="271780"/>
                  <a:pt x="2867599" y="271780"/>
                </a:cubicBezTo>
                <a:cubicBezTo>
                  <a:pt x="2867599" y="271780"/>
                  <a:pt x="2867599" y="271780"/>
                  <a:pt x="2901370" y="260350"/>
                </a:cubicBezTo>
                <a:close/>
                <a:moveTo>
                  <a:pt x="3135599" y="249237"/>
                </a:moveTo>
                <a:lnTo>
                  <a:pt x="3146423" y="249237"/>
                </a:lnTo>
                <a:cubicBezTo>
                  <a:pt x="3146423" y="249237"/>
                  <a:pt x="3146423" y="249237"/>
                  <a:pt x="3131991" y="253007"/>
                </a:cubicBezTo>
                <a:cubicBezTo>
                  <a:pt x="3131991" y="253007"/>
                  <a:pt x="3131991" y="253007"/>
                  <a:pt x="3135599" y="260548"/>
                </a:cubicBezTo>
                <a:cubicBezTo>
                  <a:pt x="3142815" y="260548"/>
                  <a:pt x="3139207" y="256777"/>
                  <a:pt x="3139207" y="256777"/>
                </a:cubicBezTo>
                <a:cubicBezTo>
                  <a:pt x="3139207" y="256777"/>
                  <a:pt x="3139207" y="256777"/>
                  <a:pt x="3146423" y="268088"/>
                </a:cubicBezTo>
                <a:cubicBezTo>
                  <a:pt x="3146423" y="268088"/>
                  <a:pt x="3146423" y="268088"/>
                  <a:pt x="3131991" y="275629"/>
                </a:cubicBezTo>
                <a:cubicBezTo>
                  <a:pt x="3110343" y="279399"/>
                  <a:pt x="3113951" y="264318"/>
                  <a:pt x="3106735" y="260548"/>
                </a:cubicBezTo>
                <a:cubicBezTo>
                  <a:pt x="3117559" y="260548"/>
                  <a:pt x="3106735" y="264318"/>
                  <a:pt x="3113951" y="268088"/>
                </a:cubicBezTo>
                <a:cubicBezTo>
                  <a:pt x="3113951" y="260548"/>
                  <a:pt x="3128383" y="253007"/>
                  <a:pt x="3135599" y="249237"/>
                </a:cubicBezTo>
                <a:close/>
                <a:moveTo>
                  <a:pt x="2800348" y="230432"/>
                </a:moveTo>
                <a:cubicBezTo>
                  <a:pt x="2800348" y="230432"/>
                  <a:pt x="2800348" y="230432"/>
                  <a:pt x="2796690" y="241788"/>
                </a:cubicBezTo>
                <a:cubicBezTo>
                  <a:pt x="2793032" y="245574"/>
                  <a:pt x="2771083" y="249359"/>
                  <a:pt x="2767424" y="249359"/>
                </a:cubicBezTo>
                <a:cubicBezTo>
                  <a:pt x="2763766" y="253145"/>
                  <a:pt x="2767424" y="253145"/>
                  <a:pt x="2767424" y="253145"/>
                </a:cubicBezTo>
                <a:cubicBezTo>
                  <a:pt x="2749134" y="256930"/>
                  <a:pt x="2738159" y="256930"/>
                  <a:pt x="2727185" y="268287"/>
                </a:cubicBezTo>
                <a:cubicBezTo>
                  <a:pt x="2723526" y="268287"/>
                  <a:pt x="2716210" y="264501"/>
                  <a:pt x="2719868" y="256930"/>
                </a:cubicBezTo>
                <a:cubicBezTo>
                  <a:pt x="2719868" y="256930"/>
                  <a:pt x="2723526" y="264501"/>
                  <a:pt x="2730843" y="260716"/>
                </a:cubicBezTo>
                <a:cubicBezTo>
                  <a:pt x="2752792" y="264501"/>
                  <a:pt x="2760108" y="230432"/>
                  <a:pt x="2782057" y="238003"/>
                </a:cubicBezTo>
                <a:cubicBezTo>
                  <a:pt x="2787544" y="236110"/>
                  <a:pt x="2789374" y="234217"/>
                  <a:pt x="2789831" y="231851"/>
                </a:cubicBezTo>
                <a:lnTo>
                  <a:pt x="2789767" y="230594"/>
                </a:lnTo>
                <a:lnTo>
                  <a:pt x="2796233" y="233271"/>
                </a:lnTo>
                <a:cubicBezTo>
                  <a:pt x="2798519" y="232324"/>
                  <a:pt x="2800348" y="230432"/>
                  <a:pt x="2800348" y="230432"/>
                </a:cubicBezTo>
                <a:close/>
                <a:moveTo>
                  <a:pt x="2789749" y="230237"/>
                </a:moveTo>
                <a:lnTo>
                  <a:pt x="2789767" y="230594"/>
                </a:lnTo>
                <a:lnTo>
                  <a:pt x="2789374" y="230432"/>
                </a:lnTo>
                <a:close/>
                <a:moveTo>
                  <a:pt x="3198810" y="227012"/>
                </a:moveTo>
                <a:cubicBezTo>
                  <a:pt x="3198810" y="227012"/>
                  <a:pt x="3198810" y="227012"/>
                  <a:pt x="3198810" y="238124"/>
                </a:cubicBezTo>
                <a:cubicBezTo>
                  <a:pt x="3195635" y="238124"/>
                  <a:pt x="3195635" y="238124"/>
                  <a:pt x="3192460" y="238124"/>
                </a:cubicBezTo>
                <a:close/>
                <a:moveTo>
                  <a:pt x="3228335" y="224442"/>
                </a:moveTo>
                <a:lnTo>
                  <a:pt x="3240085" y="227012"/>
                </a:lnTo>
                <a:cubicBezTo>
                  <a:pt x="3240085" y="227012"/>
                  <a:pt x="3240085" y="227012"/>
                  <a:pt x="3225571" y="230187"/>
                </a:cubicBezTo>
                <a:cubicBezTo>
                  <a:pt x="3220128" y="228599"/>
                  <a:pt x="3221942" y="227806"/>
                  <a:pt x="3224664" y="227012"/>
                </a:cubicBezTo>
                <a:close/>
                <a:moveTo>
                  <a:pt x="3225571" y="223837"/>
                </a:moveTo>
                <a:lnTo>
                  <a:pt x="3229199" y="223837"/>
                </a:lnTo>
                <a:lnTo>
                  <a:pt x="3228335" y="224442"/>
                </a:lnTo>
                <a:lnTo>
                  <a:pt x="3227385" y="224234"/>
                </a:lnTo>
                <a:cubicBezTo>
                  <a:pt x="3225571" y="223837"/>
                  <a:pt x="3225571" y="223837"/>
                  <a:pt x="3225571" y="223837"/>
                </a:cubicBezTo>
                <a:close/>
                <a:moveTo>
                  <a:pt x="2789374" y="222860"/>
                </a:moveTo>
                <a:cubicBezTo>
                  <a:pt x="2800348" y="219075"/>
                  <a:pt x="2782057" y="234217"/>
                  <a:pt x="2796690" y="226646"/>
                </a:cubicBezTo>
                <a:cubicBezTo>
                  <a:pt x="2796690" y="226646"/>
                  <a:pt x="2796690" y="226646"/>
                  <a:pt x="2795775" y="227119"/>
                </a:cubicBezTo>
                <a:lnTo>
                  <a:pt x="2789749" y="230237"/>
                </a:lnTo>
                <a:close/>
                <a:moveTo>
                  <a:pt x="3243260" y="215900"/>
                </a:moveTo>
                <a:lnTo>
                  <a:pt x="3254373" y="223837"/>
                </a:lnTo>
                <a:lnTo>
                  <a:pt x="3240085" y="219075"/>
                </a:lnTo>
                <a:close/>
                <a:moveTo>
                  <a:pt x="3248022" y="212725"/>
                </a:moveTo>
                <a:lnTo>
                  <a:pt x="3262310" y="212725"/>
                </a:lnTo>
                <a:lnTo>
                  <a:pt x="3254372" y="215900"/>
                </a:lnTo>
                <a:close/>
                <a:moveTo>
                  <a:pt x="2895697" y="193417"/>
                </a:moveTo>
                <a:cubicBezTo>
                  <a:pt x="2897781" y="193595"/>
                  <a:pt x="2893613" y="202882"/>
                  <a:pt x="2901948" y="197167"/>
                </a:cubicBezTo>
                <a:lnTo>
                  <a:pt x="2894539" y="204787"/>
                </a:lnTo>
                <a:cubicBezTo>
                  <a:pt x="2894539" y="204787"/>
                  <a:pt x="2894539" y="204787"/>
                  <a:pt x="2890835" y="197167"/>
                </a:cubicBezTo>
                <a:cubicBezTo>
                  <a:pt x="2893613" y="194309"/>
                  <a:pt x="2895002" y="193357"/>
                  <a:pt x="2895697" y="193417"/>
                </a:cubicBezTo>
                <a:close/>
                <a:moveTo>
                  <a:pt x="3021010" y="193145"/>
                </a:moveTo>
                <a:lnTo>
                  <a:pt x="3026254" y="194452"/>
                </a:lnTo>
                <a:lnTo>
                  <a:pt x="3026117" y="194534"/>
                </a:lnTo>
                <a:cubicBezTo>
                  <a:pt x="3024724" y="194071"/>
                  <a:pt x="3022867" y="193145"/>
                  <a:pt x="3021010" y="193145"/>
                </a:cubicBezTo>
                <a:close/>
                <a:moveTo>
                  <a:pt x="3407680" y="190500"/>
                </a:moveTo>
                <a:cubicBezTo>
                  <a:pt x="3403824" y="190500"/>
                  <a:pt x="3403824" y="197908"/>
                  <a:pt x="3411535" y="194204"/>
                </a:cubicBezTo>
                <a:cubicBezTo>
                  <a:pt x="3411535" y="194204"/>
                  <a:pt x="3411535" y="194204"/>
                  <a:pt x="3388403" y="197908"/>
                </a:cubicBezTo>
                <a:lnTo>
                  <a:pt x="3388403" y="201612"/>
                </a:lnTo>
                <a:cubicBezTo>
                  <a:pt x="3388403" y="201612"/>
                  <a:pt x="3388403" y="201612"/>
                  <a:pt x="3384547" y="194204"/>
                </a:cubicBezTo>
                <a:cubicBezTo>
                  <a:pt x="3384547" y="194204"/>
                  <a:pt x="3384547" y="194204"/>
                  <a:pt x="3407680" y="190500"/>
                </a:cubicBezTo>
                <a:close/>
                <a:moveTo>
                  <a:pt x="3340097" y="185737"/>
                </a:moveTo>
                <a:lnTo>
                  <a:pt x="3355972" y="185737"/>
                </a:lnTo>
                <a:lnTo>
                  <a:pt x="3355972" y="190499"/>
                </a:lnTo>
                <a:close/>
                <a:moveTo>
                  <a:pt x="3314697" y="182562"/>
                </a:moveTo>
                <a:lnTo>
                  <a:pt x="3314697" y="190499"/>
                </a:lnTo>
                <a:lnTo>
                  <a:pt x="3311522" y="190499"/>
                </a:lnTo>
                <a:close/>
                <a:moveTo>
                  <a:pt x="3248022" y="182562"/>
                </a:moveTo>
                <a:cubicBezTo>
                  <a:pt x="3259135" y="186191"/>
                  <a:pt x="3281360" y="182562"/>
                  <a:pt x="3281360" y="182562"/>
                </a:cubicBezTo>
                <a:cubicBezTo>
                  <a:pt x="3273952" y="182562"/>
                  <a:pt x="3281360" y="186191"/>
                  <a:pt x="3281360" y="189819"/>
                </a:cubicBezTo>
                <a:cubicBezTo>
                  <a:pt x="3281360" y="189819"/>
                  <a:pt x="3281360" y="189819"/>
                  <a:pt x="3255431" y="193448"/>
                </a:cubicBezTo>
                <a:cubicBezTo>
                  <a:pt x="3255431" y="193448"/>
                  <a:pt x="3255431" y="193448"/>
                  <a:pt x="3259135" y="200705"/>
                </a:cubicBezTo>
                <a:cubicBezTo>
                  <a:pt x="3240614" y="207962"/>
                  <a:pt x="3244318" y="189819"/>
                  <a:pt x="3229501" y="197076"/>
                </a:cubicBezTo>
                <a:cubicBezTo>
                  <a:pt x="3225797" y="189819"/>
                  <a:pt x="3248022" y="193448"/>
                  <a:pt x="3251727" y="186191"/>
                </a:cubicBezTo>
                <a:cubicBezTo>
                  <a:pt x="3251727" y="186191"/>
                  <a:pt x="3251727" y="186191"/>
                  <a:pt x="3248022" y="182562"/>
                </a:cubicBezTo>
                <a:close/>
                <a:moveTo>
                  <a:pt x="2938857" y="179387"/>
                </a:moveTo>
                <a:cubicBezTo>
                  <a:pt x="2938857" y="179387"/>
                  <a:pt x="2938857" y="179387"/>
                  <a:pt x="2949573" y="182562"/>
                </a:cubicBezTo>
                <a:cubicBezTo>
                  <a:pt x="2949573" y="182562"/>
                  <a:pt x="2949573" y="182562"/>
                  <a:pt x="2938857" y="185737"/>
                </a:cubicBezTo>
                <a:cubicBezTo>
                  <a:pt x="2935285" y="182562"/>
                  <a:pt x="2942429" y="179387"/>
                  <a:pt x="2938857" y="179387"/>
                </a:cubicBezTo>
                <a:close/>
                <a:moveTo>
                  <a:pt x="3380897" y="174625"/>
                </a:moveTo>
                <a:cubicBezTo>
                  <a:pt x="3380897" y="174625"/>
                  <a:pt x="3380897" y="174625"/>
                  <a:pt x="3384548" y="178594"/>
                </a:cubicBezTo>
                <a:lnTo>
                  <a:pt x="3384548" y="182562"/>
                </a:lnTo>
                <a:cubicBezTo>
                  <a:pt x="3384548" y="182562"/>
                  <a:pt x="3384548" y="182562"/>
                  <a:pt x="3380897" y="178594"/>
                </a:cubicBezTo>
                <a:cubicBezTo>
                  <a:pt x="3366292" y="178594"/>
                  <a:pt x="3384548" y="186531"/>
                  <a:pt x="3369943" y="190500"/>
                </a:cubicBezTo>
                <a:cubicBezTo>
                  <a:pt x="3348035" y="186531"/>
                  <a:pt x="3373594" y="174625"/>
                  <a:pt x="3380897" y="174625"/>
                </a:cubicBezTo>
                <a:close/>
                <a:moveTo>
                  <a:pt x="2767605" y="168275"/>
                </a:moveTo>
                <a:cubicBezTo>
                  <a:pt x="2767605" y="168275"/>
                  <a:pt x="2767605" y="168275"/>
                  <a:pt x="2771376" y="179387"/>
                </a:cubicBezTo>
                <a:cubicBezTo>
                  <a:pt x="2775146" y="175683"/>
                  <a:pt x="2782687" y="175683"/>
                  <a:pt x="2782687" y="171979"/>
                </a:cubicBezTo>
                <a:cubicBezTo>
                  <a:pt x="2782687" y="175683"/>
                  <a:pt x="2793998" y="175683"/>
                  <a:pt x="2790228" y="179387"/>
                </a:cubicBezTo>
                <a:cubicBezTo>
                  <a:pt x="2790228" y="168275"/>
                  <a:pt x="2771376" y="190500"/>
                  <a:pt x="2763835" y="179387"/>
                </a:cubicBezTo>
                <a:cubicBezTo>
                  <a:pt x="2763835" y="175683"/>
                  <a:pt x="2775146" y="168275"/>
                  <a:pt x="2767605" y="168275"/>
                </a:cubicBezTo>
                <a:close/>
                <a:moveTo>
                  <a:pt x="2830510" y="167481"/>
                </a:moveTo>
                <a:cubicBezTo>
                  <a:pt x="2845327" y="175418"/>
                  <a:pt x="2845327" y="163512"/>
                  <a:pt x="2863848" y="167481"/>
                </a:cubicBezTo>
                <a:cubicBezTo>
                  <a:pt x="2860144" y="175418"/>
                  <a:pt x="2860144" y="171449"/>
                  <a:pt x="2852735" y="175418"/>
                </a:cubicBezTo>
                <a:cubicBezTo>
                  <a:pt x="2849031" y="167481"/>
                  <a:pt x="2834214" y="179387"/>
                  <a:pt x="2830510" y="167481"/>
                </a:cubicBezTo>
                <a:close/>
                <a:moveTo>
                  <a:pt x="3417265" y="166290"/>
                </a:moveTo>
                <a:cubicBezTo>
                  <a:pt x="3422449" y="167216"/>
                  <a:pt x="3428105" y="169068"/>
                  <a:pt x="3433760" y="170920"/>
                </a:cubicBezTo>
                <a:cubicBezTo>
                  <a:pt x="3426219" y="167216"/>
                  <a:pt x="3411138" y="185737"/>
                  <a:pt x="3411138" y="174624"/>
                </a:cubicBezTo>
                <a:cubicBezTo>
                  <a:pt x="3411138" y="174624"/>
                  <a:pt x="3418679" y="174624"/>
                  <a:pt x="3418679" y="170920"/>
                </a:cubicBezTo>
                <a:lnTo>
                  <a:pt x="3403597" y="167216"/>
                </a:lnTo>
                <a:cubicBezTo>
                  <a:pt x="3407367" y="165364"/>
                  <a:pt x="3412080" y="165364"/>
                  <a:pt x="3417265" y="166290"/>
                </a:cubicBezTo>
                <a:close/>
                <a:moveTo>
                  <a:pt x="2819397" y="149225"/>
                </a:moveTo>
                <a:lnTo>
                  <a:pt x="2835272" y="152400"/>
                </a:lnTo>
                <a:lnTo>
                  <a:pt x="2830510" y="157162"/>
                </a:lnTo>
                <a:lnTo>
                  <a:pt x="2819397" y="152400"/>
                </a:lnTo>
                <a:close/>
                <a:moveTo>
                  <a:pt x="3050537" y="146050"/>
                </a:moveTo>
                <a:cubicBezTo>
                  <a:pt x="3054347" y="149754"/>
                  <a:pt x="3039107" y="153458"/>
                  <a:pt x="3050537" y="157162"/>
                </a:cubicBezTo>
                <a:cubicBezTo>
                  <a:pt x="3042917" y="157162"/>
                  <a:pt x="3039107" y="153458"/>
                  <a:pt x="3035297" y="149754"/>
                </a:cubicBezTo>
                <a:cubicBezTo>
                  <a:pt x="3042917" y="149754"/>
                  <a:pt x="3046727" y="149754"/>
                  <a:pt x="3050537" y="146050"/>
                </a:cubicBezTo>
                <a:close/>
                <a:moveTo>
                  <a:pt x="3478210" y="138112"/>
                </a:moveTo>
                <a:cubicBezTo>
                  <a:pt x="3478210" y="138112"/>
                  <a:pt x="3478210" y="138112"/>
                  <a:pt x="3508373" y="138112"/>
                </a:cubicBezTo>
                <a:cubicBezTo>
                  <a:pt x="3504603" y="141287"/>
                  <a:pt x="3493292" y="134937"/>
                  <a:pt x="3497062" y="141287"/>
                </a:cubicBezTo>
                <a:close/>
                <a:moveTo>
                  <a:pt x="2896490" y="135053"/>
                </a:moveTo>
                <a:cubicBezTo>
                  <a:pt x="2903455" y="133317"/>
                  <a:pt x="2901312" y="145124"/>
                  <a:pt x="2901312" y="142346"/>
                </a:cubicBezTo>
                <a:cubicBezTo>
                  <a:pt x="2901312" y="142346"/>
                  <a:pt x="2901312" y="142346"/>
                  <a:pt x="2897502" y="142346"/>
                </a:cubicBezTo>
                <a:lnTo>
                  <a:pt x="2886072" y="142346"/>
                </a:lnTo>
                <a:cubicBezTo>
                  <a:pt x="2890835" y="137716"/>
                  <a:pt x="2894168" y="135632"/>
                  <a:pt x="2896490" y="135053"/>
                </a:cubicBezTo>
                <a:close/>
                <a:moveTo>
                  <a:pt x="3578222" y="134937"/>
                </a:moveTo>
                <a:cubicBezTo>
                  <a:pt x="3570965" y="138641"/>
                  <a:pt x="3574594" y="142345"/>
                  <a:pt x="3570965" y="146049"/>
                </a:cubicBezTo>
                <a:cubicBezTo>
                  <a:pt x="3552822" y="142345"/>
                  <a:pt x="3560079" y="138641"/>
                  <a:pt x="3578222" y="134937"/>
                </a:cubicBezTo>
                <a:close/>
                <a:moveTo>
                  <a:pt x="3137940" y="123998"/>
                </a:moveTo>
                <a:lnTo>
                  <a:pt x="3147001" y="130232"/>
                </a:lnTo>
                <a:cubicBezTo>
                  <a:pt x="3162148" y="134573"/>
                  <a:pt x="3187218" y="131100"/>
                  <a:pt x="3195575" y="133878"/>
                </a:cubicBezTo>
                <a:cubicBezTo>
                  <a:pt x="3195575" y="133878"/>
                  <a:pt x="3195575" y="133878"/>
                  <a:pt x="3195575" y="141287"/>
                </a:cubicBezTo>
                <a:cubicBezTo>
                  <a:pt x="3184433" y="141287"/>
                  <a:pt x="3173290" y="159808"/>
                  <a:pt x="3154720" y="159808"/>
                </a:cubicBezTo>
                <a:cubicBezTo>
                  <a:pt x="3154720" y="159808"/>
                  <a:pt x="3154720" y="159808"/>
                  <a:pt x="3162148" y="152399"/>
                </a:cubicBezTo>
                <a:cubicBezTo>
                  <a:pt x="3139863" y="156103"/>
                  <a:pt x="3110150" y="163512"/>
                  <a:pt x="3095293" y="167216"/>
                </a:cubicBezTo>
                <a:cubicBezTo>
                  <a:pt x="3091579" y="163512"/>
                  <a:pt x="3091579" y="152399"/>
                  <a:pt x="3084151" y="163512"/>
                </a:cubicBezTo>
                <a:cubicBezTo>
                  <a:pt x="3110150" y="167216"/>
                  <a:pt x="3058152" y="178328"/>
                  <a:pt x="3087865" y="185737"/>
                </a:cubicBezTo>
                <a:cubicBezTo>
                  <a:pt x="3084151" y="185737"/>
                  <a:pt x="3069294" y="193145"/>
                  <a:pt x="3073008" y="182032"/>
                </a:cubicBezTo>
                <a:cubicBezTo>
                  <a:pt x="3069294" y="185737"/>
                  <a:pt x="3058152" y="193145"/>
                  <a:pt x="3065580" y="196849"/>
                </a:cubicBezTo>
                <a:cubicBezTo>
                  <a:pt x="3065580" y="196849"/>
                  <a:pt x="3065580" y="196849"/>
                  <a:pt x="3076722" y="193145"/>
                </a:cubicBezTo>
                <a:cubicBezTo>
                  <a:pt x="3065580" y="193145"/>
                  <a:pt x="3076722" y="200553"/>
                  <a:pt x="3073008" y="204257"/>
                </a:cubicBezTo>
                <a:cubicBezTo>
                  <a:pt x="3065580" y="204257"/>
                  <a:pt x="3069294" y="200553"/>
                  <a:pt x="3069294" y="196849"/>
                </a:cubicBezTo>
                <a:cubicBezTo>
                  <a:pt x="3054437" y="200553"/>
                  <a:pt x="3061866" y="207961"/>
                  <a:pt x="3069294" y="207961"/>
                </a:cubicBezTo>
                <a:cubicBezTo>
                  <a:pt x="3069294" y="207961"/>
                  <a:pt x="3069294" y="207961"/>
                  <a:pt x="3058152" y="207961"/>
                </a:cubicBezTo>
                <a:cubicBezTo>
                  <a:pt x="3058152" y="207961"/>
                  <a:pt x="3058152" y="211666"/>
                  <a:pt x="3058152" y="211666"/>
                </a:cubicBezTo>
                <a:cubicBezTo>
                  <a:pt x="3054437" y="211666"/>
                  <a:pt x="3047009" y="219074"/>
                  <a:pt x="3039581" y="215370"/>
                </a:cubicBezTo>
                <a:cubicBezTo>
                  <a:pt x="3039581" y="215370"/>
                  <a:pt x="3039581" y="215370"/>
                  <a:pt x="3047009" y="211666"/>
                </a:cubicBezTo>
                <a:cubicBezTo>
                  <a:pt x="3047009" y="211666"/>
                  <a:pt x="3047009" y="211666"/>
                  <a:pt x="3035867" y="204257"/>
                </a:cubicBezTo>
                <a:cubicBezTo>
                  <a:pt x="3035867" y="204257"/>
                  <a:pt x="3035867" y="204257"/>
                  <a:pt x="3054437" y="196849"/>
                </a:cubicBezTo>
                <a:cubicBezTo>
                  <a:pt x="3054437" y="196849"/>
                  <a:pt x="3054437" y="196849"/>
                  <a:pt x="3047009" y="189441"/>
                </a:cubicBezTo>
                <a:cubicBezTo>
                  <a:pt x="3043295" y="189441"/>
                  <a:pt x="3039581" y="193145"/>
                  <a:pt x="3035867" y="196849"/>
                </a:cubicBezTo>
                <a:cubicBezTo>
                  <a:pt x="3035867" y="196849"/>
                  <a:pt x="3035867" y="196849"/>
                  <a:pt x="3034010" y="196386"/>
                </a:cubicBezTo>
                <a:lnTo>
                  <a:pt x="3026254" y="194452"/>
                </a:lnTo>
                <a:lnTo>
                  <a:pt x="3028438" y="193145"/>
                </a:lnTo>
                <a:lnTo>
                  <a:pt x="3024724" y="178328"/>
                </a:lnTo>
                <a:cubicBezTo>
                  <a:pt x="3039581" y="174624"/>
                  <a:pt x="3028438" y="167216"/>
                  <a:pt x="3047009" y="159808"/>
                </a:cubicBezTo>
                <a:cubicBezTo>
                  <a:pt x="3054437" y="167216"/>
                  <a:pt x="3080437" y="163512"/>
                  <a:pt x="3091579" y="156103"/>
                </a:cubicBezTo>
                <a:cubicBezTo>
                  <a:pt x="3095293" y="170920"/>
                  <a:pt x="3106436" y="148695"/>
                  <a:pt x="3113864" y="159808"/>
                </a:cubicBezTo>
                <a:cubicBezTo>
                  <a:pt x="3117578" y="144991"/>
                  <a:pt x="3121292" y="167216"/>
                  <a:pt x="3132435" y="152399"/>
                </a:cubicBezTo>
                <a:cubicBezTo>
                  <a:pt x="3132435" y="152399"/>
                  <a:pt x="3132435" y="152399"/>
                  <a:pt x="3121292" y="148695"/>
                </a:cubicBezTo>
                <a:cubicBezTo>
                  <a:pt x="3125006" y="148695"/>
                  <a:pt x="3139863" y="152399"/>
                  <a:pt x="3139863" y="144991"/>
                </a:cubicBezTo>
                <a:cubicBezTo>
                  <a:pt x="3125006" y="152399"/>
                  <a:pt x="3121292" y="133878"/>
                  <a:pt x="3106436" y="144991"/>
                </a:cubicBezTo>
                <a:cubicBezTo>
                  <a:pt x="3106436" y="144991"/>
                  <a:pt x="3106436" y="144991"/>
                  <a:pt x="3113864" y="141287"/>
                </a:cubicBezTo>
                <a:cubicBezTo>
                  <a:pt x="3106436" y="130174"/>
                  <a:pt x="3091579" y="148695"/>
                  <a:pt x="3084151" y="141287"/>
                </a:cubicBezTo>
                <a:cubicBezTo>
                  <a:pt x="3102721" y="133879"/>
                  <a:pt x="3120364" y="129248"/>
                  <a:pt x="3137542" y="124155"/>
                </a:cubicBezTo>
                <a:close/>
                <a:moveTo>
                  <a:pt x="3136149" y="122766"/>
                </a:moveTo>
                <a:lnTo>
                  <a:pt x="3139416" y="123418"/>
                </a:lnTo>
                <a:lnTo>
                  <a:pt x="3137940" y="123998"/>
                </a:lnTo>
                <a:close/>
                <a:moveTo>
                  <a:pt x="3013072" y="119062"/>
                </a:moveTo>
                <a:cubicBezTo>
                  <a:pt x="3016776" y="122766"/>
                  <a:pt x="3024185" y="126470"/>
                  <a:pt x="3016776" y="130174"/>
                </a:cubicBezTo>
                <a:close/>
                <a:moveTo>
                  <a:pt x="3527892" y="109720"/>
                </a:moveTo>
                <a:lnTo>
                  <a:pt x="3534233" y="111653"/>
                </a:lnTo>
                <a:cubicBezTo>
                  <a:pt x="3534233" y="111653"/>
                  <a:pt x="3534233" y="111653"/>
                  <a:pt x="3526757" y="122766"/>
                </a:cubicBezTo>
                <a:cubicBezTo>
                  <a:pt x="3509934" y="119988"/>
                  <a:pt x="3526757" y="117210"/>
                  <a:pt x="3529911" y="112869"/>
                </a:cubicBezTo>
                <a:close/>
                <a:moveTo>
                  <a:pt x="3526757" y="107949"/>
                </a:moveTo>
                <a:lnTo>
                  <a:pt x="3527892" y="109720"/>
                </a:lnTo>
                <a:lnTo>
                  <a:pt x="3524977" y="108831"/>
                </a:lnTo>
                <a:close/>
                <a:moveTo>
                  <a:pt x="3429560" y="104245"/>
                </a:moveTo>
                <a:cubicBezTo>
                  <a:pt x="3427691" y="104245"/>
                  <a:pt x="3429560" y="104245"/>
                  <a:pt x="3431897" y="104708"/>
                </a:cubicBezTo>
                <a:lnTo>
                  <a:pt x="3431955" y="104745"/>
                </a:lnTo>
                <a:close/>
                <a:moveTo>
                  <a:pt x="3188147" y="104245"/>
                </a:moveTo>
                <a:cubicBezTo>
                  <a:pt x="3203004" y="111654"/>
                  <a:pt x="3217860" y="96837"/>
                  <a:pt x="3206718" y="111654"/>
                </a:cubicBezTo>
                <a:cubicBezTo>
                  <a:pt x="3195575" y="126470"/>
                  <a:pt x="3165862" y="111654"/>
                  <a:pt x="3154720" y="126470"/>
                </a:cubicBezTo>
                <a:cubicBezTo>
                  <a:pt x="3154720" y="126470"/>
                  <a:pt x="3154720" y="126470"/>
                  <a:pt x="3152398" y="126007"/>
                </a:cubicBezTo>
                <a:lnTo>
                  <a:pt x="3139416" y="123418"/>
                </a:lnTo>
                <a:close/>
                <a:moveTo>
                  <a:pt x="3466944" y="100541"/>
                </a:moveTo>
                <a:cubicBezTo>
                  <a:pt x="3481897" y="96837"/>
                  <a:pt x="3481897" y="111653"/>
                  <a:pt x="3496850" y="107949"/>
                </a:cubicBezTo>
                <a:cubicBezTo>
                  <a:pt x="3493112" y="107949"/>
                  <a:pt x="3496850" y="104245"/>
                  <a:pt x="3493112" y="104245"/>
                </a:cubicBezTo>
                <a:cubicBezTo>
                  <a:pt x="3500589" y="104245"/>
                  <a:pt x="3515542" y="111653"/>
                  <a:pt x="3515542" y="104245"/>
                </a:cubicBezTo>
                <a:cubicBezTo>
                  <a:pt x="3515542" y="106097"/>
                  <a:pt x="3518346" y="107023"/>
                  <a:pt x="3522084" y="107949"/>
                </a:cubicBezTo>
                <a:lnTo>
                  <a:pt x="3524977" y="108831"/>
                </a:lnTo>
                <a:lnTo>
                  <a:pt x="3510869" y="115821"/>
                </a:lnTo>
                <a:cubicBezTo>
                  <a:pt x="3505261" y="118136"/>
                  <a:pt x="3500589" y="120914"/>
                  <a:pt x="3500589" y="126470"/>
                </a:cubicBezTo>
                <a:cubicBezTo>
                  <a:pt x="3493112" y="115357"/>
                  <a:pt x="3474420" y="126470"/>
                  <a:pt x="3459467" y="119062"/>
                </a:cubicBezTo>
                <a:cubicBezTo>
                  <a:pt x="3459467" y="119062"/>
                  <a:pt x="3459467" y="119062"/>
                  <a:pt x="3463205" y="122766"/>
                </a:cubicBezTo>
                <a:cubicBezTo>
                  <a:pt x="3444514" y="130174"/>
                  <a:pt x="3429560" y="119062"/>
                  <a:pt x="3425822" y="111653"/>
                </a:cubicBezTo>
                <a:cubicBezTo>
                  <a:pt x="3425822" y="111653"/>
                  <a:pt x="3425822" y="111653"/>
                  <a:pt x="3437037" y="107949"/>
                </a:cubicBezTo>
                <a:lnTo>
                  <a:pt x="3431955" y="104745"/>
                </a:lnTo>
                <a:lnTo>
                  <a:pt x="3438439" y="106097"/>
                </a:lnTo>
                <a:cubicBezTo>
                  <a:pt x="3441710" y="107023"/>
                  <a:pt x="3444514" y="107949"/>
                  <a:pt x="3444514" y="107949"/>
                </a:cubicBezTo>
                <a:cubicBezTo>
                  <a:pt x="3437037" y="100541"/>
                  <a:pt x="3455729" y="104245"/>
                  <a:pt x="3466944" y="100541"/>
                </a:cubicBezTo>
                <a:close/>
                <a:moveTo>
                  <a:pt x="3184522" y="93662"/>
                </a:moveTo>
                <a:lnTo>
                  <a:pt x="3198810" y="93662"/>
                </a:lnTo>
                <a:lnTo>
                  <a:pt x="3187697" y="100012"/>
                </a:lnTo>
                <a:close/>
                <a:moveTo>
                  <a:pt x="3532763" y="88611"/>
                </a:moveTo>
                <a:lnTo>
                  <a:pt x="3537742" y="89693"/>
                </a:lnTo>
                <a:cubicBezTo>
                  <a:pt x="3541393" y="85724"/>
                  <a:pt x="3534090" y="93662"/>
                  <a:pt x="3530439" y="89693"/>
                </a:cubicBezTo>
                <a:close/>
                <a:moveTo>
                  <a:pt x="3482906" y="86254"/>
                </a:moveTo>
                <a:cubicBezTo>
                  <a:pt x="3489852" y="86254"/>
                  <a:pt x="3495408" y="88106"/>
                  <a:pt x="3493556" y="89958"/>
                </a:cubicBezTo>
                <a:cubicBezTo>
                  <a:pt x="3486147" y="93662"/>
                  <a:pt x="3471331" y="93662"/>
                  <a:pt x="3463922" y="93662"/>
                </a:cubicBezTo>
                <a:cubicBezTo>
                  <a:pt x="3467626" y="88106"/>
                  <a:pt x="3475961" y="86254"/>
                  <a:pt x="3482906" y="86254"/>
                </a:cubicBezTo>
                <a:close/>
                <a:moveTo>
                  <a:pt x="3165790" y="82550"/>
                </a:moveTo>
                <a:cubicBezTo>
                  <a:pt x="3165790" y="86254"/>
                  <a:pt x="3172775" y="89958"/>
                  <a:pt x="3179760" y="89958"/>
                </a:cubicBezTo>
                <a:cubicBezTo>
                  <a:pt x="3176268" y="93662"/>
                  <a:pt x="3172775" y="89958"/>
                  <a:pt x="3169282" y="89958"/>
                </a:cubicBezTo>
                <a:lnTo>
                  <a:pt x="3162297" y="93662"/>
                </a:lnTo>
                <a:cubicBezTo>
                  <a:pt x="3162297" y="93662"/>
                  <a:pt x="3162297" y="93662"/>
                  <a:pt x="3165790" y="82550"/>
                </a:cubicBezTo>
                <a:close/>
                <a:moveTo>
                  <a:pt x="3555998" y="77787"/>
                </a:moveTo>
                <a:cubicBezTo>
                  <a:pt x="3552347" y="81756"/>
                  <a:pt x="3547783" y="82748"/>
                  <a:pt x="3543219" y="83740"/>
                </a:cubicBezTo>
                <a:lnTo>
                  <a:pt x="3532763" y="88611"/>
                </a:lnTo>
                <a:lnTo>
                  <a:pt x="3519485" y="85724"/>
                </a:lnTo>
                <a:cubicBezTo>
                  <a:pt x="3530439" y="85724"/>
                  <a:pt x="3552347" y="77787"/>
                  <a:pt x="3555998" y="77787"/>
                </a:cubicBezTo>
                <a:close/>
                <a:moveTo>
                  <a:pt x="3555998" y="60325"/>
                </a:moveTo>
                <a:lnTo>
                  <a:pt x="3560760" y="63500"/>
                </a:lnTo>
                <a:lnTo>
                  <a:pt x="3544885" y="66675"/>
                </a:lnTo>
                <a:close/>
                <a:moveTo>
                  <a:pt x="3463894" y="57322"/>
                </a:moveTo>
                <a:lnTo>
                  <a:pt x="3467025" y="59418"/>
                </a:lnTo>
                <a:lnTo>
                  <a:pt x="3461490" y="58227"/>
                </a:lnTo>
                <a:close/>
                <a:moveTo>
                  <a:pt x="3291792" y="55760"/>
                </a:moveTo>
                <a:cubicBezTo>
                  <a:pt x="3293833" y="55979"/>
                  <a:pt x="3296101" y="57070"/>
                  <a:pt x="3298822" y="59689"/>
                </a:cubicBezTo>
                <a:cubicBezTo>
                  <a:pt x="3295194" y="56197"/>
                  <a:pt x="3277051" y="66674"/>
                  <a:pt x="3273422" y="59689"/>
                </a:cubicBezTo>
                <a:cubicBezTo>
                  <a:pt x="3281586" y="62308"/>
                  <a:pt x="3285669" y="55105"/>
                  <a:pt x="3291792" y="55760"/>
                </a:cubicBezTo>
                <a:close/>
                <a:moveTo>
                  <a:pt x="3485989" y="55562"/>
                </a:moveTo>
                <a:cubicBezTo>
                  <a:pt x="3489640" y="62970"/>
                  <a:pt x="3504246" y="55562"/>
                  <a:pt x="3511548" y="62970"/>
                </a:cubicBezTo>
                <a:cubicBezTo>
                  <a:pt x="3511548" y="62970"/>
                  <a:pt x="3511548" y="62970"/>
                  <a:pt x="3500594" y="66674"/>
                </a:cubicBezTo>
                <a:cubicBezTo>
                  <a:pt x="3500594" y="66674"/>
                  <a:pt x="3500594" y="66674"/>
                  <a:pt x="3496943" y="59266"/>
                </a:cubicBezTo>
                <a:cubicBezTo>
                  <a:pt x="3496943" y="59266"/>
                  <a:pt x="3496943" y="59266"/>
                  <a:pt x="3485989" y="66674"/>
                </a:cubicBezTo>
                <a:cubicBezTo>
                  <a:pt x="3478686" y="66674"/>
                  <a:pt x="3482338" y="55562"/>
                  <a:pt x="3475035" y="59266"/>
                </a:cubicBezTo>
                <a:cubicBezTo>
                  <a:pt x="3475035" y="59266"/>
                  <a:pt x="3475035" y="59266"/>
                  <a:pt x="3485989" y="59266"/>
                </a:cubicBezTo>
                <a:cubicBezTo>
                  <a:pt x="3485989" y="59266"/>
                  <a:pt x="3485989" y="59266"/>
                  <a:pt x="3485989" y="55562"/>
                </a:cubicBezTo>
                <a:close/>
                <a:moveTo>
                  <a:pt x="3470754" y="48192"/>
                </a:moveTo>
                <a:cubicBezTo>
                  <a:pt x="3470754" y="51934"/>
                  <a:pt x="3474482" y="51934"/>
                  <a:pt x="3478210" y="51934"/>
                </a:cubicBezTo>
                <a:cubicBezTo>
                  <a:pt x="3478210" y="51934"/>
                  <a:pt x="3478210" y="51934"/>
                  <a:pt x="3474482" y="53337"/>
                </a:cubicBezTo>
                <a:lnTo>
                  <a:pt x="3463894" y="57322"/>
                </a:lnTo>
                <a:lnTo>
                  <a:pt x="3455841" y="51934"/>
                </a:lnTo>
                <a:cubicBezTo>
                  <a:pt x="3455841" y="51934"/>
                  <a:pt x="3455841" y="51934"/>
                  <a:pt x="3470754" y="51934"/>
                </a:cubicBezTo>
                <a:cubicBezTo>
                  <a:pt x="3474482" y="51934"/>
                  <a:pt x="3470754" y="48192"/>
                  <a:pt x="3470754" y="48192"/>
                </a:cubicBezTo>
                <a:close/>
                <a:moveTo>
                  <a:pt x="3314168" y="44450"/>
                </a:moveTo>
                <a:cubicBezTo>
                  <a:pt x="3314168" y="44450"/>
                  <a:pt x="3314168" y="44450"/>
                  <a:pt x="3310440" y="48192"/>
                </a:cubicBezTo>
                <a:cubicBezTo>
                  <a:pt x="3321625" y="51934"/>
                  <a:pt x="3355179" y="48192"/>
                  <a:pt x="3362635" y="63160"/>
                </a:cubicBezTo>
                <a:cubicBezTo>
                  <a:pt x="3370092" y="55676"/>
                  <a:pt x="3399917" y="63160"/>
                  <a:pt x="3396189" y="48192"/>
                </a:cubicBezTo>
                <a:cubicBezTo>
                  <a:pt x="3392461" y="55676"/>
                  <a:pt x="3411102" y="48192"/>
                  <a:pt x="3399917" y="55676"/>
                </a:cubicBezTo>
                <a:cubicBezTo>
                  <a:pt x="3407374" y="51934"/>
                  <a:pt x="3418558" y="51934"/>
                  <a:pt x="3414830" y="48192"/>
                </a:cubicBezTo>
                <a:lnTo>
                  <a:pt x="3461490" y="58227"/>
                </a:lnTo>
                <a:lnTo>
                  <a:pt x="3448384" y="63160"/>
                </a:lnTo>
                <a:cubicBezTo>
                  <a:pt x="3452113" y="66902"/>
                  <a:pt x="3455841" y="70643"/>
                  <a:pt x="3459569" y="70643"/>
                </a:cubicBezTo>
                <a:cubicBezTo>
                  <a:pt x="3463297" y="70643"/>
                  <a:pt x="3463297" y="70643"/>
                  <a:pt x="3459569" y="66902"/>
                </a:cubicBezTo>
                <a:cubicBezTo>
                  <a:pt x="3470754" y="70643"/>
                  <a:pt x="3459569" y="70643"/>
                  <a:pt x="3467025" y="78127"/>
                </a:cubicBezTo>
                <a:cubicBezTo>
                  <a:pt x="3452113" y="81869"/>
                  <a:pt x="3411102" y="93095"/>
                  <a:pt x="3392461" y="81869"/>
                </a:cubicBezTo>
                <a:cubicBezTo>
                  <a:pt x="3399917" y="85611"/>
                  <a:pt x="3392461" y="85611"/>
                  <a:pt x="3392461" y="89353"/>
                </a:cubicBezTo>
                <a:cubicBezTo>
                  <a:pt x="3377548" y="89353"/>
                  <a:pt x="3347722" y="81869"/>
                  <a:pt x="3325353" y="93095"/>
                </a:cubicBezTo>
                <a:cubicBezTo>
                  <a:pt x="3336537" y="96837"/>
                  <a:pt x="3314168" y="89353"/>
                  <a:pt x="3321625" y="96837"/>
                </a:cubicBezTo>
                <a:cubicBezTo>
                  <a:pt x="3314168" y="96837"/>
                  <a:pt x="3291799" y="96837"/>
                  <a:pt x="3299255" y="89353"/>
                </a:cubicBezTo>
                <a:cubicBezTo>
                  <a:pt x="3291799" y="93095"/>
                  <a:pt x="3284342" y="93095"/>
                  <a:pt x="3276886" y="96837"/>
                </a:cubicBezTo>
                <a:cubicBezTo>
                  <a:pt x="3284342" y="89353"/>
                  <a:pt x="3254516" y="93095"/>
                  <a:pt x="3269429" y="85611"/>
                </a:cubicBezTo>
                <a:cubicBezTo>
                  <a:pt x="3261973" y="81869"/>
                  <a:pt x="3265701" y="93095"/>
                  <a:pt x="3254516" y="89353"/>
                </a:cubicBezTo>
                <a:cubicBezTo>
                  <a:pt x="3254516" y="89353"/>
                  <a:pt x="3254516" y="89353"/>
                  <a:pt x="3258245" y="93095"/>
                </a:cubicBezTo>
                <a:cubicBezTo>
                  <a:pt x="3243332" y="89353"/>
                  <a:pt x="3247060" y="96837"/>
                  <a:pt x="3232147" y="96837"/>
                </a:cubicBezTo>
                <a:lnTo>
                  <a:pt x="3232147" y="93095"/>
                </a:lnTo>
                <a:cubicBezTo>
                  <a:pt x="3232147" y="93095"/>
                  <a:pt x="3232147" y="93095"/>
                  <a:pt x="3250788" y="85611"/>
                </a:cubicBezTo>
                <a:cubicBezTo>
                  <a:pt x="3250788" y="85611"/>
                  <a:pt x="3250788" y="85611"/>
                  <a:pt x="3243332" y="81869"/>
                </a:cubicBezTo>
                <a:cubicBezTo>
                  <a:pt x="3243332" y="81869"/>
                  <a:pt x="3243332" y="81869"/>
                  <a:pt x="3258245" y="85611"/>
                </a:cubicBezTo>
                <a:cubicBezTo>
                  <a:pt x="3273158" y="74385"/>
                  <a:pt x="3276886" y="74385"/>
                  <a:pt x="3291799" y="63160"/>
                </a:cubicBezTo>
                <a:cubicBezTo>
                  <a:pt x="3291799" y="63160"/>
                  <a:pt x="3291799" y="63160"/>
                  <a:pt x="3299255" y="66902"/>
                </a:cubicBezTo>
                <a:cubicBezTo>
                  <a:pt x="3299255" y="66902"/>
                  <a:pt x="3299255" y="66902"/>
                  <a:pt x="3299255" y="63160"/>
                </a:cubicBezTo>
                <a:cubicBezTo>
                  <a:pt x="3306712" y="63160"/>
                  <a:pt x="3314168" y="70643"/>
                  <a:pt x="3325353" y="66902"/>
                </a:cubicBezTo>
                <a:cubicBezTo>
                  <a:pt x="3329081" y="51934"/>
                  <a:pt x="3314168" y="66902"/>
                  <a:pt x="3306712" y="55676"/>
                </a:cubicBezTo>
                <a:cubicBezTo>
                  <a:pt x="3306712" y="55676"/>
                  <a:pt x="3306712" y="55676"/>
                  <a:pt x="3317896" y="51934"/>
                </a:cubicBezTo>
                <a:cubicBezTo>
                  <a:pt x="3317896" y="44450"/>
                  <a:pt x="3299255" y="55676"/>
                  <a:pt x="3314168" y="44450"/>
                </a:cubicBezTo>
                <a:close/>
                <a:moveTo>
                  <a:pt x="3303585" y="38100"/>
                </a:moveTo>
                <a:lnTo>
                  <a:pt x="3317873" y="41275"/>
                </a:lnTo>
                <a:lnTo>
                  <a:pt x="3314698" y="41275"/>
                </a:lnTo>
                <a:close/>
                <a:moveTo>
                  <a:pt x="3224694" y="37200"/>
                </a:moveTo>
                <a:cubicBezTo>
                  <a:pt x="3232470" y="34354"/>
                  <a:pt x="3242368" y="43060"/>
                  <a:pt x="3248023" y="37703"/>
                </a:cubicBezTo>
                <a:cubicBezTo>
                  <a:pt x="3244253" y="41274"/>
                  <a:pt x="3229171" y="44846"/>
                  <a:pt x="3232942" y="51990"/>
                </a:cubicBezTo>
                <a:cubicBezTo>
                  <a:pt x="3229171" y="55562"/>
                  <a:pt x="3229171" y="34131"/>
                  <a:pt x="3217860" y="44846"/>
                </a:cubicBezTo>
                <a:cubicBezTo>
                  <a:pt x="3219745" y="40382"/>
                  <a:pt x="3222102" y="38149"/>
                  <a:pt x="3224694" y="37200"/>
                </a:cubicBezTo>
                <a:close/>
                <a:moveTo>
                  <a:pt x="3266279" y="29368"/>
                </a:moveTo>
                <a:cubicBezTo>
                  <a:pt x="3268065" y="28574"/>
                  <a:pt x="3269851" y="28574"/>
                  <a:pt x="3273423" y="30162"/>
                </a:cubicBezTo>
                <a:lnTo>
                  <a:pt x="3259135" y="33337"/>
                </a:lnTo>
                <a:cubicBezTo>
                  <a:pt x="3262707" y="31749"/>
                  <a:pt x="3264493" y="30162"/>
                  <a:pt x="3266279" y="29368"/>
                </a:cubicBezTo>
                <a:close/>
                <a:moveTo>
                  <a:pt x="3515252" y="0"/>
                </a:moveTo>
                <a:cubicBezTo>
                  <a:pt x="3530069" y="0"/>
                  <a:pt x="3555998" y="11311"/>
                  <a:pt x="3578223" y="11311"/>
                </a:cubicBezTo>
                <a:cubicBezTo>
                  <a:pt x="3578223" y="11311"/>
                  <a:pt x="3578223" y="11311"/>
                  <a:pt x="3574519" y="18851"/>
                </a:cubicBezTo>
                <a:cubicBezTo>
                  <a:pt x="3581927" y="15081"/>
                  <a:pt x="3593040" y="22621"/>
                  <a:pt x="3596744" y="15081"/>
                </a:cubicBezTo>
                <a:cubicBezTo>
                  <a:pt x="3596744" y="15081"/>
                  <a:pt x="3596744" y="15081"/>
                  <a:pt x="3600448" y="26392"/>
                </a:cubicBezTo>
                <a:cubicBezTo>
                  <a:pt x="3593040" y="26392"/>
                  <a:pt x="3585631" y="22621"/>
                  <a:pt x="3585631" y="30162"/>
                </a:cubicBezTo>
                <a:cubicBezTo>
                  <a:pt x="3552294" y="22621"/>
                  <a:pt x="3530069" y="30162"/>
                  <a:pt x="3518956" y="11311"/>
                </a:cubicBezTo>
                <a:lnTo>
                  <a:pt x="3500435" y="15081"/>
                </a:lnTo>
                <a:cubicBezTo>
                  <a:pt x="3500435" y="15081"/>
                  <a:pt x="3500435" y="15081"/>
                  <a:pt x="3500435" y="7540"/>
                </a:cubicBezTo>
                <a:cubicBezTo>
                  <a:pt x="3500435" y="7540"/>
                  <a:pt x="3500435" y="7540"/>
                  <a:pt x="3518956" y="7540"/>
                </a:cubicBezTo>
                <a:cubicBezTo>
                  <a:pt x="3518956" y="7540"/>
                  <a:pt x="3518956" y="3770"/>
                  <a:pt x="3515252" y="0"/>
                </a:cubicBezTo>
                <a:close/>
              </a:path>
            </a:pathLst>
          </a:custGeom>
          <a:solidFill>
            <a:schemeClr val="bg2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noAutofit/>
          </a:bodyPr>
          <a:lstStyle/>
          <a:p>
            <a:endParaRPr lang="zh-CN" altLang="en-US"/>
          </a:p>
        </p:txBody>
      </p:sp>
      <p:sp>
        <p:nvSpPr>
          <p:cNvPr id="2" name="文本框 1"/>
          <p:cNvSpPr txBox="1"/>
          <p:nvPr/>
        </p:nvSpPr>
        <p:spPr>
          <a:xfrm>
            <a:off x="4204393" y="1294717"/>
            <a:ext cx="3783215" cy="120032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zh-CN" sz="7200" dirty="0">
                <a:solidFill>
                  <a:schemeClr val="tx1">
                    <a:lumMod val="75000"/>
                    <a:lumOff val="25000"/>
                  </a:schemeClr>
                </a:solidFill>
                <a:latin typeface="+mj-ea"/>
                <a:ea typeface="+mj-ea"/>
              </a:rPr>
              <a:t>PART</a:t>
            </a:r>
            <a:r>
              <a:rPr lang="en-US" altLang="zh-CN" sz="7200" dirty="0">
                <a:latin typeface="+mj-ea"/>
                <a:ea typeface="+mj-ea"/>
              </a:rPr>
              <a:t> </a:t>
            </a:r>
            <a:r>
              <a:rPr lang="en-US" altLang="zh-CN" sz="7200" dirty="0">
                <a:solidFill>
                  <a:schemeClr val="accent1"/>
                </a:solidFill>
                <a:latin typeface="+mj-ea"/>
                <a:ea typeface="+mj-ea"/>
              </a:rPr>
              <a:t>04</a:t>
            </a:r>
            <a:endParaRPr lang="zh-CN" altLang="en-US" sz="7200" dirty="0">
              <a:solidFill>
                <a:schemeClr val="accent1"/>
              </a:solidFill>
              <a:latin typeface="+mj-ea"/>
              <a:ea typeface="+mj-ea"/>
            </a:endParaRPr>
          </a:p>
        </p:txBody>
      </p:sp>
      <p:sp>
        <p:nvSpPr>
          <p:cNvPr id="3" name="矩形 2"/>
          <p:cNvSpPr/>
          <p:nvPr/>
        </p:nvSpPr>
        <p:spPr>
          <a:xfrm>
            <a:off x="2022497" y="4400424"/>
            <a:ext cx="8147006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zh-CN" dirty="0">
                <a:solidFill>
                  <a:schemeClr val="tx1">
                    <a:lumMod val="75000"/>
                    <a:lumOff val="25000"/>
                  </a:schemeClr>
                </a:solidFill>
              </a:rPr>
              <a:t>Lorem Ipsum is simply dummy text of the printing and typesetting industry. </a:t>
            </a:r>
            <a:endParaRPr lang="zh-CN" altLang="en-US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4" name="圆角矩形 3"/>
          <p:cNvSpPr/>
          <p:nvPr/>
        </p:nvSpPr>
        <p:spPr>
          <a:xfrm>
            <a:off x="4890401" y="3744760"/>
            <a:ext cx="2411199" cy="448969"/>
          </a:xfrm>
          <a:prstGeom prst="roundRect">
            <a:avLst>
              <a:gd name="adj" fmla="val 50000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sz="1600" dirty="0">
                <a:latin typeface="+mj-lt"/>
              </a:rPr>
              <a:t>BUSINESS TEMPLATE</a:t>
            </a:r>
            <a:endParaRPr lang="zh-CN" altLang="en-US" sz="1600" dirty="0">
              <a:latin typeface="+mj-lt"/>
            </a:endParaRPr>
          </a:p>
        </p:txBody>
      </p:sp>
      <p:cxnSp>
        <p:nvCxnSpPr>
          <p:cNvPr id="5" name="直接连接符 4"/>
          <p:cNvCxnSpPr/>
          <p:nvPr/>
        </p:nvCxnSpPr>
        <p:spPr>
          <a:xfrm>
            <a:off x="2235843" y="4311920"/>
            <a:ext cx="7720314" cy="0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5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138" grpId="0" animBg="1"/>
      <p:bldP spid="1518" grpId="0" animBg="1"/>
      <p:bldP spid="2" grpId="0"/>
      <p:bldP spid="3" grpId="0"/>
      <p:bldP spid="4" grpId="0" animBg="1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矩形 5"/>
          <p:cNvSpPr/>
          <p:nvPr/>
        </p:nvSpPr>
        <p:spPr>
          <a:xfrm>
            <a:off x="1408255" y="817356"/>
            <a:ext cx="5375831" cy="3385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zh-CN" sz="16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Lorem Ipsum is simply dummy text of the printing.</a:t>
            </a:r>
            <a:endParaRPr lang="zh-CN" altLang="en-US" sz="16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cxnSp>
        <p:nvCxnSpPr>
          <p:cNvPr id="3" name="直接连接符 2"/>
          <p:cNvCxnSpPr/>
          <p:nvPr/>
        </p:nvCxnSpPr>
        <p:spPr>
          <a:xfrm>
            <a:off x="1408255" y="790522"/>
            <a:ext cx="10783745" cy="0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矩形 6"/>
          <p:cNvSpPr/>
          <p:nvPr/>
        </p:nvSpPr>
        <p:spPr>
          <a:xfrm>
            <a:off x="1408255" y="363579"/>
            <a:ext cx="2992849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zh-CN" sz="2000" dirty="0">
                <a:solidFill>
                  <a:schemeClr val="accent1"/>
                </a:solidFill>
                <a:latin typeface="+mj-lt"/>
              </a:rPr>
              <a:t>BUSINESS TEMPLATE</a:t>
            </a:r>
            <a:endParaRPr lang="zh-CN" altLang="en-US" sz="2000" dirty="0">
              <a:solidFill>
                <a:schemeClr val="accent1"/>
              </a:solidFill>
              <a:latin typeface="+mj-lt"/>
            </a:endParaRPr>
          </a:p>
        </p:txBody>
      </p:sp>
      <p:grpSp>
        <p:nvGrpSpPr>
          <p:cNvPr id="23" name="组合 22"/>
          <p:cNvGrpSpPr/>
          <p:nvPr/>
        </p:nvGrpSpPr>
        <p:grpSpPr>
          <a:xfrm>
            <a:off x="611297" y="254962"/>
            <a:ext cx="625500" cy="787984"/>
            <a:chOff x="355601" y="252413"/>
            <a:chExt cx="812800" cy="1023938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14" name="Freeform 5"/>
            <p:cNvSpPr/>
            <p:nvPr/>
          </p:nvSpPr>
          <p:spPr bwMode="auto">
            <a:xfrm>
              <a:off x="796926" y="252413"/>
              <a:ext cx="58738" cy="138113"/>
            </a:xfrm>
            <a:custGeom>
              <a:avLst/>
              <a:gdLst>
                <a:gd name="T0" fmla="*/ 13 w 27"/>
                <a:gd name="T1" fmla="*/ 1 h 64"/>
                <a:gd name="T2" fmla="*/ 3 w 27"/>
                <a:gd name="T3" fmla="*/ 61 h 64"/>
                <a:gd name="T4" fmla="*/ 11 w 27"/>
                <a:gd name="T5" fmla="*/ 44 h 64"/>
                <a:gd name="T6" fmla="*/ 16 w 27"/>
                <a:gd name="T7" fmla="*/ 15 h 64"/>
                <a:gd name="T8" fmla="*/ 26 w 27"/>
                <a:gd name="T9" fmla="*/ 1 h 64"/>
                <a:gd name="T10" fmla="*/ 13 w 27"/>
                <a:gd name="T11" fmla="*/ 1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" h="64">
                  <a:moveTo>
                    <a:pt x="13" y="1"/>
                  </a:moveTo>
                  <a:cubicBezTo>
                    <a:pt x="9" y="21"/>
                    <a:pt x="0" y="41"/>
                    <a:pt x="3" y="61"/>
                  </a:cubicBezTo>
                  <a:cubicBezTo>
                    <a:pt x="14" y="64"/>
                    <a:pt x="10" y="51"/>
                    <a:pt x="11" y="44"/>
                  </a:cubicBezTo>
                  <a:cubicBezTo>
                    <a:pt x="12" y="35"/>
                    <a:pt x="16" y="24"/>
                    <a:pt x="16" y="15"/>
                  </a:cubicBezTo>
                  <a:cubicBezTo>
                    <a:pt x="19" y="10"/>
                    <a:pt x="27" y="10"/>
                    <a:pt x="26" y="1"/>
                  </a:cubicBezTo>
                  <a:cubicBezTo>
                    <a:pt x="19" y="0"/>
                    <a:pt x="20" y="0"/>
                    <a:pt x="1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" name="Freeform 6"/>
            <p:cNvSpPr/>
            <p:nvPr/>
          </p:nvSpPr>
          <p:spPr bwMode="auto">
            <a:xfrm>
              <a:off x="584201" y="274638"/>
              <a:ext cx="74613" cy="103188"/>
            </a:xfrm>
            <a:custGeom>
              <a:avLst/>
              <a:gdLst>
                <a:gd name="T0" fmla="*/ 3 w 34"/>
                <a:gd name="T1" fmla="*/ 0 h 48"/>
                <a:gd name="T2" fmla="*/ 16 w 34"/>
                <a:gd name="T3" fmla="*/ 30 h 48"/>
                <a:gd name="T4" fmla="*/ 30 w 34"/>
                <a:gd name="T5" fmla="*/ 48 h 48"/>
                <a:gd name="T6" fmla="*/ 34 w 34"/>
                <a:gd name="T7" fmla="*/ 39 h 48"/>
                <a:gd name="T8" fmla="*/ 9 w 34"/>
                <a:gd name="T9" fmla="*/ 0 h 48"/>
                <a:gd name="T10" fmla="*/ 3 w 34"/>
                <a:gd name="T1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4" h="48">
                  <a:moveTo>
                    <a:pt x="3" y="0"/>
                  </a:moveTo>
                  <a:cubicBezTo>
                    <a:pt x="0" y="12"/>
                    <a:pt x="10" y="19"/>
                    <a:pt x="16" y="30"/>
                  </a:cubicBezTo>
                  <a:cubicBezTo>
                    <a:pt x="20" y="38"/>
                    <a:pt x="22" y="48"/>
                    <a:pt x="30" y="48"/>
                  </a:cubicBezTo>
                  <a:cubicBezTo>
                    <a:pt x="32" y="46"/>
                    <a:pt x="33" y="43"/>
                    <a:pt x="34" y="39"/>
                  </a:cubicBezTo>
                  <a:cubicBezTo>
                    <a:pt x="22" y="30"/>
                    <a:pt x="18" y="9"/>
                    <a:pt x="9" y="0"/>
                  </a:cubicBezTo>
                  <a:cubicBezTo>
                    <a:pt x="7" y="0"/>
                    <a:pt x="5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" name="Freeform 7"/>
            <p:cNvSpPr/>
            <p:nvPr/>
          </p:nvSpPr>
          <p:spPr bwMode="auto">
            <a:xfrm>
              <a:off x="944563" y="347663"/>
              <a:ext cx="100013" cy="98425"/>
            </a:xfrm>
            <a:custGeom>
              <a:avLst/>
              <a:gdLst>
                <a:gd name="T0" fmla="*/ 38 w 46"/>
                <a:gd name="T1" fmla="*/ 0 h 46"/>
                <a:gd name="T2" fmla="*/ 0 w 46"/>
                <a:gd name="T3" fmla="*/ 42 h 46"/>
                <a:gd name="T4" fmla="*/ 2 w 46"/>
                <a:gd name="T5" fmla="*/ 46 h 46"/>
                <a:gd name="T6" fmla="*/ 15 w 46"/>
                <a:gd name="T7" fmla="*/ 34 h 46"/>
                <a:gd name="T8" fmla="*/ 39 w 46"/>
                <a:gd name="T9" fmla="*/ 13 h 46"/>
                <a:gd name="T10" fmla="*/ 45 w 46"/>
                <a:gd name="T11" fmla="*/ 9 h 46"/>
                <a:gd name="T12" fmla="*/ 43 w 46"/>
                <a:gd name="T13" fmla="*/ 0 h 46"/>
                <a:gd name="T14" fmla="*/ 38 w 46"/>
                <a:gd name="T15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6" h="46">
                  <a:moveTo>
                    <a:pt x="38" y="0"/>
                  </a:moveTo>
                  <a:cubicBezTo>
                    <a:pt x="28" y="17"/>
                    <a:pt x="7" y="23"/>
                    <a:pt x="0" y="42"/>
                  </a:cubicBezTo>
                  <a:cubicBezTo>
                    <a:pt x="1" y="43"/>
                    <a:pt x="2" y="44"/>
                    <a:pt x="2" y="46"/>
                  </a:cubicBezTo>
                  <a:cubicBezTo>
                    <a:pt x="11" y="46"/>
                    <a:pt x="14" y="42"/>
                    <a:pt x="15" y="34"/>
                  </a:cubicBezTo>
                  <a:cubicBezTo>
                    <a:pt x="24" y="28"/>
                    <a:pt x="32" y="21"/>
                    <a:pt x="39" y="13"/>
                  </a:cubicBezTo>
                  <a:cubicBezTo>
                    <a:pt x="41" y="12"/>
                    <a:pt x="44" y="11"/>
                    <a:pt x="45" y="9"/>
                  </a:cubicBezTo>
                  <a:cubicBezTo>
                    <a:pt x="46" y="5"/>
                    <a:pt x="44" y="3"/>
                    <a:pt x="43" y="0"/>
                  </a:cubicBezTo>
                  <a:cubicBezTo>
                    <a:pt x="41" y="0"/>
                    <a:pt x="40" y="0"/>
                    <a:pt x="3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" name="Freeform 8"/>
            <p:cNvSpPr/>
            <p:nvPr/>
          </p:nvSpPr>
          <p:spPr bwMode="auto">
            <a:xfrm>
              <a:off x="387351" y="449263"/>
              <a:ext cx="119063" cy="74613"/>
            </a:xfrm>
            <a:custGeom>
              <a:avLst/>
              <a:gdLst>
                <a:gd name="T0" fmla="*/ 8 w 55"/>
                <a:gd name="T1" fmla="*/ 0 h 35"/>
                <a:gd name="T2" fmla="*/ 17 w 55"/>
                <a:gd name="T3" fmla="*/ 14 h 35"/>
                <a:gd name="T4" fmla="*/ 13 w 55"/>
                <a:gd name="T5" fmla="*/ 17 h 35"/>
                <a:gd name="T6" fmla="*/ 19 w 55"/>
                <a:gd name="T7" fmla="*/ 23 h 35"/>
                <a:gd name="T8" fmla="*/ 22 w 55"/>
                <a:gd name="T9" fmla="*/ 17 h 35"/>
                <a:gd name="T10" fmla="*/ 53 w 55"/>
                <a:gd name="T11" fmla="*/ 32 h 35"/>
                <a:gd name="T12" fmla="*/ 53 w 55"/>
                <a:gd name="T13" fmla="*/ 23 h 35"/>
                <a:gd name="T14" fmla="*/ 8 w 55"/>
                <a:gd name="T15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5" h="35">
                  <a:moveTo>
                    <a:pt x="8" y="0"/>
                  </a:moveTo>
                  <a:cubicBezTo>
                    <a:pt x="0" y="5"/>
                    <a:pt x="11" y="16"/>
                    <a:pt x="17" y="14"/>
                  </a:cubicBezTo>
                  <a:cubicBezTo>
                    <a:pt x="14" y="14"/>
                    <a:pt x="13" y="15"/>
                    <a:pt x="13" y="17"/>
                  </a:cubicBezTo>
                  <a:cubicBezTo>
                    <a:pt x="20" y="16"/>
                    <a:pt x="15" y="22"/>
                    <a:pt x="19" y="23"/>
                  </a:cubicBezTo>
                  <a:cubicBezTo>
                    <a:pt x="23" y="21"/>
                    <a:pt x="19" y="19"/>
                    <a:pt x="22" y="17"/>
                  </a:cubicBezTo>
                  <a:cubicBezTo>
                    <a:pt x="35" y="19"/>
                    <a:pt x="39" y="35"/>
                    <a:pt x="53" y="32"/>
                  </a:cubicBezTo>
                  <a:cubicBezTo>
                    <a:pt x="55" y="28"/>
                    <a:pt x="54" y="28"/>
                    <a:pt x="53" y="23"/>
                  </a:cubicBezTo>
                  <a:cubicBezTo>
                    <a:pt x="38" y="16"/>
                    <a:pt x="26" y="5"/>
                    <a:pt x="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" name="Freeform 9"/>
            <p:cNvSpPr/>
            <p:nvPr/>
          </p:nvSpPr>
          <p:spPr bwMode="auto">
            <a:xfrm>
              <a:off x="1038226" y="528638"/>
              <a:ext cx="115888" cy="53975"/>
            </a:xfrm>
            <a:custGeom>
              <a:avLst/>
              <a:gdLst>
                <a:gd name="T0" fmla="*/ 1 w 54"/>
                <a:gd name="T1" fmla="*/ 18 h 25"/>
                <a:gd name="T2" fmla="*/ 2 w 54"/>
                <a:gd name="T3" fmla="*/ 25 h 25"/>
                <a:gd name="T4" fmla="*/ 51 w 54"/>
                <a:gd name="T5" fmla="*/ 15 h 25"/>
                <a:gd name="T6" fmla="*/ 51 w 54"/>
                <a:gd name="T7" fmla="*/ 1 h 25"/>
                <a:gd name="T8" fmla="*/ 1 w 54"/>
                <a:gd name="T9" fmla="*/ 18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" h="25">
                  <a:moveTo>
                    <a:pt x="1" y="18"/>
                  </a:moveTo>
                  <a:cubicBezTo>
                    <a:pt x="4" y="21"/>
                    <a:pt x="0" y="23"/>
                    <a:pt x="2" y="25"/>
                  </a:cubicBezTo>
                  <a:cubicBezTo>
                    <a:pt x="17" y="25"/>
                    <a:pt x="34" y="3"/>
                    <a:pt x="51" y="15"/>
                  </a:cubicBezTo>
                  <a:cubicBezTo>
                    <a:pt x="52" y="9"/>
                    <a:pt x="54" y="7"/>
                    <a:pt x="51" y="1"/>
                  </a:cubicBezTo>
                  <a:cubicBezTo>
                    <a:pt x="32" y="0"/>
                    <a:pt x="14" y="7"/>
                    <a:pt x="1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" name="Freeform 10"/>
            <p:cNvSpPr/>
            <p:nvPr/>
          </p:nvSpPr>
          <p:spPr bwMode="auto">
            <a:xfrm>
              <a:off x="1050926" y="752476"/>
              <a:ext cx="117475" cy="101600"/>
            </a:xfrm>
            <a:custGeom>
              <a:avLst/>
              <a:gdLst>
                <a:gd name="T0" fmla="*/ 0 w 54"/>
                <a:gd name="T1" fmla="*/ 18 h 47"/>
                <a:gd name="T2" fmla="*/ 17 w 54"/>
                <a:gd name="T3" fmla="*/ 26 h 47"/>
                <a:gd name="T4" fmla="*/ 50 w 54"/>
                <a:gd name="T5" fmla="*/ 45 h 47"/>
                <a:gd name="T6" fmla="*/ 43 w 54"/>
                <a:gd name="T7" fmla="*/ 28 h 47"/>
                <a:gd name="T8" fmla="*/ 0 w 54"/>
                <a:gd name="T9" fmla="*/ 18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" h="47">
                  <a:moveTo>
                    <a:pt x="0" y="18"/>
                  </a:moveTo>
                  <a:cubicBezTo>
                    <a:pt x="4" y="22"/>
                    <a:pt x="10" y="25"/>
                    <a:pt x="17" y="26"/>
                  </a:cubicBezTo>
                  <a:cubicBezTo>
                    <a:pt x="28" y="31"/>
                    <a:pt x="36" y="47"/>
                    <a:pt x="50" y="45"/>
                  </a:cubicBezTo>
                  <a:cubicBezTo>
                    <a:pt x="54" y="39"/>
                    <a:pt x="47" y="34"/>
                    <a:pt x="43" y="28"/>
                  </a:cubicBezTo>
                  <a:cubicBezTo>
                    <a:pt x="28" y="28"/>
                    <a:pt x="12" y="0"/>
                    <a:pt x="0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" name="Freeform 11"/>
            <p:cNvSpPr/>
            <p:nvPr/>
          </p:nvSpPr>
          <p:spPr bwMode="auto">
            <a:xfrm>
              <a:off x="457201" y="862013"/>
              <a:ext cx="79375" cy="84138"/>
            </a:xfrm>
            <a:custGeom>
              <a:avLst/>
              <a:gdLst>
                <a:gd name="T0" fmla="*/ 28 w 37"/>
                <a:gd name="T1" fmla="*/ 0 h 39"/>
                <a:gd name="T2" fmla="*/ 6 w 37"/>
                <a:gd name="T3" fmla="*/ 39 h 39"/>
                <a:gd name="T4" fmla="*/ 34 w 37"/>
                <a:gd name="T5" fmla="*/ 14 h 39"/>
                <a:gd name="T6" fmla="*/ 37 w 37"/>
                <a:gd name="T7" fmla="*/ 1 h 39"/>
                <a:gd name="T8" fmla="*/ 28 w 37"/>
                <a:gd name="T9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39">
                  <a:moveTo>
                    <a:pt x="28" y="0"/>
                  </a:moveTo>
                  <a:cubicBezTo>
                    <a:pt x="22" y="13"/>
                    <a:pt x="0" y="23"/>
                    <a:pt x="6" y="39"/>
                  </a:cubicBezTo>
                  <a:cubicBezTo>
                    <a:pt x="18" y="34"/>
                    <a:pt x="18" y="16"/>
                    <a:pt x="34" y="14"/>
                  </a:cubicBezTo>
                  <a:cubicBezTo>
                    <a:pt x="36" y="10"/>
                    <a:pt x="35" y="5"/>
                    <a:pt x="37" y="1"/>
                  </a:cubicBezTo>
                  <a:cubicBezTo>
                    <a:pt x="35" y="0"/>
                    <a:pt x="31" y="0"/>
                    <a:pt x="2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" name="Freeform 12"/>
            <p:cNvSpPr>
              <a:spLocks noEditPoints="1"/>
            </p:cNvSpPr>
            <p:nvPr/>
          </p:nvSpPr>
          <p:spPr bwMode="auto">
            <a:xfrm>
              <a:off x="549276" y="449263"/>
              <a:ext cx="501650" cy="827088"/>
            </a:xfrm>
            <a:custGeom>
              <a:avLst/>
              <a:gdLst>
                <a:gd name="T0" fmla="*/ 118 w 231"/>
                <a:gd name="T1" fmla="*/ 4 h 384"/>
                <a:gd name="T2" fmla="*/ 51 w 231"/>
                <a:gd name="T3" fmla="*/ 26 h 384"/>
                <a:gd name="T4" fmla="*/ 5 w 231"/>
                <a:gd name="T5" fmla="*/ 112 h 384"/>
                <a:gd name="T6" fmla="*/ 50 w 231"/>
                <a:gd name="T7" fmla="*/ 190 h 384"/>
                <a:gd name="T8" fmla="*/ 84 w 231"/>
                <a:gd name="T9" fmla="*/ 282 h 384"/>
                <a:gd name="T10" fmla="*/ 132 w 231"/>
                <a:gd name="T11" fmla="*/ 383 h 384"/>
                <a:gd name="T12" fmla="*/ 193 w 231"/>
                <a:gd name="T13" fmla="*/ 366 h 384"/>
                <a:gd name="T14" fmla="*/ 200 w 231"/>
                <a:gd name="T15" fmla="*/ 357 h 384"/>
                <a:gd name="T16" fmla="*/ 207 w 231"/>
                <a:gd name="T17" fmla="*/ 338 h 384"/>
                <a:gd name="T18" fmla="*/ 197 w 231"/>
                <a:gd name="T19" fmla="*/ 254 h 384"/>
                <a:gd name="T20" fmla="*/ 187 w 231"/>
                <a:gd name="T21" fmla="*/ 181 h 384"/>
                <a:gd name="T22" fmla="*/ 104 w 231"/>
                <a:gd name="T23" fmla="*/ 332 h 384"/>
                <a:gd name="T24" fmla="*/ 104 w 231"/>
                <a:gd name="T25" fmla="*/ 292 h 384"/>
                <a:gd name="T26" fmla="*/ 113 w 231"/>
                <a:gd name="T27" fmla="*/ 280 h 384"/>
                <a:gd name="T28" fmla="*/ 128 w 231"/>
                <a:gd name="T29" fmla="*/ 282 h 384"/>
                <a:gd name="T30" fmla="*/ 116 w 231"/>
                <a:gd name="T31" fmla="*/ 332 h 384"/>
                <a:gd name="T32" fmla="*/ 147 w 231"/>
                <a:gd name="T33" fmla="*/ 282 h 384"/>
                <a:gd name="T34" fmla="*/ 116 w 231"/>
                <a:gd name="T35" fmla="*/ 332 h 384"/>
                <a:gd name="T36" fmla="*/ 142 w 231"/>
                <a:gd name="T37" fmla="*/ 235 h 384"/>
                <a:gd name="T38" fmla="*/ 132 w 231"/>
                <a:gd name="T39" fmla="*/ 249 h 384"/>
                <a:gd name="T40" fmla="*/ 105 w 231"/>
                <a:gd name="T41" fmla="*/ 176 h 384"/>
                <a:gd name="T42" fmla="*/ 125 w 231"/>
                <a:gd name="T43" fmla="*/ 131 h 384"/>
                <a:gd name="T44" fmla="*/ 138 w 231"/>
                <a:gd name="T45" fmla="*/ 229 h 384"/>
                <a:gd name="T46" fmla="*/ 159 w 231"/>
                <a:gd name="T47" fmla="*/ 285 h 384"/>
                <a:gd name="T48" fmla="*/ 178 w 231"/>
                <a:gd name="T49" fmla="*/ 365 h 384"/>
                <a:gd name="T50" fmla="*/ 186 w 231"/>
                <a:gd name="T51" fmla="*/ 327 h 384"/>
                <a:gd name="T52" fmla="*/ 167 w 231"/>
                <a:gd name="T53" fmla="*/ 352 h 384"/>
                <a:gd name="T54" fmla="*/ 158 w 231"/>
                <a:gd name="T55" fmla="*/ 356 h 384"/>
                <a:gd name="T56" fmla="*/ 167 w 231"/>
                <a:gd name="T57" fmla="*/ 352 h 384"/>
                <a:gd name="T58" fmla="*/ 177 w 231"/>
                <a:gd name="T59" fmla="*/ 281 h 384"/>
                <a:gd name="T60" fmla="*/ 153 w 231"/>
                <a:gd name="T61" fmla="*/ 353 h 384"/>
                <a:gd name="T62" fmla="*/ 146 w 231"/>
                <a:gd name="T63" fmla="*/ 336 h 384"/>
                <a:gd name="T64" fmla="*/ 172 w 231"/>
                <a:gd name="T65" fmla="*/ 280 h 384"/>
                <a:gd name="T66" fmla="*/ 183 w 231"/>
                <a:gd name="T67" fmla="*/ 271 h 384"/>
                <a:gd name="T68" fmla="*/ 155 w 231"/>
                <a:gd name="T69" fmla="*/ 262 h 384"/>
                <a:gd name="T70" fmla="*/ 123 w 231"/>
                <a:gd name="T71" fmla="*/ 118 h 384"/>
                <a:gd name="T72" fmla="*/ 94 w 231"/>
                <a:gd name="T73" fmla="*/ 123 h 384"/>
                <a:gd name="T74" fmla="*/ 66 w 231"/>
                <a:gd name="T75" fmla="*/ 125 h 384"/>
                <a:gd name="T76" fmla="*/ 128 w 231"/>
                <a:gd name="T77" fmla="*/ 266 h 384"/>
                <a:gd name="T78" fmla="*/ 95 w 231"/>
                <a:gd name="T79" fmla="*/ 240 h 384"/>
                <a:gd name="T80" fmla="*/ 47 w 231"/>
                <a:gd name="T81" fmla="*/ 170 h 384"/>
                <a:gd name="T82" fmla="*/ 18 w 231"/>
                <a:gd name="T83" fmla="*/ 129 h 384"/>
                <a:gd name="T84" fmla="*/ 15 w 231"/>
                <a:gd name="T85" fmla="*/ 92 h 384"/>
                <a:gd name="T86" fmla="*/ 64 w 231"/>
                <a:gd name="T87" fmla="*/ 26 h 384"/>
                <a:gd name="T88" fmla="*/ 75 w 231"/>
                <a:gd name="T89" fmla="*/ 22 h 384"/>
                <a:gd name="T90" fmla="*/ 175 w 231"/>
                <a:gd name="T91" fmla="*/ 32 h 384"/>
                <a:gd name="T92" fmla="*/ 184 w 231"/>
                <a:gd name="T93" fmla="*/ 41 h 384"/>
                <a:gd name="T94" fmla="*/ 196 w 231"/>
                <a:gd name="T95" fmla="*/ 66 h 384"/>
                <a:gd name="T96" fmla="*/ 173 w 231"/>
                <a:gd name="T97" fmla="*/ 191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31" h="384">
                  <a:moveTo>
                    <a:pt x="203" y="59"/>
                  </a:moveTo>
                  <a:cubicBezTo>
                    <a:pt x="188" y="28"/>
                    <a:pt x="155" y="9"/>
                    <a:pt x="118" y="4"/>
                  </a:cubicBezTo>
                  <a:cubicBezTo>
                    <a:pt x="94" y="0"/>
                    <a:pt x="68" y="12"/>
                    <a:pt x="57" y="23"/>
                  </a:cubicBezTo>
                  <a:cubicBezTo>
                    <a:pt x="53" y="27"/>
                    <a:pt x="55" y="24"/>
                    <a:pt x="51" y="26"/>
                  </a:cubicBezTo>
                  <a:cubicBezTo>
                    <a:pt x="40" y="29"/>
                    <a:pt x="35" y="44"/>
                    <a:pt x="25" y="47"/>
                  </a:cubicBezTo>
                  <a:cubicBezTo>
                    <a:pt x="16" y="68"/>
                    <a:pt x="0" y="86"/>
                    <a:pt x="5" y="112"/>
                  </a:cubicBezTo>
                  <a:cubicBezTo>
                    <a:pt x="9" y="130"/>
                    <a:pt x="9" y="141"/>
                    <a:pt x="18" y="155"/>
                  </a:cubicBezTo>
                  <a:cubicBezTo>
                    <a:pt x="28" y="172"/>
                    <a:pt x="38" y="177"/>
                    <a:pt x="50" y="190"/>
                  </a:cubicBezTo>
                  <a:cubicBezTo>
                    <a:pt x="70" y="211"/>
                    <a:pt x="82" y="236"/>
                    <a:pt x="90" y="268"/>
                  </a:cubicBezTo>
                  <a:cubicBezTo>
                    <a:pt x="88" y="273"/>
                    <a:pt x="88" y="280"/>
                    <a:pt x="84" y="282"/>
                  </a:cubicBezTo>
                  <a:cubicBezTo>
                    <a:pt x="93" y="299"/>
                    <a:pt x="90" y="330"/>
                    <a:pt x="98" y="352"/>
                  </a:cubicBezTo>
                  <a:cubicBezTo>
                    <a:pt x="109" y="365"/>
                    <a:pt x="118" y="373"/>
                    <a:pt x="132" y="383"/>
                  </a:cubicBezTo>
                  <a:cubicBezTo>
                    <a:pt x="138" y="380"/>
                    <a:pt x="144" y="384"/>
                    <a:pt x="150" y="384"/>
                  </a:cubicBezTo>
                  <a:cubicBezTo>
                    <a:pt x="167" y="377"/>
                    <a:pt x="182" y="380"/>
                    <a:pt x="193" y="366"/>
                  </a:cubicBezTo>
                  <a:cubicBezTo>
                    <a:pt x="194" y="365"/>
                    <a:pt x="193" y="363"/>
                    <a:pt x="194" y="360"/>
                  </a:cubicBezTo>
                  <a:cubicBezTo>
                    <a:pt x="195" y="358"/>
                    <a:pt x="199" y="359"/>
                    <a:pt x="200" y="357"/>
                  </a:cubicBezTo>
                  <a:cubicBezTo>
                    <a:pt x="200" y="356"/>
                    <a:pt x="200" y="352"/>
                    <a:pt x="201" y="350"/>
                  </a:cubicBezTo>
                  <a:cubicBezTo>
                    <a:pt x="203" y="344"/>
                    <a:pt x="207" y="341"/>
                    <a:pt x="207" y="338"/>
                  </a:cubicBezTo>
                  <a:cubicBezTo>
                    <a:pt x="208" y="331"/>
                    <a:pt x="204" y="320"/>
                    <a:pt x="203" y="310"/>
                  </a:cubicBezTo>
                  <a:cubicBezTo>
                    <a:pt x="203" y="290"/>
                    <a:pt x="198" y="272"/>
                    <a:pt x="197" y="254"/>
                  </a:cubicBezTo>
                  <a:cubicBezTo>
                    <a:pt x="189" y="253"/>
                    <a:pt x="186" y="250"/>
                    <a:pt x="180" y="244"/>
                  </a:cubicBezTo>
                  <a:cubicBezTo>
                    <a:pt x="182" y="224"/>
                    <a:pt x="182" y="201"/>
                    <a:pt x="187" y="181"/>
                  </a:cubicBezTo>
                  <a:cubicBezTo>
                    <a:pt x="213" y="156"/>
                    <a:pt x="231" y="90"/>
                    <a:pt x="203" y="59"/>
                  </a:cubicBezTo>
                  <a:close/>
                  <a:moveTo>
                    <a:pt x="104" y="332"/>
                  </a:moveTo>
                  <a:cubicBezTo>
                    <a:pt x="101" y="316"/>
                    <a:pt x="104" y="304"/>
                    <a:pt x="113" y="294"/>
                  </a:cubicBezTo>
                  <a:cubicBezTo>
                    <a:pt x="111" y="288"/>
                    <a:pt x="110" y="292"/>
                    <a:pt x="104" y="292"/>
                  </a:cubicBezTo>
                  <a:cubicBezTo>
                    <a:pt x="105" y="287"/>
                    <a:pt x="102" y="286"/>
                    <a:pt x="103" y="281"/>
                  </a:cubicBezTo>
                  <a:cubicBezTo>
                    <a:pt x="106" y="280"/>
                    <a:pt x="109" y="279"/>
                    <a:pt x="113" y="280"/>
                  </a:cubicBezTo>
                  <a:cubicBezTo>
                    <a:pt x="113" y="283"/>
                    <a:pt x="113" y="285"/>
                    <a:pt x="114" y="286"/>
                  </a:cubicBezTo>
                  <a:cubicBezTo>
                    <a:pt x="117" y="283"/>
                    <a:pt x="123" y="278"/>
                    <a:pt x="128" y="282"/>
                  </a:cubicBezTo>
                  <a:cubicBezTo>
                    <a:pt x="121" y="302"/>
                    <a:pt x="118" y="319"/>
                    <a:pt x="104" y="332"/>
                  </a:cubicBezTo>
                  <a:close/>
                  <a:moveTo>
                    <a:pt x="116" y="332"/>
                  </a:moveTo>
                  <a:cubicBezTo>
                    <a:pt x="124" y="315"/>
                    <a:pt x="134" y="301"/>
                    <a:pt x="141" y="282"/>
                  </a:cubicBezTo>
                  <a:cubicBezTo>
                    <a:pt x="143" y="282"/>
                    <a:pt x="145" y="282"/>
                    <a:pt x="147" y="282"/>
                  </a:cubicBezTo>
                  <a:cubicBezTo>
                    <a:pt x="143" y="307"/>
                    <a:pt x="126" y="331"/>
                    <a:pt x="118" y="356"/>
                  </a:cubicBezTo>
                  <a:cubicBezTo>
                    <a:pt x="106" y="354"/>
                    <a:pt x="118" y="342"/>
                    <a:pt x="116" y="332"/>
                  </a:cubicBezTo>
                  <a:close/>
                  <a:moveTo>
                    <a:pt x="138" y="229"/>
                  </a:moveTo>
                  <a:cubicBezTo>
                    <a:pt x="140" y="231"/>
                    <a:pt x="142" y="233"/>
                    <a:pt x="142" y="235"/>
                  </a:cubicBezTo>
                  <a:cubicBezTo>
                    <a:pt x="143" y="250"/>
                    <a:pt x="141" y="258"/>
                    <a:pt x="146" y="267"/>
                  </a:cubicBezTo>
                  <a:cubicBezTo>
                    <a:pt x="134" y="271"/>
                    <a:pt x="134" y="256"/>
                    <a:pt x="132" y="249"/>
                  </a:cubicBezTo>
                  <a:cubicBezTo>
                    <a:pt x="127" y="231"/>
                    <a:pt x="121" y="213"/>
                    <a:pt x="116" y="196"/>
                  </a:cubicBezTo>
                  <a:cubicBezTo>
                    <a:pt x="114" y="189"/>
                    <a:pt x="108" y="183"/>
                    <a:pt x="105" y="176"/>
                  </a:cubicBezTo>
                  <a:cubicBezTo>
                    <a:pt x="101" y="162"/>
                    <a:pt x="101" y="148"/>
                    <a:pt x="93" y="137"/>
                  </a:cubicBezTo>
                  <a:cubicBezTo>
                    <a:pt x="103" y="132"/>
                    <a:pt x="112" y="121"/>
                    <a:pt x="125" y="131"/>
                  </a:cubicBezTo>
                  <a:cubicBezTo>
                    <a:pt x="127" y="130"/>
                    <a:pt x="130" y="125"/>
                    <a:pt x="133" y="129"/>
                  </a:cubicBezTo>
                  <a:cubicBezTo>
                    <a:pt x="131" y="158"/>
                    <a:pt x="140" y="199"/>
                    <a:pt x="138" y="229"/>
                  </a:cubicBezTo>
                  <a:close/>
                  <a:moveTo>
                    <a:pt x="127" y="364"/>
                  </a:moveTo>
                  <a:cubicBezTo>
                    <a:pt x="134" y="334"/>
                    <a:pt x="148" y="311"/>
                    <a:pt x="159" y="285"/>
                  </a:cubicBezTo>
                  <a:cubicBezTo>
                    <a:pt x="152" y="310"/>
                    <a:pt x="140" y="341"/>
                    <a:pt x="127" y="364"/>
                  </a:cubicBezTo>
                  <a:close/>
                  <a:moveTo>
                    <a:pt x="178" y="365"/>
                  </a:moveTo>
                  <a:cubicBezTo>
                    <a:pt x="168" y="356"/>
                    <a:pt x="184" y="338"/>
                    <a:pt x="183" y="327"/>
                  </a:cubicBezTo>
                  <a:cubicBezTo>
                    <a:pt x="184" y="327"/>
                    <a:pt x="185" y="327"/>
                    <a:pt x="186" y="327"/>
                  </a:cubicBezTo>
                  <a:cubicBezTo>
                    <a:pt x="195" y="334"/>
                    <a:pt x="181" y="354"/>
                    <a:pt x="178" y="365"/>
                  </a:cubicBezTo>
                  <a:close/>
                  <a:moveTo>
                    <a:pt x="167" y="352"/>
                  </a:moveTo>
                  <a:cubicBezTo>
                    <a:pt x="165" y="359"/>
                    <a:pt x="169" y="369"/>
                    <a:pt x="158" y="367"/>
                  </a:cubicBezTo>
                  <a:cubicBezTo>
                    <a:pt x="156" y="362"/>
                    <a:pt x="163" y="358"/>
                    <a:pt x="158" y="356"/>
                  </a:cubicBezTo>
                  <a:cubicBezTo>
                    <a:pt x="169" y="337"/>
                    <a:pt x="170" y="308"/>
                    <a:pt x="182" y="290"/>
                  </a:cubicBezTo>
                  <a:cubicBezTo>
                    <a:pt x="192" y="308"/>
                    <a:pt x="173" y="331"/>
                    <a:pt x="167" y="352"/>
                  </a:cubicBezTo>
                  <a:close/>
                  <a:moveTo>
                    <a:pt x="183" y="271"/>
                  </a:moveTo>
                  <a:cubicBezTo>
                    <a:pt x="184" y="277"/>
                    <a:pt x="179" y="277"/>
                    <a:pt x="177" y="281"/>
                  </a:cubicBezTo>
                  <a:cubicBezTo>
                    <a:pt x="172" y="292"/>
                    <a:pt x="169" y="304"/>
                    <a:pt x="163" y="313"/>
                  </a:cubicBezTo>
                  <a:cubicBezTo>
                    <a:pt x="160" y="325"/>
                    <a:pt x="157" y="340"/>
                    <a:pt x="153" y="353"/>
                  </a:cubicBezTo>
                  <a:cubicBezTo>
                    <a:pt x="150" y="360"/>
                    <a:pt x="149" y="373"/>
                    <a:pt x="138" y="371"/>
                  </a:cubicBezTo>
                  <a:cubicBezTo>
                    <a:pt x="137" y="356"/>
                    <a:pt x="150" y="349"/>
                    <a:pt x="146" y="336"/>
                  </a:cubicBezTo>
                  <a:cubicBezTo>
                    <a:pt x="149" y="339"/>
                    <a:pt x="148" y="333"/>
                    <a:pt x="151" y="333"/>
                  </a:cubicBezTo>
                  <a:cubicBezTo>
                    <a:pt x="156" y="314"/>
                    <a:pt x="166" y="299"/>
                    <a:pt x="172" y="280"/>
                  </a:cubicBezTo>
                  <a:cubicBezTo>
                    <a:pt x="177" y="279"/>
                    <a:pt x="178" y="273"/>
                    <a:pt x="180" y="270"/>
                  </a:cubicBezTo>
                  <a:cubicBezTo>
                    <a:pt x="182" y="269"/>
                    <a:pt x="183" y="270"/>
                    <a:pt x="183" y="271"/>
                  </a:cubicBezTo>
                  <a:close/>
                  <a:moveTo>
                    <a:pt x="173" y="191"/>
                  </a:moveTo>
                  <a:cubicBezTo>
                    <a:pt x="165" y="215"/>
                    <a:pt x="181" y="249"/>
                    <a:pt x="155" y="262"/>
                  </a:cubicBezTo>
                  <a:cubicBezTo>
                    <a:pt x="133" y="211"/>
                    <a:pt x="147" y="158"/>
                    <a:pt x="154" y="104"/>
                  </a:cubicBezTo>
                  <a:cubicBezTo>
                    <a:pt x="140" y="94"/>
                    <a:pt x="131" y="111"/>
                    <a:pt x="123" y="118"/>
                  </a:cubicBezTo>
                  <a:cubicBezTo>
                    <a:pt x="118" y="118"/>
                    <a:pt x="118" y="112"/>
                    <a:pt x="113" y="111"/>
                  </a:cubicBezTo>
                  <a:cubicBezTo>
                    <a:pt x="102" y="110"/>
                    <a:pt x="102" y="121"/>
                    <a:pt x="94" y="123"/>
                  </a:cubicBezTo>
                  <a:cubicBezTo>
                    <a:pt x="87" y="119"/>
                    <a:pt x="88" y="105"/>
                    <a:pt x="74" y="111"/>
                  </a:cubicBezTo>
                  <a:cubicBezTo>
                    <a:pt x="70" y="117"/>
                    <a:pt x="69" y="119"/>
                    <a:pt x="66" y="125"/>
                  </a:cubicBezTo>
                  <a:cubicBezTo>
                    <a:pt x="77" y="138"/>
                    <a:pt x="89" y="150"/>
                    <a:pt x="95" y="168"/>
                  </a:cubicBezTo>
                  <a:cubicBezTo>
                    <a:pt x="105" y="202"/>
                    <a:pt x="121" y="230"/>
                    <a:pt x="128" y="266"/>
                  </a:cubicBezTo>
                  <a:cubicBezTo>
                    <a:pt x="115" y="268"/>
                    <a:pt x="110" y="264"/>
                    <a:pt x="99" y="262"/>
                  </a:cubicBezTo>
                  <a:cubicBezTo>
                    <a:pt x="100" y="257"/>
                    <a:pt x="92" y="247"/>
                    <a:pt x="95" y="240"/>
                  </a:cubicBezTo>
                  <a:cubicBezTo>
                    <a:pt x="86" y="230"/>
                    <a:pt x="85" y="216"/>
                    <a:pt x="78" y="205"/>
                  </a:cubicBezTo>
                  <a:cubicBezTo>
                    <a:pt x="70" y="194"/>
                    <a:pt x="57" y="181"/>
                    <a:pt x="47" y="170"/>
                  </a:cubicBezTo>
                  <a:cubicBezTo>
                    <a:pt x="43" y="166"/>
                    <a:pt x="37" y="164"/>
                    <a:pt x="34" y="160"/>
                  </a:cubicBezTo>
                  <a:cubicBezTo>
                    <a:pt x="31" y="156"/>
                    <a:pt x="19" y="137"/>
                    <a:pt x="18" y="129"/>
                  </a:cubicBezTo>
                  <a:cubicBezTo>
                    <a:pt x="17" y="124"/>
                    <a:pt x="20" y="119"/>
                    <a:pt x="19" y="115"/>
                  </a:cubicBezTo>
                  <a:cubicBezTo>
                    <a:pt x="18" y="107"/>
                    <a:pt x="13" y="99"/>
                    <a:pt x="15" y="92"/>
                  </a:cubicBezTo>
                  <a:cubicBezTo>
                    <a:pt x="16" y="88"/>
                    <a:pt x="22" y="72"/>
                    <a:pt x="25" y="65"/>
                  </a:cubicBezTo>
                  <a:cubicBezTo>
                    <a:pt x="34" y="48"/>
                    <a:pt x="49" y="36"/>
                    <a:pt x="64" y="26"/>
                  </a:cubicBezTo>
                  <a:cubicBezTo>
                    <a:pt x="66" y="23"/>
                    <a:pt x="64" y="22"/>
                    <a:pt x="64" y="19"/>
                  </a:cubicBezTo>
                  <a:cubicBezTo>
                    <a:pt x="68" y="25"/>
                    <a:pt x="70" y="20"/>
                    <a:pt x="75" y="22"/>
                  </a:cubicBezTo>
                  <a:cubicBezTo>
                    <a:pt x="82" y="17"/>
                    <a:pt x="90" y="12"/>
                    <a:pt x="98" y="10"/>
                  </a:cubicBezTo>
                  <a:cubicBezTo>
                    <a:pt x="120" y="7"/>
                    <a:pt x="165" y="18"/>
                    <a:pt x="175" y="32"/>
                  </a:cubicBezTo>
                  <a:cubicBezTo>
                    <a:pt x="176" y="33"/>
                    <a:pt x="175" y="35"/>
                    <a:pt x="174" y="34"/>
                  </a:cubicBezTo>
                  <a:cubicBezTo>
                    <a:pt x="176" y="36"/>
                    <a:pt x="182" y="38"/>
                    <a:pt x="184" y="41"/>
                  </a:cubicBezTo>
                  <a:cubicBezTo>
                    <a:pt x="186" y="44"/>
                    <a:pt x="185" y="47"/>
                    <a:pt x="189" y="46"/>
                  </a:cubicBezTo>
                  <a:cubicBezTo>
                    <a:pt x="190" y="55"/>
                    <a:pt x="196" y="57"/>
                    <a:pt x="196" y="66"/>
                  </a:cubicBezTo>
                  <a:cubicBezTo>
                    <a:pt x="201" y="70"/>
                    <a:pt x="199" y="72"/>
                    <a:pt x="205" y="75"/>
                  </a:cubicBezTo>
                  <a:cubicBezTo>
                    <a:pt x="219" y="127"/>
                    <a:pt x="187" y="156"/>
                    <a:pt x="173" y="19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" name="Freeform 13"/>
            <p:cNvSpPr/>
            <p:nvPr/>
          </p:nvSpPr>
          <p:spPr bwMode="auto">
            <a:xfrm>
              <a:off x="355601" y="698501"/>
              <a:ext cx="109538" cy="46038"/>
            </a:xfrm>
            <a:custGeom>
              <a:avLst/>
              <a:gdLst>
                <a:gd name="T0" fmla="*/ 0 w 51"/>
                <a:gd name="T1" fmla="*/ 20 h 21"/>
                <a:gd name="T2" fmla="*/ 5 w 51"/>
                <a:gd name="T3" fmla="*/ 21 h 21"/>
                <a:gd name="T4" fmla="*/ 48 w 51"/>
                <a:gd name="T5" fmla="*/ 0 h 21"/>
                <a:gd name="T6" fmla="*/ 0 w 51"/>
                <a:gd name="T7" fmla="*/ 2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1" h="21">
                  <a:moveTo>
                    <a:pt x="0" y="20"/>
                  </a:moveTo>
                  <a:cubicBezTo>
                    <a:pt x="2" y="21"/>
                    <a:pt x="5" y="16"/>
                    <a:pt x="5" y="21"/>
                  </a:cubicBezTo>
                  <a:cubicBezTo>
                    <a:pt x="17" y="11"/>
                    <a:pt x="51" y="18"/>
                    <a:pt x="48" y="0"/>
                  </a:cubicBezTo>
                  <a:cubicBezTo>
                    <a:pt x="27" y="1"/>
                    <a:pt x="0" y="2"/>
                    <a:pt x="0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69" name="组合 68"/>
          <p:cNvGrpSpPr/>
          <p:nvPr/>
        </p:nvGrpSpPr>
        <p:grpSpPr>
          <a:xfrm>
            <a:off x="7403824" y="2062648"/>
            <a:ext cx="2855706" cy="2702686"/>
            <a:chOff x="4953001" y="2349501"/>
            <a:chExt cx="2281238" cy="2159000"/>
          </a:xfrm>
          <a:noFill/>
        </p:grpSpPr>
        <p:sp>
          <p:nvSpPr>
            <p:cNvPr id="9" name="Freeform 5"/>
            <p:cNvSpPr>
              <a:spLocks noEditPoints="1"/>
            </p:cNvSpPr>
            <p:nvPr/>
          </p:nvSpPr>
          <p:spPr bwMode="auto">
            <a:xfrm>
              <a:off x="5892801" y="2855913"/>
              <a:ext cx="823913" cy="768350"/>
            </a:xfrm>
            <a:custGeom>
              <a:avLst/>
              <a:gdLst>
                <a:gd name="T0" fmla="*/ 73 w 382"/>
                <a:gd name="T1" fmla="*/ 312 h 357"/>
                <a:gd name="T2" fmla="*/ 16 w 382"/>
                <a:gd name="T3" fmla="*/ 352 h 357"/>
                <a:gd name="T4" fmla="*/ 10 w 382"/>
                <a:gd name="T5" fmla="*/ 352 h 357"/>
                <a:gd name="T6" fmla="*/ 4 w 382"/>
                <a:gd name="T7" fmla="*/ 353 h 357"/>
                <a:gd name="T8" fmla="*/ 8 w 382"/>
                <a:gd name="T9" fmla="*/ 354 h 357"/>
                <a:gd name="T10" fmla="*/ 98 w 382"/>
                <a:gd name="T11" fmla="*/ 279 h 357"/>
                <a:gd name="T12" fmla="*/ 42 w 382"/>
                <a:gd name="T13" fmla="*/ 331 h 357"/>
                <a:gd name="T14" fmla="*/ 101 w 382"/>
                <a:gd name="T15" fmla="*/ 245 h 357"/>
                <a:gd name="T16" fmla="*/ 101 w 382"/>
                <a:gd name="T17" fmla="*/ 250 h 357"/>
                <a:gd name="T18" fmla="*/ 79 w 382"/>
                <a:gd name="T19" fmla="*/ 268 h 357"/>
                <a:gd name="T20" fmla="*/ 47 w 382"/>
                <a:gd name="T21" fmla="*/ 299 h 357"/>
                <a:gd name="T22" fmla="*/ 14 w 382"/>
                <a:gd name="T23" fmla="*/ 332 h 357"/>
                <a:gd name="T24" fmla="*/ 2 w 382"/>
                <a:gd name="T25" fmla="*/ 346 h 357"/>
                <a:gd name="T26" fmla="*/ 1 w 382"/>
                <a:gd name="T27" fmla="*/ 348 h 357"/>
                <a:gd name="T28" fmla="*/ 55 w 382"/>
                <a:gd name="T29" fmla="*/ 328 h 357"/>
                <a:gd name="T30" fmla="*/ 62 w 382"/>
                <a:gd name="T31" fmla="*/ 322 h 357"/>
                <a:gd name="T32" fmla="*/ 24 w 382"/>
                <a:gd name="T33" fmla="*/ 349 h 357"/>
                <a:gd name="T34" fmla="*/ 50 w 382"/>
                <a:gd name="T35" fmla="*/ 327 h 357"/>
                <a:gd name="T36" fmla="*/ 133 w 382"/>
                <a:gd name="T37" fmla="*/ 250 h 357"/>
                <a:gd name="T38" fmla="*/ 77 w 382"/>
                <a:gd name="T39" fmla="*/ 308 h 357"/>
                <a:gd name="T40" fmla="*/ 84 w 382"/>
                <a:gd name="T41" fmla="*/ 301 h 357"/>
                <a:gd name="T42" fmla="*/ 85 w 382"/>
                <a:gd name="T43" fmla="*/ 301 h 357"/>
                <a:gd name="T44" fmla="*/ 128 w 382"/>
                <a:gd name="T45" fmla="*/ 257 h 357"/>
                <a:gd name="T46" fmla="*/ 128 w 382"/>
                <a:gd name="T47" fmla="*/ 258 h 357"/>
                <a:gd name="T48" fmla="*/ 152 w 382"/>
                <a:gd name="T49" fmla="*/ 235 h 357"/>
                <a:gd name="T50" fmla="*/ 47 w 382"/>
                <a:gd name="T51" fmla="*/ 322 h 357"/>
                <a:gd name="T52" fmla="*/ 15 w 382"/>
                <a:gd name="T53" fmla="*/ 349 h 357"/>
                <a:gd name="T54" fmla="*/ 5 w 382"/>
                <a:gd name="T55" fmla="*/ 349 h 357"/>
                <a:gd name="T56" fmla="*/ 30 w 382"/>
                <a:gd name="T57" fmla="*/ 320 h 357"/>
                <a:gd name="T58" fmla="*/ 109 w 382"/>
                <a:gd name="T59" fmla="*/ 244 h 357"/>
                <a:gd name="T60" fmla="*/ 110 w 382"/>
                <a:gd name="T61" fmla="*/ 240 h 357"/>
                <a:gd name="T62" fmla="*/ 129 w 382"/>
                <a:gd name="T63" fmla="*/ 216 h 357"/>
                <a:gd name="T64" fmla="*/ 136 w 382"/>
                <a:gd name="T65" fmla="*/ 217 h 357"/>
                <a:gd name="T66" fmla="*/ 131 w 382"/>
                <a:gd name="T67" fmla="*/ 215 h 357"/>
                <a:gd name="T68" fmla="*/ 133 w 382"/>
                <a:gd name="T69" fmla="*/ 213 h 357"/>
                <a:gd name="T70" fmla="*/ 270 w 382"/>
                <a:gd name="T71" fmla="*/ 121 h 357"/>
                <a:gd name="T72" fmla="*/ 300 w 382"/>
                <a:gd name="T73" fmla="*/ 57 h 357"/>
                <a:gd name="T74" fmla="*/ 261 w 382"/>
                <a:gd name="T75" fmla="*/ 95 h 357"/>
                <a:gd name="T76" fmla="*/ 340 w 382"/>
                <a:gd name="T77" fmla="*/ 19 h 357"/>
                <a:gd name="T78" fmla="*/ 218 w 382"/>
                <a:gd name="T79" fmla="*/ 133 h 357"/>
                <a:gd name="T80" fmla="*/ 136 w 382"/>
                <a:gd name="T81" fmla="*/ 213 h 357"/>
                <a:gd name="T82" fmla="*/ 137 w 382"/>
                <a:gd name="T83" fmla="*/ 214 h 357"/>
                <a:gd name="T84" fmla="*/ 182 w 382"/>
                <a:gd name="T85" fmla="*/ 175 h 357"/>
                <a:gd name="T86" fmla="*/ 326 w 382"/>
                <a:gd name="T87" fmla="*/ 36 h 357"/>
                <a:gd name="T88" fmla="*/ 369 w 382"/>
                <a:gd name="T89" fmla="*/ 19 h 357"/>
                <a:gd name="T90" fmla="*/ 378 w 382"/>
                <a:gd name="T91" fmla="*/ 20 h 357"/>
                <a:gd name="T92" fmla="*/ 375 w 382"/>
                <a:gd name="T93" fmla="*/ 21 h 357"/>
                <a:gd name="T94" fmla="*/ 305 w 382"/>
                <a:gd name="T95" fmla="*/ 85 h 357"/>
                <a:gd name="T96" fmla="*/ 196 w 382"/>
                <a:gd name="T97" fmla="*/ 187 h 357"/>
                <a:gd name="T98" fmla="*/ 180 w 382"/>
                <a:gd name="T99" fmla="*/ 207 h 357"/>
                <a:gd name="T100" fmla="*/ 288 w 382"/>
                <a:gd name="T101" fmla="*/ 108 h 357"/>
                <a:gd name="T102" fmla="*/ 377 w 382"/>
                <a:gd name="T103" fmla="*/ 25 h 357"/>
                <a:gd name="T104" fmla="*/ 378 w 382"/>
                <a:gd name="T105" fmla="*/ 22 h 357"/>
                <a:gd name="T106" fmla="*/ 381 w 382"/>
                <a:gd name="T107" fmla="*/ 18 h 357"/>
                <a:gd name="T108" fmla="*/ 363 w 382"/>
                <a:gd name="T109" fmla="*/ 14 h 357"/>
                <a:gd name="T110" fmla="*/ 361 w 382"/>
                <a:gd name="T111" fmla="*/ 0 h 357"/>
                <a:gd name="T112" fmla="*/ 362 w 382"/>
                <a:gd name="T113" fmla="*/ 3 h 3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82" h="357">
                  <a:moveTo>
                    <a:pt x="73" y="312"/>
                  </a:moveTo>
                  <a:cubicBezTo>
                    <a:pt x="71" y="313"/>
                    <a:pt x="70" y="314"/>
                    <a:pt x="69" y="316"/>
                  </a:cubicBezTo>
                  <a:cubicBezTo>
                    <a:pt x="71" y="314"/>
                    <a:pt x="72" y="313"/>
                    <a:pt x="73" y="312"/>
                  </a:cubicBezTo>
                  <a:cubicBezTo>
                    <a:pt x="73" y="312"/>
                    <a:pt x="73" y="312"/>
                    <a:pt x="73" y="312"/>
                  </a:cubicBezTo>
                  <a:moveTo>
                    <a:pt x="10" y="352"/>
                  </a:moveTo>
                  <a:cubicBezTo>
                    <a:pt x="12" y="352"/>
                    <a:pt x="14" y="352"/>
                    <a:pt x="16" y="352"/>
                  </a:cubicBezTo>
                  <a:cubicBezTo>
                    <a:pt x="15" y="352"/>
                    <a:pt x="15" y="352"/>
                    <a:pt x="15" y="352"/>
                  </a:cubicBezTo>
                  <a:cubicBezTo>
                    <a:pt x="14" y="353"/>
                    <a:pt x="13" y="353"/>
                    <a:pt x="12" y="353"/>
                  </a:cubicBezTo>
                  <a:cubicBezTo>
                    <a:pt x="11" y="353"/>
                    <a:pt x="11" y="353"/>
                    <a:pt x="10" y="352"/>
                  </a:cubicBezTo>
                  <a:cubicBezTo>
                    <a:pt x="10" y="352"/>
                    <a:pt x="10" y="352"/>
                    <a:pt x="10" y="352"/>
                  </a:cubicBezTo>
                  <a:moveTo>
                    <a:pt x="8" y="354"/>
                  </a:moveTo>
                  <a:cubicBezTo>
                    <a:pt x="6" y="354"/>
                    <a:pt x="5" y="354"/>
                    <a:pt x="4" y="353"/>
                  </a:cubicBezTo>
                  <a:cubicBezTo>
                    <a:pt x="4" y="352"/>
                    <a:pt x="3" y="352"/>
                    <a:pt x="3" y="351"/>
                  </a:cubicBezTo>
                  <a:cubicBezTo>
                    <a:pt x="3" y="351"/>
                    <a:pt x="3" y="352"/>
                    <a:pt x="3" y="352"/>
                  </a:cubicBezTo>
                  <a:cubicBezTo>
                    <a:pt x="5" y="353"/>
                    <a:pt x="6" y="354"/>
                    <a:pt x="8" y="354"/>
                  </a:cubicBezTo>
                  <a:moveTo>
                    <a:pt x="42" y="331"/>
                  </a:moveTo>
                  <a:cubicBezTo>
                    <a:pt x="42" y="330"/>
                    <a:pt x="42" y="330"/>
                    <a:pt x="42" y="330"/>
                  </a:cubicBezTo>
                  <a:cubicBezTo>
                    <a:pt x="60" y="312"/>
                    <a:pt x="79" y="296"/>
                    <a:pt x="98" y="279"/>
                  </a:cubicBezTo>
                  <a:cubicBezTo>
                    <a:pt x="95" y="282"/>
                    <a:pt x="93" y="284"/>
                    <a:pt x="91" y="286"/>
                  </a:cubicBezTo>
                  <a:cubicBezTo>
                    <a:pt x="76" y="300"/>
                    <a:pt x="61" y="314"/>
                    <a:pt x="45" y="327"/>
                  </a:cubicBezTo>
                  <a:cubicBezTo>
                    <a:pt x="44" y="328"/>
                    <a:pt x="43" y="329"/>
                    <a:pt x="42" y="331"/>
                  </a:cubicBezTo>
                  <a:moveTo>
                    <a:pt x="129" y="216"/>
                  </a:moveTo>
                  <a:cubicBezTo>
                    <a:pt x="124" y="221"/>
                    <a:pt x="119" y="226"/>
                    <a:pt x="114" y="231"/>
                  </a:cubicBezTo>
                  <a:cubicBezTo>
                    <a:pt x="110" y="236"/>
                    <a:pt x="105" y="241"/>
                    <a:pt x="101" y="245"/>
                  </a:cubicBezTo>
                  <a:cubicBezTo>
                    <a:pt x="102" y="246"/>
                    <a:pt x="102" y="247"/>
                    <a:pt x="103" y="248"/>
                  </a:cubicBezTo>
                  <a:cubicBezTo>
                    <a:pt x="103" y="249"/>
                    <a:pt x="102" y="250"/>
                    <a:pt x="102" y="250"/>
                  </a:cubicBezTo>
                  <a:cubicBezTo>
                    <a:pt x="101" y="250"/>
                    <a:pt x="101" y="250"/>
                    <a:pt x="101" y="250"/>
                  </a:cubicBezTo>
                  <a:cubicBezTo>
                    <a:pt x="100" y="250"/>
                    <a:pt x="99" y="249"/>
                    <a:pt x="98" y="248"/>
                  </a:cubicBezTo>
                  <a:cubicBezTo>
                    <a:pt x="93" y="253"/>
                    <a:pt x="89" y="258"/>
                    <a:pt x="84" y="263"/>
                  </a:cubicBezTo>
                  <a:cubicBezTo>
                    <a:pt x="83" y="265"/>
                    <a:pt x="81" y="266"/>
                    <a:pt x="79" y="268"/>
                  </a:cubicBezTo>
                  <a:cubicBezTo>
                    <a:pt x="69" y="278"/>
                    <a:pt x="59" y="288"/>
                    <a:pt x="49" y="297"/>
                  </a:cubicBezTo>
                  <a:cubicBezTo>
                    <a:pt x="49" y="298"/>
                    <a:pt x="48" y="299"/>
                    <a:pt x="48" y="299"/>
                  </a:cubicBezTo>
                  <a:cubicBezTo>
                    <a:pt x="47" y="299"/>
                    <a:pt x="47" y="299"/>
                    <a:pt x="47" y="299"/>
                  </a:cubicBezTo>
                  <a:cubicBezTo>
                    <a:pt x="41" y="306"/>
                    <a:pt x="34" y="312"/>
                    <a:pt x="28" y="319"/>
                  </a:cubicBezTo>
                  <a:cubicBezTo>
                    <a:pt x="24" y="323"/>
                    <a:pt x="20" y="327"/>
                    <a:pt x="16" y="330"/>
                  </a:cubicBezTo>
                  <a:cubicBezTo>
                    <a:pt x="16" y="331"/>
                    <a:pt x="15" y="332"/>
                    <a:pt x="14" y="332"/>
                  </a:cubicBezTo>
                  <a:cubicBezTo>
                    <a:pt x="14" y="332"/>
                    <a:pt x="14" y="332"/>
                    <a:pt x="14" y="332"/>
                  </a:cubicBezTo>
                  <a:cubicBezTo>
                    <a:pt x="13" y="332"/>
                    <a:pt x="13" y="333"/>
                    <a:pt x="12" y="334"/>
                  </a:cubicBezTo>
                  <a:cubicBezTo>
                    <a:pt x="8" y="338"/>
                    <a:pt x="3" y="341"/>
                    <a:pt x="2" y="346"/>
                  </a:cubicBezTo>
                  <a:cubicBezTo>
                    <a:pt x="1" y="347"/>
                    <a:pt x="1" y="348"/>
                    <a:pt x="2" y="348"/>
                  </a:cubicBezTo>
                  <a:cubicBezTo>
                    <a:pt x="2" y="348"/>
                    <a:pt x="2" y="348"/>
                    <a:pt x="2" y="348"/>
                  </a:cubicBezTo>
                  <a:cubicBezTo>
                    <a:pt x="2" y="348"/>
                    <a:pt x="1" y="348"/>
                    <a:pt x="1" y="348"/>
                  </a:cubicBezTo>
                  <a:cubicBezTo>
                    <a:pt x="1" y="348"/>
                    <a:pt x="0" y="349"/>
                    <a:pt x="0" y="350"/>
                  </a:cubicBezTo>
                  <a:cubicBezTo>
                    <a:pt x="1" y="355"/>
                    <a:pt x="4" y="357"/>
                    <a:pt x="8" y="357"/>
                  </a:cubicBezTo>
                  <a:cubicBezTo>
                    <a:pt x="20" y="357"/>
                    <a:pt x="40" y="341"/>
                    <a:pt x="55" y="328"/>
                  </a:cubicBezTo>
                  <a:cubicBezTo>
                    <a:pt x="55" y="327"/>
                    <a:pt x="56" y="326"/>
                    <a:pt x="57" y="326"/>
                  </a:cubicBezTo>
                  <a:cubicBezTo>
                    <a:pt x="57" y="326"/>
                    <a:pt x="57" y="326"/>
                    <a:pt x="57" y="326"/>
                  </a:cubicBezTo>
                  <a:cubicBezTo>
                    <a:pt x="59" y="325"/>
                    <a:pt x="60" y="324"/>
                    <a:pt x="62" y="322"/>
                  </a:cubicBezTo>
                  <a:cubicBezTo>
                    <a:pt x="63" y="320"/>
                    <a:pt x="65" y="317"/>
                    <a:pt x="67" y="315"/>
                  </a:cubicBezTo>
                  <a:cubicBezTo>
                    <a:pt x="58" y="322"/>
                    <a:pt x="50" y="329"/>
                    <a:pt x="41" y="336"/>
                  </a:cubicBezTo>
                  <a:cubicBezTo>
                    <a:pt x="36" y="341"/>
                    <a:pt x="30" y="345"/>
                    <a:pt x="24" y="349"/>
                  </a:cubicBezTo>
                  <a:cubicBezTo>
                    <a:pt x="24" y="348"/>
                    <a:pt x="25" y="348"/>
                    <a:pt x="25" y="347"/>
                  </a:cubicBezTo>
                  <a:cubicBezTo>
                    <a:pt x="27" y="346"/>
                    <a:pt x="30" y="344"/>
                    <a:pt x="32" y="342"/>
                  </a:cubicBezTo>
                  <a:cubicBezTo>
                    <a:pt x="38" y="337"/>
                    <a:pt x="44" y="332"/>
                    <a:pt x="50" y="327"/>
                  </a:cubicBezTo>
                  <a:cubicBezTo>
                    <a:pt x="56" y="322"/>
                    <a:pt x="62" y="316"/>
                    <a:pt x="68" y="311"/>
                  </a:cubicBezTo>
                  <a:cubicBezTo>
                    <a:pt x="80" y="300"/>
                    <a:pt x="92" y="288"/>
                    <a:pt x="104" y="277"/>
                  </a:cubicBezTo>
                  <a:cubicBezTo>
                    <a:pt x="114" y="268"/>
                    <a:pt x="123" y="259"/>
                    <a:pt x="133" y="250"/>
                  </a:cubicBezTo>
                  <a:cubicBezTo>
                    <a:pt x="119" y="264"/>
                    <a:pt x="105" y="278"/>
                    <a:pt x="90" y="292"/>
                  </a:cubicBezTo>
                  <a:cubicBezTo>
                    <a:pt x="84" y="298"/>
                    <a:pt x="78" y="304"/>
                    <a:pt x="72" y="310"/>
                  </a:cubicBezTo>
                  <a:cubicBezTo>
                    <a:pt x="74" y="309"/>
                    <a:pt x="75" y="308"/>
                    <a:pt x="77" y="308"/>
                  </a:cubicBezTo>
                  <a:cubicBezTo>
                    <a:pt x="79" y="305"/>
                    <a:pt x="81" y="303"/>
                    <a:pt x="84" y="301"/>
                  </a:cubicBezTo>
                  <a:cubicBezTo>
                    <a:pt x="84" y="301"/>
                    <a:pt x="84" y="301"/>
                    <a:pt x="84" y="301"/>
                  </a:cubicBezTo>
                  <a:cubicBezTo>
                    <a:pt x="84" y="301"/>
                    <a:pt x="84" y="301"/>
                    <a:pt x="84" y="301"/>
                  </a:cubicBezTo>
                  <a:cubicBezTo>
                    <a:pt x="84" y="301"/>
                    <a:pt x="84" y="301"/>
                    <a:pt x="84" y="301"/>
                  </a:cubicBezTo>
                  <a:cubicBezTo>
                    <a:pt x="84" y="301"/>
                    <a:pt x="84" y="301"/>
                    <a:pt x="85" y="301"/>
                  </a:cubicBezTo>
                  <a:cubicBezTo>
                    <a:pt x="85" y="301"/>
                    <a:pt x="85" y="301"/>
                    <a:pt x="85" y="301"/>
                  </a:cubicBezTo>
                  <a:cubicBezTo>
                    <a:pt x="99" y="287"/>
                    <a:pt x="113" y="274"/>
                    <a:pt x="127" y="260"/>
                  </a:cubicBezTo>
                  <a:cubicBezTo>
                    <a:pt x="127" y="260"/>
                    <a:pt x="127" y="260"/>
                    <a:pt x="127" y="260"/>
                  </a:cubicBezTo>
                  <a:cubicBezTo>
                    <a:pt x="126" y="259"/>
                    <a:pt x="127" y="257"/>
                    <a:pt x="128" y="257"/>
                  </a:cubicBezTo>
                  <a:cubicBezTo>
                    <a:pt x="128" y="257"/>
                    <a:pt x="128" y="257"/>
                    <a:pt x="128" y="258"/>
                  </a:cubicBezTo>
                  <a:cubicBezTo>
                    <a:pt x="128" y="258"/>
                    <a:pt x="128" y="258"/>
                    <a:pt x="128" y="258"/>
                  </a:cubicBezTo>
                  <a:cubicBezTo>
                    <a:pt x="128" y="258"/>
                    <a:pt x="128" y="258"/>
                    <a:pt x="128" y="258"/>
                  </a:cubicBezTo>
                  <a:cubicBezTo>
                    <a:pt x="129" y="258"/>
                    <a:pt x="129" y="258"/>
                    <a:pt x="129" y="258"/>
                  </a:cubicBezTo>
                  <a:cubicBezTo>
                    <a:pt x="134" y="253"/>
                    <a:pt x="138" y="248"/>
                    <a:pt x="143" y="244"/>
                  </a:cubicBezTo>
                  <a:cubicBezTo>
                    <a:pt x="146" y="241"/>
                    <a:pt x="149" y="238"/>
                    <a:pt x="152" y="235"/>
                  </a:cubicBezTo>
                  <a:cubicBezTo>
                    <a:pt x="151" y="233"/>
                    <a:pt x="150" y="232"/>
                    <a:pt x="148" y="231"/>
                  </a:cubicBezTo>
                  <a:cubicBezTo>
                    <a:pt x="127" y="250"/>
                    <a:pt x="105" y="270"/>
                    <a:pt x="83" y="289"/>
                  </a:cubicBezTo>
                  <a:cubicBezTo>
                    <a:pt x="71" y="300"/>
                    <a:pt x="58" y="310"/>
                    <a:pt x="47" y="322"/>
                  </a:cubicBezTo>
                  <a:cubicBezTo>
                    <a:pt x="41" y="328"/>
                    <a:pt x="35" y="333"/>
                    <a:pt x="29" y="339"/>
                  </a:cubicBezTo>
                  <a:cubicBezTo>
                    <a:pt x="27" y="341"/>
                    <a:pt x="25" y="343"/>
                    <a:pt x="23" y="345"/>
                  </a:cubicBezTo>
                  <a:cubicBezTo>
                    <a:pt x="21" y="347"/>
                    <a:pt x="18" y="349"/>
                    <a:pt x="15" y="349"/>
                  </a:cubicBezTo>
                  <a:cubicBezTo>
                    <a:pt x="13" y="350"/>
                    <a:pt x="12" y="350"/>
                    <a:pt x="10" y="350"/>
                  </a:cubicBezTo>
                  <a:cubicBezTo>
                    <a:pt x="9" y="350"/>
                    <a:pt x="7" y="350"/>
                    <a:pt x="5" y="349"/>
                  </a:cubicBezTo>
                  <a:cubicBezTo>
                    <a:pt x="5" y="349"/>
                    <a:pt x="5" y="349"/>
                    <a:pt x="5" y="349"/>
                  </a:cubicBezTo>
                  <a:cubicBezTo>
                    <a:pt x="4" y="348"/>
                    <a:pt x="4" y="347"/>
                    <a:pt x="4" y="346"/>
                  </a:cubicBezTo>
                  <a:cubicBezTo>
                    <a:pt x="5" y="345"/>
                    <a:pt x="5" y="345"/>
                    <a:pt x="5" y="345"/>
                  </a:cubicBezTo>
                  <a:cubicBezTo>
                    <a:pt x="13" y="337"/>
                    <a:pt x="22" y="329"/>
                    <a:pt x="30" y="320"/>
                  </a:cubicBezTo>
                  <a:cubicBezTo>
                    <a:pt x="40" y="311"/>
                    <a:pt x="49" y="302"/>
                    <a:pt x="59" y="293"/>
                  </a:cubicBezTo>
                  <a:cubicBezTo>
                    <a:pt x="68" y="284"/>
                    <a:pt x="77" y="275"/>
                    <a:pt x="85" y="266"/>
                  </a:cubicBezTo>
                  <a:cubicBezTo>
                    <a:pt x="93" y="258"/>
                    <a:pt x="101" y="251"/>
                    <a:pt x="109" y="244"/>
                  </a:cubicBezTo>
                  <a:cubicBezTo>
                    <a:pt x="118" y="236"/>
                    <a:pt x="127" y="228"/>
                    <a:pt x="135" y="220"/>
                  </a:cubicBezTo>
                  <a:cubicBezTo>
                    <a:pt x="134" y="219"/>
                    <a:pt x="134" y="219"/>
                    <a:pt x="133" y="218"/>
                  </a:cubicBezTo>
                  <a:cubicBezTo>
                    <a:pt x="125" y="226"/>
                    <a:pt x="117" y="233"/>
                    <a:pt x="110" y="240"/>
                  </a:cubicBezTo>
                  <a:cubicBezTo>
                    <a:pt x="115" y="234"/>
                    <a:pt x="120" y="229"/>
                    <a:pt x="126" y="223"/>
                  </a:cubicBezTo>
                  <a:cubicBezTo>
                    <a:pt x="128" y="221"/>
                    <a:pt x="130" y="220"/>
                    <a:pt x="131" y="218"/>
                  </a:cubicBezTo>
                  <a:cubicBezTo>
                    <a:pt x="131" y="217"/>
                    <a:pt x="130" y="217"/>
                    <a:pt x="129" y="216"/>
                  </a:cubicBezTo>
                  <a:moveTo>
                    <a:pt x="135" y="216"/>
                  </a:moveTo>
                  <a:cubicBezTo>
                    <a:pt x="135" y="216"/>
                    <a:pt x="135" y="216"/>
                    <a:pt x="135" y="217"/>
                  </a:cubicBezTo>
                  <a:cubicBezTo>
                    <a:pt x="135" y="217"/>
                    <a:pt x="136" y="217"/>
                    <a:pt x="136" y="217"/>
                  </a:cubicBezTo>
                  <a:cubicBezTo>
                    <a:pt x="136" y="217"/>
                    <a:pt x="136" y="216"/>
                    <a:pt x="135" y="216"/>
                  </a:cubicBezTo>
                  <a:moveTo>
                    <a:pt x="133" y="213"/>
                  </a:moveTo>
                  <a:cubicBezTo>
                    <a:pt x="132" y="214"/>
                    <a:pt x="132" y="214"/>
                    <a:pt x="131" y="215"/>
                  </a:cubicBezTo>
                  <a:cubicBezTo>
                    <a:pt x="132" y="215"/>
                    <a:pt x="133" y="215"/>
                    <a:pt x="133" y="216"/>
                  </a:cubicBezTo>
                  <a:cubicBezTo>
                    <a:pt x="134" y="216"/>
                    <a:pt x="134" y="215"/>
                    <a:pt x="134" y="215"/>
                  </a:cubicBezTo>
                  <a:cubicBezTo>
                    <a:pt x="134" y="214"/>
                    <a:pt x="133" y="214"/>
                    <a:pt x="133" y="213"/>
                  </a:cubicBezTo>
                  <a:moveTo>
                    <a:pt x="270" y="121"/>
                  </a:moveTo>
                  <a:cubicBezTo>
                    <a:pt x="273" y="118"/>
                    <a:pt x="276" y="116"/>
                    <a:pt x="278" y="113"/>
                  </a:cubicBezTo>
                  <a:cubicBezTo>
                    <a:pt x="276" y="116"/>
                    <a:pt x="273" y="118"/>
                    <a:pt x="270" y="121"/>
                  </a:cubicBezTo>
                  <a:moveTo>
                    <a:pt x="261" y="95"/>
                  </a:moveTo>
                  <a:cubicBezTo>
                    <a:pt x="262" y="94"/>
                    <a:pt x="263" y="92"/>
                    <a:pt x="265" y="91"/>
                  </a:cubicBezTo>
                  <a:cubicBezTo>
                    <a:pt x="276" y="79"/>
                    <a:pt x="288" y="68"/>
                    <a:pt x="300" y="57"/>
                  </a:cubicBezTo>
                  <a:cubicBezTo>
                    <a:pt x="306" y="51"/>
                    <a:pt x="312" y="46"/>
                    <a:pt x="318" y="41"/>
                  </a:cubicBezTo>
                  <a:cubicBezTo>
                    <a:pt x="310" y="49"/>
                    <a:pt x="302" y="57"/>
                    <a:pt x="294" y="65"/>
                  </a:cubicBezTo>
                  <a:cubicBezTo>
                    <a:pt x="283" y="75"/>
                    <a:pt x="272" y="85"/>
                    <a:pt x="261" y="95"/>
                  </a:cubicBezTo>
                  <a:moveTo>
                    <a:pt x="356" y="4"/>
                  </a:moveTo>
                  <a:cubicBezTo>
                    <a:pt x="352" y="7"/>
                    <a:pt x="349" y="10"/>
                    <a:pt x="345" y="13"/>
                  </a:cubicBezTo>
                  <a:cubicBezTo>
                    <a:pt x="344" y="15"/>
                    <a:pt x="342" y="17"/>
                    <a:pt x="340" y="19"/>
                  </a:cubicBezTo>
                  <a:cubicBezTo>
                    <a:pt x="335" y="23"/>
                    <a:pt x="329" y="28"/>
                    <a:pt x="324" y="32"/>
                  </a:cubicBezTo>
                  <a:cubicBezTo>
                    <a:pt x="312" y="43"/>
                    <a:pt x="300" y="54"/>
                    <a:pt x="288" y="65"/>
                  </a:cubicBezTo>
                  <a:cubicBezTo>
                    <a:pt x="264" y="87"/>
                    <a:pt x="242" y="111"/>
                    <a:pt x="218" y="133"/>
                  </a:cubicBezTo>
                  <a:cubicBezTo>
                    <a:pt x="195" y="155"/>
                    <a:pt x="171" y="176"/>
                    <a:pt x="148" y="198"/>
                  </a:cubicBezTo>
                  <a:cubicBezTo>
                    <a:pt x="144" y="202"/>
                    <a:pt x="139" y="207"/>
                    <a:pt x="134" y="211"/>
                  </a:cubicBezTo>
                  <a:cubicBezTo>
                    <a:pt x="135" y="212"/>
                    <a:pt x="136" y="213"/>
                    <a:pt x="136" y="213"/>
                  </a:cubicBezTo>
                  <a:cubicBezTo>
                    <a:pt x="153" y="197"/>
                    <a:pt x="171" y="180"/>
                    <a:pt x="189" y="164"/>
                  </a:cubicBezTo>
                  <a:cubicBezTo>
                    <a:pt x="176" y="176"/>
                    <a:pt x="164" y="189"/>
                    <a:pt x="152" y="201"/>
                  </a:cubicBezTo>
                  <a:cubicBezTo>
                    <a:pt x="147" y="205"/>
                    <a:pt x="142" y="210"/>
                    <a:pt x="137" y="214"/>
                  </a:cubicBezTo>
                  <a:cubicBezTo>
                    <a:pt x="138" y="215"/>
                    <a:pt x="138" y="216"/>
                    <a:pt x="139" y="216"/>
                  </a:cubicBezTo>
                  <a:cubicBezTo>
                    <a:pt x="141" y="214"/>
                    <a:pt x="144" y="212"/>
                    <a:pt x="146" y="210"/>
                  </a:cubicBezTo>
                  <a:cubicBezTo>
                    <a:pt x="158" y="198"/>
                    <a:pt x="170" y="187"/>
                    <a:pt x="182" y="175"/>
                  </a:cubicBezTo>
                  <a:cubicBezTo>
                    <a:pt x="193" y="163"/>
                    <a:pt x="205" y="152"/>
                    <a:pt x="216" y="140"/>
                  </a:cubicBezTo>
                  <a:cubicBezTo>
                    <a:pt x="240" y="117"/>
                    <a:pt x="264" y="96"/>
                    <a:pt x="288" y="73"/>
                  </a:cubicBezTo>
                  <a:cubicBezTo>
                    <a:pt x="301" y="61"/>
                    <a:pt x="314" y="49"/>
                    <a:pt x="326" y="36"/>
                  </a:cubicBezTo>
                  <a:cubicBezTo>
                    <a:pt x="331" y="31"/>
                    <a:pt x="337" y="26"/>
                    <a:pt x="342" y="21"/>
                  </a:cubicBezTo>
                  <a:cubicBezTo>
                    <a:pt x="346" y="17"/>
                    <a:pt x="351" y="12"/>
                    <a:pt x="356" y="8"/>
                  </a:cubicBezTo>
                  <a:cubicBezTo>
                    <a:pt x="359" y="13"/>
                    <a:pt x="363" y="16"/>
                    <a:pt x="369" y="19"/>
                  </a:cubicBezTo>
                  <a:cubicBezTo>
                    <a:pt x="369" y="19"/>
                    <a:pt x="369" y="19"/>
                    <a:pt x="369" y="19"/>
                  </a:cubicBezTo>
                  <a:cubicBezTo>
                    <a:pt x="370" y="19"/>
                    <a:pt x="370" y="18"/>
                    <a:pt x="370" y="18"/>
                  </a:cubicBezTo>
                  <a:cubicBezTo>
                    <a:pt x="373" y="19"/>
                    <a:pt x="375" y="20"/>
                    <a:pt x="378" y="20"/>
                  </a:cubicBezTo>
                  <a:cubicBezTo>
                    <a:pt x="378" y="21"/>
                    <a:pt x="377" y="21"/>
                    <a:pt x="377" y="22"/>
                  </a:cubicBezTo>
                  <a:cubicBezTo>
                    <a:pt x="377" y="21"/>
                    <a:pt x="376" y="20"/>
                    <a:pt x="376" y="20"/>
                  </a:cubicBezTo>
                  <a:cubicBezTo>
                    <a:pt x="375" y="20"/>
                    <a:pt x="375" y="20"/>
                    <a:pt x="375" y="21"/>
                  </a:cubicBezTo>
                  <a:cubicBezTo>
                    <a:pt x="371" y="24"/>
                    <a:pt x="367" y="27"/>
                    <a:pt x="364" y="30"/>
                  </a:cubicBezTo>
                  <a:cubicBezTo>
                    <a:pt x="356" y="38"/>
                    <a:pt x="347" y="46"/>
                    <a:pt x="339" y="53"/>
                  </a:cubicBezTo>
                  <a:cubicBezTo>
                    <a:pt x="328" y="64"/>
                    <a:pt x="317" y="74"/>
                    <a:pt x="305" y="85"/>
                  </a:cubicBezTo>
                  <a:cubicBezTo>
                    <a:pt x="297" y="92"/>
                    <a:pt x="288" y="100"/>
                    <a:pt x="280" y="108"/>
                  </a:cubicBezTo>
                  <a:cubicBezTo>
                    <a:pt x="265" y="122"/>
                    <a:pt x="250" y="136"/>
                    <a:pt x="234" y="150"/>
                  </a:cubicBezTo>
                  <a:cubicBezTo>
                    <a:pt x="222" y="162"/>
                    <a:pt x="209" y="175"/>
                    <a:pt x="196" y="187"/>
                  </a:cubicBezTo>
                  <a:cubicBezTo>
                    <a:pt x="181" y="201"/>
                    <a:pt x="166" y="215"/>
                    <a:pt x="150" y="229"/>
                  </a:cubicBezTo>
                  <a:cubicBezTo>
                    <a:pt x="152" y="230"/>
                    <a:pt x="153" y="231"/>
                    <a:pt x="154" y="233"/>
                  </a:cubicBezTo>
                  <a:cubicBezTo>
                    <a:pt x="163" y="224"/>
                    <a:pt x="172" y="216"/>
                    <a:pt x="180" y="207"/>
                  </a:cubicBezTo>
                  <a:cubicBezTo>
                    <a:pt x="181" y="207"/>
                    <a:pt x="181" y="206"/>
                    <a:pt x="182" y="206"/>
                  </a:cubicBezTo>
                  <a:cubicBezTo>
                    <a:pt x="193" y="196"/>
                    <a:pt x="204" y="185"/>
                    <a:pt x="215" y="175"/>
                  </a:cubicBezTo>
                  <a:cubicBezTo>
                    <a:pt x="239" y="153"/>
                    <a:pt x="264" y="131"/>
                    <a:pt x="288" y="108"/>
                  </a:cubicBezTo>
                  <a:cubicBezTo>
                    <a:pt x="300" y="96"/>
                    <a:pt x="313" y="83"/>
                    <a:pt x="326" y="70"/>
                  </a:cubicBezTo>
                  <a:cubicBezTo>
                    <a:pt x="342" y="56"/>
                    <a:pt x="359" y="41"/>
                    <a:pt x="375" y="26"/>
                  </a:cubicBezTo>
                  <a:cubicBezTo>
                    <a:pt x="376" y="26"/>
                    <a:pt x="376" y="25"/>
                    <a:pt x="377" y="25"/>
                  </a:cubicBezTo>
                  <a:cubicBezTo>
                    <a:pt x="377" y="25"/>
                    <a:pt x="377" y="25"/>
                    <a:pt x="377" y="25"/>
                  </a:cubicBezTo>
                  <a:cubicBezTo>
                    <a:pt x="377" y="24"/>
                    <a:pt x="378" y="24"/>
                    <a:pt x="379" y="23"/>
                  </a:cubicBezTo>
                  <a:cubicBezTo>
                    <a:pt x="379" y="23"/>
                    <a:pt x="379" y="22"/>
                    <a:pt x="378" y="22"/>
                  </a:cubicBezTo>
                  <a:cubicBezTo>
                    <a:pt x="377" y="22"/>
                    <a:pt x="378" y="20"/>
                    <a:pt x="379" y="20"/>
                  </a:cubicBezTo>
                  <a:cubicBezTo>
                    <a:pt x="380" y="20"/>
                    <a:pt x="381" y="20"/>
                    <a:pt x="382" y="20"/>
                  </a:cubicBezTo>
                  <a:cubicBezTo>
                    <a:pt x="382" y="19"/>
                    <a:pt x="382" y="18"/>
                    <a:pt x="381" y="18"/>
                  </a:cubicBezTo>
                  <a:cubicBezTo>
                    <a:pt x="376" y="17"/>
                    <a:pt x="370" y="16"/>
                    <a:pt x="365" y="13"/>
                  </a:cubicBezTo>
                  <a:cubicBezTo>
                    <a:pt x="365" y="14"/>
                    <a:pt x="365" y="14"/>
                    <a:pt x="364" y="14"/>
                  </a:cubicBezTo>
                  <a:cubicBezTo>
                    <a:pt x="364" y="14"/>
                    <a:pt x="364" y="14"/>
                    <a:pt x="363" y="14"/>
                  </a:cubicBezTo>
                  <a:cubicBezTo>
                    <a:pt x="360" y="11"/>
                    <a:pt x="358" y="8"/>
                    <a:pt x="356" y="4"/>
                  </a:cubicBezTo>
                  <a:moveTo>
                    <a:pt x="362" y="0"/>
                  </a:moveTo>
                  <a:cubicBezTo>
                    <a:pt x="361" y="0"/>
                    <a:pt x="361" y="0"/>
                    <a:pt x="361" y="0"/>
                  </a:cubicBezTo>
                  <a:cubicBezTo>
                    <a:pt x="360" y="1"/>
                    <a:pt x="359" y="2"/>
                    <a:pt x="358" y="2"/>
                  </a:cubicBezTo>
                  <a:cubicBezTo>
                    <a:pt x="358" y="3"/>
                    <a:pt x="359" y="4"/>
                    <a:pt x="359" y="5"/>
                  </a:cubicBezTo>
                  <a:cubicBezTo>
                    <a:pt x="360" y="4"/>
                    <a:pt x="361" y="3"/>
                    <a:pt x="362" y="3"/>
                  </a:cubicBezTo>
                  <a:cubicBezTo>
                    <a:pt x="362" y="2"/>
                    <a:pt x="362" y="1"/>
                    <a:pt x="362" y="0"/>
                  </a:cubicBezTo>
                  <a:cubicBezTo>
                    <a:pt x="362" y="0"/>
                    <a:pt x="362" y="0"/>
                    <a:pt x="362" y="0"/>
                  </a:cubicBezTo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" name="Freeform 6"/>
            <p:cNvSpPr>
              <a:spLocks noEditPoints="1"/>
            </p:cNvSpPr>
            <p:nvPr/>
          </p:nvSpPr>
          <p:spPr bwMode="auto">
            <a:xfrm>
              <a:off x="6621463" y="2359026"/>
              <a:ext cx="382588" cy="503238"/>
            </a:xfrm>
            <a:custGeom>
              <a:avLst/>
              <a:gdLst>
                <a:gd name="T0" fmla="*/ 13 w 177"/>
                <a:gd name="T1" fmla="*/ 232 h 234"/>
                <a:gd name="T2" fmla="*/ 15 w 177"/>
                <a:gd name="T3" fmla="*/ 233 h 234"/>
                <a:gd name="T4" fmla="*/ 16 w 177"/>
                <a:gd name="T5" fmla="*/ 231 h 234"/>
                <a:gd name="T6" fmla="*/ 15 w 177"/>
                <a:gd name="T7" fmla="*/ 229 h 234"/>
                <a:gd name="T8" fmla="*/ 17 w 177"/>
                <a:gd name="T9" fmla="*/ 227 h 234"/>
                <a:gd name="T10" fmla="*/ 18 w 177"/>
                <a:gd name="T11" fmla="*/ 230 h 234"/>
                <a:gd name="T12" fmla="*/ 22 w 177"/>
                <a:gd name="T13" fmla="*/ 221 h 234"/>
                <a:gd name="T14" fmla="*/ 24 w 177"/>
                <a:gd name="T15" fmla="*/ 219 h 234"/>
                <a:gd name="T16" fmla="*/ 29 w 177"/>
                <a:gd name="T17" fmla="*/ 217 h 234"/>
                <a:gd name="T18" fmla="*/ 58 w 177"/>
                <a:gd name="T19" fmla="*/ 186 h 234"/>
                <a:gd name="T20" fmla="*/ 32 w 177"/>
                <a:gd name="T21" fmla="*/ 214 h 234"/>
                <a:gd name="T22" fmla="*/ 59 w 177"/>
                <a:gd name="T23" fmla="*/ 189 h 234"/>
                <a:gd name="T24" fmla="*/ 11 w 177"/>
                <a:gd name="T25" fmla="*/ 175 h 234"/>
                <a:gd name="T26" fmla="*/ 8 w 177"/>
                <a:gd name="T27" fmla="*/ 227 h 234"/>
                <a:gd name="T28" fmla="*/ 7 w 177"/>
                <a:gd name="T29" fmla="*/ 191 h 234"/>
                <a:gd name="T30" fmla="*/ 11 w 177"/>
                <a:gd name="T31" fmla="*/ 177 h 234"/>
                <a:gd name="T32" fmla="*/ 76 w 177"/>
                <a:gd name="T33" fmla="*/ 169 h 234"/>
                <a:gd name="T34" fmla="*/ 61 w 177"/>
                <a:gd name="T35" fmla="*/ 187 h 234"/>
                <a:gd name="T36" fmla="*/ 76 w 177"/>
                <a:gd name="T37" fmla="*/ 169 h 234"/>
                <a:gd name="T38" fmla="*/ 22 w 177"/>
                <a:gd name="T39" fmla="*/ 159 h 234"/>
                <a:gd name="T40" fmla="*/ 22 w 177"/>
                <a:gd name="T41" fmla="*/ 158 h 234"/>
                <a:gd name="T42" fmla="*/ 78 w 177"/>
                <a:gd name="T43" fmla="*/ 167 h 234"/>
                <a:gd name="T44" fmla="*/ 80 w 177"/>
                <a:gd name="T45" fmla="*/ 169 h 234"/>
                <a:gd name="T46" fmla="*/ 104 w 177"/>
                <a:gd name="T47" fmla="*/ 142 h 234"/>
                <a:gd name="T48" fmla="*/ 109 w 177"/>
                <a:gd name="T49" fmla="*/ 136 h 234"/>
                <a:gd name="T50" fmla="*/ 106 w 177"/>
                <a:gd name="T51" fmla="*/ 143 h 234"/>
                <a:gd name="T52" fmla="*/ 118 w 177"/>
                <a:gd name="T53" fmla="*/ 132 h 234"/>
                <a:gd name="T54" fmla="*/ 66 w 177"/>
                <a:gd name="T55" fmla="*/ 109 h 234"/>
                <a:gd name="T56" fmla="*/ 40 w 177"/>
                <a:gd name="T57" fmla="*/ 138 h 234"/>
                <a:gd name="T58" fmla="*/ 29 w 177"/>
                <a:gd name="T59" fmla="*/ 153 h 234"/>
                <a:gd name="T60" fmla="*/ 32 w 177"/>
                <a:gd name="T61" fmla="*/ 150 h 234"/>
                <a:gd name="T62" fmla="*/ 58 w 177"/>
                <a:gd name="T63" fmla="*/ 122 h 234"/>
                <a:gd name="T64" fmla="*/ 66 w 177"/>
                <a:gd name="T65" fmla="*/ 109 h 234"/>
                <a:gd name="T66" fmla="*/ 120 w 177"/>
                <a:gd name="T67" fmla="*/ 127 h 234"/>
                <a:gd name="T68" fmla="*/ 142 w 177"/>
                <a:gd name="T69" fmla="*/ 109 h 234"/>
                <a:gd name="T70" fmla="*/ 171 w 177"/>
                <a:gd name="T71" fmla="*/ 78 h 234"/>
                <a:gd name="T72" fmla="*/ 146 w 177"/>
                <a:gd name="T73" fmla="*/ 102 h 234"/>
                <a:gd name="T74" fmla="*/ 144 w 177"/>
                <a:gd name="T75" fmla="*/ 107 h 234"/>
                <a:gd name="T76" fmla="*/ 174 w 177"/>
                <a:gd name="T77" fmla="*/ 79 h 234"/>
                <a:gd name="T78" fmla="*/ 172 w 177"/>
                <a:gd name="T79" fmla="*/ 79 h 234"/>
                <a:gd name="T80" fmla="*/ 99 w 177"/>
                <a:gd name="T81" fmla="*/ 76 h 234"/>
                <a:gd name="T82" fmla="*/ 83 w 177"/>
                <a:gd name="T83" fmla="*/ 93 h 234"/>
                <a:gd name="T84" fmla="*/ 71 w 177"/>
                <a:gd name="T85" fmla="*/ 108 h 234"/>
                <a:gd name="T86" fmla="*/ 99 w 177"/>
                <a:gd name="T87" fmla="*/ 76 h 234"/>
                <a:gd name="T88" fmla="*/ 173 w 177"/>
                <a:gd name="T89" fmla="*/ 74 h 234"/>
                <a:gd name="T90" fmla="*/ 174 w 177"/>
                <a:gd name="T91" fmla="*/ 74 h 234"/>
                <a:gd name="T92" fmla="*/ 174 w 177"/>
                <a:gd name="T93" fmla="*/ 30 h 234"/>
                <a:gd name="T94" fmla="*/ 174 w 177"/>
                <a:gd name="T95" fmla="*/ 35 h 234"/>
                <a:gd name="T96" fmla="*/ 177 w 177"/>
                <a:gd name="T97" fmla="*/ 44 h 234"/>
                <a:gd name="T98" fmla="*/ 143 w 177"/>
                <a:gd name="T99" fmla="*/ 26 h 234"/>
                <a:gd name="T100" fmla="*/ 106 w 177"/>
                <a:gd name="T101" fmla="*/ 67 h 234"/>
                <a:gd name="T102" fmla="*/ 122 w 177"/>
                <a:gd name="T103" fmla="*/ 52 h 234"/>
                <a:gd name="T104" fmla="*/ 147 w 177"/>
                <a:gd name="T105" fmla="*/ 17 h 234"/>
                <a:gd name="T106" fmla="*/ 142 w 177"/>
                <a:gd name="T107" fmla="*/ 24 h 234"/>
                <a:gd name="T108" fmla="*/ 155 w 177"/>
                <a:gd name="T109" fmla="*/ 8 h 234"/>
                <a:gd name="T110" fmla="*/ 149 w 177"/>
                <a:gd name="T111" fmla="*/ 14 h 234"/>
                <a:gd name="T112" fmla="*/ 167 w 177"/>
                <a:gd name="T113" fmla="*/ 0 h 234"/>
                <a:gd name="T114" fmla="*/ 158 w 177"/>
                <a:gd name="T115" fmla="*/ 9 h 234"/>
                <a:gd name="T116" fmla="*/ 169 w 177"/>
                <a:gd name="T117" fmla="*/ 15 h 234"/>
                <a:gd name="T118" fmla="*/ 169 w 177"/>
                <a:gd name="T119" fmla="*/ 11 h 234"/>
                <a:gd name="T120" fmla="*/ 169 w 177"/>
                <a:gd name="T121" fmla="*/ 11 h 234"/>
                <a:gd name="T122" fmla="*/ 171 w 177"/>
                <a:gd name="T123" fmla="*/ 10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77" h="234">
                  <a:moveTo>
                    <a:pt x="15" y="229"/>
                  </a:moveTo>
                  <a:cubicBezTo>
                    <a:pt x="14" y="230"/>
                    <a:pt x="14" y="231"/>
                    <a:pt x="13" y="232"/>
                  </a:cubicBezTo>
                  <a:cubicBezTo>
                    <a:pt x="12" y="233"/>
                    <a:pt x="13" y="234"/>
                    <a:pt x="14" y="234"/>
                  </a:cubicBezTo>
                  <a:cubicBezTo>
                    <a:pt x="14" y="234"/>
                    <a:pt x="15" y="234"/>
                    <a:pt x="15" y="233"/>
                  </a:cubicBezTo>
                  <a:cubicBezTo>
                    <a:pt x="15" y="233"/>
                    <a:pt x="16" y="233"/>
                    <a:pt x="16" y="232"/>
                  </a:cubicBezTo>
                  <a:cubicBezTo>
                    <a:pt x="16" y="232"/>
                    <a:pt x="16" y="232"/>
                    <a:pt x="16" y="231"/>
                  </a:cubicBezTo>
                  <a:cubicBezTo>
                    <a:pt x="15" y="231"/>
                    <a:pt x="15" y="230"/>
                    <a:pt x="15" y="230"/>
                  </a:cubicBezTo>
                  <a:cubicBezTo>
                    <a:pt x="15" y="230"/>
                    <a:pt x="15" y="229"/>
                    <a:pt x="15" y="229"/>
                  </a:cubicBezTo>
                  <a:moveTo>
                    <a:pt x="22" y="221"/>
                  </a:moveTo>
                  <a:cubicBezTo>
                    <a:pt x="20" y="223"/>
                    <a:pt x="19" y="225"/>
                    <a:pt x="17" y="227"/>
                  </a:cubicBezTo>
                  <a:cubicBezTo>
                    <a:pt x="17" y="228"/>
                    <a:pt x="18" y="229"/>
                    <a:pt x="18" y="230"/>
                  </a:cubicBezTo>
                  <a:cubicBezTo>
                    <a:pt x="18" y="230"/>
                    <a:pt x="18" y="230"/>
                    <a:pt x="18" y="230"/>
                  </a:cubicBezTo>
                  <a:cubicBezTo>
                    <a:pt x="19" y="228"/>
                    <a:pt x="21" y="226"/>
                    <a:pt x="22" y="225"/>
                  </a:cubicBezTo>
                  <a:cubicBezTo>
                    <a:pt x="22" y="223"/>
                    <a:pt x="22" y="222"/>
                    <a:pt x="22" y="221"/>
                  </a:cubicBezTo>
                  <a:moveTo>
                    <a:pt x="30" y="213"/>
                  </a:moveTo>
                  <a:cubicBezTo>
                    <a:pt x="28" y="215"/>
                    <a:pt x="26" y="217"/>
                    <a:pt x="24" y="219"/>
                  </a:cubicBezTo>
                  <a:cubicBezTo>
                    <a:pt x="25" y="219"/>
                    <a:pt x="25" y="220"/>
                    <a:pt x="26" y="221"/>
                  </a:cubicBezTo>
                  <a:cubicBezTo>
                    <a:pt x="27" y="220"/>
                    <a:pt x="28" y="218"/>
                    <a:pt x="29" y="217"/>
                  </a:cubicBezTo>
                  <a:cubicBezTo>
                    <a:pt x="30" y="216"/>
                    <a:pt x="30" y="215"/>
                    <a:pt x="30" y="213"/>
                  </a:cubicBezTo>
                  <a:moveTo>
                    <a:pt x="58" y="186"/>
                  </a:moveTo>
                  <a:cubicBezTo>
                    <a:pt x="50" y="194"/>
                    <a:pt x="41" y="202"/>
                    <a:pt x="32" y="211"/>
                  </a:cubicBezTo>
                  <a:cubicBezTo>
                    <a:pt x="32" y="212"/>
                    <a:pt x="32" y="213"/>
                    <a:pt x="32" y="214"/>
                  </a:cubicBezTo>
                  <a:cubicBezTo>
                    <a:pt x="37" y="210"/>
                    <a:pt x="42" y="205"/>
                    <a:pt x="47" y="200"/>
                  </a:cubicBezTo>
                  <a:cubicBezTo>
                    <a:pt x="51" y="197"/>
                    <a:pt x="55" y="193"/>
                    <a:pt x="59" y="189"/>
                  </a:cubicBezTo>
                  <a:cubicBezTo>
                    <a:pt x="59" y="188"/>
                    <a:pt x="58" y="187"/>
                    <a:pt x="58" y="186"/>
                  </a:cubicBezTo>
                  <a:moveTo>
                    <a:pt x="11" y="175"/>
                  </a:moveTo>
                  <a:cubicBezTo>
                    <a:pt x="3" y="191"/>
                    <a:pt x="0" y="208"/>
                    <a:pt x="7" y="226"/>
                  </a:cubicBezTo>
                  <a:cubicBezTo>
                    <a:pt x="7" y="226"/>
                    <a:pt x="7" y="227"/>
                    <a:pt x="8" y="227"/>
                  </a:cubicBezTo>
                  <a:cubicBezTo>
                    <a:pt x="9" y="227"/>
                    <a:pt x="10" y="226"/>
                    <a:pt x="9" y="225"/>
                  </a:cubicBezTo>
                  <a:cubicBezTo>
                    <a:pt x="5" y="214"/>
                    <a:pt x="4" y="203"/>
                    <a:pt x="7" y="191"/>
                  </a:cubicBezTo>
                  <a:cubicBezTo>
                    <a:pt x="8" y="189"/>
                    <a:pt x="9" y="186"/>
                    <a:pt x="10" y="184"/>
                  </a:cubicBezTo>
                  <a:cubicBezTo>
                    <a:pt x="10" y="182"/>
                    <a:pt x="10" y="180"/>
                    <a:pt x="11" y="177"/>
                  </a:cubicBezTo>
                  <a:cubicBezTo>
                    <a:pt x="11" y="177"/>
                    <a:pt x="11" y="176"/>
                    <a:pt x="11" y="175"/>
                  </a:cubicBezTo>
                  <a:moveTo>
                    <a:pt x="76" y="169"/>
                  </a:moveTo>
                  <a:cubicBezTo>
                    <a:pt x="71" y="174"/>
                    <a:pt x="66" y="179"/>
                    <a:pt x="61" y="184"/>
                  </a:cubicBezTo>
                  <a:cubicBezTo>
                    <a:pt x="61" y="185"/>
                    <a:pt x="61" y="186"/>
                    <a:pt x="61" y="187"/>
                  </a:cubicBezTo>
                  <a:cubicBezTo>
                    <a:pt x="66" y="182"/>
                    <a:pt x="71" y="177"/>
                    <a:pt x="76" y="173"/>
                  </a:cubicBezTo>
                  <a:cubicBezTo>
                    <a:pt x="76" y="171"/>
                    <a:pt x="76" y="170"/>
                    <a:pt x="76" y="169"/>
                  </a:cubicBezTo>
                  <a:moveTo>
                    <a:pt x="22" y="158"/>
                  </a:moveTo>
                  <a:cubicBezTo>
                    <a:pt x="22" y="159"/>
                    <a:pt x="22" y="159"/>
                    <a:pt x="22" y="159"/>
                  </a:cubicBezTo>
                  <a:cubicBezTo>
                    <a:pt x="22" y="159"/>
                    <a:pt x="22" y="159"/>
                    <a:pt x="22" y="159"/>
                  </a:cubicBezTo>
                  <a:cubicBezTo>
                    <a:pt x="22" y="159"/>
                    <a:pt x="22" y="158"/>
                    <a:pt x="22" y="158"/>
                  </a:cubicBezTo>
                  <a:moveTo>
                    <a:pt x="104" y="142"/>
                  </a:moveTo>
                  <a:cubicBezTo>
                    <a:pt x="95" y="150"/>
                    <a:pt x="87" y="158"/>
                    <a:pt x="78" y="167"/>
                  </a:cubicBezTo>
                  <a:cubicBezTo>
                    <a:pt x="79" y="168"/>
                    <a:pt x="79" y="169"/>
                    <a:pt x="79" y="170"/>
                  </a:cubicBezTo>
                  <a:cubicBezTo>
                    <a:pt x="79" y="170"/>
                    <a:pt x="80" y="169"/>
                    <a:pt x="80" y="169"/>
                  </a:cubicBezTo>
                  <a:cubicBezTo>
                    <a:pt x="88" y="161"/>
                    <a:pt x="96" y="153"/>
                    <a:pt x="104" y="145"/>
                  </a:cubicBezTo>
                  <a:cubicBezTo>
                    <a:pt x="104" y="144"/>
                    <a:pt x="104" y="143"/>
                    <a:pt x="104" y="142"/>
                  </a:cubicBezTo>
                  <a:moveTo>
                    <a:pt x="117" y="129"/>
                  </a:moveTo>
                  <a:cubicBezTo>
                    <a:pt x="115" y="131"/>
                    <a:pt x="112" y="134"/>
                    <a:pt x="109" y="136"/>
                  </a:cubicBezTo>
                  <a:cubicBezTo>
                    <a:pt x="108" y="137"/>
                    <a:pt x="107" y="138"/>
                    <a:pt x="106" y="139"/>
                  </a:cubicBezTo>
                  <a:cubicBezTo>
                    <a:pt x="106" y="140"/>
                    <a:pt x="106" y="142"/>
                    <a:pt x="106" y="143"/>
                  </a:cubicBezTo>
                  <a:cubicBezTo>
                    <a:pt x="110" y="139"/>
                    <a:pt x="114" y="136"/>
                    <a:pt x="118" y="132"/>
                  </a:cubicBezTo>
                  <a:cubicBezTo>
                    <a:pt x="118" y="132"/>
                    <a:pt x="118" y="132"/>
                    <a:pt x="118" y="132"/>
                  </a:cubicBezTo>
                  <a:cubicBezTo>
                    <a:pt x="118" y="131"/>
                    <a:pt x="117" y="130"/>
                    <a:pt x="117" y="129"/>
                  </a:cubicBezTo>
                  <a:moveTo>
                    <a:pt x="66" y="109"/>
                  </a:moveTo>
                  <a:cubicBezTo>
                    <a:pt x="61" y="116"/>
                    <a:pt x="55" y="122"/>
                    <a:pt x="49" y="128"/>
                  </a:cubicBezTo>
                  <a:cubicBezTo>
                    <a:pt x="46" y="131"/>
                    <a:pt x="43" y="134"/>
                    <a:pt x="40" y="138"/>
                  </a:cubicBezTo>
                  <a:cubicBezTo>
                    <a:pt x="38" y="141"/>
                    <a:pt x="36" y="143"/>
                    <a:pt x="34" y="146"/>
                  </a:cubicBezTo>
                  <a:cubicBezTo>
                    <a:pt x="32" y="149"/>
                    <a:pt x="30" y="151"/>
                    <a:pt x="29" y="153"/>
                  </a:cubicBezTo>
                  <a:cubicBezTo>
                    <a:pt x="29" y="153"/>
                    <a:pt x="29" y="153"/>
                    <a:pt x="30" y="152"/>
                  </a:cubicBezTo>
                  <a:cubicBezTo>
                    <a:pt x="30" y="152"/>
                    <a:pt x="31" y="151"/>
                    <a:pt x="32" y="150"/>
                  </a:cubicBezTo>
                  <a:cubicBezTo>
                    <a:pt x="36" y="145"/>
                    <a:pt x="41" y="141"/>
                    <a:pt x="45" y="136"/>
                  </a:cubicBezTo>
                  <a:cubicBezTo>
                    <a:pt x="50" y="131"/>
                    <a:pt x="54" y="127"/>
                    <a:pt x="58" y="122"/>
                  </a:cubicBezTo>
                  <a:cubicBezTo>
                    <a:pt x="59" y="121"/>
                    <a:pt x="59" y="120"/>
                    <a:pt x="60" y="120"/>
                  </a:cubicBezTo>
                  <a:cubicBezTo>
                    <a:pt x="62" y="116"/>
                    <a:pt x="64" y="113"/>
                    <a:pt x="66" y="109"/>
                  </a:cubicBezTo>
                  <a:moveTo>
                    <a:pt x="142" y="106"/>
                  </a:moveTo>
                  <a:cubicBezTo>
                    <a:pt x="134" y="113"/>
                    <a:pt x="127" y="120"/>
                    <a:pt x="120" y="127"/>
                  </a:cubicBezTo>
                  <a:cubicBezTo>
                    <a:pt x="120" y="128"/>
                    <a:pt x="120" y="129"/>
                    <a:pt x="120" y="130"/>
                  </a:cubicBezTo>
                  <a:cubicBezTo>
                    <a:pt x="127" y="123"/>
                    <a:pt x="135" y="116"/>
                    <a:pt x="142" y="109"/>
                  </a:cubicBezTo>
                  <a:cubicBezTo>
                    <a:pt x="142" y="108"/>
                    <a:pt x="142" y="107"/>
                    <a:pt x="142" y="106"/>
                  </a:cubicBezTo>
                  <a:moveTo>
                    <a:pt x="171" y="78"/>
                  </a:moveTo>
                  <a:cubicBezTo>
                    <a:pt x="168" y="82"/>
                    <a:pt x="164" y="85"/>
                    <a:pt x="160" y="89"/>
                  </a:cubicBezTo>
                  <a:cubicBezTo>
                    <a:pt x="155" y="93"/>
                    <a:pt x="150" y="98"/>
                    <a:pt x="146" y="102"/>
                  </a:cubicBezTo>
                  <a:cubicBezTo>
                    <a:pt x="145" y="103"/>
                    <a:pt x="145" y="103"/>
                    <a:pt x="144" y="104"/>
                  </a:cubicBezTo>
                  <a:cubicBezTo>
                    <a:pt x="144" y="105"/>
                    <a:pt x="144" y="106"/>
                    <a:pt x="144" y="107"/>
                  </a:cubicBezTo>
                  <a:cubicBezTo>
                    <a:pt x="147" y="104"/>
                    <a:pt x="150" y="102"/>
                    <a:pt x="152" y="99"/>
                  </a:cubicBezTo>
                  <a:cubicBezTo>
                    <a:pt x="159" y="93"/>
                    <a:pt x="168" y="86"/>
                    <a:pt x="174" y="79"/>
                  </a:cubicBezTo>
                  <a:cubicBezTo>
                    <a:pt x="173" y="79"/>
                    <a:pt x="173" y="79"/>
                    <a:pt x="173" y="79"/>
                  </a:cubicBezTo>
                  <a:cubicBezTo>
                    <a:pt x="173" y="79"/>
                    <a:pt x="172" y="79"/>
                    <a:pt x="172" y="79"/>
                  </a:cubicBezTo>
                  <a:cubicBezTo>
                    <a:pt x="172" y="79"/>
                    <a:pt x="171" y="79"/>
                    <a:pt x="171" y="78"/>
                  </a:cubicBezTo>
                  <a:moveTo>
                    <a:pt x="99" y="76"/>
                  </a:moveTo>
                  <a:cubicBezTo>
                    <a:pt x="96" y="79"/>
                    <a:pt x="93" y="82"/>
                    <a:pt x="89" y="85"/>
                  </a:cubicBezTo>
                  <a:cubicBezTo>
                    <a:pt x="87" y="87"/>
                    <a:pt x="85" y="90"/>
                    <a:pt x="83" y="93"/>
                  </a:cubicBezTo>
                  <a:cubicBezTo>
                    <a:pt x="77" y="99"/>
                    <a:pt x="72" y="105"/>
                    <a:pt x="68" y="112"/>
                  </a:cubicBezTo>
                  <a:cubicBezTo>
                    <a:pt x="69" y="110"/>
                    <a:pt x="70" y="109"/>
                    <a:pt x="71" y="108"/>
                  </a:cubicBezTo>
                  <a:cubicBezTo>
                    <a:pt x="80" y="98"/>
                    <a:pt x="88" y="88"/>
                    <a:pt x="96" y="79"/>
                  </a:cubicBezTo>
                  <a:cubicBezTo>
                    <a:pt x="97" y="78"/>
                    <a:pt x="98" y="77"/>
                    <a:pt x="99" y="76"/>
                  </a:cubicBezTo>
                  <a:moveTo>
                    <a:pt x="174" y="74"/>
                  </a:moveTo>
                  <a:cubicBezTo>
                    <a:pt x="174" y="74"/>
                    <a:pt x="173" y="74"/>
                    <a:pt x="173" y="74"/>
                  </a:cubicBezTo>
                  <a:cubicBezTo>
                    <a:pt x="173" y="74"/>
                    <a:pt x="174" y="74"/>
                    <a:pt x="174" y="74"/>
                  </a:cubicBezTo>
                  <a:cubicBezTo>
                    <a:pt x="174" y="74"/>
                    <a:pt x="174" y="74"/>
                    <a:pt x="174" y="74"/>
                  </a:cubicBezTo>
                  <a:moveTo>
                    <a:pt x="174" y="29"/>
                  </a:moveTo>
                  <a:cubicBezTo>
                    <a:pt x="174" y="29"/>
                    <a:pt x="174" y="30"/>
                    <a:pt x="174" y="30"/>
                  </a:cubicBezTo>
                  <a:cubicBezTo>
                    <a:pt x="174" y="32"/>
                    <a:pt x="174" y="33"/>
                    <a:pt x="174" y="34"/>
                  </a:cubicBezTo>
                  <a:cubicBezTo>
                    <a:pt x="174" y="34"/>
                    <a:pt x="174" y="34"/>
                    <a:pt x="174" y="35"/>
                  </a:cubicBezTo>
                  <a:cubicBezTo>
                    <a:pt x="175" y="38"/>
                    <a:pt x="176" y="41"/>
                    <a:pt x="177" y="45"/>
                  </a:cubicBezTo>
                  <a:cubicBezTo>
                    <a:pt x="177" y="44"/>
                    <a:pt x="177" y="44"/>
                    <a:pt x="177" y="44"/>
                  </a:cubicBezTo>
                  <a:cubicBezTo>
                    <a:pt x="176" y="39"/>
                    <a:pt x="175" y="34"/>
                    <a:pt x="174" y="29"/>
                  </a:cubicBezTo>
                  <a:moveTo>
                    <a:pt x="143" y="26"/>
                  </a:moveTo>
                  <a:cubicBezTo>
                    <a:pt x="138" y="31"/>
                    <a:pt x="133" y="37"/>
                    <a:pt x="128" y="42"/>
                  </a:cubicBezTo>
                  <a:cubicBezTo>
                    <a:pt x="121" y="51"/>
                    <a:pt x="113" y="59"/>
                    <a:pt x="106" y="67"/>
                  </a:cubicBezTo>
                  <a:cubicBezTo>
                    <a:pt x="108" y="65"/>
                    <a:pt x="110" y="64"/>
                    <a:pt x="112" y="62"/>
                  </a:cubicBezTo>
                  <a:cubicBezTo>
                    <a:pt x="115" y="59"/>
                    <a:pt x="119" y="55"/>
                    <a:pt x="122" y="52"/>
                  </a:cubicBezTo>
                  <a:cubicBezTo>
                    <a:pt x="130" y="44"/>
                    <a:pt x="136" y="35"/>
                    <a:pt x="143" y="26"/>
                  </a:cubicBezTo>
                  <a:moveTo>
                    <a:pt x="147" y="17"/>
                  </a:moveTo>
                  <a:cubicBezTo>
                    <a:pt x="147" y="17"/>
                    <a:pt x="147" y="17"/>
                    <a:pt x="147" y="17"/>
                  </a:cubicBezTo>
                  <a:cubicBezTo>
                    <a:pt x="145" y="19"/>
                    <a:pt x="143" y="21"/>
                    <a:pt x="142" y="24"/>
                  </a:cubicBezTo>
                  <a:cubicBezTo>
                    <a:pt x="144" y="21"/>
                    <a:pt x="145" y="19"/>
                    <a:pt x="147" y="17"/>
                  </a:cubicBezTo>
                  <a:moveTo>
                    <a:pt x="155" y="8"/>
                  </a:moveTo>
                  <a:cubicBezTo>
                    <a:pt x="153" y="10"/>
                    <a:pt x="151" y="12"/>
                    <a:pt x="149" y="14"/>
                  </a:cubicBezTo>
                  <a:cubicBezTo>
                    <a:pt x="149" y="14"/>
                    <a:pt x="149" y="14"/>
                    <a:pt x="149" y="14"/>
                  </a:cubicBezTo>
                  <a:cubicBezTo>
                    <a:pt x="151" y="12"/>
                    <a:pt x="153" y="10"/>
                    <a:pt x="155" y="8"/>
                  </a:cubicBezTo>
                  <a:moveTo>
                    <a:pt x="167" y="0"/>
                  </a:moveTo>
                  <a:cubicBezTo>
                    <a:pt x="165" y="2"/>
                    <a:pt x="162" y="4"/>
                    <a:pt x="160" y="6"/>
                  </a:cubicBezTo>
                  <a:cubicBezTo>
                    <a:pt x="159" y="7"/>
                    <a:pt x="158" y="8"/>
                    <a:pt x="158" y="9"/>
                  </a:cubicBezTo>
                  <a:cubicBezTo>
                    <a:pt x="160" y="6"/>
                    <a:pt x="163" y="4"/>
                    <a:pt x="165" y="2"/>
                  </a:cubicBezTo>
                  <a:cubicBezTo>
                    <a:pt x="168" y="6"/>
                    <a:pt x="169" y="11"/>
                    <a:pt x="169" y="15"/>
                  </a:cubicBezTo>
                  <a:cubicBezTo>
                    <a:pt x="169" y="14"/>
                    <a:pt x="169" y="13"/>
                    <a:pt x="169" y="11"/>
                  </a:cubicBezTo>
                  <a:cubicBezTo>
                    <a:pt x="169" y="11"/>
                    <a:pt x="169" y="11"/>
                    <a:pt x="169" y="11"/>
                  </a:cubicBezTo>
                  <a:cubicBezTo>
                    <a:pt x="169" y="11"/>
                    <a:pt x="169" y="11"/>
                    <a:pt x="169" y="11"/>
                  </a:cubicBezTo>
                  <a:cubicBezTo>
                    <a:pt x="169" y="11"/>
                    <a:pt x="169" y="11"/>
                    <a:pt x="169" y="11"/>
                  </a:cubicBezTo>
                  <a:cubicBezTo>
                    <a:pt x="169" y="10"/>
                    <a:pt x="169" y="10"/>
                    <a:pt x="170" y="10"/>
                  </a:cubicBezTo>
                  <a:cubicBezTo>
                    <a:pt x="170" y="10"/>
                    <a:pt x="171" y="10"/>
                    <a:pt x="171" y="10"/>
                  </a:cubicBezTo>
                  <a:cubicBezTo>
                    <a:pt x="170" y="7"/>
                    <a:pt x="170" y="3"/>
                    <a:pt x="167" y="0"/>
                  </a:cubicBezTo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" name="Freeform 7"/>
            <p:cNvSpPr/>
            <p:nvPr/>
          </p:nvSpPr>
          <p:spPr bwMode="auto">
            <a:xfrm>
              <a:off x="6678613" y="2846388"/>
              <a:ext cx="3175" cy="4763"/>
            </a:xfrm>
            <a:custGeom>
              <a:avLst/>
              <a:gdLst>
                <a:gd name="T0" fmla="*/ 0 w 2"/>
                <a:gd name="T1" fmla="*/ 0 h 2"/>
                <a:gd name="T2" fmla="*/ 0 w 2"/>
                <a:gd name="T3" fmla="*/ 0 h 2"/>
                <a:gd name="T4" fmla="*/ 0 w 2"/>
                <a:gd name="T5" fmla="*/ 0 h 2"/>
                <a:gd name="T6" fmla="*/ 0 w 2"/>
                <a:gd name="T7" fmla="*/ 2 h 2"/>
                <a:gd name="T8" fmla="*/ 0 w 2"/>
                <a:gd name="T9" fmla="*/ 2 h 2"/>
                <a:gd name="T10" fmla="*/ 1 w 2"/>
                <a:gd name="T11" fmla="*/ 2 h 2"/>
                <a:gd name="T12" fmla="*/ 0 w 2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2" y="2"/>
                    <a:pt x="2" y="0"/>
                    <a:pt x="0" y="0"/>
                  </a:cubicBezTo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" name="Freeform 8"/>
            <p:cNvSpPr>
              <a:spLocks noEditPoints="1"/>
            </p:cNvSpPr>
            <p:nvPr/>
          </p:nvSpPr>
          <p:spPr bwMode="auto">
            <a:xfrm>
              <a:off x="6729413" y="2560638"/>
              <a:ext cx="319088" cy="314325"/>
            </a:xfrm>
            <a:custGeom>
              <a:avLst/>
              <a:gdLst>
                <a:gd name="T0" fmla="*/ 23 w 148"/>
                <a:gd name="T1" fmla="*/ 126 h 146"/>
                <a:gd name="T2" fmla="*/ 12 w 148"/>
                <a:gd name="T3" fmla="*/ 135 h 146"/>
                <a:gd name="T4" fmla="*/ 1 w 148"/>
                <a:gd name="T5" fmla="*/ 143 h 146"/>
                <a:gd name="T6" fmla="*/ 2 w 148"/>
                <a:gd name="T7" fmla="*/ 146 h 146"/>
                <a:gd name="T8" fmla="*/ 3 w 148"/>
                <a:gd name="T9" fmla="*/ 145 h 146"/>
                <a:gd name="T10" fmla="*/ 24 w 148"/>
                <a:gd name="T11" fmla="*/ 128 h 146"/>
                <a:gd name="T12" fmla="*/ 24 w 148"/>
                <a:gd name="T13" fmla="*/ 128 h 146"/>
                <a:gd name="T14" fmla="*/ 23 w 148"/>
                <a:gd name="T15" fmla="*/ 126 h 146"/>
                <a:gd name="T16" fmla="*/ 23 w 148"/>
                <a:gd name="T17" fmla="*/ 126 h 146"/>
                <a:gd name="T18" fmla="*/ 141 w 148"/>
                <a:gd name="T19" fmla="*/ 5 h 146"/>
                <a:gd name="T20" fmla="*/ 76 w 148"/>
                <a:gd name="T21" fmla="*/ 71 h 146"/>
                <a:gd name="T22" fmla="*/ 28 w 148"/>
                <a:gd name="T23" fmla="*/ 121 h 146"/>
                <a:gd name="T24" fmla="*/ 26 w 148"/>
                <a:gd name="T25" fmla="*/ 125 h 146"/>
                <a:gd name="T26" fmla="*/ 27 w 148"/>
                <a:gd name="T27" fmla="*/ 125 h 146"/>
                <a:gd name="T28" fmla="*/ 61 w 148"/>
                <a:gd name="T29" fmla="*/ 91 h 146"/>
                <a:gd name="T30" fmla="*/ 70 w 148"/>
                <a:gd name="T31" fmla="*/ 79 h 146"/>
                <a:gd name="T32" fmla="*/ 71 w 148"/>
                <a:gd name="T33" fmla="*/ 79 h 146"/>
                <a:gd name="T34" fmla="*/ 72 w 148"/>
                <a:gd name="T35" fmla="*/ 79 h 146"/>
                <a:gd name="T36" fmla="*/ 135 w 148"/>
                <a:gd name="T37" fmla="*/ 15 h 146"/>
                <a:gd name="T38" fmla="*/ 141 w 148"/>
                <a:gd name="T39" fmla="*/ 9 h 146"/>
                <a:gd name="T40" fmla="*/ 141 w 148"/>
                <a:gd name="T41" fmla="*/ 9 h 146"/>
                <a:gd name="T42" fmla="*/ 140 w 148"/>
                <a:gd name="T43" fmla="*/ 9 h 146"/>
                <a:gd name="T44" fmla="*/ 140 w 148"/>
                <a:gd name="T45" fmla="*/ 7 h 146"/>
                <a:gd name="T46" fmla="*/ 140 w 148"/>
                <a:gd name="T47" fmla="*/ 7 h 146"/>
                <a:gd name="T48" fmla="*/ 140 w 148"/>
                <a:gd name="T49" fmla="*/ 7 h 146"/>
                <a:gd name="T50" fmla="*/ 140 w 148"/>
                <a:gd name="T51" fmla="*/ 7 h 146"/>
                <a:gd name="T52" fmla="*/ 142 w 148"/>
                <a:gd name="T53" fmla="*/ 6 h 146"/>
                <a:gd name="T54" fmla="*/ 142 w 148"/>
                <a:gd name="T55" fmla="*/ 6 h 146"/>
                <a:gd name="T56" fmla="*/ 141 w 148"/>
                <a:gd name="T57" fmla="*/ 5 h 146"/>
                <a:gd name="T58" fmla="*/ 146 w 148"/>
                <a:gd name="T59" fmla="*/ 0 h 146"/>
                <a:gd name="T60" fmla="*/ 145 w 148"/>
                <a:gd name="T61" fmla="*/ 0 h 146"/>
                <a:gd name="T62" fmla="*/ 144 w 148"/>
                <a:gd name="T63" fmla="*/ 2 h 146"/>
                <a:gd name="T64" fmla="*/ 144 w 148"/>
                <a:gd name="T65" fmla="*/ 4 h 146"/>
                <a:gd name="T66" fmla="*/ 148 w 148"/>
                <a:gd name="T67" fmla="*/ 1 h 146"/>
                <a:gd name="T68" fmla="*/ 146 w 148"/>
                <a:gd name="T69" fmla="*/ 0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48" h="146">
                  <a:moveTo>
                    <a:pt x="23" y="126"/>
                  </a:moveTo>
                  <a:cubicBezTo>
                    <a:pt x="19" y="129"/>
                    <a:pt x="16" y="132"/>
                    <a:pt x="12" y="135"/>
                  </a:cubicBezTo>
                  <a:cubicBezTo>
                    <a:pt x="9" y="138"/>
                    <a:pt x="5" y="141"/>
                    <a:pt x="1" y="143"/>
                  </a:cubicBezTo>
                  <a:cubicBezTo>
                    <a:pt x="0" y="144"/>
                    <a:pt x="1" y="146"/>
                    <a:pt x="2" y="146"/>
                  </a:cubicBezTo>
                  <a:cubicBezTo>
                    <a:pt x="2" y="146"/>
                    <a:pt x="2" y="146"/>
                    <a:pt x="3" y="145"/>
                  </a:cubicBezTo>
                  <a:cubicBezTo>
                    <a:pt x="10" y="140"/>
                    <a:pt x="18" y="134"/>
                    <a:pt x="24" y="128"/>
                  </a:cubicBezTo>
                  <a:cubicBezTo>
                    <a:pt x="24" y="128"/>
                    <a:pt x="24" y="128"/>
                    <a:pt x="24" y="128"/>
                  </a:cubicBezTo>
                  <a:cubicBezTo>
                    <a:pt x="23" y="128"/>
                    <a:pt x="22" y="127"/>
                    <a:pt x="23" y="126"/>
                  </a:cubicBezTo>
                  <a:cubicBezTo>
                    <a:pt x="23" y="126"/>
                    <a:pt x="23" y="126"/>
                    <a:pt x="23" y="126"/>
                  </a:cubicBezTo>
                  <a:moveTo>
                    <a:pt x="141" y="5"/>
                  </a:moveTo>
                  <a:cubicBezTo>
                    <a:pt x="120" y="27"/>
                    <a:pt x="98" y="49"/>
                    <a:pt x="76" y="71"/>
                  </a:cubicBezTo>
                  <a:cubicBezTo>
                    <a:pt x="60" y="88"/>
                    <a:pt x="45" y="105"/>
                    <a:pt x="28" y="121"/>
                  </a:cubicBezTo>
                  <a:cubicBezTo>
                    <a:pt x="27" y="123"/>
                    <a:pt x="26" y="124"/>
                    <a:pt x="26" y="125"/>
                  </a:cubicBezTo>
                  <a:cubicBezTo>
                    <a:pt x="26" y="125"/>
                    <a:pt x="27" y="125"/>
                    <a:pt x="27" y="125"/>
                  </a:cubicBezTo>
                  <a:cubicBezTo>
                    <a:pt x="39" y="114"/>
                    <a:pt x="50" y="102"/>
                    <a:pt x="61" y="91"/>
                  </a:cubicBezTo>
                  <a:cubicBezTo>
                    <a:pt x="64" y="87"/>
                    <a:pt x="67" y="83"/>
                    <a:pt x="70" y="79"/>
                  </a:cubicBezTo>
                  <a:cubicBezTo>
                    <a:pt x="70" y="79"/>
                    <a:pt x="70" y="79"/>
                    <a:pt x="71" y="79"/>
                  </a:cubicBezTo>
                  <a:cubicBezTo>
                    <a:pt x="71" y="79"/>
                    <a:pt x="71" y="79"/>
                    <a:pt x="72" y="79"/>
                  </a:cubicBezTo>
                  <a:cubicBezTo>
                    <a:pt x="92" y="57"/>
                    <a:pt x="114" y="37"/>
                    <a:pt x="135" y="15"/>
                  </a:cubicBezTo>
                  <a:cubicBezTo>
                    <a:pt x="137" y="13"/>
                    <a:pt x="139" y="11"/>
                    <a:pt x="141" y="9"/>
                  </a:cubicBezTo>
                  <a:cubicBezTo>
                    <a:pt x="141" y="9"/>
                    <a:pt x="141" y="9"/>
                    <a:pt x="141" y="9"/>
                  </a:cubicBezTo>
                  <a:cubicBezTo>
                    <a:pt x="141" y="9"/>
                    <a:pt x="140" y="9"/>
                    <a:pt x="140" y="9"/>
                  </a:cubicBezTo>
                  <a:cubicBezTo>
                    <a:pt x="139" y="9"/>
                    <a:pt x="138" y="8"/>
                    <a:pt x="140" y="7"/>
                  </a:cubicBezTo>
                  <a:cubicBezTo>
                    <a:pt x="140" y="7"/>
                    <a:pt x="140" y="7"/>
                    <a:pt x="140" y="7"/>
                  </a:cubicBezTo>
                  <a:cubicBezTo>
                    <a:pt x="140" y="7"/>
                    <a:pt x="140" y="7"/>
                    <a:pt x="140" y="7"/>
                  </a:cubicBezTo>
                  <a:cubicBezTo>
                    <a:pt x="140" y="7"/>
                    <a:pt x="140" y="7"/>
                    <a:pt x="140" y="7"/>
                  </a:cubicBezTo>
                  <a:cubicBezTo>
                    <a:pt x="140" y="7"/>
                    <a:pt x="141" y="6"/>
                    <a:pt x="142" y="6"/>
                  </a:cubicBezTo>
                  <a:cubicBezTo>
                    <a:pt x="142" y="6"/>
                    <a:pt x="142" y="6"/>
                    <a:pt x="142" y="6"/>
                  </a:cubicBezTo>
                  <a:cubicBezTo>
                    <a:pt x="142" y="5"/>
                    <a:pt x="142" y="5"/>
                    <a:pt x="141" y="5"/>
                  </a:cubicBezTo>
                  <a:moveTo>
                    <a:pt x="146" y="0"/>
                  </a:moveTo>
                  <a:cubicBezTo>
                    <a:pt x="146" y="0"/>
                    <a:pt x="146" y="0"/>
                    <a:pt x="145" y="0"/>
                  </a:cubicBezTo>
                  <a:cubicBezTo>
                    <a:pt x="145" y="1"/>
                    <a:pt x="144" y="2"/>
                    <a:pt x="144" y="2"/>
                  </a:cubicBezTo>
                  <a:cubicBezTo>
                    <a:pt x="144" y="3"/>
                    <a:pt x="144" y="3"/>
                    <a:pt x="144" y="4"/>
                  </a:cubicBezTo>
                  <a:cubicBezTo>
                    <a:pt x="145" y="3"/>
                    <a:pt x="147" y="2"/>
                    <a:pt x="148" y="1"/>
                  </a:cubicBezTo>
                  <a:cubicBezTo>
                    <a:pt x="147" y="0"/>
                    <a:pt x="147" y="0"/>
                    <a:pt x="146" y="0"/>
                  </a:cubicBezTo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" name="Freeform 9"/>
            <p:cNvSpPr/>
            <p:nvPr/>
          </p:nvSpPr>
          <p:spPr bwMode="auto">
            <a:xfrm>
              <a:off x="7024688" y="2486026"/>
              <a:ext cx="6350" cy="3175"/>
            </a:xfrm>
            <a:custGeom>
              <a:avLst/>
              <a:gdLst>
                <a:gd name="T0" fmla="*/ 2 w 3"/>
                <a:gd name="T1" fmla="*/ 0 h 2"/>
                <a:gd name="T2" fmla="*/ 2 w 3"/>
                <a:gd name="T3" fmla="*/ 0 h 2"/>
                <a:gd name="T4" fmla="*/ 2 w 3"/>
                <a:gd name="T5" fmla="*/ 2 h 2"/>
                <a:gd name="T6" fmla="*/ 2 w 3"/>
                <a:gd name="T7" fmla="*/ 2 h 2"/>
                <a:gd name="T8" fmla="*/ 2 w 3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0" y="0"/>
                    <a:pt x="0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2"/>
                    <a:pt x="3" y="0"/>
                    <a:pt x="2" y="0"/>
                  </a:cubicBezTo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" name="Freeform 10"/>
            <p:cNvSpPr/>
            <p:nvPr/>
          </p:nvSpPr>
          <p:spPr bwMode="auto">
            <a:xfrm>
              <a:off x="7046913" y="2492376"/>
              <a:ext cx="20638" cy="36513"/>
            </a:xfrm>
            <a:custGeom>
              <a:avLst/>
              <a:gdLst>
                <a:gd name="T0" fmla="*/ 2 w 10"/>
                <a:gd name="T1" fmla="*/ 0 h 17"/>
                <a:gd name="T2" fmla="*/ 0 w 10"/>
                <a:gd name="T3" fmla="*/ 2 h 17"/>
                <a:gd name="T4" fmla="*/ 0 w 10"/>
                <a:gd name="T5" fmla="*/ 2 h 17"/>
                <a:gd name="T6" fmla="*/ 0 w 10"/>
                <a:gd name="T7" fmla="*/ 2 h 17"/>
                <a:gd name="T8" fmla="*/ 8 w 10"/>
                <a:gd name="T9" fmla="*/ 11 h 17"/>
                <a:gd name="T10" fmla="*/ 9 w 10"/>
                <a:gd name="T11" fmla="*/ 17 h 17"/>
                <a:gd name="T12" fmla="*/ 9 w 10"/>
                <a:gd name="T13" fmla="*/ 17 h 17"/>
                <a:gd name="T14" fmla="*/ 10 w 10"/>
                <a:gd name="T15" fmla="*/ 9 h 17"/>
                <a:gd name="T16" fmla="*/ 2 w 10"/>
                <a:gd name="T1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17">
                  <a:moveTo>
                    <a:pt x="2" y="0"/>
                  </a:moveTo>
                  <a:cubicBezTo>
                    <a:pt x="1" y="1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4" y="4"/>
                    <a:pt x="8" y="7"/>
                    <a:pt x="8" y="11"/>
                  </a:cubicBezTo>
                  <a:cubicBezTo>
                    <a:pt x="9" y="13"/>
                    <a:pt x="9" y="15"/>
                    <a:pt x="9" y="17"/>
                  </a:cubicBezTo>
                  <a:cubicBezTo>
                    <a:pt x="9" y="17"/>
                    <a:pt x="9" y="17"/>
                    <a:pt x="9" y="17"/>
                  </a:cubicBezTo>
                  <a:cubicBezTo>
                    <a:pt x="9" y="14"/>
                    <a:pt x="10" y="12"/>
                    <a:pt x="10" y="9"/>
                  </a:cubicBezTo>
                  <a:cubicBezTo>
                    <a:pt x="9" y="5"/>
                    <a:pt x="6" y="2"/>
                    <a:pt x="2" y="0"/>
                  </a:cubicBezTo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" name="Freeform 11"/>
            <p:cNvSpPr>
              <a:spLocks noEditPoints="1"/>
            </p:cNvSpPr>
            <p:nvPr/>
          </p:nvSpPr>
          <p:spPr bwMode="auto">
            <a:xfrm>
              <a:off x="6642101" y="2349501"/>
              <a:ext cx="376238" cy="536575"/>
            </a:xfrm>
            <a:custGeom>
              <a:avLst/>
              <a:gdLst>
                <a:gd name="T0" fmla="*/ 13 w 175"/>
                <a:gd name="T1" fmla="*/ 229 h 249"/>
                <a:gd name="T2" fmla="*/ 16 w 175"/>
                <a:gd name="T3" fmla="*/ 245 h 249"/>
                <a:gd name="T4" fmla="*/ 9 w 175"/>
                <a:gd name="T5" fmla="*/ 234 h 249"/>
                <a:gd name="T6" fmla="*/ 8 w 175"/>
                <a:gd name="T7" fmla="*/ 236 h 249"/>
                <a:gd name="T8" fmla="*/ 16 w 175"/>
                <a:gd name="T9" fmla="*/ 249 h 249"/>
                <a:gd name="T10" fmla="*/ 18 w 175"/>
                <a:gd name="T11" fmla="*/ 248 h 249"/>
                <a:gd name="T12" fmla="*/ 16 w 175"/>
                <a:gd name="T13" fmla="*/ 228 h 249"/>
                <a:gd name="T14" fmla="*/ 1 w 175"/>
                <a:gd name="T15" fmla="*/ 204 h 249"/>
                <a:gd name="T16" fmla="*/ 6 w 175"/>
                <a:gd name="T17" fmla="*/ 234 h 249"/>
                <a:gd name="T18" fmla="*/ 15 w 175"/>
                <a:gd name="T19" fmla="*/ 164 h 249"/>
                <a:gd name="T20" fmla="*/ 5 w 175"/>
                <a:gd name="T21" fmla="*/ 192 h 249"/>
                <a:gd name="T22" fmla="*/ 25 w 175"/>
                <a:gd name="T23" fmla="*/ 146 h 249"/>
                <a:gd name="T24" fmla="*/ 25 w 175"/>
                <a:gd name="T25" fmla="*/ 146 h 249"/>
                <a:gd name="T26" fmla="*/ 43 w 175"/>
                <a:gd name="T27" fmla="*/ 138 h 249"/>
                <a:gd name="T28" fmla="*/ 11 w 175"/>
                <a:gd name="T29" fmla="*/ 215 h 249"/>
                <a:gd name="T30" fmla="*/ 13 w 175"/>
                <a:gd name="T31" fmla="*/ 207 h 249"/>
                <a:gd name="T32" fmla="*/ 40 w 175"/>
                <a:gd name="T33" fmla="*/ 152 h 249"/>
                <a:gd name="T34" fmla="*/ 53 w 175"/>
                <a:gd name="T35" fmla="*/ 107 h 249"/>
                <a:gd name="T36" fmla="*/ 36 w 175"/>
                <a:gd name="T37" fmla="*/ 130 h 249"/>
                <a:gd name="T38" fmla="*/ 62 w 175"/>
                <a:gd name="T39" fmla="*/ 107 h 249"/>
                <a:gd name="T40" fmla="*/ 49 w 175"/>
                <a:gd name="T41" fmla="*/ 126 h 249"/>
                <a:gd name="T42" fmla="*/ 55 w 175"/>
                <a:gd name="T43" fmla="*/ 121 h 249"/>
                <a:gd name="T44" fmla="*/ 80 w 175"/>
                <a:gd name="T45" fmla="*/ 89 h 249"/>
                <a:gd name="T46" fmla="*/ 170 w 175"/>
                <a:gd name="T47" fmla="*/ 83 h 249"/>
                <a:gd name="T48" fmla="*/ 172 w 175"/>
                <a:gd name="T49" fmla="*/ 89 h 249"/>
                <a:gd name="T50" fmla="*/ 172 w 175"/>
                <a:gd name="T51" fmla="*/ 90 h 249"/>
                <a:gd name="T52" fmla="*/ 174 w 175"/>
                <a:gd name="T53" fmla="*/ 90 h 249"/>
                <a:gd name="T54" fmla="*/ 172 w 175"/>
                <a:gd name="T55" fmla="*/ 88 h 249"/>
                <a:gd name="T56" fmla="*/ 174 w 175"/>
                <a:gd name="T57" fmla="*/ 86 h 249"/>
                <a:gd name="T58" fmla="*/ 170 w 175"/>
                <a:gd name="T59" fmla="*/ 74 h 249"/>
                <a:gd name="T60" fmla="*/ 92 w 175"/>
                <a:gd name="T61" fmla="*/ 62 h 249"/>
                <a:gd name="T62" fmla="*/ 54 w 175"/>
                <a:gd name="T63" fmla="*/ 103 h 249"/>
                <a:gd name="T64" fmla="*/ 164 w 175"/>
                <a:gd name="T65" fmla="*/ 55 h 249"/>
                <a:gd name="T66" fmla="*/ 166 w 175"/>
                <a:gd name="T67" fmla="*/ 73 h 249"/>
                <a:gd name="T68" fmla="*/ 166 w 175"/>
                <a:gd name="T69" fmla="*/ 48 h 249"/>
                <a:gd name="T70" fmla="*/ 165 w 175"/>
                <a:gd name="T71" fmla="*/ 48 h 249"/>
                <a:gd name="T72" fmla="*/ 146 w 175"/>
                <a:gd name="T73" fmla="*/ 12 h 249"/>
                <a:gd name="T74" fmla="*/ 139 w 175"/>
                <a:gd name="T75" fmla="*/ 18 h 249"/>
                <a:gd name="T76" fmla="*/ 104 w 175"/>
                <a:gd name="T77" fmla="*/ 49 h 249"/>
                <a:gd name="T78" fmla="*/ 119 w 175"/>
                <a:gd name="T79" fmla="*/ 37 h 249"/>
                <a:gd name="T80" fmla="*/ 133 w 175"/>
                <a:gd name="T81" fmla="*/ 28 h 249"/>
                <a:gd name="T82" fmla="*/ 97 w 175"/>
                <a:gd name="T83" fmla="*/ 71 h 249"/>
                <a:gd name="T84" fmla="*/ 143 w 175"/>
                <a:gd name="T85" fmla="*/ 20 h 249"/>
                <a:gd name="T86" fmla="*/ 158 w 175"/>
                <a:gd name="T87" fmla="*/ 4 h 249"/>
                <a:gd name="T88" fmla="*/ 162 w 175"/>
                <a:gd name="T89" fmla="*/ 15 h 249"/>
                <a:gd name="T90" fmla="*/ 162 w 175"/>
                <a:gd name="T91" fmla="*/ 14 h 249"/>
                <a:gd name="T92" fmla="*/ 160 w 175"/>
                <a:gd name="T93" fmla="*/ 15 h 249"/>
                <a:gd name="T94" fmla="*/ 160 w 175"/>
                <a:gd name="T95" fmla="*/ 19 h 249"/>
                <a:gd name="T96" fmla="*/ 164 w 175"/>
                <a:gd name="T97" fmla="*/ 36 h 249"/>
                <a:gd name="T98" fmla="*/ 165 w 175"/>
                <a:gd name="T99" fmla="*/ 34 h 249"/>
                <a:gd name="T100" fmla="*/ 162 w 175"/>
                <a:gd name="T101" fmla="*/ 0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75" h="249">
                  <a:moveTo>
                    <a:pt x="12" y="222"/>
                  </a:moveTo>
                  <a:cubicBezTo>
                    <a:pt x="13" y="223"/>
                    <a:pt x="13" y="224"/>
                    <a:pt x="13" y="225"/>
                  </a:cubicBezTo>
                  <a:cubicBezTo>
                    <a:pt x="13" y="226"/>
                    <a:pt x="13" y="227"/>
                    <a:pt x="13" y="229"/>
                  </a:cubicBezTo>
                  <a:cubicBezTo>
                    <a:pt x="14" y="231"/>
                    <a:pt x="14" y="233"/>
                    <a:pt x="15" y="235"/>
                  </a:cubicBezTo>
                  <a:cubicBezTo>
                    <a:pt x="15" y="236"/>
                    <a:pt x="15" y="237"/>
                    <a:pt x="15" y="238"/>
                  </a:cubicBezTo>
                  <a:cubicBezTo>
                    <a:pt x="15" y="240"/>
                    <a:pt x="16" y="242"/>
                    <a:pt x="16" y="245"/>
                  </a:cubicBezTo>
                  <a:cubicBezTo>
                    <a:pt x="14" y="243"/>
                    <a:pt x="13" y="242"/>
                    <a:pt x="12" y="240"/>
                  </a:cubicBezTo>
                  <a:cubicBezTo>
                    <a:pt x="12" y="239"/>
                    <a:pt x="11" y="238"/>
                    <a:pt x="11" y="237"/>
                  </a:cubicBezTo>
                  <a:cubicBezTo>
                    <a:pt x="10" y="236"/>
                    <a:pt x="9" y="235"/>
                    <a:pt x="9" y="234"/>
                  </a:cubicBezTo>
                  <a:cubicBezTo>
                    <a:pt x="9" y="234"/>
                    <a:pt x="9" y="234"/>
                    <a:pt x="9" y="234"/>
                  </a:cubicBezTo>
                  <a:cubicBezTo>
                    <a:pt x="9" y="234"/>
                    <a:pt x="9" y="235"/>
                    <a:pt x="9" y="235"/>
                  </a:cubicBezTo>
                  <a:cubicBezTo>
                    <a:pt x="9" y="236"/>
                    <a:pt x="9" y="236"/>
                    <a:pt x="8" y="236"/>
                  </a:cubicBezTo>
                  <a:cubicBezTo>
                    <a:pt x="8" y="236"/>
                    <a:pt x="7" y="236"/>
                    <a:pt x="7" y="236"/>
                  </a:cubicBezTo>
                  <a:cubicBezTo>
                    <a:pt x="8" y="237"/>
                    <a:pt x="8" y="238"/>
                    <a:pt x="9" y="239"/>
                  </a:cubicBezTo>
                  <a:cubicBezTo>
                    <a:pt x="11" y="243"/>
                    <a:pt x="13" y="246"/>
                    <a:pt x="16" y="249"/>
                  </a:cubicBezTo>
                  <a:cubicBezTo>
                    <a:pt x="17" y="249"/>
                    <a:pt x="17" y="249"/>
                    <a:pt x="17" y="249"/>
                  </a:cubicBezTo>
                  <a:cubicBezTo>
                    <a:pt x="18" y="249"/>
                    <a:pt x="18" y="249"/>
                    <a:pt x="18" y="248"/>
                  </a:cubicBezTo>
                  <a:cubicBezTo>
                    <a:pt x="18" y="248"/>
                    <a:pt x="18" y="248"/>
                    <a:pt x="18" y="248"/>
                  </a:cubicBezTo>
                  <a:cubicBezTo>
                    <a:pt x="18" y="243"/>
                    <a:pt x="18" y="238"/>
                    <a:pt x="17" y="233"/>
                  </a:cubicBezTo>
                  <a:cubicBezTo>
                    <a:pt x="17" y="232"/>
                    <a:pt x="17" y="232"/>
                    <a:pt x="17" y="231"/>
                  </a:cubicBezTo>
                  <a:cubicBezTo>
                    <a:pt x="16" y="230"/>
                    <a:pt x="16" y="229"/>
                    <a:pt x="16" y="228"/>
                  </a:cubicBezTo>
                  <a:cubicBezTo>
                    <a:pt x="15" y="226"/>
                    <a:pt x="13" y="224"/>
                    <a:pt x="12" y="222"/>
                  </a:cubicBezTo>
                  <a:moveTo>
                    <a:pt x="1" y="201"/>
                  </a:moveTo>
                  <a:cubicBezTo>
                    <a:pt x="1" y="202"/>
                    <a:pt x="1" y="203"/>
                    <a:pt x="1" y="204"/>
                  </a:cubicBezTo>
                  <a:cubicBezTo>
                    <a:pt x="0" y="212"/>
                    <a:pt x="2" y="220"/>
                    <a:pt x="4" y="228"/>
                  </a:cubicBezTo>
                  <a:cubicBezTo>
                    <a:pt x="5" y="230"/>
                    <a:pt x="5" y="232"/>
                    <a:pt x="6" y="233"/>
                  </a:cubicBezTo>
                  <a:cubicBezTo>
                    <a:pt x="6" y="233"/>
                    <a:pt x="6" y="234"/>
                    <a:pt x="6" y="234"/>
                  </a:cubicBezTo>
                  <a:cubicBezTo>
                    <a:pt x="5" y="225"/>
                    <a:pt x="3" y="217"/>
                    <a:pt x="2" y="209"/>
                  </a:cubicBezTo>
                  <a:cubicBezTo>
                    <a:pt x="1" y="206"/>
                    <a:pt x="1" y="203"/>
                    <a:pt x="1" y="201"/>
                  </a:cubicBezTo>
                  <a:moveTo>
                    <a:pt x="15" y="164"/>
                  </a:moveTo>
                  <a:cubicBezTo>
                    <a:pt x="15" y="165"/>
                    <a:pt x="15" y="165"/>
                    <a:pt x="14" y="165"/>
                  </a:cubicBezTo>
                  <a:cubicBezTo>
                    <a:pt x="11" y="171"/>
                    <a:pt x="8" y="177"/>
                    <a:pt x="6" y="184"/>
                  </a:cubicBezTo>
                  <a:cubicBezTo>
                    <a:pt x="5" y="186"/>
                    <a:pt x="5" y="189"/>
                    <a:pt x="5" y="192"/>
                  </a:cubicBezTo>
                  <a:cubicBezTo>
                    <a:pt x="6" y="186"/>
                    <a:pt x="8" y="181"/>
                    <a:pt x="10" y="176"/>
                  </a:cubicBezTo>
                  <a:cubicBezTo>
                    <a:pt x="11" y="172"/>
                    <a:pt x="13" y="168"/>
                    <a:pt x="15" y="164"/>
                  </a:cubicBezTo>
                  <a:moveTo>
                    <a:pt x="25" y="146"/>
                  </a:moveTo>
                  <a:cubicBezTo>
                    <a:pt x="23" y="148"/>
                    <a:pt x="22" y="149"/>
                    <a:pt x="20" y="151"/>
                  </a:cubicBezTo>
                  <a:cubicBezTo>
                    <a:pt x="18" y="154"/>
                    <a:pt x="16" y="157"/>
                    <a:pt x="15" y="160"/>
                  </a:cubicBezTo>
                  <a:cubicBezTo>
                    <a:pt x="18" y="155"/>
                    <a:pt x="21" y="151"/>
                    <a:pt x="25" y="146"/>
                  </a:cubicBezTo>
                  <a:moveTo>
                    <a:pt x="50" y="131"/>
                  </a:moveTo>
                  <a:cubicBezTo>
                    <a:pt x="48" y="133"/>
                    <a:pt x="46" y="135"/>
                    <a:pt x="44" y="137"/>
                  </a:cubicBezTo>
                  <a:cubicBezTo>
                    <a:pt x="44" y="138"/>
                    <a:pt x="43" y="138"/>
                    <a:pt x="43" y="138"/>
                  </a:cubicBezTo>
                  <a:cubicBezTo>
                    <a:pt x="41" y="144"/>
                    <a:pt x="39" y="149"/>
                    <a:pt x="36" y="154"/>
                  </a:cubicBezTo>
                  <a:cubicBezTo>
                    <a:pt x="30" y="164"/>
                    <a:pt x="20" y="171"/>
                    <a:pt x="14" y="181"/>
                  </a:cubicBezTo>
                  <a:cubicBezTo>
                    <a:pt x="9" y="192"/>
                    <a:pt x="9" y="203"/>
                    <a:pt x="11" y="215"/>
                  </a:cubicBezTo>
                  <a:cubicBezTo>
                    <a:pt x="12" y="216"/>
                    <a:pt x="12" y="217"/>
                    <a:pt x="13" y="219"/>
                  </a:cubicBezTo>
                  <a:cubicBezTo>
                    <a:pt x="14" y="220"/>
                    <a:pt x="14" y="221"/>
                    <a:pt x="15" y="222"/>
                  </a:cubicBezTo>
                  <a:cubicBezTo>
                    <a:pt x="14" y="217"/>
                    <a:pt x="13" y="212"/>
                    <a:pt x="13" y="207"/>
                  </a:cubicBezTo>
                  <a:cubicBezTo>
                    <a:pt x="12" y="199"/>
                    <a:pt x="13" y="192"/>
                    <a:pt x="15" y="186"/>
                  </a:cubicBezTo>
                  <a:cubicBezTo>
                    <a:pt x="18" y="179"/>
                    <a:pt x="23" y="173"/>
                    <a:pt x="28" y="168"/>
                  </a:cubicBezTo>
                  <a:cubicBezTo>
                    <a:pt x="33" y="163"/>
                    <a:pt x="37" y="158"/>
                    <a:pt x="40" y="152"/>
                  </a:cubicBezTo>
                  <a:cubicBezTo>
                    <a:pt x="43" y="145"/>
                    <a:pt x="46" y="139"/>
                    <a:pt x="49" y="132"/>
                  </a:cubicBezTo>
                  <a:cubicBezTo>
                    <a:pt x="49" y="132"/>
                    <a:pt x="49" y="131"/>
                    <a:pt x="50" y="131"/>
                  </a:cubicBezTo>
                  <a:moveTo>
                    <a:pt x="53" y="107"/>
                  </a:moveTo>
                  <a:cubicBezTo>
                    <a:pt x="48" y="113"/>
                    <a:pt x="42" y="119"/>
                    <a:pt x="36" y="126"/>
                  </a:cubicBezTo>
                  <a:cubicBezTo>
                    <a:pt x="33" y="131"/>
                    <a:pt x="29" y="136"/>
                    <a:pt x="26" y="141"/>
                  </a:cubicBezTo>
                  <a:cubicBezTo>
                    <a:pt x="29" y="137"/>
                    <a:pt x="33" y="134"/>
                    <a:pt x="36" y="130"/>
                  </a:cubicBezTo>
                  <a:cubicBezTo>
                    <a:pt x="41" y="122"/>
                    <a:pt x="47" y="115"/>
                    <a:pt x="53" y="107"/>
                  </a:cubicBezTo>
                  <a:moveTo>
                    <a:pt x="80" y="89"/>
                  </a:moveTo>
                  <a:cubicBezTo>
                    <a:pt x="74" y="95"/>
                    <a:pt x="68" y="101"/>
                    <a:pt x="62" y="107"/>
                  </a:cubicBezTo>
                  <a:cubicBezTo>
                    <a:pt x="60" y="109"/>
                    <a:pt x="59" y="111"/>
                    <a:pt x="57" y="113"/>
                  </a:cubicBezTo>
                  <a:cubicBezTo>
                    <a:pt x="55" y="117"/>
                    <a:pt x="53" y="120"/>
                    <a:pt x="51" y="124"/>
                  </a:cubicBezTo>
                  <a:cubicBezTo>
                    <a:pt x="50" y="124"/>
                    <a:pt x="50" y="125"/>
                    <a:pt x="49" y="126"/>
                  </a:cubicBezTo>
                  <a:cubicBezTo>
                    <a:pt x="49" y="127"/>
                    <a:pt x="48" y="128"/>
                    <a:pt x="47" y="130"/>
                  </a:cubicBezTo>
                  <a:cubicBezTo>
                    <a:pt x="49" y="128"/>
                    <a:pt x="51" y="125"/>
                    <a:pt x="53" y="123"/>
                  </a:cubicBezTo>
                  <a:cubicBezTo>
                    <a:pt x="54" y="123"/>
                    <a:pt x="55" y="122"/>
                    <a:pt x="55" y="121"/>
                  </a:cubicBezTo>
                  <a:cubicBezTo>
                    <a:pt x="56" y="119"/>
                    <a:pt x="58" y="117"/>
                    <a:pt x="59" y="116"/>
                  </a:cubicBezTo>
                  <a:cubicBezTo>
                    <a:pt x="63" y="109"/>
                    <a:pt x="68" y="103"/>
                    <a:pt x="74" y="97"/>
                  </a:cubicBezTo>
                  <a:cubicBezTo>
                    <a:pt x="76" y="94"/>
                    <a:pt x="78" y="91"/>
                    <a:pt x="80" y="89"/>
                  </a:cubicBezTo>
                  <a:moveTo>
                    <a:pt x="170" y="81"/>
                  </a:moveTo>
                  <a:cubicBezTo>
                    <a:pt x="170" y="81"/>
                    <a:pt x="170" y="81"/>
                    <a:pt x="170" y="81"/>
                  </a:cubicBezTo>
                  <a:cubicBezTo>
                    <a:pt x="170" y="82"/>
                    <a:pt x="170" y="82"/>
                    <a:pt x="170" y="83"/>
                  </a:cubicBezTo>
                  <a:cubicBezTo>
                    <a:pt x="170" y="82"/>
                    <a:pt x="170" y="81"/>
                    <a:pt x="170" y="81"/>
                  </a:cubicBezTo>
                  <a:moveTo>
                    <a:pt x="173" y="81"/>
                  </a:moveTo>
                  <a:cubicBezTo>
                    <a:pt x="173" y="83"/>
                    <a:pt x="172" y="86"/>
                    <a:pt x="172" y="89"/>
                  </a:cubicBezTo>
                  <a:cubicBezTo>
                    <a:pt x="172" y="89"/>
                    <a:pt x="172" y="89"/>
                    <a:pt x="172" y="90"/>
                  </a:cubicBezTo>
                  <a:cubicBezTo>
                    <a:pt x="172" y="90"/>
                    <a:pt x="172" y="90"/>
                    <a:pt x="172" y="90"/>
                  </a:cubicBezTo>
                  <a:cubicBezTo>
                    <a:pt x="172" y="90"/>
                    <a:pt x="172" y="90"/>
                    <a:pt x="172" y="90"/>
                  </a:cubicBezTo>
                  <a:cubicBezTo>
                    <a:pt x="172" y="91"/>
                    <a:pt x="173" y="91"/>
                    <a:pt x="173" y="91"/>
                  </a:cubicBezTo>
                  <a:cubicBezTo>
                    <a:pt x="174" y="91"/>
                    <a:pt x="175" y="91"/>
                    <a:pt x="174" y="90"/>
                  </a:cubicBezTo>
                  <a:cubicBezTo>
                    <a:pt x="174" y="90"/>
                    <a:pt x="174" y="90"/>
                    <a:pt x="174" y="90"/>
                  </a:cubicBezTo>
                  <a:cubicBezTo>
                    <a:pt x="174" y="90"/>
                    <a:pt x="174" y="90"/>
                    <a:pt x="173" y="90"/>
                  </a:cubicBezTo>
                  <a:cubicBezTo>
                    <a:pt x="172" y="90"/>
                    <a:pt x="172" y="89"/>
                    <a:pt x="172" y="88"/>
                  </a:cubicBezTo>
                  <a:cubicBezTo>
                    <a:pt x="172" y="88"/>
                    <a:pt x="172" y="88"/>
                    <a:pt x="172" y="88"/>
                  </a:cubicBezTo>
                  <a:cubicBezTo>
                    <a:pt x="172" y="88"/>
                    <a:pt x="172" y="88"/>
                    <a:pt x="172" y="88"/>
                  </a:cubicBezTo>
                  <a:cubicBezTo>
                    <a:pt x="172" y="88"/>
                    <a:pt x="172" y="88"/>
                    <a:pt x="172" y="88"/>
                  </a:cubicBezTo>
                  <a:cubicBezTo>
                    <a:pt x="173" y="87"/>
                    <a:pt x="173" y="87"/>
                    <a:pt x="174" y="86"/>
                  </a:cubicBezTo>
                  <a:cubicBezTo>
                    <a:pt x="174" y="84"/>
                    <a:pt x="173" y="82"/>
                    <a:pt x="173" y="81"/>
                  </a:cubicBezTo>
                  <a:moveTo>
                    <a:pt x="170" y="70"/>
                  </a:moveTo>
                  <a:cubicBezTo>
                    <a:pt x="170" y="72"/>
                    <a:pt x="170" y="73"/>
                    <a:pt x="170" y="74"/>
                  </a:cubicBezTo>
                  <a:cubicBezTo>
                    <a:pt x="170" y="74"/>
                    <a:pt x="170" y="74"/>
                    <a:pt x="170" y="74"/>
                  </a:cubicBezTo>
                  <a:cubicBezTo>
                    <a:pt x="170" y="73"/>
                    <a:pt x="170" y="71"/>
                    <a:pt x="170" y="70"/>
                  </a:cubicBezTo>
                  <a:moveTo>
                    <a:pt x="92" y="62"/>
                  </a:moveTo>
                  <a:cubicBezTo>
                    <a:pt x="87" y="67"/>
                    <a:pt x="82" y="72"/>
                    <a:pt x="77" y="77"/>
                  </a:cubicBezTo>
                  <a:cubicBezTo>
                    <a:pt x="68" y="86"/>
                    <a:pt x="60" y="96"/>
                    <a:pt x="52" y="105"/>
                  </a:cubicBezTo>
                  <a:cubicBezTo>
                    <a:pt x="53" y="104"/>
                    <a:pt x="53" y="104"/>
                    <a:pt x="54" y="103"/>
                  </a:cubicBezTo>
                  <a:cubicBezTo>
                    <a:pt x="59" y="97"/>
                    <a:pt x="65" y="92"/>
                    <a:pt x="70" y="86"/>
                  </a:cubicBezTo>
                  <a:cubicBezTo>
                    <a:pt x="77" y="78"/>
                    <a:pt x="84" y="70"/>
                    <a:pt x="92" y="62"/>
                  </a:cubicBezTo>
                  <a:moveTo>
                    <a:pt x="164" y="55"/>
                  </a:moveTo>
                  <a:cubicBezTo>
                    <a:pt x="164" y="55"/>
                    <a:pt x="164" y="55"/>
                    <a:pt x="164" y="55"/>
                  </a:cubicBezTo>
                  <a:cubicBezTo>
                    <a:pt x="164" y="61"/>
                    <a:pt x="164" y="66"/>
                    <a:pt x="165" y="71"/>
                  </a:cubicBezTo>
                  <a:cubicBezTo>
                    <a:pt x="165" y="72"/>
                    <a:pt x="166" y="72"/>
                    <a:pt x="166" y="73"/>
                  </a:cubicBezTo>
                  <a:cubicBezTo>
                    <a:pt x="165" y="67"/>
                    <a:pt x="164" y="61"/>
                    <a:pt x="164" y="55"/>
                  </a:cubicBezTo>
                  <a:moveTo>
                    <a:pt x="165" y="48"/>
                  </a:moveTo>
                  <a:cubicBezTo>
                    <a:pt x="165" y="48"/>
                    <a:pt x="165" y="48"/>
                    <a:pt x="166" y="48"/>
                  </a:cubicBezTo>
                  <a:cubicBezTo>
                    <a:pt x="166" y="49"/>
                    <a:pt x="166" y="49"/>
                    <a:pt x="166" y="49"/>
                  </a:cubicBezTo>
                  <a:cubicBezTo>
                    <a:pt x="166" y="49"/>
                    <a:pt x="166" y="49"/>
                    <a:pt x="166" y="49"/>
                  </a:cubicBezTo>
                  <a:cubicBezTo>
                    <a:pt x="166" y="49"/>
                    <a:pt x="166" y="48"/>
                    <a:pt x="165" y="48"/>
                  </a:cubicBezTo>
                  <a:moveTo>
                    <a:pt x="162" y="0"/>
                  </a:moveTo>
                  <a:cubicBezTo>
                    <a:pt x="157" y="1"/>
                    <a:pt x="153" y="5"/>
                    <a:pt x="149" y="8"/>
                  </a:cubicBezTo>
                  <a:cubicBezTo>
                    <a:pt x="148" y="9"/>
                    <a:pt x="147" y="11"/>
                    <a:pt x="146" y="12"/>
                  </a:cubicBezTo>
                  <a:cubicBezTo>
                    <a:pt x="144" y="14"/>
                    <a:pt x="142" y="16"/>
                    <a:pt x="140" y="18"/>
                  </a:cubicBezTo>
                  <a:cubicBezTo>
                    <a:pt x="140" y="18"/>
                    <a:pt x="140" y="18"/>
                    <a:pt x="140" y="18"/>
                  </a:cubicBezTo>
                  <a:cubicBezTo>
                    <a:pt x="140" y="18"/>
                    <a:pt x="140" y="18"/>
                    <a:pt x="139" y="18"/>
                  </a:cubicBezTo>
                  <a:cubicBezTo>
                    <a:pt x="139" y="18"/>
                    <a:pt x="139" y="18"/>
                    <a:pt x="139" y="18"/>
                  </a:cubicBezTo>
                  <a:cubicBezTo>
                    <a:pt x="127" y="22"/>
                    <a:pt x="118" y="34"/>
                    <a:pt x="110" y="43"/>
                  </a:cubicBezTo>
                  <a:cubicBezTo>
                    <a:pt x="108" y="45"/>
                    <a:pt x="106" y="47"/>
                    <a:pt x="104" y="49"/>
                  </a:cubicBezTo>
                  <a:cubicBezTo>
                    <a:pt x="109" y="45"/>
                    <a:pt x="114" y="41"/>
                    <a:pt x="118" y="37"/>
                  </a:cubicBezTo>
                  <a:cubicBezTo>
                    <a:pt x="119" y="37"/>
                    <a:pt x="119" y="36"/>
                    <a:pt x="119" y="36"/>
                  </a:cubicBezTo>
                  <a:cubicBezTo>
                    <a:pt x="119" y="36"/>
                    <a:pt x="119" y="36"/>
                    <a:pt x="119" y="37"/>
                  </a:cubicBezTo>
                  <a:cubicBezTo>
                    <a:pt x="125" y="31"/>
                    <a:pt x="130" y="24"/>
                    <a:pt x="138" y="21"/>
                  </a:cubicBezTo>
                  <a:cubicBezTo>
                    <a:pt x="138" y="21"/>
                    <a:pt x="138" y="21"/>
                    <a:pt x="138" y="21"/>
                  </a:cubicBezTo>
                  <a:cubicBezTo>
                    <a:pt x="136" y="23"/>
                    <a:pt x="135" y="25"/>
                    <a:pt x="133" y="28"/>
                  </a:cubicBezTo>
                  <a:cubicBezTo>
                    <a:pt x="124" y="38"/>
                    <a:pt x="115" y="47"/>
                    <a:pt x="106" y="57"/>
                  </a:cubicBezTo>
                  <a:cubicBezTo>
                    <a:pt x="97" y="67"/>
                    <a:pt x="87" y="77"/>
                    <a:pt x="78" y="88"/>
                  </a:cubicBezTo>
                  <a:cubicBezTo>
                    <a:pt x="84" y="82"/>
                    <a:pt x="90" y="76"/>
                    <a:pt x="97" y="71"/>
                  </a:cubicBezTo>
                  <a:cubicBezTo>
                    <a:pt x="104" y="63"/>
                    <a:pt x="112" y="55"/>
                    <a:pt x="119" y="46"/>
                  </a:cubicBezTo>
                  <a:cubicBezTo>
                    <a:pt x="124" y="41"/>
                    <a:pt x="129" y="35"/>
                    <a:pt x="134" y="30"/>
                  </a:cubicBezTo>
                  <a:cubicBezTo>
                    <a:pt x="137" y="27"/>
                    <a:pt x="140" y="23"/>
                    <a:pt x="143" y="20"/>
                  </a:cubicBezTo>
                  <a:cubicBezTo>
                    <a:pt x="144" y="18"/>
                    <a:pt x="146" y="15"/>
                    <a:pt x="149" y="13"/>
                  </a:cubicBezTo>
                  <a:cubicBezTo>
                    <a:pt x="149" y="12"/>
                    <a:pt x="150" y="11"/>
                    <a:pt x="151" y="10"/>
                  </a:cubicBezTo>
                  <a:cubicBezTo>
                    <a:pt x="153" y="8"/>
                    <a:pt x="156" y="6"/>
                    <a:pt x="158" y="4"/>
                  </a:cubicBezTo>
                  <a:cubicBezTo>
                    <a:pt x="159" y="4"/>
                    <a:pt x="160" y="3"/>
                    <a:pt x="161" y="3"/>
                  </a:cubicBezTo>
                  <a:cubicBezTo>
                    <a:pt x="163" y="8"/>
                    <a:pt x="163" y="13"/>
                    <a:pt x="163" y="19"/>
                  </a:cubicBezTo>
                  <a:cubicBezTo>
                    <a:pt x="163" y="18"/>
                    <a:pt x="163" y="16"/>
                    <a:pt x="162" y="15"/>
                  </a:cubicBezTo>
                  <a:cubicBezTo>
                    <a:pt x="162" y="15"/>
                    <a:pt x="162" y="15"/>
                    <a:pt x="162" y="15"/>
                  </a:cubicBezTo>
                  <a:cubicBezTo>
                    <a:pt x="162" y="15"/>
                    <a:pt x="162" y="15"/>
                    <a:pt x="162" y="15"/>
                  </a:cubicBezTo>
                  <a:cubicBezTo>
                    <a:pt x="162" y="15"/>
                    <a:pt x="162" y="14"/>
                    <a:pt x="162" y="14"/>
                  </a:cubicBezTo>
                  <a:cubicBezTo>
                    <a:pt x="162" y="14"/>
                    <a:pt x="161" y="14"/>
                    <a:pt x="161" y="14"/>
                  </a:cubicBezTo>
                  <a:cubicBezTo>
                    <a:pt x="160" y="14"/>
                    <a:pt x="160" y="14"/>
                    <a:pt x="160" y="15"/>
                  </a:cubicBezTo>
                  <a:cubicBezTo>
                    <a:pt x="160" y="15"/>
                    <a:pt x="160" y="15"/>
                    <a:pt x="160" y="15"/>
                  </a:cubicBezTo>
                  <a:cubicBezTo>
                    <a:pt x="160" y="15"/>
                    <a:pt x="160" y="15"/>
                    <a:pt x="160" y="15"/>
                  </a:cubicBezTo>
                  <a:cubicBezTo>
                    <a:pt x="160" y="15"/>
                    <a:pt x="160" y="15"/>
                    <a:pt x="160" y="15"/>
                  </a:cubicBezTo>
                  <a:cubicBezTo>
                    <a:pt x="160" y="17"/>
                    <a:pt x="160" y="18"/>
                    <a:pt x="160" y="19"/>
                  </a:cubicBezTo>
                  <a:cubicBezTo>
                    <a:pt x="161" y="25"/>
                    <a:pt x="161" y="30"/>
                    <a:pt x="162" y="36"/>
                  </a:cubicBezTo>
                  <a:cubicBezTo>
                    <a:pt x="162" y="36"/>
                    <a:pt x="163" y="35"/>
                    <a:pt x="163" y="35"/>
                  </a:cubicBezTo>
                  <a:cubicBezTo>
                    <a:pt x="164" y="35"/>
                    <a:pt x="164" y="36"/>
                    <a:pt x="164" y="36"/>
                  </a:cubicBezTo>
                  <a:cubicBezTo>
                    <a:pt x="165" y="37"/>
                    <a:pt x="165" y="38"/>
                    <a:pt x="165" y="39"/>
                  </a:cubicBezTo>
                  <a:cubicBezTo>
                    <a:pt x="165" y="38"/>
                    <a:pt x="165" y="38"/>
                    <a:pt x="165" y="38"/>
                  </a:cubicBezTo>
                  <a:cubicBezTo>
                    <a:pt x="165" y="37"/>
                    <a:pt x="165" y="36"/>
                    <a:pt x="165" y="34"/>
                  </a:cubicBezTo>
                  <a:cubicBezTo>
                    <a:pt x="165" y="34"/>
                    <a:pt x="165" y="33"/>
                    <a:pt x="165" y="33"/>
                  </a:cubicBezTo>
                  <a:cubicBezTo>
                    <a:pt x="165" y="22"/>
                    <a:pt x="167" y="11"/>
                    <a:pt x="164" y="1"/>
                  </a:cubicBezTo>
                  <a:cubicBezTo>
                    <a:pt x="163" y="0"/>
                    <a:pt x="163" y="0"/>
                    <a:pt x="162" y="0"/>
                  </a:cubicBezTo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" name="Freeform 12"/>
            <p:cNvSpPr>
              <a:spLocks noEditPoints="1"/>
            </p:cNvSpPr>
            <p:nvPr/>
          </p:nvSpPr>
          <p:spPr bwMode="auto">
            <a:xfrm>
              <a:off x="6702426" y="2522538"/>
              <a:ext cx="531813" cy="414338"/>
            </a:xfrm>
            <a:custGeom>
              <a:avLst/>
              <a:gdLst>
                <a:gd name="T0" fmla="*/ 5 w 247"/>
                <a:gd name="T1" fmla="*/ 182 h 193"/>
                <a:gd name="T2" fmla="*/ 25 w 247"/>
                <a:gd name="T3" fmla="*/ 188 h 193"/>
                <a:gd name="T4" fmla="*/ 30 w 247"/>
                <a:gd name="T5" fmla="*/ 190 h 193"/>
                <a:gd name="T6" fmla="*/ 4 w 247"/>
                <a:gd name="T7" fmla="*/ 182 h 193"/>
                <a:gd name="T8" fmla="*/ 10 w 247"/>
                <a:gd name="T9" fmla="*/ 177 h 193"/>
                <a:gd name="T10" fmla="*/ 57 w 247"/>
                <a:gd name="T11" fmla="*/ 185 h 193"/>
                <a:gd name="T12" fmla="*/ 57 w 247"/>
                <a:gd name="T13" fmla="*/ 187 h 193"/>
                <a:gd name="T14" fmla="*/ 27 w 247"/>
                <a:gd name="T15" fmla="*/ 186 h 193"/>
                <a:gd name="T16" fmla="*/ 8 w 247"/>
                <a:gd name="T17" fmla="*/ 177 h 193"/>
                <a:gd name="T18" fmla="*/ 94 w 247"/>
                <a:gd name="T19" fmla="*/ 171 h 193"/>
                <a:gd name="T20" fmla="*/ 80 w 247"/>
                <a:gd name="T21" fmla="*/ 180 h 193"/>
                <a:gd name="T22" fmla="*/ 139 w 247"/>
                <a:gd name="T23" fmla="*/ 136 h 193"/>
                <a:gd name="T24" fmla="*/ 129 w 247"/>
                <a:gd name="T25" fmla="*/ 147 h 193"/>
                <a:gd name="T26" fmla="*/ 124 w 247"/>
                <a:gd name="T27" fmla="*/ 151 h 193"/>
                <a:gd name="T28" fmla="*/ 113 w 247"/>
                <a:gd name="T29" fmla="*/ 153 h 193"/>
                <a:gd name="T30" fmla="*/ 172 w 247"/>
                <a:gd name="T31" fmla="*/ 94 h 193"/>
                <a:gd name="T32" fmla="*/ 123 w 247"/>
                <a:gd name="T33" fmla="*/ 146 h 193"/>
                <a:gd name="T34" fmla="*/ 171 w 247"/>
                <a:gd name="T35" fmla="*/ 19 h 193"/>
                <a:gd name="T36" fmla="*/ 167 w 247"/>
                <a:gd name="T37" fmla="*/ 21 h 193"/>
                <a:gd name="T38" fmla="*/ 181 w 247"/>
                <a:gd name="T39" fmla="*/ 15 h 193"/>
                <a:gd name="T40" fmla="*/ 213 w 247"/>
                <a:gd name="T41" fmla="*/ 7 h 193"/>
                <a:gd name="T42" fmla="*/ 195 w 247"/>
                <a:gd name="T43" fmla="*/ 13 h 193"/>
                <a:gd name="T44" fmla="*/ 238 w 247"/>
                <a:gd name="T45" fmla="*/ 0 h 193"/>
                <a:gd name="T46" fmla="*/ 220 w 247"/>
                <a:gd name="T47" fmla="*/ 4 h 193"/>
                <a:gd name="T48" fmla="*/ 187 w 247"/>
                <a:gd name="T49" fmla="*/ 10 h 193"/>
                <a:gd name="T50" fmla="*/ 169 w 247"/>
                <a:gd name="T51" fmla="*/ 17 h 193"/>
                <a:gd name="T52" fmla="*/ 162 w 247"/>
                <a:gd name="T53" fmla="*/ 20 h 193"/>
                <a:gd name="T54" fmla="*/ 156 w 247"/>
                <a:gd name="T55" fmla="*/ 25 h 193"/>
                <a:gd name="T56" fmla="*/ 153 w 247"/>
                <a:gd name="T57" fmla="*/ 25 h 193"/>
                <a:gd name="T58" fmla="*/ 153 w 247"/>
                <a:gd name="T59" fmla="*/ 25 h 193"/>
                <a:gd name="T60" fmla="*/ 153 w 247"/>
                <a:gd name="T61" fmla="*/ 27 h 193"/>
                <a:gd name="T62" fmla="*/ 154 w 247"/>
                <a:gd name="T63" fmla="*/ 27 h 193"/>
                <a:gd name="T64" fmla="*/ 222 w 247"/>
                <a:gd name="T65" fmla="*/ 7 h 193"/>
                <a:gd name="T66" fmla="*/ 228 w 247"/>
                <a:gd name="T67" fmla="*/ 5 h 193"/>
                <a:gd name="T68" fmla="*/ 244 w 247"/>
                <a:gd name="T69" fmla="*/ 4 h 193"/>
                <a:gd name="T70" fmla="*/ 220 w 247"/>
                <a:gd name="T71" fmla="*/ 37 h 193"/>
                <a:gd name="T72" fmla="*/ 172 w 247"/>
                <a:gd name="T73" fmla="*/ 90 h 193"/>
                <a:gd name="T74" fmla="*/ 107 w 247"/>
                <a:gd name="T75" fmla="*/ 155 h 193"/>
                <a:gd name="T76" fmla="*/ 57 w 247"/>
                <a:gd name="T77" fmla="*/ 182 h 193"/>
                <a:gd name="T78" fmla="*/ 9 w 247"/>
                <a:gd name="T79" fmla="*/ 175 h 193"/>
                <a:gd name="T80" fmla="*/ 4 w 247"/>
                <a:gd name="T81" fmla="*/ 175 h 193"/>
                <a:gd name="T82" fmla="*/ 4 w 247"/>
                <a:gd name="T83" fmla="*/ 178 h 193"/>
                <a:gd name="T84" fmla="*/ 5 w 247"/>
                <a:gd name="T85" fmla="*/ 180 h 193"/>
                <a:gd name="T86" fmla="*/ 2 w 247"/>
                <a:gd name="T87" fmla="*/ 180 h 193"/>
                <a:gd name="T88" fmla="*/ 1 w 247"/>
                <a:gd name="T89" fmla="*/ 182 h 193"/>
                <a:gd name="T90" fmla="*/ 34 w 247"/>
                <a:gd name="T91" fmla="*/ 193 h 193"/>
                <a:gd name="T92" fmla="*/ 49 w 247"/>
                <a:gd name="T93" fmla="*/ 192 h 193"/>
                <a:gd name="T94" fmla="*/ 100 w 247"/>
                <a:gd name="T95" fmla="*/ 174 h 193"/>
                <a:gd name="T96" fmla="*/ 175 w 247"/>
                <a:gd name="T97" fmla="*/ 98 h 193"/>
                <a:gd name="T98" fmla="*/ 216 w 247"/>
                <a:gd name="T99" fmla="*/ 50 h 193"/>
                <a:gd name="T100" fmla="*/ 244 w 247"/>
                <a:gd name="T101" fmla="*/ 12 h 193"/>
                <a:gd name="T102" fmla="*/ 242 w 247"/>
                <a:gd name="T103" fmla="*/ 13 h 193"/>
                <a:gd name="T104" fmla="*/ 246 w 247"/>
                <a:gd name="T105" fmla="*/ 3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47" h="193">
                  <a:moveTo>
                    <a:pt x="4" y="182"/>
                  </a:moveTo>
                  <a:cubicBezTo>
                    <a:pt x="5" y="182"/>
                    <a:pt x="5" y="182"/>
                    <a:pt x="5" y="182"/>
                  </a:cubicBezTo>
                  <a:cubicBezTo>
                    <a:pt x="10" y="182"/>
                    <a:pt x="15" y="184"/>
                    <a:pt x="20" y="186"/>
                  </a:cubicBezTo>
                  <a:cubicBezTo>
                    <a:pt x="22" y="187"/>
                    <a:pt x="24" y="187"/>
                    <a:pt x="25" y="188"/>
                  </a:cubicBezTo>
                  <a:cubicBezTo>
                    <a:pt x="25" y="188"/>
                    <a:pt x="25" y="189"/>
                    <a:pt x="26" y="189"/>
                  </a:cubicBezTo>
                  <a:cubicBezTo>
                    <a:pt x="27" y="190"/>
                    <a:pt x="29" y="190"/>
                    <a:pt x="30" y="190"/>
                  </a:cubicBezTo>
                  <a:cubicBezTo>
                    <a:pt x="29" y="190"/>
                    <a:pt x="28" y="190"/>
                    <a:pt x="28" y="190"/>
                  </a:cubicBezTo>
                  <a:cubicBezTo>
                    <a:pt x="20" y="189"/>
                    <a:pt x="11" y="188"/>
                    <a:pt x="4" y="182"/>
                  </a:cubicBezTo>
                  <a:moveTo>
                    <a:pt x="8" y="177"/>
                  </a:moveTo>
                  <a:cubicBezTo>
                    <a:pt x="9" y="177"/>
                    <a:pt x="9" y="177"/>
                    <a:pt x="10" y="177"/>
                  </a:cubicBezTo>
                  <a:cubicBezTo>
                    <a:pt x="21" y="177"/>
                    <a:pt x="33" y="181"/>
                    <a:pt x="45" y="184"/>
                  </a:cubicBezTo>
                  <a:cubicBezTo>
                    <a:pt x="49" y="184"/>
                    <a:pt x="53" y="185"/>
                    <a:pt x="57" y="185"/>
                  </a:cubicBezTo>
                  <a:cubicBezTo>
                    <a:pt x="59" y="185"/>
                    <a:pt x="61" y="185"/>
                    <a:pt x="63" y="185"/>
                  </a:cubicBezTo>
                  <a:cubicBezTo>
                    <a:pt x="61" y="185"/>
                    <a:pt x="59" y="186"/>
                    <a:pt x="57" y="187"/>
                  </a:cubicBezTo>
                  <a:cubicBezTo>
                    <a:pt x="53" y="188"/>
                    <a:pt x="49" y="188"/>
                    <a:pt x="45" y="188"/>
                  </a:cubicBezTo>
                  <a:cubicBezTo>
                    <a:pt x="39" y="188"/>
                    <a:pt x="33" y="187"/>
                    <a:pt x="27" y="186"/>
                  </a:cubicBezTo>
                  <a:cubicBezTo>
                    <a:pt x="26" y="185"/>
                    <a:pt x="25" y="185"/>
                    <a:pt x="24" y="184"/>
                  </a:cubicBezTo>
                  <a:cubicBezTo>
                    <a:pt x="18" y="183"/>
                    <a:pt x="13" y="180"/>
                    <a:pt x="8" y="177"/>
                  </a:cubicBezTo>
                  <a:moveTo>
                    <a:pt x="80" y="180"/>
                  </a:moveTo>
                  <a:cubicBezTo>
                    <a:pt x="85" y="177"/>
                    <a:pt x="90" y="174"/>
                    <a:pt x="94" y="171"/>
                  </a:cubicBezTo>
                  <a:cubicBezTo>
                    <a:pt x="102" y="166"/>
                    <a:pt x="109" y="161"/>
                    <a:pt x="115" y="156"/>
                  </a:cubicBezTo>
                  <a:cubicBezTo>
                    <a:pt x="105" y="165"/>
                    <a:pt x="93" y="174"/>
                    <a:pt x="80" y="180"/>
                  </a:cubicBezTo>
                  <a:moveTo>
                    <a:pt x="124" y="151"/>
                  </a:moveTo>
                  <a:cubicBezTo>
                    <a:pt x="129" y="146"/>
                    <a:pt x="134" y="141"/>
                    <a:pt x="139" y="136"/>
                  </a:cubicBezTo>
                  <a:cubicBezTo>
                    <a:pt x="141" y="134"/>
                    <a:pt x="143" y="132"/>
                    <a:pt x="145" y="130"/>
                  </a:cubicBezTo>
                  <a:cubicBezTo>
                    <a:pt x="140" y="136"/>
                    <a:pt x="135" y="142"/>
                    <a:pt x="129" y="147"/>
                  </a:cubicBezTo>
                  <a:cubicBezTo>
                    <a:pt x="126" y="150"/>
                    <a:pt x="124" y="152"/>
                    <a:pt x="121" y="155"/>
                  </a:cubicBezTo>
                  <a:cubicBezTo>
                    <a:pt x="122" y="154"/>
                    <a:pt x="123" y="152"/>
                    <a:pt x="124" y="151"/>
                  </a:cubicBezTo>
                  <a:moveTo>
                    <a:pt x="105" y="161"/>
                  </a:moveTo>
                  <a:cubicBezTo>
                    <a:pt x="107" y="158"/>
                    <a:pt x="110" y="156"/>
                    <a:pt x="113" y="153"/>
                  </a:cubicBezTo>
                  <a:cubicBezTo>
                    <a:pt x="123" y="143"/>
                    <a:pt x="134" y="132"/>
                    <a:pt x="144" y="122"/>
                  </a:cubicBezTo>
                  <a:cubicBezTo>
                    <a:pt x="153" y="113"/>
                    <a:pt x="163" y="103"/>
                    <a:pt x="172" y="94"/>
                  </a:cubicBezTo>
                  <a:cubicBezTo>
                    <a:pt x="160" y="107"/>
                    <a:pt x="148" y="121"/>
                    <a:pt x="136" y="135"/>
                  </a:cubicBezTo>
                  <a:cubicBezTo>
                    <a:pt x="132" y="138"/>
                    <a:pt x="128" y="142"/>
                    <a:pt x="123" y="146"/>
                  </a:cubicBezTo>
                  <a:cubicBezTo>
                    <a:pt x="117" y="151"/>
                    <a:pt x="111" y="156"/>
                    <a:pt x="105" y="161"/>
                  </a:cubicBezTo>
                  <a:moveTo>
                    <a:pt x="171" y="19"/>
                  </a:moveTo>
                  <a:cubicBezTo>
                    <a:pt x="174" y="18"/>
                    <a:pt x="176" y="18"/>
                    <a:pt x="179" y="18"/>
                  </a:cubicBezTo>
                  <a:cubicBezTo>
                    <a:pt x="175" y="19"/>
                    <a:pt x="171" y="20"/>
                    <a:pt x="167" y="21"/>
                  </a:cubicBezTo>
                  <a:cubicBezTo>
                    <a:pt x="169" y="20"/>
                    <a:pt x="170" y="20"/>
                    <a:pt x="171" y="19"/>
                  </a:cubicBezTo>
                  <a:moveTo>
                    <a:pt x="181" y="15"/>
                  </a:moveTo>
                  <a:cubicBezTo>
                    <a:pt x="183" y="14"/>
                    <a:pt x="184" y="13"/>
                    <a:pt x="186" y="13"/>
                  </a:cubicBezTo>
                  <a:cubicBezTo>
                    <a:pt x="195" y="10"/>
                    <a:pt x="204" y="7"/>
                    <a:pt x="213" y="7"/>
                  </a:cubicBezTo>
                  <a:cubicBezTo>
                    <a:pt x="212" y="7"/>
                    <a:pt x="211" y="7"/>
                    <a:pt x="211" y="8"/>
                  </a:cubicBezTo>
                  <a:cubicBezTo>
                    <a:pt x="205" y="10"/>
                    <a:pt x="200" y="11"/>
                    <a:pt x="195" y="13"/>
                  </a:cubicBezTo>
                  <a:cubicBezTo>
                    <a:pt x="190" y="14"/>
                    <a:pt x="186" y="14"/>
                    <a:pt x="181" y="15"/>
                  </a:cubicBezTo>
                  <a:moveTo>
                    <a:pt x="238" y="0"/>
                  </a:moveTo>
                  <a:cubicBezTo>
                    <a:pt x="236" y="0"/>
                    <a:pt x="233" y="1"/>
                    <a:pt x="231" y="1"/>
                  </a:cubicBezTo>
                  <a:cubicBezTo>
                    <a:pt x="227" y="2"/>
                    <a:pt x="223" y="3"/>
                    <a:pt x="220" y="4"/>
                  </a:cubicBezTo>
                  <a:cubicBezTo>
                    <a:pt x="218" y="4"/>
                    <a:pt x="216" y="4"/>
                    <a:pt x="214" y="4"/>
                  </a:cubicBezTo>
                  <a:cubicBezTo>
                    <a:pt x="205" y="4"/>
                    <a:pt x="196" y="7"/>
                    <a:pt x="187" y="10"/>
                  </a:cubicBezTo>
                  <a:cubicBezTo>
                    <a:pt x="181" y="12"/>
                    <a:pt x="176" y="14"/>
                    <a:pt x="171" y="16"/>
                  </a:cubicBezTo>
                  <a:cubicBezTo>
                    <a:pt x="170" y="17"/>
                    <a:pt x="170" y="17"/>
                    <a:pt x="169" y="17"/>
                  </a:cubicBezTo>
                  <a:cubicBezTo>
                    <a:pt x="169" y="17"/>
                    <a:pt x="168" y="17"/>
                    <a:pt x="168" y="17"/>
                  </a:cubicBezTo>
                  <a:cubicBezTo>
                    <a:pt x="166" y="18"/>
                    <a:pt x="164" y="19"/>
                    <a:pt x="162" y="20"/>
                  </a:cubicBezTo>
                  <a:cubicBezTo>
                    <a:pt x="161" y="22"/>
                    <a:pt x="159" y="24"/>
                    <a:pt x="156" y="25"/>
                  </a:cubicBezTo>
                  <a:cubicBezTo>
                    <a:pt x="156" y="25"/>
                    <a:pt x="156" y="25"/>
                    <a:pt x="156" y="25"/>
                  </a:cubicBezTo>
                  <a:cubicBezTo>
                    <a:pt x="155" y="25"/>
                    <a:pt x="155" y="24"/>
                    <a:pt x="155" y="24"/>
                  </a:cubicBezTo>
                  <a:cubicBezTo>
                    <a:pt x="154" y="24"/>
                    <a:pt x="153" y="25"/>
                    <a:pt x="153" y="25"/>
                  </a:cubicBezTo>
                  <a:cubicBezTo>
                    <a:pt x="153" y="25"/>
                    <a:pt x="153" y="25"/>
                    <a:pt x="153" y="25"/>
                  </a:cubicBezTo>
                  <a:cubicBezTo>
                    <a:pt x="153" y="25"/>
                    <a:pt x="153" y="25"/>
                    <a:pt x="153" y="25"/>
                  </a:cubicBezTo>
                  <a:cubicBezTo>
                    <a:pt x="153" y="25"/>
                    <a:pt x="153" y="25"/>
                    <a:pt x="153" y="25"/>
                  </a:cubicBezTo>
                  <a:cubicBezTo>
                    <a:pt x="151" y="26"/>
                    <a:pt x="152" y="27"/>
                    <a:pt x="153" y="27"/>
                  </a:cubicBezTo>
                  <a:cubicBezTo>
                    <a:pt x="153" y="27"/>
                    <a:pt x="154" y="27"/>
                    <a:pt x="154" y="27"/>
                  </a:cubicBezTo>
                  <a:cubicBezTo>
                    <a:pt x="154" y="27"/>
                    <a:pt x="154" y="27"/>
                    <a:pt x="154" y="27"/>
                  </a:cubicBezTo>
                  <a:cubicBezTo>
                    <a:pt x="168" y="23"/>
                    <a:pt x="183" y="20"/>
                    <a:pt x="197" y="15"/>
                  </a:cubicBezTo>
                  <a:cubicBezTo>
                    <a:pt x="206" y="14"/>
                    <a:pt x="215" y="12"/>
                    <a:pt x="222" y="7"/>
                  </a:cubicBezTo>
                  <a:cubicBezTo>
                    <a:pt x="223" y="7"/>
                    <a:pt x="223" y="6"/>
                    <a:pt x="223" y="6"/>
                  </a:cubicBezTo>
                  <a:cubicBezTo>
                    <a:pt x="225" y="6"/>
                    <a:pt x="226" y="5"/>
                    <a:pt x="228" y="5"/>
                  </a:cubicBezTo>
                  <a:cubicBezTo>
                    <a:pt x="231" y="4"/>
                    <a:pt x="235" y="3"/>
                    <a:pt x="238" y="3"/>
                  </a:cubicBezTo>
                  <a:cubicBezTo>
                    <a:pt x="240" y="3"/>
                    <a:pt x="242" y="3"/>
                    <a:pt x="244" y="4"/>
                  </a:cubicBezTo>
                  <a:cubicBezTo>
                    <a:pt x="242" y="10"/>
                    <a:pt x="238" y="15"/>
                    <a:pt x="234" y="20"/>
                  </a:cubicBezTo>
                  <a:cubicBezTo>
                    <a:pt x="229" y="26"/>
                    <a:pt x="225" y="31"/>
                    <a:pt x="220" y="37"/>
                  </a:cubicBezTo>
                  <a:cubicBezTo>
                    <a:pt x="218" y="41"/>
                    <a:pt x="215" y="44"/>
                    <a:pt x="212" y="48"/>
                  </a:cubicBezTo>
                  <a:cubicBezTo>
                    <a:pt x="199" y="62"/>
                    <a:pt x="186" y="76"/>
                    <a:pt x="172" y="90"/>
                  </a:cubicBezTo>
                  <a:cubicBezTo>
                    <a:pt x="161" y="102"/>
                    <a:pt x="149" y="113"/>
                    <a:pt x="138" y="125"/>
                  </a:cubicBezTo>
                  <a:cubicBezTo>
                    <a:pt x="127" y="135"/>
                    <a:pt x="117" y="145"/>
                    <a:pt x="107" y="155"/>
                  </a:cubicBezTo>
                  <a:cubicBezTo>
                    <a:pt x="94" y="167"/>
                    <a:pt x="78" y="181"/>
                    <a:pt x="60" y="182"/>
                  </a:cubicBezTo>
                  <a:cubicBezTo>
                    <a:pt x="59" y="182"/>
                    <a:pt x="58" y="182"/>
                    <a:pt x="57" y="182"/>
                  </a:cubicBezTo>
                  <a:cubicBezTo>
                    <a:pt x="49" y="182"/>
                    <a:pt x="41" y="180"/>
                    <a:pt x="33" y="178"/>
                  </a:cubicBezTo>
                  <a:cubicBezTo>
                    <a:pt x="25" y="177"/>
                    <a:pt x="17" y="175"/>
                    <a:pt x="9" y="175"/>
                  </a:cubicBezTo>
                  <a:cubicBezTo>
                    <a:pt x="9" y="175"/>
                    <a:pt x="8" y="175"/>
                    <a:pt x="7" y="175"/>
                  </a:cubicBezTo>
                  <a:cubicBezTo>
                    <a:pt x="6" y="175"/>
                    <a:pt x="5" y="175"/>
                    <a:pt x="4" y="175"/>
                  </a:cubicBezTo>
                  <a:cubicBezTo>
                    <a:pt x="3" y="175"/>
                    <a:pt x="2" y="177"/>
                    <a:pt x="3" y="177"/>
                  </a:cubicBezTo>
                  <a:cubicBezTo>
                    <a:pt x="4" y="177"/>
                    <a:pt x="4" y="178"/>
                    <a:pt x="4" y="178"/>
                  </a:cubicBezTo>
                  <a:cubicBezTo>
                    <a:pt x="5" y="179"/>
                    <a:pt x="7" y="179"/>
                    <a:pt x="8" y="180"/>
                  </a:cubicBezTo>
                  <a:cubicBezTo>
                    <a:pt x="7" y="180"/>
                    <a:pt x="6" y="180"/>
                    <a:pt x="5" y="180"/>
                  </a:cubicBezTo>
                  <a:cubicBezTo>
                    <a:pt x="4" y="180"/>
                    <a:pt x="3" y="180"/>
                    <a:pt x="2" y="180"/>
                  </a:cubicBezTo>
                  <a:cubicBezTo>
                    <a:pt x="2" y="180"/>
                    <a:pt x="2" y="180"/>
                    <a:pt x="2" y="180"/>
                  </a:cubicBezTo>
                  <a:cubicBezTo>
                    <a:pt x="1" y="180"/>
                    <a:pt x="1" y="181"/>
                    <a:pt x="0" y="181"/>
                  </a:cubicBezTo>
                  <a:cubicBezTo>
                    <a:pt x="0" y="182"/>
                    <a:pt x="0" y="182"/>
                    <a:pt x="1" y="182"/>
                  </a:cubicBezTo>
                  <a:cubicBezTo>
                    <a:pt x="7" y="189"/>
                    <a:pt x="17" y="192"/>
                    <a:pt x="27" y="193"/>
                  </a:cubicBezTo>
                  <a:cubicBezTo>
                    <a:pt x="29" y="193"/>
                    <a:pt x="32" y="193"/>
                    <a:pt x="34" y="193"/>
                  </a:cubicBezTo>
                  <a:cubicBezTo>
                    <a:pt x="38" y="193"/>
                    <a:pt x="42" y="193"/>
                    <a:pt x="45" y="192"/>
                  </a:cubicBezTo>
                  <a:cubicBezTo>
                    <a:pt x="47" y="192"/>
                    <a:pt x="48" y="192"/>
                    <a:pt x="49" y="192"/>
                  </a:cubicBezTo>
                  <a:cubicBezTo>
                    <a:pt x="55" y="192"/>
                    <a:pt x="61" y="192"/>
                    <a:pt x="66" y="190"/>
                  </a:cubicBezTo>
                  <a:cubicBezTo>
                    <a:pt x="79" y="188"/>
                    <a:pt x="90" y="181"/>
                    <a:pt x="100" y="174"/>
                  </a:cubicBezTo>
                  <a:cubicBezTo>
                    <a:pt x="118" y="163"/>
                    <a:pt x="133" y="148"/>
                    <a:pt x="147" y="132"/>
                  </a:cubicBezTo>
                  <a:cubicBezTo>
                    <a:pt x="157" y="121"/>
                    <a:pt x="166" y="110"/>
                    <a:pt x="175" y="98"/>
                  </a:cubicBezTo>
                  <a:cubicBezTo>
                    <a:pt x="181" y="92"/>
                    <a:pt x="187" y="85"/>
                    <a:pt x="193" y="78"/>
                  </a:cubicBezTo>
                  <a:cubicBezTo>
                    <a:pt x="201" y="69"/>
                    <a:pt x="209" y="59"/>
                    <a:pt x="216" y="50"/>
                  </a:cubicBezTo>
                  <a:cubicBezTo>
                    <a:pt x="226" y="38"/>
                    <a:pt x="236" y="27"/>
                    <a:pt x="245" y="14"/>
                  </a:cubicBezTo>
                  <a:cubicBezTo>
                    <a:pt x="246" y="13"/>
                    <a:pt x="245" y="12"/>
                    <a:pt x="244" y="12"/>
                  </a:cubicBezTo>
                  <a:cubicBezTo>
                    <a:pt x="244" y="12"/>
                    <a:pt x="243" y="12"/>
                    <a:pt x="243" y="12"/>
                  </a:cubicBezTo>
                  <a:cubicBezTo>
                    <a:pt x="243" y="13"/>
                    <a:pt x="243" y="13"/>
                    <a:pt x="242" y="13"/>
                  </a:cubicBezTo>
                  <a:cubicBezTo>
                    <a:pt x="244" y="10"/>
                    <a:pt x="246" y="7"/>
                    <a:pt x="247" y="4"/>
                  </a:cubicBezTo>
                  <a:cubicBezTo>
                    <a:pt x="247" y="4"/>
                    <a:pt x="247" y="3"/>
                    <a:pt x="246" y="3"/>
                  </a:cubicBezTo>
                  <a:cubicBezTo>
                    <a:pt x="244" y="1"/>
                    <a:pt x="241" y="0"/>
                    <a:pt x="238" y="0"/>
                  </a:cubicBezTo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" name="Freeform 13"/>
            <p:cNvSpPr/>
            <p:nvPr/>
          </p:nvSpPr>
          <p:spPr bwMode="auto">
            <a:xfrm>
              <a:off x="6775451" y="2868613"/>
              <a:ext cx="125413" cy="12700"/>
            </a:xfrm>
            <a:custGeom>
              <a:avLst/>
              <a:gdLst>
                <a:gd name="T0" fmla="*/ 2 w 58"/>
                <a:gd name="T1" fmla="*/ 0 h 6"/>
                <a:gd name="T2" fmla="*/ 2 w 58"/>
                <a:gd name="T3" fmla="*/ 3 h 6"/>
                <a:gd name="T4" fmla="*/ 30 w 58"/>
                <a:gd name="T5" fmla="*/ 6 h 6"/>
                <a:gd name="T6" fmla="*/ 39 w 58"/>
                <a:gd name="T7" fmla="*/ 6 h 6"/>
                <a:gd name="T8" fmla="*/ 57 w 58"/>
                <a:gd name="T9" fmla="*/ 4 h 6"/>
                <a:gd name="T10" fmla="*/ 57 w 58"/>
                <a:gd name="T11" fmla="*/ 1 h 6"/>
                <a:gd name="T12" fmla="*/ 56 w 58"/>
                <a:gd name="T13" fmla="*/ 1 h 6"/>
                <a:gd name="T14" fmla="*/ 39 w 58"/>
                <a:gd name="T15" fmla="*/ 4 h 6"/>
                <a:gd name="T16" fmla="*/ 29 w 58"/>
                <a:gd name="T17" fmla="*/ 3 h 6"/>
                <a:gd name="T18" fmla="*/ 2 w 58"/>
                <a:gd name="T19" fmla="*/ 0 h 6"/>
                <a:gd name="T20" fmla="*/ 2 w 58"/>
                <a:gd name="T2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6">
                  <a:moveTo>
                    <a:pt x="2" y="0"/>
                  </a:moveTo>
                  <a:cubicBezTo>
                    <a:pt x="1" y="0"/>
                    <a:pt x="0" y="3"/>
                    <a:pt x="2" y="3"/>
                  </a:cubicBezTo>
                  <a:cubicBezTo>
                    <a:pt x="11" y="4"/>
                    <a:pt x="20" y="5"/>
                    <a:pt x="30" y="6"/>
                  </a:cubicBezTo>
                  <a:cubicBezTo>
                    <a:pt x="33" y="6"/>
                    <a:pt x="36" y="6"/>
                    <a:pt x="39" y="6"/>
                  </a:cubicBezTo>
                  <a:cubicBezTo>
                    <a:pt x="45" y="6"/>
                    <a:pt x="51" y="6"/>
                    <a:pt x="57" y="4"/>
                  </a:cubicBezTo>
                  <a:cubicBezTo>
                    <a:pt x="58" y="3"/>
                    <a:pt x="58" y="1"/>
                    <a:pt x="57" y="1"/>
                  </a:cubicBezTo>
                  <a:cubicBezTo>
                    <a:pt x="56" y="1"/>
                    <a:pt x="56" y="1"/>
                    <a:pt x="56" y="1"/>
                  </a:cubicBezTo>
                  <a:cubicBezTo>
                    <a:pt x="51" y="3"/>
                    <a:pt x="45" y="4"/>
                    <a:pt x="39" y="4"/>
                  </a:cubicBezTo>
                  <a:cubicBezTo>
                    <a:pt x="36" y="4"/>
                    <a:pt x="32" y="4"/>
                    <a:pt x="29" y="3"/>
                  </a:cubicBezTo>
                  <a:cubicBezTo>
                    <a:pt x="20" y="3"/>
                    <a:pt x="11" y="1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" name="Freeform 14"/>
            <p:cNvSpPr/>
            <p:nvPr/>
          </p:nvSpPr>
          <p:spPr bwMode="auto">
            <a:xfrm>
              <a:off x="6789738" y="2833688"/>
              <a:ext cx="138113" cy="15875"/>
            </a:xfrm>
            <a:custGeom>
              <a:avLst/>
              <a:gdLst>
                <a:gd name="T0" fmla="*/ 62 w 64"/>
                <a:gd name="T1" fmla="*/ 0 h 7"/>
                <a:gd name="T2" fmla="*/ 62 w 64"/>
                <a:gd name="T3" fmla="*/ 0 h 7"/>
                <a:gd name="T4" fmla="*/ 37 w 64"/>
                <a:gd name="T5" fmla="*/ 4 h 7"/>
                <a:gd name="T6" fmla="*/ 2 w 64"/>
                <a:gd name="T7" fmla="*/ 1 h 7"/>
                <a:gd name="T8" fmla="*/ 2 w 64"/>
                <a:gd name="T9" fmla="*/ 1 h 7"/>
                <a:gd name="T10" fmla="*/ 2 w 64"/>
                <a:gd name="T11" fmla="*/ 4 h 7"/>
                <a:gd name="T12" fmla="*/ 37 w 64"/>
                <a:gd name="T13" fmla="*/ 7 h 7"/>
                <a:gd name="T14" fmla="*/ 63 w 64"/>
                <a:gd name="T15" fmla="*/ 3 h 7"/>
                <a:gd name="T16" fmla="*/ 62 w 64"/>
                <a:gd name="T1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4" h="7">
                  <a:moveTo>
                    <a:pt x="62" y="0"/>
                  </a:moveTo>
                  <a:cubicBezTo>
                    <a:pt x="62" y="0"/>
                    <a:pt x="62" y="0"/>
                    <a:pt x="62" y="0"/>
                  </a:cubicBezTo>
                  <a:cubicBezTo>
                    <a:pt x="54" y="3"/>
                    <a:pt x="46" y="4"/>
                    <a:pt x="37" y="4"/>
                  </a:cubicBezTo>
                  <a:cubicBezTo>
                    <a:pt x="26" y="4"/>
                    <a:pt x="14" y="2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0" y="4"/>
                    <a:pt x="2" y="4"/>
                  </a:cubicBezTo>
                  <a:cubicBezTo>
                    <a:pt x="13" y="5"/>
                    <a:pt x="25" y="7"/>
                    <a:pt x="37" y="7"/>
                  </a:cubicBezTo>
                  <a:cubicBezTo>
                    <a:pt x="46" y="7"/>
                    <a:pt x="55" y="6"/>
                    <a:pt x="63" y="3"/>
                  </a:cubicBezTo>
                  <a:cubicBezTo>
                    <a:pt x="64" y="2"/>
                    <a:pt x="64" y="0"/>
                    <a:pt x="62" y="0"/>
                  </a:cubicBezTo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" name="Freeform 15"/>
            <p:cNvSpPr/>
            <p:nvPr/>
          </p:nvSpPr>
          <p:spPr bwMode="auto">
            <a:xfrm>
              <a:off x="6859588" y="2779713"/>
              <a:ext cx="111125" cy="20638"/>
            </a:xfrm>
            <a:custGeom>
              <a:avLst/>
              <a:gdLst>
                <a:gd name="T0" fmla="*/ 50 w 52"/>
                <a:gd name="T1" fmla="*/ 0 h 9"/>
                <a:gd name="T2" fmla="*/ 49 w 52"/>
                <a:gd name="T3" fmla="*/ 1 h 9"/>
                <a:gd name="T4" fmla="*/ 26 w 52"/>
                <a:gd name="T5" fmla="*/ 6 h 9"/>
                <a:gd name="T6" fmla="*/ 23 w 52"/>
                <a:gd name="T7" fmla="*/ 6 h 9"/>
                <a:gd name="T8" fmla="*/ 2 w 52"/>
                <a:gd name="T9" fmla="*/ 5 h 9"/>
                <a:gd name="T10" fmla="*/ 1 w 52"/>
                <a:gd name="T11" fmla="*/ 5 h 9"/>
                <a:gd name="T12" fmla="*/ 1 w 52"/>
                <a:gd name="T13" fmla="*/ 8 h 9"/>
                <a:gd name="T14" fmla="*/ 23 w 52"/>
                <a:gd name="T15" fmla="*/ 9 h 9"/>
                <a:gd name="T16" fmla="*/ 27 w 52"/>
                <a:gd name="T17" fmla="*/ 9 h 9"/>
                <a:gd name="T18" fmla="*/ 51 w 52"/>
                <a:gd name="T19" fmla="*/ 3 h 9"/>
                <a:gd name="T20" fmla="*/ 50 w 52"/>
                <a:gd name="T21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9">
                  <a:moveTo>
                    <a:pt x="50" y="0"/>
                  </a:moveTo>
                  <a:cubicBezTo>
                    <a:pt x="50" y="0"/>
                    <a:pt x="50" y="1"/>
                    <a:pt x="49" y="1"/>
                  </a:cubicBezTo>
                  <a:cubicBezTo>
                    <a:pt x="43" y="6"/>
                    <a:pt x="34" y="6"/>
                    <a:pt x="26" y="6"/>
                  </a:cubicBezTo>
                  <a:cubicBezTo>
                    <a:pt x="25" y="6"/>
                    <a:pt x="24" y="6"/>
                    <a:pt x="23" y="6"/>
                  </a:cubicBezTo>
                  <a:cubicBezTo>
                    <a:pt x="16" y="6"/>
                    <a:pt x="9" y="6"/>
                    <a:pt x="2" y="5"/>
                  </a:cubicBezTo>
                  <a:cubicBezTo>
                    <a:pt x="2" y="5"/>
                    <a:pt x="1" y="5"/>
                    <a:pt x="1" y="5"/>
                  </a:cubicBezTo>
                  <a:cubicBezTo>
                    <a:pt x="0" y="5"/>
                    <a:pt x="0" y="7"/>
                    <a:pt x="1" y="8"/>
                  </a:cubicBezTo>
                  <a:cubicBezTo>
                    <a:pt x="8" y="8"/>
                    <a:pt x="16" y="9"/>
                    <a:pt x="23" y="9"/>
                  </a:cubicBezTo>
                  <a:cubicBezTo>
                    <a:pt x="24" y="9"/>
                    <a:pt x="25" y="9"/>
                    <a:pt x="27" y="9"/>
                  </a:cubicBezTo>
                  <a:cubicBezTo>
                    <a:pt x="35" y="9"/>
                    <a:pt x="44" y="8"/>
                    <a:pt x="51" y="3"/>
                  </a:cubicBezTo>
                  <a:cubicBezTo>
                    <a:pt x="52" y="2"/>
                    <a:pt x="51" y="0"/>
                    <a:pt x="50" y="0"/>
                  </a:cubicBezTo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" name="Freeform 16"/>
            <p:cNvSpPr/>
            <p:nvPr/>
          </p:nvSpPr>
          <p:spPr bwMode="auto">
            <a:xfrm>
              <a:off x="6884988" y="2740026"/>
              <a:ext cx="139700" cy="20638"/>
            </a:xfrm>
            <a:custGeom>
              <a:avLst/>
              <a:gdLst>
                <a:gd name="T0" fmla="*/ 64 w 65"/>
                <a:gd name="T1" fmla="*/ 0 h 10"/>
                <a:gd name="T2" fmla="*/ 63 w 65"/>
                <a:gd name="T3" fmla="*/ 0 h 10"/>
                <a:gd name="T4" fmla="*/ 33 w 65"/>
                <a:gd name="T5" fmla="*/ 7 h 10"/>
                <a:gd name="T6" fmla="*/ 25 w 65"/>
                <a:gd name="T7" fmla="*/ 8 h 10"/>
                <a:gd name="T8" fmla="*/ 2 w 65"/>
                <a:gd name="T9" fmla="*/ 6 h 10"/>
                <a:gd name="T10" fmla="*/ 2 w 65"/>
                <a:gd name="T11" fmla="*/ 6 h 10"/>
                <a:gd name="T12" fmla="*/ 2 w 65"/>
                <a:gd name="T13" fmla="*/ 9 h 10"/>
                <a:gd name="T14" fmla="*/ 26 w 65"/>
                <a:gd name="T15" fmla="*/ 10 h 10"/>
                <a:gd name="T16" fmla="*/ 34 w 65"/>
                <a:gd name="T17" fmla="*/ 10 h 10"/>
                <a:gd name="T18" fmla="*/ 64 w 65"/>
                <a:gd name="T19" fmla="*/ 2 h 10"/>
                <a:gd name="T20" fmla="*/ 64 w 65"/>
                <a:gd name="T21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5" h="10">
                  <a:moveTo>
                    <a:pt x="64" y="0"/>
                  </a:moveTo>
                  <a:cubicBezTo>
                    <a:pt x="63" y="0"/>
                    <a:pt x="63" y="0"/>
                    <a:pt x="63" y="0"/>
                  </a:cubicBezTo>
                  <a:cubicBezTo>
                    <a:pt x="54" y="6"/>
                    <a:pt x="43" y="7"/>
                    <a:pt x="33" y="7"/>
                  </a:cubicBezTo>
                  <a:cubicBezTo>
                    <a:pt x="30" y="7"/>
                    <a:pt x="28" y="8"/>
                    <a:pt x="25" y="8"/>
                  </a:cubicBezTo>
                  <a:cubicBezTo>
                    <a:pt x="18" y="8"/>
                    <a:pt x="10" y="7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1" y="6"/>
                    <a:pt x="0" y="9"/>
                    <a:pt x="2" y="9"/>
                  </a:cubicBezTo>
                  <a:cubicBezTo>
                    <a:pt x="10" y="10"/>
                    <a:pt x="18" y="10"/>
                    <a:pt x="26" y="10"/>
                  </a:cubicBezTo>
                  <a:cubicBezTo>
                    <a:pt x="29" y="10"/>
                    <a:pt x="31" y="10"/>
                    <a:pt x="34" y="10"/>
                  </a:cubicBezTo>
                  <a:cubicBezTo>
                    <a:pt x="44" y="9"/>
                    <a:pt x="56" y="8"/>
                    <a:pt x="64" y="2"/>
                  </a:cubicBezTo>
                  <a:cubicBezTo>
                    <a:pt x="65" y="1"/>
                    <a:pt x="65" y="0"/>
                    <a:pt x="64" y="0"/>
                  </a:cubicBezTo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" name="Freeform 17"/>
            <p:cNvSpPr/>
            <p:nvPr/>
          </p:nvSpPr>
          <p:spPr bwMode="auto">
            <a:xfrm>
              <a:off x="6921501" y="2689226"/>
              <a:ext cx="131763" cy="30163"/>
            </a:xfrm>
            <a:custGeom>
              <a:avLst/>
              <a:gdLst>
                <a:gd name="T0" fmla="*/ 57 w 61"/>
                <a:gd name="T1" fmla="*/ 0 h 14"/>
                <a:gd name="T2" fmla="*/ 57 w 61"/>
                <a:gd name="T3" fmla="*/ 3 h 14"/>
                <a:gd name="T4" fmla="*/ 56 w 61"/>
                <a:gd name="T5" fmla="*/ 5 h 14"/>
                <a:gd name="T6" fmla="*/ 53 w 61"/>
                <a:gd name="T7" fmla="*/ 7 h 14"/>
                <a:gd name="T8" fmla="*/ 45 w 61"/>
                <a:gd name="T9" fmla="*/ 9 h 14"/>
                <a:gd name="T10" fmla="*/ 31 w 61"/>
                <a:gd name="T11" fmla="*/ 11 h 14"/>
                <a:gd name="T12" fmla="*/ 2 w 61"/>
                <a:gd name="T13" fmla="*/ 12 h 14"/>
                <a:gd name="T14" fmla="*/ 2 w 61"/>
                <a:gd name="T15" fmla="*/ 14 h 14"/>
                <a:gd name="T16" fmla="*/ 2 w 61"/>
                <a:gd name="T17" fmla="*/ 14 h 14"/>
                <a:gd name="T18" fmla="*/ 39 w 61"/>
                <a:gd name="T19" fmla="*/ 13 h 14"/>
                <a:gd name="T20" fmla="*/ 56 w 61"/>
                <a:gd name="T21" fmla="*/ 8 h 14"/>
                <a:gd name="T22" fmla="*/ 61 w 61"/>
                <a:gd name="T23" fmla="*/ 5 h 14"/>
                <a:gd name="T24" fmla="*/ 58 w 61"/>
                <a:gd name="T25" fmla="*/ 0 h 14"/>
                <a:gd name="T26" fmla="*/ 57 w 61"/>
                <a:gd name="T2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1" h="14">
                  <a:moveTo>
                    <a:pt x="57" y="0"/>
                  </a:moveTo>
                  <a:cubicBezTo>
                    <a:pt x="56" y="0"/>
                    <a:pt x="56" y="2"/>
                    <a:pt x="57" y="3"/>
                  </a:cubicBezTo>
                  <a:cubicBezTo>
                    <a:pt x="60" y="4"/>
                    <a:pt x="57" y="5"/>
                    <a:pt x="56" y="5"/>
                  </a:cubicBezTo>
                  <a:cubicBezTo>
                    <a:pt x="55" y="6"/>
                    <a:pt x="54" y="6"/>
                    <a:pt x="53" y="7"/>
                  </a:cubicBezTo>
                  <a:cubicBezTo>
                    <a:pt x="50" y="8"/>
                    <a:pt x="48" y="8"/>
                    <a:pt x="45" y="9"/>
                  </a:cubicBezTo>
                  <a:cubicBezTo>
                    <a:pt x="41" y="10"/>
                    <a:pt x="36" y="11"/>
                    <a:pt x="31" y="11"/>
                  </a:cubicBezTo>
                  <a:cubicBezTo>
                    <a:pt x="21" y="12"/>
                    <a:pt x="11" y="11"/>
                    <a:pt x="2" y="12"/>
                  </a:cubicBezTo>
                  <a:cubicBezTo>
                    <a:pt x="0" y="12"/>
                    <a:pt x="0" y="14"/>
                    <a:pt x="2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14" y="14"/>
                    <a:pt x="26" y="14"/>
                    <a:pt x="39" y="13"/>
                  </a:cubicBezTo>
                  <a:cubicBezTo>
                    <a:pt x="44" y="12"/>
                    <a:pt x="50" y="11"/>
                    <a:pt x="56" y="8"/>
                  </a:cubicBezTo>
                  <a:cubicBezTo>
                    <a:pt x="57" y="8"/>
                    <a:pt x="61" y="7"/>
                    <a:pt x="61" y="5"/>
                  </a:cubicBezTo>
                  <a:cubicBezTo>
                    <a:pt x="61" y="3"/>
                    <a:pt x="60" y="1"/>
                    <a:pt x="58" y="0"/>
                  </a:cubicBezTo>
                  <a:cubicBezTo>
                    <a:pt x="58" y="0"/>
                    <a:pt x="58" y="0"/>
                    <a:pt x="57" y="0"/>
                  </a:cubicBezTo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" name="Freeform 18"/>
            <p:cNvSpPr/>
            <p:nvPr/>
          </p:nvSpPr>
          <p:spPr bwMode="auto">
            <a:xfrm>
              <a:off x="6980238" y="2649538"/>
              <a:ext cx="114300" cy="31750"/>
            </a:xfrm>
            <a:custGeom>
              <a:avLst/>
              <a:gdLst>
                <a:gd name="T0" fmla="*/ 51 w 53"/>
                <a:gd name="T1" fmla="*/ 0 h 15"/>
                <a:gd name="T2" fmla="*/ 50 w 53"/>
                <a:gd name="T3" fmla="*/ 1 h 15"/>
                <a:gd name="T4" fmla="*/ 27 w 53"/>
                <a:gd name="T5" fmla="*/ 10 h 15"/>
                <a:gd name="T6" fmla="*/ 1 w 53"/>
                <a:gd name="T7" fmla="*/ 12 h 15"/>
                <a:gd name="T8" fmla="*/ 1 w 53"/>
                <a:gd name="T9" fmla="*/ 15 h 15"/>
                <a:gd name="T10" fmla="*/ 2 w 53"/>
                <a:gd name="T11" fmla="*/ 15 h 15"/>
                <a:gd name="T12" fmla="*/ 28 w 53"/>
                <a:gd name="T13" fmla="*/ 13 h 15"/>
                <a:gd name="T14" fmla="*/ 52 w 53"/>
                <a:gd name="T15" fmla="*/ 3 h 15"/>
                <a:gd name="T16" fmla="*/ 51 w 53"/>
                <a:gd name="T17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3" h="15">
                  <a:moveTo>
                    <a:pt x="51" y="0"/>
                  </a:moveTo>
                  <a:cubicBezTo>
                    <a:pt x="51" y="0"/>
                    <a:pt x="51" y="0"/>
                    <a:pt x="50" y="1"/>
                  </a:cubicBezTo>
                  <a:cubicBezTo>
                    <a:pt x="44" y="7"/>
                    <a:pt x="35" y="9"/>
                    <a:pt x="27" y="10"/>
                  </a:cubicBezTo>
                  <a:cubicBezTo>
                    <a:pt x="18" y="12"/>
                    <a:pt x="10" y="12"/>
                    <a:pt x="1" y="12"/>
                  </a:cubicBezTo>
                  <a:cubicBezTo>
                    <a:pt x="0" y="12"/>
                    <a:pt x="0" y="15"/>
                    <a:pt x="1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11" y="14"/>
                    <a:pt x="20" y="14"/>
                    <a:pt x="28" y="13"/>
                  </a:cubicBezTo>
                  <a:cubicBezTo>
                    <a:pt x="37" y="11"/>
                    <a:pt x="46" y="9"/>
                    <a:pt x="52" y="3"/>
                  </a:cubicBezTo>
                  <a:cubicBezTo>
                    <a:pt x="53" y="2"/>
                    <a:pt x="52" y="0"/>
                    <a:pt x="51" y="0"/>
                  </a:cubicBezTo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" name="Freeform 19"/>
            <p:cNvSpPr/>
            <p:nvPr/>
          </p:nvSpPr>
          <p:spPr bwMode="auto">
            <a:xfrm>
              <a:off x="7021513" y="2608263"/>
              <a:ext cx="79375" cy="17463"/>
            </a:xfrm>
            <a:custGeom>
              <a:avLst/>
              <a:gdLst>
                <a:gd name="T0" fmla="*/ 36 w 37"/>
                <a:gd name="T1" fmla="*/ 0 h 8"/>
                <a:gd name="T2" fmla="*/ 35 w 37"/>
                <a:gd name="T3" fmla="*/ 0 h 8"/>
                <a:gd name="T4" fmla="*/ 2 w 37"/>
                <a:gd name="T5" fmla="*/ 5 h 8"/>
                <a:gd name="T6" fmla="*/ 2 w 37"/>
                <a:gd name="T7" fmla="*/ 8 h 8"/>
                <a:gd name="T8" fmla="*/ 2 w 37"/>
                <a:gd name="T9" fmla="*/ 8 h 8"/>
                <a:gd name="T10" fmla="*/ 36 w 37"/>
                <a:gd name="T11" fmla="*/ 2 h 8"/>
                <a:gd name="T12" fmla="*/ 36 w 37"/>
                <a:gd name="T1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" h="8">
                  <a:moveTo>
                    <a:pt x="36" y="0"/>
                  </a:moveTo>
                  <a:cubicBezTo>
                    <a:pt x="36" y="0"/>
                    <a:pt x="36" y="0"/>
                    <a:pt x="35" y="0"/>
                  </a:cubicBezTo>
                  <a:cubicBezTo>
                    <a:pt x="24" y="3"/>
                    <a:pt x="13" y="5"/>
                    <a:pt x="2" y="5"/>
                  </a:cubicBezTo>
                  <a:cubicBezTo>
                    <a:pt x="0" y="5"/>
                    <a:pt x="1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14" y="7"/>
                    <a:pt x="25" y="5"/>
                    <a:pt x="36" y="2"/>
                  </a:cubicBezTo>
                  <a:cubicBezTo>
                    <a:pt x="37" y="2"/>
                    <a:pt x="37" y="0"/>
                    <a:pt x="36" y="0"/>
                  </a:cubicBezTo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" name="Freeform 20"/>
            <p:cNvSpPr>
              <a:spLocks noEditPoints="1"/>
            </p:cNvSpPr>
            <p:nvPr/>
          </p:nvSpPr>
          <p:spPr bwMode="auto">
            <a:xfrm>
              <a:off x="6729413" y="2559051"/>
              <a:ext cx="282575" cy="293688"/>
            </a:xfrm>
            <a:custGeom>
              <a:avLst/>
              <a:gdLst>
                <a:gd name="T0" fmla="*/ 5 w 131"/>
                <a:gd name="T1" fmla="*/ 127 h 137"/>
                <a:gd name="T2" fmla="*/ 22 w 131"/>
                <a:gd name="T3" fmla="*/ 110 h 137"/>
                <a:gd name="T4" fmla="*/ 48 w 131"/>
                <a:gd name="T5" fmla="*/ 87 h 137"/>
                <a:gd name="T6" fmla="*/ 38 w 131"/>
                <a:gd name="T7" fmla="*/ 99 h 137"/>
                <a:gd name="T8" fmla="*/ 77 w 131"/>
                <a:gd name="T9" fmla="*/ 58 h 137"/>
                <a:gd name="T10" fmla="*/ 88 w 131"/>
                <a:gd name="T11" fmla="*/ 49 h 137"/>
                <a:gd name="T12" fmla="*/ 64 w 131"/>
                <a:gd name="T13" fmla="*/ 73 h 137"/>
                <a:gd name="T14" fmla="*/ 79 w 131"/>
                <a:gd name="T15" fmla="*/ 50 h 137"/>
                <a:gd name="T16" fmla="*/ 79 w 131"/>
                <a:gd name="T17" fmla="*/ 50 h 137"/>
                <a:gd name="T18" fmla="*/ 94 w 131"/>
                <a:gd name="T19" fmla="*/ 35 h 137"/>
                <a:gd name="T20" fmla="*/ 92 w 131"/>
                <a:gd name="T21" fmla="*/ 37 h 137"/>
                <a:gd name="T22" fmla="*/ 98 w 131"/>
                <a:gd name="T23" fmla="*/ 34 h 137"/>
                <a:gd name="T24" fmla="*/ 102 w 131"/>
                <a:gd name="T25" fmla="*/ 30 h 137"/>
                <a:gd name="T26" fmla="*/ 107 w 131"/>
                <a:gd name="T27" fmla="*/ 24 h 137"/>
                <a:gd name="T28" fmla="*/ 107 w 131"/>
                <a:gd name="T29" fmla="*/ 25 h 137"/>
                <a:gd name="T30" fmla="*/ 107 w 131"/>
                <a:gd name="T31" fmla="*/ 24 h 137"/>
                <a:gd name="T32" fmla="*/ 128 w 131"/>
                <a:gd name="T33" fmla="*/ 0 h 137"/>
                <a:gd name="T34" fmla="*/ 55 w 131"/>
                <a:gd name="T35" fmla="*/ 75 h 137"/>
                <a:gd name="T36" fmla="*/ 35 w 131"/>
                <a:gd name="T37" fmla="*/ 96 h 137"/>
                <a:gd name="T38" fmla="*/ 29 w 131"/>
                <a:gd name="T39" fmla="*/ 104 h 137"/>
                <a:gd name="T40" fmla="*/ 29 w 131"/>
                <a:gd name="T41" fmla="*/ 105 h 137"/>
                <a:gd name="T42" fmla="*/ 5 w 131"/>
                <a:gd name="T43" fmla="*/ 133 h 137"/>
                <a:gd name="T44" fmla="*/ 1 w 131"/>
                <a:gd name="T45" fmla="*/ 137 h 137"/>
                <a:gd name="T46" fmla="*/ 2 w 131"/>
                <a:gd name="T47" fmla="*/ 136 h 137"/>
                <a:gd name="T48" fmla="*/ 2 w 131"/>
                <a:gd name="T49" fmla="*/ 136 h 137"/>
                <a:gd name="T50" fmla="*/ 26 w 131"/>
                <a:gd name="T51" fmla="*/ 114 h 137"/>
                <a:gd name="T52" fmla="*/ 41 w 131"/>
                <a:gd name="T53" fmla="*/ 99 h 137"/>
                <a:gd name="T54" fmla="*/ 23 w 131"/>
                <a:gd name="T55" fmla="*/ 127 h 137"/>
                <a:gd name="T56" fmla="*/ 24 w 131"/>
                <a:gd name="T57" fmla="*/ 129 h 137"/>
                <a:gd name="T58" fmla="*/ 36 w 131"/>
                <a:gd name="T59" fmla="*/ 124 h 137"/>
                <a:gd name="T60" fmla="*/ 72 w 131"/>
                <a:gd name="T61" fmla="*/ 82 h 137"/>
                <a:gd name="T62" fmla="*/ 71 w 131"/>
                <a:gd name="T63" fmla="*/ 80 h 137"/>
                <a:gd name="T64" fmla="*/ 61 w 131"/>
                <a:gd name="T65" fmla="*/ 92 h 137"/>
                <a:gd name="T66" fmla="*/ 36 w 131"/>
                <a:gd name="T67" fmla="*/ 121 h 137"/>
                <a:gd name="T68" fmla="*/ 26 w 131"/>
                <a:gd name="T69" fmla="*/ 126 h 137"/>
                <a:gd name="T70" fmla="*/ 45 w 131"/>
                <a:gd name="T71" fmla="*/ 98 h 137"/>
                <a:gd name="T72" fmla="*/ 90 w 131"/>
                <a:gd name="T73" fmla="*/ 50 h 137"/>
                <a:gd name="T74" fmla="*/ 124 w 131"/>
                <a:gd name="T75" fmla="*/ 9 h 137"/>
                <a:gd name="T76" fmla="*/ 129 w 131"/>
                <a:gd name="T77" fmla="*/ 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31" h="137">
                  <a:moveTo>
                    <a:pt x="24" y="106"/>
                  </a:moveTo>
                  <a:cubicBezTo>
                    <a:pt x="17" y="113"/>
                    <a:pt x="11" y="120"/>
                    <a:pt x="5" y="127"/>
                  </a:cubicBezTo>
                  <a:cubicBezTo>
                    <a:pt x="3" y="129"/>
                    <a:pt x="2" y="131"/>
                    <a:pt x="0" y="133"/>
                  </a:cubicBezTo>
                  <a:cubicBezTo>
                    <a:pt x="9" y="127"/>
                    <a:pt x="16" y="118"/>
                    <a:pt x="22" y="110"/>
                  </a:cubicBezTo>
                  <a:cubicBezTo>
                    <a:pt x="22" y="108"/>
                    <a:pt x="23" y="107"/>
                    <a:pt x="24" y="106"/>
                  </a:cubicBezTo>
                  <a:moveTo>
                    <a:pt x="48" y="87"/>
                  </a:moveTo>
                  <a:cubicBezTo>
                    <a:pt x="50" y="85"/>
                    <a:pt x="52" y="83"/>
                    <a:pt x="54" y="81"/>
                  </a:cubicBezTo>
                  <a:cubicBezTo>
                    <a:pt x="49" y="87"/>
                    <a:pt x="43" y="93"/>
                    <a:pt x="38" y="99"/>
                  </a:cubicBezTo>
                  <a:cubicBezTo>
                    <a:pt x="41" y="95"/>
                    <a:pt x="45" y="91"/>
                    <a:pt x="48" y="87"/>
                  </a:cubicBezTo>
                  <a:moveTo>
                    <a:pt x="77" y="58"/>
                  </a:moveTo>
                  <a:cubicBezTo>
                    <a:pt x="83" y="52"/>
                    <a:pt x="89" y="47"/>
                    <a:pt x="94" y="41"/>
                  </a:cubicBezTo>
                  <a:cubicBezTo>
                    <a:pt x="92" y="44"/>
                    <a:pt x="90" y="46"/>
                    <a:pt x="88" y="49"/>
                  </a:cubicBezTo>
                  <a:cubicBezTo>
                    <a:pt x="80" y="57"/>
                    <a:pt x="72" y="64"/>
                    <a:pt x="65" y="72"/>
                  </a:cubicBezTo>
                  <a:cubicBezTo>
                    <a:pt x="64" y="73"/>
                    <a:pt x="64" y="73"/>
                    <a:pt x="64" y="73"/>
                  </a:cubicBezTo>
                  <a:cubicBezTo>
                    <a:pt x="68" y="68"/>
                    <a:pt x="73" y="63"/>
                    <a:pt x="77" y="58"/>
                  </a:cubicBezTo>
                  <a:moveTo>
                    <a:pt x="79" y="50"/>
                  </a:moveTo>
                  <a:cubicBezTo>
                    <a:pt x="82" y="47"/>
                    <a:pt x="85" y="43"/>
                    <a:pt x="88" y="40"/>
                  </a:cubicBezTo>
                  <a:cubicBezTo>
                    <a:pt x="85" y="43"/>
                    <a:pt x="82" y="47"/>
                    <a:pt x="79" y="50"/>
                  </a:cubicBezTo>
                  <a:moveTo>
                    <a:pt x="92" y="37"/>
                  </a:moveTo>
                  <a:cubicBezTo>
                    <a:pt x="92" y="36"/>
                    <a:pt x="93" y="35"/>
                    <a:pt x="94" y="35"/>
                  </a:cubicBezTo>
                  <a:cubicBezTo>
                    <a:pt x="93" y="35"/>
                    <a:pt x="93" y="36"/>
                    <a:pt x="92" y="37"/>
                  </a:cubicBezTo>
                  <a:cubicBezTo>
                    <a:pt x="92" y="37"/>
                    <a:pt x="92" y="37"/>
                    <a:pt x="92" y="37"/>
                  </a:cubicBezTo>
                  <a:cubicBezTo>
                    <a:pt x="92" y="37"/>
                    <a:pt x="92" y="37"/>
                    <a:pt x="92" y="37"/>
                  </a:cubicBezTo>
                  <a:moveTo>
                    <a:pt x="98" y="34"/>
                  </a:moveTo>
                  <a:cubicBezTo>
                    <a:pt x="99" y="33"/>
                    <a:pt x="101" y="31"/>
                    <a:pt x="102" y="29"/>
                  </a:cubicBezTo>
                  <a:cubicBezTo>
                    <a:pt x="102" y="30"/>
                    <a:pt x="102" y="30"/>
                    <a:pt x="102" y="30"/>
                  </a:cubicBezTo>
                  <a:cubicBezTo>
                    <a:pt x="100" y="32"/>
                    <a:pt x="99" y="33"/>
                    <a:pt x="98" y="34"/>
                  </a:cubicBezTo>
                  <a:moveTo>
                    <a:pt x="107" y="24"/>
                  </a:moveTo>
                  <a:cubicBezTo>
                    <a:pt x="110" y="21"/>
                    <a:pt x="113" y="18"/>
                    <a:pt x="115" y="15"/>
                  </a:cubicBezTo>
                  <a:cubicBezTo>
                    <a:pt x="113" y="19"/>
                    <a:pt x="110" y="22"/>
                    <a:pt x="107" y="25"/>
                  </a:cubicBezTo>
                  <a:cubicBezTo>
                    <a:pt x="107" y="25"/>
                    <a:pt x="107" y="25"/>
                    <a:pt x="107" y="24"/>
                  </a:cubicBezTo>
                  <a:cubicBezTo>
                    <a:pt x="107" y="24"/>
                    <a:pt x="107" y="24"/>
                    <a:pt x="107" y="24"/>
                  </a:cubicBezTo>
                  <a:moveTo>
                    <a:pt x="129" y="0"/>
                  </a:moveTo>
                  <a:cubicBezTo>
                    <a:pt x="129" y="0"/>
                    <a:pt x="128" y="0"/>
                    <a:pt x="128" y="0"/>
                  </a:cubicBezTo>
                  <a:cubicBezTo>
                    <a:pt x="120" y="7"/>
                    <a:pt x="112" y="15"/>
                    <a:pt x="104" y="24"/>
                  </a:cubicBezTo>
                  <a:cubicBezTo>
                    <a:pt x="84" y="37"/>
                    <a:pt x="70" y="57"/>
                    <a:pt x="55" y="75"/>
                  </a:cubicBezTo>
                  <a:cubicBezTo>
                    <a:pt x="52" y="78"/>
                    <a:pt x="49" y="82"/>
                    <a:pt x="46" y="85"/>
                  </a:cubicBezTo>
                  <a:cubicBezTo>
                    <a:pt x="42" y="89"/>
                    <a:pt x="38" y="93"/>
                    <a:pt x="35" y="96"/>
                  </a:cubicBezTo>
                  <a:cubicBezTo>
                    <a:pt x="34" y="96"/>
                    <a:pt x="34" y="97"/>
                    <a:pt x="33" y="97"/>
                  </a:cubicBezTo>
                  <a:cubicBezTo>
                    <a:pt x="32" y="99"/>
                    <a:pt x="30" y="101"/>
                    <a:pt x="29" y="104"/>
                  </a:cubicBezTo>
                  <a:cubicBezTo>
                    <a:pt x="28" y="105"/>
                    <a:pt x="27" y="106"/>
                    <a:pt x="26" y="107"/>
                  </a:cubicBezTo>
                  <a:cubicBezTo>
                    <a:pt x="27" y="106"/>
                    <a:pt x="28" y="106"/>
                    <a:pt x="29" y="105"/>
                  </a:cubicBezTo>
                  <a:cubicBezTo>
                    <a:pt x="28" y="106"/>
                    <a:pt x="26" y="108"/>
                    <a:pt x="25" y="109"/>
                  </a:cubicBezTo>
                  <a:cubicBezTo>
                    <a:pt x="19" y="118"/>
                    <a:pt x="13" y="126"/>
                    <a:pt x="5" y="133"/>
                  </a:cubicBezTo>
                  <a:cubicBezTo>
                    <a:pt x="4" y="134"/>
                    <a:pt x="2" y="135"/>
                    <a:pt x="0" y="137"/>
                  </a:cubicBezTo>
                  <a:cubicBezTo>
                    <a:pt x="0" y="137"/>
                    <a:pt x="0" y="137"/>
                    <a:pt x="1" y="137"/>
                  </a:cubicBezTo>
                  <a:cubicBezTo>
                    <a:pt x="1" y="137"/>
                    <a:pt x="1" y="137"/>
                    <a:pt x="1" y="136"/>
                  </a:cubicBezTo>
                  <a:cubicBezTo>
                    <a:pt x="1" y="136"/>
                    <a:pt x="2" y="136"/>
                    <a:pt x="2" y="136"/>
                  </a:cubicBezTo>
                  <a:cubicBezTo>
                    <a:pt x="2" y="136"/>
                    <a:pt x="2" y="136"/>
                    <a:pt x="2" y="136"/>
                  </a:cubicBezTo>
                  <a:cubicBezTo>
                    <a:pt x="2" y="136"/>
                    <a:pt x="2" y="136"/>
                    <a:pt x="2" y="136"/>
                  </a:cubicBezTo>
                  <a:cubicBezTo>
                    <a:pt x="10" y="129"/>
                    <a:pt x="18" y="121"/>
                    <a:pt x="25" y="113"/>
                  </a:cubicBezTo>
                  <a:cubicBezTo>
                    <a:pt x="25" y="114"/>
                    <a:pt x="25" y="114"/>
                    <a:pt x="26" y="114"/>
                  </a:cubicBezTo>
                  <a:cubicBezTo>
                    <a:pt x="26" y="114"/>
                    <a:pt x="27" y="114"/>
                    <a:pt x="27" y="114"/>
                  </a:cubicBezTo>
                  <a:cubicBezTo>
                    <a:pt x="32" y="109"/>
                    <a:pt x="37" y="104"/>
                    <a:pt x="41" y="99"/>
                  </a:cubicBezTo>
                  <a:cubicBezTo>
                    <a:pt x="34" y="107"/>
                    <a:pt x="27" y="117"/>
                    <a:pt x="23" y="127"/>
                  </a:cubicBezTo>
                  <a:cubicBezTo>
                    <a:pt x="23" y="127"/>
                    <a:pt x="23" y="127"/>
                    <a:pt x="23" y="127"/>
                  </a:cubicBezTo>
                  <a:cubicBezTo>
                    <a:pt x="22" y="128"/>
                    <a:pt x="23" y="129"/>
                    <a:pt x="24" y="129"/>
                  </a:cubicBezTo>
                  <a:cubicBezTo>
                    <a:pt x="24" y="129"/>
                    <a:pt x="24" y="129"/>
                    <a:pt x="24" y="129"/>
                  </a:cubicBezTo>
                  <a:cubicBezTo>
                    <a:pt x="25" y="129"/>
                    <a:pt x="25" y="129"/>
                    <a:pt x="25" y="129"/>
                  </a:cubicBezTo>
                  <a:cubicBezTo>
                    <a:pt x="29" y="129"/>
                    <a:pt x="33" y="127"/>
                    <a:pt x="36" y="124"/>
                  </a:cubicBezTo>
                  <a:cubicBezTo>
                    <a:pt x="42" y="120"/>
                    <a:pt x="46" y="115"/>
                    <a:pt x="50" y="110"/>
                  </a:cubicBezTo>
                  <a:cubicBezTo>
                    <a:pt x="58" y="101"/>
                    <a:pt x="64" y="91"/>
                    <a:pt x="72" y="82"/>
                  </a:cubicBezTo>
                  <a:cubicBezTo>
                    <a:pt x="72" y="81"/>
                    <a:pt x="72" y="81"/>
                    <a:pt x="72" y="80"/>
                  </a:cubicBezTo>
                  <a:cubicBezTo>
                    <a:pt x="71" y="80"/>
                    <a:pt x="71" y="80"/>
                    <a:pt x="71" y="80"/>
                  </a:cubicBezTo>
                  <a:cubicBezTo>
                    <a:pt x="70" y="80"/>
                    <a:pt x="70" y="80"/>
                    <a:pt x="70" y="80"/>
                  </a:cubicBezTo>
                  <a:cubicBezTo>
                    <a:pt x="67" y="84"/>
                    <a:pt x="64" y="88"/>
                    <a:pt x="61" y="92"/>
                  </a:cubicBezTo>
                  <a:cubicBezTo>
                    <a:pt x="57" y="97"/>
                    <a:pt x="54" y="102"/>
                    <a:pt x="50" y="107"/>
                  </a:cubicBezTo>
                  <a:cubicBezTo>
                    <a:pt x="46" y="112"/>
                    <a:pt x="41" y="117"/>
                    <a:pt x="36" y="121"/>
                  </a:cubicBezTo>
                  <a:cubicBezTo>
                    <a:pt x="34" y="123"/>
                    <a:pt x="31" y="125"/>
                    <a:pt x="27" y="126"/>
                  </a:cubicBezTo>
                  <a:cubicBezTo>
                    <a:pt x="27" y="126"/>
                    <a:pt x="26" y="126"/>
                    <a:pt x="26" y="126"/>
                  </a:cubicBezTo>
                  <a:cubicBezTo>
                    <a:pt x="26" y="125"/>
                    <a:pt x="27" y="124"/>
                    <a:pt x="28" y="122"/>
                  </a:cubicBezTo>
                  <a:cubicBezTo>
                    <a:pt x="32" y="114"/>
                    <a:pt x="39" y="106"/>
                    <a:pt x="45" y="98"/>
                  </a:cubicBezTo>
                  <a:cubicBezTo>
                    <a:pt x="52" y="90"/>
                    <a:pt x="60" y="81"/>
                    <a:pt x="68" y="73"/>
                  </a:cubicBezTo>
                  <a:cubicBezTo>
                    <a:pt x="75" y="65"/>
                    <a:pt x="83" y="58"/>
                    <a:pt x="90" y="50"/>
                  </a:cubicBezTo>
                  <a:cubicBezTo>
                    <a:pt x="95" y="44"/>
                    <a:pt x="100" y="38"/>
                    <a:pt x="104" y="32"/>
                  </a:cubicBezTo>
                  <a:cubicBezTo>
                    <a:pt x="111" y="24"/>
                    <a:pt x="118" y="17"/>
                    <a:pt x="124" y="9"/>
                  </a:cubicBezTo>
                  <a:cubicBezTo>
                    <a:pt x="126" y="7"/>
                    <a:pt x="128" y="4"/>
                    <a:pt x="130" y="2"/>
                  </a:cubicBezTo>
                  <a:cubicBezTo>
                    <a:pt x="131" y="1"/>
                    <a:pt x="130" y="0"/>
                    <a:pt x="129" y="0"/>
                  </a:cubicBezTo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" name="Freeform 21"/>
            <p:cNvSpPr>
              <a:spLocks noEditPoints="1"/>
            </p:cNvSpPr>
            <p:nvPr/>
          </p:nvSpPr>
          <p:spPr bwMode="auto">
            <a:xfrm>
              <a:off x="6981826" y="2425701"/>
              <a:ext cx="120650" cy="150813"/>
            </a:xfrm>
            <a:custGeom>
              <a:avLst/>
              <a:gdLst>
                <a:gd name="T0" fmla="*/ 12 w 56"/>
                <a:gd name="T1" fmla="*/ 48 h 70"/>
                <a:gd name="T2" fmla="*/ 11 w 56"/>
                <a:gd name="T3" fmla="*/ 46 h 70"/>
                <a:gd name="T4" fmla="*/ 16 w 56"/>
                <a:gd name="T5" fmla="*/ 40 h 70"/>
                <a:gd name="T6" fmla="*/ 15 w 56"/>
                <a:gd name="T7" fmla="*/ 40 h 70"/>
                <a:gd name="T8" fmla="*/ 12 w 56"/>
                <a:gd name="T9" fmla="*/ 39 h 70"/>
                <a:gd name="T10" fmla="*/ 42 w 56"/>
                <a:gd name="T11" fmla="*/ 25 h 70"/>
                <a:gd name="T12" fmla="*/ 39 w 56"/>
                <a:gd name="T13" fmla="*/ 48 h 70"/>
                <a:gd name="T14" fmla="*/ 38 w 56"/>
                <a:gd name="T15" fmla="*/ 42 h 70"/>
                <a:gd name="T16" fmla="*/ 30 w 56"/>
                <a:gd name="T17" fmla="*/ 33 h 70"/>
                <a:gd name="T18" fmla="*/ 21 w 56"/>
                <a:gd name="T19" fmla="*/ 35 h 70"/>
                <a:gd name="T20" fmla="*/ 39 w 56"/>
                <a:gd name="T21" fmla="*/ 24 h 70"/>
                <a:gd name="T22" fmla="*/ 23 w 56"/>
                <a:gd name="T23" fmla="*/ 35 h 70"/>
                <a:gd name="T24" fmla="*/ 52 w 56"/>
                <a:gd name="T25" fmla="*/ 21 h 70"/>
                <a:gd name="T26" fmla="*/ 45 w 56"/>
                <a:gd name="T27" fmla="*/ 52 h 70"/>
                <a:gd name="T28" fmla="*/ 44 w 56"/>
                <a:gd name="T29" fmla="*/ 35 h 70"/>
                <a:gd name="T30" fmla="*/ 6 w 56"/>
                <a:gd name="T31" fmla="*/ 20 h 70"/>
                <a:gd name="T32" fmla="*/ 7 w 56"/>
                <a:gd name="T33" fmla="*/ 34 h 70"/>
                <a:gd name="T34" fmla="*/ 7 w 56"/>
                <a:gd name="T35" fmla="*/ 13 h 70"/>
                <a:gd name="T36" fmla="*/ 8 w 56"/>
                <a:gd name="T37" fmla="*/ 13 h 70"/>
                <a:gd name="T38" fmla="*/ 4 w 56"/>
                <a:gd name="T39" fmla="*/ 2 h 70"/>
                <a:gd name="T40" fmla="*/ 7 w 56"/>
                <a:gd name="T41" fmla="*/ 43 h 70"/>
                <a:gd name="T42" fmla="*/ 4 w 56"/>
                <a:gd name="T43" fmla="*/ 47 h 70"/>
                <a:gd name="T44" fmla="*/ 7 w 56"/>
                <a:gd name="T45" fmla="*/ 48 h 70"/>
                <a:gd name="T46" fmla="*/ 9 w 56"/>
                <a:gd name="T47" fmla="*/ 48 h 70"/>
                <a:gd name="T48" fmla="*/ 10 w 56"/>
                <a:gd name="T49" fmla="*/ 58 h 70"/>
                <a:gd name="T50" fmla="*/ 12 w 56"/>
                <a:gd name="T51" fmla="*/ 55 h 70"/>
                <a:gd name="T52" fmla="*/ 15 w 56"/>
                <a:gd name="T53" fmla="*/ 46 h 70"/>
                <a:gd name="T54" fmla="*/ 27 w 56"/>
                <a:gd name="T55" fmla="*/ 37 h 70"/>
                <a:gd name="T56" fmla="*/ 31 w 56"/>
                <a:gd name="T57" fmla="*/ 64 h 70"/>
                <a:gd name="T58" fmla="*/ 27 w 56"/>
                <a:gd name="T59" fmla="*/ 62 h 70"/>
                <a:gd name="T60" fmla="*/ 34 w 56"/>
                <a:gd name="T61" fmla="*/ 47 h 70"/>
                <a:gd name="T62" fmla="*/ 34 w 56"/>
                <a:gd name="T63" fmla="*/ 47 h 70"/>
                <a:gd name="T64" fmla="*/ 29 w 56"/>
                <a:gd name="T65" fmla="*/ 41 h 70"/>
                <a:gd name="T66" fmla="*/ 27 w 56"/>
                <a:gd name="T67" fmla="*/ 41 h 70"/>
                <a:gd name="T68" fmla="*/ 24 w 56"/>
                <a:gd name="T69" fmla="*/ 43 h 70"/>
                <a:gd name="T70" fmla="*/ 14 w 56"/>
                <a:gd name="T71" fmla="*/ 53 h 70"/>
                <a:gd name="T72" fmla="*/ 15 w 56"/>
                <a:gd name="T73" fmla="*/ 55 h 70"/>
                <a:gd name="T74" fmla="*/ 21 w 56"/>
                <a:gd name="T75" fmla="*/ 50 h 70"/>
                <a:gd name="T76" fmla="*/ 20 w 56"/>
                <a:gd name="T77" fmla="*/ 57 h 70"/>
                <a:gd name="T78" fmla="*/ 21 w 56"/>
                <a:gd name="T79" fmla="*/ 57 h 70"/>
                <a:gd name="T80" fmla="*/ 25 w 56"/>
                <a:gd name="T81" fmla="*/ 57 h 70"/>
                <a:gd name="T82" fmla="*/ 25 w 56"/>
                <a:gd name="T83" fmla="*/ 61 h 70"/>
                <a:gd name="T84" fmla="*/ 22 w 56"/>
                <a:gd name="T85" fmla="*/ 67 h 70"/>
                <a:gd name="T86" fmla="*/ 25 w 56"/>
                <a:gd name="T87" fmla="*/ 69 h 70"/>
                <a:gd name="T88" fmla="*/ 26 w 56"/>
                <a:gd name="T89" fmla="*/ 70 h 70"/>
                <a:gd name="T90" fmla="*/ 38 w 56"/>
                <a:gd name="T91" fmla="*/ 53 h 70"/>
                <a:gd name="T92" fmla="*/ 40 w 56"/>
                <a:gd name="T93" fmla="*/ 61 h 70"/>
                <a:gd name="T94" fmla="*/ 55 w 56"/>
                <a:gd name="T95" fmla="*/ 29 h 70"/>
                <a:gd name="T96" fmla="*/ 53 w 56"/>
                <a:gd name="T97" fmla="*/ 19 h 70"/>
                <a:gd name="T98" fmla="*/ 39 w 56"/>
                <a:gd name="T99" fmla="*/ 21 h 70"/>
                <a:gd name="T100" fmla="*/ 15 w 56"/>
                <a:gd name="T101" fmla="*/ 37 h 70"/>
                <a:gd name="T102" fmla="*/ 7 w 56"/>
                <a:gd name="T103" fmla="*/ 4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56" h="70">
                  <a:moveTo>
                    <a:pt x="12" y="46"/>
                  </a:moveTo>
                  <a:cubicBezTo>
                    <a:pt x="12" y="46"/>
                    <a:pt x="12" y="46"/>
                    <a:pt x="12" y="46"/>
                  </a:cubicBezTo>
                  <a:cubicBezTo>
                    <a:pt x="12" y="46"/>
                    <a:pt x="12" y="47"/>
                    <a:pt x="12" y="48"/>
                  </a:cubicBezTo>
                  <a:cubicBezTo>
                    <a:pt x="12" y="48"/>
                    <a:pt x="12" y="49"/>
                    <a:pt x="12" y="50"/>
                  </a:cubicBezTo>
                  <a:cubicBezTo>
                    <a:pt x="12" y="49"/>
                    <a:pt x="11" y="48"/>
                    <a:pt x="11" y="47"/>
                  </a:cubicBezTo>
                  <a:cubicBezTo>
                    <a:pt x="11" y="47"/>
                    <a:pt x="11" y="47"/>
                    <a:pt x="11" y="46"/>
                  </a:cubicBezTo>
                  <a:cubicBezTo>
                    <a:pt x="11" y="46"/>
                    <a:pt x="12" y="46"/>
                    <a:pt x="12" y="46"/>
                  </a:cubicBezTo>
                  <a:moveTo>
                    <a:pt x="15" y="40"/>
                  </a:moveTo>
                  <a:cubicBezTo>
                    <a:pt x="16" y="40"/>
                    <a:pt x="16" y="40"/>
                    <a:pt x="16" y="40"/>
                  </a:cubicBezTo>
                  <a:cubicBezTo>
                    <a:pt x="16" y="40"/>
                    <a:pt x="15" y="40"/>
                    <a:pt x="15" y="41"/>
                  </a:cubicBezTo>
                  <a:cubicBezTo>
                    <a:pt x="15" y="41"/>
                    <a:pt x="15" y="41"/>
                    <a:pt x="15" y="41"/>
                  </a:cubicBezTo>
                  <a:cubicBezTo>
                    <a:pt x="15" y="40"/>
                    <a:pt x="15" y="40"/>
                    <a:pt x="15" y="40"/>
                  </a:cubicBezTo>
                  <a:moveTo>
                    <a:pt x="12" y="39"/>
                  </a:moveTo>
                  <a:cubicBezTo>
                    <a:pt x="12" y="38"/>
                    <a:pt x="12" y="37"/>
                    <a:pt x="12" y="35"/>
                  </a:cubicBezTo>
                  <a:cubicBezTo>
                    <a:pt x="12" y="36"/>
                    <a:pt x="12" y="38"/>
                    <a:pt x="12" y="39"/>
                  </a:cubicBezTo>
                  <a:cubicBezTo>
                    <a:pt x="12" y="39"/>
                    <a:pt x="12" y="39"/>
                    <a:pt x="12" y="39"/>
                  </a:cubicBezTo>
                  <a:moveTo>
                    <a:pt x="32" y="31"/>
                  </a:moveTo>
                  <a:cubicBezTo>
                    <a:pt x="35" y="29"/>
                    <a:pt x="38" y="27"/>
                    <a:pt x="42" y="25"/>
                  </a:cubicBezTo>
                  <a:cubicBezTo>
                    <a:pt x="43" y="28"/>
                    <a:pt x="41" y="35"/>
                    <a:pt x="41" y="38"/>
                  </a:cubicBezTo>
                  <a:cubicBezTo>
                    <a:pt x="41" y="39"/>
                    <a:pt x="41" y="40"/>
                    <a:pt x="40" y="40"/>
                  </a:cubicBezTo>
                  <a:cubicBezTo>
                    <a:pt x="40" y="43"/>
                    <a:pt x="39" y="45"/>
                    <a:pt x="39" y="48"/>
                  </a:cubicBezTo>
                  <a:cubicBezTo>
                    <a:pt x="39" y="48"/>
                    <a:pt x="39" y="49"/>
                    <a:pt x="39" y="49"/>
                  </a:cubicBezTo>
                  <a:cubicBezTo>
                    <a:pt x="39" y="49"/>
                    <a:pt x="39" y="48"/>
                    <a:pt x="39" y="48"/>
                  </a:cubicBezTo>
                  <a:cubicBezTo>
                    <a:pt x="39" y="46"/>
                    <a:pt x="39" y="44"/>
                    <a:pt x="38" y="42"/>
                  </a:cubicBezTo>
                  <a:cubicBezTo>
                    <a:pt x="38" y="41"/>
                    <a:pt x="37" y="40"/>
                    <a:pt x="37" y="39"/>
                  </a:cubicBezTo>
                  <a:cubicBezTo>
                    <a:pt x="35" y="36"/>
                    <a:pt x="31" y="35"/>
                    <a:pt x="28" y="35"/>
                  </a:cubicBezTo>
                  <a:cubicBezTo>
                    <a:pt x="28" y="34"/>
                    <a:pt x="29" y="34"/>
                    <a:pt x="30" y="33"/>
                  </a:cubicBezTo>
                  <a:cubicBezTo>
                    <a:pt x="30" y="33"/>
                    <a:pt x="30" y="33"/>
                    <a:pt x="30" y="33"/>
                  </a:cubicBezTo>
                  <a:cubicBezTo>
                    <a:pt x="30" y="32"/>
                    <a:pt x="31" y="32"/>
                    <a:pt x="32" y="31"/>
                  </a:cubicBezTo>
                  <a:moveTo>
                    <a:pt x="21" y="35"/>
                  </a:moveTo>
                  <a:cubicBezTo>
                    <a:pt x="23" y="33"/>
                    <a:pt x="26" y="31"/>
                    <a:pt x="29" y="28"/>
                  </a:cubicBezTo>
                  <a:cubicBezTo>
                    <a:pt x="32" y="27"/>
                    <a:pt x="35" y="25"/>
                    <a:pt x="38" y="24"/>
                  </a:cubicBezTo>
                  <a:cubicBezTo>
                    <a:pt x="38" y="24"/>
                    <a:pt x="39" y="24"/>
                    <a:pt x="39" y="24"/>
                  </a:cubicBezTo>
                  <a:cubicBezTo>
                    <a:pt x="39" y="24"/>
                    <a:pt x="39" y="24"/>
                    <a:pt x="39" y="24"/>
                  </a:cubicBezTo>
                  <a:cubicBezTo>
                    <a:pt x="36" y="26"/>
                    <a:pt x="33" y="28"/>
                    <a:pt x="30" y="30"/>
                  </a:cubicBezTo>
                  <a:cubicBezTo>
                    <a:pt x="28" y="31"/>
                    <a:pt x="25" y="33"/>
                    <a:pt x="23" y="35"/>
                  </a:cubicBezTo>
                  <a:cubicBezTo>
                    <a:pt x="22" y="35"/>
                    <a:pt x="21" y="35"/>
                    <a:pt x="21" y="35"/>
                  </a:cubicBezTo>
                  <a:moveTo>
                    <a:pt x="44" y="24"/>
                  </a:moveTo>
                  <a:cubicBezTo>
                    <a:pt x="46" y="23"/>
                    <a:pt x="49" y="22"/>
                    <a:pt x="52" y="21"/>
                  </a:cubicBezTo>
                  <a:cubicBezTo>
                    <a:pt x="53" y="24"/>
                    <a:pt x="53" y="26"/>
                    <a:pt x="52" y="29"/>
                  </a:cubicBezTo>
                  <a:cubicBezTo>
                    <a:pt x="52" y="33"/>
                    <a:pt x="51" y="37"/>
                    <a:pt x="50" y="41"/>
                  </a:cubicBezTo>
                  <a:cubicBezTo>
                    <a:pt x="49" y="45"/>
                    <a:pt x="47" y="49"/>
                    <a:pt x="45" y="52"/>
                  </a:cubicBezTo>
                  <a:cubicBezTo>
                    <a:pt x="44" y="54"/>
                    <a:pt x="42" y="56"/>
                    <a:pt x="40" y="58"/>
                  </a:cubicBezTo>
                  <a:cubicBezTo>
                    <a:pt x="40" y="55"/>
                    <a:pt x="41" y="52"/>
                    <a:pt x="41" y="49"/>
                  </a:cubicBezTo>
                  <a:cubicBezTo>
                    <a:pt x="42" y="44"/>
                    <a:pt x="43" y="40"/>
                    <a:pt x="44" y="35"/>
                  </a:cubicBezTo>
                  <a:cubicBezTo>
                    <a:pt x="45" y="32"/>
                    <a:pt x="45" y="27"/>
                    <a:pt x="44" y="24"/>
                  </a:cubicBezTo>
                  <a:moveTo>
                    <a:pt x="6" y="20"/>
                  </a:moveTo>
                  <a:cubicBezTo>
                    <a:pt x="6" y="20"/>
                    <a:pt x="6" y="20"/>
                    <a:pt x="6" y="20"/>
                  </a:cubicBezTo>
                  <a:cubicBezTo>
                    <a:pt x="6" y="26"/>
                    <a:pt x="7" y="32"/>
                    <a:pt x="8" y="38"/>
                  </a:cubicBezTo>
                  <a:cubicBezTo>
                    <a:pt x="8" y="37"/>
                    <a:pt x="7" y="37"/>
                    <a:pt x="7" y="36"/>
                  </a:cubicBezTo>
                  <a:cubicBezTo>
                    <a:pt x="7" y="36"/>
                    <a:pt x="7" y="35"/>
                    <a:pt x="7" y="34"/>
                  </a:cubicBezTo>
                  <a:cubicBezTo>
                    <a:pt x="6" y="30"/>
                    <a:pt x="5" y="25"/>
                    <a:pt x="6" y="20"/>
                  </a:cubicBezTo>
                  <a:moveTo>
                    <a:pt x="8" y="13"/>
                  </a:moveTo>
                  <a:cubicBezTo>
                    <a:pt x="7" y="13"/>
                    <a:pt x="7" y="13"/>
                    <a:pt x="7" y="13"/>
                  </a:cubicBezTo>
                  <a:cubicBezTo>
                    <a:pt x="8" y="13"/>
                    <a:pt x="8" y="14"/>
                    <a:pt x="8" y="14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8" y="14"/>
                    <a:pt x="8" y="14"/>
                    <a:pt x="8" y="13"/>
                  </a:cubicBezTo>
                  <a:moveTo>
                    <a:pt x="5" y="0"/>
                  </a:moveTo>
                  <a:cubicBezTo>
                    <a:pt x="5" y="0"/>
                    <a:pt x="4" y="1"/>
                    <a:pt x="4" y="1"/>
                  </a:cubicBezTo>
                  <a:cubicBezTo>
                    <a:pt x="4" y="1"/>
                    <a:pt x="4" y="1"/>
                    <a:pt x="4" y="2"/>
                  </a:cubicBezTo>
                  <a:cubicBezTo>
                    <a:pt x="4" y="6"/>
                    <a:pt x="5" y="10"/>
                    <a:pt x="5" y="14"/>
                  </a:cubicBezTo>
                  <a:cubicBezTo>
                    <a:pt x="0" y="23"/>
                    <a:pt x="3" y="34"/>
                    <a:pt x="7" y="43"/>
                  </a:cubicBezTo>
                  <a:cubicBezTo>
                    <a:pt x="7" y="43"/>
                    <a:pt x="7" y="43"/>
                    <a:pt x="7" y="43"/>
                  </a:cubicBezTo>
                  <a:cubicBezTo>
                    <a:pt x="7" y="43"/>
                    <a:pt x="6" y="43"/>
                    <a:pt x="6" y="43"/>
                  </a:cubicBezTo>
                  <a:cubicBezTo>
                    <a:pt x="6" y="44"/>
                    <a:pt x="5" y="45"/>
                    <a:pt x="4" y="46"/>
                  </a:cubicBezTo>
                  <a:cubicBezTo>
                    <a:pt x="4" y="46"/>
                    <a:pt x="4" y="47"/>
                    <a:pt x="4" y="47"/>
                  </a:cubicBezTo>
                  <a:cubicBezTo>
                    <a:pt x="4" y="48"/>
                    <a:pt x="5" y="48"/>
                    <a:pt x="5" y="48"/>
                  </a:cubicBezTo>
                  <a:cubicBezTo>
                    <a:pt x="5" y="48"/>
                    <a:pt x="6" y="48"/>
                    <a:pt x="6" y="48"/>
                  </a:cubicBezTo>
                  <a:cubicBezTo>
                    <a:pt x="6" y="48"/>
                    <a:pt x="6" y="48"/>
                    <a:pt x="7" y="48"/>
                  </a:cubicBezTo>
                  <a:cubicBezTo>
                    <a:pt x="7" y="47"/>
                    <a:pt x="7" y="47"/>
                    <a:pt x="7" y="47"/>
                  </a:cubicBezTo>
                  <a:cubicBezTo>
                    <a:pt x="7" y="48"/>
                    <a:pt x="8" y="48"/>
                    <a:pt x="8" y="48"/>
                  </a:cubicBezTo>
                  <a:cubicBezTo>
                    <a:pt x="8" y="48"/>
                    <a:pt x="8" y="48"/>
                    <a:pt x="9" y="48"/>
                  </a:cubicBezTo>
                  <a:cubicBezTo>
                    <a:pt x="9" y="48"/>
                    <a:pt x="9" y="48"/>
                    <a:pt x="9" y="48"/>
                  </a:cubicBezTo>
                  <a:cubicBezTo>
                    <a:pt x="9" y="51"/>
                    <a:pt x="9" y="54"/>
                    <a:pt x="9" y="57"/>
                  </a:cubicBezTo>
                  <a:cubicBezTo>
                    <a:pt x="9" y="58"/>
                    <a:pt x="10" y="58"/>
                    <a:pt x="10" y="58"/>
                  </a:cubicBezTo>
                  <a:cubicBezTo>
                    <a:pt x="11" y="58"/>
                    <a:pt x="12" y="58"/>
                    <a:pt x="12" y="57"/>
                  </a:cubicBezTo>
                  <a:cubicBezTo>
                    <a:pt x="12" y="56"/>
                    <a:pt x="12" y="55"/>
                    <a:pt x="12" y="55"/>
                  </a:cubicBezTo>
                  <a:cubicBezTo>
                    <a:pt x="12" y="55"/>
                    <a:pt x="12" y="55"/>
                    <a:pt x="12" y="55"/>
                  </a:cubicBezTo>
                  <a:cubicBezTo>
                    <a:pt x="13" y="55"/>
                    <a:pt x="13" y="55"/>
                    <a:pt x="13" y="54"/>
                  </a:cubicBezTo>
                  <a:cubicBezTo>
                    <a:pt x="13" y="54"/>
                    <a:pt x="14" y="54"/>
                    <a:pt x="14" y="54"/>
                  </a:cubicBezTo>
                  <a:cubicBezTo>
                    <a:pt x="14" y="51"/>
                    <a:pt x="15" y="48"/>
                    <a:pt x="15" y="46"/>
                  </a:cubicBezTo>
                  <a:cubicBezTo>
                    <a:pt x="15" y="45"/>
                    <a:pt x="15" y="44"/>
                    <a:pt x="15" y="44"/>
                  </a:cubicBezTo>
                  <a:cubicBezTo>
                    <a:pt x="18" y="42"/>
                    <a:pt x="21" y="39"/>
                    <a:pt x="24" y="37"/>
                  </a:cubicBezTo>
                  <a:cubicBezTo>
                    <a:pt x="25" y="37"/>
                    <a:pt x="26" y="37"/>
                    <a:pt x="27" y="37"/>
                  </a:cubicBezTo>
                  <a:cubicBezTo>
                    <a:pt x="30" y="37"/>
                    <a:pt x="32" y="38"/>
                    <a:pt x="34" y="40"/>
                  </a:cubicBezTo>
                  <a:cubicBezTo>
                    <a:pt x="38" y="44"/>
                    <a:pt x="36" y="51"/>
                    <a:pt x="35" y="55"/>
                  </a:cubicBezTo>
                  <a:cubicBezTo>
                    <a:pt x="34" y="58"/>
                    <a:pt x="33" y="61"/>
                    <a:pt x="31" y="64"/>
                  </a:cubicBezTo>
                  <a:cubicBezTo>
                    <a:pt x="30" y="65"/>
                    <a:pt x="28" y="66"/>
                    <a:pt x="27" y="67"/>
                  </a:cubicBezTo>
                  <a:cubicBezTo>
                    <a:pt x="27" y="66"/>
                    <a:pt x="27" y="66"/>
                    <a:pt x="27" y="65"/>
                  </a:cubicBezTo>
                  <a:cubicBezTo>
                    <a:pt x="27" y="64"/>
                    <a:pt x="27" y="63"/>
                    <a:pt x="27" y="62"/>
                  </a:cubicBezTo>
                  <a:cubicBezTo>
                    <a:pt x="30" y="57"/>
                    <a:pt x="32" y="53"/>
                    <a:pt x="36" y="49"/>
                  </a:cubicBezTo>
                  <a:cubicBezTo>
                    <a:pt x="37" y="48"/>
                    <a:pt x="36" y="47"/>
                    <a:pt x="35" y="47"/>
                  </a:cubicBezTo>
                  <a:cubicBezTo>
                    <a:pt x="35" y="47"/>
                    <a:pt x="34" y="47"/>
                    <a:pt x="34" y="47"/>
                  </a:cubicBezTo>
                  <a:cubicBezTo>
                    <a:pt x="34" y="47"/>
                    <a:pt x="34" y="47"/>
                    <a:pt x="34" y="47"/>
                  </a:cubicBezTo>
                  <a:cubicBezTo>
                    <a:pt x="34" y="47"/>
                    <a:pt x="34" y="47"/>
                    <a:pt x="34" y="47"/>
                  </a:cubicBezTo>
                  <a:cubicBezTo>
                    <a:pt x="34" y="47"/>
                    <a:pt x="34" y="47"/>
                    <a:pt x="34" y="47"/>
                  </a:cubicBezTo>
                  <a:cubicBezTo>
                    <a:pt x="32" y="48"/>
                    <a:pt x="31" y="50"/>
                    <a:pt x="30" y="51"/>
                  </a:cubicBezTo>
                  <a:cubicBezTo>
                    <a:pt x="30" y="48"/>
                    <a:pt x="31" y="45"/>
                    <a:pt x="30" y="42"/>
                  </a:cubicBezTo>
                  <a:cubicBezTo>
                    <a:pt x="30" y="41"/>
                    <a:pt x="29" y="41"/>
                    <a:pt x="29" y="41"/>
                  </a:cubicBezTo>
                  <a:cubicBezTo>
                    <a:pt x="28" y="41"/>
                    <a:pt x="28" y="41"/>
                    <a:pt x="28" y="41"/>
                  </a:cubicBezTo>
                  <a:cubicBezTo>
                    <a:pt x="28" y="41"/>
                    <a:pt x="28" y="41"/>
                    <a:pt x="27" y="41"/>
                  </a:cubicBezTo>
                  <a:cubicBezTo>
                    <a:pt x="27" y="41"/>
                    <a:pt x="27" y="41"/>
                    <a:pt x="27" y="41"/>
                  </a:cubicBezTo>
                  <a:cubicBezTo>
                    <a:pt x="26" y="42"/>
                    <a:pt x="26" y="42"/>
                    <a:pt x="25" y="43"/>
                  </a:cubicBezTo>
                  <a:cubicBezTo>
                    <a:pt x="25" y="43"/>
                    <a:pt x="25" y="43"/>
                    <a:pt x="25" y="43"/>
                  </a:cubicBezTo>
                  <a:cubicBezTo>
                    <a:pt x="25" y="43"/>
                    <a:pt x="24" y="43"/>
                    <a:pt x="24" y="43"/>
                  </a:cubicBezTo>
                  <a:cubicBezTo>
                    <a:pt x="21" y="45"/>
                    <a:pt x="18" y="48"/>
                    <a:pt x="16" y="51"/>
                  </a:cubicBezTo>
                  <a:cubicBezTo>
                    <a:pt x="15" y="52"/>
                    <a:pt x="15" y="52"/>
                    <a:pt x="14" y="53"/>
                  </a:cubicBezTo>
                  <a:cubicBezTo>
                    <a:pt x="14" y="53"/>
                    <a:pt x="14" y="53"/>
                    <a:pt x="14" y="53"/>
                  </a:cubicBezTo>
                  <a:cubicBezTo>
                    <a:pt x="14" y="53"/>
                    <a:pt x="14" y="53"/>
                    <a:pt x="14" y="53"/>
                  </a:cubicBezTo>
                  <a:cubicBezTo>
                    <a:pt x="14" y="53"/>
                    <a:pt x="14" y="53"/>
                    <a:pt x="14" y="53"/>
                  </a:cubicBezTo>
                  <a:cubicBezTo>
                    <a:pt x="14" y="54"/>
                    <a:pt x="14" y="55"/>
                    <a:pt x="15" y="55"/>
                  </a:cubicBezTo>
                  <a:cubicBezTo>
                    <a:pt x="16" y="55"/>
                    <a:pt x="16" y="55"/>
                    <a:pt x="16" y="55"/>
                  </a:cubicBezTo>
                  <a:cubicBezTo>
                    <a:pt x="16" y="55"/>
                    <a:pt x="16" y="55"/>
                    <a:pt x="16" y="55"/>
                  </a:cubicBezTo>
                  <a:cubicBezTo>
                    <a:pt x="18" y="53"/>
                    <a:pt x="19" y="51"/>
                    <a:pt x="21" y="50"/>
                  </a:cubicBezTo>
                  <a:cubicBezTo>
                    <a:pt x="20" y="52"/>
                    <a:pt x="19" y="54"/>
                    <a:pt x="18" y="56"/>
                  </a:cubicBezTo>
                  <a:cubicBezTo>
                    <a:pt x="18" y="57"/>
                    <a:pt x="19" y="58"/>
                    <a:pt x="20" y="58"/>
                  </a:cubicBezTo>
                  <a:cubicBezTo>
                    <a:pt x="20" y="58"/>
                    <a:pt x="20" y="57"/>
                    <a:pt x="20" y="57"/>
                  </a:cubicBezTo>
                  <a:cubicBezTo>
                    <a:pt x="21" y="57"/>
                    <a:pt x="21" y="57"/>
                    <a:pt x="21" y="57"/>
                  </a:cubicBezTo>
                  <a:cubicBezTo>
                    <a:pt x="21" y="57"/>
                    <a:pt x="21" y="57"/>
                    <a:pt x="21" y="57"/>
                  </a:cubicBezTo>
                  <a:cubicBezTo>
                    <a:pt x="21" y="57"/>
                    <a:pt x="21" y="57"/>
                    <a:pt x="21" y="57"/>
                  </a:cubicBezTo>
                  <a:cubicBezTo>
                    <a:pt x="22" y="55"/>
                    <a:pt x="23" y="53"/>
                    <a:pt x="24" y="51"/>
                  </a:cubicBezTo>
                  <a:cubicBezTo>
                    <a:pt x="24" y="53"/>
                    <a:pt x="24" y="54"/>
                    <a:pt x="23" y="56"/>
                  </a:cubicBezTo>
                  <a:cubicBezTo>
                    <a:pt x="23" y="56"/>
                    <a:pt x="24" y="57"/>
                    <a:pt x="25" y="57"/>
                  </a:cubicBezTo>
                  <a:cubicBezTo>
                    <a:pt x="25" y="57"/>
                    <a:pt x="25" y="57"/>
                    <a:pt x="25" y="57"/>
                  </a:cubicBezTo>
                  <a:cubicBezTo>
                    <a:pt x="25" y="57"/>
                    <a:pt x="25" y="57"/>
                    <a:pt x="25" y="57"/>
                  </a:cubicBezTo>
                  <a:cubicBezTo>
                    <a:pt x="25" y="58"/>
                    <a:pt x="25" y="60"/>
                    <a:pt x="25" y="61"/>
                  </a:cubicBezTo>
                  <a:cubicBezTo>
                    <a:pt x="23" y="63"/>
                    <a:pt x="22" y="64"/>
                    <a:pt x="21" y="65"/>
                  </a:cubicBezTo>
                  <a:cubicBezTo>
                    <a:pt x="20" y="66"/>
                    <a:pt x="21" y="68"/>
                    <a:pt x="22" y="68"/>
                  </a:cubicBezTo>
                  <a:cubicBezTo>
                    <a:pt x="22" y="68"/>
                    <a:pt x="22" y="68"/>
                    <a:pt x="22" y="67"/>
                  </a:cubicBezTo>
                  <a:cubicBezTo>
                    <a:pt x="23" y="67"/>
                    <a:pt x="24" y="66"/>
                    <a:pt x="24" y="65"/>
                  </a:cubicBezTo>
                  <a:cubicBezTo>
                    <a:pt x="24" y="66"/>
                    <a:pt x="24" y="67"/>
                    <a:pt x="24" y="68"/>
                  </a:cubicBezTo>
                  <a:cubicBezTo>
                    <a:pt x="25" y="68"/>
                    <a:pt x="25" y="68"/>
                    <a:pt x="25" y="69"/>
                  </a:cubicBezTo>
                  <a:cubicBezTo>
                    <a:pt x="25" y="69"/>
                    <a:pt x="25" y="69"/>
                    <a:pt x="25" y="69"/>
                  </a:cubicBezTo>
                  <a:cubicBezTo>
                    <a:pt x="25" y="69"/>
                    <a:pt x="25" y="70"/>
                    <a:pt x="26" y="70"/>
                  </a:cubicBezTo>
                  <a:cubicBezTo>
                    <a:pt x="26" y="70"/>
                    <a:pt x="26" y="70"/>
                    <a:pt x="26" y="70"/>
                  </a:cubicBezTo>
                  <a:cubicBezTo>
                    <a:pt x="29" y="69"/>
                    <a:pt x="31" y="67"/>
                    <a:pt x="32" y="65"/>
                  </a:cubicBezTo>
                  <a:cubicBezTo>
                    <a:pt x="34" y="63"/>
                    <a:pt x="36" y="60"/>
                    <a:pt x="37" y="57"/>
                  </a:cubicBezTo>
                  <a:cubicBezTo>
                    <a:pt x="37" y="56"/>
                    <a:pt x="38" y="55"/>
                    <a:pt x="38" y="53"/>
                  </a:cubicBezTo>
                  <a:cubicBezTo>
                    <a:pt x="38" y="55"/>
                    <a:pt x="37" y="58"/>
                    <a:pt x="38" y="60"/>
                  </a:cubicBezTo>
                  <a:cubicBezTo>
                    <a:pt x="38" y="60"/>
                    <a:pt x="39" y="61"/>
                    <a:pt x="39" y="61"/>
                  </a:cubicBezTo>
                  <a:cubicBezTo>
                    <a:pt x="39" y="61"/>
                    <a:pt x="40" y="61"/>
                    <a:pt x="40" y="61"/>
                  </a:cubicBezTo>
                  <a:cubicBezTo>
                    <a:pt x="43" y="60"/>
                    <a:pt x="45" y="57"/>
                    <a:pt x="46" y="55"/>
                  </a:cubicBezTo>
                  <a:cubicBezTo>
                    <a:pt x="49" y="51"/>
                    <a:pt x="51" y="47"/>
                    <a:pt x="52" y="42"/>
                  </a:cubicBezTo>
                  <a:cubicBezTo>
                    <a:pt x="53" y="38"/>
                    <a:pt x="55" y="34"/>
                    <a:pt x="55" y="29"/>
                  </a:cubicBezTo>
                  <a:cubicBezTo>
                    <a:pt x="55" y="26"/>
                    <a:pt x="56" y="22"/>
                    <a:pt x="54" y="19"/>
                  </a:cubicBezTo>
                  <a:cubicBezTo>
                    <a:pt x="54" y="19"/>
                    <a:pt x="53" y="19"/>
                    <a:pt x="53" y="19"/>
                  </a:cubicBezTo>
                  <a:cubicBezTo>
                    <a:pt x="53" y="19"/>
                    <a:pt x="53" y="19"/>
                    <a:pt x="53" y="19"/>
                  </a:cubicBezTo>
                  <a:cubicBezTo>
                    <a:pt x="49" y="19"/>
                    <a:pt x="46" y="21"/>
                    <a:pt x="42" y="22"/>
                  </a:cubicBezTo>
                  <a:cubicBezTo>
                    <a:pt x="41" y="22"/>
                    <a:pt x="40" y="21"/>
                    <a:pt x="39" y="21"/>
                  </a:cubicBezTo>
                  <a:cubicBezTo>
                    <a:pt x="39" y="21"/>
                    <a:pt x="39" y="21"/>
                    <a:pt x="39" y="21"/>
                  </a:cubicBezTo>
                  <a:cubicBezTo>
                    <a:pt x="36" y="21"/>
                    <a:pt x="33" y="23"/>
                    <a:pt x="31" y="24"/>
                  </a:cubicBezTo>
                  <a:cubicBezTo>
                    <a:pt x="27" y="27"/>
                    <a:pt x="24" y="29"/>
                    <a:pt x="21" y="32"/>
                  </a:cubicBezTo>
                  <a:cubicBezTo>
                    <a:pt x="19" y="34"/>
                    <a:pt x="17" y="35"/>
                    <a:pt x="15" y="37"/>
                  </a:cubicBezTo>
                  <a:cubicBezTo>
                    <a:pt x="15" y="34"/>
                    <a:pt x="14" y="31"/>
                    <a:pt x="13" y="28"/>
                  </a:cubicBezTo>
                  <a:cubicBezTo>
                    <a:pt x="13" y="23"/>
                    <a:pt x="12" y="18"/>
                    <a:pt x="10" y="14"/>
                  </a:cubicBezTo>
                  <a:cubicBezTo>
                    <a:pt x="9" y="10"/>
                    <a:pt x="8" y="7"/>
                    <a:pt x="7" y="4"/>
                  </a:cubicBezTo>
                  <a:cubicBezTo>
                    <a:pt x="7" y="3"/>
                    <a:pt x="7" y="2"/>
                    <a:pt x="6" y="1"/>
                  </a:cubicBezTo>
                  <a:cubicBezTo>
                    <a:pt x="6" y="1"/>
                    <a:pt x="6" y="0"/>
                    <a:pt x="5" y="0"/>
                  </a:cubicBezTo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" name="Freeform 22"/>
            <p:cNvSpPr/>
            <p:nvPr/>
          </p:nvSpPr>
          <p:spPr bwMode="auto">
            <a:xfrm>
              <a:off x="6923088" y="2509838"/>
              <a:ext cx="11113" cy="92075"/>
            </a:xfrm>
            <a:custGeom>
              <a:avLst/>
              <a:gdLst>
                <a:gd name="T0" fmla="*/ 1 w 5"/>
                <a:gd name="T1" fmla="*/ 0 h 43"/>
                <a:gd name="T2" fmla="*/ 0 w 5"/>
                <a:gd name="T3" fmla="*/ 2 h 43"/>
                <a:gd name="T4" fmla="*/ 2 w 5"/>
                <a:gd name="T5" fmla="*/ 36 h 43"/>
                <a:gd name="T6" fmla="*/ 2 w 5"/>
                <a:gd name="T7" fmla="*/ 39 h 43"/>
                <a:gd name="T8" fmla="*/ 2 w 5"/>
                <a:gd name="T9" fmla="*/ 42 h 43"/>
                <a:gd name="T10" fmla="*/ 3 w 5"/>
                <a:gd name="T11" fmla="*/ 43 h 43"/>
                <a:gd name="T12" fmla="*/ 5 w 5"/>
                <a:gd name="T13" fmla="*/ 41 h 43"/>
                <a:gd name="T14" fmla="*/ 4 w 5"/>
                <a:gd name="T15" fmla="*/ 37 h 43"/>
                <a:gd name="T16" fmla="*/ 4 w 5"/>
                <a:gd name="T17" fmla="*/ 34 h 43"/>
                <a:gd name="T18" fmla="*/ 2 w 5"/>
                <a:gd name="T19" fmla="*/ 2 h 43"/>
                <a:gd name="T20" fmla="*/ 1 w 5"/>
                <a:gd name="T21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" h="43">
                  <a:moveTo>
                    <a:pt x="1" y="0"/>
                  </a:moveTo>
                  <a:cubicBezTo>
                    <a:pt x="0" y="0"/>
                    <a:pt x="0" y="1"/>
                    <a:pt x="0" y="2"/>
                  </a:cubicBezTo>
                  <a:cubicBezTo>
                    <a:pt x="0" y="13"/>
                    <a:pt x="1" y="25"/>
                    <a:pt x="2" y="36"/>
                  </a:cubicBezTo>
                  <a:cubicBezTo>
                    <a:pt x="2" y="37"/>
                    <a:pt x="2" y="38"/>
                    <a:pt x="2" y="39"/>
                  </a:cubicBezTo>
                  <a:cubicBezTo>
                    <a:pt x="2" y="40"/>
                    <a:pt x="2" y="41"/>
                    <a:pt x="2" y="42"/>
                  </a:cubicBezTo>
                  <a:cubicBezTo>
                    <a:pt x="2" y="42"/>
                    <a:pt x="3" y="43"/>
                    <a:pt x="3" y="43"/>
                  </a:cubicBezTo>
                  <a:cubicBezTo>
                    <a:pt x="4" y="43"/>
                    <a:pt x="5" y="42"/>
                    <a:pt x="5" y="41"/>
                  </a:cubicBezTo>
                  <a:cubicBezTo>
                    <a:pt x="5" y="40"/>
                    <a:pt x="4" y="38"/>
                    <a:pt x="4" y="37"/>
                  </a:cubicBezTo>
                  <a:cubicBezTo>
                    <a:pt x="4" y="36"/>
                    <a:pt x="4" y="35"/>
                    <a:pt x="4" y="34"/>
                  </a:cubicBezTo>
                  <a:cubicBezTo>
                    <a:pt x="3" y="23"/>
                    <a:pt x="3" y="12"/>
                    <a:pt x="2" y="2"/>
                  </a:cubicBezTo>
                  <a:cubicBezTo>
                    <a:pt x="2" y="1"/>
                    <a:pt x="2" y="0"/>
                    <a:pt x="1" y="0"/>
                  </a:cubicBezTo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" name="Freeform 23"/>
            <p:cNvSpPr/>
            <p:nvPr/>
          </p:nvSpPr>
          <p:spPr bwMode="auto">
            <a:xfrm>
              <a:off x="6870701" y="2549526"/>
              <a:ext cx="9525" cy="95250"/>
            </a:xfrm>
            <a:custGeom>
              <a:avLst/>
              <a:gdLst>
                <a:gd name="T0" fmla="*/ 2 w 5"/>
                <a:gd name="T1" fmla="*/ 0 h 44"/>
                <a:gd name="T2" fmla="*/ 0 w 5"/>
                <a:gd name="T3" fmla="*/ 1 h 44"/>
                <a:gd name="T4" fmla="*/ 2 w 5"/>
                <a:gd name="T5" fmla="*/ 40 h 44"/>
                <a:gd name="T6" fmla="*/ 3 w 5"/>
                <a:gd name="T7" fmla="*/ 43 h 44"/>
                <a:gd name="T8" fmla="*/ 3 w 5"/>
                <a:gd name="T9" fmla="*/ 43 h 44"/>
                <a:gd name="T10" fmla="*/ 4 w 5"/>
                <a:gd name="T11" fmla="*/ 44 h 44"/>
                <a:gd name="T12" fmla="*/ 5 w 5"/>
                <a:gd name="T13" fmla="*/ 43 h 44"/>
                <a:gd name="T14" fmla="*/ 5 w 5"/>
                <a:gd name="T15" fmla="*/ 41 h 44"/>
                <a:gd name="T16" fmla="*/ 5 w 5"/>
                <a:gd name="T17" fmla="*/ 38 h 44"/>
                <a:gd name="T18" fmla="*/ 3 w 5"/>
                <a:gd name="T19" fmla="*/ 1 h 44"/>
                <a:gd name="T20" fmla="*/ 2 w 5"/>
                <a:gd name="T21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" h="44">
                  <a:moveTo>
                    <a:pt x="2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14"/>
                    <a:pt x="1" y="27"/>
                    <a:pt x="2" y="40"/>
                  </a:cubicBezTo>
                  <a:cubicBezTo>
                    <a:pt x="2" y="41"/>
                    <a:pt x="3" y="42"/>
                    <a:pt x="3" y="43"/>
                  </a:cubicBezTo>
                  <a:cubicBezTo>
                    <a:pt x="3" y="43"/>
                    <a:pt x="3" y="43"/>
                    <a:pt x="3" y="43"/>
                  </a:cubicBezTo>
                  <a:cubicBezTo>
                    <a:pt x="3" y="44"/>
                    <a:pt x="3" y="44"/>
                    <a:pt x="4" y="44"/>
                  </a:cubicBezTo>
                  <a:cubicBezTo>
                    <a:pt x="5" y="44"/>
                    <a:pt x="5" y="44"/>
                    <a:pt x="5" y="43"/>
                  </a:cubicBezTo>
                  <a:cubicBezTo>
                    <a:pt x="5" y="42"/>
                    <a:pt x="5" y="42"/>
                    <a:pt x="5" y="41"/>
                  </a:cubicBezTo>
                  <a:cubicBezTo>
                    <a:pt x="5" y="40"/>
                    <a:pt x="5" y="39"/>
                    <a:pt x="5" y="38"/>
                  </a:cubicBezTo>
                  <a:cubicBezTo>
                    <a:pt x="3" y="26"/>
                    <a:pt x="3" y="13"/>
                    <a:pt x="3" y="1"/>
                  </a:cubicBezTo>
                  <a:cubicBezTo>
                    <a:pt x="3" y="0"/>
                    <a:pt x="2" y="0"/>
                    <a:pt x="2" y="0"/>
                  </a:cubicBezTo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" name="Freeform 24"/>
            <p:cNvSpPr/>
            <p:nvPr/>
          </p:nvSpPr>
          <p:spPr bwMode="auto">
            <a:xfrm>
              <a:off x="6840538" y="2590801"/>
              <a:ext cx="12700" cy="95250"/>
            </a:xfrm>
            <a:custGeom>
              <a:avLst/>
              <a:gdLst>
                <a:gd name="T0" fmla="*/ 2 w 6"/>
                <a:gd name="T1" fmla="*/ 0 h 44"/>
                <a:gd name="T2" fmla="*/ 1 w 6"/>
                <a:gd name="T3" fmla="*/ 1 h 44"/>
                <a:gd name="T4" fmla="*/ 3 w 6"/>
                <a:gd name="T5" fmla="*/ 34 h 44"/>
                <a:gd name="T6" fmla="*/ 3 w 6"/>
                <a:gd name="T7" fmla="*/ 37 h 44"/>
                <a:gd name="T8" fmla="*/ 2 w 6"/>
                <a:gd name="T9" fmla="*/ 43 h 44"/>
                <a:gd name="T10" fmla="*/ 3 w 6"/>
                <a:gd name="T11" fmla="*/ 44 h 44"/>
                <a:gd name="T12" fmla="*/ 5 w 6"/>
                <a:gd name="T13" fmla="*/ 43 h 44"/>
                <a:gd name="T14" fmla="*/ 5 w 6"/>
                <a:gd name="T15" fmla="*/ 35 h 44"/>
                <a:gd name="T16" fmla="*/ 5 w 6"/>
                <a:gd name="T17" fmla="*/ 31 h 44"/>
                <a:gd name="T18" fmla="*/ 3 w 6"/>
                <a:gd name="T19" fmla="*/ 1 h 44"/>
                <a:gd name="T20" fmla="*/ 2 w 6"/>
                <a:gd name="T21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" h="44">
                  <a:moveTo>
                    <a:pt x="2" y="0"/>
                  </a:moveTo>
                  <a:cubicBezTo>
                    <a:pt x="1" y="0"/>
                    <a:pt x="0" y="0"/>
                    <a:pt x="1" y="1"/>
                  </a:cubicBezTo>
                  <a:cubicBezTo>
                    <a:pt x="2" y="12"/>
                    <a:pt x="3" y="23"/>
                    <a:pt x="3" y="34"/>
                  </a:cubicBezTo>
                  <a:cubicBezTo>
                    <a:pt x="3" y="35"/>
                    <a:pt x="3" y="36"/>
                    <a:pt x="3" y="37"/>
                  </a:cubicBezTo>
                  <a:cubicBezTo>
                    <a:pt x="3" y="39"/>
                    <a:pt x="2" y="41"/>
                    <a:pt x="2" y="43"/>
                  </a:cubicBezTo>
                  <a:cubicBezTo>
                    <a:pt x="2" y="44"/>
                    <a:pt x="3" y="44"/>
                    <a:pt x="3" y="44"/>
                  </a:cubicBezTo>
                  <a:cubicBezTo>
                    <a:pt x="4" y="44"/>
                    <a:pt x="5" y="44"/>
                    <a:pt x="5" y="43"/>
                  </a:cubicBezTo>
                  <a:cubicBezTo>
                    <a:pt x="5" y="40"/>
                    <a:pt x="5" y="38"/>
                    <a:pt x="5" y="35"/>
                  </a:cubicBezTo>
                  <a:cubicBezTo>
                    <a:pt x="5" y="34"/>
                    <a:pt x="5" y="32"/>
                    <a:pt x="5" y="31"/>
                  </a:cubicBezTo>
                  <a:cubicBezTo>
                    <a:pt x="6" y="21"/>
                    <a:pt x="4" y="11"/>
                    <a:pt x="3" y="1"/>
                  </a:cubicBezTo>
                  <a:cubicBezTo>
                    <a:pt x="3" y="0"/>
                    <a:pt x="2" y="0"/>
                    <a:pt x="2" y="0"/>
                  </a:cubicBezTo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" name="Freeform 25"/>
            <p:cNvSpPr>
              <a:spLocks noEditPoints="1"/>
            </p:cNvSpPr>
            <p:nvPr/>
          </p:nvSpPr>
          <p:spPr bwMode="auto">
            <a:xfrm>
              <a:off x="6786563" y="2644776"/>
              <a:ext cx="7938" cy="114300"/>
            </a:xfrm>
            <a:custGeom>
              <a:avLst/>
              <a:gdLst>
                <a:gd name="T0" fmla="*/ 4 w 4"/>
                <a:gd name="T1" fmla="*/ 52 h 53"/>
                <a:gd name="T2" fmla="*/ 4 w 4"/>
                <a:gd name="T3" fmla="*/ 53 h 53"/>
                <a:gd name="T4" fmla="*/ 4 w 4"/>
                <a:gd name="T5" fmla="*/ 52 h 53"/>
                <a:gd name="T6" fmla="*/ 1 w 4"/>
                <a:gd name="T7" fmla="*/ 0 h 53"/>
                <a:gd name="T8" fmla="*/ 0 w 4"/>
                <a:gd name="T9" fmla="*/ 2 h 53"/>
                <a:gd name="T10" fmla="*/ 0 w 4"/>
                <a:gd name="T11" fmla="*/ 36 h 53"/>
                <a:gd name="T12" fmla="*/ 0 w 4"/>
                <a:gd name="T13" fmla="*/ 40 h 53"/>
                <a:gd name="T14" fmla="*/ 1 w 4"/>
                <a:gd name="T15" fmla="*/ 51 h 53"/>
                <a:gd name="T16" fmla="*/ 4 w 4"/>
                <a:gd name="T17" fmla="*/ 49 h 53"/>
                <a:gd name="T18" fmla="*/ 3 w 4"/>
                <a:gd name="T19" fmla="*/ 37 h 53"/>
                <a:gd name="T20" fmla="*/ 2 w 4"/>
                <a:gd name="T21" fmla="*/ 34 h 53"/>
                <a:gd name="T22" fmla="*/ 2 w 4"/>
                <a:gd name="T23" fmla="*/ 1 h 53"/>
                <a:gd name="T24" fmla="*/ 1 w 4"/>
                <a:gd name="T25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53">
                  <a:moveTo>
                    <a:pt x="4" y="52"/>
                  </a:moveTo>
                  <a:cubicBezTo>
                    <a:pt x="4" y="52"/>
                    <a:pt x="4" y="52"/>
                    <a:pt x="4" y="53"/>
                  </a:cubicBezTo>
                  <a:cubicBezTo>
                    <a:pt x="4" y="53"/>
                    <a:pt x="4" y="52"/>
                    <a:pt x="4" y="52"/>
                  </a:cubicBezTo>
                  <a:moveTo>
                    <a:pt x="1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0" y="13"/>
                    <a:pt x="0" y="25"/>
                    <a:pt x="0" y="36"/>
                  </a:cubicBezTo>
                  <a:cubicBezTo>
                    <a:pt x="0" y="37"/>
                    <a:pt x="0" y="38"/>
                    <a:pt x="0" y="40"/>
                  </a:cubicBezTo>
                  <a:cubicBezTo>
                    <a:pt x="0" y="43"/>
                    <a:pt x="1" y="47"/>
                    <a:pt x="1" y="51"/>
                  </a:cubicBezTo>
                  <a:cubicBezTo>
                    <a:pt x="2" y="50"/>
                    <a:pt x="3" y="50"/>
                    <a:pt x="4" y="49"/>
                  </a:cubicBezTo>
                  <a:cubicBezTo>
                    <a:pt x="3" y="45"/>
                    <a:pt x="3" y="41"/>
                    <a:pt x="3" y="37"/>
                  </a:cubicBezTo>
                  <a:cubicBezTo>
                    <a:pt x="3" y="36"/>
                    <a:pt x="3" y="35"/>
                    <a:pt x="2" y="34"/>
                  </a:cubicBezTo>
                  <a:cubicBezTo>
                    <a:pt x="2" y="23"/>
                    <a:pt x="3" y="12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" name="Freeform 26"/>
            <p:cNvSpPr>
              <a:spLocks noEditPoints="1"/>
            </p:cNvSpPr>
            <p:nvPr/>
          </p:nvSpPr>
          <p:spPr bwMode="auto">
            <a:xfrm>
              <a:off x="6745288" y="2693988"/>
              <a:ext cx="7938" cy="112713"/>
            </a:xfrm>
            <a:custGeom>
              <a:avLst/>
              <a:gdLst>
                <a:gd name="T0" fmla="*/ 4 w 4"/>
                <a:gd name="T1" fmla="*/ 49 h 52"/>
                <a:gd name="T2" fmla="*/ 2 w 4"/>
                <a:gd name="T3" fmla="*/ 51 h 52"/>
                <a:gd name="T4" fmla="*/ 3 w 4"/>
                <a:gd name="T5" fmla="*/ 52 h 52"/>
                <a:gd name="T6" fmla="*/ 4 w 4"/>
                <a:gd name="T7" fmla="*/ 50 h 52"/>
                <a:gd name="T8" fmla="*/ 4 w 4"/>
                <a:gd name="T9" fmla="*/ 49 h 52"/>
                <a:gd name="T10" fmla="*/ 1 w 4"/>
                <a:gd name="T11" fmla="*/ 0 h 52"/>
                <a:gd name="T12" fmla="*/ 0 w 4"/>
                <a:gd name="T13" fmla="*/ 1 h 52"/>
                <a:gd name="T14" fmla="*/ 1 w 4"/>
                <a:gd name="T15" fmla="*/ 30 h 52"/>
                <a:gd name="T16" fmla="*/ 2 w 4"/>
                <a:gd name="T17" fmla="*/ 33 h 52"/>
                <a:gd name="T18" fmla="*/ 1 w 4"/>
                <a:gd name="T19" fmla="*/ 48 h 52"/>
                <a:gd name="T20" fmla="*/ 4 w 4"/>
                <a:gd name="T21" fmla="*/ 45 h 52"/>
                <a:gd name="T22" fmla="*/ 4 w 4"/>
                <a:gd name="T23" fmla="*/ 31 h 52"/>
                <a:gd name="T24" fmla="*/ 4 w 4"/>
                <a:gd name="T25" fmla="*/ 28 h 52"/>
                <a:gd name="T26" fmla="*/ 2 w 4"/>
                <a:gd name="T27" fmla="*/ 1 h 52"/>
                <a:gd name="T28" fmla="*/ 1 w 4"/>
                <a:gd name="T29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52">
                  <a:moveTo>
                    <a:pt x="4" y="49"/>
                  </a:moveTo>
                  <a:cubicBezTo>
                    <a:pt x="3" y="50"/>
                    <a:pt x="3" y="50"/>
                    <a:pt x="2" y="51"/>
                  </a:cubicBezTo>
                  <a:cubicBezTo>
                    <a:pt x="2" y="51"/>
                    <a:pt x="2" y="52"/>
                    <a:pt x="3" y="52"/>
                  </a:cubicBezTo>
                  <a:cubicBezTo>
                    <a:pt x="3" y="52"/>
                    <a:pt x="4" y="51"/>
                    <a:pt x="4" y="50"/>
                  </a:cubicBezTo>
                  <a:cubicBezTo>
                    <a:pt x="4" y="50"/>
                    <a:pt x="4" y="49"/>
                    <a:pt x="4" y="49"/>
                  </a:cubicBezTo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0" y="11"/>
                    <a:pt x="1" y="21"/>
                    <a:pt x="1" y="30"/>
                  </a:cubicBezTo>
                  <a:cubicBezTo>
                    <a:pt x="1" y="31"/>
                    <a:pt x="2" y="32"/>
                    <a:pt x="2" y="33"/>
                  </a:cubicBezTo>
                  <a:cubicBezTo>
                    <a:pt x="2" y="38"/>
                    <a:pt x="2" y="43"/>
                    <a:pt x="1" y="48"/>
                  </a:cubicBezTo>
                  <a:cubicBezTo>
                    <a:pt x="2" y="47"/>
                    <a:pt x="3" y="46"/>
                    <a:pt x="4" y="45"/>
                  </a:cubicBezTo>
                  <a:cubicBezTo>
                    <a:pt x="4" y="40"/>
                    <a:pt x="4" y="36"/>
                    <a:pt x="4" y="31"/>
                  </a:cubicBezTo>
                  <a:cubicBezTo>
                    <a:pt x="4" y="30"/>
                    <a:pt x="4" y="29"/>
                    <a:pt x="4" y="28"/>
                  </a:cubicBezTo>
                  <a:cubicBezTo>
                    <a:pt x="4" y="19"/>
                    <a:pt x="3" y="10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" name="Freeform 27"/>
            <p:cNvSpPr/>
            <p:nvPr/>
          </p:nvSpPr>
          <p:spPr bwMode="auto">
            <a:xfrm>
              <a:off x="6680201" y="2741613"/>
              <a:ext cx="11113" cy="96838"/>
            </a:xfrm>
            <a:custGeom>
              <a:avLst/>
              <a:gdLst>
                <a:gd name="T0" fmla="*/ 1 w 5"/>
                <a:gd name="T1" fmla="*/ 0 h 45"/>
                <a:gd name="T2" fmla="*/ 0 w 5"/>
                <a:gd name="T3" fmla="*/ 2 h 45"/>
                <a:gd name="T4" fmla="*/ 3 w 5"/>
                <a:gd name="T5" fmla="*/ 35 h 45"/>
                <a:gd name="T6" fmla="*/ 2 w 5"/>
                <a:gd name="T7" fmla="*/ 39 h 45"/>
                <a:gd name="T8" fmla="*/ 2 w 5"/>
                <a:gd name="T9" fmla="*/ 43 h 45"/>
                <a:gd name="T10" fmla="*/ 4 w 5"/>
                <a:gd name="T11" fmla="*/ 45 h 45"/>
                <a:gd name="T12" fmla="*/ 5 w 5"/>
                <a:gd name="T13" fmla="*/ 43 h 45"/>
                <a:gd name="T14" fmla="*/ 5 w 5"/>
                <a:gd name="T15" fmla="*/ 36 h 45"/>
                <a:gd name="T16" fmla="*/ 5 w 5"/>
                <a:gd name="T17" fmla="*/ 33 h 45"/>
                <a:gd name="T18" fmla="*/ 2 w 5"/>
                <a:gd name="T19" fmla="*/ 1 h 45"/>
                <a:gd name="T20" fmla="*/ 1 w 5"/>
                <a:gd name="T21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" h="45">
                  <a:moveTo>
                    <a:pt x="1" y="0"/>
                  </a:moveTo>
                  <a:cubicBezTo>
                    <a:pt x="0" y="0"/>
                    <a:pt x="0" y="1"/>
                    <a:pt x="0" y="2"/>
                  </a:cubicBezTo>
                  <a:cubicBezTo>
                    <a:pt x="0" y="13"/>
                    <a:pt x="3" y="24"/>
                    <a:pt x="3" y="35"/>
                  </a:cubicBezTo>
                  <a:cubicBezTo>
                    <a:pt x="3" y="37"/>
                    <a:pt x="3" y="38"/>
                    <a:pt x="2" y="39"/>
                  </a:cubicBezTo>
                  <a:cubicBezTo>
                    <a:pt x="2" y="40"/>
                    <a:pt x="2" y="42"/>
                    <a:pt x="2" y="43"/>
                  </a:cubicBezTo>
                  <a:cubicBezTo>
                    <a:pt x="2" y="44"/>
                    <a:pt x="3" y="45"/>
                    <a:pt x="4" y="45"/>
                  </a:cubicBezTo>
                  <a:cubicBezTo>
                    <a:pt x="4" y="45"/>
                    <a:pt x="5" y="44"/>
                    <a:pt x="5" y="43"/>
                  </a:cubicBezTo>
                  <a:cubicBezTo>
                    <a:pt x="5" y="41"/>
                    <a:pt x="5" y="39"/>
                    <a:pt x="5" y="36"/>
                  </a:cubicBezTo>
                  <a:cubicBezTo>
                    <a:pt x="5" y="35"/>
                    <a:pt x="5" y="34"/>
                    <a:pt x="5" y="33"/>
                  </a:cubicBezTo>
                  <a:cubicBezTo>
                    <a:pt x="5" y="22"/>
                    <a:pt x="3" y="12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" name="Freeform 28"/>
            <p:cNvSpPr>
              <a:spLocks noEditPoints="1"/>
            </p:cNvSpPr>
            <p:nvPr/>
          </p:nvSpPr>
          <p:spPr bwMode="auto">
            <a:xfrm>
              <a:off x="6637338" y="2427288"/>
              <a:ext cx="265113" cy="433388"/>
            </a:xfrm>
            <a:custGeom>
              <a:avLst/>
              <a:gdLst>
                <a:gd name="T0" fmla="*/ 56 w 123"/>
                <a:gd name="T1" fmla="*/ 71 h 201"/>
                <a:gd name="T2" fmla="*/ 38 w 123"/>
                <a:gd name="T3" fmla="*/ 94 h 201"/>
                <a:gd name="T4" fmla="*/ 5 w 123"/>
                <a:gd name="T5" fmla="*/ 126 h 201"/>
                <a:gd name="T6" fmla="*/ 27 w 123"/>
                <a:gd name="T7" fmla="*/ 102 h 201"/>
                <a:gd name="T8" fmla="*/ 55 w 123"/>
                <a:gd name="T9" fmla="*/ 71 h 201"/>
                <a:gd name="T10" fmla="*/ 105 w 123"/>
                <a:gd name="T11" fmla="*/ 34 h 201"/>
                <a:gd name="T12" fmla="*/ 69 w 123"/>
                <a:gd name="T13" fmla="*/ 73 h 201"/>
                <a:gd name="T14" fmla="*/ 55 w 123"/>
                <a:gd name="T15" fmla="*/ 87 h 201"/>
                <a:gd name="T16" fmla="*/ 25 w 123"/>
                <a:gd name="T17" fmla="*/ 118 h 201"/>
                <a:gd name="T18" fmla="*/ 22 w 123"/>
                <a:gd name="T19" fmla="*/ 121 h 201"/>
                <a:gd name="T20" fmla="*/ 33 w 123"/>
                <a:gd name="T21" fmla="*/ 106 h 201"/>
                <a:gd name="T22" fmla="*/ 53 w 123"/>
                <a:gd name="T23" fmla="*/ 82 h 201"/>
                <a:gd name="T24" fmla="*/ 82 w 123"/>
                <a:gd name="T25" fmla="*/ 53 h 201"/>
                <a:gd name="T26" fmla="*/ 121 w 123"/>
                <a:gd name="T27" fmla="*/ 0 h 201"/>
                <a:gd name="T28" fmla="*/ 106 w 123"/>
                <a:gd name="T29" fmla="*/ 13 h 201"/>
                <a:gd name="T30" fmla="*/ 72 w 123"/>
                <a:gd name="T31" fmla="*/ 50 h 201"/>
                <a:gd name="T32" fmla="*/ 54 w 123"/>
                <a:gd name="T33" fmla="*/ 69 h 201"/>
                <a:gd name="T34" fmla="*/ 10 w 123"/>
                <a:gd name="T35" fmla="*/ 116 h 201"/>
                <a:gd name="T36" fmla="*/ 1 w 123"/>
                <a:gd name="T37" fmla="*/ 131 h 201"/>
                <a:gd name="T38" fmla="*/ 22 w 123"/>
                <a:gd name="T39" fmla="*/ 115 h 201"/>
                <a:gd name="T40" fmla="*/ 17 w 123"/>
                <a:gd name="T41" fmla="*/ 124 h 201"/>
                <a:gd name="T42" fmla="*/ 15 w 123"/>
                <a:gd name="T43" fmla="*/ 127 h 201"/>
                <a:gd name="T44" fmla="*/ 9 w 123"/>
                <a:gd name="T45" fmla="*/ 133 h 201"/>
                <a:gd name="T46" fmla="*/ 4 w 123"/>
                <a:gd name="T47" fmla="*/ 145 h 201"/>
                <a:gd name="T48" fmla="*/ 3 w 123"/>
                <a:gd name="T49" fmla="*/ 165 h 201"/>
                <a:gd name="T50" fmla="*/ 8 w 123"/>
                <a:gd name="T51" fmla="*/ 198 h 201"/>
                <a:gd name="T52" fmla="*/ 9 w 123"/>
                <a:gd name="T53" fmla="*/ 200 h 201"/>
                <a:gd name="T54" fmla="*/ 10 w 123"/>
                <a:gd name="T55" fmla="*/ 200 h 201"/>
                <a:gd name="T56" fmla="*/ 11 w 123"/>
                <a:gd name="T57" fmla="*/ 198 h 201"/>
                <a:gd name="T58" fmla="*/ 6 w 123"/>
                <a:gd name="T59" fmla="*/ 168 h 201"/>
                <a:gd name="T60" fmla="*/ 14 w 123"/>
                <a:gd name="T61" fmla="*/ 185 h 201"/>
                <a:gd name="T62" fmla="*/ 18 w 123"/>
                <a:gd name="T63" fmla="*/ 192 h 201"/>
                <a:gd name="T64" fmla="*/ 33 w 123"/>
                <a:gd name="T65" fmla="*/ 201 h 201"/>
                <a:gd name="T66" fmla="*/ 43 w 123"/>
                <a:gd name="T67" fmla="*/ 198 h 201"/>
                <a:gd name="T68" fmla="*/ 68 w 123"/>
                <a:gd name="T69" fmla="*/ 170 h 201"/>
                <a:gd name="T70" fmla="*/ 72 w 123"/>
                <a:gd name="T71" fmla="*/ 165 h 201"/>
                <a:gd name="T72" fmla="*/ 120 w 123"/>
                <a:gd name="T73" fmla="*/ 103 h 201"/>
                <a:gd name="T74" fmla="*/ 120 w 123"/>
                <a:gd name="T75" fmla="*/ 103 h 201"/>
                <a:gd name="T76" fmla="*/ 119 w 123"/>
                <a:gd name="T77" fmla="*/ 101 h 201"/>
                <a:gd name="T78" fmla="*/ 118 w 123"/>
                <a:gd name="T79" fmla="*/ 101 h 201"/>
                <a:gd name="T80" fmla="*/ 73 w 123"/>
                <a:gd name="T81" fmla="*/ 150 h 201"/>
                <a:gd name="T82" fmla="*/ 54 w 123"/>
                <a:gd name="T83" fmla="*/ 169 h 201"/>
                <a:gd name="T84" fmla="*/ 36 w 123"/>
                <a:gd name="T85" fmla="*/ 188 h 201"/>
                <a:gd name="T86" fmla="*/ 38 w 123"/>
                <a:gd name="T87" fmla="*/ 189 h 201"/>
                <a:gd name="T88" fmla="*/ 54 w 123"/>
                <a:gd name="T89" fmla="*/ 173 h 201"/>
                <a:gd name="T90" fmla="*/ 73 w 123"/>
                <a:gd name="T91" fmla="*/ 153 h 201"/>
                <a:gd name="T92" fmla="*/ 88 w 123"/>
                <a:gd name="T93" fmla="*/ 138 h 201"/>
                <a:gd name="T94" fmla="*/ 65 w 123"/>
                <a:gd name="T95" fmla="*/ 171 h 201"/>
                <a:gd name="T96" fmla="*/ 38 w 123"/>
                <a:gd name="T97" fmla="*/ 197 h 201"/>
                <a:gd name="T98" fmla="*/ 19 w 123"/>
                <a:gd name="T99" fmla="*/ 189 h 201"/>
                <a:gd name="T100" fmla="*/ 17 w 123"/>
                <a:gd name="T101" fmla="*/ 186 h 201"/>
                <a:gd name="T102" fmla="*/ 13 w 123"/>
                <a:gd name="T103" fmla="*/ 179 h 201"/>
                <a:gd name="T104" fmla="*/ 7 w 123"/>
                <a:gd name="T105" fmla="*/ 156 h 201"/>
                <a:gd name="T106" fmla="*/ 16 w 123"/>
                <a:gd name="T107" fmla="*/ 129 h 201"/>
                <a:gd name="T108" fmla="*/ 22 w 123"/>
                <a:gd name="T109" fmla="*/ 125 h 201"/>
                <a:gd name="T110" fmla="*/ 46 w 123"/>
                <a:gd name="T111" fmla="*/ 101 h 201"/>
                <a:gd name="T112" fmla="*/ 68 w 123"/>
                <a:gd name="T113" fmla="*/ 77 h 201"/>
                <a:gd name="T114" fmla="*/ 108 w 123"/>
                <a:gd name="T115" fmla="*/ 28 h 201"/>
                <a:gd name="T116" fmla="*/ 105 w 123"/>
                <a:gd name="T117" fmla="*/ 30 h 201"/>
                <a:gd name="T118" fmla="*/ 80 w 123"/>
                <a:gd name="T119" fmla="*/ 52 h 201"/>
                <a:gd name="T120" fmla="*/ 75 w 123"/>
                <a:gd name="T121" fmla="*/ 51 h 201"/>
                <a:gd name="T122" fmla="*/ 121 w 123"/>
                <a:gd name="T123" fmla="*/ 1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23" h="201">
                  <a:moveTo>
                    <a:pt x="55" y="71"/>
                  </a:moveTo>
                  <a:cubicBezTo>
                    <a:pt x="56" y="71"/>
                    <a:pt x="56" y="71"/>
                    <a:pt x="56" y="71"/>
                  </a:cubicBezTo>
                  <a:cubicBezTo>
                    <a:pt x="50" y="78"/>
                    <a:pt x="45" y="85"/>
                    <a:pt x="40" y="92"/>
                  </a:cubicBezTo>
                  <a:cubicBezTo>
                    <a:pt x="39" y="92"/>
                    <a:pt x="39" y="93"/>
                    <a:pt x="38" y="94"/>
                  </a:cubicBezTo>
                  <a:cubicBezTo>
                    <a:pt x="35" y="98"/>
                    <a:pt x="31" y="101"/>
                    <a:pt x="28" y="105"/>
                  </a:cubicBezTo>
                  <a:cubicBezTo>
                    <a:pt x="21" y="112"/>
                    <a:pt x="13" y="120"/>
                    <a:pt x="5" y="126"/>
                  </a:cubicBezTo>
                  <a:cubicBezTo>
                    <a:pt x="7" y="122"/>
                    <a:pt x="10" y="119"/>
                    <a:pt x="13" y="116"/>
                  </a:cubicBezTo>
                  <a:cubicBezTo>
                    <a:pt x="18" y="112"/>
                    <a:pt x="22" y="107"/>
                    <a:pt x="27" y="102"/>
                  </a:cubicBezTo>
                  <a:cubicBezTo>
                    <a:pt x="31" y="98"/>
                    <a:pt x="34" y="94"/>
                    <a:pt x="38" y="90"/>
                  </a:cubicBezTo>
                  <a:cubicBezTo>
                    <a:pt x="44" y="83"/>
                    <a:pt x="50" y="77"/>
                    <a:pt x="55" y="71"/>
                  </a:cubicBezTo>
                  <a:moveTo>
                    <a:pt x="92" y="44"/>
                  </a:moveTo>
                  <a:cubicBezTo>
                    <a:pt x="96" y="40"/>
                    <a:pt x="100" y="37"/>
                    <a:pt x="105" y="34"/>
                  </a:cubicBezTo>
                  <a:cubicBezTo>
                    <a:pt x="99" y="43"/>
                    <a:pt x="91" y="51"/>
                    <a:pt x="83" y="59"/>
                  </a:cubicBezTo>
                  <a:cubicBezTo>
                    <a:pt x="78" y="64"/>
                    <a:pt x="74" y="68"/>
                    <a:pt x="69" y="73"/>
                  </a:cubicBezTo>
                  <a:cubicBezTo>
                    <a:pt x="65" y="77"/>
                    <a:pt x="61" y="81"/>
                    <a:pt x="57" y="85"/>
                  </a:cubicBezTo>
                  <a:cubicBezTo>
                    <a:pt x="57" y="86"/>
                    <a:pt x="56" y="87"/>
                    <a:pt x="55" y="87"/>
                  </a:cubicBezTo>
                  <a:cubicBezTo>
                    <a:pt x="53" y="89"/>
                    <a:pt x="51" y="92"/>
                    <a:pt x="49" y="94"/>
                  </a:cubicBezTo>
                  <a:cubicBezTo>
                    <a:pt x="42" y="102"/>
                    <a:pt x="34" y="110"/>
                    <a:pt x="25" y="118"/>
                  </a:cubicBezTo>
                  <a:cubicBezTo>
                    <a:pt x="24" y="119"/>
                    <a:pt x="23" y="120"/>
                    <a:pt x="23" y="120"/>
                  </a:cubicBezTo>
                  <a:cubicBezTo>
                    <a:pt x="22" y="121"/>
                    <a:pt x="22" y="121"/>
                    <a:pt x="22" y="121"/>
                  </a:cubicBezTo>
                  <a:cubicBezTo>
                    <a:pt x="23" y="119"/>
                    <a:pt x="25" y="117"/>
                    <a:pt x="27" y="114"/>
                  </a:cubicBezTo>
                  <a:cubicBezTo>
                    <a:pt x="29" y="111"/>
                    <a:pt x="31" y="109"/>
                    <a:pt x="33" y="106"/>
                  </a:cubicBezTo>
                  <a:cubicBezTo>
                    <a:pt x="36" y="102"/>
                    <a:pt x="39" y="97"/>
                    <a:pt x="42" y="93"/>
                  </a:cubicBezTo>
                  <a:cubicBezTo>
                    <a:pt x="46" y="89"/>
                    <a:pt x="50" y="85"/>
                    <a:pt x="53" y="82"/>
                  </a:cubicBezTo>
                  <a:cubicBezTo>
                    <a:pt x="57" y="78"/>
                    <a:pt x="60" y="75"/>
                    <a:pt x="64" y="71"/>
                  </a:cubicBezTo>
                  <a:cubicBezTo>
                    <a:pt x="70" y="65"/>
                    <a:pt x="76" y="59"/>
                    <a:pt x="82" y="53"/>
                  </a:cubicBezTo>
                  <a:cubicBezTo>
                    <a:pt x="86" y="50"/>
                    <a:pt x="89" y="47"/>
                    <a:pt x="92" y="44"/>
                  </a:cubicBezTo>
                  <a:moveTo>
                    <a:pt x="121" y="0"/>
                  </a:moveTo>
                  <a:cubicBezTo>
                    <a:pt x="121" y="0"/>
                    <a:pt x="121" y="1"/>
                    <a:pt x="120" y="1"/>
                  </a:cubicBezTo>
                  <a:cubicBezTo>
                    <a:pt x="116" y="5"/>
                    <a:pt x="111" y="9"/>
                    <a:pt x="106" y="13"/>
                  </a:cubicBezTo>
                  <a:cubicBezTo>
                    <a:pt x="102" y="17"/>
                    <a:pt x="98" y="22"/>
                    <a:pt x="94" y="26"/>
                  </a:cubicBezTo>
                  <a:cubicBezTo>
                    <a:pt x="86" y="34"/>
                    <a:pt x="79" y="42"/>
                    <a:pt x="72" y="50"/>
                  </a:cubicBezTo>
                  <a:cubicBezTo>
                    <a:pt x="67" y="56"/>
                    <a:pt x="61" y="61"/>
                    <a:pt x="56" y="67"/>
                  </a:cubicBezTo>
                  <a:cubicBezTo>
                    <a:pt x="55" y="68"/>
                    <a:pt x="55" y="68"/>
                    <a:pt x="54" y="69"/>
                  </a:cubicBezTo>
                  <a:cubicBezTo>
                    <a:pt x="44" y="80"/>
                    <a:pt x="34" y="90"/>
                    <a:pt x="24" y="101"/>
                  </a:cubicBezTo>
                  <a:cubicBezTo>
                    <a:pt x="20" y="106"/>
                    <a:pt x="15" y="111"/>
                    <a:pt x="10" y="116"/>
                  </a:cubicBezTo>
                  <a:cubicBezTo>
                    <a:pt x="6" y="120"/>
                    <a:pt x="2" y="124"/>
                    <a:pt x="0" y="130"/>
                  </a:cubicBezTo>
                  <a:cubicBezTo>
                    <a:pt x="0" y="131"/>
                    <a:pt x="1" y="131"/>
                    <a:pt x="1" y="131"/>
                  </a:cubicBezTo>
                  <a:cubicBezTo>
                    <a:pt x="2" y="131"/>
                    <a:pt x="2" y="131"/>
                    <a:pt x="2" y="131"/>
                  </a:cubicBezTo>
                  <a:cubicBezTo>
                    <a:pt x="9" y="126"/>
                    <a:pt x="16" y="121"/>
                    <a:pt x="22" y="115"/>
                  </a:cubicBezTo>
                  <a:cubicBezTo>
                    <a:pt x="24" y="113"/>
                    <a:pt x="25" y="112"/>
                    <a:pt x="27" y="110"/>
                  </a:cubicBezTo>
                  <a:cubicBezTo>
                    <a:pt x="23" y="115"/>
                    <a:pt x="20" y="119"/>
                    <a:pt x="17" y="124"/>
                  </a:cubicBezTo>
                  <a:cubicBezTo>
                    <a:pt x="16" y="125"/>
                    <a:pt x="16" y="126"/>
                    <a:pt x="15" y="126"/>
                  </a:cubicBezTo>
                  <a:cubicBezTo>
                    <a:pt x="15" y="126"/>
                    <a:pt x="15" y="127"/>
                    <a:pt x="15" y="127"/>
                  </a:cubicBezTo>
                  <a:cubicBezTo>
                    <a:pt x="15" y="127"/>
                    <a:pt x="15" y="127"/>
                    <a:pt x="15" y="127"/>
                  </a:cubicBezTo>
                  <a:cubicBezTo>
                    <a:pt x="13" y="129"/>
                    <a:pt x="11" y="131"/>
                    <a:pt x="9" y="133"/>
                  </a:cubicBezTo>
                  <a:cubicBezTo>
                    <a:pt x="7" y="136"/>
                    <a:pt x="5" y="140"/>
                    <a:pt x="4" y="143"/>
                  </a:cubicBezTo>
                  <a:cubicBezTo>
                    <a:pt x="4" y="144"/>
                    <a:pt x="4" y="145"/>
                    <a:pt x="4" y="145"/>
                  </a:cubicBezTo>
                  <a:cubicBezTo>
                    <a:pt x="3" y="148"/>
                    <a:pt x="3" y="150"/>
                    <a:pt x="3" y="152"/>
                  </a:cubicBezTo>
                  <a:cubicBezTo>
                    <a:pt x="2" y="156"/>
                    <a:pt x="3" y="160"/>
                    <a:pt x="3" y="165"/>
                  </a:cubicBezTo>
                  <a:cubicBezTo>
                    <a:pt x="3" y="167"/>
                    <a:pt x="3" y="170"/>
                    <a:pt x="4" y="173"/>
                  </a:cubicBezTo>
                  <a:cubicBezTo>
                    <a:pt x="5" y="181"/>
                    <a:pt x="7" y="189"/>
                    <a:pt x="8" y="198"/>
                  </a:cubicBezTo>
                  <a:cubicBezTo>
                    <a:pt x="8" y="198"/>
                    <a:pt x="8" y="199"/>
                    <a:pt x="9" y="199"/>
                  </a:cubicBezTo>
                  <a:cubicBezTo>
                    <a:pt x="9" y="200"/>
                    <a:pt x="9" y="200"/>
                    <a:pt x="9" y="200"/>
                  </a:cubicBezTo>
                  <a:cubicBezTo>
                    <a:pt x="9" y="200"/>
                    <a:pt x="9" y="200"/>
                    <a:pt x="9" y="200"/>
                  </a:cubicBezTo>
                  <a:cubicBezTo>
                    <a:pt x="9" y="200"/>
                    <a:pt x="10" y="200"/>
                    <a:pt x="10" y="200"/>
                  </a:cubicBezTo>
                  <a:cubicBezTo>
                    <a:pt x="11" y="200"/>
                    <a:pt x="11" y="200"/>
                    <a:pt x="11" y="199"/>
                  </a:cubicBezTo>
                  <a:cubicBezTo>
                    <a:pt x="11" y="199"/>
                    <a:pt x="11" y="198"/>
                    <a:pt x="11" y="198"/>
                  </a:cubicBezTo>
                  <a:cubicBezTo>
                    <a:pt x="11" y="197"/>
                    <a:pt x="10" y="196"/>
                    <a:pt x="10" y="195"/>
                  </a:cubicBezTo>
                  <a:cubicBezTo>
                    <a:pt x="9" y="186"/>
                    <a:pt x="7" y="177"/>
                    <a:pt x="6" y="168"/>
                  </a:cubicBezTo>
                  <a:cubicBezTo>
                    <a:pt x="6" y="169"/>
                    <a:pt x="6" y="169"/>
                    <a:pt x="6" y="170"/>
                  </a:cubicBezTo>
                  <a:cubicBezTo>
                    <a:pt x="8" y="175"/>
                    <a:pt x="11" y="180"/>
                    <a:pt x="14" y="185"/>
                  </a:cubicBezTo>
                  <a:cubicBezTo>
                    <a:pt x="14" y="186"/>
                    <a:pt x="14" y="186"/>
                    <a:pt x="14" y="186"/>
                  </a:cubicBezTo>
                  <a:cubicBezTo>
                    <a:pt x="15" y="188"/>
                    <a:pt x="17" y="190"/>
                    <a:pt x="18" y="192"/>
                  </a:cubicBezTo>
                  <a:cubicBezTo>
                    <a:pt x="19" y="194"/>
                    <a:pt x="21" y="196"/>
                    <a:pt x="23" y="197"/>
                  </a:cubicBezTo>
                  <a:cubicBezTo>
                    <a:pt x="25" y="200"/>
                    <a:pt x="29" y="201"/>
                    <a:pt x="33" y="201"/>
                  </a:cubicBezTo>
                  <a:cubicBezTo>
                    <a:pt x="33" y="201"/>
                    <a:pt x="34" y="201"/>
                    <a:pt x="34" y="201"/>
                  </a:cubicBezTo>
                  <a:cubicBezTo>
                    <a:pt x="37" y="201"/>
                    <a:pt x="40" y="199"/>
                    <a:pt x="43" y="198"/>
                  </a:cubicBezTo>
                  <a:cubicBezTo>
                    <a:pt x="45" y="196"/>
                    <a:pt x="47" y="195"/>
                    <a:pt x="48" y="194"/>
                  </a:cubicBezTo>
                  <a:cubicBezTo>
                    <a:pt x="56" y="187"/>
                    <a:pt x="62" y="179"/>
                    <a:pt x="68" y="170"/>
                  </a:cubicBezTo>
                  <a:cubicBezTo>
                    <a:pt x="69" y="169"/>
                    <a:pt x="69" y="169"/>
                    <a:pt x="69" y="168"/>
                  </a:cubicBezTo>
                  <a:cubicBezTo>
                    <a:pt x="70" y="167"/>
                    <a:pt x="71" y="166"/>
                    <a:pt x="72" y="165"/>
                  </a:cubicBezTo>
                  <a:cubicBezTo>
                    <a:pt x="73" y="162"/>
                    <a:pt x="75" y="160"/>
                    <a:pt x="76" y="158"/>
                  </a:cubicBezTo>
                  <a:cubicBezTo>
                    <a:pt x="90" y="139"/>
                    <a:pt x="106" y="122"/>
                    <a:pt x="120" y="103"/>
                  </a:cubicBezTo>
                  <a:cubicBezTo>
                    <a:pt x="120" y="103"/>
                    <a:pt x="120" y="103"/>
                    <a:pt x="120" y="103"/>
                  </a:cubicBezTo>
                  <a:cubicBezTo>
                    <a:pt x="120" y="103"/>
                    <a:pt x="120" y="103"/>
                    <a:pt x="120" y="103"/>
                  </a:cubicBezTo>
                  <a:cubicBezTo>
                    <a:pt x="120" y="103"/>
                    <a:pt x="120" y="103"/>
                    <a:pt x="120" y="103"/>
                  </a:cubicBezTo>
                  <a:cubicBezTo>
                    <a:pt x="120" y="102"/>
                    <a:pt x="120" y="101"/>
                    <a:pt x="119" y="101"/>
                  </a:cubicBezTo>
                  <a:cubicBezTo>
                    <a:pt x="118" y="101"/>
                    <a:pt x="118" y="101"/>
                    <a:pt x="118" y="101"/>
                  </a:cubicBezTo>
                  <a:cubicBezTo>
                    <a:pt x="118" y="101"/>
                    <a:pt x="118" y="101"/>
                    <a:pt x="118" y="101"/>
                  </a:cubicBezTo>
                  <a:cubicBezTo>
                    <a:pt x="118" y="101"/>
                    <a:pt x="118" y="101"/>
                    <a:pt x="118" y="101"/>
                  </a:cubicBezTo>
                  <a:cubicBezTo>
                    <a:pt x="103" y="118"/>
                    <a:pt x="88" y="134"/>
                    <a:pt x="73" y="150"/>
                  </a:cubicBezTo>
                  <a:cubicBezTo>
                    <a:pt x="72" y="151"/>
                    <a:pt x="71" y="151"/>
                    <a:pt x="70" y="152"/>
                  </a:cubicBezTo>
                  <a:cubicBezTo>
                    <a:pt x="65" y="158"/>
                    <a:pt x="60" y="163"/>
                    <a:pt x="54" y="169"/>
                  </a:cubicBezTo>
                  <a:cubicBezTo>
                    <a:pt x="53" y="170"/>
                    <a:pt x="52" y="171"/>
                    <a:pt x="51" y="172"/>
                  </a:cubicBezTo>
                  <a:cubicBezTo>
                    <a:pt x="46" y="177"/>
                    <a:pt x="41" y="182"/>
                    <a:pt x="36" y="188"/>
                  </a:cubicBezTo>
                  <a:cubicBezTo>
                    <a:pt x="36" y="189"/>
                    <a:pt x="37" y="190"/>
                    <a:pt x="38" y="190"/>
                  </a:cubicBezTo>
                  <a:cubicBezTo>
                    <a:pt x="38" y="190"/>
                    <a:pt x="38" y="190"/>
                    <a:pt x="38" y="189"/>
                  </a:cubicBezTo>
                  <a:cubicBezTo>
                    <a:pt x="43" y="184"/>
                    <a:pt x="47" y="180"/>
                    <a:pt x="52" y="175"/>
                  </a:cubicBezTo>
                  <a:cubicBezTo>
                    <a:pt x="53" y="174"/>
                    <a:pt x="53" y="174"/>
                    <a:pt x="54" y="173"/>
                  </a:cubicBezTo>
                  <a:cubicBezTo>
                    <a:pt x="60" y="166"/>
                    <a:pt x="66" y="160"/>
                    <a:pt x="73" y="154"/>
                  </a:cubicBezTo>
                  <a:cubicBezTo>
                    <a:pt x="73" y="153"/>
                    <a:pt x="73" y="153"/>
                    <a:pt x="73" y="153"/>
                  </a:cubicBezTo>
                  <a:cubicBezTo>
                    <a:pt x="80" y="146"/>
                    <a:pt x="88" y="138"/>
                    <a:pt x="95" y="130"/>
                  </a:cubicBezTo>
                  <a:cubicBezTo>
                    <a:pt x="93" y="133"/>
                    <a:pt x="91" y="136"/>
                    <a:pt x="88" y="138"/>
                  </a:cubicBezTo>
                  <a:cubicBezTo>
                    <a:pt x="81" y="148"/>
                    <a:pt x="74" y="157"/>
                    <a:pt x="67" y="167"/>
                  </a:cubicBezTo>
                  <a:cubicBezTo>
                    <a:pt x="66" y="168"/>
                    <a:pt x="65" y="169"/>
                    <a:pt x="65" y="171"/>
                  </a:cubicBezTo>
                  <a:cubicBezTo>
                    <a:pt x="59" y="179"/>
                    <a:pt x="52" y="188"/>
                    <a:pt x="43" y="194"/>
                  </a:cubicBezTo>
                  <a:cubicBezTo>
                    <a:pt x="42" y="195"/>
                    <a:pt x="40" y="196"/>
                    <a:pt x="38" y="197"/>
                  </a:cubicBezTo>
                  <a:cubicBezTo>
                    <a:pt x="37" y="198"/>
                    <a:pt x="35" y="199"/>
                    <a:pt x="33" y="199"/>
                  </a:cubicBezTo>
                  <a:cubicBezTo>
                    <a:pt x="27" y="199"/>
                    <a:pt x="22" y="194"/>
                    <a:pt x="19" y="189"/>
                  </a:cubicBezTo>
                  <a:cubicBezTo>
                    <a:pt x="18" y="188"/>
                    <a:pt x="18" y="187"/>
                    <a:pt x="17" y="187"/>
                  </a:cubicBezTo>
                  <a:cubicBezTo>
                    <a:pt x="17" y="186"/>
                    <a:pt x="17" y="186"/>
                    <a:pt x="17" y="186"/>
                  </a:cubicBezTo>
                  <a:cubicBezTo>
                    <a:pt x="16" y="185"/>
                    <a:pt x="16" y="184"/>
                    <a:pt x="15" y="183"/>
                  </a:cubicBezTo>
                  <a:cubicBezTo>
                    <a:pt x="14" y="181"/>
                    <a:pt x="14" y="180"/>
                    <a:pt x="13" y="179"/>
                  </a:cubicBezTo>
                  <a:cubicBezTo>
                    <a:pt x="11" y="175"/>
                    <a:pt x="9" y="170"/>
                    <a:pt x="8" y="166"/>
                  </a:cubicBezTo>
                  <a:cubicBezTo>
                    <a:pt x="7" y="163"/>
                    <a:pt x="7" y="159"/>
                    <a:pt x="7" y="156"/>
                  </a:cubicBezTo>
                  <a:cubicBezTo>
                    <a:pt x="7" y="153"/>
                    <a:pt x="7" y="150"/>
                    <a:pt x="8" y="148"/>
                  </a:cubicBezTo>
                  <a:cubicBezTo>
                    <a:pt x="10" y="141"/>
                    <a:pt x="13" y="135"/>
                    <a:pt x="16" y="129"/>
                  </a:cubicBezTo>
                  <a:cubicBezTo>
                    <a:pt x="17" y="129"/>
                    <a:pt x="17" y="129"/>
                    <a:pt x="17" y="128"/>
                  </a:cubicBezTo>
                  <a:cubicBezTo>
                    <a:pt x="19" y="127"/>
                    <a:pt x="20" y="126"/>
                    <a:pt x="22" y="125"/>
                  </a:cubicBezTo>
                  <a:cubicBezTo>
                    <a:pt x="27" y="120"/>
                    <a:pt x="33" y="115"/>
                    <a:pt x="38" y="109"/>
                  </a:cubicBezTo>
                  <a:cubicBezTo>
                    <a:pt x="41" y="106"/>
                    <a:pt x="43" y="104"/>
                    <a:pt x="46" y="101"/>
                  </a:cubicBezTo>
                  <a:cubicBezTo>
                    <a:pt x="48" y="99"/>
                    <a:pt x="50" y="97"/>
                    <a:pt x="52" y="95"/>
                  </a:cubicBezTo>
                  <a:cubicBezTo>
                    <a:pt x="57" y="89"/>
                    <a:pt x="63" y="83"/>
                    <a:pt x="68" y="77"/>
                  </a:cubicBezTo>
                  <a:cubicBezTo>
                    <a:pt x="83" y="62"/>
                    <a:pt x="101" y="49"/>
                    <a:pt x="109" y="30"/>
                  </a:cubicBezTo>
                  <a:cubicBezTo>
                    <a:pt x="110" y="29"/>
                    <a:pt x="109" y="28"/>
                    <a:pt x="108" y="28"/>
                  </a:cubicBezTo>
                  <a:cubicBezTo>
                    <a:pt x="108" y="28"/>
                    <a:pt x="108" y="28"/>
                    <a:pt x="107" y="28"/>
                  </a:cubicBezTo>
                  <a:cubicBezTo>
                    <a:pt x="107" y="29"/>
                    <a:pt x="106" y="30"/>
                    <a:pt x="105" y="30"/>
                  </a:cubicBezTo>
                  <a:cubicBezTo>
                    <a:pt x="103" y="32"/>
                    <a:pt x="101" y="33"/>
                    <a:pt x="99" y="35"/>
                  </a:cubicBezTo>
                  <a:cubicBezTo>
                    <a:pt x="92" y="40"/>
                    <a:pt x="86" y="46"/>
                    <a:pt x="80" y="52"/>
                  </a:cubicBezTo>
                  <a:cubicBezTo>
                    <a:pt x="71" y="60"/>
                    <a:pt x="63" y="69"/>
                    <a:pt x="54" y="77"/>
                  </a:cubicBezTo>
                  <a:cubicBezTo>
                    <a:pt x="61" y="68"/>
                    <a:pt x="68" y="59"/>
                    <a:pt x="75" y="51"/>
                  </a:cubicBezTo>
                  <a:cubicBezTo>
                    <a:pt x="91" y="35"/>
                    <a:pt x="107" y="19"/>
                    <a:pt x="122" y="3"/>
                  </a:cubicBezTo>
                  <a:cubicBezTo>
                    <a:pt x="123" y="2"/>
                    <a:pt x="122" y="1"/>
                    <a:pt x="121" y="1"/>
                  </a:cubicBezTo>
                  <a:cubicBezTo>
                    <a:pt x="121" y="0"/>
                    <a:pt x="121" y="0"/>
                    <a:pt x="121" y="0"/>
                  </a:cubicBezTo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" name="Freeform 29"/>
            <p:cNvSpPr>
              <a:spLocks noEditPoints="1"/>
            </p:cNvSpPr>
            <p:nvPr/>
          </p:nvSpPr>
          <p:spPr bwMode="auto">
            <a:xfrm>
              <a:off x="5792788" y="3548063"/>
              <a:ext cx="200025" cy="142875"/>
            </a:xfrm>
            <a:custGeom>
              <a:avLst/>
              <a:gdLst>
                <a:gd name="T0" fmla="*/ 72 w 93"/>
                <a:gd name="T1" fmla="*/ 60 h 66"/>
                <a:gd name="T2" fmla="*/ 76 w 93"/>
                <a:gd name="T3" fmla="*/ 60 h 66"/>
                <a:gd name="T4" fmla="*/ 77 w 93"/>
                <a:gd name="T5" fmla="*/ 61 h 66"/>
                <a:gd name="T6" fmla="*/ 84 w 93"/>
                <a:gd name="T7" fmla="*/ 59 h 66"/>
                <a:gd name="T8" fmla="*/ 82 w 93"/>
                <a:gd name="T9" fmla="*/ 60 h 66"/>
                <a:gd name="T10" fmla="*/ 85 w 93"/>
                <a:gd name="T11" fmla="*/ 55 h 66"/>
                <a:gd name="T12" fmla="*/ 85 w 93"/>
                <a:gd name="T13" fmla="*/ 42 h 66"/>
                <a:gd name="T14" fmla="*/ 85 w 93"/>
                <a:gd name="T15" fmla="*/ 55 h 66"/>
                <a:gd name="T16" fmla="*/ 81 w 93"/>
                <a:gd name="T17" fmla="*/ 29 h 66"/>
                <a:gd name="T18" fmla="*/ 87 w 93"/>
                <a:gd name="T19" fmla="*/ 38 h 66"/>
                <a:gd name="T20" fmla="*/ 29 w 93"/>
                <a:gd name="T21" fmla="*/ 37 h 66"/>
                <a:gd name="T22" fmla="*/ 24 w 93"/>
                <a:gd name="T23" fmla="*/ 30 h 66"/>
                <a:gd name="T24" fmla="*/ 24 w 93"/>
                <a:gd name="T25" fmla="*/ 14 h 66"/>
                <a:gd name="T26" fmla="*/ 26 w 93"/>
                <a:gd name="T27" fmla="*/ 15 h 66"/>
                <a:gd name="T28" fmla="*/ 41 w 93"/>
                <a:gd name="T29" fmla="*/ 46 h 66"/>
                <a:gd name="T30" fmla="*/ 23 w 93"/>
                <a:gd name="T31" fmla="*/ 19 h 66"/>
                <a:gd name="T32" fmla="*/ 42 w 93"/>
                <a:gd name="T33" fmla="*/ 50 h 66"/>
                <a:gd name="T34" fmla="*/ 22 w 93"/>
                <a:gd name="T35" fmla="*/ 12 h 66"/>
                <a:gd name="T36" fmla="*/ 19 w 93"/>
                <a:gd name="T37" fmla="*/ 31 h 66"/>
                <a:gd name="T38" fmla="*/ 42 w 93"/>
                <a:gd name="T39" fmla="*/ 50 h 66"/>
                <a:gd name="T40" fmla="*/ 55 w 93"/>
                <a:gd name="T41" fmla="*/ 6 h 66"/>
                <a:gd name="T42" fmla="*/ 55 w 93"/>
                <a:gd name="T43" fmla="*/ 6 h 66"/>
                <a:gd name="T44" fmla="*/ 35 w 93"/>
                <a:gd name="T45" fmla="*/ 4 h 66"/>
                <a:gd name="T46" fmla="*/ 44 w 93"/>
                <a:gd name="T47" fmla="*/ 5 h 66"/>
                <a:gd name="T48" fmla="*/ 31 w 93"/>
                <a:gd name="T49" fmla="*/ 7 h 66"/>
                <a:gd name="T50" fmla="*/ 46 w 93"/>
                <a:gd name="T51" fmla="*/ 3 h 66"/>
                <a:gd name="T52" fmla="*/ 49 w 93"/>
                <a:gd name="T53" fmla="*/ 5 h 66"/>
                <a:gd name="T54" fmla="*/ 32 w 93"/>
                <a:gd name="T55" fmla="*/ 1 h 66"/>
                <a:gd name="T56" fmla="*/ 20 w 93"/>
                <a:gd name="T57" fmla="*/ 10 h 66"/>
                <a:gd name="T58" fmla="*/ 15 w 93"/>
                <a:gd name="T59" fmla="*/ 31 h 66"/>
                <a:gd name="T60" fmla="*/ 50 w 93"/>
                <a:gd name="T61" fmla="*/ 56 h 66"/>
                <a:gd name="T62" fmla="*/ 75 w 93"/>
                <a:gd name="T63" fmla="*/ 66 h 66"/>
                <a:gd name="T64" fmla="*/ 90 w 93"/>
                <a:gd name="T65" fmla="*/ 57 h 66"/>
                <a:gd name="T66" fmla="*/ 92 w 93"/>
                <a:gd name="T67" fmla="*/ 51 h 66"/>
                <a:gd name="T68" fmla="*/ 91 w 93"/>
                <a:gd name="T69" fmla="*/ 42 h 66"/>
                <a:gd name="T70" fmla="*/ 79 w 93"/>
                <a:gd name="T71" fmla="*/ 26 h 66"/>
                <a:gd name="T72" fmla="*/ 79 w 93"/>
                <a:gd name="T73" fmla="*/ 30 h 66"/>
                <a:gd name="T74" fmla="*/ 78 w 93"/>
                <a:gd name="T75" fmla="*/ 30 h 66"/>
                <a:gd name="T76" fmla="*/ 77 w 93"/>
                <a:gd name="T77" fmla="*/ 32 h 66"/>
                <a:gd name="T78" fmla="*/ 77 w 93"/>
                <a:gd name="T79" fmla="*/ 32 h 66"/>
                <a:gd name="T80" fmla="*/ 81 w 93"/>
                <a:gd name="T81" fmla="*/ 57 h 66"/>
                <a:gd name="T82" fmla="*/ 74 w 93"/>
                <a:gd name="T83" fmla="*/ 58 h 66"/>
                <a:gd name="T84" fmla="*/ 60 w 93"/>
                <a:gd name="T85" fmla="*/ 56 h 66"/>
                <a:gd name="T86" fmla="*/ 37 w 93"/>
                <a:gd name="T87" fmla="*/ 37 h 66"/>
                <a:gd name="T88" fmla="*/ 29 w 93"/>
                <a:gd name="T89" fmla="*/ 14 h 66"/>
                <a:gd name="T90" fmla="*/ 36 w 93"/>
                <a:gd name="T91" fmla="*/ 9 h 66"/>
                <a:gd name="T92" fmla="*/ 47 w 93"/>
                <a:gd name="T93" fmla="*/ 8 h 66"/>
                <a:gd name="T94" fmla="*/ 50 w 93"/>
                <a:gd name="T95" fmla="*/ 9 h 66"/>
                <a:gd name="T96" fmla="*/ 61 w 93"/>
                <a:gd name="T97" fmla="*/ 10 h 66"/>
                <a:gd name="T98" fmla="*/ 61 w 93"/>
                <a:gd name="T99" fmla="*/ 10 h 66"/>
                <a:gd name="T100" fmla="*/ 62 w 93"/>
                <a:gd name="T101" fmla="*/ 7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3" h="66">
                  <a:moveTo>
                    <a:pt x="77" y="61"/>
                  </a:moveTo>
                  <a:cubicBezTo>
                    <a:pt x="76" y="61"/>
                    <a:pt x="74" y="60"/>
                    <a:pt x="72" y="60"/>
                  </a:cubicBezTo>
                  <a:cubicBezTo>
                    <a:pt x="73" y="60"/>
                    <a:pt x="75" y="60"/>
                    <a:pt x="76" y="60"/>
                  </a:cubicBezTo>
                  <a:cubicBezTo>
                    <a:pt x="76" y="60"/>
                    <a:pt x="76" y="60"/>
                    <a:pt x="76" y="60"/>
                  </a:cubicBezTo>
                  <a:cubicBezTo>
                    <a:pt x="77" y="60"/>
                    <a:pt x="77" y="60"/>
                    <a:pt x="77" y="60"/>
                  </a:cubicBezTo>
                  <a:cubicBezTo>
                    <a:pt x="77" y="60"/>
                    <a:pt x="77" y="61"/>
                    <a:pt x="77" y="61"/>
                  </a:cubicBezTo>
                  <a:moveTo>
                    <a:pt x="82" y="60"/>
                  </a:moveTo>
                  <a:cubicBezTo>
                    <a:pt x="83" y="60"/>
                    <a:pt x="83" y="59"/>
                    <a:pt x="84" y="59"/>
                  </a:cubicBezTo>
                  <a:cubicBezTo>
                    <a:pt x="84" y="59"/>
                    <a:pt x="83" y="60"/>
                    <a:pt x="83" y="60"/>
                  </a:cubicBezTo>
                  <a:cubicBezTo>
                    <a:pt x="83" y="60"/>
                    <a:pt x="83" y="60"/>
                    <a:pt x="82" y="60"/>
                  </a:cubicBezTo>
                  <a:cubicBezTo>
                    <a:pt x="82" y="60"/>
                    <a:pt x="82" y="60"/>
                    <a:pt x="82" y="60"/>
                  </a:cubicBezTo>
                  <a:moveTo>
                    <a:pt x="85" y="55"/>
                  </a:moveTo>
                  <a:cubicBezTo>
                    <a:pt x="86" y="53"/>
                    <a:pt x="86" y="52"/>
                    <a:pt x="86" y="51"/>
                  </a:cubicBezTo>
                  <a:cubicBezTo>
                    <a:pt x="86" y="48"/>
                    <a:pt x="86" y="45"/>
                    <a:pt x="85" y="42"/>
                  </a:cubicBezTo>
                  <a:cubicBezTo>
                    <a:pt x="86" y="45"/>
                    <a:pt x="87" y="48"/>
                    <a:pt x="87" y="52"/>
                  </a:cubicBezTo>
                  <a:cubicBezTo>
                    <a:pt x="86" y="53"/>
                    <a:pt x="86" y="54"/>
                    <a:pt x="85" y="55"/>
                  </a:cubicBezTo>
                  <a:moveTo>
                    <a:pt x="83" y="32"/>
                  </a:moveTo>
                  <a:cubicBezTo>
                    <a:pt x="83" y="31"/>
                    <a:pt x="82" y="30"/>
                    <a:pt x="81" y="29"/>
                  </a:cubicBezTo>
                  <a:cubicBezTo>
                    <a:pt x="85" y="30"/>
                    <a:pt x="87" y="34"/>
                    <a:pt x="88" y="38"/>
                  </a:cubicBezTo>
                  <a:cubicBezTo>
                    <a:pt x="87" y="38"/>
                    <a:pt x="87" y="38"/>
                    <a:pt x="87" y="38"/>
                  </a:cubicBezTo>
                  <a:cubicBezTo>
                    <a:pt x="86" y="36"/>
                    <a:pt x="85" y="34"/>
                    <a:pt x="83" y="32"/>
                  </a:cubicBezTo>
                  <a:moveTo>
                    <a:pt x="29" y="37"/>
                  </a:moveTo>
                  <a:cubicBezTo>
                    <a:pt x="23" y="32"/>
                    <a:pt x="17" y="26"/>
                    <a:pt x="21" y="19"/>
                  </a:cubicBezTo>
                  <a:cubicBezTo>
                    <a:pt x="21" y="22"/>
                    <a:pt x="22" y="26"/>
                    <a:pt x="24" y="30"/>
                  </a:cubicBezTo>
                  <a:cubicBezTo>
                    <a:pt x="25" y="32"/>
                    <a:pt x="27" y="35"/>
                    <a:pt x="29" y="37"/>
                  </a:cubicBezTo>
                  <a:moveTo>
                    <a:pt x="24" y="14"/>
                  </a:moveTo>
                  <a:cubicBezTo>
                    <a:pt x="24" y="14"/>
                    <a:pt x="25" y="13"/>
                    <a:pt x="26" y="13"/>
                  </a:cubicBezTo>
                  <a:cubicBezTo>
                    <a:pt x="26" y="13"/>
                    <a:pt x="26" y="14"/>
                    <a:pt x="26" y="15"/>
                  </a:cubicBezTo>
                  <a:cubicBezTo>
                    <a:pt x="23" y="23"/>
                    <a:pt x="30" y="33"/>
                    <a:pt x="36" y="39"/>
                  </a:cubicBezTo>
                  <a:cubicBezTo>
                    <a:pt x="37" y="41"/>
                    <a:pt x="39" y="44"/>
                    <a:pt x="41" y="46"/>
                  </a:cubicBezTo>
                  <a:cubicBezTo>
                    <a:pt x="38" y="43"/>
                    <a:pt x="34" y="40"/>
                    <a:pt x="32" y="36"/>
                  </a:cubicBezTo>
                  <a:cubicBezTo>
                    <a:pt x="27" y="32"/>
                    <a:pt x="23" y="26"/>
                    <a:pt x="23" y="19"/>
                  </a:cubicBezTo>
                  <a:cubicBezTo>
                    <a:pt x="23" y="18"/>
                    <a:pt x="23" y="16"/>
                    <a:pt x="24" y="14"/>
                  </a:cubicBezTo>
                  <a:moveTo>
                    <a:pt x="42" y="50"/>
                  </a:moveTo>
                  <a:cubicBezTo>
                    <a:pt x="33" y="45"/>
                    <a:pt x="0" y="23"/>
                    <a:pt x="20" y="13"/>
                  </a:cubicBezTo>
                  <a:cubicBezTo>
                    <a:pt x="20" y="13"/>
                    <a:pt x="21" y="12"/>
                    <a:pt x="22" y="12"/>
                  </a:cubicBezTo>
                  <a:cubicBezTo>
                    <a:pt x="22" y="12"/>
                    <a:pt x="22" y="13"/>
                    <a:pt x="22" y="13"/>
                  </a:cubicBezTo>
                  <a:cubicBezTo>
                    <a:pt x="17" y="18"/>
                    <a:pt x="16" y="24"/>
                    <a:pt x="19" y="31"/>
                  </a:cubicBezTo>
                  <a:cubicBezTo>
                    <a:pt x="24" y="38"/>
                    <a:pt x="32" y="43"/>
                    <a:pt x="39" y="48"/>
                  </a:cubicBezTo>
                  <a:cubicBezTo>
                    <a:pt x="40" y="48"/>
                    <a:pt x="41" y="49"/>
                    <a:pt x="42" y="50"/>
                  </a:cubicBezTo>
                  <a:moveTo>
                    <a:pt x="55" y="6"/>
                  </a:moveTo>
                  <a:cubicBezTo>
                    <a:pt x="55" y="6"/>
                    <a:pt x="55" y="6"/>
                    <a:pt x="55" y="6"/>
                  </a:cubicBezTo>
                  <a:cubicBezTo>
                    <a:pt x="55" y="6"/>
                    <a:pt x="55" y="6"/>
                    <a:pt x="55" y="6"/>
                  </a:cubicBezTo>
                  <a:cubicBezTo>
                    <a:pt x="55" y="6"/>
                    <a:pt x="55" y="6"/>
                    <a:pt x="55" y="6"/>
                  </a:cubicBezTo>
                  <a:moveTo>
                    <a:pt x="31" y="7"/>
                  </a:moveTo>
                  <a:cubicBezTo>
                    <a:pt x="32" y="6"/>
                    <a:pt x="33" y="5"/>
                    <a:pt x="35" y="4"/>
                  </a:cubicBezTo>
                  <a:cubicBezTo>
                    <a:pt x="36" y="3"/>
                    <a:pt x="37" y="3"/>
                    <a:pt x="38" y="3"/>
                  </a:cubicBezTo>
                  <a:cubicBezTo>
                    <a:pt x="40" y="3"/>
                    <a:pt x="42" y="4"/>
                    <a:pt x="44" y="5"/>
                  </a:cubicBezTo>
                  <a:cubicBezTo>
                    <a:pt x="41" y="5"/>
                    <a:pt x="37" y="6"/>
                    <a:pt x="33" y="7"/>
                  </a:cubicBezTo>
                  <a:cubicBezTo>
                    <a:pt x="33" y="7"/>
                    <a:pt x="32" y="7"/>
                    <a:pt x="31" y="7"/>
                  </a:cubicBezTo>
                  <a:moveTo>
                    <a:pt x="49" y="5"/>
                  </a:moveTo>
                  <a:cubicBezTo>
                    <a:pt x="48" y="4"/>
                    <a:pt x="47" y="4"/>
                    <a:pt x="46" y="3"/>
                  </a:cubicBezTo>
                  <a:cubicBezTo>
                    <a:pt x="49" y="4"/>
                    <a:pt x="51" y="4"/>
                    <a:pt x="53" y="5"/>
                  </a:cubicBezTo>
                  <a:cubicBezTo>
                    <a:pt x="52" y="5"/>
                    <a:pt x="51" y="5"/>
                    <a:pt x="49" y="5"/>
                  </a:cubicBezTo>
                  <a:moveTo>
                    <a:pt x="41" y="0"/>
                  </a:moveTo>
                  <a:cubicBezTo>
                    <a:pt x="38" y="0"/>
                    <a:pt x="35" y="1"/>
                    <a:pt x="32" y="1"/>
                  </a:cubicBezTo>
                  <a:cubicBezTo>
                    <a:pt x="28" y="3"/>
                    <a:pt x="26" y="5"/>
                    <a:pt x="24" y="9"/>
                  </a:cubicBezTo>
                  <a:cubicBezTo>
                    <a:pt x="23" y="9"/>
                    <a:pt x="21" y="9"/>
                    <a:pt x="20" y="10"/>
                  </a:cubicBezTo>
                  <a:cubicBezTo>
                    <a:pt x="15" y="12"/>
                    <a:pt x="11" y="16"/>
                    <a:pt x="11" y="22"/>
                  </a:cubicBezTo>
                  <a:cubicBezTo>
                    <a:pt x="11" y="25"/>
                    <a:pt x="13" y="28"/>
                    <a:pt x="15" y="31"/>
                  </a:cubicBezTo>
                  <a:cubicBezTo>
                    <a:pt x="18" y="36"/>
                    <a:pt x="22" y="40"/>
                    <a:pt x="27" y="43"/>
                  </a:cubicBezTo>
                  <a:cubicBezTo>
                    <a:pt x="34" y="49"/>
                    <a:pt x="42" y="53"/>
                    <a:pt x="50" y="56"/>
                  </a:cubicBezTo>
                  <a:cubicBezTo>
                    <a:pt x="55" y="60"/>
                    <a:pt x="62" y="63"/>
                    <a:pt x="68" y="65"/>
                  </a:cubicBezTo>
                  <a:cubicBezTo>
                    <a:pt x="70" y="65"/>
                    <a:pt x="72" y="66"/>
                    <a:pt x="75" y="66"/>
                  </a:cubicBezTo>
                  <a:cubicBezTo>
                    <a:pt x="79" y="66"/>
                    <a:pt x="83" y="64"/>
                    <a:pt x="86" y="61"/>
                  </a:cubicBezTo>
                  <a:cubicBezTo>
                    <a:pt x="88" y="60"/>
                    <a:pt x="89" y="59"/>
                    <a:pt x="90" y="57"/>
                  </a:cubicBezTo>
                  <a:cubicBezTo>
                    <a:pt x="91" y="55"/>
                    <a:pt x="92" y="53"/>
                    <a:pt x="92" y="51"/>
                  </a:cubicBezTo>
                  <a:cubicBezTo>
                    <a:pt x="92" y="51"/>
                    <a:pt x="92" y="51"/>
                    <a:pt x="92" y="51"/>
                  </a:cubicBezTo>
                  <a:cubicBezTo>
                    <a:pt x="93" y="48"/>
                    <a:pt x="92" y="45"/>
                    <a:pt x="91" y="43"/>
                  </a:cubicBezTo>
                  <a:cubicBezTo>
                    <a:pt x="91" y="43"/>
                    <a:pt x="91" y="43"/>
                    <a:pt x="91" y="42"/>
                  </a:cubicBezTo>
                  <a:cubicBezTo>
                    <a:pt x="90" y="36"/>
                    <a:pt x="87" y="26"/>
                    <a:pt x="79" y="26"/>
                  </a:cubicBezTo>
                  <a:cubicBezTo>
                    <a:pt x="79" y="26"/>
                    <a:pt x="79" y="26"/>
                    <a:pt x="79" y="26"/>
                  </a:cubicBezTo>
                  <a:cubicBezTo>
                    <a:pt x="78" y="26"/>
                    <a:pt x="78" y="27"/>
                    <a:pt x="78" y="28"/>
                  </a:cubicBezTo>
                  <a:cubicBezTo>
                    <a:pt x="78" y="29"/>
                    <a:pt x="79" y="29"/>
                    <a:pt x="79" y="30"/>
                  </a:cubicBezTo>
                  <a:cubicBezTo>
                    <a:pt x="79" y="30"/>
                    <a:pt x="79" y="30"/>
                    <a:pt x="79" y="30"/>
                  </a:cubicBezTo>
                  <a:cubicBezTo>
                    <a:pt x="79" y="30"/>
                    <a:pt x="78" y="30"/>
                    <a:pt x="78" y="30"/>
                  </a:cubicBezTo>
                  <a:cubicBezTo>
                    <a:pt x="77" y="30"/>
                    <a:pt x="76" y="31"/>
                    <a:pt x="77" y="32"/>
                  </a:cubicBezTo>
                  <a:cubicBezTo>
                    <a:pt x="77" y="32"/>
                    <a:pt x="77" y="32"/>
                    <a:pt x="77" y="32"/>
                  </a:cubicBezTo>
                  <a:cubicBezTo>
                    <a:pt x="77" y="32"/>
                    <a:pt x="77" y="32"/>
                    <a:pt x="77" y="32"/>
                  </a:cubicBezTo>
                  <a:cubicBezTo>
                    <a:pt x="77" y="32"/>
                    <a:pt x="77" y="32"/>
                    <a:pt x="77" y="32"/>
                  </a:cubicBezTo>
                  <a:cubicBezTo>
                    <a:pt x="83" y="38"/>
                    <a:pt x="86" y="50"/>
                    <a:pt x="81" y="57"/>
                  </a:cubicBezTo>
                  <a:cubicBezTo>
                    <a:pt x="81" y="57"/>
                    <a:pt x="81" y="57"/>
                    <a:pt x="81" y="57"/>
                  </a:cubicBezTo>
                  <a:cubicBezTo>
                    <a:pt x="81" y="57"/>
                    <a:pt x="80" y="57"/>
                    <a:pt x="79" y="57"/>
                  </a:cubicBezTo>
                  <a:cubicBezTo>
                    <a:pt x="78" y="58"/>
                    <a:pt x="76" y="58"/>
                    <a:pt x="74" y="58"/>
                  </a:cubicBezTo>
                  <a:cubicBezTo>
                    <a:pt x="70" y="58"/>
                    <a:pt x="66" y="57"/>
                    <a:pt x="62" y="57"/>
                  </a:cubicBezTo>
                  <a:cubicBezTo>
                    <a:pt x="61" y="56"/>
                    <a:pt x="61" y="56"/>
                    <a:pt x="60" y="56"/>
                  </a:cubicBezTo>
                  <a:cubicBezTo>
                    <a:pt x="52" y="51"/>
                    <a:pt x="45" y="46"/>
                    <a:pt x="39" y="39"/>
                  </a:cubicBezTo>
                  <a:cubicBezTo>
                    <a:pt x="38" y="39"/>
                    <a:pt x="38" y="38"/>
                    <a:pt x="37" y="37"/>
                  </a:cubicBezTo>
                  <a:cubicBezTo>
                    <a:pt x="33" y="31"/>
                    <a:pt x="29" y="24"/>
                    <a:pt x="29" y="16"/>
                  </a:cubicBezTo>
                  <a:cubicBezTo>
                    <a:pt x="29" y="16"/>
                    <a:pt x="29" y="15"/>
                    <a:pt x="29" y="14"/>
                  </a:cubicBezTo>
                  <a:cubicBezTo>
                    <a:pt x="29" y="13"/>
                    <a:pt x="30" y="12"/>
                    <a:pt x="31" y="11"/>
                  </a:cubicBezTo>
                  <a:cubicBezTo>
                    <a:pt x="33" y="10"/>
                    <a:pt x="35" y="9"/>
                    <a:pt x="36" y="9"/>
                  </a:cubicBezTo>
                  <a:cubicBezTo>
                    <a:pt x="38" y="9"/>
                    <a:pt x="39" y="9"/>
                    <a:pt x="41" y="9"/>
                  </a:cubicBezTo>
                  <a:cubicBezTo>
                    <a:pt x="43" y="9"/>
                    <a:pt x="45" y="8"/>
                    <a:pt x="47" y="8"/>
                  </a:cubicBezTo>
                  <a:cubicBezTo>
                    <a:pt x="48" y="8"/>
                    <a:pt x="49" y="8"/>
                    <a:pt x="50" y="9"/>
                  </a:cubicBezTo>
                  <a:cubicBezTo>
                    <a:pt x="50" y="9"/>
                    <a:pt x="50" y="9"/>
                    <a:pt x="50" y="9"/>
                  </a:cubicBezTo>
                  <a:cubicBezTo>
                    <a:pt x="50" y="9"/>
                    <a:pt x="50" y="9"/>
                    <a:pt x="50" y="9"/>
                  </a:cubicBezTo>
                  <a:cubicBezTo>
                    <a:pt x="54" y="9"/>
                    <a:pt x="58" y="9"/>
                    <a:pt x="61" y="10"/>
                  </a:cubicBezTo>
                  <a:cubicBezTo>
                    <a:pt x="61" y="10"/>
                    <a:pt x="61" y="10"/>
                    <a:pt x="61" y="10"/>
                  </a:cubicBezTo>
                  <a:cubicBezTo>
                    <a:pt x="61" y="10"/>
                    <a:pt x="61" y="10"/>
                    <a:pt x="61" y="10"/>
                  </a:cubicBezTo>
                  <a:cubicBezTo>
                    <a:pt x="62" y="10"/>
                    <a:pt x="63" y="9"/>
                    <a:pt x="63" y="8"/>
                  </a:cubicBezTo>
                  <a:cubicBezTo>
                    <a:pt x="63" y="8"/>
                    <a:pt x="62" y="8"/>
                    <a:pt x="62" y="7"/>
                  </a:cubicBezTo>
                  <a:cubicBezTo>
                    <a:pt x="56" y="3"/>
                    <a:pt x="48" y="0"/>
                    <a:pt x="41" y="0"/>
                  </a:cubicBezTo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" name="Freeform 30"/>
            <p:cNvSpPr>
              <a:spLocks noEditPoints="1"/>
            </p:cNvSpPr>
            <p:nvPr/>
          </p:nvSpPr>
          <p:spPr bwMode="auto">
            <a:xfrm>
              <a:off x="5721351" y="3463926"/>
              <a:ext cx="369888" cy="333375"/>
            </a:xfrm>
            <a:custGeom>
              <a:avLst/>
              <a:gdLst>
                <a:gd name="T0" fmla="*/ 100 w 172"/>
                <a:gd name="T1" fmla="*/ 149 h 155"/>
                <a:gd name="T2" fmla="*/ 75 w 172"/>
                <a:gd name="T3" fmla="*/ 141 h 155"/>
                <a:gd name="T4" fmla="*/ 77 w 172"/>
                <a:gd name="T5" fmla="*/ 142 h 155"/>
                <a:gd name="T6" fmla="*/ 154 w 172"/>
                <a:gd name="T7" fmla="*/ 61 h 155"/>
                <a:gd name="T8" fmla="*/ 153 w 172"/>
                <a:gd name="T9" fmla="*/ 136 h 155"/>
                <a:gd name="T10" fmla="*/ 158 w 172"/>
                <a:gd name="T11" fmla="*/ 75 h 155"/>
                <a:gd name="T12" fmla="*/ 167 w 172"/>
                <a:gd name="T13" fmla="*/ 122 h 155"/>
                <a:gd name="T14" fmla="*/ 137 w 172"/>
                <a:gd name="T15" fmla="*/ 43 h 155"/>
                <a:gd name="T16" fmla="*/ 137 w 172"/>
                <a:gd name="T17" fmla="*/ 48 h 155"/>
                <a:gd name="T18" fmla="*/ 159 w 172"/>
                <a:gd name="T19" fmla="*/ 115 h 155"/>
                <a:gd name="T20" fmla="*/ 115 w 172"/>
                <a:gd name="T21" fmla="*/ 146 h 155"/>
                <a:gd name="T22" fmla="*/ 107 w 172"/>
                <a:gd name="T23" fmla="*/ 149 h 155"/>
                <a:gd name="T24" fmla="*/ 139 w 172"/>
                <a:gd name="T25" fmla="*/ 146 h 155"/>
                <a:gd name="T26" fmla="*/ 125 w 172"/>
                <a:gd name="T27" fmla="*/ 155 h 155"/>
                <a:gd name="T28" fmla="*/ 136 w 172"/>
                <a:gd name="T29" fmla="*/ 151 h 155"/>
                <a:gd name="T30" fmla="*/ 169 w 172"/>
                <a:gd name="T31" fmla="*/ 117 h 155"/>
                <a:gd name="T32" fmla="*/ 172 w 172"/>
                <a:gd name="T33" fmla="*/ 95 h 155"/>
                <a:gd name="T34" fmla="*/ 157 w 172"/>
                <a:gd name="T35" fmla="*/ 66 h 155"/>
                <a:gd name="T36" fmla="*/ 148 w 172"/>
                <a:gd name="T37" fmla="*/ 54 h 155"/>
                <a:gd name="T38" fmla="*/ 137 w 172"/>
                <a:gd name="T39" fmla="*/ 44 h 155"/>
                <a:gd name="T40" fmla="*/ 137 w 172"/>
                <a:gd name="T41" fmla="*/ 43 h 155"/>
                <a:gd name="T42" fmla="*/ 107 w 172"/>
                <a:gd name="T43" fmla="*/ 21 h 155"/>
                <a:gd name="T44" fmla="*/ 106 w 172"/>
                <a:gd name="T45" fmla="*/ 22 h 155"/>
                <a:gd name="T46" fmla="*/ 114 w 172"/>
                <a:gd name="T47" fmla="*/ 25 h 155"/>
                <a:gd name="T48" fmla="*/ 116 w 172"/>
                <a:gd name="T49" fmla="*/ 23 h 155"/>
                <a:gd name="T50" fmla="*/ 97 w 172"/>
                <a:gd name="T51" fmla="*/ 11 h 155"/>
                <a:gd name="T52" fmla="*/ 32 w 172"/>
                <a:gd name="T53" fmla="*/ 104 h 155"/>
                <a:gd name="T54" fmla="*/ 52 w 172"/>
                <a:gd name="T55" fmla="*/ 127 h 155"/>
                <a:gd name="T56" fmla="*/ 12 w 172"/>
                <a:gd name="T57" fmla="*/ 77 h 155"/>
                <a:gd name="T58" fmla="*/ 3 w 172"/>
                <a:gd name="T59" fmla="*/ 48 h 155"/>
                <a:gd name="T60" fmla="*/ 6 w 172"/>
                <a:gd name="T61" fmla="*/ 38 h 155"/>
                <a:gd name="T62" fmla="*/ 3 w 172"/>
                <a:gd name="T63" fmla="*/ 36 h 155"/>
                <a:gd name="T64" fmla="*/ 30 w 172"/>
                <a:gd name="T65" fmla="*/ 6 h 155"/>
                <a:gd name="T66" fmla="*/ 30 w 172"/>
                <a:gd name="T67" fmla="*/ 6 h 155"/>
                <a:gd name="T68" fmla="*/ 18 w 172"/>
                <a:gd name="T69" fmla="*/ 12 h 155"/>
                <a:gd name="T70" fmla="*/ 0 w 172"/>
                <a:gd name="T71" fmla="*/ 51 h 155"/>
                <a:gd name="T72" fmla="*/ 27 w 172"/>
                <a:gd name="T73" fmla="*/ 108 h 155"/>
                <a:gd name="T74" fmla="*/ 54 w 172"/>
                <a:gd name="T75" fmla="*/ 132 h 155"/>
                <a:gd name="T76" fmla="*/ 80 w 172"/>
                <a:gd name="T77" fmla="*/ 140 h 155"/>
                <a:gd name="T78" fmla="*/ 15 w 172"/>
                <a:gd name="T79" fmla="*/ 77 h 155"/>
                <a:gd name="T80" fmla="*/ 30 w 172"/>
                <a:gd name="T81" fmla="*/ 10 h 155"/>
                <a:gd name="T82" fmla="*/ 56 w 172"/>
                <a:gd name="T83" fmla="*/ 5 h 155"/>
                <a:gd name="T84" fmla="*/ 97 w 172"/>
                <a:gd name="T85" fmla="*/ 16 h 155"/>
                <a:gd name="T86" fmla="*/ 51 w 172"/>
                <a:gd name="T87" fmla="*/ 0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72" h="155">
                  <a:moveTo>
                    <a:pt x="86" y="147"/>
                  </a:moveTo>
                  <a:cubicBezTo>
                    <a:pt x="95" y="151"/>
                    <a:pt x="105" y="154"/>
                    <a:pt x="114" y="154"/>
                  </a:cubicBezTo>
                  <a:cubicBezTo>
                    <a:pt x="110" y="153"/>
                    <a:pt x="105" y="151"/>
                    <a:pt x="100" y="149"/>
                  </a:cubicBezTo>
                  <a:cubicBezTo>
                    <a:pt x="98" y="149"/>
                    <a:pt x="96" y="149"/>
                    <a:pt x="94" y="148"/>
                  </a:cubicBezTo>
                  <a:cubicBezTo>
                    <a:pt x="91" y="148"/>
                    <a:pt x="89" y="147"/>
                    <a:pt x="86" y="147"/>
                  </a:cubicBezTo>
                  <a:moveTo>
                    <a:pt x="75" y="141"/>
                  </a:moveTo>
                  <a:cubicBezTo>
                    <a:pt x="75" y="142"/>
                    <a:pt x="75" y="142"/>
                    <a:pt x="76" y="142"/>
                  </a:cubicBezTo>
                  <a:cubicBezTo>
                    <a:pt x="76" y="142"/>
                    <a:pt x="76" y="142"/>
                    <a:pt x="76" y="142"/>
                  </a:cubicBezTo>
                  <a:cubicBezTo>
                    <a:pt x="76" y="142"/>
                    <a:pt x="77" y="142"/>
                    <a:pt x="77" y="142"/>
                  </a:cubicBezTo>
                  <a:cubicBezTo>
                    <a:pt x="76" y="142"/>
                    <a:pt x="75" y="142"/>
                    <a:pt x="75" y="141"/>
                  </a:cubicBezTo>
                  <a:moveTo>
                    <a:pt x="151" y="57"/>
                  </a:moveTo>
                  <a:cubicBezTo>
                    <a:pt x="152" y="59"/>
                    <a:pt x="153" y="60"/>
                    <a:pt x="154" y="61"/>
                  </a:cubicBezTo>
                  <a:cubicBezTo>
                    <a:pt x="154" y="61"/>
                    <a:pt x="154" y="60"/>
                    <a:pt x="153" y="60"/>
                  </a:cubicBezTo>
                  <a:cubicBezTo>
                    <a:pt x="153" y="59"/>
                    <a:pt x="152" y="58"/>
                    <a:pt x="151" y="57"/>
                  </a:cubicBezTo>
                  <a:moveTo>
                    <a:pt x="153" y="136"/>
                  </a:moveTo>
                  <a:cubicBezTo>
                    <a:pt x="159" y="128"/>
                    <a:pt x="163" y="117"/>
                    <a:pt x="164" y="106"/>
                  </a:cubicBezTo>
                  <a:cubicBezTo>
                    <a:pt x="165" y="97"/>
                    <a:pt x="163" y="87"/>
                    <a:pt x="160" y="78"/>
                  </a:cubicBezTo>
                  <a:cubicBezTo>
                    <a:pt x="159" y="77"/>
                    <a:pt x="159" y="76"/>
                    <a:pt x="158" y="75"/>
                  </a:cubicBezTo>
                  <a:cubicBezTo>
                    <a:pt x="162" y="80"/>
                    <a:pt x="166" y="85"/>
                    <a:pt x="168" y="91"/>
                  </a:cubicBezTo>
                  <a:cubicBezTo>
                    <a:pt x="170" y="97"/>
                    <a:pt x="170" y="104"/>
                    <a:pt x="169" y="110"/>
                  </a:cubicBezTo>
                  <a:cubicBezTo>
                    <a:pt x="169" y="114"/>
                    <a:pt x="168" y="118"/>
                    <a:pt x="167" y="122"/>
                  </a:cubicBezTo>
                  <a:cubicBezTo>
                    <a:pt x="164" y="127"/>
                    <a:pt x="159" y="131"/>
                    <a:pt x="155" y="135"/>
                  </a:cubicBezTo>
                  <a:cubicBezTo>
                    <a:pt x="154" y="135"/>
                    <a:pt x="153" y="136"/>
                    <a:pt x="153" y="136"/>
                  </a:cubicBezTo>
                  <a:moveTo>
                    <a:pt x="137" y="43"/>
                  </a:moveTo>
                  <a:cubicBezTo>
                    <a:pt x="136" y="43"/>
                    <a:pt x="135" y="44"/>
                    <a:pt x="135" y="45"/>
                  </a:cubicBezTo>
                  <a:cubicBezTo>
                    <a:pt x="135" y="45"/>
                    <a:pt x="135" y="45"/>
                    <a:pt x="135" y="45"/>
                  </a:cubicBezTo>
                  <a:cubicBezTo>
                    <a:pt x="136" y="46"/>
                    <a:pt x="137" y="47"/>
                    <a:pt x="137" y="48"/>
                  </a:cubicBezTo>
                  <a:cubicBezTo>
                    <a:pt x="136" y="48"/>
                    <a:pt x="136" y="49"/>
                    <a:pt x="136" y="50"/>
                  </a:cubicBezTo>
                  <a:cubicBezTo>
                    <a:pt x="145" y="61"/>
                    <a:pt x="155" y="70"/>
                    <a:pt x="159" y="84"/>
                  </a:cubicBezTo>
                  <a:cubicBezTo>
                    <a:pt x="162" y="94"/>
                    <a:pt x="162" y="105"/>
                    <a:pt x="159" y="115"/>
                  </a:cubicBezTo>
                  <a:cubicBezTo>
                    <a:pt x="157" y="125"/>
                    <a:pt x="153" y="134"/>
                    <a:pt x="146" y="140"/>
                  </a:cubicBezTo>
                  <a:cubicBezTo>
                    <a:pt x="137" y="145"/>
                    <a:pt x="128" y="146"/>
                    <a:pt x="118" y="146"/>
                  </a:cubicBezTo>
                  <a:cubicBezTo>
                    <a:pt x="117" y="146"/>
                    <a:pt x="116" y="146"/>
                    <a:pt x="115" y="146"/>
                  </a:cubicBezTo>
                  <a:cubicBezTo>
                    <a:pt x="106" y="146"/>
                    <a:pt x="98" y="145"/>
                    <a:pt x="89" y="143"/>
                  </a:cubicBezTo>
                  <a:cubicBezTo>
                    <a:pt x="92" y="144"/>
                    <a:pt x="95" y="145"/>
                    <a:pt x="98" y="146"/>
                  </a:cubicBezTo>
                  <a:cubicBezTo>
                    <a:pt x="101" y="147"/>
                    <a:pt x="104" y="148"/>
                    <a:pt x="107" y="149"/>
                  </a:cubicBezTo>
                  <a:cubicBezTo>
                    <a:pt x="108" y="149"/>
                    <a:pt x="108" y="149"/>
                    <a:pt x="109" y="149"/>
                  </a:cubicBezTo>
                  <a:cubicBezTo>
                    <a:pt x="112" y="149"/>
                    <a:pt x="114" y="149"/>
                    <a:pt x="116" y="149"/>
                  </a:cubicBezTo>
                  <a:cubicBezTo>
                    <a:pt x="124" y="149"/>
                    <a:pt x="132" y="148"/>
                    <a:pt x="139" y="146"/>
                  </a:cubicBezTo>
                  <a:cubicBezTo>
                    <a:pt x="133" y="150"/>
                    <a:pt x="125" y="152"/>
                    <a:pt x="117" y="152"/>
                  </a:cubicBezTo>
                  <a:cubicBezTo>
                    <a:pt x="117" y="152"/>
                    <a:pt x="117" y="152"/>
                    <a:pt x="117" y="152"/>
                  </a:cubicBezTo>
                  <a:cubicBezTo>
                    <a:pt x="120" y="153"/>
                    <a:pt x="123" y="154"/>
                    <a:pt x="125" y="155"/>
                  </a:cubicBezTo>
                  <a:cubicBezTo>
                    <a:pt x="131" y="154"/>
                    <a:pt x="137" y="153"/>
                    <a:pt x="143" y="151"/>
                  </a:cubicBezTo>
                  <a:cubicBezTo>
                    <a:pt x="147" y="148"/>
                    <a:pt x="150" y="145"/>
                    <a:pt x="153" y="142"/>
                  </a:cubicBezTo>
                  <a:cubicBezTo>
                    <a:pt x="148" y="146"/>
                    <a:pt x="142" y="149"/>
                    <a:pt x="136" y="151"/>
                  </a:cubicBezTo>
                  <a:cubicBezTo>
                    <a:pt x="140" y="149"/>
                    <a:pt x="144" y="146"/>
                    <a:pt x="148" y="142"/>
                  </a:cubicBezTo>
                  <a:cubicBezTo>
                    <a:pt x="151" y="141"/>
                    <a:pt x="155" y="138"/>
                    <a:pt x="159" y="135"/>
                  </a:cubicBezTo>
                  <a:cubicBezTo>
                    <a:pt x="163" y="129"/>
                    <a:pt x="166" y="123"/>
                    <a:pt x="169" y="117"/>
                  </a:cubicBezTo>
                  <a:cubicBezTo>
                    <a:pt x="169" y="116"/>
                    <a:pt x="169" y="115"/>
                    <a:pt x="169" y="114"/>
                  </a:cubicBezTo>
                  <a:cubicBezTo>
                    <a:pt x="171" y="108"/>
                    <a:pt x="171" y="102"/>
                    <a:pt x="172" y="96"/>
                  </a:cubicBezTo>
                  <a:cubicBezTo>
                    <a:pt x="172" y="96"/>
                    <a:pt x="172" y="95"/>
                    <a:pt x="172" y="95"/>
                  </a:cubicBezTo>
                  <a:cubicBezTo>
                    <a:pt x="172" y="95"/>
                    <a:pt x="172" y="95"/>
                    <a:pt x="172" y="94"/>
                  </a:cubicBezTo>
                  <a:cubicBezTo>
                    <a:pt x="171" y="88"/>
                    <a:pt x="169" y="83"/>
                    <a:pt x="166" y="77"/>
                  </a:cubicBezTo>
                  <a:cubicBezTo>
                    <a:pt x="163" y="73"/>
                    <a:pt x="160" y="70"/>
                    <a:pt x="157" y="66"/>
                  </a:cubicBezTo>
                  <a:cubicBezTo>
                    <a:pt x="157" y="66"/>
                    <a:pt x="157" y="66"/>
                    <a:pt x="157" y="65"/>
                  </a:cubicBezTo>
                  <a:cubicBezTo>
                    <a:pt x="153" y="64"/>
                    <a:pt x="149" y="62"/>
                    <a:pt x="148" y="58"/>
                  </a:cubicBezTo>
                  <a:cubicBezTo>
                    <a:pt x="148" y="57"/>
                    <a:pt x="148" y="56"/>
                    <a:pt x="148" y="54"/>
                  </a:cubicBezTo>
                  <a:cubicBezTo>
                    <a:pt x="147" y="54"/>
                    <a:pt x="146" y="53"/>
                    <a:pt x="145" y="52"/>
                  </a:cubicBezTo>
                  <a:cubicBezTo>
                    <a:pt x="142" y="50"/>
                    <a:pt x="140" y="47"/>
                    <a:pt x="137" y="44"/>
                  </a:cubicBezTo>
                  <a:cubicBezTo>
                    <a:pt x="137" y="44"/>
                    <a:pt x="137" y="44"/>
                    <a:pt x="137" y="44"/>
                  </a:cubicBezTo>
                  <a:cubicBezTo>
                    <a:pt x="137" y="44"/>
                    <a:pt x="137" y="44"/>
                    <a:pt x="137" y="44"/>
                  </a:cubicBezTo>
                  <a:cubicBezTo>
                    <a:pt x="137" y="44"/>
                    <a:pt x="137" y="43"/>
                    <a:pt x="137" y="43"/>
                  </a:cubicBezTo>
                  <a:cubicBezTo>
                    <a:pt x="137" y="43"/>
                    <a:pt x="137" y="43"/>
                    <a:pt x="137" y="43"/>
                  </a:cubicBezTo>
                  <a:moveTo>
                    <a:pt x="96" y="11"/>
                  </a:moveTo>
                  <a:cubicBezTo>
                    <a:pt x="100" y="13"/>
                    <a:pt x="104" y="16"/>
                    <a:pt x="107" y="19"/>
                  </a:cubicBezTo>
                  <a:cubicBezTo>
                    <a:pt x="109" y="19"/>
                    <a:pt x="108" y="21"/>
                    <a:pt x="107" y="21"/>
                  </a:cubicBezTo>
                  <a:cubicBezTo>
                    <a:pt x="106" y="21"/>
                    <a:pt x="106" y="21"/>
                    <a:pt x="106" y="21"/>
                  </a:cubicBezTo>
                  <a:cubicBezTo>
                    <a:pt x="105" y="20"/>
                    <a:pt x="103" y="20"/>
                    <a:pt x="101" y="19"/>
                  </a:cubicBezTo>
                  <a:cubicBezTo>
                    <a:pt x="103" y="20"/>
                    <a:pt x="105" y="21"/>
                    <a:pt x="106" y="22"/>
                  </a:cubicBezTo>
                  <a:cubicBezTo>
                    <a:pt x="106" y="22"/>
                    <a:pt x="107" y="22"/>
                    <a:pt x="107" y="22"/>
                  </a:cubicBezTo>
                  <a:cubicBezTo>
                    <a:pt x="107" y="22"/>
                    <a:pt x="108" y="22"/>
                    <a:pt x="108" y="21"/>
                  </a:cubicBezTo>
                  <a:cubicBezTo>
                    <a:pt x="110" y="22"/>
                    <a:pt x="112" y="23"/>
                    <a:pt x="114" y="25"/>
                  </a:cubicBezTo>
                  <a:cubicBezTo>
                    <a:pt x="114" y="25"/>
                    <a:pt x="115" y="25"/>
                    <a:pt x="115" y="25"/>
                  </a:cubicBezTo>
                  <a:cubicBezTo>
                    <a:pt x="116" y="25"/>
                    <a:pt x="117" y="23"/>
                    <a:pt x="116" y="23"/>
                  </a:cubicBezTo>
                  <a:cubicBezTo>
                    <a:pt x="116" y="23"/>
                    <a:pt x="116" y="23"/>
                    <a:pt x="116" y="23"/>
                  </a:cubicBezTo>
                  <a:cubicBezTo>
                    <a:pt x="116" y="23"/>
                    <a:pt x="116" y="23"/>
                    <a:pt x="116" y="23"/>
                  </a:cubicBezTo>
                  <a:cubicBezTo>
                    <a:pt x="116" y="23"/>
                    <a:pt x="116" y="23"/>
                    <a:pt x="116" y="23"/>
                  </a:cubicBezTo>
                  <a:cubicBezTo>
                    <a:pt x="110" y="18"/>
                    <a:pt x="104" y="14"/>
                    <a:pt x="97" y="11"/>
                  </a:cubicBezTo>
                  <a:cubicBezTo>
                    <a:pt x="97" y="11"/>
                    <a:pt x="97" y="11"/>
                    <a:pt x="96" y="11"/>
                  </a:cubicBezTo>
                  <a:moveTo>
                    <a:pt x="43" y="115"/>
                  </a:moveTo>
                  <a:cubicBezTo>
                    <a:pt x="39" y="112"/>
                    <a:pt x="36" y="108"/>
                    <a:pt x="32" y="104"/>
                  </a:cubicBezTo>
                  <a:cubicBezTo>
                    <a:pt x="36" y="108"/>
                    <a:pt x="39" y="111"/>
                    <a:pt x="43" y="115"/>
                  </a:cubicBezTo>
                  <a:moveTo>
                    <a:pt x="60" y="132"/>
                  </a:moveTo>
                  <a:cubicBezTo>
                    <a:pt x="57" y="130"/>
                    <a:pt x="54" y="129"/>
                    <a:pt x="52" y="127"/>
                  </a:cubicBezTo>
                  <a:cubicBezTo>
                    <a:pt x="33" y="115"/>
                    <a:pt x="16" y="98"/>
                    <a:pt x="8" y="77"/>
                  </a:cubicBezTo>
                  <a:cubicBezTo>
                    <a:pt x="5" y="72"/>
                    <a:pt x="4" y="65"/>
                    <a:pt x="3" y="59"/>
                  </a:cubicBezTo>
                  <a:cubicBezTo>
                    <a:pt x="5" y="65"/>
                    <a:pt x="8" y="71"/>
                    <a:pt x="12" y="77"/>
                  </a:cubicBezTo>
                  <a:cubicBezTo>
                    <a:pt x="17" y="88"/>
                    <a:pt x="24" y="98"/>
                    <a:pt x="32" y="107"/>
                  </a:cubicBezTo>
                  <a:cubicBezTo>
                    <a:pt x="40" y="116"/>
                    <a:pt x="49" y="125"/>
                    <a:pt x="60" y="132"/>
                  </a:cubicBezTo>
                  <a:moveTo>
                    <a:pt x="3" y="48"/>
                  </a:moveTo>
                  <a:cubicBezTo>
                    <a:pt x="3" y="48"/>
                    <a:pt x="3" y="47"/>
                    <a:pt x="3" y="47"/>
                  </a:cubicBezTo>
                  <a:cubicBezTo>
                    <a:pt x="4" y="40"/>
                    <a:pt x="6" y="34"/>
                    <a:pt x="9" y="28"/>
                  </a:cubicBezTo>
                  <a:cubicBezTo>
                    <a:pt x="8" y="31"/>
                    <a:pt x="7" y="34"/>
                    <a:pt x="6" y="38"/>
                  </a:cubicBezTo>
                  <a:cubicBezTo>
                    <a:pt x="5" y="45"/>
                    <a:pt x="5" y="52"/>
                    <a:pt x="6" y="60"/>
                  </a:cubicBezTo>
                  <a:cubicBezTo>
                    <a:pt x="5" y="56"/>
                    <a:pt x="4" y="52"/>
                    <a:pt x="3" y="48"/>
                  </a:cubicBezTo>
                  <a:moveTo>
                    <a:pt x="3" y="36"/>
                  </a:moveTo>
                  <a:cubicBezTo>
                    <a:pt x="4" y="31"/>
                    <a:pt x="6" y="27"/>
                    <a:pt x="9" y="23"/>
                  </a:cubicBezTo>
                  <a:cubicBezTo>
                    <a:pt x="7" y="27"/>
                    <a:pt x="5" y="31"/>
                    <a:pt x="3" y="36"/>
                  </a:cubicBezTo>
                  <a:moveTo>
                    <a:pt x="30" y="6"/>
                  </a:moveTo>
                  <a:cubicBezTo>
                    <a:pt x="34" y="5"/>
                    <a:pt x="39" y="3"/>
                    <a:pt x="43" y="3"/>
                  </a:cubicBezTo>
                  <a:cubicBezTo>
                    <a:pt x="40" y="3"/>
                    <a:pt x="36" y="4"/>
                    <a:pt x="33" y="6"/>
                  </a:cubicBezTo>
                  <a:cubicBezTo>
                    <a:pt x="32" y="6"/>
                    <a:pt x="31" y="6"/>
                    <a:pt x="30" y="6"/>
                  </a:cubicBezTo>
                  <a:moveTo>
                    <a:pt x="51" y="0"/>
                  </a:moveTo>
                  <a:cubicBezTo>
                    <a:pt x="48" y="0"/>
                    <a:pt x="46" y="0"/>
                    <a:pt x="44" y="0"/>
                  </a:cubicBezTo>
                  <a:cubicBezTo>
                    <a:pt x="34" y="1"/>
                    <a:pt x="25" y="5"/>
                    <a:pt x="18" y="12"/>
                  </a:cubicBezTo>
                  <a:cubicBezTo>
                    <a:pt x="11" y="16"/>
                    <a:pt x="5" y="22"/>
                    <a:pt x="2" y="31"/>
                  </a:cubicBezTo>
                  <a:cubicBezTo>
                    <a:pt x="0" y="37"/>
                    <a:pt x="0" y="43"/>
                    <a:pt x="1" y="49"/>
                  </a:cubicBezTo>
                  <a:cubicBezTo>
                    <a:pt x="1" y="50"/>
                    <a:pt x="0" y="50"/>
                    <a:pt x="0" y="51"/>
                  </a:cubicBezTo>
                  <a:cubicBezTo>
                    <a:pt x="1" y="54"/>
                    <a:pt x="1" y="57"/>
                    <a:pt x="1" y="59"/>
                  </a:cubicBezTo>
                  <a:cubicBezTo>
                    <a:pt x="1" y="68"/>
                    <a:pt x="4" y="77"/>
                    <a:pt x="8" y="85"/>
                  </a:cubicBezTo>
                  <a:cubicBezTo>
                    <a:pt x="15" y="92"/>
                    <a:pt x="21" y="100"/>
                    <a:pt x="27" y="108"/>
                  </a:cubicBezTo>
                  <a:cubicBezTo>
                    <a:pt x="30" y="111"/>
                    <a:pt x="32" y="114"/>
                    <a:pt x="35" y="117"/>
                  </a:cubicBezTo>
                  <a:cubicBezTo>
                    <a:pt x="36" y="117"/>
                    <a:pt x="36" y="117"/>
                    <a:pt x="36" y="118"/>
                  </a:cubicBezTo>
                  <a:cubicBezTo>
                    <a:pt x="43" y="122"/>
                    <a:pt x="49" y="127"/>
                    <a:pt x="54" y="132"/>
                  </a:cubicBezTo>
                  <a:cubicBezTo>
                    <a:pt x="58" y="134"/>
                    <a:pt x="62" y="136"/>
                    <a:pt x="65" y="137"/>
                  </a:cubicBezTo>
                  <a:cubicBezTo>
                    <a:pt x="69" y="138"/>
                    <a:pt x="73" y="138"/>
                    <a:pt x="76" y="139"/>
                  </a:cubicBezTo>
                  <a:cubicBezTo>
                    <a:pt x="77" y="139"/>
                    <a:pt x="79" y="140"/>
                    <a:pt x="80" y="140"/>
                  </a:cubicBezTo>
                  <a:cubicBezTo>
                    <a:pt x="79" y="140"/>
                    <a:pt x="78" y="139"/>
                    <a:pt x="77" y="139"/>
                  </a:cubicBezTo>
                  <a:cubicBezTo>
                    <a:pt x="67" y="132"/>
                    <a:pt x="57" y="124"/>
                    <a:pt x="48" y="116"/>
                  </a:cubicBezTo>
                  <a:cubicBezTo>
                    <a:pt x="35" y="104"/>
                    <a:pt x="24" y="91"/>
                    <a:pt x="15" y="77"/>
                  </a:cubicBezTo>
                  <a:cubicBezTo>
                    <a:pt x="14" y="75"/>
                    <a:pt x="14" y="74"/>
                    <a:pt x="13" y="72"/>
                  </a:cubicBezTo>
                  <a:cubicBezTo>
                    <a:pt x="8" y="60"/>
                    <a:pt x="6" y="47"/>
                    <a:pt x="10" y="34"/>
                  </a:cubicBezTo>
                  <a:cubicBezTo>
                    <a:pt x="13" y="23"/>
                    <a:pt x="20" y="14"/>
                    <a:pt x="30" y="10"/>
                  </a:cubicBezTo>
                  <a:cubicBezTo>
                    <a:pt x="32" y="9"/>
                    <a:pt x="33" y="8"/>
                    <a:pt x="34" y="8"/>
                  </a:cubicBezTo>
                  <a:cubicBezTo>
                    <a:pt x="41" y="6"/>
                    <a:pt x="47" y="6"/>
                    <a:pt x="54" y="5"/>
                  </a:cubicBezTo>
                  <a:cubicBezTo>
                    <a:pt x="54" y="5"/>
                    <a:pt x="55" y="5"/>
                    <a:pt x="56" y="5"/>
                  </a:cubicBezTo>
                  <a:cubicBezTo>
                    <a:pt x="62" y="5"/>
                    <a:pt x="68" y="6"/>
                    <a:pt x="75" y="7"/>
                  </a:cubicBezTo>
                  <a:cubicBezTo>
                    <a:pt x="80" y="9"/>
                    <a:pt x="86" y="11"/>
                    <a:pt x="91" y="13"/>
                  </a:cubicBezTo>
                  <a:cubicBezTo>
                    <a:pt x="93" y="14"/>
                    <a:pt x="95" y="15"/>
                    <a:pt x="97" y="16"/>
                  </a:cubicBezTo>
                  <a:cubicBezTo>
                    <a:pt x="93" y="14"/>
                    <a:pt x="91" y="11"/>
                    <a:pt x="88" y="9"/>
                  </a:cubicBezTo>
                  <a:cubicBezTo>
                    <a:pt x="81" y="7"/>
                    <a:pt x="74" y="4"/>
                    <a:pt x="67" y="1"/>
                  </a:cubicBezTo>
                  <a:cubicBezTo>
                    <a:pt x="62" y="0"/>
                    <a:pt x="56" y="0"/>
                    <a:pt x="51" y="0"/>
                  </a:cubicBezTo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" name="Freeform 31"/>
            <p:cNvSpPr>
              <a:spLocks noEditPoints="1"/>
            </p:cNvSpPr>
            <p:nvPr/>
          </p:nvSpPr>
          <p:spPr bwMode="auto">
            <a:xfrm>
              <a:off x="5573713" y="3346451"/>
              <a:ext cx="668338" cy="614363"/>
            </a:xfrm>
            <a:custGeom>
              <a:avLst/>
              <a:gdLst>
                <a:gd name="T0" fmla="*/ 239 w 310"/>
                <a:gd name="T1" fmla="*/ 266 h 286"/>
                <a:gd name="T2" fmla="*/ 187 w 310"/>
                <a:gd name="T3" fmla="*/ 266 h 286"/>
                <a:gd name="T4" fmla="*/ 191 w 310"/>
                <a:gd name="T5" fmla="*/ 266 h 286"/>
                <a:gd name="T6" fmla="*/ 220 w 310"/>
                <a:gd name="T7" fmla="*/ 262 h 286"/>
                <a:gd name="T8" fmla="*/ 219 w 310"/>
                <a:gd name="T9" fmla="*/ 264 h 286"/>
                <a:gd name="T10" fmla="*/ 146 w 310"/>
                <a:gd name="T11" fmla="*/ 260 h 286"/>
                <a:gd name="T12" fmla="*/ 246 w 310"/>
                <a:gd name="T13" fmla="*/ 258 h 286"/>
                <a:gd name="T14" fmla="*/ 253 w 310"/>
                <a:gd name="T15" fmla="*/ 253 h 286"/>
                <a:gd name="T16" fmla="*/ 153 w 310"/>
                <a:gd name="T17" fmla="*/ 252 h 286"/>
                <a:gd name="T18" fmla="*/ 261 w 310"/>
                <a:gd name="T19" fmla="*/ 247 h 286"/>
                <a:gd name="T20" fmla="*/ 162 w 310"/>
                <a:gd name="T21" fmla="*/ 259 h 286"/>
                <a:gd name="T22" fmla="*/ 134 w 310"/>
                <a:gd name="T23" fmla="*/ 236 h 286"/>
                <a:gd name="T24" fmla="*/ 101 w 310"/>
                <a:gd name="T25" fmla="*/ 231 h 286"/>
                <a:gd name="T26" fmla="*/ 103 w 310"/>
                <a:gd name="T27" fmla="*/ 228 h 286"/>
                <a:gd name="T28" fmla="*/ 106 w 310"/>
                <a:gd name="T29" fmla="*/ 220 h 286"/>
                <a:gd name="T30" fmla="*/ 90 w 310"/>
                <a:gd name="T31" fmla="*/ 217 h 286"/>
                <a:gd name="T32" fmla="*/ 72 w 310"/>
                <a:gd name="T33" fmla="*/ 198 h 286"/>
                <a:gd name="T34" fmla="*/ 81 w 310"/>
                <a:gd name="T35" fmla="*/ 200 h 286"/>
                <a:gd name="T36" fmla="*/ 84 w 310"/>
                <a:gd name="T37" fmla="*/ 202 h 286"/>
                <a:gd name="T38" fmla="*/ 54 w 310"/>
                <a:gd name="T39" fmla="*/ 163 h 286"/>
                <a:gd name="T40" fmla="*/ 25 w 310"/>
                <a:gd name="T41" fmla="*/ 109 h 286"/>
                <a:gd name="T42" fmla="*/ 267 w 310"/>
                <a:gd name="T43" fmla="*/ 260 h 286"/>
                <a:gd name="T44" fmla="*/ 290 w 310"/>
                <a:gd name="T45" fmla="*/ 217 h 286"/>
                <a:gd name="T46" fmla="*/ 296 w 310"/>
                <a:gd name="T47" fmla="*/ 211 h 286"/>
                <a:gd name="T48" fmla="*/ 286 w 310"/>
                <a:gd name="T49" fmla="*/ 153 h 286"/>
                <a:gd name="T50" fmla="*/ 293 w 310"/>
                <a:gd name="T51" fmla="*/ 153 h 286"/>
                <a:gd name="T52" fmla="*/ 293 w 310"/>
                <a:gd name="T53" fmla="*/ 153 h 286"/>
                <a:gd name="T54" fmla="*/ 270 w 310"/>
                <a:gd name="T55" fmla="*/ 99 h 286"/>
                <a:gd name="T56" fmla="*/ 269 w 310"/>
                <a:gd name="T57" fmla="*/ 105 h 286"/>
                <a:gd name="T58" fmla="*/ 286 w 310"/>
                <a:gd name="T59" fmla="*/ 168 h 286"/>
                <a:gd name="T60" fmla="*/ 266 w 310"/>
                <a:gd name="T61" fmla="*/ 246 h 286"/>
                <a:gd name="T62" fmla="*/ 253 w 310"/>
                <a:gd name="T63" fmla="*/ 266 h 286"/>
                <a:gd name="T64" fmla="*/ 219 w 310"/>
                <a:gd name="T65" fmla="*/ 278 h 286"/>
                <a:gd name="T66" fmla="*/ 217 w 310"/>
                <a:gd name="T67" fmla="*/ 272 h 286"/>
                <a:gd name="T68" fmla="*/ 230 w 310"/>
                <a:gd name="T69" fmla="*/ 282 h 286"/>
                <a:gd name="T70" fmla="*/ 226 w 310"/>
                <a:gd name="T71" fmla="*/ 285 h 286"/>
                <a:gd name="T72" fmla="*/ 281 w 310"/>
                <a:gd name="T73" fmla="*/ 114 h 286"/>
                <a:gd name="T74" fmla="*/ 37 w 310"/>
                <a:gd name="T75" fmla="*/ 29 h 286"/>
                <a:gd name="T76" fmla="*/ 44 w 310"/>
                <a:gd name="T77" fmla="*/ 21 h 286"/>
                <a:gd name="T78" fmla="*/ 126 w 310"/>
                <a:gd name="T79" fmla="*/ 17 h 286"/>
                <a:gd name="T80" fmla="*/ 62 w 310"/>
                <a:gd name="T81" fmla="*/ 17 h 286"/>
                <a:gd name="T82" fmla="*/ 88 w 310"/>
                <a:gd name="T83" fmla="*/ 12 h 286"/>
                <a:gd name="T84" fmla="*/ 88 w 310"/>
                <a:gd name="T85" fmla="*/ 12 h 286"/>
                <a:gd name="T86" fmla="*/ 16 w 310"/>
                <a:gd name="T87" fmla="*/ 117 h 286"/>
                <a:gd name="T88" fmla="*/ 14 w 310"/>
                <a:gd name="T89" fmla="*/ 86 h 286"/>
                <a:gd name="T90" fmla="*/ 11 w 310"/>
                <a:gd name="T91" fmla="*/ 83 h 286"/>
                <a:gd name="T92" fmla="*/ 91 w 310"/>
                <a:gd name="T93" fmla="*/ 0 h 286"/>
                <a:gd name="T94" fmla="*/ 0 w 310"/>
                <a:gd name="T95" fmla="*/ 100 h 286"/>
                <a:gd name="T96" fmla="*/ 14 w 310"/>
                <a:gd name="T97" fmla="*/ 53 h 286"/>
                <a:gd name="T98" fmla="*/ 41 w 310"/>
                <a:gd name="T99" fmla="*/ 166 h 286"/>
                <a:gd name="T100" fmla="*/ 45 w 310"/>
                <a:gd name="T101" fmla="*/ 175 h 286"/>
                <a:gd name="T102" fmla="*/ 67 w 310"/>
                <a:gd name="T103" fmla="*/ 197 h 286"/>
                <a:gd name="T104" fmla="*/ 49 w 310"/>
                <a:gd name="T105" fmla="*/ 172 h 286"/>
                <a:gd name="T106" fmla="*/ 57 w 310"/>
                <a:gd name="T107" fmla="*/ 176 h 286"/>
                <a:gd name="T108" fmla="*/ 18 w 310"/>
                <a:gd name="T109" fmla="*/ 65 h 286"/>
                <a:gd name="T110" fmla="*/ 28 w 310"/>
                <a:gd name="T111" fmla="*/ 39 h 286"/>
                <a:gd name="T112" fmla="*/ 28 w 310"/>
                <a:gd name="T113" fmla="*/ 29 h 286"/>
                <a:gd name="T114" fmla="*/ 101 w 310"/>
                <a:gd name="T115" fmla="*/ 5 h 286"/>
                <a:gd name="T116" fmla="*/ 214 w 310"/>
                <a:gd name="T117" fmla="*/ 47 h 286"/>
                <a:gd name="T118" fmla="*/ 208 w 310"/>
                <a:gd name="T119" fmla="*/ 38 h 2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10" h="286">
                  <a:moveTo>
                    <a:pt x="172" y="267"/>
                  </a:moveTo>
                  <a:cubicBezTo>
                    <a:pt x="176" y="269"/>
                    <a:pt x="179" y="270"/>
                    <a:pt x="182" y="271"/>
                  </a:cubicBezTo>
                  <a:cubicBezTo>
                    <a:pt x="183" y="271"/>
                    <a:pt x="183" y="271"/>
                    <a:pt x="184" y="271"/>
                  </a:cubicBezTo>
                  <a:cubicBezTo>
                    <a:pt x="186" y="271"/>
                    <a:pt x="187" y="271"/>
                    <a:pt x="189" y="271"/>
                  </a:cubicBezTo>
                  <a:cubicBezTo>
                    <a:pt x="185" y="270"/>
                    <a:pt x="182" y="269"/>
                    <a:pt x="179" y="267"/>
                  </a:cubicBezTo>
                  <a:cubicBezTo>
                    <a:pt x="178" y="267"/>
                    <a:pt x="177" y="267"/>
                    <a:pt x="176" y="267"/>
                  </a:cubicBezTo>
                  <a:cubicBezTo>
                    <a:pt x="175" y="267"/>
                    <a:pt x="174" y="267"/>
                    <a:pt x="172" y="267"/>
                  </a:cubicBezTo>
                  <a:moveTo>
                    <a:pt x="239" y="266"/>
                  </a:moveTo>
                  <a:cubicBezTo>
                    <a:pt x="234" y="267"/>
                    <a:pt x="229" y="268"/>
                    <a:pt x="224" y="268"/>
                  </a:cubicBezTo>
                  <a:cubicBezTo>
                    <a:pt x="224" y="268"/>
                    <a:pt x="224" y="268"/>
                    <a:pt x="223" y="268"/>
                  </a:cubicBezTo>
                  <a:cubicBezTo>
                    <a:pt x="222" y="269"/>
                    <a:pt x="221" y="271"/>
                    <a:pt x="220" y="272"/>
                  </a:cubicBezTo>
                  <a:cubicBezTo>
                    <a:pt x="222" y="272"/>
                    <a:pt x="225" y="272"/>
                    <a:pt x="227" y="272"/>
                  </a:cubicBezTo>
                  <a:cubicBezTo>
                    <a:pt x="228" y="271"/>
                    <a:pt x="229" y="271"/>
                    <a:pt x="229" y="271"/>
                  </a:cubicBezTo>
                  <a:cubicBezTo>
                    <a:pt x="233" y="269"/>
                    <a:pt x="236" y="268"/>
                    <a:pt x="239" y="266"/>
                  </a:cubicBezTo>
                  <a:moveTo>
                    <a:pt x="188" y="265"/>
                  </a:moveTo>
                  <a:cubicBezTo>
                    <a:pt x="188" y="265"/>
                    <a:pt x="188" y="266"/>
                    <a:pt x="187" y="266"/>
                  </a:cubicBezTo>
                  <a:cubicBezTo>
                    <a:pt x="184" y="267"/>
                    <a:pt x="182" y="267"/>
                    <a:pt x="179" y="267"/>
                  </a:cubicBezTo>
                  <a:cubicBezTo>
                    <a:pt x="183" y="269"/>
                    <a:pt x="187" y="270"/>
                    <a:pt x="192" y="271"/>
                  </a:cubicBezTo>
                  <a:cubicBezTo>
                    <a:pt x="195" y="271"/>
                    <a:pt x="198" y="270"/>
                    <a:pt x="201" y="269"/>
                  </a:cubicBezTo>
                  <a:cubicBezTo>
                    <a:pt x="201" y="269"/>
                    <a:pt x="201" y="269"/>
                    <a:pt x="201" y="269"/>
                  </a:cubicBezTo>
                  <a:cubicBezTo>
                    <a:pt x="197" y="269"/>
                    <a:pt x="194" y="269"/>
                    <a:pt x="191" y="268"/>
                  </a:cubicBezTo>
                  <a:cubicBezTo>
                    <a:pt x="189" y="268"/>
                    <a:pt x="189" y="266"/>
                    <a:pt x="191" y="266"/>
                  </a:cubicBezTo>
                  <a:cubicBezTo>
                    <a:pt x="191" y="266"/>
                    <a:pt x="191" y="266"/>
                    <a:pt x="191" y="266"/>
                  </a:cubicBezTo>
                  <a:cubicBezTo>
                    <a:pt x="191" y="266"/>
                    <a:pt x="191" y="266"/>
                    <a:pt x="191" y="266"/>
                  </a:cubicBezTo>
                  <a:cubicBezTo>
                    <a:pt x="191" y="266"/>
                    <a:pt x="191" y="266"/>
                    <a:pt x="191" y="266"/>
                  </a:cubicBezTo>
                  <a:cubicBezTo>
                    <a:pt x="192" y="266"/>
                    <a:pt x="194" y="266"/>
                    <a:pt x="195" y="266"/>
                  </a:cubicBezTo>
                  <a:cubicBezTo>
                    <a:pt x="193" y="266"/>
                    <a:pt x="190" y="265"/>
                    <a:pt x="188" y="265"/>
                  </a:cubicBezTo>
                  <a:moveTo>
                    <a:pt x="168" y="264"/>
                  </a:moveTo>
                  <a:cubicBezTo>
                    <a:pt x="171" y="265"/>
                    <a:pt x="173" y="265"/>
                    <a:pt x="176" y="265"/>
                  </a:cubicBezTo>
                  <a:cubicBezTo>
                    <a:pt x="177" y="265"/>
                    <a:pt x="178" y="265"/>
                    <a:pt x="179" y="265"/>
                  </a:cubicBezTo>
                  <a:cubicBezTo>
                    <a:pt x="175" y="264"/>
                    <a:pt x="172" y="264"/>
                    <a:pt x="168" y="264"/>
                  </a:cubicBezTo>
                  <a:moveTo>
                    <a:pt x="220" y="262"/>
                  </a:moveTo>
                  <a:cubicBezTo>
                    <a:pt x="218" y="263"/>
                    <a:pt x="215" y="263"/>
                    <a:pt x="213" y="263"/>
                  </a:cubicBezTo>
                  <a:cubicBezTo>
                    <a:pt x="209" y="263"/>
                    <a:pt x="205" y="264"/>
                    <a:pt x="201" y="264"/>
                  </a:cubicBezTo>
                  <a:cubicBezTo>
                    <a:pt x="198" y="264"/>
                    <a:pt x="195" y="264"/>
                    <a:pt x="193" y="263"/>
                  </a:cubicBezTo>
                  <a:cubicBezTo>
                    <a:pt x="192" y="263"/>
                    <a:pt x="192" y="263"/>
                    <a:pt x="192" y="263"/>
                  </a:cubicBezTo>
                  <a:cubicBezTo>
                    <a:pt x="192" y="263"/>
                    <a:pt x="192" y="263"/>
                    <a:pt x="191" y="263"/>
                  </a:cubicBezTo>
                  <a:cubicBezTo>
                    <a:pt x="194" y="264"/>
                    <a:pt x="197" y="264"/>
                    <a:pt x="200" y="265"/>
                  </a:cubicBezTo>
                  <a:cubicBezTo>
                    <a:pt x="203" y="265"/>
                    <a:pt x="205" y="265"/>
                    <a:pt x="208" y="265"/>
                  </a:cubicBezTo>
                  <a:cubicBezTo>
                    <a:pt x="211" y="265"/>
                    <a:pt x="215" y="265"/>
                    <a:pt x="219" y="264"/>
                  </a:cubicBezTo>
                  <a:cubicBezTo>
                    <a:pt x="219" y="264"/>
                    <a:pt x="220" y="264"/>
                    <a:pt x="220" y="264"/>
                  </a:cubicBezTo>
                  <a:cubicBezTo>
                    <a:pt x="221" y="263"/>
                    <a:pt x="221" y="263"/>
                    <a:pt x="222" y="263"/>
                  </a:cubicBezTo>
                  <a:cubicBezTo>
                    <a:pt x="222" y="263"/>
                    <a:pt x="221" y="263"/>
                    <a:pt x="221" y="263"/>
                  </a:cubicBezTo>
                  <a:cubicBezTo>
                    <a:pt x="221" y="263"/>
                    <a:pt x="220" y="263"/>
                    <a:pt x="220" y="262"/>
                  </a:cubicBezTo>
                  <a:moveTo>
                    <a:pt x="144" y="259"/>
                  </a:moveTo>
                  <a:cubicBezTo>
                    <a:pt x="148" y="262"/>
                    <a:pt x="153" y="265"/>
                    <a:pt x="158" y="266"/>
                  </a:cubicBezTo>
                  <a:cubicBezTo>
                    <a:pt x="156" y="265"/>
                    <a:pt x="153" y="263"/>
                    <a:pt x="150" y="262"/>
                  </a:cubicBezTo>
                  <a:cubicBezTo>
                    <a:pt x="149" y="261"/>
                    <a:pt x="147" y="261"/>
                    <a:pt x="146" y="260"/>
                  </a:cubicBezTo>
                  <a:cubicBezTo>
                    <a:pt x="145" y="260"/>
                    <a:pt x="145" y="260"/>
                    <a:pt x="144" y="259"/>
                  </a:cubicBezTo>
                  <a:moveTo>
                    <a:pt x="250" y="255"/>
                  </a:moveTo>
                  <a:cubicBezTo>
                    <a:pt x="249" y="255"/>
                    <a:pt x="248" y="256"/>
                    <a:pt x="247" y="256"/>
                  </a:cubicBezTo>
                  <a:cubicBezTo>
                    <a:pt x="246" y="256"/>
                    <a:pt x="245" y="257"/>
                    <a:pt x="244" y="257"/>
                  </a:cubicBezTo>
                  <a:cubicBezTo>
                    <a:pt x="242" y="258"/>
                    <a:pt x="241" y="258"/>
                    <a:pt x="239" y="259"/>
                  </a:cubicBezTo>
                  <a:cubicBezTo>
                    <a:pt x="238" y="260"/>
                    <a:pt x="236" y="261"/>
                    <a:pt x="234" y="261"/>
                  </a:cubicBezTo>
                  <a:cubicBezTo>
                    <a:pt x="236" y="261"/>
                    <a:pt x="238" y="260"/>
                    <a:pt x="241" y="259"/>
                  </a:cubicBezTo>
                  <a:cubicBezTo>
                    <a:pt x="242" y="259"/>
                    <a:pt x="244" y="258"/>
                    <a:pt x="246" y="258"/>
                  </a:cubicBezTo>
                  <a:cubicBezTo>
                    <a:pt x="247" y="257"/>
                    <a:pt x="248" y="256"/>
                    <a:pt x="250" y="255"/>
                  </a:cubicBezTo>
                  <a:moveTo>
                    <a:pt x="169" y="255"/>
                  </a:moveTo>
                  <a:cubicBezTo>
                    <a:pt x="171" y="255"/>
                    <a:pt x="173" y="256"/>
                    <a:pt x="176" y="256"/>
                  </a:cubicBezTo>
                  <a:cubicBezTo>
                    <a:pt x="176" y="256"/>
                    <a:pt x="177" y="256"/>
                    <a:pt x="177" y="256"/>
                  </a:cubicBezTo>
                  <a:cubicBezTo>
                    <a:pt x="177" y="256"/>
                    <a:pt x="176" y="256"/>
                    <a:pt x="175" y="255"/>
                  </a:cubicBezTo>
                  <a:cubicBezTo>
                    <a:pt x="174" y="255"/>
                    <a:pt x="174" y="255"/>
                    <a:pt x="174" y="255"/>
                  </a:cubicBezTo>
                  <a:cubicBezTo>
                    <a:pt x="172" y="255"/>
                    <a:pt x="171" y="255"/>
                    <a:pt x="169" y="255"/>
                  </a:cubicBezTo>
                  <a:moveTo>
                    <a:pt x="253" y="253"/>
                  </a:moveTo>
                  <a:cubicBezTo>
                    <a:pt x="253" y="253"/>
                    <a:pt x="253" y="253"/>
                    <a:pt x="253" y="253"/>
                  </a:cubicBezTo>
                  <a:cubicBezTo>
                    <a:pt x="253" y="253"/>
                    <a:pt x="253" y="253"/>
                    <a:pt x="253" y="253"/>
                  </a:cubicBezTo>
                  <a:cubicBezTo>
                    <a:pt x="253" y="253"/>
                    <a:pt x="253" y="253"/>
                    <a:pt x="253" y="253"/>
                  </a:cubicBezTo>
                  <a:moveTo>
                    <a:pt x="140" y="247"/>
                  </a:moveTo>
                  <a:cubicBezTo>
                    <a:pt x="140" y="247"/>
                    <a:pt x="141" y="247"/>
                    <a:pt x="141" y="248"/>
                  </a:cubicBezTo>
                  <a:cubicBezTo>
                    <a:pt x="142" y="248"/>
                    <a:pt x="142" y="248"/>
                    <a:pt x="143" y="249"/>
                  </a:cubicBezTo>
                  <a:cubicBezTo>
                    <a:pt x="147" y="250"/>
                    <a:pt x="150" y="252"/>
                    <a:pt x="154" y="253"/>
                  </a:cubicBezTo>
                  <a:cubicBezTo>
                    <a:pt x="154" y="253"/>
                    <a:pt x="153" y="253"/>
                    <a:pt x="153" y="252"/>
                  </a:cubicBezTo>
                  <a:cubicBezTo>
                    <a:pt x="152" y="252"/>
                    <a:pt x="151" y="251"/>
                    <a:pt x="150" y="251"/>
                  </a:cubicBezTo>
                  <a:cubicBezTo>
                    <a:pt x="147" y="250"/>
                    <a:pt x="143" y="248"/>
                    <a:pt x="140" y="247"/>
                  </a:cubicBezTo>
                  <a:moveTo>
                    <a:pt x="261" y="247"/>
                  </a:moveTo>
                  <a:cubicBezTo>
                    <a:pt x="260" y="248"/>
                    <a:pt x="259" y="249"/>
                    <a:pt x="258" y="250"/>
                  </a:cubicBezTo>
                  <a:cubicBezTo>
                    <a:pt x="257" y="251"/>
                    <a:pt x="257" y="252"/>
                    <a:pt x="256" y="253"/>
                  </a:cubicBezTo>
                  <a:cubicBezTo>
                    <a:pt x="257" y="252"/>
                    <a:pt x="258" y="252"/>
                    <a:pt x="259" y="251"/>
                  </a:cubicBezTo>
                  <a:cubicBezTo>
                    <a:pt x="260" y="250"/>
                    <a:pt x="261" y="249"/>
                    <a:pt x="262" y="247"/>
                  </a:cubicBezTo>
                  <a:cubicBezTo>
                    <a:pt x="262" y="247"/>
                    <a:pt x="262" y="247"/>
                    <a:pt x="261" y="247"/>
                  </a:cubicBezTo>
                  <a:moveTo>
                    <a:pt x="151" y="244"/>
                  </a:moveTo>
                  <a:cubicBezTo>
                    <a:pt x="152" y="244"/>
                    <a:pt x="153" y="245"/>
                    <a:pt x="154" y="245"/>
                  </a:cubicBezTo>
                  <a:cubicBezTo>
                    <a:pt x="155" y="246"/>
                    <a:pt x="157" y="246"/>
                    <a:pt x="158" y="247"/>
                  </a:cubicBezTo>
                  <a:cubicBezTo>
                    <a:pt x="156" y="246"/>
                    <a:pt x="153" y="245"/>
                    <a:pt x="151" y="244"/>
                  </a:cubicBezTo>
                  <a:moveTo>
                    <a:pt x="120" y="242"/>
                  </a:moveTo>
                  <a:cubicBezTo>
                    <a:pt x="123" y="244"/>
                    <a:pt x="125" y="245"/>
                    <a:pt x="128" y="246"/>
                  </a:cubicBezTo>
                  <a:cubicBezTo>
                    <a:pt x="138" y="252"/>
                    <a:pt x="149" y="256"/>
                    <a:pt x="160" y="259"/>
                  </a:cubicBezTo>
                  <a:cubicBezTo>
                    <a:pt x="161" y="259"/>
                    <a:pt x="161" y="259"/>
                    <a:pt x="162" y="259"/>
                  </a:cubicBezTo>
                  <a:cubicBezTo>
                    <a:pt x="159" y="258"/>
                    <a:pt x="156" y="257"/>
                    <a:pt x="153" y="256"/>
                  </a:cubicBezTo>
                  <a:cubicBezTo>
                    <a:pt x="142" y="252"/>
                    <a:pt x="131" y="248"/>
                    <a:pt x="120" y="242"/>
                  </a:cubicBezTo>
                  <a:moveTo>
                    <a:pt x="134" y="236"/>
                  </a:moveTo>
                  <a:cubicBezTo>
                    <a:pt x="134" y="236"/>
                    <a:pt x="134" y="236"/>
                    <a:pt x="134" y="236"/>
                  </a:cubicBezTo>
                  <a:cubicBezTo>
                    <a:pt x="134" y="236"/>
                    <a:pt x="135" y="237"/>
                    <a:pt x="135" y="237"/>
                  </a:cubicBezTo>
                  <a:cubicBezTo>
                    <a:pt x="136" y="238"/>
                    <a:pt x="138" y="238"/>
                    <a:pt x="139" y="239"/>
                  </a:cubicBezTo>
                  <a:cubicBezTo>
                    <a:pt x="137" y="238"/>
                    <a:pt x="136" y="237"/>
                    <a:pt x="134" y="236"/>
                  </a:cubicBezTo>
                  <a:cubicBezTo>
                    <a:pt x="134" y="236"/>
                    <a:pt x="134" y="236"/>
                    <a:pt x="134" y="236"/>
                  </a:cubicBezTo>
                  <a:moveTo>
                    <a:pt x="120" y="231"/>
                  </a:moveTo>
                  <a:cubicBezTo>
                    <a:pt x="120" y="231"/>
                    <a:pt x="120" y="231"/>
                    <a:pt x="120" y="231"/>
                  </a:cubicBezTo>
                  <a:cubicBezTo>
                    <a:pt x="122" y="232"/>
                    <a:pt x="124" y="234"/>
                    <a:pt x="126" y="235"/>
                  </a:cubicBezTo>
                  <a:cubicBezTo>
                    <a:pt x="126" y="235"/>
                    <a:pt x="126" y="234"/>
                    <a:pt x="125" y="234"/>
                  </a:cubicBezTo>
                  <a:cubicBezTo>
                    <a:pt x="124" y="233"/>
                    <a:pt x="122" y="232"/>
                    <a:pt x="120" y="231"/>
                  </a:cubicBezTo>
                  <a:moveTo>
                    <a:pt x="100" y="230"/>
                  </a:moveTo>
                  <a:cubicBezTo>
                    <a:pt x="100" y="230"/>
                    <a:pt x="100" y="230"/>
                    <a:pt x="100" y="230"/>
                  </a:cubicBezTo>
                  <a:cubicBezTo>
                    <a:pt x="101" y="230"/>
                    <a:pt x="101" y="230"/>
                    <a:pt x="101" y="231"/>
                  </a:cubicBezTo>
                  <a:cubicBezTo>
                    <a:pt x="101" y="231"/>
                    <a:pt x="101" y="230"/>
                    <a:pt x="101" y="230"/>
                  </a:cubicBezTo>
                  <a:cubicBezTo>
                    <a:pt x="101" y="230"/>
                    <a:pt x="100" y="230"/>
                    <a:pt x="100" y="230"/>
                  </a:cubicBezTo>
                  <a:moveTo>
                    <a:pt x="100" y="226"/>
                  </a:moveTo>
                  <a:cubicBezTo>
                    <a:pt x="101" y="226"/>
                    <a:pt x="101" y="227"/>
                    <a:pt x="102" y="227"/>
                  </a:cubicBezTo>
                  <a:cubicBezTo>
                    <a:pt x="103" y="228"/>
                    <a:pt x="103" y="229"/>
                    <a:pt x="104" y="229"/>
                  </a:cubicBezTo>
                  <a:cubicBezTo>
                    <a:pt x="105" y="230"/>
                    <a:pt x="106" y="231"/>
                    <a:pt x="107" y="231"/>
                  </a:cubicBezTo>
                  <a:cubicBezTo>
                    <a:pt x="108" y="232"/>
                    <a:pt x="109" y="232"/>
                    <a:pt x="109" y="232"/>
                  </a:cubicBezTo>
                  <a:cubicBezTo>
                    <a:pt x="107" y="231"/>
                    <a:pt x="105" y="229"/>
                    <a:pt x="103" y="228"/>
                  </a:cubicBezTo>
                  <a:cubicBezTo>
                    <a:pt x="102" y="227"/>
                    <a:pt x="101" y="226"/>
                    <a:pt x="100" y="226"/>
                  </a:cubicBezTo>
                  <a:moveTo>
                    <a:pt x="94" y="218"/>
                  </a:moveTo>
                  <a:cubicBezTo>
                    <a:pt x="94" y="219"/>
                    <a:pt x="94" y="219"/>
                    <a:pt x="95" y="219"/>
                  </a:cubicBezTo>
                  <a:cubicBezTo>
                    <a:pt x="95" y="220"/>
                    <a:pt x="95" y="220"/>
                    <a:pt x="95" y="220"/>
                  </a:cubicBezTo>
                  <a:cubicBezTo>
                    <a:pt x="95" y="219"/>
                    <a:pt x="94" y="219"/>
                    <a:pt x="94" y="218"/>
                  </a:cubicBezTo>
                  <a:moveTo>
                    <a:pt x="94" y="211"/>
                  </a:moveTo>
                  <a:cubicBezTo>
                    <a:pt x="96" y="213"/>
                    <a:pt x="98" y="215"/>
                    <a:pt x="100" y="216"/>
                  </a:cubicBezTo>
                  <a:cubicBezTo>
                    <a:pt x="102" y="218"/>
                    <a:pt x="104" y="219"/>
                    <a:pt x="106" y="220"/>
                  </a:cubicBezTo>
                  <a:cubicBezTo>
                    <a:pt x="104" y="218"/>
                    <a:pt x="103" y="217"/>
                    <a:pt x="101" y="215"/>
                  </a:cubicBezTo>
                  <a:cubicBezTo>
                    <a:pt x="100" y="215"/>
                    <a:pt x="100" y="215"/>
                    <a:pt x="100" y="214"/>
                  </a:cubicBezTo>
                  <a:cubicBezTo>
                    <a:pt x="98" y="213"/>
                    <a:pt x="96" y="212"/>
                    <a:pt x="94" y="211"/>
                  </a:cubicBezTo>
                  <a:moveTo>
                    <a:pt x="78" y="205"/>
                  </a:moveTo>
                  <a:cubicBezTo>
                    <a:pt x="80" y="207"/>
                    <a:pt x="81" y="209"/>
                    <a:pt x="83" y="211"/>
                  </a:cubicBezTo>
                  <a:cubicBezTo>
                    <a:pt x="84" y="212"/>
                    <a:pt x="84" y="212"/>
                    <a:pt x="85" y="213"/>
                  </a:cubicBezTo>
                  <a:cubicBezTo>
                    <a:pt x="87" y="214"/>
                    <a:pt x="88" y="215"/>
                    <a:pt x="90" y="217"/>
                  </a:cubicBezTo>
                  <a:cubicBezTo>
                    <a:pt x="90" y="217"/>
                    <a:pt x="90" y="217"/>
                    <a:pt x="90" y="217"/>
                  </a:cubicBezTo>
                  <a:cubicBezTo>
                    <a:pt x="90" y="216"/>
                    <a:pt x="89" y="216"/>
                    <a:pt x="89" y="215"/>
                  </a:cubicBezTo>
                  <a:cubicBezTo>
                    <a:pt x="89" y="215"/>
                    <a:pt x="89" y="215"/>
                    <a:pt x="89" y="215"/>
                  </a:cubicBezTo>
                  <a:cubicBezTo>
                    <a:pt x="88" y="214"/>
                    <a:pt x="87" y="213"/>
                    <a:pt x="86" y="212"/>
                  </a:cubicBezTo>
                  <a:cubicBezTo>
                    <a:pt x="87" y="213"/>
                    <a:pt x="88" y="214"/>
                    <a:pt x="89" y="214"/>
                  </a:cubicBezTo>
                  <a:cubicBezTo>
                    <a:pt x="89" y="214"/>
                    <a:pt x="89" y="214"/>
                    <a:pt x="89" y="214"/>
                  </a:cubicBezTo>
                  <a:cubicBezTo>
                    <a:pt x="89" y="214"/>
                    <a:pt x="89" y="213"/>
                    <a:pt x="89" y="213"/>
                  </a:cubicBezTo>
                  <a:cubicBezTo>
                    <a:pt x="85" y="211"/>
                    <a:pt x="82" y="208"/>
                    <a:pt x="78" y="205"/>
                  </a:cubicBezTo>
                  <a:moveTo>
                    <a:pt x="72" y="198"/>
                  </a:moveTo>
                  <a:cubicBezTo>
                    <a:pt x="72" y="198"/>
                    <a:pt x="73" y="199"/>
                    <a:pt x="73" y="199"/>
                  </a:cubicBezTo>
                  <a:cubicBezTo>
                    <a:pt x="73" y="199"/>
                    <a:pt x="73" y="199"/>
                    <a:pt x="73" y="199"/>
                  </a:cubicBezTo>
                  <a:cubicBezTo>
                    <a:pt x="73" y="199"/>
                    <a:pt x="74" y="199"/>
                    <a:pt x="74" y="199"/>
                  </a:cubicBezTo>
                  <a:cubicBezTo>
                    <a:pt x="73" y="199"/>
                    <a:pt x="72" y="198"/>
                    <a:pt x="72" y="198"/>
                  </a:cubicBezTo>
                  <a:moveTo>
                    <a:pt x="28" y="122"/>
                  </a:moveTo>
                  <a:cubicBezTo>
                    <a:pt x="28" y="122"/>
                    <a:pt x="28" y="122"/>
                    <a:pt x="28" y="122"/>
                  </a:cubicBezTo>
                  <a:cubicBezTo>
                    <a:pt x="39" y="149"/>
                    <a:pt x="56" y="173"/>
                    <a:pt x="76" y="195"/>
                  </a:cubicBezTo>
                  <a:cubicBezTo>
                    <a:pt x="77" y="197"/>
                    <a:pt x="79" y="199"/>
                    <a:pt x="81" y="200"/>
                  </a:cubicBezTo>
                  <a:cubicBezTo>
                    <a:pt x="81" y="200"/>
                    <a:pt x="81" y="201"/>
                    <a:pt x="81" y="201"/>
                  </a:cubicBezTo>
                  <a:cubicBezTo>
                    <a:pt x="81" y="201"/>
                    <a:pt x="81" y="201"/>
                    <a:pt x="81" y="201"/>
                  </a:cubicBezTo>
                  <a:cubicBezTo>
                    <a:pt x="81" y="201"/>
                    <a:pt x="81" y="201"/>
                    <a:pt x="81" y="201"/>
                  </a:cubicBezTo>
                  <a:cubicBezTo>
                    <a:pt x="81" y="201"/>
                    <a:pt x="82" y="201"/>
                    <a:pt x="82" y="201"/>
                  </a:cubicBezTo>
                  <a:cubicBezTo>
                    <a:pt x="82" y="201"/>
                    <a:pt x="82" y="201"/>
                    <a:pt x="83" y="201"/>
                  </a:cubicBezTo>
                  <a:cubicBezTo>
                    <a:pt x="83" y="201"/>
                    <a:pt x="83" y="201"/>
                    <a:pt x="84" y="202"/>
                  </a:cubicBezTo>
                  <a:cubicBezTo>
                    <a:pt x="84" y="202"/>
                    <a:pt x="84" y="202"/>
                    <a:pt x="84" y="202"/>
                  </a:cubicBezTo>
                  <a:cubicBezTo>
                    <a:pt x="84" y="202"/>
                    <a:pt x="84" y="202"/>
                    <a:pt x="84" y="202"/>
                  </a:cubicBezTo>
                  <a:cubicBezTo>
                    <a:pt x="84" y="202"/>
                    <a:pt x="84" y="202"/>
                    <a:pt x="85" y="203"/>
                  </a:cubicBezTo>
                  <a:cubicBezTo>
                    <a:pt x="87" y="204"/>
                    <a:pt x="89" y="205"/>
                    <a:pt x="91" y="206"/>
                  </a:cubicBezTo>
                  <a:cubicBezTo>
                    <a:pt x="84" y="200"/>
                    <a:pt x="78" y="194"/>
                    <a:pt x="73" y="187"/>
                  </a:cubicBezTo>
                  <a:cubicBezTo>
                    <a:pt x="73" y="188"/>
                    <a:pt x="72" y="189"/>
                    <a:pt x="71" y="189"/>
                  </a:cubicBezTo>
                  <a:cubicBezTo>
                    <a:pt x="71" y="189"/>
                    <a:pt x="71" y="189"/>
                    <a:pt x="70" y="188"/>
                  </a:cubicBezTo>
                  <a:cubicBezTo>
                    <a:pt x="65" y="181"/>
                    <a:pt x="59" y="173"/>
                    <a:pt x="55" y="164"/>
                  </a:cubicBezTo>
                  <a:cubicBezTo>
                    <a:pt x="55" y="164"/>
                    <a:pt x="55" y="164"/>
                    <a:pt x="55" y="164"/>
                  </a:cubicBezTo>
                  <a:cubicBezTo>
                    <a:pt x="54" y="164"/>
                    <a:pt x="54" y="164"/>
                    <a:pt x="54" y="163"/>
                  </a:cubicBezTo>
                  <a:cubicBezTo>
                    <a:pt x="50" y="161"/>
                    <a:pt x="48" y="157"/>
                    <a:pt x="45" y="153"/>
                  </a:cubicBezTo>
                  <a:cubicBezTo>
                    <a:pt x="42" y="148"/>
                    <a:pt x="39" y="142"/>
                    <a:pt x="36" y="136"/>
                  </a:cubicBezTo>
                  <a:cubicBezTo>
                    <a:pt x="33" y="132"/>
                    <a:pt x="30" y="127"/>
                    <a:pt x="28" y="122"/>
                  </a:cubicBezTo>
                  <a:cubicBezTo>
                    <a:pt x="28" y="122"/>
                    <a:pt x="28" y="122"/>
                    <a:pt x="28" y="122"/>
                  </a:cubicBezTo>
                  <a:moveTo>
                    <a:pt x="21" y="87"/>
                  </a:moveTo>
                  <a:cubicBezTo>
                    <a:pt x="21" y="89"/>
                    <a:pt x="21" y="90"/>
                    <a:pt x="21" y="92"/>
                  </a:cubicBezTo>
                  <a:cubicBezTo>
                    <a:pt x="22" y="98"/>
                    <a:pt x="23" y="104"/>
                    <a:pt x="25" y="109"/>
                  </a:cubicBezTo>
                  <a:cubicBezTo>
                    <a:pt x="25" y="109"/>
                    <a:pt x="25" y="109"/>
                    <a:pt x="25" y="109"/>
                  </a:cubicBezTo>
                  <a:cubicBezTo>
                    <a:pt x="25" y="108"/>
                    <a:pt x="24" y="107"/>
                    <a:pt x="24" y="106"/>
                  </a:cubicBezTo>
                  <a:cubicBezTo>
                    <a:pt x="24" y="104"/>
                    <a:pt x="24" y="102"/>
                    <a:pt x="23" y="100"/>
                  </a:cubicBezTo>
                  <a:cubicBezTo>
                    <a:pt x="22" y="96"/>
                    <a:pt x="22" y="91"/>
                    <a:pt x="21" y="87"/>
                  </a:cubicBezTo>
                  <a:moveTo>
                    <a:pt x="197" y="273"/>
                  </a:moveTo>
                  <a:cubicBezTo>
                    <a:pt x="198" y="273"/>
                    <a:pt x="199" y="273"/>
                    <a:pt x="200" y="273"/>
                  </a:cubicBezTo>
                  <a:cubicBezTo>
                    <a:pt x="203" y="274"/>
                    <a:pt x="206" y="275"/>
                    <a:pt x="209" y="275"/>
                  </a:cubicBezTo>
                  <a:cubicBezTo>
                    <a:pt x="205" y="275"/>
                    <a:pt x="201" y="274"/>
                    <a:pt x="197" y="273"/>
                  </a:cubicBezTo>
                  <a:moveTo>
                    <a:pt x="267" y="260"/>
                  </a:moveTo>
                  <a:cubicBezTo>
                    <a:pt x="268" y="260"/>
                    <a:pt x="269" y="259"/>
                    <a:pt x="270" y="259"/>
                  </a:cubicBezTo>
                  <a:cubicBezTo>
                    <a:pt x="270" y="259"/>
                    <a:pt x="271" y="259"/>
                    <a:pt x="271" y="258"/>
                  </a:cubicBezTo>
                  <a:cubicBezTo>
                    <a:pt x="267" y="262"/>
                    <a:pt x="263" y="266"/>
                    <a:pt x="258" y="269"/>
                  </a:cubicBezTo>
                  <a:cubicBezTo>
                    <a:pt x="258" y="269"/>
                    <a:pt x="259" y="269"/>
                    <a:pt x="259" y="269"/>
                  </a:cubicBezTo>
                  <a:cubicBezTo>
                    <a:pt x="261" y="266"/>
                    <a:pt x="264" y="264"/>
                    <a:pt x="266" y="261"/>
                  </a:cubicBezTo>
                  <a:cubicBezTo>
                    <a:pt x="267" y="261"/>
                    <a:pt x="267" y="260"/>
                    <a:pt x="267" y="260"/>
                  </a:cubicBezTo>
                  <a:moveTo>
                    <a:pt x="288" y="220"/>
                  </a:moveTo>
                  <a:cubicBezTo>
                    <a:pt x="289" y="219"/>
                    <a:pt x="289" y="218"/>
                    <a:pt x="290" y="217"/>
                  </a:cubicBezTo>
                  <a:cubicBezTo>
                    <a:pt x="290" y="217"/>
                    <a:pt x="290" y="217"/>
                    <a:pt x="290" y="218"/>
                  </a:cubicBezTo>
                  <a:cubicBezTo>
                    <a:pt x="287" y="229"/>
                    <a:pt x="283" y="241"/>
                    <a:pt x="276" y="250"/>
                  </a:cubicBezTo>
                  <a:cubicBezTo>
                    <a:pt x="275" y="251"/>
                    <a:pt x="274" y="252"/>
                    <a:pt x="273" y="253"/>
                  </a:cubicBezTo>
                  <a:cubicBezTo>
                    <a:pt x="272" y="253"/>
                    <a:pt x="272" y="253"/>
                    <a:pt x="272" y="254"/>
                  </a:cubicBezTo>
                  <a:cubicBezTo>
                    <a:pt x="279" y="244"/>
                    <a:pt x="285" y="232"/>
                    <a:pt x="288" y="220"/>
                  </a:cubicBezTo>
                  <a:moveTo>
                    <a:pt x="295" y="204"/>
                  </a:moveTo>
                  <a:cubicBezTo>
                    <a:pt x="296" y="201"/>
                    <a:pt x="296" y="198"/>
                    <a:pt x="297" y="195"/>
                  </a:cubicBezTo>
                  <a:cubicBezTo>
                    <a:pt x="297" y="200"/>
                    <a:pt x="297" y="206"/>
                    <a:pt x="296" y="211"/>
                  </a:cubicBezTo>
                  <a:cubicBezTo>
                    <a:pt x="295" y="223"/>
                    <a:pt x="290" y="235"/>
                    <a:pt x="283" y="245"/>
                  </a:cubicBezTo>
                  <a:cubicBezTo>
                    <a:pt x="283" y="245"/>
                    <a:pt x="282" y="245"/>
                    <a:pt x="282" y="246"/>
                  </a:cubicBezTo>
                  <a:cubicBezTo>
                    <a:pt x="287" y="238"/>
                    <a:pt x="290" y="228"/>
                    <a:pt x="292" y="219"/>
                  </a:cubicBezTo>
                  <a:cubicBezTo>
                    <a:pt x="293" y="214"/>
                    <a:pt x="294" y="209"/>
                    <a:pt x="295" y="204"/>
                  </a:cubicBezTo>
                  <a:moveTo>
                    <a:pt x="290" y="209"/>
                  </a:moveTo>
                  <a:cubicBezTo>
                    <a:pt x="291" y="206"/>
                    <a:pt x="291" y="203"/>
                    <a:pt x="291" y="200"/>
                  </a:cubicBezTo>
                  <a:cubicBezTo>
                    <a:pt x="292" y="185"/>
                    <a:pt x="289" y="171"/>
                    <a:pt x="287" y="157"/>
                  </a:cubicBezTo>
                  <a:cubicBezTo>
                    <a:pt x="287" y="156"/>
                    <a:pt x="286" y="154"/>
                    <a:pt x="286" y="153"/>
                  </a:cubicBezTo>
                  <a:cubicBezTo>
                    <a:pt x="289" y="160"/>
                    <a:pt x="292" y="168"/>
                    <a:pt x="294" y="175"/>
                  </a:cubicBezTo>
                  <a:cubicBezTo>
                    <a:pt x="294" y="185"/>
                    <a:pt x="294" y="195"/>
                    <a:pt x="292" y="204"/>
                  </a:cubicBezTo>
                  <a:cubicBezTo>
                    <a:pt x="292" y="206"/>
                    <a:pt x="291" y="208"/>
                    <a:pt x="290" y="209"/>
                  </a:cubicBezTo>
                  <a:moveTo>
                    <a:pt x="283" y="131"/>
                  </a:moveTo>
                  <a:cubicBezTo>
                    <a:pt x="282" y="128"/>
                    <a:pt x="282" y="126"/>
                    <a:pt x="281" y="124"/>
                  </a:cubicBezTo>
                  <a:cubicBezTo>
                    <a:pt x="283" y="128"/>
                    <a:pt x="285" y="132"/>
                    <a:pt x="286" y="137"/>
                  </a:cubicBezTo>
                  <a:cubicBezTo>
                    <a:pt x="285" y="135"/>
                    <a:pt x="284" y="133"/>
                    <a:pt x="283" y="131"/>
                  </a:cubicBezTo>
                  <a:moveTo>
                    <a:pt x="293" y="153"/>
                  </a:moveTo>
                  <a:cubicBezTo>
                    <a:pt x="291" y="142"/>
                    <a:pt x="287" y="131"/>
                    <a:pt x="282" y="120"/>
                  </a:cubicBezTo>
                  <a:cubicBezTo>
                    <a:pt x="287" y="127"/>
                    <a:pt x="290" y="134"/>
                    <a:pt x="294" y="141"/>
                  </a:cubicBezTo>
                  <a:cubicBezTo>
                    <a:pt x="305" y="165"/>
                    <a:pt x="310" y="194"/>
                    <a:pt x="300" y="219"/>
                  </a:cubicBezTo>
                  <a:cubicBezTo>
                    <a:pt x="299" y="222"/>
                    <a:pt x="298" y="225"/>
                    <a:pt x="296" y="228"/>
                  </a:cubicBezTo>
                  <a:cubicBezTo>
                    <a:pt x="300" y="218"/>
                    <a:pt x="302" y="206"/>
                    <a:pt x="302" y="195"/>
                  </a:cubicBezTo>
                  <a:cubicBezTo>
                    <a:pt x="301" y="185"/>
                    <a:pt x="299" y="176"/>
                    <a:pt x="296" y="166"/>
                  </a:cubicBezTo>
                  <a:cubicBezTo>
                    <a:pt x="296" y="166"/>
                    <a:pt x="296" y="165"/>
                    <a:pt x="296" y="164"/>
                  </a:cubicBezTo>
                  <a:cubicBezTo>
                    <a:pt x="295" y="160"/>
                    <a:pt x="294" y="157"/>
                    <a:pt x="293" y="153"/>
                  </a:cubicBezTo>
                  <a:moveTo>
                    <a:pt x="278" y="120"/>
                  </a:moveTo>
                  <a:cubicBezTo>
                    <a:pt x="277" y="117"/>
                    <a:pt x="275" y="115"/>
                    <a:pt x="274" y="112"/>
                  </a:cubicBezTo>
                  <a:cubicBezTo>
                    <a:pt x="273" y="109"/>
                    <a:pt x="272" y="106"/>
                    <a:pt x="270" y="104"/>
                  </a:cubicBezTo>
                  <a:cubicBezTo>
                    <a:pt x="272" y="106"/>
                    <a:pt x="274" y="109"/>
                    <a:pt x="275" y="112"/>
                  </a:cubicBezTo>
                  <a:cubicBezTo>
                    <a:pt x="276" y="115"/>
                    <a:pt x="277" y="117"/>
                    <a:pt x="278" y="120"/>
                  </a:cubicBezTo>
                  <a:moveTo>
                    <a:pt x="251" y="77"/>
                  </a:moveTo>
                  <a:cubicBezTo>
                    <a:pt x="250" y="76"/>
                    <a:pt x="249" y="75"/>
                    <a:pt x="247" y="74"/>
                  </a:cubicBezTo>
                  <a:cubicBezTo>
                    <a:pt x="258" y="79"/>
                    <a:pt x="265" y="88"/>
                    <a:pt x="270" y="99"/>
                  </a:cubicBezTo>
                  <a:cubicBezTo>
                    <a:pt x="270" y="98"/>
                    <a:pt x="269" y="98"/>
                    <a:pt x="269" y="97"/>
                  </a:cubicBezTo>
                  <a:cubicBezTo>
                    <a:pt x="264" y="91"/>
                    <a:pt x="259" y="85"/>
                    <a:pt x="253" y="79"/>
                  </a:cubicBezTo>
                  <a:cubicBezTo>
                    <a:pt x="252" y="78"/>
                    <a:pt x="252" y="78"/>
                    <a:pt x="251" y="77"/>
                  </a:cubicBezTo>
                  <a:moveTo>
                    <a:pt x="241" y="69"/>
                  </a:moveTo>
                  <a:cubicBezTo>
                    <a:pt x="240" y="69"/>
                    <a:pt x="240" y="70"/>
                    <a:pt x="241" y="71"/>
                  </a:cubicBezTo>
                  <a:cubicBezTo>
                    <a:pt x="246" y="76"/>
                    <a:pt x="251" y="81"/>
                    <a:pt x="256" y="87"/>
                  </a:cubicBezTo>
                  <a:cubicBezTo>
                    <a:pt x="258" y="89"/>
                    <a:pt x="259" y="90"/>
                    <a:pt x="260" y="92"/>
                  </a:cubicBezTo>
                  <a:cubicBezTo>
                    <a:pt x="264" y="96"/>
                    <a:pt x="267" y="100"/>
                    <a:pt x="269" y="105"/>
                  </a:cubicBezTo>
                  <a:cubicBezTo>
                    <a:pt x="270" y="105"/>
                    <a:pt x="270" y="106"/>
                    <a:pt x="269" y="106"/>
                  </a:cubicBezTo>
                  <a:cubicBezTo>
                    <a:pt x="270" y="108"/>
                    <a:pt x="271" y="110"/>
                    <a:pt x="272" y="112"/>
                  </a:cubicBezTo>
                  <a:cubicBezTo>
                    <a:pt x="273" y="116"/>
                    <a:pt x="275" y="120"/>
                    <a:pt x="277" y="124"/>
                  </a:cubicBezTo>
                  <a:cubicBezTo>
                    <a:pt x="277" y="124"/>
                    <a:pt x="277" y="124"/>
                    <a:pt x="276" y="124"/>
                  </a:cubicBezTo>
                  <a:cubicBezTo>
                    <a:pt x="276" y="124"/>
                    <a:pt x="275" y="124"/>
                    <a:pt x="275" y="125"/>
                  </a:cubicBezTo>
                  <a:cubicBezTo>
                    <a:pt x="277" y="131"/>
                    <a:pt x="280" y="137"/>
                    <a:pt x="282" y="142"/>
                  </a:cubicBezTo>
                  <a:cubicBezTo>
                    <a:pt x="283" y="146"/>
                    <a:pt x="283" y="151"/>
                    <a:pt x="284" y="155"/>
                  </a:cubicBezTo>
                  <a:cubicBezTo>
                    <a:pt x="285" y="159"/>
                    <a:pt x="285" y="164"/>
                    <a:pt x="286" y="168"/>
                  </a:cubicBezTo>
                  <a:cubicBezTo>
                    <a:pt x="286" y="168"/>
                    <a:pt x="286" y="168"/>
                    <a:pt x="286" y="168"/>
                  </a:cubicBezTo>
                  <a:cubicBezTo>
                    <a:pt x="286" y="168"/>
                    <a:pt x="287" y="168"/>
                    <a:pt x="287" y="168"/>
                  </a:cubicBezTo>
                  <a:cubicBezTo>
                    <a:pt x="288" y="168"/>
                    <a:pt x="289" y="168"/>
                    <a:pt x="289" y="169"/>
                  </a:cubicBezTo>
                  <a:cubicBezTo>
                    <a:pt x="289" y="172"/>
                    <a:pt x="288" y="175"/>
                    <a:pt x="288" y="179"/>
                  </a:cubicBezTo>
                  <a:cubicBezTo>
                    <a:pt x="288" y="185"/>
                    <a:pt x="289" y="192"/>
                    <a:pt x="289" y="198"/>
                  </a:cubicBezTo>
                  <a:cubicBezTo>
                    <a:pt x="289" y="206"/>
                    <a:pt x="288" y="213"/>
                    <a:pt x="286" y="219"/>
                  </a:cubicBezTo>
                  <a:cubicBezTo>
                    <a:pt x="281" y="227"/>
                    <a:pt x="276" y="234"/>
                    <a:pt x="269" y="240"/>
                  </a:cubicBezTo>
                  <a:cubicBezTo>
                    <a:pt x="268" y="242"/>
                    <a:pt x="267" y="244"/>
                    <a:pt x="266" y="246"/>
                  </a:cubicBezTo>
                  <a:cubicBezTo>
                    <a:pt x="272" y="241"/>
                    <a:pt x="278" y="235"/>
                    <a:pt x="283" y="229"/>
                  </a:cubicBezTo>
                  <a:cubicBezTo>
                    <a:pt x="279" y="239"/>
                    <a:pt x="273" y="249"/>
                    <a:pt x="266" y="257"/>
                  </a:cubicBezTo>
                  <a:cubicBezTo>
                    <a:pt x="264" y="258"/>
                    <a:pt x="263" y="259"/>
                    <a:pt x="261" y="260"/>
                  </a:cubicBezTo>
                  <a:cubicBezTo>
                    <a:pt x="257" y="261"/>
                    <a:pt x="252" y="263"/>
                    <a:pt x="247" y="264"/>
                  </a:cubicBezTo>
                  <a:cubicBezTo>
                    <a:pt x="246" y="265"/>
                    <a:pt x="245" y="265"/>
                    <a:pt x="244" y="266"/>
                  </a:cubicBezTo>
                  <a:cubicBezTo>
                    <a:pt x="242" y="268"/>
                    <a:pt x="239" y="269"/>
                    <a:pt x="236" y="270"/>
                  </a:cubicBezTo>
                  <a:cubicBezTo>
                    <a:pt x="240" y="270"/>
                    <a:pt x="244" y="269"/>
                    <a:pt x="248" y="268"/>
                  </a:cubicBezTo>
                  <a:cubicBezTo>
                    <a:pt x="250" y="267"/>
                    <a:pt x="251" y="267"/>
                    <a:pt x="253" y="266"/>
                  </a:cubicBezTo>
                  <a:cubicBezTo>
                    <a:pt x="255" y="266"/>
                    <a:pt x="257" y="265"/>
                    <a:pt x="259" y="264"/>
                  </a:cubicBezTo>
                  <a:cubicBezTo>
                    <a:pt x="258" y="266"/>
                    <a:pt x="256" y="268"/>
                    <a:pt x="254" y="269"/>
                  </a:cubicBezTo>
                  <a:cubicBezTo>
                    <a:pt x="251" y="272"/>
                    <a:pt x="247" y="274"/>
                    <a:pt x="244" y="276"/>
                  </a:cubicBezTo>
                  <a:cubicBezTo>
                    <a:pt x="237" y="279"/>
                    <a:pt x="229" y="280"/>
                    <a:pt x="221" y="280"/>
                  </a:cubicBezTo>
                  <a:cubicBezTo>
                    <a:pt x="220" y="280"/>
                    <a:pt x="219" y="280"/>
                    <a:pt x="217" y="280"/>
                  </a:cubicBezTo>
                  <a:cubicBezTo>
                    <a:pt x="210" y="279"/>
                    <a:pt x="201" y="279"/>
                    <a:pt x="195" y="275"/>
                  </a:cubicBezTo>
                  <a:cubicBezTo>
                    <a:pt x="202" y="277"/>
                    <a:pt x="209" y="278"/>
                    <a:pt x="217" y="278"/>
                  </a:cubicBezTo>
                  <a:cubicBezTo>
                    <a:pt x="218" y="278"/>
                    <a:pt x="218" y="278"/>
                    <a:pt x="219" y="278"/>
                  </a:cubicBezTo>
                  <a:cubicBezTo>
                    <a:pt x="220" y="278"/>
                    <a:pt x="220" y="276"/>
                    <a:pt x="219" y="276"/>
                  </a:cubicBezTo>
                  <a:cubicBezTo>
                    <a:pt x="219" y="276"/>
                    <a:pt x="219" y="276"/>
                    <a:pt x="219" y="276"/>
                  </a:cubicBezTo>
                  <a:cubicBezTo>
                    <a:pt x="219" y="276"/>
                    <a:pt x="218" y="276"/>
                    <a:pt x="218" y="276"/>
                  </a:cubicBezTo>
                  <a:cubicBezTo>
                    <a:pt x="217" y="276"/>
                    <a:pt x="217" y="275"/>
                    <a:pt x="217" y="275"/>
                  </a:cubicBezTo>
                  <a:cubicBezTo>
                    <a:pt x="213" y="274"/>
                    <a:pt x="210" y="273"/>
                    <a:pt x="207" y="272"/>
                  </a:cubicBezTo>
                  <a:cubicBezTo>
                    <a:pt x="208" y="272"/>
                    <a:pt x="209" y="272"/>
                    <a:pt x="210" y="272"/>
                  </a:cubicBezTo>
                  <a:cubicBezTo>
                    <a:pt x="212" y="272"/>
                    <a:pt x="215" y="272"/>
                    <a:pt x="217" y="272"/>
                  </a:cubicBezTo>
                  <a:cubicBezTo>
                    <a:pt x="217" y="272"/>
                    <a:pt x="217" y="272"/>
                    <a:pt x="217" y="272"/>
                  </a:cubicBezTo>
                  <a:cubicBezTo>
                    <a:pt x="218" y="271"/>
                    <a:pt x="219" y="270"/>
                    <a:pt x="219" y="269"/>
                  </a:cubicBezTo>
                  <a:cubicBezTo>
                    <a:pt x="217" y="269"/>
                    <a:pt x="214" y="269"/>
                    <a:pt x="211" y="269"/>
                  </a:cubicBezTo>
                  <a:cubicBezTo>
                    <a:pt x="204" y="272"/>
                    <a:pt x="197" y="273"/>
                    <a:pt x="190" y="274"/>
                  </a:cubicBezTo>
                  <a:cubicBezTo>
                    <a:pt x="189" y="274"/>
                    <a:pt x="189" y="274"/>
                    <a:pt x="188" y="274"/>
                  </a:cubicBezTo>
                  <a:cubicBezTo>
                    <a:pt x="188" y="274"/>
                    <a:pt x="189" y="274"/>
                    <a:pt x="189" y="274"/>
                  </a:cubicBezTo>
                  <a:cubicBezTo>
                    <a:pt x="195" y="281"/>
                    <a:pt x="207" y="282"/>
                    <a:pt x="216" y="282"/>
                  </a:cubicBezTo>
                  <a:cubicBezTo>
                    <a:pt x="218" y="282"/>
                    <a:pt x="220" y="282"/>
                    <a:pt x="222" y="282"/>
                  </a:cubicBezTo>
                  <a:cubicBezTo>
                    <a:pt x="224" y="282"/>
                    <a:pt x="227" y="282"/>
                    <a:pt x="230" y="282"/>
                  </a:cubicBezTo>
                  <a:cubicBezTo>
                    <a:pt x="226" y="283"/>
                    <a:pt x="223" y="283"/>
                    <a:pt x="219" y="284"/>
                  </a:cubicBezTo>
                  <a:cubicBezTo>
                    <a:pt x="217" y="284"/>
                    <a:pt x="216" y="284"/>
                    <a:pt x="214" y="284"/>
                  </a:cubicBezTo>
                  <a:cubicBezTo>
                    <a:pt x="202" y="284"/>
                    <a:pt x="190" y="281"/>
                    <a:pt x="179" y="276"/>
                  </a:cubicBezTo>
                  <a:cubicBezTo>
                    <a:pt x="176" y="275"/>
                    <a:pt x="173" y="274"/>
                    <a:pt x="170" y="272"/>
                  </a:cubicBezTo>
                  <a:cubicBezTo>
                    <a:pt x="166" y="271"/>
                    <a:pt x="161" y="270"/>
                    <a:pt x="157" y="269"/>
                  </a:cubicBezTo>
                  <a:cubicBezTo>
                    <a:pt x="167" y="274"/>
                    <a:pt x="177" y="279"/>
                    <a:pt x="188" y="282"/>
                  </a:cubicBezTo>
                  <a:cubicBezTo>
                    <a:pt x="197" y="285"/>
                    <a:pt x="206" y="286"/>
                    <a:pt x="215" y="286"/>
                  </a:cubicBezTo>
                  <a:cubicBezTo>
                    <a:pt x="219" y="286"/>
                    <a:pt x="222" y="286"/>
                    <a:pt x="226" y="285"/>
                  </a:cubicBezTo>
                  <a:cubicBezTo>
                    <a:pt x="233" y="284"/>
                    <a:pt x="239" y="282"/>
                    <a:pt x="245" y="279"/>
                  </a:cubicBezTo>
                  <a:cubicBezTo>
                    <a:pt x="246" y="278"/>
                    <a:pt x="246" y="278"/>
                    <a:pt x="247" y="278"/>
                  </a:cubicBezTo>
                  <a:cubicBezTo>
                    <a:pt x="259" y="273"/>
                    <a:pt x="270" y="264"/>
                    <a:pt x="278" y="255"/>
                  </a:cubicBezTo>
                  <a:cubicBezTo>
                    <a:pt x="278" y="255"/>
                    <a:pt x="279" y="254"/>
                    <a:pt x="279" y="254"/>
                  </a:cubicBezTo>
                  <a:cubicBezTo>
                    <a:pt x="281" y="253"/>
                    <a:pt x="282" y="251"/>
                    <a:pt x="284" y="250"/>
                  </a:cubicBezTo>
                  <a:cubicBezTo>
                    <a:pt x="287" y="247"/>
                    <a:pt x="289" y="244"/>
                    <a:pt x="291" y="240"/>
                  </a:cubicBezTo>
                  <a:cubicBezTo>
                    <a:pt x="302" y="227"/>
                    <a:pt x="307" y="210"/>
                    <a:pt x="308" y="193"/>
                  </a:cubicBezTo>
                  <a:cubicBezTo>
                    <a:pt x="309" y="164"/>
                    <a:pt x="297" y="137"/>
                    <a:pt x="281" y="114"/>
                  </a:cubicBezTo>
                  <a:cubicBezTo>
                    <a:pt x="279" y="111"/>
                    <a:pt x="278" y="109"/>
                    <a:pt x="276" y="107"/>
                  </a:cubicBezTo>
                  <a:cubicBezTo>
                    <a:pt x="270" y="90"/>
                    <a:pt x="260" y="74"/>
                    <a:pt x="242" y="69"/>
                  </a:cubicBezTo>
                  <a:cubicBezTo>
                    <a:pt x="242" y="69"/>
                    <a:pt x="242" y="69"/>
                    <a:pt x="241" y="69"/>
                  </a:cubicBezTo>
                  <a:moveTo>
                    <a:pt x="39" y="26"/>
                  </a:moveTo>
                  <a:cubicBezTo>
                    <a:pt x="35" y="29"/>
                    <a:pt x="32" y="33"/>
                    <a:pt x="29" y="37"/>
                  </a:cubicBezTo>
                  <a:cubicBezTo>
                    <a:pt x="29" y="37"/>
                    <a:pt x="29" y="37"/>
                    <a:pt x="29" y="37"/>
                  </a:cubicBezTo>
                  <a:cubicBezTo>
                    <a:pt x="29" y="36"/>
                    <a:pt x="30" y="36"/>
                    <a:pt x="30" y="35"/>
                  </a:cubicBezTo>
                  <a:cubicBezTo>
                    <a:pt x="32" y="33"/>
                    <a:pt x="35" y="31"/>
                    <a:pt x="37" y="29"/>
                  </a:cubicBezTo>
                  <a:cubicBezTo>
                    <a:pt x="38" y="28"/>
                    <a:pt x="38" y="27"/>
                    <a:pt x="39" y="26"/>
                  </a:cubicBezTo>
                  <a:moveTo>
                    <a:pt x="44" y="21"/>
                  </a:moveTo>
                  <a:cubicBezTo>
                    <a:pt x="41" y="22"/>
                    <a:pt x="37" y="24"/>
                    <a:pt x="34" y="26"/>
                  </a:cubicBezTo>
                  <a:cubicBezTo>
                    <a:pt x="33" y="28"/>
                    <a:pt x="30" y="30"/>
                    <a:pt x="28" y="33"/>
                  </a:cubicBezTo>
                  <a:cubicBezTo>
                    <a:pt x="30" y="31"/>
                    <a:pt x="32" y="29"/>
                    <a:pt x="35" y="27"/>
                  </a:cubicBezTo>
                  <a:cubicBezTo>
                    <a:pt x="37" y="26"/>
                    <a:pt x="39" y="25"/>
                    <a:pt x="41" y="24"/>
                  </a:cubicBezTo>
                  <a:cubicBezTo>
                    <a:pt x="42" y="23"/>
                    <a:pt x="43" y="22"/>
                    <a:pt x="44" y="21"/>
                  </a:cubicBezTo>
                  <a:cubicBezTo>
                    <a:pt x="44" y="21"/>
                    <a:pt x="44" y="21"/>
                    <a:pt x="44" y="21"/>
                  </a:cubicBezTo>
                  <a:moveTo>
                    <a:pt x="57" y="18"/>
                  </a:moveTo>
                  <a:cubicBezTo>
                    <a:pt x="56" y="18"/>
                    <a:pt x="56" y="18"/>
                    <a:pt x="55" y="18"/>
                  </a:cubicBezTo>
                  <a:cubicBezTo>
                    <a:pt x="51" y="20"/>
                    <a:pt x="46" y="22"/>
                    <a:pt x="43" y="25"/>
                  </a:cubicBezTo>
                  <a:cubicBezTo>
                    <a:pt x="46" y="24"/>
                    <a:pt x="49" y="22"/>
                    <a:pt x="52" y="21"/>
                  </a:cubicBezTo>
                  <a:cubicBezTo>
                    <a:pt x="54" y="20"/>
                    <a:pt x="56" y="19"/>
                    <a:pt x="58" y="18"/>
                  </a:cubicBezTo>
                  <a:cubicBezTo>
                    <a:pt x="58" y="18"/>
                    <a:pt x="57" y="18"/>
                    <a:pt x="57" y="18"/>
                  </a:cubicBezTo>
                  <a:moveTo>
                    <a:pt x="123" y="16"/>
                  </a:moveTo>
                  <a:cubicBezTo>
                    <a:pt x="124" y="16"/>
                    <a:pt x="125" y="16"/>
                    <a:pt x="126" y="17"/>
                  </a:cubicBezTo>
                  <a:cubicBezTo>
                    <a:pt x="128" y="17"/>
                    <a:pt x="130" y="17"/>
                    <a:pt x="131" y="18"/>
                  </a:cubicBezTo>
                  <a:cubicBezTo>
                    <a:pt x="133" y="18"/>
                    <a:pt x="134" y="18"/>
                    <a:pt x="135" y="18"/>
                  </a:cubicBezTo>
                  <a:cubicBezTo>
                    <a:pt x="135" y="18"/>
                    <a:pt x="135" y="17"/>
                    <a:pt x="134" y="17"/>
                  </a:cubicBezTo>
                  <a:cubicBezTo>
                    <a:pt x="130" y="17"/>
                    <a:pt x="127" y="16"/>
                    <a:pt x="123" y="16"/>
                  </a:cubicBezTo>
                  <a:moveTo>
                    <a:pt x="75" y="14"/>
                  </a:moveTo>
                  <a:cubicBezTo>
                    <a:pt x="71" y="14"/>
                    <a:pt x="66" y="15"/>
                    <a:pt x="62" y="16"/>
                  </a:cubicBezTo>
                  <a:cubicBezTo>
                    <a:pt x="62" y="16"/>
                    <a:pt x="61" y="16"/>
                    <a:pt x="61" y="17"/>
                  </a:cubicBezTo>
                  <a:cubicBezTo>
                    <a:pt x="62" y="17"/>
                    <a:pt x="62" y="17"/>
                    <a:pt x="62" y="17"/>
                  </a:cubicBezTo>
                  <a:cubicBezTo>
                    <a:pt x="66" y="16"/>
                    <a:pt x="70" y="15"/>
                    <a:pt x="74" y="15"/>
                  </a:cubicBezTo>
                  <a:cubicBezTo>
                    <a:pt x="74" y="15"/>
                    <a:pt x="75" y="14"/>
                    <a:pt x="75" y="14"/>
                  </a:cubicBezTo>
                  <a:moveTo>
                    <a:pt x="79" y="14"/>
                  </a:moveTo>
                  <a:cubicBezTo>
                    <a:pt x="78" y="14"/>
                    <a:pt x="78" y="14"/>
                    <a:pt x="77" y="14"/>
                  </a:cubicBezTo>
                  <a:cubicBezTo>
                    <a:pt x="80" y="14"/>
                    <a:pt x="83" y="14"/>
                    <a:pt x="86" y="14"/>
                  </a:cubicBezTo>
                  <a:cubicBezTo>
                    <a:pt x="85" y="14"/>
                    <a:pt x="85" y="14"/>
                    <a:pt x="85" y="14"/>
                  </a:cubicBezTo>
                  <a:cubicBezTo>
                    <a:pt x="83" y="14"/>
                    <a:pt x="81" y="14"/>
                    <a:pt x="79" y="14"/>
                  </a:cubicBezTo>
                  <a:moveTo>
                    <a:pt x="88" y="12"/>
                  </a:moveTo>
                  <a:cubicBezTo>
                    <a:pt x="87" y="12"/>
                    <a:pt x="87" y="12"/>
                    <a:pt x="87" y="12"/>
                  </a:cubicBezTo>
                  <a:cubicBezTo>
                    <a:pt x="87" y="12"/>
                    <a:pt x="87" y="12"/>
                    <a:pt x="87" y="12"/>
                  </a:cubicBezTo>
                  <a:cubicBezTo>
                    <a:pt x="89" y="12"/>
                    <a:pt x="91" y="13"/>
                    <a:pt x="93" y="15"/>
                  </a:cubicBezTo>
                  <a:cubicBezTo>
                    <a:pt x="95" y="15"/>
                    <a:pt x="97" y="15"/>
                    <a:pt x="99" y="15"/>
                  </a:cubicBezTo>
                  <a:cubicBezTo>
                    <a:pt x="99" y="14"/>
                    <a:pt x="100" y="14"/>
                    <a:pt x="101" y="14"/>
                  </a:cubicBezTo>
                  <a:cubicBezTo>
                    <a:pt x="105" y="14"/>
                    <a:pt x="109" y="14"/>
                    <a:pt x="113" y="15"/>
                  </a:cubicBezTo>
                  <a:cubicBezTo>
                    <a:pt x="110" y="14"/>
                    <a:pt x="106" y="13"/>
                    <a:pt x="103" y="12"/>
                  </a:cubicBezTo>
                  <a:cubicBezTo>
                    <a:pt x="98" y="12"/>
                    <a:pt x="93" y="12"/>
                    <a:pt x="88" y="12"/>
                  </a:cubicBezTo>
                  <a:moveTo>
                    <a:pt x="86" y="8"/>
                  </a:moveTo>
                  <a:cubicBezTo>
                    <a:pt x="79" y="9"/>
                    <a:pt x="73" y="11"/>
                    <a:pt x="67" y="13"/>
                  </a:cubicBezTo>
                  <a:cubicBezTo>
                    <a:pt x="71" y="12"/>
                    <a:pt x="75" y="11"/>
                    <a:pt x="80" y="11"/>
                  </a:cubicBezTo>
                  <a:cubicBezTo>
                    <a:pt x="80" y="11"/>
                    <a:pt x="81" y="11"/>
                    <a:pt x="82" y="11"/>
                  </a:cubicBezTo>
                  <a:cubicBezTo>
                    <a:pt x="85" y="10"/>
                    <a:pt x="89" y="9"/>
                    <a:pt x="93" y="9"/>
                  </a:cubicBezTo>
                  <a:cubicBezTo>
                    <a:pt x="91" y="9"/>
                    <a:pt x="89" y="9"/>
                    <a:pt x="87" y="9"/>
                  </a:cubicBezTo>
                  <a:cubicBezTo>
                    <a:pt x="86" y="9"/>
                    <a:pt x="86" y="8"/>
                    <a:pt x="86" y="8"/>
                  </a:cubicBezTo>
                  <a:moveTo>
                    <a:pt x="16" y="117"/>
                  </a:moveTo>
                  <a:cubicBezTo>
                    <a:pt x="15" y="115"/>
                    <a:pt x="15" y="112"/>
                    <a:pt x="14" y="109"/>
                  </a:cubicBezTo>
                  <a:cubicBezTo>
                    <a:pt x="14" y="108"/>
                    <a:pt x="14" y="107"/>
                    <a:pt x="14" y="106"/>
                  </a:cubicBezTo>
                  <a:cubicBezTo>
                    <a:pt x="15" y="112"/>
                    <a:pt x="17" y="117"/>
                    <a:pt x="19" y="123"/>
                  </a:cubicBezTo>
                  <a:cubicBezTo>
                    <a:pt x="20" y="126"/>
                    <a:pt x="21" y="129"/>
                    <a:pt x="23" y="132"/>
                  </a:cubicBezTo>
                  <a:cubicBezTo>
                    <a:pt x="21" y="129"/>
                    <a:pt x="20" y="126"/>
                    <a:pt x="19" y="124"/>
                  </a:cubicBezTo>
                  <a:cubicBezTo>
                    <a:pt x="18" y="122"/>
                    <a:pt x="17" y="120"/>
                    <a:pt x="16" y="117"/>
                  </a:cubicBezTo>
                  <a:moveTo>
                    <a:pt x="14" y="88"/>
                  </a:moveTo>
                  <a:cubicBezTo>
                    <a:pt x="14" y="87"/>
                    <a:pt x="14" y="86"/>
                    <a:pt x="14" y="86"/>
                  </a:cubicBezTo>
                  <a:cubicBezTo>
                    <a:pt x="15" y="87"/>
                    <a:pt x="15" y="89"/>
                    <a:pt x="16" y="91"/>
                  </a:cubicBezTo>
                  <a:cubicBezTo>
                    <a:pt x="17" y="96"/>
                    <a:pt x="19" y="102"/>
                    <a:pt x="22" y="107"/>
                  </a:cubicBezTo>
                  <a:cubicBezTo>
                    <a:pt x="23" y="115"/>
                    <a:pt x="25" y="123"/>
                    <a:pt x="27" y="130"/>
                  </a:cubicBezTo>
                  <a:cubicBezTo>
                    <a:pt x="29" y="136"/>
                    <a:pt x="31" y="142"/>
                    <a:pt x="33" y="148"/>
                  </a:cubicBezTo>
                  <a:cubicBezTo>
                    <a:pt x="26" y="135"/>
                    <a:pt x="20" y="121"/>
                    <a:pt x="17" y="107"/>
                  </a:cubicBezTo>
                  <a:cubicBezTo>
                    <a:pt x="15" y="101"/>
                    <a:pt x="14" y="95"/>
                    <a:pt x="14" y="88"/>
                  </a:cubicBezTo>
                  <a:moveTo>
                    <a:pt x="11" y="91"/>
                  </a:moveTo>
                  <a:cubicBezTo>
                    <a:pt x="11" y="88"/>
                    <a:pt x="11" y="86"/>
                    <a:pt x="11" y="83"/>
                  </a:cubicBezTo>
                  <a:cubicBezTo>
                    <a:pt x="11" y="84"/>
                    <a:pt x="11" y="86"/>
                    <a:pt x="11" y="87"/>
                  </a:cubicBezTo>
                  <a:cubicBezTo>
                    <a:pt x="11" y="89"/>
                    <a:pt x="11" y="90"/>
                    <a:pt x="11" y="91"/>
                  </a:cubicBezTo>
                  <a:moveTo>
                    <a:pt x="164" y="16"/>
                  </a:moveTo>
                  <a:cubicBezTo>
                    <a:pt x="153" y="12"/>
                    <a:pt x="142" y="9"/>
                    <a:pt x="130" y="6"/>
                  </a:cubicBezTo>
                  <a:cubicBezTo>
                    <a:pt x="129" y="6"/>
                    <a:pt x="128" y="5"/>
                    <a:pt x="127" y="5"/>
                  </a:cubicBezTo>
                  <a:cubicBezTo>
                    <a:pt x="139" y="7"/>
                    <a:pt x="151" y="11"/>
                    <a:pt x="163" y="16"/>
                  </a:cubicBezTo>
                  <a:cubicBezTo>
                    <a:pt x="163" y="16"/>
                    <a:pt x="163" y="16"/>
                    <a:pt x="164" y="16"/>
                  </a:cubicBezTo>
                  <a:moveTo>
                    <a:pt x="91" y="0"/>
                  </a:moveTo>
                  <a:cubicBezTo>
                    <a:pt x="81" y="0"/>
                    <a:pt x="72" y="2"/>
                    <a:pt x="64" y="5"/>
                  </a:cubicBezTo>
                  <a:cubicBezTo>
                    <a:pt x="61" y="5"/>
                    <a:pt x="57" y="6"/>
                    <a:pt x="55" y="8"/>
                  </a:cubicBezTo>
                  <a:cubicBezTo>
                    <a:pt x="46" y="11"/>
                    <a:pt x="39" y="15"/>
                    <a:pt x="33" y="21"/>
                  </a:cubicBezTo>
                  <a:cubicBezTo>
                    <a:pt x="33" y="21"/>
                    <a:pt x="32" y="22"/>
                    <a:pt x="32" y="22"/>
                  </a:cubicBezTo>
                  <a:cubicBezTo>
                    <a:pt x="27" y="26"/>
                    <a:pt x="23" y="32"/>
                    <a:pt x="19" y="38"/>
                  </a:cubicBezTo>
                  <a:cubicBezTo>
                    <a:pt x="15" y="45"/>
                    <a:pt x="11" y="52"/>
                    <a:pt x="8" y="60"/>
                  </a:cubicBezTo>
                  <a:cubicBezTo>
                    <a:pt x="6" y="66"/>
                    <a:pt x="4" y="72"/>
                    <a:pt x="2" y="78"/>
                  </a:cubicBezTo>
                  <a:cubicBezTo>
                    <a:pt x="0" y="85"/>
                    <a:pt x="0" y="93"/>
                    <a:pt x="0" y="100"/>
                  </a:cubicBezTo>
                  <a:cubicBezTo>
                    <a:pt x="1" y="115"/>
                    <a:pt x="7" y="129"/>
                    <a:pt x="14" y="142"/>
                  </a:cubicBezTo>
                  <a:cubicBezTo>
                    <a:pt x="32" y="174"/>
                    <a:pt x="56" y="201"/>
                    <a:pt x="86" y="222"/>
                  </a:cubicBezTo>
                  <a:cubicBezTo>
                    <a:pt x="76" y="215"/>
                    <a:pt x="66" y="207"/>
                    <a:pt x="58" y="198"/>
                  </a:cubicBezTo>
                  <a:cubicBezTo>
                    <a:pt x="54" y="194"/>
                    <a:pt x="50" y="189"/>
                    <a:pt x="47" y="184"/>
                  </a:cubicBezTo>
                  <a:cubicBezTo>
                    <a:pt x="43" y="179"/>
                    <a:pt x="39" y="174"/>
                    <a:pt x="35" y="169"/>
                  </a:cubicBezTo>
                  <a:cubicBezTo>
                    <a:pt x="18" y="146"/>
                    <a:pt x="0" y="119"/>
                    <a:pt x="3" y="90"/>
                  </a:cubicBezTo>
                  <a:cubicBezTo>
                    <a:pt x="3" y="82"/>
                    <a:pt x="6" y="75"/>
                    <a:pt x="8" y="68"/>
                  </a:cubicBezTo>
                  <a:cubicBezTo>
                    <a:pt x="10" y="63"/>
                    <a:pt x="12" y="58"/>
                    <a:pt x="14" y="53"/>
                  </a:cubicBezTo>
                  <a:cubicBezTo>
                    <a:pt x="12" y="59"/>
                    <a:pt x="11" y="65"/>
                    <a:pt x="10" y="71"/>
                  </a:cubicBezTo>
                  <a:cubicBezTo>
                    <a:pt x="8" y="85"/>
                    <a:pt x="8" y="99"/>
                    <a:pt x="12" y="113"/>
                  </a:cubicBezTo>
                  <a:cubicBezTo>
                    <a:pt x="12" y="115"/>
                    <a:pt x="13" y="116"/>
                    <a:pt x="13" y="118"/>
                  </a:cubicBezTo>
                  <a:cubicBezTo>
                    <a:pt x="16" y="129"/>
                    <a:pt x="21" y="140"/>
                    <a:pt x="27" y="150"/>
                  </a:cubicBezTo>
                  <a:cubicBezTo>
                    <a:pt x="31" y="157"/>
                    <a:pt x="35" y="163"/>
                    <a:pt x="39" y="169"/>
                  </a:cubicBezTo>
                  <a:cubicBezTo>
                    <a:pt x="39" y="168"/>
                    <a:pt x="39" y="168"/>
                    <a:pt x="39" y="168"/>
                  </a:cubicBezTo>
                  <a:cubicBezTo>
                    <a:pt x="39" y="167"/>
                    <a:pt x="40" y="166"/>
                    <a:pt x="41" y="166"/>
                  </a:cubicBezTo>
                  <a:cubicBezTo>
                    <a:pt x="41" y="166"/>
                    <a:pt x="41" y="166"/>
                    <a:pt x="41" y="166"/>
                  </a:cubicBezTo>
                  <a:cubicBezTo>
                    <a:pt x="36" y="160"/>
                    <a:pt x="32" y="154"/>
                    <a:pt x="28" y="148"/>
                  </a:cubicBezTo>
                  <a:cubicBezTo>
                    <a:pt x="26" y="144"/>
                    <a:pt x="25" y="141"/>
                    <a:pt x="23" y="138"/>
                  </a:cubicBezTo>
                  <a:cubicBezTo>
                    <a:pt x="26" y="142"/>
                    <a:pt x="28" y="146"/>
                    <a:pt x="31" y="150"/>
                  </a:cubicBezTo>
                  <a:cubicBezTo>
                    <a:pt x="32" y="151"/>
                    <a:pt x="33" y="153"/>
                    <a:pt x="34" y="154"/>
                  </a:cubicBezTo>
                  <a:cubicBezTo>
                    <a:pt x="37" y="159"/>
                    <a:pt x="40" y="163"/>
                    <a:pt x="43" y="168"/>
                  </a:cubicBezTo>
                  <a:cubicBezTo>
                    <a:pt x="44" y="169"/>
                    <a:pt x="45" y="170"/>
                    <a:pt x="45" y="172"/>
                  </a:cubicBezTo>
                  <a:cubicBezTo>
                    <a:pt x="44" y="170"/>
                    <a:pt x="43" y="169"/>
                    <a:pt x="42" y="167"/>
                  </a:cubicBezTo>
                  <a:cubicBezTo>
                    <a:pt x="43" y="170"/>
                    <a:pt x="44" y="172"/>
                    <a:pt x="45" y="175"/>
                  </a:cubicBezTo>
                  <a:cubicBezTo>
                    <a:pt x="48" y="178"/>
                    <a:pt x="50" y="181"/>
                    <a:pt x="54" y="184"/>
                  </a:cubicBezTo>
                  <a:cubicBezTo>
                    <a:pt x="56" y="188"/>
                    <a:pt x="59" y="192"/>
                    <a:pt x="62" y="195"/>
                  </a:cubicBezTo>
                  <a:cubicBezTo>
                    <a:pt x="68" y="202"/>
                    <a:pt x="74" y="208"/>
                    <a:pt x="81" y="213"/>
                  </a:cubicBezTo>
                  <a:cubicBezTo>
                    <a:pt x="81" y="213"/>
                    <a:pt x="80" y="212"/>
                    <a:pt x="79" y="211"/>
                  </a:cubicBezTo>
                  <a:cubicBezTo>
                    <a:pt x="77" y="210"/>
                    <a:pt x="76" y="208"/>
                    <a:pt x="74" y="206"/>
                  </a:cubicBezTo>
                  <a:cubicBezTo>
                    <a:pt x="73" y="204"/>
                    <a:pt x="72" y="203"/>
                    <a:pt x="71" y="201"/>
                  </a:cubicBezTo>
                  <a:cubicBezTo>
                    <a:pt x="69" y="199"/>
                    <a:pt x="67" y="197"/>
                    <a:pt x="65" y="195"/>
                  </a:cubicBezTo>
                  <a:cubicBezTo>
                    <a:pt x="66" y="196"/>
                    <a:pt x="66" y="196"/>
                    <a:pt x="67" y="197"/>
                  </a:cubicBezTo>
                  <a:cubicBezTo>
                    <a:pt x="68" y="198"/>
                    <a:pt x="68" y="198"/>
                    <a:pt x="69" y="199"/>
                  </a:cubicBezTo>
                  <a:cubicBezTo>
                    <a:pt x="68" y="197"/>
                    <a:pt x="67" y="196"/>
                    <a:pt x="66" y="194"/>
                  </a:cubicBezTo>
                  <a:cubicBezTo>
                    <a:pt x="66" y="194"/>
                    <a:pt x="66" y="194"/>
                    <a:pt x="66" y="194"/>
                  </a:cubicBezTo>
                  <a:cubicBezTo>
                    <a:pt x="66" y="194"/>
                    <a:pt x="66" y="194"/>
                    <a:pt x="66" y="194"/>
                  </a:cubicBezTo>
                  <a:cubicBezTo>
                    <a:pt x="66" y="194"/>
                    <a:pt x="66" y="194"/>
                    <a:pt x="66" y="194"/>
                  </a:cubicBezTo>
                  <a:cubicBezTo>
                    <a:pt x="65" y="193"/>
                    <a:pt x="65" y="193"/>
                    <a:pt x="66" y="192"/>
                  </a:cubicBezTo>
                  <a:cubicBezTo>
                    <a:pt x="62" y="188"/>
                    <a:pt x="58" y="183"/>
                    <a:pt x="54" y="178"/>
                  </a:cubicBezTo>
                  <a:cubicBezTo>
                    <a:pt x="52" y="176"/>
                    <a:pt x="51" y="174"/>
                    <a:pt x="49" y="172"/>
                  </a:cubicBezTo>
                  <a:cubicBezTo>
                    <a:pt x="54" y="177"/>
                    <a:pt x="59" y="182"/>
                    <a:pt x="64" y="187"/>
                  </a:cubicBezTo>
                  <a:cubicBezTo>
                    <a:pt x="69" y="192"/>
                    <a:pt x="73" y="198"/>
                    <a:pt x="79" y="202"/>
                  </a:cubicBezTo>
                  <a:cubicBezTo>
                    <a:pt x="80" y="204"/>
                    <a:pt x="82" y="205"/>
                    <a:pt x="84" y="206"/>
                  </a:cubicBezTo>
                  <a:cubicBezTo>
                    <a:pt x="83" y="206"/>
                    <a:pt x="83" y="205"/>
                    <a:pt x="83" y="205"/>
                  </a:cubicBezTo>
                  <a:cubicBezTo>
                    <a:pt x="82" y="204"/>
                    <a:pt x="81" y="203"/>
                    <a:pt x="80" y="203"/>
                  </a:cubicBezTo>
                  <a:cubicBezTo>
                    <a:pt x="79" y="202"/>
                    <a:pt x="79" y="200"/>
                    <a:pt x="80" y="200"/>
                  </a:cubicBezTo>
                  <a:cubicBezTo>
                    <a:pt x="78" y="198"/>
                    <a:pt x="75" y="195"/>
                    <a:pt x="72" y="193"/>
                  </a:cubicBezTo>
                  <a:cubicBezTo>
                    <a:pt x="67" y="187"/>
                    <a:pt x="63" y="181"/>
                    <a:pt x="57" y="176"/>
                  </a:cubicBezTo>
                  <a:cubicBezTo>
                    <a:pt x="52" y="171"/>
                    <a:pt x="47" y="166"/>
                    <a:pt x="42" y="160"/>
                  </a:cubicBezTo>
                  <a:cubicBezTo>
                    <a:pt x="42" y="160"/>
                    <a:pt x="42" y="160"/>
                    <a:pt x="42" y="160"/>
                  </a:cubicBezTo>
                  <a:cubicBezTo>
                    <a:pt x="35" y="147"/>
                    <a:pt x="30" y="133"/>
                    <a:pt x="27" y="119"/>
                  </a:cubicBezTo>
                  <a:cubicBezTo>
                    <a:pt x="23" y="111"/>
                    <a:pt x="20" y="102"/>
                    <a:pt x="19" y="93"/>
                  </a:cubicBezTo>
                  <a:cubicBezTo>
                    <a:pt x="19" y="92"/>
                    <a:pt x="19" y="92"/>
                    <a:pt x="18" y="91"/>
                  </a:cubicBezTo>
                  <a:cubicBezTo>
                    <a:pt x="17" y="87"/>
                    <a:pt x="16" y="82"/>
                    <a:pt x="15" y="77"/>
                  </a:cubicBezTo>
                  <a:cubicBezTo>
                    <a:pt x="15" y="76"/>
                    <a:pt x="16" y="74"/>
                    <a:pt x="16" y="72"/>
                  </a:cubicBezTo>
                  <a:cubicBezTo>
                    <a:pt x="17" y="70"/>
                    <a:pt x="17" y="67"/>
                    <a:pt x="18" y="65"/>
                  </a:cubicBezTo>
                  <a:cubicBezTo>
                    <a:pt x="20" y="68"/>
                    <a:pt x="20" y="72"/>
                    <a:pt x="20" y="76"/>
                  </a:cubicBezTo>
                  <a:cubicBezTo>
                    <a:pt x="20" y="76"/>
                    <a:pt x="20" y="77"/>
                    <a:pt x="20" y="77"/>
                  </a:cubicBezTo>
                  <a:cubicBezTo>
                    <a:pt x="21" y="75"/>
                    <a:pt x="21" y="73"/>
                    <a:pt x="22" y="70"/>
                  </a:cubicBezTo>
                  <a:cubicBezTo>
                    <a:pt x="22" y="67"/>
                    <a:pt x="21" y="64"/>
                    <a:pt x="19" y="62"/>
                  </a:cubicBezTo>
                  <a:cubicBezTo>
                    <a:pt x="19" y="61"/>
                    <a:pt x="19" y="60"/>
                    <a:pt x="20" y="59"/>
                  </a:cubicBezTo>
                  <a:cubicBezTo>
                    <a:pt x="19" y="59"/>
                    <a:pt x="19" y="58"/>
                    <a:pt x="20" y="57"/>
                  </a:cubicBezTo>
                  <a:cubicBezTo>
                    <a:pt x="22" y="53"/>
                    <a:pt x="24" y="49"/>
                    <a:pt x="26" y="45"/>
                  </a:cubicBezTo>
                  <a:cubicBezTo>
                    <a:pt x="26" y="43"/>
                    <a:pt x="27" y="41"/>
                    <a:pt x="28" y="39"/>
                  </a:cubicBezTo>
                  <a:cubicBezTo>
                    <a:pt x="27" y="39"/>
                    <a:pt x="27" y="39"/>
                    <a:pt x="27" y="39"/>
                  </a:cubicBezTo>
                  <a:cubicBezTo>
                    <a:pt x="22" y="46"/>
                    <a:pt x="19" y="53"/>
                    <a:pt x="16" y="62"/>
                  </a:cubicBezTo>
                  <a:cubicBezTo>
                    <a:pt x="16" y="62"/>
                    <a:pt x="16" y="62"/>
                    <a:pt x="16" y="62"/>
                  </a:cubicBezTo>
                  <a:cubicBezTo>
                    <a:pt x="16" y="62"/>
                    <a:pt x="15" y="63"/>
                    <a:pt x="15" y="64"/>
                  </a:cubicBezTo>
                  <a:cubicBezTo>
                    <a:pt x="15" y="61"/>
                    <a:pt x="16" y="57"/>
                    <a:pt x="16" y="54"/>
                  </a:cubicBezTo>
                  <a:cubicBezTo>
                    <a:pt x="18" y="49"/>
                    <a:pt x="20" y="45"/>
                    <a:pt x="23" y="40"/>
                  </a:cubicBezTo>
                  <a:cubicBezTo>
                    <a:pt x="24" y="39"/>
                    <a:pt x="25" y="37"/>
                    <a:pt x="26" y="36"/>
                  </a:cubicBezTo>
                  <a:cubicBezTo>
                    <a:pt x="25" y="34"/>
                    <a:pt x="26" y="31"/>
                    <a:pt x="28" y="29"/>
                  </a:cubicBezTo>
                  <a:cubicBezTo>
                    <a:pt x="29" y="27"/>
                    <a:pt x="31" y="26"/>
                    <a:pt x="33" y="24"/>
                  </a:cubicBezTo>
                  <a:cubicBezTo>
                    <a:pt x="38" y="20"/>
                    <a:pt x="44" y="16"/>
                    <a:pt x="50" y="13"/>
                  </a:cubicBezTo>
                  <a:cubicBezTo>
                    <a:pt x="54" y="11"/>
                    <a:pt x="59" y="9"/>
                    <a:pt x="64" y="7"/>
                  </a:cubicBezTo>
                  <a:cubicBezTo>
                    <a:pt x="67" y="6"/>
                    <a:pt x="71" y="5"/>
                    <a:pt x="74" y="5"/>
                  </a:cubicBezTo>
                  <a:cubicBezTo>
                    <a:pt x="80" y="3"/>
                    <a:pt x="87" y="3"/>
                    <a:pt x="93" y="3"/>
                  </a:cubicBezTo>
                  <a:cubicBezTo>
                    <a:pt x="100" y="3"/>
                    <a:pt x="107" y="4"/>
                    <a:pt x="114" y="5"/>
                  </a:cubicBezTo>
                  <a:cubicBezTo>
                    <a:pt x="112" y="5"/>
                    <a:pt x="110" y="5"/>
                    <a:pt x="108" y="5"/>
                  </a:cubicBezTo>
                  <a:cubicBezTo>
                    <a:pt x="106" y="5"/>
                    <a:pt x="104" y="5"/>
                    <a:pt x="101" y="5"/>
                  </a:cubicBezTo>
                  <a:cubicBezTo>
                    <a:pt x="100" y="5"/>
                    <a:pt x="100" y="5"/>
                    <a:pt x="99" y="5"/>
                  </a:cubicBezTo>
                  <a:cubicBezTo>
                    <a:pt x="99" y="5"/>
                    <a:pt x="99" y="5"/>
                    <a:pt x="99" y="5"/>
                  </a:cubicBezTo>
                  <a:cubicBezTo>
                    <a:pt x="114" y="5"/>
                    <a:pt x="129" y="8"/>
                    <a:pt x="143" y="12"/>
                  </a:cubicBezTo>
                  <a:cubicBezTo>
                    <a:pt x="148" y="13"/>
                    <a:pt x="154" y="15"/>
                    <a:pt x="159" y="17"/>
                  </a:cubicBezTo>
                  <a:cubicBezTo>
                    <a:pt x="162" y="19"/>
                    <a:pt x="166" y="20"/>
                    <a:pt x="170" y="21"/>
                  </a:cubicBezTo>
                  <a:cubicBezTo>
                    <a:pt x="176" y="24"/>
                    <a:pt x="183" y="27"/>
                    <a:pt x="190" y="30"/>
                  </a:cubicBezTo>
                  <a:cubicBezTo>
                    <a:pt x="193" y="33"/>
                    <a:pt x="196" y="35"/>
                    <a:pt x="199" y="37"/>
                  </a:cubicBezTo>
                  <a:cubicBezTo>
                    <a:pt x="204" y="40"/>
                    <a:pt x="209" y="44"/>
                    <a:pt x="214" y="47"/>
                  </a:cubicBezTo>
                  <a:cubicBezTo>
                    <a:pt x="214" y="47"/>
                    <a:pt x="214" y="47"/>
                    <a:pt x="215" y="47"/>
                  </a:cubicBezTo>
                  <a:cubicBezTo>
                    <a:pt x="216" y="47"/>
                    <a:pt x="217" y="46"/>
                    <a:pt x="216" y="45"/>
                  </a:cubicBezTo>
                  <a:cubicBezTo>
                    <a:pt x="216" y="45"/>
                    <a:pt x="216" y="45"/>
                    <a:pt x="216" y="45"/>
                  </a:cubicBezTo>
                  <a:cubicBezTo>
                    <a:pt x="216" y="45"/>
                    <a:pt x="216" y="45"/>
                    <a:pt x="216" y="45"/>
                  </a:cubicBezTo>
                  <a:cubicBezTo>
                    <a:pt x="216" y="45"/>
                    <a:pt x="215" y="45"/>
                    <a:pt x="215" y="45"/>
                  </a:cubicBezTo>
                  <a:cubicBezTo>
                    <a:pt x="214" y="43"/>
                    <a:pt x="213" y="42"/>
                    <a:pt x="212" y="41"/>
                  </a:cubicBezTo>
                  <a:cubicBezTo>
                    <a:pt x="212" y="41"/>
                    <a:pt x="212" y="40"/>
                    <a:pt x="211" y="40"/>
                  </a:cubicBezTo>
                  <a:cubicBezTo>
                    <a:pt x="210" y="39"/>
                    <a:pt x="209" y="39"/>
                    <a:pt x="208" y="38"/>
                  </a:cubicBezTo>
                  <a:cubicBezTo>
                    <a:pt x="202" y="33"/>
                    <a:pt x="194" y="29"/>
                    <a:pt x="187" y="26"/>
                  </a:cubicBezTo>
                  <a:cubicBezTo>
                    <a:pt x="185" y="25"/>
                    <a:pt x="183" y="23"/>
                    <a:pt x="181" y="22"/>
                  </a:cubicBezTo>
                  <a:cubicBezTo>
                    <a:pt x="169" y="15"/>
                    <a:pt x="156" y="9"/>
                    <a:pt x="142" y="6"/>
                  </a:cubicBezTo>
                  <a:cubicBezTo>
                    <a:pt x="128" y="2"/>
                    <a:pt x="113" y="0"/>
                    <a:pt x="98" y="0"/>
                  </a:cubicBezTo>
                  <a:cubicBezTo>
                    <a:pt x="97" y="0"/>
                    <a:pt x="96" y="0"/>
                    <a:pt x="95" y="0"/>
                  </a:cubicBezTo>
                  <a:cubicBezTo>
                    <a:pt x="93" y="0"/>
                    <a:pt x="92" y="0"/>
                    <a:pt x="91" y="0"/>
                  </a:cubicBezTo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" name="Freeform 32"/>
            <p:cNvSpPr>
              <a:spLocks noEditPoints="1"/>
            </p:cNvSpPr>
            <p:nvPr/>
          </p:nvSpPr>
          <p:spPr bwMode="auto">
            <a:xfrm>
              <a:off x="5375276" y="3213101"/>
              <a:ext cx="1035050" cy="935038"/>
            </a:xfrm>
            <a:custGeom>
              <a:avLst/>
              <a:gdLst>
                <a:gd name="T0" fmla="*/ 421 w 480"/>
                <a:gd name="T1" fmla="*/ 418 h 435"/>
                <a:gd name="T2" fmla="*/ 422 w 480"/>
                <a:gd name="T3" fmla="*/ 420 h 435"/>
                <a:gd name="T4" fmla="*/ 444 w 480"/>
                <a:gd name="T5" fmla="*/ 399 h 435"/>
                <a:gd name="T6" fmla="*/ 456 w 480"/>
                <a:gd name="T7" fmla="*/ 388 h 435"/>
                <a:gd name="T8" fmla="*/ 475 w 480"/>
                <a:gd name="T9" fmla="*/ 347 h 435"/>
                <a:gd name="T10" fmla="*/ 474 w 480"/>
                <a:gd name="T11" fmla="*/ 348 h 435"/>
                <a:gd name="T12" fmla="*/ 480 w 480"/>
                <a:gd name="T13" fmla="*/ 326 h 435"/>
                <a:gd name="T14" fmla="*/ 474 w 480"/>
                <a:gd name="T15" fmla="*/ 321 h 435"/>
                <a:gd name="T16" fmla="*/ 459 w 480"/>
                <a:gd name="T17" fmla="*/ 371 h 435"/>
                <a:gd name="T18" fmla="*/ 442 w 480"/>
                <a:gd name="T19" fmla="*/ 397 h 435"/>
                <a:gd name="T20" fmla="*/ 473 w 480"/>
                <a:gd name="T21" fmla="*/ 352 h 435"/>
                <a:gd name="T22" fmla="*/ 475 w 480"/>
                <a:gd name="T23" fmla="*/ 298 h 435"/>
                <a:gd name="T24" fmla="*/ 472 w 480"/>
                <a:gd name="T25" fmla="*/ 265 h 435"/>
                <a:gd name="T26" fmla="*/ 475 w 480"/>
                <a:gd name="T27" fmla="*/ 273 h 435"/>
                <a:gd name="T28" fmla="*/ 443 w 480"/>
                <a:gd name="T29" fmla="*/ 208 h 435"/>
                <a:gd name="T30" fmla="*/ 470 w 480"/>
                <a:gd name="T31" fmla="*/ 277 h 435"/>
                <a:gd name="T32" fmla="*/ 427 w 480"/>
                <a:gd name="T33" fmla="*/ 166 h 435"/>
                <a:gd name="T34" fmla="*/ 467 w 480"/>
                <a:gd name="T35" fmla="*/ 246 h 435"/>
                <a:gd name="T36" fmla="*/ 460 w 480"/>
                <a:gd name="T37" fmla="*/ 222 h 435"/>
                <a:gd name="T38" fmla="*/ 366 w 480"/>
                <a:gd name="T39" fmla="*/ 99 h 435"/>
                <a:gd name="T40" fmla="*/ 421 w 480"/>
                <a:gd name="T41" fmla="*/ 169 h 435"/>
                <a:gd name="T42" fmla="*/ 410 w 480"/>
                <a:gd name="T43" fmla="*/ 148 h 435"/>
                <a:gd name="T44" fmla="*/ 367 w 480"/>
                <a:gd name="T45" fmla="*/ 97 h 435"/>
                <a:gd name="T46" fmla="*/ 217 w 480"/>
                <a:gd name="T47" fmla="*/ 15 h 435"/>
                <a:gd name="T48" fmla="*/ 296 w 480"/>
                <a:gd name="T49" fmla="*/ 54 h 435"/>
                <a:gd name="T50" fmla="*/ 342 w 480"/>
                <a:gd name="T51" fmla="*/ 84 h 435"/>
                <a:gd name="T52" fmla="*/ 332 w 480"/>
                <a:gd name="T53" fmla="*/ 71 h 435"/>
                <a:gd name="T54" fmla="*/ 299 w 480"/>
                <a:gd name="T55" fmla="*/ 52 h 435"/>
                <a:gd name="T56" fmla="*/ 264 w 480"/>
                <a:gd name="T57" fmla="*/ 27 h 435"/>
                <a:gd name="T58" fmla="*/ 242 w 480"/>
                <a:gd name="T59" fmla="*/ 20 h 435"/>
                <a:gd name="T60" fmla="*/ 223 w 480"/>
                <a:gd name="T61" fmla="*/ 16 h 435"/>
                <a:gd name="T62" fmla="*/ 212 w 480"/>
                <a:gd name="T63" fmla="*/ 14 h 435"/>
                <a:gd name="T64" fmla="*/ 209 w 480"/>
                <a:gd name="T65" fmla="*/ 10 h 435"/>
                <a:gd name="T66" fmla="*/ 227 w 480"/>
                <a:gd name="T67" fmla="*/ 14 h 435"/>
                <a:gd name="T68" fmla="*/ 192 w 480"/>
                <a:gd name="T69" fmla="*/ 6 h 435"/>
                <a:gd name="T70" fmla="*/ 362 w 480"/>
                <a:gd name="T71" fmla="*/ 426 h 435"/>
                <a:gd name="T72" fmla="*/ 358 w 480"/>
                <a:gd name="T73" fmla="*/ 428 h 435"/>
                <a:gd name="T74" fmla="*/ 362 w 480"/>
                <a:gd name="T75" fmla="*/ 426 h 435"/>
                <a:gd name="T76" fmla="*/ 248 w 480"/>
                <a:gd name="T77" fmla="*/ 406 h 435"/>
                <a:gd name="T78" fmla="*/ 195 w 480"/>
                <a:gd name="T79" fmla="*/ 375 h 435"/>
                <a:gd name="T80" fmla="*/ 146 w 480"/>
                <a:gd name="T81" fmla="*/ 335 h 435"/>
                <a:gd name="T82" fmla="*/ 12 w 480"/>
                <a:gd name="T83" fmla="*/ 84 h 435"/>
                <a:gd name="T84" fmla="*/ 101 w 480"/>
                <a:gd name="T85" fmla="*/ 12 h 435"/>
                <a:gd name="T86" fmla="*/ 101 w 480"/>
                <a:gd name="T87" fmla="*/ 12 h 435"/>
                <a:gd name="T88" fmla="*/ 48 w 480"/>
                <a:gd name="T89" fmla="*/ 35 h 435"/>
                <a:gd name="T90" fmla="*/ 22 w 480"/>
                <a:gd name="T91" fmla="*/ 186 h 435"/>
                <a:gd name="T92" fmla="*/ 240 w 480"/>
                <a:gd name="T93" fmla="*/ 406 h 435"/>
                <a:gd name="T94" fmla="*/ 353 w 480"/>
                <a:gd name="T95" fmla="*/ 435 h 435"/>
                <a:gd name="T96" fmla="*/ 376 w 480"/>
                <a:gd name="T97" fmla="*/ 431 h 435"/>
                <a:gd name="T98" fmla="*/ 282 w 480"/>
                <a:gd name="T99" fmla="*/ 419 h 435"/>
                <a:gd name="T100" fmla="*/ 417 w 480"/>
                <a:gd name="T101" fmla="*/ 418 h 435"/>
                <a:gd name="T102" fmla="*/ 420 w 480"/>
                <a:gd name="T103" fmla="*/ 413 h 435"/>
                <a:gd name="T104" fmla="*/ 291 w 480"/>
                <a:gd name="T105" fmla="*/ 417 h 435"/>
                <a:gd name="T106" fmla="*/ 124 w 480"/>
                <a:gd name="T107" fmla="*/ 312 h 435"/>
                <a:gd name="T108" fmla="*/ 22 w 480"/>
                <a:gd name="T109" fmla="*/ 175 h 435"/>
                <a:gd name="T110" fmla="*/ 44 w 480"/>
                <a:gd name="T111" fmla="*/ 45 h 435"/>
                <a:gd name="T112" fmla="*/ 131 w 480"/>
                <a:gd name="T113" fmla="*/ 5 h 435"/>
                <a:gd name="T114" fmla="*/ 141 w 480"/>
                <a:gd name="T115" fmla="*/ 4 h 435"/>
                <a:gd name="T116" fmla="*/ 204 w 480"/>
                <a:gd name="T117" fmla="*/ 11 h 435"/>
                <a:gd name="T118" fmla="*/ 136 w 480"/>
                <a:gd name="T119" fmla="*/ 1 h 435"/>
                <a:gd name="T120" fmla="*/ 156 w 480"/>
                <a:gd name="T121" fmla="*/ 0 h 4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80" h="435">
                  <a:moveTo>
                    <a:pt x="444" y="399"/>
                  </a:moveTo>
                  <a:cubicBezTo>
                    <a:pt x="438" y="404"/>
                    <a:pt x="433" y="408"/>
                    <a:pt x="428" y="413"/>
                  </a:cubicBezTo>
                  <a:cubicBezTo>
                    <a:pt x="431" y="411"/>
                    <a:pt x="434" y="409"/>
                    <a:pt x="437" y="408"/>
                  </a:cubicBezTo>
                  <a:cubicBezTo>
                    <a:pt x="432" y="412"/>
                    <a:pt x="426" y="415"/>
                    <a:pt x="421" y="418"/>
                  </a:cubicBezTo>
                  <a:cubicBezTo>
                    <a:pt x="419" y="419"/>
                    <a:pt x="417" y="421"/>
                    <a:pt x="415" y="422"/>
                  </a:cubicBezTo>
                  <a:cubicBezTo>
                    <a:pt x="414" y="423"/>
                    <a:pt x="413" y="424"/>
                    <a:pt x="411" y="425"/>
                  </a:cubicBezTo>
                  <a:cubicBezTo>
                    <a:pt x="414" y="424"/>
                    <a:pt x="417" y="422"/>
                    <a:pt x="421" y="421"/>
                  </a:cubicBezTo>
                  <a:cubicBezTo>
                    <a:pt x="421" y="421"/>
                    <a:pt x="422" y="420"/>
                    <a:pt x="422" y="420"/>
                  </a:cubicBezTo>
                  <a:cubicBezTo>
                    <a:pt x="427" y="417"/>
                    <a:pt x="432" y="413"/>
                    <a:pt x="436" y="409"/>
                  </a:cubicBezTo>
                  <a:cubicBezTo>
                    <a:pt x="439" y="406"/>
                    <a:pt x="442" y="403"/>
                    <a:pt x="445" y="399"/>
                  </a:cubicBezTo>
                  <a:cubicBezTo>
                    <a:pt x="443" y="401"/>
                    <a:pt x="440" y="403"/>
                    <a:pt x="438" y="404"/>
                  </a:cubicBezTo>
                  <a:cubicBezTo>
                    <a:pt x="440" y="403"/>
                    <a:pt x="442" y="401"/>
                    <a:pt x="444" y="399"/>
                  </a:cubicBezTo>
                  <a:moveTo>
                    <a:pt x="468" y="375"/>
                  </a:moveTo>
                  <a:cubicBezTo>
                    <a:pt x="465" y="378"/>
                    <a:pt x="462" y="381"/>
                    <a:pt x="458" y="385"/>
                  </a:cubicBezTo>
                  <a:cubicBezTo>
                    <a:pt x="457" y="386"/>
                    <a:pt x="456" y="388"/>
                    <a:pt x="455" y="389"/>
                  </a:cubicBezTo>
                  <a:cubicBezTo>
                    <a:pt x="455" y="389"/>
                    <a:pt x="455" y="389"/>
                    <a:pt x="456" y="388"/>
                  </a:cubicBezTo>
                  <a:cubicBezTo>
                    <a:pt x="451" y="395"/>
                    <a:pt x="446" y="402"/>
                    <a:pt x="441" y="408"/>
                  </a:cubicBezTo>
                  <a:cubicBezTo>
                    <a:pt x="444" y="406"/>
                    <a:pt x="446" y="403"/>
                    <a:pt x="449" y="400"/>
                  </a:cubicBezTo>
                  <a:cubicBezTo>
                    <a:pt x="457" y="393"/>
                    <a:pt x="463" y="384"/>
                    <a:pt x="468" y="375"/>
                  </a:cubicBezTo>
                  <a:moveTo>
                    <a:pt x="475" y="347"/>
                  </a:moveTo>
                  <a:cubicBezTo>
                    <a:pt x="473" y="354"/>
                    <a:pt x="471" y="361"/>
                    <a:pt x="468" y="367"/>
                  </a:cubicBezTo>
                  <a:cubicBezTo>
                    <a:pt x="469" y="367"/>
                    <a:pt x="470" y="366"/>
                    <a:pt x="471" y="365"/>
                  </a:cubicBezTo>
                  <a:cubicBezTo>
                    <a:pt x="472" y="361"/>
                    <a:pt x="473" y="356"/>
                    <a:pt x="474" y="352"/>
                  </a:cubicBezTo>
                  <a:cubicBezTo>
                    <a:pt x="474" y="351"/>
                    <a:pt x="474" y="349"/>
                    <a:pt x="474" y="348"/>
                  </a:cubicBezTo>
                  <a:cubicBezTo>
                    <a:pt x="474" y="348"/>
                    <a:pt x="474" y="348"/>
                    <a:pt x="475" y="347"/>
                  </a:cubicBezTo>
                  <a:moveTo>
                    <a:pt x="479" y="293"/>
                  </a:moveTo>
                  <a:cubicBezTo>
                    <a:pt x="479" y="305"/>
                    <a:pt x="480" y="317"/>
                    <a:pt x="479" y="328"/>
                  </a:cubicBezTo>
                  <a:cubicBezTo>
                    <a:pt x="479" y="328"/>
                    <a:pt x="479" y="327"/>
                    <a:pt x="480" y="326"/>
                  </a:cubicBezTo>
                  <a:cubicBezTo>
                    <a:pt x="480" y="325"/>
                    <a:pt x="480" y="325"/>
                    <a:pt x="480" y="324"/>
                  </a:cubicBezTo>
                  <a:cubicBezTo>
                    <a:pt x="480" y="314"/>
                    <a:pt x="480" y="303"/>
                    <a:pt x="479" y="293"/>
                  </a:cubicBezTo>
                  <a:moveTo>
                    <a:pt x="468" y="278"/>
                  </a:moveTo>
                  <a:cubicBezTo>
                    <a:pt x="472" y="292"/>
                    <a:pt x="474" y="306"/>
                    <a:pt x="474" y="321"/>
                  </a:cubicBezTo>
                  <a:cubicBezTo>
                    <a:pt x="475" y="334"/>
                    <a:pt x="473" y="346"/>
                    <a:pt x="468" y="358"/>
                  </a:cubicBezTo>
                  <a:cubicBezTo>
                    <a:pt x="466" y="364"/>
                    <a:pt x="463" y="369"/>
                    <a:pt x="460" y="374"/>
                  </a:cubicBezTo>
                  <a:cubicBezTo>
                    <a:pt x="460" y="373"/>
                    <a:pt x="461" y="373"/>
                    <a:pt x="461" y="373"/>
                  </a:cubicBezTo>
                  <a:cubicBezTo>
                    <a:pt x="461" y="372"/>
                    <a:pt x="460" y="371"/>
                    <a:pt x="459" y="371"/>
                  </a:cubicBezTo>
                  <a:cubicBezTo>
                    <a:pt x="459" y="371"/>
                    <a:pt x="458" y="371"/>
                    <a:pt x="458" y="372"/>
                  </a:cubicBezTo>
                  <a:cubicBezTo>
                    <a:pt x="457" y="375"/>
                    <a:pt x="457" y="378"/>
                    <a:pt x="456" y="381"/>
                  </a:cubicBezTo>
                  <a:cubicBezTo>
                    <a:pt x="454" y="384"/>
                    <a:pt x="451" y="387"/>
                    <a:pt x="449" y="389"/>
                  </a:cubicBezTo>
                  <a:cubicBezTo>
                    <a:pt x="447" y="392"/>
                    <a:pt x="444" y="395"/>
                    <a:pt x="442" y="397"/>
                  </a:cubicBezTo>
                  <a:cubicBezTo>
                    <a:pt x="446" y="393"/>
                    <a:pt x="450" y="390"/>
                    <a:pt x="454" y="386"/>
                  </a:cubicBezTo>
                  <a:cubicBezTo>
                    <a:pt x="455" y="385"/>
                    <a:pt x="455" y="384"/>
                    <a:pt x="456" y="383"/>
                  </a:cubicBezTo>
                  <a:cubicBezTo>
                    <a:pt x="459" y="379"/>
                    <a:pt x="462" y="374"/>
                    <a:pt x="466" y="370"/>
                  </a:cubicBezTo>
                  <a:cubicBezTo>
                    <a:pt x="469" y="364"/>
                    <a:pt x="471" y="358"/>
                    <a:pt x="473" y="352"/>
                  </a:cubicBezTo>
                  <a:cubicBezTo>
                    <a:pt x="474" y="349"/>
                    <a:pt x="474" y="346"/>
                    <a:pt x="475" y="344"/>
                  </a:cubicBezTo>
                  <a:cubicBezTo>
                    <a:pt x="475" y="340"/>
                    <a:pt x="476" y="337"/>
                    <a:pt x="476" y="333"/>
                  </a:cubicBezTo>
                  <a:cubicBezTo>
                    <a:pt x="476" y="330"/>
                    <a:pt x="476" y="327"/>
                    <a:pt x="476" y="324"/>
                  </a:cubicBezTo>
                  <a:cubicBezTo>
                    <a:pt x="476" y="315"/>
                    <a:pt x="475" y="307"/>
                    <a:pt x="475" y="298"/>
                  </a:cubicBezTo>
                  <a:cubicBezTo>
                    <a:pt x="475" y="297"/>
                    <a:pt x="475" y="297"/>
                    <a:pt x="475" y="297"/>
                  </a:cubicBezTo>
                  <a:cubicBezTo>
                    <a:pt x="474" y="292"/>
                    <a:pt x="473" y="288"/>
                    <a:pt x="472" y="283"/>
                  </a:cubicBezTo>
                  <a:cubicBezTo>
                    <a:pt x="471" y="282"/>
                    <a:pt x="469" y="280"/>
                    <a:pt x="468" y="278"/>
                  </a:cubicBezTo>
                  <a:moveTo>
                    <a:pt x="472" y="265"/>
                  </a:moveTo>
                  <a:cubicBezTo>
                    <a:pt x="473" y="271"/>
                    <a:pt x="474" y="278"/>
                    <a:pt x="475" y="285"/>
                  </a:cubicBezTo>
                  <a:cubicBezTo>
                    <a:pt x="475" y="285"/>
                    <a:pt x="475" y="286"/>
                    <a:pt x="475" y="286"/>
                  </a:cubicBezTo>
                  <a:cubicBezTo>
                    <a:pt x="476" y="285"/>
                    <a:pt x="476" y="284"/>
                    <a:pt x="476" y="283"/>
                  </a:cubicBezTo>
                  <a:cubicBezTo>
                    <a:pt x="476" y="280"/>
                    <a:pt x="475" y="277"/>
                    <a:pt x="475" y="273"/>
                  </a:cubicBezTo>
                  <a:cubicBezTo>
                    <a:pt x="474" y="271"/>
                    <a:pt x="473" y="268"/>
                    <a:pt x="472" y="265"/>
                  </a:cubicBezTo>
                  <a:moveTo>
                    <a:pt x="427" y="175"/>
                  </a:moveTo>
                  <a:cubicBezTo>
                    <a:pt x="429" y="180"/>
                    <a:pt x="431" y="184"/>
                    <a:pt x="433" y="188"/>
                  </a:cubicBezTo>
                  <a:cubicBezTo>
                    <a:pt x="436" y="195"/>
                    <a:pt x="440" y="202"/>
                    <a:pt x="443" y="208"/>
                  </a:cubicBezTo>
                  <a:cubicBezTo>
                    <a:pt x="448" y="220"/>
                    <a:pt x="453" y="232"/>
                    <a:pt x="458" y="245"/>
                  </a:cubicBezTo>
                  <a:cubicBezTo>
                    <a:pt x="461" y="253"/>
                    <a:pt x="464" y="262"/>
                    <a:pt x="466" y="271"/>
                  </a:cubicBezTo>
                  <a:cubicBezTo>
                    <a:pt x="468" y="273"/>
                    <a:pt x="469" y="275"/>
                    <a:pt x="471" y="277"/>
                  </a:cubicBezTo>
                  <a:cubicBezTo>
                    <a:pt x="471" y="277"/>
                    <a:pt x="470" y="277"/>
                    <a:pt x="470" y="277"/>
                  </a:cubicBezTo>
                  <a:cubicBezTo>
                    <a:pt x="467" y="264"/>
                    <a:pt x="463" y="252"/>
                    <a:pt x="459" y="240"/>
                  </a:cubicBezTo>
                  <a:cubicBezTo>
                    <a:pt x="456" y="232"/>
                    <a:pt x="452" y="224"/>
                    <a:pt x="449" y="216"/>
                  </a:cubicBezTo>
                  <a:cubicBezTo>
                    <a:pt x="442" y="202"/>
                    <a:pt x="435" y="189"/>
                    <a:pt x="427" y="175"/>
                  </a:cubicBezTo>
                  <a:moveTo>
                    <a:pt x="427" y="166"/>
                  </a:moveTo>
                  <a:cubicBezTo>
                    <a:pt x="431" y="172"/>
                    <a:pt x="434" y="178"/>
                    <a:pt x="438" y="183"/>
                  </a:cubicBezTo>
                  <a:cubicBezTo>
                    <a:pt x="440" y="189"/>
                    <a:pt x="443" y="194"/>
                    <a:pt x="446" y="199"/>
                  </a:cubicBezTo>
                  <a:cubicBezTo>
                    <a:pt x="454" y="214"/>
                    <a:pt x="461" y="229"/>
                    <a:pt x="466" y="244"/>
                  </a:cubicBezTo>
                  <a:cubicBezTo>
                    <a:pt x="467" y="245"/>
                    <a:pt x="467" y="246"/>
                    <a:pt x="467" y="246"/>
                  </a:cubicBezTo>
                  <a:cubicBezTo>
                    <a:pt x="469" y="252"/>
                    <a:pt x="472" y="257"/>
                    <a:pt x="474" y="263"/>
                  </a:cubicBezTo>
                  <a:cubicBezTo>
                    <a:pt x="474" y="263"/>
                    <a:pt x="474" y="262"/>
                    <a:pt x="474" y="262"/>
                  </a:cubicBezTo>
                  <a:cubicBezTo>
                    <a:pt x="471" y="251"/>
                    <a:pt x="468" y="240"/>
                    <a:pt x="464" y="230"/>
                  </a:cubicBezTo>
                  <a:cubicBezTo>
                    <a:pt x="463" y="227"/>
                    <a:pt x="461" y="225"/>
                    <a:pt x="460" y="222"/>
                  </a:cubicBezTo>
                  <a:cubicBezTo>
                    <a:pt x="454" y="208"/>
                    <a:pt x="446" y="195"/>
                    <a:pt x="438" y="182"/>
                  </a:cubicBezTo>
                  <a:cubicBezTo>
                    <a:pt x="435" y="177"/>
                    <a:pt x="431" y="171"/>
                    <a:pt x="427" y="166"/>
                  </a:cubicBezTo>
                  <a:moveTo>
                    <a:pt x="367" y="97"/>
                  </a:moveTo>
                  <a:cubicBezTo>
                    <a:pt x="366" y="97"/>
                    <a:pt x="365" y="98"/>
                    <a:pt x="366" y="99"/>
                  </a:cubicBezTo>
                  <a:cubicBezTo>
                    <a:pt x="366" y="99"/>
                    <a:pt x="366" y="99"/>
                    <a:pt x="366" y="100"/>
                  </a:cubicBezTo>
                  <a:cubicBezTo>
                    <a:pt x="366" y="100"/>
                    <a:pt x="366" y="100"/>
                    <a:pt x="366" y="100"/>
                  </a:cubicBezTo>
                  <a:cubicBezTo>
                    <a:pt x="366" y="100"/>
                    <a:pt x="366" y="100"/>
                    <a:pt x="366" y="100"/>
                  </a:cubicBezTo>
                  <a:cubicBezTo>
                    <a:pt x="385" y="122"/>
                    <a:pt x="405" y="144"/>
                    <a:pt x="421" y="169"/>
                  </a:cubicBezTo>
                  <a:cubicBezTo>
                    <a:pt x="422" y="170"/>
                    <a:pt x="423" y="172"/>
                    <a:pt x="424" y="173"/>
                  </a:cubicBezTo>
                  <a:cubicBezTo>
                    <a:pt x="422" y="169"/>
                    <a:pt x="420" y="164"/>
                    <a:pt x="418" y="160"/>
                  </a:cubicBezTo>
                  <a:cubicBezTo>
                    <a:pt x="411" y="149"/>
                    <a:pt x="403" y="140"/>
                    <a:pt x="395" y="130"/>
                  </a:cubicBezTo>
                  <a:cubicBezTo>
                    <a:pt x="400" y="136"/>
                    <a:pt x="405" y="142"/>
                    <a:pt x="410" y="148"/>
                  </a:cubicBezTo>
                  <a:cubicBezTo>
                    <a:pt x="405" y="140"/>
                    <a:pt x="400" y="132"/>
                    <a:pt x="394" y="124"/>
                  </a:cubicBezTo>
                  <a:cubicBezTo>
                    <a:pt x="390" y="120"/>
                    <a:pt x="386" y="115"/>
                    <a:pt x="382" y="111"/>
                  </a:cubicBezTo>
                  <a:cubicBezTo>
                    <a:pt x="378" y="106"/>
                    <a:pt x="373" y="101"/>
                    <a:pt x="367" y="97"/>
                  </a:cubicBezTo>
                  <a:cubicBezTo>
                    <a:pt x="367" y="97"/>
                    <a:pt x="367" y="97"/>
                    <a:pt x="367" y="97"/>
                  </a:cubicBezTo>
                  <a:moveTo>
                    <a:pt x="338" y="80"/>
                  </a:moveTo>
                  <a:cubicBezTo>
                    <a:pt x="330" y="75"/>
                    <a:pt x="322" y="69"/>
                    <a:pt x="315" y="64"/>
                  </a:cubicBezTo>
                  <a:cubicBezTo>
                    <a:pt x="323" y="68"/>
                    <a:pt x="332" y="72"/>
                    <a:pt x="338" y="80"/>
                  </a:cubicBezTo>
                  <a:moveTo>
                    <a:pt x="217" y="15"/>
                  </a:moveTo>
                  <a:cubicBezTo>
                    <a:pt x="217" y="16"/>
                    <a:pt x="217" y="16"/>
                    <a:pt x="216" y="16"/>
                  </a:cubicBezTo>
                  <a:cubicBezTo>
                    <a:pt x="216" y="16"/>
                    <a:pt x="216" y="16"/>
                    <a:pt x="216" y="16"/>
                  </a:cubicBezTo>
                  <a:cubicBezTo>
                    <a:pt x="236" y="23"/>
                    <a:pt x="255" y="32"/>
                    <a:pt x="273" y="41"/>
                  </a:cubicBezTo>
                  <a:cubicBezTo>
                    <a:pt x="281" y="45"/>
                    <a:pt x="289" y="49"/>
                    <a:pt x="296" y="54"/>
                  </a:cubicBezTo>
                  <a:cubicBezTo>
                    <a:pt x="300" y="56"/>
                    <a:pt x="304" y="59"/>
                    <a:pt x="308" y="62"/>
                  </a:cubicBezTo>
                  <a:cubicBezTo>
                    <a:pt x="317" y="69"/>
                    <a:pt x="327" y="76"/>
                    <a:pt x="338" y="82"/>
                  </a:cubicBezTo>
                  <a:cubicBezTo>
                    <a:pt x="339" y="83"/>
                    <a:pt x="340" y="84"/>
                    <a:pt x="341" y="84"/>
                  </a:cubicBezTo>
                  <a:cubicBezTo>
                    <a:pt x="341" y="84"/>
                    <a:pt x="341" y="84"/>
                    <a:pt x="342" y="84"/>
                  </a:cubicBezTo>
                  <a:cubicBezTo>
                    <a:pt x="342" y="84"/>
                    <a:pt x="343" y="83"/>
                    <a:pt x="343" y="82"/>
                  </a:cubicBezTo>
                  <a:cubicBezTo>
                    <a:pt x="342" y="81"/>
                    <a:pt x="342" y="80"/>
                    <a:pt x="341" y="79"/>
                  </a:cubicBezTo>
                  <a:cubicBezTo>
                    <a:pt x="339" y="76"/>
                    <a:pt x="335" y="73"/>
                    <a:pt x="332" y="71"/>
                  </a:cubicBezTo>
                  <a:cubicBezTo>
                    <a:pt x="332" y="71"/>
                    <a:pt x="332" y="71"/>
                    <a:pt x="332" y="71"/>
                  </a:cubicBezTo>
                  <a:cubicBezTo>
                    <a:pt x="332" y="71"/>
                    <a:pt x="331" y="71"/>
                    <a:pt x="331" y="70"/>
                  </a:cubicBezTo>
                  <a:cubicBezTo>
                    <a:pt x="331" y="70"/>
                    <a:pt x="331" y="70"/>
                    <a:pt x="330" y="70"/>
                  </a:cubicBezTo>
                  <a:cubicBezTo>
                    <a:pt x="326" y="67"/>
                    <a:pt x="320" y="64"/>
                    <a:pt x="316" y="62"/>
                  </a:cubicBezTo>
                  <a:cubicBezTo>
                    <a:pt x="310" y="59"/>
                    <a:pt x="305" y="55"/>
                    <a:pt x="299" y="52"/>
                  </a:cubicBezTo>
                  <a:cubicBezTo>
                    <a:pt x="289" y="45"/>
                    <a:pt x="279" y="39"/>
                    <a:pt x="268" y="33"/>
                  </a:cubicBezTo>
                  <a:cubicBezTo>
                    <a:pt x="262" y="30"/>
                    <a:pt x="257" y="27"/>
                    <a:pt x="251" y="24"/>
                  </a:cubicBezTo>
                  <a:cubicBezTo>
                    <a:pt x="259" y="27"/>
                    <a:pt x="267" y="31"/>
                    <a:pt x="275" y="34"/>
                  </a:cubicBezTo>
                  <a:cubicBezTo>
                    <a:pt x="272" y="32"/>
                    <a:pt x="268" y="29"/>
                    <a:pt x="264" y="27"/>
                  </a:cubicBezTo>
                  <a:cubicBezTo>
                    <a:pt x="262" y="26"/>
                    <a:pt x="260" y="25"/>
                    <a:pt x="258" y="24"/>
                  </a:cubicBezTo>
                  <a:cubicBezTo>
                    <a:pt x="258" y="24"/>
                    <a:pt x="258" y="24"/>
                    <a:pt x="258" y="24"/>
                  </a:cubicBezTo>
                  <a:cubicBezTo>
                    <a:pt x="253" y="24"/>
                    <a:pt x="248" y="22"/>
                    <a:pt x="243" y="20"/>
                  </a:cubicBezTo>
                  <a:cubicBezTo>
                    <a:pt x="242" y="20"/>
                    <a:pt x="242" y="20"/>
                    <a:pt x="242" y="20"/>
                  </a:cubicBezTo>
                  <a:cubicBezTo>
                    <a:pt x="239" y="20"/>
                    <a:pt x="236" y="19"/>
                    <a:pt x="233" y="18"/>
                  </a:cubicBezTo>
                  <a:cubicBezTo>
                    <a:pt x="233" y="18"/>
                    <a:pt x="233" y="18"/>
                    <a:pt x="233" y="18"/>
                  </a:cubicBezTo>
                  <a:cubicBezTo>
                    <a:pt x="244" y="23"/>
                    <a:pt x="256" y="29"/>
                    <a:pt x="267" y="35"/>
                  </a:cubicBezTo>
                  <a:cubicBezTo>
                    <a:pt x="252" y="28"/>
                    <a:pt x="238" y="21"/>
                    <a:pt x="223" y="16"/>
                  </a:cubicBezTo>
                  <a:cubicBezTo>
                    <a:pt x="221" y="16"/>
                    <a:pt x="219" y="16"/>
                    <a:pt x="217" y="15"/>
                  </a:cubicBezTo>
                  <a:moveTo>
                    <a:pt x="207" y="14"/>
                  </a:moveTo>
                  <a:cubicBezTo>
                    <a:pt x="210" y="15"/>
                    <a:pt x="213" y="15"/>
                    <a:pt x="215" y="16"/>
                  </a:cubicBezTo>
                  <a:cubicBezTo>
                    <a:pt x="214" y="16"/>
                    <a:pt x="213" y="15"/>
                    <a:pt x="212" y="14"/>
                  </a:cubicBezTo>
                  <a:cubicBezTo>
                    <a:pt x="211" y="14"/>
                    <a:pt x="210" y="14"/>
                    <a:pt x="209" y="14"/>
                  </a:cubicBezTo>
                  <a:cubicBezTo>
                    <a:pt x="209" y="14"/>
                    <a:pt x="208" y="14"/>
                    <a:pt x="207" y="14"/>
                  </a:cubicBezTo>
                  <a:moveTo>
                    <a:pt x="204" y="8"/>
                  </a:moveTo>
                  <a:cubicBezTo>
                    <a:pt x="206" y="9"/>
                    <a:pt x="208" y="10"/>
                    <a:pt x="209" y="10"/>
                  </a:cubicBezTo>
                  <a:cubicBezTo>
                    <a:pt x="210" y="11"/>
                    <a:pt x="211" y="11"/>
                    <a:pt x="212" y="11"/>
                  </a:cubicBezTo>
                  <a:cubicBezTo>
                    <a:pt x="214" y="12"/>
                    <a:pt x="215" y="12"/>
                    <a:pt x="217" y="13"/>
                  </a:cubicBezTo>
                  <a:cubicBezTo>
                    <a:pt x="219" y="13"/>
                    <a:pt x="222" y="13"/>
                    <a:pt x="225" y="14"/>
                  </a:cubicBezTo>
                  <a:cubicBezTo>
                    <a:pt x="226" y="14"/>
                    <a:pt x="226" y="14"/>
                    <a:pt x="227" y="14"/>
                  </a:cubicBezTo>
                  <a:cubicBezTo>
                    <a:pt x="224" y="13"/>
                    <a:pt x="220" y="13"/>
                    <a:pt x="217" y="12"/>
                  </a:cubicBezTo>
                  <a:cubicBezTo>
                    <a:pt x="213" y="10"/>
                    <a:pt x="209" y="9"/>
                    <a:pt x="204" y="8"/>
                  </a:cubicBezTo>
                  <a:moveTo>
                    <a:pt x="188" y="6"/>
                  </a:moveTo>
                  <a:cubicBezTo>
                    <a:pt x="189" y="6"/>
                    <a:pt x="190" y="6"/>
                    <a:pt x="192" y="6"/>
                  </a:cubicBezTo>
                  <a:cubicBezTo>
                    <a:pt x="194" y="7"/>
                    <a:pt x="196" y="7"/>
                    <a:pt x="199" y="8"/>
                  </a:cubicBezTo>
                  <a:cubicBezTo>
                    <a:pt x="198" y="7"/>
                    <a:pt x="197" y="7"/>
                    <a:pt x="196" y="7"/>
                  </a:cubicBezTo>
                  <a:cubicBezTo>
                    <a:pt x="194" y="6"/>
                    <a:pt x="191" y="6"/>
                    <a:pt x="188" y="6"/>
                  </a:cubicBezTo>
                  <a:moveTo>
                    <a:pt x="362" y="426"/>
                  </a:moveTo>
                  <a:cubicBezTo>
                    <a:pt x="365" y="426"/>
                    <a:pt x="368" y="426"/>
                    <a:pt x="371" y="426"/>
                  </a:cubicBezTo>
                  <a:cubicBezTo>
                    <a:pt x="382" y="425"/>
                    <a:pt x="394" y="423"/>
                    <a:pt x="405" y="420"/>
                  </a:cubicBezTo>
                  <a:cubicBezTo>
                    <a:pt x="402" y="421"/>
                    <a:pt x="400" y="422"/>
                    <a:pt x="397" y="423"/>
                  </a:cubicBezTo>
                  <a:cubicBezTo>
                    <a:pt x="384" y="426"/>
                    <a:pt x="371" y="428"/>
                    <a:pt x="358" y="428"/>
                  </a:cubicBezTo>
                  <a:cubicBezTo>
                    <a:pt x="350" y="428"/>
                    <a:pt x="342" y="427"/>
                    <a:pt x="334" y="426"/>
                  </a:cubicBezTo>
                  <a:cubicBezTo>
                    <a:pt x="325" y="425"/>
                    <a:pt x="317" y="424"/>
                    <a:pt x="309" y="422"/>
                  </a:cubicBezTo>
                  <a:cubicBezTo>
                    <a:pt x="315" y="423"/>
                    <a:pt x="321" y="423"/>
                    <a:pt x="327" y="424"/>
                  </a:cubicBezTo>
                  <a:cubicBezTo>
                    <a:pt x="338" y="425"/>
                    <a:pt x="350" y="426"/>
                    <a:pt x="362" y="426"/>
                  </a:cubicBezTo>
                  <a:moveTo>
                    <a:pt x="248" y="406"/>
                  </a:moveTo>
                  <a:cubicBezTo>
                    <a:pt x="241" y="403"/>
                    <a:pt x="235" y="399"/>
                    <a:pt x="229" y="394"/>
                  </a:cubicBezTo>
                  <a:cubicBezTo>
                    <a:pt x="243" y="402"/>
                    <a:pt x="258" y="409"/>
                    <a:pt x="274" y="414"/>
                  </a:cubicBezTo>
                  <a:cubicBezTo>
                    <a:pt x="265" y="412"/>
                    <a:pt x="256" y="410"/>
                    <a:pt x="248" y="406"/>
                  </a:cubicBezTo>
                  <a:moveTo>
                    <a:pt x="215" y="388"/>
                  </a:moveTo>
                  <a:cubicBezTo>
                    <a:pt x="212" y="386"/>
                    <a:pt x="208" y="384"/>
                    <a:pt x="205" y="382"/>
                  </a:cubicBezTo>
                  <a:cubicBezTo>
                    <a:pt x="198" y="377"/>
                    <a:pt x="191" y="372"/>
                    <a:pt x="183" y="367"/>
                  </a:cubicBezTo>
                  <a:cubicBezTo>
                    <a:pt x="187" y="369"/>
                    <a:pt x="191" y="372"/>
                    <a:pt x="195" y="375"/>
                  </a:cubicBezTo>
                  <a:cubicBezTo>
                    <a:pt x="198" y="377"/>
                    <a:pt x="201" y="379"/>
                    <a:pt x="204" y="381"/>
                  </a:cubicBezTo>
                  <a:cubicBezTo>
                    <a:pt x="208" y="383"/>
                    <a:pt x="212" y="386"/>
                    <a:pt x="215" y="388"/>
                  </a:cubicBezTo>
                  <a:moveTo>
                    <a:pt x="165" y="350"/>
                  </a:moveTo>
                  <a:cubicBezTo>
                    <a:pt x="158" y="345"/>
                    <a:pt x="152" y="340"/>
                    <a:pt x="146" y="335"/>
                  </a:cubicBezTo>
                  <a:cubicBezTo>
                    <a:pt x="152" y="340"/>
                    <a:pt x="159" y="345"/>
                    <a:pt x="165" y="350"/>
                  </a:cubicBezTo>
                  <a:moveTo>
                    <a:pt x="6" y="111"/>
                  </a:moveTo>
                  <a:cubicBezTo>
                    <a:pt x="6" y="109"/>
                    <a:pt x="7" y="107"/>
                    <a:pt x="7" y="106"/>
                  </a:cubicBezTo>
                  <a:cubicBezTo>
                    <a:pt x="8" y="98"/>
                    <a:pt x="10" y="91"/>
                    <a:pt x="12" y="84"/>
                  </a:cubicBezTo>
                  <a:cubicBezTo>
                    <a:pt x="11" y="88"/>
                    <a:pt x="10" y="91"/>
                    <a:pt x="9" y="95"/>
                  </a:cubicBezTo>
                  <a:cubicBezTo>
                    <a:pt x="9" y="96"/>
                    <a:pt x="9" y="97"/>
                    <a:pt x="9" y="98"/>
                  </a:cubicBezTo>
                  <a:cubicBezTo>
                    <a:pt x="7" y="102"/>
                    <a:pt x="7" y="107"/>
                    <a:pt x="6" y="111"/>
                  </a:cubicBezTo>
                  <a:moveTo>
                    <a:pt x="101" y="12"/>
                  </a:moveTo>
                  <a:cubicBezTo>
                    <a:pt x="102" y="12"/>
                    <a:pt x="103" y="12"/>
                    <a:pt x="104" y="12"/>
                  </a:cubicBezTo>
                  <a:cubicBezTo>
                    <a:pt x="102" y="12"/>
                    <a:pt x="100" y="13"/>
                    <a:pt x="99" y="13"/>
                  </a:cubicBezTo>
                  <a:cubicBezTo>
                    <a:pt x="95" y="15"/>
                    <a:pt x="91" y="16"/>
                    <a:pt x="88" y="17"/>
                  </a:cubicBezTo>
                  <a:cubicBezTo>
                    <a:pt x="92" y="16"/>
                    <a:pt x="96" y="14"/>
                    <a:pt x="101" y="12"/>
                  </a:cubicBezTo>
                  <a:moveTo>
                    <a:pt x="126" y="3"/>
                  </a:moveTo>
                  <a:cubicBezTo>
                    <a:pt x="122" y="4"/>
                    <a:pt x="118" y="5"/>
                    <a:pt x="114" y="6"/>
                  </a:cubicBezTo>
                  <a:cubicBezTo>
                    <a:pt x="108" y="7"/>
                    <a:pt x="103" y="9"/>
                    <a:pt x="98" y="11"/>
                  </a:cubicBezTo>
                  <a:cubicBezTo>
                    <a:pt x="80" y="16"/>
                    <a:pt x="63" y="24"/>
                    <a:pt x="48" y="35"/>
                  </a:cubicBezTo>
                  <a:cubicBezTo>
                    <a:pt x="29" y="50"/>
                    <a:pt x="12" y="71"/>
                    <a:pt x="6" y="95"/>
                  </a:cubicBezTo>
                  <a:cubicBezTo>
                    <a:pt x="0" y="119"/>
                    <a:pt x="5" y="145"/>
                    <a:pt x="14" y="167"/>
                  </a:cubicBezTo>
                  <a:cubicBezTo>
                    <a:pt x="16" y="173"/>
                    <a:pt x="19" y="179"/>
                    <a:pt x="21" y="184"/>
                  </a:cubicBezTo>
                  <a:cubicBezTo>
                    <a:pt x="22" y="185"/>
                    <a:pt x="22" y="185"/>
                    <a:pt x="22" y="186"/>
                  </a:cubicBezTo>
                  <a:cubicBezTo>
                    <a:pt x="26" y="193"/>
                    <a:pt x="30" y="200"/>
                    <a:pt x="34" y="206"/>
                  </a:cubicBezTo>
                  <a:cubicBezTo>
                    <a:pt x="57" y="252"/>
                    <a:pt x="93" y="292"/>
                    <a:pt x="131" y="326"/>
                  </a:cubicBezTo>
                  <a:cubicBezTo>
                    <a:pt x="153" y="346"/>
                    <a:pt x="176" y="365"/>
                    <a:pt x="201" y="382"/>
                  </a:cubicBezTo>
                  <a:cubicBezTo>
                    <a:pt x="214" y="391"/>
                    <a:pt x="227" y="399"/>
                    <a:pt x="240" y="406"/>
                  </a:cubicBezTo>
                  <a:cubicBezTo>
                    <a:pt x="243" y="407"/>
                    <a:pt x="245" y="408"/>
                    <a:pt x="247" y="409"/>
                  </a:cubicBezTo>
                  <a:cubicBezTo>
                    <a:pt x="266" y="419"/>
                    <a:pt x="287" y="428"/>
                    <a:pt x="309" y="432"/>
                  </a:cubicBezTo>
                  <a:cubicBezTo>
                    <a:pt x="323" y="434"/>
                    <a:pt x="337" y="435"/>
                    <a:pt x="351" y="435"/>
                  </a:cubicBezTo>
                  <a:cubicBezTo>
                    <a:pt x="352" y="435"/>
                    <a:pt x="353" y="435"/>
                    <a:pt x="353" y="435"/>
                  </a:cubicBezTo>
                  <a:cubicBezTo>
                    <a:pt x="367" y="435"/>
                    <a:pt x="382" y="434"/>
                    <a:pt x="396" y="430"/>
                  </a:cubicBezTo>
                  <a:cubicBezTo>
                    <a:pt x="398" y="430"/>
                    <a:pt x="400" y="429"/>
                    <a:pt x="402" y="428"/>
                  </a:cubicBezTo>
                  <a:cubicBezTo>
                    <a:pt x="405" y="426"/>
                    <a:pt x="408" y="424"/>
                    <a:pt x="410" y="423"/>
                  </a:cubicBezTo>
                  <a:cubicBezTo>
                    <a:pt x="399" y="427"/>
                    <a:pt x="388" y="430"/>
                    <a:pt x="376" y="431"/>
                  </a:cubicBezTo>
                  <a:cubicBezTo>
                    <a:pt x="368" y="432"/>
                    <a:pt x="361" y="432"/>
                    <a:pt x="353" y="432"/>
                  </a:cubicBezTo>
                  <a:cubicBezTo>
                    <a:pt x="346" y="432"/>
                    <a:pt x="338" y="432"/>
                    <a:pt x="330" y="431"/>
                  </a:cubicBezTo>
                  <a:cubicBezTo>
                    <a:pt x="307" y="430"/>
                    <a:pt x="286" y="424"/>
                    <a:pt x="265" y="415"/>
                  </a:cubicBezTo>
                  <a:cubicBezTo>
                    <a:pt x="270" y="416"/>
                    <a:pt x="276" y="417"/>
                    <a:pt x="282" y="419"/>
                  </a:cubicBezTo>
                  <a:cubicBezTo>
                    <a:pt x="285" y="419"/>
                    <a:pt x="288" y="420"/>
                    <a:pt x="292" y="420"/>
                  </a:cubicBezTo>
                  <a:cubicBezTo>
                    <a:pt x="299" y="422"/>
                    <a:pt x="307" y="424"/>
                    <a:pt x="315" y="426"/>
                  </a:cubicBezTo>
                  <a:cubicBezTo>
                    <a:pt x="328" y="429"/>
                    <a:pt x="343" y="430"/>
                    <a:pt x="357" y="430"/>
                  </a:cubicBezTo>
                  <a:cubicBezTo>
                    <a:pt x="378" y="430"/>
                    <a:pt x="398" y="427"/>
                    <a:pt x="417" y="418"/>
                  </a:cubicBezTo>
                  <a:cubicBezTo>
                    <a:pt x="420" y="415"/>
                    <a:pt x="423" y="413"/>
                    <a:pt x="426" y="411"/>
                  </a:cubicBezTo>
                  <a:cubicBezTo>
                    <a:pt x="428" y="409"/>
                    <a:pt x="430" y="407"/>
                    <a:pt x="433" y="405"/>
                  </a:cubicBezTo>
                  <a:cubicBezTo>
                    <a:pt x="429" y="407"/>
                    <a:pt x="426" y="410"/>
                    <a:pt x="422" y="412"/>
                  </a:cubicBezTo>
                  <a:cubicBezTo>
                    <a:pt x="421" y="412"/>
                    <a:pt x="421" y="413"/>
                    <a:pt x="420" y="413"/>
                  </a:cubicBezTo>
                  <a:cubicBezTo>
                    <a:pt x="407" y="418"/>
                    <a:pt x="392" y="421"/>
                    <a:pt x="378" y="422"/>
                  </a:cubicBezTo>
                  <a:cubicBezTo>
                    <a:pt x="373" y="423"/>
                    <a:pt x="367" y="423"/>
                    <a:pt x="361" y="423"/>
                  </a:cubicBezTo>
                  <a:cubicBezTo>
                    <a:pt x="352" y="423"/>
                    <a:pt x="342" y="423"/>
                    <a:pt x="333" y="422"/>
                  </a:cubicBezTo>
                  <a:cubicBezTo>
                    <a:pt x="319" y="420"/>
                    <a:pt x="305" y="419"/>
                    <a:pt x="291" y="417"/>
                  </a:cubicBezTo>
                  <a:cubicBezTo>
                    <a:pt x="263" y="409"/>
                    <a:pt x="236" y="396"/>
                    <a:pt x="211" y="381"/>
                  </a:cubicBezTo>
                  <a:cubicBezTo>
                    <a:pt x="209" y="381"/>
                    <a:pt x="208" y="380"/>
                    <a:pt x="207" y="379"/>
                  </a:cubicBezTo>
                  <a:cubicBezTo>
                    <a:pt x="201" y="374"/>
                    <a:pt x="195" y="370"/>
                    <a:pt x="189" y="365"/>
                  </a:cubicBezTo>
                  <a:cubicBezTo>
                    <a:pt x="166" y="348"/>
                    <a:pt x="144" y="331"/>
                    <a:pt x="124" y="312"/>
                  </a:cubicBezTo>
                  <a:cubicBezTo>
                    <a:pt x="102" y="292"/>
                    <a:pt x="83" y="270"/>
                    <a:pt x="66" y="247"/>
                  </a:cubicBezTo>
                  <a:cubicBezTo>
                    <a:pt x="60" y="240"/>
                    <a:pt x="54" y="232"/>
                    <a:pt x="48" y="224"/>
                  </a:cubicBezTo>
                  <a:cubicBezTo>
                    <a:pt x="41" y="213"/>
                    <a:pt x="36" y="202"/>
                    <a:pt x="30" y="191"/>
                  </a:cubicBezTo>
                  <a:cubicBezTo>
                    <a:pt x="27" y="186"/>
                    <a:pt x="25" y="180"/>
                    <a:pt x="22" y="175"/>
                  </a:cubicBezTo>
                  <a:cubicBezTo>
                    <a:pt x="14" y="155"/>
                    <a:pt x="9" y="134"/>
                    <a:pt x="10" y="113"/>
                  </a:cubicBezTo>
                  <a:cubicBezTo>
                    <a:pt x="10" y="107"/>
                    <a:pt x="11" y="101"/>
                    <a:pt x="12" y="95"/>
                  </a:cubicBezTo>
                  <a:cubicBezTo>
                    <a:pt x="17" y="76"/>
                    <a:pt x="29" y="59"/>
                    <a:pt x="43" y="46"/>
                  </a:cubicBezTo>
                  <a:cubicBezTo>
                    <a:pt x="43" y="46"/>
                    <a:pt x="43" y="46"/>
                    <a:pt x="44" y="45"/>
                  </a:cubicBezTo>
                  <a:cubicBezTo>
                    <a:pt x="52" y="39"/>
                    <a:pt x="61" y="34"/>
                    <a:pt x="70" y="29"/>
                  </a:cubicBezTo>
                  <a:cubicBezTo>
                    <a:pt x="83" y="22"/>
                    <a:pt x="97" y="16"/>
                    <a:pt x="111" y="12"/>
                  </a:cubicBezTo>
                  <a:cubicBezTo>
                    <a:pt x="120" y="9"/>
                    <a:pt x="129" y="7"/>
                    <a:pt x="139" y="6"/>
                  </a:cubicBezTo>
                  <a:cubicBezTo>
                    <a:pt x="136" y="6"/>
                    <a:pt x="134" y="5"/>
                    <a:pt x="131" y="5"/>
                  </a:cubicBezTo>
                  <a:cubicBezTo>
                    <a:pt x="130" y="4"/>
                    <a:pt x="128" y="4"/>
                    <a:pt x="126" y="3"/>
                  </a:cubicBezTo>
                  <a:moveTo>
                    <a:pt x="136" y="1"/>
                  </a:moveTo>
                  <a:cubicBezTo>
                    <a:pt x="135" y="2"/>
                    <a:pt x="133" y="2"/>
                    <a:pt x="131" y="2"/>
                  </a:cubicBezTo>
                  <a:cubicBezTo>
                    <a:pt x="135" y="3"/>
                    <a:pt x="138" y="3"/>
                    <a:pt x="141" y="4"/>
                  </a:cubicBezTo>
                  <a:cubicBezTo>
                    <a:pt x="146" y="5"/>
                    <a:pt x="152" y="5"/>
                    <a:pt x="157" y="6"/>
                  </a:cubicBezTo>
                  <a:cubicBezTo>
                    <a:pt x="162" y="6"/>
                    <a:pt x="167" y="6"/>
                    <a:pt x="172" y="7"/>
                  </a:cubicBezTo>
                  <a:cubicBezTo>
                    <a:pt x="182" y="7"/>
                    <a:pt x="191" y="9"/>
                    <a:pt x="201" y="10"/>
                  </a:cubicBezTo>
                  <a:cubicBezTo>
                    <a:pt x="202" y="10"/>
                    <a:pt x="203" y="11"/>
                    <a:pt x="204" y="11"/>
                  </a:cubicBezTo>
                  <a:cubicBezTo>
                    <a:pt x="204" y="10"/>
                    <a:pt x="203" y="10"/>
                    <a:pt x="203" y="10"/>
                  </a:cubicBezTo>
                  <a:cubicBezTo>
                    <a:pt x="200" y="9"/>
                    <a:pt x="197" y="9"/>
                    <a:pt x="195" y="8"/>
                  </a:cubicBezTo>
                  <a:cubicBezTo>
                    <a:pt x="190" y="7"/>
                    <a:pt x="185" y="6"/>
                    <a:pt x="180" y="5"/>
                  </a:cubicBezTo>
                  <a:cubicBezTo>
                    <a:pt x="166" y="4"/>
                    <a:pt x="151" y="2"/>
                    <a:pt x="136" y="1"/>
                  </a:cubicBezTo>
                  <a:moveTo>
                    <a:pt x="156" y="0"/>
                  </a:moveTo>
                  <a:cubicBezTo>
                    <a:pt x="156" y="0"/>
                    <a:pt x="156" y="0"/>
                    <a:pt x="155" y="0"/>
                  </a:cubicBezTo>
                  <a:cubicBezTo>
                    <a:pt x="167" y="1"/>
                    <a:pt x="178" y="3"/>
                    <a:pt x="190" y="4"/>
                  </a:cubicBezTo>
                  <a:cubicBezTo>
                    <a:pt x="179" y="2"/>
                    <a:pt x="167" y="0"/>
                    <a:pt x="156" y="0"/>
                  </a:cubicBezTo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" name="Freeform 33"/>
            <p:cNvSpPr>
              <a:spLocks noEditPoints="1"/>
            </p:cNvSpPr>
            <p:nvPr/>
          </p:nvSpPr>
          <p:spPr bwMode="auto">
            <a:xfrm>
              <a:off x="5156201" y="3030538"/>
              <a:ext cx="1414463" cy="1316038"/>
            </a:xfrm>
            <a:custGeom>
              <a:avLst/>
              <a:gdLst>
                <a:gd name="T0" fmla="*/ 435 w 656"/>
                <a:gd name="T1" fmla="*/ 603 h 612"/>
                <a:gd name="T2" fmla="*/ 497 w 656"/>
                <a:gd name="T3" fmla="*/ 596 h 612"/>
                <a:gd name="T4" fmla="*/ 388 w 656"/>
                <a:gd name="T5" fmla="*/ 576 h 612"/>
                <a:gd name="T6" fmla="*/ 388 w 656"/>
                <a:gd name="T7" fmla="*/ 576 h 612"/>
                <a:gd name="T8" fmla="*/ 376 w 656"/>
                <a:gd name="T9" fmla="*/ 575 h 612"/>
                <a:gd name="T10" fmla="*/ 347 w 656"/>
                <a:gd name="T11" fmla="*/ 567 h 612"/>
                <a:gd name="T12" fmla="*/ 316 w 656"/>
                <a:gd name="T13" fmla="*/ 553 h 612"/>
                <a:gd name="T14" fmla="*/ 275 w 656"/>
                <a:gd name="T15" fmla="*/ 534 h 612"/>
                <a:gd name="T16" fmla="*/ 575 w 656"/>
                <a:gd name="T17" fmla="*/ 247 h 612"/>
                <a:gd name="T18" fmla="*/ 538 w 656"/>
                <a:gd name="T19" fmla="*/ 186 h 612"/>
                <a:gd name="T20" fmla="*/ 550 w 656"/>
                <a:gd name="T21" fmla="*/ 207 h 612"/>
                <a:gd name="T22" fmla="*/ 586 w 656"/>
                <a:gd name="T23" fmla="*/ 262 h 612"/>
                <a:gd name="T24" fmla="*/ 511 w 656"/>
                <a:gd name="T25" fmla="*/ 166 h 612"/>
                <a:gd name="T26" fmla="*/ 534 w 656"/>
                <a:gd name="T27" fmla="*/ 185 h 612"/>
                <a:gd name="T28" fmla="*/ 25 w 656"/>
                <a:gd name="T29" fmla="*/ 94 h 612"/>
                <a:gd name="T30" fmla="*/ 59 w 656"/>
                <a:gd name="T31" fmla="*/ 59 h 612"/>
                <a:gd name="T32" fmla="*/ 88 w 656"/>
                <a:gd name="T33" fmla="*/ 41 h 612"/>
                <a:gd name="T34" fmla="*/ 145 w 656"/>
                <a:gd name="T35" fmla="*/ 19 h 612"/>
                <a:gd name="T36" fmla="*/ 145 w 656"/>
                <a:gd name="T37" fmla="*/ 19 h 612"/>
                <a:gd name="T38" fmla="*/ 180 w 656"/>
                <a:gd name="T39" fmla="*/ 16 h 612"/>
                <a:gd name="T40" fmla="*/ 193 w 656"/>
                <a:gd name="T41" fmla="*/ 15 h 612"/>
                <a:gd name="T42" fmla="*/ 603 w 656"/>
                <a:gd name="T43" fmla="*/ 569 h 612"/>
                <a:gd name="T44" fmla="*/ 635 w 656"/>
                <a:gd name="T45" fmla="*/ 516 h 612"/>
                <a:gd name="T46" fmla="*/ 27 w 656"/>
                <a:gd name="T47" fmla="*/ 274 h 612"/>
                <a:gd name="T48" fmla="*/ 64 w 656"/>
                <a:gd name="T49" fmla="*/ 345 h 612"/>
                <a:gd name="T50" fmla="*/ 47 w 656"/>
                <a:gd name="T51" fmla="*/ 316 h 612"/>
                <a:gd name="T52" fmla="*/ 82 w 656"/>
                <a:gd name="T53" fmla="*/ 28 h 612"/>
                <a:gd name="T54" fmla="*/ 52 w 656"/>
                <a:gd name="T55" fmla="*/ 52 h 612"/>
                <a:gd name="T56" fmla="*/ 28 w 656"/>
                <a:gd name="T57" fmla="*/ 79 h 612"/>
                <a:gd name="T58" fmla="*/ 19 w 656"/>
                <a:gd name="T59" fmla="*/ 277 h 612"/>
                <a:gd name="T60" fmla="*/ 315 w 656"/>
                <a:gd name="T61" fmla="*/ 573 h 612"/>
                <a:gd name="T62" fmla="*/ 560 w 656"/>
                <a:gd name="T63" fmla="*/ 594 h 612"/>
                <a:gd name="T64" fmla="*/ 619 w 656"/>
                <a:gd name="T65" fmla="*/ 320 h 612"/>
                <a:gd name="T66" fmla="*/ 641 w 656"/>
                <a:gd name="T67" fmla="*/ 393 h 612"/>
                <a:gd name="T68" fmla="*/ 512 w 656"/>
                <a:gd name="T69" fmla="*/ 595 h 612"/>
                <a:gd name="T70" fmla="*/ 482 w 656"/>
                <a:gd name="T71" fmla="*/ 603 h 612"/>
                <a:gd name="T72" fmla="*/ 477 w 656"/>
                <a:gd name="T73" fmla="*/ 610 h 612"/>
                <a:gd name="T74" fmla="*/ 417 w 656"/>
                <a:gd name="T75" fmla="*/ 601 h 612"/>
                <a:gd name="T76" fmla="*/ 271 w 656"/>
                <a:gd name="T77" fmla="*/ 534 h 612"/>
                <a:gd name="T78" fmla="*/ 237 w 656"/>
                <a:gd name="T79" fmla="*/ 511 h 612"/>
                <a:gd name="T80" fmla="*/ 148 w 656"/>
                <a:gd name="T81" fmla="*/ 441 h 612"/>
                <a:gd name="T82" fmla="*/ 108 w 656"/>
                <a:gd name="T83" fmla="*/ 396 h 612"/>
                <a:gd name="T84" fmla="*/ 5 w 656"/>
                <a:gd name="T85" fmla="*/ 194 h 612"/>
                <a:gd name="T86" fmla="*/ 29 w 656"/>
                <a:gd name="T87" fmla="*/ 83 h 612"/>
                <a:gd name="T88" fmla="*/ 249 w 656"/>
                <a:gd name="T89" fmla="*/ 15 h 612"/>
                <a:gd name="T90" fmla="*/ 327 w 656"/>
                <a:gd name="T91" fmla="*/ 48 h 612"/>
                <a:gd name="T92" fmla="*/ 419 w 656"/>
                <a:gd name="T93" fmla="*/ 98 h 612"/>
                <a:gd name="T94" fmla="*/ 301 w 656"/>
                <a:gd name="T95" fmla="*/ 33 h 612"/>
                <a:gd name="T96" fmla="*/ 478 w 656"/>
                <a:gd name="T97" fmla="*/ 136 h 612"/>
                <a:gd name="T98" fmla="*/ 448 w 656"/>
                <a:gd name="T99" fmla="*/ 117 h 612"/>
                <a:gd name="T100" fmla="*/ 475 w 656"/>
                <a:gd name="T101" fmla="*/ 137 h 612"/>
                <a:gd name="T102" fmla="*/ 499 w 656"/>
                <a:gd name="T103" fmla="*/ 158 h 612"/>
                <a:gd name="T104" fmla="*/ 492 w 656"/>
                <a:gd name="T105" fmla="*/ 148 h 612"/>
                <a:gd name="T106" fmla="*/ 476 w 656"/>
                <a:gd name="T107" fmla="*/ 130 h 612"/>
                <a:gd name="T108" fmla="*/ 232 w 656"/>
                <a:gd name="T109" fmla="*/ 7 h 612"/>
                <a:gd name="T110" fmla="*/ 211 w 656"/>
                <a:gd name="T111" fmla="*/ 3 h 6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56" h="612">
                  <a:moveTo>
                    <a:pt x="464" y="602"/>
                  </a:moveTo>
                  <a:cubicBezTo>
                    <a:pt x="464" y="602"/>
                    <a:pt x="463" y="602"/>
                    <a:pt x="462" y="602"/>
                  </a:cubicBezTo>
                  <a:cubicBezTo>
                    <a:pt x="460" y="602"/>
                    <a:pt x="459" y="602"/>
                    <a:pt x="457" y="602"/>
                  </a:cubicBezTo>
                  <a:cubicBezTo>
                    <a:pt x="458" y="602"/>
                    <a:pt x="457" y="603"/>
                    <a:pt x="456" y="603"/>
                  </a:cubicBezTo>
                  <a:cubicBezTo>
                    <a:pt x="454" y="603"/>
                    <a:pt x="452" y="604"/>
                    <a:pt x="449" y="604"/>
                  </a:cubicBezTo>
                  <a:cubicBezTo>
                    <a:pt x="445" y="604"/>
                    <a:pt x="440" y="603"/>
                    <a:pt x="435" y="603"/>
                  </a:cubicBezTo>
                  <a:cubicBezTo>
                    <a:pt x="439" y="604"/>
                    <a:pt x="442" y="604"/>
                    <a:pt x="446" y="605"/>
                  </a:cubicBezTo>
                  <a:cubicBezTo>
                    <a:pt x="446" y="605"/>
                    <a:pt x="446" y="605"/>
                    <a:pt x="446" y="605"/>
                  </a:cubicBezTo>
                  <a:cubicBezTo>
                    <a:pt x="457" y="605"/>
                    <a:pt x="467" y="604"/>
                    <a:pt x="477" y="603"/>
                  </a:cubicBezTo>
                  <a:cubicBezTo>
                    <a:pt x="473" y="602"/>
                    <a:pt x="469" y="602"/>
                    <a:pt x="464" y="602"/>
                  </a:cubicBezTo>
                  <a:moveTo>
                    <a:pt x="502" y="595"/>
                  </a:moveTo>
                  <a:cubicBezTo>
                    <a:pt x="500" y="596"/>
                    <a:pt x="498" y="596"/>
                    <a:pt x="497" y="596"/>
                  </a:cubicBezTo>
                  <a:cubicBezTo>
                    <a:pt x="496" y="596"/>
                    <a:pt x="496" y="596"/>
                    <a:pt x="496" y="596"/>
                  </a:cubicBezTo>
                  <a:cubicBezTo>
                    <a:pt x="497" y="596"/>
                    <a:pt x="499" y="596"/>
                    <a:pt x="500" y="596"/>
                  </a:cubicBezTo>
                  <a:cubicBezTo>
                    <a:pt x="502" y="596"/>
                    <a:pt x="504" y="596"/>
                    <a:pt x="505" y="595"/>
                  </a:cubicBezTo>
                  <a:cubicBezTo>
                    <a:pt x="505" y="595"/>
                    <a:pt x="505" y="595"/>
                    <a:pt x="505" y="595"/>
                  </a:cubicBezTo>
                  <a:cubicBezTo>
                    <a:pt x="504" y="595"/>
                    <a:pt x="503" y="595"/>
                    <a:pt x="502" y="595"/>
                  </a:cubicBezTo>
                  <a:moveTo>
                    <a:pt x="388" y="576"/>
                  </a:moveTo>
                  <a:cubicBezTo>
                    <a:pt x="394" y="579"/>
                    <a:pt x="401" y="581"/>
                    <a:pt x="407" y="584"/>
                  </a:cubicBezTo>
                  <a:cubicBezTo>
                    <a:pt x="417" y="586"/>
                    <a:pt x="427" y="588"/>
                    <a:pt x="437" y="590"/>
                  </a:cubicBezTo>
                  <a:cubicBezTo>
                    <a:pt x="436" y="590"/>
                    <a:pt x="434" y="589"/>
                    <a:pt x="433" y="588"/>
                  </a:cubicBezTo>
                  <a:cubicBezTo>
                    <a:pt x="428" y="587"/>
                    <a:pt x="423" y="585"/>
                    <a:pt x="419" y="584"/>
                  </a:cubicBezTo>
                  <a:cubicBezTo>
                    <a:pt x="414" y="583"/>
                    <a:pt x="409" y="581"/>
                    <a:pt x="404" y="580"/>
                  </a:cubicBezTo>
                  <a:cubicBezTo>
                    <a:pt x="399" y="579"/>
                    <a:pt x="393" y="578"/>
                    <a:pt x="388" y="576"/>
                  </a:cubicBezTo>
                  <a:moveTo>
                    <a:pt x="363" y="572"/>
                  </a:moveTo>
                  <a:cubicBezTo>
                    <a:pt x="363" y="572"/>
                    <a:pt x="363" y="572"/>
                    <a:pt x="363" y="572"/>
                  </a:cubicBezTo>
                  <a:cubicBezTo>
                    <a:pt x="371" y="574"/>
                    <a:pt x="379" y="576"/>
                    <a:pt x="387" y="579"/>
                  </a:cubicBezTo>
                  <a:cubicBezTo>
                    <a:pt x="384" y="577"/>
                    <a:pt x="380" y="576"/>
                    <a:pt x="377" y="575"/>
                  </a:cubicBezTo>
                  <a:cubicBezTo>
                    <a:pt x="377" y="575"/>
                    <a:pt x="377" y="575"/>
                    <a:pt x="376" y="575"/>
                  </a:cubicBezTo>
                  <a:cubicBezTo>
                    <a:pt x="376" y="575"/>
                    <a:pt x="376" y="575"/>
                    <a:pt x="376" y="575"/>
                  </a:cubicBezTo>
                  <a:cubicBezTo>
                    <a:pt x="372" y="574"/>
                    <a:pt x="367" y="573"/>
                    <a:pt x="363" y="572"/>
                  </a:cubicBezTo>
                  <a:moveTo>
                    <a:pt x="334" y="561"/>
                  </a:moveTo>
                  <a:cubicBezTo>
                    <a:pt x="335" y="562"/>
                    <a:pt x="336" y="563"/>
                    <a:pt x="338" y="563"/>
                  </a:cubicBezTo>
                  <a:cubicBezTo>
                    <a:pt x="339" y="564"/>
                    <a:pt x="340" y="564"/>
                    <a:pt x="341" y="565"/>
                  </a:cubicBezTo>
                  <a:cubicBezTo>
                    <a:pt x="344" y="566"/>
                    <a:pt x="347" y="567"/>
                    <a:pt x="350" y="568"/>
                  </a:cubicBezTo>
                  <a:cubicBezTo>
                    <a:pt x="349" y="567"/>
                    <a:pt x="348" y="567"/>
                    <a:pt x="347" y="567"/>
                  </a:cubicBezTo>
                  <a:cubicBezTo>
                    <a:pt x="343" y="565"/>
                    <a:pt x="338" y="563"/>
                    <a:pt x="334" y="561"/>
                  </a:cubicBezTo>
                  <a:moveTo>
                    <a:pt x="316" y="553"/>
                  </a:moveTo>
                  <a:cubicBezTo>
                    <a:pt x="316" y="553"/>
                    <a:pt x="316" y="553"/>
                    <a:pt x="317" y="553"/>
                  </a:cubicBezTo>
                  <a:cubicBezTo>
                    <a:pt x="317" y="553"/>
                    <a:pt x="318" y="554"/>
                    <a:pt x="318" y="554"/>
                  </a:cubicBezTo>
                  <a:cubicBezTo>
                    <a:pt x="317" y="554"/>
                    <a:pt x="317" y="553"/>
                    <a:pt x="317" y="553"/>
                  </a:cubicBezTo>
                  <a:cubicBezTo>
                    <a:pt x="316" y="553"/>
                    <a:pt x="316" y="553"/>
                    <a:pt x="316" y="553"/>
                  </a:cubicBezTo>
                  <a:moveTo>
                    <a:pt x="275" y="534"/>
                  </a:moveTo>
                  <a:cubicBezTo>
                    <a:pt x="278" y="536"/>
                    <a:pt x="280" y="538"/>
                    <a:pt x="283" y="540"/>
                  </a:cubicBezTo>
                  <a:cubicBezTo>
                    <a:pt x="285" y="541"/>
                    <a:pt x="288" y="542"/>
                    <a:pt x="290" y="544"/>
                  </a:cubicBezTo>
                  <a:cubicBezTo>
                    <a:pt x="290" y="544"/>
                    <a:pt x="290" y="544"/>
                    <a:pt x="291" y="544"/>
                  </a:cubicBezTo>
                  <a:cubicBezTo>
                    <a:pt x="286" y="541"/>
                    <a:pt x="282" y="538"/>
                    <a:pt x="277" y="535"/>
                  </a:cubicBezTo>
                  <a:cubicBezTo>
                    <a:pt x="277" y="534"/>
                    <a:pt x="276" y="534"/>
                    <a:pt x="275" y="534"/>
                  </a:cubicBezTo>
                  <a:moveTo>
                    <a:pt x="612" y="315"/>
                  </a:moveTo>
                  <a:cubicBezTo>
                    <a:pt x="611" y="315"/>
                    <a:pt x="611" y="315"/>
                    <a:pt x="611" y="315"/>
                  </a:cubicBezTo>
                  <a:cubicBezTo>
                    <a:pt x="611" y="315"/>
                    <a:pt x="611" y="315"/>
                    <a:pt x="611" y="315"/>
                  </a:cubicBezTo>
                  <a:cubicBezTo>
                    <a:pt x="612" y="317"/>
                    <a:pt x="613" y="320"/>
                    <a:pt x="614" y="322"/>
                  </a:cubicBezTo>
                  <a:cubicBezTo>
                    <a:pt x="614" y="320"/>
                    <a:pt x="613" y="317"/>
                    <a:pt x="612" y="315"/>
                  </a:cubicBezTo>
                  <a:moveTo>
                    <a:pt x="575" y="247"/>
                  </a:moveTo>
                  <a:cubicBezTo>
                    <a:pt x="577" y="252"/>
                    <a:pt x="580" y="256"/>
                    <a:pt x="582" y="261"/>
                  </a:cubicBezTo>
                  <a:cubicBezTo>
                    <a:pt x="591" y="274"/>
                    <a:pt x="598" y="288"/>
                    <a:pt x="606" y="301"/>
                  </a:cubicBezTo>
                  <a:cubicBezTo>
                    <a:pt x="606" y="301"/>
                    <a:pt x="605" y="300"/>
                    <a:pt x="605" y="299"/>
                  </a:cubicBezTo>
                  <a:cubicBezTo>
                    <a:pt x="603" y="295"/>
                    <a:pt x="601" y="291"/>
                    <a:pt x="599" y="287"/>
                  </a:cubicBezTo>
                  <a:cubicBezTo>
                    <a:pt x="591" y="273"/>
                    <a:pt x="583" y="260"/>
                    <a:pt x="575" y="247"/>
                  </a:cubicBezTo>
                  <a:moveTo>
                    <a:pt x="538" y="186"/>
                  </a:moveTo>
                  <a:cubicBezTo>
                    <a:pt x="539" y="188"/>
                    <a:pt x="540" y="191"/>
                    <a:pt x="541" y="194"/>
                  </a:cubicBezTo>
                  <a:cubicBezTo>
                    <a:pt x="542" y="196"/>
                    <a:pt x="543" y="198"/>
                    <a:pt x="544" y="200"/>
                  </a:cubicBezTo>
                  <a:cubicBezTo>
                    <a:pt x="546" y="202"/>
                    <a:pt x="547" y="204"/>
                    <a:pt x="549" y="207"/>
                  </a:cubicBezTo>
                  <a:cubicBezTo>
                    <a:pt x="549" y="207"/>
                    <a:pt x="549" y="207"/>
                    <a:pt x="550" y="207"/>
                  </a:cubicBezTo>
                  <a:cubicBezTo>
                    <a:pt x="550" y="207"/>
                    <a:pt x="550" y="207"/>
                    <a:pt x="550" y="207"/>
                  </a:cubicBezTo>
                  <a:cubicBezTo>
                    <a:pt x="550" y="207"/>
                    <a:pt x="550" y="207"/>
                    <a:pt x="550" y="207"/>
                  </a:cubicBezTo>
                  <a:cubicBezTo>
                    <a:pt x="550" y="207"/>
                    <a:pt x="550" y="207"/>
                    <a:pt x="550" y="207"/>
                  </a:cubicBezTo>
                  <a:cubicBezTo>
                    <a:pt x="550" y="207"/>
                    <a:pt x="550" y="208"/>
                    <a:pt x="550" y="208"/>
                  </a:cubicBezTo>
                  <a:cubicBezTo>
                    <a:pt x="559" y="221"/>
                    <a:pt x="568" y="233"/>
                    <a:pt x="576" y="246"/>
                  </a:cubicBezTo>
                  <a:cubicBezTo>
                    <a:pt x="577" y="247"/>
                    <a:pt x="578" y="249"/>
                    <a:pt x="579" y="250"/>
                  </a:cubicBezTo>
                  <a:cubicBezTo>
                    <a:pt x="582" y="255"/>
                    <a:pt x="585" y="260"/>
                    <a:pt x="588" y="266"/>
                  </a:cubicBezTo>
                  <a:cubicBezTo>
                    <a:pt x="587" y="265"/>
                    <a:pt x="587" y="263"/>
                    <a:pt x="586" y="262"/>
                  </a:cubicBezTo>
                  <a:cubicBezTo>
                    <a:pt x="572" y="235"/>
                    <a:pt x="556" y="210"/>
                    <a:pt x="538" y="186"/>
                  </a:cubicBezTo>
                  <a:moveTo>
                    <a:pt x="511" y="166"/>
                  </a:moveTo>
                  <a:cubicBezTo>
                    <a:pt x="512" y="167"/>
                    <a:pt x="513" y="168"/>
                    <a:pt x="514" y="169"/>
                  </a:cubicBezTo>
                  <a:cubicBezTo>
                    <a:pt x="518" y="173"/>
                    <a:pt x="521" y="177"/>
                    <a:pt x="525" y="181"/>
                  </a:cubicBezTo>
                  <a:cubicBezTo>
                    <a:pt x="525" y="181"/>
                    <a:pt x="525" y="181"/>
                    <a:pt x="525" y="180"/>
                  </a:cubicBezTo>
                  <a:cubicBezTo>
                    <a:pt x="520" y="175"/>
                    <a:pt x="516" y="171"/>
                    <a:pt x="511" y="166"/>
                  </a:cubicBezTo>
                  <a:moveTo>
                    <a:pt x="510" y="152"/>
                  </a:moveTo>
                  <a:cubicBezTo>
                    <a:pt x="509" y="152"/>
                    <a:pt x="508" y="152"/>
                    <a:pt x="508" y="153"/>
                  </a:cubicBezTo>
                  <a:cubicBezTo>
                    <a:pt x="508" y="153"/>
                    <a:pt x="508" y="154"/>
                    <a:pt x="509" y="154"/>
                  </a:cubicBezTo>
                  <a:cubicBezTo>
                    <a:pt x="509" y="154"/>
                    <a:pt x="509" y="154"/>
                    <a:pt x="509" y="154"/>
                  </a:cubicBezTo>
                  <a:cubicBezTo>
                    <a:pt x="509" y="154"/>
                    <a:pt x="509" y="154"/>
                    <a:pt x="509" y="154"/>
                  </a:cubicBezTo>
                  <a:cubicBezTo>
                    <a:pt x="515" y="166"/>
                    <a:pt x="525" y="175"/>
                    <a:pt x="534" y="185"/>
                  </a:cubicBezTo>
                  <a:cubicBezTo>
                    <a:pt x="535" y="186"/>
                    <a:pt x="535" y="187"/>
                    <a:pt x="536" y="188"/>
                  </a:cubicBezTo>
                  <a:cubicBezTo>
                    <a:pt x="535" y="186"/>
                    <a:pt x="535" y="184"/>
                    <a:pt x="535" y="182"/>
                  </a:cubicBezTo>
                  <a:cubicBezTo>
                    <a:pt x="527" y="172"/>
                    <a:pt x="520" y="161"/>
                    <a:pt x="511" y="152"/>
                  </a:cubicBezTo>
                  <a:cubicBezTo>
                    <a:pt x="510" y="152"/>
                    <a:pt x="510" y="152"/>
                    <a:pt x="510" y="152"/>
                  </a:cubicBezTo>
                  <a:moveTo>
                    <a:pt x="27" y="88"/>
                  </a:moveTo>
                  <a:cubicBezTo>
                    <a:pt x="26" y="90"/>
                    <a:pt x="26" y="92"/>
                    <a:pt x="25" y="94"/>
                  </a:cubicBezTo>
                  <a:cubicBezTo>
                    <a:pt x="26" y="92"/>
                    <a:pt x="27" y="91"/>
                    <a:pt x="28" y="90"/>
                  </a:cubicBezTo>
                  <a:cubicBezTo>
                    <a:pt x="27" y="89"/>
                    <a:pt x="27" y="89"/>
                    <a:pt x="27" y="88"/>
                  </a:cubicBezTo>
                  <a:moveTo>
                    <a:pt x="75" y="45"/>
                  </a:moveTo>
                  <a:cubicBezTo>
                    <a:pt x="58" y="55"/>
                    <a:pt x="42" y="68"/>
                    <a:pt x="29" y="84"/>
                  </a:cubicBezTo>
                  <a:cubicBezTo>
                    <a:pt x="29" y="85"/>
                    <a:pt x="29" y="86"/>
                    <a:pt x="30" y="87"/>
                  </a:cubicBezTo>
                  <a:cubicBezTo>
                    <a:pt x="38" y="77"/>
                    <a:pt x="48" y="67"/>
                    <a:pt x="59" y="59"/>
                  </a:cubicBezTo>
                  <a:cubicBezTo>
                    <a:pt x="63" y="54"/>
                    <a:pt x="69" y="49"/>
                    <a:pt x="75" y="45"/>
                  </a:cubicBezTo>
                  <a:moveTo>
                    <a:pt x="88" y="41"/>
                  </a:moveTo>
                  <a:cubicBezTo>
                    <a:pt x="86" y="42"/>
                    <a:pt x="83" y="43"/>
                    <a:pt x="81" y="45"/>
                  </a:cubicBezTo>
                  <a:cubicBezTo>
                    <a:pt x="80" y="45"/>
                    <a:pt x="78" y="46"/>
                    <a:pt x="77" y="47"/>
                  </a:cubicBezTo>
                  <a:cubicBezTo>
                    <a:pt x="80" y="45"/>
                    <a:pt x="84" y="43"/>
                    <a:pt x="88" y="41"/>
                  </a:cubicBezTo>
                  <a:cubicBezTo>
                    <a:pt x="88" y="41"/>
                    <a:pt x="88" y="41"/>
                    <a:pt x="88" y="41"/>
                  </a:cubicBezTo>
                  <a:moveTo>
                    <a:pt x="94" y="35"/>
                  </a:moveTo>
                  <a:cubicBezTo>
                    <a:pt x="91" y="37"/>
                    <a:pt x="88" y="38"/>
                    <a:pt x="85" y="40"/>
                  </a:cubicBezTo>
                  <a:cubicBezTo>
                    <a:pt x="86" y="39"/>
                    <a:pt x="87" y="39"/>
                    <a:pt x="88" y="38"/>
                  </a:cubicBezTo>
                  <a:cubicBezTo>
                    <a:pt x="90" y="37"/>
                    <a:pt x="92" y="36"/>
                    <a:pt x="94" y="36"/>
                  </a:cubicBezTo>
                  <a:cubicBezTo>
                    <a:pt x="94" y="35"/>
                    <a:pt x="94" y="35"/>
                    <a:pt x="94" y="35"/>
                  </a:cubicBezTo>
                  <a:moveTo>
                    <a:pt x="145" y="19"/>
                  </a:moveTo>
                  <a:cubicBezTo>
                    <a:pt x="130" y="22"/>
                    <a:pt x="116" y="26"/>
                    <a:pt x="102" y="32"/>
                  </a:cubicBezTo>
                  <a:cubicBezTo>
                    <a:pt x="102" y="32"/>
                    <a:pt x="102" y="32"/>
                    <a:pt x="102" y="33"/>
                  </a:cubicBezTo>
                  <a:cubicBezTo>
                    <a:pt x="104" y="32"/>
                    <a:pt x="107" y="31"/>
                    <a:pt x="109" y="30"/>
                  </a:cubicBezTo>
                  <a:cubicBezTo>
                    <a:pt x="112" y="29"/>
                    <a:pt x="114" y="28"/>
                    <a:pt x="117" y="27"/>
                  </a:cubicBezTo>
                  <a:cubicBezTo>
                    <a:pt x="126" y="24"/>
                    <a:pt x="135" y="21"/>
                    <a:pt x="144" y="19"/>
                  </a:cubicBezTo>
                  <a:cubicBezTo>
                    <a:pt x="144" y="19"/>
                    <a:pt x="145" y="19"/>
                    <a:pt x="145" y="19"/>
                  </a:cubicBezTo>
                  <a:moveTo>
                    <a:pt x="180" y="16"/>
                  </a:moveTo>
                  <a:cubicBezTo>
                    <a:pt x="174" y="16"/>
                    <a:pt x="168" y="17"/>
                    <a:pt x="163" y="18"/>
                  </a:cubicBezTo>
                  <a:cubicBezTo>
                    <a:pt x="163" y="18"/>
                    <a:pt x="163" y="18"/>
                    <a:pt x="163" y="18"/>
                  </a:cubicBezTo>
                  <a:cubicBezTo>
                    <a:pt x="163" y="18"/>
                    <a:pt x="163" y="18"/>
                    <a:pt x="163" y="18"/>
                  </a:cubicBezTo>
                  <a:cubicBezTo>
                    <a:pt x="170" y="17"/>
                    <a:pt x="176" y="17"/>
                    <a:pt x="183" y="16"/>
                  </a:cubicBezTo>
                  <a:cubicBezTo>
                    <a:pt x="182" y="16"/>
                    <a:pt x="181" y="16"/>
                    <a:pt x="180" y="16"/>
                  </a:cubicBezTo>
                  <a:moveTo>
                    <a:pt x="193" y="15"/>
                  </a:moveTo>
                  <a:cubicBezTo>
                    <a:pt x="191" y="15"/>
                    <a:pt x="189" y="15"/>
                    <a:pt x="186" y="15"/>
                  </a:cubicBezTo>
                  <a:cubicBezTo>
                    <a:pt x="187" y="16"/>
                    <a:pt x="187" y="16"/>
                    <a:pt x="188" y="16"/>
                  </a:cubicBezTo>
                  <a:cubicBezTo>
                    <a:pt x="191" y="16"/>
                    <a:pt x="195" y="16"/>
                    <a:pt x="199" y="16"/>
                  </a:cubicBezTo>
                  <a:cubicBezTo>
                    <a:pt x="203" y="16"/>
                    <a:pt x="207" y="16"/>
                    <a:pt x="211" y="16"/>
                  </a:cubicBezTo>
                  <a:cubicBezTo>
                    <a:pt x="205" y="16"/>
                    <a:pt x="199" y="15"/>
                    <a:pt x="193" y="15"/>
                  </a:cubicBezTo>
                  <a:moveTo>
                    <a:pt x="386" y="595"/>
                  </a:moveTo>
                  <a:cubicBezTo>
                    <a:pt x="369" y="591"/>
                    <a:pt x="353" y="585"/>
                    <a:pt x="337" y="579"/>
                  </a:cubicBezTo>
                  <a:cubicBezTo>
                    <a:pt x="311" y="569"/>
                    <a:pt x="286" y="555"/>
                    <a:pt x="263" y="539"/>
                  </a:cubicBezTo>
                  <a:cubicBezTo>
                    <a:pt x="290" y="554"/>
                    <a:pt x="318" y="567"/>
                    <a:pt x="346" y="579"/>
                  </a:cubicBezTo>
                  <a:cubicBezTo>
                    <a:pt x="359" y="585"/>
                    <a:pt x="372" y="590"/>
                    <a:pt x="386" y="595"/>
                  </a:cubicBezTo>
                  <a:moveTo>
                    <a:pt x="603" y="569"/>
                  </a:moveTo>
                  <a:cubicBezTo>
                    <a:pt x="620" y="555"/>
                    <a:pt x="633" y="537"/>
                    <a:pt x="642" y="516"/>
                  </a:cubicBezTo>
                  <a:cubicBezTo>
                    <a:pt x="646" y="507"/>
                    <a:pt x="650" y="497"/>
                    <a:pt x="652" y="486"/>
                  </a:cubicBezTo>
                  <a:cubicBezTo>
                    <a:pt x="649" y="507"/>
                    <a:pt x="642" y="526"/>
                    <a:pt x="629" y="544"/>
                  </a:cubicBezTo>
                  <a:cubicBezTo>
                    <a:pt x="621" y="554"/>
                    <a:pt x="612" y="562"/>
                    <a:pt x="603" y="569"/>
                  </a:cubicBezTo>
                  <a:moveTo>
                    <a:pt x="605" y="564"/>
                  </a:moveTo>
                  <a:cubicBezTo>
                    <a:pt x="618" y="551"/>
                    <a:pt x="628" y="534"/>
                    <a:pt x="635" y="516"/>
                  </a:cubicBezTo>
                  <a:cubicBezTo>
                    <a:pt x="647" y="486"/>
                    <a:pt x="650" y="453"/>
                    <a:pt x="648" y="421"/>
                  </a:cubicBezTo>
                  <a:cubicBezTo>
                    <a:pt x="648" y="419"/>
                    <a:pt x="647" y="417"/>
                    <a:pt x="647" y="416"/>
                  </a:cubicBezTo>
                  <a:cubicBezTo>
                    <a:pt x="650" y="430"/>
                    <a:pt x="652" y="444"/>
                    <a:pt x="653" y="458"/>
                  </a:cubicBezTo>
                  <a:cubicBezTo>
                    <a:pt x="652" y="483"/>
                    <a:pt x="645" y="507"/>
                    <a:pt x="633" y="529"/>
                  </a:cubicBezTo>
                  <a:cubicBezTo>
                    <a:pt x="626" y="542"/>
                    <a:pt x="616" y="554"/>
                    <a:pt x="605" y="564"/>
                  </a:cubicBezTo>
                  <a:moveTo>
                    <a:pt x="27" y="274"/>
                  </a:moveTo>
                  <a:cubicBezTo>
                    <a:pt x="25" y="270"/>
                    <a:pt x="23" y="266"/>
                    <a:pt x="21" y="262"/>
                  </a:cubicBezTo>
                  <a:cubicBezTo>
                    <a:pt x="19" y="257"/>
                    <a:pt x="17" y="252"/>
                    <a:pt x="16" y="247"/>
                  </a:cubicBezTo>
                  <a:cubicBezTo>
                    <a:pt x="19" y="256"/>
                    <a:pt x="23" y="265"/>
                    <a:pt x="27" y="274"/>
                  </a:cubicBezTo>
                  <a:moveTo>
                    <a:pt x="221" y="508"/>
                  </a:moveTo>
                  <a:cubicBezTo>
                    <a:pt x="191" y="488"/>
                    <a:pt x="163" y="464"/>
                    <a:pt x="138" y="438"/>
                  </a:cubicBezTo>
                  <a:cubicBezTo>
                    <a:pt x="111" y="410"/>
                    <a:pt x="87" y="378"/>
                    <a:pt x="64" y="345"/>
                  </a:cubicBezTo>
                  <a:cubicBezTo>
                    <a:pt x="53" y="329"/>
                    <a:pt x="43" y="313"/>
                    <a:pt x="33" y="296"/>
                  </a:cubicBezTo>
                  <a:cubicBezTo>
                    <a:pt x="22" y="280"/>
                    <a:pt x="14" y="262"/>
                    <a:pt x="9" y="242"/>
                  </a:cubicBezTo>
                  <a:cubicBezTo>
                    <a:pt x="7" y="231"/>
                    <a:pt x="5" y="220"/>
                    <a:pt x="4" y="209"/>
                  </a:cubicBezTo>
                  <a:cubicBezTo>
                    <a:pt x="4" y="210"/>
                    <a:pt x="4" y="211"/>
                    <a:pt x="4" y="212"/>
                  </a:cubicBezTo>
                  <a:cubicBezTo>
                    <a:pt x="7" y="231"/>
                    <a:pt x="13" y="250"/>
                    <a:pt x="21" y="268"/>
                  </a:cubicBezTo>
                  <a:cubicBezTo>
                    <a:pt x="28" y="284"/>
                    <a:pt x="38" y="301"/>
                    <a:pt x="47" y="316"/>
                  </a:cubicBezTo>
                  <a:cubicBezTo>
                    <a:pt x="65" y="346"/>
                    <a:pt x="85" y="373"/>
                    <a:pt x="108" y="400"/>
                  </a:cubicBezTo>
                  <a:cubicBezTo>
                    <a:pt x="111" y="403"/>
                    <a:pt x="114" y="407"/>
                    <a:pt x="117" y="410"/>
                  </a:cubicBezTo>
                  <a:cubicBezTo>
                    <a:pt x="136" y="432"/>
                    <a:pt x="157" y="452"/>
                    <a:pt x="178" y="472"/>
                  </a:cubicBezTo>
                  <a:cubicBezTo>
                    <a:pt x="192" y="484"/>
                    <a:pt x="206" y="496"/>
                    <a:pt x="221" y="508"/>
                  </a:cubicBezTo>
                  <a:moveTo>
                    <a:pt x="52" y="52"/>
                  </a:moveTo>
                  <a:cubicBezTo>
                    <a:pt x="61" y="43"/>
                    <a:pt x="72" y="35"/>
                    <a:pt x="82" y="28"/>
                  </a:cubicBezTo>
                  <a:cubicBezTo>
                    <a:pt x="98" y="18"/>
                    <a:pt x="117" y="12"/>
                    <a:pt x="135" y="8"/>
                  </a:cubicBezTo>
                  <a:cubicBezTo>
                    <a:pt x="151" y="5"/>
                    <a:pt x="166" y="2"/>
                    <a:pt x="182" y="2"/>
                  </a:cubicBezTo>
                  <a:cubicBezTo>
                    <a:pt x="183" y="2"/>
                    <a:pt x="183" y="2"/>
                    <a:pt x="184" y="2"/>
                  </a:cubicBezTo>
                  <a:cubicBezTo>
                    <a:pt x="182" y="3"/>
                    <a:pt x="181" y="3"/>
                    <a:pt x="180" y="3"/>
                  </a:cubicBezTo>
                  <a:cubicBezTo>
                    <a:pt x="146" y="5"/>
                    <a:pt x="113" y="14"/>
                    <a:pt x="84" y="30"/>
                  </a:cubicBezTo>
                  <a:cubicBezTo>
                    <a:pt x="73" y="36"/>
                    <a:pt x="62" y="44"/>
                    <a:pt x="52" y="52"/>
                  </a:cubicBezTo>
                  <a:moveTo>
                    <a:pt x="182" y="0"/>
                  </a:moveTo>
                  <a:cubicBezTo>
                    <a:pt x="178" y="0"/>
                    <a:pt x="174" y="0"/>
                    <a:pt x="170" y="1"/>
                  </a:cubicBezTo>
                  <a:cubicBezTo>
                    <a:pt x="152" y="2"/>
                    <a:pt x="134" y="5"/>
                    <a:pt x="116" y="10"/>
                  </a:cubicBezTo>
                  <a:cubicBezTo>
                    <a:pt x="99" y="15"/>
                    <a:pt x="83" y="24"/>
                    <a:pt x="69" y="35"/>
                  </a:cubicBezTo>
                  <a:cubicBezTo>
                    <a:pt x="57" y="44"/>
                    <a:pt x="46" y="54"/>
                    <a:pt x="37" y="65"/>
                  </a:cubicBezTo>
                  <a:cubicBezTo>
                    <a:pt x="34" y="70"/>
                    <a:pt x="31" y="74"/>
                    <a:pt x="28" y="79"/>
                  </a:cubicBezTo>
                  <a:cubicBezTo>
                    <a:pt x="25" y="84"/>
                    <a:pt x="22" y="89"/>
                    <a:pt x="19" y="94"/>
                  </a:cubicBezTo>
                  <a:cubicBezTo>
                    <a:pt x="14" y="104"/>
                    <a:pt x="10" y="114"/>
                    <a:pt x="7" y="124"/>
                  </a:cubicBezTo>
                  <a:cubicBezTo>
                    <a:pt x="4" y="134"/>
                    <a:pt x="2" y="144"/>
                    <a:pt x="1" y="154"/>
                  </a:cubicBezTo>
                  <a:cubicBezTo>
                    <a:pt x="1" y="158"/>
                    <a:pt x="1" y="161"/>
                    <a:pt x="1" y="165"/>
                  </a:cubicBezTo>
                  <a:cubicBezTo>
                    <a:pt x="0" y="171"/>
                    <a:pt x="0" y="177"/>
                    <a:pt x="0" y="182"/>
                  </a:cubicBezTo>
                  <a:cubicBezTo>
                    <a:pt x="0" y="215"/>
                    <a:pt x="5" y="248"/>
                    <a:pt x="19" y="277"/>
                  </a:cubicBezTo>
                  <a:cubicBezTo>
                    <a:pt x="28" y="295"/>
                    <a:pt x="38" y="311"/>
                    <a:pt x="49" y="326"/>
                  </a:cubicBezTo>
                  <a:cubicBezTo>
                    <a:pt x="60" y="343"/>
                    <a:pt x="71" y="359"/>
                    <a:pt x="82" y="376"/>
                  </a:cubicBezTo>
                  <a:cubicBezTo>
                    <a:pt x="105" y="407"/>
                    <a:pt x="130" y="436"/>
                    <a:pt x="159" y="462"/>
                  </a:cubicBezTo>
                  <a:cubicBezTo>
                    <a:pt x="184" y="486"/>
                    <a:pt x="212" y="507"/>
                    <a:pt x="242" y="525"/>
                  </a:cubicBezTo>
                  <a:cubicBezTo>
                    <a:pt x="251" y="532"/>
                    <a:pt x="260" y="539"/>
                    <a:pt x="269" y="546"/>
                  </a:cubicBezTo>
                  <a:cubicBezTo>
                    <a:pt x="284" y="556"/>
                    <a:pt x="299" y="565"/>
                    <a:pt x="315" y="573"/>
                  </a:cubicBezTo>
                  <a:cubicBezTo>
                    <a:pt x="332" y="581"/>
                    <a:pt x="350" y="587"/>
                    <a:pt x="368" y="593"/>
                  </a:cubicBezTo>
                  <a:cubicBezTo>
                    <a:pt x="382" y="597"/>
                    <a:pt x="396" y="600"/>
                    <a:pt x="411" y="603"/>
                  </a:cubicBezTo>
                  <a:cubicBezTo>
                    <a:pt x="424" y="606"/>
                    <a:pt x="438" y="609"/>
                    <a:pt x="451" y="610"/>
                  </a:cubicBezTo>
                  <a:cubicBezTo>
                    <a:pt x="460" y="612"/>
                    <a:pt x="469" y="612"/>
                    <a:pt x="478" y="612"/>
                  </a:cubicBezTo>
                  <a:cubicBezTo>
                    <a:pt x="487" y="612"/>
                    <a:pt x="497" y="611"/>
                    <a:pt x="506" y="610"/>
                  </a:cubicBezTo>
                  <a:cubicBezTo>
                    <a:pt x="524" y="607"/>
                    <a:pt x="542" y="601"/>
                    <a:pt x="560" y="594"/>
                  </a:cubicBezTo>
                  <a:cubicBezTo>
                    <a:pt x="576" y="588"/>
                    <a:pt x="592" y="581"/>
                    <a:pt x="606" y="571"/>
                  </a:cubicBezTo>
                  <a:cubicBezTo>
                    <a:pt x="619" y="561"/>
                    <a:pt x="630" y="548"/>
                    <a:pt x="639" y="533"/>
                  </a:cubicBezTo>
                  <a:cubicBezTo>
                    <a:pt x="652" y="510"/>
                    <a:pt x="656" y="484"/>
                    <a:pt x="656" y="458"/>
                  </a:cubicBezTo>
                  <a:cubicBezTo>
                    <a:pt x="656" y="448"/>
                    <a:pt x="656" y="439"/>
                    <a:pt x="655" y="430"/>
                  </a:cubicBezTo>
                  <a:cubicBezTo>
                    <a:pt x="652" y="407"/>
                    <a:pt x="645" y="385"/>
                    <a:pt x="636" y="363"/>
                  </a:cubicBezTo>
                  <a:cubicBezTo>
                    <a:pt x="631" y="349"/>
                    <a:pt x="625" y="334"/>
                    <a:pt x="619" y="320"/>
                  </a:cubicBezTo>
                  <a:cubicBezTo>
                    <a:pt x="612" y="306"/>
                    <a:pt x="605" y="292"/>
                    <a:pt x="598" y="278"/>
                  </a:cubicBezTo>
                  <a:cubicBezTo>
                    <a:pt x="595" y="272"/>
                    <a:pt x="591" y="266"/>
                    <a:pt x="588" y="260"/>
                  </a:cubicBezTo>
                  <a:cubicBezTo>
                    <a:pt x="588" y="261"/>
                    <a:pt x="589" y="261"/>
                    <a:pt x="589" y="262"/>
                  </a:cubicBezTo>
                  <a:cubicBezTo>
                    <a:pt x="601" y="286"/>
                    <a:pt x="616" y="310"/>
                    <a:pt x="621" y="337"/>
                  </a:cubicBezTo>
                  <a:cubicBezTo>
                    <a:pt x="622" y="340"/>
                    <a:pt x="623" y="343"/>
                    <a:pt x="625" y="347"/>
                  </a:cubicBezTo>
                  <a:cubicBezTo>
                    <a:pt x="631" y="361"/>
                    <a:pt x="636" y="377"/>
                    <a:pt x="641" y="393"/>
                  </a:cubicBezTo>
                  <a:cubicBezTo>
                    <a:pt x="645" y="413"/>
                    <a:pt x="647" y="433"/>
                    <a:pt x="646" y="453"/>
                  </a:cubicBezTo>
                  <a:cubicBezTo>
                    <a:pt x="644" y="473"/>
                    <a:pt x="641" y="493"/>
                    <a:pt x="634" y="511"/>
                  </a:cubicBezTo>
                  <a:cubicBezTo>
                    <a:pt x="633" y="515"/>
                    <a:pt x="632" y="519"/>
                    <a:pt x="630" y="523"/>
                  </a:cubicBezTo>
                  <a:cubicBezTo>
                    <a:pt x="629" y="524"/>
                    <a:pt x="628" y="526"/>
                    <a:pt x="628" y="528"/>
                  </a:cubicBezTo>
                  <a:cubicBezTo>
                    <a:pt x="624" y="534"/>
                    <a:pt x="621" y="540"/>
                    <a:pt x="617" y="546"/>
                  </a:cubicBezTo>
                  <a:cubicBezTo>
                    <a:pt x="593" y="582"/>
                    <a:pt x="553" y="594"/>
                    <a:pt x="512" y="595"/>
                  </a:cubicBezTo>
                  <a:cubicBezTo>
                    <a:pt x="512" y="595"/>
                    <a:pt x="512" y="595"/>
                    <a:pt x="511" y="596"/>
                  </a:cubicBezTo>
                  <a:cubicBezTo>
                    <a:pt x="509" y="597"/>
                    <a:pt x="507" y="598"/>
                    <a:pt x="504" y="598"/>
                  </a:cubicBezTo>
                  <a:cubicBezTo>
                    <a:pt x="505" y="598"/>
                    <a:pt x="505" y="598"/>
                    <a:pt x="506" y="598"/>
                  </a:cubicBezTo>
                  <a:cubicBezTo>
                    <a:pt x="509" y="598"/>
                    <a:pt x="512" y="598"/>
                    <a:pt x="515" y="598"/>
                  </a:cubicBezTo>
                  <a:cubicBezTo>
                    <a:pt x="503" y="599"/>
                    <a:pt x="490" y="600"/>
                    <a:pt x="478" y="601"/>
                  </a:cubicBezTo>
                  <a:cubicBezTo>
                    <a:pt x="479" y="601"/>
                    <a:pt x="480" y="602"/>
                    <a:pt x="482" y="603"/>
                  </a:cubicBezTo>
                  <a:cubicBezTo>
                    <a:pt x="482" y="603"/>
                    <a:pt x="482" y="603"/>
                    <a:pt x="482" y="603"/>
                  </a:cubicBezTo>
                  <a:cubicBezTo>
                    <a:pt x="501" y="602"/>
                    <a:pt x="520" y="600"/>
                    <a:pt x="538" y="597"/>
                  </a:cubicBezTo>
                  <a:cubicBezTo>
                    <a:pt x="546" y="595"/>
                    <a:pt x="555" y="593"/>
                    <a:pt x="563" y="591"/>
                  </a:cubicBezTo>
                  <a:cubicBezTo>
                    <a:pt x="555" y="594"/>
                    <a:pt x="546" y="597"/>
                    <a:pt x="538" y="599"/>
                  </a:cubicBezTo>
                  <a:cubicBezTo>
                    <a:pt x="520" y="605"/>
                    <a:pt x="502" y="609"/>
                    <a:pt x="482" y="609"/>
                  </a:cubicBezTo>
                  <a:cubicBezTo>
                    <a:pt x="481" y="610"/>
                    <a:pt x="479" y="610"/>
                    <a:pt x="477" y="610"/>
                  </a:cubicBezTo>
                  <a:cubicBezTo>
                    <a:pt x="470" y="610"/>
                    <a:pt x="462" y="609"/>
                    <a:pt x="455" y="608"/>
                  </a:cubicBezTo>
                  <a:cubicBezTo>
                    <a:pt x="450" y="608"/>
                    <a:pt x="446" y="607"/>
                    <a:pt x="441" y="607"/>
                  </a:cubicBezTo>
                  <a:cubicBezTo>
                    <a:pt x="440" y="606"/>
                    <a:pt x="438" y="606"/>
                    <a:pt x="436" y="606"/>
                  </a:cubicBezTo>
                  <a:cubicBezTo>
                    <a:pt x="434" y="605"/>
                    <a:pt x="433" y="605"/>
                    <a:pt x="431" y="605"/>
                  </a:cubicBezTo>
                  <a:cubicBezTo>
                    <a:pt x="431" y="605"/>
                    <a:pt x="431" y="605"/>
                    <a:pt x="432" y="605"/>
                  </a:cubicBezTo>
                  <a:cubicBezTo>
                    <a:pt x="427" y="603"/>
                    <a:pt x="422" y="602"/>
                    <a:pt x="417" y="601"/>
                  </a:cubicBezTo>
                  <a:cubicBezTo>
                    <a:pt x="415" y="600"/>
                    <a:pt x="412" y="600"/>
                    <a:pt x="410" y="600"/>
                  </a:cubicBezTo>
                  <a:cubicBezTo>
                    <a:pt x="380" y="591"/>
                    <a:pt x="350" y="579"/>
                    <a:pt x="321" y="565"/>
                  </a:cubicBezTo>
                  <a:cubicBezTo>
                    <a:pt x="294" y="553"/>
                    <a:pt x="268" y="539"/>
                    <a:pt x="243" y="523"/>
                  </a:cubicBezTo>
                  <a:cubicBezTo>
                    <a:pt x="224" y="508"/>
                    <a:pt x="206" y="493"/>
                    <a:pt x="188" y="477"/>
                  </a:cubicBezTo>
                  <a:cubicBezTo>
                    <a:pt x="190" y="479"/>
                    <a:pt x="192" y="480"/>
                    <a:pt x="194" y="482"/>
                  </a:cubicBezTo>
                  <a:cubicBezTo>
                    <a:pt x="219" y="501"/>
                    <a:pt x="244" y="519"/>
                    <a:pt x="271" y="534"/>
                  </a:cubicBezTo>
                  <a:cubicBezTo>
                    <a:pt x="270" y="533"/>
                    <a:pt x="270" y="532"/>
                    <a:pt x="269" y="532"/>
                  </a:cubicBezTo>
                  <a:cubicBezTo>
                    <a:pt x="269" y="531"/>
                    <a:pt x="269" y="530"/>
                    <a:pt x="270" y="530"/>
                  </a:cubicBezTo>
                  <a:cubicBezTo>
                    <a:pt x="261" y="525"/>
                    <a:pt x="251" y="519"/>
                    <a:pt x="243" y="513"/>
                  </a:cubicBezTo>
                  <a:cubicBezTo>
                    <a:pt x="241" y="513"/>
                    <a:pt x="240" y="512"/>
                    <a:pt x="238" y="511"/>
                  </a:cubicBezTo>
                  <a:cubicBezTo>
                    <a:pt x="238" y="511"/>
                    <a:pt x="238" y="511"/>
                    <a:pt x="238" y="511"/>
                  </a:cubicBezTo>
                  <a:cubicBezTo>
                    <a:pt x="237" y="511"/>
                    <a:pt x="237" y="511"/>
                    <a:pt x="237" y="511"/>
                  </a:cubicBezTo>
                  <a:cubicBezTo>
                    <a:pt x="223" y="504"/>
                    <a:pt x="211" y="494"/>
                    <a:pt x="200" y="484"/>
                  </a:cubicBezTo>
                  <a:cubicBezTo>
                    <a:pt x="200" y="484"/>
                    <a:pt x="200" y="483"/>
                    <a:pt x="199" y="483"/>
                  </a:cubicBezTo>
                  <a:cubicBezTo>
                    <a:pt x="192" y="479"/>
                    <a:pt x="185" y="473"/>
                    <a:pt x="179" y="467"/>
                  </a:cubicBezTo>
                  <a:cubicBezTo>
                    <a:pt x="169" y="458"/>
                    <a:pt x="159" y="449"/>
                    <a:pt x="150" y="440"/>
                  </a:cubicBezTo>
                  <a:cubicBezTo>
                    <a:pt x="149" y="441"/>
                    <a:pt x="149" y="441"/>
                    <a:pt x="148" y="441"/>
                  </a:cubicBezTo>
                  <a:cubicBezTo>
                    <a:pt x="148" y="441"/>
                    <a:pt x="148" y="441"/>
                    <a:pt x="148" y="441"/>
                  </a:cubicBezTo>
                  <a:cubicBezTo>
                    <a:pt x="148" y="441"/>
                    <a:pt x="147" y="441"/>
                    <a:pt x="147" y="441"/>
                  </a:cubicBezTo>
                  <a:cubicBezTo>
                    <a:pt x="147" y="441"/>
                    <a:pt x="147" y="441"/>
                    <a:pt x="147" y="441"/>
                  </a:cubicBezTo>
                  <a:cubicBezTo>
                    <a:pt x="147" y="441"/>
                    <a:pt x="147" y="441"/>
                    <a:pt x="147" y="440"/>
                  </a:cubicBezTo>
                  <a:cubicBezTo>
                    <a:pt x="144" y="437"/>
                    <a:pt x="140" y="434"/>
                    <a:pt x="137" y="430"/>
                  </a:cubicBezTo>
                  <a:cubicBezTo>
                    <a:pt x="133" y="425"/>
                    <a:pt x="129" y="420"/>
                    <a:pt x="125" y="415"/>
                  </a:cubicBezTo>
                  <a:cubicBezTo>
                    <a:pt x="119" y="409"/>
                    <a:pt x="113" y="403"/>
                    <a:pt x="108" y="396"/>
                  </a:cubicBezTo>
                  <a:cubicBezTo>
                    <a:pt x="107" y="395"/>
                    <a:pt x="105" y="393"/>
                    <a:pt x="104" y="392"/>
                  </a:cubicBezTo>
                  <a:cubicBezTo>
                    <a:pt x="77" y="358"/>
                    <a:pt x="52" y="321"/>
                    <a:pt x="33" y="281"/>
                  </a:cubicBezTo>
                  <a:cubicBezTo>
                    <a:pt x="29" y="277"/>
                    <a:pt x="25" y="272"/>
                    <a:pt x="24" y="266"/>
                  </a:cubicBezTo>
                  <a:cubicBezTo>
                    <a:pt x="23" y="265"/>
                    <a:pt x="24" y="265"/>
                    <a:pt x="25" y="265"/>
                  </a:cubicBezTo>
                  <a:cubicBezTo>
                    <a:pt x="25" y="265"/>
                    <a:pt x="25" y="265"/>
                    <a:pt x="25" y="265"/>
                  </a:cubicBezTo>
                  <a:cubicBezTo>
                    <a:pt x="16" y="243"/>
                    <a:pt x="8" y="219"/>
                    <a:pt x="5" y="194"/>
                  </a:cubicBezTo>
                  <a:cubicBezTo>
                    <a:pt x="4" y="179"/>
                    <a:pt x="4" y="164"/>
                    <a:pt x="7" y="149"/>
                  </a:cubicBezTo>
                  <a:cubicBezTo>
                    <a:pt x="9" y="133"/>
                    <a:pt x="14" y="117"/>
                    <a:pt x="20" y="102"/>
                  </a:cubicBezTo>
                  <a:cubicBezTo>
                    <a:pt x="20" y="101"/>
                    <a:pt x="20" y="101"/>
                    <a:pt x="21" y="101"/>
                  </a:cubicBezTo>
                  <a:cubicBezTo>
                    <a:pt x="22" y="95"/>
                    <a:pt x="24" y="89"/>
                    <a:pt x="26" y="83"/>
                  </a:cubicBezTo>
                  <a:cubicBezTo>
                    <a:pt x="26" y="82"/>
                    <a:pt x="27" y="82"/>
                    <a:pt x="27" y="82"/>
                  </a:cubicBezTo>
                  <a:cubicBezTo>
                    <a:pt x="28" y="82"/>
                    <a:pt x="28" y="82"/>
                    <a:pt x="29" y="83"/>
                  </a:cubicBezTo>
                  <a:cubicBezTo>
                    <a:pt x="29" y="81"/>
                    <a:pt x="30" y="80"/>
                    <a:pt x="31" y="79"/>
                  </a:cubicBezTo>
                  <a:cubicBezTo>
                    <a:pt x="34" y="75"/>
                    <a:pt x="37" y="71"/>
                    <a:pt x="40" y="67"/>
                  </a:cubicBezTo>
                  <a:cubicBezTo>
                    <a:pt x="62" y="42"/>
                    <a:pt x="93" y="25"/>
                    <a:pt x="125" y="15"/>
                  </a:cubicBezTo>
                  <a:cubicBezTo>
                    <a:pt x="148" y="8"/>
                    <a:pt x="173" y="5"/>
                    <a:pt x="197" y="5"/>
                  </a:cubicBezTo>
                  <a:cubicBezTo>
                    <a:pt x="203" y="5"/>
                    <a:pt x="208" y="5"/>
                    <a:pt x="213" y="5"/>
                  </a:cubicBezTo>
                  <a:cubicBezTo>
                    <a:pt x="226" y="8"/>
                    <a:pt x="237" y="11"/>
                    <a:pt x="249" y="15"/>
                  </a:cubicBezTo>
                  <a:cubicBezTo>
                    <a:pt x="255" y="17"/>
                    <a:pt x="261" y="19"/>
                    <a:pt x="266" y="21"/>
                  </a:cubicBezTo>
                  <a:cubicBezTo>
                    <a:pt x="254" y="18"/>
                    <a:pt x="242" y="17"/>
                    <a:pt x="230" y="15"/>
                  </a:cubicBezTo>
                  <a:cubicBezTo>
                    <a:pt x="234" y="16"/>
                    <a:pt x="237" y="17"/>
                    <a:pt x="240" y="19"/>
                  </a:cubicBezTo>
                  <a:cubicBezTo>
                    <a:pt x="254" y="21"/>
                    <a:pt x="268" y="24"/>
                    <a:pt x="281" y="27"/>
                  </a:cubicBezTo>
                  <a:cubicBezTo>
                    <a:pt x="289" y="30"/>
                    <a:pt x="296" y="34"/>
                    <a:pt x="303" y="37"/>
                  </a:cubicBezTo>
                  <a:cubicBezTo>
                    <a:pt x="311" y="40"/>
                    <a:pt x="319" y="44"/>
                    <a:pt x="327" y="48"/>
                  </a:cubicBezTo>
                  <a:cubicBezTo>
                    <a:pt x="329" y="49"/>
                    <a:pt x="332" y="50"/>
                    <a:pt x="334" y="51"/>
                  </a:cubicBezTo>
                  <a:cubicBezTo>
                    <a:pt x="335" y="51"/>
                    <a:pt x="335" y="52"/>
                    <a:pt x="336" y="52"/>
                  </a:cubicBezTo>
                  <a:cubicBezTo>
                    <a:pt x="336" y="52"/>
                    <a:pt x="336" y="52"/>
                    <a:pt x="336" y="52"/>
                  </a:cubicBezTo>
                  <a:cubicBezTo>
                    <a:pt x="337" y="52"/>
                    <a:pt x="337" y="52"/>
                    <a:pt x="337" y="53"/>
                  </a:cubicBezTo>
                  <a:cubicBezTo>
                    <a:pt x="344" y="56"/>
                    <a:pt x="351" y="60"/>
                    <a:pt x="359" y="64"/>
                  </a:cubicBezTo>
                  <a:cubicBezTo>
                    <a:pt x="379" y="74"/>
                    <a:pt x="400" y="85"/>
                    <a:pt x="419" y="98"/>
                  </a:cubicBezTo>
                  <a:cubicBezTo>
                    <a:pt x="419" y="97"/>
                    <a:pt x="420" y="96"/>
                    <a:pt x="420" y="96"/>
                  </a:cubicBezTo>
                  <a:cubicBezTo>
                    <a:pt x="421" y="96"/>
                    <a:pt x="421" y="96"/>
                    <a:pt x="421" y="96"/>
                  </a:cubicBezTo>
                  <a:cubicBezTo>
                    <a:pt x="423" y="97"/>
                    <a:pt x="424" y="98"/>
                    <a:pt x="426" y="99"/>
                  </a:cubicBezTo>
                  <a:cubicBezTo>
                    <a:pt x="426" y="99"/>
                    <a:pt x="426" y="99"/>
                    <a:pt x="426" y="99"/>
                  </a:cubicBezTo>
                  <a:cubicBezTo>
                    <a:pt x="414" y="92"/>
                    <a:pt x="402" y="84"/>
                    <a:pt x="390" y="78"/>
                  </a:cubicBezTo>
                  <a:cubicBezTo>
                    <a:pt x="361" y="61"/>
                    <a:pt x="331" y="46"/>
                    <a:pt x="301" y="33"/>
                  </a:cubicBezTo>
                  <a:cubicBezTo>
                    <a:pt x="317" y="38"/>
                    <a:pt x="333" y="44"/>
                    <a:pt x="349" y="52"/>
                  </a:cubicBezTo>
                  <a:cubicBezTo>
                    <a:pt x="374" y="63"/>
                    <a:pt x="398" y="77"/>
                    <a:pt x="422" y="93"/>
                  </a:cubicBezTo>
                  <a:cubicBezTo>
                    <a:pt x="440" y="105"/>
                    <a:pt x="459" y="116"/>
                    <a:pt x="475" y="132"/>
                  </a:cubicBezTo>
                  <a:cubicBezTo>
                    <a:pt x="475" y="133"/>
                    <a:pt x="476" y="133"/>
                    <a:pt x="476" y="134"/>
                  </a:cubicBezTo>
                  <a:cubicBezTo>
                    <a:pt x="477" y="134"/>
                    <a:pt x="477" y="135"/>
                    <a:pt x="477" y="135"/>
                  </a:cubicBezTo>
                  <a:cubicBezTo>
                    <a:pt x="478" y="135"/>
                    <a:pt x="478" y="136"/>
                    <a:pt x="478" y="136"/>
                  </a:cubicBezTo>
                  <a:cubicBezTo>
                    <a:pt x="478" y="136"/>
                    <a:pt x="477" y="136"/>
                    <a:pt x="477" y="136"/>
                  </a:cubicBezTo>
                  <a:cubicBezTo>
                    <a:pt x="476" y="135"/>
                    <a:pt x="476" y="135"/>
                    <a:pt x="475" y="135"/>
                  </a:cubicBezTo>
                  <a:cubicBezTo>
                    <a:pt x="475" y="134"/>
                    <a:pt x="474" y="134"/>
                    <a:pt x="473" y="134"/>
                  </a:cubicBezTo>
                  <a:cubicBezTo>
                    <a:pt x="469" y="131"/>
                    <a:pt x="465" y="128"/>
                    <a:pt x="461" y="125"/>
                  </a:cubicBezTo>
                  <a:cubicBezTo>
                    <a:pt x="457" y="122"/>
                    <a:pt x="453" y="119"/>
                    <a:pt x="449" y="116"/>
                  </a:cubicBezTo>
                  <a:cubicBezTo>
                    <a:pt x="449" y="116"/>
                    <a:pt x="449" y="117"/>
                    <a:pt x="448" y="117"/>
                  </a:cubicBezTo>
                  <a:cubicBezTo>
                    <a:pt x="448" y="117"/>
                    <a:pt x="448" y="117"/>
                    <a:pt x="448" y="117"/>
                  </a:cubicBezTo>
                  <a:cubicBezTo>
                    <a:pt x="447" y="117"/>
                    <a:pt x="446" y="116"/>
                    <a:pt x="446" y="116"/>
                  </a:cubicBezTo>
                  <a:cubicBezTo>
                    <a:pt x="449" y="119"/>
                    <a:pt x="452" y="121"/>
                    <a:pt x="456" y="124"/>
                  </a:cubicBezTo>
                  <a:cubicBezTo>
                    <a:pt x="461" y="128"/>
                    <a:pt x="466" y="132"/>
                    <a:pt x="471" y="135"/>
                  </a:cubicBezTo>
                  <a:cubicBezTo>
                    <a:pt x="472" y="136"/>
                    <a:pt x="473" y="136"/>
                    <a:pt x="473" y="137"/>
                  </a:cubicBezTo>
                  <a:cubicBezTo>
                    <a:pt x="474" y="137"/>
                    <a:pt x="474" y="137"/>
                    <a:pt x="475" y="137"/>
                  </a:cubicBezTo>
                  <a:cubicBezTo>
                    <a:pt x="476" y="138"/>
                    <a:pt x="476" y="138"/>
                    <a:pt x="477" y="139"/>
                  </a:cubicBezTo>
                  <a:cubicBezTo>
                    <a:pt x="478" y="139"/>
                    <a:pt x="479" y="139"/>
                    <a:pt x="480" y="140"/>
                  </a:cubicBezTo>
                  <a:cubicBezTo>
                    <a:pt x="479" y="140"/>
                    <a:pt x="479" y="141"/>
                    <a:pt x="480" y="142"/>
                  </a:cubicBezTo>
                  <a:cubicBezTo>
                    <a:pt x="483" y="144"/>
                    <a:pt x="487" y="147"/>
                    <a:pt x="490" y="150"/>
                  </a:cubicBezTo>
                  <a:cubicBezTo>
                    <a:pt x="492" y="151"/>
                    <a:pt x="493" y="152"/>
                    <a:pt x="494" y="154"/>
                  </a:cubicBezTo>
                  <a:cubicBezTo>
                    <a:pt x="496" y="155"/>
                    <a:pt x="498" y="156"/>
                    <a:pt x="499" y="158"/>
                  </a:cubicBezTo>
                  <a:cubicBezTo>
                    <a:pt x="499" y="157"/>
                    <a:pt x="500" y="157"/>
                    <a:pt x="500" y="157"/>
                  </a:cubicBezTo>
                  <a:cubicBezTo>
                    <a:pt x="500" y="157"/>
                    <a:pt x="501" y="157"/>
                    <a:pt x="501" y="157"/>
                  </a:cubicBezTo>
                  <a:cubicBezTo>
                    <a:pt x="501" y="157"/>
                    <a:pt x="501" y="158"/>
                    <a:pt x="502" y="158"/>
                  </a:cubicBezTo>
                  <a:cubicBezTo>
                    <a:pt x="502" y="157"/>
                    <a:pt x="502" y="157"/>
                    <a:pt x="502" y="157"/>
                  </a:cubicBezTo>
                  <a:cubicBezTo>
                    <a:pt x="500" y="155"/>
                    <a:pt x="498" y="153"/>
                    <a:pt x="496" y="152"/>
                  </a:cubicBezTo>
                  <a:cubicBezTo>
                    <a:pt x="495" y="150"/>
                    <a:pt x="494" y="149"/>
                    <a:pt x="492" y="148"/>
                  </a:cubicBezTo>
                  <a:cubicBezTo>
                    <a:pt x="489" y="145"/>
                    <a:pt x="486" y="143"/>
                    <a:pt x="482" y="140"/>
                  </a:cubicBezTo>
                  <a:cubicBezTo>
                    <a:pt x="483" y="140"/>
                    <a:pt x="484" y="139"/>
                    <a:pt x="483" y="138"/>
                  </a:cubicBezTo>
                  <a:cubicBezTo>
                    <a:pt x="482" y="137"/>
                    <a:pt x="482" y="136"/>
                    <a:pt x="481" y="135"/>
                  </a:cubicBezTo>
                  <a:cubicBezTo>
                    <a:pt x="480" y="135"/>
                    <a:pt x="480" y="134"/>
                    <a:pt x="479" y="133"/>
                  </a:cubicBezTo>
                  <a:cubicBezTo>
                    <a:pt x="479" y="133"/>
                    <a:pt x="479" y="133"/>
                    <a:pt x="478" y="132"/>
                  </a:cubicBezTo>
                  <a:cubicBezTo>
                    <a:pt x="478" y="132"/>
                    <a:pt x="477" y="131"/>
                    <a:pt x="476" y="130"/>
                  </a:cubicBezTo>
                  <a:cubicBezTo>
                    <a:pt x="467" y="120"/>
                    <a:pt x="456" y="112"/>
                    <a:pt x="444" y="104"/>
                  </a:cubicBezTo>
                  <a:cubicBezTo>
                    <a:pt x="429" y="94"/>
                    <a:pt x="414" y="84"/>
                    <a:pt x="398" y="75"/>
                  </a:cubicBezTo>
                  <a:cubicBezTo>
                    <a:pt x="365" y="55"/>
                    <a:pt x="330" y="38"/>
                    <a:pt x="293" y="28"/>
                  </a:cubicBezTo>
                  <a:cubicBezTo>
                    <a:pt x="289" y="27"/>
                    <a:pt x="286" y="26"/>
                    <a:pt x="282" y="25"/>
                  </a:cubicBezTo>
                  <a:cubicBezTo>
                    <a:pt x="282" y="24"/>
                    <a:pt x="281" y="24"/>
                    <a:pt x="280" y="24"/>
                  </a:cubicBezTo>
                  <a:cubicBezTo>
                    <a:pt x="265" y="17"/>
                    <a:pt x="248" y="11"/>
                    <a:pt x="232" y="7"/>
                  </a:cubicBezTo>
                  <a:cubicBezTo>
                    <a:pt x="264" y="11"/>
                    <a:pt x="295" y="19"/>
                    <a:pt x="326" y="30"/>
                  </a:cubicBezTo>
                  <a:cubicBezTo>
                    <a:pt x="374" y="47"/>
                    <a:pt x="421" y="72"/>
                    <a:pt x="458" y="108"/>
                  </a:cubicBezTo>
                  <a:cubicBezTo>
                    <a:pt x="458" y="108"/>
                    <a:pt x="459" y="109"/>
                    <a:pt x="459" y="109"/>
                  </a:cubicBezTo>
                  <a:cubicBezTo>
                    <a:pt x="460" y="109"/>
                    <a:pt x="460" y="107"/>
                    <a:pt x="460" y="106"/>
                  </a:cubicBezTo>
                  <a:cubicBezTo>
                    <a:pt x="410" y="59"/>
                    <a:pt x="344" y="29"/>
                    <a:pt x="278" y="13"/>
                  </a:cubicBezTo>
                  <a:cubicBezTo>
                    <a:pt x="256" y="8"/>
                    <a:pt x="234" y="4"/>
                    <a:pt x="211" y="3"/>
                  </a:cubicBezTo>
                  <a:cubicBezTo>
                    <a:pt x="201" y="1"/>
                    <a:pt x="192" y="0"/>
                    <a:pt x="182" y="0"/>
                  </a:cubicBezTo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" name="Freeform 34"/>
            <p:cNvSpPr>
              <a:spLocks noEditPoints="1"/>
            </p:cNvSpPr>
            <p:nvPr/>
          </p:nvSpPr>
          <p:spPr bwMode="auto">
            <a:xfrm>
              <a:off x="4953001" y="2892426"/>
              <a:ext cx="1785938" cy="1616075"/>
            </a:xfrm>
            <a:custGeom>
              <a:avLst/>
              <a:gdLst>
                <a:gd name="T0" fmla="*/ 506 w 828"/>
                <a:gd name="T1" fmla="*/ 740 h 751"/>
                <a:gd name="T2" fmla="*/ 633 w 828"/>
                <a:gd name="T3" fmla="*/ 746 h 751"/>
                <a:gd name="T4" fmla="*/ 376 w 828"/>
                <a:gd name="T5" fmla="*/ 695 h 751"/>
                <a:gd name="T6" fmla="*/ 327 w 828"/>
                <a:gd name="T7" fmla="*/ 666 h 751"/>
                <a:gd name="T8" fmla="*/ 804 w 828"/>
                <a:gd name="T9" fmla="*/ 630 h 751"/>
                <a:gd name="T10" fmla="*/ 589 w 828"/>
                <a:gd name="T11" fmla="*/ 747 h 751"/>
                <a:gd name="T12" fmla="*/ 592 w 828"/>
                <a:gd name="T13" fmla="*/ 746 h 751"/>
                <a:gd name="T14" fmla="*/ 276 w 828"/>
                <a:gd name="T15" fmla="*/ 630 h 751"/>
                <a:gd name="T16" fmla="*/ 821 w 828"/>
                <a:gd name="T17" fmla="*/ 564 h 751"/>
                <a:gd name="T18" fmla="*/ 813 w 828"/>
                <a:gd name="T19" fmla="*/ 603 h 751"/>
                <a:gd name="T20" fmla="*/ 817 w 828"/>
                <a:gd name="T21" fmla="*/ 563 h 751"/>
                <a:gd name="T22" fmla="*/ 141 w 828"/>
                <a:gd name="T23" fmla="*/ 498 h 751"/>
                <a:gd name="T24" fmla="*/ 108 w 828"/>
                <a:gd name="T25" fmla="*/ 455 h 751"/>
                <a:gd name="T26" fmla="*/ 72 w 828"/>
                <a:gd name="T27" fmla="*/ 402 h 751"/>
                <a:gd name="T28" fmla="*/ 26 w 828"/>
                <a:gd name="T29" fmla="*/ 327 h 751"/>
                <a:gd name="T30" fmla="*/ 15 w 828"/>
                <a:gd name="T31" fmla="*/ 287 h 751"/>
                <a:gd name="T32" fmla="*/ 157 w 828"/>
                <a:gd name="T33" fmla="*/ 521 h 751"/>
                <a:gd name="T34" fmla="*/ 720 w 828"/>
                <a:gd name="T35" fmla="*/ 307 h 751"/>
                <a:gd name="T36" fmla="*/ 716 w 828"/>
                <a:gd name="T37" fmla="*/ 295 h 751"/>
                <a:gd name="T38" fmla="*/ 806 w 828"/>
                <a:gd name="T39" fmla="*/ 497 h 751"/>
                <a:gd name="T40" fmla="*/ 648 w 828"/>
                <a:gd name="T41" fmla="*/ 227 h 751"/>
                <a:gd name="T42" fmla="*/ 709 w 828"/>
                <a:gd name="T43" fmla="*/ 297 h 751"/>
                <a:gd name="T44" fmla="*/ 12 w 828"/>
                <a:gd name="T45" fmla="*/ 186 h 751"/>
                <a:gd name="T46" fmla="*/ 20 w 828"/>
                <a:gd name="T47" fmla="*/ 156 h 751"/>
                <a:gd name="T48" fmla="*/ 24 w 828"/>
                <a:gd name="T49" fmla="*/ 147 h 751"/>
                <a:gd name="T50" fmla="*/ 125 w 828"/>
                <a:gd name="T51" fmla="*/ 23 h 751"/>
                <a:gd name="T52" fmla="*/ 47 w 828"/>
                <a:gd name="T53" fmla="*/ 94 h 751"/>
                <a:gd name="T54" fmla="*/ 213 w 828"/>
                <a:gd name="T55" fmla="*/ 5 h 751"/>
                <a:gd name="T56" fmla="*/ 268 w 828"/>
                <a:gd name="T57" fmla="*/ 7 h 751"/>
                <a:gd name="T58" fmla="*/ 227 w 828"/>
                <a:gd name="T59" fmla="*/ 0 h 751"/>
                <a:gd name="T60" fmla="*/ 4 w 828"/>
                <a:gd name="T61" fmla="*/ 204 h 751"/>
                <a:gd name="T62" fmla="*/ 154 w 828"/>
                <a:gd name="T63" fmla="*/ 522 h 751"/>
                <a:gd name="T64" fmla="*/ 496 w 828"/>
                <a:gd name="T65" fmla="*/ 741 h 751"/>
                <a:gd name="T66" fmla="*/ 820 w 828"/>
                <a:gd name="T67" fmla="*/ 544 h 751"/>
                <a:gd name="T68" fmla="*/ 619 w 828"/>
                <a:gd name="T69" fmla="*/ 190 h 751"/>
                <a:gd name="T70" fmla="*/ 617 w 828"/>
                <a:gd name="T71" fmla="*/ 192 h 751"/>
                <a:gd name="T72" fmla="*/ 803 w 828"/>
                <a:gd name="T73" fmla="*/ 495 h 751"/>
                <a:gd name="T74" fmla="*/ 638 w 828"/>
                <a:gd name="T75" fmla="*/ 738 h 751"/>
                <a:gd name="T76" fmla="*/ 417 w 828"/>
                <a:gd name="T77" fmla="*/ 709 h 751"/>
                <a:gd name="T78" fmla="*/ 131 w 828"/>
                <a:gd name="T79" fmla="*/ 483 h 751"/>
                <a:gd name="T80" fmla="*/ 14 w 828"/>
                <a:gd name="T81" fmla="*/ 261 h 751"/>
                <a:gd name="T82" fmla="*/ 77 w 828"/>
                <a:gd name="T83" fmla="*/ 64 h 751"/>
                <a:gd name="T84" fmla="*/ 266 w 828"/>
                <a:gd name="T85" fmla="*/ 10 h 751"/>
                <a:gd name="T86" fmla="*/ 578 w 828"/>
                <a:gd name="T87" fmla="*/ 171 h 751"/>
                <a:gd name="T88" fmla="*/ 562 w 828"/>
                <a:gd name="T89" fmla="*/ 150 h 751"/>
                <a:gd name="T90" fmla="*/ 527 w 828"/>
                <a:gd name="T91" fmla="*/ 129 h 751"/>
                <a:gd name="T92" fmla="*/ 354 w 828"/>
                <a:gd name="T93" fmla="*/ 29 h 751"/>
                <a:gd name="T94" fmla="*/ 549 w 828"/>
                <a:gd name="T95" fmla="*/ 138 h 751"/>
                <a:gd name="T96" fmla="*/ 419 w 828"/>
                <a:gd name="T97" fmla="*/ 55 h 751"/>
                <a:gd name="T98" fmla="*/ 559 w 828"/>
                <a:gd name="T99" fmla="*/ 143 h 751"/>
                <a:gd name="T100" fmla="*/ 571 w 828"/>
                <a:gd name="T101" fmla="*/ 153 h 751"/>
                <a:gd name="T102" fmla="*/ 480 w 828"/>
                <a:gd name="T103" fmla="*/ 81 h 7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828" h="751">
                  <a:moveTo>
                    <a:pt x="510" y="741"/>
                  </a:moveTo>
                  <a:cubicBezTo>
                    <a:pt x="502" y="739"/>
                    <a:pt x="494" y="738"/>
                    <a:pt x="486" y="736"/>
                  </a:cubicBezTo>
                  <a:cubicBezTo>
                    <a:pt x="477" y="734"/>
                    <a:pt x="469" y="732"/>
                    <a:pt x="460" y="729"/>
                  </a:cubicBezTo>
                  <a:cubicBezTo>
                    <a:pt x="471" y="732"/>
                    <a:pt x="483" y="735"/>
                    <a:pt x="494" y="737"/>
                  </a:cubicBezTo>
                  <a:cubicBezTo>
                    <a:pt x="498" y="738"/>
                    <a:pt x="502" y="739"/>
                    <a:pt x="506" y="740"/>
                  </a:cubicBezTo>
                  <a:cubicBezTo>
                    <a:pt x="507" y="740"/>
                    <a:pt x="508" y="740"/>
                    <a:pt x="510" y="741"/>
                  </a:cubicBezTo>
                  <a:moveTo>
                    <a:pt x="633" y="746"/>
                  </a:moveTo>
                  <a:cubicBezTo>
                    <a:pt x="638" y="746"/>
                    <a:pt x="642" y="745"/>
                    <a:pt x="646" y="744"/>
                  </a:cubicBezTo>
                  <a:cubicBezTo>
                    <a:pt x="678" y="737"/>
                    <a:pt x="710" y="726"/>
                    <a:pt x="738" y="710"/>
                  </a:cubicBezTo>
                  <a:cubicBezTo>
                    <a:pt x="707" y="730"/>
                    <a:pt x="670" y="742"/>
                    <a:pt x="633" y="746"/>
                  </a:cubicBezTo>
                  <a:moveTo>
                    <a:pt x="441" y="723"/>
                  </a:moveTo>
                  <a:cubicBezTo>
                    <a:pt x="414" y="714"/>
                    <a:pt x="388" y="703"/>
                    <a:pt x="364" y="689"/>
                  </a:cubicBezTo>
                  <a:cubicBezTo>
                    <a:pt x="363" y="688"/>
                    <a:pt x="362" y="688"/>
                    <a:pt x="361" y="687"/>
                  </a:cubicBezTo>
                  <a:cubicBezTo>
                    <a:pt x="365" y="689"/>
                    <a:pt x="369" y="691"/>
                    <a:pt x="372" y="693"/>
                  </a:cubicBezTo>
                  <a:cubicBezTo>
                    <a:pt x="374" y="694"/>
                    <a:pt x="375" y="694"/>
                    <a:pt x="376" y="695"/>
                  </a:cubicBezTo>
                  <a:cubicBezTo>
                    <a:pt x="397" y="706"/>
                    <a:pt x="419" y="716"/>
                    <a:pt x="441" y="723"/>
                  </a:cubicBezTo>
                  <a:moveTo>
                    <a:pt x="327" y="666"/>
                  </a:moveTo>
                  <a:cubicBezTo>
                    <a:pt x="326" y="665"/>
                    <a:pt x="324" y="664"/>
                    <a:pt x="323" y="663"/>
                  </a:cubicBezTo>
                  <a:cubicBezTo>
                    <a:pt x="325" y="664"/>
                    <a:pt x="327" y="666"/>
                    <a:pt x="330" y="668"/>
                  </a:cubicBezTo>
                  <a:cubicBezTo>
                    <a:pt x="329" y="667"/>
                    <a:pt x="328" y="667"/>
                    <a:pt x="327" y="666"/>
                  </a:cubicBezTo>
                  <a:moveTo>
                    <a:pt x="592" y="746"/>
                  </a:moveTo>
                  <a:cubicBezTo>
                    <a:pt x="609" y="746"/>
                    <a:pt x="627" y="744"/>
                    <a:pt x="644" y="739"/>
                  </a:cubicBezTo>
                  <a:cubicBezTo>
                    <a:pt x="667" y="733"/>
                    <a:pt x="690" y="724"/>
                    <a:pt x="712" y="715"/>
                  </a:cubicBezTo>
                  <a:cubicBezTo>
                    <a:pt x="732" y="706"/>
                    <a:pt x="751" y="695"/>
                    <a:pt x="768" y="680"/>
                  </a:cubicBezTo>
                  <a:cubicBezTo>
                    <a:pt x="784" y="666"/>
                    <a:pt x="796" y="649"/>
                    <a:pt x="804" y="630"/>
                  </a:cubicBezTo>
                  <a:cubicBezTo>
                    <a:pt x="804" y="630"/>
                    <a:pt x="804" y="631"/>
                    <a:pt x="804" y="631"/>
                  </a:cubicBezTo>
                  <a:cubicBezTo>
                    <a:pt x="794" y="657"/>
                    <a:pt x="778" y="679"/>
                    <a:pt x="758" y="696"/>
                  </a:cubicBezTo>
                  <a:cubicBezTo>
                    <a:pt x="737" y="710"/>
                    <a:pt x="712" y="721"/>
                    <a:pt x="687" y="729"/>
                  </a:cubicBezTo>
                  <a:cubicBezTo>
                    <a:pt x="668" y="736"/>
                    <a:pt x="648" y="742"/>
                    <a:pt x="628" y="745"/>
                  </a:cubicBezTo>
                  <a:cubicBezTo>
                    <a:pt x="615" y="747"/>
                    <a:pt x="602" y="747"/>
                    <a:pt x="589" y="747"/>
                  </a:cubicBezTo>
                  <a:cubicBezTo>
                    <a:pt x="578" y="747"/>
                    <a:pt x="567" y="747"/>
                    <a:pt x="556" y="746"/>
                  </a:cubicBezTo>
                  <a:cubicBezTo>
                    <a:pt x="543" y="744"/>
                    <a:pt x="530" y="742"/>
                    <a:pt x="518" y="740"/>
                  </a:cubicBezTo>
                  <a:cubicBezTo>
                    <a:pt x="523" y="740"/>
                    <a:pt x="529" y="741"/>
                    <a:pt x="534" y="741"/>
                  </a:cubicBezTo>
                  <a:cubicBezTo>
                    <a:pt x="547" y="742"/>
                    <a:pt x="559" y="743"/>
                    <a:pt x="571" y="745"/>
                  </a:cubicBezTo>
                  <a:cubicBezTo>
                    <a:pt x="578" y="746"/>
                    <a:pt x="585" y="746"/>
                    <a:pt x="592" y="746"/>
                  </a:cubicBezTo>
                  <a:moveTo>
                    <a:pt x="302" y="651"/>
                  </a:moveTo>
                  <a:cubicBezTo>
                    <a:pt x="298" y="648"/>
                    <a:pt x="294" y="646"/>
                    <a:pt x="290" y="643"/>
                  </a:cubicBezTo>
                  <a:cubicBezTo>
                    <a:pt x="274" y="632"/>
                    <a:pt x="259" y="618"/>
                    <a:pt x="244" y="605"/>
                  </a:cubicBezTo>
                  <a:cubicBezTo>
                    <a:pt x="248" y="608"/>
                    <a:pt x="253" y="612"/>
                    <a:pt x="257" y="615"/>
                  </a:cubicBezTo>
                  <a:cubicBezTo>
                    <a:pt x="263" y="620"/>
                    <a:pt x="270" y="625"/>
                    <a:pt x="276" y="630"/>
                  </a:cubicBezTo>
                  <a:cubicBezTo>
                    <a:pt x="285" y="637"/>
                    <a:pt x="293" y="644"/>
                    <a:pt x="302" y="651"/>
                  </a:cubicBezTo>
                  <a:moveTo>
                    <a:pt x="813" y="603"/>
                  </a:moveTo>
                  <a:cubicBezTo>
                    <a:pt x="816" y="592"/>
                    <a:pt x="818" y="581"/>
                    <a:pt x="819" y="570"/>
                  </a:cubicBezTo>
                  <a:cubicBezTo>
                    <a:pt x="820" y="566"/>
                    <a:pt x="820" y="562"/>
                    <a:pt x="820" y="557"/>
                  </a:cubicBezTo>
                  <a:cubicBezTo>
                    <a:pt x="820" y="559"/>
                    <a:pt x="821" y="562"/>
                    <a:pt x="821" y="564"/>
                  </a:cubicBezTo>
                  <a:cubicBezTo>
                    <a:pt x="824" y="585"/>
                    <a:pt x="823" y="608"/>
                    <a:pt x="816" y="628"/>
                  </a:cubicBezTo>
                  <a:cubicBezTo>
                    <a:pt x="809" y="646"/>
                    <a:pt x="798" y="661"/>
                    <a:pt x="784" y="675"/>
                  </a:cubicBezTo>
                  <a:cubicBezTo>
                    <a:pt x="781" y="678"/>
                    <a:pt x="778" y="681"/>
                    <a:pt x="774" y="684"/>
                  </a:cubicBezTo>
                  <a:cubicBezTo>
                    <a:pt x="787" y="670"/>
                    <a:pt x="798" y="653"/>
                    <a:pt x="805" y="634"/>
                  </a:cubicBezTo>
                  <a:cubicBezTo>
                    <a:pt x="809" y="624"/>
                    <a:pt x="812" y="613"/>
                    <a:pt x="813" y="603"/>
                  </a:cubicBezTo>
                  <a:moveTo>
                    <a:pt x="816" y="579"/>
                  </a:moveTo>
                  <a:cubicBezTo>
                    <a:pt x="816" y="562"/>
                    <a:pt x="815" y="545"/>
                    <a:pt x="812" y="528"/>
                  </a:cubicBezTo>
                  <a:cubicBezTo>
                    <a:pt x="811" y="524"/>
                    <a:pt x="811" y="520"/>
                    <a:pt x="810" y="515"/>
                  </a:cubicBezTo>
                  <a:cubicBezTo>
                    <a:pt x="813" y="525"/>
                    <a:pt x="816" y="535"/>
                    <a:pt x="818" y="544"/>
                  </a:cubicBezTo>
                  <a:cubicBezTo>
                    <a:pt x="818" y="550"/>
                    <a:pt x="818" y="557"/>
                    <a:pt x="817" y="563"/>
                  </a:cubicBezTo>
                  <a:cubicBezTo>
                    <a:pt x="817" y="568"/>
                    <a:pt x="816" y="574"/>
                    <a:pt x="816" y="579"/>
                  </a:cubicBezTo>
                  <a:moveTo>
                    <a:pt x="212" y="574"/>
                  </a:moveTo>
                  <a:cubicBezTo>
                    <a:pt x="204" y="567"/>
                    <a:pt x="195" y="559"/>
                    <a:pt x="187" y="551"/>
                  </a:cubicBezTo>
                  <a:cubicBezTo>
                    <a:pt x="179" y="542"/>
                    <a:pt x="171" y="533"/>
                    <a:pt x="163" y="524"/>
                  </a:cubicBezTo>
                  <a:cubicBezTo>
                    <a:pt x="155" y="515"/>
                    <a:pt x="148" y="507"/>
                    <a:pt x="141" y="498"/>
                  </a:cubicBezTo>
                  <a:cubicBezTo>
                    <a:pt x="149" y="506"/>
                    <a:pt x="158" y="515"/>
                    <a:pt x="166" y="523"/>
                  </a:cubicBezTo>
                  <a:cubicBezTo>
                    <a:pt x="191" y="550"/>
                    <a:pt x="217" y="577"/>
                    <a:pt x="245" y="602"/>
                  </a:cubicBezTo>
                  <a:cubicBezTo>
                    <a:pt x="234" y="593"/>
                    <a:pt x="223" y="584"/>
                    <a:pt x="212" y="574"/>
                  </a:cubicBezTo>
                  <a:moveTo>
                    <a:pt x="109" y="456"/>
                  </a:moveTo>
                  <a:cubicBezTo>
                    <a:pt x="109" y="456"/>
                    <a:pt x="108" y="455"/>
                    <a:pt x="108" y="455"/>
                  </a:cubicBezTo>
                  <a:cubicBezTo>
                    <a:pt x="94" y="436"/>
                    <a:pt x="81" y="416"/>
                    <a:pt x="68" y="396"/>
                  </a:cubicBezTo>
                  <a:cubicBezTo>
                    <a:pt x="55" y="375"/>
                    <a:pt x="42" y="354"/>
                    <a:pt x="32" y="332"/>
                  </a:cubicBezTo>
                  <a:cubicBezTo>
                    <a:pt x="25" y="315"/>
                    <a:pt x="20" y="297"/>
                    <a:pt x="17" y="279"/>
                  </a:cubicBezTo>
                  <a:cubicBezTo>
                    <a:pt x="22" y="299"/>
                    <a:pt x="29" y="320"/>
                    <a:pt x="37" y="339"/>
                  </a:cubicBezTo>
                  <a:cubicBezTo>
                    <a:pt x="46" y="361"/>
                    <a:pt x="59" y="382"/>
                    <a:pt x="72" y="402"/>
                  </a:cubicBezTo>
                  <a:cubicBezTo>
                    <a:pt x="84" y="421"/>
                    <a:pt x="96" y="439"/>
                    <a:pt x="109" y="456"/>
                  </a:cubicBezTo>
                  <a:moveTo>
                    <a:pt x="160" y="525"/>
                  </a:moveTo>
                  <a:cubicBezTo>
                    <a:pt x="155" y="519"/>
                    <a:pt x="150" y="514"/>
                    <a:pt x="145" y="508"/>
                  </a:cubicBezTo>
                  <a:cubicBezTo>
                    <a:pt x="113" y="473"/>
                    <a:pt x="85" y="434"/>
                    <a:pt x="61" y="392"/>
                  </a:cubicBezTo>
                  <a:cubicBezTo>
                    <a:pt x="48" y="371"/>
                    <a:pt x="36" y="349"/>
                    <a:pt x="26" y="327"/>
                  </a:cubicBezTo>
                  <a:cubicBezTo>
                    <a:pt x="20" y="316"/>
                    <a:pt x="15" y="305"/>
                    <a:pt x="11" y="293"/>
                  </a:cubicBezTo>
                  <a:cubicBezTo>
                    <a:pt x="7" y="282"/>
                    <a:pt x="5" y="270"/>
                    <a:pt x="4" y="259"/>
                  </a:cubicBezTo>
                  <a:cubicBezTo>
                    <a:pt x="3" y="247"/>
                    <a:pt x="4" y="236"/>
                    <a:pt x="5" y="224"/>
                  </a:cubicBezTo>
                  <a:cubicBezTo>
                    <a:pt x="6" y="236"/>
                    <a:pt x="8" y="249"/>
                    <a:pt x="11" y="261"/>
                  </a:cubicBezTo>
                  <a:cubicBezTo>
                    <a:pt x="12" y="269"/>
                    <a:pt x="14" y="278"/>
                    <a:pt x="15" y="287"/>
                  </a:cubicBezTo>
                  <a:cubicBezTo>
                    <a:pt x="25" y="334"/>
                    <a:pt x="51" y="375"/>
                    <a:pt x="76" y="414"/>
                  </a:cubicBezTo>
                  <a:cubicBezTo>
                    <a:pt x="90" y="434"/>
                    <a:pt x="103" y="454"/>
                    <a:pt x="119" y="472"/>
                  </a:cubicBezTo>
                  <a:cubicBezTo>
                    <a:pt x="122" y="477"/>
                    <a:pt x="126" y="481"/>
                    <a:pt x="130" y="486"/>
                  </a:cubicBezTo>
                  <a:cubicBezTo>
                    <a:pt x="132" y="488"/>
                    <a:pt x="133" y="491"/>
                    <a:pt x="135" y="493"/>
                  </a:cubicBezTo>
                  <a:cubicBezTo>
                    <a:pt x="141" y="503"/>
                    <a:pt x="149" y="512"/>
                    <a:pt x="157" y="521"/>
                  </a:cubicBezTo>
                  <a:cubicBezTo>
                    <a:pt x="158" y="522"/>
                    <a:pt x="159" y="523"/>
                    <a:pt x="160" y="525"/>
                  </a:cubicBezTo>
                  <a:moveTo>
                    <a:pt x="806" y="497"/>
                  </a:moveTo>
                  <a:cubicBezTo>
                    <a:pt x="800" y="472"/>
                    <a:pt x="791" y="447"/>
                    <a:pt x="782" y="422"/>
                  </a:cubicBezTo>
                  <a:cubicBezTo>
                    <a:pt x="775" y="404"/>
                    <a:pt x="767" y="385"/>
                    <a:pt x="758" y="367"/>
                  </a:cubicBezTo>
                  <a:cubicBezTo>
                    <a:pt x="747" y="347"/>
                    <a:pt x="733" y="327"/>
                    <a:pt x="720" y="307"/>
                  </a:cubicBezTo>
                  <a:cubicBezTo>
                    <a:pt x="705" y="288"/>
                    <a:pt x="691" y="268"/>
                    <a:pt x="675" y="250"/>
                  </a:cubicBezTo>
                  <a:cubicBezTo>
                    <a:pt x="667" y="241"/>
                    <a:pt x="659" y="232"/>
                    <a:pt x="650" y="223"/>
                  </a:cubicBezTo>
                  <a:cubicBezTo>
                    <a:pt x="647" y="219"/>
                    <a:pt x="643" y="215"/>
                    <a:pt x="640" y="210"/>
                  </a:cubicBezTo>
                  <a:cubicBezTo>
                    <a:pt x="649" y="220"/>
                    <a:pt x="658" y="230"/>
                    <a:pt x="667" y="239"/>
                  </a:cubicBezTo>
                  <a:cubicBezTo>
                    <a:pt x="684" y="257"/>
                    <a:pt x="701" y="275"/>
                    <a:pt x="716" y="295"/>
                  </a:cubicBezTo>
                  <a:cubicBezTo>
                    <a:pt x="731" y="314"/>
                    <a:pt x="744" y="335"/>
                    <a:pt x="757" y="356"/>
                  </a:cubicBezTo>
                  <a:cubicBezTo>
                    <a:pt x="769" y="377"/>
                    <a:pt x="780" y="398"/>
                    <a:pt x="790" y="421"/>
                  </a:cubicBezTo>
                  <a:cubicBezTo>
                    <a:pt x="805" y="456"/>
                    <a:pt x="815" y="494"/>
                    <a:pt x="817" y="532"/>
                  </a:cubicBezTo>
                  <a:cubicBezTo>
                    <a:pt x="814" y="520"/>
                    <a:pt x="810" y="509"/>
                    <a:pt x="806" y="498"/>
                  </a:cubicBezTo>
                  <a:cubicBezTo>
                    <a:pt x="806" y="498"/>
                    <a:pt x="806" y="498"/>
                    <a:pt x="806" y="497"/>
                  </a:cubicBezTo>
                  <a:moveTo>
                    <a:pt x="798" y="477"/>
                  </a:moveTo>
                  <a:cubicBezTo>
                    <a:pt x="791" y="460"/>
                    <a:pt x="783" y="444"/>
                    <a:pt x="776" y="428"/>
                  </a:cubicBezTo>
                  <a:cubicBezTo>
                    <a:pt x="765" y="406"/>
                    <a:pt x="754" y="383"/>
                    <a:pt x="742" y="362"/>
                  </a:cubicBezTo>
                  <a:cubicBezTo>
                    <a:pt x="724" y="330"/>
                    <a:pt x="704" y="301"/>
                    <a:pt x="682" y="272"/>
                  </a:cubicBezTo>
                  <a:cubicBezTo>
                    <a:pt x="671" y="257"/>
                    <a:pt x="660" y="241"/>
                    <a:pt x="648" y="227"/>
                  </a:cubicBezTo>
                  <a:cubicBezTo>
                    <a:pt x="643" y="221"/>
                    <a:pt x="638" y="215"/>
                    <a:pt x="632" y="209"/>
                  </a:cubicBezTo>
                  <a:cubicBezTo>
                    <a:pt x="628" y="205"/>
                    <a:pt x="624" y="200"/>
                    <a:pt x="621" y="195"/>
                  </a:cubicBezTo>
                  <a:cubicBezTo>
                    <a:pt x="628" y="200"/>
                    <a:pt x="634" y="208"/>
                    <a:pt x="639" y="215"/>
                  </a:cubicBezTo>
                  <a:cubicBezTo>
                    <a:pt x="647" y="224"/>
                    <a:pt x="655" y="232"/>
                    <a:pt x="663" y="241"/>
                  </a:cubicBezTo>
                  <a:cubicBezTo>
                    <a:pt x="679" y="259"/>
                    <a:pt x="694" y="278"/>
                    <a:pt x="709" y="297"/>
                  </a:cubicBezTo>
                  <a:cubicBezTo>
                    <a:pt x="724" y="317"/>
                    <a:pt x="738" y="337"/>
                    <a:pt x="750" y="358"/>
                  </a:cubicBezTo>
                  <a:cubicBezTo>
                    <a:pt x="760" y="377"/>
                    <a:pt x="769" y="396"/>
                    <a:pt x="776" y="416"/>
                  </a:cubicBezTo>
                  <a:cubicBezTo>
                    <a:pt x="784" y="436"/>
                    <a:pt x="792" y="456"/>
                    <a:pt x="798" y="477"/>
                  </a:cubicBezTo>
                  <a:moveTo>
                    <a:pt x="7" y="211"/>
                  </a:moveTo>
                  <a:cubicBezTo>
                    <a:pt x="8" y="203"/>
                    <a:pt x="10" y="194"/>
                    <a:pt x="12" y="186"/>
                  </a:cubicBezTo>
                  <a:cubicBezTo>
                    <a:pt x="11" y="195"/>
                    <a:pt x="11" y="205"/>
                    <a:pt x="10" y="214"/>
                  </a:cubicBezTo>
                  <a:cubicBezTo>
                    <a:pt x="10" y="224"/>
                    <a:pt x="10" y="234"/>
                    <a:pt x="10" y="244"/>
                  </a:cubicBezTo>
                  <a:cubicBezTo>
                    <a:pt x="10" y="242"/>
                    <a:pt x="9" y="239"/>
                    <a:pt x="9" y="237"/>
                  </a:cubicBezTo>
                  <a:cubicBezTo>
                    <a:pt x="8" y="228"/>
                    <a:pt x="7" y="220"/>
                    <a:pt x="7" y="211"/>
                  </a:cubicBezTo>
                  <a:moveTo>
                    <a:pt x="20" y="156"/>
                  </a:moveTo>
                  <a:cubicBezTo>
                    <a:pt x="22" y="145"/>
                    <a:pt x="26" y="135"/>
                    <a:pt x="31" y="125"/>
                  </a:cubicBezTo>
                  <a:cubicBezTo>
                    <a:pt x="36" y="115"/>
                    <a:pt x="42" y="106"/>
                    <a:pt x="48" y="96"/>
                  </a:cubicBezTo>
                  <a:cubicBezTo>
                    <a:pt x="55" y="87"/>
                    <a:pt x="61" y="78"/>
                    <a:pt x="69" y="70"/>
                  </a:cubicBezTo>
                  <a:cubicBezTo>
                    <a:pt x="69" y="69"/>
                    <a:pt x="70" y="69"/>
                    <a:pt x="70" y="68"/>
                  </a:cubicBezTo>
                  <a:cubicBezTo>
                    <a:pt x="51" y="91"/>
                    <a:pt x="36" y="119"/>
                    <a:pt x="24" y="147"/>
                  </a:cubicBezTo>
                  <a:cubicBezTo>
                    <a:pt x="22" y="150"/>
                    <a:pt x="21" y="153"/>
                    <a:pt x="20" y="156"/>
                  </a:cubicBezTo>
                  <a:moveTo>
                    <a:pt x="7" y="197"/>
                  </a:moveTo>
                  <a:cubicBezTo>
                    <a:pt x="7" y="187"/>
                    <a:pt x="9" y="176"/>
                    <a:pt x="11" y="166"/>
                  </a:cubicBezTo>
                  <a:cubicBezTo>
                    <a:pt x="21" y="125"/>
                    <a:pt x="45" y="88"/>
                    <a:pt x="74" y="59"/>
                  </a:cubicBezTo>
                  <a:cubicBezTo>
                    <a:pt x="89" y="44"/>
                    <a:pt x="106" y="32"/>
                    <a:pt x="125" y="23"/>
                  </a:cubicBezTo>
                  <a:cubicBezTo>
                    <a:pt x="132" y="19"/>
                    <a:pt x="139" y="16"/>
                    <a:pt x="146" y="14"/>
                  </a:cubicBezTo>
                  <a:cubicBezTo>
                    <a:pt x="130" y="20"/>
                    <a:pt x="115" y="28"/>
                    <a:pt x="101" y="39"/>
                  </a:cubicBezTo>
                  <a:cubicBezTo>
                    <a:pt x="101" y="39"/>
                    <a:pt x="101" y="39"/>
                    <a:pt x="101" y="39"/>
                  </a:cubicBezTo>
                  <a:cubicBezTo>
                    <a:pt x="97" y="41"/>
                    <a:pt x="94" y="43"/>
                    <a:pt x="91" y="46"/>
                  </a:cubicBezTo>
                  <a:cubicBezTo>
                    <a:pt x="73" y="58"/>
                    <a:pt x="59" y="76"/>
                    <a:pt x="47" y="94"/>
                  </a:cubicBezTo>
                  <a:cubicBezTo>
                    <a:pt x="35" y="111"/>
                    <a:pt x="24" y="129"/>
                    <a:pt x="19" y="150"/>
                  </a:cubicBezTo>
                  <a:cubicBezTo>
                    <a:pt x="17" y="157"/>
                    <a:pt x="15" y="164"/>
                    <a:pt x="14" y="171"/>
                  </a:cubicBezTo>
                  <a:cubicBezTo>
                    <a:pt x="11" y="179"/>
                    <a:pt x="9" y="188"/>
                    <a:pt x="7" y="197"/>
                  </a:cubicBezTo>
                  <a:moveTo>
                    <a:pt x="188" y="6"/>
                  </a:moveTo>
                  <a:cubicBezTo>
                    <a:pt x="196" y="5"/>
                    <a:pt x="205" y="5"/>
                    <a:pt x="213" y="5"/>
                  </a:cubicBezTo>
                  <a:cubicBezTo>
                    <a:pt x="218" y="5"/>
                    <a:pt x="224" y="5"/>
                    <a:pt x="230" y="5"/>
                  </a:cubicBezTo>
                  <a:cubicBezTo>
                    <a:pt x="229" y="5"/>
                    <a:pt x="229" y="5"/>
                    <a:pt x="228" y="5"/>
                  </a:cubicBezTo>
                  <a:cubicBezTo>
                    <a:pt x="197" y="5"/>
                    <a:pt x="165" y="10"/>
                    <a:pt x="136" y="21"/>
                  </a:cubicBezTo>
                  <a:cubicBezTo>
                    <a:pt x="153" y="14"/>
                    <a:pt x="170" y="9"/>
                    <a:pt x="188" y="6"/>
                  </a:cubicBezTo>
                  <a:moveTo>
                    <a:pt x="268" y="7"/>
                  </a:moveTo>
                  <a:cubicBezTo>
                    <a:pt x="255" y="5"/>
                    <a:pt x="242" y="3"/>
                    <a:pt x="229" y="3"/>
                  </a:cubicBezTo>
                  <a:cubicBezTo>
                    <a:pt x="241" y="3"/>
                    <a:pt x="252" y="3"/>
                    <a:pt x="264" y="5"/>
                  </a:cubicBezTo>
                  <a:cubicBezTo>
                    <a:pt x="281" y="7"/>
                    <a:pt x="298" y="11"/>
                    <a:pt x="315" y="16"/>
                  </a:cubicBezTo>
                  <a:cubicBezTo>
                    <a:pt x="299" y="12"/>
                    <a:pt x="284" y="9"/>
                    <a:pt x="268" y="7"/>
                  </a:cubicBezTo>
                  <a:moveTo>
                    <a:pt x="227" y="0"/>
                  </a:moveTo>
                  <a:cubicBezTo>
                    <a:pt x="213" y="0"/>
                    <a:pt x="200" y="1"/>
                    <a:pt x="187" y="3"/>
                  </a:cubicBezTo>
                  <a:cubicBezTo>
                    <a:pt x="171" y="5"/>
                    <a:pt x="155" y="8"/>
                    <a:pt x="140" y="13"/>
                  </a:cubicBezTo>
                  <a:cubicBezTo>
                    <a:pt x="122" y="20"/>
                    <a:pt x="104" y="30"/>
                    <a:pt x="89" y="43"/>
                  </a:cubicBezTo>
                  <a:cubicBezTo>
                    <a:pt x="57" y="68"/>
                    <a:pt x="32" y="102"/>
                    <a:pt x="17" y="140"/>
                  </a:cubicBezTo>
                  <a:cubicBezTo>
                    <a:pt x="9" y="160"/>
                    <a:pt x="4" y="182"/>
                    <a:pt x="4" y="204"/>
                  </a:cubicBezTo>
                  <a:cubicBezTo>
                    <a:pt x="4" y="206"/>
                    <a:pt x="4" y="209"/>
                    <a:pt x="4" y="212"/>
                  </a:cubicBezTo>
                  <a:cubicBezTo>
                    <a:pt x="0" y="235"/>
                    <a:pt x="0" y="258"/>
                    <a:pt x="5" y="281"/>
                  </a:cubicBezTo>
                  <a:cubicBezTo>
                    <a:pt x="10" y="304"/>
                    <a:pt x="22" y="325"/>
                    <a:pt x="32" y="346"/>
                  </a:cubicBezTo>
                  <a:cubicBezTo>
                    <a:pt x="44" y="368"/>
                    <a:pt x="56" y="389"/>
                    <a:pt x="68" y="410"/>
                  </a:cubicBezTo>
                  <a:cubicBezTo>
                    <a:pt x="93" y="450"/>
                    <a:pt x="122" y="488"/>
                    <a:pt x="154" y="522"/>
                  </a:cubicBezTo>
                  <a:cubicBezTo>
                    <a:pt x="172" y="540"/>
                    <a:pt x="190" y="558"/>
                    <a:pt x="209" y="575"/>
                  </a:cubicBezTo>
                  <a:cubicBezTo>
                    <a:pt x="224" y="589"/>
                    <a:pt x="240" y="605"/>
                    <a:pt x="256" y="619"/>
                  </a:cubicBezTo>
                  <a:cubicBezTo>
                    <a:pt x="278" y="639"/>
                    <a:pt x="303" y="655"/>
                    <a:pt x="329" y="670"/>
                  </a:cubicBezTo>
                  <a:cubicBezTo>
                    <a:pt x="343" y="680"/>
                    <a:pt x="359" y="689"/>
                    <a:pt x="375" y="698"/>
                  </a:cubicBezTo>
                  <a:cubicBezTo>
                    <a:pt x="413" y="718"/>
                    <a:pt x="454" y="732"/>
                    <a:pt x="496" y="741"/>
                  </a:cubicBezTo>
                  <a:cubicBezTo>
                    <a:pt x="527" y="747"/>
                    <a:pt x="560" y="751"/>
                    <a:pt x="593" y="751"/>
                  </a:cubicBezTo>
                  <a:cubicBezTo>
                    <a:pt x="603" y="751"/>
                    <a:pt x="612" y="751"/>
                    <a:pt x="621" y="750"/>
                  </a:cubicBezTo>
                  <a:cubicBezTo>
                    <a:pt x="670" y="746"/>
                    <a:pt x="721" y="730"/>
                    <a:pt x="759" y="698"/>
                  </a:cubicBezTo>
                  <a:cubicBezTo>
                    <a:pt x="786" y="680"/>
                    <a:pt x="810" y="655"/>
                    <a:pt x="820" y="623"/>
                  </a:cubicBezTo>
                  <a:cubicBezTo>
                    <a:pt x="828" y="598"/>
                    <a:pt x="826" y="570"/>
                    <a:pt x="820" y="544"/>
                  </a:cubicBezTo>
                  <a:cubicBezTo>
                    <a:pt x="820" y="506"/>
                    <a:pt x="811" y="468"/>
                    <a:pt x="798" y="433"/>
                  </a:cubicBezTo>
                  <a:cubicBezTo>
                    <a:pt x="789" y="410"/>
                    <a:pt x="778" y="389"/>
                    <a:pt x="766" y="368"/>
                  </a:cubicBezTo>
                  <a:cubicBezTo>
                    <a:pt x="755" y="347"/>
                    <a:pt x="742" y="327"/>
                    <a:pt x="729" y="308"/>
                  </a:cubicBezTo>
                  <a:cubicBezTo>
                    <a:pt x="712" y="285"/>
                    <a:pt x="694" y="263"/>
                    <a:pt x="674" y="243"/>
                  </a:cubicBezTo>
                  <a:cubicBezTo>
                    <a:pt x="657" y="224"/>
                    <a:pt x="640" y="204"/>
                    <a:pt x="619" y="190"/>
                  </a:cubicBezTo>
                  <a:cubicBezTo>
                    <a:pt x="618" y="189"/>
                    <a:pt x="618" y="189"/>
                    <a:pt x="618" y="189"/>
                  </a:cubicBezTo>
                  <a:cubicBezTo>
                    <a:pt x="618" y="189"/>
                    <a:pt x="618" y="189"/>
                    <a:pt x="618" y="189"/>
                  </a:cubicBezTo>
                  <a:cubicBezTo>
                    <a:pt x="617" y="189"/>
                    <a:pt x="617" y="190"/>
                    <a:pt x="616" y="190"/>
                  </a:cubicBezTo>
                  <a:cubicBezTo>
                    <a:pt x="616" y="191"/>
                    <a:pt x="617" y="191"/>
                    <a:pt x="617" y="192"/>
                  </a:cubicBezTo>
                  <a:cubicBezTo>
                    <a:pt x="617" y="192"/>
                    <a:pt x="617" y="192"/>
                    <a:pt x="617" y="192"/>
                  </a:cubicBezTo>
                  <a:cubicBezTo>
                    <a:pt x="620" y="200"/>
                    <a:pt x="626" y="207"/>
                    <a:pt x="632" y="213"/>
                  </a:cubicBezTo>
                  <a:cubicBezTo>
                    <a:pt x="640" y="221"/>
                    <a:pt x="647" y="229"/>
                    <a:pt x="653" y="238"/>
                  </a:cubicBezTo>
                  <a:cubicBezTo>
                    <a:pt x="669" y="258"/>
                    <a:pt x="684" y="278"/>
                    <a:pt x="699" y="298"/>
                  </a:cubicBezTo>
                  <a:cubicBezTo>
                    <a:pt x="728" y="339"/>
                    <a:pt x="751" y="383"/>
                    <a:pt x="772" y="428"/>
                  </a:cubicBezTo>
                  <a:cubicBezTo>
                    <a:pt x="783" y="450"/>
                    <a:pt x="794" y="472"/>
                    <a:pt x="803" y="495"/>
                  </a:cubicBezTo>
                  <a:cubicBezTo>
                    <a:pt x="805" y="504"/>
                    <a:pt x="807" y="513"/>
                    <a:pt x="808" y="522"/>
                  </a:cubicBezTo>
                  <a:cubicBezTo>
                    <a:pt x="813" y="549"/>
                    <a:pt x="815" y="577"/>
                    <a:pt x="811" y="604"/>
                  </a:cubicBezTo>
                  <a:cubicBezTo>
                    <a:pt x="803" y="632"/>
                    <a:pt x="789" y="658"/>
                    <a:pt x="766" y="678"/>
                  </a:cubicBezTo>
                  <a:cubicBezTo>
                    <a:pt x="749" y="693"/>
                    <a:pt x="729" y="704"/>
                    <a:pt x="708" y="713"/>
                  </a:cubicBezTo>
                  <a:cubicBezTo>
                    <a:pt x="686" y="723"/>
                    <a:pt x="662" y="732"/>
                    <a:pt x="638" y="738"/>
                  </a:cubicBezTo>
                  <a:cubicBezTo>
                    <a:pt x="626" y="741"/>
                    <a:pt x="614" y="743"/>
                    <a:pt x="601" y="744"/>
                  </a:cubicBezTo>
                  <a:cubicBezTo>
                    <a:pt x="599" y="744"/>
                    <a:pt x="596" y="744"/>
                    <a:pt x="594" y="744"/>
                  </a:cubicBezTo>
                  <a:cubicBezTo>
                    <a:pt x="583" y="744"/>
                    <a:pt x="573" y="743"/>
                    <a:pt x="563" y="741"/>
                  </a:cubicBezTo>
                  <a:cubicBezTo>
                    <a:pt x="539" y="738"/>
                    <a:pt x="516" y="738"/>
                    <a:pt x="493" y="734"/>
                  </a:cubicBezTo>
                  <a:cubicBezTo>
                    <a:pt x="467" y="727"/>
                    <a:pt x="441" y="719"/>
                    <a:pt x="417" y="709"/>
                  </a:cubicBezTo>
                  <a:cubicBezTo>
                    <a:pt x="403" y="704"/>
                    <a:pt x="390" y="699"/>
                    <a:pt x="378" y="693"/>
                  </a:cubicBezTo>
                  <a:cubicBezTo>
                    <a:pt x="372" y="690"/>
                    <a:pt x="366" y="686"/>
                    <a:pt x="361" y="683"/>
                  </a:cubicBezTo>
                  <a:cubicBezTo>
                    <a:pt x="331" y="667"/>
                    <a:pt x="303" y="647"/>
                    <a:pt x="276" y="627"/>
                  </a:cubicBezTo>
                  <a:cubicBezTo>
                    <a:pt x="233" y="590"/>
                    <a:pt x="193" y="549"/>
                    <a:pt x="155" y="508"/>
                  </a:cubicBezTo>
                  <a:cubicBezTo>
                    <a:pt x="147" y="500"/>
                    <a:pt x="139" y="491"/>
                    <a:pt x="131" y="483"/>
                  </a:cubicBezTo>
                  <a:cubicBezTo>
                    <a:pt x="128" y="477"/>
                    <a:pt x="124" y="472"/>
                    <a:pt x="121" y="467"/>
                  </a:cubicBezTo>
                  <a:cubicBezTo>
                    <a:pt x="113" y="457"/>
                    <a:pt x="106" y="447"/>
                    <a:pt x="98" y="437"/>
                  </a:cubicBezTo>
                  <a:cubicBezTo>
                    <a:pt x="84" y="416"/>
                    <a:pt x="70" y="395"/>
                    <a:pt x="57" y="373"/>
                  </a:cubicBezTo>
                  <a:cubicBezTo>
                    <a:pt x="45" y="352"/>
                    <a:pt x="36" y="330"/>
                    <a:pt x="28" y="307"/>
                  </a:cubicBezTo>
                  <a:cubicBezTo>
                    <a:pt x="23" y="292"/>
                    <a:pt x="18" y="277"/>
                    <a:pt x="14" y="261"/>
                  </a:cubicBezTo>
                  <a:cubicBezTo>
                    <a:pt x="14" y="261"/>
                    <a:pt x="14" y="260"/>
                    <a:pt x="14" y="260"/>
                  </a:cubicBezTo>
                  <a:cubicBezTo>
                    <a:pt x="12" y="236"/>
                    <a:pt x="12" y="212"/>
                    <a:pt x="15" y="188"/>
                  </a:cubicBezTo>
                  <a:cubicBezTo>
                    <a:pt x="15" y="183"/>
                    <a:pt x="16" y="177"/>
                    <a:pt x="17" y="172"/>
                  </a:cubicBezTo>
                  <a:cubicBezTo>
                    <a:pt x="23" y="154"/>
                    <a:pt x="30" y="138"/>
                    <a:pt x="39" y="122"/>
                  </a:cubicBezTo>
                  <a:cubicBezTo>
                    <a:pt x="49" y="101"/>
                    <a:pt x="62" y="82"/>
                    <a:pt x="77" y="64"/>
                  </a:cubicBezTo>
                  <a:cubicBezTo>
                    <a:pt x="84" y="56"/>
                    <a:pt x="93" y="48"/>
                    <a:pt x="102" y="42"/>
                  </a:cubicBezTo>
                  <a:cubicBezTo>
                    <a:pt x="109" y="37"/>
                    <a:pt x="117" y="33"/>
                    <a:pt x="125" y="29"/>
                  </a:cubicBezTo>
                  <a:cubicBezTo>
                    <a:pt x="157" y="14"/>
                    <a:pt x="193" y="8"/>
                    <a:pt x="229" y="8"/>
                  </a:cubicBezTo>
                  <a:cubicBezTo>
                    <a:pt x="240" y="8"/>
                    <a:pt x="251" y="8"/>
                    <a:pt x="262" y="9"/>
                  </a:cubicBezTo>
                  <a:cubicBezTo>
                    <a:pt x="263" y="9"/>
                    <a:pt x="265" y="10"/>
                    <a:pt x="266" y="10"/>
                  </a:cubicBezTo>
                  <a:cubicBezTo>
                    <a:pt x="287" y="13"/>
                    <a:pt x="307" y="19"/>
                    <a:pt x="327" y="26"/>
                  </a:cubicBezTo>
                  <a:cubicBezTo>
                    <a:pt x="371" y="41"/>
                    <a:pt x="414" y="63"/>
                    <a:pt x="455" y="86"/>
                  </a:cubicBezTo>
                  <a:cubicBezTo>
                    <a:pt x="478" y="99"/>
                    <a:pt x="501" y="113"/>
                    <a:pt x="523" y="129"/>
                  </a:cubicBezTo>
                  <a:cubicBezTo>
                    <a:pt x="534" y="138"/>
                    <a:pt x="545" y="147"/>
                    <a:pt x="556" y="156"/>
                  </a:cubicBezTo>
                  <a:cubicBezTo>
                    <a:pt x="563" y="161"/>
                    <a:pt x="569" y="171"/>
                    <a:pt x="578" y="171"/>
                  </a:cubicBezTo>
                  <a:cubicBezTo>
                    <a:pt x="579" y="171"/>
                    <a:pt x="580" y="170"/>
                    <a:pt x="580" y="170"/>
                  </a:cubicBezTo>
                  <a:cubicBezTo>
                    <a:pt x="580" y="163"/>
                    <a:pt x="575" y="158"/>
                    <a:pt x="570" y="154"/>
                  </a:cubicBezTo>
                  <a:cubicBezTo>
                    <a:pt x="570" y="154"/>
                    <a:pt x="570" y="154"/>
                    <a:pt x="570" y="154"/>
                  </a:cubicBezTo>
                  <a:cubicBezTo>
                    <a:pt x="570" y="154"/>
                    <a:pt x="570" y="154"/>
                    <a:pt x="569" y="154"/>
                  </a:cubicBezTo>
                  <a:cubicBezTo>
                    <a:pt x="567" y="153"/>
                    <a:pt x="565" y="151"/>
                    <a:pt x="562" y="150"/>
                  </a:cubicBezTo>
                  <a:cubicBezTo>
                    <a:pt x="565" y="152"/>
                    <a:pt x="567" y="154"/>
                    <a:pt x="570" y="157"/>
                  </a:cubicBezTo>
                  <a:cubicBezTo>
                    <a:pt x="573" y="160"/>
                    <a:pt x="576" y="164"/>
                    <a:pt x="577" y="168"/>
                  </a:cubicBezTo>
                  <a:cubicBezTo>
                    <a:pt x="573" y="167"/>
                    <a:pt x="570" y="165"/>
                    <a:pt x="567" y="162"/>
                  </a:cubicBezTo>
                  <a:cubicBezTo>
                    <a:pt x="564" y="159"/>
                    <a:pt x="560" y="156"/>
                    <a:pt x="556" y="153"/>
                  </a:cubicBezTo>
                  <a:cubicBezTo>
                    <a:pt x="547" y="145"/>
                    <a:pt x="537" y="137"/>
                    <a:pt x="527" y="129"/>
                  </a:cubicBezTo>
                  <a:cubicBezTo>
                    <a:pt x="508" y="114"/>
                    <a:pt x="488" y="102"/>
                    <a:pt x="467" y="90"/>
                  </a:cubicBezTo>
                  <a:cubicBezTo>
                    <a:pt x="446" y="77"/>
                    <a:pt x="425" y="66"/>
                    <a:pt x="403" y="56"/>
                  </a:cubicBezTo>
                  <a:cubicBezTo>
                    <a:pt x="382" y="45"/>
                    <a:pt x="361" y="36"/>
                    <a:pt x="340" y="28"/>
                  </a:cubicBezTo>
                  <a:cubicBezTo>
                    <a:pt x="326" y="23"/>
                    <a:pt x="313" y="19"/>
                    <a:pt x="300" y="15"/>
                  </a:cubicBezTo>
                  <a:cubicBezTo>
                    <a:pt x="318" y="18"/>
                    <a:pt x="336" y="23"/>
                    <a:pt x="354" y="29"/>
                  </a:cubicBezTo>
                  <a:cubicBezTo>
                    <a:pt x="368" y="34"/>
                    <a:pt x="381" y="40"/>
                    <a:pt x="394" y="46"/>
                  </a:cubicBezTo>
                  <a:cubicBezTo>
                    <a:pt x="438" y="67"/>
                    <a:pt x="482" y="90"/>
                    <a:pt x="522" y="118"/>
                  </a:cubicBezTo>
                  <a:cubicBezTo>
                    <a:pt x="531" y="124"/>
                    <a:pt x="540" y="131"/>
                    <a:pt x="548" y="137"/>
                  </a:cubicBezTo>
                  <a:cubicBezTo>
                    <a:pt x="548" y="137"/>
                    <a:pt x="548" y="137"/>
                    <a:pt x="548" y="137"/>
                  </a:cubicBezTo>
                  <a:cubicBezTo>
                    <a:pt x="549" y="137"/>
                    <a:pt x="549" y="137"/>
                    <a:pt x="549" y="138"/>
                  </a:cubicBezTo>
                  <a:cubicBezTo>
                    <a:pt x="552" y="140"/>
                    <a:pt x="554" y="142"/>
                    <a:pt x="557" y="143"/>
                  </a:cubicBezTo>
                  <a:cubicBezTo>
                    <a:pt x="557" y="143"/>
                    <a:pt x="557" y="143"/>
                    <a:pt x="558" y="143"/>
                  </a:cubicBezTo>
                  <a:cubicBezTo>
                    <a:pt x="553" y="138"/>
                    <a:pt x="548" y="134"/>
                    <a:pt x="543" y="130"/>
                  </a:cubicBezTo>
                  <a:cubicBezTo>
                    <a:pt x="524" y="115"/>
                    <a:pt x="503" y="102"/>
                    <a:pt x="482" y="89"/>
                  </a:cubicBezTo>
                  <a:cubicBezTo>
                    <a:pt x="461" y="77"/>
                    <a:pt x="440" y="66"/>
                    <a:pt x="419" y="55"/>
                  </a:cubicBezTo>
                  <a:cubicBezTo>
                    <a:pt x="409" y="50"/>
                    <a:pt x="399" y="45"/>
                    <a:pt x="389" y="41"/>
                  </a:cubicBezTo>
                  <a:cubicBezTo>
                    <a:pt x="392" y="42"/>
                    <a:pt x="395" y="43"/>
                    <a:pt x="397" y="44"/>
                  </a:cubicBezTo>
                  <a:cubicBezTo>
                    <a:pt x="433" y="57"/>
                    <a:pt x="466" y="74"/>
                    <a:pt x="498" y="96"/>
                  </a:cubicBezTo>
                  <a:cubicBezTo>
                    <a:pt x="513" y="107"/>
                    <a:pt x="528" y="118"/>
                    <a:pt x="542" y="129"/>
                  </a:cubicBezTo>
                  <a:cubicBezTo>
                    <a:pt x="548" y="134"/>
                    <a:pt x="553" y="138"/>
                    <a:pt x="559" y="143"/>
                  </a:cubicBezTo>
                  <a:cubicBezTo>
                    <a:pt x="559" y="143"/>
                    <a:pt x="559" y="143"/>
                    <a:pt x="559" y="143"/>
                  </a:cubicBezTo>
                  <a:cubicBezTo>
                    <a:pt x="559" y="143"/>
                    <a:pt x="559" y="143"/>
                    <a:pt x="560" y="143"/>
                  </a:cubicBezTo>
                  <a:cubicBezTo>
                    <a:pt x="562" y="143"/>
                    <a:pt x="564" y="145"/>
                    <a:pt x="565" y="146"/>
                  </a:cubicBezTo>
                  <a:cubicBezTo>
                    <a:pt x="567" y="148"/>
                    <a:pt x="569" y="150"/>
                    <a:pt x="571" y="151"/>
                  </a:cubicBezTo>
                  <a:cubicBezTo>
                    <a:pt x="571" y="152"/>
                    <a:pt x="571" y="153"/>
                    <a:pt x="571" y="153"/>
                  </a:cubicBezTo>
                  <a:cubicBezTo>
                    <a:pt x="576" y="158"/>
                    <a:pt x="581" y="163"/>
                    <a:pt x="585" y="168"/>
                  </a:cubicBezTo>
                  <a:cubicBezTo>
                    <a:pt x="586" y="169"/>
                    <a:pt x="586" y="169"/>
                    <a:pt x="586" y="169"/>
                  </a:cubicBezTo>
                  <a:cubicBezTo>
                    <a:pt x="587" y="169"/>
                    <a:pt x="588" y="168"/>
                    <a:pt x="588" y="167"/>
                  </a:cubicBezTo>
                  <a:cubicBezTo>
                    <a:pt x="572" y="150"/>
                    <a:pt x="554" y="135"/>
                    <a:pt x="536" y="121"/>
                  </a:cubicBezTo>
                  <a:cubicBezTo>
                    <a:pt x="518" y="107"/>
                    <a:pt x="499" y="93"/>
                    <a:pt x="480" y="81"/>
                  </a:cubicBezTo>
                  <a:cubicBezTo>
                    <a:pt x="442" y="58"/>
                    <a:pt x="400" y="41"/>
                    <a:pt x="358" y="27"/>
                  </a:cubicBezTo>
                  <a:cubicBezTo>
                    <a:pt x="357" y="27"/>
                    <a:pt x="356" y="26"/>
                    <a:pt x="355" y="26"/>
                  </a:cubicBezTo>
                  <a:cubicBezTo>
                    <a:pt x="315" y="11"/>
                    <a:pt x="271" y="0"/>
                    <a:pt x="227" y="0"/>
                  </a:cubicBezTo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" name="Freeform 35"/>
            <p:cNvSpPr/>
            <p:nvPr/>
          </p:nvSpPr>
          <p:spPr bwMode="auto">
            <a:xfrm>
              <a:off x="6132513" y="3187701"/>
              <a:ext cx="52388" cy="36513"/>
            </a:xfrm>
            <a:custGeom>
              <a:avLst/>
              <a:gdLst>
                <a:gd name="T0" fmla="*/ 1 w 24"/>
                <a:gd name="T1" fmla="*/ 0 h 17"/>
                <a:gd name="T2" fmla="*/ 1 w 24"/>
                <a:gd name="T3" fmla="*/ 0 h 17"/>
                <a:gd name="T4" fmla="*/ 1 w 24"/>
                <a:gd name="T5" fmla="*/ 3 h 17"/>
                <a:gd name="T6" fmla="*/ 10 w 24"/>
                <a:gd name="T7" fmla="*/ 10 h 17"/>
                <a:gd name="T8" fmla="*/ 10 w 24"/>
                <a:gd name="T9" fmla="*/ 10 h 17"/>
                <a:gd name="T10" fmla="*/ 11 w 24"/>
                <a:gd name="T11" fmla="*/ 10 h 17"/>
                <a:gd name="T12" fmla="*/ 15 w 24"/>
                <a:gd name="T13" fmla="*/ 13 h 17"/>
                <a:gd name="T14" fmla="*/ 22 w 24"/>
                <a:gd name="T15" fmla="*/ 17 h 17"/>
                <a:gd name="T16" fmla="*/ 23 w 24"/>
                <a:gd name="T17" fmla="*/ 17 h 17"/>
                <a:gd name="T18" fmla="*/ 23 w 24"/>
                <a:gd name="T19" fmla="*/ 17 h 17"/>
                <a:gd name="T20" fmla="*/ 24 w 24"/>
                <a:gd name="T21" fmla="*/ 16 h 17"/>
                <a:gd name="T22" fmla="*/ 24 w 24"/>
                <a:gd name="T23" fmla="*/ 14 h 17"/>
                <a:gd name="T24" fmla="*/ 18 w 24"/>
                <a:gd name="T25" fmla="*/ 9 h 17"/>
                <a:gd name="T26" fmla="*/ 13 w 24"/>
                <a:gd name="T27" fmla="*/ 6 h 17"/>
                <a:gd name="T28" fmla="*/ 12 w 24"/>
                <a:gd name="T29" fmla="*/ 6 h 17"/>
                <a:gd name="T30" fmla="*/ 12 w 24"/>
                <a:gd name="T31" fmla="*/ 6 h 17"/>
                <a:gd name="T32" fmla="*/ 11 w 24"/>
                <a:gd name="T33" fmla="*/ 6 h 17"/>
                <a:gd name="T34" fmla="*/ 10 w 24"/>
                <a:gd name="T35" fmla="*/ 6 h 17"/>
                <a:gd name="T36" fmla="*/ 2 w 24"/>
                <a:gd name="T37" fmla="*/ 1 h 17"/>
                <a:gd name="T38" fmla="*/ 1 w 24"/>
                <a:gd name="T39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4" h="17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2"/>
                    <a:pt x="1" y="3"/>
                  </a:cubicBezTo>
                  <a:cubicBezTo>
                    <a:pt x="4" y="5"/>
                    <a:pt x="7" y="7"/>
                    <a:pt x="10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3" y="11"/>
                    <a:pt x="14" y="12"/>
                    <a:pt x="15" y="13"/>
                  </a:cubicBezTo>
                  <a:cubicBezTo>
                    <a:pt x="18" y="14"/>
                    <a:pt x="20" y="16"/>
                    <a:pt x="22" y="17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3" y="17"/>
                    <a:pt x="24" y="17"/>
                    <a:pt x="24" y="16"/>
                  </a:cubicBezTo>
                  <a:cubicBezTo>
                    <a:pt x="24" y="16"/>
                    <a:pt x="24" y="15"/>
                    <a:pt x="24" y="14"/>
                  </a:cubicBezTo>
                  <a:cubicBezTo>
                    <a:pt x="22" y="13"/>
                    <a:pt x="20" y="11"/>
                    <a:pt x="18" y="9"/>
                  </a:cubicBezTo>
                  <a:cubicBezTo>
                    <a:pt x="17" y="8"/>
                    <a:pt x="15" y="6"/>
                    <a:pt x="13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7" y="5"/>
                    <a:pt x="5" y="3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" name="Freeform 36"/>
            <p:cNvSpPr/>
            <p:nvPr/>
          </p:nvSpPr>
          <p:spPr bwMode="auto">
            <a:xfrm>
              <a:off x="6059488" y="3236913"/>
              <a:ext cx="66675" cy="57150"/>
            </a:xfrm>
            <a:custGeom>
              <a:avLst/>
              <a:gdLst>
                <a:gd name="T0" fmla="*/ 1 w 31"/>
                <a:gd name="T1" fmla="*/ 0 h 27"/>
                <a:gd name="T2" fmla="*/ 0 w 31"/>
                <a:gd name="T3" fmla="*/ 2 h 27"/>
                <a:gd name="T4" fmla="*/ 0 w 31"/>
                <a:gd name="T5" fmla="*/ 2 h 27"/>
                <a:gd name="T6" fmla="*/ 15 w 31"/>
                <a:gd name="T7" fmla="*/ 15 h 27"/>
                <a:gd name="T8" fmla="*/ 15 w 31"/>
                <a:gd name="T9" fmla="*/ 18 h 27"/>
                <a:gd name="T10" fmla="*/ 24 w 31"/>
                <a:gd name="T11" fmla="*/ 24 h 27"/>
                <a:gd name="T12" fmla="*/ 25 w 31"/>
                <a:gd name="T13" fmla="*/ 23 h 27"/>
                <a:gd name="T14" fmla="*/ 26 w 31"/>
                <a:gd name="T15" fmla="*/ 24 h 27"/>
                <a:gd name="T16" fmla="*/ 27 w 31"/>
                <a:gd name="T17" fmla="*/ 24 h 27"/>
                <a:gd name="T18" fmla="*/ 30 w 31"/>
                <a:gd name="T19" fmla="*/ 27 h 27"/>
                <a:gd name="T20" fmla="*/ 30 w 31"/>
                <a:gd name="T21" fmla="*/ 25 h 27"/>
                <a:gd name="T22" fmla="*/ 23 w 31"/>
                <a:gd name="T23" fmla="*/ 19 h 27"/>
                <a:gd name="T24" fmla="*/ 27 w 31"/>
                <a:gd name="T25" fmla="*/ 20 h 27"/>
                <a:gd name="T26" fmla="*/ 29 w 31"/>
                <a:gd name="T27" fmla="*/ 21 h 27"/>
                <a:gd name="T28" fmla="*/ 29 w 31"/>
                <a:gd name="T29" fmla="*/ 21 h 27"/>
                <a:gd name="T30" fmla="*/ 30 w 31"/>
                <a:gd name="T31" fmla="*/ 20 h 27"/>
                <a:gd name="T32" fmla="*/ 30 w 31"/>
                <a:gd name="T33" fmla="*/ 18 h 27"/>
                <a:gd name="T34" fmla="*/ 22 w 31"/>
                <a:gd name="T35" fmla="*/ 13 h 27"/>
                <a:gd name="T36" fmla="*/ 22 w 31"/>
                <a:gd name="T37" fmla="*/ 12 h 27"/>
                <a:gd name="T38" fmla="*/ 8 w 31"/>
                <a:gd name="T39" fmla="*/ 3 h 27"/>
                <a:gd name="T40" fmla="*/ 8 w 31"/>
                <a:gd name="T41" fmla="*/ 3 h 27"/>
                <a:gd name="T42" fmla="*/ 7 w 31"/>
                <a:gd name="T43" fmla="*/ 3 h 27"/>
                <a:gd name="T44" fmla="*/ 7 w 31"/>
                <a:gd name="T45" fmla="*/ 3 h 27"/>
                <a:gd name="T46" fmla="*/ 7 w 31"/>
                <a:gd name="T47" fmla="*/ 3 h 27"/>
                <a:gd name="T48" fmla="*/ 2 w 31"/>
                <a:gd name="T49" fmla="*/ 0 h 27"/>
                <a:gd name="T50" fmla="*/ 1 w 31"/>
                <a:gd name="T5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1" h="27">
                  <a:moveTo>
                    <a:pt x="1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5" y="7"/>
                    <a:pt x="10" y="11"/>
                    <a:pt x="15" y="15"/>
                  </a:cubicBezTo>
                  <a:cubicBezTo>
                    <a:pt x="14" y="16"/>
                    <a:pt x="14" y="17"/>
                    <a:pt x="15" y="18"/>
                  </a:cubicBezTo>
                  <a:cubicBezTo>
                    <a:pt x="18" y="19"/>
                    <a:pt x="21" y="22"/>
                    <a:pt x="24" y="24"/>
                  </a:cubicBezTo>
                  <a:cubicBezTo>
                    <a:pt x="24" y="23"/>
                    <a:pt x="25" y="23"/>
                    <a:pt x="25" y="23"/>
                  </a:cubicBezTo>
                  <a:cubicBezTo>
                    <a:pt x="25" y="23"/>
                    <a:pt x="25" y="23"/>
                    <a:pt x="26" y="24"/>
                  </a:cubicBezTo>
                  <a:cubicBezTo>
                    <a:pt x="26" y="24"/>
                    <a:pt x="26" y="24"/>
                    <a:pt x="27" y="24"/>
                  </a:cubicBezTo>
                  <a:cubicBezTo>
                    <a:pt x="28" y="25"/>
                    <a:pt x="29" y="26"/>
                    <a:pt x="30" y="27"/>
                  </a:cubicBezTo>
                  <a:cubicBezTo>
                    <a:pt x="30" y="26"/>
                    <a:pt x="31" y="25"/>
                    <a:pt x="30" y="25"/>
                  </a:cubicBezTo>
                  <a:cubicBezTo>
                    <a:pt x="28" y="23"/>
                    <a:pt x="26" y="20"/>
                    <a:pt x="23" y="19"/>
                  </a:cubicBezTo>
                  <a:cubicBezTo>
                    <a:pt x="24" y="19"/>
                    <a:pt x="25" y="20"/>
                    <a:pt x="27" y="20"/>
                  </a:cubicBezTo>
                  <a:cubicBezTo>
                    <a:pt x="27" y="20"/>
                    <a:pt x="28" y="21"/>
                    <a:pt x="29" y="21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30" y="21"/>
                    <a:pt x="30" y="20"/>
                    <a:pt x="30" y="20"/>
                  </a:cubicBezTo>
                  <a:cubicBezTo>
                    <a:pt x="30" y="19"/>
                    <a:pt x="30" y="19"/>
                    <a:pt x="30" y="18"/>
                  </a:cubicBezTo>
                  <a:cubicBezTo>
                    <a:pt x="27" y="17"/>
                    <a:pt x="25" y="15"/>
                    <a:pt x="22" y="13"/>
                  </a:cubicBezTo>
                  <a:cubicBezTo>
                    <a:pt x="22" y="13"/>
                    <a:pt x="22" y="12"/>
                    <a:pt x="22" y="12"/>
                  </a:cubicBezTo>
                  <a:cubicBezTo>
                    <a:pt x="17" y="9"/>
                    <a:pt x="12" y="6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5" y="2"/>
                    <a:pt x="4" y="1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" name="Freeform 37"/>
            <p:cNvSpPr>
              <a:spLocks noEditPoints="1"/>
            </p:cNvSpPr>
            <p:nvPr/>
          </p:nvSpPr>
          <p:spPr bwMode="auto">
            <a:xfrm>
              <a:off x="5783263" y="3133726"/>
              <a:ext cx="341313" cy="212725"/>
            </a:xfrm>
            <a:custGeom>
              <a:avLst/>
              <a:gdLst>
                <a:gd name="T0" fmla="*/ 148 w 158"/>
                <a:gd name="T1" fmla="*/ 96 h 99"/>
                <a:gd name="T2" fmla="*/ 157 w 158"/>
                <a:gd name="T3" fmla="*/ 87 h 99"/>
                <a:gd name="T4" fmla="*/ 111 w 158"/>
                <a:gd name="T5" fmla="*/ 62 h 99"/>
                <a:gd name="T6" fmla="*/ 109 w 158"/>
                <a:gd name="T7" fmla="*/ 58 h 99"/>
                <a:gd name="T8" fmla="*/ 104 w 158"/>
                <a:gd name="T9" fmla="*/ 52 h 99"/>
                <a:gd name="T10" fmla="*/ 27 w 158"/>
                <a:gd name="T11" fmla="*/ 53 h 99"/>
                <a:gd name="T12" fmla="*/ 103 w 158"/>
                <a:gd name="T13" fmla="*/ 54 h 99"/>
                <a:gd name="T14" fmla="*/ 84 w 158"/>
                <a:gd name="T15" fmla="*/ 48 h 99"/>
                <a:gd name="T16" fmla="*/ 68 w 158"/>
                <a:gd name="T17" fmla="*/ 44 h 99"/>
                <a:gd name="T18" fmla="*/ 15 w 158"/>
                <a:gd name="T19" fmla="*/ 45 h 99"/>
                <a:gd name="T20" fmla="*/ 45 w 158"/>
                <a:gd name="T21" fmla="*/ 51 h 99"/>
                <a:gd name="T22" fmla="*/ 63 w 158"/>
                <a:gd name="T23" fmla="*/ 42 h 99"/>
                <a:gd name="T24" fmla="*/ 74 w 158"/>
                <a:gd name="T25" fmla="*/ 39 h 99"/>
                <a:gd name="T26" fmla="*/ 80 w 158"/>
                <a:gd name="T27" fmla="*/ 40 h 99"/>
                <a:gd name="T28" fmla="*/ 72 w 158"/>
                <a:gd name="T29" fmla="*/ 43 h 99"/>
                <a:gd name="T30" fmla="*/ 59 w 158"/>
                <a:gd name="T31" fmla="*/ 38 h 99"/>
                <a:gd name="T32" fmla="*/ 53 w 158"/>
                <a:gd name="T33" fmla="*/ 38 h 99"/>
                <a:gd name="T34" fmla="*/ 108 w 158"/>
                <a:gd name="T35" fmla="*/ 79 h 99"/>
                <a:gd name="T36" fmla="*/ 105 w 158"/>
                <a:gd name="T37" fmla="*/ 74 h 99"/>
                <a:gd name="T38" fmla="*/ 96 w 158"/>
                <a:gd name="T39" fmla="*/ 72 h 99"/>
                <a:gd name="T40" fmla="*/ 70 w 158"/>
                <a:gd name="T41" fmla="*/ 54 h 99"/>
                <a:gd name="T42" fmla="*/ 59 w 158"/>
                <a:gd name="T43" fmla="*/ 57 h 99"/>
                <a:gd name="T44" fmla="*/ 75 w 158"/>
                <a:gd name="T45" fmla="*/ 64 h 99"/>
                <a:gd name="T46" fmla="*/ 140 w 158"/>
                <a:gd name="T47" fmla="*/ 99 h 99"/>
                <a:gd name="T48" fmla="*/ 137 w 158"/>
                <a:gd name="T49" fmla="*/ 91 h 99"/>
                <a:gd name="T50" fmla="*/ 109 w 158"/>
                <a:gd name="T51" fmla="*/ 66 h 99"/>
                <a:gd name="T52" fmla="*/ 107 w 158"/>
                <a:gd name="T53" fmla="*/ 69 h 99"/>
                <a:gd name="T54" fmla="*/ 79 w 158"/>
                <a:gd name="T55" fmla="*/ 59 h 99"/>
                <a:gd name="T56" fmla="*/ 75 w 158"/>
                <a:gd name="T57" fmla="*/ 56 h 99"/>
                <a:gd name="T58" fmla="*/ 31 w 158"/>
                <a:gd name="T59" fmla="*/ 32 h 99"/>
                <a:gd name="T60" fmla="*/ 0 w 158"/>
                <a:gd name="T61" fmla="*/ 14 h 99"/>
                <a:gd name="T62" fmla="*/ 17 w 158"/>
                <a:gd name="T63" fmla="*/ 25 h 99"/>
                <a:gd name="T64" fmla="*/ 45 w 158"/>
                <a:gd name="T65" fmla="*/ 30 h 99"/>
                <a:gd name="T66" fmla="*/ 1 w 158"/>
                <a:gd name="T67" fmla="*/ 11 h 99"/>
                <a:gd name="T68" fmla="*/ 125 w 158"/>
                <a:gd name="T69" fmla="*/ 58 h 99"/>
                <a:gd name="T70" fmla="*/ 79 w 158"/>
                <a:gd name="T71" fmla="*/ 25 h 99"/>
                <a:gd name="T72" fmla="*/ 35 w 158"/>
                <a:gd name="T73" fmla="*/ 4 h 99"/>
                <a:gd name="T74" fmla="*/ 29 w 158"/>
                <a:gd name="T75" fmla="*/ 7 h 99"/>
                <a:gd name="T76" fmla="*/ 25 w 158"/>
                <a:gd name="T77" fmla="*/ 16 h 99"/>
                <a:gd name="T78" fmla="*/ 28 w 158"/>
                <a:gd name="T79" fmla="*/ 19 h 99"/>
                <a:gd name="T80" fmla="*/ 70 w 158"/>
                <a:gd name="T81" fmla="*/ 37 h 99"/>
                <a:gd name="T82" fmla="*/ 32 w 158"/>
                <a:gd name="T83" fmla="*/ 16 h 99"/>
                <a:gd name="T84" fmla="*/ 82 w 158"/>
                <a:gd name="T85" fmla="*/ 38 h 99"/>
                <a:gd name="T86" fmla="*/ 91 w 158"/>
                <a:gd name="T87" fmla="*/ 39 h 99"/>
                <a:gd name="T88" fmla="*/ 112 w 158"/>
                <a:gd name="T89" fmla="*/ 51 h 99"/>
                <a:gd name="T90" fmla="*/ 123 w 158"/>
                <a:gd name="T91" fmla="*/ 65 h 99"/>
                <a:gd name="T92" fmla="*/ 148 w 158"/>
                <a:gd name="T93" fmla="*/ 90 h 99"/>
                <a:gd name="T94" fmla="*/ 152 w 158"/>
                <a:gd name="T95" fmla="*/ 95 h 99"/>
                <a:gd name="T96" fmla="*/ 131 w 158"/>
                <a:gd name="T97" fmla="*/ 70 h 99"/>
                <a:gd name="T98" fmla="*/ 155 w 158"/>
                <a:gd name="T99" fmla="*/ 82 h 99"/>
                <a:gd name="T100" fmla="*/ 151 w 158"/>
                <a:gd name="T101" fmla="*/ 77 h 99"/>
                <a:gd name="T102" fmla="*/ 153 w 158"/>
                <a:gd name="T103" fmla="*/ 75 h 99"/>
                <a:gd name="T104" fmla="*/ 152 w 158"/>
                <a:gd name="T105" fmla="*/ 74 h 99"/>
                <a:gd name="T106" fmla="*/ 117 w 158"/>
                <a:gd name="T107" fmla="*/ 48 h 99"/>
                <a:gd name="T108" fmla="*/ 45 w 158"/>
                <a:gd name="T109" fmla="*/ 6 h 99"/>
                <a:gd name="T110" fmla="*/ 25 w 158"/>
                <a:gd name="T111" fmla="*/ 4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58" h="99">
                  <a:moveTo>
                    <a:pt x="148" y="98"/>
                  </a:moveTo>
                  <a:cubicBezTo>
                    <a:pt x="148" y="99"/>
                    <a:pt x="148" y="99"/>
                    <a:pt x="149" y="99"/>
                  </a:cubicBezTo>
                  <a:cubicBezTo>
                    <a:pt x="149" y="99"/>
                    <a:pt x="149" y="99"/>
                    <a:pt x="149" y="99"/>
                  </a:cubicBezTo>
                  <a:cubicBezTo>
                    <a:pt x="149" y="99"/>
                    <a:pt x="148" y="99"/>
                    <a:pt x="148" y="98"/>
                  </a:cubicBezTo>
                  <a:moveTo>
                    <a:pt x="145" y="91"/>
                  </a:moveTo>
                  <a:cubicBezTo>
                    <a:pt x="145" y="92"/>
                    <a:pt x="145" y="92"/>
                    <a:pt x="145" y="93"/>
                  </a:cubicBezTo>
                  <a:cubicBezTo>
                    <a:pt x="145" y="95"/>
                    <a:pt x="146" y="95"/>
                    <a:pt x="148" y="96"/>
                  </a:cubicBezTo>
                  <a:cubicBezTo>
                    <a:pt x="148" y="96"/>
                    <a:pt x="149" y="96"/>
                    <a:pt x="149" y="96"/>
                  </a:cubicBezTo>
                  <a:cubicBezTo>
                    <a:pt x="149" y="96"/>
                    <a:pt x="149" y="95"/>
                    <a:pt x="149" y="95"/>
                  </a:cubicBezTo>
                  <a:cubicBezTo>
                    <a:pt x="147" y="94"/>
                    <a:pt x="146" y="93"/>
                    <a:pt x="145" y="91"/>
                  </a:cubicBezTo>
                  <a:moveTo>
                    <a:pt x="156" y="86"/>
                  </a:moveTo>
                  <a:cubicBezTo>
                    <a:pt x="157" y="87"/>
                    <a:pt x="158" y="88"/>
                    <a:pt x="158" y="89"/>
                  </a:cubicBezTo>
                  <a:cubicBezTo>
                    <a:pt x="158" y="88"/>
                    <a:pt x="158" y="88"/>
                    <a:pt x="158" y="88"/>
                  </a:cubicBezTo>
                  <a:cubicBezTo>
                    <a:pt x="157" y="87"/>
                    <a:pt x="157" y="87"/>
                    <a:pt x="157" y="87"/>
                  </a:cubicBezTo>
                  <a:cubicBezTo>
                    <a:pt x="157" y="87"/>
                    <a:pt x="156" y="86"/>
                    <a:pt x="156" y="86"/>
                  </a:cubicBezTo>
                  <a:moveTo>
                    <a:pt x="97" y="59"/>
                  </a:moveTo>
                  <a:cubicBezTo>
                    <a:pt x="99" y="60"/>
                    <a:pt x="101" y="61"/>
                    <a:pt x="103" y="63"/>
                  </a:cubicBezTo>
                  <a:cubicBezTo>
                    <a:pt x="103" y="63"/>
                    <a:pt x="104" y="63"/>
                    <a:pt x="105" y="63"/>
                  </a:cubicBezTo>
                  <a:cubicBezTo>
                    <a:pt x="105" y="62"/>
                    <a:pt x="105" y="61"/>
                    <a:pt x="106" y="61"/>
                  </a:cubicBezTo>
                  <a:cubicBezTo>
                    <a:pt x="106" y="61"/>
                    <a:pt x="106" y="61"/>
                    <a:pt x="106" y="61"/>
                  </a:cubicBezTo>
                  <a:cubicBezTo>
                    <a:pt x="108" y="62"/>
                    <a:pt x="109" y="62"/>
                    <a:pt x="111" y="62"/>
                  </a:cubicBezTo>
                  <a:cubicBezTo>
                    <a:pt x="111" y="62"/>
                    <a:pt x="111" y="62"/>
                    <a:pt x="112" y="62"/>
                  </a:cubicBezTo>
                  <a:cubicBezTo>
                    <a:pt x="112" y="62"/>
                    <a:pt x="112" y="62"/>
                    <a:pt x="112" y="62"/>
                  </a:cubicBezTo>
                  <a:cubicBezTo>
                    <a:pt x="110" y="61"/>
                    <a:pt x="109" y="61"/>
                    <a:pt x="107" y="60"/>
                  </a:cubicBezTo>
                  <a:cubicBezTo>
                    <a:pt x="107" y="60"/>
                    <a:pt x="106" y="60"/>
                    <a:pt x="105" y="60"/>
                  </a:cubicBezTo>
                  <a:cubicBezTo>
                    <a:pt x="102" y="60"/>
                    <a:pt x="99" y="60"/>
                    <a:pt x="97" y="59"/>
                  </a:cubicBezTo>
                  <a:moveTo>
                    <a:pt x="109" y="58"/>
                  </a:moveTo>
                  <a:cubicBezTo>
                    <a:pt x="109" y="58"/>
                    <a:pt x="109" y="58"/>
                    <a:pt x="109" y="58"/>
                  </a:cubicBezTo>
                  <a:cubicBezTo>
                    <a:pt x="109" y="58"/>
                    <a:pt x="109" y="58"/>
                    <a:pt x="110" y="58"/>
                  </a:cubicBezTo>
                  <a:cubicBezTo>
                    <a:pt x="109" y="58"/>
                    <a:pt x="109" y="58"/>
                    <a:pt x="109" y="58"/>
                  </a:cubicBezTo>
                  <a:moveTo>
                    <a:pt x="104" y="52"/>
                  </a:moveTo>
                  <a:cubicBezTo>
                    <a:pt x="104" y="52"/>
                    <a:pt x="104" y="52"/>
                    <a:pt x="104" y="52"/>
                  </a:cubicBezTo>
                  <a:cubicBezTo>
                    <a:pt x="104" y="52"/>
                    <a:pt x="104" y="52"/>
                    <a:pt x="104" y="52"/>
                  </a:cubicBezTo>
                  <a:cubicBezTo>
                    <a:pt x="104" y="52"/>
                    <a:pt x="104" y="52"/>
                    <a:pt x="104" y="52"/>
                  </a:cubicBezTo>
                  <a:cubicBezTo>
                    <a:pt x="104" y="52"/>
                    <a:pt x="104" y="52"/>
                    <a:pt x="104" y="52"/>
                  </a:cubicBezTo>
                  <a:moveTo>
                    <a:pt x="79" y="51"/>
                  </a:moveTo>
                  <a:cubicBezTo>
                    <a:pt x="79" y="52"/>
                    <a:pt x="80" y="52"/>
                    <a:pt x="80" y="52"/>
                  </a:cubicBezTo>
                  <a:cubicBezTo>
                    <a:pt x="80" y="52"/>
                    <a:pt x="80" y="52"/>
                    <a:pt x="79" y="52"/>
                  </a:cubicBezTo>
                  <a:cubicBezTo>
                    <a:pt x="79" y="52"/>
                    <a:pt x="79" y="51"/>
                    <a:pt x="79" y="51"/>
                  </a:cubicBezTo>
                  <a:moveTo>
                    <a:pt x="23" y="51"/>
                  </a:moveTo>
                  <a:cubicBezTo>
                    <a:pt x="24" y="52"/>
                    <a:pt x="25" y="53"/>
                    <a:pt x="26" y="53"/>
                  </a:cubicBezTo>
                  <a:cubicBezTo>
                    <a:pt x="27" y="53"/>
                    <a:pt x="27" y="53"/>
                    <a:pt x="27" y="53"/>
                  </a:cubicBezTo>
                  <a:cubicBezTo>
                    <a:pt x="27" y="53"/>
                    <a:pt x="27" y="53"/>
                    <a:pt x="27" y="53"/>
                  </a:cubicBezTo>
                  <a:cubicBezTo>
                    <a:pt x="27" y="53"/>
                    <a:pt x="27" y="53"/>
                    <a:pt x="27" y="53"/>
                  </a:cubicBezTo>
                  <a:cubicBezTo>
                    <a:pt x="28" y="53"/>
                    <a:pt x="28" y="53"/>
                    <a:pt x="28" y="52"/>
                  </a:cubicBezTo>
                  <a:cubicBezTo>
                    <a:pt x="26" y="52"/>
                    <a:pt x="25" y="52"/>
                    <a:pt x="23" y="51"/>
                  </a:cubicBezTo>
                  <a:moveTo>
                    <a:pt x="93" y="50"/>
                  </a:moveTo>
                  <a:cubicBezTo>
                    <a:pt x="94" y="51"/>
                    <a:pt x="95" y="52"/>
                    <a:pt x="97" y="52"/>
                  </a:cubicBezTo>
                  <a:cubicBezTo>
                    <a:pt x="99" y="53"/>
                    <a:pt x="101" y="54"/>
                    <a:pt x="103" y="54"/>
                  </a:cubicBezTo>
                  <a:cubicBezTo>
                    <a:pt x="100" y="53"/>
                    <a:pt x="96" y="52"/>
                    <a:pt x="93" y="50"/>
                  </a:cubicBezTo>
                  <a:moveTo>
                    <a:pt x="77" y="46"/>
                  </a:moveTo>
                  <a:cubicBezTo>
                    <a:pt x="77" y="46"/>
                    <a:pt x="77" y="46"/>
                    <a:pt x="78" y="46"/>
                  </a:cubicBezTo>
                  <a:cubicBezTo>
                    <a:pt x="78" y="47"/>
                    <a:pt x="79" y="47"/>
                    <a:pt x="80" y="48"/>
                  </a:cubicBezTo>
                  <a:cubicBezTo>
                    <a:pt x="81" y="49"/>
                    <a:pt x="83" y="50"/>
                    <a:pt x="84" y="51"/>
                  </a:cubicBezTo>
                  <a:cubicBezTo>
                    <a:pt x="87" y="51"/>
                    <a:pt x="89" y="52"/>
                    <a:pt x="91" y="52"/>
                  </a:cubicBezTo>
                  <a:cubicBezTo>
                    <a:pt x="89" y="51"/>
                    <a:pt x="87" y="49"/>
                    <a:pt x="84" y="48"/>
                  </a:cubicBezTo>
                  <a:cubicBezTo>
                    <a:pt x="82" y="47"/>
                    <a:pt x="79" y="47"/>
                    <a:pt x="77" y="46"/>
                  </a:cubicBezTo>
                  <a:moveTo>
                    <a:pt x="68" y="44"/>
                  </a:moveTo>
                  <a:cubicBezTo>
                    <a:pt x="69" y="45"/>
                    <a:pt x="70" y="46"/>
                    <a:pt x="71" y="47"/>
                  </a:cubicBezTo>
                  <a:cubicBezTo>
                    <a:pt x="72" y="47"/>
                    <a:pt x="72" y="47"/>
                    <a:pt x="72" y="47"/>
                  </a:cubicBezTo>
                  <a:cubicBezTo>
                    <a:pt x="74" y="48"/>
                    <a:pt x="77" y="50"/>
                    <a:pt x="79" y="51"/>
                  </a:cubicBezTo>
                  <a:cubicBezTo>
                    <a:pt x="78" y="51"/>
                    <a:pt x="77" y="50"/>
                    <a:pt x="76" y="48"/>
                  </a:cubicBezTo>
                  <a:cubicBezTo>
                    <a:pt x="74" y="47"/>
                    <a:pt x="71" y="46"/>
                    <a:pt x="68" y="44"/>
                  </a:cubicBezTo>
                  <a:moveTo>
                    <a:pt x="7" y="44"/>
                  </a:moveTo>
                  <a:cubicBezTo>
                    <a:pt x="8" y="44"/>
                    <a:pt x="9" y="44"/>
                    <a:pt x="10" y="45"/>
                  </a:cubicBezTo>
                  <a:cubicBezTo>
                    <a:pt x="11" y="46"/>
                    <a:pt x="12" y="46"/>
                    <a:pt x="14" y="47"/>
                  </a:cubicBezTo>
                  <a:cubicBezTo>
                    <a:pt x="14" y="47"/>
                    <a:pt x="15" y="47"/>
                    <a:pt x="15" y="48"/>
                  </a:cubicBezTo>
                  <a:cubicBezTo>
                    <a:pt x="18" y="48"/>
                    <a:pt x="21" y="48"/>
                    <a:pt x="23" y="49"/>
                  </a:cubicBezTo>
                  <a:cubicBezTo>
                    <a:pt x="22" y="48"/>
                    <a:pt x="21" y="48"/>
                    <a:pt x="20" y="47"/>
                  </a:cubicBezTo>
                  <a:cubicBezTo>
                    <a:pt x="19" y="47"/>
                    <a:pt x="17" y="46"/>
                    <a:pt x="15" y="45"/>
                  </a:cubicBezTo>
                  <a:cubicBezTo>
                    <a:pt x="20" y="46"/>
                    <a:pt x="24" y="47"/>
                    <a:pt x="28" y="49"/>
                  </a:cubicBezTo>
                  <a:cubicBezTo>
                    <a:pt x="31" y="50"/>
                    <a:pt x="35" y="50"/>
                    <a:pt x="38" y="51"/>
                  </a:cubicBezTo>
                  <a:cubicBezTo>
                    <a:pt x="41" y="52"/>
                    <a:pt x="44" y="53"/>
                    <a:pt x="46" y="54"/>
                  </a:cubicBezTo>
                  <a:cubicBezTo>
                    <a:pt x="48" y="54"/>
                    <a:pt x="51" y="55"/>
                    <a:pt x="53" y="55"/>
                  </a:cubicBezTo>
                  <a:cubicBezTo>
                    <a:pt x="53" y="55"/>
                    <a:pt x="54" y="55"/>
                    <a:pt x="54" y="55"/>
                  </a:cubicBezTo>
                  <a:cubicBezTo>
                    <a:pt x="54" y="55"/>
                    <a:pt x="54" y="55"/>
                    <a:pt x="54" y="54"/>
                  </a:cubicBezTo>
                  <a:cubicBezTo>
                    <a:pt x="51" y="53"/>
                    <a:pt x="48" y="52"/>
                    <a:pt x="45" y="51"/>
                  </a:cubicBezTo>
                  <a:cubicBezTo>
                    <a:pt x="39" y="49"/>
                    <a:pt x="33" y="47"/>
                    <a:pt x="26" y="45"/>
                  </a:cubicBezTo>
                  <a:cubicBezTo>
                    <a:pt x="26" y="45"/>
                    <a:pt x="25" y="45"/>
                    <a:pt x="24" y="45"/>
                  </a:cubicBezTo>
                  <a:cubicBezTo>
                    <a:pt x="19" y="44"/>
                    <a:pt x="13" y="44"/>
                    <a:pt x="7" y="44"/>
                  </a:cubicBezTo>
                  <a:moveTo>
                    <a:pt x="59" y="41"/>
                  </a:moveTo>
                  <a:cubicBezTo>
                    <a:pt x="60" y="41"/>
                    <a:pt x="60" y="41"/>
                    <a:pt x="60" y="41"/>
                  </a:cubicBezTo>
                  <a:cubicBezTo>
                    <a:pt x="61" y="42"/>
                    <a:pt x="62" y="42"/>
                    <a:pt x="64" y="43"/>
                  </a:cubicBezTo>
                  <a:cubicBezTo>
                    <a:pt x="63" y="43"/>
                    <a:pt x="63" y="42"/>
                    <a:pt x="63" y="42"/>
                  </a:cubicBezTo>
                  <a:cubicBezTo>
                    <a:pt x="62" y="42"/>
                    <a:pt x="61" y="41"/>
                    <a:pt x="59" y="41"/>
                  </a:cubicBezTo>
                  <a:moveTo>
                    <a:pt x="6" y="40"/>
                  </a:moveTo>
                  <a:cubicBezTo>
                    <a:pt x="5" y="40"/>
                    <a:pt x="5" y="40"/>
                    <a:pt x="5" y="41"/>
                  </a:cubicBezTo>
                  <a:cubicBezTo>
                    <a:pt x="7" y="41"/>
                    <a:pt x="10" y="41"/>
                    <a:pt x="12" y="41"/>
                  </a:cubicBezTo>
                  <a:cubicBezTo>
                    <a:pt x="10" y="41"/>
                    <a:pt x="8" y="40"/>
                    <a:pt x="6" y="40"/>
                  </a:cubicBezTo>
                  <a:cubicBezTo>
                    <a:pt x="6" y="40"/>
                    <a:pt x="6" y="40"/>
                    <a:pt x="6" y="40"/>
                  </a:cubicBezTo>
                  <a:moveTo>
                    <a:pt x="74" y="39"/>
                  </a:moveTo>
                  <a:cubicBezTo>
                    <a:pt x="74" y="39"/>
                    <a:pt x="73" y="39"/>
                    <a:pt x="73" y="40"/>
                  </a:cubicBezTo>
                  <a:cubicBezTo>
                    <a:pt x="76" y="41"/>
                    <a:pt x="79" y="42"/>
                    <a:pt x="81" y="44"/>
                  </a:cubicBezTo>
                  <a:cubicBezTo>
                    <a:pt x="82" y="43"/>
                    <a:pt x="82" y="43"/>
                    <a:pt x="82" y="43"/>
                  </a:cubicBezTo>
                  <a:cubicBezTo>
                    <a:pt x="82" y="43"/>
                    <a:pt x="83" y="43"/>
                    <a:pt x="83" y="43"/>
                  </a:cubicBezTo>
                  <a:cubicBezTo>
                    <a:pt x="87" y="45"/>
                    <a:pt x="91" y="47"/>
                    <a:pt x="95" y="48"/>
                  </a:cubicBezTo>
                  <a:cubicBezTo>
                    <a:pt x="94" y="47"/>
                    <a:pt x="92" y="46"/>
                    <a:pt x="91" y="44"/>
                  </a:cubicBezTo>
                  <a:cubicBezTo>
                    <a:pt x="87" y="42"/>
                    <a:pt x="83" y="41"/>
                    <a:pt x="80" y="40"/>
                  </a:cubicBezTo>
                  <a:cubicBezTo>
                    <a:pt x="82" y="42"/>
                    <a:pt x="85" y="43"/>
                    <a:pt x="88" y="45"/>
                  </a:cubicBezTo>
                  <a:cubicBezTo>
                    <a:pt x="87" y="45"/>
                    <a:pt x="87" y="45"/>
                    <a:pt x="87" y="45"/>
                  </a:cubicBezTo>
                  <a:cubicBezTo>
                    <a:pt x="84" y="43"/>
                    <a:pt x="81" y="41"/>
                    <a:pt x="78" y="40"/>
                  </a:cubicBezTo>
                  <a:cubicBezTo>
                    <a:pt x="77" y="40"/>
                    <a:pt x="75" y="39"/>
                    <a:pt x="74" y="39"/>
                  </a:cubicBezTo>
                  <a:moveTo>
                    <a:pt x="64" y="39"/>
                  </a:moveTo>
                  <a:cubicBezTo>
                    <a:pt x="64" y="39"/>
                    <a:pt x="65" y="40"/>
                    <a:pt x="65" y="40"/>
                  </a:cubicBezTo>
                  <a:cubicBezTo>
                    <a:pt x="67" y="41"/>
                    <a:pt x="70" y="42"/>
                    <a:pt x="72" y="43"/>
                  </a:cubicBezTo>
                  <a:cubicBezTo>
                    <a:pt x="72" y="43"/>
                    <a:pt x="72" y="43"/>
                    <a:pt x="71" y="43"/>
                  </a:cubicBezTo>
                  <a:cubicBezTo>
                    <a:pt x="70" y="42"/>
                    <a:pt x="69" y="41"/>
                    <a:pt x="68" y="40"/>
                  </a:cubicBezTo>
                  <a:cubicBezTo>
                    <a:pt x="67" y="40"/>
                    <a:pt x="66" y="40"/>
                    <a:pt x="64" y="39"/>
                  </a:cubicBezTo>
                  <a:moveTo>
                    <a:pt x="47" y="28"/>
                  </a:moveTo>
                  <a:cubicBezTo>
                    <a:pt x="48" y="29"/>
                    <a:pt x="49" y="30"/>
                    <a:pt x="49" y="30"/>
                  </a:cubicBezTo>
                  <a:cubicBezTo>
                    <a:pt x="50" y="31"/>
                    <a:pt x="50" y="32"/>
                    <a:pt x="49" y="32"/>
                  </a:cubicBezTo>
                  <a:cubicBezTo>
                    <a:pt x="52" y="34"/>
                    <a:pt x="56" y="36"/>
                    <a:pt x="59" y="38"/>
                  </a:cubicBezTo>
                  <a:cubicBezTo>
                    <a:pt x="55" y="36"/>
                    <a:pt x="52" y="34"/>
                    <a:pt x="48" y="33"/>
                  </a:cubicBezTo>
                  <a:cubicBezTo>
                    <a:pt x="48" y="33"/>
                    <a:pt x="48" y="33"/>
                    <a:pt x="48" y="33"/>
                  </a:cubicBezTo>
                  <a:cubicBezTo>
                    <a:pt x="46" y="33"/>
                    <a:pt x="44" y="33"/>
                    <a:pt x="43" y="33"/>
                  </a:cubicBezTo>
                  <a:cubicBezTo>
                    <a:pt x="42" y="33"/>
                    <a:pt x="42" y="33"/>
                    <a:pt x="42" y="33"/>
                  </a:cubicBezTo>
                  <a:cubicBezTo>
                    <a:pt x="43" y="34"/>
                    <a:pt x="44" y="34"/>
                    <a:pt x="45" y="34"/>
                  </a:cubicBezTo>
                  <a:cubicBezTo>
                    <a:pt x="47" y="36"/>
                    <a:pt x="50" y="37"/>
                    <a:pt x="52" y="38"/>
                  </a:cubicBezTo>
                  <a:cubicBezTo>
                    <a:pt x="52" y="38"/>
                    <a:pt x="53" y="38"/>
                    <a:pt x="53" y="38"/>
                  </a:cubicBezTo>
                  <a:cubicBezTo>
                    <a:pt x="56" y="38"/>
                    <a:pt x="59" y="38"/>
                    <a:pt x="61" y="39"/>
                  </a:cubicBezTo>
                  <a:cubicBezTo>
                    <a:pt x="61" y="38"/>
                    <a:pt x="61" y="38"/>
                    <a:pt x="61" y="38"/>
                  </a:cubicBezTo>
                  <a:cubicBezTo>
                    <a:pt x="61" y="37"/>
                    <a:pt x="61" y="37"/>
                    <a:pt x="62" y="36"/>
                  </a:cubicBezTo>
                  <a:cubicBezTo>
                    <a:pt x="57" y="34"/>
                    <a:pt x="52" y="31"/>
                    <a:pt x="47" y="28"/>
                  </a:cubicBezTo>
                  <a:moveTo>
                    <a:pt x="107" y="78"/>
                  </a:moveTo>
                  <a:cubicBezTo>
                    <a:pt x="107" y="78"/>
                    <a:pt x="107" y="78"/>
                    <a:pt x="107" y="78"/>
                  </a:cubicBezTo>
                  <a:cubicBezTo>
                    <a:pt x="107" y="79"/>
                    <a:pt x="108" y="79"/>
                    <a:pt x="108" y="79"/>
                  </a:cubicBezTo>
                  <a:cubicBezTo>
                    <a:pt x="108" y="79"/>
                    <a:pt x="107" y="79"/>
                    <a:pt x="107" y="78"/>
                  </a:cubicBezTo>
                  <a:moveTo>
                    <a:pt x="132" y="89"/>
                  </a:moveTo>
                  <a:cubicBezTo>
                    <a:pt x="128" y="86"/>
                    <a:pt x="125" y="84"/>
                    <a:pt x="121" y="81"/>
                  </a:cubicBezTo>
                  <a:cubicBezTo>
                    <a:pt x="119" y="79"/>
                    <a:pt x="116" y="77"/>
                    <a:pt x="114" y="76"/>
                  </a:cubicBezTo>
                  <a:cubicBezTo>
                    <a:pt x="122" y="80"/>
                    <a:pt x="129" y="85"/>
                    <a:pt x="136" y="91"/>
                  </a:cubicBezTo>
                  <a:cubicBezTo>
                    <a:pt x="135" y="90"/>
                    <a:pt x="133" y="89"/>
                    <a:pt x="132" y="89"/>
                  </a:cubicBezTo>
                  <a:moveTo>
                    <a:pt x="105" y="74"/>
                  </a:moveTo>
                  <a:cubicBezTo>
                    <a:pt x="102" y="71"/>
                    <a:pt x="99" y="69"/>
                    <a:pt x="95" y="66"/>
                  </a:cubicBezTo>
                  <a:cubicBezTo>
                    <a:pt x="102" y="70"/>
                    <a:pt x="109" y="75"/>
                    <a:pt x="115" y="80"/>
                  </a:cubicBezTo>
                  <a:cubicBezTo>
                    <a:pt x="112" y="78"/>
                    <a:pt x="108" y="76"/>
                    <a:pt x="105" y="74"/>
                  </a:cubicBezTo>
                  <a:moveTo>
                    <a:pt x="96" y="72"/>
                  </a:moveTo>
                  <a:cubicBezTo>
                    <a:pt x="93" y="70"/>
                    <a:pt x="91" y="68"/>
                    <a:pt x="88" y="66"/>
                  </a:cubicBezTo>
                  <a:cubicBezTo>
                    <a:pt x="91" y="68"/>
                    <a:pt x="94" y="70"/>
                    <a:pt x="97" y="72"/>
                  </a:cubicBezTo>
                  <a:cubicBezTo>
                    <a:pt x="96" y="72"/>
                    <a:pt x="96" y="72"/>
                    <a:pt x="96" y="72"/>
                  </a:cubicBezTo>
                  <a:moveTo>
                    <a:pt x="16" y="28"/>
                  </a:moveTo>
                  <a:cubicBezTo>
                    <a:pt x="17" y="28"/>
                    <a:pt x="18" y="29"/>
                    <a:pt x="19" y="29"/>
                  </a:cubicBezTo>
                  <a:cubicBezTo>
                    <a:pt x="27" y="33"/>
                    <a:pt x="36" y="36"/>
                    <a:pt x="45" y="39"/>
                  </a:cubicBezTo>
                  <a:cubicBezTo>
                    <a:pt x="46" y="40"/>
                    <a:pt x="45" y="41"/>
                    <a:pt x="44" y="42"/>
                  </a:cubicBezTo>
                  <a:cubicBezTo>
                    <a:pt x="45" y="42"/>
                    <a:pt x="45" y="42"/>
                    <a:pt x="46" y="42"/>
                  </a:cubicBezTo>
                  <a:cubicBezTo>
                    <a:pt x="53" y="46"/>
                    <a:pt x="60" y="50"/>
                    <a:pt x="67" y="53"/>
                  </a:cubicBezTo>
                  <a:cubicBezTo>
                    <a:pt x="68" y="54"/>
                    <a:pt x="69" y="54"/>
                    <a:pt x="70" y="54"/>
                  </a:cubicBezTo>
                  <a:cubicBezTo>
                    <a:pt x="71" y="55"/>
                    <a:pt x="72" y="57"/>
                    <a:pt x="73" y="58"/>
                  </a:cubicBezTo>
                  <a:cubicBezTo>
                    <a:pt x="73" y="58"/>
                    <a:pt x="73" y="58"/>
                    <a:pt x="72" y="58"/>
                  </a:cubicBezTo>
                  <a:cubicBezTo>
                    <a:pt x="72" y="58"/>
                    <a:pt x="71" y="58"/>
                    <a:pt x="71" y="57"/>
                  </a:cubicBezTo>
                  <a:cubicBezTo>
                    <a:pt x="71" y="57"/>
                    <a:pt x="71" y="57"/>
                    <a:pt x="70" y="57"/>
                  </a:cubicBezTo>
                  <a:cubicBezTo>
                    <a:pt x="70" y="57"/>
                    <a:pt x="69" y="58"/>
                    <a:pt x="69" y="59"/>
                  </a:cubicBezTo>
                  <a:cubicBezTo>
                    <a:pt x="69" y="59"/>
                    <a:pt x="69" y="59"/>
                    <a:pt x="69" y="59"/>
                  </a:cubicBezTo>
                  <a:cubicBezTo>
                    <a:pt x="66" y="59"/>
                    <a:pt x="62" y="58"/>
                    <a:pt x="59" y="57"/>
                  </a:cubicBezTo>
                  <a:cubicBezTo>
                    <a:pt x="59" y="56"/>
                    <a:pt x="58" y="56"/>
                    <a:pt x="58" y="56"/>
                  </a:cubicBezTo>
                  <a:cubicBezTo>
                    <a:pt x="58" y="56"/>
                    <a:pt x="58" y="56"/>
                    <a:pt x="57" y="56"/>
                  </a:cubicBezTo>
                  <a:cubicBezTo>
                    <a:pt x="56" y="57"/>
                    <a:pt x="55" y="57"/>
                    <a:pt x="54" y="57"/>
                  </a:cubicBezTo>
                  <a:cubicBezTo>
                    <a:pt x="59" y="59"/>
                    <a:pt x="64" y="61"/>
                    <a:pt x="69" y="61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70" y="61"/>
                    <a:pt x="71" y="61"/>
                    <a:pt x="71" y="61"/>
                  </a:cubicBezTo>
                  <a:cubicBezTo>
                    <a:pt x="73" y="62"/>
                    <a:pt x="74" y="63"/>
                    <a:pt x="75" y="64"/>
                  </a:cubicBezTo>
                  <a:cubicBezTo>
                    <a:pt x="79" y="66"/>
                    <a:pt x="83" y="69"/>
                    <a:pt x="86" y="71"/>
                  </a:cubicBezTo>
                  <a:cubicBezTo>
                    <a:pt x="98" y="79"/>
                    <a:pt x="111" y="87"/>
                    <a:pt x="124" y="93"/>
                  </a:cubicBezTo>
                  <a:cubicBezTo>
                    <a:pt x="127" y="95"/>
                    <a:pt x="129" y="97"/>
                    <a:pt x="132" y="98"/>
                  </a:cubicBezTo>
                  <a:cubicBezTo>
                    <a:pt x="131" y="96"/>
                    <a:pt x="130" y="95"/>
                    <a:pt x="129" y="93"/>
                  </a:cubicBezTo>
                  <a:cubicBezTo>
                    <a:pt x="129" y="92"/>
                    <a:pt x="129" y="91"/>
                    <a:pt x="130" y="91"/>
                  </a:cubicBezTo>
                  <a:cubicBezTo>
                    <a:pt x="131" y="91"/>
                    <a:pt x="131" y="92"/>
                    <a:pt x="131" y="92"/>
                  </a:cubicBezTo>
                  <a:cubicBezTo>
                    <a:pt x="134" y="95"/>
                    <a:pt x="136" y="97"/>
                    <a:pt x="140" y="99"/>
                  </a:cubicBezTo>
                  <a:cubicBezTo>
                    <a:pt x="140" y="98"/>
                    <a:pt x="140" y="98"/>
                    <a:pt x="140" y="98"/>
                  </a:cubicBezTo>
                  <a:cubicBezTo>
                    <a:pt x="139" y="97"/>
                    <a:pt x="138" y="97"/>
                    <a:pt x="138" y="96"/>
                  </a:cubicBezTo>
                  <a:cubicBezTo>
                    <a:pt x="137" y="95"/>
                    <a:pt x="137" y="95"/>
                    <a:pt x="137" y="95"/>
                  </a:cubicBezTo>
                  <a:cubicBezTo>
                    <a:pt x="137" y="95"/>
                    <a:pt x="136" y="95"/>
                    <a:pt x="136" y="94"/>
                  </a:cubicBezTo>
                  <a:cubicBezTo>
                    <a:pt x="136" y="95"/>
                    <a:pt x="137" y="95"/>
                    <a:pt x="137" y="95"/>
                  </a:cubicBezTo>
                  <a:cubicBezTo>
                    <a:pt x="137" y="95"/>
                    <a:pt x="137" y="94"/>
                    <a:pt x="136" y="94"/>
                  </a:cubicBezTo>
                  <a:cubicBezTo>
                    <a:pt x="136" y="93"/>
                    <a:pt x="136" y="91"/>
                    <a:pt x="137" y="91"/>
                  </a:cubicBezTo>
                  <a:cubicBezTo>
                    <a:pt x="137" y="91"/>
                    <a:pt x="138" y="92"/>
                    <a:pt x="138" y="92"/>
                  </a:cubicBezTo>
                  <a:cubicBezTo>
                    <a:pt x="140" y="93"/>
                    <a:pt x="141" y="94"/>
                    <a:pt x="143" y="95"/>
                  </a:cubicBezTo>
                  <a:cubicBezTo>
                    <a:pt x="142" y="93"/>
                    <a:pt x="143" y="91"/>
                    <a:pt x="143" y="89"/>
                  </a:cubicBezTo>
                  <a:cubicBezTo>
                    <a:pt x="142" y="88"/>
                    <a:pt x="142" y="87"/>
                    <a:pt x="141" y="86"/>
                  </a:cubicBezTo>
                  <a:cubicBezTo>
                    <a:pt x="131" y="80"/>
                    <a:pt x="122" y="73"/>
                    <a:pt x="112" y="68"/>
                  </a:cubicBezTo>
                  <a:cubicBezTo>
                    <a:pt x="112" y="68"/>
                    <a:pt x="112" y="68"/>
                    <a:pt x="112" y="68"/>
                  </a:cubicBezTo>
                  <a:cubicBezTo>
                    <a:pt x="111" y="67"/>
                    <a:pt x="110" y="67"/>
                    <a:pt x="109" y="66"/>
                  </a:cubicBezTo>
                  <a:cubicBezTo>
                    <a:pt x="109" y="67"/>
                    <a:pt x="109" y="67"/>
                    <a:pt x="109" y="67"/>
                  </a:cubicBezTo>
                  <a:cubicBezTo>
                    <a:pt x="110" y="67"/>
                    <a:pt x="110" y="67"/>
                    <a:pt x="110" y="67"/>
                  </a:cubicBezTo>
                  <a:cubicBezTo>
                    <a:pt x="111" y="68"/>
                    <a:pt x="110" y="69"/>
                    <a:pt x="109" y="69"/>
                  </a:cubicBezTo>
                  <a:cubicBezTo>
                    <a:pt x="109" y="69"/>
                    <a:pt x="109" y="69"/>
                    <a:pt x="109" y="69"/>
                  </a:cubicBezTo>
                  <a:cubicBezTo>
                    <a:pt x="109" y="69"/>
                    <a:pt x="109" y="69"/>
                    <a:pt x="108" y="69"/>
                  </a:cubicBezTo>
                  <a:cubicBezTo>
                    <a:pt x="109" y="70"/>
                    <a:pt x="110" y="71"/>
                    <a:pt x="111" y="71"/>
                  </a:cubicBezTo>
                  <a:cubicBezTo>
                    <a:pt x="110" y="71"/>
                    <a:pt x="109" y="70"/>
                    <a:pt x="107" y="69"/>
                  </a:cubicBezTo>
                  <a:cubicBezTo>
                    <a:pt x="102" y="68"/>
                    <a:pt x="97" y="66"/>
                    <a:pt x="92" y="64"/>
                  </a:cubicBezTo>
                  <a:cubicBezTo>
                    <a:pt x="92" y="64"/>
                    <a:pt x="92" y="64"/>
                    <a:pt x="92" y="64"/>
                  </a:cubicBezTo>
                  <a:cubicBezTo>
                    <a:pt x="90" y="63"/>
                    <a:pt x="87" y="62"/>
                    <a:pt x="85" y="61"/>
                  </a:cubicBezTo>
                  <a:cubicBezTo>
                    <a:pt x="84" y="61"/>
                    <a:pt x="84" y="61"/>
                    <a:pt x="84" y="61"/>
                  </a:cubicBezTo>
                  <a:cubicBezTo>
                    <a:pt x="84" y="61"/>
                    <a:pt x="84" y="61"/>
                    <a:pt x="83" y="61"/>
                  </a:cubicBezTo>
                  <a:cubicBezTo>
                    <a:pt x="82" y="60"/>
                    <a:pt x="80" y="59"/>
                    <a:pt x="79" y="59"/>
                  </a:cubicBezTo>
                  <a:cubicBezTo>
                    <a:pt x="79" y="59"/>
                    <a:pt x="79" y="59"/>
                    <a:pt x="79" y="59"/>
                  </a:cubicBezTo>
                  <a:cubicBezTo>
                    <a:pt x="79" y="59"/>
                    <a:pt x="79" y="59"/>
                    <a:pt x="79" y="59"/>
                  </a:cubicBezTo>
                  <a:cubicBezTo>
                    <a:pt x="79" y="59"/>
                    <a:pt x="78" y="59"/>
                    <a:pt x="78" y="59"/>
                  </a:cubicBezTo>
                  <a:cubicBezTo>
                    <a:pt x="78" y="58"/>
                    <a:pt x="78" y="58"/>
                    <a:pt x="78" y="58"/>
                  </a:cubicBezTo>
                  <a:cubicBezTo>
                    <a:pt x="77" y="58"/>
                    <a:pt x="76" y="60"/>
                    <a:pt x="77" y="61"/>
                  </a:cubicBezTo>
                  <a:cubicBezTo>
                    <a:pt x="77" y="60"/>
                    <a:pt x="76" y="60"/>
                    <a:pt x="75" y="60"/>
                  </a:cubicBezTo>
                  <a:cubicBezTo>
                    <a:pt x="76" y="59"/>
                    <a:pt x="76" y="59"/>
                    <a:pt x="76" y="58"/>
                  </a:cubicBezTo>
                  <a:cubicBezTo>
                    <a:pt x="75" y="57"/>
                    <a:pt x="75" y="57"/>
                    <a:pt x="75" y="56"/>
                  </a:cubicBezTo>
                  <a:cubicBezTo>
                    <a:pt x="77" y="57"/>
                    <a:pt x="79" y="57"/>
                    <a:pt x="81" y="58"/>
                  </a:cubicBezTo>
                  <a:cubicBezTo>
                    <a:pt x="71" y="51"/>
                    <a:pt x="62" y="44"/>
                    <a:pt x="51" y="40"/>
                  </a:cubicBezTo>
                  <a:cubicBezTo>
                    <a:pt x="50" y="40"/>
                    <a:pt x="50" y="39"/>
                    <a:pt x="50" y="39"/>
                  </a:cubicBezTo>
                  <a:cubicBezTo>
                    <a:pt x="49" y="38"/>
                    <a:pt x="48" y="38"/>
                    <a:pt x="47" y="37"/>
                  </a:cubicBezTo>
                  <a:cubicBezTo>
                    <a:pt x="44" y="36"/>
                    <a:pt x="42" y="35"/>
                    <a:pt x="39" y="33"/>
                  </a:cubicBezTo>
                  <a:cubicBezTo>
                    <a:pt x="38" y="33"/>
                    <a:pt x="37" y="33"/>
                    <a:pt x="35" y="33"/>
                  </a:cubicBezTo>
                  <a:cubicBezTo>
                    <a:pt x="34" y="32"/>
                    <a:pt x="32" y="32"/>
                    <a:pt x="31" y="32"/>
                  </a:cubicBezTo>
                  <a:cubicBezTo>
                    <a:pt x="32" y="32"/>
                    <a:pt x="34" y="33"/>
                    <a:pt x="35" y="34"/>
                  </a:cubicBezTo>
                  <a:cubicBezTo>
                    <a:pt x="35" y="34"/>
                    <a:pt x="35" y="34"/>
                    <a:pt x="35" y="34"/>
                  </a:cubicBezTo>
                  <a:cubicBezTo>
                    <a:pt x="35" y="34"/>
                    <a:pt x="35" y="34"/>
                    <a:pt x="34" y="34"/>
                  </a:cubicBezTo>
                  <a:cubicBezTo>
                    <a:pt x="32" y="33"/>
                    <a:pt x="30" y="32"/>
                    <a:pt x="27" y="31"/>
                  </a:cubicBezTo>
                  <a:cubicBezTo>
                    <a:pt x="24" y="30"/>
                    <a:pt x="20" y="29"/>
                    <a:pt x="17" y="28"/>
                  </a:cubicBezTo>
                  <a:cubicBezTo>
                    <a:pt x="17" y="28"/>
                    <a:pt x="16" y="28"/>
                    <a:pt x="16" y="28"/>
                  </a:cubicBezTo>
                  <a:moveTo>
                    <a:pt x="0" y="14"/>
                  </a:moveTo>
                  <a:cubicBezTo>
                    <a:pt x="1" y="14"/>
                    <a:pt x="2" y="15"/>
                    <a:pt x="2" y="16"/>
                  </a:cubicBezTo>
                  <a:cubicBezTo>
                    <a:pt x="2" y="16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0" y="15"/>
                    <a:pt x="0" y="17"/>
                    <a:pt x="1" y="18"/>
                  </a:cubicBezTo>
                  <a:cubicBezTo>
                    <a:pt x="3" y="20"/>
                    <a:pt x="6" y="22"/>
                    <a:pt x="9" y="24"/>
                  </a:cubicBezTo>
                  <a:cubicBezTo>
                    <a:pt x="10" y="24"/>
                    <a:pt x="12" y="24"/>
                    <a:pt x="13" y="25"/>
                  </a:cubicBezTo>
                  <a:cubicBezTo>
                    <a:pt x="14" y="25"/>
                    <a:pt x="15" y="25"/>
                    <a:pt x="17" y="25"/>
                  </a:cubicBezTo>
                  <a:cubicBezTo>
                    <a:pt x="14" y="24"/>
                    <a:pt x="12" y="23"/>
                    <a:pt x="10" y="22"/>
                  </a:cubicBezTo>
                  <a:cubicBezTo>
                    <a:pt x="14" y="23"/>
                    <a:pt x="17" y="25"/>
                    <a:pt x="20" y="26"/>
                  </a:cubicBezTo>
                  <a:cubicBezTo>
                    <a:pt x="24" y="27"/>
                    <a:pt x="27" y="28"/>
                    <a:pt x="30" y="29"/>
                  </a:cubicBezTo>
                  <a:cubicBezTo>
                    <a:pt x="34" y="30"/>
                    <a:pt x="38" y="31"/>
                    <a:pt x="42" y="31"/>
                  </a:cubicBezTo>
                  <a:cubicBezTo>
                    <a:pt x="43" y="31"/>
                    <a:pt x="43" y="31"/>
                    <a:pt x="44" y="31"/>
                  </a:cubicBezTo>
                  <a:cubicBezTo>
                    <a:pt x="40" y="29"/>
                    <a:pt x="37" y="27"/>
                    <a:pt x="34" y="25"/>
                  </a:cubicBezTo>
                  <a:cubicBezTo>
                    <a:pt x="38" y="26"/>
                    <a:pt x="41" y="28"/>
                    <a:pt x="45" y="30"/>
                  </a:cubicBezTo>
                  <a:cubicBezTo>
                    <a:pt x="40" y="26"/>
                    <a:pt x="33" y="23"/>
                    <a:pt x="26" y="21"/>
                  </a:cubicBezTo>
                  <a:cubicBezTo>
                    <a:pt x="28" y="24"/>
                    <a:pt x="31" y="26"/>
                    <a:pt x="33" y="28"/>
                  </a:cubicBezTo>
                  <a:cubicBezTo>
                    <a:pt x="29" y="26"/>
                    <a:pt x="24" y="25"/>
                    <a:pt x="20" y="23"/>
                  </a:cubicBezTo>
                  <a:cubicBezTo>
                    <a:pt x="15" y="21"/>
                    <a:pt x="10" y="18"/>
                    <a:pt x="5" y="15"/>
                  </a:cubicBezTo>
                  <a:cubicBezTo>
                    <a:pt x="5" y="15"/>
                    <a:pt x="4" y="14"/>
                    <a:pt x="4" y="14"/>
                  </a:cubicBezTo>
                  <a:cubicBezTo>
                    <a:pt x="3" y="14"/>
                    <a:pt x="2" y="14"/>
                    <a:pt x="0" y="14"/>
                  </a:cubicBezTo>
                  <a:moveTo>
                    <a:pt x="1" y="11"/>
                  </a:moveTo>
                  <a:cubicBezTo>
                    <a:pt x="3" y="11"/>
                    <a:pt x="5" y="12"/>
                    <a:pt x="6" y="12"/>
                  </a:cubicBezTo>
                  <a:cubicBezTo>
                    <a:pt x="8" y="12"/>
                    <a:pt x="9" y="13"/>
                    <a:pt x="11" y="13"/>
                  </a:cubicBezTo>
                  <a:cubicBezTo>
                    <a:pt x="10" y="13"/>
                    <a:pt x="9" y="12"/>
                    <a:pt x="8" y="12"/>
                  </a:cubicBezTo>
                  <a:cubicBezTo>
                    <a:pt x="7" y="12"/>
                    <a:pt x="6" y="12"/>
                    <a:pt x="5" y="11"/>
                  </a:cubicBezTo>
                  <a:cubicBezTo>
                    <a:pt x="4" y="11"/>
                    <a:pt x="2" y="11"/>
                    <a:pt x="1" y="11"/>
                  </a:cubicBezTo>
                  <a:moveTo>
                    <a:pt x="136" y="65"/>
                  </a:moveTo>
                  <a:cubicBezTo>
                    <a:pt x="132" y="63"/>
                    <a:pt x="129" y="60"/>
                    <a:pt x="125" y="58"/>
                  </a:cubicBezTo>
                  <a:cubicBezTo>
                    <a:pt x="125" y="58"/>
                    <a:pt x="125" y="58"/>
                    <a:pt x="125" y="58"/>
                  </a:cubicBezTo>
                  <a:cubicBezTo>
                    <a:pt x="129" y="60"/>
                    <a:pt x="133" y="62"/>
                    <a:pt x="136" y="65"/>
                  </a:cubicBezTo>
                  <a:moveTo>
                    <a:pt x="59" y="30"/>
                  </a:moveTo>
                  <a:cubicBezTo>
                    <a:pt x="54" y="28"/>
                    <a:pt x="49" y="26"/>
                    <a:pt x="44" y="23"/>
                  </a:cubicBezTo>
                  <a:cubicBezTo>
                    <a:pt x="42" y="22"/>
                    <a:pt x="41" y="22"/>
                    <a:pt x="40" y="21"/>
                  </a:cubicBezTo>
                  <a:cubicBezTo>
                    <a:pt x="47" y="24"/>
                    <a:pt x="53" y="27"/>
                    <a:pt x="59" y="30"/>
                  </a:cubicBezTo>
                  <a:moveTo>
                    <a:pt x="79" y="25"/>
                  </a:moveTo>
                  <a:cubicBezTo>
                    <a:pt x="76" y="23"/>
                    <a:pt x="73" y="22"/>
                    <a:pt x="69" y="20"/>
                  </a:cubicBezTo>
                  <a:cubicBezTo>
                    <a:pt x="70" y="21"/>
                    <a:pt x="71" y="21"/>
                    <a:pt x="72" y="21"/>
                  </a:cubicBezTo>
                  <a:cubicBezTo>
                    <a:pt x="72" y="21"/>
                    <a:pt x="72" y="21"/>
                    <a:pt x="72" y="21"/>
                  </a:cubicBezTo>
                  <a:cubicBezTo>
                    <a:pt x="74" y="22"/>
                    <a:pt x="76" y="23"/>
                    <a:pt x="78" y="24"/>
                  </a:cubicBezTo>
                  <a:cubicBezTo>
                    <a:pt x="78" y="25"/>
                    <a:pt x="79" y="25"/>
                    <a:pt x="79" y="25"/>
                  </a:cubicBezTo>
                  <a:moveTo>
                    <a:pt x="29" y="0"/>
                  </a:moveTo>
                  <a:cubicBezTo>
                    <a:pt x="31" y="1"/>
                    <a:pt x="33" y="3"/>
                    <a:pt x="35" y="4"/>
                  </a:cubicBezTo>
                  <a:cubicBezTo>
                    <a:pt x="36" y="5"/>
                    <a:pt x="36" y="5"/>
                    <a:pt x="35" y="6"/>
                  </a:cubicBezTo>
                  <a:cubicBezTo>
                    <a:pt x="36" y="6"/>
                    <a:pt x="36" y="6"/>
                    <a:pt x="36" y="6"/>
                  </a:cubicBezTo>
                  <a:cubicBezTo>
                    <a:pt x="40" y="8"/>
                    <a:pt x="44" y="10"/>
                    <a:pt x="49" y="13"/>
                  </a:cubicBezTo>
                  <a:cubicBezTo>
                    <a:pt x="52" y="15"/>
                    <a:pt x="56" y="17"/>
                    <a:pt x="59" y="19"/>
                  </a:cubicBezTo>
                  <a:cubicBezTo>
                    <a:pt x="51" y="16"/>
                    <a:pt x="43" y="11"/>
                    <a:pt x="35" y="6"/>
                  </a:cubicBezTo>
                  <a:cubicBezTo>
                    <a:pt x="35" y="6"/>
                    <a:pt x="35" y="6"/>
                    <a:pt x="34" y="6"/>
                  </a:cubicBezTo>
                  <a:cubicBezTo>
                    <a:pt x="33" y="7"/>
                    <a:pt x="31" y="7"/>
                    <a:pt x="29" y="7"/>
                  </a:cubicBezTo>
                  <a:cubicBezTo>
                    <a:pt x="29" y="7"/>
                    <a:pt x="29" y="7"/>
                    <a:pt x="30" y="7"/>
                  </a:cubicBezTo>
                  <a:cubicBezTo>
                    <a:pt x="29" y="7"/>
                    <a:pt x="28" y="7"/>
                    <a:pt x="27" y="7"/>
                  </a:cubicBezTo>
                  <a:cubicBezTo>
                    <a:pt x="26" y="7"/>
                    <a:pt x="25" y="7"/>
                    <a:pt x="25" y="8"/>
                  </a:cubicBezTo>
                  <a:cubicBezTo>
                    <a:pt x="24" y="8"/>
                    <a:pt x="23" y="9"/>
                    <a:pt x="24" y="9"/>
                  </a:cubicBezTo>
                  <a:cubicBezTo>
                    <a:pt x="25" y="11"/>
                    <a:pt x="26" y="13"/>
                    <a:pt x="27" y="15"/>
                  </a:cubicBezTo>
                  <a:cubicBezTo>
                    <a:pt x="27" y="15"/>
                    <a:pt x="26" y="15"/>
                    <a:pt x="26" y="15"/>
                  </a:cubicBezTo>
                  <a:cubicBezTo>
                    <a:pt x="26" y="15"/>
                    <a:pt x="25" y="16"/>
                    <a:pt x="25" y="16"/>
                  </a:cubicBezTo>
                  <a:cubicBezTo>
                    <a:pt x="23" y="16"/>
                    <a:pt x="22" y="16"/>
                    <a:pt x="21" y="16"/>
                  </a:cubicBezTo>
                  <a:cubicBezTo>
                    <a:pt x="21" y="16"/>
                    <a:pt x="21" y="16"/>
                    <a:pt x="21" y="16"/>
                  </a:cubicBezTo>
                  <a:cubicBezTo>
                    <a:pt x="21" y="17"/>
                    <a:pt x="21" y="17"/>
                    <a:pt x="22" y="17"/>
                  </a:cubicBezTo>
                  <a:cubicBezTo>
                    <a:pt x="21" y="17"/>
                    <a:pt x="20" y="16"/>
                    <a:pt x="20" y="16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9" y="16"/>
                    <a:pt x="18" y="16"/>
                    <a:pt x="18" y="16"/>
                  </a:cubicBezTo>
                  <a:cubicBezTo>
                    <a:pt x="22" y="17"/>
                    <a:pt x="25" y="18"/>
                    <a:pt x="28" y="19"/>
                  </a:cubicBezTo>
                  <a:cubicBezTo>
                    <a:pt x="28" y="19"/>
                    <a:pt x="27" y="19"/>
                    <a:pt x="27" y="19"/>
                  </a:cubicBezTo>
                  <a:cubicBezTo>
                    <a:pt x="26" y="18"/>
                    <a:pt x="26" y="18"/>
                    <a:pt x="25" y="17"/>
                  </a:cubicBezTo>
                  <a:cubicBezTo>
                    <a:pt x="27" y="17"/>
                    <a:pt x="29" y="17"/>
                    <a:pt x="31" y="18"/>
                  </a:cubicBezTo>
                  <a:cubicBezTo>
                    <a:pt x="34" y="20"/>
                    <a:pt x="37" y="22"/>
                    <a:pt x="40" y="24"/>
                  </a:cubicBezTo>
                  <a:cubicBezTo>
                    <a:pt x="48" y="28"/>
                    <a:pt x="56" y="32"/>
                    <a:pt x="65" y="36"/>
                  </a:cubicBezTo>
                  <a:cubicBezTo>
                    <a:pt x="66" y="37"/>
                    <a:pt x="68" y="37"/>
                    <a:pt x="69" y="38"/>
                  </a:cubicBezTo>
                  <a:cubicBezTo>
                    <a:pt x="70" y="38"/>
                    <a:pt x="70" y="37"/>
                    <a:pt x="70" y="37"/>
                  </a:cubicBezTo>
                  <a:cubicBezTo>
                    <a:pt x="71" y="37"/>
                    <a:pt x="72" y="37"/>
                    <a:pt x="73" y="37"/>
                  </a:cubicBezTo>
                  <a:cubicBezTo>
                    <a:pt x="72" y="36"/>
                    <a:pt x="70" y="36"/>
                    <a:pt x="69" y="35"/>
                  </a:cubicBezTo>
                  <a:cubicBezTo>
                    <a:pt x="71" y="36"/>
                    <a:pt x="72" y="36"/>
                    <a:pt x="73" y="37"/>
                  </a:cubicBezTo>
                  <a:cubicBezTo>
                    <a:pt x="73" y="37"/>
                    <a:pt x="74" y="37"/>
                    <a:pt x="74" y="37"/>
                  </a:cubicBezTo>
                  <a:cubicBezTo>
                    <a:pt x="76" y="37"/>
                    <a:pt x="78" y="37"/>
                    <a:pt x="81" y="38"/>
                  </a:cubicBezTo>
                  <a:cubicBezTo>
                    <a:pt x="75" y="35"/>
                    <a:pt x="68" y="32"/>
                    <a:pt x="62" y="29"/>
                  </a:cubicBezTo>
                  <a:cubicBezTo>
                    <a:pt x="53" y="25"/>
                    <a:pt x="43" y="18"/>
                    <a:pt x="32" y="16"/>
                  </a:cubicBezTo>
                  <a:cubicBezTo>
                    <a:pt x="30" y="14"/>
                    <a:pt x="28" y="12"/>
                    <a:pt x="27" y="10"/>
                  </a:cubicBezTo>
                  <a:cubicBezTo>
                    <a:pt x="27" y="10"/>
                    <a:pt x="27" y="10"/>
                    <a:pt x="27" y="10"/>
                  </a:cubicBezTo>
                  <a:cubicBezTo>
                    <a:pt x="30" y="10"/>
                    <a:pt x="33" y="11"/>
                    <a:pt x="36" y="12"/>
                  </a:cubicBezTo>
                  <a:cubicBezTo>
                    <a:pt x="36" y="12"/>
                    <a:pt x="37" y="12"/>
                    <a:pt x="38" y="12"/>
                  </a:cubicBezTo>
                  <a:cubicBezTo>
                    <a:pt x="43" y="16"/>
                    <a:pt x="49" y="18"/>
                    <a:pt x="54" y="21"/>
                  </a:cubicBezTo>
                  <a:cubicBezTo>
                    <a:pt x="60" y="25"/>
                    <a:pt x="66" y="29"/>
                    <a:pt x="72" y="32"/>
                  </a:cubicBezTo>
                  <a:cubicBezTo>
                    <a:pt x="75" y="34"/>
                    <a:pt x="79" y="36"/>
                    <a:pt x="82" y="38"/>
                  </a:cubicBezTo>
                  <a:cubicBezTo>
                    <a:pt x="89" y="40"/>
                    <a:pt x="95" y="43"/>
                    <a:pt x="100" y="46"/>
                  </a:cubicBezTo>
                  <a:cubicBezTo>
                    <a:pt x="102" y="48"/>
                    <a:pt x="104" y="49"/>
                    <a:pt x="107" y="51"/>
                  </a:cubicBezTo>
                  <a:cubicBezTo>
                    <a:pt x="103" y="48"/>
                    <a:pt x="100" y="46"/>
                    <a:pt x="97" y="44"/>
                  </a:cubicBezTo>
                  <a:cubicBezTo>
                    <a:pt x="89" y="39"/>
                    <a:pt x="81" y="35"/>
                    <a:pt x="74" y="30"/>
                  </a:cubicBezTo>
                  <a:cubicBezTo>
                    <a:pt x="74" y="30"/>
                    <a:pt x="74" y="30"/>
                    <a:pt x="73" y="30"/>
                  </a:cubicBezTo>
                  <a:cubicBezTo>
                    <a:pt x="76" y="32"/>
                    <a:pt x="79" y="33"/>
                    <a:pt x="82" y="34"/>
                  </a:cubicBezTo>
                  <a:cubicBezTo>
                    <a:pt x="85" y="36"/>
                    <a:pt x="88" y="38"/>
                    <a:pt x="91" y="39"/>
                  </a:cubicBezTo>
                  <a:cubicBezTo>
                    <a:pt x="92" y="40"/>
                    <a:pt x="93" y="40"/>
                    <a:pt x="94" y="41"/>
                  </a:cubicBezTo>
                  <a:cubicBezTo>
                    <a:pt x="97" y="43"/>
                    <a:pt x="100" y="44"/>
                    <a:pt x="103" y="46"/>
                  </a:cubicBezTo>
                  <a:cubicBezTo>
                    <a:pt x="105" y="48"/>
                    <a:pt x="108" y="51"/>
                    <a:pt x="110" y="53"/>
                  </a:cubicBezTo>
                  <a:cubicBezTo>
                    <a:pt x="110" y="53"/>
                    <a:pt x="110" y="53"/>
                    <a:pt x="110" y="53"/>
                  </a:cubicBezTo>
                  <a:cubicBezTo>
                    <a:pt x="111" y="54"/>
                    <a:pt x="112" y="55"/>
                    <a:pt x="113" y="56"/>
                  </a:cubicBezTo>
                  <a:cubicBezTo>
                    <a:pt x="113" y="55"/>
                    <a:pt x="114" y="55"/>
                    <a:pt x="113" y="54"/>
                  </a:cubicBezTo>
                  <a:cubicBezTo>
                    <a:pt x="113" y="53"/>
                    <a:pt x="112" y="52"/>
                    <a:pt x="112" y="51"/>
                  </a:cubicBezTo>
                  <a:cubicBezTo>
                    <a:pt x="113" y="52"/>
                    <a:pt x="114" y="53"/>
                    <a:pt x="115" y="53"/>
                  </a:cubicBezTo>
                  <a:cubicBezTo>
                    <a:pt x="119" y="57"/>
                    <a:pt x="124" y="60"/>
                    <a:pt x="129" y="63"/>
                  </a:cubicBezTo>
                  <a:cubicBezTo>
                    <a:pt x="128" y="63"/>
                    <a:pt x="127" y="63"/>
                    <a:pt x="126" y="62"/>
                  </a:cubicBezTo>
                  <a:cubicBezTo>
                    <a:pt x="126" y="62"/>
                    <a:pt x="126" y="62"/>
                    <a:pt x="126" y="62"/>
                  </a:cubicBezTo>
                  <a:cubicBezTo>
                    <a:pt x="124" y="62"/>
                    <a:pt x="124" y="64"/>
                    <a:pt x="125" y="64"/>
                  </a:cubicBezTo>
                  <a:cubicBezTo>
                    <a:pt x="125" y="65"/>
                    <a:pt x="126" y="65"/>
                    <a:pt x="126" y="65"/>
                  </a:cubicBezTo>
                  <a:cubicBezTo>
                    <a:pt x="125" y="65"/>
                    <a:pt x="124" y="65"/>
                    <a:pt x="123" y="65"/>
                  </a:cubicBezTo>
                  <a:cubicBezTo>
                    <a:pt x="123" y="65"/>
                    <a:pt x="123" y="65"/>
                    <a:pt x="123" y="65"/>
                  </a:cubicBezTo>
                  <a:cubicBezTo>
                    <a:pt x="123" y="66"/>
                    <a:pt x="124" y="67"/>
                    <a:pt x="124" y="67"/>
                  </a:cubicBezTo>
                  <a:cubicBezTo>
                    <a:pt x="125" y="68"/>
                    <a:pt x="125" y="68"/>
                    <a:pt x="125" y="68"/>
                  </a:cubicBezTo>
                  <a:cubicBezTo>
                    <a:pt x="129" y="71"/>
                    <a:pt x="133" y="74"/>
                    <a:pt x="137" y="77"/>
                  </a:cubicBezTo>
                  <a:cubicBezTo>
                    <a:pt x="139" y="79"/>
                    <a:pt x="140" y="81"/>
                    <a:pt x="142" y="84"/>
                  </a:cubicBezTo>
                  <a:cubicBezTo>
                    <a:pt x="143" y="84"/>
                    <a:pt x="143" y="85"/>
                    <a:pt x="144" y="86"/>
                  </a:cubicBezTo>
                  <a:cubicBezTo>
                    <a:pt x="146" y="87"/>
                    <a:pt x="147" y="89"/>
                    <a:pt x="148" y="90"/>
                  </a:cubicBezTo>
                  <a:cubicBezTo>
                    <a:pt x="147" y="90"/>
                    <a:pt x="146" y="89"/>
                    <a:pt x="145" y="88"/>
                  </a:cubicBezTo>
                  <a:cubicBezTo>
                    <a:pt x="145" y="89"/>
                    <a:pt x="145" y="89"/>
                    <a:pt x="145" y="90"/>
                  </a:cubicBezTo>
                  <a:cubicBezTo>
                    <a:pt x="145" y="90"/>
                    <a:pt x="145" y="91"/>
                    <a:pt x="145" y="91"/>
                  </a:cubicBezTo>
                  <a:cubicBezTo>
                    <a:pt x="146" y="92"/>
                    <a:pt x="148" y="93"/>
                    <a:pt x="149" y="93"/>
                  </a:cubicBezTo>
                  <a:cubicBezTo>
                    <a:pt x="149" y="93"/>
                    <a:pt x="149" y="93"/>
                    <a:pt x="150" y="93"/>
                  </a:cubicBezTo>
                  <a:cubicBezTo>
                    <a:pt x="150" y="93"/>
                    <a:pt x="150" y="93"/>
                    <a:pt x="151" y="93"/>
                  </a:cubicBezTo>
                  <a:cubicBezTo>
                    <a:pt x="151" y="94"/>
                    <a:pt x="151" y="94"/>
                    <a:pt x="152" y="95"/>
                  </a:cubicBezTo>
                  <a:cubicBezTo>
                    <a:pt x="152" y="95"/>
                    <a:pt x="152" y="95"/>
                    <a:pt x="153" y="95"/>
                  </a:cubicBezTo>
                  <a:cubicBezTo>
                    <a:pt x="153" y="95"/>
                    <a:pt x="153" y="95"/>
                    <a:pt x="153" y="95"/>
                  </a:cubicBezTo>
                  <a:cubicBezTo>
                    <a:pt x="154" y="95"/>
                    <a:pt x="154" y="95"/>
                    <a:pt x="154" y="94"/>
                  </a:cubicBezTo>
                  <a:cubicBezTo>
                    <a:pt x="154" y="93"/>
                    <a:pt x="153" y="92"/>
                    <a:pt x="152" y="90"/>
                  </a:cubicBezTo>
                  <a:cubicBezTo>
                    <a:pt x="152" y="90"/>
                    <a:pt x="152" y="90"/>
                    <a:pt x="152" y="90"/>
                  </a:cubicBezTo>
                  <a:cubicBezTo>
                    <a:pt x="144" y="82"/>
                    <a:pt x="134" y="76"/>
                    <a:pt x="126" y="68"/>
                  </a:cubicBezTo>
                  <a:cubicBezTo>
                    <a:pt x="128" y="69"/>
                    <a:pt x="130" y="69"/>
                    <a:pt x="131" y="70"/>
                  </a:cubicBezTo>
                  <a:cubicBezTo>
                    <a:pt x="137" y="75"/>
                    <a:pt x="144" y="80"/>
                    <a:pt x="150" y="84"/>
                  </a:cubicBezTo>
                  <a:cubicBezTo>
                    <a:pt x="150" y="84"/>
                    <a:pt x="150" y="84"/>
                    <a:pt x="150" y="84"/>
                  </a:cubicBezTo>
                  <a:cubicBezTo>
                    <a:pt x="149" y="83"/>
                    <a:pt x="150" y="82"/>
                    <a:pt x="151" y="82"/>
                  </a:cubicBezTo>
                  <a:cubicBezTo>
                    <a:pt x="151" y="82"/>
                    <a:pt x="151" y="82"/>
                    <a:pt x="151" y="82"/>
                  </a:cubicBezTo>
                  <a:cubicBezTo>
                    <a:pt x="152" y="82"/>
                    <a:pt x="154" y="83"/>
                    <a:pt x="155" y="83"/>
                  </a:cubicBezTo>
                  <a:cubicBezTo>
                    <a:pt x="152" y="81"/>
                    <a:pt x="150" y="79"/>
                    <a:pt x="147" y="77"/>
                  </a:cubicBezTo>
                  <a:cubicBezTo>
                    <a:pt x="150" y="78"/>
                    <a:pt x="152" y="80"/>
                    <a:pt x="155" y="82"/>
                  </a:cubicBezTo>
                  <a:cubicBezTo>
                    <a:pt x="155" y="82"/>
                    <a:pt x="155" y="82"/>
                    <a:pt x="156" y="82"/>
                  </a:cubicBezTo>
                  <a:cubicBezTo>
                    <a:pt x="156" y="82"/>
                    <a:pt x="156" y="82"/>
                    <a:pt x="156" y="82"/>
                  </a:cubicBezTo>
                  <a:cubicBezTo>
                    <a:pt x="155" y="80"/>
                    <a:pt x="153" y="78"/>
                    <a:pt x="152" y="77"/>
                  </a:cubicBezTo>
                  <a:cubicBezTo>
                    <a:pt x="152" y="77"/>
                    <a:pt x="151" y="77"/>
                    <a:pt x="151" y="77"/>
                  </a:cubicBezTo>
                  <a:cubicBezTo>
                    <a:pt x="151" y="77"/>
                    <a:pt x="151" y="77"/>
                    <a:pt x="151" y="77"/>
                  </a:cubicBezTo>
                  <a:cubicBezTo>
                    <a:pt x="151" y="77"/>
                    <a:pt x="151" y="76"/>
                    <a:pt x="151" y="76"/>
                  </a:cubicBezTo>
                  <a:cubicBezTo>
                    <a:pt x="151" y="76"/>
                    <a:pt x="151" y="76"/>
                    <a:pt x="151" y="77"/>
                  </a:cubicBezTo>
                  <a:cubicBezTo>
                    <a:pt x="150" y="76"/>
                    <a:pt x="149" y="75"/>
                    <a:pt x="148" y="74"/>
                  </a:cubicBezTo>
                  <a:cubicBezTo>
                    <a:pt x="149" y="75"/>
                    <a:pt x="150" y="75"/>
                    <a:pt x="151" y="76"/>
                  </a:cubicBezTo>
                  <a:cubicBezTo>
                    <a:pt x="151" y="76"/>
                    <a:pt x="151" y="76"/>
                    <a:pt x="151" y="76"/>
                  </a:cubicBezTo>
                  <a:cubicBezTo>
                    <a:pt x="150" y="75"/>
                    <a:pt x="151" y="74"/>
                    <a:pt x="152" y="74"/>
                  </a:cubicBezTo>
                  <a:cubicBezTo>
                    <a:pt x="152" y="74"/>
                    <a:pt x="153" y="74"/>
                    <a:pt x="153" y="75"/>
                  </a:cubicBezTo>
                  <a:cubicBezTo>
                    <a:pt x="153" y="75"/>
                    <a:pt x="153" y="75"/>
                    <a:pt x="153" y="75"/>
                  </a:cubicBezTo>
                  <a:cubicBezTo>
                    <a:pt x="153" y="75"/>
                    <a:pt x="153" y="75"/>
                    <a:pt x="153" y="75"/>
                  </a:cubicBezTo>
                  <a:cubicBezTo>
                    <a:pt x="153" y="75"/>
                    <a:pt x="153" y="75"/>
                    <a:pt x="153" y="75"/>
                  </a:cubicBezTo>
                  <a:cubicBezTo>
                    <a:pt x="154" y="75"/>
                    <a:pt x="154" y="76"/>
                    <a:pt x="155" y="76"/>
                  </a:cubicBezTo>
                  <a:cubicBezTo>
                    <a:pt x="155" y="76"/>
                    <a:pt x="155" y="76"/>
                    <a:pt x="155" y="76"/>
                  </a:cubicBezTo>
                  <a:cubicBezTo>
                    <a:pt x="154" y="75"/>
                    <a:pt x="153" y="74"/>
                    <a:pt x="152" y="74"/>
                  </a:cubicBezTo>
                  <a:cubicBezTo>
                    <a:pt x="152" y="74"/>
                    <a:pt x="152" y="74"/>
                    <a:pt x="152" y="74"/>
                  </a:cubicBezTo>
                  <a:cubicBezTo>
                    <a:pt x="152" y="74"/>
                    <a:pt x="152" y="74"/>
                    <a:pt x="152" y="74"/>
                  </a:cubicBezTo>
                  <a:cubicBezTo>
                    <a:pt x="152" y="74"/>
                    <a:pt x="152" y="74"/>
                    <a:pt x="152" y="74"/>
                  </a:cubicBezTo>
                  <a:cubicBezTo>
                    <a:pt x="152" y="73"/>
                    <a:pt x="152" y="73"/>
                    <a:pt x="152" y="73"/>
                  </a:cubicBezTo>
                  <a:cubicBezTo>
                    <a:pt x="151" y="72"/>
                    <a:pt x="151" y="72"/>
                    <a:pt x="150" y="72"/>
                  </a:cubicBezTo>
                  <a:cubicBezTo>
                    <a:pt x="146" y="68"/>
                    <a:pt x="142" y="65"/>
                    <a:pt x="137" y="62"/>
                  </a:cubicBezTo>
                  <a:cubicBezTo>
                    <a:pt x="135" y="61"/>
                    <a:pt x="133" y="59"/>
                    <a:pt x="131" y="58"/>
                  </a:cubicBezTo>
                  <a:cubicBezTo>
                    <a:pt x="131" y="58"/>
                    <a:pt x="131" y="57"/>
                    <a:pt x="131" y="57"/>
                  </a:cubicBezTo>
                  <a:cubicBezTo>
                    <a:pt x="126" y="54"/>
                    <a:pt x="122" y="51"/>
                    <a:pt x="117" y="48"/>
                  </a:cubicBezTo>
                  <a:cubicBezTo>
                    <a:pt x="117" y="48"/>
                    <a:pt x="117" y="48"/>
                    <a:pt x="117" y="48"/>
                  </a:cubicBezTo>
                  <a:cubicBezTo>
                    <a:pt x="117" y="48"/>
                    <a:pt x="117" y="48"/>
                    <a:pt x="117" y="48"/>
                  </a:cubicBezTo>
                  <a:cubicBezTo>
                    <a:pt x="118" y="48"/>
                    <a:pt x="119" y="46"/>
                    <a:pt x="118" y="46"/>
                  </a:cubicBezTo>
                  <a:cubicBezTo>
                    <a:pt x="107" y="36"/>
                    <a:pt x="94" y="30"/>
                    <a:pt x="81" y="23"/>
                  </a:cubicBezTo>
                  <a:cubicBezTo>
                    <a:pt x="79" y="22"/>
                    <a:pt x="77" y="21"/>
                    <a:pt x="75" y="20"/>
                  </a:cubicBezTo>
                  <a:cubicBezTo>
                    <a:pt x="73" y="19"/>
                    <a:pt x="71" y="18"/>
                    <a:pt x="70" y="18"/>
                  </a:cubicBezTo>
                  <a:cubicBezTo>
                    <a:pt x="62" y="13"/>
                    <a:pt x="54" y="9"/>
                    <a:pt x="46" y="5"/>
                  </a:cubicBezTo>
                  <a:cubicBezTo>
                    <a:pt x="46" y="6"/>
                    <a:pt x="45" y="6"/>
                    <a:pt x="45" y="6"/>
                  </a:cubicBezTo>
                  <a:cubicBezTo>
                    <a:pt x="44" y="6"/>
                    <a:pt x="44" y="6"/>
                    <a:pt x="44" y="6"/>
                  </a:cubicBezTo>
                  <a:cubicBezTo>
                    <a:pt x="44" y="6"/>
                    <a:pt x="44" y="6"/>
                    <a:pt x="44" y="6"/>
                  </a:cubicBezTo>
                  <a:cubicBezTo>
                    <a:pt x="44" y="6"/>
                    <a:pt x="44" y="6"/>
                    <a:pt x="44" y="6"/>
                  </a:cubicBezTo>
                  <a:cubicBezTo>
                    <a:pt x="39" y="4"/>
                    <a:pt x="34" y="2"/>
                    <a:pt x="29" y="0"/>
                  </a:cubicBezTo>
                  <a:moveTo>
                    <a:pt x="24" y="0"/>
                  </a:moveTo>
                  <a:cubicBezTo>
                    <a:pt x="22" y="0"/>
                    <a:pt x="22" y="1"/>
                    <a:pt x="23" y="2"/>
                  </a:cubicBezTo>
                  <a:cubicBezTo>
                    <a:pt x="24" y="3"/>
                    <a:pt x="24" y="4"/>
                    <a:pt x="25" y="4"/>
                  </a:cubicBezTo>
                  <a:cubicBezTo>
                    <a:pt x="26" y="4"/>
                    <a:pt x="27" y="4"/>
                    <a:pt x="28" y="4"/>
                  </a:cubicBezTo>
                  <a:cubicBezTo>
                    <a:pt x="29" y="4"/>
                    <a:pt x="30" y="4"/>
                    <a:pt x="31" y="4"/>
                  </a:cubicBezTo>
                  <a:cubicBezTo>
                    <a:pt x="29" y="3"/>
                    <a:pt x="26" y="1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" name="Freeform 38"/>
            <p:cNvSpPr>
              <a:spLocks noEditPoints="1"/>
            </p:cNvSpPr>
            <p:nvPr/>
          </p:nvSpPr>
          <p:spPr bwMode="auto">
            <a:xfrm>
              <a:off x="5891213" y="3209926"/>
              <a:ext cx="258763" cy="157163"/>
            </a:xfrm>
            <a:custGeom>
              <a:avLst/>
              <a:gdLst>
                <a:gd name="T0" fmla="*/ 94 w 120"/>
                <a:gd name="T1" fmla="*/ 67 h 73"/>
                <a:gd name="T2" fmla="*/ 94 w 120"/>
                <a:gd name="T3" fmla="*/ 63 h 73"/>
                <a:gd name="T4" fmla="*/ 99 w 120"/>
                <a:gd name="T5" fmla="*/ 63 h 73"/>
                <a:gd name="T6" fmla="*/ 108 w 120"/>
                <a:gd name="T7" fmla="*/ 59 h 73"/>
                <a:gd name="T8" fmla="*/ 113 w 120"/>
                <a:gd name="T9" fmla="*/ 55 h 73"/>
                <a:gd name="T10" fmla="*/ 114 w 120"/>
                <a:gd name="T11" fmla="*/ 53 h 73"/>
                <a:gd name="T12" fmla="*/ 108 w 120"/>
                <a:gd name="T13" fmla="*/ 53 h 73"/>
                <a:gd name="T14" fmla="*/ 108 w 120"/>
                <a:gd name="T15" fmla="*/ 53 h 73"/>
                <a:gd name="T16" fmla="*/ 45 w 120"/>
                <a:gd name="T17" fmla="*/ 27 h 73"/>
                <a:gd name="T18" fmla="*/ 59 w 120"/>
                <a:gd name="T19" fmla="*/ 22 h 73"/>
                <a:gd name="T20" fmla="*/ 22 w 120"/>
                <a:gd name="T21" fmla="*/ 11 h 73"/>
                <a:gd name="T22" fmla="*/ 29 w 120"/>
                <a:gd name="T23" fmla="*/ 15 h 73"/>
                <a:gd name="T24" fmla="*/ 22 w 120"/>
                <a:gd name="T25" fmla="*/ 11 h 73"/>
                <a:gd name="T26" fmla="*/ 14 w 120"/>
                <a:gd name="T27" fmla="*/ 7 h 73"/>
                <a:gd name="T28" fmla="*/ 24 w 120"/>
                <a:gd name="T29" fmla="*/ 3 h 73"/>
                <a:gd name="T30" fmla="*/ 49 w 120"/>
                <a:gd name="T31" fmla="*/ 13 h 73"/>
                <a:gd name="T32" fmla="*/ 45 w 120"/>
                <a:gd name="T33" fmla="*/ 12 h 73"/>
                <a:gd name="T34" fmla="*/ 23 w 120"/>
                <a:gd name="T35" fmla="*/ 4 h 73"/>
                <a:gd name="T36" fmla="*/ 21 w 120"/>
                <a:gd name="T37" fmla="*/ 5 h 73"/>
                <a:gd name="T38" fmla="*/ 12 w 120"/>
                <a:gd name="T39" fmla="*/ 0 h 73"/>
                <a:gd name="T40" fmla="*/ 3 w 120"/>
                <a:gd name="T41" fmla="*/ 2 h 73"/>
                <a:gd name="T42" fmla="*/ 1 w 120"/>
                <a:gd name="T43" fmla="*/ 4 h 73"/>
                <a:gd name="T44" fmla="*/ 58 w 120"/>
                <a:gd name="T45" fmla="*/ 33 h 73"/>
                <a:gd name="T46" fmla="*/ 59 w 120"/>
                <a:gd name="T47" fmla="*/ 31 h 73"/>
                <a:gd name="T48" fmla="*/ 47 w 120"/>
                <a:gd name="T49" fmla="*/ 23 h 73"/>
                <a:gd name="T50" fmla="*/ 27 w 120"/>
                <a:gd name="T51" fmla="*/ 10 h 73"/>
                <a:gd name="T52" fmla="*/ 57 w 120"/>
                <a:gd name="T53" fmla="*/ 24 h 73"/>
                <a:gd name="T54" fmla="*/ 67 w 120"/>
                <a:gd name="T55" fmla="*/ 27 h 73"/>
                <a:gd name="T56" fmla="*/ 56 w 120"/>
                <a:gd name="T57" fmla="*/ 25 h 73"/>
                <a:gd name="T58" fmla="*/ 62 w 120"/>
                <a:gd name="T59" fmla="*/ 32 h 73"/>
                <a:gd name="T60" fmla="*/ 91 w 120"/>
                <a:gd name="T61" fmla="*/ 50 h 73"/>
                <a:gd name="T62" fmla="*/ 87 w 120"/>
                <a:gd name="T63" fmla="*/ 55 h 73"/>
                <a:gd name="T64" fmla="*/ 90 w 120"/>
                <a:gd name="T65" fmla="*/ 62 h 73"/>
                <a:gd name="T66" fmla="*/ 79 w 120"/>
                <a:gd name="T67" fmla="*/ 57 h 73"/>
                <a:gd name="T68" fmla="*/ 93 w 120"/>
                <a:gd name="T69" fmla="*/ 72 h 73"/>
                <a:gd name="T70" fmla="*/ 98 w 120"/>
                <a:gd name="T71" fmla="*/ 68 h 73"/>
                <a:gd name="T72" fmla="*/ 103 w 120"/>
                <a:gd name="T73" fmla="*/ 67 h 73"/>
                <a:gd name="T74" fmla="*/ 102 w 120"/>
                <a:gd name="T75" fmla="*/ 71 h 73"/>
                <a:gd name="T76" fmla="*/ 113 w 120"/>
                <a:gd name="T77" fmla="*/ 59 h 73"/>
                <a:gd name="T78" fmla="*/ 117 w 120"/>
                <a:gd name="T79" fmla="*/ 57 h 73"/>
                <a:gd name="T80" fmla="*/ 119 w 120"/>
                <a:gd name="T81" fmla="*/ 50 h 73"/>
                <a:gd name="T82" fmla="*/ 117 w 120"/>
                <a:gd name="T83" fmla="*/ 47 h 73"/>
                <a:gd name="T84" fmla="*/ 112 w 120"/>
                <a:gd name="T85" fmla="*/ 41 h 73"/>
                <a:gd name="T86" fmla="*/ 103 w 120"/>
                <a:gd name="T87" fmla="*/ 35 h 73"/>
                <a:gd name="T88" fmla="*/ 102 w 120"/>
                <a:gd name="T89" fmla="*/ 38 h 73"/>
                <a:gd name="T90" fmla="*/ 105 w 120"/>
                <a:gd name="T91" fmla="*/ 40 h 73"/>
                <a:gd name="T92" fmla="*/ 103 w 120"/>
                <a:gd name="T93" fmla="*/ 39 h 73"/>
                <a:gd name="T94" fmla="*/ 102 w 120"/>
                <a:gd name="T95" fmla="*/ 38 h 73"/>
                <a:gd name="T96" fmla="*/ 101 w 120"/>
                <a:gd name="T97" fmla="*/ 41 h 73"/>
                <a:gd name="T98" fmla="*/ 110 w 120"/>
                <a:gd name="T99" fmla="*/ 50 h 73"/>
                <a:gd name="T100" fmla="*/ 100 w 120"/>
                <a:gd name="T101" fmla="*/ 48 h 73"/>
                <a:gd name="T102" fmla="*/ 103 w 120"/>
                <a:gd name="T103" fmla="*/ 52 h 73"/>
                <a:gd name="T104" fmla="*/ 106 w 120"/>
                <a:gd name="T105" fmla="*/ 60 h 73"/>
                <a:gd name="T106" fmla="*/ 100 w 120"/>
                <a:gd name="T107" fmla="*/ 57 h 73"/>
                <a:gd name="T108" fmla="*/ 99 w 120"/>
                <a:gd name="T109" fmla="*/ 60 h 73"/>
                <a:gd name="T110" fmla="*/ 95 w 120"/>
                <a:gd name="T111" fmla="*/ 55 h 73"/>
                <a:gd name="T112" fmla="*/ 92 w 120"/>
                <a:gd name="T113" fmla="*/ 48 h 73"/>
                <a:gd name="T114" fmla="*/ 73 w 120"/>
                <a:gd name="T115" fmla="*/ 29 h 73"/>
                <a:gd name="T116" fmla="*/ 50 w 120"/>
                <a:gd name="T117" fmla="*/ 10 h 73"/>
                <a:gd name="T118" fmla="*/ 23 w 120"/>
                <a:gd name="T119" fmla="*/ 1 h 73"/>
                <a:gd name="T120" fmla="*/ 19 w 120"/>
                <a:gd name="T121" fmla="*/ 2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0" h="73">
                  <a:moveTo>
                    <a:pt x="93" y="68"/>
                  </a:moveTo>
                  <a:cubicBezTo>
                    <a:pt x="91" y="67"/>
                    <a:pt x="90" y="66"/>
                    <a:pt x="89" y="65"/>
                  </a:cubicBezTo>
                  <a:cubicBezTo>
                    <a:pt x="90" y="66"/>
                    <a:pt x="92" y="66"/>
                    <a:pt x="93" y="67"/>
                  </a:cubicBezTo>
                  <a:cubicBezTo>
                    <a:pt x="94" y="67"/>
                    <a:pt x="94" y="67"/>
                    <a:pt x="94" y="67"/>
                  </a:cubicBezTo>
                  <a:cubicBezTo>
                    <a:pt x="94" y="67"/>
                    <a:pt x="93" y="68"/>
                    <a:pt x="93" y="68"/>
                  </a:cubicBezTo>
                  <a:moveTo>
                    <a:pt x="96" y="65"/>
                  </a:moveTo>
                  <a:cubicBezTo>
                    <a:pt x="96" y="65"/>
                    <a:pt x="95" y="65"/>
                    <a:pt x="95" y="65"/>
                  </a:cubicBezTo>
                  <a:cubicBezTo>
                    <a:pt x="95" y="64"/>
                    <a:pt x="94" y="64"/>
                    <a:pt x="94" y="63"/>
                  </a:cubicBezTo>
                  <a:cubicBezTo>
                    <a:pt x="95" y="64"/>
                    <a:pt x="96" y="64"/>
                    <a:pt x="96" y="65"/>
                  </a:cubicBezTo>
                  <a:cubicBezTo>
                    <a:pt x="96" y="65"/>
                    <a:pt x="96" y="65"/>
                    <a:pt x="96" y="65"/>
                  </a:cubicBezTo>
                  <a:cubicBezTo>
                    <a:pt x="96" y="65"/>
                    <a:pt x="96" y="65"/>
                    <a:pt x="96" y="65"/>
                  </a:cubicBezTo>
                  <a:moveTo>
                    <a:pt x="99" y="63"/>
                  </a:moveTo>
                  <a:cubicBezTo>
                    <a:pt x="98" y="63"/>
                    <a:pt x="98" y="63"/>
                    <a:pt x="98" y="62"/>
                  </a:cubicBezTo>
                  <a:cubicBezTo>
                    <a:pt x="98" y="63"/>
                    <a:pt x="99" y="63"/>
                    <a:pt x="99" y="63"/>
                  </a:cubicBezTo>
                  <a:cubicBezTo>
                    <a:pt x="99" y="63"/>
                    <a:pt x="99" y="63"/>
                    <a:pt x="99" y="63"/>
                  </a:cubicBezTo>
                  <a:moveTo>
                    <a:pt x="108" y="59"/>
                  </a:moveTo>
                  <a:cubicBezTo>
                    <a:pt x="108" y="58"/>
                    <a:pt x="107" y="58"/>
                    <a:pt x="107" y="57"/>
                  </a:cubicBezTo>
                  <a:cubicBezTo>
                    <a:pt x="108" y="58"/>
                    <a:pt x="108" y="58"/>
                    <a:pt x="109" y="58"/>
                  </a:cubicBezTo>
                  <a:cubicBezTo>
                    <a:pt x="108" y="58"/>
                    <a:pt x="108" y="59"/>
                    <a:pt x="108" y="59"/>
                  </a:cubicBezTo>
                  <a:moveTo>
                    <a:pt x="113" y="55"/>
                  </a:moveTo>
                  <a:cubicBezTo>
                    <a:pt x="113" y="55"/>
                    <a:pt x="113" y="55"/>
                    <a:pt x="113" y="55"/>
                  </a:cubicBezTo>
                  <a:cubicBezTo>
                    <a:pt x="113" y="55"/>
                    <a:pt x="113" y="55"/>
                    <a:pt x="113" y="55"/>
                  </a:cubicBezTo>
                  <a:cubicBezTo>
                    <a:pt x="113" y="55"/>
                    <a:pt x="113" y="55"/>
                    <a:pt x="113" y="55"/>
                  </a:cubicBezTo>
                  <a:moveTo>
                    <a:pt x="114" y="53"/>
                  </a:moveTo>
                  <a:cubicBezTo>
                    <a:pt x="114" y="53"/>
                    <a:pt x="114" y="53"/>
                    <a:pt x="115" y="52"/>
                  </a:cubicBezTo>
                  <a:cubicBezTo>
                    <a:pt x="115" y="53"/>
                    <a:pt x="115" y="53"/>
                    <a:pt x="115" y="53"/>
                  </a:cubicBezTo>
                  <a:cubicBezTo>
                    <a:pt x="115" y="53"/>
                    <a:pt x="115" y="53"/>
                    <a:pt x="114" y="53"/>
                  </a:cubicBezTo>
                  <a:moveTo>
                    <a:pt x="108" y="53"/>
                  </a:moveTo>
                  <a:cubicBezTo>
                    <a:pt x="108" y="52"/>
                    <a:pt x="107" y="51"/>
                    <a:pt x="106" y="50"/>
                  </a:cubicBezTo>
                  <a:cubicBezTo>
                    <a:pt x="106" y="50"/>
                    <a:pt x="107" y="51"/>
                    <a:pt x="107" y="51"/>
                  </a:cubicBezTo>
                  <a:cubicBezTo>
                    <a:pt x="107" y="51"/>
                    <a:pt x="107" y="51"/>
                    <a:pt x="108" y="52"/>
                  </a:cubicBezTo>
                  <a:cubicBezTo>
                    <a:pt x="108" y="52"/>
                    <a:pt x="108" y="52"/>
                    <a:pt x="108" y="53"/>
                  </a:cubicBezTo>
                  <a:moveTo>
                    <a:pt x="45" y="27"/>
                  </a:moveTo>
                  <a:cubicBezTo>
                    <a:pt x="43" y="26"/>
                    <a:pt x="41" y="25"/>
                    <a:pt x="39" y="24"/>
                  </a:cubicBezTo>
                  <a:cubicBezTo>
                    <a:pt x="40" y="24"/>
                    <a:pt x="41" y="25"/>
                    <a:pt x="42" y="25"/>
                  </a:cubicBezTo>
                  <a:cubicBezTo>
                    <a:pt x="43" y="26"/>
                    <a:pt x="44" y="26"/>
                    <a:pt x="45" y="27"/>
                  </a:cubicBezTo>
                  <a:moveTo>
                    <a:pt x="47" y="16"/>
                  </a:moveTo>
                  <a:cubicBezTo>
                    <a:pt x="45" y="16"/>
                    <a:pt x="44" y="15"/>
                    <a:pt x="43" y="14"/>
                  </a:cubicBezTo>
                  <a:cubicBezTo>
                    <a:pt x="46" y="16"/>
                    <a:pt x="50" y="17"/>
                    <a:pt x="53" y="18"/>
                  </a:cubicBezTo>
                  <a:cubicBezTo>
                    <a:pt x="55" y="20"/>
                    <a:pt x="57" y="21"/>
                    <a:pt x="59" y="22"/>
                  </a:cubicBezTo>
                  <a:cubicBezTo>
                    <a:pt x="59" y="22"/>
                    <a:pt x="59" y="22"/>
                    <a:pt x="60" y="22"/>
                  </a:cubicBezTo>
                  <a:cubicBezTo>
                    <a:pt x="59" y="22"/>
                    <a:pt x="59" y="22"/>
                    <a:pt x="59" y="22"/>
                  </a:cubicBezTo>
                  <a:cubicBezTo>
                    <a:pt x="55" y="21"/>
                    <a:pt x="51" y="19"/>
                    <a:pt x="47" y="16"/>
                  </a:cubicBezTo>
                  <a:moveTo>
                    <a:pt x="22" y="11"/>
                  </a:moveTo>
                  <a:cubicBezTo>
                    <a:pt x="22" y="11"/>
                    <a:pt x="22" y="11"/>
                    <a:pt x="21" y="11"/>
                  </a:cubicBezTo>
                  <a:cubicBezTo>
                    <a:pt x="20" y="10"/>
                    <a:pt x="19" y="9"/>
                    <a:pt x="18" y="8"/>
                  </a:cubicBezTo>
                  <a:cubicBezTo>
                    <a:pt x="21" y="10"/>
                    <a:pt x="24" y="11"/>
                    <a:pt x="26" y="12"/>
                  </a:cubicBezTo>
                  <a:cubicBezTo>
                    <a:pt x="27" y="14"/>
                    <a:pt x="28" y="15"/>
                    <a:pt x="29" y="15"/>
                  </a:cubicBezTo>
                  <a:cubicBezTo>
                    <a:pt x="29" y="16"/>
                    <a:pt x="29" y="16"/>
                    <a:pt x="29" y="16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29" y="16"/>
                    <a:pt x="29" y="15"/>
                  </a:cubicBezTo>
                  <a:cubicBezTo>
                    <a:pt x="26" y="14"/>
                    <a:pt x="24" y="13"/>
                    <a:pt x="22" y="11"/>
                  </a:cubicBezTo>
                  <a:moveTo>
                    <a:pt x="10" y="5"/>
                  </a:moveTo>
                  <a:cubicBezTo>
                    <a:pt x="10" y="5"/>
                    <a:pt x="10" y="5"/>
                    <a:pt x="9" y="5"/>
                  </a:cubicBezTo>
                  <a:cubicBezTo>
                    <a:pt x="11" y="5"/>
                    <a:pt x="12" y="6"/>
                    <a:pt x="13" y="6"/>
                  </a:cubicBezTo>
                  <a:cubicBezTo>
                    <a:pt x="13" y="6"/>
                    <a:pt x="13" y="7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3" y="7"/>
                    <a:pt x="11" y="6"/>
                    <a:pt x="10" y="5"/>
                  </a:cubicBezTo>
                  <a:moveTo>
                    <a:pt x="23" y="4"/>
                  </a:moveTo>
                  <a:cubicBezTo>
                    <a:pt x="23" y="3"/>
                    <a:pt x="24" y="3"/>
                    <a:pt x="24" y="3"/>
                  </a:cubicBezTo>
                  <a:cubicBezTo>
                    <a:pt x="25" y="3"/>
                    <a:pt x="27" y="4"/>
                    <a:pt x="28" y="4"/>
                  </a:cubicBezTo>
                  <a:cubicBezTo>
                    <a:pt x="29" y="4"/>
                    <a:pt x="29" y="4"/>
                    <a:pt x="30" y="4"/>
                  </a:cubicBezTo>
                  <a:cubicBezTo>
                    <a:pt x="33" y="5"/>
                    <a:pt x="37" y="6"/>
                    <a:pt x="41" y="8"/>
                  </a:cubicBezTo>
                  <a:cubicBezTo>
                    <a:pt x="44" y="10"/>
                    <a:pt x="47" y="11"/>
                    <a:pt x="49" y="13"/>
                  </a:cubicBezTo>
                  <a:cubicBezTo>
                    <a:pt x="51" y="14"/>
                    <a:pt x="52" y="15"/>
                    <a:pt x="54" y="16"/>
                  </a:cubicBezTo>
                  <a:cubicBezTo>
                    <a:pt x="54" y="16"/>
                    <a:pt x="54" y="16"/>
                    <a:pt x="54" y="16"/>
                  </a:cubicBezTo>
                  <a:cubicBezTo>
                    <a:pt x="54" y="16"/>
                    <a:pt x="54" y="16"/>
                    <a:pt x="54" y="16"/>
                  </a:cubicBezTo>
                  <a:cubicBezTo>
                    <a:pt x="51" y="15"/>
                    <a:pt x="48" y="14"/>
                    <a:pt x="45" y="12"/>
                  </a:cubicBezTo>
                  <a:cubicBezTo>
                    <a:pt x="41" y="11"/>
                    <a:pt x="37" y="9"/>
                    <a:pt x="33" y="7"/>
                  </a:cubicBezTo>
                  <a:cubicBezTo>
                    <a:pt x="33" y="7"/>
                    <a:pt x="32" y="7"/>
                    <a:pt x="32" y="7"/>
                  </a:cubicBezTo>
                  <a:cubicBezTo>
                    <a:pt x="32" y="7"/>
                    <a:pt x="32" y="7"/>
                    <a:pt x="31" y="8"/>
                  </a:cubicBezTo>
                  <a:cubicBezTo>
                    <a:pt x="29" y="6"/>
                    <a:pt x="26" y="5"/>
                    <a:pt x="23" y="4"/>
                  </a:cubicBezTo>
                  <a:moveTo>
                    <a:pt x="15" y="4"/>
                  </a:moveTo>
                  <a:cubicBezTo>
                    <a:pt x="15" y="4"/>
                    <a:pt x="14" y="3"/>
                    <a:pt x="14" y="3"/>
                  </a:cubicBezTo>
                  <a:cubicBezTo>
                    <a:pt x="16" y="4"/>
                    <a:pt x="17" y="4"/>
                    <a:pt x="18" y="4"/>
                  </a:cubicBezTo>
                  <a:cubicBezTo>
                    <a:pt x="19" y="5"/>
                    <a:pt x="20" y="5"/>
                    <a:pt x="21" y="5"/>
                  </a:cubicBezTo>
                  <a:cubicBezTo>
                    <a:pt x="21" y="6"/>
                    <a:pt x="21" y="6"/>
                    <a:pt x="21" y="7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0" y="6"/>
                    <a:pt x="17" y="5"/>
                    <a:pt x="15" y="4"/>
                  </a:cubicBezTo>
                  <a:moveTo>
                    <a:pt x="12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11" y="1"/>
                    <a:pt x="11" y="1"/>
                    <a:pt x="11" y="2"/>
                  </a:cubicBezTo>
                  <a:cubicBezTo>
                    <a:pt x="11" y="2"/>
                    <a:pt x="11" y="2"/>
                    <a:pt x="11" y="3"/>
                  </a:cubicBezTo>
                  <a:cubicBezTo>
                    <a:pt x="9" y="2"/>
                    <a:pt x="6" y="2"/>
                    <a:pt x="3" y="2"/>
                  </a:cubicBezTo>
                  <a:cubicBezTo>
                    <a:pt x="3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4"/>
                    <a:pt x="1" y="4"/>
                  </a:cubicBezTo>
                  <a:cubicBezTo>
                    <a:pt x="12" y="8"/>
                    <a:pt x="21" y="15"/>
                    <a:pt x="31" y="22"/>
                  </a:cubicBezTo>
                  <a:cubicBezTo>
                    <a:pt x="35" y="24"/>
                    <a:pt x="38" y="26"/>
                    <a:pt x="42" y="28"/>
                  </a:cubicBezTo>
                  <a:cubicBezTo>
                    <a:pt x="47" y="30"/>
                    <a:pt x="52" y="32"/>
                    <a:pt x="57" y="33"/>
                  </a:cubicBezTo>
                  <a:cubicBezTo>
                    <a:pt x="58" y="33"/>
                    <a:pt x="58" y="33"/>
                    <a:pt x="58" y="33"/>
                  </a:cubicBezTo>
                  <a:cubicBezTo>
                    <a:pt x="59" y="33"/>
                    <a:pt x="59" y="33"/>
                    <a:pt x="59" y="33"/>
                  </a:cubicBezTo>
                  <a:cubicBezTo>
                    <a:pt x="59" y="33"/>
                    <a:pt x="59" y="33"/>
                    <a:pt x="59" y="33"/>
                  </a:cubicBezTo>
                  <a:cubicBezTo>
                    <a:pt x="60" y="33"/>
                    <a:pt x="61" y="32"/>
                    <a:pt x="60" y="31"/>
                  </a:cubicBezTo>
                  <a:cubicBezTo>
                    <a:pt x="60" y="31"/>
                    <a:pt x="60" y="31"/>
                    <a:pt x="59" y="31"/>
                  </a:cubicBezTo>
                  <a:cubicBezTo>
                    <a:pt x="59" y="31"/>
                    <a:pt x="59" y="31"/>
                    <a:pt x="59" y="30"/>
                  </a:cubicBezTo>
                  <a:cubicBezTo>
                    <a:pt x="59" y="30"/>
                    <a:pt x="59" y="30"/>
                    <a:pt x="59" y="30"/>
                  </a:cubicBezTo>
                  <a:cubicBezTo>
                    <a:pt x="57" y="29"/>
                    <a:pt x="55" y="28"/>
                    <a:pt x="53" y="27"/>
                  </a:cubicBezTo>
                  <a:cubicBezTo>
                    <a:pt x="51" y="25"/>
                    <a:pt x="49" y="24"/>
                    <a:pt x="47" y="23"/>
                  </a:cubicBezTo>
                  <a:cubicBezTo>
                    <a:pt x="42" y="20"/>
                    <a:pt x="38" y="17"/>
                    <a:pt x="34" y="15"/>
                  </a:cubicBezTo>
                  <a:cubicBezTo>
                    <a:pt x="33" y="14"/>
                    <a:pt x="31" y="13"/>
                    <a:pt x="30" y="12"/>
                  </a:cubicBezTo>
                  <a:cubicBezTo>
                    <a:pt x="29" y="11"/>
                    <a:pt x="28" y="11"/>
                    <a:pt x="28" y="10"/>
                  </a:cubicBezTo>
                  <a:cubicBezTo>
                    <a:pt x="27" y="10"/>
                    <a:pt x="27" y="10"/>
                    <a:pt x="27" y="10"/>
                  </a:cubicBezTo>
                  <a:cubicBezTo>
                    <a:pt x="26" y="9"/>
                    <a:pt x="25" y="8"/>
                    <a:pt x="25" y="7"/>
                  </a:cubicBezTo>
                  <a:cubicBezTo>
                    <a:pt x="28" y="9"/>
                    <a:pt x="31" y="10"/>
                    <a:pt x="34" y="12"/>
                  </a:cubicBezTo>
                  <a:cubicBezTo>
                    <a:pt x="37" y="13"/>
                    <a:pt x="39" y="15"/>
                    <a:pt x="41" y="16"/>
                  </a:cubicBezTo>
                  <a:cubicBezTo>
                    <a:pt x="46" y="19"/>
                    <a:pt x="52" y="22"/>
                    <a:pt x="57" y="24"/>
                  </a:cubicBezTo>
                  <a:cubicBezTo>
                    <a:pt x="59" y="25"/>
                    <a:pt x="60" y="25"/>
                    <a:pt x="62" y="26"/>
                  </a:cubicBezTo>
                  <a:cubicBezTo>
                    <a:pt x="63" y="26"/>
                    <a:pt x="64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7" y="27"/>
                  </a:cubicBezTo>
                  <a:cubicBezTo>
                    <a:pt x="68" y="27"/>
                    <a:pt x="68" y="28"/>
                    <a:pt x="69" y="29"/>
                  </a:cubicBezTo>
                  <a:cubicBezTo>
                    <a:pt x="67" y="28"/>
                    <a:pt x="64" y="27"/>
                    <a:pt x="61" y="26"/>
                  </a:cubicBezTo>
                  <a:cubicBezTo>
                    <a:pt x="59" y="26"/>
                    <a:pt x="58" y="26"/>
                    <a:pt x="56" y="25"/>
                  </a:cubicBezTo>
                  <a:cubicBezTo>
                    <a:pt x="56" y="25"/>
                    <a:pt x="56" y="25"/>
                    <a:pt x="56" y="25"/>
                  </a:cubicBezTo>
                  <a:cubicBezTo>
                    <a:pt x="55" y="25"/>
                    <a:pt x="55" y="26"/>
                    <a:pt x="55" y="27"/>
                  </a:cubicBezTo>
                  <a:cubicBezTo>
                    <a:pt x="55" y="27"/>
                    <a:pt x="55" y="27"/>
                    <a:pt x="56" y="28"/>
                  </a:cubicBezTo>
                  <a:cubicBezTo>
                    <a:pt x="58" y="29"/>
                    <a:pt x="60" y="30"/>
                    <a:pt x="62" y="32"/>
                  </a:cubicBezTo>
                  <a:cubicBezTo>
                    <a:pt x="62" y="32"/>
                    <a:pt x="62" y="32"/>
                    <a:pt x="62" y="32"/>
                  </a:cubicBezTo>
                  <a:cubicBezTo>
                    <a:pt x="65" y="33"/>
                    <a:pt x="68" y="34"/>
                    <a:pt x="71" y="34"/>
                  </a:cubicBezTo>
                  <a:cubicBezTo>
                    <a:pt x="71" y="34"/>
                    <a:pt x="72" y="34"/>
                    <a:pt x="72" y="34"/>
                  </a:cubicBezTo>
                  <a:cubicBezTo>
                    <a:pt x="78" y="37"/>
                    <a:pt x="84" y="42"/>
                    <a:pt x="88" y="46"/>
                  </a:cubicBezTo>
                  <a:cubicBezTo>
                    <a:pt x="89" y="47"/>
                    <a:pt x="90" y="49"/>
                    <a:pt x="91" y="50"/>
                  </a:cubicBezTo>
                  <a:cubicBezTo>
                    <a:pt x="92" y="51"/>
                    <a:pt x="92" y="52"/>
                    <a:pt x="93" y="53"/>
                  </a:cubicBezTo>
                  <a:cubicBezTo>
                    <a:pt x="93" y="55"/>
                    <a:pt x="92" y="57"/>
                    <a:pt x="93" y="59"/>
                  </a:cubicBezTo>
                  <a:cubicBezTo>
                    <a:pt x="91" y="58"/>
                    <a:pt x="90" y="57"/>
                    <a:pt x="88" y="56"/>
                  </a:cubicBezTo>
                  <a:cubicBezTo>
                    <a:pt x="88" y="56"/>
                    <a:pt x="87" y="55"/>
                    <a:pt x="87" y="55"/>
                  </a:cubicBezTo>
                  <a:cubicBezTo>
                    <a:pt x="86" y="55"/>
                    <a:pt x="86" y="57"/>
                    <a:pt x="86" y="58"/>
                  </a:cubicBezTo>
                  <a:cubicBezTo>
                    <a:pt x="87" y="58"/>
                    <a:pt x="87" y="59"/>
                    <a:pt x="87" y="59"/>
                  </a:cubicBezTo>
                  <a:cubicBezTo>
                    <a:pt x="87" y="59"/>
                    <a:pt x="88" y="59"/>
                    <a:pt x="88" y="60"/>
                  </a:cubicBezTo>
                  <a:cubicBezTo>
                    <a:pt x="88" y="61"/>
                    <a:pt x="89" y="61"/>
                    <a:pt x="90" y="62"/>
                  </a:cubicBezTo>
                  <a:cubicBezTo>
                    <a:pt x="90" y="62"/>
                    <a:pt x="90" y="62"/>
                    <a:pt x="90" y="63"/>
                  </a:cubicBezTo>
                  <a:cubicBezTo>
                    <a:pt x="86" y="61"/>
                    <a:pt x="84" y="59"/>
                    <a:pt x="81" y="56"/>
                  </a:cubicBezTo>
                  <a:cubicBezTo>
                    <a:pt x="81" y="56"/>
                    <a:pt x="81" y="55"/>
                    <a:pt x="80" y="55"/>
                  </a:cubicBezTo>
                  <a:cubicBezTo>
                    <a:pt x="79" y="55"/>
                    <a:pt x="79" y="56"/>
                    <a:pt x="79" y="57"/>
                  </a:cubicBezTo>
                  <a:cubicBezTo>
                    <a:pt x="80" y="59"/>
                    <a:pt x="81" y="60"/>
                    <a:pt x="82" y="62"/>
                  </a:cubicBezTo>
                  <a:cubicBezTo>
                    <a:pt x="85" y="65"/>
                    <a:pt x="88" y="68"/>
                    <a:pt x="91" y="71"/>
                  </a:cubicBezTo>
                  <a:cubicBezTo>
                    <a:pt x="92" y="71"/>
                    <a:pt x="92" y="71"/>
                    <a:pt x="92" y="71"/>
                  </a:cubicBezTo>
                  <a:cubicBezTo>
                    <a:pt x="92" y="72"/>
                    <a:pt x="93" y="72"/>
                    <a:pt x="93" y="72"/>
                  </a:cubicBezTo>
                  <a:cubicBezTo>
                    <a:pt x="93" y="72"/>
                    <a:pt x="93" y="72"/>
                    <a:pt x="93" y="72"/>
                  </a:cubicBezTo>
                  <a:cubicBezTo>
                    <a:pt x="93" y="72"/>
                    <a:pt x="94" y="71"/>
                    <a:pt x="94" y="71"/>
                  </a:cubicBezTo>
                  <a:cubicBezTo>
                    <a:pt x="95" y="70"/>
                    <a:pt x="96" y="69"/>
                    <a:pt x="97" y="68"/>
                  </a:cubicBezTo>
                  <a:cubicBezTo>
                    <a:pt x="97" y="68"/>
                    <a:pt x="98" y="68"/>
                    <a:pt x="98" y="68"/>
                  </a:cubicBezTo>
                  <a:cubicBezTo>
                    <a:pt x="99" y="68"/>
                    <a:pt x="99" y="68"/>
                    <a:pt x="100" y="68"/>
                  </a:cubicBezTo>
                  <a:cubicBezTo>
                    <a:pt x="100" y="68"/>
                    <a:pt x="100" y="68"/>
                    <a:pt x="100" y="68"/>
                  </a:cubicBezTo>
                  <a:cubicBezTo>
                    <a:pt x="100" y="68"/>
                    <a:pt x="101" y="68"/>
                    <a:pt x="101" y="68"/>
                  </a:cubicBezTo>
                  <a:cubicBezTo>
                    <a:pt x="102" y="68"/>
                    <a:pt x="103" y="67"/>
                    <a:pt x="103" y="67"/>
                  </a:cubicBezTo>
                  <a:cubicBezTo>
                    <a:pt x="103" y="69"/>
                    <a:pt x="102" y="70"/>
                    <a:pt x="102" y="71"/>
                  </a:cubicBezTo>
                  <a:cubicBezTo>
                    <a:pt x="102" y="71"/>
                    <a:pt x="102" y="71"/>
                    <a:pt x="102" y="71"/>
                  </a:cubicBezTo>
                  <a:cubicBezTo>
                    <a:pt x="102" y="71"/>
                    <a:pt x="102" y="71"/>
                    <a:pt x="102" y="71"/>
                  </a:cubicBezTo>
                  <a:cubicBezTo>
                    <a:pt x="102" y="71"/>
                    <a:pt x="102" y="71"/>
                    <a:pt x="102" y="71"/>
                  </a:cubicBezTo>
                  <a:cubicBezTo>
                    <a:pt x="101" y="72"/>
                    <a:pt x="102" y="73"/>
                    <a:pt x="103" y="73"/>
                  </a:cubicBezTo>
                  <a:cubicBezTo>
                    <a:pt x="103" y="73"/>
                    <a:pt x="104" y="73"/>
                    <a:pt x="104" y="72"/>
                  </a:cubicBezTo>
                  <a:cubicBezTo>
                    <a:pt x="106" y="68"/>
                    <a:pt x="110" y="64"/>
                    <a:pt x="113" y="59"/>
                  </a:cubicBezTo>
                  <a:cubicBezTo>
                    <a:pt x="113" y="59"/>
                    <a:pt x="113" y="59"/>
                    <a:pt x="113" y="59"/>
                  </a:cubicBezTo>
                  <a:cubicBezTo>
                    <a:pt x="114" y="59"/>
                    <a:pt x="114" y="59"/>
                    <a:pt x="114" y="58"/>
                  </a:cubicBezTo>
                  <a:cubicBezTo>
                    <a:pt x="115" y="57"/>
                    <a:pt x="115" y="57"/>
                    <a:pt x="115" y="56"/>
                  </a:cubicBezTo>
                  <a:cubicBezTo>
                    <a:pt x="116" y="56"/>
                    <a:pt x="116" y="57"/>
                    <a:pt x="117" y="57"/>
                  </a:cubicBezTo>
                  <a:cubicBezTo>
                    <a:pt x="117" y="57"/>
                    <a:pt x="117" y="57"/>
                    <a:pt x="117" y="57"/>
                  </a:cubicBezTo>
                  <a:cubicBezTo>
                    <a:pt x="118" y="57"/>
                    <a:pt x="119" y="56"/>
                    <a:pt x="119" y="55"/>
                  </a:cubicBezTo>
                  <a:cubicBezTo>
                    <a:pt x="118" y="55"/>
                    <a:pt x="118" y="54"/>
                    <a:pt x="118" y="53"/>
                  </a:cubicBezTo>
                  <a:cubicBezTo>
                    <a:pt x="118" y="53"/>
                    <a:pt x="118" y="53"/>
                    <a:pt x="118" y="53"/>
                  </a:cubicBezTo>
                  <a:cubicBezTo>
                    <a:pt x="119" y="52"/>
                    <a:pt x="120" y="51"/>
                    <a:pt x="119" y="50"/>
                  </a:cubicBezTo>
                  <a:cubicBezTo>
                    <a:pt x="118" y="49"/>
                    <a:pt x="117" y="48"/>
                    <a:pt x="116" y="47"/>
                  </a:cubicBezTo>
                  <a:cubicBezTo>
                    <a:pt x="117" y="47"/>
                    <a:pt x="117" y="47"/>
                    <a:pt x="117" y="47"/>
                  </a:cubicBezTo>
                  <a:cubicBezTo>
                    <a:pt x="117" y="47"/>
                    <a:pt x="117" y="47"/>
                    <a:pt x="117" y="47"/>
                  </a:cubicBezTo>
                  <a:cubicBezTo>
                    <a:pt x="117" y="47"/>
                    <a:pt x="117" y="47"/>
                    <a:pt x="117" y="47"/>
                  </a:cubicBezTo>
                  <a:cubicBezTo>
                    <a:pt x="117" y="47"/>
                    <a:pt x="118" y="47"/>
                    <a:pt x="118" y="47"/>
                  </a:cubicBezTo>
                  <a:cubicBezTo>
                    <a:pt x="118" y="47"/>
                    <a:pt x="118" y="48"/>
                    <a:pt x="118" y="48"/>
                  </a:cubicBezTo>
                  <a:cubicBezTo>
                    <a:pt x="119" y="48"/>
                    <a:pt x="120" y="46"/>
                    <a:pt x="119" y="45"/>
                  </a:cubicBezTo>
                  <a:cubicBezTo>
                    <a:pt x="117" y="43"/>
                    <a:pt x="114" y="42"/>
                    <a:pt x="112" y="41"/>
                  </a:cubicBezTo>
                  <a:cubicBezTo>
                    <a:pt x="110" y="41"/>
                    <a:pt x="109" y="40"/>
                    <a:pt x="108" y="39"/>
                  </a:cubicBezTo>
                  <a:cubicBezTo>
                    <a:pt x="107" y="38"/>
                    <a:pt x="106" y="37"/>
                    <a:pt x="105" y="36"/>
                  </a:cubicBezTo>
                  <a:cubicBezTo>
                    <a:pt x="104" y="36"/>
                    <a:pt x="104" y="36"/>
                    <a:pt x="104" y="36"/>
                  </a:cubicBezTo>
                  <a:cubicBezTo>
                    <a:pt x="103" y="35"/>
                    <a:pt x="103" y="35"/>
                    <a:pt x="103" y="35"/>
                  </a:cubicBezTo>
                  <a:cubicBezTo>
                    <a:pt x="103" y="35"/>
                    <a:pt x="102" y="35"/>
                    <a:pt x="102" y="36"/>
                  </a:cubicBezTo>
                  <a:cubicBezTo>
                    <a:pt x="102" y="36"/>
                    <a:pt x="102" y="36"/>
                    <a:pt x="102" y="37"/>
                  </a:cubicBezTo>
                  <a:cubicBezTo>
                    <a:pt x="102" y="37"/>
                    <a:pt x="102" y="37"/>
                    <a:pt x="102" y="38"/>
                  </a:cubicBezTo>
                  <a:cubicBezTo>
                    <a:pt x="102" y="38"/>
                    <a:pt x="102" y="38"/>
                    <a:pt x="102" y="38"/>
                  </a:cubicBezTo>
                  <a:cubicBezTo>
                    <a:pt x="102" y="38"/>
                    <a:pt x="102" y="38"/>
                    <a:pt x="102" y="38"/>
                  </a:cubicBezTo>
                  <a:cubicBezTo>
                    <a:pt x="102" y="38"/>
                    <a:pt x="102" y="38"/>
                    <a:pt x="102" y="38"/>
                  </a:cubicBezTo>
                  <a:cubicBezTo>
                    <a:pt x="103" y="38"/>
                    <a:pt x="104" y="39"/>
                    <a:pt x="105" y="40"/>
                  </a:cubicBezTo>
                  <a:cubicBezTo>
                    <a:pt x="105" y="40"/>
                    <a:pt x="105" y="40"/>
                    <a:pt x="105" y="40"/>
                  </a:cubicBezTo>
                  <a:cubicBezTo>
                    <a:pt x="106" y="41"/>
                    <a:pt x="108" y="42"/>
                    <a:pt x="110" y="44"/>
                  </a:cubicBezTo>
                  <a:cubicBezTo>
                    <a:pt x="110" y="44"/>
                    <a:pt x="110" y="44"/>
                    <a:pt x="110" y="44"/>
                  </a:cubicBezTo>
                  <a:cubicBezTo>
                    <a:pt x="108" y="43"/>
                    <a:pt x="106" y="41"/>
                    <a:pt x="105" y="40"/>
                  </a:cubicBezTo>
                  <a:cubicBezTo>
                    <a:pt x="104" y="40"/>
                    <a:pt x="104" y="39"/>
                    <a:pt x="103" y="39"/>
                  </a:cubicBezTo>
                  <a:cubicBezTo>
                    <a:pt x="103" y="39"/>
                    <a:pt x="103" y="39"/>
                    <a:pt x="103" y="39"/>
                  </a:cubicBezTo>
                  <a:cubicBezTo>
                    <a:pt x="103" y="39"/>
                    <a:pt x="103" y="39"/>
                    <a:pt x="103" y="39"/>
                  </a:cubicBezTo>
                  <a:cubicBezTo>
                    <a:pt x="103" y="39"/>
                    <a:pt x="103" y="39"/>
                    <a:pt x="103" y="39"/>
                  </a:cubicBezTo>
                  <a:cubicBezTo>
                    <a:pt x="103" y="38"/>
                    <a:pt x="102" y="38"/>
                    <a:pt x="102" y="38"/>
                  </a:cubicBezTo>
                  <a:cubicBezTo>
                    <a:pt x="101" y="38"/>
                    <a:pt x="100" y="39"/>
                    <a:pt x="101" y="40"/>
                  </a:cubicBezTo>
                  <a:cubicBezTo>
                    <a:pt x="101" y="40"/>
                    <a:pt x="101" y="40"/>
                    <a:pt x="101" y="40"/>
                  </a:cubicBezTo>
                  <a:cubicBezTo>
                    <a:pt x="101" y="40"/>
                    <a:pt x="101" y="40"/>
                    <a:pt x="101" y="40"/>
                  </a:cubicBezTo>
                  <a:cubicBezTo>
                    <a:pt x="101" y="40"/>
                    <a:pt x="101" y="41"/>
                    <a:pt x="101" y="41"/>
                  </a:cubicBezTo>
                  <a:cubicBezTo>
                    <a:pt x="101" y="41"/>
                    <a:pt x="101" y="41"/>
                    <a:pt x="101" y="41"/>
                  </a:cubicBezTo>
                  <a:cubicBezTo>
                    <a:pt x="101" y="41"/>
                    <a:pt x="102" y="41"/>
                    <a:pt x="102" y="41"/>
                  </a:cubicBezTo>
                  <a:cubicBezTo>
                    <a:pt x="103" y="42"/>
                    <a:pt x="105" y="44"/>
                    <a:pt x="106" y="46"/>
                  </a:cubicBezTo>
                  <a:cubicBezTo>
                    <a:pt x="108" y="47"/>
                    <a:pt x="109" y="48"/>
                    <a:pt x="110" y="50"/>
                  </a:cubicBezTo>
                  <a:cubicBezTo>
                    <a:pt x="109" y="49"/>
                    <a:pt x="107" y="48"/>
                    <a:pt x="105" y="47"/>
                  </a:cubicBezTo>
                  <a:cubicBezTo>
                    <a:pt x="104" y="47"/>
                    <a:pt x="102" y="46"/>
                    <a:pt x="101" y="46"/>
                  </a:cubicBezTo>
                  <a:cubicBezTo>
                    <a:pt x="101" y="46"/>
                    <a:pt x="101" y="46"/>
                    <a:pt x="101" y="46"/>
                  </a:cubicBezTo>
                  <a:cubicBezTo>
                    <a:pt x="100" y="46"/>
                    <a:pt x="99" y="47"/>
                    <a:pt x="100" y="48"/>
                  </a:cubicBezTo>
                  <a:cubicBezTo>
                    <a:pt x="100" y="48"/>
                    <a:pt x="100" y="48"/>
                    <a:pt x="100" y="48"/>
                  </a:cubicBezTo>
                  <a:cubicBezTo>
                    <a:pt x="102" y="50"/>
                    <a:pt x="104" y="52"/>
                    <a:pt x="105" y="53"/>
                  </a:cubicBezTo>
                  <a:cubicBezTo>
                    <a:pt x="105" y="53"/>
                    <a:pt x="104" y="53"/>
                    <a:pt x="103" y="52"/>
                  </a:cubicBezTo>
                  <a:cubicBezTo>
                    <a:pt x="103" y="52"/>
                    <a:pt x="103" y="52"/>
                    <a:pt x="103" y="52"/>
                  </a:cubicBezTo>
                  <a:cubicBezTo>
                    <a:pt x="102" y="52"/>
                    <a:pt x="102" y="53"/>
                    <a:pt x="102" y="54"/>
                  </a:cubicBezTo>
                  <a:cubicBezTo>
                    <a:pt x="102" y="54"/>
                    <a:pt x="102" y="54"/>
                    <a:pt x="102" y="54"/>
                  </a:cubicBezTo>
                  <a:cubicBezTo>
                    <a:pt x="103" y="56"/>
                    <a:pt x="104" y="57"/>
                    <a:pt x="104" y="58"/>
                  </a:cubicBezTo>
                  <a:cubicBezTo>
                    <a:pt x="105" y="59"/>
                    <a:pt x="105" y="60"/>
                    <a:pt x="106" y="60"/>
                  </a:cubicBezTo>
                  <a:cubicBezTo>
                    <a:pt x="105" y="60"/>
                    <a:pt x="105" y="60"/>
                    <a:pt x="105" y="60"/>
                  </a:cubicBezTo>
                  <a:cubicBezTo>
                    <a:pt x="104" y="60"/>
                    <a:pt x="103" y="59"/>
                    <a:pt x="102" y="59"/>
                  </a:cubicBezTo>
                  <a:cubicBezTo>
                    <a:pt x="101" y="58"/>
                    <a:pt x="101" y="58"/>
                    <a:pt x="101" y="57"/>
                  </a:cubicBezTo>
                  <a:cubicBezTo>
                    <a:pt x="100" y="57"/>
                    <a:pt x="100" y="57"/>
                    <a:pt x="100" y="57"/>
                  </a:cubicBezTo>
                  <a:cubicBezTo>
                    <a:pt x="99" y="57"/>
                    <a:pt x="99" y="57"/>
                    <a:pt x="99" y="57"/>
                  </a:cubicBezTo>
                  <a:cubicBezTo>
                    <a:pt x="98" y="58"/>
                    <a:pt x="98" y="58"/>
                    <a:pt x="99" y="59"/>
                  </a:cubicBezTo>
                  <a:cubicBezTo>
                    <a:pt x="99" y="59"/>
                    <a:pt x="99" y="59"/>
                    <a:pt x="99" y="59"/>
                  </a:cubicBezTo>
                  <a:cubicBezTo>
                    <a:pt x="99" y="59"/>
                    <a:pt x="99" y="60"/>
                    <a:pt x="99" y="60"/>
                  </a:cubicBezTo>
                  <a:cubicBezTo>
                    <a:pt x="99" y="60"/>
                    <a:pt x="98" y="60"/>
                    <a:pt x="98" y="60"/>
                  </a:cubicBezTo>
                  <a:cubicBezTo>
                    <a:pt x="96" y="59"/>
                    <a:pt x="95" y="59"/>
                    <a:pt x="95" y="57"/>
                  </a:cubicBezTo>
                  <a:cubicBezTo>
                    <a:pt x="95" y="56"/>
                    <a:pt x="95" y="56"/>
                    <a:pt x="95" y="55"/>
                  </a:cubicBezTo>
                  <a:cubicBezTo>
                    <a:pt x="95" y="55"/>
                    <a:pt x="95" y="55"/>
                    <a:pt x="95" y="55"/>
                  </a:cubicBezTo>
                  <a:cubicBezTo>
                    <a:pt x="95" y="55"/>
                    <a:pt x="95" y="54"/>
                    <a:pt x="95" y="54"/>
                  </a:cubicBezTo>
                  <a:cubicBezTo>
                    <a:pt x="95" y="53"/>
                    <a:pt x="95" y="53"/>
                    <a:pt x="95" y="52"/>
                  </a:cubicBezTo>
                  <a:cubicBezTo>
                    <a:pt x="95" y="52"/>
                    <a:pt x="94" y="51"/>
                    <a:pt x="94" y="50"/>
                  </a:cubicBezTo>
                  <a:cubicBezTo>
                    <a:pt x="93" y="49"/>
                    <a:pt x="93" y="48"/>
                    <a:pt x="92" y="48"/>
                  </a:cubicBezTo>
                  <a:cubicBezTo>
                    <a:pt x="90" y="45"/>
                    <a:pt x="89" y="43"/>
                    <a:pt x="87" y="41"/>
                  </a:cubicBezTo>
                  <a:cubicBezTo>
                    <a:pt x="83" y="38"/>
                    <a:pt x="79" y="35"/>
                    <a:pt x="75" y="32"/>
                  </a:cubicBezTo>
                  <a:cubicBezTo>
                    <a:pt x="75" y="32"/>
                    <a:pt x="75" y="32"/>
                    <a:pt x="74" y="31"/>
                  </a:cubicBezTo>
                  <a:cubicBezTo>
                    <a:pt x="74" y="31"/>
                    <a:pt x="73" y="30"/>
                    <a:pt x="73" y="29"/>
                  </a:cubicBezTo>
                  <a:cubicBezTo>
                    <a:pt x="70" y="26"/>
                    <a:pt x="66" y="23"/>
                    <a:pt x="63" y="20"/>
                  </a:cubicBezTo>
                  <a:cubicBezTo>
                    <a:pt x="62" y="19"/>
                    <a:pt x="61" y="18"/>
                    <a:pt x="60" y="17"/>
                  </a:cubicBezTo>
                  <a:cubicBezTo>
                    <a:pt x="59" y="16"/>
                    <a:pt x="58" y="16"/>
                    <a:pt x="57" y="15"/>
                  </a:cubicBezTo>
                  <a:cubicBezTo>
                    <a:pt x="54" y="13"/>
                    <a:pt x="52" y="12"/>
                    <a:pt x="50" y="10"/>
                  </a:cubicBezTo>
                  <a:cubicBezTo>
                    <a:pt x="45" y="7"/>
                    <a:pt x="39" y="4"/>
                    <a:pt x="32" y="2"/>
                  </a:cubicBezTo>
                  <a:cubicBezTo>
                    <a:pt x="32" y="2"/>
                    <a:pt x="31" y="2"/>
                    <a:pt x="31" y="2"/>
                  </a:cubicBezTo>
                  <a:cubicBezTo>
                    <a:pt x="28" y="1"/>
                    <a:pt x="26" y="1"/>
                    <a:pt x="24" y="1"/>
                  </a:cubicBezTo>
                  <a:cubicBezTo>
                    <a:pt x="24" y="1"/>
                    <a:pt x="23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2" y="1"/>
                    <a:pt x="21" y="1"/>
                    <a:pt x="20" y="1"/>
                  </a:cubicBezTo>
                  <a:cubicBezTo>
                    <a:pt x="20" y="1"/>
                    <a:pt x="20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7" y="1"/>
                    <a:pt x="15" y="1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" name="Freeform 39"/>
            <p:cNvSpPr>
              <a:spLocks noEditPoints="1"/>
            </p:cNvSpPr>
            <p:nvPr/>
          </p:nvSpPr>
          <p:spPr bwMode="auto">
            <a:xfrm>
              <a:off x="5380038" y="3074988"/>
              <a:ext cx="528638" cy="180975"/>
            </a:xfrm>
            <a:custGeom>
              <a:avLst/>
              <a:gdLst>
                <a:gd name="T0" fmla="*/ 93 w 245"/>
                <a:gd name="T1" fmla="*/ 61 h 84"/>
                <a:gd name="T2" fmla="*/ 170 w 245"/>
                <a:gd name="T3" fmla="*/ 58 h 84"/>
                <a:gd name="T4" fmla="*/ 111 w 245"/>
                <a:gd name="T5" fmla="*/ 59 h 84"/>
                <a:gd name="T6" fmla="*/ 118 w 245"/>
                <a:gd name="T7" fmla="*/ 65 h 84"/>
                <a:gd name="T8" fmla="*/ 155 w 245"/>
                <a:gd name="T9" fmla="*/ 57 h 84"/>
                <a:gd name="T10" fmla="*/ 145 w 245"/>
                <a:gd name="T11" fmla="*/ 52 h 84"/>
                <a:gd name="T12" fmla="*/ 173 w 245"/>
                <a:gd name="T13" fmla="*/ 55 h 84"/>
                <a:gd name="T14" fmla="*/ 86 w 245"/>
                <a:gd name="T15" fmla="*/ 53 h 84"/>
                <a:gd name="T16" fmla="*/ 148 w 245"/>
                <a:gd name="T17" fmla="*/ 49 h 84"/>
                <a:gd name="T18" fmla="*/ 148 w 245"/>
                <a:gd name="T19" fmla="*/ 49 h 84"/>
                <a:gd name="T20" fmla="*/ 58 w 245"/>
                <a:gd name="T21" fmla="*/ 46 h 84"/>
                <a:gd name="T22" fmla="*/ 28 w 245"/>
                <a:gd name="T23" fmla="*/ 45 h 84"/>
                <a:gd name="T24" fmla="*/ 59 w 245"/>
                <a:gd name="T25" fmla="*/ 35 h 84"/>
                <a:gd name="T26" fmla="*/ 71 w 245"/>
                <a:gd name="T27" fmla="*/ 31 h 84"/>
                <a:gd name="T28" fmla="*/ 15 w 245"/>
                <a:gd name="T29" fmla="*/ 40 h 84"/>
                <a:gd name="T30" fmla="*/ 22 w 245"/>
                <a:gd name="T31" fmla="*/ 39 h 84"/>
                <a:gd name="T32" fmla="*/ 9 w 245"/>
                <a:gd name="T33" fmla="*/ 26 h 84"/>
                <a:gd name="T34" fmla="*/ 94 w 245"/>
                <a:gd name="T35" fmla="*/ 26 h 84"/>
                <a:gd name="T36" fmla="*/ 90 w 245"/>
                <a:gd name="T37" fmla="*/ 16 h 84"/>
                <a:gd name="T38" fmla="*/ 34 w 245"/>
                <a:gd name="T39" fmla="*/ 22 h 84"/>
                <a:gd name="T40" fmla="*/ 32 w 245"/>
                <a:gd name="T41" fmla="*/ 12 h 84"/>
                <a:gd name="T42" fmla="*/ 23 w 245"/>
                <a:gd name="T43" fmla="*/ 21 h 84"/>
                <a:gd name="T44" fmla="*/ 84 w 245"/>
                <a:gd name="T45" fmla="*/ 11 h 84"/>
                <a:gd name="T46" fmla="*/ 73 w 245"/>
                <a:gd name="T47" fmla="*/ 3 h 84"/>
                <a:gd name="T48" fmla="*/ 77 w 245"/>
                <a:gd name="T49" fmla="*/ 3 h 84"/>
                <a:gd name="T50" fmla="*/ 198 w 245"/>
                <a:gd name="T51" fmla="*/ 40 h 84"/>
                <a:gd name="T52" fmla="*/ 151 w 245"/>
                <a:gd name="T53" fmla="*/ 25 h 84"/>
                <a:gd name="T54" fmla="*/ 166 w 245"/>
                <a:gd name="T55" fmla="*/ 25 h 84"/>
                <a:gd name="T56" fmla="*/ 151 w 245"/>
                <a:gd name="T57" fmla="*/ 13 h 84"/>
                <a:gd name="T58" fmla="*/ 165 w 245"/>
                <a:gd name="T59" fmla="*/ 13 h 84"/>
                <a:gd name="T60" fmla="*/ 212 w 245"/>
                <a:gd name="T61" fmla="*/ 31 h 84"/>
                <a:gd name="T62" fmla="*/ 167 w 245"/>
                <a:gd name="T63" fmla="*/ 11 h 84"/>
                <a:gd name="T64" fmla="*/ 113 w 245"/>
                <a:gd name="T65" fmla="*/ 3 h 84"/>
                <a:gd name="T66" fmla="*/ 97 w 245"/>
                <a:gd name="T67" fmla="*/ 6 h 84"/>
                <a:gd name="T68" fmla="*/ 134 w 245"/>
                <a:gd name="T69" fmla="*/ 14 h 84"/>
                <a:gd name="T70" fmla="*/ 95 w 245"/>
                <a:gd name="T71" fmla="*/ 14 h 84"/>
                <a:gd name="T72" fmla="*/ 111 w 245"/>
                <a:gd name="T73" fmla="*/ 20 h 84"/>
                <a:gd name="T74" fmla="*/ 98 w 245"/>
                <a:gd name="T75" fmla="*/ 27 h 84"/>
                <a:gd name="T76" fmla="*/ 174 w 245"/>
                <a:gd name="T77" fmla="*/ 37 h 84"/>
                <a:gd name="T78" fmla="*/ 133 w 245"/>
                <a:gd name="T79" fmla="*/ 37 h 84"/>
                <a:gd name="T80" fmla="*/ 232 w 245"/>
                <a:gd name="T81" fmla="*/ 57 h 84"/>
                <a:gd name="T82" fmla="*/ 196 w 245"/>
                <a:gd name="T83" fmla="*/ 51 h 84"/>
                <a:gd name="T84" fmla="*/ 47 w 245"/>
                <a:gd name="T85" fmla="*/ 56 h 84"/>
                <a:gd name="T86" fmla="*/ 43 w 245"/>
                <a:gd name="T87" fmla="*/ 64 h 84"/>
                <a:gd name="T88" fmla="*/ 63 w 245"/>
                <a:gd name="T89" fmla="*/ 57 h 84"/>
                <a:gd name="T90" fmla="*/ 208 w 245"/>
                <a:gd name="T91" fmla="*/ 60 h 84"/>
                <a:gd name="T92" fmla="*/ 218 w 245"/>
                <a:gd name="T93" fmla="*/ 70 h 84"/>
                <a:gd name="T94" fmla="*/ 186 w 245"/>
                <a:gd name="T95" fmla="*/ 70 h 84"/>
                <a:gd name="T96" fmla="*/ 225 w 245"/>
                <a:gd name="T97" fmla="*/ 78 h 84"/>
                <a:gd name="T98" fmla="*/ 155 w 245"/>
                <a:gd name="T99" fmla="*/ 70 h 84"/>
                <a:gd name="T100" fmla="*/ 159 w 245"/>
                <a:gd name="T101" fmla="*/ 72 h 84"/>
                <a:gd name="T102" fmla="*/ 231 w 245"/>
                <a:gd name="T103" fmla="*/ 82 h 84"/>
                <a:gd name="T104" fmla="*/ 233 w 245"/>
                <a:gd name="T105" fmla="*/ 73 h 84"/>
                <a:gd name="T106" fmla="*/ 203 w 245"/>
                <a:gd name="T107" fmla="*/ 55 h 84"/>
                <a:gd name="T108" fmla="*/ 235 w 245"/>
                <a:gd name="T109" fmla="*/ 60 h 84"/>
                <a:gd name="T110" fmla="*/ 206 w 245"/>
                <a:gd name="T111" fmla="*/ 43 h 84"/>
                <a:gd name="T112" fmla="*/ 206 w 245"/>
                <a:gd name="T113" fmla="*/ 38 h 84"/>
                <a:gd name="T114" fmla="*/ 195 w 245"/>
                <a:gd name="T115" fmla="*/ 30 h 84"/>
                <a:gd name="T116" fmla="*/ 231 w 245"/>
                <a:gd name="T117" fmla="*/ 33 h 84"/>
                <a:gd name="T118" fmla="*/ 230 w 245"/>
                <a:gd name="T119" fmla="*/ 30 h 84"/>
                <a:gd name="T120" fmla="*/ 26 w 245"/>
                <a:gd name="T121" fmla="*/ 8 h 84"/>
                <a:gd name="T122" fmla="*/ 74 w 245"/>
                <a:gd name="T123" fmla="*/ 1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45" h="84">
                  <a:moveTo>
                    <a:pt x="71" y="63"/>
                  </a:moveTo>
                  <a:cubicBezTo>
                    <a:pt x="69" y="63"/>
                    <a:pt x="67" y="64"/>
                    <a:pt x="65" y="64"/>
                  </a:cubicBezTo>
                  <a:cubicBezTo>
                    <a:pt x="62" y="65"/>
                    <a:pt x="58" y="67"/>
                    <a:pt x="55" y="69"/>
                  </a:cubicBezTo>
                  <a:cubicBezTo>
                    <a:pt x="57" y="69"/>
                    <a:pt x="59" y="68"/>
                    <a:pt x="60" y="68"/>
                  </a:cubicBezTo>
                  <a:cubicBezTo>
                    <a:pt x="64" y="66"/>
                    <a:pt x="67" y="65"/>
                    <a:pt x="71" y="63"/>
                  </a:cubicBezTo>
                  <a:moveTo>
                    <a:pt x="94" y="61"/>
                  </a:moveTo>
                  <a:cubicBezTo>
                    <a:pt x="94" y="61"/>
                    <a:pt x="94" y="61"/>
                    <a:pt x="93" y="61"/>
                  </a:cubicBezTo>
                  <a:cubicBezTo>
                    <a:pt x="93" y="61"/>
                    <a:pt x="93" y="61"/>
                    <a:pt x="93" y="61"/>
                  </a:cubicBezTo>
                  <a:cubicBezTo>
                    <a:pt x="94" y="61"/>
                    <a:pt x="94" y="61"/>
                    <a:pt x="94" y="61"/>
                  </a:cubicBezTo>
                  <a:moveTo>
                    <a:pt x="36" y="60"/>
                  </a:moveTo>
                  <a:cubicBezTo>
                    <a:pt x="36" y="61"/>
                    <a:pt x="36" y="61"/>
                    <a:pt x="36" y="61"/>
                  </a:cubicBezTo>
                  <a:cubicBezTo>
                    <a:pt x="35" y="61"/>
                    <a:pt x="35" y="61"/>
                    <a:pt x="35" y="61"/>
                  </a:cubicBezTo>
                  <a:cubicBezTo>
                    <a:pt x="35" y="62"/>
                    <a:pt x="35" y="62"/>
                    <a:pt x="35" y="62"/>
                  </a:cubicBezTo>
                  <a:cubicBezTo>
                    <a:pt x="35" y="61"/>
                    <a:pt x="36" y="61"/>
                    <a:pt x="36" y="60"/>
                  </a:cubicBezTo>
                  <a:moveTo>
                    <a:pt x="165" y="56"/>
                  </a:moveTo>
                  <a:cubicBezTo>
                    <a:pt x="166" y="57"/>
                    <a:pt x="168" y="58"/>
                    <a:pt x="170" y="58"/>
                  </a:cubicBezTo>
                  <a:cubicBezTo>
                    <a:pt x="174" y="59"/>
                    <a:pt x="177" y="59"/>
                    <a:pt x="181" y="60"/>
                  </a:cubicBezTo>
                  <a:cubicBezTo>
                    <a:pt x="176" y="59"/>
                    <a:pt x="171" y="57"/>
                    <a:pt x="166" y="57"/>
                  </a:cubicBezTo>
                  <a:cubicBezTo>
                    <a:pt x="166" y="57"/>
                    <a:pt x="165" y="56"/>
                    <a:pt x="165" y="56"/>
                  </a:cubicBezTo>
                  <a:moveTo>
                    <a:pt x="138" y="55"/>
                  </a:moveTo>
                  <a:cubicBezTo>
                    <a:pt x="134" y="55"/>
                    <a:pt x="130" y="55"/>
                    <a:pt x="126" y="55"/>
                  </a:cubicBezTo>
                  <a:cubicBezTo>
                    <a:pt x="120" y="56"/>
                    <a:pt x="115" y="57"/>
                    <a:pt x="109" y="59"/>
                  </a:cubicBezTo>
                  <a:cubicBezTo>
                    <a:pt x="109" y="59"/>
                    <a:pt x="110" y="59"/>
                    <a:pt x="110" y="59"/>
                  </a:cubicBezTo>
                  <a:cubicBezTo>
                    <a:pt x="110" y="59"/>
                    <a:pt x="110" y="59"/>
                    <a:pt x="111" y="59"/>
                  </a:cubicBezTo>
                  <a:cubicBezTo>
                    <a:pt x="112" y="60"/>
                    <a:pt x="112" y="61"/>
                    <a:pt x="113" y="62"/>
                  </a:cubicBezTo>
                  <a:cubicBezTo>
                    <a:pt x="112" y="62"/>
                    <a:pt x="110" y="62"/>
                    <a:pt x="108" y="62"/>
                  </a:cubicBezTo>
                  <a:cubicBezTo>
                    <a:pt x="107" y="62"/>
                    <a:pt x="107" y="62"/>
                    <a:pt x="106" y="63"/>
                  </a:cubicBezTo>
                  <a:cubicBezTo>
                    <a:pt x="102" y="64"/>
                    <a:pt x="97" y="64"/>
                    <a:pt x="93" y="64"/>
                  </a:cubicBezTo>
                  <a:cubicBezTo>
                    <a:pt x="93" y="64"/>
                    <a:pt x="93" y="64"/>
                    <a:pt x="92" y="64"/>
                  </a:cubicBezTo>
                  <a:cubicBezTo>
                    <a:pt x="95" y="64"/>
                    <a:pt x="99" y="64"/>
                    <a:pt x="102" y="64"/>
                  </a:cubicBezTo>
                  <a:cubicBezTo>
                    <a:pt x="107" y="64"/>
                    <a:pt x="112" y="64"/>
                    <a:pt x="117" y="64"/>
                  </a:cubicBezTo>
                  <a:cubicBezTo>
                    <a:pt x="118" y="65"/>
                    <a:pt x="118" y="65"/>
                    <a:pt x="118" y="65"/>
                  </a:cubicBezTo>
                  <a:cubicBezTo>
                    <a:pt x="123" y="64"/>
                    <a:pt x="127" y="64"/>
                    <a:pt x="132" y="63"/>
                  </a:cubicBezTo>
                  <a:cubicBezTo>
                    <a:pt x="127" y="62"/>
                    <a:pt x="123" y="62"/>
                    <a:pt x="118" y="62"/>
                  </a:cubicBezTo>
                  <a:cubicBezTo>
                    <a:pt x="117" y="61"/>
                    <a:pt x="116" y="61"/>
                    <a:pt x="115" y="60"/>
                  </a:cubicBezTo>
                  <a:cubicBezTo>
                    <a:pt x="115" y="59"/>
                    <a:pt x="114" y="59"/>
                    <a:pt x="114" y="59"/>
                  </a:cubicBezTo>
                  <a:cubicBezTo>
                    <a:pt x="123" y="57"/>
                    <a:pt x="132" y="56"/>
                    <a:pt x="141" y="56"/>
                  </a:cubicBezTo>
                  <a:cubicBezTo>
                    <a:pt x="141" y="56"/>
                    <a:pt x="141" y="56"/>
                    <a:pt x="142" y="56"/>
                  </a:cubicBezTo>
                  <a:cubicBezTo>
                    <a:pt x="146" y="56"/>
                    <a:pt x="150" y="56"/>
                    <a:pt x="155" y="57"/>
                  </a:cubicBezTo>
                  <a:cubicBezTo>
                    <a:pt x="155" y="57"/>
                    <a:pt x="155" y="57"/>
                    <a:pt x="155" y="57"/>
                  </a:cubicBezTo>
                  <a:cubicBezTo>
                    <a:pt x="151" y="56"/>
                    <a:pt x="146" y="55"/>
                    <a:pt x="142" y="55"/>
                  </a:cubicBezTo>
                  <a:cubicBezTo>
                    <a:pt x="140" y="55"/>
                    <a:pt x="139" y="55"/>
                    <a:pt x="138" y="55"/>
                  </a:cubicBezTo>
                  <a:moveTo>
                    <a:pt x="83" y="54"/>
                  </a:moveTo>
                  <a:cubicBezTo>
                    <a:pt x="82" y="54"/>
                    <a:pt x="81" y="55"/>
                    <a:pt x="80" y="55"/>
                  </a:cubicBezTo>
                  <a:cubicBezTo>
                    <a:pt x="76" y="56"/>
                    <a:pt x="72" y="57"/>
                    <a:pt x="68" y="59"/>
                  </a:cubicBezTo>
                  <a:cubicBezTo>
                    <a:pt x="69" y="59"/>
                    <a:pt x="70" y="59"/>
                    <a:pt x="72" y="58"/>
                  </a:cubicBezTo>
                  <a:cubicBezTo>
                    <a:pt x="75" y="57"/>
                    <a:pt x="79" y="56"/>
                    <a:pt x="83" y="54"/>
                  </a:cubicBezTo>
                  <a:moveTo>
                    <a:pt x="145" y="52"/>
                  </a:moveTo>
                  <a:cubicBezTo>
                    <a:pt x="144" y="52"/>
                    <a:pt x="143" y="52"/>
                    <a:pt x="142" y="52"/>
                  </a:cubicBezTo>
                  <a:cubicBezTo>
                    <a:pt x="145" y="52"/>
                    <a:pt x="147" y="52"/>
                    <a:pt x="150" y="52"/>
                  </a:cubicBezTo>
                  <a:cubicBezTo>
                    <a:pt x="150" y="52"/>
                    <a:pt x="150" y="52"/>
                    <a:pt x="150" y="52"/>
                  </a:cubicBezTo>
                  <a:cubicBezTo>
                    <a:pt x="150" y="52"/>
                    <a:pt x="150" y="52"/>
                    <a:pt x="150" y="52"/>
                  </a:cubicBezTo>
                  <a:cubicBezTo>
                    <a:pt x="148" y="52"/>
                    <a:pt x="147" y="52"/>
                    <a:pt x="145" y="52"/>
                  </a:cubicBezTo>
                  <a:moveTo>
                    <a:pt x="156" y="51"/>
                  </a:moveTo>
                  <a:cubicBezTo>
                    <a:pt x="157" y="52"/>
                    <a:pt x="157" y="52"/>
                    <a:pt x="158" y="53"/>
                  </a:cubicBezTo>
                  <a:cubicBezTo>
                    <a:pt x="163" y="54"/>
                    <a:pt x="168" y="54"/>
                    <a:pt x="173" y="55"/>
                  </a:cubicBezTo>
                  <a:cubicBezTo>
                    <a:pt x="180" y="57"/>
                    <a:pt x="186" y="59"/>
                    <a:pt x="193" y="60"/>
                  </a:cubicBezTo>
                  <a:cubicBezTo>
                    <a:pt x="191" y="58"/>
                    <a:pt x="190" y="57"/>
                    <a:pt x="188" y="56"/>
                  </a:cubicBezTo>
                  <a:cubicBezTo>
                    <a:pt x="187" y="56"/>
                    <a:pt x="185" y="56"/>
                    <a:pt x="184" y="56"/>
                  </a:cubicBezTo>
                  <a:cubicBezTo>
                    <a:pt x="178" y="55"/>
                    <a:pt x="172" y="54"/>
                    <a:pt x="166" y="53"/>
                  </a:cubicBezTo>
                  <a:cubicBezTo>
                    <a:pt x="162" y="52"/>
                    <a:pt x="159" y="52"/>
                    <a:pt x="156" y="51"/>
                  </a:cubicBezTo>
                  <a:moveTo>
                    <a:pt x="97" y="50"/>
                  </a:moveTo>
                  <a:cubicBezTo>
                    <a:pt x="93" y="51"/>
                    <a:pt x="88" y="52"/>
                    <a:pt x="84" y="53"/>
                  </a:cubicBezTo>
                  <a:cubicBezTo>
                    <a:pt x="84" y="53"/>
                    <a:pt x="85" y="53"/>
                    <a:pt x="86" y="53"/>
                  </a:cubicBezTo>
                  <a:cubicBezTo>
                    <a:pt x="89" y="52"/>
                    <a:pt x="93" y="51"/>
                    <a:pt x="97" y="50"/>
                  </a:cubicBezTo>
                  <a:moveTo>
                    <a:pt x="153" y="49"/>
                  </a:moveTo>
                  <a:cubicBezTo>
                    <a:pt x="153" y="49"/>
                    <a:pt x="153" y="50"/>
                    <a:pt x="153" y="50"/>
                  </a:cubicBezTo>
                  <a:cubicBezTo>
                    <a:pt x="153" y="50"/>
                    <a:pt x="153" y="50"/>
                    <a:pt x="153" y="50"/>
                  </a:cubicBezTo>
                  <a:cubicBezTo>
                    <a:pt x="160" y="50"/>
                    <a:pt x="168" y="51"/>
                    <a:pt x="175" y="51"/>
                  </a:cubicBezTo>
                  <a:cubicBezTo>
                    <a:pt x="173" y="51"/>
                    <a:pt x="171" y="51"/>
                    <a:pt x="170" y="50"/>
                  </a:cubicBezTo>
                  <a:cubicBezTo>
                    <a:pt x="164" y="49"/>
                    <a:pt x="158" y="49"/>
                    <a:pt x="153" y="49"/>
                  </a:cubicBezTo>
                  <a:moveTo>
                    <a:pt x="148" y="49"/>
                  </a:moveTo>
                  <a:cubicBezTo>
                    <a:pt x="145" y="49"/>
                    <a:pt x="142" y="49"/>
                    <a:pt x="138" y="49"/>
                  </a:cubicBezTo>
                  <a:cubicBezTo>
                    <a:pt x="126" y="50"/>
                    <a:pt x="114" y="52"/>
                    <a:pt x="103" y="55"/>
                  </a:cubicBezTo>
                  <a:cubicBezTo>
                    <a:pt x="104" y="54"/>
                    <a:pt x="106" y="54"/>
                    <a:pt x="108" y="54"/>
                  </a:cubicBezTo>
                  <a:cubicBezTo>
                    <a:pt x="111" y="53"/>
                    <a:pt x="113" y="53"/>
                    <a:pt x="116" y="53"/>
                  </a:cubicBezTo>
                  <a:cubicBezTo>
                    <a:pt x="124" y="51"/>
                    <a:pt x="132" y="49"/>
                    <a:pt x="141" y="49"/>
                  </a:cubicBezTo>
                  <a:cubicBezTo>
                    <a:pt x="141" y="49"/>
                    <a:pt x="142" y="49"/>
                    <a:pt x="143" y="49"/>
                  </a:cubicBezTo>
                  <a:cubicBezTo>
                    <a:pt x="143" y="49"/>
                    <a:pt x="144" y="49"/>
                    <a:pt x="145" y="49"/>
                  </a:cubicBezTo>
                  <a:cubicBezTo>
                    <a:pt x="146" y="49"/>
                    <a:pt x="147" y="49"/>
                    <a:pt x="148" y="49"/>
                  </a:cubicBezTo>
                  <a:moveTo>
                    <a:pt x="26" y="46"/>
                  </a:moveTo>
                  <a:cubicBezTo>
                    <a:pt x="25" y="46"/>
                    <a:pt x="24" y="47"/>
                    <a:pt x="24" y="47"/>
                  </a:cubicBezTo>
                  <a:cubicBezTo>
                    <a:pt x="23" y="47"/>
                    <a:pt x="23" y="48"/>
                    <a:pt x="23" y="49"/>
                  </a:cubicBezTo>
                  <a:cubicBezTo>
                    <a:pt x="24" y="48"/>
                    <a:pt x="25" y="47"/>
                    <a:pt x="26" y="46"/>
                  </a:cubicBezTo>
                  <a:moveTo>
                    <a:pt x="67" y="42"/>
                  </a:moveTo>
                  <a:cubicBezTo>
                    <a:pt x="59" y="43"/>
                    <a:pt x="51" y="44"/>
                    <a:pt x="44" y="45"/>
                  </a:cubicBezTo>
                  <a:cubicBezTo>
                    <a:pt x="42" y="46"/>
                    <a:pt x="40" y="47"/>
                    <a:pt x="38" y="48"/>
                  </a:cubicBezTo>
                  <a:cubicBezTo>
                    <a:pt x="45" y="48"/>
                    <a:pt x="51" y="47"/>
                    <a:pt x="58" y="46"/>
                  </a:cubicBezTo>
                  <a:cubicBezTo>
                    <a:pt x="61" y="44"/>
                    <a:pt x="64" y="43"/>
                    <a:pt x="67" y="42"/>
                  </a:cubicBezTo>
                  <a:moveTo>
                    <a:pt x="93" y="39"/>
                  </a:moveTo>
                  <a:cubicBezTo>
                    <a:pt x="84" y="39"/>
                    <a:pt x="75" y="41"/>
                    <a:pt x="67" y="44"/>
                  </a:cubicBezTo>
                  <a:cubicBezTo>
                    <a:pt x="72" y="43"/>
                    <a:pt x="76" y="43"/>
                    <a:pt x="80" y="42"/>
                  </a:cubicBezTo>
                  <a:cubicBezTo>
                    <a:pt x="86" y="41"/>
                    <a:pt x="91" y="40"/>
                    <a:pt x="97" y="39"/>
                  </a:cubicBezTo>
                  <a:cubicBezTo>
                    <a:pt x="95" y="39"/>
                    <a:pt x="94" y="39"/>
                    <a:pt x="93" y="39"/>
                  </a:cubicBezTo>
                  <a:moveTo>
                    <a:pt x="59" y="35"/>
                  </a:moveTo>
                  <a:cubicBezTo>
                    <a:pt x="48" y="38"/>
                    <a:pt x="38" y="41"/>
                    <a:pt x="28" y="45"/>
                  </a:cubicBezTo>
                  <a:cubicBezTo>
                    <a:pt x="28" y="46"/>
                    <a:pt x="29" y="46"/>
                    <a:pt x="29" y="47"/>
                  </a:cubicBezTo>
                  <a:cubicBezTo>
                    <a:pt x="28" y="48"/>
                    <a:pt x="28" y="49"/>
                    <a:pt x="28" y="49"/>
                  </a:cubicBezTo>
                  <a:cubicBezTo>
                    <a:pt x="29" y="49"/>
                    <a:pt x="30" y="49"/>
                    <a:pt x="32" y="49"/>
                  </a:cubicBezTo>
                  <a:cubicBezTo>
                    <a:pt x="33" y="48"/>
                    <a:pt x="33" y="48"/>
                    <a:pt x="34" y="47"/>
                  </a:cubicBezTo>
                  <a:cubicBezTo>
                    <a:pt x="35" y="47"/>
                    <a:pt x="36" y="46"/>
                    <a:pt x="37" y="46"/>
                  </a:cubicBezTo>
                  <a:cubicBezTo>
                    <a:pt x="35" y="46"/>
                    <a:pt x="34" y="46"/>
                    <a:pt x="32" y="46"/>
                  </a:cubicBezTo>
                  <a:cubicBezTo>
                    <a:pt x="36" y="45"/>
                    <a:pt x="40" y="44"/>
                    <a:pt x="44" y="42"/>
                  </a:cubicBezTo>
                  <a:cubicBezTo>
                    <a:pt x="49" y="40"/>
                    <a:pt x="54" y="37"/>
                    <a:pt x="59" y="35"/>
                  </a:cubicBezTo>
                  <a:moveTo>
                    <a:pt x="87" y="27"/>
                  </a:moveTo>
                  <a:cubicBezTo>
                    <a:pt x="86" y="27"/>
                    <a:pt x="84" y="27"/>
                    <a:pt x="82" y="27"/>
                  </a:cubicBezTo>
                  <a:cubicBezTo>
                    <a:pt x="73" y="28"/>
                    <a:pt x="65" y="29"/>
                    <a:pt x="57" y="31"/>
                  </a:cubicBezTo>
                  <a:cubicBezTo>
                    <a:pt x="52" y="32"/>
                    <a:pt x="47" y="33"/>
                    <a:pt x="43" y="34"/>
                  </a:cubicBezTo>
                  <a:cubicBezTo>
                    <a:pt x="40" y="36"/>
                    <a:pt x="36" y="38"/>
                    <a:pt x="33" y="40"/>
                  </a:cubicBezTo>
                  <a:cubicBezTo>
                    <a:pt x="37" y="39"/>
                    <a:pt x="40" y="38"/>
                    <a:pt x="44" y="36"/>
                  </a:cubicBezTo>
                  <a:cubicBezTo>
                    <a:pt x="52" y="34"/>
                    <a:pt x="61" y="33"/>
                    <a:pt x="69" y="31"/>
                  </a:cubicBezTo>
                  <a:cubicBezTo>
                    <a:pt x="70" y="31"/>
                    <a:pt x="71" y="31"/>
                    <a:pt x="71" y="31"/>
                  </a:cubicBezTo>
                  <a:cubicBezTo>
                    <a:pt x="72" y="31"/>
                    <a:pt x="72" y="31"/>
                    <a:pt x="72" y="31"/>
                  </a:cubicBezTo>
                  <a:cubicBezTo>
                    <a:pt x="77" y="29"/>
                    <a:pt x="82" y="28"/>
                    <a:pt x="87" y="27"/>
                  </a:cubicBezTo>
                  <a:moveTo>
                    <a:pt x="57" y="24"/>
                  </a:moveTo>
                  <a:cubicBezTo>
                    <a:pt x="51" y="25"/>
                    <a:pt x="45" y="26"/>
                    <a:pt x="39" y="28"/>
                  </a:cubicBezTo>
                  <a:cubicBezTo>
                    <a:pt x="35" y="29"/>
                    <a:pt x="30" y="31"/>
                    <a:pt x="26" y="33"/>
                  </a:cubicBezTo>
                  <a:cubicBezTo>
                    <a:pt x="21" y="36"/>
                    <a:pt x="17" y="38"/>
                    <a:pt x="12" y="41"/>
                  </a:cubicBezTo>
                  <a:cubicBezTo>
                    <a:pt x="12" y="41"/>
                    <a:pt x="12" y="41"/>
                    <a:pt x="12" y="41"/>
                  </a:cubicBezTo>
                  <a:cubicBezTo>
                    <a:pt x="13" y="41"/>
                    <a:pt x="14" y="40"/>
                    <a:pt x="15" y="40"/>
                  </a:cubicBezTo>
                  <a:cubicBezTo>
                    <a:pt x="15" y="40"/>
                    <a:pt x="15" y="40"/>
                    <a:pt x="15" y="40"/>
                  </a:cubicBezTo>
                  <a:cubicBezTo>
                    <a:pt x="15" y="40"/>
                    <a:pt x="15" y="40"/>
                    <a:pt x="15" y="40"/>
                  </a:cubicBezTo>
                  <a:cubicBezTo>
                    <a:pt x="15" y="40"/>
                    <a:pt x="15" y="40"/>
                    <a:pt x="15" y="40"/>
                  </a:cubicBezTo>
                  <a:cubicBezTo>
                    <a:pt x="15" y="40"/>
                    <a:pt x="16" y="40"/>
                    <a:pt x="16" y="40"/>
                  </a:cubicBezTo>
                  <a:cubicBezTo>
                    <a:pt x="19" y="39"/>
                    <a:pt x="23" y="38"/>
                    <a:pt x="27" y="37"/>
                  </a:cubicBezTo>
                  <a:cubicBezTo>
                    <a:pt x="25" y="38"/>
                    <a:pt x="24" y="38"/>
                    <a:pt x="22" y="39"/>
                  </a:cubicBezTo>
                  <a:cubicBezTo>
                    <a:pt x="22" y="39"/>
                    <a:pt x="22" y="39"/>
                    <a:pt x="22" y="39"/>
                  </a:cubicBezTo>
                  <a:cubicBezTo>
                    <a:pt x="22" y="39"/>
                    <a:pt x="22" y="39"/>
                    <a:pt x="22" y="39"/>
                  </a:cubicBezTo>
                  <a:cubicBezTo>
                    <a:pt x="22" y="39"/>
                    <a:pt x="22" y="39"/>
                    <a:pt x="21" y="39"/>
                  </a:cubicBezTo>
                  <a:cubicBezTo>
                    <a:pt x="20" y="40"/>
                    <a:pt x="21" y="42"/>
                    <a:pt x="22" y="42"/>
                  </a:cubicBezTo>
                  <a:cubicBezTo>
                    <a:pt x="23" y="42"/>
                    <a:pt x="24" y="42"/>
                    <a:pt x="26" y="42"/>
                  </a:cubicBezTo>
                  <a:cubicBezTo>
                    <a:pt x="36" y="35"/>
                    <a:pt x="46" y="29"/>
                    <a:pt x="57" y="24"/>
                  </a:cubicBezTo>
                  <a:moveTo>
                    <a:pt x="19" y="23"/>
                  </a:moveTo>
                  <a:cubicBezTo>
                    <a:pt x="16" y="24"/>
                    <a:pt x="12" y="25"/>
                    <a:pt x="9" y="26"/>
                  </a:cubicBezTo>
                  <a:cubicBezTo>
                    <a:pt x="9" y="26"/>
                    <a:pt x="9" y="26"/>
                    <a:pt x="9" y="26"/>
                  </a:cubicBezTo>
                  <a:cubicBezTo>
                    <a:pt x="9" y="26"/>
                    <a:pt x="9" y="26"/>
                    <a:pt x="9" y="26"/>
                  </a:cubicBezTo>
                  <a:cubicBezTo>
                    <a:pt x="9" y="26"/>
                    <a:pt x="9" y="26"/>
                    <a:pt x="9" y="26"/>
                  </a:cubicBezTo>
                  <a:cubicBezTo>
                    <a:pt x="8" y="27"/>
                    <a:pt x="8" y="28"/>
                    <a:pt x="9" y="28"/>
                  </a:cubicBezTo>
                  <a:cubicBezTo>
                    <a:pt x="12" y="27"/>
                    <a:pt x="16" y="25"/>
                    <a:pt x="19" y="23"/>
                  </a:cubicBezTo>
                  <a:moveTo>
                    <a:pt x="99" y="20"/>
                  </a:moveTo>
                  <a:cubicBezTo>
                    <a:pt x="88" y="20"/>
                    <a:pt x="77" y="21"/>
                    <a:pt x="66" y="22"/>
                  </a:cubicBezTo>
                  <a:cubicBezTo>
                    <a:pt x="59" y="26"/>
                    <a:pt x="51" y="30"/>
                    <a:pt x="44" y="34"/>
                  </a:cubicBezTo>
                  <a:cubicBezTo>
                    <a:pt x="60" y="29"/>
                    <a:pt x="77" y="26"/>
                    <a:pt x="94" y="26"/>
                  </a:cubicBezTo>
                  <a:cubicBezTo>
                    <a:pt x="94" y="26"/>
                    <a:pt x="94" y="26"/>
                    <a:pt x="94" y="26"/>
                  </a:cubicBezTo>
                  <a:cubicBezTo>
                    <a:pt x="99" y="25"/>
                    <a:pt x="105" y="25"/>
                    <a:pt x="109" y="21"/>
                  </a:cubicBezTo>
                  <a:cubicBezTo>
                    <a:pt x="108" y="20"/>
                    <a:pt x="108" y="20"/>
                    <a:pt x="107" y="20"/>
                  </a:cubicBezTo>
                  <a:cubicBezTo>
                    <a:pt x="104" y="20"/>
                    <a:pt x="102" y="20"/>
                    <a:pt x="99" y="20"/>
                  </a:cubicBezTo>
                  <a:moveTo>
                    <a:pt x="90" y="16"/>
                  </a:moveTo>
                  <a:cubicBezTo>
                    <a:pt x="85" y="16"/>
                    <a:pt x="81" y="17"/>
                    <a:pt x="76" y="17"/>
                  </a:cubicBezTo>
                  <a:cubicBezTo>
                    <a:pt x="76" y="18"/>
                    <a:pt x="75" y="18"/>
                    <a:pt x="75" y="18"/>
                  </a:cubicBezTo>
                  <a:cubicBezTo>
                    <a:pt x="82" y="18"/>
                    <a:pt x="90" y="17"/>
                    <a:pt x="98" y="17"/>
                  </a:cubicBezTo>
                  <a:cubicBezTo>
                    <a:pt x="96" y="17"/>
                    <a:pt x="93" y="16"/>
                    <a:pt x="90" y="16"/>
                  </a:cubicBezTo>
                  <a:cubicBezTo>
                    <a:pt x="90" y="16"/>
                    <a:pt x="90" y="16"/>
                    <a:pt x="90" y="16"/>
                  </a:cubicBezTo>
                  <a:moveTo>
                    <a:pt x="74" y="15"/>
                  </a:moveTo>
                  <a:cubicBezTo>
                    <a:pt x="60" y="16"/>
                    <a:pt x="46" y="17"/>
                    <a:pt x="33" y="20"/>
                  </a:cubicBezTo>
                  <a:cubicBezTo>
                    <a:pt x="30" y="21"/>
                    <a:pt x="27" y="23"/>
                    <a:pt x="25" y="24"/>
                  </a:cubicBezTo>
                  <a:cubicBezTo>
                    <a:pt x="28" y="23"/>
                    <a:pt x="31" y="22"/>
                    <a:pt x="34" y="22"/>
                  </a:cubicBezTo>
                  <a:cubicBezTo>
                    <a:pt x="34" y="22"/>
                    <a:pt x="34" y="22"/>
                    <a:pt x="34" y="22"/>
                  </a:cubicBezTo>
                  <a:cubicBezTo>
                    <a:pt x="34" y="22"/>
                    <a:pt x="34" y="22"/>
                    <a:pt x="34" y="22"/>
                  </a:cubicBezTo>
                  <a:cubicBezTo>
                    <a:pt x="34" y="22"/>
                    <a:pt x="34" y="22"/>
                    <a:pt x="34" y="22"/>
                  </a:cubicBezTo>
                  <a:cubicBezTo>
                    <a:pt x="35" y="22"/>
                    <a:pt x="35" y="22"/>
                    <a:pt x="35" y="23"/>
                  </a:cubicBezTo>
                  <a:cubicBezTo>
                    <a:pt x="37" y="22"/>
                    <a:pt x="40" y="22"/>
                    <a:pt x="42" y="22"/>
                  </a:cubicBezTo>
                  <a:cubicBezTo>
                    <a:pt x="47" y="20"/>
                    <a:pt x="52" y="19"/>
                    <a:pt x="57" y="18"/>
                  </a:cubicBezTo>
                  <a:cubicBezTo>
                    <a:pt x="62" y="17"/>
                    <a:pt x="67" y="16"/>
                    <a:pt x="71" y="15"/>
                  </a:cubicBezTo>
                  <a:cubicBezTo>
                    <a:pt x="72" y="15"/>
                    <a:pt x="73" y="15"/>
                    <a:pt x="74" y="15"/>
                  </a:cubicBezTo>
                  <a:moveTo>
                    <a:pt x="59" y="9"/>
                  </a:moveTo>
                  <a:cubicBezTo>
                    <a:pt x="54" y="9"/>
                    <a:pt x="49" y="9"/>
                    <a:pt x="44" y="10"/>
                  </a:cubicBezTo>
                  <a:cubicBezTo>
                    <a:pt x="40" y="10"/>
                    <a:pt x="36" y="11"/>
                    <a:pt x="32" y="12"/>
                  </a:cubicBezTo>
                  <a:cubicBezTo>
                    <a:pt x="29" y="13"/>
                    <a:pt x="26" y="14"/>
                    <a:pt x="22" y="15"/>
                  </a:cubicBezTo>
                  <a:cubicBezTo>
                    <a:pt x="19" y="16"/>
                    <a:pt x="16" y="17"/>
                    <a:pt x="13" y="18"/>
                  </a:cubicBezTo>
                  <a:cubicBezTo>
                    <a:pt x="12" y="19"/>
                    <a:pt x="11" y="19"/>
                    <a:pt x="10" y="19"/>
                  </a:cubicBezTo>
                  <a:cubicBezTo>
                    <a:pt x="7" y="21"/>
                    <a:pt x="4" y="23"/>
                    <a:pt x="1" y="25"/>
                  </a:cubicBezTo>
                  <a:cubicBezTo>
                    <a:pt x="0" y="26"/>
                    <a:pt x="0" y="27"/>
                    <a:pt x="1" y="27"/>
                  </a:cubicBezTo>
                  <a:cubicBezTo>
                    <a:pt x="1" y="27"/>
                    <a:pt x="2" y="27"/>
                    <a:pt x="2" y="27"/>
                  </a:cubicBezTo>
                  <a:cubicBezTo>
                    <a:pt x="9" y="26"/>
                    <a:pt x="16" y="24"/>
                    <a:pt x="23" y="22"/>
                  </a:cubicBezTo>
                  <a:cubicBezTo>
                    <a:pt x="23" y="22"/>
                    <a:pt x="23" y="22"/>
                    <a:pt x="23" y="21"/>
                  </a:cubicBezTo>
                  <a:cubicBezTo>
                    <a:pt x="29" y="19"/>
                    <a:pt x="35" y="16"/>
                    <a:pt x="42" y="14"/>
                  </a:cubicBezTo>
                  <a:cubicBezTo>
                    <a:pt x="31" y="17"/>
                    <a:pt x="20" y="20"/>
                    <a:pt x="10" y="23"/>
                  </a:cubicBezTo>
                  <a:cubicBezTo>
                    <a:pt x="19" y="18"/>
                    <a:pt x="29" y="14"/>
                    <a:pt x="39" y="12"/>
                  </a:cubicBezTo>
                  <a:cubicBezTo>
                    <a:pt x="45" y="11"/>
                    <a:pt x="52" y="9"/>
                    <a:pt x="59" y="9"/>
                  </a:cubicBezTo>
                  <a:moveTo>
                    <a:pt x="90" y="7"/>
                  </a:moveTo>
                  <a:cubicBezTo>
                    <a:pt x="74" y="9"/>
                    <a:pt x="59" y="12"/>
                    <a:pt x="44" y="16"/>
                  </a:cubicBezTo>
                  <a:cubicBezTo>
                    <a:pt x="55" y="14"/>
                    <a:pt x="67" y="11"/>
                    <a:pt x="79" y="10"/>
                  </a:cubicBezTo>
                  <a:cubicBezTo>
                    <a:pt x="80" y="10"/>
                    <a:pt x="82" y="10"/>
                    <a:pt x="84" y="11"/>
                  </a:cubicBezTo>
                  <a:cubicBezTo>
                    <a:pt x="86" y="9"/>
                    <a:pt x="88" y="8"/>
                    <a:pt x="90" y="7"/>
                  </a:cubicBezTo>
                  <a:cubicBezTo>
                    <a:pt x="90" y="7"/>
                    <a:pt x="90" y="7"/>
                    <a:pt x="90" y="7"/>
                  </a:cubicBezTo>
                  <a:moveTo>
                    <a:pt x="85" y="4"/>
                  </a:moveTo>
                  <a:cubicBezTo>
                    <a:pt x="82" y="5"/>
                    <a:pt x="80" y="5"/>
                    <a:pt x="77" y="6"/>
                  </a:cubicBezTo>
                  <a:cubicBezTo>
                    <a:pt x="77" y="6"/>
                    <a:pt x="77" y="6"/>
                    <a:pt x="77" y="6"/>
                  </a:cubicBezTo>
                  <a:cubicBezTo>
                    <a:pt x="80" y="5"/>
                    <a:pt x="83" y="5"/>
                    <a:pt x="87" y="4"/>
                  </a:cubicBezTo>
                  <a:cubicBezTo>
                    <a:pt x="86" y="4"/>
                    <a:pt x="85" y="4"/>
                    <a:pt x="85" y="4"/>
                  </a:cubicBezTo>
                  <a:moveTo>
                    <a:pt x="73" y="3"/>
                  </a:moveTo>
                  <a:cubicBezTo>
                    <a:pt x="72" y="3"/>
                    <a:pt x="71" y="3"/>
                    <a:pt x="70" y="3"/>
                  </a:cubicBezTo>
                  <a:cubicBezTo>
                    <a:pt x="66" y="4"/>
                    <a:pt x="62" y="4"/>
                    <a:pt x="58" y="5"/>
                  </a:cubicBezTo>
                  <a:cubicBezTo>
                    <a:pt x="61" y="5"/>
                    <a:pt x="64" y="5"/>
                    <a:pt x="66" y="4"/>
                  </a:cubicBezTo>
                  <a:cubicBezTo>
                    <a:pt x="69" y="4"/>
                    <a:pt x="71" y="4"/>
                    <a:pt x="74" y="4"/>
                  </a:cubicBezTo>
                  <a:cubicBezTo>
                    <a:pt x="74" y="3"/>
                    <a:pt x="73" y="3"/>
                    <a:pt x="73" y="3"/>
                  </a:cubicBezTo>
                  <a:moveTo>
                    <a:pt x="77" y="3"/>
                  </a:moveTo>
                  <a:cubicBezTo>
                    <a:pt x="77" y="3"/>
                    <a:pt x="77" y="3"/>
                    <a:pt x="77" y="3"/>
                  </a:cubicBezTo>
                  <a:cubicBezTo>
                    <a:pt x="77" y="3"/>
                    <a:pt x="77" y="3"/>
                    <a:pt x="77" y="3"/>
                  </a:cubicBezTo>
                  <a:cubicBezTo>
                    <a:pt x="77" y="3"/>
                    <a:pt x="78" y="3"/>
                    <a:pt x="78" y="3"/>
                  </a:cubicBezTo>
                  <a:cubicBezTo>
                    <a:pt x="78" y="3"/>
                    <a:pt x="78" y="3"/>
                    <a:pt x="77" y="3"/>
                  </a:cubicBezTo>
                  <a:moveTo>
                    <a:pt x="193" y="39"/>
                  </a:moveTo>
                  <a:cubicBezTo>
                    <a:pt x="192" y="39"/>
                    <a:pt x="190" y="38"/>
                    <a:pt x="188" y="38"/>
                  </a:cubicBezTo>
                  <a:cubicBezTo>
                    <a:pt x="189" y="38"/>
                    <a:pt x="191" y="38"/>
                    <a:pt x="192" y="38"/>
                  </a:cubicBezTo>
                  <a:cubicBezTo>
                    <a:pt x="193" y="39"/>
                    <a:pt x="194" y="39"/>
                    <a:pt x="195" y="39"/>
                  </a:cubicBezTo>
                  <a:cubicBezTo>
                    <a:pt x="198" y="40"/>
                    <a:pt x="201" y="40"/>
                    <a:pt x="204" y="40"/>
                  </a:cubicBezTo>
                  <a:cubicBezTo>
                    <a:pt x="202" y="40"/>
                    <a:pt x="200" y="40"/>
                    <a:pt x="198" y="40"/>
                  </a:cubicBezTo>
                  <a:cubicBezTo>
                    <a:pt x="196" y="40"/>
                    <a:pt x="195" y="39"/>
                    <a:pt x="193" y="39"/>
                  </a:cubicBezTo>
                  <a:moveTo>
                    <a:pt x="143" y="29"/>
                  </a:moveTo>
                  <a:cubicBezTo>
                    <a:pt x="140" y="29"/>
                    <a:pt x="138" y="29"/>
                    <a:pt x="135" y="29"/>
                  </a:cubicBezTo>
                  <a:cubicBezTo>
                    <a:pt x="137" y="29"/>
                    <a:pt x="139" y="29"/>
                    <a:pt x="141" y="29"/>
                  </a:cubicBezTo>
                  <a:cubicBezTo>
                    <a:pt x="141" y="29"/>
                    <a:pt x="142" y="29"/>
                    <a:pt x="143" y="29"/>
                  </a:cubicBezTo>
                  <a:moveTo>
                    <a:pt x="140" y="24"/>
                  </a:moveTo>
                  <a:cubicBezTo>
                    <a:pt x="140" y="24"/>
                    <a:pt x="140" y="24"/>
                    <a:pt x="140" y="24"/>
                  </a:cubicBezTo>
                  <a:cubicBezTo>
                    <a:pt x="144" y="25"/>
                    <a:pt x="148" y="25"/>
                    <a:pt x="151" y="25"/>
                  </a:cubicBezTo>
                  <a:cubicBezTo>
                    <a:pt x="162" y="26"/>
                    <a:pt x="173" y="28"/>
                    <a:pt x="184" y="31"/>
                  </a:cubicBezTo>
                  <a:cubicBezTo>
                    <a:pt x="182" y="31"/>
                    <a:pt x="179" y="30"/>
                    <a:pt x="177" y="30"/>
                  </a:cubicBezTo>
                  <a:cubicBezTo>
                    <a:pt x="165" y="27"/>
                    <a:pt x="153" y="26"/>
                    <a:pt x="140" y="24"/>
                  </a:cubicBezTo>
                  <a:moveTo>
                    <a:pt x="132" y="21"/>
                  </a:moveTo>
                  <a:cubicBezTo>
                    <a:pt x="135" y="21"/>
                    <a:pt x="138" y="21"/>
                    <a:pt x="141" y="21"/>
                  </a:cubicBezTo>
                  <a:cubicBezTo>
                    <a:pt x="144" y="21"/>
                    <a:pt x="147" y="21"/>
                    <a:pt x="150" y="21"/>
                  </a:cubicBezTo>
                  <a:cubicBezTo>
                    <a:pt x="155" y="22"/>
                    <a:pt x="160" y="23"/>
                    <a:pt x="165" y="24"/>
                  </a:cubicBezTo>
                  <a:cubicBezTo>
                    <a:pt x="165" y="24"/>
                    <a:pt x="165" y="24"/>
                    <a:pt x="166" y="25"/>
                  </a:cubicBezTo>
                  <a:cubicBezTo>
                    <a:pt x="163" y="24"/>
                    <a:pt x="161" y="24"/>
                    <a:pt x="159" y="24"/>
                  </a:cubicBezTo>
                  <a:cubicBezTo>
                    <a:pt x="150" y="22"/>
                    <a:pt x="141" y="22"/>
                    <a:pt x="132" y="21"/>
                  </a:cubicBezTo>
                  <a:moveTo>
                    <a:pt x="135" y="16"/>
                  </a:moveTo>
                  <a:cubicBezTo>
                    <a:pt x="134" y="16"/>
                    <a:pt x="134" y="16"/>
                    <a:pt x="133" y="16"/>
                  </a:cubicBezTo>
                  <a:cubicBezTo>
                    <a:pt x="133" y="16"/>
                    <a:pt x="134" y="16"/>
                    <a:pt x="134" y="16"/>
                  </a:cubicBezTo>
                  <a:cubicBezTo>
                    <a:pt x="134" y="16"/>
                    <a:pt x="135" y="16"/>
                    <a:pt x="135" y="16"/>
                  </a:cubicBezTo>
                  <a:moveTo>
                    <a:pt x="153" y="14"/>
                  </a:moveTo>
                  <a:cubicBezTo>
                    <a:pt x="153" y="13"/>
                    <a:pt x="152" y="13"/>
                    <a:pt x="151" y="13"/>
                  </a:cubicBezTo>
                  <a:cubicBezTo>
                    <a:pt x="154" y="13"/>
                    <a:pt x="156" y="14"/>
                    <a:pt x="159" y="15"/>
                  </a:cubicBezTo>
                  <a:cubicBezTo>
                    <a:pt x="162" y="16"/>
                    <a:pt x="165" y="17"/>
                    <a:pt x="169" y="18"/>
                  </a:cubicBezTo>
                  <a:cubicBezTo>
                    <a:pt x="165" y="17"/>
                    <a:pt x="162" y="16"/>
                    <a:pt x="159" y="15"/>
                  </a:cubicBezTo>
                  <a:cubicBezTo>
                    <a:pt x="157" y="14"/>
                    <a:pt x="155" y="14"/>
                    <a:pt x="153" y="14"/>
                  </a:cubicBezTo>
                  <a:moveTo>
                    <a:pt x="184" y="24"/>
                  </a:moveTo>
                  <a:cubicBezTo>
                    <a:pt x="177" y="18"/>
                    <a:pt x="167" y="14"/>
                    <a:pt x="157" y="11"/>
                  </a:cubicBezTo>
                  <a:cubicBezTo>
                    <a:pt x="157" y="11"/>
                    <a:pt x="158" y="11"/>
                    <a:pt x="158" y="12"/>
                  </a:cubicBezTo>
                  <a:cubicBezTo>
                    <a:pt x="160" y="12"/>
                    <a:pt x="163" y="13"/>
                    <a:pt x="165" y="13"/>
                  </a:cubicBezTo>
                  <a:cubicBezTo>
                    <a:pt x="178" y="17"/>
                    <a:pt x="191" y="23"/>
                    <a:pt x="205" y="28"/>
                  </a:cubicBezTo>
                  <a:cubicBezTo>
                    <a:pt x="205" y="28"/>
                    <a:pt x="205" y="28"/>
                    <a:pt x="205" y="28"/>
                  </a:cubicBezTo>
                  <a:cubicBezTo>
                    <a:pt x="206" y="28"/>
                    <a:pt x="207" y="26"/>
                    <a:pt x="205" y="26"/>
                  </a:cubicBezTo>
                  <a:cubicBezTo>
                    <a:pt x="197" y="22"/>
                    <a:pt x="189" y="19"/>
                    <a:pt x="181" y="16"/>
                  </a:cubicBezTo>
                  <a:cubicBezTo>
                    <a:pt x="191" y="18"/>
                    <a:pt x="202" y="22"/>
                    <a:pt x="211" y="27"/>
                  </a:cubicBezTo>
                  <a:cubicBezTo>
                    <a:pt x="213" y="28"/>
                    <a:pt x="216" y="30"/>
                    <a:pt x="218" y="31"/>
                  </a:cubicBezTo>
                  <a:cubicBezTo>
                    <a:pt x="217" y="31"/>
                    <a:pt x="216" y="31"/>
                    <a:pt x="215" y="31"/>
                  </a:cubicBezTo>
                  <a:cubicBezTo>
                    <a:pt x="214" y="31"/>
                    <a:pt x="213" y="31"/>
                    <a:pt x="212" y="31"/>
                  </a:cubicBezTo>
                  <a:cubicBezTo>
                    <a:pt x="204" y="31"/>
                    <a:pt x="197" y="28"/>
                    <a:pt x="189" y="26"/>
                  </a:cubicBezTo>
                  <a:cubicBezTo>
                    <a:pt x="188" y="25"/>
                    <a:pt x="186" y="24"/>
                    <a:pt x="184" y="24"/>
                  </a:cubicBezTo>
                  <a:moveTo>
                    <a:pt x="160" y="9"/>
                  </a:moveTo>
                  <a:cubicBezTo>
                    <a:pt x="155" y="8"/>
                    <a:pt x="151" y="7"/>
                    <a:pt x="147" y="7"/>
                  </a:cubicBezTo>
                  <a:cubicBezTo>
                    <a:pt x="144" y="6"/>
                    <a:pt x="140" y="6"/>
                    <a:pt x="137" y="5"/>
                  </a:cubicBezTo>
                  <a:cubicBezTo>
                    <a:pt x="149" y="6"/>
                    <a:pt x="160" y="8"/>
                    <a:pt x="171" y="11"/>
                  </a:cubicBezTo>
                  <a:cubicBezTo>
                    <a:pt x="172" y="11"/>
                    <a:pt x="173" y="12"/>
                    <a:pt x="174" y="12"/>
                  </a:cubicBezTo>
                  <a:cubicBezTo>
                    <a:pt x="171" y="11"/>
                    <a:pt x="169" y="11"/>
                    <a:pt x="167" y="11"/>
                  </a:cubicBezTo>
                  <a:cubicBezTo>
                    <a:pt x="164" y="10"/>
                    <a:pt x="162" y="10"/>
                    <a:pt x="160" y="9"/>
                  </a:cubicBezTo>
                  <a:moveTo>
                    <a:pt x="113" y="3"/>
                  </a:moveTo>
                  <a:cubicBezTo>
                    <a:pt x="115" y="3"/>
                    <a:pt x="118" y="3"/>
                    <a:pt x="120" y="3"/>
                  </a:cubicBezTo>
                  <a:cubicBezTo>
                    <a:pt x="122" y="3"/>
                    <a:pt x="125" y="3"/>
                    <a:pt x="127" y="3"/>
                  </a:cubicBezTo>
                  <a:cubicBezTo>
                    <a:pt x="127" y="4"/>
                    <a:pt x="127" y="4"/>
                    <a:pt x="127" y="5"/>
                  </a:cubicBezTo>
                  <a:cubicBezTo>
                    <a:pt x="129" y="5"/>
                    <a:pt x="130" y="6"/>
                    <a:pt x="131" y="6"/>
                  </a:cubicBezTo>
                  <a:cubicBezTo>
                    <a:pt x="128" y="6"/>
                    <a:pt x="125" y="6"/>
                    <a:pt x="121" y="5"/>
                  </a:cubicBezTo>
                  <a:cubicBezTo>
                    <a:pt x="119" y="5"/>
                    <a:pt x="116" y="4"/>
                    <a:pt x="113" y="3"/>
                  </a:cubicBezTo>
                  <a:moveTo>
                    <a:pt x="88" y="0"/>
                  </a:moveTo>
                  <a:cubicBezTo>
                    <a:pt x="88" y="0"/>
                    <a:pt x="88" y="1"/>
                    <a:pt x="88" y="1"/>
                  </a:cubicBezTo>
                  <a:cubicBezTo>
                    <a:pt x="88" y="1"/>
                    <a:pt x="88" y="2"/>
                    <a:pt x="88" y="2"/>
                  </a:cubicBezTo>
                  <a:cubicBezTo>
                    <a:pt x="88" y="2"/>
                    <a:pt x="88" y="2"/>
                    <a:pt x="88" y="2"/>
                  </a:cubicBezTo>
                  <a:cubicBezTo>
                    <a:pt x="89" y="3"/>
                    <a:pt x="90" y="3"/>
                    <a:pt x="91" y="4"/>
                  </a:cubicBezTo>
                  <a:cubicBezTo>
                    <a:pt x="93" y="4"/>
                    <a:pt x="94" y="4"/>
                    <a:pt x="96" y="3"/>
                  </a:cubicBezTo>
                  <a:cubicBezTo>
                    <a:pt x="96" y="3"/>
                    <a:pt x="96" y="3"/>
                    <a:pt x="97" y="3"/>
                  </a:cubicBezTo>
                  <a:cubicBezTo>
                    <a:pt x="98" y="3"/>
                    <a:pt x="98" y="5"/>
                    <a:pt x="97" y="6"/>
                  </a:cubicBezTo>
                  <a:cubicBezTo>
                    <a:pt x="96" y="6"/>
                    <a:pt x="95" y="7"/>
                    <a:pt x="94" y="8"/>
                  </a:cubicBezTo>
                  <a:cubicBezTo>
                    <a:pt x="94" y="8"/>
                    <a:pt x="94" y="8"/>
                    <a:pt x="94" y="9"/>
                  </a:cubicBezTo>
                  <a:cubicBezTo>
                    <a:pt x="95" y="9"/>
                    <a:pt x="95" y="9"/>
                    <a:pt x="95" y="9"/>
                  </a:cubicBezTo>
                  <a:cubicBezTo>
                    <a:pt x="95" y="9"/>
                    <a:pt x="95" y="9"/>
                    <a:pt x="95" y="9"/>
                  </a:cubicBezTo>
                  <a:cubicBezTo>
                    <a:pt x="96" y="9"/>
                    <a:pt x="96" y="9"/>
                    <a:pt x="97" y="9"/>
                  </a:cubicBezTo>
                  <a:cubicBezTo>
                    <a:pt x="104" y="9"/>
                    <a:pt x="111" y="10"/>
                    <a:pt x="118" y="11"/>
                  </a:cubicBezTo>
                  <a:cubicBezTo>
                    <a:pt x="120" y="11"/>
                    <a:pt x="122" y="11"/>
                    <a:pt x="125" y="11"/>
                  </a:cubicBezTo>
                  <a:cubicBezTo>
                    <a:pt x="128" y="12"/>
                    <a:pt x="131" y="13"/>
                    <a:pt x="134" y="14"/>
                  </a:cubicBezTo>
                  <a:cubicBezTo>
                    <a:pt x="134" y="14"/>
                    <a:pt x="134" y="14"/>
                    <a:pt x="134" y="14"/>
                  </a:cubicBezTo>
                  <a:cubicBezTo>
                    <a:pt x="121" y="11"/>
                    <a:pt x="108" y="10"/>
                    <a:pt x="95" y="9"/>
                  </a:cubicBezTo>
                  <a:cubicBezTo>
                    <a:pt x="95" y="10"/>
                    <a:pt x="94" y="10"/>
                    <a:pt x="94" y="10"/>
                  </a:cubicBezTo>
                  <a:cubicBezTo>
                    <a:pt x="93" y="11"/>
                    <a:pt x="92" y="11"/>
                    <a:pt x="91" y="11"/>
                  </a:cubicBezTo>
                  <a:cubicBezTo>
                    <a:pt x="100" y="12"/>
                    <a:pt x="109" y="13"/>
                    <a:pt x="117" y="14"/>
                  </a:cubicBezTo>
                  <a:cubicBezTo>
                    <a:pt x="114" y="14"/>
                    <a:pt x="110" y="14"/>
                    <a:pt x="106" y="14"/>
                  </a:cubicBezTo>
                  <a:cubicBezTo>
                    <a:pt x="106" y="14"/>
                    <a:pt x="105" y="14"/>
                    <a:pt x="105" y="14"/>
                  </a:cubicBezTo>
                  <a:cubicBezTo>
                    <a:pt x="102" y="14"/>
                    <a:pt x="99" y="14"/>
                    <a:pt x="95" y="14"/>
                  </a:cubicBezTo>
                  <a:cubicBezTo>
                    <a:pt x="92" y="14"/>
                    <a:pt x="88" y="14"/>
                    <a:pt x="84" y="14"/>
                  </a:cubicBezTo>
                  <a:cubicBezTo>
                    <a:pt x="84" y="14"/>
                    <a:pt x="84" y="14"/>
                    <a:pt x="84" y="14"/>
                  </a:cubicBezTo>
                  <a:cubicBezTo>
                    <a:pt x="85" y="14"/>
                    <a:pt x="87" y="14"/>
                    <a:pt x="88" y="14"/>
                  </a:cubicBezTo>
                  <a:cubicBezTo>
                    <a:pt x="89" y="14"/>
                    <a:pt x="89" y="14"/>
                    <a:pt x="90" y="14"/>
                  </a:cubicBezTo>
                  <a:cubicBezTo>
                    <a:pt x="95" y="14"/>
                    <a:pt x="102" y="14"/>
                    <a:pt x="107" y="17"/>
                  </a:cubicBezTo>
                  <a:cubicBezTo>
                    <a:pt x="116" y="17"/>
                    <a:pt x="124" y="18"/>
                    <a:pt x="133" y="19"/>
                  </a:cubicBezTo>
                  <a:cubicBezTo>
                    <a:pt x="133" y="19"/>
                    <a:pt x="132" y="19"/>
                    <a:pt x="132" y="19"/>
                  </a:cubicBezTo>
                  <a:cubicBezTo>
                    <a:pt x="125" y="19"/>
                    <a:pt x="118" y="19"/>
                    <a:pt x="111" y="20"/>
                  </a:cubicBezTo>
                  <a:cubicBezTo>
                    <a:pt x="112" y="20"/>
                    <a:pt x="112" y="21"/>
                    <a:pt x="111" y="21"/>
                  </a:cubicBezTo>
                  <a:cubicBezTo>
                    <a:pt x="110" y="23"/>
                    <a:pt x="109" y="24"/>
                    <a:pt x="107" y="25"/>
                  </a:cubicBezTo>
                  <a:cubicBezTo>
                    <a:pt x="108" y="25"/>
                    <a:pt x="108" y="25"/>
                    <a:pt x="109" y="25"/>
                  </a:cubicBezTo>
                  <a:cubicBezTo>
                    <a:pt x="111" y="25"/>
                    <a:pt x="113" y="25"/>
                    <a:pt x="114" y="25"/>
                  </a:cubicBezTo>
                  <a:cubicBezTo>
                    <a:pt x="117" y="25"/>
                    <a:pt x="119" y="26"/>
                    <a:pt x="121" y="26"/>
                  </a:cubicBezTo>
                  <a:cubicBezTo>
                    <a:pt x="119" y="26"/>
                    <a:pt x="117" y="26"/>
                    <a:pt x="116" y="26"/>
                  </a:cubicBezTo>
                  <a:cubicBezTo>
                    <a:pt x="112" y="26"/>
                    <a:pt x="108" y="26"/>
                    <a:pt x="105" y="26"/>
                  </a:cubicBezTo>
                  <a:cubicBezTo>
                    <a:pt x="102" y="27"/>
                    <a:pt x="100" y="27"/>
                    <a:pt x="98" y="27"/>
                  </a:cubicBezTo>
                  <a:cubicBezTo>
                    <a:pt x="95" y="28"/>
                    <a:pt x="91" y="29"/>
                    <a:pt x="87" y="29"/>
                  </a:cubicBezTo>
                  <a:cubicBezTo>
                    <a:pt x="94" y="29"/>
                    <a:pt x="100" y="29"/>
                    <a:pt x="106" y="29"/>
                  </a:cubicBezTo>
                  <a:cubicBezTo>
                    <a:pt x="97" y="29"/>
                    <a:pt x="88" y="30"/>
                    <a:pt x="80" y="31"/>
                  </a:cubicBezTo>
                  <a:cubicBezTo>
                    <a:pt x="79" y="31"/>
                    <a:pt x="78" y="32"/>
                    <a:pt x="77" y="32"/>
                  </a:cubicBezTo>
                  <a:cubicBezTo>
                    <a:pt x="71" y="34"/>
                    <a:pt x="65" y="35"/>
                    <a:pt x="60" y="38"/>
                  </a:cubicBezTo>
                  <a:cubicBezTo>
                    <a:pt x="78" y="33"/>
                    <a:pt x="96" y="31"/>
                    <a:pt x="114" y="31"/>
                  </a:cubicBezTo>
                  <a:cubicBezTo>
                    <a:pt x="116" y="31"/>
                    <a:pt x="117" y="31"/>
                    <a:pt x="119" y="31"/>
                  </a:cubicBezTo>
                  <a:cubicBezTo>
                    <a:pt x="137" y="31"/>
                    <a:pt x="156" y="33"/>
                    <a:pt x="174" y="37"/>
                  </a:cubicBezTo>
                  <a:cubicBezTo>
                    <a:pt x="172" y="37"/>
                    <a:pt x="170" y="36"/>
                    <a:pt x="168" y="36"/>
                  </a:cubicBezTo>
                  <a:cubicBezTo>
                    <a:pt x="156" y="35"/>
                    <a:pt x="144" y="34"/>
                    <a:pt x="132" y="34"/>
                  </a:cubicBezTo>
                  <a:cubicBezTo>
                    <a:pt x="128" y="34"/>
                    <a:pt x="124" y="34"/>
                    <a:pt x="121" y="35"/>
                  </a:cubicBezTo>
                  <a:cubicBezTo>
                    <a:pt x="113" y="35"/>
                    <a:pt x="106" y="36"/>
                    <a:pt x="99" y="37"/>
                  </a:cubicBezTo>
                  <a:cubicBezTo>
                    <a:pt x="101" y="37"/>
                    <a:pt x="104" y="37"/>
                    <a:pt x="106" y="38"/>
                  </a:cubicBezTo>
                  <a:cubicBezTo>
                    <a:pt x="107" y="38"/>
                    <a:pt x="107" y="38"/>
                    <a:pt x="107" y="38"/>
                  </a:cubicBezTo>
                  <a:cubicBezTo>
                    <a:pt x="111" y="38"/>
                    <a:pt x="116" y="38"/>
                    <a:pt x="120" y="37"/>
                  </a:cubicBezTo>
                  <a:cubicBezTo>
                    <a:pt x="124" y="37"/>
                    <a:pt x="129" y="37"/>
                    <a:pt x="133" y="37"/>
                  </a:cubicBezTo>
                  <a:cubicBezTo>
                    <a:pt x="145" y="37"/>
                    <a:pt x="157" y="38"/>
                    <a:pt x="168" y="39"/>
                  </a:cubicBezTo>
                  <a:cubicBezTo>
                    <a:pt x="175" y="39"/>
                    <a:pt x="181" y="40"/>
                    <a:pt x="187" y="41"/>
                  </a:cubicBezTo>
                  <a:cubicBezTo>
                    <a:pt x="189" y="41"/>
                    <a:pt x="190" y="41"/>
                    <a:pt x="191" y="41"/>
                  </a:cubicBezTo>
                  <a:cubicBezTo>
                    <a:pt x="191" y="41"/>
                    <a:pt x="192" y="42"/>
                    <a:pt x="192" y="42"/>
                  </a:cubicBezTo>
                  <a:cubicBezTo>
                    <a:pt x="192" y="42"/>
                    <a:pt x="193" y="42"/>
                    <a:pt x="193" y="42"/>
                  </a:cubicBezTo>
                  <a:cubicBezTo>
                    <a:pt x="197" y="43"/>
                    <a:pt x="202" y="44"/>
                    <a:pt x="206" y="46"/>
                  </a:cubicBezTo>
                  <a:cubicBezTo>
                    <a:pt x="208" y="47"/>
                    <a:pt x="210" y="47"/>
                    <a:pt x="213" y="48"/>
                  </a:cubicBezTo>
                  <a:cubicBezTo>
                    <a:pt x="220" y="50"/>
                    <a:pt x="227" y="53"/>
                    <a:pt x="232" y="57"/>
                  </a:cubicBezTo>
                  <a:cubicBezTo>
                    <a:pt x="232" y="57"/>
                    <a:pt x="233" y="57"/>
                    <a:pt x="233" y="58"/>
                  </a:cubicBezTo>
                  <a:cubicBezTo>
                    <a:pt x="232" y="58"/>
                    <a:pt x="231" y="58"/>
                    <a:pt x="231" y="58"/>
                  </a:cubicBezTo>
                  <a:cubicBezTo>
                    <a:pt x="230" y="58"/>
                    <a:pt x="230" y="58"/>
                    <a:pt x="229" y="58"/>
                  </a:cubicBezTo>
                  <a:cubicBezTo>
                    <a:pt x="225" y="58"/>
                    <a:pt x="221" y="57"/>
                    <a:pt x="217" y="56"/>
                  </a:cubicBezTo>
                  <a:cubicBezTo>
                    <a:pt x="214" y="55"/>
                    <a:pt x="211" y="54"/>
                    <a:pt x="207" y="53"/>
                  </a:cubicBezTo>
                  <a:cubicBezTo>
                    <a:pt x="206" y="53"/>
                    <a:pt x="205" y="53"/>
                    <a:pt x="204" y="52"/>
                  </a:cubicBezTo>
                  <a:cubicBezTo>
                    <a:pt x="202" y="52"/>
                    <a:pt x="201" y="52"/>
                    <a:pt x="200" y="52"/>
                  </a:cubicBezTo>
                  <a:cubicBezTo>
                    <a:pt x="199" y="51"/>
                    <a:pt x="197" y="51"/>
                    <a:pt x="196" y="51"/>
                  </a:cubicBezTo>
                  <a:cubicBezTo>
                    <a:pt x="193" y="50"/>
                    <a:pt x="189" y="50"/>
                    <a:pt x="186" y="50"/>
                  </a:cubicBezTo>
                  <a:cubicBezTo>
                    <a:pt x="172" y="45"/>
                    <a:pt x="159" y="42"/>
                    <a:pt x="144" y="41"/>
                  </a:cubicBezTo>
                  <a:cubicBezTo>
                    <a:pt x="141" y="41"/>
                    <a:pt x="137" y="41"/>
                    <a:pt x="134" y="41"/>
                  </a:cubicBezTo>
                  <a:cubicBezTo>
                    <a:pt x="112" y="41"/>
                    <a:pt x="91" y="46"/>
                    <a:pt x="69" y="52"/>
                  </a:cubicBezTo>
                  <a:cubicBezTo>
                    <a:pt x="66" y="52"/>
                    <a:pt x="64" y="52"/>
                    <a:pt x="61" y="52"/>
                  </a:cubicBezTo>
                  <a:cubicBezTo>
                    <a:pt x="59" y="53"/>
                    <a:pt x="57" y="53"/>
                    <a:pt x="55" y="53"/>
                  </a:cubicBezTo>
                  <a:cubicBezTo>
                    <a:pt x="54" y="53"/>
                    <a:pt x="53" y="53"/>
                    <a:pt x="52" y="53"/>
                  </a:cubicBezTo>
                  <a:cubicBezTo>
                    <a:pt x="50" y="54"/>
                    <a:pt x="49" y="55"/>
                    <a:pt x="47" y="56"/>
                  </a:cubicBezTo>
                  <a:cubicBezTo>
                    <a:pt x="47" y="56"/>
                    <a:pt x="47" y="56"/>
                    <a:pt x="46" y="56"/>
                  </a:cubicBezTo>
                  <a:cubicBezTo>
                    <a:pt x="46" y="56"/>
                    <a:pt x="46" y="56"/>
                    <a:pt x="46" y="56"/>
                  </a:cubicBezTo>
                  <a:cubicBezTo>
                    <a:pt x="47" y="56"/>
                    <a:pt x="47" y="56"/>
                    <a:pt x="48" y="57"/>
                  </a:cubicBezTo>
                  <a:cubicBezTo>
                    <a:pt x="47" y="57"/>
                    <a:pt x="46" y="57"/>
                    <a:pt x="45" y="57"/>
                  </a:cubicBezTo>
                  <a:cubicBezTo>
                    <a:pt x="43" y="59"/>
                    <a:pt x="41" y="60"/>
                    <a:pt x="39" y="62"/>
                  </a:cubicBezTo>
                  <a:cubicBezTo>
                    <a:pt x="41" y="61"/>
                    <a:pt x="43" y="61"/>
                    <a:pt x="46" y="60"/>
                  </a:cubicBezTo>
                  <a:cubicBezTo>
                    <a:pt x="44" y="61"/>
                    <a:pt x="43" y="61"/>
                    <a:pt x="42" y="62"/>
                  </a:cubicBezTo>
                  <a:cubicBezTo>
                    <a:pt x="41" y="62"/>
                    <a:pt x="41" y="64"/>
                    <a:pt x="43" y="64"/>
                  </a:cubicBezTo>
                  <a:cubicBezTo>
                    <a:pt x="43" y="64"/>
                    <a:pt x="43" y="64"/>
                    <a:pt x="43" y="64"/>
                  </a:cubicBezTo>
                  <a:cubicBezTo>
                    <a:pt x="43" y="64"/>
                    <a:pt x="43" y="64"/>
                    <a:pt x="43" y="64"/>
                  </a:cubicBezTo>
                  <a:cubicBezTo>
                    <a:pt x="43" y="64"/>
                    <a:pt x="43" y="64"/>
                    <a:pt x="43" y="64"/>
                  </a:cubicBezTo>
                  <a:cubicBezTo>
                    <a:pt x="43" y="64"/>
                    <a:pt x="43" y="64"/>
                    <a:pt x="44" y="64"/>
                  </a:cubicBezTo>
                  <a:cubicBezTo>
                    <a:pt x="47" y="63"/>
                    <a:pt x="50" y="62"/>
                    <a:pt x="54" y="62"/>
                  </a:cubicBezTo>
                  <a:cubicBezTo>
                    <a:pt x="56" y="60"/>
                    <a:pt x="59" y="59"/>
                    <a:pt x="62" y="58"/>
                  </a:cubicBezTo>
                  <a:cubicBezTo>
                    <a:pt x="61" y="58"/>
                    <a:pt x="61" y="58"/>
                    <a:pt x="60" y="58"/>
                  </a:cubicBezTo>
                  <a:cubicBezTo>
                    <a:pt x="61" y="58"/>
                    <a:pt x="62" y="57"/>
                    <a:pt x="63" y="57"/>
                  </a:cubicBezTo>
                  <a:cubicBezTo>
                    <a:pt x="69" y="54"/>
                    <a:pt x="76" y="51"/>
                    <a:pt x="83" y="49"/>
                  </a:cubicBezTo>
                  <a:cubicBezTo>
                    <a:pt x="89" y="48"/>
                    <a:pt x="95" y="46"/>
                    <a:pt x="101" y="46"/>
                  </a:cubicBezTo>
                  <a:cubicBezTo>
                    <a:pt x="102" y="46"/>
                    <a:pt x="102" y="46"/>
                    <a:pt x="103" y="46"/>
                  </a:cubicBezTo>
                  <a:cubicBezTo>
                    <a:pt x="111" y="45"/>
                    <a:pt x="120" y="44"/>
                    <a:pt x="129" y="43"/>
                  </a:cubicBezTo>
                  <a:cubicBezTo>
                    <a:pt x="130" y="43"/>
                    <a:pt x="132" y="43"/>
                    <a:pt x="133" y="43"/>
                  </a:cubicBezTo>
                  <a:cubicBezTo>
                    <a:pt x="143" y="43"/>
                    <a:pt x="154" y="44"/>
                    <a:pt x="164" y="47"/>
                  </a:cubicBezTo>
                  <a:cubicBezTo>
                    <a:pt x="172" y="47"/>
                    <a:pt x="180" y="49"/>
                    <a:pt x="186" y="53"/>
                  </a:cubicBezTo>
                  <a:cubicBezTo>
                    <a:pt x="194" y="55"/>
                    <a:pt x="201" y="57"/>
                    <a:pt x="208" y="60"/>
                  </a:cubicBezTo>
                  <a:cubicBezTo>
                    <a:pt x="204" y="59"/>
                    <a:pt x="199" y="58"/>
                    <a:pt x="194" y="57"/>
                  </a:cubicBezTo>
                  <a:cubicBezTo>
                    <a:pt x="195" y="58"/>
                    <a:pt x="196" y="59"/>
                    <a:pt x="197" y="60"/>
                  </a:cubicBezTo>
                  <a:cubicBezTo>
                    <a:pt x="198" y="61"/>
                    <a:pt x="197" y="62"/>
                    <a:pt x="196" y="62"/>
                  </a:cubicBezTo>
                  <a:cubicBezTo>
                    <a:pt x="196" y="62"/>
                    <a:pt x="195" y="62"/>
                    <a:pt x="195" y="62"/>
                  </a:cubicBezTo>
                  <a:cubicBezTo>
                    <a:pt x="194" y="62"/>
                    <a:pt x="193" y="62"/>
                    <a:pt x="191" y="62"/>
                  </a:cubicBezTo>
                  <a:cubicBezTo>
                    <a:pt x="195" y="63"/>
                    <a:pt x="199" y="64"/>
                    <a:pt x="202" y="64"/>
                  </a:cubicBezTo>
                  <a:cubicBezTo>
                    <a:pt x="203" y="64"/>
                    <a:pt x="203" y="65"/>
                    <a:pt x="203" y="65"/>
                  </a:cubicBezTo>
                  <a:cubicBezTo>
                    <a:pt x="208" y="66"/>
                    <a:pt x="213" y="68"/>
                    <a:pt x="218" y="70"/>
                  </a:cubicBezTo>
                  <a:cubicBezTo>
                    <a:pt x="212" y="69"/>
                    <a:pt x="205" y="69"/>
                    <a:pt x="199" y="68"/>
                  </a:cubicBezTo>
                  <a:cubicBezTo>
                    <a:pt x="197" y="68"/>
                    <a:pt x="194" y="68"/>
                    <a:pt x="192" y="68"/>
                  </a:cubicBezTo>
                  <a:cubicBezTo>
                    <a:pt x="190" y="68"/>
                    <a:pt x="189" y="68"/>
                    <a:pt x="188" y="68"/>
                  </a:cubicBezTo>
                  <a:cubicBezTo>
                    <a:pt x="176" y="67"/>
                    <a:pt x="165" y="65"/>
                    <a:pt x="153" y="64"/>
                  </a:cubicBezTo>
                  <a:cubicBezTo>
                    <a:pt x="147" y="65"/>
                    <a:pt x="140" y="64"/>
                    <a:pt x="134" y="65"/>
                  </a:cubicBezTo>
                  <a:cubicBezTo>
                    <a:pt x="134" y="65"/>
                    <a:pt x="134" y="65"/>
                    <a:pt x="134" y="65"/>
                  </a:cubicBezTo>
                  <a:cubicBezTo>
                    <a:pt x="149" y="66"/>
                    <a:pt x="164" y="68"/>
                    <a:pt x="178" y="69"/>
                  </a:cubicBezTo>
                  <a:cubicBezTo>
                    <a:pt x="181" y="69"/>
                    <a:pt x="183" y="70"/>
                    <a:pt x="186" y="70"/>
                  </a:cubicBezTo>
                  <a:cubicBezTo>
                    <a:pt x="189" y="70"/>
                    <a:pt x="192" y="70"/>
                    <a:pt x="194" y="71"/>
                  </a:cubicBezTo>
                  <a:cubicBezTo>
                    <a:pt x="200" y="71"/>
                    <a:pt x="206" y="71"/>
                    <a:pt x="211" y="72"/>
                  </a:cubicBezTo>
                  <a:cubicBezTo>
                    <a:pt x="216" y="72"/>
                    <a:pt x="220" y="72"/>
                    <a:pt x="225" y="72"/>
                  </a:cubicBezTo>
                  <a:cubicBezTo>
                    <a:pt x="230" y="75"/>
                    <a:pt x="236" y="78"/>
                    <a:pt x="241" y="81"/>
                  </a:cubicBezTo>
                  <a:cubicBezTo>
                    <a:pt x="241" y="82"/>
                    <a:pt x="241" y="82"/>
                    <a:pt x="241" y="82"/>
                  </a:cubicBezTo>
                  <a:cubicBezTo>
                    <a:pt x="241" y="82"/>
                    <a:pt x="240" y="82"/>
                    <a:pt x="240" y="82"/>
                  </a:cubicBezTo>
                  <a:cubicBezTo>
                    <a:pt x="238" y="82"/>
                    <a:pt x="235" y="81"/>
                    <a:pt x="233" y="81"/>
                  </a:cubicBezTo>
                  <a:cubicBezTo>
                    <a:pt x="231" y="80"/>
                    <a:pt x="228" y="79"/>
                    <a:pt x="225" y="78"/>
                  </a:cubicBezTo>
                  <a:cubicBezTo>
                    <a:pt x="224" y="78"/>
                    <a:pt x="224" y="78"/>
                    <a:pt x="223" y="78"/>
                  </a:cubicBezTo>
                  <a:cubicBezTo>
                    <a:pt x="220" y="77"/>
                    <a:pt x="217" y="77"/>
                    <a:pt x="215" y="77"/>
                  </a:cubicBezTo>
                  <a:cubicBezTo>
                    <a:pt x="213" y="76"/>
                    <a:pt x="212" y="76"/>
                    <a:pt x="210" y="76"/>
                  </a:cubicBezTo>
                  <a:cubicBezTo>
                    <a:pt x="208" y="75"/>
                    <a:pt x="205" y="75"/>
                    <a:pt x="202" y="75"/>
                  </a:cubicBezTo>
                  <a:cubicBezTo>
                    <a:pt x="201" y="75"/>
                    <a:pt x="200" y="74"/>
                    <a:pt x="199" y="74"/>
                  </a:cubicBezTo>
                  <a:cubicBezTo>
                    <a:pt x="189" y="73"/>
                    <a:pt x="180" y="71"/>
                    <a:pt x="170" y="71"/>
                  </a:cubicBezTo>
                  <a:cubicBezTo>
                    <a:pt x="169" y="71"/>
                    <a:pt x="169" y="71"/>
                    <a:pt x="169" y="71"/>
                  </a:cubicBezTo>
                  <a:cubicBezTo>
                    <a:pt x="164" y="70"/>
                    <a:pt x="159" y="70"/>
                    <a:pt x="155" y="70"/>
                  </a:cubicBezTo>
                  <a:cubicBezTo>
                    <a:pt x="150" y="69"/>
                    <a:pt x="144" y="69"/>
                    <a:pt x="139" y="68"/>
                  </a:cubicBezTo>
                  <a:cubicBezTo>
                    <a:pt x="136" y="67"/>
                    <a:pt x="133" y="67"/>
                    <a:pt x="129" y="66"/>
                  </a:cubicBezTo>
                  <a:cubicBezTo>
                    <a:pt x="129" y="66"/>
                    <a:pt x="129" y="66"/>
                    <a:pt x="129" y="66"/>
                  </a:cubicBezTo>
                  <a:cubicBezTo>
                    <a:pt x="127" y="66"/>
                    <a:pt x="125" y="67"/>
                    <a:pt x="123" y="67"/>
                  </a:cubicBezTo>
                  <a:cubicBezTo>
                    <a:pt x="123" y="67"/>
                    <a:pt x="123" y="67"/>
                    <a:pt x="124" y="67"/>
                  </a:cubicBezTo>
                  <a:cubicBezTo>
                    <a:pt x="126" y="68"/>
                    <a:pt x="128" y="68"/>
                    <a:pt x="129" y="69"/>
                  </a:cubicBezTo>
                  <a:cubicBezTo>
                    <a:pt x="132" y="69"/>
                    <a:pt x="134" y="70"/>
                    <a:pt x="137" y="70"/>
                  </a:cubicBezTo>
                  <a:cubicBezTo>
                    <a:pt x="144" y="71"/>
                    <a:pt x="152" y="72"/>
                    <a:pt x="159" y="72"/>
                  </a:cubicBezTo>
                  <a:cubicBezTo>
                    <a:pt x="167" y="73"/>
                    <a:pt x="175" y="73"/>
                    <a:pt x="183" y="74"/>
                  </a:cubicBezTo>
                  <a:cubicBezTo>
                    <a:pt x="190" y="76"/>
                    <a:pt x="198" y="77"/>
                    <a:pt x="205" y="78"/>
                  </a:cubicBezTo>
                  <a:cubicBezTo>
                    <a:pt x="206" y="78"/>
                    <a:pt x="207" y="78"/>
                    <a:pt x="207" y="78"/>
                  </a:cubicBezTo>
                  <a:cubicBezTo>
                    <a:pt x="208" y="78"/>
                    <a:pt x="209" y="78"/>
                    <a:pt x="210" y="78"/>
                  </a:cubicBezTo>
                  <a:cubicBezTo>
                    <a:pt x="212" y="79"/>
                    <a:pt x="213" y="79"/>
                    <a:pt x="215" y="79"/>
                  </a:cubicBezTo>
                  <a:cubicBezTo>
                    <a:pt x="217" y="80"/>
                    <a:pt x="219" y="80"/>
                    <a:pt x="221" y="80"/>
                  </a:cubicBezTo>
                  <a:cubicBezTo>
                    <a:pt x="224" y="81"/>
                    <a:pt x="227" y="81"/>
                    <a:pt x="231" y="82"/>
                  </a:cubicBezTo>
                  <a:cubicBezTo>
                    <a:pt x="231" y="82"/>
                    <a:pt x="231" y="82"/>
                    <a:pt x="231" y="82"/>
                  </a:cubicBezTo>
                  <a:cubicBezTo>
                    <a:pt x="234" y="83"/>
                    <a:pt x="237" y="84"/>
                    <a:pt x="240" y="84"/>
                  </a:cubicBezTo>
                  <a:cubicBezTo>
                    <a:pt x="240" y="84"/>
                    <a:pt x="240" y="84"/>
                    <a:pt x="241" y="84"/>
                  </a:cubicBezTo>
                  <a:cubicBezTo>
                    <a:pt x="242" y="84"/>
                    <a:pt x="243" y="84"/>
                    <a:pt x="244" y="83"/>
                  </a:cubicBezTo>
                  <a:cubicBezTo>
                    <a:pt x="245" y="83"/>
                    <a:pt x="245" y="83"/>
                    <a:pt x="245" y="83"/>
                  </a:cubicBezTo>
                  <a:cubicBezTo>
                    <a:pt x="245" y="83"/>
                    <a:pt x="245" y="82"/>
                    <a:pt x="245" y="81"/>
                  </a:cubicBezTo>
                  <a:cubicBezTo>
                    <a:pt x="240" y="78"/>
                    <a:pt x="235" y="74"/>
                    <a:pt x="229" y="72"/>
                  </a:cubicBezTo>
                  <a:cubicBezTo>
                    <a:pt x="229" y="72"/>
                    <a:pt x="229" y="72"/>
                    <a:pt x="229" y="72"/>
                  </a:cubicBezTo>
                  <a:cubicBezTo>
                    <a:pt x="231" y="72"/>
                    <a:pt x="232" y="73"/>
                    <a:pt x="233" y="73"/>
                  </a:cubicBezTo>
                  <a:cubicBezTo>
                    <a:pt x="233" y="73"/>
                    <a:pt x="234" y="73"/>
                    <a:pt x="234" y="73"/>
                  </a:cubicBezTo>
                  <a:cubicBezTo>
                    <a:pt x="235" y="73"/>
                    <a:pt x="236" y="72"/>
                    <a:pt x="235" y="71"/>
                  </a:cubicBezTo>
                  <a:cubicBezTo>
                    <a:pt x="233" y="70"/>
                    <a:pt x="232" y="69"/>
                    <a:pt x="231" y="69"/>
                  </a:cubicBezTo>
                  <a:cubicBezTo>
                    <a:pt x="231" y="69"/>
                    <a:pt x="231" y="69"/>
                    <a:pt x="231" y="69"/>
                  </a:cubicBezTo>
                  <a:cubicBezTo>
                    <a:pt x="232" y="68"/>
                    <a:pt x="233" y="67"/>
                    <a:pt x="232" y="66"/>
                  </a:cubicBezTo>
                  <a:cubicBezTo>
                    <a:pt x="223" y="63"/>
                    <a:pt x="214" y="60"/>
                    <a:pt x="206" y="56"/>
                  </a:cubicBezTo>
                  <a:cubicBezTo>
                    <a:pt x="203" y="56"/>
                    <a:pt x="201" y="55"/>
                    <a:pt x="199" y="54"/>
                  </a:cubicBezTo>
                  <a:cubicBezTo>
                    <a:pt x="200" y="54"/>
                    <a:pt x="201" y="55"/>
                    <a:pt x="203" y="55"/>
                  </a:cubicBezTo>
                  <a:cubicBezTo>
                    <a:pt x="203" y="55"/>
                    <a:pt x="204" y="55"/>
                    <a:pt x="204" y="55"/>
                  </a:cubicBezTo>
                  <a:cubicBezTo>
                    <a:pt x="207" y="56"/>
                    <a:pt x="211" y="57"/>
                    <a:pt x="214" y="58"/>
                  </a:cubicBezTo>
                  <a:cubicBezTo>
                    <a:pt x="216" y="58"/>
                    <a:pt x="217" y="58"/>
                    <a:pt x="218" y="59"/>
                  </a:cubicBezTo>
                  <a:cubicBezTo>
                    <a:pt x="219" y="59"/>
                    <a:pt x="221" y="59"/>
                    <a:pt x="222" y="60"/>
                  </a:cubicBezTo>
                  <a:cubicBezTo>
                    <a:pt x="224" y="60"/>
                    <a:pt x="225" y="60"/>
                    <a:pt x="226" y="60"/>
                  </a:cubicBezTo>
                  <a:cubicBezTo>
                    <a:pt x="227" y="60"/>
                    <a:pt x="228" y="60"/>
                    <a:pt x="229" y="60"/>
                  </a:cubicBezTo>
                  <a:cubicBezTo>
                    <a:pt x="229" y="60"/>
                    <a:pt x="229" y="60"/>
                    <a:pt x="230" y="60"/>
                  </a:cubicBezTo>
                  <a:cubicBezTo>
                    <a:pt x="231" y="60"/>
                    <a:pt x="233" y="60"/>
                    <a:pt x="235" y="60"/>
                  </a:cubicBezTo>
                  <a:cubicBezTo>
                    <a:pt x="235" y="60"/>
                    <a:pt x="235" y="60"/>
                    <a:pt x="236" y="60"/>
                  </a:cubicBezTo>
                  <a:cubicBezTo>
                    <a:pt x="236" y="60"/>
                    <a:pt x="236" y="59"/>
                    <a:pt x="236" y="59"/>
                  </a:cubicBezTo>
                  <a:cubicBezTo>
                    <a:pt x="237" y="59"/>
                    <a:pt x="237" y="58"/>
                    <a:pt x="236" y="57"/>
                  </a:cubicBezTo>
                  <a:cubicBezTo>
                    <a:pt x="236" y="57"/>
                    <a:pt x="235" y="56"/>
                    <a:pt x="234" y="55"/>
                  </a:cubicBezTo>
                  <a:cubicBezTo>
                    <a:pt x="230" y="52"/>
                    <a:pt x="226" y="50"/>
                    <a:pt x="221" y="49"/>
                  </a:cubicBezTo>
                  <a:cubicBezTo>
                    <a:pt x="219" y="48"/>
                    <a:pt x="217" y="47"/>
                    <a:pt x="215" y="46"/>
                  </a:cubicBezTo>
                  <a:cubicBezTo>
                    <a:pt x="212" y="45"/>
                    <a:pt x="209" y="44"/>
                    <a:pt x="205" y="43"/>
                  </a:cubicBezTo>
                  <a:cubicBezTo>
                    <a:pt x="205" y="43"/>
                    <a:pt x="206" y="43"/>
                    <a:pt x="206" y="43"/>
                  </a:cubicBezTo>
                  <a:cubicBezTo>
                    <a:pt x="206" y="43"/>
                    <a:pt x="206" y="43"/>
                    <a:pt x="207" y="43"/>
                  </a:cubicBezTo>
                  <a:cubicBezTo>
                    <a:pt x="207" y="43"/>
                    <a:pt x="208" y="43"/>
                    <a:pt x="208" y="43"/>
                  </a:cubicBezTo>
                  <a:cubicBezTo>
                    <a:pt x="209" y="43"/>
                    <a:pt x="210" y="43"/>
                    <a:pt x="212" y="43"/>
                  </a:cubicBezTo>
                  <a:cubicBezTo>
                    <a:pt x="212" y="43"/>
                    <a:pt x="213" y="42"/>
                    <a:pt x="213" y="42"/>
                  </a:cubicBezTo>
                  <a:cubicBezTo>
                    <a:pt x="213" y="41"/>
                    <a:pt x="213" y="40"/>
                    <a:pt x="212" y="40"/>
                  </a:cubicBezTo>
                  <a:cubicBezTo>
                    <a:pt x="211" y="40"/>
                    <a:pt x="210" y="39"/>
                    <a:pt x="209" y="39"/>
                  </a:cubicBezTo>
                  <a:cubicBezTo>
                    <a:pt x="209" y="39"/>
                    <a:pt x="208" y="39"/>
                    <a:pt x="208" y="38"/>
                  </a:cubicBezTo>
                  <a:cubicBezTo>
                    <a:pt x="207" y="38"/>
                    <a:pt x="206" y="38"/>
                    <a:pt x="206" y="38"/>
                  </a:cubicBezTo>
                  <a:cubicBezTo>
                    <a:pt x="203" y="37"/>
                    <a:pt x="200" y="36"/>
                    <a:pt x="197" y="35"/>
                  </a:cubicBezTo>
                  <a:cubicBezTo>
                    <a:pt x="197" y="34"/>
                    <a:pt x="197" y="34"/>
                    <a:pt x="197" y="34"/>
                  </a:cubicBezTo>
                  <a:cubicBezTo>
                    <a:pt x="197" y="33"/>
                    <a:pt x="197" y="32"/>
                    <a:pt x="196" y="32"/>
                  </a:cubicBezTo>
                  <a:cubicBezTo>
                    <a:pt x="196" y="32"/>
                    <a:pt x="196" y="32"/>
                    <a:pt x="196" y="32"/>
                  </a:cubicBezTo>
                  <a:cubicBezTo>
                    <a:pt x="196" y="32"/>
                    <a:pt x="196" y="32"/>
                    <a:pt x="196" y="32"/>
                  </a:cubicBezTo>
                  <a:cubicBezTo>
                    <a:pt x="196" y="32"/>
                    <a:pt x="196" y="32"/>
                    <a:pt x="196" y="32"/>
                  </a:cubicBezTo>
                  <a:cubicBezTo>
                    <a:pt x="196" y="32"/>
                    <a:pt x="196" y="32"/>
                    <a:pt x="195" y="31"/>
                  </a:cubicBezTo>
                  <a:cubicBezTo>
                    <a:pt x="196" y="31"/>
                    <a:pt x="196" y="31"/>
                    <a:pt x="195" y="30"/>
                  </a:cubicBezTo>
                  <a:cubicBezTo>
                    <a:pt x="202" y="32"/>
                    <a:pt x="208" y="34"/>
                    <a:pt x="215" y="34"/>
                  </a:cubicBezTo>
                  <a:cubicBezTo>
                    <a:pt x="215" y="34"/>
                    <a:pt x="216" y="34"/>
                    <a:pt x="216" y="34"/>
                  </a:cubicBezTo>
                  <a:cubicBezTo>
                    <a:pt x="218" y="34"/>
                    <a:pt x="220" y="34"/>
                    <a:pt x="221" y="33"/>
                  </a:cubicBezTo>
                  <a:cubicBezTo>
                    <a:pt x="222" y="33"/>
                    <a:pt x="222" y="33"/>
                    <a:pt x="222" y="33"/>
                  </a:cubicBezTo>
                  <a:cubicBezTo>
                    <a:pt x="222" y="33"/>
                    <a:pt x="222" y="33"/>
                    <a:pt x="222" y="33"/>
                  </a:cubicBezTo>
                  <a:cubicBezTo>
                    <a:pt x="223" y="32"/>
                    <a:pt x="223" y="32"/>
                    <a:pt x="222" y="31"/>
                  </a:cubicBezTo>
                  <a:cubicBezTo>
                    <a:pt x="220" y="30"/>
                    <a:pt x="218" y="28"/>
                    <a:pt x="216" y="27"/>
                  </a:cubicBezTo>
                  <a:cubicBezTo>
                    <a:pt x="221" y="29"/>
                    <a:pt x="226" y="31"/>
                    <a:pt x="231" y="33"/>
                  </a:cubicBezTo>
                  <a:cubicBezTo>
                    <a:pt x="231" y="33"/>
                    <a:pt x="231" y="33"/>
                    <a:pt x="231" y="33"/>
                  </a:cubicBezTo>
                  <a:cubicBezTo>
                    <a:pt x="231" y="33"/>
                    <a:pt x="231" y="33"/>
                    <a:pt x="231" y="33"/>
                  </a:cubicBezTo>
                  <a:cubicBezTo>
                    <a:pt x="231" y="33"/>
                    <a:pt x="231" y="33"/>
                    <a:pt x="232" y="33"/>
                  </a:cubicBezTo>
                  <a:cubicBezTo>
                    <a:pt x="232" y="33"/>
                    <a:pt x="233" y="33"/>
                    <a:pt x="233" y="32"/>
                  </a:cubicBezTo>
                  <a:cubicBezTo>
                    <a:pt x="233" y="32"/>
                    <a:pt x="233" y="32"/>
                    <a:pt x="233" y="32"/>
                  </a:cubicBezTo>
                  <a:cubicBezTo>
                    <a:pt x="233" y="31"/>
                    <a:pt x="233" y="31"/>
                    <a:pt x="232" y="31"/>
                  </a:cubicBezTo>
                  <a:cubicBezTo>
                    <a:pt x="232" y="31"/>
                    <a:pt x="232" y="31"/>
                    <a:pt x="232" y="31"/>
                  </a:cubicBezTo>
                  <a:cubicBezTo>
                    <a:pt x="231" y="31"/>
                    <a:pt x="231" y="30"/>
                    <a:pt x="230" y="30"/>
                  </a:cubicBezTo>
                  <a:cubicBezTo>
                    <a:pt x="228" y="29"/>
                    <a:pt x="225" y="28"/>
                    <a:pt x="223" y="27"/>
                  </a:cubicBezTo>
                  <a:cubicBezTo>
                    <a:pt x="206" y="20"/>
                    <a:pt x="188" y="13"/>
                    <a:pt x="171" y="8"/>
                  </a:cubicBezTo>
                  <a:cubicBezTo>
                    <a:pt x="168" y="8"/>
                    <a:pt x="166" y="7"/>
                    <a:pt x="164" y="7"/>
                  </a:cubicBezTo>
                  <a:cubicBezTo>
                    <a:pt x="150" y="3"/>
                    <a:pt x="135" y="1"/>
                    <a:pt x="120" y="1"/>
                  </a:cubicBezTo>
                  <a:cubicBezTo>
                    <a:pt x="115" y="1"/>
                    <a:pt x="109" y="1"/>
                    <a:pt x="103" y="2"/>
                  </a:cubicBezTo>
                  <a:cubicBezTo>
                    <a:pt x="98" y="1"/>
                    <a:pt x="93" y="1"/>
                    <a:pt x="88" y="0"/>
                  </a:cubicBezTo>
                  <a:moveTo>
                    <a:pt x="66" y="0"/>
                  </a:moveTo>
                  <a:cubicBezTo>
                    <a:pt x="53" y="1"/>
                    <a:pt x="39" y="3"/>
                    <a:pt x="26" y="8"/>
                  </a:cubicBezTo>
                  <a:cubicBezTo>
                    <a:pt x="25" y="8"/>
                    <a:pt x="25" y="9"/>
                    <a:pt x="26" y="9"/>
                  </a:cubicBezTo>
                  <a:cubicBezTo>
                    <a:pt x="30" y="8"/>
                    <a:pt x="34" y="8"/>
                    <a:pt x="39" y="7"/>
                  </a:cubicBezTo>
                  <a:cubicBezTo>
                    <a:pt x="44" y="6"/>
                    <a:pt x="49" y="5"/>
                    <a:pt x="54" y="3"/>
                  </a:cubicBezTo>
                  <a:cubicBezTo>
                    <a:pt x="59" y="2"/>
                    <a:pt x="64" y="1"/>
                    <a:pt x="69" y="1"/>
                  </a:cubicBezTo>
                  <a:cubicBezTo>
                    <a:pt x="68" y="1"/>
                    <a:pt x="67" y="0"/>
                    <a:pt x="66" y="0"/>
                  </a:cubicBezTo>
                  <a:moveTo>
                    <a:pt x="75" y="0"/>
                  </a:moveTo>
                  <a:cubicBezTo>
                    <a:pt x="75" y="0"/>
                    <a:pt x="74" y="0"/>
                    <a:pt x="73" y="0"/>
                  </a:cubicBezTo>
                  <a:cubicBezTo>
                    <a:pt x="73" y="0"/>
                    <a:pt x="74" y="0"/>
                    <a:pt x="74" y="1"/>
                  </a:cubicBezTo>
                  <a:cubicBezTo>
                    <a:pt x="75" y="1"/>
                    <a:pt x="75" y="1"/>
                    <a:pt x="76" y="1"/>
                  </a:cubicBezTo>
                  <a:cubicBezTo>
                    <a:pt x="77" y="1"/>
                    <a:pt x="78" y="1"/>
                    <a:pt x="80" y="1"/>
                  </a:cubicBezTo>
                  <a:cubicBezTo>
                    <a:pt x="81" y="1"/>
                    <a:pt x="83" y="1"/>
                    <a:pt x="84" y="1"/>
                  </a:cubicBezTo>
                  <a:cubicBezTo>
                    <a:pt x="84" y="1"/>
                    <a:pt x="85" y="1"/>
                    <a:pt x="85" y="1"/>
                  </a:cubicBezTo>
                  <a:cubicBezTo>
                    <a:pt x="85" y="1"/>
                    <a:pt x="85" y="0"/>
                    <a:pt x="85" y="0"/>
                  </a:cubicBezTo>
                  <a:cubicBezTo>
                    <a:pt x="82" y="0"/>
                    <a:pt x="78" y="0"/>
                    <a:pt x="75" y="0"/>
                  </a:cubicBezTo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" name="Freeform 40"/>
            <p:cNvSpPr>
              <a:spLocks noEditPoints="1"/>
            </p:cNvSpPr>
            <p:nvPr/>
          </p:nvSpPr>
          <p:spPr bwMode="auto">
            <a:xfrm>
              <a:off x="5211763" y="3068638"/>
              <a:ext cx="595313" cy="508000"/>
            </a:xfrm>
            <a:custGeom>
              <a:avLst/>
              <a:gdLst>
                <a:gd name="T0" fmla="*/ 61 w 276"/>
                <a:gd name="T1" fmla="*/ 216 h 236"/>
                <a:gd name="T2" fmla="*/ 68 w 276"/>
                <a:gd name="T3" fmla="*/ 201 h 236"/>
                <a:gd name="T4" fmla="*/ 57 w 276"/>
                <a:gd name="T5" fmla="*/ 201 h 236"/>
                <a:gd name="T6" fmla="*/ 67 w 276"/>
                <a:gd name="T7" fmla="*/ 183 h 236"/>
                <a:gd name="T8" fmla="*/ 51 w 276"/>
                <a:gd name="T9" fmla="*/ 169 h 236"/>
                <a:gd name="T10" fmla="*/ 62 w 276"/>
                <a:gd name="T11" fmla="*/ 169 h 236"/>
                <a:gd name="T12" fmla="*/ 56 w 276"/>
                <a:gd name="T13" fmla="*/ 157 h 236"/>
                <a:gd name="T14" fmla="*/ 68 w 276"/>
                <a:gd name="T15" fmla="*/ 152 h 236"/>
                <a:gd name="T16" fmla="*/ 79 w 276"/>
                <a:gd name="T17" fmla="*/ 141 h 236"/>
                <a:gd name="T18" fmla="*/ 70 w 276"/>
                <a:gd name="T19" fmla="*/ 140 h 236"/>
                <a:gd name="T20" fmla="*/ 53 w 276"/>
                <a:gd name="T21" fmla="*/ 135 h 236"/>
                <a:gd name="T22" fmla="*/ 35 w 276"/>
                <a:gd name="T23" fmla="*/ 122 h 236"/>
                <a:gd name="T24" fmla="*/ 40 w 276"/>
                <a:gd name="T25" fmla="*/ 115 h 236"/>
                <a:gd name="T26" fmla="*/ 80 w 276"/>
                <a:gd name="T27" fmla="*/ 121 h 236"/>
                <a:gd name="T28" fmla="*/ 49 w 276"/>
                <a:gd name="T29" fmla="*/ 103 h 236"/>
                <a:gd name="T30" fmla="*/ 105 w 276"/>
                <a:gd name="T31" fmla="*/ 100 h 236"/>
                <a:gd name="T32" fmla="*/ 0 w 276"/>
                <a:gd name="T33" fmla="*/ 106 h 236"/>
                <a:gd name="T34" fmla="*/ 50 w 276"/>
                <a:gd name="T35" fmla="*/ 94 h 236"/>
                <a:gd name="T36" fmla="*/ 33 w 276"/>
                <a:gd name="T37" fmla="*/ 99 h 236"/>
                <a:gd name="T38" fmla="*/ 30 w 276"/>
                <a:gd name="T39" fmla="*/ 87 h 236"/>
                <a:gd name="T40" fmla="*/ 121 w 276"/>
                <a:gd name="T41" fmla="*/ 91 h 236"/>
                <a:gd name="T42" fmla="*/ 48 w 276"/>
                <a:gd name="T43" fmla="*/ 82 h 236"/>
                <a:gd name="T44" fmla="*/ 123 w 276"/>
                <a:gd name="T45" fmla="*/ 87 h 236"/>
                <a:gd name="T46" fmla="*/ 103 w 276"/>
                <a:gd name="T47" fmla="*/ 96 h 236"/>
                <a:gd name="T48" fmla="*/ 72 w 276"/>
                <a:gd name="T49" fmla="*/ 106 h 236"/>
                <a:gd name="T50" fmla="*/ 77 w 276"/>
                <a:gd name="T51" fmla="*/ 112 h 236"/>
                <a:gd name="T52" fmla="*/ 46 w 276"/>
                <a:gd name="T53" fmla="*/ 64 h 236"/>
                <a:gd name="T54" fmla="*/ 149 w 276"/>
                <a:gd name="T55" fmla="*/ 66 h 236"/>
                <a:gd name="T56" fmla="*/ 223 w 276"/>
                <a:gd name="T57" fmla="*/ 55 h 236"/>
                <a:gd name="T58" fmla="*/ 231 w 276"/>
                <a:gd name="T59" fmla="*/ 52 h 236"/>
                <a:gd name="T60" fmla="*/ 194 w 276"/>
                <a:gd name="T61" fmla="*/ 56 h 236"/>
                <a:gd name="T62" fmla="*/ 73 w 276"/>
                <a:gd name="T63" fmla="*/ 125 h 236"/>
                <a:gd name="T64" fmla="*/ 123 w 276"/>
                <a:gd name="T65" fmla="*/ 84 h 236"/>
                <a:gd name="T66" fmla="*/ 188 w 276"/>
                <a:gd name="T67" fmla="*/ 62 h 236"/>
                <a:gd name="T68" fmla="*/ 207 w 276"/>
                <a:gd name="T69" fmla="*/ 69 h 236"/>
                <a:gd name="T70" fmla="*/ 272 w 276"/>
                <a:gd name="T71" fmla="*/ 60 h 236"/>
                <a:gd name="T72" fmla="*/ 69 w 276"/>
                <a:gd name="T73" fmla="*/ 41 h 236"/>
                <a:gd name="T74" fmla="*/ 69 w 276"/>
                <a:gd name="T75" fmla="*/ 41 h 236"/>
                <a:gd name="T76" fmla="*/ 114 w 276"/>
                <a:gd name="T77" fmla="*/ 63 h 236"/>
                <a:gd name="T78" fmla="*/ 67 w 276"/>
                <a:gd name="T79" fmla="*/ 34 h 236"/>
                <a:gd name="T80" fmla="*/ 110 w 276"/>
                <a:gd name="T81" fmla="*/ 15 h 236"/>
                <a:gd name="T82" fmla="*/ 96 w 276"/>
                <a:gd name="T83" fmla="*/ 64 h 236"/>
                <a:gd name="T84" fmla="*/ 78 w 276"/>
                <a:gd name="T85" fmla="*/ 57 h 236"/>
                <a:gd name="T86" fmla="*/ 112 w 276"/>
                <a:gd name="T87" fmla="*/ 50 h 236"/>
                <a:gd name="T88" fmla="*/ 94 w 276"/>
                <a:gd name="T89" fmla="*/ 49 h 236"/>
                <a:gd name="T90" fmla="*/ 112 w 276"/>
                <a:gd name="T91" fmla="*/ 27 h 236"/>
                <a:gd name="T92" fmla="*/ 41 w 276"/>
                <a:gd name="T93" fmla="*/ 87 h 236"/>
                <a:gd name="T94" fmla="*/ 56 w 276"/>
                <a:gd name="T95" fmla="*/ 82 h 236"/>
                <a:gd name="T96" fmla="*/ 51 w 276"/>
                <a:gd name="T97" fmla="*/ 105 h 236"/>
                <a:gd name="T98" fmla="*/ 50 w 276"/>
                <a:gd name="T99" fmla="*/ 132 h 236"/>
                <a:gd name="T100" fmla="*/ 101 w 276"/>
                <a:gd name="T101" fmla="*/ 60 h 236"/>
                <a:gd name="T102" fmla="*/ 166 w 276"/>
                <a:gd name="T103" fmla="*/ 17 h 236"/>
                <a:gd name="T104" fmla="*/ 122 w 276"/>
                <a:gd name="T105" fmla="*/ 13 h 236"/>
                <a:gd name="T106" fmla="*/ 32 w 276"/>
                <a:gd name="T107" fmla="*/ 52 h 236"/>
                <a:gd name="T108" fmla="*/ 33 w 276"/>
                <a:gd name="T109" fmla="*/ 41 h 236"/>
                <a:gd name="T110" fmla="*/ 12 w 276"/>
                <a:gd name="T111" fmla="*/ 83 h 236"/>
                <a:gd name="T112" fmla="*/ 27 w 276"/>
                <a:gd name="T113" fmla="*/ 77 h 236"/>
                <a:gd name="T114" fmla="*/ 20 w 276"/>
                <a:gd name="T115" fmla="*/ 75 h 236"/>
                <a:gd name="T116" fmla="*/ 52 w 276"/>
                <a:gd name="T117" fmla="*/ 38 h 236"/>
                <a:gd name="T118" fmla="*/ 76 w 276"/>
                <a:gd name="T119" fmla="*/ 15 h 236"/>
                <a:gd name="T120" fmla="*/ 116 w 276"/>
                <a:gd name="T121" fmla="*/ 5 h 236"/>
                <a:gd name="T122" fmla="*/ 148 w 276"/>
                <a:gd name="T123" fmla="*/ 6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76" h="236">
                  <a:moveTo>
                    <a:pt x="67" y="225"/>
                  </a:moveTo>
                  <a:cubicBezTo>
                    <a:pt x="66" y="227"/>
                    <a:pt x="66" y="229"/>
                    <a:pt x="66" y="232"/>
                  </a:cubicBezTo>
                  <a:cubicBezTo>
                    <a:pt x="66" y="233"/>
                    <a:pt x="67" y="234"/>
                    <a:pt x="67" y="236"/>
                  </a:cubicBezTo>
                  <a:cubicBezTo>
                    <a:pt x="67" y="236"/>
                    <a:pt x="68" y="236"/>
                    <a:pt x="68" y="236"/>
                  </a:cubicBezTo>
                  <a:cubicBezTo>
                    <a:pt x="69" y="236"/>
                    <a:pt x="70" y="236"/>
                    <a:pt x="70" y="235"/>
                  </a:cubicBezTo>
                  <a:cubicBezTo>
                    <a:pt x="70" y="235"/>
                    <a:pt x="70" y="235"/>
                    <a:pt x="70" y="235"/>
                  </a:cubicBezTo>
                  <a:cubicBezTo>
                    <a:pt x="70" y="235"/>
                    <a:pt x="70" y="235"/>
                    <a:pt x="70" y="235"/>
                  </a:cubicBezTo>
                  <a:cubicBezTo>
                    <a:pt x="70" y="235"/>
                    <a:pt x="70" y="234"/>
                    <a:pt x="70" y="234"/>
                  </a:cubicBezTo>
                  <a:cubicBezTo>
                    <a:pt x="69" y="232"/>
                    <a:pt x="69" y="230"/>
                    <a:pt x="68" y="228"/>
                  </a:cubicBezTo>
                  <a:cubicBezTo>
                    <a:pt x="68" y="227"/>
                    <a:pt x="67" y="226"/>
                    <a:pt x="67" y="225"/>
                  </a:cubicBezTo>
                  <a:moveTo>
                    <a:pt x="61" y="216"/>
                  </a:moveTo>
                  <a:cubicBezTo>
                    <a:pt x="61" y="218"/>
                    <a:pt x="62" y="219"/>
                    <a:pt x="62" y="221"/>
                  </a:cubicBezTo>
                  <a:cubicBezTo>
                    <a:pt x="63" y="222"/>
                    <a:pt x="63" y="224"/>
                    <a:pt x="64" y="226"/>
                  </a:cubicBezTo>
                  <a:cubicBezTo>
                    <a:pt x="64" y="226"/>
                    <a:pt x="64" y="226"/>
                    <a:pt x="64" y="226"/>
                  </a:cubicBezTo>
                  <a:cubicBezTo>
                    <a:pt x="64" y="225"/>
                    <a:pt x="64" y="223"/>
                    <a:pt x="64" y="222"/>
                  </a:cubicBezTo>
                  <a:cubicBezTo>
                    <a:pt x="63" y="220"/>
                    <a:pt x="62" y="218"/>
                    <a:pt x="61" y="216"/>
                  </a:cubicBezTo>
                  <a:moveTo>
                    <a:pt x="64" y="205"/>
                  </a:moveTo>
                  <a:cubicBezTo>
                    <a:pt x="64" y="208"/>
                    <a:pt x="64" y="211"/>
                    <a:pt x="64" y="215"/>
                  </a:cubicBezTo>
                  <a:cubicBezTo>
                    <a:pt x="64" y="215"/>
                    <a:pt x="65" y="215"/>
                    <a:pt x="65" y="216"/>
                  </a:cubicBezTo>
                  <a:cubicBezTo>
                    <a:pt x="65" y="213"/>
                    <a:pt x="65" y="211"/>
                    <a:pt x="65" y="208"/>
                  </a:cubicBezTo>
                  <a:cubicBezTo>
                    <a:pt x="65" y="207"/>
                    <a:pt x="64" y="206"/>
                    <a:pt x="64" y="205"/>
                  </a:cubicBezTo>
                  <a:moveTo>
                    <a:pt x="59" y="201"/>
                  </a:moveTo>
                  <a:cubicBezTo>
                    <a:pt x="59" y="202"/>
                    <a:pt x="58" y="203"/>
                    <a:pt x="58" y="204"/>
                  </a:cubicBezTo>
                  <a:cubicBezTo>
                    <a:pt x="58" y="205"/>
                    <a:pt x="58" y="206"/>
                    <a:pt x="58" y="207"/>
                  </a:cubicBezTo>
                  <a:cubicBezTo>
                    <a:pt x="60" y="209"/>
                    <a:pt x="61" y="210"/>
                    <a:pt x="62" y="212"/>
                  </a:cubicBezTo>
                  <a:cubicBezTo>
                    <a:pt x="61" y="209"/>
                    <a:pt x="60" y="205"/>
                    <a:pt x="59" y="201"/>
                  </a:cubicBezTo>
                  <a:moveTo>
                    <a:pt x="72" y="198"/>
                  </a:moveTo>
                  <a:cubicBezTo>
                    <a:pt x="72" y="198"/>
                    <a:pt x="72" y="198"/>
                    <a:pt x="72" y="199"/>
                  </a:cubicBezTo>
                  <a:cubicBezTo>
                    <a:pt x="72" y="200"/>
                    <a:pt x="72" y="200"/>
                    <a:pt x="73" y="201"/>
                  </a:cubicBezTo>
                  <a:cubicBezTo>
                    <a:pt x="72" y="200"/>
                    <a:pt x="72" y="199"/>
                    <a:pt x="72" y="198"/>
                  </a:cubicBezTo>
                  <a:moveTo>
                    <a:pt x="68" y="197"/>
                  </a:moveTo>
                  <a:cubicBezTo>
                    <a:pt x="68" y="198"/>
                    <a:pt x="68" y="200"/>
                    <a:pt x="68" y="201"/>
                  </a:cubicBezTo>
                  <a:cubicBezTo>
                    <a:pt x="69" y="203"/>
                    <a:pt x="69" y="204"/>
                    <a:pt x="69" y="206"/>
                  </a:cubicBezTo>
                  <a:cubicBezTo>
                    <a:pt x="71" y="209"/>
                    <a:pt x="72" y="213"/>
                    <a:pt x="73" y="216"/>
                  </a:cubicBezTo>
                  <a:cubicBezTo>
                    <a:pt x="73" y="216"/>
                    <a:pt x="74" y="216"/>
                    <a:pt x="74" y="215"/>
                  </a:cubicBezTo>
                  <a:cubicBezTo>
                    <a:pt x="74" y="214"/>
                    <a:pt x="74" y="213"/>
                    <a:pt x="74" y="212"/>
                  </a:cubicBezTo>
                  <a:cubicBezTo>
                    <a:pt x="73" y="210"/>
                    <a:pt x="72" y="208"/>
                    <a:pt x="72" y="206"/>
                  </a:cubicBezTo>
                  <a:cubicBezTo>
                    <a:pt x="72" y="207"/>
                    <a:pt x="72" y="209"/>
                    <a:pt x="71" y="210"/>
                  </a:cubicBezTo>
                  <a:cubicBezTo>
                    <a:pt x="70" y="207"/>
                    <a:pt x="70" y="204"/>
                    <a:pt x="70" y="201"/>
                  </a:cubicBezTo>
                  <a:cubicBezTo>
                    <a:pt x="69" y="199"/>
                    <a:pt x="69" y="198"/>
                    <a:pt x="68" y="197"/>
                  </a:cubicBezTo>
                  <a:moveTo>
                    <a:pt x="64" y="197"/>
                  </a:moveTo>
                  <a:cubicBezTo>
                    <a:pt x="64" y="197"/>
                    <a:pt x="64" y="197"/>
                    <a:pt x="64" y="197"/>
                  </a:cubicBezTo>
                  <a:cubicBezTo>
                    <a:pt x="64" y="199"/>
                    <a:pt x="65" y="200"/>
                    <a:pt x="66" y="202"/>
                  </a:cubicBezTo>
                  <a:cubicBezTo>
                    <a:pt x="66" y="202"/>
                    <a:pt x="66" y="202"/>
                    <a:pt x="66" y="201"/>
                  </a:cubicBezTo>
                  <a:cubicBezTo>
                    <a:pt x="65" y="200"/>
                    <a:pt x="65" y="198"/>
                    <a:pt x="64" y="197"/>
                  </a:cubicBezTo>
                  <a:moveTo>
                    <a:pt x="58" y="196"/>
                  </a:moveTo>
                  <a:cubicBezTo>
                    <a:pt x="58" y="198"/>
                    <a:pt x="57" y="199"/>
                    <a:pt x="57" y="200"/>
                  </a:cubicBezTo>
                  <a:cubicBezTo>
                    <a:pt x="57" y="201"/>
                    <a:pt x="57" y="201"/>
                    <a:pt x="57" y="201"/>
                  </a:cubicBezTo>
                  <a:cubicBezTo>
                    <a:pt x="57" y="200"/>
                    <a:pt x="58" y="199"/>
                    <a:pt x="58" y="198"/>
                  </a:cubicBezTo>
                  <a:cubicBezTo>
                    <a:pt x="58" y="197"/>
                    <a:pt x="58" y="197"/>
                    <a:pt x="58" y="196"/>
                  </a:cubicBezTo>
                  <a:moveTo>
                    <a:pt x="65" y="188"/>
                  </a:moveTo>
                  <a:cubicBezTo>
                    <a:pt x="65" y="189"/>
                    <a:pt x="65" y="189"/>
                    <a:pt x="65" y="190"/>
                  </a:cubicBezTo>
                  <a:cubicBezTo>
                    <a:pt x="65" y="191"/>
                    <a:pt x="66" y="193"/>
                    <a:pt x="66" y="194"/>
                  </a:cubicBezTo>
                  <a:cubicBezTo>
                    <a:pt x="66" y="193"/>
                    <a:pt x="66" y="192"/>
                    <a:pt x="66" y="191"/>
                  </a:cubicBezTo>
                  <a:cubicBezTo>
                    <a:pt x="66" y="190"/>
                    <a:pt x="66" y="189"/>
                    <a:pt x="65" y="188"/>
                  </a:cubicBezTo>
                  <a:moveTo>
                    <a:pt x="69" y="188"/>
                  </a:moveTo>
                  <a:cubicBezTo>
                    <a:pt x="69" y="189"/>
                    <a:pt x="69" y="190"/>
                    <a:pt x="69" y="191"/>
                  </a:cubicBezTo>
                  <a:cubicBezTo>
                    <a:pt x="69" y="192"/>
                    <a:pt x="69" y="193"/>
                    <a:pt x="70" y="194"/>
                  </a:cubicBezTo>
                  <a:cubicBezTo>
                    <a:pt x="70" y="193"/>
                    <a:pt x="70" y="192"/>
                    <a:pt x="70" y="191"/>
                  </a:cubicBezTo>
                  <a:cubicBezTo>
                    <a:pt x="70" y="190"/>
                    <a:pt x="69" y="189"/>
                    <a:pt x="69" y="188"/>
                  </a:cubicBezTo>
                  <a:moveTo>
                    <a:pt x="67" y="183"/>
                  </a:moveTo>
                  <a:cubicBezTo>
                    <a:pt x="67" y="184"/>
                    <a:pt x="67" y="184"/>
                    <a:pt x="67" y="184"/>
                  </a:cubicBezTo>
                  <a:cubicBezTo>
                    <a:pt x="67" y="185"/>
                    <a:pt x="67" y="185"/>
                    <a:pt x="67" y="185"/>
                  </a:cubicBezTo>
                  <a:cubicBezTo>
                    <a:pt x="67" y="184"/>
                    <a:pt x="67" y="184"/>
                    <a:pt x="67" y="183"/>
                  </a:cubicBezTo>
                  <a:moveTo>
                    <a:pt x="66" y="176"/>
                  </a:moveTo>
                  <a:cubicBezTo>
                    <a:pt x="66" y="177"/>
                    <a:pt x="65" y="178"/>
                    <a:pt x="65" y="179"/>
                  </a:cubicBezTo>
                  <a:cubicBezTo>
                    <a:pt x="65" y="180"/>
                    <a:pt x="65" y="180"/>
                    <a:pt x="65" y="181"/>
                  </a:cubicBezTo>
                  <a:cubicBezTo>
                    <a:pt x="66" y="179"/>
                    <a:pt x="66" y="178"/>
                    <a:pt x="67" y="177"/>
                  </a:cubicBezTo>
                  <a:cubicBezTo>
                    <a:pt x="66" y="177"/>
                    <a:pt x="66" y="176"/>
                    <a:pt x="66" y="176"/>
                  </a:cubicBezTo>
                  <a:moveTo>
                    <a:pt x="68" y="172"/>
                  </a:moveTo>
                  <a:cubicBezTo>
                    <a:pt x="68" y="172"/>
                    <a:pt x="68" y="172"/>
                    <a:pt x="68" y="172"/>
                  </a:cubicBezTo>
                  <a:cubicBezTo>
                    <a:pt x="68" y="172"/>
                    <a:pt x="68" y="172"/>
                    <a:pt x="68" y="172"/>
                  </a:cubicBezTo>
                  <a:cubicBezTo>
                    <a:pt x="68" y="172"/>
                    <a:pt x="68" y="172"/>
                    <a:pt x="68" y="172"/>
                  </a:cubicBezTo>
                  <a:moveTo>
                    <a:pt x="65" y="167"/>
                  </a:moveTo>
                  <a:cubicBezTo>
                    <a:pt x="64" y="170"/>
                    <a:pt x="64" y="172"/>
                    <a:pt x="64" y="174"/>
                  </a:cubicBezTo>
                  <a:cubicBezTo>
                    <a:pt x="65" y="173"/>
                    <a:pt x="65" y="172"/>
                    <a:pt x="65" y="172"/>
                  </a:cubicBezTo>
                  <a:cubicBezTo>
                    <a:pt x="65" y="171"/>
                    <a:pt x="65" y="170"/>
                    <a:pt x="65" y="169"/>
                  </a:cubicBezTo>
                  <a:cubicBezTo>
                    <a:pt x="65" y="168"/>
                    <a:pt x="65" y="168"/>
                    <a:pt x="65" y="167"/>
                  </a:cubicBezTo>
                  <a:moveTo>
                    <a:pt x="52" y="167"/>
                  </a:moveTo>
                  <a:cubicBezTo>
                    <a:pt x="52" y="168"/>
                    <a:pt x="51" y="168"/>
                    <a:pt x="51" y="169"/>
                  </a:cubicBezTo>
                  <a:cubicBezTo>
                    <a:pt x="51" y="171"/>
                    <a:pt x="51" y="173"/>
                    <a:pt x="52" y="175"/>
                  </a:cubicBezTo>
                  <a:cubicBezTo>
                    <a:pt x="52" y="179"/>
                    <a:pt x="53" y="183"/>
                    <a:pt x="54" y="187"/>
                  </a:cubicBezTo>
                  <a:cubicBezTo>
                    <a:pt x="54" y="190"/>
                    <a:pt x="55" y="193"/>
                    <a:pt x="56" y="196"/>
                  </a:cubicBezTo>
                  <a:cubicBezTo>
                    <a:pt x="56" y="194"/>
                    <a:pt x="57" y="193"/>
                    <a:pt x="57" y="192"/>
                  </a:cubicBezTo>
                  <a:cubicBezTo>
                    <a:pt x="56" y="186"/>
                    <a:pt x="55" y="180"/>
                    <a:pt x="54" y="175"/>
                  </a:cubicBezTo>
                  <a:cubicBezTo>
                    <a:pt x="54" y="174"/>
                    <a:pt x="54" y="173"/>
                    <a:pt x="54" y="172"/>
                  </a:cubicBezTo>
                  <a:cubicBezTo>
                    <a:pt x="53" y="171"/>
                    <a:pt x="53" y="169"/>
                    <a:pt x="52" y="167"/>
                  </a:cubicBezTo>
                  <a:moveTo>
                    <a:pt x="51" y="163"/>
                  </a:moveTo>
                  <a:cubicBezTo>
                    <a:pt x="51" y="163"/>
                    <a:pt x="51" y="163"/>
                    <a:pt x="51" y="163"/>
                  </a:cubicBezTo>
                  <a:cubicBezTo>
                    <a:pt x="51" y="164"/>
                    <a:pt x="50" y="164"/>
                    <a:pt x="50" y="164"/>
                  </a:cubicBezTo>
                  <a:cubicBezTo>
                    <a:pt x="50" y="165"/>
                    <a:pt x="50" y="165"/>
                    <a:pt x="50" y="165"/>
                  </a:cubicBezTo>
                  <a:cubicBezTo>
                    <a:pt x="51" y="165"/>
                    <a:pt x="51" y="165"/>
                    <a:pt x="52" y="164"/>
                  </a:cubicBezTo>
                  <a:cubicBezTo>
                    <a:pt x="51" y="164"/>
                    <a:pt x="51" y="163"/>
                    <a:pt x="51" y="163"/>
                  </a:cubicBezTo>
                  <a:moveTo>
                    <a:pt x="60" y="162"/>
                  </a:moveTo>
                  <a:cubicBezTo>
                    <a:pt x="60" y="164"/>
                    <a:pt x="61" y="166"/>
                    <a:pt x="62" y="169"/>
                  </a:cubicBezTo>
                  <a:cubicBezTo>
                    <a:pt x="62" y="169"/>
                    <a:pt x="62" y="169"/>
                    <a:pt x="62" y="169"/>
                  </a:cubicBezTo>
                  <a:cubicBezTo>
                    <a:pt x="63" y="169"/>
                    <a:pt x="64" y="168"/>
                    <a:pt x="63" y="167"/>
                  </a:cubicBezTo>
                  <a:cubicBezTo>
                    <a:pt x="62" y="165"/>
                    <a:pt x="61" y="163"/>
                    <a:pt x="60" y="162"/>
                  </a:cubicBezTo>
                  <a:moveTo>
                    <a:pt x="75" y="158"/>
                  </a:moveTo>
                  <a:cubicBezTo>
                    <a:pt x="75" y="159"/>
                    <a:pt x="75" y="159"/>
                    <a:pt x="75" y="160"/>
                  </a:cubicBezTo>
                  <a:cubicBezTo>
                    <a:pt x="74" y="164"/>
                    <a:pt x="72" y="168"/>
                    <a:pt x="71" y="172"/>
                  </a:cubicBezTo>
                  <a:cubicBezTo>
                    <a:pt x="71" y="175"/>
                    <a:pt x="70" y="178"/>
                    <a:pt x="70" y="181"/>
                  </a:cubicBezTo>
                  <a:cubicBezTo>
                    <a:pt x="70" y="182"/>
                    <a:pt x="70" y="183"/>
                    <a:pt x="71" y="184"/>
                  </a:cubicBezTo>
                  <a:cubicBezTo>
                    <a:pt x="71" y="182"/>
                    <a:pt x="71" y="179"/>
                    <a:pt x="72" y="177"/>
                  </a:cubicBezTo>
                  <a:cubicBezTo>
                    <a:pt x="72" y="178"/>
                    <a:pt x="72" y="179"/>
                    <a:pt x="72" y="180"/>
                  </a:cubicBezTo>
                  <a:cubicBezTo>
                    <a:pt x="72" y="182"/>
                    <a:pt x="72" y="185"/>
                    <a:pt x="72" y="188"/>
                  </a:cubicBezTo>
                  <a:cubicBezTo>
                    <a:pt x="72" y="190"/>
                    <a:pt x="73" y="192"/>
                    <a:pt x="73" y="194"/>
                  </a:cubicBezTo>
                  <a:cubicBezTo>
                    <a:pt x="74" y="195"/>
                    <a:pt x="74" y="196"/>
                    <a:pt x="74" y="198"/>
                  </a:cubicBezTo>
                  <a:cubicBezTo>
                    <a:pt x="74" y="192"/>
                    <a:pt x="74" y="187"/>
                    <a:pt x="74" y="181"/>
                  </a:cubicBezTo>
                  <a:cubicBezTo>
                    <a:pt x="74" y="174"/>
                    <a:pt x="75" y="167"/>
                    <a:pt x="75" y="160"/>
                  </a:cubicBezTo>
                  <a:cubicBezTo>
                    <a:pt x="75" y="159"/>
                    <a:pt x="75" y="159"/>
                    <a:pt x="75" y="158"/>
                  </a:cubicBezTo>
                  <a:moveTo>
                    <a:pt x="56" y="157"/>
                  </a:moveTo>
                  <a:cubicBezTo>
                    <a:pt x="55" y="157"/>
                    <a:pt x="55" y="157"/>
                    <a:pt x="55" y="158"/>
                  </a:cubicBezTo>
                  <a:cubicBezTo>
                    <a:pt x="55" y="158"/>
                    <a:pt x="55" y="158"/>
                    <a:pt x="55" y="158"/>
                  </a:cubicBezTo>
                  <a:cubicBezTo>
                    <a:pt x="55" y="158"/>
                    <a:pt x="56" y="159"/>
                    <a:pt x="56" y="160"/>
                  </a:cubicBezTo>
                  <a:cubicBezTo>
                    <a:pt x="56" y="160"/>
                    <a:pt x="56" y="160"/>
                    <a:pt x="56" y="160"/>
                  </a:cubicBezTo>
                  <a:cubicBezTo>
                    <a:pt x="56" y="160"/>
                    <a:pt x="56" y="160"/>
                    <a:pt x="56" y="160"/>
                  </a:cubicBezTo>
                  <a:cubicBezTo>
                    <a:pt x="56" y="159"/>
                    <a:pt x="56" y="158"/>
                    <a:pt x="56" y="157"/>
                  </a:cubicBezTo>
                  <a:moveTo>
                    <a:pt x="49" y="156"/>
                  </a:moveTo>
                  <a:cubicBezTo>
                    <a:pt x="49" y="156"/>
                    <a:pt x="49" y="157"/>
                    <a:pt x="49" y="158"/>
                  </a:cubicBezTo>
                  <a:cubicBezTo>
                    <a:pt x="50" y="158"/>
                    <a:pt x="50" y="158"/>
                    <a:pt x="50" y="157"/>
                  </a:cubicBezTo>
                  <a:cubicBezTo>
                    <a:pt x="50" y="157"/>
                    <a:pt x="49" y="156"/>
                    <a:pt x="49" y="156"/>
                  </a:cubicBezTo>
                  <a:moveTo>
                    <a:pt x="51" y="152"/>
                  </a:moveTo>
                  <a:cubicBezTo>
                    <a:pt x="51" y="152"/>
                    <a:pt x="51" y="153"/>
                    <a:pt x="51" y="153"/>
                  </a:cubicBezTo>
                  <a:cubicBezTo>
                    <a:pt x="51" y="153"/>
                    <a:pt x="51" y="153"/>
                    <a:pt x="51" y="153"/>
                  </a:cubicBezTo>
                  <a:cubicBezTo>
                    <a:pt x="51" y="153"/>
                    <a:pt x="51" y="152"/>
                    <a:pt x="51" y="152"/>
                  </a:cubicBezTo>
                  <a:moveTo>
                    <a:pt x="71" y="150"/>
                  </a:moveTo>
                  <a:cubicBezTo>
                    <a:pt x="70" y="151"/>
                    <a:pt x="69" y="152"/>
                    <a:pt x="68" y="152"/>
                  </a:cubicBezTo>
                  <a:cubicBezTo>
                    <a:pt x="67" y="154"/>
                    <a:pt x="67" y="156"/>
                    <a:pt x="67" y="158"/>
                  </a:cubicBezTo>
                  <a:cubicBezTo>
                    <a:pt x="66" y="158"/>
                    <a:pt x="66" y="159"/>
                    <a:pt x="66" y="159"/>
                  </a:cubicBezTo>
                  <a:cubicBezTo>
                    <a:pt x="66" y="160"/>
                    <a:pt x="66" y="160"/>
                    <a:pt x="66" y="160"/>
                  </a:cubicBezTo>
                  <a:cubicBezTo>
                    <a:pt x="67" y="163"/>
                    <a:pt x="67" y="165"/>
                    <a:pt x="67" y="167"/>
                  </a:cubicBezTo>
                  <a:cubicBezTo>
                    <a:pt x="68" y="166"/>
                    <a:pt x="69" y="165"/>
                    <a:pt x="69" y="164"/>
                  </a:cubicBezTo>
                  <a:cubicBezTo>
                    <a:pt x="70" y="159"/>
                    <a:pt x="70" y="154"/>
                    <a:pt x="71" y="150"/>
                  </a:cubicBezTo>
                  <a:moveTo>
                    <a:pt x="62" y="149"/>
                  </a:moveTo>
                  <a:cubicBezTo>
                    <a:pt x="61" y="150"/>
                    <a:pt x="60" y="151"/>
                    <a:pt x="59" y="153"/>
                  </a:cubicBezTo>
                  <a:cubicBezTo>
                    <a:pt x="59" y="153"/>
                    <a:pt x="60" y="154"/>
                    <a:pt x="60" y="154"/>
                  </a:cubicBezTo>
                  <a:cubicBezTo>
                    <a:pt x="61" y="154"/>
                    <a:pt x="61" y="154"/>
                    <a:pt x="61" y="154"/>
                  </a:cubicBezTo>
                  <a:cubicBezTo>
                    <a:pt x="62" y="153"/>
                    <a:pt x="62" y="153"/>
                    <a:pt x="63" y="152"/>
                  </a:cubicBezTo>
                  <a:cubicBezTo>
                    <a:pt x="62" y="151"/>
                    <a:pt x="62" y="150"/>
                    <a:pt x="62" y="149"/>
                  </a:cubicBezTo>
                  <a:cubicBezTo>
                    <a:pt x="62" y="149"/>
                    <a:pt x="62" y="149"/>
                    <a:pt x="62" y="149"/>
                  </a:cubicBezTo>
                  <a:cubicBezTo>
                    <a:pt x="62" y="149"/>
                    <a:pt x="62" y="149"/>
                    <a:pt x="62" y="149"/>
                  </a:cubicBezTo>
                  <a:cubicBezTo>
                    <a:pt x="62" y="149"/>
                    <a:pt x="62" y="149"/>
                    <a:pt x="62" y="149"/>
                  </a:cubicBezTo>
                  <a:moveTo>
                    <a:pt x="79" y="141"/>
                  </a:moveTo>
                  <a:cubicBezTo>
                    <a:pt x="77" y="143"/>
                    <a:pt x="76" y="144"/>
                    <a:pt x="74" y="146"/>
                  </a:cubicBezTo>
                  <a:cubicBezTo>
                    <a:pt x="74" y="147"/>
                    <a:pt x="74" y="148"/>
                    <a:pt x="74" y="149"/>
                  </a:cubicBezTo>
                  <a:cubicBezTo>
                    <a:pt x="74" y="151"/>
                    <a:pt x="73" y="154"/>
                    <a:pt x="73" y="156"/>
                  </a:cubicBezTo>
                  <a:cubicBezTo>
                    <a:pt x="73" y="156"/>
                    <a:pt x="73" y="156"/>
                    <a:pt x="73" y="156"/>
                  </a:cubicBezTo>
                  <a:cubicBezTo>
                    <a:pt x="74" y="155"/>
                    <a:pt x="74" y="153"/>
                    <a:pt x="75" y="152"/>
                  </a:cubicBezTo>
                  <a:cubicBezTo>
                    <a:pt x="76" y="150"/>
                    <a:pt x="77" y="148"/>
                    <a:pt x="78" y="146"/>
                  </a:cubicBezTo>
                  <a:cubicBezTo>
                    <a:pt x="78" y="144"/>
                    <a:pt x="79" y="143"/>
                    <a:pt x="79" y="141"/>
                  </a:cubicBezTo>
                  <a:moveTo>
                    <a:pt x="51" y="137"/>
                  </a:moveTo>
                  <a:cubicBezTo>
                    <a:pt x="50" y="138"/>
                    <a:pt x="50" y="138"/>
                    <a:pt x="50" y="139"/>
                  </a:cubicBezTo>
                  <a:cubicBezTo>
                    <a:pt x="51" y="143"/>
                    <a:pt x="52" y="147"/>
                    <a:pt x="53" y="151"/>
                  </a:cubicBezTo>
                  <a:cubicBezTo>
                    <a:pt x="53" y="150"/>
                    <a:pt x="53" y="150"/>
                    <a:pt x="54" y="150"/>
                  </a:cubicBezTo>
                  <a:cubicBezTo>
                    <a:pt x="53" y="149"/>
                    <a:pt x="53" y="148"/>
                    <a:pt x="53" y="147"/>
                  </a:cubicBezTo>
                  <a:cubicBezTo>
                    <a:pt x="52" y="144"/>
                    <a:pt x="51" y="140"/>
                    <a:pt x="51" y="137"/>
                  </a:cubicBezTo>
                  <a:moveTo>
                    <a:pt x="73" y="135"/>
                  </a:moveTo>
                  <a:cubicBezTo>
                    <a:pt x="72" y="136"/>
                    <a:pt x="72" y="137"/>
                    <a:pt x="71" y="138"/>
                  </a:cubicBezTo>
                  <a:cubicBezTo>
                    <a:pt x="71" y="139"/>
                    <a:pt x="70" y="140"/>
                    <a:pt x="70" y="140"/>
                  </a:cubicBezTo>
                  <a:cubicBezTo>
                    <a:pt x="68" y="143"/>
                    <a:pt x="66" y="145"/>
                    <a:pt x="64" y="147"/>
                  </a:cubicBezTo>
                  <a:cubicBezTo>
                    <a:pt x="64" y="148"/>
                    <a:pt x="65" y="149"/>
                    <a:pt x="65" y="150"/>
                  </a:cubicBezTo>
                  <a:cubicBezTo>
                    <a:pt x="66" y="149"/>
                    <a:pt x="68" y="147"/>
                    <a:pt x="70" y="145"/>
                  </a:cubicBezTo>
                  <a:cubicBezTo>
                    <a:pt x="69" y="146"/>
                    <a:pt x="69" y="147"/>
                    <a:pt x="69" y="147"/>
                  </a:cubicBezTo>
                  <a:cubicBezTo>
                    <a:pt x="70" y="147"/>
                    <a:pt x="71" y="146"/>
                    <a:pt x="71" y="145"/>
                  </a:cubicBezTo>
                  <a:cubicBezTo>
                    <a:pt x="72" y="142"/>
                    <a:pt x="72" y="139"/>
                    <a:pt x="73" y="136"/>
                  </a:cubicBezTo>
                  <a:cubicBezTo>
                    <a:pt x="73" y="136"/>
                    <a:pt x="73" y="135"/>
                    <a:pt x="73" y="135"/>
                  </a:cubicBezTo>
                  <a:moveTo>
                    <a:pt x="58" y="135"/>
                  </a:moveTo>
                  <a:cubicBezTo>
                    <a:pt x="57" y="138"/>
                    <a:pt x="56" y="141"/>
                    <a:pt x="55" y="145"/>
                  </a:cubicBezTo>
                  <a:cubicBezTo>
                    <a:pt x="55" y="146"/>
                    <a:pt x="55" y="147"/>
                    <a:pt x="55" y="148"/>
                  </a:cubicBezTo>
                  <a:cubicBezTo>
                    <a:pt x="56" y="147"/>
                    <a:pt x="57" y="146"/>
                    <a:pt x="57" y="146"/>
                  </a:cubicBezTo>
                  <a:cubicBezTo>
                    <a:pt x="58" y="143"/>
                    <a:pt x="58" y="141"/>
                    <a:pt x="59" y="138"/>
                  </a:cubicBezTo>
                  <a:cubicBezTo>
                    <a:pt x="59" y="137"/>
                    <a:pt x="58" y="136"/>
                    <a:pt x="58" y="135"/>
                  </a:cubicBezTo>
                  <a:moveTo>
                    <a:pt x="54" y="130"/>
                  </a:moveTo>
                  <a:cubicBezTo>
                    <a:pt x="54" y="131"/>
                    <a:pt x="53" y="132"/>
                    <a:pt x="53" y="133"/>
                  </a:cubicBezTo>
                  <a:cubicBezTo>
                    <a:pt x="53" y="134"/>
                    <a:pt x="53" y="134"/>
                    <a:pt x="53" y="135"/>
                  </a:cubicBezTo>
                  <a:cubicBezTo>
                    <a:pt x="54" y="134"/>
                    <a:pt x="55" y="133"/>
                    <a:pt x="56" y="132"/>
                  </a:cubicBezTo>
                  <a:cubicBezTo>
                    <a:pt x="55" y="131"/>
                    <a:pt x="55" y="130"/>
                    <a:pt x="54" y="130"/>
                  </a:cubicBezTo>
                  <a:moveTo>
                    <a:pt x="67" y="129"/>
                  </a:moveTo>
                  <a:cubicBezTo>
                    <a:pt x="66" y="130"/>
                    <a:pt x="66" y="131"/>
                    <a:pt x="65" y="132"/>
                  </a:cubicBezTo>
                  <a:cubicBezTo>
                    <a:pt x="65" y="133"/>
                    <a:pt x="64" y="134"/>
                    <a:pt x="64" y="135"/>
                  </a:cubicBezTo>
                  <a:cubicBezTo>
                    <a:pt x="65" y="133"/>
                    <a:pt x="66" y="131"/>
                    <a:pt x="67" y="129"/>
                  </a:cubicBezTo>
                  <a:moveTo>
                    <a:pt x="76" y="125"/>
                  </a:moveTo>
                  <a:cubicBezTo>
                    <a:pt x="75" y="126"/>
                    <a:pt x="74" y="127"/>
                    <a:pt x="74" y="128"/>
                  </a:cubicBezTo>
                  <a:cubicBezTo>
                    <a:pt x="74" y="127"/>
                    <a:pt x="75" y="127"/>
                    <a:pt x="76" y="126"/>
                  </a:cubicBezTo>
                  <a:cubicBezTo>
                    <a:pt x="76" y="126"/>
                    <a:pt x="76" y="125"/>
                    <a:pt x="76" y="125"/>
                  </a:cubicBezTo>
                  <a:moveTo>
                    <a:pt x="35" y="122"/>
                  </a:moveTo>
                  <a:cubicBezTo>
                    <a:pt x="35" y="122"/>
                    <a:pt x="34" y="123"/>
                    <a:pt x="34" y="123"/>
                  </a:cubicBezTo>
                  <a:cubicBezTo>
                    <a:pt x="33" y="125"/>
                    <a:pt x="33" y="127"/>
                    <a:pt x="32" y="129"/>
                  </a:cubicBezTo>
                  <a:cubicBezTo>
                    <a:pt x="32" y="129"/>
                    <a:pt x="32" y="129"/>
                    <a:pt x="32" y="129"/>
                  </a:cubicBezTo>
                  <a:cubicBezTo>
                    <a:pt x="33" y="128"/>
                    <a:pt x="34" y="127"/>
                    <a:pt x="35" y="127"/>
                  </a:cubicBezTo>
                  <a:cubicBezTo>
                    <a:pt x="35" y="125"/>
                    <a:pt x="35" y="123"/>
                    <a:pt x="35" y="122"/>
                  </a:cubicBezTo>
                  <a:moveTo>
                    <a:pt x="85" y="121"/>
                  </a:moveTo>
                  <a:cubicBezTo>
                    <a:pt x="84" y="123"/>
                    <a:pt x="82" y="124"/>
                    <a:pt x="81" y="126"/>
                  </a:cubicBezTo>
                  <a:cubicBezTo>
                    <a:pt x="80" y="128"/>
                    <a:pt x="78" y="129"/>
                    <a:pt x="77" y="131"/>
                  </a:cubicBezTo>
                  <a:cubicBezTo>
                    <a:pt x="76" y="133"/>
                    <a:pt x="76" y="136"/>
                    <a:pt x="75" y="138"/>
                  </a:cubicBezTo>
                  <a:cubicBezTo>
                    <a:pt x="75" y="138"/>
                    <a:pt x="75" y="138"/>
                    <a:pt x="75" y="138"/>
                  </a:cubicBezTo>
                  <a:cubicBezTo>
                    <a:pt x="75" y="139"/>
                    <a:pt x="75" y="140"/>
                    <a:pt x="75" y="141"/>
                  </a:cubicBezTo>
                  <a:cubicBezTo>
                    <a:pt x="77" y="139"/>
                    <a:pt x="79" y="138"/>
                    <a:pt x="81" y="136"/>
                  </a:cubicBezTo>
                  <a:cubicBezTo>
                    <a:pt x="81" y="134"/>
                    <a:pt x="81" y="133"/>
                    <a:pt x="81" y="132"/>
                  </a:cubicBezTo>
                  <a:cubicBezTo>
                    <a:pt x="82" y="130"/>
                    <a:pt x="83" y="128"/>
                    <a:pt x="83" y="126"/>
                  </a:cubicBezTo>
                  <a:cubicBezTo>
                    <a:pt x="84" y="125"/>
                    <a:pt x="84" y="125"/>
                    <a:pt x="85" y="124"/>
                  </a:cubicBezTo>
                  <a:cubicBezTo>
                    <a:pt x="85" y="123"/>
                    <a:pt x="85" y="122"/>
                    <a:pt x="85" y="121"/>
                  </a:cubicBezTo>
                  <a:moveTo>
                    <a:pt x="89" y="118"/>
                  </a:moveTo>
                  <a:cubicBezTo>
                    <a:pt x="88" y="118"/>
                    <a:pt x="88" y="118"/>
                    <a:pt x="88" y="119"/>
                  </a:cubicBezTo>
                  <a:cubicBezTo>
                    <a:pt x="88" y="119"/>
                    <a:pt x="88" y="119"/>
                    <a:pt x="88" y="119"/>
                  </a:cubicBezTo>
                  <a:cubicBezTo>
                    <a:pt x="88" y="119"/>
                    <a:pt x="88" y="118"/>
                    <a:pt x="89" y="118"/>
                  </a:cubicBezTo>
                  <a:moveTo>
                    <a:pt x="40" y="115"/>
                  </a:moveTo>
                  <a:cubicBezTo>
                    <a:pt x="40" y="116"/>
                    <a:pt x="39" y="117"/>
                    <a:pt x="38" y="118"/>
                  </a:cubicBezTo>
                  <a:cubicBezTo>
                    <a:pt x="38" y="120"/>
                    <a:pt x="38" y="122"/>
                    <a:pt x="38" y="123"/>
                  </a:cubicBezTo>
                  <a:cubicBezTo>
                    <a:pt x="38" y="123"/>
                    <a:pt x="39" y="122"/>
                    <a:pt x="39" y="122"/>
                  </a:cubicBezTo>
                  <a:cubicBezTo>
                    <a:pt x="38" y="123"/>
                    <a:pt x="38" y="124"/>
                    <a:pt x="37" y="125"/>
                  </a:cubicBezTo>
                  <a:cubicBezTo>
                    <a:pt x="37" y="127"/>
                    <a:pt x="37" y="129"/>
                    <a:pt x="37" y="130"/>
                  </a:cubicBezTo>
                  <a:cubicBezTo>
                    <a:pt x="37" y="130"/>
                    <a:pt x="37" y="130"/>
                    <a:pt x="38" y="130"/>
                  </a:cubicBezTo>
                  <a:cubicBezTo>
                    <a:pt x="38" y="130"/>
                    <a:pt x="38" y="130"/>
                    <a:pt x="38" y="130"/>
                  </a:cubicBezTo>
                  <a:cubicBezTo>
                    <a:pt x="39" y="127"/>
                    <a:pt x="39" y="123"/>
                    <a:pt x="40" y="120"/>
                  </a:cubicBezTo>
                  <a:cubicBezTo>
                    <a:pt x="40" y="119"/>
                    <a:pt x="39" y="118"/>
                    <a:pt x="39" y="117"/>
                  </a:cubicBezTo>
                  <a:cubicBezTo>
                    <a:pt x="39" y="117"/>
                    <a:pt x="40" y="116"/>
                    <a:pt x="40" y="116"/>
                  </a:cubicBezTo>
                  <a:cubicBezTo>
                    <a:pt x="40" y="116"/>
                    <a:pt x="40" y="115"/>
                    <a:pt x="40" y="115"/>
                  </a:cubicBezTo>
                  <a:moveTo>
                    <a:pt x="85" y="113"/>
                  </a:moveTo>
                  <a:cubicBezTo>
                    <a:pt x="85" y="113"/>
                    <a:pt x="85" y="114"/>
                    <a:pt x="84" y="114"/>
                  </a:cubicBezTo>
                  <a:cubicBezTo>
                    <a:pt x="84" y="115"/>
                    <a:pt x="83" y="116"/>
                    <a:pt x="82" y="117"/>
                  </a:cubicBezTo>
                  <a:cubicBezTo>
                    <a:pt x="82" y="118"/>
                    <a:pt x="81" y="119"/>
                    <a:pt x="81" y="120"/>
                  </a:cubicBezTo>
                  <a:cubicBezTo>
                    <a:pt x="81" y="120"/>
                    <a:pt x="81" y="121"/>
                    <a:pt x="80" y="121"/>
                  </a:cubicBezTo>
                  <a:cubicBezTo>
                    <a:pt x="82" y="119"/>
                    <a:pt x="84" y="117"/>
                    <a:pt x="85" y="115"/>
                  </a:cubicBezTo>
                  <a:cubicBezTo>
                    <a:pt x="85" y="115"/>
                    <a:pt x="85" y="114"/>
                    <a:pt x="85" y="113"/>
                  </a:cubicBezTo>
                  <a:moveTo>
                    <a:pt x="30" y="105"/>
                  </a:moveTo>
                  <a:cubicBezTo>
                    <a:pt x="30" y="106"/>
                    <a:pt x="30" y="106"/>
                    <a:pt x="30" y="107"/>
                  </a:cubicBezTo>
                  <a:cubicBezTo>
                    <a:pt x="30" y="107"/>
                    <a:pt x="30" y="107"/>
                    <a:pt x="30" y="108"/>
                  </a:cubicBezTo>
                  <a:cubicBezTo>
                    <a:pt x="30" y="107"/>
                    <a:pt x="30" y="106"/>
                    <a:pt x="30" y="105"/>
                  </a:cubicBezTo>
                  <a:moveTo>
                    <a:pt x="49" y="103"/>
                  </a:moveTo>
                  <a:cubicBezTo>
                    <a:pt x="48" y="104"/>
                    <a:pt x="47" y="106"/>
                    <a:pt x="46" y="108"/>
                  </a:cubicBezTo>
                  <a:cubicBezTo>
                    <a:pt x="46" y="108"/>
                    <a:pt x="46" y="108"/>
                    <a:pt x="46" y="109"/>
                  </a:cubicBezTo>
                  <a:cubicBezTo>
                    <a:pt x="46" y="109"/>
                    <a:pt x="46" y="109"/>
                    <a:pt x="46" y="109"/>
                  </a:cubicBezTo>
                  <a:cubicBezTo>
                    <a:pt x="46" y="109"/>
                    <a:pt x="46" y="109"/>
                    <a:pt x="46" y="109"/>
                  </a:cubicBezTo>
                  <a:cubicBezTo>
                    <a:pt x="46" y="109"/>
                    <a:pt x="46" y="109"/>
                    <a:pt x="46" y="109"/>
                  </a:cubicBezTo>
                  <a:cubicBezTo>
                    <a:pt x="46" y="110"/>
                    <a:pt x="46" y="110"/>
                    <a:pt x="46" y="111"/>
                  </a:cubicBezTo>
                  <a:cubicBezTo>
                    <a:pt x="46" y="110"/>
                    <a:pt x="47" y="109"/>
                    <a:pt x="47" y="108"/>
                  </a:cubicBezTo>
                  <a:cubicBezTo>
                    <a:pt x="48" y="107"/>
                    <a:pt x="48" y="106"/>
                    <a:pt x="48" y="105"/>
                  </a:cubicBezTo>
                  <a:cubicBezTo>
                    <a:pt x="48" y="104"/>
                    <a:pt x="49" y="103"/>
                    <a:pt x="49" y="103"/>
                  </a:cubicBezTo>
                  <a:moveTo>
                    <a:pt x="30" y="102"/>
                  </a:moveTo>
                  <a:cubicBezTo>
                    <a:pt x="30" y="103"/>
                    <a:pt x="30" y="103"/>
                    <a:pt x="30" y="103"/>
                  </a:cubicBezTo>
                  <a:cubicBezTo>
                    <a:pt x="30" y="104"/>
                    <a:pt x="30" y="104"/>
                    <a:pt x="30" y="104"/>
                  </a:cubicBezTo>
                  <a:cubicBezTo>
                    <a:pt x="29" y="104"/>
                    <a:pt x="29" y="105"/>
                    <a:pt x="29" y="106"/>
                  </a:cubicBezTo>
                  <a:cubicBezTo>
                    <a:pt x="30" y="105"/>
                    <a:pt x="30" y="105"/>
                    <a:pt x="30" y="105"/>
                  </a:cubicBezTo>
                  <a:cubicBezTo>
                    <a:pt x="30" y="104"/>
                    <a:pt x="30" y="103"/>
                    <a:pt x="30" y="102"/>
                  </a:cubicBezTo>
                  <a:moveTo>
                    <a:pt x="24" y="102"/>
                  </a:moveTo>
                  <a:cubicBezTo>
                    <a:pt x="24" y="103"/>
                    <a:pt x="23" y="105"/>
                    <a:pt x="23" y="106"/>
                  </a:cubicBezTo>
                  <a:cubicBezTo>
                    <a:pt x="23" y="107"/>
                    <a:pt x="23" y="108"/>
                    <a:pt x="23" y="109"/>
                  </a:cubicBezTo>
                  <a:cubicBezTo>
                    <a:pt x="23" y="109"/>
                    <a:pt x="23" y="109"/>
                    <a:pt x="23" y="109"/>
                  </a:cubicBezTo>
                  <a:cubicBezTo>
                    <a:pt x="24" y="107"/>
                    <a:pt x="24" y="104"/>
                    <a:pt x="24" y="102"/>
                  </a:cubicBezTo>
                  <a:moveTo>
                    <a:pt x="105" y="100"/>
                  </a:moveTo>
                  <a:cubicBezTo>
                    <a:pt x="103" y="101"/>
                    <a:pt x="101" y="103"/>
                    <a:pt x="99" y="104"/>
                  </a:cubicBezTo>
                  <a:cubicBezTo>
                    <a:pt x="98" y="105"/>
                    <a:pt x="97" y="107"/>
                    <a:pt x="96" y="108"/>
                  </a:cubicBezTo>
                  <a:cubicBezTo>
                    <a:pt x="98" y="106"/>
                    <a:pt x="100" y="104"/>
                    <a:pt x="103" y="102"/>
                  </a:cubicBezTo>
                  <a:cubicBezTo>
                    <a:pt x="103" y="101"/>
                    <a:pt x="104" y="101"/>
                    <a:pt x="105" y="100"/>
                  </a:cubicBezTo>
                  <a:moveTo>
                    <a:pt x="41" y="100"/>
                  </a:moveTo>
                  <a:cubicBezTo>
                    <a:pt x="41" y="100"/>
                    <a:pt x="40" y="100"/>
                    <a:pt x="40" y="101"/>
                  </a:cubicBezTo>
                  <a:cubicBezTo>
                    <a:pt x="40" y="101"/>
                    <a:pt x="40" y="102"/>
                    <a:pt x="40" y="102"/>
                  </a:cubicBezTo>
                  <a:cubicBezTo>
                    <a:pt x="40" y="102"/>
                    <a:pt x="41" y="101"/>
                    <a:pt x="41" y="100"/>
                  </a:cubicBezTo>
                  <a:moveTo>
                    <a:pt x="110" y="99"/>
                  </a:moveTo>
                  <a:cubicBezTo>
                    <a:pt x="108" y="101"/>
                    <a:pt x="105" y="103"/>
                    <a:pt x="103" y="105"/>
                  </a:cubicBezTo>
                  <a:cubicBezTo>
                    <a:pt x="100" y="108"/>
                    <a:pt x="97" y="111"/>
                    <a:pt x="93" y="114"/>
                  </a:cubicBezTo>
                  <a:cubicBezTo>
                    <a:pt x="93" y="114"/>
                    <a:pt x="93" y="114"/>
                    <a:pt x="93" y="114"/>
                  </a:cubicBezTo>
                  <a:cubicBezTo>
                    <a:pt x="93" y="114"/>
                    <a:pt x="94" y="114"/>
                    <a:pt x="94" y="114"/>
                  </a:cubicBezTo>
                  <a:cubicBezTo>
                    <a:pt x="98" y="111"/>
                    <a:pt x="101" y="108"/>
                    <a:pt x="105" y="106"/>
                  </a:cubicBezTo>
                  <a:cubicBezTo>
                    <a:pt x="107" y="103"/>
                    <a:pt x="108" y="101"/>
                    <a:pt x="110" y="99"/>
                  </a:cubicBezTo>
                  <a:moveTo>
                    <a:pt x="4" y="95"/>
                  </a:moveTo>
                  <a:cubicBezTo>
                    <a:pt x="2" y="99"/>
                    <a:pt x="1" y="102"/>
                    <a:pt x="0" y="106"/>
                  </a:cubicBezTo>
                  <a:cubicBezTo>
                    <a:pt x="0" y="106"/>
                    <a:pt x="0" y="106"/>
                    <a:pt x="0" y="106"/>
                  </a:cubicBezTo>
                  <a:cubicBezTo>
                    <a:pt x="0" y="106"/>
                    <a:pt x="0" y="106"/>
                    <a:pt x="0" y="106"/>
                  </a:cubicBezTo>
                  <a:cubicBezTo>
                    <a:pt x="0" y="106"/>
                    <a:pt x="0" y="106"/>
                    <a:pt x="0" y="106"/>
                  </a:cubicBezTo>
                  <a:cubicBezTo>
                    <a:pt x="0" y="106"/>
                    <a:pt x="0" y="106"/>
                    <a:pt x="0" y="106"/>
                  </a:cubicBezTo>
                  <a:cubicBezTo>
                    <a:pt x="0" y="106"/>
                    <a:pt x="0" y="106"/>
                    <a:pt x="0" y="106"/>
                  </a:cubicBezTo>
                  <a:cubicBezTo>
                    <a:pt x="0" y="107"/>
                    <a:pt x="0" y="107"/>
                    <a:pt x="1" y="107"/>
                  </a:cubicBezTo>
                  <a:cubicBezTo>
                    <a:pt x="1" y="107"/>
                    <a:pt x="1" y="107"/>
                    <a:pt x="1" y="107"/>
                  </a:cubicBezTo>
                  <a:cubicBezTo>
                    <a:pt x="2" y="104"/>
                    <a:pt x="2" y="101"/>
                    <a:pt x="3" y="98"/>
                  </a:cubicBezTo>
                  <a:cubicBezTo>
                    <a:pt x="3" y="98"/>
                    <a:pt x="4" y="98"/>
                    <a:pt x="4" y="97"/>
                  </a:cubicBezTo>
                  <a:cubicBezTo>
                    <a:pt x="4" y="97"/>
                    <a:pt x="4" y="96"/>
                    <a:pt x="4" y="95"/>
                  </a:cubicBezTo>
                  <a:moveTo>
                    <a:pt x="47" y="95"/>
                  </a:moveTo>
                  <a:cubicBezTo>
                    <a:pt x="45" y="97"/>
                    <a:pt x="44" y="100"/>
                    <a:pt x="43" y="102"/>
                  </a:cubicBezTo>
                  <a:cubicBezTo>
                    <a:pt x="43" y="102"/>
                    <a:pt x="44" y="101"/>
                    <a:pt x="45" y="100"/>
                  </a:cubicBezTo>
                  <a:cubicBezTo>
                    <a:pt x="46" y="98"/>
                    <a:pt x="46" y="97"/>
                    <a:pt x="47" y="95"/>
                  </a:cubicBezTo>
                  <a:moveTo>
                    <a:pt x="19" y="94"/>
                  </a:moveTo>
                  <a:cubicBezTo>
                    <a:pt x="18" y="96"/>
                    <a:pt x="18" y="97"/>
                    <a:pt x="18" y="99"/>
                  </a:cubicBezTo>
                  <a:cubicBezTo>
                    <a:pt x="18" y="98"/>
                    <a:pt x="18" y="98"/>
                    <a:pt x="19" y="97"/>
                  </a:cubicBezTo>
                  <a:cubicBezTo>
                    <a:pt x="19" y="96"/>
                    <a:pt x="19" y="95"/>
                    <a:pt x="19" y="94"/>
                  </a:cubicBezTo>
                  <a:moveTo>
                    <a:pt x="50" y="94"/>
                  </a:moveTo>
                  <a:cubicBezTo>
                    <a:pt x="50" y="95"/>
                    <a:pt x="49" y="95"/>
                    <a:pt x="49" y="96"/>
                  </a:cubicBezTo>
                  <a:cubicBezTo>
                    <a:pt x="49" y="96"/>
                    <a:pt x="50" y="95"/>
                    <a:pt x="50" y="95"/>
                  </a:cubicBezTo>
                  <a:cubicBezTo>
                    <a:pt x="50" y="95"/>
                    <a:pt x="50" y="95"/>
                    <a:pt x="50" y="95"/>
                  </a:cubicBezTo>
                  <a:cubicBezTo>
                    <a:pt x="50" y="94"/>
                    <a:pt x="50" y="94"/>
                    <a:pt x="50" y="94"/>
                  </a:cubicBezTo>
                  <a:moveTo>
                    <a:pt x="30" y="93"/>
                  </a:moveTo>
                  <a:cubicBezTo>
                    <a:pt x="30" y="94"/>
                    <a:pt x="30" y="94"/>
                    <a:pt x="30" y="94"/>
                  </a:cubicBezTo>
                  <a:cubicBezTo>
                    <a:pt x="30" y="95"/>
                    <a:pt x="30" y="96"/>
                    <a:pt x="30" y="97"/>
                  </a:cubicBezTo>
                  <a:cubicBezTo>
                    <a:pt x="30" y="98"/>
                    <a:pt x="30" y="98"/>
                    <a:pt x="30" y="98"/>
                  </a:cubicBezTo>
                  <a:cubicBezTo>
                    <a:pt x="30" y="98"/>
                    <a:pt x="30" y="97"/>
                    <a:pt x="30" y="97"/>
                  </a:cubicBezTo>
                  <a:cubicBezTo>
                    <a:pt x="30" y="96"/>
                    <a:pt x="30" y="95"/>
                    <a:pt x="30" y="93"/>
                  </a:cubicBezTo>
                  <a:moveTo>
                    <a:pt x="41" y="89"/>
                  </a:moveTo>
                  <a:cubicBezTo>
                    <a:pt x="40" y="90"/>
                    <a:pt x="40" y="90"/>
                    <a:pt x="39" y="91"/>
                  </a:cubicBezTo>
                  <a:cubicBezTo>
                    <a:pt x="39" y="91"/>
                    <a:pt x="38" y="92"/>
                    <a:pt x="37" y="92"/>
                  </a:cubicBezTo>
                  <a:cubicBezTo>
                    <a:pt x="36" y="93"/>
                    <a:pt x="35" y="95"/>
                    <a:pt x="34" y="96"/>
                  </a:cubicBezTo>
                  <a:cubicBezTo>
                    <a:pt x="35" y="96"/>
                    <a:pt x="35" y="96"/>
                    <a:pt x="35" y="96"/>
                  </a:cubicBezTo>
                  <a:cubicBezTo>
                    <a:pt x="34" y="97"/>
                    <a:pt x="34" y="98"/>
                    <a:pt x="33" y="99"/>
                  </a:cubicBezTo>
                  <a:cubicBezTo>
                    <a:pt x="33" y="102"/>
                    <a:pt x="33" y="105"/>
                    <a:pt x="33" y="109"/>
                  </a:cubicBezTo>
                  <a:cubicBezTo>
                    <a:pt x="33" y="109"/>
                    <a:pt x="33" y="109"/>
                    <a:pt x="33" y="109"/>
                  </a:cubicBezTo>
                  <a:cubicBezTo>
                    <a:pt x="34" y="108"/>
                    <a:pt x="35" y="108"/>
                    <a:pt x="37" y="107"/>
                  </a:cubicBezTo>
                  <a:cubicBezTo>
                    <a:pt x="37" y="105"/>
                    <a:pt x="37" y="104"/>
                    <a:pt x="37" y="102"/>
                  </a:cubicBezTo>
                  <a:cubicBezTo>
                    <a:pt x="37" y="103"/>
                    <a:pt x="36" y="103"/>
                    <a:pt x="36" y="103"/>
                  </a:cubicBezTo>
                  <a:cubicBezTo>
                    <a:pt x="36" y="102"/>
                    <a:pt x="37" y="101"/>
                    <a:pt x="38" y="100"/>
                  </a:cubicBezTo>
                  <a:cubicBezTo>
                    <a:pt x="38" y="96"/>
                    <a:pt x="39" y="93"/>
                    <a:pt x="41" y="89"/>
                  </a:cubicBezTo>
                  <a:moveTo>
                    <a:pt x="3" y="89"/>
                  </a:moveTo>
                  <a:cubicBezTo>
                    <a:pt x="3" y="90"/>
                    <a:pt x="3" y="90"/>
                    <a:pt x="3" y="91"/>
                  </a:cubicBezTo>
                  <a:cubicBezTo>
                    <a:pt x="3" y="91"/>
                    <a:pt x="3" y="91"/>
                    <a:pt x="3" y="90"/>
                  </a:cubicBezTo>
                  <a:cubicBezTo>
                    <a:pt x="3" y="90"/>
                    <a:pt x="3" y="89"/>
                    <a:pt x="3" y="89"/>
                  </a:cubicBezTo>
                  <a:moveTo>
                    <a:pt x="6" y="88"/>
                  </a:moveTo>
                  <a:cubicBezTo>
                    <a:pt x="6" y="89"/>
                    <a:pt x="6" y="89"/>
                    <a:pt x="6" y="89"/>
                  </a:cubicBezTo>
                  <a:cubicBezTo>
                    <a:pt x="6" y="90"/>
                    <a:pt x="6" y="90"/>
                    <a:pt x="6" y="90"/>
                  </a:cubicBezTo>
                  <a:cubicBezTo>
                    <a:pt x="6" y="89"/>
                    <a:pt x="6" y="89"/>
                    <a:pt x="6" y="88"/>
                  </a:cubicBezTo>
                  <a:moveTo>
                    <a:pt x="30" y="87"/>
                  </a:moveTo>
                  <a:cubicBezTo>
                    <a:pt x="30" y="88"/>
                    <a:pt x="30" y="88"/>
                    <a:pt x="30" y="89"/>
                  </a:cubicBezTo>
                  <a:cubicBezTo>
                    <a:pt x="30" y="89"/>
                    <a:pt x="30" y="89"/>
                    <a:pt x="29" y="90"/>
                  </a:cubicBezTo>
                  <a:cubicBezTo>
                    <a:pt x="30" y="90"/>
                    <a:pt x="30" y="90"/>
                    <a:pt x="30" y="90"/>
                  </a:cubicBezTo>
                  <a:cubicBezTo>
                    <a:pt x="30" y="90"/>
                    <a:pt x="30" y="90"/>
                    <a:pt x="30" y="90"/>
                  </a:cubicBezTo>
                  <a:cubicBezTo>
                    <a:pt x="30" y="89"/>
                    <a:pt x="30" y="88"/>
                    <a:pt x="30" y="87"/>
                  </a:cubicBezTo>
                  <a:moveTo>
                    <a:pt x="23" y="87"/>
                  </a:moveTo>
                  <a:cubicBezTo>
                    <a:pt x="22" y="87"/>
                    <a:pt x="21" y="88"/>
                    <a:pt x="21" y="89"/>
                  </a:cubicBezTo>
                  <a:cubicBezTo>
                    <a:pt x="21" y="90"/>
                    <a:pt x="21" y="92"/>
                    <a:pt x="21" y="94"/>
                  </a:cubicBezTo>
                  <a:cubicBezTo>
                    <a:pt x="21" y="94"/>
                    <a:pt x="21" y="94"/>
                    <a:pt x="21" y="93"/>
                  </a:cubicBezTo>
                  <a:cubicBezTo>
                    <a:pt x="22" y="91"/>
                    <a:pt x="22" y="89"/>
                    <a:pt x="23" y="87"/>
                  </a:cubicBezTo>
                  <a:moveTo>
                    <a:pt x="116" y="86"/>
                  </a:moveTo>
                  <a:cubicBezTo>
                    <a:pt x="113" y="90"/>
                    <a:pt x="109" y="93"/>
                    <a:pt x="106" y="97"/>
                  </a:cubicBezTo>
                  <a:cubicBezTo>
                    <a:pt x="109" y="95"/>
                    <a:pt x="111" y="93"/>
                    <a:pt x="114" y="91"/>
                  </a:cubicBezTo>
                  <a:cubicBezTo>
                    <a:pt x="115" y="89"/>
                    <a:pt x="116" y="88"/>
                    <a:pt x="116" y="86"/>
                  </a:cubicBezTo>
                  <a:moveTo>
                    <a:pt x="133" y="85"/>
                  </a:moveTo>
                  <a:cubicBezTo>
                    <a:pt x="129" y="87"/>
                    <a:pt x="125" y="89"/>
                    <a:pt x="121" y="91"/>
                  </a:cubicBezTo>
                  <a:cubicBezTo>
                    <a:pt x="119" y="92"/>
                    <a:pt x="117" y="92"/>
                    <a:pt x="116" y="93"/>
                  </a:cubicBezTo>
                  <a:cubicBezTo>
                    <a:pt x="114" y="96"/>
                    <a:pt x="112" y="99"/>
                    <a:pt x="110" y="102"/>
                  </a:cubicBezTo>
                  <a:cubicBezTo>
                    <a:pt x="114" y="100"/>
                    <a:pt x="118" y="98"/>
                    <a:pt x="121" y="96"/>
                  </a:cubicBezTo>
                  <a:cubicBezTo>
                    <a:pt x="122" y="96"/>
                    <a:pt x="122" y="96"/>
                    <a:pt x="122" y="95"/>
                  </a:cubicBezTo>
                  <a:cubicBezTo>
                    <a:pt x="125" y="92"/>
                    <a:pt x="129" y="89"/>
                    <a:pt x="132" y="86"/>
                  </a:cubicBezTo>
                  <a:cubicBezTo>
                    <a:pt x="132" y="86"/>
                    <a:pt x="133" y="86"/>
                    <a:pt x="133" y="85"/>
                  </a:cubicBezTo>
                  <a:moveTo>
                    <a:pt x="26" y="84"/>
                  </a:moveTo>
                  <a:cubicBezTo>
                    <a:pt x="25" y="86"/>
                    <a:pt x="25" y="87"/>
                    <a:pt x="25" y="89"/>
                  </a:cubicBezTo>
                  <a:cubicBezTo>
                    <a:pt x="25" y="88"/>
                    <a:pt x="26" y="88"/>
                    <a:pt x="26" y="87"/>
                  </a:cubicBezTo>
                  <a:cubicBezTo>
                    <a:pt x="26" y="86"/>
                    <a:pt x="26" y="85"/>
                    <a:pt x="26" y="84"/>
                  </a:cubicBezTo>
                  <a:moveTo>
                    <a:pt x="8" y="83"/>
                  </a:moveTo>
                  <a:cubicBezTo>
                    <a:pt x="7" y="84"/>
                    <a:pt x="6" y="84"/>
                    <a:pt x="6" y="85"/>
                  </a:cubicBezTo>
                  <a:cubicBezTo>
                    <a:pt x="6" y="86"/>
                    <a:pt x="6" y="87"/>
                    <a:pt x="6" y="88"/>
                  </a:cubicBezTo>
                  <a:cubicBezTo>
                    <a:pt x="6" y="88"/>
                    <a:pt x="6" y="88"/>
                    <a:pt x="6" y="88"/>
                  </a:cubicBezTo>
                  <a:cubicBezTo>
                    <a:pt x="7" y="86"/>
                    <a:pt x="7" y="85"/>
                    <a:pt x="8" y="83"/>
                  </a:cubicBezTo>
                  <a:moveTo>
                    <a:pt x="48" y="82"/>
                  </a:moveTo>
                  <a:cubicBezTo>
                    <a:pt x="48" y="82"/>
                    <a:pt x="47" y="83"/>
                    <a:pt x="47" y="83"/>
                  </a:cubicBezTo>
                  <a:cubicBezTo>
                    <a:pt x="44" y="87"/>
                    <a:pt x="42" y="92"/>
                    <a:pt x="41" y="97"/>
                  </a:cubicBezTo>
                  <a:cubicBezTo>
                    <a:pt x="42" y="95"/>
                    <a:pt x="44" y="94"/>
                    <a:pt x="46" y="92"/>
                  </a:cubicBezTo>
                  <a:cubicBezTo>
                    <a:pt x="46" y="92"/>
                    <a:pt x="46" y="92"/>
                    <a:pt x="46" y="91"/>
                  </a:cubicBezTo>
                  <a:cubicBezTo>
                    <a:pt x="46" y="91"/>
                    <a:pt x="47" y="91"/>
                    <a:pt x="47" y="91"/>
                  </a:cubicBezTo>
                  <a:cubicBezTo>
                    <a:pt x="48" y="90"/>
                    <a:pt x="49" y="89"/>
                    <a:pt x="50" y="88"/>
                  </a:cubicBezTo>
                  <a:cubicBezTo>
                    <a:pt x="50" y="88"/>
                    <a:pt x="50" y="88"/>
                    <a:pt x="50" y="87"/>
                  </a:cubicBezTo>
                  <a:cubicBezTo>
                    <a:pt x="50" y="85"/>
                    <a:pt x="49" y="83"/>
                    <a:pt x="48" y="82"/>
                  </a:cubicBezTo>
                  <a:moveTo>
                    <a:pt x="8" y="79"/>
                  </a:moveTo>
                  <a:cubicBezTo>
                    <a:pt x="7" y="81"/>
                    <a:pt x="6" y="82"/>
                    <a:pt x="6" y="84"/>
                  </a:cubicBezTo>
                  <a:cubicBezTo>
                    <a:pt x="6" y="84"/>
                    <a:pt x="6" y="84"/>
                    <a:pt x="6" y="85"/>
                  </a:cubicBezTo>
                  <a:cubicBezTo>
                    <a:pt x="6" y="83"/>
                    <a:pt x="7" y="81"/>
                    <a:pt x="8" y="80"/>
                  </a:cubicBezTo>
                  <a:cubicBezTo>
                    <a:pt x="8" y="79"/>
                    <a:pt x="8" y="79"/>
                    <a:pt x="8" y="79"/>
                  </a:cubicBezTo>
                  <a:moveTo>
                    <a:pt x="140" y="77"/>
                  </a:moveTo>
                  <a:cubicBezTo>
                    <a:pt x="137" y="77"/>
                    <a:pt x="134" y="79"/>
                    <a:pt x="132" y="80"/>
                  </a:cubicBezTo>
                  <a:cubicBezTo>
                    <a:pt x="129" y="82"/>
                    <a:pt x="126" y="84"/>
                    <a:pt x="123" y="87"/>
                  </a:cubicBezTo>
                  <a:cubicBezTo>
                    <a:pt x="127" y="86"/>
                    <a:pt x="132" y="84"/>
                    <a:pt x="137" y="82"/>
                  </a:cubicBezTo>
                  <a:cubicBezTo>
                    <a:pt x="138" y="80"/>
                    <a:pt x="139" y="79"/>
                    <a:pt x="139" y="78"/>
                  </a:cubicBezTo>
                  <a:cubicBezTo>
                    <a:pt x="137" y="78"/>
                    <a:pt x="136" y="79"/>
                    <a:pt x="134" y="80"/>
                  </a:cubicBezTo>
                  <a:cubicBezTo>
                    <a:pt x="136" y="79"/>
                    <a:pt x="138" y="78"/>
                    <a:pt x="140" y="77"/>
                  </a:cubicBezTo>
                  <a:cubicBezTo>
                    <a:pt x="140" y="77"/>
                    <a:pt x="140" y="77"/>
                    <a:pt x="140" y="77"/>
                  </a:cubicBezTo>
                  <a:moveTo>
                    <a:pt x="118" y="76"/>
                  </a:moveTo>
                  <a:cubicBezTo>
                    <a:pt x="111" y="79"/>
                    <a:pt x="106" y="86"/>
                    <a:pt x="101" y="91"/>
                  </a:cubicBezTo>
                  <a:cubicBezTo>
                    <a:pt x="97" y="96"/>
                    <a:pt x="93" y="102"/>
                    <a:pt x="89" y="107"/>
                  </a:cubicBezTo>
                  <a:cubicBezTo>
                    <a:pt x="90" y="106"/>
                    <a:pt x="91" y="105"/>
                    <a:pt x="93" y="104"/>
                  </a:cubicBezTo>
                  <a:cubicBezTo>
                    <a:pt x="92" y="104"/>
                    <a:pt x="92" y="105"/>
                    <a:pt x="92" y="105"/>
                  </a:cubicBezTo>
                  <a:cubicBezTo>
                    <a:pt x="91" y="106"/>
                    <a:pt x="90" y="106"/>
                    <a:pt x="89" y="107"/>
                  </a:cubicBezTo>
                  <a:cubicBezTo>
                    <a:pt x="89" y="108"/>
                    <a:pt x="88" y="109"/>
                    <a:pt x="87" y="110"/>
                  </a:cubicBezTo>
                  <a:cubicBezTo>
                    <a:pt x="87" y="111"/>
                    <a:pt x="87" y="112"/>
                    <a:pt x="88" y="113"/>
                  </a:cubicBezTo>
                  <a:cubicBezTo>
                    <a:pt x="88" y="112"/>
                    <a:pt x="89" y="112"/>
                    <a:pt x="89" y="111"/>
                  </a:cubicBezTo>
                  <a:cubicBezTo>
                    <a:pt x="94" y="106"/>
                    <a:pt x="99" y="101"/>
                    <a:pt x="103" y="96"/>
                  </a:cubicBezTo>
                  <a:cubicBezTo>
                    <a:pt x="103" y="96"/>
                    <a:pt x="103" y="96"/>
                    <a:pt x="103" y="96"/>
                  </a:cubicBezTo>
                  <a:cubicBezTo>
                    <a:pt x="102" y="97"/>
                    <a:pt x="101" y="97"/>
                    <a:pt x="100" y="98"/>
                  </a:cubicBezTo>
                  <a:cubicBezTo>
                    <a:pt x="101" y="98"/>
                    <a:pt x="101" y="97"/>
                    <a:pt x="102" y="96"/>
                  </a:cubicBezTo>
                  <a:cubicBezTo>
                    <a:pt x="103" y="96"/>
                    <a:pt x="104" y="95"/>
                    <a:pt x="104" y="94"/>
                  </a:cubicBezTo>
                  <a:cubicBezTo>
                    <a:pt x="105" y="94"/>
                    <a:pt x="105" y="94"/>
                    <a:pt x="105" y="94"/>
                  </a:cubicBezTo>
                  <a:cubicBezTo>
                    <a:pt x="110" y="88"/>
                    <a:pt x="114" y="83"/>
                    <a:pt x="118" y="76"/>
                  </a:cubicBezTo>
                  <a:moveTo>
                    <a:pt x="86" y="95"/>
                  </a:moveTo>
                  <a:cubicBezTo>
                    <a:pt x="87" y="94"/>
                    <a:pt x="87" y="93"/>
                    <a:pt x="88" y="93"/>
                  </a:cubicBezTo>
                  <a:cubicBezTo>
                    <a:pt x="88" y="93"/>
                    <a:pt x="88" y="94"/>
                    <a:pt x="88" y="94"/>
                  </a:cubicBezTo>
                  <a:cubicBezTo>
                    <a:pt x="87" y="94"/>
                    <a:pt x="87" y="95"/>
                    <a:pt x="86" y="95"/>
                  </a:cubicBezTo>
                  <a:cubicBezTo>
                    <a:pt x="86" y="95"/>
                    <a:pt x="86" y="95"/>
                    <a:pt x="86" y="95"/>
                  </a:cubicBezTo>
                  <a:moveTo>
                    <a:pt x="90" y="78"/>
                  </a:moveTo>
                  <a:cubicBezTo>
                    <a:pt x="91" y="77"/>
                    <a:pt x="93" y="76"/>
                    <a:pt x="94" y="75"/>
                  </a:cubicBezTo>
                  <a:cubicBezTo>
                    <a:pt x="93" y="77"/>
                    <a:pt x="91" y="79"/>
                    <a:pt x="90" y="82"/>
                  </a:cubicBezTo>
                  <a:cubicBezTo>
                    <a:pt x="88" y="85"/>
                    <a:pt x="86" y="89"/>
                    <a:pt x="85" y="92"/>
                  </a:cubicBezTo>
                  <a:cubicBezTo>
                    <a:pt x="84" y="93"/>
                    <a:pt x="84" y="93"/>
                    <a:pt x="84" y="93"/>
                  </a:cubicBezTo>
                  <a:cubicBezTo>
                    <a:pt x="80" y="98"/>
                    <a:pt x="76" y="102"/>
                    <a:pt x="72" y="106"/>
                  </a:cubicBezTo>
                  <a:cubicBezTo>
                    <a:pt x="75" y="101"/>
                    <a:pt x="78" y="96"/>
                    <a:pt x="81" y="91"/>
                  </a:cubicBezTo>
                  <a:cubicBezTo>
                    <a:pt x="84" y="86"/>
                    <a:pt x="87" y="82"/>
                    <a:pt x="90" y="78"/>
                  </a:cubicBezTo>
                  <a:moveTo>
                    <a:pt x="96" y="70"/>
                  </a:moveTo>
                  <a:cubicBezTo>
                    <a:pt x="96" y="71"/>
                    <a:pt x="96" y="71"/>
                    <a:pt x="96" y="71"/>
                  </a:cubicBezTo>
                  <a:cubicBezTo>
                    <a:pt x="90" y="75"/>
                    <a:pt x="84" y="81"/>
                    <a:pt x="79" y="88"/>
                  </a:cubicBezTo>
                  <a:cubicBezTo>
                    <a:pt x="79" y="88"/>
                    <a:pt x="78" y="89"/>
                    <a:pt x="78" y="90"/>
                  </a:cubicBezTo>
                  <a:cubicBezTo>
                    <a:pt x="77" y="91"/>
                    <a:pt x="76" y="93"/>
                    <a:pt x="75" y="94"/>
                  </a:cubicBezTo>
                  <a:cubicBezTo>
                    <a:pt x="68" y="105"/>
                    <a:pt x="63" y="117"/>
                    <a:pt x="56" y="128"/>
                  </a:cubicBezTo>
                  <a:cubicBezTo>
                    <a:pt x="56" y="128"/>
                    <a:pt x="57" y="129"/>
                    <a:pt x="57" y="130"/>
                  </a:cubicBezTo>
                  <a:cubicBezTo>
                    <a:pt x="60" y="127"/>
                    <a:pt x="62" y="123"/>
                    <a:pt x="63" y="120"/>
                  </a:cubicBezTo>
                  <a:cubicBezTo>
                    <a:pt x="62" y="124"/>
                    <a:pt x="60" y="128"/>
                    <a:pt x="59" y="132"/>
                  </a:cubicBezTo>
                  <a:cubicBezTo>
                    <a:pt x="59" y="133"/>
                    <a:pt x="60" y="134"/>
                    <a:pt x="60" y="135"/>
                  </a:cubicBezTo>
                  <a:cubicBezTo>
                    <a:pt x="63" y="128"/>
                    <a:pt x="65" y="121"/>
                    <a:pt x="68" y="115"/>
                  </a:cubicBezTo>
                  <a:cubicBezTo>
                    <a:pt x="72" y="111"/>
                    <a:pt x="75" y="108"/>
                    <a:pt x="79" y="105"/>
                  </a:cubicBezTo>
                  <a:cubicBezTo>
                    <a:pt x="77" y="109"/>
                    <a:pt x="75" y="114"/>
                    <a:pt x="73" y="118"/>
                  </a:cubicBezTo>
                  <a:cubicBezTo>
                    <a:pt x="74" y="116"/>
                    <a:pt x="75" y="114"/>
                    <a:pt x="77" y="112"/>
                  </a:cubicBezTo>
                  <a:cubicBezTo>
                    <a:pt x="82" y="104"/>
                    <a:pt x="87" y="97"/>
                    <a:pt x="91" y="89"/>
                  </a:cubicBezTo>
                  <a:cubicBezTo>
                    <a:pt x="93" y="84"/>
                    <a:pt x="97" y="77"/>
                    <a:pt x="96" y="70"/>
                  </a:cubicBezTo>
                  <a:moveTo>
                    <a:pt x="45" y="69"/>
                  </a:moveTo>
                  <a:cubicBezTo>
                    <a:pt x="44" y="70"/>
                    <a:pt x="43" y="71"/>
                    <a:pt x="43" y="72"/>
                  </a:cubicBezTo>
                  <a:cubicBezTo>
                    <a:pt x="39" y="75"/>
                    <a:pt x="36" y="79"/>
                    <a:pt x="33" y="83"/>
                  </a:cubicBezTo>
                  <a:cubicBezTo>
                    <a:pt x="33" y="83"/>
                    <a:pt x="33" y="83"/>
                    <a:pt x="33" y="83"/>
                  </a:cubicBezTo>
                  <a:cubicBezTo>
                    <a:pt x="33" y="84"/>
                    <a:pt x="33" y="86"/>
                    <a:pt x="33" y="87"/>
                  </a:cubicBezTo>
                  <a:cubicBezTo>
                    <a:pt x="33" y="87"/>
                    <a:pt x="33" y="86"/>
                    <a:pt x="34" y="86"/>
                  </a:cubicBezTo>
                  <a:cubicBezTo>
                    <a:pt x="33" y="87"/>
                    <a:pt x="33" y="87"/>
                    <a:pt x="33" y="88"/>
                  </a:cubicBezTo>
                  <a:cubicBezTo>
                    <a:pt x="33" y="90"/>
                    <a:pt x="33" y="92"/>
                    <a:pt x="33" y="94"/>
                  </a:cubicBezTo>
                  <a:cubicBezTo>
                    <a:pt x="35" y="91"/>
                    <a:pt x="37" y="89"/>
                    <a:pt x="38" y="86"/>
                  </a:cubicBezTo>
                  <a:cubicBezTo>
                    <a:pt x="37" y="87"/>
                    <a:pt x="36" y="88"/>
                    <a:pt x="35" y="89"/>
                  </a:cubicBezTo>
                  <a:cubicBezTo>
                    <a:pt x="37" y="84"/>
                    <a:pt x="40" y="80"/>
                    <a:pt x="43" y="77"/>
                  </a:cubicBezTo>
                  <a:cubicBezTo>
                    <a:pt x="44" y="74"/>
                    <a:pt x="45" y="72"/>
                    <a:pt x="45" y="69"/>
                  </a:cubicBezTo>
                  <a:moveTo>
                    <a:pt x="50" y="61"/>
                  </a:moveTo>
                  <a:cubicBezTo>
                    <a:pt x="49" y="62"/>
                    <a:pt x="47" y="63"/>
                    <a:pt x="46" y="64"/>
                  </a:cubicBezTo>
                  <a:cubicBezTo>
                    <a:pt x="46" y="64"/>
                    <a:pt x="46" y="64"/>
                    <a:pt x="46" y="64"/>
                  </a:cubicBezTo>
                  <a:cubicBezTo>
                    <a:pt x="46" y="64"/>
                    <a:pt x="47" y="64"/>
                    <a:pt x="47" y="64"/>
                  </a:cubicBezTo>
                  <a:cubicBezTo>
                    <a:pt x="48" y="63"/>
                    <a:pt x="49" y="62"/>
                    <a:pt x="50" y="61"/>
                  </a:cubicBezTo>
                  <a:moveTo>
                    <a:pt x="91" y="95"/>
                  </a:moveTo>
                  <a:cubicBezTo>
                    <a:pt x="93" y="93"/>
                    <a:pt x="94" y="92"/>
                    <a:pt x="96" y="91"/>
                  </a:cubicBezTo>
                  <a:cubicBezTo>
                    <a:pt x="94" y="92"/>
                    <a:pt x="92" y="94"/>
                    <a:pt x="90" y="97"/>
                  </a:cubicBezTo>
                  <a:cubicBezTo>
                    <a:pt x="91" y="96"/>
                    <a:pt x="91" y="95"/>
                    <a:pt x="91" y="95"/>
                  </a:cubicBezTo>
                  <a:moveTo>
                    <a:pt x="171" y="64"/>
                  </a:moveTo>
                  <a:cubicBezTo>
                    <a:pt x="172" y="64"/>
                    <a:pt x="172" y="64"/>
                    <a:pt x="172" y="64"/>
                  </a:cubicBezTo>
                  <a:cubicBezTo>
                    <a:pt x="172" y="64"/>
                    <a:pt x="172" y="64"/>
                    <a:pt x="171" y="64"/>
                  </a:cubicBezTo>
                  <a:cubicBezTo>
                    <a:pt x="171" y="64"/>
                    <a:pt x="171" y="64"/>
                    <a:pt x="171" y="64"/>
                  </a:cubicBezTo>
                  <a:moveTo>
                    <a:pt x="148" y="65"/>
                  </a:moveTo>
                  <a:cubicBezTo>
                    <a:pt x="152" y="63"/>
                    <a:pt x="156" y="62"/>
                    <a:pt x="160" y="62"/>
                  </a:cubicBezTo>
                  <a:cubicBezTo>
                    <a:pt x="158" y="62"/>
                    <a:pt x="157" y="63"/>
                    <a:pt x="155" y="64"/>
                  </a:cubicBezTo>
                  <a:cubicBezTo>
                    <a:pt x="154" y="64"/>
                    <a:pt x="153" y="65"/>
                    <a:pt x="152" y="65"/>
                  </a:cubicBezTo>
                  <a:cubicBezTo>
                    <a:pt x="151" y="65"/>
                    <a:pt x="150" y="66"/>
                    <a:pt x="149" y="66"/>
                  </a:cubicBezTo>
                  <a:cubicBezTo>
                    <a:pt x="145" y="68"/>
                    <a:pt x="142" y="69"/>
                    <a:pt x="138" y="71"/>
                  </a:cubicBezTo>
                  <a:cubicBezTo>
                    <a:pt x="138" y="71"/>
                    <a:pt x="138" y="71"/>
                    <a:pt x="138" y="71"/>
                  </a:cubicBezTo>
                  <a:cubicBezTo>
                    <a:pt x="132" y="74"/>
                    <a:pt x="126" y="76"/>
                    <a:pt x="121" y="79"/>
                  </a:cubicBezTo>
                  <a:cubicBezTo>
                    <a:pt x="123" y="77"/>
                    <a:pt x="126" y="76"/>
                    <a:pt x="129" y="74"/>
                  </a:cubicBezTo>
                  <a:cubicBezTo>
                    <a:pt x="130" y="73"/>
                    <a:pt x="132" y="73"/>
                    <a:pt x="133" y="72"/>
                  </a:cubicBezTo>
                  <a:cubicBezTo>
                    <a:pt x="136" y="70"/>
                    <a:pt x="140" y="68"/>
                    <a:pt x="143" y="67"/>
                  </a:cubicBezTo>
                  <a:cubicBezTo>
                    <a:pt x="145" y="66"/>
                    <a:pt x="147" y="65"/>
                    <a:pt x="148" y="65"/>
                  </a:cubicBezTo>
                  <a:moveTo>
                    <a:pt x="225" y="65"/>
                  </a:moveTo>
                  <a:cubicBezTo>
                    <a:pt x="229" y="64"/>
                    <a:pt x="232" y="63"/>
                    <a:pt x="236" y="61"/>
                  </a:cubicBezTo>
                  <a:cubicBezTo>
                    <a:pt x="237" y="61"/>
                    <a:pt x="237" y="61"/>
                    <a:pt x="237" y="61"/>
                  </a:cubicBezTo>
                  <a:cubicBezTo>
                    <a:pt x="239" y="61"/>
                    <a:pt x="241" y="61"/>
                    <a:pt x="242" y="62"/>
                  </a:cubicBezTo>
                  <a:cubicBezTo>
                    <a:pt x="243" y="62"/>
                    <a:pt x="244" y="63"/>
                    <a:pt x="245" y="63"/>
                  </a:cubicBezTo>
                  <a:cubicBezTo>
                    <a:pt x="240" y="64"/>
                    <a:pt x="234" y="65"/>
                    <a:pt x="228" y="65"/>
                  </a:cubicBezTo>
                  <a:cubicBezTo>
                    <a:pt x="227" y="65"/>
                    <a:pt x="226" y="65"/>
                    <a:pt x="225" y="65"/>
                  </a:cubicBezTo>
                  <a:moveTo>
                    <a:pt x="220" y="55"/>
                  </a:moveTo>
                  <a:cubicBezTo>
                    <a:pt x="221" y="55"/>
                    <a:pt x="222" y="55"/>
                    <a:pt x="223" y="55"/>
                  </a:cubicBezTo>
                  <a:cubicBezTo>
                    <a:pt x="225" y="55"/>
                    <a:pt x="226" y="55"/>
                    <a:pt x="228" y="55"/>
                  </a:cubicBezTo>
                  <a:cubicBezTo>
                    <a:pt x="228" y="55"/>
                    <a:pt x="228" y="55"/>
                    <a:pt x="228" y="55"/>
                  </a:cubicBezTo>
                  <a:cubicBezTo>
                    <a:pt x="228" y="55"/>
                    <a:pt x="228" y="55"/>
                    <a:pt x="228" y="55"/>
                  </a:cubicBezTo>
                  <a:cubicBezTo>
                    <a:pt x="225" y="55"/>
                    <a:pt x="223" y="55"/>
                    <a:pt x="220" y="55"/>
                  </a:cubicBezTo>
                  <a:moveTo>
                    <a:pt x="162" y="56"/>
                  </a:moveTo>
                  <a:cubicBezTo>
                    <a:pt x="166" y="55"/>
                    <a:pt x="171" y="54"/>
                    <a:pt x="175" y="53"/>
                  </a:cubicBezTo>
                  <a:cubicBezTo>
                    <a:pt x="171" y="54"/>
                    <a:pt x="167" y="55"/>
                    <a:pt x="164" y="56"/>
                  </a:cubicBezTo>
                  <a:cubicBezTo>
                    <a:pt x="163" y="57"/>
                    <a:pt x="162" y="57"/>
                    <a:pt x="161" y="57"/>
                  </a:cubicBezTo>
                  <a:cubicBezTo>
                    <a:pt x="157" y="59"/>
                    <a:pt x="153" y="60"/>
                    <a:pt x="150" y="61"/>
                  </a:cubicBezTo>
                  <a:cubicBezTo>
                    <a:pt x="149" y="62"/>
                    <a:pt x="148" y="62"/>
                    <a:pt x="147" y="62"/>
                  </a:cubicBezTo>
                  <a:cubicBezTo>
                    <a:pt x="144" y="63"/>
                    <a:pt x="142" y="64"/>
                    <a:pt x="139" y="65"/>
                  </a:cubicBezTo>
                  <a:cubicBezTo>
                    <a:pt x="141" y="64"/>
                    <a:pt x="144" y="63"/>
                    <a:pt x="146" y="62"/>
                  </a:cubicBezTo>
                  <a:cubicBezTo>
                    <a:pt x="150" y="60"/>
                    <a:pt x="154" y="59"/>
                    <a:pt x="158" y="58"/>
                  </a:cubicBezTo>
                  <a:cubicBezTo>
                    <a:pt x="159" y="57"/>
                    <a:pt x="160" y="57"/>
                    <a:pt x="162" y="56"/>
                  </a:cubicBezTo>
                  <a:moveTo>
                    <a:pt x="231" y="53"/>
                  </a:moveTo>
                  <a:cubicBezTo>
                    <a:pt x="231" y="53"/>
                    <a:pt x="231" y="52"/>
                    <a:pt x="231" y="52"/>
                  </a:cubicBezTo>
                  <a:cubicBezTo>
                    <a:pt x="236" y="52"/>
                    <a:pt x="242" y="52"/>
                    <a:pt x="248" y="53"/>
                  </a:cubicBezTo>
                  <a:cubicBezTo>
                    <a:pt x="249" y="54"/>
                    <a:pt x="251" y="54"/>
                    <a:pt x="253" y="54"/>
                  </a:cubicBezTo>
                  <a:cubicBezTo>
                    <a:pt x="257" y="55"/>
                    <a:pt x="262" y="57"/>
                    <a:pt x="266" y="59"/>
                  </a:cubicBezTo>
                  <a:cubicBezTo>
                    <a:pt x="268" y="60"/>
                    <a:pt x="269" y="61"/>
                    <a:pt x="271" y="63"/>
                  </a:cubicBezTo>
                  <a:cubicBezTo>
                    <a:pt x="264" y="62"/>
                    <a:pt x="258" y="60"/>
                    <a:pt x="251" y="58"/>
                  </a:cubicBezTo>
                  <a:cubicBezTo>
                    <a:pt x="246" y="57"/>
                    <a:pt x="241" y="57"/>
                    <a:pt x="236" y="56"/>
                  </a:cubicBezTo>
                  <a:cubicBezTo>
                    <a:pt x="235" y="55"/>
                    <a:pt x="235" y="55"/>
                    <a:pt x="234" y="54"/>
                  </a:cubicBezTo>
                  <a:cubicBezTo>
                    <a:pt x="233" y="54"/>
                    <a:pt x="232" y="54"/>
                    <a:pt x="231" y="53"/>
                  </a:cubicBezTo>
                  <a:cubicBezTo>
                    <a:pt x="231" y="53"/>
                    <a:pt x="231" y="53"/>
                    <a:pt x="231" y="53"/>
                  </a:cubicBezTo>
                  <a:moveTo>
                    <a:pt x="181" y="58"/>
                  </a:moveTo>
                  <a:cubicBezTo>
                    <a:pt x="192" y="55"/>
                    <a:pt x="204" y="53"/>
                    <a:pt x="216" y="52"/>
                  </a:cubicBezTo>
                  <a:cubicBezTo>
                    <a:pt x="220" y="52"/>
                    <a:pt x="223" y="52"/>
                    <a:pt x="226" y="52"/>
                  </a:cubicBezTo>
                  <a:cubicBezTo>
                    <a:pt x="225" y="52"/>
                    <a:pt x="224" y="52"/>
                    <a:pt x="223" y="52"/>
                  </a:cubicBezTo>
                  <a:cubicBezTo>
                    <a:pt x="222" y="52"/>
                    <a:pt x="221" y="52"/>
                    <a:pt x="221" y="52"/>
                  </a:cubicBezTo>
                  <a:cubicBezTo>
                    <a:pt x="220" y="52"/>
                    <a:pt x="219" y="52"/>
                    <a:pt x="219" y="52"/>
                  </a:cubicBezTo>
                  <a:cubicBezTo>
                    <a:pt x="210" y="52"/>
                    <a:pt x="202" y="54"/>
                    <a:pt x="194" y="56"/>
                  </a:cubicBezTo>
                  <a:cubicBezTo>
                    <a:pt x="191" y="56"/>
                    <a:pt x="189" y="56"/>
                    <a:pt x="186" y="57"/>
                  </a:cubicBezTo>
                  <a:cubicBezTo>
                    <a:pt x="184" y="57"/>
                    <a:pt x="182" y="57"/>
                    <a:pt x="181" y="58"/>
                  </a:cubicBezTo>
                  <a:moveTo>
                    <a:pt x="198" y="49"/>
                  </a:moveTo>
                  <a:cubicBezTo>
                    <a:pt x="193" y="49"/>
                    <a:pt x="188" y="49"/>
                    <a:pt x="183" y="49"/>
                  </a:cubicBezTo>
                  <a:cubicBezTo>
                    <a:pt x="182" y="49"/>
                    <a:pt x="182" y="49"/>
                    <a:pt x="181" y="49"/>
                  </a:cubicBezTo>
                  <a:cubicBezTo>
                    <a:pt x="180" y="49"/>
                    <a:pt x="180" y="49"/>
                    <a:pt x="179" y="49"/>
                  </a:cubicBezTo>
                  <a:cubicBezTo>
                    <a:pt x="173" y="49"/>
                    <a:pt x="167" y="51"/>
                    <a:pt x="161" y="52"/>
                  </a:cubicBezTo>
                  <a:cubicBezTo>
                    <a:pt x="154" y="54"/>
                    <a:pt x="147" y="57"/>
                    <a:pt x="141" y="60"/>
                  </a:cubicBezTo>
                  <a:cubicBezTo>
                    <a:pt x="140" y="60"/>
                    <a:pt x="140" y="60"/>
                    <a:pt x="140" y="61"/>
                  </a:cubicBezTo>
                  <a:cubicBezTo>
                    <a:pt x="137" y="62"/>
                    <a:pt x="134" y="63"/>
                    <a:pt x="132" y="65"/>
                  </a:cubicBezTo>
                  <a:cubicBezTo>
                    <a:pt x="131" y="65"/>
                    <a:pt x="130" y="65"/>
                    <a:pt x="129" y="66"/>
                  </a:cubicBezTo>
                  <a:cubicBezTo>
                    <a:pt x="117" y="73"/>
                    <a:pt x="105" y="81"/>
                    <a:pt x="93" y="90"/>
                  </a:cubicBezTo>
                  <a:cubicBezTo>
                    <a:pt x="89" y="97"/>
                    <a:pt x="85" y="104"/>
                    <a:pt x="80" y="112"/>
                  </a:cubicBezTo>
                  <a:cubicBezTo>
                    <a:pt x="77" y="117"/>
                    <a:pt x="73" y="123"/>
                    <a:pt x="70" y="128"/>
                  </a:cubicBezTo>
                  <a:cubicBezTo>
                    <a:pt x="71" y="128"/>
                    <a:pt x="71" y="127"/>
                    <a:pt x="72" y="126"/>
                  </a:cubicBezTo>
                  <a:cubicBezTo>
                    <a:pt x="72" y="126"/>
                    <a:pt x="72" y="125"/>
                    <a:pt x="73" y="125"/>
                  </a:cubicBezTo>
                  <a:cubicBezTo>
                    <a:pt x="73" y="124"/>
                    <a:pt x="74" y="123"/>
                    <a:pt x="74" y="122"/>
                  </a:cubicBezTo>
                  <a:cubicBezTo>
                    <a:pt x="74" y="122"/>
                    <a:pt x="74" y="123"/>
                    <a:pt x="74" y="123"/>
                  </a:cubicBezTo>
                  <a:cubicBezTo>
                    <a:pt x="74" y="123"/>
                    <a:pt x="74" y="124"/>
                    <a:pt x="74" y="124"/>
                  </a:cubicBezTo>
                  <a:cubicBezTo>
                    <a:pt x="76" y="121"/>
                    <a:pt x="78" y="119"/>
                    <a:pt x="80" y="116"/>
                  </a:cubicBezTo>
                  <a:cubicBezTo>
                    <a:pt x="81" y="113"/>
                    <a:pt x="83" y="111"/>
                    <a:pt x="85" y="109"/>
                  </a:cubicBezTo>
                  <a:cubicBezTo>
                    <a:pt x="85" y="109"/>
                    <a:pt x="85" y="109"/>
                    <a:pt x="85" y="109"/>
                  </a:cubicBezTo>
                  <a:cubicBezTo>
                    <a:pt x="90" y="102"/>
                    <a:pt x="95" y="95"/>
                    <a:pt x="100" y="88"/>
                  </a:cubicBezTo>
                  <a:cubicBezTo>
                    <a:pt x="106" y="82"/>
                    <a:pt x="112" y="75"/>
                    <a:pt x="120" y="72"/>
                  </a:cubicBezTo>
                  <a:cubicBezTo>
                    <a:pt x="120" y="72"/>
                    <a:pt x="121" y="72"/>
                    <a:pt x="121" y="72"/>
                  </a:cubicBezTo>
                  <a:cubicBezTo>
                    <a:pt x="122" y="72"/>
                    <a:pt x="122" y="73"/>
                    <a:pt x="122" y="74"/>
                  </a:cubicBezTo>
                  <a:cubicBezTo>
                    <a:pt x="120" y="77"/>
                    <a:pt x="119" y="80"/>
                    <a:pt x="117" y="83"/>
                  </a:cubicBezTo>
                  <a:cubicBezTo>
                    <a:pt x="118" y="82"/>
                    <a:pt x="119" y="81"/>
                    <a:pt x="119" y="80"/>
                  </a:cubicBezTo>
                  <a:cubicBezTo>
                    <a:pt x="120" y="80"/>
                    <a:pt x="120" y="80"/>
                    <a:pt x="120" y="80"/>
                  </a:cubicBezTo>
                  <a:cubicBezTo>
                    <a:pt x="121" y="80"/>
                    <a:pt x="122" y="81"/>
                    <a:pt x="121" y="82"/>
                  </a:cubicBezTo>
                  <a:cubicBezTo>
                    <a:pt x="121" y="83"/>
                    <a:pt x="120" y="85"/>
                    <a:pt x="119" y="87"/>
                  </a:cubicBezTo>
                  <a:cubicBezTo>
                    <a:pt x="120" y="86"/>
                    <a:pt x="121" y="85"/>
                    <a:pt x="123" y="84"/>
                  </a:cubicBezTo>
                  <a:cubicBezTo>
                    <a:pt x="128" y="80"/>
                    <a:pt x="134" y="74"/>
                    <a:pt x="141" y="74"/>
                  </a:cubicBezTo>
                  <a:cubicBezTo>
                    <a:pt x="141" y="74"/>
                    <a:pt x="141" y="74"/>
                    <a:pt x="141" y="74"/>
                  </a:cubicBezTo>
                  <a:cubicBezTo>
                    <a:pt x="142" y="74"/>
                    <a:pt x="143" y="75"/>
                    <a:pt x="143" y="76"/>
                  </a:cubicBezTo>
                  <a:cubicBezTo>
                    <a:pt x="143" y="76"/>
                    <a:pt x="143" y="76"/>
                    <a:pt x="143" y="76"/>
                  </a:cubicBezTo>
                  <a:cubicBezTo>
                    <a:pt x="148" y="73"/>
                    <a:pt x="154" y="71"/>
                    <a:pt x="159" y="68"/>
                  </a:cubicBezTo>
                  <a:cubicBezTo>
                    <a:pt x="160" y="68"/>
                    <a:pt x="160" y="68"/>
                    <a:pt x="161" y="68"/>
                  </a:cubicBezTo>
                  <a:cubicBezTo>
                    <a:pt x="156" y="70"/>
                    <a:pt x="150" y="73"/>
                    <a:pt x="145" y="75"/>
                  </a:cubicBezTo>
                  <a:cubicBezTo>
                    <a:pt x="144" y="75"/>
                    <a:pt x="143" y="76"/>
                    <a:pt x="143" y="76"/>
                  </a:cubicBezTo>
                  <a:cubicBezTo>
                    <a:pt x="142" y="77"/>
                    <a:pt x="142" y="78"/>
                    <a:pt x="141" y="79"/>
                  </a:cubicBezTo>
                  <a:cubicBezTo>
                    <a:pt x="142" y="79"/>
                    <a:pt x="143" y="79"/>
                    <a:pt x="144" y="78"/>
                  </a:cubicBezTo>
                  <a:cubicBezTo>
                    <a:pt x="153" y="74"/>
                    <a:pt x="161" y="71"/>
                    <a:pt x="170" y="67"/>
                  </a:cubicBezTo>
                  <a:cubicBezTo>
                    <a:pt x="171" y="67"/>
                    <a:pt x="171" y="67"/>
                    <a:pt x="171" y="67"/>
                  </a:cubicBezTo>
                  <a:cubicBezTo>
                    <a:pt x="175" y="67"/>
                    <a:pt x="180" y="67"/>
                    <a:pt x="184" y="66"/>
                  </a:cubicBezTo>
                  <a:cubicBezTo>
                    <a:pt x="185" y="65"/>
                    <a:pt x="185" y="65"/>
                    <a:pt x="186" y="65"/>
                  </a:cubicBezTo>
                  <a:cubicBezTo>
                    <a:pt x="187" y="64"/>
                    <a:pt x="187" y="64"/>
                    <a:pt x="187" y="64"/>
                  </a:cubicBezTo>
                  <a:cubicBezTo>
                    <a:pt x="188" y="64"/>
                    <a:pt x="188" y="63"/>
                    <a:pt x="188" y="62"/>
                  </a:cubicBezTo>
                  <a:cubicBezTo>
                    <a:pt x="188" y="62"/>
                    <a:pt x="187" y="62"/>
                    <a:pt x="187" y="62"/>
                  </a:cubicBezTo>
                  <a:cubicBezTo>
                    <a:pt x="193" y="60"/>
                    <a:pt x="198" y="59"/>
                    <a:pt x="204" y="58"/>
                  </a:cubicBezTo>
                  <a:cubicBezTo>
                    <a:pt x="208" y="58"/>
                    <a:pt x="212" y="58"/>
                    <a:pt x="216" y="58"/>
                  </a:cubicBezTo>
                  <a:cubicBezTo>
                    <a:pt x="217" y="58"/>
                    <a:pt x="218" y="58"/>
                    <a:pt x="220" y="58"/>
                  </a:cubicBezTo>
                  <a:cubicBezTo>
                    <a:pt x="224" y="58"/>
                    <a:pt x="229" y="59"/>
                    <a:pt x="233" y="60"/>
                  </a:cubicBezTo>
                  <a:cubicBezTo>
                    <a:pt x="233" y="60"/>
                    <a:pt x="233" y="60"/>
                    <a:pt x="233" y="60"/>
                  </a:cubicBezTo>
                  <a:cubicBezTo>
                    <a:pt x="225" y="62"/>
                    <a:pt x="217" y="64"/>
                    <a:pt x="210" y="66"/>
                  </a:cubicBezTo>
                  <a:cubicBezTo>
                    <a:pt x="205" y="67"/>
                    <a:pt x="201" y="67"/>
                    <a:pt x="196" y="68"/>
                  </a:cubicBezTo>
                  <a:cubicBezTo>
                    <a:pt x="195" y="68"/>
                    <a:pt x="193" y="69"/>
                    <a:pt x="192" y="69"/>
                  </a:cubicBezTo>
                  <a:cubicBezTo>
                    <a:pt x="179" y="71"/>
                    <a:pt x="166" y="74"/>
                    <a:pt x="154" y="78"/>
                  </a:cubicBezTo>
                  <a:cubicBezTo>
                    <a:pt x="149" y="80"/>
                    <a:pt x="144" y="81"/>
                    <a:pt x="139" y="83"/>
                  </a:cubicBezTo>
                  <a:cubicBezTo>
                    <a:pt x="138" y="84"/>
                    <a:pt x="137" y="85"/>
                    <a:pt x="136" y="86"/>
                  </a:cubicBezTo>
                  <a:cubicBezTo>
                    <a:pt x="134" y="88"/>
                    <a:pt x="132" y="90"/>
                    <a:pt x="129" y="92"/>
                  </a:cubicBezTo>
                  <a:cubicBezTo>
                    <a:pt x="141" y="86"/>
                    <a:pt x="154" y="81"/>
                    <a:pt x="167" y="77"/>
                  </a:cubicBezTo>
                  <a:cubicBezTo>
                    <a:pt x="178" y="74"/>
                    <a:pt x="190" y="72"/>
                    <a:pt x="201" y="70"/>
                  </a:cubicBezTo>
                  <a:cubicBezTo>
                    <a:pt x="203" y="70"/>
                    <a:pt x="205" y="69"/>
                    <a:pt x="207" y="69"/>
                  </a:cubicBezTo>
                  <a:cubicBezTo>
                    <a:pt x="208" y="69"/>
                    <a:pt x="210" y="69"/>
                    <a:pt x="211" y="68"/>
                  </a:cubicBezTo>
                  <a:cubicBezTo>
                    <a:pt x="211" y="68"/>
                    <a:pt x="211" y="68"/>
                    <a:pt x="212" y="68"/>
                  </a:cubicBezTo>
                  <a:cubicBezTo>
                    <a:pt x="218" y="67"/>
                    <a:pt x="225" y="68"/>
                    <a:pt x="231" y="67"/>
                  </a:cubicBezTo>
                  <a:cubicBezTo>
                    <a:pt x="232" y="67"/>
                    <a:pt x="232" y="67"/>
                    <a:pt x="232" y="67"/>
                  </a:cubicBezTo>
                  <a:cubicBezTo>
                    <a:pt x="238" y="67"/>
                    <a:pt x="244" y="66"/>
                    <a:pt x="249" y="64"/>
                  </a:cubicBezTo>
                  <a:cubicBezTo>
                    <a:pt x="250" y="64"/>
                    <a:pt x="250" y="62"/>
                    <a:pt x="249" y="62"/>
                  </a:cubicBezTo>
                  <a:cubicBezTo>
                    <a:pt x="248" y="62"/>
                    <a:pt x="248" y="61"/>
                    <a:pt x="248" y="61"/>
                  </a:cubicBezTo>
                  <a:cubicBezTo>
                    <a:pt x="246" y="61"/>
                    <a:pt x="244" y="60"/>
                    <a:pt x="243" y="59"/>
                  </a:cubicBezTo>
                  <a:cubicBezTo>
                    <a:pt x="243" y="59"/>
                    <a:pt x="244" y="60"/>
                    <a:pt x="244" y="60"/>
                  </a:cubicBezTo>
                  <a:cubicBezTo>
                    <a:pt x="249" y="60"/>
                    <a:pt x="254" y="62"/>
                    <a:pt x="259" y="63"/>
                  </a:cubicBezTo>
                  <a:cubicBezTo>
                    <a:pt x="262" y="64"/>
                    <a:pt x="264" y="64"/>
                    <a:pt x="267" y="65"/>
                  </a:cubicBezTo>
                  <a:cubicBezTo>
                    <a:pt x="268" y="65"/>
                    <a:pt x="269" y="65"/>
                    <a:pt x="269" y="65"/>
                  </a:cubicBezTo>
                  <a:cubicBezTo>
                    <a:pt x="271" y="65"/>
                    <a:pt x="272" y="65"/>
                    <a:pt x="273" y="65"/>
                  </a:cubicBezTo>
                  <a:cubicBezTo>
                    <a:pt x="273" y="65"/>
                    <a:pt x="274" y="65"/>
                    <a:pt x="274" y="65"/>
                  </a:cubicBezTo>
                  <a:cubicBezTo>
                    <a:pt x="275" y="65"/>
                    <a:pt x="276" y="64"/>
                    <a:pt x="275" y="63"/>
                  </a:cubicBezTo>
                  <a:cubicBezTo>
                    <a:pt x="274" y="62"/>
                    <a:pt x="273" y="61"/>
                    <a:pt x="272" y="60"/>
                  </a:cubicBezTo>
                  <a:cubicBezTo>
                    <a:pt x="270" y="58"/>
                    <a:pt x="267" y="57"/>
                    <a:pt x="264" y="56"/>
                  </a:cubicBezTo>
                  <a:cubicBezTo>
                    <a:pt x="258" y="52"/>
                    <a:pt x="250" y="50"/>
                    <a:pt x="242" y="50"/>
                  </a:cubicBezTo>
                  <a:cubicBezTo>
                    <a:pt x="237" y="49"/>
                    <a:pt x="233" y="49"/>
                    <a:pt x="229" y="49"/>
                  </a:cubicBezTo>
                  <a:cubicBezTo>
                    <a:pt x="226" y="49"/>
                    <a:pt x="222" y="49"/>
                    <a:pt x="219" y="49"/>
                  </a:cubicBezTo>
                  <a:cubicBezTo>
                    <a:pt x="217" y="49"/>
                    <a:pt x="214" y="49"/>
                    <a:pt x="212" y="50"/>
                  </a:cubicBezTo>
                  <a:cubicBezTo>
                    <a:pt x="211" y="49"/>
                    <a:pt x="211" y="49"/>
                    <a:pt x="211" y="49"/>
                  </a:cubicBezTo>
                  <a:cubicBezTo>
                    <a:pt x="207" y="49"/>
                    <a:pt x="202" y="49"/>
                    <a:pt x="198" y="49"/>
                  </a:cubicBezTo>
                  <a:moveTo>
                    <a:pt x="56" y="41"/>
                  </a:moveTo>
                  <a:cubicBezTo>
                    <a:pt x="48" y="48"/>
                    <a:pt x="41" y="55"/>
                    <a:pt x="35" y="62"/>
                  </a:cubicBezTo>
                  <a:cubicBezTo>
                    <a:pt x="33" y="65"/>
                    <a:pt x="31" y="68"/>
                    <a:pt x="29" y="71"/>
                  </a:cubicBezTo>
                  <a:cubicBezTo>
                    <a:pt x="30" y="71"/>
                    <a:pt x="32" y="70"/>
                    <a:pt x="33" y="69"/>
                  </a:cubicBezTo>
                  <a:cubicBezTo>
                    <a:pt x="36" y="64"/>
                    <a:pt x="40" y="59"/>
                    <a:pt x="43" y="54"/>
                  </a:cubicBezTo>
                  <a:cubicBezTo>
                    <a:pt x="45" y="51"/>
                    <a:pt x="48" y="49"/>
                    <a:pt x="51" y="46"/>
                  </a:cubicBezTo>
                  <a:cubicBezTo>
                    <a:pt x="52" y="45"/>
                    <a:pt x="54" y="43"/>
                    <a:pt x="57" y="41"/>
                  </a:cubicBezTo>
                  <a:cubicBezTo>
                    <a:pt x="56" y="41"/>
                    <a:pt x="56" y="41"/>
                    <a:pt x="56" y="41"/>
                  </a:cubicBezTo>
                  <a:moveTo>
                    <a:pt x="69" y="41"/>
                  </a:moveTo>
                  <a:cubicBezTo>
                    <a:pt x="68" y="41"/>
                    <a:pt x="67" y="41"/>
                    <a:pt x="66" y="41"/>
                  </a:cubicBezTo>
                  <a:cubicBezTo>
                    <a:pt x="66" y="41"/>
                    <a:pt x="66" y="41"/>
                    <a:pt x="66" y="41"/>
                  </a:cubicBezTo>
                  <a:cubicBezTo>
                    <a:pt x="66" y="41"/>
                    <a:pt x="66" y="41"/>
                    <a:pt x="66" y="41"/>
                  </a:cubicBezTo>
                  <a:cubicBezTo>
                    <a:pt x="65" y="41"/>
                    <a:pt x="64" y="42"/>
                    <a:pt x="63" y="42"/>
                  </a:cubicBezTo>
                  <a:cubicBezTo>
                    <a:pt x="61" y="44"/>
                    <a:pt x="60" y="46"/>
                    <a:pt x="58" y="48"/>
                  </a:cubicBezTo>
                  <a:cubicBezTo>
                    <a:pt x="56" y="50"/>
                    <a:pt x="53" y="52"/>
                    <a:pt x="51" y="54"/>
                  </a:cubicBezTo>
                  <a:cubicBezTo>
                    <a:pt x="51" y="53"/>
                    <a:pt x="50" y="53"/>
                    <a:pt x="50" y="53"/>
                  </a:cubicBezTo>
                  <a:cubicBezTo>
                    <a:pt x="50" y="53"/>
                    <a:pt x="49" y="53"/>
                    <a:pt x="49" y="54"/>
                  </a:cubicBezTo>
                  <a:cubicBezTo>
                    <a:pt x="47" y="56"/>
                    <a:pt x="45" y="58"/>
                    <a:pt x="42" y="61"/>
                  </a:cubicBezTo>
                  <a:cubicBezTo>
                    <a:pt x="40" y="63"/>
                    <a:pt x="37" y="66"/>
                    <a:pt x="34" y="69"/>
                  </a:cubicBezTo>
                  <a:cubicBezTo>
                    <a:pt x="38" y="67"/>
                    <a:pt x="42" y="64"/>
                    <a:pt x="45" y="61"/>
                  </a:cubicBezTo>
                  <a:cubicBezTo>
                    <a:pt x="51" y="57"/>
                    <a:pt x="57" y="52"/>
                    <a:pt x="63" y="48"/>
                  </a:cubicBezTo>
                  <a:cubicBezTo>
                    <a:pt x="65" y="47"/>
                    <a:pt x="66" y="46"/>
                    <a:pt x="68" y="45"/>
                  </a:cubicBezTo>
                  <a:cubicBezTo>
                    <a:pt x="68" y="45"/>
                    <a:pt x="68" y="45"/>
                    <a:pt x="68" y="45"/>
                  </a:cubicBezTo>
                  <a:cubicBezTo>
                    <a:pt x="68" y="44"/>
                    <a:pt x="69" y="43"/>
                    <a:pt x="69" y="41"/>
                  </a:cubicBezTo>
                  <a:cubicBezTo>
                    <a:pt x="69" y="41"/>
                    <a:pt x="69" y="41"/>
                    <a:pt x="69" y="41"/>
                  </a:cubicBezTo>
                  <a:moveTo>
                    <a:pt x="145" y="47"/>
                  </a:moveTo>
                  <a:cubicBezTo>
                    <a:pt x="153" y="44"/>
                    <a:pt x="162" y="42"/>
                    <a:pt x="171" y="42"/>
                  </a:cubicBezTo>
                  <a:cubicBezTo>
                    <a:pt x="172" y="42"/>
                    <a:pt x="173" y="42"/>
                    <a:pt x="175" y="42"/>
                  </a:cubicBezTo>
                  <a:cubicBezTo>
                    <a:pt x="169" y="43"/>
                    <a:pt x="164" y="44"/>
                    <a:pt x="158" y="45"/>
                  </a:cubicBezTo>
                  <a:cubicBezTo>
                    <a:pt x="151" y="47"/>
                    <a:pt x="144" y="49"/>
                    <a:pt x="137" y="51"/>
                  </a:cubicBezTo>
                  <a:cubicBezTo>
                    <a:pt x="139" y="50"/>
                    <a:pt x="142" y="48"/>
                    <a:pt x="145" y="47"/>
                  </a:cubicBezTo>
                  <a:moveTo>
                    <a:pt x="171" y="39"/>
                  </a:moveTo>
                  <a:cubicBezTo>
                    <a:pt x="162" y="39"/>
                    <a:pt x="153" y="41"/>
                    <a:pt x="145" y="45"/>
                  </a:cubicBezTo>
                  <a:cubicBezTo>
                    <a:pt x="142" y="46"/>
                    <a:pt x="139" y="47"/>
                    <a:pt x="136" y="49"/>
                  </a:cubicBezTo>
                  <a:cubicBezTo>
                    <a:pt x="132" y="51"/>
                    <a:pt x="128" y="54"/>
                    <a:pt x="124" y="56"/>
                  </a:cubicBezTo>
                  <a:cubicBezTo>
                    <a:pt x="120" y="58"/>
                    <a:pt x="117" y="59"/>
                    <a:pt x="113" y="61"/>
                  </a:cubicBezTo>
                  <a:cubicBezTo>
                    <a:pt x="108" y="64"/>
                    <a:pt x="104" y="66"/>
                    <a:pt x="99" y="69"/>
                  </a:cubicBezTo>
                  <a:cubicBezTo>
                    <a:pt x="99" y="70"/>
                    <a:pt x="99" y="71"/>
                    <a:pt x="99" y="72"/>
                  </a:cubicBezTo>
                  <a:cubicBezTo>
                    <a:pt x="103" y="69"/>
                    <a:pt x="108" y="67"/>
                    <a:pt x="113" y="64"/>
                  </a:cubicBezTo>
                  <a:cubicBezTo>
                    <a:pt x="113" y="64"/>
                    <a:pt x="113" y="64"/>
                    <a:pt x="114" y="64"/>
                  </a:cubicBezTo>
                  <a:cubicBezTo>
                    <a:pt x="114" y="64"/>
                    <a:pt x="114" y="64"/>
                    <a:pt x="114" y="63"/>
                  </a:cubicBezTo>
                  <a:cubicBezTo>
                    <a:pt x="114" y="64"/>
                    <a:pt x="113" y="64"/>
                    <a:pt x="113" y="65"/>
                  </a:cubicBezTo>
                  <a:cubicBezTo>
                    <a:pt x="108" y="69"/>
                    <a:pt x="103" y="74"/>
                    <a:pt x="98" y="79"/>
                  </a:cubicBezTo>
                  <a:cubicBezTo>
                    <a:pt x="97" y="81"/>
                    <a:pt x="96" y="83"/>
                    <a:pt x="95" y="85"/>
                  </a:cubicBezTo>
                  <a:cubicBezTo>
                    <a:pt x="102" y="78"/>
                    <a:pt x="109" y="71"/>
                    <a:pt x="117" y="65"/>
                  </a:cubicBezTo>
                  <a:cubicBezTo>
                    <a:pt x="117" y="65"/>
                    <a:pt x="117" y="65"/>
                    <a:pt x="117" y="65"/>
                  </a:cubicBezTo>
                  <a:cubicBezTo>
                    <a:pt x="119" y="63"/>
                    <a:pt x="121" y="62"/>
                    <a:pt x="123" y="60"/>
                  </a:cubicBezTo>
                  <a:cubicBezTo>
                    <a:pt x="123" y="60"/>
                    <a:pt x="124" y="59"/>
                    <a:pt x="124" y="59"/>
                  </a:cubicBezTo>
                  <a:cubicBezTo>
                    <a:pt x="125" y="59"/>
                    <a:pt x="125" y="59"/>
                    <a:pt x="125" y="59"/>
                  </a:cubicBezTo>
                  <a:cubicBezTo>
                    <a:pt x="127" y="58"/>
                    <a:pt x="128" y="57"/>
                    <a:pt x="130" y="56"/>
                  </a:cubicBezTo>
                  <a:cubicBezTo>
                    <a:pt x="147" y="50"/>
                    <a:pt x="166" y="45"/>
                    <a:pt x="184" y="43"/>
                  </a:cubicBezTo>
                  <a:cubicBezTo>
                    <a:pt x="186" y="43"/>
                    <a:pt x="186" y="42"/>
                    <a:pt x="185" y="41"/>
                  </a:cubicBezTo>
                  <a:cubicBezTo>
                    <a:pt x="185" y="41"/>
                    <a:pt x="185" y="41"/>
                    <a:pt x="184" y="41"/>
                  </a:cubicBezTo>
                  <a:cubicBezTo>
                    <a:pt x="182" y="40"/>
                    <a:pt x="179" y="40"/>
                    <a:pt x="177" y="40"/>
                  </a:cubicBezTo>
                  <a:cubicBezTo>
                    <a:pt x="175" y="39"/>
                    <a:pt x="173" y="39"/>
                    <a:pt x="171" y="39"/>
                  </a:cubicBezTo>
                  <a:moveTo>
                    <a:pt x="67" y="34"/>
                  </a:moveTo>
                  <a:cubicBezTo>
                    <a:pt x="67" y="34"/>
                    <a:pt x="67" y="34"/>
                    <a:pt x="67" y="34"/>
                  </a:cubicBezTo>
                  <a:cubicBezTo>
                    <a:pt x="67" y="34"/>
                    <a:pt x="66" y="34"/>
                    <a:pt x="66" y="34"/>
                  </a:cubicBezTo>
                  <a:cubicBezTo>
                    <a:pt x="64" y="36"/>
                    <a:pt x="62" y="38"/>
                    <a:pt x="59" y="39"/>
                  </a:cubicBezTo>
                  <a:cubicBezTo>
                    <a:pt x="59" y="39"/>
                    <a:pt x="60" y="39"/>
                    <a:pt x="60" y="39"/>
                  </a:cubicBezTo>
                  <a:cubicBezTo>
                    <a:pt x="62" y="38"/>
                    <a:pt x="63" y="38"/>
                    <a:pt x="65" y="37"/>
                  </a:cubicBezTo>
                  <a:cubicBezTo>
                    <a:pt x="65" y="38"/>
                    <a:pt x="64" y="38"/>
                    <a:pt x="64" y="39"/>
                  </a:cubicBezTo>
                  <a:cubicBezTo>
                    <a:pt x="65" y="39"/>
                    <a:pt x="66" y="38"/>
                    <a:pt x="67" y="38"/>
                  </a:cubicBezTo>
                  <a:cubicBezTo>
                    <a:pt x="68" y="37"/>
                    <a:pt x="68" y="37"/>
                    <a:pt x="68" y="36"/>
                  </a:cubicBezTo>
                  <a:cubicBezTo>
                    <a:pt x="69" y="35"/>
                    <a:pt x="68" y="34"/>
                    <a:pt x="67" y="34"/>
                  </a:cubicBezTo>
                  <a:moveTo>
                    <a:pt x="68" y="23"/>
                  </a:moveTo>
                  <a:cubicBezTo>
                    <a:pt x="65" y="25"/>
                    <a:pt x="62" y="27"/>
                    <a:pt x="59" y="30"/>
                  </a:cubicBezTo>
                  <a:cubicBezTo>
                    <a:pt x="60" y="29"/>
                    <a:pt x="61" y="29"/>
                    <a:pt x="62" y="28"/>
                  </a:cubicBezTo>
                  <a:cubicBezTo>
                    <a:pt x="64" y="26"/>
                    <a:pt x="66" y="24"/>
                    <a:pt x="68" y="23"/>
                  </a:cubicBezTo>
                  <a:moveTo>
                    <a:pt x="110" y="15"/>
                  </a:moveTo>
                  <a:cubicBezTo>
                    <a:pt x="104" y="17"/>
                    <a:pt x="97" y="19"/>
                    <a:pt x="91" y="21"/>
                  </a:cubicBezTo>
                  <a:cubicBezTo>
                    <a:pt x="94" y="20"/>
                    <a:pt x="97" y="19"/>
                    <a:pt x="100" y="18"/>
                  </a:cubicBezTo>
                  <a:cubicBezTo>
                    <a:pt x="104" y="17"/>
                    <a:pt x="107" y="16"/>
                    <a:pt x="110" y="15"/>
                  </a:cubicBezTo>
                  <a:moveTo>
                    <a:pt x="60" y="91"/>
                  </a:moveTo>
                  <a:cubicBezTo>
                    <a:pt x="60" y="90"/>
                    <a:pt x="61" y="90"/>
                    <a:pt x="61" y="89"/>
                  </a:cubicBezTo>
                  <a:cubicBezTo>
                    <a:pt x="62" y="89"/>
                    <a:pt x="62" y="88"/>
                    <a:pt x="63" y="87"/>
                  </a:cubicBezTo>
                  <a:cubicBezTo>
                    <a:pt x="62" y="88"/>
                    <a:pt x="61" y="89"/>
                    <a:pt x="60" y="91"/>
                  </a:cubicBezTo>
                  <a:moveTo>
                    <a:pt x="62" y="95"/>
                  </a:moveTo>
                  <a:cubicBezTo>
                    <a:pt x="65" y="92"/>
                    <a:pt x="67" y="89"/>
                    <a:pt x="70" y="86"/>
                  </a:cubicBezTo>
                  <a:cubicBezTo>
                    <a:pt x="69" y="87"/>
                    <a:pt x="69" y="88"/>
                    <a:pt x="68" y="89"/>
                  </a:cubicBezTo>
                  <a:cubicBezTo>
                    <a:pt x="67" y="90"/>
                    <a:pt x="66" y="91"/>
                    <a:pt x="65" y="93"/>
                  </a:cubicBezTo>
                  <a:cubicBezTo>
                    <a:pt x="64" y="93"/>
                    <a:pt x="63" y="94"/>
                    <a:pt x="62" y="95"/>
                  </a:cubicBezTo>
                  <a:moveTo>
                    <a:pt x="85" y="72"/>
                  </a:moveTo>
                  <a:cubicBezTo>
                    <a:pt x="86" y="72"/>
                    <a:pt x="87" y="71"/>
                    <a:pt x="88" y="70"/>
                  </a:cubicBezTo>
                  <a:cubicBezTo>
                    <a:pt x="84" y="74"/>
                    <a:pt x="81" y="78"/>
                    <a:pt x="78" y="83"/>
                  </a:cubicBezTo>
                  <a:cubicBezTo>
                    <a:pt x="76" y="84"/>
                    <a:pt x="75" y="85"/>
                    <a:pt x="74" y="86"/>
                  </a:cubicBezTo>
                  <a:cubicBezTo>
                    <a:pt x="78" y="81"/>
                    <a:pt x="81" y="77"/>
                    <a:pt x="85" y="72"/>
                  </a:cubicBezTo>
                  <a:moveTo>
                    <a:pt x="92" y="67"/>
                  </a:moveTo>
                  <a:cubicBezTo>
                    <a:pt x="94" y="66"/>
                    <a:pt x="95" y="65"/>
                    <a:pt x="96" y="64"/>
                  </a:cubicBezTo>
                  <a:cubicBezTo>
                    <a:pt x="95" y="66"/>
                    <a:pt x="94" y="68"/>
                    <a:pt x="92" y="70"/>
                  </a:cubicBezTo>
                  <a:cubicBezTo>
                    <a:pt x="93" y="69"/>
                    <a:pt x="93" y="69"/>
                    <a:pt x="93" y="69"/>
                  </a:cubicBezTo>
                  <a:cubicBezTo>
                    <a:pt x="93" y="68"/>
                    <a:pt x="93" y="67"/>
                    <a:pt x="92" y="67"/>
                  </a:cubicBezTo>
                  <a:moveTo>
                    <a:pt x="63" y="70"/>
                  </a:moveTo>
                  <a:cubicBezTo>
                    <a:pt x="67" y="65"/>
                    <a:pt x="72" y="61"/>
                    <a:pt x="77" y="57"/>
                  </a:cubicBezTo>
                  <a:cubicBezTo>
                    <a:pt x="73" y="62"/>
                    <a:pt x="68" y="66"/>
                    <a:pt x="63" y="70"/>
                  </a:cubicBezTo>
                  <a:moveTo>
                    <a:pt x="94" y="62"/>
                  </a:moveTo>
                  <a:cubicBezTo>
                    <a:pt x="97" y="60"/>
                    <a:pt x="99" y="57"/>
                    <a:pt x="101" y="55"/>
                  </a:cubicBezTo>
                  <a:cubicBezTo>
                    <a:pt x="101" y="56"/>
                    <a:pt x="100" y="57"/>
                    <a:pt x="99" y="59"/>
                  </a:cubicBezTo>
                  <a:cubicBezTo>
                    <a:pt x="98" y="60"/>
                    <a:pt x="96" y="61"/>
                    <a:pt x="94" y="62"/>
                  </a:cubicBezTo>
                  <a:moveTo>
                    <a:pt x="78" y="57"/>
                  </a:moveTo>
                  <a:cubicBezTo>
                    <a:pt x="79" y="56"/>
                    <a:pt x="80" y="55"/>
                    <a:pt x="82" y="54"/>
                  </a:cubicBezTo>
                  <a:cubicBezTo>
                    <a:pt x="81" y="55"/>
                    <a:pt x="81" y="56"/>
                    <a:pt x="80" y="57"/>
                  </a:cubicBezTo>
                  <a:cubicBezTo>
                    <a:pt x="80" y="57"/>
                    <a:pt x="80" y="57"/>
                    <a:pt x="79" y="57"/>
                  </a:cubicBezTo>
                  <a:cubicBezTo>
                    <a:pt x="79" y="57"/>
                    <a:pt x="79" y="57"/>
                    <a:pt x="78" y="57"/>
                  </a:cubicBezTo>
                  <a:cubicBezTo>
                    <a:pt x="78" y="57"/>
                    <a:pt x="78" y="57"/>
                    <a:pt x="78" y="57"/>
                  </a:cubicBezTo>
                  <a:moveTo>
                    <a:pt x="172" y="11"/>
                  </a:moveTo>
                  <a:cubicBezTo>
                    <a:pt x="166" y="14"/>
                    <a:pt x="160" y="17"/>
                    <a:pt x="154" y="20"/>
                  </a:cubicBezTo>
                  <a:cubicBezTo>
                    <a:pt x="159" y="20"/>
                    <a:pt x="163" y="19"/>
                    <a:pt x="168" y="19"/>
                  </a:cubicBezTo>
                  <a:cubicBezTo>
                    <a:pt x="168" y="19"/>
                    <a:pt x="168" y="19"/>
                    <a:pt x="168" y="19"/>
                  </a:cubicBezTo>
                  <a:cubicBezTo>
                    <a:pt x="171" y="19"/>
                    <a:pt x="174" y="20"/>
                    <a:pt x="176" y="20"/>
                  </a:cubicBezTo>
                  <a:cubicBezTo>
                    <a:pt x="179" y="20"/>
                    <a:pt x="182" y="21"/>
                    <a:pt x="185" y="23"/>
                  </a:cubicBezTo>
                  <a:cubicBezTo>
                    <a:pt x="186" y="23"/>
                    <a:pt x="186" y="23"/>
                    <a:pt x="187" y="24"/>
                  </a:cubicBezTo>
                  <a:cubicBezTo>
                    <a:pt x="183" y="28"/>
                    <a:pt x="177" y="28"/>
                    <a:pt x="172" y="29"/>
                  </a:cubicBezTo>
                  <a:cubicBezTo>
                    <a:pt x="172" y="29"/>
                    <a:pt x="172" y="29"/>
                    <a:pt x="172" y="29"/>
                  </a:cubicBezTo>
                  <a:cubicBezTo>
                    <a:pt x="170" y="29"/>
                    <a:pt x="168" y="29"/>
                    <a:pt x="165" y="30"/>
                  </a:cubicBezTo>
                  <a:cubicBezTo>
                    <a:pt x="160" y="31"/>
                    <a:pt x="155" y="32"/>
                    <a:pt x="150" y="34"/>
                  </a:cubicBezTo>
                  <a:cubicBezTo>
                    <a:pt x="150" y="34"/>
                    <a:pt x="150" y="34"/>
                    <a:pt x="149" y="34"/>
                  </a:cubicBezTo>
                  <a:cubicBezTo>
                    <a:pt x="145" y="35"/>
                    <a:pt x="141" y="37"/>
                    <a:pt x="137" y="38"/>
                  </a:cubicBezTo>
                  <a:cubicBezTo>
                    <a:pt x="132" y="40"/>
                    <a:pt x="127" y="43"/>
                    <a:pt x="122" y="45"/>
                  </a:cubicBezTo>
                  <a:cubicBezTo>
                    <a:pt x="119" y="46"/>
                    <a:pt x="117" y="48"/>
                    <a:pt x="115" y="49"/>
                  </a:cubicBezTo>
                  <a:cubicBezTo>
                    <a:pt x="114" y="49"/>
                    <a:pt x="113" y="50"/>
                    <a:pt x="112" y="50"/>
                  </a:cubicBezTo>
                  <a:cubicBezTo>
                    <a:pt x="111" y="51"/>
                    <a:pt x="111" y="51"/>
                    <a:pt x="110" y="52"/>
                  </a:cubicBezTo>
                  <a:cubicBezTo>
                    <a:pt x="108" y="53"/>
                    <a:pt x="106" y="54"/>
                    <a:pt x="104" y="56"/>
                  </a:cubicBezTo>
                  <a:cubicBezTo>
                    <a:pt x="104" y="55"/>
                    <a:pt x="105" y="53"/>
                    <a:pt x="106" y="52"/>
                  </a:cubicBezTo>
                  <a:cubicBezTo>
                    <a:pt x="106" y="52"/>
                    <a:pt x="106" y="51"/>
                    <a:pt x="107" y="50"/>
                  </a:cubicBezTo>
                  <a:cubicBezTo>
                    <a:pt x="107" y="49"/>
                    <a:pt x="106" y="49"/>
                    <a:pt x="106" y="48"/>
                  </a:cubicBezTo>
                  <a:cubicBezTo>
                    <a:pt x="106" y="48"/>
                    <a:pt x="105" y="48"/>
                    <a:pt x="105" y="48"/>
                  </a:cubicBezTo>
                  <a:cubicBezTo>
                    <a:pt x="105" y="48"/>
                    <a:pt x="105" y="48"/>
                    <a:pt x="105" y="49"/>
                  </a:cubicBezTo>
                  <a:cubicBezTo>
                    <a:pt x="104" y="49"/>
                    <a:pt x="104" y="49"/>
                    <a:pt x="104" y="49"/>
                  </a:cubicBezTo>
                  <a:cubicBezTo>
                    <a:pt x="103" y="50"/>
                    <a:pt x="102" y="51"/>
                    <a:pt x="101" y="52"/>
                  </a:cubicBezTo>
                  <a:cubicBezTo>
                    <a:pt x="96" y="57"/>
                    <a:pt x="91" y="62"/>
                    <a:pt x="86" y="68"/>
                  </a:cubicBezTo>
                  <a:cubicBezTo>
                    <a:pt x="85" y="69"/>
                    <a:pt x="84" y="70"/>
                    <a:pt x="84" y="70"/>
                  </a:cubicBezTo>
                  <a:cubicBezTo>
                    <a:pt x="80" y="73"/>
                    <a:pt x="77" y="76"/>
                    <a:pt x="75" y="78"/>
                  </a:cubicBezTo>
                  <a:cubicBezTo>
                    <a:pt x="83" y="69"/>
                    <a:pt x="92" y="59"/>
                    <a:pt x="98" y="48"/>
                  </a:cubicBezTo>
                  <a:cubicBezTo>
                    <a:pt x="99" y="47"/>
                    <a:pt x="98" y="46"/>
                    <a:pt x="97" y="46"/>
                  </a:cubicBezTo>
                  <a:cubicBezTo>
                    <a:pt x="97" y="46"/>
                    <a:pt x="96" y="46"/>
                    <a:pt x="96" y="47"/>
                  </a:cubicBezTo>
                  <a:cubicBezTo>
                    <a:pt x="95" y="48"/>
                    <a:pt x="95" y="49"/>
                    <a:pt x="94" y="49"/>
                  </a:cubicBezTo>
                  <a:cubicBezTo>
                    <a:pt x="94" y="49"/>
                    <a:pt x="93" y="48"/>
                    <a:pt x="92" y="48"/>
                  </a:cubicBezTo>
                  <a:cubicBezTo>
                    <a:pt x="92" y="48"/>
                    <a:pt x="92" y="48"/>
                    <a:pt x="92" y="48"/>
                  </a:cubicBezTo>
                  <a:cubicBezTo>
                    <a:pt x="90" y="49"/>
                    <a:pt x="89" y="50"/>
                    <a:pt x="88" y="50"/>
                  </a:cubicBezTo>
                  <a:cubicBezTo>
                    <a:pt x="89" y="49"/>
                    <a:pt x="89" y="48"/>
                    <a:pt x="90" y="47"/>
                  </a:cubicBezTo>
                  <a:cubicBezTo>
                    <a:pt x="90" y="46"/>
                    <a:pt x="90" y="45"/>
                    <a:pt x="89" y="45"/>
                  </a:cubicBezTo>
                  <a:cubicBezTo>
                    <a:pt x="89" y="45"/>
                    <a:pt x="90" y="44"/>
                    <a:pt x="90" y="44"/>
                  </a:cubicBezTo>
                  <a:cubicBezTo>
                    <a:pt x="95" y="41"/>
                    <a:pt x="99" y="39"/>
                    <a:pt x="104" y="36"/>
                  </a:cubicBezTo>
                  <a:cubicBezTo>
                    <a:pt x="108" y="34"/>
                    <a:pt x="113" y="32"/>
                    <a:pt x="117" y="31"/>
                  </a:cubicBezTo>
                  <a:cubicBezTo>
                    <a:pt x="126" y="27"/>
                    <a:pt x="135" y="25"/>
                    <a:pt x="145" y="22"/>
                  </a:cubicBezTo>
                  <a:cubicBezTo>
                    <a:pt x="149" y="20"/>
                    <a:pt x="153" y="18"/>
                    <a:pt x="157" y="16"/>
                  </a:cubicBezTo>
                  <a:cubicBezTo>
                    <a:pt x="156" y="16"/>
                    <a:pt x="154" y="17"/>
                    <a:pt x="152" y="18"/>
                  </a:cubicBezTo>
                  <a:cubicBezTo>
                    <a:pt x="151" y="18"/>
                    <a:pt x="150" y="18"/>
                    <a:pt x="149" y="18"/>
                  </a:cubicBezTo>
                  <a:cubicBezTo>
                    <a:pt x="145" y="19"/>
                    <a:pt x="140" y="20"/>
                    <a:pt x="135" y="21"/>
                  </a:cubicBezTo>
                  <a:cubicBezTo>
                    <a:pt x="130" y="22"/>
                    <a:pt x="125" y="23"/>
                    <a:pt x="120" y="25"/>
                  </a:cubicBezTo>
                  <a:cubicBezTo>
                    <a:pt x="118" y="25"/>
                    <a:pt x="115" y="26"/>
                    <a:pt x="113" y="26"/>
                  </a:cubicBezTo>
                  <a:cubicBezTo>
                    <a:pt x="113" y="27"/>
                    <a:pt x="113" y="27"/>
                    <a:pt x="112" y="27"/>
                  </a:cubicBezTo>
                  <a:cubicBezTo>
                    <a:pt x="111" y="28"/>
                    <a:pt x="110" y="28"/>
                    <a:pt x="109" y="28"/>
                  </a:cubicBezTo>
                  <a:cubicBezTo>
                    <a:pt x="97" y="32"/>
                    <a:pt x="86" y="37"/>
                    <a:pt x="75" y="44"/>
                  </a:cubicBezTo>
                  <a:cubicBezTo>
                    <a:pt x="75" y="44"/>
                    <a:pt x="76" y="44"/>
                    <a:pt x="76" y="44"/>
                  </a:cubicBezTo>
                  <a:cubicBezTo>
                    <a:pt x="87" y="38"/>
                    <a:pt x="99" y="33"/>
                    <a:pt x="111" y="30"/>
                  </a:cubicBezTo>
                  <a:cubicBezTo>
                    <a:pt x="112" y="30"/>
                    <a:pt x="113" y="29"/>
                    <a:pt x="114" y="29"/>
                  </a:cubicBezTo>
                  <a:cubicBezTo>
                    <a:pt x="111" y="30"/>
                    <a:pt x="108" y="32"/>
                    <a:pt x="104" y="33"/>
                  </a:cubicBezTo>
                  <a:cubicBezTo>
                    <a:pt x="89" y="41"/>
                    <a:pt x="75" y="51"/>
                    <a:pt x="60" y="58"/>
                  </a:cubicBezTo>
                  <a:cubicBezTo>
                    <a:pt x="62" y="56"/>
                    <a:pt x="64" y="54"/>
                    <a:pt x="65" y="51"/>
                  </a:cubicBezTo>
                  <a:cubicBezTo>
                    <a:pt x="59" y="56"/>
                    <a:pt x="53" y="61"/>
                    <a:pt x="48" y="67"/>
                  </a:cubicBezTo>
                  <a:cubicBezTo>
                    <a:pt x="48" y="68"/>
                    <a:pt x="48" y="70"/>
                    <a:pt x="47" y="72"/>
                  </a:cubicBezTo>
                  <a:cubicBezTo>
                    <a:pt x="48" y="71"/>
                    <a:pt x="48" y="71"/>
                    <a:pt x="49" y="70"/>
                  </a:cubicBezTo>
                  <a:cubicBezTo>
                    <a:pt x="51" y="68"/>
                    <a:pt x="54" y="65"/>
                    <a:pt x="56" y="63"/>
                  </a:cubicBezTo>
                  <a:cubicBezTo>
                    <a:pt x="61" y="61"/>
                    <a:pt x="65" y="59"/>
                    <a:pt x="69" y="57"/>
                  </a:cubicBezTo>
                  <a:cubicBezTo>
                    <a:pt x="63" y="62"/>
                    <a:pt x="57" y="69"/>
                    <a:pt x="51" y="75"/>
                  </a:cubicBezTo>
                  <a:cubicBezTo>
                    <a:pt x="49" y="77"/>
                    <a:pt x="47" y="78"/>
                    <a:pt x="45" y="80"/>
                  </a:cubicBezTo>
                  <a:cubicBezTo>
                    <a:pt x="43" y="83"/>
                    <a:pt x="42" y="85"/>
                    <a:pt x="41" y="87"/>
                  </a:cubicBezTo>
                  <a:cubicBezTo>
                    <a:pt x="41" y="87"/>
                    <a:pt x="42" y="86"/>
                    <a:pt x="42" y="86"/>
                  </a:cubicBezTo>
                  <a:cubicBezTo>
                    <a:pt x="44" y="83"/>
                    <a:pt x="45" y="80"/>
                    <a:pt x="48" y="78"/>
                  </a:cubicBezTo>
                  <a:cubicBezTo>
                    <a:pt x="48" y="78"/>
                    <a:pt x="48" y="78"/>
                    <a:pt x="48" y="78"/>
                  </a:cubicBezTo>
                  <a:cubicBezTo>
                    <a:pt x="49" y="78"/>
                    <a:pt x="49" y="78"/>
                    <a:pt x="49" y="78"/>
                  </a:cubicBezTo>
                  <a:cubicBezTo>
                    <a:pt x="50" y="79"/>
                    <a:pt x="50" y="79"/>
                    <a:pt x="50" y="79"/>
                  </a:cubicBezTo>
                  <a:cubicBezTo>
                    <a:pt x="51" y="78"/>
                    <a:pt x="52" y="77"/>
                    <a:pt x="53" y="76"/>
                  </a:cubicBezTo>
                  <a:cubicBezTo>
                    <a:pt x="63" y="67"/>
                    <a:pt x="73" y="54"/>
                    <a:pt x="86" y="48"/>
                  </a:cubicBezTo>
                  <a:cubicBezTo>
                    <a:pt x="86" y="49"/>
                    <a:pt x="86" y="50"/>
                    <a:pt x="85" y="51"/>
                  </a:cubicBezTo>
                  <a:cubicBezTo>
                    <a:pt x="85" y="51"/>
                    <a:pt x="85" y="50"/>
                    <a:pt x="85" y="50"/>
                  </a:cubicBezTo>
                  <a:cubicBezTo>
                    <a:pt x="84" y="50"/>
                    <a:pt x="84" y="50"/>
                    <a:pt x="84" y="51"/>
                  </a:cubicBezTo>
                  <a:cubicBezTo>
                    <a:pt x="70" y="56"/>
                    <a:pt x="62" y="69"/>
                    <a:pt x="52" y="79"/>
                  </a:cubicBezTo>
                  <a:cubicBezTo>
                    <a:pt x="51" y="79"/>
                    <a:pt x="51" y="79"/>
                    <a:pt x="50" y="80"/>
                  </a:cubicBezTo>
                  <a:cubicBezTo>
                    <a:pt x="51" y="81"/>
                    <a:pt x="51" y="83"/>
                    <a:pt x="52" y="84"/>
                  </a:cubicBezTo>
                  <a:cubicBezTo>
                    <a:pt x="52" y="84"/>
                    <a:pt x="52" y="84"/>
                    <a:pt x="52" y="84"/>
                  </a:cubicBezTo>
                  <a:cubicBezTo>
                    <a:pt x="53" y="84"/>
                    <a:pt x="53" y="84"/>
                    <a:pt x="53" y="84"/>
                  </a:cubicBezTo>
                  <a:cubicBezTo>
                    <a:pt x="54" y="83"/>
                    <a:pt x="55" y="83"/>
                    <a:pt x="56" y="82"/>
                  </a:cubicBezTo>
                  <a:cubicBezTo>
                    <a:pt x="56" y="82"/>
                    <a:pt x="56" y="82"/>
                    <a:pt x="56" y="82"/>
                  </a:cubicBezTo>
                  <a:cubicBezTo>
                    <a:pt x="56" y="81"/>
                    <a:pt x="57" y="81"/>
                    <a:pt x="58" y="80"/>
                  </a:cubicBezTo>
                  <a:cubicBezTo>
                    <a:pt x="60" y="78"/>
                    <a:pt x="63" y="76"/>
                    <a:pt x="65" y="73"/>
                  </a:cubicBezTo>
                  <a:cubicBezTo>
                    <a:pt x="66" y="73"/>
                    <a:pt x="67" y="72"/>
                    <a:pt x="68" y="71"/>
                  </a:cubicBezTo>
                  <a:cubicBezTo>
                    <a:pt x="65" y="74"/>
                    <a:pt x="63" y="76"/>
                    <a:pt x="61" y="78"/>
                  </a:cubicBezTo>
                  <a:cubicBezTo>
                    <a:pt x="59" y="81"/>
                    <a:pt x="57" y="83"/>
                    <a:pt x="55" y="86"/>
                  </a:cubicBezTo>
                  <a:cubicBezTo>
                    <a:pt x="54" y="86"/>
                    <a:pt x="54" y="86"/>
                    <a:pt x="54" y="87"/>
                  </a:cubicBezTo>
                  <a:cubicBezTo>
                    <a:pt x="54" y="88"/>
                    <a:pt x="54" y="89"/>
                    <a:pt x="54" y="91"/>
                  </a:cubicBezTo>
                  <a:cubicBezTo>
                    <a:pt x="55" y="89"/>
                    <a:pt x="56" y="88"/>
                    <a:pt x="57" y="87"/>
                  </a:cubicBezTo>
                  <a:cubicBezTo>
                    <a:pt x="58" y="86"/>
                    <a:pt x="59" y="85"/>
                    <a:pt x="59" y="85"/>
                  </a:cubicBezTo>
                  <a:cubicBezTo>
                    <a:pt x="66" y="78"/>
                    <a:pt x="72" y="71"/>
                    <a:pt x="78" y="64"/>
                  </a:cubicBezTo>
                  <a:cubicBezTo>
                    <a:pt x="80" y="62"/>
                    <a:pt x="82" y="59"/>
                    <a:pt x="84" y="57"/>
                  </a:cubicBezTo>
                  <a:cubicBezTo>
                    <a:pt x="85" y="56"/>
                    <a:pt x="87" y="55"/>
                    <a:pt x="88" y="54"/>
                  </a:cubicBezTo>
                  <a:cubicBezTo>
                    <a:pt x="80" y="66"/>
                    <a:pt x="69" y="76"/>
                    <a:pt x="59" y="87"/>
                  </a:cubicBezTo>
                  <a:cubicBezTo>
                    <a:pt x="57" y="90"/>
                    <a:pt x="55" y="93"/>
                    <a:pt x="53" y="96"/>
                  </a:cubicBezTo>
                  <a:cubicBezTo>
                    <a:pt x="53" y="99"/>
                    <a:pt x="52" y="102"/>
                    <a:pt x="51" y="105"/>
                  </a:cubicBezTo>
                  <a:cubicBezTo>
                    <a:pt x="51" y="106"/>
                    <a:pt x="50" y="108"/>
                    <a:pt x="50" y="109"/>
                  </a:cubicBezTo>
                  <a:cubicBezTo>
                    <a:pt x="50" y="109"/>
                    <a:pt x="50" y="109"/>
                    <a:pt x="50" y="109"/>
                  </a:cubicBezTo>
                  <a:cubicBezTo>
                    <a:pt x="51" y="108"/>
                    <a:pt x="52" y="107"/>
                    <a:pt x="52" y="106"/>
                  </a:cubicBezTo>
                  <a:cubicBezTo>
                    <a:pt x="53" y="106"/>
                    <a:pt x="53" y="106"/>
                    <a:pt x="53" y="106"/>
                  </a:cubicBezTo>
                  <a:cubicBezTo>
                    <a:pt x="53" y="106"/>
                    <a:pt x="53" y="106"/>
                    <a:pt x="54" y="106"/>
                  </a:cubicBezTo>
                  <a:cubicBezTo>
                    <a:pt x="55" y="104"/>
                    <a:pt x="57" y="102"/>
                    <a:pt x="59" y="101"/>
                  </a:cubicBezTo>
                  <a:cubicBezTo>
                    <a:pt x="56" y="105"/>
                    <a:pt x="54" y="109"/>
                    <a:pt x="51" y="112"/>
                  </a:cubicBezTo>
                  <a:cubicBezTo>
                    <a:pt x="51" y="112"/>
                    <a:pt x="50" y="112"/>
                    <a:pt x="50" y="112"/>
                  </a:cubicBezTo>
                  <a:cubicBezTo>
                    <a:pt x="49" y="112"/>
                    <a:pt x="49" y="112"/>
                    <a:pt x="49" y="112"/>
                  </a:cubicBezTo>
                  <a:cubicBezTo>
                    <a:pt x="49" y="115"/>
                    <a:pt x="48" y="118"/>
                    <a:pt x="47" y="121"/>
                  </a:cubicBezTo>
                  <a:cubicBezTo>
                    <a:pt x="47" y="121"/>
                    <a:pt x="47" y="121"/>
                    <a:pt x="47" y="121"/>
                  </a:cubicBezTo>
                  <a:cubicBezTo>
                    <a:pt x="47" y="121"/>
                    <a:pt x="48" y="121"/>
                    <a:pt x="48" y="120"/>
                  </a:cubicBezTo>
                  <a:cubicBezTo>
                    <a:pt x="48" y="123"/>
                    <a:pt x="48" y="125"/>
                    <a:pt x="48" y="128"/>
                  </a:cubicBezTo>
                  <a:cubicBezTo>
                    <a:pt x="48" y="129"/>
                    <a:pt x="48" y="130"/>
                    <a:pt x="48" y="132"/>
                  </a:cubicBezTo>
                  <a:cubicBezTo>
                    <a:pt x="48" y="133"/>
                    <a:pt x="49" y="134"/>
                    <a:pt x="49" y="135"/>
                  </a:cubicBezTo>
                  <a:cubicBezTo>
                    <a:pt x="49" y="134"/>
                    <a:pt x="50" y="133"/>
                    <a:pt x="50" y="132"/>
                  </a:cubicBezTo>
                  <a:cubicBezTo>
                    <a:pt x="50" y="130"/>
                    <a:pt x="50" y="128"/>
                    <a:pt x="50" y="126"/>
                  </a:cubicBezTo>
                  <a:cubicBezTo>
                    <a:pt x="50" y="126"/>
                    <a:pt x="50" y="125"/>
                    <a:pt x="51" y="125"/>
                  </a:cubicBezTo>
                  <a:cubicBezTo>
                    <a:pt x="51" y="122"/>
                    <a:pt x="51" y="119"/>
                    <a:pt x="51" y="117"/>
                  </a:cubicBezTo>
                  <a:cubicBezTo>
                    <a:pt x="56" y="109"/>
                    <a:pt x="61" y="102"/>
                    <a:pt x="67" y="94"/>
                  </a:cubicBezTo>
                  <a:cubicBezTo>
                    <a:pt x="69" y="93"/>
                    <a:pt x="71" y="91"/>
                    <a:pt x="73" y="89"/>
                  </a:cubicBezTo>
                  <a:cubicBezTo>
                    <a:pt x="70" y="94"/>
                    <a:pt x="67" y="99"/>
                    <a:pt x="65" y="103"/>
                  </a:cubicBezTo>
                  <a:cubicBezTo>
                    <a:pt x="61" y="109"/>
                    <a:pt x="57" y="114"/>
                    <a:pt x="54" y="120"/>
                  </a:cubicBezTo>
                  <a:cubicBezTo>
                    <a:pt x="53" y="121"/>
                    <a:pt x="52" y="123"/>
                    <a:pt x="51" y="125"/>
                  </a:cubicBezTo>
                  <a:cubicBezTo>
                    <a:pt x="51" y="125"/>
                    <a:pt x="51" y="125"/>
                    <a:pt x="52" y="125"/>
                  </a:cubicBezTo>
                  <a:cubicBezTo>
                    <a:pt x="52" y="125"/>
                    <a:pt x="52" y="125"/>
                    <a:pt x="52" y="125"/>
                  </a:cubicBezTo>
                  <a:cubicBezTo>
                    <a:pt x="53" y="125"/>
                    <a:pt x="53" y="125"/>
                    <a:pt x="54" y="126"/>
                  </a:cubicBezTo>
                  <a:cubicBezTo>
                    <a:pt x="55" y="123"/>
                    <a:pt x="56" y="121"/>
                    <a:pt x="58" y="118"/>
                  </a:cubicBezTo>
                  <a:cubicBezTo>
                    <a:pt x="68" y="99"/>
                    <a:pt x="79" y="79"/>
                    <a:pt x="96" y="67"/>
                  </a:cubicBezTo>
                  <a:cubicBezTo>
                    <a:pt x="97" y="67"/>
                    <a:pt x="97" y="67"/>
                    <a:pt x="97" y="67"/>
                  </a:cubicBezTo>
                  <a:cubicBezTo>
                    <a:pt x="97" y="67"/>
                    <a:pt x="97" y="67"/>
                    <a:pt x="97" y="67"/>
                  </a:cubicBezTo>
                  <a:cubicBezTo>
                    <a:pt x="99" y="65"/>
                    <a:pt x="100" y="63"/>
                    <a:pt x="101" y="60"/>
                  </a:cubicBezTo>
                  <a:cubicBezTo>
                    <a:pt x="106" y="57"/>
                    <a:pt x="110" y="54"/>
                    <a:pt x="115" y="52"/>
                  </a:cubicBezTo>
                  <a:cubicBezTo>
                    <a:pt x="115" y="52"/>
                    <a:pt x="115" y="52"/>
                    <a:pt x="116" y="51"/>
                  </a:cubicBezTo>
                  <a:cubicBezTo>
                    <a:pt x="118" y="50"/>
                    <a:pt x="120" y="49"/>
                    <a:pt x="122" y="48"/>
                  </a:cubicBezTo>
                  <a:cubicBezTo>
                    <a:pt x="127" y="45"/>
                    <a:pt x="132" y="43"/>
                    <a:pt x="138" y="41"/>
                  </a:cubicBezTo>
                  <a:cubicBezTo>
                    <a:pt x="143" y="38"/>
                    <a:pt x="149" y="37"/>
                    <a:pt x="155" y="35"/>
                  </a:cubicBezTo>
                  <a:cubicBezTo>
                    <a:pt x="156" y="35"/>
                    <a:pt x="157" y="34"/>
                    <a:pt x="158" y="34"/>
                  </a:cubicBezTo>
                  <a:cubicBezTo>
                    <a:pt x="160" y="34"/>
                    <a:pt x="163" y="33"/>
                    <a:pt x="165" y="32"/>
                  </a:cubicBezTo>
                  <a:cubicBezTo>
                    <a:pt x="169" y="32"/>
                    <a:pt x="173" y="31"/>
                    <a:pt x="176" y="30"/>
                  </a:cubicBezTo>
                  <a:cubicBezTo>
                    <a:pt x="178" y="30"/>
                    <a:pt x="180" y="30"/>
                    <a:pt x="183" y="29"/>
                  </a:cubicBezTo>
                  <a:cubicBezTo>
                    <a:pt x="183" y="29"/>
                    <a:pt x="184" y="29"/>
                    <a:pt x="185" y="28"/>
                  </a:cubicBezTo>
                  <a:cubicBezTo>
                    <a:pt x="187" y="27"/>
                    <a:pt x="188" y="26"/>
                    <a:pt x="189" y="24"/>
                  </a:cubicBezTo>
                  <a:cubicBezTo>
                    <a:pt x="190" y="24"/>
                    <a:pt x="190" y="23"/>
                    <a:pt x="189" y="23"/>
                  </a:cubicBezTo>
                  <a:cubicBezTo>
                    <a:pt x="189" y="23"/>
                    <a:pt x="189" y="22"/>
                    <a:pt x="189" y="22"/>
                  </a:cubicBezTo>
                  <a:cubicBezTo>
                    <a:pt x="188" y="21"/>
                    <a:pt x="186" y="20"/>
                    <a:pt x="185" y="20"/>
                  </a:cubicBezTo>
                  <a:cubicBezTo>
                    <a:pt x="180" y="17"/>
                    <a:pt x="173" y="17"/>
                    <a:pt x="168" y="17"/>
                  </a:cubicBezTo>
                  <a:cubicBezTo>
                    <a:pt x="167" y="17"/>
                    <a:pt x="167" y="17"/>
                    <a:pt x="166" y="17"/>
                  </a:cubicBezTo>
                  <a:cubicBezTo>
                    <a:pt x="165" y="17"/>
                    <a:pt x="163" y="17"/>
                    <a:pt x="162" y="17"/>
                  </a:cubicBezTo>
                  <a:cubicBezTo>
                    <a:pt x="162" y="17"/>
                    <a:pt x="162" y="17"/>
                    <a:pt x="162" y="17"/>
                  </a:cubicBezTo>
                  <a:cubicBezTo>
                    <a:pt x="165" y="16"/>
                    <a:pt x="167" y="15"/>
                    <a:pt x="169" y="14"/>
                  </a:cubicBezTo>
                  <a:cubicBezTo>
                    <a:pt x="170" y="14"/>
                    <a:pt x="171" y="14"/>
                    <a:pt x="172" y="13"/>
                  </a:cubicBezTo>
                  <a:cubicBezTo>
                    <a:pt x="172" y="13"/>
                    <a:pt x="173" y="13"/>
                    <a:pt x="173" y="12"/>
                  </a:cubicBezTo>
                  <a:cubicBezTo>
                    <a:pt x="173" y="12"/>
                    <a:pt x="173" y="12"/>
                    <a:pt x="173" y="12"/>
                  </a:cubicBezTo>
                  <a:cubicBezTo>
                    <a:pt x="173" y="12"/>
                    <a:pt x="173" y="12"/>
                    <a:pt x="172" y="12"/>
                  </a:cubicBezTo>
                  <a:cubicBezTo>
                    <a:pt x="172" y="11"/>
                    <a:pt x="172" y="11"/>
                    <a:pt x="172" y="11"/>
                  </a:cubicBezTo>
                  <a:moveTo>
                    <a:pt x="169" y="10"/>
                  </a:moveTo>
                  <a:cubicBezTo>
                    <a:pt x="169" y="10"/>
                    <a:pt x="168" y="10"/>
                    <a:pt x="168" y="10"/>
                  </a:cubicBezTo>
                  <a:cubicBezTo>
                    <a:pt x="168" y="10"/>
                    <a:pt x="168" y="10"/>
                    <a:pt x="168" y="10"/>
                  </a:cubicBezTo>
                  <a:cubicBezTo>
                    <a:pt x="168" y="10"/>
                    <a:pt x="169" y="10"/>
                    <a:pt x="169" y="10"/>
                  </a:cubicBezTo>
                  <a:moveTo>
                    <a:pt x="155" y="9"/>
                  </a:moveTo>
                  <a:cubicBezTo>
                    <a:pt x="153" y="9"/>
                    <a:pt x="150" y="9"/>
                    <a:pt x="148" y="10"/>
                  </a:cubicBezTo>
                  <a:cubicBezTo>
                    <a:pt x="140" y="10"/>
                    <a:pt x="132" y="11"/>
                    <a:pt x="124" y="12"/>
                  </a:cubicBezTo>
                  <a:cubicBezTo>
                    <a:pt x="123" y="12"/>
                    <a:pt x="123" y="12"/>
                    <a:pt x="122" y="13"/>
                  </a:cubicBezTo>
                  <a:cubicBezTo>
                    <a:pt x="127" y="12"/>
                    <a:pt x="132" y="12"/>
                    <a:pt x="137" y="12"/>
                  </a:cubicBezTo>
                  <a:cubicBezTo>
                    <a:pt x="139" y="12"/>
                    <a:pt x="140" y="11"/>
                    <a:pt x="142" y="11"/>
                  </a:cubicBezTo>
                  <a:cubicBezTo>
                    <a:pt x="146" y="10"/>
                    <a:pt x="151" y="10"/>
                    <a:pt x="155" y="9"/>
                  </a:cubicBezTo>
                  <a:cubicBezTo>
                    <a:pt x="155" y="9"/>
                    <a:pt x="155" y="9"/>
                    <a:pt x="155" y="9"/>
                  </a:cubicBezTo>
                  <a:moveTo>
                    <a:pt x="101" y="8"/>
                  </a:moveTo>
                  <a:cubicBezTo>
                    <a:pt x="101" y="8"/>
                    <a:pt x="100" y="9"/>
                    <a:pt x="100" y="9"/>
                  </a:cubicBezTo>
                  <a:cubicBezTo>
                    <a:pt x="94" y="11"/>
                    <a:pt x="88" y="13"/>
                    <a:pt x="82" y="15"/>
                  </a:cubicBezTo>
                  <a:cubicBezTo>
                    <a:pt x="83" y="14"/>
                    <a:pt x="85" y="14"/>
                    <a:pt x="87" y="13"/>
                  </a:cubicBezTo>
                  <a:cubicBezTo>
                    <a:pt x="91" y="12"/>
                    <a:pt x="95" y="11"/>
                    <a:pt x="98" y="10"/>
                  </a:cubicBezTo>
                  <a:cubicBezTo>
                    <a:pt x="99" y="9"/>
                    <a:pt x="100" y="9"/>
                    <a:pt x="101" y="8"/>
                  </a:cubicBezTo>
                  <a:moveTo>
                    <a:pt x="11" y="83"/>
                  </a:moveTo>
                  <a:cubicBezTo>
                    <a:pt x="11" y="83"/>
                    <a:pt x="11" y="83"/>
                    <a:pt x="11" y="83"/>
                  </a:cubicBezTo>
                  <a:cubicBezTo>
                    <a:pt x="11" y="83"/>
                    <a:pt x="11" y="83"/>
                    <a:pt x="11" y="83"/>
                  </a:cubicBezTo>
                  <a:cubicBezTo>
                    <a:pt x="11" y="83"/>
                    <a:pt x="11" y="83"/>
                    <a:pt x="11" y="83"/>
                  </a:cubicBezTo>
                  <a:moveTo>
                    <a:pt x="25" y="57"/>
                  </a:moveTo>
                  <a:cubicBezTo>
                    <a:pt x="27" y="55"/>
                    <a:pt x="30" y="53"/>
                    <a:pt x="32" y="52"/>
                  </a:cubicBezTo>
                  <a:cubicBezTo>
                    <a:pt x="26" y="59"/>
                    <a:pt x="20" y="68"/>
                    <a:pt x="14" y="75"/>
                  </a:cubicBezTo>
                  <a:cubicBezTo>
                    <a:pt x="17" y="69"/>
                    <a:pt x="20" y="63"/>
                    <a:pt x="23" y="57"/>
                  </a:cubicBezTo>
                  <a:cubicBezTo>
                    <a:pt x="24" y="57"/>
                    <a:pt x="24" y="57"/>
                    <a:pt x="24" y="57"/>
                  </a:cubicBezTo>
                  <a:cubicBezTo>
                    <a:pt x="24" y="57"/>
                    <a:pt x="24" y="57"/>
                    <a:pt x="24" y="57"/>
                  </a:cubicBezTo>
                  <a:cubicBezTo>
                    <a:pt x="25" y="57"/>
                    <a:pt x="25" y="57"/>
                    <a:pt x="25" y="57"/>
                  </a:cubicBezTo>
                  <a:cubicBezTo>
                    <a:pt x="25" y="57"/>
                    <a:pt x="25" y="57"/>
                    <a:pt x="25" y="57"/>
                  </a:cubicBezTo>
                  <a:cubicBezTo>
                    <a:pt x="25" y="57"/>
                    <a:pt x="25" y="57"/>
                    <a:pt x="25" y="57"/>
                  </a:cubicBezTo>
                  <a:moveTo>
                    <a:pt x="80" y="7"/>
                  </a:moveTo>
                  <a:cubicBezTo>
                    <a:pt x="80" y="7"/>
                    <a:pt x="80" y="7"/>
                    <a:pt x="80" y="7"/>
                  </a:cubicBezTo>
                  <a:cubicBezTo>
                    <a:pt x="80" y="7"/>
                    <a:pt x="80" y="7"/>
                    <a:pt x="80" y="7"/>
                  </a:cubicBezTo>
                  <a:cubicBezTo>
                    <a:pt x="76" y="11"/>
                    <a:pt x="72" y="14"/>
                    <a:pt x="68" y="17"/>
                  </a:cubicBezTo>
                  <a:cubicBezTo>
                    <a:pt x="68" y="17"/>
                    <a:pt x="68" y="17"/>
                    <a:pt x="68" y="18"/>
                  </a:cubicBezTo>
                  <a:cubicBezTo>
                    <a:pt x="66" y="18"/>
                    <a:pt x="64" y="19"/>
                    <a:pt x="62" y="20"/>
                  </a:cubicBezTo>
                  <a:cubicBezTo>
                    <a:pt x="61" y="21"/>
                    <a:pt x="60" y="21"/>
                    <a:pt x="59" y="22"/>
                  </a:cubicBezTo>
                  <a:cubicBezTo>
                    <a:pt x="56" y="23"/>
                    <a:pt x="52" y="25"/>
                    <a:pt x="49" y="27"/>
                  </a:cubicBezTo>
                  <a:cubicBezTo>
                    <a:pt x="43" y="31"/>
                    <a:pt x="37" y="36"/>
                    <a:pt x="33" y="41"/>
                  </a:cubicBezTo>
                  <a:cubicBezTo>
                    <a:pt x="31" y="43"/>
                    <a:pt x="29" y="46"/>
                    <a:pt x="28" y="48"/>
                  </a:cubicBezTo>
                  <a:cubicBezTo>
                    <a:pt x="28" y="49"/>
                    <a:pt x="28" y="50"/>
                    <a:pt x="29" y="50"/>
                  </a:cubicBezTo>
                  <a:cubicBezTo>
                    <a:pt x="29" y="50"/>
                    <a:pt x="30" y="50"/>
                    <a:pt x="30" y="50"/>
                  </a:cubicBezTo>
                  <a:cubicBezTo>
                    <a:pt x="28" y="51"/>
                    <a:pt x="26" y="53"/>
                    <a:pt x="24" y="54"/>
                  </a:cubicBezTo>
                  <a:cubicBezTo>
                    <a:pt x="23" y="54"/>
                    <a:pt x="23" y="54"/>
                    <a:pt x="23" y="54"/>
                  </a:cubicBezTo>
                  <a:cubicBezTo>
                    <a:pt x="23" y="54"/>
                    <a:pt x="22" y="54"/>
                    <a:pt x="22" y="54"/>
                  </a:cubicBezTo>
                  <a:cubicBezTo>
                    <a:pt x="15" y="61"/>
                    <a:pt x="11" y="69"/>
                    <a:pt x="6" y="77"/>
                  </a:cubicBezTo>
                  <a:cubicBezTo>
                    <a:pt x="7" y="76"/>
                    <a:pt x="8" y="75"/>
                    <a:pt x="8" y="75"/>
                  </a:cubicBezTo>
                  <a:cubicBezTo>
                    <a:pt x="9" y="74"/>
                    <a:pt x="9" y="74"/>
                    <a:pt x="10" y="74"/>
                  </a:cubicBezTo>
                  <a:cubicBezTo>
                    <a:pt x="10" y="74"/>
                    <a:pt x="10" y="74"/>
                    <a:pt x="11" y="74"/>
                  </a:cubicBezTo>
                  <a:cubicBezTo>
                    <a:pt x="12" y="71"/>
                    <a:pt x="14" y="68"/>
                    <a:pt x="17" y="64"/>
                  </a:cubicBezTo>
                  <a:cubicBezTo>
                    <a:pt x="15" y="69"/>
                    <a:pt x="13" y="73"/>
                    <a:pt x="11" y="77"/>
                  </a:cubicBezTo>
                  <a:cubicBezTo>
                    <a:pt x="11" y="79"/>
                    <a:pt x="10" y="81"/>
                    <a:pt x="10" y="83"/>
                  </a:cubicBezTo>
                  <a:cubicBezTo>
                    <a:pt x="10" y="84"/>
                    <a:pt x="10" y="86"/>
                    <a:pt x="9" y="87"/>
                  </a:cubicBezTo>
                  <a:cubicBezTo>
                    <a:pt x="10" y="86"/>
                    <a:pt x="10" y="85"/>
                    <a:pt x="11" y="84"/>
                  </a:cubicBezTo>
                  <a:cubicBezTo>
                    <a:pt x="11" y="84"/>
                    <a:pt x="11" y="83"/>
                    <a:pt x="12" y="83"/>
                  </a:cubicBezTo>
                  <a:cubicBezTo>
                    <a:pt x="13" y="83"/>
                    <a:pt x="13" y="84"/>
                    <a:pt x="13" y="85"/>
                  </a:cubicBezTo>
                  <a:cubicBezTo>
                    <a:pt x="13" y="86"/>
                    <a:pt x="13" y="87"/>
                    <a:pt x="13" y="88"/>
                  </a:cubicBezTo>
                  <a:cubicBezTo>
                    <a:pt x="15" y="88"/>
                    <a:pt x="16" y="87"/>
                    <a:pt x="18" y="87"/>
                  </a:cubicBezTo>
                  <a:cubicBezTo>
                    <a:pt x="16" y="89"/>
                    <a:pt x="14" y="92"/>
                    <a:pt x="12" y="95"/>
                  </a:cubicBezTo>
                  <a:cubicBezTo>
                    <a:pt x="12" y="97"/>
                    <a:pt x="12" y="98"/>
                    <a:pt x="12" y="100"/>
                  </a:cubicBezTo>
                  <a:cubicBezTo>
                    <a:pt x="12" y="100"/>
                    <a:pt x="13" y="100"/>
                    <a:pt x="13" y="100"/>
                  </a:cubicBezTo>
                  <a:cubicBezTo>
                    <a:pt x="14" y="99"/>
                    <a:pt x="15" y="98"/>
                    <a:pt x="15" y="98"/>
                  </a:cubicBezTo>
                  <a:cubicBezTo>
                    <a:pt x="16" y="94"/>
                    <a:pt x="17" y="90"/>
                    <a:pt x="18" y="86"/>
                  </a:cubicBezTo>
                  <a:cubicBezTo>
                    <a:pt x="18" y="86"/>
                    <a:pt x="19" y="85"/>
                    <a:pt x="19" y="85"/>
                  </a:cubicBezTo>
                  <a:cubicBezTo>
                    <a:pt x="20" y="85"/>
                    <a:pt x="20" y="86"/>
                    <a:pt x="20" y="86"/>
                  </a:cubicBezTo>
                  <a:cubicBezTo>
                    <a:pt x="20" y="87"/>
                    <a:pt x="20" y="87"/>
                    <a:pt x="20" y="87"/>
                  </a:cubicBezTo>
                  <a:cubicBezTo>
                    <a:pt x="21" y="86"/>
                    <a:pt x="22" y="85"/>
                    <a:pt x="23" y="84"/>
                  </a:cubicBezTo>
                  <a:cubicBezTo>
                    <a:pt x="23" y="84"/>
                    <a:pt x="23" y="84"/>
                    <a:pt x="23" y="84"/>
                  </a:cubicBezTo>
                  <a:cubicBezTo>
                    <a:pt x="23" y="84"/>
                    <a:pt x="23" y="84"/>
                    <a:pt x="23" y="84"/>
                  </a:cubicBezTo>
                  <a:cubicBezTo>
                    <a:pt x="24" y="82"/>
                    <a:pt x="25" y="80"/>
                    <a:pt x="26" y="77"/>
                  </a:cubicBezTo>
                  <a:cubicBezTo>
                    <a:pt x="26" y="77"/>
                    <a:pt x="27" y="77"/>
                    <a:pt x="27" y="77"/>
                  </a:cubicBezTo>
                  <a:cubicBezTo>
                    <a:pt x="28" y="77"/>
                    <a:pt x="28" y="77"/>
                    <a:pt x="28" y="78"/>
                  </a:cubicBezTo>
                  <a:cubicBezTo>
                    <a:pt x="28" y="78"/>
                    <a:pt x="28" y="79"/>
                    <a:pt x="28" y="79"/>
                  </a:cubicBezTo>
                  <a:cubicBezTo>
                    <a:pt x="28" y="79"/>
                    <a:pt x="29" y="79"/>
                    <a:pt x="29" y="79"/>
                  </a:cubicBezTo>
                  <a:cubicBezTo>
                    <a:pt x="29" y="79"/>
                    <a:pt x="29" y="79"/>
                    <a:pt x="28" y="80"/>
                  </a:cubicBezTo>
                  <a:cubicBezTo>
                    <a:pt x="28" y="80"/>
                    <a:pt x="28" y="80"/>
                    <a:pt x="28" y="80"/>
                  </a:cubicBezTo>
                  <a:cubicBezTo>
                    <a:pt x="28" y="81"/>
                    <a:pt x="28" y="82"/>
                    <a:pt x="28" y="84"/>
                  </a:cubicBezTo>
                  <a:cubicBezTo>
                    <a:pt x="29" y="82"/>
                    <a:pt x="29" y="81"/>
                    <a:pt x="30" y="79"/>
                  </a:cubicBezTo>
                  <a:cubicBezTo>
                    <a:pt x="30" y="78"/>
                    <a:pt x="31" y="78"/>
                    <a:pt x="31" y="78"/>
                  </a:cubicBezTo>
                  <a:cubicBezTo>
                    <a:pt x="32" y="78"/>
                    <a:pt x="32" y="78"/>
                    <a:pt x="32" y="79"/>
                  </a:cubicBezTo>
                  <a:cubicBezTo>
                    <a:pt x="36" y="73"/>
                    <a:pt x="40" y="69"/>
                    <a:pt x="45" y="65"/>
                  </a:cubicBezTo>
                  <a:cubicBezTo>
                    <a:pt x="45" y="65"/>
                    <a:pt x="44" y="65"/>
                    <a:pt x="44" y="65"/>
                  </a:cubicBezTo>
                  <a:cubicBezTo>
                    <a:pt x="39" y="69"/>
                    <a:pt x="33" y="73"/>
                    <a:pt x="26" y="75"/>
                  </a:cubicBezTo>
                  <a:cubicBezTo>
                    <a:pt x="24" y="77"/>
                    <a:pt x="23" y="79"/>
                    <a:pt x="21" y="82"/>
                  </a:cubicBezTo>
                  <a:cubicBezTo>
                    <a:pt x="19" y="84"/>
                    <a:pt x="16" y="85"/>
                    <a:pt x="13" y="85"/>
                  </a:cubicBezTo>
                  <a:cubicBezTo>
                    <a:pt x="14" y="85"/>
                    <a:pt x="14" y="84"/>
                    <a:pt x="14" y="83"/>
                  </a:cubicBezTo>
                  <a:cubicBezTo>
                    <a:pt x="16" y="80"/>
                    <a:pt x="18" y="77"/>
                    <a:pt x="20" y="75"/>
                  </a:cubicBezTo>
                  <a:cubicBezTo>
                    <a:pt x="20" y="74"/>
                    <a:pt x="21" y="73"/>
                    <a:pt x="21" y="73"/>
                  </a:cubicBezTo>
                  <a:cubicBezTo>
                    <a:pt x="24" y="70"/>
                    <a:pt x="27" y="67"/>
                    <a:pt x="29" y="65"/>
                  </a:cubicBezTo>
                  <a:cubicBezTo>
                    <a:pt x="32" y="61"/>
                    <a:pt x="35" y="58"/>
                    <a:pt x="39" y="54"/>
                  </a:cubicBezTo>
                  <a:cubicBezTo>
                    <a:pt x="37" y="55"/>
                    <a:pt x="36" y="56"/>
                    <a:pt x="35" y="57"/>
                  </a:cubicBezTo>
                  <a:cubicBezTo>
                    <a:pt x="33" y="59"/>
                    <a:pt x="32" y="60"/>
                    <a:pt x="31" y="61"/>
                  </a:cubicBezTo>
                  <a:cubicBezTo>
                    <a:pt x="34" y="57"/>
                    <a:pt x="37" y="54"/>
                    <a:pt x="41" y="51"/>
                  </a:cubicBezTo>
                  <a:cubicBezTo>
                    <a:pt x="41" y="52"/>
                    <a:pt x="41" y="52"/>
                    <a:pt x="41" y="52"/>
                  </a:cubicBezTo>
                  <a:cubicBezTo>
                    <a:pt x="42" y="50"/>
                    <a:pt x="44" y="49"/>
                    <a:pt x="45" y="47"/>
                  </a:cubicBezTo>
                  <a:cubicBezTo>
                    <a:pt x="45" y="47"/>
                    <a:pt x="45" y="47"/>
                    <a:pt x="44" y="47"/>
                  </a:cubicBezTo>
                  <a:cubicBezTo>
                    <a:pt x="44" y="47"/>
                    <a:pt x="43" y="47"/>
                    <a:pt x="43" y="47"/>
                  </a:cubicBezTo>
                  <a:cubicBezTo>
                    <a:pt x="40" y="49"/>
                    <a:pt x="37" y="51"/>
                    <a:pt x="34" y="53"/>
                  </a:cubicBezTo>
                  <a:cubicBezTo>
                    <a:pt x="35" y="53"/>
                    <a:pt x="36" y="52"/>
                    <a:pt x="36" y="51"/>
                  </a:cubicBezTo>
                  <a:cubicBezTo>
                    <a:pt x="37" y="50"/>
                    <a:pt x="39" y="49"/>
                    <a:pt x="40" y="47"/>
                  </a:cubicBezTo>
                  <a:cubicBezTo>
                    <a:pt x="44" y="45"/>
                    <a:pt x="48" y="42"/>
                    <a:pt x="53" y="40"/>
                  </a:cubicBezTo>
                  <a:cubicBezTo>
                    <a:pt x="53" y="40"/>
                    <a:pt x="53" y="40"/>
                    <a:pt x="53" y="40"/>
                  </a:cubicBezTo>
                  <a:cubicBezTo>
                    <a:pt x="52" y="39"/>
                    <a:pt x="52" y="39"/>
                    <a:pt x="52" y="38"/>
                  </a:cubicBezTo>
                  <a:cubicBezTo>
                    <a:pt x="52" y="38"/>
                    <a:pt x="52" y="38"/>
                    <a:pt x="52" y="38"/>
                  </a:cubicBezTo>
                  <a:cubicBezTo>
                    <a:pt x="49" y="40"/>
                    <a:pt x="47" y="41"/>
                    <a:pt x="44" y="42"/>
                  </a:cubicBezTo>
                  <a:cubicBezTo>
                    <a:pt x="44" y="42"/>
                    <a:pt x="44" y="43"/>
                    <a:pt x="44" y="43"/>
                  </a:cubicBezTo>
                  <a:cubicBezTo>
                    <a:pt x="43" y="43"/>
                    <a:pt x="42" y="42"/>
                    <a:pt x="42" y="42"/>
                  </a:cubicBezTo>
                  <a:cubicBezTo>
                    <a:pt x="42" y="42"/>
                    <a:pt x="42" y="42"/>
                    <a:pt x="42" y="42"/>
                  </a:cubicBezTo>
                  <a:cubicBezTo>
                    <a:pt x="40" y="43"/>
                    <a:pt x="38" y="44"/>
                    <a:pt x="36" y="46"/>
                  </a:cubicBezTo>
                  <a:cubicBezTo>
                    <a:pt x="35" y="46"/>
                    <a:pt x="33" y="47"/>
                    <a:pt x="31" y="47"/>
                  </a:cubicBezTo>
                  <a:cubicBezTo>
                    <a:pt x="36" y="40"/>
                    <a:pt x="43" y="34"/>
                    <a:pt x="51" y="29"/>
                  </a:cubicBezTo>
                  <a:cubicBezTo>
                    <a:pt x="52" y="28"/>
                    <a:pt x="54" y="27"/>
                    <a:pt x="55" y="27"/>
                  </a:cubicBezTo>
                  <a:cubicBezTo>
                    <a:pt x="57" y="25"/>
                    <a:pt x="60" y="24"/>
                    <a:pt x="62" y="23"/>
                  </a:cubicBezTo>
                  <a:cubicBezTo>
                    <a:pt x="62" y="23"/>
                    <a:pt x="62" y="23"/>
                    <a:pt x="62" y="23"/>
                  </a:cubicBezTo>
                  <a:cubicBezTo>
                    <a:pt x="56" y="28"/>
                    <a:pt x="51" y="33"/>
                    <a:pt x="45" y="38"/>
                  </a:cubicBezTo>
                  <a:cubicBezTo>
                    <a:pt x="48" y="37"/>
                    <a:pt x="51" y="35"/>
                    <a:pt x="54" y="33"/>
                  </a:cubicBezTo>
                  <a:cubicBezTo>
                    <a:pt x="57" y="28"/>
                    <a:pt x="61" y="24"/>
                    <a:pt x="66" y="21"/>
                  </a:cubicBezTo>
                  <a:cubicBezTo>
                    <a:pt x="71" y="17"/>
                    <a:pt x="77" y="14"/>
                    <a:pt x="83" y="12"/>
                  </a:cubicBezTo>
                  <a:cubicBezTo>
                    <a:pt x="81" y="13"/>
                    <a:pt x="78" y="14"/>
                    <a:pt x="76" y="15"/>
                  </a:cubicBezTo>
                  <a:cubicBezTo>
                    <a:pt x="76" y="14"/>
                    <a:pt x="76" y="14"/>
                    <a:pt x="76" y="14"/>
                  </a:cubicBezTo>
                  <a:cubicBezTo>
                    <a:pt x="78" y="12"/>
                    <a:pt x="79" y="11"/>
                    <a:pt x="81" y="10"/>
                  </a:cubicBezTo>
                  <a:cubicBezTo>
                    <a:pt x="81" y="9"/>
                    <a:pt x="81" y="9"/>
                    <a:pt x="81" y="9"/>
                  </a:cubicBezTo>
                  <a:cubicBezTo>
                    <a:pt x="81" y="9"/>
                    <a:pt x="81" y="9"/>
                    <a:pt x="81" y="9"/>
                  </a:cubicBezTo>
                  <a:cubicBezTo>
                    <a:pt x="81" y="9"/>
                    <a:pt x="81" y="9"/>
                    <a:pt x="81" y="9"/>
                  </a:cubicBezTo>
                  <a:cubicBezTo>
                    <a:pt x="81" y="9"/>
                    <a:pt x="81" y="9"/>
                    <a:pt x="81" y="9"/>
                  </a:cubicBezTo>
                  <a:cubicBezTo>
                    <a:pt x="82" y="8"/>
                    <a:pt x="81" y="7"/>
                    <a:pt x="80" y="7"/>
                  </a:cubicBezTo>
                  <a:moveTo>
                    <a:pt x="166" y="5"/>
                  </a:moveTo>
                  <a:cubicBezTo>
                    <a:pt x="165" y="6"/>
                    <a:pt x="164" y="6"/>
                    <a:pt x="163" y="7"/>
                  </a:cubicBezTo>
                  <a:cubicBezTo>
                    <a:pt x="163" y="7"/>
                    <a:pt x="164" y="7"/>
                    <a:pt x="165" y="7"/>
                  </a:cubicBezTo>
                  <a:cubicBezTo>
                    <a:pt x="166" y="7"/>
                    <a:pt x="167" y="7"/>
                    <a:pt x="169" y="7"/>
                  </a:cubicBezTo>
                  <a:cubicBezTo>
                    <a:pt x="168" y="6"/>
                    <a:pt x="167" y="6"/>
                    <a:pt x="166" y="5"/>
                  </a:cubicBezTo>
                  <a:moveTo>
                    <a:pt x="137" y="0"/>
                  </a:moveTo>
                  <a:cubicBezTo>
                    <a:pt x="137" y="0"/>
                    <a:pt x="137" y="0"/>
                    <a:pt x="137" y="0"/>
                  </a:cubicBezTo>
                  <a:cubicBezTo>
                    <a:pt x="132" y="1"/>
                    <a:pt x="127" y="2"/>
                    <a:pt x="123" y="3"/>
                  </a:cubicBezTo>
                  <a:cubicBezTo>
                    <a:pt x="120" y="4"/>
                    <a:pt x="118" y="4"/>
                    <a:pt x="116" y="5"/>
                  </a:cubicBezTo>
                  <a:cubicBezTo>
                    <a:pt x="122" y="4"/>
                    <a:pt x="128" y="3"/>
                    <a:pt x="134" y="3"/>
                  </a:cubicBezTo>
                  <a:cubicBezTo>
                    <a:pt x="136" y="3"/>
                    <a:pt x="137" y="3"/>
                    <a:pt x="139" y="3"/>
                  </a:cubicBezTo>
                  <a:cubicBezTo>
                    <a:pt x="140" y="3"/>
                    <a:pt x="142" y="3"/>
                    <a:pt x="144" y="3"/>
                  </a:cubicBezTo>
                  <a:cubicBezTo>
                    <a:pt x="145" y="3"/>
                    <a:pt x="146" y="4"/>
                    <a:pt x="147" y="4"/>
                  </a:cubicBezTo>
                  <a:cubicBezTo>
                    <a:pt x="142" y="4"/>
                    <a:pt x="137" y="5"/>
                    <a:pt x="132" y="6"/>
                  </a:cubicBezTo>
                  <a:cubicBezTo>
                    <a:pt x="127" y="8"/>
                    <a:pt x="122" y="9"/>
                    <a:pt x="117" y="10"/>
                  </a:cubicBezTo>
                  <a:cubicBezTo>
                    <a:pt x="112" y="11"/>
                    <a:pt x="108" y="11"/>
                    <a:pt x="104" y="12"/>
                  </a:cubicBezTo>
                  <a:cubicBezTo>
                    <a:pt x="100" y="13"/>
                    <a:pt x="97" y="14"/>
                    <a:pt x="94" y="15"/>
                  </a:cubicBezTo>
                  <a:cubicBezTo>
                    <a:pt x="81" y="22"/>
                    <a:pt x="68" y="30"/>
                    <a:pt x="55" y="37"/>
                  </a:cubicBezTo>
                  <a:cubicBezTo>
                    <a:pt x="55" y="37"/>
                    <a:pt x="55" y="38"/>
                    <a:pt x="55" y="38"/>
                  </a:cubicBezTo>
                  <a:cubicBezTo>
                    <a:pt x="55" y="38"/>
                    <a:pt x="55" y="38"/>
                    <a:pt x="55" y="38"/>
                  </a:cubicBezTo>
                  <a:cubicBezTo>
                    <a:pt x="57" y="37"/>
                    <a:pt x="58" y="36"/>
                    <a:pt x="60" y="35"/>
                  </a:cubicBezTo>
                  <a:cubicBezTo>
                    <a:pt x="67" y="31"/>
                    <a:pt x="74" y="26"/>
                    <a:pt x="81" y="23"/>
                  </a:cubicBezTo>
                  <a:cubicBezTo>
                    <a:pt x="94" y="17"/>
                    <a:pt x="107" y="12"/>
                    <a:pt x="121" y="10"/>
                  </a:cubicBezTo>
                  <a:cubicBezTo>
                    <a:pt x="126" y="9"/>
                    <a:pt x="131" y="9"/>
                    <a:pt x="136" y="8"/>
                  </a:cubicBezTo>
                  <a:cubicBezTo>
                    <a:pt x="140" y="7"/>
                    <a:pt x="144" y="7"/>
                    <a:pt x="148" y="6"/>
                  </a:cubicBezTo>
                  <a:cubicBezTo>
                    <a:pt x="149" y="6"/>
                    <a:pt x="150" y="6"/>
                    <a:pt x="151" y="6"/>
                  </a:cubicBezTo>
                  <a:cubicBezTo>
                    <a:pt x="151" y="6"/>
                    <a:pt x="152" y="6"/>
                    <a:pt x="152" y="7"/>
                  </a:cubicBezTo>
                  <a:cubicBezTo>
                    <a:pt x="153" y="7"/>
                    <a:pt x="154" y="6"/>
                    <a:pt x="155" y="6"/>
                  </a:cubicBezTo>
                  <a:cubicBezTo>
                    <a:pt x="155" y="6"/>
                    <a:pt x="155" y="6"/>
                    <a:pt x="155" y="6"/>
                  </a:cubicBezTo>
                  <a:cubicBezTo>
                    <a:pt x="155" y="6"/>
                    <a:pt x="155" y="6"/>
                    <a:pt x="155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60" y="5"/>
                    <a:pt x="162" y="4"/>
                  </a:cubicBezTo>
                  <a:cubicBezTo>
                    <a:pt x="161" y="4"/>
                    <a:pt x="159" y="4"/>
                    <a:pt x="158" y="4"/>
                  </a:cubicBezTo>
                  <a:cubicBezTo>
                    <a:pt x="156" y="4"/>
                    <a:pt x="155" y="4"/>
                    <a:pt x="154" y="4"/>
                  </a:cubicBezTo>
                  <a:cubicBezTo>
                    <a:pt x="153" y="4"/>
                    <a:pt x="153" y="4"/>
                    <a:pt x="152" y="4"/>
                  </a:cubicBezTo>
                  <a:cubicBezTo>
                    <a:pt x="152" y="3"/>
                    <a:pt x="151" y="3"/>
                    <a:pt x="151" y="3"/>
                  </a:cubicBezTo>
                  <a:cubicBezTo>
                    <a:pt x="148" y="1"/>
                    <a:pt x="143" y="0"/>
                    <a:pt x="139" y="0"/>
                  </a:cubicBezTo>
                  <a:cubicBezTo>
                    <a:pt x="138" y="0"/>
                    <a:pt x="138" y="0"/>
                    <a:pt x="137" y="0"/>
                  </a:cubicBezTo>
                  <a:cubicBezTo>
                    <a:pt x="137" y="0"/>
                    <a:pt x="137" y="0"/>
                    <a:pt x="137" y="0"/>
                  </a:cubicBezTo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" name="Freeform 41"/>
            <p:cNvSpPr>
              <a:spLocks noEditPoints="1"/>
            </p:cNvSpPr>
            <p:nvPr/>
          </p:nvSpPr>
          <p:spPr bwMode="auto">
            <a:xfrm>
              <a:off x="5175251" y="3206751"/>
              <a:ext cx="317500" cy="601663"/>
            </a:xfrm>
            <a:custGeom>
              <a:avLst/>
              <a:gdLst>
                <a:gd name="T0" fmla="*/ 98 w 147"/>
                <a:gd name="T1" fmla="*/ 260 h 280"/>
                <a:gd name="T2" fmla="*/ 125 w 147"/>
                <a:gd name="T3" fmla="*/ 254 h 280"/>
                <a:gd name="T4" fmla="*/ 134 w 147"/>
                <a:gd name="T5" fmla="*/ 274 h 280"/>
                <a:gd name="T6" fmla="*/ 112 w 147"/>
                <a:gd name="T7" fmla="*/ 248 h 280"/>
                <a:gd name="T8" fmla="*/ 130 w 147"/>
                <a:gd name="T9" fmla="*/ 237 h 280"/>
                <a:gd name="T10" fmla="*/ 88 w 147"/>
                <a:gd name="T11" fmla="*/ 263 h 280"/>
                <a:gd name="T12" fmla="*/ 83 w 147"/>
                <a:gd name="T13" fmla="*/ 230 h 280"/>
                <a:gd name="T14" fmla="*/ 107 w 147"/>
                <a:gd name="T15" fmla="*/ 233 h 280"/>
                <a:gd name="T16" fmla="*/ 119 w 147"/>
                <a:gd name="T17" fmla="*/ 225 h 280"/>
                <a:gd name="T18" fmla="*/ 51 w 147"/>
                <a:gd name="T19" fmla="*/ 212 h 280"/>
                <a:gd name="T20" fmla="*/ 113 w 147"/>
                <a:gd name="T21" fmla="*/ 207 h 280"/>
                <a:gd name="T22" fmla="*/ 108 w 147"/>
                <a:gd name="T23" fmla="*/ 250 h 280"/>
                <a:gd name="T24" fmla="*/ 50 w 147"/>
                <a:gd name="T25" fmla="*/ 198 h 280"/>
                <a:gd name="T26" fmla="*/ 52 w 147"/>
                <a:gd name="T27" fmla="*/ 192 h 280"/>
                <a:gd name="T28" fmla="*/ 48 w 147"/>
                <a:gd name="T29" fmla="*/ 205 h 280"/>
                <a:gd name="T30" fmla="*/ 89 w 147"/>
                <a:gd name="T31" fmla="*/ 188 h 280"/>
                <a:gd name="T32" fmla="*/ 26 w 147"/>
                <a:gd name="T33" fmla="*/ 159 h 280"/>
                <a:gd name="T34" fmla="*/ 29 w 147"/>
                <a:gd name="T35" fmla="*/ 178 h 280"/>
                <a:gd name="T36" fmla="*/ 69 w 147"/>
                <a:gd name="T37" fmla="*/ 160 h 280"/>
                <a:gd name="T38" fmla="*/ 73 w 147"/>
                <a:gd name="T39" fmla="*/ 183 h 280"/>
                <a:gd name="T40" fmla="*/ 66 w 147"/>
                <a:gd name="T41" fmla="*/ 145 h 280"/>
                <a:gd name="T42" fmla="*/ 71 w 147"/>
                <a:gd name="T43" fmla="*/ 146 h 280"/>
                <a:gd name="T44" fmla="*/ 75 w 147"/>
                <a:gd name="T45" fmla="*/ 143 h 280"/>
                <a:gd name="T46" fmla="*/ 74 w 147"/>
                <a:gd name="T47" fmla="*/ 137 h 280"/>
                <a:gd name="T48" fmla="*/ 52 w 147"/>
                <a:gd name="T49" fmla="*/ 132 h 280"/>
                <a:gd name="T50" fmla="*/ 40 w 147"/>
                <a:gd name="T51" fmla="*/ 127 h 280"/>
                <a:gd name="T52" fmla="*/ 47 w 147"/>
                <a:gd name="T53" fmla="*/ 130 h 280"/>
                <a:gd name="T54" fmla="*/ 68 w 147"/>
                <a:gd name="T55" fmla="*/ 194 h 280"/>
                <a:gd name="T56" fmla="*/ 52 w 147"/>
                <a:gd name="T57" fmla="*/ 149 h 280"/>
                <a:gd name="T58" fmla="*/ 78 w 147"/>
                <a:gd name="T59" fmla="*/ 124 h 280"/>
                <a:gd name="T60" fmla="*/ 46 w 147"/>
                <a:gd name="T61" fmla="*/ 119 h 280"/>
                <a:gd name="T62" fmla="*/ 92 w 147"/>
                <a:gd name="T63" fmla="*/ 151 h 280"/>
                <a:gd name="T64" fmla="*/ 57 w 147"/>
                <a:gd name="T65" fmla="*/ 134 h 280"/>
                <a:gd name="T66" fmla="*/ 37 w 147"/>
                <a:gd name="T67" fmla="*/ 147 h 280"/>
                <a:gd name="T68" fmla="*/ 28 w 147"/>
                <a:gd name="T69" fmla="*/ 111 h 280"/>
                <a:gd name="T70" fmla="*/ 71 w 147"/>
                <a:gd name="T71" fmla="*/ 101 h 280"/>
                <a:gd name="T72" fmla="*/ 77 w 147"/>
                <a:gd name="T73" fmla="*/ 120 h 280"/>
                <a:gd name="T74" fmla="*/ 57 w 147"/>
                <a:gd name="T75" fmla="*/ 109 h 280"/>
                <a:gd name="T76" fmla="*/ 24 w 147"/>
                <a:gd name="T77" fmla="*/ 100 h 280"/>
                <a:gd name="T78" fmla="*/ 54 w 147"/>
                <a:gd name="T79" fmla="*/ 88 h 280"/>
                <a:gd name="T80" fmla="*/ 82 w 147"/>
                <a:gd name="T81" fmla="*/ 88 h 280"/>
                <a:gd name="T82" fmla="*/ 38 w 147"/>
                <a:gd name="T83" fmla="*/ 82 h 280"/>
                <a:gd name="T84" fmla="*/ 70 w 147"/>
                <a:gd name="T85" fmla="*/ 87 h 280"/>
                <a:gd name="T86" fmla="*/ 70 w 147"/>
                <a:gd name="T87" fmla="*/ 83 h 280"/>
                <a:gd name="T88" fmla="*/ 74 w 147"/>
                <a:gd name="T89" fmla="*/ 66 h 280"/>
                <a:gd name="T90" fmla="*/ 29 w 147"/>
                <a:gd name="T91" fmla="*/ 79 h 280"/>
                <a:gd name="T92" fmla="*/ 37 w 147"/>
                <a:gd name="T93" fmla="*/ 56 h 280"/>
                <a:gd name="T94" fmla="*/ 66 w 147"/>
                <a:gd name="T95" fmla="*/ 71 h 280"/>
                <a:gd name="T96" fmla="*/ 59 w 147"/>
                <a:gd name="T97" fmla="*/ 40 h 280"/>
                <a:gd name="T98" fmla="*/ 30 w 147"/>
                <a:gd name="T99" fmla="*/ 57 h 280"/>
                <a:gd name="T100" fmla="*/ 46 w 147"/>
                <a:gd name="T101" fmla="*/ 26 h 280"/>
                <a:gd name="T102" fmla="*/ 38 w 147"/>
                <a:gd name="T103" fmla="*/ 25 h 280"/>
                <a:gd name="T104" fmla="*/ 51 w 147"/>
                <a:gd name="T105" fmla="*/ 59 h 280"/>
                <a:gd name="T106" fmla="*/ 64 w 147"/>
                <a:gd name="T107" fmla="*/ 27 h 280"/>
                <a:gd name="T108" fmla="*/ 65 w 147"/>
                <a:gd name="T109" fmla="*/ 14 h 280"/>
                <a:gd name="T110" fmla="*/ 9 w 147"/>
                <a:gd name="T111" fmla="*/ 115 h 280"/>
                <a:gd name="T112" fmla="*/ 15 w 147"/>
                <a:gd name="T113" fmla="*/ 60 h 280"/>
                <a:gd name="T114" fmla="*/ 16 w 147"/>
                <a:gd name="T115" fmla="*/ 12 h 280"/>
                <a:gd name="T116" fmla="*/ 6 w 147"/>
                <a:gd name="T117" fmla="*/ 42 h 280"/>
                <a:gd name="T118" fmla="*/ 16 w 147"/>
                <a:gd name="T119" fmla="*/ 118 h 280"/>
                <a:gd name="T120" fmla="*/ 26 w 147"/>
                <a:gd name="T121" fmla="*/ 85 h 280"/>
                <a:gd name="T122" fmla="*/ 27 w 147"/>
                <a:gd name="T123" fmla="*/ 51 h 280"/>
                <a:gd name="T124" fmla="*/ 22 w 147"/>
                <a:gd name="T125" fmla="*/ 15 h 2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7" h="280">
                  <a:moveTo>
                    <a:pt x="112" y="276"/>
                  </a:moveTo>
                  <a:cubicBezTo>
                    <a:pt x="113" y="277"/>
                    <a:pt x="114" y="278"/>
                    <a:pt x="115" y="279"/>
                  </a:cubicBezTo>
                  <a:cubicBezTo>
                    <a:pt x="115" y="279"/>
                    <a:pt x="116" y="280"/>
                    <a:pt x="116" y="280"/>
                  </a:cubicBezTo>
                  <a:cubicBezTo>
                    <a:pt x="116" y="280"/>
                    <a:pt x="116" y="280"/>
                    <a:pt x="116" y="280"/>
                  </a:cubicBezTo>
                  <a:cubicBezTo>
                    <a:pt x="116" y="280"/>
                    <a:pt x="116" y="280"/>
                    <a:pt x="116" y="280"/>
                  </a:cubicBezTo>
                  <a:cubicBezTo>
                    <a:pt x="115" y="279"/>
                    <a:pt x="114" y="277"/>
                    <a:pt x="112" y="276"/>
                  </a:cubicBezTo>
                  <a:moveTo>
                    <a:pt x="113" y="267"/>
                  </a:moveTo>
                  <a:cubicBezTo>
                    <a:pt x="113" y="267"/>
                    <a:pt x="113" y="268"/>
                    <a:pt x="113" y="269"/>
                  </a:cubicBezTo>
                  <a:cubicBezTo>
                    <a:pt x="114" y="270"/>
                    <a:pt x="115" y="272"/>
                    <a:pt x="117" y="273"/>
                  </a:cubicBezTo>
                  <a:cubicBezTo>
                    <a:pt x="116" y="272"/>
                    <a:pt x="116" y="271"/>
                    <a:pt x="116" y="270"/>
                  </a:cubicBezTo>
                  <a:cubicBezTo>
                    <a:pt x="115" y="269"/>
                    <a:pt x="114" y="268"/>
                    <a:pt x="113" y="267"/>
                  </a:cubicBezTo>
                  <a:moveTo>
                    <a:pt x="93" y="261"/>
                  </a:moveTo>
                  <a:cubicBezTo>
                    <a:pt x="96" y="265"/>
                    <a:pt x="99" y="269"/>
                    <a:pt x="102" y="273"/>
                  </a:cubicBezTo>
                  <a:cubicBezTo>
                    <a:pt x="102" y="272"/>
                    <a:pt x="102" y="271"/>
                    <a:pt x="101" y="270"/>
                  </a:cubicBezTo>
                  <a:cubicBezTo>
                    <a:pt x="102" y="270"/>
                    <a:pt x="102" y="270"/>
                    <a:pt x="102" y="270"/>
                  </a:cubicBezTo>
                  <a:cubicBezTo>
                    <a:pt x="99" y="267"/>
                    <a:pt x="96" y="264"/>
                    <a:pt x="93" y="261"/>
                  </a:cubicBezTo>
                  <a:moveTo>
                    <a:pt x="98" y="260"/>
                  </a:moveTo>
                  <a:cubicBezTo>
                    <a:pt x="99" y="262"/>
                    <a:pt x="99" y="263"/>
                    <a:pt x="99" y="264"/>
                  </a:cubicBezTo>
                  <a:cubicBezTo>
                    <a:pt x="100" y="265"/>
                    <a:pt x="101" y="266"/>
                    <a:pt x="102" y="267"/>
                  </a:cubicBezTo>
                  <a:cubicBezTo>
                    <a:pt x="102" y="266"/>
                    <a:pt x="102" y="265"/>
                    <a:pt x="102" y="264"/>
                  </a:cubicBezTo>
                  <a:cubicBezTo>
                    <a:pt x="101" y="263"/>
                    <a:pt x="100" y="262"/>
                    <a:pt x="98" y="260"/>
                  </a:cubicBezTo>
                  <a:moveTo>
                    <a:pt x="141" y="260"/>
                  </a:moveTo>
                  <a:cubicBezTo>
                    <a:pt x="142" y="261"/>
                    <a:pt x="143" y="263"/>
                    <a:pt x="143" y="265"/>
                  </a:cubicBezTo>
                  <a:cubicBezTo>
                    <a:pt x="144" y="266"/>
                    <a:pt x="144" y="267"/>
                    <a:pt x="144" y="269"/>
                  </a:cubicBezTo>
                  <a:cubicBezTo>
                    <a:pt x="145" y="270"/>
                    <a:pt x="146" y="271"/>
                    <a:pt x="146" y="271"/>
                  </a:cubicBezTo>
                  <a:cubicBezTo>
                    <a:pt x="147" y="269"/>
                    <a:pt x="146" y="266"/>
                    <a:pt x="146" y="264"/>
                  </a:cubicBezTo>
                  <a:cubicBezTo>
                    <a:pt x="144" y="263"/>
                    <a:pt x="143" y="261"/>
                    <a:pt x="141" y="260"/>
                  </a:cubicBezTo>
                  <a:moveTo>
                    <a:pt x="90" y="251"/>
                  </a:moveTo>
                  <a:cubicBezTo>
                    <a:pt x="91" y="254"/>
                    <a:pt x="92" y="256"/>
                    <a:pt x="93" y="258"/>
                  </a:cubicBezTo>
                  <a:cubicBezTo>
                    <a:pt x="95" y="260"/>
                    <a:pt x="97" y="262"/>
                    <a:pt x="98" y="263"/>
                  </a:cubicBezTo>
                  <a:cubicBezTo>
                    <a:pt x="98" y="261"/>
                    <a:pt x="97" y="260"/>
                    <a:pt x="96" y="258"/>
                  </a:cubicBezTo>
                  <a:cubicBezTo>
                    <a:pt x="94" y="256"/>
                    <a:pt x="92" y="253"/>
                    <a:pt x="90" y="251"/>
                  </a:cubicBezTo>
                  <a:moveTo>
                    <a:pt x="123" y="250"/>
                  </a:moveTo>
                  <a:cubicBezTo>
                    <a:pt x="124" y="252"/>
                    <a:pt x="125" y="253"/>
                    <a:pt x="125" y="254"/>
                  </a:cubicBezTo>
                  <a:cubicBezTo>
                    <a:pt x="127" y="256"/>
                    <a:pt x="128" y="258"/>
                    <a:pt x="130" y="260"/>
                  </a:cubicBezTo>
                  <a:cubicBezTo>
                    <a:pt x="130" y="259"/>
                    <a:pt x="129" y="257"/>
                    <a:pt x="129" y="256"/>
                  </a:cubicBezTo>
                  <a:cubicBezTo>
                    <a:pt x="127" y="254"/>
                    <a:pt x="125" y="252"/>
                    <a:pt x="123" y="250"/>
                  </a:cubicBezTo>
                  <a:moveTo>
                    <a:pt x="94" y="249"/>
                  </a:moveTo>
                  <a:cubicBezTo>
                    <a:pt x="94" y="250"/>
                    <a:pt x="94" y="250"/>
                    <a:pt x="95" y="251"/>
                  </a:cubicBezTo>
                  <a:cubicBezTo>
                    <a:pt x="95" y="252"/>
                    <a:pt x="95" y="253"/>
                    <a:pt x="96" y="254"/>
                  </a:cubicBezTo>
                  <a:cubicBezTo>
                    <a:pt x="97" y="255"/>
                    <a:pt x="99" y="257"/>
                    <a:pt x="101" y="259"/>
                  </a:cubicBezTo>
                  <a:cubicBezTo>
                    <a:pt x="100" y="259"/>
                    <a:pt x="100" y="258"/>
                    <a:pt x="100" y="258"/>
                  </a:cubicBezTo>
                  <a:cubicBezTo>
                    <a:pt x="98" y="255"/>
                    <a:pt x="96" y="252"/>
                    <a:pt x="94" y="249"/>
                  </a:cubicBezTo>
                  <a:moveTo>
                    <a:pt x="116" y="249"/>
                  </a:moveTo>
                  <a:cubicBezTo>
                    <a:pt x="116" y="249"/>
                    <a:pt x="117" y="250"/>
                    <a:pt x="117" y="251"/>
                  </a:cubicBezTo>
                  <a:cubicBezTo>
                    <a:pt x="118" y="251"/>
                    <a:pt x="118" y="251"/>
                    <a:pt x="119" y="251"/>
                  </a:cubicBezTo>
                  <a:cubicBezTo>
                    <a:pt x="123" y="259"/>
                    <a:pt x="128" y="266"/>
                    <a:pt x="133" y="273"/>
                  </a:cubicBezTo>
                  <a:cubicBezTo>
                    <a:pt x="133" y="274"/>
                    <a:pt x="133" y="274"/>
                    <a:pt x="133" y="274"/>
                  </a:cubicBezTo>
                  <a:cubicBezTo>
                    <a:pt x="133" y="274"/>
                    <a:pt x="133" y="274"/>
                    <a:pt x="133" y="274"/>
                  </a:cubicBezTo>
                  <a:cubicBezTo>
                    <a:pt x="133" y="274"/>
                    <a:pt x="133" y="274"/>
                    <a:pt x="133" y="274"/>
                  </a:cubicBezTo>
                  <a:cubicBezTo>
                    <a:pt x="133" y="274"/>
                    <a:pt x="134" y="274"/>
                    <a:pt x="134" y="274"/>
                  </a:cubicBezTo>
                  <a:cubicBezTo>
                    <a:pt x="135" y="274"/>
                    <a:pt x="136" y="273"/>
                    <a:pt x="135" y="273"/>
                  </a:cubicBezTo>
                  <a:cubicBezTo>
                    <a:pt x="135" y="271"/>
                    <a:pt x="134" y="269"/>
                    <a:pt x="133" y="267"/>
                  </a:cubicBezTo>
                  <a:cubicBezTo>
                    <a:pt x="132" y="266"/>
                    <a:pt x="132" y="266"/>
                    <a:pt x="131" y="265"/>
                  </a:cubicBezTo>
                  <a:cubicBezTo>
                    <a:pt x="130" y="264"/>
                    <a:pt x="129" y="263"/>
                    <a:pt x="128" y="262"/>
                  </a:cubicBezTo>
                  <a:cubicBezTo>
                    <a:pt x="128" y="262"/>
                    <a:pt x="128" y="262"/>
                    <a:pt x="128" y="262"/>
                  </a:cubicBezTo>
                  <a:cubicBezTo>
                    <a:pt x="128" y="262"/>
                    <a:pt x="128" y="261"/>
                    <a:pt x="128" y="261"/>
                  </a:cubicBezTo>
                  <a:cubicBezTo>
                    <a:pt x="128" y="261"/>
                    <a:pt x="128" y="261"/>
                    <a:pt x="128" y="261"/>
                  </a:cubicBezTo>
                  <a:cubicBezTo>
                    <a:pt x="124" y="257"/>
                    <a:pt x="120" y="253"/>
                    <a:pt x="116" y="249"/>
                  </a:cubicBezTo>
                  <a:moveTo>
                    <a:pt x="127" y="245"/>
                  </a:moveTo>
                  <a:cubicBezTo>
                    <a:pt x="128" y="247"/>
                    <a:pt x="129" y="249"/>
                    <a:pt x="130" y="251"/>
                  </a:cubicBezTo>
                  <a:cubicBezTo>
                    <a:pt x="130" y="251"/>
                    <a:pt x="130" y="252"/>
                    <a:pt x="131" y="253"/>
                  </a:cubicBezTo>
                  <a:cubicBezTo>
                    <a:pt x="131" y="253"/>
                    <a:pt x="131" y="253"/>
                    <a:pt x="132" y="254"/>
                  </a:cubicBezTo>
                  <a:cubicBezTo>
                    <a:pt x="135" y="258"/>
                    <a:pt x="138" y="261"/>
                    <a:pt x="141" y="265"/>
                  </a:cubicBezTo>
                  <a:cubicBezTo>
                    <a:pt x="138" y="260"/>
                    <a:pt x="135" y="256"/>
                    <a:pt x="133" y="251"/>
                  </a:cubicBezTo>
                  <a:cubicBezTo>
                    <a:pt x="131" y="249"/>
                    <a:pt x="129" y="247"/>
                    <a:pt x="127" y="245"/>
                  </a:cubicBezTo>
                  <a:moveTo>
                    <a:pt x="110" y="244"/>
                  </a:moveTo>
                  <a:cubicBezTo>
                    <a:pt x="111" y="245"/>
                    <a:pt x="111" y="247"/>
                    <a:pt x="112" y="248"/>
                  </a:cubicBezTo>
                  <a:cubicBezTo>
                    <a:pt x="112" y="248"/>
                    <a:pt x="113" y="248"/>
                    <a:pt x="113" y="249"/>
                  </a:cubicBezTo>
                  <a:cubicBezTo>
                    <a:pt x="112" y="247"/>
                    <a:pt x="111" y="246"/>
                    <a:pt x="110" y="244"/>
                  </a:cubicBezTo>
                  <a:moveTo>
                    <a:pt x="98" y="243"/>
                  </a:moveTo>
                  <a:cubicBezTo>
                    <a:pt x="98" y="244"/>
                    <a:pt x="99" y="244"/>
                    <a:pt x="99" y="244"/>
                  </a:cubicBezTo>
                  <a:cubicBezTo>
                    <a:pt x="99" y="244"/>
                    <a:pt x="99" y="244"/>
                    <a:pt x="99" y="245"/>
                  </a:cubicBezTo>
                  <a:cubicBezTo>
                    <a:pt x="99" y="245"/>
                    <a:pt x="100" y="245"/>
                    <a:pt x="100" y="245"/>
                  </a:cubicBezTo>
                  <a:cubicBezTo>
                    <a:pt x="100" y="245"/>
                    <a:pt x="100" y="245"/>
                    <a:pt x="100" y="245"/>
                  </a:cubicBezTo>
                  <a:cubicBezTo>
                    <a:pt x="100" y="245"/>
                    <a:pt x="100" y="245"/>
                    <a:pt x="100" y="245"/>
                  </a:cubicBezTo>
                  <a:cubicBezTo>
                    <a:pt x="100" y="245"/>
                    <a:pt x="100" y="245"/>
                    <a:pt x="100" y="246"/>
                  </a:cubicBezTo>
                  <a:cubicBezTo>
                    <a:pt x="101" y="246"/>
                    <a:pt x="101" y="246"/>
                    <a:pt x="101" y="246"/>
                  </a:cubicBezTo>
                  <a:cubicBezTo>
                    <a:pt x="100" y="245"/>
                    <a:pt x="99" y="244"/>
                    <a:pt x="98" y="243"/>
                  </a:cubicBezTo>
                  <a:moveTo>
                    <a:pt x="84" y="238"/>
                  </a:moveTo>
                  <a:cubicBezTo>
                    <a:pt x="84" y="240"/>
                    <a:pt x="85" y="241"/>
                    <a:pt x="86" y="243"/>
                  </a:cubicBezTo>
                  <a:cubicBezTo>
                    <a:pt x="88" y="246"/>
                    <a:pt x="90" y="248"/>
                    <a:pt x="92" y="250"/>
                  </a:cubicBezTo>
                  <a:cubicBezTo>
                    <a:pt x="92" y="248"/>
                    <a:pt x="91" y="246"/>
                    <a:pt x="90" y="244"/>
                  </a:cubicBezTo>
                  <a:cubicBezTo>
                    <a:pt x="88" y="242"/>
                    <a:pt x="86" y="240"/>
                    <a:pt x="84" y="238"/>
                  </a:cubicBezTo>
                  <a:moveTo>
                    <a:pt x="130" y="237"/>
                  </a:moveTo>
                  <a:cubicBezTo>
                    <a:pt x="131" y="239"/>
                    <a:pt x="132" y="240"/>
                    <a:pt x="132" y="242"/>
                  </a:cubicBezTo>
                  <a:cubicBezTo>
                    <a:pt x="133" y="242"/>
                    <a:pt x="133" y="243"/>
                    <a:pt x="134" y="244"/>
                  </a:cubicBezTo>
                  <a:cubicBezTo>
                    <a:pt x="136" y="246"/>
                    <a:pt x="138" y="248"/>
                    <a:pt x="140" y="250"/>
                  </a:cubicBezTo>
                  <a:cubicBezTo>
                    <a:pt x="139" y="250"/>
                    <a:pt x="139" y="250"/>
                    <a:pt x="139" y="249"/>
                  </a:cubicBezTo>
                  <a:cubicBezTo>
                    <a:pt x="138" y="248"/>
                    <a:pt x="137" y="246"/>
                    <a:pt x="136" y="244"/>
                  </a:cubicBezTo>
                  <a:cubicBezTo>
                    <a:pt x="136" y="244"/>
                    <a:pt x="136" y="243"/>
                    <a:pt x="136" y="243"/>
                  </a:cubicBezTo>
                  <a:cubicBezTo>
                    <a:pt x="134" y="241"/>
                    <a:pt x="132" y="239"/>
                    <a:pt x="130" y="237"/>
                  </a:cubicBezTo>
                  <a:moveTo>
                    <a:pt x="61" y="234"/>
                  </a:moveTo>
                  <a:cubicBezTo>
                    <a:pt x="62" y="236"/>
                    <a:pt x="63" y="237"/>
                    <a:pt x="63" y="238"/>
                  </a:cubicBezTo>
                  <a:cubicBezTo>
                    <a:pt x="66" y="243"/>
                    <a:pt x="68" y="247"/>
                    <a:pt x="69" y="252"/>
                  </a:cubicBezTo>
                  <a:cubicBezTo>
                    <a:pt x="70" y="252"/>
                    <a:pt x="70" y="253"/>
                    <a:pt x="71" y="254"/>
                  </a:cubicBezTo>
                  <a:cubicBezTo>
                    <a:pt x="72" y="254"/>
                    <a:pt x="72" y="255"/>
                    <a:pt x="73" y="255"/>
                  </a:cubicBezTo>
                  <a:cubicBezTo>
                    <a:pt x="73" y="253"/>
                    <a:pt x="72" y="251"/>
                    <a:pt x="71" y="248"/>
                  </a:cubicBezTo>
                  <a:cubicBezTo>
                    <a:pt x="68" y="244"/>
                    <a:pt x="64" y="239"/>
                    <a:pt x="61" y="234"/>
                  </a:cubicBezTo>
                  <a:moveTo>
                    <a:pt x="65" y="232"/>
                  </a:moveTo>
                  <a:cubicBezTo>
                    <a:pt x="70" y="239"/>
                    <a:pt x="75" y="246"/>
                    <a:pt x="81" y="251"/>
                  </a:cubicBezTo>
                  <a:cubicBezTo>
                    <a:pt x="84" y="255"/>
                    <a:pt x="86" y="259"/>
                    <a:pt x="88" y="263"/>
                  </a:cubicBezTo>
                  <a:cubicBezTo>
                    <a:pt x="92" y="269"/>
                    <a:pt x="96" y="276"/>
                    <a:pt x="102" y="279"/>
                  </a:cubicBezTo>
                  <a:cubicBezTo>
                    <a:pt x="102" y="279"/>
                    <a:pt x="103" y="279"/>
                    <a:pt x="103" y="279"/>
                  </a:cubicBezTo>
                  <a:cubicBezTo>
                    <a:pt x="103" y="279"/>
                    <a:pt x="104" y="279"/>
                    <a:pt x="104" y="279"/>
                  </a:cubicBezTo>
                  <a:cubicBezTo>
                    <a:pt x="103" y="277"/>
                    <a:pt x="101" y="276"/>
                    <a:pt x="100" y="274"/>
                  </a:cubicBezTo>
                  <a:cubicBezTo>
                    <a:pt x="100" y="274"/>
                    <a:pt x="100" y="275"/>
                    <a:pt x="100" y="275"/>
                  </a:cubicBezTo>
                  <a:cubicBezTo>
                    <a:pt x="97" y="272"/>
                    <a:pt x="94" y="268"/>
                    <a:pt x="92" y="264"/>
                  </a:cubicBezTo>
                  <a:cubicBezTo>
                    <a:pt x="88" y="259"/>
                    <a:pt x="84" y="254"/>
                    <a:pt x="80" y="249"/>
                  </a:cubicBezTo>
                  <a:cubicBezTo>
                    <a:pt x="80" y="249"/>
                    <a:pt x="80" y="248"/>
                    <a:pt x="79" y="248"/>
                  </a:cubicBezTo>
                  <a:cubicBezTo>
                    <a:pt x="74" y="243"/>
                    <a:pt x="69" y="237"/>
                    <a:pt x="65" y="232"/>
                  </a:cubicBezTo>
                  <a:moveTo>
                    <a:pt x="83" y="230"/>
                  </a:moveTo>
                  <a:cubicBezTo>
                    <a:pt x="85" y="233"/>
                    <a:pt x="87" y="235"/>
                    <a:pt x="89" y="238"/>
                  </a:cubicBezTo>
                  <a:cubicBezTo>
                    <a:pt x="89" y="238"/>
                    <a:pt x="89" y="238"/>
                    <a:pt x="89" y="239"/>
                  </a:cubicBezTo>
                  <a:cubicBezTo>
                    <a:pt x="89" y="239"/>
                    <a:pt x="90" y="239"/>
                    <a:pt x="90" y="239"/>
                  </a:cubicBezTo>
                  <a:cubicBezTo>
                    <a:pt x="91" y="241"/>
                    <a:pt x="92" y="243"/>
                    <a:pt x="94" y="245"/>
                  </a:cubicBezTo>
                  <a:cubicBezTo>
                    <a:pt x="96" y="247"/>
                    <a:pt x="97" y="248"/>
                    <a:pt x="99" y="250"/>
                  </a:cubicBezTo>
                  <a:cubicBezTo>
                    <a:pt x="98" y="248"/>
                    <a:pt x="97" y="247"/>
                    <a:pt x="97" y="245"/>
                  </a:cubicBezTo>
                  <a:cubicBezTo>
                    <a:pt x="92" y="240"/>
                    <a:pt x="88" y="235"/>
                    <a:pt x="83" y="230"/>
                  </a:cubicBezTo>
                  <a:moveTo>
                    <a:pt x="126" y="228"/>
                  </a:moveTo>
                  <a:cubicBezTo>
                    <a:pt x="126" y="228"/>
                    <a:pt x="126" y="228"/>
                    <a:pt x="126" y="229"/>
                  </a:cubicBezTo>
                  <a:cubicBezTo>
                    <a:pt x="126" y="229"/>
                    <a:pt x="126" y="229"/>
                    <a:pt x="126" y="229"/>
                  </a:cubicBezTo>
                  <a:cubicBezTo>
                    <a:pt x="126" y="229"/>
                    <a:pt x="126" y="228"/>
                    <a:pt x="126" y="228"/>
                  </a:cubicBezTo>
                  <a:moveTo>
                    <a:pt x="78" y="226"/>
                  </a:moveTo>
                  <a:cubicBezTo>
                    <a:pt x="78" y="227"/>
                    <a:pt x="78" y="228"/>
                    <a:pt x="79" y="228"/>
                  </a:cubicBezTo>
                  <a:cubicBezTo>
                    <a:pt x="79" y="229"/>
                    <a:pt x="80" y="229"/>
                    <a:pt x="80" y="230"/>
                  </a:cubicBezTo>
                  <a:cubicBezTo>
                    <a:pt x="79" y="229"/>
                    <a:pt x="78" y="228"/>
                    <a:pt x="78" y="226"/>
                  </a:cubicBezTo>
                  <a:moveTo>
                    <a:pt x="66" y="225"/>
                  </a:moveTo>
                  <a:cubicBezTo>
                    <a:pt x="70" y="232"/>
                    <a:pt x="76" y="239"/>
                    <a:pt x="81" y="246"/>
                  </a:cubicBezTo>
                  <a:cubicBezTo>
                    <a:pt x="83" y="248"/>
                    <a:pt x="85" y="250"/>
                    <a:pt x="87" y="252"/>
                  </a:cubicBezTo>
                  <a:cubicBezTo>
                    <a:pt x="85" y="248"/>
                    <a:pt x="82" y="244"/>
                    <a:pt x="80" y="240"/>
                  </a:cubicBezTo>
                  <a:cubicBezTo>
                    <a:pt x="79" y="239"/>
                    <a:pt x="78" y="239"/>
                    <a:pt x="78" y="238"/>
                  </a:cubicBezTo>
                  <a:cubicBezTo>
                    <a:pt x="74" y="234"/>
                    <a:pt x="70" y="229"/>
                    <a:pt x="66" y="225"/>
                  </a:cubicBezTo>
                  <a:moveTo>
                    <a:pt x="102" y="225"/>
                  </a:moveTo>
                  <a:cubicBezTo>
                    <a:pt x="102" y="225"/>
                    <a:pt x="102" y="225"/>
                    <a:pt x="102" y="225"/>
                  </a:cubicBezTo>
                  <a:cubicBezTo>
                    <a:pt x="104" y="228"/>
                    <a:pt x="105" y="230"/>
                    <a:pt x="107" y="233"/>
                  </a:cubicBezTo>
                  <a:cubicBezTo>
                    <a:pt x="107" y="233"/>
                    <a:pt x="107" y="233"/>
                    <a:pt x="107" y="234"/>
                  </a:cubicBezTo>
                  <a:cubicBezTo>
                    <a:pt x="108" y="235"/>
                    <a:pt x="109" y="236"/>
                    <a:pt x="110" y="238"/>
                  </a:cubicBezTo>
                  <a:cubicBezTo>
                    <a:pt x="111" y="238"/>
                    <a:pt x="111" y="238"/>
                    <a:pt x="111" y="238"/>
                  </a:cubicBezTo>
                  <a:cubicBezTo>
                    <a:pt x="114" y="242"/>
                    <a:pt x="118" y="246"/>
                    <a:pt x="121" y="250"/>
                  </a:cubicBezTo>
                  <a:cubicBezTo>
                    <a:pt x="120" y="247"/>
                    <a:pt x="119" y="245"/>
                    <a:pt x="117" y="243"/>
                  </a:cubicBezTo>
                  <a:cubicBezTo>
                    <a:pt x="112" y="237"/>
                    <a:pt x="107" y="231"/>
                    <a:pt x="102" y="225"/>
                  </a:cubicBezTo>
                  <a:moveTo>
                    <a:pt x="112" y="222"/>
                  </a:moveTo>
                  <a:cubicBezTo>
                    <a:pt x="113" y="223"/>
                    <a:pt x="113" y="223"/>
                    <a:pt x="113" y="224"/>
                  </a:cubicBezTo>
                  <a:cubicBezTo>
                    <a:pt x="114" y="225"/>
                    <a:pt x="115" y="225"/>
                    <a:pt x="116" y="226"/>
                  </a:cubicBezTo>
                  <a:cubicBezTo>
                    <a:pt x="114" y="224"/>
                    <a:pt x="113" y="223"/>
                    <a:pt x="112" y="222"/>
                  </a:cubicBezTo>
                  <a:moveTo>
                    <a:pt x="56" y="222"/>
                  </a:moveTo>
                  <a:cubicBezTo>
                    <a:pt x="57" y="223"/>
                    <a:pt x="58" y="224"/>
                    <a:pt x="58" y="226"/>
                  </a:cubicBezTo>
                  <a:cubicBezTo>
                    <a:pt x="60" y="228"/>
                    <a:pt x="62" y="230"/>
                    <a:pt x="63" y="233"/>
                  </a:cubicBezTo>
                  <a:cubicBezTo>
                    <a:pt x="62" y="231"/>
                    <a:pt x="61" y="229"/>
                    <a:pt x="60" y="227"/>
                  </a:cubicBezTo>
                  <a:cubicBezTo>
                    <a:pt x="59" y="225"/>
                    <a:pt x="57" y="223"/>
                    <a:pt x="56" y="222"/>
                  </a:cubicBezTo>
                  <a:moveTo>
                    <a:pt x="113" y="218"/>
                  </a:moveTo>
                  <a:cubicBezTo>
                    <a:pt x="115" y="220"/>
                    <a:pt x="117" y="223"/>
                    <a:pt x="119" y="225"/>
                  </a:cubicBezTo>
                  <a:cubicBezTo>
                    <a:pt x="119" y="226"/>
                    <a:pt x="120" y="227"/>
                    <a:pt x="121" y="228"/>
                  </a:cubicBezTo>
                  <a:cubicBezTo>
                    <a:pt x="120" y="227"/>
                    <a:pt x="120" y="226"/>
                    <a:pt x="119" y="225"/>
                  </a:cubicBezTo>
                  <a:cubicBezTo>
                    <a:pt x="117" y="222"/>
                    <a:pt x="115" y="220"/>
                    <a:pt x="113" y="218"/>
                  </a:cubicBezTo>
                  <a:moveTo>
                    <a:pt x="67" y="217"/>
                  </a:moveTo>
                  <a:cubicBezTo>
                    <a:pt x="67" y="218"/>
                    <a:pt x="67" y="219"/>
                    <a:pt x="68" y="219"/>
                  </a:cubicBezTo>
                  <a:cubicBezTo>
                    <a:pt x="69" y="222"/>
                    <a:pt x="70" y="224"/>
                    <a:pt x="71" y="227"/>
                  </a:cubicBezTo>
                  <a:cubicBezTo>
                    <a:pt x="73" y="229"/>
                    <a:pt x="74" y="230"/>
                    <a:pt x="76" y="232"/>
                  </a:cubicBezTo>
                  <a:cubicBezTo>
                    <a:pt x="75" y="230"/>
                    <a:pt x="74" y="228"/>
                    <a:pt x="73" y="225"/>
                  </a:cubicBezTo>
                  <a:cubicBezTo>
                    <a:pt x="71" y="223"/>
                    <a:pt x="69" y="220"/>
                    <a:pt x="67" y="217"/>
                  </a:cubicBezTo>
                  <a:moveTo>
                    <a:pt x="42" y="213"/>
                  </a:moveTo>
                  <a:cubicBezTo>
                    <a:pt x="42" y="213"/>
                    <a:pt x="42" y="213"/>
                    <a:pt x="42" y="213"/>
                  </a:cubicBezTo>
                  <a:cubicBezTo>
                    <a:pt x="42" y="214"/>
                    <a:pt x="43" y="215"/>
                    <a:pt x="44" y="216"/>
                  </a:cubicBezTo>
                  <a:cubicBezTo>
                    <a:pt x="43" y="215"/>
                    <a:pt x="42" y="214"/>
                    <a:pt x="42" y="213"/>
                  </a:cubicBezTo>
                  <a:moveTo>
                    <a:pt x="51" y="212"/>
                  </a:moveTo>
                  <a:cubicBezTo>
                    <a:pt x="56" y="218"/>
                    <a:pt x="61" y="223"/>
                    <a:pt x="65" y="229"/>
                  </a:cubicBezTo>
                  <a:cubicBezTo>
                    <a:pt x="62" y="225"/>
                    <a:pt x="60" y="221"/>
                    <a:pt x="57" y="216"/>
                  </a:cubicBezTo>
                  <a:cubicBezTo>
                    <a:pt x="55" y="215"/>
                    <a:pt x="53" y="213"/>
                    <a:pt x="51" y="212"/>
                  </a:cubicBezTo>
                  <a:moveTo>
                    <a:pt x="52" y="208"/>
                  </a:moveTo>
                  <a:cubicBezTo>
                    <a:pt x="52" y="208"/>
                    <a:pt x="52" y="208"/>
                    <a:pt x="51" y="208"/>
                  </a:cubicBezTo>
                  <a:cubicBezTo>
                    <a:pt x="51" y="208"/>
                    <a:pt x="51" y="208"/>
                    <a:pt x="51" y="208"/>
                  </a:cubicBezTo>
                  <a:cubicBezTo>
                    <a:pt x="52" y="209"/>
                    <a:pt x="52" y="209"/>
                    <a:pt x="53" y="209"/>
                  </a:cubicBezTo>
                  <a:cubicBezTo>
                    <a:pt x="52" y="209"/>
                    <a:pt x="52" y="209"/>
                    <a:pt x="52" y="208"/>
                  </a:cubicBezTo>
                  <a:moveTo>
                    <a:pt x="94" y="207"/>
                  </a:moveTo>
                  <a:cubicBezTo>
                    <a:pt x="94" y="207"/>
                    <a:pt x="94" y="208"/>
                    <a:pt x="95" y="208"/>
                  </a:cubicBezTo>
                  <a:cubicBezTo>
                    <a:pt x="98" y="212"/>
                    <a:pt x="101" y="216"/>
                    <a:pt x="105" y="221"/>
                  </a:cubicBezTo>
                  <a:cubicBezTo>
                    <a:pt x="104" y="220"/>
                    <a:pt x="104" y="220"/>
                    <a:pt x="104" y="220"/>
                  </a:cubicBezTo>
                  <a:cubicBezTo>
                    <a:pt x="102" y="217"/>
                    <a:pt x="101" y="215"/>
                    <a:pt x="99" y="212"/>
                  </a:cubicBezTo>
                  <a:cubicBezTo>
                    <a:pt x="97" y="210"/>
                    <a:pt x="96" y="208"/>
                    <a:pt x="94" y="207"/>
                  </a:cubicBezTo>
                  <a:moveTo>
                    <a:pt x="113" y="207"/>
                  </a:moveTo>
                  <a:cubicBezTo>
                    <a:pt x="113" y="207"/>
                    <a:pt x="113" y="207"/>
                    <a:pt x="113" y="208"/>
                  </a:cubicBezTo>
                  <a:cubicBezTo>
                    <a:pt x="115" y="211"/>
                    <a:pt x="117" y="215"/>
                    <a:pt x="119" y="218"/>
                  </a:cubicBezTo>
                  <a:cubicBezTo>
                    <a:pt x="119" y="219"/>
                    <a:pt x="119" y="219"/>
                    <a:pt x="120" y="219"/>
                  </a:cubicBezTo>
                  <a:cubicBezTo>
                    <a:pt x="120" y="219"/>
                    <a:pt x="120" y="219"/>
                    <a:pt x="120" y="219"/>
                  </a:cubicBezTo>
                  <a:cubicBezTo>
                    <a:pt x="118" y="215"/>
                    <a:pt x="115" y="211"/>
                    <a:pt x="113" y="207"/>
                  </a:cubicBezTo>
                  <a:moveTo>
                    <a:pt x="63" y="205"/>
                  </a:moveTo>
                  <a:cubicBezTo>
                    <a:pt x="63" y="205"/>
                    <a:pt x="63" y="205"/>
                    <a:pt x="63" y="206"/>
                  </a:cubicBezTo>
                  <a:cubicBezTo>
                    <a:pt x="65" y="209"/>
                    <a:pt x="67" y="213"/>
                    <a:pt x="69" y="216"/>
                  </a:cubicBezTo>
                  <a:cubicBezTo>
                    <a:pt x="68" y="214"/>
                    <a:pt x="68" y="212"/>
                    <a:pt x="67" y="211"/>
                  </a:cubicBezTo>
                  <a:cubicBezTo>
                    <a:pt x="67" y="211"/>
                    <a:pt x="67" y="210"/>
                    <a:pt x="67" y="210"/>
                  </a:cubicBezTo>
                  <a:cubicBezTo>
                    <a:pt x="65" y="208"/>
                    <a:pt x="64" y="207"/>
                    <a:pt x="63" y="205"/>
                  </a:cubicBezTo>
                  <a:cubicBezTo>
                    <a:pt x="63" y="205"/>
                    <a:pt x="63" y="205"/>
                    <a:pt x="63" y="205"/>
                  </a:cubicBezTo>
                  <a:moveTo>
                    <a:pt x="85" y="216"/>
                  </a:moveTo>
                  <a:cubicBezTo>
                    <a:pt x="85" y="216"/>
                    <a:pt x="85" y="216"/>
                    <a:pt x="85" y="216"/>
                  </a:cubicBezTo>
                  <a:cubicBezTo>
                    <a:pt x="89" y="221"/>
                    <a:pt x="93" y="225"/>
                    <a:pt x="98" y="230"/>
                  </a:cubicBezTo>
                  <a:cubicBezTo>
                    <a:pt x="93" y="226"/>
                    <a:pt x="89" y="221"/>
                    <a:pt x="85" y="216"/>
                  </a:cubicBezTo>
                  <a:moveTo>
                    <a:pt x="80" y="204"/>
                  </a:moveTo>
                  <a:cubicBezTo>
                    <a:pt x="84" y="215"/>
                    <a:pt x="89" y="224"/>
                    <a:pt x="94" y="234"/>
                  </a:cubicBezTo>
                  <a:cubicBezTo>
                    <a:pt x="95" y="235"/>
                    <a:pt x="95" y="236"/>
                    <a:pt x="96" y="237"/>
                  </a:cubicBezTo>
                  <a:cubicBezTo>
                    <a:pt x="96" y="236"/>
                    <a:pt x="95" y="234"/>
                    <a:pt x="94" y="233"/>
                  </a:cubicBezTo>
                  <a:cubicBezTo>
                    <a:pt x="98" y="237"/>
                    <a:pt x="102" y="241"/>
                    <a:pt x="107" y="244"/>
                  </a:cubicBezTo>
                  <a:cubicBezTo>
                    <a:pt x="107" y="246"/>
                    <a:pt x="108" y="248"/>
                    <a:pt x="108" y="250"/>
                  </a:cubicBezTo>
                  <a:cubicBezTo>
                    <a:pt x="109" y="251"/>
                    <a:pt x="110" y="252"/>
                    <a:pt x="111" y="253"/>
                  </a:cubicBezTo>
                  <a:cubicBezTo>
                    <a:pt x="109" y="246"/>
                    <a:pt x="106" y="240"/>
                    <a:pt x="104" y="235"/>
                  </a:cubicBezTo>
                  <a:cubicBezTo>
                    <a:pt x="97" y="227"/>
                    <a:pt x="91" y="219"/>
                    <a:pt x="85" y="211"/>
                  </a:cubicBezTo>
                  <a:cubicBezTo>
                    <a:pt x="84" y="211"/>
                    <a:pt x="84" y="210"/>
                    <a:pt x="83" y="209"/>
                  </a:cubicBezTo>
                  <a:cubicBezTo>
                    <a:pt x="83" y="209"/>
                    <a:pt x="83" y="209"/>
                    <a:pt x="83" y="209"/>
                  </a:cubicBezTo>
                  <a:cubicBezTo>
                    <a:pt x="82" y="208"/>
                    <a:pt x="81" y="206"/>
                    <a:pt x="80" y="204"/>
                  </a:cubicBezTo>
                  <a:moveTo>
                    <a:pt x="53" y="203"/>
                  </a:moveTo>
                  <a:cubicBezTo>
                    <a:pt x="53" y="203"/>
                    <a:pt x="53" y="204"/>
                    <a:pt x="53" y="205"/>
                  </a:cubicBezTo>
                  <a:cubicBezTo>
                    <a:pt x="55" y="208"/>
                    <a:pt x="57" y="211"/>
                    <a:pt x="59" y="215"/>
                  </a:cubicBezTo>
                  <a:cubicBezTo>
                    <a:pt x="60" y="216"/>
                    <a:pt x="61" y="217"/>
                    <a:pt x="62" y="218"/>
                  </a:cubicBezTo>
                  <a:cubicBezTo>
                    <a:pt x="61" y="216"/>
                    <a:pt x="60" y="215"/>
                    <a:pt x="59" y="213"/>
                  </a:cubicBezTo>
                  <a:cubicBezTo>
                    <a:pt x="57" y="210"/>
                    <a:pt x="55" y="206"/>
                    <a:pt x="53" y="203"/>
                  </a:cubicBezTo>
                  <a:moveTo>
                    <a:pt x="50" y="197"/>
                  </a:moveTo>
                  <a:cubicBezTo>
                    <a:pt x="50" y="198"/>
                    <a:pt x="50" y="199"/>
                    <a:pt x="50" y="200"/>
                  </a:cubicBezTo>
                  <a:cubicBezTo>
                    <a:pt x="50" y="200"/>
                    <a:pt x="50" y="201"/>
                    <a:pt x="50" y="201"/>
                  </a:cubicBezTo>
                  <a:cubicBezTo>
                    <a:pt x="50" y="201"/>
                    <a:pt x="50" y="201"/>
                    <a:pt x="50" y="201"/>
                  </a:cubicBezTo>
                  <a:cubicBezTo>
                    <a:pt x="50" y="200"/>
                    <a:pt x="50" y="199"/>
                    <a:pt x="50" y="198"/>
                  </a:cubicBezTo>
                  <a:cubicBezTo>
                    <a:pt x="50" y="198"/>
                    <a:pt x="50" y="198"/>
                    <a:pt x="50" y="197"/>
                  </a:cubicBezTo>
                  <a:moveTo>
                    <a:pt x="39" y="196"/>
                  </a:moveTo>
                  <a:cubicBezTo>
                    <a:pt x="41" y="199"/>
                    <a:pt x="43" y="203"/>
                    <a:pt x="45" y="206"/>
                  </a:cubicBezTo>
                  <a:cubicBezTo>
                    <a:pt x="46" y="206"/>
                    <a:pt x="46" y="206"/>
                    <a:pt x="46" y="206"/>
                  </a:cubicBezTo>
                  <a:cubicBezTo>
                    <a:pt x="46" y="206"/>
                    <a:pt x="46" y="206"/>
                    <a:pt x="46" y="206"/>
                  </a:cubicBezTo>
                  <a:cubicBezTo>
                    <a:pt x="44" y="202"/>
                    <a:pt x="41" y="199"/>
                    <a:pt x="39" y="196"/>
                  </a:cubicBezTo>
                  <a:moveTo>
                    <a:pt x="35" y="194"/>
                  </a:moveTo>
                  <a:cubicBezTo>
                    <a:pt x="35" y="197"/>
                    <a:pt x="34" y="200"/>
                    <a:pt x="34" y="203"/>
                  </a:cubicBezTo>
                  <a:cubicBezTo>
                    <a:pt x="34" y="203"/>
                    <a:pt x="34" y="204"/>
                    <a:pt x="34" y="204"/>
                  </a:cubicBezTo>
                  <a:cubicBezTo>
                    <a:pt x="34" y="203"/>
                    <a:pt x="35" y="202"/>
                    <a:pt x="36" y="202"/>
                  </a:cubicBezTo>
                  <a:cubicBezTo>
                    <a:pt x="36" y="202"/>
                    <a:pt x="36" y="202"/>
                    <a:pt x="37" y="203"/>
                  </a:cubicBezTo>
                  <a:cubicBezTo>
                    <a:pt x="39" y="205"/>
                    <a:pt x="41" y="208"/>
                    <a:pt x="43" y="211"/>
                  </a:cubicBezTo>
                  <a:cubicBezTo>
                    <a:pt x="43" y="210"/>
                    <a:pt x="42" y="210"/>
                    <a:pt x="42" y="209"/>
                  </a:cubicBezTo>
                  <a:cubicBezTo>
                    <a:pt x="40" y="205"/>
                    <a:pt x="38" y="201"/>
                    <a:pt x="37" y="197"/>
                  </a:cubicBezTo>
                  <a:cubicBezTo>
                    <a:pt x="37" y="197"/>
                    <a:pt x="37" y="197"/>
                    <a:pt x="37" y="197"/>
                  </a:cubicBezTo>
                  <a:cubicBezTo>
                    <a:pt x="36" y="196"/>
                    <a:pt x="36" y="195"/>
                    <a:pt x="35" y="194"/>
                  </a:cubicBezTo>
                  <a:moveTo>
                    <a:pt x="52" y="192"/>
                  </a:moveTo>
                  <a:cubicBezTo>
                    <a:pt x="52" y="193"/>
                    <a:pt x="52" y="194"/>
                    <a:pt x="53" y="195"/>
                  </a:cubicBezTo>
                  <a:cubicBezTo>
                    <a:pt x="56" y="203"/>
                    <a:pt x="60" y="211"/>
                    <a:pt x="64" y="219"/>
                  </a:cubicBezTo>
                  <a:cubicBezTo>
                    <a:pt x="66" y="221"/>
                    <a:pt x="68" y="223"/>
                    <a:pt x="70" y="225"/>
                  </a:cubicBezTo>
                  <a:cubicBezTo>
                    <a:pt x="70" y="226"/>
                    <a:pt x="70" y="226"/>
                    <a:pt x="70" y="226"/>
                  </a:cubicBezTo>
                  <a:cubicBezTo>
                    <a:pt x="67" y="220"/>
                    <a:pt x="64" y="214"/>
                    <a:pt x="61" y="208"/>
                  </a:cubicBezTo>
                  <a:cubicBezTo>
                    <a:pt x="60" y="206"/>
                    <a:pt x="59" y="204"/>
                    <a:pt x="58" y="202"/>
                  </a:cubicBezTo>
                  <a:cubicBezTo>
                    <a:pt x="58" y="202"/>
                    <a:pt x="58" y="201"/>
                    <a:pt x="58" y="201"/>
                  </a:cubicBezTo>
                  <a:cubicBezTo>
                    <a:pt x="57" y="199"/>
                    <a:pt x="57" y="198"/>
                    <a:pt x="56" y="196"/>
                  </a:cubicBezTo>
                  <a:cubicBezTo>
                    <a:pt x="55" y="195"/>
                    <a:pt x="54" y="193"/>
                    <a:pt x="52" y="192"/>
                  </a:cubicBezTo>
                  <a:moveTo>
                    <a:pt x="36" y="190"/>
                  </a:moveTo>
                  <a:cubicBezTo>
                    <a:pt x="36" y="190"/>
                    <a:pt x="36" y="190"/>
                    <a:pt x="36" y="190"/>
                  </a:cubicBezTo>
                  <a:cubicBezTo>
                    <a:pt x="38" y="193"/>
                    <a:pt x="40" y="195"/>
                    <a:pt x="41" y="198"/>
                  </a:cubicBezTo>
                  <a:cubicBezTo>
                    <a:pt x="43" y="201"/>
                    <a:pt x="45" y="203"/>
                    <a:pt x="47" y="206"/>
                  </a:cubicBezTo>
                  <a:cubicBezTo>
                    <a:pt x="48" y="207"/>
                    <a:pt x="49" y="207"/>
                    <a:pt x="50" y="208"/>
                  </a:cubicBezTo>
                  <a:cubicBezTo>
                    <a:pt x="50" y="208"/>
                    <a:pt x="50" y="208"/>
                    <a:pt x="50" y="208"/>
                  </a:cubicBezTo>
                  <a:cubicBezTo>
                    <a:pt x="50" y="207"/>
                    <a:pt x="49" y="206"/>
                    <a:pt x="49" y="205"/>
                  </a:cubicBezTo>
                  <a:cubicBezTo>
                    <a:pt x="49" y="205"/>
                    <a:pt x="49" y="205"/>
                    <a:pt x="48" y="205"/>
                  </a:cubicBezTo>
                  <a:cubicBezTo>
                    <a:pt x="48" y="205"/>
                    <a:pt x="47" y="205"/>
                    <a:pt x="47" y="204"/>
                  </a:cubicBezTo>
                  <a:cubicBezTo>
                    <a:pt x="46" y="202"/>
                    <a:pt x="45" y="200"/>
                    <a:pt x="44" y="198"/>
                  </a:cubicBezTo>
                  <a:cubicBezTo>
                    <a:pt x="42" y="195"/>
                    <a:pt x="39" y="192"/>
                    <a:pt x="36" y="190"/>
                  </a:cubicBezTo>
                  <a:moveTo>
                    <a:pt x="87" y="189"/>
                  </a:moveTo>
                  <a:cubicBezTo>
                    <a:pt x="90" y="195"/>
                    <a:pt x="94" y="200"/>
                    <a:pt x="97" y="205"/>
                  </a:cubicBezTo>
                  <a:cubicBezTo>
                    <a:pt x="96" y="202"/>
                    <a:pt x="94" y="198"/>
                    <a:pt x="93" y="195"/>
                  </a:cubicBezTo>
                  <a:cubicBezTo>
                    <a:pt x="91" y="193"/>
                    <a:pt x="89" y="191"/>
                    <a:pt x="87" y="189"/>
                  </a:cubicBezTo>
                  <a:moveTo>
                    <a:pt x="98" y="183"/>
                  </a:moveTo>
                  <a:cubicBezTo>
                    <a:pt x="99" y="187"/>
                    <a:pt x="100" y="190"/>
                    <a:pt x="102" y="193"/>
                  </a:cubicBezTo>
                  <a:cubicBezTo>
                    <a:pt x="103" y="198"/>
                    <a:pt x="105" y="203"/>
                    <a:pt x="107" y="207"/>
                  </a:cubicBezTo>
                  <a:cubicBezTo>
                    <a:pt x="108" y="209"/>
                    <a:pt x="110" y="210"/>
                    <a:pt x="111" y="212"/>
                  </a:cubicBezTo>
                  <a:cubicBezTo>
                    <a:pt x="112" y="213"/>
                    <a:pt x="114" y="215"/>
                    <a:pt x="115" y="216"/>
                  </a:cubicBezTo>
                  <a:cubicBezTo>
                    <a:pt x="112" y="210"/>
                    <a:pt x="110" y="204"/>
                    <a:pt x="107" y="198"/>
                  </a:cubicBezTo>
                  <a:cubicBezTo>
                    <a:pt x="104" y="193"/>
                    <a:pt x="101" y="188"/>
                    <a:pt x="98" y="183"/>
                  </a:cubicBezTo>
                  <a:moveTo>
                    <a:pt x="83" y="179"/>
                  </a:moveTo>
                  <a:cubicBezTo>
                    <a:pt x="84" y="181"/>
                    <a:pt x="84" y="183"/>
                    <a:pt x="85" y="185"/>
                  </a:cubicBezTo>
                  <a:cubicBezTo>
                    <a:pt x="86" y="186"/>
                    <a:pt x="88" y="187"/>
                    <a:pt x="89" y="188"/>
                  </a:cubicBezTo>
                  <a:cubicBezTo>
                    <a:pt x="87" y="185"/>
                    <a:pt x="85" y="182"/>
                    <a:pt x="83" y="179"/>
                  </a:cubicBezTo>
                  <a:moveTo>
                    <a:pt x="41" y="177"/>
                  </a:moveTo>
                  <a:cubicBezTo>
                    <a:pt x="41" y="180"/>
                    <a:pt x="42" y="182"/>
                    <a:pt x="43" y="184"/>
                  </a:cubicBezTo>
                  <a:cubicBezTo>
                    <a:pt x="42" y="183"/>
                    <a:pt x="42" y="182"/>
                    <a:pt x="42" y="182"/>
                  </a:cubicBezTo>
                  <a:cubicBezTo>
                    <a:pt x="42" y="180"/>
                    <a:pt x="41" y="179"/>
                    <a:pt x="41" y="177"/>
                  </a:cubicBezTo>
                  <a:moveTo>
                    <a:pt x="81" y="176"/>
                  </a:moveTo>
                  <a:cubicBezTo>
                    <a:pt x="81" y="176"/>
                    <a:pt x="81" y="176"/>
                    <a:pt x="81" y="176"/>
                  </a:cubicBezTo>
                  <a:cubicBezTo>
                    <a:pt x="82" y="179"/>
                    <a:pt x="83" y="181"/>
                    <a:pt x="84" y="184"/>
                  </a:cubicBezTo>
                  <a:cubicBezTo>
                    <a:pt x="84" y="184"/>
                    <a:pt x="85" y="185"/>
                    <a:pt x="85" y="185"/>
                  </a:cubicBezTo>
                  <a:cubicBezTo>
                    <a:pt x="84" y="183"/>
                    <a:pt x="84" y="181"/>
                    <a:pt x="83" y="179"/>
                  </a:cubicBezTo>
                  <a:cubicBezTo>
                    <a:pt x="82" y="178"/>
                    <a:pt x="82" y="177"/>
                    <a:pt x="81" y="176"/>
                  </a:cubicBezTo>
                  <a:moveTo>
                    <a:pt x="83" y="168"/>
                  </a:moveTo>
                  <a:cubicBezTo>
                    <a:pt x="82" y="169"/>
                    <a:pt x="82" y="171"/>
                    <a:pt x="82" y="172"/>
                  </a:cubicBezTo>
                  <a:cubicBezTo>
                    <a:pt x="82" y="173"/>
                    <a:pt x="83" y="174"/>
                    <a:pt x="83" y="175"/>
                  </a:cubicBezTo>
                  <a:cubicBezTo>
                    <a:pt x="85" y="177"/>
                    <a:pt x="86" y="179"/>
                    <a:pt x="87" y="181"/>
                  </a:cubicBezTo>
                  <a:cubicBezTo>
                    <a:pt x="86" y="177"/>
                    <a:pt x="84" y="172"/>
                    <a:pt x="83" y="168"/>
                  </a:cubicBezTo>
                  <a:moveTo>
                    <a:pt x="26" y="159"/>
                  </a:moveTo>
                  <a:cubicBezTo>
                    <a:pt x="26" y="161"/>
                    <a:pt x="26" y="163"/>
                    <a:pt x="26" y="165"/>
                  </a:cubicBezTo>
                  <a:cubicBezTo>
                    <a:pt x="26" y="165"/>
                    <a:pt x="26" y="166"/>
                    <a:pt x="26" y="166"/>
                  </a:cubicBezTo>
                  <a:cubicBezTo>
                    <a:pt x="26" y="166"/>
                    <a:pt x="27" y="166"/>
                    <a:pt x="27" y="166"/>
                  </a:cubicBezTo>
                  <a:cubicBezTo>
                    <a:pt x="27" y="166"/>
                    <a:pt x="26" y="166"/>
                    <a:pt x="26" y="166"/>
                  </a:cubicBezTo>
                  <a:cubicBezTo>
                    <a:pt x="27" y="172"/>
                    <a:pt x="27" y="178"/>
                    <a:pt x="28" y="183"/>
                  </a:cubicBezTo>
                  <a:cubicBezTo>
                    <a:pt x="28" y="185"/>
                    <a:pt x="29" y="186"/>
                    <a:pt x="30" y="187"/>
                  </a:cubicBezTo>
                  <a:cubicBezTo>
                    <a:pt x="30" y="188"/>
                    <a:pt x="31" y="189"/>
                    <a:pt x="31" y="190"/>
                  </a:cubicBezTo>
                  <a:cubicBezTo>
                    <a:pt x="31" y="190"/>
                    <a:pt x="31" y="191"/>
                    <a:pt x="31" y="191"/>
                  </a:cubicBezTo>
                  <a:cubicBezTo>
                    <a:pt x="30" y="189"/>
                    <a:pt x="29" y="186"/>
                    <a:pt x="28" y="184"/>
                  </a:cubicBezTo>
                  <a:cubicBezTo>
                    <a:pt x="28" y="184"/>
                    <a:pt x="28" y="185"/>
                    <a:pt x="28" y="185"/>
                  </a:cubicBezTo>
                  <a:cubicBezTo>
                    <a:pt x="28" y="189"/>
                    <a:pt x="28" y="193"/>
                    <a:pt x="30" y="197"/>
                  </a:cubicBezTo>
                  <a:cubicBezTo>
                    <a:pt x="30" y="198"/>
                    <a:pt x="31" y="199"/>
                    <a:pt x="31" y="200"/>
                  </a:cubicBezTo>
                  <a:cubicBezTo>
                    <a:pt x="31" y="200"/>
                    <a:pt x="32" y="200"/>
                    <a:pt x="32" y="200"/>
                  </a:cubicBezTo>
                  <a:cubicBezTo>
                    <a:pt x="33" y="196"/>
                    <a:pt x="33" y="192"/>
                    <a:pt x="33" y="187"/>
                  </a:cubicBezTo>
                  <a:cubicBezTo>
                    <a:pt x="33" y="187"/>
                    <a:pt x="33" y="187"/>
                    <a:pt x="33" y="187"/>
                  </a:cubicBezTo>
                  <a:cubicBezTo>
                    <a:pt x="32" y="186"/>
                    <a:pt x="32" y="186"/>
                    <a:pt x="32" y="186"/>
                  </a:cubicBezTo>
                  <a:cubicBezTo>
                    <a:pt x="31" y="183"/>
                    <a:pt x="30" y="180"/>
                    <a:pt x="29" y="178"/>
                  </a:cubicBezTo>
                  <a:cubicBezTo>
                    <a:pt x="30" y="178"/>
                    <a:pt x="30" y="178"/>
                    <a:pt x="30" y="178"/>
                  </a:cubicBezTo>
                  <a:cubicBezTo>
                    <a:pt x="31" y="180"/>
                    <a:pt x="32" y="182"/>
                    <a:pt x="33" y="183"/>
                  </a:cubicBezTo>
                  <a:cubicBezTo>
                    <a:pt x="32" y="181"/>
                    <a:pt x="32" y="180"/>
                    <a:pt x="32" y="178"/>
                  </a:cubicBezTo>
                  <a:cubicBezTo>
                    <a:pt x="32" y="175"/>
                    <a:pt x="31" y="172"/>
                    <a:pt x="31" y="170"/>
                  </a:cubicBezTo>
                  <a:cubicBezTo>
                    <a:pt x="29" y="166"/>
                    <a:pt x="28" y="163"/>
                    <a:pt x="26" y="159"/>
                  </a:cubicBezTo>
                  <a:moveTo>
                    <a:pt x="41" y="154"/>
                  </a:moveTo>
                  <a:cubicBezTo>
                    <a:pt x="41" y="154"/>
                    <a:pt x="41" y="154"/>
                    <a:pt x="40" y="154"/>
                  </a:cubicBezTo>
                  <a:cubicBezTo>
                    <a:pt x="41" y="157"/>
                    <a:pt x="41" y="159"/>
                    <a:pt x="41" y="162"/>
                  </a:cubicBezTo>
                  <a:cubicBezTo>
                    <a:pt x="41" y="162"/>
                    <a:pt x="41" y="162"/>
                    <a:pt x="41" y="162"/>
                  </a:cubicBezTo>
                  <a:cubicBezTo>
                    <a:pt x="43" y="168"/>
                    <a:pt x="45" y="174"/>
                    <a:pt x="47" y="180"/>
                  </a:cubicBezTo>
                  <a:cubicBezTo>
                    <a:pt x="47" y="181"/>
                    <a:pt x="48" y="182"/>
                    <a:pt x="48" y="183"/>
                  </a:cubicBezTo>
                  <a:cubicBezTo>
                    <a:pt x="48" y="183"/>
                    <a:pt x="48" y="183"/>
                    <a:pt x="48" y="183"/>
                  </a:cubicBezTo>
                  <a:cubicBezTo>
                    <a:pt x="49" y="183"/>
                    <a:pt x="49" y="183"/>
                    <a:pt x="49" y="183"/>
                  </a:cubicBezTo>
                  <a:cubicBezTo>
                    <a:pt x="49" y="180"/>
                    <a:pt x="48" y="178"/>
                    <a:pt x="48" y="175"/>
                  </a:cubicBezTo>
                  <a:cubicBezTo>
                    <a:pt x="45" y="168"/>
                    <a:pt x="43" y="161"/>
                    <a:pt x="41" y="154"/>
                  </a:cubicBezTo>
                  <a:moveTo>
                    <a:pt x="67" y="154"/>
                  </a:moveTo>
                  <a:cubicBezTo>
                    <a:pt x="68" y="156"/>
                    <a:pt x="68" y="158"/>
                    <a:pt x="69" y="160"/>
                  </a:cubicBezTo>
                  <a:cubicBezTo>
                    <a:pt x="69" y="160"/>
                    <a:pt x="69" y="160"/>
                    <a:pt x="69" y="160"/>
                  </a:cubicBezTo>
                  <a:cubicBezTo>
                    <a:pt x="69" y="158"/>
                    <a:pt x="68" y="156"/>
                    <a:pt x="68" y="154"/>
                  </a:cubicBezTo>
                  <a:cubicBezTo>
                    <a:pt x="68" y="154"/>
                    <a:pt x="68" y="154"/>
                    <a:pt x="67" y="154"/>
                  </a:cubicBezTo>
                  <a:moveTo>
                    <a:pt x="58" y="149"/>
                  </a:moveTo>
                  <a:cubicBezTo>
                    <a:pt x="58" y="150"/>
                    <a:pt x="59" y="151"/>
                    <a:pt x="59" y="152"/>
                  </a:cubicBezTo>
                  <a:cubicBezTo>
                    <a:pt x="58" y="151"/>
                    <a:pt x="58" y="151"/>
                    <a:pt x="58" y="151"/>
                  </a:cubicBezTo>
                  <a:cubicBezTo>
                    <a:pt x="60" y="157"/>
                    <a:pt x="62" y="162"/>
                    <a:pt x="64" y="168"/>
                  </a:cubicBezTo>
                  <a:cubicBezTo>
                    <a:pt x="64" y="165"/>
                    <a:pt x="63" y="162"/>
                    <a:pt x="63" y="159"/>
                  </a:cubicBezTo>
                  <a:cubicBezTo>
                    <a:pt x="63" y="160"/>
                    <a:pt x="63" y="160"/>
                    <a:pt x="64" y="160"/>
                  </a:cubicBezTo>
                  <a:cubicBezTo>
                    <a:pt x="64" y="160"/>
                    <a:pt x="64" y="160"/>
                    <a:pt x="64" y="161"/>
                  </a:cubicBezTo>
                  <a:cubicBezTo>
                    <a:pt x="66" y="168"/>
                    <a:pt x="68" y="175"/>
                    <a:pt x="70" y="182"/>
                  </a:cubicBezTo>
                  <a:cubicBezTo>
                    <a:pt x="71" y="184"/>
                    <a:pt x="71" y="185"/>
                    <a:pt x="72" y="187"/>
                  </a:cubicBezTo>
                  <a:cubicBezTo>
                    <a:pt x="73" y="189"/>
                    <a:pt x="74" y="191"/>
                    <a:pt x="75" y="193"/>
                  </a:cubicBezTo>
                  <a:cubicBezTo>
                    <a:pt x="77" y="196"/>
                    <a:pt x="79" y="199"/>
                    <a:pt x="81" y="201"/>
                  </a:cubicBezTo>
                  <a:cubicBezTo>
                    <a:pt x="80" y="199"/>
                    <a:pt x="79" y="196"/>
                    <a:pt x="78" y="194"/>
                  </a:cubicBezTo>
                  <a:cubicBezTo>
                    <a:pt x="76" y="191"/>
                    <a:pt x="74" y="188"/>
                    <a:pt x="72" y="185"/>
                  </a:cubicBezTo>
                  <a:cubicBezTo>
                    <a:pt x="72" y="184"/>
                    <a:pt x="72" y="183"/>
                    <a:pt x="73" y="183"/>
                  </a:cubicBezTo>
                  <a:cubicBezTo>
                    <a:pt x="74" y="183"/>
                    <a:pt x="74" y="183"/>
                    <a:pt x="74" y="183"/>
                  </a:cubicBezTo>
                  <a:cubicBezTo>
                    <a:pt x="73" y="181"/>
                    <a:pt x="72" y="178"/>
                    <a:pt x="72" y="176"/>
                  </a:cubicBezTo>
                  <a:cubicBezTo>
                    <a:pt x="72" y="178"/>
                    <a:pt x="73" y="180"/>
                    <a:pt x="73" y="182"/>
                  </a:cubicBezTo>
                  <a:cubicBezTo>
                    <a:pt x="71" y="176"/>
                    <a:pt x="69" y="170"/>
                    <a:pt x="68" y="164"/>
                  </a:cubicBezTo>
                  <a:cubicBezTo>
                    <a:pt x="67" y="163"/>
                    <a:pt x="67" y="162"/>
                    <a:pt x="66" y="161"/>
                  </a:cubicBezTo>
                  <a:cubicBezTo>
                    <a:pt x="64" y="157"/>
                    <a:pt x="61" y="153"/>
                    <a:pt x="58" y="149"/>
                  </a:cubicBezTo>
                  <a:moveTo>
                    <a:pt x="30" y="146"/>
                  </a:moveTo>
                  <a:cubicBezTo>
                    <a:pt x="31" y="149"/>
                    <a:pt x="31" y="151"/>
                    <a:pt x="31" y="153"/>
                  </a:cubicBezTo>
                  <a:cubicBezTo>
                    <a:pt x="32" y="161"/>
                    <a:pt x="33" y="168"/>
                    <a:pt x="34" y="175"/>
                  </a:cubicBezTo>
                  <a:cubicBezTo>
                    <a:pt x="35" y="177"/>
                    <a:pt x="36" y="179"/>
                    <a:pt x="37" y="181"/>
                  </a:cubicBezTo>
                  <a:cubicBezTo>
                    <a:pt x="36" y="180"/>
                    <a:pt x="35" y="178"/>
                    <a:pt x="34" y="176"/>
                  </a:cubicBezTo>
                  <a:cubicBezTo>
                    <a:pt x="35" y="178"/>
                    <a:pt x="35" y="179"/>
                    <a:pt x="35" y="180"/>
                  </a:cubicBezTo>
                  <a:cubicBezTo>
                    <a:pt x="35" y="182"/>
                    <a:pt x="35" y="184"/>
                    <a:pt x="35" y="186"/>
                  </a:cubicBezTo>
                  <a:cubicBezTo>
                    <a:pt x="38" y="187"/>
                    <a:pt x="40" y="189"/>
                    <a:pt x="42" y="191"/>
                  </a:cubicBezTo>
                  <a:cubicBezTo>
                    <a:pt x="39" y="183"/>
                    <a:pt x="37" y="174"/>
                    <a:pt x="35" y="166"/>
                  </a:cubicBezTo>
                  <a:cubicBezTo>
                    <a:pt x="33" y="159"/>
                    <a:pt x="32" y="153"/>
                    <a:pt x="30" y="146"/>
                  </a:cubicBezTo>
                  <a:moveTo>
                    <a:pt x="66" y="145"/>
                  </a:moveTo>
                  <a:cubicBezTo>
                    <a:pt x="66" y="146"/>
                    <a:pt x="66" y="147"/>
                    <a:pt x="66" y="147"/>
                  </a:cubicBezTo>
                  <a:cubicBezTo>
                    <a:pt x="67" y="148"/>
                    <a:pt x="67" y="148"/>
                    <a:pt x="68" y="149"/>
                  </a:cubicBezTo>
                  <a:cubicBezTo>
                    <a:pt x="68" y="149"/>
                    <a:pt x="67" y="149"/>
                    <a:pt x="67" y="149"/>
                  </a:cubicBezTo>
                  <a:cubicBezTo>
                    <a:pt x="67" y="148"/>
                    <a:pt x="67" y="147"/>
                    <a:pt x="66" y="145"/>
                  </a:cubicBezTo>
                  <a:moveTo>
                    <a:pt x="61" y="143"/>
                  </a:moveTo>
                  <a:cubicBezTo>
                    <a:pt x="62" y="145"/>
                    <a:pt x="63" y="147"/>
                    <a:pt x="64" y="149"/>
                  </a:cubicBezTo>
                  <a:cubicBezTo>
                    <a:pt x="63" y="148"/>
                    <a:pt x="63" y="147"/>
                    <a:pt x="63" y="146"/>
                  </a:cubicBezTo>
                  <a:cubicBezTo>
                    <a:pt x="62" y="145"/>
                    <a:pt x="62" y="144"/>
                    <a:pt x="61" y="143"/>
                  </a:cubicBezTo>
                  <a:moveTo>
                    <a:pt x="26" y="142"/>
                  </a:moveTo>
                  <a:cubicBezTo>
                    <a:pt x="26" y="147"/>
                    <a:pt x="26" y="151"/>
                    <a:pt x="26" y="156"/>
                  </a:cubicBezTo>
                  <a:cubicBezTo>
                    <a:pt x="27" y="158"/>
                    <a:pt x="27" y="159"/>
                    <a:pt x="28" y="160"/>
                  </a:cubicBezTo>
                  <a:cubicBezTo>
                    <a:pt x="29" y="162"/>
                    <a:pt x="30" y="164"/>
                    <a:pt x="30" y="167"/>
                  </a:cubicBezTo>
                  <a:cubicBezTo>
                    <a:pt x="30" y="162"/>
                    <a:pt x="29" y="157"/>
                    <a:pt x="28" y="152"/>
                  </a:cubicBezTo>
                  <a:cubicBezTo>
                    <a:pt x="28" y="150"/>
                    <a:pt x="28" y="149"/>
                    <a:pt x="28" y="148"/>
                  </a:cubicBezTo>
                  <a:cubicBezTo>
                    <a:pt x="27" y="146"/>
                    <a:pt x="27" y="144"/>
                    <a:pt x="26" y="142"/>
                  </a:cubicBezTo>
                  <a:moveTo>
                    <a:pt x="75" y="140"/>
                  </a:moveTo>
                  <a:cubicBezTo>
                    <a:pt x="74" y="142"/>
                    <a:pt x="72" y="144"/>
                    <a:pt x="71" y="146"/>
                  </a:cubicBezTo>
                  <a:cubicBezTo>
                    <a:pt x="72" y="150"/>
                    <a:pt x="73" y="155"/>
                    <a:pt x="75" y="159"/>
                  </a:cubicBezTo>
                  <a:cubicBezTo>
                    <a:pt x="75" y="160"/>
                    <a:pt x="75" y="160"/>
                    <a:pt x="75" y="161"/>
                  </a:cubicBezTo>
                  <a:cubicBezTo>
                    <a:pt x="77" y="164"/>
                    <a:pt x="78" y="166"/>
                    <a:pt x="80" y="169"/>
                  </a:cubicBezTo>
                  <a:cubicBezTo>
                    <a:pt x="80" y="169"/>
                    <a:pt x="80" y="169"/>
                    <a:pt x="80" y="169"/>
                  </a:cubicBezTo>
                  <a:cubicBezTo>
                    <a:pt x="78" y="164"/>
                    <a:pt x="77" y="158"/>
                    <a:pt x="76" y="153"/>
                  </a:cubicBezTo>
                  <a:cubicBezTo>
                    <a:pt x="76" y="154"/>
                    <a:pt x="76" y="154"/>
                    <a:pt x="76" y="154"/>
                  </a:cubicBezTo>
                  <a:cubicBezTo>
                    <a:pt x="77" y="159"/>
                    <a:pt x="78" y="164"/>
                    <a:pt x="80" y="168"/>
                  </a:cubicBezTo>
                  <a:cubicBezTo>
                    <a:pt x="80" y="166"/>
                    <a:pt x="81" y="164"/>
                    <a:pt x="81" y="162"/>
                  </a:cubicBezTo>
                  <a:cubicBezTo>
                    <a:pt x="81" y="162"/>
                    <a:pt x="81" y="162"/>
                    <a:pt x="81" y="162"/>
                  </a:cubicBezTo>
                  <a:cubicBezTo>
                    <a:pt x="80" y="160"/>
                    <a:pt x="80" y="158"/>
                    <a:pt x="79" y="157"/>
                  </a:cubicBezTo>
                  <a:cubicBezTo>
                    <a:pt x="79" y="155"/>
                    <a:pt x="78" y="154"/>
                    <a:pt x="78" y="152"/>
                  </a:cubicBezTo>
                  <a:cubicBezTo>
                    <a:pt x="76" y="150"/>
                    <a:pt x="75" y="147"/>
                    <a:pt x="74" y="145"/>
                  </a:cubicBezTo>
                  <a:cubicBezTo>
                    <a:pt x="73" y="145"/>
                    <a:pt x="73" y="145"/>
                    <a:pt x="73" y="144"/>
                  </a:cubicBezTo>
                  <a:cubicBezTo>
                    <a:pt x="73" y="144"/>
                    <a:pt x="73" y="144"/>
                    <a:pt x="73" y="144"/>
                  </a:cubicBezTo>
                  <a:cubicBezTo>
                    <a:pt x="73" y="144"/>
                    <a:pt x="73" y="144"/>
                    <a:pt x="73" y="144"/>
                  </a:cubicBezTo>
                  <a:cubicBezTo>
                    <a:pt x="73" y="143"/>
                    <a:pt x="73" y="142"/>
                    <a:pt x="74" y="142"/>
                  </a:cubicBezTo>
                  <a:cubicBezTo>
                    <a:pt x="75" y="142"/>
                    <a:pt x="75" y="142"/>
                    <a:pt x="75" y="143"/>
                  </a:cubicBezTo>
                  <a:cubicBezTo>
                    <a:pt x="75" y="143"/>
                    <a:pt x="75" y="143"/>
                    <a:pt x="75" y="143"/>
                  </a:cubicBezTo>
                  <a:cubicBezTo>
                    <a:pt x="75" y="142"/>
                    <a:pt x="75" y="141"/>
                    <a:pt x="75" y="140"/>
                  </a:cubicBezTo>
                  <a:moveTo>
                    <a:pt x="40" y="137"/>
                  </a:moveTo>
                  <a:cubicBezTo>
                    <a:pt x="40" y="138"/>
                    <a:pt x="40" y="139"/>
                    <a:pt x="40" y="140"/>
                  </a:cubicBezTo>
                  <a:cubicBezTo>
                    <a:pt x="40" y="141"/>
                    <a:pt x="41" y="142"/>
                    <a:pt x="41" y="144"/>
                  </a:cubicBezTo>
                  <a:cubicBezTo>
                    <a:pt x="41" y="143"/>
                    <a:pt x="41" y="143"/>
                    <a:pt x="41" y="143"/>
                  </a:cubicBezTo>
                  <a:cubicBezTo>
                    <a:pt x="41" y="141"/>
                    <a:pt x="40" y="139"/>
                    <a:pt x="40" y="137"/>
                  </a:cubicBezTo>
                  <a:moveTo>
                    <a:pt x="85" y="137"/>
                  </a:moveTo>
                  <a:cubicBezTo>
                    <a:pt x="85" y="142"/>
                    <a:pt x="85" y="146"/>
                    <a:pt x="84" y="150"/>
                  </a:cubicBezTo>
                  <a:cubicBezTo>
                    <a:pt x="86" y="155"/>
                    <a:pt x="88" y="159"/>
                    <a:pt x="89" y="163"/>
                  </a:cubicBezTo>
                  <a:cubicBezTo>
                    <a:pt x="93" y="169"/>
                    <a:pt x="97" y="175"/>
                    <a:pt x="101" y="182"/>
                  </a:cubicBezTo>
                  <a:cubicBezTo>
                    <a:pt x="97" y="172"/>
                    <a:pt x="94" y="162"/>
                    <a:pt x="90" y="152"/>
                  </a:cubicBezTo>
                  <a:cubicBezTo>
                    <a:pt x="89" y="149"/>
                    <a:pt x="88" y="145"/>
                    <a:pt x="86" y="142"/>
                  </a:cubicBezTo>
                  <a:cubicBezTo>
                    <a:pt x="86" y="140"/>
                    <a:pt x="86" y="139"/>
                    <a:pt x="85" y="137"/>
                  </a:cubicBezTo>
                  <a:moveTo>
                    <a:pt x="74" y="136"/>
                  </a:moveTo>
                  <a:cubicBezTo>
                    <a:pt x="74" y="137"/>
                    <a:pt x="73" y="138"/>
                    <a:pt x="73" y="138"/>
                  </a:cubicBezTo>
                  <a:cubicBezTo>
                    <a:pt x="73" y="138"/>
                    <a:pt x="74" y="137"/>
                    <a:pt x="74" y="137"/>
                  </a:cubicBezTo>
                  <a:cubicBezTo>
                    <a:pt x="74" y="137"/>
                    <a:pt x="74" y="137"/>
                    <a:pt x="74" y="136"/>
                  </a:cubicBezTo>
                  <a:moveTo>
                    <a:pt x="45" y="135"/>
                  </a:moveTo>
                  <a:cubicBezTo>
                    <a:pt x="45" y="136"/>
                    <a:pt x="45" y="138"/>
                    <a:pt x="45" y="139"/>
                  </a:cubicBezTo>
                  <a:cubicBezTo>
                    <a:pt x="46" y="146"/>
                    <a:pt x="47" y="153"/>
                    <a:pt x="49" y="160"/>
                  </a:cubicBezTo>
                  <a:cubicBezTo>
                    <a:pt x="50" y="164"/>
                    <a:pt x="50" y="168"/>
                    <a:pt x="52" y="172"/>
                  </a:cubicBezTo>
                  <a:cubicBezTo>
                    <a:pt x="51" y="160"/>
                    <a:pt x="48" y="148"/>
                    <a:pt x="46" y="136"/>
                  </a:cubicBezTo>
                  <a:cubicBezTo>
                    <a:pt x="46" y="136"/>
                    <a:pt x="45" y="136"/>
                    <a:pt x="45" y="135"/>
                  </a:cubicBezTo>
                  <a:moveTo>
                    <a:pt x="26" y="133"/>
                  </a:moveTo>
                  <a:cubicBezTo>
                    <a:pt x="26" y="134"/>
                    <a:pt x="26" y="136"/>
                    <a:pt x="26" y="137"/>
                  </a:cubicBezTo>
                  <a:cubicBezTo>
                    <a:pt x="27" y="140"/>
                    <a:pt x="27" y="142"/>
                    <a:pt x="28" y="144"/>
                  </a:cubicBezTo>
                  <a:cubicBezTo>
                    <a:pt x="27" y="141"/>
                    <a:pt x="27" y="137"/>
                    <a:pt x="27" y="134"/>
                  </a:cubicBezTo>
                  <a:cubicBezTo>
                    <a:pt x="26" y="134"/>
                    <a:pt x="26" y="133"/>
                    <a:pt x="26" y="133"/>
                  </a:cubicBezTo>
                  <a:moveTo>
                    <a:pt x="52" y="132"/>
                  </a:moveTo>
                  <a:cubicBezTo>
                    <a:pt x="54" y="136"/>
                    <a:pt x="56" y="139"/>
                    <a:pt x="58" y="143"/>
                  </a:cubicBezTo>
                  <a:cubicBezTo>
                    <a:pt x="56" y="140"/>
                    <a:pt x="55" y="137"/>
                    <a:pt x="54" y="135"/>
                  </a:cubicBezTo>
                  <a:cubicBezTo>
                    <a:pt x="54" y="134"/>
                    <a:pt x="53" y="133"/>
                    <a:pt x="53" y="133"/>
                  </a:cubicBezTo>
                  <a:cubicBezTo>
                    <a:pt x="53" y="132"/>
                    <a:pt x="53" y="132"/>
                    <a:pt x="52" y="132"/>
                  </a:cubicBezTo>
                  <a:moveTo>
                    <a:pt x="80" y="130"/>
                  </a:moveTo>
                  <a:cubicBezTo>
                    <a:pt x="79" y="131"/>
                    <a:pt x="79" y="132"/>
                    <a:pt x="78" y="133"/>
                  </a:cubicBezTo>
                  <a:cubicBezTo>
                    <a:pt x="79" y="136"/>
                    <a:pt x="80" y="138"/>
                    <a:pt x="81" y="141"/>
                  </a:cubicBezTo>
                  <a:cubicBezTo>
                    <a:pt x="81" y="142"/>
                    <a:pt x="82" y="143"/>
                    <a:pt x="82" y="144"/>
                  </a:cubicBezTo>
                  <a:cubicBezTo>
                    <a:pt x="82" y="142"/>
                    <a:pt x="82" y="140"/>
                    <a:pt x="83" y="138"/>
                  </a:cubicBezTo>
                  <a:cubicBezTo>
                    <a:pt x="82" y="136"/>
                    <a:pt x="81" y="135"/>
                    <a:pt x="81" y="133"/>
                  </a:cubicBezTo>
                  <a:cubicBezTo>
                    <a:pt x="81" y="133"/>
                    <a:pt x="81" y="133"/>
                    <a:pt x="81" y="133"/>
                  </a:cubicBezTo>
                  <a:cubicBezTo>
                    <a:pt x="81" y="132"/>
                    <a:pt x="80" y="131"/>
                    <a:pt x="80" y="130"/>
                  </a:cubicBezTo>
                  <a:moveTo>
                    <a:pt x="40" y="127"/>
                  </a:moveTo>
                  <a:cubicBezTo>
                    <a:pt x="40" y="127"/>
                    <a:pt x="40" y="128"/>
                    <a:pt x="40" y="128"/>
                  </a:cubicBezTo>
                  <a:cubicBezTo>
                    <a:pt x="40" y="129"/>
                    <a:pt x="41" y="130"/>
                    <a:pt x="41" y="131"/>
                  </a:cubicBezTo>
                  <a:cubicBezTo>
                    <a:pt x="41" y="130"/>
                    <a:pt x="41" y="129"/>
                    <a:pt x="41" y="128"/>
                  </a:cubicBezTo>
                  <a:cubicBezTo>
                    <a:pt x="40" y="128"/>
                    <a:pt x="40" y="128"/>
                    <a:pt x="40" y="127"/>
                  </a:cubicBezTo>
                  <a:moveTo>
                    <a:pt x="40" y="126"/>
                  </a:moveTo>
                  <a:cubicBezTo>
                    <a:pt x="40" y="127"/>
                    <a:pt x="40" y="127"/>
                    <a:pt x="40" y="127"/>
                  </a:cubicBezTo>
                  <a:cubicBezTo>
                    <a:pt x="40" y="128"/>
                    <a:pt x="40" y="128"/>
                    <a:pt x="41" y="128"/>
                  </a:cubicBezTo>
                  <a:cubicBezTo>
                    <a:pt x="41" y="128"/>
                    <a:pt x="40" y="127"/>
                    <a:pt x="40" y="127"/>
                  </a:cubicBezTo>
                  <a:cubicBezTo>
                    <a:pt x="40" y="127"/>
                    <a:pt x="40" y="127"/>
                    <a:pt x="40" y="126"/>
                  </a:cubicBezTo>
                  <a:moveTo>
                    <a:pt x="82" y="126"/>
                  </a:moveTo>
                  <a:cubicBezTo>
                    <a:pt x="81" y="127"/>
                    <a:pt x="81" y="128"/>
                    <a:pt x="80" y="130"/>
                  </a:cubicBezTo>
                  <a:cubicBezTo>
                    <a:pt x="80" y="131"/>
                    <a:pt x="81" y="132"/>
                    <a:pt x="81" y="133"/>
                  </a:cubicBezTo>
                  <a:cubicBezTo>
                    <a:pt x="82" y="134"/>
                    <a:pt x="82" y="136"/>
                    <a:pt x="83" y="137"/>
                  </a:cubicBezTo>
                  <a:cubicBezTo>
                    <a:pt x="83" y="137"/>
                    <a:pt x="83" y="137"/>
                    <a:pt x="83" y="136"/>
                  </a:cubicBezTo>
                  <a:cubicBezTo>
                    <a:pt x="83" y="134"/>
                    <a:pt x="83" y="132"/>
                    <a:pt x="83" y="130"/>
                  </a:cubicBezTo>
                  <a:cubicBezTo>
                    <a:pt x="83" y="129"/>
                    <a:pt x="82" y="127"/>
                    <a:pt x="82" y="126"/>
                  </a:cubicBezTo>
                  <a:moveTo>
                    <a:pt x="58" y="181"/>
                  </a:moveTo>
                  <a:cubicBezTo>
                    <a:pt x="57" y="179"/>
                    <a:pt x="57" y="178"/>
                    <a:pt x="56" y="176"/>
                  </a:cubicBezTo>
                  <a:cubicBezTo>
                    <a:pt x="57" y="178"/>
                    <a:pt x="58" y="180"/>
                    <a:pt x="59" y="182"/>
                  </a:cubicBezTo>
                  <a:cubicBezTo>
                    <a:pt x="61" y="186"/>
                    <a:pt x="62" y="190"/>
                    <a:pt x="64" y="194"/>
                  </a:cubicBezTo>
                  <a:cubicBezTo>
                    <a:pt x="64" y="194"/>
                    <a:pt x="63" y="193"/>
                    <a:pt x="63" y="192"/>
                  </a:cubicBezTo>
                  <a:cubicBezTo>
                    <a:pt x="61" y="188"/>
                    <a:pt x="59" y="184"/>
                    <a:pt x="58" y="181"/>
                  </a:cubicBezTo>
                  <a:moveTo>
                    <a:pt x="47" y="125"/>
                  </a:moveTo>
                  <a:cubicBezTo>
                    <a:pt x="47" y="126"/>
                    <a:pt x="47" y="128"/>
                    <a:pt x="47" y="129"/>
                  </a:cubicBezTo>
                  <a:cubicBezTo>
                    <a:pt x="47" y="129"/>
                    <a:pt x="47" y="130"/>
                    <a:pt x="47" y="130"/>
                  </a:cubicBezTo>
                  <a:cubicBezTo>
                    <a:pt x="47" y="132"/>
                    <a:pt x="48" y="135"/>
                    <a:pt x="48" y="137"/>
                  </a:cubicBezTo>
                  <a:cubicBezTo>
                    <a:pt x="51" y="147"/>
                    <a:pt x="53" y="157"/>
                    <a:pt x="54" y="167"/>
                  </a:cubicBezTo>
                  <a:cubicBezTo>
                    <a:pt x="55" y="167"/>
                    <a:pt x="55" y="168"/>
                    <a:pt x="55" y="169"/>
                  </a:cubicBezTo>
                  <a:cubicBezTo>
                    <a:pt x="55" y="169"/>
                    <a:pt x="56" y="170"/>
                    <a:pt x="56" y="170"/>
                  </a:cubicBezTo>
                  <a:cubicBezTo>
                    <a:pt x="55" y="169"/>
                    <a:pt x="55" y="168"/>
                    <a:pt x="54" y="167"/>
                  </a:cubicBezTo>
                  <a:cubicBezTo>
                    <a:pt x="55" y="170"/>
                    <a:pt x="55" y="174"/>
                    <a:pt x="55" y="177"/>
                  </a:cubicBezTo>
                  <a:cubicBezTo>
                    <a:pt x="55" y="178"/>
                    <a:pt x="55" y="178"/>
                    <a:pt x="54" y="178"/>
                  </a:cubicBezTo>
                  <a:cubicBezTo>
                    <a:pt x="54" y="178"/>
                    <a:pt x="54" y="178"/>
                    <a:pt x="54" y="178"/>
                  </a:cubicBezTo>
                  <a:cubicBezTo>
                    <a:pt x="54" y="180"/>
                    <a:pt x="55" y="181"/>
                    <a:pt x="55" y="182"/>
                  </a:cubicBezTo>
                  <a:cubicBezTo>
                    <a:pt x="56" y="183"/>
                    <a:pt x="56" y="184"/>
                    <a:pt x="56" y="184"/>
                  </a:cubicBezTo>
                  <a:cubicBezTo>
                    <a:pt x="57" y="188"/>
                    <a:pt x="58" y="191"/>
                    <a:pt x="59" y="195"/>
                  </a:cubicBezTo>
                  <a:cubicBezTo>
                    <a:pt x="61" y="197"/>
                    <a:pt x="62" y="199"/>
                    <a:pt x="64" y="201"/>
                  </a:cubicBezTo>
                  <a:cubicBezTo>
                    <a:pt x="64" y="200"/>
                    <a:pt x="63" y="199"/>
                    <a:pt x="63" y="198"/>
                  </a:cubicBezTo>
                  <a:cubicBezTo>
                    <a:pt x="64" y="200"/>
                    <a:pt x="65" y="202"/>
                    <a:pt x="66" y="205"/>
                  </a:cubicBezTo>
                  <a:cubicBezTo>
                    <a:pt x="69" y="207"/>
                    <a:pt x="72" y="209"/>
                    <a:pt x="74" y="212"/>
                  </a:cubicBezTo>
                  <a:cubicBezTo>
                    <a:pt x="71" y="205"/>
                    <a:pt x="68" y="198"/>
                    <a:pt x="65" y="190"/>
                  </a:cubicBezTo>
                  <a:cubicBezTo>
                    <a:pt x="66" y="192"/>
                    <a:pt x="67" y="193"/>
                    <a:pt x="68" y="194"/>
                  </a:cubicBezTo>
                  <a:cubicBezTo>
                    <a:pt x="68" y="195"/>
                    <a:pt x="69" y="195"/>
                    <a:pt x="69" y="196"/>
                  </a:cubicBezTo>
                  <a:cubicBezTo>
                    <a:pt x="72" y="200"/>
                    <a:pt x="74" y="205"/>
                    <a:pt x="77" y="209"/>
                  </a:cubicBezTo>
                  <a:cubicBezTo>
                    <a:pt x="79" y="211"/>
                    <a:pt x="80" y="214"/>
                    <a:pt x="82" y="217"/>
                  </a:cubicBezTo>
                  <a:cubicBezTo>
                    <a:pt x="83" y="219"/>
                    <a:pt x="83" y="221"/>
                    <a:pt x="84" y="223"/>
                  </a:cubicBezTo>
                  <a:cubicBezTo>
                    <a:pt x="85" y="225"/>
                    <a:pt x="86" y="226"/>
                    <a:pt x="87" y="227"/>
                  </a:cubicBezTo>
                  <a:cubicBezTo>
                    <a:pt x="82" y="217"/>
                    <a:pt x="77" y="206"/>
                    <a:pt x="73" y="195"/>
                  </a:cubicBezTo>
                  <a:cubicBezTo>
                    <a:pt x="73" y="195"/>
                    <a:pt x="73" y="195"/>
                    <a:pt x="73" y="195"/>
                  </a:cubicBezTo>
                  <a:cubicBezTo>
                    <a:pt x="71" y="193"/>
                    <a:pt x="69" y="190"/>
                    <a:pt x="67" y="187"/>
                  </a:cubicBezTo>
                  <a:cubicBezTo>
                    <a:pt x="67" y="187"/>
                    <a:pt x="67" y="187"/>
                    <a:pt x="67" y="187"/>
                  </a:cubicBezTo>
                  <a:cubicBezTo>
                    <a:pt x="67" y="187"/>
                    <a:pt x="67" y="187"/>
                    <a:pt x="67" y="187"/>
                  </a:cubicBezTo>
                  <a:cubicBezTo>
                    <a:pt x="67" y="187"/>
                    <a:pt x="67" y="187"/>
                    <a:pt x="67" y="187"/>
                  </a:cubicBezTo>
                  <a:cubicBezTo>
                    <a:pt x="67" y="186"/>
                    <a:pt x="68" y="185"/>
                    <a:pt x="68" y="185"/>
                  </a:cubicBezTo>
                  <a:cubicBezTo>
                    <a:pt x="68" y="185"/>
                    <a:pt x="69" y="185"/>
                    <a:pt x="69" y="185"/>
                  </a:cubicBezTo>
                  <a:cubicBezTo>
                    <a:pt x="66" y="179"/>
                    <a:pt x="64" y="173"/>
                    <a:pt x="61" y="167"/>
                  </a:cubicBezTo>
                  <a:cubicBezTo>
                    <a:pt x="61" y="167"/>
                    <a:pt x="61" y="167"/>
                    <a:pt x="61" y="168"/>
                  </a:cubicBezTo>
                  <a:cubicBezTo>
                    <a:pt x="58" y="162"/>
                    <a:pt x="56" y="156"/>
                    <a:pt x="53" y="150"/>
                  </a:cubicBezTo>
                  <a:cubicBezTo>
                    <a:pt x="53" y="149"/>
                    <a:pt x="52" y="149"/>
                    <a:pt x="52" y="149"/>
                  </a:cubicBezTo>
                  <a:cubicBezTo>
                    <a:pt x="52" y="148"/>
                    <a:pt x="52" y="147"/>
                    <a:pt x="52" y="146"/>
                  </a:cubicBezTo>
                  <a:cubicBezTo>
                    <a:pt x="53" y="147"/>
                    <a:pt x="54" y="149"/>
                    <a:pt x="55" y="151"/>
                  </a:cubicBezTo>
                  <a:cubicBezTo>
                    <a:pt x="55" y="151"/>
                    <a:pt x="56" y="152"/>
                    <a:pt x="56" y="152"/>
                  </a:cubicBezTo>
                  <a:cubicBezTo>
                    <a:pt x="55" y="149"/>
                    <a:pt x="54" y="145"/>
                    <a:pt x="52" y="142"/>
                  </a:cubicBezTo>
                  <a:cubicBezTo>
                    <a:pt x="52" y="141"/>
                    <a:pt x="51" y="139"/>
                    <a:pt x="51" y="138"/>
                  </a:cubicBezTo>
                  <a:cubicBezTo>
                    <a:pt x="50" y="137"/>
                    <a:pt x="50" y="135"/>
                    <a:pt x="50" y="134"/>
                  </a:cubicBezTo>
                  <a:cubicBezTo>
                    <a:pt x="49" y="131"/>
                    <a:pt x="48" y="128"/>
                    <a:pt x="47" y="125"/>
                  </a:cubicBezTo>
                  <a:moveTo>
                    <a:pt x="43" y="125"/>
                  </a:moveTo>
                  <a:cubicBezTo>
                    <a:pt x="43" y="125"/>
                    <a:pt x="43" y="125"/>
                    <a:pt x="43" y="125"/>
                  </a:cubicBezTo>
                  <a:cubicBezTo>
                    <a:pt x="43" y="128"/>
                    <a:pt x="43" y="130"/>
                    <a:pt x="44" y="132"/>
                  </a:cubicBezTo>
                  <a:cubicBezTo>
                    <a:pt x="44" y="131"/>
                    <a:pt x="44" y="130"/>
                    <a:pt x="44" y="129"/>
                  </a:cubicBezTo>
                  <a:cubicBezTo>
                    <a:pt x="44" y="128"/>
                    <a:pt x="43" y="126"/>
                    <a:pt x="43" y="125"/>
                  </a:cubicBezTo>
                  <a:moveTo>
                    <a:pt x="78" y="124"/>
                  </a:moveTo>
                  <a:cubicBezTo>
                    <a:pt x="78" y="126"/>
                    <a:pt x="77" y="127"/>
                    <a:pt x="77" y="128"/>
                  </a:cubicBezTo>
                  <a:cubicBezTo>
                    <a:pt x="77" y="129"/>
                    <a:pt x="77" y="129"/>
                    <a:pt x="77" y="130"/>
                  </a:cubicBezTo>
                  <a:cubicBezTo>
                    <a:pt x="78" y="129"/>
                    <a:pt x="78" y="128"/>
                    <a:pt x="79" y="126"/>
                  </a:cubicBezTo>
                  <a:cubicBezTo>
                    <a:pt x="79" y="126"/>
                    <a:pt x="78" y="125"/>
                    <a:pt x="78" y="124"/>
                  </a:cubicBezTo>
                  <a:moveTo>
                    <a:pt x="84" y="120"/>
                  </a:moveTo>
                  <a:cubicBezTo>
                    <a:pt x="83" y="121"/>
                    <a:pt x="83" y="122"/>
                    <a:pt x="83" y="123"/>
                  </a:cubicBezTo>
                  <a:cubicBezTo>
                    <a:pt x="83" y="123"/>
                    <a:pt x="82" y="124"/>
                    <a:pt x="82" y="124"/>
                  </a:cubicBezTo>
                  <a:cubicBezTo>
                    <a:pt x="83" y="125"/>
                    <a:pt x="83" y="126"/>
                    <a:pt x="83" y="127"/>
                  </a:cubicBezTo>
                  <a:cubicBezTo>
                    <a:pt x="83" y="125"/>
                    <a:pt x="84" y="123"/>
                    <a:pt x="84" y="121"/>
                  </a:cubicBezTo>
                  <a:cubicBezTo>
                    <a:pt x="84" y="121"/>
                    <a:pt x="84" y="121"/>
                    <a:pt x="84" y="120"/>
                  </a:cubicBezTo>
                  <a:moveTo>
                    <a:pt x="80" y="120"/>
                  </a:moveTo>
                  <a:cubicBezTo>
                    <a:pt x="79" y="121"/>
                    <a:pt x="79" y="123"/>
                    <a:pt x="78" y="124"/>
                  </a:cubicBezTo>
                  <a:cubicBezTo>
                    <a:pt x="79" y="125"/>
                    <a:pt x="79" y="125"/>
                    <a:pt x="79" y="126"/>
                  </a:cubicBezTo>
                  <a:cubicBezTo>
                    <a:pt x="79" y="124"/>
                    <a:pt x="80" y="123"/>
                    <a:pt x="80" y="122"/>
                  </a:cubicBezTo>
                  <a:cubicBezTo>
                    <a:pt x="80" y="121"/>
                    <a:pt x="80" y="121"/>
                    <a:pt x="80" y="120"/>
                  </a:cubicBezTo>
                  <a:moveTo>
                    <a:pt x="63" y="120"/>
                  </a:moveTo>
                  <a:cubicBezTo>
                    <a:pt x="64" y="125"/>
                    <a:pt x="64" y="130"/>
                    <a:pt x="65" y="136"/>
                  </a:cubicBezTo>
                  <a:cubicBezTo>
                    <a:pt x="65" y="137"/>
                    <a:pt x="66" y="138"/>
                    <a:pt x="66" y="139"/>
                  </a:cubicBezTo>
                  <a:cubicBezTo>
                    <a:pt x="65" y="133"/>
                    <a:pt x="64" y="126"/>
                    <a:pt x="63" y="120"/>
                  </a:cubicBezTo>
                  <a:moveTo>
                    <a:pt x="46" y="119"/>
                  </a:moveTo>
                  <a:cubicBezTo>
                    <a:pt x="46" y="119"/>
                    <a:pt x="46" y="119"/>
                    <a:pt x="46" y="119"/>
                  </a:cubicBezTo>
                  <a:cubicBezTo>
                    <a:pt x="46" y="119"/>
                    <a:pt x="46" y="120"/>
                    <a:pt x="46" y="120"/>
                  </a:cubicBezTo>
                  <a:cubicBezTo>
                    <a:pt x="46" y="120"/>
                    <a:pt x="46" y="120"/>
                    <a:pt x="46" y="119"/>
                  </a:cubicBezTo>
                  <a:cubicBezTo>
                    <a:pt x="46" y="119"/>
                    <a:pt x="46" y="119"/>
                    <a:pt x="46" y="119"/>
                  </a:cubicBezTo>
                  <a:moveTo>
                    <a:pt x="87" y="117"/>
                  </a:moveTo>
                  <a:cubicBezTo>
                    <a:pt x="87" y="118"/>
                    <a:pt x="87" y="119"/>
                    <a:pt x="87" y="120"/>
                  </a:cubicBezTo>
                  <a:cubicBezTo>
                    <a:pt x="86" y="121"/>
                    <a:pt x="86" y="122"/>
                    <a:pt x="86" y="124"/>
                  </a:cubicBezTo>
                  <a:cubicBezTo>
                    <a:pt x="86" y="125"/>
                    <a:pt x="87" y="126"/>
                    <a:pt x="87" y="127"/>
                  </a:cubicBezTo>
                  <a:cubicBezTo>
                    <a:pt x="88" y="129"/>
                    <a:pt x="88" y="132"/>
                    <a:pt x="89" y="134"/>
                  </a:cubicBezTo>
                  <a:cubicBezTo>
                    <a:pt x="89" y="135"/>
                    <a:pt x="89" y="136"/>
                    <a:pt x="90" y="137"/>
                  </a:cubicBezTo>
                  <a:cubicBezTo>
                    <a:pt x="89" y="136"/>
                    <a:pt x="89" y="136"/>
                    <a:pt x="89" y="135"/>
                  </a:cubicBezTo>
                  <a:cubicBezTo>
                    <a:pt x="88" y="133"/>
                    <a:pt x="87" y="131"/>
                    <a:pt x="87" y="130"/>
                  </a:cubicBezTo>
                  <a:cubicBezTo>
                    <a:pt x="86" y="129"/>
                    <a:pt x="86" y="128"/>
                    <a:pt x="86" y="127"/>
                  </a:cubicBezTo>
                  <a:cubicBezTo>
                    <a:pt x="86" y="129"/>
                    <a:pt x="85" y="131"/>
                    <a:pt x="85" y="133"/>
                  </a:cubicBezTo>
                  <a:cubicBezTo>
                    <a:pt x="86" y="134"/>
                    <a:pt x="86" y="135"/>
                    <a:pt x="87" y="137"/>
                  </a:cubicBezTo>
                  <a:cubicBezTo>
                    <a:pt x="87" y="138"/>
                    <a:pt x="88" y="140"/>
                    <a:pt x="89" y="142"/>
                  </a:cubicBezTo>
                  <a:cubicBezTo>
                    <a:pt x="89" y="144"/>
                    <a:pt x="90" y="146"/>
                    <a:pt x="91" y="148"/>
                  </a:cubicBezTo>
                  <a:cubicBezTo>
                    <a:pt x="91" y="149"/>
                    <a:pt x="92" y="150"/>
                    <a:pt x="92" y="151"/>
                  </a:cubicBezTo>
                  <a:cubicBezTo>
                    <a:pt x="93" y="154"/>
                    <a:pt x="95" y="157"/>
                    <a:pt x="96" y="160"/>
                  </a:cubicBezTo>
                  <a:cubicBezTo>
                    <a:pt x="99" y="170"/>
                    <a:pt x="102" y="180"/>
                    <a:pt x="106" y="190"/>
                  </a:cubicBezTo>
                  <a:cubicBezTo>
                    <a:pt x="108" y="193"/>
                    <a:pt x="110" y="197"/>
                    <a:pt x="112" y="200"/>
                  </a:cubicBezTo>
                  <a:cubicBezTo>
                    <a:pt x="113" y="201"/>
                    <a:pt x="114" y="202"/>
                    <a:pt x="114" y="203"/>
                  </a:cubicBezTo>
                  <a:cubicBezTo>
                    <a:pt x="114" y="202"/>
                    <a:pt x="113" y="200"/>
                    <a:pt x="112" y="198"/>
                  </a:cubicBezTo>
                  <a:cubicBezTo>
                    <a:pt x="113" y="200"/>
                    <a:pt x="114" y="202"/>
                    <a:pt x="115" y="204"/>
                  </a:cubicBezTo>
                  <a:cubicBezTo>
                    <a:pt x="117" y="208"/>
                    <a:pt x="120" y="212"/>
                    <a:pt x="123" y="216"/>
                  </a:cubicBezTo>
                  <a:cubicBezTo>
                    <a:pt x="122" y="214"/>
                    <a:pt x="121" y="212"/>
                    <a:pt x="120" y="210"/>
                  </a:cubicBezTo>
                  <a:cubicBezTo>
                    <a:pt x="113" y="194"/>
                    <a:pt x="105" y="178"/>
                    <a:pt x="99" y="161"/>
                  </a:cubicBezTo>
                  <a:cubicBezTo>
                    <a:pt x="96" y="152"/>
                    <a:pt x="94" y="143"/>
                    <a:pt x="91" y="134"/>
                  </a:cubicBezTo>
                  <a:cubicBezTo>
                    <a:pt x="91" y="132"/>
                    <a:pt x="91" y="131"/>
                    <a:pt x="90" y="130"/>
                  </a:cubicBezTo>
                  <a:cubicBezTo>
                    <a:pt x="90" y="128"/>
                    <a:pt x="89" y="126"/>
                    <a:pt x="89" y="124"/>
                  </a:cubicBezTo>
                  <a:cubicBezTo>
                    <a:pt x="88" y="122"/>
                    <a:pt x="88" y="121"/>
                    <a:pt x="88" y="120"/>
                  </a:cubicBezTo>
                  <a:cubicBezTo>
                    <a:pt x="87" y="119"/>
                    <a:pt x="87" y="118"/>
                    <a:pt x="87" y="117"/>
                  </a:cubicBezTo>
                  <a:moveTo>
                    <a:pt x="54" y="116"/>
                  </a:moveTo>
                  <a:cubicBezTo>
                    <a:pt x="55" y="122"/>
                    <a:pt x="56" y="127"/>
                    <a:pt x="57" y="132"/>
                  </a:cubicBezTo>
                  <a:cubicBezTo>
                    <a:pt x="57" y="133"/>
                    <a:pt x="57" y="133"/>
                    <a:pt x="57" y="134"/>
                  </a:cubicBezTo>
                  <a:cubicBezTo>
                    <a:pt x="58" y="135"/>
                    <a:pt x="60" y="137"/>
                    <a:pt x="61" y="139"/>
                  </a:cubicBezTo>
                  <a:cubicBezTo>
                    <a:pt x="61" y="137"/>
                    <a:pt x="60" y="135"/>
                    <a:pt x="60" y="133"/>
                  </a:cubicBezTo>
                  <a:cubicBezTo>
                    <a:pt x="60" y="132"/>
                    <a:pt x="60" y="131"/>
                    <a:pt x="60" y="130"/>
                  </a:cubicBezTo>
                  <a:cubicBezTo>
                    <a:pt x="58" y="127"/>
                    <a:pt x="57" y="125"/>
                    <a:pt x="56" y="122"/>
                  </a:cubicBezTo>
                  <a:cubicBezTo>
                    <a:pt x="56" y="120"/>
                    <a:pt x="55" y="118"/>
                    <a:pt x="54" y="116"/>
                  </a:cubicBezTo>
                  <a:moveTo>
                    <a:pt x="82" y="115"/>
                  </a:moveTo>
                  <a:cubicBezTo>
                    <a:pt x="81" y="116"/>
                    <a:pt x="81" y="118"/>
                    <a:pt x="80" y="119"/>
                  </a:cubicBezTo>
                  <a:cubicBezTo>
                    <a:pt x="81" y="119"/>
                    <a:pt x="81" y="120"/>
                    <a:pt x="81" y="120"/>
                  </a:cubicBezTo>
                  <a:cubicBezTo>
                    <a:pt x="81" y="119"/>
                    <a:pt x="82" y="118"/>
                    <a:pt x="82" y="117"/>
                  </a:cubicBezTo>
                  <a:cubicBezTo>
                    <a:pt x="82" y="116"/>
                    <a:pt x="82" y="116"/>
                    <a:pt x="82" y="115"/>
                  </a:cubicBezTo>
                  <a:moveTo>
                    <a:pt x="49" y="114"/>
                  </a:moveTo>
                  <a:cubicBezTo>
                    <a:pt x="49" y="114"/>
                    <a:pt x="49" y="114"/>
                    <a:pt x="49" y="114"/>
                  </a:cubicBezTo>
                  <a:cubicBezTo>
                    <a:pt x="50" y="117"/>
                    <a:pt x="50" y="119"/>
                    <a:pt x="51" y="120"/>
                  </a:cubicBezTo>
                  <a:cubicBezTo>
                    <a:pt x="50" y="118"/>
                    <a:pt x="50" y="116"/>
                    <a:pt x="49" y="114"/>
                  </a:cubicBezTo>
                  <a:moveTo>
                    <a:pt x="31" y="113"/>
                  </a:moveTo>
                  <a:cubicBezTo>
                    <a:pt x="32" y="125"/>
                    <a:pt x="34" y="137"/>
                    <a:pt x="37" y="148"/>
                  </a:cubicBezTo>
                  <a:cubicBezTo>
                    <a:pt x="37" y="148"/>
                    <a:pt x="37" y="147"/>
                    <a:pt x="37" y="147"/>
                  </a:cubicBezTo>
                  <a:cubicBezTo>
                    <a:pt x="37" y="144"/>
                    <a:pt x="37" y="142"/>
                    <a:pt x="37" y="139"/>
                  </a:cubicBezTo>
                  <a:cubicBezTo>
                    <a:pt x="34" y="130"/>
                    <a:pt x="32" y="122"/>
                    <a:pt x="31" y="113"/>
                  </a:cubicBezTo>
                  <a:moveTo>
                    <a:pt x="32" y="112"/>
                  </a:moveTo>
                  <a:cubicBezTo>
                    <a:pt x="33" y="114"/>
                    <a:pt x="34" y="116"/>
                    <a:pt x="34" y="118"/>
                  </a:cubicBezTo>
                  <a:cubicBezTo>
                    <a:pt x="34" y="118"/>
                    <a:pt x="34" y="118"/>
                    <a:pt x="34" y="118"/>
                  </a:cubicBezTo>
                  <a:cubicBezTo>
                    <a:pt x="34" y="117"/>
                    <a:pt x="34" y="117"/>
                    <a:pt x="34" y="116"/>
                  </a:cubicBezTo>
                  <a:cubicBezTo>
                    <a:pt x="34" y="115"/>
                    <a:pt x="33" y="114"/>
                    <a:pt x="32" y="112"/>
                  </a:cubicBezTo>
                  <a:moveTo>
                    <a:pt x="59" y="111"/>
                  </a:moveTo>
                  <a:cubicBezTo>
                    <a:pt x="59" y="111"/>
                    <a:pt x="58" y="112"/>
                    <a:pt x="58" y="112"/>
                  </a:cubicBezTo>
                  <a:cubicBezTo>
                    <a:pt x="58" y="112"/>
                    <a:pt x="57" y="112"/>
                    <a:pt x="57" y="112"/>
                  </a:cubicBezTo>
                  <a:cubicBezTo>
                    <a:pt x="57" y="112"/>
                    <a:pt x="57" y="112"/>
                    <a:pt x="57" y="112"/>
                  </a:cubicBezTo>
                  <a:cubicBezTo>
                    <a:pt x="57" y="113"/>
                    <a:pt x="57" y="115"/>
                    <a:pt x="57" y="116"/>
                  </a:cubicBezTo>
                  <a:cubicBezTo>
                    <a:pt x="58" y="118"/>
                    <a:pt x="58" y="120"/>
                    <a:pt x="59" y="123"/>
                  </a:cubicBezTo>
                  <a:cubicBezTo>
                    <a:pt x="59" y="122"/>
                    <a:pt x="59" y="120"/>
                    <a:pt x="59" y="119"/>
                  </a:cubicBezTo>
                  <a:cubicBezTo>
                    <a:pt x="59" y="117"/>
                    <a:pt x="59" y="114"/>
                    <a:pt x="59" y="111"/>
                  </a:cubicBezTo>
                  <a:moveTo>
                    <a:pt x="28" y="111"/>
                  </a:moveTo>
                  <a:cubicBezTo>
                    <a:pt x="28" y="111"/>
                    <a:pt x="28" y="111"/>
                    <a:pt x="28" y="111"/>
                  </a:cubicBezTo>
                  <a:cubicBezTo>
                    <a:pt x="28" y="113"/>
                    <a:pt x="28" y="114"/>
                    <a:pt x="28" y="115"/>
                  </a:cubicBezTo>
                  <a:cubicBezTo>
                    <a:pt x="28" y="114"/>
                    <a:pt x="28" y="112"/>
                    <a:pt x="28" y="111"/>
                  </a:cubicBezTo>
                  <a:moveTo>
                    <a:pt x="85" y="108"/>
                  </a:moveTo>
                  <a:cubicBezTo>
                    <a:pt x="84" y="109"/>
                    <a:pt x="84" y="111"/>
                    <a:pt x="83" y="112"/>
                  </a:cubicBezTo>
                  <a:cubicBezTo>
                    <a:pt x="83" y="112"/>
                    <a:pt x="83" y="113"/>
                    <a:pt x="84" y="113"/>
                  </a:cubicBezTo>
                  <a:cubicBezTo>
                    <a:pt x="84" y="111"/>
                    <a:pt x="85" y="110"/>
                    <a:pt x="85" y="108"/>
                  </a:cubicBezTo>
                  <a:cubicBezTo>
                    <a:pt x="85" y="108"/>
                    <a:pt x="85" y="108"/>
                    <a:pt x="85" y="108"/>
                  </a:cubicBezTo>
                  <a:moveTo>
                    <a:pt x="67" y="105"/>
                  </a:moveTo>
                  <a:cubicBezTo>
                    <a:pt x="66" y="106"/>
                    <a:pt x="65" y="107"/>
                    <a:pt x="63" y="108"/>
                  </a:cubicBezTo>
                  <a:cubicBezTo>
                    <a:pt x="64" y="110"/>
                    <a:pt x="64" y="112"/>
                    <a:pt x="64" y="114"/>
                  </a:cubicBezTo>
                  <a:cubicBezTo>
                    <a:pt x="65" y="118"/>
                    <a:pt x="66" y="123"/>
                    <a:pt x="67" y="128"/>
                  </a:cubicBezTo>
                  <a:cubicBezTo>
                    <a:pt x="67" y="128"/>
                    <a:pt x="67" y="128"/>
                    <a:pt x="67" y="128"/>
                  </a:cubicBezTo>
                  <a:cubicBezTo>
                    <a:pt x="68" y="132"/>
                    <a:pt x="69" y="136"/>
                    <a:pt x="70" y="140"/>
                  </a:cubicBezTo>
                  <a:cubicBezTo>
                    <a:pt x="71" y="137"/>
                    <a:pt x="72" y="135"/>
                    <a:pt x="73" y="132"/>
                  </a:cubicBezTo>
                  <a:cubicBezTo>
                    <a:pt x="72" y="129"/>
                    <a:pt x="71" y="126"/>
                    <a:pt x="71" y="123"/>
                  </a:cubicBezTo>
                  <a:cubicBezTo>
                    <a:pt x="69" y="117"/>
                    <a:pt x="68" y="111"/>
                    <a:pt x="67" y="105"/>
                  </a:cubicBezTo>
                  <a:moveTo>
                    <a:pt x="71" y="101"/>
                  </a:moveTo>
                  <a:cubicBezTo>
                    <a:pt x="71" y="102"/>
                    <a:pt x="70" y="103"/>
                    <a:pt x="69" y="103"/>
                  </a:cubicBezTo>
                  <a:cubicBezTo>
                    <a:pt x="70" y="105"/>
                    <a:pt x="70" y="107"/>
                    <a:pt x="71" y="108"/>
                  </a:cubicBezTo>
                  <a:cubicBezTo>
                    <a:pt x="72" y="114"/>
                    <a:pt x="74" y="119"/>
                    <a:pt x="75" y="124"/>
                  </a:cubicBezTo>
                  <a:cubicBezTo>
                    <a:pt x="76" y="123"/>
                    <a:pt x="76" y="122"/>
                    <a:pt x="77" y="120"/>
                  </a:cubicBezTo>
                  <a:cubicBezTo>
                    <a:pt x="75" y="114"/>
                    <a:pt x="73" y="108"/>
                    <a:pt x="71" y="101"/>
                  </a:cubicBezTo>
                  <a:moveTo>
                    <a:pt x="67" y="101"/>
                  </a:moveTo>
                  <a:cubicBezTo>
                    <a:pt x="66" y="102"/>
                    <a:pt x="65" y="103"/>
                    <a:pt x="65" y="104"/>
                  </a:cubicBezTo>
                  <a:cubicBezTo>
                    <a:pt x="65" y="103"/>
                    <a:pt x="66" y="102"/>
                    <a:pt x="67" y="102"/>
                  </a:cubicBezTo>
                  <a:cubicBezTo>
                    <a:pt x="67" y="101"/>
                    <a:pt x="67" y="101"/>
                    <a:pt x="67" y="101"/>
                  </a:cubicBezTo>
                  <a:moveTo>
                    <a:pt x="55" y="100"/>
                  </a:moveTo>
                  <a:cubicBezTo>
                    <a:pt x="54" y="101"/>
                    <a:pt x="53" y="103"/>
                    <a:pt x="52" y="104"/>
                  </a:cubicBezTo>
                  <a:cubicBezTo>
                    <a:pt x="53" y="106"/>
                    <a:pt x="53" y="107"/>
                    <a:pt x="53" y="108"/>
                  </a:cubicBezTo>
                  <a:cubicBezTo>
                    <a:pt x="54" y="111"/>
                    <a:pt x="55" y="113"/>
                    <a:pt x="56" y="116"/>
                  </a:cubicBezTo>
                  <a:cubicBezTo>
                    <a:pt x="56" y="110"/>
                    <a:pt x="55" y="105"/>
                    <a:pt x="55" y="100"/>
                  </a:cubicBezTo>
                  <a:moveTo>
                    <a:pt x="74" y="99"/>
                  </a:moveTo>
                  <a:cubicBezTo>
                    <a:pt x="73" y="100"/>
                    <a:pt x="72" y="100"/>
                    <a:pt x="72" y="101"/>
                  </a:cubicBezTo>
                  <a:cubicBezTo>
                    <a:pt x="74" y="107"/>
                    <a:pt x="75" y="114"/>
                    <a:pt x="77" y="120"/>
                  </a:cubicBezTo>
                  <a:cubicBezTo>
                    <a:pt x="78" y="119"/>
                    <a:pt x="78" y="117"/>
                    <a:pt x="79" y="116"/>
                  </a:cubicBezTo>
                  <a:cubicBezTo>
                    <a:pt x="77" y="111"/>
                    <a:pt x="75" y="105"/>
                    <a:pt x="74" y="99"/>
                  </a:cubicBezTo>
                  <a:moveTo>
                    <a:pt x="76" y="97"/>
                  </a:moveTo>
                  <a:cubicBezTo>
                    <a:pt x="76" y="97"/>
                    <a:pt x="75" y="98"/>
                    <a:pt x="74" y="99"/>
                  </a:cubicBezTo>
                  <a:cubicBezTo>
                    <a:pt x="75" y="101"/>
                    <a:pt x="75" y="103"/>
                    <a:pt x="76" y="104"/>
                  </a:cubicBezTo>
                  <a:cubicBezTo>
                    <a:pt x="77" y="108"/>
                    <a:pt x="78" y="111"/>
                    <a:pt x="79" y="115"/>
                  </a:cubicBezTo>
                  <a:cubicBezTo>
                    <a:pt x="80" y="114"/>
                    <a:pt x="80" y="113"/>
                    <a:pt x="81" y="111"/>
                  </a:cubicBezTo>
                  <a:cubicBezTo>
                    <a:pt x="80" y="109"/>
                    <a:pt x="79" y="107"/>
                    <a:pt x="79" y="105"/>
                  </a:cubicBezTo>
                  <a:cubicBezTo>
                    <a:pt x="78" y="102"/>
                    <a:pt x="77" y="100"/>
                    <a:pt x="77" y="98"/>
                  </a:cubicBezTo>
                  <a:cubicBezTo>
                    <a:pt x="77" y="97"/>
                    <a:pt x="76" y="97"/>
                    <a:pt x="76" y="97"/>
                  </a:cubicBezTo>
                  <a:moveTo>
                    <a:pt x="70" y="96"/>
                  </a:moveTo>
                  <a:cubicBezTo>
                    <a:pt x="69" y="97"/>
                    <a:pt x="69" y="98"/>
                    <a:pt x="68" y="99"/>
                  </a:cubicBezTo>
                  <a:cubicBezTo>
                    <a:pt x="68" y="99"/>
                    <a:pt x="68" y="100"/>
                    <a:pt x="69" y="100"/>
                  </a:cubicBezTo>
                  <a:cubicBezTo>
                    <a:pt x="69" y="100"/>
                    <a:pt x="70" y="99"/>
                    <a:pt x="71" y="99"/>
                  </a:cubicBezTo>
                  <a:cubicBezTo>
                    <a:pt x="70" y="98"/>
                    <a:pt x="70" y="97"/>
                    <a:pt x="70" y="96"/>
                  </a:cubicBezTo>
                  <a:moveTo>
                    <a:pt x="57" y="96"/>
                  </a:moveTo>
                  <a:cubicBezTo>
                    <a:pt x="57" y="101"/>
                    <a:pt x="57" y="105"/>
                    <a:pt x="57" y="109"/>
                  </a:cubicBezTo>
                  <a:cubicBezTo>
                    <a:pt x="58" y="108"/>
                    <a:pt x="59" y="107"/>
                    <a:pt x="59" y="106"/>
                  </a:cubicBezTo>
                  <a:cubicBezTo>
                    <a:pt x="59" y="105"/>
                    <a:pt x="59" y="105"/>
                    <a:pt x="60" y="104"/>
                  </a:cubicBezTo>
                  <a:cubicBezTo>
                    <a:pt x="59" y="101"/>
                    <a:pt x="58" y="99"/>
                    <a:pt x="57" y="96"/>
                  </a:cubicBezTo>
                  <a:moveTo>
                    <a:pt x="72" y="94"/>
                  </a:moveTo>
                  <a:cubicBezTo>
                    <a:pt x="72" y="94"/>
                    <a:pt x="71" y="95"/>
                    <a:pt x="70" y="96"/>
                  </a:cubicBezTo>
                  <a:cubicBezTo>
                    <a:pt x="70" y="97"/>
                    <a:pt x="71" y="98"/>
                    <a:pt x="71" y="98"/>
                  </a:cubicBezTo>
                  <a:cubicBezTo>
                    <a:pt x="72" y="98"/>
                    <a:pt x="72" y="97"/>
                    <a:pt x="73" y="96"/>
                  </a:cubicBezTo>
                  <a:cubicBezTo>
                    <a:pt x="73" y="96"/>
                    <a:pt x="73" y="96"/>
                    <a:pt x="73" y="96"/>
                  </a:cubicBezTo>
                  <a:cubicBezTo>
                    <a:pt x="73" y="95"/>
                    <a:pt x="72" y="94"/>
                    <a:pt x="72" y="94"/>
                  </a:cubicBezTo>
                  <a:cubicBezTo>
                    <a:pt x="72" y="94"/>
                    <a:pt x="72" y="94"/>
                    <a:pt x="72" y="94"/>
                  </a:cubicBezTo>
                  <a:moveTo>
                    <a:pt x="21" y="93"/>
                  </a:moveTo>
                  <a:cubicBezTo>
                    <a:pt x="21" y="94"/>
                    <a:pt x="20" y="95"/>
                    <a:pt x="20" y="96"/>
                  </a:cubicBezTo>
                  <a:cubicBezTo>
                    <a:pt x="21" y="101"/>
                    <a:pt x="21" y="107"/>
                    <a:pt x="22" y="113"/>
                  </a:cubicBezTo>
                  <a:cubicBezTo>
                    <a:pt x="23" y="115"/>
                    <a:pt x="24" y="117"/>
                    <a:pt x="24" y="120"/>
                  </a:cubicBezTo>
                  <a:cubicBezTo>
                    <a:pt x="24" y="117"/>
                    <a:pt x="25" y="115"/>
                    <a:pt x="25" y="113"/>
                  </a:cubicBezTo>
                  <a:cubicBezTo>
                    <a:pt x="25" y="112"/>
                    <a:pt x="25" y="112"/>
                    <a:pt x="25" y="111"/>
                  </a:cubicBezTo>
                  <a:cubicBezTo>
                    <a:pt x="24" y="108"/>
                    <a:pt x="24" y="104"/>
                    <a:pt x="24" y="100"/>
                  </a:cubicBezTo>
                  <a:cubicBezTo>
                    <a:pt x="24" y="99"/>
                    <a:pt x="24" y="98"/>
                    <a:pt x="24" y="96"/>
                  </a:cubicBezTo>
                  <a:cubicBezTo>
                    <a:pt x="23" y="95"/>
                    <a:pt x="22" y="94"/>
                    <a:pt x="21" y="93"/>
                  </a:cubicBezTo>
                  <a:moveTo>
                    <a:pt x="83" y="91"/>
                  </a:moveTo>
                  <a:cubicBezTo>
                    <a:pt x="82" y="92"/>
                    <a:pt x="81" y="92"/>
                    <a:pt x="80" y="93"/>
                  </a:cubicBezTo>
                  <a:cubicBezTo>
                    <a:pt x="81" y="96"/>
                    <a:pt x="81" y="100"/>
                    <a:pt x="82" y="103"/>
                  </a:cubicBezTo>
                  <a:cubicBezTo>
                    <a:pt x="82" y="104"/>
                    <a:pt x="82" y="104"/>
                    <a:pt x="82" y="105"/>
                  </a:cubicBezTo>
                  <a:cubicBezTo>
                    <a:pt x="82" y="106"/>
                    <a:pt x="82" y="107"/>
                    <a:pt x="82" y="108"/>
                  </a:cubicBezTo>
                  <a:cubicBezTo>
                    <a:pt x="83" y="106"/>
                    <a:pt x="84" y="105"/>
                    <a:pt x="84" y="103"/>
                  </a:cubicBezTo>
                  <a:cubicBezTo>
                    <a:pt x="84" y="101"/>
                    <a:pt x="84" y="99"/>
                    <a:pt x="83" y="96"/>
                  </a:cubicBezTo>
                  <a:cubicBezTo>
                    <a:pt x="83" y="96"/>
                    <a:pt x="83" y="96"/>
                    <a:pt x="83" y="95"/>
                  </a:cubicBezTo>
                  <a:cubicBezTo>
                    <a:pt x="83" y="94"/>
                    <a:pt x="83" y="92"/>
                    <a:pt x="83" y="91"/>
                  </a:cubicBezTo>
                  <a:moveTo>
                    <a:pt x="75" y="91"/>
                  </a:moveTo>
                  <a:cubicBezTo>
                    <a:pt x="74" y="91"/>
                    <a:pt x="73" y="92"/>
                    <a:pt x="73" y="93"/>
                  </a:cubicBezTo>
                  <a:cubicBezTo>
                    <a:pt x="73" y="94"/>
                    <a:pt x="73" y="95"/>
                    <a:pt x="73" y="96"/>
                  </a:cubicBezTo>
                  <a:cubicBezTo>
                    <a:pt x="74" y="95"/>
                    <a:pt x="75" y="95"/>
                    <a:pt x="76" y="94"/>
                  </a:cubicBezTo>
                  <a:cubicBezTo>
                    <a:pt x="75" y="93"/>
                    <a:pt x="75" y="92"/>
                    <a:pt x="75" y="91"/>
                  </a:cubicBezTo>
                  <a:moveTo>
                    <a:pt x="54" y="88"/>
                  </a:moveTo>
                  <a:cubicBezTo>
                    <a:pt x="53" y="91"/>
                    <a:pt x="52" y="95"/>
                    <a:pt x="52" y="98"/>
                  </a:cubicBezTo>
                  <a:cubicBezTo>
                    <a:pt x="52" y="99"/>
                    <a:pt x="52" y="99"/>
                    <a:pt x="52" y="99"/>
                  </a:cubicBezTo>
                  <a:cubicBezTo>
                    <a:pt x="53" y="98"/>
                    <a:pt x="53" y="96"/>
                    <a:pt x="54" y="95"/>
                  </a:cubicBezTo>
                  <a:cubicBezTo>
                    <a:pt x="54" y="94"/>
                    <a:pt x="54" y="93"/>
                    <a:pt x="54" y="92"/>
                  </a:cubicBezTo>
                  <a:cubicBezTo>
                    <a:pt x="54" y="90"/>
                    <a:pt x="54" y="89"/>
                    <a:pt x="54" y="88"/>
                  </a:cubicBezTo>
                  <a:moveTo>
                    <a:pt x="61" y="87"/>
                  </a:moveTo>
                  <a:cubicBezTo>
                    <a:pt x="60" y="89"/>
                    <a:pt x="59" y="90"/>
                    <a:pt x="58" y="91"/>
                  </a:cubicBezTo>
                  <a:cubicBezTo>
                    <a:pt x="59" y="93"/>
                    <a:pt x="59" y="94"/>
                    <a:pt x="60" y="96"/>
                  </a:cubicBezTo>
                  <a:cubicBezTo>
                    <a:pt x="60" y="93"/>
                    <a:pt x="60" y="90"/>
                    <a:pt x="61" y="87"/>
                  </a:cubicBezTo>
                  <a:moveTo>
                    <a:pt x="81" y="82"/>
                  </a:moveTo>
                  <a:cubicBezTo>
                    <a:pt x="80" y="83"/>
                    <a:pt x="80" y="84"/>
                    <a:pt x="79" y="85"/>
                  </a:cubicBezTo>
                  <a:cubicBezTo>
                    <a:pt x="79" y="85"/>
                    <a:pt x="79" y="85"/>
                    <a:pt x="79" y="85"/>
                  </a:cubicBezTo>
                  <a:cubicBezTo>
                    <a:pt x="79" y="85"/>
                    <a:pt x="79" y="85"/>
                    <a:pt x="79" y="85"/>
                  </a:cubicBezTo>
                  <a:cubicBezTo>
                    <a:pt x="79" y="86"/>
                    <a:pt x="79" y="87"/>
                    <a:pt x="80" y="88"/>
                  </a:cubicBezTo>
                  <a:cubicBezTo>
                    <a:pt x="80" y="89"/>
                    <a:pt x="80" y="89"/>
                    <a:pt x="80" y="90"/>
                  </a:cubicBezTo>
                  <a:cubicBezTo>
                    <a:pt x="80" y="90"/>
                    <a:pt x="80" y="90"/>
                    <a:pt x="80" y="90"/>
                  </a:cubicBezTo>
                  <a:cubicBezTo>
                    <a:pt x="81" y="89"/>
                    <a:pt x="81" y="88"/>
                    <a:pt x="82" y="88"/>
                  </a:cubicBezTo>
                  <a:cubicBezTo>
                    <a:pt x="82" y="87"/>
                    <a:pt x="82" y="87"/>
                    <a:pt x="82" y="86"/>
                  </a:cubicBezTo>
                  <a:cubicBezTo>
                    <a:pt x="82" y="85"/>
                    <a:pt x="81" y="84"/>
                    <a:pt x="81" y="83"/>
                  </a:cubicBezTo>
                  <a:cubicBezTo>
                    <a:pt x="81" y="83"/>
                    <a:pt x="81" y="83"/>
                    <a:pt x="81" y="82"/>
                  </a:cubicBezTo>
                  <a:moveTo>
                    <a:pt x="51" y="81"/>
                  </a:moveTo>
                  <a:cubicBezTo>
                    <a:pt x="51" y="81"/>
                    <a:pt x="51" y="82"/>
                    <a:pt x="51" y="83"/>
                  </a:cubicBezTo>
                  <a:cubicBezTo>
                    <a:pt x="51" y="83"/>
                    <a:pt x="51" y="82"/>
                    <a:pt x="52" y="82"/>
                  </a:cubicBezTo>
                  <a:cubicBezTo>
                    <a:pt x="51" y="81"/>
                    <a:pt x="51" y="81"/>
                    <a:pt x="51" y="81"/>
                  </a:cubicBezTo>
                  <a:moveTo>
                    <a:pt x="38" y="76"/>
                  </a:moveTo>
                  <a:cubicBezTo>
                    <a:pt x="37" y="78"/>
                    <a:pt x="36" y="81"/>
                    <a:pt x="36" y="84"/>
                  </a:cubicBezTo>
                  <a:cubicBezTo>
                    <a:pt x="36" y="84"/>
                    <a:pt x="36" y="84"/>
                    <a:pt x="36" y="84"/>
                  </a:cubicBezTo>
                  <a:cubicBezTo>
                    <a:pt x="36" y="84"/>
                    <a:pt x="36" y="84"/>
                    <a:pt x="36" y="84"/>
                  </a:cubicBezTo>
                  <a:cubicBezTo>
                    <a:pt x="35" y="88"/>
                    <a:pt x="35" y="92"/>
                    <a:pt x="35" y="95"/>
                  </a:cubicBezTo>
                  <a:cubicBezTo>
                    <a:pt x="35" y="102"/>
                    <a:pt x="36" y="109"/>
                    <a:pt x="37" y="116"/>
                  </a:cubicBezTo>
                  <a:cubicBezTo>
                    <a:pt x="37" y="117"/>
                    <a:pt x="38" y="119"/>
                    <a:pt x="38" y="121"/>
                  </a:cubicBezTo>
                  <a:cubicBezTo>
                    <a:pt x="38" y="118"/>
                    <a:pt x="39" y="114"/>
                    <a:pt x="39" y="111"/>
                  </a:cubicBezTo>
                  <a:cubicBezTo>
                    <a:pt x="39" y="105"/>
                    <a:pt x="39" y="100"/>
                    <a:pt x="38" y="95"/>
                  </a:cubicBezTo>
                  <a:cubicBezTo>
                    <a:pt x="38" y="91"/>
                    <a:pt x="38" y="86"/>
                    <a:pt x="38" y="82"/>
                  </a:cubicBezTo>
                  <a:cubicBezTo>
                    <a:pt x="38" y="80"/>
                    <a:pt x="38" y="78"/>
                    <a:pt x="38" y="76"/>
                  </a:cubicBezTo>
                  <a:moveTo>
                    <a:pt x="67" y="75"/>
                  </a:moveTo>
                  <a:cubicBezTo>
                    <a:pt x="65" y="79"/>
                    <a:pt x="63" y="83"/>
                    <a:pt x="61" y="87"/>
                  </a:cubicBezTo>
                  <a:cubicBezTo>
                    <a:pt x="61" y="88"/>
                    <a:pt x="61" y="88"/>
                    <a:pt x="61" y="89"/>
                  </a:cubicBezTo>
                  <a:cubicBezTo>
                    <a:pt x="61" y="93"/>
                    <a:pt x="61" y="97"/>
                    <a:pt x="61" y="101"/>
                  </a:cubicBezTo>
                  <a:cubicBezTo>
                    <a:pt x="62" y="102"/>
                    <a:pt x="62" y="102"/>
                    <a:pt x="62" y="103"/>
                  </a:cubicBezTo>
                  <a:cubicBezTo>
                    <a:pt x="62" y="103"/>
                    <a:pt x="62" y="103"/>
                    <a:pt x="62" y="103"/>
                  </a:cubicBezTo>
                  <a:cubicBezTo>
                    <a:pt x="63" y="100"/>
                    <a:pt x="64" y="97"/>
                    <a:pt x="66" y="95"/>
                  </a:cubicBezTo>
                  <a:cubicBezTo>
                    <a:pt x="66" y="92"/>
                    <a:pt x="65" y="90"/>
                    <a:pt x="65" y="87"/>
                  </a:cubicBezTo>
                  <a:cubicBezTo>
                    <a:pt x="65" y="89"/>
                    <a:pt x="66" y="90"/>
                    <a:pt x="66" y="92"/>
                  </a:cubicBezTo>
                  <a:cubicBezTo>
                    <a:pt x="66" y="92"/>
                    <a:pt x="67" y="93"/>
                    <a:pt x="67" y="93"/>
                  </a:cubicBezTo>
                  <a:cubicBezTo>
                    <a:pt x="67" y="92"/>
                    <a:pt x="68" y="91"/>
                    <a:pt x="68" y="91"/>
                  </a:cubicBezTo>
                  <a:cubicBezTo>
                    <a:pt x="68" y="90"/>
                    <a:pt x="68" y="90"/>
                    <a:pt x="68" y="89"/>
                  </a:cubicBezTo>
                  <a:cubicBezTo>
                    <a:pt x="68" y="89"/>
                    <a:pt x="68" y="88"/>
                    <a:pt x="68" y="88"/>
                  </a:cubicBezTo>
                  <a:cubicBezTo>
                    <a:pt x="68" y="88"/>
                    <a:pt x="68" y="89"/>
                    <a:pt x="68" y="89"/>
                  </a:cubicBezTo>
                  <a:cubicBezTo>
                    <a:pt x="68" y="89"/>
                    <a:pt x="68" y="89"/>
                    <a:pt x="68" y="89"/>
                  </a:cubicBezTo>
                  <a:cubicBezTo>
                    <a:pt x="69" y="88"/>
                    <a:pt x="70" y="87"/>
                    <a:pt x="70" y="87"/>
                  </a:cubicBezTo>
                  <a:cubicBezTo>
                    <a:pt x="69" y="83"/>
                    <a:pt x="68" y="79"/>
                    <a:pt x="67" y="75"/>
                  </a:cubicBezTo>
                  <a:moveTo>
                    <a:pt x="46" y="74"/>
                  </a:moveTo>
                  <a:cubicBezTo>
                    <a:pt x="45" y="81"/>
                    <a:pt x="44" y="88"/>
                    <a:pt x="44" y="95"/>
                  </a:cubicBezTo>
                  <a:cubicBezTo>
                    <a:pt x="44" y="98"/>
                    <a:pt x="44" y="100"/>
                    <a:pt x="45" y="103"/>
                  </a:cubicBezTo>
                  <a:cubicBezTo>
                    <a:pt x="45" y="103"/>
                    <a:pt x="45" y="104"/>
                    <a:pt x="45" y="104"/>
                  </a:cubicBezTo>
                  <a:cubicBezTo>
                    <a:pt x="46" y="102"/>
                    <a:pt x="46" y="100"/>
                    <a:pt x="47" y="98"/>
                  </a:cubicBezTo>
                  <a:cubicBezTo>
                    <a:pt x="46" y="95"/>
                    <a:pt x="46" y="92"/>
                    <a:pt x="46" y="90"/>
                  </a:cubicBezTo>
                  <a:cubicBezTo>
                    <a:pt x="46" y="85"/>
                    <a:pt x="47" y="80"/>
                    <a:pt x="47" y="75"/>
                  </a:cubicBezTo>
                  <a:cubicBezTo>
                    <a:pt x="47" y="75"/>
                    <a:pt x="47" y="75"/>
                    <a:pt x="46" y="74"/>
                  </a:cubicBezTo>
                  <a:moveTo>
                    <a:pt x="43" y="71"/>
                  </a:moveTo>
                  <a:cubicBezTo>
                    <a:pt x="42" y="75"/>
                    <a:pt x="42" y="79"/>
                    <a:pt x="42" y="83"/>
                  </a:cubicBezTo>
                  <a:cubicBezTo>
                    <a:pt x="42" y="84"/>
                    <a:pt x="42" y="85"/>
                    <a:pt x="42" y="86"/>
                  </a:cubicBezTo>
                  <a:cubicBezTo>
                    <a:pt x="43" y="81"/>
                    <a:pt x="44" y="77"/>
                    <a:pt x="44" y="72"/>
                  </a:cubicBezTo>
                  <a:cubicBezTo>
                    <a:pt x="44" y="72"/>
                    <a:pt x="43" y="72"/>
                    <a:pt x="43" y="71"/>
                  </a:cubicBezTo>
                  <a:moveTo>
                    <a:pt x="70" y="69"/>
                  </a:moveTo>
                  <a:cubicBezTo>
                    <a:pt x="69" y="70"/>
                    <a:pt x="68" y="72"/>
                    <a:pt x="68" y="73"/>
                  </a:cubicBezTo>
                  <a:cubicBezTo>
                    <a:pt x="68" y="76"/>
                    <a:pt x="69" y="80"/>
                    <a:pt x="70" y="83"/>
                  </a:cubicBezTo>
                  <a:cubicBezTo>
                    <a:pt x="70" y="84"/>
                    <a:pt x="70" y="85"/>
                    <a:pt x="71" y="86"/>
                  </a:cubicBezTo>
                  <a:cubicBezTo>
                    <a:pt x="71" y="85"/>
                    <a:pt x="72" y="84"/>
                    <a:pt x="72" y="84"/>
                  </a:cubicBezTo>
                  <a:cubicBezTo>
                    <a:pt x="72" y="83"/>
                    <a:pt x="72" y="82"/>
                    <a:pt x="72" y="81"/>
                  </a:cubicBezTo>
                  <a:cubicBezTo>
                    <a:pt x="71" y="78"/>
                    <a:pt x="70" y="74"/>
                    <a:pt x="70" y="71"/>
                  </a:cubicBezTo>
                  <a:cubicBezTo>
                    <a:pt x="70" y="70"/>
                    <a:pt x="70" y="70"/>
                    <a:pt x="70" y="69"/>
                  </a:cubicBezTo>
                  <a:moveTo>
                    <a:pt x="73" y="64"/>
                  </a:moveTo>
                  <a:cubicBezTo>
                    <a:pt x="72" y="64"/>
                    <a:pt x="72" y="65"/>
                    <a:pt x="71" y="66"/>
                  </a:cubicBezTo>
                  <a:cubicBezTo>
                    <a:pt x="72" y="66"/>
                    <a:pt x="72" y="67"/>
                    <a:pt x="73" y="68"/>
                  </a:cubicBezTo>
                  <a:cubicBezTo>
                    <a:pt x="73" y="69"/>
                    <a:pt x="74" y="70"/>
                    <a:pt x="75" y="71"/>
                  </a:cubicBezTo>
                  <a:cubicBezTo>
                    <a:pt x="75" y="72"/>
                    <a:pt x="76" y="73"/>
                    <a:pt x="76" y="74"/>
                  </a:cubicBezTo>
                  <a:cubicBezTo>
                    <a:pt x="77" y="75"/>
                    <a:pt x="77" y="76"/>
                    <a:pt x="77" y="78"/>
                  </a:cubicBezTo>
                  <a:cubicBezTo>
                    <a:pt x="77" y="77"/>
                    <a:pt x="78" y="77"/>
                    <a:pt x="78" y="77"/>
                  </a:cubicBezTo>
                  <a:cubicBezTo>
                    <a:pt x="78" y="76"/>
                    <a:pt x="79" y="75"/>
                    <a:pt x="79" y="75"/>
                  </a:cubicBezTo>
                  <a:cubicBezTo>
                    <a:pt x="78" y="73"/>
                    <a:pt x="78" y="72"/>
                    <a:pt x="77" y="71"/>
                  </a:cubicBezTo>
                  <a:cubicBezTo>
                    <a:pt x="77" y="70"/>
                    <a:pt x="76" y="69"/>
                    <a:pt x="76" y="68"/>
                  </a:cubicBezTo>
                  <a:cubicBezTo>
                    <a:pt x="76" y="68"/>
                    <a:pt x="75" y="67"/>
                    <a:pt x="75" y="67"/>
                  </a:cubicBezTo>
                  <a:cubicBezTo>
                    <a:pt x="75" y="67"/>
                    <a:pt x="75" y="66"/>
                    <a:pt x="74" y="66"/>
                  </a:cubicBezTo>
                  <a:cubicBezTo>
                    <a:pt x="74" y="65"/>
                    <a:pt x="73" y="64"/>
                    <a:pt x="73" y="64"/>
                  </a:cubicBezTo>
                  <a:cubicBezTo>
                    <a:pt x="73" y="64"/>
                    <a:pt x="73" y="64"/>
                    <a:pt x="73" y="64"/>
                  </a:cubicBezTo>
                  <a:moveTo>
                    <a:pt x="35" y="63"/>
                  </a:moveTo>
                  <a:cubicBezTo>
                    <a:pt x="34" y="68"/>
                    <a:pt x="33" y="73"/>
                    <a:pt x="32" y="78"/>
                  </a:cubicBezTo>
                  <a:cubicBezTo>
                    <a:pt x="31" y="82"/>
                    <a:pt x="31" y="86"/>
                    <a:pt x="30" y="90"/>
                  </a:cubicBezTo>
                  <a:cubicBezTo>
                    <a:pt x="30" y="92"/>
                    <a:pt x="31" y="95"/>
                    <a:pt x="31" y="97"/>
                  </a:cubicBezTo>
                  <a:cubicBezTo>
                    <a:pt x="31" y="96"/>
                    <a:pt x="30" y="94"/>
                    <a:pt x="30" y="92"/>
                  </a:cubicBezTo>
                  <a:cubicBezTo>
                    <a:pt x="30" y="94"/>
                    <a:pt x="29" y="97"/>
                    <a:pt x="29" y="99"/>
                  </a:cubicBezTo>
                  <a:cubicBezTo>
                    <a:pt x="29" y="99"/>
                    <a:pt x="29" y="100"/>
                    <a:pt x="29" y="100"/>
                  </a:cubicBezTo>
                  <a:cubicBezTo>
                    <a:pt x="31" y="102"/>
                    <a:pt x="32" y="105"/>
                    <a:pt x="33" y="107"/>
                  </a:cubicBezTo>
                  <a:cubicBezTo>
                    <a:pt x="33" y="102"/>
                    <a:pt x="32" y="97"/>
                    <a:pt x="33" y="91"/>
                  </a:cubicBezTo>
                  <a:cubicBezTo>
                    <a:pt x="33" y="87"/>
                    <a:pt x="33" y="82"/>
                    <a:pt x="35" y="78"/>
                  </a:cubicBezTo>
                  <a:cubicBezTo>
                    <a:pt x="35" y="76"/>
                    <a:pt x="34" y="75"/>
                    <a:pt x="34" y="73"/>
                  </a:cubicBezTo>
                  <a:cubicBezTo>
                    <a:pt x="34" y="70"/>
                    <a:pt x="34" y="67"/>
                    <a:pt x="35" y="63"/>
                  </a:cubicBezTo>
                  <a:moveTo>
                    <a:pt x="32" y="63"/>
                  </a:moveTo>
                  <a:cubicBezTo>
                    <a:pt x="31" y="64"/>
                    <a:pt x="29" y="66"/>
                    <a:pt x="28" y="67"/>
                  </a:cubicBezTo>
                  <a:cubicBezTo>
                    <a:pt x="28" y="71"/>
                    <a:pt x="28" y="75"/>
                    <a:pt x="29" y="79"/>
                  </a:cubicBezTo>
                  <a:cubicBezTo>
                    <a:pt x="30" y="74"/>
                    <a:pt x="31" y="68"/>
                    <a:pt x="32" y="63"/>
                  </a:cubicBezTo>
                  <a:moveTo>
                    <a:pt x="69" y="61"/>
                  </a:moveTo>
                  <a:cubicBezTo>
                    <a:pt x="68" y="61"/>
                    <a:pt x="68" y="61"/>
                    <a:pt x="68" y="61"/>
                  </a:cubicBezTo>
                  <a:cubicBezTo>
                    <a:pt x="68" y="61"/>
                    <a:pt x="68" y="61"/>
                    <a:pt x="68" y="61"/>
                  </a:cubicBezTo>
                  <a:cubicBezTo>
                    <a:pt x="67" y="61"/>
                    <a:pt x="67" y="62"/>
                    <a:pt x="67" y="62"/>
                  </a:cubicBezTo>
                  <a:cubicBezTo>
                    <a:pt x="67" y="64"/>
                    <a:pt x="67" y="66"/>
                    <a:pt x="67" y="68"/>
                  </a:cubicBezTo>
                  <a:cubicBezTo>
                    <a:pt x="68" y="66"/>
                    <a:pt x="69" y="64"/>
                    <a:pt x="71" y="62"/>
                  </a:cubicBezTo>
                  <a:cubicBezTo>
                    <a:pt x="70" y="61"/>
                    <a:pt x="70" y="61"/>
                    <a:pt x="69" y="61"/>
                  </a:cubicBezTo>
                  <a:cubicBezTo>
                    <a:pt x="69" y="61"/>
                    <a:pt x="69" y="61"/>
                    <a:pt x="69" y="61"/>
                  </a:cubicBezTo>
                  <a:moveTo>
                    <a:pt x="37" y="56"/>
                  </a:moveTo>
                  <a:cubicBezTo>
                    <a:pt x="36" y="57"/>
                    <a:pt x="36" y="58"/>
                    <a:pt x="36" y="58"/>
                  </a:cubicBezTo>
                  <a:cubicBezTo>
                    <a:pt x="36" y="59"/>
                    <a:pt x="35" y="60"/>
                    <a:pt x="35" y="61"/>
                  </a:cubicBezTo>
                  <a:cubicBezTo>
                    <a:pt x="36" y="66"/>
                    <a:pt x="36" y="71"/>
                    <a:pt x="36" y="75"/>
                  </a:cubicBezTo>
                  <a:cubicBezTo>
                    <a:pt x="36" y="75"/>
                    <a:pt x="36" y="76"/>
                    <a:pt x="36" y="76"/>
                  </a:cubicBezTo>
                  <a:cubicBezTo>
                    <a:pt x="36" y="74"/>
                    <a:pt x="37" y="73"/>
                    <a:pt x="38" y="71"/>
                  </a:cubicBezTo>
                  <a:cubicBezTo>
                    <a:pt x="38" y="68"/>
                    <a:pt x="38" y="64"/>
                    <a:pt x="38" y="60"/>
                  </a:cubicBezTo>
                  <a:cubicBezTo>
                    <a:pt x="37" y="59"/>
                    <a:pt x="37" y="58"/>
                    <a:pt x="37" y="56"/>
                  </a:cubicBezTo>
                  <a:moveTo>
                    <a:pt x="62" y="44"/>
                  </a:moveTo>
                  <a:cubicBezTo>
                    <a:pt x="61" y="48"/>
                    <a:pt x="60" y="52"/>
                    <a:pt x="60" y="56"/>
                  </a:cubicBezTo>
                  <a:cubicBezTo>
                    <a:pt x="61" y="53"/>
                    <a:pt x="62" y="50"/>
                    <a:pt x="63" y="47"/>
                  </a:cubicBezTo>
                  <a:cubicBezTo>
                    <a:pt x="63" y="46"/>
                    <a:pt x="63" y="46"/>
                    <a:pt x="63" y="45"/>
                  </a:cubicBezTo>
                  <a:cubicBezTo>
                    <a:pt x="63" y="45"/>
                    <a:pt x="63" y="45"/>
                    <a:pt x="63" y="45"/>
                  </a:cubicBezTo>
                  <a:cubicBezTo>
                    <a:pt x="63" y="45"/>
                    <a:pt x="63" y="45"/>
                    <a:pt x="63" y="45"/>
                  </a:cubicBezTo>
                  <a:cubicBezTo>
                    <a:pt x="63" y="45"/>
                    <a:pt x="63" y="45"/>
                    <a:pt x="63" y="45"/>
                  </a:cubicBezTo>
                  <a:cubicBezTo>
                    <a:pt x="63" y="44"/>
                    <a:pt x="63" y="44"/>
                    <a:pt x="63" y="44"/>
                  </a:cubicBezTo>
                  <a:cubicBezTo>
                    <a:pt x="63" y="44"/>
                    <a:pt x="62" y="44"/>
                    <a:pt x="62" y="44"/>
                  </a:cubicBezTo>
                  <a:moveTo>
                    <a:pt x="68" y="41"/>
                  </a:moveTo>
                  <a:cubicBezTo>
                    <a:pt x="68" y="42"/>
                    <a:pt x="67" y="43"/>
                    <a:pt x="67" y="43"/>
                  </a:cubicBezTo>
                  <a:cubicBezTo>
                    <a:pt x="64" y="51"/>
                    <a:pt x="61" y="59"/>
                    <a:pt x="59" y="66"/>
                  </a:cubicBezTo>
                  <a:cubicBezTo>
                    <a:pt x="59" y="66"/>
                    <a:pt x="59" y="66"/>
                    <a:pt x="59" y="66"/>
                  </a:cubicBezTo>
                  <a:cubicBezTo>
                    <a:pt x="59" y="68"/>
                    <a:pt x="59" y="70"/>
                    <a:pt x="59" y="72"/>
                  </a:cubicBezTo>
                  <a:cubicBezTo>
                    <a:pt x="59" y="77"/>
                    <a:pt x="58" y="81"/>
                    <a:pt x="58" y="86"/>
                  </a:cubicBezTo>
                  <a:cubicBezTo>
                    <a:pt x="58" y="86"/>
                    <a:pt x="58" y="86"/>
                    <a:pt x="58" y="87"/>
                  </a:cubicBezTo>
                  <a:cubicBezTo>
                    <a:pt x="61" y="81"/>
                    <a:pt x="63" y="76"/>
                    <a:pt x="66" y="71"/>
                  </a:cubicBezTo>
                  <a:cubicBezTo>
                    <a:pt x="66" y="70"/>
                    <a:pt x="65" y="69"/>
                    <a:pt x="65" y="68"/>
                  </a:cubicBezTo>
                  <a:cubicBezTo>
                    <a:pt x="64" y="66"/>
                    <a:pt x="64" y="64"/>
                    <a:pt x="63" y="62"/>
                  </a:cubicBezTo>
                  <a:cubicBezTo>
                    <a:pt x="63" y="62"/>
                    <a:pt x="63" y="61"/>
                    <a:pt x="63" y="61"/>
                  </a:cubicBezTo>
                  <a:cubicBezTo>
                    <a:pt x="63" y="60"/>
                    <a:pt x="64" y="59"/>
                    <a:pt x="64" y="57"/>
                  </a:cubicBezTo>
                  <a:cubicBezTo>
                    <a:pt x="64" y="57"/>
                    <a:pt x="64" y="57"/>
                    <a:pt x="64" y="57"/>
                  </a:cubicBezTo>
                  <a:cubicBezTo>
                    <a:pt x="65" y="54"/>
                    <a:pt x="66" y="51"/>
                    <a:pt x="66" y="48"/>
                  </a:cubicBezTo>
                  <a:cubicBezTo>
                    <a:pt x="67" y="47"/>
                    <a:pt x="67" y="46"/>
                    <a:pt x="67" y="45"/>
                  </a:cubicBezTo>
                  <a:cubicBezTo>
                    <a:pt x="67" y="44"/>
                    <a:pt x="68" y="42"/>
                    <a:pt x="68" y="41"/>
                  </a:cubicBezTo>
                  <a:moveTo>
                    <a:pt x="47" y="40"/>
                  </a:moveTo>
                  <a:cubicBezTo>
                    <a:pt x="46" y="41"/>
                    <a:pt x="45" y="42"/>
                    <a:pt x="45" y="43"/>
                  </a:cubicBezTo>
                  <a:cubicBezTo>
                    <a:pt x="44" y="51"/>
                    <a:pt x="43" y="60"/>
                    <a:pt x="43" y="69"/>
                  </a:cubicBezTo>
                  <a:cubicBezTo>
                    <a:pt x="43" y="69"/>
                    <a:pt x="44" y="69"/>
                    <a:pt x="44" y="69"/>
                  </a:cubicBezTo>
                  <a:cubicBezTo>
                    <a:pt x="44" y="64"/>
                    <a:pt x="45" y="59"/>
                    <a:pt x="45" y="54"/>
                  </a:cubicBezTo>
                  <a:cubicBezTo>
                    <a:pt x="45" y="50"/>
                    <a:pt x="46" y="46"/>
                    <a:pt x="46" y="42"/>
                  </a:cubicBezTo>
                  <a:cubicBezTo>
                    <a:pt x="46" y="41"/>
                    <a:pt x="46" y="40"/>
                    <a:pt x="47" y="40"/>
                  </a:cubicBezTo>
                  <a:moveTo>
                    <a:pt x="60" y="40"/>
                  </a:moveTo>
                  <a:cubicBezTo>
                    <a:pt x="60" y="40"/>
                    <a:pt x="59" y="40"/>
                    <a:pt x="59" y="40"/>
                  </a:cubicBezTo>
                  <a:cubicBezTo>
                    <a:pt x="58" y="44"/>
                    <a:pt x="57" y="48"/>
                    <a:pt x="57" y="51"/>
                  </a:cubicBezTo>
                  <a:cubicBezTo>
                    <a:pt x="57" y="51"/>
                    <a:pt x="57" y="52"/>
                    <a:pt x="57" y="52"/>
                  </a:cubicBezTo>
                  <a:cubicBezTo>
                    <a:pt x="57" y="52"/>
                    <a:pt x="56" y="53"/>
                    <a:pt x="56" y="53"/>
                  </a:cubicBezTo>
                  <a:cubicBezTo>
                    <a:pt x="56" y="54"/>
                    <a:pt x="57" y="55"/>
                    <a:pt x="57" y="56"/>
                  </a:cubicBezTo>
                  <a:cubicBezTo>
                    <a:pt x="58" y="51"/>
                    <a:pt x="59" y="45"/>
                    <a:pt x="61" y="40"/>
                  </a:cubicBezTo>
                  <a:cubicBezTo>
                    <a:pt x="61" y="40"/>
                    <a:pt x="60" y="40"/>
                    <a:pt x="60" y="40"/>
                  </a:cubicBezTo>
                  <a:moveTo>
                    <a:pt x="38" y="35"/>
                  </a:moveTo>
                  <a:cubicBezTo>
                    <a:pt x="38" y="35"/>
                    <a:pt x="37" y="36"/>
                    <a:pt x="37" y="36"/>
                  </a:cubicBezTo>
                  <a:cubicBezTo>
                    <a:pt x="37" y="37"/>
                    <a:pt x="36" y="38"/>
                    <a:pt x="35" y="39"/>
                  </a:cubicBezTo>
                  <a:cubicBezTo>
                    <a:pt x="35" y="39"/>
                    <a:pt x="35" y="39"/>
                    <a:pt x="35" y="39"/>
                  </a:cubicBezTo>
                  <a:cubicBezTo>
                    <a:pt x="34" y="42"/>
                    <a:pt x="34" y="44"/>
                    <a:pt x="33" y="47"/>
                  </a:cubicBezTo>
                  <a:cubicBezTo>
                    <a:pt x="33" y="45"/>
                    <a:pt x="34" y="43"/>
                    <a:pt x="34" y="41"/>
                  </a:cubicBezTo>
                  <a:cubicBezTo>
                    <a:pt x="31" y="47"/>
                    <a:pt x="28" y="52"/>
                    <a:pt x="27" y="58"/>
                  </a:cubicBezTo>
                  <a:cubicBezTo>
                    <a:pt x="27" y="60"/>
                    <a:pt x="27" y="62"/>
                    <a:pt x="27" y="64"/>
                  </a:cubicBezTo>
                  <a:cubicBezTo>
                    <a:pt x="28" y="63"/>
                    <a:pt x="29" y="62"/>
                    <a:pt x="30" y="62"/>
                  </a:cubicBezTo>
                  <a:cubicBezTo>
                    <a:pt x="29" y="59"/>
                    <a:pt x="29" y="56"/>
                    <a:pt x="29" y="52"/>
                  </a:cubicBezTo>
                  <a:cubicBezTo>
                    <a:pt x="30" y="54"/>
                    <a:pt x="30" y="55"/>
                    <a:pt x="30" y="57"/>
                  </a:cubicBezTo>
                  <a:cubicBezTo>
                    <a:pt x="30" y="58"/>
                    <a:pt x="30" y="60"/>
                    <a:pt x="30" y="62"/>
                  </a:cubicBezTo>
                  <a:cubicBezTo>
                    <a:pt x="31" y="60"/>
                    <a:pt x="32" y="59"/>
                    <a:pt x="33" y="57"/>
                  </a:cubicBezTo>
                  <a:cubicBezTo>
                    <a:pt x="35" y="52"/>
                    <a:pt x="36" y="46"/>
                    <a:pt x="38" y="41"/>
                  </a:cubicBezTo>
                  <a:cubicBezTo>
                    <a:pt x="38" y="41"/>
                    <a:pt x="38" y="40"/>
                    <a:pt x="38" y="40"/>
                  </a:cubicBezTo>
                  <a:cubicBezTo>
                    <a:pt x="38" y="38"/>
                    <a:pt x="38" y="37"/>
                    <a:pt x="38" y="35"/>
                  </a:cubicBezTo>
                  <a:moveTo>
                    <a:pt x="42" y="29"/>
                  </a:moveTo>
                  <a:cubicBezTo>
                    <a:pt x="42" y="29"/>
                    <a:pt x="41" y="30"/>
                    <a:pt x="41" y="30"/>
                  </a:cubicBezTo>
                  <a:cubicBezTo>
                    <a:pt x="41" y="31"/>
                    <a:pt x="41" y="31"/>
                    <a:pt x="41" y="32"/>
                  </a:cubicBezTo>
                  <a:cubicBezTo>
                    <a:pt x="41" y="31"/>
                    <a:pt x="41" y="30"/>
                    <a:pt x="42" y="29"/>
                  </a:cubicBezTo>
                  <a:moveTo>
                    <a:pt x="68" y="26"/>
                  </a:moveTo>
                  <a:cubicBezTo>
                    <a:pt x="68" y="28"/>
                    <a:pt x="67" y="29"/>
                    <a:pt x="67" y="30"/>
                  </a:cubicBezTo>
                  <a:cubicBezTo>
                    <a:pt x="67" y="30"/>
                    <a:pt x="67" y="30"/>
                    <a:pt x="67" y="31"/>
                  </a:cubicBezTo>
                  <a:cubicBezTo>
                    <a:pt x="67" y="31"/>
                    <a:pt x="67" y="31"/>
                    <a:pt x="67" y="31"/>
                  </a:cubicBezTo>
                  <a:cubicBezTo>
                    <a:pt x="67" y="34"/>
                    <a:pt x="66" y="36"/>
                    <a:pt x="66" y="39"/>
                  </a:cubicBezTo>
                  <a:cubicBezTo>
                    <a:pt x="66" y="39"/>
                    <a:pt x="65" y="40"/>
                    <a:pt x="65" y="41"/>
                  </a:cubicBezTo>
                  <a:cubicBezTo>
                    <a:pt x="67" y="36"/>
                    <a:pt x="68" y="31"/>
                    <a:pt x="68" y="26"/>
                  </a:cubicBezTo>
                  <a:moveTo>
                    <a:pt x="46" y="26"/>
                  </a:moveTo>
                  <a:cubicBezTo>
                    <a:pt x="46" y="27"/>
                    <a:pt x="46" y="29"/>
                    <a:pt x="45" y="30"/>
                  </a:cubicBezTo>
                  <a:cubicBezTo>
                    <a:pt x="45" y="33"/>
                    <a:pt x="45" y="35"/>
                    <a:pt x="45" y="37"/>
                  </a:cubicBezTo>
                  <a:cubicBezTo>
                    <a:pt x="46" y="36"/>
                    <a:pt x="46" y="35"/>
                    <a:pt x="47" y="34"/>
                  </a:cubicBezTo>
                  <a:cubicBezTo>
                    <a:pt x="47" y="34"/>
                    <a:pt x="47" y="34"/>
                    <a:pt x="47" y="34"/>
                  </a:cubicBezTo>
                  <a:cubicBezTo>
                    <a:pt x="47" y="34"/>
                    <a:pt x="47" y="34"/>
                    <a:pt x="47" y="33"/>
                  </a:cubicBezTo>
                  <a:cubicBezTo>
                    <a:pt x="47" y="32"/>
                    <a:pt x="47" y="31"/>
                    <a:pt x="47" y="30"/>
                  </a:cubicBezTo>
                  <a:cubicBezTo>
                    <a:pt x="47" y="29"/>
                    <a:pt x="47" y="28"/>
                    <a:pt x="47" y="26"/>
                  </a:cubicBezTo>
                  <a:cubicBezTo>
                    <a:pt x="47" y="26"/>
                    <a:pt x="47" y="26"/>
                    <a:pt x="46" y="26"/>
                  </a:cubicBezTo>
                  <a:moveTo>
                    <a:pt x="36" y="21"/>
                  </a:moveTo>
                  <a:cubicBezTo>
                    <a:pt x="36" y="21"/>
                    <a:pt x="35" y="22"/>
                    <a:pt x="35" y="22"/>
                  </a:cubicBezTo>
                  <a:cubicBezTo>
                    <a:pt x="34" y="26"/>
                    <a:pt x="33" y="30"/>
                    <a:pt x="32" y="34"/>
                  </a:cubicBezTo>
                  <a:cubicBezTo>
                    <a:pt x="32" y="36"/>
                    <a:pt x="32" y="38"/>
                    <a:pt x="31" y="41"/>
                  </a:cubicBezTo>
                  <a:cubicBezTo>
                    <a:pt x="32" y="39"/>
                    <a:pt x="34" y="37"/>
                    <a:pt x="35" y="35"/>
                  </a:cubicBezTo>
                  <a:cubicBezTo>
                    <a:pt x="35" y="33"/>
                    <a:pt x="35" y="32"/>
                    <a:pt x="36" y="30"/>
                  </a:cubicBezTo>
                  <a:cubicBezTo>
                    <a:pt x="36" y="31"/>
                    <a:pt x="36" y="32"/>
                    <a:pt x="36" y="33"/>
                  </a:cubicBezTo>
                  <a:cubicBezTo>
                    <a:pt x="37" y="32"/>
                    <a:pt x="37" y="31"/>
                    <a:pt x="38" y="30"/>
                  </a:cubicBezTo>
                  <a:cubicBezTo>
                    <a:pt x="38" y="28"/>
                    <a:pt x="38" y="26"/>
                    <a:pt x="38" y="25"/>
                  </a:cubicBezTo>
                  <a:cubicBezTo>
                    <a:pt x="38" y="24"/>
                    <a:pt x="38" y="24"/>
                    <a:pt x="37" y="23"/>
                  </a:cubicBezTo>
                  <a:cubicBezTo>
                    <a:pt x="37" y="23"/>
                    <a:pt x="37" y="23"/>
                    <a:pt x="37" y="22"/>
                  </a:cubicBezTo>
                  <a:cubicBezTo>
                    <a:pt x="37" y="22"/>
                    <a:pt x="37" y="21"/>
                    <a:pt x="36" y="21"/>
                  </a:cubicBezTo>
                  <a:moveTo>
                    <a:pt x="65" y="14"/>
                  </a:moveTo>
                  <a:cubicBezTo>
                    <a:pt x="65" y="14"/>
                    <a:pt x="65" y="14"/>
                    <a:pt x="65" y="14"/>
                  </a:cubicBezTo>
                  <a:cubicBezTo>
                    <a:pt x="62" y="16"/>
                    <a:pt x="61" y="19"/>
                    <a:pt x="59" y="22"/>
                  </a:cubicBezTo>
                  <a:cubicBezTo>
                    <a:pt x="59" y="23"/>
                    <a:pt x="58" y="24"/>
                    <a:pt x="58" y="25"/>
                  </a:cubicBezTo>
                  <a:cubicBezTo>
                    <a:pt x="56" y="29"/>
                    <a:pt x="55" y="32"/>
                    <a:pt x="55" y="36"/>
                  </a:cubicBezTo>
                  <a:cubicBezTo>
                    <a:pt x="54" y="37"/>
                    <a:pt x="54" y="38"/>
                    <a:pt x="54" y="38"/>
                  </a:cubicBezTo>
                  <a:cubicBezTo>
                    <a:pt x="54" y="40"/>
                    <a:pt x="54" y="41"/>
                    <a:pt x="54" y="43"/>
                  </a:cubicBezTo>
                  <a:cubicBezTo>
                    <a:pt x="53" y="44"/>
                    <a:pt x="53" y="44"/>
                    <a:pt x="53" y="45"/>
                  </a:cubicBezTo>
                  <a:cubicBezTo>
                    <a:pt x="53" y="45"/>
                    <a:pt x="53" y="45"/>
                    <a:pt x="53" y="46"/>
                  </a:cubicBezTo>
                  <a:cubicBezTo>
                    <a:pt x="51" y="50"/>
                    <a:pt x="50" y="54"/>
                    <a:pt x="48" y="59"/>
                  </a:cubicBezTo>
                  <a:cubicBezTo>
                    <a:pt x="48" y="63"/>
                    <a:pt x="47" y="67"/>
                    <a:pt x="47" y="71"/>
                  </a:cubicBezTo>
                  <a:cubicBezTo>
                    <a:pt x="47" y="71"/>
                    <a:pt x="47" y="72"/>
                    <a:pt x="48" y="72"/>
                  </a:cubicBezTo>
                  <a:cubicBezTo>
                    <a:pt x="48" y="70"/>
                    <a:pt x="49" y="67"/>
                    <a:pt x="49" y="65"/>
                  </a:cubicBezTo>
                  <a:cubicBezTo>
                    <a:pt x="50" y="63"/>
                    <a:pt x="50" y="61"/>
                    <a:pt x="51" y="59"/>
                  </a:cubicBezTo>
                  <a:cubicBezTo>
                    <a:pt x="51" y="58"/>
                    <a:pt x="52" y="56"/>
                    <a:pt x="52" y="55"/>
                  </a:cubicBezTo>
                  <a:cubicBezTo>
                    <a:pt x="52" y="56"/>
                    <a:pt x="52" y="57"/>
                    <a:pt x="52" y="58"/>
                  </a:cubicBezTo>
                  <a:cubicBezTo>
                    <a:pt x="52" y="59"/>
                    <a:pt x="52" y="61"/>
                    <a:pt x="52" y="63"/>
                  </a:cubicBezTo>
                  <a:cubicBezTo>
                    <a:pt x="51" y="67"/>
                    <a:pt x="51" y="72"/>
                    <a:pt x="51" y="76"/>
                  </a:cubicBezTo>
                  <a:cubicBezTo>
                    <a:pt x="52" y="77"/>
                    <a:pt x="52" y="77"/>
                    <a:pt x="53" y="78"/>
                  </a:cubicBezTo>
                  <a:cubicBezTo>
                    <a:pt x="53" y="77"/>
                    <a:pt x="53" y="76"/>
                    <a:pt x="54" y="75"/>
                  </a:cubicBezTo>
                  <a:cubicBezTo>
                    <a:pt x="54" y="74"/>
                    <a:pt x="54" y="74"/>
                    <a:pt x="54" y="74"/>
                  </a:cubicBezTo>
                  <a:cubicBezTo>
                    <a:pt x="54" y="71"/>
                    <a:pt x="54" y="69"/>
                    <a:pt x="54" y="66"/>
                  </a:cubicBezTo>
                  <a:cubicBezTo>
                    <a:pt x="54" y="65"/>
                    <a:pt x="54" y="63"/>
                    <a:pt x="54" y="61"/>
                  </a:cubicBezTo>
                  <a:cubicBezTo>
                    <a:pt x="54" y="61"/>
                    <a:pt x="54" y="60"/>
                    <a:pt x="55" y="59"/>
                  </a:cubicBezTo>
                  <a:cubicBezTo>
                    <a:pt x="55" y="58"/>
                    <a:pt x="55" y="56"/>
                    <a:pt x="55" y="54"/>
                  </a:cubicBezTo>
                  <a:cubicBezTo>
                    <a:pt x="55" y="52"/>
                    <a:pt x="55" y="50"/>
                    <a:pt x="55" y="49"/>
                  </a:cubicBezTo>
                  <a:cubicBezTo>
                    <a:pt x="56" y="48"/>
                    <a:pt x="56" y="47"/>
                    <a:pt x="56" y="46"/>
                  </a:cubicBezTo>
                  <a:cubicBezTo>
                    <a:pt x="57" y="44"/>
                    <a:pt x="58" y="41"/>
                    <a:pt x="60" y="38"/>
                  </a:cubicBezTo>
                  <a:cubicBezTo>
                    <a:pt x="61" y="36"/>
                    <a:pt x="62" y="33"/>
                    <a:pt x="64" y="31"/>
                  </a:cubicBezTo>
                  <a:cubicBezTo>
                    <a:pt x="64" y="30"/>
                    <a:pt x="65" y="29"/>
                    <a:pt x="65" y="27"/>
                  </a:cubicBezTo>
                  <a:cubicBezTo>
                    <a:pt x="65" y="27"/>
                    <a:pt x="64" y="27"/>
                    <a:pt x="64" y="27"/>
                  </a:cubicBezTo>
                  <a:cubicBezTo>
                    <a:pt x="64" y="27"/>
                    <a:pt x="64" y="27"/>
                    <a:pt x="64" y="27"/>
                  </a:cubicBezTo>
                  <a:cubicBezTo>
                    <a:pt x="64" y="27"/>
                    <a:pt x="63" y="27"/>
                    <a:pt x="63" y="27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1" y="31"/>
                    <a:pt x="60" y="33"/>
                    <a:pt x="58" y="36"/>
                  </a:cubicBezTo>
                  <a:cubicBezTo>
                    <a:pt x="58" y="37"/>
                    <a:pt x="57" y="38"/>
                    <a:pt x="57" y="38"/>
                  </a:cubicBezTo>
                  <a:cubicBezTo>
                    <a:pt x="57" y="38"/>
                    <a:pt x="57" y="37"/>
                    <a:pt x="57" y="37"/>
                  </a:cubicBezTo>
                  <a:cubicBezTo>
                    <a:pt x="57" y="35"/>
                    <a:pt x="58" y="34"/>
                    <a:pt x="58" y="33"/>
                  </a:cubicBezTo>
                  <a:cubicBezTo>
                    <a:pt x="59" y="28"/>
                    <a:pt x="61" y="23"/>
                    <a:pt x="64" y="19"/>
                  </a:cubicBezTo>
                  <a:cubicBezTo>
                    <a:pt x="64" y="19"/>
                    <a:pt x="65" y="18"/>
                    <a:pt x="65" y="17"/>
                  </a:cubicBezTo>
                  <a:cubicBezTo>
                    <a:pt x="65" y="17"/>
                    <a:pt x="65" y="18"/>
                    <a:pt x="65" y="18"/>
                  </a:cubicBezTo>
                  <a:cubicBezTo>
                    <a:pt x="66" y="19"/>
                    <a:pt x="67" y="21"/>
                    <a:pt x="67" y="23"/>
                  </a:cubicBezTo>
                  <a:cubicBezTo>
                    <a:pt x="67" y="22"/>
                    <a:pt x="68" y="22"/>
                    <a:pt x="68" y="21"/>
                  </a:cubicBezTo>
                  <a:cubicBezTo>
                    <a:pt x="68" y="20"/>
                    <a:pt x="69" y="20"/>
                    <a:pt x="69" y="20"/>
                  </a:cubicBezTo>
                  <a:cubicBezTo>
                    <a:pt x="68" y="19"/>
                    <a:pt x="68" y="17"/>
                    <a:pt x="67" y="16"/>
                  </a:cubicBezTo>
                  <a:cubicBezTo>
                    <a:pt x="67" y="15"/>
                    <a:pt x="67" y="15"/>
                    <a:pt x="67" y="15"/>
                  </a:cubicBezTo>
                  <a:cubicBezTo>
                    <a:pt x="67" y="15"/>
                    <a:pt x="67" y="15"/>
                    <a:pt x="66" y="14"/>
                  </a:cubicBezTo>
                  <a:cubicBezTo>
                    <a:pt x="66" y="14"/>
                    <a:pt x="66" y="14"/>
                    <a:pt x="65" y="14"/>
                  </a:cubicBezTo>
                  <a:moveTo>
                    <a:pt x="11" y="126"/>
                  </a:moveTo>
                  <a:cubicBezTo>
                    <a:pt x="11" y="123"/>
                    <a:pt x="11" y="119"/>
                    <a:pt x="11" y="116"/>
                  </a:cubicBezTo>
                  <a:cubicBezTo>
                    <a:pt x="11" y="114"/>
                    <a:pt x="11" y="111"/>
                    <a:pt x="11" y="109"/>
                  </a:cubicBezTo>
                  <a:cubicBezTo>
                    <a:pt x="12" y="111"/>
                    <a:pt x="12" y="113"/>
                    <a:pt x="13" y="116"/>
                  </a:cubicBezTo>
                  <a:cubicBezTo>
                    <a:pt x="13" y="121"/>
                    <a:pt x="14" y="126"/>
                    <a:pt x="15" y="132"/>
                  </a:cubicBezTo>
                  <a:cubicBezTo>
                    <a:pt x="16" y="136"/>
                    <a:pt x="17" y="141"/>
                    <a:pt x="18" y="145"/>
                  </a:cubicBezTo>
                  <a:cubicBezTo>
                    <a:pt x="15" y="139"/>
                    <a:pt x="13" y="132"/>
                    <a:pt x="11" y="126"/>
                  </a:cubicBezTo>
                  <a:moveTo>
                    <a:pt x="11" y="87"/>
                  </a:moveTo>
                  <a:cubicBezTo>
                    <a:pt x="10" y="82"/>
                    <a:pt x="10" y="77"/>
                    <a:pt x="10" y="72"/>
                  </a:cubicBezTo>
                  <a:cubicBezTo>
                    <a:pt x="10" y="77"/>
                    <a:pt x="11" y="82"/>
                    <a:pt x="11" y="87"/>
                  </a:cubicBezTo>
                  <a:moveTo>
                    <a:pt x="6" y="99"/>
                  </a:moveTo>
                  <a:cubicBezTo>
                    <a:pt x="5" y="96"/>
                    <a:pt x="5" y="92"/>
                    <a:pt x="5" y="89"/>
                  </a:cubicBezTo>
                  <a:cubicBezTo>
                    <a:pt x="5" y="79"/>
                    <a:pt x="5" y="69"/>
                    <a:pt x="7" y="60"/>
                  </a:cubicBezTo>
                  <a:cubicBezTo>
                    <a:pt x="7" y="66"/>
                    <a:pt x="7" y="72"/>
                    <a:pt x="8" y="78"/>
                  </a:cubicBezTo>
                  <a:cubicBezTo>
                    <a:pt x="8" y="85"/>
                    <a:pt x="9" y="92"/>
                    <a:pt x="10" y="99"/>
                  </a:cubicBezTo>
                  <a:cubicBezTo>
                    <a:pt x="10" y="99"/>
                    <a:pt x="10" y="99"/>
                    <a:pt x="10" y="100"/>
                  </a:cubicBezTo>
                  <a:cubicBezTo>
                    <a:pt x="9" y="105"/>
                    <a:pt x="9" y="110"/>
                    <a:pt x="9" y="115"/>
                  </a:cubicBezTo>
                  <a:cubicBezTo>
                    <a:pt x="7" y="110"/>
                    <a:pt x="6" y="105"/>
                    <a:pt x="6" y="99"/>
                  </a:cubicBezTo>
                  <a:moveTo>
                    <a:pt x="25" y="33"/>
                  </a:moveTo>
                  <a:cubicBezTo>
                    <a:pt x="25" y="31"/>
                    <a:pt x="26" y="29"/>
                    <a:pt x="27" y="27"/>
                  </a:cubicBezTo>
                  <a:cubicBezTo>
                    <a:pt x="27" y="31"/>
                    <a:pt x="27" y="35"/>
                    <a:pt x="27" y="40"/>
                  </a:cubicBezTo>
                  <a:cubicBezTo>
                    <a:pt x="27" y="40"/>
                    <a:pt x="27" y="40"/>
                    <a:pt x="27" y="40"/>
                  </a:cubicBezTo>
                  <a:cubicBezTo>
                    <a:pt x="26" y="40"/>
                    <a:pt x="26" y="40"/>
                    <a:pt x="26" y="40"/>
                  </a:cubicBezTo>
                  <a:cubicBezTo>
                    <a:pt x="25" y="41"/>
                    <a:pt x="25" y="41"/>
                    <a:pt x="25" y="41"/>
                  </a:cubicBezTo>
                  <a:cubicBezTo>
                    <a:pt x="25" y="39"/>
                    <a:pt x="25" y="36"/>
                    <a:pt x="25" y="33"/>
                  </a:cubicBezTo>
                  <a:moveTo>
                    <a:pt x="20" y="27"/>
                  </a:moveTo>
                  <a:cubicBezTo>
                    <a:pt x="20" y="26"/>
                    <a:pt x="20" y="26"/>
                    <a:pt x="20" y="25"/>
                  </a:cubicBezTo>
                  <a:cubicBezTo>
                    <a:pt x="20" y="25"/>
                    <a:pt x="20" y="26"/>
                    <a:pt x="20" y="26"/>
                  </a:cubicBezTo>
                  <a:cubicBezTo>
                    <a:pt x="20" y="28"/>
                    <a:pt x="21" y="30"/>
                    <a:pt x="21" y="31"/>
                  </a:cubicBezTo>
                  <a:cubicBezTo>
                    <a:pt x="21" y="32"/>
                    <a:pt x="21" y="33"/>
                    <a:pt x="21" y="33"/>
                  </a:cubicBezTo>
                  <a:cubicBezTo>
                    <a:pt x="21" y="34"/>
                    <a:pt x="20" y="34"/>
                    <a:pt x="20" y="34"/>
                  </a:cubicBezTo>
                  <a:cubicBezTo>
                    <a:pt x="19" y="37"/>
                    <a:pt x="19" y="40"/>
                    <a:pt x="18" y="43"/>
                  </a:cubicBezTo>
                  <a:cubicBezTo>
                    <a:pt x="17" y="48"/>
                    <a:pt x="16" y="52"/>
                    <a:pt x="15" y="57"/>
                  </a:cubicBezTo>
                  <a:cubicBezTo>
                    <a:pt x="15" y="58"/>
                    <a:pt x="15" y="59"/>
                    <a:pt x="15" y="60"/>
                  </a:cubicBezTo>
                  <a:cubicBezTo>
                    <a:pt x="15" y="54"/>
                    <a:pt x="16" y="48"/>
                    <a:pt x="17" y="42"/>
                  </a:cubicBezTo>
                  <a:cubicBezTo>
                    <a:pt x="17" y="42"/>
                    <a:pt x="17" y="42"/>
                    <a:pt x="17" y="42"/>
                  </a:cubicBezTo>
                  <a:cubicBezTo>
                    <a:pt x="17" y="42"/>
                    <a:pt x="17" y="41"/>
                    <a:pt x="17" y="41"/>
                  </a:cubicBezTo>
                  <a:cubicBezTo>
                    <a:pt x="17" y="37"/>
                    <a:pt x="18" y="32"/>
                    <a:pt x="20" y="27"/>
                  </a:cubicBezTo>
                  <a:moveTo>
                    <a:pt x="23" y="20"/>
                  </a:moveTo>
                  <a:cubicBezTo>
                    <a:pt x="23" y="18"/>
                    <a:pt x="24" y="17"/>
                    <a:pt x="25" y="15"/>
                  </a:cubicBezTo>
                  <a:cubicBezTo>
                    <a:pt x="25" y="15"/>
                    <a:pt x="25" y="15"/>
                    <a:pt x="25" y="16"/>
                  </a:cubicBezTo>
                  <a:cubicBezTo>
                    <a:pt x="25" y="17"/>
                    <a:pt x="25" y="18"/>
                    <a:pt x="25" y="19"/>
                  </a:cubicBezTo>
                  <a:cubicBezTo>
                    <a:pt x="24" y="21"/>
                    <a:pt x="24" y="22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5"/>
                    <a:pt x="23" y="25"/>
                    <a:pt x="23" y="26"/>
                  </a:cubicBezTo>
                  <a:cubicBezTo>
                    <a:pt x="23" y="26"/>
                    <a:pt x="23" y="26"/>
                    <a:pt x="23" y="25"/>
                  </a:cubicBezTo>
                  <a:cubicBezTo>
                    <a:pt x="23" y="25"/>
                    <a:pt x="23" y="25"/>
                    <a:pt x="23" y="24"/>
                  </a:cubicBezTo>
                  <a:cubicBezTo>
                    <a:pt x="23" y="23"/>
                    <a:pt x="23" y="22"/>
                    <a:pt x="23" y="21"/>
                  </a:cubicBezTo>
                  <a:cubicBezTo>
                    <a:pt x="23" y="21"/>
                    <a:pt x="23" y="21"/>
                    <a:pt x="23" y="21"/>
                  </a:cubicBezTo>
                  <a:cubicBezTo>
                    <a:pt x="23" y="20"/>
                    <a:pt x="23" y="20"/>
                    <a:pt x="23" y="20"/>
                  </a:cubicBezTo>
                  <a:moveTo>
                    <a:pt x="16" y="12"/>
                  </a:moveTo>
                  <a:cubicBezTo>
                    <a:pt x="17" y="10"/>
                    <a:pt x="17" y="8"/>
                    <a:pt x="18" y="6"/>
                  </a:cubicBezTo>
                  <a:cubicBezTo>
                    <a:pt x="18" y="7"/>
                    <a:pt x="18" y="7"/>
                    <a:pt x="19" y="8"/>
                  </a:cubicBezTo>
                  <a:cubicBezTo>
                    <a:pt x="19" y="12"/>
                    <a:pt x="20" y="16"/>
                    <a:pt x="20" y="19"/>
                  </a:cubicBezTo>
                  <a:cubicBezTo>
                    <a:pt x="16" y="27"/>
                    <a:pt x="15" y="36"/>
                    <a:pt x="14" y="44"/>
                  </a:cubicBezTo>
                  <a:cubicBezTo>
                    <a:pt x="13" y="52"/>
                    <a:pt x="12" y="60"/>
                    <a:pt x="12" y="68"/>
                  </a:cubicBezTo>
                  <a:cubicBezTo>
                    <a:pt x="12" y="61"/>
                    <a:pt x="11" y="55"/>
                    <a:pt x="10" y="49"/>
                  </a:cubicBezTo>
                  <a:cubicBezTo>
                    <a:pt x="11" y="43"/>
                    <a:pt x="11" y="37"/>
                    <a:pt x="12" y="31"/>
                  </a:cubicBezTo>
                  <a:cubicBezTo>
                    <a:pt x="13" y="24"/>
                    <a:pt x="14" y="18"/>
                    <a:pt x="16" y="12"/>
                  </a:cubicBezTo>
                  <a:moveTo>
                    <a:pt x="18" y="0"/>
                  </a:moveTo>
                  <a:cubicBezTo>
                    <a:pt x="18" y="0"/>
                    <a:pt x="17" y="0"/>
                    <a:pt x="17" y="1"/>
                  </a:cubicBezTo>
                  <a:cubicBezTo>
                    <a:pt x="15" y="7"/>
                    <a:pt x="13" y="13"/>
                    <a:pt x="12" y="19"/>
                  </a:cubicBezTo>
                  <a:cubicBezTo>
                    <a:pt x="9" y="28"/>
                    <a:pt x="8" y="38"/>
                    <a:pt x="8" y="47"/>
                  </a:cubicBezTo>
                  <a:cubicBezTo>
                    <a:pt x="7" y="50"/>
                    <a:pt x="6" y="52"/>
                    <a:pt x="6" y="55"/>
                  </a:cubicBezTo>
                  <a:cubicBezTo>
                    <a:pt x="6" y="51"/>
                    <a:pt x="6" y="46"/>
                    <a:pt x="6" y="42"/>
                  </a:cubicBezTo>
                  <a:cubicBezTo>
                    <a:pt x="6" y="42"/>
                    <a:pt x="6" y="42"/>
                    <a:pt x="6" y="42"/>
                  </a:cubicBezTo>
                  <a:cubicBezTo>
                    <a:pt x="6" y="42"/>
                    <a:pt x="6" y="42"/>
                    <a:pt x="6" y="42"/>
                  </a:cubicBezTo>
                  <a:cubicBezTo>
                    <a:pt x="6" y="42"/>
                    <a:pt x="6" y="42"/>
                    <a:pt x="6" y="42"/>
                  </a:cubicBezTo>
                  <a:cubicBezTo>
                    <a:pt x="6" y="41"/>
                    <a:pt x="5" y="41"/>
                    <a:pt x="5" y="41"/>
                  </a:cubicBezTo>
                  <a:cubicBezTo>
                    <a:pt x="4" y="41"/>
                    <a:pt x="4" y="41"/>
                    <a:pt x="3" y="42"/>
                  </a:cubicBezTo>
                  <a:cubicBezTo>
                    <a:pt x="0" y="59"/>
                    <a:pt x="0" y="76"/>
                    <a:pt x="2" y="93"/>
                  </a:cubicBezTo>
                  <a:cubicBezTo>
                    <a:pt x="2" y="107"/>
                    <a:pt x="3" y="120"/>
                    <a:pt x="6" y="134"/>
                  </a:cubicBezTo>
                  <a:cubicBezTo>
                    <a:pt x="9" y="149"/>
                    <a:pt x="15" y="163"/>
                    <a:pt x="21" y="177"/>
                  </a:cubicBezTo>
                  <a:cubicBezTo>
                    <a:pt x="22" y="180"/>
                    <a:pt x="24" y="183"/>
                    <a:pt x="25" y="187"/>
                  </a:cubicBezTo>
                  <a:cubicBezTo>
                    <a:pt x="25" y="183"/>
                    <a:pt x="25" y="179"/>
                    <a:pt x="25" y="176"/>
                  </a:cubicBezTo>
                  <a:cubicBezTo>
                    <a:pt x="24" y="175"/>
                    <a:pt x="24" y="173"/>
                    <a:pt x="24" y="172"/>
                  </a:cubicBezTo>
                  <a:cubicBezTo>
                    <a:pt x="22" y="168"/>
                    <a:pt x="20" y="164"/>
                    <a:pt x="19" y="160"/>
                  </a:cubicBezTo>
                  <a:cubicBezTo>
                    <a:pt x="16" y="153"/>
                    <a:pt x="14" y="147"/>
                    <a:pt x="13" y="140"/>
                  </a:cubicBezTo>
                  <a:cubicBezTo>
                    <a:pt x="16" y="148"/>
                    <a:pt x="19" y="155"/>
                    <a:pt x="22" y="163"/>
                  </a:cubicBezTo>
                  <a:cubicBezTo>
                    <a:pt x="23" y="165"/>
                    <a:pt x="23" y="167"/>
                    <a:pt x="24" y="169"/>
                  </a:cubicBezTo>
                  <a:cubicBezTo>
                    <a:pt x="24" y="164"/>
                    <a:pt x="24" y="158"/>
                    <a:pt x="23" y="152"/>
                  </a:cubicBezTo>
                  <a:cubicBezTo>
                    <a:pt x="22" y="148"/>
                    <a:pt x="20" y="143"/>
                    <a:pt x="19" y="139"/>
                  </a:cubicBezTo>
                  <a:cubicBezTo>
                    <a:pt x="21" y="142"/>
                    <a:pt x="22" y="146"/>
                    <a:pt x="23" y="150"/>
                  </a:cubicBezTo>
                  <a:cubicBezTo>
                    <a:pt x="23" y="147"/>
                    <a:pt x="23" y="145"/>
                    <a:pt x="23" y="142"/>
                  </a:cubicBezTo>
                  <a:cubicBezTo>
                    <a:pt x="20" y="134"/>
                    <a:pt x="18" y="126"/>
                    <a:pt x="16" y="118"/>
                  </a:cubicBezTo>
                  <a:cubicBezTo>
                    <a:pt x="16" y="114"/>
                    <a:pt x="15" y="110"/>
                    <a:pt x="15" y="106"/>
                  </a:cubicBezTo>
                  <a:cubicBezTo>
                    <a:pt x="17" y="119"/>
                    <a:pt x="20" y="131"/>
                    <a:pt x="23" y="142"/>
                  </a:cubicBezTo>
                  <a:cubicBezTo>
                    <a:pt x="23" y="140"/>
                    <a:pt x="23" y="137"/>
                    <a:pt x="24" y="135"/>
                  </a:cubicBezTo>
                  <a:cubicBezTo>
                    <a:pt x="24" y="135"/>
                    <a:pt x="24" y="134"/>
                    <a:pt x="24" y="134"/>
                  </a:cubicBezTo>
                  <a:cubicBezTo>
                    <a:pt x="19" y="117"/>
                    <a:pt x="16" y="100"/>
                    <a:pt x="15" y="83"/>
                  </a:cubicBezTo>
                  <a:cubicBezTo>
                    <a:pt x="15" y="82"/>
                    <a:pt x="15" y="81"/>
                    <a:pt x="15" y="79"/>
                  </a:cubicBezTo>
                  <a:cubicBezTo>
                    <a:pt x="16" y="76"/>
                    <a:pt x="16" y="72"/>
                    <a:pt x="17" y="69"/>
                  </a:cubicBezTo>
                  <a:cubicBezTo>
                    <a:pt x="18" y="65"/>
                    <a:pt x="19" y="60"/>
                    <a:pt x="19" y="56"/>
                  </a:cubicBezTo>
                  <a:cubicBezTo>
                    <a:pt x="19" y="67"/>
                    <a:pt x="19" y="79"/>
                    <a:pt x="20" y="91"/>
                  </a:cubicBezTo>
                  <a:cubicBezTo>
                    <a:pt x="20" y="91"/>
                    <a:pt x="20" y="90"/>
                    <a:pt x="20" y="90"/>
                  </a:cubicBezTo>
                  <a:cubicBezTo>
                    <a:pt x="20" y="90"/>
                    <a:pt x="21" y="90"/>
                    <a:pt x="21" y="90"/>
                  </a:cubicBezTo>
                  <a:cubicBezTo>
                    <a:pt x="21" y="90"/>
                    <a:pt x="22" y="90"/>
                    <a:pt x="22" y="90"/>
                  </a:cubicBezTo>
                  <a:cubicBezTo>
                    <a:pt x="23" y="91"/>
                    <a:pt x="23" y="91"/>
                    <a:pt x="23" y="92"/>
                  </a:cubicBezTo>
                  <a:cubicBezTo>
                    <a:pt x="23" y="90"/>
                    <a:pt x="23" y="88"/>
                    <a:pt x="23" y="86"/>
                  </a:cubicBezTo>
                  <a:cubicBezTo>
                    <a:pt x="24" y="88"/>
                    <a:pt x="24" y="90"/>
                    <a:pt x="24" y="93"/>
                  </a:cubicBezTo>
                  <a:cubicBezTo>
                    <a:pt x="24" y="90"/>
                    <a:pt x="24" y="88"/>
                    <a:pt x="24" y="86"/>
                  </a:cubicBezTo>
                  <a:cubicBezTo>
                    <a:pt x="24" y="85"/>
                    <a:pt x="25" y="85"/>
                    <a:pt x="26" y="85"/>
                  </a:cubicBezTo>
                  <a:cubicBezTo>
                    <a:pt x="25" y="83"/>
                    <a:pt x="25" y="82"/>
                    <a:pt x="25" y="80"/>
                  </a:cubicBezTo>
                  <a:cubicBezTo>
                    <a:pt x="25" y="82"/>
                    <a:pt x="26" y="83"/>
                    <a:pt x="26" y="85"/>
                  </a:cubicBezTo>
                  <a:cubicBezTo>
                    <a:pt x="26" y="85"/>
                    <a:pt x="27" y="85"/>
                    <a:pt x="27" y="86"/>
                  </a:cubicBezTo>
                  <a:cubicBezTo>
                    <a:pt x="27" y="87"/>
                    <a:pt x="27" y="88"/>
                    <a:pt x="27" y="90"/>
                  </a:cubicBezTo>
                  <a:cubicBezTo>
                    <a:pt x="28" y="88"/>
                    <a:pt x="28" y="86"/>
                    <a:pt x="28" y="84"/>
                  </a:cubicBezTo>
                  <a:cubicBezTo>
                    <a:pt x="27" y="79"/>
                    <a:pt x="27" y="74"/>
                    <a:pt x="26" y="69"/>
                  </a:cubicBezTo>
                  <a:cubicBezTo>
                    <a:pt x="26" y="68"/>
                    <a:pt x="26" y="68"/>
                    <a:pt x="26" y="67"/>
                  </a:cubicBezTo>
                  <a:cubicBezTo>
                    <a:pt x="26" y="67"/>
                    <a:pt x="26" y="67"/>
                    <a:pt x="25" y="68"/>
                  </a:cubicBezTo>
                  <a:cubicBezTo>
                    <a:pt x="25" y="68"/>
                    <a:pt x="25" y="68"/>
                    <a:pt x="25" y="68"/>
                  </a:cubicBezTo>
                  <a:cubicBezTo>
                    <a:pt x="24" y="68"/>
                    <a:pt x="24" y="67"/>
                    <a:pt x="24" y="67"/>
                  </a:cubicBezTo>
                  <a:cubicBezTo>
                    <a:pt x="24" y="64"/>
                    <a:pt x="24" y="61"/>
                    <a:pt x="24" y="58"/>
                  </a:cubicBezTo>
                  <a:cubicBezTo>
                    <a:pt x="25" y="58"/>
                    <a:pt x="25" y="58"/>
                    <a:pt x="25" y="58"/>
                  </a:cubicBezTo>
                  <a:cubicBezTo>
                    <a:pt x="24" y="56"/>
                    <a:pt x="24" y="54"/>
                    <a:pt x="24" y="53"/>
                  </a:cubicBezTo>
                  <a:cubicBezTo>
                    <a:pt x="25" y="52"/>
                    <a:pt x="25" y="52"/>
                    <a:pt x="25" y="51"/>
                  </a:cubicBezTo>
                  <a:cubicBezTo>
                    <a:pt x="25" y="48"/>
                    <a:pt x="25" y="46"/>
                    <a:pt x="27" y="44"/>
                  </a:cubicBezTo>
                  <a:cubicBezTo>
                    <a:pt x="27" y="44"/>
                    <a:pt x="27" y="44"/>
                    <a:pt x="27" y="44"/>
                  </a:cubicBezTo>
                  <a:cubicBezTo>
                    <a:pt x="27" y="46"/>
                    <a:pt x="27" y="49"/>
                    <a:pt x="27" y="51"/>
                  </a:cubicBezTo>
                  <a:cubicBezTo>
                    <a:pt x="28" y="49"/>
                    <a:pt x="28" y="46"/>
                    <a:pt x="29" y="44"/>
                  </a:cubicBezTo>
                  <a:cubicBezTo>
                    <a:pt x="29" y="44"/>
                    <a:pt x="29" y="44"/>
                    <a:pt x="29" y="43"/>
                  </a:cubicBezTo>
                  <a:cubicBezTo>
                    <a:pt x="29" y="41"/>
                    <a:pt x="29" y="38"/>
                    <a:pt x="29" y="36"/>
                  </a:cubicBezTo>
                  <a:cubicBezTo>
                    <a:pt x="29" y="34"/>
                    <a:pt x="29" y="33"/>
                    <a:pt x="29" y="31"/>
                  </a:cubicBezTo>
                  <a:cubicBezTo>
                    <a:pt x="30" y="29"/>
                    <a:pt x="30" y="26"/>
                    <a:pt x="30" y="24"/>
                  </a:cubicBezTo>
                  <a:cubicBezTo>
                    <a:pt x="30" y="23"/>
                    <a:pt x="30" y="22"/>
                    <a:pt x="30" y="21"/>
                  </a:cubicBezTo>
                  <a:cubicBezTo>
                    <a:pt x="30" y="20"/>
                    <a:pt x="30" y="19"/>
                    <a:pt x="29" y="19"/>
                  </a:cubicBezTo>
                  <a:cubicBezTo>
                    <a:pt x="28" y="19"/>
                    <a:pt x="28" y="20"/>
                    <a:pt x="28" y="20"/>
                  </a:cubicBezTo>
                  <a:cubicBezTo>
                    <a:pt x="27" y="21"/>
                    <a:pt x="27" y="22"/>
                    <a:pt x="26" y="23"/>
                  </a:cubicBezTo>
                  <a:cubicBezTo>
                    <a:pt x="27" y="22"/>
                    <a:pt x="27" y="20"/>
                    <a:pt x="27" y="19"/>
                  </a:cubicBezTo>
                  <a:cubicBezTo>
                    <a:pt x="27" y="17"/>
                    <a:pt x="28" y="15"/>
                    <a:pt x="28" y="13"/>
                  </a:cubicBezTo>
                  <a:cubicBezTo>
                    <a:pt x="28" y="13"/>
                    <a:pt x="28" y="12"/>
                    <a:pt x="28" y="11"/>
                  </a:cubicBezTo>
                  <a:cubicBezTo>
                    <a:pt x="28" y="11"/>
                    <a:pt x="28" y="11"/>
                    <a:pt x="28" y="10"/>
                  </a:cubicBezTo>
                  <a:cubicBezTo>
                    <a:pt x="27" y="10"/>
                    <a:pt x="27" y="10"/>
                    <a:pt x="27" y="10"/>
                  </a:cubicBezTo>
                  <a:cubicBezTo>
                    <a:pt x="26" y="10"/>
                    <a:pt x="26" y="10"/>
                    <a:pt x="25" y="11"/>
                  </a:cubicBezTo>
                  <a:cubicBezTo>
                    <a:pt x="25" y="11"/>
                    <a:pt x="24" y="12"/>
                    <a:pt x="23" y="13"/>
                  </a:cubicBezTo>
                  <a:cubicBezTo>
                    <a:pt x="23" y="14"/>
                    <a:pt x="23" y="14"/>
                    <a:pt x="22" y="15"/>
                  </a:cubicBezTo>
                  <a:cubicBezTo>
                    <a:pt x="22" y="12"/>
                    <a:pt x="21" y="9"/>
                    <a:pt x="21" y="5"/>
                  </a:cubicBezTo>
                  <a:cubicBezTo>
                    <a:pt x="20" y="4"/>
                    <a:pt x="20" y="3"/>
                    <a:pt x="20" y="2"/>
                  </a:cubicBezTo>
                  <a:cubicBezTo>
                    <a:pt x="20" y="2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19" y="0"/>
                    <a:pt x="19" y="0"/>
                    <a:pt x="18" y="0"/>
                  </a:cubicBezTo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" name="Freeform 42"/>
            <p:cNvSpPr>
              <a:spLocks noEditPoints="1"/>
            </p:cNvSpPr>
            <p:nvPr/>
          </p:nvSpPr>
          <p:spPr bwMode="auto">
            <a:xfrm>
              <a:off x="5205413" y="3055938"/>
              <a:ext cx="566738" cy="1017588"/>
            </a:xfrm>
            <a:custGeom>
              <a:avLst/>
              <a:gdLst>
                <a:gd name="T0" fmla="*/ 179 w 263"/>
                <a:gd name="T1" fmla="*/ 464 h 473"/>
                <a:gd name="T2" fmla="*/ 234 w 263"/>
                <a:gd name="T3" fmla="*/ 435 h 473"/>
                <a:gd name="T4" fmla="*/ 213 w 263"/>
                <a:gd name="T5" fmla="*/ 457 h 473"/>
                <a:gd name="T6" fmla="*/ 135 w 263"/>
                <a:gd name="T7" fmla="*/ 422 h 473"/>
                <a:gd name="T8" fmla="*/ 215 w 263"/>
                <a:gd name="T9" fmla="*/ 417 h 473"/>
                <a:gd name="T10" fmla="*/ 184 w 263"/>
                <a:gd name="T11" fmla="*/ 442 h 473"/>
                <a:gd name="T12" fmla="*/ 123 w 263"/>
                <a:gd name="T13" fmla="*/ 399 h 473"/>
                <a:gd name="T14" fmla="*/ 166 w 263"/>
                <a:gd name="T15" fmla="*/ 396 h 473"/>
                <a:gd name="T16" fmla="*/ 159 w 263"/>
                <a:gd name="T17" fmla="*/ 378 h 473"/>
                <a:gd name="T18" fmla="*/ 103 w 263"/>
                <a:gd name="T19" fmla="*/ 343 h 473"/>
                <a:gd name="T20" fmla="*/ 86 w 263"/>
                <a:gd name="T21" fmla="*/ 315 h 473"/>
                <a:gd name="T22" fmla="*/ 124 w 263"/>
                <a:gd name="T23" fmla="*/ 312 h 473"/>
                <a:gd name="T24" fmla="*/ 73 w 263"/>
                <a:gd name="T25" fmla="*/ 322 h 473"/>
                <a:gd name="T26" fmla="*/ 122 w 263"/>
                <a:gd name="T27" fmla="*/ 314 h 473"/>
                <a:gd name="T28" fmla="*/ 90 w 263"/>
                <a:gd name="T29" fmla="*/ 290 h 473"/>
                <a:gd name="T30" fmla="*/ 20 w 263"/>
                <a:gd name="T31" fmla="*/ 273 h 473"/>
                <a:gd name="T32" fmla="*/ 45 w 263"/>
                <a:gd name="T33" fmla="*/ 270 h 473"/>
                <a:gd name="T34" fmla="*/ 39 w 263"/>
                <a:gd name="T35" fmla="*/ 265 h 473"/>
                <a:gd name="T36" fmla="*/ 87 w 263"/>
                <a:gd name="T37" fmla="*/ 281 h 473"/>
                <a:gd name="T38" fmla="*/ 69 w 263"/>
                <a:gd name="T39" fmla="*/ 249 h 473"/>
                <a:gd name="T40" fmla="*/ 69 w 263"/>
                <a:gd name="T41" fmla="*/ 238 h 473"/>
                <a:gd name="T42" fmla="*/ 21 w 263"/>
                <a:gd name="T43" fmla="*/ 250 h 473"/>
                <a:gd name="T44" fmla="*/ 55 w 263"/>
                <a:gd name="T45" fmla="*/ 230 h 473"/>
                <a:gd name="T46" fmla="*/ 19 w 263"/>
                <a:gd name="T47" fmla="*/ 257 h 473"/>
                <a:gd name="T48" fmla="*/ 26 w 263"/>
                <a:gd name="T49" fmla="*/ 197 h 473"/>
                <a:gd name="T50" fmla="*/ 39 w 263"/>
                <a:gd name="T51" fmla="*/ 248 h 473"/>
                <a:gd name="T52" fmla="*/ 65 w 263"/>
                <a:gd name="T53" fmla="*/ 218 h 473"/>
                <a:gd name="T54" fmla="*/ 64 w 263"/>
                <a:gd name="T55" fmla="*/ 203 h 473"/>
                <a:gd name="T56" fmla="*/ 13 w 263"/>
                <a:gd name="T57" fmla="*/ 183 h 473"/>
                <a:gd name="T58" fmla="*/ 67 w 263"/>
                <a:gd name="T59" fmla="*/ 191 h 473"/>
                <a:gd name="T60" fmla="*/ 20 w 263"/>
                <a:gd name="T61" fmla="*/ 188 h 473"/>
                <a:gd name="T62" fmla="*/ 47 w 263"/>
                <a:gd name="T63" fmla="*/ 180 h 473"/>
                <a:gd name="T64" fmla="*/ 42 w 263"/>
                <a:gd name="T65" fmla="*/ 161 h 473"/>
                <a:gd name="T66" fmla="*/ 54 w 263"/>
                <a:gd name="T67" fmla="*/ 175 h 473"/>
                <a:gd name="T68" fmla="*/ 21 w 263"/>
                <a:gd name="T69" fmla="*/ 165 h 473"/>
                <a:gd name="T70" fmla="*/ 68 w 263"/>
                <a:gd name="T71" fmla="*/ 158 h 473"/>
                <a:gd name="T72" fmla="*/ 91 w 263"/>
                <a:gd name="T73" fmla="*/ 138 h 473"/>
                <a:gd name="T74" fmla="*/ 15 w 263"/>
                <a:gd name="T75" fmla="*/ 170 h 473"/>
                <a:gd name="T76" fmla="*/ 31 w 263"/>
                <a:gd name="T77" fmla="*/ 113 h 473"/>
                <a:gd name="T78" fmla="*/ 19 w 263"/>
                <a:gd name="T79" fmla="*/ 127 h 473"/>
                <a:gd name="T80" fmla="*/ 33 w 263"/>
                <a:gd name="T81" fmla="*/ 103 h 473"/>
                <a:gd name="T82" fmla="*/ 135 w 263"/>
                <a:gd name="T83" fmla="*/ 92 h 473"/>
                <a:gd name="T84" fmla="*/ 67 w 263"/>
                <a:gd name="T85" fmla="*/ 141 h 473"/>
                <a:gd name="T86" fmla="*/ 57 w 263"/>
                <a:gd name="T87" fmla="*/ 136 h 473"/>
                <a:gd name="T88" fmla="*/ 48 w 263"/>
                <a:gd name="T89" fmla="*/ 67 h 473"/>
                <a:gd name="T90" fmla="*/ 160 w 263"/>
                <a:gd name="T91" fmla="*/ 4 h 473"/>
                <a:gd name="T92" fmla="*/ 140 w 263"/>
                <a:gd name="T93" fmla="*/ 2 h 473"/>
                <a:gd name="T94" fmla="*/ 29 w 263"/>
                <a:gd name="T95" fmla="*/ 81 h 473"/>
                <a:gd name="T96" fmla="*/ 12 w 263"/>
                <a:gd name="T97" fmla="*/ 137 h 473"/>
                <a:gd name="T98" fmla="*/ 10 w 263"/>
                <a:gd name="T99" fmla="*/ 239 h 473"/>
                <a:gd name="T100" fmla="*/ 110 w 263"/>
                <a:gd name="T101" fmla="*/ 409 h 473"/>
                <a:gd name="T102" fmla="*/ 86 w 263"/>
                <a:gd name="T103" fmla="*/ 357 h 473"/>
                <a:gd name="T104" fmla="*/ 123 w 263"/>
                <a:gd name="T105" fmla="*/ 373 h 473"/>
                <a:gd name="T106" fmla="*/ 197 w 263"/>
                <a:gd name="T107" fmla="*/ 421 h 473"/>
                <a:gd name="T108" fmla="*/ 177 w 263"/>
                <a:gd name="T109" fmla="*/ 373 h 473"/>
                <a:gd name="T110" fmla="*/ 73 w 263"/>
                <a:gd name="T111" fmla="*/ 187 h 473"/>
                <a:gd name="T112" fmla="*/ 103 w 263"/>
                <a:gd name="T113" fmla="*/ 94 h 473"/>
                <a:gd name="T114" fmla="*/ 42 w 263"/>
                <a:gd name="T115" fmla="*/ 144 h 473"/>
                <a:gd name="T116" fmla="*/ 33 w 263"/>
                <a:gd name="T117" fmla="*/ 141 h 473"/>
                <a:gd name="T118" fmla="*/ 171 w 263"/>
                <a:gd name="T119" fmla="*/ 16 h 473"/>
                <a:gd name="T120" fmla="*/ 100 w 263"/>
                <a:gd name="T121" fmla="*/ 32 h 473"/>
                <a:gd name="T122" fmla="*/ 188 w 263"/>
                <a:gd name="T123" fmla="*/ 4 h 4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63" h="473">
                  <a:moveTo>
                    <a:pt x="178" y="469"/>
                  </a:moveTo>
                  <a:cubicBezTo>
                    <a:pt x="178" y="469"/>
                    <a:pt x="178" y="469"/>
                    <a:pt x="178" y="469"/>
                  </a:cubicBezTo>
                  <a:cubicBezTo>
                    <a:pt x="178" y="470"/>
                    <a:pt x="178" y="470"/>
                    <a:pt x="178" y="470"/>
                  </a:cubicBezTo>
                  <a:cubicBezTo>
                    <a:pt x="178" y="469"/>
                    <a:pt x="178" y="469"/>
                    <a:pt x="178" y="469"/>
                  </a:cubicBezTo>
                  <a:moveTo>
                    <a:pt x="208" y="468"/>
                  </a:moveTo>
                  <a:cubicBezTo>
                    <a:pt x="208" y="468"/>
                    <a:pt x="209" y="469"/>
                    <a:pt x="209" y="469"/>
                  </a:cubicBezTo>
                  <a:cubicBezTo>
                    <a:pt x="211" y="471"/>
                    <a:pt x="213" y="472"/>
                    <a:pt x="216" y="473"/>
                  </a:cubicBezTo>
                  <a:cubicBezTo>
                    <a:pt x="216" y="473"/>
                    <a:pt x="216" y="473"/>
                    <a:pt x="216" y="473"/>
                  </a:cubicBezTo>
                  <a:cubicBezTo>
                    <a:pt x="216" y="473"/>
                    <a:pt x="216" y="473"/>
                    <a:pt x="217" y="473"/>
                  </a:cubicBezTo>
                  <a:cubicBezTo>
                    <a:pt x="217" y="473"/>
                    <a:pt x="217" y="473"/>
                    <a:pt x="217" y="473"/>
                  </a:cubicBezTo>
                  <a:cubicBezTo>
                    <a:pt x="214" y="471"/>
                    <a:pt x="211" y="470"/>
                    <a:pt x="208" y="468"/>
                  </a:cubicBezTo>
                  <a:moveTo>
                    <a:pt x="247" y="461"/>
                  </a:moveTo>
                  <a:cubicBezTo>
                    <a:pt x="248" y="462"/>
                    <a:pt x="250" y="463"/>
                    <a:pt x="251" y="465"/>
                  </a:cubicBezTo>
                  <a:cubicBezTo>
                    <a:pt x="253" y="466"/>
                    <a:pt x="255" y="467"/>
                    <a:pt x="258" y="469"/>
                  </a:cubicBezTo>
                  <a:cubicBezTo>
                    <a:pt x="258" y="469"/>
                    <a:pt x="258" y="468"/>
                    <a:pt x="258" y="468"/>
                  </a:cubicBezTo>
                  <a:cubicBezTo>
                    <a:pt x="254" y="466"/>
                    <a:pt x="251" y="463"/>
                    <a:pt x="247" y="461"/>
                  </a:cubicBezTo>
                  <a:moveTo>
                    <a:pt x="207" y="458"/>
                  </a:moveTo>
                  <a:cubicBezTo>
                    <a:pt x="208" y="458"/>
                    <a:pt x="208" y="459"/>
                    <a:pt x="208" y="459"/>
                  </a:cubicBezTo>
                  <a:cubicBezTo>
                    <a:pt x="210" y="462"/>
                    <a:pt x="212" y="465"/>
                    <a:pt x="213" y="468"/>
                  </a:cubicBezTo>
                  <a:cubicBezTo>
                    <a:pt x="215" y="469"/>
                    <a:pt x="216" y="469"/>
                    <a:pt x="217" y="470"/>
                  </a:cubicBezTo>
                  <a:cubicBezTo>
                    <a:pt x="216" y="468"/>
                    <a:pt x="215" y="465"/>
                    <a:pt x="214" y="463"/>
                  </a:cubicBezTo>
                  <a:cubicBezTo>
                    <a:pt x="212" y="461"/>
                    <a:pt x="209" y="460"/>
                    <a:pt x="207" y="458"/>
                  </a:cubicBezTo>
                  <a:moveTo>
                    <a:pt x="170" y="457"/>
                  </a:moveTo>
                  <a:cubicBezTo>
                    <a:pt x="171" y="458"/>
                    <a:pt x="172" y="459"/>
                    <a:pt x="173" y="460"/>
                  </a:cubicBezTo>
                  <a:cubicBezTo>
                    <a:pt x="176" y="463"/>
                    <a:pt x="179" y="465"/>
                    <a:pt x="181" y="468"/>
                  </a:cubicBezTo>
                  <a:cubicBezTo>
                    <a:pt x="181" y="467"/>
                    <a:pt x="180" y="465"/>
                    <a:pt x="179" y="464"/>
                  </a:cubicBezTo>
                  <a:cubicBezTo>
                    <a:pt x="176" y="462"/>
                    <a:pt x="173" y="460"/>
                    <a:pt x="170" y="457"/>
                  </a:cubicBezTo>
                  <a:moveTo>
                    <a:pt x="234" y="448"/>
                  </a:moveTo>
                  <a:cubicBezTo>
                    <a:pt x="235" y="449"/>
                    <a:pt x="237" y="450"/>
                    <a:pt x="238" y="451"/>
                  </a:cubicBezTo>
                  <a:cubicBezTo>
                    <a:pt x="246" y="457"/>
                    <a:pt x="254" y="462"/>
                    <a:pt x="262" y="467"/>
                  </a:cubicBezTo>
                  <a:cubicBezTo>
                    <a:pt x="263" y="467"/>
                    <a:pt x="263" y="466"/>
                    <a:pt x="263" y="466"/>
                  </a:cubicBezTo>
                  <a:cubicBezTo>
                    <a:pt x="262" y="464"/>
                    <a:pt x="261" y="462"/>
                    <a:pt x="260" y="461"/>
                  </a:cubicBezTo>
                  <a:cubicBezTo>
                    <a:pt x="259" y="460"/>
                    <a:pt x="257" y="459"/>
                    <a:pt x="256" y="459"/>
                  </a:cubicBezTo>
                  <a:cubicBezTo>
                    <a:pt x="257" y="460"/>
                    <a:pt x="258" y="462"/>
                    <a:pt x="259" y="463"/>
                  </a:cubicBezTo>
                  <a:cubicBezTo>
                    <a:pt x="257" y="463"/>
                    <a:pt x="256" y="462"/>
                    <a:pt x="254" y="460"/>
                  </a:cubicBezTo>
                  <a:cubicBezTo>
                    <a:pt x="253" y="459"/>
                    <a:pt x="252" y="457"/>
                    <a:pt x="251" y="456"/>
                  </a:cubicBezTo>
                  <a:cubicBezTo>
                    <a:pt x="245" y="453"/>
                    <a:pt x="240" y="450"/>
                    <a:pt x="234" y="448"/>
                  </a:cubicBezTo>
                  <a:moveTo>
                    <a:pt x="246" y="447"/>
                  </a:moveTo>
                  <a:cubicBezTo>
                    <a:pt x="249" y="449"/>
                    <a:pt x="251" y="452"/>
                    <a:pt x="253" y="454"/>
                  </a:cubicBezTo>
                  <a:cubicBezTo>
                    <a:pt x="255" y="455"/>
                    <a:pt x="256" y="456"/>
                    <a:pt x="258" y="457"/>
                  </a:cubicBezTo>
                  <a:cubicBezTo>
                    <a:pt x="257" y="455"/>
                    <a:pt x="255" y="453"/>
                    <a:pt x="254" y="452"/>
                  </a:cubicBezTo>
                  <a:cubicBezTo>
                    <a:pt x="251" y="450"/>
                    <a:pt x="249" y="448"/>
                    <a:pt x="246" y="447"/>
                  </a:cubicBezTo>
                  <a:moveTo>
                    <a:pt x="201" y="441"/>
                  </a:moveTo>
                  <a:cubicBezTo>
                    <a:pt x="201" y="441"/>
                    <a:pt x="201" y="441"/>
                    <a:pt x="202" y="442"/>
                  </a:cubicBezTo>
                  <a:cubicBezTo>
                    <a:pt x="203" y="443"/>
                    <a:pt x="204" y="443"/>
                    <a:pt x="206" y="444"/>
                  </a:cubicBezTo>
                  <a:cubicBezTo>
                    <a:pt x="204" y="443"/>
                    <a:pt x="202" y="442"/>
                    <a:pt x="201" y="441"/>
                  </a:cubicBezTo>
                  <a:moveTo>
                    <a:pt x="234" y="435"/>
                  </a:moveTo>
                  <a:cubicBezTo>
                    <a:pt x="234" y="435"/>
                    <a:pt x="235" y="436"/>
                    <a:pt x="236" y="436"/>
                  </a:cubicBezTo>
                  <a:cubicBezTo>
                    <a:pt x="237" y="437"/>
                    <a:pt x="238" y="438"/>
                    <a:pt x="240" y="439"/>
                  </a:cubicBezTo>
                  <a:cubicBezTo>
                    <a:pt x="242" y="441"/>
                    <a:pt x="245" y="443"/>
                    <a:pt x="248" y="445"/>
                  </a:cubicBezTo>
                  <a:cubicBezTo>
                    <a:pt x="247" y="444"/>
                    <a:pt x="246" y="443"/>
                    <a:pt x="245" y="442"/>
                  </a:cubicBezTo>
                  <a:cubicBezTo>
                    <a:pt x="241" y="439"/>
                    <a:pt x="237" y="437"/>
                    <a:pt x="234" y="435"/>
                  </a:cubicBezTo>
                  <a:moveTo>
                    <a:pt x="227" y="430"/>
                  </a:moveTo>
                  <a:cubicBezTo>
                    <a:pt x="227" y="430"/>
                    <a:pt x="228" y="431"/>
                    <a:pt x="228" y="431"/>
                  </a:cubicBezTo>
                  <a:cubicBezTo>
                    <a:pt x="228" y="431"/>
                    <a:pt x="228" y="431"/>
                    <a:pt x="228" y="431"/>
                  </a:cubicBezTo>
                  <a:cubicBezTo>
                    <a:pt x="228" y="431"/>
                    <a:pt x="227" y="430"/>
                    <a:pt x="227" y="430"/>
                  </a:cubicBezTo>
                  <a:moveTo>
                    <a:pt x="229" y="429"/>
                  </a:moveTo>
                  <a:cubicBezTo>
                    <a:pt x="231" y="430"/>
                    <a:pt x="233" y="431"/>
                    <a:pt x="235" y="433"/>
                  </a:cubicBezTo>
                  <a:cubicBezTo>
                    <a:pt x="235" y="432"/>
                    <a:pt x="235" y="432"/>
                    <a:pt x="234" y="432"/>
                  </a:cubicBezTo>
                  <a:cubicBezTo>
                    <a:pt x="233" y="431"/>
                    <a:pt x="231" y="430"/>
                    <a:pt x="229" y="429"/>
                  </a:cubicBezTo>
                  <a:moveTo>
                    <a:pt x="190" y="427"/>
                  </a:moveTo>
                  <a:cubicBezTo>
                    <a:pt x="191" y="429"/>
                    <a:pt x="193" y="431"/>
                    <a:pt x="194" y="432"/>
                  </a:cubicBezTo>
                  <a:cubicBezTo>
                    <a:pt x="197" y="435"/>
                    <a:pt x="200" y="437"/>
                    <a:pt x="203" y="439"/>
                  </a:cubicBezTo>
                  <a:cubicBezTo>
                    <a:pt x="203" y="439"/>
                    <a:pt x="202" y="439"/>
                    <a:pt x="202" y="438"/>
                  </a:cubicBezTo>
                  <a:cubicBezTo>
                    <a:pt x="198" y="435"/>
                    <a:pt x="194" y="431"/>
                    <a:pt x="190" y="427"/>
                  </a:cubicBezTo>
                  <a:moveTo>
                    <a:pt x="192" y="426"/>
                  </a:moveTo>
                  <a:cubicBezTo>
                    <a:pt x="192" y="426"/>
                    <a:pt x="192" y="426"/>
                    <a:pt x="193" y="426"/>
                  </a:cubicBezTo>
                  <a:cubicBezTo>
                    <a:pt x="192" y="426"/>
                    <a:pt x="192" y="426"/>
                    <a:pt x="192" y="426"/>
                  </a:cubicBezTo>
                  <a:cubicBezTo>
                    <a:pt x="192" y="426"/>
                    <a:pt x="192" y="426"/>
                    <a:pt x="192" y="426"/>
                  </a:cubicBezTo>
                  <a:moveTo>
                    <a:pt x="164" y="418"/>
                  </a:moveTo>
                  <a:cubicBezTo>
                    <a:pt x="170" y="424"/>
                    <a:pt x="176" y="429"/>
                    <a:pt x="182" y="434"/>
                  </a:cubicBezTo>
                  <a:cubicBezTo>
                    <a:pt x="182" y="434"/>
                    <a:pt x="182" y="434"/>
                    <a:pt x="182" y="434"/>
                  </a:cubicBezTo>
                  <a:cubicBezTo>
                    <a:pt x="182" y="434"/>
                    <a:pt x="182" y="434"/>
                    <a:pt x="182" y="434"/>
                  </a:cubicBezTo>
                  <a:cubicBezTo>
                    <a:pt x="182" y="434"/>
                    <a:pt x="183" y="435"/>
                    <a:pt x="183" y="435"/>
                  </a:cubicBezTo>
                  <a:cubicBezTo>
                    <a:pt x="184" y="436"/>
                    <a:pt x="186" y="438"/>
                    <a:pt x="188" y="439"/>
                  </a:cubicBezTo>
                  <a:cubicBezTo>
                    <a:pt x="196" y="446"/>
                    <a:pt x="204" y="453"/>
                    <a:pt x="213" y="459"/>
                  </a:cubicBezTo>
                  <a:cubicBezTo>
                    <a:pt x="213" y="459"/>
                    <a:pt x="214" y="458"/>
                    <a:pt x="214" y="458"/>
                  </a:cubicBezTo>
                  <a:cubicBezTo>
                    <a:pt x="214" y="457"/>
                    <a:pt x="213" y="457"/>
                    <a:pt x="213" y="457"/>
                  </a:cubicBezTo>
                  <a:cubicBezTo>
                    <a:pt x="212" y="456"/>
                    <a:pt x="211" y="455"/>
                    <a:pt x="210" y="454"/>
                  </a:cubicBezTo>
                  <a:cubicBezTo>
                    <a:pt x="210" y="455"/>
                    <a:pt x="210" y="455"/>
                    <a:pt x="210" y="456"/>
                  </a:cubicBezTo>
                  <a:cubicBezTo>
                    <a:pt x="209" y="455"/>
                    <a:pt x="208" y="455"/>
                    <a:pt x="208" y="454"/>
                  </a:cubicBezTo>
                  <a:cubicBezTo>
                    <a:pt x="206" y="453"/>
                    <a:pt x="205" y="451"/>
                    <a:pt x="204" y="450"/>
                  </a:cubicBezTo>
                  <a:cubicBezTo>
                    <a:pt x="202" y="448"/>
                    <a:pt x="199" y="446"/>
                    <a:pt x="197" y="445"/>
                  </a:cubicBezTo>
                  <a:cubicBezTo>
                    <a:pt x="186" y="436"/>
                    <a:pt x="175" y="427"/>
                    <a:pt x="164" y="418"/>
                  </a:cubicBezTo>
                  <a:moveTo>
                    <a:pt x="171" y="411"/>
                  </a:moveTo>
                  <a:cubicBezTo>
                    <a:pt x="173" y="414"/>
                    <a:pt x="175" y="417"/>
                    <a:pt x="177" y="419"/>
                  </a:cubicBezTo>
                  <a:cubicBezTo>
                    <a:pt x="180" y="421"/>
                    <a:pt x="183" y="423"/>
                    <a:pt x="185" y="425"/>
                  </a:cubicBezTo>
                  <a:cubicBezTo>
                    <a:pt x="183" y="423"/>
                    <a:pt x="181" y="420"/>
                    <a:pt x="179" y="417"/>
                  </a:cubicBezTo>
                  <a:cubicBezTo>
                    <a:pt x="178" y="416"/>
                    <a:pt x="177" y="415"/>
                    <a:pt x="176" y="415"/>
                  </a:cubicBezTo>
                  <a:cubicBezTo>
                    <a:pt x="175" y="413"/>
                    <a:pt x="173" y="412"/>
                    <a:pt x="171" y="411"/>
                  </a:cubicBezTo>
                  <a:moveTo>
                    <a:pt x="168" y="402"/>
                  </a:moveTo>
                  <a:cubicBezTo>
                    <a:pt x="171" y="405"/>
                    <a:pt x="174" y="408"/>
                    <a:pt x="176" y="411"/>
                  </a:cubicBezTo>
                  <a:cubicBezTo>
                    <a:pt x="179" y="413"/>
                    <a:pt x="181" y="414"/>
                    <a:pt x="183" y="416"/>
                  </a:cubicBezTo>
                  <a:cubicBezTo>
                    <a:pt x="184" y="416"/>
                    <a:pt x="184" y="417"/>
                    <a:pt x="185" y="417"/>
                  </a:cubicBezTo>
                  <a:cubicBezTo>
                    <a:pt x="184" y="416"/>
                    <a:pt x="182" y="414"/>
                    <a:pt x="181" y="412"/>
                  </a:cubicBezTo>
                  <a:cubicBezTo>
                    <a:pt x="185" y="415"/>
                    <a:pt x="188" y="419"/>
                    <a:pt x="192" y="422"/>
                  </a:cubicBezTo>
                  <a:cubicBezTo>
                    <a:pt x="193" y="422"/>
                    <a:pt x="194" y="423"/>
                    <a:pt x="195" y="423"/>
                  </a:cubicBezTo>
                  <a:cubicBezTo>
                    <a:pt x="186" y="416"/>
                    <a:pt x="177" y="409"/>
                    <a:pt x="168" y="402"/>
                  </a:cubicBezTo>
                  <a:moveTo>
                    <a:pt x="113" y="401"/>
                  </a:moveTo>
                  <a:cubicBezTo>
                    <a:pt x="116" y="405"/>
                    <a:pt x="120" y="409"/>
                    <a:pt x="123" y="413"/>
                  </a:cubicBezTo>
                  <a:cubicBezTo>
                    <a:pt x="126" y="416"/>
                    <a:pt x="130" y="419"/>
                    <a:pt x="133" y="422"/>
                  </a:cubicBezTo>
                  <a:cubicBezTo>
                    <a:pt x="134" y="423"/>
                    <a:pt x="135" y="424"/>
                    <a:pt x="136" y="425"/>
                  </a:cubicBezTo>
                  <a:cubicBezTo>
                    <a:pt x="133" y="421"/>
                    <a:pt x="130" y="418"/>
                    <a:pt x="127" y="414"/>
                  </a:cubicBezTo>
                  <a:cubicBezTo>
                    <a:pt x="130" y="417"/>
                    <a:pt x="133" y="420"/>
                    <a:pt x="135" y="422"/>
                  </a:cubicBezTo>
                  <a:cubicBezTo>
                    <a:pt x="139" y="426"/>
                    <a:pt x="143" y="430"/>
                    <a:pt x="146" y="434"/>
                  </a:cubicBezTo>
                  <a:cubicBezTo>
                    <a:pt x="151" y="438"/>
                    <a:pt x="156" y="442"/>
                    <a:pt x="161" y="446"/>
                  </a:cubicBezTo>
                  <a:cubicBezTo>
                    <a:pt x="161" y="446"/>
                    <a:pt x="161" y="446"/>
                    <a:pt x="161" y="446"/>
                  </a:cubicBezTo>
                  <a:cubicBezTo>
                    <a:pt x="161" y="446"/>
                    <a:pt x="161" y="446"/>
                    <a:pt x="161" y="446"/>
                  </a:cubicBezTo>
                  <a:cubicBezTo>
                    <a:pt x="161" y="446"/>
                    <a:pt x="161" y="446"/>
                    <a:pt x="161" y="446"/>
                  </a:cubicBezTo>
                  <a:cubicBezTo>
                    <a:pt x="165" y="449"/>
                    <a:pt x="168" y="452"/>
                    <a:pt x="172" y="455"/>
                  </a:cubicBezTo>
                  <a:cubicBezTo>
                    <a:pt x="172" y="455"/>
                    <a:pt x="171" y="455"/>
                    <a:pt x="171" y="455"/>
                  </a:cubicBezTo>
                  <a:cubicBezTo>
                    <a:pt x="166" y="449"/>
                    <a:pt x="161" y="443"/>
                    <a:pt x="156" y="437"/>
                  </a:cubicBezTo>
                  <a:cubicBezTo>
                    <a:pt x="153" y="433"/>
                    <a:pt x="149" y="429"/>
                    <a:pt x="146" y="426"/>
                  </a:cubicBezTo>
                  <a:cubicBezTo>
                    <a:pt x="141" y="421"/>
                    <a:pt x="135" y="417"/>
                    <a:pt x="130" y="413"/>
                  </a:cubicBezTo>
                  <a:cubicBezTo>
                    <a:pt x="131" y="414"/>
                    <a:pt x="132" y="415"/>
                    <a:pt x="133" y="416"/>
                  </a:cubicBezTo>
                  <a:cubicBezTo>
                    <a:pt x="131" y="414"/>
                    <a:pt x="129" y="413"/>
                    <a:pt x="128" y="411"/>
                  </a:cubicBezTo>
                  <a:cubicBezTo>
                    <a:pt x="123" y="407"/>
                    <a:pt x="118" y="404"/>
                    <a:pt x="113" y="401"/>
                  </a:cubicBezTo>
                  <a:moveTo>
                    <a:pt x="157" y="392"/>
                  </a:moveTo>
                  <a:cubicBezTo>
                    <a:pt x="161" y="396"/>
                    <a:pt x="165" y="401"/>
                    <a:pt x="169" y="405"/>
                  </a:cubicBezTo>
                  <a:cubicBezTo>
                    <a:pt x="169" y="404"/>
                    <a:pt x="169" y="404"/>
                    <a:pt x="168" y="404"/>
                  </a:cubicBezTo>
                  <a:cubicBezTo>
                    <a:pt x="167" y="402"/>
                    <a:pt x="166" y="400"/>
                    <a:pt x="164" y="398"/>
                  </a:cubicBezTo>
                  <a:cubicBezTo>
                    <a:pt x="162" y="396"/>
                    <a:pt x="159" y="394"/>
                    <a:pt x="157" y="392"/>
                  </a:cubicBezTo>
                  <a:moveTo>
                    <a:pt x="132" y="389"/>
                  </a:moveTo>
                  <a:cubicBezTo>
                    <a:pt x="133" y="390"/>
                    <a:pt x="133" y="390"/>
                    <a:pt x="134" y="391"/>
                  </a:cubicBezTo>
                  <a:cubicBezTo>
                    <a:pt x="136" y="393"/>
                    <a:pt x="139" y="395"/>
                    <a:pt x="142" y="397"/>
                  </a:cubicBezTo>
                  <a:cubicBezTo>
                    <a:pt x="139" y="394"/>
                    <a:pt x="135" y="392"/>
                    <a:pt x="132" y="389"/>
                  </a:cubicBezTo>
                  <a:moveTo>
                    <a:pt x="169" y="374"/>
                  </a:moveTo>
                  <a:cubicBezTo>
                    <a:pt x="176" y="382"/>
                    <a:pt x="183" y="389"/>
                    <a:pt x="190" y="396"/>
                  </a:cubicBezTo>
                  <a:cubicBezTo>
                    <a:pt x="193" y="399"/>
                    <a:pt x="195" y="402"/>
                    <a:pt x="198" y="406"/>
                  </a:cubicBezTo>
                  <a:cubicBezTo>
                    <a:pt x="204" y="409"/>
                    <a:pt x="209" y="413"/>
                    <a:pt x="215" y="417"/>
                  </a:cubicBezTo>
                  <a:cubicBezTo>
                    <a:pt x="215" y="417"/>
                    <a:pt x="215" y="417"/>
                    <a:pt x="215" y="416"/>
                  </a:cubicBezTo>
                  <a:cubicBezTo>
                    <a:pt x="212" y="414"/>
                    <a:pt x="210" y="411"/>
                    <a:pt x="208" y="409"/>
                  </a:cubicBezTo>
                  <a:cubicBezTo>
                    <a:pt x="211" y="412"/>
                    <a:pt x="215" y="415"/>
                    <a:pt x="218" y="419"/>
                  </a:cubicBezTo>
                  <a:cubicBezTo>
                    <a:pt x="219" y="419"/>
                    <a:pt x="220" y="420"/>
                    <a:pt x="221" y="421"/>
                  </a:cubicBezTo>
                  <a:cubicBezTo>
                    <a:pt x="223" y="422"/>
                    <a:pt x="225" y="423"/>
                    <a:pt x="226" y="424"/>
                  </a:cubicBezTo>
                  <a:cubicBezTo>
                    <a:pt x="221" y="418"/>
                    <a:pt x="215" y="412"/>
                    <a:pt x="209" y="406"/>
                  </a:cubicBezTo>
                  <a:cubicBezTo>
                    <a:pt x="203" y="401"/>
                    <a:pt x="196" y="396"/>
                    <a:pt x="189" y="390"/>
                  </a:cubicBezTo>
                  <a:cubicBezTo>
                    <a:pt x="183" y="385"/>
                    <a:pt x="177" y="379"/>
                    <a:pt x="169" y="374"/>
                  </a:cubicBezTo>
                  <a:moveTo>
                    <a:pt x="135" y="373"/>
                  </a:moveTo>
                  <a:cubicBezTo>
                    <a:pt x="142" y="383"/>
                    <a:pt x="148" y="392"/>
                    <a:pt x="155" y="401"/>
                  </a:cubicBezTo>
                  <a:cubicBezTo>
                    <a:pt x="158" y="404"/>
                    <a:pt x="160" y="406"/>
                    <a:pt x="163" y="408"/>
                  </a:cubicBezTo>
                  <a:cubicBezTo>
                    <a:pt x="162" y="406"/>
                    <a:pt x="161" y="404"/>
                    <a:pt x="159" y="403"/>
                  </a:cubicBezTo>
                  <a:cubicBezTo>
                    <a:pt x="158" y="402"/>
                    <a:pt x="157" y="401"/>
                    <a:pt x="155" y="400"/>
                  </a:cubicBezTo>
                  <a:cubicBezTo>
                    <a:pt x="155" y="400"/>
                    <a:pt x="155" y="400"/>
                    <a:pt x="155" y="400"/>
                  </a:cubicBezTo>
                  <a:cubicBezTo>
                    <a:pt x="155" y="400"/>
                    <a:pt x="155" y="400"/>
                    <a:pt x="155" y="400"/>
                  </a:cubicBezTo>
                  <a:cubicBezTo>
                    <a:pt x="155" y="400"/>
                    <a:pt x="155" y="400"/>
                    <a:pt x="155" y="400"/>
                  </a:cubicBezTo>
                  <a:cubicBezTo>
                    <a:pt x="154" y="399"/>
                    <a:pt x="155" y="398"/>
                    <a:pt x="156" y="397"/>
                  </a:cubicBezTo>
                  <a:cubicBezTo>
                    <a:pt x="153" y="393"/>
                    <a:pt x="150" y="389"/>
                    <a:pt x="147" y="385"/>
                  </a:cubicBezTo>
                  <a:cubicBezTo>
                    <a:pt x="143" y="381"/>
                    <a:pt x="139" y="377"/>
                    <a:pt x="135" y="373"/>
                  </a:cubicBezTo>
                  <a:moveTo>
                    <a:pt x="184" y="442"/>
                  </a:moveTo>
                  <a:cubicBezTo>
                    <a:pt x="161" y="429"/>
                    <a:pt x="145" y="408"/>
                    <a:pt x="127" y="390"/>
                  </a:cubicBezTo>
                  <a:cubicBezTo>
                    <a:pt x="127" y="389"/>
                    <a:pt x="126" y="388"/>
                    <a:pt x="125" y="388"/>
                  </a:cubicBezTo>
                  <a:cubicBezTo>
                    <a:pt x="127" y="389"/>
                    <a:pt x="128" y="390"/>
                    <a:pt x="129" y="391"/>
                  </a:cubicBezTo>
                  <a:cubicBezTo>
                    <a:pt x="135" y="397"/>
                    <a:pt x="141" y="402"/>
                    <a:pt x="147" y="407"/>
                  </a:cubicBezTo>
                  <a:cubicBezTo>
                    <a:pt x="157" y="420"/>
                    <a:pt x="169" y="433"/>
                    <a:pt x="183" y="442"/>
                  </a:cubicBezTo>
                  <a:cubicBezTo>
                    <a:pt x="183" y="442"/>
                    <a:pt x="184" y="442"/>
                    <a:pt x="184" y="442"/>
                  </a:cubicBezTo>
                  <a:moveTo>
                    <a:pt x="106" y="372"/>
                  </a:moveTo>
                  <a:cubicBezTo>
                    <a:pt x="110" y="376"/>
                    <a:pt x="114" y="381"/>
                    <a:pt x="119" y="385"/>
                  </a:cubicBezTo>
                  <a:cubicBezTo>
                    <a:pt x="138" y="403"/>
                    <a:pt x="154" y="425"/>
                    <a:pt x="177" y="441"/>
                  </a:cubicBezTo>
                  <a:cubicBezTo>
                    <a:pt x="180" y="443"/>
                    <a:pt x="183" y="445"/>
                    <a:pt x="186" y="447"/>
                  </a:cubicBezTo>
                  <a:cubicBezTo>
                    <a:pt x="186" y="447"/>
                    <a:pt x="186" y="447"/>
                    <a:pt x="187" y="447"/>
                  </a:cubicBezTo>
                  <a:cubicBezTo>
                    <a:pt x="187" y="447"/>
                    <a:pt x="187" y="447"/>
                    <a:pt x="188" y="446"/>
                  </a:cubicBezTo>
                  <a:cubicBezTo>
                    <a:pt x="190" y="450"/>
                    <a:pt x="192" y="453"/>
                    <a:pt x="195" y="456"/>
                  </a:cubicBezTo>
                  <a:cubicBezTo>
                    <a:pt x="198" y="458"/>
                    <a:pt x="201" y="460"/>
                    <a:pt x="204" y="462"/>
                  </a:cubicBezTo>
                  <a:cubicBezTo>
                    <a:pt x="199" y="457"/>
                    <a:pt x="195" y="452"/>
                    <a:pt x="191" y="447"/>
                  </a:cubicBezTo>
                  <a:cubicBezTo>
                    <a:pt x="193" y="448"/>
                    <a:pt x="195" y="449"/>
                    <a:pt x="196" y="450"/>
                  </a:cubicBezTo>
                  <a:cubicBezTo>
                    <a:pt x="196" y="450"/>
                    <a:pt x="197" y="450"/>
                    <a:pt x="197" y="450"/>
                  </a:cubicBezTo>
                  <a:cubicBezTo>
                    <a:pt x="190" y="444"/>
                    <a:pt x="183" y="439"/>
                    <a:pt x="176" y="433"/>
                  </a:cubicBezTo>
                  <a:cubicBezTo>
                    <a:pt x="177" y="434"/>
                    <a:pt x="178" y="435"/>
                    <a:pt x="179" y="436"/>
                  </a:cubicBezTo>
                  <a:cubicBezTo>
                    <a:pt x="172" y="431"/>
                    <a:pt x="166" y="425"/>
                    <a:pt x="160" y="418"/>
                  </a:cubicBezTo>
                  <a:cubicBezTo>
                    <a:pt x="150" y="410"/>
                    <a:pt x="140" y="401"/>
                    <a:pt x="130" y="391"/>
                  </a:cubicBezTo>
                  <a:cubicBezTo>
                    <a:pt x="122" y="385"/>
                    <a:pt x="114" y="378"/>
                    <a:pt x="106" y="372"/>
                  </a:cubicBezTo>
                  <a:moveTo>
                    <a:pt x="110" y="372"/>
                  </a:moveTo>
                  <a:cubicBezTo>
                    <a:pt x="110" y="372"/>
                    <a:pt x="111" y="373"/>
                    <a:pt x="111" y="373"/>
                  </a:cubicBezTo>
                  <a:cubicBezTo>
                    <a:pt x="111" y="373"/>
                    <a:pt x="111" y="373"/>
                    <a:pt x="111" y="373"/>
                  </a:cubicBezTo>
                  <a:cubicBezTo>
                    <a:pt x="111" y="373"/>
                    <a:pt x="111" y="373"/>
                    <a:pt x="111" y="373"/>
                  </a:cubicBezTo>
                  <a:cubicBezTo>
                    <a:pt x="111" y="373"/>
                    <a:pt x="110" y="372"/>
                    <a:pt x="110" y="372"/>
                  </a:cubicBezTo>
                  <a:moveTo>
                    <a:pt x="95" y="371"/>
                  </a:moveTo>
                  <a:cubicBezTo>
                    <a:pt x="99" y="376"/>
                    <a:pt x="103" y="380"/>
                    <a:pt x="107" y="384"/>
                  </a:cubicBezTo>
                  <a:cubicBezTo>
                    <a:pt x="112" y="391"/>
                    <a:pt x="118" y="398"/>
                    <a:pt x="123" y="405"/>
                  </a:cubicBezTo>
                  <a:cubicBezTo>
                    <a:pt x="128" y="408"/>
                    <a:pt x="132" y="411"/>
                    <a:pt x="137" y="415"/>
                  </a:cubicBezTo>
                  <a:cubicBezTo>
                    <a:pt x="132" y="410"/>
                    <a:pt x="128" y="404"/>
                    <a:pt x="123" y="399"/>
                  </a:cubicBezTo>
                  <a:cubicBezTo>
                    <a:pt x="120" y="396"/>
                    <a:pt x="117" y="392"/>
                    <a:pt x="114" y="389"/>
                  </a:cubicBezTo>
                  <a:cubicBezTo>
                    <a:pt x="108" y="383"/>
                    <a:pt x="103" y="378"/>
                    <a:pt x="97" y="373"/>
                  </a:cubicBezTo>
                  <a:cubicBezTo>
                    <a:pt x="97" y="373"/>
                    <a:pt x="96" y="372"/>
                    <a:pt x="95" y="371"/>
                  </a:cubicBezTo>
                  <a:moveTo>
                    <a:pt x="160" y="370"/>
                  </a:moveTo>
                  <a:cubicBezTo>
                    <a:pt x="162" y="376"/>
                    <a:pt x="167" y="381"/>
                    <a:pt x="172" y="385"/>
                  </a:cubicBezTo>
                  <a:cubicBezTo>
                    <a:pt x="170" y="383"/>
                    <a:pt x="168" y="380"/>
                    <a:pt x="165" y="378"/>
                  </a:cubicBezTo>
                  <a:cubicBezTo>
                    <a:pt x="165" y="377"/>
                    <a:pt x="164" y="377"/>
                    <a:pt x="163" y="376"/>
                  </a:cubicBezTo>
                  <a:cubicBezTo>
                    <a:pt x="163" y="375"/>
                    <a:pt x="162" y="374"/>
                    <a:pt x="162" y="373"/>
                  </a:cubicBezTo>
                  <a:cubicBezTo>
                    <a:pt x="161" y="372"/>
                    <a:pt x="160" y="371"/>
                    <a:pt x="160" y="370"/>
                  </a:cubicBezTo>
                  <a:cubicBezTo>
                    <a:pt x="160" y="370"/>
                    <a:pt x="160" y="370"/>
                    <a:pt x="160" y="370"/>
                  </a:cubicBezTo>
                  <a:moveTo>
                    <a:pt x="89" y="362"/>
                  </a:moveTo>
                  <a:cubicBezTo>
                    <a:pt x="93" y="367"/>
                    <a:pt x="98" y="370"/>
                    <a:pt x="103" y="375"/>
                  </a:cubicBezTo>
                  <a:cubicBezTo>
                    <a:pt x="100" y="372"/>
                    <a:pt x="98" y="368"/>
                    <a:pt x="95" y="365"/>
                  </a:cubicBezTo>
                  <a:cubicBezTo>
                    <a:pt x="93" y="364"/>
                    <a:pt x="91" y="363"/>
                    <a:pt x="89" y="362"/>
                  </a:cubicBezTo>
                  <a:moveTo>
                    <a:pt x="103" y="360"/>
                  </a:moveTo>
                  <a:cubicBezTo>
                    <a:pt x="104" y="362"/>
                    <a:pt x="106" y="364"/>
                    <a:pt x="107" y="366"/>
                  </a:cubicBezTo>
                  <a:cubicBezTo>
                    <a:pt x="107" y="366"/>
                    <a:pt x="107" y="366"/>
                    <a:pt x="107" y="365"/>
                  </a:cubicBezTo>
                  <a:cubicBezTo>
                    <a:pt x="106" y="364"/>
                    <a:pt x="105" y="362"/>
                    <a:pt x="103" y="361"/>
                  </a:cubicBezTo>
                  <a:cubicBezTo>
                    <a:pt x="103" y="361"/>
                    <a:pt x="103" y="361"/>
                    <a:pt x="103" y="360"/>
                  </a:cubicBezTo>
                  <a:moveTo>
                    <a:pt x="96" y="328"/>
                  </a:moveTo>
                  <a:cubicBezTo>
                    <a:pt x="98" y="331"/>
                    <a:pt x="100" y="334"/>
                    <a:pt x="103" y="336"/>
                  </a:cubicBezTo>
                  <a:cubicBezTo>
                    <a:pt x="114" y="348"/>
                    <a:pt x="126" y="360"/>
                    <a:pt x="137" y="372"/>
                  </a:cubicBezTo>
                  <a:cubicBezTo>
                    <a:pt x="142" y="377"/>
                    <a:pt x="148" y="383"/>
                    <a:pt x="153" y="389"/>
                  </a:cubicBezTo>
                  <a:cubicBezTo>
                    <a:pt x="153" y="388"/>
                    <a:pt x="154" y="387"/>
                    <a:pt x="155" y="387"/>
                  </a:cubicBezTo>
                  <a:cubicBezTo>
                    <a:pt x="155" y="387"/>
                    <a:pt x="155" y="387"/>
                    <a:pt x="156" y="388"/>
                  </a:cubicBezTo>
                  <a:cubicBezTo>
                    <a:pt x="159" y="391"/>
                    <a:pt x="162" y="393"/>
                    <a:pt x="166" y="396"/>
                  </a:cubicBezTo>
                  <a:cubicBezTo>
                    <a:pt x="162" y="393"/>
                    <a:pt x="159" y="391"/>
                    <a:pt x="156" y="388"/>
                  </a:cubicBezTo>
                  <a:cubicBezTo>
                    <a:pt x="144" y="377"/>
                    <a:pt x="132" y="366"/>
                    <a:pt x="121" y="354"/>
                  </a:cubicBezTo>
                  <a:cubicBezTo>
                    <a:pt x="112" y="346"/>
                    <a:pt x="105" y="336"/>
                    <a:pt x="96" y="328"/>
                  </a:cubicBezTo>
                  <a:moveTo>
                    <a:pt x="229" y="438"/>
                  </a:moveTo>
                  <a:cubicBezTo>
                    <a:pt x="229" y="438"/>
                    <a:pt x="229" y="438"/>
                    <a:pt x="229" y="438"/>
                  </a:cubicBezTo>
                  <a:cubicBezTo>
                    <a:pt x="230" y="439"/>
                    <a:pt x="231" y="440"/>
                    <a:pt x="231" y="440"/>
                  </a:cubicBezTo>
                  <a:cubicBezTo>
                    <a:pt x="231" y="440"/>
                    <a:pt x="230" y="439"/>
                    <a:pt x="229" y="438"/>
                  </a:cubicBezTo>
                  <a:moveTo>
                    <a:pt x="113" y="413"/>
                  </a:moveTo>
                  <a:cubicBezTo>
                    <a:pt x="113" y="413"/>
                    <a:pt x="114" y="412"/>
                    <a:pt x="113" y="411"/>
                  </a:cubicBezTo>
                  <a:cubicBezTo>
                    <a:pt x="113" y="411"/>
                    <a:pt x="113" y="411"/>
                    <a:pt x="113" y="411"/>
                  </a:cubicBezTo>
                  <a:cubicBezTo>
                    <a:pt x="115" y="414"/>
                    <a:pt x="117" y="416"/>
                    <a:pt x="118" y="419"/>
                  </a:cubicBezTo>
                  <a:cubicBezTo>
                    <a:pt x="116" y="417"/>
                    <a:pt x="115" y="415"/>
                    <a:pt x="113" y="413"/>
                  </a:cubicBezTo>
                  <a:moveTo>
                    <a:pt x="190" y="407"/>
                  </a:moveTo>
                  <a:cubicBezTo>
                    <a:pt x="189" y="405"/>
                    <a:pt x="187" y="404"/>
                    <a:pt x="186" y="403"/>
                  </a:cubicBezTo>
                  <a:cubicBezTo>
                    <a:pt x="187" y="404"/>
                    <a:pt x="188" y="405"/>
                    <a:pt x="190" y="406"/>
                  </a:cubicBezTo>
                  <a:cubicBezTo>
                    <a:pt x="193" y="408"/>
                    <a:pt x="196" y="411"/>
                    <a:pt x="199" y="414"/>
                  </a:cubicBezTo>
                  <a:cubicBezTo>
                    <a:pt x="196" y="411"/>
                    <a:pt x="193" y="409"/>
                    <a:pt x="190" y="407"/>
                  </a:cubicBezTo>
                  <a:moveTo>
                    <a:pt x="171" y="390"/>
                  </a:moveTo>
                  <a:cubicBezTo>
                    <a:pt x="171" y="390"/>
                    <a:pt x="171" y="390"/>
                    <a:pt x="171" y="390"/>
                  </a:cubicBezTo>
                  <a:cubicBezTo>
                    <a:pt x="171" y="390"/>
                    <a:pt x="171" y="391"/>
                    <a:pt x="171" y="391"/>
                  </a:cubicBezTo>
                  <a:cubicBezTo>
                    <a:pt x="171" y="391"/>
                    <a:pt x="171" y="391"/>
                    <a:pt x="171" y="390"/>
                  </a:cubicBezTo>
                  <a:cubicBezTo>
                    <a:pt x="171" y="390"/>
                    <a:pt x="171" y="390"/>
                    <a:pt x="171" y="390"/>
                  </a:cubicBezTo>
                  <a:moveTo>
                    <a:pt x="165" y="384"/>
                  </a:moveTo>
                  <a:cubicBezTo>
                    <a:pt x="164" y="383"/>
                    <a:pt x="162" y="381"/>
                    <a:pt x="161" y="380"/>
                  </a:cubicBezTo>
                  <a:cubicBezTo>
                    <a:pt x="160" y="378"/>
                    <a:pt x="158" y="377"/>
                    <a:pt x="157" y="375"/>
                  </a:cubicBezTo>
                  <a:cubicBezTo>
                    <a:pt x="158" y="376"/>
                    <a:pt x="159" y="377"/>
                    <a:pt x="159" y="378"/>
                  </a:cubicBezTo>
                  <a:cubicBezTo>
                    <a:pt x="161" y="380"/>
                    <a:pt x="163" y="382"/>
                    <a:pt x="165" y="384"/>
                  </a:cubicBezTo>
                  <a:cubicBezTo>
                    <a:pt x="165" y="384"/>
                    <a:pt x="165" y="384"/>
                    <a:pt x="165" y="384"/>
                  </a:cubicBezTo>
                  <a:moveTo>
                    <a:pt x="74" y="358"/>
                  </a:moveTo>
                  <a:cubicBezTo>
                    <a:pt x="72" y="357"/>
                    <a:pt x="71" y="355"/>
                    <a:pt x="70" y="353"/>
                  </a:cubicBezTo>
                  <a:cubicBezTo>
                    <a:pt x="74" y="358"/>
                    <a:pt x="78" y="363"/>
                    <a:pt x="83" y="369"/>
                  </a:cubicBezTo>
                  <a:cubicBezTo>
                    <a:pt x="89" y="377"/>
                    <a:pt x="95" y="386"/>
                    <a:pt x="102" y="395"/>
                  </a:cubicBezTo>
                  <a:cubicBezTo>
                    <a:pt x="104" y="398"/>
                    <a:pt x="106" y="401"/>
                    <a:pt x="107" y="405"/>
                  </a:cubicBezTo>
                  <a:cubicBezTo>
                    <a:pt x="103" y="400"/>
                    <a:pt x="99" y="394"/>
                    <a:pt x="95" y="389"/>
                  </a:cubicBezTo>
                  <a:cubicBezTo>
                    <a:pt x="88" y="379"/>
                    <a:pt x="81" y="369"/>
                    <a:pt x="74" y="358"/>
                  </a:cubicBezTo>
                  <a:moveTo>
                    <a:pt x="77" y="356"/>
                  </a:moveTo>
                  <a:cubicBezTo>
                    <a:pt x="75" y="353"/>
                    <a:pt x="73" y="351"/>
                    <a:pt x="72" y="348"/>
                  </a:cubicBezTo>
                  <a:cubicBezTo>
                    <a:pt x="71" y="347"/>
                    <a:pt x="70" y="346"/>
                    <a:pt x="70" y="345"/>
                  </a:cubicBezTo>
                  <a:cubicBezTo>
                    <a:pt x="77" y="355"/>
                    <a:pt x="84" y="364"/>
                    <a:pt x="92" y="373"/>
                  </a:cubicBezTo>
                  <a:cubicBezTo>
                    <a:pt x="86" y="368"/>
                    <a:pt x="81" y="362"/>
                    <a:pt x="77" y="356"/>
                  </a:cubicBezTo>
                  <a:moveTo>
                    <a:pt x="145" y="340"/>
                  </a:moveTo>
                  <a:cubicBezTo>
                    <a:pt x="144" y="339"/>
                    <a:pt x="143" y="337"/>
                    <a:pt x="141" y="336"/>
                  </a:cubicBezTo>
                  <a:cubicBezTo>
                    <a:pt x="143" y="338"/>
                    <a:pt x="145" y="340"/>
                    <a:pt x="147" y="342"/>
                  </a:cubicBezTo>
                  <a:cubicBezTo>
                    <a:pt x="146" y="342"/>
                    <a:pt x="146" y="341"/>
                    <a:pt x="145" y="340"/>
                  </a:cubicBezTo>
                  <a:moveTo>
                    <a:pt x="99" y="339"/>
                  </a:moveTo>
                  <a:cubicBezTo>
                    <a:pt x="98" y="337"/>
                    <a:pt x="97" y="336"/>
                    <a:pt x="96" y="334"/>
                  </a:cubicBezTo>
                  <a:cubicBezTo>
                    <a:pt x="97" y="335"/>
                    <a:pt x="97" y="335"/>
                    <a:pt x="98" y="336"/>
                  </a:cubicBezTo>
                  <a:cubicBezTo>
                    <a:pt x="98" y="336"/>
                    <a:pt x="98" y="336"/>
                    <a:pt x="99" y="337"/>
                  </a:cubicBezTo>
                  <a:cubicBezTo>
                    <a:pt x="100" y="338"/>
                    <a:pt x="101" y="339"/>
                    <a:pt x="102" y="340"/>
                  </a:cubicBezTo>
                  <a:cubicBezTo>
                    <a:pt x="102" y="340"/>
                    <a:pt x="102" y="340"/>
                    <a:pt x="103" y="340"/>
                  </a:cubicBezTo>
                  <a:cubicBezTo>
                    <a:pt x="103" y="342"/>
                    <a:pt x="104" y="343"/>
                    <a:pt x="104" y="345"/>
                  </a:cubicBezTo>
                  <a:cubicBezTo>
                    <a:pt x="103" y="344"/>
                    <a:pt x="103" y="344"/>
                    <a:pt x="103" y="343"/>
                  </a:cubicBezTo>
                  <a:cubicBezTo>
                    <a:pt x="101" y="342"/>
                    <a:pt x="100" y="340"/>
                    <a:pt x="99" y="339"/>
                  </a:cubicBezTo>
                  <a:moveTo>
                    <a:pt x="103" y="321"/>
                  </a:moveTo>
                  <a:cubicBezTo>
                    <a:pt x="103" y="320"/>
                    <a:pt x="102" y="319"/>
                    <a:pt x="102" y="319"/>
                  </a:cubicBezTo>
                  <a:cubicBezTo>
                    <a:pt x="106" y="323"/>
                    <a:pt x="110" y="327"/>
                    <a:pt x="114" y="331"/>
                  </a:cubicBezTo>
                  <a:cubicBezTo>
                    <a:pt x="114" y="331"/>
                    <a:pt x="114" y="331"/>
                    <a:pt x="114" y="331"/>
                  </a:cubicBezTo>
                  <a:cubicBezTo>
                    <a:pt x="114" y="331"/>
                    <a:pt x="114" y="331"/>
                    <a:pt x="114" y="332"/>
                  </a:cubicBezTo>
                  <a:cubicBezTo>
                    <a:pt x="115" y="333"/>
                    <a:pt x="116" y="334"/>
                    <a:pt x="117" y="335"/>
                  </a:cubicBezTo>
                  <a:cubicBezTo>
                    <a:pt x="118" y="336"/>
                    <a:pt x="118" y="336"/>
                    <a:pt x="119" y="337"/>
                  </a:cubicBezTo>
                  <a:cubicBezTo>
                    <a:pt x="128" y="347"/>
                    <a:pt x="137" y="357"/>
                    <a:pt x="146" y="367"/>
                  </a:cubicBezTo>
                  <a:cubicBezTo>
                    <a:pt x="148" y="369"/>
                    <a:pt x="149" y="371"/>
                    <a:pt x="151" y="373"/>
                  </a:cubicBezTo>
                  <a:cubicBezTo>
                    <a:pt x="139" y="364"/>
                    <a:pt x="128" y="353"/>
                    <a:pt x="117" y="343"/>
                  </a:cubicBezTo>
                  <a:cubicBezTo>
                    <a:pt x="115" y="340"/>
                    <a:pt x="113" y="337"/>
                    <a:pt x="111" y="334"/>
                  </a:cubicBezTo>
                  <a:cubicBezTo>
                    <a:pt x="109" y="329"/>
                    <a:pt x="106" y="325"/>
                    <a:pt x="103" y="321"/>
                  </a:cubicBezTo>
                  <a:moveTo>
                    <a:pt x="98" y="318"/>
                  </a:moveTo>
                  <a:cubicBezTo>
                    <a:pt x="97" y="317"/>
                    <a:pt x="97" y="315"/>
                    <a:pt x="96" y="314"/>
                  </a:cubicBezTo>
                  <a:cubicBezTo>
                    <a:pt x="97" y="316"/>
                    <a:pt x="98" y="317"/>
                    <a:pt x="99" y="319"/>
                  </a:cubicBezTo>
                  <a:cubicBezTo>
                    <a:pt x="101" y="322"/>
                    <a:pt x="103" y="325"/>
                    <a:pt x="105" y="328"/>
                  </a:cubicBezTo>
                  <a:cubicBezTo>
                    <a:pt x="106" y="331"/>
                    <a:pt x="108" y="333"/>
                    <a:pt x="109" y="335"/>
                  </a:cubicBezTo>
                  <a:cubicBezTo>
                    <a:pt x="106" y="332"/>
                    <a:pt x="104" y="329"/>
                    <a:pt x="101" y="327"/>
                  </a:cubicBezTo>
                  <a:cubicBezTo>
                    <a:pt x="100" y="324"/>
                    <a:pt x="99" y="321"/>
                    <a:pt x="98" y="318"/>
                  </a:cubicBezTo>
                  <a:moveTo>
                    <a:pt x="85" y="314"/>
                  </a:moveTo>
                  <a:cubicBezTo>
                    <a:pt x="85" y="314"/>
                    <a:pt x="84" y="314"/>
                    <a:pt x="84" y="313"/>
                  </a:cubicBezTo>
                  <a:cubicBezTo>
                    <a:pt x="85" y="314"/>
                    <a:pt x="86" y="315"/>
                    <a:pt x="87" y="316"/>
                  </a:cubicBezTo>
                  <a:cubicBezTo>
                    <a:pt x="87" y="316"/>
                    <a:pt x="87" y="317"/>
                    <a:pt x="88" y="317"/>
                  </a:cubicBezTo>
                  <a:cubicBezTo>
                    <a:pt x="87" y="317"/>
                    <a:pt x="87" y="316"/>
                    <a:pt x="86" y="316"/>
                  </a:cubicBezTo>
                  <a:cubicBezTo>
                    <a:pt x="86" y="315"/>
                    <a:pt x="86" y="315"/>
                    <a:pt x="86" y="315"/>
                  </a:cubicBezTo>
                  <a:cubicBezTo>
                    <a:pt x="86" y="315"/>
                    <a:pt x="86" y="315"/>
                    <a:pt x="86" y="315"/>
                  </a:cubicBezTo>
                  <a:cubicBezTo>
                    <a:pt x="86" y="315"/>
                    <a:pt x="86" y="315"/>
                    <a:pt x="86" y="315"/>
                  </a:cubicBezTo>
                  <a:cubicBezTo>
                    <a:pt x="86" y="315"/>
                    <a:pt x="85" y="315"/>
                    <a:pt x="85" y="315"/>
                  </a:cubicBezTo>
                  <a:cubicBezTo>
                    <a:pt x="85" y="314"/>
                    <a:pt x="85" y="314"/>
                    <a:pt x="85" y="314"/>
                  </a:cubicBezTo>
                  <a:moveTo>
                    <a:pt x="116" y="321"/>
                  </a:moveTo>
                  <a:cubicBezTo>
                    <a:pt x="114" y="318"/>
                    <a:pt x="111" y="315"/>
                    <a:pt x="109" y="312"/>
                  </a:cubicBezTo>
                  <a:cubicBezTo>
                    <a:pt x="110" y="313"/>
                    <a:pt x="111" y="314"/>
                    <a:pt x="113" y="315"/>
                  </a:cubicBezTo>
                  <a:cubicBezTo>
                    <a:pt x="115" y="317"/>
                    <a:pt x="117" y="319"/>
                    <a:pt x="119" y="321"/>
                  </a:cubicBezTo>
                  <a:cubicBezTo>
                    <a:pt x="120" y="323"/>
                    <a:pt x="122" y="324"/>
                    <a:pt x="123" y="326"/>
                  </a:cubicBezTo>
                  <a:cubicBezTo>
                    <a:pt x="125" y="327"/>
                    <a:pt x="126" y="328"/>
                    <a:pt x="127" y="330"/>
                  </a:cubicBezTo>
                  <a:cubicBezTo>
                    <a:pt x="129" y="331"/>
                    <a:pt x="130" y="333"/>
                    <a:pt x="132" y="334"/>
                  </a:cubicBezTo>
                  <a:cubicBezTo>
                    <a:pt x="134" y="336"/>
                    <a:pt x="136" y="338"/>
                    <a:pt x="138" y="340"/>
                  </a:cubicBezTo>
                  <a:cubicBezTo>
                    <a:pt x="140" y="342"/>
                    <a:pt x="142" y="345"/>
                    <a:pt x="144" y="347"/>
                  </a:cubicBezTo>
                  <a:cubicBezTo>
                    <a:pt x="145" y="349"/>
                    <a:pt x="147" y="352"/>
                    <a:pt x="148" y="355"/>
                  </a:cubicBezTo>
                  <a:cubicBezTo>
                    <a:pt x="150" y="359"/>
                    <a:pt x="153" y="363"/>
                    <a:pt x="155" y="367"/>
                  </a:cubicBezTo>
                  <a:cubicBezTo>
                    <a:pt x="147" y="359"/>
                    <a:pt x="140" y="350"/>
                    <a:pt x="132" y="341"/>
                  </a:cubicBezTo>
                  <a:cubicBezTo>
                    <a:pt x="132" y="341"/>
                    <a:pt x="131" y="340"/>
                    <a:pt x="130" y="339"/>
                  </a:cubicBezTo>
                  <a:cubicBezTo>
                    <a:pt x="129" y="337"/>
                    <a:pt x="128" y="336"/>
                    <a:pt x="127" y="335"/>
                  </a:cubicBezTo>
                  <a:cubicBezTo>
                    <a:pt x="124" y="331"/>
                    <a:pt x="121" y="328"/>
                    <a:pt x="118" y="324"/>
                  </a:cubicBezTo>
                  <a:cubicBezTo>
                    <a:pt x="117" y="323"/>
                    <a:pt x="117" y="323"/>
                    <a:pt x="117" y="323"/>
                  </a:cubicBezTo>
                  <a:cubicBezTo>
                    <a:pt x="116" y="322"/>
                    <a:pt x="116" y="321"/>
                    <a:pt x="116" y="321"/>
                  </a:cubicBezTo>
                  <a:moveTo>
                    <a:pt x="124" y="312"/>
                  </a:moveTo>
                  <a:cubicBezTo>
                    <a:pt x="122" y="309"/>
                    <a:pt x="119" y="305"/>
                    <a:pt x="117" y="302"/>
                  </a:cubicBezTo>
                  <a:cubicBezTo>
                    <a:pt x="120" y="305"/>
                    <a:pt x="123" y="309"/>
                    <a:pt x="126" y="313"/>
                  </a:cubicBezTo>
                  <a:cubicBezTo>
                    <a:pt x="126" y="314"/>
                    <a:pt x="126" y="314"/>
                    <a:pt x="127" y="315"/>
                  </a:cubicBezTo>
                  <a:cubicBezTo>
                    <a:pt x="126" y="314"/>
                    <a:pt x="125" y="313"/>
                    <a:pt x="124" y="312"/>
                  </a:cubicBezTo>
                  <a:moveTo>
                    <a:pt x="75" y="308"/>
                  </a:moveTo>
                  <a:cubicBezTo>
                    <a:pt x="73" y="305"/>
                    <a:pt x="71" y="303"/>
                    <a:pt x="69" y="300"/>
                  </a:cubicBezTo>
                  <a:cubicBezTo>
                    <a:pt x="74" y="305"/>
                    <a:pt x="78" y="310"/>
                    <a:pt x="83" y="315"/>
                  </a:cubicBezTo>
                  <a:cubicBezTo>
                    <a:pt x="83" y="317"/>
                    <a:pt x="84" y="318"/>
                    <a:pt x="85" y="320"/>
                  </a:cubicBezTo>
                  <a:cubicBezTo>
                    <a:pt x="83" y="318"/>
                    <a:pt x="82" y="317"/>
                    <a:pt x="80" y="315"/>
                  </a:cubicBezTo>
                  <a:cubicBezTo>
                    <a:pt x="78" y="313"/>
                    <a:pt x="77" y="311"/>
                    <a:pt x="76" y="309"/>
                  </a:cubicBezTo>
                  <a:cubicBezTo>
                    <a:pt x="75" y="309"/>
                    <a:pt x="75" y="308"/>
                    <a:pt x="75" y="308"/>
                  </a:cubicBezTo>
                  <a:moveTo>
                    <a:pt x="67" y="316"/>
                  </a:moveTo>
                  <a:cubicBezTo>
                    <a:pt x="62" y="309"/>
                    <a:pt x="56" y="302"/>
                    <a:pt x="52" y="295"/>
                  </a:cubicBezTo>
                  <a:cubicBezTo>
                    <a:pt x="56" y="299"/>
                    <a:pt x="60" y="304"/>
                    <a:pt x="64" y="308"/>
                  </a:cubicBezTo>
                  <a:cubicBezTo>
                    <a:pt x="64" y="309"/>
                    <a:pt x="65" y="309"/>
                    <a:pt x="66" y="310"/>
                  </a:cubicBezTo>
                  <a:cubicBezTo>
                    <a:pt x="69" y="314"/>
                    <a:pt x="73" y="318"/>
                    <a:pt x="76" y="321"/>
                  </a:cubicBezTo>
                  <a:cubicBezTo>
                    <a:pt x="78" y="323"/>
                    <a:pt x="80" y="326"/>
                    <a:pt x="82" y="328"/>
                  </a:cubicBezTo>
                  <a:cubicBezTo>
                    <a:pt x="83" y="329"/>
                    <a:pt x="84" y="329"/>
                    <a:pt x="84" y="330"/>
                  </a:cubicBezTo>
                  <a:cubicBezTo>
                    <a:pt x="86" y="332"/>
                    <a:pt x="87" y="333"/>
                    <a:pt x="88" y="334"/>
                  </a:cubicBezTo>
                  <a:cubicBezTo>
                    <a:pt x="91" y="338"/>
                    <a:pt x="94" y="341"/>
                    <a:pt x="97" y="345"/>
                  </a:cubicBezTo>
                  <a:cubicBezTo>
                    <a:pt x="98" y="345"/>
                    <a:pt x="98" y="345"/>
                    <a:pt x="98" y="346"/>
                  </a:cubicBezTo>
                  <a:cubicBezTo>
                    <a:pt x="100" y="347"/>
                    <a:pt x="101" y="349"/>
                    <a:pt x="102" y="350"/>
                  </a:cubicBezTo>
                  <a:cubicBezTo>
                    <a:pt x="104" y="352"/>
                    <a:pt x="105" y="353"/>
                    <a:pt x="106" y="354"/>
                  </a:cubicBezTo>
                  <a:cubicBezTo>
                    <a:pt x="105" y="353"/>
                    <a:pt x="103" y="352"/>
                    <a:pt x="102" y="350"/>
                  </a:cubicBezTo>
                  <a:cubicBezTo>
                    <a:pt x="102" y="350"/>
                    <a:pt x="101" y="349"/>
                    <a:pt x="101" y="349"/>
                  </a:cubicBezTo>
                  <a:cubicBezTo>
                    <a:pt x="97" y="345"/>
                    <a:pt x="92" y="341"/>
                    <a:pt x="88" y="337"/>
                  </a:cubicBezTo>
                  <a:cubicBezTo>
                    <a:pt x="87" y="336"/>
                    <a:pt x="86" y="335"/>
                    <a:pt x="85" y="334"/>
                  </a:cubicBezTo>
                  <a:cubicBezTo>
                    <a:pt x="85" y="334"/>
                    <a:pt x="85" y="334"/>
                    <a:pt x="84" y="333"/>
                  </a:cubicBezTo>
                  <a:cubicBezTo>
                    <a:pt x="83" y="332"/>
                    <a:pt x="81" y="330"/>
                    <a:pt x="79" y="328"/>
                  </a:cubicBezTo>
                  <a:cubicBezTo>
                    <a:pt x="77" y="326"/>
                    <a:pt x="75" y="324"/>
                    <a:pt x="73" y="322"/>
                  </a:cubicBezTo>
                  <a:cubicBezTo>
                    <a:pt x="71" y="320"/>
                    <a:pt x="69" y="318"/>
                    <a:pt x="67" y="316"/>
                  </a:cubicBezTo>
                  <a:moveTo>
                    <a:pt x="88" y="295"/>
                  </a:moveTo>
                  <a:cubicBezTo>
                    <a:pt x="88" y="295"/>
                    <a:pt x="88" y="295"/>
                    <a:pt x="88" y="295"/>
                  </a:cubicBezTo>
                  <a:cubicBezTo>
                    <a:pt x="93" y="301"/>
                    <a:pt x="98" y="307"/>
                    <a:pt x="103" y="313"/>
                  </a:cubicBezTo>
                  <a:cubicBezTo>
                    <a:pt x="105" y="315"/>
                    <a:pt x="107" y="318"/>
                    <a:pt x="109" y="320"/>
                  </a:cubicBezTo>
                  <a:cubicBezTo>
                    <a:pt x="111" y="322"/>
                    <a:pt x="113" y="324"/>
                    <a:pt x="115" y="326"/>
                  </a:cubicBezTo>
                  <a:cubicBezTo>
                    <a:pt x="116" y="327"/>
                    <a:pt x="117" y="329"/>
                    <a:pt x="118" y="330"/>
                  </a:cubicBezTo>
                  <a:cubicBezTo>
                    <a:pt x="120" y="332"/>
                    <a:pt x="121" y="334"/>
                    <a:pt x="123" y="336"/>
                  </a:cubicBezTo>
                  <a:cubicBezTo>
                    <a:pt x="125" y="338"/>
                    <a:pt x="126" y="340"/>
                    <a:pt x="128" y="343"/>
                  </a:cubicBezTo>
                  <a:cubicBezTo>
                    <a:pt x="127" y="341"/>
                    <a:pt x="125" y="340"/>
                    <a:pt x="124" y="339"/>
                  </a:cubicBezTo>
                  <a:cubicBezTo>
                    <a:pt x="121" y="336"/>
                    <a:pt x="119" y="333"/>
                    <a:pt x="116" y="330"/>
                  </a:cubicBezTo>
                  <a:cubicBezTo>
                    <a:pt x="114" y="328"/>
                    <a:pt x="113" y="326"/>
                    <a:pt x="111" y="324"/>
                  </a:cubicBezTo>
                  <a:cubicBezTo>
                    <a:pt x="110" y="323"/>
                    <a:pt x="108" y="321"/>
                    <a:pt x="107" y="320"/>
                  </a:cubicBezTo>
                  <a:cubicBezTo>
                    <a:pt x="104" y="316"/>
                    <a:pt x="100" y="312"/>
                    <a:pt x="97" y="308"/>
                  </a:cubicBezTo>
                  <a:cubicBezTo>
                    <a:pt x="97" y="308"/>
                    <a:pt x="97" y="308"/>
                    <a:pt x="96" y="308"/>
                  </a:cubicBezTo>
                  <a:cubicBezTo>
                    <a:pt x="96" y="307"/>
                    <a:pt x="95" y="306"/>
                    <a:pt x="94" y="305"/>
                  </a:cubicBezTo>
                  <a:cubicBezTo>
                    <a:pt x="94" y="304"/>
                    <a:pt x="93" y="304"/>
                    <a:pt x="93" y="303"/>
                  </a:cubicBezTo>
                  <a:cubicBezTo>
                    <a:pt x="91" y="300"/>
                    <a:pt x="90" y="298"/>
                    <a:pt x="88" y="295"/>
                  </a:cubicBezTo>
                  <a:moveTo>
                    <a:pt x="107" y="298"/>
                  </a:moveTo>
                  <a:cubicBezTo>
                    <a:pt x="106" y="297"/>
                    <a:pt x="105" y="296"/>
                    <a:pt x="105" y="295"/>
                  </a:cubicBezTo>
                  <a:cubicBezTo>
                    <a:pt x="103" y="293"/>
                    <a:pt x="101" y="290"/>
                    <a:pt x="99" y="288"/>
                  </a:cubicBezTo>
                  <a:cubicBezTo>
                    <a:pt x="101" y="290"/>
                    <a:pt x="103" y="292"/>
                    <a:pt x="105" y="295"/>
                  </a:cubicBezTo>
                  <a:cubicBezTo>
                    <a:pt x="109" y="299"/>
                    <a:pt x="112" y="303"/>
                    <a:pt x="116" y="307"/>
                  </a:cubicBezTo>
                  <a:cubicBezTo>
                    <a:pt x="118" y="309"/>
                    <a:pt x="120" y="311"/>
                    <a:pt x="122" y="313"/>
                  </a:cubicBezTo>
                  <a:cubicBezTo>
                    <a:pt x="122" y="313"/>
                    <a:pt x="122" y="314"/>
                    <a:pt x="122" y="314"/>
                  </a:cubicBezTo>
                  <a:cubicBezTo>
                    <a:pt x="122" y="314"/>
                    <a:pt x="122" y="314"/>
                    <a:pt x="122" y="314"/>
                  </a:cubicBezTo>
                  <a:cubicBezTo>
                    <a:pt x="125" y="317"/>
                    <a:pt x="127" y="321"/>
                    <a:pt x="130" y="325"/>
                  </a:cubicBezTo>
                  <a:cubicBezTo>
                    <a:pt x="128" y="323"/>
                    <a:pt x="127" y="322"/>
                    <a:pt x="126" y="320"/>
                  </a:cubicBezTo>
                  <a:cubicBezTo>
                    <a:pt x="124" y="318"/>
                    <a:pt x="122" y="316"/>
                    <a:pt x="120" y="314"/>
                  </a:cubicBezTo>
                  <a:cubicBezTo>
                    <a:pt x="119" y="314"/>
                    <a:pt x="118" y="313"/>
                    <a:pt x="118" y="312"/>
                  </a:cubicBezTo>
                  <a:cubicBezTo>
                    <a:pt x="114" y="308"/>
                    <a:pt x="110" y="303"/>
                    <a:pt x="107" y="298"/>
                  </a:cubicBezTo>
                  <a:moveTo>
                    <a:pt x="42" y="315"/>
                  </a:moveTo>
                  <a:cubicBezTo>
                    <a:pt x="34" y="305"/>
                    <a:pt x="27" y="295"/>
                    <a:pt x="21" y="284"/>
                  </a:cubicBezTo>
                  <a:cubicBezTo>
                    <a:pt x="22" y="285"/>
                    <a:pt x="23" y="287"/>
                    <a:pt x="24" y="288"/>
                  </a:cubicBezTo>
                  <a:cubicBezTo>
                    <a:pt x="30" y="297"/>
                    <a:pt x="36" y="306"/>
                    <a:pt x="42" y="315"/>
                  </a:cubicBezTo>
                  <a:moveTo>
                    <a:pt x="28" y="283"/>
                  </a:moveTo>
                  <a:cubicBezTo>
                    <a:pt x="28" y="283"/>
                    <a:pt x="28" y="283"/>
                    <a:pt x="28" y="283"/>
                  </a:cubicBezTo>
                  <a:cubicBezTo>
                    <a:pt x="28" y="284"/>
                    <a:pt x="29" y="285"/>
                    <a:pt x="30" y="286"/>
                  </a:cubicBezTo>
                  <a:cubicBezTo>
                    <a:pt x="29" y="285"/>
                    <a:pt x="28" y="284"/>
                    <a:pt x="28" y="283"/>
                  </a:cubicBezTo>
                  <a:moveTo>
                    <a:pt x="51" y="299"/>
                  </a:moveTo>
                  <a:cubicBezTo>
                    <a:pt x="47" y="293"/>
                    <a:pt x="42" y="288"/>
                    <a:pt x="37" y="282"/>
                  </a:cubicBezTo>
                  <a:cubicBezTo>
                    <a:pt x="39" y="283"/>
                    <a:pt x="41" y="285"/>
                    <a:pt x="43" y="286"/>
                  </a:cubicBezTo>
                  <a:cubicBezTo>
                    <a:pt x="46" y="291"/>
                    <a:pt x="48" y="295"/>
                    <a:pt x="51" y="299"/>
                  </a:cubicBezTo>
                  <a:moveTo>
                    <a:pt x="37" y="278"/>
                  </a:moveTo>
                  <a:cubicBezTo>
                    <a:pt x="38" y="278"/>
                    <a:pt x="38" y="278"/>
                    <a:pt x="38" y="278"/>
                  </a:cubicBezTo>
                  <a:cubicBezTo>
                    <a:pt x="38" y="279"/>
                    <a:pt x="38" y="279"/>
                    <a:pt x="39" y="279"/>
                  </a:cubicBezTo>
                  <a:cubicBezTo>
                    <a:pt x="38" y="279"/>
                    <a:pt x="38" y="279"/>
                    <a:pt x="37" y="278"/>
                  </a:cubicBezTo>
                  <a:cubicBezTo>
                    <a:pt x="37" y="278"/>
                    <a:pt x="37" y="278"/>
                    <a:pt x="37" y="278"/>
                  </a:cubicBezTo>
                  <a:moveTo>
                    <a:pt x="81" y="278"/>
                  </a:moveTo>
                  <a:cubicBezTo>
                    <a:pt x="80" y="278"/>
                    <a:pt x="80" y="277"/>
                    <a:pt x="80" y="277"/>
                  </a:cubicBezTo>
                  <a:cubicBezTo>
                    <a:pt x="82" y="278"/>
                    <a:pt x="83" y="280"/>
                    <a:pt x="85" y="282"/>
                  </a:cubicBezTo>
                  <a:cubicBezTo>
                    <a:pt x="87" y="285"/>
                    <a:pt x="88" y="287"/>
                    <a:pt x="90" y="290"/>
                  </a:cubicBezTo>
                  <a:cubicBezTo>
                    <a:pt x="91" y="291"/>
                    <a:pt x="92" y="292"/>
                    <a:pt x="92" y="293"/>
                  </a:cubicBezTo>
                  <a:cubicBezTo>
                    <a:pt x="92" y="292"/>
                    <a:pt x="91" y="291"/>
                    <a:pt x="91" y="291"/>
                  </a:cubicBezTo>
                  <a:cubicBezTo>
                    <a:pt x="87" y="286"/>
                    <a:pt x="84" y="282"/>
                    <a:pt x="81" y="278"/>
                  </a:cubicBezTo>
                  <a:moveTo>
                    <a:pt x="49" y="276"/>
                  </a:moveTo>
                  <a:cubicBezTo>
                    <a:pt x="49" y="275"/>
                    <a:pt x="48" y="275"/>
                    <a:pt x="48" y="275"/>
                  </a:cubicBezTo>
                  <a:cubicBezTo>
                    <a:pt x="48" y="275"/>
                    <a:pt x="48" y="275"/>
                    <a:pt x="49" y="275"/>
                  </a:cubicBezTo>
                  <a:cubicBezTo>
                    <a:pt x="49" y="275"/>
                    <a:pt x="49" y="275"/>
                    <a:pt x="49" y="275"/>
                  </a:cubicBezTo>
                  <a:cubicBezTo>
                    <a:pt x="50" y="277"/>
                    <a:pt x="51" y="278"/>
                    <a:pt x="53" y="280"/>
                  </a:cubicBezTo>
                  <a:cubicBezTo>
                    <a:pt x="53" y="280"/>
                    <a:pt x="53" y="281"/>
                    <a:pt x="53" y="281"/>
                  </a:cubicBezTo>
                  <a:cubicBezTo>
                    <a:pt x="56" y="284"/>
                    <a:pt x="58" y="288"/>
                    <a:pt x="60" y="292"/>
                  </a:cubicBezTo>
                  <a:cubicBezTo>
                    <a:pt x="61" y="293"/>
                    <a:pt x="63" y="295"/>
                    <a:pt x="64" y="296"/>
                  </a:cubicBezTo>
                  <a:cubicBezTo>
                    <a:pt x="64" y="298"/>
                    <a:pt x="65" y="299"/>
                    <a:pt x="66" y="300"/>
                  </a:cubicBezTo>
                  <a:cubicBezTo>
                    <a:pt x="66" y="299"/>
                    <a:pt x="65" y="299"/>
                    <a:pt x="65" y="298"/>
                  </a:cubicBezTo>
                  <a:cubicBezTo>
                    <a:pt x="61" y="294"/>
                    <a:pt x="58" y="290"/>
                    <a:pt x="55" y="286"/>
                  </a:cubicBezTo>
                  <a:cubicBezTo>
                    <a:pt x="53" y="283"/>
                    <a:pt x="51" y="279"/>
                    <a:pt x="49" y="276"/>
                  </a:cubicBezTo>
                  <a:moveTo>
                    <a:pt x="80" y="304"/>
                  </a:moveTo>
                  <a:cubicBezTo>
                    <a:pt x="75" y="294"/>
                    <a:pt x="70" y="285"/>
                    <a:pt x="66" y="274"/>
                  </a:cubicBezTo>
                  <a:cubicBezTo>
                    <a:pt x="67" y="276"/>
                    <a:pt x="68" y="278"/>
                    <a:pt x="69" y="279"/>
                  </a:cubicBezTo>
                  <a:cubicBezTo>
                    <a:pt x="70" y="280"/>
                    <a:pt x="70" y="281"/>
                    <a:pt x="71" y="281"/>
                  </a:cubicBezTo>
                  <a:cubicBezTo>
                    <a:pt x="77" y="289"/>
                    <a:pt x="83" y="297"/>
                    <a:pt x="90" y="305"/>
                  </a:cubicBezTo>
                  <a:cubicBezTo>
                    <a:pt x="92" y="310"/>
                    <a:pt x="95" y="316"/>
                    <a:pt x="97" y="323"/>
                  </a:cubicBezTo>
                  <a:cubicBezTo>
                    <a:pt x="96" y="322"/>
                    <a:pt x="95" y="321"/>
                    <a:pt x="94" y="320"/>
                  </a:cubicBezTo>
                  <a:cubicBezTo>
                    <a:pt x="93" y="318"/>
                    <a:pt x="91" y="316"/>
                    <a:pt x="89" y="315"/>
                  </a:cubicBezTo>
                  <a:cubicBezTo>
                    <a:pt x="87" y="312"/>
                    <a:pt x="85" y="310"/>
                    <a:pt x="82" y="307"/>
                  </a:cubicBezTo>
                  <a:cubicBezTo>
                    <a:pt x="81" y="306"/>
                    <a:pt x="81" y="305"/>
                    <a:pt x="80" y="304"/>
                  </a:cubicBezTo>
                  <a:moveTo>
                    <a:pt x="20" y="273"/>
                  </a:moveTo>
                  <a:cubicBezTo>
                    <a:pt x="20" y="270"/>
                    <a:pt x="21" y="267"/>
                    <a:pt x="21" y="264"/>
                  </a:cubicBezTo>
                  <a:cubicBezTo>
                    <a:pt x="22" y="265"/>
                    <a:pt x="22" y="266"/>
                    <a:pt x="23" y="267"/>
                  </a:cubicBezTo>
                  <a:cubicBezTo>
                    <a:pt x="24" y="269"/>
                    <a:pt x="25" y="271"/>
                    <a:pt x="26" y="273"/>
                  </a:cubicBezTo>
                  <a:cubicBezTo>
                    <a:pt x="30" y="279"/>
                    <a:pt x="34" y="284"/>
                    <a:pt x="38" y="290"/>
                  </a:cubicBezTo>
                  <a:cubicBezTo>
                    <a:pt x="41" y="295"/>
                    <a:pt x="44" y="300"/>
                    <a:pt x="47" y="304"/>
                  </a:cubicBezTo>
                  <a:cubicBezTo>
                    <a:pt x="50" y="309"/>
                    <a:pt x="54" y="314"/>
                    <a:pt x="57" y="318"/>
                  </a:cubicBezTo>
                  <a:cubicBezTo>
                    <a:pt x="60" y="322"/>
                    <a:pt x="63" y="326"/>
                    <a:pt x="66" y="330"/>
                  </a:cubicBezTo>
                  <a:cubicBezTo>
                    <a:pt x="67" y="332"/>
                    <a:pt x="68" y="333"/>
                    <a:pt x="69" y="335"/>
                  </a:cubicBezTo>
                  <a:cubicBezTo>
                    <a:pt x="66" y="332"/>
                    <a:pt x="63" y="329"/>
                    <a:pt x="60" y="326"/>
                  </a:cubicBezTo>
                  <a:cubicBezTo>
                    <a:pt x="60" y="326"/>
                    <a:pt x="59" y="326"/>
                    <a:pt x="59" y="325"/>
                  </a:cubicBezTo>
                  <a:cubicBezTo>
                    <a:pt x="58" y="325"/>
                    <a:pt x="58" y="324"/>
                    <a:pt x="57" y="324"/>
                  </a:cubicBezTo>
                  <a:cubicBezTo>
                    <a:pt x="56" y="323"/>
                    <a:pt x="56" y="322"/>
                    <a:pt x="55" y="322"/>
                  </a:cubicBezTo>
                  <a:cubicBezTo>
                    <a:pt x="55" y="321"/>
                    <a:pt x="55" y="321"/>
                    <a:pt x="55" y="320"/>
                  </a:cubicBezTo>
                  <a:cubicBezTo>
                    <a:pt x="47" y="307"/>
                    <a:pt x="38" y="293"/>
                    <a:pt x="29" y="281"/>
                  </a:cubicBezTo>
                  <a:cubicBezTo>
                    <a:pt x="27" y="278"/>
                    <a:pt x="25" y="275"/>
                    <a:pt x="23" y="273"/>
                  </a:cubicBezTo>
                  <a:cubicBezTo>
                    <a:pt x="22" y="272"/>
                    <a:pt x="22" y="272"/>
                    <a:pt x="22" y="272"/>
                  </a:cubicBezTo>
                  <a:cubicBezTo>
                    <a:pt x="21" y="272"/>
                    <a:pt x="20" y="273"/>
                    <a:pt x="20" y="274"/>
                  </a:cubicBezTo>
                  <a:cubicBezTo>
                    <a:pt x="20" y="274"/>
                    <a:pt x="20" y="273"/>
                    <a:pt x="20" y="273"/>
                  </a:cubicBezTo>
                  <a:moveTo>
                    <a:pt x="12" y="268"/>
                  </a:moveTo>
                  <a:cubicBezTo>
                    <a:pt x="11" y="266"/>
                    <a:pt x="10" y="265"/>
                    <a:pt x="9" y="264"/>
                  </a:cubicBezTo>
                  <a:cubicBezTo>
                    <a:pt x="10" y="265"/>
                    <a:pt x="11" y="266"/>
                    <a:pt x="12" y="268"/>
                  </a:cubicBezTo>
                  <a:moveTo>
                    <a:pt x="39" y="265"/>
                  </a:moveTo>
                  <a:cubicBezTo>
                    <a:pt x="38" y="264"/>
                    <a:pt x="38" y="263"/>
                    <a:pt x="38" y="262"/>
                  </a:cubicBezTo>
                  <a:cubicBezTo>
                    <a:pt x="40" y="263"/>
                    <a:pt x="41" y="265"/>
                    <a:pt x="42" y="266"/>
                  </a:cubicBezTo>
                  <a:cubicBezTo>
                    <a:pt x="43" y="268"/>
                    <a:pt x="44" y="269"/>
                    <a:pt x="45" y="270"/>
                  </a:cubicBezTo>
                  <a:cubicBezTo>
                    <a:pt x="45" y="270"/>
                    <a:pt x="45" y="270"/>
                    <a:pt x="45" y="270"/>
                  </a:cubicBezTo>
                  <a:cubicBezTo>
                    <a:pt x="45" y="270"/>
                    <a:pt x="44" y="270"/>
                    <a:pt x="44" y="271"/>
                  </a:cubicBezTo>
                  <a:cubicBezTo>
                    <a:pt x="44" y="271"/>
                    <a:pt x="44" y="272"/>
                    <a:pt x="44" y="272"/>
                  </a:cubicBezTo>
                  <a:cubicBezTo>
                    <a:pt x="45" y="274"/>
                    <a:pt x="46" y="276"/>
                    <a:pt x="47" y="278"/>
                  </a:cubicBezTo>
                  <a:cubicBezTo>
                    <a:pt x="49" y="281"/>
                    <a:pt x="51" y="284"/>
                    <a:pt x="53" y="287"/>
                  </a:cubicBezTo>
                  <a:cubicBezTo>
                    <a:pt x="55" y="290"/>
                    <a:pt x="57" y="293"/>
                    <a:pt x="59" y="295"/>
                  </a:cubicBezTo>
                  <a:cubicBezTo>
                    <a:pt x="62" y="300"/>
                    <a:pt x="66" y="304"/>
                    <a:pt x="70" y="308"/>
                  </a:cubicBezTo>
                  <a:cubicBezTo>
                    <a:pt x="72" y="310"/>
                    <a:pt x="74" y="312"/>
                    <a:pt x="76" y="314"/>
                  </a:cubicBezTo>
                  <a:cubicBezTo>
                    <a:pt x="76" y="315"/>
                    <a:pt x="77" y="316"/>
                    <a:pt x="78" y="317"/>
                  </a:cubicBezTo>
                  <a:cubicBezTo>
                    <a:pt x="79" y="318"/>
                    <a:pt x="79" y="318"/>
                    <a:pt x="80" y="319"/>
                  </a:cubicBezTo>
                  <a:cubicBezTo>
                    <a:pt x="82" y="322"/>
                    <a:pt x="84" y="325"/>
                    <a:pt x="86" y="328"/>
                  </a:cubicBezTo>
                  <a:cubicBezTo>
                    <a:pt x="87" y="329"/>
                    <a:pt x="88" y="330"/>
                    <a:pt x="89" y="331"/>
                  </a:cubicBezTo>
                  <a:cubicBezTo>
                    <a:pt x="88" y="331"/>
                    <a:pt x="87" y="330"/>
                    <a:pt x="87" y="329"/>
                  </a:cubicBezTo>
                  <a:cubicBezTo>
                    <a:pt x="85" y="327"/>
                    <a:pt x="83" y="325"/>
                    <a:pt x="82" y="324"/>
                  </a:cubicBezTo>
                  <a:cubicBezTo>
                    <a:pt x="81" y="323"/>
                    <a:pt x="81" y="323"/>
                    <a:pt x="81" y="322"/>
                  </a:cubicBezTo>
                  <a:cubicBezTo>
                    <a:pt x="80" y="322"/>
                    <a:pt x="79" y="321"/>
                    <a:pt x="78" y="320"/>
                  </a:cubicBezTo>
                  <a:cubicBezTo>
                    <a:pt x="76" y="318"/>
                    <a:pt x="74" y="316"/>
                    <a:pt x="72" y="313"/>
                  </a:cubicBezTo>
                  <a:cubicBezTo>
                    <a:pt x="69" y="310"/>
                    <a:pt x="65" y="306"/>
                    <a:pt x="62" y="302"/>
                  </a:cubicBezTo>
                  <a:cubicBezTo>
                    <a:pt x="60" y="300"/>
                    <a:pt x="59" y="299"/>
                    <a:pt x="57" y="297"/>
                  </a:cubicBezTo>
                  <a:cubicBezTo>
                    <a:pt x="57" y="296"/>
                    <a:pt x="56" y="296"/>
                    <a:pt x="56" y="296"/>
                  </a:cubicBezTo>
                  <a:cubicBezTo>
                    <a:pt x="56" y="296"/>
                    <a:pt x="56" y="296"/>
                    <a:pt x="56" y="295"/>
                  </a:cubicBezTo>
                  <a:cubicBezTo>
                    <a:pt x="54" y="293"/>
                    <a:pt x="52" y="291"/>
                    <a:pt x="50" y="289"/>
                  </a:cubicBezTo>
                  <a:cubicBezTo>
                    <a:pt x="49" y="289"/>
                    <a:pt x="49" y="288"/>
                    <a:pt x="48" y="288"/>
                  </a:cubicBezTo>
                  <a:cubicBezTo>
                    <a:pt x="47" y="287"/>
                    <a:pt x="46" y="286"/>
                    <a:pt x="45" y="285"/>
                  </a:cubicBezTo>
                  <a:cubicBezTo>
                    <a:pt x="43" y="281"/>
                    <a:pt x="41" y="278"/>
                    <a:pt x="39" y="275"/>
                  </a:cubicBezTo>
                  <a:cubicBezTo>
                    <a:pt x="39" y="274"/>
                    <a:pt x="39" y="273"/>
                    <a:pt x="39" y="273"/>
                  </a:cubicBezTo>
                  <a:cubicBezTo>
                    <a:pt x="39" y="270"/>
                    <a:pt x="39" y="267"/>
                    <a:pt x="39" y="265"/>
                  </a:cubicBezTo>
                  <a:moveTo>
                    <a:pt x="22" y="260"/>
                  </a:moveTo>
                  <a:cubicBezTo>
                    <a:pt x="22" y="260"/>
                    <a:pt x="22" y="260"/>
                    <a:pt x="22" y="260"/>
                  </a:cubicBezTo>
                  <a:cubicBezTo>
                    <a:pt x="25" y="262"/>
                    <a:pt x="28" y="265"/>
                    <a:pt x="30" y="268"/>
                  </a:cubicBezTo>
                  <a:cubicBezTo>
                    <a:pt x="31" y="270"/>
                    <a:pt x="32" y="272"/>
                    <a:pt x="33" y="274"/>
                  </a:cubicBezTo>
                  <a:cubicBezTo>
                    <a:pt x="33" y="275"/>
                    <a:pt x="34" y="275"/>
                    <a:pt x="34" y="275"/>
                  </a:cubicBezTo>
                  <a:cubicBezTo>
                    <a:pt x="35" y="275"/>
                    <a:pt x="35" y="275"/>
                    <a:pt x="35" y="275"/>
                  </a:cubicBezTo>
                  <a:cubicBezTo>
                    <a:pt x="35" y="276"/>
                    <a:pt x="36" y="277"/>
                    <a:pt x="36" y="278"/>
                  </a:cubicBezTo>
                  <a:cubicBezTo>
                    <a:pt x="36" y="278"/>
                    <a:pt x="36" y="278"/>
                    <a:pt x="36" y="278"/>
                  </a:cubicBezTo>
                  <a:cubicBezTo>
                    <a:pt x="35" y="277"/>
                    <a:pt x="34" y="277"/>
                    <a:pt x="33" y="276"/>
                  </a:cubicBezTo>
                  <a:cubicBezTo>
                    <a:pt x="33" y="276"/>
                    <a:pt x="33" y="276"/>
                    <a:pt x="33" y="276"/>
                  </a:cubicBezTo>
                  <a:cubicBezTo>
                    <a:pt x="33" y="276"/>
                    <a:pt x="33" y="276"/>
                    <a:pt x="32" y="276"/>
                  </a:cubicBezTo>
                  <a:cubicBezTo>
                    <a:pt x="32" y="276"/>
                    <a:pt x="32" y="276"/>
                    <a:pt x="32" y="276"/>
                  </a:cubicBezTo>
                  <a:cubicBezTo>
                    <a:pt x="32" y="276"/>
                    <a:pt x="32" y="276"/>
                    <a:pt x="31" y="276"/>
                  </a:cubicBezTo>
                  <a:cubicBezTo>
                    <a:pt x="29" y="273"/>
                    <a:pt x="27" y="269"/>
                    <a:pt x="25" y="266"/>
                  </a:cubicBezTo>
                  <a:cubicBezTo>
                    <a:pt x="24" y="264"/>
                    <a:pt x="23" y="262"/>
                    <a:pt x="22" y="260"/>
                  </a:cubicBezTo>
                  <a:moveTo>
                    <a:pt x="83" y="275"/>
                  </a:moveTo>
                  <a:cubicBezTo>
                    <a:pt x="80" y="270"/>
                    <a:pt x="76" y="265"/>
                    <a:pt x="73" y="259"/>
                  </a:cubicBezTo>
                  <a:cubicBezTo>
                    <a:pt x="75" y="261"/>
                    <a:pt x="77" y="263"/>
                    <a:pt x="79" y="265"/>
                  </a:cubicBezTo>
                  <a:cubicBezTo>
                    <a:pt x="80" y="266"/>
                    <a:pt x="81" y="267"/>
                    <a:pt x="81" y="268"/>
                  </a:cubicBezTo>
                  <a:cubicBezTo>
                    <a:pt x="83" y="269"/>
                    <a:pt x="84" y="271"/>
                    <a:pt x="85" y="273"/>
                  </a:cubicBezTo>
                  <a:cubicBezTo>
                    <a:pt x="89" y="279"/>
                    <a:pt x="94" y="286"/>
                    <a:pt x="98" y="292"/>
                  </a:cubicBezTo>
                  <a:cubicBezTo>
                    <a:pt x="99" y="293"/>
                    <a:pt x="100" y="294"/>
                    <a:pt x="102" y="296"/>
                  </a:cubicBezTo>
                  <a:cubicBezTo>
                    <a:pt x="101" y="295"/>
                    <a:pt x="100" y="295"/>
                    <a:pt x="99" y="294"/>
                  </a:cubicBezTo>
                  <a:cubicBezTo>
                    <a:pt x="99" y="294"/>
                    <a:pt x="99" y="294"/>
                    <a:pt x="99" y="294"/>
                  </a:cubicBezTo>
                  <a:cubicBezTo>
                    <a:pt x="98" y="293"/>
                    <a:pt x="97" y="291"/>
                    <a:pt x="96" y="290"/>
                  </a:cubicBezTo>
                  <a:cubicBezTo>
                    <a:pt x="93" y="287"/>
                    <a:pt x="90" y="284"/>
                    <a:pt x="87" y="281"/>
                  </a:cubicBezTo>
                  <a:cubicBezTo>
                    <a:pt x="86" y="279"/>
                    <a:pt x="85" y="277"/>
                    <a:pt x="83" y="275"/>
                  </a:cubicBezTo>
                  <a:moveTo>
                    <a:pt x="36" y="267"/>
                  </a:moveTo>
                  <a:cubicBezTo>
                    <a:pt x="36" y="264"/>
                    <a:pt x="35" y="260"/>
                    <a:pt x="34" y="256"/>
                  </a:cubicBezTo>
                  <a:cubicBezTo>
                    <a:pt x="35" y="257"/>
                    <a:pt x="35" y="257"/>
                    <a:pt x="35" y="258"/>
                  </a:cubicBezTo>
                  <a:cubicBezTo>
                    <a:pt x="36" y="261"/>
                    <a:pt x="36" y="265"/>
                    <a:pt x="36" y="268"/>
                  </a:cubicBezTo>
                  <a:cubicBezTo>
                    <a:pt x="36" y="269"/>
                    <a:pt x="36" y="270"/>
                    <a:pt x="36" y="271"/>
                  </a:cubicBezTo>
                  <a:cubicBezTo>
                    <a:pt x="36" y="271"/>
                    <a:pt x="36" y="271"/>
                    <a:pt x="36" y="271"/>
                  </a:cubicBezTo>
                  <a:cubicBezTo>
                    <a:pt x="36" y="271"/>
                    <a:pt x="36" y="270"/>
                    <a:pt x="36" y="270"/>
                  </a:cubicBezTo>
                  <a:cubicBezTo>
                    <a:pt x="36" y="269"/>
                    <a:pt x="36" y="268"/>
                    <a:pt x="36" y="267"/>
                  </a:cubicBezTo>
                  <a:moveTo>
                    <a:pt x="63" y="256"/>
                  </a:moveTo>
                  <a:cubicBezTo>
                    <a:pt x="63" y="256"/>
                    <a:pt x="63" y="256"/>
                    <a:pt x="63" y="255"/>
                  </a:cubicBezTo>
                  <a:cubicBezTo>
                    <a:pt x="64" y="257"/>
                    <a:pt x="65" y="259"/>
                    <a:pt x="66" y="260"/>
                  </a:cubicBezTo>
                  <a:cubicBezTo>
                    <a:pt x="65" y="259"/>
                    <a:pt x="64" y="257"/>
                    <a:pt x="63" y="256"/>
                  </a:cubicBezTo>
                  <a:moveTo>
                    <a:pt x="70" y="262"/>
                  </a:moveTo>
                  <a:cubicBezTo>
                    <a:pt x="69" y="260"/>
                    <a:pt x="68" y="257"/>
                    <a:pt x="67" y="255"/>
                  </a:cubicBezTo>
                  <a:cubicBezTo>
                    <a:pt x="67" y="255"/>
                    <a:pt x="67" y="255"/>
                    <a:pt x="67" y="255"/>
                  </a:cubicBezTo>
                  <a:cubicBezTo>
                    <a:pt x="68" y="256"/>
                    <a:pt x="68" y="257"/>
                    <a:pt x="69" y="258"/>
                  </a:cubicBezTo>
                  <a:cubicBezTo>
                    <a:pt x="69" y="259"/>
                    <a:pt x="70" y="259"/>
                    <a:pt x="70" y="260"/>
                  </a:cubicBezTo>
                  <a:cubicBezTo>
                    <a:pt x="70" y="261"/>
                    <a:pt x="70" y="262"/>
                    <a:pt x="71" y="262"/>
                  </a:cubicBezTo>
                  <a:cubicBezTo>
                    <a:pt x="71" y="262"/>
                    <a:pt x="70" y="262"/>
                    <a:pt x="70" y="262"/>
                  </a:cubicBezTo>
                  <a:moveTo>
                    <a:pt x="32" y="257"/>
                  </a:moveTo>
                  <a:cubicBezTo>
                    <a:pt x="31" y="255"/>
                    <a:pt x="31" y="253"/>
                    <a:pt x="30" y="251"/>
                  </a:cubicBezTo>
                  <a:cubicBezTo>
                    <a:pt x="31" y="253"/>
                    <a:pt x="31" y="255"/>
                    <a:pt x="32" y="257"/>
                  </a:cubicBezTo>
                  <a:moveTo>
                    <a:pt x="67" y="246"/>
                  </a:moveTo>
                  <a:cubicBezTo>
                    <a:pt x="67" y="246"/>
                    <a:pt x="67" y="246"/>
                    <a:pt x="67" y="246"/>
                  </a:cubicBezTo>
                  <a:cubicBezTo>
                    <a:pt x="68" y="247"/>
                    <a:pt x="68" y="248"/>
                    <a:pt x="69" y="249"/>
                  </a:cubicBezTo>
                  <a:cubicBezTo>
                    <a:pt x="69" y="249"/>
                    <a:pt x="69" y="249"/>
                    <a:pt x="69" y="249"/>
                  </a:cubicBezTo>
                  <a:cubicBezTo>
                    <a:pt x="71" y="252"/>
                    <a:pt x="73" y="255"/>
                    <a:pt x="75" y="258"/>
                  </a:cubicBezTo>
                  <a:cubicBezTo>
                    <a:pt x="74" y="257"/>
                    <a:pt x="72" y="256"/>
                    <a:pt x="71" y="255"/>
                  </a:cubicBezTo>
                  <a:cubicBezTo>
                    <a:pt x="71" y="255"/>
                    <a:pt x="71" y="255"/>
                    <a:pt x="71" y="255"/>
                  </a:cubicBezTo>
                  <a:cubicBezTo>
                    <a:pt x="71" y="255"/>
                    <a:pt x="70" y="254"/>
                    <a:pt x="70" y="254"/>
                  </a:cubicBezTo>
                  <a:cubicBezTo>
                    <a:pt x="69" y="251"/>
                    <a:pt x="68" y="249"/>
                    <a:pt x="67" y="246"/>
                  </a:cubicBezTo>
                  <a:moveTo>
                    <a:pt x="69" y="238"/>
                  </a:moveTo>
                  <a:cubicBezTo>
                    <a:pt x="69" y="235"/>
                    <a:pt x="69" y="233"/>
                    <a:pt x="70" y="231"/>
                  </a:cubicBezTo>
                  <a:cubicBezTo>
                    <a:pt x="70" y="232"/>
                    <a:pt x="71" y="233"/>
                    <a:pt x="71" y="234"/>
                  </a:cubicBezTo>
                  <a:cubicBezTo>
                    <a:pt x="75" y="240"/>
                    <a:pt x="79" y="247"/>
                    <a:pt x="84" y="253"/>
                  </a:cubicBezTo>
                  <a:cubicBezTo>
                    <a:pt x="87" y="258"/>
                    <a:pt x="90" y="263"/>
                    <a:pt x="93" y="268"/>
                  </a:cubicBezTo>
                  <a:cubicBezTo>
                    <a:pt x="94" y="269"/>
                    <a:pt x="95" y="271"/>
                    <a:pt x="96" y="272"/>
                  </a:cubicBezTo>
                  <a:cubicBezTo>
                    <a:pt x="97" y="274"/>
                    <a:pt x="98" y="275"/>
                    <a:pt x="99" y="277"/>
                  </a:cubicBezTo>
                  <a:cubicBezTo>
                    <a:pt x="101" y="281"/>
                    <a:pt x="104" y="285"/>
                    <a:pt x="106" y="289"/>
                  </a:cubicBezTo>
                  <a:cubicBezTo>
                    <a:pt x="107" y="290"/>
                    <a:pt x="108" y="292"/>
                    <a:pt x="109" y="293"/>
                  </a:cubicBezTo>
                  <a:cubicBezTo>
                    <a:pt x="110" y="295"/>
                    <a:pt x="111" y="296"/>
                    <a:pt x="112" y="298"/>
                  </a:cubicBezTo>
                  <a:cubicBezTo>
                    <a:pt x="112" y="298"/>
                    <a:pt x="112" y="299"/>
                    <a:pt x="112" y="299"/>
                  </a:cubicBezTo>
                  <a:cubicBezTo>
                    <a:pt x="112" y="299"/>
                    <a:pt x="112" y="299"/>
                    <a:pt x="112" y="299"/>
                  </a:cubicBezTo>
                  <a:cubicBezTo>
                    <a:pt x="109" y="295"/>
                    <a:pt x="105" y="290"/>
                    <a:pt x="101" y="286"/>
                  </a:cubicBezTo>
                  <a:cubicBezTo>
                    <a:pt x="100" y="285"/>
                    <a:pt x="98" y="283"/>
                    <a:pt x="97" y="282"/>
                  </a:cubicBezTo>
                  <a:cubicBezTo>
                    <a:pt x="96" y="280"/>
                    <a:pt x="94" y="279"/>
                    <a:pt x="93" y="277"/>
                  </a:cubicBezTo>
                  <a:cubicBezTo>
                    <a:pt x="90" y="274"/>
                    <a:pt x="87" y="270"/>
                    <a:pt x="84" y="267"/>
                  </a:cubicBezTo>
                  <a:cubicBezTo>
                    <a:pt x="80" y="262"/>
                    <a:pt x="77" y="256"/>
                    <a:pt x="73" y="251"/>
                  </a:cubicBezTo>
                  <a:cubicBezTo>
                    <a:pt x="72" y="249"/>
                    <a:pt x="71" y="247"/>
                    <a:pt x="69" y="245"/>
                  </a:cubicBezTo>
                  <a:cubicBezTo>
                    <a:pt x="69" y="244"/>
                    <a:pt x="68" y="243"/>
                    <a:pt x="68" y="242"/>
                  </a:cubicBezTo>
                  <a:cubicBezTo>
                    <a:pt x="68" y="241"/>
                    <a:pt x="68" y="239"/>
                    <a:pt x="69" y="238"/>
                  </a:cubicBezTo>
                  <a:cubicBezTo>
                    <a:pt x="69" y="238"/>
                    <a:pt x="69" y="238"/>
                    <a:pt x="69" y="238"/>
                  </a:cubicBezTo>
                  <a:moveTo>
                    <a:pt x="58" y="236"/>
                  </a:moveTo>
                  <a:cubicBezTo>
                    <a:pt x="58" y="234"/>
                    <a:pt x="57" y="232"/>
                    <a:pt x="57" y="230"/>
                  </a:cubicBezTo>
                  <a:cubicBezTo>
                    <a:pt x="58" y="230"/>
                    <a:pt x="58" y="231"/>
                    <a:pt x="59" y="232"/>
                  </a:cubicBezTo>
                  <a:cubicBezTo>
                    <a:pt x="61" y="237"/>
                    <a:pt x="62" y="241"/>
                    <a:pt x="64" y="245"/>
                  </a:cubicBezTo>
                  <a:cubicBezTo>
                    <a:pt x="63" y="244"/>
                    <a:pt x="62" y="242"/>
                    <a:pt x="61" y="241"/>
                  </a:cubicBezTo>
                  <a:cubicBezTo>
                    <a:pt x="60" y="239"/>
                    <a:pt x="59" y="237"/>
                    <a:pt x="58" y="236"/>
                  </a:cubicBezTo>
                  <a:moveTo>
                    <a:pt x="27" y="224"/>
                  </a:moveTo>
                  <a:cubicBezTo>
                    <a:pt x="27" y="222"/>
                    <a:pt x="28" y="220"/>
                    <a:pt x="28" y="218"/>
                  </a:cubicBezTo>
                  <a:cubicBezTo>
                    <a:pt x="30" y="227"/>
                    <a:pt x="32" y="236"/>
                    <a:pt x="34" y="245"/>
                  </a:cubicBezTo>
                  <a:cubicBezTo>
                    <a:pt x="34" y="248"/>
                    <a:pt x="35" y="250"/>
                    <a:pt x="35" y="253"/>
                  </a:cubicBezTo>
                  <a:cubicBezTo>
                    <a:pt x="35" y="253"/>
                    <a:pt x="35" y="253"/>
                    <a:pt x="34" y="253"/>
                  </a:cubicBezTo>
                  <a:cubicBezTo>
                    <a:pt x="34" y="253"/>
                    <a:pt x="34" y="253"/>
                    <a:pt x="34" y="253"/>
                  </a:cubicBezTo>
                  <a:cubicBezTo>
                    <a:pt x="34" y="253"/>
                    <a:pt x="34" y="253"/>
                    <a:pt x="34" y="253"/>
                  </a:cubicBezTo>
                  <a:cubicBezTo>
                    <a:pt x="33" y="252"/>
                    <a:pt x="33" y="251"/>
                    <a:pt x="33" y="250"/>
                  </a:cubicBezTo>
                  <a:cubicBezTo>
                    <a:pt x="31" y="244"/>
                    <a:pt x="29" y="238"/>
                    <a:pt x="27" y="232"/>
                  </a:cubicBezTo>
                  <a:cubicBezTo>
                    <a:pt x="27" y="232"/>
                    <a:pt x="27" y="232"/>
                    <a:pt x="27" y="232"/>
                  </a:cubicBezTo>
                  <a:cubicBezTo>
                    <a:pt x="27" y="229"/>
                    <a:pt x="27" y="227"/>
                    <a:pt x="26" y="224"/>
                  </a:cubicBezTo>
                  <a:cubicBezTo>
                    <a:pt x="27" y="224"/>
                    <a:pt x="27" y="224"/>
                    <a:pt x="27" y="224"/>
                  </a:cubicBezTo>
                  <a:moveTo>
                    <a:pt x="20" y="245"/>
                  </a:moveTo>
                  <a:cubicBezTo>
                    <a:pt x="19" y="238"/>
                    <a:pt x="18" y="231"/>
                    <a:pt x="17" y="223"/>
                  </a:cubicBezTo>
                  <a:cubicBezTo>
                    <a:pt x="17" y="221"/>
                    <a:pt x="17" y="219"/>
                    <a:pt x="16" y="216"/>
                  </a:cubicBezTo>
                  <a:cubicBezTo>
                    <a:pt x="18" y="223"/>
                    <a:pt x="19" y="229"/>
                    <a:pt x="21" y="236"/>
                  </a:cubicBezTo>
                  <a:cubicBezTo>
                    <a:pt x="23" y="244"/>
                    <a:pt x="25" y="253"/>
                    <a:pt x="28" y="261"/>
                  </a:cubicBezTo>
                  <a:cubicBezTo>
                    <a:pt x="26" y="259"/>
                    <a:pt x="24" y="257"/>
                    <a:pt x="21" y="256"/>
                  </a:cubicBezTo>
                  <a:cubicBezTo>
                    <a:pt x="21" y="254"/>
                    <a:pt x="21" y="252"/>
                    <a:pt x="21" y="250"/>
                  </a:cubicBezTo>
                  <a:cubicBezTo>
                    <a:pt x="21" y="249"/>
                    <a:pt x="21" y="248"/>
                    <a:pt x="20" y="246"/>
                  </a:cubicBezTo>
                  <a:cubicBezTo>
                    <a:pt x="20" y="246"/>
                    <a:pt x="20" y="246"/>
                    <a:pt x="20" y="245"/>
                  </a:cubicBezTo>
                  <a:moveTo>
                    <a:pt x="44" y="221"/>
                  </a:moveTo>
                  <a:cubicBezTo>
                    <a:pt x="44" y="219"/>
                    <a:pt x="43" y="217"/>
                    <a:pt x="42" y="216"/>
                  </a:cubicBezTo>
                  <a:cubicBezTo>
                    <a:pt x="43" y="217"/>
                    <a:pt x="44" y="218"/>
                    <a:pt x="44" y="219"/>
                  </a:cubicBezTo>
                  <a:cubicBezTo>
                    <a:pt x="47" y="223"/>
                    <a:pt x="50" y="227"/>
                    <a:pt x="52" y="231"/>
                  </a:cubicBezTo>
                  <a:cubicBezTo>
                    <a:pt x="53" y="232"/>
                    <a:pt x="53" y="233"/>
                    <a:pt x="54" y="234"/>
                  </a:cubicBezTo>
                  <a:cubicBezTo>
                    <a:pt x="54" y="236"/>
                    <a:pt x="55" y="238"/>
                    <a:pt x="56" y="239"/>
                  </a:cubicBezTo>
                  <a:cubicBezTo>
                    <a:pt x="57" y="242"/>
                    <a:pt x="57" y="244"/>
                    <a:pt x="58" y="246"/>
                  </a:cubicBezTo>
                  <a:cubicBezTo>
                    <a:pt x="58" y="248"/>
                    <a:pt x="59" y="251"/>
                    <a:pt x="60" y="253"/>
                  </a:cubicBezTo>
                  <a:cubicBezTo>
                    <a:pt x="60" y="253"/>
                    <a:pt x="60" y="253"/>
                    <a:pt x="59" y="253"/>
                  </a:cubicBezTo>
                  <a:cubicBezTo>
                    <a:pt x="58" y="253"/>
                    <a:pt x="58" y="254"/>
                    <a:pt x="58" y="255"/>
                  </a:cubicBezTo>
                  <a:cubicBezTo>
                    <a:pt x="60" y="258"/>
                    <a:pt x="62" y="261"/>
                    <a:pt x="64" y="264"/>
                  </a:cubicBezTo>
                  <a:cubicBezTo>
                    <a:pt x="69" y="270"/>
                    <a:pt x="74" y="276"/>
                    <a:pt x="78" y="283"/>
                  </a:cubicBezTo>
                  <a:cubicBezTo>
                    <a:pt x="81" y="287"/>
                    <a:pt x="83" y="291"/>
                    <a:pt x="85" y="295"/>
                  </a:cubicBezTo>
                  <a:cubicBezTo>
                    <a:pt x="79" y="287"/>
                    <a:pt x="73" y="279"/>
                    <a:pt x="67" y="271"/>
                  </a:cubicBezTo>
                  <a:cubicBezTo>
                    <a:pt x="65" y="269"/>
                    <a:pt x="63" y="266"/>
                    <a:pt x="61" y="263"/>
                  </a:cubicBezTo>
                  <a:cubicBezTo>
                    <a:pt x="60" y="261"/>
                    <a:pt x="59" y="259"/>
                    <a:pt x="58" y="257"/>
                  </a:cubicBezTo>
                  <a:cubicBezTo>
                    <a:pt x="55" y="251"/>
                    <a:pt x="53" y="244"/>
                    <a:pt x="50" y="238"/>
                  </a:cubicBezTo>
                  <a:cubicBezTo>
                    <a:pt x="48" y="232"/>
                    <a:pt x="46" y="227"/>
                    <a:pt x="44" y="221"/>
                  </a:cubicBezTo>
                  <a:moveTo>
                    <a:pt x="50" y="219"/>
                  </a:moveTo>
                  <a:cubicBezTo>
                    <a:pt x="49" y="217"/>
                    <a:pt x="48" y="215"/>
                    <a:pt x="47" y="213"/>
                  </a:cubicBezTo>
                  <a:cubicBezTo>
                    <a:pt x="48" y="214"/>
                    <a:pt x="48" y="215"/>
                    <a:pt x="49" y="216"/>
                  </a:cubicBezTo>
                  <a:cubicBezTo>
                    <a:pt x="50" y="219"/>
                    <a:pt x="52" y="221"/>
                    <a:pt x="53" y="224"/>
                  </a:cubicBezTo>
                  <a:cubicBezTo>
                    <a:pt x="54" y="224"/>
                    <a:pt x="54" y="224"/>
                    <a:pt x="54" y="224"/>
                  </a:cubicBezTo>
                  <a:cubicBezTo>
                    <a:pt x="54" y="226"/>
                    <a:pt x="55" y="228"/>
                    <a:pt x="55" y="230"/>
                  </a:cubicBezTo>
                  <a:cubicBezTo>
                    <a:pt x="55" y="230"/>
                    <a:pt x="55" y="230"/>
                    <a:pt x="55" y="230"/>
                  </a:cubicBezTo>
                  <a:cubicBezTo>
                    <a:pt x="53" y="226"/>
                    <a:pt x="51" y="223"/>
                    <a:pt x="50" y="219"/>
                  </a:cubicBezTo>
                  <a:moveTo>
                    <a:pt x="26" y="210"/>
                  </a:moveTo>
                  <a:cubicBezTo>
                    <a:pt x="26" y="209"/>
                    <a:pt x="26" y="208"/>
                    <a:pt x="26" y="207"/>
                  </a:cubicBezTo>
                  <a:cubicBezTo>
                    <a:pt x="26" y="209"/>
                    <a:pt x="27" y="211"/>
                    <a:pt x="27" y="213"/>
                  </a:cubicBezTo>
                  <a:cubicBezTo>
                    <a:pt x="27" y="213"/>
                    <a:pt x="27" y="213"/>
                    <a:pt x="27" y="214"/>
                  </a:cubicBezTo>
                  <a:cubicBezTo>
                    <a:pt x="27" y="215"/>
                    <a:pt x="26" y="216"/>
                    <a:pt x="26" y="218"/>
                  </a:cubicBezTo>
                  <a:cubicBezTo>
                    <a:pt x="26" y="218"/>
                    <a:pt x="26" y="218"/>
                    <a:pt x="26" y="217"/>
                  </a:cubicBezTo>
                  <a:cubicBezTo>
                    <a:pt x="26" y="215"/>
                    <a:pt x="26" y="212"/>
                    <a:pt x="26" y="210"/>
                  </a:cubicBezTo>
                  <a:moveTo>
                    <a:pt x="31" y="209"/>
                  </a:moveTo>
                  <a:cubicBezTo>
                    <a:pt x="31" y="208"/>
                    <a:pt x="31" y="206"/>
                    <a:pt x="31" y="205"/>
                  </a:cubicBezTo>
                  <a:cubicBezTo>
                    <a:pt x="31" y="206"/>
                    <a:pt x="32" y="206"/>
                    <a:pt x="32" y="206"/>
                  </a:cubicBezTo>
                  <a:cubicBezTo>
                    <a:pt x="34" y="218"/>
                    <a:pt x="37" y="230"/>
                    <a:pt x="38" y="242"/>
                  </a:cubicBezTo>
                  <a:cubicBezTo>
                    <a:pt x="36" y="238"/>
                    <a:pt x="36" y="234"/>
                    <a:pt x="35" y="230"/>
                  </a:cubicBezTo>
                  <a:cubicBezTo>
                    <a:pt x="33" y="223"/>
                    <a:pt x="32" y="216"/>
                    <a:pt x="31" y="209"/>
                  </a:cubicBezTo>
                  <a:moveTo>
                    <a:pt x="12" y="207"/>
                  </a:moveTo>
                  <a:cubicBezTo>
                    <a:pt x="12" y="206"/>
                    <a:pt x="12" y="204"/>
                    <a:pt x="12" y="203"/>
                  </a:cubicBezTo>
                  <a:cubicBezTo>
                    <a:pt x="12" y="203"/>
                    <a:pt x="12" y="204"/>
                    <a:pt x="13" y="204"/>
                  </a:cubicBezTo>
                  <a:cubicBezTo>
                    <a:pt x="13" y="207"/>
                    <a:pt x="13" y="211"/>
                    <a:pt x="14" y="214"/>
                  </a:cubicBezTo>
                  <a:cubicBezTo>
                    <a:pt x="14" y="216"/>
                    <a:pt x="14" y="217"/>
                    <a:pt x="14" y="218"/>
                  </a:cubicBezTo>
                  <a:cubicBezTo>
                    <a:pt x="14" y="219"/>
                    <a:pt x="14" y="220"/>
                    <a:pt x="14" y="222"/>
                  </a:cubicBezTo>
                  <a:cubicBezTo>
                    <a:pt x="15" y="227"/>
                    <a:pt x="16" y="232"/>
                    <a:pt x="16" y="237"/>
                  </a:cubicBezTo>
                  <a:cubicBezTo>
                    <a:pt x="17" y="238"/>
                    <a:pt x="17" y="239"/>
                    <a:pt x="17" y="240"/>
                  </a:cubicBezTo>
                  <a:cubicBezTo>
                    <a:pt x="17" y="242"/>
                    <a:pt x="18" y="245"/>
                    <a:pt x="18" y="248"/>
                  </a:cubicBezTo>
                  <a:cubicBezTo>
                    <a:pt x="18" y="250"/>
                    <a:pt x="18" y="251"/>
                    <a:pt x="19" y="253"/>
                  </a:cubicBezTo>
                  <a:cubicBezTo>
                    <a:pt x="19" y="255"/>
                    <a:pt x="19" y="256"/>
                    <a:pt x="19" y="257"/>
                  </a:cubicBezTo>
                  <a:cubicBezTo>
                    <a:pt x="19" y="262"/>
                    <a:pt x="19" y="266"/>
                    <a:pt x="18" y="270"/>
                  </a:cubicBezTo>
                  <a:cubicBezTo>
                    <a:pt x="18" y="270"/>
                    <a:pt x="17" y="270"/>
                    <a:pt x="17" y="270"/>
                  </a:cubicBezTo>
                  <a:cubicBezTo>
                    <a:pt x="17" y="269"/>
                    <a:pt x="16" y="268"/>
                    <a:pt x="16" y="267"/>
                  </a:cubicBezTo>
                  <a:cubicBezTo>
                    <a:pt x="14" y="263"/>
                    <a:pt x="14" y="259"/>
                    <a:pt x="14" y="255"/>
                  </a:cubicBezTo>
                  <a:cubicBezTo>
                    <a:pt x="14" y="255"/>
                    <a:pt x="14" y="254"/>
                    <a:pt x="14" y="254"/>
                  </a:cubicBezTo>
                  <a:cubicBezTo>
                    <a:pt x="14" y="254"/>
                    <a:pt x="14" y="254"/>
                    <a:pt x="14" y="253"/>
                  </a:cubicBezTo>
                  <a:cubicBezTo>
                    <a:pt x="13" y="248"/>
                    <a:pt x="13" y="242"/>
                    <a:pt x="12" y="236"/>
                  </a:cubicBezTo>
                  <a:cubicBezTo>
                    <a:pt x="12" y="236"/>
                    <a:pt x="12" y="236"/>
                    <a:pt x="12" y="236"/>
                  </a:cubicBezTo>
                  <a:cubicBezTo>
                    <a:pt x="12" y="236"/>
                    <a:pt x="12" y="235"/>
                    <a:pt x="12" y="235"/>
                  </a:cubicBezTo>
                  <a:cubicBezTo>
                    <a:pt x="12" y="233"/>
                    <a:pt x="12" y="231"/>
                    <a:pt x="12" y="229"/>
                  </a:cubicBezTo>
                  <a:cubicBezTo>
                    <a:pt x="12" y="228"/>
                    <a:pt x="12" y="227"/>
                    <a:pt x="12" y="226"/>
                  </a:cubicBezTo>
                  <a:cubicBezTo>
                    <a:pt x="12" y="221"/>
                    <a:pt x="12" y="217"/>
                    <a:pt x="12" y="212"/>
                  </a:cubicBezTo>
                  <a:cubicBezTo>
                    <a:pt x="12" y="210"/>
                    <a:pt x="12" y="209"/>
                    <a:pt x="12" y="207"/>
                  </a:cubicBezTo>
                  <a:moveTo>
                    <a:pt x="44" y="213"/>
                  </a:moveTo>
                  <a:cubicBezTo>
                    <a:pt x="42" y="209"/>
                    <a:pt x="40" y="206"/>
                    <a:pt x="38" y="202"/>
                  </a:cubicBezTo>
                  <a:cubicBezTo>
                    <a:pt x="39" y="202"/>
                    <a:pt x="39" y="202"/>
                    <a:pt x="39" y="203"/>
                  </a:cubicBezTo>
                  <a:cubicBezTo>
                    <a:pt x="39" y="203"/>
                    <a:pt x="40" y="204"/>
                    <a:pt x="40" y="205"/>
                  </a:cubicBezTo>
                  <a:cubicBezTo>
                    <a:pt x="41" y="207"/>
                    <a:pt x="42" y="210"/>
                    <a:pt x="44" y="213"/>
                  </a:cubicBezTo>
                  <a:moveTo>
                    <a:pt x="26" y="197"/>
                  </a:moveTo>
                  <a:cubicBezTo>
                    <a:pt x="26" y="197"/>
                    <a:pt x="26" y="197"/>
                    <a:pt x="26" y="196"/>
                  </a:cubicBezTo>
                  <a:cubicBezTo>
                    <a:pt x="26" y="197"/>
                    <a:pt x="26" y="197"/>
                    <a:pt x="26" y="197"/>
                  </a:cubicBezTo>
                  <a:cubicBezTo>
                    <a:pt x="26" y="197"/>
                    <a:pt x="27" y="198"/>
                    <a:pt x="27" y="198"/>
                  </a:cubicBezTo>
                  <a:cubicBezTo>
                    <a:pt x="27" y="198"/>
                    <a:pt x="27" y="198"/>
                    <a:pt x="27" y="198"/>
                  </a:cubicBezTo>
                  <a:cubicBezTo>
                    <a:pt x="27" y="199"/>
                    <a:pt x="27" y="200"/>
                    <a:pt x="27" y="201"/>
                  </a:cubicBezTo>
                  <a:cubicBezTo>
                    <a:pt x="27" y="200"/>
                    <a:pt x="26" y="199"/>
                    <a:pt x="26" y="198"/>
                  </a:cubicBezTo>
                  <a:cubicBezTo>
                    <a:pt x="26" y="198"/>
                    <a:pt x="26" y="197"/>
                    <a:pt x="26" y="197"/>
                  </a:cubicBezTo>
                  <a:cubicBezTo>
                    <a:pt x="26" y="197"/>
                    <a:pt x="26" y="197"/>
                    <a:pt x="26" y="197"/>
                  </a:cubicBezTo>
                  <a:moveTo>
                    <a:pt x="33" y="199"/>
                  </a:moveTo>
                  <a:cubicBezTo>
                    <a:pt x="33" y="198"/>
                    <a:pt x="33" y="196"/>
                    <a:pt x="33" y="195"/>
                  </a:cubicBezTo>
                  <a:cubicBezTo>
                    <a:pt x="34" y="198"/>
                    <a:pt x="35" y="201"/>
                    <a:pt x="36" y="204"/>
                  </a:cubicBezTo>
                  <a:cubicBezTo>
                    <a:pt x="37" y="207"/>
                    <a:pt x="38" y="209"/>
                    <a:pt x="38" y="212"/>
                  </a:cubicBezTo>
                  <a:cubicBezTo>
                    <a:pt x="40" y="215"/>
                    <a:pt x="41" y="219"/>
                    <a:pt x="42" y="222"/>
                  </a:cubicBezTo>
                  <a:cubicBezTo>
                    <a:pt x="44" y="227"/>
                    <a:pt x="45" y="232"/>
                    <a:pt x="47" y="237"/>
                  </a:cubicBezTo>
                  <a:cubicBezTo>
                    <a:pt x="50" y="243"/>
                    <a:pt x="52" y="249"/>
                    <a:pt x="55" y="255"/>
                  </a:cubicBezTo>
                  <a:cubicBezTo>
                    <a:pt x="55" y="255"/>
                    <a:pt x="54" y="255"/>
                    <a:pt x="54" y="255"/>
                  </a:cubicBezTo>
                  <a:cubicBezTo>
                    <a:pt x="54" y="255"/>
                    <a:pt x="53" y="256"/>
                    <a:pt x="53" y="257"/>
                  </a:cubicBezTo>
                  <a:cubicBezTo>
                    <a:pt x="53" y="257"/>
                    <a:pt x="53" y="257"/>
                    <a:pt x="53" y="257"/>
                  </a:cubicBezTo>
                  <a:cubicBezTo>
                    <a:pt x="53" y="257"/>
                    <a:pt x="53" y="257"/>
                    <a:pt x="53" y="257"/>
                  </a:cubicBezTo>
                  <a:cubicBezTo>
                    <a:pt x="53" y="257"/>
                    <a:pt x="53" y="257"/>
                    <a:pt x="53" y="257"/>
                  </a:cubicBezTo>
                  <a:cubicBezTo>
                    <a:pt x="55" y="260"/>
                    <a:pt x="57" y="263"/>
                    <a:pt x="59" y="265"/>
                  </a:cubicBezTo>
                  <a:cubicBezTo>
                    <a:pt x="59" y="265"/>
                    <a:pt x="59" y="265"/>
                    <a:pt x="59" y="265"/>
                  </a:cubicBezTo>
                  <a:cubicBezTo>
                    <a:pt x="63" y="276"/>
                    <a:pt x="68" y="287"/>
                    <a:pt x="73" y="297"/>
                  </a:cubicBezTo>
                  <a:cubicBezTo>
                    <a:pt x="72" y="296"/>
                    <a:pt x="71" y="295"/>
                    <a:pt x="70" y="293"/>
                  </a:cubicBezTo>
                  <a:cubicBezTo>
                    <a:pt x="69" y="292"/>
                    <a:pt x="68" y="291"/>
                    <a:pt x="67" y="290"/>
                  </a:cubicBezTo>
                  <a:cubicBezTo>
                    <a:pt x="65" y="287"/>
                    <a:pt x="63" y="285"/>
                    <a:pt x="60" y="282"/>
                  </a:cubicBezTo>
                  <a:cubicBezTo>
                    <a:pt x="58" y="279"/>
                    <a:pt x="55" y="277"/>
                    <a:pt x="52" y="275"/>
                  </a:cubicBezTo>
                  <a:cubicBezTo>
                    <a:pt x="52" y="275"/>
                    <a:pt x="52" y="275"/>
                    <a:pt x="52" y="275"/>
                  </a:cubicBezTo>
                  <a:cubicBezTo>
                    <a:pt x="51" y="274"/>
                    <a:pt x="51" y="272"/>
                    <a:pt x="50" y="271"/>
                  </a:cubicBezTo>
                  <a:cubicBezTo>
                    <a:pt x="48" y="269"/>
                    <a:pt x="47" y="267"/>
                    <a:pt x="45" y="265"/>
                  </a:cubicBezTo>
                  <a:cubicBezTo>
                    <a:pt x="43" y="262"/>
                    <a:pt x="40" y="259"/>
                    <a:pt x="38" y="256"/>
                  </a:cubicBezTo>
                  <a:cubicBezTo>
                    <a:pt x="37" y="252"/>
                    <a:pt x="37" y="248"/>
                    <a:pt x="36" y="244"/>
                  </a:cubicBezTo>
                  <a:cubicBezTo>
                    <a:pt x="37" y="245"/>
                    <a:pt x="38" y="247"/>
                    <a:pt x="39" y="248"/>
                  </a:cubicBezTo>
                  <a:cubicBezTo>
                    <a:pt x="39" y="248"/>
                    <a:pt x="39" y="248"/>
                    <a:pt x="40" y="248"/>
                  </a:cubicBezTo>
                  <a:cubicBezTo>
                    <a:pt x="40" y="248"/>
                    <a:pt x="40" y="248"/>
                    <a:pt x="40" y="248"/>
                  </a:cubicBezTo>
                  <a:cubicBezTo>
                    <a:pt x="41" y="248"/>
                    <a:pt x="41" y="248"/>
                    <a:pt x="41" y="247"/>
                  </a:cubicBezTo>
                  <a:cubicBezTo>
                    <a:pt x="41" y="244"/>
                    <a:pt x="41" y="240"/>
                    <a:pt x="40" y="237"/>
                  </a:cubicBezTo>
                  <a:cubicBezTo>
                    <a:pt x="40" y="237"/>
                    <a:pt x="40" y="237"/>
                    <a:pt x="40" y="237"/>
                  </a:cubicBezTo>
                  <a:cubicBezTo>
                    <a:pt x="39" y="227"/>
                    <a:pt x="37" y="217"/>
                    <a:pt x="34" y="207"/>
                  </a:cubicBezTo>
                  <a:cubicBezTo>
                    <a:pt x="34" y="205"/>
                    <a:pt x="33" y="202"/>
                    <a:pt x="33" y="200"/>
                  </a:cubicBezTo>
                  <a:cubicBezTo>
                    <a:pt x="33" y="200"/>
                    <a:pt x="33" y="199"/>
                    <a:pt x="33" y="199"/>
                  </a:cubicBezTo>
                  <a:cubicBezTo>
                    <a:pt x="33" y="199"/>
                    <a:pt x="33" y="199"/>
                    <a:pt x="33" y="199"/>
                  </a:cubicBezTo>
                  <a:moveTo>
                    <a:pt x="29" y="195"/>
                  </a:moveTo>
                  <a:cubicBezTo>
                    <a:pt x="29" y="195"/>
                    <a:pt x="29" y="195"/>
                    <a:pt x="29" y="195"/>
                  </a:cubicBezTo>
                  <a:cubicBezTo>
                    <a:pt x="29" y="196"/>
                    <a:pt x="30" y="198"/>
                    <a:pt x="30" y="199"/>
                  </a:cubicBezTo>
                  <a:cubicBezTo>
                    <a:pt x="30" y="200"/>
                    <a:pt x="30" y="201"/>
                    <a:pt x="30" y="202"/>
                  </a:cubicBezTo>
                  <a:cubicBezTo>
                    <a:pt x="29" y="200"/>
                    <a:pt x="29" y="198"/>
                    <a:pt x="29" y="195"/>
                  </a:cubicBezTo>
                  <a:moveTo>
                    <a:pt x="70" y="190"/>
                  </a:moveTo>
                  <a:cubicBezTo>
                    <a:pt x="70" y="190"/>
                    <a:pt x="70" y="190"/>
                    <a:pt x="70" y="189"/>
                  </a:cubicBezTo>
                  <a:cubicBezTo>
                    <a:pt x="70" y="190"/>
                    <a:pt x="70" y="190"/>
                    <a:pt x="70" y="191"/>
                  </a:cubicBezTo>
                  <a:cubicBezTo>
                    <a:pt x="70" y="193"/>
                    <a:pt x="69" y="195"/>
                    <a:pt x="69" y="197"/>
                  </a:cubicBezTo>
                  <a:cubicBezTo>
                    <a:pt x="69" y="198"/>
                    <a:pt x="69" y="199"/>
                    <a:pt x="69" y="200"/>
                  </a:cubicBezTo>
                  <a:cubicBezTo>
                    <a:pt x="69" y="202"/>
                    <a:pt x="69" y="204"/>
                    <a:pt x="69" y="206"/>
                  </a:cubicBezTo>
                  <a:cubicBezTo>
                    <a:pt x="69" y="207"/>
                    <a:pt x="69" y="207"/>
                    <a:pt x="69" y="207"/>
                  </a:cubicBezTo>
                  <a:cubicBezTo>
                    <a:pt x="69" y="208"/>
                    <a:pt x="69" y="208"/>
                    <a:pt x="69" y="208"/>
                  </a:cubicBezTo>
                  <a:cubicBezTo>
                    <a:pt x="68" y="210"/>
                    <a:pt x="68" y="212"/>
                    <a:pt x="68" y="214"/>
                  </a:cubicBezTo>
                  <a:cubicBezTo>
                    <a:pt x="68" y="217"/>
                    <a:pt x="68" y="219"/>
                    <a:pt x="68" y="222"/>
                  </a:cubicBezTo>
                  <a:cubicBezTo>
                    <a:pt x="68" y="221"/>
                    <a:pt x="67" y="221"/>
                    <a:pt x="67" y="221"/>
                  </a:cubicBezTo>
                  <a:cubicBezTo>
                    <a:pt x="66" y="220"/>
                    <a:pt x="66" y="219"/>
                    <a:pt x="65" y="218"/>
                  </a:cubicBezTo>
                  <a:cubicBezTo>
                    <a:pt x="64" y="216"/>
                    <a:pt x="63" y="215"/>
                    <a:pt x="61" y="213"/>
                  </a:cubicBezTo>
                  <a:cubicBezTo>
                    <a:pt x="61" y="213"/>
                    <a:pt x="61" y="213"/>
                    <a:pt x="61" y="213"/>
                  </a:cubicBezTo>
                  <a:cubicBezTo>
                    <a:pt x="61" y="212"/>
                    <a:pt x="61" y="212"/>
                    <a:pt x="60" y="212"/>
                  </a:cubicBezTo>
                  <a:cubicBezTo>
                    <a:pt x="59" y="212"/>
                    <a:pt x="59" y="213"/>
                    <a:pt x="59" y="214"/>
                  </a:cubicBezTo>
                  <a:cubicBezTo>
                    <a:pt x="59" y="214"/>
                    <a:pt x="59" y="214"/>
                    <a:pt x="59" y="214"/>
                  </a:cubicBezTo>
                  <a:cubicBezTo>
                    <a:pt x="59" y="214"/>
                    <a:pt x="59" y="214"/>
                    <a:pt x="59" y="214"/>
                  </a:cubicBezTo>
                  <a:cubicBezTo>
                    <a:pt x="59" y="215"/>
                    <a:pt x="59" y="215"/>
                    <a:pt x="60" y="215"/>
                  </a:cubicBezTo>
                  <a:cubicBezTo>
                    <a:pt x="61" y="217"/>
                    <a:pt x="62" y="220"/>
                    <a:pt x="64" y="222"/>
                  </a:cubicBezTo>
                  <a:cubicBezTo>
                    <a:pt x="65" y="224"/>
                    <a:pt x="66" y="226"/>
                    <a:pt x="67" y="228"/>
                  </a:cubicBezTo>
                  <a:cubicBezTo>
                    <a:pt x="67" y="229"/>
                    <a:pt x="67" y="231"/>
                    <a:pt x="67" y="232"/>
                  </a:cubicBezTo>
                  <a:cubicBezTo>
                    <a:pt x="67" y="232"/>
                    <a:pt x="67" y="232"/>
                    <a:pt x="67" y="232"/>
                  </a:cubicBezTo>
                  <a:cubicBezTo>
                    <a:pt x="67" y="234"/>
                    <a:pt x="66" y="236"/>
                    <a:pt x="66" y="238"/>
                  </a:cubicBezTo>
                  <a:cubicBezTo>
                    <a:pt x="66" y="238"/>
                    <a:pt x="66" y="239"/>
                    <a:pt x="66" y="239"/>
                  </a:cubicBezTo>
                  <a:cubicBezTo>
                    <a:pt x="66" y="239"/>
                    <a:pt x="66" y="239"/>
                    <a:pt x="66" y="239"/>
                  </a:cubicBezTo>
                  <a:cubicBezTo>
                    <a:pt x="64" y="236"/>
                    <a:pt x="63" y="234"/>
                    <a:pt x="61" y="231"/>
                  </a:cubicBezTo>
                  <a:cubicBezTo>
                    <a:pt x="61" y="230"/>
                    <a:pt x="61" y="230"/>
                    <a:pt x="61" y="229"/>
                  </a:cubicBezTo>
                  <a:cubicBezTo>
                    <a:pt x="59" y="226"/>
                    <a:pt x="58" y="222"/>
                    <a:pt x="56" y="218"/>
                  </a:cubicBezTo>
                  <a:cubicBezTo>
                    <a:pt x="56" y="218"/>
                    <a:pt x="56" y="217"/>
                    <a:pt x="56" y="217"/>
                  </a:cubicBezTo>
                  <a:cubicBezTo>
                    <a:pt x="56" y="217"/>
                    <a:pt x="56" y="217"/>
                    <a:pt x="56" y="217"/>
                  </a:cubicBezTo>
                  <a:cubicBezTo>
                    <a:pt x="56" y="217"/>
                    <a:pt x="56" y="217"/>
                    <a:pt x="56" y="217"/>
                  </a:cubicBezTo>
                  <a:cubicBezTo>
                    <a:pt x="56" y="217"/>
                    <a:pt x="56" y="217"/>
                    <a:pt x="56" y="217"/>
                  </a:cubicBezTo>
                  <a:cubicBezTo>
                    <a:pt x="56" y="217"/>
                    <a:pt x="56" y="217"/>
                    <a:pt x="56" y="217"/>
                  </a:cubicBezTo>
                  <a:cubicBezTo>
                    <a:pt x="56" y="216"/>
                    <a:pt x="57" y="216"/>
                    <a:pt x="57" y="216"/>
                  </a:cubicBezTo>
                  <a:cubicBezTo>
                    <a:pt x="58" y="214"/>
                    <a:pt x="60" y="212"/>
                    <a:pt x="61" y="210"/>
                  </a:cubicBezTo>
                  <a:cubicBezTo>
                    <a:pt x="61" y="209"/>
                    <a:pt x="62" y="208"/>
                    <a:pt x="62" y="207"/>
                  </a:cubicBezTo>
                  <a:cubicBezTo>
                    <a:pt x="63" y="206"/>
                    <a:pt x="64" y="205"/>
                    <a:pt x="64" y="203"/>
                  </a:cubicBezTo>
                  <a:cubicBezTo>
                    <a:pt x="65" y="202"/>
                    <a:pt x="65" y="201"/>
                    <a:pt x="66" y="200"/>
                  </a:cubicBezTo>
                  <a:cubicBezTo>
                    <a:pt x="66" y="200"/>
                    <a:pt x="66" y="200"/>
                    <a:pt x="66" y="200"/>
                  </a:cubicBezTo>
                  <a:cubicBezTo>
                    <a:pt x="67" y="198"/>
                    <a:pt x="67" y="197"/>
                    <a:pt x="68" y="196"/>
                  </a:cubicBezTo>
                  <a:cubicBezTo>
                    <a:pt x="68" y="195"/>
                    <a:pt x="68" y="195"/>
                    <a:pt x="68" y="194"/>
                  </a:cubicBezTo>
                  <a:cubicBezTo>
                    <a:pt x="68" y="194"/>
                    <a:pt x="69" y="193"/>
                    <a:pt x="69" y="193"/>
                  </a:cubicBezTo>
                  <a:cubicBezTo>
                    <a:pt x="69" y="192"/>
                    <a:pt x="69" y="191"/>
                    <a:pt x="70" y="190"/>
                  </a:cubicBezTo>
                  <a:moveTo>
                    <a:pt x="32" y="189"/>
                  </a:moveTo>
                  <a:cubicBezTo>
                    <a:pt x="32" y="189"/>
                    <a:pt x="32" y="189"/>
                    <a:pt x="32" y="189"/>
                  </a:cubicBezTo>
                  <a:cubicBezTo>
                    <a:pt x="32" y="189"/>
                    <a:pt x="32" y="189"/>
                    <a:pt x="32" y="189"/>
                  </a:cubicBezTo>
                  <a:cubicBezTo>
                    <a:pt x="32" y="190"/>
                    <a:pt x="32" y="190"/>
                    <a:pt x="32" y="190"/>
                  </a:cubicBezTo>
                  <a:cubicBezTo>
                    <a:pt x="32" y="191"/>
                    <a:pt x="32" y="192"/>
                    <a:pt x="31" y="193"/>
                  </a:cubicBezTo>
                  <a:cubicBezTo>
                    <a:pt x="31" y="192"/>
                    <a:pt x="31" y="191"/>
                    <a:pt x="31" y="190"/>
                  </a:cubicBezTo>
                  <a:cubicBezTo>
                    <a:pt x="31" y="190"/>
                    <a:pt x="31" y="189"/>
                    <a:pt x="32" y="189"/>
                  </a:cubicBezTo>
                  <a:moveTo>
                    <a:pt x="14" y="181"/>
                  </a:moveTo>
                  <a:cubicBezTo>
                    <a:pt x="14" y="181"/>
                    <a:pt x="14" y="181"/>
                    <a:pt x="14" y="181"/>
                  </a:cubicBezTo>
                  <a:cubicBezTo>
                    <a:pt x="14" y="182"/>
                    <a:pt x="14" y="184"/>
                    <a:pt x="14" y="185"/>
                  </a:cubicBezTo>
                  <a:cubicBezTo>
                    <a:pt x="16" y="197"/>
                    <a:pt x="18" y="209"/>
                    <a:pt x="22" y="221"/>
                  </a:cubicBezTo>
                  <a:cubicBezTo>
                    <a:pt x="23" y="225"/>
                    <a:pt x="24" y="229"/>
                    <a:pt x="25" y="233"/>
                  </a:cubicBezTo>
                  <a:cubicBezTo>
                    <a:pt x="26" y="239"/>
                    <a:pt x="27" y="245"/>
                    <a:pt x="28" y="252"/>
                  </a:cubicBezTo>
                  <a:cubicBezTo>
                    <a:pt x="28" y="252"/>
                    <a:pt x="28" y="253"/>
                    <a:pt x="29" y="254"/>
                  </a:cubicBezTo>
                  <a:cubicBezTo>
                    <a:pt x="28" y="252"/>
                    <a:pt x="27" y="250"/>
                    <a:pt x="27" y="247"/>
                  </a:cubicBezTo>
                  <a:cubicBezTo>
                    <a:pt x="26" y="243"/>
                    <a:pt x="25" y="239"/>
                    <a:pt x="24" y="235"/>
                  </a:cubicBezTo>
                  <a:cubicBezTo>
                    <a:pt x="21" y="225"/>
                    <a:pt x="19" y="215"/>
                    <a:pt x="16" y="205"/>
                  </a:cubicBezTo>
                  <a:cubicBezTo>
                    <a:pt x="15" y="205"/>
                    <a:pt x="15" y="204"/>
                    <a:pt x="15" y="203"/>
                  </a:cubicBezTo>
                  <a:cubicBezTo>
                    <a:pt x="15" y="200"/>
                    <a:pt x="14" y="196"/>
                    <a:pt x="14" y="192"/>
                  </a:cubicBezTo>
                  <a:cubicBezTo>
                    <a:pt x="14" y="189"/>
                    <a:pt x="14" y="186"/>
                    <a:pt x="13" y="183"/>
                  </a:cubicBezTo>
                  <a:cubicBezTo>
                    <a:pt x="13" y="182"/>
                    <a:pt x="13" y="182"/>
                    <a:pt x="14" y="181"/>
                  </a:cubicBezTo>
                  <a:moveTo>
                    <a:pt x="36" y="179"/>
                  </a:moveTo>
                  <a:cubicBezTo>
                    <a:pt x="36" y="179"/>
                    <a:pt x="36" y="179"/>
                    <a:pt x="36" y="179"/>
                  </a:cubicBezTo>
                  <a:cubicBezTo>
                    <a:pt x="38" y="181"/>
                    <a:pt x="39" y="184"/>
                    <a:pt x="40" y="186"/>
                  </a:cubicBezTo>
                  <a:cubicBezTo>
                    <a:pt x="41" y="188"/>
                    <a:pt x="42" y="190"/>
                    <a:pt x="42" y="192"/>
                  </a:cubicBezTo>
                  <a:cubicBezTo>
                    <a:pt x="43" y="195"/>
                    <a:pt x="44" y="197"/>
                    <a:pt x="46" y="200"/>
                  </a:cubicBezTo>
                  <a:cubicBezTo>
                    <a:pt x="48" y="204"/>
                    <a:pt x="50" y="209"/>
                    <a:pt x="52" y="214"/>
                  </a:cubicBezTo>
                  <a:cubicBezTo>
                    <a:pt x="52" y="215"/>
                    <a:pt x="52" y="215"/>
                    <a:pt x="52" y="215"/>
                  </a:cubicBezTo>
                  <a:cubicBezTo>
                    <a:pt x="53" y="217"/>
                    <a:pt x="53" y="218"/>
                    <a:pt x="53" y="219"/>
                  </a:cubicBezTo>
                  <a:cubicBezTo>
                    <a:pt x="53" y="219"/>
                    <a:pt x="54" y="219"/>
                    <a:pt x="54" y="219"/>
                  </a:cubicBezTo>
                  <a:cubicBezTo>
                    <a:pt x="53" y="218"/>
                    <a:pt x="53" y="218"/>
                    <a:pt x="52" y="217"/>
                  </a:cubicBezTo>
                  <a:cubicBezTo>
                    <a:pt x="51" y="214"/>
                    <a:pt x="49" y="212"/>
                    <a:pt x="47" y="209"/>
                  </a:cubicBezTo>
                  <a:cubicBezTo>
                    <a:pt x="46" y="207"/>
                    <a:pt x="44" y="205"/>
                    <a:pt x="43" y="204"/>
                  </a:cubicBezTo>
                  <a:cubicBezTo>
                    <a:pt x="42" y="203"/>
                    <a:pt x="42" y="202"/>
                    <a:pt x="41" y="201"/>
                  </a:cubicBezTo>
                  <a:cubicBezTo>
                    <a:pt x="40" y="198"/>
                    <a:pt x="38" y="194"/>
                    <a:pt x="37" y="191"/>
                  </a:cubicBezTo>
                  <a:cubicBezTo>
                    <a:pt x="37" y="191"/>
                    <a:pt x="37" y="191"/>
                    <a:pt x="37" y="190"/>
                  </a:cubicBezTo>
                  <a:cubicBezTo>
                    <a:pt x="36" y="189"/>
                    <a:pt x="36" y="187"/>
                    <a:pt x="35" y="184"/>
                  </a:cubicBezTo>
                  <a:cubicBezTo>
                    <a:pt x="35" y="184"/>
                    <a:pt x="35" y="184"/>
                    <a:pt x="35" y="184"/>
                  </a:cubicBezTo>
                  <a:cubicBezTo>
                    <a:pt x="36" y="182"/>
                    <a:pt x="36" y="181"/>
                    <a:pt x="36" y="179"/>
                  </a:cubicBezTo>
                  <a:moveTo>
                    <a:pt x="71" y="178"/>
                  </a:moveTo>
                  <a:cubicBezTo>
                    <a:pt x="71" y="178"/>
                    <a:pt x="71" y="178"/>
                    <a:pt x="71" y="178"/>
                  </a:cubicBezTo>
                  <a:cubicBezTo>
                    <a:pt x="71" y="178"/>
                    <a:pt x="71" y="178"/>
                    <a:pt x="71" y="178"/>
                  </a:cubicBezTo>
                  <a:cubicBezTo>
                    <a:pt x="71" y="180"/>
                    <a:pt x="70" y="181"/>
                    <a:pt x="70" y="183"/>
                  </a:cubicBezTo>
                  <a:cubicBezTo>
                    <a:pt x="69" y="184"/>
                    <a:pt x="69" y="185"/>
                    <a:pt x="68" y="187"/>
                  </a:cubicBezTo>
                  <a:cubicBezTo>
                    <a:pt x="68" y="188"/>
                    <a:pt x="67" y="189"/>
                    <a:pt x="67" y="190"/>
                  </a:cubicBezTo>
                  <a:cubicBezTo>
                    <a:pt x="67" y="191"/>
                    <a:pt x="67" y="191"/>
                    <a:pt x="67" y="191"/>
                  </a:cubicBezTo>
                  <a:cubicBezTo>
                    <a:pt x="67" y="191"/>
                    <a:pt x="67" y="192"/>
                    <a:pt x="66" y="192"/>
                  </a:cubicBezTo>
                  <a:cubicBezTo>
                    <a:pt x="66" y="193"/>
                    <a:pt x="65" y="194"/>
                    <a:pt x="65" y="196"/>
                  </a:cubicBezTo>
                  <a:cubicBezTo>
                    <a:pt x="65" y="196"/>
                    <a:pt x="65" y="196"/>
                    <a:pt x="65" y="196"/>
                  </a:cubicBezTo>
                  <a:cubicBezTo>
                    <a:pt x="64" y="198"/>
                    <a:pt x="64" y="199"/>
                    <a:pt x="63" y="200"/>
                  </a:cubicBezTo>
                  <a:cubicBezTo>
                    <a:pt x="63" y="201"/>
                    <a:pt x="62" y="202"/>
                    <a:pt x="61" y="204"/>
                  </a:cubicBezTo>
                  <a:cubicBezTo>
                    <a:pt x="61" y="205"/>
                    <a:pt x="60" y="206"/>
                    <a:pt x="60" y="207"/>
                  </a:cubicBezTo>
                  <a:cubicBezTo>
                    <a:pt x="60" y="207"/>
                    <a:pt x="59" y="208"/>
                    <a:pt x="59" y="208"/>
                  </a:cubicBezTo>
                  <a:cubicBezTo>
                    <a:pt x="59" y="208"/>
                    <a:pt x="60" y="207"/>
                    <a:pt x="60" y="206"/>
                  </a:cubicBezTo>
                  <a:cubicBezTo>
                    <a:pt x="60" y="205"/>
                    <a:pt x="61" y="204"/>
                    <a:pt x="61" y="202"/>
                  </a:cubicBezTo>
                  <a:cubicBezTo>
                    <a:pt x="62" y="201"/>
                    <a:pt x="62" y="200"/>
                    <a:pt x="63" y="198"/>
                  </a:cubicBezTo>
                  <a:cubicBezTo>
                    <a:pt x="63" y="197"/>
                    <a:pt x="64" y="196"/>
                    <a:pt x="64" y="194"/>
                  </a:cubicBezTo>
                  <a:cubicBezTo>
                    <a:pt x="64" y="194"/>
                    <a:pt x="64" y="194"/>
                    <a:pt x="64" y="194"/>
                  </a:cubicBezTo>
                  <a:cubicBezTo>
                    <a:pt x="65" y="193"/>
                    <a:pt x="65" y="191"/>
                    <a:pt x="66" y="190"/>
                  </a:cubicBezTo>
                  <a:cubicBezTo>
                    <a:pt x="66" y="190"/>
                    <a:pt x="66" y="189"/>
                    <a:pt x="66" y="189"/>
                  </a:cubicBezTo>
                  <a:cubicBezTo>
                    <a:pt x="67" y="188"/>
                    <a:pt x="67" y="186"/>
                    <a:pt x="68" y="185"/>
                  </a:cubicBezTo>
                  <a:cubicBezTo>
                    <a:pt x="68" y="184"/>
                    <a:pt x="69" y="183"/>
                    <a:pt x="69" y="182"/>
                  </a:cubicBezTo>
                  <a:cubicBezTo>
                    <a:pt x="70" y="181"/>
                    <a:pt x="70" y="179"/>
                    <a:pt x="71" y="178"/>
                  </a:cubicBezTo>
                  <a:moveTo>
                    <a:pt x="29" y="181"/>
                  </a:moveTo>
                  <a:cubicBezTo>
                    <a:pt x="29" y="179"/>
                    <a:pt x="29" y="178"/>
                    <a:pt x="29" y="176"/>
                  </a:cubicBezTo>
                  <a:cubicBezTo>
                    <a:pt x="29" y="178"/>
                    <a:pt x="29" y="179"/>
                    <a:pt x="30" y="180"/>
                  </a:cubicBezTo>
                  <a:cubicBezTo>
                    <a:pt x="30" y="180"/>
                    <a:pt x="30" y="180"/>
                    <a:pt x="29" y="181"/>
                  </a:cubicBezTo>
                  <a:moveTo>
                    <a:pt x="17" y="183"/>
                  </a:moveTo>
                  <a:cubicBezTo>
                    <a:pt x="16" y="181"/>
                    <a:pt x="16" y="178"/>
                    <a:pt x="16" y="176"/>
                  </a:cubicBezTo>
                  <a:cubicBezTo>
                    <a:pt x="17" y="178"/>
                    <a:pt x="18" y="180"/>
                    <a:pt x="18" y="182"/>
                  </a:cubicBezTo>
                  <a:cubicBezTo>
                    <a:pt x="19" y="184"/>
                    <a:pt x="20" y="185"/>
                    <a:pt x="20" y="186"/>
                  </a:cubicBezTo>
                  <a:cubicBezTo>
                    <a:pt x="20" y="187"/>
                    <a:pt x="20" y="187"/>
                    <a:pt x="20" y="188"/>
                  </a:cubicBezTo>
                  <a:cubicBezTo>
                    <a:pt x="20" y="189"/>
                    <a:pt x="21" y="190"/>
                    <a:pt x="21" y="192"/>
                  </a:cubicBezTo>
                  <a:cubicBezTo>
                    <a:pt x="21" y="197"/>
                    <a:pt x="22" y="203"/>
                    <a:pt x="23" y="209"/>
                  </a:cubicBezTo>
                  <a:cubicBezTo>
                    <a:pt x="23" y="212"/>
                    <a:pt x="23" y="214"/>
                    <a:pt x="23" y="217"/>
                  </a:cubicBezTo>
                  <a:cubicBezTo>
                    <a:pt x="23" y="217"/>
                    <a:pt x="23" y="218"/>
                    <a:pt x="23" y="218"/>
                  </a:cubicBezTo>
                  <a:cubicBezTo>
                    <a:pt x="20" y="207"/>
                    <a:pt x="18" y="195"/>
                    <a:pt x="17" y="183"/>
                  </a:cubicBezTo>
                  <a:moveTo>
                    <a:pt x="34" y="172"/>
                  </a:moveTo>
                  <a:cubicBezTo>
                    <a:pt x="35" y="171"/>
                    <a:pt x="35" y="169"/>
                    <a:pt x="36" y="167"/>
                  </a:cubicBezTo>
                  <a:cubicBezTo>
                    <a:pt x="35" y="169"/>
                    <a:pt x="35" y="171"/>
                    <a:pt x="35" y="173"/>
                  </a:cubicBezTo>
                  <a:cubicBezTo>
                    <a:pt x="34" y="173"/>
                    <a:pt x="34" y="173"/>
                    <a:pt x="34" y="172"/>
                  </a:cubicBezTo>
                  <a:cubicBezTo>
                    <a:pt x="34" y="172"/>
                    <a:pt x="34" y="172"/>
                    <a:pt x="34" y="172"/>
                  </a:cubicBezTo>
                  <a:moveTo>
                    <a:pt x="41" y="170"/>
                  </a:moveTo>
                  <a:cubicBezTo>
                    <a:pt x="41" y="168"/>
                    <a:pt x="42" y="166"/>
                    <a:pt x="43" y="165"/>
                  </a:cubicBezTo>
                  <a:cubicBezTo>
                    <a:pt x="43" y="165"/>
                    <a:pt x="43" y="166"/>
                    <a:pt x="43" y="166"/>
                  </a:cubicBezTo>
                  <a:cubicBezTo>
                    <a:pt x="44" y="169"/>
                    <a:pt x="45" y="171"/>
                    <a:pt x="46" y="174"/>
                  </a:cubicBezTo>
                  <a:cubicBezTo>
                    <a:pt x="46" y="174"/>
                    <a:pt x="46" y="175"/>
                    <a:pt x="46" y="175"/>
                  </a:cubicBezTo>
                  <a:cubicBezTo>
                    <a:pt x="46" y="175"/>
                    <a:pt x="46" y="176"/>
                    <a:pt x="45" y="176"/>
                  </a:cubicBezTo>
                  <a:cubicBezTo>
                    <a:pt x="45" y="177"/>
                    <a:pt x="44" y="178"/>
                    <a:pt x="43" y="179"/>
                  </a:cubicBezTo>
                  <a:cubicBezTo>
                    <a:pt x="43" y="180"/>
                    <a:pt x="42" y="180"/>
                    <a:pt x="42" y="180"/>
                  </a:cubicBezTo>
                  <a:cubicBezTo>
                    <a:pt x="42" y="180"/>
                    <a:pt x="42" y="180"/>
                    <a:pt x="42" y="180"/>
                  </a:cubicBezTo>
                  <a:cubicBezTo>
                    <a:pt x="42" y="180"/>
                    <a:pt x="42" y="180"/>
                    <a:pt x="42" y="180"/>
                  </a:cubicBezTo>
                  <a:cubicBezTo>
                    <a:pt x="42" y="180"/>
                    <a:pt x="42" y="180"/>
                    <a:pt x="42" y="180"/>
                  </a:cubicBezTo>
                  <a:cubicBezTo>
                    <a:pt x="42" y="181"/>
                    <a:pt x="42" y="182"/>
                    <a:pt x="43" y="182"/>
                  </a:cubicBezTo>
                  <a:cubicBezTo>
                    <a:pt x="43" y="182"/>
                    <a:pt x="43" y="182"/>
                    <a:pt x="43" y="182"/>
                  </a:cubicBezTo>
                  <a:cubicBezTo>
                    <a:pt x="43" y="182"/>
                    <a:pt x="44" y="182"/>
                    <a:pt x="44" y="182"/>
                  </a:cubicBezTo>
                  <a:cubicBezTo>
                    <a:pt x="44" y="182"/>
                    <a:pt x="45" y="181"/>
                    <a:pt x="45" y="181"/>
                  </a:cubicBezTo>
                  <a:cubicBezTo>
                    <a:pt x="46" y="181"/>
                    <a:pt x="46" y="180"/>
                    <a:pt x="47" y="180"/>
                  </a:cubicBezTo>
                  <a:cubicBezTo>
                    <a:pt x="47" y="182"/>
                    <a:pt x="48" y="184"/>
                    <a:pt x="48" y="187"/>
                  </a:cubicBezTo>
                  <a:cubicBezTo>
                    <a:pt x="49" y="188"/>
                    <a:pt x="49" y="189"/>
                    <a:pt x="49" y="190"/>
                  </a:cubicBezTo>
                  <a:cubicBezTo>
                    <a:pt x="50" y="196"/>
                    <a:pt x="51" y="203"/>
                    <a:pt x="52" y="209"/>
                  </a:cubicBezTo>
                  <a:cubicBezTo>
                    <a:pt x="52" y="208"/>
                    <a:pt x="51" y="207"/>
                    <a:pt x="51" y="206"/>
                  </a:cubicBezTo>
                  <a:cubicBezTo>
                    <a:pt x="49" y="202"/>
                    <a:pt x="48" y="198"/>
                    <a:pt x="46" y="194"/>
                  </a:cubicBezTo>
                  <a:cubicBezTo>
                    <a:pt x="46" y="194"/>
                    <a:pt x="46" y="193"/>
                    <a:pt x="45" y="193"/>
                  </a:cubicBezTo>
                  <a:cubicBezTo>
                    <a:pt x="44" y="190"/>
                    <a:pt x="44" y="188"/>
                    <a:pt x="43" y="186"/>
                  </a:cubicBezTo>
                  <a:cubicBezTo>
                    <a:pt x="43" y="186"/>
                    <a:pt x="43" y="186"/>
                    <a:pt x="42" y="186"/>
                  </a:cubicBezTo>
                  <a:cubicBezTo>
                    <a:pt x="41" y="183"/>
                    <a:pt x="40" y="181"/>
                    <a:pt x="39" y="178"/>
                  </a:cubicBezTo>
                  <a:cubicBezTo>
                    <a:pt x="38" y="178"/>
                    <a:pt x="38" y="177"/>
                    <a:pt x="37" y="176"/>
                  </a:cubicBezTo>
                  <a:cubicBezTo>
                    <a:pt x="38" y="176"/>
                    <a:pt x="38" y="175"/>
                    <a:pt x="38" y="174"/>
                  </a:cubicBezTo>
                  <a:cubicBezTo>
                    <a:pt x="39" y="173"/>
                    <a:pt x="40" y="171"/>
                    <a:pt x="41" y="170"/>
                  </a:cubicBezTo>
                  <a:moveTo>
                    <a:pt x="6" y="166"/>
                  </a:moveTo>
                  <a:cubicBezTo>
                    <a:pt x="6" y="165"/>
                    <a:pt x="7" y="164"/>
                    <a:pt x="7" y="163"/>
                  </a:cubicBezTo>
                  <a:cubicBezTo>
                    <a:pt x="8" y="164"/>
                    <a:pt x="9" y="165"/>
                    <a:pt x="10" y="166"/>
                  </a:cubicBezTo>
                  <a:cubicBezTo>
                    <a:pt x="10" y="167"/>
                    <a:pt x="10" y="167"/>
                    <a:pt x="10" y="167"/>
                  </a:cubicBezTo>
                  <a:cubicBezTo>
                    <a:pt x="10" y="172"/>
                    <a:pt x="10" y="177"/>
                    <a:pt x="11" y="181"/>
                  </a:cubicBezTo>
                  <a:cubicBezTo>
                    <a:pt x="11" y="182"/>
                    <a:pt x="11" y="182"/>
                    <a:pt x="11" y="183"/>
                  </a:cubicBezTo>
                  <a:cubicBezTo>
                    <a:pt x="11" y="185"/>
                    <a:pt x="10" y="187"/>
                    <a:pt x="10" y="190"/>
                  </a:cubicBezTo>
                  <a:cubicBezTo>
                    <a:pt x="10" y="187"/>
                    <a:pt x="9" y="185"/>
                    <a:pt x="8" y="183"/>
                  </a:cubicBezTo>
                  <a:cubicBezTo>
                    <a:pt x="8" y="183"/>
                    <a:pt x="8" y="182"/>
                    <a:pt x="8" y="182"/>
                  </a:cubicBezTo>
                  <a:cubicBezTo>
                    <a:pt x="7" y="178"/>
                    <a:pt x="5" y="171"/>
                    <a:pt x="6" y="166"/>
                  </a:cubicBezTo>
                  <a:moveTo>
                    <a:pt x="40" y="158"/>
                  </a:moveTo>
                  <a:cubicBezTo>
                    <a:pt x="40" y="157"/>
                    <a:pt x="40" y="157"/>
                    <a:pt x="40" y="157"/>
                  </a:cubicBezTo>
                  <a:cubicBezTo>
                    <a:pt x="40" y="158"/>
                    <a:pt x="41" y="159"/>
                    <a:pt x="41" y="160"/>
                  </a:cubicBezTo>
                  <a:cubicBezTo>
                    <a:pt x="41" y="160"/>
                    <a:pt x="42" y="161"/>
                    <a:pt x="42" y="161"/>
                  </a:cubicBezTo>
                  <a:cubicBezTo>
                    <a:pt x="41" y="162"/>
                    <a:pt x="41" y="164"/>
                    <a:pt x="40" y="165"/>
                  </a:cubicBezTo>
                  <a:cubicBezTo>
                    <a:pt x="39" y="166"/>
                    <a:pt x="39" y="168"/>
                    <a:pt x="38" y="169"/>
                  </a:cubicBezTo>
                  <a:cubicBezTo>
                    <a:pt x="38" y="170"/>
                    <a:pt x="38" y="170"/>
                    <a:pt x="37" y="170"/>
                  </a:cubicBezTo>
                  <a:cubicBezTo>
                    <a:pt x="38" y="170"/>
                    <a:pt x="38" y="169"/>
                    <a:pt x="38" y="168"/>
                  </a:cubicBezTo>
                  <a:cubicBezTo>
                    <a:pt x="38" y="165"/>
                    <a:pt x="39" y="161"/>
                    <a:pt x="40" y="158"/>
                  </a:cubicBezTo>
                  <a:moveTo>
                    <a:pt x="71" y="158"/>
                  </a:moveTo>
                  <a:cubicBezTo>
                    <a:pt x="72" y="158"/>
                    <a:pt x="73" y="157"/>
                    <a:pt x="74" y="156"/>
                  </a:cubicBezTo>
                  <a:cubicBezTo>
                    <a:pt x="73" y="160"/>
                    <a:pt x="73" y="165"/>
                    <a:pt x="72" y="170"/>
                  </a:cubicBezTo>
                  <a:cubicBezTo>
                    <a:pt x="72" y="171"/>
                    <a:pt x="71" y="172"/>
                    <a:pt x="70" y="173"/>
                  </a:cubicBezTo>
                  <a:cubicBezTo>
                    <a:pt x="70" y="175"/>
                    <a:pt x="69" y="176"/>
                    <a:pt x="68" y="178"/>
                  </a:cubicBezTo>
                  <a:cubicBezTo>
                    <a:pt x="68" y="178"/>
                    <a:pt x="68" y="179"/>
                    <a:pt x="67" y="180"/>
                  </a:cubicBezTo>
                  <a:cubicBezTo>
                    <a:pt x="67" y="181"/>
                    <a:pt x="67" y="181"/>
                    <a:pt x="67" y="181"/>
                  </a:cubicBezTo>
                  <a:cubicBezTo>
                    <a:pt x="66" y="183"/>
                    <a:pt x="66" y="184"/>
                    <a:pt x="65" y="185"/>
                  </a:cubicBezTo>
                  <a:cubicBezTo>
                    <a:pt x="65" y="185"/>
                    <a:pt x="65" y="186"/>
                    <a:pt x="65" y="186"/>
                  </a:cubicBezTo>
                  <a:cubicBezTo>
                    <a:pt x="64" y="187"/>
                    <a:pt x="64" y="189"/>
                    <a:pt x="63" y="190"/>
                  </a:cubicBezTo>
                  <a:cubicBezTo>
                    <a:pt x="63" y="190"/>
                    <a:pt x="63" y="190"/>
                    <a:pt x="63" y="190"/>
                  </a:cubicBezTo>
                  <a:cubicBezTo>
                    <a:pt x="62" y="192"/>
                    <a:pt x="62" y="193"/>
                    <a:pt x="61" y="194"/>
                  </a:cubicBezTo>
                  <a:cubicBezTo>
                    <a:pt x="61" y="195"/>
                    <a:pt x="61" y="197"/>
                    <a:pt x="60" y="198"/>
                  </a:cubicBezTo>
                  <a:cubicBezTo>
                    <a:pt x="60" y="199"/>
                    <a:pt x="59" y="200"/>
                    <a:pt x="59" y="202"/>
                  </a:cubicBezTo>
                  <a:cubicBezTo>
                    <a:pt x="58" y="205"/>
                    <a:pt x="57" y="207"/>
                    <a:pt x="56" y="210"/>
                  </a:cubicBezTo>
                  <a:cubicBezTo>
                    <a:pt x="56" y="210"/>
                    <a:pt x="55" y="211"/>
                    <a:pt x="55" y="211"/>
                  </a:cubicBezTo>
                  <a:cubicBezTo>
                    <a:pt x="55" y="207"/>
                    <a:pt x="54" y="202"/>
                    <a:pt x="53" y="198"/>
                  </a:cubicBezTo>
                  <a:cubicBezTo>
                    <a:pt x="52" y="193"/>
                    <a:pt x="51" y="188"/>
                    <a:pt x="50" y="184"/>
                  </a:cubicBezTo>
                  <a:cubicBezTo>
                    <a:pt x="50" y="182"/>
                    <a:pt x="50" y="180"/>
                    <a:pt x="49" y="178"/>
                  </a:cubicBezTo>
                  <a:cubicBezTo>
                    <a:pt x="51" y="177"/>
                    <a:pt x="52" y="176"/>
                    <a:pt x="53" y="175"/>
                  </a:cubicBezTo>
                  <a:cubicBezTo>
                    <a:pt x="53" y="175"/>
                    <a:pt x="54" y="175"/>
                    <a:pt x="54" y="175"/>
                  </a:cubicBezTo>
                  <a:cubicBezTo>
                    <a:pt x="54" y="174"/>
                    <a:pt x="55" y="174"/>
                    <a:pt x="55" y="173"/>
                  </a:cubicBezTo>
                  <a:cubicBezTo>
                    <a:pt x="56" y="173"/>
                    <a:pt x="57" y="172"/>
                    <a:pt x="57" y="171"/>
                  </a:cubicBezTo>
                  <a:cubicBezTo>
                    <a:pt x="58" y="171"/>
                    <a:pt x="58" y="171"/>
                    <a:pt x="58" y="171"/>
                  </a:cubicBezTo>
                  <a:cubicBezTo>
                    <a:pt x="58" y="170"/>
                    <a:pt x="59" y="170"/>
                    <a:pt x="60" y="169"/>
                  </a:cubicBezTo>
                  <a:cubicBezTo>
                    <a:pt x="60" y="169"/>
                    <a:pt x="60" y="169"/>
                    <a:pt x="60" y="169"/>
                  </a:cubicBezTo>
                  <a:cubicBezTo>
                    <a:pt x="61" y="168"/>
                    <a:pt x="62" y="167"/>
                    <a:pt x="62" y="167"/>
                  </a:cubicBezTo>
                  <a:cubicBezTo>
                    <a:pt x="64" y="166"/>
                    <a:pt x="65" y="164"/>
                    <a:pt x="66" y="163"/>
                  </a:cubicBezTo>
                  <a:cubicBezTo>
                    <a:pt x="67" y="162"/>
                    <a:pt x="68" y="162"/>
                    <a:pt x="69" y="161"/>
                  </a:cubicBezTo>
                  <a:cubicBezTo>
                    <a:pt x="69" y="160"/>
                    <a:pt x="70" y="159"/>
                    <a:pt x="71" y="158"/>
                  </a:cubicBezTo>
                  <a:moveTo>
                    <a:pt x="82" y="147"/>
                  </a:moveTo>
                  <a:cubicBezTo>
                    <a:pt x="82" y="147"/>
                    <a:pt x="83" y="146"/>
                    <a:pt x="83" y="146"/>
                  </a:cubicBezTo>
                  <a:cubicBezTo>
                    <a:pt x="82" y="148"/>
                    <a:pt x="81" y="150"/>
                    <a:pt x="81" y="152"/>
                  </a:cubicBezTo>
                  <a:cubicBezTo>
                    <a:pt x="80" y="154"/>
                    <a:pt x="79" y="156"/>
                    <a:pt x="78" y="158"/>
                  </a:cubicBezTo>
                  <a:cubicBezTo>
                    <a:pt x="77" y="159"/>
                    <a:pt x="77" y="161"/>
                    <a:pt x="76" y="162"/>
                  </a:cubicBezTo>
                  <a:cubicBezTo>
                    <a:pt x="76" y="162"/>
                    <a:pt x="76" y="163"/>
                    <a:pt x="75" y="163"/>
                  </a:cubicBezTo>
                  <a:cubicBezTo>
                    <a:pt x="76" y="160"/>
                    <a:pt x="76" y="156"/>
                    <a:pt x="77" y="153"/>
                  </a:cubicBezTo>
                  <a:cubicBezTo>
                    <a:pt x="77" y="152"/>
                    <a:pt x="77" y="152"/>
                    <a:pt x="77" y="152"/>
                  </a:cubicBezTo>
                  <a:cubicBezTo>
                    <a:pt x="79" y="150"/>
                    <a:pt x="80" y="149"/>
                    <a:pt x="82" y="147"/>
                  </a:cubicBezTo>
                  <a:moveTo>
                    <a:pt x="24" y="146"/>
                  </a:moveTo>
                  <a:cubicBezTo>
                    <a:pt x="24" y="146"/>
                    <a:pt x="24" y="146"/>
                    <a:pt x="24" y="146"/>
                  </a:cubicBezTo>
                  <a:cubicBezTo>
                    <a:pt x="24" y="148"/>
                    <a:pt x="24" y="150"/>
                    <a:pt x="24" y="152"/>
                  </a:cubicBezTo>
                  <a:cubicBezTo>
                    <a:pt x="24" y="156"/>
                    <a:pt x="24" y="161"/>
                    <a:pt x="24" y="165"/>
                  </a:cubicBezTo>
                  <a:cubicBezTo>
                    <a:pt x="25" y="170"/>
                    <a:pt x="25" y="175"/>
                    <a:pt x="25" y="181"/>
                  </a:cubicBezTo>
                  <a:cubicBezTo>
                    <a:pt x="25" y="184"/>
                    <a:pt x="24" y="188"/>
                    <a:pt x="24" y="191"/>
                  </a:cubicBezTo>
                  <a:cubicBezTo>
                    <a:pt x="24" y="189"/>
                    <a:pt x="23" y="187"/>
                    <a:pt x="23" y="186"/>
                  </a:cubicBezTo>
                  <a:cubicBezTo>
                    <a:pt x="22" y="179"/>
                    <a:pt x="21" y="172"/>
                    <a:pt x="21" y="165"/>
                  </a:cubicBezTo>
                  <a:cubicBezTo>
                    <a:pt x="21" y="162"/>
                    <a:pt x="21" y="158"/>
                    <a:pt x="22" y="154"/>
                  </a:cubicBezTo>
                  <a:cubicBezTo>
                    <a:pt x="22" y="154"/>
                    <a:pt x="22" y="154"/>
                    <a:pt x="22" y="154"/>
                  </a:cubicBezTo>
                  <a:cubicBezTo>
                    <a:pt x="22" y="151"/>
                    <a:pt x="23" y="148"/>
                    <a:pt x="24" y="146"/>
                  </a:cubicBezTo>
                  <a:moveTo>
                    <a:pt x="30" y="165"/>
                  </a:moveTo>
                  <a:cubicBezTo>
                    <a:pt x="30" y="158"/>
                    <a:pt x="31" y="151"/>
                    <a:pt x="32" y="144"/>
                  </a:cubicBezTo>
                  <a:cubicBezTo>
                    <a:pt x="33" y="145"/>
                    <a:pt x="33" y="145"/>
                    <a:pt x="33" y="145"/>
                  </a:cubicBezTo>
                  <a:cubicBezTo>
                    <a:pt x="35" y="147"/>
                    <a:pt x="36" y="149"/>
                    <a:pt x="37" y="151"/>
                  </a:cubicBezTo>
                  <a:cubicBezTo>
                    <a:pt x="37" y="151"/>
                    <a:pt x="37" y="151"/>
                    <a:pt x="38" y="152"/>
                  </a:cubicBezTo>
                  <a:cubicBezTo>
                    <a:pt x="37" y="152"/>
                    <a:pt x="37" y="153"/>
                    <a:pt x="37" y="153"/>
                  </a:cubicBezTo>
                  <a:cubicBezTo>
                    <a:pt x="36" y="158"/>
                    <a:pt x="34" y="163"/>
                    <a:pt x="33" y="168"/>
                  </a:cubicBezTo>
                  <a:cubicBezTo>
                    <a:pt x="32" y="170"/>
                    <a:pt x="32" y="172"/>
                    <a:pt x="31" y="174"/>
                  </a:cubicBezTo>
                  <a:cubicBezTo>
                    <a:pt x="31" y="174"/>
                    <a:pt x="31" y="173"/>
                    <a:pt x="31" y="173"/>
                  </a:cubicBezTo>
                  <a:cubicBezTo>
                    <a:pt x="30" y="170"/>
                    <a:pt x="30" y="168"/>
                    <a:pt x="30" y="165"/>
                  </a:cubicBezTo>
                  <a:moveTo>
                    <a:pt x="28" y="153"/>
                  </a:moveTo>
                  <a:cubicBezTo>
                    <a:pt x="28" y="149"/>
                    <a:pt x="28" y="145"/>
                    <a:pt x="29" y="141"/>
                  </a:cubicBezTo>
                  <a:cubicBezTo>
                    <a:pt x="29" y="142"/>
                    <a:pt x="30" y="142"/>
                    <a:pt x="30" y="142"/>
                  </a:cubicBezTo>
                  <a:cubicBezTo>
                    <a:pt x="30" y="147"/>
                    <a:pt x="29" y="151"/>
                    <a:pt x="28" y="156"/>
                  </a:cubicBezTo>
                  <a:cubicBezTo>
                    <a:pt x="28" y="156"/>
                    <a:pt x="28" y="156"/>
                    <a:pt x="28" y="157"/>
                  </a:cubicBezTo>
                  <a:cubicBezTo>
                    <a:pt x="28" y="157"/>
                    <a:pt x="28" y="156"/>
                    <a:pt x="28" y="156"/>
                  </a:cubicBezTo>
                  <a:cubicBezTo>
                    <a:pt x="28" y="155"/>
                    <a:pt x="28" y="154"/>
                    <a:pt x="28" y="153"/>
                  </a:cubicBezTo>
                  <a:moveTo>
                    <a:pt x="74" y="144"/>
                  </a:moveTo>
                  <a:cubicBezTo>
                    <a:pt x="75" y="143"/>
                    <a:pt x="75" y="142"/>
                    <a:pt x="76" y="141"/>
                  </a:cubicBezTo>
                  <a:cubicBezTo>
                    <a:pt x="76" y="141"/>
                    <a:pt x="76" y="142"/>
                    <a:pt x="76" y="142"/>
                  </a:cubicBezTo>
                  <a:cubicBezTo>
                    <a:pt x="75" y="145"/>
                    <a:pt x="75" y="148"/>
                    <a:pt x="74" y="151"/>
                  </a:cubicBezTo>
                  <a:cubicBezTo>
                    <a:pt x="74" y="152"/>
                    <a:pt x="73" y="153"/>
                    <a:pt x="72" y="153"/>
                  </a:cubicBezTo>
                  <a:cubicBezTo>
                    <a:pt x="71" y="155"/>
                    <a:pt x="69" y="156"/>
                    <a:pt x="68" y="158"/>
                  </a:cubicBezTo>
                  <a:cubicBezTo>
                    <a:pt x="67" y="158"/>
                    <a:pt x="67" y="159"/>
                    <a:pt x="66" y="160"/>
                  </a:cubicBezTo>
                  <a:cubicBezTo>
                    <a:pt x="64" y="161"/>
                    <a:pt x="63" y="163"/>
                    <a:pt x="62" y="164"/>
                  </a:cubicBezTo>
                  <a:cubicBezTo>
                    <a:pt x="61" y="165"/>
                    <a:pt x="60" y="165"/>
                    <a:pt x="59" y="166"/>
                  </a:cubicBezTo>
                  <a:cubicBezTo>
                    <a:pt x="59" y="166"/>
                    <a:pt x="59" y="166"/>
                    <a:pt x="59" y="166"/>
                  </a:cubicBezTo>
                  <a:cubicBezTo>
                    <a:pt x="59" y="166"/>
                    <a:pt x="59" y="166"/>
                    <a:pt x="59" y="166"/>
                  </a:cubicBezTo>
                  <a:cubicBezTo>
                    <a:pt x="58" y="167"/>
                    <a:pt x="58" y="168"/>
                    <a:pt x="57" y="168"/>
                  </a:cubicBezTo>
                  <a:cubicBezTo>
                    <a:pt x="57" y="168"/>
                    <a:pt x="57" y="168"/>
                    <a:pt x="57" y="169"/>
                  </a:cubicBezTo>
                  <a:cubicBezTo>
                    <a:pt x="56" y="169"/>
                    <a:pt x="55" y="170"/>
                    <a:pt x="55" y="170"/>
                  </a:cubicBezTo>
                  <a:cubicBezTo>
                    <a:pt x="54" y="171"/>
                    <a:pt x="54" y="171"/>
                    <a:pt x="53" y="171"/>
                  </a:cubicBezTo>
                  <a:cubicBezTo>
                    <a:pt x="53" y="172"/>
                    <a:pt x="53" y="172"/>
                    <a:pt x="53" y="172"/>
                  </a:cubicBezTo>
                  <a:cubicBezTo>
                    <a:pt x="52" y="172"/>
                    <a:pt x="51" y="173"/>
                    <a:pt x="51" y="174"/>
                  </a:cubicBezTo>
                  <a:cubicBezTo>
                    <a:pt x="51" y="173"/>
                    <a:pt x="52" y="172"/>
                    <a:pt x="53" y="171"/>
                  </a:cubicBezTo>
                  <a:cubicBezTo>
                    <a:pt x="53" y="171"/>
                    <a:pt x="53" y="170"/>
                    <a:pt x="53" y="170"/>
                  </a:cubicBezTo>
                  <a:cubicBezTo>
                    <a:pt x="53" y="170"/>
                    <a:pt x="54" y="170"/>
                    <a:pt x="54" y="169"/>
                  </a:cubicBezTo>
                  <a:cubicBezTo>
                    <a:pt x="54" y="169"/>
                    <a:pt x="54" y="169"/>
                    <a:pt x="54" y="169"/>
                  </a:cubicBezTo>
                  <a:cubicBezTo>
                    <a:pt x="55" y="168"/>
                    <a:pt x="55" y="167"/>
                    <a:pt x="56" y="166"/>
                  </a:cubicBezTo>
                  <a:cubicBezTo>
                    <a:pt x="56" y="166"/>
                    <a:pt x="56" y="166"/>
                    <a:pt x="56" y="166"/>
                  </a:cubicBezTo>
                  <a:cubicBezTo>
                    <a:pt x="57" y="165"/>
                    <a:pt x="58" y="164"/>
                    <a:pt x="58" y="164"/>
                  </a:cubicBezTo>
                  <a:cubicBezTo>
                    <a:pt x="58" y="163"/>
                    <a:pt x="58" y="163"/>
                    <a:pt x="59" y="163"/>
                  </a:cubicBezTo>
                  <a:cubicBezTo>
                    <a:pt x="59" y="162"/>
                    <a:pt x="60" y="161"/>
                    <a:pt x="61" y="161"/>
                  </a:cubicBezTo>
                  <a:cubicBezTo>
                    <a:pt x="61" y="160"/>
                    <a:pt x="62" y="159"/>
                    <a:pt x="62" y="159"/>
                  </a:cubicBezTo>
                  <a:cubicBezTo>
                    <a:pt x="63" y="157"/>
                    <a:pt x="64" y="156"/>
                    <a:pt x="65" y="155"/>
                  </a:cubicBezTo>
                  <a:cubicBezTo>
                    <a:pt x="66" y="154"/>
                    <a:pt x="66" y="153"/>
                    <a:pt x="67" y="152"/>
                  </a:cubicBezTo>
                  <a:cubicBezTo>
                    <a:pt x="69" y="150"/>
                    <a:pt x="71" y="147"/>
                    <a:pt x="74" y="144"/>
                  </a:cubicBezTo>
                  <a:moveTo>
                    <a:pt x="87" y="141"/>
                  </a:moveTo>
                  <a:cubicBezTo>
                    <a:pt x="88" y="140"/>
                    <a:pt x="89" y="139"/>
                    <a:pt x="91" y="138"/>
                  </a:cubicBezTo>
                  <a:cubicBezTo>
                    <a:pt x="89" y="140"/>
                    <a:pt x="88" y="142"/>
                    <a:pt x="86" y="145"/>
                  </a:cubicBezTo>
                  <a:cubicBezTo>
                    <a:pt x="86" y="144"/>
                    <a:pt x="87" y="143"/>
                    <a:pt x="87" y="141"/>
                  </a:cubicBezTo>
                  <a:moveTo>
                    <a:pt x="77" y="134"/>
                  </a:moveTo>
                  <a:cubicBezTo>
                    <a:pt x="77" y="133"/>
                    <a:pt x="78" y="132"/>
                    <a:pt x="79" y="131"/>
                  </a:cubicBezTo>
                  <a:cubicBezTo>
                    <a:pt x="79" y="131"/>
                    <a:pt x="79" y="132"/>
                    <a:pt x="79" y="132"/>
                  </a:cubicBezTo>
                  <a:cubicBezTo>
                    <a:pt x="78" y="133"/>
                    <a:pt x="77" y="133"/>
                    <a:pt x="77" y="134"/>
                  </a:cubicBezTo>
                  <a:moveTo>
                    <a:pt x="80" y="137"/>
                  </a:moveTo>
                  <a:cubicBezTo>
                    <a:pt x="81" y="135"/>
                    <a:pt x="83" y="134"/>
                    <a:pt x="84" y="132"/>
                  </a:cubicBezTo>
                  <a:cubicBezTo>
                    <a:pt x="85" y="130"/>
                    <a:pt x="87" y="129"/>
                    <a:pt x="88" y="127"/>
                  </a:cubicBezTo>
                  <a:cubicBezTo>
                    <a:pt x="88" y="128"/>
                    <a:pt x="88" y="129"/>
                    <a:pt x="88" y="130"/>
                  </a:cubicBezTo>
                  <a:cubicBezTo>
                    <a:pt x="87" y="133"/>
                    <a:pt x="86" y="137"/>
                    <a:pt x="85" y="140"/>
                  </a:cubicBezTo>
                  <a:cubicBezTo>
                    <a:pt x="84" y="141"/>
                    <a:pt x="84" y="141"/>
                    <a:pt x="84" y="142"/>
                  </a:cubicBezTo>
                  <a:cubicBezTo>
                    <a:pt x="82" y="144"/>
                    <a:pt x="80" y="145"/>
                    <a:pt x="78" y="147"/>
                  </a:cubicBezTo>
                  <a:cubicBezTo>
                    <a:pt x="78" y="148"/>
                    <a:pt x="78" y="148"/>
                    <a:pt x="77" y="148"/>
                  </a:cubicBezTo>
                  <a:cubicBezTo>
                    <a:pt x="78" y="147"/>
                    <a:pt x="78" y="146"/>
                    <a:pt x="78" y="144"/>
                  </a:cubicBezTo>
                  <a:cubicBezTo>
                    <a:pt x="79" y="142"/>
                    <a:pt x="79" y="139"/>
                    <a:pt x="80" y="137"/>
                  </a:cubicBezTo>
                  <a:moveTo>
                    <a:pt x="23" y="126"/>
                  </a:moveTo>
                  <a:cubicBezTo>
                    <a:pt x="23" y="126"/>
                    <a:pt x="23" y="126"/>
                    <a:pt x="23" y="126"/>
                  </a:cubicBezTo>
                  <a:cubicBezTo>
                    <a:pt x="23" y="126"/>
                    <a:pt x="23" y="126"/>
                    <a:pt x="24" y="125"/>
                  </a:cubicBezTo>
                  <a:cubicBezTo>
                    <a:pt x="24" y="127"/>
                    <a:pt x="24" y="128"/>
                    <a:pt x="24" y="130"/>
                  </a:cubicBezTo>
                  <a:cubicBezTo>
                    <a:pt x="24" y="134"/>
                    <a:pt x="24" y="138"/>
                    <a:pt x="24" y="141"/>
                  </a:cubicBezTo>
                  <a:cubicBezTo>
                    <a:pt x="23" y="143"/>
                    <a:pt x="22" y="144"/>
                    <a:pt x="22" y="146"/>
                  </a:cubicBezTo>
                  <a:cubicBezTo>
                    <a:pt x="21" y="146"/>
                    <a:pt x="21" y="147"/>
                    <a:pt x="21" y="148"/>
                  </a:cubicBezTo>
                  <a:cubicBezTo>
                    <a:pt x="19" y="152"/>
                    <a:pt x="19" y="157"/>
                    <a:pt x="19" y="161"/>
                  </a:cubicBezTo>
                  <a:cubicBezTo>
                    <a:pt x="18" y="167"/>
                    <a:pt x="19" y="172"/>
                    <a:pt x="19" y="177"/>
                  </a:cubicBezTo>
                  <a:cubicBezTo>
                    <a:pt x="18" y="175"/>
                    <a:pt x="17" y="172"/>
                    <a:pt x="15" y="170"/>
                  </a:cubicBezTo>
                  <a:cubicBezTo>
                    <a:pt x="15" y="170"/>
                    <a:pt x="15" y="170"/>
                    <a:pt x="15" y="169"/>
                  </a:cubicBezTo>
                  <a:cubicBezTo>
                    <a:pt x="15" y="169"/>
                    <a:pt x="15" y="169"/>
                    <a:pt x="15" y="169"/>
                  </a:cubicBezTo>
                  <a:cubicBezTo>
                    <a:pt x="15" y="167"/>
                    <a:pt x="16" y="164"/>
                    <a:pt x="16" y="162"/>
                  </a:cubicBezTo>
                  <a:cubicBezTo>
                    <a:pt x="16" y="161"/>
                    <a:pt x="16" y="161"/>
                    <a:pt x="16" y="160"/>
                  </a:cubicBezTo>
                  <a:cubicBezTo>
                    <a:pt x="17" y="156"/>
                    <a:pt x="17" y="152"/>
                    <a:pt x="18" y="148"/>
                  </a:cubicBezTo>
                  <a:cubicBezTo>
                    <a:pt x="19" y="143"/>
                    <a:pt x="20" y="138"/>
                    <a:pt x="21" y="133"/>
                  </a:cubicBezTo>
                  <a:cubicBezTo>
                    <a:pt x="21" y="132"/>
                    <a:pt x="21" y="132"/>
                    <a:pt x="21" y="131"/>
                  </a:cubicBezTo>
                  <a:cubicBezTo>
                    <a:pt x="21" y="130"/>
                    <a:pt x="22" y="129"/>
                    <a:pt x="22" y="128"/>
                  </a:cubicBezTo>
                  <a:cubicBezTo>
                    <a:pt x="22" y="128"/>
                    <a:pt x="22" y="127"/>
                    <a:pt x="23" y="126"/>
                  </a:cubicBezTo>
                  <a:moveTo>
                    <a:pt x="85" y="123"/>
                  </a:moveTo>
                  <a:cubicBezTo>
                    <a:pt x="86" y="122"/>
                    <a:pt x="87" y="121"/>
                    <a:pt x="87" y="120"/>
                  </a:cubicBezTo>
                  <a:cubicBezTo>
                    <a:pt x="88" y="120"/>
                    <a:pt x="88" y="119"/>
                    <a:pt x="88" y="119"/>
                  </a:cubicBezTo>
                  <a:cubicBezTo>
                    <a:pt x="88" y="120"/>
                    <a:pt x="88" y="121"/>
                    <a:pt x="88" y="121"/>
                  </a:cubicBezTo>
                  <a:cubicBezTo>
                    <a:pt x="87" y="123"/>
                    <a:pt x="85" y="125"/>
                    <a:pt x="83" y="127"/>
                  </a:cubicBezTo>
                  <a:cubicBezTo>
                    <a:pt x="84" y="127"/>
                    <a:pt x="84" y="126"/>
                    <a:pt x="84" y="126"/>
                  </a:cubicBezTo>
                  <a:cubicBezTo>
                    <a:pt x="84" y="125"/>
                    <a:pt x="85" y="124"/>
                    <a:pt x="85" y="123"/>
                  </a:cubicBezTo>
                  <a:moveTo>
                    <a:pt x="33" y="110"/>
                  </a:moveTo>
                  <a:cubicBezTo>
                    <a:pt x="33" y="110"/>
                    <a:pt x="33" y="110"/>
                    <a:pt x="33" y="109"/>
                  </a:cubicBezTo>
                  <a:cubicBezTo>
                    <a:pt x="33" y="109"/>
                    <a:pt x="33" y="109"/>
                    <a:pt x="33" y="108"/>
                  </a:cubicBezTo>
                  <a:cubicBezTo>
                    <a:pt x="33" y="109"/>
                    <a:pt x="33" y="110"/>
                    <a:pt x="33" y="111"/>
                  </a:cubicBezTo>
                  <a:cubicBezTo>
                    <a:pt x="33" y="111"/>
                    <a:pt x="33" y="111"/>
                    <a:pt x="33" y="111"/>
                  </a:cubicBezTo>
                  <a:cubicBezTo>
                    <a:pt x="33" y="112"/>
                    <a:pt x="33" y="113"/>
                    <a:pt x="33" y="114"/>
                  </a:cubicBezTo>
                  <a:cubicBezTo>
                    <a:pt x="33" y="122"/>
                    <a:pt x="32" y="131"/>
                    <a:pt x="31" y="140"/>
                  </a:cubicBezTo>
                  <a:cubicBezTo>
                    <a:pt x="30" y="139"/>
                    <a:pt x="30" y="139"/>
                    <a:pt x="30" y="139"/>
                  </a:cubicBezTo>
                  <a:cubicBezTo>
                    <a:pt x="30" y="139"/>
                    <a:pt x="29" y="139"/>
                    <a:pt x="29" y="139"/>
                  </a:cubicBezTo>
                  <a:cubicBezTo>
                    <a:pt x="29" y="130"/>
                    <a:pt x="30" y="121"/>
                    <a:pt x="31" y="113"/>
                  </a:cubicBezTo>
                  <a:cubicBezTo>
                    <a:pt x="31" y="112"/>
                    <a:pt x="32" y="111"/>
                    <a:pt x="33" y="110"/>
                  </a:cubicBezTo>
                  <a:moveTo>
                    <a:pt x="26" y="112"/>
                  </a:moveTo>
                  <a:cubicBezTo>
                    <a:pt x="26" y="111"/>
                    <a:pt x="27" y="109"/>
                    <a:pt x="27" y="108"/>
                  </a:cubicBezTo>
                  <a:cubicBezTo>
                    <a:pt x="27" y="110"/>
                    <a:pt x="27" y="113"/>
                    <a:pt x="26" y="115"/>
                  </a:cubicBezTo>
                  <a:cubicBezTo>
                    <a:pt x="26" y="115"/>
                    <a:pt x="26" y="116"/>
                    <a:pt x="26" y="116"/>
                  </a:cubicBezTo>
                  <a:cubicBezTo>
                    <a:pt x="26" y="116"/>
                    <a:pt x="26" y="116"/>
                    <a:pt x="26" y="116"/>
                  </a:cubicBezTo>
                  <a:cubicBezTo>
                    <a:pt x="26" y="116"/>
                    <a:pt x="26" y="115"/>
                    <a:pt x="26" y="115"/>
                  </a:cubicBezTo>
                  <a:cubicBezTo>
                    <a:pt x="26" y="114"/>
                    <a:pt x="26" y="113"/>
                    <a:pt x="26" y="112"/>
                  </a:cubicBezTo>
                  <a:moveTo>
                    <a:pt x="96" y="120"/>
                  </a:moveTo>
                  <a:cubicBezTo>
                    <a:pt x="100" y="117"/>
                    <a:pt x="103" y="114"/>
                    <a:pt x="106" y="111"/>
                  </a:cubicBezTo>
                  <a:cubicBezTo>
                    <a:pt x="108" y="109"/>
                    <a:pt x="111" y="107"/>
                    <a:pt x="113" y="105"/>
                  </a:cubicBezTo>
                  <a:cubicBezTo>
                    <a:pt x="111" y="107"/>
                    <a:pt x="110" y="109"/>
                    <a:pt x="108" y="112"/>
                  </a:cubicBezTo>
                  <a:cubicBezTo>
                    <a:pt x="105" y="117"/>
                    <a:pt x="102" y="122"/>
                    <a:pt x="98" y="126"/>
                  </a:cubicBezTo>
                  <a:cubicBezTo>
                    <a:pt x="97" y="127"/>
                    <a:pt x="97" y="128"/>
                    <a:pt x="96" y="129"/>
                  </a:cubicBezTo>
                  <a:cubicBezTo>
                    <a:pt x="93" y="131"/>
                    <a:pt x="91" y="134"/>
                    <a:pt x="89" y="136"/>
                  </a:cubicBezTo>
                  <a:cubicBezTo>
                    <a:pt x="90" y="132"/>
                    <a:pt x="91" y="129"/>
                    <a:pt x="91" y="125"/>
                  </a:cubicBezTo>
                  <a:cubicBezTo>
                    <a:pt x="91" y="125"/>
                    <a:pt x="91" y="125"/>
                    <a:pt x="91" y="125"/>
                  </a:cubicBezTo>
                  <a:cubicBezTo>
                    <a:pt x="91" y="124"/>
                    <a:pt x="91" y="124"/>
                    <a:pt x="92" y="124"/>
                  </a:cubicBezTo>
                  <a:cubicBezTo>
                    <a:pt x="93" y="123"/>
                    <a:pt x="95" y="121"/>
                    <a:pt x="96" y="120"/>
                  </a:cubicBezTo>
                  <a:moveTo>
                    <a:pt x="21" y="109"/>
                  </a:moveTo>
                  <a:cubicBezTo>
                    <a:pt x="22" y="108"/>
                    <a:pt x="23" y="107"/>
                    <a:pt x="23" y="106"/>
                  </a:cubicBezTo>
                  <a:cubicBezTo>
                    <a:pt x="23" y="106"/>
                    <a:pt x="24" y="105"/>
                    <a:pt x="24" y="105"/>
                  </a:cubicBezTo>
                  <a:cubicBezTo>
                    <a:pt x="24" y="107"/>
                    <a:pt x="24" y="108"/>
                    <a:pt x="24" y="110"/>
                  </a:cubicBezTo>
                  <a:cubicBezTo>
                    <a:pt x="24" y="110"/>
                    <a:pt x="24" y="111"/>
                    <a:pt x="24" y="111"/>
                  </a:cubicBezTo>
                  <a:cubicBezTo>
                    <a:pt x="24" y="111"/>
                    <a:pt x="24" y="111"/>
                    <a:pt x="24" y="111"/>
                  </a:cubicBezTo>
                  <a:cubicBezTo>
                    <a:pt x="22" y="116"/>
                    <a:pt x="21" y="122"/>
                    <a:pt x="19" y="127"/>
                  </a:cubicBezTo>
                  <a:cubicBezTo>
                    <a:pt x="18" y="129"/>
                    <a:pt x="17" y="130"/>
                    <a:pt x="16" y="132"/>
                  </a:cubicBezTo>
                  <a:cubicBezTo>
                    <a:pt x="16" y="132"/>
                    <a:pt x="16" y="132"/>
                    <a:pt x="16" y="132"/>
                  </a:cubicBezTo>
                  <a:cubicBezTo>
                    <a:pt x="15" y="132"/>
                    <a:pt x="14" y="133"/>
                    <a:pt x="13" y="134"/>
                  </a:cubicBezTo>
                  <a:cubicBezTo>
                    <a:pt x="13" y="134"/>
                    <a:pt x="13" y="134"/>
                    <a:pt x="12" y="134"/>
                  </a:cubicBezTo>
                  <a:cubicBezTo>
                    <a:pt x="12" y="132"/>
                    <a:pt x="13" y="130"/>
                    <a:pt x="13" y="128"/>
                  </a:cubicBezTo>
                  <a:cubicBezTo>
                    <a:pt x="14" y="122"/>
                    <a:pt x="17" y="117"/>
                    <a:pt x="20" y="111"/>
                  </a:cubicBezTo>
                  <a:cubicBezTo>
                    <a:pt x="20" y="111"/>
                    <a:pt x="21" y="110"/>
                    <a:pt x="21" y="109"/>
                  </a:cubicBezTo>
                  <a:moveTo>
                    <a:pt x="27" y="100"/>
                  </a:moveTo>
                  <a:cubicBezTo>
                    <a:pt x="27" y="100"/>
                    <a:pt x="28" y="99"/>
                    <a:pt x="28" y="99"/>
                  </a:cubicBezTo>
                  <a:cubicBezTo>
                    <a:pt x="27" y="100"/>
                    <a:pt x="27" y="101"/>
                    <a:pt x="27" y="102"/>
                  </a:cubicBezTo>
                  <a:cubicBezTo>
                    <a:pt x="27" y="101"/>
                    <a:pt x="27" y="101"/>
                    <a:pt x="27" y="100"/>
                  </a:cubicBezTo>
                  <a:moveTo>
                    <a:pt x="53" y="100"/>
                  </a:moveTo>
                  <a:cubicBezTo>
                    <a:pt x="53" y="99"/>
                    <a:pt x="54" y="98"/>
                    <a:pt x="54" y="96"/>
                  </a:cubicBezTo>
                  <a:cubicBezTo>
                    <a:pt x="54" y="101"/>
                    <a:pt x="53" y="106"/>
                    <a:pt x="51" y="111"/>
                  </a:cubicBezTo>
                  <a:cubicBezTo>
                    <a:pt x="51" y="112"/>
                    <a:pt x="51" y="113"/>
                    <a:pt x="50" y="114"/>
                  </a:cubicBezTo>
                  <a:cubicBezTo>
                    <a:pt x="50" y="115"/>
                    <a:pt x="49" y="116"/>
                    <a:pt x="49" y="117"/>
                  </a:cubicBezTo>
                  <a:cubicBezTo>
                    <a:pt x="48" y="120"/>
                    <a:pt x="47" y="123"/>
                    <a:pt x="46" y="126"/>
                  </a:cubicBezTo>
                  <a:cubicBezTo>
                    <a:pt x="46" y="122"/>
                    <a:pt x="47" y="118"/>
                    <a:pt x="48" y="114"/>
                  </a:cubicBezTo>
                  <a:cubicBezTo>
                    <a:pt x="50" y="110"/>
                    <a:pt x="51" y="106"/>
                    <a:pt x="52" y="102"/>
                  </a:cubicBezTo>
                  <a:cubicBezTo>
                    <a:pt x="52" y="101"/>
                    <a:pt x="53" y="101"/>
                    <a:pt x="53" y="100"/>
                  </a:cubicBezTo>
                  <a:moveTo>
                    <a:pt x="33" y="95"/>
                  </a:moveTo>
                  <a:cubicBezTo>
                    <a:pt x="33" y="94"/>
                    <a:pt x="33" y="94"/>
                    <a:pt x="33" y="93"/>
                  </a:cubicBezTo>
                  <a:cubicBezTo>
                    <a:pt x="33" y="94"/>
                    <a:pt x="33" y="95"/>
                    <a:pt x="33" y="96"/>
                  </a:cubicBezTo>
                  <a:cubicBezTo>
                    <a:pt x="33" y="97"/>
                    <a:pt x="33" y="98"/>
                    <a:pt x="33" y="99"/>
                  </a:cubicBezTo>
                  <a:cubicBezTo>
                    <a:pt x="33" y="101"/>
                    <a:pt x="33" y="102"/>
                    <a:pt x="33" y="103"/>
                  </a:cubicBezTo>
                  <a:cubicBezTo>
                    <a:pt x="33" y="103"/>
                    <a:pt x="33" y="103"/>
                    <a:pt x="33" y="103"/>
                  </a:cubicBezTo>
                  <a:cubicBezTo>
                    <a:pt x="33" y="104"/>
                    <a:pt x="33" y="104"/>
                    <a:pt x="33" y="104"/>
                  </a:cubicBezTo>
                  <a:cubicBezTo>
                    <a:pt x="32" y="105"/>
                    <a:pt x="32" y="106"/>
                    <a:pt x="31" y="107"/>
                  </a:cubicBezTo>
                  <a:cubicBezTo>
                    <a:pt x="31" y="105"/>
                    <a:pt x="31" y="103"/>
                    <a:pt x="31" y="100"/>
                  </a:cubicBezTo>
                  <a:cubicBezTo>
                    <a:pt x="32" y="99"/>
                    <a:pt x="32" y="97"/>
                    <a:pt x="32" y="96"/>
                  </a:cubicBezTo>
                  <a:cubicBezTo>
                    <a:pt x="33" y="95"/>
                    <a:pt x="33" y="95"/>
                    <a:pt x="33" y="95"/>
                  </a:cubicBezTo>
                  <a:moveTo>
                    <a:pt x="109" y="103"/>
                  </a:moveTo>
                  <a:cubicBezTo>
                    <a:pt x="112" y="99"/>
                    <a:pt x="116" y="96"/>
                    <a:pt x="119" y="92"/>
                  </a:cubicBezTo>
                  <a:cubicBezTo>
                    <a:pt x="119" y="94"/>
                    <a:pt x="118" y="95"/>
                    <a:pt x="117" y="97"/>
                  </a:cubicBezTo>
                  <a:cubicBezTo>
                    <a:pt x="117" y="97"/>
                    <a:pt x="117" y="97"/>
                    <a:pt x="117" y="97"/>
                  </a:cubicBezTo>
                  <a:cubicBezTo>
                    <a:pt x="114" y="100"/>
                    <a:pt x="111" y="103"/>
                    <a:pt x="108" y="106"/>
                  </a:cubicBezTo>
                  <a:cubicBezTo>
                    <a:pt x="107" y="107"/>
                    <a:pt x="106" y="107"/>
                    <a:pt x="106" y="108"/>
                  </a:cubicBezTo>
                  <a:cubicBezTo>
                    <a:pt x="103" y="110"/>
                    <a:pt x="101" y="112"/>
                    <a:pt x="99" y="114"/>
                  </a:cubicBezTo>
                  <a:cubicBezTo>
                    <a:pt x="100" y="113"/>
                    <a:pt x="101" y="111"/>
                    <a:pt x="102" y="110"/>
                  </a:cubicBezTo>
                  <a:cubicBezTo>
                    <a:pt x="104" y="108"/>
                    <a:pt x="107" y="105"/>
                    <a:pt x="109" y="103"/>
                  </a:cubicBezTo>
                  <a:moveTo>
                    <a:pt x="28" y="95"/>
                  </a:moveTo>
                  <a:cubicBezTo>
                    <a:pt x="28" y="93"/>
                    <a:pt x="28" y="92"/>
                    <a:pt x="29" y="90"/>
                  </a:cubicBezTo>
                  <a:cubicBezTo>
                    <a:pt x="29" y="91"/>
                    <a:pt x="29" y="92"/>
                    <a:pt x="29" y="93"/>
                  </a:cubicBezTo>
                  <a:cubicBezTo>
                    <a:pt x="29" y="94"/>
                    <a:pt x="28" y="94"/>
                    <a:pt x="28" y="95"/>
                  </a:cubicBezTo>
                  <a:moveTo>
                    <a:pt x="126" y="93"/>
                  </a:moveTo>
                  <a:cubicBezTo>
                    <a:pt x="129" y="90"/>
                    <a:pt x="132" y="88"/>
                    <a:pt x="135" y="86"/>
                  </a:cubicBezTo>
                  <a:cubicBezTo>
                    <a:pt x="137" y="85"/>
                    <a:pt x="140" y="83"/>
                    <a:pt x="143" y="83"/>
                  </a:cubicBezTo>
                  <a:cubicBezTo>
                    <a:pt x="143" y="83"/>
                    <a:pt x="143" y="83"/>
                    <a:pt x="143" y="83"/>
                  </a:cubicBezTo>
                  <a:cubicBezTo>
                    <a:pt x="142" y="83"/>
                    <a:pt x="142" y="83"/>
                    <a:pt x="142" y="84"/>
                  </a:cubicBezTo>
                  <a:cubicBezTo>
                    <a:pt x="142" y="85"/>
                    <a:pt x="141" y="86"/>
                    <a:pt x="140" y="88"/>
                  </a:cubicBezTo>
                  <a:cubicBezTo>
                    <a:pt x="138" y="89"/>
                    <a:pt x="137" y="90"/>
                    <a:pt x="136" y="91"/>
                  </a:cubicBezTo>
                  <a:cubicBezTo>
                    <a:pt x="136" y="92"/>
                    <a:pt x="135" y="92"/>
                    <a:pt x="135" y="92"/>
                  </a:cubicBezTo>
                  <a:cubicBezTo>
                    <a:pt x="132" y="95"/>
                    <a:pt x="128" y="98"/>
                    <a:pt x="125" y="101"/>
                  </a:cubicBezTo>
                  <a:cubicBezTo>
                    <a:pt x="125" y="102"/>
                    <a:pt x="125" y="102"/>
                    <a:pt x="124" y="102"/>
                  </a:cubicBezTo>
                  <a:cubicBezTo>
                    <a:pt x="119" y="107"/>
                    <a:pt x="113" y="113"/>
                    <a:pt x="107" y="118"/>
                  </a:cubicBezTo>
                  <a:cubicBezTo>
                    <a:pt x="109" y="115"/>
                    <a:pt x="111" y="112"/>
                    <a:pt x="113" y="108"/>
                  </a:cubicBezTo>
                  <a:cubicBezTo>
                    <a:pt x="115" y="105"/>
                    <a:pt x="117" y="102"/>
                    <a:pt x="119" y="99"/>
                  </a:cubicBezTo>
                  <a:cubicBezTo>
                    <a:pt x="119" y="99"/>
                    <a:pt x="119" y="99"/>
                    <a:pt x="119" y="99"/>
                  </a:cubicBezTo>
                  <a:cubicBezTo>
                    <a:pt x="121" y="97"/>
                    <a:pt x="123" y="95"/>
                    <a:pt x="125" y="93"/>
                  </a:cubicBezTo>
                  <a:cubicBezTo>
                    <a:pt x="125" y="93"/>
                    <a:pt x="125" y="93"/>
                    <a:pt x="126" y="93"/>
                  </a:cubicBezTo>
                  <a:moveTo>
                    <a:pt x="92" y="113"/>
                  </a:moveTo>
                  <a:cubicBezTo>
                    <a:pt x="96" y="108"/>
                    <a:pt x="100" y="102"/>
                    <a:pt x="104" y="97"/>
                  </a:cubicBezTo>
                  <a:cubicBezTo>
                    <a:pt x="109" y="92"/>
                    <a:pt x="114" y="85"/>
                    <a:pt x="121" y="82"/>
                  </a:cubicBezTo>
                  <a:cubicBezTo>
                    <a:pt x="117" y="89"/>
                    <a:pt x="113" y="94"/>
                    <a:pt x="108" y="100"/>
                  </a:cubicBezTo>
                  <a:cubicBezTo>
                    <a:pt x="107" y="101"/>
                    <a:pt x="107" y="101"/>
                    <a:pt x="106" y="102"/>
                  </a:cubicBezTo>
                  <a:cubicBezTo>
                    <a:pt x="102" y="107"/>
                    <a:pt x="97" y="112"/>
                    <a:pt x="92" y="117"/>
                  </a:cubicBezTo>
                  <a:cubicBezTo>
                    <a:pt x="92" y="118"/>
                    <a:pt x="91" y="118"/>
                    <a:pt x="91" y="119"/>
                  </a:cubicBezTo>
                  <a:cubicBezTo>
                    <a:pt x="90" y="118"/>
                    <a:pt x="90" y="117"/>
                    <a:pt x="90" y="116"/>
                  </a:cubicBezTo>
                  <a:cubicBezTo>
                    <a:pt x="91" y="115"/>
                    <a:pt x="92" y="114"/>
                    <a:pt x="92" y="113"/>
                  </a:cubicBezTo>
                  <a:cubicBezTo>
                    <a:pt x="92" y="113"/>
                    <a:pt x="92" y="113"/>
                    <a:pt x="92" y="113"/>
                  </a:cubicBezTo>
                  <a:moveTo>
                    <a:pt x="99" y="77"/>
                  </a:moveTo>
                  <a:cubicBezTo>
                    <a:pt x="99" y="77"/>
                    <a:pt x="99" y="77"/>
                    <a:pt x="99" y="76"/>
                  </a:cubicBezTo>
                  <a:cubicBezTo>
                    <a:pt x="99" y="76"/>
                    <a:pt x="99" y="76"/>
                    <a:pt x="99" y="76"/>
                  </a:cubicBezTo>
                  <a:cubicBezTo>
                    <a:pt x="100" y="83"/>
                    <a:pt x="96" y="90"/>
                    <a:pt x="94" y="95"/>
                  </a:cubicBezTo>
                  <a:cubicBezTo>
                    <a:pt x="90" y="103"/>
                    <a:pt x="85" y="110"/>
                    <a:pt x="80" y="118"/>
                  </a:cubicBezTo>
                  <a:cubicBezTo>
                    <a:pt x="78" y="120"/>
                    <a:pt x="77" y="122"/>
                    <a:pt x="76" y="124"/>
                  </a:cubicBezTo>
                  <a:cubicBezTo>
                    <a:pt x="74" y="128"/>
                    <a:pt x="72" y="131"/>
                    <a:pt x="70" y="135"/>
                  </a:cubicBezTo>
                  <a:cubicBezTo>
                    <a:pt x="69" y="137"/>
                    <a:pt x="68" y="139"/>
                    <a:pt x="67" y="141"/>
                  </a:cubicBezTo>
                  <a:cubicBezTo>
                    <a:pt x="66" y="142"/>
                    <a:pt x="66" y="143"/>
                    <a:pt x="65" y="145"/>
                  </a:cubicBezTo>
                  <a:cubicBezTo>
                    <a:pt x="65" y="145"/>
                    <a:pt x="64" y="146"/>
                    <a:pt x="64" y="147"/>
                  </a:cubicBezTo>
                  <a:cubicBezTo>
                    <a:pt x="64" y="147"/>
                    <a:pt x="63" y="147"/>
                    <a:pt x="63" y="148"/>
                  </a:cubicBezTo>
                  <a:cubicBezTo>
                    <a:pt x="63" y="148"/>
                    <a:pt x="62" y="149"/>
                    <a:pt x="61" y="150"/>
                  </a:cubicBezTo>
                  <a:cubicBezTo>
                    <a:pt x="61" y="151"/>
                    <a:pt x="61" y="151"/>
                    <a:pt x="60" y="152"/>
                  </a:cubicBezTo>
                  <a:cubicBezTo>
                    <a:pt x="60" y="152"/>
                    <a:pt x="59" y="153"/>
                    <a:pt x="58" y="154"/>
                  </a:cubicBezTo>
                  <a:cubicBezTo>
                    <a:pt x="58" y="154"/>
                    <a:pt x="57" y="155"/>
                    <a:pt x="57" y="156"/>
                  </a:cubicBezTo>
                  <a:cubicBezTo>
                    <a:pt x="56" y="156"/>
                    <a:pt x="56" y="156"/>
                    <a:pt x="56" y="157"/>
                  </a:cubicBezTo>
                  <a:cubicBezTo>
                    <a:pt x="56" y="157"/>
                    <a:pt x="55" y="158"/>
                    <a:pt x="54" y="159"/>
                  </a:cubicBezTo>
                  <a:cubicBezTo>
                    <a:pt x="54" y="159"/>
                    <a:pt x="54" y="159"/>
                    <a:pt x="54" y="159"/>
                  </a:cubicBezTo>
                  <a:cubicBezTo>
                    <a:pt x="54" y="159"/>
                    <a:pt x="54" y="159"/>
                    <a:pt x="54" y="159"/>
                  </a:cubicBezTo>
                  <a:cubicBezTo>
                    <a:pt x="54" y="160"/>
                    <a:pt x="54" y="160"/>
                    <a:pt x="54" y="161"/>
                  </a:cubicBezTo>
                  <a:cubicBezTo>
                    <a:pt x="54" y="161"/>
                    <a:pt x="53" y="162"/>
                    <a:pt x="53" y="163"/>
                  </a:cubicBezTo>
                  <a:cubicBezTo>
                    <a:pt x="53" y="164"/>
                    <a:pt x="53" y="164"/>
                    <a:pt x="52" y="164"/>
                  </a:cubicBezTo>
                  <a:cubicBezTo>
                    <a:pt x="52" y="164"/>
                    <a:pt x="52" y="164"/>
                    <a:pt x="52" y="165"/>
                  </a:cubicBezTo>
                  <a:cubicBezTo>
                    <a:pt x="50" y="167"/>
                    <a:pt x="49" y="170"/>
                    <a:pt x="48" y="173"/>
                  </a:cubicBezTo>
                  <a:cubicBezTo>
                    <a:pt x="48" y="173"/>
                    <a:pt x="48" y="173"/>
                    <a:pt x="48" y="173"/>
                  </a:cubicBezTo>
                  <a:cubicBezTo>
                    <a:pt x="48" y="172"/>
                    <a:pt x="48" y="172"/>
                    <a:pt x="47" y="171"/>
                  </a:cubicBezTo>
                  <a:cubicBezTo>
                    <a:pt x="47" y="169"/>
                    <a:pt x="46" y="168"/>
                    <a:pt x="46" y="166"/>
                  </a:cubicBezTo>
                  <a:cubicBezTo>
                    <a:pt x="45" y="164"/>
                    <a:pt x="45" y="163"/>
                    <a:pt x="44" y="161"/>
                  </a:cubicBezTo>
                  <a:cubicBezTo>
                    <a:pt x="45" y="160"/>
                    <a:pt x="46" y="159"/>
                    <a:pt x="47" y="157"/>
                  </a:cubicBezTo>
                  <a:cubicBezTo>
                    <a:pt x="47" y="157"/>
                    <a:pt x="47" y="157"/>
                    <a:pt x="47" y="157"/>
                  </a:cubicBezTo>
                  <a:cubicBezTo>
                    <a:pt x="49" y="153"/>
                    <a:pt x="51" y="149"/>
                    <a:pt x="53" y="145"/>
                  </a:cubicBezTo>
                  <a:cubicBezTo>
                    <a:pt x="53" y="144"/>
                    <a:pt x="53" y="144"/>
                    <a:pt x="54" y="143"/>
                  </a:cubicBezTo>
                  <a:cubicBezTo>
                    <a:pt x="54" y="142"/>
                    <a:pt x="55" y="140"/>
                    <a:pt x="56" y="139"/>
                  </a:cubicBezTo>
                  <a:cubicBezTo>
                    <a:pt x="56" y="138"/>
                    <a:pt x="57" y="137"/>
                    <a:pt x="57" y="136"/>
                  </a:cubicBezTo>
                  <a:cubicBezTo>
                    <a:pt x="58" y="135"/>
                    <a:pt x="58" y="134"/>
                    <a:pt x="59" y="134"/>
                  </a:cubicBezTo>
                  <a:cubicBezTo>
                    <a:pt x="60" y="131"/>
                    <a:pt x="61" y="129"/>
                    <a:pt x="62" y="127"/>
                  </a:cubicBezTo>
                  <a:cubicBezTo>
                    <a:pt x="68" y="116"/>
                    <a:pt x="74" y="104"/>
                    <a:pt x="82" y="94"/>
                  </a:cubicBezTo>
                  <a:cubicBezTo>
                    <a:pt x="87" y="87"/>
                    <a:pt x="93" y="81"/>
                    <a:pt x="99" y="77"/>
                  </a:cubicBezTo>
                  <a:moveTo>
                    <a:pt x="36" y="89"/>
                  </a:moveTo>
                  <a:cubicBezTo>
                    <a:pt x="39" y="85"/>
                    <a:pt x="42" y="81"/>
                    <a:pt x="46" y="78"/>
                  </a:cubicBezTo>
                  <a:cubicBezTo>
                    <a:pt x="46" y="77"/>
                    <a:pt x="47" y="76"/>
                    <a:pt x="48" y="75"/>
                  </a:cubicBezTo>
                  <a:cubicBezTo>
                    <a:pt x="48" y="78"/>
                    <a:pt x="47" y="80"/>
                    <a:pt x="46" y="83"/>
                  </a:cubicBezTo>
                  <a:cubicBezTo>
                    <a:pt x="45" y="86"/>
                    <a:pt x="43" y="89"/>
                    <a:pt x="41" y="92"/>
                  </a:cubicBezTo>
                  <a:cubicBezTo>
                    <a:pt x="41" y="92"/>
                    <a:pt x="41" y="92"/>
                    <a:pt x="41" y="92"/>
                  </a:cubicBezTo>
                  <a:cubicBezTo>
                    <a:pt x="40" y="95"/>
                    <a:pt x="38" y="97"/>
                    <a:pt x="36" y="100"/>
                  </a:cubicBezTo>
                  <a:cubicBezTo>
                    <a:pt x="36" y="98"/>
                    <a:pt x="36" y="96"/>
                    <a:pt x="36" y="94"/>
                  </a:cubicBezTo>
                  <a:cubicBezTo>
                    <a:pt x="36" y="94"/>
                    <a:pt x="36" y="93"/>
                    <a:pt x="36" y="93"/>
                  </a:cubicBezTo>
                  <a:cubicBezTo>
                    <a:pt x="36" y="92"/>
                    <a:pt x="36" y="90"/>
                    <a:pt x="36" y="89"/>
                  </a:cubicBezTo>
                  <a:cubicBezTo>
                    <a:pt x="36" y="89"/>
                    <a:pt x="36" y="89"/>
                    <a:pt x="36" y="89"/>
                  </a:cubicBezTo>
                  <a:moveTo>
                    <a:pt x="49" y="70"/>
                  </a:moveTo>
                  <a:cubicBezTo>
                    <a:pt x="50" y="69"/>
                    <a:pt x="52" y="68"/>
                    <a:pt x="53" y="67"/>
                  </a:cubicBezTo>
                  <a:cubicBezTo>
                    <a:pt x="52" y="68"/>
                    <a:pt x="51" y="69"/>
                    <a:pt x="50" y="70"/>
                  </a:cubicBezTo>
                  <a:cubicBezTo>
                    <a:pt x="50" y="70"/>
                    <a:pt x="49" y="70"/>
                    <a:pt x="49" y="70"/>
                  </a:cubicBezTo>
                  <a:cubicBezTo>
                    <a:pt x="49" y="70"/>
                    <a:pt x="49" y="70"/>
                    <a:pt x="49" y="70"/>
                  </a:cubicBezTo>
                  <a:moveTo>
                    <a:pt x="72" y="47"/>
                  </a:moveTo>
                  <a:cubicBezTo>
                    <a:pt x="73" y="46"/>
                    <a:pt x="75" y="46"/>
                    <a:pt x="76" y="45"/>
                  </a:cubicBezTo>
                  <a:cubicBezTo>
                    <a:pt x="79" y="44"/>
                    <a:pt x="82" y="43"/>
                    <a:pt x="84" y="42"/>
                  </a:cubicBezTo>
                  <a:cubicBezTo>
                    <a:pt x="80" y="45"/>
                    <a:pt x="75" y="48"/>
                    <a:pt x="71" y="51"/>
                  </a:cubicBezTo>
                  <a:cubicBezTo>
                    <a:pt x="69" y="52"/>
                    <a:pt x="68" y="53"/>
                    <a:pt x="66" y="54"/>
                  </a:cubicBezTo>
                  <a:cubicBezTo>
                    <a:pt x="60" y="58"/>
                    <a:pt x="54" y="63"/>
                    <a:pt x="48" y="67"/>
                  </a:cubicBezTo>
                  <a:cubicBezTo>
                    <a:pt x="45" y="70"/>
                    <a:pt x="41" y="73"/>
                    <a:pt x="37" y="75"/>
                  </a:cubicBezTo>
                  <a:cubicBezTo>
                    <a:pt x="37" y="75"/>
                    <a:pt x="36" y="75"/>
                    <a:pt x="36" y="75"/>
                  </a:cubicBezTo>
                  <a:cubicBezTo>
                    <a:pt x="35" y="76"/>
                    <a:pt x="33" y="77"/>
                    <a:pt x="32" y="77"/>
                  </a:cubicBezTo>
                  <a:cubicBezTo>
                    <a:pt x="31" y="77"/>
                    <a:pt x="31" y="77"/>
                    <a:pt x="31" y="78"/>
                  </a:cubicBezTo>
                  <a:cubicBezTo>
                    <a:pt x="33" y="74"/>
                    <a:pt x="35" y="71"/>
                    <a:pt x="38" y="68"/>
                  </a:cubicBezTo>
                  <a:cubicBezTo>
                    <a:pt x="44" y="61"/>
                    <a:pt x="51" y="54"/>
                    <a:pt x="59" y="47"/>
                  </a:cubicBezTo>
                  <a:cubicBezTo>
                    <a:pt x="59" y="47"/>
                    <a:pt x="59" y="47"/>
                    <a:pt x="60" y="47"/>
                  </a:cubicBezTo>
                  <a:cubicBezTo>
                    <a:pt x="61" y="48"/>
                    <a:pt x="62" y="48"/>
                    <a:pt x="63" y="48"/>
                  </a:cubicBezTo>
                  <a:cubicBezTo>
                    <a:pt x="64" y="48"/>
                    <a:pt x="65" y="48"/>
                    <a:pt x="66" y="48"/>
                  </a:cubicBezTo>
                  <a:cubicBezTo>
                    <a:pt x="67" y="48"/>
                    <a:pt x="68" y="47"/>
                    <a:pt x="69" y="47"/>
                  </a:cubicBezTo>
                  <a:cubicBezTo>
                    <a:pt x="69" y="47"/>
                    <a:pt x="69" y="47"/>
                    <a:pt x="69" y="47"/>
                  </a:cubicBezTo>
                  <a:cubicBezTo>
                    <a:pt x="70" y="47"/>
                    <a:pt x="71" y="47"/>
                    <a:pt x="72" y="47"/>
                  </a:cubicBezTo>
                  <a:moveTo>
                    <a:pt x="85" y="21"/>
                  </a:moveTo>
                  <a:cubicBezTo>
                    <a:pt x="91" y="19"/>
                    <a:pt x="97" y="17"/>
                    <a:pt x="103" y="15"/>
                  </a:cubicBezTo>
                  <a:cubicBezTo>
                    <a:pt x="103" y="15"/>
                    <a:pt x="104" y="14"/>
                    <a:pt x="104" y="14"/>
                  </a:cubicBezTo>
                  <a:cubicBezTo>
                    <a:pt x="103" y="15"/>
                    <a:pt x="102" y="15"/>
                    <a:pt x="101" y="16"/>
                  </a:cubicBezTo>
                  <a:cubicBezTo>
                    <a:pt x="100" y="17"/>
                    <a:pt x="98" y="17"/>
                    <a:pt x="96" y="18"/>
                  </a:cubicBezTo>
                  <a:cubicBezTo>
                    <a:pt x="94" y="19"/>
                    <a:pt x="93" y="20"/>
                    <a:pt x="91" y="21"/>
                  </a:cubicBezTo>
                  <a:cubicBezTo>
                    <a:pt x="82" y="25"/>
                    <a:pt x="73" y="30"/>
                    <a:pt x="65" y="34"/>
                  </a:cubicBezTo>
                  <a:cubicBezTo>
                    <a:pt x="64" y="35"/>
                    <a:pt x="63" y="35"/>
                    <a:pt x="62" y="36"/>
                  </a:cubicBezTo>
                  <a:cubicBezTo>
                    <a:pt x="65" y="33"/>
                    <a:pt x="68" y="31"/>
                    <a:pt x="71" y="29"/>
                  </a:cubicBezTo>
                  <a:cubicBezTo>
                    <a:pt x="72" y="28"/>
                    <a:pt x="73" y="27"/>
                    <a:pt x="75" y="26"/>
                  </a:cubicBezTo>
                  <a:cubicBezTo>
                    <a:pt x="78" y="24"/>
                    <a:pt x="81" y="23"/>
                    <a:pt x="85" y="21"/>
                  </a:cubicBezTo>
                  <a:moveTo>
                    <a:pt x="140" y="6"/>
                  </a:moveTo>
                  <a:cubicBezTo>
                    <a:pt x="145" y="5"/>
                    <a:pt x="151" y="4"/>
                    <a:pt x="157" y="4"/>
                  </a:cubicBezTo>
                  <a:cubicBezTo>
                    <a:pt x="158" y="4"/>
                    <a:pt x="159" y="4"/>
                    <a:pt x="160" y="4"/>
                  </a:cubicBezTo>
                  <a:cubicBezTo>
                    <a:pt x="162" y="5"/>
                    <a:pt x="164" y="7"/>
                    <a:pt x="166" y="9"/>
                  </a:cubicBezTo>
                  <a:cubicBezTo>
                    <a:pt x="166" y="9"/>
                    <a:pt x="166" y="10"/>
                    <a:pt x="166" y="10"/>
                  </a:cubicBezTo>
                  <a:cubicBezTo>
                    <a:pt x="166" y="10"/>
                    <a:pt x="165" y="10"/>
                    <a:pt x="165" y="10"/>
                  </a:cubicBezTo>
                  <a:cubicBezTo>
                    <a:pt x="163" y="11"/>
                    <a:pt x="161" y="12"/>
                    <a:pt x="159" y="12"/>
                  </a:cubicBezTo>
                  <a:cubicBezTo>
                    <a:pt x="159" y="12"/>
                    <a:pt x="158" y="12"/>
                    <a:pt x="158" y="12"/>
                  </a:cubicBezTo>
                  <a:cubicBezTo>
                    <a:pt x="157" y="12"/>
                    <a:pt x="156" y="13"/>
                    <a:pt x="155" y="13"/>
                  </a:cubicBezTo>
                  <a:cubicBezTo>
                    <a:pt x="152" y="13"/>
                    <a:pt x="150" y="13"/>
                    <a:pt x="147" y="13"/>
                  </a:cubicBezTo>
                  <a:cubicBezTo>
                    <a:pt x="145" y="14"/>
                    <a:pt x="142" y="14"/>
                    <a:pt x="139" y="14"/>
                  </a:cubicBezTo>
                  <a:cubicBezTo>
                    <a:pt x="134" y="15"/>
                    <a:pt x="129" y="15"/>
                    <a:pt x="124" y="16"/>
                  </a:cubicBezTo>
                  <a:cubicBezTo>
                    <a:pt x="110" y="18"/>
                    <a:pt x="97" y="23"/>
                    <a:pt x="84" y="29"/>
                  </a:cubicBezTo>
                  <a:cubicBezTo>
                    <a:pt x="77" y="32"/>
                    <a:pt x="70" y="37"/>
                    <a:pt x="63" y="41"/>
                  </a:cubicBezTo>
                  <a:cubicBezTo>
                    <a:pt x="62" y="42"/>
                    <a:pt x="60" y="43"/>
                    <a:pt x="59" y="45"/>
                  </a:cubicBezTo>
                  <a:cubicBezTo>
                    <a:pt x="59" y="44"/>
                    <a:pt x="58" y="44"/>
                    <a:pt x="58" y="44"/>
                  </a:cubicBezTo>
                  <a:cubicBezTo>
                    <a:pt x="58" y="44"/>
                    <a:pt x="58" y="44"/>
                    <a:pt x="58" y="44"/>
                  </a:cubicBezTo>
                  <a:cubicBezTo>
                    <a:pt x="58" y="44"/>
                    <a:pt x="58" y="43"/>
                    <a:pt x="58" y="43"/>
                  </a:cubicBezTo>
                  <a:cubicBezTo>
                    <a:pt x="71" y="36"/>
                    <a:pt x="84" y="28"/>
                    <a:pt x="97" y="21"/>
                  </a:cubicBezTo>
                  <a:cubicBezTo>
                    <a:pt x="98" y="21"/>
                    <a:pt x="98" y="20"/>
                    <a:pt x="99" y="20"/>
                  </a:cubicBezTo>
                  <a:cubicBezTo>
                    <a:pt x="105" y="17"/>
                    <a:pt x="112" y="14"/>
                    <a:pt x="119" y="11"/>
                  </a:cubicBezTo>
                  <a:cubicBezTo>
                    <a:pt x="121" y="10"/>
                    <a:pt x="123" y="10"/>
                    <a:pt x="126" y="9"/>
                  </a:cubicBezTo>
                  <a:cubicBezTo>
                    <a:pt x="130" y="8"/>
                    <a:pt x="135" y="7"/>
                    <a:pt x="140" y="6"/>
                  </a:cubicBezTo>
                  <a:moveTo>
                    <a:pt x="179" y="0"/>
                  </a:moveTo>
                  <a:cubicBezTo>
                    <a:pt x="175" y="0"/>
                    <a:pt x="172" y="0"/>
                    <a:pt x="168" y="0"/>
                  </a:cubicBezTo>
                  <a:cubicBezTo>
                    <a:pt x="167" y="0"/>
                    <a:pt x="166" y="0"/>
                    <a:pt x="165" y="0"/>
                  </a:cubicBezTo>
                  <a:cubicBezTo>
                    <a:pt x="161" y="0"/>
                    <a:pt x="157" y="1"/>
                    <a:pt x="154" y="1"/>
                  </a:cubicBezTo>
                  <a:cubicBezTo>
                    <a:pt x="153" y="1"/>
                    <a:pt x="153" y="1"/>
                    <a:pt x="152" y="1"/>
                  </a:cubicBezTo>
                  <a:cubicBezTo>
                    <a:pt x="148" y="1"/>
                    <a:pt x="143" y="2"/>
                    <a:pt x="140" y="2"/>
                  </a:cubicBezTo>
                  <a:cubicBezTo>
                    <a:pt x="138" y="3"/>
                    <a:pt x="136" y="3"/>
                    <a:pt x="134" y="4"/>
                  </a:cubicBezTo>
                  <a:cubicBezTo>
                    <a:pt x="133" y="4"/>
                    <a:pt x="132" y="4"/>
                    <a:pt x="131" y="4"/>
                  </a:cubicBezTo>
                  <a:cubicBezTo>
                    <a:pt x="128" y="5"/>
                    <a:pt x="125" y="6"/>
                    <a:pt x="122" y="7"/>
                  </a:cubicBezTo>
                  <a:cubicBezTo>
                    <a:pt x="122" y="7"/>
                    <a:pt x="121" y="7"/>
                    <a:pt x="121" y="7"/>
                  </a:cubicBezTo>
                  <a:cubicBezTo>
                    <a:pt x="112" y="9"/>
                    <a:pt x="103" y="12"/>
                    <a:pt x="94" y="15"/>
                  </a:cubicBezTo>
                  <a:cubicBezTo>
                    <a:pt x="91" y="16"/>
                    <a:pt x="89" y="17"/>
                    <a:pt x="86" y="18"/>
                  </a:cubicBezTo>
                  <a:cubicBezTo>
                    <a:pt x="80" y="20"/>
                    <a:pt x="74" y="23"/>
                    <a:pt x="69" y="27"/>
                  </a:cubicBezTo>
                  <a:cubicBezTo>
                    <a:pt x="64" y="30"/>
                    <a:pt x="60" y="34"/>
                    <a:pt x="57" y="39"/>
                  </a:cubicBezTo>
                  <a:cubicBezTo>
                    <a:pt x="54" y="41"/>
                    <a:pt x="51" y="43"/>
                    <a:pt x="48" y="44"/>
                  </a:cubicBezTo>
                  <a:cubicBezTo>
                    <a:pt x="48" y="45"/>
                    <a:pt x="47" y="46"/>
                    <a:pt x="46" y="46"/>
                  </a:cubicBezTo>
                  <a:cubicBezTo>
                    <a:pt x="45" y="47"/>
                    <a:pt x="45" y="47"/>
                    <a:pt x="45" y="48"/>
                  </a:cubicBezTo>
                  <a:cubicBezTo>
                    <a:pt x="45" y="48"/>
                    <a:pt x="46" y="49"/>
                    <a:pt x="47" y="49"/>
                  </a:cubicBezTo>
                  <a:cubicBezTo>
                    <a:pt x="47" y="49"/>
                    <a:pt x="47" y="48"/>
                    <a:pt x="47" y="48"/>
                  </a:cubicBezTo>
                  <a:cubicBezTo>
                    <a:pt x="50" y="47"/>
                    <a:pt x="52" y="46"/>
                    <a:pt x="55" y="44"/>
                  </a:cubicBezTo>
                  <a:cubicBezTo>
                    <a:pt x="55" y="44"/>
                    <a:pt x="55" y="44"/>
                    <a:pt x="55" y="44"/>
                  </a:cubicBezTo>
                  <a:cubicBezTo>
                    <a:pt x="55" y="45"/>
                    <a:pt x="55" y="45"/>
                    <a:pt x="56" y="46"/>
                  </a:cubicBezTo>
                  <a:cubicBezTo>
                    <a:pt x="56" y="46"/>
                    <a:pt x="56" y="46"/>
                    <a:pt x="56" y="46"/>
                  </a:cubicBezTo>
                  <a:cubicBezTo>
                    <a:pt x="56" y="46"/>
                    <a:pt x="56" y="46"/>
                    <a:pt x="57" y="46"/>
                  </a:cubicBezTo>
                  <a:cubicBezTo>
                    <a:pt x="54" y="49"/>
                    <a:pt x="51" y="51"/>
                    <a:pt x="48" y="53"/>
                  </a:cubicBezTo>
                  <a:cubicBezTo>
                    <a:pt x="47" y="55"/>
                    <a:pt x="45" y="56"/>
                    <a:pt x="44" y="58"/>
                  </a:cubicBezTo>
                  <a:cubicBezTo>
                    <a:pt x="43" y="58"/>
                    <a:pt x="42" y="59"/>
                    <a:pt x="42" y="60"/>
                  </a:cubicBezTo>
                  <a:cubicBezTo>
                    <a:pt x="38" y="64"/>
                    <a:pt x="35" y="67"/>
                    <a:pt x="32" y="71"/>
                  </a:cubicBezTo>
                  <a:cubicBezTo>
                    <a:pt x="31" y="74"/>
                    <a:pt x="29" y="76"/>
                    <a:pt x="27" y="79"/>
                  </a:cubicBezTo>
                  <a:cubicBezTo>
                    <a:pt x="27" y="80"/>
                    <a:pt x="27" y="81"/>
                    <a:pt x="28" y="81"/>
                  </a:cubicBezTo>
                  <a:cubicBezTo>
                    <a:pt x="28" y="81"/>
                    <a:pt x="28" y="81"/>
                    <a:pt x="28" y="81"/>
                  </a:cubicBezTo>
                  <a:cubicBezTo>
                    <a:pt x="29" y="81"/>
                    <a:pt x="29" y="81"/>
                    <a:pt x="29" y="81"/>
                  </a:cubicBezTo>
                  <a:cubicBezTo>
                    <a:pt x="36" y="79"/>
                    <a:pt x="42" y="75"/>
                    <a:pt x="47" y="71"/>
                  </a:cubicBezTo>
                  <a:cubicBezTo>
                    <a:pt x="47" y="71"/>
                    <a:pt x="48" y="71"/>
                    <a:pt x="48" y="71"/>
                  </a:cubicBezTo>
                  <a:cubicBezTo>
                    <a:pt x="43" y="75"/>
                    <a:pt x="39" y="79"/>
                    <a:pt x="35" y="85"/>
                  </a:cubicBezTo>
                  <a:cubicBezTo>
                    <a:pt x="35" y="84"/>
                    <a:pt x="35" y="84"/>
                    <a:pt x="34" y="84"/>
                  </a:cubicBezTo>
                  <a:cubicBezTo>
                    <a:pt x="34" y="84"/>
                    <a:pt x="33" y="84"/>
                    <a:pt x="33" y="85"/>
                  </a:cubicBezTo>
                  <a:cubicBezTo>
                    <a:pt x="32" y="87"/>
                    <a:pt x="32" y="88"/>
                    <a:pt x="31" y="90"/>
                  </a:cubicBezTo>
                  <a:cubicBezTo>
                    <a:pt x="31" y="88"/>
                    <a:pt x="31" y="87"/>
                    <a:pt x="31" y="86"/>
                  </a:cubicBezTo>
                  <a:cubicBezTo>
                    <a:pt x="31" y="86"/>
                    <a:pt x="31" y="86"/>
                    <a:pt x="31" y="85"/>
                  </a:cubicBezTo>
                  <a:cubicBezTo>
                    <a:pt x="31" y="85"/>
                    <a:pt x="31" y="84"/>
                    <a:pt x="31" y="84"/>
                  </a:cubicBezTo>
                  <a:cubicBezTo>
                    <a:pt x="31" y="83"/>
                    <a:pt x="31" y="83"/>
                    <a:pt x="30" y="83"/>
                  </a:cubicBezTo>
                  <a:cubicBezTo>
                    <a:pt x="30" y="83"/>
                    <a:pt x="29" y="83"/>
                    <a:pt x="29" y="83"/>
                  </a:cubicBezTo>
                  <a:cubicBezTo>
                    <a:pt x="28" y="86"/>
                    <a:pt x="27" y="88"/>
                    <a:pt x="26" y="90"/>
                  </a:cubicBezTo>
                  <a:cubicBezTo>
                    <a:pt x="26" y="91"/>
                    <a:pt x="26" y="92"/>
                    <a:pt x="26" y="93"/>
                  </a:cubicBezTo>
                  <a:cubicBezTo>
                    <a:pt x="25" y="95"/>
                    <a:pt x="25" y="97"/>
                    <a:pt x="24" y="99"/>
                  </a:cubicBezTo>
                  <a:cubicBezTo>
                    <a:pt x="24" y="100"/>
                    <a:pt x="24" y="100"/>
                    <a:pt x="24" y="100"/>
                  </a:cubicBezTo>
                  <a:cubicBezTo>
                    <a:pt x="23" y="101"/>
                    <a:pt x="23" y="102"/>
                    <a:pt x="22" y="103"/>
                  </a:cubicBezTo>
                  <a:cubicBezTo>
                    <a:pt x="21" y="104"/>
                    <a:pt x="21" y="104"/>
                    <a:pt x="21" y="105"/>
                  </a:cubicBezTo>
                  <a:cubicBezTo>
                    <a:pt x="20" y="107"/>
                    <a:pt x="18" y="109"/>
                    <a:pt x="17" y="111"/>
                  </a:cubicBezTo>
                  <a:cubicBezTo>
                    <a:pt x="17" y="112"/>
                    <a:pt x="16" y="113"/>
                    <a:pt x="15" y="114"/>
                  </a:cubicBezTo>
                  <a:cubicBezTo>
                    <a:pt x="14" y="116"/>
                    <a:pt x="14" y="119"/>
                    <a:pt x="13" y="121"/>
                  </a:cubicBezTo>
                  <a:cubicBezTo>
                    <a:pt x="12" y="123"/>
                    <a:pt x="11" y="125"/>
                    <a:pt x="11" y="128"/>
                  </a:cubicBezTo>
                  <a:cubicBezTo>
                    <a:pt x="11" y="128"/>
                    <a:pt x="11" y="128"/>
                    <a:pt x="10" y="128"/>
                  </a:cubicBezTo>
                  <a:cubicBezTo>
                    <a:pt x="10" y="131"/>
                    <a:pt x="10" y="134"/>
                    <a:pt x="10" y="137"/>
                  </a:cubicBezTo>
                  <a:cubicBezTo>
                    <a:pt x="10" y="137"/>
                    <a:pt x="10" y="138"/>
                    <a:pt x="11" y="138"/>
                  </a:cubicBezTo>
                  <a:cubicBezTo>
                    <a:pt x="11" y="138"/>
                    <a:pt x="11" y="138"/>
                    <a:pt x="11" y="138"/>
                  </a:cubicBezTo>
                  <a:cubicBezTo>
                    <a:pt x="12" y="137"/>
                    <a:pt x="12" y="137"/>
                    <a:pt x="12" y="137"/>
                  </a:cubicBezTo>
                  <a:cubicBezTo>
                    <a:pt x="12" y="137"/>
                    <a:pt x="13" y="137"/>
                    <a:pt x="14" y="137"/>
                  </a:cubicBezTo>
                  <a:cubicBezTo>
                    <a:pt x="15" y="136"/>
                    <a:pt x="17" y="134"/>
                    <a:pt x="18" y="133"/>
                  </a:cubicBezTo>
                  <a:cubicBezTo>
                    <a:pt x="17" y="138"/>
                    <a:pt x="16" y="144"/>
                    <a:pt x="15" y="149"/>
                  </a:cubicBezTo>
                  <a:cubicBezTo>
                    <a:pt x="15" y="151"/>
                    <a:pt x="15" y="152"/>
                    <a:pt x="14" y="154"/>
                  </a:cubicBezTo>
                  <a:cubicBezTo>
                    <a:pt x="14" y="156"/>
                    <a:pt x="14" y="158"/>
                    <a:pt x="13" y="160"/>
                  </a:cubicBezTo>
                  <a:cubicBezTo>
                    <a:pt x="13" y="158"/>
                    <a:pt x="13" y="157"/>
                    <a:pt x="13" y="156"/>
                  </a:cubicBezTo>
                  <a:cubicBezTo>
                    <a:pt x="13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1" y="155"/>
                    <a:pt x="10" y="155"/>
                    <a:pt x="10" y="156"/>
                  </a:cubicBezTo>
                  <a:cubicBezTo>
                    <a:pt x="10" y="158"/>
                    <a:pt x="10" y="160"/>
                    <a:pt x="10" y="163"/>
                  </a:cubicBezTo>
                  <a:cubicBezTo>
                    <a:pt x="10" y="163"/>
                    <a:pt x="10" y="163"/>
                    <a:pt x="10" y="163"/>
                  </a:cubicBezTo>
                  <a:cubicBezTo>
                    <a:pt x="10" y="163"/>
                    <a:pt x="10" y="162"/>
                    <a:pt x="9" y="162"/>
                  </a:cubicBezTo>
                  <a:cubicBezTo>
                    <a:pt x="9" y="161"/>
                    <a:pt x="9" y="161"/>
                    <a:pt x="8" y="160"/>
                  </a:cubicBezTo>
                  <a:cubicBezTo>
                    <a:pt x="8" y="160"/>
                    <a:pt x="7" y="160"/>
                    <a:pt x="7" y="160"/>
                  </a:cubicBezTo>
                  <a:cubicBezTo>
                    <a:pt x="7" y="160"/>
                    <a:pt x="6" y="160"/>
                    <a:pt x="6" y="160"/>
                  </a:cubicBezTo>
                  <a:cubicBezTo>
                    <a:pt x="6" y="160"/>
                    <a:pt x="6" y="161"/>
                    <a:pt x="6" y="161"/>
                  </a:cubicBezTo>
                  <a:cubicBezTo>
                    <a:pt x="2" y="166"/>
                    <a:pt x="4" y="174"/>
                    <a:pt x="5" y="180"/>
                  </a:cubicBezTo>
                  <a:cubicBezTo>
                    <a:pt x="6" y="186"/>
                    <a:pt x="8" y="191"/>
                    <a:pt x="10" y="197"/>
                  </a:cubicBezTo>
                  <a:cubicBezTo>
                    <a:pt x="10" y="199"/>
                    <a:pt x="10" y="201"/>
                    <a:pt x="10" y="204"/>
                  </a:cubicBezTo>
                  <a:cubicBezTo>
                    <a:pt x="10" y="204"/>
                    <a:pt x="10" y="205"/>
                    <a:pt x="10" y="205"/>
                  </a:cubicBezTo>
                  <a:cubicBezTo>
                    <a:pt x="9" y="207"/>
                    <a:pt x="9" y="210"/>
                    <a:pt x="9" y="212"/>
                  </a:cubicBezTo>
                  <a:cubicBezTo>
                    <a:pt x="9" y="212"/>
                    <a:pt x="9" y="212"/>
                    <a:pt x="9" y="212"/>
                  </a:cubicBezTo>
                  <a:cubicBezTo>
                    <a:pt x="9" y="215"/>
                    <a:pt x="9" y="217"/>
                    <a:pt x="9" y="220"/>
                  </a:cubicBezTo>
                  <a:cubicBezTo>
                    <a:pt x="9" y="220"/>
                    <a:pt x="9" y="221"/>
                    <a:pt x="9" y="222"/>
                  </a:cubicBezTo>
                  <a:cubicBezTo>
                    <a:pt x="10" y="228"/>
                    <a:pt x="10" y="234"/>
                    <a:pt x="10" y="239"/>
                  </a:cubicBezTo>
                  <a:cubicBezTo>
                    <a:pt x="10" y="240"/>
                    <a:pt x="10" y="241"/>
                    <a:pt x="10" y="242"/>
                  </a:cubicBezTo>
                  <a:cubicBezTo>
                    <a:pt x="10" y="243"/>
                    <a:pt x="10" y="245"/>
                    <a:pt x="11" y="246"/>
                  </a:cubicBezTo>
                  <a:cubicBezTo>
                    <a:pt x="11" y="249"/>
                    <a:pt x="11" y="253"/>
                    <a:pt x="11" y="257"/>
                  </a:cubicBezTo>
                  <a:cubicBezTo>
                    <a:pt x="11" y="259"/>
                    <a:pt x="12" y="261"/>
                    <a:pt x="12" y="264"/>
                  </a:cubicBezTo>
                  <a:cubicBezTo>
                    <a:pt x="9" y="260"/>
                    <a:pt x="6" y="257"/>
                    <a:pt x="3" y="253"/>
                  </a:cubicBezTo>
                  <a:cubicBezTo>
                    <a:pt x="3" y="253"/>
                    <a:pt x="3" y="253"/>
                    <a:pt x="2" y="253"/>
                  </a:cubicBezTo>
                  <a:cubicBezTo>
                    <a:pt x="2" y="253"/>
                    <a:pt x="2" y="253"/>
                    <a:pt x="2" y="253"/>
                  </a:cubicBezTo>
                  <a:cubicBezTo>
                    <a:pt x="1" y="253"/>
                    <a:pt x="0" y="253"/>
                    <a:pt x="1" y="254"/>
                  </a:cubicBezTo>
                  <a:cubicBezTo>
                    <a:pt x="2" y="260"/>
                    <a:pt x="6" y="265"/>
                    <a:pt x="10" y="269"/>
                  </a:cubicBezTo>
                  <a:cubicBezTo>
                    <a:pt x="10" y="269"/>
                    <a:pt x="10" y="270"/>
                    <a:pt x="10" y="270"/>
                  </a:cubicBezTo>
                  <a:cubicBezTo>
                    <a:pt x="10" y="270"/>
                    <a:pt x="11" y="270"/>
                    <a:pt x="11" y="270"/>
                  </a:cubicBezTo>
                  <a:cubicBezTo>
                    <a:pt x="24" y="298"/>
                    <a:pt x="44" y="323"/>
                    <a:pt x="63" y="348"/>
                  </a:cubicBezTo>
                  <a:cubicBezTo>
                    <a:pt x="65" y="350"/>
                    <a:pt x="66" y="353"/>
                    <a:pt x="68" y="355"/>
                  </a:cubicBezTo>
                  <a:cubicBezTo>
                    <a:pt x="77" y="368"/>
                    <a:pt x="85" y="381"/>
                    <a:pt x="95" y="393"/>
                  </a:cubicBezTo>
                  <a:cubicBezTo>
                    <a:pt x="97" y="396"/>
                    <a:pt x="99" y="400"/>
                    <a:pt x="102" y="403"/>
                  </a:cubicBezTo>
                  <a:cubicBezTo>
                    <a:pt x="106" y="408"/>
                    <a:pt x="110" y="413"/>
                    <a:pt x="114" y="418"/>
                  </a:cubicBezTo>
                  <a:cubicBezTo>
                    <a:pt x="117" y="422"/>
                    <a:pt x="121" y="425"/>
                    <a:pt x="124" y="428"/>
                  </a:cubicBezTo>
                  <a:cubicBezTo>
                    <a:pt x="124" y="429"/>
                    <a:pt x="124" y="429"/>
                    <a:pt x="124" y="429"/>
                  </a:cubicBezTo>
                  <a:cubicBezTo>
                    <a:pt x="124" y="429"/>
                    <a:pt x="124" y="429"/>
                    <a:pt x="124" y="429"/>
                  </a:cubicBezTo>
                  <a:cubicBezTo>
                    <a:pt x="124" y="429"/>
                    <a:pt x="125" y="429"/>
                    <a:pt x="125" y="429"/>
                  </a:cubicBezTo>
                  <a:cubicBezTo>
                    <a:pt x="125" y="429"/>
                    <a:pt x="125" y="429"/>
                    <a:pt x="125" y="429"/>
                  </a:cubicBezTo>
                  <a:cubicBezTo>
                    <a:pt x="126" y="429"/>
                    <a:pt x="126" y="429"/>
                    <a:pt x="127" y="428"/>
                  </a:cubicBezTo>
                  <a:cubicBezTo>
                    <a:pt x="127" y="428"/>
                    <a:pt x="127" y="427"/>
                    <a:pt x="126" y="427"/>
                  </a:cubicBezTo>
                  <a:cubicBezTo>
                    <a:pt x="124" y="423"/>
                    <a:pt x="122" y="420"/>
                    <a:pt x="120" y="416"/>
                  </a:cubicBezTo>
                  <a:cubicBezTo>
                    <a:pt x="117" y="414"/>
                    <a:pt x="114" y="411"/>
                    <a:pt x="110" y="409"/>
                  </a:cubicBezTo>
                  <a:cubicBezTo>
                    <a:pt x="110" y="409"/>
                    <a:pt x="110" y="409"/>
                    <a:pt x="110" y="409"/>
                  </a:cubicBezTo>
                  <a:cubicBezTo>
                    <a:pt x="110" y="409"/>
                    <a:pt x="110" y="409"/>
                    <a:pt x="110" y="409"/>
                  </a:cubicBezTo>
                  <a:cubicBezTo>
                    <a:pt x="110" y="409"/>
                    <a:pt x="110" y="409"/>
                    <a:pt x="110" y="409"/>
                  </a:cubicBezTo>
                  <a:cubicBezTo>
                    <a:pt x="109" y="408"/>
                    <a:pt x="110" y="406"/>
                    <a:pt x="111" y="406"/>
                  </a:cubicBezTo>
                  <a:cubicBezTo>
                    <a:pt x="111" y="406"/>
                    <a:pt x="112" y="407"/>
                    <a:pt x="112" y="407"/>
                  </a:cubicBezTo>
                  <a:cubicBezTo>
                    <a:pt x="113" y="407"/>
                    <a:pt x="114" y="408"/>
                    <a:pt x="115" y="409"/>
                  </a:cubicBezTo>
                  <a:cubicBezTo>
                    <a:pt x="114" y="408"/>
                    <a:pt x="114" y="408"/>
                    <a:pt x="114" y="408"/>
                  </a:cubicBezTo>
                  <a:cubicBezTo>
                    <a:pt x="110" y="404"/>
                    <a:pt x="106" y="399"/>
                    <a:pt x="103" y="394"/>
                  </a:cubicBezTo>
                  <a:cubicBezTo>
                    <a:pt x="103" y="394"/>
                    <a:pt x="103" y="393"/>
                    <a:pt x="103" y="393"/>
                  </a:cubicBezTo>
                  <a:cubicBezTo>
                    <a:pt x="103" y="393"/>
                    <a:pt x="103" y="393"/>
                    <a:pt x="103" y="393"/>
                  </a:cubicBezTo>
                  <a:cubicBezTo>
                    <a:pt x="101" y="389"/>
                    <a:pt x="99" y="386"/>
                    <a:pt x="96" y="382"/>
                  </a:cubicBezTo>
                  <a:cubicBezTo>
                    <a:pt x="100" y="386"/>
                    <a:pt x="104" y="390"/>
                    <a:pt x="107" y="394"/>
                  </a:cubicBezTo>
                  <a:cubicBezTo>
                    <a:pt x="111" y="396"/>
                    <a:pt x="114" y="398"/>
                    <a:pt x="117" y="400"/>
                  </a:cubicBezTo>
                  <a:cubicBezTo>
                    <a:pt x="115" y="399"/>
                    <a:pt x="114" y="397"/>
                    <a:pt x="112" y="395"/>
                  </a:cubicBezTo>
                  <a:cubicBezTo>
                    <a:pt x="107" y="388"/>
                    <a:pt x="102" y="382"/>
                    <a:pt x="96" y="375"/>
                  </a:cubicBezTo>
                  <a:cubicBezTo>
                    <a:pt x="91" y="369"/>
                    <a:pt x="87" y="363"/>
                    <a:pt x="82" y="357"/>
                  </a:cubicBezTo>
                  <a:cubicBezTo>
                    <a:pt x="83" y="358"/>
                    <a:pt x="85" y="360"/>
                    <a:pt x="86" y="362"/>
                  </a:cubicBezTo>
                  <a:cubicBezTo>
                    <a:pt x="86" y="361"/>
                    <a:pt x="85" y="360"/>
                    <a:pt x="84" y="359"/>
                  </a:cubicBezTo>
                  <a:cubicBezTo>
                    <a:pt x="84" y="358"/>
                    <a:pt x="85" y="357"/>
                    <a:pt x="85" y="357"/>
                  </a:cubicBezTo>
                  <a:cubicBezTo>
                    <a:pt x="81" y="353"/>
                    <a:pt x="77" y="349"/>
                    <a:pt x="74" y="345"/>
                  </a:cubicBezTo>
                  <a:cubicBezTo>
                    <a:pt x="72" y="343"/>
                    <a:pt x="70" y="341"/>
                    <a:pt x="68" y="340"/>
                  </a:cubicBezTo>
                  <a:cubicBezTo>
                    <a:pt x="67" y="338"/>
                    <a:pt x="66" y="336"/>
                    <a:pt x="64" y="334"/>
                  </a:cubicBezTo>
                  <a:cubicBezTo>
                    <a:pt x="65" y="334"/>
                    <a:pt x="65" y="335"/>
                    <a:pt x="65" y="335"/>
                  </a:cubicBezTo>
                  <a:cubicBezTo>
                    <a:pt x="69" y="339"/>
                    <a:pt x="73" y="343"/>
                    <a:pt x="77" y="346"/>
                  </a:cubicBezTo>
                  <a:cubicBezTo>
                    <a:pt x="80" y="350"/>
                    <a:pt x="83" y="353"/>
                    <a:pt x="85" y="357"/>
                  </a:cubicBezTo>
                  <a:cubicBezTo>
                    <a:pt x="85" y="357"/>
                    <a:pt x="86" y="357"/>
                    <a:pt x="86" y="357"/>
                  </a:cubicBezTo>
                  <a:cubicBezTo>
                    <a:pt x="86" y="357"/>
                    <a:pt x="86" y="357"/>
                    <a:pt x="86" y="357"/>
                  </a:cubicBezTo>
                  <a:cubicBezTo>
                    <a:pt x="88" y="358"/>
                    <a:pt x="89" y="359"/>
                    <a:pt x="91" y="360"/>
                  </a:cubicBezTo>
                  <a:cubicBezTo>
                    <a:pt x="90" y="358"/>
                    <a:pt x="89" y="357"/>
                    <a:pt x="88" y="356"/>
                  </a:cubicBezTo>
                  <a:cubicBezTo>
                    <a:pt x="90" y="358"/>
                    <a:pt x="92" y="360"/>
                    <a:pt x="94" y="362"/>
                  </a:cubicBezTo>
                  <a:cubicBezTo>
                    <a:pt x="99" y="365"/>
                    <a:pt x="103" y="368"/>
                    <a:pt x="108" y="371"/>
                  </a:cubicBezTo>
                  <a:cubicBezTo>
                    <a:pt x="103" y="366"/>
                    <a:pt x="98" y="362"/>
                    <a:pt x="93" y="357"/>
                  </a:cubicBezTo>
                  <a:cubicBezTo>
                    <a:pt x="89" y="353"/>
                    <a:pt x="84" y="349"/>
                    <a:pt x="79" y="344"/>
                  </a:cubicBezTo>
                  <a:cubicBezTo>
                    <a:pt x="69" y="331"/>
                    <a:pt x="59" y="317"/>
                    <a:pt x="49" y="303"/>
                  </a:cubicBezTo>
                  <a:cubicBezTo>
                    <a:pt x="48" y="300"/>
                    <a:pt x="46" y="298"/>
                    <a:pt x="44" y="296"/>
                  </a:cubicBezTo>
                  <a:cubicBezTo>
                    <a:pt x="44" y="294"/>
                    <a:pt x="43" y="293"/>
                    <a:pt x="42" y="292"/>
                  </a:cubicBezTo>
                  <a:cubicBezTo>
                    <a:pt x="43" y="293"/>
                    <a:pt x="45" y="295"/>
                    <a:pt x="46" y="297"/>
                  </a:cubicBezTo>
                  <a:cubicBezTo>
                    <a:pt x="48" y="299"/>
                    <a:pt x="49" y="301"/>
                    <a:pt x="51" y="302"/>
                  </a:cubicBezTo>
                  <a:cubicBezTo>
                    <a:pt x="55" y="307"/>
                    <a:pt x="60" y="313"/>
                    <a:pt x="65" y="318"/>
                  </a:cubicBezTo>
                  <a:cubicBezTo>
                    <a:pt x="66" y="318"/>
                    <a:pt x="66" y="319"/>
                    <a:pt x="66" y="319"/>
                  </a:cubicBezTo>
                  <a:cubicBezTo>
                    <a:pt x="70" y="324"/>
                    <a:pt x="74" y="329"/>
                    <a:pt x="78" y="334"/>
                  </a:cubicBezTo>
                  <a:cubicBezTo>
                    <a:pt x="81" y="338"/>
                    <a:pt x="83" y="341"/>
                    <a:pt x="86" y="344"/>
                  </a:cubicBezTo>
                  <a:cubicBezTo>
                    <a:pt x="87" y="346"/>
                    <a:pt x="89" y="347"/>
                    <a:pt x="90" y="349"/>
                  </a:cubicBezTo>
                  <a:cubicBezTo>
                    <a:pt x="93" y="353"/>
                    <a:pt x="96" y="356"/>
                    <a:pt x="99" y="360"/>
                  </a:cubicBezTo>
                  <a:cubicBezTo>
                    <a:pt x="98" y="359"/>
                    <a:pt x="98" y="358"/>
                    <a:pt x="98" y="357"/>
                  </a:cubicBezTo>
                  <a:cubicBezTo>
                    <a:pt x="97" y="357"/>
                    <a:pt x="98" y="356"/>
                    <a:pt x="99" y="356"/>
                  </a:cubicBezTo>
                  <a:cubicBezTo>
                    <a:pt x="99" y="356"/>
                    <a:pt x="99" y="356"/>
                    <a:pt x="99" y="356"/>
                  </a:cubicBezTo>
                  <a:cubicBezTo>
                    <a:pt x="95" y="352"/>
                    <a:pt x="92" y="347"/>
                    <a:pt x="88" y="343"/>
                  </a:cubicBezTo>
                  <a:cubicBezTo>
                    <a:pt x="85" y="339"/>
                    <a:pt x="82" y="335"/>
                    <a:pt x="79" y="331"/>
                  </a:cubicBezTo>
                  <a:cubicBezTo>
                    <a:pt x="82" y="334"/>
                    <a:pt x="85" y="337"/>
                    <a:pt x="88" y="340"/>
                  </a:cubicBezTo>
                  <a:cubicBezTo>
                    <a:pt x="89" y="341"/>
                    <a:pt x="91" y="343"/>
                    <a:pt x="92" y="344"/>
                  </a:cubicBezTo>
                  <a:cubicBezTo>
                    <a:pt x="99" y="351"/>
                    <a:pt x="106" y="358"/>
                    <a:pt x="113" y="365"/>
                  </a:cubicBezTo>
                  <a:cubicBezTo>
                    <a:pt x="116" y="367"/>
                    <a:pt x="120" y="370"/>
                    <a:pt x="123" y="373"/>
                  </a:cubicBezTo>
                  <a:cubicBezTo>
                    <a:pt x="130" y="380"/>
                    <a:pt x="137" y="386"/>
                    <a:pt x="144" y="392"/>
                  </a:cubicBezTo>
                  <a:cubicBezTo>
                    <a:pt x="132" y="380"/>
                    <a:pt x="121" y="367"/>
                    <a:pt x="110" y="355"/>
                  </a:cubicBezTo>
                  <a:cubicBezTo>
                    <a:pt x="109" y="353"/>
                    <a:pt x="108" y="352"/>
                    <a:pt x="106" y="350"/>
                  </a:cubicBezTo>
                  <a:cubicBezTo>
                    <a:pt x="107" y="350"/>
                    <a:pt x="108" y="350"/>
                    <a:pt x="107" y="349"/>
                  </a:cubicBezTo>
                  <a:cubicBezTo>
                    <a:pt x="107" y="347"/>
                    <a:pt x="107" y="345"/>
                    <a:pt x="106" y="344"/>
                  </a:cubicBezTo>
                  <a:cubicBezTo>
                    <a:pt x="108" y="345"/>
                    <a:pt x="110" y="347"/>
                    <a:pt x="111" y="349"/>
                  </a:cubicBezTo>
                  <a:cubicBezTo>
                    <a:pt x="109" y="346"/>
                    <a:pt x="106" y="343"/>
                    <a:pt x="103" y="340"/>
                  </a:cubicBezTo>
                  <a:cubicBezTo>
                    <a:pt x="98" y="335"/>
                    <a:pt x="94" y="331"/>
                    <a:pt x="91" y="326"/>
                  </a:cubicBezTo>
                  <a:cubicBezTo>
                    <a:pt x="91" y="326"/>
                    <a:pt x="91" y="326"/>
                    <a:pt x="91" y="326"/>
                  </a:cubicBezTo>
                  <a:cubicBezTo>
                    <a:pt x="91" y="326"/>
                    <a:pt x="91" y="326"/>
                    <a:pt x="91" y="326"/>
                  </a:cubicBezTo>
                  <a:cubicBezTo>
                    <a:pt x="91" y="325"/>
                    <a:pt x="90" y="325"/>
                    <a:pt x="90" y="324"/>
                  </a:cubicBezTo>
                  <a:cubicBezTo>
                    <a:pt x="90" y="324"/>
                    <a:pt x="90" y="323"/>
                    <a:pt x="90" y="323"/>
                  </a:cubicBezTo>
                  <a:cubicBezTo>
                    <a:pt x="90" y="323"/>
                    <a:pt x="90" y="323"/>
                    <a:pt x="90" y="323"/>
                  </a:cubicBezTo>
                  <a:cubicBezTo>
                    <a:pt x="90" y="323"/>
                    <a:pt x="90" y="323"/>
                    <a:pt x="89" y="323"/>
                  </a:cubicBezTo>
                  <a:cubicBezTo>
                    <a:pt x="89" y="322"/>
                    <a:pt x="90" y="321"/>
                    <a:pt x="91" y="321"/>
                  </a:cubicBezTo>
                  <a:cubicBezTo>
                    <a:pt x="91" y="321"/>
                    <a:pt x="91" y="321"/>
                    <a:pt x="91" y="321"/>
                  </a:cubicBezTo>
                  <a:cubicBezTo>
                    <a:pt x="99" y="327"/>
                    <a:pt x="105" y="333"/>
                    <a:pt x="111" y="340"/>
                  </a:cubicBezTo>
                  <a:cubicBezTo>
                    <a:pt x="118" y="347"/>
                    <a:pt x="125" y="354"/>
                    <a:pt x="132" y="361"/>
                  </a:cubicBezTo>
                  <a:cubicBezTo>
                    <a:pt x="138" y="367"/>
                    <a:pt x="145" y="374"/>
                    <a:pt x="151" y="380"/>
                  </a:cubicBezTo>
                  <a:cubicBezTo>
                    <a:pt x="145" y="373"/>
                    <a:pt x="138" y="366"/>
                    <a:pt x="131" y="359"/>
                  </a:cubicBezTo>
                  <a:cubicBezTo>
                    <a:pt x="133" y="361"/>
                    <a:pt x="136" y="363"/>
                    <a:pt x="138" y="366"/>
                  </a:cubicBezTo>
                  <a:cubicBezTo>
                    <a:pt x="145" y="372"/>
                    <a:pt x="151" y="377"/>
                    <a:pt x="158" y="383"/>
                  </a:cubicBezTo>
                  <a:cubicBezTo>
                    <a:pt x="161" y="387"/>
                    <a:pt x="165" y="390"/>
                    <a:pt x="169" y="392"/>
                  </a:cubicBezTo>
                  <a:cubicBezTo>
                    <a:pt x="169" y="392"/>
                    <a:pt x="169" y="392"/>
                    <a:pt x="169" y="393"/>
                  </a:cubicBezTo>
                  <a:cubicBezTo>
                    <a:pt x="172" y="396"/>
                    <a:pt x="176" y="399"/>
                    <a:pt x="179" y="402"/>
                  </a:cubicBezTo>
                  <a:cubicBezTo>
                    <a:pt x="185" y="408"/>
                    <a:pt x="191" y="415"/>
                    <a:pt x="197" y="421"/>
                  </a:cubicBezTo>
                  <a:cubicBezTo>
                    <a:pt x="193" y="417"/>
                    <a:pt x="188" y="413"/>
                    <a:pt x="183" y="409"/>
                  </a:cubicBezTo>
                  <a:cubicBezTo>
                    <a:pt x="189" y="414"/>
                    <a:pt x="195" y="419"/>
                    <a:pt x="200" y="424"/>
                  </a:cubicBezTo>
                  <a:cubicBezTo>
                    <a:pt x="204" y="427"/>
                    <a:pt x="209" y="430"/>
                    <a:pt x="213" y="434"/>
                  </a:cubicBezTo>
                  <a:cubicBezTo>
                    <a:pt x="214" y="434"/>
                    <a:pt x="216" y="435"/>
                    <a:pt x="217" y="436"/>
                  </a:cubicBezTo>
                  <a:cubicBezTo>
                    <a:pt x="213" y="433"/>
                    <a:pt x="209" y="429"/>
                    <a:pt x="205" y="425"/>
                  </a:cubicBezTo>
                  <a:cubicBezTo>
                    <a:pt x="209" y="428"/>
                    <a:pt x="212" y="432"/>
                    <a:pt x="217" y="434"/>
                  </a:cubicBezTo>
                  <a:cubicBezTo>
                    <a:pt x="218" y="435"/>
                    <a:pt x="218" y="436"/>
                    <a:pt x="219" y="437"/>
                  </a:cubicBezTo>
                  <a:cubicBezTo>
                    <a:pt x="222" y="438"/>
                    <a:pt x="224" y="440"/>
                    <a:pt x="227" y="441"/>
                  </a:cubicBezTo>
                  <a:cubicBezTo>
                    <a:pt x="226" y="440"/>
                    <a:pt x="225" y="440"/>
                    <a:pt x="225" y="439"/>
                  </a:cubicBezTo>
                  <a:cubicBezTo>
                    <a:pt x="225" y="439"/>
                    <a:pt x="226" y="440"/>
                    <a:pt x="227" y="440"/>
                  </a:cubicBezTo>
                  <a:cubicBezTo>
                    <a:pt x="227" y="440"/>
                    <a:pt x="227" y="440"/>
                    <a:pt x="227" y="440"/>
                  </a:cubicBezTo>
                  <a:cubicBezTo>
                    <a:pt x="227" y="440"/>
                    <a:pt x="227" y="440"/>
                    <a:pt x="228" y="440"/>
                  </a:cubicBezTo>
                  <a:cubicBezTo>
                    <a:pt x="228" y="441"/>
                    <a:pt x="229" y="442"/>
                    <a:pt x="230" y="443"/>
                  </a:cubicBezTo>
                  <a:cubicBezTo>
                    <a:pt x="236" y="445"/>
                    <a:pt x="241" y="448"/>
                    <a:pt x="247" y="451"/>
                  </a:cubicBezTo>
                  <a:cubicBezTo>
                    <a:pt x="243" y="447"/>
                    <a:pt x="240" y="444"/>
                    <a:pt x="236" y="440"/>
                  </a:cubicBezTo>
                  <a:cubicBezTo>
                    <a:pt x="230" y="435"/>
                    <a:pt x="223" y="431"/>
                    <a:pt x="217" y="426"/>
                  </a:cubicBezTo>
                  <a:cubicBezTo>
                    <a:pt x="205" y="416"/>
                    <a:pt x="194" y="406"/>
                    <a:pt x="182" y="396"/>
                  </a:cubicBezTo>
                  <a:cubicBezTo>
                    <a:pt x="172" y="389"/>
                    <a:pt x="161" y="380"/>
                    <a:pt x="156" y="368"/>
                  </a:cubicBezTo>
                  <a:cubicBezTo>
                    <a:pt x="156" y="368"/>
                    <a:pt x="156" y="367"/>
                    <a:pt x="157" y="367"/>
                  </a:cubicBezTo>
                  <a:cubicBezTo>
                    <a:pt x="157" y="367"/>
                    <a:pt x="157" y="367"/>
                    <a:pt x="157" y="367"/>
                  </a:cubicBezTo>
                  <a:cubicBezTo>
                    <a:pt x="158" y="367"/>
                    <a:pt x="158" y="367"/>
                    <a:pt x="158" y="367"/>
                  </a:cubicBezTo>
                  <a:cubicBezTo>
                    <a:pt x="155" y="363"/>
                    <a:pt x="153" y="359"/>
                    <a:pt x="151" y="355"/>
                  </a:cubicBezTo>
                  <a:cubicBezTo>
                    <a:pt x="155" y="359"/>
                    <a:pt x="160" y="364"/>
                    <a:pt x="164" y="369"/>
                  </a:cubicBezTo>
                  <a:cubicBezTo>
                    <a:pt x="172" y="372"/>
                    <a:pt x="179" y="378"/>
                    <a:pt x="185" y="383"/>
                  </a:cubicBezTo>
                  <a:cubicBezTo>
                    <a:pt x="189" y="386"/>
                    <a:pt x="192" y="389"/>
                    <a:pt x="196" y="392"/>
                  </a:cubicBezTo>
                  <a:cubicBezTo>
                    <a:pt x="190" y="386"/>
                    <a:pt x="184" y="380"/>
                    <a:pt x="177" y="373"/>
                  </a:cubicBezTo>
                  <a:cubicBezTo>
                    <a:pt x="175" y="371"/>
                    <a:pt x="173" y="368"/>
                    <a:pt x="171" y="366"/>
                  </a:cubicBezTo>
                  <a:cubicBezTo>
                    <a:pt x="166" y="359"/>
                    <a:pt x="160" y="353"/>
                    <a:pt x="155" y="347"/>
                  </a:cubicBezTo>
                  <a:cubicBezTo>
                    <a:pt x="150" y="341"/>
                    <a:pt x="146" y="336"/>
                    <a:pt x="142" y="330"/>
                  </a:cubicBezTo>
                  <a:cubicBezTo>
                    <a:pt x="137" y="324"/>
                    <a:pt x="133" y="318"/>
                    <a:pt x="128" y="312"/>
                  </a:cubicBezTo>
                  <a:cubicBezTo>
                    <a:pt x="119" y="294"/>
                    <a:pt x="110" y="277"/>
                    <a:pt x="101" y="259"/>
                  </a:cubicBezTo>
                  <a:cubicBezTo>
                    <a:pt x="101" y="258"/>
                    <a:pt x="101" y="258"/>
                    <a:pt x="100" y="257"/>
                  </a:cubicBezTo>
                  <a:cubicBezTo>
                    <a:pt x="97" y="250"/>
                    <a:pt x="94" y="244"/>
                    <a:pt x="90" y="237"/>
                  </a:cubicBezTo>
                  <a:cubicBezTo>
                    <a:pt x="90" y="237"/>
                    <a:pt x="90" y="236"/>
                    <a:pt x="89" y="236"/>
                  </a:cubicBezTo>
                  <a:cubicBezTo>
                    <a:pt x="88" y="236"/>
                    <a:pt x="87" y="237"/>
                    <a:pt x="88" y="238"/>
                  </a:cubicBezTo>
                  <a:cubicBezTo>
                    <a:pt x="98" y="258"/>
                    <a:pt x="108" y="279"/>
                    <a:pt x="118" y="299"/>
                  </a:cubicBezTo>
                  <a:cubicBezTo>
                    <a:pt x="115" y="294"/>
                    <a:pt x="112" y="290"/>
                    <a:pt x="109" y="286"/>
                  </a:cubicBezTo>
                  <a:cubicBezTo>
                    <a:pt x="106" y="282"/>
                    <a:pt x="103" y="278"/>
                    <a:pt x="101" y="274"/>
                  </a:cubicBezTo>
                  <a:cubicBezTo>
                    <a:pt x="100" y="274"/>
                    <a:pt x="100" y="274"/>
                    <a:pt x="100" y="273"/>
                  </a:cubicBezTo>
                  <a:cubicBezTo>
                    <a:pt x="100" y="272"/>
                    <a:pt x="99" y="271"/>
                    <a:pt x="98" y="270"/>
                  </a:cubicBezTo>
                  <a:cubicBezTo>
                    <a:pt x="96" y="267"/>
                    <a:pt x="94" y="263"/>
                    <a:pt x="92" y="260"/>
                  </a:cubicBezTo>
                  <a:cubicBezTo>
                    <a:pt x="90" y="257"/>
                    <a:pt x="89" y="254"/>
                    <a:pt x="87" y="252"/>
                  </a:cubicBezTo>
                  <a:cubicBezTo>
                    <a:pt x="83" y="245"/>
                    <a:pt x="79" y="239"/>
                    <a:pt x="75" y="233"/>
                  </a:cubicBezTo>
                  <a:cubicBezTo>
                    <a:pt x="74" y="230"/>
                    <a:pt x="72" y="228"/>
                    <a:pt x="70" y="225"/>
                  </a:cubicBezTo>
                  <a:cubicBezTo>
                    <a:pt x="70" y="225"/>
                    <a:pt x="70" y="224"/>
                    <a:pt x="70" y="223"/>
                  </a:cubicBezTo>
                  <a:cubicBezTo>
                    <a:pt x="70" y="222"/>
                    <a:pt x="70" y="221"/>
                    <a:pt x="70" y="220"/>
                  </a:cubicBezTo>
                  <a:cubicBezTo>
                    <a:pt x="71" y="216"/>
                    <a:pt x="71" y="212"/>
                    <a:pt x="71" y="207"/>
                  </a:cubicBezTo>
                  <a:cubicBezTo>
                    <a:pt x="71" y="206"/>
                    <a:pt x="71" y="204"/>
                    <a:pt x="71" y="203"/>
                  </a:cubicBezTo>
                  <a:cubicBezTo>
                    <a:pt x="71" y="201"/>
                    <a:pt x="72" y="199"/>
                    <a:pt x="72" y="197"/>
                  </a:cubicBezTo>
                  <a:cubicBezTo>
                    <a:pt x="72" y="196"/>
                    <a:pt x="72" y="195"/>
                    <a:pt x="72" y="194"/>
                  </a:cubicBezTo>
                  <a:cubicBezTo>
                    <a:pt x="72" y="192"/>
                    <a:pt x="72" y="191"/>
                    <a:pt x="73" y="190"/>
                  </a:cubicBezTo>
                  <a:cubicBezTo>
                    <a:pt x="73" y="189"/>
                    <a:pt x="73" y="188"/>
                    <a:pt x="73" y="187"/>
                  </a:cubicBezTo>
                  <a:cubicBezTo>
                    <a:pt x="73" y="184"/>
                    <a:pt x="74" y="181"/>
                    <a:pt x="74" y="178"/>
                  </a:cubicBezTo>
                  <a:cubicBezTo>
                    <a:pt x="75" y="174"/>
                    <a:pt x="77" y="170"/>
                    <a:pt x="78" y="166"/>
                  </a:cubicBezTo>
                  <a:cubicBezTo>
                    <a:pt x="78" y="165"/>
                    <a:pt x="78" y="165"/>
                    <a:pt x="78" y="164"/>
                  </a:cubicBezTo>
                  <a:cubicBezTo>
                    <a:pt x="79" y="163"/>
                    <a:pt x="80" y="161"/>
                    <a:pt x="80" y="160"/>
                  </a:cubicBezTo>
                  <a:cubicBezTo>
                    <a:pt x="82" y="156"/>
                    <a:pt x="85" y="152"/>
                    <a:pt x="87" y="148"/>
                  </a:cubicBezTo>
                  <a:cubicBezTo>
                    <a:pt x="91" y="141"/>
                    <a:pt x="96" y="135"/>
                    <a:pt x="100" y="128"/>
                  </a:cubicBezTo>
                  <a:cubicBezTo>
                    <a:pt x="110" y="119"/>
                    <a:pt x="119" y="110"/>
                    <a:pt x="129" y="101"/>
                  </a:cubicBezTo>
                  <a:cubicBezTo>
                    <a:pt x="130" y="100"/>
                    <a:pt x="131" y="99"/>
                    <a:pt x="132" y="98"/>
                  </a:cubicBezTo>
                  <a:cubicBezTo>
                    <a:pt x="135" y="96"/>
                    <a:pt x="137" y="94"/>
                    <a:pt x="139" y="92"/>
                  </a:cubicBezTo>
                  <a:cubicBezTo>
                    <a:pt x="140" y="91"/>
                    <a:pt x="141" y="90"/>
                    <a:pt x="142" y="89"/>
                  </a:cubicBezTo>
                  <a:cubicBezTo>
                    <a:pt x="143" y="88"/>
                    <a:pt x="144" y="87"/>
                    <a:pt x="144" y="85"/>
                  </a:cubicBezTo>
                  <a:cubicBezTo>
                    <a:pt x="145" y="84"/>
                    <a:pt x="145" y="83"/>
                    <a:pt x="146" y="82"/>
                  </a:cubicBezTo>
                  <a:cubicBezTo>
                    <a:pt x="146" y="82"/>
                    <a:pt x="146" y="82"/>
                    <a:pt x="146" y="82"/>
                  </a:cubicBezTo>
                  <a:cubicBezTo>
                    <a:pt x="146" y="82"/>
                    <a:pt x="146" y="82"/>
                    <a:pt x="146" y="82"/>
                  </a:cubicBezTo>
                  <a:cubicBezTo>
                    <a:pt x="146" y="81"/>
                    <a:pt x="145" y="80"/>
                    <a:pt x="144" y="80"/>
                  </a:cubicBezTo>
                  <a:cubicBezTo>
                    <a:pt x="144" y="80"/>
                    <a:pt x="144" y="80"/>
                    <a:pt x="144" y="80"/>
                  </a:cubicBezTo>
                  <a:cubicBezTo>
                    <a:pt x="137" y="80"/>
                    <a:pt x="131" y="86"/>
                    <a:pt x="126" y="90"/>
                  </a:cubicBezTo>
                  <a:cubicBezTo>
                    <a:pt x="124" y="91"/>
                    <a:pt x="123" y="92"/>
                    <a:pt x="122" y="93"/>
                  </a:cubicBezTo>
                  <a:cubicBezTo>
                    <a:pt x="123" y="91"/>
                    <a:pt x="124" y="89"/>
                    <a:pt x="124" y="88"/>
                  </a:cubicBezTo>
                  <a:cubicBezTo>
                    <a:pt x="125" y="87"/>
                    <a:pt x="124" y="86"/>
                    <a:pt x="123" y="86"/>
                  </a:cubicBezTo>
                  <a:cubicBezTo>
                    <a:pt x="123" y="86"/>
                    <a:pt x="123" y="86"/>
                    <a:pt x="122" y="86"/>
                  </a:cubicBezTo>
                  <a:cubicBezTo>
                    <a:pt x="122" y="87"/>
                    <a:pt x="121" y="88"/>
                    <a:pt x="120" y="89"/>
                  </a:cubicBezTo>
                  <a:cubicBezTo>
                    <a:pt x="122" y="86"/>
                    <a:pt x="123" y="83"/>
                    <a:pt x="125" y="80"/>
                  </a:cubicBezTo>
                  <a:cubicBezTo>
                    <a:pt x="125" y="79"/>
                    <a:pt x="125" y="78"/>
                    <a:pt x="124" y="78"/>
                  </a:cubicBezTo>
                  <a:cubicBezTo>
                    <a:pt x="124" y="78"/>
                    <a:pt x="123" y="78"/>
                    <a:pt x="123" y="78"/>
                  </a:cubicBezTo>
                  <a:cubicBezTo>
                    <a:pt x="115" y="81"/>
                    <a:pt x="109" y="88"/>
                    <a:pt x="103" y="94"/>
                  </a:cubicBezTo>
                  <a:cubicBezTo>
                    <a:pt x="98" y="101"/>
                    <a:pt x="93" y="108"/>
                    <a:pt x="88" y="115"/>
                  </a:cubicBezTo>
                  <a:cubicBezTo>
                    <a:pt x="88" y="115"/>
                    <a:pt x="88" y="115"/>
                    <a:pt x="88" y="115"/>
                  </a:cubicBezTo>
                  <a:cubicBezTo>
                    <a:pt x="86" y="117"/>
                    <a:pt x="84" y="119"/>
                    <a:pt x="83" y="122"/>
                  </a:cubicBezTo>
                  <a:cubicBezTo>
                    <a:pt x="81" y="125"/>
                    <a:pt x="79" y="127"/>
                    <a:pt x="77" y="130"/>
                  </a:cubicBezTo>
                  <a:cubicBezTo>
                    <a:pt x="76" y="131"/>
                    <a:pt x="76" y="131"/>
                    <a:pt x="75" y="132"/>
                  </a:cubicBezTo>
                  <a:cubicBezTo>
                    <a:pt x="74" y="133"/>
                    <a:pt x="74" y="134"/>
                    <a:pt x="73" y="134"/>
                  </a:cubicBezTo>
                  <a:cubicBezTo>
                    <a:pt x="76" y="129"/>
                    <a:pt x="80" y="123"/>
                    <a:pt x="83" y="118"/>
                  </a:cubicBezTo>
                  <a:cubicBezTo>
                    <a:pt x="88" y="110"/>
                    <a:pt x="92" y="103"/>
                    <a:pt x="96" y="96"/>
                  </a:cubicBezTo>
                  <a:cubicBezTo>
                    <a:pt x="97" y="95"/>
                    <a:pt x="97" y="94"/>
                    <a:pt x="97" y="94"/>
                  </a:cubicBezTo>
                  <a:cubicBezTo>
                    <a:pt x="98" y="93"/>
                    <a:pt x="98" y="92"/>
                    <a:pt x="98" y="91"/>
                  </a:cubicBezTo>
                  <a:cubicBezTo>
                    <a:pt x="99" y="89"/>
                    <a:pt x="100" y="87"/>
                    <a:pt x="101" y="85"/>
                  </a:cubicBezTo>
                  <a:cubicBezTo>
                    <a:pt x="102" y="82"/>
                    <a:pt x="102" y="80"/>
                    <a:pt x="102" y="78"/>
                  </a:cubicBezTo>
                  <a:cubicBezTo>
                    <a:pt x="102" y="77"/>
                    <a:pt x="102" y="76"/>
                    <a:pt x="102" y="75"/>
                  </a:cubicBezTo>
                  <a:cubicBezTo>
                    <a:pt x="102" y="75"/>
                    <a:pt x="102" y="74"/>
                    <a:pt x="101" y="74"/>
                  </a:cubicBezTo>
                  <a:cubicBezTo>
                    <a:pt x="101" y="73"/>
                    <a:pt x="101" y="73"/>
                    <a:pt x="100" y="73"/>
                  </a:cubicBezTo>
                  <a:cubicBezTo>
                    <a:pt x="100" y="73"/>
                    <a:pt x="100" y="73"/>
                    <a:pt x="100" y="73"/>
                  </a:cubicBezTo>
                  <a:cubicBezTo>
                    <a:pt x="100" y="73"/>
                    <a:pt x="100" y="73"/>
                    <a:pt x="99" y="73"/>
                  </a:cubicBezTo>
                  <a:cubicBezTo>
                    <a:pt x="82" y="85"/>
                    <a:pt x="71" y="105"/>
                    <a:pt x="61" y="124"/>
                  </a:cubicBezTo>
                  <a:cubicBezTo>
                    <a:pt x="59" y="127"/>
                    <a:pt x="58" y="129"/>
                    <a:pt x="57" y="132"/>
                  </a:cubicBezTo>
                  <a:cubicBezTo>
                    <a:pt x="55" y="134"/>
                    <a:pt x="54" y="136"/>
                    <a:pt x="53" y="138"/>
                  </a:cubicBezTo>
                  <a:cubicBezTo>
                    <a:pt x="53" y="139"/>
                    <a:pt x="52" y="140"/>
                    <a:pt x="52" y="141"/>
                  </a:cubicBezTo>
                  <a:cubicBezTo>
                    <a:pt x="49" y="146"/>
                    <a:pt x="47" y="151"/>
                    <a:pt x="44" y="157"/>
                  </a:cubicBezTo>
                  <a:cubicBezTo>
                    <a:pt x="44" y="157"/>
                    <a:pt x="44" y="158"/>
                    <a:pt x="43" y="158"/>
                  </a:cubicBezTo>
                  <a:cubicBezTo>
                    <a:pt x="43" y="158"/>
                    <a:pt x="43" y="157"/>
                    <a:pt x="43" y="157"/>
                  </a:cubicBezTo>
                  <a:cubicBezTo>
                    <a:pt x="42" y="155"/>
                    <a:pt x="41" y="154"/>
                    <a:pt x="41" y="152"/>
                  </a:cubicBezTo>
                  <a:cubicBezTo>
                    <a:pt x="41" y="150"/>
                    <a:pt x="42" y="147"/>
                    <a:pt x="42" y="144"/>
                  </a:cubicBezTo>
                  <a:cubicBezTo>
                    <a:pt x="43" y="142"/>
                    <a:pt x="44" y="139"/>
                    <a:pt x="45" y="136"/>
                  </a:cubicBezTo>
                  <a:cubicBezTo>
                    <a:pt x="45" y="136"/>
                    <a:pt x="45" y="136"/>
                    <a:pt x="45" y="136"/>
                  </a:cubicBezTo>
                  <a:cubicBezTo>
                    <a:pt x="47" y="129"/>
                    <a:pt x="50" y="121"/>
                    <a:pt x="53" y="113"/>
                  </a:cubicBezTo>
                  <a:cubicBezTo>
                    <a:pt x="53" y="113"/>
                    <a:pt x="54" y="112"/>
                    <a:pt x="54" y="111"/>
                  </a:cubicBezTo>
                  <a:cubicBezTo>
                    <a:pt x="55" y="108"/>
                    <a:pt x="56" y="105"/>
                    <a:pt x="56" y="102"/>
                  </a:cubicBezTo>
                  <a:cubicBezTo>
                    <a:pt x="56" y="100"/>
                    <a:pt x="57" y="98"/>
                    <a:pt x="57" y="97"/>
                  </a:cubicBezTo>
                  <a:cubicBezTo>
                    <a:pt x="57" y="95"/>
                    <a:pt x="57" y="94"/>
                    <a:pt x="57" y="93"/>
                  </a:cubicBezTo>
                  <a:cubicBezTo>
                    <a:pt x="57" y="92"/>
                    <a:pt x="57" y="92"/>
                    <a:pt x="57" y="91"/>
                  </a:cubicBezTo>
                  <a:cubicBezTo>
                    <a:pt x="57" y="91"/>
                    <a:pt x="56" y="90"/>
                    <a:pt x="56" y="90"/>
                  </a:cubicBezTo>
                  <a:cubicBezTo>
                    <a:pt x="56" y="90"/>
                    <a:pt x="56" y="90"/>
                    <a:pt x="55" y="90"/>
                  </a:cubicBezTo>
                  <a:cubicBezTo>
                    <a:pt x="55" y="90"/>
                    <a:pt x="55" y="90"/>
                    <a:pt x="55" y="90"/>
                  </a:cubicBezTo>
                  <a:cubicBezTo>
                    <a:pt x="55" y="90"/>
                    <a:pt x="54" y="90"/>
                    <a:pt x="54" y="91"/>
                  </a:cubicBezTo>
                  <a:cubicBezTo>
                    <a:pt x="54" y="92"/>
                    <a:pt x="53" y="92"/>
                    <a:pt x="53" y="93"/>
                  </a:cubicBezTo>
                  <a:cubicBezTo>
                    <a:pt x="53" y="94"/>
                    <a:pt x="53" y="94"/>
                    <a:pt x="53" y="94"/>
                  </a:cubicBezTo>
                  <a:cubicBezTo>
                    <a:pt x="52" y="95"/>
                    <a:pt x="52" y="96"/>
                    <a:pt x="51" y="97"/>
                  </a:cubicBezTo>
                  <a:cubicBezTo>
                    <a:pt x="51" y="99"/>
                    <a:pt x="50" y="100"/>
                    <a:pt x="50" y="101"/>
                  </a:cubicBezTo>
                  <a:cubicBezTo>
                    <a:pt x="49" y="103"/>
                    <a:pt x="49" y="104"/>
                    <a:pt x="48" y="106"/>
                  </a:cubicBezTo>
                  <a:cubicBezTo>
                    <a:pt x="48" y="107"/>
                    <a:pt x="47" y="109"/>
                    <a:pt x="47" y="110"/>
                  </a:cubicBezTo>
                  <a:cubicBezTo>
                    <a:pt x="45" y="115"/>
                    <a:pt x="44" y="121"/>
                    <a:pt x="43" y="126"/>
                  </a:cubicBezTo>
                  <a:cubicBezTo>
                    <a:pt x="42" y="129"/>
                    <a:pt x="42" y="133"/>
                    <a:pt x="41" y="136"/>
                  </a:cubicBezTo>
                  <a:cubicBezTo>
                    <a:pt x="41" y="139"/>
                    <a:pt x="40" y="141"/>
                    <a:pt x="40" y="144"/>
                  </a:cubicBezTo>
                  <a:cubicBezTo>
                    <a:pt x="40" y="144"/>
                    <a:pt x="40" y="144"/>
                    <a:pt x="40" y="145"/>
                  </a:cubicBezTo>
                  <a:cubicBezTo>
                    <a:pt x="39" y="146"/>
                    <a:pt x="39" y="147"/>
                    <a:pt x="39" y="148"/>
                  </a:cubicBezTo>
                  <a:cubicBezTo>
                    <a:pt x="38" y="147"/>
                    <a:pt x="38" y="147"/>
                    <a:pt x="37" y="146"/>
                  </a:cubicBezTo>
                  <a:cubicBezTo>
                    <a:pt x="36" y="145"/>
                    <a:pt x="35" y="143"/>
                    <a:pt x="34" y="142"/>
                  </a:cubicBezTo>
                  <a:cubicBezTo>
                    <a:pt x="33" y="142"/>
                    <a:pt x="33" y="141"/>
                    <a:pt x="33" y="141"/>
                  </a:cubicBezTo>
                  <a:cubicBezTo>
                    <a:pt x="33" y="137"/>
                    <a:pt x="34" y="133"/>
                    <a:pt x="34" y="129"/>
                  </a:cubicBezTo>
                  <a:cubicBezTo>
                    <a:pt x="35" y="124"/>
                    <a:pt x="35" y="119"/>
                    <a:pt x="36" y="115"/>
                  </a:cubicBezTo>
                  <a:cubicBezTo>
                    <a:pt x="36" y="111"/>
                    <a:pt x="36" y="108"/>
                    <a:pt x="36" y="105"/>
                  </a:cubicBezTo>
                  <a:cubicBezTo>
                    <a:pt x="36" y="105"/>
                    <a:pt x="36" y="104"/>
                    <a:pt x="36" y="104"/>
                  </a:cubicBezTo>
                  <a:cubicBezTo>
                    <a:pt x="36" y="104"/>
                    <a:pt x="37" y="103"/>
                    <a:pt x="37" y="102"/>
                  </a:cubicBezTo>
                  <a:cubicBezTo>
                    <a:pt x="38" y="101"/>
                    <a:pt x="39" y="99"/>
                    <a:pt x="40" y="98"/>
                  </a:cubicBezTo>
                  <a:cubicBezTo>
                    <a:pt x="42" y="96"/>
                    <a:pt x="43" y="95"/>
                    <a:pt x="44" y="93"/>
                  </a:cubicBezTo>
                  <a:cubicBezTo>
                    <a:pt x="45" y="91"/>
                    <a:pt x="46" y="89"/>
                    <a:pt x="48" y="86"/>
                  </a:cubicBezTo>
                  <a:cubicBezTo>
                    <a:pt x="49" y="84"/>
                    <a:pt x="50" y="81"/>
                    <a:pt x="50" y="78"/>
                  </a:cubicBezTo>
                  <a:cubicBezTo>
                    <a:pt x="51" y="76"/>
                    <a:pt x="51" y="74"/>
                    <a:pt x="51" y="73"/>
                  </a:cubicBezTo>
                  <a:cubicBezTo>
                    <a:pt x="56" y="67"/>
                    <a:pt x="62" y="62"/>
                    <a:pt x="68" y="57"/>
                  </a:cubicBezTo>
                  <a:cubicBezTo>
                    <a:pt x="72" y="55"/>
                    <a:pt x="75" y="52"/>
                    <a:pt x="78" y="50"/>
                  </a:cubicBezTo>
                  <a:cubicBezTo>
                    <a:pt x="89" y="43"/>
                    <a:pt x="100" y="38"/>
                    <a:pt x="112" y="34"/>
                  </a:cubicBezTo>
                  <a:cubicBezTo>
                    <a:pt x="113" y="34"/>
                    <a:pt x="114" y="34"/>
                    <a:pt x="115" y="33"/>
                  </a:cubicBezTo>
                  <a:cubicBezTo>
                    <a:pt x="116" y="33"/>
                    <a:pt x="116" y="33"/>
                    <a:pt x="116" y="32"/>
                  </a:cubicBezTo>
                  <a:cubicBezTo>
                    <a:pt x="116" y="32"/>
                    <a:pt x="116" y="32"/>
                    <a:pt x="116" y="32"/>
                  </a:cubicBezTo>
                  <a:cubicBezTo>
                    <a:pt x="116" y="31"/>
                    <a:pt x="116" y="31"/>
                    <a:pt x="115" y="31"/>
                  </a:cubicBezTo>
                  <a:cubicBezTo>
                    <a:pt x="115" y="31"/>
                    <a:pt x="115" y="31"/>
                    <a:pt x="115" y="31"/>
                  </a:cubicBezTo>
                  <a:cubicBezTo>
                    <a:pt x="115" y="31"/>
                    <a:pt x="115" y="31"/>
                    <a:pt x="115" y="31"/>
                  </a:cubicBezTo>
                  <a:cubicBezTo>
                    <a:pt x="115" y="31"/>
                    <a:pt x="115" y="31"/>
                    <a:pt x="115" y="31"/>
                  </a:cubicBezTo>
                  <a:cubicBezTo>
                    <a:pt x="112" y="31"/>
                    <a:pt x="109" y="32"/>
                    <a:pt x="106" y="33"/>
                  </a:cubicBezTo>
                  <a:cubicBezTo>
                    <a:pt x="108" y="32"/>
                    <a:pt x="111" y="30"/>
                    <a:pt x="114" y="29"/>
                  </a:cubicBezTo>
                  <a:cubicBezTo>
                    <a:pt x="117" y="28"/>
                    <a:pt x="121" y="27"/>
                    <a:pt x="125" y="25"/>
                  </a:cubicBezTo>
                  <a:cubicBezTo>
                    <a:pt x="140" y="21"/>
                    <a:pt x="155" y="18"/>
                    <a:pt x="171" y="16"/>
                  </a:cubicBezTo>
                  <a:cubicBezTo>
                    <a:pt x="171" y="16"/>
                    <a:pt x="172" y="16"/>
                    <a:pt x="172" y="16"/>
                  </a:cubicBezTo>
                  <a:cubicBezTo>
                    <a:pt x="172" y="16"/>
                    <a:pt x="171" y="16"/>
                    <a:pt x="171" y="16"/>
                  </a:cubicBezTo>
                  <a:cubicBezTo>
                    <a:pt x="169" y="17"/>
                    <a:pt x="167" y="18"/>
                    <a:pt x="165" y="20"/>
                  </a:cubicBezTo>
                  <a:cubicBezTo>
                    <a:pt x="163" y="20"/>
                    <a:pt x="162" y="21"/>
                    <a:pt x="160" y="22"/>
                  </a:cubicBezTo>
                  <a:cubicBezTo>
                    <a:pt x="156" y="24"/>
                    <a:pt x="152" y="26"/>
                    <a:pt x="148" y="28"/>
                  </a:cubicBezTo>
                  <a:cubicBezTo>
                    <a:pt x="145" y="30"/>
                    <a:pt x="141" y="32"/>
                    <a:pt x="138" y="33"/>
                  </a:cubicBezTo>
                  <a:cubicBezTo>
                    <a:pt x="127" y="38"/>
                    <a:pt x="117" y="44"/>
                    <a:pt x="107" y="51"/>
                  </a:cubicBezTo>
                  <a:cubicBezTo>
                    <a:pt x="105" y="52"/>
                    <a:pt x="103" y="53"/>
                    <a:pt x="102" y="54"/>
                  </a:cubicBezTo>
                  <a:cubicBezTo>
                    <a:pt x="101" y="55"/>
                    <a:pt x="101" y="56"/>
                    <a:pt x="103" y="56"/>
                  </a:cubicBezTo>
                  <a:cubicBezTo>
                    <a:pt x="103" y="56"/>
                    <a:pt x="103" y="56"/>
                    <a:pt x="103" y="56"/>
                  </a:cubicBezTo>
                  <a:cubicBezTo>
                    <a:pt x="107" y="53"/>
                    <a:pt x="110" y="51"/>
                    <a:pt x="114" y="49"/>
                  </a:cubicBezTo>
                  <a:cubicBezTo>
                    <a:pt x="117" y="47"/>
                    <a:pt x="121" y="45"/>
                    <a:pt x="124" y="43"/>
                  </a:cubicBezTo>
                  <a:cubicBezTo>
                    <a:pt x="124" y="43"/>
                    <a:pt x="125" y="43"/>
                    <a:pt x="125" y="43"/>
                  </a:cubicBezTo>
                  <a:cubicBezTo>
                    <a:pt x="132" y="39"/>
                    <a:pt x="140" y="35"/>
                    <a:pt x="147" y="31"/>
                  </a:cubicBezTo>
                  <a:cubicBezTo>
                    <a:pt x="150" y="30"/>
                    <a:pt x="153" y="29"/>
                    <a:pt x="156" y="27"/>
                  </a:cubicBezTo>
                  <a:cubicBezTo>
                    <a:pt x="156" y="27"/>
                    <a:pt x="157" y="27"/>
                    <a:pt x="157" y="26"/>
                  </a:cubicBezTo>
                  <a:cubicBezTo>
                    <a:pt x="163" y="23"/>
                    <a:pt x="169" y="20"/>
                    <a:pt x="175" y="17"/>
                  </a:cubicBezTo>
                  <a:cubicBezTo>
                    <a:pt x="176" y="16"/>
                    <a:pt x="177" y="15"/>
                    <a:pt x="178" y="15"/>
                  </a:cubicBezTo>
                  <a:cubicBezTo>
                    <a:pt x="179" y="14"/>
                    <a:pt x="179" y="12"/>
                    <a:pt x="178" y="12"/>
                  </a:cubicBezTo>
                  <a:cubicBezTo>
                    <a:pt x="177" y="12"/>
                    <a:pt x="177" y="12"/>
                    <a:pt x="177" y="12"/>
                  </a:cubicBezTo>
                  <a:cubicBezTo>
                    <a:pt x="175" y="13"/>
                    <a:pt x="174" y="13"/>
                    <a:pt x="172" y="13"/>
                  </a:cubicBezTo>
                  <a:cubicBezTo>
                    <a:pt x="170" y="13"/>
                    <a:pt x="169" y="13"/>
                    <a:pt x="168" y="13"/>
                  </a:cubicBezTo>
                  <a:cubicBezTo>
                    <a:pt x="164" y="14"/>
                    <a:pt x="161" y="14"/>
                    <a:pt x="158" y="15"/>
                  </a:cubicBezTo>
                  <a:cubicBezTo>
                    <a:pt x="154" y="16"/>
                    <a:pt x="149" y="16"/>
                    <a:pt x="145" y="17"/>
                  </a:cubicBezTo>
                  <a:cubicBezTo>
                    <a:pt x="138" y="19"/>
                    <a:pt x="130" y="21"/>
                    <a:pt x="123" y="23"/>
                  </a:cubicBezTo>
                  <a:cubicBezTo>
                    <a:pt x="116" y="25"/>
                    <a:pt x="110" y="28"/>
                    <a:pt x="104" y="30"/>
                  </a:cubicBezTo>
                  <a:cubicBezTo>
                    <a:pt x="104" y="31"/>
                    <a:pt x="104" y="31"/>
                    <a:pt x="104" y="31"/>
                  </a:cubicBezTo>
                  <a:cubicBezTo>
                    <a:pt x="102" y="31"/>
                    <a:pt x="101" y="32"/>
                    <a:pt x="100" y="32"/>
                  </a:cubicBezTo>
                  <a:cubicBezTo>
                    <a:pt x="97" y="34"/>
                    <a:pt x="93" y="36"/>
                    <a:pt x="90" y="37"/>
                  </a:cubicBezTo>
                  <a:cubicBezTo>
                    <a:pt x="86" y="39"/>
                    <a:pt x="83" y="40"/>
                    <a:pt x="79" y="42"/>
                  </a:cubicBezTo>
                  <a:cubicBezTo>
                    <a:pt x="76" y="43"/>
                    <a:pt x="73" y="44"/>
                    <a:pt x="70" y="44"/>
                  </a:cubicBezTo>
                  <a:cubicBezTo>
                    <a:pt x="69" y="44"/>
                    <a:pt x="68" y="45"/>
                    <a:pt x="67" y="45"/>
                  </a:cubicBezTo>
                  <a:cubicBezTo>
                    <a:pt x="67" y="45"/>
                    <a:pt x="67" y="45"/>
                    <a:pt x="67" y="45"/>
                  </a:cubicBezTo>
                  <a:cubicBezTo>
                    <a:pt x="65" y="45"/>
                    <a:pt x="64" y="45"/>
                    <a:pt x="63" y="45"/>
                  </a:cubicBezTo>
                  <a:cubicBezTo>
                    <a:pt x="63" y="45"/>
                    <a:pt x="63" y="45"/>
                    <a:pt x="63" y="45"/>
                  </a:cubicBezTo>
                  <a:cubicBezTo>
                    <a:pt x="63" y="45"/>
                    <a:pt x="62" y="45"/>
                    <a:pt x="62" y="45"/>
                  </a:cubicBezTo>
                  <a:cubicBezTo>
                    <a:pt x="65" y="44"/>
                    <a:pt x="67" y="42"/>
                    <a:pt x="69" y="40"/>
                  </a:cubicBezTo>
                  <a:cubicBezTo>
                    <a:pt x="75" y="37"/>
                    <a:pt x="81" y="33"/>
                    <a:pt x="87" y="31"/>
                  </a:cubicBezTo>
                  <a:cubicBezTo>
                    <a:pt x="88" y="30"/>
                    <a:pt x="90" y="29"/>
                    <a:pt x="91" y="28"/>
                  </a:cubicBezTo>
                  <a:cubicBezTo>
                    <a:pt x="92" y="28"/>
                    <a:pt x="93" y="28"/>
                    <a:pt x="94" y="27"/>
                  </a:cubicBezTo>
                  <a:cubicBezTo>
                    <a:pt x="100" y="25"/>
                    <a:pt x="107" y="23"/>
                    <a:pt x="113" y="21"/>
                  </a:cubicBezTo>
                  <a:cubicBezTo>
                    <a:pt x="117" y="20"/>
                    <a:pt x="121" y="19"/>
                    <a:pt x="125" y="19"/>
                  </a:cubicBezTo>
                  <a:cubicBezTo>
                    <a:pt x="126" y="18"/>
                    <a:pt x="126" y="18"/>
                    <a:pt x="127" y="18"/>
                  </a:cubicBezTo>
                  <a:cubicBezTo>
                    <a:pt x="135" y="17"/>
                    <a:pt x="143" y="16"/>
                    <a:pt x="151" y="16"/>
                  </a:cubicBezTo>
                  <a:cubicBezTo>
                    <a:pt x="153" y="15"/>
                    <a:pt x="156" y="15"/>
                    <a:pt x="158" y="15"/>
                  </a:cubicBezTo>
                  <a:cubicBezTo>
                    <a:pt x="161" y="14"/>
                    <a:pt x="163" y="14"/>
                    <a:pt x="166" y="13"/>
                  </a:cubicBezTo>
                  <a:cubicBezTo>
                    <a:pt x="167" y="12"/>
                    <a:pt x="168" y="12"/>
                    <a:pt x="169" y="11"/>
                  </a:cubicBezTo>
                  <a:cubicBezTo>
                    <a:pt x="169" y="11"/>
                    <a:pt x="169" y="11"/>
                    <a:pt x="169" y="11"/>
                  </a:cubicBezTo>
                  <a:cubicBezTo>
                    <a:pt x="169" y="11"/>
                    <a:pt x="169" y="10"/>
                    <a:pt x="169" y="10"/>
                  </a:cubicBezTo>
                  <a:cubicBezTo>
                    <a:pt x="169" y="10"/>
                    <a:pt x="169" y="9"/>
                    <a:pt x="169" y="9"/>
                  </a:cubicBezTo>
                  <a:cubicBezTo>
                    <a:pt x="168" y="7"/>
                    <a:pt x="166" y="5"/>
                    <a:pt x="165" y="4"/>
                  </a:cubicBezTo>
                  <a:cubicBezTo>
                    <a:pt x="164" y="4"/>
                    <a:pt x="164" y="4"/>
                    <a:pt x="163" y="3"/>
                  </a:cubicBezTo>
                  <a:cubicBezTo>
                    <a:pt x="166" y="3"/>
                    <a:pt x="168" y="3"/>
                    <a:pt x="170" y="3"/>
                  </a:cubicBezTo>
                  <a:cubicBezTo>
                    <a:pt x="176" y="3"/>
                    <a:pt x="182" y="4"/>
                    <a:pt x="188" y="4"/>
                  </a:cubicBezTo>
                  <a:cubicBezTo>
                    <a:pt x="197" y="5"/>
                    <a:pt x="206" y="7"/>
                    <a:pt x="214" y="9"/>
                  </a:cubicBezTo>
                  <a:cubicBezTo>
                    <a:pt x="215" y="9"/>
                    <a:pt x="216" y="9"/>
                    <a:pt x="217" y="9"/>
                  </a:cubicBezTo>
                  <a:cubicBezTo>
                    <a:pt x="217" y="9"/>
                    <a:pt x="217" y="9"/>
                    <a:pt x="217" y="9"/>
                  </a:cubicBezTo>
                  <a:cubicBezTo>
                    <a:pt x="218" y="9"/>
                    <a:pt x="218" y="7"/>
                    <a:pt x="217" y="7"/>
                  </a:cubicBezTo>
                  <a:cubicBezTo>
                    <a:pt x="217" y="7"/>
                    <a:pt x="217" y="7"/>
                    <a:pt x="217" y="7"/>
                  </a:cubicBezTo>
                  <a:cubicBezTo>
                    <a:pt x="214" y="5"/>
                    <a:pt x="211" y="4"/>
                    <a:pt x="207" y="3"/>
                  </a:cubicBezTo>
                  <a:cubicBezTo>
                    <a:pt x="200" y="1"/>
                    <a:pt x="193" y="1"/>
                    <a:pt x="185" y="0"/>
                  </a:cubicBezTo>
                  <a:cubicBezTo>
                    <a:pt x="183" y="0"/>
                    <a:pt x="181" y="0"/>
                    <a:pt x="179" y="0"/>
                  </a:cubicBezTo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" name="Freeform 43"/>
            <p:cNvSpPr>
              <a:spLocks noEditPoints="1"/>
            </p:cNvSpPr>
            <p:nvPr/>
          </p:nvSpPr>
          <p:spPr bwMode="auto">
            <a:xfrm>
              <a:off x="5386388" y="3746501"/>
              <a:ext cx="1081088" cy="593725"/>
            </a:xfrm>
            <a:custGeom>
              <a:avLst/>
              <a:gdLst>
                <a:gd name="T0" fmla="*/ 397 w 501"/>
                <a:gd name="T1" fmla="*/ 244 h 276"/>
                <a:gd name="T2" fmla="*/ 452 w 501"/>
                <a:gd name="T3" fmla="*/ 236 h 276"/>
                <a:gd name="T4" fmla="*/ 452 w 501"/>
                <a:gd name="T5" fmla="*/ 243 h 276"/>
                <a:gd name="T6" fmla="*/ 391 w 501"/>
                <a:gd name="T7" fmla="*/ 228 h 276"/>
                <a:gd name="T8" fmla="*/ 289 w 501"/>
                <a:gd name="T9" fmla="*/ 221 h 276"/>
                <a:gd name="T10" fmla="*/ 369 w 501"/>
                <a:gd name="T11" fmla="*/ 225 h 276"/>
                <a:gd name="T12" fmla="*/ 362 w 501"/>
                <a:gd name="T13" fmla="*/ 237 h 276"/>
                <a:gd name="T14" fmla="*/ 319 w 501"/>
                <a:gd name="T15" fmla="*/ 230 h 276"/>
                <a:gd name="T16" fmla="*/ 288 w 501"/>
                <a:gd name="T17" fmla="*/ 224 h 276"/>
                <a:gd name="T18" fmla="*/ 415 w 501"/>
                <a:gd name="T19" fmla="*/ 219 h 276"/>
                <a:gd name="T20" fmla="*/ 313 w 501"/>
                <a:gd name="T21" fmla="*/ 220 h 276"/>
                <a:gd name="T22" fmla="*/ 366 w 501"/>
                <a:gd name="T23" fmla="*/ 214 h 276"/>
                <a:gd name="T24" fmla="*/ 360 w 501"/>
                <a:gd name="T25" fmla="*/ 209 h 276"/>
                <a:gd name="T26" fmla="*/ 364 w 501"/>
                <a:gd name="T27" fmla="*/ 211 h 276"/>
                <a:gd name="T28" fmla="*/ 357 w 501"/>
                <a:gd name="T29" fmla="*/ 206 h 276"/>
                <a:gd name="T30" fmla="*/ 409 w 501"/>
                <a:gd name="T31" fmla="*/ 203 h 276"/>
                <a:gd name="T32" fmla="*/ 476 w 501"/>
                <a:gd name="T33" fmla="*/ 198 h 276"/>
                <a:gd name="T34" fmla="*/ 437 w 501"/>
                <a:gd name="T35" fmla="*/ 194 h 276"/>
                <a:gd name="T36" fmla="*/ 473 w 501"/>
                <a:gd name="T37" fmla="*/ 194 h 276"/>
                <a:gd name="T38" fmla="*/ 482 w 501"/>
                <a:gd name="T39" fmla="*/ 185 h 276"/>
                <a:gd name="T40" fmla="*/ 346 w 501"/>
                <a:gd name="T41" fmla="*/ 201 h 276"/>
                <a:gd name="T42" fmla="*/ 433 w 501"/>
                <a:gd name="T43" fmla="*/ 184 h 276"/>
                <a:gd name="T44" fmla="*/ 459 w 501"/>
                <a:gd name="T45" fmla="*/ 171 h 276"/>
                <a:gd name="T46" fmla="*/ 465 w 501"/>
                <a:gd name="T47" fmla="*/ 153 h 276"/>
                <a:gd name="T48" fmla="*/ 303 w 501"/>
                <a:gd name="T49" fmla="*/ 263 h 276"/>
                <a:gd name="T50" fmla="*/ 281 w 501"/>
                <a:gd name="T51" fmla="*/ 243 h 276"/>
                <a:gd name="T52" fmla="*/ 251 w 501"/>
                <a:gd name="T53" fmla="*/ 229 h 276"/>
                <a:gd name="T54" fmla="*/ 259 w 501"/>
                <a:gd name="T55" fmla="*/ 237 h 276"/>
                <a:gd name="T56" fmla="*/ 272 w 501"/>
                <a:gd name="T57" fmla="*/ 207 h 276"/>
                <a:gd name="T58" fmla="*/ 244 w 501"/>
                <a:gd name="T59" fmla="*/ 202 h 276"/>
                <a:gd name="T60" fmla="*/ 206 w 501"/>
                <a:gd name="T61" fmla="*/ 188 h 276"/>
                <a:gd name="T62" fmla="*/ 247 w 501"/>
                <a:gd name="T63" fmla="*/ 184 h 276"/>
                <a:gd name="T64" fmla="*/ 199 w 501"/>
                <a:gd name="T65" fmla="*/ 184 h 276"/>
                <a:gd name="T66" fmla="*/ 144 w 501"/>
                <a:gd name="T67" fmla="*/ 177 h 276"/>
                <a:gd name="T68" fmla="*/ 216 w 501"/>
                <a:gd name="T69" fmla="*/ 172 h 276"/>
                <a:gd name="T70" fmla="*/ 174 w 501"/>
                <a:gd name="T71" fmla="*/ 166 h 276"/>
                <a:gd name="T72" fmla="*/ 159 w 501"/>
                <a:gd name="T73" fmla="*/ 164 h 276"/>
                <a:gd name="T74" fmla="*/ 126 w 501"/>
                <a:gd name="T75" fmla="*/ 173 h 276"/>
                <a:gd name="T76" fmla="*/ 94 w 501"/>
                <a:gd name="T77" fmla="*/ 148 h 276"/>
                <a:gd name="T78" fmla="*/ 154 w 501"/>
                <a:gd name="T79" fmla="*/ 152 h 276"/>
                <a:gd name="T80" fmla="*/ 79 w 501"/>
                <a:gd name="T81" fmla="*/ 130 h 276"/>
                <a:gd name="T82" fmla="*/ 251 w 501"/>
                <a:gd name="T83" fmla="*/ 179 h 276"/>
                <a:gd name="T84" fmla="*/ 117 w 501"/>
                <a:gd name="T85" fmla="*/ 120 h 276"/>
                <a:gd name="T86" fmla="*/ 144 w 501"/>
                <a:gd name="T87" fmla="*/ 110 h 276"/>
                <a:gd name="T88" fmla="*/ 126 w 501"/>
                <a:gd name="T89" fmla="*/ 133 h 276"/>
                <a:gd name="T90" fmla="*/ 125 w 501"/>
                <a:gd name="T91" fmla="*/ 161 h 276"/>
                <a:gd name="T92" fmla="*/ 85 w 501"/>
                <a:gd name="T93" fmla="*/ 84 h 276"/>
                <a:gd name="T94" fmla="*/ 112 w 501"/>
                <a:gd name="T95" fmla="*/ 84 h 276"/>
                <a:gd name="T96" fmla="*/ 154 w 501"/>
                <a:gd name="T97" fmla="*/ 159 h 276"/>
                <a:gd name="T98" fmla="*/ 53 w 501"/>
                <a:gd name="T99" fmla="*/ 51 h 276"/>
                <a:gd name="T100" fmla="*/ 73 w 501"/>
                <a:gd name="T101" fmla="*/ 77 h 276"/>
                <a:gd name="T102" fmla="*/ 39 w 501"/>
                <a:gd name="T103" fmla="*/ 52 h 276"/>
                <a:gd name="T104" fmla="*/ 13 w 501"/>
                <a:gd name="T105" fmla="*/ 52 h 276"/>
                <a:gd name="T106" fmla="*/ 26 w 501"/>
                <a:gd name="T107" fmla="*/ 88 h 276"/>
                <a:gd name="T108" fmla="*/ 229 w 501"/>
                <a:gd name="T109" fmla="*/ 237 h 276"/>
                <a:gd name="T110" fmla="*/ 325 w 501"/>
                <a:gd name="T111" fmla="*/ 260 h 276"/>
                <a:gd name="T112" fmla="*/ 394 w 501"/>
                <a:gd name="T113" fmla="*/ 259 h 276"/>
                <a:gd name="T114" fmla="*/ 295 w 501"/>
                <a:gd name="T115" fmla="*/ 240 h 276"/>
                <a:gd name="T116" fmla="*/ 271 w 501"/>
                <a:gd name="T117" fmla="*/ 230 h 276"/>
                <a:gd name="T118" fmla="*/ 322 w 501"/>
                <a:gd name="T119" fmla="*/ 209 h 276"/>
                <a:gd name="T120" fmla="*/ 382 w 501"/>
                <a:gd name="T121" fmla="*/ 190 h 276"/>
                <a:gd name="T122" fmla="*/ 162 w 501"/>
                <a:gd name="T123" fmla="*/ 126 h 2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501" h="276">
                  <a:moveTo>
                    <a:pt x="383" y="253"/>
                  </a:moveTo>
                  <a:cubicBezTo>
                    <a:pt x="386" y="254"/>
                    <a:pt x="389" y="254"/>
                    <a:pt x="393" y="254"/>
                  </a:cubicBezTo>
                  <a:cubicBezTo>
                    <a:pt x="393" y="254"/>
                    <a:pt x="394" y="254"/>
                    <a:pt x="394" y="254"/>
                  </a:cubicBezTo>
                  <a:cubicBezTo>
                    <a:pt x="390" y="254"/>
                    <a:pt x="386" y="253"/>
                    <a:pt x="383" y="253"/>
                  </a:cubicBezTo>
                  <a:moveTo>
                    <a:pt x="381" y="245"/>
                  </a:moveTo>
                  <a:cubicBezTo>
                    <a:pt x="381" y="245"/>
                    <a:pt x="380" y="245"/>
                    <a:pt x="380" y="245"/>
                  </a:cubicBezTo>
                  <a:cubicBezTo>
                    <a:pt x="379" y="245"/>
                    <a:pt x="377" y="245"/>
                    <a:pt x="376" y="245"/>
                  </a:cubicBezTo>
                  <a:cubicBezTo>
                    <a:pt x="375" y="246"/>
                    <a:pt x="374" y="246"/>
                    <a:pt x="372" y="247"/>
                  </a:cubicBezTo>
                  <a:cubicBezTo>
                    <a:pt x="373" y="247"/>
                    <a:pt x="373" y="247"/>
                    <a:pt x="373" y="248"/>
                  </a:cubicBezTo>
                  <a:cubicBezTo>
                    <a:pt x="376" y="248"/>
                    <a:pt x="379" y="247"/>
                    <a:pt x="382" y="247"/>
                  </a:cubicBezTo>
                  <a:cubicBezTo>
                    <a:pt x="381" y="246"/>
                    <a:pt x="381" y="246"/>
                    <a:pt x="381" y="245"/>
                  </a:cubicBezTo>
                  <a:moveTo>
                    <a:pt x="440" y="239"/>
                  </a:moveTo>
                  <a:cubicBezTo>
                    <a:pt x="436" y="239"/>
                    <a:pt x="432" y="240"/>
                    <a:pt x="427" y="240"/>
                  </a:cubicBezTo>
                  <a:cubicBezTo>
                    <a:pt x="421" y="241"/>
                    <a:pt x="414" y="241"/>
                    <a:pt x="407" y="241"/>
                  </a:cubicBezTo>
                  <a:cubicBezTo>
                    <a:pt x="408" y="241"/>
                    <a:pt x="410" y="240"/>
                    <a:pt x="412" y="240"/>
                  </a:cubicBezTo>
                  <a:cubicBezTo>
                    <a:pt x="412" y="240"/>
                    <a:pt x="412" y="239"/>
                    <a:pt x="412" y="239"/>
                  </a:cubicBezTo>
                  <a:cubicBezTo>
                    <a:pt x="412" y="239"/>
                    <a:pt x="412" y="239"/>
                    <a:pt x="412" y="239"/>
                  </a:cubicBezTo>
                  <a:cubicBezTo>
                    <a:pt x="411" y="239"/>
                    <a:pt x="411" y="239"/>
                    <a:pt x="411" y="239"/>
                  </a:cubicBezTo>
                  <a:cubicBezTo>
                    <a:pt x="402" y="242"/>
                    <a:pt x="394" y="244"/>
                    <a:pt x="385" y="245"/>
                  </a:cubicBezTo>
                  <a:cubicBezTo>
                    <a:pt x="385" y="245"/>
                    <a:pt x="384" y="245"/>
                    <a:pt x="384" y="245"/>
                  </a:cubicBezTo>
                  <a:cubicBezTo>
                    <a:pt x="385" y="246"/>
                    <a:pt x="386" y="246"/>
                    <a:pt x="386" y="246"/>
                  </a:cubicBezTo>
                  <a:cubicBezTo>
                    <a:pt x="390" y="245"/>
                    <a:pt x="394" y="245"/>
                    <a:pt x="397" y="244"/>
                  </a:cubicBezTo>
                  <a:cubicBezTo>
                    <a:pt x="400" y="244"/>
                    <a:pt x="402" y="244"/>
                    <a:pt x="405" y="244"/>
                  </a:cubicBezTo>
                  <a:cubicBezTo>
                    <a:pt x="406" y="244"/>
                    <a:pt x="408" y="244"/>
                    <a:pt x="410" y="244"/>
                  </a:cubicBezTo>
                  <a:cubicBezTo>
                    <a:pt x="418" y="244"/>
                    <a:pt x="425" y="243"/>
                    <a:pt x="433" y="242"/>
                  </a:cubicBezTo>
                  <a:cubicBezTo>
                    <a:pt x="435" y="241"/>
                    <a:pt x="438" y="240"/>
                    <a:pt x="440" y="239"/>
                  </a:cubicBezTo>
                  <a:moveTo>
                    <a:pt x="379" y="237"/>
                  </a:moveTo>
                  <a:cubicBezTo>
                    <a:pt x="378" y="237"/>
                    <a:pt x="376" y="238"/>
                    <a:pt x="374" y="238"/>
                  </a:cubicBezTo>
                  <a:cubicBezTo>
                    <a:pt x="375" y="238"/>
                    <a:pt x="376" y="238"/>
                    <a:pt x="376" y="239"/>
                  </a:cubicBezTo>
                  <a:cubicBezTo>
                    <a:pt x="376" y="239"/>
                    <a:pt x="376" y="239"/>
                    <a:pt x="376" y="239"/>
                  </a:cubicBezTo>
                  <a:cubicBezTo>
                    <a:pt x="378" y="238"/>
                    <a:pt x="380" y="238"/>
                    <a:pt x="382" y="238"/>
                  </a:cubicBezTo>
                  <a:cubicBezTo>
                    <a:pt x="382" y="238"/>
                    <a:pt x="382" y="238"/>
                    <a:pt x="382" y="237"/>
                  </a:cubicBezTo>
                  <a:cubicBezTo>
                    <a:pt x="381" y="237"/>
                    <a:pt x="380" y="237"/>
                    <a:pt x="379" y="237"/>
                  </a:cubicBezTo>
                  <a:moveTo>
                    <a:pt x="452" y="236"/>
                  </a:moveTo>
                  <a:cubicBezTo>
                    <a:pt x="450" y="237"/>
                    <a:pt x="449" y="237"/>
                    <a:pt x="447" y="237"/>
                  </a:cubicBezTo>
                  <a:cubicBezTo>
                    <a:pt x="446" y="238"/>
                    <a:pt x="445" y="239"/>
                    <a:pt x="444" y="240"/>
                  </a:cubicBezTo>
                  <a:cubicBezTo>
                    <a:pt x="444" y="240"/>
                    <a:pt x="444" y="240"/>
                    <a:pt x="444" y="240"/>
                  </a:cubicBezTo>
                  <a:cubicBezTo>
                    <a:pt x="443" y="240"/>
                    <a:pt x="443" y="240"/>
                    <a:pt x="443" y="240"/>
                  </a:cubicBezTo>
                  <a:cubicBezTo>
                    <a:pt x="442" y="240"/>
                    <a:pt x="442" y="241"/>
                    <a:pt x="441" y="241"/>
                  </a:cubicBezTo>
                  <a:cubicBezTo>
                    <a:pt x="442" y="241"/>
                    <a:pt x="444" y="240"/>
                    <a:pt x="446" y="240"/>
                  </a:cubicBezTo>
                  <a:cubicBezTo>
                    <a:pt x="443" y="242"/>
                    <a:pt x="440" y="243"/>
                    <a:pt x="438" y="244"/>
                  </a:cubicBezTo>
                  <a:cubicBezTo>
                    <a:pt x="436" y="245"/>
                    <a:pt x="435" y="246"/>
                    <a:pt x="434" y="246"/>
                  </a:cubicBezTo>
                  <a:cubicBezTo>
                    <a:pt x="436" y="245"/>
                    <a:pt x="439" y="244"/>
                    <a:pt x="441" y="243"/>
                  </a:cubicBezTo>
                  <a:cubicBezTo>
                    <a:pt x="444" y="241"/>
                    <a:pt x="448" y="239"/>
                    <a:pt x="452" y="236"/>
                  </a:cubicBezTo>
                  <a:moveTo>
                    <a:pt x="467" y="234"/>
                  </a:moveTo>
                  <a:cubicBezTo>
                    <a:pt x="465" y="235"/>
                    <a:pt x="464" y="237"/>
                    <a:pt x="462" y="238"/>
                  </a:cubicBezTo>
                  <a:cubicBezTo>
                    <a:pt x="464" y="237"/>
                    <a:pt x="465" y="236"/>
                    <a:pt x="467" y="235"/>
                  </a:cubicBezTo>
                  <a:cubicBezTo>
                    <a:pt x="467" y="235"/>
                    <a:pt x="467" y="234"/>
                    <a:pt x="467" y="234"/>
                  </a:cubicBezTo>
                  <a:moveTo>
                    <a:pt x="414" y="233"/>
                  </a:moveTo>
                  <a:cubicBezTo>
                    <a:pt x="412" y="233"/>
                    <a:pt x="411" y="234"/>
                    <a:pt x="410" y="234"/>
                  </a:cubicBezTo>
                  <a:cubicBezTo>
                    <a:pt x="411" y="234"/>
                    <a:pt x="412" y="234"/>
                    <a:pt x="413" y="234"/>
                  </a:cubicBezTo>
                  <a:cubicBezTo>
                    <a:pt x="413" y="233"/>
                    <a:pt x="414" y="233"/>
                    <a:pt x="414" y="233"/>
                  </a:cubicBezTo>
                  <a:moveTo>
                    <a:pt x="404" y="230"/>
                  </a:moveTo>
                  <a:cubicBezTo>
                    <a:pt x="401" y="230"/>
                    <a:pt x="398" y="231"/>
                    <a:pt x="395" y="231"/>
                  </a:cubicBezTo>
                  <a:cubicBezTo>
                    <a:pt x="392" y="233"/>
                    <a:pt x="388" y="234"/>
                    <a:pt x="384" y="235"/>
                  </a:cubicBezTo>
                  <a:cubicBezTo>
                    <a:pt x="388" y="235"/>
                    <a:pt x="392" y="234"/>
                    <a:pt x="396" y="234"/>
                  </a:cubicBezTo>
                  <a:cubicBezTo>
                    <a:pt x="399" y="232"/>
                    <a:pt x="401" y="231"/>
                    <a:pt x="404" y="230"/>
                  </a:cubicBezTo>
                  <a:moveTo>
                    <a:pt x="468" y="229"/>
                  </a:moveTo>
                  <a:cubicBezTo>
                    <a:pt x="467" y="229"/>
                    <a:pt x="466" y="230"/>
                    <a:pt x="465" y="230"/>
                  </a:cubicBezTo>
                  <a:cubicBezTo>
                    <a:pt x="462" y="233"/>
                    <a:pt x="459" y="235"/>
                    <a:pt x="456" y="237"/>
                  </a:cubicBezTo>
                  <a:cubicBezTo>
                    <a:pt x="456" y="238"/>
                    <a:pt x="456" y="238"/>
                    <a:pt x="456" y="238"/>
                  </a:cubicBezTo>
                  <a:cubicBezTo>
                    <a:pt x="456" y="238"/>
                    <a:pt x="457" y="237"/>
                    <a:pt x="457" y="237"/>
                  </a:cubicBezTo>
                  <a:cubicBezTo>
                    <a:pt x="456" y="238"/>
                    <a:pt x="455" y="239"/>
                    <a:pt x="453" y="239"/>
                  </a:cubicBezTo>
                  <a:cubicBezTo>
                    <a:pt x="450" y="241"/>
                    <a:pt x="447" y="243"/>
                    <a:pt x="443" y="245"/>
                  </a:cubicBezTo>
                  <a:cubicBezTo>
                    <a:pt x="441" y="246"/>
                    <a:pt x="440" y="248"/>
                    <a:pt x="438" y="249"/>
                  </a:cubicBezTo>
                  <a:cubicBezTo>
                    <a:pt x="443" y="248"/>
                    <a:pt x="448" y="246"/>
                    <a:pt x="452" y="243"/>
                  </a:cubicBezTo>
                  <a:cubicBezTo>
                    <a:pt x="457" y="240"/>
                    <a:pt x="461" y="236"/>
                    <a:pt x="465" y="232"/>
                  </a:cubicBezTo>
                  <a:cubicBezTo>
                    <a:pt x="464" y="233"/>
                    <a:pt x="463" y="233"/>
                    <a:pt x="463" y="233"/>
                  </a:cubicBezTo>
                  <a:cubicBezTo>
                    <a:pt x="464" y="232"/>
                    <a:pt x="465" y="231"/>
                    <a:pt x="466" y="231"/>
                  </a:cubicBezTo>
                  <a:cubicBezTo>
                    <a:pt x="467" y="230"/>
                    <a:pt x="467" y="230"/>
                    <a:pt x="468" y="229"/>
                  </a:cubicBezTo>
                  <a:cubicBezTo>
                    <a:pt x="468" y="229"/>
                    <a:pt x="468" y="229"/>
                    <a:pt x="468" y="229"/>
                  </a:cubicBezTo>
                  <a:cubicBezTo>
                    <a:pt x="468" y="229"/>
                    <a:pt x="468" y="229"/>
                    <a:pt x="468" y="229"/>
                  </a:cubicBezTo>
                  <a:moveTo>
                    <a:pt x="423" y="228"/>
                  </a:moveTo>
                  <a:cubicBezTo>
                    <a:pt x="422" y="229"/>
                    <a:pt x="422" y="229"/>
                    <a:pt x="421" y="229"/>
                  </a:cubicBezTo>
                  <a:cubicBezTo>
                    <a:pt x="421" y="229"/>
                    <a:pt x="420" y="230"/>
                    <a:pt x="419" y="230"/>
                  </a:cubicBezTo>
                  <a:cubicBezTo>
                    <a:pt x="419" y="231"/>
                    <a:pt x="418" y="231"/>
                    <a:pt x="418" y="232"/>
                  </a:cubicBezTo>
                  <a:cubicBezTo>
                    <a:pt x="419" y="231"/>
                    <a:pt x="421" y="231"/>
                    <a:pt x="423" y="230"/>
                  </a:cubicBezTo>
                  <a:cubicBezTo>
                    <a:pt x="423" y="229"/>
                    <a:pt x="423" y="229"/>
                    <a:pt x="423" y="228"/>
                  </a:cubicBezTo>
                  <a:moveTo>
                    <a:pt x="391" y="228"/>
                  </a:moveTo>
                  <a:cubicBezTo>
                    <a:pt x="387" y="229"/>
                    <a:pt x="383" y="231"/>
                    <a:pt x="380" y="233"/>
                  </a:cubicBezTo>
                  <a:cubicBezTo>
                    <a:pt x="377" y="234"/>
                    <a:pt x="374" y="235"/>
                    <a:pt x="371" y="237"/>
                  </a:cubicBezTo>
                  <a:cubicBezTo>
                    <a:pt x="375" y="235"/>
                    <a:pt x="379" y="234"/>
                    <a:pt x="384" y="233"/>
                  </a:cubicBezTo>
                  <a:cubicBezTo>
                    <a:pt x="382" y="233"/>
                    <a:pt x="380" y="233"/>
                    <a:pt x="379" y="233"/>
                  </a:cubicBezTo>
                  <a:cubicBezTo>
                    <a:pt x="379" y="233"/>
                    <a:pt x="379" y="233"/>
                    <a:pt x="379" y="233"/>
                  </a:cubicBezTo>
                  <a:cubicBezTo>
                    <a:pt x="381" y="233"/>
                    <a:pt x="383" y="233"/>
                    <a:pt x="385" y="232"/>
                  </a:cubicBezTo>
                  <a:cubicBezTo>
                    <a:pt x="388" y="231"/>
                    <a:pt x="392" y="230"/>
                    <a:pt x="395" y="229"/>
                  </a:cubicBezTo>
                  <a:cubicBezTo>
                    <a:pt x="395" y="228"/>
                    <a:pt x="394" y="228"/>
                    <a:pt x="394" y="228"/>
                  </a:cubicBezTo>
                  <a:cubicBezTo>
                    <a:pt x="393" y="228"/>
                    <a:pt x="392" y="228"/>
                    <a:pt x="391" y="228"/>
                  </a:cubicBezTo>
                  <a:moveTo>
                    <a:pt x="435" y="227"/>
                  </a:moveTo>
                  <a:cubicBezTo>
                    <a:pt x="435" y="227"/>
                    <a:pt x="434" y="227"/>
                    <a:pt x="434" y="228"/>
                  </a:cubicBezTo>
                  <a:cubicBezTo>
                    <a:pt x="434" y="228"/>
                    <a:pt x="435" y="227"/>
                    <a:pt x="435" y="227"/>
                  </a:cubicBezTo>
                  <a:cubicBezTo>
                    <a:pt x="435" y="227"/>
                    <a:pt x="435" y="227"/>
                    <a:pt x="435" y="227"/>
                  </a:cubicBezTo>
                  <a:moveTo>
                    <a:pt x="420" y="226"/>
                  </a:moveTo>
                  <a:cubicBezTo>
                    <a:pt x="418" y="226"/>
                    <a:pt x="415" y="227"/>
                    <a:pt x="412" y="228"/>
                  </a:cubicBezTo>
                  <a:cubicBezTo>
                    <a:pt x="410" y="229"/>
                    <a:pt x="407" y="231"/>
                    <a:pt x="405" y="232"/>
                  </a:cubicBezTo>
                  <a:cubicBezTo>
                    <a:pt x="406" y="232"/>
                    <a:pt x="408" y="231"/>
                    <a:pt x="410" y="231"/>
                  </a:cubicBezTo>
                  <a:cubicBezTo>
                    <a:pt x="411" y="231"/>
                    <a:pt x="411" y="231"/>
                    <a:pt x="412" y="230"/>
                  </a:cubicBezTo>
                  <a:cubicBezTo>
                    <a:pt x="414" y="230"/>
                    <a:pt x="416" y="229"/>
                    <a:pt x="418" y="228"/>
                  </a:cubicBezTo>
                  <a:cubicBezTo>
                    <a:pt x="419" y="227"/>
                    <a:pt x="419" y="226"/>
                    <a:pt x="420" y="226"/>
                  </a:cubicBezTo>
                  <a:moveTo>
                    <a:pt x="477" y="225"/>
                  </a:moveTo>
                  <a:cubicBezTo>
                    <a:pt x="475" y="227"/>
                    <a:pt x="473" y="228"/>
                    <a:pt x="471" y="229"/>
                  </a:cubicBezTo>
                  <a:cubicBezTo>
                    <a:pt x="471" y="229"/>
                    <a:pt x="471" y="230"/>
                    <a:pt x="471" y="230"/>
                  </a:cubicBezTo>
                  <a:cubicBezTo>
                    <a:pt x="470" y="231"/>
                    <a:pt x="470" y="232"/>
                    <a:pt x="470" y="232"/>
                  </a:cubicBezTo>
                  <a:cubicBezTo>
                    <a:pt x="472" y="230"/>
                    <a:pt x="475" y="228"/>
                    <a:pt x="477" y="225"/>
                  </a:cubicBezTo>
                  <a:moveTo>
                    <a:pt x="489" y="223"/>
                  </a:moveTo>
                  <a:cubicBezTo>
                    <a:pt x="488" y="224"/>
                    <a:pt x="486" y="225"/>
                    <a:pt x="485" y="226"/>
                  </a:cubicBezTo>
                  <a:cubicBezTo>
                    <a:pt x="486" y="226"/>
                    <a:pt x="487" y="225"/>
                    <a:pt x="488" y="225"/>
                  </a:cubicBezTo>
                  <a:cubicBezTo>
                    <a:pt x="488" y="224"/>
                    <a:pt x="489" y="224"/>
                    <a:pt x="489" y="223"/>
                  </a:cubicBezTo>
                  <a:moveTo>
                    <a:pt x="293" y="221"/>
                  </a:moveTo>
                  <a:cubicBezTo>
                    <a:pt x="291" y="221"/>
                    <a:pt x="290" y="221"/>
                    <a:pt x="289" y="221"/>
                  </a:cubicBezTo>
                  <a:cubicBezTo>
                    <a:pt x="291" y="222"/>
                    <a:pt x="293" y="222"/>
                    <a:pt x="295" y="222"/>
                  </a:cubicBezTo>
                  <a:cubicBezTo>
                    <a:pt x="294" y="222"/>
                    <a:pt x="294" y="221"/>
                    <a:pt x="293" y="221"/>
                  </a:cubicBezTo>
                  <a:moveTo>
                    <a:pt x="340" y="236"/>
                  </a:moveTo>
                  <a:cubicBezTo>
                    <a:pt x="339" y="236"/>
                    <a:pt x="338" y="236"/>
                    <a:pt x="337" y="236"/>
                  </a:cubicBezTo>
                  <a:cubicBezTo>
                    <a:pt x="339" y="236"/>
                    <a:pt x="340" y="236"/>
                    <a:pt x="341" y="236"/>
                  </a:cubicBezTo>
                  <a:cubicBezTo>
                    <a:pt x="341" y="236"/>
                    <a:pt x="341" y="236"/>
                    <a:pt x="340" y="236"/>
                  </a:cubicBezTo>
                  <a:moveTo>
                    <a:pt x="328" y="232"/>
                  </a:moveTo>
                  <a:cubicBezTo>
                    <a:pt x="328" y="232"/>
                    <a:pt x="328" y="232"/>
                    <a:pt x="328" y="232"/>
                  </a:cubicBezTo>
                  <a:cubicBezTo>
                    <a:pt x="328" y="232"/>
                    <a:pt x="327" y="232"/>
                    <a:pt x="327" y="231"/>
                  </a:cubicBezTo>
                  <a:cubicBezTo>
                    <a:pt x="331" y="232"/>
                    <a:pt x="335" y="233"/>
                    <a:pt x="339" y="233"/>
                  </a:cubicBezTo>
                  <a:cubicBezTo>
                    <a:pt x="338" y="233"/>
                    <a:pt x="336" y="233"/>
                    <a:pt x="335" y="233"/>
                  </a:cubicBezTo>
                  <a:cubicBezTo>
                    <a:pt x="333" y="233"/>
                    <a:pt x="330" y="233"/>
                    <a:pt x="328" y="232"/>
                  </a:cubicBezTo>
                  <a:moveTo>
                    <a:pt x="381" y="226"/>
                  </a:moveTo>
                  <a:cubicBezTo>
                    <a:pt x="381" y="226"/>
                    <a:pt x="382" y="226"/>
                    <a:pt x="382" y="226"/>
                  </a:cubicBezTo>
                  <a:cubicBezTo>
                    <a:pt x="383" y="226"/>
                    <a:pt x="383" y="227"/>
                    <a:pt x="384" y="227"/>
                  </a:cubicBezTo>
                  <a:cubicBezTo>
                    <a:pt x="383" y="227"/>
                    <a:pt x="382" y="226"/>
                    <a:pt x="381" y="226"/>
                  </a:cubicBezTo>
                  <a:moveTo>
                    <a:pt x="369" y="225"/>
                  </a:moveTo>
                  <a:cubicBezTo>
                    <a:pt x="370" y="224"/>
                    <a:pt x="371" y="224"/>
                    <a:pt x="372" y="224"/>
                  </a:cubicBezTo>
                  <a:cubicBezTo>
                    <a:pt x="374" y="224"/>
                    <a:pt x="375" y="224"/>
                    <a:pt x="376" y="224"/>
                  </a:cubicBezTo>
                  <a:cubicBezTo>
                    <a:pt x="375" y="225"/>
                    <a:pt x="374" y="225"/>
                    <a:pt x="372" y="225"/>
                  </a:cubicBezTo>
                  <a:cubicBezTo>
                    <a:pt x="372" y="225"/>
                    <a:pt x="371" y="225"/>
                    <a:pt x="371" y="225"/>
                  </a:cubicBezTo>
                  <a:cubicBezTo>
                    <a:pt x="370" y="225"/>
                    <a:pt x="370" y="225"/>
                    <a:pt x="369" y="225"/>
                  </a:cubicBezTo>
                  <a:moveTo>
                    <a:pt x="259" y="220"/>
                  </a:moveTo>
                  <a:cubicBezTo>
                    <a:pt x="257" y="220"/>
                    <a:pt x="256" y="220"/>
                    <a:pt x="254" y="220"/>
                  </a:cubicBezTo>
                  <a:cubicBezTo>
                    <a:pt x="261" y="224"/>
                    <a:pt x="269" y="227"/>
                    <a:pt x="277" y="229"/>
                  </a:cubicBezTo>
                  <a:cubicBezTo>
                    <a:pt x="277" y="229"/>
                    <a:pt x="277" y="229"/>
                    <a:pt x="277" y="229"/>
                  </a:cubicBezTo>
                  <a:cubicBezTo>
                    <a:pt x="273" y="227"/>
                    <a:pt x="269" y="226"/>
                    <a:pt x="265" y="224"/>
                  </a:cubicBezTo>
                  <a:cubicBezTo>
                    <a:pt x="271" y="226"/>
                    <a:pt x="277" y="227"/>
                    <a:pt x="283" y="229"/>
                  </a:cubicBezTo>
                  <a:cubicBezTo>
                    <a:pt x="283" y="229"/>
                    <a:pt x="283" y="228"/>
                    <a:pt x="283" y="228"/>
                  </a:cubicBezTo>
                  <a:cubicBezTo>
                    <a:pt x="281" y="228"/>
                    <a:pt x="282" y="226"/>
                    <a:pt x="283" y="226"/>
                  </a:cubicBezTo>
                  <a:cubicBezTo>
                    <a:pt x="283" y="226"/>
                    <a:pt x="283" y="226"/>
                    <a:pt x="283" y="226"/>
                  </a:cubicBezTo>
                  <a:cubicBezTo>
                    <a:pt x="291" y="228"/>
                    <a:pt x="299" y="231"/>
                    <a:pt x="306" y="233"/>
                  </a:cubicBezTo>
                  <a:cubicBezTo>
                    <a:pt x="308" y="234"/>
                    <a:pt x="310" y="234"/>
                    <a:pt x="312" y="235"/>
                  </a:cubicBezTo>
                  <a:cubicBezTo>
                    <a:pt x="313" y="235"/>
                    <a:pt x="314" y="235"/>
                    <a:pt x="315" y="235"/>
                  </a:cubicBezTo>
                  <a:cubicBezTo>
                    <a:pt x="316" y="236"/>
                    <a:pt x="318" y="236"/>
                    <a:pt x="319" y="236"/>
                  </a:cubicBezTo>
                  <a:cubicBezTo>
                    <a:pt x="321" y="236"/>
                    <a:pt x="323" y="236"/>
                    <a:pt x="324" y="237"/>
                  </a:cubicBezTo>
                  <a:cubicBezTo>
                    <a:pt x="322" y="237"/>
                    <a:pt x="319" y="237"/>
                    <a:pt x="316" y="236"/>
                  </a:cubicBezTo>
                  <a:cubicBezTo>
                    <a:pt x="319" y="237"/>
                    <a:pt x="321" y="237"/>
                    <a:pt x="323" y="238"/>
                  </a:cubicBezTo>
                  <a:cubicBezTo>
                    <a:pt x="333" y="239"/>
                    <a:pt x="343" y="240"/>
                    <a:pt x="353" y="240"/>
                  </a:cubicBezTo>
                  <a:cubicBezTo>
                    <a:pt x="354" y="240"/>
                    <a:pt x="356" y="240"/>
                    <a:pt x="357" y="240"/>
                  </a:cubicBezTo>
                  <a:cubicBezTo>
                    <a:pt x="358" y="239"/>
                    <a:pt x="359" y="239"/>
                    <a:pt x="360" y="238"/>
                  </a:cubicBezTo>
                  <a:cubicBezTo>
                    <a:pt x="360" y="238"/>
                    <a:pt x="359" y="238"/>
                    <a:pt x="359" y="238"/>
                  </a:cubicBezTo>
                  <a:cubicBezTo>
                    <a:pt x="358" y="238"/>
                    <a:pt x="357" y="238"/>
                    <a:pt x="356" y="238"/>
                  </a:cubicBezTo>
                  <a:cubicBezTo>
                    <a:pt x="358" y="238"/>
                    <a:pt x="360" y="238"/>
                    <a:pt x="362" y="237"/>
                  </a:cubicBezTo>
                  <a:cubicBezTo>
                    <a:pt x="362" y="237"/>
                    <a:pt x="362" y="237"/>
                    <a:pt x="362" y="237"/>
                  </a:cubicBezTo>
                  <a:cubicBezTo>
                    <a:pt x="367" y="235"/>
                    <a:pt x="373" y="233"/>
                    <a:pt x="378" y="231"/>
                  </a:cubicBezTo>
                  <a:cubicBezTo>
                    <a:pt x="372" y="232"/>
                    <a:pt x="366" y="232"/>
                    <a:pt x="361" y="232"/>
                  </a:cubicBezTo>
                  <a:cubicBezTo>
                    <a:pt x="355" y="232"/>
                    <a:pt x="350" y="232"/>
                    <a:pt x="345" y="231"/>
                  </a:cubicBezTo>
                  <a:cubicBezTo>
                    <a:pt x="349" y="231"/>
                    <a:pt x="353" y="230"/>
                    <a:pt x="357" y="229"/>
                  </a:cubicBezTo>
                  <a:cubicBezTo>
                    <a:pt x="361" y="229"/>
                    <a:pt x="366" y="228"/>
                    <a:pt x="371" y="228"/>
                  </a:cubicBezTo>
                  <a:cubicBezTo>
                    <a:pt x="374" y="228"/>
                    <a:pt x="378" y="229"/>
                    <a:pt x="382" y="229"/>
                  </a:cubicBezTo>
                  <a:cubicBezTo>
                    <a:pt x="382" y="229"/>
                    <a:pt x="383" y="229"/>
                    <a:pt x="384" y="228"/>
                  </a:cubicBezTo>
                  <a:cubicBezTo>
                    <a:pt x="385" y="228"/>
                    <a:pt x="387" y="227"/>
                    <a:pt x="388" y="226"/>
                  </a:cubicBezTo>
                  <a:cubicBezTo>
                    <a:pt x="388" y="226"/>
                    <a:pt x="388" y="226"/>
                    <a:pt x="387" y="225"/>
                  </a:cubicBezTo>
                  <a:cubicBezTo>
                    <a:pt x="388" y="225"/>
                    <a:pt x="389" y="225"/>
                    <a:pt x="390" y="225"/>
                  </a:cubicBezTo>
                  <a:cubicBezTo>
                    <a:pt x="392" y="224"/>
                    <a:pt x="394" y="223"/>
                    <a:pt x="396" y="221"/>
                  </a:cubicBezTo>
                  <a:cubicBezTo>
                    <a:pt x="392" y="222"/>
                    <a:pt x="387" y="223"/>
                    <a:pt x="382" y="224"/>
                  </a:cubicBezTo>
                  <a:cubicBezTo>
                    <a:pt x="381" y="223"/>
                    <a:pt x="380" y="223"/>
                    <a:pt x="378" y="222"/>
                  </a:cubicBezTo>
                  <a:cubicBezTo>
                    <a:pt x="378" y="222"/>
                    <a:pt x="377" y="223"/>
                    <a:pt x="376" y="223"/>
                  </a:cubicBezTo>
                  <a:cubicBezTo>
                    <a:pt x="376" y="223"/>
                    <a:pt x="376" y="223"/>
                    <a:pt x="376" y="223"/>
                  </a:cubicBezTo>
                  <a:cubicBezTo>
                    <a:pt x="375" y="223"/>
                    <a:pt x="375" y="222"/>
                    <a:pt x="375" y="222"/>
                  </a:cubicBezTo>
                  <a:cubicBezTo>
                    <a:pt x="367" y="224"/>
                    <a:pt x="359" y="226"/>
                    <a:pt x="352" y="227"/>
                  </a:cubicBezTo>
                  <a:cubicBezTo>
                    <a:pt x="346" y="228"/>
                    <a:pt x="340" y="229"/>
                    <a:pt x="334" y="230"/>
                  </a:cubicBezTo>
                  <a:cubicBezTo>
                    <a:pt x="334" y="230"/>
                    <a:pt x="334" y="230"/>
                    <a:pt x="334" y="230"/>
                  </a:cubicBezTo>
                  <a:cubicBezTo>
                    <a:pt x="334" y="230"/>
                    <a:pt x="334" y="230"/>
                    <a:pt x="334" y="230"/>
                  </a:cubicBezTo>
                  <a:cubicBezTo>
                    <a:pt x="329" y="230"/>
                    <a:pt x="324" y="230"/>
                    <a:pt x="319" y="230"/>
                  </a:cubicBezTo>
                  <a:cubicBezTo>
                    <a:pt x="318" y="230"/>
                    <a:pt x="318" y="230"/>
                    <a:pt x="318" y="230"/>
                  </a:cubicBezTo>
                  <a:cubicBezTo>
                    <a:pt x="319" y="231"/>
                    <a:pt x="320" y="231"/>
                    <a:pt x="321" y="231"/>
                  </a:cubicBezTo>
                  <a:cubicBezTo>
                    <a:pt x="319" y="231"/>
                    <a:pt x="318" y="231"/>
                    <a:pt x="317" y="231"/>
                  </a:cubicBezTo>
                  <a:cubicBezTo>
                    <a:pt x="317" y="231"/>
                    <a:pt x="317" y="231"/>
                    <a:pt x="318" y="230"/>
                  </a:cubicBezTo>
                  <a:cubicBezTo>
                    <a:pt x="304" y="230"/>
                    <a:pt x="291" y="228"/>
                    <a:pt x="278" y="223"/>
                  </a:cubicBezTo>
                  <a:cubicBezTo>
                    <a:pt x="277" y="223"/>
                    <a:pt x="277" y="222"/>
                    <a:pt x="277" y="221"/>
                  </a:cubicBezTo>
                  <a:cubicBezTo>
                    <a:pt x="276" y="221"/>
                    <a:pt x="274" y="221"/>
                    <a:pt x="272" y="221"/>
                  </a:cubicBezTo>
                  <a:cubicBezTo>
                    <a:pt x="268" y="220"/>
                    <a:pt x="263" y="220"/>
                    <a:pt x="259" y="220"/>
                  </a:cubicBezTo>
                  <a:moveTo>
                    <a:pt x="449" y="219"/>
                  </a:moveTo>
                  <a:cubicBezTo>
                    <a:pt x="448" y="220"/>
                    <a:pt x="447" y="220"/>
                    <a:pt x="446" y="221"/>
                  </a:cubicBezTo>
                  <a:cubicBezTo>
                    <a:pt x="446" y="221"/>
                    <a:pt x="446" y="222"/>
                    <a:pt x="445" y="222"/>
                  </a:cubicBezTo>
                  <a:cubicBezTo>
                    <a:pt x="446" y="222"/>
                    <a:pt x="446" y="222"/>
                    <a:pt x="446" y="221"/>
                  </a:cubicBezTo>
                  <a:cubicBezTo>
                    <a:pt x="447" y="221"/>
                    <a:pt x="448" y="220"/>
                    <a:pt x="448" y="220"/>
                  </a:cubicBezTo>
                  <a:cubicBezTo>
                    <a:pt x="449" y="220"/>
                    <a:pt x="449" y="219"/>
                    <a:pt x="449" y="219"/>
                  </a:cubicBezTo>
                  <a:moveTo>
                    <a:pt x="378" y="219"/>
                  </a:moveTo>
                  <a:cubicBezTo>
                    <a:pt x="376" y="219"/>
                    <a:pt x="375" y="219"/>
                    <a:pt x="373" y="219"/>
                  </a:cubicBezTo>
                  <a:cubicBezTo>
                    <a:pt x="367" y="220"/>
                    <a:pt x="362" y="221"/>
                    <a:pt x="357" y="222"/>
                  </a:cubicBezTo>
                  <a:cubicBezTo>
                    <a:pt x="348" y="223"/>
                    <a:pt x="339" y="224"/>
                    <a:pt x="331" y="224"/>
                  </a:cubicBezTo>
                  <a:cubicBezTo>
                    <a:pt x="332" y="224"/>
                    <a:pt x="333" y="225"/>
                    <a:pt x="334" y="225"/>
                  </a:cubicBezTo>
                  <a:cubicBezTo>
                    <a:pt x="329" y="225"/>
                    <a:pt x="324" y="226"/>
                    <a:pt x="319" y="227"/>
                  </a:cubicBezTo>
                  <a:cubicBezTo>
                    <a:pt x="315" y="227"/>
                    <a:pt x="311" y="226"/>
                    <a:pt x="307" y="225"/>
                  </a:cubicBezTo>
                  <a:cubicBezTo>
                    <a:pt x="301" y="225"/>
                    <a:pt x="295" y="224"/>
                    <a:pt x="288" y="224"/>
                  </a:cubicBezTo>
                  <a:cubicBezTo>
                    <a:pt x="298" y="227"/>
                    <a:pt x="308" y="228"/>
                    <a:pt x="319" y="228"/>
                  </a:cubicBezTo>
                  <a:cubicBezTo>
                    <a:pt x="323" y="228"/>
                    <a:pt x="327" y="228"/>
                    <a:pt x="331" y="227"/>
                  </a:cubicBezTo>
                  <a:cubicBezTo>
                    <a:pt x="333" y="227"/>
                    <a:pt x="334" y="227"/>
                    <a:pt x="336" y="227"/>
                  </a:cubicBezTo>
                  <a:cubicBezTo>
                    <a:pt x="338" y="227"/>
                    <a:pt x="341" y="226"/>
                    <a:pt x="344" y="226"/>
                  </a:cubicBezTo>
                  <a:cubicBezTo>
                    <a:pt x="344" y="226"/>
                    <a:pt x="344" y="226"/>
                    <a:pt x="344" y="226"/>
                  </a:cubicBezTo>
                  <a:cubicBezTo>
                    <a:pt x="356" y="224"/>
                    <a:pt x="367" y="222"/>
                    <a:pt x="378" y="219"/>
                  </a:cubicBezTo>
                  <a:moveTo>
                    <a:pt x="442" y="217"/>
                  </a:moveTo>
                  <a:cubicBezTo>
                    <a:pt x="441" y="217"/>
                    <a:pt x="441" y="217"/>
                    <a:pt x="440" y="217"/>
                  </a:cubicBezTo>
                  <a:cubicBezTo>
                    <a:pt x="436" y="220"/>
                    <a:pt x="432" y="223"/>
                    <a:pt x="427" y="226"/>
                  </a:cubicBezTo>
                  <a:cubicBezTo>
                    <a:pt x="428" y="226"/>
                    <a:pt x="429" y="225"/>
                    <a:pt x="429" y="225"/>
                  </a:cubicBezTo>
                  <a:cubicBezTo>
                    <a:pt x="433" y="224"/>
                    <a:pt x="436" y="222"/>
                    <a:pt x="439" y="220"/>
                  </a:cubicBezTo>
                  <a:cubicBezTo>
                    <a:pt x="435" y="223"/>
                    <a:pt x="430" y="225"/>
                    <a:pt x="426" y="227"/>
                  </a:cubicBezTo>
                  <a:cubicBezTo>
                    <a:pt x="426" y="228"/>
                    <a:pt x="426" y="228"/>
                    <a:pt x="426" y="229"/>
                  </a:cubicBezTo>
                  <a:cubicBezTo>
                    <a:pt x="431" y="226"/>
                    <a:pt x="436" y="224"/>
                    <a:pt x="440" y="221"/>
                  </a:cubicBezTo>
                  <a:cubicBezTo>
                    <a:pt x="441" y="219"/>
                    <a:pt x="441" y="218"/>
                    <a:pt x="442" y="217"/>
                  </a:cubicBezTo>
                  <a:moveTo>
                    <a:pt x="420" y="216"/>
                  </a:moveTo>
                  <a:cubicBezTo>
                    <a:pt x="419" y="216"/>
                    <a:pt x="417" y="217"/>
                    <a:pt x="415" y="217"/>
                  </a:cubicBezTo>
                  <a:cubicBezTo>
                    <a:pt x="411" y="218"/>
                    <a:pt x="407" y="219"/>
                    <a:pt x="403" y="220"/>
                  </a:cubicBezTo>
                  <a:cubicBezTo>
                    <a:pt x="402" y="221"/>
                    <a:pt x="401" y="222"/>
                    <a:pt x="400" y="222"/>
                  </a:cubicBezTo>
                  <a:cubicBezTo>
                    <a:pt x="399" y="223"/>
                    <a:pt x="398" y="223"/>
                    <a:pt x="397" y="224"/>
                  </a:cubicBezTo>
                  <a:cubicBezTo>
                    <a:pt x="402" y="223"/>
                    <a:pt x="407" y="222"/>
                    <a:pt x="412" y="221"/>
                  </a:cubicBezTo>
                  <a:cubicBezTo>
                    <a:pt x="413" y="220"/>
                    <a:pt x="414" y="220"/>
                    <a:pt x="415" y="219"/>
                  </a:cubicBezTo>
                  <a:cubicBezTo>
                    <a:pt x="417" y="218"/>
                    <a:pt x="419" y="217"/>
                    <a:pt x="420" y="216"/>
                  </a:cubicBezTo>
                  <a:moveTo>
                    <a:pt x="445" y="216"/>
                  </a:moveTo>
                  <a:cubicBezTo>
                    <a:pt x="445" y="216"/>
                    <a:pt x="445" y="216"/>
                    <a:pt x="445" y="216"/>
                  </a:cubicBezTo>
                  <a:cubicBezTo>
                    <a:pt x="445" y="216"/>
                    <a:pt x="445" y="216"/>
                    <a:pt x="445" y="216"/>
                  </a:cubicBezTo>
                  <a:cubicBezTo>
                    <a:pt x="445" y="216"/>
                    <a:pt x="445" y="216"/>
                    <a:pt x="445" y="216"/>
                  </a:cubicBezTo>
                  <a:moveTo>
                    <a:pt x="323" y="218"/>
                  </a:moveTo>
                  <a:cubicBezTo>
                    <a:pt x="324" y="218"/>
                    <a:pt x="325" y="217"/>
                    <a:pt x="326" y="217"/>
                  </a:cubicBezTo>
                  <a:cubicBezTo>
                    <a:pt x="329" y="218"/>
                    <a:pt x="332" y="218"/>
                    <a:pt x="335" y="219"/>
                  </a:cubicBezTo>
                  <a:cubicBezTo>
                    <a:pt x="334" y="219"/>
                    <a:pt x="334" y="219"/>
                    <a:pt x="333" y="219"/>
                  </a:cubicBezTo>
                  <a:cubicBezTo>
                    <a:pt x="330" y="218"/>
                    <a:pt x="326" y="218"/>
                    <a:pt x="323" y="218"/>
                  </a:cubicBezTo>
                  <a:cubicBezTo>
                    <a:pt x="323" y="218"/>
                    <a:pt x="323" y="218"/>
                    <a:pt x="323" y="218"/>
                  </a:cubicBezTo>
                  <a:moveTo>
                    <a:pt x="335" y="216"/>
                  </a:moveTo>
                  <a:cubicBezTo>
                    <a:pt x="335" y="216"/>
                    <a:pt x="336" y="216"/>
                    <a:pt x="336" y="216"/>
                  </a:cubicBezTo>
                  <a:cubicBezTo>
                    <a:pt x="339" y="216"/>
                    <a:pt x="343" y="217"/>
                    <a:pt x="346" y="217"/>
                  </a:cubicBezTo>
                  <a:cubicBezTo>
                    <a:pt x="347" y="217"/>
                    <a:pt x="347" y="217"/>
                    <a:pt x="348" y="217"/>
                  </a:cubicBezTo>
                  <a:cubicBezTo>
                    <a:pt x="348" y="217"/>
                    <a:pt x="347" y="218"/>
                    <a:pt x="347" y="218"/>
                  </a:cubicBezTo>
                  <a:cubicBezTo>
                    <a:pt x="343" y="217"/>
                    <a:pt x="339" y="217"/>
                    <a:pt x="335" y="216"/>
                  </a:cubicBezTo>
                  <a:moveTo>
                    <a:pt x="356" y="215"/>
                  </a:moveTo>
                  <a:cubicBezTo>
                    <a:pt x="352" y="215"/>
                    <a:pt x="348" y="216"/>
                    <a:pt x="344" y="216"/>
                  </a:cubicBezTo>
                  <a:cubicBezTo>
                    <a:pt x="341" y="216"/>
                    <a:pt x="338" y="215"/>
                    <a:pt x="334" y="215"/>
                  </a:cubicBezTo>
                  <a:cubicBezTo>
                    <a:pt x="325" y="217"/>
                    <a:pt x="316" y="219"/>
                    <a:pt x="307" y="220"/>
                  </a:cubicBezTo>
                  <a:cubicBezTo>
                    <a:pt x="309" y="220"/>
                    <a:pt x="311" y="220"/>
                    <a:pt x="313" y="220"/>
                  </a:cubicBezTo>
                  <a:cubicBezTo>
                    <a:pt x="313" y="220"/>
                    <a:pt x="314" y="220"/>
                    <a:pt x="314" y="220"/>
                  </a:cubicBezTo>
                  <a:cubicBezTo>
                    <a:pt x="314" y="221"/>
                    <a:pt x="315" y="221"/>
                    <a:pt x="315" y="222"/>
                  </a:cubicBezTo>
                  <a:cubicBezTo>
                    <a:pt x="316" y="222"/>
                    <a:pt x="317" y="222"/>
                    <a:pt x="318" y="222"/>
                  </a:cubicBezTo>
                  <a:cubicBezTo>
                    <a:pt x="332" y="222"/>
                    <a:pt x="345" y="221"/>
                    <a:pt x="358" y="219"/>
                  </a:cubicBezTo>
                  <a:cubicBezTo>
                    <a:pt x="357" y="219"/>
                    <a:pt x="357" y="219"/>
                    <a:pt x="356" y="219"/>
                  </a:cubicBezTo>
                  <a:cubicBezTo>
                    <a:pt x="356" y="219"/>
                    <a:pt x="356" y="219"/>
                    <a:pt x="357" y="219"/>
                  </a:cubicBezTo>
                  <a:cubicBezTo>
                    <a:pt x="357" y="219"/>
                    <a:pt x="358" y="219"/>
                    <a:pt x="358" y="219"/>
                  </a:cubicBezTo>
                  <a:cubicBezTo>
                    <a:pt x="359" y="219"/>
                    <a:pt x="360" y="219"/>
                    <a:pt x="360" y="219"/>
                  </a:cubicBezTo>
                  <a:cubicBezTo>
                    <a:pt x="361" y="218"/>
                    <a:pt x="363" y="218"/>
                    <a:pt x="364" y="218"/>
                  </a:cubicBezTo>
                  <a:cubicBezTo>
                    <a:pt x="361" y="217"/>
                    <a:pt x="359" y="216"/>
                    <a:pt x="356" y="215"/>
                  </a:cubicBezTo>
                  <a:cubicBezTo>
                    <a:pt x="356" y="215"/>
                    <a:pt x="356" y="215"/>
                    <a:pt x="356" y="215"/>
                  </a:cubicBezTo>
                  <a:moveTo>
                    <a:pt x="427" y="214"/>
                  </a:moveTo>
                  <a:cubicBezTo>
                    <a:pt x="425" y="216"/>
                    <a:pt x="423" y="217"/>
                    <a:pt x="421" y="218"/>
                  </a:cubicBezTo>
                  <a:cubicBezTo>
                    <a:pt x="422" y="218"/>
                    <a:pt x="423" y="218"/>
                    <a:pt x="424" y="218"/>
                  </a:cubicBezTo>
                  <a:cubicBezTo>
                    <a:pt x="424" y="217"/>
                    <a:pt x="425" y="216"/>
                    <a:pt x="426" y="216"/>
                  </a:cubicBezTo>
                  <a:cubicBezTo>
                    <a:pt x="427" y="215"/>
                    <a:pt x="427" y="215"/>
                    <a:pt x="427" y="214"/>
                  </a:cubicBezTo>
                  <a:moveTo>
                    <a:pt x="366" y="214"/>
                  </a:moveTo>
                  <a:cubicBezTo>
                    <a:pt x="365" y="214"/>
                    <a:pt x="364" y="215"/>
                    <a:pt x="362" y="215"/>
                  </a:cubicBezTo>
                  <a:cubicBezTo>
                    <a:pt x="364" y="216"/>
                    <a:pt x="366" y="216"/>
                    <a:pt x="368" y="216"/>
                  </a:cubicBezTo>
                  <a:cubicBezTo>
                    <a:pt x="369" y="216"/>
                    <a:pt x="370" y="216"/>
                    <a:pt x="372" y="215"/>
                  </a:cubicBezTo>
                  <a:cubicBezTo>
                    <a:pt x="370" y="215"/>
                    <a:pt x="368" y="215"/>
                    <a:pt x="367" y="214"/>
                  </a:cubicBezTo>
                  <a:cubicBezTo>
                    <a:pt x="366" y="214"/>
                    <a:pt x="366" y="214"/>
                    <a:pt x="366" y="214"/>
                  </a:cubicBezTo>
                  <a:cubicBezTo>
                    <a:pt x="366" y="214"/>
                    <a:pt x="366" y="214"/>
                    <a:pt x="366" y="214"/>
                  </a:cubicBezTo>
                  <a:moveTo>
                    <a:pt x="345" y="213"/>
                  </a:moveTo>
                  <a:cubicBezTo>
                    <a:pt x="345" y="213"/>
                    <a:pt x="344" y="213"/>
                    <a:pt x="344" y="213"/>
                  </a:cubicBezTo>
                  <a:cubicBezTo>
                    <a:pt x="344" y="213"/>
                    <a:pt x="344" y="213"/>
                    <a:pt x="344" y="213"/>
                  </a:cubicBezTo>
                  <a:cubicBezTo>
                    <a:pt x="345" y="213"/>
                    <a:pt x="346" y="213"/>
                    <a:pt x="347" y="213"/>
                  </a:cubicBezTo>
                  <a:cubicBezTo>
                    <a:pt x="346" y="213"/>
                    <a:pt x="346" y="213"/>
                    <a:pt x="345" y="213"/>
                  </a:cubicBezTo>
                  <a:moveTo>
                    <a:pt x="431" y="212"/>
                  </a:moveTo>
                  <a:cubicBezTo>
                    <a:pt x="431" y="212"/>
                    <a:pt x="431" y="212"/>
                    <a:pt x="431" y="212"/>
                  </a:cubicBezTo>
                  <a:cubicBezTo>
                    <a:pt x="431" y="212"/>
                    <a:pt x="431" y="213"/>
                    <a:pt x="430" y="213"/>
                  </a:cubicBezTo>
                  <a:cubicBezTo>
                    <a:pt x="431" y="213"/>
                    <a:pt x="431" y="212"/>
                    <a:pt x="431" y="212"/>
                  </a:cubicBezTo>
                  <a:moveTo>
                    <a:pt x="492" y="210"/>
                  </a:moveTo>
                  <a:cubicBezTo>
                    <a:pt x="491" y="210"/>
                    <a:pt x="490" y="210"/>
                    <a:pt x="489" y="211"/>
                  </a:cubicBezTo>
                  <a:cubicBezTo>
                    <a:pt x="487" y="214"/>
                    <a:pt x="484" y="216"/>
                    <a:pt x="481" y="219"/>
                  </a:cubicBezTo>
                  <a:cubicBezTo>
                    <a:pt x="480" y="220"/>
                    <a:pt x="479" y="221"/>
                    <a:pt x="477" y="222"/>
                  </a:cubicBezTo>
                  <a:cubicBezTo>
                    <a:pt x="477" y="223"/>
                    <a:pt x="476" y="223"/>
                    <a:pt x="476" y="224"/>
                  </a:cubicBezTo>
                  <a:cubicBezTo>
                    <a:pt x="477" y="223"/>
                    <a:pt x="479" y="221"/>
                    <a:pt x="481" y="220"/>
                  </a:cubicBezTo>
                  <a:cubicBezTo>
                    <a:pt x="482" y="219"/>
                    <a:pt x="485" y="217"/>
                    <a:pt x="487" y="215"/>
                  </a:cubicBezTo>
                  <a:cubicBezTo>
                    <a:pt x="489" y="213"/>
                    <a:pt x="490" y="212"/>
                    <a:pt x="492" y="210"/>
                  </a:cubicBezTo>
                  <a:moveTo>
                    <a:pt x="360" y="209"/>
                  </a:moveTo>
                  <a:cubicBezTo>
                    <a:pt x="357" y="210"/>
                    <a:pt x="355" y="210"/>
                    <a:pt x="352" y="211"/>
                  </a:cubicBezTo>
                  <a:cubicBezTo>
                    <a:pt x="354" y="211"/>
                    <a:pt x="355" y="211"/>
                    <a:pt x="357" y="211"/>
                  </a:cubicBezTo>
                  <a:cubicBezTo>
                    <a:pt x="358" y="210"/>
                    <a:pt x="359" y="210"/>
                    <a:pt x="360" y="209"/>
                  </a:cubicBezTo>
                  <a:moveTo>
                    <a:pt x="446" y="209"/>
                  </a:moveTo>
                  <a:cubicBezTo>
                    <a:pt x="446" y="209"/>
                    <a:pt x="445" y="209"/>
                    <a:pt x="445" y="209"/>
                  </a:cubicBezTo>
                  <a:cubicBezTo>
                    <a:pt x="445" y="209"/>
                    <a:pt x="445" y="209"/>
                    <a:pt x="446" y="209"/>
                  </a:cubicBezTo>
                  <a:cubicBezTo>
                    <a:pt x="446" y="209"/>
                    <a:pt x="446" y="209"/>
                    <a:pt x="446" y="209"/>
                  </a:cubicBezTo>
                  <a:moveTo>
                    <a:pt x="499" y="208"/>
                  </a:moveTo>
                  <a:cubicBezTo>
                    <a:pt x="499" y="208"/>
                    <a:pt x="499" y="208"/>
                    <a:pt x="499" y="208"/>
                  </a:cubicBezTo>
                  <a:cubicBezTo>
                    <a:pt x="499" y="208"/>
                    <a:pt x="499" y="208"/>
                    <a:pt x="499" y="208"/>
                  </a:cubicBezTo>
                  <a:cubicBezTo>
                    <a:pt x="499" y="208"/>
                    <a:pt x="499" y="208"/>
                    <a:pt x="499" y="208"/>
                  </a:cubicBezTo>
                  <a:cubicBezTo>
                    <a:pt x="498" y="208"/>
                    <a:pt x="498" y="208"/>
                    <a:pt x="498" y="209"/>
                  </a:cubicBezTo>
                  <a:cubicBezTo>
                    <a:pt x="498" y="209"/>
                    <a:pt x="498" y="209"/>
                    <a:pt x="498" y="209"/>
                  </a:cubicBezTo>
                  <a:cubicBezTo>
                    <a:pt x="498" y="209"/>
                    <a:pt x="497" y="209"/>
                    <a:pt x="497" y="209"/>
                  </a:cubicBezTo>
                  <a:cubicBezTo>
                    <a:pt x="497" y="209"/>
                    <a:pt x="496" y="209"/>
                    <a:pt x="496" y="209"/>
                  </a:cubicBezTo>
                  <a:cubicBezTo>
                    <a:pt x="495" y="210"/>
                    <a:pt x="494" y="211"/>
                    <a:pt x="493" y="212"/>
                  </a:cubicBezTo>
                  <a:cubicBezTo>
                    <a:pt x="494" y="212"/>
                    <a:pt x="494" y="212"/>
                    <a:pt x="495" y="211"/>
                  </a:cubicBezTo>
                  <a:cubicBezTo>
                    <a:pt x="493" y="213"/>
                    <a:pt x="492" y="214"/>
                    <a:pt x="490" y="216"/>
                  </a:cubicBezTo>
                  <a:cubicBezTo>
                    <a:pt x="489" y="217"/>
                    <a:pt x="488" y="218"/>
                    <a:pt x="487" y="219"/>
                  </a:cubicBezTo>
                  <a:cubicBezTo>
                    <a:pt x="484" y="222"/>
                    <a:pt x="481" y="225"/>
                    <a:pt x="478" y="228"/>
                  </a:cubicBezTo>
                  <a:cubicBezTo>
                    <a:pt x="482" y="225"/>
                    <a:pt x="487" y="222"/>
                    <a:pt x="491" y="219"/>
                  </a:cubicBezTo>
                  <a:cubicBezTo>
                    <a:pt x="494" y="216"/>
                    <a:pt x="497" y="213"/>
                    <a:pt x="500" y="210"/>
                  </a:cubicBezTo>
                  <a:cubicBezTo>
                    <a:pt x="500" y="210"/>
                    <a:pt x="500" y="209"/>
                    <a:pt x="501" y="208"/>
                  </a:cubicBezTo>
                  <a:cubicBezTo>
                    <a:pt x="500" y="208"/>
                    <a:pt x="500" y="208"/>
                    <a:pt x="499" y="208"/>
                  </a:cubicBezTo>
                  <a:moveTo>
                    <a:pt x="364" y="211"/>
                  </a:moveTo>
                  <a:cubicBezTo>
                    <a:pt x="364" y="211"/>
                    <a:pt x="364" y="211"/>
                    <a:pt x="365" y="211"/>
                  </a:cubicBezTo>
                  <a:cubicBezTo>
                    <a:pt x="365" y="211"/>
                    <a:pt x="366" y="211"/>
                    <a:pt x="366" y="211"/>
                  </a:cubicBezTo>
                  <a:cubicBezTo>
                    <a:pt x="365" y="211"/>
                    <a:pt x="364" y="211"/>
                    <a:pt x="364" y="211"/>
                  </a:cubicBezTo>
                  <a:cubicBezTo>
                    <a:pt x="364" y="211"/>
                    <a:pt x="364" y="211"/>
                    <a:pt x="364" y="211"/>
                  </a:cubicBezTo>
                  <a:moveTo>
                    <a:pt x="371" y="207"/>
                  </a:moveTo>
                  <a:cubicBezTo>
                    <a:pt x="367" y="208"/>
                    <a:pt x="364" y="209"/>
                    <a:pt x="361" y="212"/>
                  </a:cubicBezTo>
                  <a:cubicBezTo>
                    <a:pt x="362" y="212"/>
                    <a:pt x="362" y="212"/>
                    <a:pt x="363" y="212"/>
                  </a:cubicBezTo>
                  <a:cubicBezTo>
                    <a:pt x="364" y="212"/>
                    <a:pt x="365" y="211"/>
                    <a:pt x="365" y="211"/>
                  </a:cubicBezTo>
                  <a:cubicBezTo>
                    <a:pt x="366" y="211"/>
                    <a:pt x="366" y="211"/>
                    <a:pt x="367" y="211"/>
                  </a:cubicBezTo>
                  <a:cubicBezTo>
                    <a:pt x="368" y="209"/>
                    <a:pt x="369" y="208"/>
                    <a:pt x="371" y="207"/>
                  </a:cubicBezTo>
                  <a:moveTo>
                    <a:pt x="466" y="207"/>
                  </a:moveTo>
                  <a:cubicBezTo>
                    <a:pt x="465" y="208"/>
                    <a:pt x="464" y="208"/>
                    <a:pt x="463" y="209"/>
                  </a:cubicBezTo>
                  <a:cubicBezTo>
                    <a:pt x="462" y="210"/>
                    <a:pt x="462" y="211"/>
                    <a:pt x="461" y="211"/>
                  </a:cubicBezTo>
                  <a:cubicBezTo>
                    <a:pt x="462" y="211"/>
                    <a:pt x="462" y="211"/>
                    <a:pt x="463" y="210"/>
                  </a:cubicBezTo>
                  <a:cubicBezTo>
                    <a:pt x="464" y="210"/>
                    <a:pt x="464" y="209"/>
                    <a:pt x="465" y="209"/>
                  </a:cubicBezTo>
                  <a:cubicBezTo>
                    <a:pt x="465" y="208"/>
                    <a:pt x="466" y="208"/>
                    <a:pt x="466" y="207"/>
                  </a:cubicBezTo>
                  <a:moveTo>
                    <a:pt x="444" y="207"/>
                  </a:moveTo>
                  <a:cubicBezTo>
                    <a:pt x="443" y="207"/>
                    <a:pt x="441" y="208"/>
                    <a:pt x="440" y="209"/>
                  </a:cubicBezTo>
                  <a:cubicBezTo>
                    <a:pt x="437" y="211"/>
                    <a:pt x="435" y="213"/>
                    <a:pt x="432" y="215"/>
                  </a:cubicBezTo>
                  <a:cubicBezTo>
                    <a:pt x="433" y="214"/>
                    <a:pt x="434" y="214"/>
                    <a:pt x="435" y="214"/>
                  </a:cubicBezTo>
                  <a:cubicBezTo>
                    <a:pt x="438" y="211"/>
                    <a:pt x="441" y="209"/>
                    <a:pt x="444" y="207"/>
                  </a:cubicBezTo>
                  <a:moveTo>
                    <a:pt x="357" y="206"/>
                  </a:moveTo>
                  <a:cubicBezTo>
                    <a:pt x="355" y="207"/>
                    <a:pt x="353" y="208"/>
                    <a:pt x="351" y="209"/>
                  </a:cubicBezTo>
                  <a:cubicBezTo>
                    <a:pt x="353" y="208"/>
                    <a:pt x="356" y="208"/>
                    <a:pt x="358" y="207"/>
                  </a:cubicBezTo>
                  <a:cubicBezTo>
                    <a:pt x="359" y="207"/>
                    <a:pt x="359" y="207"/>
                    <a:pt x="360" y="207"/>
                  </a:cubicBezTo>
                  <a:cubicBezTo>
                    <a:pt x="359" y="206"/>
                    <a:pt x="358" y="206"/>
                    <a:pt x="357" y="206"/>
                  </a:cubicBezTo>
                  <a:moveTo>
                    <a:pt x="424" y="206"/>
                  </a:moveTo>
                  <a:cubicBezTo>
                    <a:pt x="423" y="206"/>
                    <a:pt x="422" y="207"/>
                    <a:pt x="421" y="207"/>
                  </a:cubicBezTo>
                  <a:cubicBezTo>
                    <a:pt x="421" y="207"/>
                    <a:pt x="421" y="207"/>
                    <a:pt x="420" y="207"/>
                  </a:cubicBezTo>
                  <a:cubicBezTo>
                    <a:pt x="420" y="208"/>
                    <a:pt x="420" y="208"/>
                    <a:pt x="419" y="208"/>
                  </a:cubicBezTo>
                  <a:cubicBezTo>
                    <a:pt x="421" y="207"/>
                    <a:pt x="423" y="207"/>
                    <a:pt x="424" y="206"/>
                  </a:cubicBezTo>
                  <a:moveTo>
                    <a:pt x="451" y="205"/>
                  </a:moveTo>
                  <a:cubicBezTo>
                    <a:pt x="451" y="205"/>
                    <a:pt x="451" y="205"/>
                    <a:pt x="451" y="205"/>
                  </a:cubicBezTo>
                  <a:cubicBezTo>
                    <a:pt x="451" y="205"/>
                    <a:pt x="451" y="205"/>
                    <a:pt x="451" y="205"/>
                  </a:cubicBezTo>
                  <a:cubicBezTo>
                    <a:pt x="451" y="205"/>
                    <a:pt x="451" y="205"/>
                    <a:pt x="451" y="205"/>
                  </a:cubicBezTo>
                  <a:moveTo>
                    <a:pt x="363" y="204"/>
                  </a:moveTo>
                  <a:cubicBezTo>
                    <a:pt x="362" y="204"/>
                    <a:pt x="362" y="204"/>
                    <a:pt x="361" y="205"/>
                  </a:cubicBezTo>
                  <a:cubicBezTo>
                    <a:pt x="363" y="205"/>
                    <a:pt x="364" y="205"/>
                    <a:pt x="366" y="205"/>
                  </a:cubicBezTo>
                  <a:cubicBezTo>
                    <a:pt x="367" y="204"/>
                    <a:pt x="369" y="204"/>
                    <a:pt x="370" y="204"/>
                  </a:cubicBezTo>
                  <a:cubicBezTo>
                    <a:pt x="368" y="204"/>
                    <a:pt x="367" y="204"/>
                    <a:pt x="365" y="204"/>
                  </a:cubicBezTo>
                  <a:cubicBezTo>
                    <a:pt x="365" y="204"/>
                    <a:pt x="364" y="204"/>
                    <a:pt x="364" y="204"/>
                  </a:cubicBezTo>
                  <a:cubicBezTo>
                    <a:pt x="363" y="204"/>
                    <a:pt x="363" y="204"/>
                    <a:pt x="363" y="204"/>
                  </a:cubicBezTo>
                  <a:moveTo>
                    <a:pt x="410" y="203"/>
                  </a:moveTo>
                  <a:cubicBezTo>
                    <a:pt x="410" y="203"/>
                    <a:pt x="409" y="203"/>
                    <a:pt x="409" y="203"/>
                  </a:cubicBezTo>
                  <a:cubicBezTo>
                    <a:pt x="406" y="204"/>
                    <a:pt x="403" y="205"/>
                    <a:pt x="401" y="206"/>
                  </a:cubicBezTo>
                  <a:cubicBezTo>
                    <a:pt x="400" y="207"/>
                    <a:pt x="398" y="207"/>
                    <a:pt x="397" y="208"/>
                  </a:cubicBezTo>
                  <a:cubicBezTo>
                    <a:pt x="397" y="208"/>
                    <a:pt x="397" y="208"/>
                    <a:pt x="397" y="208"/>
                  </a:cubicBezTo>
                  <a:cubicBezTo>
                    <a:pt x="398" y="208"/>
                    <a:pt x="398" y="207"/>
                    <a:pt x="397" y="207"/>
                  </a:cubicBezTo>
                  <a:cubicBezTo>
                    <a:pt x="395" y="208"/>
                    <a:pt x="393" y="208"/>
                    <a:pt x="391" y="209"/>
                  </a:cubicBezTo>
                  <a:cubicBezTo>
                    <a:pt x="391" y="209"/>
                    <a:pt x="390" y="209"/>
                    <a:pt x="390" y="210"/>
                  </a:cubicBezTo>
                  <a:cubicBezTo>
                    <a:pt x="389" y="210"/>
                    <a:pt x="389" y="210"/>
                    <a:pt x="388" y="211"/>
                  </a:cubicBezTo>
                  <a:cubicBezTo>
                    <a:pt x="391" y="210"/>
                    <a:pt x="394" y="210"/>
                    <a:pt x="397" y="209"/>
                  </a:cubicBezTo>
                  <a:cubicBezTo>
                    <a:pt x="400" y="208"/>
                    <a:pt x="403" y="207"/>
                    <a:pt x="407" y="205"/>
                  </a:cubicBezTo>
                  <a:cubicBezTo>
                    <a:pt x="408" y="204"/>
                    <a:pt x="409" y="204"/>
                    <a:pt x="410" y="203"/>
                  </a:cubicBezTo>
                  <a:moveTo>
                    <a:pt x="434" y="200"/>
                  </a:moveTo>
                  <a:cubicBezTo>
                    <a:pt x="434" y="200"/>
                    <a:pt x="433" y="200"/>
                    <a:pt x="432" y="201"/>
                  </a:cubicBezTo>
                  <a:cubicBezTo>
                    <a:pt x="433" y="201"/>
                    <a:pt x="434" y="200"/>
                    <a:pt x="434" y="200"/>
                  </a:cubicBezTo>
                  <a:cubicBezTo>
                    <a:pt x="434" y="200"/>
                    <a:pt x="434" y="200"/>
                    <a:pt x="434" y="200"/>
                  </a:cubicBezTo>
                  <a:moveTo>
                    <a:pt x="374" y="198"/>
                  </a:moveTo>
                  <a:cubicBezTo>
                    <a:pt x="373" y="199"/>
                    <a:pt x="371" y="200"/>
                    <a:pt x="370" y="200"/>
                  </a:cubicBezTo>
                  <a:cubicBezTo>
                    <a:pt x="371" y="201"/>
                    <a:pt x="372" y="201"/>
                    <a:pt x="373" y="201"/>
                  </a:cubicBezTo>
                  <a:cubicBezTo>
                    <a:pt x="372" y="201"/>
                    <a:pt x="371" y="201"/>
                    <a:pt x="370" y="201"/>
                  </a:cubicBezTo>
                  <a:cubicBezTo>
                    <a:pt x="369" y="201"/>
                    <a:pt x="369" y="201"/>
                    <a:pt x="369" y="201"/>
                  </a:cubicBezTo>
                  <a:cubicBezTo>
                    <a:pt x="374" y="201"/>
                    <a:pt x="379" y="200"/>
                    <a:pt x="385" y="198"/>
                  </a:cubicBezTo>
                  <a:cubicBezTo>
                    <a:pt x="381" y="198"/>
                    <a:pt x="378" y="198"/>
                    <a:pt x="374" y="198"/>
                  </a:cubicBezTo>
                  <a:moveTo>
                    <a:pt x="476" y="198"/>
                  </a:moveTo>
                  <a:cubicBezTo>
                    <a:pt x="474" y="199"/>
                    <a:pt x="473" y="200"/>
                    <a:pt x="472" y="202"/>
                  </a:cubicBezTo>
                  <a:cubicBezTo>
                    <a:pt x="471" y="204"/>
                    <a:pt x="470" y="205"/>
                    <a:pt x="469" y="207"/>
                  </a:cubicBezTo>
                  <a:cubicBezTo>
                    <a:pt x="469" y="207"/>
                    <a:pt x="469" y="207"/>
                    <a:pt x="470" y="207"/>
                  </a:cubicBezTo>
                  <a:cubicBezTo>
                    <a:pt x="472" y="205"/>
                    <a:pt x="474" y="203"/>
                    <a:pt x="477" y="200"/>
                  </a:cubicBezTo>
                  <a:cubicBezTo>
                    <a:pt x="477" y="200"/>
                    <a:pt x="477" y="200"/>
                    <a:pt x="476" y="200"/>
                  </a:cubicBezTo>
                  <a:cubicBezTo>
                    <a:pt x="476" y="199"/>
                    <a:pt x="476" y="198"/>
                    <a:pt x="476" y="198"/>
                  </a:cubicBezTo>
                  <a:moveTo>
                    <a:pt x="378" y="207"/>
                  </a:moveTo>
                  <a:cubicBezTo>
                    <a:pt x="381" y="206"/>
                    <a:pt x="383" y="206"/>
                    <a:pt x="385" y="206"/>
                  </a:cubicBezTo>
                  <a:cubicBezTo>
                    <a:pt x="386" y="206"/>
                    <a:pt x="387" y="206"/>
                    <a:pt x="387" y="206"/>
                  </a:cubicBezTo>
                  <a:cubicBezTo>
                    <a:pt x="387" y="206"/>
                    <a:pt x="386" y="206"/>
                    <a:pt x="385" y="206"/>
                  </a:cubicBezTo>
                  <a:cubicBezTo>
                    <a:pt x="383" y="207"/>
                    <a:pt x="381" y="207"/>
                    <a:pt x="378" y="207"/>
                  </a:cubicBezTo>
                  <a:moveTo>
                    <a:pt x="406" y="196"/>
                  </a:moveTo>
                  <a:cubicBezTo>
                    <a:pt x="402" y="197"/>
                    <a:pt x="398" y="199"/>
                    <a:pt x="393" y="200"/>
                  </a:cubicBezTo>
                  <a:cubicBezTo>
                    <a:pt x="389" y="202"/>
                    <a:pt x="384" y="203"/>
                    <a:pt x="380" y="205"/>
                  </a:cubicBezTo>
                  <a:cubicBezTo>
                    <a:pt x="376" y="206"/>
                    <a:pt x="373" y="208"/>
                    <a:pt x="370" y="211"/>
                  </a:cubicBezTo>
                  <a:cubicBezTo>
                    <a:pt x="377" y="210"/>
                    <a:pt x="384" y="208"/>
                    <a:pt x="391" y="206"/>
                  </a:cubicBezTo>
                  <a:cubicBezTo>
                    <a:pt x="392" y="206"/>
                    <a:pt x="393" y="205"/>
                    <a:pt x="394" y="204"/>
                  </a:cubicBezTo>
                  <a:cubicBezTo>
                    <a:pt x="393" y="204"/>
                    <a:pt x="393" y="204"/>
                    <a:pt x="393" y="204"/>
                  </a:cubicBezTo>
                  <a:cubicBezTo>
                    <a:pt x="394" y="204"/>
                    <a:pt x="395" y="203"/>
                    <a:pt x="396" y="203"/>
                  </a:cubicBezTo>
                  <a:cubicBezTo>
                    <a:pt x="397" y="202"/>
                    <a:pt x="399" y="201"/>
                    <a:pt x="401" y="200"/>
                  </a:cubicBezTo>
                  <a:cubicBezTo>
                    <a:pt x="402" y="198"/>
                    <a:pt x="404" y="197"/>
                    <a:pt x="406" y="196"/>
                  </a:cubicBezTo>
                  <a:moveTo>
                    <a:pt x="437" y="194"/>
                  </a:moveTo>
                  <a:cubicBezTo>
                    <a:pt x="435" y="196"/>
                    <a:pt x="432" y="197"/>
                    <a:pt x="430" y="199"/>
                  </a:cubicBezTo>
                  <a:cubicBezTo>
                    <a:pt x="430" y="199"/>
                    <a:pt x="430" y="199"/>
                    <a:pt x="429" y="199"/>
                  </a:cubicBezTo>
                  <a:cubicBezTo>
                    <a:pt x="432" y="198"/>
                    <a:pt x="435" y="196"/>
                    <a:pt x="437" y="194"/>
                  </a:cubicBezTo>
                  <a:moveTo>
                    <a:pt x="445" y="194"/>
                  </a:moveTo>
                  <a:cubicBezTo>
                    <a:pt x="443" y="195"/>
                    <a:pt x="441" y="196"/>
                    <a:pt x="439" y="198"/>
                  </a:cubicBezTo>
                  <a:cubicBezTo>
                    <a:pt x="438" y="198"/>
                    <a:pt x="438" y="198"/>
                    <a:pt x="438" y="199"/>
                  </a:cubicBezTo>
                  <a:cubicBezTo>
                    <a:pt x="438" y="199"/>
                    <a:pt x="438" y="198"/>
                    <a:pt x="438" y="198"/>
                  </a:cubicBezTo>
                  <a:cubicBezTo>
                    <a:pt x="441" y="197"/>
                    <a:pt x="443" y="196"/>
                    <a:pt x="445" y="194"/>
                  </a:cubicBezTo>
                  <a:moveTo>
                    <a:pt x="398" y="193"/>
                  </a:moveTo>
                  <a:cubicBezTo>
                    <a:pt x="393" y="195"/>
                    <a:pt x="388" y="196"/>
                    <a:pt x="383" y="196"/>
                  </a:cubicBezTo>
                  <a:cubicBezTo>
                    <a:pt x="380" y="197"/>
                    <a:pt x="378" y="197"/>
                    <a:pt x="376" y="197"/>
                  </a:cubicBezTo>
                  <a:cubicBezTo>
                    <a:pt x="375" y="198"/>
                    <a:pt x="375" y="198"/>
                    <a:pt x="375" y="198"/>
                  </a:cubicBezTo>
                  <a:cubicBezTo>
                    <a:pt x="381" y="197"/>
                    <a:pt x="388" y="196"/>
                    <a:pt x="394" y="195"/>
                  </a:cubicBezTo>
                  <a:cubicBezTo>
                    <a:pt x="395" y="195"/>
                    <a:pt x="397" y="194"/>
                    <a:pt x="398" y="193"/>
                  </a:cubicBezTo>
                  <a:moveTo>
                    <a:pt x="470" y="193"/>
                  </a:moveTo>
                  <a:cubicBezTo>
                    <a:pt x="468" y="194"/>
                    <a:pt x="466" y="195"/>
                    <a:pt x="464" y="196"/>
                  </a:cubicBezTo>
                  <a:cubicBezTo>
                    <a:pt x="463" y="198"/>
                    <a:pt x="462" y="199"/>
                    <a:pt x="462" y="201"/>
                  </a:cubicBezTo>
                  <a:cubicBezTo>
                    <a:pt x="463" y="200"/>
                    <a:pt x="464" y="199"/>
                    <a:pt x="465" y="199"/>
                  </a:cubicBezTo>
                  <a:cubicBezTo>
                    <a:pt x="467" y="197"/>
                    <a:pt x="468" y="195"/>
                    <a:pt x="470" y="193"/>
                  </a:cubicBezTo>
                  <a:moveTo>
                    <a:pt x="474" y="191"/>
                  </a:moveTo>
                  <a:cubicBezTo>
                    <a:pt x="473" y="193"/>
                    <a:pt x="472" y="194"/>
                    <a:pt x="471" y="195"/>
                  </a:cubicBezTo>
                  <a:cubicBezTo>
                    <a:pt x="472" y="195"/>
                    <a:pt x="472" y="194"/>
                    <a:pt x="473" y="194"/>
                  </a:cubicBezTo>
                  <a:cubicBezTo>
                    <a:pt x="473" y="193"/>
                    <a:pt x="474" y="192"/>
                    <a:pt x="474" y="191"/>
                  </a:cubicBezTo>
                  <a:cubicBezTo>
                    <a:pt x="474" y="191"/>
                    <a:pt x="474" y="191"/>
                    <a:pt x="474" y="191"/>
                  </a:cubicBezTo>
                  <a:moveTo>
                    <a:pt x="393" y="190"/>
                  </a:moveTo>
                  <a:cubicBezTo>
                    <a:pt x="392" y="190"/>
                    <a:pt x="391" y="190"/>
                    <a:pt x="390" y="190"/>
                  </a:cubicBezTo>
                  <a:cubicBezTo>
                    <a:pt x="388" y="191"/>
                    <a:pt x="386" y="192"/>
                    <a:pt x="385" y="193"/>
                  </a:cubicBezTo>
                  <a:cubicBezTo>
                    <a:pt x="386" y="193"/>
                    <a:pt x="388" y="193"/>
                    <a:pt x="389" y="193"/>
                  </a:cubicBezTo>
                  <a:cubicBezTo>
                    <a:pt x="393" y="192"/>
                    <a:pt x="397" y="191"/>
                    <a:pt x="400" y="190"/>
                  </a:cubicBezTo>
                  <a:cubicBezTo>
                    <a:pt x="398" y="190"/>
                    <a:pt x="396" y="190"/>
                    <a:pt x="393" y="190"/>
                  </a:cubicBezTo>
                  <a:moveTo>
                    <a:pt x="482" y="190"/>
                  </a:moveTo>
                  <a:cubicBezTo>
                    <a:pt x="481" y="192"/>
                    <a:pt x="479" y="193"/>
                    <a:pt x="478" y="195"/>
                  </a:cubicBezTo>
                  <a:cubicBezTo>
                    <a:pt x="478" y="196"/>
                    <a:pt x="478" y="196"/>
                    <a:pt x="478" y="197"/>
                  </a:cubicBezTo>
                  <a:cubicBezTo>
                    <a:pt x="480" y="196"/>
                    <a:pt x="481" y="194"/>
                    <a:pt x="482" y="192"/>
                  </a:cubicBezTo>
                  <a:cubicBezTo>
                    <a:pt x="482" y="191"/>
                    <a:pt x="482" y="190"/>
                    <a:pt x="482" y="190"/>
                  </a:cubicBezTo>
                  <a:moveTo>
                    <a:pt x="441" y="188"/>
                  </a:moveTo>
                  <a:cubicBezTo>
                    <a:pt x="441" y="189"/>
                    <a:pt x="440" y="190"/>
                    <a:pt x="439" y="190"/>
                  </a:cubicBezTo>
                  <a:cubicBezTo>
                    <a:pt x="439" y="190"/>
                    <a:pt x="440" y="190"/>
                    <a:pt x="441" y="189"/>
                  </a:cubicBezTo>
                  <a:cubicBezTo>
                    <a:pt x="441" y="189"/>
                    <a:pt x="441" y="188"/>
                    <a:pt x="441" y="188"/>
                  </a:cubicBezTo>
                  <a:moveTo>
                    <a:pt x="482" y="185"/>
                  </a:moveTo>
                  <a:cubicBezTo>
                    <a:pt x="481" y="186"/>
                    <a:pt x="480" y="186"/>
                    <a:pt x="479" y="187"/>
                  </a:cubicBezTo>
                  <a:cubicBezTo>
                    <a:pt x="479" y="187"/>
                    <a:pt x="479" y="187"/>
                    <a:pt x="479" y="187"/>
                  </a:cubicBezTo>
                  <a:cubicBezTo>
                    <a:pt x="479" y="188"/>
                    <a:pt x="478" y="189"/>
                    <a:pt x="478" y="190"/>
                  </a:cubicBezTo>
                  <a:cubicBezTo>
                    <a:pt x="480" y="188"/>
                    <a:pt x="481" y="187"/>
                    <a:pt x="482" y="185"/>
                  </a:cubicBezTo>
                  <a:moveTo>
                    <a:pt x="263" y="184"/>
                  </a:moveTo>
                  <a:cubicBezTo>
                    <a:pt x="269" y="188"/>
                    <a:pt x="276" y="191"/>
                    <a:pt x="282" y="194"/>
                  </a:cubicBezTo>
                  <a:cubicBezTo>
                    <a:pt x="282" y="194"/>
                    <a:pt x="282" y="194"/>
                    <a:pt x="282" y="194"/>
                  </a:cubicBezTo>
                  <a:cubicBezTo>
                    <a:pt x="283" y="194"/>
                    <a:pt x="285" y="194"/>
                    <a:pt x="286" y="195"/>
                  </a:cubicBezTo>
                  <a:cubicBezTo>
                    <a:pt x="288" y="195"/>
                    <a:pt x="290" y="196"/>
                    <a:pt x="292" y="196"/>
                  </a:cubicBezTo>
                  <a:cubicBezTo>
                    <a:pt x="290" y="196"/>
                    <a:pt x="288" y="196"/>
                    <a:pt x="287" y="196"/>
                  </a:cubicBezTo>
                  <a:cubicBezTo>
                    <a:pt x="298" y="200"/>
                    <a:pt x="309" y="203"/>
                    <a:pt x="320" y="206"/>
                  </a:cubicBezTo>
                  <a:cubicBezTo>
                    <a:pt x="327" y="207"/>
                    <a:pt x="334" y="209"/>
                    <a:pt x="340" y="210"/>
                  </a:cubicBezTo>
                  <a:cubicBezTo>
                    <a:pt x="342" y="209"/>
                    <a:pt x="344" y="208"/>
                    <a:pt x="346" y="208"/>
                  </a:cubicBezTo>
                  <a:cubicBezTo>
                    <a:pt x="343" y="208"/>
                    <a:pt x="340" y="207"/>
                    <a:pt x="336" y="207"/>
                  </a:cubicBezTo>
                  <a:cubicBezTo>
                    <a:pt x="335" y="207"/>
                    <a:pt x="334" y="207"/>
                    <a:pt x="332" y="207"/>
                  </a:cubicBezTo>
                  <a:cubicBezTo>
                    <a:pt x="324" y="205"/>
                    <a:pt x="315" y="204"/>
                    <a:pt x="307" y="202"/>
                  </a:cubicBezTo>
                  <a:cubicBezTo>
                    <a:pt x="307" y="202"/>
                    <a:pt x="307" y="202"/>
                    <a:pt x="307" y="202"/>
                  </a:cubicBezTo>
                  <a:cubicBezTo>
                    <a:pt x="310" y="202"/>
                    <a:pt x="313" y="202"/>
                    <a:pt x="316" y="202"/>
                  </a:cubicBezTo>
                  <a:cubicBezTo>
                    <a:pt x="326" y="204"/>
                    <a:pt x="336" y="206"/>
                    <a:pt x="346" y="208"/>
                  </a:cubicBezTo>
                  <a:cubicBezTo>
                    <a:pt x="348" y="207"/>
                    <a:pt x="350" y="206"/>
                    <a:pt x="352" y="206"/>
                  </a:cubicBezTo>
                  <a:cubicBezTo>
                    <a:pt x="347" y="205"/>
                    <a:pt x="343" y="204"/>
                    <a:pt x="338" y="203"/>
                  </a:cubicBezTo>
                  <a:cubicBezTo>
                    <a:pt x="339" y="203"/>
                    <a:pt x="340" y="203"/>
                    <a:pt x="341" y="203"/>
                  </a:cubicBezTo>
                  <a:cubicBezTo>
                    <a:pt x="346" y="204"/>
                    <a:pt x="351" y="204"/>
                    <a:pt x="355" y="204"/>
                  </a:cubicBezTo>
                  <a:cubicBezTo>
                    <a:pt x="358" y="203"/>
                    <a:pt x="361" y="202"/>
                    <a:pt x="363" y="201"/>
                  </a:cubicBezTo>
                  <a:cubicBezTo>
                    <a:pt x="361" y="201"/>
                    <a:pt x="359" y="201"/>
                    <a:pt x="357" y="201"/>
                  </a:cubicBezTo>
                  <a:cubicBezTo>
                    <a:pt x="353" y="201"/>
                    <a:pt x="350" y="201"/>
                    <a:pt x="346" y="201"/>
                  </a:cubicBezTo>
                  <a:cubicBezTo>
                    <a:pt x="350" y="200"/>
                    <a:pt x="355" y="200"/>
                    <a:pt x="359" y="200"/>
                  </a:cubicBezTo>
                  <a:cubicBezTo>
                    <a:pt x="361" y="200"/>
                    <a:pt x="363" y="200"/>
                    <a:pt x="364" y="200"/>
                  </a:cubicBezTo>
                  <a:cubicBezTo>
                    <a:pt x="366" y="199"/>
                    <a:pt x="367" y="199"/>
                    <a:pt x="368" y="198"/>
                  </a:cubicBezTo>
                  <a:cubicBezTo>
                    <a:pt x="360" y="199"/>
                    <a:pt x="351" y="200"/>
                    <a:pt x="343" y="200"/>
                  </a:cubicBezTo>
                  <a:cubicBezTo>
                    <a:pt x="341" y="200"/>
                    <a:pt x="339" y="200"/>
                    <a:pt x="337" y="199"/>
                  </a:cubicBezTo>
                  <a:cubicBezTo>
                    <a:pt x="333" y="199"/>
                    <a:pt x="329" y="199"/>
                    <a:pt x="325" y="199"/>
                  </a:cubicBezTo>
                  <a:cubicBezTo>
                    <a:pt x="324" y="199"/>
                    <a:pt x="322" y="199"/>
                    <a:pt x="321" y="199"/>
                  </a:cubicBezTo>
                  <a:cubicBezTo>
                    <a:pt x="319" y="199"/>
                    <a:pt x="317" y="199"/>
                    <a:pt x="315" y="199"/>
                  </a:cubicBezTo>
                  <a:cubicBezTo>
                    <a:pt x="315" y="198"/>
                    <a:pt x="315" y="198"/>
                    <a:pt x="314" y="198"/>
                  </a:cubicBezTo>
                  <a:cubicBezTo>
                    <a:pt x="301" y="196"/>
                    <a:pt x="287" y="193"/>
                    <a:pt x="275" y="188"/>
                  </a:cubicBezTo>
                  <a:cubicBezTo>
                    <a:pt x="276" y="189"/>
                    <a:pt x="277" y="189"/>
                    <a:pt x="278" y="190"/>
                  </a:cubicBezTo>
                  <a:cubicBezTo>
                    <a:pt x="277" y="190"/>
                    <a:pt x="277" y="190"/>
                    <a:pt x="276" y="189"/>
                  </a:cubicBezTo>
                  <a:cubicBezTo>
                    <a:pt x="275" y="189"/>
                    <a:pt x="275" y="189"/>
                    <a:pt x="274" y="188"/>
                  </a:cubicBezTo>
                  <a:cubicBezTo>
                    <a:pt x="270" y="187"/>
                    <a:pt x="267" y="185"/>
                    <a:pt x="263" y="184"/>
                  </a:cubicBezTo>
                  <a:moveTo>
                    <a:pt x="490" y="182"/>
                  </a:moveTo>
                  <a:cubicBezTo>
                    <a:pt x="490" y="182"/>
                    <a:pt x="490" y="182"/>
                    <a:pt x="489" y="182"/>
                  </a:cubicBezTo>
                  <a:cubicBezTo>
                    <a:pt x="489" y="182"/>
                    <a:pt x="489" y="182"/>
                    <a:pt x="489" y="182"/>
                  </a:cubicBezTo>
                  <a:cubicBezTo>
                    <a:pt x="490" y="182"/>
                    <a:pt x="490" y="182"/>
                    <a:pt x="490" y="182"/>
                  </a:cubicBezTo>
                  <a:cubicBezTo>
                    <a:pt x="490" y="182"/>
                    <a:pt x="490" y="182"/>
                    <a:pt x="490" y="182"/>
                  </a:cubicBezTo>
                  <a:moveTo>
                    <a:pt x="444" y="180"/>
                  </a:moveTo>
                  <a:cubicBezTo>
                    <a:pt x="440" y="181"/>
                    <a:pt x="437" y="183"/>
                    <a:pt x="433" y="184"/>
                  </a:cubicBezTo>
                  <a:cubicBezTo>
                    <a:pt x="433" y="184"/>
                    <a:pt x="433" y="184"/>
                    <a:pt x="433" y="184"/>
                  </a:cubicBezTo>
                  <a:cubicBezTo>
                    <a:pt x="427" y="187"/>
                    <a:pt x="421" y="190"/>
                    <a:pt x="414" y="192"/>
                  </a:cubicBezTo>
                  <a:cubicBezTo>
                    <a:pt x="413" y="193"/>
                    <a:pt x="411" y="195"/>
                    <a:pt x="410" y="196"/>
                  </a:cubicBezTo>
                  <a:cubicBezTo>
                    <a:pt x="415" y="194"/>
                    <a:pt x="420" y="191"/>
                    <a:pt x="425" y="189"/>
                  </a:cubicBezTo>
                  <a:cubicBezTo>
                    <a:pt x="421" y="192"/>
                    <a:pt x="416" y="195"/>
                    <a:pt x="412" y="197"/>
                  </a:cubicBezTo>
                  <a:cubicBezTo>
                    <a:pt x="411" y="197"/>
                    <a:pt x="411" y="197"/>
                    <a:pt x="411" y="197"/>
                  </a:cubicBezTo>
                  <a:cubicBezTo>
                    <a:pt x="410" y="197"/>
                    <a:pt x="409" y="198"/>
                    <a:pt x="408" y="198"/>
                  </a:cubicBezTo>
                  <a:cubicBezTo>
                    <a:pt x="405" y="200"/>
                    <a:pt x="402" y="202"/>
                    <a:pt x="399" y="204"/>
                  </a:cubicBezTo>
                  <a:cubicBezTo>
                    <a:pt x="399" y="204"/>
                    <a:pt x="400" y="204"/>
                    <a:pt x="400" y="204"/>
                  </a:cubicBezTo>
                  <a:cubicBezTo>
                    <a:pt x="408" y="201"/>
                    <a:pt x="416" y="198"/>
                    <a:pt x="423" y="194"/>
                  </a:cubicBezTo>
                  <a:cubicBezTo>
                    <a:pt x="430" y="190"/>
                    <a:pt x="437" y="185"/>
                    <a:pt x="444" y="180"/>
                  </a:cubicBezTo>
                  <a:moveTo>
                    <a:pt x="458" y="179"/>
                  </a:moveTo>
                  <a:cubicBezTo>
                    <a:pt x="455" y="183"/>
                    <a:pt x="451" y="187"/>
                    <a:pt x="447" y="190"/>
                  </a:cubicBezTo>
                  <a:cubicBezTo>
                    <a:pt x="447" y="190"/>
                    <a:pt x="448" y="190"/>
                    <a:pt x="448" y="189"/>
                  </a:cubicBezTo>
                  <a:cubicBezTo>
                    <a:pt x="450" y="188"/>
                    <a:pt x="452" y="187"/>
                    <a:pt x="454" y="186"/>
                  </a:cubicBezTo>
                  <a:cubicBezTo>
                    <a:pt x="456" y="184"/>
                    <a:pt x="457" y="182"/>
                    <a:pt x="459" y="180"/>
                  </a:cubicBezTo>
                  <a:cubicBezTo>
                    <a:pt x="459" y="180"/>
                    <a:pt x="458" y="180"/>
                    <a:pt x="458" y="179"/>
                  </a:cubicBezTo>
                  <a:moveTo>
                    <a:pt x="459" y="171"/>
                  </a:moveTo>
                  <a:cubicBezTo>
                    <a:pt x="456" y="174"/>
                    <a:pt x="452" y="177"/>
                    <a:pt x="449" y="181"/>
                  </a:cubicBezTo>
                  <a:cubicBezTo>
                    <a:pt x="448" y="182"/>
                    <a:pt x="447" y="184"/>
                    <a:pt x="446" y="185"/>
                  </a:cubicBezTo>
                  <a:cubicBezTo>
                    <a:pt x="448" y="184"/>
                    <a:pt x="449" y="182"/>
                    <a:pt x="451" y="181"/>
                  </a:cubicBezTo>
                  <a:cubicBezTo>
                    <a:pt x="454" y="179"/>
                    <a:pt x="456" y="177"/>
                    <a:pt x="458" y="174"/>
                  </a:cubicBezTo>
                  <a:cubicBezTo>
                    <a:pt x="459" y="173"/>
                    <a:pt x="459" y="172"/>
                    <a:pt x="459" y="171"/>
                  </a:cubicBezTo>
                  <a:moveTo>
                    <a:pt x="467" y="162"/>
                  </a:moveTo>
                  <a:cubicBezTo>
                    <a:pt x="467" y="162"/>
                    <a:pt x="467" y="162"/>
                    <a:pt x="467" y="162"/>
                  </a:cubicBezTo>
                  <a:cubicBezTo>
                    <a:pt x="466" y="163"/>
                    <a:pt x="465" y="164"/>
                    <a:pt x="464" y="165"/>
                  </a:cubicBezTo>
                  <a:cubicBezTo>
                    <a:pt x="464" y="167"/>
                    <a:pt x="463" y="168"/>
                    <a:pt x="462" y="169"/>
                  </a:cubicBezTo>
                  <a:cubicBezTo>
                    <a:pt x="464" y="167"/>
                    <a:pt x="466" y="165"/>
                    <a:pt x="467" y="162"/>
                  </a:cubicBezTo>
                  <a:moveTo>
                    <a:pt x="456" y="156"/>
                  </a:moveTo>
                  <a:cubicBezTo>
                    <a:pt x="455" y="157"/>
                    <a:pt x="455" y="157"/>
                    <a:pt x="454" y="158"/>
                  </a:cubicBezTo>
                  <a:cubicBezTo>
                    <a:pt x="451" y="163"/>
                    <a:pt x="447" y="168"/>
                    <a:pt x="443" y="172"/>
                  </a:cubicBezTo>
                  <a:cubicBezTo>
                    <a:pt x="441" y="174"/>
                    <a:pt x="439" y="176"/>
                    <a:pt x="437" y="178"/>
                  </a:cubicBezTo>
                  <a:cubicBezTo>
                    <a:pt x="438" y="178"/>
                    <a:pt x="438" y="178"/>
                    <a:pt x="438" y="178"/>
                  </a:cubicBezTo>
                  <a:cubicBezTo>
                    <a:pt x="441" y="177"/>
                    <a:pt x="443" y="175"/>
                    <a:pt x="446" y="173"/>
                  </a:cubicBezTo>
                  <a:cubicBezTo>
                    <a:pt x="448" y="170"/>
                    <a:pt x="451" y="167"/>
                    <a:pt x="453" y="163"/>
                  </a:cubicBezTo>
                  <a:cubicBezTo>
                    <a:pt x="454" y="161"/>
                    <a:pt x="455" y="159"/>
                    <a:pt x="456" y="156"/>
                  </a:cubicBezTo>
                  <a:moveTo>
                    <a:pt x="464" y="147"/>
                  </a:moveTo>
                  <a:cubicBezTo>
                    <a:pt x="463" y="148"/>
                    <a:pt x="462" y="149"/>
                    <a:pt x="461" y="150"/>
                  </a:cubicBezTo>
                  <a:cubicBezTo>
                    <a:pt x="461" y="150"/>
                    <a:pt x="460" y="151"/>
                    <a:pt x="460" y="152"/>
                  </a:cubicBezTo>
                  <a:cubicBezTo>
                    <a:pt x="460" y="153"/>
                    <a:pt x="459" y="154"/>
                    <a:pt x="459" y="155"/>
                  </a:cubicBezTo>
                  <a:cubicBezTo>
                    <a:pt x="460" y="153"/>
                    <a:pt x="461" y="152"/>
                    <a:pt x="462" y="151"/>
                  </a:cubicBezTo>
                  <a:cubicBezTo>
                    <a:pt x="463" y="149"/>
                    <a:pt x="464" y="148"/>
                    <a:pt x="464" y="147"/>
                  </a:cubicBezTo>
                  <a:moveTo>
                    <a:pt x="467" y="146"/>
                  </a:moveTo>
                  <a:cubicBezTo>
                    <a:pt x="467" y="148"/>
                    <a:pt x="467" y="150"/>
                    <a:pt x="466" y="152"/>
                  </a:cubicBezTo>
                  <a:cubicBezTo>
                    <a:pt x="466" y="153"/>
                    <a:pt x="466" y="153"/>
                    <a:pt x="465" y="153"/>
                  </a:cubicBezTo>
                  <a:cubicBezTo>
                    <a:pt x="465" y="153"/>
                    <a:pt x="464" y="153"/>
                    <a:pt x="464" y="153"/>
                  </a:cubicBezTo>
                  <a:cubicBezTo>
                    <a:pt x="463" y="156"/>
                    <a:pt x="461" y="159"/>
                    <a:pt x="459" y="162"/>
                  </a:cubicBezTo>
                  <a:cubicBezTo>
                    <a:pt x="460" y="162"/>
                    <a:pt x="461" y="161"/>
                    <a:pt x="461" y="160"/>
                  </a:cubicBezTo>
                  <a:cubicBezTo>
                    <a:pt x="463" y="158"/>
                    <a:pt x="465" y="155"/>
                    <a:pt x="467" y="152"/>
                  </a:cubicBezTo>
                  <a:cubicBezTo>
                    <a:pt x="467" y="150"/>
                    <a:pt x="468" y="148"/>
                    <a:pt x="467" y="146"/>
                  </a:cubicBezTo>
                  <a:cubicBezTo>
                    <a:pt x="467" y="146"/>
                    <a:pt x="467" y="146"/>
                    <a:pt x="467" y="146"/>
                  </a:cubicBezTo>
                  <a:moveTo>
                    <a:pt x="350" y="269"/>
                  </a:moveTo>
                  <a:cubicBezTo>
                    <a:pt x="350" y="269"/>
                    <a:pt x="350" y="269"/>
                    <a:pt x="350" y="268"/>
                  </a:cubicBezTo>
                  <a:cubicBezTo>
                    <a:pt x="352" y="269"/>
                    <a:pt x="353" y="269"/>
                    <a:pt x="354" y="269"/>
                  </a:cubicBezTo>
                  <a:cubicBezTo>
                    <a:pt x="355" y="269"/>
                    <a:pt x="355" y="269"/>
                    <a:pt x="355" y="269"/>
                  </a:cubicBezTo>
                  <a:cubicBezTo>
                    <a:pt x="356" y="269"/>
                    <a:pt x="357" y="269"/>
                    <a:pt x="357" y="269"/>
                  </a:cubicBezTo>
                  <a:cubicBezTo>
                    <a:pt x="362" y="269"/>
                    <a:pt x="366" y="269"/>
                    <a:pt x="370" y="270"/>
                  </a:cubicBezTo>
                  <a:cubicBezTo>
                    <a:pt x="371" y="270"/>
                    <a:pt x="371" y="271"/>
                    <a:pt x="371" y="271"/>
                  </a:cubicBezTo>
                  <a:cubicBezTo>
                    <a:pt x="366" y="272"/>
                    <a:pt x="360" y="273"/>
                    <a:pt x="354" y="273"/>
                  </a:cubicBezTo>
                  <a:cubicBezTo>
                    <a:pt x="349" y="273"/>
                    <a:pt x="344" y="273"/>
                    <a:pt x="339" y="272"/>
                  </a:cubicBezTo>
                  <a:cubicBezTo>
                    <a:pt x="339" y="272"/>
                    <a:pt x="339" y="272"/>
                    <a:pt x="339" y="272"/>
                  </a:cubicBezTo>
                  <a:cubicBezTo>
                    <a:pt x="335" y="271"/>
                    <a:pt x="332" y="271"/>
                    <a:pt x="328" y="270"/>
                  </a:cubicBezTo>
                  <a:cubicBezTo>
                    <a:pt x="333" y="270"/>
                    <a:pt x="338" y="271"/>
                    <a:pt x="342" y="271"/>
                  </a:cubicBezTo>
                  <a:cubicBezTo>
                    <a:pt x="345" y="271"/>
                    <a:pt x="347" y="270"/>
                    <a:pt x="349" y="270"/>
                  </a:cubicBezTo>
                  <a:cubicBezTo>
                    <a:pt x="350" y="270"/>
                    <a:pt x="351" y="269"/>
                    <a:pt x="350" y="269"/>
                  </a:cubicBezTo>
                  <a:moveTo>
                    <a:pt x="315" y="266"/>
                  </a:moveTo>
                  <a:cubicBezTo>
                    <a:pt x="311" y="265"/>
                    <a:pt x="307" y="264"/>
                    <a:pt x="303" y="263"/>
                  </a:cubicBezTo>
                  <a:cubicBezTo>
                    <a:pt x="305" y="263"/>
                    <a:pt x="308" y="264"/>
                    <a:pt x="311" y="264"/>
                  </a:cubicBezTo>
                  <a:cubicBezTo>
                    <a:pt x="312" y="264"/>
                    <a:pt x="312" y="264"/>
                    <a:pt x="312" y="264"/>
                  </a:cubicBezTo>
                  <a:cubicBezTo>
                    <a:pt x="313" y="265"/>
                    <a:pt x="314" y="265"/>
                    <a:pt x="315" y="266"/>
                  </a:cubicBezTo>
                  <a:moveTo>
                    <a:pt x="395" y="262"/>
                  </a:moveTo>
                  <a:cubicBezTo>
                    <a:pt x="397" y="262"/>
                    <a:pt x="399" y="262"/>
                    <a:pt x="401" y="262"/>
                  </a:cubicBezTo>
                  <a:cubicBezTo>
                    <a:pt x="400" y="262"/>
                    <a:pt x="399" y="262"/>
                    <a:pt x="398" y="262"/>
                  </a:cubicBezTo>
                  <a:cubicBezTo>
                    <a:pt x="397" y="263"/>
                    <a:pt x="395" y="263"/>
                    <a:pt x="393" y="263"/>
                  </a:cubicBezTo>
                  <a:cubicBezTo>
                    <a:pt x="392" y="263"/>
                    <a:pt x="390" y="263"/>
                    <a:pt x="389" y="263"/>
                  </a:cubicBezTo>
                  <a:cubicBezTo>
                    <a:pt x="389" y="263"/>
                    <a:pt x="389" y="263"/>
                    <a:pt x="390" y="263"/>
                  </a:cubicBezTo>
                  <a:cubicBezTo>
                    <a:pt x="391" y="263"/>
                    <a:pt x="393" y="263"/>
                    <a:pt x="395" y="262"/>
                  </a:cubicBezTo>
                  <a:moveTo>
                    <a:pt x="256" y="239"/>
                  </a:moveTo>
                  <a:cubicBezTo>
                    <a:pt x="256" y="239"/>
                    <a:pt x="256" y="239"/>
                    <a:pt x="256" y="239"/>
                  </a:cubicBezTo>
                  <a:cubicBezTo>
                    <a:pt x="260" y="240"/>
                    <a:pt x="265" y="241"/>
                    <a:pt x="269" y="242"/>
                  </a:cubicBezTo>
                  <a:cubicBezTo>
                    <a:pt x="269" y="242"/>
                    <a:pt x="269" y="242"/>
                    <a:pt x="269" y="242"/>
                  </a:cubicBezTo>
                  <a:cubicBezTo>
                    <a:pt x="270" y="242"/>
                    <a:pt x="270" y="242"/>
                    <a:pt x="270" y="242"/>
                  </a:cubicBezTo>
                  <a:cubicBezTo>
                    <a:pt x="273" y="243"/>
                    <a:pt x="277" y="244"/>
                    <a:pt x="280" y="246"/>
                  </a:cubicBezTo>
                  <a:cubicBezTo>
                    <a:pt x="288" y="249"/>
                    <a:pt x="296" y="252"/>
                    <a:pt x="304" y="254"/>
                  </a:cubicBezTo>
                  <a:cubicBezTo>
                    <a:pt x="302" y="254"/>
                    <a:pt x="300" y="254"/>
                    <a:pt x="299" y="253"/>
                  </a:cubicBezTo>
                  <a:cubicBezTo>
                    <a:pt x="287" y="250"/>
                    <a:pt x="276" y="247"/>
                    <a:pt x="265" y="243"/>
                  </a:cubicBezTo>
                  <a:cubicBezTo>
                    <a:pt x="262" y="242"/>
                    <a:pt x="260" y="241"/>
                    <a:pt x="258" y="240"/>
                  </a:cubicBezTo>
                  <a:cubicBezTo>
                    <a:pt x="257" y="239"/>
                    <a:pt x="257" y="239"/>
                    <a:pt x="256" y="239"/>
                  </a:cubicBezTo>
                  <a:moveTo>
                    <a:pt x="281" y="243"/>
                  </a:moveTo>
                  <a:cubicBezTo>
                    <a:pt x="278" y="242"/>
                    <a:pt x="276" y="241"/>
                    <a:pt x="274" y="240"/>
                  </a:cubicBezTo>
                  <a:cubicBezTo>
                    <a:pt x="270" y="239"/>
                    <a:pt x="265" y="237"/>
                    <a:pt x="261" y="235"/>
                  </a:cubicBezTo>
                  <a:cubicBezTo>
                    <a:pt x="269" y="237"/>
                    <a:pt x="277" y="240"/>
                    <a:pt x="286" y="242"/>
                  </a:cubicBezTo>
                  <a:cubicBezTo>
                    <a:pt x="294" y="245"/>
                    <a:pt x="303" y="248"/>
                    <a:pt x="312" y="251"/>
                  </a:cubicBezTo>
                  <a:cubicBezTo>
                    <a:pt x="316" y="252"/>
                    <a:pt x="321" y="254"/>
                    <a:pt x="326" y="255"/>
                  </a:cubicBezTo>
                  <a:cubicBezTo>
                    <a:pt x="327" y="256"/>
                    <a:pt x="329" y="257"/>
                    <a:pt x="330" y="257"/>
                  </a:cubicBezTo>
                  <a:cubicBezTo>
                    <a:pt x="330" y="257"/>
                    <a:pt x="330" y="258"/>
                    <a:pt x="331" y="258"/>
                  </a:cubicBezTo>
                  <a:cubicBezTo>
                    <a:pt x="328" y="258"/>
                    <a:pt x="326" y="257"/>
                    <a:pt x="323" y="257"/>
                  </a:cubicBezTo>
                  <a:cubicBezTo>
                    <a:pt x="316" y="256"/>
                    <a:pt x="308" y="253"/>
                    <a:pt x="300" y="251"/>
                  </a:cubicBezTo>
                  <a:cubicBezTo>
                    <a:pt x="294" y="248"/>
                    <a:pt x="287" y="246"/>
                    <a:pt x="281" y="243"/>
                  </a:cubicBezTo>
                  <a:moveTo>
                    <a:pt x="231" y="230"/>
                  </a:moveTo>
                  <a:cubicBezTo>
                    <a:pt x="229" y="230"/>
                    <a:pt x="228" y="229"/>
                    <a:pt x="227" y="228"/>
                  </a:cubicBezTo>
                  <a:cubicBezTo>
                    <a:pt x="231" y="230"/>
                    <a:pt x="236" y="232"/>
                    <a:pt x="240" y="234"/>
                  </a:cubicBezTo>
                  <a:cubicBezTo>
                    <a:pt x="241" y="234"/>
                    <a:pt x="242" y="234"/>
                    <a:pt x="243" y="235"/>
                  </a:cubicBezTo>
                  <a:cubicBezTo>
                    <a:pt x="244" y="235"/>
                    <a:pt x="245" y="236"/>
                    <a:pt x="246" y="237"/>
                  </a:cubicBezTo>
                  <a:cubicBezTo>
                    <a:pt x="242" y="235"/>
                    <a:pt x="238" y="234"/>
                    <a:pt x="234" y="232"/>
                  </a:cubicBezTo>
                  <a:cubicBezTo>
                    <a:pt x="233" y="231"/>
                    <a:pt x="232" y="231"/>
                    <a:pt x="231" y="230"/>
                  </a:cubicBezTo>
                  <a:moveTo>
                    <a:pt x="244" y="226"/>
                  </a:moveTo>
                  <a:cubicBezTo>
                    <a:pt x="243" y="226"/>
                    <a:pt x="242" y="225"/>
                    <a:pt x="242" y="225"/>
                  </a:cubicBezTo>
                  <a:cubicBezTo>
                    <a:pt x="243" y="225"/>
                    <a:pt x="244" y="225"/>
                    <a:pt x="245" y="226"/>
                  </a:cubicBezTo>
                  <a:cubicBezTo>
                    <a:pt x="248" y="227"/>
                    <a:pt x="252" y="229"/>
                    <a:pt x="255" y="230"/>
                  </a:cubicBezTo>
                  <a:cubicBezTo>
                    <a:pt x="254" y="230"/>
                    <a:pt x="252" y="229"/>
                    <a:pt x="251" y="229"/>
                  </a:cubicBezTo>
                  <a:cubicBezTo>
                    <a:pt x="249" y="228"/>
                    <a:pt x="246" y="227"/>
                    <a:pt x="244" y="226"/>
                  </a:cubicBezTo>
                  <a:moveTo>
                    <a:pt x="210" y="220"/>
                  </a:moveTo>
                  <a:cubicBezTo>
                    <a:pt x="209" y="220"/>
                    <a:pt x="209" y="220"/>
                    <a:pt x="209" y="220"/>
                  </a:cubicBezTo>
                  <a:cubicBezTo>
                    <a:pt x="209" y="220"/>
                    <a:pt x="209" y="220"/>
                    <a:pt x="210" y="220"/>
                  </a:cubicBezTo>
                  <a:cubicBezTo>
                    <a:pt x="210" y="220"/>
                    <a:pt x="210" y="221"/>
                    <a:pt x="211" y="221"/>
                  </a:cubicBezTo>
                  <a:cubicBezTo>
                    <a:pt x="211" y="221"/>
                    <a:pt x="210" y="220"/>
                    <a:pt x="210" y="220"/>
                  </a:cubicBezTo>
                  <a:moveTo>
                    <a:pt x="211" y="218"/>
                  </a:moveTo>
                  <a:cubicBezTo>
                    <a:pt x="211" y="218"/>
                    <a:pt x="210" y="217"/>
                    <a:pt x="210" y="217"/>
                  </a:cubicBezTo>
                  <a:cubicBezTo>
                    <a:pt x="209" y="217"/>
                    <a:pt x="209" y="216"/>
                    <a:pt x="208" y="216"/>
                  </a:cubicBezTo>
                  <a:cubicBezTo>
                    <a:pt x="211" y="217"/>
                    <a:pt x="214" y="219"/>
                    <a:pt x="216" y="220"/>
                  </a:cubicBezTo>
                  <a:cubicBezTo>
                    <a:pt x="215" y="220"/>
                    <a:pt x="213" y="219"/>
                    <a:pt x="211" y="218"/>
                  </a:cubicBezTo>
                  <a:moveTo>
                    <a:pt x="247" y="215"/>
                  </a:moveTo>
                  <a:cubicBezTo>
                    <a:pt x="247" y="215"/>
                    <a:pt x="247" y="215"/>
                    <a:pt x="247" y="215"/>
                  </a:cubicBezTo>
                  <a:cubicBezTo>
                    <a:pt x="247" y="215"/>
                    <a:pt x="247" y="215"/>
                    <a:pt x="247" y="215"/>
                  </a:cubicBezTo>
                  <a:cubicBezTo>
                    <a:pt x="247" y="215"/>
                    <a:pt x="247" y="215"/>
                    <a:pt x="247" y="215"/>
                  </a:cubicBezTo>
                  <a:moveTo>
                    <a:pt x="241" y="231"/>
                  </a:moveTo>
                  <a:cubicBezTo>
                    <a:pt x="230" y="225"/>
                    <a:pt x="220" y="220"/>
                    <a:pt x="210" y="214"/>
                  </a:cubicBezTo>
                  <a:cubicBezTo>
                    <a:pt x="210" y="214"/>
                    <a:pt x="210" y="214"/>
                    <a:pt x="211" y="214"/>
                  </a:cubicBezTo>
                  <a:cubicBezTo>
                    <a:pt x="215" y="217"/>
                    <a:pt x="219" y="219"/>
                    <a:pt x="224" y="221"/>
                  </a:cubicBezTo>
                  <a:cubicBezTo>
                    <a:pt x="228" y="223"/>
                    <a:pt x="232" y="224"/>
                    <a:pt x="235" y="226"/>
                  </a:cubicBezTo>
                  <a:cubicBezTo>
                    <a:pt x="241" y="228"/>
                    <a:pt x="247" y="231"/>
                    <a:pt x="252" y="234"/>
                  </a:cubicBezTo>
                  <a:cubicBezTo>
                    <a:pt x="255" y="235"/>
                    <a:pt x="257" y="236"/>
                    <a:pt x="259" y="237"/>
                  </a:cubicBezTo>
                  <a:cubicBezTo>
                    <a:pt x="253" y="235"/>
                    <a:pt x="247" y="233"/>
                    <a:pt x="241" y="231"/>
                  </a:cubicBezTo>
                  <a:moveTo>
                    <a:pt x="265" y="216"/>
                  </a:moveTo>
                  <a:cubicBezTo>
                    <a:pt x="262" y="215"/>
                    <a:pt x="260" y="214"/>
                    <a:pt x="258" y="213"/>
                  </a:cubicBezTo>
                  <a:cubicBezTo>
                    <a:pt x="261" y="214"/>
                    <a:pt x="264" y="215"/>
                    <a:pt x="267" y="216"/>
                  </a:cubicBezTo>
                  <a:cubicBezTo>
                    <a:pt x="266" y="216"/>
                    <a:pt x="266" y="216"/>
                    <a:pt x="265" y="216"/>
                  </a:cubicBezTo>
                  <a:moveTo>
                    <a:pt x="234" y="213"/>
                  </a:moveTo>
                  <a:cubicBezTo>
                    <a:pt x="233" y="213"/>
                    <a:pt x="231" y="212"/>
                    <a:pt x="230" y="212"/>
                  </a:cubicBezTo>
                  <a:cubicBezTo>
                    <a:pt x="231" y="212"/>
                    <a:pt x="232" y="213"/>
                    <a:pt x="233" y="213"/>
                  </a:cubicBezTo>
                  <a:cubicBezTo>
                    <a:pt x="234" y="213"/>
                    <a:pt x="234" y="213"/>
                    <a:pt x="234" y="213"/>
                  </a:cubicBezTo>
                  <a:moveTo>
                    <a:pt x="276" y="216"/>
                  </a:moveTo>
                  <a:cubicBezTo>
                    <a:pt x="266" y="213"/>
                    <a:pt x="255" y="210"/>
                    <a:pt x="244" y="206"/>
                  </a:cubicBezTo>
                  <a:cubicBezTo>
                    <a:pt x="245" y="206"/>
                    <a:pt x="246" y="206"/>
                    <a:pt x="246" y="206"/>
                  </a:cubicBezTo>
                  <a:cubicBezTo>
                    <a:pt x="261" y="211"/>
                    <a:pt x="275" y="214"/>
                    <a:pt x="290" y="217"/>
                  </a:cubicBezTo>
                  <a:cubicBezTo>
                    <a:pt x="286" y="217"/>
                    <a:pt x="281" y="217"/>
                    <a:pt x="276" y="216"/>
                  </a:cubicBezTo>
                  <a:moveTo>
                    <a:pt x="211" y="208"/>
                  </a:moveTo>
                  <a:cubicBezTo>
                    <a:pt x="209" y="207"/>
                    <a:pt x="208" y="206"/>
                    <a:pt x="206" y="206"/>
                  </a:cubicBezTo>
                  <a:cubicBezTo>
                    <a:pt x="209" y="207"/>
                    <a:pt x="212" y="208"/>
                    <a:pt x="214" y="210"/>
                  </a:cubicBezTo>
                  <a:cubicBezTo>
                    <a:pt x="213" y="209"/>
                    <a:pt x="212" y="209"/>
                    <a:pt x="211" y="208"/>
                  </a:cubicBezTo>
                  <a:moveTo>
                    <a:pt x="307" y="215"/>
                  </a:moveTo>
                  <a:cubicBezTo>
                    <a:pt x="304" y="215"/>
                    <a:pt x="301" y="214"/>
                    <a:pt x="297" y="213"/>
                  </a:cubicBezTo>
                  <a:cubicBezTo>
                    <a:pt x="286" y="211"/>
                    <a:pt x="274" y="208"/>
                    <a:pt x="263" y="205"/>
                  </a:cubicBezTo>
                  <a:cubicBezTo>
                    <a:pt x="266" y="206"/>
                    <a:pt x="269" y="206"/>
                    <a:pt x="272" y="207"/>
                  </a:cubicBezTo>
                  <a:cubicBezTo>
                    <a:pt x="280" y="208"/>
                    <a:pt x="289" y="209"/>
                    <a:pt x="297" y="211"/>
                  </a:cubicBezTo>
                  <a:cubicBezTo>
                    <a:pt x="303" y="212"/>
                    <a:pt x="308" y="213"/>
                    <a:pt x="314" y="214"/>
                  </a:cubicBezTo>
                  <a:cubicBezTo>
                    <a:pt x="312" y="215"/>
                    <a:pt x="310" y="215"/>
                    <a:pt x="307" y="215"/>
                  </a:cubicBezTo>
                  <a:moveTo>
                    <a:pt x="189" y="206"/>
                  </a:moveTo>
                  <a:cubicBezTo>
                    <a:pt x="188" y="206"/>
                    <a:pt x="188" y="205"/>
                    <a:pt x="187" y="205"/>
                  </a:cubicBezTo>
                  <a:cubicBezTo>
                    <a:pt x="188" y="205"/>
                    <a:pt x="189" y="206"/>
                    <a:pt x="189" y="206"/>
                  </a:cubicBezTo>
                  <a:cubicBezTo>
                    <a:pt x="191" y="207"/>
                    <a:pt x="192" y="208"/>
                    <a:pt x="193" y="209"/>
                  </a:cubicBezTo>
                  <a:cubicBezTo>
                    <a:pt x="192" y="208"/>
                    <a:pt x="190" y="207"/>
                    <a:pt x="189" y="206"/>
                  </a:cubicBezTo>
                  <a:moveTo>
                    <a:pt x="176" y="207"/>
                  </a:moveTo>
                  <a:cubicBezTo>
                    <a:pt x="173" y="205"/>
                    <a:pt x="171" y="203"/>
                    <a:pt x="168" y="201"/>
                  </a:cubicBezTo>
                  <a:cubicBezTo>
                    <a:pt x="169" y="201"/>
                    <a:pt x="170" y="201"/>
                    <a:pt x="170" y="202"/>
                  </a:cubicBezTo>
                  <a:cubicBezTo>
                    <a:pt x="175" y="205"/>
                    <a:pt x="179" y="208"/>
                    <a:pt x="184" y="211"/>
                  </a:cubicBezTo>
                  <a:cubicBezTo>
                    <a:pt x="186" y="213"/>
                    <a:pt x="189" y="214"/>
                    <a:pt x="191" y="216"/>
                  </a:cubicBezTo>
                  <a:cubicBezTo>
                    <a:pt x="192" y="216"/>
                    <a:pt x="193" y="217"/>
                    <a:pt x="194" y="218"/>
                  </a:cubicBezTo>
                  <a:cubicBezTo>
                    <a:pt x="194" y="217"/>
                    <a:pt x="193" y="217"/>
                    <a:pt x="193" y="217"/>
                  </a:cubicBezTo>
                  <a:cubicBezTo>
                    <a:pt x="187" y="214"/>
                    <a:pt x="181" y="211"/>
                    <a:pt x="176" y="207"/>
                  </a:cubicBezTo>
                  <a:moveTo>
                    <a:pt x="282" y="213"/>
                  </a:moveTo>
                  <a:cubicBezTo>
                    <a:pt x="272" y="210"/>
                    <a:pt x="261" y="208"/>
                    <a:pt x="250" y="205"/>
                  </a:cubicBezTo>
                  <a:cubicBezTo>
                    <a:pt x="241" y="202"/>
                    <a:pt x="231" y="199"/>
                    <a:pt x="222" y="196"/>
                  </a:cubicBezTo>
                  <a:cubicBezTo>
                    <a:pt x="223" y="196"/>
                    <a:pt x="224" y="196"/>
                    <a:pt x="225" y="196"/>
                  </a:cubicBezTo>
                  <a:cubicBezTo>
                    <a:pt x="229" y="197"/>
                    <a:pt x="233" y="198"/>
                    <a:pt x="237" y="199"/>
                  </a:cubicBezTo>
                  <a:cubicBezTo>
                    <a:pt x="239" y="200"/>
                    <a:pt x="242" y="201"/>
                    <a:pt x="244" y="202"/>
                  </a:cubicBezTo>
                  <a:cubicBezTo>
                    <a:pt x="257" y="206"/>
                    <a:pt x="269" y="210"/>
                    <a:pt x="282" y="213"/>
                  </a:cubicBezTo>
                  <a:moveTo>
                    <a:pt x="237" y="197"/>
                  </a:moveTo>
                  <a:cubicBezTo>
                    <a:pt x="231" y="194"/>
                    <a:pt x="224" y="192"/>
                    <a:pt x="217" y="189"/>
                  </a:cubicBezTo>
                  <a:cubicBezTo>
                    <a:pt x="219" y="189"/>
                    <a:pt x="222" y="190"/>
                    <a:pt x="224" y="190"/>
                  </a:cubicBezTo>
                  <a:cubicBezTo>
                    <a:pt x="225" y="191"/>
                    <a:pt x="225" y="191"/>
                    <a:pt x="226" y="191"/>
                  </a:cubicBezTo>
                  <a:cubicBezTo>
                    <a:pt x="239" y="195"/>
                    <a:pt x="252" y="199"/>
                    <a:pt x="266" y="203"/>
                  </a:cubicBezTo>
                  <a:cubicBezTo>
                    <a:pt x="267" y="203"/>
                    <a:pt x="269" y="203"/>
                    <a:pt x="271" y="204"/>
                  </a:cubicBezTo>
                  <a:cubicBezTo>
                    <a:pt x="260" y="202"/>
                    <a:pt x="248" y="199"/>
                    <a:pt x="237" y="197"/>
                  </a:cubicBezTo>
                  <a:moveTo>
                    <a:pt x="249" y="213"/>
                  </a:moveTo>
                  <a:cubicBezTo>
                    <a:pt x="243" y="210"/>
                    <a:pt x="236" y="208"/>
                    <a:pt x="230" y="205"/>
                  </a:cubicBezTo>
                  <a:cubicBezTo>
                    <a:pt x="217" y="200"/>
                    <a:pt x="205" y="194"/>
                    <a:pt x="193" y="188"/>
                  </a:cubicBezTo>
                  <a:cubicBezTo>
                    <a:pt x="197" y="190"/>
                    <a:pt x="201" y="191"/>
                    <a:pt x="205" y="193"/>
                  </a:cubicBezTo>
                  <a:cubicBezTo>
                    <a:pt x="205" y="193"/>
                    <a:pt x="205" y="193"/>
                    <a:pt x="206" y="193"/>
                  </a:cubicBezTo>
                  <a:cubicBezTo>
                    <a:pt x="206" y="193"/>
                    <a:pt x="206" y="193"/>
                    <a:pt x="206" y="193"/>
                  </a:cubicBezTo>
                  <a:cubicBezTo>
                    <a:pt x="206" y="193"/>
                    <a:pt x="206" y="193"/>
                    <a:pt x="206" y="193"/>
                  </a:cubicBezTo>
                  <a:cubicBezTo>
                    <a:pt x="212" y="196"/>
                    <a:pt x="217" y="198"/>
                    <a:pt x="222" y="200"/>
                  </a:cubicBezTo>
                  <a:cubicBezTo>
                    <a:pt x="231" y="204"/>
                    <a:pt x="241" y="209"/>
                    <a:pt x="251" y="213"/>
                  </a:cubicBezTo>
                  <a:cubicBezTo>
                    <a:pt x="250" y="213"/>
                    <a:pt x="250" y="213"/>
                    <a:pt x="249" y="213"/>
                  </a:cubicBezTo>
                  <a:moveTo>
                    <a:pt x="206" y="188"/>
                  </a:moveTo>
                  <a:cubicBezTo>
                    <a:pt x="206" y="188"/>
                    <a:pt x="206" y="187"/>
                    <a:pt x="206" y="187"/>
                  </a:cubicBezTo>
                  <a:cubicBezTo>
                    <a:pt x="209" y="188"/>
                    <a:pt x="212" y="190"/>
                    <a:pt x="216" y="191"/>
                  </a:cubicBezTo>
                  <a:cubicBezTo>
                    <a:pt x="213" y="190"/>
                    <a:pt x="210" y="189"/>
                    <a:pt x="206" y="188"/>
                  </a:cubicBezTo>
                  <a:moveTo>
                    <a:pt x="226" y="188"/>
                  </a:moveTo>
                  <a:cubicBezTo>
                    <a:pt x="224" y="188"/>
                    <a:pt x="222" y="187"/>
                    <a:pt x="220" y="186"/>
                  </a:cubicBezTo>
                  <a:cubicBezTo>
                    <a:pt x="225" y="187"/>
                    <a:pt x="229" y="188"/>
                    <a:pt x="233" y="189"/>
                  </a:cubicBezTo>
                  <a:cubicBezTo>
                    <a:pt x="234" y="189"/>
                    <a:pt x="235" y="189"/>
                    <a:pt x="236" y="190"/>
                  </a:cubicBezTo>
                  <a:cubicBezTo>
                    <a:pt x="237" y="190"/>
                    <a:pt x="238" y="191"/>
                    <a:pt x="240" y="191"/>
                  </a:cubicBezTo>
                  <a:cubicBezTo>
                    <a:pt x="235" y="190"/>
                    <a:pt x="231" y="189"/>
                    <a:pt x="226" y="188"/>
                  </a:cubicBezTo>
                  <a:moveTo>
                    <a:pt x="191" y="191"/>
                  </a:moveTo>
                  <a:cubicBezTo>
                    <a:pt x="188" y="189"/>
                    <a:pt x="184" y="187"/>
                    <a:pt x="181" y="185"/>
                  </a:cubicBezTo>
                  <a:cubicBezTo>
                    <a:pt x="183" y="186"/>
                    <a:pt x="186" y="188"/>
                    <a:pt x="189" y="189"/>
                  </a:cubicBezTo>
                  <a:cubicBezTo>
                    <a:pt x="190" y="190"/>
                    <a:pt x="192" y="191"/>
                    <a:pt x="193" y="192"/>
                  </a:cubicBezTo>
                  <a:cubicBezTo>
                    <a:pt x="193" y="191"/>
                    <a:pt x="192" y="191"/>
                    <a:pt x="191" y="191"/>
                  </a:cubicBezTo>
                  <a:moveTo>
                    <a:pt x="163" y="188"/>
                  </a:moveTo>
                  <a:cubicBezTo>
                    <a:pt x="162" y="187"/>
                    <a:pt x="162" y="187"/>
                    <a:pt x="161" y="186"/>
                  </a:cubicBezTo>
                  <a:cubicBezTo>
                    <a:pt x="161" y="186"/>
                    <a:pt x="160" y="185"/>
                    <a:pt x="159" y="184"/>
                  </a:cubicBezTo>
                  <a:cubicBezTo>
                    <a:pt x="161" y="186"/>
                    <a:pt x="164" y="187"/>
                    <a:pt x="167" y="189"/>
                  </a:cubicBezTo>
                  <a:cubicBezTo>
                    <a:pt x="166" y="189"/>
                    <a:pt x="166" y="189"/>
                    <a:pt x="166" y="189"/>
                  </a:cubicBezTo>
                  <a:cubicBezTo>
                    <a:pt x="166" y="188"/>
                    <a:pt x="165" y="188"/>
                    <a:pt x="165" y="188"/>
                  </a:cubicBezTo>
                  <a:cubicBezTo>
                    <a:pt x="165" y="188"/>
                    <a:pt x="165" y="189"/>
                    <a:pt x="165" y="189"/>
                  </a:cubicBezTo>
                  <a:cubicBezTo>
                    <a:pt x="164" y="188"/>
                    <a:pt x="164" y="188"/>
                    <a:pt x="163" y="188"/>
                  </a:cubicBezTo>
                  <a:moveTo>
                    <a:pt x="242" y="184"/>
                  </a:moveTo>
                  <a:cubicBezTo>
                    <a:pt x="243" y="184"/>
                    <a:pt x="244" y="184"/>
                    <a:pt x="244" y="183"/>
                  </a:cubicBezTo>
                  <a:cubicBezTo>
                    <a:pt x="245" y="184"/>
                    <a:pt x="246" y="184"/>
                    <a:pt x="247" y="184"/>
                  </a:cubicBezTo>
                  <a:cubicBezTo>
                    <a:pt x="248" y="184"/>
                    <a:pt x="248" y="185"/>
                    <a:pt x="248" y="185"/>
                  </a:cubicBezTo>
                  <a:cubicBezTo>
                    <a:pt x="255" y="188"/>
                    <a:pt x="261" y="190"/>
                    <a:pt x="268" y="191"/>
                  </a:cubicBezTo>
                  <a:cubicBezTo>
                    <a:pt x="270" y="192"/>
                    <a:pt x="271" y="192"/>
                    <a:pt x="273" y="193"/>
                  </a:cubicBezTo>
                  <a:cubicBezTo>
                    <a:pt x="268" y="192"/>
                    <a:pt x="264" y="191"/>
                    <a:pt x="259" y="190"/>
                  </a:cubicBezTo>
                  <a:cubicBezTo>
                    <a:pt x="254" y="188"/>
                    <a:pt x="249" y="187"/>
                    <a:pt x="244" y="185"/>
                  </a:cubicBezTo>
                  <a:cubicBezTo>
                    <a:pt x="244" y="185"/>
                    <a:pt x="244" y="185"/>
                    <a:pt x="244" y="184"/>
                  </a:cubicBezTo>
                  <a:cubicBezTo>
                    <a:pt x="243" y="184"/>
                    <a:pt x="243" y="184"/>
                    <a:pt x="242" y="184"/>
                  </a:cubicBezTo>
                  <a:moveTo>
                    <a:pt x="272" y="184"/>
                  </a:moveTo>
                  <a:cubicBezTo>
                    <a:pt x="270" y="183"/>
                    <a:pt x="269" y="183"/>
                    <a:pt x="267" y="182"/>
                  </a:cubicBezTo>
                  <a:cubicBezTo>
                    <a:pt x="268" y="182"/>
                    <a:pt x="268" y="182"/>
                    <a:pt x="269" y="182"/>
                  </a:cubicBezTo>
                  <a:cubicBezTo>
                    <a:pt x="271" y="183"/>
                    <a:pt x="272" y="183"/>
                    <a:pt x="274" y="184"/>
                  </a:cubicBezTo>
                  <a:cubicBezTo>
                    <a:pt x="275" y="184"/>
                    <a:pt x="275" y="185"/>
                    <a:pt x="276" y="185"/>
                  </a:cubicBezTo>
                  <a:cubicBezTo>
                    <a:pt x="275" y="185"/>
                    <a:pt x="273" y="184"/>
                    <a:pt x="272" y="184"/>
                  </a:cubicBezTo>
                  <a:moveTo>
                    <a:pt x="239" y="182"/>
                  </a:moveTo>
                  <a:cubicBezTo>
                    <a:pt x="239" y="182"/>
                    <a:pt x="238" y="182"/>
                    <a:pt x="238" y="182"/>
                  </a:cubicBezTo>
                  <a:cubicBezTo>
                    <a:pt x="238" y="182"/>
                    <a:pt x="239" y="182"/>
                    <a:pt x="240" y="182"/>
                  </a:cubicBezTo>
                  <a:cubicBezTo>
                    <a:pt x="240" y="182"/>
                    <a:pt x="239" y="182"/>
                    <a:pt x="239" y="182"/>
                  </a:cubicBezTo>
                  <a:cubicBezTo>
                    <a:pt x="239" y="182"/>
                    <a:pt x="239" y="182"/>
                    <a:pt x="239" y="182"/>
                  </a:cubicBezTo>
                  <a:moveTo>
                    <a:pt x="202" y="187"/>
                  </a:moveTo>
                  <a:cubicBezTo>
                    <a:pt x="199" y="185"/>
                    <a:pt x="195" y="183"/>
                    <a:pt x="192" y="181"/>
                  </a:cubicBezTo>
                  <a:cubicBezTo>
                    <a:pt x="194" y="182"/>
                    <a:pt x="195" y="183"/>
                    <a:pt x="197" y="183"/>
                  </a:cubicBezTo>
                  <a:cubicBezTo>
                    <a:pt x="198" y="183"/>
                    <a:pt x="198" y="184"/>
                    <a:pt x="199" y="184"/>
                  </a:cubicBezTo>
                  <a:cubicBezTo>
                    <a:pt x="199" y="184"/>
                    <a:pt x="199" y="184"/>
                    <a:pt x="200" y="184"/>
                  </a:cubicBezTo>
                  <a:cubicBezTo>
                    <a:pt x="201" y="185"/>
                    <a:pt x="202" y="186"/>
                    <a:pt x="202" y="187"/>
                  </a:cubicBezTo>
                  <a:cubicBezTo>
                    <a:pt x="202" y="187"/>
                    <a:pt x="202" y="187"/>
                    <a:pt x="202" y="187"/>
                  </a:cubicBezTo>
                  <a:moveTo>
                    <a:pt x="200" y="181"/>
                  </a:moveTo>
                  <a:cubicBezTo>
                    <a:pt x="200" y="181"/>
                    <a:pt x="199" y="181"/>
                    <a:pt x="199" y="181"/>
                  </a:cubicBezTo>
                  <a:cubicBezTo>
                    <a:pt x="200" y="181"/>
                    <a:pt x="202" y="182"/>
                    <a:pt x="203" y="182"/>
                  </a:cubicBezTo>
                  <a:cubicBezTo>
                    <a:pt x="202" y="182"/>
                    <a:pt x="201" y="182"/>
                    <a:pt x="200" y="181"/>
                  </a:cubicBezTo>
                  <a:moveTo>
                    <a:pt x="262" y="179"/>
                  </a:moveTo>
                  <a:cubicBezTo>
                    <a:pt x="262" y="179"/>
                    <a:pt x="262" y="179"/>
                    <a:pt x="262" y="179"/>
                  </a:cubicBezTo>
                  <a:cubicBezTo>
                    <a:pt x="262" y="179"/>
                    <a:pt x="262" y="179"/>
                    <a:pt x="262" y="179"/>
                  </a:cubicBezTo>
                  <a:cubicBezTo>
                    <a:pt x="262" y="179"/>
                    <a:pt x="262" y="179"/>
                    <a:pt x="262" y="179"/>
                  </a:cubicBezTo>
                  <a:moveTo>
                    <a:pt x="225" y="180"/>
                  </a:moveTo>
                  <a:cubicBezTo>
                    <a:pt x="221" y="179"/>
                    <a:pt x="217" y="178"/>
                    <a:pt x="212" y="177"/>
                  </a:cubicBezTo>
                  <a:cubicBezTo>
                    <a:pt x="210" y="176"/>
                    <a:pt x="208" y="176"/>
                    <a:pt x="206" y="175"/>
                  </a:cubicBezTo>
                  <a:cubicBezTo>
                    <a:pt x="209" y="175"/>
                    <a:pt x="212" y="176"/>
                    <a:pt x="215" y="176"/>
                  </a:cubicBezTo>
                  <a:cubicBezTo>
                    <a:pt x="217" y="177"/>
                    <a:pt x="219" y="177"/>
                    <a:pt x="221" y="178"/>
                  </a:cubicBezTo>
                  <a:cubicBezTo>
                    <a:pt x="222" y="178"/>
                    <a:pt x="224" y="179"/>
                    <a:pt x="225" y="180"/>
                  </a:cubicBezTo>
                  <a:moveTo>
                    <a:pt x="144" y="177"/>
                  </a:moveTo>
                  <a:cubicBezTo>
                    <a:pt x="143" y="176"/>
                    <a:pt x="142" y="175"/>
                    <a:pt x="140" y="174"/>
                  </a:cubicBezTo>
                  <a:cubicBezTo>
                    <a:pt x="142" y="175"/>
                    <a:pt x="145" y="176"/>
                    <a:pt x="147" y="177"/>
                  </a:cubicBezTo>
                  <a:cubicBezTo>
                    <a:pt x="148" y="178"/>
                    <a:pt x="149" y="179"/>
                    <a:pt x="150" y="181"/>
                  </a:cubicBezTo>
                  <a:cubicBezTo>
                    <a:pt x="148" y="179"/>
                    <a:pt x="146" y="178"/>
                    <a:pt x="144" y="177"/>
                  </a:cubicBezTo>
                  <a:moveTo>
                    <a:pt x="192" y="178"/>
                  </a:moveTo>
                  <a:cubicBezTo>
                    <a:pt x="189" y="177"/>
                    <a:pt x="185" y="175"/>
                    <a:pt x="182" y="173"/>
                  </a:cubicBezTo>
                  <a:cubicBezTo>
                    <a:pt x="185" y="174"/>
                    <a:pt x="188" y="176"/>
                    <a:pt x="191" y="177"/>
                  </a:cubicBezTo>
                  <a:cubicBezTo>
                    <a:pt x="191" y="177"/>
                    <a:pt x="192" y="178"/>
                    <a:pt x="192" y="178"/>
                  </a:cubicBezTo>
                  <a:moveTo>
                    <a:pt x="180" y="180"/>
                  </a:moveTo>
                  <a:cubicBezTo>
                    <a:pt x="176" y="178"/>
                    <a:pt x="172" y="175"/>
                    <a:pt x="168" y="173"/>
                  </a:cubicBezTo>
                  <a:cubicBezTo>
                    <a:pt x="171" y="174"/>
                    <a:pt x="174" y="175"/>
                    <a:pt x="176" y="176"/>
                  </a:cubicBezTo>
                  <a:cubicBezTo>
                    <a:pt x="178" y="177"/>
                    <a:pt x="181" y="178"/>
                    <a:pt x="183" y="180"/>
                  </a:cubicBezTo>
                  <a:cubicBezTo>
                    <a:pt x="183" y="180"/>
                    <a:pt x="183" y="180"/>
                    <a:pt x="183" y="180"/>
                  </a:cubicBezTo>
                  <a:cubicBezTo>
                    <a:pt x="184" y="180"/>
                    <a:pt x="185" y="181"/>
                    <a:pt x="186" y="181"/>
                  </a:cubicBezTo>
                  <a:cubicBezTo>
                    <a:pt x="184" y="181"/>
                    <a:pt x="182" y="180"/>
                    <a:pt x="180" y="180"/>
                  </a:cubicBezTo>
                  <a:moveTo>
                    <a:pt x="148" y="175"/>
                  </a:moveTo>
                  <a:cubicBezTo>
                    <a:pt x="147" y="174"/>
                    <a:pt x="146" y="173"/>
                    <a:pt x="144" y="171"/>
                  </a:cubicBezTo>
                  <a:cubicBezTo>
                    <a:pt x="155" y="179"/>
                    <a:pt x="166" y="185"/>
                    <a:pt x="177" y="192"/>
                  </a:cubicBezTo>
                  <a:cubicBezTo>
                    <a:pt x="167" y="186"/>
                    <a:pt x="158" y="181"/>
                    <a:pt x="148" y="175"/>
                  </a:cubicBezTo>
                  <a:moveTo>
                    <a:pt x="216" y="172"/>
                  </a:moveTo>
                  <a:cubicBezTo>
                    <a:pt x="215" y="171"/>
                    <a:pt x="214" y="171"/>
                    <a:pt x="213" y="170"/>
                  </a:cubicBezTo>
                  <a:cubicBezTo>
                    <a:pt x="216" y="171"/>
                    <a:pt x="219" y="172"/>
                    <a:pt x="223" y="173"/>
                  </a:cubicBezTo>
                  <a:cubicBezTo>
                    <a:pt x="224" y="174"/>
                    <a:pt x="225" y="175"/>
                    <a:pt x="227" y="175"/>
                  </a:cubicBezTo>
                  <a:cubicBezTo>
                    <a:pt x="228" y="176"/>
                    <a:pt x="229" y="176"/>
                    <a:pt x="230" y="177"/>
                  </a:cubicBezTo>
                  <a:cubicBezTo>
                    <a:pt x="227" y="176"/>
                    <a:pt x="223" y="175"/>
                    <a:pt x="220" y="173"/>
                  </a:cubicBezTo>
                  <a:cubicBezTo>
                    <a:pt x="218" y="173"/>
                    <a:pt x="217" y="172"/>
                    <a:pt x="216" y="172"/>
                  </a:cubicBezTo>
                  <a:moveTo>
                    <a:pt x="201" y="173"/>
                  </a:moveTo>
                  <a:cubicBezTo>
                    <a:pt x="198" y="171"/>
                    <a:pt x="196" y="169"/>
                    <a:pt x="193" y="168"/>
                  </a:cubicBezTo>
                  <a:cubicBezTo>
                    <a:pt x="195" y="168"/>
                    <a:pt x="198" y="168"/>
                    <a:pt x="201" y="169"/>
                  </a:cubicBezTo>
                  <a:cubicBezTo>
                    <a:pt x="203" y="170"/>
                    <a:pt x="206" y="171"/>
                    <a:pt x="208" y="172"/>
                  </a:cubicBezTo>
                  <a:cubicBezTo>
                    <a:pt x="208" y="172"/>
                    <a:pt x="208" y="172"/>
                    <a:pt x="209" y="172"/>
                  </a:cubicBezTo>
                  <a:cubicBezTo>
                    <a:pt x="207" y="172"/>
                    <a:pt x="206" y="172"/>
                    <a:pt x="205" y="172"/>
                  </a:cubicBezTo>
                  <a:cubicBezTo>
                    <a:pt x="204" y="172"/>
                    <a:pt x="202" y="172"/>
                    <a:pt x="201" y="173"/>
                  </a:cubicBezTo>
                  <a:moveTo>
                    <a:pt x="171" y="167"/>
                  </a:moveTo>
                  <a:cubicBezTo>
                    <a:pt x="171" y="167"/>
                    <a:pt x="170" y="167"/>
                    <a:pt x="170" y="167"/>
                  </a:cubicBezTo>
                  <a:cubicBezTo>
                    <a:pt x="171" y="167"/>
                    <a:pt x="171" y="167"/>
                    <a:pt x="172" y="167"/>
                  </a:cubicBezTo>
                  <a:cubicBezTo>
                    <a:pt x="171" y="167"/>
                    <a:pt x="171" y="167"/>
                    <a:pt x="171" y="167"/>
                  </a:cubicBezTo>
                  <a:moveTo>
                    <a:pt x="147" y="168"/>
                  </a:moveTo>
                  <a:cubicBezTo>
                    <a:pt x="147" y="168"/>
                    <a:pt x="146" y="167"/>
                    <a:pt x="146" y="167"/>
                  </a:cubicBezTo>
                  <a:cubicBezTo>
                    <a:pt x="150" y="169"/>
                    <a:pt x="155" y="172"/>
                    <a:pt x="159" y="175"/>
                  </a:cubicBezTo>
                  <a:cubicBezTo>
                    <a:pt x="155" y="173"/>
                    <a:pt x="151" y="171"/>
                    <a:pt x="147" y="168"/>
                  </a:cubicBezTo>
                  <a:moveTo>
                    <a:pt x="158" y="166"/>
                  </a:moveTo>
                  <a:cubicBezTo>
                    <a:pt x="157" y="166"/>
                    <a:pt x="156" y="165"/>
                    <a:pt x="155" y="165"/>
                  </a:cubicBezTo>
                  <a:cubicBezTo>
                    <a:pt x="156" y="165"/>
                    <a:pt x="157" y="165"/>
                    <a:pt x="158" y="166"/>
                  </a:cubicBezTo>
                  <a:cubicBezTo>
                    <a:pt x="158" y="166"/>
                    <a:pt x="158" y="166"/>
                    <a:pt x="158" y="166"/>
                  </a:cubicBezTo>
                  <a:cubicBezTo>
                    <a:pt x="158" y="166"/>
                    <a:pt x="158" y="166"/>
                    <a:pt x="158" y="166"/>
                  </a:cubicBezTo>
                  <a:moveTo>
                    <a:pt x="173" y="167"/>
                  </a:moveTo>
                  <a:cubicBezTo>
                    <a:pt x="173" y="167"/>
                    <a:pt x="174" y="167"/>
                    <a:pt x="174" y="166"/>
                  </a:cubicBezTo>
                  <a:cubicBezTo>
                    <a:pt x="174" y="165"/>
                    <a:pt x="174" y="164"/>
                    <a:pt x="173" y="163"/>
                  </a:cubicBezTo>
                  <a:cubicBezTo>
                    <a:pt x="176" y="164"/>
                    <a:pt x="178" y="166"/>
                    <a:pt x="180" y="168"/>
                  </a:cubicBezTo>
                  <a:cubicBezTo>
                    <a:pt x="178" y="168"/>
                    <a:pt x="175" y="167"/>
                    <a:pt x="173" y="167"/>
                  </a:cubicBezTo>
                  <a:moveTo>
                    <a:pt x="133" y="167"/>
                  </a:moveTo>
                  <a:cubicBezTo>
                    <a:pt x="132" y="165"/>
                    <a:pt x="131" y="164"/>
                    <a:pt x="130" y="162"/>
                  </a:cubicBezTo>
                  <a:cubicBezTo>
                    <a:pt x="130" y="162"/>
                    <a:pt x="131" y="163"/>
                    <a:pt x="131" y="163"/>
                  </a:cubicBezTo>
                  <a:cubicBezTo>
                    <a:pt x="132" y="163"/>
                    <a:pt x="133" y="164"/>
                    <a:pt x="133" y="164"/>
                  </a:cubicBezTo>
                  <a:cubicBezTo>
                    <a:pt x="135" y="166"/>
                    <a:pt x="137" y="168"/>
                    <a:pt x="138" y="169"/>
                  </a:cubicBezTo>
                  <a:cubicBezTo>
                    <a:pt x="137" y="168"/>
                    <a:pt x="135" y="167"/>
                    <a:pt x="133" y="167"/>
                  </a:cubicBezTo>
                  <a:moveTo>
                    <a:pt x="124" y="166"/>
                  </a:moveTo>
                  <a:cubicBezTo>
                    <a:pt x="123" y="165"/>
                    <a:pt x="121" y="163"/>
                    <a:pt x="120" y="162"/>
                  </a:cubicBezTo>
                  <a:cubicBezTo>
                    <a:pt x="124" y="164"/>
                    <a:pt x="128" y="166"/>
                    <a:pt x="132" y="169"/>
                  </a:cubicBezTo>
                  <a:cubicBezTo>
                    <a:pt x="133" y="170"/>
                    <a:pt x="135" y="172"/>
                    <a:pt x="137" y="174"/>
                  </a:cubicBezTo>
                  <a:cubicBezTo>
                    <a:pt x="132" y="171"/>
                    <a:pt x="128" y="169"/>
                    <a:pt x="124" y="166"/>
                  </a:cubicBezTo>
                  <a:cubicBezTo>
                    <a:pt x="124" y="166"/>
                    <a:pt x="124" y="166"/>
                    <a:pt x="124" y="166"/>
                  </a:cubicBezTo>
                  <a:moveTo>
                    <a:pt x="156" y="161"/>
                  </a:moveTo>
                  <a:cubicBezTo>
                    <a:pt x="156" y="161"/>
                    <a:pt x="156" y="161"/>
                    <a:pt x="156" y="160"/>
                  </a:cubicBezTo>
                  <a:cubicBezTo>
                    <a:pt x="158" y="162"/>
                    <a:pt x="161" y="163"/>
                    <a:pt x="163" y="164"/>
                  </a:cubicBezTo>
                  <a:cubicBezTo>
                    <a:pt x="164" y="165"/>
                    <a:pt x="165" y="166"/>
                    <a:pt x="166" y="167"/>
                  </a:cubicBezTo>
                  <a:cubicBezTo>
                    <a:pt x="165" y="167"/>
                    <a:pt x="165" y="166"/>
                    <a:pt x="164" y="166"/>
                  </a:cubicBezTo>
                  <a:cubicBezTo>
                    <a:pt x="163" y="166"/>
                    <a:pt x="163" y="166"/>
                    <a:pt x="163" y="166"/>
                  </a:cubicBezTo>
                  <a:cubicBezTo>
                    <a:pt x="162" y="165"/>
                    <a:pt x="160" y="164"/>
                    <a:pt x="159" y="164"/>
                  </a:cubicBezTo>
                  <a:cubicBezTo>
                    <a:pt x="158" y="163"/>
                    <a:pt x="157" y="162"/>
                    <a:pt x="156" y="161"/>
                  </a:cubicBezTo>
                  <a:moveTo>
                    <a:pt x="185" y="169"/>
                  </a:moveTo>
                  <a:cubicBezTo>
                    <a:pt x="183" y="167"/>
                    <a:pt x="181" y="166"/>
                    <a:pt x="179" y="164"/>
                  </a:cubicBezTo>
                  <a:cubicBezTo>
                    <a:pt x="177" y="163"/>
                    <a:pt x="176" y="161"/>
                    <a:pt x="174" y="160"/>
                  </a:cubicBezTo>
                  <a:cubicBezTo>
                    <a:pt x="178" y="160"/>
                    <a:pt x="182" y="161"/>
                    <a:pt x="185" y="162"/>
                  </a:cubicBezTo>
                  <a:cubicBezTo>
                    <a:pt x="185" y="162"/>
                    <a:pt x="186" y="162"/>
                    <a:pt x="186" y="162"/>
                  </a:cubicBezTo>
                  <a:cubicBezTo>
                    <a:pt x="188" y="163"/>
                    <a:pt x="190" y="164"/>
                    <a:pt x="192" y="165"/>
                  </a:cubicBezTo>
                  <a:cubicBezTo>
                    <a:pt x="191" y="165"/>
                    <a:pt x="191" y="165"/>
                    <a:pt x="190" y="165"/>
                  </a:cubicBezTo>
                  <a:cubicBezTo>
                    <a:pt x="190" y="165"/>
                    <a:pt x="189" y="165"/>
                    <a:pt x="188" y="165"/>
                  </a:cubicBezTo>
                  <a:cubicBezTo>
                    <a:pt x="187" y="165"/>
                    <a:pt x="186" y="167"/>
                    <a:pt x="187" y="167"/>
                  </a:cubicBezTo>
                  <a:cubicBezTo>
                    <a:pt x="190" y="169"/>
                    <a:pt x="192" y="170"/>
                    <a:pt x="195" y="172"/>
                  </a:cubicBezTo>
                  <a:cubicBezTo>
                    <a:pt x="192" y="171"/>
                    <a:pt x="190" y="171"/>
                    <a:pt x="188" y="170"/>
                  </a:cubicBezTo>
                  <a:cubicBezTo>
                    <a:pt x="187" y="170"/>
                    <a:pt x="186" y="169"/>
                    <a:pt x="185" y="169"/>
                  </a:cubicBezTo>
                  <a:moveTo>
                    <a:pt x="161" y="159"/>
                  </a:moveTo>
                  <a:cubicBezTo>
                    <a:pt x="161" y="159"/>
                    <a:pt x="162" y="159"/>
                    <a:pt x="163" y="159"/>
                  </a:cubicBezTo>
                  <a:cubicBezTo>
                    <a:pt x="164" y="159"/>
                    <a:pt x="165" y="159"/>
                    <a:pt x="165" y="159"/>
                  </a:cubicBezTo>
                  <a:cubicBezTo>
                    <a:pt x="167" y="159"/>
                    <a:pt x="168" y="159"/>
                    <a:pt x="169" y="159"/>
                  </a:cubicBezTo>
                  <a:cubicBezTo>
                    <a:pt x="169" y="159"/>
                    <a:pt x="169" y="160"/>
                    <a:pt x="170" y="160"/>
                  </a:cubicBezTo>
                  <a:cubicBezTo>
                    <a:pt x="170" y="161"/>
                    <a:pt x="171" y="163"/>
                    <a:pt x="171" y="165"/>
                  </a:cubicBezTo>
                  <a:cubicBezTo>
                    <a:pt x="169" y="164"/>
                    <a:pt x="167" y="163"/>
                    <a:pt x="164" y="162"/>
                  </a:cubicBezTo>
                  <a:cubicBezTo>
                    <a:pt x="163" y="161"/>
                    <a:pt x="162" y="160"/>
                    <a:pt x="161" y="159"/>
                  </a:cubicBezTo>
                  <a:moveTo>
                    <a:pt x="126" y="173"/>
                  </a:moveTo>
                  <a:cubicBezTo>
                    <a:pt x="119" y="169"/>
                    <a:pt x="112" y="164"/>
                    <a:pt x="106" y="159"/>
                  </a:cubicBezTo>
                  <a:cubicBezTo>
                    <a:pt x="108" y="160"/>
                    <a:pt x="110" y="161"/>
                    <a:pt x="112" y="162"/>
                  </a:cubicBezTo>
                  <a:cubicBezTo>
                    <a:pt x="114" y="164"/>
                    <a:pt x="116" y="165"/>
                    <a:pt x="119" y="167"/>
                  </a:cubicBezTo>
                  <a:cubicBezTo>
                    <a:pt x="121" y="168"/>
                    <a:pt x="123" y="170"/>
                    <a:pt x="125" y="171"/>
                  </a:cubicBezTo>
                  <a:cubicBezTo>
                    <a:pt x="125" y="172"/>
                    <a:pt x="126" y="172"/>
                    <a:pt x="126" y="173"/>
                  </a:cubicBezTo>
                  <a:moveTo>
                    <a:pt x="113" y="159"/>
                  </a:moveTo>
                  <a:cubicBezTo>
                    <a:pt x="111" y="158"/>
                    <a:pt x="109" y="156"/>
                    <a:pt x="108" y="155"/>
                  </a:cubicBezTo>
                  <a:cubicBezTo>
                    <a:pt x="109" y="156"/>
                    <a:pt x="110" y="156"/>
                    <a:pt x="111" y="157"/>
                  </a:cubicBezTo>
                  <a:cubicBezTo>
                    <a:pt x="113" y="158"/>
                    <a:pt x="115" y="160"/>
                    <a:pt x="116" y="162"/>
                  </a:cubicBezTo>
                  <a:cubicBezTo>
                    <a:pt x="116" y="161"/>
                    <a:pt x="115" y="161"/>
                    <a:pt x="115" y="161"/>
                  </a:cubicBezTo>
                  <a:cubicBezTo>
                    <a:pt x="114" y="160"/>
                    <a:pt x="113" y="160"/>
                    <a:pt x="113" y="159"/>
                  </a:cubicBezTo>
                  <a:moveTo>
                    <a:pt x="171" y="157"/>
                  </a:moveTo>
                  <a:cubicBezTo>
                    <a:pt x="170" y="156"/>
                    <a:pt x="169" y="155"/>
                    <a:pt x="168" y="154"/>
                  </a:cubicBezTo>
                  <a:cubicBezTo>
                    <a:pt x="170" y="154"/>
                    <a:pt x="172" y="155"/>
                    <a:pt x="173" y="156"/>
                  </a:cubicBezTo>
                  <a:cubicBezTo>
                    <a:pt x="174" y="157"/>
                    <a:pt x="175" y="157"/>
                    <a:pt x="176" y="158"/>
                  </a:cubicBezTo>
                  <a:cubicBezTo>
                    <a:pt x="174" y="157"/>
                    <a:pt x="172" y="157"/>
                    <a:pt x="171" y="157"/>
                  </a:cubicBezTo>
                  <a:moveTo>
                    <a:pt x="162" y="150"/>
                  </a:moveTo>
                  <a:cubicBezTo>
                    <a:pt x="161" y="150"/>
                    <a:pt x="161" y="150"/>
                    <a:pt x="161" y="150"/>
                  </a:cubicBezTo>
                  <a:cubicBezTo>
                    <a:pt x="161" y="150"/>
                    <a:pt x="161" y="150"/>
                    <a:pt x="161" y="150"/>
                  </a:cubicBezTo>
                  <a:cubicBezTo>
                    <a:pt x="161" y="150"/>
                    <a:pt x="162" y="150"/>
                    <a:pt x="162" y="150"/>
                  </a:cubicBezTo>
                  <a:cubicBezTo>
                    <a:pt x="162" y="150"/>
                    <a:pt x="162" y="150"/>
                    <a:pt x="162" y="150"/>
                  </a:cubicBezTo>
                  <a:moveTo>
                    <a:pt x="94" y="148"/>
                  </a:moveTo>
                  <a:cubicBezTo>
                    <a:pt x="94" y="148"/>
                    <a:pt x="94" y="148"/>
                    <a:pt x="94" y="148"/>
                  </a:cubicBezTo>
                  <a:cubicBezTo>
                    <a:pt x="94" y="148"/>
                    <a:pt x="94" y="148"/>
                    <a:pt x="94" y="149"/>
                  </a:cubicBezTo>
                  <a:cubicBezTo>
                    <a:pt x="94" y="149"/>
                    <a:pt x="94" y="149"/>
                    <a:pt x="94" y="148"/>
                  </a:cubicBezTo>
                  <a:moveTo>
                    <a:pt x="123" y="147"/>
                  </a:moveTo>
                  <a:cubicBezTo>
                    <a:pt x="122" y="146"/>
                    <a:pt x="122" y="146"/>
                    <a:pt x="121" y="146"/>
                  </a:cubicBezTo>
                  <a:cubicBezTo>
                    <a:pt x="122" y="146"/>
                    <a:pt x="123" y="146"/>
                    <a:pt x="124" y="147"/>
                  </a:cubicBezTo>
                  <a:cubicBezTo>
                    <a:pt x="127" y="149"/>
                    <a:pt x="130" y="150"/>
                    <a:pt x="133" y="152"/>
                  </a:cubicBezTo>
                  <a:cubicBezTo>
                    <a:pt x="133" y="152"/>
                    <a:pt x="133" y="152"/>
                    <a:pt x="133" y="152"/>
                  </a:cubicBezTo>
                  <a:cubicBezTo>
                    <a:pt x="139" y="156"/>
                    <a:pt x="145" y="160"/>
                    <a:pt x="151" y="164"/>
                  </a:cubicBezTo>
                  <a:cubicBezTo>
                    <a:pt x="148" y="163"/>
                    <a:pt x="146" y="162"/>
                    <a:pt x="144" y="160"/>
                  </a:cubicBezTo>
                  <a:cubicBezTo>
                    <a:pt x="137" y="156"/>
                    <a:pt x="130" y="151"/>
                    <a:pt x="123" y="147"/>
                  </a:cubicBezTo>
                  <a:moveTo>
                    <a:pt x="154" y="152"/>
                  </a:moveTo>
                  <a:cubicBezTo>
                    <a:pt x="155" y="152"/>
                    <a:pt x="156" y="151"/>
                    <a:pt x="155" y="150"/>
                  </a:cubicBezTo>
                  <a:cubicBezTo>
                    <a:pt x="154" y="149"/>
                    <a:pt x="152" y="147"/>
                    <a:pt x="151" y="145"/>
                  </a:cubicBezTo>
                  <a:cubicBezTo>
                    <a:pt x="154" y="148"/>
                    <a:pt x="157" y="150"/>
                    <a:pt x="161" y="153"/>
                  </a:cubicBezTo>
                  <a:cubicBezTo>
                    <a:pt x="162" y="154"/>
                    <a:pt x="164" y="155"/>
                    <a:pt x="165" y="156"/>
                  </a:cubicBezTo>
                  <a:cubicBezTo>
                    <a:pt x="165" y="156"/>
                    <a:pt x="165" y="156"/>
                    <a:pt x="165" y="156"/>
                  </a:cubicBezTo>
                  <a:cubicBezTo>
                    <a:pt x="165" y="156"/>
                    <a:pt x="164" y="156"/>
                    <a:pt x="163" y="156"/>
                  </a:cubicBezTo>
                  <a:cubicBezTo>
                    <a:pt x="162" y="156"/>
                    <a:pt x="160" y="156"/>
                    <a:pt x="158" y="157"/>
                  </a:cubicBezTo>
                  <a:cubicBezTo>
                    <a:pt x="156" y="155"/>
                    <a:pt x="154" y="153"/>
                    <a:pt x="152" y="152"/>
                  </a:cubicBezTo>
                  <a:cubicBezTo>
                    <a:pt x="153" y="152"/>
                    <a:pt x="153" y="152"/>
                    <a:pt x="154" y="152"/>
                  </a:cubicBezTo>
                  <a:cubicBezTo>
                    <a:pt x="154" y="152"/>
                    <a:pt x="154" y="152"/>
                    <a:pt x="154" y="152"/>
                  </a:cubicBezTo>
                  <a:moveTo>
                    <a:pt x="103" y="138"/>
                  </a:moveTo>
                  <a:cubicBezTo>
                    <a:pt x="103" y="138"/>
                    <a:pt x="103" y="137"/>
                    <a:pt x="103" y="137"/>
                  </a:cubicBezTo>
                  <a:cubicBezTo>
                    <a:pt x="104" y="137"/>
                    <a:pt x="105" y="138"/>
                    <a:pt x="107" y="138"/>
                  </a:cubicBezTo>
                  <a:cubicBezTo>
                    <a:pt x="107" y="138"/>
                    <a:pt x="107" y="139"/>
                    <a:pt x="107" y="139"/>
                  </a:cubicBezTo>
                  <a:cubicBezTo>
                    <a:pt x="107" y="139"/>
                    <a:pt x="107" y="140"/>
                    <a:pt x="108" y="140"/>
                  </a:cubicBezTo>
                  <a:cubicBezTo>
                    <a:pt x="111" y="143"/>
                    <a:pt x="114" y="146"/>
                    <a:pt x="117" y="149"/>
                  </a:cubicBezTo>
                  <a:cubicBezTo>
                    <a:pt x="112" y="145"/>
                    <a:pt x="108" y="142"/>
                    <a:pt x="103" y="138"/>
                  </a:cubicBezTo>
                  <a:moveTo>
                    <a:pt x="163" y="148"/>
                  </a:moveTo>
                  <a:cubicBezTo>
                    <a:pt x="161" y="146"/>
                    <a:pt x="159" y="144"/>
                    <a:pt x="157" y="142"/>
                  </a:cubicBezTo>
                  <a:cubicBezTo>
                    <a:pt x="154" y="140"/>
                    <a:pt x="152" y="137"/>
                    <a:pt x="149" y="135"/>
                  </a:cubicBezTo>
                  <a:cubicBezTo>
                    <a:pt x="162" y="144"/>
                    <a:pt x="176" y="152"/>
                    <a:pt x="189" y="160"/>
                  </a:cubicBezTo>
                  <a:cubicBezTo>
                    <a:pt x="190" y="160"/>
                    <a:pt x="190" y="161"/>
                    <a:pt x="190" y="161"/>
                  </a:cubicBezTo>
                  <a:cubicBezTo>
                    <a:pt x="189" y="161"/>
                    <a:pt x="188" y="160"/>
                    <a:pt x="187" y="160"/>
                  </a:cubicBezTo>
                  <a:cubicBezTo>
                    <a:pt x="179" y="156"/>
                    <a:pt x="171" y="152"/>
                    <a:pt x="163" y="148"/>
                  </a:cubicBezTo>
                  <a:moveTo>
                    <a:pt x="143" y="143"/>
                  </a:moveTo>
                  <a:cubicBezTo>
                    <a:pt x="142" y="142"/>
                    <a:pt x="140" y="141"/>
                    <a:pt x="139" y="139"/>
                  </a:cubicBezTo>
                  <a:cubicBezTo>
                    <a:pt x="136" y="137"/>
                    <a:pt x="134" y="135"/>
                    <a:pt x="132" y="133"/>
                  </a:cubicBezTo>
                  <a:cubicBezTo>
                    <a:pt x="135" y="135"/>
                    <a:pt x="137" y="136"/>
                    <a:pt x="140" y="138"/>
                  </a:cubicBezTo>
                  <a:cubicBezTo>
                    <a:pt x="143" y="141"/>
                    <a:pt x="146" y="144"/>
                    <a:pt x="149" y="147"/>
                  </a:cubicBezTo>
                  <a:cubicBezTo>
                    <a:pt x="147" y="146"/>
                    <a:pt x="145" y="145"/>
                    <a:pt x="143" y="143"/>
                  </a:cubicBezTo>
                  <a:moveTo>
                    <a:pt x="89" y="139"/>
                  </a:moveTo>
                  <a:cubicBezTo>
                    <a:pt x="86" y="136"/>
                    <a:pt x="82" y="133"/>
                    <a:pt x="79" y="130"/>
                  </a:cubicBezTo>
                  <a:cubicBezTo>
                    <a:pt x="81" y="132"/>
                    <a:pt x="84" y="134"/>
                    <a:pt x="86" y="136"/>
                  </a:cubicBezTo>
                  <a:cubicBezTo>
                    <a:pt x="89" y="139"/>
                    <a:pt x="92" y="141"/>
                    <a:pt x="95" y="143"/>
                  </a:cubicBezTo>
                  <a:cubicBezTo>
                    <a:pt x="98" y="145"/>
                    <a:pt x="100" y="147"/>
                    <a:pt x="102" y="149"/>
                  </a:cubicBezTo>
                  <a:cubicBezTo>
                    <a:pt x="102" y="149"/>
                    <a:pt x="102" y="149"/>
                    <a:pt x="102" y="149"/>
                  </a:cubicBezTo>
                  <a:cubicBezTo>
                    <a:pt x="101" y="149"/>
                    <a:pt x="101" y="149"/>
                    <a:pt x="101" y="150"/>
                  </a:cubicBezTo>
                  <a:cubicBezTo>
                    <a:pt x="100" y="149"/>
                    <a:pt x="99" y="148"/>
                    <a:pt x="97" y="147"/>
                  </a:cubicBezTo>
                  <a:cubicBezTo>
                    <a:pt x="95" y="144"/>
                    <a:pt x="92" y="142"/>
                    <a:pt x="89" y="139"/>
                  </a:cubicBezTo>
                  <a:moveTo>
                    <a:pt x="100" y="135"/>
                  </a:moveTo>
                  <a:cubicBezTo>
                    <a:pt x="95" y="131"/>
                    <a:pt x="91" y="128"/>
                    <a:pt x="87" y="124"/>
                  </a:cubicBezTo>
                  <a:cubicBezTo>
                    <a:pt x="91" y="127"/>
                    <a:pt x="96" y="131"/>
                    <a:pt x="101" y="134"/>
                  </a:cubicBezTo>
                  <a:cubicBezTo>
                    <a:pt x="100" y="134"/>
                    <a:pt x="100" y="134"/>
                    <a:pt x="100" y="135"/>
                  </a:cubicBezTo>
                  <a:moveTo>
                    <a:pt x="154" y="130"/>
                  </a:moveTo>
                  <a:cubicBezTo>
                    <a:pt x="152" y="129"/>
                    <a:pt x="150" y="128"/>
                    <a:pt x="148" y="126"/>
                  </a:cubicBezTo>
                  <a:cubicBezTo>
                    <a:pt x="147" y="125"/>
                    <a:pt x="145" y="124"/>
                    <a:pt x="144" y="123"/>
                  </a:cubicBezTo>
                  <a:cubicBezTo>
                    <a:pt x="145" y="124"/>
                    <a:pt x="147" y="125"/>
                    <a:pt x="148" y="125"/>
                  </a:cubicBezTo>
                  <a:cubicBezTo>
                    <a:pt x="149" y="126"/>
                    <a:pt x="150" y="126"/>
                    <a:pt x="150" y="127"/>
                  </a:cubicBezTo>
                  <a:cubicBezTo>
                    <a:pt x="156" y="129"/>
                    <a:pt x="161" y="132"/>
                    <a:pt x="167" y="135"/>
                  </a:cubicBezTo>
                  <a:cubicBezTo>
                    <a:pt x="169" y="136"/>
                    <a:pt x="170" y="137"/>
                    <a:pt x="172" y="138"/>
                  </a:cubicBezTo>
                  <a:cubicBezTo>
                    <a:pt x="173" y="138"/>
                    <a:pt x="175" y="139"/>
                    <a:pt x="176" y="140"/>
                  </a:cubicBezTo>
                  <a:cubicBezTo>
                    <a:pt x="190" y="146"/>
                    <a:pt x="204" y="153"/>
                    <a:pt x="218" y="159"/>
                  </a:cubicBezTo>
                  <a:cubicBezTo>
                    <a:pt x="226" y="164"/>
                    <a:pt x="235" y="169"/>
                    <a:pt x="244" y="174"/>
                  </a:cubicBezTo>
                  <a:cubicBezTo>
                    <a:pt x="246" y="176"/>
                    <a:pt x="249" y="178"/>
                    <a:pt x="251" y="179"/>
                  </a:cubicBezTo>
                  <a:cubicBezTo>
                    <a:pt x="250" y="180"/>
                    <a:pt x="249" y="180"/>
                    <a:pt x="249" y="180"/>
                  </a:cubicBezTo>
                  <a:cubicBezTo>
                    <a:pt x="240" y="177"/>
                    <a:pt x="232" y="174"/>
                    <a:pt x="224" y="171"/>
                  </a:cubicBezTo>
                  <a:cubicBezTo>
                    <a:pt x="212" y="166"/>
                    <a:pt x="200" y="160"/>
                    <a:pt x="188" y="153"/>
                  </a:cubicBezTo>
                  <a:cubicBezTo>
                    <a:pt x="185" y="151"/>
                    <a:pt x="181" y="149"/>
                    <a:pt x="178" y="146"/>
                  </a:cubicBezTo>
                  <a:cubicBezTo>
                    <a:pt x="170" y="141"/>
                    <a:pt x="162" y="136"/>
                    <a:pt x="154" y="130"/>
                  </a:cubicBezTo>
                  <a:moveTo>
                    <a:pt x="117" y="123"/>
                  </a:moveTo>
                  <a:cubicBezTo>
                    <a:pt x="116" y="123"/>
                    <a:pt x="116" y="123"/>
                    <a:pt x="116" y="123"/>
                  </a:cubicBezTo>
                  <a:cubicBezTo>
                    <a:pt x="116" y="123"/>
                    <a:pt x="116" y="123"/>
                    <a:pt x="116" y="123"/>
                  </a:cubicBezTo>
                  <a:cubicBezTo>
                    <a:pt x="116" y="123"/>
                    <a:pt x="116" y="123"/>
                    <a:pt x="117" y="123"/>
                  </a:cubicBezTo>
                  <a:moveTo>
                    <a:pt x="138" y="124"/>
                  </a:moveTo>
                  <a:cubicBezTo>
                    <a:pt x="136" y="122"/>
                    <a:pt x="134" y="120"/>
                    <a:pt x="132" y="118"/>
                  </a:cubicBezTo>
                  <a:cubicBezTo>
                    <a:pt x="136" y="121"/>
                    <a:pt x="141" y="124"/>
                    <a:pt x="145" y="127"/>
                  </a:cubicBezTo>
                  <a:cubicBezTo>
                    <a:pt x="151" y="132"/>
                    <a:pt x="157" y="136"/>
                    <a:pt x="163" y="140"/>
                  </a:cubicBezTo>
                  <a:cubicBezTo>
                    <a:pt x="167" y="142"/>
                    <a:pt x="170" y="145"/>
                    <a:pt x="174" y="147"/>
                  </a:cubicBezTo>
                  <a:cubicBezTo>
                    <a:pt x="178" y="149"/>
                    <a:pt x="181" y="152"/>
                    <a:pt x="185" y="154"/>
                  </a:cubicBezTo>
                  <a:cubicBezTo>
                    <a:pt x="192" y="158"/>
                    <a:pt x="199" y="162"/>
                    <a:pt x="206" y="165"/>
                  </a:cubicBezTo>
                  <a:cubicBezTo>
                    <a:pt x="204" y="165"/>
                    <a:pt x="203" y="164"/>
                    <a:pt x="201" y="164"/>
                  </a:cubicBezTo>
                  <a:cubicBezTo>
                    <a:pt x="192" y="159"/>
                    <a:pt x="183" y="153"/>
                    <a:pt x="174" y="148"/>
                  </a:cubicBezTo>
                  <a:cubicBezTo>
                    <a:pt x="171" y="146"/>
                    <a:pt x="169" y="145"/>
                    <a:pt x="167" y="144"/>
                  </a:cubicBezTo>
                  <a:cubicBezTo>
                    <a:pt x="165" y="143"/>
                    <a:pt x="164" y="141"/>
                    <a:pt x="162" y="140"/>
                  </a:cubicBezTo>
                  <a:cubicBezTo>
                    <a:pt x="154" y="135"/>
                    <a:pt x="146" y="130"/>
                    <a:pt x="138" y="124"/>
                  </a:cubicBezTo>
                  <a:moveTo>
                    <a:pt x="117" y="120"/>
                  </a:moveTo>
                  <a:cubicBezTo>
                    <a:pt x="116" y="119"/>
                    <a:pt x="114" y="118"/>
                    <a:pt x="113" y="117"/>
                  </a:cubicBezTo>
                  <a:cubicBezTo>
                    <a:pt x="114" y="118"/>
                    <a:pt x="116" y="119"/>
                    <a:pt x="117" y="120"/>
                  </a:cubicBezTo>
                  <a:cubicBezTo>
                    <a:pt x="118" y="121"/>
                    <a:pt x="120" y="122"/>
                    <a:pt x="122" y="123"/>
                  </a:cubicBezTo>
                  <a:cubicBezTo>
                    <a:pt x="120" y="122"/>
                    <a:pt x="119" y="122"/>
                    <a:pt x="118" y="121"/>
                  </a:cubicBezTo>
                  <a:cubicBezTo>
                    <a:pt x="118" y="121"/>
                    <a:pt x="117" y="121"/>
                    <a:pt x="117" y="120"/>
                  </a:cubicBezTo>
                  <a:moveTo>
                    <a:pt x="122" y="112"/>
                  </a:moveTo>
                  <a:cubicBezTo>
                    <a:pt x="121" y="111"/>
                    <a:pt x="120" y="111"/>
                    <a:pt x="119" y="110"/>
                  </a:cubicBezTo>
                  <a:cubicBezTo>
                    <a:pt x="119" y="110"/>
                    <a:pt x="120" y="110"/>
                    <a:pt x="120" y="111"/>
                  </a:cubicBezTo>
                  <a:cubicBezTo>
                    <a:pt x="121" y="111"/>
                    <a:pt x="121" y="112"/>
                    <a:pt x="122" y="112"/>
                  </a:cubicBezTo>
                  <a:moveTo>
                    <a:pt x="144" y="110"/>
                  </a:moveTo>
                  <a:cubicBezTo>
                    <a:pt x="144" y="110"/>
                    <a:pt x="143" y="109"/>
                    <a:pt x="143" y="109"/>
                  </a:cubicBezTo>
                  <a:cubicBezTo>
                    <a:pt x="143" y="109"/>
                    <a:pt x="144" y="110"/>
                    <a:pt x="144" y="110"/>
                  </a:cubicBezTo>
                  <a:cubicBezTo>
                    <a:pt x="146" y="111"/>
                    <a:pt x="148" y="112"/>
                    <a:pt x="150" y="114"/>
                  </a:cubicBezTo>
                  <a:cubicBezTo>
                    <a:pt x="153" y="116"/>
                    <a:pt x="157" y="118"/>
                    <a:pt x="161" y="121"/>
                  </a:cubicBezTo>
                  <a:cubicBezTo>
                    <a:pt x="170" y="126"/>
                    <a:pt x="179" y="132"/>
                    <a:pt x="188" y="138"/>
                  </a:cubicBezTo>
                  <a:cubicBezTo>
                    <a:pt x="194" y="141"/>
                    <a:pt x="199" y="144"/>
                    <a:pt x="204" y="147"/>
                  </a:cubicBezTo>
                  <a:cubicBezTo>
                    <a:pt x="208" y="150"/>
                    <a:pt x="211" y="152"/>
                    <a:pt x="215" y="155"/>
                  </a:cubicBezTo>
                  <a:cubicBezTo>
                    <a:pt x="209" y="151"/>
                    <a:pt x="203" y="148"/>
                    <a:pt x="197" y="144"/>
                  </a:cubicBezTo>
                  <a:cubicBezTo>
                    <a:pt x="186" y="138"/>
                    <a:pt x="175" y="131"/>
                    <a:pt x="164" y="124"/>
                  </a:cubicBezTo>
                  <a:cubicBezTo>
                    <a:pt x="161" y="122"/>
                    <a:pt x="158" y="120"/>
                    <a:pt x="156" y="118"/>
                  </a:cubicBezTo>
                  <a:cubicBezTo>
                    <a:pt x="154" y="117"/>
                    <a:pt x="153" y="116"/>
                    <a:pt x="152" y="115"/>
                  </a:cubicBezTo>
                  <a:cubicBezTo>
                    <a:pt x="149" y="114"/>
                    <a:pt x="147" y="112"/>
                    <a:pt x="144" y="110"/>
                  </a:cubicBezTo>
                  <a:moveTo>
                    <a:pt x="151" y="112"/>
                  </a:moveTo>
                  <a:cubicBezTo>
                    <a:pt x="149" y="110"/>
                    <a:pt x="147" y="109"/>
                    <a:pt x="145" y="108"/>
                  </a:cubicBezTo>
                  <a:cubicBezTo>
                    <a:pt x="147" y="109"/>
                    <a:pt x="149" y="110"/>
                    <a:pt x="150" y="111"/>
                  </a:cubicBezTo>
                  <a:cubicBezTo>
                    <a:pt x="160" y="117"/>
                    <a:pt x="169" y="122"/>
                    <a:pt x="179" y="128"/>
                  </a:cubicBezTo>
                  <a:cubicBezTo>
                    <a:pt x="181" y="129"/>
                    <a:pt x="182" y="131"/>
                    <a:pt x="184" y="132"/>
                  </a:cubicBezTo>
                  <a:cubicBezTo>
                    <a:pt x="178" y="128"/>
                    <a:pt x="171" y="124"/>
                    <a:pt x="165" y="120"/>
                  </a:cubicBezTo>
                  <a:cubicBezTo>
                    <a:pt x="160" y="117"/>
                    <a:pt x="156" y="115"/>
                    <a:pt x="151" y="112"/>
                  </a:cubicBezTo>
                  <a:moveTo>
                    <a:pt x="109" y="105"/>
                  </a:moveTo>
                  <a:cubicBezTo>
                    <a:pt x="108" y="105"/>
                    <a:pt x="108" y="105"/>
                    <a:pt x="108" y="105"/>
                  </a:cubicBezTo>
                  <a:cubicBezTo>
                    <a:pt x="108" y="105"/>
                    <a:pt x="108" y="105"/>
                    <a:pt x="108" y="105"/>
                  </a:cubicBezTo>
                  <a:cubicBezTo>
                    <a:pt x="118" y="112"/>
                    <a:pt x="127" y="119"/>
                    <a:pt x="137" y="126"/>
                  </a:cubicBezTo>
                  <a:cubicBezTo>
                    <a:pt x="140" y="129"/>
                    <a:pt x="143" y="132"/>
                    <a:pt x="146" y="135"/>
                  </a:cubicBezTo>
                  <a:cubicBezTo>
                    <a:pt x="149" y="138"/>
                    <a:pt x="152" y="141"/>
                    <a:pt x="155" y="144"/>
                  </a:cubicBezTo>
                  <a:cubicBezTo>
                    <a:pt x="152" y="142"/>
                    <a:pt x="149" y="140"/>
                    <a:pt x="146" y="138"/>
                  </a:cubicBezTo>
                  <a:cubicBezTo>
                    <a:pt x="144" y="137"/>
                    <a:pt x="142" y="136"/>
                    <a:pt x="141" y="135"/>
                  </a:cubicBezTo>
                  <a:cubicBezTo>
                    <a:pt x="140" y="134"/>
                    <a:pt x="140" y="134"/>
                    <a:pt x="139" y="134"/>
                  </a:cubicBezTo>
                  <a:cubicBezTo>
                    <a:pt x="129" y="124"/>
                    <a:pt x="119" y="115"/>
                    <a:pt x="109" y="105"/>
                  </a:cubicBezTo>
                  <a:moveTo>
                    <a:pt x="98" y="113"/>
                  </a:moveTo>
                  <a:cubicBezTo>
                    <a:pt x="92" y="108"/>
                    <a:pt x="86" y="103"/>
                    <a:pt x="80" y="97"/>
                  </a:cubicBezTo>
                  <a:cubicBezTo>
                    <a:pt x="91" y="106"/>
                    <a:pt x="102" y="115"/>
                    <a:pt x="113" y="124"/>
                  </a:cubicBezTo>
                  <a:cubicBezTo>
                    <a:pt x="115" y="125"/>
                    <a:pt x="118" y="127"/>
                    <a:pt x="120" y="129"/>
                  </a:cubicBezTo>
                  <a:cubicBezTo>
                    <a:pt x="122" y="130"/>
                    <a:pt x="124" y="132"/>
                    <a:pt x="126" y="133"/>
                  </a:cubicBezTo>
                  <a:cubicBezTo>
                    <a:pt x="127" y="134"/>
                    <a:pt x="128" y="135"/>
                    <a:pt x="129" y="136"/>
                  </a:cubicBezTo>
                  <a:cubicBezTo>
                    <a:pt x="130" y="137"/>
                    <a:pt x="131" y="137"/>
                    <a:pt x="132" y="138"/>
                  </a:cubicBezTo>
                  <a:cubicBezTo>
                    <a:pt x="135" y="140"/>
                    <a:pt x="138" y="143"/>
                    <a:pt x="141" y="145"/>
                  </a:cubicBezTo>
                  <a:cubicBezTo>
                    <a:pt x="145" y="148"/>
                    <a:pt x="149" y="152"/>
                    <a:pt x="153" y="155"/>
                  </a:cubicBezTo>
                  <a:cubicBezTo>
                    <a:pt x="147" y="152"/>
                    <a:pt x="142" y="147"/>
                    <a:pt x="137" y="144"/>
                  </a:cubicBezTo>
                  <a:cubicBezTo>
                    <a:pt x="134" y="142"/>
                    <a:pt x="131" y="140"/>
                    <a:pt x="129" y="138"/>
                  </a:cubicBezTo>
                  <a:cubicBezTo>
                    <a:pt x="120" y="132"/>
                    <a:pt x="112" y="125"/>
                    <a:pt x="104" y="118"/>
                  </a:cubicBezTo>
                  <a:cubicBezTo>
                    <a:pt x="102" y="116"/>
                    <a:pt x="100" y="115"/>
                    <a:pt x="98" y="114"/>
                  </a:cubicBezTo>
                  <a:cubicBezTo>
                    <a:pt x="98" y="113"/>
                    <a:pt x="98" y="113"/>
                    <a:pt x="98" y="113"/>
                  </a:cubicBezTo>
                  <a:moveTo>
                    <a:pt x="39" y="92"/>
                  </a:moveTo>
                  <a:cubicBezTo>
                    <a:pt x="34" y="88"/>
                    <a:pt x="29" y="83"/>
                    <a:pt x="25" y="77"/>
                  </a:cubicBezTo>
                  <a:cubicBezTo>
                    <a:pt x="26" y="78"/>
                    <a:pt x="28" y="79"/>
                    <a:pt x="29" y="80"/>
                  </a:cubicBezTo>
                  <a:cubicBezTo>
                    <a:pt x="34" y="83"/>
                    <a:pt x="39" y="86"/>
                    <a:pt x="44" y="90"/>
                  </a:cubicBezTo>
                  <a:cubicBezTo>
                    <a:pt x="45" y="91"/>
                    <a:pt x="45" y="91"/>
                    <a:pt x="46" y="92"/>
                  </a:cubicBezTo>
                  <a:cubicBezTo>
                    <a:pt x="51" y="96"/>
                    <a:pt x="57" y="100"/>
                    <a:pt x="62" y="105"/>
                  </a:cubicBezTo>
                  <a:cubicBezTo>
                    <a:pt x="68" y="110"/>
                    <a:pt x="74" y="115"/>
                    <a:pt x="81" y="119"/>
                  </a:cubicBezTo>
                  <a:cubicBezTo>
                    <a:pt x="80" y="120"/>
                    <a:pt x="80" y="121"/>
                    <a:pt x="81" y="122"/>
                  </a:cubicBezTo>
                  <a:cubicBezTo>
                    <a:pt x="87" y="128"/>
                    <a:pt x="94" y="134"/>
                    <a:pt x="101" y="140"/>
                  </a:cubicBezTo>
                  <a:cubicBezTo>
                    <a:pt x="103" y="142"/>
                    <a:pt x="105" y="144"/>
                    <a:pt x="107" y="146"/>
                  </a:cubicBezTo>
                  <a:cubicBezTo>
                    <a:pt x="111" y="149"/>
                    <a:pt x="115" y="152"/>
                    <a:pt x="120" y="155"/>
                  </a:cubicBezTo>
                  <a:cubicBezTo>
                    <a:pt x="122" y="156"/>
                    <a:pt x="124" y="158"/>
                    <a:pt x="126" y="159"/>
                  </a:cubicBezTo>
                  <a:cubicBezTo>
                    <a:pt x="125" y="160"/>
                    <a:pt x="125" y="160"/>
                    <a:pt x="125" y="161"/>
                  </a:cubicBezTo>
                  <a:cubicBezTo>
                    <a:pt x="125" y="162"/>
                    <a:pt x="126" y="162"/>
                    <a:pt x="126" y="162"/>
                  </a:cubicBezTo>
                  <a:cubicBezTo>
                    <a:pt x="122" y="160"/>
                    <a:pt x="117" y="157"/>
                    <a:pt x="113" y="155"/>
                  </a:cubicBezTo>
                  <a:cubicBezTo>
                    <a:pt x="105" y="147"/>
                    <a:pt x="96" y="141"/>
                    <a:pt x="88" y="134"/>
                  </a:cubicBezTo>
                  <a:cubicBezTo>
                    <a:pt x="84" y="131"/>
                    <a:pt x="81" y="128"/>
                    <a:pt x="77" y="125"/>
                  </a:cubicBezTo>
                  <a:cubicBezTo>
                    <a:pt x="77" y="125"/>
                    <a:pt x="77" y="125"/>
                    <a:pt x="77" y="125"/>
                  </a:cubicBezTo>
                  <a:cubicBezTo>
                    <a:pt x="77" y="125"/>
                    <a:pt x="77" y="125"/>
                    <a:pt x="77" y="125"/>
                  </a:cubicBezTo>
                  <a:cubicBezTo>
                    <a:pt x="72" y="121"/>
                    <a:pt x="67" y="117"/>
                    <a:pt x="62" y="113"/>
                  </a:cubicBezTo>
                  <a:cubicBezTo>
                    <a:pt x="59" y="110"/>
                    <a:pt x="55" y="107"/>
                    <a:pt x="52" y="104"/>
                  </a:cubicBezTo>
                  <a:cubicBezTo>
                    <a:pt x="51" y="103"/>
                    <a:pt x="50" y="102"/>
                    <a:pt x="49" y="101"/>
                  </a:cubicBezTo>
                  <a:cubicBezTo>
                    <a:pt x="46" y="98"/>
                    <a:pt x="42" y="95"/>
                    <a:pt x="39" y="92"/>
                  </a:cubicBezTo>
                  <a:moveTo>
                    <a:pt x="85" y="84"/>
                  </a:moveTo>
                  <a:cubicBezTo>
                    <a:pt x="81" y="80"/>
                    <a:pt x="77" y="75"/>
                    <a:pt x="73" y="71"/>
                  </a:cubicBezTo>
                  <a:cubicBezTo>
                    <a:pt x="75" y="73"/>
                    <a:pt x="78" y="75"/>
                    <a:pt x="80" y="77"/>
                  </a:cubicBezTo>
                  <a:cubicBezTo>
                    <a:pt x="81" y="79"/>
                    <a:pt x="83" y="80"/>
                    <a:pt x="84" y="81"/>
                  </a:cubicBezTo>
                  <a:cubicBezTo>
                    <a:pt x="93" y="88"/>
                    <a:pt x="102" y="95"/>
                    <a:pt x="111" y="102"/>
                  </a:cubicBezTo>
                  <a:cubicBezTo>
                    <a:pt x="110" y="102"/>
                    <a:pt x="109" y="101"/>
                    <a:pt x="108" y="101"/>
                  </a:cubicBezTo>
                  <a:cubicBezTo>
                    <a:pt x="106" y="99"/>
                    <a:pt x="103" y="98"/>
                    <a:pt x="101" y="96"/>
                  </a:cubicBezTo>
                  <a:cubicBezTo>
                    <a:pt x="100" y="96"/>
                    <a:pt x="100" y="95"/>
                    <a:pt x="99" y="95"/>
                  </a:cubicBezTo>
                  <a:cubicBezTo>
                    <a:pt x="97" y="93"/>
                    <a:pt x="95" y="92"/>
                    <a:pt x="92" y="90"/>
                  </a:cubicBezTo>
                  <a:cubicBezTo>
                    <a:pt x="92" y="90"/>
                    <a:pt x="91" y="89"/>
                    <a:pt x="90" y="89"/>
                  </a:cubicBezTo>
                  <a:cubicBezTo>
                    <a:pt x="90" y="88"/>
                    <a:pt x="89" y="87"/>
                    <a:pt x="88" y="86"/>
                  </a:cubicBezTo>
                  <a:cubicBezTo>
                    <a:pt x="87" y="85"/>
                    <a:pt x="86" y="85"/>
                    <a:pt x="85" y="84"/>
                  </a:cubicBezTo>
                  <a:moveTo>
                    <a:pt x="47" y="68"/>
                  </a:moveTo>
                  <a:cubicBezTo>
                    <a:pt x="43" y="64"/>
                    <a:pt x="39" y="60"/>
                    <a:pt x="34" y="55"/>
                  </a:cubicBezTo>
                  <a:cubicBezTo>
                    <a:pt x="39" y="60"/>
                    <a:pt x="44" y="64"/>
                    <a:pt x="48" y="68"/>
                  </a:cubicBezTo>
                  <a:cubicBezTo>
                    <a:pt x="51" y="71"/>
                    <a:pt x="55" y="73"/>
                    <a:pt x="58" y="76"/>
                  </a:cubicBezTo>
                  <a:cubicBezTo>
                    <a:pt x="55" y="74"/>
                    <a:pt x="52" y="72"/>
                    <a:pt x="50" y="70"/>
                  </a:cubicBezTo>
                  <a:cubicBezTo>
                    <a:pt x="49" y="69"/>
                    <a:pt x="48" y="68"/>
                    <a:pt x="47" y="68"/>
                  </a:cubicBezTo>
                  <a:moveTo>
                    <a:pt x="88" y="64"/>
                  </a:moveTo>
                  <a:cubicBezTo>
                    <a:pt x="83" y="60"/>
                    <a:pt x="78" y="55"/>
                    <a:pt x="76" y="49"/>
                  </a:cubicBezTo>
                  <a:cubicBezTo>
                    <a:pt x="76" y="49"/>
                    <a:pt x="76" y="49"/>
                    <a:pt x="76" y="49"/>
                  </a:cubicBezTo>
                  <a:cubicBezTo>
                    <a:pt x="79" y="50"/>
                    <a:pt x="82" y="52"/>
                    <a:pt x="85" y="53"/>
                  </a:cubicBezTo>
                  <a:cubicBezTo>
                    <a:pt x="93" y="58"/>
                    <a:pt x="99" y="64"/>
                    <a:pt x="105" y="69"/>
                  </a:cubicBezTo>
                  <a:cubicBezTo>
                    <a:pt x="112" y="75"/>
                    <a:pt x="119" y="80"/>
                    <a:pt x="125" y="85"/>
                  </a:cubicBezTo>
                  <a:cubicBezTo>
                    <a:pt x="132" y="90"/>
                    <a:pt x="138" y="95"/>
                    <a:pt x="144" y="100"/>
                  </a:cubicBezTo>
                  <a:cubicBezTo>
                    <a:pt x="150" y="105"/>
                    <a:pt x="155" y="110"/>
                    <a:pt x="161" y="114"/>
                  </a:cubicBezTo>
                  <a:cubicBezTo>
                    <a:pt x="155" y="111"/>
                    <a:pt x="149" y="107"/>
                    <a:pt x="142" y="103"/>
                  </a:cubicBezTo>
                  <a:cubicBezTo>
                    <a:pt x="141" y="102"/>
                    <a:pt x="139" y="101"/>
                    <a:pt x="137" y="100"/>
                  </a:cubicBezTo>
                  <a:cubicBezTo>
                    <a:pt x="136" y="99"/>
                    <a:pt x="135" y="98"/>
                    <a:pt x="134" y="98"/>
                  </a:cubicBezTo>
                  <a:cubicBezTo>
                    <a:pt x="133" y="97"/>
                    <a:pt x="132" y="96"/>
                    <a:pt x="131" y="96"/>
                  </a:cubicBezTo>
                  <a:cubicBezTo>
                    <a:pt x="125" y="92"/>
                    <a:pt x="120" y="88"/>
                    <a:pt x="114" y="85"/>
                  </a:cubicBezTo>
                  <a:cubicBezTo>
                    <a:pt x="113" y="84"/>
                    <a:pt x="113" y="84"/>
                    <a:pt x="112" y="84"/>
                  </a:cubicBezTo>
                  <a:cubicBezTo>
                    <a:pt x="112" y="84"/>
                    <a:pt x="112" y="84"/>
                    <a:pt x="112" y="84"/>
                  </a:cubicBezTo>
                  <a:cubicBezTo>
                    <a:pt x="112" y="84"/>
                    <a:pt x="112" y="84"/>
                    <a:pt x="112" y="84"/>
                  </a:cubicBezTo>
                  <a:cubicBezTo>
                    <a:pt x="112" y="83"/>
                    <a:pt x="112" y="83"/>
                    <a:pt x="112" y="83"/>
                  </a:cubicBezTo>
                  <a:cubicBezTo>
                    <a:pt x="111" y="83"/>
                    <a:pt x="111" y="83"/>
                    <a:pt x="111" y="83"/>
                  </a:cubicBezTo>
                  <a:cubicBezTo>
                    <a:pt x="105" y="79"/>
                    <a:pt x="100" y="74"/>
                    <a:pt x="94" y="69"/>
                  </a:cubicBezTo>
                  <a:cubicBezTo>
                    <a:pt x="92" y="67"/>
                    <a:pt x="90" y="66"/>
                    <a:pt x="88" y="64"/>
                  </a:cubicBezTo>
                  <a:moveTo>
                    <a:pt x="38" y="54"/>
                  </a:moveTo>
                  <a:cubicBezTo>
                    <a:pt x="34" y="51"/>
                    <a:pt x="30" y="48"/>
                    <a:pt x="26" y="44"/>
                  </a:cubicBezTo>
                  <a:cubicBezTo>
                    <a:pt x="30" y="48"/>
                    <a:pt x="34" y="51"/>
                    <a:pt x="38" y="54"/>
                  </a:cubicBezTo>
                  <a:moveTo>
                    <a:pt x="19" y="54"/>
                  </a:moveTo>
                  <a:cubicBezTo>
                    <a:pt x="14" y="49"/>
                    <a:pt x="9" y="46"/>
                    <a:pt x="5" y="41"/>
                  </a:cubicBezTo>
                  <a:cubicBezTo>
                    <a:pt x="7" y="42"/>
                    <a:pt x="9" y="43"/>
                    <a:pt x="11" y="44"/>
                  </a:cubicBezTo>
                  <a:cubicBezTo>
                    <a:pt x="15" y="47"/>
                    <a:pt x="18" y="49"/>
                    <a:pt x="22" y="51"/>
                  </a:cubicBezTo>
                  <a:cubicBezTo>
                    <a:pt x="30" y="57"/>
                    <a:pt x="38" y="64"/>
                    <a:pt x="46" y="70"/>
                  </a:cubicBezTo>
                  <a:cubicBezTo>
                    <a:pt x="56" y="80"/>
                    <a:pt x="66" y="89"/>
                    <a:pt x="76" y="97"/>
                  </a:cubicBezTo>
                  <a:cubicBezTo>
                    <a:pt x="77" y="99"/>
                    <a:pt x="78" y="100"/>
                    <a:pt x="80" y="101"/>
                  </a:cubicBezTo>
                  <a:cubicBezTo>
                    <a:pt x="84" y="105"/>
                    <a:pt x="88" y="108"/>
                    <a:pt x="92" y="112"/>
                  </a:cubicBezTo>
                  <a:cubicBezTo>
                    <a:pt x="99" y="118"/>
                    <a:pt x="106" y="123"/>
                    <a:pt x="113" y="129"/>
                  </a:cubicBezTo>
                  <a:cubicBezTo>
                    <a:pt x="114" y="130"/>
                    <a:pt x="116" y="131"/>
                    <a:pt x="117" y="132"/>
                  </a:cubicBezTo>
                  <a:cubicBezTo>
                    <a:pt x="119" y="134"/>
                    <a:pt x="121" y="135"/>
                    <a:pt x="123" y="137"/>
                  </a:cubicBezTo>
                  <a:cubicBezTo>
                    <a:pt x="125" y="139"/>
                    <a:pt x="128" y="140"/>
                    <a:pt x="130" y="142"/>
                  </a:cubicBezTo>
                  <a:cubicBezTo>
                    <a:pt x="132" y="144"/>
                    <a:pt x="134" y="145"/>
                    <a:pt x="137" y="147"/>
                  </a:cubicBezTo>
                  <a:cubicBezTo>
                    <a:pt x="142" y="151"/>
                    <a:pt x="148" y="155"/>
                    <a:pt x="153" y="159"/>
                  </a:cubicBezTo>
                  <a:cubicBezTo>
                    <a:pt x="154" y="159"/>
                    <a:pt x="154" y="159"/>
                    <a:pt x="154" y="159"/>
                  </a:cubicBezTo>
                  <a:cubicBezTo>
                    <a:pt x="154" y="159"/>
                    <a:pt x="154" y="160"/>
                    <a:pt x="153" y="160"/>
                  </a:cubicBezTo>
                  <a:cubicBezTo>
                    <a:pt x="153" y="160"/>
                    <a:pt x="153" y="160"/>
                    <a:pt x="153" y="161"/>
                  </a:cubicBezTo>
                  <a:cubicBezTo>
                    <a:pt x="147" y="157"/>
                    <a:pt x="140" y="153"/>
                    <a:pt x="134" y="150"/>
                  </a:cubicBezTo>
                  <a:cubicBezTo>
                    <a:pt x="134" y="150"/>
                    <a:pt x="133" y="149"/>
                    <a:pt x="133" y="149"/>
                  </a:cubicBezTo>
                  <a:cubicBezTo>
                    <a:pt x="132" y="148"/>
                    <a:pt x="131" y="148"/>
                    <a:pt x="129" y="147"/>
                  </a:cubicBezTo>
                  <a:cubicBezTo>
                    <a:pt x="126" y="145"/>
                    <a:pt x="123" y="143"/>
                    <a:pt x="120" y="141"/>
                  </a:cubicBezTo>
                  <a:cubicBezTo>
                    <a:pt x="117" y="139"/>
                    <a:pt x="114" y="137"/>
                    <a:pt x="111" y="135"/>
                  </a:cubicBezTo>
                  <a:cubicBezTo>
                    <a:pt x="111" y="135"/>
                    <a:pt x="111" y="135"/>
                    <a:pt x="111" y="135"/>
                  </a:cubicBezTo>
                  <a:cubicBezTo>
                    <a:pt x="107" y="132"/>
                    <a:pt x="102" y="129"/>
                    <a:pt x="98" y="126"/>
                  </a:cubicBezTo>
                  <a:cubicBezTo>
                    <a:pt x="90" y="120"/>
                    <a:pt x="83" y="113"/>
                    <a:pt x="75" y="106"/>
                  </a:cubicBezTo>
                  <a:cubicBezTo>
                    <a:pt x="63" y="95"/>
                    <a:pt x="51" y="83"/>
                    <a:pt x="38" y="72"/>
                  </a:cubicBezTo>
                  <a:cubicBezTo>
                    <a:pt x="32" y="66"/>
                    <a:pt x="26" y="60"/>
                    <a:pt x="20" y="55"/>
                  </a:cubicBezTo>
                  <a:cubicBezTo>
                    <a:pt x="19" y="54"/>
                    <a:pt x="19" y="54"/>
                    <a:pt x="19" y="54"/>
                  </a:cubicBezTo>
                  <a:moveTo>
                    <a:pt x="23" y="45"/>
                  </a:moveTo>
                  <a:cubicBezTo>
                    <a:pt x="22" y="43"/>
                    <a:pt x="20" y="41"/>
                    <a:pt x="19" y="39"/>
                  </a:cubicBezTo>
                  <a:cubicBezTo>
                    <a:pt x="19" y="40"/>
                    <a:pt x="19" y="40"/>
                    <a:pt x="19" y="40"/>
                  </a:cubicBezTo>
                  <a:cubicBezTo>
                    <a:pt x="21" y="41"/>
                    <a:pt x="23" y="42"/>
                    <a:pt x="25" y="44"/>
                  </a:cubicBezTo>
                  <a:cubicBezTo>
                    <a:pt x="25" y="44"/>
                    <a:pt x="25" y="44"/>
                    <a:pt x="25" y="44"/>
                  </a:cubicBezTo>
                  <a:cubicBezTo>
                    <a:pt x="24" y="44"/>
                    <a:pt x="24" y="44"/>
                    <a:pt x="23" y="44"/>
                  </a:cubicBezTo>
                  <a:cubicBezTo>
                    <a:pt x="23" y="45"/>
                    <a:pt x="23" y="45"/>
                    <a:pt x="23" y="45"/>
                  </a:cubicBezTo>
                  <a:moveTo>
                    <a:pt x="69" y="68"/>
                  </a:moveTo>
                  <a:cubicBezTo>
                    <a:pt x="64" y="62"/>
                    <a:pt x="58" y="56"/>
                    <a:pt x="53" y="51"/>
                  </a:cubicBezTo>
                  <a:cubicBezTo>
                    <a:pt x="42" y="39"/>
                    <a:pt x="30" y="27"/>
                    <a:pt x="19" y="15"/>
                  </a:cubicBezTo>
                  <a:cubicBezTo>
                    <a:pt x="16" y="13"/>
                    <a:pt x="14" y="10"/>
                    <a:pt x="12" y="7"/>
                  </a:cubicBezTo>
                  <a:cubicBezTo>
                    <a:pt x="21" y="15"/>
                    <a:pt x="28" y="25"/>
                    <a:pt x="37" y="33"/>
                  </a:cubicBezTo>
                  <a:cubicBezTo>
                    <a:pt x="48" y="45"/>
                    <a:pt x="60" y="56"/>
                    <a:pt x="72" y="67"/>
                  </a:cubicBezTo>
                  <a:cubicBezTo>
                    <a:pt x="75" y="70"/>
                    <a:pt x="78" y="72"/>
                    <a:pt x="82" y="75"/>
                  </a:cubicBezTo>
                  <a:cubicBezTo>
                    <a:pt x="78" y="72"/>
                    <a:pt x="75" y="70"/>
                    <a:pt x="72" y="67"/>
                  </a:cubicBezTo>
                  <a:cubicBezTo>
                    <a:pt x="71" y="66"/>
                    <a:pt x="71" y="66"/>
                    <a:pt x="71" y="66"/>
                  </a:cubicBezTo>
                  <a:cubicBezTo>
                    <a:pt x="70" y="66"/>
                    <a:pt x="69" y="67"/>
                    <a:pt x="69" y="68"/>
                  </a:cubicBezTo>
                  <a:moveTo>
                    <a:pt x="7" y="0"/>
                  </a:moveTo>
                  <a:cubicBezTo>
                    <a:pt x="6" y="0"/>
                    <a:pt x="5" y="1"/>
                    <a:pt x="5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4"/>
                    <a:pt x="7" y="4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10" y="10"/>
                    <a:pt x="14" y="14"/>
                    <a:pt x="19" y="19"/>
                  </a:cubicBezTo>
                  <a:cubicBezTo>
                    <a:pt x="22" y="22"/>
                    <a:pt x="25" y="25"/>
                    <a:pt x="27" y="28"/>
                  </a:cubicBezTo>
                  <a:cubicBezTo>
                    <a:pt x="30" y="31"/>
                    <a:pt x="33" y="33"/>
                    <a:pt x="35" y="36"/>
                  </a:cubicBezTo>
                  <a:cubicBezTo>
                    <a:pt x="41" y="42"/>
                    <a:pt x="46" y="47"/>
                    <a:pt x="51" y="52"/>
                  </a:cubicBezTo>
                  <a:cubicBezTo>
                    <a:pt x="55" y="56"/>
                    <a:pt x="59" y="60"/>
                    <a:pt x="63" y="64"/>
                  </a:cubicBezTo>
                  <a:cubicBezTo>
                    <a:pt x="65" y="67"/>
                    <a:pt x="68" y="70"/>
                    <a:pt x="71" y="72"/>
                  </a:cubicBezTo>
                  <a:cubicBezTo>
                    <a:pt x="73" y="75"/>
                    <a:pt x="76" y="78"/>
                    <a:pt x="78" y="80"/>
                  </a:cubicBezTo>
                  <a:cubicBezTo>
                    <a:pt x="76" y="79"/>
                    <a:pt x="75" y="78"/>
                    <a:pt x="73" y="77"/>
                  </a:cubicBezTo>
                  <a:cubicBezTo>
                    <a:pt x="73" y="76"/>
                    <a:pt x="72" y="76"/>
                    <a:pt x="72" y="76"/>
                  </a:cubicBezTo>
                  <a:cubicBezTo>
                    <a:pt x="72" y="76"/>
                    <a:pt x="72" y="76"/>
                    <a:pt x="72" y="76"/>
                  </a:cubicBezTo>
                  <a:cubicBezTo>
                    <a:pt x="71" y="77"/>
                    <a:pt x="70" y="78"/>
                    <a:pt x="71" y="79"/>
                  </a:cubicBezTo>
                  <a:cubicBezTo>
                    <a:pt x="71" y="79"/>
                    <a:pt x="71" y="79"/>
                    <a:pt x="71" y="79"/>
                  </a:cubicBezTo>
                  <a:cubicBezTo>
                    <a:pt x="71" y="79"/>
                    <a:pt x="71" y="79"/>
                    <a:pt x="71" y="79"/>
                  </a:cubicBezTo>
                  <a:cubicBezTo>
                    <a:pt x="71" y="79"/>
                    <a:pt x="71" y="79"/>
                    <a:pt x="71" y="79"/>
                  </a:cubicBezTo>
                  <a:cubicBezTo>
                    <a:pt x="73" y="80"/>
                    <a:pt x="74" y="81"/>
                    <a:pt x="75" y="82"/>
                  </a:cubicBezTo>
                  <a:cubicBezTo>
                    <a:pt x="79" y="85"/>
                    <a:pt x="83" y="87"/>
                    <a:pt x="87" y="90"/>
                  </a:cubicBezTo>
                  <a:cubicBezTo>
                    <a:pt x="89" y="91"/>
                    <a:pt x="91" y="92"/>
                    <a:pt x="92" y="94"/>
                  </a:cubicBezTo>
                  <a:cubicBezTo>
                    <a:pt x="93" y="94"/>
                    <a:pt x="94" y="95"/>
                    <a:pt x="95" y="96"/>
                  </a:cubicBezTo>
                  <a:cubicBezTo>
                    <a:pt x="99" y="99"/>
                    <a:pt x="102" y="103"/>
                    <a:pt x="106" y="106"/>
                  </a:cubicBezTo>
                  <a:cubicBezTo>
                    <a:pt x="110" y="110"/>
                    <a:pt x="114" y="114"/>
                    <a:pt x="118" y="117"/>
                  </a:cubicBezTo>
                  <a:cubicBezTo>
                    <a:pt x="119" y="118"/>
                    <a:pt x="120" y="119"/>
                    <a:pt x="120" y="119"/>
                  </a:cubicBezTo>
                  <a:cubicBezTo>
                    <a:pt x="120" y="119"/>
                    <a:pt x="119" y="119"/>
                    <a:pt x="119" y="118"/>
                  </a:cubicBezTo>
                  <a:cubicBezTo>
                    <a:pt x="116" y="116"/>
                    <a:pt x="113" y="114"/>
                    <a:pt x="110" y="111"/>
                  </a:cubicBezTo>
                  <a:cubicBezTo>
                    <a:pt x="107" y="109"/>
                    <a:pt x="104" y="107"/>
                    <a:pt x="101" y="104"/>
                  </a:cubicBezTo>
                  <a:cubicBezTo>
                    <a:pt x="99" y="102"/>
                    <a:pt x="96" y="100"/>
                    <a:pt x="93" y="98"/>
                  </a:cubicBezTo>
                  <a:cubicBezTo>
                    <a:pt x="89" y="94"/>
                    <a:pt x="84" y="91"/>
                    <a:pt x="79" y="87"/>
                  </a:cubicBezTo>
                  <a:cubicBezTo>
                    <a:pt x="76" y="85"/>
                    <a:pt x="74" y="83"/>
                    <a:pt x="71" y="80"/>
                  </a:cubicBezTo>
                  <a:cubicBezTo>
                    <a:pt x="68" y="78"/>
                    <a:pt x="65" y="76"/>
                    <a:pt x="63" y="73"/>
                  </a:cubicBezTo>
                  <a:cubicBezTo>
                    <a:pt x="62" y="72"/>
                    <a:pt x="61" y="72"/>
                    <a:pt x="60" y="71"/>
                  </a:cubicBezTo>
                  <a:cubicBezTo>
                    <a:pt x="53" y="65"/>
                    <a:pt x="46" y="59"/>
                    <a:pt x="39" y="52"/>
                  </a:cubicBezTo>
                  <a:cubicBezTo>
                    <a:pt x="36" y="49"/>
                    <a:pt x="32" y="46"/>
                    <a:pt x="29" y="44"/>
                  </a:cubicBezTo>
                  <a:cubicBezTo>
                    <a:pt x="24" y="40"/>
                    <a:pt x="20" y="37"/>
                    <a:pt x="15" y="35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4" y="35"/>
                    <a:pt x="13" y="36"/>
                    <a:pt x="14" y="36"/>
                  </a:cubicBezTo>
                  <a:cubicBezTo>
                    <a:pt x="14" y="37"/>
                    <a:pt x="14" y="38"/>
                    <a:pt x="15" y="39"/>
                  </a:cubicBezTo>
                  <a:cubicBezTo>
                    <a:pt x="18" y="43"/>
                    <a:pt x="22" y="47"/>
                    <a:pt x="26" y="51"/>
                  </a:cubicBezTo>
                  <a:cubicBezTo>
                    <a:pt x="26" y="51"/>
                    <a:pt x="27" y="52"/>
                    <a:pt x="27" y="52"/>
                  </a:cubicBezTo>
                  <a:cubicBezTo>
                    <a:pt x="27" y="52"/>
                    <a:pt x="27" y="52"/>
                    <a:pt x="27" y="52"/>
                  </a:cubicBezTo>
                  <a:cubicBezTo>
                    <a:pt x="27" y="52"/>
                    <a:pt x="27" y="52"/>
                    <a:pt x="27" y="52"/>
                  </a:cubicBezTo>
                  <a:cubicBezTo>
                    <a:pt x="26" y="51"/>
                    <a:pt x="25" y="50"/>
                    <a:pt x="24" y="50"/>
                  </a:cubicBezTo>
                  <a:cubicBezTo>
                    <a:pt x="19" y="47"/>
                    <a:pt x="15" y="44"/>
                    <a:pt x="10" y="41"/>
                  </a:cubicBezTo>
                  <a:cubicBezTo>
                    <a:pt x="9" y="40"/>
                    <a:pt x="9" y="40"/>
                    <a:pt x="8" y="39"/>
                  </a:cubicBezTo>
                  <a:cubicBezTo>
                    <a:pt x="8" y="39"/>
                    <a:pt x="7" y="39"/>
                    <a:pt x="7" y="39"/>
                  </a:cubicBezTo>
                  <a:cubicBezTo>
                    <a:pt x="5" y="38"/>
                    <a:pt x="4" y="37"/>
                    <a:pt x="2" y="36"/>
                  </a:cubicBezTo>
                  <a:cubicBezTo>
                    <a:pt x="2" y="36"/>
                    <a:pt x="2" y="36"/>
                    <a:pt x="2" y="36"/>
                  </a:cubicBezTo>
                  <a:cubicBezTo>
                    <a:pt x="2" y="36"/>
                    <a:pt x="1" y="36"/>
                    <a:pt x="1" y="36"/>
                  </a:cubicBezTo>
                  <a:cubicBezTo>
                    <a:pt x="1" y="36"/>
                    <a:pt x="1" y="36"/>
                    <a:pt x="1" y="36"/>
                  </a:cubicBezTo>
                  <a:cubicBezTo>
                    <a:pt x="1" y="36"/>
                    <a:pt x="0" y="37"/>
                    <a:pt x="0" y="38"/>
                  </a:cubicBezTo>
                  <a:cubicBezTo>
                    <a:pt x="1" y="39"/>
                    <a:pt x="2" y="40"/>
                    <a:pt x="2" y="41"/>
                  </a:cubicBezTo>
                  <a:cubicBezTo>
                    <a:pt x="5" y="44"/>
                    <a:pt x="8" y="47"/>
                    <a:pt x="11" y="50"/>
                  </a:cubicBezTo>
                  <a:cubicBezTo>
                    <a:pt x="12" y="51"/>
                    <a:pt x="13" y="52"/>
                    <a:pt x="13" y="52"/>
                  </a:cubicBezTo>
                  <a:cubicBezTo>
                    <a:pt x="19" y="57"/>
                    <a:pt x="24" y="62"/>
                    <a:pt x="30" y="68"/>
                  </a:cubicBezTo>
                  <a:cubicBezTo>
                    <a:pt x="30" y="68"/>
                    <a:pt x="31" y="68"/>
                    <a:pt x="31" y="68"/>
                  </a:cubicBezTo>
                  <a:cubicBezTo>
                    <a:pt x="43" y="80"/>
                    <a:pt x="56" y="91"/>
                    <a:pt x="68" y="102"/>
                  </a:cubicBezTo>
                  <a:cubicBezTo>
                    <a:pt x="75" y="109"/>
                    <a:pt x="82" y="115"/>
                    <a:pt x="89" y="122"/>
                  </a:cubicBezTo>
                  <a:cubicBezTo>
                    <a:pt x="88" y="121"/>
                    <a:pt x="88" y="121"/>
                    <a:pt x="87" y="121"/>
                  </a:cubicBezTo>
                  <a:cubicBezTo>
                    <a:pt x="75" y="112"/>
                    <a:pt x="64" y="103"/>
                    <a:pt x="53" y="94"/>
                  </a:cubicBezTo>
                  <a:cubicBezTo>
                    <a:pt x="48" y="90"/>
                    <a:pt x="44" y="87"/>
                    <a:pt x="39" y="84"/>
                  </a:cubicBezTo>
                  <a:cubicBezTo>
                    <a:pt x="37" y="82"/>
                    <a:pt x="35" y="81"/>
                    <a:pt x="33" y="79"/>
                  </a:cubicBezTo>
                  <a:cubicBezTo>
                    <a:pt x="30" y="77"/>
                    <a:pt x="27" y="75"/>
                    <a:pt x="23" y="73"/>
                  </a:cubicBezTo>
                  <a:cubicBezTo>
                    <a:pt x="23" y="73"/>
                    <a:pt x="22" y="72"/>
                    <a:pt x="21" y="72"/>
                  </a:cubicBezTo>
                  <a:cubicBezTo>
                    <a:pt x="21" y="71"/>
                    <a:pt x="20" y="71"/>
                    <a:pt x="20" y="71"/>
                  </a:cubicBezTo>
                  <a:cubicBezTo>
                    <a:pt x="20" y="71"/>
                    <a:pt x="20" y="72"/>
                    <a:pt x="19" y="72"/>
                  </a:cubicBezTo>
                  <a:cubicBezTo>
                    <a:pt x="19" y="72"/>
                    <a:pt x="19" y="73"/>
                    <a:pt x="19" y="73"/>
                  </a:cubicBezTo>
                  <a:cubicBezTo>
                    <a:pt x="22" y="78"/>
                    <a:pt x="26" y="83"/>
                    <a:pt x="30" y="87"/>
                  </a:cubicBezTo>
                  <a:cubicBezTo>
                    <a:pt x="31" y="87"/>
                    <a:pt x="31" y="88"/>
                    <a:pt x="32" y="89"/>
                  </a:cubicBezTo>
                  <a:cubicBezTo>
                    <a:pt x="31" y="88"/>
                    <a:pt x="31" y="88"/>
                    <a:pt x="31" y="88"/>
                  </a:cubicBezTo>
                  <a:cubicBezTo>
                    <a:pt x="30" y="87"/>
                    <a:pt x="29" y="86"/>
                    <a:pt x="28" y="86"/>
                  </a:cubicBezTo>
                  <a:cubicBezTo>
                    <a:pt x="28" y="86"/>
                    <a:pt x="27" y="85"/>
                    <a:pt x="27" y="85"/>
                  </a:cubicBezTo>
                  <a:cubicBezTo>
                    <a:pt x="26" y="85"/>
                    <a:pt x="25" y="87"/>
                    <a:pt x="26" y="88"/>
                  </a:cubicBezTo>
                  <a:cubicBezTo>
                    <a:pt x="26" y="88"/>
                    <a:pt x="26" y="88"/>
                    <a:pt x="26" y="88"/>
                  </a:cubicBezTo>
                  <a:cubicBezTo>
                    <a:pt x="26" y="88"/>
                    <a:pt x="26" y="88"/>
                    <a:pt x="26" y="88"/>
                  </a:cubicBezTo>
                  <a:cubicBezTo>
                    <a:pt x="26" y="88"/>
                    <a:pt x="26" y="88"/>
                    <a:pt x="26" y="88"/>
                  </a:cubicBezTo>
                  <a:cubicBezTo>
                    <a:pt x="30" y="90"/>
                    <a:pt x="33" y="93"/>
                    <a:pt x="36" y="95"/>
                  </a:cubicBezTo>
                  <a:cubicBezTo>
                    <a:pt x="47" y="105"/>
                    <a:pt x="58" y="116"/>
                    <a:pt x="69" y="127"/>
                  </a:cubicBezTo>
                  <a:cubicBezTo>
                    <a:pt x="68" y="128"/>
                    <a:pt x="68" y="128"/>
                    <a:pt x="69" y="129"/>
                  </a:cubicBezTo>
                  <a:cubicBezTo>
                    <a:pt x="70" y="131"/>
                    <a:pt x="71" y="132"/>
                    <a:pt x="72" y="134"/>
                  </a:cubicBezTo>
                  <a:cubicBezTo>
                    <a:pt x="78" y="140"/>
                    <a:pt x="85" y="146"/>
                    <a:pt x="92" y="150"/>
                  </a:cubicBezTo>
                  <a:cubicBezTo>
                    <a:pt x="93" y="150"/>
                    <a:pt x="93" y="151"/>
                    <a:pt x="93" y="151"/>
                  </a:cubicBezTo>
                  <a:cubicBezTo>
                    <a:pt x="104" y="161"/>
                    <a:pt x="116" y="171"/>
                    <a:pt x="130" y="178"/>
                  </a:cubicBezTo>
                  <a:cubicBezTo>
                    <a:pt x="130" y="178"/>
                    <a:pt x="130" y="178"/>
                    <a:pt x="131" y="178"/>
                  </a:cubicBezTo>
                  <a:cubicBezTo>
                    <a:pt x="131" y="178"/>
                    <a:pt x="131" y="178"/>
                    <a:pt x="131" y="178"/>
                  </a:cubicBezTo>
                  <a:cubicBezTo>
                    <a:pt x="132" y="177"/>
                    <a:pt x="132" y="177"/>
                    <a:pt x="132" y="176"/>
                  </a:cubicBezTo>
                  <a:cubicBezTo>
                    <a:pt x="131" y="176"/>
                    <a:pt x="131" y="176"/>
                    <a:pt x="131" y="176"/>
                  </a:cubicBezTo>
                  <a:cubicBezTo>
                    <a:pt x="133" y="177"/>
                    <a:pt x="134" y="177"/>
                    <a:pt x="135" y="178"/>
                  </a:cubicBezTo>
                  <a:cubicBezTo>
                    <a:pt x="138" y="181"/>
                    <a:pt x="142" y="183"/>
                    <a:pt x="146" y="185"/>
                  </a:cubicBezTo>
                  <a:cubicBezTo>
                    <a:pt x="147" y="186"/>
                    <a:pt x="148" y="187"/>
                    <a:pt x="149" y="188"/>
                  </a:cubicBezTo>
                  <a:cubicBezTo>
                    <a:pt x="154" y="191"/>
                    <a:pt x="159" y="194"/>
                    <a:pt x="163" y="197"/>
                  </a:cubicBezTo>
                  <a:cubicBezTo>
                    <a:pt x="163" y="197"/>
                    <a:pt x="163" y="197"/>
                    <a:pt x="163" y="197"/>
                  </a:cubicBezTo>
                  <a:cubicBezTo>
                    <a:pt x="163" y="197"/>
                    <a:pt x="163" y="197"/>
                    <a:pt x="163" y="197"/>
                  </a:cubicBezTo>
                  <a:cubicBezTo>
                    <a:pt x="163" y="197"/>
                    <a:pt x="163" y="197"/>
                    <a:pt x="163" y="197"/>
                  </a:cubicBezTo>
                  <a:cubicBezTo>
                    <a:pt x="162" y="197"/>
                    <a:pt x="162" y="198"/>
                    <a:pt x="162" y="199"/>
                  </a:cubicBezTo>
                  <a:cubicBezTo>
                    <a:pt x="163" y="199"/>
                    <a:pt x="163" y="200"/>
                    <a:pt x="164" y="201"/>
                  </a:cubicBezTo>
                  <a:cubicBezTo>
                    <a:pt x="178" y="214"/>
                    <a:pt x="195" y="222"/>
                    <a:pt x="213" y="229"/>
                  </a:cubicBezTo>
                  <a:cubicBezTo>
                    <a:pt x="218" y="232"/>
                    <a:pt x="223" y="234"/>
                    <a:pt x="229" y="237"/>
                  </a:cubicBezTo>
                  <a:cubicBezTo>
                    <a:pt x="242" y="244"/>
                    <a:pt x="255" y="250"/>
                    <a:pt x="269" y="255"/>
                  </a:cubicBezTo>
                  <a:cubicBezTo>
                    <a:pt x="271" y="256"/>
                    <a:pt x="273" y="256"/>
                    <a:pt x="275" y="257"/>
                  </a:cubicBezTo>
                  <a:cubicBezTo>
                    <a:pt x="278" y="258"/>
                    <a:pt x="281" y="259"/>
                    <a:pt x="283" y="259"/>
                  </a:cubicBezTo>
                  <a:cubicBezTo>
                    <a:pt x="289" y="261"/>
                    <a:pt x="294" y="263"/>
                    <a:pt x="300" y="264"/>
                  </a:cubicBezTo>
                  <a:cubicBezTo>
                    <a:pt x="303" y="266"/>
                    <a:pt x="306" y="267"/>
                    <a:pt x="310" y="268"/>
                  </a:cubicBezTo>
                  <a:cubicBezTo>
                    <a:pt x="315" y="269"/>
                    <a:pt x="320" y="270"/>
                    <a:pt x="325" y="272"/>
                  </a:cubicBezTo>
                  <a:cubicBezTo>
                    <a:pt x="326" y="272"/>
                    <a:pt x="328" y="272"/>
                    <a:pt x="329" y="273"/>
                  </a:cubicBezTo>
                  <a:cubicBezTo>
                    <a:pt x="331" y="273"/>
                    <a:pt x="333" y="273"/>
                    <a:pt x="334" y="274"/>
                  </a:cubicBezTo>
                  <a:cubicBezTo>
                    <a:pt x="339" y="274"/>
                    <a:pt x="343" y="275"/>
                    <a:pt x="348" y="275"/>
                  </a:cubicBezTo>
                  <a:cubicBezTo>
                    <a:pt x="350" y="276"/>
                    <a:pt x="352" y="276"/>
                    <a:pt x="354" y="276"/>
                  </a:cubicBezTo>
                  <a:cubicBezTo>
                    <a:pt x="361" y="276"/>
                    <a:pt x="368" y="275"/>
                    <a:pt x="374" y="272"/>
                  </a:cubicBezTo>
                  <a:cubicBezTo>
                    <a:pt x="375" y="272"/>
                    <a:pt x="375" y="271"/>
                    <a:pt x="375" y="270"/>
                  </a:cubicBezTo>
                  <a:cubicBezTo>
                    <a:pt x="375" y="270"/>
                    <a:pt x="375" y="270"/>
                    <a:pt x="375" y="270"/>
                  </a:cubicBezTo>
                  <a:cubicBezTo>
                    <a:pt x="373" y="269"/>
                    <a:pt x="372" y="268"/>
                    <a:pt x="371" y="268"/>
                  </a:cubicBezTo>
                  <a:cubicBezTo>
                    <a:pt x="368" y="267"/>
                    <a:pt x="364" y="266"/>
                    <a:pt x="361" y="266"/>
                  </a:cubicBezTo>
                  <a:cubicBezTo>
                    <a:pt x="355" y="266"/>
                    <a:pt x="350" y="266"/>
                    <a:pt x="345" y="266"/>
                  </a:cubicBezTo>
                  <a:cubicBezTo>
                    <a:pt x="343" y="266"/>
                    <a:pt x="341" y="265"/>
                    <a:pt x="339" y="265"/>
                  </a:cubicBezTo>
                  <a:cubicBezTo>
                    <a:pt x="334" y="264"/>
                    <a:pt x="329" y="263"/>
                    <a:pt x="324" y="263"/>
                  </a:cubicBezTo>
                  <a:cubicBezTo>
                    <a:pt x="324" y="263"/>
                    <a:pt x="323" y="263"/>
                    <a:pt x="323" y="263"/>
                  </a:cubicBezTo>
                  <a:cubicBezTo>
                    <a:pt x="324" y="262"/>
                    <a:pt x="324" y="260"/>
                    <a:pt x="323" y="260"/>
                  </a:cubicBezTo>
                  <a:cubicBezTo>
                    <a:pt x="322" y="260"/>
                    <a:pt x="321" y="260"/>
                    <a:pt x="321" y="259"/>
                  </a:cubicBezTo>
                  <a:cubicBezTo>
                    <a:pt x="322" y="260"/>
                    <a:pt x="324" y="260"/>
                    <a:pt x="325" y="260"/>
                  </a:cubicBezTo>
                  <a:cubicBezTo>
                    <a:pt x="331" y="261"/>
                    <a:pt x="337" y="262"/>
                    <a:pt x="343" y="262"/>
                  </a:cubicBezTo>
                  <a:cubicBezTo>
                    <a:pt x="351" y="264"/>
                    <a:pt x="358" y="265"/>
                    <a:pt x="366" y="265"/>
                  </a:cubicBezTo>
                  <a:cubicBezTo>
                    <a:pt x="370" y="265"/>
                    <a:pt x="373" y="265"/>
                    <a:pt x="377" y="264"/>
                  </a:cubicBezTo>
                  <a:cubicBezTo>
                    <a:pt x="381" y="265"/>
                    <a:pt x="386" y="265"/>
                    <a:pt x="390" y="265"/>
                  </a:cubicBezTo>
                  <a:cubicBezTo>
                    <a:pt x="391" y="265"/>
                    <a:pt x="392" y="265"/>
                    <a:pt x="392" y="265"/>
                  </a:cubicBezTo>
                  <a:cubicBezTo>
                    <a:pt x="394" y="265"/>
                    <a:pt x="396" y="265"/>
                    <a:pt x="397" y="265"/>
                  </a:cubicBezTo>
                  <a:cubicBezTo>
                    <a:pt x="400" y="265"/>
                    <a:pt x="402" y="264"/>
                    <a:pt x="404" y="263"/>
                  </a:cubicBezTo>
                  <a:cubicBezTo>
                    <a:pt x="405" y="262"/>
                    <a:pt x="405" y="262"/>
                    <a:pt x="405" y="262"/>
                  </a:cubicBezTo>
                  <a:cubicBezTo>
                    <a:pt x="405" y="262"/>
                    <a:pt x="405" y="261"/>
                    <a:pt x="405" y="261"/>
                  </a:cubicBezTo>
                  <a:cubicBezTo>
                    <a:pt x="417" y="259"/>
                    <a:pt x="429" y="256"/>
                    <a:pt x="440" y="251"/>
                  </a:cubicBezTo>
                  <a:cubicBezTo>
                    <a:pt x="438" y="252"/>
                    <a:pt x="437" y="252"/>
                    <a:pt x="436" y="252"/>
                  </a:cubicBezTo>
                  <a:cubicBezTo>
                    <a:pt x="435" y="252"/>
                    <a:pt x="435" y="252"/>
                    <a:pt x="434" y="252"/>
                  </a:cubicBezTo>
                  <a:cubicBezTo>
                    <a:pt x="433" y="251"/>
                    <a:pt x="433" y="250"/>
                    <a:pt x="434" y="249"/>
                  </a:cubicBezTo>
                  <a:cubicBezTo>
                    <a:pt x="434" y="249"/>
                    <a:pt x="434" y="249"/>
                    <a:pt x="434" y="249"/>
                  </a:cubicBezTo>
                  <a:cubicBezTo>
                    <a:pt x="428" y="251"/>
                    <a:pt x="421" y="253"/>
                    <a:pt x="414" y="254"/>
                  </a:cubicBezTo>
                  <a:cubicBezTo>
                    <a:pt x="413" y="255"/>
                    <a:pt x="412" y="255"/>
                    <a:pt x="411" y="255"/>
                  </a:cubicBezTo>
                  <a:cubicBezTo>
                    <a:pt x="408" y="256"/>
                    <a:pt x="405" y="257"/>
                    <a:pt x="402" y="258"/>
                  </a:cubicBezTo>
                  <a:cubicBezTo>
                    <a:pt x="401" y="257"/>
                    <a:pt x="401" y="257"/>
                    <a:pt x="400" y="257"/>
                  </a:cubicBezTo>
                  <a:cubicBezTo>
                    <a:pt x="398" y="257"/>
                    <a:pt x="396" y="257"/>
                    <a:pt x="394" y="257"/>
                  </a:cubicBezTo>
                  <a:cubicBezTo>
                    <a:pt x="394" y="257"/>
                    <a:pt x="393" y="257"/>
                    <a:pt x="393" y="257"/>
                  </a:cubicBezTo>
                  <a:cubicBezTo>
                    <a:pt x="395" y="257"/>
                    <a:pt x="397" y="258"/>
                    <a:pt x="398" y="259"/>
                  </a:cubicBezTo>
                  <a:cubicBezTo>
                    <a:pt x="397" y="259"/>
                    <a:pt x="395" y="259"/>
                    <a:pt x="394" y="259"/>
                  </a:cubicBezTo>
                  <a:cubicBezTo>
                    <a:pt x="391" y="260"/>
                    <a:pt x="387" y="260"/>
                    <a:pt x="384" y="260"/>
                  </a:cubicBezTo>
                  <a:cubicBezTo>
                    <a:pt x="382" y="261"/>
                    <a:pt x="380" y="261"/>
                    <a:pt x="378" y="261"/>
                  </a:cubicBezTo>
                  <a:cubicBezTo>
                    <a:pt x="371" y="261"/>
                    <a:pt x="364" y="260"/>
                    <a:pt x="356" y="259"/>
                  </a:cubicBezTo>
                  <a:cubicBezTo>
                    <a:pt x="356" y="259"/>
                    <a:pt x="355" y="259"/>
                    <a:pt x="354" y="259"/>
                  </a:cubicBezTo>
                  <a:cubicBezTo>
                    <a:pt x="350" y="258"/>
                    <a:pt x="346" y="257"/>
                    <a:pt x="342" y="255"/>
                  </a:cubicBezTo>
                  <a:cubicBezTo>
                    <a:pt x="342" y="255"/>
                    <a:pt x="342" y="255"/>
                    <a:pt x="342" y="255"/>
                  </a:cubicBezTo>
                  <a:cubicBezTo>
                    <a:pt x="341" y="255"/>
                    <a:pt x="341" y="255"/>
                    <a:pt x="340" y="256"/>
                  </a:cubicBezTo>
                  <a:cubicBezTo>
                    <a:pt x="335" y="254"/>
                    <a:pt x="330" y="253"/>
                    <a:pt x="324" y="251"/>
                  </a:cubicBezTo>
                  <a:cubicBezTo>
                    <a:pt x="324" y="251"/>
                    <a:pt x="324" y="251"/>
                    <a:pt x="324" y="251"/>
                  </a:cubicBezTo>
                  <a:cubicBezTo>
                    <a:pt x="323" y="251"/>
                    <a:pt x="323" y="251"/>
                    <a:pt x="323" y="251"/>
                  </a:cubicBezTo>
                  <a:cubicBezTo>
                    <a:pt x="319" y="250"/>
                    <a:pt x="316" y="249"/>
                    <a:pt x="312" y="248"/>
                  </a:cubicBezTo>
                  <a:cubicBezTo>
                    <a:pt x="311" y="248"/>
                    <a:pt x="310" y="247"/>
                    <a:pt x="308" y="247"/>
                  </a:cubicBezTo>
                  <a:cubicBezTo>
                    <a:pt x="318" y="249"/>
                    <a:pt x="328" y="251"/>
                    <a:pt x="337" y="252"/>
                  </a:cubicBezTo>
                  <a:cubicBezTo>
                    <a:pt x="350" y="254"/>
                    <a:pt x="364" y="255"/>
                    <a:pt x="377" y="256"/>
                  </a:cubicBezTo>
                  <a:cubicBezTo>
                    <a:pt x="379" y="256"/>
                    <a:pt x="381" y="256"/>
                    <a:pt x="383" y="256"/>
                  </a:cubicBezTo>
                  <a:cubicBezTo>
                    <a:pt x="381" y="255"/>
                    <a:pt x="378" y="254"/>
                    <a:pt x="376" y="253"/>
                  </a:cubicBezTo>
                  <a:cubicBezTo>
                    <a:pt x="373" y="253"/>
                    <a:pt x="371" y="253"/>
                    <a:pt x="368" y="253"/>
                  </a:cubicBezTo>
                  <a:cubicBezTo>
                    <a:pt x="361" y="252"/>
                    <a:pt x="353" y="251"/>
                    <a:pt x="345" y="250"/>
                  </a:cubicBezTo>
                  <a:cubicBezTo>
                    <a:pt x="325" y="248"/>
                    <a:pt x="305" y="244"/>
                    <a:pt x="285" y="239"/>
                  </a:cubicBezTo>
                  <a:cubicBezTo>
                    <a:pt x="285" y="239"/>
                    <a:pt x="285" y="239"/>
                    <a:pt x="284" y="239"/>
                  </a:cubicBezTo>
                  <a:cubicBezTo>
                    <a:pt x="285" y="239"/>
                    <a:pt x="287" y="239"/>
                    <a:pt x="288" y="239"/>
                  </a:cubicBezTo>
                  <a:cubicBezTo>
                    <a:pt x="290" y="239"/>
                    <a:pt x="292" y="240"/>
                    <a:pt x="295" y="240"/>
                  </a:cubicBezTo>
                  <a:cubicBezTo>
                    <a:pt x="295" y="240"/>
                    <a:pt x="295" y="240"/>
                    <a:pt x="295" y="240"/>
                  </a:cubicBezTo>
                  <a:cubicBezTo>
                    <a:pt x="302" y="241"/>
                    <a:pt x="308" y="243"/>
                    <a:pt x="315" y="244"/>
                  </a:cubicBezTo>
                  <a:cubicBezTo>
                    <a:pt x="315" y="244"/>
                    <a:pt x="315" y="244"/>
                    <a:pt x="315" y="244"/>
                  </a:cubicBezTo>
                  <a:cubicBezTo>
                    <a:pt x="316" y="244"/>
                    <a:pt x="317" y="243"/>
                    <a:pt x="317" y="242"/>
                  </a:cubicBezTo>
                  <a:cubicBezTo>
                    <a:pt x="318" y="242"/>
                    <a:pt x="318" y="243"/>
                    <a:pt x="319" y="243"/>
                  </a:cubicBezTo>
                  <a:cubicBezTo>
                    <a:pt x="328" y="247"/>
                    <a:pt x="338" y="248"/>
                    <a:pt x="348" y="248"/>
                  </a:cubicBezTo>
                  <a:cubicBezTo>
                    <a:pt x="351" y="249"/>
                    <a:pt x="353" y="249"/>
                    <a:pt x="356" y="249"/>
                  </a:cubicBezTo>
                  <a:cubicBezTo>
                    <a:pt x="361" y="249"/>
                    <a:pt x="366" y="248"/>
                    <a:pt x="370" y="248"/>
                  </a:cubicBezTo>
                  <a:cubicBezTo>
                    <a:pt x="370" y="248"/>
                    <a:pt x="370" y="247"/>
                    <a:pt x="369" y="247"/>
                  </a:cubicBezTo>
                  <a:cubicBezTo>
                    <a:pt x="369" y="246"/>
                    <a:pt x="369" y="246"/>
                    <a:pt x="369" y="246"/>
                  </a:cubicBezTo>
                  <a:cubicBezTo>
                    <a:pt x="369" y="246"/>
                    <a:pt x="369" y="246"/>
                    <a:pt x="368" y="246"/>
                  </a:cubicBezTo>
                  <a:cubicBezTo>
                    <a:pt x="368" y="246"/>
                    <a:pt x="367" y="246"/>
                    <a:pt x="366" y="246"/>
                  </a:cubicBezTo>
                  <a:cubicBezTo>
                    <a:pt x="362" y="246"/>
                    <a:pt x="358" y="246"/>
                    <a:pt x="354" y="246"/>
                  </a:cubicBezTo>
                  <a:cubicBezTo>
                    <a:pt x="347" y="246"/>
                    <a:pt x="340" y="246"/>
                    <a:pt x="334" y="245"/>
                  </a:cubicBezTo>
                  <a:cubicBezTo>
                    <a:pt x="336" y="245"/>
                    <a:pt x="337" y="245"/>
                    <a:pt x="339" y="245"/>
                  </a:cubicBezTo>
                  <a:cubicBezTo>
                    <a:pt x="341" y="245"/>
                    <a:pt x="342" y="245"/>
                    <a:pt x="344" y="245"/>
                  </a:cubicBezTo>
                  <a:cubicBezTo>
                    <a:pt x="340" y="244"/>
                    <a:pt x="336" y="244"/>
                    <a:pt x="332" y="243"/>
                  </a:cubicBezTo>
                  <a:cubicBezTo>
                    <a:pt x="317" y="241"/>
                    <a:pt x="302" y="237"/>
                    <a:pt x="287" y="234"/>
                  </a:cubicBezTo>
                  <a:cubicBezTo>
                    <a:pt x="287" y="234"/>
                    <a:pt x="286" y="234"/>
                    <a:pt x="286" y="233"/>
                  </a:cubicBezTo>
                  <a:cubicBezTo>
                    <a:pt x="284" y="233"/>
                    <a:pt x="282" y="233"/>
                    <a:pt x="280" y="232"/>
                  </a:cubicBezTo>
                  <a:cubicBezTo>
                    <a:pt x="278" y="232"/>
                    <a:pt x="277" y="232"/>
                    <a:pt x="275" y="231"/>
                  </a:cubicBezTo>
                  <a:cubicBezTo>
                    <a:pt x="274" y="231"/>
                    <a:pt x="273" y="230"/>
                    <a:pt x="271" y="230"/>
                  </a:cubicBezTo>
                  <a:cubicBezTo>
                    <a:pt x="268" y="229"/>
                    <a:pt x="264" y="228"/>
                    <a:pt x="261" y="226"/>
                  </a:cubicBezTo>
                  <a:cubicBezTo>
                    <a:pt x="258" y="225"/>
                    <a:pt x="256" y="224"/>
                    <a:pt x="254" y="224"/>
                  </a:cubicBezTo>
                  <a:cubicBezTo>
                    <a:pt x="256" y="224"/>
                    <a:pt x="257" y="225"/>
                    <a:pt x="259" y="225"/>
                  </a:cubicBezTo>
                  <a:cubicBezTo>
                    <a:pt x="256" y="224"/>
                    <a:pt x="253" y="222"/>
                    <a:pt x="250" y="220"/>
                  </a:cubicBezTo>
                  <a:cubicBezTo>
                    <a:pt x="249" y="220"/>
                    <a:pt x="250" y="219"/>
                    <a:pt x="251" y="218"/>
                  </a:cubicBezTo>
                  <a:cubicBezTo>
                    <a:pt x="253" y="217"/>
                    <a:pt x="256" y="217"/>
                    <a:pt x="259" y="217"/>
                  </a:cubicBezTo>
                  <a:cubicBezTo>
                    <a:pt x="260" y="217"/>
                    <a:pt x="262" y="217"/>
                    <a:pt x="263" y="217"/>
                  </a:cubicBezTo>
                  <a:cubicBezTo>
                    <a:pt x="270" y="218"/>
                    <a:pt x="276" y="219"/>
                    <a:pt x="283" y="219"/>
                  </a:cubicBezTo>
                  <a:cubicBezTo>
                    <a:pt x="283" y="219"/>
                    <a:pt x="284" y="219"/>
                    <a:pt x="284" y="219"/>
                  </a:cubicBezTo>
                  <a:cubicBezTo>
                    <a:pt x="292" y="219"/>
                    <a:pt x="301" y="218"/>
                    <a:pt x="309" y="217"/>
                  </a:cubicBezTo>
                  <a:cubicBezTo>
                    <a:pt x="316" y="216"/>
                    <a:pt x="323" y="215"/>
                    <a:pt x="329" y="214"/>
                  </a:cubicBezTo>
                  <a:cubicBezTo>
                    <a:pt x="329" y="213"/>
                    <a:pt x="330" y="212"/>
                    <a:pt x="330" y="212"/>
                  </a:cubicBezTo>
                  <a:cubicBezTo>
                    <a:pt x="330" y="212"/>
                    <a:pt x="330" y="212"/>
                    <a:pt x="330" y="212"/>
                  </a:cubicBezTo>
                  <a:cubicBezTo>
                    <a:pt x="329" y="212"/>
                    <a:pt x="329" y="212"/>
                    <a:pt x="328" y="212"/>
                  </a:cubicBezTo>
                  <a:cubicBezTo>
                    <a:pt x="319" y="211"/>
                    <a:pt x="309" y="210"/>
                    <a:pt x="299" y="208"/>
                  </a:cubicBezTo>
                  <a:cubicBezTo>
                    <a:pt x="292" y="207"/>
                    <a:pt x="285" y="205"/>
                    <a:pt x="278" y="203"/>
                  </a:cubicBezTo>
                  <a:cubicBezTo>
                    <a:pt x="268" y="201"/>
                    <a:pt x="258" y="198"/>
                    <a:pt x="248" y="195"/>
                  </a:cubicBezTo>
                  <a:cubicBezTo>
                    <a:pt x="256" y="196"/>
                    <a:pt x="264" y="197"/>
                    <a:pt x="272" y="198"/>
                  </a:cubicBezTo>
                  <a:cubicBezTo>
                    <a:pt x="283" y="202"/>
                    <a:pt x="295" y="204"/>
                    <a:pt x="306" y="206"/>
                  </a:cubicBezTo>
                  <a:cubicBezTo>
                    <a:pt x="315" y="208"/>
                    <a:pt x="324" y="210"/>
                    <a:pt x="332" y="212"/>
                  </a:cubicBezTo>
                  <a:cubicBezTo>
                    <a:pt x="333" y="212"/>
                    <a:pt x="334" y="211"/>
                    <a:pt x="334" y="211"/>
                  </a:cubicBezTo>
                  <a:cubicBezTo>
                    <a:pt x="330" y="211"/>
                    <a:pt x="326" y="210"/>
                    <a:pt x="322" y="209"/>
                  </a:cubicBezTo>
                  <a:cubicBezTo>
                    <a:pt x="309" y="206"/>
                    <a:pt x="297" y="202"/>
                    <a:pt x="285" y="198"/>
                  </a:cubicBezTo>
                  <a:cubicBezTo>
                    <a:pt x="274" y="193"/>
                    <a:pt x="262" y="188"/>
                    <a:pt x="255" y="179"/>
                  </a:cubicBezTo>
                  <a:cubicBezTo>
                    <a:pt x="254" y="179"/>
                    <a:pt x="255" y="177"/>
                    <a:pt x="256" y="177"/>
                  </a:cubicBezTo>
                  <a:cubicBezTo>
                    <a:pt x="256" y="177"/>
                    <a:pt x="256" y="177"/>
                    <a:pt x="256" y="177"/>
                  </a:cubicBezTo>
                  <a:cubicBezTo>
                    <a:pt x="263" y="181"/>
                    <a:pt x="270" y="184"/>
                    <a:pt x="277" y="187"/>
                  </a:cubicBezTo>
                  <a:cubicBezTo>
                    <a:pt x="279" y="187"/>
                    <a:pt x="280" y="188"/>
                    <a:pt x="281" y="188"/>
                  </a:cubicBezTo>
                  <a:cubicBezTo>
                    <a:pt x="283" y="189"/>
                    <a:pt x="285" y="189"/>
                    <a:pt x="287" y="189"/>
                  </a:cubicBezTo>
                  <a:cubicBezTo>
                    <a:pt x="289" y="190"/>
                    <a:pt x="291" y="191"/>
                    <a:pt x="294" y="192"/>
                  </a:cubicBezTo>
                  <a:cubicBezTo>
                    <a:pt x="298" y="193"/>
                    <a:pt x="303" y="194"/>
                    <a:pt x="307" y="194"/>
                  </a:cubicBezTo>
                  <a:cubicBezTo>
                    <a:pt x="305" y="193"/>
                    <a:pt x="302" y="192"/>
                    <a:pt x="300" y="191"/>
                  </a:cubicBezTo>
                  <a:cubicBezTo>
                    <a:pt x="312" y="193"/>
                    <a:pt x="324" y="195"/>
                    <a:pt x="336" y="197"/>
                  </a:cubicBezTo>
                  <a:cubicBezTo>
                    <a:pt x="338" y="197"/>
                    <a:pt x="340" y="197"/>
                    <a:pt x="341" y="197"/>
                  </a:cubicBezTo>
                  <a:cubicBezTo>
                    <a:pt x="346" y="197"/>
                    <a:pt x="351" y="197"/>
                    <a:pt x="355" y="197"/>
                  </a:cubicBezTo>
                  <a:cubicBezTo>
                    <a:pt x="342" y="195"/>
                    <a:pt x="328" y="193"/>
                    <a:pt x="315" y="191"/>
                  </a:cubicBezTo>
                  <a:cubicBezTo>
                    <a:pt x="306" y="190"/>
                    <a:pt x="297" y="188"/>
                    <a:pt x="288" y="187"/>
                  </a:cubicBezTo>
                  <a:cubicBezTo>
                    <a:pt x="285" y="186"/>
                    <a:pt x="281" y="184"/>
                    <a:pt x="278" y="183"/>
                  </a:cubicBezTo>
                  <a:cubicBezTo>
                    <a:pt x="290" y="185"/>
                    <a:pt x="302" y="187"/>
                    <a:pt x="314" y="189"/>
                  </a:cubicBezTo>
                  <a:cubicBezTo>
                    <a:pt x="321" y="190"/>
                    <a:pt x="327" y="190"/>
                    <a:pt x="334" y="190"/>
                  </a:cubicBezTo>
                  <a:cubicBezTo>
                    <a:pt x="342" y="191"/>
                    <a:pt x="350" y="192"/>
                    <a:pt x="358" y="192"/>
                  </a:cubicBezTo>
                  <a:cubicBezTo>
                    <a:pt x="365" y="192"/>
                    <a:pt x="372" y="193"/>
                    <a:pt x="378" y="193"/>
                  </a:cubicBezTo>
                  <a:cubicBezTo>
                    <a:pt x="380" y="192"/>
                    <a:pt x="381" y="191"/>
                    <a:pt x="382" y="190"/>
                  </a:cubicBezTo>
                  <a:cubicBezTo>
                    <a:pt x="382" y="190"/>
                    <a:pt x="382" y="190"/>
                    <a:pt x="382" y="190"/>
                  </a:cubicBezTo>
                  <a:cubicBezTo>
                    <a:pt x="374" y="190"/>
                    <a:pt x="366" y="190"/>
                    <a:pt x="359" y="189"/>
                  </a:cubicBezTo>
                  <a:cubicBezTo>
                    <a:pt x="351" y="189"/>
                    <a:pt x="343" y="188"/>
                    <a:pt x="335" y="188"/>
                  </a:cubicBezTo>
                  <a:cubicBezTo>
                    <a:pt x="328" y="188"/>
                    <a:pt x="321" y="187"/>
                    <a:pt x="314" y="186"/>
                  </a:cubicBezTo>
                  <a:cubicBezTo>
                    <a:pt x="301" y="184"/>
                    <a:pt x="288" y="182"/>
                    <a:pt x="275" y="180"/>
                  </a:cubicBezTo>
                  <a:cubicBezTo>
                    <a:pt x="273" y="180"/>
                    <a:pt x="272" y="180"/>
                    <a:pt x="270" y="179"/>
                  </a:cubicBezTo>
                  <a:cubicBezTo>
                    <a:pt x="261" y="176"/>
                    <a:pt x="252" y="172"/>
                    <a:pt x="243" y="168"/>
                  </a:cubicBezTo>
                  <a:cubicBezTo>
                    <a:pt x="242" y="167"/>
                    <a:pt x="241" y="166"/>
                    <a:pt x="240" y="166"/>
                  </a:cubicBezTo>
                  <a:cubicBezTo>
                    <a:pt x="235" y="163"/>
                    <a:pt x="231" y="161"/>
                    <a:pt x="227" y="158"/>
                  </a:cubicBezTo>
                  <a:cubicBezTo>
                    <a:pt x="223" y="155"/>
                    <a:pt x="220" y="153"/>
                    <a:pt x="216" y="150"/>
                  </a:cubicBezTo>
                  <a:cubicBezTo>
                    <a:pt x="204" y="141"/>
                    <a:pt x="192" y="133"/>
                    <a:pt x="179" y="125"/>
                  </a:cubicBezTo>
                  <a:cubicBezTo>
                    <a:pt x="163" y="113"/>
                    <a:pt x="148" y="100"/>
                    <a:pt x="132" y="87"/>
                  </a:cubicBezTo>
                  <a:cubicBezTo>
                    <a:pt x="125" y="82"/>
                    <a:pt x="119" y="77"/>
                    <a:pt x="112" y="71"/>
                  </a:cubicBezTo>
                  <a:cubicBezTo>
                    <a:pt x="108" y="68"/>
                    <a:pt x="105" y="65"/>
                    <a:pt x="101" y="62"/>
                  </a:cubicBezTo>
                  <a:cubicBezTo>
                    <a:pt x="95" y="57"/>
                    <a:pt x="88" y="51"/>
                    <a:pt x="80" y="48"/>
                  </a:cubicBezTo>
                  <a:cubicBezTo>
                    <a:pt x="78" y="47"/>
                    <a:pt x="76" y="46"/>
                    <a:pt x="74" y="46"/>
                  </a:cubicBezTo>
                  <a:cubicBezTo>
                    <a:pt x="74" y="46"/>
                    <a:pt x="74" y="46"/>
                    <a:pt x="73" y="46"/>
                  </a:cubicBezTo>
                  <a:cubicBezTo>
                    <a:pt x="73" y="46"/>
                    <a:pt x="73" y="46"/>
                    <a:pt x="73" y="46"/>
                  </a:cubicBezTo>
                  <a:cubicBezTo>
                    <a:pt x="72" y="46"/>
                    <a:pt x="72" y="47"/>
                    <a:pt x="72" y="47"/>
                  </a:cubicBezTo>
                  <a:cubicBezTo>
                    <a:pt x="77" y="59"/>
                    <a:pt x="88" y="68"/>
                    <a:pt x="98" y="75"/>
                  </a:cubicBezTo>
                  <a:cubicBezTo>
                    <a:pt x="110" y="85"/>
                    <a:pt x="121" y="95"/>
                    <a:pt x="133" y="105"/>
                  </a:cubicBezTo>
                  <a:cubicBezTo>
                    <a:pt x="139" y="110"/>
                    <a:pt x="146" y="114"/>
                    <a:pt x="152" y="119"/>
                  </a:cubicBezTo>
                  <a:cubicBezTo>
                    <a:pt x="156" y="121"/>
                    <a:pt x="159" y="123"/>
                    <a:pt x="162" y="126"/>
                  </a:cubicBezTo>
                  <a:cubicBezTo>
                    <a:pt x="165" y="127"/>
                    <a:pt x="167" y="129"/>
                    <a:pt x="170" y="131"/>
                  </a:cubicBezTo>
                  <a:cubicBezTo>
                    <a:pt x="178" y="136"/>
                    <a:pt x="186" y="141"/>
                    <a:pt x="194" y="145"/>
                  </a:cubicBezTo>
                  <a:cubicBezTo>
                    <a:pt x="187" y="142"/>
                    <a:pt x="180" y="139"/>
                    <a:pt x="174" y="136"/>
                  </a:cubicBezTo>
                  <a:cubicBezTo>
                    <a:pt x="172" y="135"/>
                    <a:pt x="171" y="134"/>
                    <a:pt x="169" y="133"/>
                  </a:cubicBezTo>
                  <a:cubicBezTo>
                    <a:pt x="167" y="132"/>
                    <a:pt x="165" y="131"/>
                    <a:pt x="163" y="130"/>
                  </a:cubicBezTo>
                  <a:cubicBezTo>
                    <a:pt x="157" y="127"/>
                    <a:pt x="152" y="124"/>
                    <a:pt x="146" y="122"/>
                  </a:cubicBezTo>
                  <a:cubicBezTo>
                    <a:pt x="146" y="121"/>
                    <a:pt x="145" y="121"/>
                    <a:pt x="145" y="121"/>
                  </a:cubicBezTo>
                  <a:cubicBezTo>
                    <a:pt x="144" y="121"/>
                    <a:pt x="143" y="120"/>
                    <a:pt x="143" y="120"/>
                  </a:cubicBezTo>
                  <a:cubicBezTo>
                    <a:pt x="140" y="119"/>
                    <a:pt x="138" y="117"/>
                    <a:pt x="135" y="116"/>
                  </a:cubicBezTo>
                  <a:cubicBezTo>
                    <a:pt x="135" y="116"/>
                    <a:pt x="134" y="115"/>
                    <a:pt x="133" y="115"/>
                  </a:cubicBezTo>
                  <a:cubicBezTo>
                    <a:pt x="132" y="114"/>
                    <a:pt x="130" y="113"/>
                    <a:pt x="129" y="113"/>
                  </a:cubicBezTo>
                  <a:cubicBezTo>
                    <a:pt x="125" y="109"/>
                    <a:pt x="120" y="106"/>
                    <a:pt x="116" y="103"/>
                  </a:cubicBezTo>
                  <a:cubicBezTo>
                    <a:pt x="111" y="98"/>
                    <a:pt x="105" y="93"/>
                    <a:pt x="99" y="88"/>
                  </a:cubicBezTo>
                  <a:cubicBezTo>
                    <a:pt x="89" y="78"/>
                    <a:pt x="78" y="68"/>
                    <a:pt x="67" y="59"/>
                  </a:cubicBezTo>
                  <a:cubicBezTo>
                    <a:pt x="61" y="53"/>
                    <a:pt x="54" y="46"/>
                    <a:pt x="48" y="40"/>
                  </a:cubicBezTo>
                  <a:cubicBezTo>
                    <a:pt x="41" y="33"/>
                    <a:pt x="34" y="26"/>
                    <a:pt x="27" y="19"/>
                  </a:cubicBezTo>
                  <a:cubicBezTo>
                    <a:pt x="21" y="12"/>
                    <a:pt x="15" y="6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" name="Freeform 44"/>
            <p:cNvSpPr>
              <a:spLocks noEditPoints="1"/>
            </p:cNvSpPr>
            <p:nvPr/>
          </p:nvSpPr>
          <p:spPr bwMode="auto">
            <a:xfrm>
              <a:off x="6154738" y="3990976"/>
              <a:ext cx="373063" cy="307975"/>
            </a:xfrm>
            <a:custGeom>
              <a:avLst/>
              <a:gdLst>
                <a:gd name="T0" fmla="*/ 84 w 173"/>
                <a:gd name="T1" fmla="*/ 107 h 143"/>
                <a:gd name="T2" fmla="*/ 76 w 173"/>
                <a:gd name="T3" fmla="*/ 115 h 143"/>
                <a:gd name="T4" fmla="*/ 103 w 173"/>
                <a:gd name="T5" fmla="*/ 109 h 143"/>
                <a:gd name="T6" fmla="*/ 86 w 173"/>
                <a:gd name="T7" fmla="*/ 123 h 143"/>
                <a:gd name="T8" fmla="*/ 87 w 173"/>
                <a:gd name="T9" fmla="*/ 126 h 143"/>
                <a:gd name="T10" fmla="*/ 5 w 173"/>
                <a:gd name="T11" fmla="*/ 100 h 143"/>
                <a:gd name="T12" fmla="*/ 45 w 173"/>
                <a:gd name="T13" fmla="*/ 97 h 143"/>
                <a:gd name="T14" fmla="*/ 101 w 173"/>
                <a:gd name="T15" fmla="*/ 107 h 143"/>
                <a:gd name="T16" fmla="*/ 117 w 173"/>
                <a:gd name="T17" fmla="*/ 85 h 143"/>
                <a:gd name="T18" fmla="*/ 124 w 173"/>
                <a:gd name="T19" fmla="*/ 88 h 143"/>
                <a:gd name="T20" fmla="*/ 75 w 173"/>
                <a:gd name="T21" fmla="*/ 97 h 143"/>
                <a:gd name="T22" fmla="*/ 28 w 173"/>
                <a:gd name="T23" fmla="*/ 119 h 143"/>
                <a:gd name="T24" fmla="*/ 32 w 173"/>
                <a:gd name="T25" fmla="*/ 112 h 143"/>
                <a:gd name="T26" fmla="*/ 65 w 173"/>
                <a:gd name="T27" fmla="*/ 104 h 143"/>
                <a:gd name="T28" fmla="*/ 57 w 173"/>
                <a:gd name="T29" fmla="*/ 113 h 143"/>
                <a:gd name="T30" fmla="*/ 73 w 173"/>
                <a:gd name="T31" fmla="*/ 103 h 143"/>
                <a:gd name="T32" fmla="*/ 18 w 173"/>
                <a:gd name="T33" fmla="*/ 84 h 143"/>
                <a:gd name="T34" fmla="*/ 115 w 173"/>
                <a:gd name="T35" fmla="*/ 84 h 143"/>
                <a:gd name="T36" fmla="*/ 107 w 173"/>
                <a:gd name="T37" fmla="*/ 74 h 143"/>
                <a:gd name="T38" fmla="*/ 1 w 173"/>
                <a:gd name="T39" fmla="*/ 97 h 143"/>
                <a:gd name="T40" fmla="*/ 52 w 173"/>
                <a:gd name="T41" fmla="*/ 84 h 143"/>
                <a:gd name="T42" fmla="*/ 162 w 173"/>
                <a:gd name="T43" fmla="*/ 78 h 143"/>
                <a:gd name="T44" fmla="*/ 122 w 173"/>
                <a:gd name="T45" fmla="*/ 66 h 143"/>
                <a:gd name="T46" fmla="*/ 92 w 173"/>
                <a:gd name="T47" fmla="*/ 104 h 143"/>
                <a:gd name="T48" fmla="*/ 106 w 173"/>
                <a:gd name="T49" fmla="*/ 87 h 143"/>
                <a:gd name="T50" fmla="*/ 135 w 173"/>
                <a:gd name="T51" fmla="*/ 64 h 143"/>
                <a:gd name="T52" fmla="*/ 160 w 173"/>
                <a:gd name="T53" fmla="*/ 67 h 143"/>
                <a:gd name="T54" fmla="*/ 124 w 173"/>
                <a:gd name="T55" fmla="*/ 59 h 143"/>
                <a:gd name="T56" fmla="*/ 155 w 173"/>
                <a:gd name="T57" fmla="*/ 64 h 143"/>
                <a:gd name="T58" fmla="*/ 140 w 173"/>
                <a:gd name="T59" fmla="*/ 63 h 143"/>
                <a:gd name="T60" fmla="*/ 73 w 173"/>
                <a:gd name="T61" fmla="*/ 81 h 143"/>
                <a:gd name="T62" fmla="*/ 82 w 173"/>
                <a:gd name="T63" fmla="*/ 80 h 143"/>
                <a:gd name="T64" fmla="*/ 130 w 173"/>
                <a:gd name="T65" fmla="*/ 51 h 143"/>
                <a:gd name="T66" fmla="*/ 161 w 173"/>
                <a:gd name="T67" fmla="*/ 57 h 143"/>
                <a:gd name="T68" fmla="*/ 163 w 173"/>
                <a:gd name="T69" fmla="*/ 36 h 143"/>
                <a:gd name="T70" fmla="*/ 117 w 173"/>
                <a:gd name="T71" fmla="*/ 35 h 143"/>
                <a:gd name="T72" fmla="*/ 108 w 173"/>
                <a:gd name="T73" fmla="*/ 39 h 143"/>
                <a:gd name="T74" fmla="*/ 41 w 173"/>
                <a:gd name="T75" fmla="*/ 70 h 143"/>
                <a:gd name="T76" fmla="*/ 52 w 173"/>
                <a:gd name="T77" fmla="*/ 74 h 143"/>
                <a:gd name="T78" fmla="*/ 105 w 173"/>
                <a:gd name="T79" fmla="*/ 24 h 143"/>
                <a:gd name="T80" fmla="*/ 118 w 173"/>
                <a:gd name="T81" fmla="*/ 46 h 143"/>
                <a:gd name="T82" fmla="*/ 100 w 173"/>
                <a:gd name="T83" fmla="*/ 132 h 143"/>
                <a:gd name="T84" fmla="*/ 111 w 173"/>
                <a:gd name="T85" fmla="*/ 121 h 143"/>
                <a:gd name="T86" fmla="*/ 100 w 173"/>
                <a:gd name="T87" fmla="*/ 123 h 143"/>
                <a:gd name="T88" fmla="*/ 131 w 173"/>
                <a:gd name="T89" fmla="*/ 101 h 143"/>
                <a:gd name="T90" fmla="*/ 145 w 173"/>
                <a:gd name="T91" fmla="*/ 94 h 143"/>
                <a:gd name="T92" fmla="*/ 150 w 173"/>
                <a:gd name="T93" fmla="*/ 40 h 143"/>
                <a:gd name="T94" fmla="*/ 125 w 173"/>
                <a:gd name="T95" fmla="*/ 92 h 143"/>
                <a:gd name="T96" fmla="*/ 41 w 173"/>
                <a:gd name="T97" fmla="*/ 140 h 143"/>
                <a:gd name="T98" fmla="*/ 37 w 173"/>
                <a:gd name="T99" fmla="*/ 143 h 143"/>
                <a:gd name="T100" fmla="*/ 95 w 173"/>
                <a:gd name="T101" fmla="*/ 136 h 143"/>
                <a:gd name="T102" fmla="*/ 137 w 173"/>
                <a:gd name="T103" fmla="*/ 111 h 143"/>
                <a:gd name="T104" fmla="*/ 151 w 173"/>
                <a:gd name="T105" fmla="*/ 75 h 143"/>
                <a:gd name="T106" fmla="*/ 126 w 173"/>
                <a:gd name="T107" fmla="*/ 21 h 143"/>
                <a:gd name="T108" fmla="*/ 110 w 173"/>
                <a:gd name="T109" fmla="*/ 22 h 143"/>
                <a:gd name="T110" fmla="*/ 153 w 173"/>
                <a:gd name="T111" fmla="*/ 11 h 143"/>
                <a:gd name="T112" fmla="*/ 127 w 173"/>
                <a:gd name="T113" fmla="*/ 12 h 143"/>
                <a:gd name="T114" fmla="*/ 151 w 173"/>
                <a:gd name="T115" fmla="*/ 2 h 143"/>
                <a:gd name="T116" fmla="*/ 117 w 173"/>
                <a:gd name="T117" fmla="*/ 1 h 143"/>
                <a:gd name="T118" fmla="*/ 136 w 173"/>
                <a:gd name="T119" fmla="*/ 3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73" h="143">
                  <a:moveTo>
                    <a:pt x="53" y="123"/>
                  </a:moveTo>
                  <a:cubicBezTo>
                    <a:pt x="51" y="123"/>
                    <a:pt x="50" y="123"/>
                    <a:pt x="49" y="124"/>
                  </a:cubicBezTo>
                  <a:cubicBezTo>
                    <a:pt x="46" y="124"/>
                    <a:pt x="43" y="124"/>
                    <a:pt x="40" y="125"/>
                  </a:cubicBezTo>
                  <a:cubicBezTo>
                    <a:pt x="35" y="126"/>
                    <a:pt x="29" y="128"/>
                    <a:pt x="23" y="129"/>
                  </a:cubicBezTo>
                  <a:cubicBezTo>
                    <a:pt x="32" y="128"/>
                    <a:pt x="42" y="126"/>
                    <a:pt x="51" y="124"/>
                  </a:cubicBezTo>
                  <a:cubicBezTo>
                    <a:pt x="52" y="123"/>
                    <a:pt x="52" y="123"/>
                    <a:pt x="53" y="123"/>
                  </a:cubicBezTo>
                  <a:moveTo>
                    <a:pt x="94" y="108"/>
                  </a:moveTo>
                  <a:cubicBezTo>
                    <a:pt x="93" y="108"/>
                    <a:pt x="93" y="109"/>
                    <a:pt x="92" y="109"/>
                  </a:cubicBezTo>
                  <a:cubicBezTo>
                    <a:pt x="91" y="110"/>
                    <a:pt x="90" y="110"/>
                    <a:pt x="90" y="111"/>
                  </a:cubicBezTo>
                  <a:cubicBezTo>
                    <a:pt x="89" y="111"/>
                    <a:pt x="89" y="112"/>
                    <a:pt x="89" y="112"/>
                  </a:cubicBezTo>
                  <a:cubicBezTo>
                    <a:pt x="90" y="111"/>
                    <a:pt x="92" y="111"/>
                    <a:pt x="93" y="110"/>
                  </a:cubicBezTo>
                  <a:cubicBezTo>
                    <a:pt x="93" y="110"/>
                    <a:pt x="94" y="109"/>
                    <a:pt x="94" y="108"/>
                  </a:cubicBezTo>
                  <a:moveTo>
                    <a:pt x="84" y="107"/>
                  </a:moveTo>
                  <a:cubicBezTo>
                    <a:pt x="80" y="110"/>
                    <a:pt x="75" y="112"/>
                    <a:pt x="70" y="115"/>
                  </a:cubicBezTo>
                  <a:cubicBezTo>
                    <a:pt x="70" y="114"/>
                    <a:pt x="70" y="114"/>
                    <a:pt x="70" y="113"/>
                  </a:cubicBezTo>
                  <a:cubicBezTo>
                    <a:pt x="70" y="113"/>
                    <a:pt x="70" y="113"/>
                    <a:pt x="70" y="113"/>
                  </a:cubicBezTo>
                  <a:cubicBezTo>
                    <a:pt x="69" y="113"/>
                    <a:pt x="68" y="114"/>
                    <a:pt x="67" y="114"/>
                  </a:cubicBezTo>
                  <a:cubicBezTo>
                    <a:pt x="67" y="114"/>
                    <a:pt x="67" y="114"/>
                    <a:pt x="67" y="114"/>
                  </a:cubicBezTo>
                  <a:cubicBezTo>
                    <a:pt x="67" y="115"/>
                    <a:pt x="67" y="115"/>
                    <a:pt x="67" y="116"/>
                  </a:cubicBezTo>
                  <a:cubicBezTo>
                    <a:pt x="65" y="117"/>
                    <a:pt x="63" y="117"/>
                    <a:pt x="62" y="118"/>
                  </a:cubicBezTo>
                  <a:cubicBezTo>
                    <a:pt x="62" y="117"/>
                    <a:pt x="63" y="117"/>
                    <a:pt x="63" y="116"/>
                  </a:cubicBezTo>
                  <a:cubicBezTo>
                    <a:pt x="62" y="117"/>
                    <a:pt x="60" y="118"/>
                    <a:pt x="58" y="119"/>
                  </a:cubicBezTo>
                  <a:cubicBezTo>
                    <a:pt x="58" y="119"/>
                    <a:pt x="57" y="119"/>
                    <a:pt x="57" y="120"/>
                  </a:cubicBezTo>
                  <a:cubicBezTo>
                    <a:pt x="61" y="119"/>
                    <a:pt x="65" y="118"/>
                    <a:pt x="69" y="118"/>
                  </a:cubicBezTo>
                  <a:cubicBezTo>
                    <a:pt x="70" y="117"/>
                    <a:pt x="72" y="116"/>
                    <a:pt x="73" y="116"/>
                  </a:cubicBezTo>
                  <a:cubicBezTo>
                    <a:pt x="74" y="115"/>
                    <a:pt x="75" y="115"/>
                    <a:pt x="76" y="115"/>
                  </a:cubicBezTo>
                  <a:cubicBezTo>
                    <a:pt x="77" y="114"/>
                    <a:pt x="78" y="113"/>
                    <a:pt x="80" y="112"/>
                  </a:cubicBezTo>
                  <a:cubicBezTo>
                    <a:pt x="79" y="113"/>
                    <a:pt x="79" y="113"/>
                    <a:pt x="79" y="113"/>
                  </a:cubicBezTo>
                  <a:cubicBezTo>
                    <a:pt x="79" y="113"/>
                    <a:pt x="79" y="113"/>
                    <a:pt x="79" y="113"/>
                  </a:cubicBezTo>
                  <a:cubicBezTo>
                    <a:pt x="80" y="113"/>
                    <a:pt x="82" y="112"/>
                    <a:pt x="83" y="111"/>
                  </a:cubicBezTo>
                  <a:cubicBezTo>
                    <a:pt x="83" y="110"/>
                    <a:pt x="84" y="108"/>
                    <a:pt x="84" y="107"/>
                  </a:cubicBezTo>
                  <a:moveTo>
                    <a:pt x="90" y="116"/>
                  </a:moveTo>
                  <a:cubicBezTo>
                    <a:pt x="93" y="114"/>
                    <a:pt x="96" y="112"/>
                    <a:pt x="99" y="111"/>
                  </a:cubicBezTo>
                  <a:cubicBezTo>
                    <a:pt x="97" y="114"/>
                    <a:pt x="95" y="117"/>
                    <a:pt x="92" y="119"/>
                  </a:cubicBezTo>
                  <a:cubicBezTo>
                    <a:pt x="91" y="120"/>
                    <a:pt x="90" y="121"/>
                    <a:pt x="88" y="122"/>
                  </a:cubicBezTo>
                  <a:cubicBezTo>
                    <a:pt x="88" y="120"/>
                    <a:pt x="89" y="118"/>
                    <a:pt x="90" y="116"/>
                  </a:cubicBezTo>
                  <a:moveTo>
                    <a:pt x="113" y="102"/>
                  </a:moveTo>
                  <a:cubicBezTo>
                    <a:pt x="111" y="104"/>
                    <a:pt x="108" y="106"/>
                    <a:pt x="105" y="107"/>
                  </a:cubicBezTo>
                  <a:cubicBezTo>
                    <a:pt x="105" y="108"/>
                    <a:pt x="104" y="109"/>
                    <a:pt x="103" y="109"/>
                  </a:cubicBezTo>
                  <a:cubicBezTo>
                    <a:pt x="104" y="109"/>
                    <a:pt x="104" y="108"/>
                    <a:pt x="104" y="108"/>
                  </a:cubicBezTo>
                  <a:cubicBezTo>
                    <a:pt x="99" y="111"/>
                    <a:pt x="92" y="113"/>
                    <a:pt x="86" y="115"/>
                  </a:cubicBezTo>
                  <a:cubicBezTo>
                    <a:pt x="81" y="117"/>
                    <a:pt x="75" y="119"/>
                    <a:pt x="70" y="120"/>
                  </a:cubicBezTo>
                  <a:cubicBezTo>
                    <a:pt x="70" y="120"/>
                    <a:pt x="69" y="120"/>
                    <a:pt x="69" y="120"/>
                  </a:cubicBezTo>
                  <a:cubicBezTo>
                    <a:pt x="64" y="122"/>
                    <a:pt x="60" y="124"/>
                    <a:pt x="55" y="125"/>
                  </a:cubicBezTo>
                  <a:cubicBezTo>
                    <a:pt x="55" y="125"/>
                    <a:pt x="55" y="125"/>
                    <a:pt x="56" y="125"/>
                  </a:cubicBezTo>
                  <a:cubicBezTo>
                    <a:pt x="56" y="125"/>
                    <a:pt x="56" y="125"/>
                    <a:pt x="56" y="125"/>
                  </a:cubicBezTo>
                  <a:cubicBezTo>
                    <a:pt x="56" y="125"/>
                    <a:pt x="56" y="126"/>
                    <a:pt x="56" y="126"/>
                  </a:cubicBezTo>
                  <a:cubicBezTo>
                    <a:pt x="56" y="126"/>
                    <a:pt x="56" y="126"/>
                    <a:pt x="57" y="126"/>
                  </a:cubicBezTo>
                  <a:cubicBezTo>
                    <a:pt x="57" y="126"/>
                    <a:pt x="58" y="126"/>
                    <a:pt x="59" y="126"/>
                  </a:cubicBezTo>
                  <a:cubicBezTo>
                    <a:pt x="64" y="126"/>
                    <a:pt x="68" y="124"/>
                    <a:pt x="72" y="122"/>
                  </a:cubicBezTo>
                  <a:cubicBezTo>
                    <a:pt x="77" y="120"/>
                    <a:pt x="82" y="119"/>
                    <a:pt x="87" y="117"/>
                  </a:cubicBezTo>
                  <a:cubicBezTo>
                    <a:pt x="86" y="119"/>
                    <a:pt x="86" y="121"/>
                    <a:pt x="86" y="123"/>
                  </a:cubicBezTo>
                  <a:cubicBezTo>
                    <a:pt x="85" y="124"/>
                    <a:pt x="85" y="124"/>
                    <a:pt x="84" y="125"/>
                  </a:cubicBezTo>
                  <a:cubicBezTo>
                    <a:pt x="82" y="126"/>
                    <a:pt x="79" y="127"/>
                    <a:pt x="77" y="128"/>
                  </a:cubicBezTo>
                  <a:cubicBezTo>
                    <a:pt x="69" y="132"/>
                    <a:pt x="61" y="134"/>
                    <a:pt x="53" y="135"/>
                  </a:cubicBezTo>
                  <a:cubicBezTo>
                    <a:pt x="51" y="135"/>
                    <a:pt x="49" y="135"/>
                    <a:pt x="47" y="135"/>
                  </a:cubicBezTo>
                  <a:cubicBezTo>
                    <a:pt x="41" y="135"/>
                    <a:pt x="36" y="134"/>
                    <a:pt x="30" y="132"/>
                  </a:cubicBezTo>
                  <a:cubicBezTo>
                    <a:pt x="30" y="132"/>
                    <a:pt x="29" y="132"/>
                    <a:pt x="28" y="131"/>
                  </a:cubicBezTo>
                  <a:cubicBezTo>
                    <a:pt x="28" y="131"/>
                    <a:pt x="29" y="131"/>
                    <a:pt x="29" y="131"/>
                  </a:cubicBezTo>
                  <a:cubicBezTo>
                    <a:pt x="28" y="131"/>
                    <a:pt x="27" y="131"/>
                    <a:pt x="25" y="131"/>
                  </a:cubicBezTo>
                  <a:cubicBezTo>
                    <a:pt x="25" y="132"/>
                    <a:pt x="25" y="132"/>
                    <a:pt x="26" y="133"/>
                  </a:cubicBezTo>
                  <a:cubicBezTo>
                    <a:pt x="26" y="133"/>
                    <a:pt x="26" y="133"/>
                    <a:pt x="26" y="133"/>
                  </a:cubicBezTo>
                  <a:cubicBezTo>
                    <a:pt x="33" y="137"/>
                    <a:pt x="40" y="138"/>
                    <a:pt x="47" y="138"/>
                  </a:cubicBezTo>
                  <a:cubicBezTo>
                    <a:pt x="60" y="138"/>
                    <a:pt x="74" y="133"/>
                    <a:pt x="85" y="127"/>
                  </a:cubicBezTo>
                  <a:cubicBezTo>
                    <a:pt x="86" y="127"/>
                    <a:pt x="86" y="126"/>
                    <a:pt x="87" y="126"/>
                  </a:cubicBezTo>
                  <a:cubicBezTo>
                    <a:pt x="87" y="126"/>
                    <a:pt x="87" y="126"/>
                    <a:pt x="88" y="126"/>
                  </a:cubicBezTo>
                  <a:cubicBezTo>
                    <a:pt x="88" y="126"/>
                    <a:pt x="88" y="126"/>
                    <a:pt x="88" y="126"/>
                  </a:cubicBezTo>
                  <a:cubicBezTo>
                    <a:pt x="89" y="125"/>
                    <a:pt x="90" y="124"/>
                    <a:pt x="91" y="123"/>
                  </a:cubicBezTo>
                  <a:cubicBezTo>
                    <a:pt x="92" y="123"/>
                    <a:pt x="92" y="122"/>
                    <a:pt x="93" y="122"/>
                  </a:cubicBezTo>
                  <a:cubicBezTo>
                    <a:pt x="101" y="116"/>
                    <a:pt x="107" y="110"/>
                    <a:pt x="113" y="102"/>
                  </a:cubicBezTo>
                  <a:moveTo>
                    <a:pt x="5" y="100"/>
                  </a:moveTo>
                  <a:cubicBezTo>
                    <a:pt x="3" y="101"/>
                    <a:pt x="2" y="101"/>
                    <a:pt x="0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3" y="102"/>
                    <a:pt x="5" y="103"/>
                    <a:pt x="8" y="104"/>
                  </a:cubicBezTo>
                  <a:cubicBezTo>
                    <a:pt x="10" y="103"/>
                    <a:pt x="13" y="103"/>
                    <a:pt x="16" y="102"/>
                  </a:cubicBezTo>
                  <a:cubicBezTo>
                    <a:pt x="15" y="102"/>
                    <a:pt x="13" y="102"/>
                    <a:pt x="12" y="102"/>
                  </a:cubicBezTo>
                  <a:cubicBezTo>
                    <a:pt x="10" y="102"/>
                    <a:pt x="8" y="102"/>
                    <a:pt x="6" y="101"/>
                  </a:cubicBezTo>
                  <a:cubicBezTo>
                    <a:pt x="6" y="101"/>
                    <a:pt x="5" y="101"/>
                    <a:pt x="5" y="100"/>
                  </a:cubicBezTo>
                  <a:moveTo>
                    <a:pt x="25" y="100"/>
                  </a:moveTo>
                  <a:cubicBezTo>
                    <a:pt x="21" y="100"/>
                    <a:pt x="16" y="100"/>
                    <a:pt x="11" y="100"/>
                  </a:cubicBezTo>
                  <a:cubicBezTo>
                    <a:pt x="11" y="100"/>
                    <a:pt x="11" y="100"/>
                    <a:pt x="10" y="100"/>
                  </a:cubicBezTo>
                  <a:cubicBezTo>
                    <a:pt x="10" y="100"/>
                    <a:pt x="10" y="100"/>
                    <a:pt x="11" y="100"/>
                  </a:cubicBezTo>
                  <a:cubicBezTo>
                    <a:pt x="12" y="101"/>
                    <a:pt x="14" y="101"/>
                    <a:pt x="16" y="101"/>
                  </a:cubicBezTo>
                  <a:cubicBezTo>
                    <a:pt x="16" y="101"/>
                    <a:pt x="16" y="101"/>
                    <a:pt x="16" y="101"/>
                  </a:cubicBezTo>
                  <a:cubicBezTo>
                    <a:pt x="19" y="101"/>
                    <a:pt x="22" y="101"/>
                    <a:pt x="25" y="100"/>
                  </a:cubicBezTo>
                  <a:moveTo>
                    <a:pt x="45" y="97"/>
                  </a:moveTo>
                  <a:cubicBezTo>
                    <a:pt x="43" y="97"/>
                    <a:pt x="42" y="98"/>
                    <a:pt x="41" y="98"/>
                  </a:cubicBezTo>
                  <a:cubicBezTo>
                    <a:pt x="33" y="101"/>
                    <a:pt x="25" y="103"/>
                    <a:pt x="17" y="105"/>
                  </a:cubicBezTo>
                  <a:cubicBezTo>
                    <a:pt x="19" y="105"/>
                    <a:pt x="20" y="105"/>
                    <a:pt x="22" y="105"/>
                  </a:cubicBezTo>
                  <a:cubicBezTo>
                    <a:pt x="24" y="104"/>
                    <a:pt x="26" y="103"/>
                    <a:pt x="28" y="103"/>
                  </a:cubicBezTo>
                  <a:cubicBezTo>
                    <a:pt x="34" y="101"/>
                    <a:pt x="39" y="99"/>
                    <a:pt x="45" y="97"/>
                  </a:cubicBezTo>
                  <a:moveTo>
                    <a:pt x="35" y="95"/>
                  </a:moveTo>
                  <a:cubicBezTo>
                    <a:pt x="32" y="96"/>
                    <a:pt x="29" y="96"/>
                    <a:pt x="25" y="97"/>
                  </a:cubicBezTo>
                  <a:cubicBezTo>
                    <a:pt x="28" y="97"/>
                    <a:pt x="30" y="97"/>
                    <a:pt x="32" y="97"/>
                  </a:cubicBezTo>
                  <a:cubicBezTo>
                    <a:pt x="33" y="96"/>
                    <a:pt x="33" y="96"/>
                    <a:pt x="34" y="96"/>
                  </a:cubicBezTo>
                  <a:cubicBezTo>
                    <a:pt x="34" y="95"/>
                    <a:pt x="35" y="95"/>
                    <a:pt x="35" y="95"/>
                  </a:cubicBezTo>
                  <a:moveTo>
                    <a:pt x="118" y="95"/>
                  </a:moveTo>
                  <a:cubicBezTo>
                    <a:pt x="117" y="95"/>
                    <a:pt x="116" y="95"/>
                    <a:pt x="114" y="95"/>
                  </a:cubicBezTo>
                  <a:cubicBezTo>
                    <a:pt x="112" y="97"/>
                    <a:pt x="111" y="99"/>
                    <a:pt x="109" y="101"/>
                  </a:cubicBezTo>
                  <a:cubicBezTo>
                    <a:pt x="110" y="99"/>
                    <a:pt x="110" y="98"/>
                    <a:pt x="111" y="97"/>
                  </a:cubicBezTo>
                  <a:cubicBezTo>
                    <a:pt x="110" y="97"/>
                    <a:pt x="108" y="98"/>
                    <a:pt x="107" y="99"/>
                  </a:cubicBezTo>
                  <a:cubicBezTo>
                    <a:pt x="107" y="99"/>
                    <a:pt x="106" y="100"/>
                    <a:pt x="106" y="100"/>
                  </a:cubicBezTo>
                  <a:cubicBezTo>
                    <a:pt x="105" y="102"/>
                    <a:pt x="104" y="103"/>
                    <a:pt x="103" y="105"/>
                  </a:cubicBezTo>
                  <a:cubicBezTo>
                    <a:pt x="102" y="106"/>
                    <a:pt x="101" y="106"/>
                    <a:pt x="101" y="107"/>
                  </a:cubicBezTo>
                  <a:cubicBezTo>
                    <a:pt x="107" y="104"/>
                    <a:pt x="113" y="100"/>
                    <a:pt x="118" y="95"/>
                  </a:cubicBezTo>
                  <a:moveTo>
                    <a:pt x="128" y="85"/>
                  </a:moveTo>
                  <a:cubicBezTo>
                    <a:pt x="128" y="86"/>
                    <a:pt x="128" y="86"/>
                    <a:pt x="128" y="86"/>
                  </a:cubicBezTo>
                  <a:cubicBezTo>
                    <a:pt x="128" y="86"/>
                    <a:pt x="128" y="86"/>
                    <a:pt x="128" y="86"/>
                  </a:cubicBezTo>
                  <a:cubicBezTo>
                    <a:pt x="128" y="86"/>
                    <a:pt x="128" y="86"/>
                    <a:pt x="128" y="85"/>
                  </a:cubicBezTo>
                  <a:moveTo>
                    <a:pt x="117" y="85"/>
                  </a:moveTo>
                  <a:cubicBezTo>
                    <a:pt x="117" y="86"/>
                    <a:pt x="116" y="86"/>
                    <a:pt x="116" y="87"/>
                  </a:cubicBezTo>
                  <a:cubicBezTo>
                    <a:pt x="114" y="88"/>
                    <a:pt x="113" y="90"/>
                    <a:pt x="111" y="91"/>
                  </a:cubicBezTo>
                  <a:cubicBezTo>
                    <a:pt x="111" y="92"/>
                    <a:pt x="111" y="92"/>
                    <a:pt x="110" y="93"/>
                  </a:cubicBezTo>
                  <a:cubicBezTo>
                    <a:pt x="110" y="94"/>
                    <a:pt x="109" y="94"/>
                    <a:pt x="109" y="95"/>
                  </a:cubicBezTo>
                  <a:cubicBezTo>
                    <a:pt x="110" y="94"/>
                    <a:pt x="112" y="94"/>
                    <a:pt x="113" y="93"/>
                  </a:cubicBezTo>
                  <a:cubicBezTo>
                    <a:pt x="114" y="91"/>
                    <a:pt x="115" y="90"/>
                    <a:pt x="116" y="88"/>
                  </a:cubicBezTo>
                  <a:cubicBezTo>
                    <a:pt x="116" y="87"/>
                    <a:pt x="117" y="86"/>
                    <a:pt x="117" y="85"/>
                  </a:cubicBezTo>
                  <a:moveTo>
                    <a:pt x="83" y="84"/>
                  </a:moveTo>
                  <a:cubicBezTo>
                    <a:pt x="81" y="84"/>
                    <a:pt x="80" y="85"/>
                    <a:pt x="78" y="86"/>
                  </a:cubicBezTo>
                  <a:cubicBezTo>
                    <a:pt x="78" y="86"/>
                    <a:pt x="78" y="86"/>
                    <a:pt x="78" y="86"/>
                  </a:cubicBezTo>
                  <a:cubicBezTo>
                    <a:pt x="79" y="86"/>
                    <a:pt x="81" y="85"/>
                    <a:pt x="82" y="85"/>
                  </a:cubicBezTo>
                  <a:cubicBezTo>
                    <a:pt x="82" y="84"/>
                    <a:pt x="82" y="84"/>
                    <a:pt x="83" y="84"/>
                  </a:cubicBezTo>
                  <a:moveTo>
                    <a:pt x="126" y="83"/>
                  </a:moveTo>
                  <a:cubicBezTo>
                    <a:pt x="125" y="84"/>
                    <a:pt x="124" y="85"/>
                    <a:pt x="122" y="86"/>
                  </a:cubicBezTo>
                  <a:cubicBezTo>
                    <a:pt x="122" y="86"/>
                    <a:pt x="122" y="87"/>
                    <a:pt x="122" y="87"/>
                  </a:cubicBezTo>
                  <a:cubicBezTo>
                    <a:pt x="121" y="87"/>
                    <a:pt x="121" y="87"/>
                    <a:pt x="121" y="86"/>
                  </a:cubicBezTo>
                  <a:cubicBezTo>
                    <a:pt x="120" y="89"/>
                    <a:pt x="118" y="90"/>
                    <a:pt x="117" y="92"/>
                  </a:cubicBezTo>
                  <a:cubicBezTo>
                    <a:pt x="118" y="92"/>
                    <a:pt x="119" y="92"/>
                    <a:pt x="119" y="92"/>
                  </a:cubicBezTo>
                  <a:cubicBezTo>
                    <a:pt x="120" y="92"/>
                    <a:pt x="120" y="92"/>
                    <a:pt x="121" y="92"/>
                  </a:cubicBezTo>
                  <a:cubicBezTo>
                    <a:pt x="122" y="91"/>
                    <a:pt x="123" y="89"/>
                    <a:pt x="124" y="88"/>
                  </a:cubicBezTo>
                  <a:cubicBezTo>
                    <a:pt x="124" y="87"/>
                    <a:pt x="125" y="86"/>
                    <a:pt x="125" y="85"/>
                  </a:cubicBezTo>
                  <a:cubicBezTo>
                    <a:pt x="125" y="85"/>
                    <a:pt x="125" y="85"/>
                    <a:pt x="125" y="85"/>
                  </a:cubicBezTo>
                  <a:cubicBezTo>
                    <a:pt x="125" y="84"/>
                    <a:pt x="125" y="84"/>
                    <a:pt x="126" y="83"/>
                  </a:cubicBezTo>
                  <a:moveTo>
                    <a:pt x="134" y="82"/>
                  </a:moveTo>
                  <a:cubicBezTo>
                    <a:pt x="133" y="82"/>
                    <a:pt x="133" y="83"/>
                    <a:pt x="132" y="83"/>
                  </a:cubicBezTo>
                  <a:cubicBezTo>
                    <a:pt x="132" y="84"/>
                    <a:pt x="131" y="85"/>
                    <a:pt x="131" y="85"/>
                  </a:cubicBezTo>
                  <a:cubicBezTo>
                    <a:pt x="132" y="84"/>
                    <a:pt x="133" y="83"/>
                    <a:pt x="134" y="82"/>
                  </a:cubicBezTo>
                  <a:moveTo>
                    <a:pt x="98" y="80"/>
                  </a:moveTo>
                  <a:cubicBezTo>
                    <a:pt x="97" y="81"/>
                    <a:pt x="95" y="81"/>
                    <a:pt x="93" y="82"/>
                  </a:cubicBezTo>
                  <a:cubicBezTo>
                    <a:pt x="88" y="88"/>
                    <a:pt x="82" y="93"/>
                    <a:pt x="75" y="98"/>
                  </a:cubicBezTo>
                  <a:cubicBezTo>
                    <a:pt x="75" y="98"/>
                    <a:pt x="75" y="99"/>
                    <a:pt x="74" y="99"/>
                  </a:cubicBezTo>
                  <a:cubicBezTo>
                    <a:pt x="75" y="99"/>
                    <a:pt x="75" y="98"/>
                    <a:pt x="75" y="98"/>
                  </a:cubicBezTo>
                  <a:cubicBezTo>
                    <a:pt x="75" y="98"/>
                    <a:pt x="75" y="98"/>
                    <a:pt x="75" y="97"/>
                  </a:cubicBezTo>
                  <a:cubicBezTo>
                    <a:pt x="76" y="97"/>
                    <a:pt x="77" y="96"/>
                    <a:pt x="78" y="95"/>
                  </a:cubicBezTo>
                  <a:cubicBezTo>
                    <a:pt x="82" y="92"/>
                    <a:pt x="86" y="88"/>
                    <a:pt x="90" y="84"/>
                  </a:cubicBezTo>
                  <a:cubicBezTo>
                    <a:pt x="88" y="85"/>
                    <a:pt x="86" y="86"/>
                    <a:pt x="83" y="87"/>
                  </a:cubicBezTo>
                  <a:cubicBezTo>
                    <a:pt x="82" y="88"/>
                    <a:pt x="80" y="90"/>
                    <a:pt x="78" y="91"/>
                  </a:cubicBezTo>
                  <a:cubicBezTo>
                    <a:pt x="79" y="90"/>
                    <a:pt x="79" y="89"/>
                    <a:pt x="80" y="88"/>
                  </a:cubicBezTo>
                  <a:cubicBezTo>
                    <a:pt x="79" y="89"/>
                    <a:pt x="78" y="89"/>
                    <a:pt x="76" y="89"/>
                  </a:cubicBezTo>
                  <a:cubicBezTo>
                    <a:pt x="75" y="91"/>
                    <a:pt x="74" y="93"/>
                    <a:pt x="73" y="95"/>
                  </a:cubicBezTo>
                  <a:cubicBezTo>
                    <a:pt x="70" y="98"/>
                    <a:pt x="67" y="100"/>
                    <a:pt x="64" y="102"/>
                  </a:cubicBezTo>
                  <a:cubicBezTo>
                    <a:pt x="63" y="103"/>
                    <a:pt x="61" y="104"/>
                    <a:pt x="59" y="105"/>
                  </a:cubicBezTo>
                  <a:cubicBezTo>
                    <a:pt x="58" y="106"/>
                    <a:pt x="57" y="106"/>
                    <a:pt x="56" y="107"/>
                  </a:cubicBezTo>
                  <a:cubicBezTo>
                    <a:pt x="51" y="110"/>
                    <a:pt x="45" y="113"/>
                    <a:pt x="39" y="115"/>
                  </a:cubicBezTo>
                  <a:cubicBezTo>
                    <a:pt x="36" y="116"/>
                    <a:pt x="32" y="117"/>
                    <a:pt x="29" y="118"/>
                  </a:cubicBezTo>
                  <a:cubicBezTo>
                    <a:pt x="29" y="118"/>
                    <a:pt x="28" y="119"/>
                    <a:pt x="28" y="119"/>
                  </a:cubicBezTo>
                  <a:cubicBezTo>
                    <a:pt x="23" y="120"/>
                    <a:pt x="19" y="121"/>
                    <a:pt x="15" y="123"/>
                  </a:cubicBezTo>
                  <a:cubicBezTo>
                    <a:pt x="18" y="121"/>
                    <a:pt x="21" y="120"/>
                    <a:pt x="24" y="119"/>
                  </a:cubicBezTo>
                  <a:cubicBezTo>
                    <a:pt x="27" y="117"/>
                    <a:pt x="31" y="115"/>
                    <a:pt x="35" y="114"/>
                  </a:cubicBezTo>
                  <a:cubicBezTo>
                    <a:pt x="37" y="112"/>
                    <a:pt x="39" y="111"/>
                    <a:pt x="41" y="110"/>
                  </a:cubicBezTo>
                  <a:cubicBezTo>
                    <a:pt x="42" y="109"/>
                    <a:pt x="43" y="109"/>
                    <a:pt x="44" y="108"/>
                  </a:cubicBezTo>
                  <a:cubicBezTo>
                    <a:pt x="45" y="108"/>
                    <a:pt x="46" y="107"/>
                    <a:pt x="47" y="106"/>
                  </a:cubicBezTo>
                  <a:cubicBezTo>
                    <a:pt x="53" y="102"/>
                    <a:pt x="58" y="98"/>
                    <a:pt x="63" y="94"/>
                  </a:cubicBezTo>
                  <a:cubicBezTo>
                    <a:pt x="64" y="94"/>
                    <a:pt x="64" y="94"/>
                    <a:pt x="64" y="93"/>
                  </a:cubicBezTo>
                  <a:cubicBezTo>
                    <a:pt x="61" y="95"/>
                    <a:pt x="58" y="97"/>
                    <a:pt x="54" y="98"/>
                  </a:cubicBezTo>
                  <a:cubicBezTo>
                    <a:pt x="52" y="100"/>
                    <a:pt x="50" y="101"/>
                    <a:pt x="48" y="102"/>
                  </a:cubicBezTo>
                  <a:cubicBezTo>
                    <a:pt x="45" y="104"/>
                    <a:pt x="43" y="106"/>
                    <a:pt x="40" y="107"/>
                  </a:cubicBezTo>
                  <a:cubicBezTo>
                    <a:pt x="38" y="109"/>
                    <a:pt x="36" y="110"/>
                    <a:pt x="34" y="111"/>
                  </a:cubicBezTo>
                  <a:cubicBezTo>
                    <a:pt x="34" y="111"/>
                    <a:pt x="33" y="112"/>
                    <a:pt x="32" y="112"/>
                  </a:cubicBezTo>
                  <a:cubicBezTo>
                    <a:pt x="31" y="113"/>
                    <a:pt x="29" y="114"/>
                    <a:pt x="28" y="114"/>
                  </a:cubicBezTo>
                  <a:cubicBezTo>
                    <a:pt x="27" y="115"/>
                    <a:pt x="26" y="115"/>
                    <a:pt x="26" y="115"/>
                  </a:cubicBezTo>
                  <a:cubicBezTo>
                    <a:pt x="24" y="116"/>
                    <a:pt x="23" y="116"/>
                    <a:pt x="22" y="117"/>
                  </a:cubicBezTo>
                  <a:cubicBezTo>
                    <a:pt x="17" y="119"/>
                    <a:pt x="11" y="121"/>
                    <a:pt x="6" y="123"/>
                  </a:cubicBezTo>
                  <a:cubicBezTo>
                    <a:pt x="6" y="123"/>
                    <a:pt x="6" y="123"/>
                    <a:pt x="6" y="123"/>
                  </a:cubicBezTo>
                  <a:cubicBezTo>
                    <a:pt x="5" y="124"/>
                    <a:pt x="5" y="124"/>
                    <a:pt x="4" y="124"/>
                  </a:cubicBezTo>
                  <a:cubicBezTo>
                    <a:pt x="3" y="125"/>
                    <a:pt x="2" y="125"/>
                    <a:pt x="1" y="126"/>
                  </a:cubicBezTo>
                  <a:cubicBezTo>
                    <a:pt x="6" y="125"/>
                    <a:pt x="11" y="125"/>
                    <a:pt x="16" y="125"/>
                  </a:cubicBezTo>
                  <a:cubicBezTo>
                    <a:pt x="17" y="125"/>
                    <a:pt x="18" y="124"/>
                    <a:pt x="18" y="124"/>
                  </a:cubicBezTo>
                  <a:cubicBezTo>
                    <a:pt x="20" y="124"/>
                    <a:pt x="22" y="123"/>
                    <a:pt x="23" y="123"/>
                  </a:cubicBezTo>
                  <a:cubicBezTo>
                    <a:pt x="25" y="122"/>
                    <a:pt x="26" y="122"/>
                    <a:pt x="28" y="121"/>
                  </a:cubicBezTo>
                  <a:cubicBezTo>
                    <a:pt x="32" y="120"/>
                    <a:pt x="36" y="119"/>
                    <a:pt x="39" y="117"/>
                  </a:cubicBezTo>
                  <a:cubicBezTo>
                    <a:pt x="48" y="114"/>
                    <a:pt x="57" y="109"/>
                    <a:pt x="65" y="104"/>
                  </a:cubicBezTo>
                  <a:cubicBezTo>
                    <a:pt x="67" y="103"/>
                    <a:pt x="69" y="102"/>
                    <a:pt x="71" y="100"/>
                  </a:cubicBezTo>
                  <a:cubicBezTo>
                    <a:pt x="71" y="101"/>
                    <a:pt x="71" y="101"/>
                    <a:pt x="70" y="102"/>
                  </a:cubicBezTo>
                  <a:cubicBezTo>
                    <a:pt x="69" y="102"/>
                    <a:pt x="68" y="103"/>
                    <a:pt x="68" y="104"/>
                  </a:cubicBezTo>
                  <a:cubicBezTo>
                    <a:pt x="63" y="107"/>
                    <a:pt x="59" y="109"/>
                    <a:pt x="54" y="112"/>
                  </a:cubicBezTo>
                  <a:cubicBezTo>
                    <a:pt x="52" y="113"/>
                    <a:pt x="50" y="114"/>
                    <a:pt x="48" y="116"/>
                  </a:cubicBezTo>
                  <a:cubicBezTo>
                    <a:pt x="45" y="117"/>
                    <a:pt x="43" y="118"/>
                    <a:pt x="40" y="120"/>
                  </a:cubicBezTo>
                  <a:cubicBezTo>
                    <a:pt x="39" y="120"/>
                    <a:pt x="39" y="121"/>
                    <a:pt x="38" y="121"/>
                  </a:cubicBezTo>
                  <a:cubicBezTo>
                    <a:pt x="36" y="122"/>
                    <a:pt x="35" y="122"/>
                    <a:pt x="34" y="123"/>
                  </a:cubicBezTo>
                  <a:cubicBezTo>
                    <a:pt x="36" y="123"/>
                    <a:pt x="37" y="123"/>
                    <a:pt x="39" y="122"/>
                  </a:cubicBezTo>
                  <a:cubicBezTo>
                    <a:pt x="40" y="122"/>
                    <a:pt x="41" y="122"/>
                    <a:pt x="42" y="122"/>
                  </a:cubicBezTo>
                  <a:cubicBezTo>
                    <a:pt x="44" y="120"/>
                    <a:pt x="46" y="119"/>
                    <a:pt x="49" y="118"/>
                  </a:cubicBezTo>
                  <a:cubicBezTo>
                    <a:pt x="51" y="117"/>
                    <a:pt x="54" y="115"/>
                    <a:pt x="56" y="114"/>
                  </a:cubicBezTo>
                  <a:cubicBezTo>
                    <a:pt x="56" y="114"/>
                    <a:pt x="57" y="113"/>
                    <a:pt x="57" y="113"/>
                  </a:cubicBezTo>
                  <a:cubicBezTo>
                    <a:pt x="61" y="111"/>
                    <a:pt x="65" y="108"/>
                    <a:pt x="69" y="106"/>
                  </a:cubicBezTo>
                  <a:cubicBezTo>
                    <a:pt x="68" y="107"/>
                    <a:pt x="68" y="107"/>
                    <a:pt x="68" y="108"/>
                  </a:cubicBezTo>
                  <a:cubicBezTo>
                    <a:pt x="67" y="109"/>
                    <a:pt x="65" y="110"/>
                    <a:pt x="64" y="112"/>
                  </a:cubicBezTo>
                  <a:cubicBezTo>
                    <a:pt x="63" y="112"/>
                    <a:pt x="63" y="113"/>
                    <a:pt x="62" y="114"/>
                  </a:cubicBezTo>
                  <a:cubicBezTo>
                    <a:pt x="65" y="112"/>
                    <a:pt x="68" y="111"/>
                    <a:pt x="71" y="109"/>
                  </a:cubicBezTo>
                  <a:cubicBezTo>
                    <a:pt x="77" y="104"/>
                    <a:pt x="83" y="100"/>
                    <a:pt x="89" y="95"/>
                  </a:cubicBezTo>
                  <a:cubicBezTo>
                    <a:pt x="89" y="95"/>
                    <a:pt x="90" y="95"/>
                    <a:pt x="90" y="95"/>
                  </a:cubicBezTo>
                  <a:cubicBezTo>
                    <a:pt x="91" y="93"/>
                    <a:pt x="92" y="91"/>
                    <a:pt x="93" y="89"/>
                  </a:cubicBezTo>
                  <a:cubicBezTo>
                    <a:pt x="91" y="90"/>
                    <a:pt x="90" y="92"/>
                    <a:pt x="88" y="93"/>
                  </a:cubicBezTo>
                  <a:cubicBezTo>
                    <a:pt x="85" y="95"/>
                    <a:pt x="82" y="97"/>
                    <a:pt x="79" y="100"/>
                  </a:cubicBezTo>
                  <a:cubicBezTo>
                    <a:pt x="79" y="100"/>
                    <a:pt x="78" y="100"/>
                    <a:pt x="78" y="100"/>
                  </a:cubicBezTo>
                  <a:cubicBezTo>
                    <a:pt x="76" y="102"/>
                    <a:pt x="74" y="104"/>
                    <a:pt x="72" y="105"/>
                  </a:cubicBezTo>
                  <a:cubicBezTo>
                    <a:pt x="72" y="105"/>
                    <a:pt x="72" y="104"/>
                    <a:pt x="73" y="103"/>
                  </a:cubicBezTo>
                  <a:cubicBezTo>
                    <a:pt x="74" y="102"/>
                    <a:pt x="75" y="102"/>
                    <a:pt x="76" y="101"/>
                  </a:cubicBezTo>
                  <a:cubicBezTo>
                    <a:pt x="79" y="99"/>
                    <a:pt x="81" y="97"/>
                    <a:pt x="84" y="95"/>
                  </a:cubicBezTo>
                  <a:cubicBezTo>
                    <a:pt x="87" y="92"/>
                    <a:pt x="91" y="89"/>
                    <a:pt x="94" y="86"/>
                  </a:cubicBezTo>
                  <a:cubicBezTo>
                    <a:pt x="95" y="85"/>
                    <a:pt x="96" y="83"/>
                    <a:pt x="97" y="82"/>
                  </a:cubicBezTo>
                  <a:cubicBezTo>
                    <a:pt x="97" y="81"/>
                    <a:pt x="98" y="81"/>
                    <a:pt x="98" y="80"/>
                  </a:cubicBezTo>
                  <a:moveTo>
                    <a:pt x="50" y="78"/>
                  </a:moveTo>
                  <a:cubicBezTo>
                    <a:pt x="47" y="78"/>
                    <a:pt x="45" y="79"/>
                    <a:pt x="42" y="79"/>
                  </a:cubicBezTo>
                  <a:cubicBezTo>
                    <a:pt x="41" y="80"/>
                    <a:pt x="39" y="81"/>
                    <a:pt x="38" y="81"/>
                  </a:cubicBezTo>
                  <a:cubicBezTo>
                    <a:pt x="35" y="82"/>
                    <a:pt x="32" y="84"/>
                    <a:pt x="29" y="84"/>
                  </a:cubicBezTo>
                  <a:cubicBezTo>
                    <a:pt x="23" y="86"/>
                    <a:pt x="18" y="87"/>
                    <a:pt x="13" y="87"/>
                  </a:cubicBezTo>
                  <a:cubicBezTo>
                    <a:pt x="13" y="87"/>
                    <a:pt x="13" y="87"/>
                    <a:pt x="14" y="87"/>
                  </a:cubicBezTo>
                  <a:cubicBezTo>
                    <a:pt x="14" y="87"/>
                    <a:pt x="14" y="87"/>
                    <a:pt x="14" y="86"/>
                  </a:cubicBezTo>
                  <a:cubicBezTo>
                    <a:pt x="15" y="86"/>
                    <a:pt x="17" y="85"/>
                    <a:pt x="18" y="84"/>
                  </a:cubicBezTo>
                  <a:cubicBezTo>
                    <a:pt x="18" y="84"/>
                    <a:pt x="18" y="84"/>
                    <a:pt x="19" y="84"/>
                  </a:cubicBezTo>
                  <a:cubicBezTo>
                    <a:pt x="19" y="84"/>
                    <a:pt x="19" y="84"/>
                    <a:pt x="20" y="83"/>
                  </a:cubicBezTo>
                  <a:cubicBezTo>
                    <a:pt x="19" y="83"/>
                    <a:pt x="19" y="83"/>
                    <a:pt x="19" y="83"/>
                  </a:cubicBezTo>
                  <a:cubicBezTo>
                    <a:pt x="15" y="86"/>
                    <a:pt x="11" y="88"/>
                    <a:pt x="7" y="90"/>
                  </a:cubicBezTo>
                  <a:cubicBezTo>
                    <a:pt x="7" y="90"/>
                    <a:pt x="7" y="90"/>
                    <a:pt x="8" y="90"/>
                  </a:cubicBezTo>
                  <a:cubicBezTo>
                    <a:pt x="8" y="90"/>
                    <a:pt x="9" y="90"/>
                    <a:pt x="9" y="90"/>
                  </a:cubicBezTo>
                  <a:cubicBezTo>
                    <a:pt x="11" y="90"/>
                    <a:pt x="12" y="90"/>
                    <a:pt x="14" y="90"/>
                  </a:cubicBezTo>
                  <a:cubicBezTo>
                    <a:pt x="26" y="86"/>
                    <a:pt x="38" y="82"/>
                    <a:pt x="50" y="78"/>
                  </a:cubicBezTo>
                  <a:moveTo>
                    <a:pt x="120" y="77"/>
                  </a:moveTo>
                  <a:cubicBezTo>
                    <a:pt x="119" y="77"/>
                    <a:pt x="119" y="77"/>
                    <a:pt x="118" y="77"/>
                  </a:cubicBezTo>
                  <a:cubicBezTo>
                    <a:pt x="118" y="77"/>
                    <a:pt x="118" y="77"/>
                    <a:pt x="118" y="77"/>
                  </a:cubicBezTo>
                  <a:cubicBezTo>
                    <a:pt x="118" y="78"/>
                    <a:pt x="117" y="79"/>
                    <a:pt x="117" y="80"/>
                  </a:cubicBezTo>
                  <a:cubicBezTo>
                    <a:pt x="116" y="81"/>
                    <a:pt x="116" y="82"/>
                    <a:pt x="115" y="84"/>
                  </a:cubicBezTo>
                  <a:cubicBezTo>
                    <a:pt x="117" y="82"/>
                    <a:pt x="118" y="80"/>
                    <a:pt x="119" y="79"/>
                  </a:cubicBezTo>
                  <a:cubicBezTo>
                    <a:pt x="120" y="78"/>
                    <a:pt x="120" y="78"/>
                    <a:pt x="120" y="77"/>
                  </a:cubicBezTo>
                  <a:moveTo>
                    <a:pt x="99" y="74"/>
                  </a:moveTo>
                  <a:cubicBezTo>
                    <a:pt x="97" y="75"/>
                    <a:pt x="94" y="77"/>
                    <a:pt x="92" y="78"/>
                  </a:cubicBezTo>
                  <a:cubicBezTo>
                    <a:pt x="91" y="80"/>
                    <a:pt x="90" y="81"/>
                    <a:pt x="89" y="82"/>
                  </a:cubicBezTo>
                  <a:cubicBezTo>
                    <a:pt x="91" y="81"/>
                    <a:pt x="93" y="79"/>
                    <a:pt x="95" y="78"/>
                  </a:cubicBezTo>
                  <a:cubicBezTo>
                    <a:pt x="97" y="77"/>
                    <a:pt x="98" y="75"/>
                    <a:pt x="99" y="74"/>
                  </a:cubicBezTo>
                  <a:moveTo>
                    <a:pt x="102" y="72"/>
                  </a:moveTo>
                  <a:cubicBezTo>
                    <a:pt x="101" y="73"/>
                    <a:pt x="100" y="75"/>
                    <a:pt x="99" y="76"/>
                  </a:cubicBezTo>
                  <a:cubicBezTo>
                    <a:pt x="99" y="76"/>
                    <a:pt x="100" y="76"/>
                    <a:pt x="101" y="75"/>
                  </a:cubicBezTo>
                  <a:cubicBezTo>
                    <a:pt x="101" y="74"/>
                    <a:pt x="102" y="73"/>
                    <a:pt x="102" y="72"/>
                  </a:cubicBezTo>
                  <a:moveTo>
                    <a:pt x="112" y="70"/>
                  </a:moveTo>
                  <a:cubicBezTo>
                    <a:pt x="110" y="72"/>
                    <a:pt x="109" y="73"/>
                    <a:pt x="107" y="74"/>
                  </a:cubicBezTo>
                  <a:cubicBezTo>
                    <a:pt x="106" y="76"/>
                    <a:pt x="106" y="77"/>
                    <a:pt x="105" y="78"/>
                  </a:cubicBezTo>
                  <a:cubicBezTo>
                    <a:pt x="104" y="80"/>
                    <a:pt x="103" y="81"/>
                    <a:pt x="103" y="82"/>
                  </a:cubicBezTo>
                  <a:cubicBezTo>
                    <a:pt x="101" y="83"/>
                    <a:pt x="100" y="84"/>
                    <a:pt x="98" y="85"/>
                  </a:cubicBezTo>
                  <a:cubicBezTo>
                    <a:pt x="98" y="85"/>
                    <a:pt x="98" y="86"/>
                    <a:pt x="98" y="86"/>
                  </a:cubicBezTo>
                  <a:cubicBezTo>
                    <a:pt x="97" y="87"/>
                    <a:pt x="96" y="89"/>
                    <a:pt x="95" y="91"/>
                  </a:cubicBezTo>
                  <a:cubicBezTo>
                    <a:pt x="95" y="91"/>
                    <a:pt x="95" y="91"/>
                    <a:pt x="95" y="91"/>
                  </a:cubicBezTo>
                  <a:cubicBezTo>
                    <a:pt x="96" y="90"/>
                    <a:pt x="97" y="89"/>
                    <a:pt x="98" y="88"/>
                  </a:cubicBezTo>
                  <a:cubicBezTo>
                    <a:pt x="103" y="83"/>
                    <a:pt x="108" y="77"/>
                    <a:pt x="112" y="70"/>
                  </a:cubicBezTo>
                  <a:moveTo>
                    <a:pt x="77" y="70"/>
                  </a:moveTo>
                  <a:cubicBezTo>
                    <a:pt x="76" y="70"/>
                    <a:pt x="75" y="70"/>
                    <a:pt x="73" y="71"/>
                  </a:cubicBezTo>
                  <a:cubicBezTo>
                    <a:pt x="73" y="71"/>
                    <a:pt x="73" y="71"/>
                    <a:pt x="73" y="71"/>
                  </a:cubicBezTo>
                  <a:cubicBezTo>
                    <a:pt x="50" y="81"/>
                    <a:pt x="28" y="89"/>
                    <a:pt x="4" y="95"/>
                  </a:cubicBezTo>
                  <a:cubicBezTo>
                    <a:pt x="3" y="96"/>
                    <a:pt x="2" y="96"/>
                    <a:pt x="1" y="97"/>
                  </a:cubicBezTo>
                  <a:cubicBezTo>
                    <a:pt x="3" y="97"/>
                    <a:pt x="4" y="98"/>
                    <a:pt x="5" y="98"/>
                  </a:cubicBezTo>
                  <a:cubicBezTo>
                    <a:pt x="8" y="95"/>
                    <a:pt x="11" y="94"/>
                    <a:pt x="15" y="93"/>
                  </a:cubicBezTo>
                  <a:cubicBezTo>
                    <a:pt x="13" y="94"/>
                    <a:pt x="12" y="95"/>
                    <a:pt x="11" y="97"/>
                  </a:cubicBezTo>
                  <a:cubicBezTo>
                    <a:pt x="12" y="97"/>
                    <a:pt x="13" y="97"/>
                    <a:pt x="14" y="97"/>
                  </a:cubicBezTo>
                  <a:cubicBezTo>
                    <a:pt x="17" y="94"/>
                    <a:pt x="20" y="92"/>
                    <a:pt x="24" y="91"/>
                  </a:cubicBezTo>
                  <a:cubicBezTo>
                    <a:pt x="28" y="89"/>
                    <a:pt x="33" y="88"/>
                    <a:pt x="37" y="86"/>
                  </a:cubicBezTo>
                  <a:cubicBezTo>
                    <a:pt x="42" y="85"/>
                    <a:pt x="46" y="83"/>
                    <a:pt x="50" y="82"/>
                  </a:cubicBezTo>
                  <a:cubicBezTo>
                    <a:pt x="48" y="83"/>
                    <a:pt x="46" y="84"/>
                    <a:pt x="45" y="86"/>
                  </a:cubicBezTo>
                  <a:cubicBezTo>
                    <a:pt x="43" y="87"/>
                    <a:pt x="41" y="88"/>
                    <a:pt x="40" y="89"/>
                  </a:cubicBezTo>
                  <a:cubicBezTo>
                    <a:pt x="39" y="90"/>
                    <a:pt x="38" y="90"/>
                    <a:pt x="38" y="90"/>
                  </a:cubicBezTo>
                  <a:cubicBezTo>
                    <a:pt x="37" y="91"/>
                    <a:pt x="36" y="92"/>
                    <a:pt x="35" y="92"/>
                  </a:cubicBezTo>
                  <a:cubicBezTo>
                    <a:pt x="38" y="92"/>
                    <a:pt x="40" y="91"/>
                    <a:pt x="43" y="90"/>
                  </a:cubicBezTo>
                  <a:cubicBezTo>
                    <a:pt x="46" y="88"/>
                    <a:pt x="49" y="86"/>
                    <a:pt x="52" y="84"/>
                  </a:cubicBezTo>
                  <a:cubicBezTo>
                    <a:pt x="52" y="83"/>
                    <a:pt x="53" y="82"/>
                    <a:pt x="54" y="82"/>
                  </a:cubicBezTo>
                  <a:cubicBezTo>
                    <a:pt x="55" y="81"/>
                    <a:pt x="57" y="79"/>
                    <a:pt x="58" y="78"/>
                  </a:cubicBezTo>
                  <a:cubicBezTo>
                    <a:pt x="65" y="76"/>
                    <a:pt x="71" y="73"/>
                    <a:pt x="77" y="70"/>
                  </a:cubicBezTo>
                  <a:cubicBezTo>
                    <a:pt x="77" y="70"/>
                    <a:pt x="77" y="70"/>
                    <a:pt x="77" y="70"/>
                  </a:cubicBezTo>
                  <a:moveTo>
                    <a:pt x="167" y="69"/>
                  </a:moveTo>
                  <a:cubicBezTo>
                    <a:pt x="167" y="70"/>
                    <a:pt x="166" y="70"/>
                    <a:pt x="166" y="70"/>
                  </a:cubicBezTo>
                  <a:cubicBezTo>
                    <a:pt x="165" y="71"/>
                    <a:pt x="163" y="73"/>
                    <a:pt x="162" y="73"/>
                  </a:cubicBezTo>
                  <a:cubicBezTo>
                    <a:pt x="162" y="73"/>
                    <a:pt x="162" y="73"/>
                    <a:pt x="162" y="73"/>
                  </a:cubicBezTo>
                  <a:cubicBezTo>
                    <a:pt x="161" y="74"/>
                    <a:pt x="160" y="75"/>
                    <a:pt x="160" y="77"/>
                  </a:cubicBezTo>
                  <a:cubicBezTo>
                    <a:pt x="159" y="77"/>
                    <a:pt x="159" y="77"/>
                    <a:pt x="159" y="77"/>
                  </a:cubicBezTo>
                  <a:cubicBezTo>
                    <a:pt x="158" y="80"/>
                    <a:pt x="157" y="82"/>
                    <a:pt x="157" y="84"/>
                  </a:cubicBezTo>
                  <a:cubicBezTo>
                    <a:pt x="158" y="83"/>
                    <a:pt x="159" y="82"/>
                    <a:pt x="160" y="81"/>
                  </a:cubicBezTo>
                  <a:cubicBezTo>
                    <a:pt x="160" y="80"/>
                    <a:pt x="161" y="79"/>
                    <a:pt x="162" y="78"/>
                  </a:cubicBezTo>
                  <a:cubicBezTo>
                    <a:pt x="163" y="77"/>
                    <a:pt x="164" y="75"/>
                    <a:pt x="165" y="74"/>
                  </a:cubicBezTo>
                  <a:cubicBezTo>
                    <a:pt x="166" y="72"/>
                    <a:pt x="166" y="71"/>
                    <a:pt x="167" y="69"/>
                  </a:cubicBezTo>
                  <a:moveTo>
                    <a:pt x="109" y="67"/>
                  </a:moveTo>
                  <a:cubicBezTo>
                    <a:pt x="108" y="68"/>
                    <a:pt x="107" y="68"/>
                    <a:pt x="106" y="69"/>
                  </a:cubicBezTo>
                  <a:cubicBezTo>
                    <a:pt x="106" y="70"/>
                    <a:pt x="105" y="71"/>
                    <a:pt x="105" y="73"/>
                  </a:cubicBezTo>
                  <a:cubicBezTo>
                    <a:pt x="105" y="72"/>
                    <a:pt x="105" y="72"/>
                    <a:pt x="105" y="72"/>
                  </a:cubicBezTo>
                  <a:cubicBezTo>
                    <a:pt x="106" y="71"/>
                    <a:pt x="108" y="69"/>
                    <a:pt x="109" y="67"/>
                  </a:cubicBezTo>
                  <a:moveTo>
                    <a:pt x="122" y="66"/>
                  </a:moveTo>
                  <a:cubicBezTo>
                    <a:pt x="122" y="67"/>
                    <a:pt x="121" y="67"/>
                    <a:pt x="121" y="68"/>
                  </a:cubicBezTo>
                  <a:cubicBezTo>
                    <a:pt x="121" y="68"/>
                    <a:pt x="121" y="68"/>
                    <a:pt x="121" y="68"/>
                  </a:cubicBezTo>
                  <a:cubicBezTo>
                    <a:pt x="121" y="69"/>
                    <a:pt x="120" y="70"/>
                    <a:pt x="120" y="70"/>
                  </a:cubicBezTo>
                  <a:cubicBezTo>
                    <a:pt x="121" y="69"/>
                    <a:pt x="122" y="67"/>
                    <a:pt x="122" y="66"/>
                  </a:cubicBezTo>
                  <a:cubicBezTo>
                    <a:pt x="122" y="66"/>
                    <a:pt x="122" y="66"/>
                    <a:pt x="122" y="66"/>
                  </a:cubicBezTo>
                  <a:moveTo>
                    <a:pt x="97" y="97"/>
                  </a:moveTo>
                  <a:cubicBezTo>
                    <a:pt x="98" y="96"/>
                    <a:pt x="98" y="96"/>
                    <a:pt x="98" y="95"/>
                  </a:cubicBezTo>
                  <a:cubicBezTo>
                    <a:pt x="98" y="96"/>
                    <a:pt x="98" y="96"/>
                    <a:pt x="97" y="97"/>
                  </a:cubicBezTo>
                  <a:cubicBezTo>
                    <a:pt x="97" y="97"/>
                    <a:pt x="97" y="97"/>
                    <a:pt x="97" y="97"/>
                  </a:cubicBezTo>
                  <a:moveTo>
                    <a:pt x="119" y="64"/>
                  </a:moveTo>
                  <a:cubicBezTo>
                    <a:pt x="119" y="65"/>
                    <a:pt x="119" y="65"/>
                    <a:pt x="118" y="65"/>
                  </a:cubicBezTo>
                  <a:cubicBezTo>
                    <a:pt x="112" y="77"/>
                    <a:pt x="103" y="87"/>
                    <a:pt x="94" y="96"/>
                  </a:cubicBezTo>
                  <a:cubicBezTo>
                    <a:pt x="92" y="98"/>
                    <a:pt x="91" y="100"/>
                    <a:pt x="89" y="102"/>
                  </a:cubicBezTo>
                  <a:cubicBezTo>
                    <a:pt x="89" y="102"/>
                    <a:pt x="89" y="102"/>
                    <a:pt x="89" y="102"/>
                  </a:cubicBezTo>
                  <a:cubicBezTo>
                    <a:pt x="88" y="105"/>
                    <a:pt x="87" y="107"/>
                    <a:pt x="86" y="110"/>
                  </a:cubicBezTo>
                  <a:cubicBezTo>
                    <a:pt x="87" y="109"/>
                    <a:pt x="88" y="109"/>
                    <a:pt x="89" y="108"/>
                  </a:cubicBezTo>
                  <a:cubicBezTo>
                    <a:pt x="90" y="108"/>
                    <a:pt x="90" y="107"/>
                    <a:pt x="90" y="107"/>
                  </a:cubicBezTo>
                  <a:cubicBezTo>
                    <a:pt x="91" y="106"/>
                    <a:pt x="92" y="105"/>
                    <a:pt x="92" y="104"/>
                  </a:cubicBezTo>
                  <a:cubicBezTo>
                    <a:pt x="93" y="104"/>
                    <a:pt x="93" y="103"/>
                    <a:pt x="94" y="103"/>
                  </a:cubicBezTo>
                  <a:cubicBezTo>
                    <a:pt x="94" y="104"/>
                    <a:pt x="93" y="105"/>
                    <a:pt x="93" y="105"/>
                  </a:cubicBezTo>
                  <a:cubicBezTo>
                    <a:pt x="93" y="105"/>
                    <a:pt x="93" y="106"/>
                    <a:pt x="92" y="106"/>
                  </a:cubicBezTo>
                  <a:cubicBezTo>
                    <a:pt x="94" y="104"/>
                    <a:pt x="96" y="102"/>
                    <a:pt x="98" y="101"/>
                  </a:cubicBezTo>
                  <a:cubicBezTo>
                    <a:pt x="99" y="100"/>
                    <a:pt x="99" y="99"/>
                    <a:pt x="99" y="98"/>
                  </a:cubicBezTo>
                  <a:cubicBezTo>
                    <a:pt x="105" y="93"/>
                    <a:pt x="111" y="87"/>
                    <a:pt x="115" y="81"/>
                  </a:cubicBezTo>
                  <a:cubicBezTo>
                    <a:pt x="116" y="80"/>
                    <a:pt x="117" y="79"/>
                    <a:pt x="118" y="77"/>
                  </a:cubicBezTo>
                  <a:cubicBezTo>
                    <a:pt x="118" y="77"/>
                    <a:pt x="117" y="77"/>
                    <a:pt x="117" y="76"/>
                  </a:cubicBezTo>
                  <a:cubicBezTo>
                    <a:pt x="117" y="75"/>
                    <a:pt x="117" y="75"/>
                    <a:pt x="117" y="74"/>
                  </a:cubicBezTo>
                  <a:cubicBezTo>
                    <a:pt x="116" y="75"/>
                    <a:pt x="115" y="77"/>
                    <a:pt x="114" y="79"/>
                  </a:cubicBezTo>
                  <a:cubicBezTo>
                    <a:pt x="112" y="81"/>
                    <a:pt x="111" y="83"/>
                    <a:pt x="109" y="85"/>
                  </a:cubicBezTo>
                  <a:cubicBezTo>
                    <a:pt x="107" y="87"/>
                    <a:pt x="105" y="89"/>
                    <a:pt x="103" y="91"/>
                  </a:cubicBezTo>
                  <a:cubicBezTo>
                    <a:pt x="104" y="89"/>
                    <a:pt x="105" y="88"/>
                    <a:pt x="106" y="87"/>
                  </a:cubicBezTo>
                  <a:cubicBezTo>
                    <a:pt x="106" y="85"/>
                    <a:pt x="107" y="84"/>
                    <a:pt x="108" y="82"/>
                  </a:cubicBezTo>
                  <a:cubicBezTo>
                    <a:pt x="108" y="81"/>
                    <a:pt x="109" y="80"/>
                    <a:pt x="110" y="79"/>
                  </a:cubicBezTo>
                  <a:cubicBezTo>
                    <a:pt x="110" y="78"/>
                    <a:pt x="110" y="78"/>
                    <a:pt x="111" y="78"/>
                  </a:cubicBezTo>
                  <a:cubicBezTo>
                    <a:pt x="113" y="75"/>
                    <a:pt x="115" y="72"/>
                    <a:pt x="118" y="70"/>
                  </a:cubicBezTo>
                  <a:cubicBezTo>
                    <a:pt x="118" y="68"/>
                    <a:pt x="119" y="66"/>
                    <a:pt x="119" y="64"/>
                  </a:cubicBezTo>
                  <a:moveTo>
                    <a:pt x="106" y="64"/>
                  </a:moveTo>
                  <a:cubicBezTo>
                    <a:pt x="105" y="65"/>
                    <a:pt x="105" y="65"/>
                    <a:pt x="104" y="6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3" y="66"/>
                    <a:pt x="103" y="66"/>
                    <a:pt x="103" y="66"/>
                  </a:cubicBezTo>
                  <a:cubicBezTo>
                    <a:pt x="101" y="68"/>
                    <a:pt x="100" y="70"/>
                    <a:pt x="98" y="72"/>
                  </a:cubicBezTo>
                  <a:cubicBezTo>
                    <a:pt x="100" y="70"/>
                    <a:pt x="102" y="69"/>
                    <a:pt x="105" y="67"/>
                  </a:cubicBezTo>
                  <a:cubicBezTo>
                    <a:pt x="105" y="66"/>
                    <a:pt x="105" y="65"/>
                    <a:pt x="106" y="64"/>
                  </a:cubicBezTo>
                  <a:moveTo>
                    <a:pt x="135" y="64"/>
                  </a:moveTo>
                  <a:cubicBezTo>
                    <a:pt x="134" y="65"/>
                    <a:pt x="134" y="66"/>
                    <a:pt x="133" y="67"/>
                  </a:cubicBezTo>
                  <a:cubicBezTo>
                    <a:pt x="132" y="71"/>
                    <a:pt x="131" y="75"/>
                    <a:pt x="129" y="78"/>
                  </a:cubicBezTo>
                  <a:cubicBezTo>
                    <a:pt x="129" y="79"/>
                    <a:pt x="129" y="79"/>
                    <a:pt x="129" y="80"/>
                  </a:cubicBezTo>
                  <a:cubicBezTo>
                    <a:pt x="130" y="78"/>
                    <a:pt x="132" y="75"/>
                    <a:pt x="133" y="73"/>
                  </a:cubicBezTo>
                  <a:cubicBezTo>
                    <a:pt x="134" y="71"/>
                    <a:pt x="135" y="68"/>
                    <a:pt x="135" y="66"/>
                  </a:cubicBezTo>
                  <a:cubicBezTo>
                    <a:pt x="135" y="67"/>
                    <a:pt x="134" y="67"/>
                    <a:pt x="134" y="68"/>
                  </a:cubicBezTo>
                  <a:cubicBezTo>
                    <a:pt x="134" y="68"/>
                    <a:pt x="134" y="68"/>
                    <a:pt x="133" y="68"/>
                  </a:cubicBezTo>
                  <a:cubicBezTo>
                    <a:pt x="133" y="68"/>
                    <a:pt x="133" y="68"/>
                    <a:pt x="133" y="68"/>
                  </a:cubicBezTo>
                  <a:cubicBezTo>
                    <a:pt x="134" y="68"/>
                    <a:pt x="134" y="68"/>
                    <a:pt x="134" y="68"/>
                  </a:cubicBezTo>
                  <a:cubicBezTo>
                    <a:pt x="134" y="66"/>
                    <a:pt x="135" y="65"/>
                    <a:pt x="135" y="64"/>
                  </a:cubicBezTo>
                  <a:moveTo>
                    <a:pt x="161" y="63"/>
                  </a:moveTo>
                  <a:cubicBezTo>
                    <a:pt x="160" y="64"/>
                    <a:pt x="160" y="65"/>
                    <a:pt x="160" y="65"/>
                  </a:cubicBezTo>
                  <a:cubicBezTo>
                    <a:pt x="160" y="66"/>
                    <a:pt x="160" y="66"/>
                    <a:pt x="160" y="67"/>
                  </a:cubicBezTo>
                  <a:cubicBezTo>
                    <a:pt x="160" y="67"/>
                    <a:pt x="160" y="66"/>
                    <a:pt x="160" y="66"/>
                  </a:cubicBezTo>
                  <a:cubicBezTo>
                    <a:pt x="160" y="65"/>
                    <a:pt x="161" y="64"/>
                    <a:pt x="161" y="63"/>
                  </a:cubicBezTo>
                  <a:moveTo>
                    <a:pt x="165" y="61"/>
                  </a:moveTo>
                  <a:cubicBezTo>
                    <a:pt x="165" y="61"/>
                    <a:pt x="164" y="61"/>
                    <a:pt x="164" y="61"/>
                  </a:cubicBezTo>
                  <a:cubicBezTo>
                    <a:pt x="164" y="61"/>
                    <a:pt x="164" y="61"/>
                    <a:pt x="164" y="61"/>
                  </a:cubicBezTo>
                  <a:cubicBezTo>
                    <a:pt x="164" y="62"/>
                    <a:pt x="163" y="64"/>
                    <a:pt x="163" y="65"/>
                  </a:cubicBezTo>
                  <a:cubicBezTo>
                    <a:pt x="163" y="65"/>
                    <a:pt x="164" y="65"/>
                    <a:pt x="164" y="64"/>
                  </a:cubicBezTo>
                  <a:cubicBezTo>
                    <a:pt x="164" y="66"/>
                    <a:pt x="163" y="68"/>
                    <a:pt x="163" y="70"/>
                  </a:cubicBezTo>
                  <a:cubicBezTo>
                    <a:pt x="164" y="69"/>
                    <a:pt x="164" y="68"/>
                    <a:pt x="165" y="68"/>
                  </a:cubicBezTo>
                  <a:cubicBezTo>
                    <a:pt x="165" y="67"/>
                    <a:pt x="166" y="66"/>
                    <a:pt x="166" y="65"/>
                  </a:cubicBezTo>
                  <a:cubicBezTo>
                    <a:pt x="166" y="64"/>
                    <a:pt x="166" y="63"/>
                    <a:pt x="166" y="62"/>
                  </a:cubicBezTo>
                  <a:cubicBezTo>
                    <a:pt x="166" y="61"/>
                    <a:pt x="165" y="61"/>
                    <a:pt x="165" y="61"/>
                  </a:cubicBezTo>
                  <a:moveTo>
                    <a:pt x="124" y="59"/>
                  </a:moveTo>
                  <a:cubicBezTo>
                    <a:pt x="124" y="59"/>
                    <a:pt x="123" y="60"/>
                    <a:pt x="123" y="60"/>
                  </a:cubicBezTo>
                  <a:cubicBezTo>
                    <a:pt x="122" y="62"/>
                    <a:pt x="122" y="64"/>
                    <a:pt x="121" y="66"/>
                  </a:cubicBezTo>
                  <a:cubicBezTo>
                    <a:pt x="122" y="65"/>
                    <a:pt x="122" y="65"/>
                    <a:pt x="123" y="64"/>
                  </a:cubicBezTo>
                  <a:cubicBezTo>
                    <a:pt x="123" y="63"/>
                    <a:pt x="123" y="61"/>
                    <a:pt x="124" y="59"/>
                  </a:cubicBezTo>
                  <a:moveTo>
                    <a:pt x="119" y="59"/>
                  </a:moveTo>
                  <a:cubicBezTo>
                    <a:pt x="116" y="61"/>
                    <a:pt x="114" y="63"/>
                    <a:pt x="112" y="65"/>
                  </a:cubicBezTo>
                  <a:cubicBezTo>
                    <a:pt x="112" y="65"/>
                    <a:pt x="111" y="66"/>
                    <a:pt x="111" y="66"/>
                  </a:cubicBezTo>
                  <a:cubicBezTo>
                    <a:pt x="111" y="67"/>
                    <a:pt x="110" y="68"/>
                    <a:pt x="110" y="69"/>
                  </a:cubicBezTo>
                  <a:cubicBezTo>
                    <a:pt x="112" y="67"/>
                    <a:pt x="115" y="65"/>
                    <a:pt x="117" y="63"/>
                  </a:cubicBezTo>
                  <a:cubicBezTo>
                    <a:pt x="117" y="62"/>
                    <a:pt x="117" y="62"/>
                    <a:pt x="117" y="62"/>
                  </a:cubicBezTo>
                  <a:cubicBezTo>
                    <a:pt x="118" y="61"/>
                    <a:pt x="118" y="60"/>
                    <a:pt x="119" y="59"/>
                  </a:cubicBezTo>
                  <a:moveTo>
                    <a:pt x="157" y="57"/>
                  </a:moveTo>
                  <a:cubicBezTo>
                    <a:pt x="156" y="59"/>
                    <a:pt x="156" y="62"/>
                    <a:pt x="155" y="64"/>
                  </a:cubicBezTo>
                  <a:cubicBezTo>
                    <a:pt x="156" y="63"/>
                    <a:pt x="156" y="62"/>
                    <a:pt x="157" y="60"/>
                  </a:cubicBezTo>
                  <a:cubicBezTo>
                    <a:pt x="157" y="59"/>
                    <a:pt x="157" y="58"/>
                    <a:pt x="157" y="57"/>
                  </a:cubicBezTo>
                  <a:moveTo>
                    <a:pt x="96" y="55"/>
                  </a:moveTo>
                  <a:cubicBezTo>
                    <a:pt x="94" y="57"/>
                    <a:pt x="92" y="58"/>
                    <a:pt x="90" y="59"/>
                  </a:cubicBezTo>
                  <a:cubicBezTo>
                    <a:pt x="87" y="61"/>
                    <a:pt x="85" y="63"/>
                    <a:pt x="82" y="64"/>
                  </a:cubicBezTo>
                  <a:cubicBezTo>
                    <a:pt x="86" y="62"/>
                    <a:pt x="90" y="60"/>
                    <a:pt x="94" y="58"/>
                  </a:cubicBezTo>
                  <a:cubicBezTo>
                    <a:pt x="94" y="58"/>
                    <a:pt x="94" y="58"/>
                    <a:pt x="94" y="58"/>
                  </a:cubicBezTo>
                  <a:cubicBezTo>
                    <a:pt x="94" y="58"/>
                    <a:pt x="94" y="58"/>
                    <a:pt x="94" y="58"/>
                  </a:cubicBezTo>
                  <a:cubicBezTo>
                    <a:pt x="94" y="58"/>
                    <a:pt x="94" y="58"/>
                    <a:pt x="95" y="58"/>
                  </a:cubicBezTo>
                  <a:cubicBezTo>
                    <a:pt x="95" y="57"/>
                    <a:pt x="95" y="56"/>
                    <a:pt x="96" y="55"/>
                  </a:cubicBezTo>
                  <a:moveTo>
                    <a:pt x="146" y="51"/>
                  </a:moveTo>
                  <a:cubicBezTo>
                    <a:pt x="144" y="55"/>
                    <a:pt x="142" y="60"/>
                    <a:pt x="141" y="64"/>
                  </a:cubicBezTo>
                  <a:cubicBezTo>
                    <a:pt x="140" y="64"/>
                    <a:pt x="140" y="63"/>
                    <a:pt x="140" y="63"/>
                  </a:cubicBezTo>
                  <a:cubicBezTo>
                    <a:pt x="140" y="63"/>
                    <a:pt x="139" y="62"/>
                    <a:pt x="139" y="62"/>
                  </a:cubicBezTo>
                  <a:cubicBezTo>
                    <a:pt x="139" y="62"/>
                    <a:pt x="139" y="62"/>
                    <a:pt x="139" y="62"/>
                  </a:cubicBezTo>
                  <a:cubicBezTo>
                    <a:pt x="138" y="64"/>
                    <a:pt x="138" y="65"/>
                    <a:pt x="138" y="67"/>
                  </a:cubicBezTo>
                  <a:cubicBezTo>
                    <a:pt x="138" y="67"/>
                    <a:pt x="138" y="66"/>
                    <a:pt x="138" y="66"/>
                  </a:cubicBezTo>
                  <a:cubicBezTo>
                    <a:pt x="139" y="66"/>
                    <a:pt x="139" y="67"/>
                    <a:pt x="139" y="68"/>
                  </a:cubicBezTo>
                  <a:cubicBezTo>
                    <a:pt x="138" y="70"/>
                    <a:pt x="137" y="72"/>
                    <a:pt x="136" y="74"/>
                  </a:cubicBezTo>
                  <a:cubicBezTo>
                    <a:pt x="135" y="75"/>
                    <a:pt x="135" y="76"/>
                    <a:pt x="134" y="77"/>
                  </a:cubicBezTo>
                  <a:cubicBezTo>
                    <a:pt x="137" y="74"/>
                    <a:pt x="139" y="70"/>
                    <a:pt x="141" y="67"/>
                  </a:cubicBezTo>
                  <a:cubicBezTo>
                    <a:pt x="143" y="62"/>
                    <a:pt x="144" y="56"/>
                    <a:pt x="146" y="51"/>
                  </a:cubicBezTo>
                  <a:moveTo>
                    <a:pt x="106" y="51"/>
                  </a:moveTo>
                  <a:cubicBezTo>
                    <a:pt x="105" y="51"/>
                    <a:pt x="105" y="52"/>
                    <a:pt x="104" y="52"/>
                  </a:cubicBezTo>
                  <a:cubicBezTo>
                    <a:pt x="99" y="59"/>
                    <a:pt x="94" y="64"/>
                    <a:pt x="88" y="69"/>
                  </a:cubicBezTo>
                  <a:cubicBezTo>
                    <a:pt x="83" y="74"/>
                    <a:pt x="78" y="78"/>
                    <a:pt x="73" y="81"/>
                  </a:cubicBezTo>
                  <a:cubicBezTo>
                    <a:pt x="67" y="86"/>
                    <a:pt x="60" y="90"/>
                    <a:pt x="53" y="93"/>
                  </a:cubicBezTo>
                  <a:cubicBezTo>
                    <a:pt x="54" y="93"/>
                    <a:pt x="56" y="92"/>
                    <a:pt x="58" y="92"/>
                  </a:cubicBezTo>
                  <a:cubicBezTo>
                    <a:pt x="59" y="92"/>
                    <a:pt x="60" y="91"/>
                    <a:pt x="60" y="91"/>
                  </a:cubicBezTo>
                  <a:cubicBezTo>
                    <a:pt x="64" y="89"/>
                    <a:pt x="67" y="86"/>
                    <a:pt x="71" y="84"/>
                  </a:cubicBezTo>
                  <a:cubicBezTo>
                    <a:pt x="69" y="86"/>
                    <a:pt x="67" y="87"/>
                    <a:pt x="65" y="89"/>
                  </a:cubicBezTo>
                  <a:cubicBezTo>
                    <a:pt x="68" y="88"/>
                    <a:pt x="71" y="87"/>
                    <a:pt x="73" y="85"/>
                  </a:cubicBezTo>
                  <a:cubicBezTo>
                    <a:pt x="73" y="85"/>
                    <a:pt x="73" y="85"/>
                    <a:pt x="73" y="85"/>
                  </a:cubicBezTo>
                  <a:cubicBezTo>
                    <a:pt x="74" y="85"/>
                    <a:pt x="74" y="85"/>
                    <a:pt x="74" y="85"/>
                  </a:cubicBezTo>
                  <a:cubicBezTo>
                    <a:pt x="76" y="83"/>
                    <a:pt x="77" y="82"/>
                    <a:pt x="79" y="80"/>
                  </a:cubicBezTo>
                  <a:cubicBezTo>
                    <a:pt x="80" y="79"/>
                    <a:pt x="82" y="78"/>
                    <a:pt x="83" y="76"/>
                  </a:cubicBezTo>
                  <a:cubicBezTo>
                    <a:pt x="84" y="76"/>
                    <a:pt x="85" y="75"/>
                    <a:pt x="85" y="74"/>
                  </a:cubicBezTo>
                  <a:cubicBezTo>
                    <a:pt x="85" y="74"/>
                    <a:pt x="85" y="75"/>
                    <a:pt x="85" y="75"/>
                  </a:cubicBezTo>
                  <a:cubicBezTo>
                    <a:pt x="84" y="77"/>
                    <a:pt x="83" y="78"/>
                    <a:pt x="82" y="80"/>
                  </a:cubicBezTo>
                  <a:cubicBezTo>
                    <a:pt x="84" y="78"/>
                    <a:pt x="86" y="77"/>
                    <a:pt x="87" y="76"/>
                  </a:cubicBezTo>
                  <a:cubicBezTo>
                    <a:pt x="88" y="74"/>
                    <a:pt x="89" y="73"/>
                    <a:pt x="90" y="71"/>
                  </a:cubicBezTo>
                  <a:cubicBezTo>
                    <a:pt x="91" y="70"/>
                    <a:pt x="92" y="68"/>
                    <a:pt x="93" y="67"/>
                  </a:cubicBezTo>
                  <a:cubicBezTo>
                    <a:pt x="96" y="63"/>
                    <a:pt x="100" y="60"/>
                    <a:pt x="103" y="57"/>
                  </a:cubicBezTo>
                  <a:cubicBezTo>
                    <a:pt x="104" y="55"/>
                    <a:pt x="105" y="53"/>
                    <a:pt x="106" y="51"/>
                  </a:cubicBezTo>
                  <a:moveTo>
                    <a:pt x="130" y="51"/>
                  </a:moveTo>
                  <a:cubicBezTo>
                    <a:pt x="130" y="51"/>
                    <a:pt x="130" y="51"/>
                    <a:pt x="130" y="51"/>
                  </a:cubicBezTo>
                  <a:cubicBezTo>
                    <a:pt x="128" y="56"/>
                    <a:pt x="127" y="62"/>
                    <a:pt x="125" y="67"/>
                  </a:cubicBezTo>
                  <a:cubicBezTo>
                    <a:pt x="125" y="67"/>
                    <a:pt x="125" y="67"/>
                    <a:pt x="124" y="68"/>
                  </a:cubicBezTo>
                  <a:cubicBezTo>
                    <a:pt x="124" y="69"/>
                    <a:pt x="123" y="71"/>
                    <a:pt x="123" y="73"/>
                  </a:cubicBezTo>
                  <a:cubicBezTo>
                    <a:pt x="123" y="73"/>
                    <a:pt x="123" y="73"/>
                    <a:pt x="123" y="73"/>
                  </a:cubicBezTo>
                  <a:cubicBezTo>
                    <a:pt x="125" y="70"/>
                    <a:pt x="126" y="66"/>
                    <a:pt x="128" y="62"/>
                  </a:cubicBezTo>
                  <a:cubicBezTo>
                    <a:pt x="129" y="58"/>
                    <a:pt x="129" y="55"/>
                    <a:pt x="130" y="51"/>
                  </a:cubicBezTo>
                  <a:moveTo>
                    <a:pt x="138" y="44"/>
                  </a:moveTo>
                  <a:cubicBezTo>
                    <a:pt x="137" y="48"/>
                    <a:pt x="136" y="53"/>
                    <a:pt x="135" y="58"/>
                  </a:cubicBezTo>
                  <a:cubicBezTo>
                    <a:pt x="135" y="59"/>
                    <a:pt x="135" y="59"/>
                    <a:pt x="134" y="60"/>
                  </a:cubicBezTo>
                  <a:cubicBezTo>
                    <a:pt x="135" y="59"/>
                    <a:pt x="136" y="57"/>
                    <a:pt x="137" y="56"/>
                  </a:cubicBezTo>
                  <a:cubicBezTo>
                    <a:pt x="138" y="52"/>
                    <a:pt x="139" y="48"/>
                    <a:pt x="138" y="44"/>
                  </a:cubicBezTo>
                  <a:moveTo>
                    <a:pt x="132" y="44"/>
                  </a:moveTo>
                  <a:cubicBezTo>
                    <a:pt x="132" y="44"/>
                    <a:pt x="132" y="44"/>
                    <a:pt x="132" y="44"/>
                  </a:cubicBezTo>
                  <a:cubicBezTo>
                    <a:pt x="132" y="44"/>
                    <a:pt x="132" y="44"/>
                    <a:pt x="132" y="44"/>
                  </a:cubicBezTo>
                  <a:cubicBezTo>
                    <a:pt x="132" y="44"/>
                    <a:pt x="132" y="44"/>
                    <a:pt x="132" y="44"/>
                  </a:cubicBezTo>
                  <a:cubicBezTo>
                    <a:pt x="132" y="44"/>
                    <a:pt x="132" y="44"/>
                    <a:pt x="132" y="44"/>
                  </a:cubicBezTo>
                  <a:moveTo>
                    <a:pt x="165" y="43"/>
                  </a:moveTo>
                  <a:cubicBezTo>
                    <a:pt x="164" y="48"/>
                    <a:pt x="162" y="53"/>
                    <a:pt x="161" y="58"/>
                  </a:cubicBezTo>
                  <a:cubicBezTo>
                    <a:pt x="161" y="58"/>
                    <a:pt x="161" y="57"/>
                    <a:pt x="161" y="57"/>
                  </a:cubicBezTo>
                  <a:cubicBezTo>
                    <a:pt x="162" y="55"/>
                    <a:pt x="162" y="54"/>
                    <a:pt x="163" y="52"/>
                  </a:cubicBezTo>
                  <a:cubicBezTo>
                    <a:pt x="164" y="49"/>
                    <a:pt x="164" y="46"/>
                    <a:pt x="165" y="43"/>
                  </a:cubicBezTo>
                  <a:moveTo>
                    <a:pt x="136" y="41"/>
                  </a:moveTo>
                  <a:cubicBezTo>
                    <a:pt x="135" y="42"/>
                    <a:pt x="135" y="43"/>
                    <a:pt x="134" y="44"/>
                  </a:cubicBezTo>
                  <a:cubicBezTo>
                    <a:pt x="134" y="47"/>
                    <a:pt x="133" y="50"/>
                    <a:pt x="132" y="52"/>
                  </a:cubicBezTo>
                  <a:cubicBezTo>
                    <a:pt x="134" y="48"/>
                    <a:pt x="135" y="45"/>
                    <a:pt x="136" y="41"/>
                  </a:cubicBezTo>
                  <a:moveTo>
                    <a:pt x="141" y="36"/>
                  </a:moveTo>
                  <a:cubicBezTo>
                    <a:pt x="140" y="36"/>
                    <a:pt x="140" y="37"/>
                    <a:pt x="140" y="37"/>
                  </a:cubicBezTo>
                  <a:cubicBezTo>
                    <a:pt x="139" y="39"/>
                    <a:pt x="139" y="41"/>
                    <a:pt x="139" y="43"/>
                  </a:cubicBezTo>
                  <a:cubicBezTo>
                    <a:pt x="139" y="42"/>
                    <a:pt x="140" y="42"/>
                    <a:pt x="140" y="41"/>
                  </a:cubicBezTo>
                  <a:cubicBezTo>
                    <a:pt x="140" y="39"/>
                    <a:pt x="141" y="38"/>
                    <a:pt x="141" y="36"/>
                  </a:cubicBezTo>
                  <a:moveTo>
                    <a:pt x="163" y="35"/>
                  </a:moveTo>
                  <a:cubicBezTo>
                    <a:pt x="163" y="36"/>
                    <a:pt x="163" y="36"/>
                    <a:pt x="163" y="36"/>
                  </a:cubicBezTo>
                  <a:cubicBezTo>
                    <a:pt x="163" y="38"/>
                    <a:pt x="162" y="39"/>
                    <a:pt x="162" y="40"/>
                  </a:cubicBezTo>
                  <a:cubicBezTo>
                    <a:pt x="161" y="43"/>
                    <a:pt x="161" y="46"/>
                    <a:pt x="160" y="49"/>
                  </a:cubicBezTo>
                  <a:cubicBezTo>
                    <a:pt x="161" y="48"/>
                    <a:pt x="161" y="46"/>
                    <a:pt x="161" y="45"/>
                  </a:cubicBezTo>
                  <a:cubicBezTo>
                    <a:pt x="162" y="42"/>
                    <a:pt x="163" y="39"/>
                    <a:pt x="163" y="35"/>
                  </a:cubicBezTo>
                  <a:moveTo>
                    <a:pt x="117" y="35"/>
                  </a:moveTo>
                  <a:cubicBezTo>
                    <a:pt x="116" y="36"/>
                    <a:pt x="115" y="38"/>
                    <a:pt x="114" y="39"/>
                  </a:cubicBezTo>
                  <a:cubicBezTo>
                    <a:pt x="113" y="42"/>
                    <a:pt x="112" y="45"/>
                    <a:pt x="110" y="47"/>
                  </a:cubicBezTo>
                  <a:cubicBezTo>
                    <a:pt x="110" y="48"/>
                    <a:pt x="109" y="50"/>
                    <a:pt x="108" y="51"/>
                  </a:cubicBezTo>
                  <a:cubicBezTo>
                    <a:pt x="109" y="50"/>
                    <a:pt x="110" y="49"/>
                    <a:pt x="111" y="48"/>
                  </a:cubicBezTo>
                  <a:cubicBezTo>
                    <a:pt x="111" y="48"/>
                    <a:pt x="111" y="48"/>
                    <a:pt x="111" y="48"/>
                  </a:cubicBezTo>
                  <a:cubicBezTo>
                    <a:pt x="112" y="47"/>
                    <a:pt x="113" y="46"/>
                    <a:pt x="114" y="45"/>
                  </a:cubicBezTo>
                  <a:cubicBezTo>
                    <a:pt x="115" y="42"/>
                    <a:pt x="116" y="38"/>
                    <a:pt x="117" y="35"/>
                  </a:cubicBezTo>
                  <a:cubicBezTo>
                    <a:pt x="117" y="35"/>
                    <a:pt x="117" y="35"/>
                    <a:pt x="117" y="35"/>
                  </a:cubicBezTo>
                  <a:moveTo>
                    <a:pt x="110" y="26"/>
                  </a:moveTo>
                  <a:cubicBezTo>
                    <a:pt x="108" y="28"/>
                    <a:pt x="107" y="30"/>
                    <a:pt x="106" y="32"/>
                  </a:cubicBezTo>
                  <a:cubicBezTo>
                    <a:pt x="105" y="34"/>
                    <a:pt x="105" y="36"/>
                    <a:pt x="104" y="38"/>
                  </a:cubicBezTo>
                  <a:cubicBezTo>
                    <a:pt x="104" y="37"/>
                    <a:pt x="105" y="36"/>
                    <a:pt x="105" y="36"/>
                  </a:cubicBezTo>
                  <a:cubicBezTo>
                    <a:pt x="106" y="35"/>
                    <a:pt x="107" y="34"/>
                    <a:pt x="108" y="33"/>
                  </a:cubicBezTo>
                  <a:cubicBezTo>
                    <a:pt x="108" y="34"/>
                    <a:pt x="107" y="35"/>
                    <a:pt x="106" y="37"/>
                  </a:cubicBezTo>
                  <a:cubicBezTo>
                    <a:pt x="105" y="40"/>
                    <a:pt x="103" y="44"/>
                    <a:pt x="101" y="47"/>
                  </a:cubicBezTo>
                  <a:cubicBezTo>
                    <a:pt x="100" y="50"/>
                    <a:pt x="99" y="52"/>
                    <a:pt x="98" y="55"/>
                  </a:cubicBezTo>
                  <a:cubicBezTo>
                    <a:pt x="100" y="53"/>
                    <a:pt x="102" y="51"/>
                    <a:pt x="103" y="50"/>
                  </a:cubicBezTo>
                  <a:cubicBezTo>
                    <a:pt x="103" y="49"/>
                    <a:pt x="103" y="49"/>
                    <a:pt x="103" y="49"/>
                  </a:cubicBezTo>
                  <a:cubicBezTo>
                    <a:pt x="104" y="48"/>
                    <a:pt x="105" y="47"/>
                    <a:pt x="105" y="46"/>
                  </a:cubicBezTo>
                  <a:cubicBezTo>
                    <a:pt x="105" y="47"/>
                    <a:pt x="104" y="48"/>
                    <a:pt x="103" y="48"/>
                  </a:cubicBezTo>
                  <a:cubicBezTo>
                    <a:pt x="105" y="45"/>
                    <a:pt x="107" y="42"/>
                    <a:pt x="108" y="39"/>
                  </a:cubicBezTo>
                  <a:cubicBezTo>
                    <a:pt x="108" y="39"/>
                    <a:pt x="108" y="38"/>
                    <a:pt x="108" y="38"/>
                  </a:cubicBezTo>
                  <a:cubicBezTo>
                    <a:pt x="108" y="34"/>
                    <a:pt x="109" y="30"/>
                    <a:pt x="110" y="26"/>
                  </a:cubicBezTo>
                  <a:moveTo>
                    <a:pt x="169" y="26"/>
                  </a:moveTo>
                  <a:cubicBezTo>
                    <a:pt x="169" y="26"/>
                    <a:pt x="169" y="26"/>
                    <a:pt x="169" y="26"/>
                  </a:cubicBezTo>
                  <a:cubicBezTo>
                    <a:pt x="169" y="27"/>
                    <a:pt x="169" y="28"/>
                    <a:pt x="169" y="29"/>
                  </a:cubicBezTo>
                  <a:cubicBezTo>
                    <a:pt x="169" y="28"/>
                    <a:pt x="169" y="27"/>
                    <a:pt x="169" y="26"/>
                  </a:cubicBezTo>
                  <a:moveTo>
                    <a:pt x="95" y="25"/>
                  </a:moveTo>
                  <a:cubicBezTo>
                    <a:pt x="93" y="27"/>
                    <a:pt x="91" y="29"/>
                    <a:pt x="89" y="32"/>
                  </a:cubicBezTo>
                  <a:cubicBezTo>
                    <a:pt x="88" y="32"/>
                    <a:pt x="87" y="33"/>
                    <a:pt x="87" y="33"/>
                  </a:cubicBezTo>
                  <a:cubicBezTo>
                    <a:pt x="86" y="35"/>
                    <a:pt x="85" y="36"/>
                    <a:pt x="84" y="37"/>
                  </a:cubicBezTo>
                  <a:cubicBezTo>
                    <a:pt x="81" y="41"/>
                    <a:pt x="78" y="44"/>
                    <a:pt x="75" y="47"/>
                  </a:cubicBezTo>
                  <a:cubicBezTo>
                    <a:pt x="71" y="51"/>
                    <a:pt x="66" y="55"/>
                    <a:pt x="61" y="58"/>
                  </a:cubicBezTo>
                  <a:cubicBezTo>
                    <a:pt x="54" y="62"/>
                    <a:pt x="48" y="66"/>
                    <a:pt x="41" y="70"/>
                  </a:cubicBezTo>
                  <a:cubicBezTo>
                    <a:pt x="35" y="74"/>
                    <a:pt x="30" y="77"/>
                    <a:pt x="25" y="80"/>
                  </a:cubicBezTo>
                  <a:cubicBezTo>
                    <a:pt x="25" y="80"/>
                    <a:pt x="26" y="80"/>
                    <a:pt x="27" y="80"/>
                  </a:cubicBezTo>
                  <a:cubicBezTo>
                    <a:pt x="27" y="79"/>
                    <a:pt x="28" y="79"/>
                    <a:pt x="29" y="79"/>
                  </a:cubicBezTo>
                  <a:cubicBezTo>
                    <a:pt x="30" y="78"/>
                    <a:pt x="32" y="77"/>
                    <a:pt x="34" y="76"/>
                  </a:cubicBezTo>
                  <a:cubicBezTo>
                    <a:pt x="48" y="69"/>
                    <a:pt x="63" y="61"/>
                    <a:pt x="75" y="51"/>
                  </a:cubicBezTo>
                  <a:cubicBezTo>
                    <a:pt x="77" y="49"/>
                    <a:pt x="78" y="48"/>
                    <a:pt x="80" y="46"/>
                  </a:cubicBezTo>
                  <a:cubicBezTo>
                    <a:pt x="85" y="40"/>
                    <a:pt x="90" y="33"/>
                    <a:pt x="95" y="26"/>
                  </a:cubicBezTo>
                  <a:cubicBezTo>
                    <a:pt x="95" y="26"/>
                    <a:pt x="95" y="26"/>
                    <a:pt x="95" y="25"/>
                  </a:cubicBezTo>
                  <a:cubicBezTo>
                    <a:pt x="95" y="25"/>
                    <a:pt x="95" y="25"/>
                    <a:pt x="95" y="25"/>
                  </a:cubicBezTo>
                  <a:moveTo>
                    <a:pt x="105" y="24"/>
                  </a:moveTo>
                  <a:cubicBezTo>
                    <a:pt x="102" y="29"/>
                    <a:pt x="99" y="33"/>
                    <a:pt x="96" y="37"/>
                  </a:cubicBezTo>
                  <a:cubicBezTo>
                    <a:pt x="90" y="45"/>
                    <a:pt x="83" y="52"/>
                    <a:pt x="76" y="59"/>
                  </a:cubicBezTo>
                  <a:cubicBezTo>
                    <a:pt x="68" y="65"/>
                    <a:pt x="61" y="70"/>
                    <a:pt x="52" y="74"/>
                  </a:cubicBezTo>
                  <a:cubicBezTo>
                    <a:pt x="53" y="74"/>
                    <a:pt x="54" y="74"/>
                    <a:pt x="55" y="74"/>
                  </a:cubicBezTo>
                  <a:cubicBezTo>
                    <a:pt x="60" y="72"/>
                    <a:pt x="64" y="71"/>
                    <a:pt x="68" y="70"/>
                  </a:cubicBezTo>
                  <a:cubicBezTo>
                    <a:pt x="68" y="70"/>
                    <a:pt x="69" y="70"/>
                    <a:pt x="69" y="69"/>
                  </a:cubicBezTo>
                  <a:cubicBezTo>
                    <a:pt x="69" y="69"/>
                    <a:pt x="69" y="69"/>
                    <a:pt x="69" y="69"/>
                  </a:cubicBezTo>
                  <a:cubicBezTo>
                    <a:pt x="77" y="64"/>
                    <a:pt x="84" y="58"/>
                    <a:pt x="90" y="51"/>
                  </a:cubicBezTo>
                  <a:cubicBezTo>
                    <a:pt x="93" y="49"/>
                    <a:pt x="96" y="46"/>
                    <a:pt x="98" y="44"/>
                  </a:cubicBezTo>
                  <a:cubicBezTo>
                    <a:pt x="99" y="43"/>
                    <a:pt x="99" y="43"/>
                    <a:pt x="100" y="42"/>
                  </a:cubicBezTo>
                  <a:cubicBezTo>
                    <a:pt x="100" y="41"/>
                    <a:pt x="100" y="40"/>
                    <a:pt x="101" y="39"/>
                  </a:cubicBezTo>
                  <a:cubicBezTo>
                    <a:pt x="101" y="38"/>
                    <a:pt x="101" y="37"/>
                    <a:pt x="101" y="37"/>
                  </a:cubicBezTo>
                  <a:cubicBezTo>
                    <a:pt x="101" y="37"/>
                    <a:pt x="101" y="37"/>
                    <a:pt x="101" y="38"/>
                  </a:cubicBezTo>
                  <a:cubicBezTo>
                    <a:pt x="101" y="37"/>
                    <a:pt x="101" y="37"/>
                    <a:pt x="102" y="36"/>
                  </a:cubicBezTo>
                  <a:cubicBezTo>
                    <a:pt x="102" y="34"/>
                    <a:pt x="103" y="32"/>
                    <a:pt x="103" y="30"/>
                  </a:cubicBezTo>
                  <a:cubicBezTo>
                    <a:pt x="104" y="28"/>
                    <a:pt x="104" y="26"/>
                    <a:pt x="105" y="24"/>
                  </a:cubicBezTo>
                  <a:moveTo>
                    <a:pt x="150" y="24"/>
                  </a:moveTo>
                  <a:cubicBezTo>
                    <a:pt x="150" y="24"/>
                    <a:pt x="150" y="24"/>
                    <a:pt x="150" y="24"/>
                  </a:cubicBezTo>
                  <a:cubicBezTo>
                    <a:pt x="148" y="27"/>
                    <a:pt x="146" y="29"/>
                    <a:pt x="144" y="32"/>
                  </a:cubicBezTo>
                  <a:cubicBezTo>
                    <a:pt x="144" y="33"/>
                    <a:pt x="144" y="35"/>
                    <a:pt x="143" y="37"/>
                  </a:cubicBezTo>
                  <a:cubicBezTo>
                    <a:pt x="145" y="34"/>
                    <a:pt x="147" y="32"/>
                    <a:pt x="149" y="29"/>
                  </a:cubicBezTo>
                  <a:cubicBezTo>
                    <a:pt x="149" y="28"/>
                    <a:pt x="149" y="26"/>
                    <a:pt x="150" y="24"/>
                  </a:cubicBezTo>
                  <a:moveTo>
                    <a:pt x="127" y="30"/>
                  </a:moveTo>
                  <a:cubicBezTo>
                    <a:pt x="128" y="28"/>
                    <a:pt x="128" y="26"/>
                    <a:pt x="129" y="24"/>
                  </a:cubicBezTo>
                  <a:cubicBezTo>
                    <a:pt x="129" y="25"/>
                    <a:pt x="128" y="26"/>
                    <a:pt x="128" y="27"/>
                  </a:cubicBezTo>
                  <a:cubicBezTo>
                    <a:pt x="128" y="28"/>
                    <a:pt x="127" y="29"/>
                    <a:pt x="127" y="30"/>
                  </a:cubicBezTo>
                  <a:moveTo>
                    <a:pt x="129" y="22"/>
                  </a:moveTo>
                  <a:cubicBezTo>
                    <a:pt x="126" y="29"/>
                    <a:pt x="123" y="36"/>
                    <a:pt x="119" y="42"/>
                  </a:cubicBezTo>
                  <a:cubicBezTo>
                    <a:pt x="119" y="43"/>
                    <a:pt x="118" y="44"/>
                    <a:pt x="118" y="46"/>
                  </a:cubicBezTo>
                  <a:cubicBezTo>
                    <a:pt x="117" y="47"/>
                    <a:pt x="116" y="49"/>
                    <a:pt x="115" y="50"/>
                  </a:cubicBezTo>
                  <a:cubicBezTo>
                    <a:pt x="114" y="51"/>
                    <a:pt x="114" y="52"/>
                    <a:pt x="113" y="53"/>
                  </a:cubicBezTo>
                  <a:cubicBezTo>
                    <a:pt x="112" y="57"/>
                    <a:pt x="110" y="61"/>
                    <a:pt x="109" y="64"/>
                  </a:cubicBezTo>
                  <a:cubicBezTo>
                    <a:pt x="110" y="63"/>
                    <a:pt x="111" y="62"/>
                    <a:pt x="113" y="61"/>
                  </a:cubicBezTo>
                  <a:cubicBezTo>
                    <a:pt x="115" y="57"/>
                    <a:pt x="117" y="54"/>
                    <a:pt x="118" y="50"/>
                  </a:cubicBezTo>
                  <a:cubicBezTo>
                    <a:pt x="118" y="52"/>
                    <a:pt x="118" y="53"/>
                    <a:pt x="117" y="54"/>
                  </a:cubicBezTo>
                  <a:cubicBezTo>
                    <a:pt x="116" y="56"/>
                    <a:pt x="116" y="57"/>
                    <a:pt x="115" y="59"/>
                  </a:cubicBezTo>
                  <a:cubicBezTo>
                    <a:pt x="117" y="57"/>
                    <a:pt x="120" y="54"/>
                    <a:pt x="122" y="52"/>
                  </a:cubicBezTo>
                  <a:cubicBezTo>
                    <a:pt x="123" y="50"/>
                    <a:pt x="123" y="49"/>
                    <a:pt x="124" y="47"/>
                  </a:cubicBezTo>
                  <a:cubicBezTo>
                    <a:pt x="125" y="46"/>
                    <a:pt x="125" y="45"/>
                    <a:pt x="125" y="44"/>
                  </a:cubicBezTo>
                  <a:cubicBezTo>
                    <a:pt x="126" y="39"/>
                    <a:pt x="127" y="34"/>
                    <a:pt x="128" y="29"/>
                  </a:cubicBezTo>
                  <a:cubicBezTo>
                    <a:pt x="128" y="27"/>
                    <a:pt x="129" y="24"/>
                    <a:pt x="129" y="22"/>
                  </a:cubicBezTo>
                  <a:moveTo>
                    <a:pt x="100" y="132"/>
                  </a:moveTo>
                  <a:cubicBezTo>
                    <a:pt x="102" y="131"/>
                    <a:pt x="103" y="130"/>
                    <a:pt x="105" y="128"/>
                  </a:cubicBezTo>
                  <a:cubicBezTo>
                    <a:pt x="104" y="129"/>
                    <a:pt x="104" y="130"/>
                    <a:pt x="105" y="130"/>
                  </a:cubicBezTo>
                  <a:cubicBezTo>
                    <a:pt x="103" y="131"/>
                    <a:pt x="102" y="131"/>
                    <a:pt x="100" y="132"/>
                  </a:cubicBezTo>
                  <a:moveTo>
                    <a:pt x="108" y="128"/>
                  </a:moveTo>
                  <a:cubicBezTo>
                    <a:pt x="109" y="127"/>
                    <a:pt x="110" y="126"/>
                    <a:pt x="111" y="125"/>
                  </a:cubicBezTo>
                  <a:cubicBezTo>
                    <a:pt x="111" y="125"/>
                    <a:pt x="112" y="125"/>
                    <a:pt x="112" y="126"/>
                  </a:cubicBezTo>
                  <a:cubicBezTo>
                    <a:pt x="112" y="126"/>
                    <a:pt x="112" y="126"/>
                    <a:pt x="112" y="126"/>
                  </a:cubicBezTo>
                  <a:cubicBezTo>
                    <a:pt x="112" y="127"/>
                    <a:pt x="112" y="127"/>
                    <a:pt x="112" y="127"/>
                  </a:cubicBezTo>
                  <a:cubicBezTo>
                    <a:pt x="111" y="127"/>
                    <a:pt x="111" y="127"/>
                    <a:pt x="110" y="128"/>
                  </a:cubicBezTo>
                  <a:cubicBezTo>
                    <a:pt x="110" y="128"/>
                    <a:pt x="109" y="128"/>
                    <a:pt x="108" y="128"/>
                  </a:cubicBezTo>
                  <a:moveTo>
                    <a:pt x="106" y="124"/>
                  </a:moveTo>
                  <a:cubicBezTo>
                    <a:pt x="108" y="123"/>
                    <a:pt x="109" y="121"/>
                    <a:pt x="111" y="120"/>
                  </a:cubicBezTo>
                  <a:cubicBezTo>
                    <a:pt x="111" y="120"/>
                    <a:pt x="111" y="121"/>
                    <a:pt x="111" y="121"/>
                  </a:cubicBezTo>
                  <a:cubicBezTo>
                    <a:pt x="109" y="122"/>
                    <a:pt x="108" y="123"/>
                    <a:pt x="106" y="124"/>
                  </a:cubicBezTo>
                  <a:moveTo>
                    <a:pt x="109" y="116"/>
                  </a:moveTo>
                  <a:cubicBezTo>
                    <a:pt x="110" y="116"/>
                    <a:pt x="111" y="115"/>
                    <a:pt x="112" y="115"/>
                  </a:cubicBezTo>
                  <a:cubicBezTo>
                    <a:pt x="112" y="115"/>
                    <a:pt x="112" y="115"/>
                    <a:pt x="112" y="115"/>
                  </a:cubicBezTo>
                  <a:cubicBezTo>
                    <a:pt x="112" y="115"/>
                    <a:pt x="112" y="115"/>
                    <a:pt x="112" y="115"/>
                  </a:cubicBezTo>
                  <a:cubicBezTo>
                    <a:pt x="111" y="116"/>
                    <a:pt x="111" y="116"/>
                    <a:pt x="110" y="117"/>
                  </a:cubicBezTo>
                  <a:cubicBezTo>
                    <a:pt x="110" y="117"/>
                    <a:pt x="109" y="118"/>
                    <a:pt x="109" y="118"/>
                  </a:cubicBezTo>
                  <a:cubicBezTo>
                    <a:pt x="105" y="122"/>
                    <a:pt x="101" y="126"/>
                    <a:pt x="96" y="129"/>
                  </a:cubicBezTo>
                  <a:cubicBezTo>
                    <a:pt x="92" y="132"/>
                    <a:pt x="87" y="134"/>
                    <a:pt x="82" y="135"/>
                  </a:cubicBezTo>
                  <a:cubicBezTo>
                    <a:pt x="84" y="134"/>
                    <a:pt x="85" y="132"/>
                    <a:pt x="87" y="131"/>
                  </a:cubicBezTo>
                  <a:cubicBezTo>
                    <a:pt x="91" y="129"/>
                    <a:pt x="94" y="127"/>
                    <a:pt x="97" y="125"/>
                  </a:cubicBezTo>
                  <a:cubicBezTo>
                    <a:pt x="98" y="125"/>
                    <a:pt x="99" y="124"/>
                    <a:pt x="100" y="124"/>
                  </a:cubicBezTo>
                  <a:cubicBezTo>
                    <a:pt x="100" y="124"/>
                    <a:pt x="100" y="124"/>
                    <a:pt x="100" y="123"/>
                  </a:cubicBezTo>
                  <a:cubicBezTo>
                    <a:pt x="103" y="121"/>
                    <a:pt x="106" y="119"/>
                    <a:pt x="109" y="116"/>
                  </a:cubicBezTo>
                  <a:moveTo>
                    <a:pt x="129" y="112"/>
                  </a:moveTo>
                  <a:cubicBezTo>
                    <a:pt x="130" y="111"/>
                    <a:pt x="132" y="110"/>
                    <a:pt x="133" y="109"/>
                  </a:cubicBezTo>
                  <a:cubicBezTo>
                    <a:pt x="133" y="110"/>
                    <a:pt x="132" y="110"/>
                    <a:pt x="132" y="111"/>
                  </a:cubicBezTo>
                  <a:cubicBezTo>
                    <a:pt x="127" y="116"/>
                    <a:pt x="122" y="120"/>
                    <a:pt x="116" y="124"/>
                  </a:cubicBezTo>
                  <a:cubicBezTo>
                    <a:pt x="115" y="124"/>
                    <a:pt x="115" y="124"/>
                    <a:pt x="114" y="125"/>
                  </a:cubicBezTo>
                  <a:cubicBezTo>
                    <a:pt x="114" y="124"/>
                    <a:pt x="114" y="123"/>
                    <a:pt x="114" y="122"/>
                  </a:cubicBezTo>
                  <a:cubicBezTo>
                    <a:pt x="114" y="122"/>
                    <a:pt x="114" y="122"/>
                    <a:pt x="114" y="122"/>
                  </a:cubicBezTo>
                  <a:cubicBezTo>
                    <a:pt x="119" y="119"/>
                    <a:pt x="124" y="116"/>
                    <a:pt x="129" y="112"/>
                  </a:cubicBezTo>
                  <a:moveTo>
                    <a:pt x="133" y="97"/>
                  </a:moveTo>
                  <a:cubicBezTo>
                    <a:pt x="137" y="93"/>
                    <a:pt x="140" y="90"/>
                    <a:pt x="143" y="86"/>
                  </a:cubicBezTo>
                  <a:cubicBezTo>
                    <a:pt x="141" y="90"/>
                    <a:pt x="138" y="93"/>
                    <a:pt x="136" y="96"/>
                  </a:cubicBezTo>
                  <a:cubicBezTo>
                    <a:pt x="134" y="98"/>
                    <a:pt x="133" y="99"/>
                    <a:pt x="131" y="101"/>
                  </a:cubicBezTo>
                  <a:cubicBezTo>
                    <a:pt x="130" y="102"/>
                    <a:pt x="130" y="102"/>
                    <a:pt x="129" y="103"/>
                  </a:cubicBezTo>
                  <a:cubicBezTo>
                    <a:pt x="127" y="106"/>
                    <a:pt x="124" y="109"/>
                    <a:pt x="121" y="111"/>
                  </a:cubicBezTo>
                  <a:cubicBezTo>
                    <a:pt x="119" y="114"/>
                    <a:pt x="116" y="116"/>
                    <a:pt x="114" y="118"/>
                  </a:cubicBezTo>
                  <a:cubicBezTo>
                    <a:pt x="114" y="118"/>
                    <a:pt x="114" y="117"/>
                    <a:pt x="115" y="116"/>
                  </a:cubicBezTo>
                  <a:cubicBezTo>
                    <a:pt x="115" y="116"/>
                    <a:pt x="115" y="115"/>
                    <a:pt x="115" y="115"/>
                  </a:cubicBezTo>
                  <a:cubicBezTo>
                    <a:pt x="117" y="114"/>
                    <a:pt x="118" y="112"/>
                    <a:pt x="120" y="110"/>
                  </a:cubicBezTo>
                  <a:cubicBezTo>
                    <a:pt x="120" y="109"/>
                    <a:pt x="121" y="109"/>
                    <a:pt x="121" y="108"/>
                  </a:cubicBezTo>
                  <a:cubicBezTo>
                    <a:pt x="123" y="107"/>
                    <a:pt x="124" y="106"/>
                    <a:pt x="125" y="105"/>
                  </a:cubicBezTo>
                  <a:cubicBezTo>
                    <a:pt x="128" y="102"/>
                    <a:pt x="131" y="100"/>
                    <a:pt x="133" y="97"/>
                  </a:cubicBezTo>
                  <a:moveTo>
                    <a:pt x="152" y="76"/>
                  </a:moveTo>
                  <a:cubicBezTo>
                    <a:pt x="153" y="75"/>
                    <a:pt x="154" y="74"/>
                    <a:pt x="155" y="73"/>
                  </a:cubicBezTo>
                  <a:cubicBezTo>
                    <a:pt x="154" y="76"/>
                    <a:pt x="153" y="78"/>
                    <a:pt x="151" y="81"/>
                  </a:cubicBezTo>
                  <a:cubicBezTo>
                    <a:pt x="149" y="86"/>
                    <a:pt x="147" y="90"/>
                    <a:pt x="145" y="94"/>
                  </a:cubicBezTo>
                  <a:cubicBezTo>
                    <a:pt x="144" y="95"/>
                    <a:pt x="144" y="96"/>
                    <a:pt x="144" y="96"/>
                  </a:cubicBezTo>
                  <a:cubicBezTo>
                    <a:pt x="141" y="99"/>
                    <a:pt x="138" y="102"/>
                    <a:pt x="135" y="105"/>
                  </a:cubicBezTo>
                  <a:cubicBezTo>
                    <a:pt x="131" y="108"/>
                    <a:pt x="126" y="111"/>
                    <a:pt x="122" y="114"/>
                  </a:cubicBezTo>
                  <a:cubicBezTo>
                    <a:pt x="125" y="111"/>
                    <a:pt x="128" y="108"/>
                    <a:pt x="131" y="105"/>
                  </a:cubicBezTo>
                  <a:cubicBezTo>
                    <a:pt x="132" y="104"/>
                    <a:pt x="133" y="103"/>
                    <a:pt x="134" y="102"/>
                  </a:cubicBezTo>
                  <a:cubicBezTo>
                    <a:pt x="135" y="101"/>
                    <a:pt x="136" y="99"/>
                    <a:pt x="137" y="98"/>
                  </a:cubicBezTo>
                  <a:cubicBezTo>
                    <a:pt x="138" y="97"/>
                    <a:pt x="139" y="96"/>
                    <a:pt x="140" y="95"/>
                  </a:cubicBezTo>
                  <a:cubicBezTo>
                    <a:pt x="144" y="89"/>
                    <a:pt x="148" y="83"/>
                    <a:pt x="151" y="77"/>
                  </a:cubicBezTo>
                  <a:cubicBezTo>
                    <a:pt x="151" y="77"/>
                    <a:pt x="151" y="77"/>
                    <a:pt x="152" y="76"/>
                  </a:cubicBezTo>
                  <a:moveTo>
                    <a:pt x="154" y="21"/>
                  </a:moveTo>
                  <a:cubicBezTo>
                    <a:pt x="154" y="21"/>
                    <a:pt x="154" y="22"/>
                    <a:pt x="154" y="22"/>
                  </a:cubicBezTo>
                  <a:cubicBezTo>
                    <a:pt x="153" y="25"/>
                    <a:pt x="152" y="28"/>
                    <a:pt x="151" y="31"/>
                  </a:cubicBezTo>
                  <a:cubicBezTo>
                    <a:pt x="151" y="34"/>
                    <a:pt x="151" y="37"/>
                    <a:pt x="150" y="40"/>
                  </a:cubicBezTo>
                  <a:cubicBezTo>
                    <a:pt x="150" y="44"/>
                    <a:pt x="149" y="48"/>
                    <a:pt x="148" y="52"/>
                  </a:cubicBezTo>
                  <a:cubicBezTo>
                    <a:pt x="149" y="50"/>
                    <a:pt x="149" y="48"/>
                    <a:pt x="150" y="45"/>
                  </a:cubicBezTo>
                  <a:cubicBezTo>
                    <a:pt x="151" y="42"/>
                    <a:pt x="152" y="38"/>
                    <a:pt x="153" y="34"/>
                  </a:cubicBezTo>
                  <a:cubicBezTo>
                    <a:pt x="153" y="38"/>
                    <a:pt x="152" y="42"/>
                    <a:pt x="151" y="46"/>
                  </a:cubicBezTo>
                  <a:cubicBezTo>
                    <a:pt x="149" y="54"/>
                    <a:pt x="146" y="63"/>
                    <a:pt x="142" y="71"/>
                  </a:cubicBezTo>
                  <a:cubicBezTo>
                    <a:pt x="142" y="71"/>
                    <a:pt x="142" y="71"/>
                    <a:pt x="142" y="70"/>
                  </a:cubicBezTo>
                  <a:cubicBezTo>
                    <a:pt x="141" y="73"/>
                    <a:pt x="139" y="75"/>
                    <a:pt x="138" y="77"/>
                  </a:cubicBezTo>
                  <a:cubicBezTo>
                    <a:pt x="138" y="78"/>
                    <a:pt x="137" y="80"/>
                    <a:pt x="136" y="81"/>
                  </a:cubicBezTo>
                  <a:cubicBezTo>
                    <a:pt x="135" y="84"/>
                    <a:pt x="133" y="86"/>
                    <a:pt x="132" y="89"/>
                  </a:cubicBezTo>
                  <a:cubicBezTo>
                    <a:pt x="128" y="94"/>
                    <a:pt x="125" y="98"/>
                    <a:pt x="120" y="102"/>
                  </a:cubicBezTo>
                  <a:cubicBezTo>
                    <a:pt x="120" y="102"/>
                    <a:pt x="120" y="102"/>
                    <a:pt x="120" y="102"/>
                  </a:cubicBezTo>
                  <a:cubicBezTo>
                    <a:pt x="122" y="99"/>
                    <a:pt x="124" y="96"/>
                    <a:pt x="126" y="93"/>
                  </a:cubicBezTo>
                  <a:cubicBezTo>
                    <a:pt x="126" y="93"/>
                    <a:pt x="125" y="92"/>
                    <a:pt x="125" y="92"/>
                  </a:cubicBezTo>
                  <a:cubicBezTo>
                    <a:pt x="125" y="91"/>
                    <a:pt x="125" y="90"/>
                    <a:pt x="125" y="90"/>
                  </a:cubicBezTo>
                  <a:cubicBezTo>
                    <a:pt x="124" y="91"/>
                    <a:pt x="124" y="92"/>
                    <a:pt x="123" y="94"/>
                  </a:cubicBezTo>
                  <a:cubicBezTo>
                    <a:pt x="123" y="94"/>
                    <a:pt x="123" y="94"/>
                    <a:pt x="122" y="94"/>
                  </a:cubicBezTo>
                  <a:cubicBezTo>
                    <a:pt x="122" y="94"/>
                    <a:pt x="122" y="94"/>
                    <a:pt x="122" y="94"/>
                  </a:cubicBezTo>
                  <a:cubicBezTo>
                    <a:pt x="120" y="97"/>
                    <a:pt x="119" y="101"/>
                    <a:pt x="117" y="104"/>
                  </a:cubicBezTo>
                  <a:cubicBezTo>
                    <a:pt x="116" y="105"/>
                    <a:pt x="115" y="107"/>
                    <a:pt x="115" y="108"/>
                  </a:cubicBezTo>
                  <a:cubicBezTo>
                    <a:pt x="114" y="109"/>
                    <a:pt x="114" y="109"/>
                    <a:pt x="113" y="109"/>
                  </a:cubicBezTo>
                  <a:cubicBezTo>
                    <a:pt x="111" y="111"/>
                    <a:pt x="109" y="113"/>
                    <a:pt x="107" y="115"/>
                  </a:cubicBezTo>
                  <a:cubicBezTo>
                    <a:pt x="103" y="117"/>
                    <a:pt x="99" y="120"/>
                    <a:pt x="96" y="122"/>
                  </a:cubicBezTo>
                  <a:cubicBezTo>
                    <a:pt x="92" y="125"/>
                    <a:pt x="88" y="127"/>
                    <a:pt x="85" y="129"/>
                  </a:cubicBezTo>
                  <a:cubicBezTo>
                    <a:pt x="83" y="130"/>
                    <a:pt x="80" y="131"/>
                    <a:pt x="78" y="132"/>
                  </a:cubicBezTo>
                  <a:cubicBezTo>
                    <a:pt x="76" y="133"/>
                    <a:pt x="75" y="133"/>
                    <a:pt x="74" y="133"/>
                  </a:cubicBezTo>
                  <a:cubicBezTo>
                    <a:pt x="63" y="137"/>
                    <a:pt x="52" y="140"/>
                    <a:pt x="41" y="140"/>
                  </a:cubicBezTo>
                  <a:cubicBezTo>
                    <a:pt x="40" y="140"/>
                    <a:pt x="39" y="140"/>
                    <a:pt x="38" y="140"/>
                  </a:cubicBezTo>
                  <a:cubicBezTo>
                    <a:pt x="38" y="140"/>
                    <a:pt x="37" y="140"/>
                    <a:pt x="37" y="140"/>
                  </a:cubicBezTo>
                  <a:cubicBezTo>
                    <a:pt x="33" y="140"/>
                    <a:pt x="30" y="140"/>
                    <a:pt x="27" y="139"/>
                  </a:cubicBezTo>
                  <a:cubicBezTo>
                    <a:pt x="23" y="138"/>
                    <a:pt x="20" y="137"/>
                    <a:pt x="17" y="134"/>
                  </a:cubicBezTo>
                  <a:cubicBezTo>
                    <a:pt x="17" y="133"/>
                    <a:pt x="17" y="133"/>
                    <a:pt x="16" y="133"/>
                  </a:cubicBezTo>
                  <a:cubicBezTo>
                    <a:pt x="18" y="132"/>
                    <a:pt x="19" y="132"/>
                    <a:pt x="20" y="131"/>
                  </a:cubicBezTo>
                  <a:cubicBezTo>
                    <a:pt x="18" y="131"/>
                    <a:pt x="16" y="132"/>
                    <a:pt x="13" y="132"/>
                  </a:cubicBezTo>
                  <a:cubicBezTo>
                    <a:pt x="13" y="132"/>
                    <a:pt x="13" y="132"/>
                    <a:pt x="13" y="133"/>
                  </a:cubicBezTo>
                  <a:cubicBezTo>
                    <a:pt x="14" y="133"/>
                    <a:pt x="14" y="134"/>
                    <a:pt x="14" y="134"/>
                  </a:cubicBezTo>
                  <a:cubicBezTo>
                    <a:pt x="16" y="136"/>
                    <a:pt x="18" y="138"/>
                    <a:pt x="20" y="139"/>
                  </a:cubicBezTo>
                  <a:cubicBezTo>
                    <a:pt x="22" y="140"/>
                    <a:pt x="25" y="141"/>
                    <a:pt x="27" y="142"/>
                  </a:cubicBezTo>
                  <a:cubicBezTo>
                    <a:pt x="28" y="142"/>
                    <a:pt x="30" y="142"/>
                    <a:pt x="31" y="143"/>
                  </a:cubicBezTo>
                  <a:cubicBezTo>
                    <a:pt x="33" y="143"/>
                    <a:pt x="35" y="143"/>
                    <a:pt x="37" y="143"/>
                  </a:cubicBezTo>
                  <a:cubicBezTo>
                    <a:pt x="37" y="143"/>
                    <a:pt x="38" y="143"/>
                    <a:pt x="38" y="143"/>
                  </a:cubicBezTo>
                  <a:cubicBezTo>
                    <a:pt x="40" y="143"/>
                    <a:pt x="42" y="143"/>
                    <a:pt x="44" y="143"/>
                  </a:cubicBezTo>
                  <a:cubicBezTo>
                    <a:pt x="48" y="142"/>
                    <a:pt x="51" y="142"/>
                    <a:pt x="55" y="141"/>
                  </a:cubicBezTo>
                  <a:cubicBezTo>
                    <a:pt x="56" y="141"/>
                    <a:pt x="57" y="141"/>
                    <a:pt x="58" y="140"/>
                  </a:cubicBezTo>
                  <a:cubicBezTo>
                    <a:pt x="65" y="139"/>
                    <a:pt x="72" y="137"/>
                    <a:pt x="78" y="135"/>
                  </a:cubicBezTo>
                  <a:cubicBezTo>
                    <a:pt x="78" y="135"/>
                    <a:pt x="78" y="135"/>
                    <a:pt x="78" y="135"/>
                  </a:cubicBezTo>
                  <a:cubicBezTo>
                    <a:pt x="77" y="136"/>
                    <a:pt x="77" y="137"/>
                    <a:pt x="78" y="138"/>
                  </a:cubicBezTo>
                  <a:cubicBezTo>
                    <a:pt x="79" y="138"/>
                    <a:pt x="79" y="138"/>
                    <a:pt x="80" y="138"/>
                  </a:cubicBezTo>
                  <a:cubicBezTo>
                    <a:pt x="81" y="138"/>
                    <a:pt x="82" y="138"/>
                    <a:pt x="84" y="137"/>
                  </a:cubicBezTo>
                  <a:cubicBezTo>
                    <a:pt x="88" y="137"/>
                    <a:pt x="92" y="135"/>
                    <a:pt x="95" y="133"/>
                  </a:cubicBezTo>
                  <a:cubicBezTo>
                    <a:pt x="95" y="133"/>
                    <a:pt x="95" y="133"/>
                    <a:pt x="94" y="133"/>
                  </a:cubicBezTo>
                  <a:cubicBezTo>
                    <a:pt x="94" y="134"/>
                    <a:pt x="94" y="136"/>
                    <a:pt x="95" y="136"/>
                  </a:cubicBezTo>
                  <a:cubicBezTo>
                    <a:pt x="95" y="136"/>
                    <a:pt x="95" y="136"/>
                    <a:pt x="95" y="136"/>
                  </a:cubicBezTo>
                  <a:cubicBezTo>
                    <a:pt x="101" y="135"/>
                    <a:pt x="106" y="133"/>
                    <a:pt x="111" y="130"/>
                  </a:cubicBezTo>
                  <a:cubicBezTo>
                    <a:pt x="116" y="129"/>
                    <a:pt x="120" y="127"/>
                    <a:pt x="124" y="125"/>
                  </a:cubicBezTo>
                  <a:cubicBezTo>
                    <a:pt x="131" y="120"/>
                    <a:pt x="138" y="114"/>
                    <a:pt x="144" y="108"/>
                  </a:cubicBezTo>
                  <a:cubicBezTo>
                    <a:pt x="150" y="101"/>
                    <a:pt x="156" y="94"/>
                    <a:pt x="161" y="86"/>
                  </a:cubicBezTo>
                  <a:cubicBezTo>
                    <a:pt x="162" y="84"/>
                    <a:pt x="163" y="83"/>
                    <a:pt x="165" y="81"/>
                  </a:cubicBezTo>
                  <a:cubicBezTo>
                    <a:pt x="165" y="79"/>
                    <a:pt x="166" y="77"/>
                    <a:pt x="167" y="76"/>
                  </a:cubicBezTo>
                  <a:cubicBezTo>
                    <a:pt x="165" y="81"/>
                    <a:pt x="162" y="85"/>
                    <a:pt x="158" y="89"/>
                  </a:cubicBezTo>
                  <a:cubicBezTo>
                    <a:pt x="158" y="90"/>
                    <a:pt x="158" y="90"/>
                    <a:pt x="157" y="90"/>
                  </a:cubicBezTo>
                  <a:cubicBezTo>
                    <a:pt x="157" y="90"/>
                    <a:pt x="156" y="90"/>
                    <a:pt x="156" y="89"/>
                  </a:cubicBezTo>
                  <a:cubicBezTo>
                    <a:pt x="156" y="89"/>
                    <a:pt x="156" y="89"/>
                    <a:pt x="156" y="89"/>
                  </a:cubicBezTo>
                  <a:cubicBezTo>
                    <a:pt x="152" y="95"/>
                    <a:pt x="148" y="100"/>
                    <a:pt x="143" y="105"/>
                  </a:cubicBezTo>
                  <a:cubicBezTo>
                    <a:pt x="141" y="107"/>
                    <a:pt x="139" y="109"/>
                    <a:pt x="137" y="111"/>
                  </a:cubicBezTo>
                  <a:cubicBezTo>
                    <a:pt x="137" y="111"/>
                    <a:pt x="137" y="111"/>
                    <a:pt x="137" y="111"/>
                  </a:cubicBezTo>
                  <a:cubicBezTo>
                    <a:pt x="139" y="108"/>
                    <a:pt x="141" y="105"/>
                    <a:pt x="143" y="102"/>
                  </a:cubicBezTo>
                  <a:cubicBezTo>
                    <a:pt x="143" y="102"/>
                    <a:pt x="144" y="101"/>
                    <a:pt x="144" y="101"/>
                  </a:cubicBezTo>
                  <a:cubicBezTo>
                    <a:pt x="148" y="96"/>
                    <a:pt x="152" y="92"/>
                    <a:pt x="155" y="87"/>
                  </a:cubicBezTo>
                  <a:cubicBezTo>
                    <a:pt x="155" y="86"/>
                    <a:pt x="155" y="84"/>
                    <a:pt x="155" y="82"/>
                  </a:cubicBezTo>
                  <a:cubicBezTo>
                    <a:pt x="154" y="84"/>
                    <a:pt x="153" y="86"/>
                    <a:pt x="151" y="87"/>
                  </a:cubicBezTo>
                  <a:cubicBezTo>
                    <a:pt x="152" y="86"/>
                    <a:pt x="152" y="85"/>
                    <a:pt x="153" y="84"/>
                  </a:cubicBezTo>
                  <a:cubicBezTo>
                    <a:pt x="155" y="80"/>
                    <a:pt x="157" y="75"/>
                    <a:pt x="158" y="71"/>
                  </a:cubicBezTo>
                  <a:cubicBezTo>
                    <a:pt x="158" y="70"/>
                    <a:pt x="158" y="69"/>
                    <a:pt x="157" y="68"/>
                  </a:cubicBezTo>
                  <a:cubicBezTo>
                    <a:pt x="156" y="70"/>
                    <a:pt x="155" y="71"/>
                    <a:pt x="154" y="73"/>
                  </a:cubicBezTo>
                  <a:cubicBezTo>
                    <a:pt x="154" y="73"/>
                    <a:pt x="153" y="73"/>
                    <a:pt x="153" y="73"/>
                  </a:cubicBezTo>
                  <a:cubicBezTo>
                    <a:pt x="153" y="73"/>
                    <a:pt x="153" y="73"/>
                    <a:pt x="153" y="73"/>
                  </a:cubicBezTo>
                  <a:cubicBezTo>
                    <a:pt x="152" y="74"/>
                    <a:pt x="152" y="74"/>
                    <a:pt x="152" y="74"/>
                  </a:cubicBezTo>
                  <a:cubicBezTo>
                    <a:pt x="152" y="74"/>
                    <a:pt x="151" y="75"/>
                    <a:pt x="151" y="75"/>
                  </a:cubicBezTo>
                  <a:cubicBezTo>
                    <a:pt x="151" y="75"/>
                    <a:pt x="150" y="74"/>
                    <a:pt x="150" y="74"/>
                  </a:cubicBezTo>
                  <a:cubicBezTo>
                    <a:pt x="150" y="74"/>
                    <a:pt x="150" y="75"/>
                    <a:pt x="149" y="75"/>
                  </a:cubicBezTo>
                  <a:cubicBezTo>
                    <a:pt x="143" y="82"/>
                    <a:pt x="137" y="90"/>
                    <a:pt x="130" y="97"/>
                  </a:cubicBezTo>
                  <a:cubicBezTo>
                    <a:pt x="132" y="94"/>
                    <a:pt x="134" y="91"/>
                    <a:pt x="136" y="87"/>
                  </a:cubicBezTo>
                  <a:cubicBezTo>
                    <a:pt x="136" y="86"/>
                    <a:pt x="137" y="85"/>
                    <a:pt x="137" y="84"/>
                  </a:cubicBezTo>
                  <a:cubicBezTo>
                    <a:pt x="142" y="76"/>
                    <a:pt x="146" y="67"/>
                    <a:pt x="150" y="58"/>
                  </a:cubicBezTo>
                  <a:cubicBezTo>
                    <a:pt x="152" y="52"/>
                    <a:pt x="155" y="45"/>
                    <a:pt x="155" y="38"/>
                  </a:cubicBezTo>
                  <a:cubicBezTo>
                    <a:pt x="155" y="34"/>
                    <a:pt x="155" y="31"/>
                    <a:pt x="154" y="28"/>
                  </a:cubicBezTo>
                  <a:cubicBezTo>
                    <a:pt x="154" y="25"/>
                    <a:pt x="154" y="23"/>
                    <a:pt x="154" y="21"/>
                  </a:cubicBezTo>
                  <a:moveTo>
                    <a:pt x="128" y="17"/>
                  </a:moveTo>
                  <a:cubicBezTo>
                    <a:pt x="128" y="18"/>
                    <a:pt x="128" y="18"/>
                    <a:pt x="127" y="19"/>
                  </a:cubicBezTo>
                  <a:cubicBezTo>
                    <a:pt x="127" y="20"/>
                    <a:pt x="127" y="20"/>
                    <a:pt x="126" y="21"/>
                  </a:cubicBezTo>
                  <a:cubicBezTo>
                    <a:pt x="126" y="21"/>
                    <a:pt x="126" y="21"/>
                    <a:pt x="126" y="21"/>
                  </a:cubicBezTo>
                  <a:cubicBezTo>
                    <a:pt x="126" y="21"/>
                    <a:pt x="126" y="21"/>
                    <a:pt x="126" y="21"/>
                  </a:cubicBezTo>
                  <a:cubicBezTo>
                    <a:pt x="125" y="23"/>
                    <a:pt x="124" y="25"/>
                    <a:pt x="123" y="26"/>
                  </a:cubicBezTo>
                  <a:cubicBezTo>
                    <a:pt x="123" y="28"/>
                    <a:pt x="122" y="30"/>
                    <a:pt x="121" y="32"/>
                  </a:cubicBezTo>
                  <a:cubicBezTo>
                    <a:pt x="121" y="33"/>
                    <a:pt x="120" y="35"/>
                    <a:pt x="120" y="36"/>
                  </a:cubicBezTo>
                  <a:cubicBezTo>
                    <a:pt x="123" y="30"/>
                    <a:pt x="126" y="23"/>
                    <a:pt x="128" y="17"/>
                  </a:cubicBezTo>
                  <a:moveTo>
                    <a:pt x="167" y="17"/>
                  </a:moveTo>
                  <a:cubicBezTo>
                    <a:pt x="167" y="17"/>
                    <a:pt x="167" y="17"/>
                    <a:pt x="167" y="18"/>
                  </a:cubicBezTo>
                  <a:cubicBezTo>
                    <a:pt x="167" y="19"/>
                    <a:pt x="167" y="21"/>
                    <a:pt x="167" y="23"/>
                  </a:cubicBezTo>
                  <a:cubicBezTo>
                    <a:pt x="167" y="21"/>
                    <a:pt x="167" y="19"/>
                    <a:pt x="167" y="17"/>
                  </a:cubicBezTo>
                  <a:moveTo>
                    <a:pt x="111" y="15"/>
                  </a:moveTo>
                  <a:cubicBezTo>
                    <a:pt x="111" y="16"/>
                    <a:pt x="110" y="17"/>
                    <a:pt x="109" y="18"/>
                  </a:cubicBezTo>
                  <a:cubicBezTo>
                    <a:pt x="108" y="21"/>
                    <a:pt x="108" y="25"/>
                    <a:pt x="107" y="28"/>
                  </a:cubicBezTo>
                  <a:cubicBezTo>
                    <a:pt x="108" y="26"/>
                    <a:pt x="109" y="24"/>
                    <a:pt x="110" y="22"/>
                  </a:cubicBezTo>
                  <a:cubicBezTo>
                    <a:pt x="110" y="20"/>
                    <a:pt x="111" y="17"/>
                    <a:pt x="111" y="15"/>
                  </a:cubicBezTo>
                  <a:moveTo>
                    <a:pt x="111" y="9"/>
                  </a:moveTo>
                  <a:cubicBezTo>
                    <a:pt x="111" y="10"/>
                    <a:pt x="111" y="11"/>
                    <a:pt x="111" y="12"/>
                  </a:cubicBezTo>
                  <a:cubicBezTo>
                    <a:pt x="111" y="13"/>
                    <a:pt x="111" y="13"/>
                    <a:pt x="111" y="13"/>
                  </a:cubicBezTo>
                  <a:cubicBezTo>
                    <a:pt x="112" y="12"/>
                    <a:pt x="112" y="11"/>
                    <a:pt x="112" y="10"/>
                  </a:cubicBezTo>
                  <a:cubicBezTo>
                    <a:pt x="112" y="10"/>
                    <a:pt x="112" y="10"/>
                    <a:pt x="111" y="9"/>
                  </a:cubicBezTo>
                  <a:moveTo>
                    <a:pt x="170" y="8"/>
                  </a:moveTo>
                  <a:cubicBezTo>
                    <a:pt x="170" y="9"/>
                    <a:pt x="170" y="9"/>
                    <a:pt x="170" y="9"/>
                  </a:cubicBezTo>
                  <a:cubicBezTo>
                    <a:pt x="170" y="12"/>
                    <a:pt x="170" y="15"/>
                    <a:pt x="170" y="17"/>
                  </a:cubicBezTo>
                  <a:cubicBezTo>
                    <a:pt x="170" y="16"/>
                    <a:pt x="170" y="16"/>
                    <a:pt x="170" y="15"/>
                  </a:cubicBezTo>
                  <a:cubicBezTo>
                    <a:pt x="170" y="13"/>
                    <a:pt x="170" y="11"/>
                    <a:pt x="170" y="8"/>
                  </a:cubicBezTo>
                  <a:moveTo>
                    <a:pt x="153" y="8"/>
                  </a:moveTo>
                  <a:cubicBezTo>
                    <a:pt x="153" y="9"/>
                    <a:pt x="153" y="10"/>
                    <a:pt x="153" y="11"/>
                  </a:cubicBezTo>
                  <a:cubicBezTo>
                    <a:pt x="153" y="13"/>
                    <a:pt x="153" y="14"/>
                    <a:pt x="153" y="16"/>
                  </a:cubicBezTo>
                  <a:cubicBezTo>
                    <a:pt x="153" y="14"/>
                    <a:pt x="153" y="13"/>
                    <a:pt x="154" y="11"/>
                  </a:cubicBezTo>
                  <a:cubicBezTo>
                    <a:pt x="154" y="10"/>
                    <a:pt x="153" y="9"/>
                    <a:pt x="153" y="8"/>
                  </a:cubicBezTo>
                  <a:moveTo>
                    <a:pt x="173" y="6"/>
                  </a:moveTo>
                  <a:cubicBezTo>
                    <a:pt x="173" y="13"/>
                    <a:pt x="173" y="19"/>
                    <a:pt x="172" y="26"/>
                  </a:cubicBezTo>
                  <a:cubicBezTo>
                    <a:pt x="172" y="26"/>
                    <a:pt x="172" y="25"/>
                    <a:pt x="172" y="25"/>
                  </a:cubicBezTo>
                  <a:cubicBezTo>
                    <a:pt x="172" y="24"/>
                    <a:pt x="173" y="22"/>
                    <a:pt x="173" y="20"/>
                  </a:cubicBezTo>
                  <a:cubicBezTo>
                    <a:pt x="173" y="20"/>
                    <a:pt x="173" y="20"/>
                    <a:pt x="173" y="19"/>
                  </a:cubicBezTo>
                  <a:cubicBezTo>
                    <a:pt x="173" y="15"/>
                    <a:pt x="173" y="11"/>
                    <a:pt x="173" y="7"/>
                  </a:cubicBezTo>
                  <a:cubicBezTo>
                    <a:pt x="173" y="7"/>
                    <a:pt x="173" y="7"/>
                    <a:pt x="173" y="6"/>
                  </a:cubicBezTo>
                  <a:moveTo>
                    <a:pt x="131" y="5"/>
                  </a:moveTo>
                  <a:cubicBezTo>
                    <a:pt x="131" y="6"/>
                    <a:pt x="130" y="7"/>
                    <a:pt x="130" y="7"/>
                  </a:cubicBezTo>
                  <a:cubicBezTo>
                    <a:pt x="129" y="9"/>
                    <a:pt x="128" y="11"/>
                    <a:pt x="127" y="12"/>
                  </a:cubicBezTo>
                  <a:cubicBezTo>
                    <a:pt x="127" y="13"/>
                    <a:pt x="126" y="15"/>
                    <a:pt x="126" y="16"/>
                  </a:cubicBezTo>
                  <a:cubicBezTo>
                    <a:pt x="127" y="14"/>
                    <a:pt x="129" y="11"/>
                    <a:pt x="130" y="8"/>
                  </a:cubicBezTo>
                  <a:cubicBezTo>
                    <a:pt x="130" y="8"/>
                    <a:pt x="131" y="7"/>
                    <a:pt x="131" y="7"/>
                  </a:cubicBezTo>
                  <a:cubicBezTo>
                    <a:pt x="131" y="6"/>
                    <a:pt x="131" y="5"/>
                    <a:pt x="131" y="5"/>
                  </a:cubicBezTo>
                  <a:moveTo>
                    <a:pt x="110" y="3"/>
                  </a:moveTo>
                  <a:cubicBezTo>
                    <a:pt x="109" y="4"/>
                    <a:pt x="108" y="5"/>
                    <a:pt x="107" y="5"/>
                  </a:cubicBezTo>
                  <a:cubicBezTo>
                    <a:pt x="106" y="6"/>
                    <a:pt x="105" y="7"/>
                    <a:pt x="105" y="8"/>
                  </a:cubicBezTo>
                  <a:cubicBezTo>
                    <a:pt x="101" y="12"/>
                    <a:pt x="98" y="17"/>
                    <a:pt x="95" y="21"/>
                  </a:cubicBezTo>
                  <a:cubicBezTo>
                    <a:pt x="94" y="22"/>
                    <a:pt x="94" y="23"/>
                    <a:pt x="93" y="24"/>
                  </a:cubicBezTo>
                  <a:cubicBezTo>
                    <a:pt x="95" y="22"/>
                    <a:pt x="97" y="20"/>
                    <a:pt x="98" y="18"/>
                  </a:cubicBezTo>
                  <a:cubicBezTo>
                    <a:pt x="102" y="14"/>
                    <a:pt x="106" y="10"/>
                    <a:pt x="109" y="6"/>
                  </a:cubicBezTo>
                  <a:cubicBezTo>
                    <a:pt x="109" y="5"/>
                    <a:pt x="110" y="4"/>
                    <a:pt x="110" y="3"/>
                  </a:cubicBezTo>
                  <a:moveTo>
                    <a:pt x="151" y="2"/>
                  </a:moveTo>
                  <a:cubicBezTo>
                    <a:pt x="151" y="2"/>
                    <a:pt x="150" y="2"/>
                    <a:pt x="150" y="2"/>
                  </a:cubicBezTo>
                  <a:cubicBezTo>
                    <a:pt x="149" y="3"/>
                    <a:pt x="149" y="4"/>
                    <a:pt x="148" y="5"/>
                  </a:cubicBezTo>
                  <a:cubicBezTo>
                    <a:pt x="147" y="10"/>
                    <a:pt x="146" y="14"/>
                    <a:pt x="145" y="18"/>
                  </a:cubicBezTo>
                  <a:cubicBezTo>
                    <a:pt x="145" y="18"/>
                    <a:pt x="145" y="18"/>
                    <a:pt x="145" y="19"/>
                  </a:cubicBezTo>
                  <a:cubicBezTo>
                    <a:pt x="146" y="14"/>
                    <a:pt x="148" y="10"/>
                    <a:pt x="150" y="6"/>
                  </a:cubicBezTo>
                  <a:cubicBezTo>
                    <a:pt x="151" y="7"/>
                    <a:pt x="151" y="7"/>
                    <a:pt x="151" y="8"/>
                  </a:cubicBezTo>
                  <a:cubicBezTo>
                    <a:pt x="151" y="6"/>
                    <a:pt x="151" y="4"/>
                    <a:pt x="151" y="2"/>
                  </a:cubicBezTo>
                  <a:cubicBezTo>
                    <a:pt x="151" y="2"/>
                    <a:pt x="151" y="2"/>
                    <a:pt x="151" y="2"/>
                  </a:cubicBezTo>
                  <a:moveTo>
                    <a:pt x="115" y="14"/>
                  </a:moveTo>
                  <a:cubicBezTo>
                    <a:pt x="115" y="13"/>
                    <a:pt x="116" y="12"/>
                    <a:pt x="116" y="11"/>
                  </a:cubicBezTo>
                  <a:cubicBezTo>
                    <a:pt x="116" y="13"/>
                    <a:pt x="115" y="15"/>
                    <a:pt x="115" y="16"/>
                  </a:cubicBezTo>
                  <a:cubicBezTo>
                    <a:pt x="115" y="16"/>
                    <a:pt x="115" y="15"/>
                    <a:pt x="115" y="14"/>
                  </a:cubicBezTo>
                  <a:moveTo>
                    <a:pt x="117" y="1"/>
                  </a:moveTo>
                  <a:cubicBezTo>
                    <a:pt x="116" y="1"/>
                    <a:pt x="116" y="2"/>
                    <a:pt x="115" y="3"/>
                  </a:cubicBezTo>
                  <a:cubicBezTo>
                    <a:pt x="114" y="12"/>
                    <a:pt x="113" y="22"/>
                    <a:pt x="111" y="31"/>
                  </a:cubicBezTo>
                  <a:cubicBezTo>
                    <a:pt x="112" y="29"/>
                    <a:pt x="113" y="27"/>
                    <a:pt x="114" y="24"/>
                  </a:cubicBezTo>
                  <a:cubicBezTo>
                    <a:pt x="117" y="19"/>
                    <a:pt x="119" y="13"/>
                    <a:pt x="120" y="7"/>
                  </a:cubicBezTo>
                  <a:cubicBezTo>
                    <a:pt x="120" y="6"/>
                    <a:pt x="120" y="6"/>
                    <a:pt x="120" y="5"/>
                  </a:cubicBezTo>
                  <a:cubicBezTo>
                    <a:pt x="120" y="4"/>
                    <a:pt x="119" y="4"/>
                    <a:pt x="119" y="4"/>
                  </a:cubicBezTo>
                  <a:cubicBezTo>
                    <a:pt x="118" y="4"/>
                    <a:pt x="118" y="4"/>
                    <a:pt x="118" y="4"/>
                  </a:cubicBezTo>
                  <a:cubicBezTo>
                    <a:pt x="118" y="4"/>
                    <a:pt x="117" y="5"/>
                    <a:pt x="117" y="5"/>
                  </a:cubicBezTo>
                  <a:cubicBezTo>
                    <a:pt x="117" y="4"/>
                    <a:pt x="117" y="2"/>
                    <a:pt x="117" y="1"/>
                  </a:cubicBezTo>
                  <a:cubicBezTo>
                    <a:pt x="117" y="1"/>
                    <a:pt x="117" y="1"/>
                    <a:pt x="117" y="1"/>
                  </a:cubicBezTo>
                  <a:moveTo>
                    <a:pt x="137" y="0"/>
                  </a:moveTo>
                  <a:cubicBezTo>
                    <a:pt x="137" y="0"/>
                    <a:pt x="137" y="0"/>
                    <a:pt x="137" y="0"/>
                  </a:cubicBezTo>
                  <a:cubicBezTo>
                    <a:pt x="136" y="1"/>
                    <a:pt x="136" y="2"/>
                    <a:pt x="136" y="3"/>
                  </a:cubicBezTo>
                  <a:cubicBezTo>
                    <a:pt x="136" y="8"/>
                    <a:pt x="135" y="12"/>
                    <a:pt x="135" y="16"/>
                  </a:cubicBezTo>
                  <a:cubicBezTo>
                    <a:pt x="136" y="12"/>
                    <a:pt x="137" y="8"/>
                    <a:pt x="137" y="4"/>
                  </a:cubicBezTo>
                  <a:cubicBezTo>
                    <a:pt x="137" y="4"/>
                    <a:pt x="137" y="4"/>
                    <a:pt x="137" y="3"/>
                  </a:cubicBezTo>
                  <a:cubicBezTo>
                    <a:pt x="137" y="3"/>
                    <a:pt x="137" y="3"/>
                    <a:pt x="137" y="3"/>
                  </a:cubicBezTo>
                  <a:cubicBezTo>
                    <a:pt x="137" y="2"/>
                    <a:pt x="137" y="1"/>
                    <a:pt x="137" y="0"/>
                  </a:cubicBezTo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" name="Freeform 45"/>
            <p:cNvSpPr>
              <a:spLocks noEditPoints="1"/>
            </p:cNvSpPr>
            <p:nvPr/>
          </p:nvSpPr>
          <p:spPr bwMode="auto">
            <a:xfrm>
              <a:off x="6194426" y="3733801"/>
              <a:ext cx="346075" cy="501650"/>
            </a:xfrm>
            <a:custGeom>
              <a:avLst/>
              <a:gdLst>
                <a:gd name="T0" fmla="*/ 67 w 160"/>
                <a:gd name="T1" fmla="*/ 230 h 233"/>
                <a:gd name="T2" fmla="*/ 45 w 160"/>
                <a:gd name="T3" fmla="*/ 213 h 233"/>
                <a:gd name="T4" fmla="*/ 76 w 160"/>
                <a:gd name="T5" fmla="*/ 211 h 233"/>
                <a:gd name="T6" fmla="*/ 104 w 160"/>
                <a:gd name="T7" fmla="*/ 176 h 233"/>
                <a:gd name="T8" fmla="*/ 116 w 160"/>
                <a:gd name="T9" fmla="*/ 152 h 233"/>
                <a:gd name="T10" fmla="*/ 81 w 160"/>
                <a:gd name="T11" fmla="*/ 162 h 233"/>
                <a:gd name="T12" fmla="*/ 87 w 160"/>
                <a:gd name="T13" fmla="*/ 152 h 233"/>
                <a:gd name="T14" fmla="*/ 92 w 160"/>
                <a:gd name="T15" fmla="*/ 135 h 233"/>
                <a:gd name="T16" fmla="*/ 109 w 160"/>
                <a:gd name="T17" fmla="*/ 137 h 233"/>
                <a:gd name="T18" fmla="*/ 89 w 160"/>
                <a:gd name="T19" fmla="*/ 171 h 233"/>
                <a:gd name="T20" fmla="*/ 54 w 160"/>
                <a:gd name="T21" fmla="*/ 205 h 233"/>
                <a:gd name="T22" fmla="*/ 96 w 160"/>
                <a:gd name="T23" fmla="*/ 170 h 233"/>
                <a:gd name="T24" fmla="*/ 113 w 160"/>
                <a:gd name="T25" fmla="*/ 99 h 233"/>
                <a:gd name="T26" fmla="*/ 123 w 160"/>
                <a:gd name="T27" fmla="*/ 107 h 233"/>
                <a:gd name="T28" fmla="*/ 124 w 160"/>
                <a:gd name="T29" fmla="*/ 136 h 233"/>
                <a:gd name="T30" fmla="*/ 127 w 160"/>
                <a:gd name="T31" fmla="*/ 76 h 233"/>
                <a:gd name="T32" fmla="*/ 100 w 160"/>
                <a:gd name="T33" fmla="*/ 148 h 233"/>
                <a:gd name="T34" fmla="*/ 127 w 160"/>
                <a:gd name="T35" fmla="*/ 89 h 233"/>
                <a:gd name="T36" fmla="*/ 105 w 160"/>
                <a:gd name="T37" fmla="*/ 48 h 233"/>
                <a:gd name="T38" fmla="*/ 124 w 160"/>
                <a:gd name="T39" fmla="*/ 36 h 233"/>
                <a:gd name="T40" fmla="*/ 95 w 160"/>
                <a:gd name="T41" fmla="*/ 31 h 233"/>
                <a:gd name="T42" fmla="*/ 91 w 160"/>
                <a:gd name="T43" fmla="*/ 123 h 233"/>
                <a:gd name="T44" fmla="*/ 108 w 160"/>
                <a:gd name="T45" fmla="*/ 70 h 233"/>
                <a:gd name="T46" fmla="*/ 100 w 160"/>
                <a:gd name="T47" fmla="*/ 31 h 233"/>
                <a:gd name="T48" fmla="*/ 117 w 160"/>
                <a:gd name="T49" fmla="*/ 25 h 233"/>
                <a:gd name="T50" fmla="*/ 107 w 160"/>
                <a:gd name="T51" fmla="*/ 198 h 233"/>
                <a:gd name="T52" fmla="*/ 142 w 160"/>
                <a:gd name="T53" fmla="*/ 193 h 233"/>
                <a:gd name="T54" fmla="*/ 114 w 160"/>
                <a:gd name="T55" fmla="*/ 193 h 233"/>
                <a:gd name="T56" fmla="*/ 136 w 160"/>
                <a:gd name="T57" fmla="*/ 184 h 233"/>
                <a:gd name="T58" fmla="*/ 117 w 160"/>
                <a:gd name="T59" fmla="*/ 194 h 233"/>
                <a:gd name="T60" fmla="*/ 115 w 160"/>
                <a:gd name="T61" fmla="*/ 180 h 233"/>
                <a:gd name="T62" fmla="*/ 143 w 160"/>
                <a:gd name="T63" fmla="*/ 160 h 233"/>
                <a:gd name="T64" fmla="*/ 154 w 160"/>
                <a:gd name="T65" fmla="*/ 139 h 233"/>
                <a:gd name="T66" fmla="*/ 153 w 160"/>
                <a:gd name="T67" fmla="*/ 146 h 233"/>
                <a:gd name="T68" fmla="*/ 151 w 160"/>
                <a:gd name="T69" fmla="*/ 137 h 233"/>
                <a:gd name="T70" fmla="*/ 152 w 160"/>
                <a:gd name="T71" fmla="*/ 65 h 233"/>
                <a:gd name="T72" fmla="*/ 149 w 160"/>
                <a:gd name="T73" fmla="*/ 75 h 233"/>
                <a:gd name="T74" fmla="*/ 138 w 160"/>
                <a:gd name="T75" fmla="*/ 29 h 233"/>
                <a:gd name="T76" fmla="*/ 132 w 160"/>
                <a:gd name="T77" fmla="*/ 29 h 233"/>
                <a:gd name="T78" fmla="*/ 134 w 160"/>
                <a:gd name="T79" fmla="*/ 131 h 233"/>
                <a:gd name="T80" fmla="*/ 130 w 160"/>
                <a:gd name="T81" fmla="*/ 150 h 233"/>
                <a:gd name="T82" fmla="*/ 113 w 160"/>
                <a:gd name="T83" fmla="*/ 172 h 233"/>
                <a:gd name="T84" fmla="*/ 111 w 160"/>
                <a:gd name="T85" fmla="*/ 171 h 233"/>
                <a:gd name="T86" fmla="*/ 99 w 160"/>
                <a:gd name="T87" fmla="*/ 190 h 233"/>
                <a:gd name="T88" fmla="*/ 79 w 160"/>
                <a:gd name="T89" fmla="*/ 221 h 233"/>
                <a:gd name="T90" fmla="*/ 101 w 160"/>
                <a:gd name="T91" fmla="*/ 206 h 233"/>
                <a:gd name="T92" fmla="*/ 107 w 160"/>
                <a:gd name="T93" fmla="*/ 213 h 233"/>
                <a:gd name="T94" fmla="*/ 132 w 160"/>
                <a:gd name="T95" fmla="*/ 151 h 233"/>
                <a:gd name="T96" fmla="*/ 131 w 160"/>
                <a:gd name="T97" fmla="*/ 194 h 233"/>
                <a:gd name="T98" fmla="*/ 136 w 160"/>
                <a:gd name="T99" fmla="*/ 207 h 233"/>
                <a:gd name="T100" fmla="*/ 136 w 160"/>
                <a:gd name="T101" fmla="*/ 13 h 233"/>
                <a:gd name="T102" fmla="*/ 105 w 160"/>
                <a:gd name="T103" fmla="*/ 8 h 233"/>
                <a:gd name="T104" fmla="*/ 114 w 160"/>
                <a:gd name="T105" fmla="*/ 28 h 233"/>
                <a:gd name="T106" fmla="*/ 112 w 160"/>
                <a:gd name="T107" fmla="*/ 61 h 233"/>
                <a:gd name="T108" fmla="*/ 127 w 160"/>
                <a:gd name="T109" fmla="*/ 72 h 233"/>
                <a:gd name="T110" fmla="*/ 125 w 160"/>
                <a:gd name="T111" fmla="*/ 54 h 233"/>
                <a:gd name="T112" fmla="*/ 117 w 160"/>
                <a:gd name="T113" fmla="*/ 39 h 233"/>
                <a:gd name="T114" fmla="*/ 107 w 160"/>
                <a:gd name="T115" fmla="*/ 3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60" h="233">
                  <a:moveTo>
                    <a:pt x="73" y="229"/>
                  </a:moveTo>
                  <a:cubicBezTo>
                    <a:pt x="70" y="231"/>
                    <a:pt x="68" y="232"/>
                    <a:pt x="65" y="233"/>
                  </a:cubicBezTo>
                  <a:cubicBezTo>
                    <a:pt x="66" y="233"/>
                    <a:pt x="67" y="233"/>
                    <a:pt x="68" y="233"/>
                  </a:cubicBezTo>
                  <a:cubicBezTo>
                    <a:pt x="69" y="232"/>
                    <a:pt x="70" y="232"/>
                    <a:pt x="71" y="231"/>
                  </a:cubicBezTo>
                  <a:cubicBezTo>
                    <a:pt x="71" y="230"/>
                    <a:pt x="72" y="230"/>
                    <a:pt x="73" y="229"/>
                  </a:cubicBezTo>
                  <a:moveTo>
                    <a:pt x="72" y="218"/>
                  </a:moveTo>
                  <a:cubicBezTo>
                    <a:pt x="70" y="219"/>
                    <a:pt x="69" y="221"/>
                    <a:pt x="67" y="222"/>
                  </a:cubicBezTo>
                  <a:cubicBezTo>
                    <a:pt x="67" y="222"/>
                    <a:pt x="67" y="223"/>
                    <a:pt x="67" y="223"/>
                  </a:cubicBezTo>
                  <a:cubicBezTo>
                    <a:pt x="66" y="224"/>
                    <a:pt x="66" y="225"/>
                    <a:pt x="65" y="227"/>
                  </a:cubicBezTo>
                  <a:cubicBezTo>
                    <a:pt x="65" y="228"/>
                    <a:pt x="64" y="230"/>
                    <a:pt x="64" y="231"/>
                  </a:cubicBezTo>
                  <a:cubicBezTo>
                    <a:pt x="65" y="231"/>
                    <a:pt x="66" y="230"/>
                    <a:pt x="67" y="230"/>
                  </a:cubicBezTo>
                  <a:cubicBezTo>
                    <a:pt x="68" y="227"/>
                    <a:pt x="69" y="225"/>
                    <a:pt x="70" y="222"/>
                  </a:cubicBezTo>
                  <a:cubicBezTo>
                    <a:pt x="70" y="222"/>
                    <a:pt x="70" y="222"/>
                    <a:pt x="70" y="222"/>
                  </a:cubicBezTo>
                  <a:cubicBezTo>
                    <a:pt x="71" y="221"/>
                    <a:pt x="71" y="219"/>
                    <a:pt x="72" y="218"/>
                  </a:cubicBezTo>
                  <a:moveTo>
                    <a:pt x="46" y="213"/>
                  </a:moveTo>
                  <a:cubicBezTo>
                    <a:pt x="44" y="213"/>
                    <a:pt x="42" y="214"/>
                    <a:pt x="40" y="214"/>
                  </a:cubicBezTo>
                  <a:cubicBezTo>
                    <a:pt x="27" y="220"/>
                    <a:pt x="14" y="224"/>
                    <a:pt x="0" y="228"/>
                  </a:cubicBezTo>
                  <a:cubicBezTo>
                    <a:pt x="0" y="228"/>
                    <a:pt x="0" y="229"/>
                    <a:pt x="1" y="229"/>
                  </a:cubicBezTo>
                  <a:cubicBezTo>
                    <a:pt x="1" y="229"/>
                    <a:pt x="1" y="229"/>
                    <a:pt x="1" y="229"/>
                  </a:cubicBezTo>
                  <a:cubicBezTo>
                    <a:pt x="2" y="229"/>
                    <a:pt x="3" y="228"/>
                    <a:pt x="3" y="228"/>
                  </a:cubicBezTo>
                  <a:cubicBezTo>
                    <a:pt x="14" y="226"/>
                    <a:pt x="25" y="222"/>
                    <a:pt x="35" y="218"/>
                  </a:cubicBezTo>
                  <a:cubicBezTo>
                    <a:pt x="39" y="217"/>
                    <a:pt x="42" y="215"/>
                    <a:pt x="45" y="213"/>
                  </a:cubicBezTo>
                  <a:cubicBezTo>
                    <a:pt x="46" y="213"/>
                    <a:pt x="46" y="213"/>
                    <a:pt x="46" y="213"/>
                  </a:cubicBezTo>
                  <a:moveTo>
                    <a:pt x="83" y="197"/>
                  </a:moveTo>
                  <a:cubicBezTo>
                    <a:pt x="82" y="198"/>
                    <a:pt x="81" y="199"/>
                    <a:pt x="79" y="200"/>
                  </a:cubicBezTo>
                  <a:cubicBezTo>
                    <a:pt x="79" y="201"/>
                    <a:pt x="78" y="201"/>
                    <a:pt x="78" y="202"/>
                  </a:cubicBezTo>
                  <a:cubicBezTo>
                    <a:pt x="77" y="204"/>
                    <a:pt x="76" y="206"/>
                    <a:pt x="75" y="208"/>
                  </a:cubicBezTo>
                  <a:cubicBezTo>
                    <a:pt x="74" y="208"/>
                    <a:pt x="74" y="209"/>
                    <a:pt x="74" y="209"/>
                  </a:cubicBezTo>
                  <a:cubicBezTo>
                    <a:pt x="73" y="211"/>
                    <a:pt x="72" y="213"/>
                    <a:pt x="71" y="215"/>
                  </a:cubicBezTo>
                  <a:cubicBezTo>
                    <a:pt x="71" y="215"/>
                    <a:pt x="71" y="215"/>
                    <a:pt x="71" y="215"/>
                  </a:cubicBezTo>
                  <a:cubicBezTo>
                    <a:pt x="70" y="216"/>
                    <a:pt x="70" y="216"/>
                    <a:pt x="70" y="217"/>
                  </a:cubicBezTo>
                  <a:cubicBezTo>
                    <a:pt x="72" y="215"/>
                    <a:pt x="74" y="213"/>
                    <a:pt x="76" y="211"/>
                  </a:cubicBezTo>
                  <a:cubicBezTo>
                    <a:pt x="76" y="211"/>
                    <a:pt x="76" y="211"/>
                    <a:pt x="76" y="211"/>
                  </a:cubicBezTo>
                  <a:cubicBezTo>
                    <a:pt x="77" y="209"/>
                    <a:pt x="78" y="207"/>
                    <a:pt x="79" y="206"/>
                  </a:cubicBezTo>
                  <a:cubicBezTo>
                    <a:pt x="80" y="203"/>
                    <a:pt x="82" y="200"/>
                    <a:pt x="83" y="197"/>
                  </a:cubicBezTo>
                  <a:moveTo>
                    <a:pt x="87" y="189"/>
                  </a:moveTo>
                  <a:cubicBezTo>
                    <a:pt x="86" y="190"/>
                    <a:pt x="85" y="191"/>
                    <a:pt x="83" y="192"/>
                  </a:cubicBezTo>
                  <a:cubicBezTo>
                    <a:pt x="83" y="192"/>
                    <a:pt x="83" y="192"/>
                    <a:pt x="83" y="192"/>
                  </a:cubicBezTo>
                  <a:cubicBezTo>
                    <a:pt x="83" y="193"/>
                    <a:pt x="82" y="194"/>
                    <a:pt x="82" y="195"/>
                  </a:cubicBezTo>
                  <a:cubicBezTo>
                    <a:pt x="83" y="194"/>
                    <a:pt x="84" y="193"/>
                    <a:pt x="86" y="193"/>
                  </a:cubicBezTo>
                  <a:cubicBezTo>
                    <a:pt x="86" y="191"/>
                    <a:pt x="87" y="190"/>
                    <a:pt x="87" y="189"/>
                  </a:cubicBezTo>
                  <a:moveTo>
                    <a:pt x="113" y="164"/>
                  </a:moveTo>
                  <a:cubicBezTo>
                    <a:pt x="110" y="167"/>
                    <a:pt x="108" y="170"/>
                    <a:pt x="105" y="173"/>
                  </a:cubicBezTo>
                  <a:cubicBezTo>
                    <a:pt x="105" y="174"/>
                    <a:pt x="104" y="175"/>
                    <a:pt x="104" y="176"/>
                  </a:cubicBezTo>
                  <a:cubicBezTo>
                    <a:pt x="107" y="172"/>
                    <a:pt x="110" y="168"/>
                    <a:pt x="113" y="164"/>
                  </a:cubicBezTo>
                  <a:cubicBezTo>
                    <a:pt x="113" y="164"/>
                    <a:pt x="113" y="164"/>
                    <a:pt x="113" y="164"/>
                  </a:cubicBezTo>
                  <a:moveTo>
                    <a:pt x="114" y="162"/>
                  </a:moveTo>
                  <a:cubicBezTo>
                    <a:pt x="113" y="162"/>
                    <a:pt x="113" y="163"/>
                    <a:pt x="113" y="164"/>
                  </a:cubicBezTo>
                  <a:cubicBezTo>
                    <a:pt x="113" y="164"/>
                    <a:pt x="113" y="164"/>
                    <a:pt x="113" y="164"/>
                  </a:cubicBezTo>
                  <a:cubicBezTo>
                    <a:pt x="113" y="163"/>
                    <a:pt x="113" y="163"/>
                    <a:pt x="114" y="162"/>
                  </a:cubicBezTo>
                  <a:moveTo>
                    <a:pt x="114" y="155"/>
                  </a:moveTo>
                  <a:cubicBezTo>
                    <a:pt x="112" y="158"/>
                    <a:pt x="111" y="161"/>
                    <a:pt x="109" y="164"/>
                  </a:cubicBezTo>
                  <a:cubicBezTo>
                    <a:pt x="111" y="162"/>
                    <a:pt x="113" y="159"/>
                    <a:pt x="114" y="156"/>
                  </a:cubicBezTo>
                  <a:cubicBezTo>
                    <a:pt x="114" y="156"/>
                    <a:pt x="114" y="155"/>
                    <a:pt x="114" y="155"/>
                  </a:cubicBezTo>
                  <a:moveTo>
                    <a:pt x="116" y="152"/>
                  </a:moveTo>
                  <a:cubicBezTo>
                    <a:pt x="116" y="153"/>
                    <a:pt x="115" y="153"/>
                    <a:pt x="115" y="154"/>
                  </a:cubicBezTo>
                  <a:cubicBezTo>
                    <a:pt x="115" y="155"/>
                    <a:pt x="114" y="155"/>
                    <a:pt x="114" y="156"/>
                  </a:cubicBezTo>
                  <a:cubicBezTo>
                    <a:pt x="115" y="154"/>
                    <a:pt x="116" y="153"/>
                    <a:pt x="116" y="152"/>
                  </a:cubicBezTo>
                  <a:moveTo>
                    <a:pt x="93" y="126"/>
                  </a:moveTo>
                  <a:cubicBezTo>
                    <a:pt x="92" y="128"/>
                    <a:pt x="90" y="130"/>
                    <a:pt x="89" y="131"/>
                  </a:cubicBezTo>
                  <a:cubicBezTo>
                    <a:pt x="88" y="136"/>
                    <a:pt x="87" y="140"/>
                    <a:pt x="86" y="144"/>
                  </a:cubicBezTo>
                  <a:cubicBezTo>
                    <a:pt x="85" y="146"/>
                    <a:pt x="85" y="148"/>
                    <a:pt x="84" y="150"/>
                  </a:cubicBezTo>
                  <a:cubicBezTo>
                    <a:pt x="84" y="152"/>
                    <a:pt x="83" y="154"/>
                    <a:pt x="83" y="156"/>
                  </a:cubicBezTo>
                  <a:cubicBezTo>
                    <a:pt x="83" y="156"/>
                    <a:pt x="82" y="156"/>
                    <a:pt x="82" y="157"/>
                  </a:cubicBezTo>
                  <a:cubicBezTo>
                    <a:pt x="82" y="157"/>
                    <a:pt x="82" y="158"/>
                    <a:pt x="82" y="159"/>
                  </a:cubicBezTo>
                  <a:cubicBezTo>
                    <a:pt x="81" y="160"/>
                    <a:pt x="81" y="161"/>
                    <a:pt x="81" y="162"/>
                  </a:cubicBezTo>
                  <a:cubicBezTo>
                    <a:pt x="80" y="165"/>
                    <a:pt x="79" y="167"/>
                    <a:pt x="78" y="169"/>
                  </a:cubicBezTo>
                  <a:cubicBezTo>
                    <a:pt x="78" y="171"/>
                    <a:pt x="77" y="173"/>
                    <a:pt x="77" y="175"/>
                  </a:cubicBezTo>
                  <a:cubicBezTo>
                    <a:pt x="76" y="176"/>
                    <a:pt x="76" y="177"/>
                    <a:pt x="76" y="178"/>
                  </a:cubicBezTo>
                  <a:cubicBezTo>
                    <a:pt x="76" y="178"/>
                    <a:pt x="76" y="178"/>
                    <a:pt x="76" y="178"/>
                  </a:cubicBezTo>
                  <a:cubicBezTo>
                    <a:pt x="76" y="178"/>
                    <a:pt x="76" y="178"/>
                    <a:pt x="76" y="178"/>
                  </a:cubicBezTo>
                  <a:cubicBezTo>
                    <a:pt x="76" y="178"/>
                    <a:pt x="76" y="178"/>
                    <a:pt x="77" y="178"/>
                  </a:cubicBezTo>
                  <a:cubicBezTo>
                    <a:pt x="78" y="177"/>
                    <a:pt x="79" y="176"/>
                    <a:pt x="79" y="175"/>
                  </a:cubicBezTo>
                  <a:cubicBezTo>
                    <a:pt x="80" y="172"/>
                    <a:pt x="81" y="170"/>
                    <a:pt x="82" y="167"/>
                  </a:cubicBezTo>
                  <a:cubicBezTo>
                    <a:pt x="83" y="165"/>
                    <a:pt x="83" y="163"/>
                    <a:pt x="84" y="161"/>
                  </a:cubicBezTo>
                  <a:cubicBezTo>
                    <a:pt x="84" y="160"/>
                    <a:pt x="85" y="159"/>
                    <a:pt x="85" y="158"/>
                  </a:cubicBezTo>
                  <a:cubicBezTo>
                    <a:pt x="86" y="156"/>
                    <a:pt x="86" y="154"/>
                    <a:pt x="87" y="152"/>
                  </a:cubicBezTo>
                  <a:cubicBezTo>
                    <a:pt x="87" y="151"/>
                    <a:pt x="87" y="150"/>
                    <a:pt x="87" y="149"/>
                  </a:cubicBezTo>
                  <a:cubicBezTo>
                    <a:pt x="87" y="149"/>
                    <a:pt x="87" y="148"/>
                    <a:pt x="88" y="148"/>
                  </a:cubicBezTo>
                  <a:cubicBezTo>
                    <a:pt x="89" y="145"/>
                    <a:pt x="89" y="141"/>
                    <a:pt x="90" y="138"/>
                  </a:cubicBezTo>
                  <a:cubicBezTo>
                    <a:pt x="91" y="136"/>
                    <a:pt x="91" y="134"/>
                    <a:pt x="92" y="132"/>
                  </a:cubicBezTo>
                  <a:cubicBezTo>
                    <a:pt x="92" y="131"/>
                    <a:pt x="92" y="130"/>
                    <a:pt x="92" y="129"/>
                  </a:cubicBezTo>
                  <a:cubicBezTo>
                    <a:pt x="93" y="128"/>
                    <a:pt x="93" y="127"/>
                    <a:pt x="93" y="126"/>
                  </a:cubicBezTo>
                  <a:moveTo>
                    <a:pt x="96" y="123"/>
                  </a:moveTo>
                  <a:cubicBezTo>
                    <a:pt x="95" y="124"/>
                    <a:pt x="94" y="125"/>
                    <a:pt x="93" y="126"/>
                  </a:cubicBezTo>
                  <a:cubicBezTo>
                    <a:pt x="93" y="127"/>
                    <a:pt x="93" y="129"/>
                    <a:pt x="93" y="130"/>
                  </a:cubicBezTo>
                  <a:cubicBezTo>
                    <a:pt x="93" y="131"/>
                    <a:pt x="93" y="132"/>
                    <a:pt x="92" y="133"/>
                  </a:cubicBezTo>
                  <a:cubicBezTo>
                    <a:pt x="92" y="134"/>
                    <a:pt x="92" y="134"/>
                    <a:pt x="92" y="135"/>
                  </a:cubicBezTo>
                  <a:cubicBezTo>
                    <a:pt x="92" y="137"/>
                    <a:pt x="91" y="140"/>
                    <a:pt x="91" y="142"/>
                  </a:cubicBezTo>
                  <a:cubicBezTo>
                    <a:pt x="91" y="143"/>
                    <a:pt x="91" y="145"/>
                    <a:pt x="91" y="146"/>
                  </a:cubicBezTo>
                  <a:cubicBezTo>
                    <a:pt x="90" y="150"/>
                    <a:pt x="89" y="154"/>
                    <a:pt x="89" y="158"/>
                  </a:cubicBezTo>
                  <a:cubicBezTo>
                    <a:pt x="89" y="158"/>
                    <a:pt x="89" y="159"/>
                    <a:pt x="89" y="159"/>
                  </a:cubicBezTo>
                  <a:cubicBezTo>
                    <a:pt x="89" y="159"/>
                    <a:pt x="90" y="159"/>
                    <a:pt x="90" y="159"/>
                  </a:cubicBezTo>
                  <a:cubicBezTo>
                    <a:pt x="91" y="159"/>
                    <a:pt x="91" y="159"/>
                    <a:pt x="91" y="158"/>
                  </a:cubicBezTo>
                  <a:cubicBezTo>
                    <a:pt x="92" y="156"/>
                    <a:pt x="92" y="154"/>
                    <a:pt x="92" y="152"/>
                  </a:cubicBezTo>
                  <a:cubicBezTo>
                    <a:pt x="92" y="151"/>
                    <a:pt x="92" y="151"/>
                    <a:pt x="92" y="151"/>
                  </a:cubicBezTo>
                  <a:cubicBezTo>
                    <a:pt x="94" y="142"/>
                    <a:pt x="95" y="132"/>
                    <a:pt x="96" y="123"/>
                  </a:cubicBezTo>
                  <a:moveTo>
                    <a:pt x="118" y="120"/>
                  </a:moveTo>
                  <a:cubicBezTo>
                    <a:pt x="115" y="126"/>
                    <a:pt x="112" y="131"/>
                    <a:pt x="109" y="137"/>
                  </a:cubicBezTo>
                  <a:cubicBezTo>
                    <a:pt x="107" y="143"/>
                    <a:pt x="104" y="150"/>
                    <a:pt x="101" y="156"/>
                  </a:cubicBezTo>
                  <a:cubicBezTo>
                    <a:pt x="101" y="155"/>
                    <a:pt x="102" y="153"/>
                    <a:pt x="102" y="152"/>
                  </a:cubicBezTo>
                  <a:cubicBezTo>
                    <a:pt x="103" y="150"/>
                    <a:pt x="104" y="148"/>
                    <a:pt x="104" y="146"/>
                  </a:cubicBezTo>
                  <a:cubicBezTo>
                    <a:pt x="102" y="149"/>
                    <a:pt x="100" y="152"/>
                    <a:pt x="98" y="155"/>
                  </a:cubicBezTo>
                  <a:cubicBezTo>
                    <a:pt x="98" y="155"/>
                    <a:pt x="98" y="155"/>
                    <a:pt x="98" y="155"/>
                  </a:cubicBezTo>
                  <a:cubicBezTo>
                    <a:pt x="97" y="158"/>
                    <a:pt x="96" y="162"/>
                    <a:pt x="95" y="165"/>
                  </a:cubicBezTo>
                  <a:cubicBezTo>
                    <a:pt x="95" y="165"/>
                    <a:pt x="94" y="166"/>
                    <a:pt x="94" y="166"/>
                  </a:cubicBezTo>
                  <a:cubicBezTo>
                    <a:pt x="94" y="167"/>
                    <a:pt x="94" y="168"/>
                    <a:pt x="93" y="168"/>
                  </a:cubicBezTo>
                  <a:cubicBezTo>
                    <a:pt x="91" y="172"/>
                    <a:pt x="89" y="175"/>
                    <a:pt x="87" y="178"/>
                  </a:cubicBezTo>
                  <a:cubicBezTo>
                    <a:pt x="87" y="177"/>
                    <a:pt x="87" y="176"/>
                    <a:pt x="87" y="175"/>
                  </a:cubicBezTo>
                  <a:cubicBezTo>
                    <a:pt x="88" y="174"/>
                    <a:pt x="89" y="173"/>
                    <a:pt x="89" y="171"/>
                  </a:cubicBezTo>
                  <a:cubicBezTo>
                    <a:pt x="90" y="170"/>
                    <a:pt x="91" y="168"/>
                    <a:pt x="91" y="167"/>
                  </a:cubicBezTo>
                  <a:cubicBezTo>
                    <a:pt x="93" y="165"/>
                    <a:pt x="94" y="162"/>
                    <a:pt x="95" y="159"/>
                  </a:cubicBezTo>
                  <a:cubicBezTo>
                    <a:pt x="93" y="163"/>
                    <a:pt x="90" y="167"/>
                    <a:pt x="87" y="171"/>
                  </a:cubicBezTo>
                  <a:cubicBezTo>
                    <a:pt x="86" y="173"/>
                    <a:pt x="85" y="175"/>
                    <a:pt x="84" y="177"/>
                  </a:cubicBezTo>
                  <a:cubicBezTo>
                    <a:pt x="84" y="178"/>
                    <a:pt x="84" y="179"/>
                    <a:pt x="83" y="180"/>
                  </a:cubicBezTo>
                  <a:cubicBezTo>
                    <a:pt x="83" y="181"/>
                    <a:pt x="83" y="181"/>
                    <a:pt x="83" y="182"/>
                  </a:cubicBezTo>
                  <a:cubicBezTo>
                    <a:pt x="81" y="185"/>
                    <a:pt x="78" y="187"/>
                    <a:pt x="75" y="190"/>
                  </a:cubicBezTo>
                  <a:cubicBezTo>
                    <a:pt x="73" y="192"/>
                    <a:pt x="71" y="194"/>
                    <a:pt x="68" y="196"/>
                  </a:cubicBezTo>
                  <a:cubicBezTo>
                    <a:pt x="67" y="197"/>
                    <a:pt x="65" y="198"/>
                    <a:pt x="63" y="200"/>
                  </a:cubicBezTo>
                  <a:cubicBezTo>
                    <a:pt x="63" y="200"/>
                    <a:pt x="63" y="200"/>
                    <a:pt x="62" y="200"/>
                  </a:cubicBezTo>
                  <a:cubicBezTo>
                    <a:pt x="60" y="202"/>
                    <a:pt x="57" y="204"/>
                    <a:pt x="54" y="205"/>
                  </a:cubicBezTo>
                  <a:cubicBezTo>
                    <a:pt x="54" y="205"/>
                    <a:pt x="54" y="205"/>
                    <a:pt x="54" y="205"/>
                  </a:cubicBezTo>
                  <a:cubicBezTo>
                    <a:pt x="60" y="202"/>
                    <a:pt x="66" y="199"/>
                    <a:pt x="72" y="196"/>
                  </a:cubicBezTo>
                  <a:cubicBezTo>
                    <a:pt x="76" y="193"/>
                    <a:pt x="80" y="189"/>
                    <a:pt x="83" y="185"/>
                  </a:cubicBezTo>
                  <a:cubicBezTo>
                    <a:pt x="83" y="186"/>
                    <a:pt x="84" y="186"/>
                    <a:pt x="84" y="186"/>
                  </a:cubicBezTo>
                  <a:cubicBezTo>
                    <a:pt x="84" y="186"/>
                    <a:pt x="84" y="186"/>
                    <a:pt x="85" y="186"/>
                  </a:cubicBezTo>
                  <a:cubicBezTo>
                    <a:pt x="85" y="186"/>
                    <a:pt x="85" y="186"/>
                    <a:pt x="85" y="186"/>
                  </a:cubicBezTo>
                  <a:cubicBezTo>
                    <a:pt x="86" y="185"/>
                    <a:pt x="86" y="185"/>
                    <a:pt x="87" y="184"/>
                  </a:cubicBezTo>
                  <a:cubicBezTo>
                    <a:pt x="86" y="185"/>
                    <a:pt x="86" y="186"/>
                    <a:pt x="86" y="187"/>
                  </a:cubicBezTo>
                  <a:cubicBezTo>
                    <a:pt x="87" y="186"/>
                    <a:pt x="88" y="185"/>
                    <a:pt x="90" y="184"/>
                  </a:cubicBezTo>
                  <a:cubicBezTo>
                    <a:pt x="91" y="181"/>
                    <a:pt x="93" y="177"/>
                    <a:pt x="94" y="173"/>
                  </a:cubicBezTo>
                  <a:cubicBezTo>
                    <a:pt x="95" y="172"/>
                    <a:pt x="95" y="171"/>
                    <a:pt x="96" y="170"/>
                  </a:cubicBezTo>
                  <a:cubicBezTo>
                    <a:pt x="96" y="169"/>
                    <a:pt x="96" y="169"/>
                    <a:pt x="97" y="168"/>
                  </a:cubicBezTo>
                  <a:cubicBezTo>
                    <a:pt x="98" y="166"/>
                    <a:pt x="99" y="164"/>
                    <a:pt x="100" y="162"/>
                  </a:cubicBezTo>
                  <a:cubicBezTo>
                    <a:pt x="104" y="156"/>
                    <a:pt x="107" y="149"/>
                    <a:pt x="110" y="142"/>
                  </a:cubicBezTo>
                  <a:cubicBezTo>
                    <a:pt x="110" y="144"/>
                    <a:pt x="109" y="147"/>
                    <a:pt x="109" y="149"/>
                  </a:cubicBezTo>
                  <a:cubicBezTo>
                    <a:pt x="108" y="154"/>
                    <a:pt x="107" y="159"/>
                    <a:pt x="106" y="164"/>
                  </a:cubicBezTo>
                  <a:cubicBezTo>
                    <a:pt x="106" y="164"/>
                    <a:pt x="106" y="164"/>
                    <a:pt x="106" y="165"/>
                  </a:cubicBezTo>
                  <a:cubicBezTo>
                    <a:pt x="109" y="159"/>
                    <a:pt x="111" y="154"/>
                    <a:pt x="115" y="149"/>
                  </a:cubicBezTo>
                  <a:cubicBezTo>
                    <a:pt x="115" y="145"/>
                    <a:pt x="116" y="141"/>
                    <a:pt x="116" y="136"/>
                  </a:cubicBezTo>
                  <a:cubicBezTo>
                    <a:pt x="116" y="132"/>
                    <a:pt x="117" y="128"/>
                    <a:pt x="117" y="123"/>
                  </a:cubicBezTo>
                  <a:cubicBezTo>
                    <a:pt x="117" y="122"/>
                    <a:pt x="117" y="121"/>
                    <a:pt x="118" y="120"/>
                  </a:cubicBezTo>
                  <a:moveTo>
                    <a:pt x="113" y="99"/>
                  </a:moveTo>
                  <a:cubicBezTo>
                    <a:pt x="112" y="101"/>
                    <a:pt x="110" y="103"/>
                    <a:pt x="109" y="105"/>
                  </a:cubicBezTo>
                  <a:cubicBezTo>
                    <a:pt x="108" y="110"/>
                    <a:pt x="107" y="115"/>
                    <a:pt x="106" y="120"/>
                  </a:cubicBezTo>
                  <a:cubicBezTo>
                    <a:pt x="106" y="116"/>
                    <a:pt x="107" y="112"/>
                    <a:pt x="107" y="108"/>
                  </a:cubicBezTo>
                  <a:cubicBezTo>
                    <a:pt x="106" y="109"/>
                    <a:pt x="105" y="111"/>
                    <a:pt x="104" y="112"/>
                  </a:cubicBezTo>
                  <a:cubicBezTo>
                    <a:pt x="104" y="119"/>
                    <a:pt x="103" y="127"/>
                    <a:pt x="102" y="135"/>
                  </a:cubicBezTo>
                  <a:cubicBezTo>
                    <a:pt x="101" y="137"/>
                    <a:pt x="101" y="140"/>
                    <a:pt x="100" y="142"/>
                  </a:cubicBezTo>
                  <a:cubicBezTo>
                    <a:pt x="105" y="129"/>
                    <a:pt x="109" y="116"/>
                    <a:pt x="112" y="103"/>
                  </a:cubicBezTo>
                  <a:cubicBezTo>
                    <a:pt x="112" y="102"/>
                    <a:pt x="112" y="102"/>
                    <a:pt x="112" y="102"/>
                  </a:cubicBezTo>
                  <a:cubicBezTo>
                    <a:pt x="113" y="101"/>
                    <a:pt x="113" y="100"/>
                    <a:pt x="113" y="99"/>
                  </a:cubicBezTo>
                  <a:moveTo>
                    <a:pt x="127" y="97"/>
                  </a:moveTo>
                  <a:cubicBezTo>
                    <a:pt x="126" y="101"/>
                    <a:pt x="125" y="104"/>
                    <a:pt x="123" y="107"/>
                  </a:cubicBezTo>
                  <a:cubicBezTo>
                    <a:pt x="123" y="108"/>
                    <a:pt x="122" y="109"/>
                    <a:pt x="122" y="110"/>
                  </a:cubicBezTo>
                  <a:cubicBezTo>
                    <a:pt x="121" y="123"/>
                    <a:pt x="119" y="135"/>
                    <a:pt x="116" y="148"/>
                  </a:cubicBezTo>
                  <a:cubicBezTo>
                    <a:pt x="116" y="148"/>
                    <a:pt x="116" y="148"/>
                    <a:pt x="116" y="148"/>
                  </a:cubicBezTo>
                  <a:cubicBezTo>
                    <a:pt x="117" y="147"/>
                    <a:pt x="118" y="146"/>
                    <a:pt x="119" y="145"/>
                  </a:cubicBezTo>
                  <a:cubicBezTo>
                    <a:pt x="119" y="145"/>
                    <a:pt x="119" y="145"/>
                    <a:pt x="119" y="145"/>
                  </a:cubicBezTo>
                  <a:cubicBezTo>
                    <a:pt x="120" y="142"/>
                    <a:pt x="120" y="139"/>
                    <a:pt x="121" y="136"/>
                  </a:cubicBezTo>
                  <a:cubicBezTo>
                    <a:pt x="121" y="139"/>
                    <a:pt x="120" y="142"/>
                    <a:pt x="120" y="145"/>
                  </a:cubicBezTo>
                  <a:cubicBezTo>
                    <a:pt x="120" y="145"/>
                    <a:pt x="121" y="145"/>
                    <a:pt x="121" y="145"/>
                  </a:cubicBezTo>
                  <a:cubicBezTo>
                    <a:pt x="122" y="143"/>
                    <a:pt x="123" y="140"/>
                    <a:pt x="123" y="137"/>
                  </a:cubicBezTo>
                  <a:cubicBezTo>
                    <a:pt x="124" y="136"/>
                    <a:pt x="124" y="135"/>
                    <a:pt x="124" y="133"/>
                  </a:cubicBezTo>
                  <a:cubicBezTo>
                    <a:pt x="124" y="134"/>
                    <a:pt x="124" y="135"/>
                    <a:pt x="124" y="136"/>
                  </a:cubicBezTo>
                  <a:cubicBezTo>
                    <a:pt x="125" y="132"/>
                    <a:pt x="126" y="127"/>
                    <a:pt x="127" y="123"/>
                  </a:cubicBezTo>
                  <a:cubicBezTo>
                    <a:pt x="127" y="114"/>
                    <a:pt x="127" y="106"/>
                    <a:pt x="127" y="97"/>
                  </a:cubicBezTo>
                  <a:moveTo>
                    <a:pt x="130" y="89"/>
                  </a:moveTo>
                  <a:cubicBezTo>
                    <a:pt x="130" y="90"/>
                    <a:pt x="129" y="92"/>
                    <a:pt x="129" y="93"/>
                  </a:cubicBezTo>
                  <a:cubicBezTo>
                    <a:pt x="129" y="99"/>
                    <a:pt x="129" y="104"/>
                    <a:pt x="129" y="110"/>
                  </a:cubicBezTo>
                  <a:cubicBezTo>
                    <a:pt x="128" y="114"/>
                    <a:pt x="128" y="118"/>
                    <a:pt x="127" y="122"/>
                  </a:cubicBezTo>
                  <a:cubicBezTo>
                    <a:pt x="129" y="111"/>
                    <a:pt x="130" y="100"/>
                    <a:pt x="130" y="89"/>
                  </a:cubicBezTo>
                  <a:moveTo>
                    <a:pt x="128" y="77"/>
                  </a:moveTo>
                  <a:cubicBezTo>
                    <a:pt x="128" y="79"/>
                    <a:pt x="128" y="81"/>
                    <a:pt x="128" y="83"/>
                  </a:cubicBezTo>
                  <a:cubicBezTo>
                    <a:pt x="129" y="81"/>
                    <a:pt x="129" y="79"/>
                    <a:pt x="128" y="77"/>
                  </a:cubicBezTo>
                  <a:moveTo>
                    <a:pt x="127" y="76"/>
                  </a:moveTo>
                  <a:cubicBezTo>
                    <a:pt x="125" y="77"/>
                    <a:pt x="124" y="79"/>
                    <a:pt x="123" y="80"/>
                  </a:cubicBezTo>
                  <a:cubicBezTo>
                    <a:pt x="123" y="81"/>
                    <a:pt x="123" y="82"/>
                    <a:pt x="123" y="83"/>
                  </a:cubicBezTo>
                  <a:cubicBezTo>
                    <a:pt x="121" y="93"/>
                    <a:pt x="119" y="103"/>
                    <a:pt x="117" y="113"/>
                  </a:cubicBezTo>
                  <a:cubicBezTo>
                    <a:pt x="117" y="107"/>
                    <a:pt x="117" y="101"/>
                    <a:pt x="116" y="95"/>
                  </a:cubicBezTo>
                  <a:cubicBezTo>
                    <a:pt x="117" y="93"/>
                    <a:pt x="117" y="92"/>
                    <a:pt x="117" y="90"/>
                  </a:cubicBezTo>
                  <a:cubicBezTo>
                    <a:pt x="116" y="92"/>
                    <a:pt x="115" y="94"/>
                    <a:pt x="114" y="96"/>
                  </a:cubicBezTo>
                  <a:cubicBezTo>
                    <a:pt x="114" y="97"/>
                    <a:pt x="113" y="98"/>
                    <a:pt x="113" y="99"/>
                  </a:cubicBezTo>
                  <a:cubicBezTo>
                    <a:pt x="113" y="100"/>
                    <a:pt x="113" y="101"/>
                    <a:pt x="112" y="102"/>
                  </a:cubicBezTo>
                  <a:cubicBezTo>
                    <a:pt x="113" y="101"/>
                    <a:pt x="113" y="101"/>
                    <a:pt x="113" y="101"/>
                  </a:cubicBezTo>
                  <a:cubicBezTo>
                    <a:pt x="114" y="101"/>
                    <a:pt x="114" y="102"/>
                    <a:pt x="114" y="103"/>
                  </a:cubicBezTo>
                  <a:cubicBezTo>
                    <a:pt x="111" y="118"/>
                    <a:pt x="107" y="134"/>
                    <a:pt x="100" y="148"/>
                  </a:cubicBezTo>
                  <a:cubicBezTo>
                    <a:pt x="103" y="144"/>
                    <a:pt x="105" y="140"/>
                    <a:pt x="107" y="136"/>
                  </a:cubicBezTo>
                  <a:cubicBezTo>
                    <a:pt x="107" y="135"/>
                    <a:pt x="108" y="133"/>
                    <a:pt x="108" y="132"/>
                  </a:cubicBezTo>
                  <a:cubicBezTo>
                    <a:pt x="110" y="126"/>
                    <a:pt x="111" y="119"/>
                    <a:pt x="113" y="112"/>
                  </a:cubicBezTo>
                  <a:cubicBezTo>
                    <a:pt x="113" y="116"/>
                    <a:pt x="112" y="121"/>
                    <a:pt x="112" y="125"/>
                  </a:cubicBezTo>
                  <a:cubicBezTo>
                    <a:pt x="112" y="125"/>
                    <a:pt x="112" y="126"/>
                    <a:pt x="112" y="127"/>
                  </a:cubicBezTo>
                  <a:cubicBezTo>
                    <a:pt x="115" y="120"/>
                    <a:pt x="118" y="113"/>
                    <a:pt x="121" y="106"/>
                  </a:cubicBezTo>
                  <a:cubicBezTo>
                    <a:pt x="122" y="104"/>
                    <a:pt x="122" y="101"/>
                    <a:pt x="123" y="99"/>
                  </a:cubicBezTo>
                  <a:cubicBezTo>
                    <a:pt x="123" y="99"/>
                    <a:pt x="122" y="100"/>
                    <a:pt x="122" y="101"/>
                  </a:cubicBezTo>
                  <a:cubicBezTo>
                    <a:pt x="122" y="102"/>
                    <a:pt x="122" y="102"/>
                    <a:pt x="122" y="103"/>
                  </a:cubicBezTo>
                  <a:cubicBezTo>
                    <a:pt x="123" y="102"/>
                    <a:pt x="123" y="101"/>
                    <a:pt x="124" y="100"/>
                  </a:cubicBezTo>
                  <a:cubicBezTo>
                    <a:pt x="125" y="96"/>
                    <a:pt x="126" y="93"/>
                    <a:pt x="127" y="89"/>
                  </a:cubicBezTo>
                  <a:cubicBezTo>
                    <a:pt x="127" y="84"/>
                    <a:pt x="127" y="80"/>
                    <a:pt x="127" y="76"/>
                  </a:cubicBezTo>
                  <a:moveTo>
                    <a:pt x="131" y="55"/>
                  </a:moveTo>
                  <a:cubicBezTo>
                    <a:pt x="131" y="55"/>
                    <a:pt x="131" y="55"/>
                    <a:pt x="131" y="55"/>
                  </a:cubicBezTo>
                  <a:cubicBezTo>
                    <a:pt x="131" y="55"/>
                    <a:pt x="131" y="55"/>
                    <a:pt x="131" y="55"/>
                  </a:cubicBezTo>
                  <a:cubicBezTo>
                    <a:pt x="131" y="56"/>
                    <a:pt x="131" y="56"/>
                    <a:pt x="131" y="57"/>
                  </a:cubicBezTo>
                  <a:cubicBezTo>
                    <a:pt x="131" y="56"/>
                    <a:pt x="131" y="56"/>
                    <a:pt x="131" y="55"/>
                  </a:cubicBezTo>
                  <a:moveTo>
                    <a:pt x="105" y="48"/>
                  </a:moveTo>
                  <a:cubicBezTo>
                    <a:pt x="105" y="49"/>
                    <a:pt x="105" y="50"/>
                    <a:pt x="105" y="51"/>
                  </a:cubicBezTo>
                  <a:cubicBezTo>
                    <a:pt x="105" y="52"/>
                    <a:pt x="105" y="53"/>
                    <a:pt x="105" y="53"/>
                  </a:cubicBezTo>
                  <a:cubicBezTo>
                    <a:pt x="106" y="57"/>
                    <a:pt x="107" y="60"/>
                    <a:pt x="108" y="63"/>
                  </a:cubicBezTo>
                  <a:cubicBezTo>
                    <a:pt x="107" y="58"/>
                    <a:pt x="106" y="53"/>
                    <a:pt x="105" y="48"/>
                  </a:cubicBezTo>
                  <a:moveTo>
                    <a:pt x="127" y="36"/>
                  </a:moveTo>
                  <a:cubicBezTo>
                    <a:pt x="127" y="37"/>
                    <a:pt x="128" y="38"/>
                    <a:pt x="128" y="39"/>
                  </a:cubicBezTo>
                  <a:cubicBezTo>
                    <a:pt x="128" y="41"/>
                    <a:pt x="129" y="43"/>
                    <a:pt x="130" y="45"/>
                  </a:cubicBezTo>
                  <a:cubicBezTo>
                    <a:pt x="129" y="45"/>
                    <a:pt x="129" y="45"/>
                    <a:pt x="129" y="44"/>
                  </a:cubicBezTo>
                  <a:cubicBezTo>
                    <a:pt x="129" y="43"/>
                    <a:pt x="129" y="42"/>
                    <a:pt x="129" y="41"/>
                  </a:cubicBezTo>
                  <a:cubicBezTo>
                    <a:pt x="129" y="39"/>
                    <a:pt x="128" y="38"/>
                    <a:pt x="127" y="36"/>
                  </a:cubicBezTo>
                  <a:cubicBezTo>
                    <a:pt x="127" y="36"/>
                    <a:pt x="127" y="36"/>
                    <a:pt x="127" y="36"/>
                  </a:cubicBezTo>
                  <a:moveTo>
                    <a:pt x="124" y="36"/>
                  </a:moveTo>
                  <a:cubicBezTo>
                    <a:pt x="125" y="37"/>
                    <a:pt x="125" y="39"/>
                    <a:pt x="125" y="40"/>
                  </a:cubicBezTo>
                  <a:cubicBezTo>
                    <a:pt x="125" y="40"/>
                    <a:pt x="125" y="40"/>
                    <a:pt x="125" y="39"/>
                  </a:cubicBezTo>
                  <a:cubicBezTo>
                    <a:pt x="125" y="38"/>
                    <a:pt x="124" y="37"/>
                    <a:pt x="124" y="36"/>
                  </a:cubicBezTo>
                  <a:moveTo>
                    <a:pt x="122" y="36"/>
                  </a:moveTo>
                  <a:cubicBezTo>
                    <a:pt x="121" y="36"/>
                    <a:pt x="121" y="36"/>
                    <a:pt x="121" y="36"/>
                  </a:cubicBezTo>
                  <a:cubicBezTo>
                    <a:pt x="121" y="36"/>
                    <a:pt x="121" y="36"/>
                    <a:pt x="121" y="36"/>
                  </a:cubicBezTo>
                  <a:cubicBezTo>
                    <a:pt x="122" y="36"/>
                    <a:pt x="122" y="36"/>
                    <a:pt x="122" y="37"/>
                  </a:cubicBezTo>
                  <a:cubicBezTo>
                    <a:pt x="122" y="36"/>
                    <a:pt x="122" y="36"/>
                    <a:pt x="122" y="36"/>
                  </a:cubicBezTo>
                  <a:moveTo>
                    <a:pt x="117" y="33"/>
                  </a:moveTo>
                  <a:cubicBezTo>
                    <a:pt x="117" y="33"/>
                    <a:pt x="117" y="33"/>
                    <a:pt x="117" y="33"/>
                  </a:cubicBezTo>
                  <a:cubicBezTo>
                    <a:pt x="118" y="35"/>
                    <a:pt x="119" y="37"/>
                    <a:pt x="120" y="39"/>
                  </a:cubicBezTo>
                  <a:cubicBezTo>
                    <a:pt x="120" y="39"/>
                    <a:pt x="120" y="38"/>
                    <a:pt x="119" y="37"/>
                  </a:cubicBezTo>
                  <a:cubicBezTo>
                    <a:pt x="119" y="36"/>
                    <a:pt x="118" y="34"/>
                    <a:pt x="117" y="33"/>
                  </a:cubicBezTo>
                  <a:moveTo>
                    <a:pt x="95" y="31"/>
                  </a:moveTo>
                  <a:cubicBezTo>
                    <a:pt x="95" y="35"/>
                    <a:pt x="96" y="38"/>
                    <a:pt x="96" y="41"/>
                  </a:cubicBezTo>
                  <a:cubicBezTo>
                    <a:pt x="96" y="42"/>
                    <a:pt x="96" y="43"/>
                    <a:pt x="95" y="44"/>
                  </a:cubicBezTo>
                  <a:cubicBezTo>
                    <a:pt x="95" y="48"/>
                    <a:pt x="95" y="51"/>
                    <a:pt x="95" y="55"/>
                  </a:cubicBezTo>
                  <a:cubicBezTo>
                    <a:pt x="95" y="55"/>
                    <a:pt x="95" y="55"/>
                    <a:pt x="95" y="56"/>
                  </a:cubicBezTo>
                  <a:cubicBezTo>
                    <a:pt x="95" y="65"/>
                    <a:pt x="96" y="73"/>
                    <a:pt x="96" y="82"/>
                  </a:cubicBezTo>
                  <a:cubicBezTo>
                    <a:pt x="96" y="85"/>
                    <a:pt x="96" y="88"/>
                    <a:pt x="96" y="91"/>
                  </a:cubicBezTo>
                  <a:cubicBezTo>
                    <a:pt x="96" y="95"/>
                    <a:pt x="95" y="98"/>
                    <a:pt x="95" y="102"/>
                  </a:cubicBezTo>
                  <a:cubicBezTo>
                    <a:pt x="95" y="103"/>
                    <a:pt x="95" y="104"/>
                    <a:pt x="95" y="105"/>
                  </a:cubicBezTo>
                  <a:cubicBezTo>
                    <a:pt x="94" y="106"/>
                    <a:pt x="94" y="106"/>
                    <a:pt x="94" y="106"/>
                  </a:cubicBezTo>
                  <a:cubicBezTo>
                    <a:pt x="94" y="107"/>
                    <a:pt x="94" y="109"/>
                    <a:pt x="94" y="110"/>
                  </a:cubicBezTo>
                  <a:cubicBezTo>
                    <a:pt x="93" y="114"/>
                    <a:pt x="92" y="119"/>
                    <a:pt x="91" y="123"/>
                  </a:cubicBezTo>
                  <a:cubicBezTo>
                    <a:pt x="91" y="124"/>
                    <a:pt x="90" y="125"/>
                    <a:pt x="90" y="126"/>
                  </a:cubicBezTo>
                  <a:cubicBezTo>
                    <a:pt x="92" y="123"/>
                    <a:pt x="95" y="120"/>
                    <a:pt x="97" y="118"/>
                  </a:cubicBezTo>
                  <a:cubicBezTo>
                    <a:pt x="97" y="112"/>
                    <a:pt x="98" y="107"/>
                    <a:pt x="98" y="101"/>
                  </a:cubicBezTo>
                  <a:cubicBezTo>
                    <a:pt x="98" y="100"/>
                    <a:pt x="99" y="99"/>
                    <a:pt x="99" y="98"/>
                  </a:cubicBezTo>
                  <a:cubicBezTo>
                    <a:pt x="101" y="89"/>
                    <a:pt x="103" y="80"/>
                    <a:pt x="105" y="72"/>
                  </a:cubicBezTo>
                  <a:cubicBezTo>
                    <a:pt x="105" y="69"/>
                    <a:pt x="106" y="67"/>
                    <a:pt x="106" y="65"/>
                  </a:cubicBezTo>
                  <a:cubicBezTo>
                    <a:pt x="106" y="71"/>
                    <a:pt x="106" y="77"/>
                    <a:pt x="105" y="83"/>
                  </a:cubicBezTo>
                  <a:cubicBezTo>
                    <a:pt x="105" y="91"/>
                    <a:pt x="105" y="99"/>
                    <a:pt x="104" y="107"/>
                  </a:cubicBezTo>
                  <a:cubicBezTo>
                    <a:pt x="105" y="106"/>
                    <a:pt x="106" y="105"/>
                    <a:pt x="107" y="103"/>
                  </a:cubicBezTo>
                  <a:cubicBezTo>
                    <a:pt x="107" y="99"/>
                    <a:pt x="107" y="94"/>
                    <a:pt x="108" y="90"/>
                  </a:cubicBezTo>
                  <a:cubicBezTo>
                    <a:pt x="108" y="83"/>
                    <a:pt x="108" y="76"/>
                    <a:pt x="108" y="70"/>
                  </a:cubicBezTo>
                  <a:cubicBezTo>
                    <a:pt x="107" y="66"/>
                    <a:pt x="105" y="62"/>
                    <a:pt x="104" y="58"/>
                  </a:cubicBezTo>
                  <a:cubicBezTo>
                    <a:pt x="103" y="66"/>
                    <a:pt x="102" y="74"/>
                    <a:pt x="100" y="82"/>
                  </a:cubicBezTo>
                  <a:cubicBezTo>
                    <a:pt x="100" y="83"/>
                    <a:pt x="100" y="83"/>
                    <a:pt x="100" y="84"/>
                  </a:cubicBezTo>
                  <a:cubicBezTo>
                    <a:pt x="99" y="85"/>
                    <a:pt x="99" y="86"/>
                    <a:pt x="99" y="86"/>
                  </a:cubicBezTo>
                  <a:cubicBezTo>
                    <a:pt x="100" y="75"/>
                    <a:pt x="99" y="63"/>
                    <a:pt x="99" y="51"/>
                  </a:cubicBezTo>
                  <a:cubicBezTo>
                    <a:pt x="99" y="48"/>
                    <a:pt x="99" y="45"/>
                    <a:pt x="98" y="43"/>
                  </a:cubicBezTo>
                  <a:cubicBezTo>
                    <a:pt x="98" y="42"/>
                    <a:pt x="98" y="42"/>
                    <a:pt x="98" y="42"/>
                  </a:cubicBezTo>
                  <a:cubicBezTo>
                    <a:pt x="98" y="41"/>
                    <a:pt x="98" y="41"/>
                    <a:pt x="99" y="41"/>
                  </a:cubicBezTo>
                  <a:cubicBezTo>
                    <a:pt x="97" y="38"/>
                    <a:pt x="96" y="35"/>
                    <a:pt x="95" y="31"/>
                  </a:cubicBezTo>
                  <a:moveTo>
                    <a:pt x="100" y="31"/>
                  </a:moveTo>
                  <a:cubicBezTo>
                    <a:pt x="100" y="31"/>
                    <a:pt x="100" y="31"/>
                    <a:pt x="100" y="31"/>
                  </a:cubicBezTo>
                  <a:cubicBezTo>
                    <a:pt x="99" y="32"/>
                    <a:pt x="99" y="33"/>
                    <a:pt x="99" y="33"/>
                  </a:cubicBezTo>
                  <a:cubicBezTo>
                    <a:pt x="99" y="34"/>
                    <a:pt x="99" y="36"/>
                    <a:pt x="100" y="37"/>
                  </a:cubicBezTo>
                  <a:cubicBezTo>
                    <a:pt x="100" y="36"/>
                    <a:pt x="100" y="35"/>
                    <a:pt x="101" y="34"/>
                  </a:cubicBezTo>
                  <a:cubicBezTo>
                    <a:pt x="100" y="33"/>
                    <a:pt x="100" y="32"/>
                    <a:pt x="100" y="31"/>
                  </a:cubicBezTo>
                  <a:moveTo>
                    <a:pt x="97" y="28"/>
                  </a:moveTo>
                  <a:cubicBezTo>
                    <a:pt x="97" y="29"/>
                    <a:pt x="97" y="30"/>
                    <a:pt x="97" y="30"/>
                  </a:cubicBezTo>
                  <a:cubicBezTo>
                    <a:pt x="98" y="31"/>
                    <a:pt x="98" y="31"/>
                    <a:pt x="98" y="31"/>
                  </a:cubicBezTo>
                  <a:cubicBezTo>
                    <a:pt x="98" y="30"/>
                    <a:pt x="97" y="29"/>
                    <a:pt x="97" y="29"/>
                  </a:cubicBezTo>
                  <a:cubicBezTo>
                    <a:pt x="97" y="28"/>
                    <a:pt x="97" y="28"/>
                    <a:pt x="97" y="28"/>
                  </a:cubicBezTo>
                  <a:moveTo>
                    <a:pt x="116" y="15"/>
                  </a:moveTo>
                  <a:cubicBezTo>
                    <a:pt x="116" y="18"/>
                    <a:pt x="116" y="22"/>
                    <a:pt x="117" y="25"/>
                  </a:cubicBezTo>
                  <a:cubicBezTo>
                    <a:pt x="118" y="28"/>
                    <a:pt x="119" y="31"/>
                    <a:pt x="121" y="34"/>
                  </a:cubicBezTo>
                  <a:cubicBezTo>
                    <a:pt x="121" y="33"/>
                    <a:pt x="120" y="32"/>
                    <a:pt x="120" y="31"/>
                  </a:cubicBezTo>
                  <a:cubicBezTo>
                    <a:pt x="119" y="25"/>
                    <a:pt x="118" y="20"/>
                    <a:pt x="116" y="15"/>
                  </a:cubicBezTo>
                  <a:moveTo>
                    <a:pt x="109" y="206"/>
                  </a:moveTo>
                  <a:cubicBezTo>
                    <a:pt x="109" y="206"/>
                    <a:pt x="109" y="206"/>
                    <a:pt x="109" y="205"/>
                  </a:cubicBezTo>
                  <a:cubicBezTo>
                    <a:pt x="109" y="206"/>
                    <a:pt x="109" y="206"/>
                    <a:pt x="109" y="206"/>
                  </a:cubicBezTo>
                  <a:cubicBezTo>
                    <a:pt x="109" y="206"/>
                    <a:pt x="109" y="206"/>
                    <a:pt x="109" y="206"/>
                  </a:cubicBezTo>
                  <a:moveTo>
                    <a:pt x="103" y="200"/>
                  </a:moveTo>
                  <a:cubicBezTo>
                    <a:pt x="104" y="198"/>
                    <a:pt x="106" y="197"/>
                    <a:pt x="107" y="195"/>
                  </a:cubicBezTo>
                  <a:cubicBezTo>
                    <a:pt x="107" y="195"/>
                    <a:pt x="107" y="196"/>
                    <a:pt x="107" y="196"/>
                  </a:cubicBezTo>
                  <a:cubicBezTo>
                    <a:pt x="107" y="196"/>
                    <a:pt x="107" y="197"/>
                    <a:pt x="107" y="198"/>
                  </a:cubicBezTo>
                  <a:cubicBezTo>
                    <a:pt x="106" y="200"/>
                    <a:pt x="105" y="202"/>
                    <a:pt x="103" y="203"/>
                  </a:cubicBezTo>
                  <a:cubicBezTo>
                    <a:pt x="103" y="202"/>
                    <a:pt x="103" y="202"/>
                    <a:pt x="103" y="201"/>
                  </a:cubicBezTo>
                  <a:cubicBezTo>
                    <a:pt x="103" y="201"/>
                    <a:pt x="103" y="200"/>
                    <a:pt x="103" y="200"/>
                  </a:cubicBezTo>
                  <a:moveTo>
                    <a:pt x="143" y="193"/>
                  </a:moveTo>
                  <a:cubicBezTo>
                    <a:pt x="144" y="193"/>
                    <a:pt x="146" y="191"/>
                    <a:pt x="147" y="190"/>
                  </a:cubicBezTo>
                  <a:cubicBezTo>
                    <a:pt x="147" y="190"/>
                    <a:pt x="148" y="190"/>
                    <a:pt x="148" y="189"/>
                  </a:cubicBezTo>
                  <a:cubicBezTo>
                    <a:pt x="147" y="191"/>
                    <a:pt x="147" y="192"/>
                    <a:pt x="146" y="194"/>
                  </a:cubicBezTo>
                  <a:cubicBezTo>
                    <a:pt x="144" y="198"/>
                    <a:pt x="142" y="202"/>
                    <a:pt x="139" y="206"/>
                  </a:cubicBezTo>
                  <a:cubicBezTo>
                    <a:pt x="138" y="206"/>
                    <a:pt x="138" y="205"/>
                    <a:pt x="138" y="204"/>
                  </a:cubicBezTo>
                  <a:cubicBezTo>
                    <a:pt x="138" y="202"/>
                    <a:pt x="139" y="200"/>
                    <a:pt x="140" y="197"/>
                  </a:cubicBezTo>
                  <a:cubicBezTo>
                    <a:pt x="141" y="196"/>
                    <a:pt x="141" y="194"/>
                    <a:pt x="142" y="193"/>
                  </a:cubicBezTo>
                  <a:cubicBezTo>
                    <a:pt x="142" y="193"/>
                    <a:pt x="142" y="193"/>
                    <a:pt x="143" y="193"/>
                  </a:cubicBezTo>
                  <a:cubicBezTo>
                    <a:pt x="143" y="193"/>
                    <a:pt x="143" y="193"/>
                    <a:pt x="143" y="193"/>
                  </a:cubicBezTo>
                  <a:moveTo>
                    <a:pt x="141" y="185"/>
                  </a:moveTo>
                  <a:cubicBezTo>
                    <a:pt x="141" y="185"/>
                    <a:pt x="141" y="184"/>
                    <a:pt x="142" y="183"/>
                  </a:cubicBezTo>
                  <a:cubicBezTo>
                    <a:pt x="142" y="184"/>
                    <a:pt x="141" y="185"/>
                    <a:pt x="141" y="186"/>
                  </a:cubicBezTo>
                  <a:cubicBezTo>
                    <a:pt x="141" y="186"/>
                    <a:pt x="141" y="187"/>
                    <a:pt x="141" y="187"/>
                  </a:cubicBezTo>
                  <a:cubicBezTo>
                    <a:pt x="141" y="186"/>
                    <a:pt x="141" y="186"/>
                    <a:pt x="141" y="185"/>
                  </a:cubicBezTo>
                  <a:moveTo>
                    <a:pt x="116" y="184"/>
                  </a:moveTo>
                  <a:cubicBezTo>
                    <a:pt x="116" y="183"/>
                    <a:pt x="117" y="183"/>
                    <a:pt x="117" y="182"/>
                  </a:cubicBezTo>
                  <a:cubicBezTo>
                    <a:pt x="117" y="183"/>
                    <a:pt x="117" y="185"/>
                    <a:pt x="116" y="186"/>
                  </a:cubicBezTo>
                  <a:cubicBezTo>
                    <a:pt x="116" y="188"/>
                    <a:pt x="115" y="191"/>
                    <a:pt x="114" y="193"/>
                  </a:cubicBezTo>
                  <a:cubicBezTo>
                    <a:pt x="113" y="196"/>
                    <a:pt x="112" y="199"/>
                    <a:pt x="111" y="201"/>
                  </a:cubicBezTo>
                  <a:cubicBezTo>
                    <a:pt x="110" y="202"/>
                    <a:pt x="110" y="202"/>
                    <a:pt x="109" y="203"/>
                  </a:cubicBezTo>
                  <a:cubicBezTo>
                    <a:pt x="109" y="202"/>
                    <a:pt x="109" y="202"/>
                    <a:pt x="109" y="202"/>
                  </a:cubicBezTo>
                  <a:cubicBezTo>
                    <a:pt x="109" y="201"/>
                    <a:pt x="109" y="201"/>
                    <a:pt x="110" y="200"/>
                  </a:cubicBezTo>
                  <a:cubicBezTo>
                    <a:pt x="110" y="199"/>
                    <a:pt x="110" y="199"/>
                    <a:pt x="110" y="198"/>
                  </a:cubicBezTo>
                  <a:cubicBezTo>
                    <a:pt x="112" y="195"/>
                    <a:pt x="113" y="191"/>
                    <a:pt x="114" y="187"/>
                  </a:cubicBezTo>
                  <a:cubicBezTo>
                    <a:pt x="115" y="186"/>
                    <a:pt x="115" y="185"/>
                    <a:pt x="116" y="184"/>
                  </a:cubicBezTo>
                  <a:moveTo>
                    <a:pt x="136" y="184"/>
                  </a:moveTo>
                  <a:cubicBezTo>
                    <a:pt x="137" y="182"/>
                    <a:pt x="137" y="179"/>
                    <a:pt x="138" y="177"/>
                  </a:cubicBezTo>
                  <a:cubicBezTo>
                    <a:pt x="138" y="178"/>
                    <a:pt x="138" y="179"/>
                    <a:pt x="138" y="180"/>
                  </a:cubicBezTo>
                  <a:cubicBezTo>
                    <a:pt x="137" y="182"/>
                    <a:pt x="137" y="183"/>
                    <a:pt x="136" y="184"/>
                  </a:cubicBezTo>
                  <a:moveTo>
                    <a:pt x="142" y="178"/>
                  </a:moveTo>
                  <a:cubicBezTo>
                    <a:pt x="143" y="173"/>
                    <a:pt x="145" y="168"/>
                    <a:pt x="146" y="163"/>
                  </a:cubicBezTo>
                  <a:cubicBezTo>
                    <a:pt x="145" y="166"/>
                    <a:pt x="145" y="169"/>
                    <a:pt x="144" y="172"/>
                  </a:cubicBezTo>
                  <a:cubicBezTo>
                    <a:pt x="143" y="174"/>
                    <a:pt x="143" y="175"/>
                    <a:pt x="142" y="177"/>
                  </a:cubicBezTo>
                  <a:cubicBezTo>
                    <a:pt x="142" y="177"/>
                    <a:pt x="142" y="178"/>
                    <a:pt x="142" y="178"/>
                  </a:cubicBezTo>
                  <a:moveTo>
                    <a:pt x="121" y="176"/>
                  </a:moveTo>
                  <a:cubicBezTo>
                    <a:pt x="124" y="171"/>
                    <a:pt x="126" y="167"/>
                    <a:pt x="128" y="162"/>
                  </a:cubicBezTo>
                  <a:cubicBezTo>
                    <a:pt x="128" y="165"/>
                    <a:pt x="127" y="168"/>
                    <a:pt x="127" y="171"/>
                  </a:cubicBezTo>
                  <a:cubicBezTo>
                    <a:pt x="125" y="176"/>
                    <a:pt x="124" y="182"/>
                    <a:pt x="122" y="187"/>
                  </a:cubicBezTo>
                  <a:cubicBezTo>
                    <a:pt x="120" y="190"/>
                    <a:pt x="118" y="194"/>
                    <a:pt x="115" y="197"/>
                  </a:cubicBezTo>
                  <a:cubicBezTo>
                    <a:pt x="116" y="196"/>
                    <a:pt x="116" y="195"/>
                    <a:pt x="117" y="194"/>
                  </a:cubicBezTo>
                  <a:cubicBezTo>
                    <a:pt x="117" y="191"/>
                    <a:pt x="118" y="189"/>
                    <a:pt x="119" y="187"/>
                  </a:cubicBezTo>
                  <a:cubicBezTo>
                    <a:pt x="119" y="185"/>
                    <a:pt x="119" y="184"/>
                    <a:pt x="120" y="182"/>
                  </a:cubicBezTo>
                  <a:cubicBezTo>
                    <a:pt x="120" y="180"/>
                    <a:pt x="121" y="178"/>
                    <a:pt x="121" y="176"/>
                  </a:cubicBezTo>
                  <a:moveTo>
                    <a:pt x="121" y="156"/>
                  </a:moveTo>
                  <a:cubicBezTo>
                    <a:pt x="121" y="155"/>
                    <a:pt x="122" y="153"/>
                    <a:pt x="122" y="152"/>
                  </a:cubicBezTo>
                  <a:cubicBezTo>
                    <a:pt x="122" y="153"/>
                    <a:pt x="122" y="154"/>
                    <a:pt x="122" y="156"/>
                  </a:cubicBezTo>
                  <a:cubicBezTo>
                    <a:pt x="122" y="158"/>
                    <a:pt x="121" y="159"/>
                    <a:pt x="121" y="161"/>
                  </a:cubicBezTo>
                  <a:cubicBezTo>
                    <a:pt x="121" y="161"/>
                    <a:pt x="121" y="162"/>
                    <a:pt x="121" y="162"/>
                  </a:cubicBezTo>
                  <a:cubicBezTo>
                    <a:pt x="120" y="167"/>
                    <a:pt x="120" y="171"/>
                    <a:pt x="119" y="175"/>
                  </a:cubicBezTo>
                  <a:cubicBezTo>
                    <a:pt x="119" y="175"/>
                    <a:pt x="118" y="176"/>
                    <a:pt x="118" y="176"/>
                  </a:cubicBezTo>
                  <a:cubicBezTo>
                    <a:pt x="117" y="177"/>
                    <a:pt x="116" y="179"/>
                    <a:pt x="115" y="180"/>
                  </a:cubicBezTo>
                  <a:cubicBezTo>
                    <a:pt x="116" y="179"/>
                    <a:pt x="116" y="179"/>
                    <a:pt x="116" y="178"/>
                  </a:cubicBezTo>
                  <a:cubicBezTo>
                    <a:pt x="117" y="173"/>
                    <a:pt x="118" y="168"/>
                    <a:pt x="119" y="164"/>
                  </a:cubicBezTo>
                  <a:cubicBezTo>
                    <a:pt x="120" y="163"/>
                    <a:pt x="120" y="163"/>
                    <a:pt x="120" y="163"/>
                  </a:cubicBezTo>
                  <a:cubicBezTo>
                    <a:pt x="120" y="161"/>
                    <a:pt x="120" y="159"/>
                    <a:pt x="121" y="157"/>
                  </a:cubicBezTo>
                  <a:cubicBezTo>
                    <a:pt x="121" y="157"/>
                    <a:pt x="121" y="157"/>
                    <a:pt x="121" y="156"/>
                  </a:cubicBezTo>
                  <a:moveTo>
                    <a:pt x="143" y="160"/>
                  </a:moveTo>
                  <a:cubicBezTo>
                    <a:pt x="143" y="157"/>
                    <a:pt x="144" y="153"/>
                    <a:pt x="145" y="150"/>
                  </a:cubicBezTo>
                  <a:cubicBezTo>
                    <a:pt x="144" y="152"/>
                    <a:pt x="144" y="154"/>
                    <a:pt x="144" y="155"/>
                  </a:cubicBezTo>
                  <a:cubicBezTo>
                    <a:pt x="144" y="159"/>
                    <a:pt x="143" y="162"/>
                    <a:pt x="142" y="165"/>
                  </a:cubicBezTo>
                  <a:cubicBezTo>
                    <a:pt x="142" y="166"/>
                    <a:pt x="142" y="168"/>
                    <a:pt x="141" y="169"/>
                  </a:cubicBezTo>
                  <a:cubicBezTo>
                    <a:pt x="142" y="166"/>
                    <a:pt x="142" y="163"/>
                    <a:pt x="143" y="160"/>
                  </a:cubicBezTo>
                  <a:moveTo>
                    <a:pt x="148" y="134"/>
                  </a:moveTo>
                  <a:cubicBezTo>
                    <a:pt x="148" y="133"/>
                    <a:pt x="148" y="132"/>
                    <a:pt x="148" y="131"/>
                  </a:cubicBezTo>
                  <a:cubicBezTo>
                    <a:pt x="148" y="133"/>
                    <a:pt x="148" y="135"/>
                    <a:pt x="148" y="137"/>
                  </a:cubicBezTo>
                  <a:cubicBezTo>
                    <a:pt x="148" y="139"/>
                    <a:pt x="148" y="141"/>
                    <a:pt x="148" y="143"/>
                  </a:cubicBezTo>
                  <a:cubicBezTo>
                    <a:pt x="148" y="141"/>
                    <a:pt x="148" y="139"/>
                    <a:pt x="148" y="138"/>
                  </a:cubicBezTo>
                  <a:cubicBezTo>
                    <a:pt x="148" y="136"/>
                    <a:pt x="148" y="135"/>
                    <a:pt x="148" y="134"/>
                  </a:cubicBezTo>
                  <a:moveTo>
                    <a:pt x="154" y="126"/>
                  </a:moveTo>
                  <a:cubicBezTo>
                    <a:pt x="154" y="126"/>
                    <a:pt x="154" y="125"/>
                    <a:pt x="154" y="124"/>
                  </a:cubicBezTo>
                  <a:cubicBezTo>
                    <a:pt x="154" y="123"/>
                    <a:pt x="154" y="122"/>
                    <a:pt x="154" y="121"/>
                  </a:cubicBezTo>
                  <a:cubicBezTo>
                    <a:pt x="154" y="123"/>
                    <a:pt x="154" y="125"/>
                    <a:pt x="154" y="127"/>
                  </a:cubicBezTo>
                  <a:cubicBezTo>
                    <a:pt x="154" y="131"/>
                    <a:pt x="154" y="135"/>
                    <a:pt x="154" y="139"/>
                  </a:cubicBezTo>
                  <a:cubicBezTo>
                    <a:pt x="154" y="140"/>
                    <a:pt x="154" y="140"/>
                    <a:pt x="154" y="140"/>
                  </a:cubicBezTo>
                  <a:cubicBezTo>
                    <a:pt x="154" y="152"/>
                    <a:pt x="153" y="163"/>
                    <a:pt x="150" y="174"/>
                  </a:cubicBezTo>
                  <a:cubicBezTo>
                    <a:pt x="150" y="178"/>
                    <a:pt x="149" y="181"/>
                    <a:pt x="147" y="185"/>
                  </a:cubicBezTo>
                  <a:cubicBezTo>
                    <a:pt x="147" y="186"/>
                    <a:pt x="146" y="187"/>
                    <a:pt x="146" y="188"/>
                  </a:cubicBezTo>
                  <a:cubicBezTo>
                    <a:pt x="145" y="188"/>
                    <a:pt x="145" y="189"/>
                    <a:pt x="144" y="190"/>
                  </a:cubicBezTo>
                  <a:cubicBezTo>
                    <a:pt x="144" y="190"/>
                    <a:pt x="143" y="190"/>
                    <a:pt x="143" y="190"/>
                  </a:cubicBezTo>
                  <a:cubicBezTo>
                    <a:pt x="143" y="190"/>
                    <a:pt x="143" y="190"/>
                    <a:pt x="143" y="190"/>
                  </a:cubicBezTo>
                  <a:cubicBezTo>
                    <a:pt x="143" y="188"/>
                    <a:pt x="144" y="187"/>
                    <a:pt x="144" y="185"/>
                  </a:cubicBezTo>
                  <a:cubicBezTo>
                    <a:pt x="144" y="184"/>
                    <a:pt x="145" y="182"/>
                    <a:pt x="145" y="181"/>
                  </a:cubicBezTo>
                  <a:cubicBezTo>
                    <a:pt x="145" y="178"/>
                    <a:pt x="146" y="176"/>
                    <a:pt x="146" y="173"/>
                  </a:cubicBezTo>
                  <a:cubicBezTo>
                    <a:pt x="150" y="165"/>
                    <a:pt x="152" y="155"/>
                    <a:pt x="153" y="146"/>
                  </a:cubicBezTo>
                  <a:cubicBezTo>
                    <a:pt x="154" y="139"/>
                    <a:pt x="154" y="133"/>
                    <a:pt x="154" y="126"/>
                  </a:cubicBezTo>
                  <a:moveTo>
                    <a:pt x="150" y="100"/>
                  </a:moveTo>
                  <a:cubicBezTo>
                    <a:pt x="150" y="99"/>
                    <a:pt x="150" y="98"/>
                    <a:pt x="150" y="97"/>
                  </a:cubicBezTo>
                  <a:cubicBezTo>
                    <a:pt x="150" y="98"/>
                    <a:pt x="150" y="100"/>
                    <a:pt x="150" y="101"/>
                  </a:cubicBezTo>
                  <a:cubicBezTo>
                    <a:pt x="151" y="110"/>
                    <a:pt x="152" y="119"/>
                    <a:pt x="151" y="128"/>
                  </a:cubicBezTo>
                  <a:cubicBezTo>
                    <a:pt x="151" y="131"/>
                    <a:pt x="151" y="133"/>
                    <a:pt x="151" y="135"/>
                  </a:cubicBezTo>
                  <a:cubicBezTo>
                    <a:pt x="151" y="137"/>
                    <a:pt x="151" y="139"/>
                    <a:pt x="151" y="141"/>
                  </a:cubicBezTo>
                  <a:cubicBezTo>
                    <a:pt x="151" y="142"/>
                    <a:pt x="150" y="144"/>
                    <a:pt x="150" y="146"/>
                  </a:cubicBezTo>
                  <a:cubicBezTo>
                    <a:pt x="150" y="147"/>
                    <a:pt x="150" y="148"/>
                    <a:pt x="150" y="149"/>
                  </a:cubicBezTo>
                  <a:cubicBezTo>
                    <a:pt x="150" y="148"/>
                    <a:pt x="150" y="147"/>
                    <a:pt x="150" y="146"/>
                  </a:cubicBezTo>
                  <a:cubicBezTo>
                    <a:pt x="150" y="143"/>
                    <a:pt x="150" y="140"/>
                    <a:pt x="151" y="137"/>
                  </a:cubicBezTo>
                  <a:cubicBezTo>
                    <a:pt x="151" y="135"/>
                    <a:pt x="151" y="132"/>
                    <a:pt x="151" y="129"/>
                  </a:cubicBezTo>
                  <a:cubicBezTo>
                    <a:pt x="151" y="128"/>
                    <a:pt x="151" y="127"/>
                    <a:pt x="151" y="125"/>
                  </a:cubicBezTo>
                  <a:cubicBezTo>
                    <a:pt x="151" y="117"/>
                    <a:pt x="151" y="109"/>
                    <a:pt x="150" y="100"/>
                  </a:cubicBezTo>
                  <a:moveTo>
                    <a:pt x="144" y="70"/>
                  </a:moveTo>
                  <a:cubicBezTo>
                    <a:pt x="144" y="69"/>
                    <a:pt x="144" y="68"/>
                    <a:pt x="144" y="67"/>
                  </a:cubicBezTo>
                  <a:cubicBezTo>
                    <a:pt x="144" y="70"/>
                    <a:pt x="145" y="74"/>
                    <a:pt x="145" y="78"/>
                  </a:cubicBezTo>
                  <a:cubicBezTo>
                    <a:pt x="145" y="78"/>
                    <a:pt x="145" y="79"/>
                    <a:pt x="145" y="79"/>
                  </a:cubicBezTo>
                  <a:cubicBezTo>
                    <a:pt x="145" y="76"/>
                    <a:pt x="144" y="73"/>
                    <a:pt x="144" y="70"/>
                  </a:cubicBezTo>
                  <a:moveTo>
                    <a:pt x="156" y="118"/>
                  </a:moveTo>
                  <a:cubicBezTo>
                    <a:pt x="156" y="110"/>
                    <a:pt x="155" y="101"/>
                    <a:pt x="154" y="93"/>
                  </a:cubicBezTo>
                  <a:cubicBezTo>
                    <a:pt x="154" y="84"/>
                    <a:pt x="153" y="75"/>
                    <a:pt x="152" y="65"/>
                  </a:cubicBezTo>
                  <a:cubicBezTo>
                    <a:pt x="151" y="59"/>
                    <a:pt x="151" y="53"/>
                    <a:pt x="149" y="46"/>
                  </a:cubicBezTo>
                  <a:cubicBezTo>
                    <a:pt x="151" y="52"/>
                    <a:pt x="153" y="58"/>
                    <a:pt x="154" y="64"/>
                  </a:cubicBezTo>
                  <a:cubicBezTo>
                    <a:pt x="156" y="77"/>
                    <a:pt x="156" y="91"/>
                    <a:pt x="157" y="104"/>
                  </a:cubicBezTo>
                  <a:cubicBezTo>
                    <a:pt x="157" y="109"/>
                    <a:pt x="156" y="113"/>
                    <a:pt x="156" y="118"/>
                  </a:cubicBezTo>
                  <a:moveTo>
                    <a:pt x="149" y="75"/>
                  </a:moveTo>
                  <a:cubicBezTo>
                    <a:pt x="149" y="68"/>
                    <a:pt x="148" y="60"/>
                    <a:pt x="146" y="53"/>
                  </a:cubicBezTo>
                  <a:cubicBezTo>
                    <a:pt x="145" y="47"/>
                    <a:pt x="144" y="41"/>
                    <a:pt x="144" y="35"/>
                  </a:cubicBezTo>
                  <a:cubicBezTo>
                    <a:pt x="146" y="41"/>
                    <a:pt x="147" y="47"/>
                    <a:pt x="148" y="53"/>
                  </a:cubicBezTo>
                  <a:cubicBezTo>
                    <a:pt x="150" y="65"/>
                    <a:pt x="151" y="77"/>
                    <a:pt x="151" y="88"/>
                  </a:cubicBezTo>
                  <a:cubicBezTo>
                    <a:pt x="151" y="86"/>
                    <a:pt x="151" y="83"/>
                    <a:pt x="150" y="80"/>
                  </a:cubicBezTo>
                  <a:cubicBezTo>
                    <a:pt x="150" y="78"/>
                    <a:pt x="149" y="77"/>
                    <a:pt x="149" y="75"/>
                  </a:cubicBezTo>
                  <a:moveTo>
                    <a:pt x="136" y="13"/>
                  </a:moveTo>
                  <a:cubicBezTo>
                    <a:pt x="136" y="13"/>
                    <a:pt x="136" y="13"/>
                    <a:pt x="135" y="13"/>
                  </a:cubicBezTo>
                  <a:cubicBezTo>
                    <a:pt x="137" y="18"/>
                    <a:pt x="139" y="23"/>
                    <a:pt x="141" y="27"/>
                  </a:cubicBezTo>
                  <a:cubicBezTo>
                    <a:pt x="140" y="26"/>
                    <a:pt x="140" y="25"/>
                    <a:pt x="140" y="23"/>
                  </a:cubicBezTo>
                  <a:cubicBezTo>
                    <a:pt x="140" y="25"/>
                    <a:pt x="141" y="26"/>
                    <a:pt x="141" y="27"/>
                  </a:cubicBezTo>
                  <a:cubicBezTo>
                    <a:pt x="141" y="28"/>
                    <a:pt x="141" y="28"/>
                    <a:pt x="141" y="28"/>
                  </a:cubicBezTo>
                  <a:cubicBezTo>
                    <a:pt x="141" y="29"/>
                    <a:pt x="141" y="29"/>
                    <a:pt x="141" y="30"/>
                  </a:cubicBezTo>
                  <a:cubicBezTo>
                    <a:pt x="141" y="30"/>
                    <a:pt x="141" y="30"/>
                    <a:pt x="141" y="30"/>
                  </a:cubicBezTo>
                  <a:cubicBezTo>
                    <a:pt x="141" y="30"/>
                    <a:pt x="140" y="31"/>
                    <a:pt x="140" y="31"/>
                  </a:cubicBezTo>
                  <a:cubicBezTo>
                    <a:pt x="139" y="31"/>
                    <a:pt x="139" y="30"/>
                    <a:pt x="139" y="30"/>
                  </a:cubicBezTo>
                  <a:cubicBezTo>
                    <a:pt x="139" y="30"/>
                    <a:pt x="139" y="30"/>
                    <a:pt x="138" y="29"/>
                  </a:cubicBezTo>
                  <a:cubicBezTo>
                    <a:pt x="138" y="30"/>
                    <a:pt x="138" y="31"/>
                    <a:pt x="137" y="31"/>
                  </a:cubicBezTo>
                  <a:cubicBezTo>
                    <a:pt x="137" y="31"/>
                    <a:pt x="136" y="30"/>
                    <a:pt x="136" y="30"/>
                  </a:cubicBezTo>
                  <a:cubicBezTo>
                    <a:pt x="136" y="30"/>
                    <a:pt x="136" y="30"/>
                    <a:pt x="136" y="29"/>
                  </a:cubicBezTo>
                  <a:cubicBezTo>
                    <a:pt x="136" y="31"/>
                    <a:pt x="137" y="33"/>
                    <a:pt x="137" y="35"/>
                  </a:cubicBezTo>
                  <a:cubicBezTo>
                    <a:pt x="138" y="37"/>
                    <a:pt x="138" y="40"/>
                    <a:pt x="139" y="42"/>
                  </a:cubicBezTo>
                  <a:cubicBezTo>
                    <a:pt x="139" y="44"/>
                    <a:pt x="140" y="46"/>
                    <a:pt x="140" y="48"/>
                  </a:cubicBezTo>
                  <a:cubicBezTo>
                    <a:pt x="140" y="51"/>
                    <a:pt x="141" y="54"/>
                    <a:pt x="141" y="56"/>
                  </a:cubicBezTo>
                  <a:cubicBezTo>
                    <a:pt x="139" y="51"/>
                    <a:pt x="138" y="45"/>
                    <a:pt x="136" y="39"/>
                  </a:cubicBezTo>
                  <a:cubicBezTo>
                    <a:pt x="135" y="34"/>
                    <a:pt x="133" y="29"/>
                    <a:pt x="132" y="24"/>
                  </a:cubicBezTo>
                  <a:cubicBezTo>
                    <a:pt x="131" y="23"/>
                    <a:pt x="130" y="22"/>
                    <a:pt x="130" y="21"/>
                  </a:cubicBezTo>
                  <a:cubicBezTo>
                    <a:pt x="131" y="23"/>
                    <a:pt x="131" y="26"/>
                    <a:pt x="132" y="29"/>
                  </a:cubicBezTo>
                  <a:cubicBezTo>
                    <a:pt x="132" y="30"/>
                    <a:pt x="132" y="31"/>
                    <a:pt x="131" y="31"/>
                  </a:cubicBezTo>
                  <a:cubicBezTo>
                    <a:pt x="130" y="31"/>
                    <a:pt x="130" y="30"/>
                    <a:pt x="130" y="30"/>
                  </a:cubicBezTo>
                  <a:cubicBezTo>
                    <a:pt x="127" y="26"/>
                    <a:pt x="126" y="23"/>
                    <a:pt x="124" y="19"/>
                  </a:cubicBezTo>
                  <a:cubicBezTo>
                    <a:pt x="124" y="20"/>
                    <a:pt x="124" y="21"/>
                    <a:pt x="125" y="22"/>
                  </a:cubicBezTo>
                  <a:cubicBezTo>
                    <a:pt x="126" y="23"/>
                    <a:pt x="126" y="25"/>
                    <a:pt x="127" y="26"/>
                  </a:cubicBezTo>
                  <a:cubicBezTo>
                    <a:pt x="127" y="26"/>
                    <a:pt x="127" y="26"/>
                    <a:pt x="127" y="26"/>
                  </a:cubicBezTo>
                  <a:cubicBezTo>
                    <a:pt x="135" y="43"/>
                    <a:pt x="138" y="62"/>
                    <a:pt x="141" y="81"/>
                  </a:cubicBezTo>
                  <a:cubicBezTo>
                    <a:pt x="140" y="93"/>
                    <a:pt x="139" y="105"/>
                    <a:pt x="137" y="116"/>
                  </a:cubicBezTo>
                  <a:cubicBezTo>
                    <a:pt x="137" y="121"/>
                    <a:pt x="136" y="126"/>
                    <a:pt x="135" y="131"/>
                  </a:cubicBezTo>
                  <a:cubicBezTo>
                    <a:pt x="134" y="133"/>
                    <a:pt x="134" y="134"/>
                    <a:pt x="134" y="136"/>
                  </a:cubicBezTo>
                  <a:cubicBezTo>
                    <a:pt x="134" y="134"/>
                    <a:pt x="134" y="133"/>
                    <a:pt x="134" y="131"/>
                  </a:cubicBezTo>
                  <a:cubicBezTo>
                    <a:pt x="134" y="130"/>
                    <a:pt x="134" y="129"/>
                    <a:pt x="134" y="128"/>
                  </a:cubicBezTo>
                  <a:cubicBezTo>
                    <a:pt x="135" y="117"/>
                    <a:pt x="135" y="107"/>
                    <a:pt x="135" y="97"/>
                  </a:cubicBezTo>
                  <a:cubicBezTo>
                    <a:pt x="135" y="87"/>
                    <a:pt x="134" y="76"/>
                    <a:pt x="132" y="66"/>
                  </a:cubicBezTo>
                  <a:cubicBezTo>
                    <a:pt x="132" y="65"/>
                    <a:pt x="132" y="65"/>
                    <a:pt x="132" y="64"/>
                  </a:cubicBezTo>
                  <a:cubicBezTo>
                    <a:pt x="133" y="75"/>
                    <a:pt x="133" y="86"/>
                    <a:pt x="133" y="98"/>
                  </a:cubicBezTo>
                  <a:cubicBezTo>
                    <a:pt x="133" y="106"/>
                    <a:pt x="132" y="114"/>
                    <a:pt x="132" y="122"/>
                  </a:cubicBezTo>
                  <a:cubicBezTo>
                    <a:pt x="132" y="124"/>
                    <a:pt x="132" y="126"/>
                    <a:pt x="132" y="128"/>
                  </a:cubicBezTo>
                  <a:cubicBezTo>
                    <a:pt x="132" y="129"/>
                    <a:pt x="132" y="130"/>
                    <a:pt x="132" y="131"/>
                  </a:cubicBezTo>
                  <a:cubicBezTo>
                    <a:pt x="131" y="135"/>
                    <a:pt x="131" y="140"/>
                    <a:pt x="131" y="144"/>
                  </a:cubicBezTo>
                  <a:cubicBezTo>
                    <a:pt x="130" y="146"/>
                    <a:pt x="130" y="148"/>
                    <a:pt x="130" y="149"/>
                  </a:cubicBezTo>
                  <a:cubicBezTo>
                    <a:pt x="130" y="150"/>
                    <a:pt x="130" y="150"/>
                    <a:pt x="130" y="150"/>
                  </a:cubicBezTo>
                  <a:cubicBezTo>
                    <a:pt x="129" y="153"/>
                    <a:pt x="128" y="156"/>
                    <a:pt x="127" y="159"/>
                  </a:cubicBezTo>
                  <a:cubicBezTo>
                    <a:pt x="126" y="162"/>
                    <a:pt x="124" y="165"/>
                    <a:pt x="123" y="168"/>
                  </a:cubicBezTo>
                  <a:cubicBezTo>
                    <a:pt x="123" y="164"/>
                    <a:pt x="124" y="160"/>
                    <a:pt x="124" y="157"/>
                  </a:cubicBezTo>
                  <a:cubicBezTo>
                    <a:pt x="125" y="155"/>
                    <a:pt x="125" y="153"/>
                    <a:pt x="125" y="152"/>
                  </a:cubicBezTo>
                  <a:cubicBezTo>
                    <a:pt x="125" y="147"/>
                    <a:pt x="126" y="143"/>
                    <a:pt x="126" y="139"/>
                  </a:cubicBezTo>
                  <a:cubicBezTo>
                    <a:pt x="126" y="138"/>
                    <a:pt x="126" y="138"/>
                    <a:pt x="126" y="138"/>
                  </a:cubicBezTo>
                  <a:cubicBezTo>
                    <a:pt x="127" y="134"/>
                    <a:pt x="128" y="130"/>
                    <a:pt x="129" y="125"/>
                  </a:cubicBezTo>
                  <a:cubicBezTo>
                    <a:pt x="129" y="123"/>
                    <a:pt x="130" y="122"/>
                    <a:pt x="130" y="120"/>
                  </a:cubicBezTo>
                  <a:cubicBezTo>
                    <a:pt x="130" y="121"/>
                    <a:pt x="130" y="121"/>
                    <a:pt x="130" y="121"/>
                  </a:cubicBezTo>
                  <a:cubicBezTo>
                    <a:pt x="127" y="135"/>
                    <a:pt x="123" y="149"/>
                    <a:pt x="117" y="161"/>
                  </a:cubicBezTo>
                  <a:cubicBezTo>
                    <a:pt x="116" y="165"/>
                    <a:pt x="115" y="168"/>
                    <a:pt x="113" y="172"/>
                  </a:cubicBezTo>
                  <a:cubicBezTo>
                    <a:pt x="114" y="170"/>
                    <a:pt x="115" y="167"/>
                    <a:pt x="115" y="164"/>
                  </a:cubicBezTo>
                  <a:cubicBezTo>
                    <a:pt x="114" y="167"/>
                    <a:pt x="113" y="169"/>
                    <a:pt x="111" y="171"/>
                  </a:cubicBezTo>
                  <a:cubicBezTo>
                    <a:pt x="110" y="175"/>
                    <a:pt x="110" y="178"/>
                    <a:pt x="109" y="182"/>
                  </a:cubicBezTo>
                  <a:cubicBezTo>
                    <a:pt x="109" y="185"/>
                    <a:pt x="108" y="188"/>
                    <a:pt x="108" y="190"/>
                  </a:cubicBezTo>
                  <a:cubicBezTo>
                    <a:pt x="108" y="191"/>
                    <a:pt x="108" y="191"/>
                    <a:pt x="108" y="191"/>
                  </a:cubicBezTo>
                  <a:cubicBezTo>
                    <a:pt x="108" y="191"/>
                    <a:pt x="108" y="191"/>
                    <a:pt x="107" y="191"/>
                  </a:cubicBezTo>
                  <a:cubicBezTo>
                    <a:pt x="106" y="193"/>
                    <a:pt x="105" y="194"/>
                    <a:pt x="103" y="196"/>
                  </a:cubicBezTo>
                  <a:cubicBezTo>
                    <a:pt x="103" y="195"/>
                    <a:pt x="104" y="194"/>
                    <a:pt x="104" y="193"/>
                  </a:cubicBezTo>
                  <a:cubicBezTo>
                    <a:pt x="104" y="191"/>
                    <a:pt x="105" y="189"/>
                    <a:pt x="105" y="188"/>
                  </a:cubicBezTo>
                  <a:cubicBezTo>
                    <a:pt x="106" y="187"/>
                    <a:pt x="106" y="187"/>
                    <a:pt x="106" y="187"/>
                  </a:cubicBezTo>
                  <a:cubicBezTo>
                    <a:pt x="108" y="182"/>
                    <a:pt x="109" y="176"/>
                    <a:pt x="111" y="171"/>
                  </a:cubicBezTo>
                  <a:cubicBezTo>
                    <a:pt x="109" y="174"/>
                    <a:pt x="107" y="177"/>
                    <a:pt x="105" y="179"/>
                  </a:cubicBezTo>
                  <a:cubicBezTo>
                    <a:pt x="104" y="181"/>
                    <a:pt x="104" y="183"/>
                    <a:pt x="104" y="184"/>
                  </a:cubicBezTo>
                  <a:cubicBezTo>
                    <a:pt x="103" y="185"/>
                    <a:pt x="103" y="185"/>
                    <a:pt x="103" y="186"/>
                  </a:cubicBezTo>
                  <a:cubicBezTo>
                    <a:pt x="103" y="186"/>
                    <a:pt x="103" y="186"/>
                    <a:pt x="103" y="186"/>
                  </a:cubicBezTo>
                  <a:cubicBezTo>
                    <a:pt x="103" y="187"/>
                    <a:pt x="102" y="189"/>
                    <a:pt x="101" y="190"/>
                  </a:cubicBezTo>
                  <a:cubicBezTo>
                    <a:pt x="101" y="190"/>
                    <a:pt x="102" y="189"/>
                    <a:pt x="102" y="188"/>
                  </a:cubicBezTo>
                  <a:cubicBezTo>
                    <a:pt x="102" y="187"/>
                    <a:pt x="102" y="187"/>
                    <a:pt x="102" y="186"/>
                  </a:cubicBezTo>
                  <a:cubicBezTo>
                    <a:pt x="103" y="184"/>
                    <a:pt x="103" y="182"/>
                    <a:pt x="104" y="180"/>
                  </a:cubicBezTo>
                  <a:cubicBezTo>
                    <a:pt x="103" y="181"/>
                    <a:pt x="102" y="183"/>
                    <a:pt x="100" y="184"/>
                  </a:cubicBezTo>
                  <a:cubicBezTo>
                    <a:pt x="100" y="184"/>
                    <a:pt x="100" y="184"/>
                    <a:pt x="100" y="184"/>
                  </a:cubicBezTo>
                  <a:cubicBezTo>
                    <a:pt x="100" y="186"/>
                    <a:pt x="99" y="188"/>
                    <a:pt x="99" y="190"/>
                  </a:cubicBezTo>
                  <a:cubicBezTo>
                    <a:pt x="99" y="190"/>
                    <a:pt x="99" y="190"/>
                    <a:pt x="99" y="190"/>
                  </a:cubicBezTo>
                  <a:cubicBezTo>
                    <a:pt x="99" y="191"/>
                    <a:pt x="98" y="193"/>
                    <a:pt x="98" y="194"/>
                  </a:cubicBezTo>
                  <a:cubicBezTo>
                    <a:pt x="98" y="195"/>
                    <a:pt x="98" y="195"/>
                    <a:pt x="98" y="196"/>
                  </a:cubicBezTo>
                  <a:cubicBezTo>
                    <a:pt x="98" y="197"/>
                    <a:pt x="99" y="197"/>
                    <a:pt x="99" y="197"/>
                  </a:cubicBezTo>
                  <a:cubicBezTo>
                    <a:pt x="99" y="197"/>
                    <a:pt x="99" y="197"/>
                    <a:pt x="99" y="197"/>
                  </a:cubicBezTo>
                  <a:cubicBezTo>
                    <a:pt x="99" y="197"/>
                    <a:pt x="99" y="197"/>
                    <a:pt x="99" y="197"/>
                  </a:cubicBezTo>
                  <a:cubicBezTo>
                    <a:pt x="100" y="197"/>
                    <a:pt x="100" y="197"/>
                    <a:pt x="101" y="197"/>
                  </a:cubicBezTo>
                  <a:cubicBezTo>
                    <a:pt x="101" y="198"/>
                    <a:pt x="101" y="198"/>
                    <a:pt x="100" y="199"/>
                  </a:cubicBezTo>
                  <a:cubicBezTo>
                    <a:pt x="99" y="200"/>
                    <a:pt x="98" y="202"/>
                    <a:pt x="96" y="204"/>
                  </a:cubicBezTo>
                  <a:cubicBezTo>
                    <a:pt x="94" y="206"/>
                    <a:pt x="91" y="209"/>
                    <a:pt x="88" y="211"/>
                  </a:cubicBezTo>
                  <a:cubicBezTo>
                    <a:pt x="85" y="214"/>
                    <a:pt x="82" y="218"/>
                    <a:pt x="79" y="221"/>
                  </a:cubicBezTo>
                  <a:cubicBezTo>
                    <a:pt x="77" y="222"/>
                    <a:pt x="75" y="224"/>
                    <a:pt x="73" y="226"/>
                  </a:cubicBezTo>
                  <a:cubicBezTo>
                    <a:pt x="73" y="226"/>
                    <a:pt x="72" y="227"/>
                    <a:pt x="71" y="227"/>
                  </a:cubicBezTo>
                  <a:cubicBezTo>
                    <a:pt x="72" y="227"/>
                    <a:pt x="73" y="226"/>
                    <a:pt x="74" y="226"/>
                  </a:cubicBezTo>
                  <a:cubicBezTo>
                    <a:pt x="78" y="223"/>
                    <a:pt x="82" y="220"/>
                    <a:pt x="86" y="217"/>
                  </a:cubicBezTo>
                  <a:cubicBezTo>
                    <a:pt x="87" y="217"/>
                    <a:pt x="87" y="216"/>
                    <a:pt x="88" y="215"/>
                  </a:cubicBezTo>
                  <a:cubicBezTo>
                    <a:pt x="89" y="214"/>
                    <a:pt x="91" y="213"/>
                    <a:pt x="92" y="211"/>
                  </a:cubicBezTo>
                  <a:cubicBezTo>
                    <a:pt x="94" y="210"/>
                    <a:pt x="95" y="208"/>
                    <a:pt x="97" y="207"/>
                  </a:cubicBezTo>
                  <a:cubicBezTo>
                    <a:pt x="97" y="206"/>
                    <a:pt x="98" y="206"/>
                    <a:pt x="98" y="205"/>
                  </a:cubicBezTo>
                  <a:cubicBezTo>
                    <a:pt x="99" y="204"/>
                    <a:pt x="100" y="203"/>
                    <a:pt x="101" y="203"/>
                  </a:cubicBezTo>
                  <a:cubicBezTo>
                    <a:pt x="101" y="203"/>
                    <a:pt x="101" y="203"/>
                    <a:pt x="101" y="204"/>
                  </a:cubicBezTo>
                  <a:cubicBezTo>
                    <a:pt x="101" y="204"/>
                    <a:pt x="101" y="205"/>
                    <a:pt x="101" y="206"/>
                  </a:cubicBezTo>
                  <a:cubicBezTo>
                    <a:pt x="102" y="206"/>
                    <a:pt x="102" y="206"/>
                    <a:pt x="102" y="206"/>
                  </a:cubicBezTo>
                  <a:cubicBezTo>
                    <a:pt x="102" y="206"/>
                    <a:pt x="102" y="206"/>
                    <a:pt x="102" y="206"/>
                  </a:cubicBezTo>
                  <a:cubicBezTo>
                    <a:pt x="102" y="207"/>
                    <a:pt x="102" y="207"/>
                    <a:pt x="103" y="207"/>
                  </a:cubicBezTo>
                  <a:cubicBezTo>
                    <a:pt x="103" y="207"/>
                    <a:pt x="103" y="206"/>
                    <a:pt x="103" y="206"/>
                  </a:cubicBezTo>
                  <a:cubicBezTo>
                    <a:pt x="105" y="205"/>
                    <a:pt x="106" y="204"/>
                    <a:pt x="107" y="203"/>
                  </a:cubicBezTo>
                  <a:cubicBezTo>
                    <a:pt x="106" y="204"/>
                    <a:pt x="106" y="204"/>
                    <a:pt x="106" y="205"/>
                  </a:cubicBezTo>
                  <a:cubicBezTo>
                    <a:pt x="106" y="205"/>
                    <a:pt x="106" y="205"/>
                    <a:pt x="106" y="205"/>
                  </a:cubicBezTo>
                  <a:cubicBezTo>
                    <a:pt x="106" y="205"/>
                    <a:pt x="106" y="205"/>
                    <a:pt x="106" y="206"/>
                  </a:cubicBezTo>
                  <a:cubicBezTo>
                    <a:pt x="106" y="207"/>
                    <a:pt x="106" y="208"/>
                    <a:pt x="106" y="210"/>
                  </a:cubicBezTo>
                  <a:cubicBezTo>
                    <a:pt x="106" y="210"/>
                    <a:pt x="106" y="211"/>
                    <a:pt x="106" y="212"/>
                  </a:cubicBezTo>
                  <a:cubicBezTo>
                    <a:pt x="106" y="212"/>
                    <a:pt x="107" y="213"/>
                    <a:pt x="107" y="213"/>
                  </a:cubicBezTo>
                  <a:cubicBezTo>
                    <a:pt x="107" y="213"/>
                    <a:pt x="107" y="213"/>
                    <a:pt x="108" y="213"/>
                  </a:cubicBezTo>
                  <a:cubicBezTo>
                    <a:pt x="108" y="213"/>
                    <a:pt x="109" y="213"/>
                    <a:pt x="109" y="212"/>
                  </a:cubicBezTo>
                  <a:cubicBezTo>
                    <a:pt x="110" y="210"/>
                    <a:pt x="111" y="208"/>
                    <a:pt x="112" y="205"/>
                  </a:cubicBezTo>
                  <a:cubicBezTo>
                    <a:pt x="112" y="205"/>
                    <a:pt x="113" y="204"/>
                    <a:pt x="113" y="203"/>
                  </a:cubicBezTo>
                  <a:cubicBezTo>
                    <a:pt x="114" y="203"/>
                    <a:pt x="114" y="202"/>
                    <a:pt x="115" y="202"/>
                  </a:cubicBezTo>
                  <a:cubicBezTo>
                    <a:pt x="116" y="200"/>
                    <a:pt x="118" y="198"/>
                    <a:pt x="119" y="197"/>
                  </a:cubicBezTo>
                  <a:cubicBezTo>
                    <a:pt x="120" y="195"/>
                    <a:pt x="122" y="193"/>
                    <a:pt x="123" y="190"/>
                  </a:cubicBezTo>
                  <a:cubicBezTo>
                    <a:pt x="123" y="190"/>
                    <a:pt x="123" y="189"/>
                    <a:pt x="124" y="188"/>
                  </a:cubicBezTo>
                  <a:cubicBezTo>
                    <a:pt x="126" y="183"/>
                    <a:pt x="128" y="178"/>
                    <a:pt x="129" y="172"/>
                  </a:cubicBezTo>
                  <a:cubicBezTo>
                    <a:pt x="130" y="168"/>
                    <a:pt x="131" y="164"/>
                    <a:pt x="131" y="160"/>
                  </a:cubicBezTo>
                  <a:cubicBezTo>
                    <a:pt x="132" y="157"/>
                    <a:pt x="132" y="154"/>
                    <a:pt x="132" y="151"/>
                  </a:cubicBezTo>
                  <a:cubicBezTo>
                    <a:pt x="133" y="148"/>
                    <a:pt x="134" y="145"/>
                    <a:pt x="135" y="142"/>
                  </a:cubicBezTo>
                  <a:cubicBezTo>
                    <a:pt x="135" y="142"/>
                    <a:pt x="135" y="141"/>
                    <a:pt x="135" y="141"/>
                  </a:cubicBezTo>
                  <a:cubicBezTo>
                    <a:pt x="139" y="126"/>
                    <a:pt x="141" y="112"/>
                    <a:pt x="142" y="97"/>
                  </a:cubicBezTo>
                  <a:cubicBezTo>
                    <a:pt x="142" y="96"/>
                    <a:pt x="142" y="95"/>
                    <a:pt x="143" y="95"/>
                  </a:cubicBezTo>
                  <a:cubicBezTo>
                    <a:pt x="143" y="103"/>
                    <a:pt x="144" y="111"/>
                    <a:pt x="145" y="119"/>
                  </a:cubicBezTo>
                  <a:cubicBezTo>
                    <a:pt x="144" y="129"/>
                    <a:pt x="143" y="138"/>
                    <a:pt x="141" y="147"/>
                  </a:cubicBezTo>
                  <a:cubicBezTo>
                    <a:pt x="141" y="150"/>
                    <a:pt x="141" y="152"/>
                    <a:pt x="140" y="154"/>
                  </a:cubicBezTo>
                  <a:cubicBezTo>
                    <a:pt x="139" y="161"/>
                    <a:pt x="137" y="168"/>
                    <a:pt x="134" y="174"/>
                  </a:cubicBezTo>
                  <a:cubicBezTo>
                    <a:pt x="133" y="180"/>
                    <a:pt x="130" y="185"/>
                    <a:pt x="130" y="191"/>
                  </a:cubicBezTo>
                  <a:cubicBezTo>
                    <a:pt x="131" y="192"/>
                    <a:pt x="131" y="193"/>
                    <a:pt x="131" y="194"/>
                  </a:cubicBezTo>
                  <a:cubicBezTo>
                    <a:pt x="131" y="194"/>
                    <a:pt x="131" y="194"/>
                    <a:pt x="131" y="194"/>
                  </a:cubicBezTo>
                  <a:cubicBezTo>
                    <a:pt x="131" y="194"/>
                    <a:pt x="132" y="195"/>
                    <a:pt x="132" y="195"/>
                  </a:cubicBezTo>
                  <a:cubicBezTo>
                    <a:pt x="132" y="195"/>
                    <a:pt x="133" y="194"/>
                    <a:pt x="133" y="194"/>
                  </a:cubicBezTo>
                  <a:cubicBezTo>
                    <a:pt x="133" y="194"/>
                    <a:pt x="133" y="194"/>
                    <a:pt x="134" y="193"/>
                  </a:cubicBezTo>
                  <a:cubicBezTo>
                    <a:pt x="134" y="193"/>
                    <a:pt x="134" y="193"/>
                    <a:pt x="134" y="193"/>
                  </a:cubicBezTo>
                  <a:cubicBezTo>
                    <a:pt x="134" y="193"/>
                    <a:pt x="135" y="193"/>
                    <a:pt x="135" y="193"/>
                  </a:cubicBezTo>
                  <a:cubicBezTo>
                    <a:pt x="136" y="191"/>
                    <a:pt x="137" y="190"/>
                    <a:pt x="138" y="188"/>
                  </a:cubicBezTo>
                  <a:cubicBezTo>
                    <a:pt x="139" y="189"/>
                    <a:pt x="139" y="190"/>
                    <a:pt x="139" y="191"/>
                  </a:cubicBezTo>
                  <a:cubicBezTo>
                    <a:pt x="139" y="191"/>
                    <a:pt x="139" y="191"/>
                    <a:pt x="140" y="191"/>
                  </a:cubicBezTo>
                  <a:cubicBezTo>
                    <a:pt x="138" y="195"/>
                    <a:pt x="137" y="198"/>
                    <a:pt x="136" y="202"/>
                  </a:cubicBezTo>
                  <a:cubicBezTo>
                    <a:pt x="136" y="202"/>
                    <a:pt x="136" y="202"/>
                    <a:pt x="136" y="202"/>
                  </a:cubicBezTo>
                  <a:cubicBezTo>
                    <a:pt x="136" y="204"/>
                    <a:pt x="136" y="206"/>
                    <a:pt x="136" y="207"/>
                  </a:cubicBezTo>
                  <a:cubicBezTo>
                    <a:pt x="136" y="208"/>
                    <a:pt x="137" y="209"/>
                    <a:pt x="137" y="209"/>
                  </a:cubicBezTo>
                  <a:cubicBezTo>
                    <a:pt x="137" y="209"/>
                    <a:pt x="137" y="209"/>
                    <a:pt x="137" y="209"/>
                  </a:cubicBezTo>
                  <a:cubicBezTo>
                    <a:pt x="137" y="210"/>
                    <a:pt x="138" y="210"/>
                    <a:pt x="138" y="210"/>
                  </a:cubicBezTo>
                  <a:cubicBezTo>
                    <a:pt x="139" y="210"/>
                    <a:pt x="139" y="210"/>
                    <a:pt x="139" y="209"/>
                  </a:cubicBezTo>
                  <a:cubicBezTo>
                    <a:pt x="143" y="205"/>
                    <a:pt x="146" y="201"/>
                    <a:pt x="148" y="196"/>
                  </a:cubicBezTo>
                  <a:cubicBezTo>
                    <a:pt x="150" y="192"/>
                    <a:pt x="151" y="188"/>
                    <a:pt x="152" y="184"/>
                  </a:cubicBezTo>
                  <a:cubicBezTo>
                    <a:pt x="156" y="170"/>
                    <a:pt x="157" y="155"/>
                    <a:pt x="158" y="141"/>
                  </a:cubicBezTo>
                  <a:cubicBezTo>
                    <a:pt x="159" y="116"/>
                    <a:pt x="160" y="91"/>
                    <a:pt x="156" y="66"/>
                  </a:cubicBezTo>
                  <a:cubicBezTo>
                    <a:pt x="155" y="54"/>
                    <a:pt x="151" y="41"/>
                    <a:pt x="145" y="30"/>
                  </a:cubicBezTo>
                  <a:cubicBezTo>
                    <a:pt x="143" y="24"/>
                    <a:pt x="141" y="19"/>
                    <a:pt x="137" y="14"/>
                  </a:cubicBezTo>
                  <a:cubicBezTo>
                    <a:pt x="137" y="13"/>
                    <a:pt x="137" y="13"/>
                    <a:pt x="136" y="13"/>
                  </a:cubicBezTo>
                  <a:moveTo>
                    <a:pt x="93" y="13"/>
                  </a:moveTo>
                  <a:cubicBezTo>
                    <a:pt x="93" y="15"/>
                    <a:pt x="93" y="17"/>
                    <a:pt x="94" y="20"/>
                  </a:cubicBezTo>
                  <a:cubicBezTo>
                    <a:pt x="94" y="20"/>
                    <a:pt x="94" y="21"/>
                    <a:pt x="94" y="21"/>
                  </a:cubicBezTo>
                  <a:cubicBezTo>
                    <a:pt x="95" y="23"/>
                    <a:pt x="96" y="25"/>
                    <a:pt x="96" y="27"/>
                  </a:cubicBezTo>
                  <a:cubicBezTo>
                    <a:pt x="95" y="23"/>
                    <a:pt x="94" y="18"/>
                    <a:pt x="93" y="13"/>
                  </a:cubicBezTo>
                  <a:moveTo>
                    <a:pt x="129" y="11"/>
                  </a:moveTo>
                  <a:cubicBezTo>
                    <a:pt x="128" y="11"/>
                    <a:pt x="128" y="11"/>
                    <a:pt x="127" y="12"/>
                  </a:cubicBezTo>
                  <a:cubicBezTo>
                    <a:pt x="129" y="15"/>
                    <a:pt x="131" y="19"/>
                    <a:pt x="134" y="22"/>
                  </a:cubicBezTo>
                  <a:cubicBezTo>
                    <a:pt x="132" y="18"/>
                    <a:pt x="131" y="15"/>
                    <a:pt x="129" y="11"/>
                  </a:cubicBezTo>
                  <a:cubicBezTo>
                    <a:pt x="129" y="11"/>
                    <a:pt x="129" y="11"/>
                    <a:pt x="129" y="11"/>
                  </a:cubicBezTo>
                  <a:moveTo>
                    <a:pt x="105" y="8"/>
                  </a:moveTo>
                  <a:cubicBezTo>
                    <a:pt x="105" y="8"/>
                    <a:pt x="105" y="8"/>
                    <a:pt x="105" y="8"/>
                  </a:cubicBezTo>
                  <a:cubicBezTo>
                    <a:pt x="106" y="9"/>
                    <a:pt x="106" y="10"/>
                    <a:pt x="107" y="11"/>
                  </a:cubicBezTo>
                  <a:cubicBezTo>
                    <a:pt x="107" y="12"/>
                    <a:pt x="107" y="12"/>
                    <a:pt x="106" y="12"/>
                  </a:cubicBezTo>
                  <a:cubicBezTo>
                    <a:pt x="107" y="13"/>
                    <a:pt x="107" y="13"/>
                    <a:pt x="107" y="13"/>
                  </a:cubicBezTo>
                  <a:cubicBezTo>
                    <a:pt x="107" y="13"/>
                    <a:pt x="107" y="13"/>
                    <a:pt x="107" y="12"/>
                  </a:cubicBezTo>
                  <a:cubicBezTo>
                    <a:pt x="107" y="13"/>
                    <a:pt x="107" y="13"/>
                    <a:pt x="107" y="13"/>
                  </a:cubicBezTo>
                  <a:cubicBezTo>
                    <a:pt x="107" y="13"/>
                    <a:pt x="107" y="14"/>
                    <a:pt x="107" y="14"/>
                  </a:cubicBezTo>
                  <a:cubicBezTo>
                    <a:pt x="109" y="17"/>
                    <a:pt x="110" y="20"/>
                    <a:pt x="112" y="23"/>
                  </a:cubicBezTo>
                  <a:cubicBezTo>
                    <a:pt x="112" y="24"/>
                    <a:pt x="113" y="24"/>
                    <a:pt x="113" y="25"/>
                  </a:cubicBezTo>
                  <a:cubicBezTo>
                    <a:pt x="113" y="25"/>
                    <a:pt x="113" y="26"/>
                    <a:pt x="113" y="26"/>
                  </a:cubicBezTo>
                  <a:cubicBezTo>
                    <a:pt x="114" y="27"/>
                    <a:pt x="114" y="27"/>
                    <a:pt x="114" y="28"/>
                  </a:cubicBezTo>
                  <a:cubicBezTo>
                    <a:pt x="114" y="28"/>
                    <a:pt x="114" y="27"/>
                    <a:pt x="114" y="27"/>
                  </a:cubicBezTo>
                  <a:cubicBezTo>
                    <a:pt x="114" y="27"/>
                    <a:pt x="114" y="27"/>
                    <a:pt x="114" y="27"/>
                  </a:cubicBezTo>
                  <a:cubicBezTo>
                    <a:pt x="111" y="20"/>
                    <a:pt x="108" y="14"/>
                    <a:pt x="105" y="8"/>
                  </a:cubicBezTo>
                  <a:moveTo>
                    <a:pt x="98" y="3"/>
                  </a:moveTo>
                  <a:cubicBezTo>
                    <a:pt x="102" y="14"/>
                    <a:pt x="104" y="24"/>
                    <a:pt x="105" y="35"/>
                  </a:cubicBezTo>
                  <a:cubicBezTo>
                    <a:pt x="104" y="34"/>
                    <a:pt x="104" y="33"/>
                    <a:pt x="103" y="33"/>
                  </a:cubicBezTo>
                  <a:cubicBezTo>
                    <a:pt x="105" y="39"/>
                    <a:pt x="107" y="45"/>
                    <a:pt x="108" y="52"/>
                  </a:cubicBezTo>
                  <a:cubicBezTo>
                    <a:pt x="108" y="50"/>
                    <a:pt x="108" y="49"/>
                    <a:pt x="108" y="48"/>
                  </a:cubicBezTo>
                  <a:cubicBezTo>
                    <a:pt x="108" y="43"/>
                    <a:pt x="108" y="38"/>
                    <a:pt x="107" y="32"/>
                  </a:cubicBezTo>
                  <a:cubicBezTo>
                    <a:pt x="108" y="35"/>
                    <a:pt x="108" y="37"/>
                    <a:pt x="109" y="39"/>
                  </a:cubicBezTo>
                  <a:cubicBezTo>
                    <a:pt x="110" y="46"/>
                    <a:pt x="111" y="54"/>
                    <a:pt x="112" y="61"/>
                  </a:cubicBezTo>
                  <a:cubicBezTo>
                    <a:pt x="112" y="64"/>
                    <a:pt x="112" y="66"/>
                    <a:pt x="112" y="68"/>
                  </a:cubicBezTo>
                  <a:cubicBezTo>
                    <a:pt x="113" y="71"/>
                    <a:pt x="113" y="73"/>
                    <a:pt x="114" y="75"/>
                  </a:cubicBezTo>
                  <a:cubicBezTo>
                    <a:pt x="114" y="76"/>
                    <a:pt x="113" y="77"/>
                    <a:pt x="113" y="77"/>
                  </a:cubicBezTo>
                  <a:cubicBezTo>
                    <a:pt x="113" y="79"/>
                    <a:pt x="112" y="81"/>
                    <a:pt x="112" y="83"/>
                  </a:cubicBezTo>
                  <a:cubicBezTo>
                    <a:pt x="112" y="88"/>
                    <a:pt x="111" y="93"/>
                    <a:pt x="110" y="98"/>
                  </a:cubicBezTo>
                  <a:cubicBezTo>
                    <a:pt x="113" y="93"/>
                    <a:pt x="115" y="87"/>
                    <a:pt x="118" y="82"/>
                  </a:cubicBezTo>
                  <a:cubicBezTo>
                    <a:pt x="119" y="74"/>
                    <a:pt x="120" y="67"/>
                    <a:pt x="121" y="59"/>
                  </a:cubicBezTo>
                  <a:cubicBezTo>
                    <a:pt x="121" y="58"/>
                    <a:pt x="121" y="57"/>
                    <a:pt x="121" y="56"/>
                  </a:cubicBezTo>
                  <a:cubicBezTo>
                    <a:pt x="122" y="63"/>
                    <a:pt x="122" y="70"/>
                    <a:pt x="122" y="76"/>
                  </a:cubicBezTo>
                  <a:cubicBezTo>
                    <a:pt x="124" y="75"/>
                    <a:pt x="125" y="74"/>
                    <a:pt x="126" y="73"/>
                  </a:cubicBezTo>
                  <a:cubicBezTo>
                    <a:pt x="126" y="72"/>
                    <a:pt x="127" y="72"/>
                    <a:pt x="127" y="72"/>
                  </a:cubicBezTo>
                  <a:cubicBezTo>
                    <a:pt x="127" y="72"/>
                    <a:pt x="127" y="71"/>
                    <a:pt x="127" y="70"/>
                  </a:cubicBezTo>
                  <a:cubicBezTo>
                    <a:pt x="127" y="71"/>
                    <a:pt x="127" y="71"/>
                    <a:pt x="127" y="72"/>
                  </a:cubicBezTo>
                  <a:cubicBezTo>
                    <a:pt x="128" y="72"/>
                    <a:pt x="128" y="72"/>
                    <a:pt x="128" y="73"/>
                  </a:cubicBezTo>
                  <a:cubicBezTo>
                    <a:pt x="129" y="73"/>
                    <a:pt x="129" y="74"/>
                    <a:pt x="130" y="75"/>
                  </a:cubicBezTo>
                  <a:cubicBezTo>
                    <a:pt x="130" y="74"/>
                    <a:pt x="130" y="72"/>
                    <a:pt x="130" y="71"/>
                  </a:cubicBezTo>
                  <a:cubicBezTo>
                    <a:pt x="129" y="69"/>
                    <a:pt x="129" y="67"/>
                    <a:pt x="129" y="66"/>
                  </a:cubicBezTo>
                  <a:cubicBezTo>
                    <a:pt x="129" y="64"/>
                    <a:pt x="129" y="62"/>
                    <a:pt x="128" y="61"/>
                  </a:cubicBezTo>
                  <a:cubicBezTo>
                    <a:pt x="128" y="60"/>
                    <a:pt x="129" y="60"/>
                    <a:pt x="129" y="60"/>
                  </a:cubicBezTo>
                  <a:cubicBezTo>
                    <a:pt x="129" y="60"/>
                    <a:pt x="129" y="60"/>
                    <a:pt x="129" y="60"/>
                  </a:cubicBezTo>
                  <a:cubicBezTo>
                    <a:pt x="128" y="60"/>
                    <a:pt x="128" y="60"/>
                    <a:pt x="128" y="59"/>
                  </a:cubicBezTo>
                  <a:cubicBezTo>
                    <a:pt x="127" y="58"/>
                    <a:pt x="126" y="56"/>
                    <a:pt x="125" y="54"/>
                  </a:cubicBezTo>
                  <a:cubicBezTo>
                    <a:pt x="125" y="56"/>
                    <a:pt x="126" y="59"/>
                    <a:pt x="126" y="61"/>
                  </a:cubicBezTo>
                  <a:cubicBezTo>
                    <a:pt x="126" y="62"/>
                    <a:pt x="126" y="62"/>
                    <a:pt x="126" y="63"/>
                  </a:cubicBezTo>
                  <a:cubicBezTo>
                    <a:pt x="125" y="60"/>
                    <a:pt x="125" y="57"/>
                    <a:pt x="124" y="54"/>
                  </a:cubicBezTo>
                  <a:cubicBezTo>
                    <a:pt x="124" y="54"/>
                    <a:pt x="124" y="53"/>
                    <a:pt x="124" y="53"/>
                  </a:cubicBezTo>
                  <a:cubicBezTo>
                    <a:pt x="122" y="49"/>
                    <a:pt x="121" y="46"/>
                    <a:pt x="119" y="42"/>
                  </a:cubicBezTo>
                  <a:cubicBezTo>
                    <a:pt x="119" y="43"/>
                    <a:pt x="119" y="45"/>
                    <a:pt x="119" y="46"/>
                  </a:cubicBezTo>
                  <a:cubicBezTo>
                    <a:pt x="118" y="55"/>
                    <a:pt x="118" y="64"/>
                    <a:pt x="117" y="73"/>
                  </a:cubicBezTo>
                  <a:cubicBezTo>
                    <a:pt x="117" y="75"/>
                    <a:pt x="116" y="78"/>
                    <a:pt x="116" y="81"/>
                  </a:cubicBezTo>
                  <a:cubicBezTo>
                    <a:pt x="116" y="78"/>
                    <a:pt x="116" y="76"/>
                    <a:pt x="116" y="74"/>
                  </a:cubicBezTo>
                  <a:cubicBezTo>
                    <a:pt x="116" y="71"/>
                    <a:pt x="116" y="69"/>
                    <a:pt x="116" y="67"/>
                  </a:cubicBezTo>
                  <a:cubicBezTo>
                    <a:pt x="117" y="58"/>
                    <a:pt x="117" y="48"/>
                    <a:pt x="117" y="39"/>
                  </a:cubicBezTo>
                  <a:cubicBezTo>
                    <a:pt x="117" y="39"/>
                    <a:pt x="117" y="38"/>
                    <a:pt x="117" y="38"/>
                  </a:cubicBezTo>
                  <a:cubicBezTo>
                    <a:pt x="116" y="36"/>
                    <a:pt x="115" y="35"/>
                    <a:pt x="114" y="33"/>
                  </a:cubicBezTo>
                  <a:cubicBezTo>
                    <a:pt x="114" y="36"/>
                    <a:pt x="114" y="39"/>
                    <a:pt x="114" y="42"/>
                  </a:cubicBezTo>
                  <a:cubicBezTo>
                    <a:pt x="115" y="45"/>
                    <a:pt x="115" y="48"/>
                    <a:pt x="115" y="52"/>
                  </a:cubicBezTo>
                  <a:cubicBezTo>
                    <a:pt x="114" y="46"/>
                    <a:pt x="114" y="40"/>
                    <a:pt x="113" y="34"/>
                  </a:cubicBezTo>
                  <a:cubicBezTo>
                    <a:pt x="112" y="32"/>
                    <a:pt x="112" y="31"/>
                    <a:pt x="112" y="29"/>
                  </a:cubicBezTo>
                  <a:cubicBezTo>
                    <a:pt x="110" y="26"/>
                    <a:pt x="108" y="22"/>
                    <a:pt x="106" y="18"/>
                  </a:cubicBezTo>
                  <a:cubicBezTo>
                    <a:pt x="104" y="15"/>
                    <a:pt x="102" y="11"/>
                    <a:pt x="100" y="7"/>
                  </a:cubicBezTo>
                  <a:cubicBezTo>
                    <a:pt x="99" y="6"/>
                    <a:pt x="99" y="5"/>
                    <a:pt x="98" y="3"/>
                  </a:cubicBezTo>
                  <a:moveTo>
                    <a:pt x="107" y="3"/>
                  </a:moveTo>
                  <a:cubicBezTo>
                    <a:pt x="107" y="3"/>
                    <a:pt x="107" y="3"/>
                    <a:pt x="107" y="3"/>
                  </a:cubicBezTo>
                  <a:cubicBezTo>
                    <a:pt x="107" y="4"/>
                    <a:pt x="108" y="5"/>
                    <a:pt x="108" y="5"/>
                  </a:cubicBezTo>
                  <a:cubicBezTo>
                    <a:pt x="108" y="5"/>
                    <a:pt x="107" y="4"/>
                    <a:pt x="107" y="3"/>
                  </a:cubicBezTo>
                  <a:moveTo>
                    <a:pt x="96" y="0"/>
                  </a:moveTo>
                  <a:cubicBezTo>
                    <a:pt x="95" y="1"/>
                    <a:pt x="94" y="3"/>
                    <a:pt x="94" y="5"/>
                  </a:cubicBezTo>
                  <a:cubicBezTo>
                    <a:pt x="94" y="6"/>
                    <a:pt x="94" y="7"/>
                    <a:pt x="94" y="7"/>
                  </a:cubicBezTo>
                  <a:cubicBezTo>
                    <a:pt x="95" y="9"/>
                    <a:pt x="95" y="10"/>
                    <a:pt x="96" y="11"/>
                  </a:cubicBezTo>
                  <a:cubicBezTo>
                    <a:pt x="96" y="11"/>
                    <a:pt x="96" y="10"/>
                    <a:pt x="96" y="10"/>
                  </a:cubicBezTo>
                  <a:cubicBezTo>
                    <a:pt x="96" y="8"/>
                    <a:pt x="96" y="4"/>
                    <a:pt x="97" y="2"/>
                  </a:cubicBezTo>
                  <a:cubicBezTo>
                    <a:pt x="97" y="2"/>
                    <a:pt x="96" y="1"/>
                    <a:pt x="96" y="0"/>
                  </a:cubicBezTo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" name="Freeform 46"/>
            <p:cNvSpPr>
              <a:spLocks noEditPoints="1"/>
            </p:cNvSpPr>
            <p:nvPr/>
          </p:nvSpPr>
          <p:spPr bwMode="auto">
            <a:xfrm>
              <a:off x="5922963" y="3498851"/>
              <a:ext cx="571500" cy="776288"/>
            </a:xfrm>
            <a:custGeom>
              <a:avLst/>
              <a:gdLst>
                <a:gd name="T0" fmla="*/ 130 w 265"/>
                <a:gd name="T1" fmla="*/ 358 h 361"/>
                <a:gd name="T2" fmla="*/ 69 w 265"/>
                <a:gd name="T3" fmla="*/ 337 h 361"/>
                <a:gd name="T4" fmla="*/ 107 w 265"/>
                <a:gd name="T5" fmla="*/ 330 h 361"/>
                <a:gd name="T6" fmla="*/ 98 w 265"/>
                <a:gd name="T7" fmla="*/ 328 h 361"/>
                <a:gd name="T8" fmla="*/ 82 w 265"/>
                <a:gd name="T9" fmla="*/ 342 h 361"/>
                <a:gd name="T10" fmla="*/ 221 w 265"/>
                <a:gd name="T11" fmla="*/ 324 h 361"/>
                <a:gd name="T12" fmla="*/ 204 w 265"/>
                <a:gd name="T13" fmla="*/ 335 h 361"/>
                <a:gd name="T14" fmla="*/ 132 w 265"/>
                <a:gd name="T15" fmla="*/ 326 h 361"/>
                <a:gd name="T16" fmla="*/ 117 w 265"/>
                <a:gd name="T17" fmla="*/ 320 h 361"/>
                <a:gd name="T18" fmla="*/ 134 w 265"/>
                <a:gd name="T19" fmla="*/ 311 h 361"/>
                <a:gd name="T20" fmla="*/ 169 w 265"/>
                <a:gd name="T21" fmla="*/ 343 h 361"/>
                <a:gd name="T22" fmla="*/ 104 w 265"/>
                <a:gd name="T23" fmla="*/ 355 h 361"/>
                <a:gd name="T24" fmla="*/ 34 w 265"/>
                <a:gd name="T25" fmla="*/ 344 h 361"/>
                <a:gd name="T26" fmla="*/ 69 w 265"/>
                <a:gd name="T27" fmla="*/ 345 h 361"/>
                <a:gd name="T28" fmla="*/ 175 w 265"/>
                <a:gd name="T29" fmla="*/ 321 h 361"/>
                <a:gd name="T30" fmla="*/ 33 w 265"/>
                <a:gd name="T31" fmla="*/ 309 h 361"/>
                <a:gd name="T32" fmla="*/ 115 w 265"/>
                <a:gd name="T33" fmla="*/ 315 h 361"/>
                <a:gd name="T34" fmla="*/ 34 w 265"/>
                <a:gd name="T35" fmla="*/ 309 h 361"/>
                <a:gd name="T36" fmla="*/ 142 w 265"/>
                <a:gd name="T37" fmla="*/ 321 h 361"/>
                <a:gd name="T38" fmla="*/ 180 w 265"/>
                <a:gd name="T39" fmla="*/ 300 h 361"/>
                <a:gd name="T40" fmla="*/ 212 w 265"/>
                <a:gd name="T41" fmla="*/ 301 h 361"/>
                <a:gd name="T42" fmla="*/ 185 w 265"/>
                <a:gd name="T43" fmla="*/ 315 h 361"/>
                <a:gd name="T44" fmla="*/ 216 w 265"/>
                <a:gd name="T45" fmla="*/ 296 h 361"/>
                <a:gd name="T46" fmla="*/ 231 w 265"/>
                <a:gd name="T47" fmla="*/ 282 h 361"/>
                <a:gd name="T48" fmla="*/ 241 w 265"/>
                <a:gd name="T49" fmla="*/ 263 h 361"/>
                <a:gd name="T50" fmla="*/ 246 w 265"/>
                <a:gd name="T51" fmla="*/ 254 h 361"/>
                <a:gd name="T52" fmla="*/ 220 w 265"/>
                <a:gd name="T53" fmla="*/ 290 h 361"/>
                <a:gd name="T54" fmla="*/ 165 w 265"/>
                <a:gd name="T55" fmla="*/ 321 h 361"/>
                <a:gd name="T56" fmla="*/ 233 w 265"/>
                <a:gd name="T57" fmla="*/ 250 h 361"/>
                <a:gd name="T58" fmla="*/ 255 w 265"/>
                <a:gd name="T59" fmla="*/ 202 h 361"/>
                <a:gd name="T60" fmla="*/ 247 w 265"/>
                <a:gd name="T61" fmla="*/ 215 h 361"/>
                <a:gd name="T62" fmla="*/ 238 w 265"/>
                <a:gd name="T63" fmla="*/ 212 h 361"/>
                <a:gd name="T64" fmla="*/ 202 w 265"/>
                <a:gd name="T65" fmla="*/ 287 h 361"/>
                <a:gd name="T66" fmla="*/ 162 w 265"/>
                <a:gd name="T67" fmla="*/ 303 h 361"/>
                <a:gd name="T68" fmla="*/ 167 w 265"/>
                <a:gd name="T69" fmla="*/ 285 h 361"/>
                <a:gd name="T70" fmla="*/ 219 w 265"/>
                <a:gd name="T71" fmla="*/ 235 h 361"/>
                <a:gd name="T72" fmla="*/ 239 w 265"/>
                <a:gd name="T73" fmla="*/ 208 h 361"/>
                <a:gd name="T74" fmla="*/ 255 w 265"/>
                <a:gd name="T75" fmla="*/ 150 h 361"/>
                <a:gd name="T76" fmla="*/ 255 w 265"/>
                <a:gd name="T77" fmla="*/ 169 h 361"/>
                <a:gd name="T78" fmla="*/ 253 w 265"/>
                <a:gd name="T79" fmla="*/ 181 h 361"/>
                <a:gd name="T80" fmla="*/ 216 w 265"/>
                <a:gd name="T81" fmla="*/ 235 h 361"/>
                <a:gd name="T82" fmla="*/ 135 w 265"/>
                <a:gd name="T83" fmla="*/ 304 h 361"/>
                <a:gd name="T84" fmla="*/ 45 w 265"/>
                <a:gd name="T85" fmla="*/ 307 h 361"/>
                <a:gd name="T86" fmla="*/ 83 w 265"/>
                <a:gd name="T87" fmla="*/ 327 h 361"/>
                <a:gd name="T88" fmla="*/ 2 w 265"/>
                <a:gd name="T89" fmla="*/ 333 h 361"/>
                <a:gd name="T90" fmla="*/ 116 w 265"/>
                <a:gd name="T91" fmla="*/ 361 h 361"/>
                <a:gd name="T92" fmla="*/ 177 w 265"/>
                <a:gd name="T93" fmla="*/ 349 h 361"/>
                <a:gd name="T94" fmla="*/ 228 w 265"/>
                <a:gd name="T95" fmla="*/ 321 h 361"/>
                <a:gd name="T96" fmla="*/ 197 w 265"/>
                <a:gd name="T97" fmla="*/ 336 h 361"/>
                <a:gd name="T98" fmla="*/ 164 w 265"/>
                <a:gd name="T99" fmla="*/ 349 h 361"/>
                <a:gd name="T100" fmla="*/ 193 w 265"/>
                <a:gd name="T101" fmla="*/ 331 h 361"/>
                <a:gd name="T102" fmla="*/ 237 w 265"/>
                <a:gd name="T103" fmla="*/ 280 h 361"/>
                <a:gd name="T104" fmla="*/ 262 w 265"/>
                <a:gd name="T105" fmla="*/ 182 h 361"/>
                <a:gd name="T106" fmla="*/ 253 w 265"/>
                <a:gd name="T107" fmla="*/ 156 h 361"/>
                <a:gd name="T108" fmla="*/ 229 w 265"/>
                <a:gd name="T109" fmla="*/ 71 h 361"/>
                <a:gd name="T110" fmla="*/ 230 w 265"/>
                <a:gd name="T111" fmla="*/ 86 h 361"/>
                <a:gd name="T112" fmla="*/ 175 w 265"/>
                <a:gd name="T113" fmla="*/ 0 h 3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65" h="361">
                  <a:moveTo>
                    <a:pt x="253" y="145"/>
                  </a:moveTo>
                  <a:cubicBezTo>
                    <a:pt x="253" y="146"/>
                    <a:pt x="254" y="147"/>
                    <a:pt x="254" y="148"/>
                  </a:cubicBezTo>
                  <a:cubicBezTo>
                    <a:pt x="254" y="147"/>
                    <a:pt x="253" y="146"/>
                    <a:pt x="253" y="145"/>
                  </a:cubicBezTo>
                  <a:cubicBezTo>
                    <a:pt x="253" y="145"/>
                    <a:pt x="253" y="145"/>
                    <a:pt x="253" y="145"/>
                  </a:cubicBezTo>
                  <a:moveTo>
                    <a:pt x="147" y="354"/>
                  </a:moveTo>
                  <a:cubicBezTo>
                    <a:pt x="150" y="353"/>
                    <a:pt x="153" y="353"/>
                    <a:pt x="156" y="353"/>
                  </a:cubicBezTo>
                  <a:cubicBezTo>
                    <a:pt x="157" y="352"/>
                    <a:pt x="158" y="352"/>
                    <a:pt x="160" y="352"/>
                  </a:cubicBezTo>
                  <a:cubicBezTo>
                    <a:pt x="159" y="352"/>
                    <a:pt x="159" y="352"/>
                    <a:pt x="158" y="353"/>
                  </a:cubicBezTo>
                  <a:cubicBezTo>
                    <a:pt x="149" y="355"/>
                    <a:pt x="139" y="357"/>
                    <a:pt x="130" y="358"/>
                  </a:cubicBezTo>
                  <a:cubicBezTo>
                    <a:pt x="136" y="357"/>
                    <a:pt x="142" y="355"/>
                    <a:pt x="147" y="354"/>
                  </a:cubicBezTo>
                  <a:moveTo>
                    <a:pt x="132" y="329"/>
                  </a:moveTo>
                  <a:cubicBezTo>
                    <a:pt x="133" y="328"/>
                    <a:pt x="134" y="328"/>
                    <a:pt x="135" y="328"/>
                  </a:cubicBezTo>
                  <a:cubicBezTo>
                    <a:pt x="131" y="329"/>
                    <a:pt x="127" y="330"/>
                    <a:pt x="123" y="331"/>
                  </a:cubicBezTo>
                  <a:cubicBezTo>
                    <a:pt x="120" y="332"/>
                    <a:pt x="117" y="332"/>
                    <a:pt x="115" y="333"/>
                  </a:cubicBezTo>
                  <a:cubicBezTo>
                    <a:pt x="114" y="333"/>
                    <a:pt x="112" y="333"/>
                    <a:pt x="111" y="334"/>
                  </a:cubicBezTo>
                  <a:cubicBezTo>
                    <a:pt x="111" y="334"/>
                    <a:pt x="110" y="334"/>
                    <a:pt x="109" y="334"/>
                  </a:cubicBezTo>
                  <a:cubicBezTo>
                    <a:pt x="109" y="334"/>
                    <a:pt x="109" y="334"/>
                    <a:pt x="109" y="334"/>
                  </a:cubicBezTo>
                  <a:cubicBezTo>
                    <a:pt x="96" y="336"/>
                    <a:pt x="83" y="337"/>
                    <a:pt x="69" y="337"/>
                  </a:cubicBezTo>
                  <a:cubicBezTo>
                    <a:pt x="68" y="337"/>
                    <a:pt x="66" y="337"/>
                    <a:pt x="65" y="337"/>
                  </a:cubicBezTo>
                  <a:cubicBezTo>
                    <a:pt x="58" y="337"/>
                    <a:pt x="52" y="337"/>
                    <a:pt x="46" y="337"/>
                  </a:cubicBezTo>
                  <a:cubicBezTo>
                    <a:pt x="44" y="337"/>
                    <a:pt x="42" y="337"/>
                    <a:pt x="40" y="336"/>
                  </a:cubicBezTo>
                  <a:cubicBezTo>
                    <a:pt x="41" y="336"/>
                    <a:pt x="42" y="336"/>
                    <a:pt x="44" y="336"/>
                  </a:cubicBezTo>
                  <a:cubicBezTo>
                    <a:pt x="44" y="336"/>
                    <a:pt x="44" y="336"/>
                    <a:pt x="44" y="336"/>
                  </a:cubicBezTo>
                  <a:cubicBezTo>
                    <a:pt x="49" y="336"/>
                    <a:pt x="54" y="335"/>
                    <a:pt x="58" y="335"/>
                  </a:cubicBezTo>
                  <a:cubicBezTo>
                    <a:pt x="67" y="334"/>
                    <a:pt x="76" y="332"/>
                    <a:pt x="85" y="330"/>
                  </a:cubicBezTo>
                  <a:cubicBezTo>
                    <a:pt x="89" y="330"/>
                    <a:pt x="92" y="331"/>
                    <a:pt x="95" y="331"/>
                  </a:cubicBezTo>
                  <a:cubicBezTo>
                    <a:pt x="99" y="331"/>
                    <a:pt x="103" y="330"/>
                    <a:pt x="107" y="330"/>
                  </a:cubicBezTo>
                  <a:cubicBezTo>
                    <a:pt x="109" y="330"/>
                    <a:pt x="110" y="330"/>
                    <a:pt x="112" y="329"/>
                  </a:cubicBezTo>
                  <a:cubicBezTo>
                    <a:pt x="113" y="329"/>
                    <a:pt x="114" y="329"/>
                    <a:pt x="116" y="329"/>
                  </a:cubicBezTo>
                  <a:cubicBezTo>
                    <a:pt x="116" y="329"/>
                    <a:pt x="117" y="329"/>
                    <a:pt x="117" y="329"/>
                  </a:cubicBezTo>
                  <a:cubicBezTo>
                    <a:pt x="117" y="329"/>
                    <a:pt x="117" y="329"/>
                    <a:pt x="117" y="329"/>
                  </a:cubicBezTo>
                  <a:cubicBezTo>
                    <a:pt x="118" y="329"/>
                    <a:pt x="118" y="329"/>
                    <a:pt x="118" y="329"/>
                  </a:cubicBezTo>
                  <a:cubicBezTo>
                    <a:pt x="123" y="329"/>
                    <a:pt x="128" y="329"/>
                    <a:pt x="132" y="329"/>
                  </a:cubicBezTo>
                  <a:moveTo>
                    <a:pt x="95" y="328"/>
                  </a:moveTo>
                  <a:cubicBezTo>
                    <a:pt x="95" y="328"/>
                    <a:pt x="96" y="328"/>
                    <a:pt x="96" y="328"/>
                  </a:cubicBezTo>
                  <a:cubicBezTo>
                    <a:pt x="97" y="328"/>
                    <a:pt x="97" y="328"/>
                    <a:pt x="98" y="328"/>
                  </a:cubicBezTo>
                  <a:cubicBezTo>
                    <a:pt x="97" y="328"/>
                    <a:pt x="96" y="328"/>
                    <a:pt x="95" y="328"/>
                  </a:cubicBezTo>
                  <a:cubicBezTo>
                    <a:pt x="95" y="328"/>
                    <a:pt x="95" y="328"/>
                    <a:pt x="95" y="328"/>
                  </a:cubicBezTo>
                  <a:moveTo>
                    <a:pt x="148" y="327"/>
                  </a:moveTo>
                  <a:cubicBezTo>
                    <a:pt x="149" y="327"/>
                    <a:pt x="150" y="326"/>
                    <a:pt x="152" y="326"/>
                  </a:cubicBezTo>
                  <a:cubicBezTo>
                    <a:pt x="146" y="328"/>
                    <a:pt x="141" y="330"/>
                    <a:pt x="135" y="332"/>
                  </a:cubicBezTo>
                  <a:cubicBezTo>
                    <a:pt x="133" y="332"/>
                    <a:pt x="131" y="333"/>
                    <a:pt x="129" y="334"/>
                  </a:cubicBezTo>
                  <a:cubicBezTo>
                    <a:pt x="118" y="337"/>
                    <a:pt x="107" y="339"/>
                    <a:pt x="95" y="341"/>
                  </a:cubicBezTo>
                  <a:cubicBezTo>
                    <a:pt x="92" y="341"/>
                    <a:pt x="90" y="342"/>
                    <a:pt x="87" y="342"/>
                  </a:cubicBezTo>
                  <a:cubicBezTo>
                    <a:pt x="85" y="342"/>
                    <a:pt x="84" y="342"/>
                    <a:pt x="82" y="342"/>
                  </a:cubicBezTo>
                  <a:cubicBezTo>
                    <a:pt x="78" y="343"/>
                    <a:pt x="74" y="343"/>
                    <a:pt x="70" y="343"/>
                  </a:cubicBezTo>
                  <a:cubicBezTo>
                    <a:pt x="59" y="343"/>
                    <a:pt x="49" y="342"/>
                    <a:pt x="39" y="339"/>
                  </a:cubicBezTo>
                  <a:cubicBezTo>
                    <a:pt x="46" y="339"/>
                    <a:pt x="52" y="340"/>
                    <a:pt x="58" y="340"/>
                  </a:cubicBezTo>
                  <a:cubicBezTo>
                    <a:pt x="60" y="340"/>
                    <a:pt x="62" y="340"/>
                    <a:pt x="65" y="340"/>
                  </a:cubicBezTo>
                  <a:cubicBezTo>
                    <a:pt x="70" y="340"/>
                    <a:pt x="76" y="340"/>
                    <a:pt x="82" y="339"/>
                  </a:cubicBezTo>
                  <a:cubicBezTo>
                    <a:pt x="90" y="339"/>
                    <a:pt x="99" y="338"/>
                    <a:pt x="108" y="337"/>
                  </a:cubicBezTo>
                  <a:cubicBezTo>
                    <a:pt x="113" y="336"/>
                    <a:pt x="118" y="335"/>
                    <a:pt x="124" y="334"/>
                  </a:cubicBezTo>
                  <a:cubicBezTo>
                    <a:pt x="132" y="332"/>
                    <a:pt x="140" y="330"/>
                    <a:pt x="148" y="327"/>
                  </a:cubicBezTo>
                  <a:moveTo>
                    <a:pt x="221" y="324"/>
                  </a:moveTo>
                  <a:cubicBezTo>
                    <a:pt x="223" y="324"/>
                    <a:pt x="224" y="324"/>
                    <a:pt x="225" y="324"/>
                  </a:cubicBezTo>
                  <a:cubicBezTo>
                    <a:pt x="220" y="329"/>
                    <a:pt x="214" y="333"/>
                    <a:pt x="208" y="336"/>
                  </a:cubicBezTo>
                  <a:cubicBezTo>
                    <a:pt x="205" y="337"/>
                    <a:pt x="202" y="338"/>
                    <a:pt x="200" y="339"/>
                  </a:cubicBezTo>
                  <a:cubicBezTo>
                    <a:pt x="199" y="340"/>
                    <a:pt x="197" y="340"/>
                    <a:pt x="196" y="341"/>
                  </a:cubicBezTo>
                  <a:cubicBezTo>
                    <a:pt x="195" y="341"/>
                    <a:pt x="195" y="341"/>
                    <a:pt x="194" y="342"/>
                  </a:cubicBezTo>
                  <a:cubicBezTo>
                    <a:pt x="193" y="342"/>
                    <a:pt x="192" y="342"/>
                    <a:pt x="191" y="342"/>
                  </a:cubicBezTo>
                  <a:cubicBezTo>
                    <a:pt x="194" y="341"/>
                    <a:pt x="196" y="340"/>
                    <a:pt x="199" y="338"/>
                  </a:cubicBezTo>
                  <a:cubicBezTo>
                    <a:pt x="200" y="338"/>
                    <a:pt x="200" y="337"/>
                    <a:pt x="201" y="337"/>
                  </a:cubicBezTo>
                  <a:cubicBezTo>
                    <a:pt x="202" y="336"/>
                    <a:pt x="203" y="336"/>
                    <a:pt x="204" y="335"/>
                  </a:cubicBezTo>
                  <a:cubicBezTo>
                    <a:pt x="207" y="333"/>
                    <a:pt x="210" y="330"/>
                    <a:pt x="214" y="328"/>
                  </a:cubicBezTo>
                  <a:cubicBezTo>
                    <a:pt x="215" y="327"/>
                    <a:pt x="217" y="326"/>
                    <a:pt x="218" y="326"/>
                  </a:cubicBezTo>
                  <a:cubicBezTo>
                    <a:pt x="219" y="325"/>
                    <a:pt x="220" y="325"/>
                    <a:pt x="221" y="324"/>
                  </a:cubicBezTo>
                  <a:moveTo>
                    <a:pt x="161" y="318"/>
                  </a:moveTo>
                  <a:cubicBezTo>
                    <a:pt x="163" y="317"/>
                    <a:pt x="165" y="317"/>
                    <a:pt x="166" y="316"/>
                  </a:cubicBezTo>
                  <a:cubicBezTo>
                    <a:pt x="164" y="318"/>
                    <a:pt x="161" y="319"/>
                    <a:pt x="158" y="320"/>
                  </a:cubicBezTo>
                  <a:cubicBezTo>
                    <a:pt x="154" y="322"/>
                    <a:pt x="151" y="323"/>
                    <a:pt x="148" y="324"/>
                  </a:cubicBezTo>
                  <a:cubicBezTo>
                    <a:pt x="145" y="325"/>
                    <a:pt x="142" y="325"/>
                    <a:pt x="139" y="326"/>
                  </a:cubicBezTo>
                  <a:cubicBezTo>
                    <a:pt x="137" y="326"/>
                    <a:pt x="135" y="326"/>
                    <a:pt x="132" y="326"/>
                  </a:cubicBezTo>
                  <a:cubicBezTo>
                    <a:pt x="136" y="325"/>
                    <a:pt x="139" y="325"/>
                    <a:pt x="142" y="324"/>
                  </a:cubicBezTo>
                  <a:cubicBezTo>
                    <a:pt x="144" y="323"/>
                    <a:pt x="146" y="323"/>
                    <a:pt x="148" y="322"/>
                  </a:cubicBezTo>
                  <a:cubicBezTo>
                    <a:pt x="149" y="322"/>
                    <a:pt x="151" y="322"/>
                    <a:pt x="152" y="321"/>
                  </a:cubicBezTo>
                  <a:cubicBezTo>
                    <a:pt x="154" y="320"/>
                    <a:pt x="157" y="319"/>
                    <a:pt x="160" y="318"/>
                  </a:cubicBezTo>
                  <a:cubicBezTo>
                    <a:pt x="160" y="318"/>
                    <a:pt x="161" y="318"/>
                    <a:pt x="161" y="318"/>
                  </a:cubicBezTo>
                  <a:moveTo>
                    <a:pt x="149" y="308"/>
                  </a:moveTo>
                  <a:cubicBezTo>
                    <a:pt x="152" y="308"/>
                    <a:pt x="154" y="307"/>
                    <a:pt x="157" y="307"/>
                  </a:cubicBezTo>
                  <a:cubicBezTo>
                    <a:pt x="145" y="311"/>
                    <a:pt x="133" y="315"/>
                    <a:pt x="121" y="319"/>
                  </a:cubicBezTo>
                  <a:cubicBezTo>
                    <a:pt x="120" y="319"/>
                    <a:pt x="118" y="319"/>
                    <a:pt x="117" y="320"/>
                  </a:cubicBezTo>
                  <a:cubicBezTo>
                    <a:pt x="115" y="320"/>
                    <a:pt x="113" y="321"/>
                    <a:pt x="111" y="322"/>
                  </a:cubicBezTo>
                  <a:cubicBezTo>
                    <a:pt x="110" y="322"/>
                    <a:pt x="110" y="322"/>
                    <a:pt x="109" y="322"/>
                  </a:cubicBezTo>
                  <a:cubicBezTo>
                    <a:pt x="107" y="323"/>
                    <a:pt x="104" y="323"/>
                    <a:pt x="102" y="324"/>
                  </a:cubicBezTo>
                  <a:cubicBezTo>
                    <a:pt x="104" y="323"/>
                    <a:pt x="106" y="322"/>
                    <a:pt x="108" y="321"/>
                  </a:cubicBezTo>
                  <a:cubicBezTo>
                    <a:pt x="109" y="321"/>
                    <a:pt x="111" y="320"/>
                    <a:pt x="112" y="320"/>
                  </a:cubicBezTo>
                  <a:cubicBezTo>
                    <a:pt x="113" y="319"/>
                    <a:pt x="113" y="319"/>
                    <a:pt x="114" y="319"/>
                  </a:cubicBezTo>
                  <a:cubicBezTo>
                    <a:pt x="118" y="317"/>
                    <a:pt x="122" y="315"/>
                    <a:pt x="126" y="312"/>
                  </a:cubicBezTo>
                  <a:cubicBezTo>
                    <a:pt x="126" y="312"/>
                    <a:pt x="126" y="312"/>
                    <a:pt x="127" y="312"/>
                  </a:cubicBezTo>
                  <a:cubicBezTo>
                    <a:pt x="129" y="312"/>
                    <a:pt x="131" y="312"/>
                    <a:pt x="134" y="311"/>
                  </a:cubicBezTo>
                  <a:cubicBezTo>
                    <a:pt x="139" y="311"/>
                    <a:pt x="144" y="310"/>
                    <a:pt x="149" y="308"/>
                  </a:cubicBezTo>
                  <a:moveTo>
                    <a:pt x="214" y="303"/>
                  </a:moveTo>
                  <a:cubicBezTo>
                    <a:pt x="216" y="302"/>
                    <a:pt x="217" y="301"/>
                    <a:pt x="219" y="299"/>
                  </a:cubicBezTo>
                  <a:cubicBezTo>
                    <a:pt x="215" y="306"/>
                    <a:pt x="210" y="312"/>
                    <a:pt x="205" y="317"/>
                  </a:cubicBezTo>
                  <a:cubicBezTo>
                    <a:pt x="204" y="318"/>
                    <a:pt x="203" y="319"/>
                    <a:pt x="202" y="320"/>
                  </a:cubicBezTo>
                  <a:cubicBezTo>
                    <a:pt x="202" y="320"/>
                    <a:pt x="202" y="320"/>
                    <a:pt x="202" y="320"/>
                  </a:cubicBezTo>
                  <a:cubicBezTo>
                    <a:pt x="200" y="322"/>
                    <a:pt x="198" y="324"/>
                    <a:pt x="196" y="326"/>
                  </a:cubicBezTo>
                  <a:cubicBezTo>
                    <a:pt x="190" y="330"/>
                    <a:pt x="184" y="335"/>
                    <a:pt x="178" y="338"/>
                  </a:cubicBezTo>
                  <a:cubicBezTo>
                    <a:pt x="175" y="340"/>
                    <a:pt x="172" y="341"/>
                    <a:pt x="169" y="343"/>
                  </a:cubicBezTo>
                  <a:cubicBezTo>
                    <a:pt x="167" y="344"/>
                    <a:pt x="165" y="345"/>
                    <a:pt x="163" y="345"/>
                  </a:cubicBezTo>
                  <a:cubicBezTo>
                    <a:pt x="159" y="347"/>
                    <a:pt x="154" y="349"/>
                    <a:pt x="149" y="351"/>
                  </a:cubicBezTo>
                  <a:cubicBezTo>
                    <a:pt x="148" y="351"/>
                    <a:pt x="147" y="351"/>
                    <a:pt x="146" y="351"/>
                  </a:cubicBezTo>
                  <a:cubicBezTo>
                    <a:pt x="144" y="352"/>
                    <a:pt x="143" y="352"/>
                    <a:pt x="141" y="352"/>
                  </a:cubicBezTo>
                  <a:cubicBezTo>
                    <a:pt x="138" y="352"/>
                    <a:pt x="136" y="353"/>
                    <a:pt x="133" y="353"/>
                  </a:cubicBezTo>
                  <a:cubicBezTo>
                    <a:pt x="131" y="353"/>
                    <a:pt x="129" y="353"/>
                    <a:pt x="127" y="354"/>
                  </a:cubicBezTo>
                  <a:cubicBezTo>
                    <a:pt x="126" y="354"/>
                    <a:pt x="124" y="354"/>
                    <a:pt x="123" y="354"/>
                  </a:cubicBezTo>
                  <a:cubicBezTo>
                    <a:pt x="118" y="354"/>
                    <a:pt x="113" y="354"/>
                    <a:pt x="108" y="355"/>
                  </a:cubicBezTo>
                  <a:cubicBezTo>
                    <a:pt x="107" y="355"/>
                    <a:pt x="105" y="355"/>
                    <a:pt x="104" y="355"/>
                  </a:cubicBezTo>
                  <a:cubicBezTo>
                    <a:pt x="94" y="355"/>
                    <a:pt x="84" y="354"/>
                    <a:pt x="74" y="353"/>
                  </a:cubicBezTo>
                  <a:cubicBezTo>
                    <a:pt x="72" y="352"/>
                    <a:pt x="70" y="352"/>
                    <a:pt x="67" y="351"/>
                  </a:cubicBezTo>
                  <a:cubicBezTo>
                    <a:pt x="67" y="351"/>
                    <a:pt x="67" y="351"/>
                    <a:pt x="67" y="351"/>
                  </a:cubicBezTo>
                  <a:cubicBezTo>
                    <a:pt x="66" y="351"/>
                    <a:pt x="64" y="351"/>
                    <a:pt x="63" y="350"/>
                  </a:cubicBezTo>
                  <a:cubicBezTo>
                    <a:pt x="61" y="349"/>
                    <a:pt x="59" y="349"/>
                    <a:pt x="57" y="348"/>
                  </a:cubicBezTo>
                  <a:cubicBezTo>
                    <a:pt x="50" y="346"/>
                    <a:pt x="42" y="343"/>
                    <a:pt x="34" y="341"/>
                  </a:cubicBezTo>
                  <a:cubicBezTo>
                    <a:pt x="34" y="341"/>
                    <a:pt x="34" y="341"/>
                    <a:pt x="34" y="341"/>
                  </a:cubicBezTo>
                  <a:cubicBezTo>
                    <a:pt x="33" y="341"/>
                    <a:pt x="32" y="343"/>
                    <a:pt x="34" y="343"/>
                  </a:cubicBezTo>
                  <a:cubicBezTo>
                    <a:pt x="34" y="343"/>
                    <a:pt x="34" y="344"/>
                    <a:pt x="34" y="344"/>
                  </a:cubicBezTo>
                  <a:cubicBezTo>
                    <a:pt x="37" y="345"/>
                    <a:pt x="41" y="346"/>
                    <a:pt x="44" y="348"/>
                  </a:cubicBezTo>
                  <a:cubicBezTo>
                    <a:pt x="39" y="347"/>
                    <a:pt x="35" y="346"/>
                    <a:pt x="31" y="345"/>
                  </a:cubicBezTo>
                  <a:cubicBezTo>
                    <a:pt x="30" y="344"/>
                    <a:pt x="29" y="344"/>
                    <a:pt x="28" y="344"/>
                  </a:cubicBezTo>
                  <a:cubicBezTo>
                    <a:pt x="20" y="342"/>
                    <a:pt x="12" y="339"/>
                    <a:pt x="5" y="335"/>
                  </a:cubicBezTo>
                  <a:cubicBezTo>
                    <a:pt x="7" y="335"/>
                    <a:pt x="8" y="335"/>
                    <a:pt x="10" y="335"/>
                  </a:cubicBezTo>
                  <a:cubicBezTo>
                    <a:pt x="14" y="335"/>
                    <a:pt x="19" y="335"/>
                    <a:pt x="23" y="336"/>
                  </a:cubicBezTo>
                  <a:cubicBezTo>
                    <a:pt x="25" y="336"/>
                    <a:pt x="27" y="336"/>
                    <a:pt x="28" y="336"/>
                  </a:cubicBezTo>
                  <a:cubicBezTo>
                    <a:pt x="28" y="337"/>
                    <a:pt x="28" y="338"/>
                    <a:pt x="29" y="338"/>
                  </a:cubicBezTo>
                  <a:cubicBezTo>
                    <a:pt x="42" y="343"/>
                    <a:pt x="55" y="345"/>
                    <a:pt x="69" y="345"/>
                  </a:cubicBezTo>
                  <a:cubicBezTo>
                    <a:pt x="69" y="345"/>
                    <a:pt x="69" y="345"/>
                    <a:pt x="69" y="345"/>
                  </a:cubicBezTo>
                  <a:cubicBezTo>
                    <a:pt x="69" y="345"/>
                    <a:pt x="69" y="345"/>
                    <a:pt x="70" y="345"/>
                  </a:cubicBezTo>
                  <a:cubicBezTo>
                    <a:pt x="75" y="345"/>
                    <a:pt x="80" y="345"/>
                    <a:pt x="85" y="345"/>
                  </a:cubicBezTo>
                  <a:cubicBezTo>
                    <a:pt x="85" y="345"/>
                    <a:pt x="85" y="345"/>
                    <a:pt x="85" y="345"/>
                  </a:cubicBezTo>
                  <a:cubicBezTo>
                    <a:pt x="91" y="344"/>
                    <a:pt x="97" y="343"/>
                    <a:pt x="103" y="342"/>
                  </a:cubicBezTo>
                  <a:cubicBezTo>
                    <a:pt x="110" y="341"/>
                    <a:pt x="118" y="339"/>
                    <a:pt x="126" y="337"/>
                  </a:cubicBezTo>
                  <a:cubicBezTo>
                    <a:pt x="140" y="333"/>
                    <a:pt x="153" y="329"/>
                    <a:pt x="166" y="323"/>
                  </a:cubicBezTo>
                  <a:cubicBezTo>
                    <a:pt x="168" y="323"/>
                    <a:pt x="170" y="322"/>
                    <a:pt x="172" y="322"/>
                  </a:cubicBezTo>
                  <a:cubicBezTo>
                    <a:pt x="173" y="322"/>
                    <a:pt x="174" y="321"/>
                    <a:pt x="175" y="321"/>
                  </a:cubicBezTo>
                  <a:cubicBezTo>
                    <a:pt x="178" y="320"/>
                    <a:pt x="181" y="319"/>
                    <a:pt x="183" y="318"/>
                  </a:cubicBezTo>
                  <a:cubicBezTo>
                    <a:pt x="185" y="318"/>
                    <a:pt x="186" y="318"/>
                    <a:pt x="187" y="317"/>
                  </a:cubicBezTo>
                  <a:cubicBezTo>
                    <a:pt x="188" y="317"/>
                    <a:pt x="189" y="316"/>
                    <a:pt x="190" y="316"/>
                  </a:cubicBezTo>
                  <a:cubicBezTo>
                    <a:pt x="193" y="315"/>
                    <a:pt x="195" y="314"/>
                    <a:pt x="197" y="313"/>
                  </a:cubicBezTo>
                  <a:cubicBezTo>
                    <a:pt x="198" y="312"/>
                    <a:pt x="199" y="312"/>
                    <a:pt x="200" y="311"/>
                  </a:cubicBezTo>
                  <a:cubicBezTo>
                    <a:pt x="202" y="310"/>
                    <a:pt x="204" y="310"/>
                    <a:pt x="205" y="309"/>
                  </a:cubicBezTo>
                  <a:cubicBezTo>
                    <a:pt x="207" y="308"/>
                    <a:pt x="208" y="307"/>
                    <a:pt x="209" y="306"/>
                  </a:cubicBezTo>
                  <a:cubicBezTo>
                    <a:pt x="211" y="305"/>
                    <a:pt x="212" y="304"/>
                    <a:pt x="214" y="303"/>
                  </a:cubicBezTo>
                  <a:moveTo>
                    <a:pt x="33" y="309"/>
                  </a:moveTo>
                  <a:cubicBezTo>
                    <a:pt x="27" y="306"/>
                    <a:pt x="20" y="303"/>
                    <a:pt x="14" y="299"/>
                  </a:cubicBezTo>
                  <a:cubicBezTo>
                    <a:pt x="18" y="300"/>
                    <a:pt x="21" y="302"/>
                    <a:pt x="25" y="303"/>
                  </a:cubicBezTo>
                  <a:cubicBezTo>
                    <a:pt x="25" y="303"/>
                    <a:pt x="26" y="303"/>
                    <a:pt x="26" y="303"/>
                  </a:cubicBezTo>
                  <a:cubicBezTo>
                    <a:pt x="38" y="308"/>
                    <a:pt x="52" y="311"/>
                    <a:pt x="65" y="313"/>
                  </a:cubicBezTo>
                  <a:cubicBezTo>
                    <a:pt x="69" y="313"/>
                    <a:pt x="72" y="314"/>
                    <a:pt x="76" y="314"/>
                  </a:cubicBezTo>
                  <a:cubicBezTo>
                    <a:pt x="80" y="314"/>
                    <a:pt x="84" y="314"/>
                    <a:pt x="88" y="314"/>
                  </a:cubicBezTo>
                  <a:cubicBezTo>
                    <a:pt x="90" y="315"/>
                    <a:pt x="92" y="315"/>
                    <a:pt x="94" y="315"/>
                  </a:cubicBezTo>
                  <a:cubicBezTo>
                    <a:pt x="102" y="315"/>
                    <a:pt x="111" y="314"/>
                    <a:pt x="119" y="313"/>
                  </a:cubicBezTo>
                  <a:cubicBezTo>
                    <a:pt x="118" y="314"/>
                    <a:pt x="117" y="314"/>
                    <a:pt x="115" y="315"/>
                  </a:cubicBezTo>
                  <a:cubicBezTo>
                    <a:pt x="115" y="315"/>
                    <a:pt x="115" y="316"/>
                    <a:pt x="114" y="316"/>
                  </a:cubicBezTo>
                  <a:cubicBezTo>
                    <a:pt x="112" y="317"/>
                    <a:pt x="109" y="318"/>
                    <a:pt x="106" y="319"/>
                  </a:cubicBezTo>
                  <a:cubicBezTo>
                    <a:pt x="105" y="320"/>
                    <a:pt x="104" y="320"/>
                    <a:pt x="103" y="321"/>
                  </a:cubicBezTo>
                  <a:cubicBezTo>
                    <a:pt x="101" y="321"/>
                    <a:pt x="99" y="322"/>
                    <a:pt x="97" y="323"/>
                  </a:cubicBezTo>
                  <a:cubicBezTo>
                    <a:pt x="97" y="323"/>
                    <a:pt x="97" y="323"/>
                    <a:pt x="97" y="323"/>
                  </a:cubicBezTo>
                  <a:cubicBezTo>
                    <a:pt x="95" y="323"/>
                    <a:pt x="93" y="324"/>
                    <a:pt x="91" y="325"/>
                  </a:cubicBezTo>
                  <a:cubicBezTo>
                    <a:pt x="85" y="324"/>
                    <a:pt x="78" y="322"/>
                    <a:pt x="71" y="321"/>
                  </a:cubicBezTo>
                  <a:cubicBezTo>
                    <a:pt x="60" y="318"/>
                    <a:pt x="49" y="315"/>
                    <a:pt x="38" y="311"/>
                  </a:cubicBezTo>
                  <a:cubicBezTo>
                    <a:pt x="36" y="310"/>
                    <a:pt x="35" y="310"/>
                    <a:pt x="34" y="309"/>
                  </a:cubicBezTo>
                  <a:cubicBezTo>
                    <a:pt x="34" y="309"/>
                    <a:pt x="34" y="309"/>
                    <a:pt x="33" y="309"/>
                  </a:cubicBezTo>
                  <a:moveTo>
                    <a:pt x="195" y="295"/>
                  </a:moveTo>
                  <a:cubicBezTo>
                    <a:pt x="195" y="295"/>
                    <a:pt x="195" y="295"/>
                    <a:pt x="195" y="295"/>
                  </a:cubicBezTo>
                  <a:cubicBezTo>
                    <a:pt x="193" y="297"/>
                    <a:pt x="191" y="299"/>
                    <a:pt x="188" y="301"/>
                  </a:cubicBezTo>
                  <a:cubicBezTo>
                    <a:pt x="187" y="301"/>
                    <a:pt x="186" y="302"/>
                    <a:pt x="185" y="303"/>
                  </a:cubicBezTo>
                  <a:cubicBezTo>
                    <a:pt x="182" y="305"/>
                    <a:pt x="178" y="308"/>
                    <a:pt x="174" y="309"/>
                  </a:cubicBezTo>
                  <a:cubicBezTo>
                    <a:pt x="167" y="313"/>
                    <a:pt x="159" y="316"/>
                    <a:pt x="151" y="319"/>
                  </a:cubicBezTo>
                  <a:cubicBezTo>
                    <a:pt x="151" y="319"/>
                    <a:pt x="150" y="319"/>
                    <a:pt x="150" y="319"/>
                  </a:cubicBezTo>
                  <a:cubicBezTo>
                    <a:pt x="147" y="320"/>
                    <a:pt x="145" y="321"/>
                    <a:pt x="142" y="321"/>
                  </a:cubicBezTo>
                  <a:cubicBezTo>
                    <a:pt x="135" y="323"/>
                    <a:pt x="128" y="325"/>
                    <a:pt x="121" y="326"/>
                  </a:cubicBezTo>
                  <a:cubicBezTo>
                    <a:pt x="120" y="326"/>
                    <a:pt x="119" y="326"/>
                    <a:pt x="118" y="326"/>
                  </a:cubicBezTo>
                  <a:cubicBezTo>
                    <a:pt x="117" y="326"/>
                    <a:pt x="117" y="326"/>
                    <a:pt x="116" y="326"/>
                  </a:cubicBezTo>
                  <a:cubicBezTo>
                    <a:pt x="116" y="326"/>
                    <a:pt x="115" y="327"/>
                    <a:pt x="114" y="327"/>
                  </a:cubicBezTo>
                  <a:cubicBezTo>
                    <a:pt x="113" y="327"/>
                    <a:pt x="113" y="327"/>
                    <a:pt x="112" y="327"/>
                  </a:cubicBezTo>
                  <a:cubicBezTo>
                    <a:pt x="111" y="327"/>
                    <a:pt x="110" y="326"/>
                    <a:pt x="108" y="326"/>
                  </a:cubicBezTo>
                  <a:cubicBezTo>
                    <a:pt x="106" y="326"/>
                    <a:pt x="105" y="326"/>
                    <a:pt x="103" y="326"/>
                  </a:cubicBezTo>
                  <a:cubicBezTo>
                    <a:pt x="106" y="325"/>
                    <a:pt x="108" y="325"/>
                    <a:pt x="111" y="324"/>
                  </a:cubicBezTo>
                  <a:cubicBezTo>
                    <a:pt x="135" y="318"/>
                    <a:pt x="157" y="310"/>
                    <a:pt x="180" y="300"/>
                  </a:cubicBezTo>
                  <a:cubicBezTo>
                    <a:pt x="180" y="300"/>
                    <a:pt x="180" y="300"/>
                    <a:pt x="180" y="300"/>
                  </a:cubicBezTo>
                  <a:cubicBezTo>
                    <a:pt x="182" y="299"/>
                    <a:pt x="183" y="299"/>
                    <a:pt x="184" y="299"/>
                  </a:cubicBezTo>
                  <a:cubicBezTo>
                    <a:pt x="188" y="298"/>
                    <a:pt x="191" y="296"/>
                    <a:pt x="195" y="295"/>
                  </a:cubicBezTo>
                  <a:moveTo>
                    <a:pt x="226" y="288"/>
                  </a:moveTo>
                  <a:cubicBezTo>
                    <a:pt x="226" y="288"/>
                    <a:pt x="226" y="288"/>
                    <a:pt x="226" y="288"/>
                  </a:cubicBezTo>
                  <a:cubicBezTo>
                    <a:pt x="225" y="289"/>
                    <a:pt x="225" y="290"/>
                    <a:pt x="224" y="292"/>
                  </a:cubicBezTo>
                  <a:cubicBezTo>
                    <a:pt x="224" y="292"/>
                    <a:pt x="224" y="292"/>
                    <a:pt x="224" y="292"/>
                  </a:cubicBezTo>
                  <a:cubicBezTo>
                    <a:pt x="222" y="294"/>
                    <a:pt x="219" y="296"/>
                    <a:pt x="217" y="298"/>
                  </a:cubicBezTo>
                  <a:cubicBezTo>
                    <a:pt x="215" y="299"/>
                    <a:pt x="214" y="300"/>
                    <a:pt x="212" y="301"/>
                  </a:cubicBezTo>
                  <a:cubicBezTo>
                    <a:pt x="212" y="301"/>
                    <a:pt x="212" y="301"/>
                    <a:pt x="212" y="302"/>
                  </a:cubicBezTo>
                  <a:cubicBezTo>
                    <a:pt x="210" y="302"/>
                    <a:pt x="209" y="303"/>
                    <a:pt x="208" y="304"/>
                  </a:cubicBezTo>
                  <a:cubicBezTo>
                    <a:pt x="207" y="305"/>
                    <a:pt x="206" y="305"/>
                    <a:pt x="206" y="305"/>
                  </a:cubicBezTo>
                  <a:cubicBezTo>
                    <a:pt x="205" y="306"/>
                    <a:pt x="203" y="307"/>
                    <a:pt x="202" y="307"/>
                  </a:cubicBezTo>
                  <a:cubicBezTo>
                    <a:pt x="200" y="308"/>
                    <a:pt x="198" y="310"/>
                    <a:pt x="196" y="311"/>
                  </a:cubicBezTo>
                  <a:cubicBezTo>
                    <a:pt x="195" y="311"/>
                    <a:pt x="194" y="311"/>
                    <a:pt x="193" y="312"/>
                  </a:cubicBezTo>
                  <a:cubicBezTo>
                    <a:pt x="192" y="312"/>
                    <a:pt x="191" y="313"/>
                    <a:pt x="189" y="313"/>
                  </a:cubicBezTo>
                  <a:cubicBezTo>
                    <a:pt x="189" y="313"/>
                    <a:pt x="189" y="314"/>
                    <a:pt x="189" y="314"/>
                  </a:cubicBezTo>
                  <a:cubicBezTo>
                    <a:pt x="188" y="314"/>
                    <a:pt x="186" y="315"/>
                    <a:pt x="185" y="315"/>
                  </a:cubicBezTo>
                  <a:cubicBezTo>
                    <a:pt x="185" y="315"/>
                    <a:pt x="184" y="316"/>
                    <a:pt x="183" y="316"/>
                  </a:cubicBezTo>
                  <a:cubicBezTo>
                    <a:pt x="184" y="315"/>
                    <a:pt x="185" y="315"/>
                    <a:pt x="185" y="315"/>
                  </a:cubicBezTo>
                  <a:cubicBezTo>
                    <a:pt x="187" y="314"/>
                    <a:pt x="188" y="313"/>
                    <a:pt x="190" y="313"/>
                  </a:cubicBezTo>
                  <a:cubicBezTo>
                    <a:pt x="192" y="311"/>
                    <a:pt x="194" y="310"/>
                    <a:pt x="196" y="309"/>
                  </a:cubicBezTo>
                  <a:cubicBezTo>
                    <a:pt x="197" y="309"/>
                    <a:pt x="198" y="308"/>
                    <a:pt x="199" y="307"/>
                  </a:cubicBezTo>
                  <a:cubicBezTo>
                    <a:pt x="201" y="306"/>
                    <a:pt x="204" y="304"/>
                    <a:pt x="206" y="303"/>
                  </a:cubicBezTo>
                  <a:cubicBezTo>
                    <a:pt x="207" y="302"/>
                    <a:pt x="208" y="301"/>
                    <a:pt x="209" y="301"/>
                  </a:cubicBezTo>
                  <a:cubicBezTo>
                    <a:pt x="211" y="300"/>
                    <a:pt x="212" y="299"/>
                    <a:pt x="213" y="298"/>
                  </a:cubicBezTo>
                  <a:cubicBezTo>
                    <a:pt x="214" y="297"/>
                    <a:pt x="215" y="297"/>
                    <a:pt x="216" y="296"/>
                  </a:cubicBezTo>
                  <a:cubicBezTo>
                    <a:pt x="216" y="296"/>
                    <a:pt x="216" y="296"/>
                    <a:pt x="217" y="295"/>
                  </a:cubicBezTo>
                  <a:cubicBezTo>
                    <a:pt x="217" y="295"/>
                    <a:pt x="218" y="294"/>
                    <a:pt x="219" y="294"/>
                  </a:cubicBezTo>
                  <a:cubicBezTo>
                    <a:pt x="221" y="292"/>
                    <a:pt x="223" y="290"/>
                    <a:pt x="226" y="288"/>
                  </a:cubicBezTo>
                  <a:moveTo>
                    <a:pt x="239" y="273"/>
                  </a:moveTo>
                  <a:cubicBezTo>
                    <a:pt x="239" y="272"/>
                    <a:pt x="239" y="271"/>
                    <a:pt x="240" y="271"/>
                  </a:cubicBezTo>
                  <a:cubicBezTo>
                    <a:pt x="239" y="272"/>
                    <a:pt x="239" y="272"/>
                    <a:pt x="239" y="273"/>
                  </a:cubicBezTo>
                  <a:cubicBezTo>
                    <a:pt x="239" y="273"/>
                    <a:pt x="239" y="273"/>
                    <a:pt x="239" y="273"/>
                  </a:cubicBezTo>
                  <a:cubicBezTo>
                    <a:pt x="236" y="277"/>
                    <a:pt x="233" y="281"/>
                    <a:pt x="230" y="285"/>
                  </a:cubicBezTo>
                  <a:cubicBezTo>
                    <a:pt x="230" y="284"/>
                    <a:pt x="231" y="283"/>
                    <a:pt x="231" y="282"/>
                  </a:cubicBezTo>
                  <a:cubicBezTo>
                    <a:pt x="234" y="279"/>
                    <a:pt x="236" y="276"/>
                    <a:pt x="239" y="273"/>
                  </a:cubicBezTo>
                  <a:cubicBezTo>
                    <a:pt x="239" y="273"/>
                    <a:pt x="239" y="273"/>
                    <a:pt x="239" y="273"/>
                  </a:cubicBezTo>
                  <a:moveTo>
                    <a:pt x="241" y="263"/>
                  </a:moveTo>
                  <a:cubicBezTo>
                    <a:pt x="241" y="262"/>
                    <a:pt x="242" y="262"/>
                    <a:pt x="242" y="261"/>
                  </a:cubicBezTo>
                  <a:cubicBezTo>
                    <a:pt x="242" y="262"/>
                    <a:pt x="241" y="263"/>
                    <a:pt x="240" y="265"/>
                  </a:cubicBezTo>
                  <a:cubicBezTo>
                    <a:pt x="240" y="265"/>
                    <a:pt x="240" y="265"/>
                    <a:pt x="240" y="265"/>
                  </a:cubicBezTo>
                  <a:cubicBezTo>
                    <a:pt x="239" y="268"/>
                    <a:pt x="237" y="271"/>
                    <a:pt x="235" y="273"/>
                  </a:cubicBezTo>
                  <a:cubicBezTo>
                    <a:pt x="237" y="270"/>
                    <a:pt x="238" y="267"/>
                    <a:pt x="240" y="264"/>
                  </a:cubicBezTo>
                  <a:cubicBezTo>
                    <a:pt x="240" y="263"/>
                    <a:pt x="241" y="263"/>
                    <a:pt x="241" y="263"/>
                  </a:cubicBezTo>
                  <a:moveTo>
                    <a:pt x="255" y="202"/>
                  </a:moveTo>
                  <a:cubicBezTo>
                    <a:pt x="255" y="201"/>
                    <a:pt x="256" y="199"/>
                    <a:pt x="256" y="198"/>
                  </a:cubicBezTo>
                  <a:cubicBezTo>
                    <a:pt x="256" y="209"/>
                    <a:pt x="255" y="220"/>
                    <a:pt x="253" y="231"/>
                  </a:cubicBezTo>
                  <a:cubicBezTo>
                    <a:pt x="253" y="231"/>
                    <a:pt x="253" y="232"/>
                    <a:pt x="253" y="232"/>
                  </a:cubicBezTo>
                  <a:cubicBezTo>
                    <a:pt x="252" y="236"/>
                    <a:pt x="251" y="241"/>
                    <a:pt x="250" y="245"/>
                  </a:cubicBezTo>
                  <a:cubicBezTo>
                    <a:pt x="250" y="246"/>
                    <a:pt x="249" y="246"/>
                    <a:pt x="249" y="246"/>
                  </a:cubicBezTo>
                  <a:cubicBezTo>
                    <a:pt x="249" y="249"/>
                    <a:pt x="248" y="252"/>
                    <a:pt x="247" y="254"/>
                  </a:cubicBezTo>
                  <a:cubicBezTo>
                    <a:pt x="247" y="254"/>
                    <a:pt x="246" y="254"/>
                    <a:pt x="246" y="254"/>
                  </a:cubicBezTo>
                  <a:cubicBezTo>
                    <a:pt x="246" y="254"/>
                    <a:pt x="246" y="254"/>
                    <a:pt x="246" y="254"/>
                  </a:cubicBezTo>
                  <a:cubicBezTo>
                    <a:pt x="245" y="254"/>
                    <a:pt x="245" y="254"/>
                    <a:pt x="245" y="254"/>
                  </a:cubicBezTo>
                  <a:cubicBezTo>
                    <a:pt x="245" y="254"/>
                    <a:pt x="245" y="254"/>
                    <a:pt x="245" y="254"/>
                  </a:cubicBezTo>
                  <a:cubicBezTo>
                    <a:pt x="244" y="255"/>
                    <a:pt x="243" y="256"/>
                    <a:pt x="242" y="257"/>
                  </a:cubicBezTo>
                  <a:cubicBezTo>
                    <a:pt x="242" y="258"/>
                    <a:pt x="241" y="258"/>
                    <a:pt x="241" y="258"/>
                  </a:cubicBezTo>
                  <a:cubicBezTo>
                    <a:pt x="237" y="263"/>
                    <a:pt x="235" y="268"/>
                    <a:pt x="232" y="274"/>
                  </a:cubicBezTo>
                  <a:cubicBezTo>
                    <a:pt x="232" y="274"/>
                    <a:pt x="231" y="275"/>
                    <a:pt x="231" y="276"/>
                  </a:cubicBezTo>
                  <a:cubicBezTo>
                    <a:pt x="230" y="278"/>
                    <a:pt x="230" y="279"/>
                    <a:pt x="229" y="281"/>
                  </a:cubicBezTo>
                  <a:cubicBezTo>
                    <a:pt x="227" y="283"/>
                    <a:pt x="224" y="286"/>
                    <a:pt x="222" y="288"/>
                  </a:cubicBezTo>
                  <a:cubicBezTo>
                    <a:pt x="221" y="288"/>
                    <a:pt x="220" y="289"/>
                    <a:pt x="220" y="290"/>
                  </a:cubicBezTo>
                  <a:cubicBezTo>
                    <a:pt x="218" y="291"/>
                    <a:pt x="217" y="292"/>
                    <a:pt x="216" y="293"/>
                  </a:cubicBezTo>
                  <a:cubicBezTo>
                    <a:pt x="214" y="294"/>
                    <a:pt x="213" y="295"/>
                    <a:pt x="212" y="296"/>
                  </a:cubicBezTo>
                  <a:cubicBezTo>
                    <a:pt x="209" y="298"/>
                    <a:pt x="207" y="299"/>
                    <a:pt x="205" y="301"/>
                  </a:cubicBezTo>
                  <a:cubicBezTo>
                    <a:pt x="203" y="302"/>
                    <a:pt x="201" y="303"/>
                    <a:pt x="199" y="304"/>
                  </a:cubicBezTo>
                  <a:cubicBezTo>
                    <a:pt x="199" y="305"/>
                    <a:pt x="198" y="305"/>
                    <a:pt x="198" y="305"/>
                  </a:cubicBezTo>
                  <a:cubicBezTo>
                    <a:pt x="192" y="308"/>
                    <a:pt x="186" y="311"/>
                    <a:pt x="180" y="314"/>
                  </a:cubicBezTo>
                  <a:cubicBezTo>
                    <a:pt x="178" y="316"/>
                    <a:pt x="175" y="317"/>
                    <a:pt x="172" y="318"/>
                  </a:cubicBezTo>
                  <a:cubicBezTo>
                    <a:pt x="170" y="319"/>
                    <a:pt x="168" y="320"/>
                    <a:pt x="166" y="321"/>
                  </a:cubicBezTo>
                  <a:cubicBezTo>
                    <a:pt x="166" y="321"/>
                    <a:pt x="165" y="321"/>
                    <a:pt x="165" y="321"/>
                  </a:cubicBezTo>
                  <a:cubicBezTo>
                    <a:pt x="163" y="321"/>
                    <a:pt x="161" y="322"/>
                    <a:pt x="160" y="322"/>
                  </a:cubicBezTo>
                  <a:cubicBezTo>
                    <a:pt x="167" y="319"/>
                    <a:pt x="174" y="315"/>
                    <a:pt x="180" y="310"/>
                  </a:cubicBezTo>
                  <a:cubicBezTo>
                    <a:pt x="185" y="307"/>
                    <a:pt x="190" y="303"/>
                    <a:pt x="195" y="298"/>
                  </a:cubicBezTo>
                  <a:cubicBezTo>
                    <a:pt x="201" y="293"/>
                    <a:pt x="206" y="288"/>
                    <a:pt x="211" y="281"/>
                  </a:cubicBezTo>
                  <a:cubicBezTo>
                    <a:pt x="212" y="281"/>
                    <a:pt x="212" y="280"/>
                    <a:pt x="213" y="280"/>
                  </a:cubicBezTo>
                  <a:cubicBezTo>
                    <a:pt x="216" y="276"/>
                    <a:pt x="219" y="272"/>
                    <a:pt x="221" y="268"/>
                  </a:cubicBezTo>
                  <a:cubicBezTo>
                    <a:pt x="222" y="267"/>
                    <a:pt x="223" y="265"/>
                    <a:pt x="224" y="264"/>
                  </a:cubicBezTo>
                  <a:cubicBezTo>
                    <a:pt x="226" y="261"/>
                    <a:pt x="228" y="258"/>
                    <a:pt x="230" y="255"/>
                  </a:cubicBezTo>
                  <a:cubicBezTo>
                    <a:pt x="231" y="254"/>
                    <a:pt x="232" y="252"/>
                    <a:pt x="233" y="250"/>
                  </a:cubicBezTo>
                  <a:cubicBezTo>
                    <a:pt x="233" y="250"/>
                    <a:pt x="233" y="250"/>
                    <a:pt x="233" y="250"/>
                  </a:cubicBezTo>
                  <a:cubicBezTo>
                    <a:pt x="234" y="249"/>
                    <a:pt x="234" y="249"/>
                    <a:pt x="234" y="248"/>
                  </a:cubicBezTo>
                  <a:cubicBezTo>
                    <a:pt x="235" y="247"/>
                    <a:pt x="235" y="247"/>
                    <a:pt x="235" y="246"/>
                  </a:cubicBezTo>
                  <a:cubicBezTo>
                    <a:pt x="238" y="240"/>
                    <a:pt x="241" y="235"/>
                    <a:pt x="244" y="229"/>
                  </a:cubicBezTo>
                  <a:cubicBezTo>
                    <a:pt x="244" y="229"/>
                    <a:pt x="244" y="229"/>
                    <a:pt x="244" y="229"/>
                  </a:cubicBezTo>
                  <a:cubicBezTo>
                    <a:pt x="245" y="226"/>
                    <a:pt x="246" y="222"/>
                    <a:pt x="248" y="219"/>
                  </a:cubicBezTo>
                  <a:cubicBezTo>
                    <a:pt x="248" y="218"/>
                    <a:pt x="249" y="217"/>
                    <a:pt x="249" y="216"/>
                  </a:cubicBezTo>
                  <a:cubicBezTo>
                    <a:pt x="251" y="213"/>
                    <a:pt x="252" y="210"/>
                    <a:pt x="253" y="206"/>
                  </a:cubicBezTo>
                  <a:cubicBezTo>
                    <a:pt x="254" y="205"/>
                    <a:pt x="254" y="204"/>
                    <a:pt x="255" y="202"/>
                  </a:cubicBezTo>
                  <a:moveTo>
                    <a:pt x="253" y="185"/>
                  </a:moveTo>
                  <a:cubicBezTo>
                    <a:pt x="253" y="184"/>
                    <a:pt x="253" y="184"/>
                    <a:pt x="253" y="184"/>
                  </a:cubicBezTo>
                  <a:cubicBezTo>
                    <a:pt x="253" y="185"/>
                    <a:pt x="254" y="185"/>
                    <a:pt x="254" y="186"/>
                  </a:cubicBezTo>
                  <a:cubicBezTo>
                    <a:pt x="255" y="188"/>
                    <a:pt x="255" y="190"/>
                    <a:pt x="254" y="192"/>
                  </a:cubicBezTo>
                  <a:cubicBezTo>
                    <a:pt x="254" y="193"/>
                    <a:pt x="254" y="194"/>
                    <a:pt x="254" y="194"/>
                  </a:cubicBezTo>
                  <a:cubicBezTo>
                    <a:pt x="254" y="196"/>
                    <a:pt x="254" y="197"/>
                    <a:pt x="253" y="198"/>
                  </a:cubicBezTo>
                  <a:cubicBezTo>
                    <a:pt x="252" y="202"/>
                    <a:pt x="251" y="205"/>
                    <a:pt x="250" y="209"/>
                  </a:cubicBezTo>
                  <a:cubicBezTo>
                    <a:pt x="249" y="210"/>
                    <a:pt x="249" y="211"/>
                    <a:pt x="248" y="212"/>
                  </a:cubicBezTo>
                  <a:cubicBezTo>
                    <a:pt x="248" y="213"/>
                    <a:pt x="248" y="214"/>
                    <a:pt x="247" y="215"/>
                  </a:cubicBezTo>
                  <a:cubicBezTo>
                    <a:pt x="244" y="222"/>
                    <a:pt x="241" y="229"/>
                    <a:pt x="238" y="236"/>
                  </a:cubicBezTo>
                  <a:cubicBezTo>
                    <a:pt x="238" y="236"/>
                    <a:pt x="237" y="237"/>
                    <a:pt x="237" y="237"/>
                  </a:cubicBezTo>
                  <a:cubicBezTo>
                    <a:pt x="236" y="240"/>
                    <a:pt x="234" y="243"/>
                    <a:pt x="233" y="245"/>
                  </a:cubicBezTo>
                  <a:cubicBezTo>
                    <a:pt x="231" y="249"/>
                    <a:pt x="229" y="253"/>
                    <a:pt x="226" y="257"/>
                  </a:cubicBezTo>
                  <a:cubicBezTo>
                    <a:pt x="233" y="243"/>
                    <a:pt x="237" y="227"/>
                    <a:pt x="240" y="212"/>
                  </a:cubicBezTo>
                  <a:cubicBezTo>
                    <a:pt x="240" y="211"/>
                    <a:pt x="240" y="210"/>
                    <a:pt x="239" y="210"/>
                  </a:cubicBezTo>
                  <a:cubicBezTo>
                    <a:pt x="239" y="210"/>
                    <a:pt x="239" y="210"/>
                    <a:pt x="238" y="211"/>
                  </a:cubicBezTo>
                  <a:cubicBezTo>
                    <a:pt x="238" y="211"/>
                    <a:pt x="238" y="211"/>
                    <a:pt x="238" y="211"/>
                  </a:cubicBezTo>
                  <a:cubicBezTo>
                    <a:pt x="238" y="211"/>
                    <a:pt x="238" y="211"/>
                    <a:pt x="238" y="212"/>
                  </a:cubicBezTo>
                  <a:cubicBezTo>
                    <a:pt x="235" y="225"/>
                    <a:pt x="231" y="238"/>
                    <a:pt x="226" y="251"/>
                  </a:cubicBezTo>
                  <a:cubicBezTo>
                    <a:pt x="223" y="256"/>
                    <a:pt x="221" y="262"/>
                    <a:pt x="218" y="267"/>
                  </a:cubicBezTo>
                  <a:cubicBezTo>
                    <a:pt x="216" y="270"/>
                    <a:pt x="214" y="273"/>
                    <a:pt x="212" y="275"/>
                  </a:cubicBezTo>
                  <a:cubicBezTo>
                    <a:pt x="212" y="276"/>
                    <a:pt x="211" y="277"/>
                    <a:pt x="210" y="278"/>
                  </a:cubicBezTo>
                  <a:cubicBezTo>
                    <a:pt x="210" y="278"/>
                    <a:pt x="210" y="278"/>
                    <a:pt x="210" y="279"/>
                  </a:cubicBezTo>
                  <a:cubicBezTo>
                    <a:pt x="209" y="280"/>
                    <a:pt x="207" y="282"/>
                    <a:pt x="205" y="284"/>
                  </a:cubicBezTo>
                  <a:cubicBezTo>
                    <a:pt x="205" y="285"/>
                    <a:pt x="204" y="286"/>
                    <a:pt x="203" y="287"/>
                  </a:cubicBezTo>
                  <a:cubicBezTo>
                    <a:pt x="202" y="287"/>
                    <a:pt x="202" y="287"/>
                    <a:pt x="202" y="287"/>
                  </a:cubicBezTo>
                  <a:cubicBezTo>
                    <a:pt x="202" y="287"/>
                    <a:pt x="202" y="287"/>
                    <a:pt x="202" y="287"/>
                  </a:cubicBezTo>
                  <a:cubicBezTo>
                    <a:pt x="202" y="287"/>
                    <a:pt x="202" y="287"/>
                    <a:pt x="202" y="287"/>
                  </a:cubicBezTo>
                  <a:cubicBezTo>
                    <a:pt x="201" y="287"/>
                    <a:pt x="201" y="287"/>
                    <a:pt x="201" y="287"/>
                  </a:cubicBezTo>
                  <a:cubicBezTo>
                    <a:pt x="201" y="287"/>
                    <a:pt x="201" y="287"/>
                    <a:pt x="201" y="287"/>
                  </a:cubicBezTo>
                  <a:cubicBezTo>
                    <a:pt x="201" y="287"/>
                    <a:pt x="201" y="287"/>
                    <a:pt x="201" y="287"/>
                  </a:cubicBezTo>
                  <a:cubicBezTo>
                    <a:pt x="197" y="289"/>
                    <a:pt x="193" y="291"/>
                    <a:pt x="189" y="293"/>
                  </a:cubicBezTo>
                  <a:cubicBezTo>
                    <a:pt x="189" y="293"/>
                    <a:pt x="189" y="293"/>
                    <a:pt x="188" y="293"/>
                  </a:cubicBezTo>
                  <a:cubicBezTo>
                    <a:pt x="185" y="295"/>
                    <a:pt x="182" y="296"/>
                    <a:pt x="178" y="298"/>
                  </a:cubicBezTo>
                  <a:cubicBezTo>
                    <a:pt x="177" y="298"/>
                    <a:pt x="176" y="298"/>
                    <a:pt x="175" y="299"/>
                  </a:cubicBezTo>
                  <a:cubicBezTo>
                    <a:pt x="171" y="300"/>
                    <a:pt x="167" y="301"/>
                    <a:pt x="162" y="303"/>
                  </a:cubicBezTo>
                  <a:cubicBezTo>
                    <a:pt x="161" y="303"/>
                    <a:pt x="160" y="303"/>
                    <a:pt x="159" y="303"/>
                  </a:cubicBezTo>
                  <a:cubicBezTo>
                    <a:pt x="157" y="304"/>
                    <a:pt x="154" y="305"/>
                    <a:pt x="151" y="305"/>
                  </a:cubicBezTo>
                  <a:cubicBezTo>
                    <a:pt x="148" y="306"/>
                    <a:pt x="144" y="307"/>
                    <a:pt x="140" y="308"/>
                  </a:cubicBezTo>
                  <a:cubicBezTo>
                    <a:pt x="138" y="308"/>
                    <a:pt x="136" y="308"/>
                    <a:pt x="134" y="309"/>
                  </a:cubicBezTo>
                  <a:cubicBezTo>
                    <a:pt x="133" y="309"/>
                    <a:pt x="132" y="309"/>
                    <a:pt x="132" y="309"/>
                  </a:cubicBezTo>
                  <a:cubicBezTo>
                    <a:pt x="137" y="306"/>
                    <a:pt x="142" y="303"/>
                    <a:pt x="148" y="299"/>
                  </a:cubicBezTo>
                  <a:cubicBezTo>
                    <a:pt x="151" y="297"/>
                    <a:pt x="154" y="294"/>
                    <a:pt x="157" y="292"/>
                  </a:cubicBezTo>
                  <a:cubicBezTo>
                    <a:pt x="159" y="291"/>
                    <a:pt x="160" y="290"/>
                    <a:pt x="161" y="289"/>
                  </a:cubicBezTo>
                  <a:cubicBezTo>
                    <a:pt x="163" y="288"/>
                    <a:pt x="165" y="286"/>
                    <a:pt x="167" y="285"/>
                  </a:cubicBezTo>
                  <a:cubicBezTo>
                    <a:pt x="169" y="283"/>
                    <a:pt x="171" y="281"/>
                    <a:pt x="174" y="280"/>
                  </a:cubicBezTo>
                  <a:cubicBezTo>
                    <a:pt x="179" y="275"/>
                    <a:pt x="184" y="271"/>
                    <a:pt x="190" y="266"/>
                  </a:cubicBezTo>
                  <a:cubicBezTo>
                    <a:pt x="191" y="265"/>
                    <a:pt x="192" y="264"/>
                    <a:pt x="194" y="262"/>
                  </a:cubicBezTo>
                  <a:cubicBezTo>
                    <a:pt x="194" y="262"/>
                    <a:pt x="195" y="261"/>
                    <a:pt x="196" y="261"/>
                  </a:cubicBezTo>
                  <a:cubicBezTo>
                    <a:pt x="198" y="258"/>
                    <a:pt x="200" y="256"/>
                    <a:pt x="202" y="254"/>
                  </a:cubicBezTo>
                  <a:cubicBezTo>
                    <a:pt x="203" y="253"/>
                    <a:pt x="204" y="253"/>
                    <a:pt x="204" y="252"/>
                  </a:cubicBezTo>
                  <a:cubicBezTo>
                    <a:pt x="208" y="248"/>
                    <a:pt x="211" y="245"/>
                    <a:pt x="214" y="242"/>
                  </a:cubicBezTo>
                  <a:cubicBezTo>
                    <a:pt x="214" y="241"/>
                    <a:pt x="215" y="241"/>
                    <a:pt x="215" y="240"/>
                  </a:cubicBezTo>
                  <a:cubicBezTo>
                    <a:pt x="216" y="239"/>
                    <a:pt x="218" y="237"/>
                    <a:pt x="219" y="235"/>
                  </a:cubicBezTo>
                  <a:cubicBezTo>
                    <a:pt x="219" y="235"/>
                    <a:pt x="219" y="235"/>
                    <a:pt x="219" y="235"/>
                  </a:cubicBezTo>
                  <a:cubicBezTo>
                    <a:pt x="220" y="234"/>
                    <a:pt x="221" y="233"/>
                    <a:pt x="222" y="232"/>
                  </a:cubicBezTo>
                  <a:cubicBezTo>
                    <a:pt x="223" y="231"/>
                    <a:pt x="223" y="230"/>
                    <a:pt x="224" y="230"/>
                  </a:cubicBezTo>
                  <a:cubicBezTo>
                    <a:pt x="224" y="229"/>
                    <a:pt x="225" y="228"/>
                    <a:pt x="226" y="227"/>
                  </a:cubicBezTo>
                  <a:cubicBezTo>
                    <a:pt x="227" y="225"/>
                    <a:pt x="229" y="223"/>
                    <a:pt x="230" y="221"/>
                  </a:cubicBezTo>
                  <a:cubicBezTo>
                    <a:pt x="231" y="220"/>
                    <a:pt x="232" y="218"/>
                    <a:pt x="233" y="217"/>
                  </a:cubicBezTo>
                  <a:cubicBezTo>
                    <a:pt x="234" y="216"/>
                    <a:pt x="234" y="215"/>
                    <a:pt x="235" y="214"/>
                  </a:cubicBezTo>
                  <a:cubicBezTo>
                    <a:pt x="236" y="212"/>
                    <a:pt x="238" y="210"/>
                    <a:pt x="239" y="208"/>
                  </a:cubicBezTo>
                  <a:cubicBezTo>
                    <a:pt x="239" y="208"/>
                    <a:pt x="239" y="208"/>
                    <a:pt x="239" y="208"/>
                  </a:cubicBezTo>
                  <a:cubicBezTo>
                    <a:pt x="239" y="207"/>
                    <a:pt x="240" y="206"/>
                    <a:pt x="240" y="205"/>
                  </a:cubicBezTo>
                  <a:cubicBezTo>
                    <a:pt x="241" y="203"/>
                    <a:pt x="242" y="201"/>
                    <a:pt x="243" y="199"/>
                  </a:cubicBezTo>
                  <a:cubicBezTo>
                    <a:pt x="245" y="196"/>
                    <a:pt x="246" y="192"/>
                    <a:pt x="249" y="189"/>
                  </a:cubicBezTo>
                  <a:cubicBezTo>
                    <a:pt x="250" y="188"/>
                    <a:pt x="251" y="186"/>
                    <a:pt x="253" y="185"/>
                  </a:cubicBezTo>
                  <a:moveTo>
                    <a:pt x="254" y="139"/>
                  </a:moveTo>
                  <a:cubicBezTo>
                    <a:pt x="254" y="141"/>
                    <a:pt x="255" y="142"/>
                    <a:pt x="255" y="144"/>
                  </a:cubicBezTo>
                  <a:cubicBezTo>
                    <a:pt x="255" y="145"/>
                    <a:pt x="254" y="145"/>
                    <a:pt x="254" y="145"/>
                  </a:cubicBezTo>
                  <a:cubicBezTo>
                    <a:pt x="254" y="145"/>
                    <a:pt x="254" y="145"/>
                    <a:pt x="253" y="145"/>
                  </a:cubicBezTo>
                  <a:cubicBezTo>
                    <a:pt x="254" y="147"/>
                    <a:pt x="255" y="148"/>
                    <a:pt x="255" y="150"/>
                  </a:cubicBezTo>
                  <a:cubicBezTo>
                    <a:pt x="257" y="157"/>
                    <a:pt x="259" y="163"/>
                    <a:pt x="260" y="170"/>
                  </a:cubicBezTo>
                  <a:cubicBezTo>
                    <a:pt x="260" y="171"/>
                    <a:pt x="261" y="173"/>
                    <a:pt x="261" y="174"/>
                  </a:cubicBezTo>
                  <a:cubicBezTo>
                    <a:pt x="260" y="171"/>
                    <a:pt x="258" y="169"/>
                    <a:pt x="257" y="166"/>
                  </a:cubicBezTo>
                  <a:cubicBezTo>
                    <a:pt x="257" y="165"/>
                    <a:pt x="257" y="165"/>
                    <a:pt x="257" y="164"/>
                  </a:cubicBezTo>
                  <a:cubicBezTo>
                    <a:pt x="257" y="164"/>
                    <a:pt x="257" y="164"/>
                    <a:pt x="257" y="164"/>
                  </a:cubicBezTo>
                  <a:cubicBezTo>
                    <a:pt x="256" y="164"/>
                    <a:pt x="256" y="164"/>
                    <a:pt x="256" y="164"/>
                  </a:cubicBezTo>
                  <a:cubicBezTo>
                    <a:pt x="256" y="164"/>
                    <a:pt x="256" y="164"/>
                    <a:pt x="255" y="164"/>
                  </a:cubicBezTo>
                  <a:cubicBezTo>
                    <a:pt x="256" y="165"/>
                    <a:pt x="256" y="166"/>
                    <a:pt x="256" y="168"/>
                  </a:cubicBezTo>
                  <a:cubicBezTo>
                    <a:pt x="256" y="168"/>
                    <a:pt x="256" y="169"/>
                    <a:pt x="255" y="169"/>
                  </a:cubicBezTo>
                  <a:cubicBezTo>
                    <a:pt x="255" y="169"/>
                    <a:pt x="255" y="169"/>
                    <a:pt x="255" y="169"/>
                  </a:cubicBezTo>
                  <a:cubicBezTo>
                    <a:pt x="255" y="169"/>
                    <a:pt x="255" y="169"/>
                    <a:pt x="255" y="169"/>
                  </a:cubicBezTo>
                  <a:cubicBezTo>
                    <a:pt x="255" y="171"/>
                    <a:pt x="255" y="173"/>
                    <a:pt x="255" y="175"/>
                  </a:cubicBezTo>
                  <a:cubicBezTo>
                    <a:pt x="255" y="176"/>
                    <a:pt x="255" y="178"/>
                    <a:pt x="256" y="180"/>
                  </a:cubicBezTo>
                  <a:cubicBezTo>
                    <a:pt x="256" y="181"/>
                    <a:pt x="256" y="183"/>
                    <a:pt x="256" y="184"/>
                  </a:cubicBezTo>
                  <a:cubicBezTo>
                    <a:pt x="255" y="183"/>
                    <a:pt x="255" y="182"/>
                    <a:pt x="254" y="182"/>
                  </a:cubicBezTo>
                  <a:cubicBezTo>
                    <a:pt x="254" y="181"/>
                    <a:pt x="254" y="181"/>
                    <a:pt x="253" y="181"/>
                  </a:cubicBezTo>
                  <a:cubicBezTo>
                    <a:pt x="253" y="181"/>
                    <a:pt x="253" y="181"/>
                    <a:pt x="253" y="181"/>
                  </a:cubicBezTo>
                  <a:cubicBezTo>
                    <a:pt x="253" y="181"/>
                    <a:pt x="253" y="181"/>
                    <a:pt x="253" y="181"/>
                  </a:cubicBezTo>
                  <a:cubicBezTo>
                    <a:pt x="253" y="181"/>
                    <a:pt x="252" y="181"/>
                    <a:pt x="252" y="182"/>
                  </a:cubicBezTo>
                  <a:cubicBezTo>
                    <a:pt x="251" y="183"/>
                    <a:pt x="250" y="184"/>
                    <a:pt x="248" y="185"/>
                  </a:cubicBezTo>
                  <a:cubicBezTo>
                    <a:pt x="247" y="187"/>
                    <a:pt x="246" y="189"/>
                    <a:pt x="244" y="191"/>
                  </a:cubicBezTo>
                  <a:cubicBezTo>
                    <a:pt x="241" y="196"/>
                    <a:pt x="239" y="202"/>
                    <a:pt x="236" y="207"/>
                  </a:cubicBezTo>
                  <a:cubicBezTo>
                    <a:pt x="235" y="209"/>
                    <a:pt x="235" y="210"/>
                    <a:pt x="234" y="212"/>
                  </a:cubicBezTo>
                  <a:cubicBezTo>
                    <a:pt x="233" y="212"/>
                    <a:pt x="233" y="212"/>
                    <a:pt x="233" y="212"/>
                  </a:cubicBezTo>
                  <a:cubicBezTo>
                    <a:pt x="232" y="214"/>
                    <a:pt x="231" y="215"/>
                    <a:pt x="230" y="216"/>
                  </a:cubicBezTo>
                  <a:cubicBezTo>
                    <a:pt x="228" y="220"/>
                    <a:pt x="225" y="223"/>
                    <a:pt x="223" y="227"/>
                  </a:cubicBezTo>
                  <a:cubicBezTo>
                    <a:pt x="221" y="229"/>
                    <a:pt x="218" y="232"/>
                    <a:pt x="216" y="235"/>
                  </a:cubicBezTo>
                  <a:cubicBezTo>
                    <a:pt x="213" y="239"/>
                    <a:pt x="209" y="243"/>
                    <a:pt x="205" y="247"/>
                  </a:cubicBezTo>
                  <a:cubicBezTo>
                    <a:pt x="204" y="249"/>
                    <a:pt x="202" y="251"/>
                    <a:pt x="200" y="253"/>
                  </a:cubicBezTo>
                  <a:cubicBezTo>
                    <a:pt x="196" y="257"/>
                    <a:pt x="192" y="260"/>
                    <a:pt x="188" y="264"/>
                  </a:cubicBezTo>
                  <a:cubicBezTo>
                    <a:pt x="185" y="267"/>
                    <a:pt x="182" y="269"/>
                    <a:pt x="179" y="272"/>
                  </a:cubicBezTo>
                  <a:cubicBezTo>
                    <a:pt x="176" y="274"/>
                    <a:pt x="174" y="276"/>
                    <a:pt x="172" y="278"/>
                  </a:cubicBezTo>
                  <a:cubicBezTo>
                    <a:pt x="169" y="280"/>
                    <a:pt x="166" y="282"/>
                    <a:pt x="163" y="285"/>
                  </a:cubicBezTo>
                  <a:cubicBezTo>
                    <a:pt x="161" y="286"/>
                    <a:pt x="158" y="288"/>
                    <a:pt x="156" y="290"/>
                  </a:cubicBezTo>
                  <a:cubicBezTo>
                    <a:pt x="154" y="291"/>
                    <a:pt x="151" y="293"/>
                    <a:pt x="148" y="295"/>
                  </a:cubicBezTo>
                  <a:cubicBezTo>
                    <a:pt x="144" y="298"/>
                    <a:pt x="139" y="302"/>
                    <a:pt x="135" y="304"/>
                  </a:cubicBezTo>
                  <a:cubicBezTo>
                    <a:pt x="134" y="305"/>
                    <a:pt x="134" y="305"/>
                    <a:pt x="133" y="305"/>
                  </a:cubicBezTo>
                  <a:cubicBezTo>
                    <a:pt x="132" y="306"/>
                    <a:pt x="131" y="307"/>
                    <a:pt x="129" y="308"/>
                  </a:cubicBezTo>
                  <a:cubicBezTo>
                    <a:pt x="128" y="309"/>
                    <a:pt x="127" y="309"/>
                    <a:pt x="125" y="310"/>
                  </a:cubicBezTo>
                  <a:cubicBezTo>
                    <a:pt x="121" y="310"/>
                    <a:pt x="118" y="311"/>
                    <a:pt x="114" y="311"/>
                  </a:cubicBezTo>
                  <a:cubicBezTo>
                    <a:pt x="111" y="311"/>
                    <a:pt x="109" y="312"/>
                    <a:pt x="106" y="312"/>
                  </a:cubicBezTo>
                  <a:cubicBezTo>
                    <a:pt x="102" y="312"/>
                    <a:pt x="97" y="312"/>
                    <a:pt x="92" y="312"/>
                  </a:cubicBezTo>
                  <a:cubicBezTo>
                    <a:pt x="91" y="312"/>
                    <a:pt x="89" y="312"/>
                    <a:pt x="87" y="312"/>
                  </a:cubicBezTo>
                  <a:cubicBezTo>
                    <a:pt x="78" y="312"/>
                    <a:pt x="68" y="311"/>
                    <a:pt x="58" y="309"/>
                  </a:cubicBezTo>
                  <a:cubicBezTo>
                    <a:pt x="54" y="309"/>
                    <a:pt x="49" y="308"/>
                    <a:pt x="45" y="307"/>
                  </a:cubicBezTo>
                  <a:cubicBezTo>
                    <a:pt x="41" y="306"/>
                    <a:pt x="36" y="305"/>
                    <a:pt x="32" y="303"/>
                  </a:cubicBezTo>
                  <a:cubicBezTo>
                    <a:pt x="31" y="303"/>
                    <a:pt x="30" y="302"/>
                    <a:pt x="28" y="302"/>
                  </a:cubicBezTo>
                  <a:cubicBezTo>
                    <a:pt x="21" y="299"/>
                    <a:pt x="14" y="296"/>
                    <a:pt x="7" y="292"/>
                  </a:cubicBezTo>
                  <a:cubicBezTo>
                    <a:pt x="7" y="292"/>
                    <a:pt x="7" y="292"/>
                    <a:pt x="7" y="292"/>
                  </a:cubicBezTo>
                  <a:cubicBezTo>
                    <a:pt x="6" y="292"/>
                    <a:pt x="5" y="294"/>
                    <a:pt x="6" y="294"/>
                  </a:cubicBezTo>
                  <a:cubicBezTo>
                    <a:pt x="13" y="303"/>
                    <a:pt x="25" y="308"/>
                    <a:pt x="36" y="313"/>
                  </a:cubicBezTo>
                  <a:cubicBezTo>
                    <a:pt x="48" y="317"/>
                    <a:pt x="60" y="321"/>
                    <a:pt x="73" y="324"/>
                  </a:cubicBezTo>
                  <a:cubicBezTo>
                    <a:pt x="77" y="325"/>
                    <a:pt x="81" y="326"/>
                    <a:pt x="85" y="326"/>
                  </a:cubicBezTo>
                  <a:cubicBezTo>
                    <a:pt x="85" y="326"/>
                    <a:pt x="84" y="327"/>
                    <a:pt x="83" y="327"/>
                  </a:cubicBezTo>
                  <a:cubicBezTo>
                    <a:pt x="83" y="327"/>
                    <a:pt x="82" y="327"/>
                    <a:pt x="81" y="327"/>
                  </a:cubicBezTo>
                  <a:cubicBezTo>
                    <a:pt x="81" y="327"/>
                    <a:pt x="81" y="327"/>
                    <a:pt x="81" y="327"/>
                  </a:cubicBezTo>
                  <a:cubicBezTo>
                    <a:pt x="81" y="327"/>
                    <a:pt x="80" y="328"/>
                    <a:pt x="80" y="329"/>
                  </a:cubicBezTo>
                  <a:cubicBezTo>
                    <a:pt x="74" y="330"/>
                    <a:pt x="67" y="331"/>
                    <a:pt x="60" y="332"/>
                  </a:cubicBezTo>
                  <a:cubicBezTo>
                    <a:pt x="52" y="333"/>
                    <a:pt x="43" y="334"/>
                    <a:pt x="35" y="334"/>
                  </a:cubicBezTo>
                  <a:cubicBezTo>
                    <a:pt x="35" y="334"/>
                    <a:pt x="34" y="334"/>
                    <a:pt x="34" y="334"/>
                  </a:cubicBezTo>
                  <a:cubicBezTo>
                    <a:pt x="27" y="334"/>
                    <a:pt x="21" y="333"/>
                    <a:pt x="14" y="332"/>
                  </a:cubicBezTo>
                  <a:cubicBezTo>
                    <a:pt x="13" y="332"/>
                    <a:pt x="11" y="332"/>
                    <a:pt x="10" y="332"/>
                  </a:cubicBezTo>
                  <a:cubicBezTo>
                    <a:pt x="7" y="332"/>
                    <a:pt x="4" y="332"/>
                    <a:pt x="2" y="333"/>
                  </a:cubicBezTo>
                  <a:cubicBezTo>
                    <a:pt x="1" y="334"/>
                    <a:pt x="0" y="335"/>
                    <a:pt x="1" y="335"/>
                  </a:cubicBezTo>
                  <a:cubicBezTo>
                    <a:pt x="4" y="337"/>
                    <a:pt x="7" y="339"/>
                    <a:pt x="10" y="340"/>
                  </a:cubicBezTo>
                  <a:cubicBezTo>
                    <a:pt x="10" y="341"/>
                    <a:pt x="11" y="341"/>
                    <a:pt x="12" y="341"/>
                  </a:cubicBezTo>
                  <a:cubicBezTo>
                    <a:pt x="15" y="343"/>
                    <a:pt x="19" y="344"/>
                    <a:pt x="22" y="345"/>
                  </a:cubicBezTo>
                  <a:cubicBezTo>
                    <a:pt x="27" y="346"/>
                    <a:pt x="32" y="347"/>
                    <a:pt x="37" y="348"/>
                  </a:cubicBezTo>
                  <a:cubicBezTo>
                    <a:pt x="37" y="349"/>
                    <a:pt x="38" y="349"/>
                    <a:pt x="38" y="349"/>
                  </a:cubicBezTo>
                  <a:cubicBezTo>
                    <a:pt x="53" y="352"/>
                    <a:pt x="68" y="356"/>
                    <a:pt x="83" y="358"/>
                  </a:cubicBezTo>
                  <a:cubicBezTo>
                    <a:pt x="87" y="359"/>
                    <a:pt x="91" y="359"/>
                    <a:pt x="95" y="360"/>
                  </a:cubicBezTo>
                  <a:cubicBezTo>
                    <a:pt x="102" y="360"/>
                    <a:pt x="109" y="361"/>
                    <a:pt x="116" y="361"/>
                  </a:cubicBezTo>
                  <a:cubicBezTo>
                    <a:pt x="117" y="361"/>
                    <a:pt x="118" y="361"/>
                    <a:pt x="119" y="361"/>
                  </a:cubicBezTo>
                  <a:cubicBezTo>
                    <a:pt x="120" y="361"/>
                    <a:pt x="120" y="361"/>
                    <a:pt x="120" y="361"/>
                  </a:cubicBezTo>
                  <a:cubicBezTo>
                    <a:pt x="123" y="361"/>
                    <a:pt x="125" y="360"/>
                    <a:pt x="127" y="360"/>
                  </a:cubicBezTo>
                  <a:cubicBezTo>
                    <a:pt x="128" y="360"/>
                    <a:pt x="130" y="360"/>
                    <a:pt x="131" y="360"/>
                  </a:cubicBezTo>
                  <a:cubicBezTo>
                    <a:pt x="131" y="360"/>
                    <a:pt x="132" y="360"/>
                    <a:pt x="132" y="360"/>
                  </a:cubicBezTo>
                  <a:cubicBezTo>
                    <a:pt x="134" y="360"/>
                    <a:pt x="135" y="360"/>
                    <a:pt x="136" y="360"/>
                  </a:cubicBezTo>
                  <a:cubicBezTo>
                    <a:pt x="145" y="359"/>
                    <a:pt x="153" y="357"/>
                    <a:pt x="162" y="354"/>
                  </a:cubicBezTo>
                  <a:cubicBezTo>
                    <a:pt x="167" y="353"/>
                    <a:pt x="171" y="351"/>
                    <a:pt x="176" y="349"/>
                  </a:cubicBezTo>
                  <a:cubicBezTo>
                    <a:pt x="176" y="349"/>
                    <a:pt x="177" y="349"/>
                    <a:pt x="177" y="349"/>
                  </a:cubicBezTo>
                  <a:cubicBezTo>
                    <a:pt x="182" y="348"/>
                    <a:pt x="188" y="346"/>
                    <a:pt x="193" y="344"/>
                  </a:cubicBezTo>
                  <a:cubicBezTo>
                    <a:pt x="199" y="342"/>
                    <a:pt x="206" y="340"/>
                    <a:pt x="211" y="337"/>
                  </a:cubicBezTo>
                  <a:cubicBezTo>
                    <a:pt x="212" y="337"/>
                    <a:pt x="212" y="336"/>
                    <a:pt x="212" y="336"/>
                  </a:cubicBezTo>
                  <a:cubicBezTo>
                    <a:pt x="215" y="335"/>
                    <a:pt x="218" y="333"/>
                    <a:pt x="220" y="331"/>
                  </a:cubicBezTo>
                  <a:cubicBezTo>
                    <a:pt x="223" y="329"/>
                    <a:pt x="226" y="326"/>
                    <a:pt x="229" y="323"/>
                  </a:cubicBezTo>
                  <a:cubicBezTo>
                    <a:pt x="229" y="323"/>
                    <a:pt x="229" y="323"/>
                    <a:pt x="229" y="323"/>
                  </a:cubicBezTo>
                  <a:cubicBezTo>
                    <a:pt x="230" y="323"/>
                    <a:pt x="230" y="323"/>
                    <a:pt x="230" y="323"/>
                  </a:cubicBezTo>
                  <a:cubicBezTo>
                    <a:pt x="230" y="322"/>
                    <a:pt x="229" y="321"/>
                    <a:pt x="229" y="321"/>
                  </a:cubicBezTo>
                  <a:cubicBezTo>
                    <a:pt x="228" y="321"/>
                    <a:pt x="228" y="321"/>
                    <a:pt x="228" y="321"/>
                  </a:cubicBezTo>
                  <a:cubicBezTo>
                    <a:pt x="227" y="321"/>
                    <a:pt x="227" y="321"/>
                    <a:pt x="226" y="321"/>
                  </a:cubicBezTo>
                  <a:cubicBezTo>
                    <a:pt x="226" y="321"/>
                    <a:pt x="225" y="321"/>
                    <a:pt x="224" y="321"/>
                  </a:cubicBezTo>
                  <a:cubicBezTo>
                    <a:pt x="223" y="321"/>
                    <a:pt x="222" y="322"/>
                    <a:pt x="221" y="322"/>
                  </a:cubicBezTo>
                  <a:cubicBezTo>
                    <a:pt x="220" y="322"/>
                    <a:pt x="220" y="322"/>
                    <a:pt x="220" y="322"/>
                  </a:cubicBezTo>
                  <a:cubicBezTo>
                    <a:pt x="219" y="323"/>
                    <a:pt x="217" y="323"/>
                    <a:pt x="216" y="324"/>
                  </a:cubicBezTo>
                  <a:cubicBezTo>
                    <a:pt x="215" y="324"/>
                    <a:pt x="215" y="325"/>
                    <a:pt x="214" y="325"/>
                  </a:cubicBezTo>
                  <a:cubicBezTo>
                    <a:pt x="213" y="326"/>
                    <a:pt x="213" y="326"/>
                    <a:pt x="212" y="326"/>
                  </a:cubicBezTo>
                  <a:cubicBezTo>
                    <a:pt x="208" y="329"/>
                    <a:pt x="204" y="332"/>
                    <a:pt x="200" y="335"/>
                  </a:cubicBezTo>
                  <a:cubicBezTo>
                    <a:pt x="199" y="335"/>
                    <a:pt x="198" y="336"/>
                    <a:pt x="197" y="336"/>
                  </a:cubicBezTo>
                  <a:cubicBezTo>
                    <a:pt x="197" y="337"/>
                    <a:pt x="197" y="337"/>
                    <a:pt x="196" y="337"/>
                  </a:cubicBezTo>
                  <a:cubicBezTo>
                    <a:pt x="195" y="338"/>
                    <a:pt x="194" y="338"/>
                    <a:pt x="193" y="339"/>
                  </a:cubicBezTo>
                  <a:cubicBezTo>
                    <a:pt x="192" y="339"/>
                    <a:pt x="191" y="340"/>
                    <a:pt x="190" y="340"/>
                  </a:cubicBezTo>
                  <a:cubicBezTo>
                    <a:pt x="189" y="341"/>
                    <a:pt x="187" y="342"/>
                    <a:pt x="186" y="342"/>
                  </a:cubicBezTo>
                  <a:cubicBezTo>
                    <a:pt x="186" y="342"/>
                    <a:pt x="185" y="343"/>
                    <a:pt x="185" y="343"/>
                  </a:cubicBezTo>
                  <a:cubicBezTo>
                    <a:pt x="184" y="343"/>
                    <a:pt x="183" y="343"/>
                    <a:pt x="183" y="344"/>
                  </a:cubicBezTo>
                  <a:cubicBezTo>
                    <a:pt x="182" y="344"/>
                    <a:pt x="181" y="344"/>
                    <a:pt x="180" y="345"/>
                  </a:cubicBezTo>
                  <a:cubicBezTo>
                    <a:pt x="179" y="345"/>
                    <a:pt x="177" y="346"/>
                    <a:pt x="176" y="347"/>
                  </a:cubicBezTo>
                  <a:cubicBezTo>
                    <a:pt x="172" y="347"/>
                    <a:pt x="168" y="348"/>
                    <a:pt x="164" y="349"/>
                  </a:cubicBezTo>
                  <a:cubicBezTo>
                    <a:pt x="163" y="349"/>
                    <a:pt x="162" y="349"/>
                    <a:pt x="161" y="349"/>
                  </a:cubicBezTo>
                  <a:cubicBezTo>
                    <a:pt x="162" y="349"/>
                    <a:pt x="163" y="348"/>
                    <a:pt x="165" y="348"/>
                  </a:cubicBezTo>
                  <a:cubicBezTo>
                    <a:pt x="167" y="347"/>
                    <a:pt x="169" y="346"/>
                    <a:pt x="170" y="345"/>
                  </a:cubicBezTo>
                  <a:cubicBezTo>
                    <a:pt x="171" y="345"/>
                    <a:pt x="172" y="344"/>
                    <a:pt x="172" y="344"/>
                  </a:cubicBezTo>
                  <a:cubicBezTo>
                    <a:pt x="173" y="344"/>
                    <a:pt x="173" y="344"/>
                    <a:pt x="174" y="343"/>
                  </a:cubicBezTo>
                  <a:cubicBezTo>
                    <a:pt x="175" y="343"/>
                    <a:pt x="176" y="342"/>
                    <a:pt x="177" y="342"/>
                  </a:cubicBezTo>
                  <a:cubicBezTo>
                    <a:pt x="177" y="342"/>
                    <a:pt x="178" y="341"/>
                    <a:pt x="178" y="341"/>
                  </a:cubicBezTo>
                  <a:cubicBezTo>
                    <a:pt x="183" y="338"/>
                    <a:pt x="187" y="335"/>
                    <a:pt x="191" y="332"/>
                  </a:cubicBezTo>
                  <a:cubicBezTo>
                    <a:pt x="192" y="332"/>
                    <a:pt x="192" y="331"/>
                    <a:pt x="193" y="331"/>
                  </a:cubicBezTo>
                  <a:cubicBezTo>
                    <a:pt x="195" y="330"/>
                    <a:pt x="196" y="328"/>
                    <a:pt x="198" y="327"/>
                  </a:cubicBezTo>
                  <a:cubicBezTo>
                    <a:pt x="198" y="327"/>
                    <a:pt x="199" y="326"/>
                    <a:pt x="199" y="326"/>
                  </a:cubicBezTo>
                  <a:cubicBezTo>
                    <a:pt x="200" y="326"/>
                    <a:pt x="200" y="325"/>
                    <a:pt x="201" y="325"/>
                  </a:cubicBezTo>
                  <a:cubicBezTo>
                    <a:pt x="210" y="316"/>
                    <a:pt x="219" y="306"/>
                    <a:pt x="225" y="294"/>
                  </a:cubicBezTo>
                  <a:cubicBezTo>
                    <a:pt x="225" y="294"/>
                    <a:pt x="226" y="294"/>
                    <a:pt x="226" y="294"/>
                  </a:cubicBezTo>
                  <a:cubicBezTo>
                    <a:pt x="226" y="293"/>
                    <a:pt x="226" y="293"/>
                    <a:pt x="226" y="293"/>
                  </a:cubicBezTo>
                  <a:cubicBezTo>
                    <a:pt x="228" y="292"/>
                    <a:pt x="229" y="290"/>
                    <a:pt x="230" y="289"/>
                  </a:cubicBezTo>
                  <a:cubicBezTo>
                    <a:pt x="230" y="289"/>
                    <a:pt x="231" y="288"/>
                    <a:pt x="231" y="288"/>
                  </a:cubicBezTo>
                  <a:cubicBezTo>
                    <a:pt x="233" y="286"/>
                    <a:pt x="235" y="283"/>
                    <a:pt x="237" y="280"/>
                  </a:cubicBezTo>
                  <a:cubicBezTo>
                    <a:pt x="237" y="280"/>
                    <a:pt x="237" y="280"/>
                    <a:pt x="237" y="280"/>
                  </a:cubicBezTo>
                  <a:cubicBezTo>
                    <a:pt x="239" y="278"/>
                    <a:pt x="240" y="276"/>
                    <a:pt x="241" y="273"/>
                  </a:cubicBezTo>
                  <a:cubicBezTo>
                    <a:pt x="242" y="272"/>
                    <a:pt x="242" y="271"/>
                    <a:pt x="243" y="270"/>
                  </a:cubicBezTo>
                  <a:cubicBezTo>
                    <a:pt x="249" y="258"/>
                    <a:pt x="253" y="244"/>
                    <a:pt x="256" y="230"/>
                  </a:cubicBezTo>
                  <a:cubicBezTo>
                    <a:pt x="256" y="230"/>
                    <a:pt x="256" y="230"/>
                    <a:pt x="256" y="229"/>
                  </a:cubicBezTo>
                  <a:cubicBezTo>
                    <a:pt x="257" y="222"/>
                    <a:pt x="258" y="214"/>
                    <a:pt x="259" y="207"/>
                  </a:cubicBezTo>
                  <a:cubicBezTo>
                    <a:pt x="259" y="195"/>
                    <a:pt x="259" y="184"/>
                    <a:pt x="258" y="173"/>
                  </a:cubicBezTo>
                  <a:cubicBezTo>
                    <a:pt x="258" y="174"/>
                    <a:pt x="258" y="174"/>
                    <a:pt x="258" y="175"/>
                  </a:cubicBezTo>
                  <a:cubicBezTo>
                    <a:pt x="260" y="177"/>
                    <a:pt x="261" y="179"/>
                    <a:pt x="262" y="182"/>
                  </a:cubicBezTo>
                  <a:cubicBezTo>
                    <a:pt x="262" y="182"/>
                    <a:pt x="263" y="182"/>
                    <a:pt x="263" y="182"/>
                  </a:cubicBezTo>
                  <a:cubicBezTo>
                    <a:pt x="264" y="182"/>
                    <a:pt x="265" y="182"/>
                    <a:pt x="264" y="181"/>
                  </a:cubicBezTo>
                  <a:cubicBezTo>
                    <a:pt x="263" y="167"/>
                    <a:pt x="259" y="153"/>
                    <a:pt x="254" y="139"/>
                  </a:cubicBezTo>
                  <a:moveTo>
                    <a:pt x="242" y="122"/>
                  </a:moveTo>
                  <a:cubicBezTo>
                    <a:pt x="242" y="123"/>
                    <a:pt x="242" y="124"/>
                    <a:pt x="242" y="124"/>
                  </a:cubicBezTo>
                  <a:cubicBezTo>
                    <a:pt x="244" y="129"/>
                    <a:pt x="245" y="134"/>
                    <a:pt x="246" y="140"/>
                  </a:cubicBezTo>
                  <a:cubicBezTo>
                    <a:pt x="247" y="141"/>
                    <a:pt x="247" y="143"/>
                    <a:pt x="248" y="145"/>
                  </a:cubicBezTo>
                  <a:cubicBezTo>
                    <a:pt x="248" y="145"/>
                    <a:pt x="248" y="145"/>
                    <a:pt x="248" y="146"/>
                  </a:cubicBezTo>
                  <a:cubicBezTo>
                    <a:pt x="250" y="149"/>
                    <a:pt x="251" y="152"/>
                    <a:pt x="253" y="156"/>
                  </a:cubicBezTo>
                  <a:cubicBezTo>
                    <a:pt x="253" y="153"/>
                    <a:pt x="252" y="151"/>
                    <a:pt x="251" y="149"/>
                  </a:cubicBezTo>
                  <a:cubicBezTo>
                    <a:pt x="251" y="148"/>
                    <a:pt x="251" y="148"/>
                    <a:pt x="251" y="148"/>
                  </a:cubicBezTo>
                  <a:cubicBezTo>
                    <a:pt x="251" y="149"/>
                    <a:pt x="251" y="149"/>
                    <a:pt x="251" y="149"/>
                  </a:cubicBezTo>
                  <a:cubicBezTo>
                    <a:pt x="251" y="148"/>
                    <a:pt x="251" y="146"/>
                    <a:pt x="250" y="145"/>
                  </a:cubicBezTo>
                  <a:cubicBezTo>
                    <a:pt x="248" y="138"/>
                    <a:pt x="246" y="131"/>
                    <a:pt x="243" y="125"/>
                  </a:cubicBezTo>
                  <a:cubicBezTo>
                    <a:pt x="242" y="124"/>
                    <a:pt x="242" y="123"/>
                    <a:pt x="242" y="122"/>
                  </a:cubicBezTo>
                  <a:moveTo>
                    <a:pt x="229" y="71"/>
                  </a:moveTo>
                  <a:cubicBezTo>
                    <a:pt x="229" y="71"/>
                    <a:pt x="229" y="71"/>
                    <a:pt x="229" y="71"/>
                  </a:cubicBezTo>
                  <a:cubicBezTo>
                    <a:pt x="229" y="71"/>
                    <a:pt x="229" y="71"/>
                    <a:pt x="229" y="71"/>
                  </a:cubicBezTo>
                  <a:cubicBezTo>
                    <a:pt x="229" y="71"/>
                    <a:pt x="229" y="71"/>
                    <a:pt x="229" y="71"/>
                  </a:cubicBezTo>
                  <a:moveTo>
                    <a:pt x="213" y="55"/>
                  </a:moveTo>
                  <a:cubicBezTo>
                    <a:pt x="216" y="60"/>
                    <a:pt x="218" y="65"/>
                    <a:pt x="221" y="70"/>
                  </a:cubicBezTo>
                  <a:cubicBezTo>
                    <a:pt x="220" y="67"/>
                    <a:pt x="218" y="65"/>
                    <a:pt x="217" y="62"/>
                  </a:cubicBezTo>
                  <a:cubicBezTo>
                    <a:pt x="216" y="60"/>
                    <a:pt x="215" y="57"/>
                    <a:pt x="213" y="55"/>
                  </a:cubicBezTo>
                  <a:moveTo>
                    <a:pt x="210" y="38"/>
                  </a:moveTo>
                  <a:cubicBezTo>
                    <a:pt x="210" y="38"/>
                    <a:pt x="210" y="38"/>
                    <a:pt x="210" y="38"/>
                  </a:cubicBezTo>
                  <a:cubicBezTo>
                    <a:pt x="214" y="47"/>
                    <a:pt x="218" y="56"/>
                    <a:pt x="221" y="64"/>
                  </a:cubicBezTo>
                  <a:cubicBezTo>
                    <a:pt x="224" y="71"/>
                    <a:pt x="227" y="78"/>
                    <a:pt x="230" y="86"/>
                  </a:cubicBezTo>
                  <a:cubicBezTo>
                    <a:pt x="229" y="85"/>
                    <a:pt x="229" y="84"/>
                    <a:pt x="228" y="83"/>
                  </a:cubicBezTo>
                  <a:cubicBezTo>
                    <a:pt x="231" y="89"/>
                    <a:pt x="233" y="95"/>
                    <a:pt x="236" y="102"/>
                  </a:cubicBezTo>
                  <a:cubicBezTo>
                    <a:pt x="236" y="103"/>
                    <a:pt x="237" y="104"/>
                    <a:pt x="237" y="105"/>
                  </a:cubicBezTo>
                  <a:cubicBezTo>
                    <a:pt x="241" y="111"/>
                    <a:pt x="244" y="118"/>
                    <a:pt x="248" y="125"/>
                  </a:cubicBezTo>
                  <a:cubicBezTo>
                    <a:pt x="249" y="127"/>
                    <a:pt x="250" y="129"/>
                    <a:pt x="251" y="131"/>
                  </a:cubicBezTo>
                  <a:cubicBezTo>
                    <a:pt x="250" y="130"/>
                    <a:pt x="250" y="129"/>
                    <a:pt x="250" y="128"/>
                  </a:cubicBezTo>
                  <a:cubicBezTo>
                    <a:pt x="241" y="110"/>
                    <a:pt x="234" y="91"/>
                    <a:pt x="227" y="72"/>
                  </a:cubicBezTo>
                  <a:cubicBezTo>
                    <a:pt x="221" y="60"/>
                    <a:pt x="216" y="49"/>
                    <a:pt x="210" y="38"/>
                  </a:cubicBezTo>
                  <a:moveTo>
                    <a:pt x="175" y="0"/>
                  </a:moveTo>
                  <a:cubicBezTo>
                    <a:pt x="174" y="0"/>
                    <a:pt x="173" y="1"/>
                    <a:pt x="174" y="2"/>
                  </a:cubicBezTo>
                  <a:cubicBezTo>
                    <a:pt x="188" y="19"/>
                    <a:pt x="200" y="37"/>
                    <a:pt x="211" y="57"/>
                  </a:cubicBezTo>
                  <a:cubicBezTo>
                    <a:pt x="207" y="48"/>
                    <a:pt x="203" y="40"/>
                    <a:pt x="199" y="32"/>
                  </a:cubicBezTo>
                  <a:cubicBezTo>
                    <a:pt x="195" y="25"/>
                    <a:pt x="190" y="18"/>
                    <a:pt x="185" y="12"/>
                  </a:cubicBezTo>
                  <a:cubicBezTo>
                    <a:pt x="182" y="8"/>
                    <a:pt x="179" y="4"/>
                    <a:pt x="176" y="0"/>
                  </a:cubicBezTo>
                  <a:cubicBezTo>
                    <a:pt x="176" y="0"/>
                    <a:pt x="176" y="0"/>
                    <a:pt x="175" y="0"/>
                  </a:cubicBezTo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" name="Freeform 47"/>
            <p:cNvSpPr>
              <a:spLocks noEditPoints="1"/>
            </p:cNvSpPr>
            <p:nvPr/>
          </p:nvSpPr>
          <p:spPr bwMode="auto">
            <a:xfrm>
              <a:off x="6164263" y="3367088"/>
              <a:ext cx="334963" cy="531813"/>
            </a:xfrm>
            <a:custGeom>
              <a:avLst/>
              <a:gdLst>
                <a:gd name="T0" fmla="*/ 135 w 155"/>
                <a:gd name="T1" fmla="*/ 206 h 247"/>
                <a:gd name="T2" fmla="*/ 133 w 155"/>
                <a:gd name="T3" fmla="*/ 207 h 247"/>
                <a:gd name="T4" fmla="*/ 131 w 155"/>
                <a:gd name="T5" fmla="*/ 208 h 247"/>
                <a:gd name="T6" fmla="*/ 143 w 155"/>
                <a:gd name="T7" fmla="*/ 230 h 247"/>
                <a:gd name="T8" fmla="*/ 144 w 155"/>
                <a:gd name="T9" fmla="*/ 215 h 247"/>
                <a:gd name="T10" fmla="*/ 121 w 155"/>
                <a:gd name="T11" fmla="*/ 185 h 247"/>
                <a:gd name="T12" fmla="*/ 120 w 155"/>
                <a:gd name="T13" fmla="*/ 182 h 247"/>
                <a:gd name="T14" fmla="*/ 120 w 155"/>
                <a:gd name="T15" fmla="*/ 161 h 247"/>
                <a:gd name="T16" fmla="*/ 122 w 155"/>
                <a:gd name="T17" fmla="*/ 175 h 247"/>
                <a:gd name="T18" fmla="*/ 42 w 155"/>
                <a:gd name="T19" fmla="*/ 57 h 247"/>
                <a:gd name="T20" fmla="*/ 54 w 155"/>
                <a:gd name="T21" fmla="*/ 68 h 247"/>
                <a:gd name="T22" fmla="*/ 59 w 155"/>
                <a:gd name="T23" fmla="*/ 72 h 247"/>
                <a:gd name="T24" fmla="*/ 44 w 155"/>
                <a:gd name="T25" fmla="*/ 52 h 247"/>
                <a:gd name="T26" fmla="*/ 54 w 155"/>
                <a:gd name="T27" fmla="*/ 39 h 247"/>
                <a:gd name="T28" fmla="*/ 67 w 155"/>
                <a:gd name="T29" fmla="*/ 57 h 247"/>
                <a:gd name="T30" fmla="*/ 109 w 155"/>
                <a:gd name="T31" fmla="*/ 131 h 247"/>
                <a:gd name="T32" fmla="*/ 63 w 155"/>
                <a:gd name="T33" fmla="*/ 47 h 247"/>
                <a:gd name="T34" fmla="*/ 48 w 155"/>
                <a:gd name="T35" fmla="*/ 44 h 247"/>
                <a:gd name="T36" fmla="*/ 62 w 155"/>
                <a:gd name="T37" fmla="*/ 59 h 247"/>
                <a:gd name="T38" fmla="*/ 55 w 155"/>
                <a:gd name="T39" fmla="*/ 32 h 247"/>
                <a:gd name="T40" fmla="*/ 85 w 155"/>
                <a:gd name="T41" fmla="*/ 75 h 247"/>
                <a:gd name="T42" fmla="*/ 85 w 155"/>
                <a:gd name="T43" fmla="*/ 69 h 247"/>
                <a:gd name="T44" fmla="*/ 112 w 155"/>
                <a:gd name="T45" fmla="*/ 199 h 247"/>
                <a:gd name="T46" fmla="*/ 119 w 155"/>
                <a:gd name="T47" fmla="*/ 221 h 247"/>
                <a:gd name="T48" fmla="*/ 112 w 155"/>
                <a:gd name="T49" fmla="*/ 199 h 247"/>
                <a:gd name="T50" fmla="*/ 61 w 155"/>
                <a:gd name="T51" fmla="*/ 103 h 247"/>
                <a:gd name="T52" fmla="*/ 76 w 155"/>
                <a:gd name="T53" fmla="*/ 140 h 247"/>
                <a:gd name="T54" fmla="*/ 1 w 155"/>
                <a:gd name="T55" fmla="*/ 22 h 247"/>
                <a:gd name="T56" fmla="*/ 65 w 155"/>
                <a:gd name="T57" fmla="*/ 120 h 247"/>
                <a:gd name="T58" fmla="*/ 109 w 155"/>
                <a:gd name="T59" fmla="*/ 211 h 247"/>
                <a:gd name="T60" fmla="*/ 122 w 155"/>
                <a:gd name="T61" fmla="*/ 240 h 247"/>
                <a:gd name="T62" fmla="*/ 117 w 155"/>
                <a:gd name="T63" fmla="*/ 203 h 247"/>
                <a:gd name="T64" fmla="*/ 112 w 155"/>
                <a:gd name="T65" fmla="*/ 173 h 247"/>
                <a:gd name="T66" fmla="*/ 65 w 155"/>
                <a:gd name="T67" fmla="*/ 91 h 247"/>
                <a:gd name="T68" fmla="*/ 101 w 155"/>
                <a:gd name="T69" fmla="*/ 174 h 247"/>
                <a:gd name="T70" fmla="*/ 42 w 155"/>
                <a:gd name="T71" fmla="*/ 61 h 247"/>
                <a:gd name="T72" fmla="*/ 33 w 155"/>
                <a:gd name="T73" fmla="*/ 50 h 247"/>
                <a:gd name="T74" fmla="*/ 16 w 155"/>
                <a:gd name="T75" fmla="*/ 29 h 247"/>
                <a:gd name="T76" fmla="*/ 30 w 155"/>
                <a:gd name="T77" fmla="*/ 19 h 247"/>
                <a:gd name="T78" fmla="*/ 36 w 155"/>
                <a:gd name="T79" fmla="*/ 27 h 247"/>
                <a:gd name="T80" fmla="*/ 42 w 155"/>
                <a:gd name="T81" fmla="*/ 26 h 247"/>
                <a:gd name="T82" fmla="*/ 30 w 155"/>
                <a:gd name="T83" fmla="*/ 26 h 247"/>
                <a:gd name="T84" fmla="*/ 26 w 155"/>
                <a:gd name="T85" fmla="*/ 16 h 247"/>
                <a:gd name="T86" fmla="*/ 136 w 155"/>
                <a:gd name="T87" fmla="*/ 153 h 247"/>
                <a:gd name="T88" fmla="*/ 143 w 155"/>
                <a:gd name="T89" fmla="*/ 158 h 247"/>
                <a:gd name="T90" fmla="*/ 76 w 155"/>
                <a:gd name="T91" fmla="*/ 43 h 247"/>
                <a:gd name="T92" fmla="*/ 138 w 155"/>
                <a:gd name="T93" fmla="*/ 144 h 247"/>
                <a:gd name="T94" fmla="*/ 82 w 155"/>
                <a:gd name="T95" fmla="*/ 50 h 247"/>
                <a:gd name="T96" fmla="*/ 34 w 155"/>
                <a:gd name="T97" fmla="*/ 0 h 247"/>
                <a:gd name="T98" fmla="*/ 33 w 155"/>
                <a:gd name="T99" fmla="*/ 8 h 247"/>
                <a:gd name="T100" fmla="*/ 46 w 155"/>
                <a:gd name="T101" fmla="*/ 21 h 247"/>
                <a:gd name="T102" fmla="*/ 46 w 155"/>
                <a:gd name="T103" fmla="*/ 15 h 247"/>
                <a:gd name="T104" fmla="*/ 78 w 155"/>
                <a:gd name="T105" fmla="*/ 51 h 247"/>
                <a:gd name="T106" fmla="*/ 140 w 155"/>
                <a:gd name="T107" fmla="*/ 168 h 247"/>
                <a:gd name="T108" fmla="*/ 154 w 155"/>
                <a:gd name="T109" fmla="*/ 201 h 247"/>
                <a:gd name="T110" fmla="*/ 149 w 155"/>
                <a:gd name="T111" fmla="*/ 183 h 247"/>
                <a:gd name="T112" fmla="*/ 120 w 155"/>
                <a:gd name="T113" fmla="*/ 103 h 247"/>
                <a:gd name="T114" fmla="*/ 71 w 155"/>
                <a:gd name="T115" fmla="*/ 38 h 247"/>
                <a:gd name="T116" fmla="*/ 43 w 155"/>
                <a:gd name="T117" fmla="*/ 9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55" h="247">
                  <a:moveTo>
                    <a:pt x="131" y="186"/>
                  </a:moveTo>
                  <a:cubicBezTo>
                    <a:pt x="134" y="192"/>
                    <a:pt x="136" y="199"/>
                    <a:pt x="138" y="206"/>
                  </a:cubicBezTo>
                  <a:cubicBezTo>
                    <a:pt x="138" y="207"/>
                    <a:pt x="139" y="208"/>
                    <a:pt x="139" y="209"/>
                  </a:cubicBezTo>
                  <a:cubicBezTo>
                    <a:pt x="139" y="209"/>
                    <a:pt x="139" y="209"/>
                    <a:pt x="139" y="210"/>
                  </a:cubicBezTo>
                  <a:cubicBezTo>
                    <a:pt x="140" y="212"/>
                    <a:pt x="141" y="214"/>
                    <a:pt x="141" y="217"/>
                  </a:cubicBezTo>
                  <a:cubicBezTo>
                    <a:pt x="139" y="213"/>
                    <a:pt x="138" y="210"/>
                    <a:pt x="136" y="207"/>
                  </a:cubicBezTo>
                  <a:cubicBezTo>
                    <a:pt x="136" y="206"/>
                    <a:pt x="136" y="206"/>
                    <a:pt x="135" y="206"/>
                  </a:cubicBezTo>
                  <a:cubicBezTo>
                    <a:pt x="135" y="206"/>
                    <a:pt x="135" y="206"/>
                    <a:pt x="135" y="206"/>
                  </a:cubicBezTo>
                  <a:cubicBezTo>
                    <a:pt x="135" y="205"/>
                    <a:pt x="135" y="205"/>
                    <a:pt x="135" y="204"/>
                  </a:cubicBezTo>
                  <a:cubicBezTo>
                    <a:pt x="133" y="201"/>
                    <a:pt x="132" y="198"/>
                    <a:pt x="131" y="195"/>
                  </a:cubicBezTo>
                  <a:cubicBezTo>
                    <a:pt x="130" y="194"/>
                    <a:pt x="130" y="194"/>
                    <a:pt x="130" y="193"/>
                  </a:cubicBezTo>
                  <a:cubicBezTo>
                    <a:pt x="130" y="196"/>
                    <a:pt x="131" y="199"/>
                    <a:pt x="131" y="202"/>
                  </a:cubicBezTo>
                  <a:cubicBezTo>
                    <a:pt x="131" y="203"/>
                    <a:pt x="131" y="203"/>
                    <a:pt x="131" y="203"/>
                  </a:cubicBezTo>
                  <a:cubicBezTo>
                    <a:pt x="132" y="204"/>
                    <a:pt x="133" y="206"/>
                    <a:pt x="133" y="207"/>
                  </a:cubicBezTo>
                  <a:cubicBezTo>
                    <a:pt x="134" y="208"/>
                    <a:pt x="134" y="209"/>
                    <a:pt x="134" y="209"/>
                  </a:cubicBezTo>
                  <a:cubicBezTo>
                    <a:pt x="133" y="207"/>
                    <a:pt x="132" y="205"/>
                    <a:pt x="131" y="203"/>
                  </a:cubicBezTo>
                  <a:cubicBezTo>
                    <a:pt x="131" y="203"/>
                    <a:pt x="130" y="204"/>
                    <a:pt x="130" y="204"/>
                  </a:cubicBezTo>
                  <a:cubicBezTo>
                    <a:pt x="130" y="204"/>
                    <a:pt x="129" y="203"/>
                    <a:pt x="129" y="203"/>
                  </a:cubicBezTo>
                  <a:cubicBezTo>
                    <a:pt x="128" y="202"/>
                    <a:pt x="127" y="201"/>
                    <a:pt x="126" y="200"/>
                  </a:cubicBezTo>
                  <a:cubicBezTo>
                    <a:pt x="127" y="201"/>
                    <a:pt x="127" y="202"/>
                    <a:pt x="128" y="203"/>
                  </a:cubicBezTo>
                  <a:cubicBezTo>
                    <a:pt x="129" y="205"/>
                    <a:pt x="130" y="206"/>
                    <a:pt x="131" y="208"/>
                  </a:cubicBezTo>
                  <a:cubicBezTo>
                    <a:pt x="131" y="208"/>
                    <a:pt x="131" y="209"/>
                    <a:pt x="131" y="209"/>
                  </a:cubicBezTo>
                  <a:cubicBezTo>
                    <a:pt x="132" y="210"/>
                    <a:pt x="132" y="211"/>
                    <a:pt x="133" y="212"/>
                  </a:cubicBezTo>
                  <a:cubicBezTo>
                    <a:pt x="135" y="216"/>
                    <a:pt x="136" y="219"/>
                    <a:pt x="138" y="223"/>
                  </a:cubicBezTo>
                  <a:cubicBezTo>
                    <a:pt x="138" y="223"/>
                    <a:pt x="139" y="224"/>
                    <a:pt x="139" y="224"/>
                  </a:cubicBezTo>
                  <a:cubicBezTo>
                    <a:pt x="140" y="226"/>
                    <a:pt x="141" y="228"/>
                    <a:pt x="142" y="229"/>
                  </a:cubicBezTo>
                  <a:cubicBezTo>
                    <a:pt x="142" y="230"/>
                    <a:pt x="142" y="230"/>
                    <a:pt x="143" y="230"/>
                  </a:cubicBezTo>
                  <a:cubicBezTo>
                    <a:pt x="143" y="230"/>
                    <a:pt x="143" y="230"/>
                    <a:pt x="143" y="230"/>
                  </a:cubicBezTo>
                  <a:cubicBezTo>
                    <a:pt x="144" y="230"/>
                    <a:pt x="144" y="229"/>
                    <a:pt x="144" y="229"/>
                  </a:cubicBezTo>
                  <a:cubicBezTo>
                    <a:pt x="144" y="227"/>
                    <a:pt x="144" y="226"/>
                    <a:pt x="143" y="225"/>
                  </a:cubicBezTo>
                  <a:cubicBezTo>
                    <a:pt x="144" y="225"/>
                    <a:pt x="144" y="225"/>
                    <a:pt x="144" y="225"/>
                  </a:cubicBezTo>
                  <a:cubicBezTo>
                    <a:pt x="144" y="225"/>
                    <a:pt x="144" y="225"/>
                    <a:pt x="145" y="225"/>
                  </a:cubicBezTo>
                  <a:cubicBezTo>
                    <a:pt x="145" y="225"/>
                    <a:pt x="145" y="225"/>
                    <a:pt x="145" y="225"/>
                  </a:cubicBezTo>
                  <a:cubicBezTo>
                    <a:pt x="145" y="225"/>
                    <a:pt x="146" y="224"/>
                    <a:pt x="146" y="224"/>
                  </a:cubicBezTo>
                  <a:cubicBezTo>
                    <a:pt x="145" y="221"/>
                    <a:pt x="144" y="218"/>
                    <a:pt x="144" y="215"/>
                  </a:cubicBezTo>
                  <a:cubicBezTo>
                    <a:pt x="143" y="213"/>
                    <a:pt x="142" y="211"/>
                    <a:pt x="142" y="209"/>
                  </a:cubicBezTo>
                  <a:cubicBezTo>
                    <a:pt x="142" y="208"/>
                    <a:pt x="141" y="207"/>
                    <a:pt x="141" y="206"/>
                  </a:cubicBezTo>
                  <a:cubicBezTo>
                    <a:pt x="141" y="206"/>
                    <a:pt x="141" y="206"/>
                    <a:pt x="141" y="205"/>
                  </a:cubicBezTo>
                  <a:cubicBezTo>
                    <a:pt x="137" y="199"/>
                    <a:pt x="134" y="193"/>
                    <a:pt x="131" y="186"/>
                  </a:cubicBezTo>
                  <a:moveTo>
                    <a:pt x="120" y="182"/>
                  </a:moveTo>
                  <a:cubicBezTo>
                    <a:pt x="120" y="183"/>
                    <a:pt x="120" y="183"/>
                    <a:pt x="120" y="183"/>
                  </a:cubicBezTo>
                  <a:cubicBezTo>
                    <a:pt x="120" y="183"/>
                    <a:pt x="121" y="184"/>
                    <a:pt x="121" y="185"/>
                  </a:cubicBezTo>
                  <a:cubicBezTo>
                    <a:pt x="123" y="190"/>
                    <a:pt x="125" y="194"/>
                    <a:pt x="128" y="198"/>
                  </a:cubicBezTo>
                  <a:cubicBezTo>
                    <a:pt x="128" y="198"/>
                    <a:pt x="128" y="198"/>
                    <a:pt x="128" y="198"/>
                  </a:cubicBezTo>
                  <a:cubicBezTo>
                    <a:pt x="128" y="197"/>
                    <a:pt x="128" y="197"/>
                    <a:pt x="127" y="196"/>
                  </a:cubicBezTo>
                  <a:cubicBezTo>
                    <a:pt x="127" y="195"/>
                    <a:pt x="126" y="194"/>
                    <a:pt x="126" y="193"/>
                  </a:cubicBezTo>
                  <a:cubicBezTo>
                    <a:pt x="124" y="190"/>
                    <a:pt x="123" y="187"/>
                    <a:pt x="121" y="184"/>
                  </a:cubicBezTo>
                  <a:cubicBezTo>
                    <a:pt x="121" y="184"/>
                    <a:pt x="121" y="183"/>
                    <a:pt x="121" y="183"/>
                  </a:cubicBezTo>
                  <a:cubicBezTo>
                    <a:pt x="121" y="183"/>
                    <a:pt x="121" y="183"/>
                    <a:pt x="120" y="182"/>
                  </a:cubicBezTo>
                  <a:moveTo>
                    <a:pt x="137" y="168"/>
                  </a:moveTo>
                  <a:cubicBezTo>
                    <a:pt x="139" y="171"/>
                    <a:pt x="140" y="174"/>
                    <a:pt x="142" y="177"/>
                  </a:cubicBezTo>
                  <a:cubicBezTo>
                    <a:pt x="140" y="174"/>
                    <a:pt x="139" y="171"/>
                    <a:pt x="137" y="168"/>
                  </a:cubicBezTo>
                  <a:moveTo>
                    <a:pt x="120" y="161"/>
                  </a:moveTo>
                  <a:cubicBezTo>
                    <a:pt x="121" y="163"/>
                    <a:pt x="122" y="164"/>
                    <a:pt x="122" y="166"/>
                  </a:cubicBezTo>
                  <a:cubicBezTo>
                    <a:pt x="122" y="165"/>
                    <a:pt x="122" y="164"/>
                    <a:pt x="121" y="163"/>
                  </a:cubicBezTo>
                  <a:cubicBezTo>
                    <a:pt x="121" y="163"/>
                    <a:pt x="121" y="162"/>
                    <a:pt x="120" y="161"/>
                  </a:cubicBezTo>
                  <a:moveTo>
                    <a:pt x="79" y="95"/>
                  </a:moveTo>
                  <a:cubicBezTo>
                    <a:pt x="83" y="104"/>
                    <a:pt x="88" y="112"/>
                    <a:pt x="92" y="121"/>
                  </a:cubicBezTo>
                  <a:cubicBezTo>
                    <a:pt x="94" y="125"/>
                    <a:pt x="96" y="129"/>
                    <a:pt x="98" y="133"/>
                  </a:cubicBezTo>
                  <a:cubicBezTo>
                    <a:pt x="100" y="137"/>
                    <a:pt x="102" y="141"/>
                    <a:pt x="104" y="145"/>
                  </a:cubicBezTo>
                  <a:cubicBezTo>
                    <a:pt x="110" y="156"/>
                    <a:pt x="115" y="167"/>
                    <a:pt x="119" y="178"/>
                  </a:cubicBezTo>
                  <a:cubicBezTo>
                    <a:pt x="122" y="184"/>
                    <a:pt x="125" y="190"/>
                    <a:pt x="128" y="197"/>
                  </a:cubicBezTo>
                  <a:cubicBezTo>
                    <a:pt x="127" y="189"/>
                    <a:pt x="125" y="182"/>
                    <a:pt x="122" y="175"/>
                  </a:cubicBezTo>
                  <a:cubicBezTo>
                    <a:pt x="122" y="175"/>
                    <a:pt x="121" y="174"/>
                    <a:pt x="121" y="173"/>
                  </a:cubicBezTo>
                  <a:cubicBezTo>
                    <a:pt x="116" y="162"/>
                    <a:pt x="110" y="150"/>
                    <a:pt x="105" y="139"/>
                  </a:cubicBezTo>
                  <a:cubicBezTo>
                    <a:pt x="104" y="138"/>
                    <a:pt x="103" y="136"/>
                    <a:pt x="103" y="135"/>
                  </a:cubicBezTo>
                  <a:cubicBezTo>
                    <a:pt x="98" y="127"/>
                    <a:pt x="94" y="119"/>
                    <a:pt x="89" y="111"/>
                  </a:cubicBezTo>
                  <a:cubicBezTo>
                    <a:pt x="86" y="106"/>
                    <a:pt x="82" y="101"/>
                    <a:pt x="79" y="95"/>
                  </a:cubicBezTo>
                  <a:moveTo>
                    <a:pt x="40" y="55"/>
                  </a:moveTo>
                  <a:cubicBezTo>
                    <a:pt x="41" y="55"/>
                    <a:pt x="42" y="56"/>
                    <a:pt x="42" y="57"/>
                  </a:cubicBezTo>
                  <a:cubicBezTo>
                    <a:pt x="42" y="56"/>
                    <a:pt x="42" y="55"/>
                    <a:pt x="41" y="55"/>
                  </a:cubicBezTo>
                  <a:cubicBezTo>
                    <a:pt x="41" y="55"/>
                    <a:pt x="41" y="55"/>
                    <a:pt x="41" y="55"/>
                  </a:cubicBezTo>
                  <a:cubicBezTo>
                    <a:pt x="41" y="55"/>
                    <a:pt x="41" y="55"/>
                    <a:pt x="40" y="55"/>
                  </a:cubicBezTo>
                  <a:moveTo>
                    <a:pt x="54" y="69"/>
                  </a:moveTo>
                  <a:cubicBezTo>
                    <a:pt x="52" y="66"/>
                    <a:pt x="50" y="64"/>
                    <a:pt x="49" y="62"/>
                  </a:cubicBezTo>
                  <a:cubicBezTo>
                    <a:pt x="50" y="63"/>
                    <a:pt x="52" y="65"/>
                    <a:pt x="53" y="66"/>
                  </a:cubicBezTo>
                  <a:cubicBezTo>
                    <a:pt x="54" y="67"/>
                    <a:pt x="54" y="68"/>
                    <a:pt x="54" y="68"/>
                  </a:cubicBezTo>
                  <a:cubicBezTo>
                    <a:pt x="54" y="68"/>
                    <a:pt x="54" y="69"/>
                    <a:pt x="54" y="69"/>
                  </a:cubicBezTo>
                  <a:moveTo>
                    <a:pt x="42" y="50"/>
                  </a:moveTo>
                  <a:cubicBezTo>
                    <a:pt x="46" y="60"/>
                    <a:pt x="52" y="69"/>
                    <a:pt x="59" y="78"/>
                  </a:cubicBezTo>
                  <a:cubicBezTo>
                    <a:pt x="60" y="79"/>
                    <a:pt x="61" y="81"/>
                    <a:pt x="62" y="82"/>
                  </a:cubicBezTo>
                  <a:cubicBezTo>
                    <a:pt x="68" y="89"/>
                    <a:pt x="73" y="96"/>
                    <a:pt x="78" y="103"/>
                  </a:cubicBezTo>
                  <a:cubicBezTo>
                    <a:pt x="77" y="101"/>
                    <a:pt x="76" y="98"/>
                    <a:pt x="74" y="96"/>
                  </a:cubicBezTo>
                  <a:cubicBezTo>
                    <a:pt x="70" y="88"/>
                    <a:pt x="66" y="79"/>
                    <a:pt x="59" y="72"/>
                  </a:cubicBezTo>
                  <a:cubicBezTo>
                    <a:pt x="59" y="71"/>
                    <a:pt x="58" y="69"/>
                    <a:pt x="57" y="68"/>
                  </a:cubicBezTo>
                  <a:cubicBezTo>
                    <a:pt x="58" y="68"/>
                    <a:pt x="58" y="67"/>
                    <a:pt x="58" y="67"/>
                  </a:cubicBezTo>
                  <a:cubicBezTo>
                    <a:pt x="56" y="64"/>
                    <a:pt x="54" y="61"/>
                    <a:pt x="51" y="58"/>
                  </a:cubicBezTo>
                  <a:cubicBezTo>
                    <a:pt x="51" y="57"/>
                    <a:pt x="50" y="57"/>
                    <a:pt x="50" y="56"/>
                  </a:cubicBezTo>
                  <a:cubicBezTo>
                    <a:pt x="49" y="54"/>
                    <a:pt x="48" y="53"/>
                    <a:pt x="46" y="52"/>
                  </a:cubicBezTo>
                  <a:cubicBezTo>
                    <a:pt x="46" y="52"/>
                    <a:pt x="46" y="52"/>
                    <a:pt x="45" y="52"/>
                  </a:cubicBezTo>
                  <a:cubicBezTo>
                    <a:pt x="45" y="52"/>
                    <a:pt x="45" y="52"/>
                    <a:pt x="44" y="52"/>
                  </a:cubicBezTo>
                  <a:cubicBezTo>
                    <a:pt x="44" y="51"/>
                    <a:pt x="43" y="51"/>
                    <a:pt x="42" y="50"/>
                  </a:cubicBezTo>
                  <a:moveTo>
                    <a:pt x="37" y="45"/>
                  </a:moveTo>
                  <a:cubicBezTo>
                    <a:pt x="37" y="46"/>
                    <a:pt x="38" y="46"/>
                    <a:pt x="38" y="47"/>
                  </a:cubicBezTo>
                  <a:cubicBezTo>
                    <a:pt x="38" y="47"/>
                    <a:pt x="38" y="47"/>
                    <a:pt x="38" y="47"/>
                  </a:cubicBezTo>
                  <a:cubicBezTo>
                    <a:pt x="38" y="47"/>
                    <a:pt x="38" y="46"/>
                    <a:pt x="38" y="46"/>
                  </a:cubicBezTo>
                  <a:cubicBezTo>
                    <a:pt x="38" y="46"/>
                    <a:pt x="37" y="46"/>
                    <a:pt x="37" y="45"/>
                  </a:cubicBezTo>
                  <a:moveTo>
                    <a:pt x="54" y="39"/>
                  </a:moveTo>
                  <a:cubicBezTo>
                    <a:pt x="57" y="44"/>
                    <a:pt x="61" y="49"/>
                    <a:pt x="64" y="54"/>
                  </a:cubicBezTo>
                  <a:cubicBezTo>
                    <a:pt x="64" y="55"/>
                    <a:pt x="64" y="55"/>
                    <a:pt x="64" y="56"/>
                  </a:cubicBezTo>
                  <a:cubicBezTo>
                    <a:pt x="64" y="56"/>
                    <a:pt x="65" y="57"/>
                    <a:pt x="65" y="57"/>
                  </a:cubicBezTo>
                  <a:cubicBezTo>
                    <a:pt x="65" y="57"/>
                    <a:pt x="65" y="57"/>
                    <a:pt x="65" y="57"/>
                  </a:cubicBezTo>
                  <a:cubicBezTo>
                    <a:pt x="65" y="57"/>
                    <a:pt x="65" y="57"/>
                    <a:pt x="65" y="57"/>
                  </a:cubicBezTo>
                  <a:cubicBezTo>
                    <a:pt x="66" y="57"/>
                    <a:pt x="66" y="58"/>
                    <a:pt x="66" y="58"/>
                  </a:cubicBezTo>
                  <a:cubicBezTo>
                    <a:pt x="67" y="58"/>
                    <a:pt x="67" y="57"/>
                    <a:pt x="67" y="57"/>
                  </a:cubicBezTo>
                  <a:cubicBezTo>
                    <a:pt x="72" y="64"/>
                    <a:pt x="76" y="71"/>
                    <a:pt x="80" y="78"/>
                  </a:cubicBezTo>
                  <a:cubicBezTo>
                    <a:pt x="82" y="83"/>
                    <a:pt x="85" y="88"/>
                    <a:pt x="87" y="93"/>
                  </a:cubicBezTo>
                  <a:cubicBezTo>
                    <a:pt x="91" y="101"/>
                    <a:pt x="95" y="109"/>
                    <a:pt x="99" y="118"/>
                  </a:cubicBezTo>
                  <a:cubicBezTo>
                    <a:pt x="100" y="119"/>
                    <a:pt x="101" y="121"/>
                    <a:pt x="102" y="123"/>
                  </a:cubicBezTo>
                  <a:cubicBezTo>
                    <a:pt x="102" y="124"/>
                    <a:pt x="103" y="125"/>
                    <a:pt x="103" y="126"/>
                  </a:cubicBezTo>
                  <a:cubicBezTo>
                    <a:pt x="107" y="131"/>
                    <a:pt x="110" y="137"/>
                    <a:pt x="113" y="143"/>
                  </a:cubicBezTo>
                  <a:cubicBezTo>
                    <a:pt x="112" y="139"/>
                    <a:pt x="110" y="135"/>
                    <a:pt x="109" y="131"/>
                  </a:cubicBezTo>
                  <a:cubicBezTo>
                    <a:pt x="106" y="126"/>
                    <a:pt x="104" y="121"/>
                    <a:pt x="101" y="116"/>
                  </a:cubicBezTo>
                  <a:cubicBezTo>
                    <a:pt x="98" y="109"/>
                    <a:pt x="94" y="101"/>
                    <a:pt x="90" y="94"/>
                  </a:cubicBezTo>
                  <a:cubicBezTo>
                    <a:pt x="87" y="86"/>
                    <a:pt x="83" y="79"/>
                    <a:pt x="79" y="72"/>
                  </a:cubicBezTo>
                  <a:cubicBezTo>
                    <a:pt x="75" y="65"/>
                    <a:pt x="71" y="58"/>
                    <a:pt x="67" y="51"/>
                  </a:cubicBezTo>
                  <a:cubicBezTo>
                    <a:pt x="67" y="50"/>
                    <a:pt x="66" y="48"/>
                    <a:pt x="65" y="47"/>
                  </a:cubicBezTo>
                  <a:cubicBezTo>
                    <a:pt x="65" y="47"/>
                    <a:pt x="65" y="47"/>
                    <a:pt x="64" y="47"/>
                  </a:cubicBezTo>
                  <a:cubicBezTo>
                    <a:pt x="64" y="47"/>
                    <a:pt x="64" y="47"/>
                    <a:pt x="63" y="47"/>
                  </a:cubicBezTo>
                  <a:cubicBezTo>
                    <a:pt x="63" y="47"/>
                    <a:pt x="63" y="47"/>
                    <a:pt x="63" y="47"/>
                  </a:cubicBezTo>
                  <a:cubicBezTo>
                    <a:pt x="63" y="47"/>
                    <a:pt x="63" y="47"/>
                    <a:pt x="63" y="47"/>
                  </a:cubicBezTo>
                  <a:cubicBezTo>
                    <a:pt x="62" y="46"/>
                    <a:pt x="61" y="45"/>
                    <a:pt x="60" y="44"/>
                  </a:cubicBezTo>
                  <a:cubicBezTo>
                    <a:pt x="62" y="47"/>
                    <a:pt x="63" y="50"/>
                    <a:pt x="65" y="53"/>
                  </a:cubicBezTo>
                  <a:cubicBezTo>
                    <a:pt x="61" y="48"/>
                    <a:pt x="58" y="44"/>
                    <a:pt x="54" y="39"/>
                  </a:cubicBezTo>
                  <a:moveTo>
                    <a:pt x="46" y="38"/>
                  </a:moveTo>
                  <a:cubicBezTo>
                    <a:pt x="47" y="39"/>
                    <a:pt x="48" y="41"/>
                    <a:pt x="48" y="44"/>
                  </a:cubicBezTo>
                  <a:cubicBezTo>
                    <a:pt x="51" y="48"/>
                    <a:pt x="54" y="52"/>
                    <a:pt x="57" y="56"/>
                  </a:cubicBezTo>
                  <a:cubicBezTo>
                    <a:pt x="58" y="58"/>
                    <a:pt x="59" y="59"/>
                    <a:pt x="60" y="61"/>
                  </a:cubicBezTo>
                  <a:cubicBezTo>
                    <a:pt x="61" y="61"/>
                    <a:pt x="61" y="61"/>
                    <a:pt x="61" y="61"/>
                  </a:cubicBezTo>
                  <a:cubicBezTo>
                    <a:pt x="62" y="61"/>
                    <a:pt x="63" y="60"/>
                    <a:pt x="62" y="59"/>
                  </a:cubicBezTo>
                  <a:cubicBezTo>
                    <a:pt x="62" y="59"/>
                    <a:pt x="62" y="59"/>
                    <a:pt x="62" y="59"/>
                  </a:cubicBezTo>
                  <a:cubicBezTo>
                    <a:pt x="62" y="59"/>
                    <a:pt x="62" y="59"/>
                    <a:pt x="62" y="59"/>
                  </a:cubicBezTo>
                  <a:cubicBezTo>
                    <a:pt x="62" y="59"/>
                    <a:pt x="62" y="59"/>
                    <a:pt x="62" y="59"/>
                  </a:cubicBezTo>
                  <a:cubicBezTo>
                    <a:pt x="58" y="51"/>
                    <a:pt x="52" y="44"/>
                    <a:pt x="46" y="38"/>
                  </a:cubicBezTo>
                  <a:moveTo>
                    <a:pt x="64" y="35"/>
                  </a:moveTo>
                  <a:cubicBezTo>
                    <a:pt x="64" y="37"/>
                    <a:pt x="65" y="38"/>
                    <a:pt x="66" y="40"/>
                  </a:cubicBezTo>
                  <a:cubicBezTo>
                    <a:pt x="70" y="46"/>
                    <a:pt x="74" y="52"/>
                    <a:pt x="79" y="57"/>
                  </a:cubicBezTo>
                  <a:cubicBezTo>
                    <a:pt x="74" y="49"/>
                    <a:pt x="70" y="41"/>
                    <a:pt x="64" y="35"/>
                  </a:cubicBezTo>
                  <a:moveTo>
                    <a:pt x="49" y="22"/>
                  </a:moveTo>
                  <a:cubicBezTo>
                    <a:pt x="51" y="26"/>
                    <a:pt x="53" y="29"/>
                    <a:pt x="55" y="32"/>
                  </a:cubicBezTo>
                  <a:cubicBezTo>
                    <a:pt x="56" y="33"/>
                    <a:pt x="57" y="34"/>
                    <a:pt x="58" y="36"/>
                  </a:cubicBezTo>
                  <a:cubicBezTo>
                    <a:pt x="58" y="36"/>
                    <a:pt x="58" y="36"/>
                    <a:pt x="58" y="36"/>
                  </a:cubicBezTo>
                  <a:cubicBezTo>
                    <a:pt x="60" y="38"/>
                    <a:pt x="61" y="39"/>
                    <a:pt x="63" y="41"/>
                  </a:cubicBezTo>
                  <a:cubicBezTo>
                    <a:pt x="65" y="44"/>
                    <a:pt x="68" y="48"/>
                    <a:pt x="70" y="51"/>
                  </a:cubicBezTo>
                  <a:cubicBezTo>
                    <a:pt x="73" y="58"/>
                    <a:pt x="78" y="63"/>
                    <a:pt x="81" y="70"/>
                  </a:cubicBezTo>
                  <a:cubicBezTo>
                    <a:pt x="83" y="71"/>
                    <a:pt x="84" y="73"/>
                    <a:pt x="85" y="75"/>
                  </a:cubicBezTo>
                  <a:cubicBezTo>
                    <a:pt x="85" y="75"/>
                    <a:pt x="85" y="75"/>
                    <a:pt x="85" y="75"/>
                  </a:cubicBezTo>
                  <a:cubicBezTo>
                    <a:pt x="87" y="77"/>
                    <a:pt x="88" y="78"/>
                    <a:pt x="89" y="80"/>
                  </a:cubicBezTo>
                  <a:cubicBezTo>
                    <a:pt x="87" y="77"/>
                    <a:pt x="86" y="75"/>
                    <a:pt x="85" y="72"/>
                  </a:cubicBezTo>
                  <a:cubicBezTo>
                    <a:pt x="84" y="71"/>
                    <a:pt x="85" y="71"/>
                    <a:pt x="86" y="71"/>
                  </a:cubicBezTo>
                  <a:cubicBezTo>
                    <a:pt x="86" y="71"/>
                    <a:pt x="87" y="71"/>
                    <a:pt x="87" y="71"/>
                  </a:cubicBezTo>
                  <a:cubicBezTo>
                    <a:pt x="87" y="70"/>
                    <a:pt x="86" y="70"/>
                    <a:pt x="86" y="70"/>
                  </a:cubicBezTo>
                  <a:cubicBezTo>
                    <a:pt x="86" y="70"/>
                    <a:pt x="86" y="70"/>
                    <a:pt x="86" y="70"/>
                  </a:cubicBezTo>
                  <a:cubicBezTo>
                    <a:pt x="86" y="70"/>
                    <a:pt x="85" y="70"/>
                    <a:pt x="85" y="69"/>
                  </a:cubicBezTo>
                  <a:cubicBezTo>
                    <a:pt x="84" y="69"/>
                    <a:pt x="84" y="68"/>
                    <a:pt x="83" y="67"/>
                  </a:cubicBezTo>
                  <a:cubicBezTo>
                    <a:pt x="83" y="68"/>
                    <a:pt x="83" y="68"/>
                    <a:pt x="84" y="68"/>
                  </a:cubicBezTo>
                  <a:cubicBezTo>
                    <a:pt x="83" y="68"/>
                    <a:pt x="83" y="68"/>
                    <a:pt x="83" y="67"/>
                  </a:cubicBezTo>
                  <a:cubicBezTo>
                    <a:pt x="78" y="62"/>
                    <a:pt x="74" y="56"/>
                    <a:pt x="70" y="51"/>
                  </a:cubicBezTo>
                  <a:cubicBezTo>
                    <a:pt x="68" y="48"/>
                    <a:pt x="66" y="45"/>
                    <a:pt x="64" y="42"/>
                  </a:cubicBezTo>
                  <a:cubicBezTo>
                    <a:pt x="59" y="35"/>
                    <a:pt x="54" y="29"/>
                    <a:pt x="49" y="22"/>
                  </a:cubicBezTo>
                  <a:moveTo>
                    <a:pt x="112" y="199"/>
                  </a:moveTo>
                  <a:cubicBezTo>
                    <a:pt x="112" y="199"/>
                    <a:pt x="113" y="198"/>
                    <a:pt x="113" y="198"/>
                  </a:cubicBezTo>
                  <a:cubicBezTo>
                    <a:pt x="113" y="199"/>
                    <a:pt x="113" y="200"/>
                    <a:pt x="114" y="201"/>
                  </a:cubicBezTo>
                  <a:cubicBezTo>
                    <a:pt x="114" y="202"/>
                    <a:pt x="114" y="203"/>
                    <a:pt x="115" y="204"/>
                  </a:cubicBezTo>
                  <a:cubicBezTo>
                    <a:pt x="116" y="209"/>
                    <a:pt x="118" y="213"/>
                    <a:pt x="119" y="218"/>
                  </a:cubicBezTo>
                  <a:cubicBezTo>
                    <a:pt x="120" y="223"/>
                    <a:pt x="121" y="228"/>
                    <a:pt x="122" y="233"/>
                  </a:cubicBezTo>
                  <a:cubicBezTo>
                    <a:pt x="121" y="230"/>
                    <a:pt x="120" y="227"/>
                    <a:pt x="119" y="223"/>
                  </a:cubicBezTo>
                  <a:cubicBezTo>
                    <a:pt x="119" y="223"/>
                    <a:pt x="119" y="222"/>
                    <a:pt x="119" y="221"/>
                  </a:cubicBezTo>
                  <a:cubicBezTo>
                    <a:pt x="117" y="216"/>
                    <a:pt x="115" y="211"/>
                    <a:pt x="114" y="207"/>
                  </a:cubicBezTo>
                  <a:cubicBezTo>
                    <a:pt x="113" y="206"/>
                    <a:pt x="113" y="204"/>
                    <a:pt x="113" y="203"/>
                  </a:cubicBezTo>
                  <a:cubicBezTo>
                    <a:pt x="112" y="202"/>
                    <a:pt x="112" y="202"/>
                    <a:pt x="112" y="201"/>
                  </a:cubicBezTo>
                  <a:cubicBezTo>
                    <a:pt x="112" y="201"/>
                    <a:pt x="112" y="201"/>
                    <a:pt x="111" y="200"/>
                  </a:cubicBezTo>
                  <a:cubicBezTo>
                    <a:pt x="111" y="200"/>
                    <a:pt x="111" y="199"/>
                    <a:pt x="111" y="198"/>
                  </a:cubicBezTo>
                  <a:cubicBezTo>
                    <a:pt x="111" y="198"/>
                    <a:pt x="111" y="198"/>
                    <a:pt x="111" y="199"/>
                  </a:cubicBezTo>
                  <a:cubicBezTo>
                    <a:pt x="112" y="199"/>
                    <a:pt x="112" y="199"/>
                    <a:pt x="112" y="199"/>
                  </a:cubicBezTo>
                  <a:moveTo>
                    <a:pt x="92" y="139"/>
                  </a:moveTo>
                  <a:cubicBezTo>
                    <a:pt x="89" y="132"/>
                    <a:pt x="86" y="126"/>
                    <a:pt x="83" y="119"/>
                  </a:cubicBezTo>
                  <a:cubicBezTo>
                    <a:pt x="84" y="121"/>
                    <a:pt x="85" y="123"/>
                    <a:pt x="86" y="124"/>
                  </a:cubicBezTo>
                  <a:cubicBezTo>
                    <a:pt x="86" y="126"/>
                    <a:pt x="87" y="127"/>
                    <a:pt x="88" y="129"/>
                  </a:cubicBezTo>
                  <a:cubicBezTo>
                    <a:pt x="89" y="132"/>
                    <a:pt x="91" y="135"/>
                    <a:pt x="92" y="139"/>
                  </a:cubicBezTo>
                  <a:moveTo>
                    <a:pt x="67" y="116"/>
                  </a:moveTo>
                  <a:cubicBezTo>
                    <a:pt x="65" y="112"/>
                    <a:pt x="63" y="108"/>
                    <a:pt x="61" y="103"/>
                  </a:cubicBezTo>
                  <a:cubicBezTo>
                    <a:pt x="69" y="117"/>
                    <a:pt x="76" y="130"/>
                    <a:pt x="83" y="144"/>
                  </a:cubicBezTo>
                  <a:cubicBezTo>
                    <a:pt x="88" y="155"/>
                    <a:pt x="93" y="167"/>
                    <a:pt x="97" y="178"/>
                  </a:cubicBezTo>
                  <a:cubicBezTo>
                    <a:pt x="101" y="187"/>
                    <a:pt x="103" y="196"/>
                    <a:pt x="105" y="206"/>
                  </a:cubicBezTo>
                  <a:cubicBezTo>
                    <a:pt x="105" y="206"/>
                    <a:pt x="105" y="206"/>
                    <a:pt x="105" y="205"/>
                  </a:cubicBezTo>
                  <a:cubicBezTo>
                    <a:pt x="103" y="203"/>
                    <a:pt x="102" y="201"/>
                    <a:pt x="100" y="199"/>
                  </a:cubicBezTo>
                  <a:cubicBezTo>
                    <a:pt x="96" y="192"/>
                    <a:pt x="92" y="184"/>
                    <a:pt x="89" y="176"/>
                  </a:cubicBezTo>
                  <a:cubicBezTo>
                    <a:pt x="84" y="164"/>
                    <a:pt x="80" y="152"/>
                    <a:pt x="76" y="140"/>
                  </a:cubicBezTo>
                  <a:cubicBezTo>
                    <a:pt x="73" y="132"/>
                    <a:pt x="70" y="124"/>
                    <a:pt x="67" y="116"/>
                  </a:cubicBezTo>
                  <a:moveTo>
                    <a:pt x="38" y="62"/>
                  </a:moveTo>
                  <a:cubicBezTo>
                    <a:pt x="38" y="62"/>
                    <a:pt x="38" y="61"/>
                    <a:pt x="37" y="61"/>
                  </a:cubicBezTo>
                  <a:cubicBezTo>
                    <a:pt x="37" y="61"/>
                    <a:pt x="38" y="61"/>
                    <a:pt x="38" y="62"/>
                  </a:cubicBezTo>
                  <a:cubicBezTo>
                    <a:pt x="38" y="62"/>
                    <a:pt x="38" y="62"/>
                    <a:pt x="38" y="62"/>
                  </a:cubicBezTo>
                  <a:moveTo>
                    <a:pt x="2" y="19"/>
                  </a:moveTo>
                  <a:cubicBezTo>
                    <a:pt x="1" y="19"/>
                    <a:pt x="0" y="21"/>
                    <a:pt x="1" y="22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11" y="31"/>
                    <a:pt x="20" y="42"/>
                    <a:pt x="28" y="52"/>
                  </a:cubicBezTo>
                  <a:cubicBezTo>
                    <a:pt x="34" y="60"/>
                    <a:pt x="39" y="68"/>
                    <a:pt x="44" y="76"/>
                  </a:cubicBezTo>
                  <a:cubicBezTo>
                    <a:pt x="47" y="79"/>
                    <a:pt x="49" y="83"/>
                    <a:pt x="51" y="86"/>
                  </a:cubicBezTo>
                  <a:cubicBezTo>
                    <a:pt x="51" y="87"/>
                    <a:pt x="51" y="87"/>
                    <a:pt x="52" y="88"/>
                  </a:cubicBezTo>
                  <a:cubicBezTo>
                    <a:pt x="54" y="92"/>
                    <a:pt x="56" y="97"/>
                    <a:pt x="58" y="101"/>
                  </a:cubicBezTo>
                  <a:cubicBezTo>
                    <a:pt x="60" y="108"/>
                    <a:pt x="63" y="114"/>
                    <a:pt x="65" y="120"/>
                  </a:cubicBezTo>
                  <a:cubicBezTo>
                    <a:pt x="70" y="133"/>
                    <a:pt x="75" y="146"/>
                    <a:pt x="80" y="159"/>
                  </a:cubicBezTo>
                  <a:cubicBezTo>
                    <a:pt x="84" y="172"/>
                    <a:pt x="89" y="184"/>
                    <a:pt x="96" y="196"/>
                  </a:cubicBezTo>
                  <a:cubicBezTo>
                    <a:pt x="98" y="200"/>
                    <a:pt x="100" y="203"/>
                    <a:pt x="102" y="206"/>
                  </a:cubicBezTo>
                  <a:cubicBezTo>
                    <a:pt x="103" y="208"/>
                    <a:pt x="105" y="210"/>
                    <a:pt x="106" y="211"/>
                  </a:cubicBezTo>
                  <a:cubicBezTo>
                    <a:pt x="106" y="211"/>
                    <a:pt x="106" y="211"/>
                    <a:pt x="106" y="211"/>
                  </a:cubicBezTo>
                  <a:cubicBezTo>
                    <a:pt x="107" y="212"/>
                    <a:pt x="107" y="212"/>
                    <a:pt x="107" y="212"/>
                  </a:cubicBezTo>
                  <a:cubicBezTo>
                    <a:pt x="108" y="212"/>
                    <a:pt x="109" y="211"/>
                    <a:pt x="109" y="211"/>
                  </a:cubicBezTo>
                  <a:cubicBezTo>
                    <a:pt x="107" y="201"/>
                    <a:pt x="104" y="191"/>
                    <a:pt x="101" y="182"/>
                  </a:cubicBezTo>
                  <a:cubicBezTo>
                    <a:pt x="103" y="185"/>
                    <a:pt x="104" y="189"/>
                    <a:pt x="106" y="193"/>
                  </a:cubicBezTo>
                  <a:cubicBezTo>
                    <a:pt x="107" y="196"/>
                    <a:pt x="108" y="199"/>
                    <a:pt x="109" y="201"/>
                  </a:cubicBezTo>
                  <a:cubicBezTo>
                    <a:pt x="110" y="205"/>
                    <a:pt x="111" y="208"/>
                    <a:pt x="113" y="211"/>
                  </a:cubicBezTo>
                  <a:cubicBezTo>
                    <a:pt x="113" y="213"/>
                    <a:pt x="114" y="215"/>
                    <a:pt x="115" y="217"/>
                  </a:cubicBezTo>
                  <a:cubicBezTo>
                    <a:pt x="116" y="221"/>
                    <a:pt x="117" y="224"/>
                    <a:pt x="118" y="228"/>
                  </a:cubicBezTo>
                  <a:cubicBezTo>
                    <a:pt x="119" y="232"/>
                    <a:pt x="121" y="236"/>
                    <a:pt x="122" y="240"/>
                  </a:cubicBezTo>
                  <a:cubicBezTo>
                    <a:pt x="123" y="242"/>
                    <a:pt x="124" y="244"/>
                    <a:pt x="125" y="246"/>
                  </a:cubicBezTo>
                  <a:cubicBezTo>
                    <a:pt x="125" y="247"/>
                    <a:pt x="126" y="247"/>
                    <a:pt x="126" y="247"/>
                  </a:cubicBezTo>
                  <a:cubicBezTo>
                    <a:pt x="127" y="247"/>
                    <a:pt x="127" y="247"/>
                    <a:pt x="127" y="247"/>
                  </a:cubicBezTo>
                  <a:cubicBezTo>
                    <a:pt x="127" y="247"/>
                    <a:pt x="128" y="246"/>
                    <a:pt x="128" y="245"/>
                  </a:cubicBezTo>
                  <a:cubicBezTo>
                    <a:pt x="127" y="243"/>
                    <a:pt x="127" y="241"/>
                    <a:pt x="126" y="238"/>
                  </a:cubicBezTo>
                  <a:cubicBezTo>
                    <a:pt x="125" y="233"/>
                    <a:pt x="124" y="227"/>
                    <a:pt x="122" y="222"/>
                  </a:cubicBezTo>
                  <a:cubicBezTo>
                    <a:pt x="121" y="215"/>
                    <a:pt x="119" y="209"/>
                    <a:pt x="117" y="203"/>
                  </a:cubicBezTo>
                  <a:cubicBezTo>
                    <a:pt x="115" y="195"/>
                    <a:pt x="112" y="188"/>
                    <a:pt x="110" y="181"/>
                  </a:cubicBezTo>
                  <a:cubicBezTo>
                    <a:pt x="109" y="180"/>
                    <a:pt x="109" y="179"/>
                    <a:pt x="108" y="177"/>
                  </a:cubicBezTo>
                  <a:cubicBezTo>
                    <a:pt x="108" y="177"/>
                    <a:pt x="108" y="176"/>
                    <a:pt x="108" y="175"/>
                  </a:cubicBezTo>
                  <a:cubicBezTo>
                    <a:pt x="105" y="166"/>
                    <a:pt x="102" y="157"/>
                    <a:pt x="99" y="149"/>
                  </a:cubicBezTo>
                  <a:cubicBezTo>
                    <a:pt x="103" y="156"/>
                    <a:pt x="106" y="163"/>
                    <a:pt x="110" y="170"/>
                  </a:cubicBezTo>
                  <a:cubicBezTo>
                    <a:pt x="110" y="171"/>
                    <a:pt x="111" y="172"/>
                    <a:pt x="111" y="172"/>
                  </a:cubicBezTo>
                  <a:cubicBezTo>
                    <a:pt x="112" y="173"/>
                    <a:pt x="112" y="173"/>
                    <a:pt x="112" y="173"/>
                  </a:cubicBezTo>
                  <a:cubicBezTo>
                    <a:pt x="113" y="175"/>
                    <a:pt x="113" y="176"/>
                    <a:pt x="114" y="177"/>
                  </a:cubicBezTo>
                  <a:cubicBezTo>
                    <a:pt x="116" y="181"/>
                    <a:pt x="118" y="185"/>
                    <a:pt x="120" y="188"/>
                  </a:cubicBezTo>
                  <a:cubicBezTo>
                    <a:pt x="120" y="188"/>
                    <a:pt x="119" y="187"/>
                    <a:pt x="119" y="187"/>
                  </a:cubicBezTo>
                  <a:cubicBezTo>
                    <a:pt x="116" y="180"/>
                    <a:pt x="113" y="173"/>
                    <a:pt x="110" y="166"/>
                  </a:cubicBezTo>
                  <a:cubicBezTo>
                    <a:pt x="110" y="166"/>
                    <a:pt x="110" y="165"/>
                    <a:pt x="109" y="165"/>
                  </a:cubicBezTo>
                  <a:cubicBezTo>
                    <a:pt x="99" y="145"/>
                    <a:pt x="89" y="126"/>
                    <a:pt x="77" y="108"/>
                  </a:cubicBezTo>
                  <a:cubicBezTo>
                    <a:pt x="73" y="102"/>
                    <a:pt x="69" y="96"/>
                    <a:pt x="65" y="91"/>
                  </a:cubicBezTo>
                  <a:cubicBezTo>
                    <a:pt x="76" y="110"/>
                    <a:pt x="85" y="130"/>
                    <a:pt x="94" y="150"/>
                  </a:cubicBezTo>
                  <a:cubicBezTo>
                    <a:pt x="95" y="153"/>
                    <a:pt x="97" y="155"/>
                    <a:pt x="98" y="158"/>
                  </a:cubicBezTo>
                  <a:cubicBezTo>
                    <a:pt x="101" y="165"/>
                    <a:pt x="103" y="171"/>
                    <a:pt x="106" y="178"/>
                  </a:cubicBezTo>
                  <a:cubicBezTo>
                    <a:pt x="106" y="180"/>
                    <a:pt x="107" y="181"/>
                    <a:pt x="107" y="183"/>
                  </a:cubicBezTo>
                  <a:cubicBezTo>
                    <a:pt x="108" y="188"/>
                    <a:pt x="109" y="193"/>
                    <a:pt x="110" y="197"/>
                  </a:cubicBezTo>
                  <a:cubicBezTo>
                    <a:pt x="110" y="195"/>
                    <a:pt x="109" y="193"/>
                    <a:pt x="108" y="191"/>
                  </a:cubicBezTo>
                  <a:cubicBezTo>
                    <a:pt x="106" y="185"/>
                    <a:pt x="103" y="180"/>
                    <a:pt x="101" y="174"/>
                  </a:cubicBezTo>
                  <a:cubicBezTo>
                    <a:pt x="98" y="167"/>
                    <a:pt x="95" y="161"/>
                    <a:pt x="93" y="154"/>
                  </a:cubicBezTo>
                  <a:cubicBezTo>
                    <a:pt x="89" y="145"/>
                    <a:pt x="84" y="136"/>
                    <a:pt x="80" y="127"/>
                  </a:cubicBezTo>
                  <a:cubicBezTo>
                    <a:pt x="77" y="122"/>
                    <a:pt x="74" y="117"/>
                    <a:pt x="72" y="111"/>
                  </a:cubicBezTo>
                  <a:cubicBezTo>
                    <a:pt x="68" y="106"/>
                    <a:pt x="65" y="100"/>
                    <a:pt x="61" y="94"/>
                  </a:cubicBezTo>
                  <a:cubicBezTo>
                    <a:pt x="57" y="86"/>
                    <a:pt x="52" y="79"/>
                    <a:pt x="48" y="71"/>
                  </a:cubicBezTo>
                  <a:cubicBezTo>
                    <a:pt x="48" y="70"/>
                    <a:pt x="48" y="70"/>
                    <a:pt x="48" y="69"/>
                  </a:cubicBezTo>
                  <a:cubicBezTo>
                    <a:pt x="46" y="66"/>
                    <a:pt x="44" y="64"/>
                    <a:pt x="42" y="61"/>
                  </a:cubicBezTo>
                  <a:cubicBezTo>
                    <a:pt x="40" y="57"/>
                    <a:pt x="38" y="53"/>
                    <a:pt x="36" y="50"/>
                  </a:cubicBezTo>
                  <a:cubicBezTo>
                    <a:pt x="37" y="51"/>
                    <a:pt x="38" y="52"/>
                    <a:pt x="39" y="53"/>
                  </a:cubicBezTo>
                  <a:cubicBezTo>
                    <a:pt x="36" y="49"/>
                    <a:pt x="34" y="46"/>
                    <a:pt x="31" y="43"/>
                  </a:cubicBezTo>
                  <a:cubicBezTo>
                    <a:pt x="31" y="43"/>
                    <a:pt x="31" y="43"/>
                    <a:pt x="31" y="43"/>
                  </a:cubicBezTo>
                  <a:cubicBezTo>
                    <a:pt x="31" y="43"/>
                    <a:pt x="30" y="44"/>
                    <a:pt x="30" y="45"/>
                  </a:cubicBezTo>
                  <a:cubicBezTo>
                    <a:pt x="31" y="46"/>
                    <a:pt x="32" y="48"/>
                    <a:pt x="33" y="50"/>
                  </a:cubicBezTo>
                  <a:cubicBezTo>
                    <a:pt x="33" y="50"/>
                    <a:pt x="33" y="50"/>
                    <a:pt x="33" y="50"/>
                  </a:cubicBezTo>
                  <a:cubicBezTo>
                    <a:pt x="28" y="44"/>
                    <a:pt x="24" y="39"/>
                    <a:pt x="21" y="32"/>
                  </a:cubicBezTo>
                  <a:cubicBezTo>
                    <a:pt x="24" y="35"/>
                    <a:pt x="27" y="38"/>
                    <a:pt x="30" y="41"/>
                  </a:cubicBezTo>
                  <a:cubicBezTo>
                    <a:pt x="30" y="40"/>
                    <a:pt x="29" y="40"/>
                    <a:pt x="29" y="39"/>
                  </a:cubicBezTo>
                  <a:cubicBezTo>
                    <a:pt x="26" y="36"/>
                    <a:pt x="22" y="32"/>
                    <a:pt x="19" y="28"/>
                  </a:cubicBezTo>
                  <a:cubicBezTo>
                    <a:pt x="19" y="28"/>
                    <a:pt x="18" y="28"/>
                    <a:pt x="18" y="27"/>
                  </a:cubicBezTo>
                  <a:cubicBezTo>
                    <a:pt x="18" y="27"/>
                    <a:pt x="17" y="27"/>
                    <a:pt x="17" y="27"/>
                  </a:cubicBezTo>
                  <a:cubicBezTo>
                    <a:pt x="16" y="27"/>
                    <a:pt x="16" y="28"/>
                    <a:pt x="16" y="29"/>
                  </a:cubicBezTo>
                  <a:cubicBezTo>
                    <a:pt x="17" y="31"/>
                    <a:pt x="19" y="34"/>
                    <a:pt x="20" y="37"/>
                  </a:cubicBezTo>
                  <a:cubicBezTo>
                    <a:pt x="15" y="31"/>
                    <a:pt x="9" y="25"/>
                    <a:pt x="3" y="20"/>
                  </a:cubicBezTo>
                  <a:cubicBezTo>
                    <a:pt x="3" y="20"/>
                    <a:pt x="3" y="20"/>
                    <a:pt x="2" y="2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19"/>
                    <a:pt x="2" y="19"/>
                    <a:pt x="2" y="19"/>
                  </a:cubicBezTo>
                  <a:moveTo>
                    <a:pt x="30" y="19"/>
                  </a:moveTo>
                  <a:cubicBezTo>
                    <a:pt x="34" y="27"/>
                    <a:pt x="39" y="34"/>
                    <a:pt x="44" y="41"/>
                  </a:cubicBezTo>
                  <a:cubicBezTo>
                    <a:pt x="44" y="41"/>
                    <a:pt x="44" y="41"/>
                    <a:pt x="45" y="41"/>
                  </a:cubicBezTo>
                  <a:cubicBezTo>
                    <a:pt x="44" y="38"/>
                    <a:pt x="42" y="36"/>
                    <a:pt x="41" y="33"/>
                  </a:cubicBezTo>
                  <a:cubicBezTo>
                    <a:pt x="41" y="33"/>
                    <a:pt x="41" y="33"/>
                    <a:pt x="41" y="33"/>
                  </a:cubicBezTo>
                  <a:cubicBezTo>
                    <a:pt x="41" y="33"/>
                    <a:pt x="40" y="33"/>
                    <a:pt x="40" y="33"/>
                  </a:cubicBezTo>
                  <a:cubicBezTo>
                    <a:pt x="39" y="31"/>
                    <a:pt x="38" y="30"/>
                    <a:pt x="38" y="29"/>
                  </a:cubicBezTo>
                  <a:cubicBezTo>
                    <a:pt x="37" y="28"/>
                    <a:pt x="37" y="28"/>
                    <a:pt x="36" y="27"/>
                  </a:cubicBezTo>
                  <a:cubicBezTo>
                    <a:pt x="34" y="25"/>
                    <a:pt x="32" y="22"/>
                    <a:pt x="31" y="19"/>
                  </a:cubicBezTo>
                  <a:cubicBezTo>
                    <a:pt x="30" y="19"/>
                    <a:pt x="30" y="19"/>
                    <a:pt x="30" y="19"/>
                  </a:cubicBezTo>
                  <a:moveTo>
                    <a:pt x="34" y="15"/>
                  </a:moveTo>
                  <a:cubicBezTo>
                    <a:pt x="35" y="18"/>
                    <a:pt x="37" y="20"/>
                    <a:pt x="38" y="22"/>
                  </a:cubicBezTo>
                  <a:cubicBezTo>
                    <a:pt x="37" y="21"/>
                    <a:pt x="36" y="20"/>
                    <a:pt x="35" y="19"/>
                  </a:cubicBezTo>
                  <a:cubicBezTo>
                    <a:pt x="35" y="20"/>
                    <a:pt x="36" y="20"/>
                    <a:pt x="36" y="21"/>
                  </a:cubicBezTo>
                  <a:cubicBezTo>
                    <a:pt x="38" y="23"/>
                    <a:pt x="40" y="24"/>
                    <a:pt x="42" y="26"/>
                  </a:cubicBezTo>
                  <a:cubicBezTo>
                    <a:pt x="39" y="23"/>
                    <a:pt x="37" y="19"/>
                    <a:pt x="34" y="15"/>
                  </a:cubicBezTo>
                  <a:moveTo>
                    <a:pt x="17" y="14"/>
                  </a:moveTo>
                  <a:cubicBezTo>
                    <a:pt x="17" y="14"/>
                    <a:pt x="16" y="15"/>
                    <a:pt x="16" y="15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8" y="18"/>
                    <a:pt x="19" y="20"/>
                    <a:pt x="21" y="21"/>
                  </a:cubicBezTo>
                  <a:cubicBezTo>
                    <a:pt x="20" y="20"/>
                    <a:pt x="20" y="19"/>
                    <a:pt x="19" y="18"/>
                  </a:cubicBezTo>
                  <a:cubicBezTo>
                    <a:pt x="23" y="20"/>
                    <a:pt x="27" y="23"/>
                    <a:pt x="30" y="26"/>
                  </a:cubicBezTo>
                  <a:cubicBezTo>
                    <a:pt x="29" y="24"/>
                    <a:pt x="29" y="22"/>
                    <a:pt x="28" y="20"/>
                  </a:cubicBezTo>
                  <a:cubicBezTo>
                    <a:pt x="25" y="18"/>
                    <a:pt x="21" y="16"/>
                    <a:pt x="18" y="14"/>
                  </a:cubicBezTo>
                  <a:cubicBezTo>
                    <a:pt x="18" y="14"/>
                    <a:pt x="18" y="14"/>
                    <a:pt x="17" y="14"/>
                  </a:cubicBezTo>
                  <a:moveTo>
                    <a:pt x="25" y="12"/>
                  </a:moveTo>
                  <a:cubicBezTo>
                    <a:pt x="25" y="12"/>
                    <a:pt x="24" y="13"/>
                    <a:pt x="24" y="14"/>
                  </a:cubicBezTo>
                  <a:cubicBezTo>
                    <a:pt x="25" y="15"/>
                    <a:pt x="26" y="17"/>
                    <a:pt x="27" y="18"/>
                  </a:cubicBezTo>
                  <a:cubicBezTo>
                    <a:pt x="26" y="17"/>
                    <a:pt x="26" y="17"/>
                    <a:pt x="26" y="16"/>
                  </a:cubicBezTo>
                  <a:cubicBezTo>
                    <a:pt x="26" y="15"/>
                    <a:pt x="26" y="14"/>
                    <a:pt x="27" y="14"/>
                  </a:cubicBezTo>
                  <a:cubicBezTo>
                    <a:pt x="27" y="14"/>
                    <a:pt x="28" y="14"/>
                    <a:pt x="28" y="14"/>
                  </a:cubicBezTo>
                  <a:cubicBezTo>
                    <a:pt x="28" y="15"/>
                    <a:pt x="29" y="15"/>
                    <a:pt x="29" y="15"/>
                  </a:cubicBezTo>
                  <a:cubicBezTo>
                    <a:pt x="28" y="14"/>
                    <a:pt x="28" y="14"/>
                    <a:pt x="27" y="13"/>
                  </a:cubicBezTo>
                  <a:cubicBezTo>
                    <a:pt x="27" y="12"/>
                    <a:pt x="27" y="12"/>
                    <a:pt x="26" y="12"/>
                  </a:cubicBezTo>
                  <a:cubicBezTo>
                    <a:pt x="26" y="12"/>
                    <a:pt x="26" y="12"/>
                    <a:pt x="25" y="12"/>
                  </a:cubicBezTo>
                  <a:moveTo>
                    <a:pt x="136" y="153"/>
                  </a:moveTo>
                  <a:cubicBezTo>
                    <a:pt x="131" y="142"/>
                    <a:pt x="125" y="132"/>
                    <a:pt x="120" y="122"/>
                  </a:cubicBezTo>
                  <a:cubicBezTo>
                    <a:pt x="115" y="113"/>
                    <a:pt x="111" y="105"/>
                    <a:pt x="107" y="96"/>
                  </a:cubicBezTo>
                  <a:cubicBezTo>
                    <a:pt x="108" y="99"/>
                    <a:pt x="110" y="101"/>
                    <a:pt x="111" y="103"/>
                  </a:cubicBezTo>
                  <a:cubicBezTo>
                    <a:pt x="113" y="107"/>
                    <a:pt x="115" y="110"/>
                    <a:pt x="117" y="114"/>
                  </a:cubicBezTo>
                  <a:cubicBezTo>
                    <a:pt x="125" y="128"/>
                    <a:pt x="133" y="142"/>
                    <a:pt x="142" y="157"/>
                  </a:cubicBezTo>
                  <a:cubicBezTo>
                    <a:pt x="142" y="157"/>
                    <a:pt x="142" y="157"/>
                    <a:pt x="142" y="157"/>
                  </a:cubicBezTo>
                  <a:cubicBezTo>
                    <a:pt x="142" y="158"/>
                    <a:pt x="143" y="158"/>
                    <a:pt x="143" y="158"/>
                  </a:cubicBezTo>
                  <a:cubicBezTo>
                    <a:pt x="143" y="158"/>
                    <a:pt x="143" y="158"/>
                    <a:pt x="143" y="158"/>
                  </a:cubicBezTo>
                  <a:cubicBezTo>
                    <a:pt x="143" y="158"/>
                    <a:pt x="143" y="158"/>
                    <a:pt x="144" y="158"/>
                  </a:cubicBezTo>
                  <a:cubicBezTo>
                    <a:pt x="145" y="160"/>
                    <a:pt x="146" y="163"/>
                    <a:pt x="146" y="165"/>
                  </a:cubicBezTo>
                  <a:cubicBezTo>
                    <a:pt x="148" y="169"/>
                    <a:pt x="149" y="174"/>
                    <a:pt x="150" y="178"/>
                  </a:cubicBezTo>
                  <a:cubicBezTo>
                    <a:pt x="148" y="175"/>
                    <a:pt x="146" y="172"/>
                    <a:pt x="144" y="168"/>
                  </a:cubicBezTo>
                  <a:cubicBezTo>
                    <a:pt x="142" y="163"/>
                    <a:pt x="139" y="158"/>
                    <a:pt x="136" y="153"/>
                  </a:cubicBezTo>
                  <a:moveTo>
                    <a:pt x="76" y="43"/>
                  </a:moveTo>
                  <a:cubicBezTo>
                    <a:pt x="75" y="41"/>
                    <a:pt x="74" y="39"/>
                    <a:pt x="73" y="37"/>
                  </a:cubicBezTo>
                  <a:cubicBezTo>
                    <a:pt x="72" y="34"/>
                    <a:pt x="71" y="31"/>
                    <a:pt x="70" y="29"/>
                  </a:cubicBezTo>
                  <a:cubicBezTo>
                    <a:pt x="88" y="53"/>
                    <a:pt x="104" y="78"/>
                    <a:pt x="118" y="105"/>
                  </a:cubicBezTo>
                  <a:cubicBezTo>
                    <a:pt x="119" y="106"/>
                    <a:pt x="119" y="108"/>
                    <a:pt x="120" y="109"/>
                  </a:cubicBezTo>
                  <a:cubicBezTo>
                    <a:pt x="124" y="116"/>
                    <a:pt x="127" y="123"/>
                    <a:pt x="131" y="130"/>
                  </a:cubicBezTo>
                  <a:cubicBezTo>
                    <a:pt x="133" y="134"/>
                    <a:pt x="135" y="138"/>
                    <a:pt x="137" y="142"/>
                  </a:cubicBezTo>
                  <a:cubicBezTo>
                    <a:pt x="137" y="143"/>
                    <a:pt x="138" y="144"/>
                    <a:pt x="138" y="144"/>
                  </a:cubicBezTo>
                  <a:cubicBezTo>
                    <a:pt x="130" y="131"/>
                    <a:pt x="123" y="117"/>
                    <a:pt x="114" y="104"/>
                  </a:cubicBezTo>
                  <a:cubicBezTo>
                    <a:pt x="112" y="99"/>
                    <a:pt x="109" y="95"/>
                    <a:pt x="107" y="90"/>
                  </a:cubicBezTo>
                  <a:cubicBezTo>
                    <a:pt x="104" y="85"/>
                    <a:pt x="101" y="80"/>
                    <a:pt x="98" y="75"/>
                  </a:cubicBezTo>
                  <a:cubicBezTo>
                    <a:pt x="93" y="67"/>
                    <a:pt x="87" y="60"/>
                    <a:pt x="82" y="52"/>
                  </a:cubicBezTo>
                  <a:cubicBezTo>
                    <a:pt x="82" y="52"/>
                    <a:pt x="82" y="51"/>
                    <a:pt x="82" y="51"/>
                  </a:cubicBezTo>
                  <a:cubicBezTo>
                    <a:pt x="82" y="51"/>
                    <a:pt x="82" y="50"/>
                    <a:pt x="82" y="50"/>
                  </a:cubicBezTo>
                  <a:cubicBezTo>
                    <a:pt x="82" y="50"/>
                    <a:pt x="82" y="50"/>
                    <a:pt x="82" y="50"/>
                  </a:cubicBezTo>
                  <a:cubicBezTo>
                    <a:pt x="82" y="50"/>
                    <a:pt x="82" y="50"/>
                    <a:pt x="82" y="50"/>
                  </a:cubicBezTo>
                  <a:cubicBezTo>
                    <a:pt x="82" y="50"/>
                    <a:pt x="82" y="50"/>
                    <a:pt x="82" y="50"/>
                  </a:cubicBezTo>
                  <a:cubicBezTo>
                    <a:pt x="81" y="50"/>
                    <a:pt x="81" y="50"/>
                    <a:pt x="81" y="50"/>
                  </a:cubicBezTo>
                  <a:cubicBezTo>
                    <a:pt x="80" y="49"/>
                    <a:pt x="80" y="49"/>
                    <a:pt x="79" y="48"/>
                  </a:cubicBezTo>
                  <a:cubicBezTo>
                    <a:pt x="78" y="47"/>
                    <a:pt x="77" y="45"/>
                    <a:pt x="76" y="43"/>
                  </a:cubicBezTo>
                  <a:moveTo>
                    <a:pt x="35" y="0"/>
                  </a:moveTo>
                  <a:cubicBezTo>
                    <a:pt x="35" y="0"/>
                    <a:pt x="34" y="0"/>
                    <a:pt x="34" y="0"/>
                  </a:cubicBezTo>
                  <a:cubicBezTo>
                    <a:pt x="34" y="0"/>
                    <a:pt x="34" y="0"/>
                    <a:pt x="34" y="1"/>
                  </a:cubicBezTo>
                  <a:cubicBezTo>
                    <a:pt x="33" y="1"/>
                    <a:pt x="33" y="0"/>
                    <a:pt x="33" y="0"/>
                  </a:cubicBezTo>
                  <a:cubicBezTo>
                    <a:pt x="33" y="0"/>
                    <a:pt x="32" y="0"/>
                    <a:pt x="32" y="0"/>
                  </a:cubicBezTo>
                  <a:cubicBezTo>
                    <a:pt x="32" y="0"/>
                    <a:pt x="31" y="0"/>
                    <a:pt x="31" y="1"/>
                  </a:cubicBezTo>
                  <a:cubicBezTo>
                    <a:pt x="31" y="1"/>
                    <a:pt x="31" y="2"/>
                    <a:pt x="31" y="2"/>
                  </a:cubicBezTo>
                  <a:cubicBezTo>
                    <a:pt x="33" y="5"/>
                    <a:pt x="35" y="8"/>
                    <a:pt x="37" y="11"/>
                  </a:cubicBezTo>
                  <a:cubicBezTo>
                    <a:pt x="36" y="10"/>
                    <a:pt x="35" y="9"/>
                    <a:pt x="33" y="8"/>
                  </a:cubicBezTo>
                  <a:cubicBezTo>
                    <a:pt x="33" y="8"/>
                    <a:pt x="33" y="8"/>
                    <a:pt x="33" y="8"/>
                  </a:cubicBezTo>
                  <a:cubicBezTo>
                    <a:pt x="32" y="8"/>
                    <a:pt x="32" y="8"/>
                    <a:pt x="32" y="8"/>
                  </a:cubicBezTo>
                  <a:cubicBezTo>
                    <a:pt x="32" y="8"/>
                    <a:pt x="32" y="8"/>
                    <a:pt x="32" y="9"/>
                  </a:cubicBezTo>
                  <a:cubicBezTo>
                    <a:pt x="32" y="9"/>
                    <a:pt x="32" y="9"/>
                    <a:pt x="32" y="9"/>
                  </a:cubicBezTo>
                  <a:cubicBezTo>
                    <a:pt x="32" y="9"/>
                    <a:pt x="32" y="9"/>
                    <a:pt x="32" y="9"/>
                  </a:cubicBezTo>
                  <a:cubicBezTo>
                    <a:pt x="34" y="10"/>
                    <a:pt x="35" y="12"/>
                    <a:pt x="37" y="14"/>
                  </a:cubicBezTo>
                  <a:cubicBezTo>
                    <a:pt x="40" y="16"/>
                    <a:pt x="43" y="18"/>
                    <a:pt x="46" y="21"/>
                  </a:cubicBezTo>
                  <a:cubicBezTo>
                    <a:pt x="46" y="21"/>
                    <a:pt x="46" y="22"/>
                    <a:pt x="46" y="22"/>
                  </a:cubicBezTo>
                  <a:cubicBezTo>
                    <a:pt x="46" y="20"/>
                    <a:pt x="45" y="18"/>
                    <a:pt x="45" y="17"/>
                  </a:cubicBezTo>
                  <a:cubicBezTo>
                    <a:pt x="45" y="16"/>
                    <a:pt x="45" y="16"/>
                    <a:pt x="45" y="16"/>
                  </a:cubicBezTo>
                  <a:cubicBezTo>
                    <a:pt x="43" y="14"/>
                    <a:pt x="41" y="11"/>
                    <a:pt x="39" y="8"/>
                  </a:cubicBezTo>
                  <a:cubicBezTo>
                    <a:pt x="39" y="9"/>
                    <a:pt x="40" y="10"/>
                    <a:pt x="41" y="11"/>
                  </a:cubicBezTo>
                  <a:cubicBezTo>
                    <a:pt x="43" y="12"/>
                    <a:pt x="44" y="14"/>
                    <a:pt x="45" y="16"/>
                  </a:cubicBezTo>
                  <a:cubicBezTo>
                    <a:pt x="45" y="15"/>
                    <a:pt x="46" y="15"/>
                    <a:pt x="46" y="15"/>
                  </a:cubicBezTo>
                  <a:cubicBezTo>
                    <a:pt x="46" y="15"/>
                    <a:pt x="47" y="15"/>
                    <a:pt x="47" y="16"/>
                  </a:cubicBezTo>
                  <a:cubicBezTo>
                    <a:pt x="52" y="21"/>
                    <a:pt x="56" y="27"/>
                    <a:pt x="60" y="32"/>
                  </a:cubicBezTo>
                  <a:cubicBezTo>
                    <a:pt x="60" y="32"/>
                    <a:pt x="60" y="32"/>
                    <a:pt x="60" y="31"/>
                  </a:cubicBezTo>
                  <a:cubicBezTo>
                    <a:pt x="60" y="30"/>
                    <a:pt x="61" y="30"/>
                    <a:pt x="61" y="30"/>
                  </a:cubicBezTo>
                  <a:cubicBezTo>
                    <a:pt x="62" y="30"/>
                    <a:pt x="62" y="30"/>
                    <a:pt x="62" y="30"/>
                  </a:cubicBezTo>
                  <a:cubicBezTo>
                    <a:pt x="64" y="31"/>
                    <a:pt x="66" y="33"/>
                    <a:pt x="67" y="35"/>
                  </a:cubicBezTo>
                  <a:cubicBezTo>
                    <a:pt x="71" y="40"/>
                    <a:pt x="75" y="45"/>
                    <a:pt x="78" y="51"/>
                  </a:cubicBezTo>
                  <a:cubicBezTo>
                    <a:pt x="81" y="57"/>
                    <a:pt x="85" y="63"/>
                    <a:pt x="89" y="69"/>
                  </a:cubicBezTo>
                  <a:cubicBezTo>
                    <a:pt x="96" y="81"/>
                    <a:pt x="103" y="94"/>
                    <a:pt x="110" y="108"/>
                  </a:cubicBezTo>
                  <a:cubicBezTo>
                    <a:pt x="110" y="109"/>
                    <a:pt x="111" y="110"/>
                    <a:pt x="111" y="111"/>
                  </a:cubicBezTo>
                  <a:cubicBezTo>
                    <a:pt x="111" y="111"/>
                    <a:pt x="111" y="110"/>
                    <a:pt x="111" y="110"/>
                  </a:cubicBezTo>
                  <a:cubicBezTo>
                    <a:pt x="111" y="110"/>
                    <a:pt x="111" y="111"/>
                    <a:pt x="111" y="111"/>
                  </a:cubicBezTo>
                  <a:cubicBezTo>
                    <a:pt x="116" y="121"/>
                    <a:pt x="120" y="131"/>
                    <a:pt x="125" y="141"/>
                  </a:cubicBezTo>
                  <a:cubicBezTo>
                    <a:pt x="130" y="150"/>
                    <a:pt x="135" y="159"/>
                    <a:pt x="140" y="168"/>
                  </a:cubicBezTo>
                  <a:cubicBezTo>
                    <a:pt x="135" y="158"/>
                    <a:pt x="130" y="148"/>
                    <a:pt x="124" y="138"/>
                  </a:cubicBezTo>
                  <a:cubicBezTo>
                    <a:pt x="127" y="144"/>
                    <a:pt x="130" y="149"/>
                    <a:pt x="133" y="154"/>
                  </a:cubicBezTo>
                  <a:cubicBezTo>
                    <a:pt x="137" y="161"/>
                    <a:pt x="140" y="167"/>
                    <a:pt x="143" y="174"/>
                  </a:cubicBezTo>
                  <a:cubicBezTo>
                    <a:pt x="147" y="182"/>
                    <a:pt x="150" y="191"/>
                    <a:pt x="152" y="199"/>
                  </a:cubicBezTo>
                  <a:cubicBezTo>
                    <a:pt x="152" y="199"/>
                    <a:pt x="152" y="199"/>
                    <a:pt x="152" y="199"/>
                  </a:cubicBezTo>
                  <a:cubicBezTo>
                    <a:pt x="153" y="200"/>
                    <a:pt x="153" y="200"/>
                    <a:pt x="153" y="200"/>
                  </a:cubicBezTo>
                  <a:cubicBezTo>
                    <a:pt x="153" y="200"/>
                    <a:pt x="153" y="201"/>
                    <a:pt x="154" y="201"/>
                  </a:cubicBezTo>
                  <a:cubicBezTo>
                    <a:pt x="154" y="201"/>
                    <a:pt x="155" y="200"/>
                    <a:pt x="155" y="200"/>
                  </a:cubicBezTo>
                  <a:cubicBezTo>
                    <a:pt x="155" y="199"/>
                    <a:pt x="155" y="199"/>
                    <a:pt x="155" y="199"/>
                  </a:cubicBezTo>
                  <a:cubicBezTo>
                    <a:pt x="155" y="199"/>
                    <a:pt x="155" y="199"/>
                    <a:pt x="155" y="199"/>
                  </a:cubicBezTo>
                  <a:cubicBezTo>
                    <a:pt x="155" y="199"/>
                    <a:pt x="155" y="199"/>
                    <a:pt x="155" y="199"/>
                  </a:cubicBezTo>
                  <a:cubicBezTo>
                    <a:pt x="155" y="199"/>
                    <a:pt x="155" y="199"/>
                    <a:pt x="155" y="199"/>
                  </a:cubicBezTo>
                  <a:cubicBezTo>
                    <a:pt x="155" y="198"/>
                    <a:pt x="155" y="198"/>
                    <a:pt x="155" y="197"/>
                  </a:cubicBezTo>
                  <a:cubicBezTo>
                    <a:pt x="153" y="193"/>
                    <a:pt x="151" y="188"/>
                    <a:pt x="149" y="183"/>
                  </a:cubicBezTo>
                  <a:cubicBezTo>
                    <a:pt x="149" y="182"/>
                    <a:pt x="148" y="181"/>
                    <a:pt x="148" y="180"/>
                  </a:cubicBezTo>
                  <a:cubicBezTo>
                    <a:pt x="149" y="181"/>
                    <a:pt x="150" y="182"/>
                    <a:pt x="151" y="183"/>
                  </a:cubicBezTo>
                  <a:cubicBezTo>
                    <a:pt x="151" y="183"/>
                    <a:pt x="151" y="183"/>
                    <a:pt x="152" y="183"/>
                  </a:cubicBezTo>
                  <a:cubicBezTo>
                    <a:pt x="152" y="183"/>
                    <a:pt x="153" y="182"/>
                    <a:pt x="153" y="182"/>
                  </a:cubicBezTo>
                  <a:cubicBezTo>
                    <a:pt x="153" y="181"/>
                    <a:pt x="153" y="180"/>
                    <a:pt x="153" y="180"/>
                  </a:cubicBezTo>
                  <a:cubicBezTo>
                    <a:pt x="148" y="153"/>
                    <a:pt x="133" y="129"/>
                    <a:pt x="121" y="105"/>
                  </a:cubicBezTo>
                  <a:cubicBezTo>
                    <a:pt x="121" y="104"/>
                    <a:pt x="120" y="104"/>
                    <a:pt x="120" y="103"/>
                  </a:cubicBezTo>
                  <a:cubicBezTo>
                    <a:pt x="106" y="76"/>
                    <a:pt x="89" y="50"/>
                    <a:pt x="70" y="25"/>
                  </a:cubicBezTo>
                  <a:cubicBezTo>
                    <a:pt x="70" y="24"/>
                    <a:pt x="70" y="24"/>
                    <a:pt x="69" y="24"/>
                  </a:cubicBezTo>
                  <a:cubicBezTo>
                    <a:pt x="69" y="23"/>
                    <a:pt x="69" y="23"/>
                    <a:pt x="68" y="23"/>
                  </a:cubicBezTo>
                  <a:cubicBezTo>
                    <a:pt x="68" y="23"/>
                    <a:pt x="67" y="23"/>
                    <a:pt x="67" y="24"/>
                  </a:cubicBezTo>
                  <a:cubicBezTo>
                    <a:pt x="67" y="24"/>
                    <a:pt x="67" y="25"/>
                    <a:pt x="67" y="25"/>
                  </a:cubicBezTo>
                  <a:cubicBezTo>
                    <a:pt x="67" y="27"/>
                    <a:pt x="67" y="29"/>
                    <a:pt x="68" y="31"/>
                  </a:cubicBezTo>
                  <a:cubicBezTo>
                    <a:pt x="68" y="33"/>
                    <a:pt x="69" y="36"/>
                    <a:pt x="71" y="38"/>
                  </a:cubicBezTo>
                  <a:cubicBezTo>
                    <a:pt x="67" y="33"/>
                    <a:pt x="63" y="27"/>
                    <a:pt x="59" y="21"/>
                  </a:cubicBezTo>
                  <a:cubicBezTo>
                    <a:pt x="58" y="21"/>
                    <a:pt x="58" y="21"/>
                    <a:pt x="58" y="21"/>
                  </a:cubicBezTo>
                  <a:cubicBezTo>
                    <a:pt x="57" y="21"/>
                    <a:pt x="56" y="22"/>
                    <a:pt x="56" y="23"/>
                  </a:cubicBezTo>
                  <a:cubicBezTo>
                    <a:pt x="56" y="23"/>
                    <a:pt x="57" y="23"/>
                    <a:pt x="57" y="23"/>
                  </a:cubicBezTo>
                  <a:cubicBezTo>
                    <a:pt x="57" y="24"/>
                    <a:pt x="57" y="24"/>
                    <a:pt x="57" y="24"/>
                  </a:cubicBezTo>
                  <a:cubicBezTo>
                    <a:pt x="53" y="20"/>
                    <a:pt x="50" y="16"/>
                    <a:pt x="46" y="12"/>
                  </a:cubicBezTo>
                  <a:cubicBezTo>
                    <a:pt x="45" y="11"/>
                    <a:pt x="44" y="10"/>
                    <a:pt x="43" y="9"/>
                  </a:cubicBezTo>
                  <a:cubicBezTo>
                    <a:pt x="41" y="6"/>
                    <a:pt x="39" y="3"/>
                    <a:pt x="36" y="1"/>
                  </a:cubicBezTo>
                  <a:cubicBezTo>
                    <a:pt x="36" y="1"/>
                    <a:pt x="36" y="0"/>
                    <a:pt x="36" y="0"/>
                  </a:cubicBezTo>
                  <a:cubicBezTo>
                    <a:pt x="35" y="0"/>
                    <a:pt x="35" y="0"/>
                    <a:pt x="35" y="0"/>
                  </a:cubicBezTo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" name="Freeform 48"/>
            <p:cNvSpPr>
              <a:spLocks noEditPoints="1"/>
            </p:cNvSpPr>
            <p:nvPr/>
          </p:nvSpPr>
          <p:spPr bwMode="auto">
            <a:xfrm>
              <a:off x="6188076" y="3376613"/>
              <a:ext cx="304800" cy="434975"/>
            </a:xfrm>
            <a:custGeom>
              <a:avLst/>
              <a:gdLst>
                <a:gd name="T0" fmla="*/ 130 w 141"/>
                <a:gd name="T1" fmla="*/ 186 h 202"/>
                <a:gd name="T2" fmla="*/ 131 w 141"/>
                <a:gd name="T3" fmla="*/ 173 h 202"/>
                <a:gd name="T4" fmla="*/ 130 w 141"/>
                <a:gd name="T5" fmla="*/ 177 h 202"/>
                <a:gd name="T6" fmla="*/ 111 w 141"/>
                <a:gd name="T7" fmla="*/ 137 h 202"/>
                <a:gd name="T8" fmla="*/ 106 w 141"/>
                <a:gd name="T9" fmla="*/ 128 h 202"/>
                <a:gd name="T10" fmla="*/ 68 w 141"/>
                <a:gd name="T11" fmla="*/ 91 h 202"/>
                <a:gd name="T12" fmla="*/ 110 w 141"/>
                <a:gd name="T13" fmla="*/ 169 h 202"/>
                <a:gd name="T14" fmla="*/ 117 w 141"/>
                <a:gd name="T15" fmla="*/ 194 h 202"/>
                <a:gd name="T16" fmla="*/ 109 w 141"/>
                <a:gd name="T17" fmla="*/ 178 h 202"/>
                <a:gd name="T18" fmla="*/ 87 w 141"/>
                <a:gd name="T19" fmla="*/ 129 h 202"/>
                <a:gd name="T20" fmla="*/ 33 w 141"/>
                <a:gd name="T21" fmla="*/ 48 h 202"/>
                <a:gd name="T22" fmla="*/ 40 w 141"/>
                <a:gd name="T23" fmla="*/ 54 h 202"/>
                <a:gd name="T24" fmla="*/ 80 w 141"/>
                <a:gd name="T25" fmla="*/ 120 h 202"/>
                <a:gd name="T26" fmla="*/ 37 w 141"/>
                <a:gd name="T27" fmla="*/ 46 h 202"/>
                <a:gd name="T28" fmla="*/ 27 w 141"/>
                <a:gd name="T29" fmla="*/ 43 h 202"/>
                <a:gd name="T30" fmla="*/ 27 w 141"/>
                <a:gd name="T31" fmla="*/ 43 h 202"/>
                <a:gd name="T32" fmla="*/ 55 w 141"/>
                <a:gd name="T33" fmla="*/ 36 h 202"/>
                <a:gd name="T34" fmla="*/ 24 w 141"/>
                <a:gd name="T35" fmla="*/ 33 h 202"/>
                <a:gd name="T36" fmla="*/ 59 w 141"/>
                <a:gd name="T37" fmla="*/ 47 h 202"/>
                <a:gd name="T38" fmla="*/ 75 w 141"/>
                <a:gd name="T39" fmla="*/ 66 h 202"/>
                <a:gd name="T40" fmla="*/ 74 w 141"/>
                <a:gd name="T41" fmla="*/ 68 h 202"/>
                <a:gd name="T42" fmla="*/ 73 w 141"/>
                <a:gd name="T43" fmla="*/ 71 h 202"/>
                <a:gd name="T44" fmla="*/ 72 w 141"/>
                <a:gd name="T45" fmla="*/ 73 h 202"/>
                <a:gd name="T46" fmla="*/ 92 w 141"/>
                <a:gd name="T47" fmla="*/ 122 h 202"/>
                <a:gd name="T48" fmla="*/ 46 w 141"/>
                <a:gd name="T49" fmla="*/ 53 h 202"/>
                <a:gd name="T50" fmla="*/ 31 w 141"/>
                <a:gd name="T51" fmla="*/ 26 h 202"/>
                <a:gd name="T52" fmla="*/ 52 w 141"/>
                <a:gd name="T53" fmla="*/ 52 h 202"/>
                <a:gd name="T54" fmla="*/ 35 w 141"/>
                <a:gd name="T55" fmla="*/ 23 h 202"/>
                <a:gd name="T56" fmla="*/ 52 w 141"/>
                <a:gd name="T57" fmla="*/ 43 h 202"/>
                <a:gd name="T58" fmla="*/ 52 w 141"/>
                <a:gd name="T59" fmla="*/ 37 h 202"/>
                <a:gd name="T60" fmla="*/ 19 w 141"/>
                <a:gd name="T61" fmla="*/ 15 h 202"/>
                <a:gd name="T62" fmla="*/ 29 w 141"/>
                <a:gd name="T63" fmla="*/ 29 h 202"/>
                <a:gd name="T64" fmla="*/ 33 w 141"/>
                <a:gd name="T65" fmla="*/ 37 h 202"/>
                <a:gd name="T66" fmla="*/ 12 w 141"/>
                <a:gd name="T67" fmla="*/ 3 h 202"/>
                <a:gd name="T68" fmla="*/ 17 w 141"/>
                <a:gd name="T69" fmla="*/ 10 h 202"/>
                <a:gd name="T70" fmla="*/ 17 w 141"/>
                <a:gd name="T71" fmla="*/ 16 h 202"/>
                <a:gd name="T72" fmla="*/ 14 w 141"/>
                <a:gd name="T73" fmla="*/ 18 h 202"/>
                <a:gd name="T74" fmla="*/ 5 w 141"/>
                <a:gd name="T75" fmla="*/ 12 h 202"/>
                <a:gd name="T76" fmla="*/ 1 w 141"/>
                <a:gd name="T77" fmla="*/ 13 h 202"/>
                <a:gd name="T78" fmla="*/ 20 w 141"/>
                <a:gd name="T79" fmla="*/ 39 h 202"/>
                <a:gd name="T80" fmla="*/ 30 w 141"/>
                <a:gd name="T81" fmla="*/ 51 h 202"/>
                <a:gd name="T82" fmla="*/ 39 w 141"/>
                <a:gd name="T83" fmla="*/ 69 h 202"/>
                <a:gd name="T84" fmla="*/ 98 w 141"/>
                <a:gd name="T85" fmla="*/ 161 h 202"/>
                <a:gd name="T86" fmla="*/ 115 w 141"/>
                <a:gd name="T87" fmla="*/ 195 h 202"/>
                <a:gd name="T88" fmla="*/ 120 w 141"/>
                <a:gd name="T89" fmla="*/ 199 h 202"/>
                <a:gd name="T90" fmla="*/ 107 w 141"/>
                <a:gd name="T91" fmla="*/ 155 h 202"/>
                <a:gd name="T92" fmla="*/ 111 w 141"/>
                <a:gd name="T93" fmla="*/ 162 h 202"/>
                <a:gd name="T94" fmla="*/ 130 w 141"/>
                <a:gd name="T95" fmla="*/ 202 h 202"/>
                <a:gd name="T96" fmla="*/ 132 w 141"/>
                <a:gd name="T97" fmla="*/ 201 h 202"/>
                <a:gd name="T98" fmla="*/ 125 w 141"/>
                <a:gd name="T99" fmla="*/ 182 h 202"/>
                <a:gd name="T100" fmla="*/ 98 w 141"/>
                <a:gd name="T101" fmla="*/ 121 h 202"/>
                <a:gd name="T102" fmla="*/ 104 w 141"/>
                <a:gd name="T103" fmla="*/ 129 h 202"/>
                <a:gd name="T104" fmla="*/ 135 w 141"/>
                <a:gd name="T105" fmla="*/ 195 h 202"/>
                <a:gd name="T106" fmla="*/ 139 w 141"/>
                <a:gd name="T107" fmla="*/ 196 h 202"/>
                <a:gd name="T108" fmla="*/ 132 w 141"/>
                <a:gd name="T109" fmla="*/ 170 h 202"/>
                <a:gd name="T110" fmla="*/ 100 w 141"/>
                <a:gd name="T111" fmla="*/ 106 h 202"/>
                <a:gd name="T112" fmla="*/ 56 w 141"/>
                <a:gd name="T113" fmla="*/ 31 h 202"/>
                <a:gd name="T114" fmla="*/ 49 w 141"/>
                <a:gd name="T115" fmla="*/ 28 h 202"/>
                <a:gd name="T116" fmla="*/ 34 w 141"/>
                <a:gd name="T117" fmla="*/ 12 h 202"/>
                <a:gd name="T118" fmla="*/ 26 w 141"/>
                <a:gd name="T119" fmla="*/ 10 h 202"/>
                <a:gd name="T120" fmla="*/ 21 w 141"/>
                <a:gd name="T121" fmla="*/ 4 h 202"/>
                <a:gd name="T122" fmla="*/ 31 w 141"/>
                <a:gd name="T123" fmla="*/ 22 h 202"/>
                <a:gd name="T124" fmla="*/ 14 w 141"/>
                <a:gd name="T125" fmla="*/ 1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1" h="202">
                  <a:moveTo>
                    <a:pt x="130" y="186"/>
                  </a:moveTo>
                  <a:cubicBezTo>
                    <a:pt x="126" y="178"/>
                    <a:pt x="122" y="170"/>
                    <a:pt x="119" y="162"/>
                  </a:cubicBezTo>
                  <a:cubicBezTo>
                    <a:pt x="122" y="167"/>
                    <a:pt x="124" y="172"/>
                    <a:pt x="127" y="177"/>
                  </a:cubicBezTo>
                  <a:cubicBezTo>
                    <a:pt x="128" y="180"/>
                    <a:pt x="129" y="183"/>
                    <a:pt x="130" y="186"/>
                  </a:cubicBezTo>
                  <a:moveTo>
                    <a:pt x="130" y="177"/>
                  </a:moveTo>
                  <a:cubicBezTo>
                    <a:pt x="128" y="171"/>
                    <a:pt x="126" y="165"/>
                    <a:pt x="123" y="159"/>
                  </a:cubicBezTo>
                  <a:cubicBezTo>
                    <a:pt x="124" y="161"/>
                    <a:pt x="125" y="163"/>
                    <a:pt x="126" y="164"/>
                  </a:cubicBezTo>
                  <a:cubicBezTo>
                    <a:pt x="128" y="167"/>
                    <a:pt x="129" y="170"/>
                    <a:pt x="131" y="173"/>
                  </a:cubicBezTo>
                  <a:cubicBezTo>
                    <a:pt x="131" y="174"/>
                    <a:pt x="132" y="176"/>
                    <a:pt x="132" y="177"/>
                  </a:cubicBezTo>
                  <a:cubicBezTo>
                    <a:pt x="134" y="181"/>
                    <a:pt x="135" y="184"/>
                    <a:pt x="137" y="188"/>
                  </a:cubicBezTo>
                  <a:cubicBezTo>
                    <a:pt x="134" y="185"/>
                    <a:pt x="132" y="181"/>
                    <a:pt x="130" y="178"/>
                  </a:cubicBezTo>
                  <a:cubicBezTo>
                    <a:pt x="130" y="177"/>
                    <a:pt x="130" y="177"/>
                    <a:pt x="130" y="177"/>
                  </a:cubicBezTo>
                  <a:moveTo>
                    <a:pt x="106" y="128"/>
                  </a:moveTo>
                  <a:cubicBezTo>
                    <a:pt x="106" y="128"/>
                    <a:pt x="106" y="127"/>
                    <a:pt x="105" y="126"/>
                  </a:cubicBezTo>
                  <a:cubicBezTo>
                    <a:pt x="107" y="129"/>
                    <a:pt x="108" y="132"/>
                    <a:pt x="110" y="135"/>
                  </a:cubicBezTo>
                  <a:cubicBezTo>
                    <a:pt x="110" y="136"/>
                    <a:pt x="111" y="136"/>
                    <a:pt x="111" y="137"/>
                  </a:cubicBezTo>
                  <a:cubicBezTo>
                    <a:pt x="112" y="140"/>
                    <a:pt x="114" y="143"/>
                    <a:pt x="115" y="145"/>
                  </a:cubicBezTo>
                  <a:cubicBezTo>
                    <a:pt x="117" y="150"/>
                    <a:pt x="119" y="155"/>
                    <a:pt x="121" y="160"/>
                  </a:cubicBezTo>
                  <a:cubicBezTo>
                    <a:pt x="116" y="149"/>
                    <a:pt x="111" y="139"/>
                    <a:pt x="106" y="128"/>
                  </a:cubicBezTo>
                  <a:cubicBezTo>
                    <a:pt x="106" y="128"/>
                    <a:pt x="106" y="128"/>
                    <a:pt x="106" y="128"/>
                  </a:cubicBezTo>
                  <a:cubicBezTo>
                    <a:pt x="106" y="128"/>
                    <a:pt x="106" y="128"/>
                    <a:pt x="106" y="128"/>
                  </a:cubicBezTo>
                  <a:moveTo>
                    <a:pt x="87" y="129"/>
                  </a:moveTo>
                  <a:cubicBezTo>
                    <a:pt x="85" y="125"/>
                    <a:pt x="83" y="121"/>
                    <a:pt x="81" y="117"/>
                  </a:cubicBezTo>
                  <a:cubicBezTo>
                    <a:pt x="77" y="108"/>
                    <a:pt x="72" y="100"/>
                    <a:pt x="68" y="91"/>
                  </a:cubicBezTo>
                  <a:cubicBezTo>
                    <a:pt x="71" y="97"/>
                    <a:pt x="75" y="102"/>
                    <a:pt x="78" y="107"/>
                  </a:cubicBezTo>
                  <a:cubicBezTo>
                    <a:pt x="83" y="115"/>
                    <a:pt x="87" y="123"/>
                    <a:pt x="92" y="131"/>
                  </a:cubicBezTo>
                  <a:cubicBezTo>
                    <a:pt x="95" y="137"/>
                    <a:pt x="98" y="143"/>
                    <a:pt x="101" y="149"/>
                  </a:cubicBezTo>
                  <a:cubicBezTo>
                    <a:pt x="104" y="155"/>
                    <a:pt x="107" y="162"/>
                    <a:pt x="110" y="169"/>
                  </a:cubicBezTo>
                  <a:cubicBezTo>
                    <a:pt x="110" y="170"/>
                    <a:pt x="111" y="171"/>
                    <a:pt x="111" y="171"/>
                  </a:cubicBezTo>
                  <a:cubicBezTo>
                    <a:pt x="114" y="178"/>
                    <a:pt x="116" y="185"/>
                    <a:pt x="117" y="193"/>
                  </a:cubicBezTo>
                  <a:cubicBezTo>
                    <a:pt x="117" y="193"/>
                    <a:pt x="117" y="193"/>
                    <a:pt x="117" y="193"/>
                  </a:cubicBezTo>
                  <a:cubicBezTo>
                    <a:pt x="117" y="193"/>
                    <a:pt x="117" y="194"/>
                    <a:pt x="117" y="194"/>
                  </a:cubicBezTo>
                  <a:cubicBezTo>
                    <a:pt x="117" y="194"/>
                    <a:pt x="117" y="194"/>
                    <a:pt x="117" y="194"/>
                  </a:cubicBezTo>
                  <a:cubicBezTo>
                    <a:pt x="114" y="190"/>
                    <a:pt x="112" y="186"/>
                    <a:pt x="110" y="181"/>
                  </a:cubicBezTo>
                  <a:cubicBezTo>
                    <a:pt x="110" y="180"/>
                    <a:pt x="109" y="179"/>
                    <a:pt x="109" y="179"/>
                  </a:cubicBezTo>
                  <a:cubicBezTo>
                    <a:pt x="109" y="179"/>
                    <a:pt x="109" y="179"/>
                    <a:pt x="109" y="178"/>
                  </a:cubicBezTo>
                  <a:cubicBezTo>
                    <a:pt x="110" y="178"/>
                    <a:pt x="110" y="178"/>
                    <a:pt x="110" y="177"/>
                  </a:cubicBezTo>
                  <a:cubicBezTo>
                    <a:pt x="109" y="176"/>
                    <a:pt x="109" y="175"/>
                    <a:pt x="108" y="174"/>
                  </a:cubicBezTo>
                  <a:cubicBezTo>
                    <a:pt x="105" y="166"/>
                    <a:pt x="101" y="158"/>
                    <a:pt x="97" y="151"/>
                  </a:cubicBezTo>
                  <a:cubicBezTo>
                    <a:pt x="94" y="144"/>
                    <a:pt x="90" y="136"/>
                    <a:pt x="87" y="129"/>
                  </a:cubicBezTo>
                  <a:moveTo>
                    <a:pt x="51" y="78"/>
                  </a:moveTo>
                  <a:cubicBezTo>
                    <a:pt x="50" y="77"/>
                    <a:pt x="49" y="75"/>
                    <a:pt x="48" y="74"/>
                  </a:cubicBezTo>
                  <a:cubicBezTo>
                    <a:pt x="41" y="65"/>
                    <a:pt x="35" y="56"/>
                    <a:pt x="31" y="46"/>
                  </a:cubicBezTo>
                  <a:cubicBezTo>
                    <a:pt x="32" y="47"/>
                    <a:pt x="33" y="47"/>
                    <a:pt x="33" y="48"/>
                  </a:cubicBezTo>
                  <a:cubicBezTo>
                    <a:pt x="34" y="48"/>
                    <a:pt x="34" y="48"/>
                    <a:pt x="34" y="48"/>
                  </a:cubicBezTo>
                  <a:cubicBezTo>
                    <a:pt x="35" y="48"/>
                    <a:pt x="35" y="48"/>
                    <a:pt x="35" y="48"/>
                  </a:cubicBezTo>
                  <a:cubicBezTo>
                    <a:pt x="37" y="49"/>
                    <a:pt x="38" y="50"/>
                    <a:pt x="39" y="52"/>
                  </a:cubicBezTo>
                  <a:cubicBezTo>
                    <a:pt x="39" y="52"/>
                    <a:pt x="40" y="53"/>
                    <a:pt x="40" y="54"/>
                  </a:cubicBezTo>
                  <a:cubicBezTo>
                    <a:pt x="44" y="58"/>
                    <a:pt x="47" y="63"/>
                    <a:pt x="51" y="68"/>
                  </a:cubicBezTo>
                  <a:cubicBezTo>
                    <a:pt x="51" y="68"/>
                    <a:pt x="52" y="69"/>
                    <a:pt x="53" y="70"/>
                  </a:cubicBezTo>
                  <a:cubicBezTo>
                    <a:pt x="62" y="86"/>
                    <a:pt x="71" y="103"/>
                    <a:pt x="79" y="119"/>
                  </a:cubicBezTo>
                  <a:cubicBezTo>
                    <a:pt x="80" y="120"/>
                    <a:pt x="80" y="120"/>
                    <a:pt x="80" y="120"/>
                  </a:cubicBezTo>
                  <a:cubicBezTo>
                    <a:pt x="79" y="119"/>
                    <a:pt x="79" y="118"/>
                    <a:pt x="78" y="117"/>
                  </a:cubicBezTo>
                  <a:cubicBezTo>
                    <a:pt x="75" y="111"/>
                    <a:pt x="71" y="105"/>
                    <a:pt x="67" y="99"/>
                  </a:cubicBezTo>
                  <a:cubicBezTo>
                    <a:pt x="62" y="92"/>
                    <a:pt x="57" y="85"/>
                    <a:pt x="51" y="78"/>
                  </a:cubicBezTo>
                  <a:moveTo>
                    <a:pt x="37" y="46"/>
                  </a:moveTo>
                  <a:cubicBezTo>
                    <a:pt x="37" y="46"/>
                    <a:pt x="37" y="46"/>
                    <a:pt x="37" y="46"/>
                  </a:cubicBezTo>
                  <a:cubicBezTo>
                    <a:pt x="38" y="46"/>
                    <a:pt x="38" y="47"/>
                    <a:pt x="38" y="47"/>
                  </a:cubicBezTo>
                  <a:cubicBezTo>
                    <a:pt x="38" y="47"/>
                    <a:pt x="38" y="46"/>
                    <a:pt x="37" y="46"/>
                  </a:cubicBezTo>
                  <a:moveTo>
                    <a:pt x="27" y="43"/>
                  </a:moveTo>
                  <a:cubicBezTo>
                    <a:pt x="27" y="42"/>
                    <a:pt x="26" y="42"/>
                    <a:pt x="26" y="41"/>
                  </a:cubicBezTo>
                  <a:cubicBezTo>
                    <a:pt x="26" y="42"/>
                    <a:pt x="27" y="42"/>
                    <a:pt x="27" y="42"/>
                  </a:cubicBezTo>
                  <a:cubicBezTo>
                    <a:pt x="27" y="42"/>
                    <a:pt x="27" y="43"/>
                    <a:pt x="27" y="43"/>
                  </a:cubicBezTo>
                  <a:cubicBezTo>
                    <a:pt x="27" y="43"/>
                    <a:pt x="27" y="43"/>
                    <a:pt x="27" y="43"/>
                  </a:cubicBezTo>
                  <a:moveTo>
                    <a:pt x="55" y="36"/>
                  </a:moveTo>
                  <a:cubicBezTo>
                    <a:pt x="54" y="34"/>
                    <a:pt x="53" y="33"/>
                    <a:pt x="53" y="31"/>
                  </a:cubicBezTo>
                  <a:cubicBezTo>
                    <a:pt x="59" y="37"/>
                    <a:pt x="63" y="45"/>
                    <a:pt x="68" y="53"/>
                  </a:cubicBezTo>
                  <a:cubicBezTo>
                    <a:pt x="63" y="48"/>
                    <a:pt x="59" y="42"/>
                    <a:pt x="55" y="36"/>
                  </a:cubicBezTo>
                  <a:moveTo>
                    <a:pt x="24" y="33"/>
                  </a:moveTo>
                  <a:cubicBezTo>
                    <a:pt x="22" y="30"/>
                    <a:pt x="20" y="28"/>
                    <a:pt x="18" y="25"/>
                  </a:cubicBezTo>
                  <a:cubicBezTo>
                    <a:pt x="23" y="30"/>
                    <a:pt x="28" y="35"/>
                    <a:pt x="33" y="41"/>
                  </a:cubicBezTo>
                  <a:cubicBezTo>
                    <a:pt x="30" y="38"/>
                    <a:pt x="27" y="36"/>
                    <a:pt x="24" y="33"/>
                  </a:cubicBezTo>
                  <a:moveTo>
                    <a:pt x="44" y="28"/>
                  </a:moveTo>
                  <a:cubicBezTo>
                    <a:pt x="42" y="25"/>
                    <a:pt x="40" y="22"/>
                    <a:pt x="38" y="18"/>
                  </a:cubicBezTo>
                  <a:cubicBezTo>
                    <a:pt x="43" y="25"/>
                    <a:pt x="48" y="31"/>
                    <a:pt x="53" y="38"/>
                  </a:cubicBezTo>
                  <a:cubicBezTo>
                    <a:pt x="55" y="41"/>
                    <a:pt x="57" y="44"/>
                    <a:pt x="59" y="47"/>
                  </a:cubicBezTo>
                  <a:cubicBezTo>
                    <a:pt x="63" y="52"/>
                    <a:pt x="67" y="58"/>
                    <a:pt x="72" y="63"/>
                  </a:cubicBezTo>
                  <a:cubicBezTo>
                    <a:pt x="72" y="63"/>
                    <a:pt x="72" y="63"/>
                    <a:pt x="72" y="63"/>
                  </a:cubicBezTo>
                  <a:cubicBezTo>
                    <a:pt x="73" y="64"/>
                    <a:pt x="73" y="65"/>
                    <a:pt x="74" y="65"/>
                  </a:cubicBezTo>
                  <a:cubicBezTo>
                    <a:pt x="74" y="66"/>
                    <a:pt x="75" y="66"/>
                    <a:pt x="75" y="66"/>
                  </a:cubicBezTo>
                  <a:cubicBezTo>
                    <a:pt x="75" y="66"/>
                    <a:pt x="75" y="66"/>
                    <a:pt x="75" y="66"/>
                  </a:cubicBezTo>
                  <a:cubicBezTo>
                    <a:pt x="75" y="66"/>
                    <a:pt x="76" y="66"/>
                    <a:pt x="76" y="67"/>
                  </a:cubicBezTo>
                  <a:cubicBezTo>
                    <a:pt x="76" y="67"/>
                    <a:pt x="75" y="67"/>
                    <a:pt x="75" y="67"/>
                  </a:cubicBezTo>
                  <a:cubicBezTo>
                    <a:pt x="74" y="67"/>
                    <a:pt x="73" y="67"/>
                    <a:pt x="74" y="68"/>
                  </a:cubicBezTo>
                  <a:cubicBezTo>
                    <a:pt x="75" y="71"/>
                    <a:pt x="76" y="73"/>
                    <a:pt x="78" y="76"/>
                  </a:cubicBezTo>
                  <a:cubicBezTo>
                    <a:pt x="77" y="74"/>
                    <a:pt x="76" y="73"/>
                    <a:pt x="74" y="71"/>
                  </a:cubicBezTo>
                  <a:cubicBezTo>
                    <a:pt x="74" y="71"/>
                    <a:pt x="74" y="71"/>
                    <a:pt x="74" y="71"/>
                  </a:cubicBezTo>
                  <a:cubicBezTo>
                    <a:pt x="74" y="71"/>
                    <a:pt x="74" y="71"/>
                    <a:pt x="73" y="71"/>
                  </a:cubicBezTo>
                  <a:cubicBezTo>
                    <a:pt x="73" y="71"/>
                    <a:pt x="72" y="71"/>
                    <a:pt x="72" y="72"/>
                  </a:cubicBezTo>
                  <a:cubicBezTo>
                    <a:pt x="72" y="72"/>
                    <a:pt x="72" y="73"/>
                    <a:pt x="72" y="73"/>
                  </a:cubicBezTo>
                  <a:cubicBezTo>
                    <a:pt x="72" y="73"/>
                    <a:pt x="72" y="73"/>
                    <a:pt x="72" y="73"/>
                  </a:cubicBezTo>
                  <a:cubicBezTo>
                    <a:pt x="72" y="73"/>
                    <a:pt x="72" y="73"/>
                    <a:pt x="72" y="73"/>
                  </a:cubicBezTo>
                  <a:cubicBezTo>
                    <a:pt x="81" y="88"/>
                    <a:pt x="88" y="103"/>
                    <a:pt x="94" y="119"/>
                  </a:cubicBezTo>
                  <a:cubicBezTo>
                    <a:pt x="95" y="122"/>
                    <a:pt x="97" y="124"/>
                    <a:pt x="98" y="127"/>
                  </a:cubicBezTo>
                  <a:cubicBezTo>
                    <a:pt x="99" y="131"/>
                    <a:pt x="101" y="135"/>
                    <a:pt x="102" y="139"/>
                  </a:cubicBezTo>
                  <a:cubicBezTo>
                    <a:pt x="99" y="133"/>
                    <a:pt x="96" y="127"/>
                    <a:pt x="92" y="122"/>
                  </a:cubicBezTo>
                  <a:cubicBezTo>
                    <a:pt x="92" y="121"/>
                    <a:pt x="91" y="120"/>
                    <a:pt x="91" y="119"/>
                  </a:cubicBezTo>
                  <a:cubicBezTo>
                    <a:pt x="77" y="97"/>
                    <a:pt x="63" y="76"/>
                    <a:pt x="48" y="55"/>
                  </a:cubicBezTo>
                  <a:cubicBezTo>
                    <a:pt x="48" y="55"/>
                    <a:pt x="48" y="55"/>
                    <a:pt x="48" y="55"/>
                  </a:cubicBezTo>
                  <a:cubicBezTo>
                    <a:pt x="47" y="54"/>
                    <a:pt x="47" y="53"/>
                    <a:pt x="46" y="53"/>
                  </a:cubicBezTo>
                  <a:cubicBezTo>
                    <a:pt x="46" y="53"/>
                    <a:pt x="46" y="52"/>
                    <a:pt x="46" y="52"/>
                  </a:cubicBezTo>
                  <a:cubicBezTo>
                    <a:pt x="43" y="48"/>
                    <a:pt x="40" y="44"/>
                    <a:pt x="37" y="40"/>
                  </a:cubicBezTo>
                  <a:cubicBezTo>
                    <a:pt x="37" y="37"/>
                    <a:pt x="36" y="35"/>
                    <a:pt x="35" y="34"/>
                  </a:cubicBezTo>
                  <a:cubicBezTo>
                    <a:pt x="34" y="31"/>
                    <a:pt x="32" y="28"/>
                    <a:pt x="31" y="26"/>
                  </a:cubicBezTo>
                  <a:cubicBezTo>
                    <a:pt x="38" y="34"/>
                    <a:pt x="45" y="43"/>
                    <a:pt x="51" y="52"/>
                  </a:cubicBezTo>
                  <a:cubicBezTo>
                    <a:pt x="51" y="52"/>
                    <a:pt x="51" y="52"/>
                    <a:pt x="51" y="52"/>
                  </a:cubicBezTo>
                  <a:cubicBezTo>
                    <a:pt x="51" y="52"/>
                    <a:pt x="51" y="52"/>
                    <a:pt x="51" y="52"/>
                  </a:cubicBezTo>
                  <a:cubicBezTo>
                    <a:pt x="51" y="52"/>
                    <a:pt x="52" y="52"/>
                    <a:pt x="52" y="52"/>
                  </a:cubicBezTo>
                  <a:cubicBezTo>
                    <a:pt x="52" y="52"/>
                    <a:pt x="53" y="52"/>
                    <a:pt x="53" y="52"/>
                  </a:cubicBezTo>
                  <a:cubicBezTo>
                    <a:pt x="53" y="51"/>
                    <a:pt x="53" y="51"/>
                    <a:pt x="53" y="50"/>
                  </a:cubicBezTo>
                  <a:cubicBezTo>
                    <a:pt x="50" y="45"/>
                    <a:pt x="46" y="40"/>
                    <a:pt x="43" y="35"/>
                  </a:cubicBezTo>
                  <a:cubicBezTo>
                    <a:pt x="40" y="31"/>
                    <a:pt x="37" y="27"/>
                    <a:pt x="35" y="23"/>
                  </a:cubicBezTo>
                  <a:cubicBezTo>
                    <a:pt x="40" y="28"/>
                    <a:pt x="44" y="34"/>
                    <a:pt x="49" y="40"/>
                  </a:cubicBezTo>
                  <a:cubicBezTo>
                    <a:pt x="50" y="41"/>
                    <a:pt x="51" y="42"/>
                    <a:pt x="52" y="43"/>
                  </a:cubicBezTo>
                  <a:cubicBezTo>
                    <a:pt x="52" y="43"/>
                    <a:pt x="52" y="43"/>
                    <a:pt x="52" y="43"/>
                  </a:cubicBezTo>
                  <a:cubicBezTo>
                    <a:pt x="52" y="43"/>
                    <a:pt x="52" y="43"/>
                    <a:pt x="52" y="43"/>
                  </a:cubicBezTo>
                  <a:cubicBezTo>
                    <a:pt x="53" y="43"/>
                    <a:pt x="53" y="43"/>
                    <a:pt x="53" y="43"/>
                  </a:cubicBezTo>
                  <a:cubicBezTo>
                    <a:pt x="54" y="43"/>
                    <a:pt x="54" y="43"/>
                    <a:pt x="54" y="43"/>
                  </a:cubicBezTo>
                  <a:cubicBezTo>
                    <a:pt x="55" y="43"/>
                    <a:pt x="55" y="42"/>
                    <a:pt x="54" y="41"/>
                  </a:cubicBezTo>
                  <a:cubicBezTo>
                    <a:pt x="53" y="40"/>
                    <a:pt x="53" y="39"/>
                    <a:pt x="52" y="37"/>
                  </a:cubicBezTo>
                  <a:cubicBezTo>
                    <a:pt x="50" y="35"/>
                    <a:pt x="49" y="34"/>
                    <a:pt x="47" y="32"/>
                  </a:cubicBezTo>
                  <a:cubicBezTo>
                    <a:pt x="46" y="31"/>
                    <a:pt x="45" y="29"/>
                    <a:pt x="44" y="28"/>
                  </a:cubicBezTo>
                  <a:moveTo>
                    <a:pt x="33" y="37"/>
                  </a:moveTo>
                  <a:cubicBezTo>
                    <a:pt x="28" y="30"/>
                    <a:pt x="23" y="23"/>
                    <a:pt x="19" y="15"/>
                  </a:cubicBezTo>
                  <a:cubicBezTo>
                    <a:pt x="19" y="15"/>
                    <a:pt x="19" y="15"/>
                    <a:pt x="20" y="15"/>
                  </a:cubicBezTo>
                  <a:cubicBezTo>
                    <a:pt x="20" y="16"/>
                    <a:pt x="21" y="17"/>
                    <a:pt x="22" y="18"/>
                  </a:cubicBezTo>
                  <a:cubicBezTo>
                    <a:pt x="24" y="20"/>
                    <a:pt x="25" y="22"/>
                    <a:pt x="27" y="25"/>
                  </a:cubicBezTo>
                  <a:cubicBezTo>
                    <a:pt x="27" y="26"/>
                    <a:pt x="28" y="27"/>
                    <a:pt x="29" y="29"/>
                  </a:cubicBezTo>
                  <a:cubicBezTo>
                    <a:pt x="29" y="29"/>
                    <a:pt x="30" y="29"/>
                    <a:pt x="30" y="29"/>
                  </a:cubicBezTo>
                  <a:cubicBezTo>
                    <a:pt x="30" y="29"/>
                    <a:pt x="30" y="29"/>
                    <a:pt x="30" y="29"/>
                  </a:cubicBezTo>
                  <a:cubicBezTo>
                    <a:pt x="31" y="32"/>
                    <a:pt x="33" y="34"/>
                    <a:pt x="34" y="37"/>
                  </a:cubicBezTo>
                  <a:cubicBezTo>
                    <a:pt x="33" y="37"/>
                    <a:pt x="33" y="37"/>
                    <a:pt x="33" y="37"/>
                  </a:cubicBezTo>
                  <a:moveTo>
                    <a:pt x="13" y="0"/>
                  </a:moveTo>
                  <a:cubicBezTo>
                    <a:pt x="12" y="0"/>
                    <a:pt x="11" y="2"/>
                    <a:pt x="12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3" y="5"/>
                    <a:pt x="15" y="7"/>
                    <a:pt x="16" y="9"/>
                  </a:cubicBezTo>
                  <a:cubicBezTo>
                    <a:pt x="17" y="10"/>
                    <a:pt x="17" y="10"/>
                    <a:pt x="18" y="11"/>
                  </a:cubicBezTo>
                  <a:cubicBezTo>
                    <a:pt x="18" y="11"/>
                    <a:pt x="17" y="11"/>
                    <a:pt x="17" y="10"/>
                  </a:cubicBezTo>
                  <a:cubicBezTo>
                    <a:pt x="17" y="10"/>
                    <a:pt x="16" y="10"/>
                    <a:pt x="16" y="10"/>
                  </a:cubicBezTo>
                  <a:cubicBezTo>
                    <a:pt x="15" y="10"/>
                    <a:pt x="15" y="11"/>
                    <a:pt x="15" y="12"/>
                  </a:cubicBezTo>
                  <a:cubicBezTo>
                    <a:pt x="15" y="13"/>
                    <a:pt x="15" y="13"/>
                    <a:pt x="16" y="14"/>
                  </a:cubicBezTo>
                  <a:cubicBezTo>
                    <a:pt x="16" y="15"/>
                    <a:pt x="16" y="15"/>
                    <a:pt x="17" y="16"/>
                  </a:cubicBezTo>
                  <a:cubicBezTo>
                    <a:pt x="18" y="18"/>
                    <a:pt x="18" y="20"/>
                    <a:pt x="19" y="22"/>
                  </a:cubicBezTo>
                  <a:cubicBezTo>
                    <a:pt x="20" y="23"/>
                    <a:pt x="21" y="24"/>
                    <a:pt x="21" y="24"/>
                  </a:cubicBezTo>
                  <a:cubicBezTo>
                    <a:pt x="19" y="22"/>
                    <a:pt x="17" y="20"/>
                    <a:pt x="15" y="18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3" y="18"/>
                    <a:pt x="12" y="19"/>
                    <a:pt x="13" y="20"/>
                  </a:cubicBezTo>
                  <a:cubicBezTo>
                    <a:pt x="13" y="20"/>
                    <a:pt x="13" y="21"/>
                    <a:pt x="13" y="22"/>
                  </a:cubicBezTo>
                  <a:cubicBezTo>
                    <a:pt x="12" y="20"/>
                    <a:pt x="11" y="19"/>
                    <a:pt x="10" y="17"/>
                  </a:cubicBezTo>
                  <a:cubicBezTo>
                    <a:pt x="8" y="16"/>
                    <a:pt x="7" y="14"/>
                    <a:pt x="5" y="12"/>
                  </a:cubicBezTo>
                  <a:cubicBezTo>
                    <a:pt x="5" y="12"/>
                    <a:pt x="4" y="11"/>
                    <a:pt x="4" y="11"/>
                  </a:cubicBezTo>
                  <a:cubicBezTo>
                    <a:pt x="4" y="11"/>
                    <a:pt x="3" y="10"/>
                    <a:pt x="3" y="10"/>
                  </a:cubicBezTo>
                  <a:cubicBezTo>
                    <a:pt x="2" y="10"/>
                    <a:pt x="2" y="11"/>
                    <a:pt x="2" y="11"/>
                  </a:cubicBezTo>
                  <a:cubicBezTo>
                    <a:pt x="1" y="12"/>
                    <a:pt x="0" y="12"/>
                    <a:pt x="1" y="13"/>
                  </a:cubicBezTo>
                  <a:cubicBezTo>
                    <a:pt x="3" y="17"/>
                    <a:pt x="5" y="21"/>
                    <a:pt x="8" y="24"/>
                  </a:cubicBezTo>
                  <a:cubicBezTo>
                    <a:pt x="11" y="28"/>
                    <a:pt x="15" y="32"/>
                    <a:pt x="18" y="35"/>
                  </a:cubicBezTo>
                  <a:cubicBezTo>
                    <a:pt x="18" y="36"/>
                    <a:pt x="19" y="36"/>
                    <a:pt x="19" y="37"/>
                  </a:cubicBezTo>
                  <a:cubicBezTo>
                    <a:pt x="19" y="37"/>
                    <a:pt x="20" y="38"/>
                    <a:pt x="20" y="39"/>
                  </a:cubicBezTo>
                  <a:cubicBezTo>
                    <a:pt x="23" y="42"/>
                    <a:pt x="25" y="45"/>
                    <a:pt x="28" y="49"/>
                  </a:cubicBezTo>
                  <a:cubicBezTo>
                    <a:pt x="28" y="49"/>
                    <a:pt x="28" y="50"/>
                    <a:pt x="29" y="50"/>
                  </a:cubicBezTo>
                  <a:cubicBezTo>
                    <a:pt x="29" y="50"/>
                    <a:pt x="29" y="51"/>
                    <a:pt x="29" y="51"/>
                  </a:cubicBezTo>
                  <a:cubicBezTo>
                    <a:pt x="30" y="51"/>
                    <a:pt x="30" y="51"/>
                    <a:pt x="30" y="51"/>
                  </a:cubicBezTo>
                  <a:cubicBezTo>
                    <a:pt x="30" y="51"/>
                    <a:pt x="30" y="51"/>
                    <a:pt x="30" y="51"/>
                  </a:cubicBezTo>
                  <a:cubicBezTo>
                    <a:pt x="31" y="51"/>
                    <a:pt x="31" y="52"/>
                    <a:pt x="31" y="53"/>
                  </a:cubicBezTo>
                  <a:cubicBezTo>
                    <a:pt x="34" y="58"/>
                    <a:pt x="36" y="62"/>
                    <a:pt x="39" y="67"/>
                  </a:cubicBezTo>
                  <a:cubicBezTo>
                    <a:pt x="38" y="67"/>
                    <a:pt x="38" y="68"/>
                    <a:pt x="39" y="69"/>
                  </a:cubicBezTo>
                  <a:cubicBezTo>
                    <a:pt x="42" y="72"/>
                    <a:pt x="44" y="74"/>
                    <a:pt x="47" y="77"/>
                  </a:cubicBezTo>
                  <a:cubicBezTo>
                    <a:pt x="49" y="81"/>
                    <a:pt x="52" y="84"/>
                    <a:pt x="54" y="87"/>
                  </a:cubicBezTo>
                  <a:cubicBezTo>
                    <a:pt x="58" y="92"/>
                    <a:pt x="62" y="98"/>
                    <a:pt x="66" y="104"/>
                  </a:cubicBezTo>
                  <a:cubicBezTo>
                    <a:pt x="78" y="122"/>
                    <a:pt x="88" y="141"/>
                    <a:pt x="98" y="161"/>
                  </a:cubicBezTo>
                  <a:cubicBezTo>
                    <a:pt x="99" y="161"/>
                    <a:pt x="99" y="162"/>
                    <a:pt x="99" y="162"/>
                  </a:cubicBezTo>
                  <a:cubicBezTo>
                    <a:pt x="102" y="169"/>
                    <a:pt x="105" y="176"/>
                    <a:pt x="108" y="183"/>
                  </a:cubicBezTo>
                  <a:cubicBezTo>
                    <a:pt x="108" y="183"/>
                    <a:pt x="109" y="184"/>
                    <a:pt x="109" y="184"/>
                  </a:cubicBezTo>
                  <a:cubicBezTo>
                    <a:pt x="111" y="188"/>
                    <a:pt x="113" y="192"/>
                    <a:pt x="115" y="195"/>
                  </a:cubicBezTo>
                  <a:cubicBezTo>
                    <a:pt x="115" y="196"/>
                    <a:pt x="115" y="196"/>
                    <a:pt x="115" y="196"/>
                  </a:cubicBezTo>
                  <a:cubicBezTo>
                    <a:pt x="116" y="197"/>
                    <a:pt x="117" y="198"/>
                    <a:pt x="118" y="199"/>
                  </a:cubicBezTo>
                  <a:cubicBezTo>
                    <a:pt x="118" y="199"/>
                    <a:pt x="119" y="200"/>
                    <a:pt x="119" y="200"/>
                  </a:cubicBezTo>
                  <a:cubicBezTo>
                    <a:pt x="119" y="200"/>
                    <a:pt x="120" y="199"/>
                    <a:pt x="120" y="199"/>
                  </a:cubicBezTo>
                  <a:cubicBezTo>
                    <a:pt x="120" y="199"/>
                    <a:pt x="120" y="199"/>
                    <a:pt x="120" y="199"/>
                  </a:cubicBezTo>
                  <a:cubicBezTo>
                    <a:pt x="120" y="199"/>
                    <a:pt x="120" y="199"/>
                    <a:pt x="120" y="198"/>
                  </a:cubicBezTo>
                  <a:cubicBezTo>
                    <a:pt x="120" y="195"/>
                    <a:pt x="119" y="192"/>
                    <a:pt x="119" y="189"/>
                  </a:cubicBezTo>
                  <a:cubicBezTo>
                    <a:pt x="116" y="177"/>
                    <a:pt x="112" y="166"/>
                    <a:pt x="107" y="155"/>
                  </a:cubicBezTo>
                  <a:cubicBezTo>
                    <a:pt x="101" y="142"/>
                    <a:pt x="94" y="131"/>
                    <a:pt x="88" y="119"/>
                  </a:cubicBezTo>
                  <a:cubicBezTo>
                    <a:pt x="95" y="132"/>
                    <a:pt x="103" y="144"/>
                    <a:pt x="109" y="157"/>
                  </a:cubicBezTo>
                  <a:cubicBezTo>
                    <a:pt x="110" y="158"/>
                    <a:pt x="110" y="159"/>
                    <a:pt x="110" y="159"/>
                  </a:cubicBezTo>
                  <a:cubicBezTo>
                    <a:pt x="111" y="160"/>
                    <a:pt x="111" y="161"/>
                    <a:pt x="111" y="162"/>
                  </a:cubicBezTo>
                  <a:cubicBezTo>
                    <a:pt x="114" y="168"/>
                    <a:pt x="116" y="173"/>
                    <a:pt x="119" y="179"/>
                  </a:cubicBezTo>
                  <a:cubicBezTo>
                    <a:pt x="119" y="180"/>
                    <a:pt x="119" y="181"/>
                    <a:pt x="120" y="182"/>
                  </a:cubicBezTo>
                  <a:cubicBezTo>
                    <a:pt x="123" y="189"/>
                    <a:pt x="126" y="195"/>
                    <a:pt x="130" y="201"/>
                  </a:cubicBezTo>
                  <a:cubicBezTo>
                    <a:pt x="130" y="202"/>
                    <a:pt x="130" y="202"/>
                    <a:pt x="130" y="202"/>
                  </a:cubicBezTo>
                  <a:cubicBezTo>
                    <a:pt x="130" y="202"/>
                    <a:pt x="130" y="202"/>
                    <a:pt x="130" y="202"/>
                  </a:cubicBezTo>
                  <a:cubicBezTo>
                    <a:pt x="130" y="202"/>
                    <a:pt x="130" y="202"/>
                    <a:pt x="130" y="202"/>
                  </a:cubicBezTo>
                  <a:cubicBezTo>
                    <a:pt x="131" y="202"/>
                    <a:pt x="131" y="202"/>
                    <a:pt x="131" y="202"/>
                  </a:cubicBezTo>
                  <a:cubicBezTo>
                    <a:pt x="131" y="202"/>
                    <a:pt x="132" y="202"/>
                    <a:pt x="132" y="201"/>
                  </a:cubicBezTo>
                  <a:cubicBezTo>
                    <a:pt x="132" y="199"/>
                    <a:pt x="131" y="198"/>
                    <a:pt x="131" y="196"/>
                  </a:cubicBezTo>
                  <a:cubicBezTo>
                    <a:pt x="131" y="195"/>
                    <a:pt x="130" y="194"/>
                    <a:pt x="130" y="192"/>
                  </a:cubicBezTo>
                  <a:cubicBezTo>
                    <a:pt x="129" y="191"/>
                    <a:pt x="129" y="189"/>
                    <a:pt x="128" y="188"/>
                  </a:cubicBezTo>
                  <a:cubicBezTo>
                    <a:pt x="127" y="186"/>
                    <a:pt x="126" y="184"/>
                    <a:pt x="125" y="182"/>
                  </a:cubicBezTo>
                  <a:cubicBezTo>
                    <a:pt x="121" y="175"/>
                    <a:pt x="118" y="168"/>
                    <a:pt x="114" y="162"/>
                  </a:cubicBezTo>
                  <a:cubicBezTo>
                    <a:pt x="114" y="161"/>
                    <a:pt x="113" y="160"/>
                    <a:pt x="113" y="159"/>
                  </a:cubicBezTo>
                  <a:cubicBezTo>
                    <a:pt x="110" y="152"/>
                    <a:pt x="108" y="146"/>
                    <a:pt x="105" y="140"/>
                  </a:cubicBezTo>
                  <a:cubicBezTo>
                    <a:pt x="103" y="134"/>
                    <a:pt x="101" y="128"/>
                    <a:pt x="98" y="121"/>
                  </a:cubicBezTo>
                  <a:cubicBezTo>
                    <a:pt x="95" y="113"/>
                    <a:pt x="91" y="104"/>
                    <a:pt x="87" y="95"/>
                  </a:cubicBezTo>
                  <a:cubicBezTo>
                    <a:pt x="87" y="95"/>
                    <a:pt x="87" y="95"/>
                    <a:pt x="87" y="95"/>
                  </a:cubicBezTo>
                  <a:cubicBezTo>
                    <a:pt x="87" y="95"/>
                    <a:pt x="87" y="95"/>
                    <a:pt x="87" y="95"/>
                  </a:cubicBezTo>
                  <a:cubicBezTo>
                    <a:pt x="93" y="106"/>
                    <a:pt x="98" y="117"/>
                    <a:pt x="104" y="129"/>
                  </a:cubicBezTo>
                  <a:cubicBezTo>
                    <a:pt x="111" y="148"/>
                    <a:pt x="118" y="167"/>
                    <a:pt x="127" y="185"/>
                  </a:cubicBezTo>
                  <a:cubicBezTo>
                    <a:pt x="129" y="189"/>
                    <a:pt x="130" y="192"/>
                    <a:pt x="133" y="196"/>
                  </a:cubicBezTo>
                  <a:cubicBezTo>
                    <a:pt x="133" y="196"/>
                    <a:pt x="133" y="197"/>
                    <a:pt x="134" y="197"/>
                  </a:cubicBezTo>
                  <a:cubicBezTo>
                    <a:pt x="135" y="197"/>
                    <a:pt x="135" y="196"/>
                    <a:pt x="135" y="195"/>
                  </a:cubicBezTo>
                  <a:cubicBezTo>
                    <a:pt x="134" y="192"/>
                    <a:pt x="134" y="189"/>
                    <a:pt x="133" y="187"/>
                  </a:cubicBezTo>
                  <a:cubicBezTo>
                    <a:pt x="133" y="188"/>
                    <a:pt x="134" y="189"/>
                    <a:pt x="135" y="190"/>
                  </a:cubicBezTo>
                  <a:cubicBezTo>
                    <a:pt x="136" y="192"/>
                    <a:pt x="137" y="194"/>
                    <a:pt x="139" y="195"/>
                  </a:cubicBezTo>
                  <a:cubicBezTo>
                    <a:pt x="139" y="196"/>
                    <a:pt x="139" y="196"/>
                    <a:pt x="139" y="196"/>
                  </a:cubicBezTo>
                  <a:cubicBezTo>
                    <a:pt x="139" y="196"/>
                    <a:pt x="140" y="197"/>
                    <a:pt x="140" y="197"/>
                  </a:cubicBezTo>
                  <a:cubicBezTo>
                    <a:pt x="141" y="197"/>
                    <a:pt x="141" y="196"/>
                    <a:pt x="141" y="195"/>
                  </a:cubicBezTo>
                  <a:cubicBezTo>
                    <a:pt x="141" y="195"/>
                    <a:pt x="141" y="195"/>
                    <a:pt x="141" y="195"/>
                  </a:cubicBezTo>
                  <a:cubicBezTo>
                    <a:pt x="139" y="187"/>
                    <a:pt x="136" y="178"/>
                    <a:pt x="132" y="170"/>
                  </a:cubicBezTo>
                  <a:cubicBezTo>
                    <a:pt x="131" y="168"/>
                    <a:pt x="130" y="166"/>
                    <a:pt x="129" y="164"/>
                  </a:cubicBezTo>
                  <a:cubicBezTo>
                    <a:pt x="124" y="155"/>
                    <a:pt x="119" y="146"/>
                    <a:pt x="114" y="137"/>
                  </a:cubicBezTo>
                  <a:cubicBezTo>
                    <a:pt x="109" y="127"/>
                    <a:pt x="105" y="117"/>
                    <a:pt x="100" y="107"/>
                  </a:cubicBezTo>
                  <a:cubicBezTo>
                    <a:pt x="100" y="107"/>
                    <a:pt x="100" y="106"/>
                    <a:pt x="100" y="106"/>
                  </a:cubicBezTo>
                  <a:cubicBezTo>
                    <a:pt x="99" y="105"/>
                    <a:pt x="99" y="104"/>
                    <a:pt x="99" y="104"/>
                  </a:cubicBezTo>
                  <a:cubicBezTo>
                    <a:pt x="92" y="90"/>
                    <a:pt x="85" y="77"/>
                    <a:pt x="78" y="65"/>
                  </a:cubicBezTo>
                  <a:cubicBezTo>
                    <a:pt x="74" y="59"/>
                    <a:pt x="70" y="53"/>
                    <a:pt x="67" y="47"/>
                  </a:cubicBezTo>
                  <a:cubicBezTo>
                    <a:pt x="64" y="41"/>
                    <a:pt x="60" y="36"/>
                    <a:pt x="56" y="31"/>
                  </a:cubicBezTo>
                  <a:cubicBezTo>
                    <a:pt x="55" y="29"/>
                    <a:pt x="53" y="27"/>
                    <a:pt x="51" y="26"/>
                  </a:cubicBezTo>
                  <a:cubicBezTo>
                    <a:pt x="51" y="26"/>
                    <a:pt x="51" y="26"/>
                    <a:pt x="50" y="26"/>
                  </a:cubicBezTo>
                  <a:cubicBezTo>
                    <a:pt x="50" y="26"/>
                    <a:pt x="49" y="26"/>
                    <a:pt x="49" y="27"/>
                  </a:cubicBezTo>
                  <a:cubicBezTo>
                    <a:pt x="49" y="28"/>
                    <a:pt x="49" y="28"/>
                    <a:pt x="49" y="28"/>
                  </a:cubicBezTo>
                  <a:cubicBezTo>
                    <a:pt x="45" y="23"/>
                    <a:pt x="41" y="17"/>
                    <a:pt x="36" y="12"/>
                  </a:cubicBezTo>
                  <a:cubicBezTo>
                    <a:pt x="36" y="11"/>
                    <a:pt x="35" y="11"/>
                    <a:pt x="35" y="11"/>
                  </a:cubicBezTo>
                  <a:cubicBezTo>
                    <a:pt x="35" y="11"/>
                    <a:pt x="34" y="11"/>
                    <a:pt x="34" y="12"/>
                  </a:cubicBezTo>
                  <a:cubicBezTo>
                    <a:pt x="34" y="12"/>
                    <a:pt x="34" y="12"/>
                    <a:pt x="34" y="12"/>
                  </a:cubicBezTo>
                  <a:cubicBezTo>
                    <a:pt x="34" y="12"/>
                    <a:pt x="34" y="12"/>
                    <a:pt x="34" y="13"/>
                  </a:cubicBezTo>
                  <a:cubicBezTo>
                    <a:pt x="34" y="14"/>
                    <a:pt x="35" y="16"/>
                    <a:pt x="35" y="18"/>
                  </a:cubicBezTo>
                  <a:cubicBezTo>
                    <a:pt x="36" y="19"/>
                    <a:pt x="36" y="21"/>
                    <a:pt x="37" y="22"/>
                  </a:cubicBezTo>
                  <a:cubicBezTo>
                    <a:pt x="33" y="18"/>
                    <a:pt x="30" y="14"/>
                    <a:pt x="26" y="10"/>
                  </a:cubicBezTo>
                  <a:cubicBezTo>
                    <a:pt x="24" y="8"/>
                    <a:pt x="23" y="6"/>
                    <a:pt x="21" y="5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21" y="4"/>
                    <a:pt x="21" y="4"/>
                    <a:pt x="21" y="4"/>
                  </a:cubicBezTo>
                  <a:cubicBezTo>
                    <a:pt x="21" y="4"/>
                    <a:pt x="21" y="4"/>
                    <a:pt x="20" y="4"/>
                  </a:cubicBezTo>
                  <a:cubicBezTo>
                    <a:pt x="19" y="4"/>
                    <a:pt x="18" y="5"/>
                    <a:pt x="19" y="6"/>
                  </a:cubicBezTo>
                  <a:cubicBezTo>
                    <a:pt x="21" y="8"/>
                    <a:pt x="22" y="10"/>
                    <a:pt x="23" y="11"/>
                  </a:cubicBezTo>
                  <a:cubicBezTo>
                    <a:pt x="26" y="15"/>
                    <a:pt x="28" y="19"/>
                    <a:pt x="31" y="22"/>
                  </a:cubicBezTo>
                  <a:cubicBezTo>
                    <a:pt x="29" y="20"/>
                    <a:pt x="27" y="19"/>
                    <a:pt x="25" y="17"/>
                  </a:cubicBezTo>
                  <a:cubicBezTo>
                    <a:pt x="25" y="16"/>
                    <a:pt x="24" y="16"/>
                    <a:pt x="24" y="15"/>
                  </a:cubicBezTo>
                  <a:cubicBezTo>
                    <a:pt x="23" y="14"/>
                    <a:pt x="22" y="12"/>
                    <a:pt x="21" y="11"/>
                  </a:cubicBezTo>
                  <a:cubicBezTo>
                    <a:pt x="19" y="8"/>
                    <a:pt x="17" y="4"/>
                    <a:pt x="14" y="1"/>
                  </a:cubicBezTo>
                  <a:cubicBezTo>
                    <a:pt x="14" y="1"/>
                    <a:pt x="13" y="0"/>
                    <a:pt x="13" y="0"/>
                  </a:cubicBezTo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" name="Freeform 49"/>
            <p:cNvSpPr>
              <a:spLocks noEditPoints="1"/>
            </p:cNvSpPr>
            <p:nvPr/>
          </p:nvSpPr>
          <p:spPr bwMode="auto">
            <a:xfrm>
              <a:off x="5734051" y="3357563"/>
              <a:ext cx="282575" cy="152400"/>
            </a:xfrm>
            <a:custGeom>
              <a:avLst/>
              <a:gdLst>
                <a:gd name="T0" fmla="*/ 115 w 131"/>
                <a:gd name="T1" fmla="*/ 67 h 71"/>
                <a:gd name="T2" fmla="*/ 121 w 131"/>
                <a:gd name="T3" fmla="*/ 66 h 71"/>
                <a:gd name="T4" fmla="*/ 111 w 131"/>
                <a:gd name="T5" fmla="*/ 58 h 71"/>
                <a:gd name="T6" fmla="*/ 114 w 131"/>
                <a:gd name="T7" fmla="*/ 58 h 71"/>
                <a:gd name="T8" fmla="*/ 116 w 131"/>
                <a:gd name="T9" fmla="*/ 54 h 71"/>
                <a:gd name="T10" fmla="*/ 123 w 131"/>
                <a:gd name="T11" fmla="*/ 47 h 71"/>
                <a:gd name="T12" fmla="*/ 36 w 131"/>
                <a:gd name="T13" fmla="*/ 37 h 71"/>
                <a:gd name="T14" fmla="*/ 32 w 131"/>
                <a:gd name="T15" fmla="*/ 37 h 71"/>
                <a:gd name="T16" fmla="*/ 24 w 131"/>
                <a:gd name="T17" fmla="*/ 33 h 71"/>
                <a:gd name="T18" fmla="*/ 18 w 131"/>
                <a:gd name="T19" fmla="*/ 33 h 71"/>
                <a:gd name="T20" fmla="*/ 11 w 131"/>
                <a:gd name="T21" fmla="*/ 33 h 71"/>
                <a:gd name="T22" fmla="*/ 35 w 131"/>
                <a:gd name="T23" fmla="*/ 31 h 71"/>
                <a:gd name="T24" fmla="*/ 34 w 131"/>
                <a:gd name="T25" fmla="*/ 30 h 71"/>
                <a:gd name="T26" fmla="*/ 5 w 131"/>
                <a:gd name="T27" fmla="*/ 30 h 71"/>
                <a:gd name="T28" fmla="*/ 8 w 131"/>
                <a:gd name="T29" fmla="*/ 31 h 71"/>
                <a:gd name="T30" fmla="*/ 17 w 131"/>
                <a:gd name="T31" fmla="*/ 27 h 71"/>
                <a:gd name="T32" fmla="*/ 26 w 131"/>
                <a:gd name="T33" fmla="*/ 26 h 71"/>
                <a:gd name="T34" fmla="*/ 26 w 131"/>
                <a:gd name="T35" fmla="*/ 26 h 71"/>
                <a:gd name="T36" fmla="*/ 13 w 131"/>
                <a:gd name="T37" fmla="*/ 21 h 71"/>
                <a:gd name="T38" fmla="*/ 8 w 131"/>
                <a:gd name="T39" fmla="*/ 22 h 71"/>
                <a:gd name="T40" fmla="*/ 10 w 131"/>
                <a:gd name="T41" fmla="*/ 18 h 71"/>
                <a:gd name="T42" fmla="*/ 17 w 131"/>
                <a:gd name="T43" fmla="*/ 17 h 71"/>
                <a:gd name="T44" fmla="*/ 10 w 131"/>
                <a:gd name="T45" fmla="*/ 15 h 71"/>
                <a:gd name="T46" fmla="*/ 2 w 131"/>
                <a:gd name="T47" fmla="*/ 11 h 71"/>
                <a:gd name="T48" fmla="*/ 3 w 131"/>
                <a:gd name="T49" fmla="*/ 9 h 71"/>
                <a:gd name="T50" fmla="*/ 78 w 131"/>
                <a:gd name="T51" fmla="*/ 51 h 71"/>
                <a:gd name="T52" fmla="*/ 85 w 131"/>
                <a:gd name="T53" fmla="*/ 50 h 71"/>
                <a:gd name="T54" fmla="*/ 108 w 131"/>
                <a:gd name="T55" fmla="*/ 40 h 71"/>
                <a:gd name="T56" fmla="*/ 90 w 131"/>
                <a:gd name="T57" fmla="*/ 37 h 71"/>
                <a:gd name="T58" fmla="*/ 98 w 131"/>
                <a:gd name="T59" fmla="*/ 46 h 71"/>
                <a:gd name="T60" fmla="*/ 64 w 131"/>
                <a:gd name="T61" fmla="*/ 24 h 71"/>
                <a:gd name="T62" fmla="*/ 81 w 131"/>
                <a:gd name="T63" fmla="*/ 28 h 71"/>
                <a:gd name="T64" fmla="*/ 106 w 131"/>
                <a:gd name="T65" fmla="*/ 35 h 71"/>
                <a:gd name="T66" fmla="*/ 49 w 131"/>
                <a:gd name="T67" fmla="*/ 11 h 71"/>
                <a:gd name="T68" fmla="*/ 63 w 131"/>
                <a:gd name="T69" fmla="*/ 10 h 71"/>
                <a:gd name="T70" fmla="*/ 47 w 131"/>
                <a:gd name="T71" fmla="*/ 8 h 71"/>
                <a:gd name="T72" fmla="*/ 49 w 131"/>
                <a:gd name="T73" fmla="*/ 5 h 71"/>
                <a:gd name="T74" fmla="*/ 13 w 131"/>
                <a:gd name="T75" fmla="*/ 4 h 71"/>
                <a:gd name="T76" fmla="*/ 27 w 131"/>
                <a:gd name="T77" fmla="*/ 9 h 71"/>
                <a:gd name="T78" fmla="*/ 42 w 131"/>
                <a:gd name="T79" fmla="*/ 18 h 71"/>
                <a:gd name="T80" fmla="*/ 34 w 131"/>
                <a:gd name="T81" fmla="*/ 23 h 71"/>
                <a:gd name="T82" fmla="*/ 101 w 131"/>
                <a:gd name="T83" fmla="*/ 53 h 71"/>
                <a:gd name="T84" fmla="*/ 51 w 131"/>
                <a:gd name="T85" fmla="*/ 32 h 71"/>
                <a:gd name="T86" fmla="*/ 63 w 131"/>
                <a:gd name="T87" fmla="*/ 38 h 71"/>
                <a:gd name="T88" fmla="*/ 63 w 131"/>
                <a:gd name="T89" fmla="*/ 41 h 71"/>
                <a:gd name="T90" fmla="*/ 41 w 131"/>
                <a:gd name="T91" fmla="*/ 40 h 71"/>
                <a:gd name="T92" fmla="*/ 55 w 131"/>
                <a:gd name="T93" fmla="*/ 44 h 71"/>
                <a:gd name="T94" fmla="*/ 73 w 131"/>
                <a:gd name="T95" fmla="*/ 50 h 71"/>
                <a:gd name="T96" fmla="*/ 67 w 131"/>
                <a:gd name="T97" fmla="*/ 51 h 71"/>
                <a:gd name="T98" fmla="*/ 95 w 131"/>
                <a:gd name="T99" fmla="*/ 69 h 71"/>
                <a:gd name="T100" fmla="*/ 97 w 131"/>
                <a:gd name="T101" fmla="*/ 62 h 71"/>
                <a:gd name="T102" fmla="*/ 107 w 131"/>
                <a:gd name="T103" fmla="*/ 66 h 71"/>
                <a:gd name="T104" fmla="*/ 109 w 131"/>
                <a:gd name="T105" fmla="*/ 63 h 71"/>
                <a:gd name="T106" fmla="*/ 109 w 131"/>
                <a:gd name="T107" fmla="*/ 56 h 71"/>
                <a:gd name="T108" fmla="*/ 111 w 131"/>
                <a:gd name="T109" fmla="*/ 52 h 71"/>
                <a:gd name="T110" fmla="*/ 110 w 131"/>
                <a:gd name="T111" fmla="*/ 45 h 71"/>
                <a:gd name="T112" fmla="*/ 111 w 131"/>
                <a:gd name="T113" fmla="*/ 40 h 71"/>
                <a:gd name="T114" fmla="*/ 119 w 131"/>
                <a:gd name="T115" fmla="*/ 48 h 71"/>
                <a:gd name="T116" fmla="*/ 113 w 131"/>
                <a:gd name="T117" fmla="*/ 54 h 71"/>
                <a:gd name="T118" fmla="*/ 121 w 131"/>
                <a:gd name="T119" fmla="*/ 46 h 71"/>
                <a:gd name="T120" fmla="*/ 127 w 131"/>
                <a:gd name="T121" fmla="*/ 43 h 71"/>
                <a:gd name="T122" fmla="*/ 129 w 131"/>
                <a:gd name="T123" fmla="*/ 43 h 71"/>
                <a:gd name="T124" fmla="*/ 102 w 131"/>
                <a:gd name="T125" fmla="*/ 20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31" h="71">
                  <a:moveTo>
                    <a:pt x="115" y="63"/>
                  </a:moveTo>
                  <a:cubicBezTo>
                    <a:pt x="114" y="64"/>
                    <a:pt x="113" y="64"/>
                    <a:pt x="112" y="64"/>
                  </a:cubicBezTo>
                  <a:cubicBezTo>
                    <a:pt x="112" y="65"/>
                    <a:pt x="112" y="65"/>
                    <a:pt x="112" y="65"/>
                  </a:cubicBezTo>
                  <a:cubicBezTo>
                    <a:pt x="112" y="65"/>
                    <a:pt x="112" y="65"/>
                    <a:pt x="112" y="65"/>
                  </a:cubicBezTo>
                  <a:cubicBezTo>
                    <a:pt x="112" y="65"/>
                    <a:pt x="111" y="65"/>
                    <a:pt x="111" y="65"/>
                  </a:cubicBezTo>
                  <a:cubicBezTo>
                    <a:pt x="112" y="66"/>
                    <a:pt x="113" y="67"/>
                    <a:pt x="115" y="67"/>
                  </a:cubicBezTo>
                  <a:cubicBezTo>
                    <a:pt x="115" y="67"/>
                    <a:pt x="115" y="67"/>
                    <a:pt x="115" y="67"/>
                  </a:cubicBezTo>
                  <a:cubicBezTo>
                    <a:pt x="116" y="67"/>
                    <a:pt x="117" y="66"/>
                    <a:pt x="116" y="65"/>
                  </a:cubicBezTo>
                  <a:cubicBezTo>
                    <a:pt x="116" y="65"/>
                    <a:pt x="115" y="64"/>
                    <a:pt x="115" y="63"/>
                  </a:cubicBezTo>
                  <a:moveTo>
                    <a:pt x="120" y="59"/>
                  </a:moveTo>
                  <a:cubicBezTo>
                    <a:pt x="119" y="60"/>
                    <a:pt x="118" y="61"/>
                    <a:pt x="116" y="62"/>
                  </a:cubicBezTo>
                  <a:cubicBezTo>
                    <a:pt x="118" y="64"/>
                    <a:pt x="119" y="65"/>
                    <a:pt x="121" y="66"/>
                  </a:cubicBezTo>
                  <a:cubicBezTo>
                    <a:pt x="121" y="66"/>
                    <a:pt x="121" y="66"/>
                    <a:pt x="121" y="66"/>
                  </a:cubicBezTo>
                  <a:cubicBezTo>
                    <a:pt x="121" y="66"/>
                    <a:pt x="121" y="66"/>
                    <a:pt x="122" y="66"/>
                  </a:cubicBezTo>
                  <a:cubicBezTo>
                    <a:pt x="122" y="66"/>
                    <a:pt x="123" y="65"/>
                    <a:pt x="123" y="64"/>
                  </a:cubicBezTo>
                  <a:cubicBezTo>
                    <a:pt x="123" y="64"/>
                    <a:pt x="123" y="64"/>
                    <a:pt x="123" y="64"/>
                  </a:cubicBezTo>
                  <a:cubicBezTo>
                    <a:pt x="122" y="62"/>
                    <a:pt x="121" y="61"/>
                    <a:pt x="120" y="59"/>
                  </a:cubicBezTo>
                  <a:moveTo>
                    <a:pt x="111" y="58"/>
                  </a:moveTo>
                  <a:cubicBezTo>
                    <a:pt x="111" y="58"/>
                    <a:pt x="111" y="58"/>
                    <a:pt x="110" y="58"/>
                  </a:cubicBezTo>
                  <a:cubicBezTo>
                    <a:pt x="111" y="58"/>
                    <a:pt x="111" y="58"/>
                    <a:pt x="111" y="58"/>
                  </a:cubicBezTo>
                  <a:cubicBezTo>
                    <a:pt x="111" y="58"/>
                    <a:pt x="111" y="58"/>
                    <a:pt x="111" y="58"/>
                  </a:cubicBezTo>
                  <a:moveTo>
                    <a:pt x="114" y="57"/>
                  </a:moveTo>
                  <a:cubicBezTo>
                    <a:pt x="113" y="58"/>
                    <a:pt x="113" y="58"/>
                    <a:pt x="113" y="59"/>
                  </a:cubicBezTo>
                  <a:cubicBezTo>
                    <a:pt x="114" y="58"/>
                    <a:pt x="114" y="58"/>
                    <a:pt x="114" y="58"/>
                  </a:cubicBezTo>
                  <a:cubicBezTo>
                    <a:pt x="114" y="57"/>
                    <a:pt x="114" y="57"/>
                    <a:pt x="114" y="57"/>
                  </a:cubicBezTo>
                  <a:moveTo>
                    <a:pt x="116" y="54"/>
                  </a:moveTo>
                  <a:cubicBezTo>
                    <a:pt x="116" y="55"/>
                    <a:pt x="115" y="55"/>
                    <a:pt x="114" y="56"/>
                  </a:cubicBezTo>
                  <a:cubicBezTo>
                    <a:pt x="115" y="56"/>
                    <a:pt x="115" y="56"/>
                    <a:pt x="115" y="57"/>
                  </a:cubicBezTo>
                  <a:cubicBezTo>
                    <a:pt x="116" y="56"/>
                    <a:pt x="116" y="56"/>
                    <a:pt x="117" y="55"/>
                  </a:cubicBezTo>
                  <a:cubicBezTo>
                    <a:pt x="117" y="55"/>
                    <a:pt x="117" y="54"/>
                    <a:pt x="116" y="54"/>
                  </a:cubicBezTo>
                  <a:moveTo>
                    <a:pt x="122" y="48"/>
                  </a:moveTo>
                  <a:cubicBezTo>
                    <a:pt x="121" y="50"/>
                    <a:pt x="119" y="52"/>
                    <a:pt x="117" y="53"/>
                  </a:cubicBezTo>
                  <a:cubicBezTo>
                    <a:pt x="118" y="53"/>
                    <a:pt x="118" y="53"/>
                    <a:pt x="118" y="54"/>
                  </a:cubicBezTo>
                  <a:cubicBezTo>
                    <a:pt x="120" y="52"/>
                    <a:pt x="121" y="50"/>
                    <a:pt x="122" y="49"/>
                  </a:cubicBezTo>
                  <a:cubicBezTo>
                    <a:pt x="122" y="48"/>
                    <a:pt x="122" y="48"/>
                    <a:pt x="122" y="48"/>
                  </a:cubicBezTo>
                  <a:moveTo>
                    <a:pt x="123" y="47"/>
                  </a:moveTo>
                  <a:cubicBezTo>
                    <a:pt x="123" y="47"/>
                    <a:pt x="123" y="47"/>
                    <a:pt x="123" y="47"/>
                  </a:cubicBezTo>
                  <a:cubicBezTo>
                    <a:pt x="123" y="47"/>
                    <a:pt x="123" y="47"/>
                    <a:pt x="123" y="47"/>
                  </a:cubicBezTo>
                  <a:cubicBezTo>
                    <a:pt x="123" y="47"/>
                    <a:pt x="123" y="47"/>
                    <a:pt x="123" y="47"/>
                  </a:cubicBezTo>
                  <a:moveTo>
                    <a:pt x="37" y="37"/>
                  </a:moveTo>
                  <a:cubicBezTo>
                    <a:pt x="36" y="37"/>
                    <a:pt x="36" y="37"/>
                    <a:pt x="36" y="37"/>
                  </a:cubicBezTo>
                  <a:cubicBezTo>
                    <a:pt x="36" y="37"/>
                    <a:pt x="36" y="37"/>
                    <a:pt x="36" y="37"/>
                  </a:cubicBezTo>
                  <a:cubicBezTo>
                    <a:pt x="37" y="37"/>
                    <a:pt x="38" y="37"/>
                    <a:pt x="38" y="37"/>
                  </a:cubicBezTo>
                  <a:cubicBezTo>
                    <a:pt x="38" y="37"/>
                    <a:pt x="37" y="37"/>
                    <a:pt x="37" y="37"/>
                  </a:cubicBezTo>
                  <a:moveTo>
                    <a:pt x="31" y="36"/>
                  </a:moveTo>
                  <a:cubicBezTo>
                    <a:pt x="29" y="36"/>
                    <a:pt x="26" y="37"/>
                    <a:pt x="23" y="37"/>
                  </a:cubicBezTo>
                  <a:cubicBezTo>
                    <a:pt x="25" y="37"/>
                    <a:pt x="27" y="38"/>
                    <a:pt x="29" y="38"/>
                  </a:cubicBezTo>
                  <a:cubicBezTo>
                    <a:pt x="30" y="38"/>
                    <a:pt x="31" y="37"/>
                    <a:pt x="32" y="37"/>
                  </a:cubicBezTo>
                  <a:cubicBezTo>
                    <a:pt x="32" y="37"/>
                    <a:pt x="31" y="37"/>
                    <a:pt x="31" y="36"/>
                  </a:cubicBezTo>
                  <a:moveTo>
                    <a:pt x="45" y="34"/>
                  </a:moveTo>
                  <a:cubicBezTo>
                    <a:pt x="44" y="34"/>
                    <a:pt x="43" y="34"/>
                    <a:pt x="42" y="34"/>
                  </a:cubicBezTo>
                  <a:cubicBezTo>
                    <a:pt x="43" y="34"/>
                    <a:pt x="45" y="34"/>
                    <a:pt x="46" y="34"/>
                  </a:cubicBezTo>
                  <a:cubicBezTo>
                    <a:pt x="46" y="34"/>
                    <a:pt x="45" y="34"/>
                    <a:pt x="45" y="34"/>
                  </a:cubicBezTo>
                  <a:moveTo>
                    <a:pt x="24" y="33"/>
                  </a:moveTo>
                  <a:cubicBezTo>
                    <a:pt x="23" y="34"/>
                    <a:pt x="21" y="34"/>
                    <a:pt x="20" y="35"/>
                  </a:cubicBezTo>
                  <a:cubicBezTo>
                    <a:pt x="20" y="35"/>
                    <a:pt x="21" y="35"/>
                    <a:pt x="21" y="35"/>
                  </a:cubicBezTo>
                  <a:cubicBezTo>
                    <a:pt x="21" y="35"/>
                    <a:pt x="21" y="35"/>
                    <a:pt x="21" y="35"/>
                  </a:cubicBezTo>
                  <a:cubicBezTo>
                    <a:pt x="23" y="34"/>
                    <a:pt x="24" y="34"/>
                    <a:pt x="25" y="34"/>
                  </a:cubicBezTo>
                  <a:cubicBezTo>
                    <a:pt x="25" y="33"/>
                    <a:pt x="25" y="33"/>
                    <a:pt x="24" y="33"/>
                  </a:cubicBezTo>
                  <a:moveTo>
                    <a:pt x="18" y="33"/>
                  </a:moveTo>
                  <a:cubicBezTo>
                    <a:pt x="17" y="33"/>
                    <a:pt x="16" y="34"/>
                    <a:pt x="15" y="34"/>
                  </a:cubicBezTo>
                  <a:cubicBezTo>
                    <a:pt x="15" y="34"/>
                    <a:pt x="15" y="34"/>
                    <a:pt x="15" y="34"/>
                  </a:cubicBezTo>
                  <a:cubicBezTo>
                    <a:pt x="16" y="34"/>
                    <a:pt x="17" y="33"/>
                    <a:pt x="18" y="33"/>
                  </a:cubicBezTo>
                  <a:cubicBezTo>
                    <a:pt x="18" y="33"/>
                    <a:pt x="18" y="33"/>
                    <a:pt x="18" y="33"/>
                  </a:cubicBezTo>
                  <a:moveTo>
                    <a:pt x="13" y="32"/>
                  </a:moveTo>
                  <a:cubicBezTo>
                    <a:pt x="12" y="32"/>
                    <a:pt x="11" y="33"/>
                    <a:pt x="11" y="33"/>
                  </a:cubicBezTo>
                  <a:cubicBezTo>
                    <a:pt x="11" y="33"/>
                    <a:pt x="11" y="33"/>
                    <a:pt x="11" y="33"/>
                  </a:cubicBezTo>
                  <a:cubicBezTo>
                    <a:pt x="12" y="33"/>
                    <a:pt x="12" y="33"/>
                    <a:pt x="13" y="32"/>
                  </a:cubicBezTo>
                  <a:moveTo>
                    <a:pt x="35" y="31"/>
                  </a:moveTo>
                  <a:cubicBezTo>
                    <a:pt x="36" y="31"/>
                    <a:pt x="36" y="32"/>
                    <a:pt x="36" y="32"/>
                  </a:cubicBezTo>
                  <a:cubicBezTo>
                    <a:pt x="37" y="32"/>
                    <a:pt x="37" y="32"/>
                    <a:pt x="37" y="32"/>
                  </a:cubicBezTo>
                  <a:cubicBezTo>
                    <a:pt x="37" y="32"/>
                    <a:pt x="36" y="31"/>
                    <a:pt x="35" y="31"/>
                  </a:cubicBezTo>
                  <a:moveTo>
                    <a:pt x="30" y="31"/>
                  </a:moveTo>
                  <a:cubicBezTo>
                    <a:pt x="29" y="31"/>
                    <a:pt x="29" y="32"/>
                    <a:pt x="28" y="32"/>
                  </a:cubicBezTo>
                  <a:cubicBezTo>
                    <a:pt x="29" y="32"/>
                    <a:pt x="30" y="32"/>
                    <a:pt x="31" y="33"/>
                  </a:cubicBezTo>
                  <a:cubicBezTo>
                    <a:pt x="31" y="32"/>
                    <a:pt x="32" y="32"/>
                    <a:pt x="32" y="32"/>
                  </a:cubicBezTo>
                  <a:cubicBezTo>
                    <a:pt x="32" y="32"/>
                    <a:pt x="31" y="31"/>
                    <a:pt x="30" y="31"/>
                  </a:cubicBezTo>
                  <a:moveTo>
                    <a:pt x="34" y="30"/>
                  </a:moveTo>
                  <a:cubicBezTo>
                    <a:pt x="35" y="31"/>
                    <a:pt x="35" y="31"/>
                    <a:pt x="35" y="31"/>
                  </a:cubicBezTo>
                  <a:cubicBezTo>
                    <a:pt x="36" y="31"/>
                    <a:pt x="37" y="31"/>
                    <a:pt x="38" y="32"/>
                  </a:cubicBezTo>
                  <a:cubicBezTo>
                    <a:pt x="39" y="32"/>
                    <a:pt x="41" y="31"/>
                    <a:pt x="42" y="31"/>
                  </a:cubicBezTo>
                  <a:cubicBezTo>
                    <a:pt x="40" y="31"/>
                    <a:pt x="37" y="30"/>
                    <a:pt x="34" y="30"/>
                  </a:cubicBezTo>
                  <a:moveTo>
                    <a:pt x="5" y="29"/>
                  </a:moveTo>
                  <a:cubicBezTo>
                    <a:pt x="5" y="29"/>
                    <a:pt x="5" y="30"/>
                    <a:pt x="5" y="30"/>
                  </a:cubicBezTo>
                  <a:cubicBezTo>
                    <a:pt x="5" y="30"/>
                    <a:pt x="5" y="30"/>
                    <a:pt x="4" y="30"/>
                  </a:cubicBezTo>
                  <a:cubicBezTo>
                    <a:pt x="4" y="30"/>
                    <a:pt x="4" y="30"/>
                    <a:pt x="4" y="30"/>
                  </a:cubicBezTo>
                  <a:cubicBezTo>
                    <a:pt x="5" y="30"/>
                    <a:pt x="5" y="30"/>
                    <a:pt x="5" y="30"/>
                  </a:cubicBezTo>
                  <a:cubicBezTo>
                    <a:pt x="5" y="30"/>
                    <a:pt x="5" y="30"/>
                    <a:pt x="5" y="29"/>
                  </a:cubicBezTo>
                  <a:moveTo>
                    <a:pt x="9" y="29"/>
                  </a:moveTo>
                  <a:cubicBezTo>
                    <a:pt x="8" y="30"/>
                    <a:pt x="8" y="30"/>
                    <a:pt x="8" y="31"/>
                  </a:cubicBezTo>
                  <a:cubicBezTo>
                    <a:pt x="8" y="30"/>
                    <a:pt x="9" y="30"/>
                    <a:pt x="10" y="30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30"/>
                    <a:pt x="11" y="30"/>
                    <a:pt x="11" y="30"/>
                  </a:cubicBezTo>
                  <a:cubicBezTo>
                    <a:pt x="11" y="30"/>
                    <a:pt x="11" y="30"/>
                    <a:pt x="11" y="30"/>
                  </a:cubicBezTo>
                  <a:cubicBezTo>
                    <a:pt x="10" y="29"/>
                    <a:pt x="10" y="29"/>
                    <a:pt x="9" y="29"/>
                  </a:cubicBezTo>
                  <a:moveTo>
                    <a:pt x="17" y="27"/>
                  </a:moveTo>
                  <a:cubicBezTo>
                    <a:pt x="16" y="27"/>
                    <a:pt x="15" y="28"/>
                    <a:pt x="15" y="28"/>
                  </a:cubicBezTo>
                  <a:cubicBezTo>
                    <a:pt x="16" y="28"/>
                    <a:pt x="17" y="28"/>
                    <a:pt x="18" y="29"/>
                  </a:cubicBezTo>
                  <a:cubicBezTo>
                    <a:pt x="20" y="28"/>
                    <a:pt x="21" y="28"/>
                    <a:pt x="22" y="28"/>
                  </a:cubicBezTo>
                  <a:cubicBezTo>
                    <a:pt x="20" y="28"/>
                    <a:pt x="18" y="28"/>
                    <a:pt x="17" y="27"/>
                  </a:cubicBezTo>
                  <a:moveTo>
                    <a:pt x="26" y="26"/>
                  </a:moveTo>
                  <a:cubicBezTo>
                    <a:pt x="26" y="26"/>
                    <a:pt x="26" y="26"/>
                    <a:pt x="26" y="26"/>
                  </a:cubicBezTo>
                  <a:cubicBezTo>
                    <a:pt x="27" y="27"/>
                    <a:pt x="28" y="27"/>
                    <a:pt x="29" y="28"/>
                  </a:cubicBezTo>
                  <a:cubicBezTo>
                    <a:pt x="30" y="28"/>
                    <a:pt x="30" y="28"/>
                    <a:pt x="31" y="28"/>
                  </a:cubicBezTo>
                  <a:cubicBezTo>
                    <a:pt x="31" y="28"/>
                    <a:pt x="31" y="28"/>
                    <a:pt x="32" y="28"/>
                  </a:cubicBezTo>
                  <a:cubicBezTo>
                    <a:pt x="32" y="28"/>
                    <a:pt x="32" y="28"/>
                    <a:pt x="32" y="28"/>
                  </a:cubicBezTo>
                  <a:cubicBezTo>
                    <a:pt x="31" y="27"/>
                    <a:pt x="30" y="27"/>
                    <a:pt x="28" y="27"/>
                  </a:cubicBezTo>
                  <a:cubicBezTo>
                    <a:pt x="28" y="27"/>
                    <a:pt x="27" y="26"/>
                    <a:pt x="26" y="26"/>
                  </a:cubicBezTo>
                  <a:moveTo>
                    <a:pt x="15" y="23"/>
                  </a:moveTo>
                  <a:cubicBezTo>
                    <a:pt x="15" y="23"/>
                    <a:pt x="15" y="23"/>
                    <a:pt x="15" y="23"/>
                  </a:cubicBezTo>
                  <a:cubicBezTo>
                    <a:pt x="16" y="23"/>
                    <a:pt x="18" y="24"/>
                    <a:pt x="20" y="24"/>
                  </a:cubicBezTo>
                  <a:cubicBezTo>
                    <a:pt x="18" y="24"/>
                    <a:pt x="17" y="23"/>
                    <a:pt x="15" y="23"/>
                  </a:cubicBezTo>
                  <a:moveTo>
                    <a:pt x="13" y="21"/>
                  </a:move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moveTo>
                    <a:pt x="10" y="18"/>
                  </a:moveTo>
                  <a:cubicBezTo>
                    <a:pt x="9" y="19"/>
                    <a:pt x="8" y="20"/>
                    <a:pt x="7" y="21"/>
                  </a:cubicBezTo>
                  <a:cubicBezTo>
                    <a:pt x="7" y="21"/>
                    <a:pt x="7" y="21"/>
                    <a:pt x="7" y="21"/>
                  </a:cubicBezTo>
                  <a:cubicBezTo>
                    <a:pt x="7" y="21"/>
                    <a:pt x="8" y="21"/>
                    <a:pt x="8" y="22"/>
                  </a:cubicBezTo>
                  <a:cubicBezTo>
                    <a:pt x="9" y="22"/>
                    <a:pt x="9" y="22"/>
                    <a:pt x="10" y="22"/>
                  </a:cubicBezTo>
                  <a:cubicBezTo>
                    <a:pt x="10" y="21"/>
                    <a:pt x="11" y="21"/>
                    <a:pt x="11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19"/>
                    <a:pt x="11" y="19"/>
                    <a:pt x="10" y="18"/>
                  </a:cubicBezTo>
                  <a:moveTo>
                    <a:pt x="15" y="15"/>
                  </a:moveTo>
                  <a:cubicBezTo>
                    <a:pt x="15" y="15"/>
                    <a:pt x="15" y="15"/>
                    <a:pt x="15" y="15"/>
                  </a:cubicBezTo>
                  <a:cubicBezTo>
                    <a:pt x="14" y="16"/>
                    <a:pt x="13" y="16"/>
                    <a:pt x="12" y="17"/>
                  </a:cubicBezTo>
                  <a:cubicBezTo>
                    <a:pt x="13" y="18"/>
                    <a:pt x="13" y="19"/>
                    <a:pt x="13" y="20"/>
                  </a:cubicBezTo>
                  <a:cubicBezTo>
                    <a:pt x="14" y="20"/>
                    <a:pt x="14" y="20"/>
                    <a:pt x="15" y="20"/>
                  </a:cubicBezTo>
                  <a:cubicBezTo>
                    <a:pt x="16" y="19"/>
                    <a:pt x="16" y="18"/>
                    <a:pt x="17" y="17"/>
                  </a:cubicBezTo>
                  <a:cubicBezTo>
                    <a:pt x="17" y="16"/>
                    <a:pt x="18" y="15"/>
                    <a:pt x="18" y="15"/>
                  </a:cubicBezTo>
                  <a:cubicBezTo>
                    <a:pt x="17" y="15"/>
                    <a:pt x="16" y="15"/>
                    <a:pt x="15" y="15"/>
                  </a:cubicBezTo>
                  <a:moveTo>
                    <a:pt x="11" y="15"/>
                  </a:moveTo>
                  <a:cubicBezTo>
                    <a:pt x="11" y="15"/>
                    <a:pt x="11" y="15"/>
                    <a:pt x="10" y="15"/>
                  </a:cubicBezTo>
                  <a:cubicBezTo>
                    <a:pt x="10" y="15"/>
                    <a:pt x="10" y="15"/>
                    <a:pt x="9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1" y="15"/>
                    <a:pt x="11" y="15"/>
                  </a:cubicBezTo>
                  <a:moveTo>
                    <a:pt x="3" y="9"/>
                  </a:moveTo>
                  <a:cubicBezTo>
                    <a:pt x="2" y="9"/>
                    <a:pt x="2" y="9"/>
                    <a:pt x="1" y="9"/>
                  </a:cubicBezTo>
                  <a:cubicBezTo>
                    <a:pt x="1" y="9"/>
                    <a:pt x="0" y="10"/>
                    <a:pt x="0" y="10"/>
                  </a:cubicBezTo>
                  <a:cubicBezTo>
                    <a:pt x="0" y="11"/>
                    <a:pt x="1" y="11"/>
                    <a:pt x="1" y="11"/>
                  </a:cubicBezTo>
                  <a:cubicBezTo>
                    <a:pt x="1" y="11"/>
                    <a:pt x="2" y="11"/>
                    <a:pt x="2" y="11"/>
                  </a:cubicBezTo>
                  <a:cubicBezTo>
                    <a:pt x="4" y="11"/>
                    <a:pt x="5" y="11"/>
                    <a:pt x="7" y="11"/>
                  </a:cubicBezTo>
                  <a:cubicBezTo>
                    <a:pt x="10" y="11"/>
                    <a:pt x="13" y="11"/>
                    <a:pt x="15" y="12"/>
                  </a:cubicBezTo>
                  <a:cubicBezTo>
                    <a:pt x="15" y="12"/>
                    <a:pt x="16" y="13"/>
                    <a:pt x="16" y="13"/>
                  </a:cubicBezTo>
                  <a:cubicBezTo>
                    <a:pt x="16" y="13"/>
                    <a:pt x="17" y="14"/>
                    <a:pt x="18" y="14"/>
                  </a:cubicBezTo>
                  <a:cubicBezTo>
                    <a:pt x="18" y="11"/>
                    <a:pt x="15" y="10"/>
                    <a:pt x="12" y="9"/>
                  </a:cubicBezTo>
                  <a:cubicBezTo>
                    <a:pt x="9" y="9"/>
                    <a:pt x="6" y="9"/>
                    <a:pt x="3" y="9"/>
                  </a:cubicBezTo>
                  <a:moveTo>
                    <a:pt x="105" y="58"/>
                  </a:moveTo>
                  <a:cubicBezTo>
                    <a:pt x="106" y="58"/>
                    <a:pt x="106" y="58"/>
                    <a:pt x="106" y="58"/>
                  </a:cubicBezTo>
                  <a:cubicBezTo>
                    <a:pt x="107" y="59"/>
                    <a:pt x="108" y="60"/>
                    <a:pt x="110" y="62"/>
                  </a:cubicBezTo>
                  <a:cubicBezTo>
                    <a:pt x="108" y="61"/>
                    <a:pt x="107" y="60"/>
                    <a:pt x="105" y="58"/>
                  </a:cubicBezTo>
                  <a:moveTo>
                    <a:pt x="83" y="57"/>
                  </a:moveTo>
                  <a:cubicBezTo>
                    <a:pt x="81" y="55"/>
                    <a:pt x="80" y="53"/>
                    <a:pt x="78" y="51"/>
                  </a:cubicBezTo>
                  <a:cubicBezTo>
                    <a:pt x="82" y="53"/>
                    <a:pt x="87" y="55"/>
                    <a:pt x="91" y="58"/>
                  </a:cubicBezTo>
                  <a:cubicBezTo>
                    <a:pt x="91" y="58"/>
                    <a:pt x="92" y="59"/>
                    <a:pt x="92" y="59"/>
                  </a:cubicBezTo>
                  <a:cubicBezTo>
                    <a:pt x="89" y="58"/>
                    <a:pt x="86" y="58"/>
                    <a:pt x="83" y="57"/>
                  </a:cubicBezTo>
                  <a:moveTo>
                    <a:pt x="86" y="51"/>
                  </a:moveTo>
                  <a:cubicBezTo>
                    <a:pt x="83" y="49"/>
                    <a:pt x="81" y="48"/>
                    <a:pt x="78" y="47"/>
                  </a:cubicBezTo>
                  <a:cubicBezTo>
                    <a:pt x="80" y="48"/>
                    <a:pt x="82" y="49"/>
                    <a:pt x="85" y="50"/>
                  </a:cubicBezTo>
                  <a:cubicBezTo>
                    <a:pt x="85" y="50"/>
                    <a:pt x="86" y="50"/>
                    <a:pt x="86" y="51"/>
                  </a:cubicBezTo>
                  <a:moveTo>
                    <a:pt x="108" y="40"/>
                  </a:moveTo>
                  <a:cubicBezTo>
                    <a:pt x="108" y="40"/>
                    <a:pt x="108" y="39"/>
                    <a:pt x="108" y="39"/>
                  </a:cubicBezTo>
                  <a:cubicBezTo>
                    <a:pt x="108" y="39"/>
                    <a:pt x="109" y="40"/>
                    <a:pt x="110" y="40"/>
                  </a:cubicBezTo>
                  <a:cubicBezTo>
                    <a:pt x="109" y="40"/>
                    <a:pt x="109" y="40"/>
                    <a:pt x="109" y="41"/>
                  </a:cubicBezTo>
                  <a:cubicBezTo>
                    <a:pt x="109" y="41"/>
                    <a:pt x="108" y="40"/>
                    <a:pt x="108" y="40"/>
                  </a:cubicBezTo>
                  <a:moveTo>
                    <a:pt x="105" y="38"/>
                  </a:moveTo>
                  <a:cubicBezTo>
                    <a:pt x="104" y="38"/>
                    <a:pt x="104" y="38"/>
                    <a:pt x="104" y="38"/>
                  </a:cubicBezTo>
                  <a:cubicBezTo>
                    <a:pt x="104" y="38"/>
                    <a:pt x="104" y="38"/>
                    <a:pt x="105" y="38"/>
                  </a:cubicBezTo>
                  <a:cubicBezTo>
                    <a:pt x="105" y="38"/>
                    <a:pt x="105" y="38"/>
                    <a:pt x="105" y="38"/>
                  </a:cubicBezTo>
                  <a:moveTo>
                    <a:pt x="99" y="42"/>
                  </a:moveTo>
                  <a:cubicBezTo>
                    <a:pt x="96" y="40"/>
                    <a:pt x="93" y="39"/>
                    <a:pt x="90" y="37"/>
                  </a:cubicBezTo>
                  <a:cubicBezTo>
                    <a:pt x="93" y="38"/>
                    <a:pt x="96" y="39"/>
                    <a:pt x="99" y="41"/>
                  </a:cubicBezTo>
                  <a:cubicBezTo>
                    <a:pt x="99" y="41"/>
                    <a:pt x="99" y="42"/>
                    <a:pt x="99" y="42"/>
                  </a:cubicBezTo>
                  <a:moveTo>
                    <a:pt x="93" y="44"/>
                  </a:moveTo>
                  <a:cubicBezTo>
                    <a:pt x="80" y="39"/>
                    <a:pt x="68" y="33"/>
                    <a:pt x="55" y="28"/>
                  </a:cubicBezTo>
                  <a:cubicBezTo>
                    <a:pt x="72" y="32"/>
                    <a:pt x="88" y="37"/>
                    <a:pt x="102" y="47"/>
                  </a:cubicBezTo>
                  <a:cubicBezTo>
                    <a:pt x="100" y="47"/>
                    <a:pt x="99" y="46"/>
                    <a:pt x="98" y="46"/>
                  </a:cubicBezTo>
                  <a:cubicBezTo>
                    <a:pt x="97" y="45"/>
                    <a:pt x="95" y="44"/>
                    <a:pt x="94" y="43"/>
                  </a:cubicBezTo>
                  <a:cubicBezTo>
                    <a:pt x="94" y="43"/>
                    <a:pt x="93" y="43"/>
                    <a:pt x="93" y="43"/>
                  </a:cubicBezTo>
                  <a:cubicBezTo>
                    <a:pt x="93" y="43"/>
                    <a:pt x="93" y="43"/>
                    <a:pt x="93" y="44"/>
                  </a:cubicBezTo>
                  <a:moveTo>
                    <a:pt x="95" y="36"/>
                  </a:moveTo>
                  <a:cubicBezTo>
                    <a:pt x="81" y="31"/>
                    <a:pt x="67" y="25"/>
                    <a:pt x="53" y="21"/>
                  </a:cubicBezTo>
                  <a:cubicBezTo>
                    <a:pt x="57" y="22"/>
                    <a:pt x="61" y="23"/>
                    <a:pt x="64" y="24"/>
                  </a:cubicBezTo>
                  <a:cubicBezTo>
                    <a:pt x="74" y="28"/>
                    <a:pt x="85" y="31"/>
                    <a:pt x="95" y="36"/>
                  </a:cubicBezTo>
                  <a:moveTo>
                    <a:pt x="81" y="28"/>
                  </a:moveTo>
                  <a:cubicBezTo>
                    <a:pt x="77" y="26"/>
                    <a:pt x="72" y="24"/>
                    <a:pt x="67" y="23"/>
                  </a:cubicBezTo>
                  <a:cubicBezTo>
                    <a:pt x="64" y="21"/>
                    <a:pt x="60" y="20"/>
                    <a:pt x="56" y="19"/>
                  </a:cubicBezTo>
                  <a:cubicBezTo>
                    <a:pt x="58" y="20"/>
                    <a:pt x="60" y="20"/>
                    <a:pt x="62" y="21"/>
                  </a:cubicBezTo>
                  <a:cubicBezTo>
                    <a:pt x="68" y="22"/>
                    <a:pt x="75" y="25"/>
                    <a:pt x="81" y="28"/>
                  </a:cubicBezTo>
                  <a:moveTo>
                    <a:pt x="105" y="35"/>
                  </a:moveTo>
                  <a:cubicBezTo>
                    <a:pt x="91" y="31"/>
                    <a:pt x="79" y="23"/>
                    <a:pt x="65" y="19"/>
                  </a:cubicBezTo>
                  <a:cubicBezTo>
                    <a:pt x="67" y="19"/>
                    <a:pt x="68" y="19"/>
                    <a:pt x="70" y="20"/>
                  </a:cubicBezTo>
                  <a:cubicBezTo>
                    <a:pt x="80" y="23"/>
                    <a:pt x="90" y="27"/>
                    <a:pt x="100" y="31"/>
                  </a:cubicBezTo>
                  <a:cubicBezTo>
                    <a:pt x="102" y="32"/>
                    <a:pt x="104" y="34"/>
                    <a:pt x="106" y="35"/>
                  </a:cubicBezTo>
                  <a:cubicBezTo>
                    <a:pt x="106" y="35"/>
                    <a:pt x="106" y="35"/>
                    <a:pt x="106" y="35"/>
                  </a:cubicBezTo>
                  <a:cubicBezTo>
                    <a:pt x="105" y="35"/>
                    <a:pt x="105" y="35"/>
                    <a:pt x="105" y="35"/>
                  </a:cubicBezTo>
                  <a:moveTo>
                    <a:pt x="66" y="28"/>
                  </a:moveTo>
                  <a:cubicBezTo>
                    <a:pt x="51" y="24"/>
                    <a:pt x="36" y="21"/>
                    <a:pt x="21" y="18"/>
                  </a:cubicBezTo>
                  <a:cubicBezTo>
                    <a:pt x="37" y="19"/>
                    <a:pt x="51" y="23"/>
                    <a:pt x="66" y="28"/>
                  </a:cubicBezTo>
                  <a:moveTo>
                    <a:pt x="52" y="12"/>
                  </a:moveTo>
                  <a:cubicBezTo>
                    <a:pt x="51" y="11"/>
                    <a:pt x="50" y="11"/>
                    <a:pt x="49" y="11"/>
                  </a:cubicBezTo>
                  <a:cubicBezTo>
                    <a:pt x="53" y="11"/>
                    <a:pt x="56" y="12"/>
                    <a:pt x="60" y="12"/>
                  </a:cubicBezTo>
                  <a:cubicBezTo>
                    <a:pt x="61" y="12"/>
                    <a:pt x="61" y="13"/>
                    <a:pt x="61" y="13"/>
                  </a:cubicBezTo>
                  <a:cubicBezTo>
                    <a:pt x="60" y="13"/>
                    <a:pt x="59" y="13"/>
                    <a:pt x="57" y="13"/>
                  </a:cubicBezTo>
                  <a:cubicBezTo>
                    <a:pt x="57" y="13"/>
                    <a:pt x="57" y="13"/>
                    <a:pt x="57" y="13"/>
                  </a:cubicBezTo>
                  <a:cubicBezTo>
                    <a:pt x="55" y="12"/>
                    <a:pt x="54" y="12"/>
                    <a:pt x="52" y="12"/>
                  </a:cubicBezTo>
                  <a:moveTo>
                    <a:pt x="63" y="10"/>
                  </a:moveTo>
                  <a:cubicBezTo>
                    <a:pt x="62" y="10"/>
                    <a:pt x="62" y="10"/>
                    <a:pt x="61" y="9"/>
                  </a:cubicBezTo>
                  <a:cubicBezTo>
                    <a:pt x="67" y="10"/>
                    <a:pt x="73" y="12"/>
                    <a:pt x="79" y="14"/>
                  </a:cubicBezTo>
                  <a:cubicBezTo>
                    <a:pt x="79" y="14"/>
                    <a:pt x="79" y="14"/>
                    <a:pt x="79" y="14"/>
                  </a:cubicBezTo>
                  <a:cubicBezTo>
                    <a:pt x="77" y="13"/>
                    <a:pt x="76" y="13"/>
                    <a:pt x="74" y="12"/>
                  </a:cubicBezTo>
                  <a:cubicBezTo>
                    <a:pt x="70" y="11"/>
                    <a:pt x="67" y="11"/>
                    <a:pt x="63" y="10"/>
                  </a:cubicBezTo>
                  <a:moveTo>
                    <a:pt x="47" y="8"/>
                  </a:moveTo>
                  <a:cubicBezTo>
                    <a:pt x="43" y="8"/>
                    <a:pt x="39" y="7"/>
                    <a:pt x="35" y="6"/>
                  </a:cubicBezTo>
                  <a:cubicBezTo>
                    <a:pt x="37" y="6"/>
                    <a:pt x="38" y="6"/>
                    <a:pt x="40" y="7"/>
                  </a:cubicBezTo>
                  <a:cubicBezTo>
                    <a:pt x="42" y="7"/>
                    <a:pt x="44" y="8"/>
                    <a:pt x="47" y="8"/>
                  </a:cubicBezTo>
                  <a:moveTo>
                    <a:pt x="40" y="4"/>
                  </a:moveTo>
                  <a:cubicBezTo>
                    <a:pt x="39" y="4"/>
                    <a:pt x="38" y="4"/>
                    <a:pt x="37" y="3"/>
                  </a:cubicBezTo>
                  <a:cubicBezTo>
                    <a:pt x="41" y="4"/>
                    <a:pt x="45" y="4"/>
                    <a:pt x="49" y="5"/>
                  </a:cubicBezTo>
                  <a:cubicBezTo>
                    <a:pt x="46" y="5"/>
                    <a:pt x="43" y="4"/>
                    <a:pt x="40" y="4"/>
                  </a:cubicBezTo>
                  <a:moveTo>
                    <a:pt x="25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1" y="0"/>
                    <a:pt x="17" y="1"/>
                    <a:pt x="13" y="1"/>
                  </a:cubicBezTo>
                  <a:cubicBezTo>
                    <a:pt x="12" y="1"/>
                    <a:pt x="12" y="2"/>
                    <a:pt x="12" y="3"/>
                  </a:cubicBezTo>
                  <a:cubicBezTo>
                    <a:pt x="12" y="3"/>
                    <a:pt x="12" y="4"/>
                    <a:pt x="13" y="4"/>
                  </a:cubicBezTo>
                  <a:cubicBezTo>
                    <a:pt x="15" y="4"/>
                    <a:pt x="17" y="4"/>
                    <a:pt x="19" y="4"/>
                  </a:cubicBezTo>
                  <a:cubicBezTo>
                    <a:pt x="21" y="4"/>
                    <a:pt x="23" y="4"/>
                    <a:pt x="25" y="4"/>
                  </a:cubicBezTo>
                  <a:cubicBezTo>
                    <a:pt x="25" y="5"/>
                    <a:pt x="25" y="6"/>
                    <a:pt x="26" y="6"/>
                  </a:cubicBezTo>
                  <a:cubicBezTo>
                    <a:pt x="27" y="6"/>
                    <a:pt x="28" y="7"/>
                    <a:pt x="29" y="7"/>
                  </a:cubicBezTo>
                  <a:cubicBezTo>
                    <a:pt x="32" y="8"/>
                    <a:pt x="36" y="9"/>
                    <a:pt x="39" y="10"/>
                  </a:cubicBezTo>
                  <a:cubicBezTo>
                    <a:pt x="35" y="9"/>
                    <a:pt x="31" y="9"/>
                    <a:pt x="27" y="9"/>
                  </a:cubicBezTo>
                  <a:cubicBezTo>
                    <a:pt x="26" y="9"/>
                    <a:pt x="25" y="9"/>
                    <a:pt x="25" y="10"/>
                  </a:cubicBezTo>
                  <a:cubicBezTo>
                    <a:pt x="25" y="10"/>
                    <a:pt x="25" y="10"/>
                    <a:pt x="26" y="11"/>
                  </a:cubicBezTo>
                  <a:cubicBezTo>
                    <a:pt x="23" y="10"/>
                    <a:pt x="21" y="10"/>
                    <a:pt x="19" y="10"/>
                  </a:cubicBezTo>
                  <a:cubicBezTo>
                    <a:pt x="20" y="11"/>
                    <a:pt x="21" y="12"/>
                    <a:pt x="21" y="14"/>
                  </a:cubicBezTo>
                  <a:cubicBezTo>
                    <a:pt x="25" y="14"/>
                    <a:pt x="29" y="15"/>
                    <a:pt x="34" y="15"/>
                  </a:cubicBezTo>
                  <a:cubicBezTo>
                    <a:pt x="37" y="16"/>
                    <a:pt x="39" y="17"/>
                    <a:pt x="42" y="18"/>
                  </a:cubicBezTo>
                  <a:cubicBezTo>
                    <a:pt x="35" y="17"/>
                    <a:pt x="28" y="15"/>
                    <a:pt x="20" y="15"/>
                  </a:cubicBezTo>
                  <a:cubicBezTo>
                    <a:pt x="20" y="15"/>
                    <a:pt x="20" y="15"/>
                    <a:pt x="20" y="16"/>
                  </a:cubicBezTo>
                  <a:cubicBezTo>
                    <a:pt x="20" y="17"/>
                    <a:pt x="19" y="19"/>
                    <a:pt x="18" y="20"/>
                  </a:cubicBezTo>
                  <a:cubicBezTo>
                    <a:pt x="21" y="20"/>
                    <a:pt x="24" y="21"/>
                    <a:pt x="27" y="22"/>
                  </a:cubicBezTo>
                  <a:cubicBezTo>
                    <a:pt x="29" y="22"/>
                    <a:pt x="30" y="22"/>
                    <a:pt x="32" y="23"/>
                  </a:cubicBezTo>
                  <a:cubicBezTo>
                    <a:pt x="33" y="23"/>
                    <a:pt x="34" y="23"/>
                    <a:pt x="34" y="23"/>
                  </a:cubicBezTo>
                  <a:cubicBezTo>
                    <a:pt x="35" y="23"/>
                    <a:pt x="36" y="23"/>
                    <a:pt x="37" y="23"/>
                  </a:cubicBezTo>
                  <a:cubicBezTo>
                    <a:pt x="40" y="23"/>
                    <a:pt x="42" y="23"/>
                    <a:pt x="45" y="24"/>
                  </a:cubicBezTo>
                  <a:cubicBezTo>
                    <a:pt x="46" y="24"/>
                    <a:pt x="47" y="26"/>
                    <a:pt x="45" y="26"/>
                  </a:cubicBezTo>
                  <a:cubicBezTo>
                    <a:pt x="45" y="26"/>
                    <a:pt x="45" y="26"/>
                    <a:pt x="45" y="26"/>
                  </a:cubicBezTo>
                  <a:cubicBezTo>
                    <a:pt x="62" y="32"/>
                    <a:pt x="78" y="40"/>
                    <a:pt x="94" y="47"/>
                  </a:cubicBezTo>
                  <a:cubicBezTo>
                    <a:pt x="96" y="49"/>
                    <a:pt x="99" y="51"/>
                    <a:pt x="101" y="53"/>
                  </a:cubicBezTo>
                  <a:cubicBezTo>
                    <a:pt x="99" y="52"/>
                    <a:pt x="96" y="51"/>
                    <a:pt x="94" y="49"/>
                  </a:cubicBezTo>
                  <a:cubicBezTo>
                    <a:pt x="90" y="47"/>
                    <a:pt x="86" y="45"/>
                    <a:pt x="82" y="43"/>
                  </a:cubicBezTo>
                  <a:cubicBezTo>
                    <a:pt x="82" y="43"/>
                    <a:pt x="82" y="43"/>
                    <a:pt x="82" y="43"/>
                  </a:cubicBezTo>
                  <a:cubicBezTo>
                    <a:pt x="81" y="43"/>
                    <a:pt x="81" y="43"/>
                    <a:pt x="81" y="43"/>
                  </a:cubicBezTo>
                  <a:cubicBezTo>
                    <a:pt x="80" y="43"/>
                    <a:pt x="79" y="43"/>
                    <a:pt x="79" y="42"/>
                  </a:cubicBezTo>
                  <a:cubicBezTo>
                    <a:pt x="70" y="39"/>
                    <a:pt x="61" y="35"/>
                    <a:pt x="51" y="32"/>
                  </a:cubicBezTo>
                  <a:cubicBezTo>
                    <a:pt x="51" y="33"/>
                    <a:pt x="51" y="34"/>
                    <a:pt x="50" y="34"/>
                  </a:cubicBezTo>
                  <a:cubicBezTo>
                    <a:pt x="49" y="34"/>
                    <a:pt x="48" y="34"/>
                    <a:pt x="47" y="34"/>
                  </a:cubicBezTo>
                  <a:cubicBezTo>
                    <a:pt x="48" y="34"/>
                    <a:pt x="48" y="34"/>
                    <a:pt x="48" y="34"/>
                  </a:cubicBezTo>
                  <a:cubicBezTo>
                    <a:pt x="50" y="35"/>
                    <a:pt x="52" y="35"/>
                    <a:pt x="54" y="36"/>
                  </a:cubicBezTo>
                  <a:cubicBezTo>
                    <a:pt x="57" y="36"/>
                    <a:pt x="60" y="37"/>
                    <a:pt x="63" y="38"/>
                  </a:cubicBezTo>
                  <a:cubicBezTo>
                    <a:pt x="63" y="38"/>
                    <a:pt x="63" y="38"/>
                    <a:pt x="63" y="38"/>
                  </a:cubicBezTo>
                  <a:cubicBezTo>
                    <a:pt x="63" y="38"/>
                    <a:pt x="63" y="38"/>
                    <a:pt x="63" y="38"/>
                  </a:cubicBezTo>
                  <a:cubicBezTo>
                    <a:pt x="63" y="38"/>
                    <a:pt x="63" y="38"/>
                    <a:pt x="63" y="38"/>
                  </a:cubicBezTo>
                  <a:cubicBezTo>
                    <a:pt x="64" y="39"/>
                    <a:pt x="64" y="39"/>
                    <a:pt x="64" y="39"/>
                  </a:cubicBezTo>
                  <a:cubicBezTo>
                    <a:pt x="66" y="40"/>
                    <a:pt x="68" y="41"/>
                    <a:pt x="71" y="42"/>
                  </a:cubicBezTo>
                  <a:cubicBezTo>
                    <a:pt x="68" y="41"/>
                    <a:pt x="66" y="40"/>
                    <a:pt x="64" y="40"/>
                  </a:cubicBezTo>
                  <a:cubicBezTo>
                    <a:pt x="64" y="40"/>
                    <a:pt x="63" y="41"/>
                    <a:pt x="63" y="41"/>
                  </a:cubicBezTo>
                  <a:cubicBezTo>
                    <a:pt x="63" y="41"/>
                    <a:pt x="63" y="41"/>
                    <a:pt x="63" y="41"/>
                  </a:cubicBezTo>
                  <a:cubicBezTo>
                    <a:pt x="61" y="41"/>
                    <a:pt x="58" y="40"/>
                    <a:pt x="56" y="40"/>
                  </a:cubicBezTo>
                  <a:cubicBezTo>
                    <a:pt x="61" y="41"/>
                    <a:pt x="65" y="43"/>
                    <a:pt x="70" y="44"/>
                  </a:cubicBezTo>
                  <a:cubicBezTo>
                    <a:pt x="63" y="42"/>
                    <a:pt x="55" y="41"/>
                    <a:pt x="48" y="39"/>
                  </a:cubicBezTo>
                  <a:cubicBezTo>
                    <a:pt x="47" y="39"/>
                    <a:pt x="46" y="39"/>
                    <a:pt x="45" y="39"/>
                  </a:cubicBezTo>
                  <a:cubicBezTo>
                    <a:pt x="44" y="39"/>
                    <a:pt x="42" y="39"/>
                    <a:pt x="41" y="40"/>
                  </a:cubicBezTo>
                  <a:cubicBezTo>
                    <a:pt x="39" y="40"/>
                    <a:pt x="37" y="40"/>
                    <a:pt x="35" y="40"/>
                  </a:cubicBezTo>
                  <a:cubicBezTo>
                    <a:pt x="37" y="41"/>
                    <a:pt x="40" y="42"/>
                    <a:pt x="42" y="43"/>
                  </a:cubicBezTo>
                  <a:cubicBezTo>
                    <a:pt x="43" y="43"/>
                    <a:pt x="44" y="43"/>
                    <a:pt x="44" y="43"/>
                  </a:cubicBezTo>
                  <a:cubicBezTo>
                    <a:pt x="48" y="43"/>
                    <a:pt x="52" y="43"/>
                    <a:pt x="55" y="44"/>
                  </a:cubicBezTo>
                  <a:cubicBezTo>
                    <a:pt x="55" y="44"/>
                    <a:pt x="55" y="44"/>
                    <a:pt x="55" y="44"/>
                  </a:cubicBezTo>
                  <a:cubicBezTo>
                    <a:pt x="55" y="44"/>
                    <a:pt x="55" y="44"/>
                    <a:pt x="55" y="44"/>
                  </a:cubicBezTo>
                  <a:cubicBezTo>
                    <a:pt x="55" y="44"/>
                    <a:pt x="55" y="44"/>
                    <a:pt x="55" y="44"/>
                  </a:cubicBezTo>
                  <a:cubicBezTo>
                    <a:pt x="55" y="44"/>
                    <a:pt x="56" y="44"/>
                    <a:pt x="56" y="44"/>
                  </a:cubicBezTo>
                  <a:cubicBezTo>
                    <a:pt x="57" y="44"/>
                    <a:pt x="58" y="44"/>
                    <a:pt x="59" y="45"/>
                  </a:cubicBezTo>
                  <a:cubicBezTo>
                    <a:pt x="58" y="44"/>
                    <a:pt x="57" y="44"/>
                    <a:pt x="56" y="44"/>
                  </a:cubicBezTo>
                  <a:cubicBezTo>
                    <a:pt x="62" y="45"/>
                    <a:pt x="68" y="46"/>
                    <a:pt x="73" y="48"/>
                  </a:cubicBezTo>
                  <a:cubicBezTo>
                    <a:pt x="73" y="48"/>
                    <a:pt x="72" y="49"/>
                    <a:pt x="73" y="50"/>
                  </a:cubicBezTo>
                  <a:cubicBezTo>
                    <a:pt x="74" y="51"/>
                    <a:pt x="74" y="51"/>
                    <a:pt x="75" y="52"/>
                  </a:cubicBezTo>
                  <a:cubicBezTo>
                    <a:pt x="71" y="50"/>
                    <a:pt x="67" y="48"/>
                    <a:pt x="63" y="46"/>
                  </a:cubicBezTo>
                  <a:cubicBezTo>
                    <a:pt x="63" y="47"/>
                    <a:pt x="62" y="47"/>
                    <a:pt x="61" y="47"/>
                  </a:cubicBezTo>
                  <a:cubicBezTo>
                    <a:pt x="61" y="47"/>
                    <a:pt x="61" y="47"/>
                    <a:pt x="61" y="47"/>
                  </a:cubicBezTo>
                  <a:cubicBezTo>
                    <a:pt x="60" y="47"/>
                    <a:pt x="59" y="47"/>
                    <a:pt x="58" y="47"/>
                  </a:cubicBezTo>
                  <a:cubicBezTo>
                    <a:pt x="61" y="48"/>
                    <a:pt x="64" y="50"/>
                    <a:pt x="67" y="51"/>
                  </a:cubicBezTo>
                  <a:cubicBezTo>
                    <a:pt x="64" y="50"/>
                    <a:pt x="60" y="48"/>
                    <a:pt x="57" y="47"/>
                  </a:cubicBezTo>
                  <a:cubicBezTo>
                    <a:pt x="55" y="47"/>
                    <a:pt x="52" y="47"/>
                    <a:pt x="50" y="47"/>
                  </a:cubicBezTo>
                  <a:cubicBezTo>
                    <a:pt x="54" y="48"/>
                    <a:pt x="57" y="50"/>
                    <a:pt x="61" y="51"/>
                  </a:cubicBezTo>
                  <a:cubicBezTo>
                    <a:pt x="68" y="54"/>
                    <a:pt x="75" y="57"/>
                    <a:pt x="82" y="59"/>
                  </a:cubicBezTo>
                  <a:cubicBezTo>
                    <a:pt x="85" y="61"/>
                    <a:pt x="87" y="64"/>
                    <a:pt x="91" y="66"/>
                  </a:cubicBezTo>
                  <a:cubicBezTo>
                    <a:pt x="92" y="67"/>
                    <a:pt x="94" y="68"/>
                    <a:pt x="95" y="69"/>
                  </a:cubicBezTo>
                  <a:cubicBezTo>
                    <a:pt x="97" y="70"/>
                    <a:pt x="99" y="70"/>
                    <a:pt x="100" y="71"/>
                  </a:cubicBezTo>
                  <a:cubicBezTo>
                    <a:pt x="100" y="71"/>
                    <a:pt x="100" y="71"/>
                    <a:pt x="101" y="71"/>
                  </a:cubicBezTo>
                  <a:cubicBezTo>
                    <a:pt x="102" y="71"/>
                    <a:pt x="103" y="69"/>
                    <a:pt x="101" y="69"/>
                  </a:cubicBezTo>
                  <a:cubicBezTo>
                    <a:pt x="98" y="66"/>
                    <a:pt x="94" y="63"/>
                    <a:pt x="90" y="61"/>
                  </a:cubicBezTo>
                  <a:cubicBezTo>
                    <a:pt x="91" y="61"/>
                    <a:pt x="91" y="61"/>
                    <a:pt x="91" y="61"/>
                  </a:cubicBezTo>
                  <a:cubicBezTo>
                    <a:pt x="93" y="62"/>
                    <a:pt x="95" y="62"/>
                    <a:pt x="97" y="62"/>
                  </a:cubicBezTo>
                  <a:cubicBezTo>
                    <a:pt x="100" y="64"/>
                    <a:pt x="103" y="66"/>
                    <a:pt x="106" y="68"/>
                  </a:cubicBezTo>
                  <a:cubicBezTo>
                    <a:pt x="106" y="68"/>
                    <a:pt x="106" y="68"/>
                    <a:pt x="107" y="68"/>
                  </a:cubicBezTo>
                  <a:cubicBezTo>
                    <a:pt x="108" y="68"/>
                    <a:pt x="108" y="67"/>
                    <a:pt x="107" y="66"/>
                  </a:cubicBezTo>
                  <a:cubicBezTo>
                    <a:pt x="107" y="66"/>
                    <a:pt x="107" y="66"/>
                    <a:pt x="107" y="66"/>
                  </a:cubicBezTo>
                  <a:cubicBezTo>
                    <a:pt x="107" y="66"/>
                    <a:pt x="107" y="66"/>
                    <a:pt x="107" y="66"/>
                  </a:cubicBezTo>
                  <a:cubicBezTo>
                    <a:pt x="107" y="66"/>
                    <a:pt x="107" y="66"/>
                    <a:pt x="107" y="66"/>
                  </a:cubicBezTo>
                  <a:cubicBezTo>
                    <a:pt x="102" y="61"/>
                    <a:pt x="97" y="57"/>
                    <a:pt x="92" y="52"/>
                  </a:cubicBezTo>
                  <a:cubicBezTo>
                    <a:pt x="93" y="53"/>
                    <a:pt x="95" y="54"/>
                    <a:pt x="96" y="54"/>
                  </a:cubicBezTo>
                  <a:cubicBezTo>
                    <a:pt x="100" y="58"/>
                    <a:pt x="105" y="61"/>
                    <a:pt x="109" y="64"/>
                  </a:cubicBezTo>
                  <a:cubicBezTo>
                    <a:pt x="109" y="64"/>
                    <a:pt x="109" y="64"/>
                    <a:pt x="109" y="64"/>
                  </a:cubicBezTo>
                  <a:cubicBezTo>
                    <a:pt x="109" y="63"/>
                    <a:pt x="109" y="63"/>
                    <a:pt x="109" y="63"/>
                  </a:cubicBezTo>
                  <a:cubicBezTo>
                    <a:pt x="109" y="63"/>
                    <a:pt x="109" y="63"/>
                    <a:pt x="109" y="63"/>
                  </a:cubicBezTo>
                  <a:cubicBezTo>
                    <a:pt x="109" y="63"/>
                    <a:pt x="109" y="63"/>
                    <a:pt x="109" y="63"/>
                  </a:cubicBezTo>
                  <a:cubicBezTo>
                    <a:pt x="110" y="63"/>
                    <a:pt x="110" y="62"/>
                    <a:pt x="111" y="62"/>
                  </a:cubicBezTo>
                  <a:cubicBezTo>
                    <a:pt x="111" y="61"/>
                    <a:pt x="111" y="60"/>
                    <a:pt x="111" y="59"/>
                  </a:cubicBezTo>
                  <a:cubicBezTo>
                    <a:pt x="109" y="57"/>
                    <a:pt x="108" y="56"/>
                    <a:pt x="106" y="55"/>
                  </a:cubicBezTo>
                  <a:cubicBezTo>
                    <a:pt x="107" y="55"/>
                    <a:pt x="108" y="56"/>
                    <a:pt x="109" y="57"/>
                  </a:cubicBezTo>
                  <a:cubicBezTo>
                    <a:pt x="109" y="57"/>
                    <a:pt x="109" y="56"/>
                    <a:pt x="109" y="56"/>
                  </a:cubicBezTo>
                  <a:cubicBezTo>
                    <a:pt x="109" y="55"/>
                    <a:pt x="110" y="55"/>
                    <a:pt x="110" y="54"/>
                  </a:cubicBezTo>
                  <a:cubicBezTo>
                    <a:pt x="109" y="53"/>
                    <a:pt x="108" y="53"/>
                    <a:pt x="106" y="52"/>
                  </a:cubicBezTo>
                  <a:cubicBezTo>
                    <a:pt x="107" y="52"/>
                    <a:pt x="107" y="52"/>
                    <a:pt x="108" y="52"/>
                  </a:cubicBezTo>
                  <a:cubicBezTo>
                    <a:pt x="108" y="52"/>
                    <a:pt x="108" y="52"/>
                    <a:pt x="108" y="52"/>
                  </a:cubicBezTo>
                  <a:cubicBezTo>
                    <a:pt x="109" y="52"/>
                    <a:pt x="109" y="52"/>
                    <a:pt x="109" y="51"/>
                  </a:cubicBezTo>
                  <a:cubicBezTo>
                    <a:pt x="110" y="52"/>
                    <a:pt x="110" y="52"/>
                    <a:pt x="111" y="52"/>
                  </a:cubicBezTo>
                  <a:cubicBezTo>
                    <a:pt x="111" y="51"/>
                    <a:pt x="112" y="50"/>
                    <a:pt x="112" y="49"/>
                  </a:cubicBezTo>
                  <a:cubicBezTo>
                    <a:pt x="110" y="47"/>
                    <a:pt x="107" y="45"/>
                    <a:pt x="105" y="43"/>
                  </a:cubicBezTo>
                  <a:cubicBezTo>
                    <a:pt x="106" y="44"/>
                    <a:pt x="106" y="44"/>
                    <a:pt x="107" y="44"/>
                  </a:cubicBezTo>
                  <a:cubicBezTo>
                    <a:pt x="107" y="44"/>
                    <a:pt x="107" y="44"/>
                    <a:pt x="107" y="44"/>
                  </a:cubicBezTo>
                  <a:cubicBezTo>
                    <a:pt x="107" y="44"/>
                    <a:pt x="107" y="44"/>
                    <a:pt x="108" y="44"/>
                  </a:cubicBezTo>
                  <a:cubicBezTo>
                    <a:pt x="109" y="44"/>
                    <a:pt x="109" y="44"/>
                    <a:pt x="110" y="45"/>
                  </a:cubicBezTo>
                  <a:cubicBezTo>
                    <a:pt x="110" y="45"/>
                    <a:pt x="110" y="45"/>
                    <a:pt x="111" y="45"/>
                  </a:cubicBezTo>
                  <a:cubicBezTo>
                    <a:pt x="111" y="45"/>
                    <a:pt x="111" y="45"/>
                    <a:pt x="111" y="45"/>
                  </a:cubicBezTo>
                  <a:cubicBezTo>
                    <a:pt x="112" y="45"/>
                    <a:pt x="112" y="46"/>
                    <a:pt x="113" y="47"/>
                  </a:cubicBezTo>
                  <a:cubicBezTo>
                    <a:pt x="114" y="46"/>
                    <a:pt x="114" y="45"/>
                    <a:pt x="114" y="44"/>
                  </a:cubicBezTo>
                  <a:cubicBezTo>
                    <a:pt x="114" y="44"/>
                    <a:pt x="115" y="44"/>
                    <a:pt x="115" y="44"/>
                  </a:cubicBezTo>
                  <a:cubicBezTo>
                    <a:pt x="114" y="42"/>
                    <a:pt x="113" y="41"/>
                    <a:pt x="111" y="40"/>
                  </a:cubicBezTo>
                  <a:cubicBezTo>
                    <a:pt x="111" y="40"/>
                    <a:pt x="112" y="40"/>
                    <a:pt x="112" y="40"/>
                  </a:cubicBezTo>
                  <a:cubicBezTo>
                    <a:pt x="112" y="40"/>
                    <a:pt x="112" y="40"/>
                    <a:pt x="113" y="40"/>
                  </a:cubicBezTo>
                  <a:cubicBezTo>
                    <a:pt x="113" y="40"/>
                    <a:pt x="113" y="40"/>
                    <a:pt x="113" y="40"/>
                  </a:cubicBezTo>
                  <a:cubicBezTo>
                    <a:pt x="114" y="41"/>
                    <a:pt x="115" y="43"/>
                    <a:pt x="116" y="44"/>
                  </a:cubicBezTo>
                  <a:cubicBezTo>
                    <a:pt x="116" y="44"/>
                    <a:pt x="117" y="44"/>
                    <a:pt x="117" y="45"/>
                  </a:cubicBezTo>
                  <a:cubicBezTo>
                    <a:pt x="117" y="46"/>
                    <a:pt x="118" y="47"/>
                    <a:pt x="119" y="48"/>
                  </a:cubicBezTo>
                  <a:cubicBezTo>
                    <a:pt x="118" y="47"/>
                    <a:pt x="117" y="46"/>
                    <a:pt x="117" y="45"/>
                  </a:cubicBezTo>
                  <a:cubicBezTo>
                    <a:pt x="117" y="45"/>
                    <a:pt x="117" y="45"/>
                    <a:pt x="117" y="45"/>
                  </a:cubicBezTo>
                  <a:cubicBezTo>
                    <a:pt x="116" y="47"/>
                    <a:pt x="116" y="48"/>
                    <a:pt x="115" y="49"/>
                  </a:cubicBezTo>
                  <a:cubicBezTo>
                    <a:pt x="115" y="49"/>
                    <a:pt x="116" y="50"/>
                    <a:pt x="116" y="50"/>
                  </a:cubicBezTo>
                  <a:cubicBezTo>
                    <a:pt x="115" y="50"/>
                    <a:pt x="115" y="50"/>
                    <a:pt x="115" y="50"/>
                  </a:cubicBezTo>
                  <a:cubicBezTo>
                    <a:pt x="114" y="51"/>
                    <a:pt x="114" y="52"/>
                    <a:pt x="113" y="54"/>
                  </a:cubicBezTo>
                  <a:cubicBezTo>
                    <a:pt x="113" y="53"/>
                    <a:pt x="114" y="53"/>
                    <a:pt x="115" y="53"/>
                  </a:cubicBezTo>
                  <a:cubicBezTo>
                    <a:pt x="114" y="52"/>
                    <a:pt x="114" y="52"/>
                    <a:pt x="114" y="52"/>
                  </a:cubicBezTo>
                  <a:cubicBezTo>
                    <a:pt x="114" y="52"/>
                    <a:pt x="114" y="52"/>
                    <a:pt x="115" y="52"/>
                  </a:cubicBezTo>
                  <a:cubicBezTo>
                    <a:pt x="117" y="51"/>
                    <a:pt x="119" y="48"/>
                    <a:pt x="121" y="46"/>
                  </a:cubicBezTo>
                  <a:cubicBezTo>
                    <a:pt x="121" y="46"/>
                    <a:pt x="120" y="45"/>
                    <a:pt x="120" y="44"/>
                  </a:cubicBezTo>
                  <a:cubicBezTo>
                    <a:pt x="120" y="45"/>
                    <a:pt x="121" y="45"/>
                    <a:pt x="121" y="46"/>
                  </a:cubicBezTo>
                  <a:cubicBezTo>
                    <a:pt x="122" y="45"/>
                    <a:pt x="123" y="44"/>
                    <a:pt x="124" y="43"/>
                  </a:cubicBezTo>
                  <a:cubicBezTo>
                    <a:pt x="123" y="43"/>
                    <a:pt x="123" y="42"/>
                    <a:pt x="122" y="42"/>
                  </a:cubicBezTo>
                  <a:cubicBezTo>
                    <a:pt x="123" y="42"/>
                    <a:pt x="123" y="42"/>
                    <a:pt x="124" y="43"/>
                  </a:cubicBezTo>
                  <a:cubicBezTo>
                    <a:pt x="124" y="43"/>
                    <a:pt x="125" y="42"/>
                    <a:pt x="125" y="42"/>
                  </a:cubicBezTo>
                  <a:cubicBezTo>
                    <a:pt x="125" y="42"/>
                    <a:pt x="126" y="42"/>
                    <a:pt x="126" y="42"/>
                  </a:cubicBezTo>
                  <a:cubicBezTo>
                    <a:pt x="127" y="42"/>
                    <a:pt x="127" y="42"/>
                    <a:pt x="127" y="43"/>
                  </a:cubicBezTo>
                  <a:cubicBezTo>
                    <a:pt x="127" y="44"/>
                    <a:pt x="127" y="44"/>
                    <a:pt x="127" y="45"/>
                  </a:cubicBezTo>
                  <a:cubicBezTo>
                    <a:pt x="127" y="45"/>
                    <a:pt x="127" y="45"/>
                    <a:pt x="127" y="45"/>
                  </a:cubicBezTo>
                  <a:cubicBezTo>
                    <a:pt x="128" y="45"/>
                    <a:pt x="128" y="45"/>
                    <a:pt x="128" y="44"/>
                  </a:cubicBezTo>
                  <a:cubicBezTo>
                    <a:pt x="129" y="44"/>
                    <a:pt x="129" y="44"/>
                    <a:pt x="129" y="44"/>
                  </a:cubicBezTo>
                  <a:cubicBezTo>
                    <a:pt x="129" y="44"/>
                    <a:pt x="129" y="44"/>
                    <a:pt x="129" y="44"/>
                  </a:cubicBezTo>
                  <a:cubicBezTo>
                    <a:pt x="129" y="44"/>
                    <a:pt x="129" y="43"/>
                    <a:pt x="129" y="43"/>
                  </a:cubicBezTo>
                  <a:cubicBezTo>
                    <a:pt x="129" y="43"/>
                    <a:pt x="129" y="43"/>
                    <a:pt x="129" y="43"/>
                  </a:cubicBezTo>
                  <a:cubicBezTo>
                    <a:pt x="129" y="43"/>
                    <a:pt x="129" y="43"/>
                    <a:pt x="129" y="43"/>
                  </a:cubicBezTo>
                  <a:cubicBezTo>
                    <a:pt x="130" y="43"/>
                    <a:pt x="131" y="42"/>
                    <a:pt x="130" y="41"/>
                  </a:cubicBezTo>
                  <a:cubicBezTo>
                    <a:pt x="125" y="35"/>
                    <a:pt x="119" y="31"/>
                    <a:pt x="112" y="28"/>
                  </a:cubicBezTo>
                  <a:cubicBezTo>
                    <a:pt x="109" y="26"/>
                    <a:pt x="106" y="23"/>
                    <a:pt x="102" y="21"/>
                  </a:cubicBezTo>
                  <a:cubicBezTo>
                    <a:pt x="102" y="21"/>
                    <a:pt x="102" y="21"/>
                    <a:pt x="102" y="20"/>
                  </a:cubicBezTo>
                  <a:cubicBezTo>
                    <a:pt x="101" y="20"/>
                    <a:pt x="100" y="20"/>
                    <a:pt x="99" y="19"/>
                  </a:cubicBezTo>
                  <a:cubicBezTo>
                    <a:pt x="95" y="17"/>
                    <a:pt x="90" y="14"/>
                    <a:pt x="85" y="12"/>
                  </a:cubicBezTo>
                  <a:cubicBezTo>
                    <a:pt x="80" y="10"/>
                    <a:pt x="74" y="8"/>
                    <a:pt x="69" y="7"/>
                  </a:cubicBezTo>
                  <a:cubicBezTo>
                    <a:pt x="55" y="3"/>
                    <a:pt x="40" y="0"/>
                    <a:pt x="25" y="0"/>
                  </a:cubicBezTo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" name="Freeform 50"/>
            <p:cNvSpPr>
              <a:spLocks noEditPoints="1"/>
            </p:cNvSpPr>
            <p:nvPr/>
          </p:nvSpPr>
          <p:spPr bwMode="auto">
            <a:xfrm>
              <a:off x="5969001" y="3448051"/>
              <a:ext cx="44450" cy="50800"/>
            </a:xfrm>
            <a:custGeom>
              <a:avLst/>
              <a:gdLst>
                <a:gd name="T0" fmla="*/ 14 w 21"/>
                <a:gd name="T1" fmla="*/ 5 h 24"/>
                <a:gd name="T2" fmla="*/ 13 w 21"/>
                <a:gd name="T3" fmla="*/ 7 h 24"/>
                <a:gd name="T4" fmla="*/ 9 w 21"/>
                <a:gd name="T5" fmla="*/ 12 h 24"/>
                <a:gd name="T6" fmla="*/ 6 w 21"/>
                <a:gd name="T7" fmla="*/ 15 h 24"/>
                <a:gd name="T8" fmla="*/ 4 w 21"/>
                <a:gd name="T9" fmla="*/ 17 h 24"/>
                <a:gd name="T10" fmla="*/ 5 w 21"/>
                <a:gd name="T11" fmla="*/ 14 h 24"/>
                <a:gd name="T12" fmla="*/ 7 w 21"/>
                <a:gd name="T13" fmla="*/ 12 h 24"/>
                <a:gd name="T14" fmla="*/ 13 w 21"/>
                <a:gd name="T15" fmla="*/ 6 h 24"/>
                <a:gd name="T16" fmla="*/ 17 w 21"/>
                <a:gd name="T17" fmla="*/ 0 h 24"/>
                <a:gd name="T18" fmla="*/ 15 w 21"/>
                <a:gd name="T19" fmla="*/ 1 h 24"/>
                <a:gd name="T20" fmla="*/ 12 w 21"/>
                <a:gd name="T21" fmla="*/ 4 h 24"/>
                <a:gd name="T22" fmla="*/ 6 w 21"/>
                <a:gd name="T23" fmla="*/ 10 h 24"/>
                <a:gd name="T24" fmla="*/ 4 w 21"/>
                <a:gd name="T25" fmla="*/ 12 h 24"/>
                <a:gd name="T26" fmla="*/ 6 w 21"/>
                <a:gd name="T27" fmla="*/ 7 h 24"/>
                <a:gd name="T28" fmla="*/ 8 w 21"/>
                <a:gd name="T29" fmla="*/ 3 h 24"/>
                <a:gd name="T30" fmla="*/ 7 w 21"/>
                <a:gd name="T31" fmla="*/ 2 h 24"/>
                <a:gd name="T32" fmla="*/ 6 w 21"/>
                <a:gd name="T33" fmla="*/ 2 h 24"/>
                <a:gd name="T34" fmla="*/ 4 w 21"/>
                <a:gd name="T35" fmla="*/ 5 h 24"/>
                <a:gd name="T36" fmla="*/ 2 w 21"/>
                <a:gd name="T37" fmla="*/ 10 h 24"/>
                <a:gd name="T38" fmla="*/ 0 w 21"/>
                <a:gd name="T39" fmla="*/ 14 h 24"/>
                <a:gd name="T40" fmla="*/ 1 w 21"/>
                <a:gd name="T41" fmla="*/ 16 h 24"/>
                <a:gd name="T42" fmla="*/ 2 w 21"/>
                <a:gd name="T43" fmla="*/ 16 h 24"/>
                <a:gd name="T44" fmla="*/ 2 w 21"/>
                <a:gd name="T45" fmla="*/ 17 h 24"/>
                <a:gd name="T46" fmla="*/ 0 w 21"/>
                <a:gd name="T47" fmla="*/ 21 h 24"/>
                <a:gd name="T48" fmla="*/ 0 w 21"/>
                <a:gd name="T49" fmla="*/ 21 h 24"/>
                <a:gd name="T50" fmla="*/ 0 w 21"/>
                <a:gd name="T51" fmla="*/ 22 h 24"/>
                <a:gd name="T52" fmla="*/ 2 w 21"/>
                <a:gd name="T53" fmla="*/ 23 h 24"/>
                <a:gd name="T54" fmla="*/ 3 w 21"/>
                <a:gd name="T55" fmla="*/ 23 h 24"/>
                <a:gd name="T56" fmla="*/ 3 w 21"/>
                <a:gd name="T57" fmla="*/ 22 h 24"/>
                <a:gd name="T58" fmla="*/ 7 w 21"/>
                <a:gd name="T59" fmla="*/ 20 h 24"/>
                <a:gd name="T60" fmla="*/ 14 w 21"/>
                <a:gd name="T61" fmla="*/ 15 h 24"/>
                <a:gd name="T62" fmla="*/ 20 w 21"/>
                <a:gd name="T63" fmla="*/ 2 h 24"/>
                <a:gd name="T64" fmla="*/ 19 w 21"/>
                <a:gd name="T65" fmla="*/ 2 h 24"/>
                <a:gd name="T66" fmla="*/ 17 w 21"/>
                <a:gd name="T67" fmla="*/ 4 h 24"/>
                <a:gd name="T68" fmla="*/ 18 w 21"/>
                <a:gd name="T69" fmla="*/ 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1" h="24">
                  <a:moveTo>
                    <a:pt x="14" y="5"/>
                  </a:move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6"/>
                    <a:pt x="14" y="6"/>
                    <a:pt x="13" y="7"/>
                  </a:cubicBezTo>
                  <a:cubicBezTo>
                    <a:pt x="12" y="8"/>
                    <a:pt x="11" y="10"/>
                    <a:pt x="9" y="12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9" y="12"/>
                    <a:pt x="8" y="13"/>
                    <a:pt x="8" y="13"/>
                  </a:cubicBezTo>
                  <a:cubicBezTo>
                    <a:pt x="7" y="14"/>
                    <a:pt x="7" y="14"/>
                    <a:pt x="6" y="15"/>
                  </a:cubicBezTo>
                  <a:cubicBezTo>
                    <a:pt x="6" y="15"/>
                    <a:pt x="6" y="15"/>
                    <a:pt x="5" y="16"/>
                  </a:cubicBezTo>
                  <a:cubicBezTo>
                    <a:pt x="5" y="16"/>
                    <a:pt x="5" y="16"/>
                    <a:pt x="4" y="17"/>
                  </a:cubicBezTo>
                  <a:cubicBezTo>
                    <a:pt x="4" y="16"/>
                    <a:pt x="4" y="16"/>
                    <a:pt x="5" y="15"/>
                  </a:cubicBezTo>
                  <a:cubicBezTo>
                    <a:pt x="5" y="15"/>
                    <a:pt x="5" y="14"/>
                    <a:pt x="5" y="14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6" y="13"/>
                    <a:pt x="7" y="13"/>
                    <a:pt x="7" y="12"/>
                  </a:cubicBezTo>
                  <a:cubicBezTo>
                    <a:pt x="8" y="12"/>
                    <a:pt x="8" y="12"/>
                    <a:pt x="8" y="11"/>
                  </a:cubicBezTo>
                  <a:cubicBezTo>
                    <a:pt x="10" y="10"/>
                    <a:pt x="12" y="8"/>
                    <a:pt x="13" y="6"/>
                  </a:cubicBezTo>
                  <a:cubicBezTo>
                    <a:pt x="13" y="6"/>
                    <a:pt x="14" y="6"/>
                    <a:pt x="14" y="5"/>
                  </a:cubicBezTo>
                  <a:moveTo>
                    <a:pt x="17" y="0"/>
                  </a:moveTo>
                  <a:cubicBezTo>
                    <a:pt x="17" y="0"/>
                    <a:pt x="16" y="0"/>
                    <a:pt x="16" y="0"/>
                  </a:cubicBezTo>
                  <a:cubicBezTo>
                    <a:pt x="16" y="0"/>
                    <a:pt x="15" y="1"/>
                    <a:pt x="15" y="1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4" y="2"/>
                    <a:pt x="13" y="3"/>
                    <a:pt x="12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0" y="6"/>
                    <a:pt x="8" y="9"/>
                    <a:pt x="6" y="10"/>
                  </a:cubicBezTo>
                  <a:cubicBezTo>
                    <a:pt x="6" y="10"/>
                    <a:pt x="6" y="11"/>
                    <a:pt x="6" y="11"/>
                  </a:cubicBezTo>
                  <a:cubicBezTo>
                    <a:pt x="5" y="11"/>
                    <a:pt x="4" y="11"/>
                    <a:pt x="4" y="12"/>
                  </a:cubicBezTo>
                  <a:cubicBezTo>
                    <a:pt x="5" y="10"/>
                    <a:pt x="5" y="9"/>
                    <a:pt x="6" y="8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6"/>
                    <a:pt x="7" y="5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2"/>
                    <a:pt x="7" y="2"/>
                    <a:pt x="7" y="2"/>
                  </a:cubicBezTo>
                  <a:cubicBezTo>
                    <a:pt x="7" y="2"/>
                    <a:pt x="7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5" y="2"/>
                    <a:pt x="5" y="2"/>
                  </a:cubicBezTo>
                  <a:cubicBezTo>
                    <a:pt x="5" y="3"/>
                    <a:pt x="5" y="4"/>
                    <a:pt x="4" y="5"/>
                  </a:cubicBezTo>
                  <a:cubicBezTo>
                    <a:pt x="4" y="5"/>
                    <a:pt x="4" y="6"/>
                    <a:pt x="3" y="7"/>
                  </a:cubicBezTo>
                  <a:cubicBezTo>
                    <a:pt x="3" y="8"/>
                    <a:pt x="2" y="9"/>
                    <a:pt x="2" y="10"/>
                  </a:cubicBezTo>
                  <a:cubicBezTo>
                    <a:pt x="1" y="11"/>
                    <a:pt x="1" y="12"/>
                    <a:pt x="1" y="12"/>
                  </a:cubicBezTo>
                  <a:cubicBezTo>
                    <a:pt x="1" y="13"/>
                    <a:pt x="0" y="13"/>
                    <a:pt x="0" y="14"/>
                  </a:cubicBezTo>
                  <a:cubicBezTo>
                    <a:pt x="0" y="14"/>
                    <a:pt x="0" y="15"/>
                    <a:pt x="0" y="15"/>
                  </a:cubicBezTo>
                  <a:cubicBezTo>
                    <a:pt x="0" y="15"/>
                    <a:pt x="1" y="16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7"/>
                    <a:pt x="2" y="17"/>
                  </a:cubicBezTo>
                  <a:cubicBezTo>
                    <a:pt x="2" y="18"/>
                    <a:pt x="2" y="19"/>
                    <a:pt x="2" y="20"/>
                  </a:cubicBezTo>
                  <a:cubicBezTo>
                    <a:pt x="1" y="20"/>
                    <a:pt x="1" y="21"/>
                    <a:pt x="0" y="21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1"/>
                    <a:pt x="0" y="21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23"/>
                    <a:pt x="1" y="24"/>
                    <a:pt x="1" y="24"/>
                  </a:cubicBezTo>
                  <a:cubicBezTo>
                    <a:pt x="2" y="24"/>
                    <a:pt x="2" y="24"/>
                    <a:pt x="2" y="23"/>
                  </a:cubicBezTo>
                  <a:cubicBezTo>
                    <a:pt x="2" y="23"/>
                    <a:pt x="2" y="23"/>
                    <a:pt x="2" y="23"/>
                  </a:cubicBezTo>
                  <a:cubicBezTo>
                    <a:pt x="2" y="23"/>
                    <a:pt x="3" y="23"/>
                    <a:pt x="3" y="23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3" y="23"/>
                    <a:pt x="3" y="23"/>
                    <a:pt x="3" y="22"/>
                  </a:cubicBezTo>
                  <a:cubicBezTo>
                    <a:pt x="4" y="22"/>
                    <a:pt x="5" y="22"/>
                    <a:pt x="6" y="21"/>
                  </a:cubicBezTo>
                  <a:cubicBezTo>
                    <a:pt x="6" y="21"/>
                    <a:pt x="7" y="21"/>
                    <a:pt x="7" y="20"/>
                  </a:cubicBezTo>
                  <a:cubicBezTo>
                    <a:pt x="9" y="19"/>
                    <a:pt x="10" y="18"/>
                    <a:pt x="11" y="17"/>
                  </a:cubicBezTo>
                  <a:cubicBezTo>
                    <a:pt x="12" y="16"/>
                    <a:pt x="13" y="16"/>
                    <a:pt x="14" y="15"/>
                  </a:cubicBezTo>
                  <a:cubicBezTo>
                    <a:pt x="17" y="12"/>
                    <a:pt x="20" y="8"/>
                    <a:pt x="21" y="4"/>
                  </a:cubicBezTo>
                  <a:cubicBezTo>
                    <a:pt x="21" y="3"/>
                    <a:pt x="21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19" y="2"/>
                  </a:cubicBezTo>
                  <a:cubicBezTo>
                    <a:pt x="19" y="3"/>
                    <a:pt x="19" y="3"/>
                    <a:pt x="18" y="3"/>
                  </a:cubicBezTo>
                  <a:cubicBezTo>
                    <a:pt x="18" y="4"/>
                    <a:pt x="18" y="4"/>
                    <a:pt x="17" y="4"/>
                  </a:cubicBezTo>
                  <a:cubicBezTo>
                    <a:pt x="18" y="4"/>
                    <a:pt x="18" y="3"/>
                    <a:pt x="18" y="3"/>
                  </a:cubicBezTo>
                  <a:cubicBezTo>
                    <a:pt x="18" y="2"/>
                    <a:pt x="18" y="2"/>
                    <a:pt x="18" y="1"/>
                  </a:cubicBezTo>
                  <a:cubicBezTo>
                    <a:pt x="18" y="0"/>
                    <a:pt x="18" y="0"/>
                    <a:pt x="17" y="0"/>
                  </a:cubicBezTo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" name="Freeform 51"/>
            <p:cNvSpPr>
              <a:spLocks noEditPoints="1"/>
            </p:cNvSpPr>
            <p:nvPr/>
          </p:nvSpPr>
          <p:spPr bwMode="auto">
            <a:xfrm>
              <a:off x="5614988" y="3370263"/>
              <a:ext cx="257175" cy="242888"/>
            </a:xfrm>
            <a:custGeom>
              <a:avLst/>
              <a:gdLst>
                <a:gd name="T0" fmla="*/ 31 w 119"/>
                <a:gd name="T1" fmla="*/ 103 h 113"/>
                <a:gd name="T2" fmla="*/ 27 w 119"/>
                <a:gd name="T3" fmla="*/ 85 h 113"/>
                <a:gd name="T4" fmla="*/ 23 w 119"/>
                <a:gd name="T5" fmla="*/ 67 h 113"/>
                <a:gd name="T6" fmla="*/ 42 w 119"/>
                <a:gd name="T7" fmla="*/ 76 h 113"/>
                <a:gd name="T8" fmla="*/ 27 w 119"/>
                <a:gd name="T9" fmla="*/ 67 h 113"/>
                <a:gd name="T10" fmla="*/ 33 w 119"/>
                <a:gd name="T11" fmla="*/ 60 h 113"/>
                <a:gd name="T12" fmla="*/ 17 w 119"/>
                <a:gd name="T13" fmla="*/ 58 h 113"/>
                <a:gd name="T14" fmla="*/ 19 w 119"/>
                <a:gd name="T15" fmla="*/ 61 h 113"/>
                <a:gd name="T16" fmla="*/ 38 w 119"/>
                <a:gd name="T17" fmla="*/ 64 h 113"/>
                <a:gd name="T18" fmla="*/ 35 w 119"/>
                <a:gd name="T19" fmla="*/ 64 h 113"/>
                <a:gd name="T20" fmla="*/ 41 w 119"/>
                <a:gd name="T21" fmla="*/ 58 h 113"/>
                <a:gd name="T22" fmla="*/ 1 w 119"/>
                <a:gd name="T23" fmla="*/ 48 h 113"/>
                <a:gd name="T24" fmla="*/ 32 w 119"/>
                <a:gd name="T25" fmla="*/ 54 h 113"/>
                <a:gd name="T26" fmla="*/ 30 w 119"/>
                <a:gd name="T27" fmla="*/ 39 h 113"/>
                <a:gd name="T28" fmla="*/ 50 w 119"/>
                <a:gd name="T29" fmla="*/ 28 h 113"/>
                <a:gd name="T30" fmla="*/ 41 w 119"/>
                <a:gd name="T31" fmla="*/ 35 h 113"/>
                <a:gd name="T32" fmla="*/ 53 w 119"/>
                <a:gd name="T33" fmla="*/ 27 h 113"/>
                <a:gd name="T34" fmla="*/ 41 w 119"/>
                <a:gd name="T35" fmla="*/ 47 h 113"/>
                <a:gd name="T36" fmla="*/ 58 w 119"/>
                <a:gd name="T37" fmla="*/ 30 h 113"/>
                <a:gd name="T38" fmla="*/ 46 w 119"/>
                <a:gd name="T39" fmla="*/ 26 h 113"/>
                <a:gd name="T40" fmla="*/ 34 w 119"/>
                <a:gd name="T41" fmla="*/ 31 h 113"/>
                <a:gd name="T42" fmla="*/ 44 w 119"/>
                <a:gd name="T43" fmla="*/ 23 h 113"/>
                <a:gd name="T44" fmla="*/ 8 w 119"/>
                <a:gd name="T45" fmla="*/ 53 h 113"/>
                <a:gd name="T46" fmla="*/ 16 w 119"/>
                <a:gd name="T47" fmla="*/ 53 h 113"/>
                <a:gd name="T48" fmla="*/ 21 w 119"/>
                <a:gd name="T49" fmla="*/ 43 h 113"/>
                <a:gd name="T50" fmla="*/ 44 w 119"/>
                <a:gd name="T51" fmla="*/ 23 h 113"/>
                <a:gd name="T52" fmla="*/ 65 w 119"/>
                <a:gd name="T53" fmla="*/ 49 h 113"/>
                <a:gd name="T54" fmla="*/ 45 w 119"/>
                <a:gd name="T55" fmla="*/ 49 h 113"/>
                <a:gd name="T56" fmla="*/ 57 w 119"/>
                <a:gd name="T57" fmla="*/ 42 h 113"/>
                <a:gd name="T58" fmla="*/ 86 w 119"/>
                <a:gd name="T59" fmla="*/ 30 h 113"/>
                <a:gd name="T60" fmla="*/ 97 w 119"/>
                <a:gd name="T61" fmla="*/ 31 h 113"/>
                <a:gd name="T62" fmla="*/ 11 w 119"/>
                <a:gd name="T63" fmla="*/ 36 h 113"/>
                <a:gd name="T64" fmla="*/ 85 w 119"/>
                <a:gd name="T65" fmla="*/ 27 h 113"/>
                <a:gd name="T66" fmla="*/ 12 w 119"/>
                <a:gd name="T67" fmla="*/ 28 h 113"/>
                <a:gd name="T68" fmla="*/ 77 w 119"/>
                <a:gd name="T69" fmla="*/ 22 h 113"/>
                <a:gd name="T70" fmla="*/ 84 w 119"/>
                <a:gd name="T71" fmla="*/ 22 h 113"/>
                <a:gd name="T72" fmla="*/ 21 w 119"/>
                <a:gd name="T73" fmla="*/ 20 h 113"/>
                <a:gd name="T74" fmla="*/ 45 w 119"/>
                <a:gd name="T75" fmla="*/ 18 h 113"/>
                <a:gd name="T76" fmla="*/ 65 w 119"/>
                <a:gd name="T77" fmla="*/ 16 h 113"/>
                <a:gd name="T78" fmla="*/ 53 w 119"/>
                <a:gd name="T79" fmla="*/ 11 h 113"/>
                <a:gd name="T80" fmla="*/ 11 w 119"/>
                <a:gd name="T81" fmla="*/ 24 h 113"/>
                <a:gd name="T82" fmla="*/ 46 w 119"/>
                <a:gd name="T83" fmla="*/ 9 h 113"/>
                <a:gd name="T84" fmla="*/ 64 w 119"/>
                <a:gd name="T85" fmla="*/ 9 h 113"/>
                <a:gd name="T86" fmla="*/ 33 w 119"/>
                <a:gd name="T87" fmla="*/ 10 h 113"/>
                <a:gd name="T88" fmla="*/ 68 w 119"/>
                <a:gd name="T89" fmla="*/ 15 h 113"/>
                <a:gd name="T90" fmla="*/ 57 w 119"/>
                <a:gd name="T91" fmla="*/ 5 h 113"/>
                <a:gd name="T92" fmla="*/ 61 w 119"/>
                <a:gd name="T93" fmla="*/ 0 h 113"/>
                <a:gd name="T94" fmla="*/ 10 w 119"/>
                <a:gd name="T95" fmla="*/ 38 h 113"/>
                <a:gd name="T96" fmla="*/ 31 w 119"/>
                <a:gd name="T97" fmla="*/ 21 h 113"/>
                <a:gd name="T98" fmla="*/ 60 w 119"/>
                <a:gd name="T99" fmla="*/ 24 h 113"/>
                <a:gd name="T100" fmla="*/ 75 w 119"/>
                <a:gd name="T101" fmla="*/ 23 h 113"/>
                <a:gd name="T102" fmla="*/ 63 w 119"/>
                <a:gd name="T103" fmla="*/ 32 h 113"/>
                <a:gd name="T104" fmla="*/ 45 w 119"/>
                <a:gd name="T105" fmla="*/ 58 h 113"/>
                <a:gd name="T106" fmla="*/ 59 w 119"/>
                <a:gd name="T107" fmla="*/ 53 h 113"/>
                <a:gd name="T108" fmla="*/ 84 w 119"/>
                <a:gd name="T109" fmla="*/ 43 h 113"/>
                <a:gd name="T110" fmla="*/ 110 w 119"/>
                <a:gd name="T111" fmla="*/ 38 h 113"/>
                <a:gd name="T112" fmla="*/ 90 w 119"/>
                <a:gd name="T113" fmla="*/ 34 h 113"/>
                <a:gd name="T114" fmla="*/ 118 w 119"/>
                <a:gd name="T115" fmla="*/ 32 h 113"/>
                <a:gd name="T116" fmla="*/ 100 w 119"/>
                <a:gd name="T117" fmla="*/ 20 h 113"/>
                <a:gd name="T118" fmla="*/ 75 w 119"/>
                <a:gd name="T119" fmla="*/ 1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19" h="113">
                  <a:moveTo>
                    <a:pt x="33" y="111"/>
                  </a:moveTo>
                  <a:cubicBezTo>
                    <a:pt x="33" y="111"/>
                    <a:pt x="33" y="112"/>
                    <a:pt x="33" y="113"/>
                  </a:cubicBezTo>
                  <a:cubicBezTo>
                    <a:pt x="33" y="113"/>
                    <a:pt x="33" y="113"/>
                    <a:pt x="34" y="113"/>
                  </a:cubicBezTo>
                  <a:cubicBezTo>
                    <a:pt x="34" y="113"/>
                    <a:pt x="34" y="112"/>
                    <a:pt x="34" y="111"/>
                  </a:cubicBezTo>
                  <a:cubicBezTo>
                    <a:pt x="33" y="111"/>
                    <a:pt x="33" y="111"/>
                    <a:pt x="33" y="111"/>
                  </a:cubicBezTo>
                  <a:moveTo>
                    <a:pt x="34" y="103"/>
                  </a:moveTo>
                  <a:cubicBezTo>
                    <a:pt x="34" y="103"/>
                    <a:pt x="34" y="103"/>
                    <a:pt x="34" y="104"/>
                  </a:cubicBezTo>
                  <a:cubicBezTo>
                    <a:pt x="34" y="104"/>
                    <a:pt x="34" y="104"/>
                    <a:pt x="34" y="104"/>
                  </a:cubicBezTo>
                  <a:cubicBezTo>
                    <a:pt x="34" y="104"/>
                    <a:pt x="34" y="103"/>
                    <a:pt x="34" y="103"/>
                  </a:cubicBezTo>
                  <a:moveTo>
                    <a:pt x="31" y="102"/>
                  </a:moveTo>
                  <a:cubicBezTo>
                    <a:pt x="31" y="102"/>
                    <a:pt x="31" y="103"/>
                    <a:pt x="31" y="103"/>
                  </a:cubicBezTo>
                  <a:cubicBezTo>
                    <a:pt x="31" y="103"/>
                    <a:pt x="31" y="103"/>
                    <a:pt x="31" y="103"/>
                  </a:cubicBezTo>
                  <a:cubicBezTo>
                    <a:pt x="31" y="103"/>
                    <a:pt x="31" y="102"/>
                    <a:pt x="31" y="102"/>
                  </a:cubicBezTo>
                  <a:moveTo>
                    <a:pt x="31" y="93"/>
                  </a:moveTo>
                  <a:cubicBezTo>
                    <a:pt x="31" y="94"/>
                    <a:pt x="31" y="94"/>
                    <a:pt x="31" y="94"/>
                  </a:cubicBezTo>
                  <a:cubicBezTo>
                    <a:pt x="31" y="95"/>
                    <a:pt x="32" y="96"/>
                    <a:pt x="32" y="97"/>
                  </a:cubicBezTo>
                  <a:cubicBezTo>
                    <a:pt x="32" y="96"/>
                    <a:pt x="32" y="96"/>
                    <a:pt x="32" y="96"/>
                  </a:cubicBezTo>
                  <a:cubicBezTo>
                    <a:pt x="32" y="96"/>
                    <a:pt x="32" y="96"/>
                    <a:pt x="32" y="96"/>
                  </a:cubicBezTo>
                  <a:cubicBezTo>
                    <a:pt x="32" y="95"/>
                    <a:pt x="31" y="94"/>
                    <a:pt x="31" y="93"/>
                  </a:cubicBezTo>
                  <a:moveTo>
                    <a:pt x="27" y="83"/>
                  </a:moveTo>
                  <a:cubicBezTo>
                    <a:pt x="27" y="84"/>
                    <a:pt x="27" y="84"/>
                    <a:pt x="27" y="84"/>
                  </a:cubicBezTo>
                  <a:cubicBezTo>
                    <a:pt x="27" y="84"/>
                    <a:pt x="27" y="84"/>
                    <a:pt x="27" y="85"/>
                  </a:cubicBezTo>
                  <a:cubicBezTo>
                    <a:pt x="27" y="84"/>
                    <a:pt x="27" y="84"/>
                    <a:pt x="27" y="83"/>
                  </a:cubicBezTo>
                  <a:moveTo>
                    <a:pt x="26" y="77"/>
                  </a:moveTo>
                  <a:cubicBezTo>
                    <a:pt x="26" y="77"/>
                    <a:pt x="26" y="78"/>
                    <a:pt x="26" y="79"/>
                  </a:cubicBezTo>
                  <a:cubicBezTo>
                    <a:pt x="26" y="79"/>
                    <a:pt x="26" y="78"/>
                    <a:pt x="26" y="78"/>
                  </a:cubicBezTo>
                  <a:cubicBezTo>
                    <a:pt x="26" y="77"/>
                    <a:pt x="26" y="77"/>
                    <a:pt x="26" y="77"/>
                  </a:cubicBezTo>
                  <a:moveTo>
                    <a:pt x="27" y="72"/>
                  </a:moveTo>
                  <a:cubicBezTo>
                    <a:pt x="27" y="72"/>
                    <a:pt x="27" y="72"/>
                    <a:pt x="27" y="72"/>
                  </a:cubicBezTo>
                  <a:cubicBezTo>
                    <a:pt x="27" y="72"/>
                    <a:pt x="27" y="73"/>
                    <a:pt x="27" y="73"/>
                  </a:cubicBezTo>
                  <a:cubicBezTo>
                    <a:pt x="27" y="73"/>
                    <a:pt x="27" y="72"/>
                    <a:pt x="27" y="72"/>
                  </a:cubicBezTo>
                  <a:cubicBezTo>
                    <a:pt x="27" y="72"/>
                    <a:pt x="27" y="72"/>
                    <a:pt x="27" y="72"/>
                  </a:cubicBezTo>
                  <a:moveTo>
                    <a:pt x="23" y="67"/>
                  </a:moveTo>
                  <a:cubicBezTo>
                    <a:pt x="23" y="67"/>
                    <a:pt x="23" y="67"/>
                    <a:pt x="23" y="67"/>
                  </a:cubicBezTo>
                  <a:cubicBezTo>
                    <a:pt x="23" y="67"/>
                    <a:pt x="23" y="67"/>
                    <a:pt x="23" y="67"/>
                  </a:cubicBezTo>
                  <a:cubicBezTo>
                    <a:pt x="23" y="67"/>
                    <a:pt x="23" y="67"/>
                    <a:pt x="23" y="67"/>
                  </a:cubicBezTo>
                  <a:moveTo>
                    <a:pt x="41" y="65"/>
                  </a:moveTo>
                  <a:cubicBezTo>
                    <a:pt x="41" y="65"/>
                    <a:pt x="41" y="66"/>
                    <a:pt x="41" y="66"/>
                  </a:cubicBezTo>
                  <a:cubicBezTo>
                    <a:pt x="39" y="74"/>
                    <a:pt x="40" y="82"/>
                    <a:pt x="41" y="90"/>
                  </a:cubicBezTo>
                  <a:cubicBezTo>
                    <a:pt x="42" y="90"/>
                    <a:pt x="42" y="89"/>
                    <a:pt x="42" y="89"/>
                  </a:cubicBezTo>
                  <a:cubicBezTo>
                    <a:pt x="42" y="88"/>
                    <a:pt x="42" y="87"/>
                    <a:pt x="42" y="85"/>
                  </a:cubicBezTo>
                  <a:cubicBezTo>
                    <a:pt x="42" y="83"/>
                    <a:pt x="41" y="81"/>
                    <a:pt x="41" y="79"/>
                  </a:cubicBezTo>
                  <a:cubicBezTo>
                    <a:pt x="41" y="79"/>
                    <a:pt x="41" y="79"/>
                    <a:pt x="42" y="79"/>
                  </a:cubicBezTo>
                  <a:cubicBezTo>
                    <a:pt x="42" y="78"/>
                    <a:pt x="42" y="77"/>
                    <a:pt x="42" y="76"/>
                  </a:cubicBezTo>
                  <a:cubicBezTo>
                    <a:pt x="41" y="76"/>
                    <a:pt x="41" y="76"/>
                    <a:pt x="41" y="76"/>
                  </a:cubicBezTo>
                  <a:cubicBezTo>
                    <a:pt x="40" y="76"/>
                    <a:pt x="40" y="76"/>
                    <a:pt x="40" y="75"/>
                  </a:cubicBezTo>
                  <a:cubicBezTo>
                    <a:pt x="41" y="75"/>
                    <a:pt x="41" y="74"/>
                    <a:pt x="41" y="74"/>
                  </a:cubicBezTo>
                  <a:cubicBezTo>
                    <a:pt x="41" y="71"/>
                    <a:pt x="41" y="68"/>
                    <a:pt x="41" y="65"/>
                  </a:cubicBezTo>
                  <a:moveTo>
                    <a:pt x="20" y="65"/>
                  </a:moveTo>
                  <a:cubicBezTo>
                    <a:pt x="20" y="65"/>
                    <a:pt x="20" y="65"/>
                    <a:pt x="21" y="65"/>
                  </a:cubicBezTo>
                  <a:cubicBezTo>
                    <a:pt x="21" y="65"/>
                    <a:pt x="21" y="65"/>
                    <a:pt x="21" y="65"/>
                  </a:cubicBezTo>
                  <a:cubicBezTo>
                    <a:pt x="21" y="65"/>
                    <a:pt x="20" y="65"/>
                    <a:pt x="20" y="65"/>
                  </a:cubicBezTo>
                  <a:moveTo>
                    <a:pt x="27" y="64"/>
                  </a:moveTo>
                  <a:cubicBezTo>
                    <a:pt x="27" y="65"/>
                    <a:pt x="27" y="66"/>
                    <a:pt x="27" y="67"/>
                  </a:cubicBezTo>
                  <a:cubicBezTo>
                    <a:pt x="27" y="67"/>
                    <a:pt x="27" y="67"/>
                    <a:pt x="27" y="67"/>
                  </a:cubicBezTo>
                  <a:cubicBezTo>
                    <a:pt x="27" y="68"/>
                    <a:pt x="27" y="68"/>
                    <a:pt x="28" y="68"/>
                  </a:cubicBezTo>
                  <a:cubicBezTo>
                    <a:pt x="28" y="68"/>
                    <a:pt x="28" y="67"/>
                    <a:pt x="28" y="67"/>
                  </a:cubicBezTo>
                  <a:cubicBezTo>
                    <a:pt x="28" y="66"/>
                    <a:pt x="28" y="65"/>
                    <a:pt x="27" y="64"/>
                  </a:cubicBezTo>
                  <a:moveTo>
                    <a:pt x="19" y="62"/>
                  </a:moveTo>
                  <a:cubicBezTo>
                    <a:pt x="19" y="62"/>
                    <a:pt x="19" y="62"/>
                    <a:pt x="19" y="62"/>
                  </a:cubicBezTo>
                  <a:cubicBezTo>
                    <a:pt x="19" y="62"/>
                    <a:pt x="19" y="62"/>
                    <a:pt x="19" y="62"/>
                  </a:cubicBezTo>
                  <a:cubicBezTo>
                    <a:pt x="19" y="62"/>
                    <a:pt x="19" y="62"/>
                    <a:pt x="19" y="62"/>
                  </a:cubicBezTo>
                  <a:cubicBezTo>
                    <a:pt x="19" y="62"/>
                    <a:pt x="19" y="62"/>
                    <a:pt x="19" y="62"/>
                  </a:cubicBezTo>
                  <a:moveTo>
                    <a:pt x="33" y="60"/>
                  </a:moveTo>
                  <a:cubicBezTo>
                    <a:pt x="33" y="60"/>
                    <a:pt x="33" y="60"/>
                    <a:pt x="33" y="61"/>
                  </a:cubicBezTo>
                  <a:cubicBezTo>
                    <a:pt x="33" y="60"/>
                    <a:pt x="33" y="60"/>
                    <a:pt x="33" y="60"/>
                  </a:cubicBezTo>
                  <a:cubicBezTo>
                    <a:pt x="33" y="60"/>
                    <a:pt x="33" y="60"/>
                    <a:pt x="33" y="60"/>
                  </a:cubicBezTo>
                  <a:moveTo>
                    <a:pt x="16" y="60"/>
                  </a:moveTo>
                  <a:cubicBezTo>
                    <a:pt x="16" y="60"/>
                    <a:pt x="16" y="61"/>
                    <a:pt x="16" y="61"/>
                  </a:cubicBezTo>
                  <a:cubicBezTo>
                    <a:pt x="16" y="61"/>
                    <a:pt x="16" y="61"/>
                    <a:pt x="16" y="61"/>
                  </a:cubicBezTo>
                  <a:cubicBezTo>
                    <a:pt x="16" y="61"/>
                    <a:pt x="16" y="62"/>
                    <a:pt x="16" y="62"/>
                  </a:cubicBezTo>
                  <a:cubicBezTo>
                    <a:pt x="16" y="61"/>
                    <a:pt x="16" y="61"/>
                    <a:pt x="17" y="60"/>
                  </a:cubicBezTo>
                  <a:cubicBezTo>
                    <a:pt x="16" y="60"/>
                    <a:pt x="16" y="60"/>
                    <a:pt x="16" y="60"/>
                  </a:cubicBezTo>
                  <a:moveTo>
                    <a:pt x="17" y="58"/>
                  </a:moveTo>
                  <a:cubicBezTo>
                    <a:pt x="16" y="59"/>
                    <a:pt x="16" y="59"/>
                    <a:pt x="16" y="59"/>
                  </a:cubicBezTo>
                  <a:cubicBezTo>
                    <a:pt x="16" y="60"/>
                    <a:pt x="16" y="60"/>
                    <a:pt x="17" y="60"/>
                  </a:cubicBezTo>
                  <a:cubicBezTo>
                    <a:pt x="17" y="59"/>
                    <a:pt x="17" y="59"/>
                    <a:pt x="17" y="58"/>
                  </a:cubicBezTo>
                  <a:moveTo>
                    <a:pt x="29" y="57"/>
                  </a:moveTo>
                  <a:cubicBezTo>
                    <a:pt x="29" y="57"/>
                    <a:pt x="29" y="57"/>
                    <a:pt x="29" y="57"/>
                  </a:cubicBezTo>
                  <a:cubicBezTo>
                    <a:pt x="29" y="57"/>
                    <a:pt x="29" y="57"/>
                    <a:pt x="29" y="57"/>
                  </a:cubicBezTo>
                  <a:cubicBezTo>
                    <a:pt x="29" y="57"/>
                    <a:pt x="29" y="57"/>
                    <a:pt x="29" y="57"/>
                  </a:cubicBezTo>
                  <a:cubicBezTo>
                    <a:pt x="29" y="57"/>
                    <a:pt x="29" y="57"/>
                    <a:pt x="29" y="57"/>
                  </a:cubicBezTo>
                  <a:moveTo>
                    <a:pt x="20" y="54"/>
                  </a:moveTo>
                  <a:cubicBezTo>
                    <a:pt x="20" y="54"/>
                    <a:pt x="20" y="55"/>
                    <a:pt x="20" y="56"/>
                  </a:cubicBezTo>
                  <a:cubicBezTo>
                    <a:pt x="21" y="57"/>
                    <a:pt x="22" y="58"/>
                    <a:pt x="23" y="59"/>
                  </a:cubicBezTo>
                  <a:cubicBezTo>
                    <a:pt x="23" y="59"/>
                    <a:pt x="23" y="59"/>
                    <a:pt x="23" y="60"/>
                  </a:cubicBezTo>
                  <a:cubicBezTo>
                    <a:pt x="22" y="59"/>
                    <a:pt x="20" y="59"/>
                    <a:pt x="19" y="58"/>
                  </a:cubicBezTo>
                  <a:cubicBezTo>
                    <a:pt x="19" y="59"/>
                    <a:pt x="19" y="60"/>
                    <a:pt x="19" y="61"/>
                  </a:cubicBezTo>
                  <a:cubicBezTo>
                    <a:pt x="19" y="61"/>
                    <a:pt x="20" y="61"/>
                    <a:pt x="20" y="61"/>
                  </a:cubicBezTo>
                  <a:cubicBezTo>
                    <a:pt x="21" y="61"/>
                    <a:pt x="21" y="62"/>
                    <a:pt x="22" y="62"/>
                  </a:cubicBezTo>
                  <a:cubicBezTo>
                    <a:pt x="23" y="61"/>
                    <a:pt x="23" y="60"/>
                    <a:pt x="24" y="59"/>
                  </a:cubicBezTo>
                  <a:cubicBezTo>
                    <a:pt x="24" y="59"/>
                    <a:pt x="24" y="59"/>
                    <a:pt x="24" y="59"/>
                  </a:cubicBezTo>
                  <a:cubicBezTo>
                    <a:pt x="24" y="58"/>
                    <a:pt x="25" y="57"/>
                    <a:pt x="25" y="56"/>
                  </a:cubicBezTo>
                  <a:cubicBezTo>
                    <a:pt x="25" y="56"/>
                    <a:pt x="25" y="56"/>
                    <a:pt x="25" y="56"/>
                  </a:cubicBezTo>
                  <a:cubicBezTo>
                    <a:pt x="24" y="56"/>
                    <a:pt x="24" y="56"/>
                    <a:pt x="24" y="55"/>
                  </a:cubicBezTo>
                  <a:cubicBezTo>
                    <a:pt x="24" y="56"/>
                    <a:pt x="24" y="56"/>
                    <a:pt x="24" y="56"/>
                  </a:cubicBezTo>
                  <a:cubicBezTo>
                    <a:pt x="23" y="55"/>
                    <a:pt x="21" y="54"/>
                    <a:pt x="20" y="54"/>
                  </a:cubicBezTo>
                  <a:moveTo>
                    <a:pt x="38" y="64"/>
                  </a:moveTo>
                  <a:cubicBezTo>
                    <a:pt x="38" y="64"/>
                    <a:pt x="38" y="64"/>
                    <a:pt x="38" y="64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4"/>
                    <a:pt x="38" y="64"/>
                    <a:pt x="38" y="64"/>
                  </a:cubicBezTo>
                  <a:moveTo>
                    <a:pt x="39" y="61"/>
                  </a:moveTo>
                  <a:cubicBezTo>
                    <a:pt x="39" y="59"/>
                    <a:pt x="39" y="58"/>
                    <a:pt x="40" y="56"/>
                  </a:cubicBezTo>
                  <a:cubicBezTo>
                    <a:pt x="40" y="58"/>
                    <a:pt x="40" y="59"/>
                    <a:pt x="39" y="61"/>
                  </a:cubicBezTo>
                  <a:cubicBezTo>
                    <a:pt x="39" y="61"/>
                    <a:pt x="39" y="61"/>
                    <a:pt x="39" y="61"/>
                  </a:cubicBezTo>
                  <a:cubicBezTo>
                    <a:pt x="39" y="61"/>
                    <a:pt x="39" y="61"/>
                    <a:pt x="39" y="61"/>
                  </a:cubicBezTo>
                  <a:moveTo>
                    <a:pt x="41" y="52"/>
                  </a:moveTo>
                  <a:cubicBezTo>
                    <a:pt x="40" y="53"/>
                    <a:pt x="39" y="55"/>
                    <a:pt x="38" y="56"/>
                  </a:cubicBezTo>
                  <a:cubicBezTo>
                    <a:pt x="37" y="59"/>
                    <a:pt x="35" y="61"/>
                    <a:pt x="34" y="64"/>
                  </a:cubicBezTo>
                  <a:cubicBezTo>
                    <a:pt x="34" y="64"/>
                    <a:pt x="35" y="64"/>
                    <a:pt x="35" y="64"/>
                  </a:cubicBezTo>
                  <a:cubicBezTo>
                    <a:pt x="35" y="65"/>
                    <a:pt x="35" y="66"/>
                    <a:pt x="35" y="68"/>
                  </a:cubicBezTo>
                  <a:cubicBezTo>
                    <a:pt x="35" y="68"/>
                    <a:pt x="34" y="68"/>
                    <a:pt x="34" y="67"/>
                  </a:cubicBezTo>
                  <a:cubicBezTo>
                    <a:pt x="34" y="68"/>
                    <a:pt x="34" y="69"/>
                    <a:pt x="34" y="70"/>
                  </a:cubicBezTo>
                  <a:cubicBezTo>
                    <a:pt x="34" y="70"/>
                    <a:pt x="35" y="70"/>
                    <a:pt x="35" y="70"/>
                  </a:cubicBezTo>
                  <a:cubicBezTo>
                    <a:pt x="35" y="70"/>
                    <a:pt x="35" y="70"/>
                    <a:pt x="35" y="70"/>
                  </a:cubicBezTo>
                  <a:cubicBezTo>
                    <a:pt x="35" y="73"/>
                    <a:pt x="36" y="75"/>
                    <a:pt x="36" y="77"/>
                  </a:cubicBezTo>
                  <a:cubicBezTo>
                    <a:pt x="36" y="77"/>
                    <a:pt x="36" y="78"/>
                    <a:pt x="36" y="78"/>
                  </a:cubicBezTo>
                  <a:cubicBezTo>
                    <a:pt x="36" y="78"/>
                    <a:pt x="36" y="78"/>
                    <a:pt x="36" y="79"/>
                  </a:cubicBezTo>
                  <a:cubicBezTo>
                    <a:pt x="36" y="81"/>
                    <a:pt x="37" y="84"/>
                    <a:pt x="38" y="86"/>
                  </a:cubicBezTo>
                  <a:cubicBezTo>
                    <a:pt x="37" y="77"/>
                    <a:pt x="37" y="68"/>
                    <a:pt x="40" y="59"/>
                  </a:cubicBezTo>
                  <a:cubicBezTo>
                    <a:pt x="40" y="59"/>
                    <a:pt x="41" y="58"/>
                    <a:pt x="41" y="58"/>
                  </a:cubicBezTo>
                  <a:cubicBezTo>
                    <a:pt x="41" y="56"/>
                    <a:pt x="41" y="54"/>
                    <a:pt x="41" y="52"/>
                  </a:cubicBezTo>
                  <a:moveTo>
                    <a:pt x="22" y="48"/>
                  </a:moveTo>
                  <a:cubicBezTo>
                    <a:pt x="22" y="49"/>
                    <a:pt x="21" y="49"/>
                    <a:pt x="21" y="49"/>
                  </a:cubicBezTo>
                  <a:cubicBezTo>
                    <a:pt x="21" y="49"/>
                    <a:pt x="21" y="49"/>
                    <a:pt x="21" y="49"/>
                  </a:cubicBezTo>
                  <a:cubicBezTo>
                    <a:pt x="22" y="49"/>
                    <a:pt x="22" y="49"/>
                    <a:pt x="23" y="49"/>
                  </a:cubicBezTo>
                  <a:cubicBezTo>
                    <a:pt x="23" y="49"/>
                    <a:pt x="23" y="50"/>
                    <a:pt x="23" y="50"/>
                  </a:cubicBezTo>
                  <a:cubicBezTo>
                    <a:pt x="23" y="49"/>
                    <a:pt x="22" y="49"/>
                    <a:pt x="22" y="48"/>
                  </a:cubicBezTo>
                  <a:moveTo>
                    <a:pt x="9" y="45"/>
                  </a:moveTo>
                  <a:cubicBezTo>
                    <a:pt x="6" y="45"/>
                    <a:pt x="4" y="46"/>
                    <a:pt x="1" y="46"/>
                  </a:cubicBezTo>
                  <a:cubicBezTo>
                    <a:pt x="1" y="46"/>
                    <a:pt x="1" y="46"/>
                    <a:pt x="1" y="46"/>
                  </a:cubicBezTo>
                  <a:cubicBezTo>
                    <a:pt x="0" y="47"/>
                    <a:pt x="0" y="48"/>
                    <a:pt x="1" y="48"/>
                  </a:cubicBezTo>
                  <a:cubicBezTo>
                    <a:pt x="1" y="49"/>
                    <a:pt x="1" y="49"/>
                    <a:pt x="1" y="49"/>
                  </a:cubicBezTo>
                  <a:cubicBezTo>
                    <a:pt x="2" y="49"/>
                    <a:pt x="4" y="49"/>
                    <a:pt x="5" y="49"/>
                  </a:cubicBezTo>
                  <a:cubicBezTo>
                    <a:pt x="5" y="49"/>
                    <a:pt x="5" y="49"/>
                    <a:pt x="4" y="49"/>
                  </a:cubicBezTo>
                  <a:cubicBezTo>
                    <a:pt x="4" y="50"/>
                    <a:pt x="4" y="50"/>
                    <a:pt x="4" y="51"/>
                  </a:cubicBezTo>
                  <a:cubicBezTo>
                    <a:pt x="4" y="52"/>
                    <a:pt x="5" y="53"/>
                    <a:pt x="5" y="53"/>
                  </a:cubicBezTo>
                  <a:cubicBezTo>
                    <a:pt x="6" y="51"/>
                    <a:pt x="7" y="49"/>
                    <a:pt x="9" y="47"/>
                  </a:cubicBezTo>
                  <a:cubicBezTo>
                    <a:pt x="9" y="46"/>
                    <a:pt x="9" y="46"/>
                    <a:pt x="9" y="46"/>
                  </a:cubicBezTo>
                  <a:cubicBezTo>
                    <a:pt x="9" y="45"/>
                    <a:pt x="9" y="45"/>
                    <a:pt x="9" y="45"/>
                  </a:cubicBezTo>
                  <a:moveTo>
                    <a:pt x="37" y="45"/>
                  </a:moveTo>
                  <a:cubicBezTo>
                    <a:pt x="35" y="48"/>
                    <a:pt x="33" y="50"/>
                    <a:pt x="31" y="53"/>
                  </a:cubicBezTo>
                  <a:cubicBezTo>
                    <a:pt x="31" y="53"/>
                    <a:pt x="32" y="54"/>
                    <a:pt x="32" y="54"/>
                  </a:cubicBezTo>
                  <a:cubicBezTo>
                    <a:pt x="32" y="53"/>
                    <a:pt x="33" y="53"/>
                    <a:pt x="33" y="52"/>
                  </a:cubicBezTo>
                  <a:cubicBezTo>
                    <a:pt x="33" y="52"/>
                    <a:pt x="33" y="52"/>
                    <a:pt x="33" y="52"/>
                  </a:cubicBezTo>
                  <a:cubicBezTo>
                    <a:pt x="35" y="50"/>
                    <a:pt x="36" y="48"/>
                    <a:pt x="38" y="45"/>
                  </a:cubicBezTo>
                  <a:cubicBezTo>
                    <a:pt x="38" y="45"/>
                    <a:pt x="37" y="45"/>
                    <a:pt x="37" y="45"/>
                  </a:cubicBezTo>
                  <a:moveTo>
                    <a:pt x="32" y="44"/>
                  </a:moveTo>
                  <a:cubicBezTo>
                    <a:pt x="31" y="46"/>
                    <a:pt x="30" y="49"/>
                    <a:pt x="29" y="51"/>
                  </a:cubicBezTo>
                  <a:cubicBezTo>
                    <a:pt x="29" y="51"/>
                    <a:pt x="29" y="51"/>
                    <a:pt x="29" y="51"/>
                  </a:cubicBezTo>
                  <a:cubicBezTo>
                    <a:pt x="31" y="49"/>
                    <a:pt x="33" y="47"/>
                    <a:pt x="34" y="45"/>
                  </a:cubicBezTo>
                  <a:cubicBezTo>
                    <a:pt x="34" y="44"/>
                    <a:pt x="33" y="44"/>
                    <a:pt x="32" y="44"/>
                  </a:cubicBezTo>
                  <a:moveTo>
                    <a:pt x="34" y="36"/>
                  </a:moveTo>
                  <a:cubicBezTo>
                    <a:pt x="33" y="37"/>
                    <a:pt x="31" y="38"/>
                    <a:pt x="30" y="39"/>
                  </a:cubicBezTo>
                  <a:cubicBezTo>
                    <a:pt x="30" y="40"/>
                    <a:pt x="30" y="41"/>
                    <a:pt x="30" y="42"/>
                  </a:cubicBezTo>
                  <a:cubicBezTo>
                    <a:pt x="30" y="42"/>
                    <a:pt x="30" y="42"/>
                    <a:pt x="30" y="42"/>
                  </a:cubicBezTo>
                  <a:cubicBezTo>
                    <a:pt x="29" y="42"/>
                    <a:pt x="28" y="43"/>
                    <a:pt x="26" y="43"/>
                  </a:cubicBezTo>
                  <a:cubicBezTo>
                    <a:pt x="26" y="43"/>
                    <a:pt x="26" y="43"/>
                    <a:pt x="26" y="43"/>
                  </a:cubicBezTo>
                  <a:cubicBezTo>
                    <a:pt x="26" y="43"/>
                    <a:pt x="26" y="43"/>
                    <a:pt x="26" y="43"/>
                  </a:cubicBezTo>
                  <a:cubicBezTo>
                    <a:pt x="25" y="44"/>
                    <a:pt x="24" y="45"/>
                    <a:pt x="23" y="46"/>
                  </a:cubicBezTo>
                  <a:cubicBezTo>
                    <a:pt x="25" y="47"/>
                    <a:pt x="26" y="49"/>
                    <a:pt x="26" y="50"/>
                  </a:cubicBezTo>
                  <a:cubicBezTo>
                    <a:pt x="26" y="50"/>
                    <a:pt x="27" y="50"/>
                    <a:pt x="27" y="50"/>
                  </a:cubicBezTo>
                  <a:cubicBezTo>
                    <a:pt x="29" y="46"/>
                    <a:pt x="31" y="41"/>
                    <a:pt x="34" y="36"/>
                  </a:cubicBezTo>
                  <a:moveTo>
                    <a:pt x="53" y="27"/>
                  </a:moveTo>
                  <a:cubicBezTo>
                    <a:pt x="52" y="27"/>
                    <a:pt x="51" y="27"/>
                    <a:pt x="50" y="28"/>
                  </a:cubicBezTo>
                  <a:cubicBezTo>
                    <a:pt x="46" y="29"/>
                    <a:pt x="43" y="31"/>
                    <a:pt x="40" y="32"/>
                  </a:cubicBezTo>
                  <a:cubicBezTo>
                    <a:pt x="39" y="34"/>
                    <a:pt x="37" y="36"/>
                    <a:pt x="36" y="38"/>
                  </a:cubicBezTo>
                  <a:cubicBezTo>
                    <a:pt x="37" y="38"/>
                    <a:pt x="39" y="38"/>
                    <a:pt x="40" y="38"/>
                  </a:cubicBezTo>
                  <a:cubicBezTo>
                    <a:pt x="38" y="39"/>
                    <a:pt x="36" y="40"/>
                    <a:pt x="34" y="40"/>
                  </a:cubicBezTo>
                  <a:cubicBezTo>
                    <a:pt x="34" y="41"/>
                    <a:pt x="33" y="43"/>
                    <a:pt x="33" y="44"/>
                  </a:cubicBezTo>
                  <a:cubicBezTo>
                    <a:pt x="33" y="43"/>
                    <a:pt x="34" y="43"/>
                    <a:pt x="34" y="43"/>
                  </a:cubicBezTo>
                  <a:cubicBezTo>
                    <a:pt x="35" y="43"/>
                    <a:pt x="36" y="43"/>
                    <a:pt x="36" y="43"/>
                  </a:cubicBezTo>
                  <a:cubicBezTo>
                    <a:pt x="37" y="42"/>
                    <a:pt x="38" y="41"/>
                    <a:pt x="39" y="40"/>
                  </a:cubicBezTo>
                  <a:cubicBezTo>
                    <a:pt x="41" y="39"/>
                    <a:pt x="42" y="38"/>
                    <a:pt x="43" y="36"/>
                  </a:cubicBezTo>
                  <a:cubicBezTo>
                    <a:pt x="43" y="36"/>
                    <a:pt x="42" y="36"/>
                    <a:pt x="42" y="36"/>
                  </a:cubicBezTo>
                  <a:cubicBezTo>
                    <a:pt x="42" y="36"/>
                    <a:pt x="41" y="35"/>
                    <a:pt x="41" y="35"/>
                  </a:cubicBezTo>
                  <a:cubicBezTo>
                    <a:pt x="41" y="35"/>
                    <a:pt x="42" y="34"/>
                    <a:pt x="42" y="34"/>
                  </a:cubicBezTo>
                  <a:cubicBezTo>
                    <a:pt x="42" y="34"/>
                    <a:pt x="42" y="34"/>
                    <a:pt x="42" y="34"/>
                  </a:cubicBezTo>
                  <a:cubicBezTo>
                    <a:pt x="43" y="34"/>
                    <a:pt x="43" y="34"/>
                    <a:pt x="44" y="34"/>
                  </a:cubicBezTo>
                  <a:cubicBezTo>
                    <a:pt x="44" y="34"/>
                    <a:pt x="45" y="34"/>
                    <a:pt x="45" y="34"/>
                  </a:cubicBezTo>
                  <a:cubicBezTo>
                    <a:pt x="45" y="35"/>
                    <a:pt x="44" y="36"/>
                    <a:pt x="44" y="36"/>
                  </a:cubicBezTo>
                  <a:cubicBezTo>
                    <a:pt x="45" y="35"/>
                    <a:pt x="47" y="33"/>
                    <a:pt x="48" y="32"/>
                  </a:cubicBezTo>
                  <a:cubicBezTo>
                    <a:pt x="47" y="32"/>
                    <a:pt x="46" y="32"/>
                    <a:pt x="46" y="32"/>
                  </a:cubicBezTo>
                  <a:cubicBezTo>
                    <a:pt x="47" y="31"/>
                    <a:pt x="48" y="30"/>
                    <a:pt x="49" y="29"/>
                  </a:cubicBezTo>
                  <a:cubicBezTo>
                    <a:pt x="49" y="29"/>
                    <a:pt x="50" y="29"/>
                    <a:pt x="51" y="29"/>
                  </a:cubicBezTo>
                  <a:cubicBezTo>
                    <a:pt x="51" y="28"/>
                    <a:pt x="52" y="28"/>
                    <a:pt x="53" y="27"/>
                  </a:cubicBezTo>
                  <a:cubicBezTo>
                    <a:pt x="53" y="27"/>
                    <a:pt x="53" y="27"/>
                    <a:pt x="53" y="27"/>
                  </a:cubicBezTo>
                  <a:cubicBezTo>
                    <a:pt x="53" y="27"/>
                    <a:pt x="53" y="27"/>
                    <a:pt x="53" y="27"/>
                  </a:cubicBezTo>
                  <a:cubicBezTo>
                    <a:pt x="53" y="27"/>
                    <a:pt x="53" y="27"/>
                    <a:pt x="53" y="27"/>
                  </a:cubicBezTo>
                  <a:moveTo>
                    <a:pt x="69" y="26"/>
                  </a:moveTo>
                  <a:cubicBezTo>
                    <a:pt x="61" y="27"/>
                    <a:pt x="53" y="32"/>
                    <a:pt x="48" y="38"/>
                  </a:cubicBezTo>
                  <a:cubicBezTo>
                    <a:pt x="47" y="39"/>
                    <a:pt x="46" y="39"/>
                    <a:pt x="45" y="40"/>
                  </a:cubicBezTo>
                  <a:cubicBezTo>
                    <a:pt x="45" y="40"/>
                    <a:pt x="45" y="41"/>
                    <a:pt x="45" y="41"/>
                  </a:cubicBezTo>
                  <a:cubicBezTo>
                    <a:pt x="45" y="41"/>
                    <a:pt x="45" y="41"/>
                    <a:pt x="45" y="41"/>
                  </a:cubicBezTo>
                  <a:cubicBezTo>
                    <a:pt x="44" y="41"/>
                    <a:pt x="43" y="42"/>
                    <a:pt x="43" y="43"/>
                  </a:cubicBezTo>
                  <a:cubicBezTo>
                    <a:pt x="43" y="43"/>
                    <a:pt x="43" y="43"/>
                    <a:pt x="43" y="43"/>
                  </a:cubicBezTo>
                  <a:cubicBezTo>
                    <a:pt x="43" y="43"/>
                    <a:pt x="43" y="43"/>
                    <a:pt x="43" y="43"/>
                  </a:cubicBezTo>
                  <a:cubicBezTo>
                    <a:pt x="42" y="44"/>
                    <a:pt x="41" y="45"/>
                    <a:pt x="41" y="47"/>
                  </a:cubicBezTo>
                  <a:cubicBezTo>
                    <a:pt x="40" y="47"/>
                    <a:pt x="40" y="46"/>
                    <a:pt x="40" y="46"/>
                  </a:cubicBezTo>
                  <a:cubicBezTo>
                    <a:pt x="38" y="49"/>
                    <a:pt x="36" y="53"/>
                    <a:pt x="34" y="56"/>
                  </a:cubicBezTo>
                  <a:cubicBezTo>
                    <a:pt x="35" y="56"/>
                    <a:pt x="35" y="57"/>
                    <a:pt x="35" y="57"/>
                  </a:cubicBezTo>
                  <a:cubicBezTo>
                    <a:pt x="35" y="56"/>
                    <a:pt x="36" y="55"/>
                    <a:pt x="37" y="54"/>
                  </a:cubicBezTo>
                  <a:cubicBezTo>
                    <a:pt x="37" y="54"/>
                    <a:pt x="36" y="54"/>
                    <a:pt x="36" y="53"/>
                  </a:cubicBezTo>
                  <a:cubicBezTo>
                    <a:pt x="37" y="53"/>
                    <a:pt x="37" y="53"/>
                    <a:pt x="37" y="54"/>
                  </a:cubicBezTo>
                  <a:cubicBezTo>
                    <a:pt x="39" y="50"/>
                    <a:pt x="42" y="46"/>
                    <a:pt x="46" y="43"/>
                  </a:cubicBezTo>
                  <a:cubicBezTo>
                    <a:pt x="49" y="39"/>
                    <a:pt x="53" y="36"/>
                    <a:pt x="57" y="33"/>
                  </a:cubicBezTo>
                  <a:cubicBezTo>
                    <a:pt x="57" y="33"/>
                    <a:pt x="56" y="33"/>
                    <a:pt x="56" y="33"/>
                  </a:cubicBezTo>
                  <a:cubicBezTo>
                    <a:pt x="55" y="33"/>
                    <a:pt x="55" y="33"/>
                    <a:pt x="55" y="33"/>
                  </a:cubicBezTo>
                  <a:cubicBezTo>
                    <a:pt x="56" y="32"/>
                    <a:pt x="57" y="31"/>
                    <a:pt x="58" y="30"/>
                  </a:cubicBezTo>
                  <a:cubicBezTo>
                    <a:pt x="59" y="30"/>
                    <a:pt x="60" y="30"/>
                    <a:pt x="61" y="31"/>
                  </a:cubicBezTo>
                  <a:cubicBezTo>
                    <a:pt x="62" y="30"/>
                    <a:pt x="63" y="29"/>
                    <a:pt x="64" y="29"/>
                  </a:cubicBezTo>
                  <a:cubicBezTo>
                    <a:pt x="63" y="28"/>
                    <a:pt x="62" y="28"/>
                    <a:pt x="61" y="28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3" y="28"/>
                    <a:pt x="64" y="27"/>
                    <a:pt x="66" y="27"/>
                  </a:cubicBezTo>
                  <a:cubicBezTo>
                    <a:pt x="66" y="27"/>
                    <a:pt x="67" y="26"/>
                    <a:pt x="68" y="26"/>
                  </a:cubicBezTo>
                  <a:cubicBezTo>
                    <a:pt x="68" y="26"/>
                    <a:pt x="69" y="26"/>
                    <a:pt x="69" y="26"/>
                  </a:cubicBezTo>
                  <a:moveTo>
                    <a:pt x="50" y="24"/>
                  </a:moveTo>
                  <a:cubicBezTo>
                    <a:pt x="49" y="24"/>
                    <a:pt x="48" y="25"/>
                    <a:pt x="48" y="25"/>
                  </a:cubicBezTo>
                  <a:cubicBezTo>
                    <a:pt x="47" y="26"/>
                    <a:pt x="47" y="26"/>
                    <a:pt x="46" y="27"/>
                  </a:cubicBezTo>
                  <a:cubicBezTo>
                    <a:pt x="46" y="26"/>
                    <a:pt x="46" y="26"/>
                    <a:pt x="46" y="26"/>
                  </a:cubicBezTo>
                  <a:cubicBezTo>
                    <a:pt x="48" y="26"/>
                    <a:pt x="50" y="25"/>
                    <a:pt x="52" y="24"/>
                  </a:cubicBezTo>
                  <a:cubicBezTo>
                    <a:pt x="51" y="24"/>
                    <a:pt x="50" y="24"/>
                    <a:pt x="50" y="24"/>
                  </a:cubicBezTo>
                  <a:moveTo>
                    <a:pt x="32" y="33"/>
                  </a:moveTo>
                  <a:cubicBezTo>
                    <a:pt x="32" y="33"/>
                    <a:pt x="32" y="33"/>
                    <a:pt x="33" y="33"/>
                  </a:cubicBezTo>
                  <a:cubicBezTo>
                    <a:pt x="33" y="34"/>
                    <a:pt x="33" y="34"/>
                    <a:pt x="32" y="34"/>
                  </a:cubicBezTo>
                  <a:cubicBezTo>
                    <a:pt x="32" y="34"/>
                    <a:pt x="32" y="34"/>
                    <a:pt x="32" y="33"/>
                  </a:cubicBezTo>
                  <a:moveTo>
                    <a:pt x="33" y="31"/>
                  </a:moveTo>
                  <a:cubicBezTo>
                    <a:pt x="33" y="31"/>
                    <a:pt x="33" y="31"/>
                    <a:pt x="33" y="31"/>
                  </a:cubicBezTo>
                  <a:cubicBezTo>
                    <a:pt x="33" y="31"/>
                    <a:pt x="33" y="31"/>
                    <a:pt x="34" y="31"/>
                  </a:cubicBezTo>
                  <a:cubicBezTo>
                    <a:pt x="34" y="31"/>
                    <a:pt x="34" y="31"/>
                    <a:pt x="34" y="31"/>
                  </a:cubicBezTo>
                  <a:cubicBezTo>
                    <a:pt x="34" y="31"/>
                    <a:pt x="34" y="31"/>
                    <a:pt x="34" y="31"/>
                  </a:cubicBezTo>
                  <a:cubicBezTo>
                    <a:pt x="34" y="31"/>
                    <a:pt x="34" y="31"/>
                    <a:pt x="33" y="31"/>
                  </a:cubicBezTo>
                  <a:cubicBezTo>
                    <a:pt x="33" y="31"/>
                    <a:pt x="33" y="31"/>
                    <a:pt x="33" y="31"/>
                  </a:cubicBezTo>
                  <a:moveTo>
                    <a:pt x="28" y="31"/>
                  </a:moveTo>
                  <a:cubicBezTo>
                    <a:pt x="28" y="31"/>
                    <a:pt x="28" y="30"/>
                    <a:pt x="29" y="30"/>
                  </a:cubicBezTo>
                  <a:cubicBezTo>
                    <a:pt x="29" y="30"/>
                    <a:pt x="29" y="30"/>
                    <a:pt x="29" y="30"/>
                  </a:cubicBezTo>
                  <a:cubicBezTo>
                    <a:pt x="29" y="31"/>
                    <a:pt x="28" y="31"/>
                    <a:pt x="28" y="31"/>
                  </a:cubicBezTo>
                  <a:moveTo>
                    <a:pt x="25" y="30"/>
                  </a:moveTo>
                  <a:cubicBezTo>
                    <a:pt x="26" y="30"/>
                    <a:pt x="26" y="30"/>
                    <a:pt x="26" y="30"/>
                  </a:cubicBezTo>
                  <a:cubicBezTo>
                    <a:pt x="26" y="30"/>
                    <a:pt x="26" y="30"/>
                    <a:pt x="26" y="30"/>
                  </a:cubicBezTo>
                  <a:cubicBezTo>
                    <a:pt x="26" y="30"/>
                    <a:pt x="25" y="30"/>
                    <a:pt x="25" y="30"/>
                  </a:cubicBezTo>
                  <a:moveTo>
                    <a:pt x="44" y="23"/>
                  </a:moveTo>
                  <a:cubicBezTo>
                    <a:pt x="35" y="23"/>
                    <a:pt x="26" y="28"/>
                    <a:pt x="19" y="35"/>
                  </a:cubicBezTo>
                  <a:cubicBezTo>
                    <a:pt x="20" y="35"/>
                    <a:pt x="21" y="35"/>
                    <a:pt x="21" y="35"/>
                  </a:cubicBezTo>
                  <a:cubicBezTo>
                    <a:pt x="21" y="35"/>
                    <a:pt x="20" y="35"/>
                    <a:pt x="19" y="36"/>
                  </a:cubicBezTo>
                  <a:cubicBezTo>
                    <a:pt x="18" y="37"/>
                    <a:pt x="16" y="39"/>
                    <a:pt x="15" y="41"/>
                  </a:cubicBezTo>
                  <a:cubicBezTo>
                    <a:pt x="15" y="42"/>
                    <a:pt x="16" y="43"/>
                    <a:pt x="17" y="44"/>
                  </a:cubicBezTo>
                  <a:cubicBezTo>
                    <a:pt x="16" y="44"/>
                    <a:pt x="15" y="44"/>
                    <a:pt x="14" y="45"/>
                  </a:cubicBezTo>
                  <a:cubicBezTo>
                    <a:pt x="14" y="44"/>
                    <a:pt x="13" y="44"/>
                    <a:pt x="13" y="43"/>
                  </a:cubicBezTo>
                  <a:cubicBezTo>
                    <a:pt x="12" y="45"/>
                    <a:pt x="11" y="47"/>
                    <a:pt x="10" y="50"/>
                  </a:cubicBezTo>
                  <a:cubicBezTo>
                    <a:pt x="9" y="52"/>
                    <a:pt x="10" y="54"/>
                    <a:pt x="12" y="56"/>
                  </a:cubicBezTo>
                  <a:cubicBezTo>
                    <a:pt x="11" y="55"/>
                    <a:pt x="10" y="54"/>
                    <a:pt x="9" y="53"/>
                  </a:cubicBezTo>
                  <a:cubicBezTo>
                    <a:pt x="9" y="53"/>
                    <a:pt x="8" y="53"/>
                    <a:pt x="8" y="53"/>
                  </a:cubicBezTo>
                  <a:cubicBezTo>
                    <a:pt x="8" y="54"/>
                    <a:pt x="8" y="55"/>
                    <a:pt x="7" y="55"/>
                  </a:cubicBezTo>
                  <a:cubicBezTo>
                    <a:pt x="8" y="56"/>
                    <a:pt x="9" y="57"/>
                    <a:pt x="9" y="57"/>
                  </a:cubicBezTo>
                  <a:cubicBezTo>
                    <a:pt x="9" y="58"/>
                    <a:pt x="10" y="58"/>
                    <a:pt x="10" y="58"/>
                  </a:cubicBezTo>
                  <a:cubicBezTo>
                    <a:pt x="10" y="58"/>
                    <a:pt x="10" y="58"/>
                    <a:pt x="10" y="57"/>
                  </a:cubicBezTo>
                  <a:cubicBezTo>
                    <a:pt x="10" y="57"/>
                    <a:pt x="11" y="57"/>
                    <a:pt x="11" y="57"/>
                  </a:cubicBezTo>
                  <a:cubicBezTo>
                    <a:pt x="11" y="57"/>
                    <a:pt x="11" y="57"/>
                    <a:pt x="12" y="57"/>
                  </a:cubicBezTo>
                  <a:cubicBezTo>
                    <a:pt x="12" y="58"/>
                    <a:pt x="13" y="58"/>
                    <a:pt x="13" y="59"/>
                  </a:cubicBezTo>
                  <a:cubicBezTo>
                    <a:pt x="14" y="58"/>
                    <a:pt x="14" y="57"/>
                    <a:pt x="14" y="56"/>
                  </a:cubicBezTo>
                  <a:cubicBezTo>
                    <a:pt x="13" y="54"/>
                    <a:pt x="12" y="52"/>
                    <a:pt x="12" y="50"/>
                  </a:cubicBezTo>
                  <a:cubicBezTo>
                    <a:pt x="12" y="50"/>
                    <a:pt x="13" y="50"/>
                    <a:pt x="13" y="49"/>
                  </a:cubicBezTo>
                  <a:cubicBezTo>
                    <a:pt x="14" y="51"/>
                    <a:pt x="15" y="52"/>
                    <a:pt x="16" y="53"/>
                  </a:cubicBezTo>
                  <a:cubicBezTo>
                    <a:pt x="16" y="52"/>
                    <a:pt x="17" y="52"/>
                    <a:pt x="17" y="51"/>
                  </a:cubicBezTo>
                  <a:cubicBezTo>
                    <a:pt x="16" y="50"/>
                    <a:pt x="16" y="49"/>
                    <a:pt x="15" y="49"/>
                  </a:cubicBezTo>
                  <a:cubicBezTo>
                    <a:pt x="15" y="49"/>
                    <a:pt x="15" y="49"/>
                    <a:pt x="16" y="49"/>
                  </a:cubicBezTo>
                  <a:cubicBezTo>
                    <a:pt x="16" y="49"/>
                    <a:pt x="17" y="49"/>
                    <a:pt x="18" y="49"/>
                  </a:cubicBezTo>
                  <a:cubicBezTo>
                    <a:pt x="18" y="49"/>
                    <a:pt x="19" y="48"/>
                    <a:pt x="19" y="48"/>
                  </a:cubicBezTo>
                  <a:cubicBezTo>
                    <a:pt x="19" y="47"/>
                    <a:pt x="19" y="47"/>
                    <a:pt x="20" y="46"/>
                  </a:cubicBezTo>
                  <a:cubicBezTo>
                    <a:pt x="20" y="45"/>
                    <a:pt x="20" y="45"/>
                    <a:pt x="21" y="45"/>
                  </a:cubicBezTo>
                  <a:cubicBezTo>
                    <a:pt x="21" y="45"/>
                    <a:pt x="21" y="45"/>
                    <a:pt x="21" y="45"/>
                  </a:cubicBezTo>
                  <a:cubicBezTo>
                    <a:pt x="21" y="44"/>
                    <a:pt x="22" y="44"/>
                    <a:pt x="23" y="43"/>
                  </a:cubicBezTo>
                  <a:cubicBezTo>
                    <a:pt x="23" y="43"/>
                    <a:pt x="22" y="43"/>
                    <a:pt x="22" y="43"/>
                  </a:cubicBezTo>
                  <a:cubicBezTo>
                    <a:pt x="22" y="43"/>
                    <a:pt x="22" y="43"/>
                    <a:pt x="21" y="43"/>
                  </a:cubicBezTo>
                  <a:cubicBezTo>
                    <a:pt x="21" y="43"/>
                    <a:pt x="20" y="42"/>
                    <a:pt x="20" y="42"/>
                  </a:cubicBezTo>
                  <a:cubicBezTo>
                    <a:pt x="19" y="42"/>
                    <a:pt x="18" y="41"/>
                    <a:pt x="18" y="40"/>
                  </a:cubicBezTo>
                  <a:cubicBezTo>
                    <a:pt x="21" y="40"/>
                    <a:pt x="24" y="38"/>
                    <a:pt x="27" y="36"/>
                  </a:cubicBezTo>
                  <a:cubicBezTo>
                    <a:pt x="27" y="37"/>
                    <a:pt x="28" y="37"/>
                    <a:pt x="28" y="37"/>
                  </a:cubicBezTo>
                  <a:cubicBezTo>
                    <a:pt x="29" y="37"/>
                    <a:pt x="30" y="36"/>
                    <a:pt x="31" y="36"/>
                  </a:cubicBezTo>
                  <a:cubicBezTo>
                    <a:pt x="33" y="34"/>
                    <a:pt x="35" y="32"/>
                    <a:pt x="38" y="31"/>
                  </a:cubicBezTo>
                  <a:cubicBezTo>
                    <a:pt x="39" y="29"/>
                    <a:pt x="41" y="27"/>
                    <a:pt x="42" y="26"/>
                  </a:cubicBezTo>
                  <a:cubicBezTo>
                    <a:pt x="41" y="26"/>
                    <a:pt x="40" y="26"/>
                    <a:pt x="39" y="26"/>
                  </a:cubicBezTo>
                  <a:cubicBezTo>
                    <a:pt x="39" y="26"/>
                    <a:pt x="39" y="26"/>
                    <a:pt x="39" y="26"/>
                  </a:cubicBezTo>
                  <a:cubicBezTo>
                    <a:pt x="41" y="25"/>
                    <a:pt x="43" y="24"/>
                    <a:pt x="45" y="23"/>
                  </a:cubicBezTo>
                  <a:cubicBezTo>
                    <a:pt x="45" y="23"/>
                    <a:pt x="44" y="23"/>
                    <a:pt x="44" y="23"/>
                  </a:cubicBezTo>
                  <a:moveTo>
                    <a:pt x="61" y="20"/>
                  </a:moveTo>
                  <a:cubicBezTo>
                    <a:pt x="58" y="20"/>
                    <a:pt x="56" y="21"/>
                    <a:pt x="53" y="22"/>
                  </a:cubicBezTo>
                  <a:cubicBezTo>
                    <a:pt x="54" y="22"/>
                    <a:pt x="55" y="23"/>
                    <a:pt x="56" y="23"/>
                  </a:cubicBezTo>
                  <a:cubicBezTo>
                    <a:pt x="58" y="22"/>
                    <a:pt x="59" y="21"/>
                    <a:pt x="61" y="20"/>
                  </a:cubicBezTo>
                  <a:moveTo>
                    <a:pt x="50" y="54"/>
                  </a:moveTo>
                  <a:cubicBezTo>
                    <a:pt x="50" y="53"/>
                    <a:pt x="50" y="53"/>
                    <a:pt x="50" y="53"/>
                  </a:cubicBezTo>
                  <a:cubicBezTo>
                    <a:pt x="50" y="53"/>
                    <a:pt x="50" y="53"/>
                    <a:pt x="51" y="53"/>
                  </a:cubicBezTo>
                  <a:cubicBezTo>
                    <a:pt x="50" y="53"/>
                    <a:pt x="50" y="53"/>
                    <a:pt x="50" y="54"/>
                  </a:cubicBezTo>
                  <a:moveTo>
                    <a:pt x="64" y="50"/>
                  </a:moveTo>
                  <a:cubicBezTo>
                    <a:pt x="65" y="49"/>
                    <a:pt x="66" y="49"/>
                    <a:pt x="68" y="48"/>
                  </a:cubicBezTo>
                  <a:cubicBezTo>
                    <a:pt x="67" y="49"/>
                    <a:pt x="66" y="49"/>
                    <a:pt x="65" y="49"/>
                  </a:cubicBezTo>
                  <a:cubicBezTo>
                    <a:pt x="65" y="50"/>
                    <a:pt x="64" y="50"/>
                    <a:pt x="64" y="50"/>
                  </a:cubicBezTo>
                  <a:moveTo>
                    <a:pt x="45" y="49"/>
                  </a:moveTo>
                  <a:cubicBezTo>
                    <a:pt x="48" y="47"/>
                    <a:pt x="51" y="46"/>
                    <a:pt x="54" y="44"/>
                  </a:cubicBezTo>
                  <a:cubicBezTo>
                    <a:pt x="56" y="44"/>
                    <a:pt x="58" y="45"/>
                    <a:pt x="59" y="45"/>
                  </a:cubicBezTo>
                  <a:cubicBezTo>
                    <a:pt x="59" y="45"/>
                    <a:pt x="59" y="45"/>
                    <a:pt x="58" y="46"/>
                  </a:cubicBezTo>
                  <a:cubicBezTo>
                    <a:pt x="58" y="46"/>
                    <a:pt x="58" y="46"/>
                    <a:pt x="58" y="47"/>
                  </a:cubicBezTo>
                  <a:cubicBezTo>
                    <a:pt x="57" y="48"/>
                    <a:pt x="56" y="49"/>
                    <a:pt x="56" y="49"/>
                  </a:cubicBezTo>
                  <a:cubicBezTo>
                    <a:pt x="55" y="50"/>
                    <a:pt x="54" y="50"/>
                    <a:pt x="54" y="51"/>
                  </a:cubicBezTo>
                  <a:cubicBezTo>
                    <a:pt x="51" y="51"/>
                    <a:pt x="49" y="50"/>
                    <a:pt x="47" y="50"/>
                  </a:cubicBezTo>
                  <a:cubicBezTo>
                    <a:pt x="47" y="50"/>
                    <a:pt x="47" y="50"/>
                    <a:pt x="46" y="50"/>
                  </a:cubicBezTo>
                  <a:cubicBezTo>
                    <a:pt x="46" y="49"/>
                    <a:pt x="46" y="49"/>
                    <a:pt x="45" y="49"/>
                  </a:cubicBezTo>
                  <a:moveTo>
                    <a:pt x="56" y="39"/>
                  </a:moveTo>
                  <a:cubicBezTo>
                    <a:pt x="56" y="39"/>
                    <a:pt x="56" y="39"/>
                    <a:pt x="56" y="39"/>
                  </a:cubicBezTo>
                  <a:cubicBezTo>
                    <a:pt x="56" y="39"/>
                    <a:pt x="56" y="39"/>
                    <a:pt x="56" y="39"/>
                  </a:cubicBezTo>
                  <a:cubicBezTo>
                    <a:pt x="55" y="40"/>
                    <a:pt x="55" y="40"/>
                    <a:pt x="54" y="41"/>
                  </a:cubicBezTo>
                  <a:cubicBezTo>
                    <a:pt x="54" y="41"/>
                    <a:pt x="54" y="41"/>
                    <a:pt x="53" y="41"/>
                  </a:cubicBezTo>
                  <a:cubicBezTo>
                    <a:pt x="54" y="40"/>
                    <a:pt x="55" y="40"/>
                    <a:pt x="56" y="39"/>
                  </a:cubicBezTo>
                  <a:moveTo>
                    <a:pt x="61" y="39"/>
                  </a:moveTo>
                  <a:cubicBezTo>
                    <a:pt x="62" y="39"/>
                    <a:pt x="63" y="39"/>
                    <a:pt x="64" y="39"/>
                  </a:cubicBezTo>
                  <a:cubicBezTo>
                    <a:pt x="65" y="39"/>
                    <a:pt x="65" y="39"/>
                    <a:pt x="66" y="39"/>
                  </a:cubicBezTo>
                  <a:cubicBezTo>
                    <a:pt x="65" y="40"/>
                    <a:pt x="63" y="42"/>
                    <a:pt x="62" y="43"/>
                  </a:cubicBezTo>
                  <a:cubicBezTo>
                    <a:pt x="60" y="42"/>
                    <a:pt x="59" y="42"/>
                    <a:pt x="57" y="42"/>
                  </a:cubicBezTo>
                  <a:cubicBezTo>
                    <a:pt x="58" y="41"/>
                    <a:pt x="60" y="40"/>
                    <a:pt x="61" y="39"/>
                  </a:cubicBezTo>
                  <a:moveTo>
                    <a:pt x="66" y="36"/>
                  </a:moveTo>
                  <a:cubicBezTo>
                    <a:pt x="67" y="36"/>
                    <a:pt x="68" y="35"/>
                    <a:pt x="69" y="34"/>
                  </a:cubicBezTo>
                  <a:cubicBezTo>
                    <a:pt x="70" y="34"/>
                    <a:pt x="70" y="34"/>
                    <a:pt x="71" y="33"/>
                  </a:cubicBezTo>
                  <a:cubicBezTo>
                    <a:pt x="72" y="34"/>
                    <a:pt x="73" y="34"/>
                    <a:pt x="74" y="34"/>
                  </a:cubicBezTo>
                  <a:cubicBezTo>
                    <a:pt x="74" y="34"/>
                    <a:pt x="75" y="34"/>
                    <a:pt x="76" y="35"/>
                  </a:cubicBezTo>
                  <a:cubicBezTo>
                    <a:pt x="75" y="35"/>
                    <a:pt x="74" y="35"/>
                    <a:pt x="73" y="35"/>
                  </a:cubicBezTo>
                  <a:cubicBezTo>
                    <a:pt x="70" y="36"/>
                    <a:pt x="68" y="36"/>
                    <a:pt x="66" y="36"/>
                  </a:cubicBezTo>
                  <a:cubicBezTo>
                    <a:pt x="66" y="36"/>
                    <a:pt x="66" y="36"/>
                    <a:pt x="66" y="36"/>
                  </a:cubicBezTo>
                  <a:moveTo>
                    <a:pt x="78" y="31"/>
                  </a:moveTo>
                  <a:cubicBezTo>
                    <a:pt x="81" y="31"/>
                    <a:pt x="84" y="30"/>
                    <a:pt x="86" y="30"/>
                  </a:cubicBezTo>
                  <a:cubicBezTo>
                    <a:pt x="86" y="31"/>
                    <a:pt x="87" y="31"/>
                    <a:pt x="87" y="31"/>
                  </a:cubicBezTo>
                  <a:cubicBezTo>
                    <a:pt x="86" y="31"/>
                    <a:pt x="85" y="32"/>
                    <a:pt x="84" y="32"/>
                  </a:cubicBezTo>
                  <a:cubicBezTo>
                    <a:pt x="83" y="33"/>
                    <a:pt x="83" y="33"/>
                    <a:pt x="82" y="33"/>
                  </a:cubicBezTo>
                  <a:cubicBezTo>
                    <a:pt x="80" y="32"/>
                    <a:pt x="78" y="32"/>
                    <a:pt x="76" y="31"/>
                  </a:cubicBezTo>
                  <a:cubicBezTo>
                    <a:pt x="76" y="31"/>
                    <a:pt x="76" y="31"/>
                    <a:pt x="77" y="31"/>
                  </a:cubicBezTo>
                  <a:cubicBezTo>
                    <a:pt x="77" y="31"/>
                    <a:pt x="78" y="31"/>
                    <a:pt x="78" y="31"/>
                  </a:cubicBezTo>
                  <a:moveTo>
                    <a:pt x="92" y="31"/>
                  </a:moveTo>
                  <a:cubicBezTo>
                    <a:pt x="92" y="30"/>
                    <a:pt x="92" y="30"/>
                    <a:pt x="92" y="30"/>
                  </a:cubicBezTo>
                  <a:cubicBezTo>
                    <a:pt x="95" y="30"/>
                    <a:pt x="98" y="31"/>
                    <a:pt x="100" y="31"/>
                  </a:cubicBezTo>
                  <a:cubicBezTo>
                    <a:pt x="100" y="31"/>
                    <a:pt x="100" y="31"/>
                    <a:pt x="100" y="31"/>
                  </a:cubicBezTo>
                  <a:cubicBezTo>
                    <a:pt x="99" y="31"/>
                    <a:pt x="98" y="31"/>
                    <a:pt x="97" y="31"/>
                  </a:cubicBezTo>
                  <a:cubicBezTo>
                    <a:pt x="96" y="31"/>
                    <a:pt x="95" y="31"/>
                    <a:pt x="93" y="31"/>
                  </a:cubicBezTo>
                  <a:cubicBezTo>
                    <a:pt x="93" y="31"/>
                    <a:pt x="92" y="31"/>
                    <a:pt x="91" y="31"/>
                  </a:cubicBezTo>
                  <a:cubicBezTo>
                    <a:pt x="91" y="31"/>
                    <a:pt x="91" y="31"/>
                    <a:pt x="91" y="31"/>
                  </a:cubicBezTo>
                  <a:cubicBezTo>
                    <a:pt x="91" y="31"/>
                    <a:pt x="91" y="31"/>
                    <a:pt x="92" y="31"/>
                  </a:cubicBezTo>
                  <a:moveTo>
                    <a:pt x="11" y="36"/>
                  </a:moveTo>
                  <a:cubicBezTo>
                    <a:pt x="11" y="36"/>
                    <a:pt x="11" y="36"/>
                    <a:pt x="11" y="36"/>
                  </a:cubicBezTo>
                  <a:cubicBezTo>
                    <a:pt x="9" y="34"/>
                    <a:pt x="10" y="32"/>
                    <a:pt x="11" y="30"/>
                  </a:cubicBezTo>
                  <a:cubicBezTo>
                    <a:pt x="11" y="30"/>
                    <a:pt x="11" y="30"/>
                    <a:pt x="11" y="30"/>
                  </a:cubicBezTo>
                  <a:cubicBezTo>
                    <a:pt x="12" y="30"/>
                    <a:pt x="13" y="31"/>
                    <a:pt x="14" y="31"/>
                  </a:cubicBezTo>
                  <a:cubicBezTo>
                    <a:pt x="13" y="32"/>
                    <a:pt x="12" y="34"/>
                    <a:pt x="12" y="35"/>
                  </a:cubicBezTo>
                  <a:cubicBezTo>
                    <a:pt x="12" y="35"/>
                    <a:pt x="11" y="36"/>
                    <a:pt x="11" y="36"/>
                  </a:cubicBezTo>
                  <a:moveTo>
                    <a:pt x="75" y="29"/>
                  </a:moveTo>
                  <a:cubicBezTo>
                    <a:pt x="76" y="28"/>
                    <a:pt x="78" y="28"/>
                    <a:pt x="79" y="27"/>
                  </a:cubicBezTo>
                  <a:cubicBezTo>
                    <a:pt x="80" y="27"/>
                    <a:pt x="80" y="27"/>
                    <a:pt x="80" y="28"/>
                  </a:cubicBezTo>
                  <a:cubicBezTo>
                    <a:pt x="79" y="28"/>
                    <a:pt x="78" y="28"/>
                    <a:pt x="76" y="29"/>
                  </a:cubicBezTo>
                  <a:cubicBezTo>
                    <a:pt x="76" y="29"/>
                    <a:pt x="76" y="29"/>
                    <a:pt x="76" y="29"/>
                  </a:cubicBezTo>
                  <a:cubicBezTo>
                    <a:pt x="76" y="29"/>
                    <a:pt x="75" y="29"/>
                    <a:pt x="75" y="29"/>
                  </a:cubicBezTo>
                  <a:moveTo>
                    <a:pt x="83" y="26"/>
                  </a:moveTo>
                  <a:cubicBezTo>
                    <a:pt x="84" y="26"/>
                    <a:pt x="84" y="25"/>
                    <a:pt x="85" y="25"/>
                  </a:cubicBezTo>
                  <a:cubicBezTo>
                    <a:pt x="86" y="25"/>
                    <a:pt x="87" y="26"/>
                    <a:pt x="87" y="26"/>
                  </a:cubicBezTo>
                  <a:cubicBezTo>
                    <a:pt x="87" y="26"/>
                    <a:pt x="86" y="26"/>
                    <a:pt x="86" y="27"/>
                  </a:cubicBezTo>
                  <a:cubicBezTo>
                    <a:pt x="86" y="27"/>
                    <a:pt x="85" y="27"/>
                    <a:pt x="85" y="27"/>
                  </a:cubicBezTo>
                  <a:cubicBezTo>
                    <a:pt x="84" y="26"/>
                    <a:pt x="83" y="26"/>
                    <a:pt x="83" y="26"/>
                  </a:cubicBezTo>
                  <a:cubicBezTo>
                    <a:pt x="83" y="26"/>
                    <a:pt x="83" y="26"/>
                    <a:pt x="83" y="26"/>
                  </a:cubicBezTo>
                  <a:moveTo>
                    <a:pt x="90" y="25"/>
                  </a:moveTo>
                  <a:cubicBezTo>
                    <a:pt x="90" y="25"/>
                    <a:pt x="90" y="25"/>
                    <a:pt x="89" y="24"/>
                  </a:cubicBezTo>
                  <a:cubicBezTo>
                    <a:pt x="92" y="24"/>
                    <a:pt x="95" y="25"/>
                    <a:pt x="97" y="25"/>
                  </a:cubicBezTo>
                  <a:cubicBezTo>
                    <a:pt x="96" y="25"/>
                    <a:pt x="94" y="26"/>
                    <a:pt x="93" y="26"/>
                  </a:cubicBezTo>
                  <a:cubicBezTo>
                    <a:pt x="93" y="26"/>
                    <a:pt x="93" y="26"/>
                    <a:pt x="92" y="26"/>
                  </a:cubicBezTo>
                  <a:cubicBezTo>
                    <a:pt x="92" y="26"/>
                    <a:pt x="92" y="26"/>
                    <a:pt x="91" y="26"/>
                  </a:cubicBezTo>
                  <a:cubicBezTo>
                    <a:pt x="91" y="26"/>
                    <a:pt x="91" y="25"/>
                    <a:pt x="90" y="25"/>
                  </a:cubicBezTo>
                  <a:cubicBezTo>
                    <a:pt x="90" y="25"/>
                    <a:pt x="90" y="25"/>
                    <a:pt x="90" y="25"/>
                  </a:cubicBezTo>
                  <a:moveTo>
                    <a:pt x="12" y="28"/>
                  </a:moveTo>
                  <a:cubicBezTo>
                    <a:pt x="12" y="27"/>
                    <a:pt x="12" y="27"/>
                    <a:pt x="12" y="27"/>
                  </a:cubicBezTo>
                  <a:cubicBezTo>
                    <a:pt x="14" y="25"/>
                    <a:pt x="16" y="23"/>
                    <a:pt x="18" y="22"/>
                  </a:cubicBezTo>
                  <a:cubicBezTo>
                    <a:pt x="18" y="22"/>
                    <a:pt x="18" y="23"/>
                    <a:pt x="18" y="24"/>
                  </a:cubicBezTo>
                  <a:cubicBezTo>
                    <a:pt x="18" y="25"/>
                    <a:pt x="19" y="26"/>
                    <a:pt x="19" y="27"/>
                  </a:cubicBezTo>
                  <a:cubicBezTo>
                    <a:pt x="19" y="28"/>
                    <a:pt x="19" y="28"/>
                    <a:pt x="18" y="28"/>
                  </a:cubicBezTo>
                  <a:cubicBezTo>
                    <a:pt x="18" y="28"/>
                    <a:pt x="17" y="29"/>
                    <a:pt x="17" y="29"/>
                  </a:cubicBezTo>
                  <a:cubicBezTo>
                    <a:pt x="15" y="29"/>
                    <a:pt x="13" y="28"/>
                    <a:pt x="12" y="28"/>
                  </a:cubicBezTo>
                  <a:moveTo>
                    <a:pt x="72" y="21"/>
                  </a:moveTo>
                  <a:cubicBezTo>
                    <a:pt x="73" y="21"/>
                    <a:pt x="74" y="21"/>
                    <a:pt x="75" y="21"/>
                  </a:cubicBezTo>
                  <a:cubicBezTo>
                    <a:pt x="76" y="21"/>
                    <a:pt x="77" y="22"/>
                    <a:pt x="78" y="22"/>
                  </a:cubicBezTo>
                  <a:cubicBezTo>
                    <a:pt x="78" y="22"/>
                    <a:pt x="78" y="22"/>
                    <a:pt x="77" y="22"/>
                  </a:cubicBezTo>
                  <a:cubicBezTo>
                    <a:pt x="76" y="22"/>
                    <a:pt x="75" y="22"/>
                    <a:pt x="73" y="23"/>
                  </a:cubicBezTo>
                  <a:cubicBezTo>
                    <a:pt x="72" y="22"/>
                    <a:pt x="71" y="22"/>
                    <a:pt x="70" y="22"/>
                  </a:cubicBezTo>
                  <a:cubicBezTo>
                    <a:pt x="70" y="22"/>
                    <a:pt x="71" y="21"/>
                    <a:pt x="72" y="21"/>
                  </a:cubicBezTo>
                  <a:moveTo>
                    <a:pt x="81" y="20"/>
                  </a:moveTo>
                  <a:cubicBezTo>
                    <a:pt x="82" y="20"/>
                    <a:pt x="83" y="20"/>
                    <a:pt x="84" y="20"/>
                  </a:cubicBezTo>
                  <a:cubicBezTo>
                    <a:pt x="87" y="20"/>
                    <a:pt x="89" y="20"/>
                    <a:pt x="92" y="20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91" y="20"/>
                    <a:pt x="89" y="21"/>
                    <a:pt x="87" y="22"/>
                  </a:cubicBezTo>
                  <a:cubicBezTo>
                    <a:pt x="87" y="22"/>
                    <a:pt x="87" y="22"/>
                    <a:pt x="87" y="22"/>
                  </a:cubicBezTo>
                  <a:cubicBezTo>
                    <a:pt x="86" y="22"/>
                    <a:pt x="86" y="22"/>
                    <a:pt x="86" y="22"/>
                  </a:cubicBezTo>
                  <a:cubicBezTo>
                    <a:pt x="85" y="22"/>
                    <a:pt x="85" y="22"/>
                    <a:pt x="84" y="22"/>
                  </a:cubicBezTo>
                  <a:cubicBezTo>
                    <a:pt x="83" y="21"/>
                    <a:pt x="82" y="21"/>
                    <a:pt x="81" y="20"/>
                  </a:cubicBezTo>
                  <a:cubicBezTo>
                    <a:pt x="81" y="20"/>
                    <a:pt x="81" y="20"/>
                    <a:pt x="81" y="20"/>
                  </a:cubicBezTo>
                  <a:moveTo>
                    <a:pt x="66" y="20"/>
                  </a:moveTo>
                  <a:cubicBezTo>
                    <a:pt x="67" y="19"/>
                    <a:pt x="67" y="19"/>
                    <a:pt x="67" y="19"/>
                  </a:cubicBezTo>
                  <a:cubicBezTo>
                    <a:pt x="68" y="19"/>
                    <a:pt x="68" y="19"/>
                    <a:pt x="68" y="19"/>
                  </a:cubicBezTo>
                  <a:cubicBezTo>
                    <a:pt x="68" y="19"/>
                    <a:pt x="67" y="19"/>
                    <a:pt x="66" y="20"/>
                  </a:cubicBezTo>
                  <a:moveTo>
                    <a:pt x="21" y="20"/>
                  </a:moveTo>
                  <a:cubicBezTo>
                    <a:pt x="21" y="19"/>
                    <a:pt x="22" y="19"/>
                    <a:pt x="22" y="19"/>
                  </a:cubicBezTo>
                  <a:cubicBezTo>
                    <a:pt x="21" y="21"/>
                    <a:pt x="21" y="23"/>
                    <a:pt x="22" y="25"/>
                  </a:cubicBezTo>
                  <a:cubicBezTo>
                    <a:pt x="22" y="25"/>
                    <a:pt x="22" y="25"/>
                    <a:pt x="21" y="26"/>
                  </a:cubicBezTo>
                  <a:cubicBezTo>
                    <a:pt x="20" y="24"/>
                    <a:pt x="20" y="22"/>
                    <a:pt x="21" y="20"/>
                  </a:cubicBezTo>
                  <a:moveTo>
                    <a:pt x="33" y="22"/>
                  </a:moveTo>
                  <a:cubicBezTo>
                    <a:pt x="33" y="19"/>
                    <a:pt x="37" y="17"/>
                    <a:pt x="41" y="17"/>
                  </a:cubicBezTo>
                  <a:cubicBezTo>
                    <a:pt x="39" y="18"/>
                    <a:pt x="36" y="20"/>
                    <a:pt x="33" y="22"/>
                  </a:cubicBezTo>
                  <a:moveTo>
                    <a:pt x="46" y="17"/>
                  </a:moveTo>
                  <a:cubicBezTo>
                    <a:pt x="46" y="17"/>
                    <a:pt x="46" y="17"/>
                    <a:pt x="46" y="17"/>
                  </a:cubicBezTo>
                  <a:cubicBezTo>
                    <a:pt x="47" y="17"/>
                    <a:pt x="47" y="17"/>
                    <a:pt x="47" y="17"/>
                  </a:cubicBezTo>
                  <a:cubicBezTo>
                    <a:pt x="47" y="17"/>
                    <a:pt x="47" y="17"/>
                    <a:pt x="48" y="17"/>
                  </a:cubicBezTo>
                  <a:cubicBezTo>
                    <a:pt x="49" y="17"/>
                    <a:pt x="51" y="17"/>
                    <a:pt x="53" y="17"/>
                  </a:cubicBezTo>
                  <a:cubicBezTo>
                    <a:pt x="51" y="18"/>
                    <a:pt x="49" y="18"/>
                    <a:pt x="48" y="19"/>
                  </a:cubicBezTo>
                  <a:cubicBezTo>
                    <a:pt x="47" y="19"/>
                    <a:pt x="46" y="19"/>
                    <a:pt x="44" y="20"/>
                  </a:cubicBezTo>
                  <a:cubicBezTo>
                    <a:pt x="45" y="19"/>
                    <a:pt x="45" y="19"/>
                    <a:pt x="45" y="18"/>
                  </a:cubicBezTo>
                  <a:cubicBezTo>
                    <a:pt x="45" y="18"/>
                    <a:pt x="46" y="18"/>
                    <a:pt x="46" y="17"/>
                  </a:cubicBezTo>
                  <a:moveTo>
                    <a:pt x="43" y="14"/>
                  </a:move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3" y="14"/>
                  </a:cubicBezTo>
                  <a:moveTo>
                    <a:pt x="62" y="15"/>
                  </a:moveTo>
                  <a:cubicBezTo>
                    <a:pt x="63" y="14"/>
                    <a:pt x="64" y="13"/>
                    <a:pt x="65" y="12"/>
                  </a:cubicBezTo>
                  <a:cubicBezTo>
                    <a:pt x="66" y="13"/>
                    <a:pt x="66" y="13"/>
                    <a:pt x="66" y="14"/>
                  </a:cubicBezTo>
                  <a:cubicBezTo>
                    <a:pt x="66" y="14"/>
                    <a:pt x="66" y="14"/>
                    <a:pt x="66" y="14"/>
                  </a:cubicBezTo>
                  <a:cubicBezTo>
                    <a:pt x="66" y="14"/>
                    <a:pt x="66" y="14"/>
                    <a:pt x="66" y="14"/>
                  </a:cubicBezTo>
                  <a:cubicBezTo>
                    <a:pt x="66" y="15"/>
                    <a:pt x="65" y="15"/>
                    <a:pt x="65" y="16"/>
                  </a:cubicBezTo>
                  <a:cubicBezTo>
                    <a:pt x="64" y="16"/>
                    <a:pt x="64" y="16"/>
                    <a:pt x="63" y="16"/>
                  </a:cubicBezTo>
                  <a:cubicBezTo>
                    <a:pt x="63" y="15"/>
                    <a:pt x="62" y="15"/>
                    <a:pt x="62" y="15"/>
                  </a:cubicBezTo>
                  <a:cubicBezTo>
                    <a:pt x="62" y="15"/>
                    <a:pt x="62" y="15"/>
                    <a:pt x="62" y="15"/>
                  </a:cubicBezTo>
                  <a:cubicBezTo>
                    <a:pt x="62" y="15"/>
                    <a:pt x="62" y="15"/>
                    <a:pt x="62" y="15"/>
                  </a:cubicBezTo>
                  <a:moveTo>
                    <a:pt x="53" y="14"/>
                  </a:moveTo>
                  <a:cubicBezTo>
                    <a:pt x="55" y="14"/>
                    <a:pt x="57" y="13"/>
                    <a:pt x="59" y="12"/>
                  </a:cubicBezTo>
                  <a:cubicBezTo>
                    <a:pt x="59" y="12"/>
                    <a:pt x="59" y="13"/>
                    <a:pt x="60" y="13"/>
                  </a:cubicBezTo>
                  <a:cubicBezTo>
                    <a:pt x="59" y="13"/>
                    <a:pt x="58" y="14"/>
                    <a:pt x="57" y="15"/>
                  </a:cubicBezTo>
                  <a:cubicBezTo>
                    <a:pt x="55" y="14"/>
                    <a:pt x="54" y="14"/>
                    <a:pt x="53" y="14"/>
                  </a:cubicBezTo>
                  <a:moveTo>
                    <a:pt x="50" y="12"/>
                  </a:moveTo>
                  <a:cubicBezTo>
                    <a:pt x="51" y="12"/>
                    <a:pt x="52" y="11"/>
                    <a:pt x="53" y="11"/>
                  </a:cubicBezTo>
                  <a:cubicBezTo>
                    <a:pt x="53" y="11"/>
                    <a:pt x="53" y="12"/>
                    <a:pt x="53" y="12"/>
                  </a:cubicBezTo>
                  <a:cubicBezTo>
                    <a:pt x="52" y="12"/>
                    <a:pt x="51" y="12"/>
                    <a:pt x="50" y="13"/>
                  </a:cubicBezTo>
                  <a:cubicBezTo>
                    <a:pt x="50" y="12"/>
                    <a:pt x="50" y="12"/>
                    <a:pt x="50" y="12"/>
                  </a:cubicBezTo>
                  <a:moveTo>
                    <a:pt x="9" y="22"/>
                  </a:moveTo>
                  <a:cubicBezTo>
                    <a:pt x="11" y="19"/>
                    <a:pt x="14" y="17"/>
                    <a:pt x="15" y="15"/>
                  </a:cubicBezTo>
                  <a:cubicBezTo>
                    <a:pt x="18" y="13"/>
                    <a:pt x="22" y="11"/>
                    <a:pt x="25" y="10"/>
                  </a:cubicBezTo>
                  <a:cubicBezTo>
                    <a:pt x="25" y="10"/>
                    <a:pt x="25" y="10"/>
                    <a:pt x="25" y="10"/>
                  </a:cubicBezTo>
                  <a:cubicBezTo>
                    <a:pt x="24" y="11"/>
                    <a:pt x="23" y="12"/>
                    <a:pt x="22" y="13"/>
                  </a:cubicBezTo>
                  <a:cubicBezTo>
                    <a:pt x="21" y="14"/>
                    <a:pt x="21" y="14"/>
                    <a:pt x="20" y="15"/>
                  </a:cubicBezTo>
                  <a:cubicBezTo>
                    <a:pt x="19" y="16"/>
                    <a:pt x="19" y="17"/>
                    <a:pt x="18" y="18"/>
                  </a:cubicBezTo>
                  <a:cubicBezTo>
                    <a:pt x="16" y="20"/>
                    <a:pt x="13" y="22"/>
                    <a:pt x="11" y="24"/>
                  </a:cubicBezTo>
                  <a:cubicBezTo>
                    <a:pt x="11" y="25"/>
                    <a:pt x="10" y="25"/>
                    <a:pt x="10" y="26"/>
                  </a:cubicBezTo>
                  <a:cubicBezTo>
                    <a:pt x="10" y="26"/>
                    <a:pt x="10" y="26"/>
                    <a:pt x="10" y="26"/>
                  </a:cubicBezTo>
                  <a:cubicBezTo>
                    <a:pt x="9" y="24"/>
                    <a:pt x="9" y="23"/>
                    <a:pt x="9" y="22"/>
                  </a:cubicBezTo>
                  <a:moveTo>
                    <a:pt x="24" y="23"/>
                  </a:moveTo>
                  <a:cubicBezTo>
                    <a:pt x="24" y="22"/>
                    <a:pt x="24" y="20"/>
                    <a:pt x="26" y="18"/>
                  </a:cubicBezTo>
                  <a:cubicBezTo>
                    <a:pt x="28" y="16"/>
                    <a:pt x="31" y="14"/>
                    <a:pt x="34" y="13"/>
                  </a:cubicBezTo>
                  <a:cubicBezTo>
                    <a:pt x="37" y="12"/>
                    <a:pt x="40" y="11"/>
                    <a:pt x="44" y="10"/>
                  </a:cubicBezTo>
                  <a:cubicBezTo>
                    <a:pt x="44" y="10"/>
                    <a:pt x="44" y="11"/>
                    <a:pt x="44" y="11"/>
                  </a:cubicBezTo>
                  <a:cubicBezTo>
                    <a:pt x="40" y="13"/>
                    <a:pt x="36" y="15"/>
                    <a:pt x="33" y="17"/>
                  </a:cubicBezTo>
                  <a:cubicBezTo>
                    <a:pt x="30" y="19"/>
                    <a:pt x="27" y="21"/>
                    <a:pt x="24" y="23"/>
                  </a:cubicBezTo>
                  <a:moveTo>
                    <a:pt x="46" y="9"/>
                  </a:moveTo>
                  <a:cubicBezTo>
                    <a:pt x="46" y="9"/>
                    <a:pt x="46" y="9"/>
                    <a:pt x="46" y="9"/>
                  </a:cubicBezTo>
                  <a:cubicBezTo>
                    <a:pt x="47" y="9"/>
                    <a:pt x="48" y="9"/>
                    <a:pt x="49" y="9"/>
                  </a:cubicBezTo>
                  <a:cubicBezTo>
                    <a:pt x="49" y="9"/>
                    <a:pt x="49" y="9"/>
                    <a:pt x="49" y="10"/>
                  </a:cubicBezTo>
                  <a:cubicBezTo>
                    <a:pt x="48" y="10"/>
                    <a:pt x="47" y="10"/>
                    <a:pt x="46" y="10"/>
                  </a:cubicBezTo>
                  <a:cubicBezTo>
                    <a:pt x="46" y="10"/>
                    <a:pt x="46" y="10"/>
                    <a:pt x="46" y="9"/>
                  </a:cubicBezTo>
                  <a:moveTo>
                    <a:pt x="53" y="8"/>
                  </a:moveTo>
                  <a:cubicBezTo>
                    <a:pt x="56" y="8"/>
                    <a:pt x="59" y="7"/>
                    <a:pt x="62" y="7"/>
                  </a:cubicBezTo>
                  <a:cubicBezTo>
                    <a:pt x="63" y="7"/>
                    <a:pt x="65" y="8"/>
                    <a:pt x="67" y="8"/>
                  </a:cubicBezTo>
                  <a:cubicBezTo>
                    <a:pt x="67" y="8"/>
                    <a:pt x="66" y="8"/>
                    <a:pt x="66" y="9"/>
                  </a:cubicBezTo>
                  <a:cubicBezTo>
                    <a:pt x="66" y="9"/>
                    <a:pt x="65" y="9"/>
                    <a:pt x="65" y="9"/>
                  </a:cubicBezTo>
                  <a:cubicBezTo>
                    <a:pt x="65" y="9"/>
                    <a:pt x="65" y="9"/>
                    <a:pt x="64" y="9"/>
                  </a:cubicBezTo>
                  <a:cubicBezTo>
                    <a:pt x="64" y="9"/>
                    <a:pt x="64" y="9"/>
                    <a:pt x="64" y="9"/>
                  </a:cubicBezTo>
                  <a:cubicBezTo>
                    <a:pt x="64" y="9"/>
                    <a:pt x="63" y="9"/>
                    <a:pt x="62" y="9"/>
                  </a:cubicBezTo>
                  <a:cubicBezTo>
                    <a:pt x="61" y="9"/>
                    <a:pt x="60" y="9"/>
                    <a:pt x="59" y="10"/>
                  </a:cubicBezTo>
                  <a:cubicBezTo>
                    <a:pt x="57" y="9"/>
                    <a:pt x="56" y="9"/>
                    <a:pt x="54" y="9"/>
                  </a:cubicBezTo>
                  <a:cubicBezTo>
                    <a:pt x="53" y="9"/>
                    <a:pt x="53" y="9"/>
                    <a:pt x="52" y="9"/>
                  </a:cubicBezTo>
                  <a:cubicBezTo>
                    <a:pt x="53" y="9"/>
                    <a:pt x="53" y="9"/>
                    <a:pt x="53" y="9"/>
                  </a:cubicBezTo>
                  <a:cubicBezTo>
                    <a:pt x="53" y="8"/>
                    <a:pt x="53" y="8"/>
                    <a:pt x="53" y="8"/>
                  </a:cubicBezTo>
                  <a:moveTo>
                    <a:pt x="36" y="7"/>
                  </a:moveTo>
                  <a:cubicBezTo>
                    <a:pt x="37" y="7"/>
                    <a:pt x="37" y="7"/>
                    <a:pt x="38" y="7"/>
                  </a:cubicBezTo>
                  <a:cubicBezTo>
                    <a:pt x="38" y="7"/>
                    <a:pt x="39" y="7"/>
                    <a:pt x="39" y="7"/>
                  </a:cubicBezTo>
                  <a:cubicBezTo>
                    <a:pt x="37" y="8"/>
                    <a:pt x="35" y="9"/>
                    <a:pt x="33" y="10"/>
                  </a:cubicBezTo>
                  <a:cubicBezTo>
                    <a:pt x="30" y="11"/>
                    <a:pt x="27" y="13"/>
                    <a:pt x="24" y="14"/>
                  </a:cubicBezTo>
                  <a:cubicBezTo>
                    <a:pt x="27" y="11"/>
                    <a:pt x="32" y="9"/>
                    <a:pt x="36" y="7"/>
                  </a:cubicBezTo>
                  <a:moveTo>
                    <a:pt x="58" y="3"/>
                  </a:moveTo>
                  <a:cubicBezTo>
                    <a:pt x="59" y="3"/>
                    <a:pt x="59" y="3"/>
                    <a:pt x="60" y="3"/>
                  </a:cubicBezTo>
                  <a:cubicBezTo>
                    <a:pt x="62" y="3"/>
                    <a:pt x="64" y="3"/>
                    <a:pt x="66" y="3"/>
                  </a:cubicBezTo>
                  <a:cubicBezTo>
                    <a:pt x="66" y="3"/>
                    <a:pt x="66" y="3"/>
                    <a:pt x="67" y="3"/>
                  </a:cubicBezTo>
                  <a:cubicBezTo>
                    <a:pt x="70" y="4"/>
                    <a:pt x="73" y="5"/>
                    <a:pt x="73" y="8"/>
                  </a:cubicBezTo>
                  <a:cubicBezTo>
                    <a:pt x="73" y="8"/>
                    <a:pt x="73" y="8"/>
                    <a:pt x="73" y="9"/>
                  </a:cubicBezTo>
                  <a:cubicBezTo>
                    <a:pt x="73" y="9"/>
                    <a:pt x="72" y="10"/>
                    <a:pt x="72" y="11"/>
                  </a:cubicBezTo>
                  <a:cubicBezTo>
                    <a:pt x="71" y="12"/>
                    <a:pt x="71" y="13"/>
                    <a:pt x="70" y="14"/>
                  </a:cubicBezTo>
                  <a:cubicBezTo>
                    <a:pt x="69" y="14"/>
                    <a:pt x="68" y="15"/>
                    <a:pt x="68" y="15"/>
                  </a:cubicBezTo>
                  <a:cubicBezTo>
                    <a:pt x="68" y="15"/>
                    <a:pt x="68" y="15"/>
                    <a:pt x="68" y="15"/>
                  </a:cubicBezTo>
                  <a:cubicBezTo>
                    <a:pt x="68" y="15"/>
                    <a:pt x="68" y="15"/>
                    <a:pt x="68" y="15"/>
                  </a:cubicBezTo>
                  <a:cubicBezTo>
                    <a:pt x="68" y="15"/>
                    <a:pt x="68" y="14"/>
                    <a:pt x="68" y="14"/>
                  </a:cubicBezTo>
                  <a:cubicBezTo>
                    <a:pt x="68" y="13"/>
                    <a:pt x="68" y="12"/>
                    <a:pt x="67" y="11"/>
                  </a:cubicBezTo>
                  <a:cubicBezTo>
                    <a:pt x="68" y="10"/>
                    <a:pt x="69" y="10"/>
                    <a:pt x="70" y="9"/>
                  </a:cubicBezTo>
                  <a:cubicBezTo>
                    <a:pt x="70" y="9"/>
                    <a:pt x="70" y="9"/>
                    <a:pt x="70" y="9"/>
                  </a:cubicBezTo>
                  <a:cubicBezTo>
                    <a:pt x="70" y="8"/>
                    <a:pt x="70" y="8"/>
                    <a:pt x="70" y="8"/>
                  </a:cubicBezTo>
                  <a:cubicBezTo>
                    <a:pt x="71" y="8"/>
                    <a:pt x="71" y="8"/>
                    <a:pt x="71" y="7"/>
                  </a:cubicBezTo>
                  <a:cubicBezTo>
                    <a:pt x="71" y="7"/>
                    <a:pt x="70" y="6"/>
                    <a:pt x="70" y="6"/>
                  </a:cubicBezTo>
                  <a:cubicBezTo>
                    <a:pt x="68" y="5"/>
                    <a:pt x="65" y="5"/>
                    <a:pt x="62" y="5"/>
                  </a:cubicBezTo>
                  <a:cubicBezTo>
                    <a:pt x="60" y="5"/>
                    <a:pt x="59" y="5"/>
                    <a:pt x="57" y="5"/>
                  </a:cubicBezTo>
                  <a:cubicBezTo>
                    <a:pt x="55" y="5"/>
                    <a:pt x="53" y="6"/>
                    <a:pt x="51" y="6"/>
                  </a:cubicBezTo>
                  <a:cubicBezTo>
                    <a:pt x="51" y="6"/>
                    <a:pt x="51" y="6"/>
                    <a:pt x="51" y="6"/>
                  </a:cubicBezTo>
                  <a:cubicBezTo>
                    <a:pt x="50" y="6"/>
                    <a:pt x="49" y="6"/>
                    <a:pt x="48" y="6"/>
                  </a:cubicBezTo>
                  <a:cubicBezTo>
                    <a:pt x="47" y="6"/>
                    <a:pt x="46" y="6"/>
                    <a:pt x="45" y="6"/>
                  </a:cubicBezTo>
                  <a:cubicBezTo>
                    <a:pt x="44" y="6"/>
                    <a:pt x="44" y="6"/>
                    <a:pt x="43" y="6"/>
                  </a:cubicBezTo>
                  <a:cubicBezTo>
                    <a:pt x="43" y="6"/>
                    <a:pt x="43" y="6"/>
                    <a:pt x="43" y="6"/>
                  </a:cubicBezTo>
                  <a:cubicBezTo>
                    <a:pt x="43" y="6"/>
                    <a:pt x="43" y="6"/>
                    <a:pt x="42" y="6"/>
                  </a:cubicBezTo>
                  <a:cubicBezTo>
                    <a:pt x="42" y="5"/>
                    <a:pt x="43" y="5"/>
                    <a:pt x="43" y="5"/>
                  </a:cubicBezTo>
                  <a:cubicBezTo>
                    <a:pt x="47" y="4"/>
                    <a:pt x="52" y="3"/>
                    <a:pt x="56" y="3"/>
                  </a:cubicBezTo>
                  <a:cubicBezTo>
                    <a:pt x="57" y="3"/>
                    <a:pt x="57" y="3"/>
                    <a:pt x="58" y="3"/>
                  </a:cubicBezTo>
                  <a:moveTo>
                    <a:pt x="61" y="0"/>
                  </a:moveTo>
                  <a:cubicBezTo>
                    <a:pt x="56" y="0"/>
                    <a:pt x="52" y="1"/>
                    <a:pt x="48" y="2"/>
                  </a:cubicBezTo>
                  <a:cubicBezTo>
                    <a:pt x="47" y="2"/>
                    <a:pt x="47" y="2"/>
                    <a:pt x="47" y="2"/>
                  </a:cubicBezTo>
                  <a:cubicBezTo>
                    <a:pt x="43" y="3"/>
                    <a:pt x="40" y="4"/>
                    <a:pt x="36" y="5"/>
                  </a:cubicBezTo>
                  <a:cubicBezTo>
                    <a:pt x="33" y="5"/>
                    <a:pt x="29" y="6"/>
                    <a:pt x="26" y="7"/>
                  </a:cubicBezTo>
                  <a:cubicBezTo>
                    <a:pt x="22" y="9"/>
                    <a:pt x="18" y="11"/>
                    <a:pt x="14" y="13"/>
                  </a:cubicBezTo>
                  <a:cubicBezTo>
                    <a:pt x="12" y="15"/>
                    <a:pt x="10" y="16"/>
                    <a:pt x="9" y="18"/>
                  </a:cubicBezTo>
                  <a:cubicBezTo>
                    <a:pt x="7" y="20"/>
                    <a:pt x="6" y="23"/>
                    <a:pt x="7" y="25"/>
                  </a:cubicBezTo>
                  <a:cubicBezTo>
                    <a:pt x="7" y="26"/>
                    <a:pt x="7" y="27"/>
                    <a:pt x="8" y="28"/>
                  </a:cubicBezTo>
                  <a:cubicBezTo>
                    <a:pt x="8" y="28"/>
                    <a:pt x="8" y="28"/>
                    <a:pt x="9" y="28"/>
                  </a:cubicBezTo>
                  <a:cubicBezTo>
                    <a:pt x="8" y="30"/>
                    <a:pt x="7" y="32"/>
                    <a:pt x="7" y="34"/>
                  </a:cubicBezTo>
                  <a:cubicBezTo>
                    <a:pt x="7" y="36"/>
                    <a:pt x="8" y="37"/>
                    <a:pt x="10" y="38"/>
                  </a:cubicBezTo>
                  <a:cubicBezTo>
                    <a:pt x="10" y="39"/>
                    <a:pt x="10" y="39"/>
                    <a:pt x="9" y="39"/>
                  </a:cubicBezTo>
                  <a:cubicBezTo>
                    <a:pt x="9" y="40"/>
                    <a:pt x="10" y="40"/>
                    <a:pt x="10" y="41"/>
                  </a:cubicBezTo>
                  <a:cubicBezTo>
                    <a:pt x="11" y="41"/>
                    <a:pt x="11" y="41"/>
                    <a:pt x="11" y="41"/>
                  </a:cubicBezTo>
                  <a:cubicBezTo>
                    <a:pt x="11" y="41"/>
                    <a:pt x="11" y="42"/>
                    <a:pt x="11" y="43"/>
                  </a:cubicBezTo>
                  <a:cubicBezTo>
                    <a:pt x="13" y="39"/>
                    <a:pt x="16" y="36"/>
                    <a:pt x="18" y="33"/>
                  </a:cubicBezTo>
                  <a:cubicBezTo>
                    <a:pt x="17" y="34"/>
                    <a:pt x="16" y="34"/>
                    <a:pt x="15" y="35"/>
                  </a:cubicBezTo>
                  <a:cubicBezTo>
                    <a:pt x="17" y="34"/>
                    <a:pt x="18" y="32"/>
                    <a:pt x="19" y="31"/>
                  </a:cubicBezTo>
                  <a:cubicBezTo>
                    <a:pt x="19" y="31"/>
                    <a:pt x="20" y="31"/>
                    <a:pt x="20" y="31"/>
                  </a:cubicBezTo>
                  <a:cubicBezTo>
                    <a:pt x="22" y="29"/>
                    <a:pt x="24" y="28"/>
                    <a:pt x="26" y="26"/>
                  </a:cubicBezTo>
                  <a:cubicBezTo>
                    <a:pt x="26" y="26"/>
                    <a:pt x="26" y="26"/>
                    <a:pt x="25" y="25"/>
                  </a:cubicBezTo>
                  <a:cubicBezTo>
                    <a:pt x="27" y="24"/>
                    <a:pt x="29" y="23"/>
                    <a:pt x="31" y="21"/>
                  </a:cubicBezTo>
                  <a:cubicBezTo>
                    <a:pt x="31" y="22"/>
                    <a:pt x="31" y="23"/>
                    <a:pt x="31" y="24"/>
                  </a:cubicBezTo>
                  <a:cubicBezTo>
                    <a:pt x="31" y="24"/>
                    <a:pt x="31" y="24"/>
                    <a:pt x="31" y="24"/>
                  </a:cubicBezTo>
                  <a:cubicBezTo>
                    <a:pt x="35" y="22"/>
                    <a:pt x="40" y="21"/>
                    <a:pt x="44" y="21"/>
                  </a:cubicBezTo>
                  <a:cubicBezTo>
                    <a:pt x="46" y="21"/>
                    <a:pt x="47" y="21"/>
                    <a:pt x="49" y="21"/>
                  </a:cubicBezTo>
                  <a:cubicBezTo>
                    <a:pt x="51" y="20"/>
                    <a:pt x="52" y="19"/>
                    <a:pt x="54" y="19"/>
                  </a:cubicBezTo>
                  <a:cubicBezTo>
                    <a:pt x="55" y="18"/>
                    <a:pt x="56" y="18"/>
                    <a:pt x="57" y="18"/>
                  </a:cubicBezTo>
                  <a:cubicBezTo>
                    <a:pt x="56" y="18"/>
                    <a:pt x="56" y="18"/>
                    <a:pt x="56" y="18"/>
                  </a:cubicBezTo>
                  <a:cubicBezTo>
                    <a:pt x="58" y="18"/>
                    <a:pt x="60" y="17"/>
                    <a:pt x="63" y="17"/>
                  </a:cubicBezTo>
                  <a:cubicBezTo>
                    <a:pt x="64" y="17"/>
                    <a:pt x="64" y="17"/>
                    <a:pt x="65" y="18"/>
                  </a:cubicBezTo>
                  <a:cubicBezTo>
                    <a:pt x="66" y="18"/>
                    <a:pt x="67" y="19"/>
                    <a:pt x="66" y="20"/>
                  </a:cubicBezTo>
                  <a:cubicBezTo>
                    <a:pt x="64" y="21"/>
                    <a:pt x="62" y="23"/>
                    <a:pt x="60" y="24"/>
                  </a:cubicBezTo>
                  <a:cubicBezTo>
                    <a:pt x="60" y="24"/>
                    <a:pt x="60" y="23"/>
                    <a:pt x="60" y="23"/>
                  </a:cubicBezTo>
                  <a:cubicBezTo>
                    <a:pt x="60" y="24"/>
                    <a:pt x="60" y="24"/>
                    <a:pt x="60" y="24"/>
                  </a:cubicBezTo>
                  <a:cubicBezTo>
                    <a:pt x="59" y="25"/>
                    <a:pt x="58" y="26"/>
                    <a:pt x="58" y="27"/>
                  </a:cubicBezTo>
                  <a:cubicBezTo>
                    <a:pt x="57" y="27"/>
                    <a:pt x="57" y="27"/>
                    <a:pt x="56" y="27"/>
                  </a:cubicBezTo>
                  <a:cubicBezTo>
                    <a:pt x="56" y="27"/>
                    <a:pt x="56" y="27"/>
                    <a:pt x="56" y="27"/>
                  </a:cubicBezTo>
                  <a:cubicBezTo>
                    <a:pt x="55" y="28"/>
                    <a:pt x="55" y="29"/>
                    <a:pt x="54" y="29"/>
                  </a:cubicBezTo>
                  <a:cubicBezTo>
                    <a:pt x="57" y="27"/>
                    <a:pt x="60" y="26"/>
                    <a:pt x="63" y="25"/>
                  </a:cubicBezTo>
                  <a:cubicBezTo>
                    <a:pt x="63" y="24"/>
                    <a:pt x="63" y="24"/>
                    <a:pt x="64" y="23"/>
                  </a:cubicBezTo>
                  <a:cubicBezTo>
                    <a:pt x="65" y="23"/>
                    <a:pt x="65" y="23"/>
                    <a:pt x="66" y="24"/>
                  </a:cubicBezTo>
                  <a:cubicBezTo>
                    <a:pt x="68" y="23"/>
                    <a:pt x="71" y="23"/>
                    <a:pt x="73" y="23"/>
                  </a:cubicBezTo>
                  <a:cubicBezTo>
                    <a:pt x="74" y="23"/>
                    <a:pt x="74" y="23"/>
                    <a:pt x="75" y="23"/>
                  </a:cubicBezTo>
                  <a:cubicBezTo>
                    <a:pt x="77" y="23"/>
                    <a:pt x="77" y="25"/>
                    <a:pt x="76" y="25"/>
                  </a:cubicBezTo>
                  <a:cubicBezTo>
                    <a:pt x="75" y="26"/>
                    <a:pt x="75" y="26"/>
                    <a:pt x="75" y="26"/>
                  </a:cubicBezTo>
                  <a:cubicBezTo>
                    <a:pt x="75" y="26"/>
                    <a:pt x="75" y="26"/>
                    <a:pt x="75" y="26"/>
                  </a:cubicBezTo>
                  <a:cubicBezTo>
                    <a:pt x="75" y="26"/>
                    <a:pt x="74" y="27"/>
                    <a:pt x="73" y="27"/>
                  </a:cubicBezTo>
                  <a:cubicBezTo>
                    <a:pt x="72" y="27"/>
                    <a:pt x="71" y="28"/>
                    <a:pt x="70" y="28"/>
                  </a:cubicBezTo>
                  <a:cubicBezTo>
                    <a:pt x="69" y="29"/>
                    <a:pt x="69" y="29"/>
                    <a:pt x="68" y="29"/>
                  </a:cubicBezTo>
                  <a:cubicBezTo>
                    <a:pt x="68" y="29"/>
                    <a:pt x="68" y="29"/>
                    <a:pt x="67" y="29"/>
                  </a:cubicBezTo>
                  <a:cubicBezTo>
                    <a:pt x="66" y="30"/>
                    <a:pt x="65" y="31"/>
                    <a:pt x="64" y="31"/>
                  </a:cubicBezTo>
                  <a:cubicBezTo>
                    <a:pt x="64" y="31"/>
                    <a:pt x="64" y="31"/>
                    <a:pt x="64" y="31"/>
                  </a:cubicBezTo>
                  <a:cubicBezTo>
                    <a:pt x="64" y="31"/>
                    <a:pt x="64" y="31"/>
                    <a:pt x="64" y="31"/>
                  </a:cubicBezTo>
                  <a:cubicBezTo>
                    <a:pt x="64" y="31"/>
                    <a:pt x="64" y="32"/>
                    <a:pt x="63" y="32"/>
                  </a:cubicBezTo>
                  <a:cubicBezTo>
                    <a:pt x="58" y="35"/>
                    <a:pt x="54" y="38"/>
                    <a:pt x="50" y="42"/>
                  </a:cubicBezTo>
                  <a:cubicBezTo>
                    <a:pt x="50" y="42"/>
                    <a:pt x="51" y="43"/>
                    <a:pt x="51" y="43"/>
                  </a:cubicBezTo>
                  <a:cubicBezTo>
                    <a:pt x="50" y="44"/>
                    <a:pt x="48" y="45"/>
                    <a:pt x="47" y="45"/>
                  </a:cubicBezTo>
                  <a:cubicBezTo>
                    <a:pt x="45" y="47"/>
                    <a:pt x="43" y="49"/>
                    <a:pt x="42" y="51"/>
                  </a:cubicBezTo>
                  <a:cubicBezTo>
                    <a:pt x="42" y="51"/>
                    <a:pt x="42" y="51"/>
                    <a:pt x="42" y="51"/>
                  </a:cubicBezTo>
                  <a:cubicBezTo>
                    <a:pt x="43" y="51"/>
                    <a:pt x="44" y="51"/>
                    <a:pt x="44" y="52"/>
                  </a:cubicBezTo>
                  <a:cubicBezTo>
                    <a:pt x="44" y="52"/>
                    <a:pt x="44" y="52"/>
                    <a:pt x="44" y="52"/>
                  </a:cubicBezTo>
                  <a:cubicBezTo>
                    <a:pt x="44" y="52"/>
                    <a:pt x="44" y="52"/>
                    <a:pt x="44" y="52"/>
                  </a:cubicBezTo>
                  <a:cubicBezTo>
                    <a:pt x="45" y="53"/>
                    <a:pt x="47" y="54"/>
                    <a:pt x="48" y="55"/>
                  </a:cubicBezTo>
                  <a:cubicBezTo>
                    <a:pt x="48" y="55"/>
                    <a:pt x="48" y="55"/>
                    <a:pt x="48" y="55"/>
                  </a:cubicBezTo>
                  <a:cubicBezTo>
                    <a:pt x="47" y="56"/>
                    <a:pt x="46" y="57"/>
                    <a:pt x="45" y="58"/>
                  </a:cubicBezTo>
                  <a:cubicBezTo>
                    <a:pt x="45" y="58"/>
                    <a:pt x="45" y="58"/>
                    <a:pt x="45" y="58"/>
                  </a:cubicBezTo>
                  <a:cubicBezTo>
                    <a:pt x="45" y="58"/>
                    <a:pt x="44" y="57"/>
                    <a:pt x="44" y="56"/>
                  </a:cubicBezTo>
                  <a:cubicBezTo>
                    <a:pt x="44" y="59"/>
                    <a:pt x="45" y="62"/>
                    <a:pt x="45" y="65"/>
                  </a:cubicBezTo>
                  <a:cubicBezTo>
                    <a:pt x="45" y="66"/>
                    <a:pt x="45" y="67"/>
                    <a:pt x="46" y="68"/>
                  </a:cubicBezTo>
                  <a:cubicBezTo>
                    <a:pt x="47" y="66"/>
                    <a:pt x="48" y="64"/>
                    <a:pt x="50" y="61"/>
                  </a:cubicBezTo>
                  <a:cubicBezTo>
                    <a:pt x="51" y="61"/>
                    <a:pt x="52" y="60"/>
                    <a:pt x="52" y="60"/>
                  </a:cubicBezTo>
                  <a:cubicBezTo>
                    <a:pt x="53" y="59"/>
                    <a:pt x="53" y="59"/>
                    <a:pt x="53" y="58"/>
                  </a:cubicBezTo>
                  <a:cubicBezTo>
                    <a:pt x="53" y="58"/>
                    <a:pt x="53" y="58"/>
                    <a:pt x="53" y="58"/>
                  </a:cubicBezTo>
                  <a:cubicBezTo>
                    <a:pt x="53" y="57"/>
                    <a:pt x="53" y="57"/>
                    <a:pt x="53" y="56"/>
                  </a:cubicBezTo>
                  <a:cubicBezTo>
                    <a:pt x="55" y="55"/>
                    <a:pt x="56" y="54"/>
                    <a:pt x="58" y="53"/>
                  </a:cubicBezTo>
                  <a:cubicBezTo>
                    <a:pt x="58" y="53"/>
                    <a:pt x="59" y="53"/>
                    <a:pt x="59" y="53"/>
                  </a:cubicBezTo>
                  <a:cubicBezTo>
                    <a:pt x="58" y="55"/>
                    <a:pt x="57" y="58"/>
                    <a:pt x="55" y="60"/>
                  </a:cubicBezTo>
                  <a:cubicBezTo>
                    <a:pt x="53" y="64"/>
                    <a:pt x="51" y="67"/>
                    <a:pt x="48" y="71"/>
                  </a:cubicBezTo>
                  <a:cubicBezTo>
                    <a:pt x="47" y="71"/>
                    <a:pt x="47" y="71"/>
                    <a:pt x="47" y="72"/>
                  </a:cubicBezTo>
                  <a:cubicBezTo>
                    <a:pt x="47" y="73"/>
                    <a:pt x="47" y="74"/>
                    <a:pt x="47" y="75"/>
                  </a:cubicBezTo>
                  <a:cubicBezTo>
                    <a:pt x="51" y="72"/>
                    <a:pt x="54" y="67"/>
                    <a:pt x="56" y="63"/>
                  </a:cubicBezTo>
                  <a:cubicBezTo>
                    <a:pt x="58" y="60"/>
                    <a:pt x="60" y="56"/>
                    <a:pt x="62" y="53"/>
                  </a:cubicBezTo>
                  <a:cubicBezTo>
                    <a:pt x="66" y="52"/>
                    <a:pt x="70" y="51"/>
                    <a:pt x="72" y="47"/>
                  </a:cubicBezTo>
                  <a:cubicBezTo>
                    <a:pt x="72" y="47"/>
                    <a:pt x="72" y="46"/>
                    <a:pt x="72" y="46"/>
                  </a:cubicBezTo>
                  <a:cubicBezTo>
                    <a:pt x="72" y="46"/>
                    <a:pt x="72" y="46"/>
                    <a:pt x="72" y="46"/>
                  </a:cubicBezTo>
                  <a:cubicBezTo>
                    <a:pt x="76" y="46"/>
                    <a:pt x="80" y="46"/>
                    <a:pt x="82" y="44"/>
                  </a:cubicBezTo>
                  <a:cubicBezTo>
                    <a:pt x="83" y="44"/>
                    <a:pt x="84" y="43"/>
                    <a:pt x="84" y="43"/>
                  </a:cubicBezTo>
                  <a:cubicBezTo>
                    <a:pt x="91" y="41"/>
                    <a:pt x="98" y="41"/>
                    <a:pt x="105" y="41"/>
                  </a:cubicBezTo>
                  <a:cubicBezTo>
                    <a:pt x="105" y="41"/>
                    <a:pt x="105" y="41"/>
                    <a:pt x="105" y="41"/>
                  </a:cubicBezTo>
                  <a:cubicBezTo>
                    <a:pt x="107" y="41"/>
                    <a:pt x="110" y="41"/>
                    <a:pt x="112" y="41"/>
                  </a:cubicBezTo>
                  <a:cubicBezTo>
                    <a:pt x="112" y="41"/>
                    <a:pt x="113" y="41"/>
                    <a:pt x="113" y="41"/>
                  </a:cubicBezTo>
                  <a:cubicBezTo>
                    <a:pt x="114" y="41"/>
                    <a:pt x="115" y="41"/>
                    <a:pt x="116" y="41"/>
                  </a:cubicBezTo>
                  <a:cubicBezTo>
                    <a:pt x="116" y="41"/>
                    <a:pt x="116" y="41"/>
                    <a:pt x="116" y="41"/>
                  </a:cubicBezTo>
                  <a:cubicBezTo>
                    <a:pt x="117" y="41"/>
                    <a:pt x="118" y="41"/>
                    <a:pt x="118" y="40"/>
                  </a:cubicBezTo>
                  <a:cubicBezTo>
                    <a:pt x="118" y="40"/>
                    <a:pt x="117" y="39"/>
                    <a:pt x="116" y="39"/>
                  </a:cubicBezTo>
                  <a:cubicBezTo>
                    <a:pt x="116" y="39"/>
                    <a:pt x="115" y="39"/>
                    <a:pt x="114" y="39"/>
                  </a:cubicBezTo>
                  <a:cubicBezTo>
                    <a:pt x="113" y="38"/>
                    <a:pt x="112" y="38"/>
                    <a:pt x="111" y="38"/>
                  </a:cubicBezTo>
                  <a:cubicBezTo>
                    <a:pt x="111" y="38"/>
                    <a:pt x="110" y="38"/>
                    <a:pt x="110" y="38"/>
                  </a:cubicBezTo>
                  <a:cubicBezTo>
                    <a:pt x="110" y="38"/>
                    <a:pt x="110" y="38"/>
                    <a:pt x="110" y="38"/>
                  </a:cubicBezTo>
                  <a:cubicBezTo>
                    <a:pt x="110" y="38"/>
                    <a:pt x="110" y="38"/>
                    <a:pt x="110" y="38"/>
                  </a:cubicBezTo>
                  <a:cubicBezTo>
                    <a:pt x="110" y="38"/>
                    <a:pt x="110" y="38"/>
                    <a:pt x="110" y="38"/>
                  </a:cubicBezTo>
                  <a:cubicBezTo>
                    <a:pt x="107" y="37"/>
                    <a:pt x="103" y="37"/>
                    <a:pt x="99" y="37"/>
                  </a:cubicBezTo>
                  <a:cubicBezTo>
                    <a:pt x="99" y="37"/>
                    <a:pt x="98" y="37"/>
                    <a:pt x="97" y="37"/>
                  </a:cubicBezTo>
                  <a:cubicBezTo>
                    <a:pt x="96" y="37"/>
                    <a:pt x="95" y="37"/>
                    <a:pt x="94" y="37"/>
                  </a:cubicBezTo>
                  <a:cubicBezTo>
                    <a:pt x="93" y="37"/>
                    <a:pt x="91" y="37"/>
                    <a:pt x="90" y="37"/>
                  </a:cubicBezTo>
                  <a:cubicBezTo>
                    <a:pt x="88" y="37"/>
                    <a:pt x="87" y="37"/>
                    <a:pt x="85" y="37"/>
                  </a:cubicBezTo>
                  <a:cubicBezTo>
                    <a:pt x="85" y="37"/>
                    <a:pt x="85" y="37"/>
                    <a:pt x="85" y="37"/>
                  </a:cubicBezTo>
                  <a:cubicBezTo>
                    <a:pt x="87" y="36"/>
                    <a:pt x="88" y="35"/>
                    <a:pt x="90" y="34"/>
                  </a:cubicBezTo>
                  <a:cubicBezTo>
                    <a:pt x="90" y="34"/>
                    <a:pt x="90" y="34"/>
                    <a:pt x="90" y="34"/>
                  </a:cubicBezTo>
                  <a:cubicBezTo>
                    <a:pt x="92" y="34"/>
                    <a:pt x="94" y="34"/>
                    <a:pt x="96" y="34"/>
                  </a:cubicBezTo>
                  <a:cubicBezTo>
                    <a:pt x="97" y="33"/>
                    <a:pt x="99" y="33"/>
                    <a:pt x="100" y="33"/>
                  </a:cubicBezTo>
                  <a:cubicBezTo>
                    <a:pt x="101" y="33"/>
                    <a:pt x="102" y="33"/>
                    <a:pt x="103" y="33"/>
                  </a:cubicBezTo>
                  <a:cubicBezTo>
                    <a:pt x="105" y="34"/>
                    <a:pt x="108" y="34"/>
                    <a:pt x="111" y="34"/>
                  </a:cubicBezTo>
                  <a:cubicBezTo>
                    <a:pt x="113" y="34"/>
                    <a:pt x="116" y="35"/>
                    <a:pt x="118" y="35"/>
                  </a:cubicBezTo>
                  <a:cubicBezTo>
                    <a:pt x="118" y="35"/>
                    <a:pt x="118" y="35"/>
                    <a:pt x="118" y="35"/>
                  </a:cubicBezTo>
                  <a:cubicBezTo>
                    <a:pt x="118" y="35"/>
                    <a:pt x="119" y="34"/>
                    <a:pt x="119" y="34"/>
                  </a:cubicBezTo>
                  <a:cubicBezTo>
                    <a:pt x="119" y="34"/>
                    <a:pt x="119" y="33"/>
                    <a:pt x="119" y="33"/>
                  </a:cubicBezTo>
                  <a:cubicBezTo>
                    <a:pt x="119" y="33"/>
                    <a:pt x="119" y="33"/>
                    <a:pt x="118" y="32"/>
                  </a:cubicBezTo>
                  <a:cubicBezTo>
                    <a:pt x="118" y="32"/>
                    <a:pt x="118" y="32"/>
                    <a:pt x="118" y="32"/>
                  </a:cubicBezTo>
                  <a:cubicBezTo>
                    <a:pt x="118" y="32"/>
                    <a:pt x="118" y="32"/>
                    <a:pt x="118" y="32"/>
                  </a:cubicBezTo>
                  <a:cubicBezTo>
                    <a:pt x="118" y="32"/>
                    <a:pt x="118" y="32"/>
                    <a:pt x="118" y="32"/>
                  </a:cubicBezTo>
                  <a:cubicBezTo>
                    <a:pt x="115" y="31"/>
                    <a:pt x="112" y="30"/>
                    <a:pt x="109" y="30"/>
                  </a:cubicBezTo>
                  <a:cubicBezTo>
                    <a:pt x="106" y="29"/>
                    <a:pt x="104" y="29"/>
                    <a:pt x="101" y="28"/>
                  </a:cubicBezTo>
                  <a:cubicBezTo>
                    <a:pt x="100" y="28"/>
                    <a:pt x="98" y="28"/>
                    <a:pt x="97" y="28"/>
                  </a:cubicBezTo>
                  <a:cubicBezTo>
                    <a:pt x="98" y="28"/>
                    <a:pt x="99" y="28"/>
                    <a:pt x="100" y="28"/>
                  </a:cubicBezTo>
                  <a:cubicBezTo>
                    <a:pt x="100" y="28"/>
                    <a:pt x="101" y="28"/>
                    <a:pt x="102" y="28"/>
                  </a:cubicBezTo>
                  <a:cubicBezTo>
                    <a:pt x="103" y="28"/>
                    <a:pt x="104" y="28"/>
                    <a:pt x="105" y="28"/>
                  </a:cubicBezTo>
                  <a:cubicBezTo>
                    <a:pt x="106" y="28"/>
                    <a:pt x="106" y="27"/>
                    <a:pt x="106" y="26"/>
                  </a:cubicBezTo>
                  <a:cubicBezTo>
                    <a:pt x="106" y="26"/>
                    <a:pt x="106" y="25"/>
                    <a:pt x="106" y="25"/>
                  </a:cubicBezTo>
                  <a:cubicBezTo>
                    <a:pt x="102" y="24"/>
                    <a:pt x="98" y="23"/>
                    <a:pt x="94" y="22"/>
                  </a:cubicBezTo>
                  <a:cubicBezTo>
                    <a:pt x="96" y="22"/>
                    <a:pt x="98" y="21"/>
                    <a:pt x="100" y="20"/>
                  </a:cubicBezTo>
                  <a:cubicBezTo>
                    <a:pt x="100" y="20"/>
                    <a:pt x="100" y="20"/>
                    <a:pt x="100" y="20"/>
                  </a:cubicBezTo>
                  <a:cubicBezTo>
                    <a:pt x="102" y="20"/>
                    <a:pt x="101" y="18"/>
                    <a:pt x="100" y="18"/>
                  </a:cubicBezTo>
                  <a:cubicBezTo>
                    <a:pt x="97" y="17"/>
                    <a:pt x="95" y="17"/>
                    <a:pt x="92" y="17"/>
                  </a:cubicBezTo>
                  <a:cubicBezTo>
                    <a:pt x="91" y="17"/>
                    <a:pt x="90" y="17"/>
                    <a:pt x="89" y="17"/>
                  </a:cubicBezTo>
                  <a:cubicBezTo>
                    <a:pt x="87" y="17"/>
                    <a:pt x="85" y="17"/>
                    <a:pt x="83" y="18"/>
                  </a:cubicBezTo>
                  <a:cubicBezTo>
                    <a:pt x="81" y="18"/>
                    <a:pt x="78" y="18"/>
                    <a:pt x="75" y="18"/>
                  </a:cubicBezTo>
                  <a:cubicBezTo>
                    <a:pt x="75" y="18"/>
                    <a:pt x="75" y="18"/>
                    <a:pt x="75" y="18"/>
                  </a:cubicBezTo>
                  <a:cubicBezTo>
                    <a:pt x="73" y="18"/>
                    <a:pt x="71" y="17"/>
                    <a:pt x="70" y="17"/>
                  </a:cubicBezTo>
                  <a:cubicBezTo>
                    <a:pt x="70" y="17"/>
                    <a:pt x="70" y="17"/>
                    <a:pt x="70" y="17"/>
                  </a:cubicBezTo>
                  <a:cubicBezTo>
                    <a:pt x="71" y="16"/>
                    <a:pt x="72" y="15"/>
                    <a:pt x="73" y="14"/>
                  </a:cubicBezTo>
                  <a:cubicBezTo>
                    <a:pt x="74" y="13"/>
                    <a:pt x="75" y="11"/>
                    <a:pt x="75" y="10"/>
                  </a:cubicBezTo>
                  <a:cubicBezTo>
                    <a:pt x="75" y="9"/>
                    <a:pt x="75" y="9"/>
                    <a:pt x="75" y="9"/>
                  </a:cubicBezTo>
                  <a:cubicBezTo>
                    <a:pt x="76" y="9"/>
                    <a:pt x="76" y="8"/>
                    <a:pt x="76" y="8"/>
                  </a:cubicBezTo>
                  <a:cubicBezTo>
                    <a:pt x="76" y="6"/>
                    <a:pt x="75" y="5"/>
                    <a:pt x="74" y="4"/>
                  </a:cubicBezTo>
                  <a:cubicBezTo>
                    <a:pt x="74" y="4"/>
                    <a:pt x="74" y="4"/>
                    <a:pt x="74" y="4"/>
                  </a:cubicBezTo>
                  <a:cubicBezTo>
                    <a:pt x="72" y="2"/>
                    <a:pt x="70" y="1"/>
                    <a:pt x="68" y="1"/>
                  </a:cubicBezTo>
                  <a:cubicBezTo>
                    <a:pt x="68" y="1"/>
                    <a:pt x="68" y="1"/>
                    <a:pt x="68" y="1"/>
                  </a:cubicBezTo>
                  <a:cubicBezTo>
                    <a:pt x="66" y="1"/>
                    <a:pt x="64" y="0"/>
                    <a:pt x="63" y="0"/>
                  </a:cubicBezTo>
                  <a:cubicBezTo>
                    <a:pt x="62" y="0"/>
                    <a:pt x="61" y="0"/>
                    <a:pt x="61" y="0"/>
                  </a:cubicBezTo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" name="Freeform 52"/>
            <p:cNvSpPr>
              <a:spLocks noEditPoints="1"/>
            </p:cNvSpPr>
            <p:nvPr/>
          </p:nvSpPr>
          <p:spPr bwMode="auto">
            <a:xfrm>
              <a:off x="5619751" y="3467101"/>
              <a:ext cx="523875" cy="473075"/>
            </a:xfrm>
            <a:custGeom>
              <a:avLst/>
              <a:gdLst>
                <a:gd name="T0" fmla="*/ 162 w 243"/>
                <a:gd name="T1" fmla="*/ 200 h 220"/>
                <a:gd name="T2" fmla="*/ 206 w 243"/>
                <a:gd name="T3" fmla="*/ 203 h 220"/>
                <a:gd name="T4" fmla="*/ 195 w 243"/>
                <a:gd name="T5" fmla="*/ 194 h 220"/>
                <a:gd name="T6" fmla="*/ 181 w 243"/>
                <a:gd name="T7" fmla="*/ 197 h 220"/>
                <a:gd name="T8" fmla="*/ 153 w 243"/>
                <a:gd name="T9" fmla="*/ 195 h 220"/>
                <a:gd name="T10" fmla="*/ 218 w 243"/>
                <a:gd name="T11" fmla="*/ 189 h 220"/>
                <a:gd name="T12" fmla="*/ 226 w 243"/>
                <a:gd name="T13" fmla="*/ 192 h 220"/>
                <a:gd name="T14" fmla="*/ 199 w 243"/>
                <a:gd name="T15" fmla="*/ 217 h 220"/>
                <a:gd name="T16" fmla="*/ 223 w 243"/>
                <a:gd name="T17" fmla="*/ 201 h 220"/>
                <a:gd name="T18" fmla="*/ 215 w 243"/>
                <a:gd name="T19" fmla="*/ 214 h 220"/>
                <a:gd name="T20" fmla="*/ 235 w 243"/>
                <a:gd name="T21" fmla="*/ 188 h 220"/>
                <a:gd name="T22" fmla="*/ 199 w 243"/>
                <a:gd name="T23" fmla="*/ 181 h 220"/>
                <a:gd name="T24" fmla="*/ 196 w 243"/>
                <a:gd name="T25" fmla="*/ 189 h 220"/>
                <a:gd name="T26" fmla="*/ 135 w 243"/>
                <a:gd name="T27" fmla="*/ 183 h 220"/>
                <a:gd name="T28" fmla="*/ 206 w 243"/>
                <a:gd name="T29" fmla="*/ 181 h 220"/>
                <a:gd name="T30" fmla="*/ 222 w 243"/>
                <a:gd name="T31" fmla="*/ 174 h 220"/>
                <a:gd name="T32" fmla="*/ 178 w 243"/>
                <a:gd name="T33" fmla="*/ 184 h 220"/>
                <a:gd name="T34" fmla="*/ 156 w 243"/>
                <a:gd name="T35" fmla="*/ 182 h 220"/>
                <a:gd name="T36" fmla="*/ 156 w 243"/>
                <a:gd name="T37" fmla="*/ 173 h 220"/>
                <a:gd name="T38" fmla="*/ 209 w 243"/>
                <a:gd name="T39" fmla="*/ 170 h 220"/>
                <a:gd name="T40" fmla="*/ 176 w 243"/>
                <a:gd name="T41" fmla="*/ 172 h 220"/>
                <a:gd name="T42" fmla="*/ 180 w 243"/>
                <a:gd name="T43" fmla="*/ 168 h 220"/>
                <a:gd name="T44" fmla="*/ 189 w 243"/>
                <a:gd name="T45" fmla="*/ 170 h 220"/>
                <a:gd name="T46" fmla="*/ 136 w 243"/>
                <a:gd name="T47" fmla="*/ 178 h 220"/>
                <a:gd name="T48" fmla="*/ 103 w 243"/>
                <a:gd name="T49" fmla="*/ 165 h 220"/>
                <a:gd name="T50" fmla="*/ 188 w 243"/>
                <a:gd name="T51" fmla="*/ 160 h 220"/>
                <a:gd name="T52" fmla="*/ 195 w 243"/>
                <a:gd name="T53" fmla="*/ 159 h 220"/>
                <a:gd name="T54" fmla="*/ 205 w 243"/>
                <a:gd name="T55" fmla="*/ 160 h 220"/>
                <a:gd name="T56" fmla="*/ 70 w 243"/>
                <a:gd name="T57" fmla="*/ 150 h 220"/>
                <a:gd name="T58" fmla="*/ 78 w 243"/>
                <a:gd name="T59" fmla="*/ 150 h 220"/>
                <a:gd name="T60" fmla="*/ 87 w 243"/>
                <a:gd name="T61" fmla="*/ 154 h 220"/>
                <a:gd name="T62" fmla="*/ 89 w 243"/>
                <a:gd name="T63" fmla="*/ 148 h 220"/>
                <a:gd name="T64" fmla="*/ 38 w 243"/>
                <a:gd name="T65" fmla="*/ 103 h 220"/>
                <a:gd name="T66" fmla="*/ 15 w 243"/>
                <a:gd name="T67" fmla="*/ 80 h 220"/>
                <a:gd name="T68" fmla="*/ 25 w 243"/>
                <a:gd name="T69" fmla="*/ 78 h 220"/>
                <a:gd name="T70" fmla="*/ 19 w 243"/>
                <a:gd name="T71" fmla="*/ 63 h 220"/>
                <a:gd name="T72" fmla="*/ 18 w 243"/>
                <a:gd name="T73" fmla="*/ 71 h 220"/>
                <a:gd name="T74" fmla="*/ 33 w 243"/>
                <a:gd name="T75" fmla="*/ 69 h 220"/>
                <a:gd name="T76" fmla="*/ 25 w 243"/>
                <a:gd name="T77" fmla="*/ 28 h 220"/>
                <a:gd name="T78" fmla="*/ 16 w 243"/>
                <a:gd name="T79" fmla="*/ 41 h 220"/>
                <a:gd name="T80" fmla="*/ 6 w 243"/>
                <a:gd name="T81" fmla="*/ 14 h 220"/>
                <a:gd name="T82" fmla="*/ 23 w 243"/>
                <a:gd name="T83" fmla="*/ 81 h 220"/>
                <a:gd name="T84" fmla="*/ 8 w 243"/>
                <a:gd name="T85" fmla="*/ 18 h 220"/>
                <a:gd name="T86" fmla="*/ 30 w 243"/>
                <a:gd name="T87" fmla="*/ 9 h 220"/>
                <a:gd name="T88" fmla="*/ 13 w 243"/>
                <a:gd name="T89" fmla="*/ 23 h 220"/>
                <a:gd name="T90" fmla="*/ 17 w 243"/>
                <a:gd name="T91" fmla="*/ 13 h 220"/>
                <a:gd name="T92" fmla="*/ 115 w 243"/>
                <a:gd name="T93" fmla="*/ 154 h 220"/>
                <a:gd name="T94" fmla="*/ 86 w 243"/>
                <a:gd name="T95" fmla="*/ 129 h 220"/>
                <a:gd name="T96" fmla="*/ 74 w 243"/>
                <a:gd name="T97" fmla="*/ 127 h 220"/>
                <a:gd name="T98" fmla="*/ 73 w 243"/>
                <a:gd name="T99" fmla="*/ 119 h 220"/>
                <a:gd name="T100" fmla="*/ 46 w 243"/>
                <a:gd name="T101" fmla="*/ 88 h 220"/>
                <a:gd name="T102" fmla="*/ 39 w 243"/>
                <a:gd name="T103" fmla="*/ 21 h 220"/>
                <a:gd name="T104" fmla="*/ 39 w 243"/>
                <a:gd name="T105" fmla="*/ 13 h 220"/>
                <a:gd name="T106" fmla="*/ 30 w 243"/>
                <a:gd name="T107" fmla="*/ 52 h 220"/>
                <a:gd name="T108" fmla="*/ 88 w 243"/>
                <a:gd name="T109" fmla="*/ 144 h 220"/>
                <a:gd name="T110" fmla="*/ 142 w 243"/>
                <a:gd name="T111" fmla="*/ 161 h 220"/>
                <a:gd name="T112" fmla="*/ 121 w 243"/>
                <a:gd name="T113" fmla="*/ 151 h 220"/>
                <a:gd name="T114" fmla="*/ 145 w 243"/>
                <a:gd name="T115" fmla="*/ 145 h 220"/>
                <a:gd name="T116" fmla="*/ 44 w 243"/>
                <a:gd name="T117" fmla="*/ 23 h 220"/>
                <a:gd name="T118" fmla="*/ 24 w 243"/>
                <a:gd name="T119" fmla="*/ 5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43" h="220">
                  <a:moveTo>
                    <a:pt x="170" y="210"/>
                  </a:moveTo>
                  <a:cubicBezTo>
                    <a:pt x="168" y="210"/>
                    <a:pt x="168" y="212"/>
                    <a:pt x="170" y="212"/>
                  </a:cubicBezTo>
                  <a:cubicBezTo>
                    <a:pt x="173" y="213"/>
                    <a:pt x="176" y="213"/>
                    <a:pt x="180" y="213"/>
                  </a:cubicBezTo>
                  <a:cubicBezTo>
                    <a:pt x="180" y="213"/>
                    <a:pt x="180" y="213"/>
                    <a:pt x="180" y="213"/>
                  </a:cubicBezTo>
                  <a:cubicBezTo>
                    <a:pt x="184" y="213"/>
                    <a:pt x="188" y="211"/>
                    <a:pt x="192" y="210"/>
                  </a:cubicBezTo>
                  <a:cubicBezTo>
                    <a:pt x="190" y="210"/>
                    <a:pt x="187" y="211"/>
                    <a:pt x="185" y="211"/>
                  </a:cubicBezTo>
                  <a:cubicBezTo>
                    <a:pt x="181" y="211"/>
                    <a:pt x="177" y="210"/>
                    <a:pt x="174" y="210"/>
                  </a:cubicBezTo>
                  <a:cubicBezTo>
                    <a:pt x="173" y="210"/>
                    <a:pt x="171" y="210"/>
                    <a:pt x="170" y="210"/>
                  </a:cubicBezTo>
                  <a:cubicBezTo>
                    <a:pt x="170" y="210"/>
                    <a:pt x="170" y="210"/>
                    <a:pt x="170" y="210"/>
                  </a:cubicBezTo>
                  <a:cubicBezTo>
                    <a:pt x="170" y="210"/>
                    <a:pt x="170" y="210"/>
                    <a:pt x="170" y="210"/>
                  </a:cubicBezTo>
                  <a:cubicBezTo>
                    <a:pt x="170" y="210"/>
                    <a:pt x="170" y="210"/>
                    <a:pt x="170" y="210"/>
                  </a:cubicBezTo>
                  <a:moveTo>
                    <a:pt x="191" y="201"/>
                  </a:moveTo>
                  <a:cubicBezTo>
                    <a:pt x="190" y="202"/>
                    <a:pt x="188" y="202"/>
                    <a:pt x="186" y="202"/>
                  </a:cubicBezTo>
                  <a:cubicBezTo>
                    <a:pt x="187" y="202"/>
                    <a:pt x="187" y="203"/>
                    <a:pt x="188" y="203"/>
                  </a:cubicBezTo>
                  <a:cubicBezTo>
                    <a:pt x="190" y="202"/>
                    <a:pt x="192" y="202"/>
                    <a:pt x="194" y="202"/>
                  </a:cubicBezTo>
                  <a:cubicBezTo>
                    <a:pt x="193" y="202"/>
                    <a:pt x="192" y="201"/>
                    <a:pt x="191" y="201"/>
                  </a:cubicBezTo>
                  <a:moveTo>
                    <a:pt x="162" y="200"/>
                  </a:moveTo>
                  <a:cubicBezTo>
                    <a:pt x="164" y="200"/>
                    <a:pt x="165" y="201"/>
                    <a:pt x="166" y="201"/>
                  </a:cubicBezTo>
                  <a:cubicBezTo>
                    <a:pt x="167" y="201"/>
                    <a:pt x="167" y="201"/>
                    <a:pt x="168" y="201"/>
                  </a:cubicBezTo>
                  <a:cubicBezTo>
                    <a:pt x="166" y="201"/>
                    <a:pt x="164" y="200"/>
                    <a:pt x="162" y="200"/>
                  </a:cubicBezTo>
                  <a:moveTo>
                    <a:pt x="154" y="199"/>
                  </a:moveTo>
                  <a:cubicBezTo>
                    <a:pt x="155" y="200"/>
                    <a:pt x="156" y="200"/>
                    <a:pt x="156" y="200"/>
                  </a:cubicBezTo>
                  <a:cubicBezTo>
                    <a:pt x="157" y="200"/>
                    <a:pt x="157" y="200"/>
                    <a:pt x="157" y="200"/>
                  </a:cubicBezTo>
                  <a:cubicBezTo>
                    <a:pt x="157" y="200"/>
                    <a:pt x="157" y="200"/>
                    <a:pt x="157" y="200"/>
                  </a:cubicBezTo>
                  <a:cubicBezTo>
                    <a:pt x="156" y="200"/>
                    <a:pt x="155" y="200"/>
                    <a:pt x="154" y="199"/>
                  </a:cubicBezTo>
                  <a:moveTo>
                    <a:pt x="198" y="199"/>
                  </a:moveTo>
                  <a:cubicBezTo>
                    <a:pt x="196" y="200"/>
                    <a:pt x="194" y="200"/>
                    <a:pt x="192" y="201"/>
                  </a:cubicBezTo>
                  <a:cubicBezTo>
                    <a:pt x="193" y="201"/>
                    <a:pt x="194" y="201"/>
                    <a:pt x="195" y="201"/>
                  </a:cubicBezTo>
                  <a:cubicBezTo>
                    <a:pt x="197" y="201"/>
                    <a:pt x="199" y="201"/>
                    <a:pt x="200" y="200"/>
                  </a:cubicBezTo>
                  <a:cubicBezTo>
                    <a:pt x="199" y="200"/>
                    <a:pt x="199" y="200"/>
                    <a:pt x="198" y="199"/>
                  </a:cubicBezTo>
                  <a:moveTo>
                    <a:pt x="220" y="199"/>
                  </a:moveTo>
                  <a:cubicBezTo>
                    <a:pt x="217" y="200"/>
                    <a:pt x="215" y="201"/>
                    <a:pt x="213" y="202"/>
                  </a:cubicBezTo>
                  <a:cubicBezTo>
                    <a:pt x="210" y="203"/>
                    <a:pt x="208" y="203"/>
                    <a:pt x="206" y="204"/>
                  </a:cubicBezTo>
                  <a:cubicBezTo>
                    <a:pt x="206" y="204"/>
                    <a:pt x="206" y="203"/>
                    <a:pt x="206" y="203"/>
                  </a:cubicBezTo>
                  <a:cubicBezTo>
                    <a:pt x="202" y="205"/>
                    <a:pt x="197" y="206"/>
                    <a:pt x="193" y="207"/>
                  </a:cubicBezTo>
                  <a:cubicBezTo>
                    <a:pt x="193" y="207"/>
                    <a:pt x="192" y="207"/>
                    <a:pt x="192" y="207"/>
                  </a:cubicBezTo>
                  <a:cubicBezTo>
                    <a:pt x="194" y="207"/>
                    <a:pt x="197" y="207"/>
                    <a:pt x="199" y="206"/>
                  </a:cubicBezTo>
                  <a:cubicBezTo>
                    <a:pt x="199" y="207"/>
                    <a:pt x="200" y="207"/>
                    <a:pt x="200" y="207"/>
                  </a:cubicBezTo>
                  <a:cubicBezTo>
                    <a:pt x="200" y="207"/>
                    <a:pt x="201" y="207"/>
                    <a:pt x="201" y="207"/>
                  </a:cubicBezTo>
                  <a:cubicBezTo>
                    <a:pt x="205" y="205"/>
                    <a:pt x="209" y="204"/>
                    <a:pt x="213" y="202"/>
                  </a:cubicBezTo>
                  <a:cubicBezTo>
                    <a:pt x="215" y="201"/>
                    <a:pt x="218" y="200"/>
                    <a:pt x="220" y="199"/>
                  </a:cubicBezTo>
                  <a:moveTo>
                    <a:pt x="154" y="196"/>
                  </a:moveTo>
                  <a:cubicBezTo>
                    <a:pt x="154" y="196"/>
                    <a:pt x="154" y="197"/>
                    <a:pt x="154" y="197"/>
                  </a:cubicBezTo>
                  <a:cubicBezTo>
                    <a:pt x="154" y="197"/>
                    <a:pt x="154" y="197"/>
                    <a:pt x="154" y="197"/>
                  </a:cubicBezTo>
                  <a:cubicBezTo>
                    <a:pt x="154" y="197"/>
                    <a:pt x="154" y="197"/>
                    <a:pt x="154" y="196"/>
                  </a:cubicBezTo>
                  <a:moveTo>
                    <a:pt x="195" y="194"/>
                  </a:moveTo>
                  <a:cubicBezTo>
                    <a:pt x="191" y="195"/>
                    <a:pt x="188" y="195"/>
                    <a:pt x="184" y="196"/>
                  </a:cubicBezTo>
                  <a:cubicBezTo>
                    <a:pt x="184" y="196"/>
                    <a:pt x="184" y="196"/>
                    <a:pt x="184" y="196"/>
                  </a:cubicBezTo>
                  <a:cubicBezTo>
                    <a:pt x="186" y="196"/>
                    <a:pt x="188" y="196"/>
                    <a:pt x="190" y="196"/>
                  </a:cubicBezTo>
                  <a:cubicBezTo>
                    <a:pt x="191" y="196"/>
                    <a:pt x="191" y="196"/>
                    <a:pt x="191" y="196"/>
                  </a:cubicBezTo>
                  <a:cubicBezTo>
                    <a:pt x="193" y="196"/>
                    <a:pt x="194" y="195"/>
                    <a:pt x="195" y="194"/>
                  </a:cubicBezTo>
                  <a:moveTo>
                    <a:pt x="162" y="194"/>
                  </a:moveTo>
                  <a:cubicBezTo>
                    <a:pt x="161" y="194"/>
                    <a:pt x="160" y="195"/>
                    <a:pt x="159" y="195"/>
                  </a:cubicBezTo>
                  <a:cubicBezTo>
                    <a:pt x="159" y="195"/>
                    <a:pt x="160" y="195"/>
                    <a:pt x="160" y="195"/>
                  </a:cubicBezTo>
                  <a:cubicBezTo>
                    <a:pt x="160" y="195"/>
                    <a:pt x="160" y="195"/>
                    <a:pt x="160" y="195"/>
                  </a:cubicBezTo>
                  <a:cubicBezTo>
                    <a:pt x="159" y="195"/>
                    <a:pt x="159" y="195"/>
                    <a:pt x="159" y="195"/>
                  </a:cubicBezTo>
                  <a:cubicBezTo>
                    <a:pt x="158" y="196"/>
                    <a:pt x="158" y="196"/>
                    <a:pt x="157" y="196"/>
                  </a:cubicBezTo>
                  <a:cubicBezTo>
                    <a:pt x="157" y="197"/>
                    <a:pt x="158" y="197"/>
                    <a:pt x="158" y="198"/>
                  </a:cubicBezTo>
                  <a:cubicBezTo>
                    <a:pt x="158" y="198"/>
                    <a:pt x="159" y="198"/>
                    <a:pt x="159" y="198"/>
                  </a:cubicBezTo>
                  <a:cubicBezTo>
                    <a:pt x="159" y="198"/>
                    <a:pt x="159" y="198"/>
                    <a:pt x="159" y="198"/>
                  </a:cubicBezTo>
                  <a:cubicBezTo>
                    <a:pt x="165" y="199"/>
                    <a:pt x="170" y="200"/>
                    <a:pt x="176" y="200"/>
                  </a:cubicBezTo>
                  <a:cubicBezTo>
                    <a:pt x="177" y="200"/>
                    <a:pt x="177" y="200"/>
                    <a:pt x="178" y="200"/>
                  </a:cubicBezTo>
                  <a:cubicBezTo>
                    <a:pt x="179" y="200"/>
                    <a:pt x="179" y="201"/>
                    <a:pt x="180" y="201"/>
                  </a:cubicBezTo>
                  <a:cubicBezTo>
                    <a:pt x="180" y="201"/>
                    <a:pt x="180" y="201"/>
                    <a:pt x="180" y="201"/>
                  </a:cubicBezTo>
                  <a:cubicBezTo>
                    <a:pt x="180" y="201"/>
                    <a:pt x="181" y="201"/>
                    <a:pt x="181" y="201"/>
                  </a:cubicBezTo>
                  <a:cubicBezTo>
                    <a:pt x="184" y="200"/>
                    <a:pt x="187" y="199"/>
                    <a:pt x="189" y="197"/>
                  </a:cubicBezTo>
                  <a:cubicBezTo>
                    <a:pt x="188" y="197"/>
                    <a:pt x="188" y="198"/>
                    <a:pt x="187" y="198"/>
                  </a:cubicBezTo>
                  <a:cubicBezTo>
                    <a:pt x="185" y="197"/>
                    <a:pt x="183" y="197"/>
                    <a:pt x="181" y="197"/>
                  </a:cubicBezTo>
                  <a:cubicBezTo>
                    <a:pt x="178" y="197"/>
                    <a:pt x="175" y="196"/>
                    <a:pt x="172" y="195"/>
                  </a:cubicBezTo>
                  <a:cubicBezTo>
                    <a:pt x="169" y="195"/>
                    <a:pt x="165" y="195"/>
                    <a:pt x="162" y="194"/>
                  </a:cubicBezTo>
                  <a:moveTo>
                    <a:pt x="212" y="193"/>
                  </a:moveTo>
                  <a:cubicBezTo>
                    <a:pt x="211" y="193"/>
                    <a:pt x="211" y="193"/>
                    <a:pt x="210" y="194"/>
                  </a:cubicBezTo>
                  <a:cubicBezTo>
                    <a:pt x="211" y="193"/>
                    <a:pt x="212" y="193"/>
                    <a:pt x="213" y="193"/>
                  </a:cubicBezTo>
                  <a:cubicBezTo>
                    <a:pt x="213" y="193"/>
                    <a:pt x="212" y="193"/>
                    <a:pt x="212" y="193"/>
                  </a:cubicBezTo>
                  <a:moveTo>
                    <a:pt x="209" y="191"/>
                  </a:moveTo>
                  <a:cubicBezTo>
                    <a:pt x="208" y="192"/>
                    <a:pt x="206" y="192"/>
                    <a:pt x="205" y="192"/>
                  </a:cubicBezTo>
                  <a:cubicBezTo>
                    <a:pt x="204" y="192"/>
                    <a:pt x="204" y="192"/>
                    <a:pt x="204" y="191"/>
                  </a:cubicBezTo>
                  <a:cubicBezTo>
                    <a:pt x="201" y="194"/>
                    <a:pt x="197" y="196"/>
                    <a:pt x="194" y="198"/>
                  </a:cubicBezTo>
                  <a:cubicBezTo>
                    <a:pt x="199" y="196"/>
                    <a:pt x="204" y="194"/>
                    <a:pt x="209" y="191"/>
                  </a:cubicBezTo>
                  <a:moveTo>
                    <a:pt x="143" y="190"/>
                  </a:moveTo>
                  <a:cubicBezTo>
                    <a:pt x="144" y="191"/>
                    <a:pt x="145" y="191"/>
                    <a:pt x="145" y="192"/>
                  </a:cubicBezTo>
                  <a:cubicBezTo>
                    <a:pt x="145" y="192"/>
                    <a:pt x="145" y="193"/>
                    <a:pt x="145" y="193"/>
                  </a:cubicBezTo>
                  <a:cubicBezTo>
                    <a:pt x="148" y="194"/>
                    <a:pt x="151" y="194"/>
                    <a:pt x="153" y="195"/>
                  </a:cubicBezTo>
                  <a:cubicBezTo>
                    <a:pt x="153" y="195"/>
                    <a:pt x="153" y="195"/>
                    <a:pt x="153" y="195"/>
                  </a:cubicBezTo>
                  <a:cubicBezTo>
                    <a:pt x="153" y="195"/>
                    <a:pt x="153" y="195"/>
                    <a:pt x="153" y="195"/>
                  </a:cubicBezTo>
                  <a:cubicBezTo>
                    <a:pt x="153" y="195"/>
                    <a:pt x="153" y="195"/>
                    <a:pt x="153" y="195"/>
                  </a:cubicBezTo>
                  <a:cubicBezTo>
                    <a:pt x="154" y="195"/>
                    <a:pt x="154" y="195"/>
                    <a:pt x="154" y="195"/>
                  </a:cubicBezTo>
                  <a:cubicBezTo>
                    <a:pt x="154" y="195"/>
                    <a:pt x="155" y="195"/>
                    <a:pt x="155" y="194"/>
                  </a:cubicBezTo>
                  <a:cubicBezTo>
                    <a:pt x="156" y="194"/>
                    <a:pt x="157" y="194"/>
                    <a:pt x="158" y="193"/>
                  </a:cubicBezTo>
                  <a:cubicBezTo>
                    <a:pt x="156" y="193"/>
                    <a:pt x="154" y="192"/>
                    <a:pt x="153" y="192"/>
                  </a:cubicBezTo>
                  <a:cubicBezTo>
                    <a:pt x="153" y="192"/>
                    <a:pt x="152" y="192"/>
                    <a:pt x="152" y="192"/>
                  </a:cubicBezTo>
                  <a:cubicBezTo>
                    <a:pt x="151" y="192"/>
                    <a:pt x="150" y="192"/>
                    <a:pt x="149" y="192"/>
                  </a:cubicBezTo>
                  <a:cubicBezTo>
                    <a:pt x="148" y="191"/>
                    <a:pt x="148" y="191"/>
                    <a:pt x="148" y="191"/>
                  </a:cubicBezTo>
                  <a:cubicBezTo>
                    <a:pt x="146" y="191"/>
                    <a:pt x="145" y="190"/>
                    <a:pt x="143" y="190"/>
                  </a:cubicBezTo>
                  <a:moveTo>
                    <a:pt x="208" y="190"/>
                  </a:moveTo>
                  <a:cubicBezTo>
                    <a:pt x="208" y="190"/>
                    <a:pt x="207" y="190"/>
                    <a:pt x="207" y="190"/>
                  </a:cubicBezTo>
                  <a:cubicBezTo>
                    <a:pt x="207" y="190"/>
                    <a:pt x="208" y="190"/>
                    <a:pt x="208" y="190"/>
                  </a:cubicBezTo>
                  <a:cubicBezTo>
                    <a:pt x="208" y="190"/>
                    <a:pt x="208" y="190"/>
                    <a:pt x="208" y="190"/>
                  </a:cubicBezTo>
                  <a:moveTo>
                    <a:pt x="218" y="189"/>
                  </a:moveTo>
                  <a:cubicBezTo>
                    <a:pt x="218" y="190"/>
                    <a:pt x="217" y="190"/>
                    <a:pt x="217" y="190"/>
                  </a:cubicBezTo>
                  <a:cubicBezTo>
                    <a:pt x="217" y="190"/>
                    <a:pt x="217" y="190"/>
                    <a:pt x="216" y="190"/>
                  </a:cubicBezTo>
                  <a:cubicBezTo>
                    <a:pt x="217" y="190"/>
                    <a:pt x="217" y="190"/>
                    <a:pt x="218" y="189"/>
                  </a:cubicBezTo>
                  <a:moveTo>
                    <a:pt x="167" y="189"/>
                  </a:moveTo>
                  <a:cubicBezTo>
                    <a:pt x="167" y="189"/>
                    <a:pt x="167" y="189"/>
                    <a:pt x="167" y="189"/>
                  </a:cubicBezTo>
                  <a:cubicBezTo>
                    <a:pt x="167" y="189"/>
                    <a:pt x="167" y="189"/>
                    <a:pt x="167" y="189"/>
                  </a:cubicBezTo>
                  <a:cubicBezTo>
                    <a:pt x="167" y="189"/>
                    <a:pt x="167" y="189"/>
                    <a:pt x="167" y="189"/>
                  </a:cubicBezTo>
                  <a:moveTo>
                    <a:pt x="212" y="188"/>
                  </a:moveTo>
                  <a:cubicBezTo>
                    <a:pt x="211" y="188"/>
                    <a:pt x="211" y="189"/>
                    <a:pt x="210" y="189"/>
                  </a:cubicBezTo>
                  <a:cubicBezTo>
                    <a:pt x="210" y="189"/>
                    <a:pt x="211" y="189"/>
                    <a:pt x="211" y="189"/>
                  </a:cubicBezTo>
                  <a:cubicBezTo>
                    <a:pt x="211" y="189"/>
                    <a:pt x="211" y="189"/>
                    <a:pt x="211" y="189"/>
                  </a:cubicBezTo>
                  <a:cubicBezTo>
                    <a:pt x="211" y="189"/>
                    <a:pt x="212" y="189"/>
                    <a:pt x="212" y="188"/>
                  </a:cubicBezTo>
                  <a:moveTo>
                    <a:pt x="232" y="187"/>
                  </a:moveTo>
                  <a:cubicBezTo>
                    <a:pt x="230" y="187"/>
                    <a:pt x="228" y="188"/>
                    <a:pt x="226" y="188"/>
                  </a:cubicBezTo>
                  <a:cubicBezTo>
                    <a:pt x="225" y="188"/>
                    <a:pt x="225" y="188"/>
                    <a:pt x="225" y="189"/>
                  </a:cubicBezTo>
                  <a:cubicBezTo>
                    <a:pt x="224" y="189"/>
                    <a:pt x="224" y="190"/>
                    <a:pt x="223" y="191"/>
                  </a:cubicBezTo>
                  <a:cubicBezTo>
                    <a:pt x="224" y="191"/>
                    <a:pt x="226" y="190"/>
                    <a:pt x="228" y="190"/>
                  </a:cubicBezTo>
                  <a:cubicBezTo>
                    <a:pt x="225" y="191"/>
                    <a:pt x="223" y="192"/>
                    <a:pt x="221" y="192"/>
                  </a:cubicBezTo>
                  <a:cubicBezTo>
                    <a:pt x="220" y="193"/>
                    <a:pt x="219" y="194"/>
                    <a:pt x="218" y="195"/>
                  </a:cubicBezTo>
                  <a:cubicBezTo>
                    <a:pt x="221" y="194"/>
                    <a:pt x="224" y="193"/>
                    <a:pt x="226" y="192"/>
                  </a:cubicBezTo>
                  <a:cubicBezTo>
                    <a:pt x="226" y="192"/>
                    <a:pt x="226" y="192"/>
                    <a:pt x="227" y="192"/>
                  </a:cubicBezTo>
                  <a:cubicBezTo>
                    <a:pt x="227" y="192"/>
                    <a:pt x="227" y="193"/>
                    <a:pt x="227" y="193"/>
                  </a:cubicBezTo>
                  <a:cubicBezTo>
                    <a:pt x="227" y="193"/>
                    <a:pt x="227" y="193"/>
                    <a:pt x="228" y="193"/>
                  </a:cubicBezTo>
                  <a:cubicBezTo>
                    <a:pt x="229" y="191"/>
                    <a:pt x="230" y="189"/>
                    <a:pt x="232" y="187"/>
                  </a:cubicBezTo>
                  <a:moveTo>
                    <a:pt x="241" y="187"/>
                  </a:moveTo>
                  <a:cubicBezTo>
                    <a:pt x="241" y="187"/>
                    <a:pt x="241" y="187"/>
                    <a:pt x="241" y="187"/>
                  </a:cubicBezTo>
                  <a:cubicBezTo>
                    <a:pt x="240" y="189"/>
                    <a:pt x="238" y="192"/>
                    <a:pt x="237" y="194"/>
                  </a:cubicBezTo>
                  <a:cubicBezTo>
                    <a:pt x="238" y="193"/>
                    <a:pt x="239" y="192"/>
                    <a:pt x="240" y="191"/>
                  </a:cubicBezTo>
                  <a:cubicBezTo>
                    <a:pt x="241" y="191"/>
                    <a:pt x="241" y="191"/>
                    <a:pt x="241" y="191"/>
                  </a:cubicBezTo>
                  <a:cubicBezTo>
                    <a:pt x="240" y="193"/>
                    <a:pt x="239" y="194"/>
                    <a:pt x="238" y="195"/>
                  </a:cubicBezTo>
                  <a:cubicBezTo>
                    <a:pt x="237" y="196"/>
                    <a:pt x="236" y="197"/>
                    <a:pt x="235" y="198"/>
                  </a:cubicBezTo>
                  <a:cubicBezTo>
                    <a:pt x="231" y="202"/>
                    <a:pt x="227" y="205"/>
                    <a:pt x="222" y="208"/>
                  </a:cubicBezTo>
                  <a:cubicBezTo>
                    <a:pt x="221" y="208"/>
                    <a:pt x="220" y="209"/>
                    <a:pt x="218" y="210"/>
                  </a:cubicBezTo>
                  <a:cubicBezTo>
                    <a:pt x="215" y="212"/>
                    <a:pt x="212" y="213"/>
                    <a:pt x="208" y="215"/>
                  </a:cubicBezTo>
                  <a:cubicBezTo>
                    <a:pt x="208" y="215"/>
                    <a:pt x="207" y="215"/>
                    <a:pt x="206" y="216"/>
                  </a:cubicBezTo>
                  <a:cubicBezTo>
                    <a:pt x="204" y="217"/>
                    <a:pt x="201" y="217"/>
                    <a:pt x="199" y="217"/>
                  </a:cubicBezTo>
                  <a:cubicBezTo>
                    <a:pt x="199" y="217"/>
                    <a:pt x="199" y="217"/>
                    <a:pt x="199" y="217"/>
                  </a:cubicBezTo>
                  <a:cubicBezTo>
                    <a:pt x="199" y="217"/>
                    <a:pt x="199" y="217"/>
                    <a:pt x="199" y="216"/>
                  </a:cubicBezTo>
                  <a:cubicBezTo>
                    <a:pt x="200" y="215"/>
                    <a:pt x="201" y="213"/>
                    <a:pt x="202" y="212"/>
                  </a:cubicBezTo>
                  <a:cubicBezTo>
                    <a:pt x="202" y="212"/>
                    <a:pt x="203" y="212"/>
                    <a:pt x="203" y="212"/>
                  </a:cubicBezTo>
                  <a:cubicBezTo>
                    <a:pt x="204" y="211"/>
                    <a:pt x="205" y="211"/>
                    <a:pt x="207" y="210"/>
                  </a:cubicBezTo>
                  <a:cubicBezTo>
                    <a:pt x="211" y="209"/>
                    <a:pt x="216" y="208"/>
                    <a:pt x="220" y="206"/>
                  </a:cubicBezTo>
                  <a:cubicBezTo>
                    <a:pt x="225" y="205"/>
                    <a:pt x="229" y="203"/>
                    <a:pt x="233" y="199"/>
                  </a:cubicBezTo>
                  <a:cubicBezTo>
                    <a:pt x="233" y="199"/>
                    <a:pt x="233" y="199"/>
                    <a:pt x="233" y="198"/>
                  </a:cubicBezTo>
                  <a:cubicBezTo>
                    <a:pt x="233" y="198"/>
                    <a:pt x="232" y="198"/>
                    <a:pt x="232" y="197"/>
                  </a:cubicBezTo>
                  <a:cubicBezTo>
                    <a:pt x="232" y="197"/>
                    <a:pt x="232" y="197"/>
                    <a:pt x="232" y="197"/>
                  </a:cubicBezTo>
                  <a:cubicBezTo>
                    <a:pt x="232" y="197"/>
                    <a:pt x="232" y="197"/>
                    <a:pt x="232" y="197"/>
                  </a:cubicBezTo>
                  <a:cubicBezTo>
                    <a:pt x="232" y="197"/>
                    <a:pt x="232" y="197"/>
                    <a:pt x="232" y="197"/>
                  </a:cubicBezTo>
                  <a:cubicBezTo>
                    <a:pt x="233" y="196"/>
                    <a:pt x="233" y="195"/>
                    <a:pt x="233" y="194"/>
                  </a:cubicBezTo>
                  <a:cubicBezTo>
                    <a:pt x="231" y="196"/>
                    <a:pt x="229" y="198"/>
                    <a:pt x="226" y="199"/>
                  </a:cubicBezTo>
                  <a:cubicBezTo>
                    <a:pt x="226" y="199"/>
                    <a:pt x="226" y="199"/>
                    <a:pt x="226" y="199"/>
                  </a:cubicBezTo>
                  <a:cubicBezTo>
                    <a:pt x="225" y="199"/>
                    <a:pt x="225" y="199"/>
                    <a:pt x="224" y="199"/>
                  </a:cubicBezTo>
                  <a:cubicBezTo>
                    <a:pt x="223" y="200"/>
                    <a:pt x="221" y="202"/>
                    <a:pt x="218" y="203"/>
                  </a:cubicBezTo>
                  <a:cubicBezTo>
                    <a:pt x="220" y="202"/>
                    <a:pt x="221" y="202"/>
                    <a:pt x="223" y="201"/>
                  </a:cubicBezTo>
                  <a:cubicBezTo>
                    <a:pt x="224" y="201"/>
                    <a:pt x="225" y="200"/>
                    <a:pt x="226" y="200"/>
                  </a:cubicBezTo>
                  <a:cubicBezTo>
                    <a:pt x="227" y="200"/>
                    <a:pt x="228" y="199"/>
                    <a:pt x="229" y="199"/>
                  </a:cubicBezTo>
                  <a:cubicBezTo>
                    <a:pt x="227" y="200"/>
                    <a:pt x="226" y="201"/>
                    <a:pt x="225" y="202"/>
                  </a:cubicBezTo>
                  <a:cubicBezTo>
                    <a:pt x="223" y="202"/>
                    <a:pt x="221" y="203"/>
                    <a:pt x="219" y="204"/>
                  </a:cubicBezTo>
                  <a:cubicBezTo>
                    <a:pt x="216" y="205"/>
                    <a:pt x="213" y="206"/>
                    <a:pt x="209" y="207"/>
                  </a:cubicBezTo>
                  <a:cubicBezTo>
                    <a:pt x="210" y="207"/>
                    <a:pt x="210" y="206"/>
                    <a:pt x="211" y="206"/>
                  </a:cubicBezTo>
                  <a:cubicBezTo>
                    <a:pt x="210" y="207"/>
                    <a:pt x="208" y="207"/>
                    <a:pt x="207" y="207"/>
                  </a:cubicBezTo>
                  <a:cubicBezTo>
                    <a:pt x="202" y="209"/>
                    <a:pt x="196" y="212"/>
                    <a:pt x="190" y="213"/>
                  </a:cubicBezTo>
                  <a:cubicBezTo>
                    <a:pt x="193" y="213"/>
                    <a:pt x="196" y="213"/>
                    <a:pt x="198" y="213"/>
                  </a:cubicBezTo>
                  <a:cubicBezTo>
                    <a:pt x="198" y="214"/>
                    <a:pt x="197" y="215"/>
                    <a:pt x="196" y="216"/>
                  </a:cubicBezTo>
                  <a:cubicBezTo>
                    <a:pt x="196" y="217"/>
                    <a:pt x="196" y="217"/>
                    <a:pt x="196" y="218"/>
                  </a:cubicBezTo>
                  <a:cubicBezTo>
                    <a:pt x="195" y="218"/>
                    <a:pt x="195" y="219"/>
                    <a:pt x="196" y="219"/>
                  </a:cubicBezTo>
                  <a:cubicBezTo>
                    <a:pt x="196" y="219"/>
                    <a:pt x="196" y="220"/>
                    <a:pt x="197" y="220"/>
                  </a:cubicBezTo>
                  <a:cubicBezTo>
                    <a:pt x="197" y="220"/>
                    <a:pt x="198" y="220"/>
                    <a:pt x="198" y="220"/>
                  </a:cubicBezTo>
                  <a:cubicBezTo>
                    <a:pt x="198" y="220"/>
                    <a:pt x="199" y="220"/>
                    <a:pt x="199" y="220"/>
                  </a:cubicBezTo>
                  <a:cubicBezTo>
                    <a:pt x="202" y="220"/>
                    <a:pt x="205" y="219"/>
                    <a:pt x="208" y="218"/>
                  </a:cubicBezTo>
                  <a:cubicBezTo>
                    <a:pt x="211" y="217"/>
                    <a:pt x="213" y="216"/>
                    <a:pt x="215" y="214"/>
                  </a:cubicBezTo>
                  <a:cubicBezTo>
                    <a:pt x="218" y="213"/>
                    <a:pt x="221" y="212"/>
                    <a:pt x="223" y="210"/>
                  </a:cubicBezTo>
                  <a:cubicBezTo>
                    <a:pt x="224" y="209"/>
                    <a:pt x="225" y="209"/>
                    <a:pt x="226" y="208"/>
                  </a:cubicBezTo>
                  <a:cubicBezTo>
                    <a:pt x="230" y="206"/>
                    <a:pt x="233" y="203"/>
                    <a:pt x="237" y="200"/>
                  </a:cubicBezTo>
                  <a:cubicBezTo>
                    <a:pt x="238" y="198"/>
                    <a:pt x="240" y="196"/>
                    <a:pt x="242" y="194"/>
                  </a:cubicBezTo>
                  <a:cubicBezTo>
                    <a:pt x="241" y="194"/>
                    <a:pt x="240" y="193"/>
                    <a:pt x="241" y="192"/>
                  </a:cubicBezTo>
                  <a:cubicBezTo>
                    <a:pt x="241" y="191"/>
                    <a:pt x="242" y="189"/>
                    <a:pt x="243" y="188"/>
                  </a:cubicBezTo>
                  <a:cubicBezTo>
                    <a:pt x="242" y="187"/>
                    <a:pt x="242" y="187"/>
                    <a:pt x="242" y="187"/>
                  </a:cubicBezTo>
                  <a:cubicBezTo>
                    <a:pt x="241" y="187"/>
                    <a:pt x="241" y="187"/>
                    <a:pt x="241" y="187"/>
                  </a:cubicBezTo>
                  <a:moveTo>
                    <a:pt x="236" y="187"/>
                  </a:moveTo>
                  <a:cubicBezTo>
                    <a:pt x="236" y="187"/>
                    <a:pt x="235" y="187"/>
                    <a:pt x="235" y="187"/>
                  </a:cubicBezTo>
                  <a:cubicBezTo>
                    <a:pt x="234" y="188"/>
                    <a:pt x="233" y="190"/>
                    <a:pt x="232" y="191"/>
                  </a:cubicBezTo>
                  <a:cubicBezTo>
                    <a:pt x="232" y="191"/>
                    <a:pt x="232" y="191"/>
                    <a:pt x="233" y="191"/>
                  </a:cubicBezTo>
                  <a:cubicBezTo>
                    <a:pt x="233" y="191"/>
                    <a:pt x="234" y="190"/>
                    <a:pt x="235" y="189"/>
                  </a:cubicBezTo>
                  <a:cubicBezTo>
                    <a:pt x="235" y="189"/>
                    <a:pt x="235" y="189"/>
                    <a:pt x="235" y="189"/>
                  </a:cubicBezTo>
                  <a:cubicBezTo>
                    <a:pt x="235" y="189"/>
                    <a:pt x="235" y="188"/>
                    <a:pt x="235" y="188"/>
                  </a:cubicBezTo>
                  <a:cubicBezTo>
                    <a:pt x="235" y="188"/>
                    <a:pt x="235" y="188"/>
                    <a:pt x="235" y="188"/>
                  </a:cubicBezTo>
                  <a:cubicBezTo>
                    <a:pt x="235" y="188"/>
                    <a:pt x="235" y="188"/>
                    <a:pt x="235" y="188"/>
                  </a:cubicBezTo>
                  <a:cubicBezTo>
                    <a:pt x="235" y="188"/>
                    <a:pt x="235" y="188"/>
                    <a:pt x="235" y="188"/>
                  </a:cubicBezTo>
                  <a:cubicBezTo>
                    <a:pt x="236" y="187"/>
                    <a:pt x="236" y="187"/>
                    <a:pt x="236" y="187"/>
                  </a:cubicBezTo>
                  <a:cubicBezTo>
                    <a:pt x="236" y="187"/>
                    <a:pt x="236" y="187"/>
                    <a:pt x="236" y="187"/>
                  </a:cubicBezTo>
                  <a:moveTo>
                    <a:pt x="228" y="182"/>
                  </a:moveTo>
                  <a:cubicBezTo>
                    <a:pt x="227" y="182"/>
                    <a:pt x="226" y="183"/>
                    <a:pt x="226" y="183"/>
                  </a:cubicBezTo>
                  <a:cubicBezTo>
                    <a:pt x="225" y="184"/>
                    <a:pt x="225" y="185"/>
                    <a:pt x="224" y="186"/>
                  </a:cubicBezTo>
                  <a:cubicBezTo>
                    <a:pt x="225" y="185"/>
                    <a:pt x="227" y="183"/>
                    <a:pt x="228" y="182"/>
                  </a:cubicBezTo>
                  <a:moveTo>
                    <a:pt x="143" y="181"/>
                  </a:moveTo>
                  <a:cubicBezTo>
                    <a:pt x="146" y="183"/>
                    <a:pt x="150" y="184"/>
                    <a:pt x="153" y="186"/>
                  </a:cubicBezTo>
                  <a:cubicBezTo>
                    <a:pt x="154" y="186"/>
                    <a:pt x="155" y="186"/>
                    <a:pt x="156" y="187"/>
                  </a:cubicBezTo>
                  <a:cubicBezTo>
                    <a:pt x="158" y="187"/>
                    <a:pt x="160" y="187"/>
                    <a:pt x="162" y="187"/>
                  </a:cubicBezTo>
                  <a:cubicBezTo>
                    <a:pt x="163" y="187"/>
                    <a:pt x="165" y="187"/>
                    <a:pt x="166" y="187"/>
                  </a:cubicBezTo>
                  <a:cubicBezTo>
                    <a:pt x="162" y="186"/>
                    <a:pt x="157" y="184"/>
                    <a:pt x="153" y="183"/>
                  </a:cubicBezTo>
                  <a:cubicBezTo>
                    <a:pt x="152" y="182"/>
                    <a:pt x="151" y="182"/>
                    <a:pt x="150" y="181"/>
                  </a:cubicBezTo>
                  <a:cubicBezTo>
                    <a:pt x="149" y="181"/>
                    <a:pt x="148" y="181"/>
                    <a:pt x="147" y="181"/>
                  </a:cubicBezTo>
                  <a:cubicBezTo>
                    <a:pt x="146" y="181"/>
                    <a:pt x="144" y="181"/>
                    <a:pt x="143" y="181"/>
                  </a:cubicBezTo>
                  <a:moveTo>
                    <a:pt x="199" y="181"/>
                  </a:moveTo>
                  <a:cubicBezTo>
                    <a:pt x="195" y="183"/>
                    <a:pt x="191" y="185"/>
                    <a:pt x="187" y="186"/>
                  </a:cubicBezTo>
                  <a:cubicBezTo>
                    <a:pt x="187" y="186"/>
                    <a:pt x="187" y="186"/>
                    <a:pt x="187" y="186"/>
                  </a:cubicBezTo>
                  <a:cubicBezTo>
                    <a:pt x="190" y="187"/>
                    <a:pt x="193" y="187"/>
                    <a:pt x="195" y="189"/>
                  </a:cubicBezTo>
                  <a:cubicBezTo>
                    <a:pt x="192" y="189"/>
                    <a:pt x="189" y="189"/>
                    <a:pt x="186" y="189"/>
                  </a:cubicBezTo>
                  <a:cubicBezTo>
                    <a:pt x="183" y="189"/>
                    <a:pt x="181" y="189"/>
                    <a:pt x="178" y="189"/>
                  </a:cubicBezTo>
                  <a:cubicBezTo>
                    <a:pt x="179" y="188"/>
                    <a:pt x="181" y="188"/>
                    <a:pt x="182" y="187"/>
                  </a:cubicBezTo>
                  <a:cubicBezTo>
                    <a:pt x="179" y="188"/>
                    <a:pt x="176" y="189"/>
                    <a:pt x="173" y="190"/>
                  </a:cubicBezTo>
                  <a:cubicBezTo>
                    <a:pt x="173" y="190"/>
                    <a:pt x="173" y="190"/>
                    <a:pt x="173" y="190"/>
                  </a:cubicBezTo>
                  <a:cubicBezTo>
                    <a:pt x="173" y="191"/>
                    <a:pt x="173" y="191"/>
                    <a:pt x="174" y="191"/>
                  </a:cubicBezTo>
                  <a:cubicBezTo>
                    <a:pt x="175" y="191"/>
                    <a:pt x="177" y="191"/>
                    <a:pt x="178" y="191"/>
                  </a:cubicBezTo>
                  <a:cubicBezTo>
                    <a:pt x="182" y="191"/>
                    <a:pt x="185" y="191"/>
                    <a:pt x="188" y="191"/>
                  </a:cubicBezTo>
                  <a:cubicBezTo>
                    <a:pt x="193" y="190"/>
                    <a:pt x="198" y="190"/>
                    <a:pt x="203" y="188"/>
                  </a:cubicBezTo>
                  <a:cubicBezTo>
                    <a:pt x="204" y="188"/>
                    <a:pt x="205" y="187"/>
                    <a:pt x="206" y="186"/>
                  </a:cubicBezTo>
                  <a:cubicBezTo>
                    <a:pt x="204" y="187"/>
                    <a:pt x="201" y="188"/>
                    <a:pt x="199" y="188"/>
                  </a:cubicBezTo>
                  <a:cubicBezTo>
                    <a:pt x="199" y="188"/>
                    <a:pt x="199" y="188"/>
                    <a:pt x="199" y="188"/>
                  </a:cubicBezTo>
                  <a:cubicBezTo>
                    <a:pt x="198" y="188"/>
                    <a:pt x="197" y="188"/>
                    <a:pt x="197" y="189"/>
                  </a:cubicBezTo>
                  <a:cubicBezTo>
                    <a:pt x="196" y="189"/>
                    <a:pt x="196" y="189"/>
                    <a:pt x="196" y="189"/>
                  </a:cubicBezTo>
                  <a:cubicBezTo>
                    <a:pt x="195" y="189"/>
                    <a:pt x="194" y="188"/>
                    <a:pt x="195" y="187"/>
                  </a:cubicBezTo>
                  <a:cubicBezTo>
                    <a:pt x="195" y="187"/>
                    <a:pt x="195" y="186"/>
                    <a:pt x="195" y="186"/>
                  </a:cubicBezTo>
                  <a:cubicBezTo>
                    <a:pt x="194" y="186"/>
                    <a:pt x="193" y="185"/>
                    <a:pt x="192" y="185"/>
                  </a:cubicBezTo>
                  <a:cubicBezTo>
                    <a:pt x="194" y="185"/>
                    <a:pt x="195" y="184"/>
                    <a:pt x="197" y="184"/>
                  </a:cubicBezTo>
                  <a:cubicBezTo>
                    <a:pt x="197" y="183"/>
                    <a:pt x="198" y="182"/>
                    <a:pt x="199" y="181"/>
                  </a:cubicBezTo>
                  <a:moveTo>
                    <a:pt x="232" y="181"/>
                  </a:moveTo>
                  <a:cubicBezTo>
                    <a:pt x="232" y="181"/>
                    <a:pt x="232" y="181"/>
                    <a:pt x="232" y="181"/>
                  </a:cubicBezTo>
                  <a:cubicBezTo>
                    <a:pt x="232" y="181"/>
                    <a:pt x="232" y="181"/>
                    <a:pt x="232" y="181"/>
                  </a:cubicBezTo>
                  <a:cubicBezTo>
                    <a:pt x="232" y="181"/>
                    <a:pt x="232" y="181"/>
                    <a:pt x="232" y="181"/>
                  </a:cubicBezTo>
                  <a:cubicBezTo>
                    <a:pt x="232" y="181"/>
                    <a:pt x="232" y="181"/>
                    <a:pt x="232" y="181"/>
                  </a:cubicBezTo>
                  <a:cubicBezTo>
                    <a:pt x="232" y="181"/>
                    <a:pt x="231" y="181"/>
                    <a:pt x="231" y="181"/>
                  </a:cubicBezTo>
                  <a:cubicBezTo>
                    <a:pt x="230" y="183"/>
                    <a:pt x="229" y="184"/>
                    <a:pt x="228" y="185"/>
                  </a:cubicBezTo>
                  <a:cubicBezTo>
                    <a:pt x="230" y="185"/>
                    <a:pt x="231" y="184"/>
                    <a:pt x="233" y="184"/>
                  </a:cubicBezTo>
                  <a:cubicBezTo>
                    <a:pt x="234" y="183"/>
                    <a:pt x="234" y="181"/>
                    <a:pt x="232" y="181"/>
                  </a:cubicBezTo>
                  <a:moveTo>
                    <a:pt x="129" y="180"/>
                  </a:moveTo>
                  <a:cubicBezTo>
                    <a:pt x="131" y="181"/>
                    <a:pt x="132" y="182"/>
                    <a:pt x="134" y="183"/>
                  </a:cubicBezTo>
                  <a:cubicBezTo>
                    <a:pt x="134" y="183"/>
                    <a:pt x="135" y="183"/>
                    <a:pt x="135" y="183"/>
                  </a:cubicBezTo>
                  <a:cubicBezTo>
                    <a:pt x="137" y="184"/>
                    <a:pt x="139" y="184"/>
                    <a:pt x="141" y="185"/>
                  </a:cubicBezTo>
                  <a:cubicBezTo>
                    <a:pt x="140" y="183"/>
                    <a:pt x="138" y="182"/>
                    <a:pt x="136" y="181"/>
                  </a:cubicBezTo>
                  <a:cubicBezTo>
                    <a:pt x="133" y="181"/>
                    <a:pt x="131" y="180"/>
                    <a:pt x="129" y="180"/>
                  </a:cubicBezTo>
                  <a:moveTo>
                    <a:pt x="111" y="178"/>
                  </a:moveTo>
                  <a:cubicBezTo>
                    <a:pt x="111" y="179"/>
                    <a:pt x="112" y="179"/>
                    <a:pt x="112" y="179"/>
                  </a:cubicBezTo>
                  <a:cubicBezTo>
                    <a:pt x="113" y="179"/>
                    <a:pt x="113" y="180"/>
                    <a:pt x="113" y="180"/>
                  </a:cubicBezTo>
                  <a:cubicBezTo>
                    <a:pt x="115" y="181"/>
                    <a:pt x="116" y="182"/>
                    <a:pt x="118" y="183"/>
                  </a:cubicBezTo>
                  <a:cubicBezTo>
                    <a:pt x="119" y="183"/>
                    <a:pt x="119" y="184"/>
                    <a:pt x="120" y="184"/>
                  </a:cubicBezTo>
                  <a:cubicBezTo>
                    <a:pt x="124" y="186"/>
                    <a:pt x="129" y="188"/>
                    <a:pt x="133" y="189"/>
                  </a:cubicBezTo>
                  <a:cubicBezTo>
                    <a:pt x="132" y="189"/>
                    <a:pt x="131" y="188"/>
                    <a:pt x="130" y="188"/>
                  </a:cubicBezTo>
                  <a:cubicBezTo>
                    <a:pt x="128" y="187"/>
                    <a:pt x="127" y="185"/>
                    <a:pt x="125" y="184"/>
                  </a:cubicBezTo>
                  <a:cubicBezTo>
                    <a:pt x="120" y="182"/>
                    <a:pt x="116" y="180"/>
                    <a:pt x="111" y="178"/>
                  </a:cubicBezTo>
                  <a:moveTo>
                    <a:pt x="207" y="177"/>
                  </a:moveTo>
                  <a:cubicBezTo>
                    <a:pt x="206" y="177"/>
                    <a:pt x="205" y="178"/>
                    <a:pt x="204" y="178"/>
                  </a:cubicBezTo>
                  <a:cubicBezTo>
                    <a:pt x="203" y="180"/>
                    <a:pt x="202" y="181"/>
                    <a:pt x="200" y="183"/>
                  </a:cubicBezTo>
                  <a:cubicBezTo>
                    <a:pt x="202" y="183"/>
                    <a:pt x="203" y="182"/>
                    <a:pt x="204" y="182"/>
                  </a:cubicBezTo>
                  <a:cubicBezTo>
                    <a:pt x="205" y="182"/>
                    <a:pt x="206" y="181"/>
                    <a:pt x="206" y="181"/>
                  </a:cubicBezTo>
                  <a:cubicBezTo>
                    <a:pt x="206" y="179"/>
                    <a:pt x="206" y="178"/>
                    <a:pt x="207" y="177"/>
                  </a:cubicBezTo>
                  <a:moveTo>
                    <a:pt x="211" y="176"/>
                  </a:moveTo>
                  <a:cubicBezTo>
                    <a:pt x="210" y="176"/>
                    <a:pt x="210" y="176"/>
                    <a:pt x="210" y="176"/>
                  </a:cubicBezTo>
                  <a:cubicBezTo>
                    <a:pt x="209" y="177"/>
                    <a:pt x="209" y="177"/>
                    <a:pt x="209" y="178"/>
                  </a:cubicBezTo>
                  <a:cubicBezTo>
                    <a:pt x="210" y="177"/>
                    <a:pt x="210" y="177"/>
                    <a:pt x="211" y="176"/>
                  </a:cubicBezTo>
                  <a:moveTo>
                    <a:pt x="214" y="176"/>
                  </a:moveTo>
                  <a:cubicBezTo>
                    <a:pt x="213" y="177"/>
                    <a:pt x="212" y="179"/>
                    <a:pt x="210" y="180"/>
                  </a:cubicBezTo>
                  <a:cubicBezTo>
                    <a:pt x="211" y="180"/>
                    <a:pt x="212" y="180"/>
                    <a:pt x="213" y="180"/>
                  </a:cubicBezTo>
                  <a:cubicBezTo>
                    <a:pt x="213" y="179"/>
                    <a:pt x="214" y="178"/>
                    <a:pt x="215" y="177"/>
                  </a:cubicBezTo>
                  <a:cubicBezTo>
                    <a:pt x="215" y="177"/>
                    <a:pt x="214" y="176"/>
                    <a:pt x="214" y="176"/>
                  </a:cubicBezTo>
                  <a:moveTo>
                    <a:pt x="222" y="174"/>
                  </a:moveTo>
                  <a:cubicBezTo>
                    <a:pt x="222" y="174"/>
                    <a:pt x="221" y="174"/>
                    <a:pt x="220" y="174"/>
                  </a:cubicBezTo>
                  <a:cubicBezTo>
                    <a:pt x="220" y="175"/>
                    <a:pt x="219" y="176"/>
                    <a:pt x="219" y="176"/>
                  </a:cubicBezTo>
                  <a:cubicBezTo>
                    <a:pt x="218" y="177"/>
                    <a:pt x="218" y="177"/>
                    <a:pt x="217" y="178"/>
                  </a:cubicBezTo>
                  <a:cubicBezTo>
                    <a:pt x="217" y="178"/>
                    <a:pt x="217" y="178"/>
                    <a:pt x="218" y="178"/>
                  </a:cubicBezTo>
                  <a:cubicBezTo>
                    <a:pt x="218" y="178"/>
                    <a:pt x="219" y="178"/>
                    <a:pt x="219" y="178"/>
                  </a:cubicBezTo>
                  <a:cubicBezTo>
                    <a:pt x="220" y="177"/>
                    <a:pt x="221" y="175"/>
                    <a:pt x="222" y="174"/>
                  </a:cubicBezTo>
                  <a:moveTo>
                    <a:pt x="112" y="172"/>
                  </a:moveTo>
                  <a:cubicBezTo>
                    <a:pt x="113" y="172"/>
                    <a:pt x="113" y="173"/>
                    <a:pt x="114" y="173"/>
                  </a:cubicBezTo>
                  <a:cubicBezTo>
                    <a:pt x="114" y="173"/>
                    <a:pt x="114" y="173"/>
                    <a:pt x="115" y="174"/>
                  </a:cubicBezTo>
                  <a:cubicBezTo>
                    <a:pt x="115" y="174"/>
                    <a:pt x="115" y="174"/>
                    <a:pt x="115" y="174"/>
                  </a:cubicBezTo>
                  <a:cubicBezTo>
                    <a:pt x="114" y="173"/>
                    <a:pt x="113" y="173"/>
                    <a:pt x="112" y="172"/>
                  </a:cubicBezTo>
                  <a:moveTo>
                    <a:pt x="170" y="185"/>
                  </a:moveTo>
                  <a:cubicBezTo>
                    <a:pt x="169" y="184"/>
                    <a:pt x="167" y="183"/>
                    <a:pt x="166" y="183"/>
                  </a:cubicBezTo>
                  <a:cubicBezTo>
                    <a:pt x="168" y="183"/>
                    <a:pt x="170" y="183"/>
                    <a:pt x="171" y="183"/>
                  </a:cubicBezTo>
                  <a:cubicBezTo>
                    <a:pt x="171" y="183"/>
                    <a:pt x="172" y="183"/>
                    <a:pt x="172" y="183"/>
                  </a:cubicBezTo>
                  <a:cubicBezTo>
                    <a:pt x="171" y="184"/>
                    <a:pt x="171" y="184"/>
                    <a:pt x="170" y="184"/>
                  </a:cubicBezTo>
                  <a:cubicBezTo>
                    <a:pt x="170" y="184"/>
                    <a:pt x="170" y="184"/>
                    <a:pt x="170" y="185"/>
                  </a:cubicBezTo>
                  <a:moveTo>
                    <a:pt x="208" y="170"/>
                  </a:moveTo>
                  <a:cubicBezTo>
                    <a:pt x="203" y="172"/>
                    <a:pt x="198" y="174"/>
                    <a:pt x="193" y="175"/>
                  </a:cubicBezTo>
                  <a:cubicBezTo>
                    <a:pt x="193" y="175"/>
                    <a:pt x="193" y="175"/>
                    <a:pt x="193" y="175"/>
                  </a:cubicBezTo>
                  <a:cubicBezTo>
                    <a:pt x="191" y="175"/>
                    <a:pt x="190" y="176"/>
                    <a:pt x="189" y="177"/>
                  </a:cubicBezTo>
                  <a:cubicBezTo>
                    <a:pt x="185" y="180"/>
                    <a:pt x="181" y="182"/>
                    <a:pt x="177" y="184"/>
                  </a:cubicBezTo>
                  <a:cubicBezTo>
                    <a:pt x="177" y="184"/>
                    <a:pt x="178" y="184"/>
                    <a:pt x="178" y="184"/>
                  </a:cubicBezTo>
                  <a:cubicBezTo>
                    <a:pt x="178" y="184"/>
                    <a:pt x="177" y="184"/>
                    <a:pt x="176" y="184"/>
                  </a:cubicBezTo>
                  <a:cubicBezTo>
                    <a:pt x="176" y="184"/>
                    <a:pt x="176" y="184"/>
                    <a:pt x="176" y="184"/>
                  </a:cubicBezTo>
                  <a:cubicBezTo>
                    <a:pt x="176" y="184"/>
                    <a:pt x="176" y="184"/>
                    <a:pt x="175" y="184"/>
                  </a:cubicBezTo>
                  <a:cubicBezTo>
                    <a:pt x="175" y="184"/>
                    <a:pt x="175" y="185"/>
                    <a:pt x="175" y="185"/>
                  </a:cubicBezTo>
                  <a:cubicBezTo>
                    <a:pt x="174" y="185"/>
                    <a:pt x="173" y="183"/>
                    <a:pt x="174" y="182"/>
                  </a:cubicBezTo>
                  <a:cubicBezTo>
                    <a:pt x="177" y="180"/>
                    <a:pt x="180" y="178"/>
                    <a:pt x="184" y="177"/>
                  </a:cubicBezTo>
                  <a:cubicBezTo>
                    <a:pt x="184" y="177"/>
                    <a:pt x="184" y="176"/>
                    <a:pt x="184" y="176"/>
                  </a:cubicBezTo>
                  <a:cubicBezTo>
                    <a:pt x="183" y="177"/>
                    <a:pt x="182" y="177"/>
                    <a:pt x="181" y="177"/>
                  </a:cubicBezTo>
                  <a:cubicBezTo>
                    <a:pt x="181" y="177"/>
                    <a:pt x="181" y="177"/>
                    <a:pt x="180" y="177"/>
                  </a:cubicBezTo>
                  <a:cubicBezTo>
                    <a:pt x="181" y="177"/>
                    <a:pt x="181" y="178"/>
                    <a:pt x="181" y="178"/>
                  </a:cubicBezTo>
                  <a:cubicBezTo>
                    <a:pt x="181" y="178"/>
                    <a:pt x="180" y="178"/>
                    <a:pt x="179" y="177"/>
                  </a:cubicBezTo>
                  <a:cubicBezTo>
                    <a:pt x="178" y="178"/>
                    <a:pt x="176" y="178"/>
                    <a:pt x="174" y="179"/>
                  </a:cubicBezTo>
                  <a:cubicBezTo>
                    <a:pt x="175" y="179"/>
                    <a:pt x="177" y="179"/>
                    <a:pt x="178" y="180"/>
                  </a:cubicBezTo>
                  <a:cubicBezTo>
                    <a:pt x="176" y="180"/>
                    <a:pt x="174" y="180"/>
                    <a:pt x="173" y="180"/>
                  </a:cubicBezTo>
                  <a:cubicBezTo>
                    <a:pt x="171" y="180"/>
                    <a:pt x="169" y="180"/>
                    <a:pt x="167" y="180"/>
                  </a:cubicBezTo>
                  <a:cubicBezTo>
                    <a:pt x="162" y="181"/>
                    <a:pt x="156" y="181"/>
                    <a:pt x="151" y="181"/>
                  </a:cubicBezTo>
                  <a:cubicBezTo>
                    <a:pt x="152" y="182"/>
                    <a:pt x="154" y="182"/>
                    <a:pt x="156" y="182"/>
                  </a:cubicBezTo>
                  <a:cubicBezTo>
                    <a:pt x="157" y="182"/>
                    <a:pt x="158" y="182"/>
                    <a:pt x="160" y="182"/>
                  </a:cubicBezTo>
                  <a:cubicBezTo>
                    <a:pt x="162" y="184"/>
                    <a:pt x="165" y="185"/>
                    <a:pt x="168" y="187"/>
                  </a:cubicBezTo>
                  <a:cubicBezTo>
                    <a:pt x="172" y="186"/>
                    <a:pt x="177" y="186"/>
                    <a:pt x="181" y="185"/>
                  </a:cubicBezTo>
                  <a:cubicBezTo>
                    <a:pt x="183" y="184"/>
                    <a:pt x="184" y="184"/>
                    <a:pt x="186" y="183"/>
                  </a:cubicBezTo>
                  <a:cubicBezTo>
                    <a:pt x="184" y="183"/>
                    <a:pt x="183" y="182"/>
                    <a:pt x="181" y="182"/>
                  </a:cubicBezTo>
                  <a:cubicBezTo>
                    <a:pt x="182" y="182"/>
                    <a:pt x="182" y="182"/>
                    <a:pt x="183" y="181"/>
                  </a:cubicBezTo>
                  <a:cubicBezTo>
                    <a:pt x="183" y="181"/>
                    <a:pt x="184" y="181"/>
                    <a:pt x="184" y="181"/>
                  </a:cubicBezTo>
                  <a:cubicBezTo>
                    <a:pt x="184" y="181"/>
                    <a:pt x="185" y="181"/>
                    <a:pt x="185" y="181"/>
                  </a:cubicBezTo>
                  <a:cubicBezTo>
                    <a:pt x="185" y="181"/>
                    <a:pt x="186" y="181"/>
                    <a:pt x="186" y="181"/>
                  </a:cubicBezTo>
                  <a:cubicBezTo>
                    <a:pt x="186" y="181"/>
                    <a:pt x="187" y="181"/>
                    <a:pt x="187" y="180"/>
                  </a:cubicBezTo>
                  <a:cubicBezTo>
                    <a:pt x="188" y="180"/>
                    <a:pt x="188" y="180"/>
                    <a:pt x="189" y="179"/>
                  </a:cubicBezTo>
                  <a:cubicBezTo>
                    <a:pt x="192" y="178"/>
                    <a:pt x="196" y="177"/>
                    <a:pt x="199" y="176"/>
                  </a:cubicBezTo>
                  <a:cubicBezTo>
                    <a:pt x="202" y="174"/>
                    <a:pt x="205" y="172"/>
                    <a:pt x="208" y="171"/>
                  </a:cubicBezTo>
                  <a:cubicBezTo>
                    <a:pt x="208" y="171"/>
                    <a:pt x="208" y="171"/>
                    <a:pt x="208" y="170"/>
                  </a:cubicBezTo>
                  <a:moveTo>
                    <a:pt x="136" y="168"/>
                  </a:moveTo>
                  <a:cubicBezTo>
                    <a:pt x="142" y="170"/>
                    <a:pt x="147" y="171"/>
                    <a:pt x="153" y="172"/>
                  </a:cubicBezTo>
                  <a:cubicBezTo>
                    <a:pt x="154" y="173"/>
                    <a:pt x="155" y="173"/>
                    <a:pt x="156" y="173"/>
                  </a:cubicBezTo>
                  <a:cubicBezTo>
                    <a:pt x="157" y="173"/>
                    <a:pt x="158" y="173"/>
                    <a:pt x="158" y="174"/>
                  </a:cubicBezTo>
                  <a:cubicBezTo>
                    <a:pt x="158" y="173"/>
                    <a:pt x="158" y="173"/>
                    <a:pt x="158" y="173"/>
                  </a:cubicBezTo>
                  <a:cubicBezTo>
                    <a:pt x="158" y="172"/>
                    <a:pt x="159" y="171"/>
                    <a:pt x="159" y="170"/>
                  </a:cubicBezTo>
                  <a:cubicBezTo>
                    <a:pt x="156" y="169"/>
                    <a:pt x="154" y="169"/>
                    <a:pt x="151" y="168"/>
                  </a:cubicBezTo>
                  <a:cubicBezTo>
                    <a:pt x="149" y="169"/>
                    <a:pt x="147" y="169"/>
                    <a:pt x="145" y="169"/>
                  </a:cubicBezTo>
                  <a:cubicBezTo>
                    <a:pt x="142" y="169"/>
                    <a:pt x="139" y="169"/>
                    <a:pt x="136" y="168"/>
                  </a:cubicBezTo>
                  <a:moveTo>
                    <a:pt x="132" y="167"/>
                  </a:moveTo>
                  <a:cubicBezTo>
                    <a:pt x="130" y="168"/>
                    <a:pt x="129" y="168"/>
                    <a:pt x="127" y="168"/>
                  </a:cubicBezTo>
                  <a:cubicBezTo>
                    <a:pt x="126" y="168"/>
                    <a:pt x="126" y="168"/>
                    <a:pt x="125" y="168"/>
                  </a:cubicBezTo>
                  <a:cubicBezTo>
                    <a:pt x="134" y="171"/>
                    <a:pt x="144" y="175"/>
                    <a:pt x="153" y="179"/>
                  </a:cubicBezTo>
                  <a:cubicBezTo>
                    <a:pt x="154" y="179"/>
                    <a:pt x="155" y="179"/>
                    <a:pt x="157" y="178"/>
                  </a:cubicBezTo>
                  <a:cubicBezTo>
                    <a:pt x="157" y="178"/>
                    <a:pt x="157" y="178"/>
                    <a:pt x="158" y="178"/>
                  </a:cubicBezTo>
                  <a:cubicBezTo>
                    <a:pt x="149" y="174"/>
                    <a:pt x="141" y="171"/>
                    <a:pt x="132" y="167"/>
                  </a:cubicBezTo>
                  <a:moveTo>
                    <a:pt x="210" y="167"/>
                  </a:moveTo>
                  <a:cubicBezTo>
                    <a:pt x="209" y="167"/>
                    <a:pt x="208" y="167"/>
                    <a:pt x="207" y="168"/>
                  </a:cubicBezTo>
                  <a:cubicBezTo>
                    <a:pt x="204" y="169"/>
                    <a:pt x="201" y="170"/>
                    <a:pt x="199" y="172"/>
                  </a:cubicBezTo>
                  <a:cubicBezTo>
                    <a:pt x="202" y="171"/>
                    <a:pt x="205" y="170"/>
                    <a:pt x="209" y="170"/>
                  </a:cubicBezTo>
                  <a:cubicBezTo>
                    <a:pt x="209" y="169"/>
                    <a:pt x="209" y="168"/>
                    <a:pt x="210" y="167"/>
                  </a:cubicBezTo>
                  <a:moveTo>
                    <a:pt x="161" y="167"/>
                  </a:moveTo>
                  <a:cubicBezTo>
                    <a:pt x="159" y="167"/>
                    <a:pt x="157" y="168"/>
                    <a:pt x="154" y="168"/>
                  </a:cubicBezTo>
                  <a:cubicBezTo>
                    <a:pt x="156" y="168"/>
                    <a:pt x="158" y="169"/>
                    <a:pt x="159" y="169"/>
                  </a:cubicBezTo>
                  <a:cubicBezTo>
                    <a:pt x="160" y="168"/>
                    <a:pt x="161" y="167"/>
                    <a:pt x="161" y="167"/>
                  </a:cubicBezTo>
                  <a:moveTo>
                    <a:pt x="214" y="166"/>
                  </a:moveTo>
                  <a:cubicBezTo>
                    <a:pt x="213" y="166"/>
                    <a:pt x="213" y="166"/>
                    <a:pt x="213" y="167"/>
                  </a:cubicBezTo>
                  <a:cubicBezTo>
                    <a:pt x="212" y="167"/>
                    <a:pt x="212" y="167"/>
                    <a:pt x="212" y="168"/>
                  </a:cubicBezTo>
                  <a:cubicBezTo>
                    <a:pt x="213" y="167"/>
                    <a:pt x="213" y="167"/>
                    <a:pt x="214" y="166"/>
                  </a:cubicBezTo>
                  <a:moveTo>
                    <a:pt x="223" y="165"/>
                  </a:moveTo>
                  <a:cubicBezTo>
                    <a:pt x="223" y="165"/>
                    <a:pt x="223" y="165"/>
                    <a:pt x="222" y="165"/>
                  </a:cubicBezTo>
                  <a:cubicBezTo>
                    <a:pt x="222" y="165"/>
                    <a:pt x="222" y="165"/>
                    <a:pt x="222" y="165"/>
                  </a:cubicBezTo>
                  <a:cubicBezTo>
                    <a:pt x="221" y="166"/>
                    <a:pt x="220" y="167"/>
                    <a:pt x="220" y="167"/>
                  </a:cubicBezTo>
                  <a:cubicBezTo>
                    <a:pt x="219" y="168"/>
                    <a:pt x="219" y="169"/>
                    <a:pt x="218" y="170"/>
                  </a:cubicBezTo>
                  <a:cubicBezTo>
                    <a:pt x="219" y="169"/>
                    <a:pt x="220" y="169"/>
                    <a:pt x="221" y="169"/>
                  </a:cubicBezTo>
                  <a:cubicBezTo>
                    <a:pt x="221" y="168"/>
                    <a:pt x="222" y="166"/>
                    <a:pt x="223" y="165"/>
                  </a:cubicBezTo>
                  <a:moveTo>
                    <a:pt x="176" y="172"/>
                  </a:moveTo>
                  <a:cubicBezTo>
                    <a:pt x="176" y="172"/>
                    <a:pt x="176" y="171"/>
                    <a:pt x="177" y="171"/>
                  </a:cubicBezTo>
                  <a:cubicBezTo>
                    <a:pt x="177" y="171"/>
                    <a:pt x="177" y="171"/>
                    <a:pt x="177" y="172"/>
                  </a:cubicBezTo>
                  <a:cubicBezTo>
                    <a:pt x="177" y="172"/>
                    <a:pt x="176" y="172"/>
                    <a:pt x="176" y="172"/>
                  </a:cubicBezTo>
                  <a:moveTo>
                    <a:pt x="181" y="170"/>
                  </a:moveTo>
                  <a:cubicBezTo>
                    <a:pt x="181" y="170"/>
                    <a:pt x="181" y="170"/>
                    <a:pt x="182" y="170"/>
                  </a:cubicBezTo>
                  <a:cubicBezTo>
                    <a:pt x="181" y="170"/>
                    <a:pt x="181" y="170"/>
                    <a:pt x="181" y="170"/>
                  </a:cubicBezTo>
                  <a:cubicBezTo>
                    <a:pt x="181" y="170"/>
                    <a:pt x="181" y="170"/>
                    <a:pt x="181" y="170"/>
                  </a:cubicBezTo>
                  <a:moveTo>
                    <a:pt x="172" y="170"/>
                  </a:moveTo>
                  <a:cubicBezTo>
                    <a:pt x="172" y="170"/>
                    <a:pt x="172" y="170"/>
                    <a:pt x="172" y="170"/>
                  </a:cubicBezTo>
                  <a:cubicBezTo>
                    <a:pt x="170" y="170"/>
                    <a:pt x="169" y="169"/>
                    <a:pt x="168" y="169"/>
                  </a:cubicBezTo>
                  <a:cubicBezTo>
                    <a:pt x="170" y="169"/>
                    <a:pt x="171" y="170"/>
                    <a:pt x="173" y="170"/>
                  </a:cubicBezTo>
                  <a:cubicBezTo>
                    <a:pt x="172" y="170"/>
                    <a:pt x="172" y="170"/>
                    <a:pt x="172" y="170"/>
                  </a:cubicBezTo>
                  <a:moveTo>
                    <a:pt x="187" y="164"/>
                  </a:moveTo>
                  <a:cubicBezTo>
                    <a:pt x="186" y="164"/>
                    <a:pt x="185" y="165"/>
                    <a:pt x="184" y="165"/>
                  </a:cubicBezTo>
                  <a:cubicBezTo>
                    <a:pt x="184" y="165"/>
                    <a:pt x="184" y="166"/>
                    <a:pt x="184" y="166"/>
                  </a:cubicBezTo>
                  <a:cubicBezTo>
                    <a:pt x="184" y="166"/>
                    <a:pt x="184" y="166"/>
                    <a:pt x="184" y="167"/>
                  </a:cubicBezTo>
                  <a:cubicBezTo>
                    <a:pt x="183" y="167"/>
                    <a:pt x="182" y="167"/>
                    <a:pt x="180" y="168"/>
                  </a:cubicBezTo>
                  <a:cubicBezTo>
                    <a:pt x="180" y="168"/>
                    <a:pt x="180" y="168"/>
                    <a:pt x="180" y="168"/>
                  </a:cubicBezTo>
                  <a:cubicBezTo>
                    <a:pt x="180" y="168"/>
                    <a:pt x="180" y="168"/>
                    <a:pt x="179" y="168"/>
                  </a:cubicBezTo>
                  <a:cubicBezTo>
                    <a:pt x="178" y="168"/>
                    <a:pt x="177" y="169"/>
                    <a:pt x="176" y="169"/>
                  </a:cubicBezTo>
                  <a:cubicBezTo>
                    <a:pt x="176" y="169"/>
                    <a:pt x="176" y="169"/>
                    <a:pt x="176" y="169"/>
                  </a:cubicBezTo>
                  <a:cubicBezTo>
                    <a:pt x="175" y="169"/>
                    <a:pt x="174" y="168"/>
                    <a:pt x="175" y="167"/>
                  </a:cubicBezTo>
                  <a:cubicBezTo>
                    <a:pt x="172" y="167"/>
                    <a:pt x="169" y="166"/>
                    <a:pt x="166" y="166"/>
                  </a:cubicBezTo>
                  <a:cubicBezTo>
                    <a:pt x="164" y="167"/>
                    <a:pt x="163" y="168"/>
                    <a:pt x="162" y="170"/>
                  </a:cubicBezTo>
                  <a:cubicBezTo>
                    <a:pt x="163" y="170"/>
                    <a:pt x="164" y="171"/>
                    <a:pt x="166" y="171"/>
                  </a:cubicBezTo>
                  <a:cubicBezTo>
                    <a:pt x="165" y="171"/>
                    <a:pt x="164" y="171"/>
                    <a:pt x="164" y="171"/>
                  </a:cubicBezTo>
                  <a:cubicBezTo>
                    <a:pt x="163" y="171"/>
                    <a:pt x="162" y="170"/>
                    <a:pt x="162" y="170"/>
                  </a:cubicBezTo>
                  <a:cubicBezTo>
                    <a:pt x="161" y="171"/>
                    <a:pt x="161" y="172"/>
                    <a:pt x="161" y="172"/>
                  </a:cubicBezTo>
                  <a:cubicBezTo>
                    <a:pt x="164" y="174"/>
                    <a:pt x="169" y="175"/>
                    <a:pt x="173" y="175"/>
                  </a:cubicBezTo>
                  <a:cubicBezTo>
                    <a:pt x="173" y="175"/>
                    <a:pt x="174" y="175"/>
                    <a:pt x="175" y="175"/>
                  </a:cubicBezTo>
                  <a:cubicBezTo>
                    <a:pt x="177" y="175"/>
                    <a:pt x="179" y="175"/>
                    <a:pt x="180" y="174"/>
                  </a:cubicBezTo>
                  <a:cubicBezTo>
                    <a:pt x="185" y="173"/>
                    <a:pt x="189" y="172"/>
                    <a:pt x="192" y="170"/>
                  </a:cubicBezTo>
                  <a:cubicBezTo>
                    <a:pt x="192" y="170"/>
                    <a:pt x="192" y="169"/>
                    <a:pt x="192" y="169"/>
                  </a:cubicBezTo>
                  <a:cubicBezTo>
                    <a:pt x="191" y="169"/>
                    <a:pt x="190" y="169"/>
                    <a:pt x="189" y="170"/>
                  </a:cubicBezTo>
                  <a:cubicBezTo>
                    <a:pt x="190" y="170"/>
                    <a:pt x="190" y="170"/>
                    <a:pt x="190" y="171"/>
                  </a:cubicBezTo>
                  <a:cubicBezTo>
                    <a:pt x="188" y="171"/>
                    <a:pt x="186" y="171"/>
                    <a:pt x="184" y="172"/>
                  </a:cubicBezTo>
                  <a:cubicBezTo>
                    <a:pt x="185" y="171"/>
                    <a:pt x="185" y="170"/>
                    <a:pt x="186" y="170"/>
                  </a:cubicBezTo>
                  <a:cubicBezTo>
                    <a:pt x="186" y="170"/>
                    <a:pt x="187" y="169"/>
                    <a:pt x="187" y="169"/>
                  </a:cubicBezTo>
                  <a:cubicBezTo>
                    <a:pt x="187" y="169"/>
                    <a:pt x="187" y="168"/>
                    <a:pt x="187" y="168"/>
                  </a:cubicBezTo>
                  <a:cubicBezTo>
                    <a:pt x="188" y="167"/>
                    <a:pt x="188" y="166"/>
                    <a:pt x="188" y="165"/>
                  </a:cubicBezTo>
                  <a:cubicBezTo>
                    <a:pt x="188" y="165"/>
                    <a:pt x="188" y="165"/>
                    <a:pt x="188" y="165"/>
                  </a:cubicBezTo>
                  <a:cubicBezTo>
                    <a:pt x="188" y="165"/>
                    <a:pt x="187" y="165"/>
                    <a:pt x="187" y="164"/>
                  </a:cubicBezTo>
                  <a:cubicBezTo>
                    <a:pt x="187" y="164"/>
                    <a:pt x="187" y="164"/>
                    <a:pt x="187" y="164"/>
                  </a:cubicBezTo>
                  <a:moveTo>
                    <a:pt x="99" y="164"/>
                  </a:moveTo>
                  <a:cubicBezTo>
                    <a:pt x="103" y="166"/>
                    <a:pt x="107" y="169"/>
                    <a:pt x="110" y="171"/>
                  </a:cubicBezTo>
                  <a:cubicBezTo>
                    <a:pt x="112" y="172"/>
                    <a:pt x="113" y="172"/>
                    <a:pt x="114" y="173"/>
                  </a:cubicBezTo>
                  <a:cubicBezTo>
                    <a:pt x="116" y="174"/>
                    <a:pt x="118" y="174"/>
                    <a:pt x="119" y="175"/>
                  </a:cubicBezTo>
                  <a:cubicBezTo>
                    <a:pt x="120" y="175"/>
                    <a:pt x="120" y="175"/>
                    <a:pt x="120" y="175"/>
                  </a:cubicBezTo>
                  <a:cubicBezTo>
                    <a:pt x="125" y="177"/>
                    <a:pt x="129" y="178"/>
                    <a:pt x="134" y="178"/>
                  </a:cubicBezTo>
                  <a:cubicBezTo>
                    <a:pt x="134" y="178"/>
                    <a:pt x="135" y="178"/>
                    <a:pt x="135" y="178"/>
                  </a:cubicBezTo>
                  <a:cubicBezTo>
                    <a:pt x="135" y="178"/>
                    <a:pt x="136" y="178"/>
                    <a:pt x="136" y="178"/>
                  </a:cubicBezTo>
                  <a:cubicBezTo>
                    <a:pt x="136" y="178"/>
                    <a:pt x="136" y="178"/>
                    <a:pt x="136" y="178"/>
                  </a:cubicBezTo>
                  <a:cubicBezTo>
                    <a:pt x="140" y="179"/>
                    <a:pt x="143" y="179"/>
                    <a:pt x="147" y="179"/>
                  </a:cubicBezTo>
                  <a:cubicBezTo>
                    <a:pt x="148" y="179"/>
                    <a:pt x="149" y="179"/>
                    <a:pt x="151" y="179"/>
                  </a:cubicBezTo>
                  <a:cubicBezTo>
                    <a:pt x="147" y="179"/>
                    <a:pt x="144" y="178"/>
                    <a:pt x="141" y="177"/>
                  </a:cubicBezTo>
                  <a:cubicBezTo>
                    <a:pt x="138" y="176"/>
                    <a:pt x="136" y="175"/>
                    <a:pt x="133" y="174"/>
                  </a:cubicBezTo>
                  <a:cubicBezTo>
                    <a:pt x="132" y="173"/>
                    <a:pt x="130" y="173"/>
                    <a:pt x="128" y="172"/>
                  </a:cubicBezTo>
                  <a:cubicBezTo>
                    <a:pt x="126" y="170"/>
                    <a:pt x="123" y="169"/>
                    <a:pt x="121" y="167"/>
                  </a:cubicBezTo>
                  <a:cubicBezTo>
                    <a:pt x="119" y="167"/>
                    <a:pt x="117" y="167"/>
                    <a:pt x="115" y="167"/>
                  </a:cubicBezTo>
                  <a:cubicBezTo>
                    <a:pt x="116" y="167"/>
                    <a:pt x="116" y="167"/>
                    <a:pt x="116" y="168"/>
                  </a:cubicBezTo>
                  <a:cubicBezTo>
                    <a:pt x="116" y="167"/>
                    <a:pt x="115" y="167"/>
                    <a:pt x="115" y="167"/>
                  </a:cubicBezTo>
                  <a:cubicBezTo>
                    <a:pt x="114" y="167"/>
                    <a:pt x="114" y="167"/>
                    <a:pt x="114" y="167"/>
                  </a:cubicBezTo>
                  <a:cubicBezTo>
                    <a:pt x="113" y="167"/>
                    <a:pt x="111" y="166"/>
                    <a:pt x="110" y="166"/>
                  </a:cubicBezTo>
                  <a:cubicBezTo>
                    <a:pt x="108" y="166"/>
                    <a:pt x="106" y="166"/>
                    <a:pt x="105" y="165"/>
                  </a:cubicBezTo>
                  <a:cubicBezTo>
                    <a:pt x="107" y="166"/>
                    <a:pt x="109" y="168"/>
                    <a:pt x="112" y="168"/>
                  </a:cubicBezTo>
                  <a:cubicBezTo>
                    <a:pt x="113" y="169"/>
                    <a:pt x="114" y="170"/>
                    <a:pt x="116" y="170"/>
                  </a:cubicBezTo>
                  <a:cubicBezTo>
                    <a:pt x="113" y="169"/>
                    <a:pt x="111" y="169"/>
                    <a:pt x="109" y="168"/>
                  </a:cubicBezTo>
                  <a:cubicBezTo>
                    <a:pt x="107" y="167"/>
                    <a:pt x="105" y="166"/>
                    <a:pt x="103" y="165"/>
                  </a:cubicBezTo>
                  <a:cubicBezTo>
                    <a:pt x="102" y="165"/>
                    <a:pt x="100" y="164"/>
                    <a:pt x="99" y="164"/>
                  </a:cubicBezTo>
                  <a:moveTo>
                    <a:pt x="159" y="164"/>
                  </a:moveTo>
                  <a:cubicBezTo>
                    <a:pt x="159" y="164"/>
                    <a:pt x="158" y="164"/>
                    <a:pt x="157" y="164"/>
                  </a:cubicBezTo>
                  <a:cubicBezTo>
                    <a:pt x="154" y="165"/>
                    <a:pt x="151" y="166"/>
                    <a:pt x="147" y="166"/>
                  </a:cubicBezTo>
                  <a:cubicBezTo>
                    <a:pt x="152" y="166"/>
                    <a:pt x="156" y="165"/>
                    <a:pt x="160" y="164"/>
                  </a:cubicBezTo>
                  <a:cubicBezTo>
                    <a:pt x="160" y="164"/>
                    <a:pt x="160" y="164"/>
                    <a:pt x="159" y="164"/>
                  </a:cubicBezTo>
                  <a:moveTo>
                    <a:pt x="195" y="163"/>
                  </a:moveTo>
                  <a:cubicBezTo>
                    <a:pt x="194" y="164"/>
                    <a:pt x="193" y="164"/>
                    <a:pt x="192" y="164"/>
                  </a:cubicBezTo>
                  <a:cubicBezTo>
                    <a:pt x="191" y="165"/>
                    <a:pt x="191" y="166"/>
                    <a:pt x="190" y="167"/>
                  </a:cubicBezTo>
                  <a:cubicBezTo>
                    <a:pt x="192" y="167"/>
                    <a:pt x="193" y="166"/>
                    <a:pt x="194" y="165"/>
                  </a:cubicBezTo>
                  <a:cubicBezTo>
                    <a:pt x="194" y="164"/>
                    <a:pt x="195" y="164"/>
                    <a:pt x="195" y="163"/>
                  </a:cubicBezTo>
                  <a:moveTo>
                    <a:pt x="190" y="162"/>
                  </a:moveTo>
                  <a:cubicBezTo>
                    <a:pt x="190" y="162"/>
                    <a:pt x="190" y="162"/>
                    <a:pt x="190" y="162"/>
                  </a:cubicBezTo>
                  <a:cubicBezTo>
                    <a:pt x="190" y="162"/>
                    <a:pt x="190" y="162"/>
                    <a:pt x="190" y="162"/>
                  </a:cubicBezTo>
                  <a:cubicBezTo>
                    <a:pt x="190" y="162"/>
                    <a:pt x="190" y="162"/>
                    <a:pt x="190" y="162"/>
                  </a:cubicBezTo>
                  <a:moveTo>
                    <a:pt x="189" y="160"/>
                  </a:moveTo>
                  <a:cubicBezTo>
                    <a:pt x="189" y="160"/>
                    <a:pt x="188" y="160"/>
                    <a:pt x="188" y="160"/>
                  </a:cubicBezTo>
                  <a:cubicBezTo>
                    <a:pt x="187" y="160"/>
                    <a:pt x="187" y="160"/>
                    <a:pt x="187" y="161"/>
                  </a:cubicBezTo>
                  <a:cubicBezTo>
                    <a:pt x="187" y="160"/>
                    <a:pt x="188" y="160"/>
                    <a:pt x="189" y="160"/>
                  </a:cubicBezTo>
                  <a:moveTo>
                    <a:pt x="88" y="160"/>
                  </a:moveTo>
                  <a:cubicBezTo>
                    <a:pt x="88" y="160"/>
                    <a:pt x="89" y="160"/>
                    <a:pt x="89" y="160"/>
                  </a:cubicBezTo>
                  <a:cubicBezTo>
                    <a:pt x="91" y="162"/>
                    <a:pt x="94" y="163"/>
                    <a:pt x="97" y="165"/>
                  </a:cubicBezTo>
                  <a:cubicBezTo>
                    <a:pt x="95" y="164"/>
                    <a:pt x="93" y="162"/>
                    <a:pt x="91" y="161"/>
                  </a:cubicBezTo>
                  <a:cubicBezTo>
                    <a:pt x="90" y="161"/>
                    <a:pt x="90" y="160"/>
                    <a:pt x="89" y="160"/>
                  </a:cubicBezTo>
                  <a:cubicBezTo>
                    <a:pt x="89" y="160"/>
                    <a:pt x="89" y="160"/>
                    <a:pt x="88" y="160"/>
                  </a:cubicBezTo>
                  <a:moveTo>
                    <a:pt x="182" y="159"/>
                  </a:moveTo>
                  <a:cubicBezTo>
                    <a:pt x="181" y="159"/>
                    <a:pt x="181" y="159"/>
                    <a:pt x="181" y="159"/>
                  </a:cubicBezTo>
                  <a:cubicBezTo>
                    <a:pt x="179" y="160"/>
                    <a:pt x="177" y="161"/>
                    <a:pt x="174" y="162"/>
                  </a:cubicBezTo>
                  <a:cubicBezTo>
                    <a:pt x="175" y="162"/>
                    <a:pt x="175" y="162"/>
                    <a:pt x="176" y="163"/>
                  </a:cubicBezTo>
                  <a:cubicBezTo>
                    <a:pt x="177" y="163"/>
                    <a:pt x="179" y="163"/>
                    <a:pt x="181" y="164"/>
                  </a:cubicBezTo>
                  <a:cubicBezTo>
                    <a:pt x="182" y="163"/>
                    <a:pt x="184" y="163"/>
                    <a:pt x="185" y="162"/>
                  </a:cubicBezTo>
                  <a:cubicBezTo>
                    <a:pt x="184" y="161"/>
                    <a:pt x="183" y="160"/>
                    <a:pt x="182" y="159"/>
                  </a:cubicBezTo>
                  <a:moveTo>
                    <a:pt x="197" y="158"/>
                  </a:moveTo>
                  <a:cubicBezTo>
                    <a:pt x="196" y="159"/>
                    <a:pt x="195" y="159"/>
                    <a:pt x="195" y="159"/>
                  </a:cubicBezTo>
                  <a:cubicBezTo>
                    <a:pt x="194" y="160"/>
                    <a:pt x="194" y="161"/>
                    <a:pt x="194" y="161"/>
                  </a:cubicBezTo>
                  <a:cubicBezTo>
                    <a:pt x="194" y="161"/>
                    <a:pt x="195" y="161"/>
                    <a:pt x="195" y="161"/>
                  </a:cubicBezTo>
                  <a:cubicBezTo>
                    <a:pt x="196" y="160"/>
                    <a:pt x="196" y="159"/>
                    <a:pt x="197" y="158"/>
                  </a:cubicBezTo>
                  <a:moveTo>
                    <a:pt x="210" y="158"/>
                  </a:moveTo>
                  <a:cubicBezTo>
                    <a:pt x="209" y="159"/>
                    <a:pt x="208" y="160"/>
                    <a:pt x="207" y="162"/>
                  </a:cubicBezTo>
                  <a:cubicBezTo>
                    <a:pt x="207" y="161"/>
                    <a:pt x="207" y="161"/>
                    <a:pt x="207" y="161"/>
                  </a:cubicBezTo>
                  <a:cubicBezTo>
                    <a:pt x="209" y="161"/>
                    <a:pt x="210" y="160"/>
                    <a:pt x="211" y="159"/>
                  </a:cubicBezTo>
                  <a:cubicBezTo>
                    <a:pt x="211" y="158"/>
                    <a:pt x="211" y="158"/>
                    <a:pt x="210" y="158"/>
                  </a:cubicBezTo>
                  <a:moveTo>
                    <a:pt x="201" y="157"/>
                  </a:moveTo>
                  <a:cubicBezTo>
                    <a:pt x="201" y="157"/>
                    <a:pt x="200" y="157"/>
                    <a:pt x="200" y="158"/>
                  </a:cubicBezTo>
                  <a:cubicBezTo>
                    <a:pt x="199" y="158"/>
                    <a:pt x="199" y="159"/>
                    <a:pt x="198" y="160"/>
                  </a:cubicBezTo>
                  <a:cubicBezTo>
                    <a:pt x="199" y="160"/>
                    <a:pt x="199" y="160"/>
                    <a:pt x="199" y="160"/>
                  </a:cubicBezTo>
                  <a:cubicBezTo>
                    <a:pt x="200" y="159"/>
                    <a:pt x="200" y="158"/>
                    <a:pt x="201" y="157"/>
                  </a:cubicBezTo>
                  <a:cubicBezTo>
                    <a:pt x="201" y="157"/>
                    <a:pt x="201" y="157"/>
                    <a:pt x="201" y="157"/>
                  </a:cubicBezTo>
                  <a:moveTo>
                    <a:pt x="206" y="157"/>
                  </a:moveTo>
                  <a:cubicBezTo>
                    <a:pt x="205" y="158"/>
                    <a:pt x="205" y="159"/>
                    <a:pt x="204" y="160"/>
                  </a:cubicBezTo>
                  <a:cubicBezTo>
                    <a:pt x="204" y="160"/>
                    <a:pt x="204" y="160"/>
                    <a:pt x="205" y="160"/>
                  </a:cubicBezTo>
                  <a:cubicBezTo>
                    <a:pt x="205" y="160"/>
                    <a:pt x="205" y="160"/>
                    <a:pt x="205" y="160"/>
                  </a:cubicBezTo>
                  <a:cubicBezTo>
                    <a:pt x="205" y="160"/>
                    <a:pt x="204" y="160"/>
                    <a:pt x="204" y="160"/>
                  </a:cubicBezTo>
                  <a:cubicBezTo>
                    <a:pt x="203" y="161"/>
                    <a:pt x="203" y="162"/>
                    <a:pt x="202" y="163"/>
                  </a:cubicBezTo>
                  <a:cubicBezTo>
                    <a:pt x="204" y="161"/>
                    <a:pt x="206" y="159"/>
                    <a:pt x="207" y="157"/>
                  </a:cubicBezTo>
                  <a:cubicBezTo>
                    <a:pt x="207" y="157"/>
                    <a:pt x="206" y="157"/>
                    <a:pt x="206" y="157"/>
                  </a:cubicBezTo>
                  <a:moveTo>
                    <a:pt x="79" y="150"/>
                  </a:moveTo>
                  <a:cubicBezTo>
                    <a:pt x="79" y="150"/>
                    <a:pt x="79" y="150"/>
                    <a:pt x="79" y="151"/>
                  </a:cubicBezTo>
                  <a:cubicBezTo>
                    <a:pt x="79" y="151"/>
                    <a:pt x="80" y="151"/>
                    <a:pt x="80" y="152"/>
                  </a:cubicBezTo>
                  <a:cubicBezTo>
                    <a:pt x="81" y="152"/>
                    <a:pt x="81" y="153"/>
                    <a:pt x="82" y="153"/>
                  </a:cubicBezTo>
                  <a:cubicBezTo>
                    <a:pt x="81" y="152"/>
                    <a:pt x="80" y="151"/>
                    <a:pt x="79" y="150"/>
                  </a:cubicBezTo>
                  <a:moveTo>
                    <a:pt x="64" y="147"/>
                  </a:moveTo>
                  <a:cubicBezTo>
                    <a:pt x="65" y="148"/>
                    <a:pt x="65" y="149"/>
                    <a:pt x="66" y="149"/>
                  </a:cubicBezTo>
                  <a:cubicBezTo>
                    <a:pt x="68" y="151"/>
                    <a:pt x="71" y="153"/>
                    <a:pt x="73" y="155"/>
                  </a:cubicBezTo>
                  <a:cubicBezTo>
                    <a:pt x="75" y="156"/>
                    <a:pt x="77" y="157"/>
                    <a:pt x="79" y="158"/>
                  </a:cubicBezTo>
                  <a:cubicBezTo>
                    <a:pt x="80" y="159"/>
                    <a:pt x="81" y="160"/>
                    <a:pt x="83" y="160"/>
                  </a:cubicBezTo>
                  <a:cubicBezTo>
                    <a:pt x="79" y="158"/>
                    <a:pt x="76" y="155"/>
                    <a:pt x="73" y="152"/>
                  </a:cubicBezTo>
                  <a:cubicBezTo>
                    <a:pt x="72" y="152"/>
                    <a:pt x="71" y="151"/>
                    <a:pt x="70" y="150"/>
                  </a:cubicBezTo>
                  <a:cubicBezTo>
                    <a:pt x="68" y="149"/>
                    <a:pt x="66" y="148"/>
                    <a:pt x="64" y="147"/>
                  </a:cubicBezTo>
                  <a:moveTo>
                    <a:pt x="59" y="144"/>
                  </a:moveTo>
                  <a:cubicBezTo>
                    <a:pt x="59" y="144"/>
                    <a:pt x="59" y="144"/>
                    <a:pt x="59" y="144"/>
                  </a:cubicBezTo>
                  <a:cubicBezTo>
                    <a:pt x="58" y="144"/>
                    <a:pt x="58" y="146"/>
                    <a:pt x="59" y="147"/>
                  </a:cubicBezTo>
                  <a:cubicBezTo>
                    <a:pt x="60" y="147"/>
                    <a:pt x="61" y="148"/>
                    <a:pt x="62" y="149"/>
                  </a:cubicBezTo>
                  <a:cubicBezTo>
                    <a:pt x="61" y="148"/>
                    <a:pt x="61" y="148"/>
                    <a:pt x="61" y="147"/>
                  </a:cubicBezTo>
                  <a:cubicBezTo>
                    <a:pt x="60" y="146"/>
                    <a:pt x="60" y="145"/>
                    <a:pt x="61" y="145"/>
                  </a:cubicBezTo>
                  <a:cubicBezTo>
                    <a:pt x="61" y="145"/>
                    <a:pt x="60" y="145"/>
                    <a:pt x="60" y="145"/>
                  </a:cubicBezTo>
                  <a:cubicBezTo>
                    <a:pt x="60" y="145"/>
                    <a:pt x="60" y="145"/>
                    <a:pt x="60" y="145"/>
                  </a:cubicBezTo>
                  <a:cubicBezTo>
                    <a:pt x="60" y="145"/>
                    <a:pt x="60" y="145"/>
                    <a:pt x="60" y="145"/>
                  </a:cubicBezTo>
                  <a:cubicBezTo>
                    <a:pt x="60" y="145"/>
                    <a:pt x="60" y="144"/>
                    <a:pt x="60" y="144"/>
                  </a:cubicBezTo>
                  <a:cubicBezTo>
                    <a:pt x="60" y="144"/>
                    <a:pt x="60" y="144"/>
                    <a:pt x="59" y="144"/>
                  </a:cubicBezTo>
                  <a:moveTo>
                    <a:pt x="73" y="144"/>
                  </a:moveTo>
                  <a:cubicBezTo>
                    <a:pt x="74" y="145"/>
                    <a:pt x="74" y="146"/>
                    <a:pt x="75" y="147"/>
                  </a:cubicBezTo>
                  <a:cubicBezTo>
                    <a:pt x="75" y="147"/>
                    <a:pt x="76" y="147"/>
                    <a:pt x="76" y="147"/>
                  </a:cubicBezTo>
                  <a:cubicBezTo>
                    <a:pt x="76" y="147"/>
                    <a:pt x="76" y="147"/>
                    <a:pt x="76" y="147"/>
                  </a:cubicBezTo>
                  <a:cubicBezTo>
                    <a:pt x="77" y="148"/>
                    <a:pt x="77" y="149"/>
                    <a:pt x="78" y="150"/>
                  </a:cubicBezTo>
                  <a:cubicBezTo>
                    <a:pt x="78" y="150"/>
                    <a:pt x="78" y="149"/>
                    <a:pt x="78" y="149"/>
                  </a:cubicBezTo>
                  <a:cubicBezTo>
                    <a:pt x="76" y="148"/>
                    <a:pt x="75" y="146"/>
                    <a:pt x="73" y="144"/>
                  </a:cubicBezTo>
                  <a:moveTo>
                    <a:pt x="85" y="151"/>
                  </a:moveTo>
                  <a:cubicBezTo>
                    <a:pt x="85" y="150"/>
                    <a:pt x="85" y="150"/>
                    <a:pt x="85" y="150"/>
                  </a:cubicBezTo>
                  <a:cubicBezTo>
                    <a:pt x="86" y="151"/>
                    <a:pt x="86" y="151"/>
                    <a:pt x="86" y="151"/>
                  </a:cubicBezTo>
                  <a:cubicBezTo>
                    <a:pt x="86" y="151"/>
                    <a:pt x="86" y="151"/>
                    <a:pt x="85" y="151"/>
                  </a:cubicBezTo>
                  <a:moveTo>
                    <a:pt x="47" y="106"/>
                  </a:moveTo>
                  <a:cubicBezTo>
                    <a:pt x="49" y="109"/>
                    <a:pt x="51" y="113"/>
                    <a:pt x="54" y="117"/>
                  </a:cubicBezTo>
                  <a:cubicBezTo>
                    <a:pt x="55" y="118"/>
                    <a:pt x="56" y="119"/>
                    <a:pt x="56" y="119"/>
                  </a:cubicBezTo>
                  <a:cubicBezTo>
                    <a:pt x="56" y="119"/>
                    <a:pt x="56" y="119"/>
                    <a:pt x="56" y="119"/>
                  </a:cubicBezTo>
                  <a:cubicBezTo>
                    <a:pt x="57" y="121"/>
                    <a:pt x="58" y="122"/>
                    <a:pt x="59" y="123"/>
                  </a:cubicBezTo>
                  <a:cubicBezTo>
                    <a:pt x="59" y="123"/>
                    <a:pt x="60" y="124"/>
                    <a:pt x="60" y="124"/>
                  </a:cubicBezTo>
                  <a:cubicBezTo>
                    <a:pt x="62" y="126"/>
                    <a:pt x="63" y="127"/>
                    <a:pt x="65" y="129"/>
                  </a:cubicBezTo>
                  <a:cubicBezTo>
                    <a:pt x="68" y="133"/>
                    <a:pt x="72" y="137"/>
                    <a:pt x="76" y="141"/>
                  </a:cubicBezTo>
                  <a:cubicBezTo>
                    <a:pt x="76" y="141"/>
                    <a:pt x="76" y="142"/>
                    <a:pt x="76" y="142"/>
                  </a:cubicBezTo>
                  <a:cubicBezTo>
                    <a:pt x="75" y="141"/>
                    <a:pt x="73" y="140"/>
                    <a:pt x="72" y="139"/>
                  </a:cubicBezTo>
                  <a:cubicBezTo>
                    <a:pt x="77" y="144"/>
                    <a:pt x="82" y="149"/>
                    <a:pt x="87" y="154"/>
                  </a:cubicBezTo>
                  <a:cubicBezTo>
                    <a:pt x="89" y="155"/>
                    <a:pt x="92" y="156"/>
                    <a:pt x="94" y="157"/>
                  </a:cubicBezTo>
                  <a:cubicBezTo>
                    <a:pt x="94" y="157"/>
                    <a:pt x="94" y="157"/>
                    <a:pt x="95" y="157"/>
                  </a:cubicBezTo>
                  <a:cubicBezTo>
                    <a:pt x="96" y="159"/>
                    <a:pt x="97" y="160"/>
                    <a:pt x="98" y="161"/>
                  </a:cubicBezTo>
                  <a:cubicBezTo>
                    <a:pt x="98" y="161"/>
                    <a:pt x="98" y="161"/>
                    <a:pt x="98" y="161"/>
                  </a:cubicBezTo>
                  <a:cubicBezTo>
                    <a:pt x="101" y="162"/>
                    <a:pt x="103" y="162"/>
                    <a:pt x="106" y="163"/>
                  </a:cubicBezTo>
                  <a:cubicBezTo>
                    <a:pt x="103" y="162"/>
                    <a:pt x="101" y="160"/>
                    <a:pt x="99" y="158"/>
                  </a:cubicBezTo>
                  <a:cubicBezTo>
                    <a:pt x="100" y="159"/>
                    <a:pt x="100" y="159"/>
                    <a:pt x="101" y="159"/>
                  </a:cubicBezTo>
                  <a:cubicBezTo>
                    <a:pt x="104" y="161"/>
                    <a:pt x="107" y="162"/>
                    <a:pt x="109" y="164"/>
                  </a:cubicBezTo>
                  <a:cubicBezTo>
                    <a:pt x="112" y="164"/>
                    <a:pt x="114" y="164"/>
                    <a:pt x="116" y="165"/>
                  </a:cubicBezTo>
                  <a:cubicBezTo>
                    <a:pt x="116" y="164"/>
                    <a:pt x="115" y="164"/>
                    <a:pt x="115" y="164"/>
                  </a:cubicBezTo>
                  <a:cubicBezTo>
                    <a:pt x="116" y="164"/>
                    <a:pt x="116" y="164"/>
                    <a:pt x="117" y="165"/>
                  </a:cubicBezTo>
                  <a:cubicBezTo>
                    <a:pt x="119" y="165"/>
                    <a:pt x="121" y="165"/>
                    <a:pt x="122" y="165"/>
                  </a:cubicBezTo>
                  <a:cubicBezTo>
                    <a:pt x="115" y="163"/>
                    <a:pt x="108" y="159"/>
                    <a:pt x="102" y="156"/>
                  </a:cubicBezTo>
                  <a:cubicBezTo>
                    <a:pt x="101" y="156"/>
                    <a:pt x="100" y="156"/>
                    <a:pt x="100" y="155"/>
                  </a:cubicBezTo>
                  <a:cubicBezTo>
                    <a:pt x="96" y="154"/>
                    <a:pt x="93" y="152"/>
                    <a:pt x="89" y="150"/>
                  </a:cubicBezTo>
                  <a:cubicBezTo>
                    <a:pt x="89" y="150"/>
                    <a:pt x="89" y="149"/>
                    <a:pt x="89" y="149"/>
                  </a:cubicBezTo>
                  <a:cubicBezTo>
                    <a:pt x="89" y="149"/>
                    <a:pt x="89" y="148"/>
                    <a:pt x="89" y="148"/>
                  </a:cubicBezTo>
                  <a:cubicBezTo>
                    <a:pt x="88" y="147"/>
                    <a:pt x="87" y="146"/>
                    <a:pt x="86" y="145"/>
                  </a:cubicBezTo>
                  <a:cubicBezTo>
                    <a:pt x="86" y="146"/>
                    <a:pt x="86" y="146"/>
                    <a:pt x="86" y="147"/>
                  </a:cubicBezTo>
                  <a:cubicBezTo>
                    <a:pt x="86" y="146"/>
                    <a:pt x="86" y="146"/>
                    <a:pt x="86" y="146"/>
                  </a:cubicBezTo>
                  <a:cubicBezTo>
                    <a:pt x="86" y="146"/>
                    <a:pt x="86" y="145"/>
                    <a:pt x="86" y="145"/>
                  </a:cubicBezTo>
                  <a:cubicBezTo>
                    <a:pt x="84" y="144"/>
                    <a:pt x="83" y="143"/>
                    <a:pt x="82" y="143"/>
                  </a:cubicBezTo>
                  <a:cubicBezTo>
                    <a:pt x="83" y="143"/>
                    <a:pt x="83" y="143"/>
                    <a:pt x="83" y="144"/>
                  </a:cubicBezTo>
                  <a:cubicBezTo>
                    <a:pt x="81" y="143"/>
                    <a:pt x="80" y="141"/>
                    <a:pt x="78" y="140"/>
                  </a:cubicBezTo>
                  <a:cubicBezTo>
                    <a:pt x="78" y="140"/>
                    <a:pt x="78" y="139"/>
                    <a:pt x="78" y="139"/>
                  </a:cubicBezTo>
                  <a:cubicBezTo>
                    <a:pt x="77" y="138"/>
                    <a:pt x="75" y="137"/>
                    <a:pt x="74" y="135"/>
                  </a:cubicBezTo>
                  <a:cubicBezTo>
                    <a:pt x="74" y="136"/>
                    <a:pt x="74" y="136"/>
                    <a:pt x="75" y="136"/>
                  </a:cubicBezTo>
                  <a:cubicBezTo>
                    <a:pt x="73" y="135"/>
                    <a:pt x="72" y="133"/>
                    <a:pt x="70" y="132"/>
                  </a:cubicBezTo>
                  <a:cubicBezTo>
                    <a:pt x="70" y="131"/>
                    <a:pt x="69" y="131"/>
                    <a:pt x="69" y="131"/>
                  </a:cubicBezTo>
                  <a:cubicBezTo>
                    <a:pt x="61" y="123"/>
                    <a:pt x="53" y="114"/>
                    <a:pt x="47" y="106"/>
                  </a:cubicBezTo>
                  <a:moveTo>
                    <a:pt x="34" y="97"/>
                  </a:moveTo>
                  <a:cubicBezTo>
                    <a:pt x="39" y="106"/>
                    <a:pt x="44" y="114"/>
                    <a:pt x="50" y="123"/>
                  </a:cubicBezTo>
                  <a:cubicBezTo>
                    <a:pt x="51" y="123"/>
                    <a:pt x="51" y="123"/>
                    <a:pt x="51" y="124"/>
                  </a:cubicBezTo>
                  <a:cubicBezTo>
                    <a:pt x="46" y="117"/>
                    <a:pt x="42" y="110"/>
                    <a:pt x="38" y="103"/>
                  </a:cubicBezTo>
                  <a:cubicBezTo>
                    <a:pt x="38" y="103"/>
                    <a:pt x="38" y="102"/>
                    <a:pt x="37" y="102"/>
                  </a:cubicBezTo>
                  <a:cubicBezTo>
                    <a:pt x="37" y="102"/>
                    <a:pt x="37" y="102"/>
                    <a:pt x="37" y="102"/>
                  </a:cubicBezTo>
                  <a:cubicBezTo>
                    <a:pt x="37" y="102"/>
                    <a:pt x="37" y="102"/>
                    <a:pt x="37" y="102"/>
                  </a:cubicBezTo>
                  <a:cubicBezTo>
                    <a:pt x="37" y="101"/>
                    <a:pt x="36" y="99"/>
                    <a:pt x="35" y="97"/>
                  </a:cubicBezTo>
                  <a:cubicBezTo>
                    <a:pt x="34" y="97"/>
                    <a:pt x="34" y="97"/>
                    <a:pt x="34" y="97"/>
                  </a:cubicBezTo>
                  <a:moveTo>
                    <a:pt x="29" y="94"/>
                  </a:moveTo>
                  <a:cubicBezTo>
                    <a:pt x="30" y="96"/>
                    <a:pt x="31" y="98"/>
                    <a:pt x="32" y="101"/>
                  </a:cubicBezTo>
                  <a:cubicBezTo>
                    <a:pt x="33" y="101"/>
                    <a:pt x="33" y="101"/>
                    <a:pt x="33" y="102"/>
                  </a:cubicBezTo>
                  <a:cubicBezTo>
                    <a:pt x="34" y="102"/>
                    <a:pt x="34" y="102"/>
                    <a:pt x="34" y="103"/>
                  </a:cubicBezTo>
                  <a:cubicBezTo>
                    <a:pt x="33" y="100"/>
                    <a:pt x="31" y="97"/>
                    <a:pt x="29" y="94"/>
                  </a:cubicBezTo>
                  <a:moveTo>
                    <a:pt x="36" y="85"/>
                  </a:moveTo>
                  <a:cubicBezTo>
                    <a:pt x="36" y="86"/>
                    <a:pt x="36" y="86"/>
                    <a:pt x="36" y="87"/>
                  </a:cubicBezTo>
                  <a:cubicBezTo>
                    <a:pt x="38" y="89"/>
                    <a:pt x="40" y="91"/>
                    <a:pt x="41" y="94"/>
                  </a:cubicBezTo>
                  <a:cubicBezTo>
                    <a:pt x="41" y="93"/>
                    <a:pt x="41" y="92"/>
                    <a:pt x="41" y="92"/>
                  </a:cubicBezTo>
                  <a:cubicBezTo>
                    <a:pt x="41" y="92"/>
                    <a:pt x="41" y="92"/>
                    <a:pt x="41" y="92"/>
                  </a:cubicBezTo>
                  <a:cubicBezTo>
                    <a:pt x="39" y="90"/>
                    <a:pt x="37" y="88"/>
                    <a:pt x="36" y="85"/>
                  </a:cubicBezTo>
                  <a:moveTo>
                    <a:pt x="15" y="80"/>
                  </a:moveTo>
                  <a:cubicBezTo>
                    <a:pt x="18" y="86"/>
                    <a:pt x="21" y="92"/>
                    <a:pt x="24" y="97"/>
                  </a:cubicBezTo>
                  <a:cubicBezTo>
                    <a:pt x="27" y="101"/>
                    <a:pt x="29" y="105"/>
                    <a:pt x="33" y="107"/>
                  </a:cubicBezTo>
                  <a:cubicBezTo>
                    <a:pt x="33" y="107"/>
                    <a:pt x="33" y="107"/>
                    <a:pt x="33" y="107"/>
                  </a:cubicBezTo>
                  <a:cubicBezTo>
                    <a:pt x="32" y="106"/>
                    <a:pt x="31" y="104"/>
                    <a:pt x="30" y="102"/>
                  </a:cubicBezTo>
                  <a:cubicBezTo>
                    <a:pt x="25" y="95"/>
                    <a:pt x="19" y="88"/>
                    <a:pt x="15" y="80"/>
                  </a:cubicBezTo>
                  <a:moveTo>
                    <a:pt x="24" y="75"/>
                  </a:moveTo>
                  <a:cubicBezTo>
                    <a:pt x="24" y="75"/>
                    <a:pt x="24" y="75"/>
                    <a:pt x="24" y="76"/>
                  </a:cubicBezTo>
                  <a:cubicBezTo>
                    <a:pt x="24" y="77"/>
                    <a:pt x="24" y="78"/>
                    <a:pt x="25" y="79"/>
                  </a:cubicBezTo>
                  <a:cubicBezTo>
                    <a:pt x="27" y="84"/>
                    <a:pt x="29" y="88"/>
                    <a:pt x="32" y="93"/>
                  </a:cubicBezTo>
                  <a:cubicBezTo>
                    <a:pt x="32" y="94"/>
                    <a:pt x="33" y="95"/>
                    <a:pt x="34" y="96"/>
                  </a:cubicBezTo>
                  <a:cubicBezTo>
                    <a:pt x="32" y="93"/>
                    <a:pt x="31" y="89"/>
                    <a:pt x="29" y="86"/>
                  </a:cubicBezTo>
                  <a:cubicBezTo>
                    <a:pt x="28" y="85"/>
                    <a:pt x="27" y="84"/>
                    <a:pt x="27" y="83"/>
                  </a:cubicBezTo>
                  <a:cubicBezTo>
                    <a:pt x="27" y="83"/>
                    <a:pt x="27" y="82"/>
                    <a:pt x="27" y="82"/>
                  </a:cubicBezTo>
                  <a:cubicBezTo>
                    <a:pt x="27" y="81"/>
                    <a:pt x="26" y="80"/>
                    <a:pt x="26" y="79"/>
                  </a:cubicBezTo>
                  <a:cubicBezTo>
                    <a:pt x="26" y="79"/>
                    <a:pt x="26" y="79"/>
                    <a:pt x="26" y="79"/>
                  </a:cubicBezTo>
                  <a:cubicBezTo>
                    <a:pt x="25" y="79"/>
                    <a:pt x="25" y="79"/>
                    <a:pt x="25" y="79"/>
                  </a:cubicBezTo>
                  <a:cubicBezTo>
                    <a:pt x="25" y="78"/>
                    <a:pt x="25" y="78"/>
                    <a:pt x="25" y="78"/>
                  </a:cubicBezTo>
                  <a:cubicBezTo>
                    <a:pt x="25" y="77"/>
                    <a:pt x="25" y="76"/>
                    <a:pt x="24" y="75"/>
                  </a:cubicBezTo>
                  <a:moveTo>
                    <a:pt x="24" y="74"/>
                  </a:moveTo>
                  <a:cubicBezTo>
                    <a:pt x="24" y="74"/>
                    <a:pt x="24" y="75"/>
                    <a:pt x="24" y="75"/>
                  </a:cubicBezTo>
                  <a:cubicBezTo>
                    <a:pt x="24" y="75"/>
                    <a:pt x="24" y="75"/>
                    <a:pt x="24" y="75"/>
                  </a:cubicBezTo>
                  <a:cubicBezTo>
                    <a:pt x="24" y="75"/>
                    <a:pt x="24" y="74"/>
                    <a:pt x="24" y="74"/>
                  </a:cubicBezTo>
                  <a:moveTo>
                    <a:pt x="25" y="60"/>
                  </a:moveTo>
                  <a:cubicBezTo>
                    <a:pt x="25" y="61"/>
                    <a:pt x="25" y="62"/>
                    <a:pt x="26" y="62"/>
                  </a:cubicBezTo>
                  <a:cubicBezTo>
                    <a:pt x="26" y="65"/>
                    <a:pt x="27" y="68"/>
                    <a:pt x="28" y="71"/>
                  </a:cubicBezTo>
                  <a:cubicBezTo>
                    <a:pt x="29" y="72"/>
                    <a:pt x="29" y="73"/>
                    <a:pt x="29" y="74"/>
                  </a:cubicBezTo>
                  <a:cubicBezTo>
                    <a:pt x="29" y="72"/>
                    <a:pt x="28" y="70"/>
                    <a:pt x="28" y="68"/>
                  </a:cubicBezTo>
                  <a:cubicBezTo>
                    <a:pt x="27" y="66"/>
                    <a:pt x="26" y="63"/>
                    <a:pt x="25" y="60"/>
                  </a:cubicBezTo>
                  <a:moveTo>
                    <a:pt x="12" y="42"/>
                  </a:moveTo>
                  <a:cubicBezTo>
                    <a:pt x="13" y="48"/>
                    <a:pt x="14" y="53"/>
                    <a:pt x="16" y="58"/>
                  </a:cubicBezTo>
                  <a:cubicBezTo>
                    <a:pt x="16" y="59"/>
                    <a:pt x="17" y="60"/>
                    <a:pt x="17" y="60"/>
                  </a:cubicBezTo>
                  <a:cubicBezTo>
                    <a:pt x="17" y="61"/>
                    <a:pt x="17" y="61"/>
                    <a:pt x="17" y="62"/>
                  </a:cubicBezTo>
                  <a:cubicBezTo>
                    <a:pt x="18" y="63"/>
                    <a:pt x="18" y="64"/>
                    <a:pt x="19" y="65"/>
                  </a:cubicBezTo>
                  <a:cubicBezTo>
                    <a:pt x="19" y="64"/>
                    <a:pt x="19" y="64"/>
                    <a:pt x="19" y="63"/>
                  </a:cubicBezTo>
                  <a:cubicBezTo>
                    <a:pt x="18" y="60"/>
                    <a:pt x="18" y="58"/>
                    <a:pt x="17" y="56"/>
                  </a:cubicBezTo>
                  <a:cubicBezTo>
                    <a:pt x="16" y="53"/>
                    <a:pt x="14" y="49"/>
                    <a:pt x="13" y="46"/>
                  </a:cubicBezTo>
                  <a:cubicBezTo>
                    <a:pt x="13" y="45"/>
                    <a:pt x="13" y="43"/>
                    <a:pt x="13" y="42"/>
                  </a:cubicBezTo>
                  <a:cubicBezTo>
                    <a:pt x="12" y="43"/>
                    <a:pt x="12" y="43"/>
                    <a:pt x="12" y="44"/>
                  </a:cubicBezTo>
                  <a:cubicBezTo>
                    <a:pt x="12" y="43"/>
                    <a:pt x="12" y="43"/>
                    <a:pt x="12" y="42"/>
                  </a:cubicBezTo>
                  <a:moveTo>
                    <a:pt x="9" y="41"/>
                  </a:moveTo>
                  <a:cubicBezTo>
                    <a:pt x="9" y="41"/>
                    <a:pt x="9" y="42"/>
                    <a:pt x="9" y="43"/>
                  </a:cubicBezTo>
                  <a:cubicBezTo>
                    <a:pt x="9" y="44"/>
                    <a:pt x="10" y="45"/>
                    <a:pt x="10" y="46"/>
                  </a:cubicBezTo>
                  <a:cubicBezTo>
                    <a:pt x="10" y="47"/>
                    <a:pt x="10" y="48"/>
                    <a:pt x="11" y="49"/>
                  </a:cubicBezTo>
                  <a:cubicBezTo>
                    <a:pt x="10" y="49"/>
                    <a:pt x="10" y="49"/>
                    <a:pt x="9" y="49"/>
                  </a:cubicBezTo>
                  <a:cubicBezTo>
                    <a:pt x="10" y="50"/>
                    <a:pt x="10" y="51"/>
                    <a:pt x="10" y="52"/>
                  </a:cubicBezTo>
                  <a:cubicBezTo>
                    <a:pt x="10" y="52"/>
                    <a:pt x="11" y="52"/>
                    <a:pt x="11" y="52"/>
                  </a:cubicBezTo>
                  <a:cubicBezTo>
                    <a:pt x="12" y="53"/>
                    <a:pt x="12" y="54"/>
                    <a:pt x="12" y="55"/>
                  </a:cubicBezTo>
                  <a:cubicBezTo>
                    <a:pt x="13" y="60"/>
                    <a:pt x="14" y="65"/>
                    <a:pt x="16" y="69"/>
                  </a:cubicBezTo>
                  <a:cubicBezTo>
                    <a:pt x="16" y="69"/>
                    <a:pt x="16" y="69"/>
                    <a:pt x="16" y="69"/>
                  </a:cubicBezTo>
                  <a:cubicBezTo>
                    <a:pt x="16" y="69"/>
                    <a:pt x="16" y="69"/>
                    <a:pt x="16" y="69"/>
                  </a:cubicBezTo>
                  <a:cubicBezTo>
                    <a:pt x="17" y="70"/>
                    <a:pt x="17" y="70"/>
                    <a:pt x="18" y="71"/>
                  </a:cubicBezTo>
                  <a:cubicBezTo>
                    <a:pt x="18" y="71"/>
                    <a:pt x="18" y="70"/>
                    <a:pt x="18" y="70"/>
                  </a:cubicBezTo>
                  <a:cubicBezTo>
                    <a:pt x="15" y="62"/>
                    <a:pt x="12" y="54"/>
                    <a:pt x="10" y="45"/>
                  </a:cubicBezTo>
                  <a:cubicBezTo>
                    <a:pt x="10" y="44"/>
                    <a:pt x="9" y="42"/>
                    <a:pt x="9" y="41"/>
                  </a:cubicBezTo>
                  <a:moveTo>
                    <a:pt x="33" y="73"/>
                  </a:moveTo>
                  <a:cubicBezTo>
                    <a:pt x="33" y="73"/>
                    <a:pt x="33" y="73"/>
                    <a:pt x="33" y="72"/>
                  </a:cubicBezTo>
                  <a:cubicBezTo>
                    <a:pt x="33" y="73"/>
                    <a:pt x="33" y="73"/>
                    <a:pt x="33" y="73"/>
                  </a:cubicBezTo>
                  <a:cubicBezTo>
                    <a:pt x="33" y="73"/>
                    <a:pt x="33" y="73"/>
                    <a:pt x="33" y="73"/>
                  </a:cubicBezTo>
                  <a:moveTo>
                    <a:pt x="25" y="39"/>
                  </a:moveTo>
                  <a:cubicBezTo>
                    <a:pt x="25" y="40"/>
                    <a:pt x="24" y="42"/>
                    <a:pt x="24" y="43"/>
                  </a:cubicBezTo>
                  <a:cubicBezTo>
                    <a:pt x="25" y="47"/>
                    <a:pt x="26" y="51"/>
                    <a:pt x="27" y="55"/>
                  </a:cubicBezTo>
                  <a:cubicBezTo>
                    <a:pt x="28" y="59"/>
                    <a:pt x="29" y="63"/>
                    <a:pt x="30" y="67"/>
                  </a:cubicBezTo>
                  <a:cubicBezTo>
                    <a:pt x="31" y="68"/>
                    <a:pt x="31" y="69"/>
                    <a:pt x="31" y="70"/>
                  </a:cubicBezTo>
                  <a:cubicBezTo>
                    <a:pt x="34" y="78"/>
                    <a:pt x="38" y="86"/>
                    <a:pt x="44" y="92"/>
                  </a:cubicBezTo>
                  <a:cubicBezTo>
                    <a:pt x="42" y="88"/>
                    <a:pt x="40" y="84"/>
                    <a:pt x="38" y="80"/>
                  </a:cubicBezTo>
                  <a:cubicBezTo>
                    <a:pt x="38" y="80"/>
                    <a:pt x="38" y="80"/>
                    <a:pt x="38" y="79"/>
                  </a:cubicBezTo>
                  <a:cubicBezTo>
                    <a:pt x="38" y="79"/>
                    <a:pt x="37" y="78"/>
                    <a:pt x="37" y="78"/>
                  </a:cubicBezTo>
                  <a:cubicBezTo>
                    <a:pt x="36" y="75"/>
                    <a:pt x="35" y="72"/>
                    <a:pt x="33" y="69"/>
                  </a:cubicBezTo>
                  <a:cubicBezTo>
                    <a:pt x="33" y="69"/>
                    <a:pt x="33" y="69"/>
                    <a:pt x="33" y="70"/>
                  </a:cubicBezTo>
                  <a:cubicBezTo>
                    <a:pt x="33" y="69"/>
                    <a:pt x="32" y="69"/>
                    <a:pt x="32" y="68"/>
                  </a:cubicBezTo>
                  <a:cubicBezTo>
                    <a:pt x="31" y="68"/>
                    <a:pt x="31" y="68"/>
                    <a:pt x="31" y="68"/>
                  </a:cubicBezTo>
                  <a:cubicBezTo>
                    <a:pt x="31" y="67"/>
                    <a:pt x="31" y="66"/>
                    <a:pt x="31" y="66"/>
                  </a:cubicBezTo>
                  <a:cubicBezTo>
                    <a:pt x="31" y="66"/>
                    <a:pt x="31" y="66"/>
                    <a:pt x="32" y="66"/>
                  </a:cubicBezTo>
                  <a:cubicBezTo>
                    <a:pt x="32" y="67"/>
                    <a:pt x="33" y="68"/>
                    <a:pt x="33" y="68"/>
                  </a:cubicBezTo>
                  <a:cubicBezTo>
                    <a:pt x="32" y="65"/>
                    <a:pt x="30" y="62"/>
                    <a:pt x="29" y="58"/>
                  </a:cubicBezTo>
                  <a:cubicBezTo>
                    <a:pt x="29" y="58"/>
                    <a:pt x="29" y="58"/>
                    <a:pt x="29" y="58"/>
                  </a:cubicBezTo>
                  <a:cubicBezTo>
                    <a:pt x="29" y="58"/>
                    <a:pt x="29" y="57"/>
                    <a:pt x="29" y="57"/>
                  </a:cubicBezTo>
                  <a:cubicBezTo>
                    <a:pt x="29" y="57"/>
                    <a:pt x="29" y="56"/>
                    <a:pt x="29" y="56"/>
                  </a:cubicBezTo>
                  <a:cubicBezTo>
                    <a:pt x="27" y="51"/>
                    <a:pt x="26" y="45"/>
                    <a:pt x="25" y="40"/>
                  </a:cubicBezTo>
                  <a:cubicBezTo>
                    <a:pt x="25" y="39"/>
                    <a:pt x="25" y="39"/>
                    <a:pt x="25" y="39"/>
                  </a:cubicBezTo>
                  <a:moveTo>
                    <a:pt x="24" y="27"/>
                  </a:moveTo>
                  <a:cubicBezTo>
                    <a:pt x="24" y="28"/>
                    <a:pt x="24" y="29"/>
                    <a:pt x="24" y="30"/>
                  </a:cubicBezTo>
                  <a:cubicBezTo>
                    <a:pt x="24" y="31"/>
                    <a:pt x="24" y="31"/>
                    <a:pt x="25" y="31"/>
                  </a:cubicBezTo>
                  <a:cubicBezTo>
                    <a:pt x="25" y="31"/>
                    <a:pt x="25" y="30"/>
                    <a:pt x="25" y="30"/>
                  </a:cubicBezTo>
                  <a:cubicBezTo>
                    <a:pt x="25" y="29"/>
                    <a:pt x="25" y="28"/>
                    <a:pt x="25" y="28"/>
                  </a:cubicBezTo>
                  <a:cubicBezTo>
                    <a:pt x="25" y="28"/>
                    <a:pt x="25" y="27"/>
                    <a:pt x="25" y="27"/>
                  </a:cubicBezTo>
                  <a:cubicBezTo>
                    <a:pt x="25" y="27"/>
                    <a:pt x="25" y="27"/>
                    <a:pt x="24" y="27"/>
                  </a:cubicBezTo>
                  <a:moveTo>
                    <a:pt x="25" y="22"/>
                  </a:moveTo>
                  <a:cubicBezTo>
                    <a:pt x="25" y="24"/>
                    <a:pt x="25" y="25"/>
                    <a:pt x="24" y="26"/>
                  </a:cubicBezTo>
                  <a:cubicBezTo>
                    <a:pt x="25" y="27"/>
                    <a:pt x="25" y="27"/>
                    <a:pt x="25" y="27"/>
                  </a:cubicBezTo>
                  <a:cubicBezTo>
                    <a:pt x="25" y="27"/>
                    <a:pt x="25" y="27"/>
                    <a:pt x="25" y="27"/>
                  </a:cubicBezTo>
                  <a:cubicBezTo>
                    <a:pt x="25" y="26"/>
                    <a:pt x="25" y="25"/>
                    <a:pt x="26" y="23"/>
                  </a:cubicBezTo>
                  <a:cubicBezTo>
                    <a:pt x="25" y="23"/>
                    <a:pt x="25" y="23"/>
                    <a:pt x="25" y="22"/>
                  </a:cubicBezTo>
                  <a:moveTo>
                    <a:pt x="16" y="22"/>
                  </a:moveTo>
                  <a:cubicBezTo>
                    <a:pt x="15" y="23"/>
                    <a:pt x="15" y="24"/>
                    <a:pt x="14" y="25"/>
                  </a:cubicBezTo>
                  <a:cubicBezTo>
                    <a:pt x="14" y="25"/>
                    <a:pt x="14" y="25"/>
                    <a:pt x="14" y="25"/>
                  </a:cubicBezTo>
                  <a:cubicBezTo>
                    <a:pt x="15" y="27"/>
                    <a:pt x="15" y="29"/>
                    <a:pt x="15" y="30"/>
                  </a:cubicBezTo>
                  <a:cubicBezTo>
                    <a:pt x="14" y="32"/>
                    <a:pt x="14" y="33"/>
                    <a:pt x="14" y="35"/>
                  </a:cubicBezTo>
                  <a:cubicBezTo>
                    <a:pt x="14" y="35"/>
                    <a:pt x="14" y="35"/>
                    <a:pt x="14" y="35"/>
                  </a:cubicBezTo>
                  <a:cubicBezTo>
                    <a:pt x="14" y="37"/>
                    <a:pt x="15" y="38"/>
                    <a:pt x="15" y="40"/>
                  </a:cubicBezTo>
                  <a:cubicBezTo>
                    <a:pt x="15" y="39"/>
                    <a:pt x="16" y="39"/>
                    <a:pt x="16" y="39"/>
                  </a:cubicBezTo>
                  <a:cubicBezTo>
                    <a:pt x="16" y="39"/>
                    <a:pt x="16" y="40"/>
                    <a:pt x="16" y="41"/>
                  </a:cubicBezTo>
                  <a:cubicBezTo>
                    <a:pt x="17" y="43"/>
                    <a:pt x="18" y="46"/>
                    <a:pt x="19" y="49"/>
                  </a:cubicBezTo>
                  <a:cubicBezTo>
                    <a:pt x="19" y="48"/>
                    <a:pt x="19" y="48"/>
                    <a:pt x="19" y="47"/>
                  </a:cubicBezTo>
                  <a:cubicBezTo>
                    <a:pt x="19" y="42"/>
                    <a:pt x="18" y="37"/>
                    <a:pt x="17" y="31"/>
                  </a:cubicBezTo>
                  <a:cubicBezTo>
                    <a:pt x="18" y="33"/>
                    <a:pt x="19" y="35"/>
                    <a:pt x="20" y="37"/>
                  </a:cubicBezTo>
                  <a:cubicBezTo>
                    <a:pt x="20" y="36"/>
                    <a:pt x="20" y="35"/>
                    <a:pt x="20" y="34"/>
                  </a:cubicBezTo>
                  <a:cubicBezTo>
                    <a:pt x="19" y="30"/>
                    <a:pt x="18" y="26"/>
                    <a:pt x="16" y="22"/>
                  </a:cubicBezTo>
                  <a:moveTo>
                    <a:pt x="31" y="15"/>
                  </a:moveTo>
                  <a:cubicBezTo>
                    <a:pt x="30" y="16"/>
                    <a:pt x="30" y="17"/>
                    <a:pt x="30" y="18"/>
                  </a:cubicBezTo>
                  <a:cubicBezTo>
                    <a:pt x="30" y="17"/>
                    <a:pt x="30" y="16"/>
                    <a:pt x="31" y="16"/>
                  </a:cubicBezTo>
                  <a:cubicBezTo>
                    <a:pt x="31" y="15"/>
                    <a:pt x="31" y="15"/>
                    <a:pt x="31" y="15"/>
                  </a:cubicBezTo>
                  <a:cubicBezTo>
                    <a:pt x="31" y="15"/>
                    <a:pt x="31" y="15"/>
                    <a:pt x="31" y="15"/>
                  </a:cubicBezTo>
                  <a:moveTo>
                    <a:pt x="9" y="12"/>
                  </a:moveTo>
                  <a:cubicBezTo>
                    <a:pt x="9" y="12"/>
                    <a:pt x="8" y="12"/>
                    <a:pt x="8" y="12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7" y="13"/>
                    <a:pt x="7" y="13"/>
                    <a:pt x="7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4"/>
                    <a:pt x="7" y="14"/>
                    <a:pt x="6" y="14"/>
                  </a:cubicBezTo>
                  <a:cubicBezTo>
                    <a:pt x="6" y="14"/>
                    <a:pt x="5" y="14"/>
                    <a:pt x="5" y="14"/>
                  </a:cubicBezTo>
                  <a:cubicBezTo>
                    <a:pt x="5" y="15"/>
                    <a:pt x="4" y="16"/>
                    <a:pt x="4" y="16"/>
                  </a:cubicBezTo>
                  <a:cubicBezTo>
                    <a:pt x="4" y="17"/>
                    <a:pt x="3" y="18"/>
                    <a:pt x="2" y="18"/>
                  </a:cubicBezTo>
                  <a:cubicBezTo>
                    <a:pt x="1" y="23"/>
                    <a:pt x="1" y="27"/>
                    <a:pt x="0" y="31"/>
                  </a:cubicBezTo>
                  <a:cubicBezTo>
                    <a:pt x="1" y="35"/>
                    <a:pt x="1" y="40"/>
                    <a:pt x="2" y="44"/>
                  </a:cubicBezTo>
                  <a:cubicBezTo>
                    <a:pt x="3" y="46"/>
                    <a:pt x="3" y="48"/>
                    <a:pt x="4" y="50"/>
                  </a:cubicBezTo>
                  <a:cubicBezTo>
                    <a:pt x="4" y="51"/>
                    <a:pt x="4" y="51"/>
                    <a:pt x="4" y="52"/>
                  </a:cubicBezTo>
                  <a:cubicBezTo>
                    <a:pt x="4" y="52"/>
                    <a:pt x="4" y="53"/>
                    <a:pt x="4" y="53"/>
                  </a:cubicBezTo>
                  <a:cubicBezTo>
                    <a:pt x="4" y="53"/>
                    <a:pt x="4" y="53"/>
                    <a:pt x="4" y="53"/>
                  </a:cubicBezTo>
                  <a:cubicBezTo>
                    <a:pt x="7" y="61"/>
                    <a:pt x="11" y="68"/>
                    <a:pt x="14" y="75"/>
                  </a:cubicBezTo>
                  <a:cubicBezTo>
                    <a:pt x="18" y="81"/>
                    <a:pt x="22" y="87"/>
                    <a:pt x="26" y="92"/>
                  </a:cubicBezTo>
                  <a:cubicBezTo>
                    <a:pt x="25" y="90"/>
                    <a:pt x="24" y="87"/>
                    <a:pt x="23" y="84"/>
                  </a:cubicBezTo>
                  <a:cubicBezTo>
                    <a:pt x="22" y="83"/>
                    <a:pt x="21" y="82"/>
                    <a:pt x="20" y="81"/>
                  </a:cubicBezTo>
                  <a:cubicBezTo>
                    <a:pt x="20" y="80"/>
                    <a:pt x="20" y="80"/>
                    <a:pt x="20" y="79"/>
                  </a:cubicBezTo>
                  <a:cubicBezTo>
                    <a:pt x="20" y="80"/>
                    <a:pt x="21" y="80"/>
                    <a:pt x="22" y="81"/>
                  </a:cubicBezTo>
                  <a:cubicBezTo>
                    <a:pt x="22" y="81"/>
                    <a:pt x="22" y="81"/>
                    <a:pt x="22" y="81"/>
                  </a:cubicBezTo>
                  <a:cubicBezTo>
                    <a:pt x="22" y="81"/>
                    <a:pt x="22" y="81"/>
                    <a:pt x="23" y="81"/>
                  </a:cubicBezTo>
                  <a:cubicBezTo>
                    <a:pt x="22" y="81"/>
                    <a:pt x="22" y="80"/>
                    <a:pt x="22" y="79"/>
                  </a:cubicBezTo>
                  <a:cubicBezTo>
                    <a:pt x="21" y="77"/>
                    <a:pt x="20" y="76"/>
                    <a:pt x="20" y="74"/>
                  </a:cubicBezTo>
                  <a:cubicBezTo>
                    <a:pt x="20" y="74"/>
                    <a:pt x="20" y="74"/>
                    <a:pt x="20" y="74"/>
                  </a:cubicBezTo>
                  <a:cubicBezTo>
                    <a:pt x="19" y="74"/>
                    <a:pt x="19" y="74"/>
                    <a:pt x="19" y="74"/>
                  </a:cubicBezTo>
                  <a:cubicBezTo>
                    <a:pt x="19" y="75"/>
                    <a:pt x="19" y="75"/>
                    <a:pt x="19" y="75"/>
                  </a:cubicBezTo>
                  <a:cubicBezTo>
                    <a:pt x="19" y="75"/>
                    <a:pt x="19" y="75"/>
                    <a:pt x="19" y="74"/>
                  </a:cubicBezTo>
                  <a:cubicBezTo>
                    <a:pt x="19" y="74"/>
                    <a:pt x="18" y="75"/>
                    <a:pt x="18" y="75"/>
                  </a:cubicBezTo>
                  <a:cubicBezTo>
                    <a:pt x="18" y="75"/>
                    <a:pt x="18" y="74"/>
                    <a:pt x="18" y="74"/>
                  </a:cubicBezTo>
                  <a:cubicBezTo>
                    <a:pt x="10" y="68"/>
                    <a:pt x="8" y="57"/>
                    <a:pt x="7" y="48"/>
                  </a:cubicBezTo>
                  <a:cubicBezTo>
                    <a:pt x="7" y="47"/>
                    <a:pt x="7" y="45"/>
                    <a:pt x="7" y="44"/>
                  </a:cubicBezTo>
                  <a:cubicBezTo>
                    <a:pt x="6" y="39"/>
                    <a:pt x="5" y="35"/>
                    <a:pt x="5" y="30"/>
                  </a:cubicBezTo>
                  <a:cubicBezTo>
                    <a:pt x="5" y="28"/>
                    <a:pt x="5" y="27"/>
                    <a:pt x="5" y="25"/>
                  </a:cubicBezTo>
                  <a:cubicBezTo>
                    <a:pt x="5" y="26"/>
                    <a:pt x="5" y="27"/>
                    <a:pt x="5" y="28"/>
                  </a:cubicBezTo>
                  <a:cubicBezTo>
                    <a:pt x="6" y="30"/>
                    <a:pt x="6" y="32"/>
                    <a:pt x="7" y="35"/>
                  </a:cubicBezTo>
                  <a:cubicBezTo>
                    <a:pt x="7" y="32"/>
                    <a:pt x="7" y="29"/>
                    <a:pt x="8" y="27"/>
                  </a:cubicBezTo>
                  <a:cubicBezTo>
                    <a:pt x="7" y="24"/>
                    <a:pt x="7" y="20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9" y="18"/>
                    <a:pt x="9" y="18"/>
                    <a:pt x="10" y="19"/>
                  </a:cubicBezTo>
                  <a:cubicBezTo>
                    <a:pt x="10" y="18"/>
                    <a:pt x="10" y="18"/>
                    <a:pt x="10" y="18"/>
                  </a:cubicBezTo>
                  <a:cubicBezTo>
                    <a:pt x="10" y="16"/>
                    <a:pt x="11" y="15"/>
                    <a:pt x="11" y="14"/>
                  </a:cubicBezTo>
                  <a:cubicBezTo>
                    <a:pt x="11" y="13"/>
                    <a:pt x="10" y="13"/>
                    <a:pt x="10" y="12"/>
                  </a:cubicBezTo>
                  <a:cubicBezTo>
                    <a:pt x="9" y="12"/>
                    <a:pt x="9" y="12"/>
                    <a:pt x="9" y="12"/>
                  </a:cubicBezTo>
                  <a:moveTo>
                    <a:pt x="29" y="8"/>
                  </a:moveTo>
                  <a:cubicBezTo>
                    <a:pt x="28" y="10"/>
                    <a:pt x="27" y="11"/>
                    <a:pt x="27" y="12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26" y="13"/>
                    <a:pt x="26" y="14"/>
                    <a:pt x="26" y="15"/>
                  </a:cubicBezTo>
                  <a:cubicBezTo>
                    <a:pt x="26" y="16"/>
                    <a:pt x="26" y="17"/>
                    <a:pt x="25" y="19"/>
                  </a:cubicBezTo>
                  <a:cubicBezTo>
                    <a:pt x="26" y="20"/>
                    <a:pt x="26" y="21"/>
                    <a:pt x="26" y="22"/>
                  </a:cubicBezTo>
                  <a:cubicBezTo>
                    <a:pt x="26" y="20"/>
                    <a:pt x="27" y="18"/>
                    <a:pt x="27" y="16"/>
                  </a:cubicBezTo>
                  <a:cubicBezTo>
                    <a:pt x="28" y="14"/>
                    <a:pt x="29" y="12"/>
                    <a:pt x="30" y="10"/>
                  </a:cubicBezTo>
                  <a:cubicBezTo>
                    <a:pt x="30" y="10"/>
                    <a:pt x="30" y="10"/>
                    <a:pt x="30" y="9"/>
                  </a:cubicBezTo>
                  <a:cubicBezTo>
                    <a:pt x="30" y="9"/>
                    <a:pt x="30" y="9"/>
                    <a:pt x="30" y="9"/>
                  </a:cubicBezTo>
                  <a:cubicBezTo>
                    <a:pt x="30" y="9"/>
                    <a:pt x="29" y="8"/>
                    <a:pt x="29" y="8"/>
                  </a:cubicBezTo>
                  <a:moveTo>
                    <a:pt x="19" y="20"/>
                  </a:moveTo>
                  <a:cubicBezTo>
                    <a:pt x="18" y="20"/>
                    <a:pt x="18" y="20"/>
                    <a:pt x="18" y="20"/>
                  </a:cubicBezTo>
                  <a:cubicBezTo>
                    <a:pt x="18" y="20"/>
                    <a:pt x="19" y="20"/>
                    <a:pt x="19" y="20"/>
                  </a:cubicBezTo>
                  <a:cubicBezTo>
                    <a:pt x="19" y="20"/>
                    <a:pt x="19" y="20"/>
                    <a:pt x="19" y="20"/>
                  </a:cubicBezTo>
                  <a:moveTo>
                    <a:pt x="18" y="8"/>
                  </a:moveTo>
                  <a:cubicBezTo>
                    <a:pt x="17" y="8"/>
                    <a:pt x="17" y="9"/>
                    <a:pt x="16" y="10"/>
                  </a:cubicBezTo>
                  <a:cubicBezTo>
                    <a:pt x="16" y="11"/>
                    <a:pt x="15" y="12"/>
                    <a:pt x="15" y="13"/>
                  </a:cubicBezTo>
                  <a:cubicBezTo>
                    <a:pt x="15" y="14"/>
                    <a:pt x="15" y="14"/>
                    <a:pt x="15" y="15"/>
                  </a:cubicBezTo>
                  <a:cubicBezTo>
                    <a:pt x="15" y="15"/>
                    <a:pt x="15" y="15"/>
                    <a:pt x="15" y="15"/>
                  </a:cubicBezTo>
                  <a:cubicBezTo>
                    <a:pt x="14" y="16"/>
                    <a:pt x="14" y="16"/>
                    <a:pt x="14" y="17"/>
                  </a:cubicBezTo>
                  <a:cubicBezTo>
                    <a:pt x="14" y="17"/>
                    <a:pt x="14" y="16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3" y="17"/>
                    <a:pt x="13" y="18"/>
                    <a:pt x="13" y="19"/>
                  </a:cubicBezTo>
                  <a:cubicBezTo>
                    <a:pt x="12" y="21"/>
                    <a:pt x="12" y="23"/>
                    <a:pt x="11" y="25"/>
                  </a:cubicBezTo>
                  <a:cubicBezTo>
                    <a:pt x="12" y="24"/>
                    <a:pt x="12" y="23"/>
                    <a:pt x="13" y="22"/>
                  </a:cubicBezTo>
                  <a:cubicBezTo>
                    <a:pt x="13" y="22"/>
                    <a:pt x="13" y="22"/>
                    <a:pt x="13" y="23"/>
                  </a:cubicBezTo>
                  <a:cubicBezTo>
                    <a:pt x="13" y="21"/>
                    <a:pt x="14" y="20"/>
                    <a:pt x="14" y="19"/>
                  </a:cubicBezTo>
                  <a:cubicBezTo>
                    <a:pt x="15" y="19"/>
                    <a:pt x="15" y="19"/>
                    <a:pt x="15" y="19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8" y="21"/>
                    <a:pt x="19" y="23"/>
                    <a:pt x="20" y="25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0" y="24"/>
                    <a:pt x="20" y="23"/>
                    <a:pt x="21" y="22"/>
                  </a:cubicBezTo>
                  <a:cubicBezTo>
                    <a:pt x="21" y="22"/>
                    <a:pt x="21" y="22"/>
                    <a:pt x="21" y="22"/>
                  </a:cubicBezTo>
                  <a:cubicBezTo>
                    <a:pt x="21" y="22"/>
                    <a:pt x="21" y="22"/>
                    <a:pt x="21" y="22"/>
                  </a:cubicBezTo>
                  <a:cubicBezTo>
                    <a:pt x="21" y="19"/>
                    <a:pt x="21" y="17"/>
                    <a:pt x="22" y="14"/>
                  </a:cubicBezTo>
                  <a:cubicBezTo>
                    <a:pt x="21" y="15"/>
                    <a:pt x="21" y="16"/>
                    <a:pt x="20" y="17"/>
                  </a:cubicBezTo>
                  <a:cubicBezTo>
                    <a:pt x="20" y="17"/>
                    <a:pt x="20" y="17"/>
                    <a:pt x="20" y="18"/>
                  </a:cubicBezTo>
                  <a:cubicBezTo>
                    <a:pt x="19" y="17"/>
                    <a:pt x="18" y="17"/>
                    <a:pt x="17" y="17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7" y="15"/>
                    <a:pt x="17" y="14"/>
                    <a:pt x="17" y="13"/>
                  </a:cubicBezTo>
                  <a:cubicBezTo>
                    <a:pt x="17" y="13"/>
                    <a:pt x="17" y="12"/>
                    <a:pt x="18" y="11"/>
                  </a:cubicBezTo>
                  <a:cubicBezTo>
                    <a:pt x="18" y="10"/>
                    <a:pt x="18" y="9"/>
                    <a:pt x="18" y="9"/>
                  </a:cubicBezTo>
                  <a:cubicBezTo>
                    <a:pt x="18" y="8"/>
                    <a:pt x="18" y="8"/>
                    <a:pt x="18" y="8"/>
                  </a:cubicBezTo>
                  <a:moveTo>
                    <a:pt x="129" y="161"/>
                  </a:moveTo>
                  <a:cubicBezTo>
                    <a:pt x="127" y="160"/>
                    <a:pt x="125" y="159"/>
                    <a:pt x="123" y="159"/>
                  </a:cubicBezTo>
                  <a:cubicBezTo>
                    <a:pt x="126" y="159"/>
                    <a:pt x="129" y="160"/>
                    <a:pt x="132" y="161"/>
                  </a:cubicBezTo>
                  <a:cubicBezTo>
                    <a:pt x="132" y="161"/>
                    <a:pt x="132" y="162"/>
                    <a:pt x="133" y="162"/>
                  </a:cubicBezTo>
                  <a:cubicBezTo>
                    <a:pt x="132" y="162"/>
                    <a:pt x="130" y="161"/>
                    <a:pt x="129" y="161"/>
                  </a:cubicBezTo>
                  <a:moveTo>
                    <a:pt x="115" y="157"/>
                  </a:moveTo>
                  <a:cubicBezTo>
                    <a:pt x="113" y="157"/>
                    <a:pt x="111" y="156"/>
                    <a:pt x="110" y="155"/>
                  </a:cubicBezTo>
                  <a:cubicBezTo>
                    <a:pt x="111" y="156"/>
                    <a:pt x="112" y="156"/>
                    <a:pt x="114" y="156"/>
                  </a:cubicBezTo>
                  <a:cubicBezTo>
                    <a:pt x="114" y="156"/>
                    <a:pt x="115" y="157"/>
                    <a:pt x="115" y="157"/>
                  </a:cubicBezTo>
                  <a:cubicBezTo>
                    <a:pt x="115" y="157"/>
                    <a:pt x="115" y="157"/>
                    <a:pt x="115" y="157"/>
                  </a:cubicBezTo>
                  <a:moveTo>
                    <a:pt x="115" y="154"/>
                  </a:moveTo>
                  <a:cubicBezTo>
                    <a:pt x="114" y="153"/>
                    <a:pt x="113" y="153"/>
                    <a:pt x="113" y="152"/>
                  </a:cubicBezTo>
                  <a:cubicBezTo>
                    <a:pt x="114" y="153"/>
                    <a:pt x="115" y="153"/>
                    <a:pt x="116" y="154"/>
                  </a:cubicBezTo>
                  <a:cubicBezTo>
                    <a:pt x="116" y="154"/>
                    <a:pt x="115" y="154"/>
                    <a:pt x="115" y="154"/>
                  </a:cubicBezTo>
                  <a:moveTo>
                    <a:pt x="111" y="139"/>
                  </a:moveTo>
                  <a:cubicBezTo>
                    <a:pt x="111" y="139"/>
                    <a:pt x="112" y="139"/>
                    <a:pt x="112" y="139"/>
                  </a:cubicBezTo>
                  <a:cubicBezTo>
                    <a:pt x="115" y="139"/>
                    <a:pt x="118" y="140"/>
                    <a:pt x="122" y="140"/>
                  </a:cubicBezTo>
                  <a:cubicBezTo>
                    <a:pt x="122" y="141"/>
                    <a:pt x="123" y="141"/>
                    <a:pt x="124" y="141"/>
                  </a:cubicBezTo>
                  <a:cubicBezTo>
                    <a:pt x="124" y="141"/>
                    <a:pt x="123" y="141"/>
                    <a:pt x="123" y="141"/>
                  </a:cubicBezTo>
                  <a:cubicBezTo>
                    <a:pt x="119" y="140"/>
                    <a:pt x="116" y="140"/>
                    <a:pt x="112" y="140"/>
                  </a:cubicBezTo>
                  <a:cubicBezTo>
                    <a:pt x="112" y="139"/>
                    <a:pt x="112" y="139"/>
                    <a:pt x="111" y="139"/>
                  </a:cubicBezTo>
                  <a:moveTo>
                    <a:pt x="92" y="139"/>
                  </a:moveTo>
                  <a:cubicBezTo>
                    <a:pt x="92" y="139"/>
                    <a:pt x="91" y="138"/>
                    <a:pt x="91" y="138"/>
                  </a:cubicBezTo>
                  <a:cubicBezTo>
                    <a:pt x="94" y="140"/>
                    <a:pt x="96" y="141"/>
                    <a:pt x="98" y="142"/>
                  </a:cubicBezTo>
                  <a:cubicBezTo>
                    <a:pt x="96" y="141"/>
                    <a:pt x="94" y="140"/>
                    <a:pt x="92" y="139"/>
                  </a:cubicBezTo>
                  <a:moveTo>
                    <a:pt x="85" y="135"/>
                  </a:moveTo>
                  <a:cubicBezTo>
                    <a:pt x="85" y="135"/>
                    <a:pt x="84" y="135"/>
                    <a:pt x="84" y="134"/>
                  </a:cubicBezTo>
                  <a:cubicBezTo>
                    <a:pt x="84" y="135"/>
                    <a:pt x="85" y="135"/>
                    <a:pt x="85" y="135"/>
                  </a:cubicBezTo>
                  <a:cubicBezTo>
                    <a:pt x="85" y="135"/>
                    <a:pt x="85" y="135"/>
                    <a:pt x="85" y="135"/>
                  </a:cubicBezTo>
                  <a:moveTo>
                    <a:pt x="89" y="133"/>
                  </a:moveTo>
                  <a:cubicBezTo>
                    <a:pt x="88" y="132"/>
                    <a:pt x="87" y="130"/>
                    <a:pt x="86" y="129"/>
                  </a:cubicBezTo>
                  <a:cubicBezTo>
                    <a:pt x="87" y="130"/>
                    <a:pt x="88" y="130"/>
                    <a:pt x="89" y="131"/>
                  </a:cubicBezTo>
                  <a:cubicBezTo>
                    <a:pt x="90" y="133"/>
                    <a:pt x="92" y="134"/>
                    <a:pt x="93" y="136"/>
                  </a:cubicBezTo>
                  <a:cubicBezTo>
                    <a:pt x="94" y="136"/>
                    <a:pt x="94" y="136"/>
                    <a:pt x="94" y="136"/>
                  </a:cubicBezTo>
                  <a:cubicBezTo>
                    <a:pt x="95" y="136"/>
                    <a:pt x="96" y="135"/>
                    <a:pt x="96" y="135"/>
                  </a:cubicBezTo>
                  <a:cubicBezTo>
                    <a:pt x="98" y="136"/>
                    <a:pt x="100" y="137"/>
                    <a:pt x="102" y="139"/>
                  </a:cubicBezTo>
                  <a:cubicBezTo>
                    <a:pt x="102" y="139"/>
                    <a:pt x="102" y="139"/>
                    <a:pt x="101" y="139"/>
                  </a:cubicBezTo>
                  <a:cubicBezTo>
                    <a:pt x="101" y="139"/>
                    <a:pt x="100" y="140"/>
                    <a:pt x="99" y="140"/>
                  </a:cubicBezTo>
                  <a:cubicBezTo>
                    <a:pt x="95" y="138"/>
                    <a:pt x="92" y="136"/>
                    <a:pt x="89" y="133"/>
                  </a:cubicBezTo>
                  <a:moveTo>
                    <a:pt x="94" y="131"/>
                  </a:moveTo>
                  <a:cubicBezTo>
                    <a:pt x="93" y="129"/>
                    <a:pt x="92" y="127"/>
                    <a:pt x="91" y="126"/>
                  </a:cubicBezTo>
                  <a:cubicBezTo>
                    <a:pt x="96" y="129"/>
                    <a:pt x="101" y="133"/>
                    <a:pt x="106" y="137"/>
                  </a:cubicBezTo>
                  <a:cubicBezTo>
                    <a:pt x="105" y="137"/>
                    <a:pt x="105" y="137"/>
                    <a:pt x="105" y="137"/>
                  </a:cubicBezTo>
                  <a:cubicBezTo>
                    <a:pt x="101" y="135"/>
                    <a:pt x="98" y="133"/>
                    <a:pt x="94" y="131"/>
                  </a:cubicBezTo>
                  <a:moveTo>
                    <a:pt x="73" y="128"/>
                  </a:moveTo>
                  <a:cubicBezTo>
                    <a:pt x="73" y="127"/>
                    <a:pt x="72" y="126"/>
                    <a:pt x="71" y="125"/>
                  </a:cubicBezTo>
                  <a:cubicBezTo>
                    <a:pt x="72" y="125"/>
                    <a:pt x="72" y="126"/>
                    <a:pt x="73" y="126"/>
                  </a:cubicBezTo>
                  <a:cubicBezTo>
                    <a:pt x="73" y="126"/>
                    <a:pt x="73" y="127"/>
                    <a:pt x="74" y="127"/>
                  </a:cubicBezTo>
                  <a:cubicBezTo>
                    <a:pt x="74" y="128"/>
                    <a:pt x="75" y="129"/>
                    <a:pt x="76" y="130"/>
                  </a:cubicBezTo>
                  <a:cubicBezTo>
                    <a:pt x="75" y="129"/>
                    <a:pt x="74" y="129"/>
                    <a:pt x="73" y="128"/>
                  </a:cubicBezTo>
                  <a:moveTo>
                    <a:pt x="79" y="126"/>
                  </a:moveTo>
                  <a:cubicBezTo>
                    <a:pt x="78" y="125"/>
                    <a:pt x="78" y="125"/>
                    <a:pt x="77" y="124"/>
                  </a:cubicBezTo>
                  <a:cubicBezTo>
                    <a:pt x="77" y="124"/>
                    <a:pt x="77" y="124"/>
                    <a:pt x="77" y="124"/>
                  </a:cubicBezTo>
                  <a:cubicBezTo>
                    <a:pt x="78" y="125"/>
                    <a:pt x="78" y="126"/>
                    <a:pt x="79" y="126"/>
                  </a:cubicBezTo>
                  <a:moveTo>
                    <a:pt x="82" y="124"/>
                  </a:moveTo>
                  <a:cubicBezTo>
                    <a:pt x="82" y="123"/>
                    <a:pt x="81" y="122"/>
                    <a:pt x="80" y="121"/>
                  </a:cubicBezTo>
                  <a:cubicBezTo>
                    <a:pt x="77" y="118"/>
                    <a:pt x="75" y="115"/>
                    <a:pt x="72" y="111"/>
                  </a:cubicBezTo>
                  <a:cubicBezTo>
                    <a:pt x="73" y="112"/>
                    <a:pt x="75" y="114"/>
                    <a:pt x="76" y="115"/>
                  </a:cubicBezTo>
                  <a:cubicBezTo>
                    <a:pt x="79" y="118"/>
                    <a:pt x="82" y="122"/>
                    <a:pt x="85" y="126"/>
                  </a:cubicBezTo>
                  <a:cubicBezTo>
                    <a:pt x="84" y="125"/>
                    <a:pt x="83" y="125"/>
                    <a:pt x="82" y="124"/>
                  </a:cubicBezTo>
                  <a:moveTo>
                    <a:pt x="67" y="105"/>
                  </a:moveTo>
                  <a:cubicBezTo>
                    <a:pt x="67" y="104"/>
                    <a:pt x="67" y="104"/>
                    <a:pt x="66" y="103"/>
                  </a:cubicBezTo>
                  <a:cubicBezTo>
                    <a:pt x="67" y="104"/>
                    <a:pt x="68" y="105"/>
                    <a:pt x="69" y="106"/>
                  </a:cubicBezTo>
                  <a:cubicBezTo>
                    <a:pt x="69" y="106"/>
                    <a:pt x="68" y="105"/>
                    <a:pt x="67" y="105"/>
                  </a:cubicBezTo>
                  <a:moveTo>
                    <a:pt x="73" y="119"/>
                  </a:moveTo>
                  <a:cubicBezTo>
                    <a:pt x="71" y="116"/>
                    <a:pt x="69" y="114"/>
                    <a:pt x="67" y="111"/>
                  </a:cubicBezTo>
                  <a:cubicBezTo>
                    <a:pt x="65" y="109"/>
                    <a:pt x="63" y="106"/>
                    <a:pt x="62" y="103"/>
                  </a:cubicBezTo>
                  <a:cubicBezTo>
                    <a:pt x="62" y="104"/>
                    <a:pt x="63" y="104"/>
                    <a:pt x="63" y="105"/>
                  </a:cubicBezTo>
                  <a:cubicBezTo>
                    <a:pt x="65" y="107"/>
                    <a:pt x="67" y="110"/>
                    <a:pt x="69" y="112"/>
                  </a:cubicBezTo>
                  <a:cubicBezTo>
                    <a:pt x="71" y="115"/>
                    <a:pt x="73" y="117"/>
                    <a:pt x="74" y="120"/>
                  </a:cubicBezTo>
                  <a:cubicBezTo>
                    <a:pt x="74" y="119"/>
                    <a:pt x="73" y="119"/>
                    <a:pt x="73" y="119"/>
                  </a:cubicBezTo>
                  <a:moveTo>
                    <a:pt x="65" y="113"/>
                  </a:moveTo>
                  <a:cubicBezTo>
                    <a:pt x="64" y="112"/>
                    <a:pt x="62" y="110"/>
                    <a:pt x="60" y="108"/>
                  </a:cubicBezTo>
                  <a:cubicBezTo>
                    <a:pt x="56" y="103"/>
                    <a:pt x="52" y="97"/>
                    <a:pt x="48" y="92"/>
                  </a:cubicBezTo>
                  <a:cubicBezTo>
                    <a:pt x="50" y="94"/>
                    <a:pt x="53" y="96"/>
                    <a:pt x="55" y="98"/>
                  </a:cubicBezTo>
                  <a:cubicBezTo>
                    <a:pt x="58" y="103"/>
                    <a:pt x="61" y="107"/>
                    <a:pt x="64" y="112"/>
                  </a:cubicBezTo>
                  <a:cubicBezTo>
                    <a:pt x="65" y="112"/>
                    <a:pt x="65" y="113"/>
                    <a:pt x="65" y="113"/>
                  </a:cubicBezTo>
                  <a:moveTo>
                    <a:pt x="58" y="91"/>
                  </a:moveTo>
                  <a:cubicBezTo>
                    <a:pt x="57" y="91"/>
                    <a:pt x="57" y="90"/>
                    <a:pt x="56" y="89"/>
                  </a:cubicBezTo>
                  <a:cubicBezTo>
                    <a:pt x="57" y="90"/>
                    <a:pt x="58" y="91"/>
                    <a:pt x="59" y="93"/>
                  </a:cubicBezTo>
                  <a:cubicBezTo>
                    <a:pt x="59" y="92"/>
                    <a:pt x="58" y="92"/>
                    <a:pt x="58" y="91"/>
                  </a:cubicBezTo>
                  <a:moveTo>
                    <a:pt x="46" y="88"/>
                  </a:moveTo>
                  <a:cubicBezTo>
                    <a:pt x="47" y="88"/>
                    <a:pt x="47" y="87"/>
                    <a:pt x="47" y="87"/>
                  </a:cubicBezTo>
                  <a:cubicBezTo>
                    <a:pt x="48" y="88"/>
                    <a:pt x="49" y="89"/>
                    <a:pt x="50" y="91"/>
                  </a:cubicBezTo>
                  <a:cubicBezTo>
                    <a:pt x="49" y="90"/>
                    <a:pt x="48" y="89"/>
                    <a:pt x="46" y="88"/>
                  </a:cubicBezTo>
                  <a:moveTo>
                    <a:pt x="44" y="85"/>
                  </a:moveTo>
                  <a:cubicBezTo>
                    <a:pt x="44" y="84"/>
                    <a:pt x="44" y="83"/>
                    <a:pt x="44" y="82"/>
                  </a:cubicBezTo>
                  <a:cubicBezTo>
                    <a:pt x="44" y="82"/>
                    <a:pt x="44" y="82"/>
                    <a:pt x="44" y="83"/>
                  </a:cubicBezTo>
                  <a:cubicBezTo>
                    <a:pt x="45" y="84"/>
                    <a:pt x="45" y="85"/>
                    <a:pt x="45" y="86"/>
                  </a:cubicBezTo>
                  <a:cubicBezTo>
                    <a:pt x="45" y="86"/>
                    <a:pt x="44" y="86"/>
                    <a:pt x="44" y="85"/>
                  </a:cubicBezTo>
                  <a:moveTo>
                    <a:pt x="40" y="68"/>
                  </a:moveTo>
                  <a:cubicBezTo>
                    <a:pt x="40" y="67"/>
                    <a:pt x="40" y="66"/>
                    <a:pt x="40" y="65"/>
                  </a:cubicBezTo>
                  <a:cubicBezTo>
                    <a:pt x="40" y="66"/>
                    <a:pt x="41" y="67"/>
                    <a:pt x="41" y="68"/>
                  </a:cubicBezTo>
                  <a:cubicBezTo>
                    <a:pt x="40" y="68"/>
                    <a:pt x="40" y="68"/>
                    <a:pt x="40" y="68"/>
                  </a:cubicBezTo>
                  <a:moveTo>
                    <a:pt x="43" y="50"/>
                  </a:moveTo>
                  <a:cubicBezTo>
                    <a:pt x="43" y="44"/>
                    <a:pt x="43" y="39"/>
                    <a:pt x="43" y="33"/>
                  </a:cubicBezTo>
                  <a:cubicBezTo>
                    <a:pt x="45" y="44"/>
                    <a:pt x="45" y="55"/>
                    <a:pt x="45" y="66"/>
                  </a:cubicBezTo>
                  <a:cubicBezTo>
                    <a:pt x="44" y="61"/>
                    <a:pt x="44" y="55"/>
                    <a:pt x="43" y="50"/>
                  </a:cubicBezTo>
                  <a:moveTo>
                    <a:pt x="39" y="21"/>
                  </a:moveTo>
                  <a:cubicBezTo>
                    <a:pt x="39" y="20"/>
                    <a:pt x="39" y="20"/>
                    <a:pt x="39" y="20"/>
                  </a:cubicBezTo>
                  <a:cubicBezTo>
                    <a:pt x="39" y="20"/>
                    <a:pt x="39" y="20"/>
                    <a:pt x="39" y="20"/>
                  </a:cubicBezTo>
                  <a:cubicBezTo>
                    <a:pt x="39" y="23"/>
                    <a:pt x="39" y="26"/>
                    <a:pt x="39" y="29"/>
                  </a:cubicBezTo>
                  <a:cubicBezTo>
                    <a:pt x="39" y="30"/>
                    <a:pt x="40" y="30"/>
                    <a:pt x="40" y="31"/>
                  </a:cubicBezTo>
                  <a:cubicBezTo>
                    <a:pt x="40" y="32"/>
                    <a:pt x="40" y="33"/>
                    <a:pt x="40" y="34"/>
                  </a:cubicBezTo>
                  <a:cubicBezTo>
                    <a:pt x="40" y="36"/>
                    <a:pt x="40" y="38"/>
                    <a:pt x="40" y="40"/>
                  </a:cubicBezTo>
                  <a:cubicBezTo>
                    <a:pt x="40" y="42"/>
                    <a:pt x="40" y="43"/>
                    <a:pt x="40" y="44"/>
                  </a:cubicBezTo>
                  <a:cubicBezTo>
                    <a:pt x="41" y="46"/>
                    <a:pt x="41" y="48"/>
                    <a:pt x="41" y="50"/>
                  </a:cubicBezTo>
                  <a:cubicBezTo>
                    <a:pt x="41" y="51"/>
                    <a:pt x="41" y="52"/>
                    <a:pt x="41" y="53"/>
                  </a:cubicBezTo>
                  <a:cubicBezTo>
                    <a:pt x="41" y="53"/>
                    <a:pt x="41" y="53"/>
                    <a:pt x="41" y="53"/>
                  </a:cubicBezTo>
                  <a:cubicBezTo>
                    <a:pt x="41" y="52"/>
                    <a:pt x="41" y="52"/>
                    <a:pt x="40" y="51"/>
                  </a:cubicBezTo>
                  <a:cubicBezTo>
                    <a:pt x="40" y="49"/>
                    <a:pt x="40" y="47"/>
                    <a:pt x="39" y="45"/>
                  </a:cubicBezTo>
                  <a:cubicBezTo>
                    <a:pt x="38" y="37"/>
                    <a:pt x="37" y="29"/>
                    <a:pt x="39" y="21"/>
                  </a:cubicBezTo>
                  <a:moveTo>
                    <a:pt x="40" y="6"/>
                  </a:move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39" y="7"/>
                    <a:pt x="39" y="7"/>
                  </a:cubicBezTo>
                  <a:cubicBezTo>
                    <a:pt x="39" y="9"/>
                    <a:pt x="39" y="11"/>
                    <a:pt x="39" y="13"/>
                  </a:cubicBezTo>
                  <a:cubicBezTo>
                    <a:pt x="39" y="13"/>
                    <a:pt x="38" y="14"/>
                    <a:pt x="38" y="14"/>
                  </a:cubicBezTo>
                  <a:cubicBezTo>
                    <a:pt x="35" y="23"/>
                    <a:pt x="35" y="32"/>
                    <a:pt x="36" y="41"/>
                  </a:cubicBezTo>
                  <a:cubicBezTo>
                    <a:pt x="37" y="46"/>
                    <a:pt x="38" y="50"/>
                    <a:pt x="39" y="55"/>
                  </a:cubicBezTo>
                  <a:cubicBezTo>
                    <a:pt x="37" y="50"/>
                    <a:pt x="35" y="45"/>
                    <a:pt x="33" y="40"/>
                  </a:cubicBezTo>
                  <a:cubicBezTo>
                    <a:pt x="33" y="35"/>
                    <a:pt x="32" y="30"/>
                    <a:pt x="32" y="25"/>
                  </a:cubicBezTo>
                  <a:cubicBezTo>
                    <a:pt x="32" y="24"/>
                    <a:pt x="32" y="23"/>
                    <a:pt x="32" y="22"/>
                  </a:cubicBezTo>
                  <a:cubicBezTo>
                    <a:pt x="32" y="22"/>
                    <a:pt x="31" y="21"/>
                    <a:pt x="31" y="20"/>
                  </a:cubicBezTo>
                  <a:cubicBezTo>
                    <a:pt x="31" y="22"/>
                    <a:pt x="30" y="23"/>
                    <a:pt x="29" y="25"/>
                  </a:cubicBezTo>
                  <a:cubicBezTo>
                    <a:pt x="29" y="27"/>
                    <a:pt x="30" y="29"/>
                    <a:pt x="30" y="31"/>
                  </a:cubicBezTo>
                  <a:cubicBezTo>
                    <a:pt x="29" y="29"/>
                    <a:pt x="29" y="27"/>
                    <a:pt x="29" y="26"/>
                  </a:cubicBezTo>
                  <a:cubicBezTo>
                    <a:pt x="28" y="27"/>
                    <a:pt x="28" y="29"/>
                    <a:pt x="27" y="30"/>
                  </a:cubicBezTo>
                  <a:cubicBezTo>
                    <a:pt x="27" y="37"/>
                    <a:pt x="28" y="43"/>
                    <a:pt x="29" y="49"/>
                  </a:cubicBezTo>
                  <a:cubicBezTo>
                    <a:pt x="29" y="49"/>
                    <a:pt x="29" y="49"/>
                    <a:pt x="29" y="48"/>
                  </a:cubicBezTo>
                  <a:cubicBezTo>
                    <a:pt x="29" y="47"/>
                    <a:pt x="29" y="45"/>
                    <a:pt x="29" y="44"/>
                  </a:cubicBezTo>
                  <a:cubicBezTo>
                    <a:pt x="30" y="45"/>
                    <a:pt x="30" y="45"/>
                    <a:pt x="30" y="46"/>
                  </a:cubicBezTo>
                  <a:cubicBezTo>
                    <a:pt x="30" y="48"/>
                    <a:pt x="30" y="50"/>
                    <a:pt x="30" y="51"/>
                  </a:cubicBezTo>
                  <a:cubicBezTo>
                    <a:pt x="30" y="51"/>
                    <a:pt x="30" y="51"/>
                    <a:pt x="30" y="52"/>
                  </a:cubicBezTo>
                  <a:cubicBezTo>
                    <a:pt x="31" y="54"/>
                    <a:pt x="31" y="56"/>
                    <a:pt x="32" y="59"/>
                  </a:cubicBezTo>
                  <a:cubicBezTo>
                    <a:pt x="32" y="58"/>
                    <a:pt x="32" y="58"/>
                    <a:pt x="32" y="58"/>
                  </a:cubicBezTo>
                  <a:cubicBezTo>
                    <a:pt x="32" y="58"/>
                    <a:pt x="32" y="59"/>
                    <a:pt x="32" y="59"/>
                  </a:cubicBezTo>
                  <a:cubicBezTo>
                    <a:pt x="37" y="72"/>
                    <a:pt x="44" y="85"/>
                    <a:pt x="49" y="97"/>
                  </a:cubicBezTo>
                  <a:cubicBezTo>
                    <a:pt x="50" y="98"/>
                    <a:pt x="49" y="99"/>
                    <a:pt x="48" y="99"/>
                  </a:cubicBezTo>
                  <a:cubicBezTo>
                    <a:pt x="51" y="102"/>
                    <a:pt x="54" y="106"/>
                    <a:pt x="57" y="110"/>
                  </a:cubicBezTo>
                  <a:cubicBezTo>
                    <a:pt x="57" y="110"/>
                    <a:pt x="57" y="110"/>
                    <a:pt x="58" y="111"/>
                  </a:cubicBezTo>
                  <a:cubicBezTo>
                    <a:pt x="55" y="109"/>
                    <a:pt x="53" y="108"/>
                    <a:pt x="51" y="107"/>
                  </a:cubicBezTo>
                  <a:cubicBezTo>
                    <a:pt x="53" y="110"/>
                    <a:pt x="56" y="113"/>
                    <a:pt x="59" y="117"/>
                  </a:cubicBezTo>
                  <a:cubicBezTo>
                    <a:pt x="61" y="118"/>
                    <a:pt x="63" y="120"/>
                    <a:pt x="65" y="121"/>
                  </a:cubicBezTo>
                  <a:cubicBezTo>
                    <a:pt x="67" y="122"/>
                    <a:pt x="68" y="124"/>
                    <a:pt x="69" y="125"/>
                  </a:cubicBezTo>
                  <a:cubicBezTo>
                    <a:pt x="68" y="125"/>
                    <a:pt x="67" y="124"/>
                    <a:pt x="66" y="124"/>
                  </a:cubicBezTo>
                  <a:cubicBezTo>
                    <a:pt x="69" y="127"/>
                    <a:pt x="73" y="131"/>
                    <a:pt x="76" y="134"/>
                  </a:cubicBezTo>
                  <a:cubicBezTo>
                    <a:pt x="76" y="133"/>
                    <a:pt x="76" y="133"/>
                    <a:pt x="75" y="132"/>
                  </a:cubicBezTo>
                  <a:cubicBezTo>
                    <a:pt x="77" y="133"/>
                    <a:pt x="78" y="134"/>
                    <a:pt x="79" y="135"/>
                  </a:cubicBezTo>
                  <a:cubicBezTo>
                    <a:pt x="80" y="136"/>
                    <a:pt x="80" y="137"/>
                    <a:pt x="81" y="138"/>
                  </a:cubicBezTo>
                  <a:cubicBezTo>
                    <a:pt x="83" y="140"/>
                    <a:pt x="86" y="142"/>
                    <a:pt x="88" y="144"/>
                  </a:cubicBezTo>
                  <a:cubicBezTo>
                    <a:pt x="88" y="142"/>
                    <a:pt x="87" y="141"/>
                    <a:pt x="87" y="139"/>
                  </a:cubicBezTo>
                  <a:cubicBezTo>
                    <a:pt x="87" y="140"/>
                    <a:pt x="88" y="140"/>
                    <a:pt x="88" y="140"/>
                  </a:cubicBezTo>
                  <a:cubicBezTo>
                    <a:pt x="88" y="140"/>
                    <a:pt x="88" y="140"/>
                    <a:pt x="88" y="140"/>
                  </a:cubicBezTo>
                  <a:cubicBezTo>
                    <a:pt x="89" y="142"/>
                    <a:pt x="90" y="143"/>
                    <a:pt x="91" y="144"/>
                  </a:cubicBezTo>
                  <a:cubicBezTo>
                    <a:pt x="91" y="144"/>
                    <a:pt x="92" y="145"/>
                    <a:pt x="92" y="145"/>
                  </a:cubicBezTo>
                  <a:cubicBezTo>
                    <a:pt x="93" y="145"/>
                    <a:pt x="94" y="144"/>
                    <a:pt x="93" y="143"/>
                  </a:cubicBezTo>
                  <a:cubicBezTo>
                    <a:pt x="97" y="145"/>
                    <a:pt x="101" y="147"/>
                    <a:pt x="105" y="148"/>
                  </a:cubicBezTo>
                  <a:cubicBezTo>
                    <a:pt x="106" y="150"/>
                    <a:pt x="107" y="151"/>
                    <a:pt x="109" y="153"/>
                  </a:cubicBezTo>
                  <a:cubicBezTo>
                    <a:pt x="107" y="152"/>
                    <a:pt x="105" y="152"/>
                    <a:pt x="104" y="152"/>
                  </a:cubicBezTo>
                  <a:cubicBezTo>
                    <a:pt x="103" y="152"/>
                    <a:pt x="102" y="153"/>
                    <a:pt x="102" y="153"/>
                  </a:cubicBezTo>
                  <a:cubicBezTo>
                    <a:pt x="112" y="159"/>
                    <a:pt x="122" y="163"/>
                    <a:pt x="132" y="165"/>
                  </a:cubicBezTo>
                  <a:cubicBezTo>
                    <a:pt x="136" y="165"/>
                    <a:pt x="140" y="164"/>
                    <a:pt x="143" y="164"/>
                  </a:cubicBezTo>
                  <a:cubicBezTo>
                    <a:pt x="145" y="164"/>
                    <a:pt x="146" y="164"/>
                    <a:pt x="147" y="163"/>
                  </a:cubicBezTo>
                  <a:cubicBezTo>
                    <a:pt x="142" y="162"/>
                    <a:pt x="137" y="160"/>
                    <a:pt x="132" y="159"/>
                  </a:cubicBezTo>
                  <a:cubicBezTo>
                    <a:pt x="131" y="158"/>
                    <a:pt x="129" y="157"/>
                    <a:pt x="128" y="156"/>
                  </a:cubicBezTo>
                  <a:cubicBezTo>
                    <a:pt x="128" y="156"/>
                    <a:pt x="129" y="156"/>
                    <a:pt x="129" y="156"/>
                  </a:cubicBezTo>
                  <a:cubicBezTo>
                    <a:pt x="133" y="158"/>
                    <a:pt x="138" y="159"/>
                    <a:pt x="142" y="161"/>
                  </a:cubicBezTo>
                  <a:cubicBezTo>
                    <a:pt x="145" y="161"/>
                    <a:pt x="147" y="162"/>
                    <a:pt x="149" y="163"/>
                  </a:cubicBezTo>
                  <a:cubicBezTo>
                    <a:pt x="151" y="163"/>
                    <a:pt x="153" y="163"/>
                    <a:pt x="154" y="162"/>
                  </a:cubicBezTo>
                  <a:cubicBezTo>
                    <a:pt x="150" y="161"/>
                    <a:pt x="147" y="160"/>
                    <a:pt x="143" y="158"/>
                  </a:cubicBezTo>
                  <a:cubicBezTo>
                    <a:pt x="142" y="158"/>
                    <a:pt x="140" y="157"/>
                    <a:pt x="139" y="157"/>
                  </a:cubicBezTo>
                  <a:cubicBezTo>
                    <a:pt x="143" y="157"/>
                    <a:pt x="146" y="158"/>
                    <a:pt x="150" y="158"/>
                  </a:cubicBezTo>
                  <a:cubicBezTo>
                    <a:pt x="155" y="159"/>
                    <a:pt x="159" y="159"/>
                    <a:pt x="164" y="160"/>
                  </a:cubicBezTo>
                  <a:cubicBezTo>
                    <a:pt x="166" y="160"/>
                    <a:pt x="168" y="159"/>
                    <a:pt x="170" y="158"/>
                  </a:cubicBezTo>
                  <a:cubicBezTo>
                    <a:pt x="163" y="157"/>
                    <a:pt x="157" y="156"/>
                    <a:pt x="150" y="156"/>
                  </a:cubicBezTo>
                  <a:cubicBezTo>
                    <a:pt x="144" y="155"/>
                    <a:pt x="137" y="154"/>
                    <a:pt x="130" y="154"/>
                  </a:cubicBezTo>
                  <a:cubicBezTo>
                    <a:pt x="130" y="154"/>
                    <a:pt x="129" y="154"/>
                    <a:pt x="129" y="154"/>
                  </a:cubicBezTo>
                  <a:cubicBezTo>
                    <a:pt x="121" y="151"/>
                    <a:pt x="114" y="149"/>
                    <a:pt x="107" y="145"/>
                  </a:cubicBezTo>
                  <a:cubicBezTo>
                    <a:pt x="106" y="144"/>
                    <a:pt x="105" y="144"/>
                    <a:pt x="104" y="143"/>
                  </a:cubicBezTo>
                  <a:cubicBezTo>
                    <a:pt x="104" y="143"/>
                    <a:pt x="104" y="142"/>
                    <a:pt x="103" y="142"/>
                  </a:cubicBezTo>
                  <a:cubicBezTo>
                    <a:pt x="104" y="142"/>
                    <a:pt x="104" y="142"/>
                    <a:pt x="105" y="142"/>
                  </a:cubicBezTo>
                  <a:cubicBezTo>
                    <a:pt x="105" y="142"/>
                    <a:pt x="106" y="142"/>
                    <a:pt x="107" y="142"/>
                  </a:cubicBezTo>
                  <a:cubicBezTo>
                    <a:pt x="112" y="145"/>
                    <a:pt x="116" y="147"/>
                    <a:pt x="120" y="150"/>
                  </a:cubicBezTo>
                  <a:cubicBezTo>
                    <a:pt x="120" y="151"/>
                    <a:pt x="120" y="151"/>
                    <a:pt x="121" y="151"/>
                  </a:cubicBezTo>
                  <a:cubicBezTo>
                    <a:pt x="122" y="151"/>
                    <a:pt x="123" y="150"/>
                    <a:pt x="122" y="149"/>
                  </a:cubicBezTo>
                  <a:cubicBezTo>
                    <a:pt x="122" y="149"/>
                    <a:pt x="122" y="149"/>
                    <a:pt x="121" y="148"/>
                  </a:cubicBezTo>
                  <a:cubicBezTo>
                    <a:pt x="121" y="148"/>
                    <a:pt x="121" y="148"/>
                    <a:pt x="121" y="148"/>
                  </a:cubicBezTo>
                  <a:cubicBezTo>
                    <a:pt x="121" y="148"/>
                    <a:pt x="121" y="148"/>
                    <a:pt x="121" y="148"/>
                  </a:cubicBezTo>
                  <a:cubicBezTo>
                    <a:pt x="119" y="146"/>
                    <a:pt x="117" y="145"/>
                    <a:pt x="115" y="143"/>
                  </a:cubicBezTo>
                  <a:cubicBezTo>
                    <a:pt x="121" y="143"/>
                    <a:pt x="127" y="144"/>
                    <a:pt x="133" y="146"/>
                  </a:cubicBezTo>
                  <a:cubicBezTo>
                    <a:pt x="136" y="146"/>
                    <a:pt x="138" y="147"/>
                    <a:pt x="141" y="147"/>
                  </a:cubicBezTo>
                  <a:cubicBezTo>
                    <a:pt x="143" y="148"/>
                    <a:pt x="145" y="148"/>
                    <a:pt x="147" y="148"/>
                  </a:cubicBezTo>
                  <a:cubicBezTo>
                    <a:pt x="152" y="150"/>
                    <a:pt x="157" y="152"/>
                    <a:pt x="161" y="153"/>
                  </a:cubicBezTo>
                  <a:cubicBezTo>
                    <a:pt x="164" y="154"/>
                    <a:pt x="166" y="155"/>
                    <a:pt x="168" y="156"/>
                  </a:cubicBezTo>
                  <a:cubicBezTo>
                    <a:pt x="170" y="157"/>
                    <a:pt x="171" y="157"/>
                    <a:pt x="172" y="158"/>
                  </a:cubicBezTo>
                  <a:cubicBezTo>
                    <a:pt x="174" y="157"/>
                    <a:pt x="175" y="157"/>
                    <a:pt x="177" y="156"/>
                  </a:cubicBezTo>
                  <a:cubicBezTo>
                    <a:pt x="175" y="155"/>
                    <a:pt x="174" y="154"/>
                    <a:pt x="172" y="154"/>
                  </a:cubicBezTo>
                  <a:cubicBezTo>
                    <a:pt x="170" y="153"/>
                    <a:pt x="167" y="152"/>
                    <a:pt x="164" y="151"/>
                  </a:cubicBezTo>
                  <a:cubicBezTo>
                    <a:pt x="162" y="150"/>
                    <a:pt x="160" y="149"/>
                    <a:pt x="158" y="149"/>
                  </a:cubicBezTo>
                  <a:cubicBezTo>
                    <a:pt x="156" y="148"/>
                    <a:pt x="155" y="148"/>
                    <a:pt x="154" y="148"/>
                  </a:cubicBezTo>
                  <a:cubicBezTo>
                    <a:pt x="151" y="147"/>
                    <a:pt x="148" y="146"/>
                    <a:pt x="145" y="145"/>
                  </a:cubicBezTo>
                  <a:cubicBezTo>
                    <a:pt x="142" y="144"/>
                    <a:pt x="139" y="143"/>
                    <a:pt x="136" y="142"/>
                  </a:cubicBezTo>
                  <a:cubicBezTo>
                    <a:pt x="133" y="141"/>
                    <a:pt x="130" y="140"/>
                    <a:pt x="127" y="139"/>
                  </a:cubicBezTo>
                  <a:cubicBezTo>
                    <a:pt x="126" y="139"/>
                    <a:pt x="124" y="138"/>
                    <a:pt x="123" y="138"/>
                  </a:cubicBezTo>
                  <a:cubicBezTo>
                    <a:pt x="120" y="137"/>
                    <a:pt x="116" y="137"/>
                    <a:pt x="112" y="136"/>
                  </a:cubicBezTo>
                  <a:cubicBezTo>
                    <a:pt x="112" y="136"/>
                    <a:pt x="112" y="136"/>
                    <a:pt x="112" y="136"/>
                  </a:cubicBezTo>
                  <a:cubicBezTo>
                    <a:pt x="111" y="136"/>
                    <a:pt x="110" y="137"/>
                    <a:pt x="109" y="137"/>
                  </a:cubicBezTo>
                  <a:cubicBezTo>
                    <a:pt x="106" y="135"/>
                    <a:pt x="104" y="133"/>
                    <a:pt x="101" y="131"/>
                  </a:cubicBezTo>
                  <a:cubicBezTo>
                    <a:pt x="96" y="126"/>
                    <a:pt x="90" y="121"/>
                    <a:pt x="83" y="117"/>
                  </a:cubicBezTo>
                  <a:cubicBezTo>
                    <a:pt x="83" y="116"/>
                    <a:pt x="83" y="116"/>
                    <a:pt x="82" y="116"/>
                  </a:cubicBezTo>
                  <a:cubicBezTo>
                    <a:pt x="79" y="113"/>
                    <a:pt x="77" y="110"/>
                    <a:pt x="74" y="107"/>
                  </a:cubicBezTo>
                  <a:cubicBezTo>
                    <a:pt x="68" y="99"/>
                    <a:pt x="62" y="91"/>
                    <a:pt x="55" y="84"/>
                  </a:cubicBezTo>
                  <a:cubicBezTo>
                    <a:pt x="53" y="81"/>
                    <a:pt x="50" y="78"/>
                    <a:pt x="47" y="75"/>
                  </a:cubicBezTo>
                  <a:cubicBezTo>
                    <a:pt x="48" y="70"/>
                    <a:pt x="48" y="64"/>
                    <a:pt x="48" y="58"/>
                  </a:cubicBezTo>
                  <a:cubicBezTo>
                    <a:pt x="48" y="56"/>
                    <a:pt x="48" y="53"/>
                    <a:pt x="47" y="50"/>
                  </a:cubicBezTo>
                  <a:cubicBezTo>
                    <a:pt x="47" y="43"/>
                    <a:pt x="47" y="37"/>
                    <a:pt x="45" y="30"/>
                  </a:cubicBezTo>
                  <a:cubicBezTo>
                    <a:pt x="45" y="29"/>
                    <a:pt x="45" y="28"/>
                    <a:pt x="45" y="27"/>
                  </a:cubicBezTo>
                  <a:cubicBezTo>
                    <a:pt x="44" y="26"/>
                    <a:pt x="44" y="24"/>
                    <a:pt x="44" y="23"/>
                  </a:cubicBezTo>
                  <a:cubicBezTo>
                    <a:pt x="43" y="22"/>
                    <a:pt x="43" y="21"/>
                    <a:pt x="43" y="20"/>
                  </a:cubicBezTo>
                  <a:cubicBezTo>
                    <a:pt x="43" y="17"/>
                    <a:pt x="42" y="14"/>
                    <a:pt x="42" y="11"/>
                  </a:cubicBezTo>
                  <a:cubicBezTo>
                    <a:pt x="42" y="10"/>
                    <a:pt x="42" y="9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6"/>
                    <a:pt x="41" y="6"/>
                    <a:pt x="40" y="6"/>
                  </a:cubicBezTo>
                  <a:moveTo>
                    <a:pt x="19" y="4"/>
                  </a:moveTo>
                  <a:cubicBezTo>
                    <a:pt x="19" y="4"/>
                    <a:pt x="19" y="5"/>
                    <a:pt x="19" y="5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19" y="5"/>
                    <a:pt x="19" y="4"/>
                    <a:pt x="19" y="4"/>
                  </a:cubicBezTo>
                  <a:cubicBezTo>
                    <a:pt x="19" y="4"/>
                    <a:pt x="19" y="4"/>
                    <a:pt x="19" y="4"/>
                  </a:cubicBezTo>
                  <a:moveTo>
                    <a:pt x="21" y="1"/>
                  </a:moveTo>
                  <a:cubicBezTo>
                    <a:pt x="21" y="2"/>
                    <a:pt x="20" y="3"/>
                    <a:pt x="20" y="3"/>
                  </a:cubicBezTo>
                  <a:cubicBezTo>
                    <a:pt x="20" y="4"/>
                    <a:pt x="21" y="4"/>
                    <a:pt x="21" y="5"/>
                  </a:cubicBezTo>
                  <a:cubicBezTo>
                    <a:pt x="21" y="5"/>
                    <a:pt x="22" y="6"/>
                    <a:pt x="22" y="6"/>
                  </a:cubicBezTo>
                  <a:cubicBezTo>
                    <a:pt x="23" y="7"/>
                    <a:pt x="23" y="7"/>
                    <a:pt x="24" y="8"/>
                  </a:cubicBezTo>
                  <a:cubicBezTo>
                    <a:pt x="24" y="7"/>
                    <a:pt x="24" y="7"/>
                    <a:pt x="25" y="6"/>
                  </a:cubicBezTo>
                  <a:cubicBezTo>
                    <a:pt x="25" y="6"/>
                    <a:pt x="24" y="5"/>
                    <a:pt x="24" y="5"/>
                  </a:cubicBezTo>
                  <a:cubicBezTo>
                    <a:pt x="24" y="4"/>
                    <a:pt x="23" y="2"/>
                    <a:pt x="21" y="1"/>
                  </a:cubicBezTo>
                  <a:moveTo>
                    <a:pt x="19" y="0"/>
                  </a:moveTo>
                  <a:cubicBezTo>
                    <a:pt x="18" y="0"/>
                    <a:pt x="18" y="0"/>
                    <a:pt x="18" y="1"/>
                  </a:cubicBezTo>
                  <a:cubicBezTo>
                    <a:pt x="17" y="2"/>
                    <a:pt x="17" y="2"/>
                    <a:pt x="17" y="3"/>
                  </a:cubicBezTo>
                  <a:cubicBezTo>
                    <a:pt x="17" y="2"/>
                    <a:pt x="18" y="1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" name="Freeform 53"/>
            <p:cNvSpPr>
              <a:spLocks noEditPoints="1"/>
            </p:cNvSpPr>
            <p:nvPr/>
          </p:nvSpPr>
          <p:spPr bwMode="auto">
            <a:xfrm>
              <a:off x="5657851" y="3500438"/>
              <a:ext cx="539750" cy="434975"/>
            </a:xfrm>
            <a:custGeom>
              <a:avLst/>
              <a:gdLst>
                <a:gd name="T0" fmla="*/ 164 w 250"/>
                <a:gd name="T1" fmla="*/ 171 h 202"/>
                <a:gd name="T2" fmla="*/ 107 w 250"/>
                <a:gd name="T3" fmla="*/ 173 h 202"/>
                <a:gd name="T4" fmla="*/ 140 w 250"/>
                <a:gd name="T5" fmla="*/ 177 h 202"/>
                <a:gd name="T6" fmla="*/ 93 w 250"/>
                <a:gd name="T7" fmla="*/ 162 h 202"/>
                <a:gd name="T8" fmla="*/ 150 w 250"/>
                <a:gd name="T9" fmla="*/ 149 h 202"/>
                <a:gd name="T10" fmla="*/ 200 w 250"/>
                <a:gd name="T11" fmla="*/ 154 h 202"/>
                <a:gd name="T12" fmla="*/ 178 w 250"/>
                <a:gd name="T13" fmla="*/ 173 h 202"/>
                <a:gd name="T14" fmla="*/ 208 w 250"/>
                <a:gd name="T15" fmla="*/ 145 h 202"/>
                <a:gd name="T16" fmla="*/ 196 w 250"/>
                <a:gd name="T17" fmla="*/ 150 h 202"/>
                <a:gd name="T18" fmla="*/ 209 w 250"/>
                <a:gd name="T19" fmla="*/ 135 h 202"/>
                <a:gd name="T20" fmla="*/ 166 w 250"/>
                <a:gd name="T21" fmla="*/ 160 h 202"/>
                <a:gd name="T22" fmla="*/ 181 w 250"/>
                <a:gd name="T23" fmla="*/ 160 h 202"/>
                <a:gd name="T24" fmla="*/ 217 w 250"/>
                <a:gd name="T25" fmla="*/ 102 h 202"/>
                <a:gd name="T26" fmla="*/ 180 w 250"/>
                <a:gd name="T27" fmla="*/ 144 h 202"/>
                <a:gd name="T28" fmla="*/ 185 w 250"/>
                <a:gd name="T29" fmla="*/ 135 h 202"/>
                <a:gd name="T30" fmla="*/ 199 w 250"/>
                <a:gd name="T31" fmla="*/ 121 h 202"/>
                <a:gd name="T32" fmla="*/ 185 w 250"/>
                <a:gd name="T33" fmla="*/ 130 h 202"/>
                <a:gd name="T34" fmla="*/ 161 w 250"/>
                <a:gd name="T35" fmla="*/ 152 h 202"/>
                <a:gd name="T36" fmla="*/ 189 w 250"/>
                <a:gd name="T37" fmla="*/ 146 h 202"/>
                <a:gd name="T38" fmla="*/ 217 w 250"/>
                <a:gd name="T39" fmla="*/ 150 h 202"/>
                <a:gd name="T40" fmla="*/ 226 w 250"/>
                <a:gd name="T41" fmla="*/ 124 h 202"/>
                <a:gd name="T42" fmla="*/ 209 w 250"/>
                <a:gd name="T43" fmla="*/ 156 h 202"/>
                <a:gd name="T44" fmla="*/ 233 w 250"/>
                <a:gd name="T45" fmla="*/ 86 h 202"/>
                <a:gd name="T46" fmla="*/ 183 w 250"/>
                <a:gd name="T47" fmla="*/ 128 h 202"/>
                <a:gd name="T48" fmla="*/ 225 w 250"/>
                <a:gd name="T49" fmla="*/ 52 h 202"/>
                <a:gd name="T50" fmla="*/ 114 w 250"/>
                <a:gd name="T51" fmla="*/ 187 h 202"/>
                <a:gd name="T52" fmla="*/ 135 w 250"/>
                <a:gd name="T53" fmla="*/ 199 h 202"/>
                <a:gd name="T54" fmla="*/ 174 w 250"/>
                <a:gd name="T55" fmla="*/ 191 h 202"/>
                <a:gd name="T56" fmla="*/ 217 w 250"/>
                <a:gd name="T57" fmla="*/ 172 h 202"/>
                <a:gd name="T58" fmla="*/ 229 w 250"/>
                <a:gd name="T59" fmla="*/ 165 h 202"/>
                <a:gd name="T60" fmla="*/ 205 w 250"/>
                <a:gd name="T61" fmla="*/ 175 h 202"/>
                <a:gd name="T62" fmla="*/ 61 w 250"/>
                <a:gd name="T63" fmla="*/ 154 h 202"/>
                <a:gd name="T64" fmla="*/ 237 w 250"/>
                <a:gd name="T65" fmla="*/ 142 h 202"/>
                <a:gd name="T66" fmla="*/ 51 w 250"/>
                <a:gd name="T67" fmla="*/ 145 h 202"/>
                <a:gd name="T68" fmla="*/ 221 w 250"/>
                <a:gd name="T69" fmla="*/ 109 h 202"/>
                <a:gd name="T70" fmla="*/ 223 w 250"/>
                <a:gd name="T71" fmla="*/ 84 h 202"/>
                <a:gd name="T72" fmla="*/ 221 w 250"/>
                <a:gd name="T73" fmla="*/ 70 h 202"/>
                <a:gd name="T74" fmla="*/ 185 w 250"/>
                <a:gd name="T75" fmla="*/ 40 h 202"/>
                <a:gd name="T76" fmla="*/ 181 w 250"/>
                <a:gd name="T77" fmla="*/ 30 h 202"/>
                <a:gd name="T78" fmla="*/ 197 w 250"/>
                <a:gd name="T79" fmla="*/ 24 h 202"/>
                <a:gd name="T80" fmla="*/ 194 w 250"/>
                <a:gd name="T81" fmla="*/ 23 h 202"/>
                <a:gd name="T82" fmla="*/ 179 w 250"/>
                <a:gd name="T83" fmla="*/ 18 h 202"/>
                <a:gd name="T84" fmla="*/ 206 w 250"/>
                <a:gd name="T85" fmla="*/ 19 h 202"/>
                <a:gd name="T86" fmla="*/ 189 w 250"/>
                <a:gd name="T87" fmla="*/ 16 h 202"/>
                <a:gd name="T88" fmla="*/ 170 w 250"/>
                <a:gd name="T89" fmla="*/ 24 h 202"/>
                <a:gd name="T90" fmla="*/ 201 w 250"/>
                <a:gd name="T91" fmla="*/ 79 h 202"/>
                <a:gd name="T92" fmla="*/ 211 w 250"/>
                <a:gd name="T93" fmla="*/ 76 h 202"/>
                <a:gd name="T94" fmla="*/ 199 w 250"/>
                <a:gd name="T95" fmla="*/ 43 h 202"/>
                <a:gd name="T96" fmla="*/ 215 w 250"/>
                <a:gd name="T97" fmla="*/ 77 h 202"/>
                <a:gd name="T98" fmla="*/ 225 w 250"/>
                <a:gd name="T99" fmla="*/ 67 h 202"/>
                <a:gd name="T100" fmla="*/ 226 w 250"/>
                <a:gd name="T101" fmla="*/ 49 h 202"/>
                <a:gd name="T102" fmla="*/ 208 w 250"/>
                <a:gd name="T103" fmla="*/ 167 h 202"/>
                <a:gd name="T104" fmla="*/ 152 w 250"/>
                <a:gd name="T105" fmla="*/ 188 h 202"/>
                <a:gd name="T106" fmla="*/ 45 w 250"/>
                <a:gd name="T107" fmla="*/ 130 h 202"/>
                <a:gd name="T108" fmla="*/ 27 w 250"/>
                <a:gd name="T109" fmla="*/ 122 h 202"/>
                <a:gd name="T110" fmla="*/ 8 w 250"/>
                <a:gd name="T111" fmla="*/ 112 h 202"/>
                <a:gd name="T112" fmla="*/ 200 w 250"/>
                <a:gd name="T113" fmla="*/ 187 h 202"/>
                <a:gd name="T114" fmla="*/ 223 w 250"/>
                <a:gd name="T115" fmla="*/ 176 h 202"/>
                <a:gd name="T116" fmla="*/ 248 w 250"/>
                <a:gd name="T117" fmla="*/ 96 h 202"/>
                <a:gd name="T118" fmla="*/ 235 w 250"/>
                <a:gd name="T119" fmla="*/ 57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50" h="202">
                  <a:moveTo>
                    <a:pt x="186" y="175"/>
                  </a:moveTo>
                  <a:cubicBezTo>
                    <a:pt x="183" y="176"/>
                    <a:pt x="180" y="177"/>
                    <a:pt x="177" y="178"/>
                  </a:cubicBezTo>
                  <a:cubicBezTo>
                    <a:pt x="176" y="179"/>
                    <a:pt x="175" y="180"/>
                    <a:pt x="173" y="180"/>
                  </a:cubicBezTo>
                  <a:cubicBezTo>
                    <a:pt x="173" y="181"/>
                    <a:pt x="172" y="181"/>
                    <a:pt x="171" y="181"/>
                  </a:cubicBezTo>
                  <a:cubicBezTo>
                    <a:pt x="169" y="183"/>
                    <a:pt x="166" y="184"/>
                    <a:pt x="163" y="185"/>
                  </a:cubicBezTo>
                  <a:cubicBezTo>
                    <a:pt x="168" y="184"/>
                    <a:pt x="172" y="183"/>
                    <a:pt x="176" y="182"/>
                  </a:cubicBezTo>
                  <a:cubicBezTo>
                    <a:pt x="179" y="180"/>
                    <a:pt x="183" y="178"/>
                    <a:pt x="186" y="175"/>
                  </a:cubicBezTo>
                  <a:cubicBezTo>
                    <a:pt x="186" y="175"/>
                    <a:pt x="186" y="175"/>
                    <a:pt x="186" y="175"/>
                  </a:cubicBezTo>
                  <a:moveTo>
                    <a:pt x="164" y="171"/>
                  </a:moveTo>
                  <a:cubicBezTo>
                    <a:pt x="159" y="172"/>
                    <a:pt x="154" y="173"/>
                    <a:pt x="149" y="173"/>
                  </a:cubicBezTo>
                  <a:cubicBezTo>
                    <a:pt x="149" y="173"/>
                    <a:pt x="149" y="173"/>
                    <a:pt x="149" y="173"/>
                  </a:cubicBezTo>
                  <a:cubicBezTo>
                    <a:pt x="148" y="174"/>
                    <a:pt x="146" y="174"/>
                    <a:pt x="145" y="175"/>
                  </a:cubicBezTo>
                  <a:cubicBezTo>
                    <a:pt x="147" y="175"/>
                    <a:pt x="149" y="175"/>
                    <a:pt x="151" y="175"/>
                  </a:cubicBezTo>
                  <a:cubicBezTo>
                    <a:pt x="152" y="175"/>
                    <a:pt x="153" y="175"/>
                    <a:pt x="155" y="174"/>
                  </a:cubicBezTo>
                  <a:cubicBezTo>
                    <a:pt x="155" y="174"/>
                    <a:pt x="155" y="174"/>
                    <a:pt x="155" y="174"/>
                  </a:cubicBezTo>
                  <a:cubicBezTo>
                    <a:pt x="158" y="173"/>
                    <a:pt x="161" y="172"/>
                    <a:pt x="164" y="171"/>
                  </a:cubicBezTo>
                  <a:cubicBezTo>
                    <a:pt x="164" y="171"/>
                    <a:pt x="164" y="171"/>
                    <a:pt x="164" y="171"/>
                  </a:cubicBezTo>
                  <a:moveTo>
                    <a:pt x="201" y="169"/>
                  </a:moveTo>
                  <a:cubicBezTo>
                    <a:pt x="199" y="170"/>
                    <a:pt x="196" y="171"/>
                    <a:pt x="194" y="172"/>
                  </a:cubicBezTo>
                  <a:cubicBezTo>
                    <a:pt x="194" y="173"/>
                    <a:pt x="193" y="173"/>
                    <a:pt x="193" y="173"/>
                  </a:cubicBezTo>
                  <a:cubicBezTo>
                    <a:pt x="193" y="173"/>
                    <a:pt x="193" y="173"/>
                    <a:pt x="193" y="173"/>
                  </a:cubicBezTo>
                  <a:cubicBezTo>
                    <a:pt x="193" y="173"/>
                    <a:pt x="193" y="173"/>
                    <a:pt x="193" y="173"/>
                  </a:cubicBezTo>
                  <a:cubicBezTo>
                    <a:pt x="193" y="173"/>
                    <a:pt x="193" y="173"/>
                    <a:pt x="193" y="173"/>
                  </a:cubicBezTo>
                  <a:cubicBezTo>
                    <a:pt x="193" y="173"/>
                    <a:pt x="192" y="173"/>
                    <a:pt x="192" y="173"/>
                  </a:cubicBezTo>
                  <a:cubicBezTo>
                    <a:pt x="191" y="173"/>
                    <a:pt x="191" y="173"/>
                    <a:pt x="190" y="174"/>
                  </a:cubicBezTo>
                  <a:cubicBezTo>
                    <a:pt x="190" y="174"/>
                    <a:pt x="190" y="174"/>
                    <a:pt x="190" y="174"/>
                  </a:cubicBezTo>
                  <a:cubicBezTo>
                    <a:pt x="190" y="174"/>
                    <a:pt x="191" y="175"/>
                    <a:pt x="191" y="175"/>
                  </a:cubicBezTo>
                  <a:cubicBezTo>
                    <a:pt x="195" y="174"/>
                    <a:pt x="198" y="172"/>
                    <a:pt x="201" y="169"/>
                  </a:cubicBezTo>
                  <a:moveTo>
                    <a:pt x="136" y="181"/>
                  </a:moveTo>
                  <a:cubicBezTo>
                    <a:pt x="136" y="181"/>
                    <a:pt x="136" y="180"/>
                    <a:pt x="136" y="180"/>
                  </a:cubicBezTo>
                  <a:cubicBezTo>
                    <a:pt x="136" y="181"/>
                    <a:pt x="136" y="181"/>
                    <a:pt x="136" y="181"/>
                  </a:cubicBezTo>
                  <a:cubicBezTo>
                    <a:pt x="136" y="181"/>
                    <a:pt x="136" y="181"/>
                    <a:pt x="136" y="181"/>
                  </a:cubicBezTo>
                  <a:moveTo>
                    <a:pt x="107" y="173"/>
                  </a:moveTo>
                  <a:cubicBezTo>
                    <a:pt x="107" y="173"/>
                    <a:pt x="107" y="173"/>
                    <a:pt x="107" y="173"/>
                  </a:cubicBezTo>
                  <a:cubicBezTo>
                    <a:pt x="107" y="173"/>
                    <a:pt x="107" y="173"/>
                    <a:pt x="107" y="173"/>
                  </a:cubicBezTo>
                  <a:cubicBezTo>
                    <a:pt x="107" y="173"/>
                    <a:pt x="107" y="173"/>
                    <a:pt x="107" y="173"/>
                  </a:cubicBezTo>
                  <a:moveTo>
                    <a:pt x="85" y="158"/>
                  </a:moveTo>
                  <a:cubicBezTo>
                    <a:pt x="99" y="169"/>
                    <a:pt x="114" y="178"/>
                    <a:pt x="130" y="183"/>
                  </a:cubicBezTo>
                  <a:cubicBezTo>
                    <a:pt x="132" y="183"/>
                    <a:pt x="133" y="183"/>
                    <a:pt x="135" y="183"/>
                  </a:cubicBezTo>
                  <a:cubicBezTo>
                    <a:pt x="135" y="183"/>
                    <a:pt x="135" y="183"/>
                    <a:pt x="136" y="183"/>
                  </a:cubicBezTo>
                  <a:cubicBezTo>
                    <a:pt x="137" y="184"/>
                    <a:pt x="138" y="184"/>
                    <a:pt x="139" y="184"/>
                  </a:cubicBezTo>
                  <a:cubicBezTo>
                    <a:pt x="139" y="184"/>
                    <a:pt x="139" y="184"/>
                    <a:pt x="139" y="184"/>
                  </a:cubicBezTo>
                  <a:cubicBezTo>
                    <a:pt x="142" y="185"/>
                    <a:pt x="145" y="185"/>
                    <a:pt x="148" y="185"/>
                  </a:cubicBezTo>
                  <a:cubicBezTo>
                    <a:pt x="147" y="185"/>
                    <a:pt x="146" y="184"/>
                    <a:pt x="144" y="184"/>
                  </a:cubicBezTo>
                  <a:cubicBezTo>
                    <a:pt x="143" y="183"/>
                    <a:pt x="141" y="183"/>
                    <a:pt x="140" y="182"/>
                  </a:cubicBezTo>
                  <a:cubicBezTo>
                    <a:pt x="140" y="182"/>
                    <a:pt x="140" y="182"/>
                    <a:pt x="140" y="182"/>
                  </a:cubicBezTo>
                  <a:cubicBezTo>
                    <a:pt x="140" y="181"/>
                    <a:pt x="139" y="181"/>
                    <a:pt x="139" y="180"/>
                  </a:cubicBezTo>
                  <a:cubicBezTo>
                    <a:pt x="140" y="180"/>
                    <a:pt x="140" y="180"/>
                    <a:pt x="141" y="179"/>
                  </a:cubicBezTo>
                  <a:cubicBezTo>
                    <a:pt x="141" y="179"/>
                    <a:pt x="141" y="179"/>
                    <a:pt x="141" y="179"/>
                  </a:cubicBezTo>
                  <a:cubicBezTo>
                    <a:pt x="142" y="179"/>
                    <a:pt x="143" y="178"/>
                    <a:pt x="144" y="178"/>
                  </a:cubicBezTo>
                  <a:cubicBezTo>
                    <a:pt x="142" y="178"/>
                    <a:pt x="141" y="177"/>
                    <a:pt x="140" y="177"/>
                  </a:cubicBezTo>
                  <a:cubicBezTo>
                    <a:pt x="139" y="178"/>
                    <a:pt x="138" y="178"/>
                    <a:pt x="137" y="178"/>
                  </a:cubicBezTo>
                  <a:cubicBezTo>
                    <a:pt x="137" y="179"/>
                    <a:pt x="136" y="179"/>
                    <a:pt x="136" y="179"/>
                  </a:cubicBezTo>
                  <a:cubicBezTo>
                    <a:pt x="136" y="179"/>
                    <a:pt x="136" y="179"/>
                    <a:pt x="135" y="179"/>
                  </a:cubicBezTo>
                  <a:cubicBezTo>
                    <a:pt x="135" y="179"/>
                    <a:pt x="135" y="179"/>
                    <a:pt x="135" y="179"/>
                  </a:cubicBezTo>
                  <a:cubicBezTo>
                    <a:pt x="135" y="179"/>
                    <a:pt x="135" y="179"/>
                    <a:pt x="135" y="179"/>
                  </a:cubicBezTo>
                  <a:cubicBezTo>
                    <a:pt x="135" y="179"/>
                    <a:pt x="135" y="179"/>
                    <a:pt x="135" y="179"/>
                  </a:cubicBezTo>
                  <a:cubicBezTo>
                    <a:pt x="133" y="178"/>
                    <a:pt x="130" y="178"/>
                    <a:pt x="127" y="177"/>
                  </a:cubicBezTo>
                  <a:cubicBezTo>
                    <a:pt x="127" y="177"/>
                    <a:pt x="126" y="177"/>
                    <a:pt x="126" y="177"/>
                  </a:cubicBezTo>
                  <a:cubicBezTo>
                    <a:pt x="123" y="176"/>
                    <a:pt x="121" y="175"/>
                    <a:pt x="119" y="175"/>
                  </a:cubicBezTo>
                  <a:cubicBezTo>
                    <a:pt x="118" y="174"/>
                    <a:pt x="116" y="174"/>
                    <a:pt x="115" y="173"/>
                  </a:cubicBezTo>
                  <a:cubicBezTo>
                    <a:pt x="111" y="172"/>
                    <a:pt x="106" y="170"/>
                    <a:pt x="102" y="168"/>
                  </a:cubicBezTo>
                  <a:cubicBezTo>
                    <a:pt x="101" y="168"/>
                    <a:pt x="101" y="167"/>
                    <a:pt x="100" y="167"/>
                  </a:cubicBezTo>
                  <a:cubicBezTo>
                    <a:pt x="99" y="166"/>
                    <a:pt x="97" y="166"/>
                    <a:pt x="96" y="165"/>
                  </a:cubicBezTo>
                  <a:cubicBezTo>
                    <a:pt x="96" y="165"/>
                    <a:pt x="95" y="164"/>
                    <a:pt x="95" y="164"/>
                  </a:cubicBezTo>
                  <a:cubicBezTo>
                    <a:pt x="95" y="164"/>
                    <a:pt x="95" y="164"/>
                    <a:pt x="95" y="164"/>
                  </a:cubicBezTo>
                  <a:cubicBezTo>
                    <a:pt x="95" y="164"/>
                    <a:pt x="94" y="163"/>
                    <a:pt x="94" y="163"/>
                  </a:cubicBezTo>
                  <a:cubicBezTo>
                    <a:pt x="94" y="163"/>
                    <a:pt x="93" y="163"/>
                    <a:pt x="93" y="162"/>
                  </a:cubicBezTo>
                  <a:cubicBezTo>
                    <a:pt x="90" y="161"/>
                    <a:pt x="88" y="160"/>
                    <a:pt x="85" y="158"/>
                  </a:cubicBezTo>
                  <a:moveTo>
                    <a:pt x="150" y="149"/>
                  </a:moveTo>
                  <a:cubicBezTo>
                    <a:pt x="148" y="149"/>
                    <a:pt x="146" y="150"/>
                    <a:pt x="143" y="151"/>
                  </a:cubicBezTo>
                  <a:cubicBezTo>
                    <a:pt x="143" y="151"/>
                    <a:pt x="142" y="152"/>
                    <a:pt x="141" y="153"/>
                  </a:cubicBezTo>
                  <a:cubicBezTo>
                    <a:pt x="141" y="153"/>
                    <a:pt x="141" y="154"/>
                    <a:pt x="141" y="154"/>
                  </a:cubicBezTo>
                  <a:cubicBezTo>
                    <a:pt x="141" y="155"/>
                    <a:pt x="140" y="156"/>
                    <a:pt x="140" y="157"/>
                  </a:cubicBezTo>
                  <a:cubicBezTo>
                    <a:pt x="140" y="157"/>
                    <a:pt x="140" y="157"/>
                    <a:pt x="140" y="158"/>
                  </a:cubicBezTo>
                  <a:cubicBezTo>
                    <a:pt x="140" y="158"/>
                    <a:pt x="141" y="158"/>
                    <a:pt x="141" y="158"/>
                  </a:cubicBezTo>
                  <a:cubicBezTo>
                    <a:pt x="143" y="160"/>
                    <a:pt x="146" y="161"/>
                    <a:pt x="149" y="161"/>
                  </a:cubicBezTo>
                  <a:cubicBezTo>
                    <a:pt x="154" y="161"/>
                    <a:pt x="158" y="160"/>
                    <a:pt x="162" y="158"/>
                  </a:cubicBezTo>
                  <a:cubicBezTo>
                    <a:pt x="161" y="159"/>
                    <a:pt x="159" y="159"/>
                    <a:pt x="157" y="159"/>
                  </a:cubicBezTo>
                  <a:cubicBezTo>
                    <a:pt x="156" y="159"/>
                    <a:pt x="155" y="159"/>
                    <a:pt x="155" y="159"/>
                  </a:cubicBezTo>
                  <a:cubicBezTo>
                    <a:pt x="151" y="159"/>
                    <a:pt x="146" y="158"/>
                    <a:pt x="143" y="156"/>
                  </a:cubicBezTo>
                  <a:cubicBezTo>
                    <a:pt x="143" y="156"/>
                    <a:pt x="143" y="155"/>
                    <a:pt x="144" y="154"/>
                  </a:cubicBezTo>
                  <a:cubicBezTo>
                    <a:pt x="144" y="154"/>
                    <a:pt x="144" y="154"/>
                    <a:pt x="144" y="154"/>
                  </a:cubicBezTo>
                  <a:cubicBezTo>
                    <a:pt x="145" y="152"/>
                    <a:pt x="146" y="151"/>
                    <a:pt x="148" y="150"/>
                  </a:cubicBezTo>
                  <a:cubicBezTo>
                    <a:pt x="149" y="149"/>
                    <a:pt x="149" y="149"/>
                    <a:pt x="150" y="149"/>
                  </a:cubicBezTo>
                  <a:moveTo>
                    <a:pt x="192" y="164"/>
                  </a:moveTo>
                  <a:cubicBezTo>
                    <a:pt x="194" y="163"/>
                    <a:pt x="195" y="161"/>
                    <a:pt x="196" y="160"/>
                  </a:cubicBezTo>
                  <a:cubicBezTo>
                    <a:pt x="196" y="160"/>
                    <a:pt x="197" y="161"/>
                    <a:pt x="197" y="161"/>
                  </a:cubicBezTo>
                  <a:cubicBezTo>
                    <a:pt x="196" y="162"/>
                    <a:pt x="195" y="163"/>
                    <a:pt x="195" y="164"/>
                  </a:cubicBezTo>
                  <a:cubicBezTo>
                    <a:pt x="193" y="165"/>
                    <a:pt x="192" y="166"/>
                    <a:pt x="191" y="168"/>
                  </a:cubicBezTo>
                  <a:cubicBezTo>
                    <a:pt x="191" y="167"/>
                    <a:pt x="191" y="167"/>
                    <a:pt x="191" y="166"/>
                  </a:cubicBezTo>
                  <a:cubicBezTo>
                    <a:pt x="191" y="166"/>
                    <a:pt x="191" y="166"/>
                    <a:pt x="191" y="166"/>
                  </a:cubicBezTo>
                  <a:cubicBezTo>
                    <a:pt x="191" y="165"/>
                    <a:pt x="192" y="165"/>
                    <a:pt x="192" y="164"/>
                  </a:cubicBezTo>
                  <a:moveTo>
                    <a:pt x="208" y="145"/>
                  </a:moveTo>
                  <a:cubicBezTo>
                    <a:pt x="207" y="146"/>
                    <a:pt x="205" y="148"/>
                    <a:pt x="204" y="149"/>
                  </a:cubicBezTo>
                  <a:cubicBezTo>
                    <a:pt x="204" y="149"/>
                    <a:pt x="204" y="149"/>
                    <a:pt x="204" y="149"/>
                  </a:cubicBezTo>
                  <a:cubicBezTo>
                    <a:pt x="205" y="149"/>
                    <a:pt x="205" y="149"/>
                    <a:pt x="205" y="149"/>
                  </a:cubicBezTo>
                  <a:cubicBezTo>
                    <a:pt x="205" y="149"/>
                    <a:pt x="205" y="149"/>
                    <a:pt x="205" y="149"/>
                  </a:cubicBezTo>
                  <a:cubicBezTo>
                    <a:pt x="204" y="150"/>
                    <a:pt x="203" y="152"/>
                    <a:pt x="203" y="153"/>
                  </a:cubicBezTo>
                  <a:cubicBezTo>
                    <a:pt x="202" y="155"/>
                    <a:pt x="200" y="157"/>
                    <a:pt x="199" y="158"/>
                  </a:cubicBezTo>
                  <a:cubicBezTo>
                    <a:pt x="199" y="158"/>
                    <a:pt x="199" y="157"/>
                    <a:pt x="199" y="156"/>
                  </a:cubicBezTo>
                  <a:cubicBezTo>
                    <a:pt x="199" y="156"/>
                    <a:pt x="200" y="155"/>
                    <a:pt x="200" y="154"/>
                  </a:cubicBezTo>
                  <a:cubicBezTo>
                    <a:pt x="201" y="153"/>
                    <a:pt x="201" y="152"/>
                    <a:pt x="202" y="151"/>
                  </a:cubicBezTo>
                  <a:cubicBezTo>
                    <a:pt x="200" y="153"/>
                    <a:pt x="198" y="155"/>
                    <a:pt x="196" y="156"/>
                  </a:cubicBezTo>
                  <a:cubicBezTo>
                    <a:pt x="195" y="157"/>
                    <a:pt x="194" y="159"/>
                    <a:pt x="193" y="160"/>
                  </a:cubicBezTo>
                  <a:cubicBezTo>
                    <a:pt x="192" y="161"/>
                    <a:pt x="192" y="161"/>
                    <a:pt x="191" y="162"/>
                  </a:cubicBezTo>
                  <a:cubicBezTo>
                    <a:pt x="191" y="161"/>
                    <a:pt x="191" y="161"/>
                    <a:pt x="192" y="160"/>
                  </a:cubicBezTo>
                  <a:cubicBezTo>
                    <a:pt x="192" y="160"/>
                    <a:pt x="192" y="159"/>
                    <a:pt x="192" y="159"/>
                  </a:cubicBezTo>
                  <a:cubicBezTo>
                    <a:pt x="191" y="160"/>
                    <a:pt x="190" y="160"/>
                    <a:pt x="189" y="161"/>
                  </a:cubicBezTo>
                  <a:cubicBezTo>
                    <a:pt x="188" y="162"/>
                    <a:pt x="188" y="163"/>
                    <a:pt x="188" y="165"/>
                  </a:cubicBezTo>
                  <a:cubicBezTo>
                    <a:pt x="188" y="165"/>
                    <a:pt x="187" y="166"/>
                    <a:pt x="186" y="166"/>
                  </a:cubicBezTo>
                  <a:cubicBezTo>
                    <a:pt x="185" y="167"/>
                    <a:pt x="183" y="168"/>
                    <a:pt x="181" y="169"/>
                  </a:cubicBezTo>
                  <a:cubicBezTo>
                    <a:pt x="181" y="168"/>
                    <a:pt x="182" y="168"/>
                    <a:pt x="182" y="167"/>
                  </a:cubicBezTo>
                  <a:cubicBezTo>
                    <a:pt x="184" y="165"/>
                    <a:pt x="185" y="164"/>
                    <a:pt x="186" y="162"/>
                  </a:cubicBezTo>
                  <a:cubicBezTo>
                    <a:pt x="184" y="163"/>
                    <a:pt x="182" y="164"/>
                    <a:pt x="181" y="165"/>
                  </a:cubicBezTo>
                  <a:cubicBezTo>
                    <a:pt x="180" y="166"/>
                    <a:pt x="179" y="167"/>
                    <a:pt x="179" y="168"/>
                  </a:cubicBezTo>
                  <a:cubicBezTo>
                    <a:pt x="178" y="169"/>
                    <a:pt x="178" y="169"/>
                    <a:pt x="177" y="170"/>
                  </a:cubicBezTo>
                  <a:cubicBezTo>
                    <a:pt x="177" y="170"/>
                    <a:pt x="177" y="171"/>
                    <a:pt x="177" y="171"/>
                  </a:cubicBezTo>
                  <a:cubicBezTo>
                    <a:pt x="176" y="172"/>
                    <a:pt x="177" y="173"/>
                    <a:pt x="178" y="173"/>
                  </a:cubicBezTo>
                  <a:cubicBezTo>
                    <a:pt x="178" y="173"/>
                    <a:pt x="178" y="173"/>
                    <a:pt x="179" y="173"/>
                  </a:cubicBezTo>
                  <a:cubicBezTo>
                    <a:pt x="179" y="172"/>
                    <a:pt x="180" y="172"/>
                    <a:pt x="181" y="172"/>
                  </a:cubicBezTo>
                  <a:cubicBezTo>
                    <a:pt x="183" y="171"/>
                    <a:pt x="186" y="169"/>
                    <a:pt x="188" y="168"/>
                  </a:cubicBezTo>
                  <a:cubicBezTo>
                    <a:pt x="188" y="169"/>
                    <a:pt x="188" y="169"/>
                    <a:pt x="188" y="170"/>
                  </a:cubicBezTo>
                  <a:cubicBezTo>
                    <a:pt x="188" y="170"/>
                    <a:pt x="188" y="170"/>
                    <a:pt x="188" y="170"/>
                  </a:cubicBezTo>
                  <a:cubicBezTo>
                    <a:pt x="187" y="171"/>
                    <a:pt x="186" y="172"/>
                    <a:pt x="185" y="172"/>
                  </a:cubicBezTo>
                  <a:cubicBezTo>
                    <a:pt x="186" y="172"/>
                    <a:pt x="187" y="172"/>
                    <a:pt x="188" y="172"/>
                  </a:cubicBezTo>
                  <a:cubicBezTo>
                    <a:pt x="190" y="171"/>
                    <a:pt x="192" y="169"/>
                    <a:pt x="194" y="168"/>
                  </a:cubicBezTo>
                  <a:cubicBezTo>
                    <a:pt x="195" y="167"/>
                    <a:pt x="196" y="166"/>
                    <a:pt x="197" y="164"/>
                  </a:cubicBezTo>
                  <a:cubicBezTo>
                    <a:pt x="198" y="165"/>
                    <a:pt x="198" y="165"/>
                    <a:pt x="198" y="165"/>
                  </a:cubicBezTo>
                  <a:cubicBezTo>
                    <a:pt x="198" y="165"/>
                    <a:pt x="199" y="164"/>
                    <a:pt x="200" y="163"/>
                  </a:cubicBezTo>
                  <a:cubicBezTo>
                    <a:pt x="200" y="163"/>
                    <a:pt x="200" y="163"/>
                    <a:pt x="200" y="162"/>
                  </a:cubicBezTo>
                  <a:cubicBezTo>
                    <a:pt x="199" y="162"/>
                    <a:pt x="199" y="162"/>
                    <a:pt x="199" y="162"/>
                  </a:cubicBezTo>
                  <a:cubicBezTo>
                    <a:pt x="200" y="161"/>
                    <a:pt x="200" y="161"/>
                    <a:pt x="201" y="160"/>
                  </a:cubicBezTo>
                  <a:cubicBezTo>
                    <a:pt x="201" y="160"/>
                    <a:pt x="202" y="159"/>
                    <a:pt x="202" y="158"/>
                  </a:cubicBezTo>
                  <a:cubicBezTo>
                    <a:pt x="205" y="155"/>
                    <a:pt x="207" y="151"/>
                    <a:pt x="209" y="146"/>
                  </a:cubicBezTo>
                  <a:cubicBezTo>
                    <a:pt x="209" y="146"/>
                    <a:pt x="209" y="145"/>
                    <a:pt x="208" y="145"/>
                  </a:cubicBezTo>
                  <a:moveTo>
                    <a:pt x="155" y="144"/>
                  </a:moveTo>
                  <a:cubicBezTo>
                    <a:pt x="153" y="145"/>
                    <a:pt x="152" y="145"/>
                    <a:pt x="151" y="145"/>
                  </a:cubicBezTo>
                  <a:cubicBezTo>
                    <a:pt x="151" y="146"/>
                    <a:pt x="150" y="146"/>
                    <a:pt x="150" y="146"/>
                  </a:cubicBezTo>
                  <a:cubicBezTo>
                    <a:pt x="151" y="146"/>
                    <a:pt x="153" y="145"/>
                    <a:pt x="155" y="144"/>
                  </a:cubicBezTo>
                  <a:moveTo>
                    <a:pt x="213" y="139"/>
                  </a:moveTo>
                  <a:cubicBezTo>
                    <a:pt x="212" y="141"/>
                    <a:pt x="211" y="142"/>
                    <a:pt x="210" y="143"/>
                  </a:cubicBezTo>
                  <a:cubicBezTo>
                    <a:pt x="209" y="147"/>
                    <a:pt x="208" y="152"/>
                    <a:pt x="206" y="155"/>
                  </a:cubicBezTo>
                  <a:cubicBezTo>
                    <a:pt x="209" y="152"/>
                    <a:pt x="211" y="148"/>
                    <a:pt x="212" y="144"/>
                  </a:cubicBezTo>
                  <a:cubicBezTo>
                    <a:pt x="213" y="142"/>
                    <a:pt x="213" y="141"/>
                    <a:pt x="213" y="139"/>
                  </a:cubicBezTo>
                  <a:moveTo>
                    <a:pt x="214" y="138"/>
                  </a:moveTo>
                  <a:cubicBezTo>
                    <a:pt x="214" y="138"/>
                    <a:pt x="214" y="138"/>
                    <a:pt x="214" y="139"/>
                  </a:cubicBezTo>
                  <a:cubicBezTo>
                    <a:pt x="214" y="139"/>
                    <a:pt x="213" y="140"/>
                    <a:pt x="213" y="141"/>
                  </a:cubicBezTo>
                  <a:cubicBezTo>
                    <a:pt x="214" y="140"/>
                    <a:pt x="214" y="139"/>
                    <a:pt x="214" y="138"/>
                  </a:cubicBezTo>
                  <a:moveTo>
                    <a:pt x="196" y="148"/>
                  </a:moveTo>
                  <a:cubicBezTo>
                    <a:pt x="196" y="148"/>
                    <a:pt x="196" y="148"/>
                    <a:pt x="196" y="147"/>
                  </a:cubicBezTo>
                  <a:cubicBezTo>
                    <a:pt x="196" y="148"/>
                    <a:pt x="196" y="149"/>
                    <a:pt x="196" y="150"/>
                  </a:cubicBezTo>
                  <a:cubicBezTo>
                    <a:pt x="196" y="150"/>
                    <a:pt x="196" y="150"/>
                    <a:pt x="196" y="150"/>
                  </a:cubicBezTo>
                  <a:cubicBezTo>
                    <a:pt x="195" y="151"/>
                    <a:pt x="195" y="151"/>
                    <a:pt x="194" y="152"/>
                  </a:cubicBezTo>
                  <a:cubicBezTo>
                    <a:pt x="194" y="151"/>
                    <a:pt x="194" y="151"/>
                    <a:pt x="195" y="151"/>
                  </a:cubicBezTo>
                  <a:cubicBezTo>
                    <a:pt x="195" y="150"/>
                    <a:pt x="195" y="149"/>
                    <a:pt x="196" y="148"/>
                  </a:cubicBezTo>
                  <a:moveTo>
                    <a:pt x="199" y="146"/>
                  </a:moveTo>
                  <a:cubicBezTo>
                    <a:pt x="200" y="145"/>
                    <a:pt x="202" y="144"/>
                    <a:pt x="203" y="143"/>
                  </a:cubicBezTo>
                  <a:cubicBezTo>
                    <a:pt x="203" y="144"/>
                    <a:pt x="203" y="144"/>
                    <a:pt x="202" y="145"/>
                  </a:cubicBezTo>
                  <a:cubicBezTo>
                    <a:pt x="201" y="146"/>
                    <a:pt x="200" y="147"/>
                    <a:pt x="199" y="148"/>
                  </a:cubicBezTo>
                  <a:cubicBezTo>
                    <a:pt x="199" y="147"/>
                    <a:pt x="199" y="146"/>
                    <a:pt x="199" y="146"/>
                  </a:cubicBezTo>
                  <a:moveTo>
                    <a:pt x="207" y="140"/>
                  </a:moveTo>
                  <a:cubicBezTo>
                    <a:pt x="208" y="139"/>
                    <a:pt x="210" y="138"/>
                    <a:pt x="211" y="137"/>
                  </a:cubicBezTo>
                  <a:cubicBezTo>
                    <a:pt x="211" y="137"/>
                    <a:pt x="211" y="137"/>
                    <a:pt x="211" y="137"/>
                  </a:cubicBezTo>
                  <a:cubicBezTo>
                    <a:pt x="209" y="139"/>
                    <a:pt x="208" y="140"/>
                    <a:pt x="207" y="141"/>
                  </a:cubicBezTo>
                  <a:cubicBezTo>
                    <a:pt x="207" y="141"/>
                    <a:pt x="207" y="140"/>
                    <a:pt x="207" y="140"/>
                  </a:cubicBezTo>
                  <a:moveTo>
                    <a:pt x="209" y="135"/>
                  </a:moveTo>
                  <a:cubicBezTo>
                    <a:pt x="210" y="132"/>
                    <a:pt x="211" y="130"/>
                    <a:pt x="212" y="128"/>
                  </a:cubicBezTo>
                  <a:cubicBezTo>
                    <a:pt x="212" y="129"/>
                    <a:pt x="212" y="131"/>
                    <a:pt x="212" y="133"/>
                  </a:cubicBezTo>
                  <a:cubicBezTo>
                    <a:pt x="211" y="133"/>
                    <a:pt x="210" y="134"/>
                    <a:pt x="209" y="135"/>
                  </a:cubicBezTo>
                  <a:moveTo>
                    <a:pt x="216" y="102"/>
                  </a:moveTo>
                  <a:cubicBezTo>
                    <a:pt x="216" y="106"/>
                    <a:pt x="215" y="111"/>
                    <a:pt x="213" y="115"/>
                  </a:cubicBezTo>
                  <a:cubicBezTo>
                    <a:pt x="213" y="116"/>
                    <a:pt x="213" y="116"/>
                    <a:pt x="213" y="116"/>
                  </a:cubicBezTo>
                  <a:cubicBezTo>
                    <a:pt x="213" y="117"/>
                    <a:pt x="213" y="118"/>
                    <a:pt x="213" y="118"/>
                  </a:cubicBezTo>
                  <a:cubicBezTo>
                    <a:pt x="212" y="122"/>
                    <a:pt x="210" y="125"/>
                    <a:pt x="209" y="129"/>
                  </a:cubicBezTo>
                  <a:cubicBezTo>
                    <a:pt x="209" y="128"/>
                    <a:pt x="209" y="127"/>
                    <a:pt x="209" y="126"/>
                  </a:cubicBezTo>
                  <a:cubicBezTo>
                    <a:pt x="208" y="128"/>
                    <a:pt x="207" y="129"/>
                    <a:pt x="206" y="131"/>
                  </a:cubicBezTo>
                  <a:cubicBezTo>
                    <a:pt x="206" y="131"/>
                    <a:pt x="206" y="132"/>
                    <a:pt x="206" y="132"/>
                  </a:cubicBezTo>
                  <a:cubicBezTo>
                    <a:pt x="206" y="133"/>
                    <a:pt x="207" y="133"/>
                    <a:pt x="207" y="133"/>
                  </a:cubicBezTo>
                  <a:cubicBezTo>
                    <a:pt x="207" y="134"/>
                    <a:pt x="206" y="136"/>
                    <a:pt x="206" y="137"/>
                  </a:cubicBezTo>
                  <a:cubicBezTo>
                    <a:pt x="206" y="137"/>
                    <a:pt x="205" y="138"/>
                    <a:pt x="205" y="138"/>
                  </a:cubicBezTo>
                  <a:cubicBezTo>
                    <a:pt x="204" y="139"/>
                    <a:pt x="202" y="140"/>
                    <a:pt x="200" y="142"/>
                  </a:cubicBezTo>
                  <a:cubicBezTo>
                    <a:pt x="200" y="142"/>
                    <a:pt x="199" y="142"/>
                    <a:pt x="199" y="142"/>
                  </a:cubicBezTo>
                  <a:cubicBezTo>
                    <a:pt x="199" y="141"/>
                    <a:pt x="199" y="141"/>
                    <a:pt x="199" y="140"/>
                  </a:cubicBezTo>
                  <a:cubicBezTo>
                    <a:pt x="198" y="141"/>
                    <a:pt x="196" y="143"/>
                    <a:pt x="195" y="144"/>
                  </a:cubicBezTo>
                  <a:cubicBezTo>
                    <a:pt x="186" y="152"/>
                    <a:pt x="175" y="158"/>
                    <a:pt x="163" y="161"/>
                  </a:cubicBezTo>
                  <a:cubicBezTo>
                    <a:pt x="164" y="161"/>
                    <a:pt x="165" y="161"/>
                    <a:pt x="166" y="160"/>
                  </a:cubicBezTo>
                  <a:cubicBezTo>
                    <a:pt x="166" y="160"/>
                    <a:pt x="166" y="160"/>
                    <a:pt x="166" y="160"/>
                  </a:cubicBezTo>
                  <a:cubicBezTo>
                    <a:pt x="166" y="160"/>
                    <a:pt x="166" y="160"/>
                    <a:pt x="166" y="161"/>
                  </a:cubicBezTo>
                  <a:cubicBezTo>
                    <a:pt x="162" y="162"/>
                    <a:pt x="159" y="164"/>
                    <a:pt x="156" y="166"/>
                  </a:cubicBezTo>
                  <a:cubicBezTo>
                    <a:pt x="155" y="167"/>
                    <a:pt x="156" y="169"/>
                    <a:pt x="157" y="169"/>
                  </a:cubicBezTo>
                  <a:cubicBezTo>
                    <a:pt x="157" y="169"/>
                    <a:pt x="157" y="168"/>
                    <a:pt x="157" y="168"/>
                  </a:cubicBezTo>
                  <a:cubicBezTo>
                    <a:pt x="158" y="168"/>
                    <a:pt x="158" y="168"/>
                    <a:pt x="158" y="168"/>
                  </a:cubicBezTo>
                  <a:cubicBezTo>
                    <a:pt x="158" y="168"/>
                    <a:pt x="159" y="168"/>
                    <a:pt x="159" y="168"/>
                  </a:cubicBezTo>
                  <a:cubicBezTo>
                    <a:pt x="163" y="166"/>
                    <a:pt x="167" y="164"/>
                    <a:pt x="171" y="161"/>
                  </a:cubicBezTo>
                  <a:cubicBezTo>
                    <a:pt x="172" y="160"/>
                    <a:pt x="173" y="159"/>
                    <a:pt x="175" y="159"/>
                  </a:cubicBezTo>
                  <a:cubicBezTo>
                    <a:pt x="177" y="158"/>
                    <a:pt x="179" y="157"/>
                    <a:pt x="181" y="156"/>
                  </a:cubicBezTo>
                  <a:cubicBezTo>
                    <a:pt x="183" y="154"/>
                    <a:pt x="186" y="153"/>
                    <a:pt x="189" y="152"/>
                  </a:cubicBezTo>
                  <a:cubicBezTo>
                    <a:pt x="190" y="151"/>
                    <a:pt x="191" y="150"/>
                    <a:pt x="192" y="150"/>
                  </a:cubicBezTo>
                  <a:cubicBezTo>
                    <a:pt x="192" y="150"/>
                    <a:pt x="192" y="151"/>
                    <a:pt x="192" y="151"/>
                  </a:cubicBezTo>
                  <a:cubicBezTo>
                    <a:pt x="191" y="152"/>
                    <a:pt x="191" y="153"/>
                    <a:pt x="191" y="154"/>
                  </a:cubicBezTo>
                  <a:cubicBezTo>
                    <a:pt x="190" y="154"/>
                    <a:pt x="190" y="154"/>
                    <a:pt x="190" y="154"/>
                  </a:cubicBezTo>
                  <a:cubicBezTo>
                    <a:pt x="190" y="155"/>
                    <a:pt x="190" y="155"/>
                    <a:pt x="190" y="155"/>
                  </a:cubicBezTo>
                  <a:cubicBezTo>
                    <a:pt x="187" y="156"/>
                    <a:pt x="184" y="158"/>
                    <a:pt x="181" y="160"/>
                  </a:cubicBezTo>
                  <a:cubicBezTo>
                    <a:pt x="178" y="162"/>
                    <a:pt x="175" y="163"/>
                    <a:pt x="171" y="165"/>
                  </a:cubicBezTo>
                  <a:cubicBezTo>
                    <a:pt x="170" y="166"/>
                    <a:pt x="169" y="166"/>
                    <a:pt x="168" y="167"/>
                  </a:cubicBezTo>
                  <a:cubicBezTo>
                    <a:pt x="166" y="168"/>
                    <a:pt x="165" y="168"/>
                    <a:pt x="163" y="169"/>
                  </a:cubicBezTo>
                  <a:cubicBezTo>
                    <a:pt x="167" y="168"/>
                    <a:pt x="170" y="167"/>
                    <a:pt x="174" y="165"/>
                  </a:cubicBezTo>
                  <a:cubicBezTo>
                    <a:pt x="191" y="159"/>
                    <a:pt x="206" y="147"/>
                    <a:pt x="215" y="132"/>
                  </a:cubicBezTo>
                  <a:cubicBezTo>
                    <a:pt x="216" y="129"/>
                    <a:pt x="216" y="126"/>
                    <a:pt x="217" y="123"/>
                  </a:cubicBezTo>
                  <a:cubicBezTo>
                    <a:pt x="216" y="124"/>
                    <a:pt x="216" y="125"/>
                    <a:pt x="216" y="127"/>
                  </a:cubicBezTo>
                  <a:cubicBezTo>
                    <a:pt x="216" y="127"/>
                    <a:pt x="216" y="128"/>
                    <a:pt x="216" y="128"/>
                  </a:cubicBezTo>
                  <a:cubicBezTo>
                    <a:pt x="215" y="129"/>
                    <a:pt x="215" y="129"/>
                    <a:pt x="215" y="129"/>
                  </a:cubicBezTo>
                  <a:cubicBezTo>
                    <a:pt x="215" y="126"/>
                    <a:pt x="215" y="123"/>
                    <a:pt x="216" y="120"/>
                  </a:cubicBezTo>
                  <a:cubicBezTo>
                    <a:pt x="216" y="120"/>
                    <a:pt x="216" y="120"/>
                    <a:pt x="216" y="120"/>
                  </a:cubicBezTo>
                  <a:cubicBezTo>
                    <a:pt x="216" y="119"/>
                    <a:pt x="217" y="117"/>
                    <a:pt x="217" y="116"/>
                  </a:cubicBezTo>
                  <a:cubicBezTo>
                    <a:pt x="217" y="115"/>
                    <a:pt x="217" y="113"/>
                    <a:pt x="217" y="111"/>
                  </a:cubicBezTo>
                  <a:cubicBezTo>
                    <a:pt x="217" y="111"/>
                    <a:pt x="216" y="112"/>
                    <a:pt x="216" y="112"/>
                  </a:cubicBezTo>
                  <a:cubicBezTo>
                    <a:pt x="216" y="111"/>
                    <a:pt x="216" y="110"/>
                    <a:pt x="216" y="108"/>
                  </a:cubicBezTo>
                  <a:cubicBezTo>
                    <a:pt x="216" y="109"/>
                    <a:pt x="217" y="109"/>
                    <a:pt x="217" y="110"/>
                  </a:cubicBezTo>
                  <a:cubicBezTo>
                    <a:pt x="217" y="107"/>
                    <a:pt x="217" y="105"/>
                    <a:pt x="217" y="102"/>
                  </a:cubicBezTo>
                  <a:cubicBezTo>
                    <a:pt x="217" y="102"/>
                    <a:pt x="216" y="102"/>
                    <a:pt x="216" y="102"/>
                  </a:cubicBezTo>
                  <a:moveTo>
                    <a:pt x="177" y="143"/>
                  </a:moveTo>
                  <a:cubicBezTo>
                    <a:pt x="177" y="143"/>
                    <a:pt x="178" y="143"/>
                    <a:pt x="179" y="142"/>
                  </a:cubicBezTo>
                  <a:cubicBezTo>
                    <a:pt x="178" y="143"/>
                    <a:pt x="178" y="144"/>
                    <a:pt x="177" y="145"/>
                  </a:cubicBezTo>
                  <a:cubicBezTo>
                    <a:pt x="177" y="146"/>
                    <a:pt x="177" y="147"/>
                    <a:pt x="177" y="147"/>
                  </a:cubicBezTo>
                  <a:cubicBezTo>
                    <a:pt x="177" y="148"/>
                    <a:pt x="176" y="148"/>
                    <a:pt x="176" y="149"/>
                  </a:cubicBezTo>
                  <a:cubicBezTo>
                    <a:pt x="175" y="150"/>
                    <a:pt x="174" y="151"/>
                    <a:pt x="172" y="151"/>
                  </a:cubicBezTo>
                  <a:cubicBezTo>
                    <a:pt x="173" y="150"/>
                    <a:pt x="173" y="149"/>
                    <a:pt x="174" y="148"/>
                  </a:cubicBezTo>
                  <a:cubicBezTo>
                    <a:pt x="175" y="147"/>
                    <a:pt x="175" y="146"/>
                    <a:pt x="176" y="145"/>
                  </a:cubicBezTo>
                  <a:cubicBezTo>
                    <a:pt x="176" y="145"/>
                    <a:pt x="176" y="144"/>
                    <a:pt x="177" y="143"/>
                  </a:cubicBezTo>
                  <a:moveTo>
                    <a:pt x="182" y="140"/>
                  </a:moveTo>
                  <a:cubicBezTo>
                    <a:pt x="183" y="140"/>
                    <a:pt x="183" y="140"/>
                    <a:pt x="184" y="140"/>
                  </a:cubicBezTo>
                  <a:cubicBezTo>
                    <a:pt x="184" y="140"/>
                    <a:pt x="183" y="141"/>
                    <a:pt x="183" y="141"/>
                  </a:cubicBezTo>
                  <a:cubicBezTo>
                    <a:pt x="183" y="141"/>
                    <a:pt x="183" y="141"/>
                    <a:pt x="183" y="141"/>
                  </a:cubicBezTo>
                  <a:cubicBezTo>
                    <a:pt x="182" y="142"/>
                    <a:pt x="182" y="143"/>
                    <a:pt x="181" y="144"/>
                  </a:cubicBezTo>
                  <a:cubicBezTo>
                    <a:pt x="181" y="145"/>
                    <a:pt x="180" y="145"/>
                    <a:pt x="180" y="146"/>
                  </a:cubicBezTo>
                  <a:cubicBezTo>
                    <a:pt x="180" y="145"/>
                    <a:pt x="180" y="145"/>
                    <a:pt x="180" y="144"/>
                  </a:cubicBezTo>
                  <a:cubicBezTo>
                    <a:pt x="181" y="143"/>
                    <a:pt x="181" y="142"/>
                    <a:pt x="182" y="142"/>
                  </a:cubicBezTo>
                  <a:cubicBezTo>
                    <a:pt x="182" y="141"/>
                    <a:pt x="182" y="141"/>
                    <a:pt x="182" y="140"/>
                  </a:cubicBezTo>
                  <a:moveTo>
                    <a:pt x="190" y="137"/>
                  </a:moveTo>
                  <a:cubicBezTo>
                    <a:pt x="191" y="137"/>
                    <a:pt x="192" y="137"/>
                    <a:pt x="193" y="137"/>
                  </a:cubicBezTo>
                  <a:cubicBezTo>
                    <a:pt x="192" y="138"/>
                    <a:pt x="191" y="140"/>
                    <a:pt x="189" y="141"/>
                  </a:cubicBezTo>
                  <a:cubicBezTo>
                    <a:pt x="188" y="143"/>
                    <a:pt x="186" y="145"/>
                    <a:pt x="184" y="147"/>
                  </a:cubicBezTo>
                  <a:cubicBezTo>
                    <a:pt x="185" y="146"/>
                    <a:pt x="185" y="145"/>
                    <a:pt x="186" y="144"/>
                  </a:cubicBezTo>
                  <a:cubicBezTo>
                    <a:pt x="186" y="144"/>
                    <a:pt x="186" y="144"/>
                    <a:pt x="186" y="144"/>
                  </a:cubicBezTo>
                  <a:cubicBezTo>
                    <a:pt x="187" y="143"/>
                    <a:pt x="187" y="142"/>
                    <a:pt x="188" y="141"/>
                  </a:cubicBezTo>
                  <a:cubicBezTo>
                    <a:pt x="189" y="140"/>
                    <a:pt x="189" y="139"/>
                    <a:pt x="190" y="137"/>
                  </a:cubicBezTo>
                  <a:moveTo>
                    <a:pt x="181" y="137"/>
                  </a:moveTo>
                  <a:cubicBezTo>
                    <a:pt x="181" y="137"/>
                    <a:pt x="181" y="136"/>
                    <a:pt x="182" y="136"/>
                  </a:cubicBezTo>
                  <a:cubicBezTo>
                    <a:pt x="181" y="137"/>
                    <a:pt x="181" y="137"/>
                    <a:pt x="181" y="137"/>
                  </a:cubicBezTo>
                  <a:cubicBezTo>
                    <a:pt x="181" y="138"/>
                    <a:pt x="181" y="138"/>
                    <a:pt x="180" y="138"/>
                  </a:cubicBezTo>
                  <a:cubicBezTo>
                    <a:pt x="180" y="139"/>
                    <a:pt x="180" y="139"/>
                    <a:pt x="179" y="139"/>
                  </a:cubicBezTo>
                  <a:cubicBezTo>
                    <a:pt x="180" y="138"/>
                    <a:pt x="180" y="137"/>
                    <a:pt x="181" y="137"/>
                  </a:cubicBezTo>
                  <a:moveTo>
                    <a:pt x="185" y="135"/>
                  </a:moveTo>
                  <a:cubicBezTo>
                    <a:pt x="186" y="135"/>
                    <a:pt x="186" y="134"/>
                    <a:pt x="187" y="134"/>
                  </a:cubicBezTo>
                  <a:cubicBezTo>
                    <a:pt x="187" y="135"/>
                    <a:pt x="186" y="135"/>
                    <a:pt x="186" y="136"/>
                  </a:cubicBezTo>
                  <a:cubicBezTo>
                    <a:pt x="185" y="136"/>
                    <a:pt x="185" y="136"/>
                    <a:pt x="184" y="137"/>
                  </a:cubicBezTo>
                  <a:cubicBezTo>
                    <a:pt x="185" y="136"/>
                    <a:pt x="185" y="135"/>
                    <a:pt x="185" y="135"/>
                  </a:cubicBezTo>
                  <a:moveTo>
                    <a:pt x="188" y="131"/>
                  </a:moveTo>
                  <a:cubicBezTo>
                    <a:pt x="188" y="130"/>
                    <a:pt x="189" y="129"/>
                    <a:pt x="190" y="127"/>
                  </a:cubicBezTo>
                  <a:cubicBezTo>
                    <a:pt x="189" y="128"/>
                    <a:pt x="189" y="129"/>
                    <a:pt x="189" y="130"/>
                  </a:cubicBezTo>
                  <a:cubicBezTo>
                    <a:pt x="188" y="131"/>
                    <a:pt x="188" y="131"/>
                    <a:pt x="188" y="131"/>
                  </a:cubicBezTo>
                  <a:moveTo>
                    <a:pt x="194" y="130"/>
                  </a:moveTo>
                  <a:cubicBezTo>
                    <a:pt x="196" y="129"/>
                    <a:pt x="197" y="128"/>
                    <a:pt x="198" y="127"/>
                  </a:cubicBezTo>
                  <a:cubicBezTo>
                    <a:pt x="198" y="127"/>
                    <a:pt x="198" y="128"/>
                    <a:pt x="198" y="128"/>
                  </a:cubicBezTo>
                  <a:cubicBezTo>
                    <a:pt x="197" y="129"/>
                    <a:pt x="197" y="131"/>
                    <a:pt x="196" y="132"/>
                  </a:cubicBezTo>
                  <a:cubicBezTo>
                    <a:pt x="195" y="133"/>
                    <a:pt x="195" y="133"/>
                    <a:pt x="195" y="134"/>
                  </a:cubicBezTo>
                  <a:cubicBezTo>
                    <a:pt x="194" y="134"/>
                    <a:pt x="193" y="134"/>
                    <a:pt x="192" y="134"/>
                  </a:cubicBezTo>
                  <a:cubicBezTo>
                    <a:pt x="193" y="133"/>
                    <a:pt x="193" y="131"/>
                    <a:pt x="194" y="130"/>
                  </a:cubicBezTo>
                  <a:moveTo>
                    <a:pt x="197" y="124"/>
                  </a:moveTo>
                  <a:cubicBezTo>
                    <a:pt x="198" y="123"/>
                    <a:pt x="198" y="122"/>
                    <a:pt x="199" y="121"/>
                  </a:cubicBezTo>
                  <a:cubicBezTo>
                    <a:pt x="199" y="122"/>
                    <a:pt x="199" y="122"/>
                    <a:pt x="199" y="123"/>
                  </a:cubicBezTo>
                  <a:cubicBezTo>
                    <a:pt x="198" y="123"/>
                    <a:pt x="198" y="123"/>
                    <a:pt x="197" y="124"/>
                  </a:cubicBezTo>
                  <a:moveTo>
                    <a:pt x="210" y="101"/>
                  </a:moveTo>
                  <a:cubicBezTo>
                    <a:pt x="208" y="105"/>
                    <a:pt x="206" y="109"/>
                    <a:pt x="204" y="112"/>
                  </a:cubicBezTo>
                  <a:cubicBezTo>
                    <a:pt x="203" y="114"/>
                    <a:pt x="203" y="116"/>
                    <a:pt x="203" y="117"/>
                  </a:cubicBezTo>
                  <a:cubicBezTo>
                    <a:pt x="202" y="118"/>
                    <a:pt x="202" y="119"/>
                    <a:pt x="202" y="119"/>
                  </a:cubicBezTo>
                  <a:cubicBezTo>
                    <a:pt x="202" y="118"/>
                    <a:pt x="202" y="117"/>
                    <a:pt x="202" y="116"/>
                  </a:cubicBezTo>
                  <a:cubicBezTo>
                    <a:pt x="202" y="115"/>
                    <a:pt x="203" y="114"/>
                    <a:pt x="203" y="113"/>
                  </a:cubicBezTo>
                  <a:cubicBezTo>
                    <a:pt x="201" y="116"/>
                    <a:pt x="199" y="119"/>
                    <a:pt x="196" y="121"/>
                  </a:cubicBezTo>
                  <a:cubicBezTo>
                    <a:pt x="195" y="123"/>
                    <a:pt x="194" y="126"/>
                    <a:pt x="192" y="128"/>
                  </a:cubicBezTo>
                  <a:cubicBezTo>
                    <a:pt x="192" y="128"/>
                    <a:pt x="192" y="128"/>
                    <a:pt x="192" y="128"/>
                  </a:cubicBezTo>
                  <a:cubicBezTo>
                    <a:pt x="193" y="126"/>
                    <a:pt x="193" y="125"/>
                    <a:pt x="194" y="123"/>
                  </a:cubicBezTo>
                  <a:cubicBezTo>
                    <a:pt x="194" y="123"/>
                    <a:pt x="194" y="123"/>
                    <a:pt x="194" y="123"/>
                  </a:cubicBezTo>
                  <a:cubicBezTo>
                    <a:pt x="191" y="125"/>
                    <a:pt x="189" y="128"/>
                    <a:pt x="186" y="130"/>
                  </a:cubicBezTo>
                  <a:cubicBezTo>
                    <a:pt x="185" y="131"/>
                    <a:pt x="184" y="132"/>
                    <a:pt x="184" y="133"/>
                  </a:cubicBezTo>
                  <a:cubicBezTo>
                    <a:pt x="183" y="133"/>
                    <a:pt x="183" y="133"/>
                    <a:pt x="183" y="133"/>
                  </a:cubicBezTo>
                  <a:cubicBezTo>
                    <a:pt x="183" y="132"/>
                    <a:pt x="184" y="131"/>
                    <a:pt x="185" y="130"/>
                  </a:cubicBezTo>
                  <a:cubicBezTo>
                    <a:pt x="183" y="131"/>
                    <a:pt x="181" y="132"/>
                    <a:pt x="180" y="133"/>
                  </a:cubicBezTo>
                  <a:cubicBezTo>
                    <a:pt x="180" y="134"/>
                    <a:pt x="179" y="134"/>
                    <a:pt x="179" y="135"/>
                  </a:cubicBezTo>
                  <a:cubicBezTo>
                    <a:pt x="177" y="135"/>
                    <a:pt x="176" y="136"/>
                    <a:pt x="174" y="136"/>
                  </a:cubicBezTo>
                  <a:cubicBezTo>
                    <a:pt x="173" y="137"/>
                    <a:pt x="172" y="137"/>
                    <a:pt x="171" y="138"/>
                  </a:cubicBezTo>
                  <a:cubicBezTo>
                    <a:pt x="169" y="140"/>
                    <a:pt x="166" y="141"/>
                    <a:pt x="163" y="143"/>
                  </a:cubicBezTo>
                  <a:cubicBezTo>
                    <a:pt x="163" y="143"/>
                    <a:pt x="163" y="143"/>
                    <a:pt x="164" y="143"/>
                  </a:cubicBezTo>
                  <a:cubicBezTo>
                    <a:pt x="168" y="141"/>
                    <a:pt x="172" y="140"/>
                    <a:pt x="177" y="138"/>
                  </a:cubicBezTo>
                  <a:cubicBezTo>
                    <a:pt x="176" y="139"/>
                    <a:pt x="176" y="140"/>
                    <a:pt x="175" y="141"/>
                  </a:cubicBezTo>
                  <a:cubicBezTo>
                    <a:pt x="174" y="142"/>
                    <a:pt x="172" y="143"/>
                    <a:pt x="171" y="144"/>
                  </a:cubicBezTo>
                  <a:cubicBezTo>
                    <a:pt x="170" y="144"/>
                    <a:pt x="169" y="144"/>
                    <a:pt x="169" y="145"/>
                  </a:cubicBezTo>
                  <a:cubicBezTo>
                    <a:pt x="168" y="145"/>
                    <a:pt x="168" y="146"/>
                    <a:pt x="167" y="146"/>
                  </a:cubicBezTo>
                  <a:cubicBezTo>
                    <a:pt x="166" y="147"/>
                    <a:pt x="164" y="147"/>
                    <a:pt x="163" y="148"/>
                  </a:cubicBezTo>
                  <a:cubicBezTo>
                    <a:pt x="161" y="149"/>
                    <a:pt x="159" y="150"/>
                    <a:pt x="157" y="151"/>
                  </a:cubicBezTo>
                  <a:cubicBezTo>
                    <a:pt x="157" y="151"/>
                    <a:pt x="157" y="151"/>
                    <a:pt x="157" y="151"/>
                  </a:cubicBezTo>
                  <a:cubicBezTo>
                    <a:pt x="156" y="152"/>
                    <a:pt x="157" y="153"/>
                    <a:pt x="158" y="153"/>
                  </a:cubicBezTo>
                  <a:cubicBezTo>
                    <a:pt x="158" y="153"/>
                    <a:pt x="158" y="153"/>
                    <a:pt x="158" y="153"/>
                  </a:cubicBezTo>
                  <a:cubicBezTo>
                    <a:pt x="159" y="153"/>
                    <a:pt x="160" y="152"/>
                    <a:pt x="161" y="152"/>
                  </a:cubicBezTo>
                  <a:cubicBezTo>
                    <a:pt x="163" y="151"/>
                    <a:pt x="164" y="150"/>
                    <a:pt x="166" y="149"/>
                  </a:cubicBezTo>
                  <a:cubicBezTo>
                    <a:pt x="167" y="149"/>
                    <a:pt x="168" y="148"/>
                    <a:pt x="169" y="148"/>
                  </a:cubicBezTo>
                  <a:cubicBezTo>
                    <a:pt x="170" y="147"/>
                    <a:pt x="171" y="147"/>
                    <a:pt x="172" y="146"/>
                  </a:cubicBezTo>
                  <a:cubicBezTo>
                    <a:pt x="172" y="146"/>
                    <a:pt x="172" y="146"/>
                    <a:pt x="172" y="146"/>
                  </a:cubicBezTo>
                  <a:cubicBezTo>
                    <a:pt x="172" y="146"/>
                    <a:pt x="172" y="146"/>
                    <a:pt x="172" y="146"/>
                  </a:cubicBezTo>
                  <a:cubicBezTo>
                    <a:pt x="172" y="147"/>
                    <a:pt x="171" y="148"/>
                    <a:pt x="170" y="149"/>
                  </a:cubicBezTo>
                  <a:cubicBezTo>
                    <a:pt x="170" y="150"/>
                    <a:pt x="170" y="151"/>
                    <a:pt x="169" y="152"/>
                  </a:cubicBezTo>
                  <a:cubicBezTo>
                    <a:pt x="169" y="152"/>
                    <a:pt x="169" y="153"/>
                    <a:pt x="169" y="153"/>
                  </a:cubicBezTo>
                  <a:cubicBezTo>
                    <a:pt x="170" y="153"/>
                    <a:pt x="170" y="154"/>
                    <a:pt x="170" y="154"/>
                  </a:cubicBezTo>
                  <a:cubicBezTo>
                    <a:pt x="170" y="154"/>
                    <a:pt x="170" y="154"/>
                    <a:pt x="170" y="154"/>
                  </a:cubicBezTo>
                  <a:cubicBezTo>
                    <a:pt x="171" y="154"/>
                    <a:pt x="171" y="154"/>
                    <a:pt x="171" y="154"/>
                  </a:cubicBezTo>
                  <a:cubicBezTo>
                    <a:pt x="172" y="153"/>
                    <a:pt x="173" y="153"/>
                    <a:pt x="174" y="153"/>
                  </a:cubicBezTo>
                  <a:cubicBezTo>
                    <a:pt x="175" y="153"/>
                    <a:pt x="175" y="153"/>
                    <a:pt x="176" y="152"/>
                  </a:cubicBezTo>
                  <a:cubicBezTo>
                    <a:pt x="176" y="152"/>
                    <a:pt x="176" y="153"/>
                    <a:pt x="176" y="153"/>
                  </a:cubicBezTo>
                  <a:cubicBezTo>
                    <a:pt x="176" y="153"/>
                    <a:pt x="175" y="153"/>
                    <a:pt x="175" y="154"/>
                  </a:cubicBezTo>
                  <a:cubicBezTo>
                    <a:pt x="180" y="152"/>
                    <a:pt x="185" y="149"/>
                    <a:pt x="189" y="146"/>
                  </a:cubicBezTo>
                  <a:cubicBezTo>
                    <a:pt x="189" y="146"/>
                    <a:pt x="189" y="146"/>
                    <a:pt x="189" y="146"/>
                  </a:cubicBezTo>
                  <a:cubicBezTo>
                    <a:pt x="190" y="144"/>
                    <a:pt x="191" y="143"/>
                    <a:pt x="192" y="142"/>
                  </a:cubicBezTo>
                  <a:cubicBezTo>
                    <a:pt x="193" y="141"/>
                    <a:pt x="194" y="139"/>
                    <a:pt x="195" y="138"/>
                  </a:cubicBezTo>
                  <a:cubicBezTo>
                    <a:pt x="195" y="139"/>
                    <a:pt x="195" y="140"/>
                    <a:pt x="194" y="142"/>
                  </a:cubicBezTo>
                  <a:cubicBezTo>
                    <a:pt x="196" y="139"/>
                    <a:pt x="199" y="137"/>
                    <a:pt x="201" y="134"/>
                  </a:cubicBezTo>
                  <a:cubicBezTo>
                    <a:pt x="201" y="133"/>
                    <a:pt x="202" y="132"/>
                    <a:pt x="202" y="130"/>
                  </a:cubicBezTo>
                  <a:cubicBezTo>
                    <a:pt x="204" y="127"/>
                    <a:pt x="204" y="123"/>
                    <a:pt x="205" y="119"/>
                  </a:cubicBezTo>
                  <a:cubicBezTo>
                    <a:pt x="205" y="119"/>
                    <a:pt x="205" y="118"/>
                    <a:pt x="205" y="118"/>
                  </a:cubicBezTo>
                  <a:cubicBezTo>
                    <a:pt x="205" y="118"/>
                    <a:pt x="205" y="118"/>
                    <a:pt x="206" y="118"/>
                  </a:cubicBezTo>
                  <a:cubicBezTo>
                    <a:pt x="206" y="121"/>
                    <a:pt x="206" y="124"/>
                    <a:pt x="206" y="127"/>
                  </a:cubicBezTo>
                  <a:cubicBezTo>
                    <a:pt x="207" y="124"/>
                    <a:pt x="208" y="122"/>
                    <a:pt x="209" y="119"/>
                  </a:cubicBezTo>
                  <a:cubicBezTo>
                    <a:pt x="209" y="115"/>
                    <a:pt x="209" y="112"/>
                    <a:pt x="209" y="108"/>
                  </a:cubicBezTo>
                  <a:cubicBezTo>
                    <a:pt x="210" y="106"/>
                    <a:pt x="210" y="104"/>
                    <a:pt x="210" y="102"/>
                  </a:cubicBezTo>
                  <a:cubicBezTo>
                    <a:pt x="210" y="102"/>
                    <a:pt x="210" y="102"/>
                    <a:pt x="210" y="102"/>
                  </a:cubicBezTo>
                  <a:cubicBezTo>
                    <a:pt x="210" y="102"/>
                    <a:pt x="210" y="101"/>
                    <a:pt x="210" y="101"/>
                  </a:cubicBezTo>
                  <a:moveTo>
                    <a:pt x="214" y="152"/>
                  </a:moveTo>
                  <a:cubicBezTo>
                    <a:pt x="215" y="150"/>
                    <a:pt x="216" y="148"/>
                    <a:pt x="217" y="146"/>
                  </a:cubicBezTo>
                  <a:cubicBezTo>
                    <a:pt x="217" y="148"/>
                    <a:pt x="217" y="149"/>
                    <a:pt x="217" y="150"/>
                  </a:cubicBezTo>
                  <a:cubicBezTo>
                    <a:pt x="216" y="151"/>
                    <a:pt x="215" y="151"/>
                    <a:pt x="215" y="152"/>
                  </a:cubicBezTo>
                  <a:cubicBezTo>
                    <a:pt x="215" y="152"/>
                    <a:pt x="214" y="152"/>
                    <a:pt x="214" y="152"/>
                  </a:cubicBezTo>
                  <a:moveTo>
                    <a:pt x="228" y="135"/>
                  </a:moveTo>
                  <a:cubicBezTo>
                    <a:pt x="228" y="135"/>
                    <a:pt x="228" y="134"/>
                    <a:pt x="228" y="134"/>
                  </a:cubicBezTo>
                  <a:cubicBezTo>
                    <a:pt x="228" y="135"/>
                    <a:pt x="228" y="136"/>
                    <a:pt x="228" y="137"/>
                  </a:cubicBezTo>
                  <a:cubicBezTo>
                    <a:pt x="228" y="136"/>
                    <a:pt x="228" y="136"/>
                    <a:pt x="228" y="135"/>
                  </a:cubicBezTo>
                  <a:moveTo>
                    <a:pt x="222" y="134"/>
                  </a:moveTo>
                  <a:cubicBezTo>
                    <a:pt x="223" y="132"/>
                    <a:pt x="223" y="131"/>
                    <a:pt x="224" y="130"/>
                  </a:cubicBezTo>
                  <a:cubicBezTo>
                    <a:pt x="224" y="131"/>
                    <a:pt x="225" y="133"/>
                    <a:pt x="225" y="135"/>
                  </a:cubicBezTo>
                  <a:cubicBezTo>
                    <a:pt x="224" y="139"/>
                    <a:pt x="222" y="143"/>
                    <a:pt x="220" y="147"/>
                  </a:cubicBezTo>
                  <a:cubicBezTo>
                    <a:pt x="220" y="147"/>
                    <a:pt x="220" y="148"/>
                    <a:pt x="219" y="148"/>
                  </a:cubicBezTo>
                  <a:cubicBezTo>
                    <a:pt x="220" y="143"/>
                    <a:pt x="221" y="138"/>
                    <a:pt x="222" y="134"/>
                  </a:cubicBezTo>
                  <a:moveTo>
                    <a:pt x="232" y="125"/>
                  </a:moveTo>
                  <a:cubicBezTo>
                    <a:pt x="232" y="124"/>
                    <a:pt x="232" y="124"/>
                    <a:pt x="232" y="123"/>
                  </a:cubicBezTo>
                  <a:cubicBezTo>
                    <a:pt x="232" y="124"/>
                    <a:pt x="232" y="126"/>
                    <a:pt x="232" y="127"/>
                  </a:cubicBezTo>
                  <a:cubicBezTo>
                    <a:pt x="232" y="126"/>
                    <a:pt x="232" y="126"/>
                    <a:pt x="232" y="125"/>
                  </a:cubicBezTo>
                  <a:moveTo>
                    <a:pt x="226" y="124"/>
                  </a:moveTo>
                  <a:cubicBezTo>
                    <a:pt x="227" y="122"/>
                    <a:pt x="228" y="119"/>
                    <a:pt x="229" y="117"/>
                  </a:cubicBezTo>
                  <a:cubicBezTo>
                    <a:pt x="229" y="117"/>
                    <a:pt x="229" y="118"/>
                    <a:pt x="229" y="118"/>
                  </a:cubicBezTo>
                  <a:cubicBezTo>
                    <a:pt x="228" y="122"/>
                    <a:pt x="227" y="126"/>
                    <a:pt x="226" y="130"/>
                  </a:cubicBezTo>
                  <a:cubicBezTo>
                    <a:pt x="226" y="129"/>
                    <a:pt x="226" y="127"/>
                    <a:pt x="225" y="126"/>
                  </a:cubicBezTo>
                  <a:cubicBezTo>
                    <a:pt x="225" y="125"/>
                    <a:pt x="226" y="124"/>
                    <a:pt x="226" y="124"/>
                  </a:cubicBezTo>
                  <a:moveTo>
                    <a:pt x="230" y="72"/>
                  </a:moveTo>
                  <a:cubicBezTo>
                    <a:pt x="231" y="78"/>
                    <a:pt x="231" y="83"/>
                    <a:pt x="231" y="89"/>
                  </a:cubicBezTo>
                  <a:cubicBezTo>
                    <a:pt x="231" y="103"/>
                    <a:pt x="228" y="116"/>
                    <a:pt x="221" y="128"/>
                  </a:cubicBezTo>
                  <a:cubicBezTo>
                    <a:pt x="220" y="130"/>
                    <a:pt x="219" y="131"/>
                    <a:pt x="218" y="133"/>
                  </a:cubicBezTo>
                  <a:cubicBezTo>
                    <a:pt x="218" y="133"/>
                    <a:pt x="218" y="134"/>
                    <a:pt x="218" y="135"/>
                  </a:cubicBezTo>
                  <a:cubicBezTo>
                    <a:pt x="218" y="134"/>
                    <a:pt x="219" y="133"/>
                    <a:pt x="220" y="132"/>
                  </a:cubicBezTo>
                  <a:cubicBezTo>
                    <a:pt x="220" y="132"/>
                    <a:pt x="220" y="132"/>
                    <a:pt x="220" y="132"/>
                  </a:cubicBezTo>
                  <a:cubicBezTo>
                    <a:pt x="219" y="136"/>
                    <a:pt x="217" y="139"/>
                    <a:pt x="216" y="143"/>
                  </a:cubicBezTo>
                  <a:cubicBezTo>
                    <a:pt x="216" y="144"/>
                    <a:pt x="215" y="145"/>
                    <a:pt x="215" y="145"/>
                  </a:cubicBezTo>
                  <a:cubicBezTo>
                    <a:pt x="215" y="144"/>
                    <a:pt x="216" y="143"/>
                    <a:pt x="216" y="141"/>
                  </a:cubicBezTo>
                  <a:cubicBezTo>
                    <a:pt x="214" y="146"/>
                    <a:pt x="212" y="150"/>
                    <a:pt x="210" y="154"/>
                  </a:cubicBezTo>
                  <a:cubicBezTo>
                    <a:pt x="210" y="155"/>
                    <a:pt x="210" y="155"/>
                    <a:pt x="209" y="156"/>
                  </a:cubicBezTo>
                  <a:cubicBezTo>
                    <a:pt x="209" y="156"/>
                    <a:pt x="209" y="157"/>
                    <a:pt x="208" y="157"/>
                  </a:cubicBezTo>
                  <a:cubicBezTo>
                    <a:pt x="208" y="157"/>
                    <a:pt x="208" y="158"/>
                    <a:pt x="208" y="158"/>
                  </a:cubicBezTo>
                  <a:cubicBezTo>
                    <a:pt x="208" y="157"/>
                    <a:pt x="209" y="157"/>
                    <a:pt x="209" y="156"/>
                  </a:cubicBezTo>
                  <a:cubicBezTo>
                    <a:pt x="206" y="160"/>
                    <a:pt x="203" y="164"/>
                    <a:pt x="199" y="168"/>
                  </a:cubicBezTo>
                  <a:cubicBezTo>
                    <a:pt x="202" y="166"/>
                    <a:pt x="205" y="165"/>
                    <a:pt x="207" y="163"/>
                  </a:cubicBezTo>
                  <a:cubicBezTo>
                    <a:pt x="208" y="162"/>
                    <a:pt x="209" y="161"/>
                    <a:pt x="211" y="161"/>
                  </a:cubicBezTo>
                  <a:cubicBezTo>
                    <a:pt x="211" y="160"/>
                    <a:pt x="211" y="159"/>
                    <a:pt x="211" y="158"/>
                  </a:cubicBezTo>
                  <a:cubicBezTo>
                    <a:pt x="213" y="157"/>
                    <a:pt x="215" y="155"/>
                    <a:pt x="216" y="154"/>
                  </a:cubicBezTo>
                  <a:cubicBezTo>
                    <a:pt x="216" y="155"/>
                    <a:pt x="216" y="155"/>
                    <a:pt x="216" y="156"/>
                  </a:cubicBezTo>
                  <a:cubicBezTo>
                    <a:pt x="220" y="152"/>
                    <a:pt x="223" y="148"/>
                    <a:pt x="225" y="143"/>
                  </a:cubicBezTo>
                  <a:cubicBezTo>
                    <a:pt x="225" y="144"/>
                    <a:pt x="225" y="144"/>
                    <a:pt x="225" y="144"/>
                  </a:cubicBezTo>
                  <a:cubicBezTo>
                    <a:pt x="225" y="143"/>
                    <a:pt x="226" y="141"/>
                    <a:pt x="226" y="140"/>
                  </a:cubicBezTo>
                  <a:cubicBezTo>
                    <a:pt x="226" y="141"/>
                    <a:pt x="226" y="141"/>
                    <a:pt x="226" y="142"/>
                  </a:cubicBezTo>
                  <a:cubicBezTo>
                    <a:pt x="227" y="140"/>
                    <a:pt x="229" y="138"/>
                    <a:pt x="230" y="136"/>
                  </a:cubicBezTo>
                  <a:cubicBezTo>
                    <a:pt x="230" y="134"/>
                    <a:pt x="230" y="133"/>
                    <a:pt x="231" y="132"/>
                  </a:cubicBezTo>
                  <a:cubicBezTo>
                    <a:pt x="235" y="118"/>
                    <a:pt x="237" y="103"/>
                    <a:pt x="234" y="89"/>
                  </a:cubicBezTo>
                  <a:cubicBezTo>
                    <a:pt x="234" y="88"/>
                    <a:pt x="234" y="87"/>
                    <a:pt x="233" y="86"/>
                  </a:cubicBezTo>
                  <a:cubicBezTo>
                    <a:pt x="233" y="86"/>
                    <a:pt x="233" y="86"/>
                    <a:pt x="233" y="86"/>
                  </a:cubicBezTo>
                  <a:cubicBezTo>
                    <a:pt x="233" y="86"/>
                    <a:pt x="233" y="86"/>
                    <a:pt x="233" y="86"/>
                  </a:cubicBezTo>
                  <a:cubicBezTo>
                    <a:pt x="232" y="81"/>
                    <a:pt x="231" y="77"/>
                    <a:pt x="230" y="72"/>
                  </a:cubicBezTo>
                  <a:moveTo>
                    <a:pt x="202" y="101"/>
                  </a:moveTo>
                  <a:cubicBezTo>
                    <a:pt x="203" y="99"/>
                    <a:pt x="204" y="97"/>
                    <a:pt x="205" y="95"/>
                  </a:cubicBezTo>
                  <a:cubicBezTo>
                    <a:pt x="205" y="95"/>
                    <a:pt x="205" y="95"/>
                    <a:pt x="205" y="95"/>
                  </a:cubicBezTo>
                  <a:cubicBezTo>
                    <a:pt x="205" y="97"/>
                    <a:pt x="206" y="99"/>
                    <a:pt x="206" y="100"/>
                  </a:cubicBezTo>
                  <a:cubicBezTo>
                    <a:pt x="205" y="102"/>
                    <a:pt x="205" y="103"/>
                    <a:pt x="205" y="105"/>
                  </a:cubicBezTo>
                  <a:cubicBezTo>
                    <a:pt x="204" y="107"/>
                    <a:pt x="203" y="109"/>
                    <a:pt x="202" y="110"/>
                  </a:cubicBezTo>
                  <a:cubicBezTo>
                    <a:pt x="202" y="107"/>
                    <a:pt x="202" y="104"/>
                    <a:pt x="202" y="101"/>
                  </a:cubicBezTo>
                  <a:moveTo>
                    <a:pt x="206" y="71"/>
                  </a:moveTo>
                  <a:cubicBezTo>
                    <a:pt x="206" y="77"/>
                    <a:pt x="206" y="83"/>
                    <a:pt x="204" y="88"/>
                  </a:cubicBezTo>
                  <a:cubicBezTo>
                    <a:pt x="204" y="89"/>
                    <a:pt x="205" y="90"/>
                    <a:pt x="205" y="91"/>
                  </a:cubicBezTo>
                  <a:cubicBezTo>
                    <a:pt x="204" y="92"/>
                    <a:pt x="203" y="93"/>
                    <a:pt x="203" y="94"/>
                  </a:cubicBezTo>
                  <a:cubicBezTo>
                    <a:pt x="203" y="94"/>
                    <a:pt x="203" y="94"/>
                    <a:pt x="203" y="94"/>
                  </a:cubicBezTo>
                  <a:cubicBezTo>
                    <a:pt x="199" y="106"/>
                    <a:pt x="192" y="118"/>
                    <a:pt x="184" y="127"/>
                  </a:cubicBezTo>
                  <a:cubicBezTo>
                    <a:pt x="183" y="127"/>
                    <a:pt x="183" y="128"/>
                    <a:pt x="183" y="128"/>
                  </a:cubicBezTo>
                  <a:cubicBezTo>
                    <a:pt x="185" y="127"/>
                    <a:pt x="186" y="126"/>
                    <a:pt x="188" y="125"/>
                  </a:cubicBezTo>
                  <a:cubicBezTo>
                    <a:pt x="189" y="123"/>
                    <a:pt x="191" y="120"/>
                    <a:pt x="192" y="118"/>
                  </a:cubicBezTo>
                  <a:cubicBezTo>
                    <a:pt x="191" y="119"/>
                    <a:pt x="191" y="120"/>
                    <a:pt x="190" y="121"/>
                  </a:cubicBezTo>
                  <a:cubicBezTo>
                    <a:pt x="190" y="122"/>
                    <a:pt x="189" y="123"/>
                    <a:pt x="189" y="124"/>
                  </a:cubicBezTo>
                  <a:cubicBezTo>
                    <a:pt x="191" y="122"/>
                    <a:pt x="194" y="120"/>
                    <a:pt x="196" y="118"/>
                  </a:cubicBezTo>
                  <a:cubicBezTo>
                    <a:pt x="197" y="115"/>
                    <a:pt x="198" y="111"/>
                    <a:pt x="199" y="108"/>
                  </a:cubicBezTo>
                  <a:cubicBezTo>
                    <a:pt x="199" y="107"/>
                    <a:pt x="199" y="107"/>
                    <a:pt x="199" y="106"/>
                  </a:cubicBezTo>
                  <a:cubicBezTo>
                    <a:pt x="199" y="106"/>
                    <a:pt x="199" y="106"/>
                    <a:pt x="199" y="106"/>
                  </a:cubicBezTo>
                  <a:cubicBezTo>
                    <a:pt x="199" y="109"/>
                    <a:pt x="199" y="111"/>
                    <a:pt x="199" y="114"/>
                  </a:cubicBezTo>
                  <a:cubicBezTo>
                    <a:pt x="202" y="111"/>
                    <a:pt x="204" y="108"/>
                    <a:pt x="206" y="104"/>
                  </a:cubicBezTo>
                  <a:cubicBezTo>
                    <a:pt x="211" y="94"/>
                    <a:pt x="211" y="82"/>
                    <a:pt x="207" y="72"/>
                  </a:cubicBezTo>
                  <a:cubicBezTo>
                    <a:pt x="207" y="72"/>
                    <a:pt x="207" y="72"/>
                    <a:pt x="207" y="73"/>
                  </a:cubicBezTo>
                  <a:cubicBezTo>
                    <a:pt x="207" y="72"/>
                    <a:pt x="207" y="71"/>
                    <a:pt x="206" y="71"/>
                  </a:cubicBezTo>
                  <a:moveTo>
                    <a:pt x="223" y="47"/>
                  </a:moveTo>
                  <a:cubicBezTo>
                    <a:pt x="225" y="53"/>
                    <a:pt x="227" y="59"/>
                    <a:pt x="230" y="65"/>
                  </a:cubicBezTo>
                  <a:cubicBezTo>
                    <a:pt x="230" y="65"/>
                    <a:pt x="230" y="65"/>
                    <a:pt x="230" y="65"/>
                  </a:cubicBezTo>
                  <a:cubicBezTo>
                    <a:pt x="228" y="61"/>
                    <a:pt x="227" y="56"/>
                    <a:pt x="225" y="52"/>
                  </a:cubicBezTo>
                  <a:cubicBezTo>
                    <a:pt x="224" y="50"/>
                    <a:pt x="223" y="49"/>
                    <a:pt x="223" y="47"/>
                  </a:cubicBezTo>
                  <a:moveTo>
                    <a:pt x="212" y="27"/>
                  </a:moveTo>
                  <a:cubicBezTo>
                    <a:pt x="215" y="33"/>
                    <a:pt x="218" y="39"/>
                    <a:pt x="220" y="45"/>
                  </a:cubicBezTo>
                  <a:cubicBezTo>
                    <a:pt x="221" y="44"/>
                    <a:pt x="221" y="44"/>
                    <a:pt x="221" y="44"/>
                  </a:cubicBezTo>
                  <a:cubicBezTo>
                    <a:pt x="221" y="44"/>
                    <a:pt x="222" y="45"/>
                    <a:pt x="222" y="45"/>
                  </a:cubicBezTo>
                  <a:cubicBezTo>
                    <a:pt x="221" y="42"/>
                    <a:pt x="220" y="40"/>
                    <a:pt x="218" y="37"/>
                  </a:cubicBezTo>
                  <a:cubicBezTo>
                    <a:pt x="218" y="37"/>
                    <a:pt x="218" y="37"/>
                    <a:pt x="218" y="37"/>
                  </a:cubicBezTo>
                  <a:cubicBezTo>
                    <a:pt x="218" y="36"/>
                    <a:pt x="218" y="36"/>
                    <a:pt x="217" y="36"/>
                  </a:cubicBezTo>
                  <a:cubicBezTo>
                    <a:pt x="218" y="36"/>
                    <a:pt x="218" y="36"/>
                    <a:pt x="218" y="36"/>
                  </a:cubicBezTo>
                  <a:cubicBezTo>
                    <a:pt x="216" y="33"/>
                    <a:pt x="214" y="30"/>
                    <a:pt x="212" y="27"/>
                  </a:cubicBezTo>
                  <a:moveTo>
                    <a:pt x="137" y="193"/>
                  </a:moveTo>
                  <a:cubicBezTo>
                    <a:pt x="134" y="193"/>
                    <a:pt x="132" y="193"/>
                    <a:pt x="129" y="192"/>
                  </a:cubicBezTo>
                  <a:cubicBezTo>
                    <a:pt x="133" y="192"/>
                    <a:pt x="136" y="192"/>
                    <a:pt x="140" y="193"/>
                  </a:cubicBezTo>
                  <a:cubicBezTo>
                    <a:pt x="139" y="193"/>
                    <a:pt x="138" y="193"/>
                    <a:pt x="137" y="193"/>
                  </a:cubicBezTo>
                  <a:moveTo>
                    <a:pt x="108" y="186"/>
                  </a:moveTo>
                  <a:cubicBezTo>
                    <a:pt x="107" y="185"/>
                    <a:pt x="107" y="185"/>
                    <a:pt x="106" y="185"/>
                  </a:cubicBezTo>
                  <a:cubicBezTo>
                    <a:pt x="108" y="186"/>
                    <a:pt x="111" y="187"/>
                    <a:pt x="114" y="187"/>
                  </a:cubicBezTo>
                  <a:cubicBezTo>
                    <a:pt x="113" y="187"/>
                    <a:pt x="113" y="187"/>
                    <a:pt x="112" y="187"/>
                  </a:cubicBezTo>
                  <a:cubicBezTo>
                    <a:pt x="111" y="187"/>
                    <a:pt x="109" y="186"/>
                    <a:pt x="108" y="186"/>
                  </a:cubicBezTo>
                  <a:moveTo>
                    <a:pt x="188" y="187"/>
                  </a:moveTo>
                  <a:cubicBezTo>
                    <a:pt x="190" y="186"/>
                    <a:pt x="193" y="185"/>
                    <a:pt x="196" y="184"/>
                  </a:cubicBezTo>
                  <a:cubicBezTo>
                    <a:pt x="199" y="182"/>
                    <a:pt x="202" y="181"/>
                    <a:pt x="205" y="180"/>
                  </a:cubicBezTo>
                  <a:cubicBezTo>
                    <a:pt x="204" y="181"/>
                    <a:pt x="203" y="182"/>
                    <a:pt x="202" y="183"/>
                  </a:cubicBezTo>
                  <a:cubicBezTo>
                    <a:pt x="200" y="184"/>
                    <a:pt x="197" y="185"/>
                    <a:pt x="195" y="186"/>
                  </a:cubicBezTo>
                  <a:cubicBezTo>
                    <a:pt x="191" y="188"/>
                    <a:pt x="187" y="189"/>
                    <a:pt x="183" y="191"/>
                  </a:cubicBezTo>
                  <a:cubicBezTo>
                    <a:pt x="182" y="191"/>
                    <a:pt x="182" y="191"/>
                    <a:pt x="181" y="192"/>
                  </a:cubicBezTo>
                  <a:cubicBezTo>
                    <a:pt x="181" y="192"/>
                    <a:pt x="180" y="192"/>
                    <a:pt x="180" y="192"/>
                  </a:cubicBezTo>
                  <a:cubicBezTo>
                    <a:pt x="178" y="193"/>
                    <a:pt x="176" y="194"/>
                    <a:pt x="174" y="194"/>
                  </a:cubicBezTo>
                  <a:cubicBezTo>
                    <a:pt x="170" y="195"/>
                    <a:pt x="166" y="197"/>
                    <a:pt x="162" y="197"/>
                  </a:cubicBezTo>
                  <a:cubicBezTo>
                    <a:pt x="159" y="198"/>
                    <a:pt x="156" y="199"/>
                    <a:pt x="153" y="199"/>
                  </a:cubicBezTo>
                  <a:cubicBezTo>
                    <a:pt x="152" y="199"/>
                    <a:pt x="151" y="199"/>
                    <a:pt x="150" y="199"/>
                  </a:cubicBezTo>
                  <a:cubicBezTo>
                    <a:pt x="148" y="199"/>
                    <a:pt x="147" y="199"/>
                    <a:pt x="145" y="199"/>
                  </a:cubicBezTo>
                  <a:cubicBezTo>
                    <a:pt x="144" y="199"/>
                    <a:pt x="144" y="199"/>
                    <a:pt x="143" y="199"/>
                  </a:cubicBezTo>
                  <a:cubicBezTo>
                    <a:pt x="141" y="199"/>
                    <a:pt x="138" y="199"/>
                    <a:pt x="135" y="199"/>
                  </a:cubicBezTo>
                  <a:cubicBezTo>
                    <a:pt x="130" y="198"/>
                    <a:pt x="124" y="196"/>
                    <a:pt x="119" y="194"/>
                  </a:cubicBezTo>
                  <a:cubicBezTo>
                    <a:pt x="114" y="193"/>
                    <a:pt x="109" y="190"/>
                    <a:pt x="105" y="187"/>
                  </a:cubicBezTo>
                  <a:cubicBezTo>
                    <a:pt x="106" y="188"/>
                    <a:pt x="106" y="188"/>
                    <a:pt x="107" y="188"/>
                  </a:cubicBezTo>
                  <a:cubicBezTo>
                    <a:pt x="108" y="189"/>
                    <a:pt x="110" y="189"/>
                    <a:pt x="111" y="190"/>
                  </a:cubicBezTo>
                  <a:cubicBezTo>
                    <a:pt x="112" y="190"/>
                    <a:pt x="112" y="190"/>
                    <a:pt x="113" y="190"/>
                  </a:cubicBezTo>
                  <a:cubicBezTo>
                    <a:pt x="119" y="193"/>
                    <a:pt x="126" y="195"/>
                    <a:pt x="133" y="195"/>
                  </a:cubicBezTo>
                  <a:cubicBezTo>
                    <a:pt x="135" y="195"/>
                    <a:pt x="136" y="195"/>
                    <a:pt x="137" y="195"/>
                  </a:cubicBezTo>
                  <a:cubicBezTo>
                    <a:pt x="138" y="195"/>
                    <a:pt x="139" y="195"/>
                    <a:pt x="140" y="195"/>
                  </a:cubicBezTo>
                  <a:cubicBezTo>
                    <a:pt x="140" y="195"/>
                    <a:pt x="140" y="195"/>
                    <a:pt x="140" y="195"/>
                  </a:cubicBezTo>
                  <a:cubicBezTo>
                    <a:pt x="143" y="195"/>
                    <a:pt x="145" y="195"/>
                    <a:pt x="148" y="194"/>
                  </a:cubicBezTo>
                  <a:cubicBezTo>
                    <a:pt x="149" y="194"/>
                    <a:pt x="149" y="193"/>
                    <a:pt x="149" y="193"/>
                  </a:cubicBezTo>
                  <a:cubicBezTo>
                    <a:pt x="149" y="192"/>
                    <a:pt x="149" y="192"/>
                    <a:pt x="149" y="192"/>
                  </a:cubicBezTo>
                  <a:cubicBezTo>
                    <a:pt x="150" y="192"/>
                    <a:pt x="151" y="191"/>
                    <a:pt x="152" y="191"/>
                  </a:cubicBezTo>
                  <a:cubicBezTo>
                    <a:pt x="153" y="191"/>
                    <a:pt x="153" y="191"/>
                    <a:pt x="153" y="191"/>
                  </a:cubicBezTo>
                  <a:cubicBezTo>
                    <a:pt x="153" y="191"/>
                    <a:pt x="153" y="191"/>
                    <a:pt x="154" y="191"/>
                  </a:cubicBezTo>
                  <a:cubicBezTo>
                    <a:pt x="156" y="192"/>
                    <a:pt x="159" y="192"/>
                    <a:pt x="162" y="192"/>
                  </a:cubicBezTo>
                  <a:cubicBezTo>
                    <a:pt x="166" y="192"/>
                    <a:pt x="170" y="191"/>
                    <a:pt x="174" y="191"/>
                  </a:cubicBezTo>
                  <a:cubicBezTo>
                    <a:pt x="174" y="191"/>
                    <a:pt x="175" y="191"/>
                    <a:pt x="175" y="191"/>
                  </a:cubicBezTo>
                  <a:cubicBezTo>
                    <a:pt x="179" y="190"/>
                    <a:pt x="184" y="189"/>
                    <a:pt x="188" y="187"/>
                  </a:cubicBezTo>
                  <a:moveTo>
                    <a:pt x="104" y="177"/>
                  </a:moveTo>
                  <a:cubicBezTo>
                    <a:pt x="101" y="176"/>
                    <a:pt x="98" y="174"/>
                    <a:pt x="95" y="173"/>
                  </a:cubicBezTo>
                  <a:cubicBezTo>
                    <a:pt x="96" y="173"/>
                    <a:pt x="97" y="173"/>
                    <a:pt x="98" y="174"/>
                  </a:cubicBezTo>
                  <a:cubicBezTo>
                    <a:pt x="99" y="174"/>
                    <a:pt x="100" y="175"/>
                    <a:pt x="101" y="175"/>
                  </a:cubicBezTo>
                  <a:cubicBezTo>
                    <a:pt x="104" y="176"/>
                    <a:pt x="108" y="178"/>
                    <a:pt x="111" y="179"/>
                  </a:cubicBezTo>
                  <a:cubicBezTo>
                    <a:pt x="112" y="179"/>
                    <a:pt x="113" y="180"/>
                    <a:pt x="114" y="180"/>
                  </a:cubicBezTo>
                  <a:cubicBezTo>
                    <a:pt x="115" y="181"/>
                    <a:pt x="115" y="181"/>
                    <a:pt x="115" y="181"/>
                  </a:cubicBezTo>
                  <a:cubicBezTo>
                    <a:pt x="115" y="181"/>
                    <a:pt x="115" y="181"/>
                    <a:pt x="115" y="181"/>
                  </a:cubicBezTo>
                  <a:cubicBezTo>
                    <a:pt x="111" y="180"/>
                    <a:pt x="108" y="178"/>
                    <a:pt x="104" y="177"/>
                  </a:cubicBezTo>
                  <a:moveTo>
                    <a:pt x="217" y="171"/>
                  </a:moveTo>
                  <a:cubicBezTo>
                    <a:pt x="217" y="171"/>
                    <a:pt x="217" y="171"/>
                    <a:pt x="217" y="170"/>
                  </a:cubicBezTo>
                  <a:cubicBezTo>
                    <a:pt x="218" y="171"/>
                    <a:pt x="218" y="171"/>
                    <a:pt x="218" y="171"/>
                  </a:cubicBezTo>
                  <a:cubicBezTo>
                    <a:pt x="218" y="171"/>
                    <a:pt x="218" y="171"/>
                    <a:pt x="218" y="171"/>
                  </a:cubicBezTo>
                  <a:cubicBezTo>
                    <a:pt x="218" y="171"/>
                    <a:pt x="218" y="171"/>
                    <a:pt x="217" y="172"/>
                  </a:cubicBezTo>
                  <a:cubicBezTo>
                    <a:pt x="217" y="172"/>
                    <a:pt x="217" y="172"/>
                    <a:pt x="217" y="172"/>
                  </a:cubicBezTo>
                  <a:cubicBezTo>
                    <a:pt x="217" y="172"/>
                    <a:pt x="217" y="172"/>
                    <a:pt x="217" y="172"/>
                  </a:cubicBezTo>
                  <a:cubicBezTo>
                    <a:pt x="217" y="172"/>
                    <a:pt x="217" y="172"/>
                    <a:pt x="217" y="172"/>
                  </a:cubicBezTo>
                  <a:cubicBezTo>
                    <a:pt x="217" y="172"/>
                    <a:pt x="217" y="173"/>
                    <a:pt x="217" y="173"/>
                  </a:cubicBezTo>
                  <a:cubicBezTo>
                    <a:pt x="217" y="173"/>
                    <a:pt x="217" y="173"/>
                    <a:pt x="217" y="173"/>
                  </a:cubicBezTo>
                  <a:cubicBezTo>
                    <a:pt x="216" y="174"/>
                    <a:pt x="215" y="175"/>
                    <a:pt x="215" y="175"/>
                  </a:cubicBezTo>
                  <a:cubicBezTo>
                    <a:pt x="214" y="176"/>
                    <a:pt x="213" y="176"/>
                    <a:pt x="212" y="177"/>
                  </a:cubicBezTo>
                  <a:cubicBezTo>
                    <a:pt x="213" y="177"/>
                    <a:pt x="213" y="176"/>
                    <a:pt x="214" y="175"/>
                  </a:cubicBezTo>
                  <a:cubicBezTo>
                    <a:pt x="215" y="174"/>
                    <a:pt x="216" y="172"/>
                    <a:pt x="217" y="171"/>
                  </a:cubicBezTo>
                  <a:moveTo>
                    <a:pt x="123" y="187"/>
                  </a:moveTo>
                  <a:cubicBezTo>
                    <a:pt x="122" y="187"/>
                    <a:pt x="122" y="187"/>
                    <a:pt x="121" y="187"/>
                  </a:cubicBezTo>
                  <a:cubicBezTo>
                    <a:pt x="110" y="184"/>
                    <a:pt x="99" y="180"/>
                    <a:pt x="89" y="174"/>
                  </a:cubicBezTo>
                  <a:cubicBezTo>
                    <a:pt x="86" y="173"/>
                    <a:pt x="84" y="172"/>
                    <a:pt x="81" y="170"/>
                  </a:cubicBezTo>
                  <a:cubicBezTo>
                    <a:pt x="92" y="176"/>
                    <a:pt x="103" y="180"/>
                    <a:pt x="114" y="184"/>
                  </a:cubicBezTo>
                  <a:cubicBezTo>
                    <a:pt x="117" y="185"/>
                    <a:pt x="120" y="186"/>
                    <a:pt x="123" y="187"/>
                  </a:cubicBezTo>
                  <a:moveTo>
                    <a:pt x="229" y="164"/>
                  </a:moveTo>
                  <a:cubicBezTo>
                    <a:pt x="229" y="164"/>
                    <a:pt x="229" y="163"/>
                    <a:pt x="230" y="163"/>
                  </a:cubicBezTo>
                  <a:cubicBezTo>
                    <a:pt x="229" y="164"/>
                    <a:pt x="229" y="164"/>
                    <a:pt x="229" y="165"/>
                  </a:cubicBezTo>
                  <a:cubicBezTo>
                    <a:pt x="229" y="164"/>
                    <a:pt x="229" y="164"/>
                    <a:pt x="229" y="164"/>
                  </a:cubicBezTo>
                  <a:moveTo>
                    <a:pt x="227" y="163"/>
                  </a:moveTo>
                  <a:cubicBezTo>
                    <a:pt x="227" y="163"/>
                    <a:pt x="227" y="163"/>
                    <a:pt x="227" y="163"/>
                  </a:cubicBezTo>
                  <a:cubicBezTo>
                    <a:pt x="227" y="163"/>
                    <a:pt x="227" y="163"/>
                    <a:pt x="227" y="163"/>
                  </a:cubicBezTo>
                  <a:cubicBezTo>
                    <a:pt x="227" y="163"/>
                    <a:pt x="227" y="163"/>
                    <a:pt x="227" y="163"/>
                  </a:cubicBezTo>
                  <a:moveTo>
                    <a:pt x="213" y="165"/>
                  </a:moveTo>
                  <a:cubicBezTo>
                    <a:pt x="214" y="164"/>
                    <a:pt x="215" y="162"/>
                    <a:pt x="216" y="161"/>
                  </a:cubicBezTo>
                  <a:cubicBezTo>
                    <a:pt x="216" y="163"/>
                    <a:pt x="216" y="165"/>
                    <a:pt x="217" y="167"/>
                  </a:cubicBezTo>
                  <a:cubicBezTo>
                    <a:pt x="216" y="169"/>
                    <a:pt x="215" y="170"/>
                    <a:pt x="214" y="171"/>
                  </a:cubicBezTo>
                  <a:cubicBezTo>
                    <a:pt x="212" y="173"/>
                    <a:pt x="211" y="175"/>
                    <a:pt x="210" y="177"/>
                  </a:cubicBezTo>
                  <a:cubicBezTo>
                    <a:pt x="209" y="177"/>
                    <a:pt x="209" y="177"/>
                    <a:pt x="209" y="177"/>
                  </a:cubicBezTo>
                  <a:cubicBezTo>
                    <a:pt x="209" y="177"/>
                    <a:pt x="209" y="177"/>
                    <a:pt x="209" y="177"/>
                  </a:cubicBezTo>
                  <a:cubicBezTo>
                    <a:pt x="209" y="177"/>
                    <a:pt x="209" y="176"/>
                    <a:pt x="209" y="176"/>
                  </a:cubicBezTo>
                  <a:cubicBezTo>
                    <a:pt x="208" y="176"/>
                    <a:pt x="208" y="176"/>
                    <a:pt x="208" y="176"/>
                  </a:cubicBezTo>
                  <a:cubicBezTo>
                    <a:pt x="206" y="177"/>
                    <a:pt x="203" y="178"/>
                    <a:pt x="200" y="179"/>
                  </a:cubicBezTo>
                  <a:cubicBezTo>
                    <a:pt x="201" y="178"/>
                    <a:pt x="202" y="177"/>
                    <a:pt x="203" y="176"/>
                  </a:cubicBezTo>
                  <a:cubicBezTo>
                    <a:pt x="204" y="176"/>
                    <a:pt x="204" y="175"/>
                    <a:pt x="205" y="175"/>
                  </a:cubicBezTo>
                  <a:cubicBezTo>
                    <a:pt x="206" y="174"/>
                    <a:pt x="206" y="173"/>
                    <a:pt x="207" y="173"/>
                  </a:cubicBezTo>
                  <a:cubicBezTo>
                    <a:pt x="207" y="172"/>
                    <a:pt x="207" y="172"/>
                    <a:pt x="208" y="172"/>
                  </a:cubicBezTo>
                  <a:cubicBezTo>
                    <a:pt x="209" y="171"/>
                    <a:pt x="209" y="170"/>
                    <a:pt x="210" y="169"/>
                  </a:cubicBezTo>
                  <a:cubicBezTo>
                    <a:pt x="211" y="168"/>
                    <a:pt x="212" y="167"/>
                    <a:pt x="213" y="165"/>
                  </a:cubicBezTo>
                  <a:moveTo>
                    <a:pt x="230" y="159"/>
                  </a:moveTo>
                  <a:cubicBezTo>
                    <a:pt x="230" y="158"/>
                    <a:pt x="230" y="158"/>
                    <a:pt x="230" y="158"/>
                  </a:cubicBezTo>
                  <a:cubicBezTo>
                    <a:pt x="230" y="158"/>
                    <a:pt x="230" y="158"/>
                    <a:pt x="230" y="158"/>
                  </a:cubicBezTo>
                  <a:cubicBezTo>
                    <a:pt x="230" y="158"/>
                    <a:pt x="230" y="158"/>
                    <a:pt x="230" y="158"/>
                  </a:cubicBezTo>
                  <a:cubicBezTo>
                    <a:pt x="230" y="158"/>
                    <a:pt x="230" y="158"/>
                    <a:pt x="230" y="159"/>
                  </a:cubicBezTo>
                  <a:moveTo>
                    <a:pt x="61" y="158"/>
                  </a:moveTo>
                  <a:cubicBezTo>
                    <a:pt x="61" y="158"/>
                    <a:pt x="61" y="158"/>
                    <a:pt x="61" y="158"/>
                  </a:cubicBezTo>
                  <a:cubicBezTo>
                    <a:pt x="61" y="158"/>
                    <a:pt x="62" y="158"/>
                    <a:pt x="62" y="158"/>
                  </a:cubicBezTo>
                  <a:cubicBezTo>
                    <a:pt x="62" y="158"/>
                    <a:pt x="62" y="159"/>
                    <a:pt x="62" y="159"/>
                  </a:cubicBezTo>
                  <a:cubicBezTo>
                    <a:pt x="62" y="158"/>
                    <a:pt x="62" y="158"/>
                    <a:pt x="61" y="158"/>
                  </a:cubicBezTo>
                  <a:moveTo>
                    <a:pt x="65" y="157"/>
                  </a:moveTo>
                  <a:cubicBezTo>
                    <a:pt x="64" y="157"/>
                    <a:pt x="64" y="156"/>
                    <a:pt x="63" y="155"/>
                  </a:cubicBezTo>
                  <a:cubicBezTo>
                    <a:pt x="62" y="155"/>
                    <a:pt x="62" y="154"/>
                    <a:pt x="61" y="154"/>
                  </a:cubicBezTo>
                  <a:cubicBezTo>
                    <a:pt x="62" y="154"/>
                    <a:pt x="63" y="155"/>
                    <a:pt x="64" y="156"/>
                  </a:cubicBezTo>
                  <a:cubicBezTo>
                    <a:pt x="64" y="156"/>
                    <a:pt x="65" y="156"/>
                    <a:pt x="65" y="156"/>
                  </a:cubicBezTo>
                  <a:cubicBezTo>
                    <a:pt x="67" y="158"/>
                    <a:pt x="69" y="159"/>
                    <a:pt x="71" y="161"/>
                  </a:cubicBezTo>
                  <a:cubicBezTo>
                    <a:pt x="71" y="161"/>
                    <a:pt x="70" y="161"/>
                    <a:pt x="70" y="160"/>
                  </a:cubicBezTo>
                  <a:cubicBezTo>
                    <a:pt x="70" y="160"/>
                    <a:pt x="69" y="160"/>
                    <a:pt x="68" y="159"/>
                  </a:cubicBezTo>
                  <a:cubicBezTo>
                    <a:pt x="67" y="159"/>
                    <a:pt x="66" y="158"/>
                    <a:pt x="65" y="157"/>
                  </a:cubicBezTo>
                  <a:moveTo>
                    <a:pt x="231" y="153"/>
                  </a:moveTo>
                  <a:cubicBezTo>
                    <a:pt x="232" y="152"/>
                    <a:pt x="233" y="151"/>
                    <a:pt x="233" y="150"/>
                  </a:cubicBezTo>
                  <a:cubicBezTo>
                    <a:pt x="233" y="151"/>
                    <a:pt x="233" y="153"/>
                    <a:pt x="232" y="154"/>
                  </a:cubicBezTo>
                  <a:cubicBezTo>
                    <a:pt x="232" y="155"/>
                    <a:pt x="232" y="156"/>
                    <a:pt x="231" y="156"/>
                  </a:cubicBezTo>
                  <a:cubicBezTo>
                    <a:pt x="231" y="155"/>
                    <a:pt x="231" y="154"/>
                    <a:pt x="231" y="153"/>
                  </a:cubicBezTo>
                  <a:moveTo>
                    <a:pt x="56" y="147"/>
                  </a:moveTo>
                  <a:cubicBezTo>
                    <a:pt x="55" y="147"/>
                    <a:pt x="55" y="147"/>
                    <a:pt x="55" y="146"/>
                  </a:cubicBezTo>
                  <a:cubicBezTo>
                    <a:pt x="55" y="147"/>
                    <a:pt x="56" y="147"/>
                    <a:pt x="56" y="148"/>
                  </a:cubicBezTo>
                  <a:cubicBezTo>
                    <a:pt x="56" y="148"/>
                    <a:pt x="56" y="148"/>
                    <a:pt x="56" y="147"/>
                  </a:cubicBezTo>
                  <a:moveTo>
                    <a:pt x="237" y="142"/>
                  </a:moveTo>
                  <a:cubicBezTo>
                    <a:pt x="237" y="142"/>
                    <a:pt x="237" y="142"/>
                    <a:pt x="237" y="142"/>
                  </a:cubicBezTo>
                  <a:cubicBezTo>
                    <a:pt x="237" y="142"/>
                    <a:pt x="237" y="142"/>
                    <a:pt x="237" y="142"/>
                  </a:cubicBezTo>
                  <a:cubicBezTo>
                    <a:pt x="237" y="142"/>
                    <a:pt x="237" y="142"/>
                    <a:pt x="237" y="142"/>
                  </a:cubicBezTo>
                  <a:moveTo>
                    <a:pt x="241" y="140"/>
                  </a:moveTo>
                  <a:cubicBezTo>
                    <a:pt x="241" y="140"/>
                    <a:pt x="241" y="139"/>
                    <a:pt x="241" y="139"/>
                  </a:cubicBezTo>
                  <a:cubicBezTo>
                    <a:pt x="241" y="139"/>
                    <a:pt x="241" y="139"/>
                    <a:pt x="241" y="139"/>
                  </a:cubicBezTo>
                  <a:cubicBezTo>
                    <a:pt x="241" y="139"/>
                    <a:pt x="241" y="140"/>
                    <a:pt x="241" y="140"/>
                  </a:cubicBezTo>
                  <a:moveTo>
                    <a:pt x="234" y="133"/>
                  </a:moveTo>
                  <a:cubicBezTo>
                    <a:pt x="234" y="133"/>
                    <a:pt x="234" y="133"/>
                    <a:pt x="234" y="133"/>
                  </a:cubicBezTo>
                  <a:cubicBezTo>
                    <a:pt x="234" y="133"/>
                    <a:pt x="234" y="133"/>
                    <a:pt x="234" y="133"/>
                  </a:cubicBezTo>
                  <a:cubicBezTo>
                    <a:pt x="234" y="133"/>
                    <a:pt x="234" y="133"/>
                    <a:pt x="234" y="133"/>
                  </a:cubicBezTo>
                  <a:moveTo>
                    <a:pt x="44" y="139"/>
                  </a:moveTo>
                  <a:cubicBezTo>
                    <a:pt x="42" y="137"/>
                    <a:pt x="41" y="135"/>
                    <a:pt x="39" y="133"/>
                  </a:cubicBezTo>
                  <a:cubicBezTo>
                    <a:pt x="43" y="136"/>
                    <a:pt x="46" y="139"/>
                    <a:pt x="50" y="141"/>
                  </a:cubicBezTo>
                  <a:cubicBezTo>
                    <a:pt x="50" y="141"/>
                    <a:pt x="50" y="142"/>
                    <a:pt x="50" y="142"/>
                  </a:cubicBezTo>
                  <a:cubicBezTo>
                    <a:pt x="50" y="142"/>
                    <a:pt x="50" y="142"/>
                    <a:pt x="50" y="142"/>
                  </a:cubicBezTo>
                  <a:cubicBezTo>
                    <a:pt x="50" y="143"/>
                    <a:pt x="50" y="143"/>
                    <a:pt x="50" y="143"/>
                  </a:cubicBezTo>
                  <a:cubicBezTo>
                    <a:pt x="50" y="144"/>
                    <a:pt x="51" y="144"/>
                    <a:pt x="51" y="145"/>
                  </a:cubicBezTo>
                  <a:cubicBezTo>
                    <a:pt x="51" y="145"/>
                    <a:pt x="51" y="145"/>
                    <a:pt x="51" y="145"/>
                  </a:cubicBezTo>
                  <a:cubicBezTo>
                    <a:pt x="49" y="143"/>
                    <a:pt x="48" y="142"/>
                    <a:pt x="46" y="141"/>
                  </a:cubicBezTo>
                  <a:cubicBezTo>
                    <a:pt x="45" y="140"/>
                    <a:pt x="45" y="140"/>
                    <a:pt x="44" y="139"/>
                  </a:cubicBezTo>
                  <a:moveTo>
                    <a:pt x="239" y="130"/>
                  </a:moveTo>
                  <a:cubicBezTo>
                    <a:pt x="239" y="130"/>
                    <a:pt x="239" y="130"/>
                    <a:pt x="239" y="130"/>
                  </a:cubicBezTo>
                  <a:cubicBezTo>
                    <a:pt x="239" y="130"/>
                    <a:pt x="239" y="130"/>
                    <a:pt x="239" y="130"/>
                  </a:cubicBezTo>
                  <a:cubicBezTo>
                    <a:pt x="239" y="130"/>
                    <a:pt x="239" y="130"/>
                    <a:pt x="239" y="130"/>
                  </a:cubicBezTo>
                  <a:moveTo>
                    <a:pt x="243" y="114"/>
                  </a:moveTo>
                  <a:cubicBezTo>
                    <a:pt x="243" y="114"/>
                    <a:pt x="244" y="113"/>
                    <a:pt x="244" y="112"/>
                  </a:cubicBezTo>
                  <a:cubicBezTo>
                    <a:pt x="244" y="114"/>
                    <a:pt x="244" y="116"/>
                    <a:pt x="244" y="117"/>
                  </a:cubicBezTo>
                  <a:cubicBezTo>
                    <a:pt x="244" y="118"/>
                    <a:pt x="243" y="119"/>
                    <a:pt x="243" y="120"/>
                  </a:cubicBezTo>
                  <a:cubicBezTo>
                    <a:pt x="243" y="118"/>
                    <a:pt x="243" y="116"/>
                    <a:pt x="243" y="114"/>
                  </a:cubicBezTo>
                  <a:moveTo>
                    <a:pt x="246" y="106"/>
                  </a:moveTo>
                  <a:cubicBezTo>
                    <a:pt x="246" y="106"/>
                    <a:pt x="246" y="106"/>
                    <a:pt x="246" y="106"/>
                  </a:cubicBezTo>
                  <a:cubicBezTo>
                    <a:pt x="246" y="106"/>
                    <a:pt x="246" y="106"/>
                    <a:pt x="246" y="106"/>
                  </a:cubicBezTo>
                  <a:cubicBezTo>
                    <a:pt x="246" y="106"/>
                    <a:pt x="246" y="106"/>
                    <a:pt x="246" y="106"/>
                  </a:cubicBezTo>
                  <a:moveTo>
                    <a:pt x="221" y="109"/>
                  </a:moveTo>
                  <a:cubicBezTo>
                    <a:pt x="222" y="108"/>
                    <a:pt x="223" y="107"/>
                    <a:pt x="224" y="106"/>
                  </a:cubicBezTo>
                  <a:cubicBezTo>
                    <a:pt x="223" y="110"/>
                    <a:pt x="223" y="113"/>
                    <a:pt x="223" y="117"/>
                  </a:cubicBezTo>
                  <a:cubicBezTo>
                    <a:pt x="223" y="117"/>
                    <a:pt x="223" y="117"/>
                    <a:pt x="223" y="118"/>
                  </a:cubicBezTo>
                  <a:cubicBezTo>
                    <a:pt x="222" y="116"/>
                    <a:pt x="221" y="114"/>
                    <a:pt x="221" y="113"/>
                  </a:cubicBezTo>
                  <a:cubicBezTo>
                    <a:pt x="221" y="111"/>
                    <a:pt x="221" y="110"/>
                    <a:pt x="221" y="109"/>
                  </a:cubicBezTo>
                  <a:moveTo>
                    <a:pt x="222" y="103"/>
                  </a:moveTo>
                  <a:cubicBezTo>
                    <a:pt x="222" y="102"/>
                    <a:pt x="223" y="102"/>
                    <a:pt x="223" y="101"/>
                  </a:cubicBezTo>
                  <a:cubicBezTo>
                    <a:pt x="223" y="99"/>
                    <a:pt x="223" y="98"/>
                    <a:pt x="224" y="96"/>
                  </a:cubicBezTo>
                  <a:cubicBezTo>
                    <a:pt x="224" y="96"/>
                    <a:pt x="224" y="96"/>
                    <a:pt x="224" y="96"/>
                  </a:cubicBezTo>
                  <a:cubicBezTo>
                    <a:pt x="224" y="98"/>
                    <a:pt x="224" y="100"/>
                    <a:pt x="224" y="102"/>
                  </a:cubicBezTo>
                  <a:cubicBezTo>
                    <a:pt x="223" y="102"/>
                    <a:pt x="223" y="103"/>
                    <a:pt x="222" y="103"/>
                  </a:cubicBezTo>
                  <a:moveTo>
                    <a:pt x="226" y="95"/>
                  </a:moveTo>
                  <a:cubicBezTo>
                    <a:pt x="227" y="94"/>
                    <a:pt x="227" y="92"/>
                    <a:pt x="227" y="91"/>
                  </a:cubicBezTo>
                  <a:cubicBezTo>
                    <a:pt x="227" y="93"/>
                    <a:pt x="227" y="95"/>
                    <a:pt x="227" y="96"/>
                  </a:cubicBezTo>
                  <a:cubicBezTo>
                    <a:pt x="227" y="96"/>
                    <a:pt x="227" y="96"/>
                    <a:pt x="226" y="95"/>
                  </a:cubicBezTo>
                  <a:moveTo>
                    <a:pt x="224" y="85"/>
                  </a:moveTo>
                  <a:cubicBezTo>
                    <a:pt x="224" y="85"/>
                    <a:pt x="224" y="84"/>
                    <a:pt x="223" y="84"/>
                  </a:cubicBezTo>
                  <a:cubicBezTo>
                    <a:pt x="223" y="84"/>
                    <a:pt x="224" y="84"/>
                    <a:pt x="224" y="84"/>
                  </a:cubicBezTo>
                  <a:cubicBezTo>
                    <a:pt x="224" y="84"/>
                    <a:pt x="224" y="84"/>
                    <a:pt x="224" y="84"/>
                  </a:cubicBezTo>
                  <a:cubicBezTo>
                    <a:pt x="224" y="84"/>
                    <a:pt x="224" y="85"/>
                    <a:pt x="224" y="85"/>
                  </a:cubicBezTo>
                  <a:moveTo>
                    <a:pt x="218" y="79"/>
                  </a:moveTo>
                  <a:cubicBezTo>
                    <a:pt x="218" y="79"/>
                    <a:pt x="218" y="79"/>
                    <a:pt x="218" y="78"/>
                  </a:cubicBezTo>
                  <a:cubicBezTo>
                    <a:pt x="218" y="79"/>
                    <a:pt x="219" y="80"/>
                    <a:pt x="219" y="81"/>
                  </a:cubicBezTo>
                  <a:cubicBezTo>
                    <a:pt x="219" y="80"/>
                    <a:pt x="218" y="79"/>
                    <a:pt x="218" y="79"/>
                  </a:cubicBezTo>
                  <a:moveTo>
                    <a:pt x="219" y="75"/>
                  </a:moveTo>
                  <a:cubicBezTo>
                    <a:pt x="219" y="75"/>
                    <a:pt x="220" y="74"/>
                    <a:pt x="220" y="73"/>
                  </a:cubicBezTo>
                  <a:cubicBezTo>
                    <a:pt x="221" y="75"/>
                    <a:pt x="221" y="77"/>
                    <a:pt x="222" y="79"/>
                  </a:cubicBezTo>
                  <a:cubicBezTo>
                    <a:pt x="221" y="78"/>
                    <a:pt x="221" y="78"/>
                    <a:pt x="220" y="77"/>
                  </a:cubicBezTo>
                  <a:cubicBezTo>
                    <a:pt x="220" y="76"/>
                    <a:pt x="219" y="76"/>
                    <a:pt x="219" y="75"/>
                  </a:cubicBezTo>
                  <a:moveTo>
                    <a:pt x="221" y="70"/>
                  </a:moveTo>
                  <a:cubicBezTo>
                    <a:pt x="221" y="70"/>
                    <a:pt x="221" y="69"/>
                    <a:pt x="221" y="69"/>
                  </a:cubicBezTo>
                  <a:cubicBezTo>
                    <a:pt x="221" y="69"/>
                    <a:pt x="221" y="70"/>
                    <a:pt x="222" y="70"/>
                  </a:cubicBezTo>
                  <a:cubicBezTo>
                    <a:pt x="222" y="71"/>
                    <a:pt x="222" y="71"/>
                    <a:pt x="222" y="72"/>
                  </a:cubicBezTo>
                  <a:cubicBezTo>
                    <a:pt x="222" y="71"/>
                    <a:pt x="222" y="71"/>
                    <a:pt x="221" y="70"/>
                  </a:cubicBezTo>
                  <a:cubicBezTo>
                    <a:pt x="221" y="70"/>
                    <a:pt x="221" y="70"/>
                    <a:pt x="221" y="70"/>
                  </a:cubicBezTo>
                  <a:moveTo>
                    <a:pt x="216" y="71"/>
                  </a:moveTo>
                  <a:cubicBezTo>
                    <a:pt x="217" y="70"/>
                    <a:pt x="217" y="69"/>
                    <a:pt x="218" y="68"/>
                  </a:cubicBezTo>
                  <a:cubicBezTo>
                    <a:pt x="218" y="69"/>
                    <a:pt x="218" y="70"/>
                    <a:pt x="219" y="71"/>
                  </a:cubicBezTo>
                  <a:cubicBezTo>
                    <a:pt x="218" y="71"/>
                    <a:pt x="218" y="72"/>
                    <a:pt x="217" y="73"/>
                  </a:cubicBezTo>
                  <a:cubicBezTo>
                    <a:pt x="217" y="72"/>
                    <a:pt x="217" y="71"/>
                    <a:pt x="216" y="71"/>
                  </a:cubicBezTo>
                  <a:moveTo>
                    <a:pt x="187" y="46"/>
                  </a:moveTo>
                  <a:cubicBezTo>
                    <a:pt x="187" y="46"/>
                    <a:pt x="187" y="45"/>
                    <a:pt x="187" y="45"/>
                  </a:cubicBezTo>
                  <a:cubicBezTo>
                    <a:pt x="189" y="47"/>
                    <a:pt x="191" y="49"/>
                    <a:pt x="193" y="51"/>
                  </a:cubicBezTo>
                  <a:cubicBezTo>
                    <a:pt x="194" y="53"/>
                    <a:pt x="195" y="55"/>
                    <a:pt x="196" y="57"/>
                  </a:cubicBezTo>
                  <a:cubicBezTo>
                    <a:pt x="193" y="53"/>
                    <a:pt x="190" y="50"/>
                    <a:pt x="187" y="46"/>
                  </a:cubicBezTo>
                  <a:moveTo>
                    <a:pt x="185" y="40"/>
                  </a:moveTo>
                  <a:cubicBezTo>
                    <a:pt x="185" y="38"/>
                    <a:pt x="183" y="37"/>
                    <a:pt x="182" y="35"/>
                  </a:cubicBezTo>
                  <a:cubicBezTo>
                    <a:pt x="185" y="37"/>
                    <a:pt x="187" y="39"/>
                    <a:pt x="189" y="41"/>
                  </a:cubicBezTo>
                  <a:cubicBezTo>
                    <a:pt x="189" y="42"/>
                    <a:pt x="189" y="42"/>
                    <a:pt x="189" y="42"/>
                  </a:cubicBezTo>
                  <a:cubicBezTo>
                    <a:pt x="190" y="43"/>
                    <a:pt x="190" y="44"/>
                    <a:pt x="190" y="44"/>
                  </a:cubicBezTo>
                  <a:cubicBezTo>
                    <a:pt x="189" y="43"/>
                    <a:pt x="187" y="41"/>
                    <a:pt x="185" y="40"/>
                  </a:cubicBezTo>
                  <a:moveTo>
                    <a:pt x="180" y="40"/>
                  </a:moveTo>
                  <a:cubicBezTo>
                    <a:pt x="179" y="39"/>
                    <a:pt x="179" y="37"/>
                    <a:pt x="179" y="35"/>
                  </a:cubicBezTo>
                  <a:cubicBezTo>
                    <a:pt x="180" y="36"/>
                    <a:pt x="181" y="37"/>
                    <a:pt x="181" y="38"/>
                  </a:cubicBezTo>
                  <a:cubicBezTo>
                    <a:pt x="181" y="38"/>
                    <a:pt x="180" y="39"/>
                    <a:pt x="181" y="40"/>
                  </a:cubicBezTo>
                  <a:cubicBezTo>
                    <a:pt x="181" y="41"/>
                    <a:pt x="182" y="42"/>
                    <a:pt x="182" y="43"/>
                  </a:cubicBezTo>
                  <a:cubicBezTo>
                    <a:pt x="183" y="43"/>
                    <a:pt x="183" y="44"/>
                    <a:pt x="183" y="44"/>
                  </a:cubicBezTo>
                  <a:cubicBezTo>
                    <a:pt x="182" y="43"/>
                    <a:pt x="181" y="42"/>
                    <a:pt x="180" y="40"/>
                  </a:cubicBezTo>
                  <a:moveTo>
                    <a:pt x="200" y="34"/>
                  </a:moveTo>
                  <a:cubicBezTo>
                    <a:pt x="200" y="34"/>
                    <a:pt x="200" y="34"/>
                    <a:pt x="200" y="34"/>
                  </a:cubicBezTo>
                  <a:cubicBezTo>
                    <a:pt x="200" y="35"/>
                    <a:pt x="201" y="35"/>
                    <a:pt x="201" y="35"/>
                  </a:cubicBezTo>
                  <a:cubicBezTo>
                    <a:pt x="201" y="35"/>
                    <a:pt x="200" y="35"/>
                    <a:pt x="200" y="34"/>
                  </a:cubicBezTo>
                  <a:moveTo>
                    <a:pt x="191" y="38"/>
                  </a:moveTo>
                  <a:cubicBezTo>
                    <a:pt x="189" y="36"/>
                    <a:pt x="187" y="34"/>
                    <a:pt x="185" y="31"/>
                  </a:cubicBezTo>
                  <a:cubicBezTo>
                    <a:pt x="187" y="33"/>
                    <a:pt x="189" y="34"/>
                    <a:pt x="190" y="36"/>
                  </a:cubicBezTo>
                  <a:cubicBezTo>
                    <a:pt x="190" y="36"/>
                    <a:pt x="190" y="37"/>
                    <a:pt x="190" y="37"/>
                  </a:cubicBezTo>
                  <a:cubicBezTo>
                    <a:pt x="190" y="38"/>
                    <a:pt x="191" y="38"/>
                    <a:pt x="191" y="38"/>
                  </a:cubicBezTo>
                  <a:moveTo>
                    <a:pt x="181" y="30"/>
                  </a:moveTo>
                  <a:cubicBezTo>
                    <a:pt x="181" y="30"/>
                    <a:pt x="181" y="29"/>
                    <a:pt x="181" y="29"/>
                  </a:cubicBezTo>
                  <a:cubicBezTo>
                    <a:pt x="182" y="30"/>
                    <a:pt x="182" y="30"/>
                    <a:pt x="182" y="31"/>
                  </a:cubicBezTo>
                  <a:cubicBezTo>
                    <a:pt x="182" y="31"/>
                    <a:pt x="181" y="30"/>
                    <a:pt x="181" y="30"/>
                  </a:cubicBezTo>
                  <a:moveTo>
                    <a:pt x="177" y="27"/>
                  </a:moveTo>
                  <a:cubicBezTo>
                    <a:pt x="177" y="27"/>
                    <a:pt x="178" y="27"/>
                    <a:pt x="178" y="27"/>
                  </a:cubicBezTo>
                  <a:cubicBezTo>
                    <a:pt x="178" y="26"/>
                    <a:pt x="179" y="25"/>
                    <a:pt x="180" y="24"/>
                  </a:cubicBezTo>
                  <a:cubicBezTo>
                    <a:pt x="180" y="25"/>
                    <a:pt x="179" y="27"/>
                    <a:pt x="179" y="28"/>
                  </a:cubicBezTo>
                  <a:cubicBezTo>
                    <a:pt x="179" y="28"/>
                    <a:pt x="178" y="28"/>
                    <a:pt x="178" y="28"/>
                  </a:cubicBezTo>
                  <a:cubicBezTo>
                    <a:pt x="178" y="27"/>
                    <a:pt x="178" y="27"/>
                    <a:pt x="177" y="27"/>
                  </a:cubicBezTo>
                  <a:cubicBezTo>
                    <a:pt x="177" y="27"/>
                    <a:pt x="177" y="27"/>
                    <a:pt x="177" y="27"/>
                  </a:cubicBezTo>
                  <a:moveTo>
                    <a:pt x="193" y="32"/>
                  </a:moveTo>
                  <a:cubicBezTo>
                    <a:pt x="193" y="32"/>
                    <a:pt x="193" y="32"/>
                    <a:pt x="193" y="31"/>
                  </a:cubicBezTo>
                  <a:cubicBezTo>
                    <a:pt x="191" y="29"/>
                    <a:pt x="189" y="27"/>
                    <a:pt x="187" y="24"/>
                  </a:cubicBezTo>
                  <a:cubicBezTo>
                    <a:pt x="189" y="25"/>
                    <a:pt x="190" y="27"/>
                    <a:pt x="192" y="29"/>
                  </a:cubicBezTo>
                  <a:cubicBezTo>
                    <a:pt x="192" y="29"/>
                    <a:pt x="192" y="30"/>
                    <a:pt x="192" y="31"/>
                  </a:cubicBezTo>
                  <a:cubicBezTo>
                    <a:pt x="193" y="31"/>
                    <a:pt x="193" y="32"/>
                    <a:pt x="193" y="32"/>
                  </a:cubicBezTo>
                  <a:moveTo>
                    <a:pt x="197" y="24"/>
                  </a:moveTo>
                  <a:cubicBezTo>
                    <a:pt x="197" y="24"/>
                    <a:pt x="197" y="24"/>
                    <a:pt x="197" y="24"/>
                  </a:cubicBezTo>
                  <a:cubicBezTo>
                    <a:pt x="199" y="26"/>
                    <a:pt x="201" y="28"/>
                    <a:pt x="204" y="30"/>
                  </a:cubicBezTo>
                  <a:cubicBezTo>
                    <a:pt x="208" y="37"/>
                    <a:pt x="212" y="44"/>
                    <a:pt x="217" y="50"/>
                  </a:cubicBezTo>
                  <a:cubicBezTo>
                    <a:pt x="219" y="53"/>
                    <a:pt x="221" y="57"/>
                    <a:pt x="222" y="61"/>
                  </a:cubicBezTo>
                  <a:cubicBezTo>
                    <a:pt x="222" y="61"/>
                    <a:pt x="222" y="61"/>
                    <a:pt x="222" y="61"/>
                  </a:cubicBezTo>
                  <a:cubicBezTo>
                    <a:pt x="216" y="47"/>
                    <a:pt x="204" y="36"/>
                    <a:pt x="197" y="24"/>
                  </a:cubicBezTo>
                  <a:moveTo>
                    <a:pt x="182" y="27"/>
                  </a:moveTo>
                  <a:cubicBezTo>
                    <a:pt x="183" y="26"/>
                    <a:pt x="183" y="24"/>
                    <a:pt x="184" y="23"/>
                  </a:cubicBezTo>
                  <a:cubicBezTo>
                    <a:pt x="185" y="26"/>
                    <a:pt x="187" y="29"/>
                    <a:pt x="189" y="32"/>
                  </a:cubicBezTo>
                  <a:cubicBezTo>
                    <a:pt x="187" y="30"/>
                    <a:pt x="185" y="28"/>
                    <a:pt x="183" y="27"/>
                  </a:cubicBezTo>
                  <a:cubicBezTo>
                    <a:pt x="183" y="27"/>
                    <a:pt x="183" y="27"/>
                    <a:pt x="182" y="27"/>
                  </a:cubicBezTo>
                  <a:cubicBezTo>
                    <a:pt x="182" y="27"/>
                    <a:pt x="182" y="27"/>
                    <a:pt x="182" y="27"/>
                  </a:cubicBezTo>
                  <a:moveTo>
                    <a:pt x="194" y="23"/>
                  </a:moveTo>
                  <a:cubicBezTo>
                    <a:pt x="193" y="22"/>
                    <a:pt x="193" y="21"/>
                    <a:pt x="192" y="19"/>
                  </a:cubicBezTo>
                  <a:cubicBezTo>
                    <a:pt x="193" y="20"/>
                    <a:pt x="194" y="21"/>
                    <a:pt x="195" y="22"/>
                  </a:cubicBezTo>
                  <a:cubicBezTo>
                    <a:pt x="195" y="22"/>
                    <a:pt x="195" y="22"/>
                    <a:pt x="195" y="22"/>
                  </a:cubicBezTo>
                  <a:cubicBezTo>
                    <a:pt x="195" y="22"/>
                    <a:pt x="194" y="23"/>
                    <a:pt x="194" y="23"/>
                  </a:cubicBezTo>
                  <a:moveTo>
                    <a:pt x="187" y="20"/>
                  </a:moveTo>
                  <a:cubicBezTo>
                    <a:pt x="187" y="20"/>
                    <a:pt x="188" y="19"/>
                    <a:pt x="189" y="19"/>
                  </a:cubicBezTo>
                  <a:cubicBezTo>
                    <a:pt x="190" y="22"/>
                    <a:pt x="192" y="25"/>
                    <a:pt x="194" y="27"/>
                  </a:cubicBezTo>
                  <a:cubicBezTo>
                    <a:pt x="192" y="25"/>
                    <a:pt x="189" y="22"/>
                    <a:pt x="187" y="20"/>
                  </a:cubicBezTo>
                  <a:moveTo>
                    <a:pt x="194" y="18"/>
                  </a:moveTo>
                  <a:cubicBezTo>
                    <a:pt x="194" y="18"/>
                    <a:pt x="195" y="18"/>
                    <a:pt x="195" y="18"/>
                  </a:cubicBezTo>
                  <a:cubicBezTo>
                    <a:pt x="195" y="18"/>
                    <a:pt x="195" y="18"/>
                    <a:pt x="196" y="18"/>
                  </a:cubicBezTo>
                  <a:cubicBezTo>
                    <a:pt x="196" y="19"/>
                    <a:pt x="196" y="20"/>
                    <a:pt x="197" y="20"/>
                  </a:cubicBezTo>
                  <a:cubicBezTo>
                    <a:pt x="196" y="20"/>
                    <a:pt x="195" y="19"/>
                    <a:pt x="194" y="18"/>
                  </a:cubicBezTo>
                  <a:moveTo>
                    <a:pt x="181" y="19"/>
                  </a:moveTo>
                  <a:cubicBezTo>
                    <a:pt x="182" y="18"/>
                    <a:pt x="183" y="17"/>
                    <a:pt x="184" y="16"/>
                  </a:cubicBezTo>
                  <a:cubicBezTo>
                    <a:pt x="184" y="17"/>
                    <a:pt x="183" y="18"/>
                    <a:pt x="183" y="19"/>
                  </a:cubicBezTo>
                  <a:cubicBezTo>
                    <a:pt x="182" y="20"/>
                    <a:pt x="181" y="20"/>
                    <a:pt x="180" y="21"/>
                  </a:cubicBezTo>
                  <a:cubicBezTo>
                    <a:pt x="180" y="20"/>
                    <a:pt x="181" y="20"/>
                    <a:pt x="181" y="19"/>
                  </a:cubicBezTo>
                  <a:moveTo>
                    <a:pt x="182" y="12"/>
                  </a:moveTo>
                  <a:cubicBezTo>
                    <a:pt x="182" y="12"/>
                    <a:pt x="183" y="12"/>
                    <a:pt x="183" y="11"/>
                  </a:cubicBezTo>
                  <a:cubicBezTo>
                    <a:pt x="182" y="13"/>
                    <a:pt x="180" y="15"/>
                    <a:pt x="179" y="18"/>
                  </a:cubicBezTo>
                  <a:cubicBezTo>
                    <a:pt x="178" y="19"/>
                    <a:pt x="176" y="20"/>
                    <a:pt x="174" y="21"/>
                  </a:cubicBezTo>
                  <a:cubicBezTo>
                    <a:pt x="175" y="19"/>
                    <a:pt x="176" y="18"/>
                    <a:pt x="178" y="16"/>
                  </a:cubicBezTo>
                  <a:cubicBezTo>
                    <a:pt x="179" y="14"/>
                    <a:pt x="180" y="13"/>
                    <a:pt x="182" y="12"/>
                  </a:cubicBezTo>
                  <a:moveTo>
                    <a:pt x="206" y="19"/>
                  </a:moveTo>
                  <a:cubicBezTo>
                    <a:pt x="203" y="15"/>
                    <a:pt x="199" y="10"/>
                    <a:pt x="198" y="4"/>
                  </a:cubicBezTo>
                  <a:cubicBezTo>
                    <a:pt x="200" y="6"/>
                    <a:pt x="203" y="7"/>
                    <a:pt x="205" y="9"/>
                  </a:cubicBezTo>
                  <a:cubicBezTo>
                    <a:pt x="208" y="12"/>
                    <a:pt x="211" y="16"/>
                    <a:pt x="215" y="19"/>
                  </a:cubicBezTo>
                  <a:cubicBezTo>
                    <a:pt x="218" y="23"/>
                    <a:pt x="222" y="28"/>
                    <a:pt x="226" y="32"/>
                  </a:cubicBezTo>
                  <a:cubicBezTo>
                    <a:pt x="227" y="34"/>
                    <a:pt x="229" y="37"/>
                    <a:pt x="230" y="39"/>
                  </a:cubicBezTo>
                  <a:cubicBezTo>
                    <a:pt x="220" y="30"/>
                    <a:pt x="211" y="19"/>
                    <a:pt x="203" y="9"/>
                  </a:cubicBezTo>
                  <a:cubicBezTo>
                    <a:pt x="203" y="8"/>
                    <a:pt x="202" y="8"/>
                    <a:pt x="202" y="8"/>
                  </a:cubicBezTo>
                  <a:cubicBezTo>
                    <a:pt x="201" y="8"/>
                    <a:pt x="200" y="9"/>
                    <a:pt x="201" y="10"/>
                  </a:cubicBezTo>
                  <a:cubicBezTo>
                    <a:pt x="201" y="10"/>
                    <a:pt x="201" y="10"/>
                    <a:pt x="201" y="10"/>
                  </a:cubicBezTo>
                  <a:cubicBezTo>
                    <a:pt x="201" y="10"/>
                    <a:pt x="201" y="10"/>
                    <a:pt x="201" y="10"/>
                  </a:cubicBezTo>
                  <a:cubicBezTo>
                    <a:pt x="201" y="10"/>
                    <a:pt x="201" y="10"/>
                    <a:pt x="201" y="10"/>
                  </a:cubicBezTo>
                  <a:cubicBezTo>
                    <a:pt x="203" y="14"/>
                    <a:pt x="206" y="17"/>
                    <a:pt x="208" y="20"/>
                  </a:cubicBezTo>
                  <a:cubicBezTo>
                    <a:pt x="208" y="20"/>
                    <a:pt x="207" y="19"/>
                    <a:pt x="206" y="19"/>
                  </a:cubicBezTo>
                  <a:moveTo>
                    <a:pt x="197" y="0"/>
                  </a:moveTo>
                  <a:cubicBezTo>
                    <a:pt x="196" y="0"/>
                    <a:pt x="195" y="1"/>
                    <a:pt x="195" y="2"/>
                  </a:cubicBezTo>
                  <a:cubicBezTo>
                    <a:pt x="196" y="7"/>
                    <a:pt x="198" y="12"/>
                    <a:pt x="201" y="17"/>
                  </a:cubicBezTo>
                  <a:cubicBezTo>
                    <a:pt x="201" y="17"/>
                    <a:pt x="201" y="17"/>
                    <a:pt x="201" y="17"/>
                  </a:cubicBezTo>
                  <a:cubicBezTo>
                    <a:pt x="200" y="15"/>
                    <a:pt x="199" y="14"/>
                    <a:pt x="198" y="12"/>
                  </a:cubicBezTo>
                  <a:cubicBezTo>
                    <a:pt x="198" y="12"/>
                    <a:pt x="198" y="12"/>
                    <a:pt x="198" y="12"/>
                  </a:cubicBezTo>
                  <a:cubicBezTo>
                    <a:pt x="198" y="12"/>
                    <a:pt x="198" y="12"/>
                    <a:pt x="198" y="12"/>
                  </a:cubicBezTo>
                  <a:cubicBezTo>
                    <a:pt x="197" y="12"/>
                    <a:pt x="197" y="12"/>
                    <a:pt x="197" y="12"/>
                  </a:cubicBezTo>
                  <a:cubicBezTo>
                    <a:pt x="196" y="12"/>
                    <a:pt x="196" y="12"/>
                    <a:pt x="196" y="12"/>
                  </a:cubicBezTo>
                  <a:cubicBezTo>
                    <a:pt x="196" y="11"/>
                    <a:pt x="195" y="11"/>
                    <a:pt x="195" y="11"/>
                  </a:cubicBezTo>
                  <a:cubicBezTo>
                    <a:pt x="195" y="10"/>
                    <a:pt x="194" y="10"/>
                    <a:pt x="194" y="10"/>
                  </a:cubicBezTo>
                  <a:cubicBezTo>
                    <a:pt x="193" y="10"/>
                    <a:pt x="193" y="11"/>
                    <a:pt x="193" y="12"/>
                  </a:cubicBezTo>
                  <a:cubicBezTo>
                    <a:pt x="193" y="13"/>
                    <a:pt x="194" y="14"/>
                    <a:pt x="194" y="15"/>
                  </a:cubicBezTo>
                  <a:cubicBezTo>
                    <a:pt x="193" y="15"/>
                    <a:pt x="192" y="16"/>
                    <a:pt x="191" y="16"/>
                  </a:cubicBezTo>
                  <a:cubicBezTo>
                    <a:pt x="191" y="16"/>
                    <a:pt x="191" y="16"/>
                    <a:pt x="190" y="15"/>
                  </a:cubicBezTo>
                  <a:cubicBezTo>
                    <a:pt x="190" y="15"/>
                    <a:pt x="190" y="15"/>
                    <a:pt x="190" y="15"/>
                  </a:cubicBezTo>
                  <a:cubicBezTo>
                    <a:pt x="189" y="15"/>
                    <a:pt x="189" y="16"/>
                    <a:pt x="189" y="16"/>
                  </a:cubicBezTo>
                  <a:cubicBezTo>
                    <a:pt x="188" y="17"/>
                    <a:pt x="187" y="17"/>
                    <a:pt x="187" y="17"/>
                  </a:cubicBezTo>
                  <a:cubicBezTo>
                    <a:pt x="187" y="15"/>
                    <a:pt x="188" y="13"/>
                    <a:pt x="188" y="11"/>
                  </a:cubicBezTo>
                  <a:cubicBezTo>
                    <a:pt x="190" y="9"/>
                    <a:pt x="192" y="6"/>
                    <a:pt x="194" y="3"/>
                  </a:cubicBezTo>
                  <a:cubicBezTo>
                    <a:pt x="194" y="3"/>
                    <a:pt x="194" y="3"/>
                    <a:pt x="194" y="3"/>
                  </a:cubicBezTo>
                  <a:cubicBezTo>
                    <a:pt x="194" y="3"/>
                    <a:pt x="194" y="3"/>
                    <a:pt x="194" y="3"/>
                  </a:cubicBezTo>
                  <a:cubicBezTo>
                    <a:pt x="195" y="3"/>
                    <a:pt x="195" y="3"/>
                    <a:pt x="195" y="3"/>
                  </a:cubicBezTo>
                  <a:cubicBezTo>
                    <a:pt x="195" y="2"/>
                    <a:pt x="195" y="1"/>
                    <a:pt x="194" y="1"/>
                  </a:cubicBezTo>
                  <a:cubicBezTo>
                    <a:pt x="194" y="1"/>
                    <a:pt x="194" y="1"/>
                    <a:pt x="194" y="1"/>
                  </a:cubicBezTo>
                  <a:cubicBezTo>
                    <a:pt x="193" y="1"/>
                    <a:pt x="193" y="1"/>
                    <a:pt x="193" y="1"/>
                  </a:cubicBezTo>
                  <a:cubicBezTo>
                    <a:pt x="193" y="1"/>
                    <a:pt x="193" y="1"/>
                    <a:pt x="193" y="1"/>
                  </a:cubicBezTo>
                  <a:cubicBezTo>
                    <a:pt x="193" y="1"/>
                    <a:pt x="193" y="1"/>
                    <a:pt x="193" y="1"/>
                  </a:cubicBezTo>
                  <a:cubicBezTo>
                    <a:pt x="193" y="1"/>
                    <a:pt x="193" y="1"/>
                    <a:pt x="193" y="1"/>
                  </a:cubicBezTo>
                  <a:cubicBezTo>
                    <a:pt x="190" y="3"/>
                    <a:pt x="188" y="5"/>
                    <a:pt x="186" y="8"/>
                  </a:cubicBezTo>
                  <a:cubicBezTo>
                    <a:pt x="184" y="8"/>
                    <a:pt x="183" y="9"/>
                    <a:pt x="181" y="10"/>
                  </a:cubicBezTo>
                  <a:cubicBezTo>
                    <a:pt x="179" y="11"/>
                    <a:pt x="177" y="13"/>
                    <a:pt x="176" y="15"/>
                  </a:cubicBezTo>
                  <a:cubicBezTo>
                    <a:pt x="174" y="17"/>
                    <a:pt x="172" y="20"/>
                    <a:pt x="171" y="22"/>
                  </a:cubicBezTo>
                  <a:cubicBezTo>
                    <a:pt x="170" y="23"/>
                    <a:pt x="170" y="23"/>
                    <a:pt x="170" y="24"/>
                  </a:cubicBezTo>
                  <a:cubicBezTo>
                    <a:pt x="170" y="25"/>
                    <a:pt x="170" y="26"/>
                    <a:pt x="171" y="26"/>
                  </a:cubicBezTo>
                  <a:cubicBezTo>
                    <a:pt x="171" y="26"/>
                    <a:pt x="172" y="26"/>
                    <a:pt x="172" y="25"/>
                  </a:cubicBezTo>
                  <a:cubicBezTo>
                    <a:pt x="173" y="25"/>
                    <a:pt x="175" y="24"/>
                    <a:pt x="177" y="23"/>
                  </a:cubicBezTo>
                  <a:cubicBezTo>
                    <a:pt x="176" y="24"/>
                    <a:pt x="176" y="25"/>
                    <a:pt x="175" y="26"/>
                  </a:cubicBezTo>
                  <a:cubicBezTo>
                    <a:pt x="175" y="27"/>
                    <a:pt x="176" y="28"/>
                    <a:pt x="177" y="28"/>
                  </a:cubicBezTo>
                  <a:cubicBezTo>
                    <a:pt x="177" y="28"/>
                    <a:pt x="177" y="28"/>
                    <a:pt x="177" y="28"/>
                  </a:cubicBezTo>
                  <a:cubicBezTo>
                    <a:pt x="176" y="28"/>
                    <a:pt x="176" y="29"/>
                    <a:pt x="176" y="29"/>
                  </a:cubicBezTo>
                  <a:cubicBezTo>
                    <a:pt x="177" y="30"/>
                    <a:pt x="177" y="31"/>
                    <a:pt x="177" y="31"/>
                  </a:cubicBezTo>
                  <a:cubicBezTo>
                    <a:pt x="177" y="33"/>
                    <a:pt x="176" y="35"/>
                    <a:pt x="177" y="37"/>
                  </a:cubicBezTo>
                  <a:cubicBezTo>
                    <a:pt x="177" y="39"/>
                    <a:pt x="177" y="40"/>
                    <a:pt x="177" y="41"/>
                  </a:cubicBezTo>
                  <a:cubicBezTo>
                    <a:pt x="178" y="45"/>
                    <a:pt x="182" y="47"/>
                    <a:pt x="186" y="48"/>
                  </a:cubicBezTo>
                  <a:cubicBezTo>
                    <a:pt x="186" y="49"/>
                    <a:pt x="186" y="49"/>
                    <a:pt x="186" y="49"/>
                  </a:cubicBezTo>
                  <a:cubicBezTo>
                    <a:pt x="189" y="53"/>
                    <a:pt x="192" y="56"/>
                    <a:pt x="195" y="60"/>
                  </a:cubicBezTo>
                  <a:cubicBezTo>
                    <a:pt x="196" y="62"/>
                    <a:pt x="197" y="63"/>
                    <a:pt x="198" y="65"/>
                  </a:cubicBezTo>
                  <a:cubicBezTo>
                    <a:pt x="200" y="69"/>
                    <a:pt x="201" y="73"/>
                    <a:pt x="202" y="78"/>
                  </a:cubicBezTo>
                  <a:cubicBezTo>
                    <a:pt x="202" y="78"/>
                    <a:pt x="202" y="78"/>
                    <a:pt x="201" y="78"/>
                  </a:cubicBezTo>
                  <a:cubicBezTo>
                    <a:pt x="201" y="78"/>
                    <a:pt x="201" y="79"/>
                    <a:pt x="201" y="79"/>
                  </a:cubicBezTo>
                  <a:cubicBezTo>
                    <a:pt x="200" y="85"/>
                    <a:pt x="200" y="91"/>
                    <a:pt x="198" y="97"/>
                  </a:cubicBezTo>
                  <a:cubicBezTo>
                    <a:pt x="198" y="98"/>
                    <a:pt x="198" y="99"/>
                    <a:pt x="198" y="100"/>
                  </a:cubicBezTo>
                  <a:cubicBezTo>
                    <a:pt x="202" y="89"/>
                    <a:pt x="204" y="77"/>
                    <a:pt x="203" y="66"/>
                  </a:cubicBezTo>
                  <a:cubicBezTo>
                    <a:pt x="203" y="64"/>
                    <a:pt x="202" y="63"/>
                    <a:pt x="202" y="61"/>
                  </a:cubicBezTo>
                  <a:cubicBezTo>
                    <a:pt x="202" y="61"/>
                    <a:pt x="202" y="62"/>
                    <a:pt x="203" y="62"/>
                  </a:cubicBezTo>
                  <a:cubicBezTo>
                    <a:pt x="203" y="61"/>
                    <a:pt x="203" y="61"/>
                    <a:pt x="202" y="60"/>
                  </a:cubicBezTo>
                  <a:cubicBezTo>
                    <a:pt x="202" y="59"/>
                    <a:pt x="203" y="59"/>
                    <a:pt x="203" y="59"/>
                  </a:cubicBezTo>
                  <a:cubicBezTo>
                    <a:pt x="202" y="57"/>
                    <a:pt x="201" y="55"/>
                    <a:pt x="199" y="54"/>
                  </a:cubicBezTo>
                  <a:cubicBezTo>
                    <a:pt x="198" y="50"/>
                    <a:pt x="196" y="46"/>
                    <a:pt x="193" y="43"/>
                  </a:cubicBezTo>
                  <a:cubicBezTo>
                    <a:pt x="193" y="43"/>
                    <a:pt x="193" y="42"/>
                    <a:pt x="193" y="42"/>
                  </a:cubicBezTo>
                  <a:cubicBezTo>
                    <a:pt x="197" y="47"/>
                    <a:pt x="200" y="52"/>
                    <a:pt x="204" y="57"/>
                  </a:cubicBezTo>
                  <a:cubicBezTo>
                    <a:pt x="205" y="59"/>
                    <a:pt x="206" y="62"/>
                    <a:pt x="208" y="64"/>
                  </a:cubicBezTo>
                  <a:cubicBezTo>
                    <a:pt x="208" y="64"/>
                    <a:pt x="208" y="64"/>
                    <a:pt x="208" y="64"/>
                  </a:cubicBezTo>
                  <a:cubicBezTo>
                    <a:pt x="207" y="64"/>
                    <a:pt x="207" y="64"/>
                    <a:pt x="207" y="64"/>
                  </a:cubicBezTo>
                  <a:cubicBezTo>
                    <a:pt x="208" y="67"/>
                    <a:pt x="210" y="70"/>
                    <a:pt x="210" y="73"/>
                  </a:cubicBezTo>
                  <a:cubicBezTo>
                    <a:pt x="211" y="73"/>
                    <a:pt x="211" y="74"/>
                    <a:pt x="212" y="75"/>
                  </a:cubicBezTo>
                  <a:cubicBezTo>
                    <a:pt x="212" y="75"/>
                    <a:pt x="211" y="76"/>
                    <a:pt x="211" y="76"/>
                  </a:cubicBezTo>
                  <a:cubicBezTo>
                    <a:pt x="212" y="80"/>
                    <a:pt x="212" y="84"/>
                    <a:pt x="212" y="87"/>
                  </a:cubicBezTo>
                  <a:cubicBezTo>
                    <a:pt x="213" y="89"/>
                    <a:pt x="213" y="90"/>
                    <a:pt x="214" y="92"/>
                  </a:cubicBezTo>
                  <a:cubicBezTo>
                    <a:pt x="214" y="92"/>
                    <a:pt x="214" y="93"/>
                    <a:pt x="214" y="93"/>
                  </a:cubicBezTo>
                  <a:cubicBezTo>
                    <a:pt x="213" y="92"/>
                    <a:pt x="213" y="91"/>
                    <a:pt x="212" y="91"/>
                  </a:cubicBezTo>
                  <a:cubicBezTo>
                    <a:pt x="212" y="92"/>
                    <a:pt x="212" y="94"/>
                    <a:pt x="211" y="96"/>
                  </a:cubicBezTo>
                  <a:cubicBezTo>
                    <a:pt x="212" y="98"/>
                    <a:pt x="213" y="100"/>
                    <a:pt x="214" y="102"/>
                  </a:cubicBezTo>
                  <a:cubicBezTo>
                    <a:pt x="214" y="102"/>
                    <a:pt x="214" y="102"/>
                    <a:pt x="214" y="102"/>
                  </a:cubicBezTo>
                  <a:cubicBezTo>
                    <a:pt x="214" y="99"/>
                    <a:pt x="214" y="96"/>
                    <a:pt x="214" y="93"/>
                  </a:cubicBezTo>
                  <a:cubicBezTo>
                    <a:pt x="214" y="90"/>
                    <a:pt x="214" y="86"/>
                    <a:pt x="214" y="83"/>
                  </a:cubicBezTo>
                  <a:cubicBezTo>
                    <a:pt x="213" y="82"/>
                    <a:pt x="213" y="82"/>
                    <a:pt x="212" y="81"/>
                  </a:cubicBezTo>
                  <a:cubicBezTo>
                    <a:pt x="212" y="80"/>
                    <a:pt x="213" y="80"/>
                    <a:pt x="213" y="79"/>
                  </a:cubicBezTo>
                  <a:cubicBezTo>
                    <a:pt x="213" y="78"/>
                    <a:pt x="213" y="77"/>
                    <a:pt x="212" y="76"/>
                  </a:cubicBezTo>
                  <a:cubicBezTo>
                    <a:pt x="211" y="70"/>
                    <a:pt x="209" y="64"/>
                    <a:pt x="207" y="58"/>
                  </a:cubicBezTo>
                  <a:cubicBezTo>
                    <a:pt x="207" y="57"/>
                    <a:pt x="206" y="56"/>
                    <a:pt x="206" y="55"/>
                  </a:cubicBezTo>
                  <a:cubicBezTo>
                    <a:pt x="203" y="51"/>
                    <a:pt x="201" y="47"/>
                    <a:pt x="198" y="43"/>
                  </a:cubicBezTo>
                  <a:cubicBezTo>
                    <a:pt x="198" y="43"/>
                    <a:pt x="198" y="43"/>
                    <a:pt x="199" y="43"/>
                  </a:cubicBezTo>
                  <a:cubicBezTo>
                    <a:pt x="199" y="43"/>
                    <a:pt x="199" y="43"/>
                    <a:pt x="199" y="43"/>
                  </a:cubicBezTo>
                  <a:cubicBezTo>
                    <a:pt x="200" y="43"/>
                    <a:pt x="201" y="43"/>
                    <a:pt x="201" y="42"/>
                  </a:cubicBezTo>
                  <a:cubicBezTo>
                    <a:pt x="200" y="41"/>
                    <a:pt x="200" y="40"/>
                    <a:pt x="199" y="40"/>
                  </a:cubicBezTo>
                  <a:cubicBezTo>
                    <a:pt x="202" y="43"/>
                    <a:pt x="204" y="46"/>
                    <a:pt x="207" y="50"/>
                  </a:cubicBezTo>
                  <a:cubicBezTo>
                    <a:pt x="207" y="50"/>
                    <a:pt x="207" y="50"/>
                    <a:pt x="207" y="50"/>
                  </a:cubicBezTo>
                  <a:cubicBezTo>
                    <a:pt x="207" y="50"/>
                    <a:pt x="207" y="50"/>
                    <a:pt x="208" y="50"/>
                  </a:cubicBezTo>
                  <a:cubicBezTo>
                    <a:pt x="208" y="50"/>
                    <a:pt x="208" y="50"/>
                    <a:pt x="208" y="50"/>
                  </a:cubicBezTo>
                  <a:cubicBezTo>
                    <a:pt x="208" y="50"/>
                    <a:pt x="208" y="50"/>
                    <a:pt x="208" y="50"/>
                  </a:cubicBezTo>
                  <a:cubicBezTo>
                    <a:pt x="208" y="51"/>
                    <a:pt x="208" y="51"/>
                    <a:pt x="208" y="52"/>
                  </a:cubicBezTo>
                  <a:cubicBezTo>
                    <a:pt x="209" y="53"/>
                    <a:pt x="209" y="53"/>
                    <a:pt x="209" y="53"/>
                  </a:cubicBezTo>
                  <a:cubicBezTo>
                    <a:pt x="209" y="54"/>
                    <a:pt x="209" y="54"/>
                    <a:pt x="209" y="54"/>
                  </a:cubicBezTo>
                  <a:cubicBezTo>
                    <a:pt x="210" y="56"/>
                    <a:pt x="210" y="58"/>
                    <a:pt x="211" y="59"/>
                  </a:cubicBezTo>
                  <a:cubicBezTo>
                    <a:pt x="211" y="58"/>
                    <a:pt x="211" y="57"/>
                    <a:pt x="211" y="57"/>
                  </a:cubicBezTo>
                  <a:cubicBezTo>
                    <a:pt x="213" y="59"/>
                    <a:pt x="215" y="62"/>
                    <a:pt x="216" y="65"/>
                  </a:cubicBezTo>
                  <a:cubicBezTo>
                    <a:pt x="216" y="66"/>
                    <a:pt x="216" y="66"/>
                    <a:pt x="216" y="66"/>
                  </a:cubicBezTo>
                  <a:cubicBezTo>
                    <a:pt x="216" y="67"/>
                    <a:pt x="215" y="67"/>
                    <a:pt x="215" y="68"/>
                  </a:cubicBezTo>
                  <a:cubicBezTo>
                    <a:pt x="214" y="67"/>
                    <a:pt x="213" y="66"/>
                    <a:pt x="212" y="65"/>
                  </a:cubicBezTo>
                  <a:cubicBezTo>
                    <a:pt x="214" y="69"/>
                    <a:pt x="215" y="73"/>
                    <a:pt x="215" y="77"/>
                  </a:cubicBezTo>
                  <a:cubicBezTo>
                    <a:pt x="216" y="80"/>
                    <a:pt x="216" y="82"/>
                    <a:pt x="217" y="85"/>
                  </a:cubicBezTo>
                  <a:cubicBezTo>
                    <a:pt x="217" y="84"/>
                    <a:pt x="217" y="83"/>
                    <a:pt x="217" y="82"/>
                  </a:cubicBezTo>
                  <a:cubicBezTo>
                    <a:pt x="219" y="86"/>
                    <a:pt x="221" y="89"/>
                    <a:pt x="224" y="92"/>
                  </a:cubicBezTo>
                  <a:cubicBezTo>
                    <a:pt x="223" y="92"/>
                    <a:pt x="223" y="92"/>
                    <a:pt x="223" y="92"/>
                  </a:cubicBezTo>
                  <a:cubicBezTo>
                    <a:pt x="223" y="92"/>
                    <a:pt x="222" y="92"/>
                    <a:pt x="222" y="93"/>
                  </a:cubicBezTo>
                  <a:cubicBezTo>
                    <a:pt x="220" y="96"/>
                    <a:pt x="220" y="101"/>
                    <a:pt x="220" y="105"/>
                  </a:cubicBezTo>
                  <a:cubicBezTo>
                    <a:pt x="220" y="105"/>
                    <a:pt x="219" y="105"/>
                    <a:pt x="219" y="105"/>
                  </a:cubicBezTo>
                  <a:cubicBezTo>
                    <a:pt x="220" y="111"/>
                    <a:pt x="220" y="117"/>
                    <a:pt x="219" y="123"/>
                  </a:cubicBezTo>
                  <a:cubicBezTo>
                    <a:pt x="219" y="122"/>
                    <a:pt x="220" y="120"/>
                    <a:pt x="220" y="118"/>
                  </a:cubicBezTo>
                  <a:cubicBezTo>
                    <a:pt x="220" y="119"/>
                    <a:pt x="221" y="120"/>
                    <a:pt x="221" y="121"/>
                  </a:cubicBezTo>
                  <a:cubicBezTo>
                    <a:pt x="220" y="122"/>
                    <a:pt x="220" y="123"/>
                    <a:pt x="219" y="124"/>
                  </a:cubicBezTo>
                  <a:cubicBezTo>
                    <a:pt x="219" y="125"/>
                    <a:pt x="219" y="126"/>
                    <a:pt x="219" y="126"/>
                  </a:cubicBezTo>
                  <a:cubicBezTo>
                    <a:pt x="221" y="122"/>
                    <a:pt x="223" y="118"/>
                    <a:pt x="225" y="113"/>
                  </a:cubicBezTo>
                  <a:cubicBezTo>
                    <a:pt x="230" y="98"/>
                    <a:pt x="229" y="83"/>
                    <a:pt x="226" y="69"/>
                  </a:cubicBezTo>
                  <a:cubicBezTo>
                    <a:pt x="226" y="69"/>
                    <a:pt x="225" y="69"/>
                    <a:pt x="225" y="69"/>
                  </a:cubicBezTo>
                  <a:cubicBezTo>
                    <a:pt x="225" y="69"/>
                    <a:pt x="225" y="69"/>
                    <a:pt x="225" y="69"/>
                  </a:cubicBezTo>
                  <a:cubicBezTo>
                    <a:pt x="225" y="68"/>
                    <a:pt x="225" y="68"/>
                    <a:pt x="225" y="67"/>
                  </a:cubicBezTo>
                  <a:cubicBezTo>
                    <a:pt x="225" y="67"/>
                    <a:pt x="225" y="67"/>
                    <a:pt x="225" y="67"/>
                  </a:cubicBezTo>
                  <a:cubicBezTo>
                    <a:pt x="225" y="67"/>
                    <a:pt x="225" y="67"/>
                    <a:pt x="226" y="67"/>
                  </a:cubicBezTo>
                  <a:cubicBezTo>
                    <a:pt x="224" y="61"/>
                    <a:pt x="222" y="55"/>
                    <a:pt x="219" y="49"/>
                  </a:cubicBezTo>
                  <a:cubicBezTo>
                    <a:pt x="219" y="49"/>
                    <a:pt x="219" y="48"/>
                    <a:pt x="219" y="48"/>
                  </a:cubicBezTo>
                  <a:cubicBezTo>
                    <a:pt x="218" y="46"/>
                    <a:pt x="217" y="44"/>
                    <a:pt x="215" y="42"/>
                  </a:cubicBezTo>
                  <a:cubicBezTo>
                    <a:pt x="212" y="36"/>
                    <a:pt x="208" y="30"/>
                    <a:pt x="204" y="25"/>
                  </a:cubicBezTo>
                  <a:cubicBezTo>
                    <a:pt x="207" y="29"/>
                    <a:pt x="210" y="33"/>
                    <a:pt x="214" y="37"/>
                  </a:cubicBezTo>
                  <a:cubicBezTo>
                    <a:pt x="211" y="32"/>
                    <a:pt x="209" y="27"/>
                    <a:pt x="206" y="22"/>
                  </a:cubicBezTo>
                  <a:cubicBezTo>
                    <a:pt x="205" y="21"/>
                    <a:pt x="206" y="20"/>
                    <a:pt x="207" y="20"/>
                  </a:cubicBezTo>
                  <a:cubicBezTo>
                    <a:pt x="207" y="20"/>
                    <a:pt x="207" y="20"/>
                    <a:pt x="208" y="21"/>
                  </a:cubicBezTo>
                  <a:cubicBezTo>
                    <a:pt x="212" y="23"/>
                    <a:pt x="216" y="28"/>
                    <a:pt x="219" y="33"/>
                  </a:cubicBezTo>
                  <a:cubicBezTo>
                    <a:pt x="220" y="35"/>
                    <a:pt x="221" y="37"/>
                    <a:pt x="222" y="40"/>
                  </a:cubicBezTo>
                  <a:cubicBezTo>
                    <a:pt x="222" y="39"/>
                    <a:pt x="222" y="38"/>
                    <a:pt x="221" y="38"/>
                  </a:cubicBezTo>
                  <a:cubicBezTo>
                    <a:pt x="221" y="37"/>
                    <a:pt x="221" y="37"/>
                    <a:pt x="221" y="37"/>
                  </a:cubicBezTo>
                  <a:cubicBezTo>
                    <a:pt x="224" y="42"/>
                    <a:pt x="227" y="46"/>
                    <a:pt x="229" y="50"/>
                  </a:cubicBezTo>
                  <a:cubicBezTo>
                    <a:pt x="228" y="49"/>
                    <a:pt x="226" y="47"/>
                    <a:pt x="225" y="46"/>
                  </a:cubicBezTo>
                  <a:cubicBezTo>
                    <a:pt x="225" y="47"/>
                    <a:pt x="226" y="48"/>
                    <a:pt x="226" y="49"/>
                  </a:cubicBezTo>
                  <a:cubicBezTo>
                    <a:pt x="229" y="56"/>
                    <a:pt x="232" y="63"/>
                    <a:pt x="234" y="71"/>
                  </a:cubicBezTo>
                  <a:cubicBezTo>
                    <a:pt x="235" y="72"/>
                    <a:pt x="235" y="74"/>
                    <a:pt x="236" y="75"/>
                  </a:cubicBezTo>
                  <a:cubicBezTo>
                    <a:pt x="238" y="84"/>
                    <a:pt x="240" y="93"/>
                    <a:pt x="240" y="102"/>
                  </a:cubicBezTo>
                  <a:cubicBezTo>
                    <a:pt x="240" y="104"/>
                    <a:pt x="240" y="107"/>
                    <a:pt x="241" y="109"/>
                  </a:cubicBezTo>
                  <a:cubicBezTo>
                    <a:pt x="240" y="112"/>
                    <a:pt x="240" y="114"/>
                    <a:pt x="240" y="117"/>
                  </a:cubicBezTo>
                  <a:cubicBezTo>
                    <a:pt x="239" y="119"/>
                    <a:pt x="239" y="121"/>
                    <a:pt x="238" y="122"/>
                  </a:cubicBezTo>
                  <a:cubicBezTo>
                    <a:pt x="238" y="121"/>
                    <a:pt x="238" y="120"/>
                    <a:pt x="238" y="119"/>
                  </a:cubicBezTo>
                  <a:cubicBezTo>
                    <a:pt x="237" y="126"/>
                    <a:pt x="234" y="133"/>
                    <a:pt x="231" y="139"/>
                  </a:cubicBezTo>
                  <a:cubicBezTo>
                    <a:pt x="229" y="143"/>
                    <a:pt x="228" y="146"/>
                    <a:pt x="226" y="149"/>
                  </a:cubicBezTo>
                  <a:cubicBezTo>
                    <a:pt x="224" y="153"/>
                    <a:pt x="223" y="158"/>
                    <a:pt x="221" y="162"/>
                  </a:cubicBezTo>
                  <a:cubicBezTo>
                    <a:pt x="221" y="163"/>
                    <a:pt x="220" y="164"/>
                    <a:pt x="219" y="165"/>
                  </a:cubicBezTo>
                  <a:cubicBezTo>
                    <a:pt x="219" y="162"/>
                    <a:pt x="218" y="160"/>
                    <a:pt x="219" y="157"/>
                  </a:cubicBezTo>
                  <a:cubicBezTo>
                    <a:pt x="218" y="158"/>
                    <a:pt x="218" y="158"/>
                    <a:pt x="218" y="158"/>
                  </a:cubicBezTo>
                  <a:cubicBezTo>
                    <a:pt x="218" y="158"/>
                    <a:pt x="217" y="159"/>
                    <a:pt x="216" y="159"/>
                  </a:cubicBezTo>
                  <a:cubicBezTo>
                    <a:pt x="214" y="162"/>
                    <a:pt x="212" y="164"/>
                    <a:pt x="210" y="166"/>
                  </a:cubicBezTo>
                  <a:cubicBezTo>
                    <a:pt x="209" y="167"/>
                    <a:pt x="207" y="169"/>
                    <a:pt x="206" y="170"/>
                  </a:cubicBezTo>
                  <a:cubicBezTo>
                    <a:pt x="207" y="169"/>
                    <a:pt x="207" y="168"/>
                    <a:pt x="208" y="167"/>
                  </a:cubicBezTo>
                  <a:cubicBezTo>
                    <a:pt x="206" y="169"/>
                    <a:pt x="204" y="171"/>
                    <a:pt x="201" y="172"/>
                  </a:cubicBezTo>
                  <a:cubicBezTo>
                    <a:pt x="201" y="173"/>
                    <a:pt x="200" y="173"/>
                    <a:pt x="200" y="173"/>
                  </a:cubicBezTo>
                  <a:cubicBezTo>
                    <a:pt x="199" y="174"/>
                    <a:pt x="199" y="174"/>
                    <a:pt x="198" y="174"/>
                  </a:cubicBezTo>
                  <a:cubicBezTo>
                    <a:pt x="197" y="175"/>
                    <a:pt x="195" y="176"/>
                    <a:pt x="194" y="177"/>
                  </a:cubicBezTo>
                  <a:cubicBezTo>
                    <a:pt x="194" y="177"/>
                    <a:pt x="195" y="177"/>
                    <a:pt x="195" y="177"/>
                  </a:cubicBezTo>
                  <a:cubicBezTo>
                    <a:pt x="195" y="177"/>
                    <a:pt x="196" y="177"/>
                    <a:pt x="197" y="177"/>
                  </a:cubicBezTo>
                  <a:cubicBezTo>
                    <a:pt x="197" y="177"/>
                    <a:pt x="198" y="177"/>
                    <a:pt x="199" y="177"/>
                  </a:cubicBezTo>
                  <a:cubicBezTo>
                    <a:pt x="199" y="177"/>
                    <a:pt x="199" y="177"/>
                    <a:pt x="199" y="177"/>
                  </a:cubicBezTo>
                  <a:cubicBezTo>
                    <a:pt x="197" y="178"/>
                    <a:pt x="195" y="180"/>
                    <a:pt x="192" y="181"/>
                  </a:cubicBezTo>
                  <a:cubicBezTo>
                    <a:pt x="189" y="182"/>
                    <a:pt x="186" y="183"/>
                    <a:pt x="182" y="184"/>
                  </a:cubicBezTo>
                  <a:cubicBezTo>
                    <a:pt x="181" y="185"/>
                    <a:pt x="179" y="185"/>
                    <a:pt x="177" y="185"/>
                  </a:cubicBezTo>
                  <a:cubicBezTo>
                    <a:pt x="177" y="186"/>
                    <a:pt x="176" y="186"/>
                    <a:pt x="176" y="186"/>
                  </a:cubicBezTo>
                  <a:cubicBezTo>
                    <a:pt x="174" y="186"/>
                    <a:pt x="172" y="186"/>
                    <a:pt x="170" y="187"/>
                  </a:cubicBezTo>
                  <a:cubicBezTo>
                    <a:pt x="169" y="187"/>
                    <a:pt x="169" y="187"/>
                    <a:pt x="169" y="187"/>
                  </a:cubicBezTo>
                  <a:cubicBezTo>
                    <a:pt x="167" y="187"/>
                    <a:pt x="165" y="187"/>
                    <a:pt x="163" y="188"/>
                  </a:cubicBezTo>
                  <a:cubicBezTo>
                    <a:pt x="163" y="187"/>
                    <a:pt x="164" y="187"/>
                    <a:pt x="164" y="187"/>
                  </a:cubicBezTo>
                  <a:cubicBezTo>
                    <a:pt x="160" y="188"/>
                    <a:pt x="156" y="188"/>
                    <a:pt x="152" y="188"/>
                  </a:cubicBezTo>
                  <a:cubicBezTo>
                    <a:pt x="145" y="188"/>
                    <a:pt x="139" y="187"/>
                    <a:pt x="133" y="186"/>
                  </a:cubicBezTo>
                  <a:cubicBezTo>
                    <a:pt x="116" y="182"/>
                    <a:pt x="101" y="173"/>
                    <a:pt x="87" y="163"/>
                  </a:cubicBezTo>
                  <a:cubicBezTo>
                    <a:pt x="85" y="162"/>
                    <a:pt x="83" y="160"/>
                    <a:pt x="81" y="159"/>
                  </a:cubicBezTo>
                  <a:cubicBezTo>
                    <a:pt x="81" y="159"/>
                    <a:pt x="81" y="159"/>
                    <a:pt x="81" y="159"/>
                  </a:cubicBezTo>
                  <a:cubicBezTo>
                    <a:pt x="83" y="160"/>
                    <a:pt x="85" y="161"/>
                    <a:pt x="86" y="162"/>
                  </a:cubicBezTo>
                  <a:cubicBezTo>
                    <a:pt x="81" y="158"/>
                    <a:pt x="77" y="154"/>
                    <a:pt x="72" y="150"/>
                  </a:cubicBezTo>
                  <a:cubicBezTo>
                    <a:pt x="72" y="149"/>
                    <a:pt x="71" y="149"/>
                    <a:pt x="71" y="149"/>
                  </a:cubicBezTo>
                  <a:cubicBezTo>
                    <a:pt x="71" y="149"/>
                    <a:pt x="71" y="149"/>
                    <a:pt x="71" y="149"/>
                  </a:cubicBezTo>
                  <a:cubicBezTo>
                    <a:pt x="71" y="150"/>
                    <a:pt x="71" y="150"/>
                    <a:pt x="71" y="150"/>
                  </a:cubicBezTo>
                  <a:cubicBezTo>
                    <a:pt x="70" y="149"/>
                    <a:pt x="69" y="149"/>
                    <a:pt x="67" y="148"/>
                  </a:cubicBezTo>
                  <a:cubicBezTo>
                    <a:pt x="65" y="147"/>
                    <a:pt x="63" y="146"/>
                    <a:pt x="61" y="144"/>
                  </a:cubicBezTo>
                  <a:cubicBezTo>
                    <a:pt x="59" y="143"/>
                    <a:pt x="57" y="141"/>
                    <a:pt x="55" y="139"/>
                  </a:cubicBezTo>
                  <a:cubicBezTo>
                    <a:pt x="53" y="137"/>
                    <a:pt x="50" y="135"/>
                    <a:pt x="48" y="133"/>
                  </a:cubicBezTo>
                  <a:cubicBezTo>
                    <a:pt x="47" y="133"/>
                    <a:pt x="47" y="132"/>
                    <a:pt x="46" y="131"/>
                  </a:cubicBezTo>
                  <a:cubicBezTo>
                    <a:pt x="45" y="130"/>
                    <a:pt x="45" y="130"/>
                    <a:pt x="45" y="130"/>
                  </a:cubicBezTo>
                  <a:cubicBezTo>
                    <a:pt x="45" y="130"/>
                    <a:pt x="45" y="130"/>
                    <a:pt x="45" y="130"/>
                  </a:cubicBezTo>
                  <a:cubicBezTo>
                    <a:pt x="45" y="130"/>
                    <a:pt x="45" y="130"/>
                    <a:pt x="45" y="130"/>
                  </a:cubicBezTo>
                  <a:cubicBezTo>
                    <a:pt x="44" y="129"/>
                    <a:pt x="44" y="129"/>
                    <a:pt x="44" y="129"/>
                  </a:cubicBezTo>
                  <a:cubicBezTo>
                    <a:pt x="43" y="129"/>
                    <a:pt x="43" y="129"/>
                    <a:pt x="43" y="129"/>
                  </a:cubicBezTo>
                  <a:cubicBezTo>
                    <a:pt x="42" y="129"/>
                    <a:pt x="42" y="130"/>
                    <a:pt x="43" y="131"/>
                  </a:cubicBezTo>
                  <a:cubicBezTo>
                    <a:pt x="43" y="132"/>
                    <a:pt x="43" y="132"/>
                    <a:pt x="44" y="133"/>
                  </a:cubicBezTo>
                  <a:cubicBezTo>
                    <a:pt x="44" y="133"/>
                    <a:pt x="44" y="134"/>
                    <a:pt x="45" y="134"/>
                  </a:cubicBezTo>
                  <a:cubicBezTo>
                    <a:pt x="43" y="133"/>
                    <a:pt x="41" y="132"/>
                    <a:pt x="40" y="130"/>
                  </a:cubicBezTo>
                  <a:cubicBezTo>
                    <a:pt x="38" y="129"/>
                    <a:pt x="37" y="128"/>
                    <a:pt x="35" y="127"/>
                  </a:cubicBezTo>
                  <a:cubicBezTo>
                    <a:pt x="35" y="127"/>
                    <a:pt x="35" y="127"/>
                    <a:pt x="35" y="127"/>
                  </a:cubicBezTo>
                  <a:cubicBezTo>
                    <a:pt x="35" y="127"/>
                    <a:pt x="34" y="127"/>
                    <a:pt x="34" y="127"/>
                  </a:cubicBezTo>
                  <a:cubicBezTo>
                    <a:pt x="34" y="127"/>
                    <a:pt x="34" y="127"/>
                    <a:pt x="34" y="127"/>
                  </a:cubicBezTo>
                  <a:cubicBezTo>
                    <a:pt x="34" y="127"/>
                    <a:pt x="33" y="126"/>
                    <a:pt x="33" y="126"/>
                  </a:cubicBezTo>
                  <a:cubicBezTo>
                    <a:pt x="31" y="124"/>
                    <a:pt x="30" y="122"/>
                    <a:pt x="29" y="121"/>
                  </a:cubicBezTo>
                  <a:cubicBezTo>
                    <a:pt x="28" y="120"/>
                    <a:pt x="28" y="120"/>
                    <a:pt x="28" y="120"/>
                  </a:cubicBezTo>
                  <a:cubicBezTo>
                    <a:pt x="27" y="120"/>
                    <a:pt x="27" y="120"/>
                    <a:pt x="27" y="120"/>
                  </a:cubicBezTo>
                  <a:cubicBezTo>
                    <a:pt x="26" y="121"/>
                    <a:pt x="26" y="121"/>
                    <a:pt x="27" y="122"/>
                  </a:cubicBezTo>
                  <a:cubicBezTo>
                    <a:pt x="27" y="122"/>
                    <a:pt x="27" y="122"/>
                    <a:pt x="27" y="122"/>
                  </a:cubicBezTo>
                  <a:cubicBezTo>
                    <a:pt x="27" y="122"/>
                    <a:pt x="27" y="122"/>
                    <a:pt x="27" y="122"/>
                  </a:cubicBezTo>
                  <a:cubicBezTo>
                    <a:pt x="27" y="122"/>
                    <a:pt x="27" y="122"/>
                    <a:pt x="27" y="122"/>
                  </a:cubicBezTo>
                  <a:cubicBezTo>
                    <a:pt x="28" y="124"/>
                    <a:pt x="29" y="125"/>
                    <a:pt x="30" y="127"/>
                  </a:cubicBezTo>
                  <a:cubicBezTo>
                    <a:pt x="30" y="128"/>
                    <a:pt x="31" y="128"/>
                    <a:pt x="32" y="129"/>
                  </a:cubicBezTo>
                  <a:cubicBezTo>
                    <a:pt x="33" y="131"/>
                    <a:pt x="34" y="132"/>
                    <a:pt x="35" y="134"/>
                  </a:cubicBezTo>
                  <a:cubicBezTo>
                    <a:pt x="37" y="136"/>
                    <a:pt x="38" y="138"/>
                    <a:pt x="40" y="139"/>
                  </a:cubicBezTo>
                  <a:cubicBezTo>
                    <a:pt x="41" y="140"/>
                    <a:pt x="42" y="141"/>
                    <a:pt x="42" y="141"/>
                  </a:cubicBezTo>
                  <a:cubicBezTo>
                    <a:pt x="43" y="142"/>
                    <a:pt x="43" y="142"/>
                    <a:pt x="44" y="143"/>
                  </a:cubicBezTo>
                  <a:cubicBezTo>
                    <a:pt x="46" y="145"/>
                    <a:pt x="48" y="148"/>
                    <a:pt x="50" y="150"/>
                  </a:cubicBezTo>
                  <a:cubicBezTo>
                    <a:pt x="38" y="141"/>
                    <a:pt x="26" y="131"/>
                    <a:pt x="16" y="119"/>
                  </a:cubicBezTo>
                  <a:cubicBezTo>
                    <a:pt x="12" y="114"/>
                    <a:pt x="8" y="109"/>
                    <a:pt x="6" y="103"/>
                  </a:cubicBezTo>
                  <a:cubicBezTo>
                    <a:pt x="5" y="100"/>
                    <a:pt x="4" y="98"/>
                    <a:pt x="3" y="95"/>
                  </a:cubicBezTo>
                  <a:cubicBezTo>
                    <a:pt x="3" y="95"/>
                    <a:pt x="3" y="95"/>
                    <a:pt x="3" y="95"/>
                  </a:cubicBezTo>
                  <a:cubicBezTo>
                    <a:pt x="2" y="95"/>
                    <a:pt x="2" y="94"/>
                    <a:pt x="2" y="94"/>
                  </a:cubicBezTo>
                  <a:cubicBezTo>
                    <a:pt x="2" y="94"/>
                    <a:pt x="2" y="94"/>
                    <a:pt x="2" y="94"/>
                  </a:cubicBezTo>
                  <a:cubicBezTo>
                    <a:pt x="1" y="94"/>
                    <a:pt x="0" y="95"/>
                    <a:pt x="0" y="96"/>
                  </a:cubicBezTo>
                  <a:cubicBezTo>
                    <a:pt x="0" y="96"/>
                    <a:pt x="0" y="96"/>
                    <a:pt x="0" y="97"/>
                  </a:cubicBezTo>
                  <a:cubicBezTo>
                    <a:pt x="2" y="102"/>
                    <a:pt x="5" y="107"/>
                    <a:pt x="8" y="112"/>
                  </a:cubicBezTo>
                  <a:cubicBezTo>
                    <a:pt x="11" y="117"/>
                    <a:pt x="15" y="122"/>
                    <a:pt x="19" y="126"/>
                  </a:cubicBezTo>
                  <a:cubicBezTo>
                    <a:pt x="27" y="135"/>
                    <a:pt x="37" y="143"/>
                    <a:pt x="47" y="150"/>
                  </a:cubicBezTo>
                  <a:cubicBezTo>
                    <a:pt x="47" y="151"/>
                    <a:pt x="48" y="151"/>
                    <a:pt x="48" y="152"/>
                  </a:cubicBezTo>
                  <a:cubicBezTo>
                    <a:pt x="52" y="155"/>
                    <a:pt x="56" y="157"/>
                    <a:pt x="60" y="160"/>
                  </a:cubicBezTo>
                  <a:cubicBezTo>
                    <a:pt x="65" y="165"/>
                    <a:pt x="71" y="170"/>
                    <a:pt x="78" y="174"/>
                  </a:cubicBezTo>
                  <a:cubicBezTo>
                    <a:pt x="82" y="177"/>
                    <a:pt x="87" y="180"/>
                    <a:pt x="92" y="182"/>
                  </a:cubicBezTo>
                  <a:cubicBezTo>
                    <a:pt x="98" y="186"/>
                    <a:pt x="103" y="189"/>
                    <a:pt x="109" y="192"/>
                  </a:cubicBezTo>
                  <a:cubicBezTo>
                    <a:pt x="112" y="194"/>
                    <a:pt x="115" y="195"/>
                    <a:pt x="118" y="197"/>
                  </a:cubicBezTo>
                  <a:cubicBezTo>
                    <a:pt x="122" y="198"/>
                    <a:pt x="127" y="199"/>
                    <a:pt x="131" y="200"/>
                  </a:cubicBezTo>
                  <a:cubicBezTo>
                    <a:pt x="136" y="201"/>
                    <a:pt x="141" y="202"/>
                    <a:pt x="146" y="202"/>
                  </a:cubicBezTo>
                  <a:cubicBezTo>
                    <a:pt x="147" y="202"/>
                    <a:pt x="148" y="202"/>
                    <a:pt x="149" y="202"/>
                  </a:cubicBezTo>
                  <a:cubicBezTo>
                    <a:pt x="150" y="202"/>
                    <a:pt x="150" y="202"/>
                    <a:pt x="151" y="202"/>
                  </a:cubicBezTo>
                  <a:cubicBezTo>
                    <a:pt x="158" y="201"/>
                    <a:pt x="165" y="200"/>
                    <a:pt x="172" y="197"/>
                  </a:cubicBezTo>
                  <a:cubicBezTo>
                    <a:pt x="178" y="196"/>
                    <a:pt x="184" y="193"/>
                    <a:pt x="189" y="191"/>
                  </a:cubicBezTo>
                  <a:cubicBezTo>
                    <a:pt x="190" y="191"/>
                    <a:pt x="192" y="191"/>
                    <a:pt x="193" y="190"/>
                  </a:cubicBezTo>
                  <a:cubicBezTo>
                    <a:pt x="194" y="190"/>
                    <a:pt x="194" y="190"/>
                    <a:pt x="195" y="189"/>
                  </a:cubicBezTo>
                  <a:cubicBezTo>
                    <a:pt x="197" y="189"/>
                    <a:pt x="199" y="188"/>
                    <a:pt x="200" y="187"/>
                  </a:cubicBezTo>
                  <a:cubicBezTo>
                    <a:pt x="203" y="186"/>
                    <a:pt x="205" y="184"/>
                    <a:pt x="206" y="183"/>
                  </a:cubicBezTo>
                  <a:cubicBezTo>
                    <a:pt x="207" y="183"/>
                    <a:pt x="207" y="183"/>
                    <a:pt x="208" y="183"/>
                  </a:cubicBezTo>
                  <a:cubicBezTo>
                    <a:pt x="208" y="183"/>
                    <a:pt x="208" y="183"/>
                    <a:pt x="208" y="183"/>
                  </a:cubicBezTo>
                  <a:cubicBezTo>
                    <a:pt x="211" y="182"/>
                    <a:pt x="213" y="180"/>
                    <a:pt x="215" y="178"/>
                  </a:cubicBezTo>
                  <a:cubicBezTo>
                    <a:pt x="215" y="179"/>
                    <a:pt x="215" y="180"/>
                    <a:pt x="214" y="181"/>
                  </a:cubicBezTo>
                  <a:cubicBezTo>
                    <a:pt x="214" y="181"/>
                    <a:pt x="214" y="181"/>
                    <a:pt x="214" y="181"/>
                  </a:cubicBezTo>
                  <a:cubicBezTo>
                    <a:pt x="214" y="181"/>
                    <a:pt x="214" y="181"/>
                    <a:pt x="214" y="181"/>
                  </a:cubicBezTo>
                  <a:cubicBezTo>
                    <a:pt x="214" y="182"/>
                    <a:pt x="215" y="182"/>
                    <a:pt x="215" y="182"/>
                  </a:cubicBezTo>
                  <a:cubicBezTo>
                    <a:pt x="215" y="182"/>
                    <a:pt x="216" y="182"/>
                    <a:pt x="216" y="182"/>
                  </a:cubicBezTo>
                  <a:cubicBezTo>
                    <a:pt x="216" y="182"/>
                    <a:pt x="216" y="182"/>
                    <a:pt x="216" y="182"/>
                  </a:cubicBezTo>
                  <a:cubicBezTo>
                    <a:pt x="217" y="181"/>
                    <a:pt x="217" y="181"/>
                    <a:pt x="217" y="181"/>
                  </a:cubicBezTo>
                  <a:cubicBezTo>
                    <a:pt x="218" y="180"/>
                    <a:pt x="218" y="179"/>
                    <a:pt x="219" y="178"/>
                  </a:cubicBezTo>
                  <a:cubicBezTo>
                    <a:pt x="220" y="176"/>
                    <a:pt x="222" y="173"/>
                    <a:pt x="223" y="171"/>
                  </a:cubicBezTo>
                  <a:cubicBezTo>
                    <a:pt x="223" y="171"/>
                    <a:pt x="223" y="171"/>
                    <a:pt x="223" y="171"/>
                  </a:cubicBezTo>
                  <a:cubicBezTo>
                    <a:pt x="224" y="170"/>
                    <a:pt x="225" y="169"/>
                    <a:pt x="226" y="168"/>
                  </a:cubicBezTo>
                  <a:cubicBezTo>
                    <a:pt x="225" y="169"/>
                    <a:pt x="225" y="170"/>
                    <a:pt x="225" y="172"/>
                  </a:cubicBezTo>
                  <a:cubicBezTo>
                    <a:pt x="224" y="173"/>
                    <a:pt x="223" y="175"/>
                    <a:pt x="223" y="176"/>
                  </a:cubicBezTo>
                  <a:cubicBezTo>
                    <a:pt x="222" y="177"/>
                    <a:pt x="223" y="178"/>
                    <a:pt x="224" y="178"/>
                  </a:cubicBezTo>
                  <a:cubicBezTo>
                    <a:pt x="224" y="178"/>
                    <a:pt x="224" y="178"/>
                    <a:pt x="224" y="178"/>
                  </a:cubicBezTo>
                  <a:cubicBezTo>
                    <a:pt x="224" y="178"/>
                    <a:pt x="225" y="178"/>
                    <a:pt x="225" y="178"/>
                  </a:cubicBezTo>
                  <a:cubicBezTo>
                    <a:pt x="225" y="177"/>
                    <a:pt x="225" y="177"/>
                    <a:pt x="225" y="177"/>
                  </a:cubicBezTo>
                  <a:cubicBezTo>
                    <a:pt x="225" y="177"/>
                    <a:pt x="225" y="177"/>
                    <a:pt x="225" y="177"/>
                  </a:cubicBezTo>
                  <a:cubicBezTo>
                    <a:pt x="225" y="177"/>
                    <a:pt x="225" y="177"/>
                    <a:pt x="225" y="177"/>
                  </a:cubicBezTo>
                  <a:cubicBezTo>
                    <a:pt x="226" y="176"/>
                    <a:pt x="227" y="175"/>
                    <a:pt x="227" y="174"/>
                  </a:cubicBezTo>
                  <a:cubicBezTo>
                    <a:pt x="228" y="172"/>
                    <a:pt x="229" y="170"/>
                    <a:pt x="230" y="168"/>
                  </a:cubicBezTo>
                  <a:cubicBezTo>
                    <a:pt x="232" y="164"/>
                    <a:pt x="233" y="160"/>
                    <a:pt x="235" y="155"/>
                  </a:cubicBezTo>
                  <a:cubicBezTo>
                    <a:pt x="236" y="152"/>
                    <a:pt x="238" y="148"/>
                    <a:pt x="239" y="145"/>
                  </a:cubicBezTo>
                  <a:cubicBezTo>
                    <a:pt x="239" y="145"/>
                    <a:pt x="240" y="146"/>
                    <a:pt x="240" y="146"/>
                  </a:cubicBezTo>
                  <a:cubicBezTo>
                    <a:pt x="241" y="146"/>
                    <a:pt x="241" y="145"/>
                    <a:pt x="241" y="145"/>
                  </a:cubicBezTo>
                  <a:cubicBezTo>
                    <a:pt x="244" y="140"/>
                    <a:pt x="245" y="134"/>
                    <a:pt x="245" y="129"/>
                  </a:cubicBezTo>
                  <a:cubicBezTo>
                    <a:pt x="246" y="125"/>
                    <a:pt x="246" y="121"/>
                    <a:pt x="246" y="118"/>
                  </a:cubicBezTo>
                  <a:cubicBezTo>
                    <a:pt x="247" y="114"/>
                    <a:pt x="248" y="110"/>
                    <a:pt x="249" y="107"/>
                  </a:cubicBezTo>
                  <a:cubicBezTo>
                    <a:pt x="249" y="103"/>
                    <a:pt x="250" y="100"/>
                    <a:pt x="250" y="97"/>
                  </a:cubicBezTo>
                  <a:cubicBezTo>
                    <a:pt x="250" y="96"/>
                    <a:pt x="249" y="96"/>
                    <a:pt x="248" y="96"/>
                  </a:cubicBezTo>
                  <a:cubicBezTo>
                    <a:pt x="248" y="96"/>
                    <a:pt x="247" y="96"/>
                    <a:pt x="247" y="96"/>
                  </a:cubicBezTo>
                  <a:cubicBezTo>
                    <a:pt x="247" y="96"/>
                    <a:pt x="247" y="96"/>
                    <a:pt x="247" y="96"/>
                  </a:cubicBezTo>
                  <a:cubicBezTo>
                    <a:pt x="247" y="98"/>
                    <a:pt x="246" y="99"/>
                    <a:pt x="245" y="100"/>
                  </a:cubicBezTo>
                  <a:cubicBezTo>
                    <a:pt x="245" y="97"/>
                    <a:pt x="245" y="94"/>
                    <a:pt x="244" y="91"/>
                  </a:cubicBezTo>
                  <a:cubicBezTo>
                    <a:pt x="244" y="85"/>
                    <a:pt x="243" y="78"/>
                    <a:pt x="240" y="71"/>
                  </a:cubicBezTo>
                  <a:cubicBezTo>
                    <a:pt x="240" y="71"/>
                    <a:pt x="239" y="71"/>
                    <a:pt x="239" y="71"/>
                  </a:cubicBezTo>
                  <a:cubicBezTo>
                    <a:pt x="238" y="71"/>
                    <a:pt x="237" y="71"/>
                    <a:pt x="237" y="72"/>
                  </a:cubicBezTo>
                  <a:cubicBezTo>
                    <a:pt x="238" y="73"/>
                    <a:pt x="238" y="74"/>
                    <a:pt x="238" y="75"/>
                  </a:cubicBezTo>
                  <a:cubicBezTo>
                    <a:pt x="237" y="72"/>
                    <a:pt x="236" y="70"/>
                    <a:pt x="235" y="67"/>
                  </a:cubicBezTo>
                  <a:cubicBezTo>
                    <a:pt x="235" y="67"/>
                    <a:pt x="234" y="66"/>
                    <a:pt x="234" y="66"/>
                  </a:cubicBezTo>
                  <a:cubicBezTo>
                    <a:pt x="234" y="66"/>
                    <a:pt x="233" y="66"/>
                    <a:pt x="233" y="67"/>
                  </a:cubicBezTo>
                  <a:cubicBezTo>
                    <a:pt x="233" y="66"/>
                    <a:pt x="233" y="65"/>
                    <a:pt x="233" y="64"/>
                  </a:cubicBezTo>
                  <a:cubicBezTo>
                    <a:pt x="233" y="64"/>
                    <a:pt x="233" y="64"/>
                    <a:pt x="233" y="63"/>
                  </a:cubicBezTo>
                  <a:cubicBezTo>
                    <a:pt x="232" y="60"/>
                    <a:pt x="231" y="57"/>
                    <a:pt x="229" y="55"/>
                  </a:cubicBezTo>
                  <a:cubicBezTo>
                    <a:pt x="230" y="56"/>
                    <a:pt x="231" y="57"/>
                    <a:pt x="233" y="59"/>
                  </a:cubicBezTo>
                  <a:cubicBezTo>
                    <a:pt x="233" y="59"/>
                    <a:pt x="233" y="59"/>
                    <a:pt x="234" y="59"/>
                  </a:cubicBezTo>
                  <a:cubicBezTo>
                    <a:pt x="234" y="59"/>
                    <a:pt x="235" y="58"/>
                    <a:pt x="235" y="57"/>
                  </a:cubicBezTo>
                  <a:cubicBezTo>
                    <a:pt x="232" y="50"/>
                    <a:pt x="229" y="44"/>
                    <a:pt x="225" y="38"/>
                  </a:cubicBezTo>
                  <a:cubicBezTo>
                    <a:pt x="227" y="40"/>
                    <a:pt x="229" y="42"/>
                    <a:pt x="231" y="44"/>
                  </a:cubicBezTo>
                  <a:cubicBezTo>
                    <a:pt x="231" y="44"/>
                    <a:pt x="232" y="44"/>
                    <a:pt x="232" y="44"/>
                  </a:cubicBezTo>
                  <a:cubicBezTo>
                    <a:pt x="232" y="44"/>
                    <a:pt x="233" y="43"/>
                    <a:pt x="233" y="43"/>
                  </a:cubicBezTo>
                  <a:cubicBezTo>
                    <a:pt x="233" y="42"/>
                    <a:pt x="233" y="41"/>
                    <a:pt x="233" y="40"/>
                  </a:cubicBezTo>
                  <a:cubicBezTo>
                    <a:pt x="232" y="38"/>
                    <a:pt x="231" y="36"/>
                    <a:pt x="230" y="34"/>
                  </a:cubicBezTo>
                  <a:cubicBezTo>
                    <a:pt x="231" y="34"/>
                    <a:pt x="231" y="33"/>
                    <a:pt x="230" y="33"/>
                  </a:cubicBezTo>
                  <a:cubicBezTo>
                    <a:pt x="228" y="28"/>
                    <a:pt x="225" y="24"/>
                    <a:pt x="221" y="20"/>
                  </a:cubicBezTo>
                  <a:cubicBezTo>
                    <a:pt x="217" y="16"/>
                    <a:pt x="213" y="12"/>
                    <a:pt x="208" y="8"/>
                  </a:cubicBezTo>
                  <a:cubicBezTo>
                    <a:pt x="207" y="8"/>
                    <a:pt x="206" y="7"/>
                    <a:pt x="205" y="6"/>
                  </a:cubicBezTo>
                  <a:cubicBezTo>
                    <a:pt x="205" y="6"/>
                    <a:pt x="205" y="6"/>
                    <a:pt x="205" y="6"/>
                  </a:cubicBezTo>
                  <a:cubicBezTo>
                    <a:pt x="205" y="6"/>
                    <a:pt x="205" y="6"/>
                    <a:pt x="205" y="6"/>
                  </a:cubicBezTo>
                  <a:cubicBezTo>
                    <a:pt x="202" y="4"/>
                    <a:pt x="200" y="2"/>
                    <a:pt x="197" y="1"/>
                  </a:cubicBezTo>
                  <a:cubicBezTo>
                    <a:pt x="197" y="0"/>
                    <a:pt x="197" y="0"/>
                    <a:pt x="197" y="0"/>
                  </a:cubicBezTo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" name="Freeform 54"/>
            <p:cNvSpPr>
              <a:spLocks noEditPoints="1"/>
            </p:cNvSpPr>
            <p:nvPr/>
          </p:nvSpPr>
          <p:spPr bwMode="auto">
            <a:xfrm>
              <a:off x="5614988" y="3406776"/>
              <a:ext cx="563563" cy="498475"/>
            </a:xfrm>
            <a:custGeom>
              <a:avLst/>
              <a:gdLst>
                <a:gd name="T0" fmla="*/ 174 w 261"/>
                <a:gd name="T1" fmla="*/ 223 h 232"/>
                <a:gd name="T2" fmla="*/ 221 w 261"/>
                <a:gd name="T3" fmla="*/ 213 h 232"/>
                <a:gd name="T4" fmla="*/ 157 w 261"/>
                <a:gd name="T5" fmla="*/ 228 h 232"/>
                <a:gd name="T6" fmla="*/ 91 w 261"/>
                <a:gd name="T7" fmla="*/ 188 h 232"/>
                <a:gd name="T8" fmla="*/ 224 w 261"/>
                <a:gd name="T9" fmla="*/ 202 h 232"/>
                <a:gd name="T10" fmla="*/ 171 w 261"/>
                <a:gd name="T11" fmla="*/ 219 h 232"/>
                <a:gd name="T12" fmla="*/ 206 w 261"/>
                <a:gd name="T13" fmla="*/ 206 h 232"/>
                <a:gd name="T14" fmla="*/ 75 w 261"/>
                <a:gd name="T15" fmla="*/ 172 h 232"/>
                <a:gd name="T16" fmla="*/ 236 w 261"/>
                <a:gd name="T17" fmla="*/ 146 h 232"/>
                <a:gd name="T18" fmla="*/ 168 w 261"/>
                <a:gd name="T19" fmla="*/ 215 h 232"/>
                <a:gd name="T20" fmla="*/ 152 w 261"/>
                <a:gd name="T21" fmla="*/ 209 h 232"/>
                <a:gd name="T22" fmla="*/ 233 w 261"/>
                <a:gd name="T23" fmla="*/ 159 h 232"/>
                <a:gd name="T24" fmla="*/ 91 w 261"/>
                <a:gd name="T25" fmla="*/ 176 h 232"/>
                <a:gd name="T26" fmla="*/ 74 w 261"/>
                <a:gd name="T27" fmla="*/ 167 h 232"/>
                <a:gd name="T28" fmla="*/ 238 w 261"/>
                <a:gd name="T29" fmla="*/ 177 h 232"/>
                <a:gd name="T30" fmla="*/ 236 w 261"/>
                <a:gd name="T31" fmla="*/ 200 h 232"/>
                <a:gd name="T32" fmla="*/ 226 w 261"/>
                <a:gd name="T33" fmla="*/ 112 h 232"/>
                <a:gd name="T34" fmla="*/ 224 w 261"/>
                <a:gd name="T35" fmla="*/ 132 h 232"/>
                <a:gd name="T36" fmla="*/ 37 w 261"/>
                <a:gd name="T37" fmla="*/ 125 h 232"/>
                <a:gd name="T38" fmla="*/ 243 w 261"/>
                <a:gd name="T39" fmla="*/ 91 h 232"/>
                <a:gd name="T40" fmla="*/ 240 w 261"/>
                <a:gd name="T41" fmla="*/ 89 h 232"/>
                <a:gd name="T42" fmla="*/ 20 w 261"/>
                <a:gd name="T43" fmla="*/ 99 h 232"/>
                <a:gd name="T44" fmla="*/ 31 w 261"/>
                <a:gd name="T45" fmla="*/ 86 h 232"/>
                <a:gd name="T46" fmla="*/ 14 w 261"/>
                <a:gd name="T47" fmla="*/ 70 h 232"/>
                <a:gd name="T48" fmla="*/ 14 w 261"/>
                <a:gd name="T49" fmla="*/ 70 h 232"/>
                <a:gd name="T50" fmla="*/ 16 w 261"/>
                <a:gd name="T51" fmla="*/ 53 h 232"/>
                <a:gd name="T52" fmla="*/ 22 w 261"/>
                <a:gd name="T53" fmla="*/ 53 h 232"/>
                <a:gd name="T54" fmla="*/ 15 w 261"/>
                <a:gd name="T55" fmla="*/ 47 h 232"/>
                <a:gd name="T56" fmla="*/ 32 w 261"/>
                <a:gd name="T57" fmla="*/ 38 h 232"/>
                <a:gd name="T58" fmla="*/ 26 w 261"/>
                <a:gd name="T59" fmla="*/ 58 h 232"/>
                <a:gd name="T60" fmla="*/ 30 w 261"/>
                <a:gd name="T61" fmla="*/ 22 h 232"/>
                <a:gd name="T62" fmla="*/ 23 w 261"/>
                <a:gd name="T63" fmla="*/ 29 h 232"/>
                <a:gd name="T64" fmla="*/ 43 w 261"/>
                <a:gd name="T65" fmla="*/ 19 h 232"/>
                <a:gd name="T66" fmla="*/ 40 w 261"/>
                <a:gd name="T67" fmla="*/ 15 h 232"/>
                <a:gd name="T68" fmla="*/ 37 w 261"/>
                <a:gd name="T69" fmla="*/ 37 h 232"/>
                <a:gd name="T70" fmla="*/ 46 w 261"/>
                <a:gd name="T71" fmla="*/ 10 h 232"/>
                <a:gd name="T72" fmla="*/ 38 w 261"/>
                <a:gd name="T73" fmla="*/ 14 h 232"/>
                <a:gd name="T74" fmla="*/ 12 w 261"/>
                <a:gd name="T75" fmla="*/ 46 h 232"/>
                <a:gd name="T76" fmla="*/ 22 w 261"/>
                <a:gd name="T77" fmla="*/ 102 h 232"/>
                <a:gd name="T78" fmla="*/ 8 w 261"/>
                <a:gd name="T79" fmla="*/ 36 h 232"/>
                <a:gd name="T80" fmla="*/ 56 w 261"/>
                <a:gd name="T81" fmla="*/ 1 h 232"/>
                <a:gd name="T82" fmla="*/ 9 w 261"/>
                <a:gd name="T83" fmla="*/ 30 h 232"/>
                <a:gd name="T84" fmla="*/ 35 w 261"/>
                <a:gd name="T85" fmla="*/ 135 h 232"/>
                <a:gd name="T86" fmla="*/ 91 w 261"/>
                <a:gd name="T87" fmla="*/ 193 h 232"/>
                <a:gd name="T88" fmla="*/ 212 w 261"/>
                <a:gd name="T89" fmla="*/ 222 h 232"/>
                <a:gd name="T90" fmla="*/ 246 w 261"/>
                <a:gd name="T91" fmla="*/ 193 h 232"/>
                <a:gd name="T92" fmla="*/ 227 w 261"/>
                <a:gd name="T93" fmla="*/ 64 h 232"/>
                <a:gd name="T94" fmla="*/ 237 w 261"/>
                <a:gd name="T95" fmla="*/ 129 h 232"/>
                <a:gd name="T96" fmla="*/ 225 w 261"/>
                <a:gd name="T97" fmla="*/ 95 h 232"/>
                <a:gd name="T98" fmla="*/ 214 w 261"/>
                <a:gd name="T99" fmla="*/ 186 h 232"/>
                <a:gd name="T100" fmla="*/ 153 w 261"/>
                <a:gd name="T101" fmla="*/ 207 h 232"/>
                <a:gd name="T102" fmla="*/ 101 w 261"/>
                <a:gd name="T103" fmla="*/ 192 h 232"/>
                <a:gd name="T104" fmla="*/ 136 w 261"/>
                <a:gd name="T105" fmla="*/ 196 h 232"/>
                <a:gd name="T106" fmla="*/ 200 w 261"/>
                <a:gd name="T107" fmla="*/ 177 h 232"/>
                <a:gd name="T108" fmla="*/ 232 w 261"/>
                <a:gd name="T109" fmla="*/ 135 h 232"/>
                <a:gd name="T110" fmla="*/ 218 w 261"/>
                <a:gd name="T111" fmla="*/ 144 h 232"/>
                <a:gd name="T112" fmla="*/ 149 w 261"/>
                <a:gd name="T113" fmla="*/ 191 h 232"/>
                <a:gd name="T114" fmla="*/ 43 w 261"/>
                <a:gd name="T115" fmla="*/ 122 h 232"/>
                <a:gd name="T116" fmla="*/ 31 w 261"/>
                <a:gd name="T117" fmla="*/ 77 h 232"/>
                <a:gd name="T118" fmla="*/ 63 w 261"/>
                <a:gd name="T119" fmla="*/ 15 h 232"/>
                <a:gd name="T120" fmla="*/ 66 w 261"/>
                <a:gd name="T121" fmla="*/ 7 h 232"/>
                <a:gd name="T122" fmla="*/ 63 w 261"/>
                <a:gd name="T123" fmla="*/ 0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61" h="232">
                  <a:moveTo>
                    <a:pt x="150" y="227"/>
                  </a:moveTo>
                  <a:cubicBezTo>
                    <a:pt x="134" y="222"/>
                    <a:pt x="119" y="213"/>
                    <a:pt x="105" y="202"/>
                  </a:cubicBezTo>
                  <a:cubicBezTo>
                    <a:pt x="108" y="204"/>
                    <a:pt x="110" y="205"/>
                    <a:pt x="113" y="206"/>
                  </a:cubicBezTo>
                  <a:cubicBezTo>
                    <a:pt x="118" y="208"/>
                    <a:pt x="122" y="210"/>
                    <a:pt x="127" y="212"/>
                  </a:cubicBezTo>
                  <a:cubicBezTo>
                    <a:pt x="133" y="215"/>
                    <a:pt x="139" y="216"/>
                    <a:pt x="145" y="218"/>
                  </a:cubicBezTo>
                  <a:cubicBezTo>
                    <a:pt x="147" y="218"/>
                    <a:pt x="148" y="219"/>
                    <a:pt x="150" y="219"/>
                  </a:cubicBezTo>
                  <a:cubicBezTo>
                    <a:pt x="151" y="219"/>
                    <a:pt x="153" y="220"/>
                    <a:pt x="154" y="220"/>
                  </a:cubicBezTo>
                  <a:cubicBezTo>
                    <a:pt x="154" y="220"/>
                    <a:pt x="155" y="220"/>
                    <a:pt x="155" y="220"/>
                  </a:cubicBezTo>
                  <a:cubicBezTo>
                    <a:pt x="156" y="220"/>
                    <a:pt x="158" y="221"/>
                    <a:pt x="160" y="221"/>
                  </a:cubicBezTo>
                  <a:cubicBezTo>
                    <a:pt x="161" y="221"/>
                    <a:pt x="162" y="222"/>
                    <a:pt x="164" y="222"/>
                  </a:cubicBezTo>
                  <a:cubicBezTo>
                    <a:pt x="167" y="223"/>
                    <a:pt x="171" y="223"/>
                    <a:pt x="174" y="223"/>
                  </a:cubicBezTo>
                  <a:cubicBezTo>
                    <a:pt x="177" y="224"/>
                    <a:pt x="179" y="224"/>
                    <a:pt x="181" y="224"/>
                  </a:cubicBezTo>
                  <a:cubicBezTo>
                    <a:pt x="183" y="224"/>
                    <a:pt x="184" y="224"/>
                    <a:pt x="186" y="224"/>
                  </a:cubicBezTo>
                  <a:cubicBezTo>
                    <a:pt x="190" y="223"/>
                    <a:pt x="193" y="223"/>
                    <a:pt x="197" y="222"/>
                  </a:cubicBezTo>
                  <a:cubicBezTo>
                    <a:pt x="200" y="221"/>
                    <a:pt x="203" y="220"/>
                    <a:pt x="206" y="219"/>
                  </a:cubicBezTo>
                  <a:cubicBezTo>
                    <a:pt x="206" y="219"/>
                    <a:pt x="206" y="219"/>
                    <a:pt x="206" y="219"/>
                  </a:cubicBezTo>
                  <a:cubicBezTo>
                    <a:pt x="207" y="219"/>
                    <a:pt x="208" y="218"/>
                    <a:pt x="209" y="218"/>
                  </a:cubicBezTo>
                  <a:cubicBezTo>
                    <a:pt x="209" y="218"/>
                    <a:pt x="209" y="218"/>
                    <a:pt x="209" y="218"/>
                  </a:cubicBezTo>
                  <a:cubicBezTo>
                    <a:pt x="209" y="218"/>
                    <a:pt x="210" y="218"/>
                    <a:pt x="210" y="218"/>
                  </a:cubicBezTo>
                  <a:cubicBezTo>
                    <a:pt x="211" y="217"/>
                    <a:pt x="211" y="217"/>
                    <a:pt x="212" y="217"/>
                  </a:cubicBezTo>
                  <a:cubicBezTo>
                    <a:pt x="213" y="217"/>
                    <a:pt x="213" y="216"/>
                    <a:pt x="214" y="216"/>
                  </a:cubicBezTo>
                  <a:cubicBezTo>
                    <a:pt x="216" y="215"/>
                    <a:pt x="219" y="214"/>
                    <a:pt x="221" y="213"/>
                  </a:cubicBezTo>
                  <a:cubicBezTo>
                    <a:pt x="218" y="216"/>
                    <a:pt x="215" y="218"/>
                    <a:pt x="211" y="219"/>
                  </a:cubicBezTo>
                  <a:cubicBezTo>
                    <a:pt x="211" y="219"/>
                    <a:pt x="211" y="219"/>
                    <a:pt x="211" y="219"/>
                  </a:cubicBezTo>
                  <a:cubicBezTo>
                    <a:pt x="206" y="222"/>
                    <a:pt x="201" y="224"/>
                    <a:pt x="196" y="226"/>
                  </a:cubicBezTo>
                  <a:cubicBezTo>
                    <a:pt x="192" y="227"/>
                    <a:pt x="188" y="228"/>
                    <a:pt x="183" y="229"/>
                  </a:cubicBezTo>
                  <a:cubicBezTo>
                    <a:pt x="183" y="229"/>
                    <a:pt x="182" y="229"/>
                    <a:pt x="182" y="229"/>
                  </a:cubicBezTo>
                  <a:cubicBezTo>
                    <a:pt x="179" y="229"/>
                    <a:pt x="175" y="229"/>
                    <a:pt x="172" y="229"/>
                  </a:cubicBezTo>
                  <a:cubicBezTo>
                    <a:pt x="171" y="229"/>
                    <a:pt x="170" y="229"/>
                    <a:pt x="170" y="229"/>
                  </a:cubicBezTo>
                  <a:cubicBezTo>
                    <a:pt x="169" y="229"/>
                    <a:pt x="169" y="229"/>
                    <a:pt x="168" y="229"/>
                  </a:cubicBezTo>
                  <a:cubicBezTo>
                    <a:pt x="165" y="229"/>
                    <a:pt x="162" y="229"/>
                    <a:pt x="159" y="228"/>
                  </a:cubicBezTo>
                  <a:cubicBezTo>
                    <a:pt x="159" y="228"/>
                    <a:pt x="159" y="228"/>
                    <a:pt x="158" y="228"/>
                  </a:cubicBezTo>
                  <a:cubicBezTo>
                    <a:pt x="158" y="228"/>
                    <a:pt x="157" y="228"/>
                    <a:pt x="157" y="228"/>
                  </a:cubicBezTo>
                  <a:cubicBezTo>
                    <a:pt x="154" y="228"/>
                    <a:pt x="152" y="227"/>
                    <a:pt x="150" y="227"/>
                  </a:cubicBezTo>
                  <a:moveTo>
                    <a:pt x="171" y="189"/>
                  </a:moveTo>
                  <a:cubicBezTo>
                    <a:pt x="172" y="189"/>
                    <a:pt x="173" y="189"/>
                    <a:pt x="175" y="188"/>
                  </a:cubicBezTo>
                  <a:cubicBezTo>
                    <a:pt x="173" y="189"/>
                    <a:pt x="171" y="190"/>
                    <a:pt x="170" y="190"/>
                  </a:cubicBezTo>
                  <a:cubicBezTo>
                    <a:pt x="167" y="191"/>
                    <a:pt x="165" y="192"/>
                    <a:pt x="162" y="192"/>
                  </a:cubicBezTo>
                  <a:cubicBezTo>
                    <a:pt x="158" y="193"/>
                    <a:pt x="154" y="194"/>
                    <a:pt x="149" y="194"/>
                  </a:cubicBezTo>
                  <a:cubicBezTo>
                    <a:pt x="153" y="194"/>
                    <a:pt x="156" y="193"/>
                    <a:pt x="159" y="192"/>
                  </a:cubicBezTo>
                  <a:cubicBezTo>
                    <a:pt x="160" y="192"/>
                    <a:pt x="161" y="192"/>
                    <a:pt x="161" y="192"/>
                  </a:cubicBezTo>
                  <a:cubicBezTo>
                    <a:pt x="165" y="191"/>
                    <a:pt x="168" y="190"/>
                    <a:pt x="171" y="189"/>
                  </a:cubicBezTo>
                  <a:moveTo>
                    <a:pt x="99" y="193"/>
                  </a:moveTo>
                  <a:cubicBezTo>
                    <a:pt x="96" y="191"/>
                    <a:pt x="93" y="190"/>
                    <a:pt x="91" y="188"/>
                  </a:cubicBezTo>
                  <a:cubicBezTo>
                    <a:pt x="91" y="188"/>
                    <a:pt x="90" y="188"/>
                    <a:pt x="90" y="188"/>
                  </a:cubicBezTo>
                  <a:cubicBezTo>
                    <a:pt x="91" y="188"/>
                    <a:pt x="91" y="188"/>
                    <a:pt x="91" y="188"/>
                  </a:cubicBezTo>
                  <a:cubicBezTo>
                    <a:pt x="92" y="188"/>
                    <a:pt x="92" y="189"/>
                    <a:pt x="93" y="189"/>
                  </a:cubicBezTo>
                  <a:cubicBezTo>
                    <a:pt x="95" y="190"/>
                    <a:pt x="97" y="192"/>
                    <a:pt x="99" y="193"/>
                  </a:cubicBezTo>
                  <a:moveTo>
                    <a:pt x="234" y="183"/>
                  </a:moveTo>
                  <a:cubicBezTo>
                    <a:pt x="234" y="182"/>
                    <a:pt x="234" y="182"/>
                    <a:pt x="234" y="182"/>
                  </a:cubicBezTo>
                  <a:cubicBezTo>
                    <a:pt x="234" y="183"/>
                    <a:pt x="234" y="184"/>
                    <a:pt x="233" y="185"/>
                  </a:cubicBezTo>
                  <a:cubicBezTo>
                    <a:pt x="233" y="186"/>
                    <a:pt x="233" y="186"/>
                    <a:pt x="233" y="186"/>
                  </a:cubicBezTo>
                  <a:cubicBezTo>
                    <a:pt x="233" y="187"/>
                    <a:pt x="232" y="187"/>
                    <a:pt x="232" y="188"/>
                  </a:cubicBezTo>
                  <a:cubicBezTo>
                    <a:pt x="231" y="192"/>
                    <a:pt x="229" y="196"/>
                    <a:pt x="226" y="199"/>
                  </a:cubicBezTo>
                  <a:cubicBezTo>
                    <a:pt x="226" y="200"/>
                    <a:pt x="225" y="201"/>
                    <a:pt x="224" y="202"/>
                  </a:cubicBezTo>
                  <a:cubicBezTo>
                    <a:pt x="223" y="203"/>
                    <a:pt x="222" y="205"/>
                    <a:pt x="221" y="206"/>
                  </a:cubicBezTo>
                  <a:cubicBezTo>
                    <a:pt x="221" y="206"/>
                    <a:pt x="220" y="207"/>
                    <a:pt x="220" y="207"/>
                  </a:cubicBezTo>
                  <a:cubicBezTo>
                    <a:pt x="219" y="208"/>
                    <a:pt x="218" y="209"/>
                    <a:pt x="218" y="209"/>
                  </a:cubicBezTo>
                  <a:cubicBezTo>
                    <a:pt x="217" y="210"/>
                    <a:pt x="216" y="211"/>
                    <a:pt x="215" y="212"/>
                  </a:cubicBezTo>
                  <a:cubicBezTo>
                    <a:pt x="214" y="212"/>
                    <a:pt x="214" y="212"/>
                    <a:pt x="214" y="212"/>
                  </a:cubicBezTo>
                  <a:cubicBezTo>
                    <a:pt x="212" y="213"/>
                    <a:pt x="210" y="215"/>
                    <a:pt x="208" y="216"/>
                  </a:cubicBezTo>
                  <a:cubicBezTo>
                    <a:pt x="207" y="216"/>
                    <a:pt x="206" y="216"/>
                    <a:pt x="205" y="216"/>
                  </a:cubicBezTo>
                  <a:cubicBezTo>
                    <a:pt x="200" y="218"/>
                    <a:pt x="195" y="218"/>
                    <a:pt x="190" y="219"/>
                  </a:cubicBezTo>
                  <a:cubicBezTo>
                    <a:pt x="187" y="219"/>
                    <a:pt x="184" y="219"/>
                    <a:pt x="180" y="219"/>
                  </a:cubicBezTo>
                  <a:cubicBezTo>
                    <a:pt x="180" y="220"/>
                    <a:pt x="179" y="220"/>
                    <a:pt x="178" y="220"/>
                  </a:cubicBezTo>
                  <a:cubicBezTo>
                    <a:pt x="176" y="220"/>
                    <a:pt x="174" y="219"/>
                    <a:pt x="171" y="219"/>
                  </a:cubicBezTo>
                  <a:cubicBezTo>
                    <a:pt x="169" y="219"/>
                    <a:pt x="167" y="219"/>
                    <a:pt x="165" y="219"/>
                  </a:cubicBezTo>
                  <a:cubicBezTo>
                    <a:pt x="162" y="219"/>
                    <a:pt x="160" y="218"/>
                    <a:pt x="158" y="218"/>
                  </a:cubicBezTo>
                  <a:cubicBezTo>
                    <a:pt x="157" y="218"/>
                    <a:pt x="155" y="217"/>
                    <a:pt x="154" y="217"/>
                  </a:cubicBezTo>
                  <a:cubicBezTo>
                    <a:pt x="157" y="217"/>
                    <a:pt x="161" y="217"/>
                    <a:pt x="164" y="217"/>
                  </a:cubicBezTo>
                  <a:cubicBezTo>
                    <a:pt x="166" y="217"/>
                    <a:pt x="167" y="217"/>
                    <a:pt x="169" y="217"/>
                  </a:cubicBezTo>
                  <a:cubicBezTo>
                    <a:pt x="169" y="217"/>
                    <a:pt x="169" y="217"/>
                    <a:pt x="169" y="217"/>
                  </a:cubicBezTo>
                  <a:cubicBezTo>
                    <a:pt x="174" y="217"/>
                    <a:pt x="179" y="216"/>
                    <a:pt x="184" y="215"/>
                  </a:cubicBezTo>
                  <a:cubicBezTo>
                    <a:pt x="184" y="215"/>
                    <a:pt x="184" y="215"/>
                    <a:pt x="184" y="215"/>
                  </a:cubicBezTo>
                  <a:cubicBezTo>
                    <a:pt x="186" y="215"/>
                    <a:pt x="187" y="214"/>
                    <a:pt x="189" y="214"/>
                  </a:cubicBezTo>
                  <a:cubicBezTo>
                    <a:pt x="193" y="213"/>
                    <a:pt x="197" y="211"/>
                    <a:pt x="201" y="209"/>
                  </a:cubicBezTo>
                  <a:cubicBezTo>
                    <a:pt x="202" y="208"/>
                    <a:pt x="204" y="207"/>
                    <a:pt x="206" y="206"/>
                  </a:cubicBezTo>
                  <a:cubicBezTo>
                    <a:pt x="207" y="206"/>
                    <a:pt x="208" y="205"/>
                    <a:pt x="209" y="205"/>
                  </a:cubicBezTo>
                  <a:cubicBezTo>
                    <a:pt x="210" y="204"/>
                    <a:pt x="211" y="204"/>
                    <a:pt x="212" y="203"/>
                  </a:cubicBezTo>
                  <a:cubicBezTo>
                    <a:pt x="213" y="202"/>
                    <a:pt x="215" y="201"/>
                    <a:pt x="216" y="200"/>
                  </a:cubicBezTo>
                  <a:cubicBezTo>
                    <a:pt x="218" y="199"/>
                    <a:pt x="220" y="197"/>
                    <a:pt x="222" y="195"/>
                  </a:cubicBezTo>
                  <a:cubicBezTo>
                    <a:pt x="222" y="195"/>
                    <a:pt x="223" y="194"/>
                    <a:pt x="224" y="193"/>
                  </a:cubicBezTo>
                  <a:cubicBezTo>
                    <a:pt x="225" y="192"/>
                    <a:pt x="227" y="190"/>
                    <a:pt x="228" y="189"/>
                  </a:cubicBezTo>
                  <a:cubicBezTo>
                    <a:pt x="229" y="188"/>
                    <a:pt x="229" y="188"/>
                    <a:pt x="230" y="187"/>
                  </a:cubicBezTo>
                  <a:cubicBezTo>
                    <a:pt x="231" y="186"/>
                    <a:pt x="232" y="185"/>
                    <a:pt x="233" y="183"/>
                  </a:cubicBezTo>
                  <a:cubicBezTo>
                    <a:pt x="233" y="183"/>
                    <a:pt x="234" y="183"/>
                    <a:pt x="234" y="183"/>
                  </a:cubicBezTo>
                  <a:moveTo>
                    <a:pt x="77" y="175"/>
                  </a:moveTo>
                  <a:cubicBezTo>
                    <a:pt x="76" y="174"/>
                    <a:pt x="76" y="173"/>
                    <a:pt x="75" y="172"/>
                  </a:cubicBezTo>
                  <a:cubicBezTo>
                    <a:pt x="77" y="174"/>
                    <a:pt x="78" y="176"/>
                    <a:pt x="80" y="177"/>
                  </a:cubicBezTo>
                  <a:cubicBezTo>
                    <a:pt x="80" y="177"/>
                    <a:pt x="80" y="178"/>
                    <a:pt x="81" y="178"/>
                  </a:cubicBezTo>
                  <a:cubicBezTo>
                    <a:pt x="81" y="178"/>
                    <a:pt x="81" y="178"/>
                    <a:pt x="81" y="178"/>
                  </a:cubicBezTo>
                  <a:cubicBezTo>
                    <a:pt x="82" y="179"/>
                    <a:pt x="83" y="180"/>
                    <a:pt x="84" y="181"/>
                  </a:cubicBezTo>
                  <a:cubicBezTo>
                    <a:pt x="83" y="181"/>
                    <a:pt x="83" y="180"/>
                    <a:pt x="82" y="180"/>
                  </a:cubicBezTo>
                  <a:cubicBezTo>
                    <a:pt x="82" y="179"/>
                    <a:pt x="81" y="179"/>
                    <a:pt x="81" y="179"/>
                  </a:cubicBezTo>
                  <a:cubicBezTo>
                    <a:pt x="81" y="179"/>
                    <a:pt x="80" y="178"/>
                    <a:pt x="80" y="178"/>
                  </a:cubicBezTo>
                  <a:cubicBezTo>
                    <a:pt x="79" y="177"/>
                    <a:pt x="79" y="176"/>
                    <a:pt x="78" y="175"/>
                  </a:cubicBezTo>
                  <a:cubicBezTo>
                    <a:pt x="78" y="175"/>
                    <a:pt x="77" y="175"/>
                    <a:pt x="77" y="175"/>
                  </a:cubicBezTo>
                  <a:moveTo>
                    <a:pt x="236" y="146"/>
                  </a:moveTo>
                  <a:cubicBezTo>
                    <a:pt x="236" y="146"/>
                    <a:pt x="236" y="146"/>
                    <a:pt x="236" y="146"/>
                  </a:cubicBezTo>
                  <a:cubicBezTo>
                    <a:pt x="236" y="145"/>
                    <a:pt x="236" y="145"/>
                    <a:pt x="236" y="145"/>
                  </a:cubicBezTo>
                  <a:cubicBezTo>
                    <a:pt x="237" y="145"/>
                    <a:pt x="237" y="146"/>
                    <a:pt x="237" y="146"/>
                  </a:cubicBezTo>
                  <a:cubicBezTo>
                    <a:pt x="237" y="149"/>
                    <a:pt x="237" y="151"/>
                    <a:pt x="237" y="154"/>
                  </a:cubicBezTo>
                  <a:cubicBezTo>
                    <a:pt x="237" y="154"/>
                    <a:pt x="237" y="155"/>
                    <a:pt x="237" y="155"/>
                  </a:cubicBezTo>
                  <a:cubicBezTo>
                    <a:pt x="237" y="157"/>
                    <a:pt x="237" y="159"/>
                    <a:pt x="237" y="160"/>
                  </a:cubicBezTo>
                  <a:cubicBezTo>
                    <a:pt x="237" y="163"/>
                    <a:pt x="237" y="165"/>
                    <a:pt x="237" y="167"/>
                  </a:cubicBezTo>
                  <a:cubicBezTo>
                    <a:pt x="236" y="170"/>
                    <a:pt x="236" y="173"/>
                    <a:pt x="235" y="176"/>
                  </a:cubicBezTo>
                  <a:cubicBezTo>
                    <a:pt x="226" y="191"/>
                    <a:pt x="211" y="203"/>
                    <a:pt x="194" y="209"/>
                  </a:cubicBezTo>
                  <a:cubicBezTo>
                    <a:pt x="190" y="211"/>
                    <a:pt x="187" y="212"/>
                    <a:pt x="183" y="213"/>
                  </a:cubicBezTo>
                  <a:cubicBezTo>
                    <a:pt x="179" y="214"/>
                    <a:pt x="174" y="214"/>
                    <a:pt x="170" y="215"/>
                  </a:cubicBezTo>
                  <a:cubicBezTo>
                    <a:pt x="169" y="215"/>
                    <a:pt x="169" y="215"/>
                    <a:pt x="168" y="215"/>
                  </a:cubicBezTo>
                  <a:cubicBezTo>
                    <a:pt x="167" y="215"/>
                    <a:pt x="165" y="215"/>
                    <a:pt x="164" y="215"/>
                  </a:cubicBezTo>
                  <a:cubicBezTo>
                    <a:pt x="162" y="215"/>
                    <a:pt x="160" y="215"/>
                    <a:pt x="158" y="215"/>
                  </a:cubicBezTo>
                  <a:cubicBezTo>
                    <a:pt x="153" y="214"/>
                    <a:pt x="148" y="214"/>
                    <a:pt x="143" y="213"/>
                  </a:cubicBezTo>
                  <a:cubicBezTo>
                    <a:pt x="141" y="212"/>
                    <a:pt x="139" y="212"/>
                    <a:pt x="137" y="211"/>
                  </a:cubicBezTo>
                  <a:cubicBezTo>
                    <a:pt x="137" y="211"/>
                    <a:pt x="136" y="211"/>
                    <a:pt x="136" y="211"/>
                  </a:cubicBezTo>
                  <a:cubicBezTo>
                    <a:pt x="133" y="210"/>
                    <a:pt x="130" y="208"/>
                    <a:pt x="128" y="207"/>
                  </a:cubicBezTo>
                  <a:cubicBezTo>
                    <a:pt x="129" y="207"/>
                    <a:pt x="130" y="208"/>
                    <a:pt x="131" y="208"/>
                  </a:cubicBezTo>
                  <a:cubicBezTo>
                    <a:pt x="133" y="208"/>
                    <a:pt x="135" y="209"/>
                    <a:pt x="138" y="209"/>
                  </a:cubicBezTo>
                  <a:cubicBezTo>
                    <a:pt x="140" y="209"/>
                    <a:pt x="143" y="209"/>
                    <a:pt x="145" y="209"/>
                  </a:cubicBezTo>
                  <a:cubicBezTo>
                    <a:pt x="146" y="209"/>
                    <a:pt x="148" y="209"/>
                    <a:pt x="149" y="209"/>
                  </a:cubicBezTo>
                  <a:cubicBezTo>
                    <a:pt x="150" y="209"/>
                    <a:pt x="151" y="209"/>
                    <a:pt x="152" y="209"/>
                  </a:cubicBezTo>
                  <a:cubicBezTo>
                    <a:pt x="152" y="209"/>
                    <a:pt x="152" y="209"/>
                    <a:pt x="153" y="209"/>
                  </a:cubicBezTo>
                  <a:cubicBezTo>
                    <a:pt x="158" y="209"/>
                    <a:pt x="164" y="209"/>
                    <a:pt x="169" y="208"/>
                  </a:cubicBezTo>
                  <a:cubicBezTo>
                    <a:pt x="172" y="208"/>
                    <a:pt x="174" y="207"/>
                    <a:pt x="176" y="207"/>
                  </a:cubicBezTo>
                  <a:cubicBezTo>
                    <a:pt x="178" y="206"/>
                    <a:pt x="180" y="206"/>
                    <a:pt x="181" y="205"/>
                  </a:cubicBezTo>
                  <a:cubicBezTo>
                    <a:pt x="182" y="205"/>
                    <a:pt x="182" y="205"/>
                    <a:pt x="182" y="205"/>
                  </a:cubicBezTo>
                  <a:cubicBezTo>
                    <a:pt x="183" y="205"/>
                    <a:pt x="183" y="205"/>
                    <a:pt x="183" y="205"/>
                  </a:cubicBezTo>
                  <a:cubicBezTo>
                    <a:pt x="195" y="202"/>
                    <a:pt x="206" y="196"/>
                    <a:pt x="215" y="188"/>
                  </a:cubicBezTo>
                  <a:cubicBezTo>
                    <a:pt x="216" y="187"/>
                    <a:pt x="218" y="185"/>
                    <a:pt x="219" y="184"/>
                  </a:cubicBezTo>
                  <a:cubicBezTo>
                    <a:pt x="222" y="181"/>
                    <a:pt x="224" y="178"/>
                    <a:pt x="226" y="175"/>
                  </a:cubicBezTo>
                  <a:cubicBezTo>
                    <a:pt x="227" y="173"/>
                    <a:pt x="228" y="172"/>
                    <a:pt x="229" y="170"/>
                  </a:cubicBezTo>
                  <a:cubicBezTo>
                    <a:pt x="231" y="166"/>
                    <a:pt x="232" y="163"/>
                    <a:pt x="233" y="159"/>
                  </a:cubicBezTo>
                  <a:cubicBezTo>
                    <a:pt x="235" y="155"/>
                    <a:pt x="236" y="150"/>
                    <a:pt x="236" y="146"/>
                  </a:cubicBezTo>
                  <a:moveTo>
                    <a:pt x="56" y="145"/>
                  </a:moveTo>
                  <a:cubicBezTo>
                    <a:pt x="53" y="141"/>
                    <a:pt x="51" y="137"/>
                    <a:pt x="49" y="134"/>
                  </a:cubicBezTo>
                  <a:cubicBezTo>
                    <a:pt x="55" y="142"/>
                    <a:pt x="63" y="151"/>
                    <a:pt x="71" y="159"/>
                  </a:cubicBezTo>
                  <a:cubicBezTo>
                    <a:pt x="71" y="159"/>
                    <a:pt x="72" y="159"/>
                    <a:pt x="72" y="160"/>
                  </a:cubicBezTo>
                  <a:cubicBezTo>
                    <a:pt x="73" y="161"/>
                    <a:pt x="75" y="162"/>
                    <a:pt x="76" y="163"/>
                  </a:cubicBezTo>
                  <a:cubicBezTo>
                    <a:pt x="77" y="165"/>
                    <a:pt x="79" y="166"/>
                    <a:pt x="80" y="167"/>
                  </a:cubicBezTo>
                  <a:cubicBezTo>
                    <a:pt x="81" y="168"/>
                    <a:pt x="83" y="169"/>
                    <a:pt x="84" y="171"/>
                  </a:cubicBezTo>
                  <a:cubicBezTo>
                    <a:pt x="85" y="171"/>
                    <a:pt x="86" y="172"/>
                    <a:pt x="88" y="173"/>
                  </a:cubicBezTo>
                  <a:cubicBezTo>
                    <a:pt x="88" y="173"/>
                    <a:pt x="88" y="173"/>
                    <a:pt x="88" y="173"/>
                  </a:cubicBezTo>
                  <a:cubicBezTo>
                    <a:pt x="89" y="174"/>
                    <a:pt x="90" y="175"/>
                    <a:pt x="91" y="176"/>
                  </a:cubicBezTo>
                  <a:cubicBezTo>
                    <a:pt x="95" y="179"/>
                    <a:pt x="99" y="181"/>
                    <a:pt x="104" y="184"/>
                  </a:cubicBezTo>
                  <a:cubicBezTo>
                    <a:pt x="110" y="187"/>
                    <a:pt x="117" y="191"/>
                    <a:pt x="124" y="193"/>
                  </a:cubicBezTo>
                  <a:cubicBezTo>
                    <a:pt x="123" y="193"/>
                    <a:pt x="121" y="193"/>
                    <a:pt x="119" y="193"/>
                  </a:cubicBezTo>
                  <a:cubicBezTo>
                    <a:pt x="119" y="193"/>
                    <a:pt x="118" y="193"/>
                    <a:pt x="118" y="193"/>
                  </a:cubicBezTo>
                  <a:cubicBezTo>
                    <a:pt x="116" y="192"/>
                    <a:pt x="114" y="192"/>
                    <a:pt x="111" y="192"/>
                  </a:cubicBezTo>
                  <a:cubicBezTo>
                    <a:pt x="110" y="191"/>
                    <a:pt x="109" y="191"/>
                    <a:pt x="108" y="191"/>
                  </a:cubicBezTo>
                  <a:cubicBezTo>
                    <a:pt x="105" y="190"/>
                    <a:pt x="103" y="190"/>
                    <a:pt x="100" y="189"/>
                  </a:cubicBezTo>
                  <a:cubicBezTo>
                    <a:pt x="100" y="189"/>
                    <a:pt x="100" y="189"/>
                    <a:pt x="100" y="189"/>
                  </a:cubicBezTo>
                  <a:cubicBezTo>
                    <a:pt x="98" y="188"/>
                    <a:pt x="96" y="187"/>
                    <a:pt x="95" y="187"/>
                  </a:cubicBezTo>
                  <a:cubicBezTo>
                    <a:pt x="93" y="185"/>
                    <a:pt x="91" y="183"/>
                    <a:pt x="89" y="182"/>
                  </a:cubicBezTo>
                  <a:cubicBezTo>
                    <a:pt x="84" y="177"/>
                    <a:pt x="79" y="172"/>
                    <a:pt x="74" y="167"/>
                  </a:cubicBezTo>
                  <a:cubicBezTo>
                    <a:pt x="70" y="163"/>
                    <a:pt x="67" y="159"/>
                    <a:pt x="64" y="155"/>
                  </a:cubicBezTo>
                  <a:cubicBezTo>
                    <a:pt x="63" y="154"/>
                    <a:pt x="62" y="152"/>
                    <a:pt x="61" y="151"/>
                  </a:cubicBezTo>
                  <a:cubicBezTo>
                    <a:pt x="60" y="150"/>
                    <a:pt x="59" y="149"/>
                    <a:pt x="58" y="147"/>
                  </a:cubicBezTo>
                  <a:cubicBezTo>
                    <a:pt x="57" y="146"/>
                    <a:pt x="57" y="146"/>
                    <a:pt x="56" y="145"/>
                  </a:cubicBezTo>
                  <a:moveTo>
                    <a:pt x="34" y="129"/>
                  </a:moveTo>
                  <a:cubicBezTo>
                    <a:pt x="33" y="126"/>
                    <a:pt x="32" y="124"/>
                    <a:pt x="31" y="122"/>
                  </a:cubicBezTo>
                  <a:cubicBezTo>
                    <a:pt x="33" y="125"/>
                    <a:pt x="35" y="128"/>
                    <a:pt x="36" y="131"/>
                  </a:cubicBezTo>
                  <a:cubicBezTo>
                    <a:pt x="36" y="131"/>
                    <a:pt x="37" y="131"/>
                    <a:pt x="37" y="132"/>
                  </a:cubicBezTo>
                  <a:cubicBezTo>
                    <a:pt x="36" y="131"/>
                    <a:pt x="36" y="130"/>
                    <a:pt x="35" y="130"/>
                  </a:cubicBezTo>
                  <a:cubicBezTo>
                    <a:pt x="35" y="129"/>
                    <a:pt x="35" y="129"/>
                    <a:pt x="34" y="129"/>
                  </a:cubicBezTo>
                  <a:moveTo>
                    <a:pt x="238" y="177"/>
                  </a:moveTo>
                  <a:cubicBezTo>
                    <a:pt x="239" y="175"/>
                    <a:pt x="240" y="174"/>
                    <a:pt x="241" y="172"/>
                  </a:cubicBezTo>
                  <a:cubicBezTo>
                    <a:pt x="248" y="160"/>
                    <a:pt x="251" y="147"/>
                    <a:pt x="251" y="133"/>
                  </a:cubicBezTo>
                  <a:cubicBezTo>
                    <a:pt x="251" y="127"/>
                    <a:pt x="251" y="122"/>
                    <a:pt x="250" y="116"/>
                  </a:cubicBezTo>
                  <a:cubicBezTo>
                    <a:pt x="251" y="121"/>
                    <a:pt x="252" y="125"/>
                    <a:pt x="253" y="130"/>
                  </a:cubicBezTo>
                  <a:cubicBezTo>
                    <a:pt x="253" y="130"/>
                    <a:pt x="253" y="130"/>
                    <a:pt x="253" y="130"/>
                  </a:cubicBezTo>
                  <a:cubicBezTo>
                    <a:pt x="254" y="131"/>
                    <a:pt x="254" y="132"/>
                    <a:pt x="254" y="133"/>
                  </a:cubicBezTo>
                  <a:cubicBezTo>
                    <a:pt x="257" y="147"/>
                    <a:pt x="255" y="162"/>
                    <a:pt x="251" y="176"/>
                  </a:cubicBezTo>
                  <a:cubicBezTo>
                    <a:pt x="250" y="177"/>
                    <a:pt x="250" y="178"/>
                    <a:pt x="250" y="180"/>
                  </a:cubicBezTo>
                  <a:cubicBezTo>
                    <a:pt x="249" y="182"/>
                    <a:pt x="247" y="184"/>
                    <a:pt x="246" y="186"/>
                  </a:cubicBezTo>
                  <a:cubicBezTo>
                    <a:pt x="246" y="186"/>
                    <a:pt x="246" y="187"/>
                    <a:pt x="245" y="187"/>
                  </a:cubicBezTo>
                  <a:cubicBezTo>
                    <a:pt x="243" y="192"/>
                    <a:pt x="240" y="196"/>
                    <a:pt x="236" y="200"/>
                  </a:cubicBezTo>
                  <a:cubicBezTo>
                    <a:pt x="235" y="201"/>
                    <a:pt x="235" y="201"/>
                    <a:pt x="234" y="202"/>
                  </a:cubicBezTo>
                  <a:cubicBezTo>
                    <a:pt x="233" y="203"/>
                    <a:pt x="232" y="204"/>
                    <a:pt x="231" y="205"/>
                  </a:cubicBezTo>
                  <a:cubicBezTo>
                    <a:pt x="229" y="205"/>
                    <a:pt x="228" y="206"/>
                    <a:pt x="227" y="207"/>
                  </a:cubicBezTo>
                  <a:cubicBezTo>
                    <a:pt x="225" y="209"/>
                    <a:pt x="222" y="210"/>
                    <a:pt x="219" y="212"/>
                  </a:cubicBezTo>
                  <a:cubicBezTo>
                    <a:pt x="223" y="208"/>
                    <a:pt x="226" y="204"/>
                    <a:pt x="229" y="200"/>
                  </a:cubicBezTo>
                  <a:cubicBezTo>
                    <a:pt x="229" y="200"/>
                    <a:pt x="229" y="199"/>
                    <a:pt x="230" y="198"/>
                  </a:cubicBezTo>
                  <a:cubicBezTo>
                    <a:pt x="232" y="194"/>
                    <a:pt x="234" y="190"/>
                    <a:pt x="236" y="185"/>
                  </a:cubicBezTo>
                  <a:cubicBezTo>
                    <a:pt x="236" y="183"/>
                    <a:pt x="237" y="181"/>
                    <a:pt x="238" y="179"/>
                  </a:cubicBezTo>
                  <a:cubicBezTo>
                    <a:pt x="238" y="178"/>
                    <a:pt x="238" y="177"/>
                    <a:pt x="238" y="177"/>
                  </a:cubicBezTo>
                  <a:moveTo>
                    <a:pt x="226" y="115"/>
                  </a:moveTo>
                  <a:cubicBezTo>
                    <a:pt x="226" y="114"/>
                    <a:pt x="226" y="113"/>
                    <a:pt x="226" y="112"/>
                  </a:cubicBezTo>
                  <a:cubicBezTo>
                    <a:pt x="227" y="113"/>
                    <a:pt x="227" y="115"/>
                    <a:pt x="227" y="116"/>
                  </a:cubicBezTo>
                  <a:cubicBezTo>
                    <a:pt x="231" y="126"/>
                    <a:pt x="231" y="138"/>
                    <a:pt x="226" y="148"/>
                  </a:cubicBezTo>
                  <a:cubicBezTo>
                    <a:pt x="224" y="152"/>
                    <a:pt x="222" y="155"/>
                    <a:pt x="219" y="158"/>
                  </a:cubicBezTo>
                  <a:cubicBezTo>
                    <a:pt x="218" y="159"/>
                    <a:pt x="217" y="161"/>
                    <a:pt x="216" y="162"/>
                  </a:cubicBezTo>
                  <a:cubicBezTo>
                    <a:pt x="214" y="164"/>
                    <a:pt x="211" y="166"/>
                    <a:pt x="209" y="168"/>
                  </a:cubicBezTo>
                  <a:cubicBezTo>
                    <a:pt x="209" y="168"/>
                    <a:pt x="208" y="168"/>
                    <a:pt x="208" y="169"/>
                  </a:cubicBezTo>
                  <a:cubicBezTo>
                    <a:pt x="206" y="170"/>
                    <a:pt x="205" y="171"/>
                    <a:pt x="203" y="172"/>
                  </a:cubicBezTo>
                  <a:cubicBezTo>
                    <a:pt x="202" y="173"/>
                    <a:pt x="202" y="173"/>
                    <a:pt x="201" y="173"/>
                  </a:cubicBezTo>
                  <a:cubicBezTo>
                    <a:pt x="202" y="172"/>
                    <a:pt x="203" y="172"/>
                    <a:pt x="204" y="171"/>
                  </a:cubicBezTo>
                  <a:cubicBezTo>
                    <a:pt x="212" y="162"/>
                    <a:pt x="219" y="150"/>
                    <a:pt x="223" y="138"/>
                  </a:cubicBezTo>
                  <a:cubicBezTo>
                    <a:pt x="223" y="136"/>
                    <a:pt x="224" y="134"/>
                    <a:pt x="224" y="132"/>
                  </a:cubicBezTo>
                  <a:cubicBezTo>
                    <a:pt x="226" y="127"/>
                    <a:pt x="226" y="121"/>
                    <a:pt x="226" y="115"/>
                  </a:cubicBezTo>
                  <a:moveTo>
                    <a:pt x="26" y="103"/>
                  </a:moveTo>
                  <a:cubicBezTo>
                    <a:pt x="26" y="103"/>
                    <a:pt x="26" y="102"/>
                    <a:pt x="26" y="102"/>
                  </a:cubicBezTo>
                  <a:cubicBezTo>
                    <a:pt x="26" y="102"/>
                    <a:pt x="26" y="103"/>
                    <a:pt x="26" y="103"/>
                  </a:cubicBezTo>
                  <a:cubicBezTo>
                    <a:pt x="26" y="103"/>
                    <a:pt x="26" y="103"/>
                    <a:pt x="26" y="103"/>
                  </a:cubicBezTo>
                  <a:cubicBezTo>
                    <a:pt x="27" y="104"/>
                    <a:pt x="27" y="105"/>
                    <a:pt x="27" y="106"/>
                  </a:cubicBezTo>
                  <a:cubicBezTo>
                    <a:pt x="28" y="106"/>
                    <a:pt x="28" y="106"/>
                    <a:pt x="28" y="107"/>
                  </a:cubicBezTo>
                  <a:cubicBezTo>
                    <a:pt x="28" y="108"/>
                    <a:pt x="29" y="109"/>
                    <a:pt x="29" y="110"/>
                  </a:cubicBezTo>
                  <a:cubicBezTo>
                    <a:pt x="30" y="111"/>
                    <a:pt x="31" y="113"/>
                    <a:pt x="31" y="114"/>
                  </a:cubicBezTo>
                  <a:cubicBezTo>
                    <a:pt x="33" y="117"/>
                    <a:pt x="34" y="121"/>
                    <a:pt x="36" y="124"/>
                  </a:cubicBezTo>
                  <a:cubicBezTo>
                    <a:pt x="36" y="124"/>
                    <a:pt x="37" y="125"/>
                    <a:pt x="37" y="125"/>
                  </a:cubicBezTo>
                  <a:cubicBezTo>
                    <a:pt x="38" y="127"/>
                    <a:pt x="39" y="129"/>
                    <a:pt x="39" y="130"/>
                  </a:cubicBezTo>
                  <a:cubicBezTo>
                    <a:pt x="40" y="130"/>
                    <a:pt x="40" y="130"/>
                    <a:pt x="40" y="131"/>
                  </a:cubicBezTo>
                  <a:cubicBezTo>
                    <a:pt x="44" y="138"/>
                    <a:pt x="48" y="145"/>
                    <a:pt x="53" y="152"/>
                  </a:cubicBezTo>
                  <a:cubicBezTo>
                    <a:pt x="53" y="151"/>
                    <a:pt x="53" y="151"/>
                    <a:pt x="52" y="151"/>
                  </a:cubicBezTo>
                  <a:cubicBezTo>
                    <a:pt x="46" y="142"/>
                    <a:pt x="41" y="134"/>
                    <a:pt x="36" y="125"/>
                  </a:cubicBezTo>
                  <a:cubicBezTo>
                    <a:pt x="35" y="123"/>
                    <a:pt x="34" y="122"/>
                    <a:pt x="34" y="121"/>
                  </a:cubicBezTo>
                  <a:cubicBezTo>
                    <a:pt x="31" y="116"/>
                    <a:pt x="29" y="112"/>
                    <a:pt x="27" y="107"/>
                  </a:cubicBezTo>
                  <a:cubicBezTo>
                    <a:pt x="26" y="106"/>
                    <a:pt x="26" y="105"/>
                    <a:pt x="26" y="104"/>
                  </a:cubicBezTo>
                  <a:cubicBezTo>
                    <a:pt x="26" y="103"/>
                    <a:pt x="26" y="103"/>
                    <a:pt x="26" y="103"/>
                  </a:cubicBezTo>
                  <a:moveTo>
                    <a:pt x="250" y="109"/>
                  </a:moveTo>
                  <a:cubicBezTo>
                    <a:pt x="247" y="103"/>
                    <a:pt x="245" y="97"/>
                    <a:pt x="243" y="91"/>
                  </a:cubicBezTo>
                  <a:cubicBezTo>
                    <a:pt x="243" y="93"/>
                    <a:pt x="244" y="94"/>
                    <a:pt x="245" y="96"/>
                  </a:cubicBezTo>
                  <a:cubicBezTo>
                    <a:pt x="247" y="100"/>
                    <a:pt x="248" y="105"/>
                    <a:pt x="250" y="109"/>
                  </a:cubicBezTo>
                  <a:cubicBezTo>
                    <a:pt x="250" y="111"/>
                    <a:pt x="251" y="112"/>
                    <a:pt x="251" y="114"/>
                  </a:cubicBezTo>
                  <a:cubicBezTo>
                    <a:pt x="251" y="112"/>
                    <a:pt x="250" y="111"/>
                    <a:pt x="250" y="109"/>
                  </a:cubicBezTo>
                  <a:moveTo>
                    <a:pt x="30" y="99"/>
                  </a:moveTo>
                  <a:cubicBezTo>
                    <a:pt x="29" y="96"/>
                    <a:pt x="28" y="93"/>
                    <a:pt x="28" y="90"/>
                  </a:cubicBezTo>
                  <a:cubicBezTo>
                    <a:pt x="27" y="90"/>
                    <a:pt x="27" y="89"/>
                    <a:pt x="27" y="88"/>
                  </a:cubicBezTo>
                  <a:cubicBezTo>
                    <a:pt x="28" y="91"/>
                    <a:pt x="29" y="94"/>
                    <a:pt x="30" y="96"/>
                  </a:cubicBezTo>
                  <a:cubicBezTo>
                    <a:pt x="30" y="98"/>
                    <a:pt x="31" y="100"/>
                    <a:pt x="31" y="102"/>
                  </a:cubicBezTo>
                  <a:cubicBezTo>
                    <a:pt x="31" y="101"/>
                    <a:pt x="31" y="100"/>
                    <a:pt x="30" y="99"/>
                  </a:cubicBezTo>
                  <a:moveTo>
                    <a:pt x="240" y="89"/>
                  </a:moveTo>
                  <a:cubicBezTo>
                    <a:pt x="238" y="83"/>
                    <a:pt x="235" y="77"/>
                    <a:pt x="232" y="71"/>
                  </a:cubicBezTo>
                  <a:cubicBezTo>
                    <a:pt x="234" y="74"/>
                    <a:pt x="236" y="77"/>
                    <a:pt x="238" y="80"/>
                  </a:cubicBezTo>
                  <a:cubicBezTo>
                    <a:pt x="238" y="81"/>
                    <a:pt x="238" y="81"/>
                    <a:pt x="238" y="81"/>
                  </a:cubicBezTo>
                  <a:cubicBezTo>
                    <a:pt x="240" y="84"/>
                    <a:pt x="241" y="86"/>
                    <a:pt x="242" y="89"/>
                  </a:cubicBezTo>
                  <a:cubicBezTo>
                    <a:pt x="242" y="89"/>
                    <a:pt x="241" y="88"/>
                    <a:pt x="241" y="88"/>
                  </a:cubicBezTo>
                  <a:cubicBezTo>
                    <a:pt x="241" y="88"/>
                    <a:pt x="241" y="88"/>
                    <a:pt x="240" y="89"/>
                  </a:cubicBezTo>
                  <a:moveTo>
                    <a:pt x="11" y="71"/>
                  </a:moveTo>
                  <a:cubicBezTo>
                    <a:pt x="11" y="70"/>
                    <a:pt x="11" y="69"/>
                    <a:pt x="11" y="69"/>
                  </a:cubicBezTo>
                  <a:cubicBezTo>
                    <a:pt x="11" y="70"/>
                    <a:pt x="12" y="72"/>
                    <a:pt x="12" y="73"/>
                  </a:cubicBezTo>
                  <a:cubicBezTo>
                    <a:pt x="14" y="82"/>
                    <a:pt x="17" y="90"/>
                    <a:pt x="20" y="98"/>
                  </a:cubicBezTo>
                  <a:cubicBezTo>
                    <a:pt x="20" y="98"/>
                    <a:pt x="20" y="99"/>
                    <a:pt x="20" y="99"/>
                  </a:cubicBezTo>
                  <a:cubicBezTo>
                    <a:pt x="19" y="98"/>
                    <a:pt x="19" y="98"/>
                    <a:pt x="18" y="97"/>
                  </a:cubicBezTo>
                  <a:cubicBezTo>
                    <a:pt x="14" y="92"/>
                    <a:pt x="13" y="86"/>
                    <a:pt x="12" y="80"/>
                  </a:cubicBezTo>
                  <a:cubicBezTo>
                    <a:pt x="12" y="79"/>
                    <a:pt x="12" y="78"/>
                    <a:pt x="11" y="77"/>
                  </a:cubicBezTo>
                  <a:cubicBezTo>
                    <a:pt x="11" y="76"/>
                    <a:pt x="11" y="75"/>
                    <a:pt x="11" y="74"/>
                  </a:cubicBezTo>
                  <a:cubicBezTo>
                    <a:pt x="11" y="73"/>
                    <a:pt x="11" y="72"/>
                    <a:pt x="11" y="71"/>
                  </a:cubicBezTo>
                  <a:moveTo>
                    <a:pt x="27" y="67"/>
                  </a:moveTo>
                  <a:cubicBezTo>
                    <a:pt x="27" y="67"/>
                    <a:pt x="27" y="67"/>
                    <a:pt x="27" y="66"/>
                  </a:cubicBezTo>
                  <a:cubicBezTo>
                    <a:pt x="27" y="67"/>
                    <a:pt x="27" y="67"/>
                    <a:pt x="27" y="68"/>
                  </a:cubicBezTo>
                  <a:cubicBezTo>
                    <a:pt x="28" y="73"/>
                    <a:pt x="29" y="79"/>
                    <a:pt x="31" y="84"/>
                  </a:cubicBezTo>
                  <a:cubicBezTo>
                    <a:pt x="31" y="84"/>
                    <a:pt x="31" y="85"/>
                    <a:pt x="31" y="85"/>
                  </a:cubicBezTo>
                  <a:cubicBezTo>
                    <a:pt x="31" y="85"/>
                    <a:pt x="31" y="86"/>
                    <a:pt x="31" y="86"/>
                  </a:cubicBezTo>
                  <a:cubicBezTo>
                    <a:pt x="32" y="90"/>
                    <a:pt x="34" y="93"/>
                    <a:pt x="35" y="96"/>
                  </a:cubicBezTo>
                  <a:cubicBezTo>
                    <a:pt x="35" y="97"/>
                    <a:pt x="35" y="97"/>
                    <a:pt x="35" y="97"/>
                  </a:cubicBezTo>
                  <a:cubicBezTo>
                    <a:pt x="37" y="100"/>
                    <a:pt x="38" y="103"/>
                    <a:pt x="39" y="106"/>
                  </a:cubicBezTo>
                  <a:cubicBezTo>
                    <a:pt x="40" y="107"/>
                    <a:pt x="40" y="107"/>
                    <a:pt x="40" y="108"/>
                  </a:cubicBezTo>
                  <a:cubicBezTo>
                    <a:pt x="42" y="112"/>
                    <a:pt x="44" y="116"/>
                    <a:pt x="46" y="120"/>
                  </a:cubicBezTo>
                  <a:cubicBezTo>
                    <a:pt x="40" y="114"/>
                    <a:pt x="36" y="106"/>
                    <a:pt x="33" y="98"/>
                  </a:cubicBezTo>
                  <a:cubicBezTo>
                    <a:pt x="33" y="97"/>
                    <a:pt x="33" y="96"/>
                    <a:pt x="32" y="95"/>
                  </a:cubicBezTo>
                  <a:cubicBezTo>
                    <a:pt x="31" y="91"/>
                    <a:pt x="30" y="87"/>
                    <a:pt x="29" y="83"/>
                  </a:cubicBezTo>
                  <a:cubicBezTo>
                    <a:pt x="28" y="79"/>
                    <a:pt x="27" y="75"/>
                    <a:pt x="26" y="71"/>
                  </a:cubicBezTo>
                  <a:cubicBezTo>
                    <a:pt x="26" y="70"/>
                    <a:pt x="27" y="68"/>
                    <a:pt x="27" y="67"/>
                  </a:cubicBezTo>
                  <a:moveTo>
                    <a:pt x="14" y="70"/>
                  </a:moveTo>
                  <a:cubicBezTo>
                    <a:pt x="14" y="69"/>
                    <a:pt x="13" y="67"/>
                    <a:pt x="13" y="66"/>
                  </a:cubicBezTo>
                  <a:cubicBezTo>
                    <a:pt x="14" y="67"/>
                    <a:pt x="14" y="68"/>
                    <a:pt x="14" y="70"/>
                  </a:cubicBezTo>
                  <a:cubicBezTo>
                    <a:pt x="14" y="70"/>
                    <a:pt x="14" y="70"/>
                    <a:pt x="15" y="70"/>
                  </a:cubicBezTo>
                  <a:cubicBezTo>
                    <a:pt x="15" y="71"/>
                    <a:pt x="15" y="73"/>
                    <a:pt x="15" y="74"/>
                  </a:cubicBezTo>
                  <a:cubicBezTo>
                    <a:pt x="16" y="77"/>
                    <a:pt x="18" y="81"/>
                    <a:pt x="19" y="84"/>
                  </a:cubicBezTo>
                  <a:cubicBezTo>
                    <a:pt x="20" y="86"/>
                    <a:pt x="20" y="88"/>
                    <a:pt x="21" y="91"/>
                  </a:cubicBezTo>
                  <a:cubicBezTo>
                    <a:pt x="21" y="92"/>
                    <a:pt x="21" y="92"/>
                    <a:pt x="21" y="93"/>
                  </a:cubicBezTo>
                  <a:cubicBezTo>
                    <a:pt x="20" y="92"/>
                    <a:pt x="20" y="91"/>
                    <a:pt x="19" y="90"/>
                  </a:cubicBezTo>
                  <a:cubicBezTo>
                    <a:pt x="19" y="89"/>
                    <a:pt x="19" y="89"/>
                    <a:pt x="19" y="89"/>
                  </a:cubicBezTo>
                  <a:cubicBezTo>
                    <a:pt x="19" y="88"/>
                    <a:pt x="18" y="87"/>
                    <a:pt x="18" y="86"/>
                  </a:cubicBezTo>
                  <a:cubicBezTo>
                    <a:pt x="16" y="81"/>
                    <a:pt x="15" y="76"/>
                    <a:pt x="14" y="70"/>
                  </a:cubicBezTo>
                  <a:moveTo>
                    <a:pt x="16" y="53"/>
                  </a:moveTo>
                  <a:cubicBezTo>
                    <a:pt x="17" y="52"/>
                    <a:pt x="17" y="51"/>
                    <a:pt x="18" y="50"/>
                  </a:cubicBezTo>
                  <a:cubicBezTo>
                    <a:pt x="20" y="54"/>
                    <a:pt x="21" y="58"/>
                    <a:pt x="22" y="62"/>
                  </a:cubicBezTo>
                  <a:cubicBezTo>
                    <a:pt x="22" y="63"/>
                    <a:pt x="22" y="64"/>
                    <a:pt x="22" y="65"/>
                  </a:cubicBezTo>
                  <a:cubicBezTo>
                    <a:pt x="22" y="70"/>
                    <a:pt x="22" y="75"/>
                    <a:pt x="22" y="79"/>
                  </a:cubicBezTo>
                  <a:cubicBezTo>
                    <a:pt x="22" y="79"/>
                    <a:pt x="21" y="78"/>
                    <a:pt x="21" y="77"/>
                  </a:cubicBezTo>
                  <a:cubicBezTo>
                    <a:pt x="20" y="74"/>
                    <a:pt x="19" y="71"/>
                    <a:pt x="18" y="69"/>
                  </a:cubicBezTo>
                  <a:cubicBezTo>
                    <a:pt x="18" y="68"/>
                    <a:pt x="18" y="68"/>
                    <a:pt x="17" y="68"/>
                  </a:cubicBezTo>
                  <a:cubicBezTo>
                    <a:pt x="17" y="66"/>
                    <a:pt x="16" y="65"/>
                    <a:pt x="16" y="63"/>
                  </a:cubicBezTo>
                  <a:cubicBezTo>
                    <a:pt x="16" y="63"/>
                    <a:pt x="16" y="63"/>
                    <a:pt x="16" y="63"/>
                  </a:cubicBezTo>
                  <a:cubicBezTo>
                    <a:pt x="15" y="59"/>
                    <a:pt x="16" y="56"/>
                    <a:pt x="16" y="53"/>
                  </a:cubicBezTo>
                  <a:moveTo>
                    <a:pt x="20" y="36"/>
                  </a:moveTo>
                  <a:cubicBezTo>
                    <a:pt x="20" y="36"/>
                    <a:pt x="21" y="35"/>
                    <a:pt x="21" y="35"/>
                  </a:cubicBezTo>
                  <a:cubicBezTo>
                    <a:pt x="21" y="35"/>
                    <a:pt x="21" y="35"/>
                    <a:pt x="21" y="35"/>
                  </a:cubicBezTo>
                  <a:cubicBezTo>
                    <a:pt x="22" y="35"/>
                    <a:pt x="24" y="37"/>
                    <a:pt x="24" y="38"/>
                  </a:cubicBezTo>
                  <a:cubicBezTo>
                    <a:pt x="24" y="39"/>
                    <a:pt x="24" y="39"/>
                    <a:pt x="25" y="39"/>
                  </a:cubicBezTo>
                  <a:cubicBezTo>
                    <a:pt x="25" y="39"/>
                    <a:pt x="25" y="39"/>
                    <a:pt x="25" y="39"/>
                  </a:cubicBezTo>
                  <a:cubicBezTo>
                    <a:pt x="25" y="40"/>
                    <a:pt x="24" y="41"/>
                    <a:pt x="24" y="42"/>
                  </a:cubicBezTo>
                  <a:cubicBezTo>
                    <a:pt x="24" y="42"/>
                    <a:pt x="24" y="42"/>
                    <a:pt x="24" y="42"/>
                  </a:cubicBezTo>
                  <a:cubicBezTo>
                    <a:pt x="23" y="45"/>
                    <a:pt x="23" y="47"/>
                    <a:pt x="23" y="50"/>
                  </a:cubicBezTo>
                  <a:cubicBezTo>
                    <a:pt x="23" y="50"/>
                    <a:pt x="23" y="50"/>
                    <a:pt x="23" y="50"/>
                  </a:cubicBezTo>
                  <a:cubicBezTo>
                    <a:pt x="22" y="51"/>
                    <a:pt x="22" y="52"/>
                    <a:pt x="22" y="53"/>
                  </a:cubicBezTo>
                  <a:cubicBezTo>
                    <a:pt x="22" y="53"/>
                    <a:pt x="22" y="53"/>
                    <a:pt x="22" y="53"/>
                  </a:cubicBezTo>
                  <a:cubicBezTo>
                    <a:pt x="22" y="53"/>
                    <a:pt x="22" y="53"/>
                    <a:pt x="22" y="53"/>
                  </a:cubicBezTo>
                  <a:cubicBezTo>
                    <a:pt x="21" y="51"/>
                    <a:pt x="20" y="49"/>
                    <a:pt x="18" y="47"/>
                  </a:cubicBezTo>
                  <a:cubicBezTo>
                    <a:pt x="18" y="47"/>
                    <a:pt x="18" y="47"/>
                    <a:pt x="17" y="47"/>
                  </a:cubicBezTo>
                  <a:cubicBezTo>
                    <a:pt x="17" y="47"/>
                    <a:pt x="17" y="47"/>
                    <a:pt x="16" y="47"/>
                  </a:cubicBezTo>
                  <a:cubicBezTo>
                    <a:pt x="16" y="48"/>
                    <a:pt x="15" y="49"/>
                    <a:pt x="15" y="51"/>
                  </a:cubicBezTo>
                  <a:cubicBezTo>
                    <a:pt x="14" y="52"/>
                    <a:pt x="14" y="54"/>
                    <a:pt x="13" y="56"/>
                  </a:cubicBezTo>
                  <a:cubicBezTo>
                    <a:pt x="13" y="56"/>
                    <a:pt x="13" y="56"/>
                    <a:pt x="13" y="56"/>
                  </a:cubicBezTo>
                  <a:cubicBezTo>
                    <a:pt x="13" y="56"/>
                    <a:pt x="13" y="56"/>
                    <a:pt x="13" y="56"/>
                  </a:cubicBezTo>
                  <a:cubicBezTo>
                    <a:pt x="13" y="55"/>
                    <a:pt x="13" y="54"/>
                    <a:pt x="13" y="53"/>
                  </a:cubicBezTo>
                  <a:cubicBezTo>
                    <a:pt x="14" y="51"/>
                    <a:pt x="14" y="49"/>
                    <a:pt x="15" y="47"/>
                  </a:cubicBezTo>
                  <a:cubicBezTo>
                    <a:pt x="15" y="46"/>
                    <a:pt x="15" y="45"/>
                    <a:pt x="16" y="44"/>
                  </a:cubicBezTo>
                  <a:cubicBezTo>
                    <a:pt x="16" y="44"/>
                    <a:pt x="16" y="43"/>
                    <a:pt x="16" y="43"/>
                  </a:cubicBezTo>
                  <a:cubicBezTo>
                    <a:pt x="16" y="43"/>
                    <a:pt x="16" y="43"/>
                    <a:pt x="16" y="42"/>
                  </a:cubicBezTo>
                  <a:cubicBezTo>
                    <a:pt x="16" y="42"/>
                    <a:pt x="16" y="42"/>
                    <a:pt x="17" y="41"/>
                  </a:cubicBezTo>
                  <a:cubicBezTo>
                    <a:pt x="17" y="40"/>
                    <a:pt x="18" y="39"/>
                    <a:pt x="18" y="38"/>
                  </a:cubicBezTo>
                  <a:cubicBezTo>
                    <a:pt x="19" y="37"/>
                    <a:pt x="19" y="36"/>
                    <a:pt x="20" y="36"/>
                  </a:cubicBezTo>
                  <a:moveTo>
                    <a:pt x="37" y="28"/>
                  </a:moveTo>
                  <a:cubicBezTo>
                    <a:pt x="38" y="28"/>
                    <a:pt x="38" y="28"/>
                    <a:pt x="38" y="27"/>
                  </a:cubicBezTo>
                  <a:cubicBezTo>
                    <a:pt x="38" y="28"/>
                    <a:pt x="38" y="28"/>
                    <a:pt x="38" y="28"/>
                  </a:cubicBezTo>
                  <a:cubicBezTo>
                    <a:pt x="36" y="31"/>
                    <a:pt x="35" y="33"/>
                    <a:pt x="33" y="35"/>
                  </a:cubicBezTo>
                  <a:cubicBezTo>
                    <a:pt x="33" y="36"/>
                    <a:pt x="32" y="37"/>
                    <a:pt x="32" y="38"/>
                  </a:cubicBezTo>
                  <a:cubicBezTo>
                    <a:pt x="31" y="40"/>
                    <a:pt x="30" y="42"/>
                    <a:pt x="29" y="44"/>
                  </a:cubicBezTo>
                  <a:cubicBezTo>
                    <a:pt x="29" y="46"/>
                    <a:pt x="28" y="48"/>
                    <a:pt x="28" y="50"/>
                  </a:cubicBezTo>
                  <a:cubicBezTo>
                    <a:pt x="28" y="50"/>
                    <a:pt x="28" y="51"/>
                    <a:pt x="28" y="51"/>
                  </a:cubicBezTo>
                  <a:cubicBezTo>
                    <a:pt x="27" y="53"/>
                    <a:pt x="27" y="54"/>
                    <a:pt x="27" y="55"/>
                  </a:cubicBezTo>
                  <a:cubicBezTo>
                    <a:pt x="27" y="55"/>
                    <a:pt x="27" y="56"/>
                    <a:pt x="27" y="56"/>
                  </a:cubicBezTo>
                  <a:cubicBezTo>
                    <a:pt x="27" y="56"/>
                    <a:pt x="27" y="57"/>
                    <a:pt x="27" y="58"/>
                  </a:cubicBezTo>
                  <a:cubicBezTo>
                    <a:pt x="27" y="58"/>
                    <a:pt x="27" y="59"/>
                    <a:pt x="27" y="59"/>
                  </a:cubicBezTo>
                  <a:cubicBezTo>
                    <a:pt x="26" y="60"/>
                    <a:pt x="26" y="60"/>
                    <a:pt x="26" y="61"/>
                  </a:cubicBezTo>
                  <a:cubicBezTo>
                    <a:pt x="26" y="61"/>
                    <a:pt x="26" y="62"/>
                    <a:pt x="26" y="62"/>
                  </a:cubicBezTo>
                  <a:cubicBezTo>
                    <a:pt x="26" y="61"/>
                    <a:pt x="26" y="60"/>
                    <a:pt x="26" y="60"/>
                  </a:cubicBezTo>
                  <a:cubicBezTo>
                    <a:pt x="26" y="59"/>
                    <a:pt x="26" y="59"/>
                    <a:pt x="26" y="58"/>
                  </a:cubicBezTo>
                  <a:cubicBezTo>
                    <a:pt x="26" y="57"/>
                    <a:pt x="26" y="56"/>
                    <a:pt x="26" y="55"/>
                  </a:cubicBezTo>
                  <a:cubicBezTo>
                    <a:pt x="26" y="55"/>
                    <a:pt x="26" y="54"/>
                    <a:pt x="26" y="54"/>
                  </a:cubicBezTo>
                  <a:cubicBezTo>
                    <a:pt x="27" y="53"/>
                    <a:pt x="27" y="52"/>
                    <a:pt x="27" y="50"/>
                  </a:cubicBezTo>
                  <a:cubicBezTo>
                    <a:pt x="27" y="50"/>
                    <a:pt x="27" y="50"/>
                    <a:pt x="27" y="50"/>
                  </a:cubicBezTo>
                  <a:cubicBezTo>
                    <a:pt x="27" y="49"/>
                    <a:pt x="27" y="48"/>
                    <a:pt x="27" y="47"/>
                  </a:cubicBezTo>
                  <a:cubicBezTo>
                    <a:pt x="28" y="45"/>
                    <a:pt x="28" y="44"/>
                    <a:pt x="28" y="43"/>
                  </a:cubicBezTo>
                  <a:cubicBezTo>
                    <a:pt x="28" y="42"/>
                    <a:pt x="28" y="41"/>
                    <a:pt x="29" y="40"/>
                  </a:cubicBezTo>
                  <a:cubicBezTo>
                    <a:pt x="29" y="40"/>
                    <a:pt x="29" y="40"/>
                    <a:pt x="29" y="40"/>
                  </a:cubicBezTo>
                  <a:cubicBezTo>
                    <a:pt x="29" y="39"/>
                    <a:pt x="30" y="38"/>
                    <a:pt x="31" y="36"/>
                  </a:cubicBezTo>
                  <a:cubicBezTo>
                    <a:pt x="33" y="33"/>
                    <a:pt x="35" y="31"/>
                    <a:pt x="37" y="28"/>
                  </a:cubicBezTo>
                  <a:moveTo>
                    <a:pt x="30" y="22"/>
                  </a:moveTo>
                  <a:cubicBezTo>
                    <a:pt x="31" y="21"/>
                    <a:pt x="33" y="20"/>
                    <a:pt x="34" y="19"/>
                  </a:cubicBezTo>
                  <a:cubicBezTo>
                    <a:pt x="31" y="24"/>
                    <a:pt x="29" y="29"/>
                    <a:pt x="27" y="33"/>
                  </a:cubicBezTo>
                  <a:cubicBezTo>
                    <a:pt x="27" y="33"/>
                    <a:pt x="27" y="34"/>
                    <a:pt x="27" y="34"/>
                  </a:cubicBezTo>
                  <a:cubicBezTo>
                    <a:pt x="26" y="35"/>
                    <a:pt x="26" y="35"/>
                    <a:pt x="26" y="36"/>
                  </a:cubicBezTo>
                  <a:cubicBezTo>
                    <a:pt x="25" y="35"/>
                    <a:pt x="25" y="35"/>
                    <a:pt x="24" y="34"/>
                  </a:cubicBezTo>
                  <a:cubicBezTo>
                    <a:pt x="23" y="33"/>
                    <a:pt x="22" y="33"/>
                    <a:pt x="21" y="33"/>
                  </a:cubicBezTo>
                  <a:cubicBezTo>
                    <a:pt x="21" y="33"/>
                    <a:pt x="21" y="33"/>
                    <a:pt x="21" y="33"/>
                  </a:cubicBezTo>
                  <a:cubicBezTo>
                    <a:pt x="21" y="33"/>
                    <a:pt x="21" y="33"/>
                    <a:pt x="21" y="33"/>
                  </a:cubicBezTo>
                  <a:cubicBezTo>
                    <a:pt x="21" y="33"/>
                    <a:pt x="21" y="32"/>
                    <a:pt x="21" y="32"/>
                  </a:cubicBezTo>
                  <a:cubicBezTo>
                    <a:pt x="21" y="32"/>
                    <a:pt x="22" y="32"/>
                    <a:pt x="22" y="31"/>
                  </a:cubicBezTo>
                  <a:cubicBezTo>
                    <a:pt x="22" y="31"/>
                    <a:pt x="23" y="30"/>
                    <a:pt x="23" y="29"/>
                  </a:cubicBezTo>
                  <a:cubicBezTo>
                    <a:pt x="24" y="28"/>
                    <a:pt x="25" y="27"/>
                    <a:pt x="26" y="26"/>
                  </a:cubicBezTo>
                  <a:cubicBezTo>
                    <a:pt x="27" y="25"/>
                    <a:pt x="29" y="23"/>
                    <a:pt x="30" y="22"/>
                  </a:cubicBezTo>
                  <a:moveTo>
                    <a:pt x="40" y="15"/>
                  </a:moveTo>
                  <a:cubicBezTo>
                    <a:pt x="43" y="14"/>
                    <a:pt x="46" y="12"/>
                    <a:pt x="50" y="11"/>
                  </a:cubicBezTo>
                  <a:cubicBezTo>
                    <a:pt x="51" y="10"/>
                    <a:pt x="52" y="10"/>
                    <a:pt x="53" y="10"/>
                  </a:cubicBezTo>
                  <a:cubicBezTo>
                    <a:pt x="53" y="10"/>
                    <a:pt x="53" y="10"/>
                    <a:pt x="53" y="10"/>
                  </a:cubicBezTo>
                  <a:cubicBezTo>
                    <a:pt x="53" y="10"/>
                    <a:pt x="53" y="10"/>
                    <a:pt x="53" y="10"/>
                  </a:cubicBezTo>
                  <a:cubicBezTo>
                    <a:pt x="52" y="11"/>
                    <a:pt x="51" y="11"/>
                    <a:pt x="51" y="12"/>
                  </a:cubicBezTo>
                  <a:cubicBezTo>
                    <a:pt x="50" y="13"/>
                    <a:pt x="49" y="14"/>
                    <a:pt x="48" y="15"/>
                  </a:cubicBezTo>
                  <a:cubicBezTo>
                    <a:pt x="47" y="16"/>
                    <a:pt x="45" y="18"/>
                    <a:pt x="44" y="19"/>
                  </a:cubicBezTo>
                  <a:cubicBezTo>
                    <a:pt x="43" y="19"/>
                    <a:pt x="43" y="19"/>
                    <a:pt x="43" y="19"/>
                  </a:cubicBezTo>
                  <a:cubicBezTo>
                    <a:pt x="42" y="21"/>
                    <a:pt x="41" y="22"/>
                    <a:pt x="39" y="23"/>
                  </a:cubicBezTo>
                  <a:cubicBezTo>
                    <a:pt x="38" y="24"/>
                    <a:pt x="37" y="25"/>
                    <a:pt x="36" y="26"/>
                  </a:cubicBezTo>
                  <a:cubicBezTo>
                    <a:pt x="36" y="26"/>
                    <a:pt x="35" y="27"/>
                    <a:pt x="34" y="28"/>
                  </a:cubicBezTo>
                  <a:cubicBezTo>
                    <a:pt x="33" y="30"/>
                    <a:pt x="31" y="32"/>
                    <a:pt x="29" y="34"/>
                  </a:cubicBezTo>
                  <a:cubicBezTo>
                    <a:pt x="29" y="34"/>
                    <a:pt x="29" y="34"/>
                    <a:pt x="29" y="34"/>
                  </a:cubicBezTo>
                  <a:cubicBezTo>
                    <a:pt x="29" y="34"/>
                    <a:pt x="29" y="34"/>
                    <a:pt x="29" y="34"/>
                  </a:cubicBezTo>
                  <a:cubicBezTo>
                    <a:pt x="30" y="32"/>
                    <a:pt x="31" y="29"/>
                    <a:pt x="32" y="27"/>
                  </a:cubicBezTo>
                  <a:cubicBezTo>
                    <a:pt x="32" y="27"/>
                    <a:pt x="33" y="27"/>
                    <a:pt x="33" y="27"/>
                  </a:cubicBezTo>
                  <a:cubicBezTo>
                    <a:pt x="33" y="26"/>
                    <a:pt x="34" y="24"/>
                    <a:pt x="34" y="23"/>
                  </a:cubicBezTo>
                  <a:cubicBezTo>
                    <a:pt x="35" y="22"/>
                    <a:pt x="36" y="21"/>
                    <a:pt x="36" y="21"/>
                  </a:cubicBezTo>
                  <a:cubicBezTo>
                    <a:pt x="37" y="19"/>
                    <a:pt x="39" y="17"/>
                    <a:pt x="40" y="15"/>
                  </a:cubicBezTo>
                  <a:moveTo>
                    <a:pt x="45" y="23"/>
                  </a:moveTo>
                  <a:cubicBezTo>
                    <a:pt x="46" y="22"/>
                    <a:pt x="47" y="22"/>
                    <a:pt x="48" y="21"/>
                  </a:cubicBezTo>
                  <a:cubicBezTo>
                    <a:pt x="53" y="15"/>
                    <a:pt x="61" y="10"/>
                    <a:pt x="69" y="9"/>
                  </a:cubicBezTo>
                  <a:cubicBezTo>
                    <a:pt x="69" y="9"/>
                    <a:pt x="68" y="9"/>
                    <a:pt x="68" y="9"/>
                  </a:cubicBezTo>
                  <a:cubicBezTo>
                    <a:pt x="67" y="10"/>
                    <a:pt x="67" y="10"/>
                    <a:pt x="66" y="10"/>
                  </a:cubicBezTo>
                  <a:cubicBezTo>
                    <a:pt x="66" y="11"/>
                    <a:pt x="65" y="11"/>
                    <a:pt x="64" y="12"/>
                  </a:cubicBezTo>
                  <a:cubicBezTo>
                    <a:pt x="63" y="12"/>
                    <a:pt x="62" y="13"/>
                    <a:pt x="61" y="14"/>
                  </a:cubicBezTo>
                  <a:cubicBezTo>
                    <a:pt x="59" y="14"/>
                    <a:pt x="58" y="15"/>
                    <a:pt x="57" y="16"/>
                  </a:cubicBezTo>
                  <a:cubicBezTo>
                    <a:pt x="53" y="19"/>
                    <a:pt x="49" y="22"/>
                    <a:pt x="46" y="26"/>
                  </a:cubicBezTo>
                  <a:cubicBezTo>
                    <a:pt x="42" y="29"/>
                    <a:pt x="39" y="33"/>
                    <a:pt x="37" y="37"/>
                  </a:cubicBezTo>
                  <a:cubicBezTo>
                    <a:pt x="37" y="37"/>
                    <a:pt x="37" y="37"/>
                    <a:pt x="37" y="37"/>
                  </a:cubicBezTo>
                  <a:cubicBezTo>
                    <a:pt x="36" y="38"/>
                    <a:pt x="35" y="39"/>
                    <a:pt x="35" y="40"/>
                  </a:cubicBezTo>
                  <a:cubicBezTo>
                    <a:pt x="34" y="41"/>
                    <a:pt x="34" y="42"/>
                    <a:pt x="33" y="43"/>
                  </a:cubicBezTo>
                  <a:cubicBezTo>
                    <a:pt x="33" y="43"/>
                    <a:pt x="33" y="43"/>
                    <a:pt x="33" y="44"/>
                  </a:cubicBezTo>
                  <a:cubicBezTo>
                    <a:pt x="32" y="44"/>
                    <a:pt x="32" y="45"/>
                    <a:pt x="32" y="46"/>
                  </a:cubicBezTo>
                  <a:cubicBezTo>
                    <a:pt x="32" y="45"/>
                    <a:pt x="32" y="44"/>
                    <a:pt x="33" y="43"/>
                  </a:cubicBezTo>
                  <a:cubicBezTo>
                    <a:pt x="33" y="41"/>
                    <a:pt x="34" y="40"/>
                    <a:pt x="34" y="39"/>
                  </a:cubicBezTo>
                  <a:cubicBezTo>
                    <a:pt x="36" y="36"/>
                    <a:pt x="38" y="32"/>
                    <a:pt x="40" y="29"/>
                  </a:cubicBezTo>
                  <a:cubicBezTo>
                    <a:pt x="41" y="28"/>
                    <a:pt x="42" y="27"/>
                    <a:pt x="43" y="26"/>
                  </a:cubicBezTo>
                  <a:cubicBezTo>
                    <a:pt x="43" y="25"/>
                    <a:pt x="44" y="24"/>
                    <a:pt x="45" y="24"/>
                  </a:cubicBezTo>
                  <a:cubicBezTo>
                    <a:pt x="45" y="24"/>
                    <a:pt x="45" y="23"/>
                    <a:pt x="45" y="23"/>
                  </a:cubicBezTo>
                  <a:moveTo>
                    <a:pt x="46" y="10"/>
                  </a:moveTo>
                  <a:cubicBezTo>
                    <a:pt x="47" y="9"/>
                    <a:pt x="47" y="9"/>
                    <a:pt x="48" y="8"/>
                  </a:cubicBezTo>
                  <a:cubicBezTo>
                    <a:pt x="48" y="8"/>
                    <a:pt x="49" y="7"/>
                    <a:pt x="50" y="7"/>
                  </a:cubicBezTo>
                  <a:cubicBezTo>
                    <a:pt x="50" y="7"/>
                    <a:pt x="51" y="7"/>
                    <a:pt x="52" y="7"/>
                  </a:cubicBezTo>
                  <a:cubicBezTo>
                    <a:pt x="50" y="8"/>
                    <a:pt x="48" y="9"/>
                    <a:pt x="46" y="9"/>
                  </a:cubicBezTo>
                  <a:cubicBezTo>
                    <a:pt x="46" y="9"/>
                    <a:pt x="46" y="9"/>
                    <a:pt x="46" y="10"/>
                  </a:cubicBezTo>
                  <a:moveTo>
                    <a:pt x="19" y="18"/>
                  </a:moveTo>
                  <a:cubicBezTo>
                    <a:pt x="26" y="11"/>
                    <a:pt x="35" y="6"/>
                    <a:pt x="44" y="6"/>
                  </a:cubicBezTo>
                  <a:cubicBezTo>
                    <a:pt x="44" y="6"/>
                    <a:pt x="45" y="6"/>
                    <a:pt x="45" y="6"/>
                  </a:cubicBezTo>
                  <a:cubicBezTo>
                    <a:pt x="45" y="6"/>
                    <a:pt x="45" y="6"/>
                    <a:pt x="46" y="6"/>
                  </a:cubicBezTo>
                  <a:cubicBezTo>
                    <a:pt x="45" y="7"/>
                    <a:pt x="43" y="8"/>
                    <a:pt x="42" y="9"/>
                  </a:cubicBezTo>
                  <a:cubicBezTo>
                    <a:pt x="41" y="10"/>
                    <a:pt x="39" y="12"/>
                    <a:pt x="38" y="14"/>
                  </a:cubicBezTo>
                  <a:cubicBezTo>
                    <a:pt x="35" y="15"/>
                    <a:pt x="33" y="17"/>
                    <a:pt x="31" y="19"/>
                  </a:cubicBezTo>
                  <a:cubicBezTo>
                    <a:pt x="30" y="19"/>
                    <a:pt x="29" y="20"/>
                    <a:pt x="28" y="20"/>
                  </a:cubicBezTo>
                  <a:cubicBezTo>
                    <a:pt x="26" y="22"/>
                    <a:pt x="24" y="24"/>
                    <a:pt x="23" y="26"/>
                  </a:cubicBezTo>
                  <a:cubicBezTo>
                    <a:pt x="22" y="27"/>
                    <a:pt x="21" y="27"/>
                    <a:pt x="21" y="28"/>
                  </a:cubicBezTo>
                  <a:cubicBezTo>
                    <a:pt x="20" y="29"/>
                    <a:pt x="19" y="30"/>
                    <a:pt x="19" y="31"/>
                  </a:cubicBezTo>
                  <a:cubicBezTo>
                    <a:pt x="19" y="31"/>
                    <a:pt x="18" y="32"/>
                    <a:pt x="18" y="32"/>
                  </a:cubicBezTo>
                  <a:cubicBezTo>
                    <a:pt x="18" y="32"/>
                    <a:pt x="17" y="33"/>
                    <a:pt x="17" y="34"/>
                  </a:cubicBezTo>
                  <a:cubicBezTo>
                    <a:pt x="17" y="35"/>
                    <a:pt x="16" y="35"/>
                    <a:pt x="16" y="36"/>
                  </a:cubicBezTo>
                  <a:cubicBezTo>
                    <a:pt x="15" y="37"/>
                    <a:pt x="15" y="38"/>
                    <a:pt x="14" y="39"/>
                  </a:cubicBezTo>
                  <a:cubicBezTo>
                    <a:pt x="14" y="40"/>
                    <a:pt x="14" y="41"/>
                    <a:pt x="13" y="42"/>
                  </a:cubicBezTo>
                  <a:cubicBezTo>
                    <a:pt x="13" y="43"/>
                    <a:pt x="12" y="44"/>
                    <a:pt x="12" y="46"/>
                  </a:cubicBezTo>
                  <a:cubicBezTo>
                    <a:pt x="12" y="46"/>
                    <a:pt x="12" y="46"/>
                    <a:pt x="12" y="47"/>
                  </a:cubicBezTo>
                  <a:cubicBezTo>
                    <a:pt x="11" y="49"/>
                    <a:pt x="10" y="52"/>
                    <a:pt x="10" y="55"/>
                  </a:cubicBezTo>
                  <a:cubicBezTo>
                    <a:pt x="9" y="57"/>
                    <a:pt x="9" y="60"/>
                    <a:pt x="9" y="63"/>
                  </a:cubicBezTo>
                  <a:cubicBezTo>
                    <a:pt x="9" y="66"/>
                    <a:pt x="9" y="69"/>
                    <a:pt x="9" y="72"/>
                  </a:cubicBezTo>
                  <a:cubicBezTo>
                    <a:pt x="9" y="73"/>
                    <a:pt x="9" y="75"/>
                    <a:pt x="9" y="76"/>
                  </a:cubicBezTo>
                  <a:cubicBezTo>
                    <a:pt x="10" y="85"/>
                    <a:pt x="12" y="96"/>
                    <a:pt x="20" y="102"/>
                  </a:cubicBezTo>
                  <a:cubicBezTo>
                    <a:pt x="20" y="102"/>
                    <a:pt x="20" y="103"/>
                    <a:pt x="20" y="103"/>
                  </a:cubicBezTo>
                  <a:cubicBezTo>
                    <a:pt x="20" y="103"/>
                    <a:pt x="21" y="102"/>
                    <a:pt x="21" y="102"/>
                  </a:cubicBezTo>
                  <a:cubicBezTo>
                    <a:pt x="21" y="102"/>
                    <a:pt x="21" y="102"/>
                    <a:pt x="21" y="102"/>
                  </a:cubicBezTo>
                  <a:cubicBezTo>
                    <a:pt x="21" y="102"/>
                    <a:pt x="21" y="102"/>
                    <a:pt x="22" y="102"/>
                  </a:cubicBezTo>
                  <a:cubicBezTo>
                    <a:pt x="22" y="102"/>
                    <a:pt x="22" y="102"/>
                    <a:pt x="22" y="102"/>
                  </a:cubicBezTo>
                  <a:cubicBezTo>
                    <a:pt x="22" y="104"/>
                    <a:pt x="23" y="105"/>
                    <a:pt x="24" y="107"/>
                  </a:cubicBezTo>
                  <a:cubicBezTo>
                    <a:pt x="24" y="108"/>
                    <a:pt x="24" y="109"/>
                    <a:pt x="25" y="109"/>
                  </a:cubicBezTo>
                  <a:cubicBezTo>
                    <a:pt x="25" y="110"/>
                    <a:pt x="25" y="111"/>
                    <a:pt x="25" y="112"/>
                  </a:cubicBezTo>
                  <a:cubicBezTo>
                    <a:pt x="26" y="115"/>
                    <a:pt x="27" y="118"/>
                    <a:pt x="28" y="120"/>
                  </a:cubicBezTo>
                  <a:cubicBezTo>
                    <a:pt x="24" y="115"/>
                    <a:pt x="20" y="109"/>
                    <a:pt x="16" y="103"/>
                  </a:cubicBezTo>
                  <a:cubicBezTo>
                    <a:pt x="13" y="96"/>
                    <a:pt x="9" y="89"/>
                    <a:pt x="6" y="81"/>
                  </a:cubicBezTo>
                  <a:cubicBezTo>
                    <a:pt x="4" y="76"/>
                    <a:pt x="3" y="70"/>
                    <a:pt x="2" y="64"/>
                  </a:cubicBezTo>
                  <a:cubicBezTo>
                    <a:pt x="2" y="62"/>
                    <a:pt x="2" y="61"/>
                    <a:pt x="2" y="59"/>
                  </a:cubicBezTo>
                  <a:cubicBezTo>
                    <a:pt x="3" y="55"/>
                    <a:pt x="3" y="51"/>
                    <a:pt x="4" y="46"/>
                  </a:cubicBezTo>
                  <a:cubicBezTo>
                    <a:pt x="5" y="44"/>
                    <a:pt x="6" y="41"/>
                    <a:pt x="7" y="38"/>
                  </a:cubicBezTo>
                  <a:cubicBezTo>
                    <a:pt x="8" y="38"/>
                    <a:pt x="8" y="37"/>
                    <a:pt x="8" y="36"/>
                  </a:cubicBezTo>
                  <a:cubicBezTo>
                    <a:pt x="9" y="35"/>
                    <a:pt x="9" y="34"/>
                    <a:pt x="10" y="33"/>
                  </a:cubicBezTo>
                  <a:cubicBezTo>
                    <a:pt x="11" y="30"/>
                    <a:pt x="12" y="28"/>
                    <a:pt x="13" y="26"/>
                  </a:cubicBezTo>
                  <a:cubicBezTo>
                    <a:pt x="14" y="26"/>
                    <a:pt x="14" y="25"/>
                    <a:pt x="15" y="24"/>
                  </a:cubicBezTo>
                  <a:cubicBezTo>
                    <a:pt x="16" y="22"/>
                    <a:pt x="18" y="20"/>
                    <a:pt x="19" y="19"/>
                  </a:cubicBezTo>
                  <a:cubicBezTo>
                    <a:pt x="19" y="19"/>
                    <a:pt x="19" y="18"/>
                    <a:pt x="19" y="18"/>
                  </a:cubicBezTo>
                  <a:moveTo>
                    <a:pt x="53" y="5"/>
                  </a:moveTo>
                  <a:cubicBezTo>
                    <a:pt x="56" y="4"/>
                    <a:pt x="58" y="3"/>
                    <a:pt x="61" y="3"/>
                  </a:cubicBezTo>
                  <a:cubicBezTo>
                    <a:pt x="59" y="4"/>
                    <a:pt x="58" y="5"/>
                    <a:pt x="56" y="6"/>
                  </a:cubicBezTo>
                  <a:cubicBezTo>
                    <a:pt x="55" y="6"/>
                    <a:pt x="54" y="5"/>
                    <a:pt x="53" y="5"/>
                  </a:cubicBezTo>
                  <a:moveTo>
                    <a:pt x="63" y="0"/>
                  </a:moveTo>
                  <a:cubicBezTo>
                    <a:pt x="60" y="0"/>
                    <a:pt x="58" y="1"/>
                    <a:pt x="56" y="1"/>
                  </a:cubicBezTo>
                  <a:cubicBezTo>
                    <a:pt x="55" y="1"/>
                    <a:pt x="55" y="2"/>
                    <a:pt x="54" y="2"/>
                  </a:cubicBezTo>
                  <a:cubicBezTo>
                    <a:pt x="52" y="2"/>
                    <a:pt x="51" y="3"/>
                    <a:pt x="49" y="4"/>
                  </a:cubicBezTo>
                  <a:cubicBezTo>
                    <a:pt x="47" y="4"/>
                    <a:pt x="46" y="4"/>
                    <a:pt x="44" y="4"/>
                  </a:cubicBezTo>
                  <a:cubicBezTo>
                    <a:pt x="40" y="4"/>
                    <a:pt x="35" y="5"/>
                    <a:pt x="31" y="7"/>
                  </a:cubicBezTo>
                  <a:cubicBezTo>
                    <a:pt x="30" y="7"/>
                    <a:pt x="29" y="8"/>
                    <a:pt x="29" y="8"/>
                  </a:cubicBezTo>
                  <a:cubicBezTo>
                    <a:pt x="28" y="8"/>
                    <a:pt x="27" y="9"/>
                    <a:pt x="26" y="9"/>
                  </a:cubicBezTo>
                  <a:cubicBezTo>
                    <a:pt x="24" y="11"/>
                    <a:pt x="22" y="12"/>
                    <a:pt x="20" y="14"/>
                  </a:cubicBezTo>
                  <a:cubicBezTo>
                    <a:pt x="20" y="15"/>
                    <a:pt x="19" y="15"/>
                    <a:pt x="18" y="16"/>
                  </a:cubicBezTo>
                  <a:cubicBezTo>
                    <a:pt x="16" y="19"/>
                    <a:pt x="13" y="22"/>
                    <a:pt x="11" y="26"/>
                  </a:cubicBezTo>
                  <a:cubicBezTo>
                    <a:pt x="10" y="27"/>
                    <a:pt x="10" y="28"/>
                    <a:pt x="9" y="29"/>
                  </a:cubicBezTo>
                  <a:cubicBezTo>
                    <a:pt x="9" y="29"/>
                    <a:pt x="9" y="29"/>
                    <a:pt x="9" y="30"/>
                  </a:cubicBezTo>
                  <a:cubicBezTo>
                    <a:pt x="7" y="32"/>
                    <a:pt x="6" y="34"/>
                    <a:pt x="5" y="36"/>
                  </a:cubicBezTo>
                  <a:cubicBezTo>
                    <a:pt x="5" y="38"/>
                    <a:pt x="4" y="40"/>
                    <a:pt x="3" y="42"/>
                  </a:cubicBezTo>
                  <a:cubicBezTo>
                    <a:pt x="2" y="45"/>
                    <a:pt x="2" y="47"/>
                    <a:pt x="1" y="49"/>
                  </a:cubicBezTo>
                  <a:cubicBezTo>
                    <a:pt x="1" y="52"/>
                    <a:pt x="0" y="56"/>
                    <a:pt x="0" y="59"/>
                  </a:cubicBezTo>
                  <a:cubicBezTo>
                    <a:pt x="0" y="61"/>
                    <a:pt x="0" y="63"/>
                    <a:pt x="0" y="65"/>
                  </a:cubicBezTo>
                  <a:cubicBezTo>
                    <a:pt x="1" y="74"/>
                    <a:pt x="4" y="83"/>
                    <a:pt x="8" y="91"/>
                  </a:cubicBezTo>
                  <a:cubicBezTo>
                    <a:pt x="8" y="92"/>
                    <a:pt x="8" y="93"/>
                    <a:pt x="9" y="94"/>
                  </a:cubicBezTo>
                  <a:cubicBezTo>
                    <a:pt x="9" y="94"/>
                    <a:pt x="9" y="94"/>
                    <a:pt x="9" y="94"/>
                  </a:cubicBezTo>
                  <a:cubicBezTo>
                    <a:pt x="11" y="99"/>
                    <a:pt x="14" y="104"/>
                    <a:pt x="17" y="108"/>
                  </a:cubicBezTo>
                  <a:cubicBezTo>
                    <a:pt x="21" y="116"/>
                    <a:pt x="27" y="123"/>
                    <a:pt x="32" y="130"/>
                  </a:cubicBezTo>
                  <a:cubicBezTo>
                    <a:pt x="33" y="132"/>
                    <a:pt x="34" y="134"/>
                    <a:pt x="35" y="135"/>
                  </a:cubicBezTo>
                  <a:cubicBezTo>
                    <a:pt x="35" y="136"/>
                    <a:pt x="35" y="136"/>
                    <a:pt x="36" y="136"/>
                  </a:cubicBezTo>
                  <a:cubicBezTo>
                    <a:pt x="36" y="136"/>
                    <a:pt x="36" y="136"/>
                    <a:pt x="36" y="136"/>
                  </a:cubicBezTo>
                  <a:cubicBezTo>
                    <a:pt x="40" y="145"/>
                    <a:pt x="46" y="153"/>
                    <a:pt x="51" y="160"/>
                  </a:cubicBezTo>
                  <a:cubicBezTo>
                    <a:pt x="52" y="161"/>
                    <a:pt x="52" y="161"/>
                    <a:pt x="52" y="161"/>
                  </a:cubicBezTo>
                  <a:cubicBezTo>
                    <a:pt x="53" y="161"/>
                    <a:pt x="54" y="160"/>
                    <a:pt x="54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49" y="153"/>
                    <a:pt x="46" y="148"/>
                    <a:pt x="42" y="143"/>
                  </a:cubicBezTo>
                  <a:cubicBezTo>
                    <a:pt x="45" y="146"/>
                    <a:pt x="48" y="150"/>
                    <a:pt x="51" y="153"/>
                  </a:cubicBezTo>
                  <a:cubicBezTo>
                    <a:pt x="58" y="163"/>
                    <a:pt x="66" y="172"/>
                    <a:pt x="75" y="180"/>
                  </a:cubicBezTo>
                  <a:cubicBezTo>
                    <a:pt x="78" y="183"/>
                    <a:pt x="81" y="186"/>
                    <a:pt x="85" y="188"/>
                  </a:cubicBezTo>
                  <a:cubicBezTo>
                    <a:pt x="87" y="190"/>
                    <a:pt x="89" y="191"/>
                    <a:pt x="91" y="193"/>
                  </a:cubicBezTo>
                  <a:cubicBezTo>
                    <a:pt x="91" y="193"/>
                    <a:pt x="92" y="193"/>
                    <a:pt x="92" y="194"/>
                  </a:cubicBezTo>
                  <a:cubicBezTo>
                    <a:pt x="97" y="198"/>
                    <a:pt x="101" y="202"/>
                    <a:pt x="106" y="206"/>
                  </a:cubicBezTo>
                  <a:cubicBezTo>
                    <a:pt x="107" y="206"/>
                    <a:pt x="107" y="207"/>
                    <a:pt x="107" y="207"/>
                  </a:cubicBezTo>
                  <a:cubicBezTo>
                    <a:pt x="121" y="217"/>
                    <a:pt x="136" y="226"/>
                    <a:pt x="153" y="230"/>
                  </a:cubicBezTo>
                  <a:cubicBezTo>
                    <a:pt x="159" y="231"/>
                    <a:pt x="165" y="232"/>
                    <a:pt x="172" y="232"/>
                  </a:cubicBezTo>
                  <a:cubicBezTo>
                    <a:pt x="176" y="232"/>
                    <a:pt x="180" y="232"/>
                    <a:pt x="184" y="231"/>
                  </a:cubicBezTo>
                  <a:cubicBezTo>
                    <a:pt x="186" y="231"/>
                    <a:pt x="187" y="231"/>
                    <a:pt x="188" y="230"/>
                  </a:cubicBezTo>
                  <a:cubicBezTo>
                    <a:pt x="190" y="230"/>
                    <a:pt x="192" y="230"/>
                    <a:pt x="193" y="229"/>
                  </a:cubicBezTo>
                  <a:cubicBezTo>
                    <a:pt x="194" y="229"/>
                    <a:pt x="194" y="229"/>
                    <a:pt x="194" y="229"/>
                  </a:cubicBezTo>
                  <a:cubicBezTo>
                    <a:pt x="196" y="228"/>
                    <a:pt x="198" y="228"/>
                    <a:pt x="200" y="227"/>
                  </a:cubicBezTo>
                  <a:cubicBezTo>
                    <a:pt x="204" y="226"/>
                    <a:pt x="208" y="224"/>
                    <a:pt x="212" y="222"/>
                  </a:cubicBezTo>
                  <a:cubicBezTo>
                    <a:pt x="213" y="221"/>
                    <a:pt x="213" y="221"/>
                    <a:pt x="214" y="221"/>
                  </a:cubicBezTo>
                  <a:cubicBezTo>
                    <a:pt x="215" y="220"/>
                    <a:pt x="217" y="219"/>
                    <a:pt x="218" y="218"/>
                  </a:cubicBezTo>
                  <a:cubicBezTo>
                    <a:pt x="219" y="218"/>
                    <a:pt x="219" y="218"/>
                    <a:pt x="219" y="218"/>
                  </a:cubicBezTo>
                  <a:cubicBezTo>
                    <a:pt x="219" y="217"/>
                    <a:pt x="220" y="217"/>
                    <a:pt x="220" y="217"/>
                  </a:cubicBezTo>
                  <a:cubicBezTo>
                    <a:pt x="220" y="217"/>
                    <a:pt x="221" y="216"/>
                    <a:pt x="221" y="216"/>
                  </a:cubicBezTo>
                  <a:cubicBezTo>
                    <a:pt x="224" y="215"/>
                    <a:pt x="226" y="213"/>
                    <a:pt x="228" y="211"/>
                  </a:cubicBezTo>
                  <a:cubicBezTo>
                    <a:pt x="228" y="211"/>
                    <a:pt x="229" y="210"/>
                    <a:pt x="230" y="210"/>
                  </a:cubicBezTo>
                  <a:cubicBezTo>
                    <a:pt x="232" y="208"/>
                    <a:pt x="234" y="206"/>
                    <a:pt x="236" y="203"/>
                  </a:cubicBezTo>
                  <a:cubicBezTo>
                    <a:pt x="237" y="203"/>
                    <a:pt x="238" y="202"/>
                    <a:pt x="238" y="202"/>
                  </a:cubicBezTo>
                  <a:cubicBezTo>
                    <a:pt x="238" y="202"/>
                    <a:pt x="238" y="202"/>
                    <a:pt x="239" y="201"/>
                  </a:cubicBezTo>
                  <a:cubicBezTo>
                    <a:pt x="241" y="199"/>
                    <a:pt x="244" y="196"/>
                    <a:pt x="246" y="193"/>
                  </a:cubicBezTo>
                  <a:cubicBezTo>
                    <a:pt x="248" y="190"/>
                    <a:pt x="249" y="187"/>
                    <a:pt x="251" y="183"/>
                  </a:cubicBezTo>
                  <a:cubicBezTo>
                    <a:pt x="254" y="177"/>
                    <a:pt x="257" y="170"/>
                    <a:pt x="258" y="163"/>
                  </a:cubicBezTo>
                  <a:cubicBezTo>
                    <a:pt x="258" y="163"/>
                    <a:pt x="258" y="162"/>
                    <a:pt x="258" y="162"/>
                  </a:cubicBezTo>
                  <a:cubicBezTo>
                    <a:pt x="261" y="148"/>
                    <a:pt x="259" y="133"/>
                    <a:pt x="256" y="119"/>
                  </a:cubicBezTo>
                  <a:cubicBezTo>
                    <a:pt x="255" y="118"/>
                    <a:pt x="255" y="116"/>
                    <a:pt x="254" y="115"/>
                  </a:cubicBezTo>
                  <a:cubicBezTo>
                    <a:pt x="252" y="107"/>
                    <a:pt x="249" y="100"/>
                    <a:pt x="246" y="93"/>
                  </a:cubicBezTo>
                  <a:cubicBezTo>
                    <a:pt x="246" y="92"/>
                    <a:pt x="245" y="91"/>
                    <a:pt x="245" y="90"/>
                  </a:cubicBezTo>
                  <a:cubicBezTo>
                    <a:pt x="244" y="88"/>
                    <a:pt x="243" y="86"/>
                    <a:pt x="242" y="84"/>
                  </a:cubicBezTo>
                  <a:cubicBezTo>
                    <a:pt x="241" y="81"/>
                    <a:pt x="240" y="79"/>
                    <a:pt x="239" y="77"/>
                  </a:cubicBezTo>
                  <a:cubicBezTo>
                    <a:pt x="236" y="72"/>
                    <a:pt x="232" y="67"/>
                    <a:pt x="228" y="65"/>
                  </a:cubicBezTo>
                  <a:cubicBezTo>
                    <a:pt x="227" y="64"/>
                    <a:pt x="227" y="64"/>
                    <a:pt x="227" y="64"/>
                  </a:cubicBezTo>
                  <a:cubicBezTo>
                    <a:pt x="226" y="64"/>
                    <a:pt x="225" y="65"/>
                    <a:pt x="226" y="66"/>
                  </a:cubicBezTo>
                  <a:cubicBezTo>
                    <a:pt x="229" y="71"/>
                    <a:pt x="231" y="76"/>
                    <a:pt x="234" y="81"/>
                  </a:cubicBezTo>
                  <a:cubicBezTo>
                    <a:pt x="236" y="85"/>
                    <a:pt x="238" y="89"/>
                    <a:pt x="239" y="93"/>
                  </a:cubicBezTo>
                  <a:cubicBezTo>
                    <a:pt x="242" y="99"/>
                    <a:pt x="244" y="105"/>
                    <a:pt x="246" y="111"/>
                  </a:cubicBezTo>
                  <a:cubicBezTo>
                    <a:pt x="246" y="112"/>
                    <a:pt x="246" y="112"/>
                    <a:pt x="246" y="113"/>
                  </a:cubicBezTo>
                  <a:cubicBezTo>
                    <a:pt x="249" y="127"/>
                    <a:pt x="250" y="142"/>
                    <a:pt x="245" y="157"/>
                  </a:cubicBezTo>
                  <a:cubicBezTo>
                    <a:pt x="243" y="162"/>
                    <a:pt x="241" y="166"/>
                    <a:pt x="239" y="170"/>
                  </a:cubicBezTo>
                  <a:cubicBezTo>
                    <a:pt x="239" y="170"/>
                    <a:pt x="239" y="169"/>
                    <a:pt x="239" y="168"/>
                  </a:cubicBezTo>
                  <a:cubicBezTo>
                    <a:pt x="239" y="168"/>
                    <a:pt x="239" y="167"/>
                    <a:pt x="239" y="167"/>
                  </a:cubicBezTo>
                  <a:cubicBezTo>
                    <a:pt x="240" y="161"/>
                    <a:pt x="240" y="155"/>
                    <a:pt x="239" y="149"/>
                  </a:cubicBezTo>
                  <a:cubicBezTo>
                    <a:pt x="239" y="142"/>
                    <a:pt x="238" y="136"/>
                    <a:pt x="237" y="129"/>
                  </a:cubicBezTo>
                  <a:cubicBezTo>
                    <a:pt x="236" y="126"/>
                    <a:pt x="236" y="124"/>
                    <a:pt x="235" y="121"/>
                  </a:cubicBezTo>
                  <a:cubicBezTo>
                    <a:pt x="235" y="117"/>
                    <a:pt x="234" y="113"/>
                    <a:pt x="232" y="109"/>
                  </a:cubicBezTo>
                  <a:cubicBezTo>
                    <a:pt x="232" y="107"/>
                    <a:pt x="231" y="105"/>
                    <a:pt x="231" y="103"/>
                  </a:cubicBezTo>
                  <a:cubicBezTo>
                    <a:pt x="230" y="102"/>
                    <a:pt x="230" y="100"/>
                    <a:pt x="229" y="98"/>
                  </a:cubicBezTo>
                  <a:cubicBezTo>
                    <a:pt x="229" y="98"/>
                    <a:pt x="229" y="97"/>
                    <a:pt x="228" y="96"/>
                  </a:cubicBezTo>
                  <a:cubicBezTo>
                    <a:pt x="228" y="95"/>
                    <a:pt x="228" y="95"/>
                    <a:pt x="228" y="94"/>
                  </a:cubicBezTo>
                  <a:cubicBezTo>
                    <a:pt x="228" y="94"/>
                    <a:pt x="228" y="94"/>
                    <a:pt x="228" y="94"/>
                  </a:cubicBezTo>
                  <a:cubicBezTo>
                    <a:pt x="228" y="94"/>
                    <a:pt x="228" y="94"/>
                    <a:pt x="228" y="94"/>
                  </a:cubicBezTo>
                  <a:cubicBezTo>
                    <a:pt x="227" y="94"/>
                    <a:pt x="227" y="94"/>
                    <a:pt x="227" y="94"/>
                  </a:cubicBezTo>
                  <a:cubicBezTo>
                    <a:pt x="227" y="94"/>
                    <a:pt x="227" y="94"/>
                    <a:pt x="227" y="94"/>
                  </a:cubicBezTo>
                  <a:cubicBezTo>
                    <a:pt x="226" y="94"/>
                    <a:pt x="225" y="94"/>
                    <a:pt x="225" y="95"/>
                  </a:cubicBezTo>
                  <a:cubicBezTo>
                    <a:pt x="226" y="98"/>
                    <a:pt x="227" y="100"/>
                    <a:pt x="227" y="102"/>
                  </a:cubicBezTo>
                  <a:cubicBezTo>
                    <a:pt x="229" y="108"/>
                    <a:pt x="231" y="114"/>
                    <a:pt x="232" y="120"/>
                  </a:cubicBezTo>
                  <a:cubicBezTo>
                    <a:pt x="233" y="121"/>
                    <a:pt x="233" y="122"/>
                    <a:pt x="233" y="123"/>
                  </a:cubicBezTo>
                  <a:cubicBezTo>
                    <a:pt x="233" y="124"/>
                    <a:pt x="233" y="126"/>
                    <a:pt x="234" y="127"/>
                  </a:cubicBezTo>
                  <a:cubicBezTo>
                    <a:pt x="234" y="130"/>
                    <a:pt x="234" y="134"/>
                    <a:pt x="234" y="137"/>
                  </a:cubicBezTo>
                  <a:cubicBezTo>
                    <a:pt x="234" y="140"/>
                    <a:pt x="234" y="143"/>
                    <a:pt x="234" y="146"/>
                  </a:cubicBezTo>
                  <a:cubicBezTo>
                    <a:pt x="233" y="152"/>
                    <a:pt x="232" y="158"/>
                    <a:pt x="229" y="163"/>
                  </a:cubicBezTo>
                  <a:cubicBezTo>
                    <a:pt x="228" y="166"/>
                    <a:pt x="227" y="168"/>
                    <a:pt x="226" y="171"/>
                  </a:cubicBezTo>
                  <a:cubicBezTo>
                    <a:pt x="225" y="173"/>
                    <a:pt x="223" y="175"/>
                    <a:pt x="222" y="177"/>
                  </a:cubicBezTo>
                  <a:cubicBezTo>
                    <a:pt x="222" y="177"/>
                    <a:pt x="221" y="178"/>
                    <a:pt x="221" y="178"/>
                  </a:cubicBezTo>
                  <a:cubicBezTo>
                    <a:pt x="219" y="181"/>
                    <a:pt x="216" y="183"/>
                    <a:pt x="214" y="186"/>
                  </a:cubicBezTo>
                  <a:cubicBezTo>
                    <a:pt x="214" y="186"/>
                    <a:pt x="213" y="186"/>
                    <a:pt x="213" y="187"/>
                  </a:cubicBezTo>
                  <a:cubicBezTo>
                    <a:pt x="212" y="188"/>
                    <a:pt x="211" y="189"/>
                    <a:pt x="209" y="189"/>
                  </a:cubicBezTo>
                  <a:cubicBezTo>
                    <a:pt x="209" y="190"/>
                    <a:pt x="209" y="190"/>
                    <a:pt x="209" y="190"/>
                  </a:cubicBezTo>
                  <a:cubicBezTo>
                    <a:pt x="205" y="193"/>
                    <a:pt x="200" y="196"/>
                    <a:pt x="195" y="198"/>
                  </a:cubicBezTo>
                  <a:cubicBezTo>
                    <a:pt x="195" y="198"/>
                    <a:pt x="195" y="198"/>
                    <a:pt x="194" y="198"/>
                  </a:cubicBezTo>
                  <a:cubicBezTo>
                    <a:pt x="191" y="200"/>
                    <a:pt x="187" y="201"/>
                    <a:pt x="182" y="202"/>
                  </a:cubicBezTo>
                  <a:cubicBezTo>
                    <a:pt x="178" y="204"/>
                    <a:pt x="174" y="205"/>
                    <a:pt x="169" y="205"/>
                  </a:cubicBezTo>
                  <a:cubicBezTo>
                    <a:pt x="166" y="206"/>
                    <a:pt x="163" y="206"/>
                    <a:pt x="160" y="206"/>
                  </a:cubicBezTo>
                  <a:cubicBezTo>
                    <a:pt x="159" y="206"/>
                    <a:pt x="159" y="206"/>
                    <a:pt x="159" y="206"/>
                  </a:cubicBezTo>
                  <a:cubicBezTo>
                    <a:pt x="157" y="207"/>
                    <a:pt x="156" y="207"/>
                    <a:pt x="155" y="207"/>
                  </a:cubicBezTo>
                  <a:cubicBezTo>
                    <a:pt x="154" y="207"/>
                    <a:pt x="153" y="207"/>
                    <a:pt x="153" y="207"/>
                  </a:cubicBezTo>
                  <a:cubicBezTo>
                    <a:pt x="151" y="207"/>
                    <a:pt x="150" y="207"/>
                    <a:pt x="149" y="207"/>
                  </a:cubicBezTo>
                  <a:cubicBezTo>
                    <a:pt x="145" y="207"/>
                    <a:pt x="142" y="207"/>
                    <a:pt x="138" y="206"/>
                  </a:cubicBezTo>
                  <a:cubicBezTo>
                    <a:pt x="138" y="206"/>
                    <a:pt x="137" y="206"/>
                    <a:pt x="136" y="206"/>
                  </a:cubicBezTo>
                  <a:cubicBezTo>
                    <a:pt x="131" y="206"/>
                    <a:pt x="127" y="205"/>
                    <a:pt x="122" y="203"/>
                  </a:cubicBezTo>
                  <a:cubicBezTo>
                    <a:pt x="122" y="203"/>
                    <a:pt x="122" y="203"/>
                    <a:pt x="121" y="203"/>
                  </a:cubicBezTo>
                  <a:cubicBezTo>
                    <a:pt x="120" y="203"/>
                    <a:pt x="118" y="202"/>
                    <a:pt x="117" y="202"/>
                  </a:cubicBezTo>
                  <a:cubicBezTo>
                    <a:pt x="117" y="202"/>
                    <a:pt x="117" y="202"/>
                    <a:pt x="117" y="202"/>
                  </a:cubicBezTo>
                  <a:cubicBezTo>
                    <a:pt x="116" y="201"/>
                    <a:pt x="116" y="201"/>
                    <a:pt x="116" y="201"/>
                  </a:cubicBezTo>
                  <a:cubicBezTo>
                    <a:pt x="115" y="201"/>
                    <a:pt x="115" y="200"/>
                    <a:pt x="114" y="200"/>
                  </a:cubicBezTo>
                  <a:cubicBezTo>
                    <a:pt x="114" y="200"/>
                    <a:pt x="113" y="199"/>
                    <a:pt x="112" y="199"/>
                  </a:cubicBezTo>
                  <a:cubicBezTo>
                    <a:pt x="109" y="197"/>
                    <a:pt x="105" y="194"/>
                    <a:pt x="101" y="192"/>
                  </a:cubicBezTo>
                  <a:cubicBezTo>
                    <a:pt x="102" y="192"/>
                    <a:pt x="104" y="193"/>
                    <a:pt x="105" y="193"/>
                  </a:cubicBezTo>
                  <a:cubicBezTo>
                    <a:pt x="105" y="193"/>
                    <a:pt x="106" y="193"/>
                    <a:pt x="107" y="193"/>
                  </a:cubicBezTo>
                  <a:cubicBezTo>
                    <a:pt x="108" y="194"/>
                    <a:pt x="110" y="194"/>
                    <a:pt x="112" y="194"/>
                  </a:cubicBezTo>
                  <a:cubicBezTo>
                    <a:pt x="113" y="194"/>
                    <a:pt x="115" y="195"/>
                    <a:pt x="116" y="195"/>
                  </a:cubicBezTo>
                  <a:cubicBezTo>
                    <a:pt x="117" y="195"/>
                    <a:pt x="117" y="195"/>
                    <a:pt x="117" y="195"/>
                  </a:cubicBezTo>
                  <a:cubicBezTo>
                    <a:pt x="119" y="195"/>
                    <a:pt x="121" y="195"/>
                    <a:pt x="123" y="195"/>
                  </a:cubicBezTo>
                  <a:cubicBezTo>
                    <a:pt x="124" y="195"/>
                    <a:pt x="126" y="196"/>
                    <a:pt x="127" y="196"/>
                  </a:cubicBezTo>
                  <a:cubicBezTo>
                    <a:pt x="128" y="196"/>
                    <a:pt x="128" y="196"/>
                    <a:pt x="129" y="196"/>
                  </a:cubicBezTo>
                  <a:cubicBezTo>
                    <a:pt x="131" y="196"/>
                    <a:pt x="132" y="196"/>
                    <a:pt x="134" y="195"/>
                  </a:cubicBezTo>
                  <a:cubicBezTo>
                    <a:pt x="134" y="195"/>
                    <a:pt x="134" y="195"/>
                    <a:pt x="134" y="195"/>
                  </a:cubicBezTo>
                  <a:cubicBezTo>
                    <a:pt x="135" y="196"/>
                    <a:pt x="135" y="196"/>
                    <a:pt x="136" y="196"/>
                  </a:cubicBezTo>
                  <a:cubicBezTo>
                    <a:pt x="137" y="196"/>
                    <a:pt x="137" y="196"/>
                    <a:pt x="138" y="196"/>
                  </a:cubicBezTo>
                  <a:cubicBezTo>
                    <a:pt x="141" y="197"/>
                    <a:pt x="144" y="197"/>
                    <a:pt x="147" y="197"/>
                  </a:cubicBezTo>
                  <a:cubicBezTo>
                    <a:pt x="149" y="197"/>
                    <a:pt x="151" y="197"/>
                    <a:pt x="153" y="196"/>
                  </a:cubicBezTo>
                  <a:cubicBezTo>
                    <a:pt x="154" y="196"/>
                    <a:pt x="155" y="196"/>
                    <a:pt x="156" y="196"/>
                  </a:cubicBezTo>
                  <a:cubicBezTo>
                    <a:pt x="159" y="196"/>
                    <a:pt x="161" y="195"/>
                    <a:pt x="163" y="195"/>
                  </a:cubicBezTo>
                  <a:cubicBezTo>
                    <a:pt x="166" y="194"/>
                    <a:pt x="168" y="193"/>
                    <a:pt x="170" y="193"/>
                  </a:cubicBezTo>
                  <a:cubicBezTo>
                    <a:pt x="172" y="192"/>
                    <a:pt x="174" y="191"/>
                    <a:pt x="176" y="190"/>
                  </a:cubicBezTo>
                  <a:cubicBezTo>
                    <a:pt x="179" y="189"/>
                    <a:pt x="181" y="188"/>
                    <a:pt x="183" y="187"/>
                  </a:cubicBezTo>
                  <a:cubicBezTo>
                    <a:pt x="186" y="185"/>
                    <a:pt x="189" y="184"/>
                    <a:pt x="191" y="182"/>
                  </a:cubicBezTo>
                  <a:cubicBezTo>
                    <a:pt x="192" y="181"/>
                    <a:pt x="193" y="181"/>
                    <a:pt x="194" y="180"/>
                  </a:cubicBezTo>
                  <a:cubicBezTo>
                    <a:pt x="196" y="179"/>
                    <a:pt x="198" y="178"/>
                    <a:pt x="200" y="177"/>
                  </a:cubicBezTo>
                  <a:cubicBezTo>
                    <a:pt x="201" y="176"/>
                    <a:pt x="203" y="175"/>
                    <a:pt x="205" y="174"/>
                  </a:cubicBezTo>
                  <a:cubicBezTo>
                    <a:pt x="205" y="174"/>
                    <a:pt x="205" y="174"/>
                    <a:pt x="205" y="174"/>
                  </a:cubicBezTo>
                  <a:cubicBezTo>
                    <a:pt x="205" y="174"/>
                    <a:pt x="205" y="174"/>
                    <a:pt x="206" y="174"/>
                  </a:cubicBezTo>
                  <a:cubicBezTo>
                    <a:pt x="209" y="172"/>
                    <a:pt x="211" y="169"/>
                    <a:pt x="214" y="167"/>
                  </a:cubicBezTo>
                  <a:cubicBezTo>
                    <a:pt x="215" y="166"/>
                    <a:pt x="215" y="166"/>
                    <a:pt x="216" y="165"/>
                  </a:cubicBezTo>
                  <a:cubicBezTo>
                    <a:pt x="219" y="163"/>
                    <a:pt x="221" y="160"/>
                    <a:pt x="223" y="157"/>
                  </a:cubicBezTo>
                  <a:cubicBezTo>
                    <a:pt x="224" y="157"/>
                    <a:pt x="224" y="156"/>
                    <a:pt x="224" y="156"/>
                  </a:cubicBezTo>
                  <a:cubicBezTo>
                    <a:pt x="226" y="153"/>
                    <a:pt x="228" y="149"/>
                    <a:pt x="230" y="145"/>
                  </a:cubicBezTo>
                  <a:cubicBezTo>
                    <a:pt x="230" y="145"/>
                    <a:pt x="230" y="144"/>
                    <a:pt x="230" y="144"/>
                  </a:cubicBezTo>
                  <a:cubicBezTo>
                    <a:pt x="231" y="143"/>
                    <a:pt x="231" y="141"/>
                    <a:pt x="231" y="140"/>
                  </a:cubicBezTo>
                  <a:cubicBezTo>
                    <a:pt x="232" y="138"/>
                    <a:pt x="232" y="136"/>
                    <a:pt x="232" y="135"/>
                  </a:cubicBezTo>
                  <a:cubicBezTo>
                    <a:pt x="232" y="133"/>
                    <a:pt x="232" y="132"/>
                    <a:pt x="232" y="131"/>
                  </a:cubicBezTo>
                  <a:cubicBezTo>
                    <a:pt x="232" y="128"/>
                    <a:pt x="232" y="124"/>
                    <a:pt x="231" y="120"/>
                  </a:cubicBezTo>
                  <a:cubicBezTo>
                    <a:pt x="231" y="119"/>
                    <a:pt x="231" y="118"/>
                    <a:pt x="230" y="117"/>
                  </a:cubicBezTo>
                  <a:cubicBezTo>
                    <a:pt x="230" y="114"/>
                    <a:pt x="228" y="111"/>
                    <a:pt x="227" y="108"/>
                  </a:cubicBezTo>
                  <a:cubicBezTo>
                    <a:pt x="226" y="106"/>
                    <a:pt x="226" y="105"/>
                    <a:pt x="225" y="103"/>
                  </a:cubicBezTo>
                  <a:cubicBezTo>
                    <a:pt x="225" y="103"/>
                    <a:pt x="224" y="103"/>
                    <a:pt x="224" y="103"/>
                  </a:cubicBezTo>
                  <a:cubicBezTo>
                    <a:pt x="223" y="103"/>
                    <a:pt x="223" y="103"/>
                    <a:pt x="223" y="103"/>
                  </a:cubicBezTo>
                  <a:cubicBezTo>
                    <a:pt x="223" y="103"/>
                    <a:pt x="222" y="103"/>
                    <a:pt x="222" y="104"/>
                  </a:cubicBezTo>
                  <a:cubicBezTo>
                    <a:pt x="223" y="105"/>
                    <a:pt x="223" y="105"/>
                    <a:pt x="223" y="106"/>
                  </a:cubicBezTo>
                  <a:cubicBezTo>
                    <a:pt x="223" y="107"/>
                    <a:pt x="223" y="108"/>
                    <a:pt x="223" y="110"/>
                  </a:cubicBezTo>
                  <a:cubicBezTo>
                    <a:pt x="224" y="121"/>
                    <a:pt x="222" y="133"/>
                    <a:pt x="218" y="144"/>
                  </a:cubicBezTo>
                  <a:cubicBezTo>
                    <a:pt x="215" y="150"/>
                    <a:pt x="212" y="156"/>
                    <a:pt x="208" y="162"/>
                  </a:cubicBezTo>
                  <a:cubicBezTo>
                    <a:pt x="206" y="164"/>
                    <a:pt x="204" y="167"/>
                    <a:pt x="202" y="169"/>
                  </a:cubicBezTo>
                  <a:cubicBezTo>
                    <a:pt x="199" y="172"/>
                    <a:pt x="196" y="175"/>
                    <a:pt x="192" y="178"/>
                  </a:cubicBezTo>
                  <a:cubicBezTo>
                    <a:pt x="192" y="178"/>
                    <a:pt x="191" y="179"/>
                    <a:pt x="190" y="179"/>
                  </a:cubicBezTo>
                  <a:cubicBezTo>
                    <a:pt x="187" y="181"/>
                    <a:pt x="183" y="183"/>
                    <a:pt x="179" y="184"/>
                  </a:cubicBezTo>
                  <a:cubicBezTo>
                    <a:pt x="177" y="185"/>
                    <a:pt x="176" y="185"/>
                    <a:pt x="174" y="186"/>
                  </a:cubicBezTo>
                  <a:cubicBezTo>
                    <a:pt x="173" y="186"/>
                    <a:pt x="172" y="186"/>
                    <a:pt x="172" y="186"/>
                  </a:cubicBezTo>
                  <a:cubicBezTo>
                    <a:pt x="170" y="187"/>
                    <a:pt x="168" y="188"/>
                    <a:pt x="166" y="188"/>
                  </a:cubicBezTo>
                  <a:cubicBezTo>
                    <a:pt x="163" y="189"/>
                    <a:pt x="160" y="190"/>
                    <a:pt x="156" y="190"/>
                  </a:cubicBezTo>
                  <a:cubicBezTo>
                    <a:pt x="155" y="191"/>
                    <a:pt x="153" y="191"/>
                    <a:pt x="151" y="191"/>
                  </a:cubicBezTo>
                  <a:cubicBezTo>
                    <a:pt x="151" y="191"/>
                    <a:pt x="150" y="191"/>
                    <a:pt x="149" y="191"/>
                  </a:cubicBezTo>
                  <a:cubicBezTo>
                    <a:pt x="148" y="192"/>
                    <a:pt x="147" y="192"/>
                    <a:pt x="145" y="192"/>
                  </a:cubicBezTo>
                  <a:cubicBezTo>
                    <a:pt x="142" y="192"/>
                    <a:pt x="138" y="193"/>
                    <a:pt x="134" y="193"/>
                  </a:cubicBezTo>
                  <a:cubicBezTo>
                    <a:pt x="124" y="191"/>
                    <a:pt x="114" y="187"/>
                    <a:pt x="104" y="181"/>
                  </a:cubicBezTo>
                  <a:cubicBezTo>
                    <a:pt x="99" y="178"/>
                    <a:pt x="95" y="175"/>
                    <a:pt x="90" y="172"/>
                  </a:cubicBezTo>
                  <a:cubicBezTo>
                    <a:pt x="88" y="170"/>
                    <a:pt x="85" y="168"/>
                    <a:pt x="83" y="166"/>
                  </a:cubicBezTo>
                  <a:cubicBezTo>
                    <a:pt x="82" y="165"/>
                    <a:pt x="81" y="164"/>
                    <a:pt x="80" y="163"/>
                  </a:cubicBezTo>
                  <a:cubicBezTo>
                    <a:pt x="79" y="163"/>
                    <a:pt x="79" y="162"/>
                    <a:pt x="78" y="162"/>
                  </a:cubicBezTo>
                  <a:cubicBezTo>
                    <a:pt x="75" y="159"/>
                    <a:pt x="71" y="155"/>
                    <a:pt x="68" y="152"/>
                  </a:cubicBezTo>
                  <a:cubicBezTo>
                    <a:pt x="65" y="150"/>
                    <a:pt x="63" y="147"/>
                    <a:pt x="61" y="145"/>
                  </a:cubicBezTo>
                  <a:cubicBezTo>
                    <a:pt x="58" y="141"/>
                    <a:pt x="55" y="138"/>
                    <a:pt x="53" y="135"/>
                  </a:cubicBezTo>
                  <a:cubicBezTo>
                    <a:pt x="49" y="131"/>
                    <a:pt x="46" y="126"/>
                    <a:pt x="43" y="122"/>
                  </a:cubicBezTo>
                  <a:cubicBezTo>
                    <a:pt x="42" y="119"/>
                    <a:pt x="40" y="117"/>
                    <a:pt x="38" y="115"/>
                  </a:cubicBezTo>
                  <a:cubicBezTo>
                    <a:pt x="38" y="114"/>
                    <a:pt x="38" y="114"/>
                    <a:pt x="38" y="113"/>
                  </a:cubicBezTo>
                  <a:cubicBezTo>
                    <a:pt x="39" y="116"/>
                    <a:pt x="41" y="118"/>
                    <a:pt x="43" y="120"/>
                  </a:cubicBezTo>
                  <a:cubicBezTo>
                    <a:pt x="45" y="122"/>
                    <a:pt x="47" y="124"/>
                    <a:pt x="49" y="126"/>
                  </a:cubicBezTo>
                  <a:cubicBezTo>
                    <a:pt x="50" y="126"/>
                    <a:pt x="50" y="127"/>
                    <a:pt x="50" y="127"/>
                  </a:cubicBezTo>
                  <a:cubicBezTo>
                    <a:pt x="50" y="127"/>
                    <a:pt x="50" y="127"/>
                    <a:pt x="50" y="127"/>
                  </a:cubicBezTo>
                  <a:cubicBezTo>
                    <a:pt x="51" y="127"/>
                    <a:pt x="52" y="126"/>
                    <a:pt x="51" y="125"/>
                  </a:cubicBezTo>
                  <a:cubicBezTo>
                    <a:pt x="46" y="113"/>
                    <a:pt x="39" y="100"/>
                    <a:pt x="34" y="87"/>
                  </a:cubicBezTo>
                  <a:cubicBezTo>
                    <a:pt x="34" y="87"/>
                    <a:pt x="34" y="87"/>
                    <a:pt x="34" y="87"/>
                  </a:cubicBezTo>
                  <a:cubicBezTo>
                    <a:pt x="33" y="84"/>
                    <a:pt x="33" y="82"/>
                    <a:pt x="32" y="80"/>
                  </a:cubicBezTo>
                  <a:cubicBezTo>
                    <a:pt x="32" y="79"/>
                    <a:pt x="31" y="78"/>
                    <a:pt x="31" y="77"/>
                  </a:cubicBezTo>
                  <a:cubicBezTo>
                    <a:pt x="30" y="71"/>
                    <a:pt x="29" y="65"/>
                    <a:pt x="29" y="58"/>
                  </a:cubicBezTo>
                  <a:cubicBezTo>
                    <a:pt x="30" y="57"/>
                    <a:pt x="30" y="55"/>
                    <a:pt x="31" y="54"/>
                  </a:cubicBezTo>
                  <a:cubicBezTo>
                    <a:pt x="31" y="53"/>
                    <a:pt x="31" y="53"/>
                    <a:pt x="31" y="53"/>
                  </a:cubicBezTo>
                  <a:cubicBezTo>
                    <a:pt x="32" y="51"/>
                    <a:pt x="33" y="50"/>
                    <a:pt x="33" y="48"/>
                  </a:cubicBezTo>
                  <a:cubicBezTo>
                    <a:pt x="34" y="48"/>
                    <a:pt x="34" y="47"/>
                    <a:pt x="34" y="47"/>
                  </a:cubicBezTo>
                  <a:cubicBezTo>
                    <a:pt x="35" y="44"/>
                    <a:pt x="37" y="42"/>
                    <a:pt x="38" y="39"/>
                  </a:cubicBezTo>
                  <a:cubicBezTo>
                    <a:pt x="39" y="38"/>
                    <a:pt x="40" y="36"/>
                    <a:pt x="41" y="35"/>
                  </a:cubicBezTo>
                  <a:cubicBezTo>
                    <a:pt x="41" y="35"/>
                    <a:pt x="42" y="34"/>
                    <a:pt x="42" y="34"/>
                  </a:cubicBezTo>
                  <a:cubicBezTo>
                    <a:pt x="43" y="32"/>
                    <a:pt x="45" y="30"/>
                    <a:pt x="47" y="28"/>
                  </a:cubicBezTo>
                  <a:cubicBezTo>
                    <a:pt x="48" y="27"/>
                    <a:pt x="49" y="26"/>
                    <a:pt x="50" y="25"/>
                  </a:cubicBezTo>
                  <a:cubicBezTo>
                    <a:pt x="54" y="21"/>
                    <a:pt x="58" y="18"/>
                    <a:pt x="63" y="15"/>
                  </a:cubicBezTo>
                  <a:cubicBezTo>
                    <a:pt x="64" y="15"/>
                    <a:pt x="64" y="14"/>
                    <a:pt x="64" y="14"/>
                  </a:cubicBezTo>
                  <a:cubicBezTo>
                    <a:pt x="64" y="14"/>
                    <a:pt x="64" y="14"/>
                    <a:pt x="64" y="14"/>
                  </a:cubicBezTo>
                  <a:cubicBezTo>
                    <a:pt x="65" y="14"/>
                    <a:pt x="66" y="13"/>
                    <a:pt x="67" y="12"/>
                  </a:cubicBezTo>
                  <a:cubicBezTo>
                    <a:pt x="68" y="12"/>
                    <a:pt x="69" y="12"/>
                    <a:pt x="70" y="11"/>
                  </a:cubicBezTo>
                  <a:cubicBezTo>
                    <a:pt x="71" y="11"/>
                    <a:pt x="72" y="10"/>
                    <a:pt x="73" y="10"/>
                  </a:cubicBezTo>
                  <a:cubicBezTo>
                    <a:pt x="73" y="9"/>
                    <a:pt x="74" y="9"/>
                    <a:pt x="75" y="9"/>
                  </a:cubicBezTo>
                  <a:cubicBezTo>
                    <a:pt x="75" y="9"/>
                    <a:pt x="75" y="9"/>
                    <a:pt x="76" y="8"/>
                  </a:cubicBezTo>
                  <a:cubicBezTo>
                    <a:pt x="77" y="8"/>
                    <a:pt x="77" y="6"/>
                    <a:pt x="75" y="6"/>
                  </a:cubicBezTo>
                  <a:cubicBezTo>
                    <a:pt x="74" y="6"/>
                    <a:pt x="74" y="6"/>
                    <a:pt x="73" y="6"/>
                  </a:cubicBezTo>
                  <a:cubicBezTo>
                    <a:pt x="71" y="6"/>
                    <a:pt x="68" y="6"/>
                    <a:pt x="66" y="7"/>
                  </a:cubicBezTo>
                  <a:cubicBezTo>
                    <a:pt x="66" y="7"/>
                    <a:pt x="66" y="7"/>
                    <a:pt x="66" y="7"/>
                  </a:cubicBezTo>
                  <a:cubicBezTo>
                    <a:pt x="66" y="7"/>
                    <a:pt x="66" y="7"/>
                    <a:pt x="65" y="7"/>
                  </a:cubicBezTo>
                  <a:cubicBezTo>
                    <a:pt x="64" y="7"/>
                    <a:pt x="63" y="7"/>
                    <a:pt x="63" y="8"/>
                  </a:cubicBezTo>
                  <a:cubicBezTo>
                    <a:pt x="60" y="9"/>
                    <a:pt x="57" y="10"/>
                    <a:pt x="54" y="12"/>
                  </a:cubicBezTo>
                  <a:cubicBezTo>
                    <a:pt x="55" y="12"/>
                    <a:pt x="55" y="11"/>
                    <a:pt x="56" y="10"/>
                  </a:cubicBezTo>
                  <a:cubicBezTo>
                    <a:pt x="56" y="10"/>
                    <a:pt x="56" y="9"/>
                    <a:pt x="57" y="8"/>
                  </a:cubicBezTo>
                  <a:cubicBezTo>
                    <a:pt x="57" y="8"/>
                    <a:pt x="57" y="8"/>
                    <a:pt x="57" y="8"/>
                  </a:cubicBezTo>
                  <a:cubicBezTo>
                    <a:pt x="58" y="8"/>
                    <a:pt x="59" y="7"/>
                    <a:pt x="59" y="7"/>
                  </a:cubicBezTo>
                  <a:cubicBezTo>
                    <a:pt x="60" y="7"/>
                    <a:pt x="60" y="7"/>
                    <a:pt x="60" y="7"/>
                  </a:cubicBezTo>
                  <a:cubicBezTo>
                    <a:pt x="62" y="6"/>
                    <a:pt x="64" y="4"/>
                    <a:pt x="66" y="3"/>
                  </a:cubicBezTo>
                  <a:cubicBezTo>
                    <a:pt x="67" y="2"/>
                    <a:pt x="66" y="1"/>
                    <a:pt x="65" y="1"/>
                  </a:cubicBezTo>
                  <a:cubicBezTo>
                    <a:pt x="64" y="0"/>
                    <a:pt x="64" y="0"/>
                    <a:pt x="63" y="0"/>
                  </a:cubicBezTo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2" name="组合 1"/>
          <p:cNvGrpSpPr/>
          <p:nvPr/>
        </p:nvGrpSpPr>
        <p:grpSpPr>
          <a:xfrm>
            <a:off x="2279617" y="2397686"/>
            <a:ext cx="4122292" cy="2988480"/>
            <a:chOff x="2279617" y="2294942"/>
            <a:chExt cx="4122292" cy="2988480"/>
          </a:xfrm>
        </p:grpSpPr>
        <p:grpSp>
          <p:nvGrpSpPr>
            <p:cNvPr id="70" name="组合 69"/>
            <p:cNvGrpSpPr/>
            <p:nvPr/>
          </p:nvGrpSpPr>
          <p:grpSpPr>
            <a:xfrm>
              <a:off x="2279617" y="2294942"/>
              <a:ext cx="4122292" cy="1355436"/>
              <a:chOff x="4617826" y="2614186"/>
              <a:chExt cx="4122292" cy="1355436"/>
            </a:xfrm>
          </p:grpSpPr>
          <p:sp>
            <p:nvSpPr>
              <p:cNvPr id="71" name="矩形 70"/>
              <p:cNvSpPr/>
              <p:nvPr/>
            </p:nvSpPr>
            <p:spPr>
              <a:xfrm>
                <a:off x="4617826" y="2614186"/>
                <a:ext cx="1867371" cy="400110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algn="r"/>
                <a:r>
                  <a:rPr lang="en-US" altLang="zh-CN" sz="2000" dirty="0">
                    <a:solidFill>
                      <a:schemeClr val="accent1"/>
                    </a:solidFill>
                    <a:latin typeface="+mj-ea"/>
                    <a:ea typeface="+mj-ea"/>
                  </a:rPr>
                  <a:t>Lorem Ipsum </a:t>
                </a:r>
                <a:endParaRPr lang="zh-CN" altLang="en-US" sz="2000" dirty="0">
                  <a:solidFill>
                    <a:schemeClr val="accent1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72" name="矩形 71"/>
              <p:cNvSpPr/>
              <p:nvPr/>
            </p:nvSpPr>
            <p:spPr>
              <a:xfrm>
                <a:off x="4617826" y="3014296"/>
                <a:ext cx="4122292" cy="955326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>
                  <a:lnSpc>
                    <a:spcPct val="120000"/>
                  </a:lnSpc>
                </a:pPr>
                <a:r>
                  <a:rPr lang="en-US" altLang="zh-CN" sz="16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Lorem Ipsum is simply dummy text of the printing. Lorem Ipsum is simply dummy text of the printing. </a:t>
                </a:r>
                <a:endParaRPr lang="zh-CN" altLang="en-US" sz="1600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p:grpSp>
        <p:grpSp>
          <p:nvGrpSpPr>
            <p:cNvPr id="73" name="组合 72"/>
            <p:cNvGrpSpPr/>
            <p:nvPr/>
          </p:nvGrpSpPr>
          <p:grpSpPr>
            <a:xfrm>
              <a:off x="2279617" y="3927986"/>
              <a:ext cx="4122292" cy="1355436"/>
              <a:chOff x="4617826" y="2614186"/>
              <a:chExt cx="4122292" cy="1355436"/>
            </a:xfrm>
          </p:grpSpPr>
          <p:sp>
            <p:nvSpPr>
              <p:cNvPr id="74" name="矩形 73"/>
              <p:cNvSpPr/>
              <p:nvPr/>
            </p:nvSpPr>
            <p:spPr>
              <a:xfrm>
                <a:off x="4617826" y="2614186"/>
                <a:ext cx="1867371" cy="400110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algn="r"/>
                <a:r>
                  <a:rPr lang="en-US" altLang="zh-CN" sz="2000" dirty="0">
                    <a:solidFill>
                      <a:schemeClr val="accent1"/>
                    </a:solidFill>
                    <a:latin typeface="+mj-ea"/>
                    <a:ea typeface="+mj-ea"/>
                  </a:rPr>
                  <a:t>Lorem Ipsum </a:t>
                </a:r>
                <a:endParaRPr lang="zh-CN" altLang="en-US" sz="2000" dirty="0">
                  <a:solidFill>
                    <a:schemeClr val="accent1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75" name="矩形 74"/>
              <p:cNvSpPr/>
              <p:nvPr/>
            </p:nvSpPr>
            <p:spPr>
              <a:xfrm>
                <a:off x="4617826" y="3014296"/>
                <a:ext cx="4122292" cy="955326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>
                  <a:lnSpc>
                    <a:spcPct val="120000"/>
                  </a:lnSpc>
                </a:pPr>
                <a:r>
                  <a:rPr lang="en-US" altLang="zh-CN" sz="16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Lorem Ipsum is simply dummy text of the printing. Lorem Ipsum is simply dummy text of the printing. </a:t>
                </a:r>
                <a:endParaRPr lang="zh-CN" altLang="en-US" sz="1600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p:grp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7" grpId="0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矩形 5"/>
          <p:cNvSpPr/>
          <p:nvPr/>
        </p:nvSpPr>
        <p:spPr>
          <a:xfrm>
            <a:off x="1408255" y="817356"/>
            <a:ext cx="5375831" cy="3385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zh-CN" sz="16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Lorem Ipsum is simply dummy text of the printing.</a:t>
            </a:r>
            <a:endParaRPr lang="zh-CN" altLang="en-US" sz="16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cxnSp>
        <p:nvCxnSpPr>
          <p:cNvPr id="3" name="直接连接符 2"/>
          <p:cNvCxnSpPr/>
          <p:nvPr/>
        </p:nvCxnSpPr>
        <p:spPr>
          <a:xfrm>
            <a:off x="1408255" y="790522"/>
            <a:ext cx="10783745" cy="0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矩形 6"/>
          <p:cNvSpPr/>
          <p:nvPr/>
        </p:nvSpPr>
        <p:spPr>
          <a:xfrm>
            <a:off x="1408255" y="363579"/>
            <a:ext cx="2992849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zh-CN" sz="2000" dirty="0">
                <a:solidFill>
                  <a:schemeClr val="accent1"/>
                </a:solidFill>
                <a:latin typeface="+mj-lt"/>
              </a:rPr>
              <a:t>BUSINESS TEMPLATE</a:t>
            </a:r>
            <a:endParaRPr lang="zh-CN" altLang="en-US" sz="2000" dirty="0">
              <a:solidFill>
                <a:schemeClr val="accent1"/>
              </a:solidFill>
              <a:latin typeface="+mj-lt"/>
            </a:endParaRPr>
          </a:p>
        </p:txBody>
      </p:sp>
      <p:grpSp>
        <p:nvGrpSpPr>
          <p:cNvPr id="23" name="组合 22"/>
          <p:cNvGrpSpPr/>
          <p:nvPr/>
        </p:nvGrpSpPr>
        <p:grpSpPr>
          <a:xfrm>
            <a:off x="611297" y="254962"/>
            <a:ext cx="625500" cy="787984"/>
            <a:chOff x="355601" y="252413"/>
            <a:chExt cx="812800" cy="1023938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14" name="Freeform 5"/>
            <p:cNvSpPr/>
            <p:nvPr/>
          </p:nvSpPr>
          <p:spPr bwMode="auto">
            <a:xfrm>
              <a:off x="796926" y="252413"/>
              <a:ext cx="58738" cy="138113"/>
            </a:xfrm>
            <a:custGeom>
              <a:avLst/>
              <a:gdLst>
                <a:gd name="T0" fmla="*/ 13 w 27"/>
                <a:gd name="T1" fmla="*/ 1 h 64"/>
                <a:gd name="T2" fmla="*/ 3 w 27"/>
                <a:gd name="T3" fmla="*/ 61 h 64"/>
                <a:gd name="T4" fmla="*/ 11 w 27"/>
                <a:gd name="T5" fmla="*/ 44 h 64"/>
                <a:gd name="T6" fmla="*/ 16 w 27"/>
                <a:gd name="T7" fmla="*/ 15 h 64"/>
                <a:gd name="T8" fmla="*/ 26 w 27"/>
                <a:gd name="T9" fmla="*/ 1 h 64"/>
                <a:gd name="T10" fmla="*/ 13 w 27"/>
                <a:gd name="T11" fmla="*/ 1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" h="64">
                  <a:moveTo>
                    <a:pt x="13" y="1"/>
                  </a:moveTo>
                  <a:cubicBezTo>
                    <a:pt x="9" y="21"/>
                    <a:pt x="0" y="41"/>
                    <a:pt x="3" y="61"/>
                  </a:cubicBezTo>
                  <a:cubicBezTo>
                    <a:pt x="14" y="64"/>
                    <a:pt x="10" y="51"/>
                    <a:pt x="11" y="44"/>
                  </a:cubicBezTo>
                  <a:cubicBezTo>
                    <a:pt x="12" y="35"/>
                    <a:pt x="16" y="24"/>
                    <a:pt x="16" y="15"/>
                  </a:cubicBezTo>
                  <a:cubicBezTo>
                    <a:pt x="19" y="10"/>
                    <a:pt x="27" y="10"/>
                    <a:pt x="26" y="1"/>
                  </a:cubicBezTo>
                  <a:cubicBezTo>
                    <a:pt x="19" y="0"/>
                    <a:pt x="20" y="0"/>
                    <a:pt x="1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" name="Freeform 6"/>
            <p:cNvSpPr/>
            <p:nvPr/>
          </p:nvSpPr>
          <p:spPr bwMode="auto">
            <a:xfrm>
              <a:off x="584201" y="274638"/>
              <a:ext cx="74613" cy="103188"/>
            </a:xfrm>
            <a:custGeom>
              <a:avLst/>
              <a:gdLst>
                <a:gd name="T0" fmla="*/ 3 w 34"/>
                <a:gd name="T1" fmla="*/ 0 h 48"/>
                <a:gd name="T2" fmla="*/ 16 w 34"/>
                <a:gd name="T3" fmla="*/ 30 h 48"/>
                <a:gd name="T4" fmla="*/ 30 w 34"/>
                <a:gd name="T5" fmla="*/ 48 h 48"/>
                <a:gd name="T6" fmla="*/ 34 w 34"/>
                <a:gd name="T7" fmla="*/ 39 h 48"/>
                <a:gd name="T8" fmla="*/ 9 w 34"/>
                <a:gd name="T9" fmla="*/ 0 h 48"/>
                <a:gd name="T10" fmla="*/ 3 w 34"/>
                <a:gd name="T1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4" h="48">
                  <a:moveTo>
                    <a:pt x="3" y="0"/>
                  </a:moveTo>
                  <a:cubicBezTo>
                    <a:pt x="0" y="12"/>
                    <a:pt x="10" y="19"/>
                    <a:pt x="16" y="30"/>
                  </a:cubicBezTo>
                  <a:cubicBezTo>
                    <a:pt x="20" y="38"/>
                    <a:pt x="22" y="48"/>
                    <a:pt x="30" y="48"/>
                  </a:cubicBezTo>
                  <a:cubicBezTo>
                    <a:pt x="32" y="46"/>
                    <a:pt x="33" y="43"/>
                    <a:pt x="34" y="39"/>
                  </a:cubicBezTo>
                  <a:cubicBezTo>
                    <a:pt x="22" y="30"/>
                    <a:pt x="18" y="9"/>
                    <a:pt x="9" y="0"/>
                  </a:cubicBezTo>
                  <a:cubicBezTo>
                    <a:pt x="7" y="0"/>
                    <a:pt x="5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" name="Freeform 7"/>
            <p:cNvSpPr/>
            <p:nvPr/>
          </p:nvSpPr>
          <p:spPr bwMode="auto">
            <a:xfrm>
              <a:off x="944563" y="347663"/>
              <a:ext cx="100013" cy="98425"/>
            </a:xfrm>
            <a:custGeom>
              <a:avLst/>
              <a:gdLst>
                <a:gd name="T0" fmla="*/ 38 w 46"/>
                <a:gd name="T1" fmla="*/ 0 h 46"/>
                <a:gd name="T2" fmla="*/ 0 w 46"/>
                <a:gd name="T3" fmla="*/ 42 h 46"/>
                <a:gd name="T4" fmla="*/ 2 w 46"/>
                <a:gd name="T5" fmla="*/ 46 h 46"/>
                <a:gd name="T6" fmla="*/ 15 w 46"/>
                <a:gd name="T7" fmla="*/ 34 h 46"/>
                <a:gd name="T8" fmla="*/ 39 w 46"/>
                <a:gd name="T9" fmla="*/ 13 h 46"/>
                <a:gd name="T10" fmla="*/ 45 w 46"/>
                <a:gd name="T11" fmla="*/ 9 h 46"/>
                <a:gd name="T12" fmla="*/ 43 w 46"/>
                <a:gd name="T13" fmla="*/ 0 h 46"/>
                <a:gd name="T14" fmla="*/ 38 w 46"/>
                <a:gd name="T15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6" h="46">
                  <a:moveTo>
                    <a:pt x="38" y="0"/>
                  </a:moveTo>
                  <a:cubicBezTo>
                    <a:pt x="28" y="17"/>
                    <a:pt x="7" y="23"/>
                    <a:pt x="0" y="42"/>
                  </a:cubicBezTo>
                  <a:cubicBezTo>
                    <a:pt x="1" y="43"/>
                    <a:pt x="2" y="44"/>
                    <a:pt x="2" y="46"/>
                  </a:cubicBezTo>
                  <a:cubicBezTo>
                    <a:pt x="11" y="46"/>
                    <a:pt x="14" y="42"/>
                    <a:pt x="15" y="34"/>
                  </a:cubicBezTo>
                  <a:cubicBezTo>
                    <a:pt x="24" y="28"/>
                    <a:pt x="32" y="21"/>
                    <a:pt x="39" y="13"/>
                  </a:cubicBezTo>
                  <a:cubicBezTo>
                    <a:pt x="41" y="12"/>
                    <a:pt x="44" y="11"/>
                    <a:pt x="45" y="9"/>
                  </a:cubicBezTo>
                  <a:cubicBezTo>
                    <a:pt x="46" y="5"/>
                    <a:pt x="44" y="3"/>
                    <a:pt x="43" y="0"/>
                  </a:cubicBezTo>
                  <a:cubicBezTo>
                    <a:pt x="41" y="0"/>
                    <a:pt x="40" y="0"/>
                    <a:pt x="3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" name="Freeform 8"/>
            <p:cNvSpPr/>
            <p:nvPr/>
          </p:nvSpPr>
          <p:spPr bwMode="auto">
            <a:xfrm>
              <a:off x="387351" y="449263"/>
              <a:ext cx="119063" cy="74613"/>
            </a:xfrm>
            <a:custGeom>
              <a:avLst/>
              <a:gdLst>
                <a:gd name="T0" fmla="*/ 8 w 55"/>
                <a:gd name="T1" fmla="*/ 0 h 35"/>
                <a:gd name="T2" fmla="*/ 17 w 55"/>
                <a:gd name="T3" fmla="*/ 14 h 35"/>
                <a:gd name="T4" fmla="*/ 13 w 55"/>
                <a:gd name="T5" fmla="*/ 17 h 35"/>
                <a:gd name="T6" fmla="*/ 19 w 55"/>
                <a:gd name="T7" fmla="*/ 23 h 35"/>
                <a:gd name="T8" fmla="*/ 22 w 55"/>
                <a:gd name="T9" fmla="*/ 17 h 35"/>
                <a:gd name="T10" fmla="*/ 53 w 55"/>
                <a:gd name="T11" fmla="*/ 32 h 35"/>
                <a:gd name="T12" fmla="*/ 53 w 55"/>
                <a:gd name="T13" fmla="*/ 23 h 35"/>
                <a:gd name="T14" fmla="*/ 8 w 55"/>
                <a:gd name="T15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5" h="35">
                  <a:moveTo>
                    <a:pt x="8" y="0"/>
                  </a:moveTo>
                  <a:cubicBezTo>
                    <a:pt x="0" y="5"/>
                    <a:pt x="11" y="16"/>
                    <a:pt x="17" y="14"/>
                  </a:cubicBezTo>
                  <a:cubicBezTo>
                    <a:pt x="14" y="14"/>
                    <a:pt x="13" y="15"/>
                    <a:pt x="13" y="17"/>
                  </a:cubicBezTo>
                  <a:cubicBezTo>
                    <a:pt x="20" y="16"/>
                    <a:pt x="15" y="22"/>
                    <a:pt x="19" y="23"/>
                  </a:cubicBezTo>
                  <a:cubicBezTo>
                    <a:pt x="23" y="21"/>
                    <a:pt x="19" y="19"/>
                    <a:pt x="22" y="17"/>
                  </a:cubicBezTo>
                  <a:cubicBezTo>
                    <a:pt x="35" y="19"/>
                    <a:pt x="39" y="35"/>
                    <a:pt x="53" y="32"/>
                  </a:cubicBezTo>
                  <a:cubicBezTo>
                    <a:pt x="55" y="28"/>
                    <a:pt x="54" y="28"/>
                    <a:pt x="53" y="23"/>
                  </a:cubicBezTo>
                  <a:cubicBezTo>
                    <a:pt x="38" y="16"/>
                    <a:pt x="26" y="5"/>
                    <a:pt x="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" name="Freeform 9"/>
            <p:cNvSpPr/>
            <p:nvPr/>
          </p:nvSpPr>
          <p:spPr bwMode="auto">
            <a:xfrm>
              <a:off x="1038226" y="528638"/>
              <a:ext cx="115888" cy="53975"/>
            </a:xfrm>
            <a:custGeom>
              <a:avLst/>
              <a:gdLst>
                <a:gd name="T0" fmla="*/ 1 w 54"/>
                <a:gd name="T1" fmla="*/ 18 h 25"/>
                <a:gd name="T2" fmla="*/ 2 w 54"/>
                <a:gd name="T3" fmla="*/ 25 h 25"/>
                <a:gd name="T4" fmla="*/ 51 w 54"/>
                <a:gd name="T5" fmla="*/ 15 h 25"/>
                <a:gd name="T6" fmla="*/ 51 w 54"/>
                <a:gd name="T7" fmla="*/ 1 h 25"/>
                <a:gd name="T8" fmla="*/ 1 w 54"/>
                <a:gd name="T9" fmla="*/ 18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" h="25">
                  <a:moveTo>
                    <a:pt x="1" y="18"/>
                  </a:moveTo>
                  <a:cubicBezTo>
                    <a:pt x="4" y="21"/>
                    <a:pt x="0" y="23"/>
                    <a:pt x="2" y="25"/>
                  </a:cubicBezTo>
                  <a:cubicBezTo>
                    <a:pt x="17" y="25"/>
                    <a:pt x="34" y="3"/>
                    <a:pt x="51" y="15"/>
                  </a:cubicBezTo>
                  <a:cubicBezTo>
                    <a:pt x="52" y="9"/>
                    <a:pt x="54" y="7"/>
                    <a:pt x="51" y="1"/>
                  </a:cubicBezTo>
                  <a:cubicBezTo>
                    <a:pt x="32" y="0"/>
                    <a:pt x="14" y="7"/>
                    <a:pt x="1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" name="Freeform 10"/>
            <p:cNvSpPr/>
            <p:nvPr/>
          </p:nvSpPr>
          <p:spPr bwMode="auto">
            <a:xfrm>
              <a:off x="1050926" y="752476"/>
              <a:ext cx="117475" cy="101600"/>
            </a:xfrm>
            <a:custGeom>
              <a:avLst/>
              <a:gdLst>
                <a:gd name="T0" fmla="*/ 0 w 54"/>
                <a:gd name="T1" fmla="*/ 18 h 47"/>
                <a:gd name="T2" fmla="*/ 17 w 54"/>
                <a:gd name="T3" fmla="*/ 26 h 47"/>
                <a:gd name="T4" fmla="*/ 50 w 54"/>
                <a:gd name="T5" fmla="*/ 45 h 47"/>
                <a:gd name="T6" fmla="*/ 43 w 54"/>
                <a:gd name="T7" fmla="*/ 28 h 47"/>
                <a:gd name="T8" fmla="*/ 0 w 54"/>
                <a:gd name="T9" fmla="*/ 18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" h="47">
                  <a:moveTo>
                    <a:pt x="0" y="18"/>
                  </a:moveTo>
                  <a:cubicBezTo>
                    <a:pt x="4" y="22"/>
                    <a:pt x="10" y="25"/>
                    <a:pt x="17" y="26"/>
                  </a:cubicBezTo>
                  <a:cubicBezTo>
                    <a:pt x="28" y="31"/>
                    <a:pt x="36" y="47"/>
                    <a:pt x="50" y="45"/>
                  </a:cubicBezTo>
                  <a:cubicBezTo>
                    <a:pt x="54" y="39"/>
                    <a:pt x="47" y="34"/>
                    <a:pt x="43" y="28"/>
                  </a:cubicBezTo>
                  <a:cubicBezTo>
                    <a:pt x="28" y="28"/>
                    <a:pt x="12" y="0"/>
                    <a:pt x="0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" name="Freeform 11"/>
            <p:cNvSpPr/>
            <p:nvPr/>
          </p:nvSpPr>
          <p:spPr bwMode="auto">
            <a:xfrm>
              <a:off x="457201" y="862013"/>
              <a:ext cx="79375" cy="84138"/>
            </a:xfrm>
            <a:custGeom>
              <a:avLst/>
              <a:gdLst>
                <a:gd name="T0" fmla="*/ 28 w 37"/>
                <a:gd name="T1" fmla="*/ 0 h 39"/>
                <a:gd name="T2" fmla="*/ 6 w 37"/>
                <a:gd name="T3" fmla="*/ 39 h 39"/>
                <a:gd name="T4" fmla="*/ 34 w 37"/>
                <a:gd name="T5" fmla="*/ 14 h 39"/>
                <a:gd name="T6" fmla="*/ 37 w 37"/>
                <a:gd name="T7" fmla="*/ 1 h 39"/>
                <a:gd name="T8" fmla="*/ 28 w 37"/>
                <a:gd name="T9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39">
                  <a:moveTo>
                    <a:pt x="28" y="0"/>
                  </a:moveTo>
                  <a:cubicBezTo>
                    <a:pt x="22" y="13"/>
                    <a:pt x="0" y="23"/>
                    <a:pt x="6" y="39"/>
                  </a:cubicBezTo>
                  <a:cubicBezTo>
                    <a:pt x="18" y="34"/>
                    <a:pt x="18" y="16"/>
                    <a:pt x="34" y="14"/>
                  </a:cubicBezTo>
                  <a:cubicBezTo>
                    <a:pt x="36" y="10"/>
                    <a:pt x="35" y="5"/>
                    <a:pt x="37" y="1"/>
                  </a:cubicBezTo>
                  <a:cubicBezTo>
                    <a:pt x="35" y="0"/>
                    <a:pt x="31" y="0"/>
                    <a:pt x="2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" name="Freeform 12"/>
            <p:cNvSpPr>
              <a:spLocks noEditPoints="1"/>
            </p:cNvSpPr>
            <p:nvPr/>
          </p:nvSpPr>
          <p:spPr bwMode="auto">
            <a:xfrm>
              <a:off x="549276" y="449263"/>
              <a:ext cx="501650" cy="827088"/>
            </a:xfrm>
            <a:custGeom>
              <a:avLst/>
              <a:gdLst>
                <a:gd name="T0" fmla="*/ 118 w 231"/>
                <a:gd name="T1" fmla="*/ 4 h 384"/>
                <a:gd name="T2" fmla="*/ 51 w 231"/>
                <a:gd name="T3" fmla="*/ 26 h 384"/>
                <a:gd name="T4" fmla="*/ 5 w 231"/>
                <a:gd name="T5" fmla="*/ 112 h 384"/>
                <a:gd name="T6" fmla="*/ 50 w 231"/>
                <a:gd name="T7" fmla="*/ 190 h 384"/>
                <a:gd name="T8" fmla="*/ 84 w 231"/>
                <a:gd name="T9" fmla="*/ 282 h 384"/>
                <a:gd name="T10" fmla="*/ 132 w 231"/>
                <a:gd name="T11" fmla="*/ 383 h 384"/>
                <a:gd name="T12" fmla="*/ 193 w 231"/>
                <a:gd name="T13" fmla="*/ 366 h 384"/>
                <a:gd name="T14" fmla="*/ 200 w 231"/>
                <a:gd name="T15" fmla="*/ 357 h 384"/>
                <a:gd name="T16" fmla="*/ 207 w 231"/>
                <a:gd name="T17" fmla="*/ 338 h 384"/>
                <a:gd name="T18" fmla="*/ 197 w 231"/>
                <a:gd name="T19" fmla="*/ 254 h 384"/>
                <a:gd name="T20" fmla="*/ 187 w 231"/>
                <a:gd name="T21" fmla="*/ 181 h 384"/>
                <a:gd name="T22" fmla="*/ 104 w 231"/>
                <a:gd name="T23" fmla="*/ 332 h 384"/>
                <a:gd name="T24" fmla="*/ 104 w 231"/>
                <a:gd name="T25" fmla="*/ 292 h 384"/>
                <a:gd name="T26" fmla="*/ 113 w 231"/>
                <a:gd name="T27" fmla="*/ 280 h 384"/>
                <a:gd name="T28" fmla="*/ 128 w 231"/>
                <a:gd name="T29" fmla="*/ 282 h 384"/>
                <a:gd name="T30" fmla="*/ 116 w 231"/>
                <a:gd name="T31" fmla="*/ 332 h 384"/>
                <a:gd name="T32" fmla="*/ 147 w 231"/>
                <a:gd name="T33" fmla="*/ 282 h 384"/>
                <a:gd name="T34" fmla="*/ 116 w 231"/>
                <a:gd name="T35" fmla="*/ 332 h 384"/>
                <a:gd name="T36" fmla="*/ 142 w 231"/>
                <a:gd name="T37" fmla="*/ 235 h 384"/>
                <a:gd name="T38" fmla="*/ 132 w 231"/>
                <a:gd name="T39" fmla="*/ 249 h 384"/>
                <a:gd name="T40" fmla="*/ 105 w 231"/>
                <a:gd name="T41" fmla="*/ 176 h 384"/>
                <a:gd name="T42" fmla="*/ 125 w 231"/>
                <a:gd name="T43" fmla="*/ 131 h 384"/>
                <a:gd name="T44" fmla="*/ 138 w 231"/>
                <a:gd name="T45" fmla="*/ 229 h 384"/>
                <a:gd name="T46" fmla="*/ 159 w 231"/>
                <a:gd name="T47" fmla="*/ 285 h 384"/>
                <a:gd name="T48" fmla="*/ 178 w 231"/>
                <a:gd name="T49" fmla="*/ 365 h 384"/>
                <a:gd name="T50" fmla="*/ 186 w 231"/>
                <a:gd name="T51" fmla="*/ 327 h 384"/>
                <a:gd name="T52" fmla="*/ 167 w 231"/>
                <a:gd name="T53" fmla="*/ 352 h 384"/>
                <a:gd name="T54" fmla="*/ 158 w 231"/>
                <a:gd name="T55" fmla="*/ 356 h 384"/>
                <a:gd name="T56" fmla="*/ 167 w 231"/>
                <a:gd name="T57" fmla="*/ 352 h 384"/>
                <a:gd name="T58" fmla="*/ 177 w 231"/>
                <a:gd name="T59" fmla="*/ 281 h 384"/>
                <a:gd name="T60" fmla="*/ 153 w 231"/>
                <a:gd name="T61" fmla="*/ 353 h 384"/>
                <a:gd name="T62" fmla="*/ 146 w 231"/>
                <a:gd name="T63" fmla="*/ 336 h 384"/>
                <a:gd name="T64" fmla="*/ 172 w 231"/>
                <a:gd name="T65" fmla="*/ 280 h 384"/>
                <a:gd name="T66" fmla="*/ 183 w 231"/>
                <a:gd name="T67" fmla="*/ 271 h 384"/>
                <a:gd name="T68" fmla="*/ 155 w 231"/>
                <a:gd name="T69" fmla="*/ 262 h 384"/>
                <a:gd name="T70" fmla="*/ 123 w 231"/>
                <a:gd name="T71" fmla="*/ 118 h 384"/>
                <a:gd name="T72" fmla="*/ 94 w 231"/>
                <a:gd name="T73" fmla="*/ 123 h 384"/>
                <a:gd name="T74" fmla="*/ 66 w 231"/>
                <a:gd name="T75" fmla="*/ 125 h 384"/>
                <a:gd name="T76" fmla="*/ 128 w 231"/>
                <a:gd name="T77" fmla="*/ 266 h 384"/>
                <a:gd name="T78" fmla="*/ 95 w 231"/>
                <a:gd name="T79" fmla="*/ 240 h 384"/>
                <a:gd name="T80" fmla="*/ 47 w 231"/>
                <a:gd name="T81" fmla="*/ 170 h 384"/>
                <a:gd name="T82" fmla="*/ 18 w 231"/>
                <a:gd name="T83" fmla="*/ 129 h 384"/>
                <a:gd name="T84" fmla="*/ 15 w 231"/>
                <a:gd name="T85" fmla="*/ 92 h 384"/>
                <a:gd name="T86" fmla="*/ 64 w 231"/>
                <a:gd name="T87" fmla="*/ 26 h 384"/>
                <a:gd name="T88" fmla="*/ 75 w 231"/>
                <a:gd name="T89" fmla="*/ 22 h 384"/>
                <a:gd name="T90" fmla="*/ 175 w 231"/>
                <a:gd name="T91" fmla="*/ 32 h 384"/>
                <a:gd name="T92" fmla="*/ 184 w 231"/>
                <a:gd name="T93" fmla="*/ 41 h 384"/>
                <a:gd name="T94" fmla="*/ 196 w 231"/>
                <a:gd name="T95" fmla="*/ 66 h 384"/>
                <a:gd name="T96" fmla="*/ 173 w 231"/>
                <a:gd name="T97" fmla="*/ 191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31" h="384">
                  <a:moveTo>
                    <a:pt x="203" y="59"/>
                  </a:moveTo>
                  <a:cubicBezTo>
                    <a:pt x="188" y="28"/>
                    <a:pt x="155" y="9"/>
                    <a:pt x="118" y="4"/>
                  </a:cubicBezTo>
                  <a:cubicBezTo>
                    <a:pt x="94" y="0"/>
                    <a:pt x="68" y="12"/>
                    <a:pt x="57" y="23"/>
                  </a:cubicBezTo>
                  <a:cubicBezTo>
                    <a:pt x="53" y="27"/>
                    <a:pt x="55" y="24"/>
                    <a:pt x="51" y="26"/>
                  </a:cubicBezTo>
                  <a:cubicBezTo>
                    <a:pt x="40" y="29"/>
                    <a:pt x="35" y="44"/>
                    <a:pt x="25" y="47"/>
                  </a:cubicBezTo>
                  <a:cubicBezTo>
                    <a:pt x="16" y="68"/>
                    <a:pt x="0" y="86"/>
                    <a:pt x="5" y="112"/>
                  </a:cubicBezTo>
                  <a:cubicBezTo>
                    <a:pt x="9" y="130"/>
                    <a:pt x="9" y="141"/>
                    <a:pt x="18" y="155"/>
                  </a:cubicBezTo>
                  <a:cubicBezTo>
                    <a:pt x="28" y="172"/>
                    <a:pt x="38" y="177"/>
                    <a:pt x="50" y="190"/>
                  </a:cubicBezTo>
                  <a:cubicBezTo>
                    <a:pt x="70" y="211"/>
                    <a:pt x="82" y="236"/>
                    <a:pt x="90" y="268"/>
                  </a:cubicBezTo>
                  <a:cubicBezTo>
                    <a:pt x="88" y="273"/>
                    <a:pt x="88" y="280"/>
                    <a:pt x="84" y="282"/>
                  </a:cubicBezTo>
                  <a:cubicBezTo>
                    <a:pt x="93" y="299"/>
                    <a:pt x="90" y="330"/>
                    <a:pt x="98" y="352"/>
                  </a:cubicBezTo>
                  <a:cubicBezTo>
                    <a:pt x="109" y="365"/>
                    <a:pt x="118" y="373"/>
                    <a:pt x="132" y="383"/>
                  </a:cubicBezTo>
                  <a:cubicBezTo>
                    <a:pt x="138" y="380"/>
                    <a:pt x="144" y="384"/>
                    <a:pt x="150" y="384"/>
                  </a:cubicBezTo>
                  <a:cubicBezTo>
                    <a:pt x="167" y="377"/>
                    <a:pt x="182" y="380"/>
                    <a:pt x="193" y="366"/>
                  </a:cubicBezTo>
                  <a:cubicBezTo>
                    <a:pt x="194" y="365"/>
                    <a:pt x="193" y="363"/>
                    <a:pt x="194" y="360"/>
                  </a:cubicBezTo>
                  <a:cubicBezTo>
                    <a:pt x="195" y="358"/>
                    <a:pt x="199" y="359"/>
                    <a:pt x="200" y="357"/>
                  </a:cubicBezTo>
                  <a:cubicBezTo>
                    <a:pt x="200" y="356"/>
                    <a:pt x="200" y="352"/>
                    <a:pt x="201" y="350"/>
                  </a:cubicBezTo>
                  <a:cubicBezTo>
                    <a:pt x="203" y="344"/>
                    <a:pt x="207" y="341"/>
                    <a:pt x="207" y="338"/>
                  </a:cubicBezTo>
                  <a:cubicBezTo>
                    <a:pt x="208" y="331"/>
                    <a:pt x="204" y="320"/>
                    <a:pt x="203" y="310"/>
                  </a:cubicBezTo>
                  <a:cubicBezTo>
                    <a:pt x="203" y="290"/>
                    <a:pt x="198" y="272"/>
                    <a:pt x="197" y="254"/>
                  </a:cubicBezTo>
                  <a:cubicBezTo>
                    <a:pt x="189" y="253"/>
                    <a:pt x="186" y="250"/>
                    <a:pt x="180" y="244"/>
                  </a:cubicBezTo>
                  <a:cubicBezTo>
                    <a:pt x="182" y="224"/>
                    <a:pt x="182" y="201"/>
                    <a:pt x="187" y="181"/>
                  </a:cubicBezTo>
                  <a:cubicBezTo>
                    <a:pt x="213" y="156"/>
                    <a:pt x="231" y="90"/>
                    <a:pt x="203" y="59"/>
                  </a:cubicBezTo>
                  <a:close/>
                  <a:moveTo>
                    <a:pt x="104" y="332"/>
                  </a:moveTo>
                  <a:cubicBezTo>
                    <a:pt x="101" y="316"/>
                    <a:pt x="104" y="304"/>
                    <a:pt x="113" y="294"/>
                  </a:cubicBezTo>
                  <a:cubicBezTo>
                    <a:pt x="111" y="288"/>
                    <a:pt x="110" y="292"/>
                    <a:pt x="104" y="292"/>
                  </a:cubicBezTo>
                  <a:cubicBezTo>
                    <a:pt x="105" y="287"/>
                    <a:pt x="102" y="286"/>
                    <a:pt x="103" y="281"/>
                  </a:cubicBezTo>
                  <a:cubicBezTo>
                    <a:pt x="106" y="280"/>
                    <a:pt x="109" y="279"/>
                    <a:pt x="113" y="280"/>
                  </a:cubicBezTo>
                  <a:cubicBezTo>
                    <a:pt x="113" y="283"/>
                    <a:pt x="113" y="285"/>
                    <a:pt x="114" y="286"/>
                  </a:cubicBezTo>
                  <a:cubicBezTo>
                    <a:pt x="117" y="283"/>
                    <a:pt x="123" y="278"/>
                    <a:pt x="128" y="282"/>
                  </a:cubicBezTo>
                  <a:cubicBezTo>
                    <a:pt x="121" y="302"/>
                    <a:pt x="118" y="319"/>
                    <a:pt x="104" y="332"/>
                  </a:cubicBezTo>
                  <a:close/>
                  <a:moveTo>
                    <a:pt x="116" y="332"/>
                  </a:moveTo>
                  <a:cubicBezTo>
                    <a:pt x="124" y="315"/>
                    <a:pt x="134" y="301"/>
                    <a:pt x="141" y="282"/>
                  </a:cubicBezTo>
                  <a:cubicBezTo>
                    <a:pt x="143" y="282"/>
                    <a:pt x="145" y="282"/>
                    <a:pt x="147" y="282"/>
                  </a:cubicBezTo>
                  <a:cubicBezTo>
                    <a:pt x="143" y="307"/>
                    <a:pt x="126" y="331"/>
                    <a:pt x="118" y="356"/>
                  </a:cubicBezTo>
                  <a:cubicBezTo>
                    <a:pt x="106" y="354"/>
                    <a:pt x="118" y="342"/>
                    <a:pt x="116" y="332"/>
                  </a:cubicBezTo>
                  <a:close/>
                  <a:moveTo>
                    <a:pt x="138" y="229"/>
                  </a:moveTo>
                  <a:cubicBezTo>
                    <a:pt x="140" y="231"/>
                    <a:pt x="142" y="233"/>
                    <a:pt x="142" y="235"/>
                  </a:cubicBezTo>
                  <a:cubicBezTo>
                    <a:pt x="143" y="250"/>
                    <a:pt x="141" y="258"/>
                    <a:pt x="146" y="267"/>
                  </a:cubicBezTo>
                  <a:cubicBezTo>
                    <a:pt x="134" y="271"/>
                    <a:pt x="134" y="256"/>
                    <a:pt x="132" y="249"/>
                  </a:cubicBezTo>
                  <a:cubicBezTo>
                    <a:pt x="127" y="231"/>
                    <a:pt x="121" y="213"/>
                    <a:pt x="116" y="196"/>
                  </a:cubicBezTo>
                  <a:cubicBezTo>
                    <a:pt x="114" y="189"/>
                    <a:pt x="108" y="183"/>
                    <a:pt x="105" y="176"/>
                  </a:cubicBezTo>
                  <a:cubicBezTo>
                    <a:pt x="101" y="162"/>
                    <a:pt x="101" y="148"/>
                    <a:pt x="93" y="137"/>
                  </a:cubicBezTo>
                  <a:cubicBezTo>
                    <a:pt x="103" y="132"/>
                    <a:pt x="112" y="121"/>
                    <a:pt x="125" y="131"/>
                  </a:cubicBezTo>
                  <a:cubicBezTo>
                    <a:pt x="127" y="130"/>
                    <a:pt x="130" y="125"/>
                    <a:pt x="133" y="129"/>
                  </a:cubicBezTo>
                  <a:cubicBezTo>
                    <a:pt x="131" y="158"/>
                    <a:pt x="140" y="199"/>
                    <a:pt x="138" y="229"/>
                  </a:cubicBezTo>
                  <a:close/>
                  <a:moveTo>
                    <a:pt x="127" y="364"/>
                  </a:moveTo>
                  <a:cubicBezTo>
                    <a:pt x="134" y="334"/>
                    <a:pt x="148" y="311"/>
                    <a:pt x="159" y="285"/>
                  </a:cubicBezTo>
                  <a:cubicBezTo>
                    <a:pt x="152" y="310"/>
                    <a:pt x="140" y="341"/>
                    <a:pt x="127" y="364"/>
                  </a:cubicBezTo>
                  <a:close/>
                  <a:moveTo>
                    <a:pt x="178" y="365"/>
                  </a:moveTo>
                  <a:cubicBezTo>
                    <a:pt x="168" y="356"/>
                    <a:pt x="184" y="338"/>
                    <a:pt x="183" y="327"/>
                  </a:cubicBezTo>
                  <a:cubicBezTo>
                    <a:pt x="184" y="327"/>
                    <a:pt x="185" y="327"/>
                    <a:pt x="186" y="327"/>
                  </a:cubicBezTo>
                  <a:cubicBezTo>
                    <a:pt x="195" y="334"/>
                    <a:pt x="181" y="354"/>
                    <a:pt x="178" y="365"/>
                  </a:cubicBezTo>
                  <a:close/>
                  <a:moveTo>
                    <a:pt x="167" y="352"/>
                  </a:moveTo>
                  <a:cubicBezTo>
                    <a:pt x="165" y="359"/>
                    <a:pt x="169" y="369"/>
                    <a:pt x="158" y="367"/>
                  </a:cubicBezTo>
                  <a:cubicBezTo>
                    <a:pt x="156" y="362"/>
                    <a:pt x="163" y="358"/>
                    <a:pt x="158" y="356"/>
                  </a:cubicBezTo>
                  <a:cubicBezTo>
                    <a:pt x="169" y="337"/>
                    <a:pt x="170" y="308"/>
                    <a:pt x="182" y="290"/>
                  </a:cubicBezTo>
                  <a:cubicBezTo>
                    <a:pt x="192" y="308"/>
                    <a:pt x="173" y="331"/>
                    <a:pt x="167" y="352"/>
                  </a:cubicBezTo>
                  <a:close/>
                  <a:moveTo>
                    <a:pt x="183" y="271"/>
                  </a:moveTo>
                  <a:cubicBezTo>
                    <a:pt x="184" y="277"/>
                    <a:pt x="179" y="277"/>
                    <a:pt x="177" y="281"/>
                  </a:cubicBezTo>
                  <a:cubicBezTo>
                    <a:pt x="172" y="292"/>
                    <a:pt x="169" y="304"/>
                    <a:pt x="163" y="313"/>
                  </a:cubicBezTo>
                  <a:cubicBezTo>
                    <a:pt x="160" y="325"/>
                    <a:pt x="157" y="340"/>
                    <a:pt x="153" y="353"/>
                  </a:cubicBezTo>
                  <a:cubicBezTo>
                    <a:pt x="150" y="360"/>
                    <a:pt x="149" y="373"/>
                    <a:pt x="138" y="371"/>
                  </a:cubicBezTo>
                  <a:cubicBezTo>
                    <a:pt x="137" y="356"/>
                    <a:pt x="150" y="349"/>
                    <a:pt x="146" y="336"/>
                  </a:cubicBezTo>
                  <a:cubicBezTo>
                    <a:pt x="149" y="339"/>
                    <a:pt x="148" y="333"/>
                    <a:pt x="151" y="333"/>
                  </a:cubicBezTo>
                  <a:cubicBezTo>
                    <a:pt x="156" y="314"/>
                    <a:pt x="166" y="299"/>
                    <a:pt x="172" y="280"/>
                  </a:cubicBezTo>
                  <a:cubicBezTo>
                    <a:pt x="177" y="279"/>
                    <a:pt x="178" y="273"/>
                    <a:pt x="180" y="270"/>
                  </a:cubicBezTo>
                  <a:cubicBezTo>
                    <a:pt x="182" y="269"/>
                    <a:pt x="183" y="270"/>
                    <a:pt x="183" y="271"/>
                  </a:cubicBezTo>
                  <a:close/>
                  <a:moveTo>
                    <a:pt x="173" y="191"/>
                  </a:moveTo>
                  <a:cubicBezTo>
                    <a:pt x="165" y="215"/>
                    <a:pt x="181" y="249"/>
                    <a:pt x="155" y="262"/>
                  </a:cubicBezTo>
                  <a:cubicBezTo>
                    <a:pt x="133" y="211"/>
                    <a:pt x="147" y="158"/>
                    <a:pt x="154" y="104"/>
                  </a:cubicBezTo>
                  <a:cubicBezTo>
                    <a:pt x="140" y="94"/>
                    <a:pt x="131" y="111"/>
                    <a:pt x="123" y="118"/>
                  </a:cubicBezTo>
                  <a:cubicBezTo>
                    <a:pt x="118" y="118"/>
                    <a:pt x="118" y="112"/>
                    <a:pt x="113" y="111"/>
                  </a:cubicBezTo>
                  <a:cubicBezTo>
                    <a:pt x="102" y="110"/>
                    <a:pt x="102" y="121"/>
                    <a:pt x="94" y="123"/>
                  </a:cubicBezTo>
                  <a:cubicBezTo>
                    <a:pt x="87" y="119"/>
                    <a:pt x="88" y="105"/>
                    <a:pt x="74" y="111"/>
                  </a:cubicBezTo>
                  <a:cubicBezTo>
                    <a:pt x="70" y="117"/>
                    <a:pt x="69" y="119"/>
                    <a:pt x="66" y="125"/>
                  </a:cubicBezTo>
                  <a:cubicBezTo>
                    <a:pt x="77" y="138"/>
                    <a:pt x="89" y="150"/>
                    <a:pt x="95" y="168"/>
                  </a:cubicBezTo>
                  <a:cubicBezTo>
                    <a:pt x="105" y="202"/>
                    <a:pt x="121" y="230"/>
                    <a:pt x="128" y="266"/>
                  </a:cubicBezTo>
                  <a:cubicBezTo>
                    <a:pt x="115" y="268"/>
                    <a:pt x="110" y="264"/>
                    <a:pt x="99" y="262"/>
                  </a:cubicBezTo>
                  <a:cubicBezTo>
                    <a:pt x="100" y="257"/>
                    <a:pt x="92" y="247"/>
                    <a:pt x="95" y="240"/>
                  </a:cubicBezTo>
                  <a:cubicBezTo>
                    <a:pt x="86" y="230"/>
                    <a:pt x="85" y="216"/>
                    <a:pt x="78" y="205"/>
                  </a:cubicBezTo>
                  <a:cubicBezTo>
                    <a:pt x="70" y="194"/>
                    <a:pt x="57" y="181"/>
                    <a:pt x="47" y="170"/>
                  </a:cubicBezTo>
                  <a:cubicBezTo>
                    <a:pt x="43" y="166"/>
                    <a:pt x="37" y="164"/>
                    <a:pt x="34" y="160"/>
                  </a:cubicBezTo>
                  <a:cubicBezTo>
                    <a:pt x="31" y="156"/>
                    <a:pt x="19" y="137"/>
                    <a:pt x="18" y="129"/>
                  </a:cubicBezTo>
                  <a:cubicBezTo>
                    <a:pt x="17" y="124"/>
                    <a:pt x="20" y="119"/>
                    <a:pt x="19" y="115"/>
                  </a:cubicBezTo>
                  <a:cubicBezTo>
                    <a:pt x="18" y="107"/>
                    <a:pt x="13" y="99"/>
                    <a:pt x="15" y="92"/>
                  </a:cubicBezTo>
                  <a:cubicBezTo>
                    <a:pt x="16" y="88"/>
                    <a:pt x="22" y="72"/>
                    <a:pt x="25" y="65"/>
                  </a:cubicBezTo>
                  <a:cubicBezTo>
                    <a:pt x="34" y="48"/>
                    <a:pt x="49" y="36"/>
                    <a:pt x="64" y="26"/>
                  </a:cubicBezTo>
                  <a:cubicBezTo>
                    <a:pt x="66" y="23"/>
                    <a:pt x="64" y="22"/>
                    <a:pt x="64" y="19"/>
                  </a:cubicBezTo>
                  <a:cubicBezTo>
                    <a:pt x="68" y="25"/>
                    <a:pt x="70" y="20"/>
                    <a:pt x="75" y="22"/>
                  </a:cubicBezTo>
                  <a:cubicBezTo>
                    <a:pt x="82" y="17"/>
                    <a:pt x="90" y="12"/>
                    <a:pt x="98" y="10"/>
                  </a:cubicBezTo>
                  <a:cubicBezTo>
                    <a:pt x="120" y="7"/>
                    <a:pt x="165" y="18"/>
                    <a:pt x="175" y="32"/>
                  </a:cubicBezTo>
                  <a:cubicBezTo>
                    <a:pt x="176" y="33"/>
                    <a:pt x="175" y="35"/>
                    <a:pt x="174" y="34"/>
                  </a:cubicBezTo>
                  <a:cubicBezTo>
                    <a:pt x="176" y="36"/>
                    <a:pt x="182" y="38"/>
                    <a:pt x="184" y="41"/>
                  </a:cubicBezTo>
                  <a:cubicBezTo>
                    <a:pt x="186" y="44"/>
                    <a:pt x="185" y="47"/>
                    <a:pt x="189" y="46"/>
                  </a:cubicBezTo>
                  <a:cubicBezTo>
                    <a:pt x="190" y="55"/>
                    <a:pt x="196" y="57"/>
                    <a:pt x="196" y="66"/>
                  </a:cubicBezTo>
                  <a:cubicBezTo>
                    <a:pt x="201" y="70"/>
                    <a:pt x="199" y="72"/>
                    <a:pt x="205" y="75"/>
                  </a:cubicBezTo>
                  <a:cubicBezTo>
                    <a:pt x="219" y="127"/>
                    <a:pt x="187" y="156"/>
                    <a:pt x="173" y="19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" name="Freeform 13"/>
            <p:cNvSpPr/>
            <p:nvPr/>
          </p:nvSpPr>
          <p:spPr bwMode="auto">
            <a:xfrm>
              <a:off x="355601" y="698501"/>
              <a:ext cx="109538" cy="46038"/>
            </a:xfrm>
            <a:custGeom>
              <a:avLst/>
              <a:gdLst>
                <a:gd name="T0" fmla="*/ 0 w 51"/>
                <a:gd name="T1" fmla="*/ 20 h 21"/>
                <a:gd name="T2" fmla="*/ 5 w 51"/>
                <a:gd name="T3" fmla="*/ 21 h 21"/>
                <a:gd name="T4" fmla="*/ 48 w 51"/>
                <a:gd name="T5" fmla="*/ 0 h 21"/>
                <a:gd name="T6" fmla="*/ 0 w 51"/>
                <a:gd name="T7" fmla="*/ 2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1" h="21">
                  <a:moveTo>
                    <a:pt x="0" y="20"/>
                  </a:moveTo>
                  <a:cubicBezTo>
                    <a:pt x="2" y="21"/>
                    <a:pt x="5" y="16"/>
                    <a:pt x="5" y="21"/>
                  </a:cubicBezTo>
                  <a:cubicBezTo>
                    <a:pt x="17" y="11"/>
                    <a:pt x="51" y="18"/>
                    <a:pt x="48" y="0"/>
                  </a:cubicBezTo>
                  <a:cubicBezTo>
                    <a:pt x="27" y="1"/>
                    <a:pt x="0" y="2"/>
                    <a:pt x="0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156" name="任意多边形 155"/>
          <p:cNvSpPr/>
          <p:nvPr/>
        </p:nvSpPr>
        <p:spPr bwMode="auto">
          <a:xfrm>
            <a:off x="4112872" y="3035450"/>
            <a:ext cx="3966258" cy="2010090"/>
          </a:xfrm>
          <a:custGeom>
            <a:avLst/>
            <a:gdLst>
              <a:gd name="connsiteX0" fmla="*/ 2331709 w 4419601"/>
              <a:gd name="connsiteY0" fmla="*/ 2216146 h 2239844"/>
              <a:gd name="connsiteX1" fmla="*/ 2345003 w 4419601"/>
              <a:gd name="connsiteY1" fmla="*/ 2219022 h 2239844"/>
              <a:gd name="connsiteX2" fmla="*/ 2350062 w 4419601"/>
              <a:gd name="connsiteY2" fmla="*/ 2217949 h 2239844"/>
              <a:gd name="connsiteX3" fmla="*/ 2357880 w 4419601"/>
              <a:gd name="connsiteY3" fmla="*/ 2220624 h 2239844"/>
              <a:gd name="connsiteX4" fmla="*/ 2402947 w 4419601"/>
              <a:gd name="connsiteY4" fmla="*/ 2233437 h 2239844"/>
              <a:gd name="connsiteX5" fmla="*/ 2396509 w 4419601"/>
              <a:gd name="connsiteY5" fmla="*/ 2239844 h 2239844"/>
              <a:gd name="connsiteX6" fmla="*/ 2390071 w 4419601"/>
              <a:gd name="connsiteY6" fmla="*/ 2233437 h 2239844"/>
              <a:gd name="connsiteX7" fmla="*/ 2345003 w 4419601"/>
              <a:gd name="connsiteY7" fmla="*/ 2220624 h 2239844"/>
              <a:gd name="connsiteX8" fmla="*/ 2323691 w 4419601"/>
              <a:gd name="connsiteY8" fmla="*/ 2217310 h 2239844"/>
              <a:gd name="connsiteX9" fmla="*/ 2360892 w 4419601"/>
              <a:gd name="connsiteY9" fmla="*/ 2213558 h 2239844"/>
              <a:gd name="connsiteX10" fmla="*/ 2367724 w 4419601"/>
              <a:gd name="connsiteY10" fmla="*/ 2214204 h 2239844"/>
              <a:gd name="connsiteX11" fmla="*/ 2350062 w 4419601"/>
              <a:gd name="connsiteY11" fmla="*/ 2217949 h 2239844"/>
              <a:gd name="connsiteX12" fmla="*/ 2340894 w 4419601"/>
              <a:gd name="connsiteY12" fmla="*/ 2214814 h 2239844"/>
              <a:gd name="connsiteX13" fmla="*/ 2345003 w 4419601"/>
              <a:gd name="connsiteY13" fmla="*/ 2214217 h 2239844"/>
              <a:gd name="connsiteX14" fmla="*/ 2323182 w 4419601"/>
              <a:gd name="connsiteY14" fmla="*/ 2210424 h 2239844"/>
              <a:gd name="connsiteX15" fmla="*/ 2332127 w 4419601"/>
              <a:gd name="connsiteY15" fmla="*/ 2211815 h 2239844"/>
              <a:gd name="connsiteX16" fmla="*/ 2340894 w 4419601"/>
              <a:gd name="connsiteY16" fmla="*/ 2214814 h 2239844"/>
              <a:gd name="connsiteX17" fmla="*/ 2331709 w 4419601"/>
              <a:gd name="connsiteY17" fmla="*/ 2216146 h 2239844"/>
              <a:gd name="connsiteX18" fmla="*/ 2313142 w 4419601"/>
              <a:gd name="connsiteY18" fmla="*/ 2212130 h 2239844"/>
              <a:gd name="connsiteX19" fmla="*/ 2334561 w 4419601"/>
              <a:gd name="connsiteY19" fmla="*/ 2208491 h 2239844"/>
              <a:gd name="connsiteX20" fmla="*/ 2345745 w 4419601"/>
              <a:gd name="connsiteY20" fmla="*/ 2212128 h 2239844"/>
              <a:gd name="connsiteX21" fmla="*/ 2350761 w 4419601"/>
              <a:gd name="connsiteY21" fmla="*/ 2212601 h 2239844"/>
              <a:gd name="connsiteX22" fmla="*/ 2345003 w 4419601"/>
              <a:gd name="connsiteY22" fmla="*/ 2214217 h 2239844"/>
              <a:gd name="connsiteX23" fmla="*/ 2329436 w 4419601"/>
              <a:gd name="connsiteY23" fmla="*/ 2209362 h 2239844"/>
              <a:gd name="connsiteX24" fmla="*/ 2383632 w 4419601"/>
              <a:gd name="connsiteY24" fmla="*/ 2207811 h 2239844"/>
              <a:gd name="connsiteX25" fmla="*/ 2364318 w 4419601"/>
              <a:gd name="connsiteY25" fmla="*/ 2213416 h 2239844"/>
              <a:gd name="connsiteX26" fmla="*/ 2360892 w 4419601"/>
              <a:gd name="connsiteY26" fmla="*/ 2213558 h 2239844"/>
              <a:gd name="connsiteX27" fmla="*/ 2350761 w 4419601"/>
              <a:gd name="connsiteY27" fmla="*/ 2212601 h 2239844"/>
              <a:gd name="connsiteX28" fmla="*/ 2364424 w 4419601"/>
              <a:gd name="connsiteY28" fmla="*/ 2208766 h 2239844"/>
              <a:gd name="connsiteX29" fmla="*/ 2076230 w 4419601"/>
              <a:gd name="connsiteY29" fmla="*/ 2198436 h 2239844"/>
              <a:gd name="connsiteX30" fmla="*/ 2075431 w 4419601"/>
              <a:gd name="connsiteY30" fmla="*/ 2227224 h 2239844"/>
              <a:gd name="connsiteX31" fmla="*/ 2071215 w 4419601"/>
              <a:gd name="connsiteY31" fmla="*/ 2201910 h 2239844"/>
              <a:gd name="connsiteX32" fmla="*/ 2071536 w 4419601"/>
              <a:gd name="connsiteY32" fmla="*/ 2192654 h 2239844"/>
              <a:gd name="connsiteX33" fmla="*/ 2070605 w 4419601"/>
              <a:gd name="connsiteY33" fmla="*/ 2198246 h 2239844"/>
              <a:gd name="connsiteX34" fmla="*/ 2071215 w 4419601"/>
              <a:gd name="connsiteY34" fmla="*/ 2201910 h 2239844"/>
              <a:gd name="connsiteX35" fmla="*/ 2062560 w 4419601"/>
              <a:gd name="connsiteY35" fmla="*/ 2207905 h 2239844"/>
              <a:gd name="connsiteX36" fmla="*/ 2029782 w 4419601"/>
              <a:gd name="connsiteY36" fmla="*/ 2204585 h 2239844"/>
              <a:gd name="connsiteX37" fmla="*/ 2025331 w 4419601"/>
              <a:gd name="connsiteY37" fmla="*/ 2202670 h 2239844"/>
              <a:gd name="connsiteX38" fmla="*/ 2036820 w 4419601"/>
              <a:gd name="connsiteY38" fmla="*/ 2201466 h 2239844"/>
              <a:gd name="connsiteX39" fmla="*/ 2042632 w 4419601"/>
              <a:gd name="connsiteY39" fmla="*/ 2199582 h 2239844"/>
              <a:gd name="connsiteX40" fmla="*/ 2056125 w 4419601"/>
              <a:gd name="connsiteY40" fmla="*/ 2201466 h 2239844"/>
              <a:gd name="connsiteX41" fmla="*/ 2071966 w 4419601"/>
              <a:gd name="connsiteY41" fmla="*/ 2190073 h 2239844"/>
              <a:gd name="connsiteX42" fmla="*/ 2069800 w 4419601"/>
              <a:gd name="connsiteY42" fmla="*/ 2191002 h 2239844"/>
              <a:gd name="connsiteX43" fmla="*/ 2069732 w 4419601"/>
              <a:gd name="connsiteY43" fmla="*/ 2190797 h 2239844"/>
              <a:gd name="connsiteX44" fmla="*/ 2072213 w 4419601"/>
              <a:gd name="connsiteY44" fmla="*/ 2188587 h 2239844"/>
              <a:gd name="connsiteX45" fmla="*/ 2075431 w 4419601"/>
              <a:gd name="connsiteY45" fmla="*/ 2188587 h 2239844"/>
              <a:gd name="connsiteX46" fmla="*/ 2071966 w 4419601"/>
              <a:gd name="connsiteY46" fmla="*/ 2190073 h 2239844"/>
              <a:gd name="connsiteX47" fmla="*/ 2078217 w 4419601"/>
              <a:gd name="connsiteY47" fmla="*/ 2188047 h 2239844"/>
              <a:gd name="connsiteX48" fmla="*/ 2078045 w 4419601"/>
              <a:gd name="connsiteY48" fmla="*/ 2188932 h 2239844"/>
              <a:gd name="connsiteX49" fmla="*/ 2071536 w 4419601"/>
              <a:gd name="connsiteY49" fmla="*/ 2192654 h 2239844"/>
              <a:gd name="connsiteX50" fmla="*/ 2071966 w 4419601"/>
              <a:gd name="connsiteY50" fmla="*/ 2190073 h 2239844"/>
              <a:gd name="connsiteX51" fmla="*/ 2071101 w 4419601"/>
              <a:gd name="connsiteY51" fmla="*/ 2186189 h 2239844"/>
              <a:gd name="connsiteX52" fmla="*/ 2068996 w 4419601"/>
              <a:gd name="connsiteY52" fmla="*/ 2188587 h 2239844"/>
              <a:gd name="connsiteX53" fmla="*/ 2069732 w 4419601"/>
              <a:gd name="connsiteY53" fmla="*/ 2190797 h 2239844"/>
              <a:gd name="connsiteX54" fmla="*/ 2042632 w 4419601"/>
              <a:gd name="connsiteY54" fmla="*/ 2199582 h 2239844"/>
              <a:gd name="connsiteX55" fmla="*/ 2021537 w 4419601"/>
              <a:gd name="connsiteY55" fmla="*/ 2196637 h 2239844"/>
              <a:gd name="connsiteX56" fmla="*/ 2019305 w 4419601"/>
              <a:gd name="connsiteY56" fmla="*/ 2195550 h 2239844"/>
              <a:gd name="connsiteX57" fmla="*/ 2036820 w 4419601"/>
              <a:gd name="connsiteY57" fmla="*/ 2195027 h 2239844"/>
              <a:gd name="connsiteX58" fmla="*/ 2066851 w 4419601"/>
              <a:gd name="connsiteY58" fmla="*/ 2186870 h 2239844"/>
              <a:gd name="connsiteX59" fmla="*/ 2072615 w 4419601"/>
              <a:gd name="connsiteY59" fmla="*/ 2186172 h 2239844"/>
              <a:gd name="connsiteX60" fmla="*/ 2072213 w 4419601"/>
              <a:gd name="connsiteY60" fmla="*/ 2188587 h 2239844"/>
              <a:gd name="connsiteX61" fmla="*/ 2068996 w 4419601"/>
              <a:gd name="connsiteY61" fmla="*/ 2188587 h 2239844"/>
              <a:gd name="connsiteX62" fmla="*/ 2073060 w 4419601"/>
              <a:gd name="connsiteY62" fmla="*/ 2185876 h 2239844"/>
              <a:gd name="connsiteX63" fmla="*/ 2072615 w 4419601"/>
              <a:gd name="connsiteY63" fmla="*/ 2186172 h 2239844"/>
              <a:gd name="connsiteX64" fmla="*/ 2072654 w 4419601"/>
              <a:gd name="connsiteY64" fmla="*/ 2185941 h 2239844"/>
              <a:gd name="connsiteX65" fmla="*/ 2072767 w 4419601"/>
              <a:gd name="connsiteY65" fmla="*/ 2185263 h 2239844"/>
              <a:gd name="connsiteX66" fmla="*/ 2072654 w 4419601"/>
              <a:gd name="connsiteY66" fmla="*/ 2185941 h 2239844"/>
              <a:gd name="connsiteX67" fmla="*/ 2071101 w 4419601"/>
              <a:gd name="connsiteY67" fmla="*/ 2186189 h 2239844"/>
              <a:gd name="connsiteX68" fmla="*/ 2071648 w 4419601"/>
              <a:gd name="connsiteY68" fmla="*/ 2185567 h 2239844"/>
              <a:gd name="connsiteX69" fmla="*/ 2399545 w 4419601"/>
              <a:gd name="connsiteY69" fmla="*/ 2185159 h 2239844"/>
              <a:gd name="connsiteX70" fmla="*/ 2395025 w 4419601"/>
              <a:gd name="connsiteY70" fmla="*/ 2197625 h 2239844"/>
              <a:gd name="connsiteX71" fmla="*/ 2386608 w 4419601"/>
              <a:gd name="connsiteY71" fmla="*/ 2206288 h 2239844"/>
              <a:gd name="connsiteX72" fmla="*/ 2383632 w 4419601"/>
              <a:gd name="connsiteY72" fmla="*/ 2207811 h 2239844"/>
              <a:gd name="connsiteX73" fmla="*/ 2393290 w 4419601"/>
              <a:gd name="connsiteY73" fmla="*/ 2194196 h 2239844"/>
              <a:gd name="connsiteX74" fmla="*/ 2396744 w 4419601"/>
              <a:gd name="connsiteY74" fmla="*/ 2187609 h 2239844"/>
              <a:gd name="connsiteX75" fmla="*/ 2080932 w 4419601"/>
              <a:gd name="connsiteY75" fmla="*/ 2185096 h 2239844"/>
              <a:gd name="connsiteX76" fmla="*/ 2079662 w 4419601"/>
              <a:gd name="connsiteY76" fmla="*/ 2187578 h 2239844"/>
              <a:gd name="connsiteX77" fmla="*/ 2078217 w 4419601"/>
              <a:gd name="connsiteY77" fmla="*/ 2188047 h 2239844"/>
              <a:gd name="connsiteX78" fmla="*/ 2078489 w 4419601"/>
              <a:gd name="connsiteY78" fmla="*/ 2186646 h 2239844"/>
              <a:gd name="connsiteX79" fmla="*/ 2087361 w 4419601"/>
              <a:gd name="connsiteY79" fmla="*/ 2185083 h 2239844"/>
              <a:gd name="connsiteX80" fmla="*/ 2083474 w 4419601"/>
              <a:gd name="connsiteY80" fmla="*/ 2193417 h 2239844"/>
              <a:gd name="connsiteX81" fmla="*/ 2076230 w 4419601"/>
              <a:gd name="connsiteY81" fmla="*/ 2198436 h 2239844"/>
              <a:gd name="connsiteX82" fmla="*/ 2076235 w 4419601"/>
              <a:gd name="connsiteY82" fmla="*/ 2198246 h 2239844"/>
              <a:gd name="connsiteX83" fmla="*/ 2078045 w 4419601"/>
              <a:gd name="connsiteY83" fmla="*/ 2188932 h 2239844"/>
              <a:gd name="connsiteX84" fmla="*/ 2079352 w 4419601"/>
              <a:gd name="connsiteY84" fmla="*/ 2188185 h 2239844"/>
              <a:gd name="connsiteX85" fmla="*/ 2079662 w 4419601"/>
              <a:gd name="connsiteY85" fmla="*/ 2187578 h 2239844"/>
              <a:gd name="connsiteX86" fmla="*/ 2078818 w 4419601"/>
              <a:gd name="connsiteY86" fmla="*/ 2184954 h 2239844"/>
              <a:gd name="connsiteX87" fmla="*/ 2078489 w 4419601"/>
              <a:gd name="connsiteY87" fmla="*/ 2186646 h 2239844"/>
              <a:gd name="connsiteX88" fmla="*/ 2075431 w 4419601"/>
              <a:gd name="connsiteY88" fmla="*/ 2188587 h 2239844"/>
              <a:gd name="connsiteX89" fmla="*/ 2078454 w 4419601"/>
              <a:gd name="connsiteY89" fmla="*/ 2185012 h 2239844"/>
              <a:gd name="connsiteX90" fmla="*/ 2081945 w 4419601"/>
              <a:gd name="connsiteY90" fmla="*/ 2184453 h 2239844"/>
              <a:gd name="connsiteX91" fmla="*/ 2080932 w 4419601"/>
              <a:gd name="connsiteY91" fmla="*/ 2185096 h 2239844"/>
              <a:gd name="connsiteX92" fmla="*/ 2081200 w 4419601"/>
              <a:gd name="connsiteY92" fmla="*/ 2184573 h 2239844"/>
              <a:gd name="connsiteX93" fmla="*/ 2079092 w 4419601"/>
              <a:gd name="connsiteY93" fmla="*/ 2183545 h 2239844"/>
              <a:gd name="connsiteX94" fmla="*/ 2078912 w 4419601"/>
              <a:gd name="connsiteY94" fmla="*/ 2184470 h 2239844"/>
              <a:gd name="connsiteX95" fmla="*/ 2078454 w 4419601"/>
              <a:gd name="connsiteY95" fmla="*/ 2185012 h 2239844"/>
              <a:gd name="connsiteX96" fmla="*/ 2073060 w 4419601"/>
              <a:gd name="connsiteY96" fmla="*/ 2185876 h 2239844"/>
              <a:gd name="connsiteX97" fmla="*/ 2074811 w 4419601"/>
              <a:gd name="connsiteY97" fmla="*/ 2184708 h 2239844"/>
              <a:gd name="connsiteX98" fmla="*/ 2082150 w 4419601"/>
              <a:gd name="connsiteY98" fmla="*/ 2182714 h 2239844"/>
              <a:gd name="connsiteX99" fmla="*/ 2081200 w 4419601"/>
              <a:gd name="connsiteY99" fmla="*/ 2184573 h 2239844"/>
              <a:gd name="connsiteX100" fmla="*/ 2078818 w 4419601"/>
              <a:gd name="connsiteY100" fmla="*/ 2184954 h 2239844"/>
              <a:gd name="connsiteX101" fmla="*/ 2078912 w 4419601"/>
              <a:gd name="connsiteY101" fmla="*/ 2184470 h 2239844"/>
              <a:gd name="connsiteX102" fmla="*/ 2079874 w 4419601"/>
              <a:gd name="connsiteY102" fmla="*/ 2183333 h 2239844"/>
              <a:gd name="connsiteX103" fmla="*/ 2094820 w 4419601"/>
              <a:gd name="connsiteY103" fmla="*/ 2182392 h 2239844"/>
              <a:gd name="connsiteX104" fmla="*/ 2093931 w 4419601"/>
              <a:gd name="connsiteY104" fmla="*/ 2182953 h 2239844"/>
              <a:gd name="connsiteX105" fmla="*/ 2087361 w 4419601"/>
              <a:gd name="connsiteY105" fmla="*/ 2185083 h 2239844"/>
              <a:gd name="connsiteX106" fmla="*/ 2088115 w 4419601"/>
              <a:gd name="connsiteY106" fmla="*/ 2183465 h 2239844"/>
              <a:gd name="connsiteX107" fmla="*/ 2089381 w 4419601"/>
              <a:gd name="connsiteY107" fmla="*/ 2180750 h 2239844"/>
              <a:gd name="connsiteX108" fmla="*/ 2088115 w 4419601"/>
              <a:gd name="connsiteY108" fmla="*/ 2183465 h 2239844"/>
              <a:gd name="connsiteX109" fmla="*/ 2081945 w 4419601"/>
              <a:gd name="connsiteY109" fmla="*/ 2184453 h 2239844"/>
              <a:gd name="connsiteX110" fmla="*/ 2086582 w 4419601"/>
              <a:gd name="connsiteY110" fmla="*/ 2181511 h 2239844"/>
              <a:gd name="connsiteX111" fmla="*/ 2079658 w 4419601"/>
              <a:gd name="connsiteY111" fmla="*/ 2180631 h 2239844"/>
              <a:gd name="connsiteX112" fmla="*/ 2079470 w 4419601"/>
              <a:gd name="connsiteY112" fmla="*/ 2181600 h 2239844"/>
              <a:gd name="connsiteX113" fmla="*/ 2074811 w 4419601"/>
              <a:gd name="connsiteY113" fmla="*/ 2184708 h 2239844"/>
              <a:gd name="connsiteX114" fmla="*/ 2072767 w 4419601"/>
              <a:gd name="connsiteY114" fmla="*/ 2185263 h 2239844"/>
              <a:gd name="connsiteX115" fmla="*/ 2072966 w 4419601"/>
              <a:gd name="connsiteY115" fmla="*/ 2184066 h 2239844"/>
              <a:gd name="connsiteX116" fmla="*/ 2075881 w 4419601"/>
              <a:gd name="connsiteY116" fmla="*/ 2180747 h 2239844"/>
              <a:gd name="connsiteX117" fmla="*/ 2082225 w 4419601"/>
              <a:gd name="connsiteY117" fmla="*/ 2180552 h 2239844"/>
              <a:gd name="connsiteX118" fmla="*/ 2079874 w 4419601"/>
              <a:gd name="connsiteY118" fmla="*/ 2183333 h 2239844"/>
              <a:gd name="connsiteX119" fmla="*/ 2079092 w 4419601"/>
              <a:gd name="connsiteY119" fmla="*/ 2183545 h 2239844"/>
              <a:gd name="connsiteX120" fmla="*/ 2079470 w 4419601"/>
              <a:gd name="connsiteY120" fmla="*/ 2181600 h 2239844"/>
              <a:gd name="connsiteX121" fmla="*/ 2080984 w 4419601"/>
              <a:gd name="connsiteY121" fmla="*/ 2180590 h 2239844"/>
              <a:gd name="connsiteX122" fmla="*/ 2099741 w 4419601"/>
              <a:gd name="connsiteY122" fmla="*/ 2179286 h 2239844"/>
              <a:gd name="connsiteX123" fmla="*/ 2096345 w 4419601"/>
              <a:gd name="connsiteY123" fmla="*/ 2182148 h 2239844"/>
              <a:gd name="connsiteX124" fmla="*/ 2094820 w 4419601"/>
              <a:gd name="connsiteY124" fmla="*/ 2182392 h 2239844"/>
              <a:gd name="connsiteX125" fmla="*/ 2084405 w 4419601"/>
              <a:gd name="connsiteY125" fmla="*/ 2178308 h 2239844"/>
              <a:gd name="connsiteX126" fmla="*/ 2083460 w 4419601"/>
              <a:gd name="connsiteY126" fmla="*/ 2180155 h 2239844"/>
              <a:gd name="connsiteX127" fmla="*/ 2082670 w 4419601"/>
              <a:gd name="connsiteY127" fmla="*/ 2180538 h 2239844"/>
              <a:gd name="connsiteX128" fmla="*/ 2082225 w 4419601"/>
              <a:gd name="connsiteY128" fmla="*/ 2180552 h 2239844"/>
              <a:gd name="connsiteX129" fmla="*/ 2083758 w 4419601"/>
              <a:gd name="connsiteY129" fmla="*/ 2178739 h 2239844"/>
              <a:gd name="connsiteX130" fmla="*/ 2091471 w 4419601"/>
              <a:gd name="connsiteY130" fmla="*/ 2176270 h 2239844"/>
              <a:gd name="connsiteX131" fmla="*/ 2090054 w 4419601"/>
              <a:gd name="connsiteY131" fmla="*/ 2179307 h 2239844"/>
              <a:gd name="connsiteX132" fmla="*/ 2086582 w 4419601"/>
              <a:gd name="connsiteY132" fmla="*/ 2181511 h 2239844"/>
              <a:gd name="connsiteX133" fmla="*/ 2082150 w 4419601"/>
              <a:gd name="connsiteY133" fmla="*/ 2182714 h 2239844"/>
              <a:gd name="connsiteX134" fmla="*/ 2083460 w 4419601"/>
              <a:gd name="connsiteY134" fmla="*/ 2180155 h 2239844"/>
              <a:gd name="connsiteX135" fmla="*/ 2402947 w 4419601"/>
              <a:gd name="connsiteY135" fmla="*/ 2175777 h 2239844"/>
              <a:gd name="connsiteX136" fmla="*/ 2396744 w 4419601"/>
              <a:gd name="connsiteY136" fmla="*/ 2187609 h 2239844"/>
              <a:gd name="connsiteX137" fmla="*/ 2376389 w 4419601"/>
              <a:gd name="connsiteY137" fmla="*/ 2205408 h 2239844"/>
              <a:gd name="connsiteX138" fmla="*/ 2364424 w 4419601"/>
              <a:gd name="connsiteY138" fmla="*/ 2208766 h 2239844"/>
              <a:gd name="connsiteX139" fmla="*/ 2351441 w 4419601"/>
              <a:gd name="connsiteY139" fmla="*/ 2209412 h 2239844"/>
              <a:gd name="connsiteX140" fmla="*/ 2341856 w 4419601"/>
              <a:gd name="connsiteY140" fmla="*/ 2207028 h 2239844"/>
              <a:gd name="connsiteX141" fmla="*/ 2375585 w 4419601"/>
              <a:gd name="connsiteY141" fmla="*/ 2199001 h 2239844"/>
              <a:gd name="connsiteX142" fmla="*/ 2402947 w 4419601"/>
              <a:gd name="connsiteY142" fmla="*/ 2175777 h 2239844"/>
              <a:gd name="connsiteX143" fmla="*/ 2402947 w 4419601"/>
              <a:gd name="connsiteY143" fmla="*/ 2175777 h 2239844"/>
              <a:gd name="connsiteX144" fmla="*/ 2402947 w 4419601"/>
              <a:gd name="connsiteY144" fmla="*/ 2182184 h 2239844"/>
              <a:gd name="connsiteX145" fmla="*/ 2399545 w 4419601"/>
              <a:gd name="connsiteY145" fmla="*/ 2185159 h 2239844"/>
              <a:gd name="connsiteX146" fmla="*/ 2651321 w 4419601"/>
              <a:gd name="connsiteY146" fmla="*/ 2171208 h 2239844"/>
              <a:gd name="connsiteX147" fmla="*/ 2632075 w 4419601"/>
              <a:gd name="connsiteY147" fmla="*/ 2192027 h 2239844"/>
              <a:gd name="connsiteX148" fmla="*/ 2609919 w 4419601"/>
              <a:gd name="connsiteY148" fmla="*/ 2194370 h 2239844"/>
              <a:gd name="connsiteX149" fmla="*/ 2614714 w 4419601"/>
              <a:gd name="connsiteY149" fmla="*/ 2191950 h 2239844"/>
              <a:gd name="connsiteX150" fmla="*/ 2627257 w 4419601"/>
              <a:gd name="connsiteY150" fmla="*/ 2188800 h 2239844"/>
              <a:gd name="connsiteX151" fmla="*/ 2637467 w 4419601"/>
              <a:gd name="connsiteY151" fmla="*/ 2180467 h 2239844"/>
              <a:gd name="connsiteX152" fmla="*/ 2646531 w 4419601"/>
              <a:gd name="connsiteY152" fmla="*/ 2175893 h 2239844"/>
              <a:gd name="connsiteX153" fmla="*/ 2646849 w 4419601"/>
              <a:gd name="connsiteY153" fmla="*/ 2170270 h 2239844"/>
              <a:gd name="connsiteX154" fmla="*/ 2640106 w 4419601"/>
              <a:gd name="connsiteY154" fmla="*/ 2178313 h 2239844"/>
              <a:gd name="connsiteX155" fmla="*/ 2637467 w 4419601"/>
              <a:gd name="connsiteY155" fmla="*/ 2180467 h 2239844"/>
              <a:gd name="connsiteX156" fmla="*/ 2614714 w 4419601"/>
              <a:gd name="connsiteY156" fmla="*/ 2191950 h 2239844"/>
              <a:gd name="connsiteX157" fmla="*/ 2607982 w 4419601"/>
              <a:gd name="connsiteY157" fmla="*/ 2193640 h 2239844"/>
              <a:gd name="connsiteX158" fmla="*/ 2593219 w 4419601"/>
              <a:gd name="connsiteY158" fmla="*/ 2189933 h 2239844"/>
              <a:gd name="connsiteX159" fmla="*/ 2601558 w 4419601"/>
              <a:gd name="connsiteY159" fmla="*/ 2188800 h 2239844"/>
              <a:gd name="connsiteX160" fmla="*/ 2637253 w 4419601"/>
              <a:gd name="connsiteY160" fmla="*/ 2173024 h 2239844"/>
              <a:gd name="connsiteX161" fmla="*/ 2654535 w 4419601"/>
              <a:gd name="connsiteY161" fmla="*/ 2168064 h 2239844"/>
              <a:gd name="connsiteX162" fmla="*/ 2651321 w 4419601"/>
              <a:gd name="connsiteY162" fmla="*/ 2171208 h 2239844"/>
              <a:gd name="connsiteX163" fmla="*/ 2652956 w 4419601"/>
              <a:gd name="connsiteY163" fmla="*/ 2169439 h 2239844"/>
              <a:gd name="connsiteX164" fmla="*/ 2653723 w 4419601"/>
              <a:gd name="connsiteY164" fmla="*/ 2168297 h 2239844"/>
              <a:gd name="connsiteX165" fmla="*/ 2438357 w 4419601"/>
              <a:gd name="connsiteY165" fmla="*/ 2166968 h 2239844"/>
              <a:gd name="connsiteX166" fmla="*/ 2441576 w 4419601"/>
              <a:gd name="connsiteY166" fmla="*/ 2169370 h 2239844"/>
              <a:gd name="connsiteX167" fmla="*/ 2428700 w 4419601"/>
              <a:gd name="connsiteY167" fmla="*/ 2188590 h 2239844"/>
              <a:gd name="connsiteX168" fmla="*/ 2375283 w 4419601"/>
              <a:gd name="connsiteY168" fmla="*/ 2214918 h 2239844"/>
              <a:gd name="connsiteX169" fmla="*/ 2367724 w 4419601"/>
              <a:gd name="connsiteY169" fmla="*/ 2214204 h 2239844"/>
              <a:gd name="connsiteX170" fmla="*/ 2381822 w 4419601"/>
              <a:gd name="connsiteY170" fmla="*/ 2211214 h 2239844"/>
              <a:gd name="connsiteX171" fmla="*/ 2386608 w 4419601"/>
              <a:gd name="connsiteY171" fmla="*/ 2206288 h 2239844"/>
              <a:gd name="connsiteX172" fmla="*/ 2411800 w 4419601"/>
              <a:gd name="connsiteY172" fmla="*/ 2193395 h 2239844"/>
              <a:gd name="connsiteX173" fmla="*/ 2435138 w 4419601"/>
              <a:gd name="connsiteY173" fmla="*/ 2169370 h 2239844"/>
              <a:gd name="connsiteX174" fmla="*/ 2438357 w 4419601"/>
              <a:gd name="connsiteY174" fmla="*/ 2166968 h 2239844"/>
              <a:gd name="connsiteX175" fmla="*/ 2095202 w 4419601"/>
              <a:gd name="connsiteY175" fmla="*/ 2166804 h 2239844"/>
              <a:gd name="connsiteX176" fmla="*/ 2094736 w 4419601"/>
              <a:gd name="connsiteY176" fmla="*/ 2169269 h 2239844"/>
              <a:gd name="connsiteX177" fmla="*/ 2093283 w 4419601"/>
              <a:gd name="connsiteY177" fmla="*/ 2172385 h 2239844"/>
              <a:gd name="connsiteX178" fmla="*/ 2084405 w 4419601"/>
              <a:gd name="connsiteY178" fmla="*/ 2178308 h 2239844"/>
              <a:gd name="connsiteX179" fmla="*/ 2084836 w 4419601"/>
              <a:gd name="connsiteY179" fmla="*/ 2177464 h 2239844"/>
              <a:gd name="connsiteX180" fmla="*/ 2093127 w 4419601"/>
              <a:gd name="connsiteY180" fmla="*/ 2167659 h 2239844"/>
              <a:gd name="connsiteX181" fmla="*/ 2115221 w 4419601"/>
              <a:gd name="connsiteY181" fmla="*/ 2165629 h 2239844"/>
              <a:gd name="connsiteX182" fmla="*/ 2093127 w 4419601"/>
              <a:gd name="connsiteY182" fmla="*/ 2179733 h 2239844"/>
              <a:gd name="connsiteX183" fmla="*/ 2089381 w 4419601"/>
              <a:gd name="connsiteY183" fmla="*/ 2180750 h 2239844"/>
              <a:gd name="connsiteX184" fmla="*/ 2090054 w 4419601"/>
              <a:gd name="connsiteY184" fmla="*/ 2179307 h 2239844"/>
              <a:gd name="connsiteX185" fmla="*/ 2108410 w 4419601"/>
              <a:gd name="connsiteY185" fmla="*/ 2167659 h 2239844"/>
              <a:gd name="connsiteX186" fmla="*/ 1931982 w 4419601"/>
              <a:gd name="connsiteY186" fmla="*/ 2163903 h 2239844"/>
              <a:gd name="connsiteX187" fmla="*/ 1946730 w 4419601"/>
              <a:gd name="connsiteY187" fmla="*/ 2169269 h 2239844"/>
              <a:gd name="connsiteX188" fmla="*/ 1988941 w 4419601"/>
              <a:gd name="connsiteY188" fmla="*/ 2180966 h 2239844"/>
              <a:gd name="connsiteX189" fmla="*/ 1991775 w 4419601"/>
              <a:gd name="connsiteY189" fmla="*/ 2182148 h 2239844"/>
              <a:gd name="connsiteX190" fmla="*/ 2019305 w 4419601"/>
              <a:gd name="connsiteY190" fmla="*/ 2195550 h 2239844"/>
              <a:gd name="connsiteX191" fmla="*/ 2009465 w 4419601"/>
              <a:gd name="connsiteY191" fmla="*/ 2195844 h 2239844"/>
              <a:gd name="connsiteX192" fmla="*/ 1998210 w 4419601"/>
              <a:gd name="connsiteY192" fmla="*/ 2191002 h 2239844"/>
              <a:gd name="connsiteX193" fmla="*/ 1933859 w 4419601"/>
              <a:gd name="connsiteY193" fmla="*/ 2169269 h 2239844"/>
              <a:gd name="connsiteX194" fmla="*/ 1982927 w 4419601"/>
              <a:gd name="connsiteY194" fmla="*/ 2196637 h 2239844"/>
              <a:gd name="connsiteX195" fmla="*/ 2009465 w 4419601"/>
              <a:gd name="connsiteY195" fmla="*/ 2195844 h 2239844"/>
              <a:gd name="connsiteX196" fmla="*/ 2025331 w 4419601"/>
              <a:gd name="connsiteY196" fmla="*/ 2202670 h 2239844"/>
              <a:gd name="connsiteX197" fmla="*/ 2007058 w 4419601"/>
              <a:gd name="connsiteY197" fmla="*/ 2204585 h 2239844"/>
              <a:gd name="connsiteX198" fmla="*/ 1997283 w 4419601"/>
              <a:gd name="connsiteY198" fmla="*/ 2203825 h 2239844"/>
              <a:gd name="connsiteX199" fmla="*/ 1973274 w 4419601"/>
              <a:gd name="connsiteY199" fmla="*/ 2196636 h 2239844"/>
              <a:gd name="connsiteX200" fmla="*/ 1942079 w 4419601"/>
              <a:gd name="connsiteY200" fmla="*/ 2183737 h 2239844"/>
              <a:gd name="connsiteX201" fmla="*/ 1927424 w 4419601"/>
              <a:gd name="connsiteY201" fmla="*/ 2169269 h 2239844"/>
              <a:gd name="connsiteX202" fmla="*/ 1928229 w 4419601"/>
              <a:gd name="connsiteY202" fmla="*/ 2166049 h 2239844"/>
              <a:gd name="connsiteX203" fmla="*/ 2118217 w 4419601"/>
              <a:gd name="connsiteY203" fmla="*/ 2163716 h 2239844"/>
              <a:gd name="connsiteX204" fmla="*/ 2116345 w 4419601"/>
              <a:gd name="connsiteY204" fmla="*/ 2165294 h 2239844"/>
              <a:gd name="connsiteX205" fmla="*/ 2115221 w 4419601"/>
              <a:gd name="connsiteY205" fmla="*/ 2165629 h 2239844"/>
              <a:gd name="connsiteX206" fmla="*/ 2110904 w 4419601"/>
              <a:gd name="connsiteY206" fmla="*/ 2162422 h 2239844"/>
              <a:gd name="connsiteX207" fmla="*/ 2105494 w 4419601"/>
              <a:gd name="connsiteY207" fmla="*/ 2169470 h 2239844"/>
              <a:gd name="connsiteX208" fmla="*/ 2091471 w 4419601"/>
              <a:gd name="connsiteY208" fmla="*/ 2176270 h 2239844"/>
              <a:gd name="connsiteX209" fmla="*/ 2093283 w 4419601"/>
              <a:gd name="connsiteY209" fmla="*/ 2172385 h 2239844"/>
              <a:gd name="connsiteX210" fmla="*/ 2105193 w 4419601"/>
              <a:gd name="connsiteY210" fmla="*/ 2164439 h 2239844"/>
              <a:gd name="connsiteX211" fmla="*/ 2036536 w 4419601"/>
              <a:gd name="connsiteY211" fmla="*/ 2162226 h 2239844"/>
              <a:gd name="connsiteX212" fmla="*/ 2036536 w 4419601"/>
              <a:gd name="connsiteY212" fmla="*/ 2168576 h 2239844"/>
              <a:gd name="connsiteX213" fmla="*/ 1997075 w 4419601"/>
              <a:gd name="connsiteY213" fmla="*/ 2168576 h 2239844"/>
              <a:gd name="connsiteX214" fmla="*/ 2036536 w 4419601"/>
              <a:gd name="connsiteY214" fmla="*/ 2162226 h 2239844"/>
              <a:gd name="connsiteX215" fmla="*/ 2126886 w 4419601"/>
              <a:gd name="connsiteY215" fmla="*/ 2162152 h 2239844"/>
              <a:gd name="connsiteX216" fmla="*/ 2099741 w 4419601"/>
              <a:gd name="connsiteY216" fmla="*/ 2179286 h 2239844"/>
              <a:gd name="connsiteX217" fmla="*/ 2116345 w 4419601"/>
              <a:gd name="connsiteY217" fmla="*/ 2165294 h 2239844"/>
              <a:gd name="connsiteX218" fmla="*/ 2092452 w 4419601"/>
              <a:gd name="connsiteY218" fmla="*/ 2161969 h 2239844"/>
              <a:gd name="connsiteX219" fmla="*/ 2092323 w 4419601"/>
              <a:gd name="connsiteY219" fmla="*/ 2162830 h 2239844"/>
              <a:gd name="connsiteX220" fmla="*/ 2084836 w 4419601"/>
              <a:gd name="connsiteY220" fmla="*/ 2177464 h 2239844"/>
              <a:gd name="connsiteX221" fmla="*/ 2083758 w 4419601"/>
              <a:gd name="connsiteY221" fmla="*/ 2178739 h 2239844"/>
              <a:gd name="connsiteX222" fmla="*/ 2080984 w 4419601"/>
              <a:gd name="connsiteY222" fmla="*/ 2180590 h 2239844"/>
              <a:gd name="connsiteX223" fmla="*/ 2079658 w 4419601"/>
              <a:gd name="connsiteY223" fmla="*/ 2180631 h 2239844"/>
              <a:gd name="connsiteX224" fmla="*/ 2080702 w 4419601"/>
              <a:gd name="connsiteY224" fmla="*/ 2175257 h 2239844"/>
              <a:gd name="connsiteX225" fmla="*/ 2092323 w 4419601"/>
              <a:gd name="connsiteY225" fmla="*/ 2162025 h 2239844"/>
              <a:gd name="connsiteX226" fmla="*/ 2655797 w 4419601"/>
              <a:gd name="connsiteY226" fmla="*/ 2158394 h 2239844"/>
              <a:gd name="connsiteX227" fmla="*/ 2654661 w 4419601"/>
              <a:gd name="connsiteY227" fmla="*/ 2160229 h 2239844"/>
              <a:gd name="connsiteX228" fmla="*/ 2652890 w 4419601"/>
              <a:gd name="connsiteY228" fmla="*/ 2161007 h 2239844"/>
              <a:gd name="connsiteX229" fmla="*/ 2661020 w 4419601"/>
              <a:gd name="connsiteY229" fmla="*/ 2157438 h 2239844"/>
              <a:gd name="connsiteX230" fmla="*/ 2653723 w 4419601"/>
              <a:gd name="connsiteY230" fmla="*/ 2168297 h 2239844"/>
              <a:gd name="connsiteX231" fmla="*/ 2646849 w 4419601"/>
              <a:gd name="connsiteY231" fmla="*/ 2170270 h 2239844"/>
              <a:gd name="connsiteX232" fmla="*/ 2652956 w 4419601"/>
              <a:gd name="connsiteY232" fmla="*/ 2162986 h 2239844"/>
              <a:gd name="connsiteX233" fmla="*/ 2654661 w 4419601"/>
              <a:gd name="connsiteY233" fmla="*/ 2160229 h 2239844"/>
              <a:gd name="connsiteX234" fmla="*/ 2131812 w 4419601"/>
              <a:gd name="connsiteY234" fmla="*/ 2155038 h 2239844"/>
              <a:gd name="connsiteX235" fmla="*/ 2118217 w 4419601"/>
              <a:gd name="connsiteY235" fmla="*/ 2163716 h 2239844"/>
              <a:gd name="connsiteX236" fmla="*/ 2126138 w 4419601"/>
              <a:gd name="connsiteY236" fmla="*/ 2157042 h 2239844"/>
              <a:gd name="connsiteX237" fmla="*/ 2203363 w 4419601"/>
              <a:gd name="connsiteY237" fmla="*/ 2153811 h 2239844"/>
              <a:gd name="connsiteX238" fmla="*/ 2241992 w 4419601"/>
              <a:gd name="connsiteY238" fmla="*/ 2175777 h 2239844"/>
              <a:gd name="connsiteX239" fmla="*/ 2291083 w 4419601"/>
              <a:gd name="connsiteY239" fmla="*/ 2197400 h 2239844"/>
              <a:gd name="connsiteX240" fmla="*/ 2329436 w 4419601"/>
              <a:gd name="connsiteY240" fmla="*/ 2209362 h 2239844"/>
              <a:gd name="connsiteX241" fmla="*/ 2323182 w 4419601"/>
              <a:gd name="connsiteY241" fmla="*/ 2210424 h 2239844"/>
              <a:gd name="connsiteX242" fmla="*/ 2306374 w 4419601"/>
              <a:gd name="connsiteY242" fmla="*/ 2207811 h 2239844"/>
              <a:gd name="connsiteX243" fmla="*/ 2264526 w 4419601"/>
              <a:gd name="connsiteY243" fmla="*/ 2191794 h 2239844"/>
              <a:gd name="connsiteX244" fmla="*/ 2256608 w 4419601"/>
              <a:gd name="connsiteY244" fmla="*/ 2188763 h 2239844"/>
              <a:gd name="connsiteX245" fmla="*/ 2216239 w 4419601"/>
              <a:gd name="connsiteY245" fmla="*/ 2166167 h 2239844"/>
              <a:gd name="connsiteX246" fmla="*/ 2203363 w 4419601"/>
              <a:gd name="connsiteY246" fmla="*/ 2158959 h 2239844"/>
              <a:gd name="connsiteX247" fmla="*/ 2203363 w 4419601"/>
              <a:gd name="connsiteY247" fmla="*/ 2156557 h 2239844"/>
              <a:gd name="connsiteX248" fmla="*/ 2143513 w 4419601"/>
              <a:gd name="connsiteY248" fmla="*/ 2151657 h 2239844"/>
              <a:gd name="connsiteX249" fmla="*/ 2146216 w 4419601"/>
              <a:gd name="connsiteY249" fmla="*/ 2156390 h 2239844"/>
              <a:gd name="connsiteX250" fmla="*/ 2126886 w 4419601"/>
              <a:gd name="connsiteY250" fmla="*/ 2162152 h 2239844"/>
              <a:gd name="connsiteX251" fmla="*/ 2434448 w 4419601"/>
              <a:gd name="connsiteY251" fmla="*/ 2150289 h 2239844"/>
              <a:gd name="connsiteX252" fmla="*/ 2445818 w 4419601"/>
              <a:gd name="connsiteY252" fmla="*/ 2153429 h 2239844"/>
              <a:gd name="connsiteX253" fmla="*/ 2447591 w 4419601"/>
              <a:gd name="connsiteY253" fmla="*/ 2155695 h 2239844"/>
              <a:gd name="connsiteX254" fmla="*/ 2448473 w 4419601"/>
              <a:gd name="connsiteY254" fmla="*/ 2154162 h 2239844"/>
              <a:gd name="connsiteX255" fmla="*/ 2454025 w 4419601"/>
              <a:gd name="connsiteY255" fmla="*/ 2155695 h 2239844"/>
              <a:gd name="connsiteX256" fmla="*/ 2454025 w 4419601"/>
              <a:gd name="connsiteY256" fmla="*/ 2155033 h 2239844"/>
              <a:gd name="connsiteX257" fmla="*/ 2473325 w 4419601"/>
              <a:gd name="connsiteY257" fmla="*/ 2168485 h 2239844"/>
              <a:gd name="connsiteX258" fmla="*/ 2466892 w 4419601"/>
              <a:gd name="connsiteY258" fmla="*/ 2174881 h 2239844"/>
              <a:gd name="connsiteX259" fmla="*/ 2146216 w 4419601"/>
              <a:gd name="connsiteY259" fmla="*/ 2149951 h 2239844"/>
              <a:gd name="connsiteX260" fmla="*/ 2143513 w 4419601"/>
              <a:gd name="connsiteY260" fmla="*/ 2151657 h 2239844"/>
              <a:gd name="connsiteX261" fmla="*/ 2143156 w 4419601"/>
              <a:gd name="connsiteY261" fmla="*/ 2151031 h 2239844"/>
              <a:gd name="connsiteX262" fmla="*/ 2139781 w 4419601"/>
              <a:gd name="connsiteY262" fmla="*/ 2149951 h 2239844"/>
              <a:gd name="connsiteX263" fmla="*/ 2142999 w 4419601"/>
              <a:gd name="connsiteY263" fmla="*/ 2150756 h 2239844"/>
              <a:gd name="connsiteX264" fmla="*/ 2143156 w 4419601"/>
              <a:gd name="connsiteY264" fmla="*/ 2151031 h 2239844"/>
              <a:gd name="connsiteX265" fmla="*/ 2131812 w 4419601"/>
              <a:gd name="connsiteY265" fmla="*/ 2155038 h 2239844"/>
              <a:gd name="connsiteX266" fmla="*/ 2120476 w 4419601"/>
              <a:gd name="connsiteY266" fmla="*/ 2149951 h 2239844"/>
              <a:gd name="connsiteX267" fmla="*/ 2113247 w 4419601"/>
              <a:gd name="connsiteY267" fmla="*/ 2159369 h 2239844"/>
              <a:gd name="connsiteX268" fmla="*/ 2095202 w 4419601"/>
              <a:gd name="connsiteY268" fmla="*/ 2166804 h 2239844"/>
              <a:gd name="connsiteX269" fmla="*/ 2096439 w 4419601"/>
              <a:gd name="connsiteY269" fmla="*/ 2160259 h 2239844"/>
              <a:gd name="connsiteX270" fmla="*/ 2120476 w 4419601"/>
              <a:gd name="connsiteY270" fmla="*/ 2149951 h 2239844"/>
              <a:gd name="connsiteX271" fmla="*/ 2126911 w 4419601"/>
              <a:gd name="connsiteY271" fmla="*/ 2156390 h 2239844"/>
              <a:gd name="connsiteX272" fmla="*/ 2126138 w 4419601"/>
              <a:gd name="connsiteY272" fmla="*/ 2157042 h 2239844"/>
              <a:gd name="connsiteX273" fmla="*/ 2110904 w 4419601"/>
              <a:gd name="connsiteY273" fmla="*/ 2162422 h 2239844"/>
              <a:gd name="connsiteX274" fmla="*/ 2113247 w 4419601"/>
              <a:gd name="connsiteY274" fmla="*/ 2159369 h 2239844"/>
              <a:gd name="connsiteX275" fmla="*/ 2120476 w 4419601"/>
              <a:gd name="connsiteY275" fmla="*/ 2156390 h 2239844"/>
              <a:gd name="connsiteX276" fmla="*/ 2120476 w 4419601"/>
              <a:gd name="connsiteY276" fmla="*/ 2149951 h 2239844"/>
              <a:gd name="connsiteX277" fmla="*/ 2454025 w 4419601"/>
              <a:gd name="connsiteY277" fmla="*/ 2149299 h 2239844"/>
              <a:gd name="connsiteX278" fmla="*/ 2454025 w 4419601"/>
              <a:gd name="connsiteY278" fmla="*/ 2152497 h 2239844"/>
              <a:gd name="connsiteX279" fmla="*/ 2454025 w 4419601"/>
              <a:gd name="connsiteY279" fmla="*/ 2155033 h 2239844"/>
              <a:gd name="connsiteX280" fmla="*/ 2449703 w 4419601"/>
              <a:gd name="connsiteY280" fmla="*/ 2152021 h 2239844"/>
              <a:gd name="connsiteX281" fmla="*/ 2450808 w 4419601"/>
              <a:gd name="connsiteY281" fmla="*/ 2150099 h 2239844"/>
              <a:gd name="connsiteX282" fmla="*/ 2454025 w 4419601"/>
              <a:gd name="connsiteY282" fmla="*/ 2149299 h 2239844"/>
              <a:gd name="connsiteX283" fmla="*/ 2152628 w 4419601"/>
              <a:gd name="connsiteY283" fmla="*/ 2147767 h 2239844"/>
              <a:gd name="connsiteX284" fmla="*/ 2161846 w 4419601"/>
              <a:gd name="connsiteY284" fmla="*/ 2152913 h 2239844"/>
              <a:gd name="connsiteX285" fmla="*/ 2168757 w 4419601"/>
              <a:gd name="connsiteY285" fmla="*/ 2162163 h 2239844"/>
              <a:gd name="connsiteX286" fmla="*/ 2196925 w 4419601"/>
              <a:gd name="connsiteY286" fmla="*/ 2188590 h 2239844"/>
              <a:gd name="connsiteX287" fmla="*/ 2267745 w 4419601"/>
              <a:gd name="connsiteY287" fmla="*/ 2214217 h 2239844"/>
              <a:gd name="connsiteX288" fmla="*/ 2305569 w 4419601"/>
              <a:gd name="connsiteY288" fmla="*/ 2213416 h 2239844"/>
              <a:gd name="connsiteX289" fmla="*/ 2308453 w 4419601"/>
              <a:gd name="connsiteY289" fmla="*/ 2212926 h 2239844"/>
              <a:gd name="connsiteX290" fmla="*/ 2319251 w 4419601"/>
              <a:gd name="connsiteY290" fmla="*/ 2216620 h 2239844"/>
              <a:gd name="connsiteX291" fmla="*/ 2323691 w 4419601"/>
              <a:gd name="connsiteY291" fmla="*/ 2217310 h 2239844"/>
              <a:gd name="connsiteX292" fmla="*/ 2306374 w 4419601"/>
              <a:gd name="connsiteY292" fmla="*/ 2219823 h 2239844"/>
              <a:gd name="connsiteX293" fmla="*/ 2267745 w 4419601"/>
              <a:gd name="connsiteY293" fmla="*/ 2220624 h 2239844"/>
              <a:gd name="connsiteX294" fmla="*/ 2203363 w 4419601"/>
              <a:gd name="connsiteY294" fmla="*/ 2201404 h 2239844"/>
              <a:gd name="connsiteX295" fmla="*/ 2173687 w 4419601"/>
              <a:gd name="connsiteY295" fmla="*/ 2174375 h 2239844"/>
              <a:gd name="connsiteX296" fmla="*/ 2156595 w 4419601"/>
              <a:gd name="connsiteY296" fmla="*/ 2145886 h 2239844"/>
              <a:gd name="connsiteX297" fmla="*/ 2187267 w 4419601"/>
              <a:gd name="connsiteY297" fmla="*/ 2159760 h 2239844"/>
              <a:gd name="connsiteX298" fmla="*/ 2222677 w 4419601"/>
              <a:gd name="connsiteY298" fmla="*/ 2175777 h 2239844"/>
              <a:gd name="connsiteX299" fmla="*/ 2256608 w 4419601"/>
              <a:gd name="connsiteY299" fmla="*/ 2188763 h 2239844"/>
              <a:gd name="connsiteX300" fmla="*/ 2267745 w 4419601"/>
              <a:gd name="connsiteY300" fmla="*/ 2194997 h 2239844"/>
              <a:gd name="connsiteX301" fmla="*/ 2303356 w 4419601"/>
              <a:gd name="connsiteY301" fmla="*/ 2210013 h 2239844"/>
              <a:gd name="connsiteX302" fmla="*/ 2313142 w 4419601"/>
              <a:gd name="connsiteY302" fmla="*/ 2212130 h 2239844"/>
              <a:gd name="connsiteX303" fmla="*/ 2308453 w 4419601"/>
              <a:gd name="connsiteY303" fmla="*/ 2212926 h 2239844"/>
              <a:gd name="connsiteX304" fmla="*/ 2293498 w 4419601"/>
              <a:gd name="connsiteY304" fmla="*/ 2207811 h 2239844"/>
              <a:gd name="connsiteX305" fmla="*/ 2216239 w 4419601"/>
              <a:gd name="connsiteY305" fmla="*/ 2175777 h 2239844"/>
              <a:gd name="connsiteX306" fmla="*/ 2178415 w 4419601"/>
              <a:gd name="connsiteY306" fmla="*/ 2162163 h 2239844"/>
              <a:gd name="connsiteX307" fmla="*/ 2161846 w 4419601"/>
              <a:gd name="connsiteY307" fmla="*/ 2152913 h 2239844"/>
              <a:gd name="connsiteX308" fmla="*/ 2439435 w 4419601"/>
              <a:gd name="connsiteY308" fmla="*/ 2145271 h 2239844"/>
              <a:gd name="connsiteX309" fmla="*/ 2440401 w 4419601"/>
              <a:gd name="connsiteY309" fmla="*/ 2145537 h 2239844"/>
              <a:gd name="connsiteX310" fmla="*/ 2449703 w 4419601"/>
              <a:gd name="connsiteY310" fmla="*/ 2152021 h 2239844"/>
              <a:gd name="connsiteX311" fmla="*/ 2448473 w 4419601"/>
              <a:gd name="connsiteY311" fmla="*/ 2154162 h 2239844"/>
              <a:gd name="connsiteX312" fmla="*/ 2445818 w 4419601"/>
              <a:gd name="connsiteY312" fmla="*/ 2153429 h 2239844"/>
              <a:gd name="connsiteX313" fmla="*/ 2203363 w 4419601"/>
              <a:gd name="connsiteY313" fmla="*/ 2143743 h 2239844"/>
              <a:gd name="connsiteX314" fmla="*/ 2319250 w 4419601"/>
              <a:gd name="connsiteY314" fmla="*/ 2201404 h 2239844"/>
              <a:gd name="connsiteX315" fmla="*/ 2341856 w 4419601"/>
              <a:gd name="connsiteY315" fmla="*/ 2207028 h 2239844"/>
              <a:gd name="connsiteX316" fmla="*/ 2338565 w 4419601"/>
              <a:gd name="connsiteY316" fmla="*/ 2207811 h 2239844"/>
              <a:gd name="connsiteX317" fmla="*/ 2334561 w 4419601"/>
              <a:gd name="connsiteY317" fmla="*/ 2208491 h 2239844"/>
              <a:gd name="connsiteX318" fmla="*/ 2315227 w 4419601"/>
              <a:gd name="connsiteY318" fmla="*/ 2202205 h 2239844"/>
              <a:gd name="connsiteX319" fmla="*/ 2253963 w 4419601"/>
              <a:gd name="connsiteY319" fmla="*/ 2171472 h 2239844"/>
              <a:gd name="connsiteX320" fmla="*/ 2203363 w 4419601"/>
              <a:gd name="connsiteY320" fmla="*/ 2146873 h 2239844"/>
              <a:gd name="connsiteX321" fmla="*/ 2196925 w 4419601"/>
              <a:gd name="connsiteY321" fmla="*/ 2143743 h 2239844"/>
              <a:gd name="connsiteX322" fmla="*/ 2203363 w 4419601"/>
              <a:gd name="connsiteY322" fmla="*/ 2146873 h 2239844"/>
              <a:gd name="connsiteX323" fmla="*/ 2203363 w 4419601"/>
              <a:gd name="connsiteY323" fmla="*/ 2150150 h 2239844"/>
              <a:gd name="connsiteX324" fmla="*/ 2203363 w 4419601"/>
              <a:gd name="connsiteY324" fmla="*/ 2153811 h 2239844"/>
              <a:gd name="connsiteX325" fmla="*/ 2197542 w 4419601"/>
              <a:gd name="connsiteY325" fmla="*/ 2150501 h 2239844"/>
              <a:gd name="connsiteX326" fmla="*/ 2090489 w 4419601"/>
              <a:gd name="connsiteY326" fmla="*/ 2143382 h 2239844"/>
              <a:gd name="connsiteX327" fmla="*/ 2081866 w 4419601"/>
              <a:gd name="connsiteY327" fmla="*/ 2169269 h 2239844"/>
              <a:gd name="connsiteX328" fmla="*/ 2080702 w 4419601"/>
              <a:gd name="connsiteY328" fmla="*/ 2175257 h 2239844"/>
              <a:gd name="connsiteX329" fmla="*/ 2075881 w 4419601"/>
              <a:gd name="connsiteY329" fmla="*/ 2180747 h 2239844"/>
              <a:gd name="connsiteX330" fmla="*/ 2073507 w 4419601"/>
              <a:gd name="connsiteY330" fmla="*/ 2180820 h 2239844"/>
              <a:gd name="connsiteX331" fmla="*/ 2075431 w 4419601"/>
              <a:gd name="connsiteY331" fmla="*/ 2169269 h 2239844"/>
              <a:gd name="connsiteX332" fmla="*/ 2083672 w 4419601"/>
              <a:gd name="connsiteY332" fmla="*/ 2143839 h 2239844"/>
              <a:gd name="connsiteX333" fmla="*/ 2088301 w 4419601"/>
              <a:gd name="connsiteY333" fmla="*/ 2143511 h 2239844"/>
              <a:gd name="connsiteX334" fmla="*/ 2099733 w 4419601"/>
              <a:gd name="connsiteY334" fmla="*/ 2142838 h 2239844"/>
              <a:gd name="connsiteX335" fmla="*/ 2096439 w 4419601"/>
              <a:gd name="connsiteY335" fmla="*/ 2160259 h 2239844"/>
              <a:gd name="connsiteX336" fmla="*/ 2092452 w 4419601"/>
              <a:gd name="connsiteY336" fmla="*/ 2161969 h 2239844"/>
              <a:gd name="connsiteX337" fmla="*/ 2095280 w 4419601"/>
              <a:gd name="connsiteY337" fmla="*/ 2143100 h 2239844"/>
              <a:gd name="connsiteX338" fmla="*/ 2095923 w 4419601"/>
              <a:gd name="connsiteY338" fmla="*/ 2138812 h 2239844"/>
              <a:gd name="connsiteX339" fmla="*/ 2095280 w 4419601"/>
              <a:gd name="connsiteY339" fmla="*/ 2143100 h 2239844"/>
              <a:gd name="connsiteX340" fmla="*/ 2090489 w 4419601"/>
              <a:gd name="connsiteY340" fmla="*/ 2143382 h 2239844"/>
              <a:gd name="connsiteX341" fmla="*/ 2091882 w 4419601"/>
              <a:gd name="connsiteY341" fmla="*/ 2139200 h 2239844"/>
              <a:gd name="connsiteX342" fmla="*/ 2119671 w 4419601"/>
              <a:gd name="connsiteY342" fmla="*/ 2134657 h 2239844"/>
              <a:gd name="connsiteX343" fmla="*/ 2120476 w 4419601"/>
              <a:gd name="connsiteY343" fmla="*/ 2137072 h 2239844"/>
              <a:gd name="connsiteX344" fmla="*/ 2101975 w 4419601"/>
              <a:gd name="connsiteY344" fmla="*/ 2142706 h 2239844"/>
              <a:gd name="connsiteX345" fmla="*/ 2099733 w 4419601"/>
              <a:gd name="connsiteY345" fmla="*/ 2142838 h 2239844"/>
              <a:gd name="connsiteX346" fmla="*/ 2100366 w 4419601"/>
              <a:gd name="connsiteY346" fmla="*/ 2139487 h 2239844"/>
              <a:gd name="connsiteX347" fmla="*/ 2100392 w 4419601"/>
              <a:gd name="connsiteY347" fmla="*/ 2138383 h 2239844"/>
              <a:gd name="connsiteX348" fmla="*/ 2114041 w 4419601"/>
              <a:gd name="connsiteY348" fmla="*/ 2137072 h 2239844"/>
              <a:gd name="connsiteX349" fmla="*/ 2119671 w 4419601"/>
              <a:gd name="connsiteY349" fmla="*/ 2134657 h 2239844"/>
              <a:gd name="connsiteX350" fmla="*/ 1858192 w 4419601"/>
              <a:gd name="connsiteY350" fmla="*/ 2134185 h 2239844"/>
              <a:gd name="connsiteX351" fmla="*/ 1888814 w 4419601"/>
              <a:gd name="connsiteY351" fmla="*/ 2143511 h 2239844"/>
              <a:gd name="connsiteX352" fmla="*/ 1894005 w 4419601"/>
              <a:gd name="connsiteY352" fmla="*/ 2143898 h 2239844"/>
              <a:gd name="connsiteX353" fmla="*/ 1908119 w 4419601"/>
              <a:gd name="connsiteY353" fmla="*/ 2149951 h 2239844"/>
              <a:gd name="connsiteX354" fmla="*/ 2030385 w 4419601"/>
              <a:gd name="connsiteY354" fmla="*/ 2182148 h 2239844"/>
              <a:gd name="connsiteX355" fmla="*/ 2073507 w 4419601"/>
              <a:gd name="connsiteY355" fmla="*/ 2180820 h 2239844"/>
              <a:gd name="connsiteX356" fmla="*/ 2072966 w 4419601"/>
              <a:gd name="connsiteY356" fmla="*/ 2184066 h 2239844"/>
              <a:gd name="connsiteX357" fmla="*/ 2071648 w 4419601"/>
              <a:gd name="connsiteY357" fmla="*/ 2185567 h 2239844"/>
              <a:gd name="connsiteX358" fmla="*/ 2066851 w 4419601"/>
              <a:gd name="connsiteY358" fmla="*/ 2186870 h 2239844"/>
              <a:gd name="connsiteX359" fmla="*/ 2056125 w 4419601"/>
              <a:gd name="connsiteY359" fmla="*/ 2188587 h 2239844"/>
              <a:gd name="connsiteX360" fmla="*/ 1999014 w 4419601"/>
              <a:gd name="connsiteY360" fmla="*/ 2183758 h 2239844"/>
              <a:gd name="connsiteX361" fmla="*/ 1988941 w 4419601"/>
              <a:gd name="connsiteY361" fmla="*/ 2180966 h 2239844"/>
              <a:gd name="connsiteX362" fmla="*/ 1962817 w 4419601"/>
              <a:gd name="connsiteY362" fmla="*/ 2170074 h 2239844"/>
              <a:gd name="connsiteX363" fmla="*/ 1933859 w 4419601"/>
              <a:gd name="connsiteY363" fmla="*/ 2162829 h 2239844"/>
              <a:gd name="connsiteX364" fmla="*/ 1931982 w 4419601"/>
              <a:gd name="connsiteY364" fmla="*/ 2163903 h 2239844"/>
              <a:gd name="connsiteX365" fmla="*/ 1893640 w 4419601"/>
              <a:gd name="connsiteY365" fmla="*/ 2149951 h 2239844"/>
              <a:gd name="connsiteX366" fmla="*/ 1863073 w 4419601"/>
              <a:gd name="connsiteY366" fmla="*/ 2130632 h 2239844"/>
              <a:gd name="connsiteX367" fmla="*/ 1867096 w 4419601"/>
              <a:gd name="connsiteY367" fmla="*/ 2132242 h 2239844"/>
              <a:gd name="connsiteX368" fmla="*/ 1908119 w 4419601"/>
              <a:gd name="connsiteY368" fmla="*/ 2137072 h 2239844"/>
              <a:gd name="connsiteX369" fmla="*/ 2013493 w 4419601"/>
              <a:gd name="connsiteY369" fmla="*/ 2146731 h 2239844"/>
              <a:gd name="connsiteX370" fmla="*/ 2084960 w 4419601"/>
              <a:gd name="connsiteY370" fmla="*/ 2139865 h 2239844"/>
              <a:gd name="connsiteX371" fmla="*/ 2083672 w 4419601"/>
              <a:gd name="connsiteY371" fmla="*/ 2143839 h 2239844"/>
              <a:gd name="connsiteX372" fmla="*/ 1986144 w 4419601"/>
              <a:gd name="connsiteY372" fmla="*/ 2150756 h 2239844"/>
              <a:gd name="connsiteX373" fmla="*/ 1894005 w 4419601"/>
              <a:gd name="connsiteY373" fmla="*/ 2143898 h 2239844"/>
              <a:gd name="connsiteX374" fmla="*/ 1885597 w 4419601"/>
              <a:gd name="connsiteY374" fmla="*/ 2140291 h 2239844"/>
              <a:gd name="connsiteX375" fmla="*/ 1863074 w 4419601"/>
              <a:gd name="connsiteY375" fmla="*/ 2130632 h 2239844"/>
              <a:gd name="connsiteX376" fmla="*/ 2151857 w 4419601"/>
              <a:gd name="connsiteY376" fmla="*/ 2124523 h 2239844"/>
              <a:gd name="connsiteX377" fmla="*/ 2196925 w 4419601"/>
              <a:gd name="connsiteY377" fmla="*/ 2150150 h 2239844"/>
              <a:gd name="connsiteX378" fmla="*/ 2197542 w 4419601"/>
              <a:gd name="connsiteY378" fmla="*/ 2150501 h 2239844"/>
              <a:gd name="connsiteX379" fmla="*/ 2197730 w 4419601"/>
              <a:gd name="connsiteY379" fmla="*/ 2152553 h 2239844"/>
              <a:gd name="connsiteX380" fmla="*/ 2203363 w 4419601"/>
              <a:gd name="connsiteY380" fmla="*/ 2156557 h 2239844"/>
              <a:gd name="connsiteX381" fmla="*/ 2151857 w 4419601"/>
              <a:gd name="connsiteY381" fmla="*/ 2124523 h 2239844"/>
              <a:gd name="connsiteX382" fmla="*/ 1837342 w 4419601"/>
              <a:gd name="connsiteY382" fmla="*/ 2121168 h 2239844"/>
              <a:gd name="connsiteX383" fmla="*/ 1850204 w 4419601"/>
              <a:gd name="connsiteY383" fmla="*/ 2130632 h 2239844"/>
              <a:gd name="connsiteX384" fmla="*/ 1858192 w 4419601"/>
              <a:gd name="connsiteY384" fmla="*/ 2134185 h 2239844"/>
              <a:gd name="connsiteX385" fmla="*/ 1851813 w 4419601"/>
              <a:gd name="connsiteY385" fmla="*/ 2132242 h 2239844"/>
              <a:gd name="connsiteX386" fmla="*/ 2136444 w 4419601"/>
              <a:gd name="connsiteY386" fmla="*/ 2119855 h 2239844"/>
              <a:gd name="connsiteX387" fmla="*/ 2145419 w 4419601"/>
              <a:gd name="connsiteY387" fmla="*/ 2126926 h 2239844"/>
              <a:gd name="connsiteX388" fmla="*/ 2164733 w 4419601"/>
              <a:gd name="connsiteY388" fmla="*/ 2137337 h 2239844"/>
              <a:gd name="connsiteX389" fmla="*/ 2203363 w 4419601"/>
              <a:gd name="connsiteY389" fmla="*/ 2158959 h 2239844"/>
              <a:gd name="connsiteX390" fmla="*/ 2203363 w 4419601"/>
              <a:gd name="connsiteY390" fmla="*/ 2159760 h 2239844"/>
              <a:gd name="connsiteX391" fmla="*/ 2203363 w 4419601"/>
              <a:gd name="connsiteY391" fmla="*/ 2162964 h 2239844"/>
              <a:gd name="connsiteX392" fmla="*/ 2145419 w 4419601"/>
              <a:gd name="connsiteY392" fmla="*/ 2130930 h 2239844"/>
              <a:gd name="connsiteX393" fmla="*/ 1834849 w 4419601"/>
              <a:gd name="connsiteY393" fmla="*/ 2119335 h 2239844"/>
              <a:gd name="connsiteX394" fmla="*/ 1835050 w 4419601"/>
              <a:gd name="connsiteY394" fmla="*/ 2119415 h 2239844"/>
              <a:gd name="connsiteX395" fmla="*/ 1837342 w 4419601"/>
              <a:gd name="connsiteY395" fmla="*/ 2121168 h 2239844"/>
              <a:gd name="connsiteX396" fmla="*/ 1792065 w 4419601"/>
              <a:gd name="connsiteY396" fmla="*/ 2117698 h 2239844"/>
              <a:gd name="connsiteX397" fmla="*/ 1792065 w 4419601"/>
              <a:gd name="connsiteY397" fmla="*/ 2124126 h 2239844"/>
              <a:gd name="connsiteX398" fmla="*/ 1792065 w 4419601"/>
              <a:gd name="connsiteY398" fmla="*/ 2117698 h 2239844"/>
              <a:gd name="connsiteX399" fmla="*/ 2127158 w 4419601"/>
              <a:gd name="connsiteY399" fmla="*/ 2117568 h 2239844"/>
              <a:gd name="connsiteX400" fmla="*/ 2145419 w 4419601"/>
              <a:gd name="connsiteY400" fmla="*/ 2130930 h 2239844"/>
              <a:gd name="connsiteX401" fmla="*/ 2156595 w 4419601"/>
              <a:gd name="connsiteY401" fmla="*/ 2145886 h 2239844"/>
              <a:gd name="connsiteX402" fmla="*/ 2151857 w 4419601"/>
              <a:gd name="connsiteY402" fmla="*/ 2143743 h 2239844"/>
              <a:gd name="connsiteX403" fmla="*/ 2145343 w 4419601"/>
              <a:gd name="connsiteY403" fmla="*/ 2138927 h 2239844"/>
              <a:gd name="connsiteX404" fmla="*/ 1759641 w 4419601"/>
              <a:gd name="connsiteY404" fmla="*/ 2117529 h 2239844"/>
              <a:gd name="connsiteX405" fmla="*/ 1792065 w 4419601"/>
              <a:gd name="connsiteY405" fmla="*/ 2124126 h 2239844"/>
              <a:gd name="connsiteX406" fmla="*/ 1763188 w 4419601"/>
              <a:gd name="connsiteY406" fmla="*/ 2119305 h 2239844"/>
              <a:gd name="connsiteX407" fmla="*/ 2459529 w 4419601"/>
              <a:gd name="connsiteY407" fmla="*/ 2115826 h 2239844"/>
              <a:gd name="connsiteX408" fmla="*/ 2483504 w 4419601"/>
              <a:gd name="connsiteY408" fmla="*/ 2129912 h 2239844"/>
              <a:gd name="connsiteX409" fmla="*/ 2530886 w 4419601"/>
              <a:gd name="connsiteY409" fmla="*/ 2150079 h 2239844"/>
              <a:gd name="connsiteX410" fmla="*/ 2633681 w 4419601"/>
              <a:gd name="connsiteY410" fmla="*/ 2169439 h 2239844"/>
              <a:gd name="connsiteX411" fmla="*/ 2652890 w 4419601"/>
              <a:gd name="connsiteY411" fmla="*/ 2161007 h 2239844"/>
              <a:gd name="connsiteX412" fmla="*/ 2641712 w 4419601"/>
              <a:gd name="connsiteY412" fmla="*/ 2171053 h 2239844"/>
              <a:gd name="connsiteX413" fmla="*/ 2637253 w 4419601"/>
              <a:gd name="connsiteY413" fmla="*/ 2173024 h 2239844"/>
              <a:gd name="connsiteX414" fmla="*/ 2627257 w 4419601"/>
              <a:gd name="connsiteY414" fmla="*/ 2175893 h 2239844"/>
              <a:gd name="connsiteX415" fmla="*/ 2556585 w 4419601"/>
              <a:gd name="connsiteY415" fmla="*/ 2169439 h 2239844"/>
              <a:gd name="connsiteX416" fmla="*/ 2509203 w 4419601"/>
              <a:gd name="connsiteY416" fmla="*/ 2146852 h 2239844"/>
              <a:gd name="connsiteX417" fmla="*/ 2478358 w 4419601"/>
              <a:gd name="connsiteY417" fmla="*/ 2130484 h 2239844"/>
              <a:gd name="connsiteX418" fmla="*/ 1830035 w 4419601"/>
              <a:gd name="connsiteY418" fmla="*/ 2115793 h 2239844"/>
              <a:gd name="connsiteX419" fmla="*/ 1834849 w 4419601"/>
              <a:gd name="connsiteY419" fmla="*/ 2119335 h 2239844"/>
              <a:gd name="connsiteX420" fmla="*/ 1830899 w 4419601"/>
              <a:gd name="connsiteY420" fmla="*/ 2117753 h 2239844"/>
              <a:gd name="connsiteX421" fmla="*/ 2101010 w 4419601"/>
              <a:gd name="connsiteY421" fmla="*/ 2111797 h 2239844"/>
              <a:gd name="connsiteX422" fmla="*/ 2100392 w 4419601"/>
              <a:gd name="connsiteY422" fmla="*/ 2138383 h 2239844"/>
              <a:gd name="connsiteX423" fmla="*/ 2095923 w 4419601"/>
              <a:gd name="connsiteY423" fmla="*/ 2138812 h 2239844"/>
              <a:gd name="connsiteX424" fmla="*/ 2096847 w 4419601"/>
              <a:gd name="connsiteY424" fmla="*/ 2132645 h 2239844"/>
              <a:gd name="connsiteX425" fmla="*/ 2096330 w 4419601"/>
              <a:gd name="connsiteY425" fmla="*/ 2125845 h 2239844"/>
              <a:gd name="connsiteX426" fmla="*/ 2101025 w 4419601"/>
              <a:gd name="connsiteY426" fmla="*/ 2111167 h 2239844"/>
              <a:gd name="connsiteX427" fmla="*/ 2101171 w 4419601"/>
              <a:gd name="connsiteY427" fmla="*/ 2111314 h 2239844"/>
              <a:gd name="connsiteX428" fmla="*/ 2101010 w 4419601"/>
              <a:gd name="connsiteY428" fmla="*/ 2111797 h 2239844"/>
              <a:gd name="connsiteX429" fmla="*/ 1760730 w 4419601"/>
              <a:gd name="connsiteY429" fmla="*/ 2110384 h 2239844"/>
              <a:gd name="connsiteX430" fmla="*/ 1792065 w 4419601"/>
              <a:gd name="connsiteY430" fmla="*/ 2117698 h 2239844"/>
              <a:gd name="connsiteX431" fmla="*/ 1768001 w 4419601"/>
              <a:gd name="connsiteY431" fmla="*/ 2113479 h 2239844"/>
              <a:gd name="connsiteX432" fmla="*/ 2437214 w 4419601"/>
              <a:gd name="connsiteY432" fmla="*/ 2109736 h 2239844"/>
              <a:gd name="connsiteX433" fmla="*/ 2466639 w 4419601"/>
              <a:gd name="connsiteY433" fmla="*/ 2124265 h 2239844"/>
              <a:gd name="connsiteX434" fmla="*/ 2478358 w 4419601"/>
              <a:gd name="connsiteY434" fmla="*/ 2130484 h 2239844"/>
              <a:gd name="connsiteX435" fmla="*/ 2485913 w 4419601"/>
              <a:gd name="connsiteY435" fmla="*/ 2136365 h 2239844"/>
              <a:gd name="connsiteX436" fmla="*/ 2518037 w 4419601"/>
              <a:gd name="connsiteY436" fmla="*/ 2156532 h 2239844"/>
              <a:gd name="connsiteX437" fmla="*/ 2588708 w 4419601"/>
              <a:gd name="connsiteY437" fmla="*/ 2188800 h 2239844"/>
              <a:gd name="connsiteX438" fmla="*/ 2593219 w 4419601"/>
              <a:gd name="connsiteY438" fmla="*/ 2189933 h 2239844"/>
              <a:gd name="connsiteX439" fmla="*/ 2583097 w 4419601"/>
              <a:gd name="connsiteY439" fmla="*/ 2191308 h 2239844"/>
              <a:gd name="connsiteX440" fmla="*/ 2563813 w 4419601"/>
              <a:gd name="connsiteY440" fmla="*/ 2187187 h 2239844"/>
              <a:gd name="connsiteX441" fmla="*/ 2530886 w 4419601"/>
              <a:gd name="connsiteY441" fmla="*/ 2169439 h 2239844"/>
              <a:gd name="connsiteX442" fmla="*/ 2453790 w 4419601"/>
              <a:gd name="connsiteY442" fmla="*/ 2124265 h 2239844"/>
              <a:gd name="connsiteX443" fmla="*/ 2115441 w 4419601"/>
              <a:gd name="connsiteY443" fmla="*/ 2107242 h 2239844"/>
              <a:gd name="connsiteX444" fmla="*/ 2119988 w 4419601"/>
              <a:gd name="connsiteY444" fmla="*/ 2109147 h 2239844"/>
              <a:gd name="connsiteX445" fmla="*/ 2127158 w 4419601"/>
              <a:gd name="connsiteY445" fmla="*/ 2117568 h 2239844"/>
              <a:gd name="connsiteX446" fmla="*/ 2118057 w 4419601"/>
              <a:gd name="connsiteY446" fmla="*/ 2110909 h 2239844"/>
              <a:gd name="connsiteX447" fmla="*/ 2126159 w 4419601"/>
              <a:gd name="connsiteY447" fmla="*/ 2107165 h 2239844"/>
              <a:gd name="connsiteX448" fmla="*/ 2128519 w 4419601"/>
              <a:gd name="connsiteY448" fmla="*/ 2108506 h 2239844"/>
              <a:gd name="connsiteX449" fmla="*/ 2151857 w 4419601"/>
              <a:gd name="connsiteY449" fmla="*/ 2124523 h 2239844"/>
              <a:gd name="connsiteX450" fmla="*/ 2129324 w 4419601"/>
              <a:gd name="connsiteY450" fmla="*/ 2111069 h 2239844"/>
              <a:gd name="connsiteX451" fmla="*/ 1825368 w 4419601"/>
              <a:gd name="connsiteY451" fmla="*/ 2105192 h 2239844"/>
              <a:gd name="connsiteX452" fmla="*/ 1838138 w 4419601"/>
              <a:gd name="connsiteY452" fmla="*/ 2116948 h 2239844"/>
              <a:gd name="connsiteX453" fmla="*/ 1863073 w 4419601"/>
              <a:gd name="connsiteY453" fmla="*/ 2130632 h 2239844"/>
              <a:gd name="connsiteX454" fmla="*/ 1835050 w 4419601"/>
              <a:gd name="connsiteY454" fmla="*/ 2119415 h 2239844"/>
              <a:gd name="connsiteX455" fmla="*/ 1829893 w 4419601"/>
              <a:gd name="connsiteY455" fmla="*/ 2115468 h 2239844"/>
              <a:gd name="connsiteX456" fmla="*/ 2094736 w 4419601"/>
              <a:gd name="connsiteY456" fmla="*/ 2104875 h 2239844"/>
              <a:gd name="connsiteX457" fmla="*/ 2096330 w 4419601"/>
              <a:gd name="connsiteY457" fmla="*/ 2125845 h 2239844"/>
              <a:gd name="connsiteX458" fmla="*/ 2091882 w 4419601"/>
              <a:gd name="connsiteY458" fmla="*/ 2139200 h 2239844"/>
              <a:gd name="connsiteX459" fmla="*/ 2084960 w 4419601"/>
              <a:gd name="connsiteY459" fmla="*/ 2139865 h 2239844"/>
              <a:gd name="connsiteX460" fmla="*/ 2085083 w 4419601"/>
              <a:gd name="connsiteY460" fmla="*/ 2139487 h 2239844"/>
              <a:gd name="connsiteX461" fmla="*/ 2094736 w 4419601"/>
              <a:gd name="connsiteY461" fmla="*/ 2104875 h 2239844"/>
              <a:gd name="connsiteX462" fmla="*/ 1733262 w 4419601"/>
              <a:gd name="connsiteY462" fmla="*/ 2103972 h 2239844"/>
              <a:gd name="connsiteX463" fmla="*/ 1747145 w 4419601"/>
              <a:gd name="connsiteY463" fmla="*/ 2104841 h 2239844"/>
              <a:gd name="connsiteX464" fmla="*/ 1747145 w 4419601"/>
              <a:gd name="connsiteY464" fmla="*/ 2104600 h 2239844"/>
              <a:gd name="connsiteX465" fmla="*/ 1760730 w 4419601"/>
              <a:gd name="connsiteY465" fmla="*/ 2110384 h 2239844"/>
              <a:gd name="connsiteX466" fmla="*/ 1731363 w 4419601"/>
              <a:gd name="connsiteY466" fmla="*/ 2103529 h 2239844"/>
              <a:gd name="connsiteX467" fmla="*/ 1733262 w 4419601"/>
              <a:gd name="connsiteY467" fmla="*/ 2103972 h 2239844"/>
              <a:gd name="connsiteX468" fmla="*/ 1732211 w 4419601"/>
              <a:gd name="connsiteY468" fmla="*/ 2103906 h 2239844"/>
              <a:gd name="connsiteX469" fmla="*/ 2110925 w 4419601"/>
              <a:gd name="connsiteY469" fmla="*/ 2098502 h 2239844"/>
              <a:gd name="connsiteX470" fmla="*/ 2118255 w 4419601"/>
              <a:gd name="connsiteY470" fmla="*/ 2102670 h 2239844"/>
              <a:gd name="connsiteX471" fmla="*/ 2123690 w 4419601"/>
              <a:gd name="connsiteY471" fmla="*/ 2107706 h 2239844"/>
              <a:gd name="connsiteX472" fmla="*/ 2129324 w 4419601"/>
              <a:gd name="connsiteY472" fmla="*/ 2111069 h 2239844"/>
              <a:gd name="connsiteX473" fmla="*/ 2136444 w 4419601"/>
              <a:gd name="connsiteY473" fmla="*/ 2119855 h 2239844"/>
              <a:gd name="connsiteX474" fmla="*/ 2126104 w 4419601"/>
              <a:gd name="connsiteY474" fmla="*/ 2111710 h 2239844"/>
              <a:gd name="connsiteX475" fmla="*/ 2119988 w 4419601"/>
              <a:gd name="connsiteY475" fmla="*/ 2109147 h 2239844"/>
              <a:gd name="connsiteX476" fmla="*/ 1732299 w 4419601"/>
              <a:gd name="connsiteY476" fmla="*/ 2097404 h 2239844"/>
              <a:gd name="connsiteX477" fmla="*/ 1747145 w 4419601"/>
              <a:gd name="connsiteY477" fmla="*/ 2098413 h 2239844"/>
              <a:gd name="connsiteX478" fmla="*/ 1747145 w 4419601"/>
              <a:gd name="connsiteY478" fmla="*/ 2101627 h 2239844"/>
              <a:gd name="connsiteX479" fmla="*/ 1747145 w 4419601"/>
              <a:gd name="connsiteY479" fmla="*/ 2104600 h 2239844"/>
              <a:gd name="connsiteX480" fmla="*/ 1743937 w 4419601"/>
              <a:gd name="connsiteY480" fmla="*/ 2103234 h 2239844"/>
              <a:gd name="connsiteX481" fmla="*/ 1703460 w 4419601"/>
              <a:gd name="connsiteY481" fmla="*/ 2095446 h 2239844"/>
              <a:gd name="connsiteX482" fmla="*/ 1714964 w 4419601"/>
              <a:gd name="connsiteY482" fmla="*/ 2096227 h 2239844"/>
              <a:gd name="connsiteX483" fmla="*/ 1731363 w 4419601"/>
              <a:gd name="connsiteY483" fmla="*/ 2103529 h 2239844"/>
              <a:gd name="connsiteX484" fmla="*/ 1709445 w 4419601"/>
              <a:gd name="connsiteY484" fmla="*/ 2098413 h 2239844"/>
              <a:gd name="connsiteX485" fmla="*/ 2100351 w 4419601"/>
              <a:gd name="connsiteY485" fmla="*/ 2092490 h 2239844"/>
              <a:gd name="connsiteX486" fmla="*/ 2100351 w 4419601"/>
              <a:gd name="connsiteY486" fmla="*/ 2098896 h 2239844"/>
              <a:gd name="connsiteX487" fmla="*/ 2109615 w 4419601"/>
              <a:gd name="connsiteY487" fmla="*/ 2104569 h 2239844"/>
              <a:gd name="connsiteX488" fmla="*/ 2123690 w 4419601"/>
              <a:gd name="connsiteY488" fmla="*/ 2122922 h 2239844"/>
              <a:gd name="connsiteX489" fmla="*/ 2145343 w 4419601"/>
              <a:gd name="connsiteY489" fmla="*/ 2138927 h 2239844"/>
              <a:gd name="connsiteX490" fmla="*/ 2149443 w 4419601"/>
              <a:gd name="connsiteY490" fmla="*/ 2143743 h 2239844"/>
              <a:gd name="connsiteX491" fmla="*/ 2152628 w 4419601"/>
              <a:gd name="connsiteY491" fmla="*/ 2147767 h 2239844"/>
              <a:gd name="connsiteX492" fmla="*/ 2145419 w 4419601"/>
              <a:gd name="connsiteY492" fmla="*/ 2143743 h 2239844"/>
              <a:gd name="connsiteX493" fmla="*/ 2117252 w 4419601"/>
              <a:gd name="connsiteY493" fmla="*/ 2123722 h 2239844"/>
              <a:gd name="connsiteX494" fmla="*/ 2101131 w 4419601"/>
              <a:gd name="connsiteY494" fmla="*/ 2106574 h 2239844"/>
              <a:gd name="connsiteX495" fmla="*/ 2101025 w 4419601"/>
              <a:gd name="connsiteY495" fmla="*/ 2111167 h 2239844"/>
              <a:gd name="connsiteX496" fmla="*/ 2100366 w 4419601"/>
              <a:gd name="connsiteY496" fmla="*/ 2110509 h 2239844"/>
              <a:gd name="connsiteX497" fmla="*/ 2094736 w 4419601"/>
              <a:gd name="connsiteY497" fmla="*/ 2104875 h 2239844"/>
              <a:gd name="connsiteX498" fmla="*/ 2097953 w 4419601"/>
              <a:gd name="connsiteY498" fmla="*/ 2104875 h 2239844"/>
              <a:gd name="connsiteX499" fmla="*/ 2099534 w 4419601"/>
              <a:gd name="connsiteY499" fmla="*/ 2104875 h 2239844"/>
              <a:gd name="connsiteX500" fmla="*/ 2093913 w 4419601"/>
              <a:gd name="connsiteY500" fmla="*/ 2098896 h 2239844"/>
              <a:gd name="connsiteX501" fmla="*/ 2100351 w 4419601"/>
              <a:gd name="connsiteY501" fmla="*/ 2092490 h 2239844"/>
              <a:gd name="connsiteX502" fmla="*/ 2100351 w 4419601"/>
              <a:gd name="connsiteY502" fmla="*/ 2092490 h 2239844"/>
              <a:gd name="connsiteX503" fmla="*/ 2108037 w 4419601"/>
              <a:gd name="connsiteY503" fmla="*/ 2096860 h 2239844"/>
              <a:gd name="connsiteX504" fmla="*/ 2115441 w 4419601"/>
              <a:gd name="connsiteY504" fmla="*/ 2107242 h 2239844"/>
              <a:gd name="connsiteX505" fmla="*/ 2110814 w 4419601"/>
              <a:gd name="connsiteY505" fmla="*/ 2105303 h 2239844"/>
              <a:gd name="connsiteX506" fmla="*/ 2109615 w 4419601"/>
              <a:gd name="connsiteY506" fmla="*/ 2104569 h 2239844"/>
              <a:gd name="connsiteX507" fmla="*/ 2100351 w 4419601"/>
              <a:gd name="connsiteY507" fmla="*/ 2086083 h 2239844"/>
              <a:gd name="connsiteX508" fmla="*/ 2110925 w 4419601"/>
              <a:gd name="connsiteY508" fmla="*/ 2098502 h 2239844"/>
              <a:gd name="connsiteX509" fmla="*/ 2108037 w 4419601"/>
              <a:gd name="connsiteY509" fmla="*/ 2096860 h 2239844"/>
              <a:gd name="connsiteX510" fmla="*/ 2100351 w 4419601"/>
              <a:gd name="connsiteY510" fmla="*/ 2086083 h 2239844"/>
              <a:gd name="connsiteX511" fmla="*/ 2125299 w 4419601"/>
              <a:gd name="connsiteY511" fmla="*/ 2106104 h 2239844"/>
              <a:gd name="connsiteX512" fmla="*/ 2126159 w 4419601"/>
              <a:gd name="connsiteY512" fmla="*/ 2107165 h 2239844"/>
              <a:gd name="connsiteX513" fmla="*/ 2118255 w 4419601"/>
              <a:gd name="connsiteY513" fmla="*/ 2102670 h 2239844"/>
              <a:gd name="connsiteX514" fmla="*/ 1656660 w 4419601"/>
              <a:gd name="connsiteY514" fmla="*/ 2072246 h 2239844"/>
              <a:gd name="connsiteX515" fmla="*/ 1703460 w 4419601"/>
              <a:gd name="connsiteY515" fmla="*/ 2095446 h 2239844"/>
              <a:gd name="connsiteX516" fmla="*/ 1699819 w 4419601"/>
              <a:gd name="connsiteY516" fmla="*/ 2095199 h 2239844"/>
              <a:gd name="connsiteX517" fmla="*/ 1657306 w 4419601"/>
              <a:gd name="connsiteY517" fmla="*/ 2072699 h 2239844"/>
              <a:gd name="connsiteX518" fmla="*/ 2331381 w 4419601"/>
              <a:gd name="connsiteY518" fmla="*/ 2060927 h 2239844"/>
              <a:gd name="connsiteX519" fmla="*/ 2338004 w 4419601"/>
              <a:gd name="connsiteY519" fmla="*/ 2065893 h 2239844"/>
              <a:gd name="connsiteX520" fmla="*/ 2338221 w 4419601"/>
              <a:gd name="connsiteY520" fmla="*/ 2066160 h 2239844"/>
              <a:gd name="connsiteX521" fmla="*/ 2403360 w 4419601"/>
              <a:gd name="connsiteY521" fmla="*/ 2119721 h 2239844"/>
              <a:gd name="connsiteX522" fmla="*/ 2438736 w 4419601"/>
              <a:gd name="connsiteY522" fmla="*/ 2144377 h 2239844"/>
              <a:gd name="connsiteX523" fmla="*/ 2439435 w 4419601"/>
              <a:gd name="connsiteY523" fmla="*/ 2145271 h 2239844"/>
              <a:gd name="connsiteX524" fmla="*/ 2425074 w 4419601"/>
              <a:gd name="connsiteY524" fmla="*/ 2141305 h 2239844"/>
              <a:gd name="connsiteX525" fmla="*/ 2412590 w 4419601"/>
              <a:gd name="connsiteY525" fmla="*/ 2133721 h 2239844"/>
              <a:gd name="connsiteX526" fmla="*/ 2402556 w 4419601"/>
              <a:gd name="connsiteY526" fmla="*/ 2126116 h 2239844"/>
              <a:gd name="connsiteX527" fmla="*/ 2377811 w 4419601"/>
              <a:gd name="connsiteY527" fmla="*/ 2105515 h 2239844"/>
              <a:gd name="connsiteX528" fmla="*/ 2373605 w 4419601"/>
              <a:gd name="connsiteY528" fmla="*/ 2101334 h 2239844"/>
              <a:gd name="connsiteX529" fmla="*/ 2351088 w 4419601"/>
              <a:gd name="connsiteY529" fmla="*/ 2078950 h 2239844"/>
              <a:gd name="connsiteX530" fmla="*/ 1799521 w 4419601"/>
              <a:gd name="connsiteY530" fmla="*/ 2060487 h 2239844"/>
              <a:gd name="connsiteX531" fmla="*/ 1801843 w 4419601"/>
              <a:gd name="connsiteY531" fmla="*/ 2070809 h 2239844"/>
              <a:gd name="connsiteX532" fmla="*/ 1801136 w 4419601"/>
              <a:gd name="connsiteY532" fmla="*/ 2075897 h 2239844"/>
              <a:gd name="connsiteX533" fmla="*/ 1811593 w 4419601"/>
              <a:gd name="connsiteY533" fmla="*/ 2104875 h 2239844"/>
              <a:gd name="connsiteX534" fmla="*/ 1875944 w 4419601"/>
              <a:gd name="connsiteY534" fmla="*/ 2156390 h 2239844"/>
              <a:gd name="connsiteX535" fmla="*/ 1942079 w 4419601"/>
              <a:gd name="connsiteY535" fmla="*/ 2183737 h 2239844"/>
              <a:gd name="connsiteX536" fmla="*/ 1949947 w 4419601"/>
              <a:gd name="connsiteY536" fmla="*/ 2191505 h 2239844"/>
              <a:gd name="connsiteX537" fmla="*/ 1977296 w 4419601"/>
              <a:gd name="connsiteY537" fmla="*/ 2202271 h 2239844"/>
              <a:gd name="connsiteX538" fmla="*/ 1997283 w 4419601"/>
              <a:gd name="connsiteY538" fmla="*/ 2203825 h 2239844"/>
              <a:gd name="connsiteX539" fmla="*/ 2075431 w 4419601"/>
              <a:gd name="connsiteY539" fmla="*/ 2227224 h 2239844"/>
              <a:gd name="connsiteX540" fmla="*/ 2075431 w 4419601"/>
              <a:gd name="connsiteY540" fmla="*/ 2233663 h 2239844"/>
              <a:gd name="connsiteX541" fmla="*/ 1991775 w 4419601"/>
              <a:gd name="connsiteY541" fmla="*/ 2207905 h 2239844"/>
              <a:gd name="connsiteX542" fmla="*/ 1895249 w 4419601"/>
              <a:gd name="connsiteY542" fmla="*/ 2169269 h 2239844"/>
              <a:gd name="connsiteX543" fmla="*/ 1850204 w 4419601"/>
              <a:gd name="connsiteY543" fmla="*/ 2143511 h 2239844"/>
              <a:gd name="connsiteX544" fmla="*/ 1818028 w 4419601"/>
              <a:gd name="connsiteY544" fmla="*/ 2117753 h 2239844"/>
              <a:gd name="connsiteX545" fmla="*/ 1798723 w 4419601"/>
              <a:gd name="connsiteY545" fmla="*/ 2066238 h 2239844"/>
              <a:gd name="connsiteX546" fmla="*/ 2762176 w 4419601"/>
              <a:gd name="connsiteY546" fmla="*/ 2059729 h 2239844"/>
              <a:gd name="connsiteX547" fmla="*/ 2762176 w 4419601"/>
              <a:gd name="connsiteY547" fmla="*/ 2066183 h 2239844"/>
              <a:gd name="connsiteX548" fmla="*/ 2678654 w 4419601"/>
              <a:gd name="connsiteY548" fmla="*/ 2150079 h 2239844"/>
              <a:gd name="connsiteX549" fmla="*/ 2655365 w 4419601"/>
              <a:gd name="connsiteY549" fmla="*/ 2167826 h 2239844"/>
              <a:gd name="connsiteX550" fmla="*/ 2654535 w 4419601"/>
              <a:gd name="connsiteY550" fmla="*/ 2168064 h 2239844"/>
              <a:gd name="connsiteX551" fmla="*/ 2668966 w 4419601"/>
              <a:gd name="connsiteY551" fmla="*/ 2153950 h 2239844"/>
              <a:gd name="connsiteX552" fmla="*/ 2672731 w 4419601"/>
              <a:gd name="connsiteY552" fmla="*/ 2152297 h 2239844"/>
              <a:gd name="connsiteX553" fmla="*/ 2762176 w 4419601"/>
              <a:gd name="connsiteY553" fmla="*/ 2059729 h 2239844"/>
              <a:gd name="connsiteX554" fmla="*/ 2326574 w 4419601"/>
              <a:gd name="connsiteY554" fmla="*/ 2051788 h 2239844"/>
              <a:gd name="connsiteX555" fmla="*/ 2370388 w 4419601"/>
              <a:gd name="connsiteY555" fmla="*/ 2085346 h 2239844"/>
              <a:gd name="connsiteX556" fmla="*/ 2415423 w 4419601"/>
              <a:gd name="connsiteY556" fmla="*/ 2117323 h 2239844"/>
              <a:gd name="connsiteX557" fmla="*/ 2454025 w 4419601"/>
              <a:gd name="connsiteY557" fmla="*/ 2149299 h 2239844"/>
              <a:gd name="connsiteX558" fmla="*/ 2440401 w 4419601"/>
              <a:gd name="connsiteY558" fmla="*/ 2145537 h 2239844"/>
              <a:gd name="connsiteX559" fmla="*/ 2438736 w 4419601"/>
              <a:gd name="connsiteY559" fmla="*/ 2144377 h 2239844"/>
              <a:gd name="connsiteX560" fmla="*/ 2430703 w 4419601"/>
              <a:gd name="connsiteY560" fmla="*/ 2134110 h 2239844"/>
              <a:gd name="connsiteX561" fmla="*/ 2408990 w 4419601"/>
              <a:gd name="connsiteY561" fmla="*/ 2117323 h 2239844"/>
              <a:gd name="connsiteX562" fmla="*/ 2363955 w 4419601"/>
              <a:gd name="connsiteY562" fmla="*/ 2085346 h 2239844"/>
              <a:gd name="connsiteX563" fmla="*/ 2338004 w 4419601"/>
              <a:gd name="connsiteY563" fmla="*/ 2065893 h 2239844"/>
              <a:gd name="connsiteX564" fmla="*/ 1804799 w 4419601"/>
              <a:gd name="connsiteY564" fmla="*/ 2049510 h 2239844"/>
              <a:gd name="connsiteX565" fmla="*/ 1804354 w 4419601"/>
              <a:gd name="connsiteY565" fmla="*/ 2068653 h 2239844"/>
              <a:gd name="connsiteX566" fmla="*/ 1815349 w 4419601"/>
              <a:gd name="connsiteY566" fmla="*/ 2092601 h 2239844"/>
              <a:gd name="connsiteX567" fmla="*/ 1815414 w 4419601"/>
              <a:gd name="connsiteY567" fmla="*/ 2094712 h 2239844"/>
              <a:gd name="connsiteX568" fmla="*/ 1824464 w 4419601"/>
              <a:gd name="connsiteY568" fmla="*/ 2111314 h 2239844"/>
              <a:gd name="connsiteX569" fmla="*/ 1829893 w 4419601"/>
              <a:gd name="connsiteY569" fmla="*/ 2115468 h 2239844"/>
              <a:gd name="connsiteX570" fmla="*/ 1830035 w 4419601"/>
              <a:gd name="connsiteY570" fmla="*/ 2115793 h 2239844"/>
              <a:gd name="connsiteX571" fmla="*/ 1822855 w 4419601"/>
              <a:gd name="connsiteY571" fmla="*/ 2110509 h 2239844"/>
              <a:gd name="connsiteX572" fmla="*/ 1805158 w 4419601"/>
              <a:gd name="connsiteY572" fmla="*/ 2085556 h 2239844"/>
              <a:gd name="connsiteX573" fmla="*/ 1801843 w 4419601"/>
              <a:gd name="connsiteY573" fmla="*/ 2070809 h 2239844"/>
              <a:gd name="connsiteX574" fmla="*/ 1611694 w 4419601"/>
              <a:gd name="connsiteY574" fmla="*/ 2046674 h 2239844"/>
              <a:gd name="connsiteX575" fmla="*/ 1612387 w 4419601"/>
              <a:gd name="connsiteY575" fmla="*/ 2046985 h 2239844"/>
              <a:gd name="connsiteX576" fmla="*/ 1641263 w 4419601"/>
              <a:gd name="connsiteY576" fmla="*/ 2061449 h 2239844"/>
              <a:gd name="connsiteX577" fmla="*/ 1656660 w 4419601"/>
              <a:gd name="connsiteY577" fmla="*/ 2072246 h 2239844"/>
              <a:gd name="connsiteX578" fmla="*/ 1631638 w 4419601"/>
              <a:gd name="connsiteY578" fmla="*/ 2059842 h 2239844"/>
              <a:gd name="connsiteX579" fmla="*/ 2311858 w 4419601"/>
              <a:gd name="connsiteY579" fmla="*/ 2043074 h 2239844"/>
              <a:gd name="connsiteX580" fmla="*/ 2331381 w 4419601"/>
              <a:gd name="connsiteY580" fmla="*/ 2060927 h 2239844"/>
              <a:gd name="connsiteX581" fmla="*/ 2320591 w 4419601"/>
              <a:gd name="connsiteY581" fmla="*/ 2052839 h 2239844"/>
              <a:gd name="connsiteX582" fmla="*/ 2312486 w 4419601"/>
              <a:gd name="connsiteY582" fmla="*/ 2043776 h 2239844"/>
              <a:gd name="connsiteX583" fmla="*/ 2308385 w 4419601"/>
              <a:gd name="connsiteY583" fmla="*/ 2039897 h 2239844"/>
              <a:gd name="connsiteX584" fmla="*/ 2309773 w 4419601"/>
              <a:gd name="connsiteY584" fmla="*/ 2040741 h 2239844"/>
              <a:gd name="connsiteX585" fmla="*/ 2311858 w 4419601"/>
              <a:gd name="connsiteY585" fmla="*/ 2043074 h 2239844"/>
              <a:gd name="connsiteX586" fmla="*/ 1591891 w 4419601"/>
              <a:gd name="connsiteY586" fmla="*/ 2037782 h 2239844"/>
              <a:gd name="connsiteX587" fmla="*/ 1602141 w 4419601"/>
              <a:gd name="connsiteY587" fmla="*/ 2042384 h 2239844"/>
              <a:gd name="connsiteX588" fmla="*/ 1634846 w 4419601"/>
              <a:gd name="connsiteY588" fmla="*/ 2065467 h 2239844"/>
              <a:gd name="connsiteX589" fmla="*/ 1670140 w 4419601"/>
              <a:gd name="connsiteY589" fmla="*/ 2085556 h 2239844"/>
              <a:gd name="connsiteX590" fmla="*/ 1708643 w 4419601"/>
              <a:gd name="connsiteY590" fmla="*/ 2102430 h 2239844"/>
              <a:gd name="connsiteX591" fmla="*/ 1732211 w 4419601"/>
              <a:gd name="connsiteY591" fmla="*/ 2103906 h 2239844"/>
              <a:gd name="connsiteX592" fmla="*/ 1734311 w 4419601"/>
              <a:gd name="connsiteY592" fmla="*/ 2104841 h 2239844"/>
              <a:gd name="connsiteX593" fmla="*/ 1759641 w 4419601"/>
              <a:gd name="connsiteY593" fmla="*/ 2117529 h 2239844"/>
              <a:gd name="connsiteX594" fmla="*/ 1740728 w 4419601"/>
              <a:gd name="connsiteY594" fmla="*/ 2113680 h 2239844"/>
              <a:gd name="connsiteX595" fmla="*/ 1689392 w 4419601"/>
              <a:gd name="connsiteY595" fmla="*/ 2098413 h 2239844"/>
              <a:gd name="connsiteX596" fmla="*/ 1635649 w 4419601"/>
              <a:gd name="connsiteY596" fmla="*/ 2068681 h 2239844"/>
              <a:gd name="connsiteX597" fmla="*/ 1606645 w 4419601"/>
              <a:gd name="connsiteY597" fmla="*/ 2037174 h 2239844"/>
              <a:gd name="connsiteX598" fmla="*/ 1622012 w 4419601"/>
              <a:gd name="connsiteY598" fmla="*/ 2043771 h 2239844"/>
              <a:gd name="connsiteX599" fmla="*/ 1644472 w 4419601"/>
              <a:gd name="connsiteY599" fmla="*/ 2053414 h 2239844"/>
              <a:gd name="connsiteX600" fmla="*/ 1695809 w 4419601"/>
              <a:gd name="connsiteY600" fmla="*/ 2079127 h 2239844"/>
              <a:gd name="connsiteX601" fmla="*/ 1732299 w 4419601"/>
              <a:gd name="connsiteY601" fmla="*/ 2097404 h 2239844"/>
              <a:gd name="connsiteX602" fmla="*/ 1714964 w 4419601"/>
              <a:gd name="connsiteY602" fmla="*/ 2096227 h 2239844"/>
              <a:gd name="connsiteX603" fmla="*/ 1705434 w 4419601"/>
              <a:gd name="connsiteY603" fmla="*/ 2091984 h 2239844"/>
              <a:gd name="connsiteX604" fmla="*/ 1676557 w 4419601"/>
              <a:gd name="connsiteY604" fmla="*/ 2079127 h 2239844"/>
              <a:gd name="connsiteX605" fmla="*/ 1644472 w 4419601"/>
              <a:gd name="connsiteY605" fmla="*/ 2063056 h 2239844"/>
              <a:gd name="connsiteX606" fmla="*/ 1641263 w 4419601"/>
              <a:gd name="connsiteY606" fmla="*/ 2061449 h 2239844"/>
              <a:gd name="connsiteX607" fmla="*/ 1625221 w 4419601"/>
              <a:gd name="connsiteY607" fmla="*/ 2050200 h 2239844"/>
              <a:gd name="connsiteX608" fmla="*/ 1574658 w 4419601"/>
              <a:gd name="connsiteY608" fmla="*/ 2021161 h 2239844"/>
              <a:gd name="connsiteX609" fmla="*/ 1581551 w 4419601"/>
              <a:gd name="connsiteY609" fmla="*/ 2024751 h 2239844"/>
              <a:gd name="connsiteX610" fmla="*/ 1596344 w 4419601"/>
              <a:gd name="connsiteY610" fmla="*/ 2036539 h 2239844"/>
              <a:gd name="connsiteX611" fmla="*/ 1611694 w 4419601"/>
              <a:gd name="connsiteY611" fmla="*/ 2046674 h 2239844"/>
              <a:gd name="connsiteX612" fmla="*/ 1602141 w 4419601"/>
              <a:gd name="connsiteY612" fmla="*/ 2042384 h 2239844"/>
              <a:gd name="connsiteX613" fmla="*/ 1599552 w 4419601"/>
              <a:gd name="connsiteY613" fmla="*/ 2040557 h 2239844"/>
              <a:gd name="connsiteX614" fmla="*/ 1814453 w 4419601"/>
              <a:gd name="connsiteY614" fmla="*/ 2016153 h 2239844"/>
              <a:gd name="connsiteX615" fmla="*/ 1805158 w 4419601"/>
              <a:gd name="connsiteY615" fmla="*/ 2046920 h 2239844"/>
              <a:gd name="connsiteX616" fmla="*/ 1804799 w 4419601"/>
              <a:gd name="connsiteY616" fmla="*/ 2049510 h 2239844"/>
              <a:gd name="connsiteX617" fmla="*/ 1805158 w 4419601"/>
              <a:gd name="connsiteY617" fmla="*/ 2034041 h 2239844"/>
              <a:gd name="connsiteX618" fmla="*/ 1810183 w 4419601"/>
              <a:gd name="connsiteY618" fmla="*/ 2012901 h 2239844"/>
              <a:gd name="connsiteX619" fmla="*/ 1802745 w 4419601"/>
              <a:gd name="connsiteY619" fmla="*/ 2037260 h 2239844"/>
              <a:gd name="connsiteX620" fmla="*/ 1799521 w 4419601"/>
              <a:gd name="connsiteY620" fmla="*/ 2060487 h 2239844"/>
              <a:gd name="connsiteX621" fmla="*/ 1797919 w 4419601"/>
              <a:gd name="connsiteY621" fmla="*/ 2053359 h 2239844"/>
              <a:gd name="connsiteX622" fmla="*/ 1805158 w 4419601"/>
              <a:gd name="connsiteY622" fmla="*/ 2021162 h 2239844"/>
              <a:gd name="connsiteX623" fmla="*/ 2831137 w 4419601"/>
              <a:gd name="connsiteY623" fmla="*/ 2009936 h 2239844"/>
              <a:gd name="connsiteX624" fmla="*/ 2820646 w 4419601"/>
              <a:gd name="connsiteY624" fmla="*/ 2014421 h 2239844"/>
              <a:gd name="connsiteX625" fmla="*/ 2783219 w 4419601"/>
              <a:gd name="connsiteY625" fmla="*/ 2018322 h 2239844"/>
              <a:gd name="connsiteX626" fmla="*/ 2775279 w 4419601"/>
              <a:gd name="connsiteY626" fmla="*/ 2016604 h 2239844"/>
              <a:gd name="connsiteX627" fmla="*/ 2769235 w 4419601"/>
              <a:gd name="connsiteY627" fmla="*/ 2014966 h 2239844"/>
              <a:gd name="connsiteX628" fmla="*/ 2801355 w 4419601"/>
              <a:gd name="connsiteY628" fmla="*/ 2014421 h 2239844"/>
              <a:gd name="connsiteX629" fmla="*/ 1556649 w 4419601"/>
              <a:gd name="connsiteY629" fmla="*/ 2007130 h 2239844"/>
              <a:gd name="connsiteX630" fmla="*/ 1570676 w 4419601"/>
              <a:gd name="connsiteY630" fmla="*/ 2018058 h 2239844"/>
              <a:gd name="connsiteX631" fmla="*/ 1574658 w 4419601"/>
              <a:gd name="connsiteY631" fmla="*/ 2021161 h 2239844"/>
              <a:gd name="connsiteX632" fmla="*/ 1566923 w 4419601"/>
              <a:gd name="connsiteY632" fmla="*/ 2017132 h 2239844"/>
              <a:gd name="connsiteX633" fmla="*/ 1558643 w 4419601"/>
              <a:gd name="connsiteY633" fmla="*/ 2010022 h 2239844"/>
              <a:gd name="connsiteX634" fmla="*/ 2740734 w 4419601"/>
              <a:gd name="connsiteY634" fmla="*/ 2007009 h 2239844"/>
              <a:gd name="connsiteX635" fmla="*/ 2743482 w 4419601"/>
              <a:gd name="connsiteY635" fmla="*/ 2007988 h 2239844"/>
              <a:gd name="connsiteX636" fmla="*/ 2769235 w 4419601"/>
              <a:gd name="connsiteY636" fmla="*/ 2014966 h 2239844"/>
              <a:gd name="connsiteX637" fmla="*/ 2767821 w 4419601"/>
              <a:gd name="connsiteY637" fmla="*/ 2014990 h 2239844"/>
              <a:gd name="connsiteX638" fmla="*/ 2751721 w 4419601"/>
              <a:gd name="connsiteY638" fmla="*/ 2011506 h 2239844"/>
              <a:gd name="connsiteX639" fmla="*/ 2856068 w 4419601"/>
              <a:gd name="connsiteY639" fmla="*/ 2001216 h 2239844"/>
              <a:gd name="connsiteX640" fmla="*/ 2838732 w 4419601"/>
              <a:gd name="connsiteY640" fmla="*/ 2008792 h 2239844"/>
              <a:gd name="connsiteX641" fmla="*/ 2831137 w 4419601"/>
              <a:gd name="connsiteY641" fmla="*/ 2009936 h 2239844"/>
              <a:gd name="connsiteX642" fmla="*/ 2840844 w 4419601"/>
              <a:gd name="connsiteY642" fmla="*/ 2005785 h 2239844"/>
              <a:gd name="connsiteX643" fmla="*/ 2730621 w 4419601"/>
              <a:gd name="connsiteY643" fmla="*/ 1990990 h 2239844"/>
              <a:gd name="connsiteX644" fmla="*/ 2746499 w 4419601"/>
              <a:gd name="connsiteY644" fmla="*/ 1997511 h 2239844"/>
              <a:gd name="connsiteX645" fmla="*/ 2741134 w 4419601"/>
              <a:gd name="connsiteY645" fmla="*/ 1996703 h 2239844"/>
              <a:gd name="connsiteX646" fmla="*/ 2733836 w 4419601"/>
              <a:gd name="connsiteY646" fmla="*/ 1994316 h 2239844"/>
              <a:gd name="connsiteX647" fmla="*/ 2730621 w 4419601"/>
              <a:gd name="connsiteY647" fmla="*/ 1992893 h 2239844"/>
              <a:gd name="connsiteX648" fmla="*/ 2730621 w 4419601"/>
              <a:gd name="connsiteY648" fmla="*/ 1991903 h 2239844"/>
              <a:gd name="connsiteX649" fmla="*/ 1545166 w 4419601"/>
              <a:gd name="connsiteY649" fmla="*/ 1986669 h 2239844"/>
              <a:gd name="connsiteX650" fmla="*/ 1561852 w 4419601"/>
              <a:gd name="connsiteY650" fmla="*/ 2004397 h 2239844"/>
              <a:gd name="connsiteX651" fmla="*/ 1593135 w 4419601"/>
              <a:gd name="connsiteY651" fmla="*/ 2027700 h 2239844"/>
              <a:gd name="connsiteX652" fmla="*/ 1606645 w 4419601"/>
              <a:gd name="connsiteY652" fmla="*/ 2037174 h 2239844"/>
              <a:gd name="connsiteX653" fmla="*/ 1599552 w 4419601"/>
              <a:gd name="connsiteY653" fmla="*/ 2034129 h 2239844"/>
              <a:gd name="connsiteX654" fmla="*/ 1581551 w 4419601"/>
              <a:gd name="connsiteY654" fmla="*/ 2024751 h 2239844"/>
              <a:gd name="connsiteX655" fmla="*/ 1561049 w 4419601"/>
              <a:gd name="connsiteY655" fmla="*/ 2008415 h 2239844"/>
              <a:gd name="connsiteX656" fmla="*/ 2873894 w 4419601"/>
              <a:gd name="connsiteY656" fmla="*/ 1985169 h 2239844"/>
              <a:gd name="connsiteX657" fmla="*/ 2855913 w 4419601"/>
              <a:gd name="connsiteY657" fmla="*/ 1999343 h 2239844"/>
              <a:gd name="connsiteX658" fmla="*/ 2840844 w 4419601"/>
              <a:gd name="connsiteY658" fmla="*/ 2005785 h 2239844"/>
              <a:gd name="connsiteX659" fmla="*/ 2833507 w 4419601"/>
              <a:gd name="connsiteY659" fmla="*/ 2007988 h 2239844"/>
              <a:gd name="connsiteX660" fmla="*/ 2794924 w 4419601"/>
              <a:gd name="connsiteY660" fmla="*/ 2012009 h 2239844"/>
              <a:gd name="connsiteX661" fmla="*/ 2794527 w 4419601"/>
              <a:gd name="connsiteY661" fmla="*/ 2011901 h 2239844"/>
              <a:gd name="connsiteX662" fmla="*/ 2807112 w 4419601"/>
              <a:gd name="connsiteY662" fmla="*/ 2008560 h 2239844"/>
              <a:gd name="connsiteX663" fmla="*/ 2819842 w 4419601"/>
              <a:gd name="connsiteY663" fmla="*/ 2008792 h 2239844"/>
              <a:gd name="connsiteX664" fmla="*/ 2859228 w 4419601"/>
              <a:gd name="connsiteY664" fmla="*/ 1995120 h 2239844"/>
              <a:gd name="connsiteX665" fmla="*/ 2867247 w 4419601"/>
              <a:gd name="connsiteY665" fmla="*/ 1988626 h 2239844"/>
              <a:gd name="connsiteX666" fmla="*/ 2871285 w 4419601"/>
              <a:gd name="connsiteY666" fmla="*/ 1987078 h 2239844"/>
              <a:gd name="connsiteX667" fmla="*/ 2661398 w 4419601"/>
              <a:gd name="connsiteY667" fmla="*/ 1973434 h 2239844"/>
              <a:gd name="connsiteX668" fmla="*/ 2665521 w 4419601"/>
              <a:gd name="connsiteY668" fmla="*/ 1981717 h 2239844"/>
              <a:gd name="connsiteX669" fmla="*/ 2699757 w 4419601"/>
              <a:gd name="connsiteY669" fmla="*/ 1996542 h 2239844"/>
              <a:gd name="connsiteX670" fmla="*/ 2691592 w 4419601"/>
              <a:gd name="connsiteY670" fmla="*/ 1988823 h 2239844"/>
              <a:gd name="connsiteX671" fmla="*/ 2903156 w 4419601"/>
              <a:gd name="connsiteY671" fmla="*/ 1970084 h 2239844"/>
              <a:gd name="connsiteX672" fmla="*/ 2900798 w 4419601"/>
              <a:gd name="connsiteY672" fmla="*/ 1972378 h 2239844"/>
              <a:gd name="connsiteX673" fmla="*/ 2873697 w 4419601"/>
              <a:gd name="connsiteY673" fmla="*/ 1995925 h 2239844"/>
              <a:gd name="connsiteX674" fmla="*/ 2856068 w 4419601"/>
              <a:gd name="connsiteY674" fmla="*/ 2001216 h 2239844"/>
              <a:gd name="connsiteX675" fmla="*/ 2873697 w 4419601"/>
              <a:gd name="connsiteY675" fmla="*/ 1993512 h 2239844"/>
              <a:gd name="connsiteX676" fmla="*/ 2306021 w 4419601"/>
              <a:gd name="connsiteY676" fmla="*/ 1969380 h 2239844"/>
              <a:gd name="connsiteX677" fmla="*/ 2453790 w 4419601"/>
              <a:gd name="connsiteY677" fmla="*/ 2111358 h 2239844"/>
              <a:gd name="connsiteX678" fmla="*/ 2459529 w 4419601"/>
              <a:gd name="connsiteY678" fmla="*/ 2115826 h 2239844"/>
              <a:gd name="connsiteX679" fmla="*/ 2440940 w 4419601"/>
              <a:gd name="connsiteY679" fmla="*/ 2104904 h 2239844"/>
              <a:gd name="connsiteX680" fmla="*/ 2401781 w 4419601"/>
              <a:gd name="connsiteY680" fmla="*/ 2078681 h 2239844"/>
              <a:gd name="connsiteX681" fmla="*/ 2371875 w 4419601"/>
              <a:gd name="connsiteY681" fmla="*/ 2052469 h 2239844"/>
              <a:gd name="connsiteX682" fmla="*/ 2299597 w 4419601"/>
              <a:gd name="connsiteY682" fmla="*/ 1975833 h 2239844"/>
              <a:gd name="connsiteX683" fmla="*/ 2306021 w 4419601"/>
              <a:gd name="connsiteY683" fmla="*/ 1969380 h 2239844"/>
              <a:gd name="connsiteX684" fmla="*/ 2906079 w 4419601"/>
              <a:gd name="connsiteY684" fmla="*/ 1967241 h 2239844"/>
              <a:gd name="connsiteX685" fmla="*/ 2904685 w 4419601"/>
              <a:gd name="connsiteY685" fmla="*/ 1968868 h 2239844"/>
              <a:gd name="connsiteX686" fmla="*/ 2903156 w 4419601"/>
              <a:gd name="connsiteY686" fmla="*/ 1970084 h 2239844"/>
              <a:gd name="connsiteX687" fmla="*/ 2652956 w 4419601"/>
              <a:gd name="connsiteY687" fmla="*/ 1962926 h 2239844"/>
              <a:gd name="connsiteX688" fmla="*/ 2659380 w 4419601"/>
              <a:gd name="connsiteY688" fmla="*/ 1969380 h 2239844"/>
              <a:gd name="connsiteX689" fmla="*/ 2661051 w 4419601"/>
              <a:gd name="connsiteY689" fmla="*/ 1972735 h 2239844"/>
              <a:gd name="connsiteX690" fmla="*/ 2666317 w 4419601"/>
              <a:gd name="connsiteY690" fmla="*/ 1975820 h 2239844"/>
              <a:gd name="connsiteX691" fmla="*/ 2686471 w 4419601"/>
              <a:gd name="connsiteY691" fmla="*/ 1984739 h 2239844"/>
              <a:gd name="connsiteX692" fmla="*/ 2672230 w 4419601"/>
              <a:gd name="connsiteY692" fmla="*/ 1973413 h 2239844"/>
              <a:gd name="connsiteX693" fmla="*/ 2652956 w 4419601"/>
              <a:gd name="connsiteY693" fmla="*/ 1962926 h 2239844"/>
              <a:gd name="connsiteX694" fmla="*/ 1524368 w 4419601"/>
              <a:gd name="connsiteY694" fmla="*/ 1957426 h 2239844"/>
              <a:gd name="connsiteX695" fmla="*/ 1535381 w 4419601"/>
              <a:gd name="connsiteY695" fmla="*/ 1976273 h 2239844"/>
              <a:gd name="connsiteX696" fmla="*/ 1556649 w 4419601"/>
              <a:gd name="connsiteY696" fmla="*/ 2007130 h 2239844"/>
              <a:gd name="connsiteX697" fmla="*/ 1541798 w 4419601"/>
              <a:gd name="connsiteY697" fmla="*/ 1995558 h 2239844"/>
              <a:gd name="connsiteX698" fmla="*/ 1525837 w 4419601"/>
              <a:gd name="connsiteY698" fmla="*/ 1967387 h 2239844"/>
              <a:gd name="connsiteX699" fmla="*/ 1524661 w 4419601"/>
              <a:gd name="connsiteY699" fmla="*/ 1961626 h 2239844"/>
              <a:gd name="connsiteX700" fmla="*/ 2930713 w 4419601"/>
              <a:gd name="connsiteY700" fmla="*/ 1948169 h 2239844"/>
              <a:gd name="connsiteX701" fmla="*/ 2929963 w 4419601"/>
              <a:gd name="connsiteY701" fmla="*/ 1950086 h 2239844"/>
              <a:gd name="connsiteX702" fmla="*/ 2874501 w 4419601"/>
              <a:gd name="connsiteY702" fmla="*/ 2002358 h 2239844"/>
              <a:gd name="connsiteX703" fmla="*/ 2859335 w 4419601"/>
              <a:gd name="connsiteY703" fmla="*/ 2007901 h 2239844"/>
              <a:gd name="connsiteX704" fmla="*/ 2888165 w 4419601"/>
              <a:gd name="connsiteY704" fmla="*/ 1984666 h 2239844"/>
              <a:gd name="connsiteX705" fmla="*/ 2900798 w 4419601"/>
              <a:gd name="connsiteY705" fmla="*/ 1972378 h 2239844"/>
              <a:gd name="connsiteX706" fmla="*/ 2904241 w 4419601"/>
              <a:gd name="connsiteY706" fmla="*/ 1969386 h 2239844"/>
              <a:gd name="connsiteX707" fmla="*/ 2904685 w 4419601"/>
              <a:gd name="connsiteY707" fmla="*/ 1968868 h 2239844"/>
              <a:gd name="connsiteX708" fmla="*/ 2922867 w 4419601"/>
              <a:gd name="connsiteY708" fmla="*/ 1947646 h 2239844"/>
              <a:gd name="connsiteX709" fmla="*/ 2917102 w 4419601"/>
              <a:gd name="connsiteY709" fmla="*/ 1956519 h 2239844"/>
              <a:gd name="connsiteX710" fmla="*/ 2906079 w 4419601"/>
              <a:gd name="connsiteY710" fmla="*/ 1967241 h 2239844"/>
              <a:gd name="connsiteX711" fmla="*/ 2048879 w 4419601"/>
              <a:gd name="connsiteY711" fmla="*/ 1946529 h 2239844"/>
              <a:gd name="connsiteX712" fmla="*/ 2050082 w 4419601"/>
              <a:gd name="connsiteY712" fmla="*/ 1950938 h 2239844"/>
              <a:gd name="connsiteX713" fmla="*/ 2043446 w 4419601"/>
              <a:gd name="connsiteY713" fmla="*/ 1979704 h 2239844"/>
              <a:gd name="connsiteX714" fmla="*/ 2039645 w 4419601"/>
              <a:gd name="connsiteY714" fmla="*/ 1986430 h 2239844"/>
              <a:gd name="connsiteX715" fmla="*/ 2037997 w 4419601"/>
              <a:gd name="connsiteY715" fmla="*/ 1988590 h 2239844"/>
              <a:gd name="connsiteX716" fmla="*/ 2023636 w 4419601"/>
              <a:gd name="connsiteY716" fmla="*/ 2001445 h 2239844"/>
              <a:gd name="connsiteX717" fmla="*/ 1965936 w 4419601"/>
              <a:gd name="connsiteY717" fmla="*/ 2014272 h 2239844"/>
              <a:gd name="connsiteX718" fmla="*/ 2023636 w 4419601"/>
              <a:gd name="connsiteY718" fmla="*/ 1995031 h 2239844"/>
              <a:gd name="connsiteX719" fmla="*/ 2042869 w 4419601"/>
              <a:gd name="connsiteY719" fmla="*/ 1969377 h 2239844"/>
              <a:gd name="connsiteX720" fmla="*/ 2048479 w 4419601"/>
              <a:gd name="connsiteY720" fmla="*/ 1955748 h 2239844"/>
              <a:gd name="connsiteX721" fmla="*/ 2054118 w 4419601"/>
              <a:gd name="connsiteY721" fmla="*/ 1946359 h 2239844"/>
              <a:gd name="connsiteX722" fmla="*/ 2055691 w 4419601"/>
              <a:gd name="connsiteY722" fmla="*/ 1950136 h 2239844"/>
              <a:gd name="connsiteX723" fmla="*/ 2055691 w 4419601"/>
              <a:gd name="connsiteY723" fmla="*/ 1962963 h 2239844"/>
              <a:gd name="connsiteX724" fmla="*/ 2017225 w 4419601"/>
              <a:gd name="connsiteY724" fmla="*/ 2020685 h 2239844"/>
              <a:gd name="connsiteX725" fmla="*/ 2012626 w 4419601"/>
              <a:gd name="connsiteY725" fmla="*/ 2024031 h 2239844"/>
              <a:gd name="connsiteX726" fmla="*/ 2010012 w 4419601"/>
              <a:gd name="connsiteY726" fmla="*/ 2025495 h 2239844"/>
              <a:gd name="connsiteX727" fmla="*/ 2001641 w 4419601"/>
              <a:gd name="connsiteY727" fmla="*/ 2026036 h 2239844"/>
              <a:gd name="connsiteX728" fmla="*/ 2019629 w 4419601"/>
              <a:gd name="connsiteY728" fmla="*/ 2012668 h 2239844"/>
              <a:gd name="connsiteX729" fmla="*/ 2037997 w 4419601"/>
              <a:gd name="connsiteY729" fmla="*/ 1988590 h 2239844"/>
              <a:gd name="connsiteX730" fmla="*/ 2038862 w 4419601"/>
              <a:gd name="connsiteY730" fmla="*/ 1987816 h 2239844"/>
              <a:gd name="connsiteX731" fmla="*/ 2039645 w 4419601"/>
              <a:gd name="connsiteY731" fmla="*/ 1986430 h 2239844"/>
              <a:gd name="connsiteX732" fmla="*/ 2042869 w 4419601"/>
              <a:gd name="connsiteY732" fmla="*/ 1982204 h 2239844"/>
              <a:gd name="connsiteX733" fmla="*/ 2043446 w 4419601"/>
              <a:gd name="connsiteY733" fmla="*/ 1979704 h 2239844"/>
              <a:gd name="connsiteX734" fmla="*/ 2049280 w 4419601"/>
              <a:gd name="connsiteY734" fmla="*/ 1969377 h 2239844"/>
              <a:gd name="connsiteX735" fmla="*/ 2052486 w 4419601"/>
              <a:gd name="connsiteY735" fmla="*/ 1955748 h 2239844"/>
              <a:gd name="connsiteX736" fmla="*/ 2925016 w 4419601"/>
              <a:gd name="connsiteY736" fmla="*/ 1945137 h 2239844"/>
              <a:gd name="connsiteX737" fmla="*/ 2922867 w 4419601"/>
              <a:gd name="connsiteY737" fmla="*/ 1947646 h 2239844"/>
              <a:gd name="connsiteX738" fmla="*/ 2923843 w 4419601"/>
              <a:gd name="connsiteY738" fmla="*/ 1946143 h 2239844"/>
              <a:gd name="connsiteX739" fmla="*/ 1523094 w 4419601"/>
              <a:gd name="connsiteY739" fmla="*/ 1939135 h 2239844"/>
              <a:gd name="connsiteX740" fmla="*/ 1523307 w 4419601"/>
              <a:gd name="connsiteY740" fmla="*/ 1939692 h 2239844"/>
              <a:gd name="connsiteX741" fmla="*/ 1523177 w 4419601"/>
              <a:gd name="connsiteY741" fmla="*/ 1940329 h 2239844"/>
              <a:gd name="connsiteX742" fmla="*/ 2055691 w 4419601"/>
              <a:gd name="connsiteY742" fmla="*/ 1934977 h 2239844"/>
              <a:gd name="connsiteX743" fmla="*/ 2060499 w 4419601"/>
              <a:gd name="connsiteY743" fmla="*/ 1938913 h 2239844"/>
              <a:gd name="connsiteX744" fmla="*/ 2068513 w 4419601"/>
              <a:gd name="connsiteY744" fmla="*/ 1962963 h 2239844"/>
              <a:gd name="connsiteX745" fmla="*/ 2055691 w 4419601"/>
              <a:gd name="connsiteY745" fmla="*/ 1995031 h 2239844"/>
              <a:gd name="connsiteX746" fmla="*/ 2030047 w 4419601"/>
              <a:gd name="connsiteY746" fmla="*/ 2020685 h 2239844"/>
              <a:gd name="connsiteX747" fmla="*/ 2008775 w 4419601"/>
              <a:gd name="connsiteY747" fmla="*/ 2026833 h 2239844"/>
              <a:gd name="connsiteX748" fmla="*/ 2012626 w 4419601"/>
              <a:gd name="connsiteY748" fmla="*/ 2024031 h 2239844"/>
              <a:gd name="connsiteX749" fmla="*/ 2030047 w 4419601"/>
              <a:gd name="connsiteY749" fmla="*/ 2014272 h 2239844"/>
              <a:gd name="connsiteX750" fmla="*/ 2055691 w 4419601"/>
              <a:gd name="connsiteY750" fmla="*/ 1982204 h 2239844"/>
              <a:gd name="connsiteX751" fmla="*/ 2055691 w 4419601"/>
              <a:gd name="connsiteY751" fmla="*/ 1950136 h 2239844"/>
              <a:gd name="connsiteX752" fmla="*/ 2055691 w 4419601"/>
              <a:gd name="connsiteY752" fmla="*/ 1944524 h 2239844"/>
              <a:gd name="connsiteX753" fmla="*/ 2055691 w 4419601"/>
              <a:gd name="connsiteY753" fmla="*/ 1937309 h 2239844"/>
              <a:gd name="connsiteX754" fmla="*/ 2045358 w 4419601"/>
              <a:gd name="connsiteY754" fmla="*/ 1933612 h 2239844"/>
              <a:gd name="connsiteX755" fmla="*/ 2049256 w 4419601"/>
              <a:gd name="connsiteY755" fmla="*/ 1937866 h 2239844"/>
              <a:gd name="connsiteX756" fmla="*/ 2048879 w 4419601"/>
              <a:gd name="connsiteY756" fmla="*/ 1946529 h 2239844"/>
              <a:gd name="connsiteX757" fmla="*/ 2938082 w 4419601"/>
              <a:gd name="connsiteY757" fmla="*/ 1929345 h 2239844"/>
              <a:gd name="connsiteX758" fmla="*/ 2936986 w 4419601"/>
              <a:gd name="connsiteY758" fmla="*/ 1932145 h 2239844"/>
              <a:gd name="connsiteX759" fmla="*/ 2932374 w 4419601"/>
              <a:gd name="connsiteY759" fmla="*/ 1938827 h 2239844"/>
              <a:gd name="connsiteX760" fmla="*/ 2925016 w 4419601"/>
              <a:gd name="connsiteY760" fmla="*/ 1945137 h 2239844"/>
              <a:gd name="connsiteX761" fmla="*/ 2933178 w 4419601"/>
              <a:gd name="connsiteY761" fmla="*/ 1935610 h 2239844"/>
              <a:gd name="connsiteX762" fmla="*/ 2933497 w 4419601"/>
              <a:gd name="connsiteY762" fmla="*/ 1934173 h 2239844"/>
              <a:gd name="connsiteX763" fmla="*/ 2052486 w 4419601"/>
              <a:gd name="connsiteY763" fmla="*/ 1927689 h 2239844"/>
              <a:gd name="connsiteX764" fmla="*/ 2055691 w 4419601"/>
              <a:gd name="connsiteY764" fmla="*/ 1930896 h 2239844"/>
              <a:gd name="connsiteX765" fmla="*/ 2055691 w 4419601"/>
              <a:gd name="connsiteY765" fmla="*/ 1934977 h 2239844"/>
              <a:gd name="connsiteX766" fmla="*/ 2054623 w 4419601"/>
              <a:gd name="connsiteY766" fmla="*/ 1934103 h 2239844"/>
              <a:gd name="connsiteX767" fmla="*/ 2045808 w 4419601"/>
              <a:gd name="connsiteY767" fmla="*/ 1926888 h 2239844"/>
              <a:gd name="connsiteX768" fmla="*/ 2054623 w 4419601"/>
              <a:gd name="connsiteY768" fmla="*/ 1934103 h 2239844"/>
              <a:gd name="connsiteX769" fmla="*/ 2055691 w 4419601"/>
              <a:gd name="connsiteY769" fmla="*/ 1937309 h 2239844"/>
              <a:gd name="connsiteX770" fmla="*/ 2054118 w 4419601"/>
              <a:gd name="connsiteY770" fmla="*/ 1946359 h 2239844"/>
              <a:gd name="connsiteX771" fmla="*/ 2051684 w 4419601"/>
              <a:gd name="connsiteY771" fmla="*/ 1940516 h 2239844"/>
              <a:gd name="connsiteX772" fmla="*/ 2049256 w 4419601"/>
              <a:gd name="connsiteY772" fmla="*/ 1937866 h 2239844"/>
              <a:gd name="connsiteX773" fmla="*/ 2049280 w 4419601"/>
              <a:gd name="connsiteY773" fmla="*/ 1937309 h 2239844"/>
              <a:gd name="connsiteX774" fmla="*/ 2036871 w 4419601"/>
              <a:gd name="connsiteY774" fmla="*/ 1920344 h 2239844"/>
              <a:gd name="connsiteX775" fmla="*/ 2044472 w 4419601"/>
              <a:gd name="connsiteY775" fmla="*/ 1922879 h 2239844"/>
              <a:gd name="connsiteX776" fmla="*/ 2045808 w 4419601"/>
              <a:gd name="connsiteY776" fmla="*/ 1926888 h 2239844"/>
              <a:gd name="connsiteX777" fmla="*/ 2042869 w 4419601"/>
              <a:gd name="connsiteY777" fmla="*/ 1924482 h 2239844"/>
              <a:gd name="connsiteX778" fmla="*/ 1874629 w 4419601"/>
              <a:gd name="connsiteY778" fmla="*/ 1917983 h 2239844"/>
              <a:gd name="connsiteX779" fmla="*/ 1856639 w 4419601"/>
              <a:gd name="connsiteY779" fmla="*/ 1943889 h 2239844"/>
              <a:gd name="connsiteX780" fmla="*/ 1830899 w 4419601"/>
              <a:gd name="connsiteY780" fmla="*/ 1988965 h 2239844"/>
              <a:gd name="connsiteX781" fmla="*/ 1815615 w 4419601"/>
              <a:gd name="connsiteY781" fmla="*/ 2013917 h 2239844"/>
              <a:gd name="connsiteX782" fmla="*/ 1814453 w 4419601"/>
              <a:gd name="connsiteY782" fmla="*/ 2016153 h 2239844"/>
              <a:gd name="connsiteX783" fmla="*/ 1815615 w 4419601"/>
              <a:gd name="connsiteY783" fmla="*/ 2012308 h 2239844"/>
              <a:gd name="connsiteX784" fmla="*/ 1830899 w 4419601"/>
              <a:gd name="connsiteY784" fmla="*/ 1982525 h 2239844"/>
              <a:gd name="connsiteX785" fmla="*/ 1869509 w 4419601"/>
              <a:gd name="connsiteY785" fmla="*/ 1924570 h 2239844"/>
              <a:gd name="connsiteX786" fmla="*/ 2235350 w 4419601"/>
              <a:gd name="connsiteY786" fmla="*/ 1917751 h 2239844"/>
              <a:gd name="connsiteX787" fmla="*/ 2273898 w 4419601"/>
              <a:gd name="connsiteY787" fmla="*/ 1956473 h 2239844"/>
              <a:gd name="connsiteX788" fmla="*/ 2325296 w 4419601"/>
              <a:gd name="connsiteY788" fmla="*/ 2014554 h 2239844"/>
              <a:gd name="connsiteX789" fmla="*/ 2383118 w 4419601"/>
              <a:gd name="connsiteY789" fmla="*/ 2066183 h 2239844"/>
              <a:gd name="connsiteX790" fmla="*/ 2401781 w 4419601"/>
              <a:gd name="connsiteY790" fmla="*/ 2078681 h 2239844"/>
              <a:gd name="connsiteX791" fmla="*/ 2437214 w 4419601"/>
              <a:gd name="connsiteY791" fmla="*/ 2109736 h 2239844"/>
              <a:gd name="connsiteX792" fmla="*/ 2419257 w 4419601"/>
              <a:gd name="connsiteY792" fmla="*/ 2100871 h 2239844"/>
              <a:gd name="connsiteX793" fmla="*/ 2376693 w 4419601"/>
              <a:gd name="connsiteY793" fmla="*/ 2072636 h 2239844"/>
              <a:gd name="connsiteX794" fmla="*/ 2299597 w 4419601"/>
              <a:gd name="connsiteY794" fmla="*/ 1995194 h 2239844"/>
              <a:gd name="connsiteX795" fmla="*/ 2261048 w 4419601"/>
              <a:gd name="connsiteY795" fmla="*/ 1956473 h 2239844"/>
              <a:gd name="connsiteX796" fmla="*/ 2250608 w 4419601"/>
              <a:gd name="connsiteY796" fmla="*/ 1937919 h 2239844"/>
              <a:gd name="connsiteX797" fmla="*/ 2236561 w 4419601"/>
              <a:gd name="connsiteY797" fmla="*/ 1925293 h 2239844"/>
              <a:gd name="connsiteX798" fmla="*/ 2228925 w 4419601"/>
              <a:gd name="connsiteY798" fmla="*/ 1917751 h 2239844"/>
              <a:gd name="connsiteX799" fmla="*/ 2235350 w 4419601"/>
              <a:gd name="connsiteY799" fmla="*/ 1917751 h 2239844"/>
              <a:gd name="connsiteX800" fmla="*/ 2235350 w 4419601"/>
              <a:gd name="connsiteY800" fmla="*/ 1924205 h 2239844"/>
              <a:gd name="connsiteX801" fmla="*/ 2236561 w 4419601"/>
              <a:gd name="connsiteY801" fmla="*/ 1925293 h 2239844"/>
              <a:gd name="connsiteX802" fmla="*/ 2239365 w 4419601"/>
              <a:gd name="connsiteY802" fmla="*/ 1942759 h 2239844"/>
              <a:gd name="connsiteX803" fmla="*/ 2248199 w 4419601"/>
              <a:gd name="connsiteY803" fmla="*/ 1962926 h 2239844"/>
              <a:gd name="connsiteX804" fmla="*/ 2255738 w 4419601"/>
              <a:gd name="connsiteY804" fmla="*/ 1974286 h 2239844"/>
              <a:gd name="connsiteX805" fmla="*/ 2263431 w 4419601"/>
              <a:gd name="connsiteY805" fmla="*/ 1980621 h 2239844"/>
              <a:gd name="connsiteX806" fmla="*/ 2286752 w 4419601"/>
              <a:gd name="connsiteY806" fmla="*/ 2008601 h 2239844"/>
              <a:gd name="connsiteX807" fmla="*/ 2314899 w 4419601"/>
              <a:gd name="connsiteY807" fmla="*/ 2037380 h 2239844"/>
              <a:gd name="connsiteX808" fmla="*/ 2326574 w 4419601"/>
              <a:gd name="connsiteY808" fmla="*/ 2051788 h 2239844"/>
              <a:gd name="connsiteX809" fmla="*/ 2321333 w 4419601"/>
              <a:gd name="connsiteY809" fmla="*/ 2047773 h 2239844"/>
              <a:gd name="connsiteX810" fmla="*/ 2309773 w 4419601"/>
              <a:gd name="connsiteY810" fmla="*/ 2040741 h 2239844"/>
              <a:gd name="connsiteX811" fmla="*/ 2286752 w 4419601"/>
              <a:gd name="connsiteY811" fmla="*/ 2014997 h 2239844"/>
              <a:gd name="connsiteX812" fmla="*/ 2273449 w 4419601"/>
              <a:gd name="connsiteY812" fmla="*/ 2000970 h 2239844"/>
              <a:gd name="connsiteX813" fmla="*/ 2273898 w 4419601"/>
              <a:gd name="connsiteY813" fmla="*/ 2001647 h 2239844"/>
              <a:gd name="connsiteX814" fmla="*/ 2285701 w 4419601"/>
              <a:gd name="connsiteY814" fmla="*/ 2018309 h 2239844"/>
              <a:gd name="connsiteX815" fmla="*/ 2290773 w 4419601"/>
              <a:gd name="connsiteY815" fmla="*/ 2023790 h 2239844"/>
              <a:gd name="connsiteX816" fmla="*/ 2308385 w 4419601"/>
              <a:gd name="connsiteY816" fmla="*/ 2039897 h 2239844"/>
              <a:gd name="connsiteX817" fmla="*/ 2295395 w 4419601"/>
              <a:gd name="connsiteY817" fmla="*/ 2031995 h 2239844"/>
              <a:gd name="connsiteX818" fmla="*/ 2302822 w 4419601"/>
              <a:gd name="connsiteY818" fmla="*/ 2042480 h 2239844"/>
              <a:gd name="connsiteX819" fmla="*/ 2314899 w 4419601"/>
              <a:gd name="connsiteY819" fmla="*/ 2048572 h 2239844"/>
              <a:gd name="connsiteX820" fmla="*/ 2320591 w 4419601"/>
              <a:gd name="connsiteY820" fmla="*/ 2052839 h 2239844"/>
              <a:gd name="connsiteX821" fmla="*/ 2338221 w 4419601"/>
              <a:gd name="connsiteY821" fmla="*/ 2072555 h 2239844"/>
              <a:gd name="connsiteX822" fmla="*/ 2377811 w 4419601"/>
              <a:gd name="connsiteY822" fmla="*/ 2105515 h 2239844"/>
              <a:gd name="connsiteX823" fmla="*/ 2396123 w 4419601"/>
              <a:gd name="connsiteY823" fmla="*/ 2123718 h 2239844"/>
              <a:gd name="connsiteX824" fmla="*/ 2412590 w 4419601"/>
              <a:gd name="connsiteY824" fmla="*/ 2133721 h 2239844"/>
              <a:gd name="connsiteX825" fmla="*/ 2434448 w 4419601"/>
              <a:gd name="connsiteY825" fmla="*/ 2150289 h 2239844"/>
              <a:gd name="connsiteX826" fmla="*/ 2425074 w 4419601"/>
              <a:gd name="connsiteY826" fmla="*/ 2147701 h 2239844"/>
              <a:gd name="connsiteX827" fmla="*/ 2396123 w 4419601"/>
              <a:gd name="connsiteY827" fmla="*/ 2130113 h 2239844"/>
              <a:gd name="connsiteX828" fmla="*/ 2344654 w 4419601"/>
              <a:gd name="connsiteY828" fmla="*/ 2085346 h 2239844"/>
              <a:gd name="connsiteX829" fmla="*/ 2311865 w 4419601"/>
              <a:gd name="connsiteY829" fmla="*/ 2053620 h 2239844"/>
              <a:gd name="connsiteX830" fmla="*/ 2338145 w 4419601"/>
              <a:gd name="connsiteY830" fmla="*/ 2085543 h 2239844"/>
              <a:gd name="connsiteX831" fmla="*/ 2415241 w 4419601"/>
              <a:gd name="connsiteY831" fmla="*/ 2150079 h 2239844"/>
              <a:gd name="connsiteX832" fmla="*/ 2552569 w 4419601"/>
              <a:gd name="connsiteY832" fmla="*/ 2195455 h 2239844"/>
              <a:gd name="connsiteX833" fmla="*/ 2583097 w 4419601"/>
              <a:gd name="connsiteY833" fmla="*/ 2191308 h 2239844"/>
              <a:gd name="connsiteX834" fmla="*/ 2601558 w 4419601"/>
              <a:gd name="connsiteY834" fmla="*/ 2195254 h 2239844"/>
              <a:gd name="connsiteX835" fmla="*/ 2609919 w 4419601"/>
              <a:gd name="connsiteY835" fmla="*/ 2194370 h 2239844"/>
              <a:gd name="connsiteX836" fmla="*/ 2604971 w 4419601"/>
              <a:gd name="connsiteY836" fmla="*/ 2196867 h 2239844"/>
              <a:gd name="connsiteX837" fmla="*/ 2473064 w 4419601"/>
              <a:gd name="connsiteY837" fmla="*/ 2182347 h 2239844"/>
              <a:gd name="connsiteX838" fmla="*/ 2389543 w 4419601"/>
              <a:gd name="connsiteY838" fmla="*/ 2137172 h 2239844"/>
              <a:gd name="connsiteX839" fmla="*/ 2312446 w 4419601"/>
              <a:gd name="connsiteY839" fmla="*/ 2066183 h 2239844"/>
              <a:gd name="connsiteX840" fmla="*/ 2299597 w 4419601"/>
              <a:gd name="connsiteY840" fmla="*/ 2046822 h 2239844"/>
              <a:gd name="connsiteX841" fmla="*/ 2293641 w 4419601"/>
              <a:gd name="connsiteY841" fmla="*/ 2037849 h 2239844"/>
              <a:gd name="connsiteX842" fmla="*/ 2261018 w 4419601"/>
              <a:gd name="connsiteY842" fmla="*/ 2021392 h 2239844"/>
              <a:gd name="connsiteX843" fmla="*/ 2267452 w 4419601"/>
              <a:gd name="connsiteY843" fmla="*/ 2014997 h 2239844"/>
              <a:gd name="connsiteX844" fmla="*/ 2281097 w 4419601"/>
              <a:gd name="connsiteY844" fmla="*/ 2023297 h 2239844"/>
              <a:gd name="connsiteX845" fmla="*/ 2284340 w 4419601"/>
              <a:gd name="connsiteY845" fmla="*/ 2026988 h 2239844"/>
              <a:gd name="connsiteX846" fmla="*/ 2290190 w 4419601"/>
              <a:gd name="connsiteY846" fmla="*/ 2032648 h 2239844"/>
              <a:gd name="connsiteX847" fmla="*/ 2286747 w 4419601"/>
              <a:gd name="connsiteY847" fmla="*/ 2027461 h 2239844"/>
              <a:gd name="connsiteX848" fmla="*/ 2285647 w 4419601"/>
              <a:gd name="connsiteY848" fmla="*/ 2026065 h 2239844"/>
              <a:gd name="connsiteX849" fmla="*/ 2281097 w 4419601"/>
              <a:gd name="connsiteY849" fmla="*/ 2023297 h 2239844"/>
              <a:gd name="connsiteX850" fmla="*/ 2228850 w 4419601"/>
              <a:gd name="connsiteY850" fmla="*/ 1963834 h 2239844"/>
              <a:gd name="connsiteX851" fmla="*/ 2249216 w 4419601"/>
              <a:gd name="connsiteY851" fmla="*/ 1978887 h 2239844"/>
              <a:gd name="connsiteX852" fmla="*/ 2264837 w 4419601"/>
              <a:gd name="connsiteY852" fmla="*/ 1995766 h 2239844"/>
              <a:gd name="connsiteX853" fmla="*/ 2261048 w 4419601"/>
              <a:gd name="connsiteY853" fmla="*/ 1988740 h 2239844"/>
              <a:gd name="connsiteX854" fmla="*/ 2259423 w 4419601"/>
              <a:gd name="connsiteY854" fmla="*/ 1986432 h 2239844"/>
              <a:gd name="connsiteX855" fmla="*/ 2249216 w 4419601"/>
              <a:gd name="connsiteY855" fmla="*/ 1978887 h 2239844"/>
              <a:gd name="connsiteX856" fmla="*/ 2235284 w 4419601"/>
              <a:gd name="connsiteY856" fmla="*/ 1963834 h 2239844"/>
              <a:gd name="connsiteX857" fmla="*/ 2228850 w 4419601"/>
              <a:gd name="connsiteY857" fmla="*/ 1963834 h 2239844"/>
              <a:gd name="connsiteX858" fmla="*/ 2235284 w 4419601"/>
              <a:gd name="connsiteY858" fmla="*/ 1957438 h 2239844"/>
              <a:gd name="connsiteX859" fmla="*/ 2244148 w 4419601"/>
              <a:gd name="connsiteY859" fmla="*/ 1964739 h 2239844"/>
              <a:gd name="connsiteX860" fmla="*/ 2237759 w 4419601"/>
              <a:gd name="connsiteY860" fmla="*/ 1955666 h 2239844"/>
              <a:gd name="connsiteX861" fmla="*/ 2228925 w 4419601"/>
              <a:gd name="connsiteY861" fmla="*/ 1917751 h 2239844"/>
              <a:gd name="connsiteX862" fmla="*/ 2937435 w 4419601"/>
              <a:gd name="connsiteY862" fmla="*/ 1916444 h 2239844"/>
              <a:gd name="connsiteX863" fmla="*/ 2933497 w 4419601"/>
              <a:gd name="connsiteY863" fmla="*/ 1934173 h 2239844"/>
              <a:gd name="connsiteX864" fmla="*/ 2927551 w 4419601"/>
              <a:gd name="connsiteY864" fmla="*/ 1940435 h 2239844"/>
              <a:gd name="connsiteX865" fmla="*/ 2923843 w 4419601"/>
              <a:gd name="connsiteY865" fmla="*/ 1946143 h 2239844"/>
              <a:gd name="connsiteX866" fmla="*/ 2904241 w 4419601"/>
              <a:gd name="connsiteY866" fmla="*/ 1962953 h 2239844"/>
              <a:gd name="connsiteX867" fmla="*/ 2873894 w 4419601"/>
              <a:gd name="connsiteY867" fmla="*/ 1985169 h 2239844"/>
              <a:gd name="connsiteX868" fmla="*/ 2885754 w 4419601"/>
              <a:gd name="connsiteY868" fmla="*/ 1975820 h 2239844"/>
              <a:gd name="connsiteX869" fmla="*/ 2892300 w 4419601"/>
              <a:gd name="connsiteY869" fmla="*/ 1968335 h 2239844"/>
              <a:gd name="connsiteX870" fmla="*/ 2892988 w 4419601"/>
              <a:gd name="connsiteY870" fmla="*/ 1967778 h 2239844"/>
              <a:gd name="connsiteX871" fmla="*/ 2893575 w 4419601"/>
              <a:gd name="connsiteY871" fmla="*/ 1966876 h 2239844"/>
              <a:gd name="connsiteX872" fmla="*/ 2936393 w 4419601"/>
              <a:gd name="connsiteY872" fmla="*/ 1917918 h 2239844"/>
              <a:gd name="connsiteX873" fmla="*/ 2139781 w 4419601"/>
              <a:gd name="connsiteY873" fmla="*/ 1911691 h 2239844"/>
              <a:gd name="connsiteX874" fmla="*/ 2139781 w 4419601"/>
              <a:gd name="connsiteY874" fmla="*/ 1952743 h 2239844"/>
              <a:gd name="connsiteX875" fmla="*/ 2101171 w 4419601"/>
              <a:gd name="connsiteY875" fmla="*/ 2046920 h 2239844"/>
              <a:gd name="connsiteX876" fmla="*/ 2075431 w 4419601"/>
              <a:gd name="connsiteY876" fmla="*/ 2066238 h 2239844"/>
              <a:gd name="connsiteX877" fmla="*/ 2068996 w 4419601"/>
              <a:gd name="connsiteY877" fmla="*/ 2066238 h 2239844"/>
              <a:gd name="connsiteX878" fmla="*/ 2094736 w 4419601"/>
              <a:gd name="connsiteY878" fmla="*/ 2040480 h 2239844"/>
              <a:gd name="connsiteX879" fmla="*/ 2101171 w 4419601"/>
              <a:gd name="connsiteY879" fmla="*/ 2040480 h 2239844"/>
              <a:gd name="connsiteX880" fmla="*/ 2127715 w 4419601"/>
              <a:gd name="connsiteY880" fmla="*/ 1978501 h 2239844"/>
              <a:gd name="connsiteX881" fmla="*/ 2593675 w 4419601"/>
              <a:gd name="connsiteY881" fmla="*/ 1911686 h 2239844"/>
              <a:gd name="connsiteX882" fmla="*/ 2602013 w 4419601"/>
              <a:gd name="connsiteY882" fmla="*/ 1917918 h 2239844"/>
              <a:gd name="connsiteX883" fmla="*/ 2673551 w 4419601"/>
              <a:gd name="connsiteY883" fmla="*/ 1961344 h 2239844"/>
              <a:gd name="connsiteX884" fmla="*/ 2736244 w 4419601"/>
              <a:gd name="connsiteY884" fmla="*/ 1989075 h 2239844"/>
              <a:gd name="connsiteX885" fmla="*/ 2730621 w 4419601"/>
              <a:gd name="connsiteY885" fmla="*/ 1988687 h 2239844"/>
              <a:gd name="connsiteX886" fmla="*/ 2730621 w 4419601"/>
              <a:gd name="connsiteY886" fmla="*/ 1990990 h 2239844"/>
              <a:gd name="connsiteX887" fmla="*/ 2682404 w 4419601"/>
              <a:gd name="connsiteY887" fmla="*/ 1971186 h 2239844"/>
              <a:gd name="connsiteX888" fmla="*/ 2678916 w 4419601"/>
              <a:gd name="connsiteY888" fmla="*/ 1969508 h 2239844"/>
              <a:gd name="connsiteX889" fmla="*/ 2614858 w 4419601"/>
              <a:gd name="connsiteY889" fmla="*/ 1928461 h 2239844"/>
              <a:gd name="connsiteX890" fmla="*/ 2595208 w 4419601"/>
              <a:gd name="connsiteY890" fmla="*/ 1913001 h 2239844"/>
              <a:gd name="connsiteX891" fmla="*/ 2030363 w 4419601"/>
              <a:gd name="connsiteY891" fmla="*/ 1908330 h 2239844"/>
              <a:gd name="connsiteX892" fmla="*/ 2037259 w 4419601"/>
              <a:gd name="connsiteY892" fmla="*/ 1910854 h 2239844"/>
              <a:gd name="connsiteX893" fmla="*/ 2050382 w 4419601"/>
              <a:gd name="connsiteY893" fmla="*/ 1921376 h 2239844"/>
              <a:gd name="connsiteX894" fmla="*/ 2052486 w 4419601"/>
              <a:gd name="connsiteY894" fmla="*/ 1927689 h 2239844"/>
              <a:gd name="connsiteX895" fmla="*/ 2036458 w 4419601"/>
              <a:gd name="connsiteY895" fmla="*/ 1911655 h 2239844"/>
              <a:gd name="connsiteX896" fmla="*/ 1996908 w 4419601"/>
              <a:gd name="connsiteY896" fmla="*/ 1904850 h 2239844"/>
              <a:gd name="connsiteX897" fmla="*/ 1997991 w 4419601"/>
              <a:gd name="connsiteY897" fmla="*/ 1905242 h 2239844"/>
              <a:gd name="connsiteX898" fmla="*/ 2030047 w 4419601"/>
              <a:gd name="connsiteY898" fmla="*/ 1918069 h 2239844"/>
              <a:gd name="connsiteX899" fmla="*/ 2034689 w 4419601"/>
              <a:gd name="connsiteY899" fmla="*/ 1919617 h 2239844"/>
              <a:gd name="connsiteX900" fmla="*/ 2042869 w 4419601"/>
              <a:gd name="connsiteY900" fmla="*/ 1924482 h 2239844"/>
              <a:gd name="connsiteX901" fmla="*/ 2045358 w 4419601"/>
              <a:gd name="connsiteY901" fmla="*/ 1933612 h 2239844"/>
              <a:gd name="connsiteX902" fmla="*/ 2042869 w 4419601"/>
              <a:gd name="connsiteY902" fmla="*/ 1930896 h 2239844"/>
              <a:gd name="connsiteX903" fmla="*/ 2016423 w 4419601"/>
              <a:gd name="connsiteY903" fmla="*/ 1914862 h 2239844"/>
              <a:gd name="connsiteX904" fmla="*/ 1982914 w 4419601"/>
              <a:gd name="connsiteY904" fmla="*/ 1899795 h 2239844"/>
              <a:gd name="connsiteX905" fmla="*/ 1990489 w 4419601"/>
              <a:gd name="connsiteY905" fmla="*/ 1901557 h 2239844"/>
              <a:gd name="connsiteX906" fmla="*/ 1996908 w 4419601"/>
              <a:gd name="connsiteY906" fmla="*/ 1904850 h 2239844"/>
              <a:gd name="connsiteX907" fmla="*/ 1996304 w 4419601"/>
              <a:gd name="connsiteY907" fmla="*/ 1895115 h 2239844"/>
              <a:gd name="connsiteX908" fmla="*/ 2010012 w 4419601"/>
              <a:gd name="connsiteY908" fmla="*/ 1897225 h 2239844"/>
              <a:gd name="connsiteX909" fmla="*/ 2030363 w 4419601"/>
              <a:gd name="connsiteY909" fmla="*/ 1908330 h 2239844"/>
              <a:gd name="connsiteX910" fmla="*/ 2004402 w 4419601"/>
              <a:gd name="connsiteY910" fmla="*/ 1898828 h 2239844"/>
              <a:gd name="connsiteX911" fmla="*/ 1999060 w 4419601"/>
              <a:gd name="connsiteY911" fmla="*/ 1896691 h 2239844"/>
              <a:gd name="connsiteX912" fmla="*/ 1965141 w 4419601"/>
              <a:gd name="connsiteY912" fmla="*/ 1894459 h 2239844"/>
              <a:gd name="connsiteX913" fmla="*/ 1969142 w 4419601"/>
              <a:gd name="connsiteY913" fmla="*/ 1894820 h 2239844"/>
              <a:gd name="connsiteX914" fmla="*/ 1982914 w 4419601"/>
              <a:gd name="connsiteY914" fmla="*/ 1899795 h 2239844"/>
              <a:gd name="connsiteX915" fmla="*/ 1978758 w 4419601"/>
              <a:gd name="connsiteY915" fmla="*/ 1898828 h 2239844"/>
              <a:gd name="connsiteX916" fmla="*/ 1959525 w 4419601"/>
              <a:gd name="connsiteY916" fmla="*/ 1905242 h 2239844"/>
              <a:gd name="connsiteX917" fmla="*/ 1940292 w 4419601"/>
              <a:gd name="connsiteY917" fmla="*/ 1930896 h 2239844"/>
              <a:gd name="connsiteX918" fmla="*/ 1933881 w 4419601"/>
              <a:gd name="connsiteY918" fmla="*/ 1995031 h 2239844"/>
              <a:gd name="connsiteX919" fmla="*/ 1946703 w 4419601"/>
              <a:gd name="connsiteY919" fmla="*/ 2014272 h 2239844"/>
              <a:gd name="connsiteX920" fmla="*/ 1985169 w 4419601"/>
              <a:gd name="connsiteY920" fmla="*/ 2027099 h 2239844"/>
              <a:gd name="connsiteX921" fmla="*/ 2001641 w 4419601"/>
              <a:gd name="connsiteY921" fmla="*/ 2026036 h 2239844"/>
              <a:gd name="connsiteX922" fmla="*/ 1995346 w 4419601"/>
              <a:gd name="connsiteY922" fmla="*/ 2030714 h 2239844"/>
              <a:gd name="connsiteX923" fmla="*/ 1993985 w 4419601"/>
              <a:gd name="connsiteY923" fmla="*/ 2031107 h 2239844"/>
              <a:gd name="connsiteX924" fmla="*/ 1953114 w 4419601"/>
              <a:gd name="connsiteY924" fmla="*/ 2027099 h 2239844"/>
              <a:gd name="connsiteX925" fmla="*/ 1933881 w 4419601"/>
              <a:gd name="connsiteY925" fmla="*/ 2007858 h 2239844"/>
              <a:gd name="connsiteX926" fmla="*/ 1927470 w 4419601"/>
              <a:gd name="connsiteY926" fmla="*/ 1982204 h 2239844"/>
              <a:gd name="connsiteX927" fmla="*/ 1940292 w 4419601"/>
              <a:gd name="connsiteY927" fmla="*/ 1918069 h 2239844"/>
              <a:gd name="connsiteX928" fmla="*/ 1959525 w 4419601"/>
              <a:gd name="connsiteY928" fmla="*/ 1898828 h 2239844"/>
              <a:gd name="connsiteX929" fmla="*/ 1988860 w 4419601"/>
              <a:gd name="connsiteY929" fmla="*/ 1893970 h 2239844"/>
              <a:gd name="connsiteX930" fmla="*/ 1994385 w 4419601"/>
              <a:gd name="connsiteY930" fmla="*/ 1894820 h 2239844"/>
              <a:gd name="connsiteX931" fmla="*/ 1999060 w 4419601"/>
              <a:gd name="connsiteY931" fmla="*/ 1896691 h 2239844"/>
              <a:gd name="connsiteX932" fmla="*/ 2019629 w 4419601"/>
              <a:gd name="connsiteY932" fmla="*/ 1908449 h 2239844"/>
              <a:gd name="connsiteX933" fmla="*/ 2036871 w 4419601"/>
              <a:gd name="connsiteY933" fmla="*/ 1920344 h 2239844"/>
              <a:gd name="connsiteX934" fmla="*/ 2034689 w 4419601"/>
              <a:gd name="connsiteY934" fmla="*/ 1919617 h 2239844"/>
              <a:gd name="connsiteX935" fmla="*/ 2013218 w 4419601"/>
              <a:gd name="connsiteY935" fmla="*/ 1906845 h 2239844"/>
              <a:gd name="connsiteX936" fmla="*/ 1990489 w 4419601"/>
              <a:gd name="connsiteY936" fmla="*/ 1901557 h 2239844"/>
              <a:gd name="connsiteX937" fmla="*/ 1985169 w 4419601"/>
              <a:gd name="connsiteY937" fmla="*/ 1898828 h 2239844"/>
              <a:gd name="connsiteX938" fmla="*/ 1985971 w 4419601"/>
              <a:gd name="connsiteY938" fmla="*/ 1895621 h 2239844"/>
              <a:gd name="connsiteX939" fmla="*/ 1991580 w 4419601"/>
              <a:gd name="connsiteY939" fmla="*/ 1892415 h 2239844"/>
              <a:gd name="connsiteX940" fmla="*/ 1996304 w 4419601"/>
              <a:gd name="connsiteY940" fmla="*/ 1895115 h 2239844"/>
              <a:gd name="connsiteX941" fmla="*/ 1994385 w 4419601"/>
              <a:gd name="connsiteY941" fmla="*/ 1894820 h 2239844"/>
              <a:gd name="connsiteX942" fmla="*/ 1990260 w 4419601"/>
              <a:gd name="connsiteY942" fmla="*/ 1893169 h 2239844"/>
              <a:gd name="connsiteX943" fmla="*/ 1322405 w 4419601"/>
              <a:gd name="connsiteY943" fmla="*/ 1890848 h 2239844"/>
              <a:gd name="connsiteX944" fmla="*/ 1323367 w 4419601"/>
              <a:gd name="connsiteY944" fmla="*/ 1893658 h 2239844"/>
              <a:gd name="connsiteX945" fmla="*/ 1322663 w 4419601"/>
              <a:gd name="connsiteY945" fmla="*/ 1892631 h 2239844"/>
              <a:gd name="connsiteX946" fmla="*/ 1972347 w 4419601"/>
              <a:gd name="connsiteY946" fmla="*/ 1886001 h 2239844"/>
              <a:gd name="connsiteX947" fmla="*/ 1988375 w 4419601"/>
              <a:gd name="connsiteY947" fmla="*/ 1892415 h 2239844"/>
              <a:gd name="connsiteX948" fmla="*/ 1990260 w 4419601"/>
              <a:gd name="connsiteY948" fmla="*/ 1893169 h 2239844"/>
              <a:gd name="connsiteX949" fmla="*/ 1988860 w 4419601"/>
              <a:gd name="connsiteY949" fmla="*/ 1893970 h 2239844"/>
              <a:gd name="connsiteX950" fmla="*/ 1978758 w 4419601"/>
              <a:gd name="connsiteY950" fmla="*/ 1892415 h 2239844"/>
              <a:gd name="connsiteX951" fmla="*/ 1966737 w 4419601"/>
              <a:gd name="connsiteY951" fmla="*/ 1893216 h 2239844"/>
              <a:gd name="connsiteX952" fmla="*/ 1965141 w 4419601"/>
              <a:gd name="connsiteY952" fmla="*/ 1894459 h 2239844"/>
              <a:gd name="connsiteX953" fmla="*/ 1954717 w 4419601"/>
              <a:gd name="connsiteY953" fmla="*/ 1893517 h 2239844"/>
              <a:gd name="connsiteX954" fmla="*/ 1940292 w 4419601"/>
              <a:gd name="connsiteY954" fmla="*/ 1898828 h 2239844"/>
              <a:gd name="connsiteX955" fmla="*/ 1908236 w 4419601"/>
              <a:gd name="connsiteY955" fmla="*/ 1950136 h 2239844"/>
              <a:gd name="connsiteX956" fmla="*/ 1921058 w 4419601"/>
              <a:gd name="connsiteY956" fmla="*/ 2020685 h 2239844"/>
              <a:gd name="connsiteX957" fmla="*/ 1991580 w 4419601"/>
              <a:gd name="connsiteY957" fmla="*/ 2033512 h 2239844"/>
              <a:gd name="connsiteX958" fmla="*/ 1995346 w 4419601"/>
              <a:gd name="connsiteY958" fmla="*/ 2030714 h 2239844"/>
              <a:gd name="connsiteX959" fmla="*/ 2008775 w 4419601"/>
              <a:gd name="connsiteY959" fmla="*/ 2026833 h 2239844"/>
              <a:gd name="connsiteX960" fmla="*/ 1990779 w 4419601"/>
              <a:gd name="connsiteY960" fmla="*/ 2039926 h 2239844"/>
              <a:gd name="connsiteX961" fmla="*/ 1959525 w 4419601"/>
              <a:gd name="connsiteY961" fmla="*/ 2039926 h 2239844"/>
              <a:gd name="connsiteX962" fmla="*/ 1908236 w 4419601"/>
              <a:gd name="connsiteY962" fmla="*/ 2001445 h 2239844"/>
              <a:gd name="connsiteX963" fmla="*/ 1908236 w 4419601"/>
              <a:gd name="connsiteY963" fmla="*/ 1937309 h 2239844"/>
              <a:gd name="connsiteX964" fmla="*/ 1940292 w 4419601"/>
              <a:gd name="connsiteY964" fmla="*/ 1892415 h 2239844"/>
              <a:gd name="connsiteX965" fmla="*/ 1972347 w 4419601"/>
              <a:gd name="connsiteY965" fmla="*/ 1886001 h 2239844"/>
              <a:gd name="connsiteX966" fmla="*/ 1904159 w 4419601"/>
              <a:gd name="connsiteY966" fmla="*/ 1879990 h 2239844"/>
              <a:gd name="connsiteX967" fmla="*/ 1874629 w 4419601"/>
              <a:gd name="connsiteY967" fmla="*/ 1917983 h 2239844"/>
              <a:gd name="connsiteX968" fmla="*/ 1889618 w 4419601"/>
              <a:gd name="connsiteY968" fmla="*/ 1896398 h 2239844"/>
              <a:gd name="connsiteX969" fmla="*/ 1920407 w 4419601"/>
              <a:gd name="connsiteY969" fmla="*/ 1879847 h 2239844"/>
              <a:gd name="connsiteX970" fmla="*/ 1926824 w 4419601"/>
              <a:gd name="connsiteY970" fmla="*/ 1879847 h 2239844"/>
              <a:gd name="connsiteX971" fmla="*/ 1920407 w 4419601"/>
              <a:gd name="connsiteY971" fmla="*/ 1879847 h 2239844"/>
              <a:gd name="connsiteX972" fmla="*/ 1836025 w 4419601"/>
              <a:gd name="connsiteY972" fmla="*/ 1866721 h 2239844"/>
              <a:gd name="connsiteX973" fmla="*/ 1824972 w 4419601"/>
              <a:gd name="connsiteY973" fmla="*/ 1886586 h 2239844"/>
              <a:gd name="connsiteX974" fmla="*/ 1810207 w 4419601"/>
              <a:gd name="connsiteY974" fmla="*/ 1902221 h 2239844"/>
              <a:gd name="connsiteX975" fmla="*/ 1792755 w 4419601"/>
              <a:gd name="connsiteY975" fmla="*/ 1918753 h 2239844"/>
              <a:gd name="connsiteX976" fmla="*/ 1715434 w 4419601"/>
              <a:gd name="connsiteY976" fmla="*/ 1944488 h 2239844"/>
              <a:gd name="connsiteX977" fmla="*/ 1684742 w 4419601"/>
              <a:gd name="connsiteY977" fmla="*/ 1930479 h 2239844"/>
              <a:gd name="connsiteX978" fmla="*/ 1677681 w 4419601"/>
              <a:gd name="connsiteY978" fmla="*/ 1908686 h 2239844"/>
              <a:gd name="connsiteX979" fmla="*/ 1695299 w 4419601"/>
              <a:gd name="connsiteY979" fmla="*/ 1930816 h 2239844"/>
              <a:gd name="connsiteX980" fmla="*/ 1734764 w 4419601"/>
              <a:gd name="connsiteY980" fmla="*/ 1938054 h 2239844"/>
              <a:gd name="connsiteX981" fmla="*/ 1805641 w 4419601"/>
              <a:gd name="connsiteY981" fmla="*/ 1899453 h 2239844"/>
              <a:gd name="connsiteX982" fmla="*/ 1843977 w 4419601"/>
              <a:gd name="connsiteY982" fmla="*/ 1863224 h 2239844"/>
              <a:gd name="connsiteX983" fmla="*/ 1843496 w 4419601"/>
              <a:gd name="connsiteY983" fmla="*/ 1864068 h 2239844"/>
              <a:gd name="connsiteX984" fmla="*/ 1818528 w 4419601"/>
              <a:gd name="connsiteY984" fmla="*/ 1899453 h 2239844"/>
              <a:gd name="connsiteX985" fmla="*/ 1754094 w 4419601"/>
              <a:gd name="connsiteY985" fmla="*/ 1950921 h 2239844"/>
              <a:gd name="connsiteX986" fmla="*/ 1702547 w 4419601"/>
              <a:gd name="connsiteY986" fmla="*/ 1957355 h 2239844"/>
              <a:gd name="connsiteX987" fmla="*/ 1679190 w 4419601"/>
              <a:gd name="connsiteY987" fmla="*/ 1934033 h 2239844"/>
              <a:gd name="connsiteX988" fmla="*/ 1672597 w 4419601"/>
              <a:gd name="connsiteY988" fmla="*/ 1913088 h 2239844"/>
              <a:gd name="connsiteX989" fmla="*/ 1683721 w 4419601"/>
              <a:gd name="connsiteY989" fmla="*/ 1930012 h 2239844"/>
              <a:gd name="connsiteX990" fmla="*/ 1684742 w 4419601"/>
              <a:gd name="connsiteY990" fmla="*/ 1930479 h 2239844"/>
              <a:gd name="connsiteX991" fmla="*/ 1685634 w 4419601"/>
              <a:gd name="connsiteY991" fmla="*/ 1933229 h 2239844"/>
              <a:gd name="connsiteX992" fmla="*/ 1708991 w 4419601"/>
              <a:gd name="connsiteY992" fmla="*/ 1950921 h 2239844"/>
              <a:gd name="connsiteX993" fmla="*/ 1766981 w 4419601"/>
              <a:gd name="connsiteY993" fmla="*/ 1938054 h 2239844"/>
              <a:gd name="connsiteX994" fmla="*/ 1798393 w 4419601"/>
              <a:gd name="connsiteY994" fmla="*/ 1914732 h 2239844"/>
              <a:gd name="connsiteX995" fmla="*/ 1810207 w 4419601"/>
              <a:gd name="connsiteY995" fmla="*/ 1902221 h 2239844"/>
              <a:gd name="connsiteX996" fmla="*/ 1824166 w 4419601"/>
              <a:gd name="connsiteY996" fmla="*/ 1888998 h 2239844"/>
              <a:gd name="connsiteX997" fmla="*/ 1924482 w 4419601"/>
              <a:gd name="connsiteY997" fmla="*/ 1857057 h 2239844"/>
              <a:gd name="connsiteX998" fmla="*/ 1920407 w 4419601"/>
              <a:gd name="connsiteY998" fmla="*/ 1861655 h 2239844"/>
              <a:gd name="connsiteX999" fmla="*/ 1920407 w 4419601"/>
              <a:gd name="connsiteY999" fmla="*/ 1869028 h 2239844"/>
              <a:gd name="connsiteX1000" fmla="*/ 1924981 w 4419601"/>
              <a:gd name="connsiteY1000" fmla="*/ 1861918 h 2239844"/>
              <a:gd name="connsiteX1001" fmla="*/ 2971890 w 4419601"/>
              <a:gd name="connsiteY1001" fmla="*/ 1856632 h 2239844"/>
              <a:gd name="connsiteX1002" fmla="*/ 2973368 w 4419601"/>
              <a:gd name="connsiteY1002" fmla="*/ 1860820 h 2239844"/>
              <a:gd name="connsiteX1003" fmla="*/ 2968545 w 4419601"/>
              <a:gd name="connsiteY1003" fmla="*/ 1879316 h 2239844"/>
              <a:gd name="connsiteX1004" fmla="*/ 2936393 w 4419601"/>
              <a:gd name="connsiteY1004" fmla="*/ 1943652 h 2239844"/>
              <a:gd name="connsiteX1005" fmla="*/ 2930713 w 4419601"/>
              <a:gd name="connsiteY1005" fmla="*/ 1948169 h 2239844"/>
              <a:gd name="connsiteX1006" fmla="*/ 2936986 w 4419601"/>
              <a:gd name="connsiteY1006" fmla="*/ 1932145 h 2239844"/>
              <a:gd name="connsiteX1007" fmla="*/ 2941143 w 4419601"/>
              <a:gd name="connsiteY1007" fmla="*/ 1926121 h 2239844"/>
              <a:gd name="connsiteX1008" fmla="*/ 2942823 w 4419601"/>
              <a:gd name="connsiteY1008" fmla="*/ 1924351 h 2239844"/>
              <a:gd name="connsiteX1009" fmla="*/ 2952469 w 4419601"/>
              <a:gd name="connsiteY1009" fmla="*/ 1910680 h 2239844"/>
              <a:gd name="connsiteX1010" fmla="*/ 2954539 w 4419601"/>
              <a:gd name="connsiteY1010" fmla="*/ 1906710 h 2239844"/>
              <a:gd name="connsiteX1011" fmla="*/ 2955684 w 4419601"/>
              <a:gd name="connsiteY1011" fmla="*/ 1905051 h 2239844"/>
              <a:gd name="connsiteX1012" fmla="*/ 2956179 w 4419601"/>
              <a:gd name="connsiteY1012" fmla="*/ 1903565 h 2239844"/>
              <a:gd name="connsiteX1013" fmla="*/ 2962114 w 4419601"/>
              <a:gd name="connsiteY1013" fmla="*/ 1892184 h 2239844"/>
              <a:gd name="connsiteX1014" fmla="*/ 2972564 w 4419601"/>
              <a:gd name="connsiteY1014" fmla="*/ 1862428 h 2239844"/>
              <a:gd name="connsiteX1015" fmla="*/ 2111673 w 4419601"/>
              <a:gd name="connsiteY1015" fmla="*/ 1855350 h 2239844"/>
              <a:gd name="connsiteX1016" fmla="*/ 2112231 w 4419601"/>
              <a:gd name="connsiteY1016" fmla="*/ 1856252 h 2239844"/>
              <a:gd name="connsiteX1017" fmla="*/ 2114041 w 4419601"/>
              <a:gd name="connsiteY1017" fmla="*/ 1956767 h 2239844"/>
              <a:gd name="connsiteX1018" fmla="*/ 2107606 w 4419601"/>
              <a:gd name="connsiteY1018" fmla="*/ 1950328 h 2239844"/>
              <a:gd name="connsiteX1019" fmla="*/ 2114041 w 4419601"/>
              <a:gd name="connsiteY1019" fmla="*/ 1950328 h 2239844"/>
              <a:gd name="connsiteX1020" fmla="*/ 2113052 w 4419601"/>
              <a:gd name="connsiteY1020" fmla="*/ 1938460 h 2239844"/>
              <a:gd name="connsiteX1021" fmla="*/ 2120074 w 4419601"/>
              <a:gd name="connsiteY1021" fmla="*/ 1923162 h 2239844"/>
              <a:gd name="connsiteX1022" fmla="*/ 2120476 w 4419601"/>
              <a:gd name="connsiteY1022" fmla="*/ 1892373 h 2239844"/>
              <a:gd name="connsiteX1023" fmla="*/ 2113386 w 4419601"/>
              <a:gd name="connsiteY1023" fmla="*/ 1868774 h 2239844"/>
              <a:gd name="connsiteX1024" fmla="*/ 2113236 w 4419601"/>
              <a:gd name="connsiteY1024" fmla="*/ 1863395 h 2239844"/>
              <a:gd name="connsiteX1025" fmla="*/ 2966667 w 4419601"/>
              <a:gd name="connsiteY1025" fmla="*/ 1855176 h 2239844"/>
              <a:gd name="connsiteX1026" fmla="*/ 2968545 w 4419601"/>
              <a:gd name="connsiteY1026" fmla="*/ 1866449 h 2239844"/>
              <a:gd name="connsiteX1027" fmla="*/ 2956179 w 4419601"/>
              <a:gd name="connsiteY1027" fmla="*/ 1903565 h 2239844"/>
              <a:gd name="connsiteX1028" fmla="*/ 2954539 w 4419601"/>
              <a:gd name="connsiteY1028" fmla="*/ 1906710 h 2239844"/>
              <a:gd name="connsiteX1029" fmla="*/ 2941143 w 4419601"/>
              <a:gd name="connsiteY1029" fmla="*/ 1926121 h 2239844"/>
              <a:gd name="connsiteX1030" fmla="*/ 2938082 w 4419601"/>
              <a:gd name="connsiteY1030" fmla="*/ 1929345 h 2239844"/>
              <a:gd name="connsiteX1031" fmla="*/ 2945034 w 4419601"/>
              <a:gd name="connsiteY1031" fmla="*/ 1911585 h 2239844"/>
              <a:gd name="connsiteX1032" fmla="*/ 2944942 w 4419601"/>
              <a:gd name="connsiteY1032" fmla="*/ 1905825 h 2239844"/>
              <a:gd name="connsiteX1033" fmla="*/ 2959703 w 4419601"/>
              <a:gd name="connsiteY1033" fmla="*/ 1884946 h 2239844"/>
              <a:gd name="connsiteX1034" fmla="*/ 2106147 w 4419601"/>
              <a:gd name="connsiteY1034" fmla="*/ 1853218 h 2239844"/>
              <a:gd name="connsiteX1035" fmla="*/ 2111226 w 4419601"/>
              <a:gd name="connsiteY1035" fmla="*/ 1861584 h 2239844"/>
              <a:gd name="connsiteX1036" fmla="*/ 2113386 w 4419601"/>
              <a:gd name="connsiteY1036" fmla="*/ 1868774 h 2239844"/>
              <a:gd name="connsiteX1037" fmla="*/ 2114041 w 4419601"/>
              <a:gd name="connsiteY1037" fmla="*/ 1892373 h 2239844"/>
              <a:gd name="connsiteX1038" fmla="*/ 2111628 w 4419601"/>
              <a:gd name="connsiteY1038" fmla="*/ 1921351 h 2239844"/>
              <a:gd name="connsiteX1039" fmla="*/ 2113052 w 4419601"/>
              <a:gd name="connsiteY1039" fmla="*/ 1938460 h 2239844"/>
              <a:gd name="connsiteX1040" fmla="*/ 2107606 w 4419601"/>
              <a:gd name="connsiteY1040" fmla="*/ 1950328 h 2239844"/>
              <a:gd name="connsiteX1041" fmla="*/ 2107606 w 4419601"/>
              <a:gd name="connsiteY1041" fmla="*/ 1943889 h 2239844"/>
              <a:gd name="connsiteX1042" fmla="*/ 2107606 w 4419601"/>
              <a:gd name="connsiteY1042" fmla="*/ 1879494 h 2239844"/>
              <a:gd name="connsiteX1043" fmla="*/ 2926045 w 4419601"/>
              <a:gd name="connsiteY1043" fmla="*/ 1843160 h 2239844"/>
              <a:gd name="connsiteX1044" fmla="*/ 2933982 w 4419601"/>
              <a:gd name="connsiteY1044" fmla="*/ 1854386 h 2239844"/>
              <a:gd name="connsiteX1045" fmla="*/ 2936006 w 4419601"/>
              <a:gd name="connsiteY1045" fmla="*/ 1863043 h 2239844"/>
              <a:gd name="connsiteX1046" fmla="*/ 2931570 w 4419601"/>
              <a:gd name="connsiteY1046" fmla="*/ 1897813 h 2239844"/>
              <a:gd name="connsiteX1047" fmla="*/ 2917102 w 4419601"/>
              <a:gd name="connsiteY1047" fmla="*/ 1930785 h 2239844"/>
              <a:gd name="connsiteX1048" fmla="*/ 2893575 w 4419601"/>
              <a:gd name="connsiteY1048" fmla="*/ 1966876 h 2239844"/>
              <a:gd name="connsiteX1049" fmla="*/ 2892300 w 4419601"/>
              <a:gd name="connsiteY1049" fmla="*/ 1968335 h 2239844"/>
              <a:gd name="connsiteX1050" fmla="*/ 2867247 w 4419601"/>
              <a:gd name="connsiteY1050" fmla="*/ 1988626 h 2239844"/>
              <a:gd name="connsiteX1051" fmla="*/ 2833507 w 4419601"/>
              <a:gd name="connsiteY1051" fmla="*/ 2001554 h 2239844"/>
              <a:gd name="connsiteX1052" fmla="*/ 2807112 w 4419601"/>
              <a:gd name="connsiteY1052" fmla="*/ 2008560 h 2239844"/>
              <a:gd name="connsiteX1053" fmla="*/ 2780405 w 4419601"/>
              <a:gd name="connsiteY1053" fmla="*/ 2008075 h 2239844"/>
              <a:gd name="connsiteX1054" fmla="*/ 2756342 w 4419601"/>
              <a:gd name="connsiteY1054" fmla="*/ 2001554 h 2239844"/>
              <a:gd name="connsiteX1055" fmla="*/ 2746499 w 4419601"/>
              <a:gd name="connsiteY1055" fmla="*/ 1997511 h 2239844"/>
              <a:gd name="connsiteX1056" fmla="*/ 2770007 w 4419601"/>
              <a:gd name="connsiteY1056" fmla="*/ 2001051 h 2239844"/>
              <a:gd name="connsiteX1057" fmla="*/ 2782907 w 4419601"/>
              <a:gd name="connsiteY1057" fmla="*/ 2000426 h 2239844"/>
              <a:gd name="connsiteX1058" fmla="*/ 2794924 w 4419601"/>
              <a:gd name="connsiteY1058" fmla="*/ 2002358 h 2239844"/>
              <a:gd name="connsiteX1059" fmla="*/ 2839937 w 4419601"/>
              <a:gd name="connsiteY1059" fmla="*/ 1995120 h 2239844"/>
              <a:gd name="connsiteX1060" fmla="*/ 2879323 w 4419601"/>
              <a:gd name="connsiteY1060" fmla="*/ 1973407 h 2239844"/>
              <a:gd name="connsiteX1061" fmla="*/ 2894905 w 4419601"/>
              <a:gd name="connsiteY1061" fmla="*/ 1950778 h 2239844"/>
              <a:gd name="connsiteX1062" fmla="*/ 2908260 w 4419601"/>
              <a:gd name="connsiteY1062" fmla="*/ 1935610 h 2239844"/>
              <a:gd name="connsiteX1063" fmla="*/ 2916561 w 4419601"/>
              <a:gd name="connsiteY1063" fmla="*/ 1912006 h 2239844"/>
              <a:gd name="connsiteX1064" fmla="*/ 2921925 w 4419601"/>
              <a:gd name="connsiteY1064" fmla="*/ 1901030 h 2239844"/>
              <a:gd name="connsiteX1065" fmla="*/ 2929963 w 4419601"/>
              <a:gd name="connsiteY1065" fmla="*/ 1860016 h 2239844"/>
              <a:gd name="connsiteX1066" fmla="*/ 1928259 w 4419601"/>
              <a:gd name="connsiteY1066" fmla="*/ 1840201 h 2239844"/>
              <a:gd name="connsiteX1067" fmla="*/ 1925906 w 4419601"/>
              <a:gd name="connsiteY1067" fmla="*/ 1842877 h 2239844"/>
              <a:gd name="connsiteX1068" fmla="*/ 1927424 w 4419601"/>
              <a:gd name="connsiteY1068" fmla="*/ 1840857 h 2239844"/>
              <a:gd name="connsiteX1069" fmla="*/ 2930587 w 4419601"/>
              <a:gd name="connsiteY1069" fmla="*/ 1835038 h 2239844"/>
              <a:gd name="connsiteX1070" fmla="*/ 2931771 w 4419601"/>
              <a:gd name="connsiteY1070" fmla="*/ 1836996 h 2239844"/>
              <a:gd name="connsiteX1071" fmla="*/ 2944431 w 4419601"/>
              <a:gd name="connsiteY1071" fmla="*/ 1873687 h 2239844"/>
              <a:gd name="connsiteX1072" fmla="*/ 2944942 w 4419601"/>
              <a:gd name="connsiteY1072" fmla="*/ 1905825 h 2239844"/>
              <a:gd name="connsiteX1073" fmla="*/ 2937435 w 4419601"/>
              <a:gd name="connsiteY1073" fmla="*/ 1916444 h 2239844"/>
              <a:gd name="connsiteX1074" fmla="*/ 2942823 w 4419601"/>
              <a:gd name="connsiteY1074" fmla="*/ 1892184 h 2239844"/>
              <a:gd name="connsiteX1075" fmla="*/ 2936006 w 4419601"/>
              <a:gd name="connsiteY1075" fmla="*/ 1863043 h 2239844"/>
              <a:gd name="connsiteX1076" fmla="*/ 2936393 w 4419601"/>
              <a:gd name="connsiteY1076" fmla="*/ 1860016 h 2239844"/>
              <a:gd name="connsiteX1077" fmla="*/ 2963033 w 4419601"/>
              <a:gd name="connsiteY1077" fmla="*/ 1833362 h 2239844"/>
              <a:gd name="connsiteX1078" fmla="*/ 2968545 w 4419601"/>
              <a:gd name="connsiteY1078" fmla="*/ 1847149 h 2239844"/>
              <a:gd name="connsiteX1079" fmla="*/ 2966667 w 4419601"/>
              <a:gd name="connsiteY1079" fmla="*/ 1855176 h 2239844"/>
              <a:gd name="connsiteX1080" fmla="*/ 1863632 w 4419601"/>
              <a:gd name="connsiteY1080" fmla="*/ 1828684 h 2239844"/>
              <a:gd name="connsiteX1081" fmla="*/ 1850745 w 4419601"/>
              <a:gd name="connsiteY1081" fmla="*/ 1854418 h 2239844"/>
              <a:gd name="connsiteX1082" fmla="*/ 1843977 w 4419601"/>
              <a:gd name="connsiteY1082" fmla="*/ 1863224 h 2239844"/>
              <a:gd name="connsiteX1083" fmla="*/ 1857188 w 4419601"/>
              <a:gd name="connsiteY1083" fmla="*/ 1828684 h 2239844"/>
              <a:gd name="connsiteX1084" fmla="*/ 1836247 w 4419601"/>
              <a:gd name="connsiteY1084" fmla="*/ 1866481 h 2239844"/>
              <a:gd name="connsiteX1085" fmla="*/ 1836025 w 4419601"/>
              <a:gd name="connsiteY1085" fmla="*/ 1866721 h 2239844"/>
              <a:gd name="connsiteX1086" fmla="*/ 1862826 w 4419601"/>
              <a:gd name="connsiteY1086" fmla="*/ 1826271 h 2239844"/>
              <a:gd name="connsiteX1087" fmla="*/ 1863632 w 4419601"/>
              <a:gd name="connsiteY1087" fmla="*/ 1828684 h 2239844"/>
              <a:gd name="connsiteX1088" fmla="*/ 1857188 w 4419601"/>
              <a:gd name="connsiteY1088" fmla="*/ 1828684 h 2239844"/>
              <a:gd name="connsiteX1089" fmla="*/ 1862826 w 4419601"/>
              <a:gd name="connsiteY1089" fmla="*/ 1826271 h 2239844"/>
              <a:gd name="connsiteX1090" fmla="*/ 2959675 w 4419601"/>
              <a:gd name="connsiteY1090" fmla="*/ 1824964 h 2239844"/>
              <a:gd name="connsiteX1091" fmla="*/ 2962114 w 4419601"/>
              <a:gd name="connsiteY1091" fmla="*/ 1827848 h 2239844"/>
              <a:gd name="connsiteX1092" fmla="*/ 2963033 w 4419601"/>
              <a:gd name="connsiteY1092" fmla="*/ 1833362 h 2239844"/>
              <a:gd name="connsiteX1093" fmla="*/ 3032056 w 4419601"/>
              <a:gd name="connsiteY1093" fmla="*/ 1811418 h 2239844"/>
              <a:gd name="connsiteX1094" fmla="*/ 3032476 w 4419601"/>
              <a:gd name="connsiteY1094" fmla="*/ 1814563 h 2239844"/>
              <a:gd name="connsiteX1095" fmla="*/ 3030265 w 4419601"/>
              <a:gd name="connsiteY1095" fmla="*/ 1812355 h 2239844"/>
              <a:gd name="connsiteX1096" fmla="*/ 2956119 w 4419601"/>
              <a:gd name="connsiteY1096" fmla="*/ 1809496 h 2239844"/>
              <a:gd name="connsiteX1097" fmla="*/ 2968545 w 4419601"/>
              <a:gd name="connsiteY1097" fmla="*/ 1827848 h 2239844"/>
              <a:gd name="connsiteX1098" fmla="*/ 2971890 w 4419601"/>
              <a:gd name="connsiteY1098" fmla="*/ 1856632 h 2239844"/>
              <a:gd name="connsiteX1099" fmla="*/ 2968545 w 4419601"/>
              <a:gd name="connsiteY1099" fmla="*/ 1847149 h 2239844"/>
              <a:gd name="connsiteX1100" fmla="*/ 2964526 w 4419601"/>
              <a:gd name="connsiteY1100" fmla="*/ 1827848 h 2239844"/>
              <a:gd name="connsiteX1101" fmla="*/ 3026558 w 4419601"/>
              <a:gd name="connsiteY1101" fmla="*/ 1808652 h 2239844"/>
              <a:gd name="connsiteX1102" fmla="*/ 3029260 w 4419601"/>
              <a:gd name="connsiteY1102" fmla="*/ 1811351 h 2239844"/>
              <a:gd name="connsiteX1103" fmla="*/ 3030265 w 4419601"/>
              <a:gd name="connsiteY1103" fmla="*/ 1812355 h 2239844"/>
              <a:gd name="connsiteX1104" fmla="*/ 3026044 w 4419601"/>
              <a:gd name="connsiteY1104" fmla="*/ 1814563 h 2239844"/>
              <a:gd name="connsiteX1105" fmla="*/ 1863957 w 4419601"/>
              <a:gd name="connsiteY1105" fmla="*/ 1808083 h 2239844"/>
              <a:gd name="connsiteX1106" fmla="*/ 1865191 w 4419601"/>
              <a:gd name="connsiteY1106" fmla="*/ 1808345 h 2239844"/>
              <a:gd name="connsiteX1107" fmla="*/ 1863632 w 4419601"/>
              <a:gd name="connsiteY1107" fmla="*/ 1809383 h 2239844"/>
              <a:gd name="connsiteX1108" fmla="*/ 2955106 w 4419601"/>
              <a:gd name="connsiteY1108" fmla="*/ 1808000 h 2239844"/>
              <a:gd name="connsiteX1109" fmla="*/ 2955684 w 4419601"/>
              <a:gd name="connsiteY1109" fmla="*/ 1808547 h 2239844"/>
              <a:gd name="connsiteX1110" fmla="*/ 2956119 w 4419601"/>
              <a:gd name="connsiteY1110" fmla="*/ 1809496 h 2239844"/>
              <a:gd name="connsiteX1111" fmla="*/ 3026630 w 4419601"/>
              <a:gd name="connsiteY1111" fmla="*/ 1807825 h 2239844"/>
              <a:gd name="connsiteX1112" fmla="*/ 3026558 w 4419601"/>
              <a:gd name="connsiteY1112" fmla="*/ 1808652 h 2239844"/>
              <a:gd name="connsiteX1113" fmla="*/ 3026044 w 4419601"/>
              <a:gd name="connsiteY1113" fmla="*/ 1808138 h 2239844"/>
              <a:gd name="connsiteX1114" fmla="*/ 2046617 w 4419601"/>
              <a:gd name="connsiteY1114" fmla="*/ 1803855 h 2239844"/>
              <a:gd name="connsiteX1115" fmla="*/ 2070604 w 4419601"/>
              <a:gd name="connsiteY1115" fmla="*/ 1807855 h 2239844"/>
              <a:gd name="connsiteX1116" fmla="*/ 2094736 w 4419601"/>
              <a:gd name="connsiteY1116" fmla="*/ 1827979 h 2239844"/>
              <a:gd name="connsiteX1117" fmla="*/ 2101464 w 4419601"/>
              <a:gd name="connsiteY1117" fmla="*/ 1838851 h 2239844"/>
              <a:gd name="connsiteX1118" fmla="*/ 2105997 w 4419601"/>
              <a:gd name="connsiteY1118" fmla="*/ 1850517 h 2239844"/>
              <a:gd name="connsiteX1119" fmla="*/ 2106147 w 4419601"/>
              <a:gd name="connsiteY1119" fmla="*/ 1853218 h 2239844"/>
              <a:gd name="connsiteX1120" fmla="*/ 2094736 w 4419601"/>
              <a:gd name="connsiteY1120" fmla="*/ 1834418 h 2239844"/>
              <a:gd name="connsiteX1121" fmla="*/ 2071409 w 4419601"/>
              <a:gd name="connsiteY1121" fmla="*/ 1815905 h 2239844"/>
              <a:gd name="connsiteX1122" fmla="*/ 1870075 w 4419601"/>
              <a:gd name="connsiteY1122" fmla="*/ 1802949 h 2239844"/>
              <a:gd name="connsiteX1123" fmla="*/ 1870075 w 4419601"/>
              <a:gd name="connsiteY1123" fmla="*/ 1809383 h 2239844"/>
              <a:gd name="connsiteX1124" fmla="*/ 1865191 w 4419601"/>
              <a:gd name="connsiteY1124" fmla="*/ 1808345 h 2239844"/>
              <a:gd name="connsiteX1125" fmla="*/ 1868464 w 4419601"/>
              <a:gd name="connsiteY1125" fmla="*/ 1806166 h 2239844"/>
              <a:gd name="connsiteX1126" fmla="*/ 1866606 w 4419601"/>
              <a:gd name="connsiteY1126" fmla="*/ 1804929 h 2239844"/>
              <a:gd name="connsiteX1127" fmla="*/ 2043255 w 4419601"/>
              <a:gd name="connsiteY1127" fmla="*/ 1802221 h 2239844"/>
              <a:gd name="connsiteX1128" fmla="*/ 2046617 w 4419601"/>
              <a:gd name="connsiteY1128" fmla="*/ 1803855 h 2239844"/>
              <a:gd name="connsiteX1129" fmla="*/ 2039790 w 4419601"/>
              <a:gd name="connsiteY1129" fmla="*/ 1802716 h 2239844"/>
              <a:gd name="connsiteX1130" fmla="*/ 2461799 w 4419601"/>
              <a:gd name="connsiteY1130" fmla="*/ 1802212 h 2239844"/>
              <a:gd name="connsiteX1131" fmla="*/ 2472498 w 4419601"/>
              <a:gd name="connsiteY1131" fmla="*/ 1808919 h 2239844"/>
              <a:gd name="connsiteX1132" fmla="*/ 2474605 w 4419601"/>
              <a:gd name="connsiteY1132" fmla="*/ 1810649 h 2239844"/>
              <a:gd name="connsiteX1133" fmla="*/ 2481324 w 4419601"/>
              <a:gd name="connsiteY1133" fmla="*/ 1818576 h 2239844"/>
              <a:gd name="connsiteX1134" fmla="*/ 2517247 w 4419601"/>
              <a:gd name="connsiteY1134" fmla="*/ 1866617 h 2239844"/>
              <a:gd name="connsiteX1135" fmla="*/ 2518418 w 4419601"/>
              <a:gd name="connsiteY1135" fmla="*/ 1866449 h 2239844"/>
              <a:gd name="connsiteX1136" fmla="*/ 2582722 w 4419601"/>
              <a:gd name="connsiteY1136" fmla="*/ 1917918 h 2239844"/>
              <a:gd name="connsiteX1137" fmla="*/ 2614874 w 4419601"/>
              <a:gd name="connsiteY1137" fmla="*/ 1943652 h 2239844"/>
              <a:gd name="connsiteX1138" fmla="*/ 2634165 w 4419601"/>
              <a:gd name="connsiteY1138" fmla="*/ 1956519 h 2239844"/>
              <a:gd name="connsiteX1139" fmla="*/ 2639951 w 4419601"/>
              <a:gd name="connsiteY1139" fmla="*/ 1960379 h 2239844"/>
              <a:gd name="connsiteX1140" fmla="*/ 2633361 w 4419601"/>
              <a:gd name="connsiteY1140" fmla="*/ 1956519 h 2239844"/>
              <a:gd name="connsiteX1141" fmla="*/ 2595583 w 4419601"/>
              <a:gd name="connsiteY1141" fmla="*/ 1937218 h 2239844"/>
              <a:gd name="connsiteX1142" fmla="*/ 2556197 w 4419601"/>
              <a:gd name="connsiteY1142" fmla="*/ 1900225 h 2239844"/>
              <a:gd name="connsiteX1143" fmla="*/ 2522298 w 4419601"/>
              <a:gd name="connsiteY1143" fmla="*/ 1879259 h 2239844"/>
              <a:gd name="connsiteX1144" fmla="*/ 2518418 w 4419601"/>
              <a:gd name="connsiteY1144" fmla="*/ 1872883 h 2239844"/>
              <a:gd name="connsiteX1145" fmla="*/ 2517744 w 4419601"/>
              <a:gd name="connsiteY1145" fmla="*/ 1872883 h 2239844"/>
              <a:gd name="connsiteX1146" fmla="*/ 2517431 w 4419601"/>
              <a:gd name="connsiteY1146" fmla="*/ 1873301 h 2239844"/>
              <a:gd name="connsiteX1147" fmla="*/ 2517114 w 4419601"/>
              <a:gd name="connsiteY1147" fmla="*/ 1872883 h 2239844"/>
              <a:gd name="connsiteX1148" fmla="*/ 2511988 w 4419601"/>
              <a:gd name="connsiteY1148" fmla="*/ 1872883 h 2239844"/>
              <a:gd name="connsiteX1149" fmla="*/ 2512792 w 4419601"/>
              <a:gd name="connsiteY1149" fmla="*/ 1867254 h 2239844"/>
              <a:gd name="connsiteX1150" fmla="*/ 2512833 w 4419601"/>
              <a:gd name="connsiteY1150" fmla="*/ 1867248 h 2239844"/>
              <a:gd name="connsiteX1151" fmla="*/ 2478917 w 4419601"/>
              <a:gd name="connsiteY1151" fmla="*/ 1822600 h 2239844"/>
              <a:gd name="connsiteX1152" fmla="*/ 2937010 w 4419601"/>
              <a:gd name="connsiteY1152" fmla="*/ 1798165 h 2239844"/>
              <a:gd name="connsiteX1153" fmla="*/ 2917666 w 4419601"/>
              <a:gd name="connsiteY1153" fmla="*/ 1807449 h 2239844"/>
              <a:gd name="connsiteX1154" fmla="*/ 2920470 w 4419601"/>
              <a:gd name="connsiteY1154" fmla="*/ 1812169 h 2239844"/>
              <a:gd name="connsiteX1155" fmla="*/ 2939666 w 4419601"/>
              <a:gd name="connsiteY1155" fmla="*/ 1801305 h 2239844"/>
              <a:gd name="connsiteX1156" fmla="*/ 1837944 w 4419601"/>
              <a:gd name="connsiteY1156" fmla="*/ 1795781 h 2239844"/>
              <a:gd name="connsiteX1157" fmla="*/ 1845107 w 4419601"/>
              <a:gd name="connsiteY1157" fmla="*/ 1798928 h 2239844"/>
              <a:gd name="connsiteX1158" fmla="*/ 1857048 w 4419601"/>
              <a:gd name="connsiteY1158" fmla="*/ 1800851 h 2239844"/>
              <a:gd name="connsiteX1159" fmla="*/ 1863632 w 4419601"/>
              <a:gd name="connsiteY1159" fmla="*/ 1802949 h 2239844"/>
              <a:gd name="connsiteX1160" fmla="*/ 1866606 w 4419601"/>
              <a:gd name="connsiteY1160" fmla="*/ 1804929 h 2239844"/>
              <a:gd name="connsiteX1161" fmla="*/ 1864437 w 4419601"/>
              <a:gd name="connsiteY1161" fmla="*/ 1806166 h 2239844"/>
              <a:gd name="connsiteX1162" fmla="*/ 1863957 w 4419601"/>
              <a:gd name="connsiteY1162" fmla="*/ 1808083 h 2239844"/>
              <a:gd name="connsiteX1163" fmla="*/ 1859314 w 4419601"/>
              <a:gd name="connsiteY1163" fmla="*/ 1807097 h 2239844"/>
              <a:gd name="connsiteX1164" fmla="*/ 2942122 w 4419601"/>
              <a:gd name="connsiteY1164" fmla="*/ 1795712 h 2239844"/>
              <a:gd name="connsiteX1165" fmla="*/ 2938135 w 4419601"/>
              <a:gd name="connsiteY1165" fmla="*/ 1797625 h 2239844"/>
              <a:gd name="connsiteX1166" fmla="*/ 2940838 w 4419601"/>
              <a:gd name="connsiteY1166" fmla="*/ 1800641 h 2239844"/>
              <a:gd name="connsiteX1167" fmla="*/ 2944901 w 4419601"/>
              <a:gd name="connsiteY1167" fmla="*/ 1798342 h 2239844"/>
              <a:gd name="connsiteX1168" fmla="*/ 1829510 w 4419601"/>
              <a:gd name="connsiteY1168" fmla="*/ 1792076 h 2239844"/>
              <a:gd name="connsiteX1169" fmla="*/ 1833117 w 4419601"/>
              <a:gd name="connsiteY1169" fmla="*/ 1793225 h 2239844"/>
              <a:gd name="connsiteX1170" fmla="*/ 1837944 w 4419601"/>
              <a:gd name="connsiteY1170" fmla="*/ 1795781 h 2239844"/>
              <a:gd name="connsiteX1171" fmla="*/ 2457191 w 4419601"/>
              <a:gd name="connsiteY1171" fmla="*/ 1790100 h 2239844"/>
              <a:gd name="connsiteX1172" fmla="*/ 2470384 w 4419601"/>
              <a:gd name="connsiteY1172" fmla="*/ 1797618 h 2239844"/>
              <a:gd name="connsiteX1173" fmla="*/ 2491755 w 4419601"/>
              <a:gd name="connsiteY1173" fmla="*/ 1815357 h 2239844"/>
              <a:gd name="connsiteX1174" fmla="*/ 2516718 w 4419601"/>
              <a:gd name="connsiteY1174" fmla="*/ 1838249 h 2239844"/>
              <a:gd name="connsiteX1175" fmla="*/ 2543107 w 4419601"/>
              <a:gd name="connsiteY1175" fmla="*/ 1866863 h 2239844"/>
              <a:gd name="connsiteX1176" fmla="*/ 2507802 w 4419601"/>
              <a:gd name="connsiteY1176" fmla="*/ 1837891 h 2239844"/>
              <a:gd name="connsiteX1177" fmla="*/ 2503636 w 4419601"/>
              <a:gd name="connsiteY1177" fmla="*/ 1834472 h 2239844"/>
              <a:gd name="connsiteX1178" fmla="*/ 2593675 w 4419601"/>
              <a:gd name="connsiteY1178" fmla="*/ 1911686 h 2239844"/>
              <a:gd name="connsiteX1179" fmla="*/ 2590924 w 4419601"/>
              <a:gd name="connsiteY1179" fmla="*/ 1909630 h 2239844"/>
              <a:gd name="connsiteX1180" fmla="*/ 2551374 w 4419601"/>
              <a:gd name="connsiteY1180" fmla="*/ 1878512 h 2239844"/>
              <a:gd name="connsiteX1181" fmla="*/ 2487960 w 4419601"/>
              <a:gd name="connsiteY1181" fmla="*/ 1821608 h 2239844"/>
              <a:gd name="connsiteX1182" fmla="*/ 2481332 w 4419601"/>
              <a:gd name="connsiteY1182" fmla="*/ 1816168 h 2239844"/>
              <a:gd name="connsiteX1183" fmla="*/ 2535298 w 4419601"/>
              <a:gd name="connsiteY1183" fmla="*/ 1868058 h 2239844"/>
              <a:gd name="connsiteX1184" fmla="*/ 2590924 w 4419601"/>
              <a:gd name="connsiteY1184" fmla="*/ 1909630 h 2239844"/>
              <a:gd name="connsiteX1185" fmla="*/ 2595208 w 4419601"/>
              <a:gd name="connsiteY1185" fmla="*/ 1913001 h 2239844"/>
              <a:gd name="connsiteX1186" fmla="*/ 2608444 w 4419601"/>
              <a:gd name="connsiteY1186" fmla="*/ 1924351 h 2239844"/>
              <a:gd name="connsiteX1187" fmla="*/ 2614858 w 4419601"/>
              <a:gd name="connsiteY1187" fmla="*/ 1928461 h 2239844"/>
              <a:gd name="connsiteX1188" fmla="*/ 2634165 w 4419601"/>
              <a:gd name="connsiteY1188" fmla="*/ 1943652 h 2239844"/>
              <a:gd name="connsiteX1189" fmla="*/ 2655505 w 4419601"/>
              <a:gd name="connsiteY1189" fmla="*/ 1957961 h 2239844"/>
              <a:gd name="connsiteX1190" fmla="*/ 2658276 w 4419601"/>
              <a:gd name="connsiteY1190" fmla="*/ 1959580 h 2239844"/>
              <a:gd name="connsiteX1191" fmla="*/ 2678916 w 4419601"/>
              <a:gd name="connsiteY1191" fmla="*/ 1969508 h 2239844"/>
              <a:gd name="connsiteX1192" fmla="*/ 2679982 w 4419601"/>
              <a:gd name="connsiteY1192" fmla="*/ 1970190 h 2239844"/>
              <a:gd name="connsiteX1193" fmla="*/ 2682404 w 4419601"/>
              <a:gd name="connsiteY1193" fmla="*/ 1971186 h 2239844"/>
              <a:gd name="connsiteX1194" fmla="*/ 2692039 w 4419601"/>
              <a:gd name="connsiteY1194" fmla="*/ 1975820 h 2239844"/>
              <a:gd name="connsiteX1195" fmla="*/ 2730621 w 4419601"/>
              <a:gd name="connsiteY1195" fmla="*/ 1992893 h 2239844"/>
              <a:gd name="connsiteX1196" fmla="*/ 2730621 w 4419601"/>
              <a:gd name="connsiteY1196" fmla="*/ 1995120 h 2239844"/>
              <a:gd name="connsiteX1197" fmla="*/ 2741134 w 4419601"/>
              <a:gd name="connsiteY1197" fmla="*/ 1996703 h 2239844"/>
              <a:gd name="connsiteX1198" fmla="*/ 2775633 w 4419601"/>
              <a:gd name="connsiteY1198" fmla="*/ 2007988 h 2239844"/>
              <a:gd name="connsiteX1199" fmla="*/ 2780405 w 4419601"/>
              <a:gd name="connsiteY1199" fmla="*/ 2008075 h 2239844"/>
              <a:gd name="connsiteX1200" fmla="*/ 2794527 w 4419601"/>
              <a:gd name="connsiteY1200" fmla="*/ 2011901 h 2239844"/>
              <a:gd name="connsiteX1201" fmla="*/ 2794121 w 4419601"/>
              <a:gd name="connsiteY1201" fmla="*/ 2012009 h 2239844"/>
              <a:gd name="connsiteX1202" fmla="*/ 2749912 w 4419601"/>
              <a:gd name="connsiteY1202" fmla="*/ 2007988 h 2239844"/>
              <a:gd name="connsiteX1203" fmla="*/ 2716119 w 4419601"/>
              <a:gd name="connsiteY1203" fmla="*/ 1996934 h 2239844"/>
              <a:gd name="connsiteX1204" fmla="*/ 2709722 w 4419601"/>
              <a:gd name="connsiteY1204" fmla="*/ 1994316 h 2239844"/>
              <a:gd name="connsiteX1205" fmla="*/ 2703668 w 4419601"/>
              <a:gd name="connsiteY1205" fmla="*/ 1990257 h 2239844"/>
              <a:gd name="connsiteX1206" fmla="*/ 2708732 w 4419601"/>
              <a:gd name="connsiteY1206" fmla="*/ 1994518 h 2239844"/>
              <a:gd name="connsiteX1207" fmla="*/ 2716119 w 4419601"/>
              <a:gd name="connsiteY1207" fmla="*/ 1996934 h 2239844"/>
              <a:gd name="connsiteX1208" fmla="*/ 2740734 w 4419601"/>
              <a:gd name="connsiteY1208" fmla="*/ 2007009 h 2239844"/>
              <a:gd name="connsiteX1209" fmla="*/ 2710987 w 4419601"/>
              <a:gd name="connsiteY1209" fmla="*/ 1996416 h 2239844"/>
              <a:gd name="connsiteX1210" fmla="*/ 2717203 w 4419601"/>
              <a:gd name="connsiteY1210" fmla="*/ 2001647 h 2239844"/>
              <a:gd name="connsiteX1211" fmla="*/ 2720915 w 4419601"/>
              <a:gd name="connsiteY1211" fmla="*/ 2004630 h 2239844"/>
              <a:gd name="connsiteX1212" fmla="*/ 2753931 w 4419601"/>
              <a:gd name="connsiteY1212" fmla="*/ 2015225 h 2239844"/>
              <a:gd name="connsiteX1213" fmla="*/ 2767821 w 4419601"/>
              <a:gd name="connsiteY1213" fmla="*/ 2014990 h 2239844"/>
              <a:gd name="connsiteX1214" fmla="*/ 2775279 w 4419601"/>
              <a:gd name="connsiteY1214" fmla="*/ 2016604 h 2239844"/>
              <a:gd name="connsiteX1215" fmla="*/ 2782064 w 4419601"/>
              <a:gd name="connsiteY1215" fmla="*/ 2018442 h 2239844"/>
              <a:gd name="connsiteX1216" fmla="*/ 2783219 w 4419601"/>
              <a:gd name="connsiteY1216" fmla="*/ 2018322 h 2239844"/>
              <a:gd name="connsiteX1217" fmla="*/ 2794925 w 4419601"/>
              <a:gd name="connsiteY1217" fmla="*/ 2020855 h 2239844"/>
              <a:gd name="connsiteX1218" fmla="*/ 2836823 w 4419601"/>
              <a:gd name="connsiteY1218" fmla="*/ 2016130 h 2239844"/>
              <a:gd name="connsiteX1219" fmla="*/ 2859335 w 4419601"/>
              <a:gd name="connsiteY1219" fmla="*/ 2007901 h 2239844"/>
              <a:gd name="connsiteX1220" fmla="*/ 2859228 w 4419601"/>
              <a:gd name="connsiteY1220" fmla="*/ 2007988 h 2239844"/>
              <a:gd name="connsiteX1221" fmla="*/ 2782064 w 4419601"/>
              <a:gd name="connsiteY1221" fmla="*/ 2027288 h 2239844"/>
              <a:gd name="connsiteX1222" fmla="*/ 2733836 w 4419601"/>
              <a:gd name="connsiteY1222" fmla="*/ 2013617 h 2239844"/>
              <a:gd name="connsiteX1223" fmla="*/ 2729804 w 4419601"/>
              <a:gd name="connsiteY1223" fmla="*/ 2012070 h 2239844"/>
              <a:gd name="connsiteX1224" fmla="*/ 2736477 w 4419601"/>
              <a:gd name="connsiteY1224" fmla="*/ 2021008 h 2239844"/>
              <a:gd name="connsiteX1225" fmla="*/ 2742901 w 4419601"/>
              <a:gd name="connsiteY1225" fmla="*/ 2046822 h 2239844"/>
              <a:gd name="connsiteX1226" fmla="*/ 2697928 w 4419601"/>
              <a:gd name="connsiteY1226" fmla="*/ 2111358 h 2239844"/>
              <a:gd name="connsiteX1227" fmla="*/ 2677048 w 4419601"/>
              <a:gd name="connsiteY1227" fmla="*/ 2146045 h 2239844"/>
              <a:gd name="connsiteX1228" fmla="*/ 2668966 w 4419601"/>
              <a:gd name="connsiteY1228" fmla="*/ 2153950 h 2239844"/>
              <a:gd name="connsiteX1229" fmla="*/ 2661020 w 4419601"/>
              <a:gd name="connsiteY1229" fmla="*/ 2157438 h 2239844"/>
              <a:gd name="connsiteX1230" fmla="*/ 2667363 w 4419601"/>
              <a:gd name="connsiteY1230" fmla="*/ 2147999 h 2239844"/>
              <a:gd name="connsiteX1231" fmla="*/ 2672230 w 4419601"/>
              <a:gd name="connsiteY1231" fmla="*/ 2143625 h 2239844"/>
              <a:gd name="connsiteX1232" fmla="*/ 2697928 w 4419601"/>
              <a:gd name="connsiteY1232" fmla="*/ 2104904 h 2239844"/>
              <a:gd name="connsiteX1233" fmla="*/ 2723627 w 4419601"/>
              <a:gd name="connsiteY1233" fmla="*/ 2072636 h 2239844"/>
              <a:gd name="connsiteX1234" fmla="*/ 2736477 w 4419601"/>
              <a:gd name="connsiteY1234" fmla="*/ 2033915 h 2239844"/>
              <a:gd name="connsiteX1235" fmla="*/ 2730052 w 4419601"/>
              <a:gd name="connsiteY1235" fmla="*/ 2021008 h 2239844"/>
              <a:gd name="connsiteX1236" fmla="*/ 2723627 w 4419601"/>
              <a:gd name="connsiteY1236" fmla="*/ 2014554 h 2239844"/>
              <a:gd name="connsiteX1237" fmla="*/ 2708234 w 4419601"/>
              <a:gd name="connsiteY1237" fmla="*/ 2003798 h 2239844"/>
              <a:gd name="connsiteX1238" fmla="*/ 2685608 w 4419601"/>
              <a:gd name="connsiteY1238" fmla="*/ 1995120 h 2239844"/>
              <a:gd name="connsiteX1239" fmla="*/ 2666337 w 4419601"/>
              <a:gd name="connsiteY1239" fmla="*/ 1983356 h 2239844"/>
              <a:gd name="connsiteX1240" fmla="*/ 2675442 w 4419601"/>
              <a:gd name="connsiteY1240" fmla="*/ 2001647 h 2239844"/>
              <a:gd name="connsiteX1241" fmla="*/ 2691504 w 4419601"/>
              <a:gd name="connsiteY1241" fmla="*/ 2033915 h 2239844"/>
              <a:gd name="connsiteX1242" fmla="*/ 2691504 w 4419601"/>
              <a:gd name="connsiteY1242" fmla="*/ 2104904 h 2239844"/>
              <a:gd name="connsiteX1243" fmla="*/ 2674639 w 4419601"/>
              <a:gd name="connsiteY1243" fmla="*/ 2137172 h 2239844"/>
              <a:gd name="connsiteX1244" fmla="*/ 2667363 w 4419601"/>
              <a:gd name="connsiteY1244" fmla="*/ 2147999 h 2239844"/>
              <a:gd name="connsiteX1245" fmla="*/ 2655797 w 4419601"/>
              <a:gd name="connsiteY1245" fmla="*/ 2158394 h 2239844"/>
              <a:gd name="connsiteX1246" fmla="*/ 2671426 w 4419601"/>
              <a:gd name="connsiteY1246" fmla="*/ 2133138 h 2239844"/>
              <a:gd name="connsiteX1247" fmla="*/ 2685079 w 4419601"/>
              <a:gd name="connsiteY1247" fmla="*/ 2098450 h 2239844"/>
              <a:gd name="connsiteX1248" fmla="*/ 2685079 w 4419601"/>
              <a:gd name="connsiteY1248" fmla="*/ 2027461 h 2239844"/>
              <a:gd name="connsiteX1249" fmla="*/ 2665805 w 4419601"/>
              <a:gd name="connsiteY1249" fmla="*/ 1995194 h 2239844"/>
              <a:gd name="connsiteX1250" fmla="*/ 2654733 w 4419601"/>
              <a:gd name="connsiteY1250" fmla="*/ 1976658 h 2239844"/>
              <a:gd name="connsiteX1251" fmla="*/ 2608444 w 4419601"/>
              <a:gd name="connsiteY1251" fmla="*/ 1950086 h 2239844"/>
              <a:gd name="connsiteX1252" fmla="*/ 2550570 w 4419601"/>
              <a:gd name="connsiteY1252" fmla="*/ 1917918 h 2239844"/>
              <a:gd name="connsiteX1253" fmla="*/ 2511988 w 4419601"/>
              <a:gd name="connsiteY1253" fmla="*/ 1872883 h 2239844"/>
              <a:gd name="connsiteX1254" fmla="*/ 2522298 w 4419601"/>
              <a:gd name="connsiteY1254" fmla="*/ 1879259 h 2239844"/>
              <a:gd name="connsiteX1255" fmla="*/ 2529671 w 4419601"/>
              <a:gd name="connsiteY1255" fmla="*/ 1891379 h 2239844"/>
              <a:gd name="connsiteX1256" fmla="*/ 2550570 w 4419601"/>
              <a:gd name="connsiteY1256" fmla="*/ 1905051 h 2239844"/>
              <a:gd name="connsiteX1257" fmla="*/ 2595583 w 4419601"/>
              <a:gd name="connsiteY1257" fmla="*/ 1937218 h 2239844"/>
              <a:gd name="connsiteX1258" fmla="*/ 2638184 w 4419601"/>
              <a:gd name="connsiteY1258" fmla="*/ 1966169 h 2239844"/>
              <a:gd name="connsiteX1259" fmla="*/ 2654370 w 4419601"/>
              <a:gd name="connsiteY1259" fmla="*/ 1976051 h 2239844"/>
              <a:gd name="connsiteX1260" fmla="*/ 2648359 w 4419601"/>
              <a:gd name="connsiteY1260" fmla="*/ 1965986 h 2239844"/>
              <a:gd name="connsiteX1261" fmla="*/ 2639951 w 4419601"/>
              <a:gd name="connsiteY1261" fmla="*/ 1960379 h 2239844"/>
              <a:gd name="connsiteX1262" fmla="*/ 2647730 w 4419601"/>
              <a:gd name="connsiteY1262" fmla="*/ 1964935 h 2239844"/>
              <a:gd name="connsiteX1263" fmla="*/ 2646531 w 4419601"/>
              <a:gd name="connsiteY1263" fmla="*/ 1962926 h 2239844"/>
              <a:gd name="connsiteX1264" fmla="*/ 2649743 w 4419601"/>
              <a:gd name="connsiteY1264" fmla="*/ 1959699 h 2239844"/>
              <a:gd name="connsiteX1265" fmla="*/ 2652587 w 4419601"/>
              <a:gd name="connsiteY1265" fmla="*/ 1956843 h 2239844"/>
              <a:gd name="connsiteX1266" fmla="*/ 2650241 w 4419601"/>
              <a:gd name="connsiteY1266" fmla="*/ 1955715 h 2239844"/>
              <a:gd name="connsiteX1267" fmla="*/ 2608444 w 4419601"/>
              <a:gd name="connsiteY1267" fmla="*/ 1930785 h 2239844"/>
              <a:gd name="connsiteX1268" fmla="*/ 2536102 w 4419601"/>
              <a:gd name="connsiteY1268" fmla="*/ 1876904 h 2239844"/>
              <a:gd name="connsiteX1269" fmla="*/ 2477547 w 4419601"/>
              <a:gd name="connsiteY1269" fmla="*/ 1813062 h 2239844"/>
              <a:gd name="connsiteX1270" fmla="*/ 2474605 w 4419601"/>
              <a:gd name="connsiteY1270" fmla="*/ 1810649 h 2239844"/>
              <a:gd name="connsiteX1271" fmla="*/ 1303291 w 4419601"/>
              <a:gd name="connsiteY1271" fmla="*/ 1789537 h 2239844"/>
              <a:gd name="connsiteX1272" fmla="*/ 1299082 w 4419601"/>
              <a:gd name="connsiteY1272" fmla="*/ 1797824 h 2239844"/>
              <a:gd name="connsiteX1273" fmla="*/ 1284901 w 4419601"/>
              <a:gd name="connsiteY1273" fmla="*/ 1804035 h 2239844"/>
              <a:gd name="connsiteX1274" fmla="*/ 1271308 w 4419601"/>
              <a:gd name="connsiteY1274" fmla="*/ 1821754 h 2239844"/>
              <a:gd name="connsiteX1275" fmla="*/ 1263083 w 4419601"/>
              <a:gd name="connsiteY1275" fmla="*/ 1828382 h 2239844"/>
              <a:gd name="connsiteX1276" fmla="*/ 1250696 w 4419601"/>
              <a:gd name="connsiteY1276" fmla="*/ 1829629 h 2239844"/>
              <a:gd name="connsiteX1277" fmla="*/ 1261713 w 4419601"/>
              <a:gd name="connsiteY1277" fmla="*/ 1818532 h 2239844"/>
              <a:gd name="connsiteX1278" fmla="*/ 1277704 w 4419601"/>
              <a:gd name="connsiteY1278" fmla="*/ 1802424 h 2239844"/>
              <a:gd name="connsiteX1279" fmla="*/ 1303291 w 4419601"/>
              <a:gd name="connsiteY1279" fmla="*/ 1789537 h 2239844"/>
              <a:gd name="connsiteX1280" fmla="*/ 1303291 w 4419601"/>
              <a:gd name="connsiteY1280" fmla="*/ 1789537 h 2239844"/>
              <a:gd name="connsiteX1281" fmla="*/ 1309688 w 4419601"/>
              <a:gd name="connsiteY1281" fmla="*/ 1789537 h 2239844"/>
              <a:gd name="connsiteX1282" fmla="*/ 1284101 w 4419601"/>
              <a:gd name="connsiteY1282" fmla="*/ 1826587 h 2239844"/>
              <a:gd name="connsiteX1283" fmla="*/ 1259911 w 4419601"/>
              <a:gd name="connsiteY1283" fmla="*/ 1830938 h 2239844"/>
              <a:gd name="connsiteX1284" fmla="*/ 1263083 w 4419601"/>
              <a:gd name="connsiteY1284" fmla="*/ 1828382 h 2239844"/>
              <a:gd name="connsiteX1285" fmla="*/ 1264911 w 4419601"/>
              <a:gd name="connsiteY1285" fmla="*/ 1828197 h 2239844"/>
              <a:gd name="connsiteX1286" fmla="*/ 1290098 w 4419601"/>
              <a:gd name="connsiteY1286" fmla="*/ 1815512 h 2239844"/>
              <a:gd name="connsiteX1287" fmla="*/ 1299082 w 4419601"/>
              <a:gd name="connsiteY1287" fmla="*/ 1797824 h 2239844"/>
              <a:gd name="connsiteX1288" fmla="*/ 1303291 w 4419601"/>
              <a:gd name="connsiteY1288" fmla="*/ 1795981 h 2239844"/>
              <a:gd name="connsiteX1289" fmla="*/ 1303291 w 4419601"/>
              <a:gd name="connsiteY1289" fmla="*/ 1789537 h 2239844"/>
              <a:gd name="connsiteX1290" fmla="*/ 1823833 w 4419601"/>
              <a:gd name="connsiteY1290" fmla="*/ 1789324 h 2239844"/>
              <a:gd name="connsiteX1291" fmla="*/ 1824972 w 4419601"/>
              <a:gd name="connsiteY1291" fmla="*/ 1790082 h 2239844"/>
              <a:gd name="connsiteX1292" fmla="*/ 1829510 w 4419601"/>
              <a:gd name="connsiteY1292" fmla="*/ 1792076 h 2239844"/>
              <a:gd name="connsiteX1293" fmla="*/ 1825777 w 4419601"/>
              <a:gd name="connsiteY1293" fmla="*/ 1790886 h 2239844"/>
              <a:gd name="connsiteX1294" fmla="*/ 2038140 w 4419601"/>
              <a:gd name="connsiteY1294" fmla="*/ 1789004 h 2239844"/>
              <a:gd name="connsiteX1295" fmla="*/ 2068996 w 4419601"/>
              <a:gd name="connsiteY1295" fmla="*/ 1795781 h 2239844"/>
              <a:gd name="connsiteX1296" fmla="*/ 2107606 w 4419601"/>
              <a:gd name="connsiteY1296" fmla="*/ 1834418 h 2239844"/>
              <a:gd name="connsiteX1297" fmla="*/ 2111673 w 4419601"/>
              <a:gd name="connsiteY1297" fmla="*/ 1855350 h 2239844"/>
              <a:gd name="connsiteX1298" fmla="*/ 2101464 w 4419601"/>
              <a:gd name="connsiteY1298" fmla="*/ 1838851 h 2239844"/>
              <a:gd name="connsiteX1299" fmla="*/ 2094736 w 4419601"/>
              <a:gd name="connsiteY1299" fmla="*/ 1821539 h 2239844"/>
              <a:gd name="connsiteX1300" fmla="*/ 2043255 w 4419601"/>
              <a:gd name="connsiteY1300" fmla="*/ 1795781 h 2239844"/>
              <a:gd name="connsiteX1301" fmla="*/ 1972470 w 4419601"/>
              <a:gd name="connsiteY1301" fmla="*/ 1815100 h 2239844"/>
              <a:gd name="connsiteX1302" fmla="*/ 1954071 w 4419601"/>
              <a:gd name="connsiteY1302" fmla="*/ 1827812 h 2239844"/>
              <a:gd name="connsiteX1303" fmla="*/ 1956382 w 4419601"/>
              <a:gd name="connsiteY1303" fmla="*/ 1825564 h 2239844"/>
              <a:gd name="connsiteX1304" fmla="*/ 1985340 w 4419601"/>
              <a:gd name="connsiteY1304" fmla="*/ 1802221 h 2239844"/>
              <a:gd name="connsiteX1305" fmla="*/ 2005417 w 4419601"/>
              <a:gd name="connsiteY1305" fmla="*/ 1794400 h 2239844"/>
              <a:gd name="connsiteX1306" fmla="*/ 2031090 w 4419601"/>
              <a:gd name="connsiteY1306" fmla="*/ 1789481 h 2239844"/>
              <a:gd name="connsiteX1307" fmla="*/ 1816382 w 4419601"/>
              <a:gd name="connsiteY1307" fmla="*/ 1784364 h 2239844"/>
              <a:gd name="connsiteX1308" fmla="*/ 1820133 w 4419601"/>
              <a:gd name="connsiteY1308" fmla="*/ 1786350 h 2239844"/>
              <a:gd name="connsiteX1309" fmla="*/ 1823833 w 4419601"/>
              <a:gd name="connsiteY1309" fmla="*/ 1789324 h 2239844"/>
              <a:gd name="connsiteX1310" fmla="*/ 1799198 w 4419601"/>
              <a:gd name="connsiteY1310" fmla="*/ 1783649 h 2239844"/>
              <a:gd name="connsiteX1311" fmla="*/ 1832220 w 4419601"/>
              <a:gd name="connsiteY1311" fmla="*/ 1801341 h 2239844"/>
              <a:gd name="connsiteX1312" fmla="*/ 1859314 w 4419601"/>
              <a:gd name="connsiteY1312" fmla="*/ 1807097 h 2239844"/>
              <a:gd name="connsiteX1313" fmla="*/ 1863632 w 4419601"/>
              <a:gd name="connsiteY1313" fmla="*/ 1809383 h 2239844"/>
              <a:gd name="connsiteX1314" fmla="*/ 1799198 w 4419601"/>
              <a:gd name="connsiteY1314" fmla="*/ 1783649 h 2239844"/>
              <a:gd name="connsiteX1315" fmla="*/ 2417246 w 4419601"/>
              <a:gd name="connsiteY1315" fmla="*/ 1779511 h 2239844"/>
              <a:gd name="connsiteX1316" fmla="*/ 2441576 w 4419601"/>
              <a:gd name="connsiteY1316" fmla="*/ 1808213 h 2239844"/>
              <a:gd name="connsiteX1317" fmla="*/ 2435147 w 4419601"/>
              <a:gd name="connsiteY1317" fmla="*/ 1808213 h 2239844"/>
              <a:gd name="connsiteX1318" fmla="*/ 2413581 w 4419601"/>
              <a:gd name="connsiteY1318" fmla="*/ 1781772 h 2239844"/>
              <a:gd name="connsiteX1319" fmla="*/ 2416060 w 4419601"/>
              <a:gd name="connsiteY1319" fmla="*/ 1781722 h 2239844"/>
              <a:gd name="connsiteX1320" fmla="*/ 1615629 w 4419601"/>
              <a:gd name="connsiteY1320" fmla="*/ 1778970 h 2239844"/>
              <a:gd name="connsiteX1321" fmla="*/ 1603563 w 4419601"/>
              <a:gd name="connsiteY1321" fmla="*/ 1793867 h 2239844"/>
              <a:gd name="connsiteX1322" fmla="*/ 1584131 w 4419601"/>
              <a:gd name="connsiteY1322" fmla="*/ 1824909 h 2239844"/>
              <a:gd name="connsiteX1323" fmla="*/ 1611730 w 4419601"/>
              <a:gd name="connsiteY1323" fmla="*/ 1788731 h 2239844"/>
              <a:gd name="connsiteX1324" fmla="*/ 1807915 w 4419601"/>
              <a:gd name="connsiteY1324" fmla="*/ 1778729 h 2239844"/>
              <a:gd name="connsiteX1325" fmla="*/ 1816382 w 4419601"/>
              <a:gd name="connsiteY1325" fmla="*/ 1784364 h 2239844"/>
              <a:gd name="connsiteX1326" fmla="*/ 1810474 w 4419601"/>
              <a:gd name="connsiteY1326" fmla="*/ 1781236 h 2239844"/>
              <a:gd name="connsiteX1327" fmla="*/ 2440403 w 4419601"/>
              <a:gd name="connsiteY1327" fmla="*/ 1776728 h 2239844"/>
              <a:gd name="connsiteX1328" fmla="*/ 2453483 w 4419601"/>
              <a:gd name="connsiteY1328" fmla="*/ 1785724 h 2239844"/>
              <a:gd name="connsiteX1329" fmla="*/ 2457191 w 4419601"/>
              <a:gd name="connsiteY1329" fmla="*/ 1790100 h 2239844"/>
              <a:gd name="connsiteX1330" fmla="*/ 2446527 w 4419601"/>
              <a:gd name="connsiteY1330" fmla="*/ 1784023 h 2239844"/>
              <a:gd name="connsiteX1331" fmla="*/ 2049690 w 4419601"/>
              <a:gd name="connsiteY1331" fmla="*/ 1776463 h 2239844"/>
              <a:gd name="connsiteX1332" fmla="*/ 2101171 w 4419601"/>
              <a:gd name="connsiteY1332" fmla="*/ 1795781 h 2239844"/>
              <a:gd name="connsiteX1333" fmla="*/ 2139781 w 4419601"/>
              <a:gd name="connsiteY1333" fmla="*/ 1853736 h 2239844"/>
              <a:gd name="connsiteX1334" fmla="*/ 2139781 w 4419601"/>
              <a:gd name="connsiteY1334" fmla="*/ 1911691 h 2239844"/>
              <a:gd name="connsiteX1335" fmla="*/ 2133346 w 4419601"/>
              <a:gd name="connsiteY1335" fmla="*/ 1855346 h 2239844"/>
              <a:gd name="connsiteX1336" fmla="*/ 2107606 w 4419601"/>
              <a:gd name="connsiteY1336" fmla="*/ 1808660 h 2239844"/>
              <a:gd name="connsiteX1337" fmla="*/ 2062133 w 4419601"/>
              <a:gd name="connsiteY1337" fmla="*/ 1787380 h 2239844"/>
              <a:gd name="connsiteX1338" fmla="*/ 2038140 w 4419601"/>
              <a:gd name="connsiteY1338" fmla="*/ 1789004 h 2239844"/>
              <a:gd name="connsiteX1339" fmla="*/ 2036016 w 4419601"/>
              <a:gd name="connsiteY1339" fmla="*/ 1788537 h 2239844"/>
              <a:gd name="connsiteX1340" fmla="*/ 2031090 w 4419601"/>
              <a:gd name="connsiteY1340" fmla="*/ 1789481 h 2239844"/>
              <a:gd name="connsiteX1341" fmla="*/ 2015303 w 4419601"/>
              <a:gd name="connsiteY1341" fmla="*/ 1790549 h 2239844"/>
              <a:gd name="connsiteX1342" fmla="*/ 2005417 w 4419601"/>
              <a:gd name="connsiteY1342" fmla="*/ 1794400 h 2239844"/>
              <a:gd name="connsiteX1343" fmla="*/ 1998210 w 4419601"/>
              <a:gd name="connsiteY1343" fmla="*/ 1795781 h 2239844"/>
              <a:gd name="connsiteX1344" fmla="*/ 1968050 w 4419601"/>
              <a:gd name="connsiteY1344" fmla="*/ 1808915 h 2239844"/>
              <a:gd name="connsiteX1345" fmla="*/ 1983731 w 4419601"/>
              <a:gd name="connsiteY1345" fmla="*/ 1796586 h 2239844"/>
              <a:gd name="connsiteX1346" fmla="*/ 2049690 w 4419601"/>
              <a:gd name="connsiteY1346" fmla="*/ 1776463 h 2239844"/>
              <a:gd name="connsiteX1347" fmla="*/ 2440403 w 4419601"/>
              <a:gd name="connsiteY1347" fmla="*/ 1770290 h 2239844"/>
              <a:gd name="connsiteX1348" fmla="*/ 2440403 w 4419601"/>
              <a:gd name="connsiteY1348" fmla="*/ 1776728 h 2239844"/>
              <a:gd name="connsiteX1349" fmla="*/ 2440403 w 4419601"/>
              <a:gd name="connsiteY1349" fmla="*/ 1770290 h 2239844"/>
              <a:gd name="connsiteX1350" fmla="*/ 2440403 w 4419601"/>
              <a:gd name="connsiteY1350" fmla="*/ 1770290 h 2239844"/>
              <a:gd name="connsiteX1351" fmla="*/ 2498174 w 4419601"/>
              <a:gd name="connsiteY1351" fmla="*/ 1815357 h 2239844"/>
              <a:gd name="connsiteX1352" fmla="*/ 2543107 w 4419601"/>
              <a:gd name="connsiteY1352" fmla="*/ 1866863 h 2239844"/>
              <a:gd name="connsiteX1353" fmla="*/ 2519838 w 4419601"/>
              <a:gd name="connsiteY1353" fmla="*/ 1841110 h 2239844"/>
              <a:gd name="connsiteX1354" fmla="*/ 2516718 w 4419601"/>
              <a:gd name="connsiteY1354" fmla="*/ 1838249 h 2239844"/>
              <a:gd name="connsiteX1355" fmla="*/ 2513419 w 4419601"/>
              <a:gd name="connsiteY1355" fmla="*/ 1834672 h 2239844"/>
              <a:gd name="connsiteX1356" fmla="*/ 2478917 w 4419601"/>
              <a:gd name="connsiteY1356" fmla="*/ 1802481 h 2239844"/>
              <a:gd name="connsiteX1357" fmla="*/ 2470384 w 4419601"/>
              <a:gd name="connsiteY1357" fmla="*/ 1797618 h 2239844"/>
              <a:gd name="connsiteX1358" fmla="*/ 2468486 w 4419601"/>
              <a:gd name="connsiteY1358" fmla="*/ 1796042 h 2239844"/>
              <a:gd name="connsiteX1359" fmla="*/ 2453483 w 4419601"/>
              <a:gd name="connsiteY1359" fmla="*/ 1785724 h 2239844"/>
              <a:gd name="connsiteX1360" fmla="*/ 3025313 w 4419601"/>
              <a:gd name="connsiteY1360" fmla="*/ 1763129 h 2239844"/>
              <a:gd name="connsiteX1361" fmla="*/ 2967568 w 4419601"/>
              <a:gd name="connsiteY1361" fmla="*/ 1808135 h 2239844"/>
              <a:gd name="connsiteX1362" fmla="*/ 2967568 w 4419601"/>
              <a:gd name="connsiteY1362" fmla="*/ 1801705 h 2239844"/>
              <a:gd name="connsiteX1363" fmla="*/ 3025313 w 4419601"/>
              <a:gd name="connsiteY1363" fmla="*/ 1763129 h 2239844"/>
              <a:gd name="connsiteX1364" fmla="*/ 2408307 w 4419601"/>
              <a:gd name="connsiteY1364" fmla="*/ 1757413 h 2239844"/>
              <a:gd name="connsiteX1365" fmla="*/ 2443612 w 4419601"/>
              <a:gd name="connsiteY1365" fmla="*/ 1782361 h 2239844"/>
              <a:gd name="connsiteX1366" fmla="*/ 2446527 w 4419601"/>
              <a:gd name="connsiteY1366" fmla="*/ 1784023 h 2239844"/>
              <a:gd name="connsiteX1367" fmla="*/ 2461799 w 4419601"/>
              <a:gd name="connsiteY1367" fmla="*/ 1802212 h 2239844"/>
              <a:gd name="connsiteX1368" fmla="*/ 2440402 w 4419601"/>
              <a:gd name="connsiteY1368" fmla="*/ 1788799 h 2239844"/>
              <a:gd name="connsiteX1369" fmla="*/ 2420544 w 4419601"/>
              <a:gd name="connsiteY1369" fmla="*/ 1773363 h 2239844"/>
              <a:gd name="connsiteX1370" fmla="*/ 2417246 w 4419601"/>
              <a:gd name="connsiteY1370" fmla="*/ 1779511 h 2239844"/>
              <a:gd name="connsiteX1371" fmla="*/ 2412644 w 4419601"/>
              <a:gd name="connsiteY1371" fmla="*/ 1774082 h 2239844"/>
              <a:gd name="connsiteX1372" fmla="*/ 2411672 w 4419601"/>
              <a:gd name="connsiteY1372" fmla="*/ 1773096 h 2239844"/>
              <a:gd name="connsiteX1373" fmla="*/ 2415859 w 4419601"/>
              <a:gd name="connsiteY1373" fmla="*/ 1770113 h 2239844"/>
              <a:gd name="connsiteX1374" fmla="*/ 2416032 w 4419601"/>
              <a:gd name="connsiteY1374" fmla="*/ 1769856 h 2239844"/>
              <a:gd name="connsiteX1375" fmla="*/ 2408307 w 4419601"/>
              <a:gd name="connsiteY1375" fmla="*/ 1763851 h 2239844"/>
              <a:gd name="connsiteX1376" fmla="*/ 2408307 w 4419601"/>
              <a:gd name="connsiteY1376" fmla="*/ 1757413 h 2239844"/>
              <a:gd name="connsiteX1377" fmla="*/ 1765491 w 4419601"/>
              <a:gd name="connsiteY1377" fmla="*/ 1755749 h 2239844"/>
              <a:gd name="connsiteX1378" fmla="*/ 1769397 w 4419601"/>
              <a:gd name="connsiteY1378" fmla="*/ 1757110 h 2239844"/>
              <a:gd name="connsiteX1379" fmla="*/ 1799198 w 4419601"/>
              <a:gd name="connsiteY1379" fmla="*/ 1783649 h 2239844"/>
              <a:gd name="connsiteX1380" fmla="*/ 1766981 w 4419601"/>
              <a:gd name="connsiteY1380" fmla="*/ 1757914 h 2239844"/>
              <a:gd name="connsiteX1381" fmla="*/ 2858841 w 4419601"/>
              <a:gd name="connsiteY1381" fmla="*/ 1755516 h 2239844"/>
              <a:gd name="connsiteX1382" fmla="*/ 2881735 w 4419601"/>
              <a:gd name="connsiteY1382" fmla="*/ 1773967 h 2239844"/>
              <a:gd name="connsiteX1383" fmla="*/ 2904494 w 4419601"/>
              <a:gd name="connsiteY1383" fmla="*/ 1796105 h 2239844"/>
              <a:gd name="connsiteX1384" fmla="*/ 2921925 w 4419601"/>
              <a:gd name="connsiteY1384" fmla="*/ 1825435 h 2239844"/>
              <a:gd name="connsiteX1385" fmla="*/ 2926045 w 4419601"/>
              <a:gd name="connsiteY1385" fmla="*/ 1843160 h 2239844"/>
              <a:gd name="connsiteX1386" fmla="*/ 2910671 w 4419601"/>
              <a:gd name="connsiteY1386" fmla="*/ 1821414 h 2239844"/>
              <a:gd name="connsiteX1387" fmla="*/ 2895126 w 4419601"/>
              <a:gd name="connsiteY1387" fmla="*/ 1804410 h 2239844"/>
              <a:gd name="connsiteX1388" fmla="*/ 2874199 w 4419601"/>
              <a:gd name="connsiteY1388" fmla="*/ 1772158 h 2239844"/>
              <a:gd name="connsiteX1389" fmla="*/ 1772888 w 4419601"/>
              <a:gd name="connsiteY1389" fmla="*/ 1750945 h 2239844"/>
              <a:gd name="connsiteX1390" fmla="*/ 1792755 w 4419601"/>
              <a:gd name="connsiteY1390" fmla="*/ 1764348 h 2239844"/>
              <a:gd name="connsiteX1391" fmla="*/ 1795456 w 4419601"/>
              <a:gd name="connsiteY1391" fmla="*/ 1766519 h 2239844"/>
              <a:gd name="connsiteX1392" fmla="*/ 1807915 w 4419601"/>
              <a:gd name="connsiteY1392" fmla="*/ 1778729 h 2239844"/>
              <a:gd name="connsiteX1393" fmla="*/ 1805642 w 4419601"/>
              <a:gd name="connsiteY1393" fmla="*/ 1777215 h 2239844"/>
              <a:gd name="connsiteX1394" fmla="*/ 1786311 w 4419601"/>
              <a:gd name="connsiteY1394" fmla="*/ 1764348 h 2239844"/>
              <a:gd name="connsiteX1395" fmla="*/ 1715270 w 4419601"/>
              <a:gd name="connsiteY1395" fmla="*/ 1748940 h 2239844"/>
              <a:gd name="connsiteX1396" fmla="*/ 1703353 w 4419601"/>
              <a:gd name="connsiteY1396" fmla="*/ 1767565 h 2239844"/>
              <a:gd name="connsiteX1397" fmla="*/ 1689661 w 4419601"/>
              <a:gd name="connsiteY1397" fmla="*/ 1796516 h 2239844"/>
              <a:gd name="connsiteX1398" fmla="*/ 1670330 w 4419601"/>
              <a:gd name="connsiteY1398" fmla="*/ 1841551 h 2239844"/>
              <a:gd name="connsiteX1399" fmla="*/ 1676774 w 4419601"/>
              <a:gd name="connsiteY1399" fmla="*/ 1905886 h 2239844"/>
              <a:gd name="connsiteX1400" fmla="*/ 1677681 w 4419601"/>
              <a:gd name="connsiteY1400" fmla="*/ 1908686 h 2239844"/>
              <a:gd name="connsiteX1401" fmla="*/ 1670330 w 4419601"/>
              <a:gd name="connsiteY1401" fmla="*/ 1899453 h 2239844"/>
              <a:gd name="connsiteX1402" fmla="*/ 1664693 w 4419601"/>
              <a:gd name="connsiteY1402" fmla="*/ 1861655 h 2239844"/>
              <a:gd name="connsiteX1403" fmla="*/ 1664167 w 4419601"/>
              <a:gd name="connsiteY1403" fmla="*/ 1840152 h 2239844"/>
              <a:gd name="connsiteX1404" fmla="*/ 1667914 w 4419601"/>
              <a:gd name="connsiteY1404" fmla="*/ 1821446 h 2239844"/>
              <a:gd name="connsiteX1405" fmla="*/ 1676774 w 4419601"/>
              <a:gd name="connsiteY1405" fmla="*/ 1796516 h 2239844"/>
              <a:gd name="connsiteX1406" fmla="*/ 1692882 w 4419601"/>
              <a:gd name="connsiteY1406" fmla="*/ 1770782 h 2239844"/>
              <a:gd name="connsiteX1407" fmla="*/ 1704922 w 4419601"/>
              <a:gd name="connsiteY1407" fmla="*/ 1751548 h 2239844"/>
              <a:gd name="connsiteX1408" fmla="*/ 1705568 w 4419601"/>
              <a:gd name="connsiteY1408" fmla="*/ 1750878 h 2239844"/>
              <a:gd name="connsiteX1409" fmla="*/ 2836293 w 4419601"/>
              <a:gd name="connsiteY1409" fmla="*/ 1744857 h 2239844"/>
              <a:gd name="connsiteX1410" fmla="*/ 2850387 w 4419601"/>
              <a:gd name="connsiteY1410" fmla="*/ 1755471 h 2239844"/>
              <a:gd name="connsiteX1411" fmla="*/ 2895126 w 4419601"/>
              <a:gd name="connsiteY1411" fmla="*/ 1804410 h 2239844"/>
              <a:gd name="connsiteX1412" fmla="*/ 2897811 w 4419601"/>
              <a:gd name="connsiteY1412" fmla="*/ 1808547 h 2239844"/>
              <a:gd name="connsiteX1413" fmla="*/ 2923532 w 4419601"/>
              <a:gd name="connsiteY1413" fmla="*/ 1892184 h 2239844"/>
              <a:gd name="connsiteX1414" fmla="*/ 2916561 w 4419601"/>
              <a:gd name="connsiteY1414" fmla="*/ 1912006 h 2239844"/>
              <a:gd name="connsiteX1415" fmla="*/ 2904241 w 4419601"/>
              <a:gd name="connsiteY1415" fmla="*/ 1937218 h 2239844"/>
              <a:gd name="connsiteX1416" fmla="*/ 2894905 w 4419601"/>
              <a:gd name="connsiteY1416" fmla="*/ 1950778 h 2239844"/>
              <a:gd name="connsiteX1417" fmla="*/ 2878520 w 4419601"/>
              <a:gd name="connsiteY1417" fmla="*/ 1969386 h 2239844"/>
              <a:gd name="connsiteX1418" fmla="*/ 2809393 w 4419601"/>
              <a:gd name="connsiteY1418" fmla="*/ 1999142 h 2239844"/>
              <a:gd name="connsiteX1419" fmla="*/ 2782907 w 4419601"/>
              <a:gd name="connsiteY1419" fmla="*/ 2000426 h 2239844"/>
              <a:gd name="connsiteX1420" fmla="*/ 2749912 w 4419601"/>
              <a:gd name="connsiteY1420" fmla="*/ 1995120 h 2239844"/>
              <a:gd name="connsiteX1421" fmla="*/ 2736244 w 4419601"/>
              <a:gd name="connsiteY1421" fmla="*/ 1989075 h 2239844"/>
              <a:gd name="connsiteX1422" fmla="*/ 2800551 w 4419601"/>
              <a:gd name="connsiteY1422" fmla="*/ 1993512 h 2239844"/>
              <a:gd name="connsiteX1423" fmla="*/ 2865659 w 4419601"/>
              <a:gd name="connsiteY1423" fmla="*/ 1969386 h 2239844"/>
              <a:gd name="connsiteX1424" fmla="*/ 2910671 w 4419601"/>
              <a:gd name="connsiteY1424" fmla="*/ 1911484 h 2239844"/>
              <a:gd name="connsiteX1425" fmla="*/ 2904241 w 4419601"/>
              <a:gd name="connsiteY1425" fmla="*/ 1834282 h 2239844"/>
              <a:gd name="connsiteX1426" fmla="*/ 2849583 w 4419601"/>
              <a:gd name="connsiteY1426" fmla="*/ 1756275 h 2239844"/>
              <a:gd name="connsiteX1427" fmla="*/ 1117787 w 4419601"/>
              <a:gd name="connsiteY1427" fmla="*/ 1744433 h 2239844"/>
              <a:gd name="connsiteX1428" fmla="*/ 1149770 w 4419601"/>
              <a:gd name="connsiteY1428" fmla="*/ 1808867 h 2239844"/>
              <a:gd name="connsiteX1429" fmla="*/ 1178555 w 4419601"/>
              <a:gd name="connsiteY1429" fmla="*/ 1823365 h 2239844"/>
              <a:gd name="connsiteX1430" fmla="*/ 1184077 w 4419601"/>
              <a:gd name="connsiteY1430" fmla="*/ 1824292 h 2239844"/>
              <a:gd name="connsiteX1431" fmla="*/ 1186551 w 4419601"/>
              <a:gd name="connsiteY1431" fmla="*/ 1825781 h 2239844"/>
              <a:gd name="connsiteX1432" fmla="*/ 1213537 w 4419601"/>
              <a:gd name="connsiteY1432" fmla="*/ 1832124 h 2239844"/>
              <a:gd name="connsiteX1433" fmla="*/ 1225945 w 4419601"/>
              <a:gd name="connsiteY1433" fmla="*/ 1830234 h 2239844"/>
              <a:gd name="connsiteX1434" fmla="*/ 1234926 w 4419601"/>
              <a:gd name="connsiteY1434" fmla="*/ 1831218 h 2239844"/>
              <a:gd name="connsiteX1435" fmla="*/ 1250696 w 4419601"/>
              <a:gd name="connsiteY1435" fmla="*/ 1829629 h 2239844"/>
              <a:gd name="connsiteX1436" fmla="*/ 1247111 w 4419601"/>
              <a:gd name="connsiteY1436" fmla="*/ 1833240 h 2239844"/>
              <a:gd name="connsiteX1437" fmla="*/ 1239324 w 4419601"/>
              <a:gd name="connsiteY1437" fmla="*/ 1834641 h 2239844"/>
              <a:gd name="connsiteX1438" fmla="*/ 1130580 w 4419601"/>
              <a:gd name="connsiteY1438" fmla="*/ 1795981 h 2239844"/>
              <a:gd name="connsiteX1439" fmla="*/ 1116187 w 4419601"/>
              <a:gd name="connsiteY1439" fmla="*/ 1762958 h 2239844"/>
              <a:gd name="connsiteX1440" fmla="*/ 1115106 w 4419601"/>
              <a:gd name="connsiteY1440" fmla="*/ 1754425 h 2239844"/>
              <a:gd name="connsiteX1441" fmla="*/ 2852798 w 4419601"/>
              <a:gd name="connsiteY1441" fmla="*/ 1744212 h 2239844"/>
              <a:gd name="connsiteX1442" fmla="*/ 2869013 w 4419601"/>
              <a:gd name="connsiteY1442" fmla="*/ 1752323 h 2239844"/>
              <a:gd name="connsiteX1443" fmla="*/ 2887361 w 4419601"/>
              <a:gd name="connsiteY1443" fmla="*/ 1767533 h 2239844"/>
              <a:gd name="connsiteX1444" fmla="*/ 2910671 w 4419601"/>
              <a:gd name="connsiteY1444" fmla="*/ 1795680 h 2239844"/>
              <a:gd name="connsiteX1445" fmla="*/ 2917604 w 4419601"/>
              <a:gd name="connsiteY1445" fmla="*/ 1807345 h 2239844"/>
              <a:gd name="connsiteX1446" fmla="*/ 2935852 w 4419601"/>
              <a:gd name="connsiteY1446" fmla="*/ 1796796 h 2239844"/>
              <a:gd name="connsiteX1447" fmla="*/ 2935589 w 4419601"/>
              <a:gd name="connsiteY1447" fmla="*/ 1796484 h 2239844"/>
              <a:gd name="connsiteX1448" fmla="*/ 2923532 w 4419601"/>
              <a:gd name="connsiteY1448" fmla="*/ 1786278 h 2239844"/>
              <a:gd name="connsiteX1449" fmla="*/ 2936393 w 4419601"/>
              <a:gd name="connsiteY1449" fmla="*/ 1795680 h 2239844"/>
              <a:gd name="connsiteX1450" fmla="*/ 2936867 w 4419601"/>
              <a:gd name="connsiteY1450" fmla="*/ 1796209 h 2239844"/>
              <a:gd name="connsiteX1451" fmla="*/ 2940455 w 4419601"/>
              <a:gd name="connsiteY1451" fmla="*/ 1794135 h 2239844"/>
              <a:gd name="connsiteX1452" fmla="*/ 2925943 w 4419601"/>
              <a:gd name="connsiteY1452" fmla="*/ 1780401 h 2239844"/>
              <a:gd name="connsiteX1453" fmla="*/ 2891380 w 4419601"/>
              <a:gd name="connsiteY1453" fmla="*/ 1757079 h 2239844"/>
              <a:gd name="connsiteX1454" fmla="*/ 2889772 w 4419601"/>
              <a:gd name="connsiteY1454" fmla="*/ 1755748 h 2239844"/>
              <a:gd name="connsiteX1455" fmla="*/ 2929963 w 4419601"/>
              <a:gd name="connsiteY1455" fmla="*/ 1782813 h 2239844"/>
              <a:gd name="connsiteX1456" fmla="*/ 2941519 w 4419601"/>
              <a:gd name="connsiteY1456" fmla="*/ 1793519 h 2239844"/>
              <a:gd name="connsiteX1457" fmla="*/ 2978424 w 4419601"/>
              <a:gd name="connsiteY1457" fmla="*/ 1772184 h 2239844"/>
              <a:gd name="connsiteX1458" fmla="*/ 2959146 w 4419601"/>
              <a:gd name="connsiteY1458" fmla="*/ 1787541 h 2239844"/>
              <a:gd name="connsiteX1459" fmla="*/ 2943284 w 4419601"/>
              <a:gd name="connsiteY1459" fmla="*/ 1795154 h 2239844"/>
              <a:gd name="connsiteX1460" fmla="*/ 2946033 w 4419601"/>
              <a:gd name="connsiteY1460" fmla="*/ 1797701 h 2239844"/>
              <a:gd name="connsiteX1461" fmla="*/ 2985004 w 4419601"/>
              <a:gd name="connsiteY1461" fmla="*/ 1775644 h 2239844"/>
              <a:gd name="connsiteX1462" fmla="*/ 2959547 w 4419601"/>
              <a:gd name="connsiteY1462" fmla="*/ 1794472 h 2239844"/>
              <a:gd name="connsiteX1463" fmla="*/ 2948221 w 4419601"/>
              <a:gd name="connsiteY1463" fmla="*/ 1799727 h 2239844"/>
              <a:gd name="connsiteX1464" fmla="*/ 2951665 w 4419601"/>
              <a:gd name="connsiteY1464" fmla="*/ 1802918 h 2239844"/>
              <a:gd name="connsiteX1465" fmla="*/ 2955106 w 4419601"/>
              <a:gd name="connsiteY1465" fmla="*/ 1808000 h 2239844"/>
              <a:gd name="connsiteX1466" fmla="*/ 2946975 w 4419601"/>
              <a:gd name="connsiteY1466" fmla="*/ 1800305 h 2239844"/>
              <a:gd name="connsiteX1467" fmla="*/ 2942427 w 4419601"/>
              <a:gd name="connsiteY1467" fmla="*/ 1802415 h 2239844"/>
              <a:gd name="connsiteX1468" fmla="*/ 2957292 w 4419601"/>
              <a:gd name="connsiteY1468" fmla="*/ 1819002 h 2239844"/>
              <a:gd name="connsiteX1469" fmla="*/ 2959675 w 4419601"/>
              <a:gd name="connsiteY1469" fmla="*/ 1824964 h 2239844"/>
              <a:gd name="connsiteX1470" fmla="*/ 2941118 w 4419601"/>
              <a:gd name="connsiteY1470" fmla="*/ 1803022 h 2239844"/>
              <a:gd name="connsiteX1471" fmla="*/ 2920672 w 4419601"/>
              <a:gd name="connsiteY1471" fmla="*/ 1812507 h 2239844"/>
              <a:gd name="connsiteX1472" fmla="*/ 2928355 w 4419601"/>
              <a:gd name="connsiteY1472" fmla="*/ 1825435 h 2239844"/>
              <a:gd name="connsiteX1473" fmla="*/ 2930587 w 4419601"/>
              <a:gd name="connsiteY1473" fmla="*/ 1835038 h 2239844"/>
              <a:gd name="connsiteX1474" fmla="*/ 2917772 w 4419601"/>
              <a:gd name="connsiteY1474" fmla="*/ 1813853 h 2239844"/>
              <a:gd name="connsiteX1475" fmla="*/ 2916238 w 4419601"/>
              <a:gd name="connsiteY1475" fmla="*/ 1814564 h 2239844"/>
              <a:gd name="connsiteX1476" fmla="*/ 2917701 w 4419601"/>
              <a:gd name="connsiteY1476" fmla="*/ 1813736 h 2239844"/>
              <a:gd name="connsiteX1477" fmla="*/ 2910671 w 4419601"/>
              <a:gd name="connsiteY1477" fmla="*/ 1802114 h 2239844"/>
              <a:gd name="connsiteX1478" fmla="*/ 2904494 w 4419601"/>
              <a:gd name="connsiteY1478" fmla="*/ 1796105 h 2239844"/>
              <a:gd name="connsiteX1479" fmla="*/ 2904241 w 4419601"/>
              <a:gd name="connsiteY1479" fmla="*/ 1795680 h 2239844"/>
              <a:gd name="connsiteX1480" fmla="*/ 2852798 w 4419601"/>
              <a:gd name="connsiteY1480" fmla="*/ 1744212 h 2239844"/>
              <a:gd name="connsiteX1481" fmla="*/ 1709744 w 4419601"/>
              <a:gd name="connsiteY1481" fmla="*/ 1744128 h 2239844"/>
              <a:gd name="connsiteX1482" fmla="*/ 1708991 w 4419601"/>
              <a:gd name="connsiteY1482" fmla="*/ 1745047 h 2239844"/>
              <a:gd name="connsiteX1483" fmla="*/ 1704922 w 4419601"/>
              <a:gd name="connsiteY1483" fmla="*/ 1751548 h 2239844"/>
              <a:gd name="connsiteX1484" fmla="*/ 1684828 w 4419601"/>
              <a:gd name="connsiteY1484" fmla="*/ 1772390 h 2239844"/>
              <a:gd name="connsiteX1485" fmla="*/ 1663887 w 4419601"/>
              <a:gd name="connsiteY1485" fmla="*/ 1828684 h 2239844"/>
              <a:gd name="connsiteX1486" fmla="*/ 1664167 w 4419601"/>
              <a:gd name="connsiteY1486" fmla="*/ 1840152 h 2239844"/>
              <a:gd name="connsiteX1487" fmla="*/ 1663887 w 4419601"/>
              <a:gd name="connsiteY1487" fmla="*/ 1841551 h 2239844"/>
              <a:gd name="connsiteX1488" fmla="*/ 1670330 w 4419601"/>
              <a:gd name="connsiteY1488" fmla="*/ 1905886 h 2239844"/>
              <a:gd name="connsiteX1489" fmla="*/ 1672597 w 4419601"/>
              <a:gd name="connsiteY1489" fmla="*/ 1913088 h 2239844"/>
              <a:gd name="connsiteX1490" fmla="*/ 1664693 w 4419601"/>
              <a:gd name="connsiteY1490" fmla="*/ 1901061 h 2239844"/>
              <a:gd name="connsiteX1491" fmla="*/ 1657444 w 4419601"/>
              <a:gd name="connsiteY1491" fmla="*/ 1828684 h 2239844"/>
              <a:gd name="connsiteX1492" fmla="*/ 1683217 w 4419601"/>
              <a:gd name="connsiteY1492" fmla="*/ 1770782 h 2239844"/>
              <a:gd name="connsiteX1493" fmla="*/ 1698520 w 4419601"/>
              <a:gd name="connsiteY1493" fmla="*/ 1747460 h 2239844"/>
              <a:gd name="connsiteX1494" fmla="*/ 1618132 w 4419601"/>
              <a:gd name="connsiteY1494" fmla="*/ 1744006 h 2239844"/>
              <a:gd name="connsiteX1495" fmla="*/ 1580301 w 4419601"/>
              <a:gd name="connsiteY1495" fmla="*/ 1789850 h 2239844"/>
              <a:gd name="connsiteX1496" fmla="*/ 1535381 w 4419601"/>
              <a:gd name="connsiteY1496" fmla="*/ 1860562 h 2239844"/>
              <a:gd name="connsiteX1497" fmla="*/ 1521745 w 4419601"/>
              <a:gd name="connsiteY1497" fmla="*/ 1899132 h 2239844"/>
              <a:gd name="connsiteX1498" fmla="*/ 1522253 w 4419601"/>
              <a:gd name="connsiteY1498" fmla="*/ 1923579 h 2239844"/>
              <a:gd name="connsiteX1499" fmla="*/ 1521179 w 4419601"/>
              <a:gd name="connsiteY1499" fmla="*/ 1927492 h 2239844"/>
              <a:gd name="connsiteX1500" fmla="*/ 1522320 w 4419601"/>
              <a:gd name="connsiteY1500" fmla="*/ 1926767 h 2239844"/>
              <a:gd name="connsiteX1501" fmla="*/ 1522253 w 4419601"/>
              <a:gd name="connsiteY1501" fmla="*/ 1923579 h 2239844"/>
              <a:gd name="connsiteX1502" fmla="*/ 1528964 w 4419601"/>
              <a:gd name="connsiteY1502" fmla="*/ 1899132 h 2239844"/>
              <a:gd name="connsiteX1503" fmla="*/ 1551424 w 4419601"/>
              <a:gd name="connsiteY1503" fmla="*/ 1860562 h 2239844"/>
              <a:gd name="connsiteX1504" fmla="*/ 1551744 w 4419601"/>
              <a:gd name="connsiteY1504" fmla="*/ 1860012 h 2239844"/>
              <a:gd name="connsiteX1505" fmla="*/ 1548923 w 4419601"/>
              <a:gd name="connsiteY1505" fmla="*/ 1859608 h 2239844"/>
              <a:gd name="connsiteX1506" fmla="*/ 1548118 w 4419601"/>
              <a:gd name="connsiteY1506" fmla="*/ 1853970 h 2239844"/>
              <a:gd name="connsiteX1507" fmla="*/ 1561537 w 4419601"/>
              <a:gd name="connsiteY1507" fmla="*/ 1843195 h 2239844"/>
              <a:gd name="connsiteX1508" fmla="*/ 1573884 w 4419601"/>
              <a:gd name="connsiteY1508" fmla="*/ 1821992 h 2239844"/>
              <a:gd name="connsiteX1509" fmla="*/ 1605970 w 4419601"/>
              <a:gd name="connsiteY1509" fmla="*/ 1780207 h 2239844"/>
              <a:gd name="connsiteX1510" fmla="*/ 1623473 w 4419601"/>
              <a:gd name="connsiteY1510" fmla="*/ 1757413 h 2239844"/>
              <a:gd name="connsiteX1511" fmla="*/ 1622123 w 4419601"/>
              <a:gd name="connsiteY1511" fmla="*/ 1757413 h 2239844"/>
              <a:gd name="connsiteX1512" fmla="*/ 1618905 w 4419601"/>
              <a:gd name="connsiteY1512" fmla="*/ 1757413 h 2239844"/>
              <a:gd name="connsiteX1513" fmla="*/ 1529323 w 4419601"/>
              <a:gd name="connsiteY1513" fmla="*/ 1743159 h 2239844"/>
              <a:gd name="connsiteX1514" fmla="*/ 1529130 w 4419601"/>
              <a:gd name="connsiteY1514" fmla="*/ 1750150 h 2239844"/>
              <a:gd name="connsiteX1515" fmla="*/ 1515732 w 4419601"/>
              <a:gd name="connsiteY1515" fmla="*/ 1777144 h 2239844"/>
              <a:gd name="connsiteX1516" fmla="*/ 1490067 w 4419601"/>
              <a:gd name="connsiteY1516" fmla="*/ 1802998 h 2239844"/>
              <a:gd name="connsiteX1517" fmla="*/ 1487394 w 4419601"/>
              <a:gd name="connsiteY1517" fmla="*/ 1805421 h 2239844"/>
              <a:gd name="connsiteX1518" fmla="*/ 1477235 w 4419601"/>
              <a:gd name="connsiteY1518" fmla="*/ 1809461 h 2239844"/>
              <a:gd name="connsiteX1519" fmla="*/ 1470578 w 4419601"/>
              <a:gd name="connsiteY1519" fmla="*/ 1808865 h 2239844"/>
              <a:gd name="connsiteX1520" fmla="*/ 1477235 w 4419601"/>
              <a:gd name="connsiteY1520" fmla="*/ 1802998 h 2239844"/>
              <a:gd name="connsiteX1521" fmla="*/ 1502900 w 4419601"/>
              <a:gd name="connsiteY1521" fmla="*/ 1777144 h 2239844"/>
              <a:gd name="connsiteX1522" fmla="*/ 1528564 w 4419601"/>
              <a:gd name="connsiteY1522" fmla="*/ 1744827 h 2239844"/>
              <a:gd name="connsiteX1523" fmla="*/ 1629146 w 4419601"/>
              <a:gd name="connsiteY1523" fmla="*/ 1740043 h 2239844"/>
              <a:gd name="connsiteX1524" fmla="*/ 1626680 w 4419601"/>
              <a:gd name="connsiteY1524" fmla="*/ 1751301 h 2239844"/>
              <a:gd name="connsiteX1525" fmla="*/ 1628740 w 4419601"/>
              <a:gd name="connsiteY1525" fmla="*/ 1746145 h 2239844"/>
              <a:gd name="connsiteX1526" fmla="*/ 1113276 w 4419601"/>
              <a:gd name="connsiteY1526" fmla="*/ 1739988 h 2239844"/>
              <a:gd name="connsiteX1527" fmla="*/ 1115106 w 4419601"/>
              <a:gd name="connsiteY1527" fmla="*/ 1754425 h 2239844"/>
              <a:gd name="connsiteX1528" fmla="*/ 1109791 w 4419601"/>
              <a:gd name="connsiteY1528" fmla="*/ 1774234 h 2239844"/>
              <a:gd name="connsiteX1529" fmla="*/ 1111390 w 4419601"/>
              <a:gd name="connsiteY1529" fmla="*/ 1808867 h 2239844"/>
              <a:gd name="connsiteX1530" fmla="*/ 1156167 w 4419601"/>
              <a:gd name="connsiteY1530" fmla="*/ 1853971 h 2239844"/>
              <a:gd name="connsiteX1531" fmla="*/ 1207340 w 4419601"/>
              <a:gd name="connsiteY1531" fmla="*/ 1853971 h 2239844"/>
              <a:gd name="connsiteX1532" fmla="*/ 1245721 w 4419601"/>
              <a:gd name="connsiteY1532" fmla="*/ 1834641 h 2239844"/>
              <a:gd name="connsiteX1533" fmla="*/ 1247111 w 4419601"/>
              <a:gd name="connsiteY1533" fmla="*/ 1833240 h 2239844"/>
              <a:gd name="connsiteX1534" fmla="*/ 1259911 w 4419601"/>
              <a:gd name="connsiteY1534" fmla="*/ 1830938 h 2239844"/>
              <a:gd name="connsiteX1535" fmla="*/ 1255316 w 4419601"/>
              <a:gd name="connsiteY1535" fmla="*/ 1834641 h 2239844"/>
              <a:gd name="connsiteX1536" fmla="*/ 1239324 w 4419601"/>
              <a:gd name="connsiteY1536" fmla="*/ 1847528 h 2239844"/>
              <a:gd name="connsiteX1537" fmla="*/ 1156167 w 4419601"/>
              <a:gd name="connsiteY1537" fmla="*/ 1860414 h 2239844"/>
              <a:gd name="connsiteX1538" fmla="*/ 1111390 w 4419601"/>
              <a:gd name="connsiteY1538" fmla="*/ 1815311 h 2239844"/>
              <a:gd name="connsiteX1539" fmla="*/ 1107392 w 4419601"/>
              <a:gd name="connsiteY1539" fmla="*/ 1751682 h 2239844"/>
              <a:gd name="connsiteX1540" fmla="*/ 1534980 w 4419601"/>
              <a:gd name="connsiteY1540" fmla="*/ 1738363 h 2239844"/>
              <a:gd name="connsiteX1541" fmla="*/ 1538188 w 4419601"/>
              <a:gd name="connsiteY1541" fmla="*/ 1744827 h 2239844"/>
              <a:gd name="connsiteX1542" fmla="*/ 1534980 w 4419601"/>
              <a:gd name="connsiteY1542" fmla="*/ 1777144 h 2239844"/>
              <a:gd name="connsiteX1543" fmla="*/ 1483651 w 4419601"/>
              <a:gd name="connsiteY1543" fmla="*/ 1815924 h 2239844"/>
              <a:gd name="connsiteX1544" fmla="*/ 1476194 w 4419601"/>
              <a:gd name="connsiteY1544" fmla="*/ 1815575 h 2239844"/>
              <a:gd name="connsiteX1545" fmla="*/ 1487394 w 4419601"/>
              <a:gd name="connsiteY1545" fmla="*/ 1805421 h 2239844"/>
              <a:gd name="connsiteX1546" fmla="*/ 1507712 w 4419601"/>
              <a:gd name="connsiteY1546" fmla="*/ 1797342 h 2239844"/>
              <a:gd name="connsiteX1547" fmla="*/ 1528564 w 4419601"/>
              <a:gd name="connsiteY1547" fmla="*/ 1770681 h 2239844"/>
              <a:gd name="connsiteX1548" fmla="*/ 1529130 w 4419601"/>
              <a:gd name="connsiteY1548" fmla="*/ 1750150 h 2239844"/>
              <a:gd name="connsiteX1549" fmla="*/ 1534980 w 4419601"/>
              <a:gd name="connsiteY1549" fmla="*/ 1738364 h 2239844"/>
              <a:gd name="connsiteX1550" fmla="*/ 1746544 w 4419601"/>
              <a:gd name="connsiteY1550" fmla="*/ 1738111 h 2239844"/>
              <a:gd name="connsiteX1551" fmla="*/ 1757196 w 4419601"/>
              <a:gd name="connsiteY1551" fmla="*/ 1742092 h 2239844"/>
              <a:gd name="connsiteX1552" fmla="*/ 1758121 w 4419601"/>
              <a:gd name="connsiteY1552" fmla="*/ 1745047 h 2239844"/>
              <a:gd name="connsiteX1553" fmla="*/ 1765491 w 4419601"/>
              <a:gd name="connsiteY1553" fmla="*/ 1755749 h 2239844"/>
              <a:gd name="connsiteX1554" fmla="*/ 1734764 w 4419601"/>
              <a:gd name="connsiteY1554" fmla="*/ 1745047 h 2239844"/>
              <a:gd name="connsiteX1555" fmla="*/ 1715270 w 4419601"/>
              <a:gd name="connsiteY1555" fmla="*/ 1748940 h 2239844"/>
              <a:gd name="connsiteX1556" fmla="*/ 1720366 w 4419601"/>
              <a:gd name="connsiteY1556" fmla="*/ 1740975 h 2239844"/>
              <a:gd name="connsiteX1557" fmla="*/ 1728321 w 4419601"/>
              <a:gd name="connsiteY1557" fmla="*/ 1738614 h 2239844"/>
              <a:gd name="connsiteX1558" fmla="*/ 1746544 w 4419601"/>
              <a:gd name="connsiteY1558" fmla="*/ 1738111 h 2239844"/>
              <a:gd name="connsiteX1559" fmla="*/ 3031348 w 4419601"/>
              <a:gd name="connsiteY1559" fmla="*/ 1734610 h 2239844"/>
              <a:gd name="connsiteX1560" fmla="*/ 3002856 w 4419601"/>
              <a:gd name="connsiteY1560" fmla="*/ 1765540 h 2239844"/>
              <a:gd name="connsiteX1561" fmla="*/ 2985004 w 4419601"/>
              <a:gd name="connsiteY1561" fmla="*/ 1775644 h 2239844"/>
              <a:gd name="connsiteX1562" fmla="*/ 2993232 w 4419601"/>
              <a:gd name="connsiteY1562" fmla="*/ 1769558 h 2239844"/>
              <a:gd name="connsiteX1563" fmla="*/ 3029323 w 4419601"/>
              <a:gd name="connsiteY1563" fmla="*/ 1735804 h 2239844"/>
              <a:gd name="connsiteX1564" fmla="*/ 1627019 w 4419601"/>
              <a:gd name="connsiteY1564" fmla="*/ 1733237 h 2239844"/>
              <a:gd name="connsiteX1565" fmla="*/ 1623953 w 4419601"/>
              <a:gd name="connsiteY1565" fmla="*/ 1736953 h 2239844"/>
              <a:gd name="connsiteX1566" fmla="*/ 1624196 w 4419601"/>
              <a:gd name="connsiteY1566" fmla="*/ 1739406 h 2239844"/>
              <a:gd name="connsiteX1567" fmla="*/ 1618905 w 4419601"/>
              <a:gd name="connsiteY1567" fmla="*/ 1750967 h 2239844"/>
              <a:gd name="connsiteX1568" fmla="*/ 1625341 w 4419601"/>
              <a:gd name="connsiteY1568" fmla="*/ 1750967 h 2239844"/>
              <a:gd name="connsiteX1569" fmla="*/ 1624196 w 4419601"/>
              <a:gd name="connsiteY1569" fmla="*/ 1739406 h 2239844"/>
              <a:gd name="connsiteX1570" fmla="*/ 1766981 w 4419601"/>
              <a:gd name="connsiteY1570" fmla="*/ 1732180 h 2239844"/>
              <a:gd name="connsiteX1571" fmla="*/ 1870075 w 4419601"/>
              <a:gd name="connsiteY1571" fmla="*/ 1802949 h 2239844"/>
              <a:gd name="connsiteX1572" fmla="*/ 1857048 w 4419601"/>
              <a:gd name="connsiteY1572" fmla="*/ 1800851 h 2239844"/>
              <a:gd name="connsiteX1573" fmla="*/ 1833117 w 4419601"/>
              <a:gd name="connsiteY1573" fmla="*/ 1793225 h 2239844"/>
              <a:gd name="connsiteX1574" fmla="*/ 1820133 w 4419601"/>
              <a:gd name="connsiteY1574" fmla="*/ 1786350 h 2239844"/>
              <a:gd name="connsiteX1575" fmla="*/ 1795456 w 4419601"/>
              <a:gd name="connsiteY1575" fmla="*/ 1766519 h 2239844"/>
              <a:gd name="connsiteX1576" fmla="*/ 1766981 w 4419601"/>
              <a:gd name="connsiteY1576" fmla="*/ 1738614 h 2239844"/>
              <a:gd name="connsiteX1577" fmla="*/ 1766981 w 4419601"/>
              <a:gd name="connsiteY1577" fmla="*/ 1732180 h 2239844"/>
              <a:gd name="connsiteX1578" fmla="*/ 2842692 w 4419601"/>
              <a:gd name="connsiteY1578" fmla="*/ 1729322 h 2239844"/>
              <a:gd name="connsiteX1579" fmla="*/ 2846368 w 4419601"/>
              <a:gd name="connsiteY1579" fmla="*/ 1731345 h 2239844"/>
              <a:gd name="connsiteX1580" fmla="*/ 2868334 w 4419601"/>
              <a:gd name="connsiteY1580" fmla="*/ 1743601 h 2239844"/>
              <a:gd name="connsiteX1581" fmla="*/ 2904241 w 4419601"/>
              <a:gd name="connsiteY1581" fmla="*/ 1769946 h 2239844"/>
              <a:gd name="connsiteX1582" fmla="*/ 2923532 w 4419601"/>
              <a:gd name="connsiteY1582" fmla="*/ 1786278 h 2239844"/>
              <a:gd name="connsiteX1583" fmla="*/ 2894596 w 4419601"/>
              <a:gd name="connsiteY1583" fmla="*/ 1765121 h 2239844"/>
              <a:gd name="connsiteX1584" fmla="*/ 2869013 w 4419601"/>
              <a:gd name="connsiteY1584" fmla="*/ 1752323 h 2239844"/>
              <a:gd name="connsiteX1585" fmla="*/ 2859228 w 4419601"/>
              <a:gd name="connsiteY1585" fmla="*/ 1744212 h 2239844"/>
              <a:gd name="connsiteX1586" fmla="*/ 3029410 w 4419601"/>
              <a:gd name="connsiteY1586" fmla="*/ 1728600 h 2239844"/>
              <a:gd name="connsiteX1587" fmla="*/ 2999648 w 4419601"/>
              <a:gd name="connsiteY1587" fmla="*/ 1759914 h 2239844"/>
              <a:gd name="connsiteX1588" fmla="*/ 2978424 w 4419601"/>
              <a:gd name="connsiteY1588" fmla="*/ 1772184 h 2239844"/>
              <a:gd name="connsiteX1589" fmla="*/ 2994836 w 4419601"/>
              <a:gd name="connsiteY1589" fmla="*/ 1759111 h 2239844"/>
              <a:gd name="connsiteX1590" fmla="*/ 3028120 w 4419601"/>
              <a:gd name="connsiteY1590" fmla="*/ 1729475 h 2239844"/>
              <a:gd name="connsiteX1591" fmla="*/ 2814442 w 4419601"/>
              <a:gd name="connsiteY1591" fmla="*/ 1721187 h 2239844"/>
              <a:gd name="connsiteX1592" fmla="*/ 2842174 w 4419601"/>
              <a:gd name="connsiteY1592" fmla="*/ 1737834 h 2239844"/>
              <a:gd name="connsiteX1593" fmla="*/ 2843956 w 4419601"/>
              <a:gd name="connsiteY1593" fmla="*/ 1739387 h 2239844"/>
              <a:gd name="connsiteX1594" fmla="*/ 2858841 w 4419601"/>
              <a:gd name="connsiteY1594" fmla="*/ 1755516 h 2239844"/>
              <a:gd name="connsiteX1595" fmla="*/ 2852798 w 4419601"/>
              <a:gd name="connsiteY1595" fmla="*/ 1750645 h 2239844"/>
              <a:gd name="connsiteX1596" fmla="*/ 2815020 w 4419601"/>
              <a:gd name="connsiteY1596" fmla="*/ 1721694 h 2239844"/>
              <a:gd name="connsiteX1597" fmla="*/ 2312988 w 4419601"/>
              <a:gd name="connsiteY1597" fmla="*/ 1719313 h 2239844"/>
              <a:gd name="connsiteX1598" fmla="*/ 2324020 w 4419601"/>
              <a:gd name="connsiteY1598" fmla="*/ 1722559 h 2239844"/>
              <a:gd name="connsiteX1599" fmla="*/ 2326651 w 4419601"/>
              <a:gd name="connsiteY1599" fmla="*/ 1728044 h 2239844"/>
              <a:gd name="connsiteX1600" fmla="*/ 2338706 w 4419601"/>
              <a:gd name="connsiteY1600" fmla="*/ 1738363 h 2239844"/>
              <a:gd name="connsiteX1601" fmla="*/ 2370853 w 4419601"/>
              <a:gd name="connsiteY1601" fmla="*/ 1763763 h 2239844"/>
              <a:gd name="connsiteX1602" fmla="*/ 2395767 w 4419601"/>
              <a:gd name="connsiteY1602" fmla="*/ 1771701 h 2239844"/>
              <a:gd name="connsiteX1603" fmla="*/ 2406038 w 4419601"/>
              <a:gd name="connsiteY1603" fmla="*/ 1773744 h 2239844"/>
              <a:gd name="connsiteX1604" fmla="*/ 2411840 w 4419601"/>
              <a:gd name="connsiteY1604" fmla="*/ 1779638 h 2239844"/>
              <a:gd name="connsiteX1605" fmla="*/ 2413581 w 4419601"/>
              <a:gd name="connsiteY1605" fmla="*/ 1781772 h 2239844"/>
              <a:gd name="connsiteX1606" fmla="*/ 2401393 w 4419601"/>
              <a:gd name="connsiteY1606" fmla="*/ 1782019 h 2239844"/>
              <a:gd name="connsiteX1607" fmla="*/ 2370853 w 4419601"/>
              <a:gd name="connsiteY1607" fmla="*/ 1770113 h 2239844"/>
              <a:gd name="connsiteX1608" fmla="*/ 2332276 w 4419601"/>
              <a:gd name="connsiteY1608" fmla="*/ 1744713 h 2239844"/>
              <a:gd name="connsiteX1609" fmla="*/ 2312988 w 4419601"/>
              <a:gd name="connsiteY1609" fmla="*/ 1719313 h 2239844"/>
              <a:gd name="connsiteX1610" fmla="*/ 1747651 w 4419601"/>
              <a:gd name="connsiteY1610" fmla="*/ 1719313 h 2239844"/>
              <a:gd name="connsiteX1611" fmla="*/ 1760538 w 4419601"/>
              <a:gd name="connsiteY1611" fmla="*/ 1732180 h 2239844"/>
              <a:gd name="connsiteX1612" fmla="*/ 1766981 w 4419601"/>
              <a:gd name="connsiteY1612" fmla="*/ 1745047 h 2239844"/>
              <a:gd name="connsiteX1613" fmla="*/ 1772888 w 4419601"/>
              <a:gd name="connsiteY1613" fmla="*/ 1750945 h 2239844"/>
              <a:gd name="connsiteX1614" fmla="*/ 1762954 w 4419601"/>
              <a:gd name="connsiteY1614" fmla="*/ 1744243 h 2239844"/>
              <a:gd name="connsiteX1615" fmla="*/ 1757196 w 4419601"/>
              <a:gd name="connsiteY1615" fmla="*/ 1742092 h 2239844"/>
              <a:gd name="connsiteX1616" fmla="*/ 1754094 w 4419601"/>
              <a:gd name="connsiteY1616" fmla="*/ 1732180 h 2239844"/>
              <a:gd name="connsiteX1617" fmla="*/ 1747651 w 4419601"/>
              <a:gd name="connsiteY1617" fmla="*/ 1725747 h 2239844"/>
              <a:gd name="connsiteX1618" fmla="*/ 1741208 w 4419601"/>
              <a:gd name="connsiteY1618" fmla="*/ 1725747 h 2239844"/>
              <a:gd name="connsiteX1619" fmla="*/ 1721877 w 4419601"/>
              <a:gd name="connsiteY1619" fmla="*/ 1738614 h 2239844"/>
              <a:gd name="connsiteX1620" fmla="*/ 1720366 w 4419601"/>
              <a:gd name="connsiteY1620" fmla="*/ 1740975 h 2239844"/>
              <a:gd name="connsiteX1621" fmla="*/ 1709744 w 4419601"/>
              <a:gd name="connsiteY1621" fmla="*/ 1744128 h 2239844"/>
              <a:gd name="connsiteX1622" fmla="*/ 1723488 w 4419601"/>
              <a:gd name="connsiteY1622" fmla="*/ 1727355 h 2239844"/>
              <a:gd name="connsiteX1623" fmla="*/ 1747651 w 4419601"/>
              <a:gd name="connsiteY1623" fmla="*/ 1719313 h 2239844"/>
              <a:gd name="connsiteX1624" fmla="*/ 2320401 w 4419601"/>
              <a:gd name="connsiteY1624" fmla="*/ 1715013 h 2239844"/>
              <a:gd name="connsiteX1625" fmla="*/ 2353172 w 4419601"/>
              <a:gd name="connsiteY1625" fmla="*/ 1724076 h 2239844"/>
              <a:gd name="connsiteX1626" fmla="*/ 2383712 w 4419601"/>
              <a:gd name="connsiteY1626" fmla="*/ 1744713 h 2239844"/>
              <a:gd name="connsiteX1627" fmla="*/ 2411672 w 4419601"/>
              <a:gd name="connsiteY1627" fmla="*/ 1773096 h 2239844"/>
              <a:gd name="connsiteX1628" fmla="*/ 2409731 w 4419601"/>
              <a:gd name="connsiteY1628" fmla="*/ 1774479 h 2239844"/>
              <a:gd name="connsiteX1629" fmla="*/ 2406038 w 4419601"/>
              <a:gd name="connsiteY1629" fmla="*/ 1773744 h 2239844"/>
              <a:gd name="connsiteX1630" fmla="*/ 2383712 w 4419601"/>
              <a:gd name="connsiteY1630" fmla="*/ 1751063 h 2239844"/>
              <a:gd name="connsiteX1631" fmla="*/ 2350761 w 4419601"/>
              <a:gd name="connsiteY1631" fmla="*/ 1730426 h 2239844"/>
              <a:gd name="connsiteX1632" fmla="*/ 2324020 w 4419601"/>
              <a:gd name="connsiteY1632" fmla="*/ 1722559 h 2239844"/>
              <a:gd name="connsiteX1633" fmla="*/ 3065369 w 4419601"/>
              <a:gd name="connsiteY1633" fmla="*/ 1714557 h 2239844"/>
              <a:gd name="connsiteX1634" fmla="*/ 3052582 w 4419601"/>
              <a:gd name="connsiteY1634" fmla="*/ 1739019 h 2239844"/>
              <a:gd name="connsiteX1635" fmla="*/ 3025313 w 4419601"/>
              <a:gd name="connsiteY1635" fmla="*/ 1763129 h 2239844"/>
              <a:gd name="connsiteX1636" fmla="*/ 3046968 w 4419601"/>
              <a:gd name="connsiteY1636" fmla="*/ 1734197 h 2239844"/>
              <a:gd name="connsiteX1637" fmla="*/ 3054761 w 4419601"/>
              <a:gd name="connsiteY1637" fmla="*/ 1720810 h 2239844"/>
              <a:gd name="connsiteX1638" fmla="*/ 2814746 w 4419601"/>
              <a:gd name="connsiteY1638" fmla="*/ 1713944 h 2239844"/>
              <a:gd name="connsiteX1639" fmla="*/ 2818030 w 4419601"/>
              <a:gd name="connsiteY1639" fmla="*/ 1715751 h 2239844"/>
              <a:gd name="connsiteX1640" fmla="*/ 2852798 w 4419601"/>
              <a:gd name="connsiteY1640" fmla="*/ 1744212 h 2239844"/>
              <a:gd name="connsiteX1641" fmla="*/ 2842174 w 4419601"/>
              <a:gd name="connsiteY1641" fmla="*/ 1737834 h 2239844"/>
              <a:gd name="connsiteX1642" fmla="*/ 2319418 w 4419601"/>
              <a:gd name="connsiteY1642" fmla="*/ 1712963 h 2239844"/>
              <a:gd name="connsiteX1643" fmla="*/ 2320401 w 4419601"/>
              <a:gd name="connsiteY1643" fmla="*/ 1715013 h 2239844"/>
              <a:gd name="connsiteX1644" fmla="*/ 2319170 w 4419601"/>
              <a:gd name="connsiteY1644" fmla="*/ 1714673 h 2239844"/>
              <a:gd name="connsiteX1645" fmla="*/ 2312988 w 4419601"/>
              <a:gd name="connsiteY1645" fmla="*/ 1712963 h 2239844"/>
              <a:gd name="connsiteX1646" fmla="*/ 2319170 w 4419601"/>
              <a:gd name="connsiteY1646" fmla="*/ 1714673 h 2239844"/>
              <a:gd name="connsiteX1647" fmla="*/ 2318614 w 4419601"/>
              <a:gd name="connsiteY1647" fmla="*/ 1718519 h 2239844"/>
              <a:gd name="connsiteX1648" fmla="*/ 2312988 w 4419601"/>
              <a:gd name="connsiteY1648" fmla="*/ 1719313 h 2239844"/>
              <a:gd name="connsiteX1649" fmla="*/ 2312988 w 4419601"/>
              <a:gd name="connsiteY1649" fmla="*/ 1712963 h 2239844"/>
              <a:gd name="connsiteX1650" fmla="*/ 3068021 w 4419601"/>
              <a:gd name="connsiteY1650" fmla="*/ 1709484 h 2239844"/>
              <a:gd name="connsiteX1651" fmla="*/ 3070226 w 4419601"/>
              <a:gd name="connsiteY1651" fmla="*/ 1711694 h 2239844"/>
              <a:gd name="connsiteX1652" fmla="*/ 3065369 w 4419601"/>
              <a:gd name="connsiteY1652" fmla="*/ 1714557 h 2239844"/>
              <a:gd name="connsiteX1653" fmla="*/ 3063810 w 4419601"/>
              <a:gd name="connsiteY1653" fmla="*/ 1705264 h 2239844"/>
              <a:gd name="connsiteX1654" fmla="*/ 3054761 w 4419601"/>
              <a:gd name="connsiteY1654" fmla="*/ 1720810 h 2239844"/>
              <a:gd name="connsiteX1655" fmla="*/ 3031348 w 4419601"/>
              <a:gd name="connsiteY1655" fmla="*/ 1734610 h 2239844"/>
              <a:gd name="connsiteX1656" fmla="*/ 3049337 w 4419601"/>
              <a:gd name="connsiteY1656" fmla="*/ 1715083 h 2239844"/>
              <a:gd name="connsiteX1657" fmla="*/ 3063810 w 4419601"/>
              <a:gd name="connsiteY1657" fmla="*/ 1705264 h 2239844"/>
              <a:gd name="connsiteX1658" fmla="*/ 3070226 w 4419601"/>
              <a:gd name="connsiteY1658" fmla="*/ 1705264 h 2239844"/>
              <a:gd name="connsiteX1659" fmla="*/ 3068021 w 4419601"/>
              <a:gd name="connsiteY1659" fmla="*/ 1709484 h 2239844"/>
              <a:gd name="connsiteX1660" fmla="*/ 3064612 w 4419601"/>
              <a:gd name="connsiteY1660" fmla="*/ 1706068 h 2239844"/>
              <a:gd name="connsiteX1661" fmla="*/ 3063810 w 4419601"/>
              <a:gd name="connsiteY1661" fmla="*/ 1705264 h 2239844"/>
              <a:gd name="connsiteX1662" fmla="*/ 1139379 w 4419601"/>
              <a:gd name="connsiteY1662" fmla="*/ 1704624 h 2239844"/>
              <a:gd name="connsiteX1663" fmla="*/ 1137776 w 4419601"/>
              <a:gd name="connsiteY1663" fmla="*/ 1721882 h 2239844"/>
              <a:gd name="connsiteX1664" fmla="*/ 1143373 w 4419601"/>
              <a:gd name="connsiteY1664" fmla="*/ 1783094 h 2239844"/>
              <a:gd name="connsiteX1665" fmla="*/ 1239324 w 4419601"/>
              <a:gd name="connsiteY1665" fmla="*/ 1821754 h 2239844"/>
              <a:gd name="connsiteX1666" fmla="*/ 1239324 w 4419601"/>
              <a:gd name="connsiteY1666" fmla="*/ 1828197 h 2239844"/>
              <a:gd name="connsiteX1667" fmla="*/ 1225945 w 4419601"/>
              <a:gd name="connsiteY1667" fmla="*/ 1830234 h 2239844"/>
              <a:gd name="connsiteX1668" fmla="*/ 1207340 w 4419601"/>
              <a:gd name="connsiteY1668" fmla="*/ 1828197 h 2239844"/>
              <a:gd name="connsiteX1669" fmla="*/ 1184077 w 4419601"/>
              <a:gd name="connsiteY1669" fmla="*/ 1824292 h 2239844"/>
              <a:gd name="connsiteX1670" fmla="*/ 1161964 w 4419601"/>
              <a:gd name="connsiteY1670" fmla="*/ 1810982 h 2239844"/>
              <a:gd name="connsiteX1671" fmla="*/ 1143373 w 4419601"/>
              <a:gd name="connsiteY1671" fmla="*/ 1789537 h 2239844"/>
              <a:gd name="connsiteX1672" fmla="*/ 1130580 w 4419601"/>
              <a:gd name="connsiteY1672" fmla="*/ 1725103 h 2239844"/>
              <a:gd name="connsiteX1673" fmla="*/ 1131308 w 4419601"/>
              <a:gd name="connsiteY1673" fmla="*/ 1715321 h 2239844"/>
              <a:gd name="connsiteX1674" fmla="*/ 1132284 w 4419601"/>
              <a:gd name="connsiteY1674" fmla="*/ 1702212 h 2239844"/>
              <a:gd name="connsiteX1675" fmla="*/ 1131308 w 4419601"/>
              <a:gd name="connsiteY1675" fmla="*/ 1715321 h 2239844"/>
              <a:gd name="connsiteX1676" fmla="*/ 1128181 w 4419601"/>
              <a:gd name="connsiteY1676" fmla="*/ 1719465 h 2239844"/>
              <a:gd name="connsiteX1677" fmla="*/ 1117787 w 4419601"/>
              <a:gd name="connsiteY1677" fmla="*/ 1744433 h 2239844"/>
              <a:gd name="connsiteX1678" fmla="*/ 1118245 w 4419601"/>
              <a:gd name="connsiteY1678" fmla="*/ 1730112 h 2239844"/>
              <a:gd name="connsiteX1679" fmla="*/ 1504103 w 4419601"/>
              <a:gd name="connsiteY1679" fmla="*/ 1699987 h 2239844"/>
              <a:gd name="connsiteX1680" fmla="*/ 1514128 w 4419601"/>
              <a:gd name="connsiteY1680" fmla="*/ 1703354 h 2239844"/>
              <a:gd name="connsiteX1681" fmla="*/ 1522148 w 4419601"/>
              <a:gd name="connsiteY1681" fmla="*/ 1712510 h 2239844"/>
              <a:gd name="connsiteX1682" fmla="*/ 1533167 w 4419601"/>
              <a:gd name="connsiteY1682" fmla="*/ 1734710 h 2239844"/>
              <a:gd name="connsiteX1683" fmla="*/ 1529323 w 4419601"/>
              <a:gd name="connsiteY1683" fmla="*/ 1743159 h 2239844"/>
              <a:gd name="connsiteX1684" fmla="*/ 1529366 w 4419601"/>
              <a:gd name="connsiteY1684" fmla="*/ 1741595 h 2239844"/>
              <a:gd name="connsiteX1685" fmla="*/ 1515732 w 4419601"/>
              <a:gd name="connsiteY1685" fmla="*/ 1712510 h 2239844"/>
              <a:gd name="connsiteX1686" fmla="*/ 2772768 w 4419601"/>
              <a:gd name="connsiteY1686" fmla="*/ 1696170 h 2239844"/>
              <a:gd name="connsiteX1687" fmla="*/ 2795519 w 4419601"/>
              <a:gd name="connsiteY1687" fmla="*/ 1709827 h 2239844"/>
              <a:gd name="connsiteX1688" fmla="*/ 2836293 w 4419601"/>
              <a:gd name="connsiteY1688" fmla="*/ 1744857 h 2239844"/>
              <a:gd name="connsiteX1689" fmla="*/ 2775633 w 4419601"/>
              <a:gd name="connsiteY1689" fmla="*/ 1699177 h 2239844"/>
              <a:gd name="connsiteX1690" fmla="*/ 1140292 w 4419601"/>
              <a:gd name="connsiteY1690" fmla="*/ 1694795 h 2239844"/>
              <a:gd name="connsiteX1691" fmla="*/ 1142574 w 4419601"/>
              <a:gd name="connsiteY1691" fmla="*/ 1696108 h 2239844"/>
              <a:gd name="connsiteX1692" fmla="*/ 1143373 w 4419601"/>
              <a:gd name="connsiteY1692" fmla="*/ 1699330 h 2239844"/>
              <a:gd name="connsiteX1693" fmla="*/ 1139379 w 4419601"/>
              <a:gd name="connsiteY1693" fmla="*/ 1704624 h 2239844"/>
              <a:gd name="connsiteX1694" fmla="*/ 1505928 w 4419601"/>
              <a:gd name="connsiteY1694" fmla="*/ 1693991 h 2239844"/>
              <a:gd name="connsiteX1695" fmla="*/ 1525356 w 4419601"/>
              <a:gd name="connsiteY1695" fmla="*/ 1699583 h 2239844"/>
              <a:gd name="connsiteX1696" fmla="*/ 1547813 w 4419601"/>
              <a:gd name="connsiteY1696" fmla="*/ 1706047 h 2239844"/>
              <a:gd name="connsiteX1697" fmla="*/ 1543803 w 4419601"/>
              <a:gd name="connsiteY1697" fmla="*/ 1724629 h 2239844"/>
              <a:gd name="connsiteX1698" fmla="*/ 1534980 w 4419601"/>
              <a:gd name="connsiteY1698" fmla="*/ 1738363 h 2239844"/>
              <a:gd name="connsiteX1699" fmla="*/ 1533167 w 4419601"/>
              <a:gd name="connsiteY1699" fmla="*/ 1734710 h 2239844"/>
              <a:gd name="connsiteX1700" fmla="*/ 1537387 w 4419601"/>
              <a:gd name="connsiteY1700" fmla="*/ 1725437 h 2239844"/>
              <a:gd name="connsiteX1701" fmla="*/ 1540147 w 4419601"/>
              <a:gd name="connsiteY1701" fmla="*/ 1712090 h 2239844"/>
              <a:gd name="connsiteX1702" fmla="*/ 1541397 w 4419601"/>
              <a:gd name="connsiteY1702" fmla="*/ 1712510 h 2239844"/>
              <a:gd name="connsiteX1703" fmla="*/ 1541397 w 4419601"/>
              <a:gd name="connsiteY1703" fmla="*/ 1706047 h 2239844"/>
              <a:gd name="connsiteX1704" fmla="*/ 1540147 w 4419601"/>
              <a:gd name="connsiteY1704" fmla="*/ 1712090 h 2239844"/>
              <a:gd name="connsiteX1705" fmla="*/ 1522148 w 4419601"/>
              <a:gd name="connsiteY1705" fmla="*/ 1706047 h 2239844"/>
              <a:gd name="connsiteX1706" fmla="*/ 1514128 w 4419601"/>
              <a:gd name="connsiteY1706" fmla="*/ 1703354 h 2239844"/>
              <a:gd name="connsiteX1707" fmla="*/ 3067018 w 4419601"/>
              <a:gd name="connsiteY1707" fmla="*/ 1689995 h 2239844"/>
              <a:gd name="connsiteX1708" fmla="*/ 3070226 w 4419601"/>
              <a:gd name="connsiteY1708" fmla="*/ 1692406 h 2239844"/>
              <a:gd name="connsiteX1709" fmla="*/ 3049337 w 4419601"/>
              <a:gd name="connsiteY1709" fmla="*/ 1715083 h 2239844"/>
              <a:gd name="connsiteX1710" fmla="*/ 3029410 w 4419601"/>
              <a:gd name="connsiteY1710" fmla="*/ 1728600 h 2239844"/>
              <a:gd name="connsiteX1711" fmla="*/ 3063810 w 4419601"/>
              <a:gd name="connsiteY1711" fmla="*/ 1692406 h 2239844"/>
              <a:gd name="connsiteX1712" fmla="*/ 3067018 w 4419601"/>
              <a:gd name="connsiteY1712" fmla="*/ 1689995 h 2239844"/>
              <a:gd name="connsiteX1713" fmla="*/ 2754060 w 4419601"/>
              <a:gd name="connsiteY1713" fmla="*/ 1676140 h 2239844"/>
              <a:gd name="connsiteX1714" fmla="*/ 2789113 w 4419601"/>
              <a:gd name="connsiteY1714" fmla="*/ 1698936 h 2239844"/>
              <a:gd name="connsiteX1715" fmla="*/ 2814442 w 4419601"/>
              <a:gd name="connsiteY1715" fmla="*/ 1721187 h 2239844"/>
              <a:gd name="connsiteX1716" fmla="*/ 2795519 w 4419601"/>
              <a:gd name="connsiteY1716" fmla="*/ 1709827 h 2239844"/>
              <a:gd name="connsiteX1717" fmla="*/ 2775633 w 4419601"/>
              <a:gd name="connsiteY1717" fmla="*/ 1692743 h 2239844"/>
              <a:gd name="connsiteX1718" fmla="*/ 2752631 w 4419601"/>
              <a:gd name="connsiteY1718" fmla="*/ 1675040 h 2239844"/>
              <a:gd name="connsiteX1719" fmla="*/ 2754060 w 4419601"/>
              <a:gd name="connsiteY1719" fmla="*/ 1676140 h 2239844"/>
              <a:gd name="connsiteX1720" fmla="*/ 2753058 w 4419601"/>
              <a:gd name="connsiteY1720" fmla="*/ 1675489 h 2239844"/>
              <a:gd name="connsiteX1721" fmla="*/ 1478871 w 4419601"/>
              <a:gd name="connsiteY1721" fmla="*/ 1674901 h 2239844"/>
              <a:gd name="connsiteX1722" fmla="*/ 1498088 w 4419601"/>
              <a:gd name="connsiteY1722" fmla="*/ 1685041 h 2239844"/>
              <a:gd name="connsiteX1723" fmla="*/ 1505928 w 4419601"/>
              <a:gd name="connsiteY1723" fmla="*/ 1693991 h 2239844"/>
              <a:gd name="connsiteX1724" fmla="*/ 1502900 w 4419601"/>
              <a:gd name="connsiteY1724" fmla="*/ 1693120 h 2239844"/>
              <a:gd name="connsiteX1725" fmla="*/ 1484453 w 4419601"/>
              <a:gd name="connsiteY1725" fmla="*/ 1680193 h 2239844"/>
              <a:gd name="connsiteX1726" fmla="*/ 1188258 w 4419601"/>
              <a:gd name="connsiteY1726" fmla="*/ 1672966 h 2239844"/>
              <a:gd name="connsiteX1727" fmla="*/ 1217522 w 4419601"/>
              <a:gd name="connsiteY1727" fmla="*/ 1701526 h 2239844"/>
              <a:gd name="connsiteX1728" fmla="*/ 1219141 w 4419601"/>
              <a:gd name="connsiteY1728" fmla="*/ 1702887 h 2239844"/>
              <a:gd name="connsiteX1729" fmla="*/ 1219937 w 4419601"/>
              <a:gd name="connsiteY1729" fmla="*/ 1703939 h 2239844"/>
              <a:gd name="connsiteX1730" fmla="*/ 1291590 w 4419601"/>
              <a:gd name="connsiteY1730" fmla="*/ 1769868 h 2239844"/>
              <a:gd name="connsiteX1731" fmla="*/ 1291420 w 4419601"/>
              <a:gd name="connsiteY1731" fmla="*/ 1770376 h 2239844"/>
              <a:gd name="connsiteX1732" fmla="*/ 1270980 w 4419601"/>
              <a:gd name="connsiteY1732" fmla="*/ 1757739 h 2239844"/>
              <a:gd name="connsiteX1733" fmla="*/ 1234428 w 4419601"/>
              <a:gd name="connsiteY1733" fmla="*/ 1726451 h 2239844"/>
              <a:gd name="connsiteX1734" fmla="*/ 1188538 w 4419601"/>
              <a:gd name="connsiteY1734" fmla="*/ 1673386 h 2239844"/>
              <a:gd name="connsiteX1735" fmla="*/ 1622852 w 4419601"/>
              <a:gd name="connsiteY1735" fmla="*/ 1669796 h 2239844"/>
              <a:gd name="connsiteX1736" fmla="*/ 1622928 w 4419601"/>
              <a:gd name="connsiteY1736" fmla="*/ 1671195 h 2239844"/>
              <a:gd name="connsiteX1737" fmla="*/ 1621419 w 4419601"/>
              <a:gd name="connsiteY1737" fmla="*/ 1711383 h 2239844"/>
              <a:gd name="connsiteX1738" fmla="*/ 1622729 w 4419601"/>
              <a:gd name="connsiteY1738" fmla="*/ 1724605 h 2239844"/>
              <a:gd name="connsiteX1739" fmla="*/ 1630820 w 4419601"/>
              <a:gd name="connsiteY1739" fmla="*/ 1714931 h 2239844"/>
              <a:gd name="connsiteX1740" fmla="*/ 1631253 w 4419601"/>
              <a:gd name="connsiteY1740" fmla="*/ 1708428 h 2239844"/>
              <a:gd name="connsiteX1741" fmla="*/ 1628534 w 4419601"/>
              <a:gd name="connsiteY1741" fmla="*/ 1688425 h 2239844"/>
              <a:gd name="connsiteX1742" fmla="*/ 1464403 w 4419601"/>
              <a:gd name="connsiteY1742" fmla="*/ 1667266 h 2239844"/>
              <a:gd name="connsiteX1743" fmla="*/ 1492473 w 4419601"/>
              <a:gd name="connsiteY1743" fmla="*/ 1687464 h 2239844"/>
              <a:gd name="connsiteX1744" fmla="*/ 1504103 w 4419601"/>
              <a:gd name="connsiteY1744" fmla="*/ 1699987 h 2239844"/>
              <a:gd name="connsiteX1745" fmla="*/ 1502900 w 4419601"/>
              <a:gd name="connsiteY1745" fmla="*/ 1699583 h 2239844"/>
              <a:gd name="connsiteX1746" fmla="*/ 1464403 w 4419601"/>
              <a:gd name="connsiteY1746" fmla="*/ 1667266 h 2239844"/>
              <a:gd name="connsiteX1747" fmla="*/ 1467611 w 4419601"/>
              <a:gd name="connsiteY1747" fmla="*/ 1664843 h 2239844"/>
              <a:gd name="connsiteX1748" fmla="*/ 1470819 w 4419601"/>
              <a:gd name="connsiteY1748" fmla="*/ 1667266 h 2239844"/>
              <a:gd name="connsiteX1749" fmla="*/ 1478871 w 4419601"/>
              <a:gd name="connsiteY1749" fmla="*/ 1674901 h 2239844"/>
              <a:gd name="connsiteX1750" fmla="*/ 1464403 w 4419601"/>
              <a:gd name="connsiteY1750" fmla="*/ 1667266 h 2239844"/>
              <a:gd name="connsiteX1751" fmla="*/ 1467611 w 4419601"/>
              <a:gd name="connsiteY1751" fmla="*/ 1664843 h 2239844"/>
              <a:gd name="connsiteX1752" fmla="*/ 1136977 w 4419601"/>
              <a:gd name="connsiteY1752" fmla="*/ 1660670 h 2239844"/>
              <a:gd name="connsiteX1753" fmla="*/ 1140675 w 4419601"/>
              <a:gd name="connsiteY1753" fmla="*/ 1690672 h 2239844"/>
              <a:gd name="connsiteX1754" fmla="*/ 1140292 w 4419601"/>
              <a:gd name="connsiteY1754" fmla="*/ 1694795 h 2239844"/>
              <a:gd name="connsiteX1755" fmla="*/ 1136977 w 4419601"/>
              <a:gd name="connsiteY1755" fmla="*/ 1692886 h 2239844"/>
              <a:gd name="connsiteX1756" fmla="*/ 1132284 w 4419601"/>
              <a:gd name="connsiteY1756" fmla="*/ 1702212 h 2239844"/>
              <a:gd name="connsiteX1757" fmla="*/ 1132979 w 4419601"/>
              <a:gd name="connsiteY1757" fmla="*/ 1692886 h 2239844"/>
              <a:gd name="connsiteX1758" fmla="*/ 1131309 w 4419601"/>
              <a:gd name="connsiteY1758" fmla="*/ 1670457 h 2239844"/>
              <a:gd name="connsiteX1759" fmla="*/ 1459970 w 4419601"/>
              <a:gd name="connsiteY1759" fmla="*/ 1657019 h 2239844"/>
              <a:gd name="connsiteX1760" fmla="*/ 1447560 w 4419601"/>
              <a:gd name="connsiteY1760" fmla="*/ 1682617 h 2239844"/>
              <a:gd name="connsiteX1761" fmla="*/ 1425906 w 4419601"/>
              <a:gd name="connsiteY1761" fmla="*/ 1712510 h 2239844"/>
              <a:gd name="connsiteX1762" fmla="*/ 1419489 w 4419601"/>
              <a:gd name="connsiteY1762" fmla="*/ 1783607 h 2239844"/>
              <a:gd name="connsiteX1763" fmla="*/ 1441144 w 4419601"/>
              <a:gd name="connsiteY1763" fmla="*/ 1806229 h 2239844"/>
              <a:gd name="connsiteX1764" fmla="*/ 1470578 w 4419601"/>
              <a:gd name="connsiteY1764" fmla="*/ 1808865 h 2239844"/>
              <a:gd name="connsiteX1765" fmla="*/ 1464403 w 4419601"/>
              <a:gd name="connsiteY1765" fmla="*/ 1814309 h 2239844"/>
              <a:gd name="connsiteX1766" fmla="*/ 1460270 w 4419601"/>
              <a:gd name="connsiteY1766" fmla="*/ 1814829 h 2239844"/>
              <a:gd name="connsiteX1767" fmla="*/ 1449164 w 4419601"/>
              <a:gd name="connsiteY1767" fmla="*/ 1814309 h 2239844"/>
              <a:gd name="connsiteX1768" fmla="*/ 1425911 w 4419601"/>
              <a:gd name="connsiteY1768" fmla="*/ 1805445 h 2239844"/>
              <a:gd name="connsiteX1769" fmla="*/ 1421896 w 4419601"/>
              <a:gd name="connsiteY1769" fmla="*/ 1803805 h 2239844"/>
              <a:gd name="connsiteX1770" fmla="*/ 1408590 w 4419601"/>
              <a:gd name="connsiteY1770" fmla="*/ 1780526 h 2239844"/>
              <a:gd name="connsiteX1771" fmla="*/ 1406657 w 4419601"/>
              <a:gd name="connsiteY1771" fmla="*/ 1767449 h 2239844"/>
              <a:gd name="connsiteX1772" fmla="*/ 1413073 w 4419601"/>
              <a:gd name="connsiteY1772" fmla="*/ 1731900 h 2239844"/>
              <a:gd name="connsiteX1773" fmla="*/ 1437936 w 4419601"/>
              <a:gd name="connsiteY1773" fmla="*/ 1689888 h 2239844"/>
              <a:gd name="connsiteX1774" fmla="*/ 1451050 w 4419601"/>
              <a:gd name="connsiteY1774" fmla="*/ 1662410 h 2239844"/>
              <a:gd name="connsiteX1775" fmla="*/ 2741128 w 4419601"/>
              <a:gd name="connsiteY1775" fmla="*/ 1655976 h 2239844"/>
              <a:gd name="connsiteX1776" fmla="*/ 2769204 w 4419601"/>
              <a:gd name="connsiteY1776" fmla="*/ 1675423 h 2239844"/>
              <a:gd name="connsiteX1777" fmla="*/ 2782064 w 4419601"/>
              <a:gd name="connsiteY1777" fmla="*/ 1686310 h 2239844"/>
              <a:gd name="connsiteX1778" fmla="*/ 2797941 w 4419601"/>
              <a:gd name="connsiteY1778" fmla="*/ 1699307 h 2239844"/>
              <a:gd name="connsiteX1779" fmla="*/ 2814746 w 4419601"/>
              <a:gd name="connsiteY1779" fmla="*/ 1713944 h 2239844"/>
              <a:gd name="connsiteX1780" fmla="*/ 2798140 w 4419601"/>
              <a:gd name="connsiteY1780" fmla="*/ 1704806 h 2239844"/>
              <a:gd name="connsiteX1781" fmla="*/ 2789113 w 4419601"/>
              <a:gd name="connsiteY1781" fmla="*/ 1698936 h 2239844"/>
              <a:gd name="connsiteX1782" fmla="*/ 2782064 w 4419601"/>
              <a:gd name="connsiteY1782" fmla="*/ 1692743 h 2239844"/>
              <a:gd name="connsiteX1783" fmla="*/ 1130580 w 4419601"/>
              <a:gd name="connsiteY1783" fmla="*/ 1654226 h 2239844"/>
              <a:gd name="connsiteX1784" fmla="*/ 1136977 w 4419601"/>
              <a:gd name="connsiteY1784" fmla="*/ 1660670 h 2239844"/>
              <a:gd name="connsiteX1785" fmla="*/ 1130580 w 4419601"/>
              <a:gd name="connsiteY1785" fmla="*/ 1660670 h 2239844"/>
              <a:gd name="connsiteX1786" fmla="*/ 1131309 w 4419601"/>
              <a:gd name="connsiteY1786" fmla="*/ 1670457 h 2239844"/>
              <a:gd name="connsiteX1787" fmla="*/ 1125782 w 4419601"/>
              <a:gd name="connsiteY1787" fmla="*/ 1680000 h 2239844"/>
              <a:gd name="connsiteX1788" fmla="*/ 1124183 w 4419601"/>
              <a:gd name="connsiteY1788" fmla="*/ 1699330 h 2239844"/>
              <a:gd name="connsiteX1789" fmla="*/ 1118586 w 4419601"/>
              <a:gd name="connsiteY1789" fmla="*/ 1719465 h 2239844"/>
              <a:gd name="connsiteX1790" fmla="*/ 1118245 w 4419601"/>
              <a:gd name="connsiteY1790" fmla="*/ 1730112 h 2239844"/>
              <a:gd name="connsiteX1791" fmla="*/ 1113276 w 4419601"/>
              <a:gd name="connsiteY1791" fmla="*/ 1739988 h 2239844"/>
              <a:gd name="connsiteX1792" fmla="*/ 1111390 w 4419601"/>
              <a:gd name="connsiteY1792" fmla="*/ 1725103 h 2239844"/>
              <a:gd name="connsiteX1793" fmla="*/ 1117787 w 4419601"/>
              <a:gd name="connsiteY1793" fmla="*/ 1686443 h 2239844"/>
              <a:gd name="connsiteX1794" fmla="*/ 1130580 w 4419601"/>
              <a:gd name="connsiteY1794" fmla="*/ 1654226 h 2239844"/>
              <a:gd name="connsiteX1795" fmla="*/ 1462297 w 4419601"/>
              <a:gd name="connsiteY1795" fmla="*/ 1652219 h 2239844"/>
              <a:gd name="connsiteX1796" fmla="*/ 1464403 w 4419601"/>
              <a:gd name="connsiteY1796" fmla="*/ 1654340 h 2239844"/>
              <a:gd name="connsiteX1797" fmla="*/ 1459970 w 4419601"/>
              <a:gd name="connsiteY1797" fmla="*/ 1657019 h 2239844"/>
              <a:gd name="connsiteX1798" fmla="*/ 1457986 w 4419601"/>
              <a:gd name="connsiteY1798" fmla="*/ 1647876 h 2239844"/>
              <a:gd name="connsiteX1799" fmla="*/ 1451050 w 4419601"/>
              <a:gd name="connsiteY1799" fmla="*/ 1662410 h 2239844"/>
              <a:gd name="connsiteX1800" fmla="*/ 1428312 w 4419601"/>
              <a:gd name="connsiteY1800" fmla="*/ 1676153 h 2239844"/>
              <a:gd name="connsiteX1801" fmla="*/ 1406657 w 4419601"/>
              <a:gd name="connsiteY1801" fmla="*/ 1712510 h 2239844"/>
              <a:gd name="connsiteX1802" fmla="*/ 1406657 w 4419601"/>
              <a:gd name="connsiteY1802" fmla="*/ 1777144 h 2239844"/>
              <a:gd name="connsiteX1803" fmla="*/ 1408590 w 4419601"/>
              <a:gd name="connsiteY1803" fmla="*/ 1780526 h 2239844"/>
              <a:gd name="connsiteX1804" fmla="*/ 1409464 w 4419601"/>
              <a:gd name="connsiteY1804" fmla="*/ 1786435 h 2239844"/>
              <a:gd name="connsiteX1805" fmla="*/ 1419489 w 4419601"/>
              <a:gd name="connsiteY1805" fmla="*/ 1802998 h 2239844"/>
              <a:gd name="connsiteX1806" fmla="*/ 1425911 w 4419601"/>
              <a:gd name="connsiteY1806" fmla="*/ 1805445 h 2239844"/>
              <a:gd name="connsiteX1807" fmla="*/ 1451570 w 4419601"/>
              <a:gd name="connsiteY1807" fmla="*/ 1815924 h 2239844"/>
              <a:gd name="connsiteX1808" fmla="*/ 1460270 w 4419601"/>
              <a:gd name="connsiteY1808" fmla="*/ 1814829 h 2239844"/>
              <a:gd name="connsiteX1809" fmla="*/ 1476194 w 4419601"/>
              <a:gd name="connsiteY1809" fmla="*/ 1815575 h 2239844"/>
              <a:gd name="connsiteX1810" fmla="*/ 1474027 w 4419601"/>
              <a:gd name="connsiteY1810" fmla="*/ 1817540 h 2239844"/>
              <a:gd name="connsiteX1811" fmla="*/ 1457986 w 4419601"/>
              <a:gd name="connsiteY1811" fmla="*/ 1822388 h 2239844"/>
              <a:gd name="connsiteX1812" fmla="*/ 1406657 w 4419601"/>
              <a:gd name="connsiteY1812" fmla="*/ 1796534 h 2239844"/>
              <a:gd name="connsiteX1813" fmla="*/ 1393825 w 4419601"/>
              <a:gd name="connsiteY1813" fmla="*/ 1738364 h 2239844"/>
              <a:gd name="connsiteX1814" fmla="*/ 1457986 w 4419601"/>
              <a:gd name="connsiteY1814" fmla="*/ 1647876 h 2239844"/>
              <a:gd name="connsiteX1815" fmla="*/ 1457986 w 4419601"/>
              <a:gd name="connsiteY1815" fmla="*/ 1647876 h 2239844"/>
              <a:gd name="connsiteX1816" fmla="*/ 1464403 w 4419601"/>
              <a:gd name="connsiteY1816" fmla="*/ 1647876 h 2239844"/>
              <a:gd name="connsiteX1817" fmla="*/ 1462297 w 4419601"/>
              <a:gd name="connsiteY1817" fmla="*/ 1652219 h 2239844"/>
              <a:gd name="connsiteX1818" fmla="*/ 1458788 w 4419601"/>
              <a:gd name="connsiteY1818" fmla="*/ 1648684 h 2239844"/>
              <a:gd name="connsiteX1819" fmla="*/ 1457986 w 4419601"/>
              <a:gd name="connsiteY1819" fmla="*/ 1647876 h 2239844"/>
              <a:gd name="connsiteX1820" fmla="*/ 1857667 w 4419601"/>
              <a:gd name="connsiteY1820" fmla="*/ 1619323 h 2239844"/>
              <a:gd name="connsiteX1821" fmla="*/ 1881904 w 4419601"/>
              <a:gd name="connsiteY1821" fmla="*/ 1622711 h 2239844"/>
              <a:gd name="connsiteX1822" fmla="*/ 1888573 w 4419601"/>
              <a:gd name="connsiteY1822" fmla="*/ 1628334 h 2239844"/>
              <a:gd name="connsiteX1823" fmla="*/ 1881102 w 4419601"/>
              <a:gd name="connsiteY1823" fmla="*/ 1624318 h 2239844"/>
              <a:gd name="connsiteX1824" fmla="*/ 2700791 w 4419601"/>
              <a:gd name="connsiteY1824" fmla="*/ 1617507 h 2239844"/>
              <a:gd name="connsiteX1825" fmla="*/ 2707174 w 4419601"/>
              <a:gd name="connsiteY1825" fmla="*/ 1622910 h 2239844"/>
              <a:gd name="connsiteX1826" fmla="*/ 2711330 w 4419601"/>
              <a:gd name="connsiteY1826" fmla="*/ 1629212 h 2239844"/>
              <a:gd name="connsiteX1827" fmla="*/ 2741128 w 4419601"/>
              <a:gd name="connsiteY1827" fmla="*/ 1655976 h 2239844"/>
              <a:gd name="connsiteX1828" fmla="*/ 2733836 w 4419601"/>
              <a:gd name="connsiteY1828" fmla="*/ 1650925 h 2239844"/>
              <a:gd name="connsiteX1829" fmla="*/ 2721517 w 4419601"/>
              <a:gd name="connsiteY1829" fmla="*/ 1642392 h 2239844"/>
              <a:gd name="connsiteX1830" fmla="*/ 2709722 w 4419601"/>
              <a:gd name="connsiteY1830" fmla="*/ 1630016 h 2239844"/>
              <a:gd name="connsiteX1831" fmla="*/ 1876380 w 4419601"/>
              <a:gd name="connsiteY1831" fmla="*/ 1616917 h 2239844"/>
              <a:gd name="connsiteX1832" fmla="*/ 1888321 w 4419601"/>
              <a:gd name="connsiteY1832" fmla="*/ 1621104 h 2239844"/>
              <a:gd name="connsiteX1833" fmla="*/ 1920407 w 4419601"/>
              <a:gd name="connsiteY1833" fmla="*/ 1641996 h 2239844"/>
              <a:gd name="connsiteX1834" fmla="*/ 1952492 w 4419601"/>
              <a:gd name="connsiteY1834" fmla="*/ 1699852 h 2239844"/>
              <a:gd name="connsiteX1835" fmla="*/ 1955701 w 4419601"/>
              <a:gd name="connsiteY1835" fmla="*/ 1767350 h 2239844"/>
              <a:gd name="connsiteX1836" fmla="*/ 1941356 w 4419601"/>
              <a:gd name="connsiteY1836" fmla="*/ 1827702 h 2239844"/>
              <a:gd name="connsiteX1837" fmla="*/ 1965632 w 4419601"/>
              <a:gd name="connsiteY1837" fmla="*/ 1809968 h 2239844"/>
              <a:gd name="connsiteX1838" fmla="*/ 1968050 w 4419601"/>
              <a:gd name="connsiteY1838" fmla="*/ 1808915 h 2239844"/>
              <a:gd name="connsiteX1839" fmla="*/ 1940713 w 4419601"/>
              <a:gd name="connsiteY1839" fmla="*/ 1830409 h 2239844"/>
              <a:gd name="connsiteX1840" fmla="*/ 1939658 w 4419601"/>
              <a:gd name="connsiteY1840" fmla="*/ 1834848 h 2239844"/>
              <a:gd name="connsiteX1841" fmla="*/ 1935774 w 4419601"/>
              <a:gd name="connsiteY1841" fmla="*/ 1834293 h 2239844"/>
              <a:gd name="connsiteX1842" fmla="*/ 1928259 w 4419601"/>
              <a:gd name="connsiteY1842" fmla="*/ 1840201 h 2239844"/>
              <a:gd name="connsiteX1843" fmla="*/ 1933991 w 4419601"/>
              <a:gd name="connsiteY1843" fmla="*/ 1833683 h 2239844"/>
              <a:gd name="connsiteX1844" fmla="*/ 1933241 w 4419601"/>
              <a:gd name="connsiteY1844" fmla="*/ 1828420 h 2239844"/>
              <a:gd name="connsiteX1845" fmla="*/ 1946075 w 4419601"/>
              <a:gd name="connsiteY1845" fmla="*/ 1699852 h 2239844"/>
              <a:gd name="connsiteX1846" fmla="*/ 1913990 w 4419601"/>
              <a:gd name="connsiteY1846" fmla="*/ 1641996 h 2239844"/>
              <a:gd name="connsiteX1847" fmla="*/ 1903619 w 4419601"/>
              <a:gd name="connsiteY1847" fmla="*/ 1636422 h 2239844"/>
              <a:gd name="connsiteX1848" fmla="*/ 1903462 w 4419601"/>
              <a:gd name="connsiteY1848" fmla="*/ 1636171 h 2239844"/>
              <a:gd name="connsiteX1849" fmla="*/ 2702809 w 4419601"/>
              <a:gd name="connsiteY1849" fmla="*/ 1616291 h 2239844"/>
              <a:gd name="connsiteX1850" fmla="*/ 2711330 w 4419601"/>
              <a:gd name="connsiteY1850" fmla="*/ 1621974 h 2239844"/>
              <a:gd name="connsiteX1851" fmla="*/ 2753127 w 4419601"/>
              <a:gd name="connsiteY1851" fmla="*/ 1654142 h 2239844"/>
              <a:gd name="connsiteX1852" fmla="*/ 2772840 w 4419601"/>
              <a:gd name="connsiteY1852" fmla="*/ 1669313 h 2239844"/>
              <a:gd name="connsiteX1853" fmla="*/ 2807785 w 4419601"/>
              <a:gd name="connsiteY1853" fmla="*/ 1699177 h 2239844"/>
              <a:gd name="connsiteX1854" fmla="*/ 2815502 w 4419601"/>
              <a:gd name="connsiteY1854" fmla="*/ 1704839 h 2239844"/>
              <a:gd name="connsiteX1855" fmla="*/ 2827077 w 4419601"/>
              <a:gd name="connsiteY1855" fmla="*/ 1715261 h 2239844"/>
              <a:gd name="connsiteX1856" fmla="*/ 2842692 w 4419601"/>
              <a:gd name="connsiteY1856" fmla="*/ 1729322 h 2239844"/>
              <a:gd name="connsiteX1857" fmla="*/ 2818030 w 4419601"/>
              <a:gd name="connsiteY1857" fmla="*/ 1715751 h 2239844"/>
              <a:gd name="connsiteX1858" fmla="*/ 2817431 w 4419601"/>
              <a:gd name="connsiteY1858" fmla="*/ 1715261 h 2239844"/>
              <a:gd name="connsiteX1859" fmla="*/ 2797941 w 4419601"/>
              <a:gd name="connsiteY1859" fmla="*/ 1699307 h 2239844"/>
              <a:gd name="connsiteX1860" fmla="*/ 2775633 w 4419601"/>
              <a:gd name="connsiteY1860" fmla="*/ 1679876 h 2239844"/>
              <a:gd name="connsiteX1861" fmla="*/ 2769204 w 4419601"/>
              <a:gd name="connsiteY1861" fmla="*/ 1675423 h 2239844"/>
              <a:gd name="connsiteX1862" fmla="*/ 2740266 w 4419601"/>
              <a:gd name="connsiteY1862" fmla="*/ 1650925 h 2239844"/>
              <a:gd name="connsiteX1863" fmla="*/ 2707174 w 4419601"/>
              <a:gd name="connsiteY1863" fmla="*/ 1622910 h 2239844"/>
              <a:gd name="connsiteX1864" fmla="*/ 3147417 w 4419601"/>
              <a:gd name="connsiteY1864" fmla="*/ 1616017 h 2239844"/>
              <a:gd name="connsiteX1865" fmla="*/ 3153867 w 4419601"/>
              <a:gd name="connsiteY1865" fmla="*/ 1622476 h 2239844"/>
              <a:gd name="connsiteX1866" fmla="*/ 3147417 w 4419601"/>
              <a:gd name="connsiteY1866" fmla="*/ 1616017 h 2239844"/>
              <a:gd name="connsiteX1867" fmla="*/ 1873736 w 4419601"/>
              <a:gd name="connsiteY1867" fmla="*/ 1615991 h 2239844"/>
              <a:gd name="connsiteX1868" fmla="*/ 1875487 w 4419601"/>
              <a:gd name="connsiteY1868" fmla="*/ 1616283 h 2239844"/>
              <a:gd name="connsiteX1869" fmla="*/ 1876380 w 4419601"/>
              <a:gd name="connsiteY1869" fmla="*/ 1616917 h 2239844"/>
              <a:gd name="connsiteX1870" fmla="*/ 3127030 w 4419601"/>
              <a:gd name="connsiteY1870" fmla="*/ 1607890 h 2239844"/>
              <a:gd name="connsiteX1871" fmla="*/ 3121621 w 4419601"/>
              <a:gd name="connsiteY1871" fmla="*/ 1616017 h 2239844"/>
              <a:gd name="connsiteX1872" fmla="*/ 3115171 w 4419601"/>
              <a:gd name="connsiteY1872" fmla="*/ 1616017 h 2239844"/>
              <a:gd name="connsiteX1873" fmla="*/ 3125562 w 4419601"/>
              <a:gd name="connsiteY1873" fmla="*/ 1602380 h 2239844"/>
              <a:gd name="connsiteX1874" fmla="*/ 3115171 w 4419601"/>
              <a:gd name="connsiteY1874" fmla="*/ 1616017 h 2239844"/>
              <a:gd name="connsiteX1875" fmla="*/ 3123722 w 4419601"/>
              <a:gd name="connsiteY1875" fmla="*/ 1603559 h 2239844"/>
              <a:gd name="connsiteX1876" fmla="*/ 3108722 w 4419601"/>
              <a:gd name="connsiteY1876" fmla="*/ 1596638 h 2239844"/>
              <a:gd name="connsiteX1877" fmla="*/ 3113931 w 4419601"/>
              <a:gd name="connsiteY1877" fmla="*/ 1599619 h 2239844"/>
              <a:gd name="connsiteX1878" fmla="*/ 3111391 w 4419601"/>
              <a:gd name="connsiteY1878" fmla="*/ 1601316 h 2239844"/>
              <a:gd name="connsiteX1879" fmla="*/ 3120114 w 4419601"/>
              <a:gd name="connsiteY1879" fmla="*/ 1595491 h 2239844"/>
              <a:gd name="connsiteX1880" fmla="*/ 3115171 w 4419601"/>
              <a:gd name="connsiteY1880" fmla="*/ 1603098 h 2239844"/>
              <a:gd name="connsiteX1881" fmla="*/ 3114365 w 4419601"/>
              <a:gd name="connsiteY1881" fmla="*/ 1599868 h 2239844"/>
              <a:gd name="connsiteX1882" fmla="*/ 3113931 w 4419601"/>
              <a:gd name="connsiteY1882" fmla="*/ 1599619 h 2239844"/>
              <a:gd name="connsiteX1883" fmla="*/ 1578768 w 4419601"/>
              <a:gd name="connsiteY1883" fmla="*/ 1583546 h 2239844"/>
              <a:gd name="connsiteX1884" fmla="*/ 1581937 w 4419601"/>
              <a:gd name="connsiteY1884" fmla="*/ 1585765 h 2239844"/>
              <a:gd name="connsiteX1885" fmla="*/ 1597000 w 4419601"/>
              <a:gd name="connsiteY1885" fmla="*/ 1606779 h 2239844"/>
              <a:gd name="connsiteX1886" fmla="*/ 1599595 w 4419601"/>
              <a:gd name="connsiteY1886" fmla="*/ 1609150 h 2239844"/>
              <a:gd name="connsiteX1887" fmla="*/ 1606125 w 4419601"/>
              <a:gd name="connsiteY1887" fmla="*/ 1619509 h 2239844"/>
              <a:gd name="connsiteX1888" fmla="*/ 1610031 w 4419601"/>
              <a:gd name="connsiteY1888" fmla="*/ 1624959 h 2239844"/>
              <a:gd name="connsiteX1889" fmla="*/ 1593158 w 4419601"/>
              <a:gd name="connsiteY1889" fmla="*/ 1589812 h 2239844"/>
              <a:gd name="connsiteX1890" fmla="*/ 3431748 w 4419601"/>
              <a:gd name="connsiteY1890" fmla="*/ 1582562 h 2239844"/>
              <a:gd name="connsiteX1891" fmla="*/ 3431444 w 4419601"/>
              <a:gd name="connsiteY1891" fmla="*/ 1583323 h 2239844"/>
              <a:gd name="connsiteX1892" fmla="*/ 3429838 w 4419601"/>
              <a:gd name="connsiteY1892" fmla="*/ 1584127 h 2239844"/>
              <a:gd name="connsiteX1893" fmla="*/ 3402243 w 4419601"/>
              <a:gd name="connsiteY1893" fmla="*/ 1578820 h 2239844"/>
              <a:gd name="connsiteX1894" fmla="*/ 3411768 w 4419601"/>
              <a:gd name="connsiteY1894" fmla="*/ 1581815 h 2239844"/>
              <a:gd name="connsiteX1895" fmla="*/ 3416751 w 4419601"/>
              <a:gd name="connsiteY1895" fmla="*/ 1580679 h 2239844"/>
              <a:gd name="connsiteX1896" fmla="*/ 3429838 w 4419601"/>
              <a:gd name="connsiteY1896" fmla="*/ 1584127 h 2239844"/>
              <a:gd name="connsiteX1897" fmla="*/ 3419459 w 4419601"/>
              <a:gd name="connsiteY1897" fmla="*/ 1589323 h 2239844"/>
              <a:gd name="connsiteX1898" fmla="*/ 3410563 w 4419601"/>
              <a:gd name="connsiteY1898" fmla="*/ 1586539 h 2239844"/>
              <a:gd name="connsiteX1899" fmla="*/ 3404275 w 4419601"/>
              <a:gd name="connsiteY1899" fmla="*/ 1582211 h 2239844"/>
              <a:gd name="connsiteX1900" fmla="*/ 3431220 w 4419601"/>
              <a:gd name="connsiteY1900" fmla="*/ 1576345 h 2239844"/>
              <a:gd name="connsiteX1901" fmla="*/ 3429838 w 4419601"/>
              <a:gd name="connsiteY1901" fmla="*/ 1577694 h 2239844"/>
              <a:gd name="connsiteX1902" fmla="*/ 3416751 w 4419601"/>
              <a:gd name="connsiteY1902" fmla="*/ 1580679 h 2239844"/>
              <a:gd name="connsiteX1903" fmla="*/ 3414579 w 4419601"/>
              <a:gd name="connsiteY1903" fmla="*/ 1580106 h 2239844"/>
              <a:gd name="connsiteX1904" fmla="*/ 3411383 w 4419601"/>
              <a:gd name="connsiteY1904" fmla="*/ 1577399 h 2239844"/>
              <a:gd name="connsiteX1905" fmla="*/ 3416988 w 4419601"/>
              <a:gd name="connsiteY1905" fmla="*/ 1577694 h 2239844"/>
              <a:gd name="connsiteX1906" fmla="*/ 3407351 w 4419601"/>
              <a:gd name="connsiteY1906" fmla="*/ 1573983 h 2239844"/>
              <a:gd name="connsiteX1907" fmla="*/ 3416988 w 4419601"/>
              <a:gd name="connsiteY1907" fmla="*/ 1577694 h 2239844"/>
              <a:gd name="connsiteX1908" fmla="*/ 3407712 w 4419601"/>
              <a:gd name="connsiteY1908" fmla="*/ 1574288 h 2239844"/>
              <a:gd name="connsiteX1909" fmla="*/ 3394629 w 4419601"/>
              <a:gd name="connsiteY1909" fmla="*/ 1573062 h 2239844"/>
              <a:gd name="connsiteX1910" fmla="*/ 3400780 w 4419601"/>
              <a:gd name="connsiteY1910" fmla="*/ 1576378 h 2239844"/>
              <a:gd name="connsiteX1911" fmla="*/ 3402243 w 4419601"/>
              <a:gd name="connsiteY1911" fmla="*/ 1578820 h 2239844"/>
              <a:gd name="connsiteX1912" fmla="*/ 3397461 w 4419601"/>
              <a:gd name="connsiteY1912" fmla="*/ 1577316 h 2239844"/>
              <a:gd name="connsiteX1913" fmla="*/ 1515919 w 4419601"/>
              <a:gd name="connsiteY1913" fmla="*/ 1572084 h 2239844"/>
              <a:gd name="connsiteX1914" fmla="*/ 1535938 w 4419601"/>
              <a:gd name="connsiteY1914" fmla="*/ 1575092 h 2239844"/>
              <a:gd name="connsiteX1915" fmla="*/ 1509482 w 4419601"/>
              <a:gd name="connsiteY1915" fmla="*/ 1576919 h 2239844"/>
              <a:gd name="connsiteX1916" fmla="*/ 1432243 w 4419601"/>
              <a:gd name="connsiteY1916" fmla="*/ 1615596 h 2239844"/>
              <a:gd name="connsiteX1917" fmla="*/ 1448574 w 4419601"/>
              <a:gd name="connsiteY1917" fmla="*/ 1598677 h 2239844"/>
              <a:gd name="connsiteX1918" fmla="*/ 1451553 w 4419601"/>
              <a:gd name="connsiteY1918" fmla="*/ 1596258 h 2239844"/>
              <a:gd name="connsiteX1919" fmla="*/ 1486552 w 4419601"/>
              <a:gd name="connsiteY1919" fmla="*/ 1578128 h 2239844"/>
              <a:gd name="connsiteX1920" fmla="*/ 1501759 w 4419601"/>
              <a:gd name="connsiteY1920" fmla="*/ 1574212 h 2239844"/>
              <a:gd name="connsiteX1921" fmla="*/ 3436158 w 4419601"/>
              <a:gd name="connsiteY1921" fmla="*/ 1571525 h 2239844"/>
              <a:gd name="connsiteX1922" fmla="*/ 3434544 w 4419601"/>
              <a:gd name="connsiteY1922" fmla="*/ 1575565 h 2239844"/>
              <a:gd name="connsiteX1923" fmla="*/ 3433954 w 4419601"/>
              <a:gd name="connsiteY1923" fmla="*/ 1576086 h 2239844"/>
              <a:gd name="connsiteX1924" fmla="*/ 3431220 w 4419601"/>
              <a:gd name="connsiteY1924" fmla="*/ 1576345 h 2239844"/>
              <a:gd name="connsiteX1925" fmla="*/ 3172064 w 4419601"/>
              <a:gd name="connsiteY1925" fmla="*/ 1571251 h 2239844"/>
              <a:gd name="connsiteX1926" fmla="*/ 3170348 w 4419601"/>
              <a:gd name="connsiteY1926" fmla="*/ 1581566 h 2239844"/>
              <a:gd name="connsiteX1927" fmla="*/ 3147417 w 4419601"/>
              <a:gd name="connsiteY1927" fmla="*/ 1616017 h 2239844"/>
              <a:gd name="connsiteX1928" fmla="*/ 3161928 w 4419601"/>
              <a:gd name="connsiteY1928" fmla="*/ 1593408 h 2239844"/>
              <a:gd name="connsiteX1929" fmla="*/ 3166175 w 4419601"/>
              <a:gd name="connsiteY1929" fmla="*/ 1573559 h 2239844"/>
              <a:gd name="connsiteX1930" fmla="*/ 3172139 w 4419601"/>
              <a:gd name="connsiteY1930" fmla="*/ 1570800 h 2239844"/>
              <a:gd name="connsiteX1931" fmla="*/ 3173214 w 4419601"/>
              <a:gd name="connsiteY1931" fmla="*/ 1570800 h 2239844"/>
              <a:gd name="connsiteX1932" fmla="*/ 3172064 w 4419601"/>
              <a:gd name="connsiteY1932" fmla="*/ 1571251 h 2239844"/>
              <a:gd name="connsiteX1933" fmla="*/ 3395906 w 4419601"/>
              <a:gd name="connsiteY1933" fmla="*/ 1569954 h 2239844"/>
              <a:gd name="connsiteX1934" fmla="*/ 3407712 w 4419601"/>
              <a:gd name="connsiteY1934" fmla="*/ 1574288 h 2239844"/>
              <a:gd name="connsiteX1935" fmla="*/ 3411383 w 4419601"/>
              <a:gd name="connsiteY1935" fmla="*/ 1577399 h 2239844"/>
              <a:gd name="connsiteX1936" fmla="*/ 3401729 w 4419601"/>
              <a:gd name="connsiteY1936" fmla="*/ 1576890 h 2239844"/>
              <a:gd name="connsiteX1937" fmla="*/ 3400780 w 4419601"/>
              <a:gd name="connsiteY1937" fmla="*/ 1576378 h 2239844"/>
              <a:gd name="connsiteX1938" fmla="*/ 3397713 w 4419601"/>
              <a:gd name="connsiteY1938" fmla="*/ 1571261 h 2239844"/>
              <a:gd name="connsiteX1939" fmla="*/ 3441016 w 4419601"/>
              <a:gd name="connsiteY1939" fmla="*/ 1569850 h 2239844"/>
              <a:gd name="connsiteX1940" fmla="*/ 3438673 w 4419601"/>
              <a:gd name="connsiteY1940" fmla="*/ 1576890 h 2239844"/>
              <a:gd name="connsiteX1941" fmla="*/ 3431748 w 4419601"/>
              <a:gd name="connsiteY1941" fmla="*/ 1582562 h 2239844"/>
              <a:gd name="connsiteX1942" fmla="*/ 3434544 w 4419601"/>
              <a:gd name="connsiteY1942" fmla="*/ 1575565 h 2239844"/>
              <a:gd name="connsiteX1943" fmla="*/ 3136947 w 4419601"/>
              <a:gd name="connsiteY1943" fmla="*/ 1569584 h 2239844"/>
              <a:gd name="connsiteX1944" fmla="*/ 3135772 w 4419601"/>
              <a:gd name="connsiteY1944" fmla="*/ 1571393 h 2239844"/>
              <a:gd name="connsiteX1945" fmla="*/ 3108722 w 4419601"/>
              <a:gd name="connsiteY1945" fmla="*/ 1596638 h 2239844"/>
              <a:gd name="connsiteX1946" fmla="*/ 3125920 w 4419601"/>
              <a:gd name="connsiteY1946" fmla="*/ 1575107 h 2239844"/>
              <a:gd name="connsiteX1947" fmla="*/ 3172382 w 4419601"/>
              <a:gd name="connsiteY1947" fmla="*/ 1569342 h 2239844"/>
              <a:gd name="connsiteX1948" fmla="*/ 3173214 w 4419601"/>
              <a:gd name="connsiteY1948" fmla="*/ 1570800 h 2239844"/>
              <a:gd name="connsiteX1949" fmla="*/ 3172164 w 4419601"/>
              <a:gd name="connsiteY1949" fmla="*/ 1570650 h 2239844"/>
              <a:gd name="connsiteX1950" fmla="*/ 3391690 w 4419601"/>
              <a:gd name="connsiteY1950" fmla="*/ 1566905 h 2239844"/>
              <a:gd name="connsiteX1951" fmla="*/ 3395906 w 4419601"/>
              <a:gd name="connsiteY1951" fmla="*/ 1569954 h 2239844"/>
              <a:gd name="connsiteX1952" fmla="*/ 3392895 w 4419601"/>
              <a:gd name="connsiteY1952" fmla="*/ 1568849 h 2239844"/>
              <a:gd name="connsiteX1953" fmla="*/ 3166765 w 4419601"/>
              <a:gd name="connsiteY1953" fmla="*/ 1564341 h 2239844"/>
              <a:gd name="connsiteX1954" fmla="*/ 3167571 w 4419601"/>
              <a:gd name="connsiteY1954" fmla="*/ 1569993 h 2239844"/>
              <a:gd name="connsiteX1955" fmla="*/ 3172164 w 4419601"/>
              <a:gd name="connsiteY1955" fmla="*/ 1570650 h 2239844"/>
              <a:gd name="connsiteX1956" fmla="*/ 3172139 w 4419601"/>
              <a:gd name="connsiteY1956" fmla="*/ 1570800 h 2239844"/>
              <a:gd name="connsiteX1957" fmla="*/ 3166765 w 4419601"/>
              <a:gd name="connsiteY1957" fmla="*/ 1570800 h 2239844"/>
              <a:gd name="connsiteX1958" fmla="*/ 3166175 w 4419601"/>
              <a:gd name="connsiteY1958" fmla="*/ 1573559 h 2239844"/>
              <a:gd name="connsiteX1959" fmla="*/ 3154673 w 4419601"/>
              <a:gd name="connsiteY1959" fmla="*/ 1578067 h 2239844"/>
              <a:gd name="connsiteX1960" fmla="*/ 3140968 w 4419601"/>
              <a:gd name="connsiteY1960" fmla="*/ 1590179 h 2239844"/>
              <a:gd name="connsiteX1961" fmla="*/ 3130488 w 4419601"/>
              <a:gd name="connsiteY1961" fmla="*/ 1605520 h 2239844"/>
              <a:gd name="connsiteX1962" fmla="*/ 3127030 w 4419601"/>
              <a:gd name="connsiteY1962" fmla="*/ 1607890 h 2239844"/>
              <a:gd name="connsiteX1963" fmla="*/ 3134519 w 4419601"/>
              <a:gd name="connsiteY1963" fmla="*/ 1596638 h 2239844"/>
              <a:gd name="connsiteX1964" fmla="*/ 3125562 w 4419601"/>
              <a:gd name="connsiteY1964" fmla="*/ 1602380 h 2239844"/>
              <a:gd name="connsiteX1965" fmla="*/ 3133797 w 4419601"/>
              <a:gd name="connsiteY1965" fmla="*/ 1591572 h 2239844"/>
              <a:gd name="connsiteX1966" fmla="*/ 3138550 w 4419601"/>
              <a:gd name="connsiteY1966" fmla="*/ 1585334 h 2239844"/>
              <a:gd name="connsiteX1967" fmla="*/ 3166765 w 4419601"/>
              <a:gd name="connsiteY1967" fmla="*/ 1564341 h 2239844"/>
              <a:gd name="connsiteX1968" fmla="*/ 3166765 w 4419601"/>
              <a:gd name="connsiteY1968" fmla="*/ 1564341 h 2239844"/>
              <a:gd name="connsiteX1969" fmla="*/ 3173214 w 4419601"/>
              <a:gd name="connsiteY1969" fmla="*/ 1564341 h 2239844"/>
              <a:gd name="connsiteX1970" fmla="*/ 3172382 w 4419601"/>
              <a:gd name="connsiteY1970" fmla="*/ 1569342 h 2239844"/>
              <a:gd name="connsiteX1971" fmla="*/ 3169990 w 4419601"/>
              <a:gd name="connsiteY1971" fmla="*/ 1565148 h 2239844"/>
              <a:gd name="connsiteX1972" fmla="*/ 3166765 w 4419601"/>
              <a:gd name="connsiteY1972" fmla="*/ 1564341 h 2239844"/>
              <a:gd name="connsiteX1973" fmla="*/ 3438734 w 4419601"/>
              <a:gd name="connsiteY1973" fmla="*/ 1563838 h 2239844"/>
              <a:gd name="connsiteX1974" fmla="*/ 3437278 w 4419601"/>
              <a:gd name="connsiteY1974" fmla="*/ 1568214 h 2239844"/>
              <a:gd name="connsiteX1975" fmla="*/ 3416988 w 4419601"/>
              <a:gd name="connsiteY1975" fmla="*/ 1577694 h 2239844"/>
              <a:gd name="connsiteX1976" fmla="*/ 3437869 w 4419601"/>
              <a:gd name="connsiteY1976" fmla="*/ 1564828 h 2239844"/>
              <a:gd name="connsiteX1977" fmla="*/ 3443113 w 4419601"/>
              <a:gd name="connsiteY1977" fmla="*/ 1563499 h 2239844"/>
              <a:gd name="connsiteX1978" fmla="*/ 3442688 w 4419601"/>
              <a:gd name="connsiteY1978" fmla="*/ 1564828 h 2239844"/>
              <a:gd name="connsiteX1979" fmla="*/ 3442530 w 4419601"/>
              <a:gd name="connsiteY1979" fmla="*/ 1565305 h 2239844"/>
              <a:gd name="connsiteX1980" fmla="*/ 3436158 w 4419601"/>
              <a:gd name="connsiteY1980" fmla="*/ 1571525 h 2239844"/>
              <a:gd name="connsiteX1981" fmla="*/ 3436263 w 4419601"/>
              <a:gd name="connsiteY1981" fmla="*/ 1571261 h 2239844"/>
              <a:gd name="connsiteX1982" fmla="*/ 3437278 w 4419601"/>
              <a:gd name="connsiteY1982" fmla="*/ 1568214 h 2239844"/>
              <a:gd name="connsiteX1983" fmla="*/ 3441082 w 4419601"/>
              <a:gd name="connsiteY1983" fmla="*/ 1566436 h 2239844"/>
              <a:gd name="connsiteX1984" fmla="*/ 2613568 w 4419601"/>
              <a:gd name="connsiteY1984" fmla="*/ 1561412 h 2239844"/>
              <a:gd name="connsiteX1985" fmla="*/ 2651045 w 4419601"/>
              <a:gd name="connsiteY1985" fmla="*/ 1589002 h 2239844"/>
              <a:gd name="connsiteX1986" fmla="*/ 2653023 w 4419601"/>
              <a:gd name="connsiteY1986" fmla="*/ 1590110 h 2239844"/>
              <a:gd name="connsiteX1987" fmla="*/ 2692039 w 4419601"/>
              <a:gd name="connsiteY1987" fmla="*/ 1621974 h 2239844"/>
              <a:gd name="connsiteX1988" fmla="*/ 2721517 w 4419601"/>
              <a:gd name="connsiteY1988" fmla="*/ 1642392 h 2239844"/>
              <a:gd name="connsiteX1989" fmla="*/ 2752631 w 4419601"/>
              <a:gd name="connsiteY1989" fmla="*/ 1675040 h 2239844"/>
              <a:gd name="connsiteX1990" fmla="*/ 2733836 w 4419601"/>
              <a:gd name="connsiteY1990" fmla="*/ 1660576 h 2239844"/>
              <a:gd name="connsiteX1991" fmla="*/ 2692039 w 4419601"/>
              <a:gd name="connsiteY1991" fmla="*/ 1628408 h 2239844"/>
              <a:gd name="connsiteX1992" fmla="*/ 2650937 w 4419601"/>
              <a:gd name="connsiteY1992" fmla="*/ 1595985 h 2239844"/>
              <a:gd name="connsiteX1993" fmla="*/ 3448720 w 4419601"/>
              <a:gd name="connsiteY1993" fmla="*/ 1559262 h 2239844"/>
              <a:gd name="connsiteX1994" fmla="*/ 3445851 w 4419601"/>
              <a:gd name="connsiteY1994" fmla="*/ 1565581 h 2239844"/>
              <a:gd name="connsiteX1995" fmla="*/ 3441016 w 4419601"/>
              <a:gd name="connsiteY1995" fmla="*/ 1569850 h 2239844"/>
              <a:gd name="connsiteX1996" fmla="*/ 3442530 w 4419601"/>
              <a:gd name="connsiteY1996" fmla="*/ 1565305 h 2239844"/>
              <a:gd name="connsiteX1997" fmla="*/ 2608444 w 4419601"/>
              <a:gd name="connsiteY1997" fmla="*/ 1557639 h 2239844"/>
              <a:gd name="connsiteX1998" fmla="*/ 2613346 w 4419601"/>
              <a:gd name="connsiteY1998" fmla="*/ 1561206 h 2239844"/>
              <a:gd name="connsiteX1999" fmla="*/ 2613568 w 4419601"/>
              <a:gd name="connsiteY1999" fmla="*/ 1561412 h 2239844"/>
              <a:gd name="connsiteX2000" fmla="*/ 3456282 w 4419601"/>
              <a:gd name="connsiteY2000" fmla="*/ 1551879 h 2239844"/>
              <a:gd name="connsiteX2001" fmla="*/ 3455538 w 4419601"/>
              <a:gd name="connsiteY2001" fmla="*/ 1558395 h 2239844"/>
              <a:gd name="connsiteX2002" fmla="*/ 3444295 w 4419601"/>
              <a:gd name="connsiteY2002" fmla="*/ 1579302 h 2239844"/>
              <a:gd name="connsiteX2003" fmla="*/ 3438107 w 4419601"/>
              <a:gd name="connsiteY2003" fmla="*/ 1582638 h 2239844"/>
              <a:gd name="connsiteX2004" fmla="*/ 3445851 w 4419601"/>
              <a:gd name="connsiteY2004" fmla="*/ 1565581 h 2239844"/>
              <a:gd name="connsiteX2005" fmla="*/ 3446704 w 4419601"/>
              <a:gd name="connsiteY2005" fmla="*/ 1564828 h 2239844"/>
              <a:gd name="connsiteX2006" fmla="*/ 3449884 w 4419601"/>
              <a:gd name="connsiteY2006" fmla="*/ 1558125 h 2239844"/>
              <a:gd name="connsiteX2007" fmla="*/ 3380329 w 4419601"/>
              <a:gd name="connsiteY2007" fmla="*/ 1551525 h 2239844"/>
              <a:gd name="connsiteX2008" fmla="*/ 3380848 w 4419601"/>
              <a:gd name="connsiteY2008" fmla="*/ 1551962 h 2239844"/>
              <a:gd name="connsiteX2009" fmla="*/ 3387534 w 4419601"/>
              <a:gd name="connsiteY2009" fmla="*/ 1560202 h 2239844"/>
              <a:gd name="connsiteX2010" fmla="*/ 3391690 w 4419601"/>
              <a:gd name="connsiteY2010" fmla="*/ 1566905 h 2239844"/>
              <a:gd name="connsiteX2011" fmla="*/ 3389453 w 4419601"/>
              <a:gd name="connsiteY2011" fmla="*/ 1565288 h 2239844"/>
              <a:gd name="connsiteX2012" fmla="*/ 3384863 w 4419601"/>
              <a:gd name="connsiteY2012" fmla="*/ 1558395 h 2239844"/>
              <a:gd name="connsiteX2013" fmla="*/ 3381532 w 4419601"/>
              <a:gd name="connsiteY2013" fmla="*/ 1555337 h 2239844"/>
              <a:gd name="connsiteX2014" fmla="*/ 2659887 w 4419601"/>
              <a:gd name="connsiteY2014" fmla="*/ 1551205 h 2239844"/>
              <a:gd name="connsiteX2015" fmla="*/ 2730621 w 4419601"/>
              <a:gd name="connsiteY2015" fmla="*/ 1621974 h 2239844"/>
              <a:gd name="connsiteX2016" fmla="*/ 2807785 w 4419601"/>
              <a:gd name="connsiteY2016" fmla="*/ 1692743 h 2239844"/>
              <a:gd name="connsiteX2017" fmla="*/ 2849583 w 4419601"/>
              <a:gd name="connsiteY2017" fmla="*/ 1722499 h 2239844"/>
              <a:gd name="connsiteX2018" fmla="*/ 2889772 w 4419601"/>
              <a:gd name="connsiteY2018" fmla="*/ 1755748 h 2239844"/>
              <a:gd name="connsiteX2019" fmla="*/ 2888165 w 4419601"/>
              <a:gd name="connsiteY2019" fmla="*/ 1754666 h 2239844"/>
              <a:gd name="connsiteX2020" fmla="*/ 2868334 w 4419601"/>
              <a:gd name="connsiteY2020" fmla="*/ 1743601 h 2239844"/>
              <a:gd name="connsiteX2021" fmla="*/ 2856013 w 4419601"/>
              <a:gd name="connsiteY2021" fmla="*/ 1734561 h 2239844"/>
              <a:gd name="connsiteX2022" fmla="*/ 2815502 w 4419601"/>
              <a:gd name="connsiteY2022" fmla="*/ 1704839 h 2239844"/>
              <a:gd name="connsiteX2023" fmla="*/ 2794925 w 4419601"/>
              <a:gd name="connsiteY2023" fmla="*/ 1686310 h 2239844"/>
              <a:gd name="connsiteX2024" fmla="*/ 2772840 w 4419601"/>
              <a:gd name="connsiteY2024" fmla="*/ 1669313 h 2239844"/>
              <a:gd name="connsiteX2025" fmla="*/ 2769203 w 4419601"/>
              <a:gd name="connsiteY2025" fmla="*/ 1666205 h 2239844"/>
              <a:gd name="connsiteX2026" fmla="*/ 2730621 w 4419601"/>
              <a:gd name="connsiteY2026" fmla="*/ 1628408 h 2239844"/>
              <a:gd name="connsiteX2027" fmla="*/ 2692039 w 4419601"/>
              <a:gd name="connsiteY2027" fmla="*/ 1592219 h 2239844"/>
              <a:gd name="connsiteX2028" fmla="*/ 2674965 w 4419601"/>
              <a:gd name="connsiteY2028" fmla="*/ 1574070 h 2239844"/>
              <a:gd name="connsiteX2029" fmla="*/ 2653456 w 4419601"/>
              <a:gd name="connsiteY2029" fmla="*/ 1551205 h 2239844"/>
              <a:gd name="connsiteX2030" fmla="*/ 2674965 w 4419601"/>
              <a:gd name="connsiteY2030" fmla="*/ 1574070 h 2239844"/>
              <a:gd name="connsiteX2031" fmla="*/ 2702809 w 4419601"/>
              <a:gd name="connsiteY2031" fmla="*/ 1616291 h 2239844"/>
              <a:gd name="connsiteX2032" fmla="*/ 2697300 w 4419601"/>
              <a:gd name="connsiteY2032" fmla="*/ 1612616 h 2239844"/>
              <a:gd name="connsiteX2033" fmla="*/ 1509469 w 4419601"/>
              <a:gd name="connsiteY2033" fmla="*/ 1551132 h 2239844"/>
              <a:gd name="connsiteX2034" fmla="*/ 1380637 w 4419601"/>
              <a:gd name="connsiteY2034" fmla="*/ 1641339 h 2239844"/>
              <a:gd name="connsiteX2035" fmla="*/ 1346819 w 4419601"/>
              <a:gd name="connsiteY2035" fmla="*/ 1700135 h 2239844"/>
              <a:gd name="connsiteX2036" fmla="*/ 1333641 w 4419601"/>
              <a:gd name="connsiteY2036" fmla="*/ 1734845 h 2239844"/>
              <a:gd name="connsiteX2037" fmla="*/ 1342131 w 4419601"/>
              <a:gd name="connsiteY2037" fmla="*/ 1718736 h 2239844"/>
              <a:gd name="connsiteX2038" fmla="*/ 1374314 w 4419601"/>
              <a:gd name="connsiteY2038" fmla="*/ 1660720 h 2239844"/>
              <a:gd name="connsiteX2039" fmla="*/ 1477299 w 4419601"/>
              <a:gd name="connsiteY2039" fmla="*/ 1576919 h 2239844"/>
              <a:gd name="connsiteX2040" fmla="*/ 1510890 w 4419601"/>
              <a:gd name="connsiteY2040" fmla="*/ 1568358 h 2239844"/>
              <a:gd name="connsiteX2041" fmla="*/ 1520962 w 4419601"/>
              <a:gd name="connsiteY2041" fmla="*/ 1569266 h 2239844"/>
              <a:gd name="connsiteX2042" fmla="*/ 1501759 w 4419601"/>
              <a:gd name="connsiteY2042" fmla="*/ 1574212 h 2239844"/>
              <a:gd name="connsiteX2043" fmla="*/ 1483736 w 4419601"/>
              <a:gd name="connsiteY2043" fmla="*/ 1576919 h 2239844"/>
              <a:gd name="connsiteX2044" fmla="*/ 1455576 w 4419601"/>
              <a:gd name="connsiteY2044" fmla="*/ 1591423 h 2239844"/>
              <a:gd name="connsiteX2045" fmla="*/ 1448574 w 4419601"/>
              <a:gd name="connsiteY2045" fmla="*/ 1598677 h 2239844"/>
              <a:gd name="connsiteX2046" fmla="*/ 1416453 w 4419601"/>
              <a:gd name="connsiteY2046" fmla="*/ 1624762 h 2239844"/>
              <a:gd name="connsiteX2047" fmla="*/ 1393446 w 4419601"/>
              <a:gd name="connsiteY2047" fmla="*/ 1653178 h 2239844"/>
              <a:gd name="connsiteX2048" fmla="*/ 1383164 w 4419601"/>
              <a:gd name="connsiteY2048" fmla="*/ 1663137 h 2239844"/>
              <a:gd name="connsiteX2049" fmla="*/ 1348567 w 4419601"/>
              <a:gd name="connsiteY2049" fmla="*/ 1725182 h 2239844"/>
              <a:gd name="connsiteX2050" fmla="*/ 1322312 w 4419601"/>
              <a:gd name="connsiteY2050" fmla="*/ 1773169 h 2239844"/>
              <a:gd name="connsiteX2051" fmla="*/ 1331489 w 4419601"/>
              <a:gd name="connsiteY2051" fmla="*/ 1779279 h 2239844"/>
              <a:gd name="connsiteX2052" fmla="*/ 1348567 w 4419601"/>
              <a:gd name="connsiteY2052" fmla="*/ 1738074 h 2239844"/>
              <a:gd name="connsiteX2053" fmla="*/ 1387991 w 4419601"/>
              <a:gd name="connsiteY2053" fmla="*/ 1659914 h 2239844"/>
              <a:gd name="connsiteX2054" fmla="*/ 1393446 w 4419601"/>
              <a:gd name="connsiteY2054" fmla="*/ 1653178 h 2239844"/>
              <a:gd name="connsiteX2055" fmla="*/ 1432243 w 4419601"/>
              <a:gd name="connsiteY2055" fmla="*/ 1615596 h 2239844"/>
              <a:gd name="connsiteX2056" fmla="*/ 1342131 w 4419601"/>
              <a:gd name="connsiteY2056" fmla="*/ 1770306 h 2239844"/>
              <a:gd name="connsiteX2057" fmla="*/ 1335694 w 4419601"/>
              <a:gd name="connsiteY2057" fmla="*/ 1873445 h 2239844"/>
              <a:gd name="connsiteX2058" fmla="*/ 1393623 w 4419601"/>
              <a:gd name="connsiteY2058" fmla="*/ 1944353 h 2239844"/>
              <a:gd name="connsiteX2059" fmla="*/ 1387187 w 4419601"/>
              <a:gd name="connsiteY2059" fmla="*/ 1950800 h 2239844"/>
              <a:gd name="connsiteX2060" fmla="*/ 1355004 w 4419601"/>
              <a:gd name="connsiteY2060" fmla="*/ 1912122 h 2239844"/>
              <a:gd name="connsiteX2061" fmla="*/ 1322821 w 4419601"/>
              <a:gd name="connsiteY2061" fmla="*/ 1828321 h 2239844"/>
              <a:gd name="connsiteX2062" fmla="*/ 1329541 w 4419601"/>
              <a:gd name="connsiteY2062" fmla="*/ 1788611 h 2239844"/>
              <a:gd name="connsiteX2063" fmla="*/ 1328834 w 4419601"/>
              <a:gd name="connsiteY2063" fmla="*/ 1788046 h 2239844"/>
              <a:gd name="connsiteX2064" fmla="*/ 1329618 w 4419601"/>
              <a:gd name="connsiteY2064" fmla="*/ 1788157 h 2239844"/>
              <a:gd name="connsiteX2065" fmla="*/ 1330794 w 4419601"/>
              <a:gd name="connsiteY2065" fmla="*/ 1781209 h 2239844"/>
              <a:gd name="connsiteX2066" fmla="*/ 1320365 w 4419601"/>
              <a:gd name="connsiteY2066" fmla="*/ 1778509 h 2239844"/>
              <a:gd name="connsiteX2067" fmla="*/ 1319981 w 4419601"/>
              <a:gd name="connsiteY2067" fmla="*/ 1780973 h 2239844"/>
              <a:gd name="connsiteX2068" fmla="*/ 1328834 w 4419601"/>
              <a:gd name="connsiteY2068" fmla="*/ 1788046 h 2239844"/>
              <a:gd name="connsiteX2069" fmla="*/ 1319096 w 4419601"/>
              <a:gd name="connsiteY2069" fmla="*/ 1786656 h 2239844"/>
              <a:gd name="connsiteX2070" fmla="*/ 1313000 w 4419601"/>
              <a:gd name="connsiteY2070" fmla="*/ 1825781 h 2239844"/>
              <a:gd name="connsiteX2071" fmla="*/ 1322405 w 4419601"/>
              <a:gd name="connsiteY2071" fmla="*/ 1890848 h 2239844"/>
              <a:gd name="connsiteX2072" fmla="*/ 1309779 w 4419601"/>
              <a:gd name="connsiteY2072" fmla="*/ 1853970 h 2239844"/>
              <a:gd name="connsiteX2073" fmla="*/ 1311421 w 4419601"/>
              <a:gd name="connsiteY2073" fmla="*/ 1808547 h 2239844"/>
              <a:gd name="connsiteX2074" fmla="*/ 1303511 w 4419601"/>
              <a:gd name="connsiteY2074" fmla="*/ 1847660 h 2239844"/>
              <a:gd name="connsiteX2075" fmla="*/ 1322821 w 4419601"/>
              <a:gd name="connsiteY2075" fmla="*/ 1912122 h 2239844"/>
              <a:gd name="connsiteX2076" fmla="*/ 1346958 w 4419601"/>
              <a:gd name="connsiteY2076" fmla="*/ 1941936 h 2239844"/>
              <a:gd name="connsiteX2077" fmla="*/ 1369099 w 4419601"/>
              <a:gd name="connsiteY2077" fmla="*/ 1951967 h 2239844"/>
              <a:gd name="connsiteX2078" fmla="*/ 1329909 w 4419601"/>
              <a:gd name="connsiteY2078" fmla="*/ 1912766 h 2239844"/>
              <a:gd name="connsiteX2079" fmla="*/ 1323367 w 4419601"/>
              <a:gd name="connsiteY2079" fmla="*/ 1893658 h 2239844"/>
              <a:gd name="connsiteX2080" fmla="*/ 1341987 w 4419601"/>
              <a:gd name="connsiteY2080" fmla="*/ 1920821 h 2239844"/>
              <a:gd name="connsiteX2081" fmla="*/ 1361312 w 4419601"/>
              <a:gd name="connsiteY2081" fmla="*/ 1944178 h 2239844"/>
              <a:gd name="connsiteX2082" fmla="*/ 1387999 w 4419601"/>
              <a:gd name="connsiteY2082" fmla="*/ 1957525 h 2239844"/>
              <a:gd name="connsiteX2083" fmla="*/ 1422588 w 4419601"/>
              <a:gd name="connsiteY2083" fmla="*/ 1958857 h 2239844"/>
              <a:gd name="connsiteX2084" fmla="*/ 1464426 w 4419601"/>
              <a:gd name="connsiteY2084" fmla="*/ 1950800 h 2239844"/>
              <a:gd name="connsiteX2085" fmla="*/ 1502241 w 4419601"/>
              <a:gd name="connsiteY2085" fmla="*/ 1939519 h 2239844"/>
              <a:gd name="connsiteX2086" fmla="*/ 1516130 w 4419601"/>
              <a:gd name="connsiteY2086" fmla="*/ 1930698 h 2239844"/>
              <a:gd name="connsiteX2087" fmla="*/ 1516130 w 4419601"/>
              <a:gd name="connsiteY2087" fmla="*/ 1905561 h 2239844"/>
              <a:gd name="connsiteX2088" fmla="*/ 1593135 w 4419601"/>
              <a:gd name="connsiteY2088" fmla="*/ 1770564 h 2239844"/>
              <a:gd name="connsiteX2089" fmla="*/ 1613189 w 4419601"/>
              <a:gd name="connsiteY2089" fmla="*/ 1736012 h 2239844"/>
              <a:gd name="connsiteX2090" fmla="*/ 1617383 w 4419601"/>
              <a:gd name="connsiteY2090" fmla="*/ 1730997 h 2239844"/>
              <a:gd name="connsiteX2091" fmla="*/ 1616491 w 4419601"/>
              <a:gd name="connsiteY2091" fmla="*/ 1715513 h 2239844"/>
              <a:gd name="connsiteX2092" fmla="*/ 1618905 w 4419601"/>
              <a:gd name="connsiteY2092" fmla="*/ 1673612 h 2239844"/>
              <a:gd name="connsiteX2093" fmla="*/ 1615540 w 4419601"/>
              <a:gd name="connsiteY2093" fmla="*/ 1648583 h 2239844"/>
              <a:gd name="connsiteX2094" fmla="*/ 1595896 w 4419601"/>
              <a:gd name="connsiteY2094" fmla="*/ 1613867 h 2239844"/>
              <a:gd name="connsiteX2095" fmla="*/ 1584588 w 4419601"/>
              <a:gd name="connsiteY2095" fmla="*/ 1600122 h 2239844"/>
              <a:gd name="connsiteX2096" fmla="*/ 1582235 w 4419601"/>
              <a:gd name="connsiteY2096" fmla="*/ 1597667 h 2239844"/>
              <a:gd name="connsiteX2097" fmla="*/ 1548102 w 4419601"/>
              <a:gd name="connsiteY2097" fmla="*/ 1576919 h 2239844"/>
              <a:gd name="connsiteX2098" fmla="*/ 1535938 w 4419601"/>
              <a:gd name="connsiteY2098" fmla="*/ 1575092 h 2239844"/>
              <a:gd name="connsiteX2099" fmla="*/ 1549519 w 4419601"/>
              <a:gd name="connsiteY2099" fmla="*/ 1574154 h 2239844"/>
              <a:gd name="connsiteX2100" fmla="*/ 1567750 w 4419601"/>
              <a:gd name="connsiteY2100" fmla="*/ 1582547 h 2239844"/>
              <a:gd name="connsiteX2101" fmla="*/ 1561504 w 4419601"/>
              <a:gd name="connsiteY2101" fmla="*/ 1576028 h 2239844"/>
              <a:gd name="connsiteX2102" fmla="*/ 1556148 w 4419601"/>
              <a:gd name="connsiteY2102" fmla="*/ 1573696 h 2239844"/>
              <a:gd name="connsiteX2103" fmla="*/ 1549519 w 4419601"/>
              <a:gd name="connsiteY2103" fmla="*/ 1574154 h 2239844"/>
              <a:gd name="connsiteX2104" fmla="*/ 1543274 w 4419601"/>
              <a:gd name="connsiteY2104" fmla="*/ 1571279 h 2239844"/>
              <a:gd name="connsiteX2105" fmla="*/ 1520962 w 4419601"/>
              <a:gd name="connsiteY2105" fmla="*/ 1569266 h 2239844"/>
              <a:gd name="connsiteX2106" fmla="*/ 1528792 w 4419601"/>
              <a:gd name="connsiteY2106" fmla="*/ 1567250 h 2239844"/>
              <a:gd name="connsiteX2107" fmla="*/ 1554529 w 4419601"/>
              <a:gd name="connsiteY2107" fmla="*/ 1569459 h 2239844"/>
              <a:gd name="connsiteX2108" fmla="*/ 1533423 w 4419601"/>
              <a:gd name="connsiteY2108" fmla="*/ 1556568 h 2239844"/>
              <a:gd name="connsiteX2109" fmla="*/ 1509469 w 4419601"/>
              <a:gd name="connsiteY2109" fmla="*/ 1551132 h 2239844"/>
              <a:gd name="connsiteX2110" fmla="*/ 3375828 w 4419601"/>
              <a:gd name="connsiteY2110" fmla="*/ 1550103 h 2239844"/>
              <a:gd name="connsiteX2111" fmla="*/ 3381532 w 4419601"/>
              <a:gd name="connsiteY2111" fmla="*/ 1555337 h 2239844"/>
              <a:gd name="connsiteX2112" fmla="*/ 3383257 w 4419601"/>
              <a:gd name="connsiteY2112" fmla="*/ 1560807 h 2239844"/>
              <a:gd name="connsiteX2113" fmla="*/ 3389453 w 4419601"/>
              <a:gd name="connsiteY2113" fmla="*/ 1565288 h 2239844"/>
              <a:gd name="connsiteX2114" fmla="*/ 3394629 w 4419601"/>
              <a:gd name="connsiteY2114" fmla="*/ 1573062 h 2239844"/>
              <a:gd name="connsiteX2115" fmla="*/ 3391288 w 4419601"/>
              <a:gd name="connsiteY2115" fmla="*/ 1571261 h 2239844"/>
              <a:gd name="connsiteX2116" fmla="*/ 3376029 w 4419601"/>
              <a:gd name="connsiteY2116" fmla="*/ 1555983 h 2239844"/>
              <a:gd name="connsiteX2117" fmla="*/ 3372014 w 4419601"/>
              <a:gd name="connsiteY2117" fmla="*/ 1551962 h 2239844"/>
              <a:gd name="connsiteX2118" fmla="*/ 3396107 w 4419601"/>
              <a:gd name="connsiteY2118" fmla="*/ 1576890 h 2239844"/>
              <a:gd name="connsiteX2119" fmla="*/ 3397461 w 4419601"/>
              <a:gd name="connsiteY2119" fmla="*/ 1577316 h 2239844"/>
              <a:gd name="connsiteX2120" fmla="*/ 3397713 w 4419601"/>
              <a:gd name="connsiteY2120" fmla="*/ 1577694 h 2239844"/>
              <a:gd name="connsiteX2121" fmla="*/ 3404275 w 4419601"/>
              <a:gd name="connsiteY2121" fmla="*/ 1582211 h 2239844"/>
              <a:gd name="connsiteX2122" fmla="*/ 3404941 w 4419601"/>
              <a:gd name="connsiteY2122" fmla="*/ 1583323 h 2239844"/>
              <a:gd name="connsiteX2123" fmla="*/ 3416988 w 4419601"/>
              <a:gd name="connsiteY2123" fmla="*/ 1590560 h 2239844"/>
              <a:gd name="connsiteX2124" fmla="*/ 3419459 w 4419601"/>
              <a:gd name="connsiteY2124" fmla="*/ 1589323 h 2239844"/>
              <a:gd name="connsiteX2125" fmla="*/ 3423413 w 4419601"/>
              <a:gd name="connsiteY2125" fmla="*/ 1590560 h 2239844"/>
              <a:gd name="connsiteX2126" fmla="*/ 3438107 w 4419601"/>
              <a:gd name="connsiteY2126" fmla="*/ 1582638 h 2239844"/>
              <a:gd name="connsiteX2127" fmla="*/ 3437066 w 4419601"/>
              <a:gd name="connsiteY2127" fmla="*/ 1584931 h 2239844"/>
              <a:gd name="connsiteX2128" fmla="*/ 3410563 w 4419601"/>
              <a:gd name="connsiteY2128" fmla="*/ 1596993 h 2239844"/>
              <a:gd name="connsiteX2129" fmla="*/ 3391288 w 4419601"/>
              <a:gd name="connsiteY2129" fmla="*/ 1577694 h 2239844"/>
              <a:gd name="connsiteX2130" fmla="*/ 3381651 w 4419601"/>
              <a:gd name="connsiteY2130" fmla="*/ 1562416 h 2239844"/>
              <a:gd name="connsiteX2131" fmla="*/ 3372013 w 4419601"/>
              <a:gd name="connsiteY2131" fmla="*/ 1551962 h 2239844"/>
              <a:gd name="connsiteX2132" fmla="*/ 3375226 w 4419601"/>
              <a:gd name="connsiteY2132" fmla="*/ 1551158 h 2239844"/>
              <a:gd name="connsiteX2133" fmla="*/ 3520732 w 4419601"/>
              <a:gd name="connsiteY2133" fmla="*/ 1549389 h 2239844"/>
              <a:gd name="connsiteX2134" fmla="*/ 3512058 w 4419601"/>
              <a:gd name="connsiteY2134" fmla="*/ 1554898 h 2239844"/>
              <a:gd name="connsiteX2135" fmla="*/ 3516877 w 4419601"/>
              <a:gd name="connsiteY2135" fmla="*/ 1550548 h 2239844"/>
              <a:gd name="connsiteX2136" fmla="*/ 3257565 w 4419601"/>
              <a:gd name="connsiteY2136" fmla="*/ 1548904 h 2239844"/>
              <a:gd name="connsiteX2137" fmla="*/ 3256712 w 4419601"/>
              <a:gd name="connsiteY2137" fmla="*/ 1551038 h 2239844"/>
              <a:gd name="connsiteX2138" fmla="*/ 3256453 w 4419601"/>
              <a:gd name="connsiteY2138" fmla="*/ 1549230 h 2239844"/>
              <a:gd name="connsiteX2139" fmla="*/ 2654260 w 4419601"/>
              <a:gd name="connsiteY2139" fmla="*/ 1548793 h 2239844"/>
              <a:gd name="connsiteX2140" fmla="*/ 2659887 w 4419601"/>
              <a:gd name="connsiteY2140" fmla="*/ 1551205 h 2239844"/>
              <a:gd name="connsiteX2141" fmla="*/ 2653456 w 4419601"/>
              <a:gd name="connsiteY2141" fmla="*/ 1551205 h 2239844"/>
              <a:gd name="connsiteX2142" fmla="*/ 2654260 w 4419601"/>
              <a:gd name="connsiteY2142" fmla="*/ 1548793 h 2239844"/>
              <a:gd name="connsiteX2143" fmla="*/ 3380135 w 4419601"/>
              <a:gd name="connsiteY2143" fmla="*/ 1548267 h 2239844"/>
              <a:gd name="connsiteX2144" fmla="*/ 3387273 w 4419601"/>
              <a:gd name="connsiteY2144" fmla="*/ 1552766 h 2239844"/>
              <a:gd name="connsiteX2145" fmla="*/ 3404138 w 4419601"/>
              <a:gd name="connsiteY2145" fmla="*/ 1571261 h 2239844"/>
              <a:gd name="connsiteX2146" fmla="*/ 3407351 w 4419601"/>
              <a:gd name="connsiteY2146" fmla="*/ 1573983 h 2239844"/>
              <a:gd name="connsiteX2147" fmla="*/ 3406548 w 4419601"/>
              <a:gd name="connsiteY2147" fmla="*/ 1573674 h 2239844"/>
              <a:gd name="connsiteX2148" fmla="*/ 3391288 w 4419601"/>
              <a:gd name="connsiteY2148" fmla="*/ 1564828 h 2239844"/>
              <a:gd name="connsiteX2149" fmla="*/ 3387534 w 4419601"/>
              <a:gd name="connsiteY2149" fmla="*/ 1560202 h 2239844"/>
              <a:gd name="connsiteX2150" fmla="*/ 3374883 w 4419601"/>
              <a:gd name="connsiteY2150" fmla="*/ 1546933 h 2239844"/>
              <a:gd name="connsiteX2151" fmla="*/ 3376742 w 4419601"/>
              <a:gd name="connsiteY2151" fmla="*/ 1548501 h 2239844"/>
              <a:gd name="connsiteX2152" fmla="*/ 3375828 w 4419601"/>
              <a:gd name="connsiteY2152" fmla="*/ 1550103 h 2239844"/>
              <a:gd name="connsiteX2153" fmla="*/ 3375226 w 4419601"/>
              <a:gd name="connsiteY2153" fmla="*/ 1549550 h 2239844"/>
              <a:gd name="connsiteX2154" fmla="*/ 3373743 w 4419601"/>
              <a:gd name="connsiteY2154" fmla="*/ 1548931 h 2239844"/>
              <a:gd name="connsiteX2155" fmla="*/ 3377738 w 4419601"/>
              <a:gd name="connsiteY2155" fmla="*/ 1546756 h 2239844"/>
              <a:gd name="connsiteX2156" fmla="*/ 3379095 w 4419601"/>
              <a:gd name="connsiteY2156" fmla="*/ 1547611 h 2239844"/>
              <a:gd name="connsiteX2157" fmla="*/ 3380329 w 4419601"/>
              <a:gd name="connsiteY2157" fmla="*/ 1551525 h 2239844"/>
              <a:gd name="connsiteX2158" fmla="*/ 3376742 w 4419601"/>
              <a:gd name="connsiteY2158" fmla="*/ 1548501 h 2239844"/>
              <a:gd name="connsiteX2159" fmla="*/ 3378438 w 4419601"/>
              <a:gd name="connsiteY2159" fmla="*/ 1545529 h 2239844"/>
              <a:gd name="connsiteX2160" fmla="*/ 3377738 w 4419601"/>
              <a:gd name="connsiteY2160" fmla="*/ 1546756 h 2239844"/>
              <a:gd name="connsiteX2161" fmla="*/ 3376545 w 4419601"/>
              <a:gd name="connsiteY2161" fmla="*/ 1546003 h 2239844"/>
              <a:gd name="connsiteX2162" fmla="*/ 3378438 w 4419601"/>
              <a:gd name="connsiteY2162" fmla="*/ 1545529 h 2239844"/>
              <a:gd name="connsiteX2163" fmla="*/ 3380135 w 4419601"/>
              <a:gd name="connsiteY2163" fmla="*/ 1548267 h 2239844"/>
              <a:gd name="connsiteX2164" fmla="*/ 3379095 w 4419601"/>
              <a:gd name="connsiteY2164" fmla="*/ 1547611 h 2239844"/>
              <a:gd name="connsiteX2165" fmla="*/ 3365588 w 4419601"/>
              <a:gd name="connsiteY2165" fmla="*/ 1545529 h 2239844"/>
              <a:gd name="connsiteX2166" fmla="*/ 3373743 w 4419601"/>
              <a:gd name="connsiteY2166" fmla="*/ 1548931 h 2239844"/>
              <a:gd name="connsiteX2167" fmla="*/ 3372013 w 4419601"/>
              <a:gd name="connsiteY2167" fmla="*/ 1551962 h 2239844"/>
              <a:gd name="connsiteX2168" fmla="*/ 2592368 w 4419601"/>
              <a:gd name="connsiteY2168" fmla="*/ 1542359 h 2239844"/>
              <a:gd name="connsiteX2169" fmla="*/ 2595583 w 4419601"/>
              <a:gd name="connsiteY2169" fmla="*/ 1544772 h 2239844"/>
              <a:gd name="connsiteX2170" fmla="*/ 2609490 w 4419601"/>
              <a:gd name="connsiteY2170" fmla="*/ 1557639 h 2239844"/>
              <a:gd name="connsiteX2171" fmla="*/ 2608444 w 4419601"/>
              <a:gd name="connsiteY2171" fmla="*/ 1557639 h 2239844"/>
              <a:gd name="connsiteX2172" fmla="*/ 2650241 w 4419601"/>
              <a:gd name="connsiteY2172" fmla="*/ 1595436 h 2239844"/>
              <a:gd name="connsiteX2173" fmla="*/ 2650937 w 4419601"/>
              <a:gd name="connsiteY2173" fmla="*/ 1595985 h 2239844"/>
              <a:gd name="connsiteX2174" fmla="*/ 2670336 w 4419601"/>
              <a:gd name="connsiteY2174" fmla="*/ 1613932 h 2239844"/>
              <a:gd name="connsiteX2175" fmla="*/ 2749912 w 4419601"/>
              <a:gd name="connsiteY2175" fmla="*/ 1673443 h 2239844"/>
              <a:gd name="connsiteX2176" fmla="*/ 2753058 w 4419601"/>
              <a:gd name="connsiteY2176" fmla="*/ 1675489 h 2239844"/>
              <a:gd name="connsiteX2177" fmla="*/ 2772768 w 4419601"/>
              <a:gd name="connsiteY2177" fmla="*/ 1696170 h 2239844"/>
              <a:gd name="connsiteX2178" fmla="*/ 2756342 w 4419601"/>
              <a:gd name="connsiteY2178" fmla="*/ 1686310 h 2239844"/>
              <a:gd name="connsiteX2179" fmla="*/ 2666317 w 4419601"/>
              <a:gd name="connsiteY2179" fmla="*/ 1621974 h 2239844"/>
              <a:gd name="connsiteX2180" fmla="*/ 2589152 w 4419601"/>
              <a:gd name="connsiteY2180" fmla="*/ 1544772 h 2239844"/>
              <a:gd name="connsiteX2181" fmla="*/ 2592368 w 4419601"/>
              <a:gd name="connsiteY2181" fmla="*/ 1542359 h 2239844"/>
              <a:gd name="connsiteX2182" fmla="*/ 3453649 w 4419601"/>
              <a:gd name="connsiteY2182" fmla="*/ 1541367 h 2239844"/>
              <a:gd name="connsiteX2183" fmla="*/ 3450661 w 4419601"/>
              <a:gd name="connsiteY2183" fmla="*/ 1552582 h 2239844"/>
              <a:gd name="connsiteX2184" fmla="*/ 3443113 w 4419601"/>
              <a:gd name="connsiteY2184" fmla="*/ 1563499 h 2239844"/>
              <a:gd name="connsiteX2185" fmla="*/ 3445467 w 4419601"/>
              <a:gd name="connsiteY2185" fmla="*/ 1556135 h 2239844"/>
              <a:gd name="connsiteX2186" fmla="*/ 3449113 w 4419601"/>
              <a:gd name="connsiteY2186" fmla="*/ 1551962 h 2239844"/>
              <a:gd name="connsiteX2187" fmla="*/ 3260199 w 4419601"/>
              <a:gd name="connsiteY2187" fmla="*/ 1541306 h 2239844"/>
              <a:gd name="connsiteX2188" fmla="*/ 3258036 w 4419601"/>
              <a:gd name="connsiteY2188" fmla="*/ 1542028 h 2239844"/>
              <a:gd name="connsiteX2189" fmla="*/ 3259936 w 4419601"/>
              <a:gd name="connsiteY2189" fmla="*/ 1542978 h 2239844"/>
              <a:gd name="connsiteX2190" fmla="*/ 3260573 w 4419601"/>
              <a:gd name="connsiteY2190" fmla="*/ 1541384 h 2239844"/>
              <a:gd name="connsiteX2191" fmla="*/ 3342117 w 4419601"/>
              <a:gd name="connsiteY2191" fmla="*/ 1539503 h 2239844"/>
              <a:gd name="connsiteX2192" fmla="*/ 3334056 w 4419601"/>
              <a:gd name="connsiteY2192" fmla="*/ 1544688 h 2239844"/>
              <a:gd name="connsiteX2193" fmla="*/ 3332353 w 4419601"/>
              <a:gd name="connsiteY2193" fmla="*/ 1543001 h 2239844"/>
              <a:gd name="connsiteX2194" fmla="*/ 2982531 w 4419601"/>
              <a:gd name="connsiteY2194" fmla="*/ 1539492 h 2239844"/>
              <a:gd name="connsiteX2195" fmla="*/ 2984233 w 4419601"/>
              <a:gd name="connsiteY2195" fmla="*/ 1540710 h 2239844"/>
              <a:gd name="connsiteX2196" fmla="*/ 2994054 w 4419601"/>
              <a:gd name="connsiteY2196" fmla="*/ 1546759 h 2239844"/>
              <a:gd name="connsiteX2197" fmla="*/ 3045341 w 4419601"/>
              <a:gd name="connsiteY2197" fmla="*/ 1583274 h 2239844"/>
              <a:gd name="connsiteX2198" fmla="*/ 3096801 w 4419601"/>
              <a:gd name="connsiteY2198" fmla="*/ 1647521 h 2239844"/>
              <a:gd name="connsiteX2199" fmla="*/ 3096801 w 4419601"/>
              <a:gd name="connsiteY2199" fmla="*/ 1718193 h 2239844"/>
              <a:gd name="connsiteX2200" fmla="*/ 3083936 w 4419601"/>
              <a:gd name="connsiteY2200" fmla="*/ 1743891 h 2239844"/>
              <a:gd name="connsiteX2201" fmla="*/ 3058206 w 4419601"/>
              <a:gd name="connsiteY2201" fmla="*/ 1769590 h 2239844"/>
              <a:gd name="connsiteX2202" fmla="*/ 3038909 w 4419601"/>
              <a:gd name="connsiteY2202" fmla="*/ 1795289 h 2239844"/>
              <a:gd name="connsiteX2203" fmla="*/ 3030868 w 4419601"/>
              <a:gd name="connsiteY2203" fmla="*/ 1802517 h 2239844"/>
              <a:gd name="connsiteX2204" fmla="*/ 3031247 w 4419601"/>
              <a:gd name="connsiteY2204" fmla="*/ 1805358 h 2239844"/>
              <a:gd name="connsiteX2205" fmla="*/ 3026630 w 4419601"/>
              <a:gd name="connsiteY2205" fmla="*/ 1807825 h 2239844"/>
              <a:gd name="connsiteX2206" fmla="*/ 3027652 w 4419601"/>
              <a:gd name="connsiteY2206" fmla="*/ 1796092 h 2239844"/>
              <a:gd name="connsiteX2207" fmla="*/ 3038909 w 4419601"/>
              <a:gd name="connsiteY2207" fmla="*/ 1782440 h 2239844"/>
              <a:gd name="connsiteX2208" fmla="*/ 3083936 w 4419601"/>
              <a:gd name="connsiteY2208" fmla="*/ 1737467 h 2239844"/>
              <a:gd name="connsiteX2209" fmla="*/ 3096801 w 4419601"/>
              <a:gd name="connsiteY2209" fmla="*/ 1666795 h 2239844"/>
              <a:gd name="connsiteX2210" fmla="*/ 3051774 w 4419601"/>
              <a:gd name="connsiteY2210" fmla="*/ 1602548 h 2239844"/>
              <a:gd name="connsiteX2211" fmla="*/ 3018807 w 4419601"/>
              <a:gd name="connsiteY2211" fmla="*/ 1568015 h 2239844"/>
              <a:gd name="connsiteX2212" fmla="*/ 2610599 w 4419601"/>
              <a:gd name="connsiteY2212" fmla="*/ 1539328 h 2239844"/>
              <a:gd name="connsiteX2213" fmla="*/ 2610780 w 4419601"/>
              <a:gd name="connsiteY2213" fmla="*/ 1539458 h 2239844"/>
              <a:gd name="connsiteX2214" fmla="*/ 2659063 w 4419601"/>
              <a:gd name="connsiteY2214" fmla="*/ 1577888 h 2239844"/>
              <a:gd name="connsiteX2215" fmla="*/ 2615131 w 4419601"/>
              <a:gd name="connsiteY2215" fmla="*/ 1549402 h 2239844"/>
              <a:gd name="connsiteX2216" fmla="*/ 2604413 w 4419601"/>
              <a:gd name="connsiteY2216" fmla="*/ 1539954 h 2239844"/>
              <a:gd name="connsiteX2217" fmla="*/ 3365588 w 4419601"/>
              <a:gd name="connsiteY2217" fmla="*/ 1539096 h 2239844"/>
              <a:gd name="connsiteX2218" fmla="*/ 3376545 w 4419601"/>
              <a:gd name="connsiteY2218" fmla="*/ 1546003 h 2239844"/>
              <a:gd name="connsiteX2219" fmla="*/ 3375226 w 4419601"/>
              <a:gd name="connsiteY2219" fmla="*/ 1546333 h 2239844"/>
              <a:gd name="connsiteX2220" fmla="*/ 3374883 w 4419601"/>
              <a:gd name="connsiteY2220" fmla="*/ 1546933 h 2239844"/>
              <a:gd name="connsiteX2221" fmla="*/ 3327645 w 4419601"/>
              <a:gd name="connsiteY2221" fmla="*/ 1538338 h 2239844"/>
              <a:gd name="connsiteX2222" fmla="*/ 3328446 w 4419601"/>
              <a:gd name="connsiteY2222" fmla="*/ 1539132 h 2239844"/>
              <a:gd name="connsiteX2223" fmla="*/ 3332353 w 4419601"/>
              <a:gd name="connsiteY2223" fmla="*/ 1543001 h 2239844"/>
              <a:gd name="connsiteX2224" fmla="*/ 3327645 w 4419601"/>
              <a:gd name="connsiteY2224" fmla="*/ 1544688 h 2239844"/>
              <a:gd name="connsiteX2225" fmla="*/ 3327645 w 4419601"/>
              <a:gd name="connsiteY2225" fmla="*/ 1538338 h 2239844"/>
              <a:gd name="connsiteX2226" fmla="*/ 2979842 w 4419601"/>
              <a:gd name="connsiteY2226" fmla="*/ 1537509 h 2239844"/>
              <a:gd name="connsiteX2227" fmla="*/ 2981016 w 4419601"/>
              <a:gd name="connsiteY2227" fmla="*/ 1538301 h 2239844"/>
              <a:gd name="connsiteX2228" fmla="*/ 2982531 w 4419601"/>
              <a:gd name="connsiteY2228" fmla="*/ 1539492 h 2239844"/>
              <a:gd name="connsiteX2229" fmla="*/ 2980004 w 4419601"/>
              <a:gd name="connsiteY2229" fmla="*/ 1537683 h 2239844"/>
              <a:gd name="connsiteX2230" fmla="*/ 3203886 w 4419601"/>
              <a:gd name="connsiteY2230" fmla="*/ 1537444 h 2239844"/>
              <a:gd name="connsiteX2231" fmla="*/ 3187725 w 4419601"/>
              <a:gd name="connsiteY2231" fmla="*/ 1555459 h 2239844"/>
              <a:gd name="connsiteX2232" fmla="*/ 3183298 w 4419601"/>
              <a:gd name="connsiteY2232" fmla="*/ 1562110 h 2239844"/>
              <a:gd name="connsiteX2233" fmla="*/ 3173214 w 4419601"/>
              <a:gd name="connsiteY2233" fmla="*/ 1570800 h 2239844"/>
              <a:gd name="connsiteX2234" fmla="*/ 3179576 w 4419601"/>
              <a:gd name="connsiteY2234" fmla="*/ 1555059 h 2239844"/>
              <a:gd name="connsiteX2235" fmla="*/ 2608060 w 4419601"/>
              <a:gd name="connsiteY2235" fmla="*/ 1537293 h 2239844"/>
              <a:gd name="connsiteX2236" fmla="*/ 2610614 w 4419601"/>
              <a:gd name="connsiteY2236" fmla="*/ 1539326 h 2239844"/>
              <a:gd name="connsiteX2237" fmla="*/ 2610599 w 4419601"/>
              <a:gd name="connsiteY2237" fmla="*/ 1539328 h 2239844"/>
              <a:gd name="connsiteX2238" fmla="*/ 2608033 w 4419601"/>
              <a:gd name="connsiteY2238" fmla="*/ 1537487 h 2239844"/>
              <a:gd name="connsiteX2239" fmla="*/ 2591509 w 4419601"/>
              <a:gd name="connsiteY2239" fmla="*/ 1537184 h 2239844"/>
              <a:gd name="connsiteX2240" fmla="*/ 2598218 w 4419601"/>
              <a:gd name="connsiteY2240" fmla="*/ 1540582 h 2239844"/>
              <a:gd name="connsiteX2241" fmla="*/ 2601874 w 4419601"/>
              <a:gd name="connsiteY2241" fmla="*/ 1540211 h 2239844"/>
              <a:gd name="connsiteX2242" fmla="*/ 2645083 w 4419601"/>
              <a:gd name="connsiteY2242" fmla="*/ 1577788 h 2239844"/>
              <a:gd name="connsiteX2243" fmla="*/ 2653288 w 4419601"/>
              <a:gd name="connsiteY2243" fmla="*/ 1583261 h 2239844"/>
              <a:gd name="connsiteX2244" fmla="*/ 2655861 w 4419601"/>
              <a:gd name="connsiteY2244" fmla="*/ 1578699 h 2239844"/>
              <a:gd name="connsiteX2245" fmla="*/ 2659063 w 4419601"/>
              <a:gd name="connsiteY2245" fmla="*/ 1577888 h 2239844"/>
              <a:gd name="connsiteX2246" fmla="*/ 2658263 w 4419601"/>
              <a:gd name="connsiteY2246" fmla="*/ 1581132 h 2239844"/>
              <a:gd name="connsiteX2247" fmla="*/ 2653891 w 4419601"/>
              <a:gd name="connsiteY2247" fmla="*/ 1583663 h 2239844"/>
              <a:gd name="connsiteX2248" fmla="*/ 2663102 w 4419601"/>
              <a:gd name="connsiteY2248" fmla="*/ 1589807 h 2239844"/>
              <a:gd name="connsiteX2249" fmla="*/ 2697300 w 4419601"/>
              <a:gd name="connsiteY2249" fmla="*/ 1612616 h 2239844"/>
              <a:gd name="connsiteX2250" fmla="*/ 2700791 w 4419601"/>
              <a:gd name="connsiteY2250" fmla="*/ 1617507 h 2239844"/>
              <a:gd name="connsiteX2251" fmla="*/ 2698469 w 4419601"/>
              <a:gd name="connsiteY2251" fmla="*/ 1615541 h 2239844"/>
              <a:gd name="connsiteX2252" fmla="*/ 2653023 w 4419601"/>
              <a:gd name="connsiteY2252" fmla="*/ 1590110 h 2239844"/>
              <a:gd name="connsiteX2253" fmla="*/ 2652653 w 4419601"/>
              <a:gd name="connsiteY2253" fmla="*/ 1589807 h 2239844"/>
              <a:gd name="connsiteX2254" fmla="*/ 2613346 w 4419601"/>
              <a:gd name="connsiteY2254" fmla="*/ 1561206 h 2239844"/>
              <a:gd name="connsiteX2255" fmla="*/ 2609490 w 4419601"/>
              <a:gd name="connsiteY2255" fmla="*/ 1557639 h 2239844"/>
              <a:gd name="connsiteX2256" fmla="*/ 2613613 w 4419601"/>
              <a:gd name="connsiteY2256" fmla="*/ 1557639 h 2239844"/>
              <a:gd name="connsiteX2257" fmla="*/ 2609726 w 4419601"/>
              <a:gd name="connsiteY2257" fmla="*/ 1554977 h 2239844"/>
              <a:gd name="connsiteX2258" fmla="*/ 2605406 w 4419601"/>
              <a:gd name="connsiteY2258" fmla="*/ 1535602 h 2239844"/>
              <a:gd name="connsiteX2259" fmla="*/ 2608033 w 4419601"/>
              <a:gd name="connsiteY2259" fmla="*/ 1537487 h 2239844"/>
              <a:gd name="connsiteX2260" fmla="*/ 2607825 w 4419601"/>
              <a:gd name="connsiteY2260" fmla="*/ 1538960 h 2239844"/>
              <a:gd name="connsiteX2261" fmla="*/ 2614230 w 4419601"/>
              <a:gd name="connsiteY2261" fmla="*/ 1534446 h 2239844"/>
              <a:gd name="connsiteX2262" fmla="*/ 2646254 w 4419601"/>
              <a:gd name="connsiteY2262" fmla="*/ 1558424 h 2239844"/>
              <a:gd name="connsiteX2263" fmla="*/ 2646254 w 4419601"/>
              <a:gd name="connsiteY2263" fmla="*/ 1564912 h 2239844"/>
              <a:gd name="connsiteX2264" fmla="*/ 2610780 w 4419601"/>
              <a:gd name="connsiteY2264" fmla="*/ 1539458 h 2239844"/>
              <a:gd name="connsiteX2265" fmla="*/ 2610614 w 4419601"/>
              <a:gd name="connsiteY2265" fmla="*/ 1539326 h 2239844"/>
              <a:gd name="connsiteX2266" fmla="*/ 2614230 w 4419601"/>
              <a:gd name="connsiteY2266" fmla="*/ 1538960 h 2239844"/>
              <a:gd name="connsiteX2267" fmla="*/ 2614230 w 4419601"/>
              <a:gd name="connsiteY2267" fmla="*/ 1535716 h 2239844"/>
              <a:gd name="connsiteX2268" fmla="*/ 3566670 w 4419601"/>
              <a:gd name="connsiteY2268" fmla="*/ 1534440 h 2239844"/>
              <a:gd name="connsiteX2269" fmla="*/ 3558639 w 4419601"/>
              <a:gd name="connsiteY2269" fmla="*/ 1539272 h 2239844"/>
              <a:gd name="connsiteX2270" fmla="*/ 3517587 w 4419601"/>
              <a:gd name="connsiteY2270" fmla="*/ 1560649 h 2239844"/>
              <a:gd name="connsiteX2271" fmla="*/ 3513462 w 4419601"/>
              <a:gd name="connsiteY2271" fmla="*/ 1562402 h 2239844"/>
              <a:gd name="connsiteX2272" fmla="*/ 3507446 w 4419601"/>
              <a:gd name="connsiteY2272" fmla="*/ 1564838 h 2239844"/>
              <a:gd name="connsiteX2273" fmla="*/ 3513664 w 4419601"/>
              <a:gd name="connsiteY2273" fmla="*/ 1558603 h 2239844"/>
              <a:gd name="connsiteX2274" fmla="*/ 3520089 w 4419601"/>
              <a:gd name="connsiteY2274" fmla="*/ 1552159 h 2239844"/>
              <a:gd name="connsiteX2275" fmla="*/ 3552214 w 4419601"/>
              <a:gd name="connsiteY2275" fmla="*/ 1539272 h 2239844"/>
              <a:gd name="connsiteX2276" fmla="*/ 2603221 w 4419601"/>
              <a:gd name="connsiteY2276" fmla="*/ 1533442 h 2239844"/>
              <a:gd name="connsiteX2277" fmla="*/ 2604695 w 4419601"/>
              <a:gd name="connsiteY2277" fmla="*/ 1534615 h 2239844"/>
              <a:gd name="connsiteX2278" fmla="*/ 2605406 w 4419601"/>
              <a:gd name="connsiteY2278" fmla="*/ 1535602 h 2239844"/>
              <a:gd name="connsiteX2279" fmla="*/ 2602486 w 4419601"/>
              <a:gd name="connsiteY2279" fmla="*/ 1533506 h 2239844"/>
              <a:gd name="connsiteX2280" fmla="*/ 2611870 w 4419601"/>
              <a:gd name="connsiteY2280" fmla="*/ 1532680 h 2239844"/>
              <a:gd name="connsiteX2281" fmla="*/ 2612020 w 4419601"/>
              <a:gd name="connsiteY2281" fmla="*/ 1532792 h 2239844"/>
              <a:gd name="connsiteX2282" fmla="*/ 2608626 w 4419601"/>
              <a:gd name="connsiteY2282" fmla="*/ 1533283 h 2239844"/>
              <a:gd name="connsiteX2283" fmla="*/ 2608060 w 4419601"/>
              <a:gd name="connsiteY2283" fmla="*/ 1537293 h 2239844"/>
              <a:gd name="connsiteX2284" fmla="*/ 2604695 w 4419601"/>
              <a:gd name="connsiteY2284" fmla="*/ 1534615 h 2239844"/>
              <a:gd name="connsiteX2285" fmla="*/ 2603813 w 4419601"/>
              <a:gd name="connsiteY2285" fmla="*/ 1533389 h 2239844"/>
              <a:gd name="connsiteX2286" fmla="*/ 2614230 w 4419601"/>
              <a:gd name="connsiteY2286" fmla="*/ 1532472 h 2239844"/>
              <a:gd name="connsiteX2287" fmla="*/ 2614230 w 4419601"/>
              <a:gd name="connsiteY2287" fmla="*/ 1534446 h 2239844"/>
              <a:gd name="connsiteX2288" fmla="*/ 2612020 w 4419601"/>
              <a:gd name="connsiteY2288" fmla="*/ 1532792 h 2239844"/>
              <a:gd name="connsiteX2289" fmla="*/ 2592714 w 4419601"/>
              <a:gd name="connsiteY2289" fmla="*/ 1532245 h 2239844"/>
              <a:gd name="connsiteX2290" fmla="*/ 2595816 w 4419601"/>
              <a:gd name="connsiteY2290" fmla="*/ 1534094 h 2239844"/>
              <a:gd name="connsiteX2291" fmla="*/ 2597587 w 4419601"/>
              <a:gd name="connsiteY2291" fmla="*/ 1533938 h 2239844"/>
              <a:gd name="connsiteX2292" fmla="*/ 2604413 w 4419601"/>
              <a:gd name="connsiteY2292" fmla="*/ 1539954 h 2239844"/>
              <a:gd name="connsiteX2293" fmla="*/ 2601874 w 4419601"/>
              <a:gd name="connsiteY2293" fmla="*/ 1540211 h 2239844"/>
              <a:gd name="connsiteX2294" fmla="*/ 3458562 w 4419601"/>
              <a:gd name="connsiteY2294" fmla="*/ 1531906 h 2239844"/>
              <a:gd name="connsiteX2295" fmla="*/ 3457370 w 4419601"/>
              <a:gd name="connsiteY2295" fmla="*/ 1542344 h 2239844"/>
              <a:gd name="connsiteX2296" fmla="*/ 3449884 w 4419601"/>
              <a:gd name="connsiteY2296" fmla="*/ 1558125 h 2239844"/>
              <a:gd name="connsiteX2297" fmla="*/ 3448720 w 4419601"/>
              <a:gd name="connsiteY2297" fmla="*/ 1559262 h 2239844"/>
              <a:gd name="connsiteX2298" fmla="*/ 3449113 w 4419601"/>
              <a:gd name="connsiteY2298" fmla="*/ 1558395 h 2239844"/>
              <a:gd name="connsiteX2299" fmla="*/ 3450661 w 4419601"/>
              <a:gd name="connsiteY2299" fmla="*/ 1552582 h 2239844"/>
              <a:gd name="connsiteX2300" fmla="*/ 3455538 w 4419601"/>
              <a:gd name="connsiteY2300" fmla="*/ 1545529 h 2239844"/>
              <a:gd name="connsiteX2301" fmla="*/ 2974584 w 4419601"/>
              <a:gd name="connsiteY2301" fmla="*/ 1531876 h 2239844"/>
              <a:gd name="connsiteX2302" fmla="*/ 3058206 w 4419601"/>
              <a:gd name="connsiteY2302" fmla="*/ 1583274 h 2239844"/>
              <a:gd name="connsiteX2303" fmla="*/ 3086348 w 4419601"/>
              <a:gd name="connsiteY2303" fmla="*/ 1606563 h 2239844"/>
              <a:gd name="connsiteX2304" fmla="*/ 3092474 w 4419601"/>
              <a:gd name="connsiteY2304" fmla="*/ 1613947 h 2239844"/>
              <a:gd name="connsiteX2305" fmla="*/ 3108722 w 4419601"/>
              <a:gd name="connsiteY2305" fmla="*/ 1603098 h 2239844"/>
              <a:gd name="connsiteX2306" fmla="*/ 3111391 w 4419601"/>
              <a:gd name="connsiteY2306" fmla="*/ 1601316 h 2239844"/>
              <a:gd name="connsiteX2307" fmla="*/ 3111947 w 4419601"/>
              <a:gd name="connsiteY2307" fmla="*/ 1602290 h 2239844"/>
              <a:gd name="connsiteX2308" fmla="*/ 3115171 w 4419601"/>
              <a:gd name="connsiteY2308" fmla="*/ 1603098 h 2239844"/>
              <a:gd name="connsiteX2309" fmla="*/ 3125879 w 4419601"/>
              <a:gd name="connsiteY2309" fmla="*/ 1591641 h 2239844"/>
              <a:gd name="connsiteX2310" fmla="*/ 3128070 w 4419601"/>
              <a:gd name="connsiteY2310" fmla="*/ 1590179 h 2239844"/>
              <a:gd name="connsiteX2311" fmla="*/ 3124039 w 4419601"/>
              <a:gd name="connsiteY2311" fmla="*/ 1603098 h 2239844"/>
              <a:gd name="connsiteX2312" fmla="*/ 3123722 w 4419601"/>
              <a:gd name="connsiteY2312" fmla="*/ 1603559 h 2239844"/>
              <a:gd name="connsiteX2313" fmla="*/ 3114365 w 4419601"/>
              <a:gd name="connsiteY2313" fmla="*/ 1609557 h 2239844"/>
              <a:gd name="connsiteX2314" fmla="*/ 3096495 w 4419601"/>
              <a:gd name="connsiteY2314" fmla="*/ 1618795 h 2239844"/>
              <a:gd name="connsiteX2315" fmla="*/ 3109666 w 4419601"/>
              <a:gd name="connsiteY2315" fmla="*/ 1634671 h 2239844"/>
              <a:gd name="connsiteX2316" fmla="*/ 3122531 w 4419601"/>
              <a:gd name="connsiteY2316" fmla="*/ 1698918 h 2239844"/>
              <a:gd name="connsiteX2317" fmla="*/ 3083936 w 4419601"/>
              <a:gd name="connsiteY2317" fmla="*/ 1769590 h 2239844"/>
              <a:gd name="connsiteX2318" fmla="*/ 3059814 w 4419601"/>
              <a:gd name="connsiteY2318" fmla="*/ 1796895 h 2239844"/>
              <a:gd name="connsiteX2319" fmla="*/ 3032056 w 4419601"/>
              <a:gd name="connsiteY2319" fmla="*/ 1811418 h 2239844"/>
              <a:gd name="connsiteX2320" fmla="*/ 3031247 w 4419601"/>
              <a:gd name="connsiteY2320" fmla="*/ 1805358 h 2239844"/>
              <a:gd name="connsiteX2321" fmla="*/ 3060618 w 4419601"/>
              <a:gd name="connsiteY2321" fmla="*/ 1789667 h 2239844"/>
              <a:gd name="connsiteX2322" fmla="*/ 3090368 w 4419601"/>
              <a:gd name="connsiteY2322" fmla="*/ 1756741 h 2239844"/>
              <a:gd name="connsiteX2323" fmla="*/ 3116098 w 4419601"/>
              <a:gd name="connsiteY2323" fmla="*/ 1686069 h 2239844"/>
              <a:gd name="connsiteX2324" fmla="*/ 3110470 w 4419601"/>
              <a:gd name="connsiteY2324" fmla="*/ 1648324 h 2239844"/>
              <a:gd name="connsiteX2325" fmla="*/ 3093415 w 4419601"/>
              <a:gd name="connsiteY2325" fmla="*/ 1620387 h 2239844"/>
              <a:gd name="connsiteX2326" fmla="*/ 3089374 w 4419601"/>
              <a:gd name="connsiteY2326" fmla="*/ 1622476 h 2239844"/>
              <a:gd name="connsiteX2327" fmla="*/ 3089374 w 4419601"/>
              <a:gd name="connsiteY2327" fmla="*/ 1616017 h 2239844"/>
              <a:gd name="connsiteX2328" fmla="*/ 3090339 w 4419601"/>
              <a:gd name="connsiteY2328" fmla="*/ 1615372 h 2239844"/>
              <a:gd name="connsiteX2329" fmla="*/ 3063834 w 4419601"/>
              <a:gd name="connsiteY2329" fmla="*/ 1592911 h 2239844"/>
              <a:gd name="connsiteX2330" fmla="*/ 3032476 w 4419601"/>
              <a:gd name="connsiteY2330" fmla="*/ 1570424 h 2239844"/>
              <a:gd name="connsiteX2331" fmla="*/ 2994054 w 4419601"/>
              <a:gd name="connsiteY2331" fmla="*/ 1546759 h 2239844"/>
              <a:gd name="connsiteX2332" fmla="*/ 2977425 w 4419601"/>
              <a:gd name="connsiteY2332" fmla="*/ 1534920 h 2239844"/>
              <a:gd name="connsiteX2333" fmla="*/ 3459492 w 4419601"/>
              <a:gd name="connsiteY2333" fmla="*/ 1527715 h 2239844"/>
              <a:gd name="connsiteX2334" fmla="*/ 3458562 w 4419601"/>
              <a:gd name="connsiteY2334" fmla="*/ 1531906 h 2239844"/>
              <a:gd name="connsiteX2335" fmla="*/ 3458751 w 4419601"/>
              <a:gd name="connsiteY2335" fmla="*/ 1530251 h 2239844"/>
              <a:gd name="connsiteX2336" fmla="*/ 3458914 w 4419601"/>
              <a:gd name="connsiteY2336" fmla="*/ 1529065 h 2239844"/>
              <a:gd name="connsiteX2337" fmla="*/ 3243917 w 4419601"/>
              <a:gd name="connsiteY2337" fmla="*/ 1525326 h 2239844"/>
              <a:gd name="connsiteX2338" fmla="*/ 3237490 w 4419601"/>
              <a:gd name="connsiteY2338" fmla="*/ 1531754 h 2239844"/>
              <a:gd name="connsiteX2339" fmla="*/ 3243917 w 4419601"/>
              <a:gd name="connsiteY2339" fmla="*/ 1525326 h 2239844"/>
              <a:gd name="connsiteX2340" fmla="*/ 3194788 w 4419601"/>
              <a:gd name="connsiteY2340" fmla="*/ 1517998 h 2239844"/>
              <a:gd name="connsiteX2341" fmla="*/ 3180470 w 4419601"/>
              <a:gd name="connsiteY2341" fmla="*/ 1536081 h 2239844"/>
              <a:gd name="connsiteX2342" fmla="*/ 3179381 w 4419601"/>
              <a:gd name="connsiteY2342" fmla="*/ 1538327 h 2239844"/>
              <a:gd name="connsiteX2343" fmla="*/ 3150642 w 4419601"/>
              <a:gd name="connsiteY2343" fmla="*/ 1565148 h 2239844"/>
              <a:gd name="connsiteX2344" fmla="*/ 3125879 w 4419601"/>
              <a:gd name="connsiteY2344" fmla="*/ 1591641 h 2239844"/>
              <a:gd name="connsiteX2345" fmla="*/ 3120114 w 4419601"/>
              <a:gd name="connsiteY2345" fmla="*/ 1595491 h 2239844"/>
              <a:gd name="connsiteX2346" fmla="*/ 3135772 w 4419601"/>
              <a:gd name="connsiteY2346" fmla="*/ 1571393 h 2239844"/>
              <a:gd name="connsiteX2347" fmla="*/ 3138592 w 4419601"/>
              <a:gd name="connsiteY2347" fmla="*/ 1568760 h 2239844"/>
              <a:gd name="connsiteX2348" fmla="*/ 3147417 w 4419601"/>
              <a:gd name="connsiteY2348" fmla="*/ 1564341 h 2239844"/>
              <a:gd name="connsiteX2349" fmla="*/ 3186113 w 4419601"/>
              <a:gd name="connsiteY2349" fmla="*/ 1525584 h 2239844"/>
              <a:gd name="connsiteX2350" fmla="*/ 3176872 w 4419601"/>
              <a:gd name="connsiteY2350" fmla="*/ 1517431 h 2239844"/>
              <a:gd name="connsiteX2351" fmla="*/ 3150954 w 4419601"/>
              <a:gd name="connsiteY2351" fmla="*/ 1548913 h 2239844"/>
              <a:gd name="connsiteX2352" fmla="*/ 3147417 w 4419601"/>
              <a:gd name="connsiteY2352" fmla="*/ 1551422 h 2239844"/>
              <a:gd name="connsiteX2353" fmla="*/ 3140382 w 4419601"/>
              <a:gd name="connsiteY2353" fmla="*/ 1557001 h 2239844"/>
              <a:gd name="connsiteX2354" fmla="*/ 3165475 w 4419601"/>
              <a:gd name="connsiteY2354" fmla="*/ 1525584 h 2239844"/>
              <a:gd name="connsiteX2355" fmla="*/ 3169990 w 4419601"/>
              <a:gd name="connsiteY2355" fmla="*/ 1522354 h 2239844"/>
              <a:gd name="connsiteX2356" fmla="*/ 1051653 w 4419601"/>
              <a:gd name="connsiteY2356" fmla="*/ 1514754 h 2239844"/>
              <a:gd name="connsiteX2357" fmla="*/ 1063848 w 4419601"/>
              <a:gd name="connsiteY2357" fmla="*/ 1523740 h 2239844"/>
              <a:gd name="connsiteX2358" fmla="*/ 1123326 w 4419601"/>
              <a:gd name="connsiteY2358" fmla="*/ 1586552 h 2239844"/>
              <a:gd name="connsiteX2359" fmla="*/ 1153169 w 4419601"/>
              <a:gd name="connsiteY2359" fmla="*/ 1620403 h 2239844"/>
              <a:gd name="connsiteX2360" fmla="*/ 1188258 w 4419601"/>
              <a:gd name="connsiteY2360" fmla="*/ 1672966 h 2239844"/>
              <a:gd name="connsiteX2361" fmla="*/ 1182098 w 4419601"/>
              <a:gd name="connsiteY2361" fmla="*/ 1666954 h 2239844"/>
              <a:gd name="connsiteX2362" fmla="*/ 1053283 w 4419601"/>
              <a:gd name="connsiteY2362" fmla="*/ 1519015 h 2239844"/>
              <a:gd name="connsiteX2363" fmla="*/ 1050868 w 4419601"/>
              <a:gd name="connsiteY2363" fmla="*/ 1515799 h 2239844"/>
              <a:gd name="connsiteX2364" fmla="*/ 3461045 w 4419601"/>
              <a:gd name="connsiteY2364" fmla="*/ 1513594 h 2239844"/>
              <a:gd name="connsiteX2365" fmla="*/ 3458914 w 4419601"/>
              <a:gd name="connsiteY2365" fmla="*/ 1529065 h 2239844"/>
              <a:gd name="connsiteX2366" fmla="*/ 3458751 w 4419601"/>
              <a:gd name="connsiteY2366" fmla="*/ 1529447 h 2239844"/>
              <a:gd name="connsiteX2367" fmla="*/ 3453649 w 4419601"/>
              <a:gd name="connsiteY2367" fmla="*/ 1541367 h 2239844"/>
              <a:gd name="connsiteX2368" fmla="*/ 3175251 w 4419601"/>
              <a:gd name="connsiteY2368" fmla="*/ 1513345 h 2239844"/>
              <a:gd name="connsiteX2369" fmla="*/ 3165475 w 4419601"/>
              <a:gd name="connsiteY2369" fmla="*/ 1525584 h 2239844"/>
              <a:gd name="connsiteX2370" fmla="*/ 3147417 w 4419601"/>
              <a:gd name="connsiteY2370" fmla="*/ 1538503 h 2239844"/>
              <a:gd name="connsiteX2371" fmla="*/ 3108722 w 4419601"/>
              <a:gd name="connsiteY2371" fmla="*/ 1577260 h 2239844"/>
              <a:gd name="connsiteX2372" fmla="*/ 3128070 w 4419601"/>
              <a:gd name="connsiteY2372" fmla="*/ 1566763 h 2239844"/>
              <a:gd name="connsiteX2373" fmla="*/ 3140382 w 4419601"/>
              <a:gd name="connsiteY2373" fmla="*/ 1557001 h 2239844"/>
              <a:gd name="connsiteX2374" fmla="*/ 3125920 w 4419601"/>
              <a:gd name="connsiteY2374" fmla="*/ 1575107 h 2239844"/>
              <a:gd name="connsiteX2375" fmla="*/ 3108722 w 4419601"/>
              <a:gd name="connsiteY2375" fmla="*/ 1583719 h 2239844"/>
              <a:gd name="connsiteX2376" fmla="*/ 3102273 w 4419601"/>
              <a:gd name="connsiteY2376" fmla="*/ 1577260 h 2239844"/>
              <a:gd name="connsiteX2377" fmla="*/ 3147417 w 4419601"/>
              <a:gd name="connsiteY2377" fmla="*/ 1532043 h 2239844"/>
              <a:gd name="connsiteX2378" fmla="*/ 3170796 w 4419601"/>
              <a:gd name="connsiteY2378" fmla="*/ 1515895 h 2239844"/>
              <a:gd name="connsiteX2379" fmla="*/ 3398166 w 4419601"/>
              <a:gd name="connsiteY2379" fmla="*/ 1512938 h 2239844"/>
              <a:gd name="connsiteX2380" fmla="*/ 3365310 w 4419601"/>
              <a:gd name="connsiteY2380" fmla="*/ 1531194 h 2239844"/>
              <a:gd name="connsiteX2381" fmla="*/ 3342117 w 4419601"/>
              <a:gd name="connsiteY2381" fmla="*/ 1539503 h 2239844"/>
              <a:gd name="connsiteX2382" fmla="*/ 3361874 w 4419601"/>
              <a:gd name="connsiteY2382" fmla="*/ 1526797 h 2239844"/>
              <a:gd name="connsiteX2383" fmla="*/ 3365310 w 4419601"/>
              <a:gd name="connsiteY2383" fmla="*/ 1525638 h 2239844"/>
              <a:gd name="connsiteX2384" fmla="*/ 3398166 w 4419601"/>
              <a:gd name="connsiteY2384" fmla="*/ 1512938 h 2239844"/>
              <a:gd name="connsiteX2385" fmla="*/ 2573206 w 4419601"/>
              <a:gd name="connsiteY2385" fmla="*/ 1512497 h 2239844"/>
              <a:gd name="connsiteX2386" fmla="*/ 2602486 w 4419601"/>
              <a:gd name="connsiteY2386" fmla="*/ 1533506 h 2239844"/>
              <a:gd name="connsiteX2387" fmla="*/ 2597587 w 4419601"/>
              <a:gd name="connsiteY2387" fmla="*/ 1533938 h 2239844"/>
              <a:gd name="connsiteX2388" fmla="*/ 2576602 w 4419601"/>
              <a:gd name="connsiteY2388" fmla="*/ 1515441 h 2239844"/>
              <a:gd name="connsiteX2389" fmla="*/ 3456540 w 4419601"/>
              <a:gd name="connsiteY2389" fmla="*/ 1510767 h 2239844"/>
              <a:gd name="connsiteX2390" fmla="*/ 3455538 w 4419601"/>
              <a:gd name="connsiteY2390" fmla="*/ 1519797 h 2239844"/>
              <a:gd name="connsiteX2391" fmla="*/ 3449113 w 4419601"/>
              <a:gd name="connsiteY2391" fmla="*/ 1544725 h 2239844"/>
              <a:gd name="connsiteX2392" fmla="*/ 3445467 w 4419601"/>
              <a:gd name="connsiteY2392" fmla="*/ 1556135 h 2239844"/>
              <a:gd name="connsiteX2393" fmla="*/ 3438734 w 4419601"/>
              <a:gd name="connsiteY2393" fmla="*/ 1563838 h 2239844"/>
              <a:gd name="connsiteX2394" fmla="*/ 3449113 w 4419601"/>
              <a:gd name="connsiteY2394" fmla="*/ 1532663 h 2239844"/>
              <a:gd name="connsiteX2395" fmla="*/ 3635177 w 4419601"/>
              <a:gd name="connsiteY2395" fmla="*/ 1509258 h 2239844"/>
              <a:gd name="connsiteX2396" fmla="*/ 3626625 w 4419601"/>
              <a:gd name="connsiteY2396" fmla="*/ 1514172 h 2239844"/>
              <a:gd name="connsiteX2397" fmla="*/ 3610793 w 4419601"/>
              <a:gd name="connsiteY2397" fmla="*/ 1519681 h 2239844"/>
              <a:gd name="connsiteX2398" fmla="*/ 3626190 w 4419601"/>
              <a:gd name="connsiteY2398" fmla="*/ 1512091 h 2239844"/>
              <a:gd name="connsiteX2399" fmla="*/ 3392780 w 4419601"/>
              <a:gd name="connsiteY2399" fmla="*/ 1506919 h 2239844"/>
              <a:gd name="connsiteX2400" fmla="*/ 3361874 w 4419601"/>
              <a:gd name="connsiteY2400" fmla="*/ 1526797 h 2239844"/>
              <a:gd name="connsiteX2401" fmla="*/ 3327645 w 4419601"/>
              <a:gd name="connsiteY2401" fmla="*/ 1538338 h 2239844"/>
              <a:gd name="connsiteX2402" fmla="*/ 3373094 w 4419601"/>
              <a:gd name="connsiteY2402" fmla="*/ 1510550 h 2239844"/>
              <a:gd name="connsiteX2403" fmla="*/ 3373324 w 4419601"/>
              <a:gd name="connsiteY2403" fmla="*/ 1512144 h 2239844"/>
              <a:gd name="connsiteX2404" fmla="*/ 3372522 w 4419601"/>
              <a:gd name="connsiteY2404" fmla="*/ 1512938 h 2239844"/>
              <a:gd name="connsiteX2405" fmla="*/ 3374590 w 4419601"/>
              <a:gd name="connsiteY2405" fmla="*/ 1512324 h 2239844"/>
              <a:gd name="connsiteX2406" fmla="*/ 3378933 w 4419601"/>
              <a:gd name="connsiteY2406" fmla="*/ 1512938 h 2239844"/>
              <a:gd name="connsiteX2407" fmla="*/ 3381681 w 4419601"/>
              <a:gd name="connsiteY2407" fmla="*/ 1510217 h 2239844"/>
              <a:gd name="connsiteX2408" fmla="*/ 3237706 w 4419601"/>
              <a:gd name="connsiteY2408" fmla="*/ 1506205 h 2239844"/>
              <a:gd name="connsiteX2409" fmla="*/ 3153867 w 4419601"/>
              <a:gd name="connsiteY2409" fmla="*/ 1622476 h 2239844"/>
              <a:gd name="connsiteX2410" fmla="*/ 3168377 w 4419601"/>
              <a:gd name="connsiteY2410" fmla="*/ 1593408 h 2239844"/>
              <a:gd name="connsiteX2411" fmla="*/ 3170348 w 4419601"/>
              <a:gd name="connsiteY2411" fmla="*/ 1581566 h 2239844"/>
              <a:gd name="connsiteX2412" fmla="*/ 3183298 w 4419601"/>
              <a:gd name="connsiteY2412" fmla="*/ 1562110 h 2239844"/>
              <a:gd name="connsiteX2413" fmla="*/ 3207879 w 4419601"/>
              <a:gd name="connsiteY2413" fmla="*/ 1540925 h 2239844"/>
              <a:gd name="connsiteX2414" fmla="*/ 3237706 w 4419601"/>
              <a:gd name="connsiteY2414" fmla="*/ 1506205 h 2239844"/>
              <a:gd name="connsiteX2415" fmla="*/ 2936828 w 4419601"/>
              <a:gd name="connsiteY2415" fmla="*/ 1504222 h 2239844"/>
              <a:gd name="connsiteX2416" fmla="*/ 2974584 w 4419601"/>
              <a:gd name="connsiteY2416" fmla="*/ 1531876 h 2239844"/>
              <a:gd name="connsiteX2417" fmla="*/ 2945638 w 4419601"/>
              <a:gd name="connsiteY2417" fmla="*/ 1511799 h 2239844"/>
              <a:gd name="connsiteX2418" fmla="*/ 3381748 w 4419601"/>
              <a:gd name="connsiteY2418" fmla="*/ 1503800 h 2239844"/>
              <a:gd name="connsiteX2419" fmla="*/ 3377899 w 4419601"/>
              <a:gd name="connsiteY2419" fmla="*/ 1507612 h 2239844"/>
              <a:gd name="connsiteX2420" fmla="*/ 3373094 w 4419601"/>
              <a:gd name="connsiteY2420" fmla="*/ 1510550 h 2239844"/>
              <a:gd name="connsiteX2421" fmla="*/ 3372568 w 4419601"/>
              <a:gd name="connsiteY2421" fmla="*/ 1506907 h 2239844"/>
              <a:gd name="connsiteX2422" fmla="*/ 3374340 w 4419601"/>
              <a:gd name="connsiteY2422" fmla="*/ 1506039 h 2239844"/>
              <a:gd name="connsiteX2423" fmla="*/ 2556169 w 4419601"/>
              <a:gd name="connsiteY2423" fmla="*/ 1502091 h 2239844"/>
              <a:gd name="connsiteX2424" fmla="*/ 2567795 w 4419601"/>
              <a:gd name="connsiteY2424" fmla="*/ 1510575 h 2239844"/>
              <a:gd name="connsiteX2425" fmla="*/ 2592714 w 4419601"/>
              <a:gd name="connsiteY2425" fmla="*/ 1532245 h 2239844"/>
              <a:gd name="connsiteX2426" fmla="*/ 2582206 w 4419601"/>
              <a:gd name="connsiteY2426" fmla="*/ 1525984 h 2239844"/>
              <a:gd name="connsiteX2427" fmla="*/ 2575193 w 4419601"/>
              <a:gd name="connsiteY2427" fmla="*/ 1521247 h 2239844"/>
              <a:gd name="connsiteX2428" fmla="*/ 2573400 w 4419601"/>
              <a:gd name="connsiteY2428" fmla="*/ 1519496 h 2239844"/>
              <a:gd name="connsiteX2429" fmla="*/ 3390973 w 4419601"/>
              <a:gd name="connsiteY2429" fmla="*/ 1501013 h 2239844"/>
              <a:gd name="connsiteX2430" fmla="*/ 3381681 w 4419601"/>
              <a:gd name="connsiteY2430" fmla="*/ 1510217 h 2239844"/>
              <a:gd name="connsiteX2431" fmla="*/ 3374590 w 4419601"/>
              <a:gd name="connsiteY2431" fmla="*/ 1512324 h 2239844"/>
              <a:gd name="connsiteX2432" fmla="*/ 3373324 w 4419601"/>
              <a:gd name="connsiteY2432" fmla="*/ 1512144 h 2239844"/>
              <a:gd name="connsiteX2433" fmla="*/ 3377899 w 4419601"/>
              <a:gd name="connsiteY2433" fmla="*/ 1507612 h 2239844"/>
              <a:gd name="connsiteX2434" fmla="*/ 3386466 w 4419601"/>
              <a:gd name="connsiteY2434" fmla="*/ 1502375 h 2239844"/>
              <a:gd name="connsiteX2435" fmla="*/ 3237706 w 4419601"/>
              <a:gd name="connsiteY2435" fmla="*/ 1499746 h 2239844"/>
              <a:gd name="connsiteX2436" fmla="*/ 3204654 w 4419601"/>
              <a:gd name="connsiteY2436" fmla="*/ 1536888 h 2239844"/>
              <a:gd name="connsiteX2437" fmla="*/ 3203886 w 4419601"/>
              <a:gd name="connsiteY2437" fmla="*/ 1537444 h 2239844"/>
              <a:gd name="connsiteX2438" fmla="*/ 3237706 w 4419601"/>
              <a:gd name="connsiteY2438" fmla="*/ 1499746 h 2239844"/>
              <a:gd name="connsiteX2439" fmla="*/ 3237706 w 4419601"/>
              <a:gd name="connsiteY2439" fmla="*/ 1506205 h 2239844"/>
              <a:gd name="connsiteX2440" fmla="*/ 3237706 w 4419601"/>
              <a:gd name="connsiteY2440" fmla="*/ 1499746 h 2239844"/>
              <a:gd name="connsiteX2441" fmla="*/ 3393599 w 4419601"/>
              <a:gd name="connsiteY2441" fmla="*/ 1498200 h 2239844"/>
              <a:gd name="connsiteX2442" fmla="*/ 3392557 w 4419601"/>
              <a:gd name="connsiteY2442" fmla="*/ 1498651 h 2239844"/>
              <a:gd name="connsiteX2443" fmla="*/ 3386466 w 4419601"/>
              <a:gd name="connsiteY2443" fmla="*/ 1502375 h 2239844"/>
              <a:gd name="connsiteX2444" fmla="*/ 3381748 w 4419601"/>
              <a:gd name="connsiteY2444" fmla="*/ 1503800 h 2239844"/>
              <a:gd name="connsiteX2445" fmla="*/ 3384161 w 4419601"/>
              <a:gd name="connsiteY2445" fmla="*/ 1501410 h 2239844"/>
              <a:gd name="connsiteX2446" fmla="*/ 3393979 w 4419601"/>
              <a:gd name="connsiteY2446" fmla="*/ 1498035 h 2239844"/>
              <a:gd name="connsiteX2447" fmla="*/ 3393925 w 4419601"/>
              <a:gd name="connsiteY2447" fmla="*/ 1498089 h 2239844"/>
              <a:gd name="connsiteX2448" fmla="*/ 3393599 w 4419601"/>
              <a:gd name="connsiteY2448" fmla="*/ 1498200 h 2239844"/>
              <a:gd name="connsiteX2449" fmla="*/ 2556476 w 4419601"/>
              <a:gd name="connsiteY2449" fmla="*/ 1496235 h 2239844"/>
              <a:gd name="connsiteX2450" fmla="*/ 2572150 w 4419601"/>
              <a:gd name="connsiteY2450" fmla="*/ 1502940 h 2239844"/>
              <a:gd name="connsiteX2451" fmla="*/ 2572599 w 4419601"/>
              <a:gd name="connsiteY2451" fmla="*/ 1503276 h 2239844"/>
              <a:gd name="connsiteX2452" fmla="*/ 2593267 w 4419601"/>
              <a:gd name="connsiteY2452" fmla="*/ 1518751 h 2239844"/>
              <a:gd name="connsiteX2453" fmla="*/ 2603813 w 4419601"/>
              <a:gd name="connsiteY2453" fmla="*/ 1533389 h 2239844"/>
              <a:gd name="connsiteX2454" fmla="*/ 2603221 w 4419601"/>
              <a:gd name="connsiteY2454" fmla="*/ 1533442 h 2239844"/>
              <a:gd name="connsiteX2455" fmla="*/ 2569397 w 4419601"/>
              <a:gd name="connsiteY2455" fmla="*/ 1506520 h 2239844"/>
              <a:gd name="connsiteX2456" fmla="*/ 3289101 w 4419601"/>
              <a:gd name="connsiteY2456" fmla="*/ 1493565 h 2239844"/>
              <a:gd name="connsiteX2457" fmla="*/ 3275669 w 4419601"/>
              <a:gd name="connsiteY2457" fmla="*/ 1503642 h 2239844"/>
              <a:gd name="connsiteX2458" fmla="*/ 3263441 w 4419601"/>
              <a:gd name="connsiteY2458" fmla="*/ 1534214 h 2239844"/>
              <a:gd name="connsiteX2459" fmla="*/ 3274538 w 4419601"/>
              <a:gd name="connsiteY2459" fmla="*/ 1536527 h 2239844"/>
              <a:gd name="connsiteX2460" fmla="*/ 3278537 w 4419601"/>
              <a:gd name="connsiteY2460" fmla="*/ 1535193 h 2239844"/>
              <a:gd name="connsiteX2461" fmla="*/ 3282484 w 4419601"/>
              <a:gd name="connsiteY2461" fmla="*/ 1525326 h 2239844"/>
              <a:gd name="connsiteX2462" fmla="*/ 2550182 w 4419601"/>
              <a:gd name="connsiteY2462" fmla="*/ 1491226 h 2239844"/>
              <a:gd name="connsiteX2463" fmla="*/ 2556476 w 4419601"/>
              <a:gd name="connsiteY2463" fmla="*/ 1496235 h 2239844"/>
              <a:gd name="connsiteX2464" fmla="*/ 2552468 w 4419601"/>
              <a:gd name="connsiteY2464" fmla="*/ 1494521 h 2239844"/>
              <a:gd name="connsiteX2465" fmla="*/ 2550182 w 4419601"/>
              <a:gd name="connsiteY2465" fmla="*/ 1492540 h 2239844"/>
              <a:gd name="connsiteX2466" fmla="*/ 3219838 w 4419601"/>
              <a:gd name="connsiteY2466" fmla="*/ 1489849 h 2239844"/>
              <a:gd name="connsiteX2467" fmla="*/ 3206622 w 4419601"/>
              <a:gd name="connsiteY2467" fmla="*/ 1504328 h 2239844"/>
              <a:gd name="connsiteX2468" fmla="*/ 3179664 w 4419601"/>
              <a:gd name="connsiteY2468" fmla="*/ 1525584 h 2239844"/>
              <a:gd name="connsiteX2469" fmla="*/ 3144193 w 4419601"/>
              <a:gd name="connsiteY2469" fmla="*/ 1563533 h 2239844"/>
              <a:gd name="connsiteX2470" fmla="*/ 3138592 w 4419601"/>
              <a:gd name="connsiteY2470" fmla="*/ 1568760 h 2239844"/>
              <a:gd name="connsiteX2471" fmla="*/ 3136947 w 4419601"/>
              <a:gd name="connsiteY2471" fmla="*/ 1569584 h 2239844"/>
              <a:gd name="connsiteX2472" fmla="*/ 3148224 w 4419601"/>
              <a:gd name="connsiteY2472" fmla="*/ 1552229 h 2239844"/>
              <a:gd name="connsiteX2473" fmla="*/ 3150954 w 4419601"/>
              <a:gd name="connsiteY2473" fmla="*/ 1548913 h 2239844"/>
              <a:gd name="connsiteX2474" fmla="*/ 3166765 w 4419601"/>
              <a:gd name="connsiteY2474" fmla="*/ 1537695 h 2239844"/>
              <a:gd name="connsiteX2475" fmla="*/ 3186113 w 4419601"/>
              <a:gd name="connsiteY2475" fmla="*/ 1519124 h 2239844"/>
              <a:gd name="connsiteX2476" fmla="*/ 2551767 w 4419601"/>
              <a:gd name="connsiteY2476" fmla="*/ 1487678 h 2239844"/>
              <a:gd name="connsiteX2477" fmla="*/ 2589411 w 4419601"/>
              <a:gd name="connsiteY2477" fmla="*/ 1502465 h 2239844"/>
              <a:gd name="connsiteX2478" fmla="*/ 2614230 w 4419601"/>
              <a:gd name="connsiteY2478" fmla="*/ 1532472 h 2239844"/>
              <a:gd name="connsiteX2479" fmla="*/ 2611870 w 4419601"/>
              <a:gd name="connsiteY2479" fmla="*/ 1532680 h 2239844"/>
              <a:gd name="connsiteX2480" fmla="*/ 2593267 w 4419601"/>
              <a:gd name="connsiteY2480" fmla="*/ 1518751 h 2239844"/>
              <a:gd name="connsiteX2481" fmla="*/ 2586209 w 4419601"/>
              <a:gd name="connsiteY2481" fmla="*/ 1508953 h 2239844"/>
              <a:gd name="connsiteX2482" fmla="*/ 2572150 w 4419601"/>
              <a:gd name="connsiteY2482" fmla="*/ 1502940 h 2239844"/>
              <a:gd name="connsiteX2483" fmla="*/ 3443044 w 4419601"/>
              <a:gd name="connsiteY2483" fmla="*/ 1487538 h 2239844"/>
              <a:gd name="connsiteX2484" fmla="*/ 3435030 w 4419601"/>
              <a:gd name="connsiteY2484" fmla="*/ 1495476 h 2239844"/>
              <a:gd name="connsiteX2485" fmla="*/ 3398166 w 4419601"/>
              <a:gd name="connsiteY2485" fmla="*/ 1512938 h 2239844"/>
              <a:gd name="connsiteX2486" fmla="*/ 3432626 w 4419601"/>
              <a:gd name="connsiteY2486" fmla="*/ 1493094 h 2239844"/>
              <a:gd name="connsiteX2487" fmla="*/ 3433812 w 4419601"/>
              <a:gd name="connsiteY2487" fmla="*/ 1492110 h 2239844"/>
              <a:gd name="connsiteX2488" fmla="*/ 3313892 w 4419601"/>
              <a:gd name="connsiteY2488" fmla="*/ 1485744 h 2239844"/>
              <a:gd name="connsiteX2489" fmla="*/ 3300089 w 4419601"/>
              <a:gd name="connsiteY2489" fmla="*/ 1521314 h 2239844"/>
              <a:gd name="connsiteX2490" fmla="*/ 3285048 w 4419601"/>
              <a:gd name="connsiteY2490" fmla="*/ 1536721 h 2239844"/>
              <a:gd name="connsiteX2491" fmla="*/ 3298353 w 4419601"/>
              <a:gd name="connsiteY2491" fmla="*/ 1529143 h 2239844"/>
              <a:gd name="connsiteX2492" fmla="*/ 3311234 w 4419601"/>
              <a:gd name="connsiteY2492" fmla="*/ 1505414 h 2239844"/>
              <a:gd name="connsiteX2493" fmla="*/ 3433477 w 4419601"/>
              <a:gd name="connsiteY2493" fmla="*/ 1484635 h 2239844"/>
              <a:gd name="connsiteX2494" fmla="*/ 3419804 w 4419601"/>
              <a:gd name="connsiteY2494" fmla="*/ 1492301 h 2239844"/>
              <a:gd name="connsiteX2495" fmla="*/ 3390973 w 4419601"/>
              <a:gd name="connsiteY2495" fmla="*/ 1501013 h 2239844"/>
              <a:gd name="connsiteX2496" fmla="*/ 3393925 w 4419601"/>
              <a:gd name="connsiteY2496" fmla="*/ 1498089 h 2239844"/>
              <a:gd name="connsiteX2497" fmla="*/ 3226420 w 4419601"/>
              <a:gd name="connsiteY2497" fmla="*/ 1484136 h 2239844"/>
              <a:gd name="connsiteX2498" fmla="*/ 3219838 w 4419601"/>
              <a:gd name="connsiteY2498" fmla="*/ 1489849 h 2239844"/>
              <a:gd name="connsiteX2499" fmla="*/ 3224455 w 4419601"/>
              <a:gd name="connsiteY2499" fmla="*/ 1484792 h 2239844"/>
              <a:gd name="connsiteX2500" fmla="*/ 3445406 w 4419601"/>
              <a:gd name="connsiteY2500" fmla="*/ 1482489 h 2239844"/>
              <a:gd name="connsiteX2501" fmla="*/ 3433812 w 4419601"/>
              <a:gd name="connsiteY2501" fmla="*/ 1492110 h 2239844"/>
              <a:gd name="connsiteX2502" fmla="*/ 3420605 w 4419601"/>
              <a:gd name="connsiteY2502" fmla="*/ 1498651 h 2239844"/>
              <a:gd name="connsiteX2503" fmla="*/ 3392780 w 4419601"/>
              <a:gd name="connsiteY2503" fmla="*/ 1506919 h 2239844"/>
              <a:gd name="connsiteX2504" fmla="*/ 3395762 w 4419601"/>
              <a:gd name="connsiteY2504" fmla="*/ 1505001 h 2239844"/>
              <a:gd name="connsiteX2505" fmla="*/ 3236900 w 4419601"/>
              <a:gd name="connsiteY2505" fmla="*/ 1481175 h 2239844"/>
              <a:gd name="connsiteX2506" fmla="*/ 3231257 w 4419601"/>
              <a:gd name="connsiteY2506" fmla="*/ 1486827 h 2239844"/>
              <a:gd name="connsiteX2507" fmla="*/ 3205460 w 4419601"/>
              <a:gd name="connsiteY2507" fmla="*/ 1512665 h 2239844"/>
              <a:gd name="connsiteX2508" fmla="*/ 3186919 w 4419601"/>
              <a:gd name="connsiteY2508" fmla="*/ 1536888 h 2239844"/>
              <a:gd name="connsiteX2509" fmla="*/ 3179576 w 4419601"/>
              <a:gd name="connsiteY2509" fmla="*/ 1555059 h 2239844"/>
              <a:gd name="connsiteX2510" fmla="*/ 3166765 w 4419601"/>
              <a:gd name="connsiteY2510" fmla="*/ 1564341 h 2239844"/>
              <a:gd name="connsiteX2511" fmla="*/ 3179381 w 4419601"/>
              <a:gd name="connsiteY2511" fmla="*/ 1538327 h 2239844"/>
              <a:gd name="connsiteX2512" fmla="*/ 3186113 w 4419601"/>
              <a:gd name="connsiteY2512" fmla="*/ 1532043 h 2239844"/>
              <a:gd name="connsiteX2513" fmla="*/ 3218333 w 4419601"/>
              <a:gd name="connsiteY2513" fmla="*/ 1497410 h 2239844"/>
              <a:gd name="connsiteX2514" fmla="*/ 3236902 w 4419601"/>
              <a:gd name="connsiteY2514" fmla="*/ 1481173 h 2239844"/>
              <a:gd name="connsiteX2515" fmla="*/ 3236900 w 4419601"/>
              <a:gd name="connsiteY2515" fmla="*/ 1481175 h 2239844"/>
              <a:gd name="connsiteX2516" fmla="*/ 3236900 w 4419601"/>
              <a:gd name="connsiteY2516" fmla="*/ 1481175 h 2239844"/>
              <a:gd name="connsiteX2517" fmla="*/ 3235658 w 4419601"/>
              <a:gd name="connsiteY2517" fmla="*/ 1481051 h 2239844"/>
              <a:gd name="connsiteX2518" fmla="*/ 3219165 w 4419601"/>
              <a:gd name="connsiteY2518" fmla="*/ 1496516 h 2239844"/>
              <a:gd name="connsiteX2519" fmla="*/ 3218333 w 4419601"/>
              <a:gd name="connsiteY2519" fmla="*/ 1497410 h 2239844"/>
              <a:gd name="connsiteX2520" fmla="*/ 3194788 w 4419601"/>
              <a:gd name="connsiteY2520" fmla="*/ 1517998 h 2239844"/>
              <a:gd name="connsiteX2521" fmla="*/ 3199011 w 4419601"/>
              <a:gd name="connsiteY2521" fmla="*/ 1512665 h 2239844"/>
              <a:gd name="connsiteX2522" fmla="*/ 3206622 w 4419601"/>
              <a:gd name="connsiteY2522" fmla="*/ 1504328 h 2239844"/>
              <a:gd name="connsiteX2523" fmla="*/ 3217553 w 4419601"/>
              <a:gd name="connsiteY2523" fmla="*/ 1495709 h 2239844"/>
              <a:gd name="connsiteX2524" fmla="*/ 3229572 w 4419601"/>
              <a:gd name="connsiteY2524" fmla="*/ 1483083 h 2239844"/>
              <a:gd name="connsiteX2525" fmla="*/ 3472342 w 4419601"/>
              <a:gd name="connsiteY2525" fmla="*/ 1480704 h 2239844"/>
              <a:gd name="connsiteX2526" fmla="*/ 3474813 w 4419601"/>
              <a:gd name="connsiteY2526" fmla="*/ 1500498 h 2239844"/>
              <a:gd name="connsiteX2527" fmla="*/ 3461963 w 4419601"/>
              <a:gd name="connsiteY2527" fmla="*/ 1546333 h 2239844"/>
              <a:gd name="connsiteX2528" fmla="*/ 3456282 w 4419601"/>
              <a:gd name="connsiteY2528" fmla="*/ 1551879 h 2239844"/>
              <a:gd name="connsiteX2529" fmla="*/ 3457370 w 4419601"/>
              <a:gd name="connsiteY2529" fmla="*/ 1542344 h 2239844"/>
              <a:gd name="connsiteX2530" fmla="*/ 3461963 w 4419601"/>
              <a:gd name="connsiteY2530" fmla="*/ 1532663 h 2239844"/>
              <a:gd name="connsiteX2531" fmla="*/ 3465979 w 4419601"/>
              <a:gd name="connsiteY2531" fmla="*/ 1512560 h 2239844"/>
              <a:gd name="connsiteX2532" fmla="*/ 3468388 w 4419601"/>
              <a:gd name="connsiteY2532" fmla="*/ 1506931 h 2239844"/>
              <a:gd name="connsiteX2533" fmla="*/ 3469031 w 4419601"/>
              <a:gd name="connsiteY2533" fmla="*/ 1497282 h 2239844"/>
              <a:gd name="connsiteX2534" fmla="*/ 3237706 w 4419601"/>
              <a:gd name="connsiteY2534" fmla="*/ 1480368 h 2239844"/>
              <a:gd name="connsiteX2535" fmla="*/ 3237838 w 4419601"/>
              <a:gd name="connsiteY2535" fmla="*/ 1480368 h 2239844"/>
              <a:gd name="connsiteX2536" fmla="*/ 3236902 w 4419601"/>
              <a:gd name="connsiteY2536" fmla="*/ 1481173 h 2239844"/>
              <a:gd name="connsiteX2537" fmla="*/ 3238908 w 4419601"/>
              <a:gd name="connsiteY2537" fmla="*/ 1479446 h 2239844"/>
              <a:gd name="connsiteX2538" fmla="*/ 3238828 w 4419601"/>
              <a:gd name="connsiteY2538" fmla="*/ 1480368 h 2239844"/>
              <a:gd name="connsiteX2539" fmla="*/ 3237838 w 4419601"/>
              <a:gd name="connsiteY2539" fmla="*/ 1480368 h 2239844"/>
              <a:gd name="connsiteX2540" fmla="*/ 3470244 w 4419601"/>
              <a:gd name="connsiteY2540" fmla="*/ 1479055 h 2239844"/>
              <a:gd name="connsiteX2541" fmla="*/ 3469031 w 4419601"/>
              <a:gd name="connsiteY2541" fmla="*/ 1497282 h 2239844"/>
              <a:gd name="connsiteX2542" fmla="*/ 3465979 w 4419601"/>
              <a:gd name="connsiteY2542" fmla="*/ 1512560 h 2239844"/>
              <a:gd name="connsiteX2543" fmla="*/ 3459492 w 4419601"/>
              <a:gd name="connsiteY2543" fmla="*/ 1527715 h 2239844"/>
              <a:gd name="connsiteX2544" fmla="*/ 3468388 w 4419601"/>
              <a:gd name="connsiteY2544" fmla="*/ 1487632 h 2239844"/>
              <a:gd name="connsiteX2545" fmla="*/ 3468242 w 4419601"/>
              <a:gd name="connsiteY2545" fmla="*/ 1486572 h 2239844"/>
              <a:gd name="connsiteX2546" fmla="*/ 3410187 w 4419601"/>
              <a:gd name="connsiteY2546" fmla="*/ 1478807 h 2239844"/>
              <a:gd name="connsiteX2547" fmla="*/ 3410989 w 4419601"/>
              <a:gd name="connsiteY2547" fmla="*/ 1481188 h 2239844"/>
              <a:gd name="connsiteX2548" fmla="*/ 3404856 w 4419601"/>
              <a:gd name="connsiteY2548" fmla="*/ 1487262 h 2239844"/>
              <a:gd name="connsiteX2549" fmla="*/ 3395286 w 4419601"/>
              <a:gd name="connsiteY2549" fmla="*/ 1490391 h 2239844"/>
              <a:gd name="connsiteX2550" fmla="*/ 3404577 w 4419601"/>
              <a:gd name="connsiteY2550" fmla="*/ 1481188 h 2239844"/>
              <a:gd name="connsiteX2551" fmla="*/ 3410187 w 4419601"/>
              <a:gd name="connsiteY2551" fmla="*/ 1478807 h 2239844"/>
              <a:gd name="connsiteX2552" fmla="*/ 3452513 w 4419601"/>
              <a:gd name="connsiteY2552" fmla="*/ 1478160 h 2239844"/>
              <a:gd name="connsiteX2553" fmla="*/ 3450452 w 4419601"/>
              <a:gd name="connsiteY2553" fmla="*/ 1480200 h 2239844"/>
              <a:gd name="connsiteX2554" fmla="*/ 3445406 w 4419601"/>
              <a:gd name="connsiteY2554" fmla="*/ 1482489 h 2239844"/>
              <a:gd name="connsiteX2555" fmla="*/ 3449310 w 4419601"/>
              <a:gd name="connsiteY2555" fmla="*/ 1479249 h 2239844"/>
              <a:gd name="connsiteX2556" fmla="*/ 3239044 w 4419601"/>
              <a:gd name="connsiteY2556" fmla="*/ 1477876 h 2239844"/>
              <a:gd name="connsiteX2557" fmla="*/ 3238935 w 4419601"/>
              <a:gd name="connsiteY2557" fmla="*/ 1479137 h 2239844"/>
              <a:gd name="connsiteX2558" fmla="*/ 3237706 w 4419601"/>
              <a:gd name="connsiteY2558" fmla="*/ 1480368 h 2239844"/>
              <a:gd name="connsiteX2559" fmla="*/ 3235658 w 4419601"/>
              <a:gd name="connsiteY2559" fmla="*/ 1481051 h 2239844"/>
              <a:gd name="connsiteX2560" fmla="*/ 3238800 w 4419601"/>
              <a:gd name="connsiteY2560" fmla="*/ 1473389 h 2239844"/>
              <a:gd name="connsiteX2561" fmla="*/ 3229572 w 4419601"/>
              <a:gd name="connsiteY2561" fmla="*/ 1483083 h 2239844"/>
              <a:gd name="connsiteX2562" fmla="*/ 3228033 w 4419601"/>
              <a:gd name="connsiteY2562" fmla="*/ 1483597 h 2239844"/>
              <a:gd name="connsiteX2563" fmla="*/ 3226420 w 4419601"/>
              <a:gd name="connsiteY2563" fmla="*/ 1484136 h 2239844"/>
              <a:gd name="connsiteX2564" fmla="*/ 3234482 w 4419601"/>
              <a:gd name="connsiteY2564" fmla="*/ 1477138 h 2239844"/>
              <a:gd name="connsiteX2565" fmla="*/ 3245446 w 4419601"/>
              <a:gd name="connsiteY2565" fmla="*/ 1472616 h 2239844"/>
              <a:gd name="connsiteX2566" fmla="*/ 3246526 w 4419601"/>
              <a:gd name="connsiteY2566" fmla="*/ 1472887 h 2239844"/>
              <a:gd name="connsiteX2567" fmla="*/ 3238908 w 4419601"/>
              <a:gd name="connsiteY2567" fmla="*/ 1479446 h 2239844"/>
              <a:gd name="connsiteX2568" fmla="*/ 3238935 w 4419601"/>
              <a:gd name="connsiteY2568" fmla="*/ 1479137 h 2239844"/>
              <a:gd name="connsiteX2569" fmla="*/ 3238320 w 4419601"/>
              <a:gd name="connsiteY2569" fmla="*/ 1472139 h 2239844"/>
              <a:gd name="connsiteX2570" fmla="*/ 3224808 w 4419601"/>
              <a:gd name="connsiteY2570" fmla="*/ 1484405 h 2239844"/>
              <a:gd name="connsiteX2571" fmla="*/ 3224455 w 4419601"/>
              <a:gd name="connsiteY2571" fmla="*/ 1484792 h 2239844"/>
              <a:gd name="connsiteX2572" fmla="*/ 3218359 w 4419601"/>
              <a:gd name="connsiteY2572" fmla="*/ 1486827 h 2239844"/>
              <a:gd name="connsiteX2573" fmla="*/ 3192562 w 4419601"/>
              <a:gd name="connsiteY2573" fmla="*/ 1506205 h 2239844"/>
              <a:gd name="connsiteX2574" fmla="*/ 3176872 w 4419601"/>
              <a:gd name="connsiteY2574" fmla="*/ 1517431 h 2239844"/>
              <a:gd name="connsiteX2575" fmla="*/ 3184676 w 4419601"/>
              <a:gd name="connsiteY2575" fmla="*/ 1507950 h 2239844"/>
              <a:gd name="connsiteX2576" fmla="*/ 3199011 w 4419601"/>
              <a:gd name="connsiteY2576" fmla="*/ 1499746 h 2239844"/>
              <a:gd name="connsiteX2577" fmla="*/ 3231257 w 4419601"/>
              <a:gd name="connsiteY2577" fmla="*/ 1473908 h 2239844"/>
              <a:gd name="connsiteX2578" fmla="*/ 3241796 w 4419601"/>
              <a:gd name="connsiteY2578" fmla="*/ 1471702 h 2239844"/>
              <a:gd name="connsiteX2579" fmla="*/ 3244821 w 4419601"/>
              <a:gd name="connsiteY2579" fmla="*/ 1472460 h 2239844"/>
              <a:gd name="connsiteX2580" fmla="*/ 3239044 w 4419601"/>
              <a:gd name="connsiteY2580" fmla="*/ 1477876 h 2239844"/>
              <a:gd name="connsiteX2581" fmla="*/ 3239319 w 4419601"/>
              <a:gd name="connsiteY2581" fmla="*/ 1474716 h 2239844"/>
              <a:gd name="connsiteX2582" fmla="*/ 3240931 w 4419601"/>
              <a:gd name="connsiteY2582" fmla="*/ 1471486 h 2239844"/>
              <a:gd name="connsiteX2583" fmla="*/ 3240979 w 4419601"/>
              <a:gd name="connsiteY2583" fmla="*/ 1471498 h 2239844"/>
              <a:gd name="connsiteX2584" fmla="*/ 3238800 w 4419601"/>
              <a:gd name="connsiteY2584" fmla="*/ 1473389 h 2239844"/>
              <a:gd name="connsiteX2585" fmla="*/ 3240512 w 4419601"/>
              <a:gd name="connsiteY2585" fmla="*/ 1471591 h 2239844"/>
              <a:gd name="connsiteX2586" fmla="*/ 992455 w 4419601"/>
              <a:gd name="connsiteY2586" fmla="*/ 1471132 h 2239844"/>
              <a:gd name="connsiteX2587" fmla="*/ 1037094 w 4419601"/>
              <a:gd name="connsiteY2587" fmla="*/ 1504025 h 2239844"/>
              <a:gd name="connsiteX2588" fmla="*/ 1072605 w 4419601"/>
              <a:gd name="connsiteY2588" fmla="*/ 1544744 h 2239844"/>
              <a:gd name="connsiteX2589" fmla="*/ 1188538 w 4419601"/>
              <a:gd name="connsiteY2589" fmla="*/ 1699114 h 2239844"/>
              <a:gd name="connsiteX2590" fmla="*/ 1259386 w 4419601"/>
              <a:gd name="connsiteY2590" fmla="*/ 1750571 h 2239844"/>
              <a:gd name="connsiteX2591" fmla="*/ 1270980 w 4419601"/>
              <a:gd name="connsiteY2591" fmla="*/ 1757739 h 2239844"/>
              <a:gd name="connsiteX2592" fmla="*/ 1285149 w 4419601"/>
              <a:gd name="connsiteY2592" fmla="*/ 1769868 h 2239844"/>
              <a:gd name="connsiteX2593" fmla="*/ 1290785 w 4419601"/>
              <a:gd name="connsiteY2593" fmla="*/ 1772280 h 2239844"/>
              <a:gd name="connsiteX2594" fmla="*/ 1291420 w 4419601"/>
              <a:gd name="connsiteY2594" fmla="*/ 1770376 h 2239844"/>
              <a:gd name="connsiteX2595" fmla="*/ 1293200 w 4419601"/>
              <a:gd name="connsiteY2595" fmla="*/ 1771476 h 2239844"/>
              <a:gd name="connsiteX2596" fmla="*/ 1314927 w 4419601"/>
              <a:gd name="connsiteY2596" fmla="*/ 1777101 h 2239844"/>
              <a:gd name="connsiteX2597" fmla="*/ 1314964 w 4419601"/>
              <a:gd name="connsiteY2597" fmla="*/ 1776964 h 2239844"/>
              <a:gd name="connsiteX2598" fmla="*/ 1294005 w 4419601"/>
              <a:gd name="connsiteY2598" fmla="*/ 1760220 h 2239844"/>
              <a:gd name="connsiteX2599" fmla="*/ 1252945 w 4419601"/>
              <a:gd name="connsiteY2599" fmla="*/ 1731275 h 2239844"/>
              <a:gd name="connsiteX2600" fmla="*/ 1219141 w 4419601"/>
              <a:gd name="connsiteY2600" fmla="*/ 1702887 h 2239844"/>
              <a:gd name="connsiteX2601" fmla="*/ 1178411 w 4419601"/>
              <a:gd name="connsiteY2601" fmla="*/ 1649035 h 2239844"/>
              <a:gd name="connsiteX2602" fmla="*/ 1188538 w 4419601"/>
              <a:gd name="connsiteY2602" fmla="*/ 1660522 h 2239844"/>
              <a:gd name="connsiteX2603" fmla="*/ 1259386 w 4419601"/>
              <a:gd name="connsiteY2603" fmla="*/ 1731275 h 2239844"/>
              <a:gd name="connsiteX2604" fmla="*/ 1298031 w 4419601"/>
              <a:gd name="connsiteY2604" fmla="*/ 1757004 h 2239844"/>
              <a:gd name="connsiteX2605" fmla="*/ 1316969 w 4419601"/>
              <a:gd name="connsiteY2605" fmla="*/ 1769612 h 2239844"/>
              <a:gd name="connsiteX2606" fmla="*/ 1329104 w 4419601"/>
              <a:gd name="connsiteY2606" fmla="*/ 1725103 h 2239844"/>
              <a:gd name="connsiteX2607" fmla="*/ 1393520 w 4419601"/>
              <a:gd name="connsiteY2607" fmla="*/ 1609122 h 2239844"/>
              <a:gd name="connsiteX2608" fmla="*/ 1457936 w 4419601"/>
              <a:gd name="connsiteY2608" fmla="*/ 1557575 h 2239844"/>
              <a:gd name="connsiteX2609" fmla="*/ 1499806 w 4419601"/>
              <a:gd name="connsiteY2609" fmla="*/ 1547910 h 2239844"/>
              <a:gd name="connsiteX2610" fmla="*/ 1541677 w 4419601"/>
              <a:gd name="connsiteY2610" fmla="*/ 1557575 h 2239844"/>
              <a:gd name="connsiteX2611" fmla="*/ 1559225 w 4419601"/>
              <a:gd name="connsiteY2611" fmla="*/ 1569862 h 2239844"/>
              <a:gd name="connsiteX2612" fmla="*/ 1571033 w 4419601"/>
              <a:gd name="connsiteY2612" fmla="*/ 1570876 h 2239844"/>
              <a:gd name="connsiteX2613" fmla="*/ 1606032 w 4419601"/>
              <a:gd name="connsiteY2613" fmla="*/ 1596258 h 2239844"/>
              <a:gd name="connsiteX2614" fmla="*/ 1620816 w 4419601"/>
              <a:gd name="connsiteY2614" fmla="*/ 1632216 h 2239844"/>
              <a:gd name="connsiteX2615" fmla="*/ 1621598 w 4419601"/>
              <a:gd name="connsiteY2615" fmla="*/ 1646651 h 2239844"/>
              <a:gd name="connsiteX2616" fmla="*/ 1619911 w 4419601"/>
              <a:gd name="connsiteY2616" fmla="*/ 1641381 h 2239844"/>
              <a:gd name="connsiteX2617" fmla="*/ 1614448 w 4419601"/>
              <a:gd name="connsiteY2617" fmla="*/ 1632714 h 2239844"/>
              <a:gd name="connsiteX2618" fmla="*/ 1621721 w 4419601"/>
              <a:gd name="connsiteY2618" fmla="*/ 1648917 h 2239844"/>
              <a:gd name="connsiteX2619" fmla="*/ 1621598 w 4419601"/>
              <a:gd name="connsiteY2619" fmla="*/ 1646651 h 2239844"/>
              <a:gd name="connsiteX2620" fmla="*/ 1623823 w 4419601"/>
              <a:gd name="connsiteY2620" fmla="*/ 1653602 h 2239844"/>
              <a:gd name="connsiteX2621" fmla="*/ 1630249 w 4419601"/>
              <a:gd name="connsiteY2621" fmla="*/ 1667918 h 2239844"/>
              <a:gd name="connsiteX2622" fmla="*/ 1637371 w 4419601"/>
              <a:gd name="connsiteY2622" fmla="*/ 1707098 h 2239844"/>
              <a:gd name="connsiteX2623" fmla="*/ 1638055 w 4419601"/>
              <a:gd name="connsiteY2623" fmla="*/ 1706280 h 2239844"/>
              <a:gd name="connsiteX2624" fmla="*/ 1702226 w 4419601"/>
              <a:gd name="connsiteY2624" fmla="*/ 1654853 h 2239844"/>
              <a:gd name="connsiteX2625" fmla="*/ 1814124 w 4419601"/>
              <a:gd name="connsiteY2625" fmla="*/ 1609654 h 2239844"/>
              <a:gd name="connsiteX2626" fmla="*/ 1856236 w 4419601"/>
              <a:gd name="connsiteY2626" fmla="*/ 1609855 h 2239844"/>
              <a:gd name="connsiteX2627" fmla="*/ 1873736 w 4419601"/>
              <a:gd name="connsiteY2627" fmla="*/ 1615991 h 2239844"/>
              <a:gd name="connsiteX2628" fmla="*/ 1846610 w 4419601"/>
              <a:gd name="connsiteY2628" fmla="*/ 1611462 h 2239844"/>
              <a:gd name="connsiteX2629" fmla="*/ 1817733 w 4419601"/>
              <a:gd name="connsiteY2629" fmla="*/ 1616283 h 2239844"/>
              <a:gd name="connsiteX2630" fmla="*/ 1815819 w 4419601"/>
              <a:gd name="connsiteY2630" fmla="*/ 1616863 h 2239844"/>
              <a:gd name="connsiteX2631" fmla="*/ 1800387 w 4419601"/>
              <a:gd name="connsiteY2631" fmla="*/ 1617187 h 2239844"/>
              <a:gd name="connsiteX2632" fmla="*/ 1689392 w 4419601"/>
              <a:gd name="connsiteY2632" fmla="*/ 1674138 h 2239844"/>
              <a:gd name="connsiteX2633" fmla="*/ 1636616 w 4419601"/>
              <a:gd name="connsiteY2633" fmla="*/ 1723435 h 2239844"/>
              <a:gd name="connsiteX2634" fmla="*/ 1633469 w 4419601"/>
              <a:gd name="connsiteY2634" fmla="*/ 1744395 h 2239844"/>
              <a:gd name="connsiteX2635" fmla="*/ 1638055 w 4419601"/>
              <a:gd name="connsiteY2635" fmla="*/ 1738422 h 2239844"/>
              <a:gd name="connsiteX2636" fmla="*/ 1753562 w 4419601"/>
              <a:gd name="connsiteY2636" fmla="*/ 1641996 h 2239844"/>
              <a:gd name="connsiteX2637" fmla="*/ 1783241 w 4419601"/>
              <a:gd name="connsiteY2637" fmla="*/ 1626729 h 2239844"/>
              <a:gd name="connsiteX2638" fmla="*/ 1815819 w 4419601"/>
              <a:gd name="connsiteY2638" fmla="*/ 1616863 h 2239844"/>
              <a:gd name="connsiteX2639" fmla="*/ 1843402 w 4419601"/>
              <a:gd name="connsiteY2639" fmla="*/ 1616283 h 2239844"/>
              <a:gd name="connsiteX2640" fmla="*/ 1857667 w 4419601"/>
              <a:gd name="connsiteY2640" fmla="*/ 1619323 h 2239844"/>
              <a:gd name="connsiteX2641" fmla="*/ 1847412 w 4419601"/>
              <a:gd name="connsiteY2641" fmla="*/ 1617890 h 2239844"/>
              <a:gd name="connsiteX2642" fmla="*/ 1817733 w 4419601"/>
              <a:gd name="connsiteY2642" fmla="*/ 1622711 h 2239844"/>
              <a:gd name="connsiteX2643" fmla="*/ 1747145 w 4419601"/>
              <a:gd name="connsiteY2643" fmla="*/ 1654853 h 2239844"/>
              <a:gd name="connsiteX2644" fmla="*/ 1638055 w 4419601"/>
              <a:gd name="connsiteY2644" fmla="*/ 1751279 h 2239844"/>
              <a:gd name="connsiteX2645" fmla="*/ 1629128 w 4419601"/>
              <a:gd name="connsiteY2645" fmla="*/ 1762301 h 2239844"/>
              <a:gd name="connsiteX2646" fmla="*/ 1613340 w 4419601"/>
              <a:gd name="connsiteY2646" fmla="*/ 1795980 h 2239844"/>
              <a:gd name="connsiteX2647" fmla="*/ 1577965 w 4419601"/>
              <a:gd name="connsiteY2647" fmla="*/ 1834757 h 2239844"/>
              <a:gd name="connsiteX2648" fmla="*/ 1573884 w 4419601"/>
              <a:gd name="connsiteY2648" fmla="*/ 1841277 h 2239844"/>
              <a:gd name="connsiteX2649" fmla="*/ 1528964 w 4419601"/>
              <a:gd name="connsiteY2649" fmla="*/ 1911989 h 2239844"/>
              <a:gd name="connsiteX2650" fmla="*/ 1527120 w 4419601"/>
              <a:gd name="connsiteY2650" fmla="*/ 1921021 h 2239844"/>
              <a:gd name="connsiteX2651" fmla="*/ 1525441 w 4419601"/>
              <a:gd name="connsiteY2651" fmla="*/ 1924784 h 2239844"/>
              <a:gd name="connsiteX2652" fmla="*/ 1526487 w 4419601"/>
              <a:gd name="connsiteY2652" fmla="*/ 1924120 h 2239844"/>
              <a:gd name="connsiteX2653" fmla="*/ 1527120 w 4419601"/>
              <a:gd name="connsiteY2653" fmla="*/ 1921021 h 2239844"/>
              <a:gd name="connsiteX2654" fmla="*/ 1539392 w 4419601"/>
              <a:gd name="connsiteY2654" fmla="*/ 1893508 h 2239844"/>
              <a:gd name="connsiteX2655" fmla="*/ 1561049 w 4419601"/>
              <a:gd name="connsiteY2655" fmla="*/ 1860562 h 2239844"/>
              <a:gd name="connsiteX2656" fmla="*/ 1695809 w 4419601"/>
              <a:gd name="connsiteY2656" fmla="*/ 1706280 h 2239844"/>
              <a:gd name="connsiteX2657" fmla="*/ 1747145 w 4419601"/>
              <a:gd name="connsiteY2657" fmla="*/ 1661282 h 2239844"/>
              <a:gd name="connsiteX2658" fmla="*/ 1811316 w 4419601"/>
              <a:gd name="connsiteY2658" fmla="*/ 1629140 h 2239844"/>
              <a:gd name="connsiteX2659" fmla="*/ 1843402 w 4419601"/>
              <a:gd name="connsiteY2659" fmla="*/ 1624318 h 2239844"/>
              <a:gd name="connsiteX2660" fmla="*/ 1875487 w 4419601"/>
              <a:gd name="connsiteY2660" fmla="*/ 1629140 h 2239844"/>
              <a:gd name="connsiteX2661" fmla="*/ 1920407 w 4419601"/>
              <a:gd name="connsiteY2661" fmla="*/ 1686995 h 2239844"/>
              <a:gd name="connsiteX2662" fmla="*/ 1920407 w 4419601"/>
              <a:gd name="connsiteY2662" fmla="*/ 1770564 h 2239844"/>
              <a:gd name="connsiteX2663" fmla="*/ 1920805 w 4419601"/>
              <a:gd name="connsiteY2663" fmla="*/ 1797705 h 2239844"/>
              <a:gd name="connsiteX2664" fmla="*/ 1918803 w 4419601"/>
              <a:gd name="connsiteY2664" fmla="*/ 1813153 h 2239844"/>
              <a:gd name="connsiteX2665" fmla="*/ 1919688 w 4419601"/>
              <a:gd name="connsiteY2665" fmla="*/ 1849948 h 2239844"/>
              <a:gd name="connsiteX2666" fmla="*/ 1923326 w 4419601"/>
              <a:gd name="connsiteY2666" fmla="*/ 1845811 h 2239844"/>
              <a:gd name="connsiteX2667" fmla="*/ 1921209 w 4419601"/>
              <a:gd name="connsiteY2667" fmla="*/ 1825206 h 2239844"/>
              <a:gd name="connsiteX2668" fmla="*/ 1920805 w 4419601"/>
              <a:gd name="connsiteY2668" fmla="*/ 1797705 h 2239844"/>
              <a:gd name="connsiteX2669" fmla="*/ 1926824 w 4419601"/>
              <a:gd name="connsiteY2669" fmla="*/ 1751279 h 2239844"/>
              <a:gd name="connsiteX2670" fmla="*/ 1907873 w 4419601"/>
              <a:gd name="connsiteY2670" fmla="*/ 1644608 h 2239844"/>
              <a:gd name="connsiteX2671" fmla="*/ 1888573 w 4419601"/>
              <a:gd name="connsiteY2671" fmla="*/ 1628334 h 2239844"/>
              <a:gd name="connsiteX2672" fmla="*/ 1903619 w 4419601"/>
              <a:gd name="connsiteY2672" fmla="*/ 1636422 h 2239844"/>
              <a:gd name="connsiteX2673" fmla="*/ 1921209 w 4419601"/>
              <a:gd name="connsiteY2673" fmla="*/ 1664496 h 2239844"/>
              <a:gd name="connsiteX2674" fmla="*/ 1933241 w 4419601"/>
              <a:gd name="connsiteY2674" fmla="*/ 1731994 h 2239844"/>
              <a:gd name="connsiteX2675" fmla="*/ 1926824 w 4419601"/>
              <a:gd name="connsiteY2675" fmla="*/ 1809135 h 2239844"/>
              <a:gd name="connsiteX2676" fmla="*/ 1924417 w 4419601"/>
              <a:gd name="connsiteY2676" fmla="*/ 1844491 h 2239844"/>
              <a:gd name="connsiteX2677" fmla="*/ 1924422 w 4419601"/>
              <a:gd name="connsiteY2677" fmla="*/ 1844564 h 2239844"/>
              <a:gd name="connsiteX2678" fmla="*/ 1925906 w 4419601"/>
              <a:gd name="connsiteY2678" fmla="*/ 1842877 h 2239844"/>
              <a:gd name="connsiteX2679" fmla="*/ 1924440 w 4419601"/>
              <a:gd name="connsiteY2679" fmla="*/ 1844827 h 2239844"/>
              <a:gd name="connsiteX2680" fmla="*/ 1925086 w 4419601"/>
              <a:gd name="connsiteY2680" fmla="*/ 1854319 h 2239844"/>
              <a:gd name="connsiteX2681" fmla="*/ 1938686 w 4419601"/>
              <a:gd name="connsiteY2681" fmla="*/ 1838443 h 2239844"/>
              <a:gd name="connsiteX2682" fmla="*/ 1954071 w 4419601"/>
              <a:gd name="connsiteY2682" fmla="*/ 1827812 h 2239844"/>
              <a:gd name="connsiteX2683" fmla="*/ 1927424 w 4419601"/>
              <a:gd name="connsiteY2683" fmla="*/ 1853736 h 2239844"/>
              <a:gd name="connsiteX2684" fmla="*/ 1925216 w 4419601"/>
              <a:gd name="connsiteY2684" fmla="*/ 1856228 h 2239844"/>
              <a:gd name="connsiteX2685" fmla="*/ 1925544 w 4419601"/>
              <a:gd name="connsiteY2685" fmla="*/ 1861043 h 2239844"/>
              <a:gd name="connsiteX2686" fmla="*/ 1926620 w 4419601"/>
              <a:gd name="connsiteY2686" fmla="*/ 1859371 h 2239844"/>
              <a:gd name="connsiteX2687" fmla="*/ 1978905 w 4419601"/>
              <a:gd name="connsiteY2687" fmla="*/ 1815100 h 2239844"/>
              <a:gd name="connsiteX2688" fmla="*/ 2007863 w 4419601"/>
              <a:gd name="connsiteY2688" fmla="*/ 1801416 h 2239844"/>
              <a:gd name="connsiteX2689" fmla="*/ 2036820 w 4419601"/>
              <a:gd name="connsiteY2689" fmla="*/ 1802221 h 2239844"/>
              <a:gd name="connsiteX2690" fmla="*/ 2039790 w 4419601"/>
              <a:gd name="connsiteY2690" fmla="*/ 1802716 h 2239844"/>
              <a:gd name="connsiteX2691" fmla="*/ 2015102 w 4419601"/>
              <a:gd name="connsiteY2691" fmla="*/ 1806246 h 2239844"/>
              <a:gd name="connsiteX2692" fmla="*/ 1991775 w 4419601"/>
              <a:gd name="connsiteY2692" fmla="*/ 1815100 h 2239844"/>
              <a:gd name="connsiteX2693" fmla="*/ 1933860 w 4419601"/>
              <a:gd name="connsiteY2693" fmla="*/ 1856151 h 2239844"/>
              <a:gd name="connsiteX2694" fmla="*/ 1925982 w 4419601"/>
              <a:gd name="connsiteY2694" fmla="*/ 1867482 h 2239844"/>
              <a:gd name="connsiteX2695" fmla="*/ 1926824 w 4419601"/>
              <a:gd name="connsiteY2695" fmla="*/ 1879847 h 2239844"/>
              <a:gd name="connsiteX2696" fmla="*/ 1925608 w 4419601"/>
              <a:gd name="connsiteY2696" fmla="*/ 1868020 h 2239844"/>
              <a:gd name="connsiteX2697" fmla="*/ 1920407 w 4419601"/>
              <a:gd name="connsiteY2697" fmla="*/ 1875503 h 2239844"/>
              <a:gd name="connsiteX2698" fmla="*/ 1920407 w 4419601"/>
              <a:gd name="connsiteY2698" fmla="*/ 1879847 h 2239844"/>
              <a:gd name="connsiteX2699" fmla="*/ 1920306 w 4419601"/>
              <a:gd name="connsiteY2699" fmla="*/ 1875648 h 2239844"/>
              <a:gd name="connsiteX2700" fmla="*/ 1895249 w 4419601"/>
              <a:gd name="connsiteY2700" fmla="*/ 1911691 h 2239844"/>
              <a:gd name="connsiteX2701" fmla="*/ 1837334 w 4419601"/>
              <a:gd name="connsiteY2701" fmla="*/ 2034041 h 2239844"/>
              <a:gd name="connsiteX2702" fmla="*/ 1821950 w 4419601"/>
              <a:gd name="connsiteY2702" fmla="*/ 2097429 h 2239844"/>
              <a:gd name="connsiteX2703" fmla="*/ 1825368 w 4419601"/>
              <a:gd name="connsiteY2703" fmla="*/ 2105192 h 2239844"/>
              <a:gd name="connsiteX2704" fmla="*/ 1818028 w 4419601"/>
              <a:gd name="connsiteY2704" fmla="*/ 2098435 h 2239844"/>
              <a:gd name="connsiteX2705" fmla="*/ 1815349 w 4419601"/>
              <a:gd name="connsiteY2705" fmla="*/ 2092601 h 2239844"/>
              <a:gd name="connsiteX2706" fmla="*/ 1814811 w 4419601"/>
              <a:gd name="connsiteY2706" fmla="*/ 2075092 h 2239844"/>
              <a:gd name="connsiteX2707" fmla="*/ 1824464 w 4419601"/>
              <a:gd name="connsiteY2707" fmla="*/ 2034041 h 2239844"/>
              <a:gd name="connsiteX2708" fmla="*/ 1888814 w 4419601"/>
              <a:gd name="connsiteY2708" fmla="*/ 1918131 h 2239844"/>
              <a:gd name="connsiteX2709" fmla="*/ 1920156 w 4419601"/>
              <a:gd name="connsiteY2709" fmla="*/ 1869418 h 2239844"/>
              <a:gd name="connsiteX2710" fmla="*/ 1919981 w 4419601"/>
              <a:gd name="connsiteY2710" fmla="*/ 1862136 h 2239844"/>
              <a:gd name="connsiteX2711" fmla="*/ 1904159 w 4419601"/>
              <a:gd name="connsiteY2711" fmla="*/ 1879990 h 2239844"/>
              <a:gd name="connsiteX2712" fmla="*/ 1914554 w 4419601"/>
              <a:gd name="connsiteY2712" fmla="*/ 1866615 h 2239844"/>
              <a:gd name="connsiteX2713" fmla="*/ 1919937 w 4419601"/>
              <a:gd name="connsiteY2713" fmla="*/ 1860331 h 2239844"/>
              <a:gd name="connsiteX2714" fmla="*/ 1919820 w 4419601"/>
              <a:gd name="connsiteY2714" fmla="*/ 1855436 h 2239844"/>
              <a:gd name="connsiteX2715" fmla="*/ 1920328 w 4419601"/>
              <a:gd name="connsiteY2715" fmla="*/ 1859875 h 2239844"/>
              <a:gd name="connsiteX2716" fmla="*/ 1924295 w 4419601"/>
              <a:gd name="connsiteY2716" fmla="*/ 1855243 h 2239844"/>
              <a:gd name="connsiteX2717" fmla="*/ 1923371 w 4419601"/>
              <a:gd name="connsiteY2717" fmla="*/ 1846249 h 2239844"/>
              <a:gd name="connsiteX2718" fmla="*/ 1919716 w 4419601"/>
              <a:gd name="connsiteY2718" fmla="*/ 1851111 h 2239844"/>
              <a:gd name="connsiteX2719" fmla="*/ 1919820 w 4419601"/>
              <a:gd name="connsiteY2719" fmla="*/ 1855436 h 2239844"/>
              <a:gd name="connsiteX2720" fmla="*/ 1919376 w 4419601"/>
              <a:gd name="connsiteY2720" fmla="*/ 1851563 h 2239844"/>
              <a:gd name="connsiteX2721" fmla="*/ 1861465 w 4419601"/>
              <a:gd name="connsiteY2721" fmla="*/ 1928595 h 2239844"/>
              <a:gd name="connsiteX2722" fmla="*/ 1810183 w 4419601"/>
              <a:gd name="connsiteY2722" fmla="*/ 2012901 h 2239844"/>
              <a:gd name="connsiteX2723" fmla="*/ 1811593 w 4419601"/>
              <a:gd name="connsiteY2723" fmla="*/ 2008283 h 2239844"/>
              <a:gd name="connsiteX2724" fmla="*/ 1850204 w 4419601"/>
              <a:gd name="connsiteY2724" fmla="*/ 1943889 h 2239844"/>
              <a:gd name="connsiteX2725" fmla="*/ 1882379 w 4419601"/>
              <a:gd name="connsiteY2725" fmla="*/ 1892373 h 2239844"/>
              <a:gd name="connsiteX2726" fmla="*/ 1919248 w 4419601"/>
              <a:gd name="connsiteY2726" fmla="*/ 1850448 h 2239844"/>
              <a:gd name="connsiteX2727" fmla="*/ 1914792 w 4419601"/>
              <a:gd name="connsiteY2727" fmla="*/ 1811545 h 2239844"/>
              <a:gd name="connsiteX2728" fmla="*/ 1913990 w 4419601"/>
              <a:gd name="connsiteY2728" fmla="*/ 1757708 h 2239844"/>
              <a:gd name="connsiteX2729" fmla="*/ 1907572 w 4419601"/>
              <a:gd name="connsiteY2729" fmla="*/ 1674138 h 2239844"/>
              <a:gd name="connsiteX2730" fmla="*/ 1856236 w 4419601"/>
              <a:gd name="connsiteY2730" fmla="*/ 1629140 h 2239844"/>
              <a:gd name="connsiteX2731" fmla="*/ 1785648 w 4419601"/>
              <a:gd name="connsiteY2731" fmla="*/ 1648425 h 2239844"/>
              <a:gd name="connsiteX2732" fmla="*/ 1721477 w 4419601"/>
              <a:gd name="connsiteY2732" fmla="*/ 1686995 h 2239844"/>
              <a:gd name="connsiteX2733" fmla="*/ 1663723 w 4419601"/>
              <a:gd name="connsiteY2733" fmla="*/ 1751279 h 2239844"/>
              <a:gd name="connsiteX2734" fmla="*/ 1593135 w 4419601"/>
              <a:gd name="connsiteY2734" fmla="*/ 1841277 h 2239844"/>
              <a:gd name="connsiteX2735" fmla="*/ 1541798 w 4419601"/>
              <a:gd name="connsiteY2735" fmla="*/ 1905561 h 2239844"/>
              <a:gd name="connsiteX2736" fmla="*/ 1536257 w 4419601"/>
              <a:gd name="connsiteY2736" fmla="*/ 1917539 h 2239844"/>
              <a:gd name="connsiteX2737" fmla="*/ 1526558 w 4419601"/>
              <a:gd name="connsiteY2737" fmla="*/ 1938506 h 2239844"/>
              <a:gd name="connsiteX2738" fmla="*/ 1526506 w 4419601"/>
              <a:gd name="connsiteY2738" fmla="*/ 1948059 h 2239844"/>
              <a:gd name="connsiteX2739" fmla="*/ 1523307 w 4419601"/>
              <a:gd name="connsiteY2739" fmla="*/ 1939692 h 2239844"/>
              <a:gd name="connsiteX2740" fmla="*/ 1526456 w 4419601"/>
              <a:gd name="connsiteY2740" fmla="*/ 1924272 h 2239844"/>
              <a:gd name="connsiteX2741" fmla="*/ 1525349 w 4419601"/>
              <a:gd name="connsiteY2741" fmla="*/ 1924991 h 2239844"/>
              <a:gd name="connsiteX2742" fmla="*/ 1522547 w 4419601"/>
              <a:gd name="connsiteY2742" fmla="*/ 1931274 h 2239844"/>
              <a:gd name="connsiteX2743" fmla="*/ 1523094 w 4419601"/>
              <a:gd name="connsiteY2743" fmla="*/ 1939135 h 2239844"/>
              <a:gd name="connsiteX2744" fmla="*/ 1522547 w 4419601"/>
              <a:gd name="connsiteY2744" fmla="*/ 1937703 h 2239844"/>
              <a:gd name="connsiteX2745" fmla="*/ 1522323 w 4419601"/>
              <a:gd name="connsiteY2745" fmla="*/ 1926958 h 2239844"/>
              <a:gd name="connsiteX2746" fmla="*/ 1521108 w 4419601"/>
              <a:gd name="connsiteY2746" fmla="*/ 1927748 h 2239844"/>
              <a:gd name="connsiteX2747" fmla="*/ 1520140 w 4419601"/>
              <a:gd name="connsiteY2747" fmla="*/ 1931274 h 2239844"/>
              <a:gd name="connsiteX2748" fmla="*/ 1518195 w 4419601"/>
              <a:gd name="connsiteY2748" fmla="*/ 1946862 h 2239844"/>
              <a:gd name="connsiteX2749" fmla="*/ 1516130 w 4419601"/>
              <a:gd name="connsiteY2749" fmla="*/ 1943327 h 2239844"/>
              <a:gd name="connsiteX2750" fmla="*/ 1516130 w 4419601"/>
              <a:gd name="connsiteY2750" fmla="*/ 1930985 h 2239844"/>
              <a:gd name="connsiteX2751" fmla="*/ 1489368 w 4419601"/>
              <a:gd name="connsiteY2751" fmla="*/ 1948382 h 2239844"/>
              <a:gd name="connsiteX2752" fmla="*/ 1438680 w 4419601"/>
              <a:gd name="connsiteY2752" fmla="*/ 1963692 h 2239844"/>
              <a:gd name="connsiteX2753" fmla="*/ 1407254 w 4419601"/>
              <a:gd name="connsiteY2753" fmla="*/ 1964926 h 2239844"/>
              <a:gd name="connsiteX2754" fmla="*/ 1428949 w 4419601"/>
              <a:gd name="connsiteY2754" fmla="*/ 1969146 h 2239844"/>
              <a:gd name="connsiteX2755" fmla="*/ 1457936 w 4419601"/>
              <a:gd name="connsiteY2755" fmla="*/ 1969951 h 2239844"/>
              <a:gd name="connsiteX2756" fmla="*/ 1517162 w 4419601"/>
              <a:gd name="connsiteY2756" fmla="*/ 1955141 h 2239844"/>
              <a:gd name="connsiteX2757" fmla="*/ 1518195 w 4419601"/>
              <a:gd name="connsiteY2757" fmla="*/ 1946862 h 2239844"/>
              <a:gd name="connsiteX2758" fmla="*/ 1522284 w 4419601"/>
              <a:gd name="connsiteY2758" fmla="*/ 1953860 h 2239844"/>
              <a:gd name="connsiteX2759" fmla="*/ 1523037 w 4419601"/>
              <a:gd name="connsiteY2759" fmla="*/ 1953672 h 2239844"/>
              <a:gd name="connsiteX2760" fmla="*/ 1521745 w 4419601"/>
              <a:gd name="connsiteY2760" fmla="*/ 1947345 h 2239844"/>
              <a:gd name="connsiteX2761" fmla="*/ 1523177 w 4419601"/>
              <a:gd name="connsiteY2761" fmla="*/ 1940329 h 2239844"/>
              <a:gd name="connsiteX2762" fmla="*/ 1524088 w 4419601"/>
              <a:gd name="connsiteY2762" fmla="*/ 1953409 h 2239844"/>
              <a:gd name="connsiteX2763" fmla="*/ 1526480 w 4419601"/>
              <a:gd name="connsiteY2763" fmla="*/ 1952811 h 2239844"/>
              <a:gd name="connsiteX2764" fmla="*/ 1526506 w 4419601"/>
              <a:gd name="connsiteY2764" fmla="*/ 1948059 h 2239844"/>
              <a:gd name="connsiteX2765" fmla="*/ 1528162 w 4419601"/>
              <a:gd name="connsiteY2765" fmla="*/ 1952390 h 2239844"/>
              <a:gd name="connsiteX2766" fmla="*/ 1535235 w 4419601"/>
              <a:gd name="connsiteY2766" fmla="*/ 1950621 h 2239844"/>
              <a:gd name="connsiteX2767" fmla="*/ 1567444 w 4419601"/>
              <a:gd name="connsiteY2767" fmla="*/ 1937735 h 2239844"/>
              <a:gd name="connsiteX2768" fmla="*/ 1586768 w 4419601"/>
              <a:gd name="connsiteY2768" fmla="*/ 1931291 h 2239844"/>
              <a:gd name="connsiteX2769" fmla="*/ 1586768 w 4419601"/>
              <a:gd name="connsiteY2769" fmla="*/ 1937735 h 2239844"/>
              <a:gd name="connsiteX2770" fmla="*/ 1573885 w 4419601"/>
              <a:gd name="connsiteY2770" fmla="*/ 1944178 h 2239844"/>
              <a:gd name="connsiteX2771" fmla="*/ 1548118 w 4419601"/>
              <a:gd name="connsiteY2771" fmla="*/ 1950621 h 2239844"/>
              <a:gd name="connsiteX2772" fmla="*/ 1529008 w 4419601"/>
              <a:gd name="connsiteY2772" fmla="*/ 1954604 h 2239844"/>
              <a:gd name="connsiteX2773" fmla="*/ 1536985 w 4419601"/>
              <a:gd name="connsiteY2773" fmla="*/ 1975469 h 2239844"/>
              <a:gd name="connsiteX2774" fmla="*/ 1545166 w 4419601"/>
              <a:gd name="connsiteY2774" fmla="*/ 1986669 h 2239844"/>
              <a:gd name="connsiteX2775" fmla="*/ 1535381 w 4419601"/>
              <a:gd name="connsiteY2775" fmla="*/ 1976273 h 2239844"/>
              <a:gd name="connsiteX2776" fmla="*/ 1526457 w 4419601"/>
              <a:gd name="connsiteY2776" fmla="*/ 1957089 h 2239844"/>
              <a:gd name="connsiteX2777" fmla="*/ 1526465 w 4419601"/>
              <a:gd name="connsiteY2777" fmla="*/ 1955716 h 2239844"/>
              <a:gd name="connsiteX2778" fmla="*/ 1524318 w 4419601"/>
              <a:gd name="connsiteY2778" fmla="*/ 1956701 h 2239844"/>
              <a:gd name="connsiteX2779" fmla="*/ 1524368 w 4419601"/>
              <a:gd name="connsiteY2779" fmla="*/ 1957426 h 2239844"/>
              <a:gd name="connsiteX2780" fmla="*/ 1524023 w 4419601"/>
              <a:gd name="connsiteY2780" fmla="*/ 1956836 h 2239844"/>
              <a:gd name="connsiteX2781" fmla="*/ 1523712 w 4419601"/>
              <a:gd name="connsiteY2781" fmla="*/ 1956978 h 2239844"/>
              <a:gd name="connsiteX2782" fmla="*/ 1524661 w 4419601"/>
              <a:gd name="connsiteY2782" fmla="*/ 1961626 h 2239844"/>
              <a:gd name="connsiteX2783" fmla="*/ 1524953 w 4419601"/>
              <a:gd name="connsiteY2783" fmla="*/ 1965827 h 2239844"/>
              <a:gd name="connsiteX2784" fmla="*/ 1525837 w 4419601"/>
              <a:gd name="connsiteY2784" fmla="*/ 1967387 h 2239844"/>
              <a:gd name="connsiteX2785" fmla="*/ 1528964 w 4419601"/>
              <a:gd name="connsiteY2785" fmla="*/ 1982702 h 2239844"/>
              <a:gd name="connsiteX2786" fmla="*/ 1541798 w 4419601"/>
              <a:gd name="connsiteY2786" fmla="*/ 1995558 h 2239844"/>
              <a:gd name="connsiteX2787" fmla="*/ 1559445 w 4419601"/>
              <a:gd name="connsiteY2787" fmla="*/ 2013236 h 2239844"/>
              <a:gd name="connsiteX2788" fmla="*/ 1566923 w 4419601"/>
              <a:gd name="connsiteY2788" fmla="*/ 2017132 h 2239844"/>
              <a:gd name="connsiteX2789" fmla="*/ 1586718 w 4419601"/>
              <a:gd name="connsiteY2789" fmla="*/ 2034129 h 2239844"/>
              <a:gd name="connsiteX2790" fmla="*/ 1591891 w 4419601"/>
              <a:gd name="connsiteY2790" fmla="*/ 2037782 h 2239844"/>
              <a:gd name="connsiteX2791" fmla="*/ 1589125 w 4419601"/>
              <a:gd name="connsiteY2791" fmla="*/ 2036539 h 2239844"/>
              <a:gd name="connsiteX2792" fmla="*/ 1561049 w 4419601"/>
              <a:gd name="connsiteY2792" fmla="*/ 2021272 h 2239844"/>
              <a:gd name="connsiteX2793" fmla="*/ 1516130 w 4419601"/>
              <a:gd name="connsiteY2793" fmla="*/ 1963416 h 2239844"/>
              <a:gd name="connsiteX2794" fmla="*/ 1516522 w 4419601"/>
              <a:gd name="connsiteY2794" fmla="*/ 1960275 h 2239844"/>
              <a:gd name="connsiteX2795" fmla="*/ 1509469 w 4419601"/>
              <a:gd name="connsiteY2795" fmla="*/ 1963508 h 2239844"/>
              <a:gd name="connsiteX2796" fmla="*/ 1405296 w 4419601"/>
              <a:gd name="connsiteY2796" fmla="*/ 1970757 h 2239844"/>
              <a:gd name="connsiteX2797" fmla="*/ 1388067 w 4419601"/>
              <a:gd name="connsiteY2797" fmla="*/ 1963172 h 2239844"/>
              <a:gd name="connsiteX2798" fmla="*/ 1361440 w 4419601"/>
              <a:gd name="connsiteY2798" fmla="*/ 1957246 h 2239844"/>
              <a:gd name="connsiteX2799" fmla="*/ 1309948 w 4419601"/>
              <a:gd name="connsiteY2799" fmla="*/ 1905676 h 2239844"/>
              <a:gd name="connsiteX2800" fmla="*/ 1298684 w 4419601"/>
              <a:gd name="connsiteY2800" fmla="*/ 1841214 h 2239844"/>
              <a:gd name="connsiteX2801" fmla="*/ 1311992 w 4419601"/>
              <a:gd name="connsiteY2801" fmla="*/ 1792749 h 2239844"/>
              <a:gd name="connsiteX2802" fmla="*/ 1312195 w 4419601"/>
              <a:gd name="connsiteY2802" fmla="*/ 1787120 h 2239844"/>
              <a:gd name="connsiteX2803" fmla="*/ 1312575 w 4419601"/>
              <a:gd name="connsiteY2803" fmla="*/ 1785726 h 2239844"/>
              <a:gd name="connsiteX2804" fmla="*/ 1308497 w 4419601"/>
              <a:gd name="connsiteY2804" fmla="*/ 1785144 h 2239844"/>
              <a:gd name="connsiteX2805" fmla="*/ 1285149 w 4419601"/>
              <a:gd name="connsiteY2805" fmla="*/ 1776300 h 2239844"/>
              <a:gd name="connsiteX2806" fmla="*/ 1227183 w 4419601"/>
              <a:gd name="connsiteY2806" fmla="*/ 1737707 h 2239844"/>
              <a:gd name="connsiteX2807" fmla="*/ 1175657 w 4419601"/>
              <a:gd name="connsiteY2807" fmla="*/ 1699114 h 2239844"/>
              <a:gd name="connsiteX2808" fmla="*/ 1137013 w 4419601"/>
              <a:gd name="connsiteY2808" fmla="*/ 1654090 h 2239844"/>
              <a:gd name="connsiteX2809" fmla="*/ 1085487 w 4419601"/>
              <a:gd name="connsiteY2809" fmla="*/ 1570472 h 2239844"/>
              <a:gd name="connsiteX2810" fmla="*/ 1021080 w 4419601"/>
              <a:gd name="connsiteY2810" fmla="*/ 1493287 h 2239844"/>
              <a:gd name="connsiteX2811" fmla="*/ 2514499 w 4419601"/>
              <a:gd name="connsiteY2811" fmla="*/ 1470372 h 2239844"/>
              <a:gd name="connsiteX2812" fmla="*/ 2549953 w 4419601"/>
              <a:gd name="connsiteY2812" fmla="*/ 1495812 h 2239844"/>
              <a:gd name="connsiteX2813" fmla="*/ 2556169 w 4419601"/>
              <a:gd name="connsiteY2813" fmla="*/ 1502091 h 2239844"/>
              <a:gd name="connsiteX2814" fmla="*/ 2519129 w 4419601"/>
              <a:gd name="connsiteY2814" fmla="*/ 1475063 h 2239844"/>
              <a:gd name="connsiteX2815" fmla="*/ 3470902 w 4419601"/>
              <a:gd name="connsiteY2815" fmla="*/ 1469172 h 2239844"/>
              <a:gd name="connsiteX2816" fmla="*/ 3471532 w 4419601"/>
              <a:gd name="connsiteY2816" fmla="*/ 1474219 h 2239844"/>
              <a:gd name="connsiteX2817" fmla="*/ 3470244 w 4419601"/>
              <a:gd name="connsiteY2817" fmla="*/ 1479055 h 2239844"/>
              <a:gd name="connsiteX2818" fmla="*/ 3244421 w 4419601"/>
              <a:gd name="connsiteY2818" fmla="*/ 1468511 h 2239844"/>
              <a:gd name="connsiteX2819" fmla="*/ 3241796 w 4419601"/>
              <a:gd name="connsiteY2819" fmla="*/ 1471702 h 2239844"/>
              <a:gd name="connsiteX2820" fmla="*/ 3240979 w 4419601"/>
              <a:gd name="connsiteY2820" fmla="*/ 1471498 h 2239844"/>
              <a:gd name="connsiteX2821" fmla="*/ 1663700 w 4419601"/>
              <a:gd name="connsiteY2821" fmla="*/ 1468488 h 2239844"/>
              <a:gd name="connsiteX2822" fmla="*/ 1663700 w 4419601"/>
              <a:gd name="connsiteY2822" fmla="*/ 1474838 h 2239844"/>
              <a:gd name="connsiteX2823" fmla="*/ 1663700 w 4419601"/>
              <a:gd name="connsiteY2823" fmla="*/ 1468488 h 2239844"/>
              <a:gd name="connsiteX2824" fmla="*/ 3289755 w 4419601"/>
              <a:gd name="connsiteY2824" fmla="*/ 1468423 h 2239844"/>
              <a:gd name="connsiteX2825" fmla="*/ 3278870 w 4419601"/>
              <a:gd name="connsiteY2825" fmla="*/ 1495638 h 2239844"/>
              <a:gd name="connsiteX2826" fmla="*/ 3289794 w 4419601"/>
              <a:gd name="connsiteY2826" fmla="*/ 1488022 h 2239844"/>
              <a:gd name="connsiteX2827" fmla="*/ 3290492 w 4419601"/>
              <a:gd name="connsiteY2827" fmla="*/ 1486111 h 2239844"/>
              <a:gd name="connsiteX2828" fmla="*/ 987699 w 4419601"/>
              <a:gd name="connsiteY2828" fmla="*/ 1467627 h 2239844"/>
              <a:gd name="connsiteX2829" fmla="*/ 988876 w 4419601"/>
              <a:gd name="connsiteY2829" fmla="*/ 1468362 h 2239844"/>
              <a:gd name="connsiteX2830" fmla="*/ 992455 w 4419601"/>
              <a:gd name="connsiteY2830" fmla="*/ 1471132 h 2239844"/>
              <a:gd name="connsiteX2831" fmla="*/ 3256594 w 4419601"/>
              <a:gd name="connsiteY2831" fmla="*/ 1464219 h 2239844"/>
              <a:gd name="connsiteX2832" fmla="*/ 3257054 w 4419601"/>
              <a:gd name="connsiteY2832" fmla="*/ 1467449 h 2239844"/>
              <a:gd name="connsiteX2833" fmla="*/ 3250214 w 4419601"/>
              <a:gd name="connsiteY2833" fmla="*/ 1473810 h 2239844"/>
              <a:gd name="connsiteX2834" fmla="*/ 3246526 w 4419601"/>
              <a:gd name="connsiteY2834" fmla="*/ 1472887 h 2239844"/>
              <a:gd name="connsiteX2835" fmla="*/ 2882036 w 4419601"/>
              <a:gd name="connsiteY2835" fmla="*/ 1464089 h 2239844"/>
              <a:gd name="connsiteX2836" fmla="*/ 2916692 w 4419601"/>
              <a:gd name="connsiteY2836" fmla="*/ 1486903 h 2239844"/>
              <a:gd name="connsiteX2837" fmla="*/ 2936828 w 4419601"/>
              <a:gd name="connsiteY2837" fmla="*/ 1504222 h 2239844"/>
              <a:gd name="connsiteX2838" fmla="*/ 2926341 w 4419601"/>
              <a:gd name="connsiteY2838" fmla="*/ 1496540 h 2239844"/>
              <a:gd name="connsiteX2839" fmla="*/ 3474309 w 4419601"/>
              <a:gd name="connsiteY2839" fmla="*/ 1463792 h 2239844"/>
              <a:gd name="connsiteX2840" fmla="*/ 3474813 w 4419601"/>
              <a:gd name="connsiteY2840" fmla="*/ 1468333 h 2239844"/>
              <a:gd name="connsiteX2841" fmla="*/ 3472342 w 4419601"/>
              <a:gd name="connsiteY2841" fmla="*/ 1480704 h 2239844"/>
              <a:gd name="connsiteX2842" fmla="*/ 3471601 w 4419601"/>
              <a:gd name="connsiteY2842" fmla="*/ 1474766 h 2239844"/>
              <a:gd name="connsiteX2843" fmla="*/ 3471532 w 4419601"/>
              <a:gd name="connsiteY2843" fmla="*/ 1474219 h 2239844"/>
              <a:gd name="connsiteX2844" fmla="*/ 980664 w 4419601"/>
              <a:gd name="connsiteY2844" fmla="*/ 1463236 h 2239844"/>
              <a:gd name="connsiteX2845" fmla="*/ 983241 w 4419601"/>
              <a:gd name="connsiteY2845" fmla="*/ 1464342 h 2239844"/>
              <a:gd name="connsiteX2846" fmla="*/ 987699 w 4419601"/>
              <a:gd name="connsiteY2846" fmla="*/ 1467627 h 2239844"/>
              <a:gd name="connsiteX2847" fmla="*/ 2880449 w 4419601"/>
              <a:gd name="connsiteY2847" fmla="*/ 1462927 h 2239844"/>
              <a:gd name="connsiteX2848" fmla="*/ 2882036 w 4419601"/>
              <a:gd name="connsiteY2848" fmla="*/ 1464089 h 2239844"/>
              <a:gd name="connsiteX2849" fmla="*/ 2881313 w 4419601"/>
              <a:gd name="connsiteY2849" fmla="*/ 1463614 h 2239844"/>
              <a:gd name="connsiteX2850" fmla="*/ 3256200 w 4419601"/>
              <a:gd name="connsiteY2850" fmla="*/ 1461790 h 2239844"/>
              <a:gd name="connsiteX2851" fmla="*/ 3256248 w 4419601"/>
              <a:gd name="connsiteY2851" fmla="*/ 1461797 h 2239844"/>
              <a:gd name="connsiteX2852" fmla="*/ 3245446 w 4419601"/>
              <a:gd name="connsiteY2852" fmla="*/ 1472616 h 2239844"/>
              <a:gd name="connsiteX2853" fmla="*/ 3244821 w 4419601"/>
              <a:gd name="connsiteY2853" fmla="*/ 1472460 h 2239844"/>
              <a:gd name="connsiteX2854" fmla="*/ 3253085 w 4419601"/>
              <a:gd name="connsiteY2854" fmla="*/ 1460989 h 2239844"/>
              <a:gd name="connsiteX2855" fmla="*/ 3257054 w 4419601"/>
              <a:gd name="connsiteY2855" fmla="*/ 1460989 h 2239844"/>
              <a:gd name="connsiteX2856" fmla="*/ 3256200 w 4419601"/>
              <a:gd name="connsiteY2856" fmla="*/ 1461790 h 2239844"/>
              <a:gd name="connsiteX2857" fmla="*/ 3252734 w 4419601"/>
              <a:gd name="connsiteY2857" fmla="*/ 1461294 h 2239844"/>
              <a:gd name="connsiteX2858" fmla="*/ 3250605 w 4419601"/>
              <a:gd name="connsiteY2858" fmla="*/ 1460989 h 2239844"/>
              <a:gd name="connsiteX2859" fmla="*/ 3240512 w 4419601"/>
              <a:gd name="connsiteY2859" fmla="*/ 1471591 h 2239844"/>
              <a:gd name="connsiteX2860" fmla="*/ 3238320 w 4419601"/>
              <a:gd name="connsiteY2860" fmla="*/ 1472139 h 2239844"/>
              <a:gd name="connsiteX2861" fmla="*/ 3250605 w 4419601"/>
              <a:gd name="connsiteY2861" fmla="*/ 1460989 h 2239844"/>
              <a:gd name="connsiteX2862" fmla="*/ 3252734 w 4419601"/>
              <a:gd name="connsiteY2862" fmla="*/ 1461294 h 2239844"/>
              <a:gd name="connsiteX2863" fmla="*/ 3244421 w 4419601"/>
              <a:gd name="connsiteY2863" fmla="*/ 1468511 h 2239844"/>
              <a:gd name="connsiteX2864" fmla="*/ 2862188 w 4419601"/>
              <a:gd name="connsiteY2864" fmla="*/ 1459386 h 2239844"/>
              <a:gd name="connsiteX2865" fmla="*/ 2891728 w 4419601"/>
              <a:gd name="connsiteY2865" fmla="*/ 1478115 h 2239844"/>
              <a:gd name="connsiteX2866" fmla="*/ 2978459 w 4419601"/>
              <a:gd name="connsiteY2866" fmla="*/ 1536577 h 2239844"/>
              <a:gd name="connsiteX2867" fmla="*/ 2980004 w 4419601"/>
              <a:gd name="connsiteY2867" fmla="*/ 1537683 h 2239844"/>
              <a:gd name="connsiteX2868" fmla="*/ 3018807 w 4419601"/>
              <a:gd name="connsiteY2868" fmla="*/ 1579258 h 2239844"/>
              <a:gd name="connsiteX2869" fmla="*/ 3038909 w 4419601"/>
              <a:gd name="connsiteY2869" fmla="*/ 1641096 h 2239844"/>
              <a:gd name="connsiteX2870" fmla="*/ 3032476 w 4419601"/>
              <a:gd name="connsiteY2870" fmla="*/ 1641096 h 2239844"/>
              <a:gd name="connsiteX2871" fmla="*/ 2935989 w 4419601"/>
              <a:gd name="connsiteY2871" fmla="*/ 1512602 h 2239844"/>
              <a:gd name="connsiteX2872" fmla="*/ 2878097 w 4419601"/>
              <a:gd name="connsiteY2872" fmla="*/ 1474054 h 2239844"/>
              <a:gd name="connsiteX2873" fmla="*/ 981308 w 4419601"/>
              <a:gd name="connsiteY2873" fmla="*/ 1458714 h 2239844"/>
              <a:gd name="connsiteX2874" fmla="*/ 1027520 w 4419601"/>
              <a:gd name="connsiteY2874" fmla="*/ 1486854 h 2239844"/>
              <a:gd name="connsiteX2875" fmla="*/ 1104809 w 4419601"/>
              <a:gd name="connsiteY2875" fmla="*/ 1551176 h 2239844"/>
              <a:gd name="connsiteX2876" fmla="*/ 1162775 w 4419601"/>
              <a:gd name="connsiteY2876" fmla="*/ 1628361 h 2239844"/>
              <a:gd name="connsiteX2877" fmla="*/ 1178411 w 4419601"/>
              <a:gd name="connsiteY2877" fmla="*/ 1649035 h 2239844"/>
              <a:gd name="connsiteX2878" fmla="*/ 1153169 w 4419601"/>
              <a:gd name="connsiteY2878" fmla="*/ 1620403 h 2239844"/>
              <a:gd name="connsiteX2879" fmla="*/ 1137013 w 4419601"/>
              <a:gd name="connsiteY2879" fmla="*/ 1596201 h 2239844"/>
              <a:gd name="connsiteX2880" fmla="*/ 1066165 w 4419601"/>
              <a:gd name="connsiteY2880" fmla="*/ 1525447 h 2239844"/>
              <a:gd name="connsiteX2881" fmla="*/ 1063848 w 4419601"/>
              <a:gd name="connsiteY2881" fmla="*/ 1523740 h 2239844"/>
              <a:gd name="connsiteX2882" fmla="*/ 1053283 w 4419601"/>
              <a:gd name="connsiteY2882" fmla="*/ 1512583 h 2239844"/>
              <a:gd name="connsiteX2883" fmla="*/ 1051653 w 4419601"/>
              <a:gd name="connsiteY2883" fmla="*/ 1514754 h 2239844"/>
              <a:gd name="connsiteX2884" fmla="*/ 1037094 w 4419601"/>
              <a:gd name="connsiteY2884" fmla="*/ 1504025 h 2239844"/>
              <a:gd name="connsiteX2885" fmla="*/ 1029131 w 4419601"/>
              <a:gd name="connsiteY2885" fmla="*/ 1494895 h 2239844"/>
              <a:gd name="connsiteX2886" fmla="*/ 3253830 w 4419601"/>
              <a:gd name="connsiteY2886" fmla="*/ 1458567 h 2239844"/>
              <a:gd name="connsiteX2887" fmla="*/ 3254927 w 4419601"/>
              <a:gd name="connsiteY2887" fmla="*/ 1459391 h 2239844"/>
              <a:gd name="connsiteX2888" fmla="*/ 3253085 w 4419601"/>
              <a:gd name="connsiteY2888" fmla="*/ 1460989 h 2239844"/>
              <a:gd name="connsiteX2889" fmla="*/ 3250605 w 4419601"/>
              <a:gd name="connsiteY2889" fmla="*/ 1460989 h 2239844"/>
              <a:gd name="connsiteX2890" fmla="*/ 3253830 w 4419601"/>
              <a:gd name="connsiteY2890" fmla="*/ 1458567 h 2239844"/>
              <a:gd name="connsiteX2891" fmla="*/ 3478170 w 4419601"/>
              <a:gd name="connsiteY2891" fmla="*/ 1451530 h 2239844"/>
              <a:gd name="connsiteX2892" fmla="*/ 3480435 w 4419601"/>
              <a:gd name="connsiteY2892" fmla="*/ 1461900 h 2239844"/>
              <a:gd name="connsiteX2893" fmla="*/ 3481238 w 4419601"/>
              <a:gd name="connsiteY2893" fmla="*/ 1487632 h 2239844"/>
              <a:gd name="connsiteX2894" fmla="*/ 3488466 w 4419601"/>
              <a:gd name="connsiteY2894" fmla="*/ 1529447 h 2239844"/>
              <a:gd name="connsiteX2895" fmla="*/ 3481908 w 4419601"/>
              <a:gd name="connsiteY2895" fmla="*/ 1567386 h 2239844"/>
              <a:gd name="connsiteX2896" fmla="*/ 3502420 w 4419601"/>
              <a:gd name="connsiteY2896" fmla="*/ 1561019 h 2239844"/>
              <a:gd name="connsiteX2897" fmla="*/ 3512058 w 4419601"/>
              <a:gd name="connsiteY2897" fmla="*/ 1554898 h 2239844"/>
              <a:gd name="connsiteX2898" fmla="*/ 3500814 w 4419601"/>
              <a:gd name="connsiteY2898" fmla="*/ 1565046 h 2239844"/>
              <a:gd name="connsiteX2899" fmla="*/ 3502574 w 4419601"/>
              <a:gd name="connsiteY2899" fmla="*/ 1566811 h 2239844"/>
              <a:gd name="connsiteX2900" fmla="*/ 3475113 w 4419601"/>
              <a:gd name="connsiteY2900" fmla="*/ 1577933 h 2239844"/>
              <a:gd name="connsiteX2901" fmla="*/ 3468688 w 4419601"/>
              <a:gd name="connsiteY2901" fmla="*/ 1571489 h 2239844"/>
              <a:gd name="connsiteX2902" fmla="*/ 3475059 w 4419601"/>
              <a:gd name="connsiteY2902" fmla="*/ 1569512 h 2239844"/>
              <a:gd name="connsiteX2903" fmla="*/ 3482041 w 4419601"/>
              <a:gd name="connsiteY2903" fmla="*/ 1519797 h 2239844"/>
              <a:gd name="connsiteX2904" fmla="*/ 3474813 w 4419601"/>
              <a:gd name="connsiteY2904" fmla="*/ 1468333 h 2239844"/>
              <a:gd name="connsiteX2905" fmla="*/ 2494869 w 4419601"/>
              <a:gd name="connsiteY2905" fmla="*/ 1450487 h 2239844"/>
              <a:gd name="connsiteX2906" fmla="*/ 2494941 w 4419601"/>
              <a:gd name="connsiteY2906" fmla="*/ 1450560 h 2239844"/>
              <a:gd name="connsiteX2907" fmla="*/ 2498944 w 4419601"/>
              <a:gd name="connsiteY2907" fmla="*/ 1454615 h 2239844"/>
              <a:gd name="connsiteX2908" fmla="*/ 2498944 w 4419601"/>
              <a:gd name="connsiteY2908" fmla="*/ 1454615 h 2239844"/>
              <a:gd name="connsiteX2909" fmla="*/ 2498945 w 4419601"/>
              <a:gd name="connsiteY2909" fmla="*/ 1454616 h 2239844"/>
              <a:gd name="connsiteX2910" fmla="*/ 2505349 w 4419601"/>
              <a:gd name="connsiteY2910" fmla="*/ 1461103 h 2239844"/>
              <a:gd name="connsiteX2911" fmla="*/ 2514499 w 4419601"/>
              <a:gd name="connsiteY2911" fmla="*/ 1470372 h 2239844"/>
              <a:gd name="connsiteX2912" fmla="*/ 2492540 w 4419601"/>
              <a:gd name="connsiteY2912" fmla="*/ 1454615 h 2239844"/>
              <a:gd name="connsiteX2913" fmla="*/ 2498944 w 4419601"/>
              <a:gd name="connsiteY2913" fmla="*/ 1450444 h 2239844"/>
              <a:gd name="connsiteX2914" fmla="*/ 2531642 w 4419601"/>
              <a:gd name="connsiteY2914" fmla="*/ 1476469 h 2239844"/>
              <a:gd name="connsiteX2915" fmla="*/ 2550182 w 4419601"/>
              <a:gd name="connsiteY2915" fmla="*/ 1492540 h 2239844"/>
              <a:gd name="connsiteX2916" fmla="*/ 2550182 w 4419601"/>
              <a:gd name="connsiteY2916" fmla="*/ 1493544 h 2239844"/>
              <a:gd name="connsiteX2917" fmla="*/ 2552468 w 4419601"/>
              <a:gd name="connsiteY2917" fmla="*/ 1494521 h 2239844"/>
              <a:gd name="connsiteX2918" fmla="*/ 2573206 w 4419601"/>
              <a:gd name="connsiteY2918" fmla="*/ 1512497 h 2239844"/>
              <a:gd name="connsiteX2919" fmla="*/ 2569397 w 4419601"/>
              <a:gd name="connsiteY2919" fmla="*/ 1509764 h 2239844"/>
              <a:gd name="connsiteX2920" fmla="*/ 2549953 w 4419601"/>
              <a:gd name="connsiteY2920" fmla="*/ 1495812 h 2239844"/>
              <a:gd name="connsiteX2921" fmla="*/ 2538274 w 4419601"/>
              <a:gd name="connsiteY2921" fmla="*/ 1484014 h 2239844"/>
              <a:gd name="connsiteX2922" fmla="*/ 2498945 w 4419601"/>
              <a:gd name="connsiteY2922" fmla="*/ 1454616 h 2239844"/>
              <a:gd name="connsiteX2923" fmla="*/ 2498944 w 4419601"/>
              <a:gd name="connsiteY2923" fmla="*/ 1454615 h 2239844"/>
              <a:gd name="connsiteX2924" fmla="*/ 2498944 w 4419601"/>
              <a:gd name="connsiteY2924" fmla="*/ 1448127 h 2239844"/>
              <a:gd name="connsiteX2925" fmla="*/ 2498944 w 4419601"/>
              <a:gd name="connsiteY2925" fmla="*/ 1448938 h 2239844"/>
              <a:gd name="connsiteX2926" fmla="*/ 2498944 w 4419601"/>
              <a:gd name="connsiteY2926" fmla="*/ 1450444 h 2239844"/>
              <a:gd name="connsiteX2927" fmla="*/ 2496736 w 4419601"/>
              <a:gd name="connsiteY2927" fmla="*/ 1448686 h 2239844"/>
              <a:gd name="connsiteX2928" fmla="*/ 2498944 w 4419601"/>
              <a:gd name="connsiteY2928" fmla="*/ 1448127 h 2239844"/>
              <a:gd name="connsiteX2929" fmla="*/ 2551767 w 4419601"/>
              <a:gd name="connsiteY2929" fmla="*/ 1487678 h 2239844"/>
              <a:gd name="connsiteX2930" fmla="*/ 2550182 w 4419601"/>
              <a:gd name="connsiteY2930" fmla="*/ 1487055 h 2239844"/>
              <a:gd name="connsiteX2931" fmla="*/ 2550182 w 4419601"/>
              <a:gd name="connsiteY2931" fmla="*/ 1490299 h 2239844"/>
              <a:gd name="connsiteX2932" fmla="*/ 2550182 w 4419601"/>
              <a:gd name="connsiteY2932" fmla="*/ 1491226 h 2239844"/>
              <a:gd name="connsiteX2933" fmla="*/ 2531642 w 4419601"/>
              <a:gd name="connsiteY2933" fmla="*/ 1476469 h 2239844"/>
              <a:gd name="connsiteX2934" fmla="*/ 3308656 w 4419601"/>
              <a:gd name="connsiteY2934" fmla="*/ 1444527 h 2239844"/>
              <a:gd name="connsiteX2935" fmla="*/ 3308273 w 4419601"/>
              <a:gd name="connsiteY2935" fmla="*/ 1455068 h 2239844"/>
              <a:gd name="connsiteX2936" fmla="*/ 3296632 w 4419601"/>
              <a:gd name="connsiteY2936" fmla="*/ 1485636 h 2239844"/>
              <a:gd name="connsiteX2937" fmla="*/ 3296947 w 4419601"/>
              <a:gd name="connsiteY2937" fmla="*/ 1493186 h 2239844"/>
              <a:gd name="connsiteX2938" fmla="*/ 3288948 w 4419601"/>
              <a:gd name="connsiteY2938" fmla="*/ 1531583 h 2239844"/>
              <a:gd name="connsiteX2939" fmla="*/ 3308122 w 4419601"/>
              <a:gd name="connsiteY2939" fmla="*/ 1499624 h 2239844"/>
              <a:gd name="connsiteX2940" fmla="*/ 3313797 w 4419601"/>
              <a:gd name="connsiteY2940" fmla="*/ 1475374 h 2239844"/>
              <a:gd name="connsiteX2941" fmla="*/ 3468302 w 4419601"/>
              <a:gd name="connsiteY2941" fmla="*/ 1443446 h 2239844"/>
              <a:gd name="connsiteX2942" fmla="*/ 3468388 w 4419601"/>
              <a:gd name="connsiteY2942" fmla="*/ 1449034 h 2239844"/>
              <a:gd name="connsiteX2943" fmla="*/ 3466016 w 4419601"/>
              <a:gd name="connsiteY2943" fmla="*/ 1470411 h 2239844"/>
              <a:gd name="connsiteX2944" fmla="*/ 3465756 w 4419601"/>
              <a:gd name="connsiteY2944" fmla="*/ 1468521 h 2239844"/>
              <a:gd name="connsiteX2945" fmla="*/ 2473325 w 4419601"/>
              <a:gd name="connsiteY2945" fmla="*/ 1441639 h 2239844"/>
              <a:gd name="connsiteX2946" fmla="*/ 2519129 w 4419601"/>
              <a:gd name="connsiteY2946" fmla="*/ 1475063 h 2239844"/>
              <a:gd name="connsiteX2947" fmla="*/ 2543778 w 4419601"/>
              <a:gd name="connsiteY2947" fmla="*/ 1500032 h 2239844"/>
              <a:gd name="connsiteX2948" fmla="*/ 2562992 w 4419601"/>
              <a:gd name="connsiteY2948" fmla="*/ 1513008 h 2239844"/>
              <a:gd name="connsiteX2949" fmla="*/ 2575193 w 4419601"/>
              <a:gd name="connsiteY2949" fmla="*/ 1521247 h 2239844"/>
              <a:gd name="connsiteX2950" fmla="*/ 2591509 w 4419601"/>
              <a:gd name="connsiteY2950" fmla="*/ 1537184 h 2239844"/>
              <a:gd name="connsiteX2951" fmla="*/ 2582206 w 4419601"/>
              <a:gd name="connsiteY2951" fmla="*/ 1532472 h 2239844"/>
              <a:gd name="connsiteX2952" fmla="*/ 2543778 w 4419601"/>
              <a:gd name="connsiteY2952" fmla="*/ 1506520 h 2239844"/>
              <a:gd name="connsiteX2953" fmla="*/ 2505349 w 4419601"/>
              <a:gd name="connsiteY2953" fmla="*/ 1467591 h 2239844"/>
              <a:gd name="connsiteX2954" fmla="*/ 2473325 w 4419601"/>
              <a:gd name="connsiteY2954" fmla="*/ 1441639 h 2239844"/>
              <a:gd name="connsiteX2955" fmla="*/ 2836111 w 4419601"/>
              <a:gd name="connsiteY2955" fmla="*/ 1435344 h 2239844"/>
              <a:gd name="connsiteX2956" fmla="*/ 2857692 w 4419601"/>
              <a:gd name="connsiteY2956" fmla="*/ 1448636 h 2239844"/>
              <a:gd name="connsiteX2957" fmla="*/ 2888550 w 4419601"/>
              <a:gd name="connsiteY2957" fmla="*/ 1471644 h 2239844"/>
              <a:gd name="connsiteX2958" fmla="*/ 2977425 w 4419601"/>
              <a:gd name="connsiteY2958" fmla="*/ 1534920 h 2239844"/>
              <a:gd name="connsiteX2959" fmla="*/ 2979842 w 4419601"/>
              <a:gd name="connsiteY2959" fmla="*/ 1537509 h 2239844"/>
              <a:gd name="connsiteX2960" fmla="*/ 2978459 w 4419601"/>
              <a:gd name="connsiteY2960" fmla="*/ 1536577 h 2239844"/>
              <a:gd name="connsiteX2961" fmla="*/ 2935989 w 4419601"/>
              <a:gd name="connsiteY2961" fmla="*/ 1506177 h 2239844"/>
              <a:gd name="connsiteX2962" fmla="*/ 2891728 w 4419601"/>
              <a:gd name="connsiteY2962" fmla="*/ 1478115 h 2239844"/>
              <a:gd name="connsiteX2963" fmla="*/ 2857416 w 4419601"/>
              <a:gd name="connsiteY2963" fmla="*/ 1454986 h 2239844"/>
              <a:gd name="connsiteX2964" fmla="*/ 2479730 w 4419601"/>
              <a:gd name="connsiteY2964" fmla="*/ 1435151 h 2239844"/>
              <a:gd name="connsiteX2965" fmla="*/ 2473325 w 4419601"/>
              <a:gd name="connsiteY2965" fmla="*/ 1441639 h 2239844"/>
              <a:gd name="connsiteX2966" fmla="*/ 2479730 w 4419601"/>
              <a:gd name="connsiteY2966" fmla="*/ 1435151 h 2239844"/>
              <a:gd name="connsiteX2967" fmla="*/ 2479730 w 4419601"/>
              <a:gd name="connsiteY2967" fmla="*/ 1435151 h 2239844"/>
              <a:gd name="connsiteX2968" fmla="*/ 2496736 w 4419601"/>
              <a:gd name="connsiteY2968" fmla="*/ 1448686 h 2239844"/>
              <a:gd name="connsiteX2969" fmla="*/ 2495742 w 4419601"/>
              <a:gd name="connsiteY2969" fmla="*/ 1448938 h 2239844"/>
              <a:gd name="connsiteX2970" fmla="*/ 2494869 w 4419601"/>
              <a:gd name="connsiteY2970" fmla="*/ 1450487 h 2239844"/>
              <a:gd name="connsiteX2971" fmla="*/ 885825 w 4419601"/>
              <a:gd name="connsiteY2971" fmla="*/ 1422533 h 2239844"/>
              <a:gd name="connsiteX2972" fmla="*/ 903677 w 4419601"/>
              <a:gd name="connsiteY2972" fmla="*/ 1423308 h 2239844"/>
              <a:gd name="connsiteX2973" fmla="*/ 946368 w 4419601"/>
              <a:gd name="connsiteY2973" fmla="*/ 1440543 h 2239844"/>
              <a:gd name="connsiteX2974" fmla="*/ 956673 w 4419601"/>
              <a:gd name="connsiteY2974" fmla="*/ 1448262 h 2239844"/>
              <a:gd name="connsiteX2975" fmla="*/ 980664 w 4419601"/>
              <a:gd name="connsiteY2975" fmla="*/ 1463236 h 2239844"/>
              <a:gd name="connsiteX2976" fmla="*/ 815441 w 4419601"/>
              <a:gd name="connsiteY2976" fmla="*/ 1422296 h 2239844"/>
              <a:gd name="connsiteX2977" fmla="*/ 819252 w 4419601"/>
              <a:gd name="connsiteY2977" fmla="*/ 1424914 h 2239844"/>
              <a:gd name="connsiteX2978" fmla="*/ 815441 w 4419601"/>
              <a:gd name="connsiteY2978" fmla="*/ 1428723 h 2239844"/>
              <a:gd name="connsiteX2979" fmla="*/ 815441 w 4419601"/>
              <a:gd name="connsiteY2979" fmla="*/ 1422296 h 2239844"/>
              <a:gd name="connsiteX2980" fmla="*/ 817031 w 4419601"/>
              <a:gd name="connsiteY2980" fmla="*/ 1420274 h 2239844"/>
              <a:gd name="connsiteX2981" fmla="*/ 817204 w 4419601"/>
              <a:gd name="connsiteY2981" fmla="*/ 1420403 h 2239844"/>
              <a:gd name="connsiteX2982" fmla="*/ 815441 w 4419601"/>
              <a:gd name="connsiteY2982" fmla="*/ 1422296 h 2239844"/>
              <a:gd name="connsiteX2983" fmla="*/ 825248 w 4419601"/>
              <a:gd name="connsiteY2983" fmla="*/ 1418921 h 2239844"/>
              <a:gd name="connsiteX2984" fmla="*/ 828303 w 4419601"/>
              <a:gd name="connsiteY2984" fmla="*/ 1422296 h 2239844"/>
              <a:gd name="connsiteX2985" fmla="*/ 824092 w 4419601"/>
              <a:gd name="connsiteY2985" fmla="*/ 1420077 h 2239844"/>
              <a:gd name="connsiteX2986" fmla="*/ 819675 w 4419601"/>
              <a:gd name="connsiteY2986" fmla="*/ 1417750 h 2239844"/>
              <a:gd name="connsiteX2987" fmla="*/ 824092 w 4419601"/>
              <a:gd name="connsiteY2987" fmla="*/ 1420077 h 2239844"/>
              <a:gd name="connsiteX2988" fmla="*/ 820953 w 4419601"/>
              <a:gd name="connsiteY2988" fmla="*/ 1423214 h 2239844"/>
              <a:gd name="connsiteX2989" fmla="*/ 817204 w 4419601"/>
              <a:gd name="connsiteY2989" fmla="*/ 1420403 h 2239844"/>
              <a:gd name="connsiteX2990" fmla="*/ 818354 w 4419601"/>
              <a:gd name="connsiteY2990" fmla="*/ 1417054 h 2239844"/>
              <a:gd name="connsiteX2991" fmla="*/ 819210 w 4419601"/>
              <a:gd name="connsiteY2991" fmla="*/ 1417505 h 2239844"/>
              <a:gd name="connsiteX2992" fmla="*/ 817031 w 4419601"/>
              <a:gd name="connsiteY2992" fmla="*/ 1420274 h 2239844"/>
              <a:gd name="connsiteX2993" fmla="*/ 816702 w 4419601"/>
              <a:gd name="connsiteY2993" fmla="*/ 1420027 h 2239844"/>
              <a:gd name="connsiteX2994" fmla="*/ 885825 w 4419601"/>
              <a:gd name="connsiteY2994" fmla="*/ 1416101 h 2239844"/>
              <a:gd name="connsiteX2995" fmla="*/ 930910 w 4419601"/>
              <a:gd name="connsiteY2995" fmla="*/ 1422533 h 2239844"/>
              <a:gd name="connsiteX2996" fmla="*/ 975995 w 4419601"/>
              <a:gd name="connsiteY2996" fmla="*/ 1454694 h 2239844"/>
              <a:gd name="connsiteX2997" fmla="*/ 981308 w 4419601"/>
              <a:gd name="connsiteY2997" fmla="*/ 1458714 h 2239844"/>
              <a:gd name="connsiteX2998" fmla="*/ 961503 w 4419601"/>
              <a:gd name="connsiteY2998" fmla="*/ 1446654 h 2239844"/>
              <a:gd name="connsiteX2999" fmla="*/ 946368 w 4419601"/>
              <a:gd name="connsiteY2999" fmla="*/ 1440543 h 2239844"/>
              <a:gd name="connsiteX3000" fmla="*/ 937351 w 4419601"/>
              <a:gd name="connsiteY3000" fmla="*/ 1433789 h 2239844"/>
              <a:gd name="connsiteX3001" fmla="*/ 918028 w 4419601"/>
              <a:gd name="connsiteY3001" fmla="*/ 1428965 h 2239844"/>
              <a:gd name="connsiteX3002" fmla="*/ 904342 w 4419601"/>
              <a:gd name="connsiteY3002" fmla="*/ 1423337 h 2239844"/>
              <a:gd name="connsiteX3003" fmla="*/ 903677 w 4419601"/>
              <a:gd name="connsiteY3003" fmla="*/ 1423308 h 2239844"/>
              <a:gd name="connsiteX3004" fmla="*/ 828303 w 4419601"/>
              <a:gd name="connsiteY3004" fmla="*/ 1415868 h 2239844"/>
              <a:gd name="connsiteX3005" fmla="*/ 828303 w 4419601"/>
              <a:gd name="connsiteY3005" fmla="*/ 1422296 h 2239844"/>
              <a:gd name="connsiteX3006" fmla="*/ 828303 w 4419601"/>
              <a:gd name="connsiteY3006" fmla="*/ 1415868 h 2239844"/>
              <a:gd name="connsiteX3007" fmla="*/ 821422 w 4419601"/>
              <a:gd name="connsiteY3007" fmla="*/ 1414694 h 2239844"/>
              <a:gd name="connsiteX3008" fmla="*/ 821964 w 4419601"/>
              <a:gd name="connsiteY3008" fmla="*/ 1415293 h 2239844"/>
              <a:gd name="connsiteX3009" fmla="*/ 819675 w 4419601"/>
              <a:gd name="connsiteY3009" fmla="*/ 1417750 h 2239844"/>
              <a:gd name="connsiteX3010" fmla="*/ 819210 w 4419601"/>
              <a:gd name="connsiteY3010" fmla="*/ 1417505 h 2239844"/>
              <a:gd name="connsiteX3011" fmla="*/ 823869 w 4419601"/>
              <a:gd name="connsiteY3011" fmla="*/ 1413248 h 2239844"/>
              <a:gd name="connsiteX3012" fmla="*/ 828303 w 4419601"/>
              <a:gd name="connsiteY3012" fmla="*/ 1415868 h 2239844"/>
              <a:gd name="connsiteX3013" fmla="*/ 825248 w 4419601"/>
              <a:gd name="connsiteY3013" fmla="*/ 1418921 h 2239844"/>
              <a:gd name="connsiteX3014" fmla="*/ 821964 w 4419601"/>
              <a:gd name="connsiteY3014" fmla="*/ 1415293 h 2239844"/>
              <a:gd name="connsiteX3015" fmla="*/ 825629 w 4419601"/>
              <a:gd name="connsiteY3015" fmla="*/ 1412834 h 2239844"/>
              <a:gd name="connsiteX3016" fmla="*/ 829911 w 4419601"/>
              <a:gd name="connsiteY3016" fmla="*/ 1414261 h 2239844"/>
              <a:gd name="connsiteX3017" fmla="*/ 828303 w 4419601"/>
              <a:gd name="connsiteY3017" fmla="*/ 1415868 h 2239844"/>
              <a:gd name="connsiteX3018" fmla="*/ 3806007 w 4419601"/>
              <a:gd name="connsiteY3018" fmla="*/ 1412386 h 2239844"/>
              <a:gd name="connsiteX3019" fmla="*/ 3725692 w 4419601"/>
              <a:gd name="connsiteY3019" fmla="*/ 1461952 h 2239844"/>
              <a:gd name="connsiteX3020" fmla="*/ 3642166 w 4419601"/>
              <a:gd name="connsiteY3020" fmla="*/ 1507056 h 2239844"/>
              <a:gd name="connsiteX3021" fmla="*/ 3635177 w 4419601"/>
              <a:gd name="connsiteY3021" fmla="*/ 1509258 h 2239844"/>
              <a:gd name="connsiteX3022" fmla="*/ 3661441 w 4419601"/>
              <a:gd name="connsiteY3022" fmla="*/ 1494169 h 2239844"/>
              <a:gd name="connsiteX3023" fmla="*/ 2810964 w 4419601"/>
              <a:gd name="connsiteY3023" fmla="*/ 1412160 h 2239844"/>
              <a:gd name="connsiteX3024" fmla="*/ 2809973 w 4419601"/>
              <a:gd name="connsiteY3024" fmla="*/ 1413057 h 2239844"/>
              <a:gd name="connsiteX3025" fmla="*/ 2816379 w 4419601"/>
              <a:gd name="connsiteY3025" fmla="*/ 1417833 h 2239844"/>
              <a:gd name="connsiteX3026" fmla="*/ 2816669 w 4419601"/>
              <a:gd name="connsiteY3026" fmla="*/ 1417419 h 2239844"/>
              <a:gd name="connsiteX3027" fmla="*/ 823455 w 4419601"/>
              <a:gd name="connsiteY3027" fmla="*/ 1412110 h 2239844"/>
              <a:gd name="connsiteX3028" fmla="*/ 824580 w 4419601"/>
              <a:gd name="connsiteY3028" fmla="*/ 1412485 h 2239844"/>
              <a:gd name="connsiteX3029" fmla="*/ 823869 w 4419601"/>
              <a:gd name="connsiteY3029" fmla="*/ 1413248 h 2239844"/>
              <a:gd name="connsiteX3030" fmla="*/ 822975 w 4419601"/>
              <a:gd name="connsiteY3030" fmla="*/ 1412720 h 2239844"/>
              <a:gd name="connsiteX3031" fmla="*/ 824960 w 4419601"/>
              <a:gd name="connsiteY3031" fmla="*/ 1412076 h 2239844"/>
              <a:gd name="connsiteX3032" fmla="*/ 825629 w 4419601"/>
              <a:gd name="connsiteY3032" fmla="*/ 1412834 h 2239844"/>
              <a:gd name="connsiteX3033" fmla="*/ 824580 w 4419601"/>
              <a:gd name="connsiteY3033" fmla="*/ 1412485 h 2239844"/>
              <a:gd name="connsiteX3034" fmla="*/ 821310 w 4419601"/>
              <a:gd name="connsiteY3034" fmla="*/ 1411736 h 2239844"/>
              <a:gd name="connsiteX3035" fmla="*/ 822975 w 4419601"/>
              <a:gd name="connsiteY3035" fmla="*/ 1412720 h 2239844"/>
              <a:gd name="connsiteX3036" fmla="*/ 821422 w 4419601"/>
              <a:gd name="connsiteY3036" fmla="*/ 1414694 h 2239844"/>
              <a:gd name="connsiteX3037" fmla="*/ 820334 w 4419601"/>
              <a:gd name="connsiteY3037" fmla="*/ 1413492 h 2239844"/>
              <a:gd name="connsiteX3038" fmla="*/ 819992 w 4419601"/>
              <a:gd name="connsiteY3038" fmla="*/ 1410956 h 2239844"/>
              <a:gd name="connsiteX3039" fmla="*/ 821470 w 4419601"/>
              <a:gd name="connsiteY3039" fmla="*/ 1411449 h 2239844"/>
              <a:gd name="connsiteX3040" fmla="*/ 821310 w 4419601"/>
              <a:gd name="connsiteY3040" fmla="*/ 1411736 h 2239844"/>
              <a:gd name="connsiteX3041" fmla="*/ 3474813 w 4419601"/>
              <a:gd name="connsiteY3041" fmla="*/ 1410436 h 2239844"/>
              <a:gd name="connsiteX3042" fmla="*/ 3474813 w 4419601"/>
              <a:gd name="connsiteY3042" fmla="*/ 1436168 h 2239844"/>
              <a:gd name="connsiteX3043" fmla="*/ 3475557 w 4419601"/>
              <a:gd name="connsiteY3043" fmla="*/ 1439571 h 2239844"/>
              <a:gd name="connsiteX3044" fmla="*/ 3474813 w 4419601"/>
              <a:gd name="connsiteY3044" fmla="*/ 1461900 h 2239844"/>
              <a:gd name="connsiteX3045" fmla="*/ 3474309 w 4419601"/>
              <a:gd name="connsiteY3045" fmla="*/ 1463792 h 2239844"/>
              <a:gd name="connsiteX3046" fmla="*/ 3472404 w 4419601"/>
              <a:gd name="connsiteY3046" fmla="*/ 1446622 h 2239844"/>
              <a:gd name="connsiteX3047" fmla="*/ 2864772 w 4419601"/>
              <a:gd name="connsiteY3047" fmla="*/ 1409592 h 2239844"/>
              <a:gd name="connsiteX3048" fmla="*/ 2871224 w 4419601"/>
              <a:gd name="connsiteY3048" fmla="*/ 1409592 h 2239844"/>
              <a:gd name="connsiteX3049" fmla="*/ 2864772 w 4419601"/>
              <a:gd name="connsiteY3049" fmla="*/ 1409592 h 2239844"/>
              <a:gd name="connsiteX3050" fmla="*/ 822616 w 4419601"/>
              <a:gd name="connsiteY3050" fmla="*/ 1409416 h 2239844"/>
              <a:gd name="connsiteX3051" fmla="*/ 824179 w 4419601"/>
              <a:gd name="connsiteY3051" fmla="*/ 1411190 h 2239844"/>
              <a:gd name="connsiteX3052" fmla="*/ 823455 w 4419601"/>
              <a:gd name="connsiteY3052" fmla="*/ 1412110 h 2239844"/>
              <a:gd name="connsiteX3053" fmla="*/ 821470 w 4419601"/>
              <a:gd name="connsiteY3053" fmla="*/ 1411449 h 2239844"/>
              <a:gd name="connsiteX3054" fmla="*/ 822600 w 4419601"/>
              <a:gd name="connsiteY3054" fmla="*/ 1409416 h 2239844"/>
              <a:gd name="connsiteX3055" fmla="*/ 827590 w 4419601"/>
              <a:gd name="connsiteY3055" fmla="*/ 1409253 h 2239844"/>
              <a:gd name="connsiteX3056" fmla="*/ 824960 w 4419601"/>
              <a:gd name="connsiteY3056" fmla="*/ 1412076 h 2239844"/>
              <a:gd name="connsiteX3057" fmla="*/ 824179 w 4419601"/>
              <a:gd name="connsiteY3057" fmla="*/ 1411190 h 2239844"/>
              <a:gd name="connsiteX3058" fmla="*/ 825653 w 4419601"/>
              <a:gd name="connsiteY3058" fmla="*/ 1409317 h 2239844"/>
              <a:gd name="connsiteX3059" fmla="*/ 815790 w 4419601"/>
              <a:gd name="connsiteY3059" fmla="*/ 1408473 h 2239844"/>
              <a:gd name="connsiteX3060" fmla="*/ 819992 w 4419601"/>
              <a:gd name="connsiteY3060" fmla="*/ 1410956 h 2239844"/>
              <a:gd name="connsiteX3061" fmla="*/ 817195 w 4419601"/>
              <a:gd name="connsiteY3061" fmla="*/ 1410024 h 2239844"/>
              <a:gd name="connsiteX3062" fmla="*/ 3467700 w 4419601"/>
              <a:gd name="connsiteY3062" fmla="*/ 1404233 h 2239844"/>
              <a:gd name="connsiteX3063" fmla="*/ 3468388 w 4419601"/>
              <a:gd name="connsiteY3063" fmla="*/ 1410436 h 2239844"/>
              <a:gd name="connsiteX3064" fmla="*/ 3472404 w 4419601"/>
              <a:gd name="connsiteY3064" fmla="*/ 1446622 h 2239844"/>
              <a:gd name="connsiteX3065" fmla="*/ 3470902 w 4419601"/>
              <a:gd name="connsiteY3065" fmla="*/ 1469172 h 2239844"/>
              <a:gd name="connsiteX3066" fmla="*/ 3468388 w 4419601"/>
              <a:gd name="connsiteY3066" fmla="*/ 1449034 h 2239844"/>
              <a:gd name="connsiteX3067" fmla="*/ 3468388 w 4419601"/>
              <a:gd name="connsiteY3067" fmla="*/ 1442601 h 2239844"/>
              <a:gd name="connsiteX3068" fmla="*/ 3468302 w 4419601"/>
              <a:gd name="connsiteY3068" fmla="*/ 1443446 h 2239844"/>
              <a:gd name="connsiteX3069" fmla="*/ 1946363 w 4419601"/>
              <a:gd name="connsiteY3069" fmla="*/ 1403545 h 2239844"/>
              <a:gd name="connsiteX3070" fmla="*/ 2001088 w 4419601"/>
              <a:gd name="connsiteY3070" fmla="*/ 1431958 h 2239844"/>
              <a:gd name="connsiteX3071" fmla="*/ 2023775 w 4419601"/>
              <a:gd name="connsiteY3071" fmla="*/ 1441718 h 2239844"/>
              <a:gd name="connsiteX3072" fmla="*/ 2024063 w 4419601"/>
              <a:gd name="connsiteY3072" fmla="*/ 1441501 h 2239844"/>
              <a:gd name="connsiteX3073" fmla="*/ 2024166 w 4419601"/>
              <a:gd name="connsiteY3073" fmla="*/ 1441886 h 2239844"/>
              <a:gd name="connsiteX3074" fmla="*/ 2055813 w 4419601"/>
              <a:gd name="connsiteY3074" fmla="*/ 1455500 h 2239844"/>
              <a:gd name="connsiteX3075" fmla="*/ 2049375 w 4419601"/>
              <a:gd name="connsiteY3075" fmla="*/ 1461995 h 2239844"/>
              <a:gd name="connsiteX3076" fmla="*/ 2026332 w 4419601"/>
              <a:gd name="connsiteY3076" fmla="*/ 1450010 h 2239844"/>
              <a:gd name="connsiteX3077" fmla="*/ 2026445 w 4419601"/>
              <a:gd name="connsiteY3077" fmla="*/ 1450431 h 2239844"/>
              <a:gd name="connsiteX3078" fmla="*/ 2024865 w 4419601"/>
              <a:gd name="connsiteY3078" fmla="*/ 1449247 h 2239844"/>
              <a:gd name="connsiteX3079" fmla="*/ 1997869 w 4419601"/>
              <a:gd name="connsiteY3079" fmla="*/ 1435205 h 2239844"/>
              <a:gd name="connsiteX3080" fmla="*/ 1946363 w 4419601"/>
              <a:gd name="connsiteY3080" fmla="*/ 1403545 h 2239844"/>
              <a:gd name="connsiteX3081" fmla="*/ 2847717 w 4419601"/>
              <a:gd name="connsiteY3081" fmla="*/ 1392884 h 2239844"/>
              <a:gd name="connsiteX3082" fmla="*/ 2838429 w 4419601"/>
              <a:gd name="connsiteY3082" fmla="*/ 1410943 h 2239844"/>
              <a:gd name="connsiteX3083" fmla="*/ 2832510 w 4419601"/>
              <a:gd name="connsiteY3083" fmla="*/ 1416022 h 2239844"/>
              <a:gd name="connsiteX3084" fmla="*/ 2841469 w 4419601"/>
              <a:gd name="connsiteY3084" fmla="*/ 1395278 h 2239844"/>
              <a:gd name="connsiteX3085" fmla="*/ 1484313 w 4419601"/>
              <a:gd name="connsiteY3085" fmla="*/ 1390701 h 2239844"/>
              <a:gd name="connsiteX3086" fmla="*/ 1484313 w 4419601"/>
              <a:gd name="connsiteY3086" fmla="*/ 1397051 h 2239844"/>
              <a:gd name="connsiteX3087" fmla="*/ 1484313 w 4419601"/>
              <a:gd name="connsiteY3087" fmla="*/ 1390701 h 2239844"/>
              <a:gd name="connsiteX3088" fmla="*/ 3466772 w 4419601"/>
              <a:gd name="connsiteY3088" fmla="*/ 1388507 h 2239844"/>
              <a:gd name="connsiteX3089" fmla="*/ 3468388 w 4419601"/>
              <a:gd name="connsiteY3089" fmla="*/ 1397570 h 2239844"/>
              <a:gd name="connsiteX3090" fmla="*/ 3466862 w 4419601"/>
              <a:gd name="connsiteY3090" fmla="*/ 1389417 h 2239844"/>
              <a:gd name="connsiteX3091" fmla="*/ 2274292 w 4419601"/>
              <a:gd name="connsiteY3091" fmla="*/ 1388320 h 2239844"/>
              <a:gd name="connsiteX3092" fmla="*/ 2281238 w 4419601"/>
              <a:gd name="connsiteY3092" fmla="*/ 1390701 h 2239844"/>
              <a:gd name="connsiteX3093" fmla="*/ 2273300 w 4419601"/>
              <a:gd name="connsiteY3093" fmla="*/ 1390701 h 2239844"/>
              <a:gd name="connsiteX3094" fmla="*/ 2274292 w 4419601"/>
              <a:gd name="connsiteY3094" fmla="*/ 1388320 h 2239844"/>
              <a:gd name="connsiteX3095" fmla="*/ 1811418 w 4419601"/>
              <a:gd name="connsiteY3095" fmla="*/ 1384351 h 2239844"/>
              <a:gd name="connsiteX3096" fmla="*/ 2055734 w 4419601"/>
              <a:gd name="connsiteY3096" fmla="*/ 1512864 h 2239844"/>
              <a:gd name="connsiteX3097" fmla="*/ 2055734 w 4419601"/>
              <a:gd name="connsiteY3097" fmla="*/ 1519289 h 2239844"/>
              <a:gd name="connsiteX3098" fmla="*/ 1811418 w 4419601"/>
              <a:gd name="connsiteY3098" fmla="*/ 1390777 h 2239844"/>
              <a:gd name="connsiteX3099" fmla="*/ 1811418 w 4419601"/>
              <a:gd name="connsiteY3099" fmla="*/ 1384351 h 2239844"/>
              <a:gd name="connsiteX3100" fmla="*/ 3457653 w 4419601"/>
              <a:gd name="connsiteY3100" fmla="*/ 1382988 h 2239844"/>
              <a:gd name="connsiteX3101" fmla="*/ 3457948 w 4419601"/>
              <a:gd name="connsiteY3101" fmla="*/ 1384704 h 2239844"/>
              <a:gd name="connsiteX3102" fmla="*/ 3461963 w 4419601"/>
              <a:gd name="connsiteY3102" fmla="*/ 1436168 h 2239844"/>
              <a:gd name="connsiteX3103" fmla="*/ 3465176 w 4419601"/>
              <a:gd name="connsiteY3103" fmla="*/ 1464312 h 2239844"/>
              <a:gd name="connsiteX3104" fmla="*/ 3465756 w 4419601"/>
              <a:gd name="connsiteY3104" fmla="*/ 1468521 h 2239844"/>
              <a:gd name="connsiteX3105" fmla="*/ 3465570 w 4419601"/>
              <a:gd name="connsiteY3105" fmla="*/ 1470352 h 2239844"/>
              <a:gd name="connsiteX3106" fmla="*/ 3465996 w 4419601"/>
              <a:gd name="connsiteY3106" fmla="*/ 1470593 h 2239844"/>
              <a:gd name="connsiteX3107" fmla="*/ 3466016 w 4419601"/>
              <a:gd name="connsiteY3107" fmla="*/ 1470411 h 2239844"/>
              <a:gd name="connsiteX3108" fmla="*/ 3466045 w 4419601"/>
              <a:gd name="connsiteY3108" fmla="*/ 1470621 h 2239844"/>
              <a:gd name="connsiteX3109" fmla="*/ 3467887 w 4419601"/>
              <a:gd name="connsiteY3109" fmla="*/ 1471663 h 2239844"/>
              <a:gd name="connsiteX3110" fmla="*/ 3468688 w 4419601"/>
              <a:gd name="connsiteY3110" fmla="*/ 1474838 h 2239844"/>
              <a:gd name="connsiteX3111" fmla="*/ 3466757 w 4419601"/>
              <a:gd name="connsiteY3111" fmla="*/ 1475794 h 2239844"/>
              <a:gd name="connsiteX3112" fmla="*/ 3468242 w 4419601"/>
              <a:gd name="connsiteY3112" fmla="*/ 1486572 h 2239844"/>
              <a:gd name="connsiteX3113" fmla="*/ 3461045 w 4419601"/>
              <a:gd name="connsiteY3113" fmla="*/ 1513594 h 2239844"/>
              <a:gd name="connsiteX3114" fmla="*/ 3461963 w 4419601"/>
              <a:gd name="connsiteY3114" fmla="*/ 1506931 h 2239844"/>
              <a:gd name="connsiteX3115" fmla="*/ 3465341 w 4419601"/>
              <a:gd name="connsiteY3115" fmla="*/ 1476496 h 2239844"/>
              <a:gd name="connsiteX3116" fmla="*/ 3464925 w 4419601"/>
              <a:gd name="connsiteY3116" fmla="*/ 1476702 h 2239844"/>
              <a:gd name="connsiteX3117" fmla="*/ 3463570 w 4419601"/>
              <a:gd name="connsiteY3117" fmla="*/ 1490044 h 2239844"/>
              <a:gd name="connsiteX3118" fmla="*/ 3456540 w 4419601"/>
              <a:gd name="connsiteY3118" fmla="*/ 1510767 h 2239844"/>
              <a:gd name="connsiteX3119" fmla="*/ 3460053 w 4419601"/>
              <a:gd name="connsiteY3119" fmla="*/ 1479115 h 2239844"/>
              <a:gd name="connsiteX3120" fmla="*/ 3443044 w 4419601"/>
              <a:gd name="connsiteY3120" fmla="*/ 1487538 h 2239844"/>
              <a:gd name="connsiteX3121" fmla="*/ 3450452 w 4419601"/>
              <a:gd name="connsiteY3121" fmla="*/ 1480200 h 2239844"/>
              <a:gd name="connsiteX3122" fmla="*/ 3460435 w 4419601"/>
              <a:gd name="connsiteY3122" fmla="*/ 1475674 h 2239844"/>
              <a:gd name="connsiteX3123" fmla="*/ 3460459 w 4419601"/>
              <a:gd name="connsiteY3123" fmla="*/ 1475457 h 2239844"/>
              <a:gd name="connsiteX3124" fmla="*/ 3452513 w 4419601"/>
              <a:gd name="connsiteY3124" fmla="*/ 1478160 h 2239844"/>
              <a:gd name="connsiteX3125" fmla="*/ 3461103 w 4419601"/>
              <a:gd name="connsiteY3125" fmla="*/ 1469651 h 2239844"/>
              <a:gd name="connsiteX3126" fmla="*/ 3461126 w 4419601"/>
              <a:gd name="connsiteY3126" fmla="*/ 1469443 h 2239844"/>
              <a:gd name="connsiteX3127" fmla="*/ 3449310 w 4419601"/>
              <a:gd name="connsiteY3127" fmla="*/ 1479249 h 2239844"/>
              <a:gd name="connsiteX3128" fmla="*/ 3433477 w 4419601"/>
              <a:gd name="connsiteY3128" fmla="*/ 1484635 h 2239844"/>
              <a:gd name="connsiteX3129" fmla="*/ 3461163 w 4419601"/>
              <a:gd name="connsiteY3129" fmla="*/ 1469113 h 2239844"/>
              <a:gd name="connsiteX3130" fmla="*/ 3461179 w 4419601"/>
              <a:gd name="connsiteY3130" fmla="*/ 1468963 h 2239844"/>
              <a:gd name="connsiteX3131" fmla="*/ 3393979 w 4419601"/>
              <a:gd name="connsiteY3131" fmla="*/ 1498035 h 2239844"/>
              <a:gd name="connsiteX3132" fmla="*/ 3394961 w 4419601"/>
              <a:gd name="connsiteY3132" fmla="*/ 1497063 h 2239844"/>
              <a:gd name="connsiteX3133" fmla="*/ 3404856 w 4419601"/>
              <a:gd name="connsiteY3133" fmla="*/ 1487262 h 2239844"/>
              <a:gd name="connsiteX3134" fmla="*/ 3461193 w 4419601"/>
              <a:gd name="connsiteY3134" fmla="*/ 1468843 h 2239844"/>
              <a:gd name="connsiteX3135" fmla="*/ 3461963 w 4419601"/>
              <a:gd name="connsiteY3135" fmla="*/ 1461900 h 2239844"/>
              <a:gd name="connsiteX3136" fmla="*/ 2908380 w 4419601"/>
              <a:gd name="connsiteY3136" fmla="*/ 1379555 h 2239844"/>
              <a:gd name="connsiteX3137" fmla="*/ 2871224 w 4419601"/>
              <a:gd name="connsiteY3137" fmla="*/ 1409592 h 2239844"/>
              <a:gd name="connsiteX3138" fmla="*/ 2898647 w 4419601"/>
              <a:gd name="connsiteY3138" fmla="*/ 1384980 h 2239844"/>
              <a:gd name="connsiteX3139" fmla="*/ 3464884 w 4419601"/>
              <a:gd name="connsiteY3139" fmla="*/ 1378856 h 2239844"/>
              <a:gd name="connsiteX3140" fmla="*/ 3466862 w 4419601"/>
              <a:gd name="connsiteY3140" fmla="*/ 1389417 h 2239844"/>
              <a:gd name="connsiteX3141" fmla="*/ 3467585 w 4419601"/>
              <a:gd name="connsiteY3141" fmla="*/ 1396766 h 2239844"/>
              <a:gd name="connsiteX3142" fmla="*/ 3467700 w 4419601"/>
              <a:gd name="connsiteY3142" fmla="*/ 1404233 h 2239844"/>
              <a:gd name="connsiteX3143" fmla="*/ 3470530 w 4419601"/>
              <a:gd name="connsiteY3143" fmla="*/ 1378271 h 2239844"/>
              <a:gd name="connsiteX3144" fmla="*/ 3474813 w 4419601"/>
              <a:gd name="connsiteY3144" fmla="*/ 1404003 h 2239844"/>
              <a:gd name="connsiteX3145" fmla="*/ 3474813 w 4419601"/>
              <a:gd name="connsiteY3145" fmla="*/ 1410436 h 2239844"/>
              <a:gd name="connsiteX3146" fmla="*/ 765078 w 4419601"/>
              <a:gd name="connsiteY3146" fmla="*/ 1377738 h 2239844"/>
              <a:gd name="connsiteX3147" fmla="*/ 780070 w 4419601"/>
              <a:gd name="connsiteY3147" fmla="*/ 1390157 h 2239844"/>
              <a:gd name="connsiteX3148" fmla="*/ 796016 w 4419601"/>
              <a:gd name="connsiteY3148" fmla="*/ 1403367 h 2239844"/>
              <a:gd name="connsiteX3149" fmla="*/ 802579 w 4419601"/>
              <a:gd name="connsiteY3149" fmla="*/ 1409440 h 2239844"/>
              <a:gd name="connsiteX3150" fmla="*/ 816702 w 4419601"/>
              <a:gd name="connsiteY3150" fmla="*/ 1420027 h 2239844"/>
              <a:gd name="connsiteX3151" fmla="*/ 815441 w 4419601"/>
              <a:gd name="connsiteY3151" fmla="*/ 1422296 h 2239844"/>
              <a:gd name="connsiteX3152" fmla="*/ 783286 w 4419601"/>
              <a:gd name="connsiteY3152" fmla="*/ 1396585 h 2239844"/>
              <a:gd name="connsiteX3153" fmla="*/ 768012 w 4419601"/>
              <a:gd name="connsiteY3153" fmla="*/ 1382926 h 2239844"/>
              <a:gd name="connsiteX3154" fmla="*/ 2884268 w 4419601"/>
              <a:gd name="connsiteY3154" fmla="*/ 1375385 h 2239844"/>
              <a:gd name="connsiteX3155" fmla="*/ 2873272 w 4419601"/>
              <a:gd name="connsiteY3155" fmla="*/ 1382993 h 2239844"/>
              <a:gd name="connsiteX3156" fmla="*/ 2871224 w 4419601"/>
              <a:gd name="connsiteY3156" fmla="*/ 1383875 h 2239844"/>
              <a:gd name="connsiteX3157" fmla="*/ 2847717 w 4419601"/>
              <a:gd name="connsiteY3157" fmla="*/ 1392884 h 2239844"/>
              <a:gd name="connsiteX3158" fmla="*/ 2852834 w 4419601"/>
              <a:gd name="connsiteY3158" fmla="*/ 1382936 h 2239844"/>
              <a:gd name="connsiteX3159" fmla="*/ 2864772 w 4419601"/>
              <a:gd name="connsiteY3159" fmla="*/ 1377445 h 2239844"/>
              <a:gd name="connsiteX3160" fmla="*/ 2868752 w 4419601"/>
              <a:gd name="connsiteY3160" fmla="*/ 1376371 h 2239844"/>
              <a:gd name="connsiteX3161" fmla="*/ 2907299 w 4419601"/>
              <a:gd name="connsiteY3161" fmla="*/ 1374651 h 2239844"/>
              <a:gd name="connsiteX3162" fmla="*/ 2864772 w 4419601"/>
              <a:gd name="connsiteY3162" fmla="*/ 1409592 h 2239844"/>
              <a:gd name="connsiteX3163" fmla="*/ 2893203 w 4419601"/>
              <a:gd name="connsiteY3163" fmla="*/ 1382167 h 2239844"/>
              <a:gd name="connsiteX3164" fmla="*/ 3463989 w 4419601"/>
              <a:gd name="connsiteY3164" fmla="*/ 1374076 h 2239844"/>
              <a:gd name="connsiteX3165" fmla="*/ 3464373 w 4419601"/>
              <a:gd name="connsiteY3165" fmla="*/ 1375054 h 2239844"/>
              <a:gd name="connsiteX3166" fmla="*/ 3464609 w 4419601"/>
              <a:gd name="connsiteY3166" fmla="*/ 1376379 h 2239844"/>
              <a:gd name="connsiteX3167" fmla="*/ 3464884 w 4419601"/>
              <a:gd name="connsiteY3167" fmla="*/ 1378856 h 2239844"/>
              <a:gd name="connsiteX3168" fmla="*/ 2898970 w 4419601"/>
              <a:gd name="connsiteY3168" fmla="*/ 1371936 h 2239844"/>
              <a:gd name="connsiteX3169" fmla="*/ 2890582 w 4419601"/>
              <a:gd name="connsiteY3169" fmla="*/ 1377445 h 2239844"/>
              <a:gd name="connsiteX3170" fmla="*/ 2832510 w 4419601"/>
              <a:gd name="connsiteY3170" fmla="*/ 1422451 h 2239844"/>
              <a:gd name="connsiteX3171" fmla="*/ 2838429 w 4419601"/>
              <a:gd name="connsiteY3171" fmla="*/ 1410943 h 2239844"/>
              <a:gd name="connsiteX3172" fmla="*/ 2861546 w 4419601"/>
              <a:gd name="connsiteY3172" fmla="*/ 1391108 h 2239844"/>
              <a:gd name="connsiteX3173" fmla="*/ 2873272 w 4419601"/>
              <a:gd name="connsiteY3173" fmla="*/ 1382993 h 2239844"/>
              <a:gd name="connsiteX3174" fmla="*/ 764936 w 4419601"/>
              <a:gd name="connsiteY3174" fmla="*/ 1368249 h 2239844"/>
              <a:gd name="connsiteX3175" fmla="*/ 767771 w 4419601"/>
              <a:gd name="connsiteY3175" fmla="*/ 1370020 h 2239844"/>
              <a:gd name="connsiteX3176" fmla="*/ 768397 w 4419601"/>
              <a:gd name="connsiteY3176" fmla="*/ 1370944 h 2239844"/>
              <a:gd name="connsiteX3177" fmla="*/ 767474 w 4419601"/>
              <a:gd name="connsiteY3177" fmla="*/ 1370390 h 2239844"/>
              <a:gd name="connsiteX3178" fmla="*/ 716528 w 4419601"/>
              <a:gd name="connsiteY3178" fmla="*/ 1366075 h 2239844"/>
              <a:gd name="connsiteX3179" fmla="*/ 712307 w 4419601"/>
              <a:gd name="connsiteY3179" fmla="*/ 1371149 h 2239844"/>
              <a:gd name="connsiteX3180" fmla="*/ 698527 w 4419601"/>
              <a:gd name="connsiteY3180" fmla="*/ 1368274 h 2239844"/>
              <a:gd name="connsiteX3181" fmla="*/ 758848 w 4419601"/>
              <a:gd name="connsiteY3181" fmla="*/ 1364446 h 2239844"/>
              <a:gd name="connsiteX3182" fmla="*/ 760021 w 4419601"/>
              <a:gd name="connsiteY3182" fmla="*/ 1364446 h 2239844"/>
              <a:gd name="connsiteX3183" fmla="*/ 761380 w 4419601"/>
              <a:gd name="connsiteY3183" fmla="*/ 1365250 h 2239844"/>
              <a:gd name="connsiteX3184" fmla="*/ 764936 w 4419601"/>
              <a:gd name="connsiteY3184" fmla="*/ 1368249 h 2239844"/>
              <a:gd name="connsiteX3185" fmla="*/ 763993 w 4419601"/>
              <a:gd name="connsiteY3185" fmla="*/ 1367660 h 2239844"/>
              <a:gd name="connsiteX3186" fmla="*/ 757562 w 4419601"/>
              <a:gd name="connsiteY3186" fmla="*/ 1364446 h 2239844"/>
              <a:gd name="connsiteX3187" fmla="*/ 767474 w 4419601"/>
              <a:gd name="connsiteY3187" fmla="*/ 1370390 h 2239844"/>
              <a:gd name="connsiteX3188" fmla="*/ 768753 w 4419601"/>
              <a:gd name="connsiteY3188" fmla="*/ 1371469 h 2239844"/>
              <a:gd name="connsiteX3189" fmla="*/ 773875 w 4419601"/>
              <a:gd name="connsiteY3189" fmla="*/ 1379026 h 2239844"/>
              <a:gd name="connsiteX3190" fmla="*/ 762629 w 4419601"/>
              <a:gd name="connsiteY3190" fmla="*/ 1373406 h 2239844"/>
              <a:gd name="connsiteX3191" fmla="*/ 2911007 w 4419601"/>
              <a:gd name="connsiteY3191" fmla="*/ 1364031 h 2239844"/>
              <a:gd name="connsiteX3192" fmla="*/ 2909867 w 4419601"/>
              <a:gd name="connsiteY3192" fmla="*/ 1364780 h 2239844"/>
              <a:gd name="connsiteX3193" fmla="*/ 2889775 w 4419601"/>
              <a:gd name="connsiteY3193" fmla="*/ 1375034 h 2239844"/>
              <a:gd name="connsiteX3194" fmla="*/ 2884268 w 4419601"/>
              <a:gd name="connsiteY3194" fmla="*/ 1375385 h 2239844"/>
              <a:gd name="connsiteX3195" fmla="*/ 2890582 w 4419601"/>
              <a:gd name="connsiteY3195" fmla="*/ 1371016 h 2239844"/>
              <a:gd name="connsiteX3196" fmla="*/ 2892062 w 4419601"/>
              <a:gd name="connsiteY3196" fmla="*/ 1370081 h 2239844"/>
              <a:gd name="connsiteX3197" fmla="*/ 2903487 w 4419601"/>
              <a:gd name="connsiteY3197" fmla="*/ 1366998 h 2239844"/>
              <a:gd name="connsiteX3198" fmla="*/ 757736 w 4419601"/>
              <a:gd name="connsiteY3198" fmla="*/ 1363751 h 2239844"/>
              <a:gd name="connsiteX3199" fmla="*/ 758848 w 4419601"/>
              <a:gd name="connsiteY3199" fmla="*/ 1364446 h 2239844"/>
              <a:gd name="connsiteX3200" fmla="*/ 757562 w 4419601"/>
              <a:gd name="connsiteY3200" fmla="*/ 1364446 h 2239844"/>
              <a:gd name="connsiteX3201" fmla="*/ 2902680 w 4419601"/>
              <a:gd name="connsiteY3201" fmla="*/ 1363371 h 2239844"/>
              <a:gd name="connsiteX3202" fmla="*/ 2892062 w 4419601"/>
              <a:gd name="connsiteY3202" fmla="*/ 1370081 h 2239844"/>
              <a:gd name="connsiteX3203" fmla="*/ 2868752 w 4419601"/>
              <a:gd name="connsiteY3203" fmla="*/ 1376371 h 2239844"/>
              <a:gd name="connsiteX3204" fmla="*/ 2855786 w 4419601"/>
              <a:gd name="connsiteY3204" fmla="*/ 1377196 h 2239844"/>
              <a:gd name="connsiteX3205" fmla="*/ 2858955 w 4419601"/>
              <a:gd name="connsiteY3205" fmla="*/ 1371036 h 2239844"/>
              <a:gd name="connsiteX3206" fmla="*/ 2877576 w 4419601"/>
              <a:gd name="connsiteY3206" fmla="*/ 1371619 h 2239844"/>
              <a:gd name="connsiteX3207" fmla="*/ 2896227 w 4419601"/>
              <a:gd name="connsiteY3207" fmla="*/ 1366194 h 2239844"/>
              <a:gd name="connsiteX3208" fmla="*/ 724967 w 4419601"/>
              <a:gd name="connsiteY3208" fmla="*/ 1363329 h 2239844"/>
              <a:gd name="connsiteX3209" fmla="*/ 723724 w 4419601"/>
              <a:gd name="connsiteY3209" fmla="*/ 1365196 h 2239844"/>
              <a:gd name="connsiteX3210" fmla="*/ 716528 w 4419601"/>
              <a:gd name="connsiteY3210" fmla="*/ 1366075 h 2239844"/>
              <a:gd name="connsiteX3211" fmla="*/ 718332 w 4419601"/>
              <a:gd name="connsiteY3211" fmla="*/ 1363907 h 2239844"/>
              <a:gd name="connsiteX3212" fmla="*/ 721398 w 4419601"/>
              <a:gd name="connsiteY3212" fmla="*/ 1360221 h 2239844"/>
              <a:gd name="connsiteX3213" fmla="*/ 718332 w 4419601"/>
              <a:gd name="connsiteY3213" fmla="*/ 1363907 h 2239844"/>
              <a:gd name="connsiteX3214" fmla="*/ 706801 w 4419601"/>
              <a:gd name="connsiteY3214" fmla="*/ 1364912 h 2239844"/>
              <a:gd name="connsiteX3215" fmla="*/ 699254 w 4419601"/>
              <a:gd name="connsiteY3215" fmla="*/ 1360926 h 2239844"/>
              <a:gd name="connsiteX3216" fmla="*/ 719134 w 4419601"/>
              <a:gd name="connsiteY3216" fmla="*/ 1360994 h 2239844"/>
              <a:gd name="connsiteX3217" fmla="*/ 2937521 w 4419601"/>
              <a:gd name="connsiteY3217" fmla="*/ 1359535 h 2239844"/>
              <a:gd name="connsiteX3218" fmla="*/ 2927683 w 4419601"/>
              <a:gd name="connsiteY3218" fmla="*/ 1363783 h 2239844"/>
              <a:gd name="connsiteX3219" fmla="*/ 2907299 w 4419601"/>
              <a:gd name="connsiteY3219" fmla="*/ 1374651 h 2239844"/>
              <a:gd name="connsiteX3220" fmla="*/ 2910746 w 4419601"/>
              <a:gd name="connsiteY3220" fmla="*/ 1371820 h 2239844"/>
              <a:gd name="connsiteX3221" fmla="*/ 2923178 w 4419601"/>
              <a:gd name="connsiteY3221" fmla="*/ 1363758 h 2239844"/>
              <a:gd name="connsiteX3222" fmla="*/ 3289944 w 4419601"/>
              <a:gd name="connsiteY3222" fmla="*/ 1358851 h 2239844"/>
              <a:gd name="connsiteX3223" fmla="*/ 3294259 w 4419601"/>
              <a:gd name="connsiteY3223" fmla="*/ 1386469 h 2239844"/>
              <a:gd name="connsiteX3224" fmla="*/ 3295270 w 4419601"/>
              <a:gd name="connsiteY3224" fmla="*/ 1428929 h 2239844"/>
              <a:gd name="connsiteX3225" fmla="*/ 3296052 w 4419601"/>
              <a:gd name="connsiteY3225" fmla="*/ 1429599 h 2239844"/>
              <a:gd name="connsiteX3226" fmla="*/ 3295277 w 4419601"/>
              <a:gd name="connsiteY3226" fmla="*/ 1454389 h 2239844"/>
              <a:gd name="connsiteX3227" fmla="*/ 3295340 w 4419601"/>
              <a:gd name="connsiteY3227" fmla="*/ 1454617 h 2239844"/>
              <a:gd name="connsiteX3228" fmla="*/ 3296022 w 4419601"/>
              <a:gd name="connsiteY3228" fmla="*/ 1470991 h 2239844"/>
              <a:gd name="connsiteX3229" fmla="*/ 3301846 w 4419601"/>
              <a:gd name="connsiteY3229" fmla="*/ 1455068 h 2239844"/>
              <a:gd name="connsiteX3230" fmla="*/ 3303453 w 4419601"/>
              <a:gd name="connsiteY3230" fmla="*/ 1416487 h 2239844"/>
              <a:gd name="connsiteX3231" fmla="*/ 3301349 w 4419601"/>
              <a:gd name="connsiteY3231" fmla="*/ 1406387 h 2239844"/>
              <a:gd name="connsiteX3232" fmla="*/ 3301696 w 4419601"/>
              <a:gd name="connsiteY3232" fmla="*/ 1428929 h 2239844"/>
              <a:gd name="connsiteX3233" fmla="*/ 3300892 w 4419601"/>
              <a:gd name="connsiteY3233" fmla="*/ 1433749 h 2239844"/>
              <a:gd name="connsiteX3234" fmla="*/ 3296052 w 4419601"/>
              <a:gd name="connsiteY3234" fmla="*/ 1429599 h 2239844"/>
              <a:gd name="connsiteX3235" fmla="*/ 3296876 w 4419601"/>
              <a:gd name="connsiteY3235" fmla="*/ 1403221 h 2239844"/>
              <a:gd name="connsiteX3236" fmla="*/ 3294259 w 4419601"/>
              <a:gd name="connsiteY3236" fmla="*/ 1386469 h 2239844"/>
              <a:gd name="connsiteX3237" fmla="*/ 3293960 w 4419601"/>
              <a:gd name="connsiteY3237" fmla="*/ 1373912 h 2239844"/>
              <a:gd name="connsiteX3238" fmla="*/ 763993 w 4419601"/>
              <a:gd name="connsiteY3238" fmla="*/ 1358019 h 2239844"/>
              <a:gd name="connsiteX3239" fmla="*/ 798559 w 4419601"/>
              <a:gd name="connsiteY3239" fmla="*/ 1382123 h 2239844"/>
              <a:gd name="connsiteX3240" fmla="*/ 822606 w 4419601"/>
              <a:gd name="connsiteY3240" fmla="*/ 1409405 h 2239844"/>
              <a:gd name="connsiteX3241" fmla="*/ 822600 w 4419601"/>
              <a:gd name="connsiteY3241" fmla="*/ 1409416 h 2239844"/>
              <a:gd name="connsiteX3242" fmla="*/ 821872 w 4419601"/>
              <a:gd name="connsiteY3242" fmla="*/ 1409440 h 2239844"/>
              <a:gd name="connsiteX3243" fmla="*/ 807824 w 4419601"/>
              <a:gd name="connsiteY3243" fmla="*/ 1399673 h 2239844"/>
              <a:gd name="connsiteX3244" fmla="*/ 797756 w 4419601"/>
              <a:gd name="connsiteY3244" fmla="*/ 1388550 h 2239844"/>
              <a:gd name="connsiteX3245" fmla="*/ 789717 w 4419601"/>
              <a:gd name="connsiteY3245" fmla="*/ 1383730 h 2239844"/>
              <a:gd name="connsiteX3246" fmla="*/ 803383 w 4419601"/>
              <a:gd name="connsiteY3246" fmla="*/ 1396585 h 2239844"/>
              <a:gd name="connsiteX3247" fmla="*/ 807824 w 4419601"/>
              <a:gd name="connsiteY3247" fmla="*/ 1399673 h 2239844"/>
              <a:gd name="connsiteX3248" fmla="*/ 815790 w 4419601"/>
              <a:gd name="connsiteY3248" fmla="*/ 1408473 h 2239844"/>
              <a:gd name="connsiteX3249" fmla="*/ 805191 w 4419601"/>
              <a:gd name="connsiteY3249" fmla="*/ 1402209 h 2239844"/>
              <a:gd name="connsiteX3250" fmla="*/ 783286 w 4419601"/>
              <a:gd name="connsiteY3250" fmla="*/ 1383730 h 2239844"/>
              <a:gd name="connsiteX3251" fmla="*/ 799363 w 4419601"/>
              <a:gd name="connsiteY3251" fmla="*/ 1398995 h 2239844"/>
              <a:gd name="connsiteX3252" fmla="*/ 815441 w 4419601"/>
              <a:gd name="connsiteY3252" fmla="*/ 1409440 h 2239844"/>
              <a:gd name="connsiteX3253" fmla="*/ 817195 w 4419601"/>
              <a:gd name="connsiteY3253" fmla="*/ 1410024 h 2239844"/>
              <a:gd name="connsiteX3254" fmla="*/ 820334 w 4419601"/>
              <a:gd name="connsiteY3254" fmla="*/ 1413492 h 2239844"/>
              <a:gd name="connsiteX3255" fmla="*/ 818354 w 4419601"/>
              <a:gd name="connsiteY3255" fmla="*/ 1417054 h 2239844"/>
              <a:gd name="connsiteX3256" fmla="*/ 802378 w 4419601"/>
              <a:gd name="connsiteY3256" fmla="*/ 1408637 h 2239844"/>
              <a:gd name="connsiteX3257" fmla="*/ 796016 w 4419601"/>
              <a:gd name="connsiteY3257" fmla="*/ 1403367 h 2239844"/>
              <a:gd name="connsiteX3258" fmla="*/ 780874 w 4419601"/>
              <a:gd name="connsiteY3258" fmla="*/ 1389354 h 2239844"/>
              <a:gd name="connsiteX3259" fmla="*/ 773875 w 4419601"/>
              <a:gd name="connsiteY3259" fmla="*/ 1379026 h 2239844"/>
              <a:gd name="connsiteX3260" fmla="*/ 783286 w 4419601"/>
              <a:gd name="connsiteY3260" fmla="*/ 1383729 h 2239844"/>
              <a:gd name="connsiteX3261" fmla="*/ 768753 w 4419601"/>
              <a:gd name="connsiteY3261" fmla="*/ 1371469 h 2239844"/>
              <a:gd name="connsiteX3262" fmla="*/ 768397 w 4419601"/>
              <a:gd name="connsiteY3262" fmla="*/ 1370944 h 2239844"/>
              <a:gd name="connsiteX3263" fmla="*/ 789716 w 4419601"/>
              <a:gd name="connsiteY3263" fmla="*/ 1383729 h 2239844"/>
              <a:gd name="connsiteX3264" fmla="*/ 767771 w 4419601"/>
              <a:gd name="connsiteY3264" fmla="*/ 1370020 h 2239844"/>
              <a:gd name="connsiteX3265" fmla="*/ 763993 w 4419601"/>
              <a:gd name="connsiteY3265" fmla="*/ 1364446 h 2239844"/>
              <a:gd name="connsiteX3266" fmla="*/ 760021 w 4419601"/>
              <a:gd name="connsiteY3266" fmla="*/ 1364446 h 2239844"/>
              <a:gd name="connsiteX3267" fmla="*/ 757878 w 4419601"/>
              <a:gd name="connsiteY3267" fmla="*/ 1363180 h 2239844"/>
              <a:gd name="connsiteX3268" fmla="*/ 758366 w 4419601"/>
              <a:gd name="connsiteY3268" fmla="*/ 1361232 h 2239844"/>
              <a:gd name="connsiteX3269" fmla="*/ 763993 w 4419601"/>
              <a:gd name="connsiteY3269" fmla="*/ 1358019 h 2239844"/>
              <a:gd name="connsiteX3270" fmla="*/ 2941580 w 4419601"/>
              <a:gd name="connsiteY3270" fmla="*/ 1357782 h 2239844"/>
              <a:gd name="connsiteX3271" fmla="*/ 2939893 w 4419601"/>
              <a:gd name="connsiteY3271" fmla="*/ 1358837 h 2239844"/>
              <a:gd name="connsiteX3272" fmla="*/ 2937521 w 4419601"/>
              <a:gd name="connsiteY3272" fmla="*/ 1359535 h 2239844"/>
              <a:gd name="connsiteX3273" fmla="*/ 2942201 w 4419601"/>
              <a:gd name="connsiteY3273" fmla="*/ 1357394 h 2239844"/>
              <a:gd name="connsiteX3274" fmla="*/ 2942201 w 4419601"/>
              <a:gd name="connsiteY3274" fmla="*/ 1357514 h 2239844"/>
              <a:gd name="connsiteX3275" fmla="*/ 2941580 w 4419601"/>
              <a:gd name="connsiteY3275" fmla="*/ 1357782 h 2239844"/>
              <a:gd name="connsiteX3276" fmla="*/ 2119412 w 4419601"/>
              <a:gd name="connsiteY3276" fmla="*/ 1352601 h 2239844"/>
              <a:gd name="connsiteX3277" fmla="*/ 2216151 w 4419601"/>
              <a:gd name="connsiteY3277" fmla="*/ 1416101 h 2239844"/>
              <a:gd name="connsiteX3278" fmla="*/ 2209702 w 4419601"/>
              <a:gd name="connsiteY3278" fmla="*/ 1422451 h 2239844"/>
              <a:gd name="connsiteX3279" fmla="*/ 2119412 w 4419601"/>
              <a:gd name="connsiteY3279" fmla="*/ 1358951 h 2239844"/>
              <a:gd name="connsiteX3280" fmla="*/ 2119412 w 4419601"/>
              <a:gd name="connsiteY3280" fmla="*/ 1352601 h 2239844"/>
              <a:gd name="connsiteX3281" fmla="*/ 2940996 w 4419601"/>
              <a:gd name="connsiteY3281" fmla="*/ 1352203 h 2239844"/>
              <a:gd name="connsiteX3282" fmla="*/ 2923178 w 4419601"/>
              <a:gd name="connsiteY3282" fmla="*/ 1363758 h 2239844"/>
              <a:gd name="connsiteX3283" fmla="*/ 2906713 w 4419601"/>
              <a:gd name="connsiteY3283" fmla="*/ 1368605 h 2239844"/>
              <a:gd name="connsiteX3284" fmla="*/ 2898970 w 4419601"/>
              <a:gd name="connsiteY3284" fmla="*/ 1371936 h 2239844"/>
              <a:gd name="connsiteX3285" fmla="*/ 2909867 w 4419601"/>
              <a:gd name="connsiteY3285" fmla="*/ 1364780 h 2239844"/>
              <a:gd name="connsiteX3286" fmla="*/ 2912446 w 4419601"/>
              <a:gd name="connsiteY3286" fmla="*/ 1363464 h 2239844"/>
              <a:gd name="connsiteX3287" fmla="*/ 738269 w 4419601"/>
              <a:gd name="connsiteY3287" fmla="*/ 1351591 h 2239844"/>
              <a:gd name="connsiteX3288" fmla="*/ 737465 w 4419601"/>
              <a:gd name="connsiteY3288" fmla="*/ 1352394 h 2239844"/>
              <a:gd name="connsiteX3289" fmla="*/ 733910 w 4419601"/>
              <a:gd name="connsiteY3289" fmla="*/ 1355947 h 2239844"/>
              <a:gd name="connsiteX3290" fmla="*/ 734352 w 4419601"/>
              <a:gd name="connsiteY3290" fmla="*/ 1355797 h 2239844"/>
              <a:gd name="connsiteX3291" fmla="*/ 732686 w 4419601"/>
              <a:gd name="connsiteY3291" fmla="*/ 1357171 h 2239844"/>
              <a:gd name="connsiteX3292" fmla="*/ 731838 w 4419601"/>
              <a:gd name="connsiteY3292" fmla="*/ 1358019 h 2239844"/>
              <a:gd name="connsiteX3293" fmla="*/ 731862 w 4419601"/>
              <a:gd name="connsiteY3293" fmla="*/ 1357851 h 2239844"/>
              <a:gd name="connsiteX3294" fmla="*/ 725250 w 4419601"/>
              <a:gd name="connsiteY3294" fmla="*/ 1363305 h 2239844"/>
              <a:gd name="connsiteX3295" fmla="*/ 724967 w 4419601"/>
              <a:gd name="connsiteY3295" fmla="*/ 1363329 h 2239844"/>
              <a:gd name="connsiteX3296" fmla="*/ 728694 w 4419601"/>
              <a:gd name="connsiteY3296" fmla="*/ 1357729 h 2239844"/>
              <a:gd name="connsiteX3297" fmla="*/ 732043 w 4419601"/>
              <a:gd name="connsiteY3297" fmla="*/ 1356585 h 2239844"/>
              <a:gd name="connsiteX3298" fmla="*/ 732642 w 4419601"/>
              <a:gd name="connsiteY3298" fmla="*/ 1352394 h 2239844"/>
              <a:gd name="connsiteX3299" fmla="*/ 738269 w 4419601"/>
              <a:gd name="connsiteY3299" fmla="*/ 1351591 h 2239844"/>
              <a:gd name="connsiteX3300" fmla="*/ 2742512 w 4419601"/>
              <a:gd name="connsiteY3300" fmla="*/ 1351023 h 2239844"/>
              <a:gd name="connsiteX3301" fmla="*/ 2743200 w 4419601"/>
              <a:gd name="connsiteY3301" fmla="*/ 1352500 h 2239844"/>
              <a:gd name="connsiteX3302" fmla="*/ 2741442 w 4419601"/>
              <a:gd name="connsiteY3302" fmla="*/ 1355590 h 2239844"/>
              <a:gd name="connsiteX3303" fmla="*/ 2750252 w 4419601"/>
              <a:gd name="connsiteY3303" fmla="*/ 1364031 h 2239844"/>
              <a:gd name="connsiteX3304" fmla="*/ 2783473 w 4419601"/>
              <a:gd name="connsiteY3304" fmla="*/ 1388765 h 2239844"/>
              <a:gd name="connsiteX3305" fmla="*/ 2809250 w 4419601"/>
              <a:gd name="connsiteY3305" fmla="*/ 1412517 h 2239844"/>
              <a:gd name="connsiteX3306" fmla="*/ 2809432 w 4419601"/>
              <a:gd name="connsiteY3306" fmla="*/ 1412653 h 2239844"/>
              <a:gd name="connsiteX3307" fmla="*/ 2810317 w 4419601"/>
              <a:gd name="connsiteY3307" fmla="*/ 1411563 h 2239844"/>
              <a:gd name="connsiteX3308" fmla="*/ 2794475 w 4419601"/>
              <a:gd name="connsiteY3308" fmla="*/ 1396957 h 2239844"/>
              <a:gd name="connsiteX3309" fmla="*/ 2783473 w 4419601"/>
              <a:gd name="connsiteY3309" fmla="*/ 1388765 h 2239844"/>
              <a:gd name="connsiteX3310" fmla="*/ 2945459 w 4419601"/>
              <a:gd name="connsiteY3310" fmla="*/ 1349309 h 2239844"/>
              <a:gd name="connsiteX3311" fmla="*/ 2944011 w 4419601"/>
              <a:gd name="connsiteY3311" fmla="*/ 1350248 h 2239844"/>
              <a:gd name="connsiteX3312" fmla="*/ 2922844 w 4419601"/>
              <a:gd name="connsiteY3312" fmla="*/ 1358157 h 2239844"/>
              <a:gd name="connsiteX3313" fmla="*/ 2912446 w 4419601"/>
              <a:gd name="connsiteY3313" fmla="*/ 1363464 h 2239844"/>
              <a:gd name="connsiteX3314" fmla="*/ 2911007 w 4419601"/>
              <a:gd name="connsiteY3314" fmla="*/ 1364031 h 2239844"/>
              <a:gd name="connsiteX3315" fmla="*/ 2926070 w 4419601"/>
              <a:gd name="connsiteY3315" fmla="*/ 1354139 h 2239844"/>
              <a:gd name="connsiteX3316" fmla="*/ 2961558 w 4419601"/>
              <a:gd name="connsiteY3316" fmla="*/ 1345298 h 2239844"/>
              <a:gd name="connsiteX3317" fmla="*/ 2942201 w 4419601"/>
              <a:gd name="connsiteY3317" fmla="*/ 1357394 h 2239844"/>
              <a:gd name="connsiteX3318" fmla="*/ 2942201 w 4419601"/>
              <a:gd name="connsiteY3318" fmla="*/ 1354942 h 2239844"/>
              <a:gd name="connsiteX3319" fmla="*/ 2942201 w 4419601"/>
              <a:gd name="connsiteY3319" fmla="*/ 1351728 h 2239844"/>
              <a:gd name="connsiteX3320" fmla="*/ 2940996 w 4419601"/>
              <a:gd name="connsiteY3320" fmla="*/ 1352203 h 2239844"/>
              <a:gd name="connsiteX3321" fmla="*/ 2944011 w 4419601"/>
              <a:gd name="connsiteY3321" fmla="*/ 1350248 h 2239844"/>
              <a:gd name="connsiteX3322" fmla="*/ 2948653 w 4419601"/>
              <a:gd name="connsiteY3322" fmla="*/ 1348513 h 2239844"/>
              <a:gd name="connsiteX3323" fmla="*/ 627872 w 4419601"/>
              <a:gd name="connsiteY3323" fmla="*/ 1344366 h 2239844"/>
              <a:gd name="connsiteX3324" fmla="*/ 629793 w 4419601"/>
              <a:gd name="connsiteY3324" fmla="*/ 1345628 h 2239844"/>
              <a:gd name="connsiteX3325" fmla="*/ 671846 w 4419601"/>
              <a:gd name="connsiteY3325" fmla="*/ 1356299 h 2239844"/>
              <a:gd name="connsiteX3326" fmla="*/ 674714 w 4419601"/>
              <a:gd name="connsiteY3326" fmla="*/ 1358484 h 2239844"/>
              <a:gd name="connsiteX3327" fmla="*/ 693966 w 4419601"/>
              <a:gd name="connsiteY3327" fmla="*/ 1367322 h 2239844"/>
              <a:gd name="connsiteX3328" fmla="*/ 698527 w 4419601"/>
              <a:gd name="connsiteY3328" fmla="*/ 1368274 h 2239844"/>
              <a:gd name="connsiteX3329" fmla="*/ 693164 w 4419601"/>
              <a:gd name="connsiteY3329" fmla="*/ 1368929 h 2239844"/>
              <a:gd name="connsiteX3330" fmla="*/ 655462 w 4419601"/>
              <a:gd name="connsiteY3330" fmla="*/ 1358484 h 2239844"/>
              <a:gd name="connsiteX3331" fmla="*/ 629818 w 4419601"/>
              <a:gd name="connsiteY3331" fmla="*/ 1346433 h 2239844"/>
              <a:gd name="connsiteX3332" fmla="*/ 2944669 w 4419601"/>
              <a:gd name="connsiteY3332" fmla="*/ 1343882 h 2239844"/>
              <a:gd name="connsiteX3333" fmla="*/ 2929296 w 4419601"/>
              <a:gd name="connsiteY3333" fmla="*/ 1351728 h 2239844"/>
              <a:gd name="connsiteX3334" fmla="*/ 2902680 w 4419601"/>
              <a:gd name="connsiteY3334" fmla="*/ 1363371 h 2239844"/>
              <a:gd name="connsiteX3335" fmla="*/ 2923650 w 4419601"/>
              <a:gd name="connsiteY3335" fmla="*/ 1350120 h 2239844"/>
              <a:gd name="connsiteX3336" fmla="*/ 2963092 w 4419601"/>
              <a:gd name="connsiteY3336" fmla="*/ 1343261 h 2239844"/>
              <a:gd name="connsiteX3337" fmla="*/ 2961558 w 4419601"/>
              <a:gd name="connsiteY3337" fmla="*/ 1345298 h 2239844"/>
              <a:gd name="connsiteX3338" fmla="*/ 2961558 w 4419601"/>
              <a:gd name="connsiteY3338" fmla="*/ 1343691 h 2239844"/>
              <a:gd name="connsiteX3339" fmla="*/ 3460725 w 4419601"/>
              <a:gd name="connsiteY3339" fmla="*/ 1341688 h 2239844"/>
              <a:gd name="connsiteX3340" fmla="*/ 3462792 w 4419601"/>
              <a:gd name="connsiteY3340" fmla="*/ 1348084 h 2239844"/>
              <a:gd name="connsiteX3341" fmla="*/ 3466772 w 4419601"/>
              <a:gd name="connsiteY3341" fmla="*/ 1388507 h 2239844"/>
              <a:gd name="connsiteX3342" fmla="*/ 3464609 w 4419601"/>
              <a:gd name="connsiteY3342" fmla="*/ 1376379 h 2239844"/>
              <a:gd name="connsiteX3343" fmla="*/ 3461963 w 4419601"/>
              <a:gd name="connsiteY3343" fmla="*/ 1352539 h 2239844"/>
              <a:gd name="connsiteX3344" fmla="*/ 693665 w 4419601"/>
              <a:gd name="connsiteY3344" fmla="*/ 1339822 h 2239844"/>
              <a:gd name="connsiteX3345" fmla="*/ 693665 w 4419601"/>
              <a:gd name="connsiteY3345" fmla="*/ 1346251 h 2239844"/>
              <a:gd name="connsiteX3346" fmla="*/ 693665 w 4419601"/>
              <a:gd name="connsiteY3346" fmla="*/ 1339822 h 2239844"/>
              <a:gd name="connsiteX3347" fmla="*/ 2961558 w 4419601"/>
              <a:gd name="connsiteY3347" fmla="*/ 1338869 h 2239844"/>
              <a:gd name="connsiteX3348" fmla="*/ 2961558 w 4419601"/>
              <a:gd name="connsiteY3348" fmla="*/ 1342084 h 2239844"/>
              <a:gd name="connsiteX3349" fmla="*/ 2961558 w 4419601"/>
              <a:gd name="connsiteY3349" fmla="*/ 1343691 h 2239844"/>
              <a:gd name="connsiteX3350" fmla="*/ 2948653 w 4419601"/>
              <a:gd name="connsiteY3350" fmla="*/ 1348513 h 2239844"/>
              <a:gd name="connsiteX3351" fmla="*/ 2945459 w 4419601"/>
              <a:gd name="connsiteY3351" fmla="*/ 1349309 h 2239844"/>
              <a:gd name="connsiteX3352" fmla="*/ 2986384 w 4419601"/>
              <a:gd name="connsiteY3352" fmla="*/ 1338436 h 2239844"/>
              <a:gd name="connsiteX3353" fmla="*/ 3000273 w 4419601"/>
              <a:gd name="connsiteY3353" fmla="*/ 1338869 h 2239844"/>
              <a:gd name="connsiteX3354" fmla="*/ 2930909 w 4419601"/>
              <a:gd name="connsiteY3354" fmla="*/ 1366998 h 2239844"/>
              <a:gd name="connsiteX3355" fmla="*/ 2908380 w 4419601"/>
              <a:gd name="connsiteY3355" fmla="*/ 1379555 h 2239844"/>
              <a:gd name="connsiteX3356" fmla="*/ 2913972 w 4419601"/>
              <a:gd name="connsiteY3356" fmla="*/ 1375034 h 2239844"/>
              <a:gd name="connsiteX3357" fmla="*/ 2939893 w 4419601"/>
              <a:gd name="connsiteY3357" fmla="*/ 1358837 h 2239844"/>
              <a:gd name="connsiteX3358" fmla="*/ 2942201 w 4419601"/>
              <a:gd name="connsiteY3358" fmla="*/ 1358157 h 2239844"/>
              <a:gd name="connsiteX3359" fmla="*/ 2942201 w 4419601"/>
              <a:gd name="connsiteY3359" fmla="*/ 1357514 h 2239844"/>
              <a:gd name="connsiteX3360" fmla="*/ 611432 w 4419601"/>
              <a:gd name="connsiteY3360" fmla="*/ 1337793 h 2239844"/>
              <a:gd name="connsiteX3361" fmla="*/ 629818 w 4419601"/>
              <a:gd name="connsiteY3361" fmla="*/ 1346433 h 2239844"/>
              <a:gd name="connsiteX3362" fmla="*/ 643430 w 4419601"/>
              <a:gd name="connsiteY3362" fmla="*/ 1360894 h 2239844"/>
              <a:gd name="connsiteX3363" fmla="*/ 674714 w 4419601"/>
              <a:gd name="connsiteY3363" fmla="*/ 1384195 h 2239844"/>
              <a:gd name="connsiteX3364" fmla="*/ 706801 w 4419601"/>
              <a:gd name="connsiteY3364" fmla="*/ 1377767 h 2239844"/>
              <a:gd name="connsiteX3365" fmla="*/ 712307 w 4419601"/>
              <a:gd name="connsiteY3365" fmla="*/ 1371149 h 2239844"/>
              <a:gd name="connsiteX3366" fmla="*/ 713218 w 4419601"/>
              <a:gd name="connsiteY3366" fmla="*/ 1371339 h 2239844"/>
              <a:gd name="connsiteX3367" fmla="*/ 720919 w 4419601"/>
              <a:gd name="connsiteY3367" fmla="*/ 1369411 h 2239844"/>
              <a:gd name="connsiteX3368" fmla="*/ 719635 w 4419601"/>
              <a:gd name="connsiteY3368" fmla="*/ 1371339 h 2239844"/>
              <a:gd name="connsiteX3369" fmla="*/ 693966 w 4419601"/>
              <a:gd name="connsiteY3369" fmla="*/ 1390623 h 2239844"/>
              <a:gd name="connsiteX3370" fmla="*/ 629793 w 4419601"/>
              <a:gd name="connsiteY3370" fmla="*/ 1358484 h 2239844"/>
              <a:gd name="connsiteX3371" fmla="*/ 3000273 w 4419601"/>
              <a:gd name="connsiteY3371" fmla="*/ 1332440 h 2239844"/>
              <a:gd name="connsiteX3372" fmla="*/ 2986384 w 4419601"/>
              <a:gd name="connsiteY3372" fmla="*/ 1338436 h 2239844"/>
              <a:gd name="connsiteX3373" fmla="*/ 2980916 w 4419601"/>
              <a:gd name="connsiteY3373" fmla="*/ 1338266 h 2239844"/>
              <a:gd name="connsiteX3374" fmla="*/ 2963092 w 4419601"/>
              <a:gd name="connsiteY3374" fmla="*/ 1343261 h 2239844"/>
              <a:gd name="connsiteX3375" fmla="*/ 2963978 w 4419601"/>
              <a:gd name="connsiteY3375" fmla="*/ 1342084 h 2239844"/>
              <a:gd name="connsiteX3376" fmla="*/ 2961558 w 4419601"/>
              <a:gd name="connsiteY3376" fmla="*/ 1338869 h 2239844"/>
              <a:gd name="connsiteX3377" fmla="*/ 2944669 w 4419601"/>
              <a:gd name="connsiteY3377" fmla="*/ 1343882 h 2239844"/>
              <a:gd name="connsiteX3378" fmla="*/ 2962365 w 4419601"/>
              <a:gd name="connsiteY3378" fmla="*/ 1334851 h 2239844"/>
              <a:gd name="connsiteX3379" fmla="*/ 3000273 w 4419601"/>
              <a:gd name="connsiteY3379" fmla="*/ 1332440 h 2239844"/>
              <a:gd name="connsiteX3380" fmla="*/ 3000273 w 4419601"/>
              <a:gd name="connsiteY3380" fmla="*/ 1332440 h 2239844"/>
              <a:gd name="connsiteX3381" fmla="*/ 3000273 w 4419601"/>
              <a:gd name="connsiteY3381" fmla="*/ 1338869 h 2239844"/>
              <a:gd name="connsiteX3382" fmla="*/ 3000273 w 4419601"/>
              <a:gd name="connsiteY3382" fmla="*/ 1332440 h 2239844"/>
              <a:gd name="connsiteX3383" fmla="*/ 3448541 w 4419601"/>
              <a:gd name="connsiteY3383" fmla="*/ 1330891 h 2239844"/>
              <a:gd name="connsiteX3384" fmla="*/ 3454399 w 4419601"/>
              <a:gd name="connsiteY3384" fmla="*/ 1349015 h 2239844"/>
              <a:gd name="connsiteX3385" fmla="*/ 3456341 w 4419601"/>
              <a:gd name="connsiteY3385" fmla="*/ 1358972 h 2239844"/>
              <a:gd name="connsiteX3386" fmla="*/ 3457653 w 4419601"/>
              <a:gd name="connsiteY3386" fmla="*/ 1382988 h 2239844"/>
              <a:gd name="connsiteX3387" fmla="*/ 3449113 w 4419601"/>
              <a:gd name="connsiteY3387" fmla="*/ 1333240 h 2239844"/>
              <a:gd name="connsiteX3388" fmla="*/ 658472 w 4419601"/>
              <a:gd name="connsiteY3388" fmla="*/ 1327959 h 2239844"/>
              <a:gd name="connsiteX3389" fmla="*/ 693665 w 4419601"/>
              <a:gd name="connsiteY3389" fmla="*/ 1346251 h 2239844"/>
              <a:gd name="connsiteX3390" fmla="*/ 651848 w 4419601"/>
              <a:gd name="connsiteY3390" fmla="*/ 1328374 h 2239844"/>
              <a:gd name="connsiteX3391" fmla="*/ 669099 w 4419601"/>
              <a:gd name="connsiteY3391" fmla="*/ 1327294 h 2239844"/>
              <a:gd name="connsiteX3392" fmla="*/ 693665 w 4419601"/>
              <a:gd name="connsiteY3392" fmla="*/ 1339822 h 2239844"/>
              <a:gd name="connsiteX3393" fmla="*/ 665592 w 4419601"/>
              <a:gd name="connsiteY3393" fmla="*/ 1327514 h 2239844"/>
              <a:gd name="connsiteX3394" fmla="*/ 2100357 w 4419601"/>
              <a:gd name="connsiteY3394" fmla="*/ 1327201 h 2239844"/>
              <a:gd name="connsiteX3395" fmla="*/ 2312988 w 4419601"/>
              <a:gd name="connsiteY3395" fmla="*/ 1409751 h 2239844"/>
              <a:gd name="connsiteX3396" fmla="*/ 2306545 w 4419601"/>
              <a:gd name="connsiteY3396" fmla="*/ 1416101 h 2239844"/>
              <a:gd name="connsiteX3397" fmla="*/ 2100357 w 4419601"/>
              <a:gd name="connsiteY3397" fmla="*/ 1333551 h 2239844"/>
              <a:gd name="connsiteX3398" fmla="*/ 2100357 w 4419601"/>
              <a:gd name="connsiteY3398" fmla="*/ 1327201 h 2239844"/>
              <a:gd name="connsiteX3399" fmla="*/ 667715 w 4419601"/>
              <a:gd name="connsiteY3399" fmla="*/ 1326588 h 2239844"/>
              <a:gd name="connsiteX3400" fmla="*/ 668134 w 4419601"/>
              <a:gd name="connsiteY3400" fmla="*/ 1326802 h 2239844"/>
              <a:gd name="connsiteX3401" fmla="*/ 667974 w 4419601"/>
              <a:gd name="connsiteY3401" fmla="*/ 1326963 h 2239844"/>
              <a:gd name="connsiteX3402" fmla="*/ 3253188 w 4419601"/>
              <a:gd name="connsiteY3402" fmla="*/ 1324468 h 2239844"/>
              <a:gd name="connsiteX3403" fmla="*/ 3269629 w 4419601"/>
              <a:gd name="connsiteY3403" fmla="*/ 1371052 h 2239844"/>
              <a:gd name="connsiteX3404" fmla="*/ 3256773 w 4419601"/>
              <a:gd name="connsiteY3404" fmla="*/ 1441761 h 2239844"/>
              <a:gd name="connsiteX3405" fmla="*/ 3250345 w 4419601"/>
              <a:gd name="connsiteY3405" fmla="*/ 1441761 h 2239844"/>
              <a:gd name="connsiteX3406" fmla="*/ 3256773 w 4419601"/>
              <a:gd name="connsiteY3406" fmla="*/ 1364624 h 2239844"/>
              <a:gd name="connsiteX3407" fmla="*/ 665190 w 4419601"/>
              <a:gd name="connsiteY3407" fmla="*/ 1322938 h 2239844"/>
              <a:gd name="connsiteX3408" fmla="*/ 667715 w 4419601"/>
              <a:gd name="connsiteY3408" fmla="*/ 1326588 h 2239844"/>
              <a:gd name="connsiteX3409" fmla="*/ 662125 w 4419601"/>
              <a:gd name="connsiteY3409" fmla="*/ 1323738 h 2239844"/>
              <a:gd name="connsiteX3410" fmla="*/ 674396 w 4419601"/>
              <a:gd name="connsiteY3410" fmla="*/ 1320534 h 2239844"/>
              <a:gd name="connsiteX3411" fmla="*/ 674396 w 4419601"/>
              <a:gd name="connsiteY3411" fmla="*/ 1326963 h 2239844"/>
              <a:gd name="connsiteX3412" fmla="*/ 669099 w 4419601"/>
              <a:gd name="connsiteY3412" fmla="*/ 1327294 h 2239844"/>
              <a:gd name="connsiteX3413" fmla="*/ 668134 w 4419601"/>
              <a:gd name="connsiteY3413" fmla="*/ 1326802 h 2239844"/>
              <a:gd name="connsiteX3414" fmla="*/ 671185 w 4419601"/>
              <a:gd name="connsiteY3414" fmla="*/ 1323748 h 2239844"/>
              <a:gd name="connsiteX3415" fmla="*/ 674396 w 4419601"/>
              <a:gd name="connsiteY3415" fmla="*/ 1320534 h 2239844"/>
              <a:gd name="connsiteX3416" fmla="*/ 641651 w 4419601"/>
              <a:gd name="connsiteY3416" fmla="*/ 1320402 h 2239844"/>
              <a:gd name="connsiteX3417" fmla="*/ 642282 w 4419601"/>
              <a:gd name="connsiteY3417" fmla="*/ 1320534 h 2239844"/>
              <a:gd name="connsiteX3418" fmla="*/ 655931 w 4419601"/>
              <a:gd name="connsiteY3418" fmla="*/ 1325356 h 2239844"/>
              <a:gd name="connsiteX3419" fmla="*/ 658901 w 4419601"/>
              <a:gd name="connsiteY3419" fmla="*/ 1324580 h 2239844"/>
              <a:gd name="connsiteX3420" fmla="*/ 665592 w 4419601"/>
              <a:gd name="connsiteY3420" fmla="*/ 1327514 h 2239844"/>
              <a:gd name="connsiteX3421" fmla="*/ 658472 w 4419601"/>
              <a:gd name="connsiteY3421" fmla="*/ 1327959 h 2239844"/>
              <a:gd name="connsiteX3422" fmla="*/ 651917 w 4419601"/>
              <a:gd name="connsiteY3422" fmla="*/ 1324552 h 2239844"/>
              <a:gd name="connsiteX3423" fmla="*/ 1412988 w 4419601"/>
              <a:gd name="connsiteY3423" fmla="*/ 1312913 h 2239844"/>
              <a:gd name="connsiteX3424" fmla="*/ 1490549 w 4419601"/>
              <a:gd name="connsiteY3424" fmla="*/ 1352374 h 2239844"/>
              <a:gd name="connsiteX3425" fmla="*/ 1490549 w 4419601"/>
              <a:gd name="connsiteY3425" fmla="*/ 1358951 h 2239844"/>
              <a:gd name="connsiteX3426" fmla="*/ 1406525 w 4419601"/>
              <a:gd name="connsiteY3426" fmla="*/ 1319490 h 2239844"/>
              <a:gd name="connsiteX3427" fmla="*/ 1412988 w 4419601"/>
              <a:gd name="connsiteY3427" fmla="*/ 1312913 h 2239844"/>
              <a:gd name="connsiteX3428" fmla="*/ 1471613 w 4419601"/>
              <a:gd name="connsiteY3428" fmla="*/ 1306695 h 2239844"/>
              <a:gd name="connsiteX3429" fmla="*/ 1754188 w 4419601"/>
              <a:gd name="connsiteY3429" fmla="*/ 1442824 h 2239844"/>
              <a:gd name="connsiteX3430" fmla="*/ 1747766 w 4419601"/>
              <a:gd name="connsiteY3430" fmla="*/ 1449306 h 2239844"/>
              <a:gd name="connsiteX3431" fmla="*/ 1471613 w 4419601"/>
              <a:gd name="connsiteY3431" fmla="*/ 1306695 h 2239844"/>
              <a:gd name="connsiteX3432" fmla="*/ 614061 w 4419601"/>
              <a:gd name="connsiteY3432" fmla="*/ 1304921 h 2239844"/>
              <a:gd name="connsiteX3433" fmla="*/ 651114 w 4419601"/>
              <a:gd name="connsiteY3433" fmla="*/ 1318123 h 2239844"/>
              <a:gd name="connsiteX3434" fmla="*/ 662125 w 4419601"/>
              <a:gd name="connsiteY3434" fmla="*/ 1323738 h 2239844"/>
              <a:gd name="connsiteX3435" fmla="*/ 658901 w 4419601"/>
              <a:gd name="connsiteY3435" fmla="*/ 1324580 h 2239844"/>
              <a:gd name="connsiteX3436" fmla="*/ 1412952 w 4419601"/>
              <a:gd name="connsiteY3436" fmla="*/ 1300213 h 2239844"/>
              <a:gd name="connsiteX3437" fmla="*/ 1663623 w 4419601"/>
              <a:gd name="connsiteY3437" fmla="*/ 1416018 h 2239844"/>
              <a:gd name="connsiteX3438" fmla="*/ 1412952 w 4419601"/>
              <a:gd name="connsiteY3438" fmla="*/ 1306647 h 2239844"/>
              <a:gd name="connsiteX3439" fmla="*/ 1412952 w 4419601"/>
              <a:gd name="connsiteY3439" fmla="*/ 1300213 h 2239844"/>
              <a:gd name="connsiteX3440" fmla="*/ 2897034 w 4419601"/>
              <a:gd name="connsiteY3440" fmla="*/ 1293863 h 2239844"/>
              <a:gd name="connsiteX3441" fmla="*/ 2903487 w 4419601"/>
              <a:gd name="connsiteY3441" fmla="*/ 1293863 h 2239844"/>
              <a:gd name="connsiteX3442" fmla="*/ 2865579 w 4419601"/>
              <a:gd name="connsiteY3442" fmla="*/ 1358157 h 2239844"/>
              <a:gd name="connsiteX3443" fmla="*/ 2858955 w 4419601"/>
              <a:gd name="connsiteY3443" fmla="*/ 1371036 h 2239844"/>
              <a:gd name="connsiteX3444" fmla="*/ 2858320 w 4419601"/>
              <a:gd name="connsiteY3444" fmla="*/ 1371016 h 2239844"/>
              <a:gd name="connsiteX3445" fmla="*/ 2851867 w 4419601"/>
              <a:gd name="connsiteY3445" fmla="*/ 1377445 h 2239844"/>
              <a:gd name="connsiteX3446" fmla="*/ 2855786 w 4419601"/>
              <a:gd name="connsiteY3446" fmla="*/ 1377196 h 2239844"/>
              <a:gd name="connsiteX3447" fmla="*/ 2852834 w 4419601"/>
              <a:gd name="connsiteY3447" fmla="*/ 1382936 h 2239844"/>
              <a:gd name="connsiteX3448" fmla="*/ 2845305 w 4419601"/>
              <a:gd name="connsiteY3448" fmla="*/ 1386398 h 2239844"/>
              <a:gd name="connsiteX3449" fmla="*/ 2856577 w 4419601"/>
              <a:gd name="connsiteY3449" fmla="*/ 1360301 h 2239844"/>
              <a:gd name="connsiteX3450" fmla="*/ 2857513 w 4419601"/>
              <a:gd name="connsiteY3450" fmla="*/ 1358961 h 2239844"/>
              <a:gd name="connsiteX3451" fmla="*/ 2897034 w 4419601"/>
              <a:gd name="connsiteY3451" fmla="*/ 1300293 h 2239844"/>
              <a:gd name="connsiteX3452" fmla="*/ 2897034 w 4419601"/>
              <a:gd name="connsiteY3452" fmla="*/ 1293863 h 2239844"/>
              <a:gd name="connsiteX3453" fmla="*/ 3271532 w 4419601"/>
              <a:gd name="connsiteY3453" fmla="*/ 1289805 h 2239844"/>
              <a:gd name="connsiteX3454" fmla="*/ 3279204 w 4419601"/>
              <a:gd name="connsiteY3454" fmla="*/ 1323690 h 2239844"/>
              <a:gd name="connsiteX3455" fmla="*/ 3288615 w 4419601"/>
              <a:gd name="connsiteY3455" fmla="*/ 1369966 h 2239844"/>
              <a:gd name="connsiteX3456" fmla="*/ 3286386 w 4419601"/>
              <a:gd name="connsiteY3456" fmla="*/ 1421787 h 2239844"/>
              <a:gd name="connsiteX3457" fmla="*/ 3290140 w 4419601"/>
              <a:gd name="connsiteY3457" fmla="*/ 1435552 h 2239844"/>
              <a:gd name="connsiteX3458" fmla="*/ 3291253 w 4419601"/>
              <a:gd name="connsiteY3458" fmla="*/ 1413665 h 2239844"/>
              <a:gd name="connsiteX3459" fmla="*/ 3288843 w 4419601"/>
              <a:gd name="connsiteY3459" fmla="*/ 1371087 h 2239844"/>
              <a:gd name="connsiteX3460" fmla="*/ 3288615 w 4419601"/>
              <a:gd name="connsiteY3460" fmla="*/ 1369966 h 2239844"/>
              <a:gd name="connsiteX3461" fmla="*/ 3288843 w 4419601"/>
              <a:gd name="connsiteY3461" fmla="*/ 1364661 h 2239844"/>
              <a:gd name="connsiteX3462" fmla="*/ 3284428 w 4419601"/>
              <a:gd name="connsiteY3462" fmla="*/ 1338164 h 2239844"/>
              <a:gd name="connsiteX3463" fmla="*/ 615802 w 4419601"/>
              <a:gd name="connsiteY3463" fmla="*/ 1288966 h 2239844"/>
              <a:gd name="connsiteX3464" fmla="*/ 629437 w 4419601"/>
              <a:gd name="connsiteY3464" fmla="*/ 1294816 h 2239844"/>
              <a:gd name="connsiteX3465" fmla="*/ 653522 w 4419601"/>
              <a:gd name="connsiteY3465" fmla="*/ 1306067 h 2239844"/>
              <a:gd name="connsiteX3466" fmla="*/ 654100 w 4419601"/>
              <a:gd name="connsiteY3466" fmla="*/ 1306903 h 2239844"/>
              <a:gd name="connsiteX3467" fmla="*/ 648705 w 4419601"/>
              <a:gd name="connsiteY3467" fmla="*/ 1307675 h 2239844"/>
              <a:gd name="connsiteX3468" fmla="*/ 2685123 w 4419601"/>
              <a:gd name="connsiteY3468" fmla="*/ 1287737 h 2239844"/>
              <a:gd name="connsiteX3469" fmla="*/ 2687866 w 4419601"/>
              <a:gd name="connsiteY3469" fmla="*/ 1291705 h 2239844"/>
              <a:gd name="connsiteX3470" fmla="*/ 2683391 w 4419601"/>
              <a:gd name="connsiteY3470" fmla="*/ 1288726 h 2239844"/>
              <a:gd name="connsiteX3471" fmla="*/ 564337 w 4419601"/>
              <a:gd name="connsiteY3471" fmla="*/ 1287322 h 2239844"/>
              <a:gd name="connsiteX3472" fmla="*/ 571044 w 4419601"/>
              <a:gd name="connsiteY3472" fmla="*/ 1293646 h 2239844"/>
              <a:gd name="connsiteX3473" fmla="*/ 590567 w 4419601"/>
              <a:gd name="connsiteY3473" fmla="*/ 1302021 h 2239844"/>
              <a:gd name="connsiteX3474" fmla="*/ 589464 w 4419601"/>
              <a:gd name="connsiteY3474" fmla="*/ 1301703 h 2239844"/>
              <a:gd name="connsiteX3475" fmla="*/ 571399 w 4419601"/>
              <a:gd name="connsiteY3475" fmla="*/ 1293980 h 2239844"/>
              <a:gd name="connsiteX3476" fmla="*/ 575239 w 4419601"/>
              <a:gd name="connsiteY3476" fmla="*/ 1297600 h 2239844"/>
              <a:gd name="connsiteX3477" fmla="*/ 589464 w 4419601"/>
              <a:gd name="connsiteY3477" fmla="*/ 1301703 h 2239844"/>
              <a:gd name="connsiteX3478" fmla="*/ 608024 w 4419601"/>
              <a:gd name="connsiteY3478" fmla="*/ 1309638 h 2239844"/>
              <a:gd name="connsiteX3479" fmla="*/ 614465 w 4419601"/>
              <a:gd name="connsiteY3479" fmla="*/ 1312593 h 2239844"/>
              <a:gd name="connsiteX3480" fmla="*/ 613863 w 4419601"/>
              <a:gd name="connsiteY3480" fmla="*/ 1312134 h 2239844"/>
              <a:gd name="connsiteX3481" fmla="*/ 608024 w 4419601"/>
              <a:gd name="connsiteY3481" fmla="*/ 1309638 h 2239844"/>
              <a:gd name="connsiteX3482" fmla="*/ 603745 w 4419601"/>
              <a:gd name="connsiteY3482" fmla="*/ 1307675 h 2239844"/>
              <a:gd name="connsiteX3483" fmla="*/ 590567 w 4419601"/>
              <a:gd name="connsiteY3483" fmla="*/ 1302021 h 2239844"/>
              <a:gd name="connsiteX3484" fmla="*/ 606692 w 4419601"/>
              <a:gd name="connsiteY3484" fmla="*/ 1306672 h 2239844"/>
              <a:gd name="connsiteX3485" fmla="*/ 597707 w 4419601"/>
              <a:gd name="connsiteY3485" fmla="*/ 1299829 h 2239844"/>
              <a:gd name="connsiteX3486" fmla="*/ 596186 w 4419601"/>
              <a:gd name="connsiteY3486" fmla="*/ 1298575 h 2239844"/>
              <a:gd name="connsiteX3487" fmla="*/ 628320 w 4419601"/>
              <a:gd name="connsiteY3487" fmla="*/ 1286989 h 2239844"/>
              <a:gd name="connsiteX3488" fmla="*/ 650311 w 4419601"/>
              <a:gd name="connsiteY3488" fmla="*/ 1296423 h 2239844"/>
              <a:gd name="connsiteX3489" fmla="*/ 674396 w 4419601"/>
              <a:gd name="connsiteY3489" fmla="*/ 1320534 h 2239844"/>
              <a:gd name="connsiteX3490" fmla="*/ 665190 w 4419601"/>
              <a:gd name="connsiteY3490" fmla="*/ 1322938 h 2239844"/>
              <a:gd name="connsiteX3491" fmla="*/ 654100 w 4419601"/>
              <a:gd name="connsiteY3491" fmla="*/ 1306903 h 2239844"/>
              <a:gd name="connsiteX3492" fmla="*/ 654325 w 4419601"/>
              <a:gd name="connsiteY3492" fmla="*/ 1306871 h 2239844"/>
              <a:gd name="connsiteX3493" fmla="*/ 655128 w 4419601"/>
              <a:gd name="connsiteY3493" fmla="*/ 1301245 h 2239844"/>
              <a:gd name="connsiteX3494" fmla="*/ 527117 w 4419601"/>
              <a:gd name="connsiteY3494" fmla="*/ 1281349 h 2239844"/>
              <a:gd name="connsiteX3495" fmla="*/ 580862 w 4419601"/>
              <a:gd name="connsiteY3495" fmla="*/ 1313488 h 2239844"/>
              <a:gd name="connsiteX3496" fmla="*/ 593209 w 4419601"/>
              <a:gd name="connsiteY3496" fmla="*/ 1321598 h 2239844"/>
              <a:gd name="connsiteX3497" fmla="*/ 610542 w 4419601"/>
              <a:gd name="connsiteY3497" fmla="*/ 1336789 h 2239844"/>
              <a:gd name="connsiteX3498" fmla="*/ 611432 w 4419601"/>
              <a:gd name="connsiteY3498" fmla="*/ 1337793 h 2239844"/>
              <a:gd name="connsiteX3499" fmla="*/ 590488 w 4419601"/>
              <a:gd name="connsiteY3499" fmla="*/ 1327951 h 2239844"/>
              <a:gd name="connsiteX3500" fmla="*/ 520700 w 4419601"/>
              <a:gd name="connsiteY3500" fmla="*/ 1287777 h 2239844"/>
              <a:gd name="connsiteX3501" fmla="*/ 527117 w 4419601"/>
              <a:gd name="connsiteY3501" fmla="*/ 1281349 h 2239844"/>
              <a:gd name="connsiteX3502" fmla="*/ 3441157 w 4419601"/>
              <a:gd name="connsiteY3502" fmla="*/ 1281130 h 2239844"/>
              <a:gd name="connsiteX3503" fmla="*/ 3454062 w 4419601"/>
              <a:gd name="connsiteY3503" fmla="*/ 1321069 h 2239844"/>
              <a:gd name="connsiteX3504" fmla="*/ 3458751 w 4419601"/>
              <a:gd name="connsiteY3504" fmla="*/ 1346106 h 2239844"/>
              <a:gd name="connsiteX3505" fmla="*/ 3463989 w 4419601"/>
              <a:gd name="connsiteY3505" fmla="*/ 1374076 h 2239844"/>
              <a:gd name="connsiteX3506" fmla="*/ 3455538 w 4419601"/>
              <a:gd name="connsiteY3506" fmla="*/ 1352539 h 2239844"/>
              <a:gd name="connsiteX3507" fmla="*/ 3454399 w 4419601"/>
              <a:gd name="connsiteY3507" fmla="*/ 1349015 h 2239844"/>
              <a:gd name="connsiteX3508" fmla="*/ 3967186 w 4419601"/>
              <a:gd name="connsiteY3508" fmla="*/ 1279197 h 2239844"/>
              <a:gd name="connsiteX3509" fmla="*/ 3905594 w 4419601"/>
              <a:gd name="connsiteY3509" fmla="*/ 1320197 h 2239844"/>
              <a:gd name="connsiteX3510" fmla="*/ 3898814 w 4419601"/>
              <a:gd name="connsiteY3510" fmla="*/ 1324617 h 2239844"/>
              <a:gd name="connsiteX3511" fmla="*/ 3900277 w 4419601"/>
              <a:gd name="connsiteY3511" fmla="*/ 1330979 h 2239844"/>
              <a:gd name="connsiteX3512" fmla="*/ 3913187 w 4419601"/>
              <a:gd name="connsiteY3512" fmla="*/ 1322541 h 2239844"/>
              <a:gd name="connsiteX3513" fmla="*/ 3900527 w 4419601"/>
              <a:gd name="connsiteY3513" fmla="*/ 1332063 h 2239844"/>
              <a:gd name="connsiteX3514" fmla="*/ 3904434 w 4419601"/>
              <a:gd name="connsiteY3514" fmla="*/ 1349052 h 2239844"/>
              <a:gd name="connsiteX3515" fmla="*/ 3973737 w 4419601"/>
              <a:gd name="connsiteY3515" fmla="*/ 1300214 h 2239844"/>
              <a:gd name="connsiteX3516" fmla="*/ 3970263 w 4419601"/>
              <a:gd name="connsiteY3516" fmla="*/ 1300214 h 2239844"/>
              <a:gd name="connsiteX3517" fmla="*/ 3968044 w 4419601"/>
              <a:gd name="connsiteY3517" fmla="*/ 1285055 h 2239844"/>
              <a:gd name="connsiteX3518" fmla="*/ 3937720 w 4419601"/>
              <a:gd name="connsiteY3518" fmla="*/ 1306505 h 2239844"/>
              <a:gd name="connsiteX3519" fmla="*/ 3913187 w 4419601"/>
              <a:gd name="connsiteY3519" fmla="*/ 1322541 h 2239844"/>
              <a:gd name="connsiteX3520" fmla="*/ 3967546 w 4419601"/>
              <a:gd name="connsiteY3520" fmla="*/ 1281656 h 2239844"/>
              <a:gd name="connsiteX3521" fmla="*/ 2633663 w 4419601"/>
              <a:gd name="connsiteY3521" fmla="*/ 1274888 h 2239844"/>
              <a:gd name="connsiteX3522" fmla="*/ 2650356 w 4419601"/>
              <a:gd name="connsiteY3522" fmla="*/ 1282916 h 2239844"/>
              <a:gd name="connsiteX3523" fmla="*/ 2671454 w 4419601"/>
              <a:gd name="connsiteY3523" fmla="*/ 1312633 h 2239844"/>
              <a:gd name="connsiteX3524" fmla="*/ 2717285 w 4419601"/>
              <a:gd name="connsiteY3524" fmla="*/ 1351984 h 2239844"/>
              <a:gd name="connsiteX3525" fmla="*/ 2749448 w 4419601"/>
              <a:gd name="connsiteY3525" fmla="*/ 1374471 h 2239844"/>
              <a:gd name="connsiteX3526" fmla="*/ 2774249 w 4419601"/>
              <a:gd name="connsiteY3526" fmla="*/ 1391810 h 2239844"/>
              <a:gd name="connsiteX3527" fmla="*/ 2817793 w 4419601"/>
              <a:gd name="connsiteY3527" fmla="*/ 1428278 h 2239844"/>
              <a:gd name="connsiteX3528" fmla="*/ 2857416 w 4419601"/>
              <a:gd name="connsiteY3528" fmla="*/ 1454986 h 2239844"/>
              <a:gd name="connsiteX3529" fmla="*/ 2862188 w 4419601"/>
              <a:gd name="connsiteY3529" fmla="*/ 1459386 h 2239844"/>
              <a:gd name="connsiteX3530" fmla="*/ 2843523 w 4419601"/>
              <a:gd name="connsiteY3530" fmla="*/ 1447552 h 2239844"/>
              <a:gd name="connsiteX3531" fmla="*/ 2755880 w 4419601"/>
              <a:gd name="connsiteY3531" fmla="*/ 1384108 h 2239844"/>
              <a:gd name="connsiteX3532" fmla="*/ 2685123 w 4419601"/>
              <a:gd name="connsiteY3532" fmla="*/ 1332710 h 2239844"/>
              <a:gd name="connsiteX3533" fmla="*/ 2633663 w 4419601"/>
              <a:gd name="connsiteY3533" fmla="*/ 1274888 h 2239844"/>
              <a:gd name="connsiteX3534" fmla="*/ 1290724 w 4419601"/>
              <a:gd name="connsiteY3534" fmla="*/ 1274813 h 2239844"/>
              <a:gd name="connsiteX3535" fmla="*/ 1438759 w 4419601"/>
              <a:gd name="connsiteY3535" fmla="*/ 1339171 h 2239844"/>
              <a:gd name="connsiteX3536" fmla="*/ 1657593 w 4419601"/>
              <a:gd name="connsiteY3536" fmla="*/ 1422837 h 2239844"/>
              <a:gd name="connsiteX3537" fmla="*/ 1876426 w 4419601"/>
              <a:gd name="connsiteY3537" fmla="*/ 1506502 h 2239844"/>
              <a:gd name="connsiteX3538" fmla="*/ 1869990 w 4419601"/>
              <a:gd name="connsiteY3538" fmla="*/ 1506502 h 2239844"/>
              <a:gd name="connsiteX3539" fmla="*/ 1721955 w 4419601"/>
              <a:gd name="connsiteY3539" fmla="*/ 1455016 h 2239844"/>
              <a:gd name="connsiteX3540" fmla="*/ 1503121 w 4419601"/>
              <a:gd name="connsiteY3540" fmla="*/ 1371350 h 2239844"/>
              <a:gd name="connsiteX3541" fmla="*/ 1284288 w 4419601"/>
              <a:gd name="connsiteY3541" fmla="*/ 1281249 h 2239844"/>
              <a:gd name="connsiteX3542" fmla="*/ 1290724 w 4419601"/>
              <a:gd name="connsiteY3542" fmla="*/ 1274813 h 2239844"/>
              <a:gd name="connsiteX3543" fmla="*/ 3445363 w 4419601"/>
              <a:gd name="connsiteY3543" fmla="*/ 1272546 h 2239844"/>
              <a:gd name="connsiteX3544" fmla="*/ 3449113 w 4419601"/>
              <a:gd name="connsiteY3544" fmla="*/ 1281776 h 2239844"/>
              <a:gd name="connsiteX3545" fmla="*/ 3457541 w 4419601"/>
              <a:gd name="connsiteY3545" fmla="*/ 1299356 h 2239844"/>
              <a:gd name="connsiteX3546" fmla="*/ 3461963 w 4419601"/>
              <a:gd name="connsiteY3546" fmla="*/ 1313941 h 2239844"/>
              <a:gd name="connsiteX3547" fmla="*/ 3470530 w 4419601"/>
              <a:gd name="connsiteY3547" fmla="*/ 1378271 h 2239844"/>
              <a:gd name="connsiteX3548" fmla="*/ 3468388 w 4419601"/>
              <a:gd name="connsiteY3548" fmla="*/ 1365405 h 2239844"/>
              <a:gd name="connsiteX3549" fmla="*/ 3462792 w 4419601"/>
              <a:gd name="connsiteY3549" fmla="*/ 1348084 h 2239844"/>
              <a:gd name="connsiteX3550" fmla="*/ 3461963 w 4419601"/>
              <a:gd name="connsiteY3550" fmla="*/ 1339673 h 2239844"/>
              <a:gd name="connsiteX3551" fmla="*/ 3459236 w 4419601"/>
              <a:gd name="connsiteY3551" fmla="*/ 1328643 h 2239844"/>
              <a:gd name="connsiteX3552" fmla="*/ 3458751 w 4419601"/>
              <a:gd name="connsiteY3552" fmla="*/ 1324395 h 2239844"/>
              <a:gd name="connsiteX3553" fmla="*/ 3455538 w 4419601"/>
              <a:gd name="connsiteY3553" fmla="*/ 1301075 h 2239844"/>
              <a:gd name="connsiteX3554" fmla="*/ 3447921 w 4419601"/>
              <a:gd name="connsiteY3554" fmla="*/ 1282887 h 2239844"/>
              <a:gd name="connsiteX3555" fmla="*/ 518820 w 4419601"/>
              <a:gd name="connsiteY3555" fmla="*/ 1271241 h 2239844"/>
              <a:gd name="connsiteX3556" fmla="*/ 526384 w 4419601"/>
              <a:gd name="connsiteY3556" fmla="*/ 1273914 h 2239844"/>
              <a:gd name="connsiteX3557" fmla="*/ 535761 w 4419601"/>
              <a:gd name="connsiteY3557" fmla="*/ 1278509 h 2239844"/>
              <a:gd name="connsiteX3558" fmla="*/ 3440936 w 4419601"/>
              <a:gd name="connsiteY3558" fmla="*/ 1270664 h 2239844"/>
              <a:gd name="connsiteX3559" fmla="*/ 3445098 w 4419601"/>
              <a:gd name="connsiteY3559" fmla="*/ 1276147 h 2239844"/>
              <a:gd name="connsiteX3560" fmla="*/ 3447921 w 4419601"/>
              <a:gd name="connsiteY3560" fmla="*/ 1282887 h 2239844"/>
              <a:gd name="connsiteX3561" fmla="*/ 3459236 w 4419601"/>
              <a:gd name="connsiteY3561" fmla="*/ 1328643 h 2239844"/>
              <a:gd name="connsiteX3562" fmla="*/ 3460725 w 4419601"/>
              <a:gd name="connsiteY3562" fmla="*/ 1341688 h 2239844"/>
              <a:gd name="connsiteX3563" fmla="*/ 3454062 w 4419601"/>
              <a:gd name="connsiteY3563" fmla="*/ 1321069 h 2239844"/>
              <a:gd name="connsiteX3564" fmla="*/ 3449113 w 4419601"/>
              <a:gd name="connsiteY3564" fmla="*/ 1294642 h 2239844"/>
              <a:gd name="connsiteX3565" fmla="*/ 2641525 w 4419601"/>
              <a:gd name="connsiteY3565" fmla="*/ 1270477 h 2239844"/>
              <a:gd name="connsiteX3566" fmla="*/ 2665022 w 4419601"/>
              <a:gd name="connsiteY3566" fmla="*/ 1276494 h 2239844"/>
              <a:gd name="connsiteX3567" fmla="*/ 2683391 w 4419601"/>
              <a:gd name="connsiteY3567" fmla="*/ 1288726 h 2239844"/>
              <a:gd name="connsiteX3568" fmla="*/ 2679495 w 4419601"/>
              <a:gd name="connsiteY3568" fmla="*/ 1290949 h 2239844"/>
              <a:gd name="connsiteX3569" fmla="*/ 2678691 w 4419601"/>
              <a:gd name="connsiteY3569" fmla="*/ 1294162 h 2239844"/>
              <a:gd name="connsiteX3570" fmla="*/ 2693450 w 4419601"/>
              <a:gd name="connsiteY3570" fmla="*/ 1310559 h 2239844"/>
              <a:gd name="connsiteX3571" fmla="*/ 2677082 w 4419601"/>
              <a:gd name="connsiteY3571" fmla="*/ 1295768 h 2239844"/>
              <a:gd name="connsiteX3572" fmla="*/ 2650356 w 4419601"/>
              <a:gd name="connsiteY3572" fmla="*/ 1282916 h 2239844"/>
              <a:gd name="connsiteX3573" fmla="*/ 2640096 w 4419601"/>
              <a:gd name="connsiteY3573" fmla="*/ 1268463 h 2239844"/>
              <a:gd name="connsiteX3574" fmla="*/ 2641525 w 4419601"/>
              <a:gd name="connsiteY3574" fmla="*/ 1270477 h 2239844"/>
              <a:gd name="connsiteX3575" fmla="*/ 2638783 w 4419601"/>
              <a:gd name="connsiteY3575" fmla="*/ 1269774 h 2239844"/>
              <a:gd name="connsiteX3576" fmla="*/ 2633663 w 4419601"/>
              <a:gd name="connsiteY3576" fmla="*/ 1268463 h 2239844"/>
              <a:gd name="connsiteX3577" fmla="*/ 2638783 w 4419601"/>
              <a:gd name="connsiteY3577" fmla="*/ 1269774 h 2239844"/>
              <a:gd name="connsiteX3578" fmla="*/ 2636879 w 4419601"/>
              <a:gd name="connsiteY3578" fmla="*/ 1271676 h 2239844"/>
              <a:gd name="connsiteX3579" fmla="*/ 2633663 w 4419601"/>
              <a:gd name="connsiteY3579" fmla="*/ 1274888 h 2239844"/>
              <a:gd name="connsiteX3580" fmla="*/ 2633663 w 4419601"/>
              <a:gd name="connsiteY3580" fmla="*/ 1268463 h 2239844"/>
              <a:gd name="connsiteX3581" fmla="*/ 3435432 w 4419601"/>
              <a:gd name="connsiteY3581" fmla="*/ 1263413 h 2239844"/>
              <a:gd name="connsiteX3582" fmla="*/ 3438486 w 4419601"/>
              <a:gd name="connsiteY3582" fmla="*/ 1267436 h 2239844"/>
              <a:gd name="connsiteX3583" fmla="*/ 3441157 w 4419601"/>
              <a:gd name="connsiteY3583" fmla="*/ 1281130 h 2239844"/>
              <a:gd name="connsiteX3584" fmla="*/ 3436682 w 4419601"/>
              <a:gd name="connsiteY3584" fmla="*/ 1258191 h 2239844"/>
              <a:gd name="connsiteX3585" fmla="*/ 3440936 w 4419601"/>
              <a:gd name="connsiteY3585" fmla="*/ 1270664 h 2239844"/>
              <a:gd name="connsiteX3586" fmla="*/ 3438486 w 4419601"/>
              <a:gd name="connsiteY3586" fmla="*/ 1267436 h 2239844"/>
              <a:gd name="connsiteX3587" fmla="*/ 1664032 w 4419601"/>
              <a:gd name="connsiteY3587" fmla="*/ 1255976 h 2239844"/>
              <a:gd name="connsiteX3588" fmla="*/ 1682503 w 4419601"/>
              <a:gd name="connsiteY3588" fmla="*/ 1262019 h 2239844"/>
              <a:gd name="connsiteX3589" fmla="*/ 1701062 w 4419601"/>
              <a:gd name="connsiteY3589" fmla="*/ 1264525 h 2239844"/>
              <a:gd name="connsiteX3590" fmla="*/ 1676078 w 4419601"/>
              <a:gd name="connsiteY3590" fmla="*/ 1262019 h 2239844"/>
              <a:gd name="connsiteX3591" fmla="*/ 535261 w 4419601"/>
              <a:gd name="connsiteY3591" fmla="*/ 1251725 h 2239844"/>
              <a:gd name="connsiteX3592" fmla="*/ 551182 w 4419601"/>
              <a:gd name="connsiteY3592" fmla="*/ 1274921 h 2239844"/>
              <a:gd name="connsiteX3593" fmla="*/ 556004 w 4419601"/>
              <a:gd name="connsiteY3593" fmla="*/ 1279467 h 2239844"/>
              <a:gd name="connsiteX3594" fmla="*/ 592322 w 4419601"/>
              <a:gd name="connsiteY3594" fmla="*/ 1295390 h 2239844"/>
              <a:gd name="connsiteX3595" fmla="*/ 545153 w 4419601"/>
              <a:gd name="connsiteY3595" fmla="*/ 1256509 h 2239844"/>
              <a:gd name="connsiteX3596" fmla="*/ 545105 w 4419601"/>
              <a:gd name="connsiteY3596" fmla="*/ 1256486 h 2239844"/>
              <a:gd name="connsiteX3597" fmla="*/ 542958 w 4419601"/>
              <a:gd name="connsiteY3597" fmla="*/ 1258098 h 2239844"/>
              <a:gd name="connsiteX3598" fmla="*/ 539750 w 4419601"/>
              <a:gd name="connsiteY3598" fmla="*/ 1255689 h 2239844"/>
              <a:gd name="connsiteX3599" fmla="*/ 540561 w 4419601"/>
              <a:gd name="connsiteY3599" fmla="*/ 1254288 h 2239844"/>
              <a:gd name="connsiteX3600" fmla="*/ 3434121 w 4419601"/>
              <a:gd name="connsiteY3600" fmla="*/ 1250682 h 2239844"/>
              <a:gd name="connsiteX3601" fmla="*/ 3436263 w 4419601"/>
              <a:gd name="connsiteY3601" fmla="*/ 1256044 h 2239844"/>
              <a:gd name="connsiteX3602" fmla="*/ 3436682 w 4419601"/>
              <a:gd name="connsiteY3602" fmla="*/ 1258191 h 2239844"/>
              <a:gd name="connsiteX3603" fmla="*/ 1843113 w 4419601"/>
              <a:gd name="connsiteY3603" fmla="*/ 1249128 h 2239844"/>
              <a:gd name="connsiteX3604" fmla="*/ 1766020 w 4419601"/>
              <a:gd name="connsiteY3604" fmla="*/ 1268464 h 2239844"/>
              <a:gd name="connsiteX3605" fmla="*/ 1724262 w 4419601"/>
              <a:gd name="connsiteY3605" fmla="*/ 1267658 h 2239844"/>
              <a:gd name="connsiteX3606" fmla="*/ 1701062 w 4419601"/>
              <a:gd name="connsiteY3606" fmla="*/ 1264525 h 2239844"/>
              <a:gd name="connsiteX3607" fmla="*/ 1724262 w 4419601"/>
              <a:gd name="connsiteY3607" fmla="*/ 1266853 h 2239844"/>
              <a:gd name="connsiteX3608" fmla="*/ 1772445 w 4419601"/>
              <a:gd name="connsiteY3608" fmla="*/ 1262019 h 2239844"/>
              <a:gd name="connsiteX3609" fmla="*/ 1778569 w 4419601"/>
              <a:gd name="connsiteY3609" fmla="*/ 1260189 h 2239844"/>
              <a:gd name="connsiteX3610" fmla="*/ 1801355 w 4419601"/>
              <a:gd name="connsiteY3610" fmla="*/ 1257991 h 2239844"/>
              <a:gd name="connsiteX3611" fmla="*/ 1843113 w 4419601"/>
              <a:gd name="connsiteY3611" fmla="*/ 1249128 h 2239844"/>
              <a:gd name="connsiteX3612" fmla="*/ 454949 w 4419601"/>
              <a:gd name="connsiteY3612" fmla="*/ 1248836 h 2239844"/>
              <a:gd name="connsiteX3613" fmla="*/ 520249 w 4419601"/>
              <a:gd name="connsiteY3613" fmla="*/ 1275528 h 2239844"/>
              <a:gd name="connsiteX3614" fmla="*/ 559835 w 4419601"/>
              <a:gd name="connsiteY3614" fmla="*/ 1292724 h 2239844"/>
              <a:gd name="connsiteX3615" fmla="*/ 480516 w 4419601"/>
              <a:gd name="connsiteY3615" fmla="*/ 1261846 h 2239844"/>
              <a:gd name="connsiteX3616" fmla="*/ 1638737 w 4419601"/>
              <a:gd name="connsiteY3616" fmla="*/ 1243288 h 2239844"/>
              <a:gd name="connsiteX3617" fmla="*/ 1664032 w 4419601"/>
              <a:gd name="connsiteY3617" fmla="*/ 1255976 h 2239844"/>
              <a:gd name="connsiteX3618" fmla="*/ 1645562 w 4419601"/>
              <a:gd name="connsiteY3618" fmla="*/ 1249934 h 2239844"/>
              <a:gd name="connsiteX3619" fmla="*/ 1836013 w 4419601"/>
              <a:gd name="connsiteY3619" fmla="*/ 1243022 h 2239844"/>
              <a:gd name="connsiteX3620" fmla="*/ 1817416 w 4419601"/>
              <a:gd name="connsiteY3620" fmla="*/ 1249128 h 2239844"/>
              <a:gd name="connsiteX3621" fmla="*/ 1814005 w 4419601"/>
              <a:gd name="connsiteY3621" fmla="*/ 1249599 h 2239844"/>
              <a:gd name="connsiteX3622" fmla="*/ 1641979 w 4419601"/>
              <a:gd name="connsiteY3622" fmla="*/ 1241444 h 2239844"/>
              <a:gd name="connsiteX3623" fmla="*/ 1672866 w 4419601"/>
              <a:gd name="connsiteY3623" fmla="*/ 1250740 h 2239844"/>
              <a:gd name="connsiteX3624" fmla="*/ 1721049 w 4419601"/>
              <a:gd name="connsiteY3624" fmla="*/ 1255574 h 2239844"/>
              <a:gd name="connsiteX3625" fmla="*/ 1763310 w 4419601"/>
              <a:gd name="connsiteY3625" fmla="*/ 1255775 h 2239844"/>
              <a:gd name="connsiteX3626" fmla="*/ 1763394 w 4419601"/>
              <a:gd name="connsiteY3626" fmla="*/ 1255758 h 2239844"/>
              <a:gd name="connsiteX3627" fmla="*/ 1768530 w 4419601"/>
              <a:gd name="connsiteY3627" fmla="*/ 1255876 h 2239844"/>
              <a:gd name="connsiteX3628" fmla="*/ 1814005 w 4419601"/>
              <a:gd name="connsiteY3628" fmla="*/ 1249599 h 2239844"/>
              <a:gd name="connsiteX3629" fmla="*/ 1778569 w 4419601"/>
              <a:gd name="connsiteY3629" fmla="*/ 1260189 h 2239844"/>
              <a:gd name="connsiteX3630" fmla="*/ 1759596 w 4419601"/>
              <a:gd name="connsiteY3630" fmla="*/ 1262019 h 2239844"/>
              <a:gd name="connsiteX3631" fmla="*/ 1676078 w 4419601"/>
              <a:gd name="connsiteY3631" fmla="*/ 1255574 h 2239844"/>
              <a:gd name="connsiteX3632" fmla="*/ 1849074 w 4419601"/>
              <a:gd name="connsiteY3632" fmla="*/ 1238734 h 2239844"/>
              <a:gd name="connsiteX3633" fmla="*/ 1847932 w 4419601"/>
              <a:gd name="connsiteY3633" fmla="*/ 1239460 h 2239844"/>
              <a:gd name="connsiteX3634" fmla="*/ 1836013 w 4419601"/>
              <a:gd name="connsiteY3634" fmla="*/ 1243022 h 2239844"/>
              <a:gd name="connsiteX3635" fmla="*/ 3263044 w 4419601"/>
              <a:gd name="connsiteY3635" fmla="*/ 1232523 h 2239844"/>
              <a:gd name="connsiteX3636" fmla="*/ 3266762 w 4419601"/>
              <a:gd name="connsiteY3636" fmla="*/ 1244265 h 2239844"/>
              <a:gd name="connsiteX3637" fmla="*/ 3268677 w 4419601"/>
              <a:gd name="connsiteY3637" fmla="*/ 1248993 h 2239844"/>
              <a:gd name="connsiteX3638" fmla="*/ 3264745 w 4419601"/>
              <a:gd name="connsiteY3638" fmla="*/ 1236124 h 2239844"/>
              <a:gd name="connsiteX3639" fmla="*/ 2478551 w 4419601"/>
              <a:gd name="connsiteY3639" fmla="*/ 1227187 h 2239844"/>
              <a:gd name="connsiteX3640" fmla="*/ 2483194 w 4419601"/>
              <a:gd name="connsiteY3640" fmla="*/ 1228838 h 2239844"/>
              <a:gd name="connsiteX3641" fmla="*/ 2483035 w 4419601"/>
              <a:gd name="connsiteY3641" fmla="*/ 1229118 h 2239844"/>
              <a:gd name="connsiteX3642" fmla="*/ 2479823 w 4419601"/>
              <a:gd name="connsiteY3642" fmla="*/ 1229924 h 2239844"/>
              <a:gd name="connsiteX3643" fmla="*/ 2484481 w 4419601"/>
              <a:gd name="connsiteY3643" fmla="*/ 1226576 h 2239844"/>
              <a:gd name="connsiteX3644" fmla="*/ 2486247 w 4419601"/>
              <a:gd name="connsiteY3644" fmla="*/ 1229924 h 2239844"/>
              <a:gd name="connsiteX3645" fmla="*/ 2483194 w 4419601"/>
              <a:gd name="connsiteY3645" fmla="*/ 1228838 h 2239844"/>
              <a:gd name="connsiteX3646" fmla="*/ 2482040 w 4419601"/>
              <a:gd name="connsiteY3646" fmla="*/ 1221945 h 2239844"/>
              <a:gd name="connsiteX3647" fmla="*/ 2486247 w 4419601"/>
              <a:gd name="connsiteY3647" fmla="*/ 1223473 h 2239844"/>
              <a:gd name="connsiteX3648" fmla="*/ 2484481 w 4419601"/>
              <a:gd name="connsiteY3648" fmla="*/ 1226576 h 2239844"/>
              <a:gd name="connsiteX3649" fmla="*/ 2540652 w 4419601"/>
              <a:gd name="connsiteY3649" fmla="*/ 1213104 h 2239844"/>
              <a:gd name="connsiteX3650" fmla="*/ 2621147 w 4419601"/>
              <a:gd name="connsiteY3650" fmla="*/ 1236376 h 2239844"/>
              <a:gd name="connsiteX3651" fmla="*/ 2659690 w 4419601"/>
              <a:gd name="connsiteY3651" fmla="*/ 1255730 h 2239844"/>
              <a:gd name="connsiteX3652" fmla="*/ 2698233 w 4419601"/>
              <a:gd name="connsiteY3652" fmla="*/ 1281535 h 2239844"/>
              <a:gd name="connsiteX3653" fmla="*/ 2725535 w 4419601"/>
              <a:gd name="connsiteY3653" fmla="*/ 1314598 h 2239844"/>
              <a:gd name="connsiteX3654" fmla="*/ 2737242 w 4419601"/>
              <a:gd name="connsiteY3654" fmla="*/ 1339715 h 2239844"/>
              <a:gd name="connsiteX3655" fmla="*/ 2813839 w 4419601"/>
              <a:gd name="connsiteY3655" fmla="*/ 1407220 h 2239844"/>
              <a:gd name="connsiteX3656" fmla="*/ 2854287 w 4419601"/>
              <a:gd name="connsiteY3656" fmla="*/ 1357353 h 2239844"/>
              <a:gd name="connsiteX3657" fmla="*/ 2897034 w 4419601"/>
              <a:gd name="connsiteY3657" fmla="*/ 1293863 h 2239844"/>
              <a:gd name="connsiteX3658" fmla="*/ 2859933 w 4419601"/>
              <a:gd name="connsiteY3658" fmla="*/ 1352531 h 2239844"/>
              <a:gd name="connsiteX3659" fmla="*/ 2856577 w 4419601"/>
              <a:gd name="connsiteY3659" fmla="*/ 1360301 h 2239844"/>
              <a:gd name="connsiteX3660" fmla="*/ 2835047 w 4419601"/>
              <a:gd name="connsiteY3660" fmla="*/ 1391116 h 2239844"/>
              <a:gd name="connsiteX3661" fmla="*/ 2833317 w 4419601"/>
              <a:gd name="connsiteY3661" fmla="*/ 1391911 h 2239844"/>
              <a:gd name="connsiteX3662" fmla="*/ 2815146 w 4419601"/>
              <a:gd name="connsiteY3662" fmla="*/ 1408371 h 2239844"/>
              <a:gd name="connsiteX3663" fmla="*/ 2820001 w 4419601"/>
              <a:gd name="connsiteY3663" fmla="*/ 1412650 h 2239844"/>
              <a:gd name="connsiteX3664" fmla="*/ 2835047 w 4419601"/>
              <a:gd name="connsiteY3664" fmla="*/ 1391116 h 2239844"/>
              <a:gd name="connsiteX3665" fmla="*/ 2845305 w 4419601"/>
              <a:gd name="connsiteY3665" fmla="*/ 1386398 h 2239844"/>
              <a:gd name="connsiteX3666" fmla="*/ 2841469 w 4419601"/>
              <a:gd name="connsiteY3666" fmla="*/ 1395278 h 2239844"/>
              <a:gd name="connsiteX3667" fmla="*/ 2839769 w 4419601"/>
              <a:gd name="connsiteY3667" fmla="*/ 1395930 h 2239844"/>
              <a:gd name="connsiteX3668" fmla="*/ 2821586 w 4419601"/>
              <a:gd name="connsiteY3668" fmla="*/ 1414048 h 2239844"/>
              <a:gd name="connsiteX3669" fmla="*/ 2830123 w 4419601"/>
              <a:gd name="connsiteY3669" fmla="*/ 1421571 h 2239844"/>
              <a:gd name="connsiteX3670" fmla="*/ 2832510 w 4419601"/>
              <a:gd name="connsiteY3670" fmla="*/ 1416022 h 2239844"/>
              <a:gd name="connsiteX3671" fmla="*/ 2832510 w 4419601"/>
              <a:gd name="connsiteY3671" fmla="*/ 1422451 h 2239844"/>
              <a:gd name="connsiteX3672" fmla="*/ 2830283 w 4419601"/>
              <a:gd name="connsiteY3672" fmla="*/ 1421711 h 2239844"/>
              <a:gd name="connsiteX3673" fmla="*/ 2845935 w 4419601"/>
              <a:gd name="connsiteY3673" fmla="*/ 1435505 h 2239844"/>
              <a:gd name="connsiteX3674" fmla="*/ 2880449 w 4419601"/>
              <a:gd name="connsiteY3674" fmla="*/ 1462927 h 2239844"/>
              <a:gd name="connsiteX3675" fmla="*/ 2878097 w 4419601"/>
              <a:gd name="connsiteY3675" fmla="*/ 1461204 h 2239844"/>
              <a:gd name="connsiteX3676" fmla="*/ 2857692 w 4419601"/>
              <a:gd name="connsiteY3676" fmla="*/ 1448636 h 2239844"/>
              <a:gd name="connsiteX3677" fmla="*/ 2820240 w 4419601"/>
              <a:gd name="connsiteY3677" fmla="*/ 1420712 h 2239844"/>
              <a:gd name="connsiteX3678" fmla="*/ 2817465 w 4419601"/>
              <a:gd name="connsiteY3678" fmla="*/ 1418154 h 2239844"/>
              <a:gd name="connsiteX3679" fmla="*/ 2817185 w 4419601"/>
              <a:gd name="connsiteY3679" fmla="*/ 1418434 h 2239844"/>
              <a:gd name="connsiteX3680" fmla="*/ 2820240 w 4419601"/>
              <a:gd name="connsiteY3680" fmla="*/ 1420712 h 2239844"/>
              <a:gd name="connsiteX3681" fmla="*/ 2836111 w 4419601"/>
              <a:gd name="connsiteY3681" fmla="*/ 1435344 h 2239844"/>
              <a:gd name="connsiteX3682" fmla="*/ 2829854 w 4419601"/>
              <a:gd name="connsiteY3682" fmla="*/ 1431490 h 2239844"/>
              <a:gd name="connsiteX3683" fmla="*/ 2814856 w 4419601"/>
              <a:gd name="connsiteY3683" fmla="*/ 1420754 h 2239844"/>
              <a:gd name="connsiteX3684" fmla="*/ 2813153 w 4419601"/>
              <a:gd name="connsiteY3684" fmla="*/ 1422451 h 2239844"/>
              <a:gd name="connsiteX3685" fmla="*/ 2814511 w 4419601"/>
              <a:gd name="connsiteY3685" fmla="*/ 1420508 h 2239844"/>
              <a:gd name="connsiteX3686" fmla="*/ 2812687 w 4419601"/>
              <a:gd name="connsiteY3686" fmla="*/ 1419202 h 2239844"/>
              <a:gd name="connsiteX3687" fmla="*/ 2813153 w 4419601"/>
              <a:gd name="connsiteY3687" fmla="*/ 1422451 h 2239844"/>
              <a:gd name="connsiteX3688" fmla="*/ 2806700 w 4419601"/>
              <a:gd name="connsiteY3688" fmla="*/ 1416022 h 2239844"/>
              <a:gd name="connsiteX3689" fmla="*/ 2808627 w 4419601"/>
              <a:gd name="connsiteY3689" fmla="*/ 1416296 h 2239844"/>
              <a:gd name="connsiteX3690" fmla="*/ 2807382 w 4419601"/>
              <a:gd name="connsiteY3690" fmla="*/ 1415404 h 2239844"/>
              <a:gd name="connsiteX3691" fmla="*/ 2806700 w 4419601"/>
              <a:gd name="connsiteY3691" fmla="*/ 1416022 h 2239844"/>
              <a:gd name="connsiteX3692" fmla="*/ 2807267 w 4419601"/>
              <a:gd name="connsiteY3692" fmla="*/ 1415323 h 2239844"/>
              <a:gd name="connsiteX3693" fmla="*/ 2781610 w 4419601"/>
              <a:gd name="connsiteY3693" fmla="*/ 1396957 h 2239844"/>
              <a:gd name="connsiteX3694" fmla="*/ 2774249 w 4419601"/>
              <a:gd name="connsiteY3694" fmla="*/ 1391810 h 2239844"/>
              <a:gd name="connsiteX3695" fmla="*/ 2743116 w 4419601"/>
              <a:gd name="connsiteY3695" fmla="*/ 1365737 h 2239844"/>
              <a:gd name="connsiteX3696" fmla="*/ 2736965 w 4419601"/>
              <a:gd name="connsiteY3696" fmla="*/ 1358904 h 2239844"/>
              <a:gd name="connsiteX3697" fmla="*/ 2736776 w 4419601"/>
              <a:gd name="connsiteY3697" fmla="*/ 1358951 h 2239844"/>
              <a:gd name="connsiteX3698" fmla="*/ 2736522 w 4419601"/>
              <a:gd name="connsiteY3698" fmla="*/ 1358412 h 2239844"/>
              <a:gd name="connsiteX3699" fmla="*/ 2693450 w 4419601"/>
              <a:gd name="connsiteY3699" fmla="*/ 1310559 h 2239844"/>
              <a:gd name="connsiteX3700" fmla="*/ 2710853 w 4419601"/>
              <a:gd name="connsiteY3700" fmla="*/ 1326285 h 2239844"/>
              <a:gd name="connsiteX3701" fmla="*/ 2730063 w 4419601"/>
              <a:gd name="connsiteY3701" fmla="*/ 1344689 h 2239844"/>
              <a:gd name="connsiteX3702" fmla="*/ 2726349 w 4419601"/>
              <a:gd name="connsiteY3702" fmla="*/ 1336798 h 2239844"/>
              <a:gd name="connsiteX3703" fmla="*/ 2708441 w 4419601"/>
              <a:gd name="connsiteY3703" fmla="*/ 1321467 h 2239844"/>
              <a:gd name="connsiteX3704" fmla="*/ 2687866 w 4419601"/>
              <a:gd name="connsiteY3704" fmla="*/ 1291705 h 2239844"/>
              <a:gd name="connsiteX3705" fmla="*/ 2691555 w 4419601"/>
              <a:gd name="connsiteY3705" fmla="*/ 1294162 h 2239844"/>
              <a:gd name="connsiteX3706" fmla="*/ 2711657 w 4419601"/>
              <a:gd name="connsiteY3706" fmla="*/ 1316648 h 2239844"/>
              <a:gd name="connsiteX3707" fmla="*/ 2720707 w 4419601"/>
              <a:gd name="connsiteY3707" fmla="*/ 1324813 h 2239844"/>
              <a:gd name="connsiteX3708" fmla="*/ 2715899 w 4419601"/>
              <a:gd name="connsiteY3708" fmla="*/ 1314598 h 2239844"/>
              <a:gd name="connsiteX3709" fmla="*/ 2685386 w 4419601"/>
              <a:gd name="connsiteY3709" fmla="*/ 1275084 h 2239844"/>
              <a:gd name="connsiteX3710" fmla="*/ 2640419 w 4419601"/>
              <a:gd name="connsiteY3710" fmla="*/ 1249278 h 2239844"/>
              <a:gd name="connsiteX3711" fmla="*/ 2595452 w 4419601"/>
              <a:gd name="connsiteY3711" fmla="*/ 1236376 h 2239844"/>
              <a:gd name="connsiteX3712" fmla="*/ 2549993 w 4419601"/>
              <a:gd name="connsiteY3712" fmla="*/ 1220572 h 2239844"/>
              <a:gd name="connsiteX3713" fmla="*/ 2525431 w 4419601"/>
              <a:gd name="connsiteY3713" fmla="*/ 1212034 h 2239844"/>
              <a:gd name="connsiteX3714" fmla="*/ 2549993 w 4419601"/>
              <a:gd name="connsiteY3714" fmla="*/ 1220572 h 2239844"/>
              <a:gd name="connsiteX3715" fmla="*/ 2569757 w 4419601"/>
              <a:gd name="connsiteY3715" fmla="*/ 1236376 h 2239844"/>
              <a:gd name="connsiteX3716" fmla="*/ 2563333 w 4419601"/>
              <a:gd name="connsiteY3716" fmla="*/ 1242827 h 2239844"/>
              <a:gd name="connsiteX3717" fmla="*/ 2563333 w 4419601"/>
              <a:gd name="connsiteY3717" fmla="*/ 1236376 h 2239844"/>
              <a:gd name="connsiteX3718" fmla="*/ 2555512 w 4419601"/>
              <a:gd name="connsiteY3718" fmla="*/ 1234973 h 2239844"/>
              <a:gd name="connsiteX3719" fmla="*/ 2544061 w 4419601"/>
              <a:gd name="connsiteY3719" fmla="*/ 1223473 h 2239844"/>
              <a:gd name="connsiteX3720" fmla="*/ 2470257 w 4419601"/>
              <a:gd name="connsiteY3720" fmla="*/ 1209337 h 2239844"/>
              <a:gd name="connsiteX3721" fmla="*/ 2473399 w 4419601"/>
              <a:gd name="connsiteY3721" fmla="*/ 1210570 h 2239844"/>
              <a:gd name="connsiteX3722" fmla="*/ 2476820 w 4419601"/>
              <a:gd name="connsiteY3722" fmla="*/ 1212043 h 2239844"/>
              <a:gd name="connsiteX3723" fmla="*/ 2482040 w 4419601"/>
              <a:gd name="connsiteY3723" fmla="*/ 1221945 h 2239844"/>
              <a:gd name="connsiteX3724" fmla="*/ 2474912 w 4419601"/>
              <a:gd name="connsiteY3724" fmla="*/ 1219355 h 2239844"/>
              <a:gd name="connsiteX3725" fmla="*/ 3416519 w 4419601"/>
              <a:gd name="connsiteY3725" fmla="*/ 1204883 h 2239844"/>
              <a:gd name="connsiteX3726" fmla="*/ 3424581 w 4419601"/>
              <a:gd name="connsiteY3726" fmla="*/ 1222709 h 2239844"/>
              <a:gd name="connsiteX3727" fmla="*/ 3434121 w 4419601"/>
              <a:gd name="connsiteY3727" fmla="*/ 1250682 h 2239844"/>
              <a:gd name="connsiteX3728" fmla="*/ 3419459 w 4419601"/>
              <a:gd name="connsiteY3728" fmla="*/ 1213982 h 2239844"/>
              <a:gd name="connsiteX3729" fmla="*/ 3418122 w 4419601"/>
              <a:gd name="connsiteY3729" fmla="*/ 1203769 h 2239844"/>
              <a:gd name="connsiteX3730" fmla="*/ 3429004 w 4419601"/>
              <a:gd name="connsiteY3730" fmla="*/ 1222447 h 2239844"/>
              <a:gd name="connsiteX3731" fmla="*/ 3438673 w 4419601"/>
              <a:gd name="connsiteY3731" fmla="*/ 1245490 h 2239844"/>
              <a:gd name="connsiteX3732" fmla="*/ 3445363 w 4419601"/>
              <a:gd name="connsiteY3732" fmla="*/ 1272546 h 2239844"/>
              <a:gd name="connsiteX3733" fmla="*/ 3429838 w 4419601"/>
              <a:gd name="connsiteY3733" fmla="*/ 1234332 h 2239844"/>
              <a:gd name="connsiteX3734" fmla="*/ 3424581 w 4419601"/>
              <a:gd name="connsiteY3734" fmla="*/ 1222709 h 2239844"/>
              <a:gd name="connsiteX3735" fmla="*/ 2472446 w 4419601"/>
              <a:gd name="connsiteY3735" fmla="*/ 1203745 h 2239844"/>
              <a:gd name="connsiteX3736" fmla="*/ 2473399 w 4419601"/>
              <a:gd name="connsiteY3736" fmla="*/ 1204119 h 2239844"/>
              <a:gd name="connsiteX3737" fmla="*/ 2518366 w 4419601"/>
              <a:gd name="connsiteY3737" fmla="*/ 1223473 h 2239844"/>
              <a:gd name="connsiteX3738" fmla="*/ 2540849 w 4419601"/>
              <a:gd name="connsiteY3738" fmla="*/ 1232344 h 2239844"/>
              <a:gd name="connsiteX3739" fmla="*/ 2555512 w 4419601"/>
              <a:gd name="connsiteY3739" fmla="*/ 1234973 h 2239844"/>
              <a:gd name="connsiteX3740" fmla="*/ 2563333 w 4419601"/>
              <a:gd name="connsiteY3740" fmla="*/ 1242827 h 2239844"/>
              <a:gd name="connsiteX3741" fmla="*/ 2518366 w 4419601"/>
              <a:gd name="connsiteY3741" fmla="*/ 1229924 h 2239844"/>
              <a:gd name="connsiteX3742" fmla="*/ 2476820 w 4419601"/>
              <a:gd name="connsiteY3742" fmla="*/ 1212043 h 2239844"/>
              <a:gd name="connsiteX3743" fmla="*/ 363116 w 4419601"/>
              <a:gd name="connsiteY3743" fmla="*/ 1202862 h 2239844"/>
              <a:gd name="connsiteX3744" fmla="*/ 393479 w 4419601"/>
              <a:gd name="connsiteY3744" fmla="*/ 1216677 h 2239844"/>
              <a:gd name="connsiteX3745" fmla="*/ 411061 w 4419601"/>
              <a:gd name="connsiteY3745" fmla="*/ 1226504 h 2239844"/>
              <a:gd name="connsiteX3746" fmla="*/ 454949 w 4419601"/>
              <a:gd name="connsiteY3746" fmla="*/ 1248836 h 2239844"/>
              <a:gd name="connsiteX3747" fmla="*/ 450182 w 4419601"/>
              <a:gd name="connsiteY3747" fmla="*/ 1246888 h 2239844"/>
              <a:gd name="connsiteX3748" fmla="*/ 391792 w 4419601"/>
              <a:gd name="connsiteY3748" fmla="*/ 1217663 h 2239844"/>
              <a:gd name="connsiteX3749" fmla="*/ 342695 w 4419601"/>
              <a:gd name="connsiteY3749" fmla="*/ 1198888 h 2239844"/>
              <a:gd name="connsiteX3750" fmla="*/ 423906 w 4419601"/>
              <a:gd name="connsiteY3750" fmla="*/ 1236148 h 2239844"/>
              <a:gd name="connsiteX3751" fmla="*/ 450182 w 4419601"/>
              <a:gd name="connsiteY3751" fmla="*/ 1246888 h 2239844"/>
              <a:gd name="connsiteX3752" fmla="*/ 478500 w 4419601"/>
              <a:gd name="connsiteY3752" fmla="*/ 1261062 h 2239844"/>
              <a:gd name="connsiteX3753" fmla="*/ 480516 w 4419601"/>
              <a:gd name="connsiteY3753" fmla="*/ 1261846 h 2239844"/>
              <a:gd name="connsiteX3754" fmla="*/ 507403 w 4419601"/>
              <a:gd name="connsiteY3754" fmla="*/ 1275528 h 2239844"/>
              <a:gd name="connsiteX3755" fmla="*/ 507403 w 4419601"/>
              <a:gd name="connsiteY3755" fmla="*/ 1281957 h 2239844"/>
              <a:gd name="connsiteX3756" fmla="*/ 443175 w 4419601"/>
              <a:gd name="connsiteY3756" fmla="*/ 1249810 h 2239844"/>
              <a:gd name="connsiteX3757" fmla="*/ 344424 w 4419601"/>
              <a:gd name="connsiteY3757" fmla="*/ 1199983 h 2239844"/>
              <a:gd name="connsiteX3758" fmla="*/ 1913782 w 4419601"/>
              <a:gd name="connsiteY3758" fmla="*/ 1197567 h 2239844"/>
              <a:gd name="connsiteX3759" fmla="*/ 1911727 w 4419601"/>
              <a:gd name="connsiteY3759" fmla="*/ 1199628 h 2239844"/>
              <a:gd name="connsiteX3760" fmla="*/ 1872560 w 4419601"/>
              <a:gd name="connsiteY3760" fmla="*/ 1227884 h 2239844"/>
              <a:gd name="connsiteX3761" fmla="*/ 1861584 w 4419601"/>
              <a:gd name="connsiteY3761" fmla="*/ 1234627 h 2239844"/>
              <a:gd name="connsiteX3762" fmla="*/ 1849074 w 4419601"/>
              <a:gd name="connsiteY3762" fmla="*/ 1238734 h 2239844"/>
              <a:gd name="connsiteX3763" fmla="*/ 3404917 w 4419601"/>
              <a:gd name="connsiteY3763" fmla="*/ 1195937 h 2239844"/>
              <a:gd name="connsiteX3764" fmla="*/ 3410563 w 4419601"/>
              <a:gd name="connsiteY3764" fmla="*/ 1211013 h 2239844"/>
              <a:gd name="connsiteX3765" fmla="*/ 3429838 w 4419601"/>
              <a:gd name="connsiteY3765" fmla="*/ 1256044 h 2239844"/>
              <a:gd name="connsiteX3766" fmla="*/ 3430509 w 4419601"/>
              <a:gd name="connsiteY3766" fmla="*/ 1256927 h 2239844"/>
              <a:gd name="connsiteX3767" fmla="*/ 3448541 w 4419601"/>
              <a:gd name="connsiteY3767" fmla="*/ 1330891 h 2239844"/>
              <a:gd name="connsiteX3768" fmla="*/ 1909650 w 4419601"/>
              <a:gd name="connsiteY3768" fmla="*/ 1194131 h 2239844"/>
              <a:gd name="connsiteX3769" fmla="*/ 1890493 w 4419601"/>
              <a:gd name="connsiteY3769" fmla="*/ 1212068 h 2239844"/>
              <a:gd name="connsiteX3770" fmla="*/ 1849538 w 4419601"/>
              <a:gd name="connsiteY3770" fmla="*/ 1236238 h 2239844"/>
              <a:gd name="connsiteX3771" fmla="*/ 1814927 w 4419601"/>
              <a:gd name="connsiteY3771" fmla="*/ 1242206 h 2239844"/>
              <a:gd name="connsiteX3772" fmla="*/ 1881660 w 4419601"/>
              <a:gd name="connsiteY3772" fmla="*/ 1210457 h 2239844"/>
              <a:gd name="connsiteX3773" fmla="*/ 1917939 w 4419601"/>
              <a:gd name="connsiteY3773" fmla="*/ 1193396 h 2239844"/>
              <a:gd name="connsiteX3774" fmla="*/ 1916080 w 4419601"/>
              <a:gd name="connsiteY3774" fmla="*/ 1195707 h 2239844"/>
              <a:gd name="connsiteX3775" fmla="*/ 1913782 w 4419601"/>
              <a:gd name="connsiteY3775" fmla="*/ 1197566 h 2239844"/>
              <a:gd name="connsiteX3776" fmla="*/ 1916994 w 4419601"/>
              <a:gd name="connsiteY3776" fmla="*/ 1194344 h 2239844"/>
              <a:gd name="connsiteX3777" fmla="*/ 2517908 w 4419601"/>
              <a:gd name="connsiteY3777" fmla="*/ 1190676 h 2239844"/>
              <a:gd name="connsiteX3778" fmla="*/ 2582731 w 4419601"/>
              <a:gd name="connsiteY3778" fmla="*/ 1190676 h 2239844"/>
              <a:gd name="connsiteX3779" fmla="*/ 2589213 w 4419601"/>
              <a:gd name="connsiteY3779" fmla="*/ 1198614 h 2239844"/>
              <a:gd name="connsiteX3780" fmla="*/ 2517908 w 4419601"/>
              <a:gd name="connsiteY3780" fmla="*/ 1198614 h 2239844"/>
              <a:gd name="connsiteX3781" fmla="*/ 2517908 w 4419601"/>
              <a:gd name="connsiteY3781" fmla="*/ 1190676 h 2239844"/>
              <a:gd name="connsiteX3782" fmla="*/ 3409395 w 4419601"/>
              <a:gd name="connsiteY3782" fmla="*/ 1188789 h 2239844"/>
              <a:gd name="connsiteX3783" fmla="*/ 3413715 w 4419601"/>
              <a:gd name="connsiteY3783" fmla="*/ 1196205 h 2239844"/>
              <a:gd name="connsiteX3784" fmla="*/ 3416519 w 4419601"/>
              <a:gd name="connsiteY3784" fmla="*/ 1204883 h 2239844"/>
              <a:gd name="connsiteX3785" fmla="*/ 3410563 w 4419601"/>
              <a:gd name="connsiteY3785" fmla="*/ 1191714 h 2239844"/>
              <a:gd name="connsiteX3786" fmla="*/ 4092230 w 4419601"/>
              <a:gd name="connsiteY3786" fmla="*/ 1182825 h 2239844"/>
              <a:gd name="connsiteX3787" fmla="*/ 4053371 w 4419601"/>
              <a:gd name="connsiteY3787" fmla="*/ 1217103 h 2239844"/>
              <a:gd name="connsiteX3788" fmla="*/ 3998760 w 4419601"/>
              <a:gd name="connsiteY3788" fmla="*/ 1258178 h 2239844"/>
              <a:gd name="connsiteX3789" fmla="*/ 3998756 w 4419601"/>
              <a:gd name="connsiteY3789" fmla="*/ 1258181 h 2239844"/>
              <a:gd name="connsiteX3790" fmla="*/ 3972557 w 4419601"/>
              <a:gd name="connsiteY3790" fmla="*/ 1275621 h 2239844"/>
              <a:gd name="connsiteX3791" fmla="*/ 3972895 w 4419601"/>
              <a:gd name="connsiteY3791" fmla="*/ 1277632 h 2239844"/>
              <a:gd name="connsiteX3792" fmla="*/ 3998756 w 4419601"/>
              <a:gd name="connsiteY3792" fmla="*/ 1258181 h 2239844"/>
              <a:gd name="connsiteX3793" fmla="*/ 3998758 w 4419601"/>
              <a:gd name="connsiteY3793" fmla="*/ 1258180 h 2239844"/>
              <a:gd name="connsiteX3794" fmla="*/ 3998760 w 4419601"/>
              <a:gd name="connsiteY3794" fmla="*/ 1258178 h 2239844"/>
              <a:gd name="connsiteX3795" fmla="*/ 4091922 w 4419601"/>
              <a:gd name="connsiteY3795" fmla="*/ 1191330 h 2239844"/>
              <a:gd name="connsiteX3796" fmla="*/ 4095332 w 4419601"/>
              <a:gd name="connsiteY3796" fmla="*/ 1188521 h 2239844"/>
              <a:gd name="connsiteX3797" fmla="*/ 4092473 w 4419601"/>
              <a:gd name="connsiteY3797" fmla="*/ 1184250 h 2239844"/>
              <a:gd name="connsiteX3798" fmla="*/ 3409299 w 4419601"/>
              <a:gd name="connsiteY3798" fmla="*/ 1182539 h 2239844"/>
              <a:gd name="connsiteX3799" fmla="*/ 3415382 w 4419601"/>
              <a:gd name="connsiteY3799" fmla="*/ 1195734 h 2239844"/>
              <a:gd name="connsiteX3800" fmla="*/ 3418122 w 4419601"/>
              <a:gd name="connsiteY3800" fmla="*/ 1203769 h 2239844"/>
              <a:gd name="connsiteX3801" fmla="*/ 3413715 w 4419601"/>
              <a:gd name="connsiteY3801" fmla="*/ 1196205 h 2239844"/>
              <a:gd name="connsiteX3802" fmla="*/ 2429030 w 4419601"/>
              <a:gd name="connsiteY3802" fmla="*/ 1178521 h 2239844"/>
              <a:gd name="connsiteX3803" fmla="*/ 2448342 w 4419601"/>
              <a:gd name="connsiteY3803" fmla="*/ 1185235 h 2239844"/>
              <a:gd name="connsiteX3804" fmla="*/ 2471793 w 4419601"/>
              <a:gd name="connsiteY3804" fmla="*/ 1202506 h 2239844"/>
              <a:gd name="connsiteX3805" fmla="*/ 2472446 w 4419601"/>
              <a:gd name="connsiteY3805" fmla="*/ 1203745 h 2239844"/>
              <a:gd name="connsiteX3806" fmla="*/ 2457019 w 4419601"/>
              <a:gd name="connsiteY3806" fmla="*/ 1197693 h 2239844"/>
              <a:gd name="connsiteX3807" fmla="*/ 2447704 w 4419601"/>
              <a:gd name="connsiteY3807" fmla="*/ 1191216 h 2239844"/>
              <a:gd name="connsiteX3808" fmla="*/ 2437426 w 4419601"/>
              <a:gd name="connsiteY3808" fmla="*/ 1176163 h 2239844"/>
              <a:gd name="connsiteX3809" fmla="*/ 2515154 w 4419601"/>
              <a:gd name="connsiteY3809" fmla="*/ 1205732 h 2239844"/>
              <a:gd name="connsiteX3810" fmla="*/ 2515179 w 4419601"/>
              <a:gd name="connsiteY3810" fmla="*/ 1205739 h 2239844"/>
              <a:gd name="connsiteX3811" fmla="*/ 2525431 w 4419601"/>
              <a:gd name="connsiteY3811" fmla="*/ 1212034 h 2239844"/>
              <a:gd name="connsiteX3812" fmla="*/ 2448342 w 4419601"/>
              <a:gd name="connsiteY3812" fmla="*/ 1185235 h 2239844"/>
              <a:gd name="connsiteX3813" fmla="*/ 2447704 w 4419601"/>
              <a:gd name="connsiteY3813" fmla="*/ 1184765 h 2239844"/>
              <a:gd name="connsiteX3814" fmla="*/ 3401881 w 4419601"/>
              <a:gd name="connsiteY3814" fmla="*/ 1175892 h 2239844"/>
              <a:gd name="connsiteX3815" fmla="*/ 3408067 w 4419601"/>
              <a:gd name="connsiteY3815" fmla="*/ 1186510 h 2239844"/>
              <a:gd name="connsiteX3816" fmla="*/ 3410563 w 4419601"/>
              <a:gd name="connsiteY3816" fmla="*/ 1191714 h 2239844"/>
              <a:gd name="connsiteX3817" fmla="*/ 3419459 w 4419601"/>
              <a:gd name="connsiteY3817" fmla="*/ 1213982 h 2239844"/>
              <a:gd name="connsiteX3818" fmla="*/ 3435432 w 4419601"/>
              <a:gd name="connsiteY3818" fmla="*/ 1263413 h 2239844"/>
              <a:gd name="connsiteX3819" fmla="*/ 3430509 w 4419601"/>
              <a:gd name="connsiteY3819" fmla="*/ 1256927 h 2239844"/>
              <a:gd name="connsiteX3820" fmla="*/ 3424216 w 4419601"/>
              <a:gd name="connsiteY3820" fmla="*/ 1231116 h 2239844"/>
              <a:gd name="connsiteX3821" fmla="*/ 1934848 w 4419601"/>
              <a:gd name="connsiteY3821" fmla="*/ 1174633 h 2239844"/>
              <a:gd name="connsiteX3822" fmla="*/ 1933055 w 4419601"/>
              <a:gd name="connsiteY3822" fmla="*/ 1178230 h 2239844"/>
              <a:gd name="connsiteX3823" fmla="*/ 1917939 w 4419601"/>
              <a:gd name="connsiteY3823" fmla="*/ 1193396 h 2239844"/>
              <a:gd name="connsiteX3824" fmla="*/ 1929231 w 4419601"/>
              <a:gd name="connsiteY3824" fmla="*/ 1179355 h 2239844"/>
              <a:gd name="connsiteX3825" fmla="*/ 2871217 w 4419601"/>
              <a:gd name="connsiteY3825" fmla="*/ 1165202 h 2239844"/>
              <a:gd name="connsiteX3826" fmla="*/ 2877639 w 4419601"/>
              <a:gd name="connsiteY3826" fmla="*/ 1165202 h 2239844"/>
              <a:gd name="connsiteX3827" fmla="*/ 2871217 w 4419601"/>
              <a:gd name="connsiteY3827" fmla="*/ 1165202 h 2239844"/>
              <a:gd name="connsiteX3828" fmla="*/ 3404112 w 4419601"/>
              <a:gd name="connsiteY3828" fmla="*/ 1163121 h 2239844"/>
              <a:gd name="connsiteX3829" fmla="*/ 3411366 w 4419601"/>
              <a:gd name="connsiteY3829" fmla="*/ 1174827 h 2239844"/>
              <a:gd name="connsiteX3830" fmla="*/ 3474813 w 4419601"/>
              <a:gd name="connsiteY3830" fmla="*/ 1346106 h 2239844"/>
              <a:gd name="connsiteX3831" fmla="*/ 3481238 w 4419601"/>
              <a:gd name="connsiteY3831" fmla="*/ 1436168 h 2239844"/>
              <a:gd name="connsiteX3832" fmla="*/ 3478170 w 4419601"/>
              <a:gd name="connsiteY3832" fmla="*/ 1451530 h 2239844"/>
              <a:gd name="connsiteX3833" fmla="*/ 3475557 w 4419601"/>
              <a:gd name="connsiteY3833" fmla="*/ 1439571 h 2239844"/>
              <a:gd name="connsiteX3834" fmla="*/ 3476419 w 4419601"/>
              <a:gd name="connsiteY3834" fmla="*/ 1413652 h 2239844"/>
              <a:gd name="connsiteX3835" fmla="*/ 3474813 w 4419601"/>
              <a:gd name="connsiteY3835" fmla="*/ 1404003 h 2239844"/>
              <a:gd name="connsiteX3836" fmla="*/ 3474813 w 4419601"/>
              <a:gd name="connsiteY3836" fmla="*/ 1378271 h 2239844"/>
              <a:gd name="connsiteX3837" fmla="*/ 3468388 w 4419601"/>
              <a:gd name="connsiteY3837" fmla="*/ 1326807 h 2239844"/>
              <a:gd name="connsiteX3838" fmla="*/ 3458751 w 4419601"/>
              <a:gd name="connsiteY3838" fmla="*/ 1301879 h 2239844"/>
              <a:gd name="connsiteX3839" fmla="*/ 3457541 w 4419601"/>
              <a:gd name="connsiteY3839" fmla="*/ 1299356 h 2239844"/>
              <a:gd name="connsiteX3840" fmla="*/ 3448310 w 4419601"/>
              <a:gd name="connsiteY3840" fmla="*/ 1268910 h 2239844"/>
              <a:gd name="connsiteX3841" fmla="*/ 3429838 w 4419601"/>
              <a:gd name="connsiteY3841" fmla="*/ 1223879 h 2239844"/>
              <a:gd name="connsiteX3842" fmla="*/ 3429004 w 4419601"/>
              <a:gd name="connsiteY3842" fmla="*/ 1222447 h 2239844"/>
              <a:gd name="connsiteX3843" fmla="*/ 1612135 w 4419601"/>
              <a:gd name="connsiteY3843" fmla="*/ 1162061 h 2239844"/>
              <a:gd name="connsiteX3844" fmla="*/ 1612628 w 4419601"/>
              <a:gd name="connsiteY3844" fmla="*/ 1167261 h 2239844"/>
              <a:gd name="connsiteX3845" fmla="*/ 1611031 w 4419601"/>
              <a:gd name="connsiteY3845" fmla="*/ 1171785 h 2239844"/>
              <a:gd name="connsiteX3846" fmla="*/ 1611834 w 4419601"/>
              <a:gd name="connsiteY3846" fmla="*/ 1210457 h 2239844"/>
              <a:gd name="connsiteX3847" fmla="*/ 1639138 w 4419601"/>
              <a:gd name="connsiteY3847" fmla="*/ 1240266 h 2239844"/>
              <a:gd name="connsiteX3848" fmla="*/ 1641979 w 4419601"/>
              <a:gd name="connsiteY3848" fmla="*/ 1241444 h 2239844"/>
              <a:gd name="connsiteX3849" fmla="*/ 1634545 w 4419601"/>
              <a:gd name="connsiteY3849" fmla="*/ 1239206 h 2239844"/>
              <a:gd name="connsiteX3850" fmla="*/ 1618259 w 4419601"/>
              <a:gd name="connsiteY3850" fmla="*/ 1223347 h 2239844"/>
              <a:gd name="connsiteX3851" fmla="*/ 1602499 w 4419601"/>
              <a:gd name="connsiteY3851" fmla="*/ 1192329 h 2239844"/>
              <a:gd name="connsiteX3852" fmla="*/ 1605499 w 4419601"/>
              <a:gd name="connsiteY3852" fmla="*/ 1173472 h 2239844"/>
              <a:gd name="connsiteX3853" fmla="*/ 2496283 w 4419601"/>
              <a:gd name="connsiteY3853" fmla="*/ 1160392 h 2239844"/>
              <a:gd name="connsiteX3854" fmla="*/ 2476500 w 4419601"/>
              <a:gd name="connsiteY3854" fmla="*/ 1163689 h 2239844"/>
              <a:gd name="connsiteX3855" fmla="*/ 2473325 w 4419601"/>
              <a:gd name="connsiteY3855" fmla="*/ 1163159 h 2239844"/>
              <a:gd name="connsiteX3856" fmla="*/ 2456540 w 4419601"/>
              <a:gd name="connsiteY3856" fmla="*/ 1168755 h 2239844"/>
              <a:gd name="connsiteX3857" fmla="*/ 2469133 w 4419601"/>
              <a:gd name="connsiteY3857" fmla="*/ 1174067 h 2239844"/>
              <a:gd name="connsiteX3858" fmla="*/ 2471478 w 4419601"/>
              <a:gd name="connsiteY3858" fmla="*/ 1175274 h 2239844"/>
              <a:gd name="connsiteX3859" fmla="*/ 2346658 w 4419601"/>
              <a:gd name="connsiteY3859" fmla="*/ 1157390 h 2239844"/>
              <a:gd name="connsiteX3860" fmla="*/ 2365111 w 4419601"/>
              <a:gd name="connsiteY3860" fmla="*/ 1163568 h 2239844"/>
              <a:gd name="connsiteX3861" fmla="*/ 2415585 w 4419601"/>
              <a:gd name="connsiteY3861" fmla="*/ 1191216 h 2239844"/>
              <a:gd name="connsiteX3862" fmla="*/ 2448507 w 4419601"/>
              <a:gd name="connsiteY3862" fmla="*/ 1209764 h 2239844"/>
              <a:gd name="connsiteX3863" fmla="*/ 2474912 w 4419601"/>
              <a:gd name="connsiteY3863" fmla="*/ 1219355 h 2239844"/>
              <a:gd name="connsiteX3864" fmla="*/ 2478551 w 4419601"/>
              <a:gd name="connsiteY3864" fmla="*/ 1227187 h 2239844"/>
              <a:gd name="connsiteX3865" fmla="*/ 2447704 w 4419601"/>
              <a:gd name="connsiteY3865" fmla="*/ 1216215 h 2239844"/>
              <a:gd name="connsiteX3866" fmla="*/ 2409161 w 4419601"/>
              <a:gd name="connsiteY3866" fmla="*/ 1197668 h 2239844"/>
              <a:gd name="connsiteX3867" fmla="*/ 2376239 w 4419601"/>
              <a:gd name="connsiteY3867" fmla="*/ 1175088 h 2239844"/>
              <a:gd name="connsiteX3868" fmla="*/ 276551 w 4419601"/>
              <a:gd name="connsiteY3868" fmla="*/ 1157010 h 2239844"/>
              <a:gd name="connsiteX3869" fmla="*/ 289027 w 4419601"/>
              <a:gd name="connsiteY3869" fmla="*/ 1164621 h 2239844"/>
              <a:gd name="connsiteX3870" fmla="*/ 363116 w 4419601"/>
              <a:gd name="connsiteY3870" fmla="*/ 1202862 h 2239844"/>
              <a:gd name="connsiteX3871" fmla="*/ 312839 w 4419601"/>
              <a:gd name="connsiteY3871" fmla="*/ 1179986 h 2239844"/>
              <a:gd name="connsiteX3872" fmla="*/ 1609720 w 4419601"/>
              <a:gd name="connsiteY3872" fmla="*/ 1155472 h 2239844"/>
              <a:gd name="connsiteX3873" fmla="*/ 1607819 w 4419601"/>
              <a:gd name="connsiteY3873" fmla="*/ 1158895 h 2239844"/>
              <a:gd name="connsiteX3874" fmla="*/ 1605499 w 4419601"/>
              <a:gd name="connsiteY3874" fmla="*/ 1173472 h 2239844"/>
              <a:gd name="connsiteX3875" fmla="*/ 1598985 w 4419601"/>
              <a:gd name="connsiteY3875" fmla="*/ 1184676 h 2239844"/>
              <a:gd name="connsiteX3876" fmla="*/ 1598985 w 4419601"/>
              <a:gd name="connsiteY3876" fmla="*/ 1210457 h 2239844"/>
              <a:gd name="connsiteX3877" fmla="*/ 1624683 w 4419601"/>
              <a:gd name="connsiteY3877" fmla="*/ 1236238 h 2239844"/>
              <a:gd name="connsiteX3878" fmla="*/ 1634545 w 4419601"/>
              <a:gd name="connsiteY3878" fmla="*/ 1239206 h 2239844"/>
              <a:gd name="connsiteX3879" fmla="*/ 1638737 w 4419601"/>
              <a:gd name="connsiteY3879" fmla="*/ 1243288 h 2239844"/>
              <a:gd name="connsiteX3880" fmla="*/ 1637532 w 4419601"/>
              <a:gd name="connsiteY3880" fmla="*/ 1242683 h 2239844"/>
              <a:gd name="connsiteX3881" fmla="*/ 1598985 w 4419601"/>
              <a:gd name="connsiteY3881" fmla="*/ 1223347 h 2239844"/>
              <a:gd name="connsiteX3882" fmla="*/ 1599788 w 4419601"/>
              <a:gd name="connsiteY3882" fmla="*/ 1166951 h 2239844"/>
              <a:gd name="connsiteX3883" fmla="*/ 1976263 w 4419601"/>
              <a:gd name="connsiteY3883" fmla="*/ 1148694 h 2239844"/>
              <a:gd name="connsiteX3884" fmla="*/ 1985823 w 4419601"/>
              <a:gd name="connsiteY3884" fmla="*/ 1151154 h 2239844"/>
              <a:gd name="connsiteX3885" fmla="*/ 1992970 w 4419601"/>
              <a:gd name="connsiteY3885" fmla="*/ 1150486 h 2239844"/>
              <a:gd name="connsiteX3886" fmla="*/ 1985468 w 4419601"/>
              <a:gd name="connsiteY3886" fmla="*/ 1152757 h 2239844"/>
              <a:gd name="connsiteX3887" fmla="*/ 1965435 w 4419601"/>
              <a:gd name="connsiteY3887" fmla="*/ 1152364 h 2239844"/>
              <a:gd name="connsiteX3888" fmla="*/ 2337956 w 4419601"/>
              <a:gd name="connsiteY3888" fmla="*/ 1147738 h 2239844"/>
              <a:gd name="connsiteX3889" fmla="*/ 2370618 w 4419601"/>
              <a:gd name="connsiteY3889" fmla="*/ 1158960 h 2239844"/>
              <a:gd name="connsiteX3890" fmla="*/ 2422008 w 4419601"/>
              <a:gd name="connsiteY3890" fmla="*/ 1183959 h 2239844"/>
              <a:gd name="connsiteX3891" fmla="*/ 2457019 w 4419601"/>
              <a:gd name="connsiteY3891" fmla="*/ 1197693 h 2239844"/>
              <a:gd name="connsiteX3892" fmla="*/ 2468581 w 4419601"/>
              <a:gd name="connsiteY3892" fmla="*/ 1205732 h 2239844"/>
              <a:gd name="connsiteX3893" fmla="*/ 2470257 w 4419601"/>
              <a:gd name="connsiteY3893" fmla="*/ 1209337 h 2239844"/>
              <a:gd name="connsiteX3894" fmla="*/ 2422008 w 4419601"/>
              <a:gd name="connsiteY3894" fmla="*/ 1190410 h 2239844"/>
              <a:gd name="connsiteX3895" fmla="*/ 2370618 w 4419601"/>
              <a:gd name="connsiteY3895" fmla="*/ 1165411 h 2239844"/>
              <a:gd name="connsiteX3896" fmla="*/ 2365111 w 4419601"/>
              <a:gd name="connsiteY3896" fmla="*/ 1163568 h 2239844"/>
              <a:gd name="connsiteX3897" fmla="*/ 2344922 w 4419601"/>
              <a:gd name="connsiteY3897" fmla="*/ 1152508 h 2239844"/>
              <a:gd name="connsiteX3898" fmla="*/ 1965435 w 4419601"/>
              <a:gd name="connsiteY3898" fmla="*/ 1145909 h 2239844"/>
              <a:gd name="connsiteX3899" fmla="*/ 1965435 w 4419601"/>
              <a:gd name="connsiteY3899" fmla="*/ 1152364 h 2239844"/>
              <a:gd name="connsiteX3900" fmla="*/ 1965435 w 4419601"/>
              <a:gd name="connsiteY3900" fmla="*/ 1145909 h 2239844"/>
              <a:gd name="connsiteX3901" fmla="*/ 1670283 w 4419601"/>
              <a:gd name="connsiteY3901" fmla="*/ 1145231 h 2239844"/>
              <a:gd name="connsiteX3902" fmla="*/ 1670283 w 4419601"/>
              <a:gd name="connsiteY3902" fmla="*/ 1145431 h 2239844"/>
              <a:gd name="connsiteX3903" fmla="*/ 1657428 w 4419601"/>
              <a:gd name="connsiteY3903" fmla="*/ 1146045 h 2239844"/>
              <a:gd name="connsiteX3904" fmla="*/ 2027764 w 4419601"/>
              <a:gd name="connsiteY3904" fmla="*/ 1145186 h 2239844"/>
              <a:gd name="connsiteX3905" fmla="*/ 2013073 w 4419601"/>
              <a:gd name="connsiteY3905" fmla="*/ 1151557 h 2239844"/>
              <a:gd name="connsiteX3906" fmla="*/ 1965435 w 4419601"/>
              <a:gd name="connsiteY3906" fmla="*/ 1165276 h 2239844"/>
              <a:gd name="connsiteX3907" fmla="*/ 1965435 w 4419601"/>
              <a:gd name="connsiteY3907" fmla="*/ 1158820 h 2239844"/>
              <a:gd name="connsiteX3908" fmla="*/ 1985468 w 4419601"/>
              <a:gd name="connsiteY3908" fmla="*/ 1152757 h 2239844"/>
              <a:gd name="connsiteX3909" fmla="*/ 2006614 w 4419601"/>
              <a:gd name="connsiteY3909" fmla="*/ 1153171 h 2239844"/>
              <a:gd name="connsiteX3910" fmla="*/ 269381 w 4419601"/>
              <a:gd name="connsiteY3910" fmla="*/ 1144671 h 2239844"/>
              <a:gd name="connsiteX3911" fmla="*/ 308295 w 4419601"/>
              <a:gd name="connsiteY3911" fmla="*/ 1166228 h 2239844"/>
              <a:gd name="connsiteX3912" fmla="*/ 513826 w 4419601"/>
              <a:gd name="connsiteY3912" fmla="*/ 1269099 h 2239844"/>
              <a:gd name="connsiteX3913" fmla="*/ 518820 w 4419601"/>
              <a:gd name="connsiteY3913" fmla="*/ 1271241 h 2239844"/>
              <a:gd name="connsiteX3914" fmla="*/ 494557 w 4419601"/>
              <a:gd name="connsiteY3914" fmla="*/ 1262669 h 2239844"/>
              <a:gd name="connsiteX3915" fmla="*/ 393479 w 4419601"/>
              <a:gd name="connsiteY3915" fmla="*/ 1216677 h 2239844"/>
              <a:gd name="connsiteX3916" fmla="*/ 314718 w 4419601"/>
              <a:gd name="connsiteY3916" fmla="*/ 1172658 h 2239844"/>
              <a:gd name="connsiteX3917" fmla="*/ 3389181 w 4419601"/>
              <a:gd name="connsiteY3917" fmla="*/ 1144492 h 2239844"/>
              <a:gd name="connsiteX3918" fmla="*/ 3399319 w 4419601"/>
              <a:gd name="connsiteY3918" fmla="*/ 1163569 h 2239844"/>
              <a:gd name="connsiteX3919" fmla="*/ 3409395 w 4419601"/>
              <a:gd name="connsiteY3919" fmla="*/ 1188789 h 2239844"/>
              <a:gd name="connsiteX3920" fmla="*/ 3408067 w 4419601"/>
              <a:gd name="connsiteY3920" fmla="*/ 1186510 h 2239844"/>
              <a:gd name="connsiteX3921" fmla="*/ 3396010 w 4419601"/>
              <a:gd name="connsiteY3921" fmla="*/ 1161377 h 2239844"/>
              <a:gd name="connsiteX3922" fmla="*/ 3393928 w 4419601"/>
              <a:gd name="connsiteY3922" fmla="*/ 1143606 h 2239844"/>
              <a:gd name="connsiteX3923" fmla="*/ 3400926 w 4419601"/>
              <a:gd name="connsiteY3923" fmla="*/ 1155528 h 2239844"/>
              <a:gd name="connsiteX3924" fmla="*/ 3404112 w 4419601"/>
              <a:gd name="connsiteY3924" fmla="*/ 1163121 h 2239844"/>
              <a:gd name="connsiteX3925" fmla="*/ 3397798 w 4419601"/>
              <a:gd name="connsiteY3925" fmla="*/ 1152933 h 2239844"/>
              <a:gd name="connsiteX3926" fmla="*/ 1625260 w 4419601"/>
              <a:gd name="connsiteY3926" fmla="*/ 1143084 h 2239844"/>
              <a:gd name="connsiteX3927" fmla="*/ 1622575 w 4419601"/>
              <a:gd name="connsiteY3927" fmla="*/ 1147112 h 2239844"/>
              <a:gd name="connsiteX3928" fmla="*/ 1618259 w 4419601"/>
              <a:gd name="connsiteY3928" fmla="*/ 1165340 h 2239844"/>
              <a:gd name="connsiteX3929" fmla="*/ 1656805 w 4419601"/>
              <a:gd name="connsiteY3929" fmla="*/ 1223347 h 2239844"/>
              <a:gd name="connsiteX3930" fmla="*/ 1746747 w 4419601"/>
              <a:gd name="connsiteY3930" fmla="*/ 1249128 h 2239844"/>
              <a:gd name="connsiteX3931" fmla="*/ 1798143 w 4419601"/>
              <a:gd name="connsiteY3931" fmla="*/ 1245100 h 2239844"/>
              <a:gd name="connsiteX3932" fmla="*/ 1814927 w 4419601"/>
              <a:gd name="connsiteY3932" fmla="*/ 1242206 h 2239844"/>
              <a:gd name="connsiteX3933" fmla="*/ 1803764 w 4419601"/>
              <a:gd name="connsiteY3933" fmla="*/ 1247517 h 2239844"/>
              <a:gd name="connsiteX3934" fmla="*/ 1763394 w 4419601"/>
              <a:gd name="connsiteY3934" fmla="*/ 1255758 h 2239844"/>
              <a:gd name="connsiteX3935" fmla="*/ 1720246 w 4419601"/>
              <a:gd name="connsiteY3935" fmla="*/ 1254768 h 2239844"/>
              <a:gd name="connsiteX3936" fmla="*/ 1637532 w 4419601"/>
              <a:gd name="connsiteY3936" fmla="*/ 1216902 h 2239844"/>
              <a:gd name="connsiteX3937" fmla="*/ 1615046 w 4419601"/>
              <a:gd name="connsiteY3937" fmla="*/ 1192732 h 2239844"/>
              <a:gd name="connsiteX3938" fmla="*/ 1612628 w 4419601"/>
              <a:gd name="connsiteY3938" fmla="*/ 1167261 h 2239844"/>
              <a:gd name="connsiteX3939" fmla="*/ 1617498 w 4419601"/>
              <a:gd name="connsiteY3939" fmla="*/ 1153467 h 2239844"/>
              <a:gd name="connsiteX3940" fmla="*/ 1738859 w 4419601"/>
              <a:gd name="connsiteY3940" fmla="*/ 1142159 h 2239844"/>
              <a:gd name="connsiteX3941" fmla="*/ 1745232 w 4419601"/>
              <a:gd name="connsiteY3941" fmla="*/ 1142614 h 2239844"/>
              <a:gd name="connsiteX3942" fmla="*/ 1740985 w 4419601"/>
              <a:gd name="connsiteY3942" fmla="*/ 1143629 h 2239844"/>
              <a:gd name="connsiteX3943" fmla="*/ 1670283 w 4419601"/>
              <a:gd name="connsiteY3943" fmla="*/ 1146045 h 2239844"/>
              <a:gd name="connsiteX3944" fmla="*/ 1670283 w 4419601"/>
              <a:gd name="connsiteY3944" fmla="*/ 1145431 h 2239844"/>
              <a:gd name="connsiteX3945" fmla="*/ 1724916 w 4419601"/>
              <a:gd name="connsiteY3945" fmla="*/ 1142824 h 2239844"/>
              <a:gd name="connsiteX3946" fmla="*/ 1621654 w 4419601"/>
              <a:gd name="connsiteY3946" fmla="*/ 1141695 h 2239844"/>
              <a:gd name="connsiteX3947" fmla="*/ 1617498 w 4419601"/>
              <a:gd name="connsiteY3947" fmla="*/ 1153467 h 2239844"/>
              <a:gd name="connsiteX3948" fmla="*/ 1615850 w 4419601"/>
              <a:gd name="connsiteY3948" fmla="*/ 1155672 h 2239844"/>
              <a:gd name="connsiteX3949" fmla="*/ 1612135 w 4419601"/>
              <a:gd name="connsiteY3949" fmla="*/ 1162061 h 2239844"/>
              <a:gd name="connsiteX3950" fmla="*/ 1611834 w 4419601"/>
              <a:gd name="connsiteY3950" fmla="*/ 1158895 h 2239844"/>
              <a:gd name="connsiteX3951" fmla="*/ 1620127 w 4419601"/>
              <a:gd name="connsiteY3951" fmla="*/ 1143443 h 2239844"/>
              <a:gd name="connsiteX3952" fmla="*/ 1621571 w 4419601"/>
              <a:gd name="connsiteY3952" fmla="*/ 1141774 h 2239844"/>
              <a:gd name="connsiteX3953" fmla="*/ 1729444 w 4419601"/>
              <a:gd name="connsiteY3953" fmla="*/ 1141487 h 2239844"/>
              <a:gd name="connsiteX3954" fmla="*/ 1731434 w 4419601"/>
              <a:gd name="connsiteY3954" fmla="*/ 1141629 h 2239844"/>
              <a:gd name="connsiteX3955" fmla="*/ 1727728 w 4419601"/>
              <a:gd name="connsiteY3955" fmla="*/ 1142422 h 2239844"/>
              <a:gd name="connsiteX3956" fmla="*/ 1725026 w 4419601"/>
              <a:gd name="connsiteY3956" fmla="*/ 1141766 h 2239844"/>
              <a:gd name="connsiteX3957" fmla="*/ 1778832 w 4419601"/>
              <a:gd name="connsiteY3957" fmla="*/ 1140252 h 2239844"/>
              <a:gd name="connsiteX3958" fmla="*/ 1759463 w 4419601"/>
              <a:gd name="connsiteY3958" fmla="*/ 1143629 h 2239844"/>
              <a:gd name="connsiteX3959" fmla="*/ 1745232 w 4419601"/>
              <a:gd name="connsiteY3959" fmla="*/ 1142614 h 2239844"/>
              <a:gd name="connsiteX3960" fmla="*/ 1749197 w 4419601"/>
              <a:gd name="connsiteY3960" fmla="*/ 1141666 h 2239844"/>
              <a:gd name="connsiteX3961" fmla="*/ 3380977 w 4419601"/>
              <a:gd name="connsiteY3961" fmla="*/ 1140012 h 2239844"/>
              <a:gd name="connsiteX3962" fmla="*/ 3394146 w 4419601"/>
              <a:gd name="connsiteY3962" fmla="*/ 1162615 h 2239844"/>
              <a:gd name="connsiteX3963" fmla="*/ 3404917 w 4419601"/>
              <a:gd name="connsiteY3963" fmla="*/ 1195937 h 2239844"/>
              <a:gd name="connsiteX3964" fmla="*/ 3400926 w 4419601"/>
              <a:gd name="connsiteY3964" fmla="*/ 1185281 h 2239844"/>
              <a:gd name="connsiteX3965" fmla="*/ 3391288 w 4419601"/>
              <a:gd name="connsiteY3965" fmla="*/ 1159549 h 2239844"/>
              <a:gd name="connsiteX3966" fmla="*/ 1657428 w 4419601"/>
              <a:gd name="connsiteY3966" fmla="*/ 1139604 h 2239844"/>
              <a:gd name="connsiteX3967" fmla="*/ 1657428 w 4419601"/>
              <a:gd name="connsiteY3967" fmla="*/ 1146045 h 2239844"/>
              <a:gd name="connsiteX3968" fmla="*/ 1657428 w 4419601"/>
              <a:gd name="connsiteY3968" fmla="*/ 1139604 h 2239844"/>
              <a:gd name="connsiteX3969" fmla="*/ 1715710 w 4419601"/>
              <a:gd name="connsiteY3969" fmla="*/ 1139506 h 2239844"/>
              <a:gd name="connsiteX3970" fmla="*/ 1725026 w 4419601"/>
              <a:gd name="connsiteY3970" fmla="*/ 1141766 h 2239844"/>
              <a:gd name="connsiteX3971" fmla="*/ 1670283 w 4419601"/>
              <a:gd name="connsiteY3971" fmla="*/ 1145231 h 2239844"/>
              <a:gd name="connsiteX3972" fmla="*/ 1670283 w 4419601"/>
              <a:gd name="connsiteY3972" fmla="*/ 1142824 h 2239844"/>
              <a:gd name="connsiteX3973" fmla="*/ 1670283 w 4419601"/>
              <a:gd name="connsiteY3973" fmla="*/ 1139604 h 2239844"/>
              <a:gd name="connsiteX3974" fmla="*/ 1676710 w 4419601"/>
              <a:gd name="connsiteY3974" fmla="*/ 1139604 h 2239844"/>
              <a:gd name="connsiteX3975" fmla="*/ 3389423 w 4419601"/>
              <a:gd name="connsiteY3975" fmla="*/ 1139420 h 2239844"/>
              <a:gd name="connsiteX3976" fmla="*/ 3397798 w 4419601"/>
              <a:gd name="connsiteY3976" fmla="*/ 1152933 h 2239844"/>
              <a:gd name="connsiteX3977" fmla="*/ 3406548 w 4419601"/>
              <a:gd name="connsiteY3977" fmla="*/ 1174023 h 2239844"/>
              <a:gd name="connsiteX3978" fmla="*/ 3409299 w 4419601"/>
              <a:gd name="connsiteY3978" fmla="*/ 1182539 h 2239844"/>
              <a:gd name="connsiteX3979" fmla="*/ 1714736 w 4419601"/>
              <a:gd name="connsiteY3979" fmla="*/ 1138939 h 2239844"/>
              <a:gd name="connsiteX3980" fmla="*/ 1717029 w 4419601"/>
              <a:gd name="connsiteY3980" fmla="*/ 1139465 h 2239844"/>
              <a:gd name="connsiteX3981" fmla="*/ 1716882 w 4419601"/>
              <a:gd name="connsiteY3981" fmla="*/ 1139503 h 2239844"/>
              <a:gd name="connsiteX3982" fmla="*/ 1715710 w 4419601"/>
              <a:gd name="connsiteY3982" fmla="*/ 1139506 h 2239844"/>
              <a:gd name="connsiteX3983" fmla="*/ 1713451 w 4419601"/>
              <a:gd name="connsiteY3983" fmla="*/ 1138958 h 2239844"/>
              <a:gd name="connsiteX3984" fmla="*/ 1706836 w 4419601"/>
              <a:gd name="connsiteY3984" fmla="*/ 1137353 h 2239844"/>
              <a:gd name="connsiteX3985" fmla="*/ 1713451 w 4419601"/>
              <a:gd name="connsiteY3985" fmla="*/ 1138958 h 2239844"/>
              <a:gd name="connsiteX3986" fmla="*/ 1670283 w 4419601"/>
              <a:gd name="connsiteY3986" fmla="*/ 1139604 h 2239844"/>
              <a:gd name="connsiteX3987" fmla="*/ 1657428 w 4419601"/>
              <a:gd name="connsiteY3987" fmla="*/ 1139604 h 2239844"/>
              <a:gd name="connsiteX3988" fmla="*/ 1743600 w 4419601"/>
              <a:gd name="connsiteY3988" fmla="*/ 1136558 h 2239844"/>
              <a:gd name="connsiteX3989" fmla="*/ 1734068 w 4419601"/>
              <a:gd name="connsiteY3989" fmla="*/ 1141066 h 2239844"/>
              <a:gd name="connsiteX3990" fmla="*/ 1733214 w 4419601"/>
              <a:gd name="connsiteY3990" fmla="*/ 1141248 h 2239844"/>
              <a:gd name="connsiteX3991" fmla="*/ 1729444 w 4419601"/>
              <a:gd name="connsiteY3991" fmla="*/ 1141487 h 2239844"/>
              <a:gd name="connsiteX3992" fmla="*/ 1724213 w 4419601"/>
              <a:gd name="connsiteY3992" fmla="*/ 1141114 h 2239844"/>
              <a:gd name="connsiteX3993" fmla="*/ 1717029 w 4419601"/>
              <a:gd name="connsiteY3993" fmla="*/ 1139465 h 2239844"/>
              <a:gd name="connsiteX3994" fmla="*/ 1719335 w 4419601"/>
              <a:gd name="connsiteY3994" fmla="*/ 1138870 h 2239844"/>
              <a:gd name="connsiteX3995" fmla="*/ 1724112 w 4419601"/>
              <a:gd name="connsiteY3995" fmla="*/ 1138799 h 2239844"/>
              <a:gd name="connsiteX3996" fmla="*/ 1729153 w 4419601"/>
              <a:gd name="connsiteY3996" fmla="*/ 1136337 h 2239844"/>
              <a:gd name="connsiteX3997" fmla="*/ 1719335 w 4419601"/>
              <a:gd name="connsiteY3997" fmla="*/ 1138870 h 2239844"/>
              <a:gd name="connsiteX3998" fmla="*/ 1714736 w 4419601"/>
              <a:gd name="connsiteY3998" fmla="*/ 1138939 h 2239844"/>
              <a:gd name="connsiteX3999" fmla="*/ 1707662 w 4419601"/>
              <a:gd name="connsiteY3999" fmla="*/ 1137316 h 2239844"/>
              <a:gd name="connsiteX4000" fmla="*/ 1713989 w 4419601"/>
              <a:gd name="connsiteY4000" fmla="*/ 1137028 h 2239844"/>
              <a:gd name="connsiteX4001" fmla="*/ 1718488 w 4419601"/>
              <a:gd name="connsiteY4001" fmla="*/ 1137994 h 2239844"/>
              <a:gd name="connsiteX4002" fmla="*/ 1725410 w 4419601"/>
              <a:gd name="connsiteY4002" fmla="*/ 1136508 h 2239844"/>
              <a:gd name="connsiteX4003" fmla="*/ 1728130 w 4419601"/>
              <a:gd name="connsiteY4003" fmla="*/ 1136384 h 2239844"/>
              <a:gd name="connsiteX4004" fmla="*/ 1964358 w 4419601"/>
              <a:gd name="connsiteY4004" fmla="*/ 1135676 h 2239844"/>
              <a:gd name="connsiteX4005" fmla="*/ 1963571 w 4419601"/>
              <a:gd name="connsiteY4005" fmla="*/ 1138753 h 2239844"/>
              <a:gd name="connsiteX4006" fmla="*/ 1945904 w 4419601"/>
              <a:gd name="connsiteY4006" fmla="*/ 1165340 h 2239844"/>
              <a:gd name="connsiteX4007" fmla="*/ 1934848 w 4419601"/>
              <a:gd name="connsiteY4007" fmla="*/ 1174633 h 2239844"/>
              <a:gd name="connsiteX4008" fmla="*/ 1937814 w 4419601"/>
              <a:gd name="connsiteY4008" fmla="*/ 1168682 h 2239844"/>
              <a:gd name="connsiteX4009" fmla="*/ 1750755 w 4419601"/>
              <a:gd name="connsiteY4009" fmla="*/ 1135353 h 2239844"/>
              <a:gd name="connsiteX4010" fmla="*/ 1753290 w 4419601"/>
              <a:gd name="connsiteY4010" fmla="*/ 1135444 h 2239844"/>
              <a:gd name="connsiteX4011" fmla="*/ 1743600 w 4419601"/>
              <a:gd name="connsiteY4011" fmla="*/ 1136558 h 2239844"/>
              <a:gd name="connsiteX4012" fmla="*/ 1745657 w 4419601"/>
              <a:gd name="connsiteY4012" fmla="*/ 1135585 h 2239844"/>
              <a:gd name="connsiteX4013" fmla="*/ 1760473 w 4419601"/>
              <a:gd name="connsiteY4013" fmla="*/ 1134910 h 2239844"/>
              <a:gd name="connsiteX4014" fmla="*/ 1757053 w 4419601"/>
              <a:gd name="connsiteY4014" fmla="*/ 1135578 h 2239844"/>
              <a:gd name="connsiteX4015" fmla="*/ 1753290 w 4419601"/>
              <a:gd name="connsiteY4015" fmla="*/ 1135444 h 2239844"/>
              <a:gd name="connsiteX4016" fmla="*/ 1756258 w 4419601"/>
              <a:gd name="connsiteY4016" fmla="*/ 1135102 h 2239844"/>
              <a:gd name="connsiteX4017" fmla="*/ 1735132 w 4419601"/>
              <a:gd name="connsiteY4017" fmla="*/ 1134794 h 2239844"/>
              <a:gd name="connsiteX4018" fmla="*/ 1746472 w 4419601"/>
              <a:gd name="connsiteY4018" fmla="*/ 1135200 h 2239844"/>
              <a:gd name="connsiteX4019" fmla="*/ 1745657 w 4419601"/>
              <a:gd name="connsiteY4019" fmla="*/ 1135585 h 2239844"/>
              <a:gd name="connsiteX4020" fmla="*/ 1729153 w 4419601"/>
              <a:gd name="connsiteY4020" fmla="*/ 1136337 h 2239844"/>
              <a:gd name="connsiteX4021" fmla="*/ 1764440 w 4419601"/>
              <a:gd name="connsiteY4021" fmla="*/ 1134162 h 2239844"/>
              <a:gd name="connsiteX4022" fmla="*/ 1763480 w 4419601"/>
              <a:gd name="connsiteY4022" fmla="*/ 1134774 h 2239844"/>
              <a:gd name="connsiteX4023" fmla="*/ 1760473 w 4419601"/>
              <a:gd name="connsiteY4023" fmla="*/ 1134910 h 2239844"/>
              <a:gd name="connsiteX4024" fmla="*/ 1764116 w 4419601"/>
              <a:gd name="connsiteY4024" fmla="*/ 1134199 h 2239844"/>
              <a:gd name="connsiteX4025" fmla="*/ 1781439 w 4419601"/>
              <a:gd name="connsiteY4025" fmla="*/ 1133956 h 2239844"/>
              <a:gd name="connsiteX4026" fmla="*/ 1749197 w 4419601"/>
              <a:gd name="connsiteY4026" fmla="*/ 1141666 h 2239844"/>
              <a:gd name="connsiteX4027" fmla="*/ 1738859 w 4419601"/>
              <a:gd name="connsiteY4027" fmla="*/ 1142159 h 2239844"/>
              <a:gd name="connsiteX4028" fmla="*/ 1731434 w 4419601"/>
              <a:gd name="connsiteY4028" fmla="*/ 1141629 h 2239844"/>
              <a:gd name="connsiteX4029" fmla="*/ 1733214 w 4419601"/>
              <a:gd name="connsiteY4029" fmla="*/ 1141248 h 2239844"/>
              <a:gd name="connsiteX4030" fmla="*/ 1733754 w 4419601"/>
              <a:gd name="connsiteY4030" fmla="*/ 1141214 h 2239844"/>
              <a:gd name="connsiteX4031" fmla="*/ 1734068 w 4419601"/>
              <a:gd name="connsiteY4031" fmla="*/ 1141066 h 2239844"/>
              <a:gd name="connsiteX4032" fmla="*/ 1763480 w 4419601"/>
              <a:gd name="connsiteY4032" fmla="*/ 1134774 h 2239844"/>
              <a:gd name="connsiteX4033" fmla="*/ 1781696 w 4419601"/>
              <a:gd name="connsiteY4033" fmla="*/ 1133894 h 2239844"/>
              <a:gd name="connsiteX4034" fmla="*/ 1782438 w 4419601"/>
              <a:gd name="connsiteY4034" fmla="*/ 1133910 h 2239844"/>
              <a:gd name="connsiteX4035" fmla="*/ 1781439 w 4419601"/>
              <a:gd name="connsiteY4035" fmla="*/ 1133956 h 2239844"/>
              <a:gd name="connsiteX4036" fmla="*/ 1785668 w 4419601"/>
              <a:gd name="connsiteY4036" fmla="*/ 1133763 h 2239844"/>
              <a:gd name="connsiteX4037" fmla="*/ 1785173 w 4419601"/>
              <a:gd name="connsiteY4037" fmla="*/ 1133968 h 2239844"/>
              <a:gd name="connsiteX4038" fmla="*/ 1782438 w 4419601"/>
              <a:gd name="connsiteY4038" fmla="*/ 1133910 h 2239844"/>
              <a:gd name="connsiteX4039" fmla="*/ 1767253 w 4419601"/>
              <a:gd name="connsiteY4039" fmla="*/ 1133586 h 2239844"/>
              <a:gd name="connsiteX4040" fmla="*/ 1769101 w 4419601"/>
              <a:gd name="connsiteY4040" fmla="*/ 1133626 h 2239844"/>
              <a:gd name="connsiteX4041" fmla="*/ 1764440 w 4419601"/>
              <a:gd name="connsiteY4041" fmla="*/ 1134162 h 2239844"/>
              <a:gd name="connsiteX4042" fmla="*/ 1764498 w 4419601"/>
              <a:gd name="connsiteY4042" fmla="*/ 1134124 h 2239844"/>
              <a:gd name="connsiteX4043" fmla="*/ 2479675 w 4419601"/>
              <a:gd name="connsiteY4043" fmla="*/ 1133526 h 2239844"/>
              <a:gd name="connsiteX4044" fmla="*/ 2479675 w 4419601"/>
              <a:gd name="connsiteY4044" fmla="*/ 1139876 h 2239844"/>
              <a:gd name="connsiteX4045" fmla="*/ 2422525 w 4419601"/>
              <a:gd name="connsiteY4045" fmla="*/ 1152576 h 2239844"/>
              <a:gd name="connsiteX4046" fmla="*/ 2422525 w 4419601"/>
              <a:gd name="connsiteY4046" fmla="*/ 1146226 h 2239844"/>
              <a:gd name="connsiteX4047" fmla="*/ 2479675 w 4419601"/>
              <a:gd name="connsiteY4047" fmla="*/ 1133526 h 2239844"/>
              <a:gd name="connsiteX4048" fmla="*/ 1697278 w 4419601"/>
              <a:gd name="connsiteY4048" fmla="*/ 1133439 h 2239844"/>
              <a:gd name="connsiteX4049" fmla="*/ 1733639 w 4419601"/>
              <a:gd name="connsiteY4049" fmla="*/ 1134741 h 2239844"/>
              <a:gd name="connsiteX4050" fmla="*/ 1725410 w 4419601"/>
              <a:gd name="connsiteY4050" fmla="*/ 1136508 h 2239844"/>
              <a:gd name="connsiteX4051" fmla="*/ 1713989 w 4419601"/>
              <a:gd name="connsiteY4051" fmla="*/ 1137028 h 2239844"/>
              <a:gd name="connsiteX4052" fmla="*/ 1750633 w 4419601"/>
              <a:gd name="connsiteY4052" fmla="*/ 1133232 h 2239844"/>
              <a:gd name="connsiteX4053" fmla="*/ 1765404 w 4419601"/>
              <a:gd name="connsiteY4053" fmla="*/ 1133547 h 2239844"/>
              <a:gd name="connsiteX4054" fmla="*/ 1764498 w 4419601"/>
              <a:gd name="connsiteY4054" fmla="*/ 1134124 h 2239844"/>
              <a:gd name="connsiteX4055" fmla="*/ 1764116 w 4419601"/>
              <a:gd name="connsiteY4055" fmla="*/ 1134199 h 2239844"/>
              <a:gd name="connsiteX4056" fmla="*/ 1756258 w 4419601"/>
              <a:gd name="connsiteY4056" fmla="*/ 1135102 h 2239844"/>
              <a:gd name="connsiteX4057" fmla="*/ 1750755 w 4419601"/>
              <a:gd name="connsiteY4057" fmla="*/ 1135353 h 2239844"/>
              <a:gd name="connsiteX4058" fmla="*/ 1746472 w 4419601"/>
              <a:gd name="connsiteY4058" fmla="*/ 1135200 h 2239844"/>
              <a:gd name="connsiteX4059" fmla="*/ 1689565 w 4419601"/>
              <a:gd name="connsiteY4059" fmla="*/ 1133163 h 2239844"/>
              <a:gd name="connsiteX4060" fmla="*/ 1707662 w 4419601"/>
              <a:gd name="connsiteY4060" fmla="*/ 1137316 h 2239844"/>
              <a:gd name="connsiteX4061" fmla="*/ 1706836 w 4419601"/>
              <a:gd name="connsiteY4061" fmla="*/ 1137353 h 2239844"/>
              <a:gd name="connsiteX4062" fmla="*/ 1741410 w 4419601"/>
              <a:gd name="connsiteY4062" fmla="*/ 1132996 h 2239844"/>
              <a:gd name="connsiteX4063" fmla="*/ 1742032 w 4419601"/>
              <a:gd name="connsiteY4063" fmla="*/ 1133014 h 2239844"/>
              <a:gd name="connsiteX4064" fmla="*/ 1735132 w 4419601"/>
              <a:gd name="connsiteY4064" fmla="*/ 1134794 h 2239844"/>
              <a:gd name="connsiteX4065" fmla="*/ 1733639 w 4419601"/>
              <a:gd name="connsiteY4065" fmla="*/ 1134741 h 2239844"/>
              <a:gd name="connsiteX4066" fmla="*/ 1740984 w 4419601"/>
              <a:gd name="connsiteY4066" fmla="*/ 1133163 h 2239844"/>
              <a:gd name="connsiteX4067" fmla="*/ 1724273 w 4419601"/>
              <a:gd name="connsiteY4067" fmla="*/ 1132519 h 2239844"/>
              <a:gd name="connsiteX4068" fmla="*/ 1733120 w 4419601"/>
              <a:gd name="connsiteY4068" fmla="*/ 1132766 h 2239844"/>
              <a:gd name="connsiteX4069" fmla="*/ 1728130 w 4419601"/>
              <a:gd name="connsiteY4069" fmla="*/ 1133163 h 2239844"/>
              <a:gd name="connsiteX4070" fmla="*/ 1744264 w 4419601"/>
              <a:gd name="connsiteY4070" fmla="*/ 1131877 h 2239844"/>
              <a:gd name="connsiteX4071" fmla="*/ 1741410 w 4419601"/>
              <a:gd name="connsiteY4071" fmla="*/ 1132996 h 2239844"/>
              <a:gd name="connsiteX4072" fmla="*/ 1733120 w 4419601"/>
              <a:gd name="connsiteY4072" fmla="*/ 1132766 h 2239844"/>
              <a:gd name="connsiteX4073" fmla="*/ 1755370 w 4419601"/>
              <a:gd name="connsiteY4073" fmla="*/ 1130992 h 2239844"/>
              <a:gd name="connsiteX4074" fmla="*/ 1750633 w 4419601"/>
              <a:gd name="connsiteY4074" fmla="*/ 1133232 h 2239844"/>
              <a:gd name="connsiteX4075" fmla="*/ 1747412 w 4419601"/>
              <a:gd name="connsiteY4075" fmla="*/ 1133163 h 2239844"/>
              <a:gd name="connsiteX4076" fmla="*/ 1742032 w 4419601"/>
              <a:gd name="connsiteY4076" fmla="*/ 1133014 h 2239844"/>
              <a:gd name="connsiteX4077" fmla="*/ 1747407 w 4419601"/>
              <a:gd name="connsiteY4077" fmla="*/ 1131627 h 2239844"/>
              <a:gd name="connsiteX4078" fmla="*/ 1690368 w 4419601"/>
              <a:gd name="connsiteY4078" fmla="*/ 1130748 h 2239844"/>
              <a:gd name="connsiteX4079" fmla="*/ 1695992 w 4419601"/>
              <a:gd name="connsiteY4079" fmla="*/ 1133163 h 2239844"/>
              <a:gd name="connsiteX4080" fmla="*/ 1697278 w 4419601"/>
              <a:gd name="connsiteY4080" fmla="*/ 1133439 h 2239844"/>
              <a:gd name="connsiteX4081" fmla="*/ 1689565 w 4419601"/>
              <a:gd name="connsiteY4081" fmla="*/ 1133163 h 2239844"/>
              <a:gd name="connsiteX4082" fmla="*/ 1690368 w 4419601"/>
              <a:gd name="connsiteY4082" fmla="*/ 1130748 h 2239844"/>
              <a:gd name="connsiteX4083" fmla="*/ 1689565 w 4419601"/>
              <a:gd name="connsiteY4083" fmla="*/ 1126723 h 2239844"/>
              <a:gd name="connsiteX4084" fmla="*/ 1689565 w 4419601"/>
              <a:gd name="connsiteY4084" fmla="*/ 1133163 h 2239844"/>
              <a:gd name="connsiteX4085" fmla="*/ 1689565 w 4419601"/>
              <a:gd name="connsiteY4085" fmla="*/ 1126723 h 2239844"/>
              <a:gd name="connsiteX4086" fmla="*/ 1689565 w 4419601"/>
              <a:gd name="connsiteY4086" fmla="*/ 1126723 h 2239844"/>
              <a:gd name="connsiteX4087" fmla="*/ 1708847 w 4419601"/>
              <a:gd name="connsiteY4087" fmla="*/ 1129943 h 2239844"/>
              <a:gd name="connsiteX4088" fmla="*/ 1724273 w 4419601"/>
              <a:gd name="connsiteY4088" fmla="*/ 1132519 h 2239844"/>
              <a:gd name="connsiteX4089" fmla="*/ 1718488 w 4419601"/>
              <a:gd name="connsiteY4089" fmla="*/ 1132358 h 2239844"/>
              <a:gd name="connsiteX4090" fmla="*/ 1689565 w 4419601"/>
              <a:gd name="connsiteY4090" fmla="*/ 1126723 h 2239844"/>
              <a:gd name="connsiteX4091" fmla="*/ 1637531 w 4419601"/>
              <a:gd name="connsiteY4091" fmla="*/ 1126669 h 2239844"/>
              <a:gd name="connsiteX4092" fmla="*/ 1625260 w 4419601"/>
              <a:gd name="connsiteY4092" fmla="*/ 1143084 h 2239844"/>
              <a:gd name="connsiteX4093" fmla="*/ 1633517 w 4419601"/>
              <a:gd name="connsiteY4093" fmla="*/ 1130697 h 2239844"/>
              <a:gd name="connsiteX4094" fmla="*/ 1973896 w 4419601"/>
              <a:gd name="connsiteY4094" fmla="*/ 1126668 h 2239844"/>
              <a:gd name="connsiteX4095" fmla="*/ 1974814 w 4419601"/>
              <a:gd name="connsiteY4095" fmla="*/ 1126668 h 2239844"/>
              <a:gd name="connsiteX4096" fmla="*/ 1978026 w 4419601"/>
              <a:gd name="connsiteY4096" fmla="*/ 1126668 h 2239844"/>
              <a:gd name="connsiteX4097" fmla="*/ 1920206 w 4419601"/>
              <a:gd name="connsiteY4097" fmla="*/ 1204012 h 2239844"/>
              <a:gd name="connsiteX4098" fmla="*/ 1843113 w 4419601"/>
              <a:gd name="connsiteY4098" fmla="*/ 1249128 h 2239844"/>
              <a:gd name="connsiteX4099" fmla="*/ 1872560 w 4419601"/>
              <a:gd name="connsiteY4099" fmla="*/ 1227884 h 2239844"/>
              <a:gd name="connsiteX4100" fmla="*/ 1900933 w 4419601"/>
              <a:gd name="connsiteY4100" fmla="*/ 1210457 h 2239844"/>
              <a:gd name="connsiteX4101" fmla="*/ 1911727 w 4419601"/>
              <a:gd name="connsiteY4101" fmla="*/ 1199628 h 2239844"/>
              <a:gd name="connsiteX4102" fmla="*/ 1914585 w 4419601"/>
              <a:gd name="connsiteY4102" fmla="*/ 1197566 h 2239844"/>
              <a:gd name="connsiteX4103" fmla="*/ 1916080 w 4419601"/>
              <a:gd name="connsiteY4103" fmla="*/ 1195707 h 2239844"/>
              <a:gd name="connsiteX4104" fmla="*/ 1938677 w 4419601"/>
              <a:gd name="connsiteY4104" fmla="*/ 1177425 h 2239844"/>
              <a:gd name="connsiteX4105" fmla="*/ 1958753 w 4419601"/>
              <a:gd name="connsiteY4105" fmla="*/ 1152449 h 2239844"/>
              <a:gd name="connsiteX4106" fmla="*/ 1973208 w 4419601"/>
              <a:gd name="connsiteY4106" fmla="*/ 1129891 h 2239844"/>
              <a:gd name="connsiteX4107" fmla="*/ 1637537 w 4419601"/>
              <a:gd name="connsiteY4107" fmla="*/ 1126663 h 2239844"/>
              <a:gd name="connsiteX4108" fmla="*/ 1637531 w 4419601"/>
              <a:gd name="connsiteY4108" fmla="*/ 1126669 h 2239844"/>
              <a:gd name="connsiteX4109" fmla="*/ 1637532 w 4419601"/>
              <a:gd name="connsiteY4109" fmla="*/ 1126668 h 2239844"/>
              <a:gd name="connsiteX4110" fmla="*/ 1767963 w 4419601"/>
              <a:gd name="connsiteY4110" fmla="*/ 1122585 h 2239844"/>
              <a:gd name="connsiteX4111" fmla="*/ 1757053 w 4419601"/>
              <a:gd name="connsiteY4111" fmla="*/ 1129138 h 2239844"/>
              <a:gd name="connsiteX4112" fmla="*/ 1747407 w 4419601"/>
              <a:gd name="connsiteY4112" fmla="*/ 1131627 h 2239844"/>
              <a:gd name="connsiteX4113" fmla="*/ 1744264 w 4419601"/>
              <a:gd name="connsiteY4113" fmla="*/ 1131877 h 2239844"/>
              <a:gd name="connsiteX4114" fmla="*/ 1824614 w 4419601"/>
              <a:gd name="connsiteY4114" fmla="*/ 1120199 h 2239844"/>
              <a:gd name="connsiteX4115" fmla="*/ 1824541 w 4419601"/>
              <a:gd name="connsiteY4115" fmla="*/ 1120282 h 2239844"/>
              <a:gd name="connsiteX4116" fmla="*/ 1805385 w 4419601"/>
              <a:gd name="connsiteY4116" fmla="*/ 1131029 h 2239844"/>
              <a:gd name="connsiteX4117" fmla="*/ 1798831 w 4419601"/>
              <a:gd name="connsiteY4117" fmla="*/ 1133163 h 2239844"/>
              <a:gd name="connsiteX4118" fmla="*/ 1785668 w 4419601"/>
              <a:gd name="connsiteY4118" fmla="*/ 1133763 h 2239844"/>
              <a:gd name="connsiteX4119" fmla="*/ 1790309 w 4419601"/>
              <a:gd name="connsiteY4119" fmla="*/ 1131835 h 2239844"/>
              <a:gd name="connsiteX4120" fmla="*/ 1811686 w 4419601"/>
              <a:gd name="connsiteY4120" fmla="*/ 1126723 h 2239844"/>
              <a:gd name="connsiteX4121" fmla="*/ 3375688 w 4419601"/>
              <a:gd name="connsiteY4121" fmla="*/ 1119103 h 2239844"/>
              <a:gd name="connsiteX4122" fmla="*/ 3376126 w 4419601"/>
              <a:gd name="connsiteY4122" fmla="*/ 1119928 h 2239844"/>
              <a:gd name="connsiteX4123" fmla="*/ 3396010 w 4419601"/>
              <a:gd name="connsiteY4123" fmla="*/ 1161377 h 2239844"/>
              <a:gd name="connsiteX4124" fmla="*/ 3401881 w 4419601"/>
              <a:gd name="connsiteY4124" fmla="*/ 1175892 h 2239844"/>
              <a:gd name="connsiteX4125" fmla="*/ 3394146 w 4419601"/>
              <a:gd name="connsiteY4125" fmla="*/ 1162615 h 2239844"/>
              <a:gd name="connsiteX4126" fmla="*/ 3392895 w 4419601"/>
              <a:gd name="connsiteY4126" fmla="*/ 1158745 h 2239844"/>
              <a:gd name="connsiteX4127" fmla="*/ 2071942 w 4419601"/>
              <a:gd name="connsiteY4127" fmla="*/ 1118921 h 2239844"/>
              <a:gd name="connsiteX4128" fmla="*/ 2049408 w 4419601"/>
              <a:gd name="connsiteY4128" fmla="*/ 1132997 h 2239844"/>
              <a:gd name="connsiteX4129" fmla="*/ 2007421 w 4419601"/>
              <a:gd name="connsiteY4129" fmla="*/ 1149137 h 2239844"/>
              <a:gd name="connsiteX4130" fmla="*/ 1992970 w 4419601"/>
              <a:gd name="connsiteY4130" fmla="*/ 1150486 h 2239844"/>
              <a:gd name="connsiteX4131" fmla="*/ 2011761 w 4419601"/>
              <a:gd name="connsiteY4131" fmla="*/ 1144799 h 2239844"/>
              <a:gd name="connsiteX4132" fmla="*/ 2051482 w 4419601"/>
              <a:gd name="connsiteY4132" fmla="*/ 1125829 h 2239844"/>
              <a:gd name="connsiteX4133" fmla="*/ 2060712 w 4419601"/>
              <a:gd name="connsiteY4133" fmla="*/ 1123313 h 2239844"/>
              <a:gd name="connsiteX4134" fmla="*/ 3374747 w 4419601"/>
              <a:gd name="connsiteY4134" fmla="*/ 1116935 h 2239844"/>
              <a:gd name="connsiteX4135" fmla="*/ 3384863 w 4419601"/>
              <a:gd name="connsiteY4135" fmla="*/ 1133817 h 2239844"/>
              <a:gd name="connsiteX4136" fmla="*/ 3389181 w 4419601"/>
              <a:gd name="connsiteY4136" fmla="*/ 1144492 h 2239844"/>
              <a:gd name="connsiteX4137" fmla="*/ 3376126 w 4419601"/>
              <a:gd name="connsiteY4137" fmla="*/ 1119928 h 2239844"/>
              <a:gd name="connsiteX4138" fmla="*/ 3375282 w 4419601"/>
              <a:gd name="connsiteY4138" fmla="*/ 1118168 h 2239844"/>
              <a:gd name="connsiteX4139" fmla="*/ 1823872 w 4419601"/>
              <a:gd name="connsiteY4139" fmla="*/ 1114151 h 2239844"/>
              <a:gd name="connsiteX4140" fmla="*/ 1818114 w 4419601"/>
              <a:gd name="connsiteY4140" fmla="*/ 1120282 h 2239844"/>
              <a:gd name="connsiteX4141" fmla="*/ 1790309 w 4419601"/>
              <a:gd name="connsiteY4141" fmla="*/ 1131835 h 2239844"/>
              <a:gd name="connsiteX4142" fmla="*/ 1781696 w 4419601"/>
              <a:gd name="connsiteY4142" fmla="*/ 1133894 h 2239844"/>
              <a:gd name="connsiteX4143" fmla="*/ 1769101 w 4419601"/>
              <a:gd name="connsiteY4143" fmla="*/ 1133626 h 2239844"/>
              <a:gd name="connsiteX4144" fmla="*/ 1773122 w 4419601"/>
              <a:gd name="connsiteY4144" fmla="*/ 1133163 h 2239844"/>
              <a:gd name="connsiteX4145" fmla="*/ 1778647 w 4419601"/>
              <a:gd name="connsiteY4145" fmla="*/ 1131361 h 2239844"/>
              <a:gd name="connsiteX4146" fmla="*/ 1792605 w 4419601"/>
              <a:gd name="connsiteY4146" fmla="*/ 1128635 h 2239844"/>
              <a:gd name="connsiteX4147" fmla="*/ 1805950 w 4419601"/>
              <a:gd name="connsiteY4147" fmla="*/ 1122453 h 2239844"/>
              <a:gd name="connsiteX4148" fmla="*/ 1807669 w 4419601"/>
              <a:gd name="connsiteY4148" fmla="*/ 1121892 h 2239844"/>
              <a:gd name="connsiteX4149" fmla="*/ 1808646 w 4419601"/>
              <a:gd name="connsiteY4149" fmla="*/ 1121204 h 2239844"/>
              <a:gd name="connsiteX4150" fmla="*/ 3372881 w 4419601"/>
              <a:gd name="connsiteY4150" fmla="*/ 1113822 h 2239844"/>
              <a:gd name="connsiteX4151" fmla="*/ 3374465 w 4419601"/>
              <a:gd name="connsiteY4151" fmla="*/ 1116464 h 2239844"/>
              <a:gd name="connsiteX4152" fmla="*/ 3375282 w 4419601"/>
              <a:gd name="connsiteY4152" fmla="*/ 1118168 h 2239844"/>
              <a:gd name="connsiteX4153" fmla="*/ 3375688 w 4419601"/>
              <a:gd name="connsiteY4153" fmla="*/ 1119103 h 2239844"/>
              <a:gd name="connsiteX4154" fmla="*/ 1785283 w 4419601"/>
              <a:gd name="connsiteY4154" fmla="*/ 1112181 h 2239844"/>
              <a:gd name="connsiteX4155" fmla="*/ 1777942 w 4419601"/>
              <a:gd name="connsiteY4155" fmla="*/ 1118672 h 2239844"/>
              <a:gd name="connsiteX4156" fmla="*/ 1767963 w 4419601"/>
              <a:gd name="connsiteY4156" fmla="*/ 1122585 h 2239844"/>
              <a:gd name="connsiteX4157" fmla="*/ 3371958 w 4419601"/>
              <a:gd name="connsiteY4157" fmla="*/ 1111238 h 2239844"/>
              <a:gd name="connsiteX4158" fmla="*/ 3373014 w 4419601"/>
              <a:gd name="connsiteY4158" fmla="*/ 1112942 h 2239844"/>
              <a:gd name="connsiteX4159" fmla="*/ 3374747 w 4419601"/>
              <a:gd name="connsiteY4159" fmla="*/ 1116935 h 2239844"/>
              <a:gd name="connsiteX4160" fmla="*/ 3374465 w 4419601"/>
              <a:gd name="connsiteY4160" fmla="*/ 1116464 h 2239844"/>
              <a:gd name="connsiteX4161" fmla="*/ 1798201 w 4419601"/>
              <a:gd name="connsiteY4161" fmla="*/ 1110738 h 2239844"/>
              <a:gd name="connsiteX4162" fmla="*/ 1794412 w 4419601"/>
              <a:gd name="connsiteY4162" fmla="*/ 1115049 h 2239844"/>
              <a:gd name="connsiteX4163" fmla="*/ 1776024 w 4419601"/>
              <a:gd name="connsiteY4163" fmla="*/ 1126775 h 2239844"/>
              <a:gd name="connsiteX4164" fmla="*/ 1763481 w 4419601"/>
              <a:gd name="connsiteY4164" fmla="*/ 1130346 h 2239844"/>
              <a:gd name="connsiteX4165" fmla="*/ 1755370 w 4419601"/>
              <a:gd name="connsiteY4165" fmla="*/ 1130992 h 2239844"/>
              <a:gd name="connsiteX4166" fmla="*/ 2081160 w 4419601"/>
              <a:gd name="connsiteY4166" fmla="*/ 1108965 h 2239844"/>
              <a:gd name="connsiteX4167" fmla="*/ 2055060 w 4419601"/>
              <a:gd name="connsiteY4167" fmla="*/ 1124120 h 2239844"/>
              <a:gd name="connsiteX4168" fmla="*/ 2051482 w 4419601"/>
              <a:gd name="connsiteY4168" fmla="*/ 1125829 h 2239844"/>
              <a:gd name="connsiteX4169" fmla="*/ 2011862 w 4419601"/>
              <a:gd name="connsiteY4169" fmla="*/ 1136628 h 2239844"/>
              <a:gd name="connsiteX4170" fmla="*/ 1976263 w 4419601"/>
              <a:gd name="connsiteY4170" fmla="*/ 1148694 h 2239844"/>
              <a:gd name="connsiteX4171" fmla="*/ 1965435 w 4419601"/>
              <a:gd name="connsiteY4171" fmla="*/ 1145909 h 2239844"/>
              <a:gd name="connsiteX4172" fmla="*/ 2057482 w 4419601"/>
              <a:gd name="connsiteY4172" fmla="*/ 1117664 h 2239844"/>
              <a:gd name="connsiteX4173" fmla="*/ 1978026 w 4419601"/>
              <a:gd name="connsiteY4173" fmla="*/ 1107333 h 2239844"/>
              <a:gd name="connsiteX4174" fmla="*/ 1973896 w 4419601"/>
              <a:gd name="connsiteY4174" fmla="*/ 1126668 h 2239844"/>
              <a:gd name="connsiteX4175" fmla="*/ 1971602 w 4419601"/>
              <a:gd name="connsiteY4175" fmla="*/ 1126668 h 2239844"/>
              <a:gd name="connsiteX4176" fmla="*/ 1964358 w 4419601"/>
              <a:gd name="connsiteY4176" fmla="*/ 1135676 h 2239844"/>
              <a:gd name="connsiteX4177" fmla="*/ 1969689 w 4419601"/>
              <a:gd name="connsiteY4177" fmla="*/ 1114816 h 2239844"/>
              <a:gd name="connsiteX4178" fmla="*/ 2104063 w 4419601"/>
              <a:gd name="connsiteY4178" fmla="*/ 1106359 h 2239844"/>
              <a:gd name="connsiteX4179" fmla="*/ 2086550 w 4419601"/>
              <a:gd name="connsiteY4179" fmla="*/ 1119278 h 2239844"/>
              <a:gd name="connsiteX4180" fmla="*/ 2042949 w 4419601"/>
              <a:gd name="connsiteY4180" fmla="*/ 1139453 h 2239844"/>
              <a:gd name="connsiteX4181" fmla="*/ 2027764 w 4419601"/>
              <a:gd name="connsiteY4181" fmla="*/ 1145186 h 2239844"/>
              <a:gd name="connsiteX4182" fmla="*/ 2055867 w 4419601"/>
              <a:gd name="connsiteY4182" fmla="*/ 1132997 h 2239844"/>
              <a:gd name="connsiteX4183" fmla="*/ 2089216 w 4419601"/>
              <a:gd name="connsiteY4183" fmla="*/ 1112165 h 2239844"/>
              <a:gd name="connsiteX4184" fmla="*/ 1835064 w 4419601"/>
              <a:gd name="connsiteY4184" fmla="*/ 1102602 h 2239844"/>
              <a:gd name="connsiteX4185" fmla="*/ 1824541 w 4419601"/>
              <a:gd name="connsiteY4185" fmla="*/ 1113841 h 2239844"/>
              <a:gd name="connsiteX4186" fmla="*/ 1823872 w 4419601"/>
              <a:gd name="connsiteY4186" fmla="*/ 1114151 h 2239844"/>
              <a:gd name="connsiteX4187" fmla="*/ 1830969 w 4419601"/>
              <a:gd name="connsiteY4187" fmla="*/ 1106595 h 2239844"/>
              <a:gd name="connsiteX4188" fmla="*/ 1832476 w 4419601"/>
              <a:gd name="connsiteY4188" fmla="*/ 1104424 h 2239844"/>
              <a:gd name="connsiteX4189" fmla="*/ 2016640 w 4419601"/>
              <a:gd name="connsiteY4189" fmla="*/ 1101578 h 2239844"/>
              <a:gd name="connsiteX4190" fmla="*/ 2016640 w 4419601"/>
              <a:gd name="connsiteY4190" fmla="*/ 1108027 h 2239844"/>
              <a:gd name="connsiteX4191" fmla="*/ 2016640 w 4419601"/>
              <a:gd name="connsiteY4191" fmla="*/ 1101578 h 2239844"/>
              <a:gd name="connsiteX4192" fmla="*/ 1997333 w 4419601"/>
              <a:gd name="connsiteY4192" fmla="*/ 1101578 h 2239844"/>
              <a:gd name="connsiteX4193" fmla="*/ 1997333 w 4419601"/>
              <a:gd name="connsiteY4193" fmla="*/ 1108027 h 2239844"/>
              <a:gd name="connsiteX4194" fmla="*/ 1997333 w 4419601"/>
              <a:gd name="connsiteY4194" fmla="*/ 1101578 h 2239844"/>
              <a:gd name="connsiteX4195" fmla="*/ 1797607 w 4419601"/>
              <a:gd name="connsiteY4195" fmla="*/ 1101284 h 2239844"/>
              <a:gd name="connsiteX4196" fmla="*/ 1792404 w 4419601"/>
              <a:gd name="connsiteY4196" fmla="*/ 1107904 h 2239844"/>
              <a:gd name="connsiteX4197" fmla="*/ 1785283 w 4419601"/>
              <a:gd name="connsiteY4197" fmla="*/ 1112181 h 2239844"/>
              <a:gd name="connsiteX4198" fmla="*/ 2319232 w 4419601"/>
              <a:gd name="connsiteY4198" fmla="*/ 1100901 h 2239844"/>
              <a:gd name="connsiteX4199" fmla="*/ 2358573 w 4419601"/>
              <a:gd name="connsiteY4199" fmla="*/ 1125896 h 2239844"/>
              <a:gd name="connsiteX4200" fmla="*/ 2389195 w 4419601"/>
              <a:gd name="connsiteY4200" fmla="*/ 1139875 h 2239844"/>
              <a:gd name="connsiteX4201" fmla="*/ 2442395 w 4419601"/>
              <a:gd name="connsiteY4201" fmla="*/ 1131939 h 2239844"/>
              <a:gd name="connsiteX4202" fmla="*/ 2485927 w 4419601"/>
              <a:gd name="connsiteY4202" fmla="*/ 1114476 h 2239844"/>
              <a:gd name="connsiteX4203" fmla="*/ 2492376 w 4419601"/>
              <a:gd name="connsiteY4203" fmla="*/ 1120826 h 2239844"/>
              <a:gd name="connsiteX4204" fmla="*/ 2443201 w 4419601"/>
              <a:gd name="connsiteY4204" fmla="*/ 1138289 h 2239844"/>
              <a:gd name="connsiteX4205" fmla="*/ 2399718 w 4419601"/>
              <a:gd name="connsiteY4205" fmla="*/ 1144679 h 2239844"/>
              <a:gd name="connsiteX4206" fmla="*/ 2402737 w 4419601"/>
              <a:gd name="connsiteY4206" fmla="*/ 1146057 h 2239844"/>
              <a:gd name="connsiteX4207" fmla="*/ 2448147 w 4419601"/>
              <a:gd name="connsiteY4207" fmla="*/ 1165214 h 2239844"/>
              <a:gd name="connsiteX4208" fmla="*/ 2462102 w 4419601"/>
              <a:gd name="connsiteY4208" fmla="*/ 1161289 h 2239844"/>
              <a:gd name="connsiteX4209" fmla="*/ 2447925 w 4419601"/>
              <a:gd name="connsiteY4209" fmla="*/ 1158926 h 2239844"/>
              <a:gd name="connsiteX4210" fmla="*/ 2447925 w 4419601"/>
              <a:gd name="connsiteY4210" fmla="*/ 1152576 h 2239844"/>
              <a:gd name="connsiteX4211" fmla="*/ 2474256 w 4419601"/>
              <a:gd name="connsiteY4211" fmla="*/ 1157696 h 2239844"/>
              <a:gd name="connsiteX4212" fmla="*/ 2498725 w 4419601"/>
              <a:gd name="connsiteY4212" fmla="*/ 1146226 h 2239844"/>
              <a:gd name="connsiteX4213" fmla="*/ 2505075 w 4419601"/>
              <a:gd name="connsiteY4213" fmla="*/ 1152576 h 2239844"/>
              <a:gd name="connsiteX4214" fmla="*/ 2487491 w 4419601"/>
              <a:gd name="connsiteY4214" fmla="*/ 1158438 h 2239844"/>
              <a:gd name="connsiteX4215" fmla="*/ 2505075 w 4419601"/>
              <a:gd name="connsiteY4215" fmla="*/ 1158926 h 2239844"/>
              <a:gd name="connsiteX4216" fmla="*/ 2500159 w 4419601"/>
              <a:gd name="connsiteY4216" fmla="*/ 1159746 h 2239844"/>
              <a:gd name="connsiteX4217" fmla="*/ 2504282 w 4419601"/>
              <a:gd name="connsiteY4217" fmla="*/ 1162101 h 2239844"/>
              <a:gd name="connsiteX4218" fmla="*/ 2505075 w 4419601"/>
              <a:gd name="connsiteY4218" fmla="*/ 1165276 h 2239844"/>
              <a:gd name="connsiteX4219" fmla="*/ 2480594 w 4419601"/>
              <a:gd name="connsiteY4219" fmla="*/ 1179965 h 2239844"/>
              <a:gd name="connsiteX4220" fmla="*/ 2532820 w 4419601"/>
              <a:gd name="connsiteY4220" fmla="*/ 1206841 h 2239844"/>
              <a:gd name="connsiteX4221" fmla="*/ 2540652 w 4419601"/>
              <a:gd name="connsiteY4221" fmla="*/ 1213104 h 2239844"/>
              <a:gd name="connsiteX4222" fmla="*/ 2515179 w 4419601"/>
              <a:gd name="connsiteY4222" fmla="*/ 1205739 h 2239844"/>
              <a:gd name="connsiteX4223" fmla="*/ 2503511 w 4419601"/>
              <a:gd name="connsiteY4223" fmla="*/ 1198575 h 2239844"/>
              <a:gd name="connsiteX4224" fmla="*/ 2472542 w 4419601"/>
              <a:gd name="connsiteY4224" fmla="*/ 1184550 h 2239844"/>
              <a:gd name="connsiteX4225" fmla="*/ 2467769 w 4419601"/>
              <a:gd name="connsiteY4225" fmla="*/ 1185914 h 2239844"/>
              <a:gd name="connsiteX4226" fmla="*/ 2467400 w 4419601"/>
              <a:gd name="connsiteY4226" fmla="*/ 1182221 h 2239844"/>
              <a:gd name="connsiteX4227" fmla="*/ 2460552 w 4419601"/>
              <a:gd name="connsiteY4227" fmla="*/ 1179120 h 2239844"/>
              <a:gd name="connsiteX4228" fmla="*/ 2390596 w 4419601"/>
              <a:gd name="connsiteY4228" fmla="*/ 1146019 h 2239844"/>
              <a:gd name="connsiteX4229" fmla="*/ 2389991 w 4419601"/>
              <a:gd name="connsiteY4229" fmla="*/ 1146108 h 2239844"/>
              <a:gd name="connsiteX4230" fmla="*/ 2418797 w 4419601"/>
              <a:gd name="connsiteY4230" fmla="*/ 1160572 h 2239844"/>
              <a:gd name="connsiteX4231" fmla="*/ 2437426 w 4419601"/>
              <a:gd name="connsiteY4231" fmla="*/ 1176163 h 2239844"/>
              <a:gd name="connsiteX4232" fmla="*/ 2410487 w 4419601"/>
              <a:gd name="connsiteY4232" fmla="*/ 1165915 h 2239844"/>
              <a:gd name="connsiteX4233" fmla="*/ 2395510 w 4419601"/>
              <a:gd name="connsiteY4233" fmla="*/ 1155734 h 2239844"/>
              <a:gd name="connsiteX4234" fmla="*/ 2338498 w 4419601"/>
              <a:gd name="connsiteY4234" fmla="*/ 1120252 h 2239844"/>
              <a:gd name="connsiteX4235" fmla="*/ 2338497 w 4419601"/>
              <a:gd name="connsiteY4235" fmla="*/ 1120251 h 2239844"/>
              <a:gd name="connsiteX4236" fmla="*/ 2377042 w 4419601"/>
              <a:gd name="connsiteY4236" fmla="*/ 1139606 h 2239844"/>
              <a:gd name="connsiteX4237" fmla="*/ 2387480 w 4419601"/>
              <a:gd name="connsiteY4237" fmla="*/ 1144545 h 2239844"/>
              <a:gd name="connsiteX4238" fmla="*/ 2389188 w 4419601"/>
              <a:gd name="connsiteY4238" fmla="*/ 1145617 h 2239844"/>
              <a:gd name="connsiteX4239" fmla="*/ 2389188 w 4419601"/>
              <a:gd name="connsiteY4239" fmla="*/ 1145353 h 2239844"/>
              <a:gd name="connsiteX4240" fmla="*/ 2387480 w 4419601"/>
              <a:gd name="connsiteY4240" fmla="*/ 1144545 h 2239844"/>
              <a:gd name="connsiteX4241" fmla="*/ 2364194 w 4419601"/>
              <a:gd name="connsiteY4241" fmla="*/ 1129929 h 2239844"/>
              <a:gd name="connsiteX4242" fmla="*/ 2338498 w 4419601"/>
              <a:gd name="connsiteY4242" fmla="*/ 1113800 h 2239844"/>
              <a:gd name="connsiteX4243" fmla="*/ 1663230 w 4419601"/>
              <a:gd name="connsiteY4243" fmla="*/ 1100887 h 2239844"/>
              <a:gd name="connsiteX4244" fmla="*/ 1664033 w 4419601"/>
              <a:gd name="connsiteY4244" fmla="*/ 1100887 h 2239844"/>
              <a:gd name="connsiteX4245" fmla="*/ 1664372 w 4419601"/>
              <a:gd name="connsiteY4245" fmla="*/ 1100887 h 2239844"/>
              <a:gd name="connsiteX4246" fmla="*/ 1637537 w 4419601"/>
              <a:gd name="connsiteY4246" fmla="*/ 1126663 h 2239844"/>
              <a:gd name="connsiteX4247" fmla="*/ 1643956 w 4419601"/>
              <a:gd name="connsiteY4247" fmla="*/ 1120223 h 2239844"/>
              <a:gd name="connsiteX4248" fmla="*/ 2061856 w 4419601"/>
              <a:gd name="connsiteY4248" fmla="*/ 1100384 h 2239844"/>
              <a:gd name="connsiteX4249" fmla="*/ 2029512 w 4419601"/>
              <a:gd name="connsiteY4249" fmla="*/ 1114476 h 2239844"/>
              <a:gd name="connsiteX4250" fmla="*/ 2023076 w 4419601"/>
              <a:gd name="connsiteY4250" fmla="*/ 1108027 h 2239844"/>
              <a:gd name="connsiteX4251" fmla="*/ 2027556 w 4419601"/>
              <a:gd name="connsiteY4251" fmla="*/ 1106182 h 2239844"/>
              <a:gd name="connsiteX4252" fmla="*/ 1666006 w 4419601"/>
              <a:gd name="connsiteY4252" fmla="*/ 1099317 h 2239844"/>
              <a:gd name="connsiteX4253" fmla="*/ 1666442 w 4419601"/>
              <a:gd name="connsiteY4253" fmla="*/ 1100082 h 2239844"/>
              <a:gd name="connsiteX4254" fmla="*/ 1669654 w 4419601"/>
              <a:gd name="connsiteY4254" fmla="*/ 1100887 h 2239844"/>
              <a:gd name="connsiteX4255" fmla="*/ 1664372 w 4419601"/>
              <a:gd name="connsiteY4255" fmla="*/ 1100887 h 2239844"/>
              <a:gd name="connsiteX4256" fmla="*/ 1665330 w 4419601"/>
              <a:gd name="connsiteY4256" fmla="*/ 1098130 h 2239844"/>
              <a:gd name="connsiteX4257" fmla="*/ 1665656 w 4419601"/>
              <a:gd name="connsiteY4257" fmla="*/ 1098702 h 2239844"/>
              <a:gd name="connsiteX4258" fmla="*/ 1663230 w 4419601"/>
              <a:gd name="connsiteY4258" fmla="*/ 1100887 h 2239844"/>
              <a:gd name="connsiteX4259" fmla="*/ 2049176 w 4419601"/>
              <a:gd name="connsiteY4259" fmla="*/ 1097278 h 2239844"/>
              <a:gd name="connsiteX4260" fmla="*/ 2027556 w 4419601"/>
              <a:gd name="connsiteY4260" fmla="*/ 1106182 h 2239844"/>
              <a:gd name="connsiteX4261" fmla="*/ 2016640 w 4419601"/>
              <a:gd name="connsiteY4261" fmla="*/ 1108027 h 2239844"/>
              <a:gd name="connsiteX4262" fmla="*/ 2103223 w 4419601"/>
              <a:gd name="connsiteY4262" fmla="*/ 1096155 h 2239844"/>
              <a:gd name="connsiteX4263" fmla="*/ 2091669 w 4419601"/>
              <a:gd name="connsiteY4263" fmla="*/ 1105105 h 2239844"/>
              <a:gd name="connsiteX4264" fmla="*/ 2081160 w 4419601"/>
              <a:gd name="connsiteY4264" fmla="*/ 1108965 h 2239844"/>
              <a:gd name="connsiteX4265" fmla="*/ 2422367 w 4419601"/>
              <a:gd name="connsiteY4265" fmla="*/ 1095426 h 2239844"/>
              <a:gd name="connsiteX4266" fmla="*/ 2422367 w 4419601"/>
              <a:gd name="connsiteY4266" fmla="*/ 1101776 h 2239844"/>
              <a:gd name="connsiteX4267" fmla="*/ 2411457 w 4419601"/>
              <a:gd name="connsiteY4267" fmla="*/ 1104141 h 2239844"/>
              <a:gd name="connsiteX4268" fmla="*/ 2412083 w 4419601"/>
              <a:gd name="connsiteY4268" fmla="*/ 1104951 h 2239844"/>
              <a:gd name="connsiteX4269" fmla="*/ 2409628 w 4419601"/>
              <a:gd name="connsiteY4269" fmla="*/ 1108126 h 2239844"/>
              <a:gd name="connsiteX4270" fmla="*/ 2389164 w 4419601"/>
              <a:gd name="connsiteY4270" fmla="*/ 1114476 h 2239844"/>
              <a:gd name="connsiteX4271" fmla="*/ 2428717 w 4419601"/>
              <a:gd name="connsiteY4271" fmla="*/ 1114476 h 2239844"/>
              <a:gd name="connsiteX4272" fmla="*/ 2376647 w 4419601"/>
              <a:gd name="connsiteY4272" fmla="*/ 1120826 h 2239844"/>
              <a:gd name="connsiteX4273" fmla="*/ 2373074 w 4419601"/>
              <a:gd name="connsiteY4273" fmla="*/ 1118502 h 2239844"/>
              <a:gd name="connsiteX4274" fmla="*/ 2363788 w 4419601"/>
              <a:gd name="connsiteY4274" fmla="*/ 1120826 h 2239844"/>
              <a:gd name="connsiteX4275" fmla="*/ 2363788 w 4419601"/>
              <a:gd name="connsiteY4275" fmla="*/ 1114476 h 2239844"/>
              <a:gd name="connsiteX4276" fmla="*/ 2363788 w 4419601"/>
              <a:gd name="connsiteY4276" fmla="*/ 1108126 h 2239844"/>
              <a:gd name="connsiteX4277" fmla="*/ 2422367 w 4419601"/>
              <a:gd name="connsiteY4277" fmla="*/ 1095426 h 2239844"/>
              <a:gd name="connsiteX4278" fmla="*/ 2056616 w 4419601"/>
              <a:gd name="connsiteY4278" fmla="*/ 1094821 h 2239844"/>
              <a:gd name="connsiteX4279" fmla="*/ 2049176 w 4419601"/>
              <a:gd name="connsiteY4279" fmla="*/ 1097278 h 2239844"/>
              <a:gd name="connsiteX4280" fmla="*/ 2054120 w 4419601"/>
              <a:gd name="connsiteY4280" fmla="*/ 1095243 h 2239844"/>
              <a:gd name="connsiteX4281" fmla="*/ 2121002 w 4419601"/>
              <a:gd name="connsiteY4281" fmla="*/ 1094443 h 2239844"/>
              <a:gd name="connsiteX4282" fmla="*/ 2107140 w 4419601"/>
              <a:gd name="connsiteY4282" fmla="*/ 1105156 h 2239844"/>
              <a:gd name="connsiteX4283" fmla="*/ 2104063 w 4419601"/>
              <a:gd name="connsiteY4283" fmla="*/ 1106359 h 2239844"/>
              <a:gd name="connsiteX4284" fmla="*/ 2118367 w 4419601"/>
              <a:gd name="connsiteY4284" fmla="*/ 1095807 h 2239844"/>
              <a:gd name="connsiteX4285" fmla="*/ 2248536 w 4419601"/>
              <a:gd name="connsiteY4285" fmla="*/ 1093888 h 2239844"/>
              <a:gd name="connsiteX4286" fmla="*/ 2288312 w 4419601"/>
              <a:gd name="connsiteY4286" fmla="*/ 1118437 h 2239844"/>
              <a:gd name="connsiteX4287" fmla="*/ 2309296 w 4419601"/>
              <a:gd name="connsiteY4287" fmla="*/ 1128114 h 2239844"/>
              <a:gd name="connsiteX4288" fmla="*/ 2337956 w 4419601"/>
              <a:gd name="connsiteY4288" fmla="*/ 1147738 h 2239844"/>
              <a:gd name="connsiteX4289" fmla="*/ 2322697 w 4419601"/>
              <a:gd name="connsiteY4289" fmla="*/ 1142495 h 2239844"/>
              <a:gd name="connsiteX4290" fmla="*/ 2271048 w 4419601"/>
              <a:gd name="connsiteY4290" fmla="*/ 1109768 h 2239844"/>
              <a:gd name="connsiteX4291" fmla="*/ 3364735 w 4419601"/>
              <a:gd name="connsiteY4291" fmla="*/ 1093868 h 2239844"/>
              <a:gd name="connsiteX4292" fmla="*/ 3381929 w 4419601"/>
              <a:gd name="connsiteY4292" fmla="*/ 1123163 h 2239844"/>
              <a:gd name="connsiteX4293" fmla="*/ 3389423 w 4419601"/>
              <a:gd name="connsiteY4293" fmla="*/ 1139420 h 2239844"/>
              <a:gd name="connsiteX4294" fmla="*/ 3373014 w 4419601"/>
              <a:gd name="connsiteY4294" fmla="*/ 1112942 h 2239844"/>
              <a:gd name="connsiteX4295" fmla="*/ 1676356 w 4419601"/>
              <a:gd name="connsiteY4295" fmla="*/ 1089065 h 2239844"/>
              <a:gd name="connsiteX4296" fmla="*/ 1675275 w 4419601"/>
              <a:gd name="connsiteY4296" fmla="*/ 1090414 h 2239844"/>
              <a:gd name="connsiteX4297" fmla="*/ 1666006 w 4419601"/>
              <a:gd name="connsiteY4297" fmla="*/ 1099317 h 2239844"/>
              <a:gd name="connsiteX4298" fmla="*/ 1665656 w 4419601"/>
              <a:gd name="connsiteY4298" fmla="*/ 1098702 h 2239844"/>
              <a:gd name="connsiteX4299" fmla="*/ 2119696 w 4419601"/>
              <a:gd name="connsiteY4299" fmla="*/ 1088902 h 2239844"/>
              <a:gd name="connsiteX4300" fmla="*/ 2120462 w 4419601"/>
              <a:gd name="connsiteY4300" fmla="*/ 1094262 h 2239844"/>
              <a:gd name="connsiteX4301" fmla="*/ 2118367 w 4419601"/>
              <a:gd name="connsiteY4301" fmla="*/ 1095807 h 2239844"/>
              <a:gd name="connsiteX4302" fmla="*/ 2101084 w 4419601"/>
              <a:gd name="connsiteY4302" fmla="*/ 1104752 h 2239844"/>
              <a:gd name="connsiteX4303" fmla="*/ 2089216 w 4419601"/>
              <a:gd name="connsiteY4303" fmla="*/ 1112165 h 2239844"/>
              <a:gd name="connsiteX4304" fmla="*/ 2071942 w 4419601"/>
              <a:gd name="connsiteY4304" fmla="*/ 1118921 h 2239844"/>
              <a:gd name="connsiteX4305" fmla="*/ 2081705 w 4419601"/>
              <a:gd name="connsiteY4305" fmla="*/ 1112822 h 2239844"/>
              <a:gd name="connsiteX4306" fmla="*/ 2091669 w 4419601"/>
              <a:gd name="connsiteY4306" fmla="*/ 1105105 h 2239844"/>
              <a:gd name="connsiteX4307" fmla="*/ 2101689 w 4419601"/>
              <a:gd name="connsiteY4307" fmla="*/ 1101424 h 2239844"/>
              <a:gd name="connsiteX4308" fmla="*/ 2114003 w 4419601"/>
              <a:gd name="connsiteY4308" fmla="*/ 1087806 h 2239844"/>
              <a:gd name="connsiteX4309" fmla="*/ 2116893 w 4419601"/>
              <a:gd name="connsiteY4309" fmla="*/ 1088218 h 2239844"/>
              <a:gd name="connsiteX4310" fmla="*/ 2103223 w 4419601"/>
              <a:gd name="connsiteY4310" fmla="*/ 1096155 h 2239844"/>
              <a:gd name="connsiteX4311" fmla="*/ 1673364 w 4419601"/>
              <a:gd name="connsiteY4311" fmla="*/ 1087587 h 2239844"/>
              <a:gd name="connsiteX4312" fmla="*/ 1665330 w 4419601"/>
              <a:gd name="connsiteY4312" fmla="*/ 1098130 h 2239844"/>
              <a:gd name="connsiteX4313" fmla="*/ 1663805 w 4419601"/>
              <a:gd name="connsiteY4313" fmla="*/ 1095453 h 2239844"/>
              <a:gd name="connsiteX4314" fmla="*/ 1666255 w 4419601"/>
              <a:gd name="connsiteY4314" fmla="*/ 1092396 h 2239844"/>
              <a:gd name="connsiteX4315" fmla="*/ 2261593 w 4419601"/>
              <a:gd name="connsiteY4315" fmla="*/ 1087317 h 2239844"/>
              <a:gd name="connsiteX4316" fmla="*/ 2254356 w 4419601"/>
              <a:gd name="connsiteY4316" fmla="*/ 1089076 h 2239844"/>
              <a:gd name="connsiteX4317" fmla="*/ 2254298 w 4419601"/>
              <a:gd name="connsiteY4317" fmla="*/ 1089056 h 2239844"/>
              <a:gd name="connsiteX4318" fmla="*/ 2275929 w 4419601"/>
              <a:gd name="connsiteY4318" fmla="*/ 1099394 h 2239844"/>
              <a:gd name="connsiteX4319" fmla="*/ 2290558 w 4419601"/>
              <a:gd name="connsiteY4319" fmla="*/ 1111718 h 2239844"/>
              <a:gd name="connsiteX4320" fmla="*/ 2293832 w 4419601"/>
              <a:gd name="connsiteY4320" fmla="*/ 1113681 h 2239844"/>
              <a:gd name="connsiteX4321" fmla="*/ 2293832 w 4419601"/>
              <a:gd name="connsiteY4321" fmla="*/ 1111213 h 2239844"/>
              <a:gd name="connsiteX4322" fmla="*/ 2293832 w 4419601"/>
              <a:gd name="connsiteY4322" fmla="*/ 1107950 h 2239844"/>
              <a:gd name="connsiteX4323" fmla="*/ 2275929 w 4419601"/>
              <a:gd name="connsiteY4323" fmla="*/ 1099394 h 2239844"/>
              <a:gd name="connsiteX4324" fmla="*/ 2274465 w 4419601"/>
              <a:gd name="connsiteY4324" fmla="*/ 1098160 h 2239844"/>
              <a:gd name="connsiteX4325" fmla="*/ 2074036 w 4419601"/>
              <a:gd name="connsiteY4325" fmla="*/ 1087041 h 2239844"/>
              <a:gd name="connsiteX4326" fmla="*/ 2054120 w 4419601"/>
              <a:gd name="connsiteY4326" fmla="*/ 1095243 h 2239844"/>
              <a:gd name="connsiteX4327" fmla="*/ 2016640 w 4419601"/>
              <a:gd name="connsiteY4327" fmla="*/ 1101578 h 2239844"/>
              <a:gd name="connsiteX4328" fmla="*/ 1096241 w 4419601"/>
              <a:gd name="connsiteY4328" fmla="*/ 1085161 h 2239844"/>
              <a:gd name="connsiteX4329" fmla="*/ 1041330 w 4419601"/>
              <a:gd name="connsiteY4329" fmla="*/ 1174829 h 2239844"/>
              <a:gd name="connsiteX4330" fmla="*/ 989078 w 4419601"/>
              <a:gd name="connsiteY4330" fmla="*/ 1268031 h 2239844"/>
              <a:gd name="connsiteX4331" fmla="*/ 879751 w 4419601"/>
              <a:gd name="connsiteY4331" fmla="*/ 1415868 h 2239844"/>
              <a:gd name="connsiteX4332" fmla="*/ 841165 w 4419601"/>
              <a:gd name="connsiteY4332" fmla="*/ 1435151 h 2239844"/>
              <a:gd name="connsiteX4333" fmla="*/ 828303 w 4419601"/>
              <a:gd name="connsiteY4333" fmla="*/ 1431134 h 2239844"/>
              <a:gd name="connsiteX4334" fmla="*/ 819252 w 4419601"/>
              <a:gd name="connsiteY4334" fmla="*/ 1424914 h 2239844"/>
              <a:gd name="connsiteX4335" fmla="*/ 820953 w 4419601"/>
              <a:gd name="connsiteY4335" fmla="*/ 1423214 h 2239844"/>
              <a:gd name="connsiteX4336" fmla="*/ 828303 w 4419601"/>
              <a:gd name="connsiteY4336" fmla="*/ 1428723 h 2239844"/>
              <a:gd name="connsiteX4337" fmla="*/ 847596 w 4419601"/>
              <a:gd name="connsiteY4337" fmla="*/ 1422296 h 2239844"/>
              <a:gd name="connsiteX4338" fmla="*/ 899044 w 4419601"/>
              <a:gd name="connsiteY4338" fmla="*/ 1383729 h 2239844"/>
              <a:gd name="connsiteX4339" fmla="*/ 944061 w 4419601"/>
              <a:gd name="connsiteY4339" fmla="*/ 1332308 h 2239844"/>
              <a:gd name="connsiteX4340" fmla="*/ 989078 w 4419601"/>
              <a:gd name="connsiteY4340" fmla="*/ 1255175 h 2239844"/>
              <a:gd name="connsiteX4341" fmla="*/ 1046957 w 4419601"/>
              <a:gd name="connsiteY4341" fmla="*/ 1165187 h 2239844"/>
              <a:gd name="connsiteX4342" fmla="*/ 1089401 w 4419601"/>
              <a:gd name="connsiteY4342" fmla="*/ 1094482 h 2239844"/>
              <a:gd name="connsiteX4343" fmla="*/ 1851868 w 4419601"/>
              <a:gd name="connsiteY4343" fmla="*/ 1084652 h 2239844"/>
              <a:gd name="connsiteX4344" fmla="*/ 1851012 w 4419601"/>
              <a:gd name="connsiteY4344" fmla="*/ 1086845 h 2239844"/>
              <a:gd name="connsiteX4345" fmla="*/ 1837396 w 4419601"/>
              <a:gd name="connsiteY4345" fmla="*/ 1100960 h 2239844"/>
              <a:gd name="connsiteX4346" fmla="*/ 1835064 w 4419601"/>
              <a:gd name="connsiteY4346" fmla="*/ 1102602 h 2239844"/>
              <a:gd name="connsiteX4347" fmla="*/ 2325688 w 4419601"/>
              <a:gd name="connsiteY4347" fmla="*/ 1082726 h 2239844"/>
              <a:gd name="connsiteX4348" fmla="*/ 2395538 w 4419601"/>
              <a:gd name="connsiteY4348" fmla="*/ 1082726 h 2239844"/>
              <a:gd name="connsiteX4349" fmla="*/ 2395538 w 4419601"/>
              <a:gd name="connsiteY4349" fmla="*/ 1089076 h 2239844"/>
              <a:gd name="connsiteX4350" fmla="*/ 2325688 w 4419601"/>
              <a:gd name="connsiteY4350" fmla="*/ 1089076 h 2239844"/>
              <a:gd name="connsiteX4351" fmla="*/ 2325688 w 4419601"/>
              <a:gd name="connsiteY4351" fmla="*/ 1082726 h 2239844"/>
              <a:gd name="connsiteX4352" fmla="*/ 1674229 w 4419601"/>
              <a:gd name="connsiteY4352" fmla="*/ 1082445 h 2239844"/>
              <a:gd name="connsiteX4353" fmla="*/ 1666255 w 4419601"/>
              <a:gd name="connsiteY4353" fmla="*/ 1092396 h 2239844"/>
              <a:gd name="connsiteX4354" fmla="*/ 1663230 w 4419601"/>
              <a:gd name="connsiteY4354" fmla="*/ 1094442 h 2239844"/>
              <a:gd name="connsiteX4355" fmla="*/ 1663805 w 4419601"/>
              <a:gd name="connsiteY4355" fmla="*/ 1095453 h 2239844"/>
              <a:gd name="connsiteX4356" fmla="*/ 1643956 w 4419601"/>
              <a:gd name="connsiteY4356" fmla="*/ 1120223 h 2239844"/>
              <a:gd name="connsiteX4357" fmla="*/ 1621654 w 4419601"/>
              <a:gd name="connsiteY4357" fmla="*/ 1141695 h 2239844"/>
              <a:gd name="connsiteX4358" fmla="*/ 1622784 w 4419601"/>
              <a:gd name="connsiteY4358" fmla="*/ 1138493 h 2239844"/>
              <a:gd name="connsiteX4359" fmla="*/ 1627664 w 4419601"/>
              <a:gd name="connsiteY4359" fmla="*/ 1129402 h 2239844"/>
              <a:gd name="connsiteX4360" fmla="*/ 1647972 w 4419601"/>
              <a:gd name="connsiteY4360" fmla="*/ 1104110 h 2239844"/>
              <a:gd name="connsiteX4361" fmla="*/ 1653229 w 4419601"/>
              <a:gd name="connsiteY4361" fmla="*/ 1098685 h 2239844"/>
              <a:gd name="connsiteX4362" fmla="*/ 2093889 w 4419601"/>
              <a:gd name="connsiteY4362" fmla="*/ 1081083 h 2239844"/>
              <a:gd name="connsiteX4363" fmla="*/ 2089848 w 4419601"/>
              <a:gd name="connsiteY4363" fmla="*/ 1083036 h 2239844"/>
              <a:gd name="connsiteX4364" fmla="*/ 2074036 w 4419601"/>
              <a:gd name="connsiteY4364" fmla="*/ 1087041 h 2239844"/>
              <a:gd name="connsiteX4365" fmla="*/ 2081803 w 4419601"/>
              <a:gd name="connsiteY4365" fmla="*/ 1083842 h 2239844"/>
              <a:gd name="connsiteX4366" fmla="*/ 3353060 w 4419601"/>
              <a:gd name="connsiteY4366" fmla="*/ 1080745 h 2239844"/>
              <a:gd name="connsiteX4367" fmla="*/ 3368802 w 4419601"/>
              <a:gd name="connsiteY4367" fmla="*/ 1106147 h 2239844"/>
              <a:gd name="connsiteX4368" fmla="*/ 3372881 w 4419601"/>
              <a:gd name="connsiteY4368" fmla="*/ 1113822 h 2239844"/>
              <a:gd name="connsiteX4369" fmla="*/ 1853469 w 4419601"/>
              <a:gd name="connsiteY4369" fmla="*/ 1080552 h 2239844"/>
              <a:gd name="connsiteX4370" fmla="*/ 1851958 w 4419601"/>
              <a:gd name="connsiteY4370" fmla="*/ 1084556 h 2239844"/>
              <a:gd name="connsiteX4371" fmla="*/ 1851868 w 4419601"/>
              <a:gd name="connsiteY4371" fmla="*/ 1084652 h 2239844"/>
              <a:gd name="connsiteX4372" fmla="*/ 1686718 w 4419601"/>
              <a:gd name="connsiteY4372" fmla="*/ 1078553 h 2239844"/>
              <a:gd name="connsiteX4373" fmla="*/ 1683827 w 4419601"/>
              <a:gd name="connsiteY4373" fmla="*/ 1082337 h 2239844"/>
              <a:gd name="connsiteX4374" fmla="*/ 1676356 w 4419601"/>
              <a:gd name="connsiteY4374" fmla="*/ 1089065 h 2239844"/>
              <a:gd name="connsiteX4375" fmla="*/ 1682486 w 4419601"/>
              <a:gd name="connsiteY4375" fmla="*/ 1081416 h 2239844"/>
              <a:gd name="connsiteX4376" fmla="*/ 2142657 w 4419601"/>
              <a:gd name="connsiteY4376" fmla="*/ 1077709 h 2239844"/>
              <a:gd name="connsiteX4377" fmla="*/ 2146300 w 4419601"/>
              <a:gd name="connsiteY4377" fmla="*/ 1081350 h 2239844"/>
              <a:gd name="connsiteX4378" fmla="*/ 2121002 w 4419601"/>
              <a:gd name="connsiteY4378" fmla="*/ 1094443 h 2239844"/>
              <a:gd name="connsiteX4379" fmla="*/ 2219833 w 4419601"/>
              <a:gd name="connsiteY4379" fmla="*/ 1076174 h 2239844"/>
              <a:gd name="connsiteX4380" fmla="*/ 2225702 w 4419601"/>
              <a:gd name="connsiteY4380" fmla="*/ 1079796 h 2239844"/>
              <a:gd name="connsiteX4381" fmla="*/ 2248565 w 4419601"/>
              <a:gd name="connsiteY4381" fmla="*/ 1107349 h 2239844"/>
              <a:gd name="connsiteX4382" fmla="*/ 2309591 w 4419601"/>
              <a:gd name="connsiteY4382" fmla="*/ 1137993 h 2239844"/>
              <a:gd name="connsiteX4383" fmla="*/ 2322697 w 4419601"/>
              <a:gd name="connsiteY4383" fmla="*/ 1142495 h 2239844"/>
              <a:gd name="connsiteX4384" fmla="*/ 2338498 w 4419601"/>
              <a:gd name="connsiteY4384" fmla="*/ 1152508 h 2239844"/>
              <a:gd name="connsiteX4385" fmla="*/ 2346658 w 4419601"/>
              <a:gd name="connsiteY4385" fmla="*/ 1157390 h 2239844"/>
              <a:gd name="connsiteX4386" fmla="*/ 2312803 w 4419601"/>
              <a:gd name="connsiteY4386" fmla="*/ 1146057 h 2239844"/>
              <a:gd name="connsiteX4387" fmla="*/ 2248565 w 4419601"/>
              <a:gd name="connsiteY4387" fmla="*/ 1113800 h 2239844"/>
              <a:gd name="connsiteX4388" fmla="*/ 2227687 w 4419601"/>
              <a:gd name="connsiteY4388" fmla="*/ 1093640 h 2239844"/>
              <a:gd name="connsiteX4389" fmla="*/ 2221671 w 4419601"/>
              <a:gd name="connsiteY4389" fmla="*/ 1074938 h 2239844"/>
              <a:gd name="connsiteX4390" fmla="*/ 2248536 w 4419601"/>
              <a:gd name="connsiteY4390" fmla="*/ 1093888 h 2239844"/>
              <a:gd name="connsiteX4391" fmla="*/ 2225702 w 4419601"/>
              <a:gd name="connsiteY4391" fmla="*/ 1079796 h 2239844"/>
              <a:gd name="connsiteX4392" fmla="*/ 2022827 w 4419601"/>
              <a:gd name="connsiteY4392" fmla="*/ 1074407 h 2239844"/>
              <a:gd name="connsiteX4393" fmla="*/ 1984461 w 4419601"/>
              <a:gd name="connsiteY4393" fmla="*/ 1095128 h 2239844"/>
              <a:gd name="connsiteX4394" fmla="*/ 1982429 w 4419601"/>
              <a:gd name="connsiteY4394" fmla="*/ 1093092 h 2239844"/>
              <a:gd name="connsiteX4395" fmla="*/ 2218957 w 4419601"/>
              <a:gd name="connsiteY4395" fmla="*/ 1074224 h 2239844"/>
              <a:gd name="connsiteX4396" fmla="*/ 2219833 w 4419601"/>
              <a:gd name="connsiteY4396" fmla="*/ 1076174 h 2239844"/>
              <a:gd name="connsiteX4397" fmla="*/ 2217494 w 4419601"/>
              <a:gd name="connsiteY4397" fmla="*/ 1074730 h 2239844"/>
              <a:gd name="connsiteX4398" fmla="*/ 2216446 w 4419601"/>
              <a:gd name="connsiteY4398" fmla="*/ 1074083 h 2239844"/>
              <a:gd name="connsiteX4399" fmla="*/ 2217494 w 4419601"/>
              <a:gd name="connsiteY4399" fmla="*/ 1074730 h 2239844"/>
              <a:gd name="connsiteX4400" fmla="*/ 2216446 w 4419601"/>
              <a:gd name="connsiteY4400" fmla="*/ 1075092 h 2239844"/>
              <a:gd name="connsiteX4401" fmla="*/ 2220606 w 4419601"/>
              <a:gd name="connsiteY4401" fmla="*/ 1073654 h 2239844"/>
              <a:gd name="connsiteX4402" fmla="*/ 2221671 w 4419601"/>
              <a:gd name="connsiteY4402" fmla="*/ 1074938 h 2239844"/>
              <a:gd name="connsiteX4403" fmla="*/ 2220099 w 4419601"/>
              <a:gd name="connsiteY4403" fmla="*/ 1073829 h 2239844"/>
              <a:gd name="connsiteX4404" fmla="*/ 1829880 w 4419601"/>
              <a:gd name="connsiteY4404" fmla="*/ 1073035 h 2239844"/>
              <a:gd name="connsiteX4405" fmla="*/ 1829362 w 4419601"/>
              <a:gd name="connsiteY4405" fmla="*/ 1074392 h 2239844"/>
              <a:gd name="connsiteX4406" fmla="*/ 1805259 w 4419601"/>
              <a:gd name="connsiteY4406" fmla="*/ 1107400 h 2239844"/>
              <a:gd name="connsiteX4407" fmla="*/ 1798201 w 4419601"/>
              <a:gd name="connsiteY4407" fmla="*/ 1110738 h 2239844"/>
              <a:gd name="connsiteX4408" fmla="*/ 1818114 w 4419601"/>
              <a:gd name="connsiteY4408" fmla="*/ 1088078 h 2239844"/>
              <a:gd name="connsiteX4409" fmla="*/ 2218166 w 4419601"/>
              <a:gd name="connsiteY4409" fmla="*/ 1072465 h 2239844"/>
              <a:gd name="connsiteX4410" fmla="*/ 2220099 w 4419601"/>
              <a:gd name="connsiteY4410" fmla="*/ 1073829 h 2239844"/>
              <a:gd name="connsiteX4411" fmla="*/ 2218957 w 4419601"/>
              <a:gd name="connsiteY4411" fmla="*/ 1074224 h 2239844"/>
              <a:gd name="connsiteX4412" fmla="*/ 2224616 w 4419601"/>
              <a:gd name="connsiteY4412" fmla="*/ 1070130 h 2239844"/>
              <a:gd name="connsiteX4413" fmla="*/ 2227983 w 4419601"/>
              <a:gd name="connsiteY4413" fmla="*/ 1071105 h 2239844"/>
              <a:gd name="connsiteX4414" fmla="*/ 2226691 w 4419601"/>
              <a:gd name="connsiteY4414" fmla="*/ 1071551 h 2239844"/>
              <a:gd name="connsiteX4415" fmla="*/ 2145356 w 4419601"/>
              <a:gd name="connsiteY4415" fmla="*/ 1069332 h 2239844"/>
              <a:gd name="connsiteX4416" fmla="*/ 2083412 w 4419601"/>
              <a:gd name="connsiteY4416" fmla="*/ 1090291 h 2239844"/>
              <a:gd name="connsiteX4417" fmla="*/ 2056616 w 4419601"/>
              <a:gd name="connsiteY4417" fmla="*/ 1094821 h 2239844"/>
              <a:gd name="connsiteX4418" fmla="*/ 2089848 w 4419601"/>
              <a:gd name="connsiteY4418" fmla="*/ 1083842 h 2239844"/>
              <a:gd name="connsiteX4419" fmla="*/ 2096731 w 4419601"/>
              <a:gd name="connsiteY4419" fmla="*/ 1080434 h 2239844"/>
              <a:gd name="connsiteX4420" fmla="*/ 2145356 w 4419601"/>
              <a:gd name="connsiteY4420" fmla="*/ 1069332 h 2239844"/>
              <a:gd name="connsiteX4421" fmla="*/ 2147770 w 4419601"/>
              <a:gd name="connsiteY4421" fmla="*/ 1070138 h 2239844"/>
              <a:gd name="connsiteX4422" fmla="*/ 2146053 w 4419601"/>
              <a:gd name="connsiteY4422" fmla="*/ 1074152 h 2239844"/>
              <a:gd name="connsiteX4423" fmla="*/ 2146300 w 4419601"/>
              <a:gd name="connsiteY4423" fmla="*/ 1074894 h 2239844"/>
              <a:gd name="connsiteX4424" fmla="*/ 2145457 w 4419601"/>
              <a:gd name="connsiteY4424" fmla="*/ 1075546 h 2239844"/>
              <a:gd name="connsiteX4425" fmla="*/ 2145356 w 4419601"/>
              <a:gd name="connsiteY4425" fmla="*/ 1075781 h 2239844"/>
              <a:gd name="connsiteX4426" fmla="*/ 2145356 w 4419601"/>
              <a:gd name="connsiteY4426" fmla="*/ 1075623 h 2239844"/>
              <a:gd name="connsiteX4427" fmla="*/ 2145060 w 4419601"/>
              <a:gd name="connsiteY4427" fmla="*/ 1075852 h 2239844"/>
              <a:gd name="connsiteX4428" fmla="*/ 2145356 w 4419601"/>
              <a:gd name="connsiteY4428" fmla="*/ 1075781 h 2239844"/>
              <a:gd name="connsiteX4429" fmla="*/ 2144994 w 4419601"/>
              <a:gd name="connsiteY4429" fmla="*/ 1075904 h 2239844"/>
              <a:gd name="connsiteX4430" fmla="*/ 2142657 w 4419601"/>
              <a:gd name="connsiteY4430" fmla="*/ 1077709 h 2239844"/>
              <a:gd name="connsiteX4431" fmla="*/ 2141899 w 4419601"/>
              <a:gd name="connsiteY4431" fmla="*/ 1076951 h 2239844"/>
              <a:gd name="connsiteX4432" fmla="*/ 2132129 w 4419601"/>
              <a:gd name="connsiteY4432" fmla="*/ 1080256 h 2239844"/>
              <a:gd name="connsiteX4433" fmla="*/ 2119696 w 4419601"/>
              <a:gd name="connsiteY4433" fmla="*/ 1088902 h 2239844"/>
              <a:gd name="connsiteX4434" fmla="*/ 2119655 w 4419601"/>
              <a:gd name="connsiteY4434" fmla="*/ 1088613 h 2239844"/>
              <a:gd name="connsiteX4435" fmla="*/ 2116893 w 4419601"/>
              <a:gd name="connsiteY4435" fmla="*/ 1088218 h 2239844"/>
              <a:gd name="connsiteX4436" fmla="*/ 2128476 w 4419601"/>
              <a:gd name="connsiteY4436" fmla="*/ 1081493 h 2239844"/>
              <a:gd name="connsiteX4437" fmla="*/ 2083412 w 4419601"/>
              <a:gd name="connsiteY4437" fmla="*/ 1096741 h 2239844"/>
              <a:gd name="connsiteX4438" fmla="*/ 2061856 w 4419601"/>
              <a:gd name="connsiteY4438" fmla="*/ 1100384 h 2239844"/>
              <a:gd name="connsiteX4439" fmla="*/ 2085021 w 4419601"/>
              <a:gd name="connsiteY4439" fmla="*/ 1090292 h 2239844"/>
              <a:gd name="connsiteX4440" fmla="*/ 2133333 w 4419601"/>
              <a:gd name="connsiteY4440" fmla="*/ 1078672 h 2239844"/>
              <a:gd name="connsiteX4441" fmla="*/ 2139841 w 4419601"/>
              <a:gd name="connsiteY4441" fmla="*/ 1074894 h 2239844"/>
              <a:gd name="connsiteX4442" fmla="*/ 2134975 w 4419601"/>
              <a:gd name="connsiteY4442" fmla="*/ 1078278 h 2239844"/>
              <a:gd name="connsiteX4443" fmla="*/ 2141626 w 4419601"/>
              <a:gd name="connsiteY4443" fmla="*/ 1076678 h 2239844"/>
              <a:gd name="connsiteX4444" fmla="*/ 2140648 w 4419601"/>
              <a:gd name="connsiteY4444" fmla="*/ 1075701 h 2239844"/>
              <a:gd name="connsiteX4445" fmla="*/ 2139841 w 4419601"/>
              <a:gd name="connsiteY4445" fmla="*/ 1074894 h 2239844"/>
              <a:gd name="connsiteX4446" fmla="*/ 2145356 w 4419601"/>
              <a:gd name="connsiteY4446" fmla="*/ 1072531 h 2239844"/>
              <a:gd name="connsiteX4447" fmla="*/ 2145356 w 4419601"/>
              <a:gd name="connsiteY4447" fmla="*/ 1070138 h 2239844"/>
              <a:gd name="connsiteX4448" fmla="*/ 2145356 w 4419601"/>
              <a:gd name="connsiteY4448" fmla="*/ 1069332 h 2239844"/>
              <a:gd name="connsiteX4449" fmla="*/ 1850251 w 4419601"/>
              <a:gd name="connsiteY4449" fmla="*/ 1068756 h 2239844"/>
              <a:gd name="connsiteX4450" fmla="*/ 1843823 w 4419601"/>
              <a:gd name="connsiteY4450" fmla="*/ 1088078 h 2239844"/>
              <a:gd name="connsiteX4451" fmla="*/ 1832476 w 4419601"/>
              <a:gd name="connsiteY4451" fmla="*/ 1104424 h 2239844"/>
              <a:gd name="connsiteX4452" fmla="*/ 1808646 w 4419601"/>
              <a:gd name="connsiteY4452" fmla="*/ 1121204 h 2239844"/>
              <a:gd name="connsiteX4453" fmla="*/ 1805950 w 4419601"/>
              <a:gd name="connsiteY4453" fmla="*/ 1122453 h 2239844"/>
              <a:gd name="connsiteX4454" fmla="*/ 1778647 w 4419601"/>
              <a:gd name="connsiteY4454" fmla="*/ 1131361 h 2239844"/>
              <a:gd name="connsiteX4455" fmla="*/ 1767253 w 4419601"/>
              <a:gd name="connsiteY4455" fmla="*/ 1133586 h 2239844"/>
              <a:gd name="connsiteX4456" fmla="*/ 1765404 w 4419601"/>
              <a:gd name="connsiteY4456" fmla="*/ 1133547 h 2239844"/>
              <a:gd name="connsiteX4457" fmla="*/ 1776024 w 4419601"/>
              <a:gd name="connsiteY4457" fmla="*/ 1126775 h 2239844"/>
              <a:gd name="connsiteX4458" fmla="*/ 1798832 w 4419601"/>
              <a:gd name="connsiteY4458" fmla="*/ 1120282 h 2239844"/>
              <a:gd name="connsiteX4459" fmla="*/ 1829362 w 4419601"/>
              <a:gd name="connsiteY4459" fmla="*/ 1100557 h 2239844"/>
              <a:gd name="connsiteX4460" fmla="*/ 168763 w 4419601"/>
              <a:gd name="connsiteY4460" fmla="*/ 1068297 h 2239844"/>
              <a:gd name="connsiteX4461" fmla="*/ 179839 w 4419601"/>
              <a:gd name="connsiteY4461" fmla="*/ 1076217 h 2239844"/>
              <a:gd name="connsiteX4462" fmla="*/ 203046 w 4419601"/>
              <a:gd name="connsiteY4462" fmla="*/ 1089215 h 2239844"/>
              <a:gd name="connsiteX4463" fmla="*/ 289027 w 4419601"/>
              <a:gd name="connsiteY4463" fmla="*/ 1143725 h 2239844"/>
              <a:gd name="connsiteX4464" fmla="*/ 296702 w 4419601"/>
              <a:gd name="connsiteY4464" fmla="*/ 1148591 h 2239844"/>
              <a:gd name="connsiteX4465" fmla="*/ 231222 w 4419601"/>
              <a:gd name="connsiteY4465" fmla="*/ 1114793 h 2239844"/>
              <a:gd name="connsiteX4466" fmla="*/ 192684 w 4419601"/>
              <a:gd name="connsiteY4466" fmla="*/ 1088086 h 2239844"/>
              <a:gd name="connsiteX4467" fmla="*/ 176628 w 4419601"/>
              <a:gd name="connsiteY4467" fmla="*/ 1075413 h 2239844"/>
              <a:gd name="connsiteX4468" fmla="*/ 164486 w 4419601"/>
              <a:gd name="connsiteY4468" fmla="*/ 1065239 h 2239844"/>
              <a:gd name="connsiteX4469" fmla="*/ 167309 w 4419601"/>
              <a:gd name="connsiteY4469" fmla="*/ 1066982 h 2239844"/>
              <a:gd name="connsiteX4470" fmla="*/ 168763 w 4419601"/>
              <a:gd name="connsiteY4470" fmla="*/ 1068297 h 2239844"/>
              <a:gd name="connsiteX4471" fmla="*/ 1695512 w 4419601"/>
              <a:gd name="connsiteY4471" fmla="*/ 1065160 h 2239844"/>
              <a:gd name="connsiteX4472" fmla="*/ 1682486 w 4419601"/>
              <a:gd name="connsiteY4472" fmla="*/ 1081416 h 2239844"/>
              <a:gd name="connsiteX4473" fmla="*/ 1673364 w 4419601"/>
              <a:gd name="connsiteY4473" fmla="*/ 1087587 h 2239844"/>
              <a:gd name="connsiteX4474" fmla="*/ 1681660 w 4419601"/>
              <a:gd name="connsiteY4474" fmla="*/ 1076698 h 2239844"/>
              <a:gd name="connsiteX4475" fmla="*/ 1688927 w 4419601"/>
              <a:gd name="connsiteY4475" fmla="*/ 1071078 h 2239844"/>
              <a:gd name="connsiteX4476" fmla="*/ 2044577 w 4419601"/>
              <a:gd name="connsiteY4476" fmla="*/ 1064348 h 2239844"/>
              <a:gd name="connsiteX4477" fmla="*/ 2022827 w 4419601"/>
              <a:gd name="connsiteY4477" fmla="*/ 1074407 h 2239844"/>
              <a:gd name="connsiteX4478" fmla="*/ 2030920 w 4419601"/>
              <a:gd name="connsiteY4478" fmla="*/ 1070037 h 2239844"/>
              <a:gd name="connsiteX4479" fmla="*/ 2140750 w 4419601"/>
              <a:gd name="connsiteY4479" fmla="*/ 1058638 h 2239844"/>
              <a:gd name="connsiteX4480" fmla="*/ 2096731 w 4419601"/>
              <a:gd name="connsiteY4480" fmla="*/ 1080434 h 2239844"/>
              <a:gd name="connsiteX4481" fmla="*/ 2093889 w 4419601"/>
              <a:gd name="connsiteY4481" fmla="*/ 1081083 h 2239844"/>
              <a:gd name="connsiteX4482" fmla="*/ 2140173 w 4419601"/>
              <a:gd name="connsiteY4482" fmla="*/ 1058711 h 2239844"/>
              <a:gd name="connsiteX4483" fmla="*/ 3344264 w 4419601"/>
              <a:gd name="connsiteY4483" fmla="*/ 1058292 h 2239844"/>
              <a:gd name="connsiteX4484" fmla="*/ 3359892 w 4419601"/>
              <a:gd name="connsiteY4484" fmla="*/ 1082712 h 2239844"/>
              <a:gd name="connsiteX4485" fmla="*/ 3364735 w 4419601"/>
              <a:gd name="connsiteY4485" fmla="*/ 1093868 h 2239844"/>
              <a:gd name="connsiteX4486" fmla="*/ 3350960 w 4419601"/>
              <a:gd name="connsiteY4486" fmla="*/ 1070399 h 2239844"/>
              <a:gd name="connsiteX4487" fmla="*/ 2206076 w 4419601"/>
              <a:gd name="connsiteY4487" fmla="*/ 1057842 h 2239844"/>
              <a:gd name="connsiteX4488" fmla="*/ 2212049 w 4419601"/>
              <a:gd name="connsiteY4488" fmla="*/ 1062627 h 2239844"/>
              <a:gd name="connsiteX4489" fmla="*/ 2208410 w 4419601"/>
              <a:gd name="connsiteY4489" fmla="*/ 1062474 h 2239844"/>
              <a:gd name="connsiteX4490" fmla="*/ 2217587 w 4419601"/>
              <a:gd name="connsiteY4490" fmla="*/ 1067974 h 2239844"/>
              <a:gd name="connsiteX4491" fmla="*/ 2218532 w 4419601"/>
              <a:gd name="connsiteY4491" fmla="*/ 1067920 h 2239844"/>
              <a:gd name="connsiteX4492" fmla="*/ 2218619 w 4419601"/>
              <a:gd name="connsiteY4492" fmla="*/ 1067890 h 2239844"/>
              <a:gd name="connsiteX4493" fmla="*/ 2212049 w 4419601"/>
              <a:gd name="connsiteY4493" fmla="*/ 1062627 h 2239844"/>
              <a:gd name="connsiteX4494" fmla="*/ 2213764 w 4419601"/>
              <a:gd name="connsiteY4494" fmla="*/ 1062699 h 2239844"/>
              <a:gd name="connsiteX4495" fmla="*/ 2206983 w 4419601"/>
              <a:gd name="connsiteY4495" fmla="*/ 1058056 h 2239844"/>
              <a:gd name="connsiteX4496" fmla="*/ 2208155 w 4419601"/>
              <a:gd name="connsiteY4496" fmla="*/ 1058333 h 2239844"/>
              <a:gd name="connsiteX4497" fmla="*/ 2206953 w 4419601"/>
              <a:gd name="connsiteY4497" fmla="*/ 1058035 h 2239844"/>
              <a:gd name="connsiteX4498" fmla="*/ 2206983 w 4419601"/>
              <a:gd name="connsiteY4498" fmla="*/ 1058056 h 2239844"/>
              <a:gd name="connsiteX4499" fmla="*/ 2197174 w 4419601"/>
              <a:gd name="connsiteY4499" fmla="*/ 1055738 h 2239844"/>
              <a:gd name="connsiteX4500" fmla="*/ 2197174 w 4419601"/>
              <a:gd name="connsiteY4500" fmla="*/ 1062189 h 2239844"/>
              <a:gd name="connsiteX4501" fmla="*/ 2197174 w 4419601"/>
              <a:gd name="connsiteY4501" fmla="*/ 1055738 h 2239844"/>
              <a:gd name="connsiteX4502" fmla="*/ 2197174 w 4419601"/>
              <a:gd name="connsiteY4502" fmla="*/ 1055738 h 2239844"/>
              <a:gd name="connsiteX4503" fmla="*/ 2201256 w 4419601"/>
              <a:gd name="connsiteY4503" fmla="*/ 1056703 h 2239844"/>
              <a:gd name="connsiteX4504" fmla="*/ 2202107 w 4419601"/>
              <a:gd name="connsiteY4504" fmla="*/ 1058695 h 2239844"/>
              <a:gd name="connsiteX4505" fmla="*/ 1863005 w 4419601"/>
              <a:gd name="connsiteY4505" fmla="*/ 1055284 h 2239844"/>
              <a:gd name="connsiteX4506" fmla="*/ 1863106 w 4419601"/>
              <a:gd name="connsiteY4506" fmla="*/ 1055875 h 2239844"/>
              <a:gd name="connsiteX4507" fmla="*/ 1853469 w 4419601"/>
              <a:gd name="connsiteY4507" fmla="*/ 1080552 h 2239844"/>
              <a:gd name="connsiteX4508" fmla="*/ 2069301 w 4419601"/>
              <a:gd name="connsiteY4508" fmla="*/ 1054050 h 2239844"/>
              <a:gd name="connsiteX4509" fmla="*/ 2044577 w 4419601"/>
              <a:gd name="connsiteY4509" fmla="*/ 1064348 h 2239844"/>
              <a:gd name="connsiteX4510" fmla="*/ 2061691 w 4419601"/>
              <a:gd name="connsiteY4510" fmla="*/ 1056433 h 2239844"/>
              <a:gd name="connsiteX4511" fmla="*/ 151671 w 4419601"/>
              <a:gd name="connsiteY4511" fmla="*/ 1052834 h 2239844"/>
              <a:gd name="connsiteX4512" fmla="*/ 218376 w 4419601"/>
              <a:gd name="connsiteY4512" fmla="*/ 1092291 h 2239844"/>
              <a:gd name="connsiteX4513" fmla="*/ 289027 w 4419601"/>
              <a:gd name="connsiteY4513" fmla="*/ 1134081 h 2239844"/>
              <a:gd name="connsiteX4514" fmla="*/ 292309 w 4419601"/>
              <a:gd name="connsiteY4514" fmla="*/ 1135991 h 2239844"/>
              <a:gd name="connsiteX4515" fmla="*/ 247279 w 4419601"/>
              <a:gd name="connsiteY4515" fmla="*/ 1113990 h 2239844"/>
              <a:gd name="connsiteX4516" fmla="*/ 203046 w 4419601"/>
              <a:gd name="connsiteY4516" fmla="*/ 1089215 h 2239844"/>
              <a:gd name="connsiteX4517" fmla="*/ 192685 w 4419601"/>
              <a:gd name="connsiteY4517" fmla="*/ 1082646 h 2239844"/>
              <a:gd name="connsiteX4518" fmla="*/ 167309 w 4419601"/>
              <a:gd name="connsiteY4518" fmla="*/ 1066982 h 2239844"/>
              <a:gd name="connsiteX4519" fmla="*/ 2186990 w 4419601"/>
              <a:gd name="connsiteY4519" fmla="*/ 1051860 h 2239844"/>
              <a:gd name="connsiteX4520" fmla="*/ 2189655 w 4419601"/>
              <a:gd name="connsiteY4520" fmla="*/ 1052960 h 2239844"/>
              <a:gd name="connsiteX4521" fmla="*/ 2178431 w 4419601"/>
              <a:gd name="connsiteY4521" fmla="*/ 1055738 h 2239844"/>
              <a:gd name="connsiteX4522" fmla="*/ 139283 w 4419601"/>
              <a:gd name="connsiteY4522" fmla="*/ 1051535 h 2239844"/>
              <a:gd name="connsiteX4523" fmla="*/ 147725 w 4419601"/>
              <a:gd name="connsiteY4523" fmla="*/ 1056929 h 2239844"/>
              <a:gd name="connsiteX4524" fmla="*/ 192684 w 4419601"/>
              <a:gd name="connsiteY4524" fmla="*/ 1088086 h 2239844"/>
              <a:gd name="connsiteX4525" fmla="*/ 218376 w 4419601"/>
              <a:gd name="connsiteY4525" fmla="*/ 1108364 h 2239844"/>
              <a:gd name="connsiteX4526" fmla="*/ 266547 w 4419601"/>
              <a:gd name="connsiteY4526" fmla="*/ 1142922 h 2239844"/>
              <a:gd name="connsiteX4527" fmla="*/ 269381 w 4419601"/>
              <a:gd name="connsiteY4527" fmla="*/ 1144671 h 2239844"/>
              <a:gd name="connsiteX4528" fmla="*/ 225602 w 4419601"/>
              <a:gd name="connsiteY4528" fmla="*/ 1120419 h 2239844"/>
              <a:gd name="connsiteX4529" fmla="*/ 222089 w 4419601"/>
              <a:gd name="connsiteY4529" fmla="*/ 1118136 h 2239844"/>
              <a:gd name="connsiteX4530" fmla="*/ 163782 w 4419601"/>
              <a:gd name="connsiteY4530" fmla="*/ 1072199 h 2239844"/>
              <a:gd name="connsiteX4531" fmla="*/ 2211922 w 4419601"/>
              <a:gd name="connsiteY4531" fmla="*/ 1050797 h 2239844"/>
              <a:gd name="connsiteX4532" fmla="*/ 2208276 w 4419601"/>
              <a:gd name="connsiteY4532" fmla="*/ 1052013 h 2239844"/>
              <a:gd name="connsiteX4533" fmla="*/ 2214774 w 4419601"/>
              <a:gd name="connsiteY4533" fmla="*/ 1053621 h 2239844"/>
              <a:gd name="connsiteX4534" fmla="*/ 2216767 w 4419601"/>
              <a:gd name="connsiteY4534" fmla="*/ 1055595 h 2239844"/>
              <a:gd name="connsiteX4535" fmla="*/ 2219489 w 4419601"/>
              <a:gd name="connsiteY4535" fmla="*/ 1054788 h 2239844"/>
              <a:gd name="connsiteX4536" fmla="*/ 2214774 w 4419601"/>
              <a:gd name="connsiteY4536" fmla="*/ 1053621 h 2239844"/>
              <a:gd name="connsiteX4537" fmla="*/ 2213706 w 4419601"/>
              <a:gd name="connsiteY4537" fmla="*/ 1052563 h 2239844"/>
              <a:gd name="connsiteX4538" fmla="*/ 1116412 w 4419601"/>
              <a:gd name="connsiteY4538" fmla="*/ 1049488 h 2239844"/>
              <a:gd name="connsiteX4539" fmla="*/ 1089401 w 4419601"/>
              <a:gd name="connsiteY4539" fmla="*/ 1094482 h 2239844"/>
              <a:gd name="connsiteX4540" fmla="*/ 1046957 w 4419601"/>
              <a:gd name="connsiteY4540" fmla="*/ 1152332 h 2239844"/>
              <a:gd name="connsiteX4541" fmla="*/ 982647 w 4419601"/>
              <a:gd name="connsiteY4541" fmla="*/ 1242320 h 2239844"/>
              <a:gd name="connsiteX4542" fmla="*/ 924768 w 4419601"/>
              <a:gd name="connsiteY4542" fmla="*/ 1332308 h 2239844"/>
              <a:gd name="connsiteX4543" fmla="*/ 899044 w 4419601"/>
              <a:gd name="connsiteY4543" fmla="*/ 1364446 h 2239844"/>
              <a:gd name="connsiteX4544" fmla="*/ 873320 w 4419601"/>
              <a:gd name="connsiteY4544" fmla="*/ 1390157 h 2239844"/>
              <a:gd name="connsiteX4545" fmla="*/ 830815 w 4419601"/>
              <a:gd name="connsiteY4545" fmla="*/ 1414562 h 2239844"/>
              <a:gd name="connsiteX4546" fmla="*/ 829911 w 4419601"/>
              <a:gd name="connsiteY4546" fmla="*/ 1414261 h 2239844"/>
              <a:gd name="connsiteX4547" fmla="*/ 831518 w 4419601"/>
              <a:gd name="connsiteY4547" fmla="*/ 1412654 h 2239844"/>
              <a:gd name="connsiteX4548" fmla="*/ 835168 w 4419601"/>
              <a:gd name="connsiteY4548" fmla="*/ 1409006 h 2239844"/>
              <a:gd name="connsiteX4549" fmla="*/ 837246 w 4419601"/>
              <a:gd name="connsiteY4549" fmla="*/ 1408938 h 2239844"/>
              <a:gd name="connsiteX4550" fmla="*/ 879751 w 4419601"/>
              <a:gd name="connsiteY4550" fmla="*/ 1377302 h 2239844"/>
              <a:gd name="connsiteX4551" fmla="*/ 995509 w 4419601"/>
              <a:gd name="connsiteY4551" fmla="*/ 1216609 h 2239844"/>
              <a:gd name="connsiteX4552" fmla="*/ 1059819 w 4419601"/>
              <a:gd name="connsiteY4552" fmla="*/ 1126621 h 2239844"/>
              <a:gd name="connsiteX4553" fmla="*/ 2178431 w 4419601"/>
              <a:gd name="connsiteY4553" fmla="*/ 1049388 h 2239844"/>
              <a:gd name="connsiteX4554" fmla="*/ 2178431 w 4419601"/>
              <a:gd name="connsiteY4554" fmla="*/ 1055738 h 2239844"/>
              <a:gd name="connsiteX4555" fmla="*/ 2178431 w 4419601"/>
              <a:gd name="connsiteY4555" fmla="*/ 1049388 h 2239844"/>
              <a:gd name="connsiteX4556" fmla="*/ 2179746 w 4419601"/>
              <a:gd name="connsiteY4556" fmla="*/ 1048872 h 2239844"/>
              <a:gd name="connsiteX4557" fmla="*/ 2180035 w 4419601"/>
              <a:gd name="connsiteY4557" fmla="*/ 1048991 h 2239844"/>
              <a:gd name="connsiteX4558" fmla="*/ 2178431 w 4419601"/>
              <a:gd name="connsiteY4558" fmla="*/ 1049388 h 2239844"/>
              <a:gd name="connsiteX4559" fmla="*/ 2189655 w 4419601"/>
              <a:gd name="connsiteY4559" fmla="*/ 1046610 h 2239844"/>
              <a:gd name="connsiteX4560" fmla="*/ 2194325 w 4419601"/>
              <a:gd name="connsiteY4560" fmla="*/ 1048537 h 2239844"/>
              <a:gd name="connsiteX4561" fmla="*/ 2186990 w 4419601"/>
              <a:gd name="connsiteY4561" fmla="*/ 1051860 h 2239844"/>
              <a:gd name="connsiteX4562" fmla="*/ 2180035 w 4419601"/>
              <a:gd name="connsiteY4562" fmla="*/ 1048991 h 2239844"/>
              <a:gd name="connsiteX4563" fmla="*/ 3163272 w 4419601"/>
              <a:gd name="connsiteY4563" fmla="*/ 1046172 h 2239844"/>
              <a:gd name="connsiteX4564" fmla="*/ 3172354 w 4419601"/>
              <a:gd name="connsiteY4564" fmla="*/ 1059280 h 2239844"/>
              <a:gd name="connsiteX4565" fmla="*/ 3171563 w 4419601"/>
              <a:gd name="connsiteY4565" fmla="*/ 1057780 h 2239844"/>
              <a:gd name="connsiteX4566" fmla="*/ 2108887 w 4419601"/>
              <a:gd name="connsiteY4566" fmla="*/ 1045684 h 2239844"/>
              <a:gd name="connsiteX4567" fmla="*/ 2113177 w 4419601"/>
              <a:gd name="connsiteY4567" fmla="*/ 1046759 h 2239844"/>
              <a:gd name="connsiteX4568" fmla="*/ 2114809 w 4419601"/>
              <a:gd name="connsiteY4568" fmla="*/ 1047168 h 2239844"/>
              <a:gd name="connsiteX4569" fmla="*/ 2112272 w 4419601"/>
              <a:gd name="connsiteY4569" fmla="*/ 1049077 h 2239844"/>
              <a:gd name="connsiteX4570" fmla="*/ 2073758 w 4419601"/>
              <a:gd name="connsiteY4570" fmla="*/ 1068525 h 2239844"/>
              <a:gd name="connsiteX4571" fmla="*/ 2066453 w 4419601"/>
              <a:gd name="connsiteY4571" fmla="*/ 1072301 h 2239844"/>
              <a:gd name="connsiteX4572" fmla="*/ 1997333 w 4419601"/>
              <a:gd name="connsiteY4572" fmla="*/ 1101578 h 2239844"/>
              <a:gd name="connsiteX4573" fmla="*/ 2071345 w 4419601"/>
              <a:gd name="connsiteY4573" fmla="*/ 1064495 h 2239844"/>
              <a:gd name="connsiteX4574" fmla="*/ 1726046 w 4419601"/>
              <a:gd name="connsiteY4574" fmla="*/ 1044313 h 2239844"/>
              <a:gd name="connsiteX4575" fmla="*/ 1669654 w 4419601"/>
              <a:gd name="connsiteY4575" fmla="*/ 1100887 h 2239844"/>
              <a:gd name="connsiteX4576" fmla="*/ 1683827 w 4419601"/>
              <a:gd name="connsiteY4576" fmla="*/ 1082337 h 2239844"/>
              <a:gd name="connsiteX4577" fmla="*/ 1691982 w 4419601"/>
              <a:gd name="connsiteY4577" fmla="*/ 1074992 h 2239844"/>
              <a:gd name="connsiteX4578" fmla="*/ 1698363 w 4419601"/>
              <a:gd name="connsiteY4578" fmla="*/ 1070675 h 2239844"/>
              <a:gd name="connsiteX4579" fmla="*/ 1707039 w 4419601"/>
              <a:gd name="connsiteY4579" fmla="*/ 1061431 h 2239844"/>
              <a:gd name="connsiteX4580" fmla="*/ 2096711 w 4419601"/>
              <a:gd name="connsiteY4580" fmla="*/ 1044202 h 2239844"/>
              <a:gd name="connsiteX4581" fmla="*/ 2090652 w 4419601"/>
              <a:gd name="connsiteY4581" fmla="*/ 1047364 h 2239844"/>
              <a:gd name="connsiteX4582" fmla="*/ 2069301 w 4419601"/>
              <a:gd name="connsiteY4582" fmla="*/ 1054050 h 2239844"/>
              <a:gd name="connsiteX4583" fmla="*/ 2080998 w 4419601"/>
              <a:gd name="connsiteY4583" fmla="*/ 1049178 h 2239844"/>
              <a:gd name="connsiteX4584" fmla="*/ 2089074 w 4419601"/>
              <a:gd name="connsiteY4584" fmla="*/ 1045619 h 2239844"/>
              <a:gd name="connsiteX4585" fmla="*/ 1855166 w 4419601"/>
              <a:gd name="connsiteY4585" fmla="*/ 1044130 h 2239844"/>
              <a:gd name="connsiteX4586" fmla="*/ 1856678 w 4419601"/>
              <a:gd name="connsiteY4586" fmla="*/ 1049434 h 2239844"/>
              <a:gd name="connsiteX4587" fmla="*/ 1850251 w 4419601"/>
              <a:gd name="connsiteY4587" fmla="*/ 1068756 h 2239844"/>
              <a:gd name="connsiteX4588" fmla="*/ 2183171 w 4419601"/>
              <a:gd name="connsiteY4588" fmla="*/ 1043935 h 2239844"/>
              <a:gd name="connsiteX4589" fmla="*/ 2187636 w 4419601"/>
              <a:gd name="connsiteY4589" fmla="*/ 1045777 h 2239844"/>
              <a:gd name="connsiteX4590" fmla="*/ 2179746 w 4419601"/>
              <a:gd name="connsiteY4590" fmla="*/ 1048872 h 2239844"/>
              <a:gd name="connsiteX4591" fmla="*/ 2174438 w 4419601"/>
              <a:gd name="connsiteY4591" fmla="*/ 1046682 h 2239844"/>
              <a:gd name="connsiteX4592" fmla="*/ 2181137 w 4419601"/>
              <a:gd name="connsiteY4592" fmla="*/ 1044923 h 2239844"/>
              <a:gd name="connsiteX4593" fmla="*/ 2216912 w 4419601"/>
              <a:gd name="connsiteY4593" fmla="*/ 1043038 h 2239844"/>
              <a:gd name="connsiteX4594" fmla="*/ 2216377 w 4419601"/>
              <a:gd name="connsiteY4594" fmla="*/ 1043341 h 2239844"/>
              <a:gd name="connsiteX4595" fmla="*/ 2217019 w 4419601"/>
              <a:gd name="connsiteY4595" fmla="*/ 1044196 h 2239844"/>
              <a:gd name="connsiteX4596" fmla="*/ 2165604 w 4419601"/>
              <a:gd name="connsiteY4596" fmla="*/ 1042652 h 2239844"/>
              <a:gd name="connsiteX4597" fmla="*/ 2165604 w 4419601"/>
              <a:gd name="connsiteY4597" fmla="*/ 1043038 h 2239844"/>
              <a:gd name="connsiteX4598" fmla="*/ 2165186 w 4419601"/>
              <a:gd name="connsiteY4598" fmla="*/ 1042762 h 2239844"/>
              <a:gd name="connsiteX4599" fmla="*/ 3328568 w 4419601"/>
              <a:gd name="connsiteY4599" fmla="*/ 1041225 h 2239844"/>
              <a:gd name="connsiteX4600" fmla="*/ 3331857 w 4419601"/>
              <a:gd name="connsiteY4600" fmla="*/ 1045363 h 2239844"/>
              <a:gd name="connsiteX4601" fmla="*/ 3353060 w 4419601"/>
              <a:gd name="connsiteY4601" fmla="*/ 1080745 h 2239844"/>
              <a:gd name="connsiteX4602" fmla="*/ 2106680 w 4419601"/>
              <a:gd name="connsiteY4602" fmla="*/ 1038999 h 2239844"/>
              <a:gd name="connsiteX4603" fmla="*/ 2114317 w 4419601"/>
              <a:gd name="connsiteY4603" fmla="*/ 1041677 h 2239844"/>
              <a:gd name="connsiteX4604" fmla="*/ 2109557 w 4419601"/>
              <a:gd name="connsiteY4604" fmla="*/ 1045349 h 2239844"/>
              <a:gd name="connsiteX4605" fmla="*/ 2108887 w 4419601"/>
              <a:gd name="connsiteY4605" fmla="*/ 1045684 h 2239844"/>
              <a:gd name="connsiteX4606" fmla="*/ 2100306 w 4419601"/>
              <a:gd name="connsiteY4606" fmla="*/ 1043535 h 2239844"/>
              <a:gd name="connsiteX4607" fmla="*/ 2096711 w 4419601"/>
              <a:gd name="connsiteY4607" fmla="*/ 1044202 h 2239844"/>
              <a:gd name="connsiteX4608" fmla="*/ 2193883 w 4419601"/>
              <a:gd name="connsiteY4608" fmla="*/ 1038729 h 2239844"/>
              <a:gd name="connsiteX4609" fmla="*/ 2183171 w 4419601"/>
              <a:gd name="connsiteY4609" fmla="*/ 1043935 h 2239844"/>
              <a:gd name="connsiteX4610" fmla="*/ 2180248 w 4419601"/>
              <a:gd name="connsiteY4610" fmla="*/ 1042729 h 2239844"/>
              <a:gd name="connsiteX4611" fmla="*/ 2185647 w 4419601"/>
              <a:gd name="connsiteY4611" fmla="*/ 1040657 h 2239844"/>
              <a:gd name="connsiteX4612" fmla="*/ 2183279 w 4419601"/>
              <a:gd name="connsiteY4612" fmla="*/ 1038266 h 2239844"/>
              <a:gd name="connsiteX4613" fmla="*/ 2177741 w 4419601"/>
              <a:gd name="connsiteY4613" fmla="*/ 1039761 h 2239844"/>
              <a:gd name="connsiteX4614" fmla="*/ 2176711 w 4419601"/>
              <a:gd name="connsiteY4614" fmla="*/ 1041270 h 2239844"/>
              <a:gd name="connsiteX4615" fmla="*/ 2179241 w 4419601"/>
              <a:gd name="connsiteY4615" fmla="*/ 1042314 h 2239844"/>
              <a:gd name="connsiteX4616" fmla="*/ 2183167 w 4419601"/>
              <a:gd name="connsiteY4616" fmla="*/ 1039504 h 2239844"/>
              <a:gd name="connsiteX4617" fmla="*/ 2097161 w 4419601"/>
              <a:gd name="connsiteY4617" fmla="*/ 1037573 h 2239844"/>
              <a:gd name="connsiteX4618" fmla="*/ 2103524 w 4419601"/>
              <a:gd name="connsiteY4618" fmla="*/ 1037892 h 2239844"/>
              <a:gd name="connsiteX4619" fmla="*/ 2105242 w 4419601"/>
              <a:gd name="connsiteY4619" fmla="*/ 1038494 h 2239844"/>
              <a:gd name="connsiteX4620" fmla="*/ 2089074 w 4419601"/>
              <a:gd name="connsiteY4620" fmla="*/ 1045619 h 2239844"/>
              <a:gd name="connsiteX4621" fmla="*/ 2078585 w 4419601"/>
              <a:gd name="connsiteY4621" fmla="*/ 1047565 h 2239844"/>
              <a:gd name="connsiteX4622" fmla="*/ 2061691 w 4419601"/>
              <a:gd name="connsiteY4622" fmla="*/ 1056433 h 2239844"/>
              <a:gd name="connsiteX4623" fmla="*/ 2093006 w 4419601"/>
              <a:gd name="connsiteY4623" fmla="*/ 1037365 h 2239844"/>
              <a:gd name="connsiteX4624" fmla="*/ 2096355 w 4419601"/>
              <a:gd name="connsiteY4624" fmla="*/ 1037533 h 2239844"/>
              <a:gd name="connsiteX4625" fmla="*/ 2061691 w 4419601"/>
              <a:gd name="connsiteY4625" fmla="*/ 1056433 h 2239844"/>
              <a:gd name="connsiteX4626" fmla="*/ 2055255 w 4419601"/>
              <a:gd name="connsiteY4626" fmla="*/ 1056433 h 2239844"/>
              <a:gd name="connsiteX4627" fmla="*/ 2065981 w 4419601"/>
              <a:gd name="connsiteY4627" fmla="*/ 1049984 h 2239844"/>
              <a:gd name="connsiteX4628" fmla="*/ 2076976 w 4419601"/>
              <a:gd name="connsiteY4628" fmla="*/ 1045147 h 2239844"/>
              <a:gd name="connsiteX4629" fmla="*/ 822242 w 4419601"/>
              <a:gd name="connsiteY4629" fmla="*/ 1036791 h 2239844"/>
              <a:gd name="connsiteX4630" fmla="*/ 712871 w 4419601"/>
              <a:gd name="connsiteY4630" fmla="*/ 1230363 h 2239844"/>
              <a:gd name="connsiteX4631" fmla="*/ 706438 w 4419601"/>
              <a:gd name="connsiteY4631" fmla="*/ 1223911 h 2239844"/>
              <a:gd name="connsiteX4632" fmla="*/ 822242 w 4419601"/>
              <a:gd name="connsiteY4632" fmla="*/ 1036791 h 2239844"/>
              <a:gd name="connsiteX4633" fmla="*/ 4292246 w 4419601"/>
              <a:gd name="connsiteY4633" fmla="*/ 1035419 h 2239844"/>
              <a:gd name="connsiteX4634" fmla="*/ 4262187 w 4419601"/>
              <a:gd name="connsiteY4634" fmla="*/ 1064878 h 2239844"/>
              <a:gd name="connsiteX4635" fmla="*/ 4226849 w 4419601"/>
              <a:gd name="connsiteY4635" fmla="*/ 1094679 h 2239844"/>
              <a:gd name="connsiteX4636" fmla="*/ 4194242 w 4419601"/>
              <a:gd name="connsiteY4636" fmla="*/ 1123835 h 2239844"/>
              <a:gd name="connsiteX4637" fmla="*/ 4175448 w 4419601"/>
              <a:gd name="connsiteY4637" fmla="*/ 1139783 h 2239844"/>
              <a:gd name="connsiteX4638" fmla="*/ 4091922 w 4419601"/>
              <a:gd name="connsiteY4638" fmla="*/ 1210660 h 2239844"/>
              <a:gd name="connsiteX4639" fmla="*/ 4068946 w 4419601"/>
              <a:gd name="connsiteY4639" fmla="*/ 1228097 h 2239844"/>
              <a:gd name="connsiteX4640" fmla="*/ 4114409 w 4419601"/>
              <a:gd name="connsiteY4640" fmla="*/ 1190524 h 2239844"/>
              <a:gd name="connsiteX4641" fmla="*/ 4201148 w 4419601"/>
              <a:gd name="connsiteY4641" fmla="*/ 1114009 h 2239844"/>
              <a:gd name="connsiteX4642" fmla="*/ 4233426 w 4419601"/>
              <a:gd name="connsiteY4642" fmla="*/ 1084337 h 2239844"/>
              <a:gd name="connsiteX4643" fmla="*/ 4266202 w 4419601"/>
              <a:gd name="connsiteY4643" fmla="*/ 1056019 h 2239844"/>
              <a:gd name="connsiteX4644" fmla="*/ 2183625 w 4419601"/>
              <a:gd name="connsiteY4644" fmla="*/ 1034450 h 2239844"/>
              <a:gd name="connsiteX4645" fmla="*/ 2180679 w 4419601"/>
              <a:gd name="connsiteY4645" fmla="*/ 1035457 h 2239844"/>
              <a:gd name="connsiteX4646" fmla="*/ 2177987 w 4419601"/>
              <a:gd name="connsiteY4646" fmla="*/ 1039400 h 2239844"/>
              <a:gd name="connsiteX4647" fmla="*/ 2181137 w 4419601"/>
              <a:gd name="connsiteY4647" fmla="*/ 1038573 h 2239844"/>
              <a:gd name="connsiteX4648" fmla="*/ 2183349 w 4419601"/>
              <a:gd name="connsiteY4648" fmla="*/ 1037499 h 2239844"/>
              <a:gd name="connsiteX4649" fmla="*/ 789772 w 4419601"/>
              <a:gd name="connsiteY4649" fmla="*/ 1034369 h 2239844"/>
              <a:gd name="connsiteX4650" fmla="*/ 790576 w 4419601"/>
              <a:gd name="connsiteY4650" fmla="*/ 1036787 h 2239844"/>
              <a:gd name="connsiteX4651" fmla="*/ 674771 w 4419601"/>
              <a:gd name="connsiteY4651" fmla="*/ 1230264 h 2239844"/>
              <a:gd name="connsiteX4652" fmla="*/ 668338 w 4419601"/>
              <a:gd name="connsiteY4652" fmla="*/ 1230264 h 2239844"/>
              <a:gd name="connsiteX4653" fmla="*/ 784142 w 4419601"/>
              <a:gd name="connsiteY4653" fmla="*/ 1036787 h 2239844"/>
              <a:gd name="connsiteX4654" fmla="*/ 789772 w 4419601"/>
              <a:gd name="connsiteY4654" fmla="*/ 1034369 h 2239844"/>
              <a:gd name="connsiteX4655" fmla="*/ 2120221 w 4419601"/>
              <a:gd name="connsiteY4655" fmla="*/ 1031893 h 2239844"/>
              <a:gd name="connsiteX4656" fmla="*/ 2119613 w 4419601"/>
              <a:gd name="connsiteY4656" fmla="*/ 1032249 h 2239844"/>
              <a:gd name="connsiteX4657" fmla="*/ 2106680 w 4419601"/>
              <a:gd name="connsiteY4657" fmla="*/ 1038999 h 2239844"/>
              <a:gd name="connsiteX4658" fmla="*/ 2105242 w 4419601"/>
              <a:gd name="connsiteY4658" fmla="*/ 1038494 h 2239844"/>
              <a:gd name="connsiteX4659" fmla="*/ 2127197 w 4419601"/>
              <a:gd name="connsiteY4659" fmla="*/ 1028819 h 2239844"/>
              <a:gd name="connsiteX4660" fmla="*/ 2120221 w 4419601"/>
              <a:gd name="connsiteY4660" fmla="*/ 1031893 h 2239844"/>
              <a:gd name="connsiteX4661" fmla="*/ 2124151 w 4419601"/>
              <a:gd name="connsiteY4661" fmla="*/ 1029596 h 2239844"/>
              <a:gd name="connsiteX4662" fmla="*/ 1734904 w 4419601"/>
              <a:gd name="connsiteY4662" fmla="*/ 1027412 h 2239844"/>
              <a:gd name="connsiteX4663" fmla="*/ 1727474 w 4419601"/>
              <a:gd name="connsiteY4663" fmla="*/ 1039657 h 2239844"/>
              <a:gd name="connsiteX4664" fmla="*/ 1707039 w 4419601"/>
              <a:gd name="connsiteY4664" fmla="*/ 1061431 h 2239844"/>
              <a:gd name="connsiteX4665" fmla="*/ 1691982 w 4419601"/>
              <a:gd name="connsiteY4665" fmla="*/ 1074992 h 2239844"/>
              <a:gd name="connsiteX4666" fmla="*/ 1686718 w 4419601"/>
              <a:gd name="connsiteY4666" fmla="*/ 1078553 h 2239844"/>
              <a:gd name="connsiteX4667" fmla="*/ 1697661 w 4419601"/>
              <a:gd name="connsiteY4667" fmla="*/ 1064230 h 2239844"/>
              <a:gd name="connsiteX4668" fmla="*/ 1703768 w 4419601"/>
              <a:gd name="connsiteY4668" fmla="*/ 1057740 h 2239844"/>
              <a:gd name="connsiteX4669" fmla="*/ 1727474 w 4419601"/>
              <a:gd name="connsiteY4669" fmla="*/ 1036435 h 2239844"/>
              <a:gd name="connsiteX4670" fmla="*/ 2249544 w 4419601"/>
              <a:gd name="connsiteY4670" fmla="*/ 1024965 h 2239844"/>
              <a:gd name="connsiteX4671" fmla="*/ 2242567 w 4419601"/>
              <a:gd name="connsiteY4671" fmla="*/ 1030338 h 2239844"/>
              <a:gd name="connsiteX4672" fmla="*/ 2217048 w 4419601"/>
              <a:gd name="connsiteY4672" fmla="*/ 1044235 h 2239844"/>
              <a:gd name="connsiteX4673" fmla="*/ 2218531 w 4419601"/>
              <a:gd name="connsiteY4673" fmla="*/ 1046213 h 2239844"/>
              <a:gd name="connsiteX4674" fmla="*/ 2217349 w 4419601"/>
              <a:gd name="connsiteY4674" fmla="*/ 1047790 h 2239844"/>
              <a:gd name="connsiteX4675" fmla="*/ 2217714 w 4419601"/>
              <a:gd name="connsiteY4675" fmla="*/ 1051769 h 2239844"/>
              <a:gd name="connsiteX4676" fmla="*/ 2221247 w 4419601"/>
              <a:gd name="connsiteY4676" fmla="*/ 1054268 h 2239844"/>
              <a:gd name="connsiteX4677" fmla="*/ 2251125 w 4419601"/>
              <a:gd name="connsiteY4677" fmla="*/ 1045419 h 2239844"/>
              <a:gd name="connsiteX4678" fmla="*/ 2255859 w 4419601"/>
              <a:gd name="connsiteY4678" fmla="*/ 1043038 h 2239844"/>
              <a:gd name="connsiteX4679" fmla="*/ 2241672 w 4419601"/>
              <a:gd name="connsiteY4679" fmla="*/ 1043038 h 2239844"/>
              <a:gd name="connsiteX4680" fmla="*/ 2241672 w 4419601"/>
              <a:gd name="connsiteY4680" fmla="*/ 1036688 h 2239844"/>
              <a:gd name="connsiteX4681" fmla="*/ 2268482 w 4419601"/>
              <a:gd name="connsiteY4681" fmla="*/ 1036688 h 2239844"/>
              <a:gd name="connsiteX4682" fmla="*/ 2281106 w 4419601"/>
              <a:gd name="connsiteY4682" fmla="*/ 1030338 h 2239844"/>
              <a:gd name="connsiteX4683" fmla="*/ 2281106 w 4419601"/>
              <a:gd name="connsiteY4683" fmla="*/ 1036688 h 2239844"/>
              <a:gd name="connsiteX4684" fmla="*/ 2319338 w 4419601"/>
              <a:gd name="connsiteY4684" fmla="*/ 1036688 h 2239844"/>
              <a:gd name="connsiteX4685" fmla="*/ 2319338 w 4419601"/>
              <a:gd name="connsiteY4685" fmla="*/ 1043038 h 2239844"/>
              <a:gd name="connsiteX4686" fmla="*/ 2268482 w 4419601"/>
              <a:gd name="connsiteY4686" fmla="*/ 1043038 h 2239844"/>
              <a:gd name="connsiteX4687" fmla="*/ 2251125 w 4419601"/>
              <a:gd name="connsiteY4687" fmla="*/ 1051769 h 2239844"/>
              <a:gd name="connsiteX4688" fmla="*/ 2228907 w 4419601"/>
              <a:gd name="connsiteY4688" fmla="*/ 1058349 h 2239844"/>
              <a:gd name="connsiteX4689" fmla="*/ 2242185 w 4419601"/>
              <a:gd name="connsiteY4689" fmla="*/ 1062265 h 2239844"/>
              <a:gd name="connsiteX4690" fmla="*/ 2242952 w 4419601"/>
              <a:gd name="connsiteY4690" fmla="*/ 1064848 h 2239844"/>
              <a:gd name="connsiteX4691" fmla="*/ 2256971 w 4419601"/>
              <a:gd name="connsiteY4691" fmla="*/ 1066814 h 2239844"/>
              <a:gd name="connsiteX4692" fmla="*/ 2280684 w 4419601"/>
              <a:gd name="connsiteY4692" fmla="*/ 1075092 h 2239844"/>
              <a:gd name="connsiteX4693" fmla="*/ 2280797 w 4419601"/>
              <a:gd name="connsiteY4693" fmla="*/ 1075168 h 2239844"/>
              <a:gd name="connsiteX4694" fmla="*/ 2296319 w 4419601"/>
              <a:gd name="connsiteY4694" fmla="*/ 1070886 h 2239844"/>
              <a:gd name="connsiteX4695" fmla="*/ 2313492 w 4419601"/>
              <a:gd name="connsiteY4695" fmla="*/ 1062088 h 2239844"/>
              <a:gd name="connsiteX4696" fmla="*/ 2281238 w 4419601"/>
              <a:gd name="connsiteY4696" fmla="*/ 1062088 h 2239844"/>
              <a:gd name="connsiteX4697" fmla="*/ 2309020 w 4419601"/>
              <a:gd name="connsiteY4697" fmla="*/ 1056532 h 2239844"/>
              <a:gd name="connsiteX4698" fmla="*/ 2325443 w 4419601"/>
              <a:gd name="connsiteY4698" fmla="*/ 1055966 h 2239844"/>
              <a:gd name="connsiteX4699" fmla="*/ 2338282 w 4419601"/>
              <a:gd name="connsiteY4699" fmla="*/ 1049388 h 2239844"/>
              <a:gd name="connsiteX4700" fmla="*/ 2344738 w 4419601"/>
              <a:gd name="connsiteY4700" fmla="*/ 1056003 h 2239844"/>
              <a:gd name="connsiteX4701" fmla="*/ 2301968 w 4419601"/>
              <a:gd name="connsiteY4701" fmla="*/ 1077500 h 2239844"/>
              <a:gd name="connsiteX4702" fmla="*/ 2288993 w 4419601"/>
              <a:gd name="connsiteY4702" fmla="*/ 1080655 h 2239844"/>
              <a:gd name="connsiteX4703" fmla="*/ 2293319 w 4419601"/>
              <a:gd name="connsiteY4703" fmla="*/ 1083552 h 2239844"/>
              <a:gd name="connsiteX4704" fmla="*/ 2293938 w 4419601"/>
              <a:gd name="connsiteY4704" fmla="*/ 1082726 h 2239844"/>
              <a:gd name="connsiteX4705" fmla="*/ 2298701 w 4419601"/>
              <a:gd name="connsiteY4705" fmla="*/ 1085901 h 2239844"/>
              <a:gd name="connsiteX4706" fmla="*/ 2297763 w 4419601"/>
              <a:gd name="connsiteY4706" fmla="*/ 1086527 h 2239844"/>
              <a:gd name="connsiteX4707" fmla="*/ 2319232 w 4419601"/>
              <a:gd name="connsiteY4707" fmla="*/ 1100901 h 2239844"/>
              <a:gd name="connsiteX4708" fmla="*/ 2319227 w 4419601"/>
              <a:gd name="connsiteY4708" fmla="*/ 1100898 h 2239844"/>
              <a:gd name="connsiteX4709" fmla="*/ 2292247 w 4419601"/>
              <a:gd name="connsiteY4709" fmla="*/ 1089285 h 2239844"/>
              <a:gd name="connsiteX4710" fmla="*/ 2281924 w 4419601"/>
              <a:gd name="connsiteY4710" fmla="*/ 1082374 h 2239844"/>
              <a:gd name="connsiteX4711" fmla="*/ 2278259 w 4419601"/>
              <a:gd name="connsiteY4711" fmla="*/ 1083265 h 2239844"/>
              <a:gd name="connsiteX4712" fmla="*/ 2292247 w 4419601"/>
              <a:gd name="connsiteY4712" fmla="*/ 1089285 h 2239844"/>
              <a:gd name="connsiteX4713" fmla="*/ 2338497 w 4419601"/>
              <a:gd name="connsiteY4713" fmla="*/ 1120251 h 2239844"/>
              <a:gd name="connsiteX4714" fmla="*/ 2332075 w 4419601"/>
              <a:gd name="connsiteY4714" fmla="*/ 1117026 h 2239844"/>
              <a:gd name="connsiteX4715" fmla="*/ 2287108 w 4419601"/>
              <a:gd name="connsiteY4715" fmla="*/ 1094446 h 2239844"/>
              <a:gd name="connsiteX4716" fmla="*/ 2268982 w 4419601"/>
              <a:gd name="connsiteY4716" fmla="*/ 1086547 h 2239844"/>
              <a:gd name="connsiteX4717" fmla="*/ 2275272 w 4419601"/>
              <a:gd name="connsiteY4717" fmla="*/ 1091634 h 2239844"/>
              <a:gd name="connsiteX4718" fmla="*/ 2300288 w 4419601"/>
              <a:gd name="connsiteY4718" fmla="*/ 1107950 h 2239844"/>
              <a:gd name="connsiteX4719" fmla="*/ 2299481 w 4419601"/>
              <a:gd name="connsiteY4719" fmla="*/ 1113660 h 2239844"/>
              <a:gd name="connsiteX4720" fmla="*/ 2294902 w 4419601"/>
              <a:gd name="connsiteY4720" fmla="*/ 1114322 h 2239844"/>
              <a:gd name="connsiteX4721" fmla="*/ 2300758 w 4419601"/>
              <a:gd name="connsiteY4721" fmla="*/ 1117832 h 2239844"/>
              <a:gd name="connsiteX4722" fmla="*/ 2409161 w 4419601"/>
              <a:gd name="connsiteY4722" fmla="*/ 1165411 h 2239844"/>
              <a:gd name="connsiteX4723" fmla="*/ 2410487 w 4419601"/>
              <a:gd name="connsiteY4723" fmla="*/ 1165915 h 2239844"/>
              <a:gd name="connsiteX4724" fmla="*/ 2429030 w 4419601"/>
              <a:gd name="connsiteY4724" fmla="*/ 1178521 h 2239844"/>
              <a:gd name="connsiteX4725" fmla="*/ 2386677 w 4419601"/>
              <a:gd name="connsiteY4725" fmla="*/ 1163798 h 2239844"/>
              <a:gd name="connsiteX4726" fmla="*/ 2309296 w 4419601"/>
              <a:gd name="connsiteY4726" fmla="*/ 1128114 h 2239844"/>
              <a:gd name="connsiteX4727" fmla="*/ 2275971 w 4419601"/>
              <a:gd name="connsiteY4727" fmla="*/ 1105295 h 2239844"/>
              <a:gd name="connsiteX4728" fmla="*/ 2246220 w 4419601"/>
              <a:gd name="connsiteY4728" fmla="*/ 1090002 h 2239844"/>
              <a:gd name="connsiteX4729" fmla="*/ 2225525 w 4419601"/>
              <a:gd name="connsiteY4729" fmla="*/ 1073423 h 2239844"/>
              <a:gd name="connsiteX4730" fmla="*/ 2229274 w 4419601"/>
              <a:gd name="connsiteY4730" fmla="*/ 1075317 h 2239844"/>
              <a:gd name="connsiteX4731" fmla="*/ 2230443 w 4419601"/>
              <a:gd name="connsiteY4731" fmla="*/ 1075681 h 2239844"/>
              <a:gd name="connsiteX4732" fmla="*/ 2224701 w 4419601"/>
              <a:gd name="connsiteY4732" fmla="*/ 1072239 h 2239844"/>
              <a:gd name="connsiteX4733" fmla="*/ 2226691 w 4419601"/>
              <a:gd name="connsiteY4733" fmla="*/ 1071551 h 2239844"/>
              <a:gd name="connsiteX4734" fmla="*/ 2234621 w 4419601"/>
              <a:gd name="connsiteY4734" fmla="*/ 1076981 h 2239844"/>
              <a:gd name="connsiteX4735" fmla="*/ 2238568 w 4419601"/>
              <a:gd name="connsiteY4735" fmla="*/ 1078208 h 2239844"/>
              <a:gd name="connsiteX4736" fmla="*/ 2249448 w 4419601"/>
              <a:gd name="connsiteY4736" fmla="*/ 1086739 h 2239844"/>
              <a:gd name="connsiteX4737" fmla="*/ 2252048 w 4419601"/>
              <a:gd name="connsiteY4737" fmla="*/ 1087981 h 2239844"/>
              <a:gd name="connsiteX4738" fmla="*/ 2254356 w 4419601"/>
              <a:gd name="connsiteY4738" fmla="*/ 1082461 h 2239844"/>
              <a:gd name="connsiteX4739" fmla="*/ 2255467 w 4419601"/>
              <a:gd name="connsiteY4739" fmla="*/ 1082155 h 2239844"/>
              <a:gd name="connsiteX4740" fmla="*/ 2255097 w 4419601"/>
              <a:gd name="connsiteY4740" fmla="*/ 1081844 h 2239844"/>
              <a:gd name="connsiteX4741" fmla="*/ 2239764 w 4419601"/>
              <a:gd name="connsiteY4741" fmla="*/ 1078581 h 2239844"/>
              <a:gd name="connsiteX4742" fmla="*/ 2238568 w 4419601"/>
              <a:gd name="connsiteY4742" fmla="*/ 1078208 h 2239844"/>
              <a:gd name="connsiteX4743" fmla="*/ 2230398 w 4419601"/>
              <a:gd name="connsiteY4743" fmla="*/ 1071804 h 2239844"/>
              <a:gd name="connsiteX4744" fmla="*/ 2227983 w 4419601"/>
              <a:gd name="connsiteY4744" fmla="*/ 1071105 h 2239844"/>
              <a:gd name="connsiteX4745" fmla="*/ 2229040 w 4419601"/>
              <a:gd name="connsiteY4745" fmla="*/ 1070739 h 2239844"/>
              <a:gd name="connsiteX4746" fmla="*/ 2224970 w 4419601"/>
              <a:gd name="connsiteY4746" fmla="*/ 1067548 h 2239844"/>
              <a:gd name="connsiteX4747" fmla="*/ 2231695 w 4419601"/>
              <a:gd name="connsiteY4747" fmla="*/ 1067159 h 2239844"/>
              <a:gd name="connsiteX4748" fmla="*/ 2241229 w 4419601"/>
              <a:gd name="connsiteY4748" fmla="*/ 1070483 h 2239844"/>
              <a:gd name="connsiteX4749" fmla="*/ 2248565 w 4419601"/>
              <a:gd name="connsiteY4749" fmla="*/ 1071060 h 2239844"/>
              <a:gd name="connsiteX4750" fmla="*/ 2254102 w 4419601"/>
              <a:gd name="connsiteY4750" fmla="*/ 1072867 h 2239844"/>
              <a:gd name="connsiteX4751" fmla="*/ 2267786 w 4419601"/>
              <a:gd name="connsiteY4751" fmla="*/ 1078757 h 2239844"/>
              <a:gd name="connsiteX4752" fmla="*/ 2270149 w 4419601"/>
              <a:gd name="connsiteY4752" fmla="*/ 1078105 h 2239844"/>
              <a:gd name="connsiteX4753" fmla="*/ 2254102 w 4419601"/>
              <a:gd name="connsiteY4753" fmla="*/ 1072867 h 2239844"/>
              <a:gd name="connsiteX4754" fmla="*/ 2244047 w 4419601"/>
              <a:gd name="connsiteY4754" fmla="*/ 1068540 h 2239844"/>
              <a:gd name="connsiteX4755" fmla="*/ 2244606 w 4419601"/>
              <a:gd name="connsiteY4755" fmla="*/ 1070423 h 2239844"/>
              <a:gd name="connsiteX4756" fmla="*/ 2242185 w 4419601"/>
              <a:gd name="connsiteY4756" fmla="*/ 1068791 h 2239844"/>
              <a:gd name="connsiteX4757" fmla="*/ 2228061 w 4419601"/>
              <a:gd name="connsiteY4757" fmla="*/ 1064626 h 2239844"/>
              <a:gd name="connsiteX4758" fmla="*/ 2223329 w 4419601"/>
              <a:gd name="connsiteY4758" fmla="*/ 1066262 h 2239844"/>
              <a:gd name="connsiteX4759" fmla="*/ 2224970 w 4419601"/>
              <a:gd name="connsiteY4759" fmla="*/ 1067548 h 2239844"/>
              <a:gd name="connsiteX4760" fmla="*/ 2221166 w 4419601"/>
              <a:gd name="connsiteY4760" fmla="*/ 1067768 h 2239844"/>
              <a:gd name="connsiteX4761" fmla="*/ 2224616 w 4419601"/>
              <a:gd name="connsiteY4761" fmla="*/ 1070130 h 2239844"/>
              <a:gd name="connsiteX4762" fmla="*/ 2219605 w 4419601"/>
              <a:gd name="connsiteY4762" fmla="*/ 1068680 h 2239844"/>
              <a:gd name="connsiteX4763" fmla="*/ 2222106 w 4419601"/>
              <a:gd name="connsiteY4763" fmla="*/ 1070683 h 2239844"/>
              <a:gd name="connsiteX4764" fmla="*/ 2224701 w 4419601"/>
              <a:gd name="connsiteY4764" fmla="*/ 1072239 h 2239844"/>
              <a:gd name="connsiteX4765" fmla="*/ 2224244 w 4419601"/>
              <a:gd name="connsiteY4765" fmla="*/ 1072397 h 2239844"/>
              <a:gd name="connsiteX4766" fmla="*/ 2225525 w 4419601"/>
              <a:gd name="connsiteY4766" fmla="*/ 1073423 h 2239844"/>
              <a:gd name="connsiteX4767" fmla="*/ 2223799 w 4419601"/>
              <a:gd name="connsiteY4767" fmla="*/ 1072550 h 2239844"/>
              <a:gd name="connsiteX4768" fmla="*/ 2220606 w 4419601"/>
              <a:gd name="connsiteY4768" fmla="*/ 1073654 h 2239844"/>
              <a:gd name="connsiteX4769" fmla="*/ 2218416 w 4419601"/>
              <a:gd name="connsiteY4769" fmla="*/ 1071016 h 2239844"/>
              <a:gd name="connsiteX4770" fmla="*/ 2217681 w 4419601"/>
              <a:gd name="connsiteY4770" fmla="*/ 1071388 h 2239844"/>
              <a:gd name="connsiteX4771" fmla="*/ 2218166 w 4419601"/>
              <a:gd name="connsiteY4771" fmla="*/ 1072465 h 2239844"/>
              <a:gd name="connsiteX4772" fmla="*/ 2217073 w 4419601"/>
              <a:gd name="connsiteY4772" fmla="*/ 1071695 h 2239844"/>
              <a:gd name="connsiteX4773" fmla="*/ 2216446 w 4419601"/>
              <a:gd name="connsiteY4773" fmla="*/ 1072012 h 2239844"/>
              <a:gd name="connsiteX4774" fmla="*/ 2216446 w 4419601"/>
              <a:gd name="connsiteY4774" fmla="*/ 1074083 h 2239844"/>
              <a:gd name="connsiteX4775" fmla="*/ 2214601 w 4419601"/>
              <a:gd name="connsiteY4775" fmla="*/ 1072944 h 2239844"/>
              <a:gd name="connsiteX4776" fmla="*/ 2209906 w 4419601"/>
              <a:gd name="connsiteY4776" fmla="*/ 1075317 h 2239844"/>
              <a:gd name="connsiteX4777" fmla="*/ 2203450 w 4419601"/>
              <a:gd name="connsiteY4777" fmla="*/ 1068791 h 2239844"/>
              <a:gd name="connsiteX4778" fmla="*/ 2207493 w 4419601"/>
              <a:gd name="connsiteY4778" fmla="*/ 1068558 h 2239844"/>
              <a:gd name="connsiteX4779" fmla="*/ 2197174 w 4419601"/>
              <a:gd name="connsiteY4779" fmla="*/ 1062189 h 2239844"/>
              <a:gd name="connsiteX4780" fmla="*/ 2208066 w 4419601"/>
              <a:gd name="connsiteY4780" fmla="*/ 1065341 h 2239844"/>
              <a:gd name="connsiteX4781" fmla="*/ 2212237 w 4419601"/>
              <a:gd name="connsiteY4781" fmla="*/ 1068284 h 2239844"/>
              <a:gd name="connsiteX4782" fmla="*/ 2217236 w 4419601"/>
              <a:gd name="connsiteY4782" fmla="*/ 1067995 h 2239844"/>
              <a:gd name="connsiteX4783" fmla="*/ 2208066 w 4419601"/>
              <a:gd name="connsiteY4783" fmla="*/ 1065341 h 2239844"/>
              <a:gd name="connsiteX4784" fmla="*/ 2203721 w 4419601"/>
              <a:gd name="connsiteY4784" fmla="*/ 1062276 h 2239844"/>
              <a:gd name="connsiteX4785" fmla="*/ 2203450 w 4419601"/>
              <a:gd name="connsiteY4785" fmla="*/ 1062265 h 2239844"/>
              <a:gd name="connsiteX4786" fmla="*/ 2203495 w 4419601"/>
              <a:gd name="connsiteY4786" fmla="*/ 1061948 h 2239844"/>
              <a:gd name="connsiteX4787" fmla="*/ 2202107 w 4419601"/>
              <a:gd name="connsiteY4787" fmla="*/ 1058695 h 2239844"/>
              <a:gd name="connsiteX4788" fmla="*/ 2203810 w 4419601"/>
              <a:gd name="connsiteY4788" fmla="*/ 1059716 h 2239844"/>
              <a:gd name="connsiteX4789" fmla="*/ 2204140 w 4419601"/>
              <a:gd name="connsiteY4789" fmla="*/ 1057384 h 2239844"/>
              <a:gd name="connsiteX4790" fmla="*/ 2201256 w 4419601"/>
              <a:gd name="connsiteY4790" fmla="*/ 1056703 h 2239844"/>
              <a:gd name="connsiteX4791" fmla="*/ 2201219 w 4419601"/>
              <a:gd name="connsiteY4791" fmla="*/ 1056616 h 2239844"/>
              <a:gd name="connsiteX4792" fmla="*/ 2197344 w 4419601"/>
              <a:gd name="connsiteY4792" fmla="*/ 1055657 h 2239844"/>
              <a:gd name="connsiteX4793" fmla="*/ 2197100 w 4419601"/>
              <a:gd name="connsiteY4793" fmla="*/ 1055738 h 2239844"/>
              <a:gd name="connsiteX4794" fmla="*/ 2197100 w 4419601"/>
              <a:gd name="connsiteY4794" fmla="*/ 1055597 h 2239844"/>
              <a:gd name="connsiteX4795" fmla="*/ 2194465 w 4419601"/>
              <a:gd name="connsiteY4795" fmla="*/ 1054944 h 2239844"/>
              <a:gd name="connsiteX4796" fmla="*/ 2189655 w 4419601"/>
              <a:gd name="connsiteY4796" fmla="*/ 1052960 h 2239844"/>
              <a:gd name="connsiteX4797" fmla="*/ 2197100 w 4419601"/>
              <a:gd name="connsiteY4797" fmla="*/ 1051117 h 2239844"/>
              <a:gd name="connsiteX4798" fmla="*/ 2197100 w 4419601"/>
              <a:gd name="connsiteY4798" fmla="*/ 1049388 h 2239844"/>
              <a:gd name="connsiteX4799" fmla="*/ 2197528 w 4419601"/>
              <a:gd name="connsiteY4799" fmla="*/ 1049353 h 2239844"/>
              <a:gd name="connsiteX4800" fmla="*/ 2194465 w 4419601"/>
              <a:gd name="connsiteY4800" fmla="*/ 1048594 h 2239844"/>
              <a:gd name="connsiteX4801" fmla="*/ 2194325 w 4419601"/>
              <a:gd name="connsiteY4801" fmla="*/ 1048537 h 2239844"/>
              <a:gd name="connsiteX4802" fmla="*/ 2209321 w 4419601"/>
              <a:gd name="connsiteY4802" fmla="*/ 1041742 h 2239844"/>
              <a:gd name="connsiteX4803" fmla="*/ 2210499 w 4419601"/>
              <a:gd name="connsiteY4803" fmla="*/ 1041451 h 2239844"/>
              <a:gd name="connsiteX4804" fmla="*/ 2213147 w 4419601"/>
              <a:gd name="connsiteY4804" fmla="*/ 1040009 h 2239844"/>
              <a:gd name="connsiteX4805" fmla="*/ 2225731 w 4419601"/>
              <a:gd name="connsiteY4805" fmla="*/ 1034307 h 2239844"/>
              <a:gd name="connsiteX4806" fmla="*/ 2145356 w 4419601"/>
              <a:gd name="connsiteY4806" fmla="*/ 1024187 h 2239844"/>
              <a:gd name="connsiteX4807" fmla="*/ 2119633 w 4419601"/>
              <a:gd name="connsiteY4807" fmla="*/ 1043539 h 2239844"/>
              <a:gd name="connsiteX4808" fmla="*/ 2119613 w 4419601"/>
              <a:gd name="connsiteY4808" fmla="*/ 1043535 h 2239844"/>
              <a:gd name="connsiteX4809" fmla="*/ 2114317 w 4419601"/>
              <a:gd name="connsiteY4809" fmla="*/ 1041677 h 2239844"/>
              <a:gd name="connsiteX4810" fmla="*/ 2132862 w 4419601"/>
              <a:gd name="connsiteY4810" fmla="*/ 1027374 h 2239844"/>
              <a:gd name="connsiteX4811" fmla="*/ 2120923 w 4419601"/>
              <a:gd name="connsiteY4811" fmla="*/ 1023736 h 2239844"/>
              <a:gd name="connsiteX4812" fmla="*/ 2120416 w 4419601"/>
              <a:gd name="connsiteY4812" fmla="*/ 1024058 h 2239844"/>
              <a:gd name="connsiteX4813" fmla="*/ 2093006 w 4419601"/>
              <a:gd name="connsiteY4813" fmla="*/ 1037365 h 2239844"/>
              <a:gd name="connsiteX4814" fmla="*/ 2087434 w 4419601"/>
              <a:gd name="connsiteY4814" fmla="*/ 1037086 h 2239844"/>
              <a:gd name="connsiteX4815" fmla="*/ 2065981 w 4419601"/>
              <a:gd name="connsiteY4815" fmla="*/ 1049984 h 2239844"/>
              <a:gd name="connsiteX4816" fmla="*/ 1979745 w 4419601"/>
              <a:gd name="connsiteY4816" fmla="*/ 1087923 h 2239844"/>
              <a:gd name="connsiteX4817" fmla="*/ 1979004 w 4419601"/>
              <a:gd name="connsiteY4817" fmla="*/ 1089660 h 2239844"/>
              <a:gd name="connsiteX4818" fmla="*/ 1982429 w 4419601"/>
              <a:gd name="connsiteY4818" fmla="*/ 1093092 h 2239844"/>
              <a:gd name="connsiteX4819" fmla="*/ 1978025 w 4419601"/>
              <a:gd name="connsiteY4819" fmla="*/ 1095128 h 2239844"/>
              <a:gd name="connsiteX4820" fmla="*/ 1978025 w 4419601"/>
              <a:gd name="connsiteY4820" fmla="*/ 1091953 h 2239844"/>
              <a:gd name="connsiteX4821" fmla="*/ 1973961 w 4419601"/>
              <a:gd name="connsiteY4821" fmla="*/ 1101479 h 2239844"/>
              <a:gd name="connsiteX4822" fmla="*/ 1974814 w 4419601"/>
              <a:gd name="connsiteY4822" fmla="*/ 1101693 h 2239844"/>
              <a:gd name="connsiteX4823" fmla="*/ 1978026 w 4419601"/>
              <a:gd name="connsiteY4823" fmla="*/ 1107333 h 2239844"/>
              <a:gd name="connsiteX4824" fmla="*/ 1971602 w 4419601"/>
              <a:gd name="connsiteY4824" fmla="*/ 1107333 h 2239844"/>
              <a:gd name="connsiteX4825" fmla="*/ 1969689 w 4419601"/>
              <a:gd name="connsiteY4825" fmla="*/ 1114816 h 2239844"/>
              <a:gd name="connsiteX4826" fmla="*/ 1964561 w 4419601"/>
              <a:gd name="connsiteY4826" fmla="*/ 1119420 h 2239844"/>
              <a:gd name="connsiteX4827" fmla="*/ 1955383 w 4419601"/>
              <a:gd name="connsiteY4827" fmla="*/ 1134138 h 2239844"/>
              <a:gd name="connsiteX4828" fmla="*/ 1952329 w 4419601"/>
              <a:gd name="connsiteY4828" fmla="*/ 1139559 h 2239844"/>
              <a:gd name="connsiteX4829" fmla="*/ 1937814 w 4419601"/>
              <a:gd name="connsiteY4829" fmla="*/ 1168682 h 2239844"/>
              <a:gd name="connsiteX4830" fmla="*/ 1929231 w 4419601"/>
              <a:gd name="connsiteY4830" fmla="*/ 1179355 h 2239844"/>
              <a:gd name="connsiteX4831" fmla="*/ 1916191 w 4419601"/>
              <a:gd name="connsiteY4831" fmla="*/ 1190315 h 2239844"/>
              <a:gd name="connsiteX4832" fmla="*/ 1909650 w 4419601"/>
              <a:gd name="connsiteY4832" fmla="*/ 1194131 h 2239844"/>
              <a:gd name="connsiteX4833" fmla="*/ 1926631 w 4419601"/>
              <a:gd name="connsiteY4833" fmla="*/ 1178230 h 2239844"/>
              <a:gd name="connsiteX4834" fmla="*/ 1935929 w 4419601"/>
              <a:gd name="connsiteY4834" fmla="*/ 1156607 h 2239844"/>
              <a:gd name="connsiteX4835" fmla="*/ 1934369 w 4419601"/>
              <a:gd name="connsiteY4835" fmla="*/ 1155702 h 2239844"/>
              <a:gd name="connsiteX4836" fmla="*/ 1933575 w 4419601"/>
              <a:gd name="connsiteY4836" fmla="*/ 1152477 h 2239844"/>
              <a:gd name="connsiteX4837" fmla="*/ 1943732 w 4419601"/>
              <a:gd name="connsiteY4837" fmla="*/ 1138458 h 2239844"/>
              <a:gd name="connsiteX4838" fmla="*/ 1944298 w 4419601"/>
              <a:gd name="connsiteY4838" fmla="*/ 1137142 h 2239844"/>
              <a:gd name="connsiteX4839" fmla="*/ 1954513 w 4419601"/>
              <a:gd name="connsiteY4839" fmla="*/ 1123578 h 2239844"/>
              <a:gd name="connsiteX4840" fmla="*/ 1964531 w 4419601"/>
              <a:gd name="connsiteY4840" fmla="*/ 1109751 h 2239844"/>
              <a:gd name="connsiteX4841" fmla="*/ 1990725 w 4419601"/>
              <a:gd name="connsiteY4841" fmla="*/ 1062187 h 2239844"/>
              <a:gd name="connsiteX4842" fmla="*/ 1979746 w 4419601"/>
              <a:gd name="connsiteY4842" fmla="*/ 1087919 h 2239844"/>
              <a:gd name="connsiteX4843" fmla="*/ 2019556 w 4419601"/>
              <a:gd name="connsiteY4843" fmla="*/ 1070339 h 2239844"/>
              <a:gd name="connsiteX4844" fmla="*/ 2100205 w 4419601"/>
              <a:gd name="connsiteY4844" fmla="*/ 1028822 h 2239844"/>
              <a:gd name="connsiteX4845" fmla="*/ 2244094 w 4419601"/>
              <a:gd name="connsiteY4845" fmla="*/ 1022779 h 2239844"/>
              <a:gd name="connsiteX4846" fmla="*/ 2242567 w 4419601"/>
              <a:gd name="connsiteY4846" fmla="*/ 1023988 h 2239844"/>
              <a:gd name="connsiteX4847" fmla="*/ 2213147 w 4419601"/>
              <a:gd name="connsiteY4847" fmla="*/ 1040009 h 2239844"/>
              <a:gd name="connsiteX4848" fmla="*/ 2209321 w 4419601"/>
              <a:gd name="connsiteY4848" fmla="*/ 1041742 h 2239844"/>
              <a:gd name="connsiteX4849" fmla="*/ 2189655 w 4419601"/>
              <a:gd name="connsiteY4849" fmla="*/ 1046610 h 2239844"/>
              <a:gd name="connsiteX4850" fmla="*/ 2187636 w 4419601"/>
              <a:gd name="connsiteY4850" fmla="*/ 1045777 h 2239844"/>
              <a:gd name="connsiteX4851" fmla="*/ 2220921 w 4419601"/>
              <a:gd name="connsiteY4851" fmla="*/ 1032719 h 2239844"/>
              <a:gd name="connsiteX4852" fmla="*/ 2222370 w 4419601"/>
              <a:gd name="connsiteY4852" fmla="*/ 1032063 h 2239844"/>
              <a:gd name="connsiteX4853" fmla="*/ 2229740 w 4419601"/>
              <a:gd name="connsiteY4853" fmla="*/ 1030338 h 2239844"/>
              <a:gd name="connsiteX4854" fmla="*/ 2170403 w 4419601"/>
              <a:gd name="connsiteY4854" fmla="*/ 1020950 h 2239844"/>
              <a:gd name="connsiteX4855" fmla="*/ 2167077 w 4419601"/>
              <a:gd name="connsiteY4855" fmla="*/ 1036279 h 2239844"/>
              <a:gd name="connsiteX4856" fmla="*/ 2166986 w 4419601"/>
              <a:gd name="connsiteY4856" fmla="*/ 1036421 h 2239844"/>
              <a:gd name="connsiteX4857" fmla="*/ 2179488 w 4419601"/>
              <a:gd name="connsiteY4857" fmla="*/ 1034006 h 2239844"/>
              <a:gd name="connsiteX4858" fmla="*/ 2183971 w 4419601"/>
              <a:gd name="connsiteY4858" fmla="*/ 1030636 h 2239844"/>
              <a:gd name="connsiteX4859" fmla="*/ 2182002 w 4419601"/>
              <a:gd name="connsiteY4859" fmla="*/ 1033520 h 2239844"/>
              <a:gd name="connsiteX4860" fmla="*/ 2183740 w 4419601"/>
              <a:gd name="connsiteY4860" fmla="*/ 1033184 h 2239844"/>
              <a:gd name="connsiteX4861" fmla="*/ 2183971 w 4419601"/>
              <a:gd name="connsiteY4861" fmla="*/ 1030636 h 2239844"/>
              <a:gd name="connsiteX4862" fmla="*/ 2186385 w 4419601"/>
              <a:gd name="connsiteY4862" fmla="*/ 1031443 h 2239844"/>
              <a:gd name="connsiteX4863" fmla="*/ 2185811 w 4419601"/>
              <a:gd name="connsiteY4863" fmla="*/ 1032784 h 2239844"/>
              <a:gd name="connsiteX4864" fmla="*/ 2197826 w 4419601"/>
              <a:gd name="connsiteY4864" fmla="*/ 1030463 h 2239844"/>
              <a:gd name="connsiteX4865" fmla="*/ 2196826 w 4419601"/>
              <a:gd name="connsiteY4865" fmla="*/ 1030949 h 2239844"/>
              <a:gd name="connsiteX4866" fmla="*/ 2185301 w 4419601"/>
              <a:gd name="connsiteY4866" fmla="*/ 1033976 h 2239844"/>
              <a:gd name="connsiteX4867" fmla="*/ 2183971 w 4419601"/>
              <a:gd name="connsiteY4867" fmla="*/ 1037086 h 2239844"/>
              <a:gd name="connsiteX4868" fmla="*/ 2183940 w 4419601"/>
              <a:gd name="connsiteY4868" fmla="*/ 1037211 h 2239844"/>
              <a:gd name="connsiteX4869" fmla="*/ 2196826 w 4419601"/>
              <a:gd name="connsiteY4869" fmla="*/ 1030949 h 2239844"/>
              <a:gd name="connsiteX4870" fmla="*/ 2200366 w 4419601"/>
              <a:gd name="connsiteY4870" fmla="*/ 1030019 h 2239844"/>
              <a:gd name="connsiteX4871" fmla="*/ 2217881 w 4419601"/>
              <a:gd name="connsiteY4871" fmla="*/ 1027067 h 2239844"/>
              <a:gd name="connsiteX4872" fmla="*/ 2209292 w 4419601"/>
              <a:gd name="connsiteY4872" fmla="*/ 1031241 h 2239844"/>
              <a:gd name="connsiteX4873" fmla="*/ 2183706 w 4419601"/>
              <a:gd name="connsiteY4873" fmla="*/ 1038150 h 2239844"/>
              <a:gd name="connsiteX4874" fmla="*/ 2183167 w 4419601"/>
              <a:gd name="connsiteY4874" fmla="*/ 1040310 h 2239844"/>
              <a:gd name="connsiteX4875" fmla="*/ 2179489 w 4419601"/>
              <a:gd name="connsiteY4875" fmla="*/ 1042416 h 2239844"/>
              <a:gd name="connsiteX4876" fmla="*/ 2180248 w 4419601"/>
              <a:gd name="connsiteY4876" fmla="*/ 1042729 h 2239844"/>
              <a:gd name="connsiteX4877" fmla="*/ 2176893 w 4419601"/>
              <a:gd name="connsiteY4877" fmla="*/ 1044018 h 2239844"/>
              <a:gd name="connsiteX4878" fmla="*/ 2174318 w 4419601"/>
              <a:gd name="connsiteY4878" fmla="*/ 1045953 h 2239844"/>
              <a:gd name="connsiteX4879" fmla="*/ 2173786 w 4419601"/>
              <a:gd name="connsiteY4879" fmla="*/ 1045554 h 2239844"/>
              <a:gd name="connsiteX4880" fmla="*/ 2174103 w 4419601"/>
              <a:gd name="connsiteY4880" fmla="*/ 1045088 h 2239844"/>
              <a:gd name="connsiteX4881" fmla="*/ 2173484 w 4419601"/>
              <a:gd name="connsiteY4881" fmla="*/ 1045326 h 2239844"/>
              <a:gd name="connsiteX4882" fmla="*/ 2173786 w 4419601"/>
              <a:gd name="connsiteY4882" fmla="*/ 1045554 h 2239844"/>
              <a:gd name="connsiteX4883" fmla="*/ 2173513 w 4419601"/>
              <a:gd name="connsiteY4883" fmla="*/ 1045953 h 2239844"/>
              <a:gd name="connsiteX4884" fmla="*/ 2173197 w 4419601"/>
              <a:gd name="connsiteY4884" fmla="*/ 1046170 h 2239844"/>
              <a:gd name="connsiteX4885" fmla="*/ 2174438 w 4419601"/>
              <a:gd name="connsiteY4885" fmla="*/ 1046682 h 2239844"/>
              <a:gd name="connsiteX4886" fmla="*/ 2171216 w 4419601"/>
              <a:gd name="connsiteY4886" fmla="*/ 1047528 h 2239844"/>
              <a:gd name="connsiteX4887" fmla="*/ 2158228 w 4419601"/>
              <a:gd name="connsiteY4887" fmla="*/ 1056433 h 2239844"/>
              <a:gd name="connsiteX4888" fmla="*/ 2158228 w 4419601"/>
              <a:gd name="connsiteY4888" fmla="*/ 1051183 h 2239844"/>
              <a:gd name="connsiteX4889" fmla="*/ 2156968 w 4419601"/>
              <a:gd name="connsiteY4889" fmla="*/ 1051667 h 2239844"/>
              <a:gd name="connsiteX4890" fmla="*/ 2155814 w 4419601"/>
              <a:gd name="connsiteY4890" fmla="*/ 1053209 h 2239844"/>
              <a:gd name="connsiteX4891" fmla="*/ 2158228 w 4419601"/>
              <a:gd name="connsiteY4891" fmla="*/ 1056433 h 2239844"/>
              <a:gd name="connsiteX4892" fmla="*/ 2140750 w 4419601"/>
              <a:gd name="connsiteY4892" fmla="*/ 1058638 h 2239844"/>
              <a:gd name="connsiteX4893" fmla="*/ 2147445 w 4419601"/>
              <a:gd name="connsiteY4893" fmla="*/ 1055323 h 2239844"/>
              <a:gd name="connsiteX4894" fmla="*/ 2146364 w 4419601"/>
              <a:gd name="connsiteY4894" fmla="*/ 1055738 h 2239844"/>
              <a:gd name="connsiteX4895" fmla="*/ 2146350 w 4419601"/>
              <a:gd name="connsiteY4895" fmla="*/ 1055725 h 2239844"/>
              <a:gd name="connsiteX4896" fmla="*/ 2140173 w 4419601"/>
              <a:gd name="connsiteY4896" fmla="*/ 1058711 h 2239844"/>
              <a:gd name="connsiteX4897" fmla="*/ 2115892 w 4419601"/>
              <a:gd name="connsiteY4897" fmla="*/ 1061774 h 2239844"/>
              <a:gd name="connsiteX4898" fmla="*/ 1997333 w 4419601"/>
              <a:gd name="connsiteY4898" fmla="*/ 1108027 h 2239844"/>
              <a:gd name="connsiteX4899" fmla="*/ 2066453 w 4419601"/>
              <a:gd name="connsiteY4899" fmla="*/ 1072301 h 2239844"/>
              <a:gd name="connsiteX4900" fmla="*/ 2075367 w 4419601"/>
              <a:gd name="connsiteY4900" fmla="*/ 1068525 h 2239844"/>
              <a:gd name="connsiteX4901" fmla="*/ 2115892 w 4419601"/>
              <a:gd name="connsiteY4901" fmla="*/ 1055325 h 2239844"/>
              <a:gd name="connsiteX4902" fmla="*/ 2139950 w 4419601"/>
              <a:gd name="connsiteY4902" fmla="*/ 1052290 h 2239844"/>
              <a:gd name="connsiteX4903" fmla="*/ 2139950 w 4419601"/>
              <a:gd name="connsiteY4903" fmla="*/ 1049388 h 2239844"/>
              <a:gd name="connsiteX4904" fmla="*/ 2140752 w 4419601"/>
              <a:gd name="connsiteY4904" fmla="*/ 1050182 h 2239844"/>
              <a:gd name="connsiteX4905" fmla="*/ 2142550 w 4419601"/>
              <a:gd name="connsiteY4905" fmla="*/ 1051962 h 2239844"/>
              <a:gd name="connsiteX4906" fmla="*/ 2158228 w 4419601"/>
              <a:gd name="connsiteY4906" fmla="*/ 1049984 h 2239844"/>
              <a:gd name="connsiteX4907" fmla="*/ 2153903 w 4419601"/>
              <a:gd name="connsiteY4907" fmla="*/ 1052075 h 2239844"/>
              <a:gd name="connsiteX4908" fmla="*/ 2154122 w 4419601"/>
              <a:gd name="connsiteY4908" fmla="*/ 1052017 h 2239844"/>
              <a:gd name="connsiteX4909" fmla="*/ 2158228 w 4419601"/>
              <a:gd name="connsiteY4909" fmla="*/ 1049984 h 2239844"/>
              <a:gd name="connsiteX4910" fmla="*/ 2157338 w 4419601"/>
              <a:gd name="connsiteY4910" fmla="*/ 1051172 h 2239844"/>
              <a:gd name="connsiteX4911" fmla="*/ 2158228 w 4419601"/>
              <a:gd name="connsiteY4911" fmla="*/ 1050939 h 2239844"/>
              <a:gd name="connsiteX4912" fmla="*/ 2158228 w 4419601"/>
              <a:gd name="connsiteY4912" fmla="*/ 1050790 h 2239844"/>
              <a:gd name="connsiteX4913" fmla="*/ 2158228 w 4419601"/>
              <a:gd name="connsiteY4913" fmla="*/ 1049984 h 2239844"/>
              <a:gd name="connsiteX4914" fmla="*/ 2166809 w 4419601"/>
              <a:gd name="connsiteY4914" fmla="*/ 1043535 h 2239844"/>
              <a:gd name="connsiteX4915" fmla="*/ 2165604 w 4419601"/>
              <a:gd name="connsiteY4915" fmla="*/ 1043038 h 2239844"/>
              <a:gd name="connsiteX4916" fmla="*/ 2168516 w 4419601"/>
              <a:gd name="connsiteY4916" fmla="*/ 1042252 h 2239844"/>
              <a:gd name="connsiteX4917" fmla="*/ 2169261 w 4419601"/>
              <a:gd name="connsiteY4917" fmla="*/ 1041692 h 2239844"/>
              <a:gd name="connsiteX4918" fmla="*/ 2165604 w 4419601"/>
              <a:gd name="connsiteY4918" fmla="*/ 1042652 h 2239844"/>
              <a:gd name="connsiteX4919" fmla="*/ 2165604 w 4419601"/>
              <a:gd name="connsiteY4919" fmla="*/ 1042244 h 2239844"/>
              <a:gd name="connsiteX4920" fmla="*/ 2165604 w 4419601"/>
              <a:gd name="connsiteY4920" fmla="*/ 1040614 h 2239844"/>
              <a:gd name="connsiteX4921" fmla="*/ 2170806 w 4419601"/>
              <a:gd name="connsiteY4921" fmla="*/ 1038834 h 2239844"/>
              <a:gd name="connsiteX4922" fmla="*/ 2172263 w 4419601"/>
              <a:gd name="connsiteY4922" fmla="*/ 1039435 h 2239844"/>
              <a:gd name="connsiteX4923" fmla="*/ 2174948 w 4419601"/>
              <a:gd name="connsiteY4923" fmla="*/ 1037418 h 2239844"/>
              <a:gd name="connsiteX4924" fmla="*/ 2170806 w 4419601"/>
              <a:gd name="connsiteY4924" fmla="*/ 1038834 h 2239844"/>
              <a:gd name="connsiteX4925" fmla="*/ 2166559 w 4419601"/>
              <a:gd name="connsiteY4925" fmla="*/ 1037082 h 2239844"/>
              <a:gd name="connsiteX4926" fmla="*/ 2165604 w 4419601"/>
              <a:gd name="connsiteY4926" fmla="*/ 1038561 h 2239844"/>
              <a:gd name="connsiteX4927" fmla="*/ 2165604 w 4419601"/>
              <a:gd name="connsiteY4927" fmla="*/ 1040614 h 2239844"/>
              <a:gd name="connsiteX4928" fmla="*/ 2163903 w 4419601"/>
              <a:gd name="connsiteY4928" fmla="*/ 1041196 h 2239844"/>
              <a:gd name="connsiteX4929" fmla="*/ 2163577 w 4419601"/>
              <a:gd name="connsiteY4929" fmla="*/ 1041700 h 2239844"/>
              <a:gd name="connsiteX4930" fmla="*/ 2165186 w 4419601"/>
              <a:gd name="connsiteY4930" fmla="*/ 1042762 h 2239844"/>
              <a:gd name="connsiteX4931" fmla="*/ 2162423 w 4419601"/>
              <a:gd name="connsiteY4931" fmla="*/ 1043487 h 2239844"/>
              <a:gd name="connsiteX4932" fmla="*/ 2158228 w 4419601"/>
              <a:gd name="connsiteY4932" fmla="*/ 1049984 h 2239844"/>
              <a:gd name="connsiteX4933" fmla="*/ 2159166 w 4419601"/>
              <a:gd name="connsiteY4933" fmla="*/ 1044342 h 2239844"/>
              <a:gd name="connsiteX4934" fmla="*/ 2139950 w 4419601"/>
              <a:gd name="connsiteY4934" fmla="*/ 1049388 h 2239844"/>
              <a:gd name="connsiteX4935" fmla="*/ 2159435 w 4419601"/>
              <a:gd name="connsiteY4935" fmla="*/ 1042724 h 2239844"/>
              <a:gd name="connsiteX4936" fmla="*/ 2160927 w 4419601"/>
              <a:gd name="connsiteY4936" fmla="*/ 1033757 h 2239844"/>
              <a:gd name="connsiteX4937" fmla="*/ 2164664 w 4419601"/>
              <a:gd name="connsiteY4937" fmla="*/ 1030636 h 2239844"/>
              <a:gd name="connsiteX4938" fmla="*/ 2141801 w 4419601"/>
              <a:gd name="connsiteY4938" fmla="*/ 1020480 h 2239844"/>
              <a:gd name="connsiteX4939" fmla="*/ 2132862 w 4419601"/>
              <a:gd name="connsiteY4939" fmla="*/ 1027374 h 2239844"/>
              <a:gd name="connsiteX4940" fmla="*/ 2127197 w 4419601"/>
              <a:gd name="connsiteY4940" fmla="*/ 1028819 h 2239844"/>
              <a:gd name="connsiteX4941" fmla="*/ 2131077 w 4419601"/>
              <a:gd name="connsiteY4941" fmla="*/ 1027109 h 2239844"/>
              <a:gd name="connsiteX4942" fmla="*/ 2247148 w 4419601"/>
              <a:gd name="connsiteY4942" fmla="*/ 1020360 h 2239844"/>
              <a:gd name="connsiteX4943" fmla="*/ 2245742 w 4419601"/>
              <a:gd name="connsiteY4943" fmla="*/ 1021473 h 2239844"/>
              <a:gd name="connsiteX4944" fmla="*/ 2222370 w 4419601"/>
              <a:gd name="connsiteY4944" fmla="*/ 1032063 h 2239844"/>
              <a:gd name="connsiteX4945" fmla="*/ 2193883 w 4419601"/>
              <a:gd name="connsiteY4945" fmla="*/ 1038729 h 2239844"/>
              <a:gd name="connsiteX4946" fmla="*/ 2209292 w 4419601"/>
              <a:gd name="connsiteY4946" fmla="*/ 1031241 h 2239844"/>
              <a:gd name="connsiteX4947" fmla="*/ 2236153 w 4419601"/>
              <a:gd name="connsiteY4947" fmla="*/ 1023988 h 2239844"/>
              <a:gd name="connsiteX4948" fmla="*/ 761957 w 4419601"/>
              <a:gd name="connsiteY4948" fmla="*/ 1019251 h 2239844"/>
              <a:gd name="connsiteX4949" fmla="*/ 765176 w 4419601"/>
              <a:gd name="connsiteY4949" fmla="*/ 1024091 h 2239844"/>
              <a:gd name="connsiteX4950" fmla="*/ 739423 w 4419601"/>
              <a:gd name="connsiteY4950" fmla="*/ 1069257 h 2239844"/>
              <a:gd name="connsiteX4951" fmla="*/ 707232 w 4419601"/>
              <a:gd name="connsiteY4951" fmla="*/ 1114424 h 2239844"/>
              <a:gd name="connsiteX4952" fmla="*/ 655726 w 4419601"/>
              <a:gd name="connsiteY4952" fmla="*/ 1211211 h 2239844"/>
              <a:gd name="connsiteX4953" fmla="*/ 649288 w 4419601"/>
              <a:gd name="connsiteY4953" fmla="*/ 1211211 h 2239844"/>
              <a:gd name="connsiteX4954" fmla="*/ 700794 w 4419601"/>
              <a:gd name="connsiteY4954" fmla="*/ 1114424 h 2239844"/>
              <a:gd name="connsiteX4955" fmla="*/ 732985 w 4419601"/>
              <a:gd name="connsiteY4955" fmla="*/ 1069257 h 2239844"/>
              <a:gd name="connsiteX4956" fmla="*/ 758738 w 4419601"/>
              <a:gd name="connsiteY4956" fmla="*/ 1024091 h 2239844"/>
              <a:gd name="connsiteX4957" fmla="*/ 761957 w 4419601"/>
              <a:gd name="connsiteY4957" fmla="*/ 1019251 h 2239844"/>
              <a:gd name="connsiteX4958" fmla="*/ 850870 w 4419601"/>
              <a:gd name="connsiteY4958" fmla="*/ 1019243 h 2239844"/>
              <a:gd name="connsiteX4959" fmla="*/ 854076 w 4419601"/>
              <a:gd name="connsiteY4959" fmla="*/ 1024056 h 2239844"/>
              <a:gd name="connsiteX4960" fmla="*/ 693799 w 4419601"/>
              <a:gd name="connsiteY4960" fmla="*/ 1312846 h 2239844"/>
              <a:gd name="connsiteX4961" fmla="*/ 687388 w 4419601"/>
              <a:gd name="connsiteY4961" fmla="*/ 1312846 h 2239844"/>
              <a:gd name="connsiteX4962" fmla="*/ 847665 w 4419601"/>
              <a:gd name="connsiteY4962" fmla="*/ 1024056 h 2239844"/>
              <a:gd name="connsiteX4963" fmla="*/ 850870 w 4419601"/>
              <a:gd name="connsiteY4963" fmla="*/ 1019243 h 2239844"/>
              <a:gd name="connsiteX4964" fmla="*/ 2251271 w 4419601"/>
              <a:gd name="connsiteY4964" fmla="*/ 1018999 h 2239844"/>
              <a:gd name="connsiteX4965" fmla="*/ 2244094 w 4419601"/>
              <a:gd name="connsiteY4965" fmla="*/ 1022779 h 2239844"/>
              <a:gd name="connsiteX4966" fmla="*/ 2245742 w 4419601"/>
              <a:gd name="connsiteY4966" fmla="*/ 1021473 h 2239844"/>
              <a:gd name="connsiteX4967" fmla="*/ 2251021 w 4419601"/>
              <a:gd name="connsiteY4967" fmla="*/ 1019081 h 2239844"/>
              <a:gd name="connsiteX4968" fmla="*/ 2143771 w 4419601"/>
              <a:gd name="connsiteY4968" fmla="*/ 1018127 h 2239844"/>
              <a:gd name="connsiteX4969" fmla="*/ 2124151 w 4419601"/>
              <a:gd name="connsiteY4969" fmla="*/ 1029596 h 2239844"/>
              <a:gd name="connsiteX4970" fmla="*/ 2101110 w 4419601"/>
              <a:gd name="connsiteY4970" fmla="*/ 1035473 h 2239844"/>
              <a:gd name="connsiteX4971" fmla="*/ 2097161 w 4419601"/>
              <a:gd name="connsiteY4971" fmla="*/ 1037573 h 2239844"/>
              <a:gd name="connsiteX4972" fmla="*/ 2096355 w 4419601"/>
              <a:gd name="connsiteY4972" fmla="*/ 1037533 h 2239844"/>
              <a:gd name="connsiteX4973" fmla="*/ 2116395 w 4419601"/>
              <a:gd name="connsiteY4973" fmla="*/ 1026605 h 2239844"/>
              <a:gd name="connsiteX4974" fmla="*/ 2120416 w 4419601"/>
              <a:gd name="connsiteY4974" fmla="*/ 1024058 h 2239844"/>
              <a:gd name="connsiteX4975" fmla="*/ 2121237 w 4419601"/>
              <a:gd name="connsiteY4975" fmla="*/ 1023659 h 2239844"/>
              <a:gd name="connsiteX4976" fmla="*/ 2145635 w 4419601"/>
              <a:gd name="connsiteY4976" fmla="*/ 1018110 h 2239844"/>
              <a:gd name="connsiteX4977" fmla="*/ 2147770 w 4419601"/>
              <a:gd name="connsiteY4977" fmla="*/ 1020962 h 2239844"/>
              <a:gd name="connsiteX4978" fmla="*/ 2145356 w 4419601"/>
              <a:gd name="connsiteY4978" fmla="*/ 1024187 h 2239844"/>
              <a:gd name="connsiteX4979" fmla="*/ 2145356 w 4419601"/>
              <a:gd name="connsiteY4979" fmla="*/ 1023381 h 2239844"/>
              <a:gd name="connsiteX4980" fmla="*/ 2145356 w 4419601"/>
              <a:gd name="connsiteY4980" fmla="*/ 1018282 h 2239844"/>
              <a:gd name="connsiteX4981" fmla="*/ 2145356 w 4419601"/>
              <a:gd name="connsiteY4981" fmla="*/ 1017738 h 2239844"/>
              <a:gd name="connsiteX4982" fmla="*/ 2145356 w 4419601"/>
              <a:gd name="connsiteY4982" fmla="*/ 1018282 h 2239844"/>
              <a:gd name="connsiteX4983" fmla="*/ 2141801 w 4419601"/>
              <a:gd name="connsiteY4983" fmla="*/ 1020480 h 2239844"/>
              <a:gd name="connsiteX4984" fmla="*/ 95183 w 4419601"/>
              <a:gd name="connsiteY4984" fmla="*/ 1017634 h 2239844"/>
              <a:gd name="connsiteX4985" fmla="*/ 96342 w 4419601"/>
              <a:gd name="connsiteY4985" fmla="*/ 1018353 h 2239844"/>
              <a:gd name="connsiteX4986" fmla="*/ 120429 w 4419601"/>
              <a:gd name="connsiteY4986" fmla="*/ 1035632 h 2239844"/>
              <a:gd name="connsiteX4987" fmla="*/ 139283 w 4419601"/>
              <a:gd name="connsiteY4987" fmla="*/ 1051535 h 2239844"/>
              <a:gd name="connsiteX4988" fmla="*/ 109991 w 4419601"/>
              <a:gd name="connsiteY4988" fmla="*/ 1032819 h 2239844"/>
              <a:gd name="connsiteX4989" fmla="*/ 2163824 w 4419601"/>
              <a:gd name="connsiteY4989" fmla="*/ 1016336 h 2239844"/>
              <a:gd name="connsiteX4990" fmla="*/ 2160927 w 4419601"/>
              <a:gd name="connsiteY4990" fmla="*/ 1033757 h 2239844"/>
              <a:gd name="connsiteX4991" fmla="*/ 2150183 w 4419601"/>
              <a:gd name="connsiteY4991" fmla="*/ 1042729 h 2239844"/>
              <a:gd name="connsiteX4992" fmla="*/ 2126049 w 4419601"/>
              <a:gd name="connsiteY4992" fmla="*/ 1049984 h 2239844"/>
              <a:gd name="connsiteX4993" fmla="*/ 2114809 w 4419601"/>
              <a:gd name="connsiteY4993" fmla="*/ 1047168 h 2239844"/>
              <a:gd name="connsiteX4994" fmla="*/ 2119633 w 4419601"/>
              <a:gd name="connsiteY4994" fmla="*/ 1043539 h 2239844"/>
              <a:gd name="connsiteX4995" fmla="*/ 2130071 w 4419601"/>
              <a:gd name="connsiteY4995" fmla="*/ 1045953 h 2239844"/>
              <a:gd name="connsiteX4996" fmla="*/ 2145356 w 4419601"/>
              <a:gd name="connsiteY4996" fmla="*/ 1043535 h 2239844"/>
              <a:gd name="connsiteX4997" fmla="*/ 2158228 w 4419601"/>
              <a:gd name="connsiteY4997" fmla="*/ 1024187 h 2239844"/>
              <a:gd name="connsiteX4998" fmla="*/ 1843123 w 4419601"/>
              <a:gd name="connsiteY4998" fmla="*/ 1013963 h 2239844"/>
              <a:gd name="connsiteX4999" fmla="*/ 1848644 w 4419601"/>
              <a:gd name="connsiteY4999" fmla="*/ 1021256 h 2239844"/>
              <a:gd name="connsiteX5000" fmla="*/ 1849817 w 4419601"/>
              <a:gd name="connsiteY5000" fmla="*/ 1025370 h 2239844"/>
              <a:gd name="connsiteX5001" fmla="*/ 1841413 w 4419601"/>
              <a:gd name="connsiteY5001" fmla="*/ 1058290 h 2239844"/>
              <a:gd name="connsiteX5002" fmla="*/ 1829880 w 4419601"/>
              <a:gd name="connsiteY5002" fmla="*/ 1073035 h 2239844"/>
              <a:gd name="connsiteX5003" fmla="*/ 1843823 w 4419601"/>
              <a:gd name="connsiteY5003" fmla="*/ 1036553 h 2239844"/>
              <a:gd name="connsiteX5004" fmla="*/ 1843168 w 4419601"/>
              <a:gd name="connsiteY5004" fmla="*/ 1031863 h 2239844"/>
              <a:gd name="connsiteX5005" fmla="*/ 1843823 w 4419601"/>
              <a:gd name="connsiteY5005" fmla="*/ 1030112 h 2239844"/>
              <a:gd name="connsiteX5006" fmla="*/ 3306470 w 4419601"/>
              <a:gd name="connsiteY5006" fmla="*/ 1013427 h 2239844"/>
              <a:gd name="connsiteX5007" fmla="*/ 3323304 w 4419601"/>
              <a:gd name="connsiteY5007" fmla="*/ 1034604 h 2239844"/>
              <a:gd name="connsiteX5008" fmla="*/ 3339085 w 4419601"/>
              <a:gd name="connsiteY5008" fmla="*/ 1060641 h 2239844"/>
              <a:gd name="connsiteX5009" fmla="*/ 3380977 w 4419601"/>
              <a:gd name="connsiteY5009" fmla="*/ 1140012 h 2239844"/>
              <a:gd name="connsiteX5010" fmla="*/ 3339888 w 4419601"/>
              <a:gd name="connsiteY5010" fmla="*/ 1069487 h 2239844"/>
              <a:gd name="connsiteX5011" fmla="*/ 3314188 w 4419601"/>
              <a:gd name="connsiteY5011" fmla="*/ 1025260 h 2239844"/>
              <a:gd name="connsiteX5012" fmla="*/ 2270359 w 4419601"/>
              <a:gd name="connsiteY5012" fmla="*/ 1012699 h 2239844"/>
              <a:gd name="connsiteX5013" fmla="*/ 2268221 w 4419601"/>
              <a:gd name="connsiteY5013" fmla="*/ 1017638 h 2239844"/>
              <a:gd name="connsiteX5014" fmla="*/ 2249544 w 4419601"/>
              <a:gd name="connsiteY5014" fmla="*/ 1024965 h 2239844"/>
              <a:gd name="connsiteX5015" fmla="*/ 2261807 w 4419601"/>
              <a:gd name="connsiteY5015" fmla="*/ 1015521 h 2239844"/>
              <a:gd name="connsiteX5016" fmla="*/ 2265995 w 4419601"/>
              <a:gd name="connsiteY5016" fmla="*/ 1012297 h 2239844"/>
              <a:gd name="connsiteX5017" fmla="*/ 2261807 w 4419601"/>
              <a:gd name="connsiteY5017" fmla="*/ 1015521 h 2239844"/>
              <a:gd name="connsiteX5018" fmla="*/ 2251271 w 4419601"/>
              <a:gd name="connsiteY5018" fmla="*/ 1018999 h 2239844"/>
              <a:gd name="connsiteX5019" fmla="*/ 2251689 w 4419601"/>
              <a:gd name="connsiteY5019" fmla="*/ 1018778 h 2239844"/>
              <a:gd name="connsiteX5020" fmla="*/ 2164511 w 4419601"/>
              <a:gd name="connsiteY5020" fmla="*/ 1012210 h 2239844"/>
              <a:gd name="connsiteX5021" fmla="*/ 2164595 w 4419601"/>
              <a:gd name="connsiteY5021" fmla="*/ 1015255 h 2239844"/>
              <a:gd name="connsiteX5022" fmla="*/ 2163824 w 4419601"/>
              <a:gd name="connsiteY5022" fmla="*/ 1016336 h 2239844"/>
              <a:gd name="connsiteX5023" fmla="*/ 3648790 w 4419601"/>
              <a:gd name="connsiteY5023" fmla="*/ 1011169 h 2239844"/>
              <a:gd name="connsiteX5024" fmla="*/ 3700225 w 4419601"/>
              <a:gd name="connsiteY5024" fmla="*/ 1204070 h 2239844"/>
              <a:gd name="connsiteX5025" fmla="*/ 3719513 w 4419601"/>
              <a:gd name="connsiteY5025" fmla="*/ 1403401 h 2239844"/>
              <a:gd name="connsiteX5026" fmla="*/ 3713084 w 4419601"/>
              <a:gd name="connsiteY5026" fmla="*/ 1403401 h 2239844"/>
              <a:gd name="connsiteX5027" fmla="*/ 3693796 w 4419601"/>
              <a:gd name="connsiteY5027" fmla="*/ 1204070 h 2239844"/>
              <a:gd name="connsiteX5028" fmla="*/ 3648790 w 4419601"/>
              <a:gd name="connsiteY5028" fmla="*/ 1011169 h 2239844"/>
              <a:gd name="connsiteX5029" fmla="*/ 1847082 w 4419601"/>
              <a:gd name="connsiteY5029" fmla="*/ 1009610 h 2239844"/>
              <a:gd name="connsiteX5030" fmla="*/ 1858285 w 4419601"/>
              <a:gd name="connsiteY5030" fmla="*/ 1027697 h 2239844"/>
              <a:gd name="connsiteX5031" fmla="*/ 1858359 w 4419601"/>
              <a:gd name="connsiteY5031" fmla="*/ 1028130 h 2239844"/>
              <a:gd name="connsiteX5032" fmla="*/ 1855166 w 4419601"/>
              <a:gd name="connsiteY5032" fmla="*/ 1044130 h 2239844"/>
              <a:gd name="connsiteX5033" fmla="*/ 1849817 w 4419601"/>
              <a:gd name="connsiteY5033" fmla="*/ 1025370 h 2239844"/>
              <a:gd name="connsiteX5034" fmla="*/ 1850251 w 4419601"/>
              <a:gd name="connsiteY5034" fmla="*/ 1023671 h 2239844"/>
              <a:gd name="connsiteX5035" fmla="*/ 3311495 w 4419601"/>
              <a:gd name="connsiteY5035" fmla="*/ 1009473 h 2239844"/>
              <a:gd name="connsiteX5036" fmla="*/ 3319007 w 4419601"/>
              <a:gd name="connsiteY5036" fmla="*/ 1018827 h 2239844"/>
              <a:gd name="connsiteX5037" fmla="*/ 3339309 w 4419601"/>
              <a:gd name="connsiteY5037" fmla="*/ 1050549 h 2239844"/>
              <a:gd name="connsiteX5038" fmla="*/ 3350960 w 4419601"/>
              <a:gd name="connsiteY5038" fmla="*/ 1070399 h 2239844"/>
              <a:gd name="connsiteX5039" fmla="*/ 3361573 w 4419601"/>
              <a:gd name="connsiteY5039" fmla="*/ 1089590 h 2239844"/>
              <a:gd name="connsiteX5040" fmla="*/ 3371958 w 4419601"/>
              <a:gd name="connsiteY5040" fmla="*/ 1111238 h 2239844"/>
              <a:gd name="connsiteX5041" fmla="*/ 3368802 w 4419601"/>
              <a:gd name="connsiteY5041" fmla="*/ 1106147 h 2239844"/>
              <a:gd name="connsiteX5042" fmla="*/ 3352738 w 4419601"/>
              <a:gd name="connsiteY5042" fmla="*/ 1075920 h 2239844"/>
              <a:gd name="connsiteX5043" fmla="*/ 3324629 w 4419601"/>
              <a:gd name="connsiteY5043" fmla="*/ 1031693 h 2239844"/>
              <a:gd name="connsiteX5044" fmla="*/ 88779 w 4419601"/>
              <a:gd name="connsiteY5044" fmla="*/ 1008937 h 2239844"/>
              <a:gd name="connsiteX5045" fmla="*/ 109866 w 4419601"/>
              <a:gd name="connsiteY5045" fmla="*/ 1022682 h 2239844"/>
              <a:gd name="connsiteX5046" fmla="*/ 129259 w 4419601"/>
              <a:gd name="connsiteY5046" fmla="*/ 1040052 h 2239844"/>
              <a:gd name="connsiteX5047" fmla="*/ 164486 w 4419601"/>
              <a:gd name="connsiteY5047" fmla="*/ 1065239 h 2239844"/>
              <a:gd name="connsiteX5048" fmla="*/ 144514 w 4419601"/>
              <a:gd name="connsiteY5048" fmla="*/ 1052911 h 2239844"/>
              <a:gd name="connsiteX5049" fmla="*/ 120429 w 4419601"/>
              <a:gd name="connsiteY5049" fmla="*/ 1035632 h 2239844"/>
              <a:gd name="connsiteX5050" fmla="*/ 4289357 w 4419601"/>
              <a:gd name="connsiteY5050" fmla="*/ 1006923 h 2239844"/>
              <a:gd name="connsiteX5051" fmla="*/ 4284674 w 4419601"/>
              <a:gd name="connsiteY5051" fmla="*/ 1010915 h 2239844"/>
              <a:gd name="connsiteX5052" fmla="*/ 4226849 w 4419601"/>
              <a:gd name="connsiteY5052" fmla="*/ 1068906 h 2239844"/>
              <a:gd name="connsiteX5053" fmla="*/ 4140110 w 4419601"/>
              <a:gd name="connsiteY5053" fmla="*/ 1140588 h 2239844"/>
              <a:gd name="connsiteX5054" fmla="*/ 4097648 w 4419601"/>
              <a:gd name="connsiteY5054" fmla="*/ 1178045 h 2239844"/>
              <a:gd name="connsiteX5055" fmla="*/ 4098925 w 4419601"/>
              <a:gd name="connsiteY5055" fmla="*/ 1184250 h 2239844"/>
              <a:gd name="connsiteX5056" fmla="*/ 4096969 w 4419601"/>
              <a:gd name="connsiteY5056" fmla="*/ 1187172 h 2239844"/>
              <a:gd name="connsiteX5057" fmla="*/ 4181873 w 4419601"/>
              <a:gd name="connsiteY5057" fmla="*/ 1117231 h 2239844"/>
              <a:gd name="connsiteX5058" fmla="*/ 4271824 w 4419601"/>
              <a:gd name="connsiteY5058" fmla="*/ 1043132 h 2239844"/>
              <a:gd name="connsiteX5059" fmla="*/ 4295053 w 4419601"/>
              <a:gd name="connsiteY5059" fmla="*/ 1023543 h 2239844"/>
              <a:gd name="connsiteX5060" fmla="*/ 2164341 w 4419601"/>
              <a:gd name="connsiteY5060" fmla="*/ 1006103 h 2239844"/>
              <a:gd name="connsiteX5061" fmla="*/ 2164353 w 4419601"/>
              <a:gd name="connsiteY5061" fmla="*/ 1006539 h 2239844"/>
              <a:gd name="connsiteX5062" fmla="*/ 2145635 w 4419601"/>
              <a:gd name="connsiteY5062" fmla="*/ 1018110 h 2239844"/>
              <a:gd name="connsiteX5063" fmla="*/ 2145356 w 4419601"/>
              <a:gd name="connsiteY5063" fmla="*/ 1017738 h 2239844"/>
              <a:gd name="connsiteX5064" fmla="*/ 2143771 w 4419601"/>
              <a:gd name="connsiteY5064" fmla="*/ 1018127 h 2239844"/>
              <a:gd name="connsiteX5065" fmla="*/ 2169361 w 4419601"/>
              <a:gd name="connsiteY5065" fmla="*/ 1003443 h 2239844"/>
              <a:gd name="connsiteX5066" fmla="*/ 2164664 w 4419601"/>
              <a:gd name="connsiteY5066" fmla="*/ 1011289 h 2239844"/>
              <a:gd name="connsiteX5067" fmla="*/ 2164511 w 4419601"/>
              <a:gd name="connsiteY5067" fmla="*/ 1012210 h 2239844"/>
              <a:gd name="connsiteX5068" fmla="*/ 2164353 w 4419601"/>
              <a:gd name="connsiteY5068" fmla="*/ 1006539 h 2239844"/>
              <a:gd name="connsiteX5069" fmla="*/ 2169902 w 4419601"/>
              <a:gd name="connsiteY5069" fmla="*/ 1002852 h 2239844"/>
              <a:gd name="connsiteX5070" fmla="*/ 2169644 w 4419601"/>
              <a:gd name="connsiteY5070" fmla="*/ 1003268 h 2239844"/>
              <a:gd name="connsiteX5071" fmla="*/ 2169361 w 4419601"/>
              <a:gd name="connsiteY5071" fmla="*/ 1003443 h 2239844"/>
              <a:gd name="connsiteX5072" fmla="*/ 2169614 w 4419601"/>
              <a:gd name="connsiteY5072" fmla="*/ 1003020 h 2239844"/>
              <a:gd name="connsiteX5073" fmla="*/ 2171678 w 4419601"/>
              <a:gd name="connsiteY5073" fmla="*/ 1002011 h 2239844"/>
              <a:gd name="connsiteX5074" fmla="*/ 2171452 w 4419601"/>
              <a:gd name="connsiteY5074" fmla="*/ 1005634 h 2239844"/>
              <a:gd name="connsiteX5075" fmla="*/ 2167422 w 4419601"/>
              <a:gd name="connsiteY5075" fmla="*/ 1011289 h 2239844"/>
              <a:gd name="connsiteX5076" fmla="*/ 2164664 w 4419601"/>
              <a:gd name="connsiteY5076" fmla="*/ 1011289 h 2239844"/>
              <a:gd name="connsiteX5077" fmla="*/ 2169644 w 4419601"/>
              <a:gd name="connsiteY5077" fmla="*/ 1003268 h 2239844"/>
              <a:gd name="connsiteX5078" fmla="*/ 2771290 w 4419601"/>
              <a:gd name="connsiteY5078" fmla="*/ 1001895 h 2239844"/>
              <a:gd name="connsiteX5079" fmla="*/ 2777305 w 4419601"/>
              <a:gd name="connsiteY5079" fmla="*/ 1005394 h 2239844"/>
              <a:gd name="connsiteX5080" fmla="*/ 2807004 w 4419601"/>
              <a:gd name="connsiteY5080" fmla="*/ 1030289 h 2239844"/>
              <a:gd name="connsiteX5081" fmla="*/ 2877639 w 4419601"/>
              <a:gd name="connsiteY5081" fmla="*/ 1165202 h 2239844"/>
              <a:gd name="connsiteX5082" fmla="*/ 2868075 w 4419601"/>
              <a:gd name="connsiteY5082" fmla="*/ 1148226 h 2239844"/>
              <a:gd name="connsiteX5083" fmla="*/ 2861184 w 4419601"/>
              <a:gd name="connsiteY5083" fmla="*/ 1110996 h 2239844"/>
              <a:gd name="connsiteX5084" fmla="*/ 2795365 w 4419601"/>
              <a:gd name="connsiteY5084" fmla="*/ 1024266 h 2239844"/>
              <a:gd name="connsiteX5085" fmla="*/ 2780004 w 4419601"/>
              <a:gd name="connsiteY5085" fmla="*/ 1013441 h 2239844"/>
              <a:gd name="connsiteX5086" fmla="*/ 1838954 w 4419601"/>
              <a:gd name="connsiteY5086" fmla="*/ 1001701 h 2239844"/>
              <a:gd name="connsiteX5087" fmla="*/ 1843020 w 4419601"/>
              <a:gd name="connsiteY5087" fmla="*/ 1011595 h 2239844"/>
              <a:gd name="connsiteX5088" fmla="*/ 1843123 w 4419601"/>
              <a:gd name="connsiteY5088" fmla="*/ 1013963 h 2239844"/>
              <a:gd name="connsiteX5089" fmla="*/ 1840112 w 4419601"/>
              <a:gd name="connsiteY5089" fmla="*/ 1009985 h 2239844"/>
              <a:gd name="connsiteX5090" fmla="*/ 2271715 w 4419601"/>
              <a:gd name="connsiteY5090" fmla="*/ 1000722 h 2239844"/>
              <a:gd name="connsiteX5091" fmla="*/ 2270626 w 4419601"/>
              <a:gd name="connsiteY5091" fmla="*/ 1001763 h 2239844"/>
              <a:gd name="connsiteX5092" fmla="*/ 2251877 w 4419601"/>
              <a:gd name="connsiteY5092" fmla="*/ 1016614 h 2239844"/>
              <a:gd name="connsiteX5093" fmla="*/ 2236153 w 4419601"/>
              <a:gd name="connsiteY5093" fmla="*/ 1023988 h 2239844"/>
              <a:gd name="connsiteX5094" fmla="*/ 2217881 w 4419601"/>
              <a:gd name="connsiteY5094" fmla="*/ 1027067 h 2239844"/>
              <a:gd name="connsiteX5095" fmla="*/ 2219318 w 4419601"/>
              <a:gd name="connsiteY5095" fmla="*/ 1026369 h 2239844"/>
              <a:gd name="connsiteX5096" fmla="*/ 2256287 w 4419601"/>
              <a:gd name="connsiteY5096" fmla="*/ 1006630 h 2239844"/>
              <a:gd name="connsiteX5097" fmla="*/ 2256296 w 4419601"/>
              <a:gd name="connsiteY5097" fmla="*/ 1006625 h 2239844"/>
              <a:gd name="connsiteX5098" fmla="*/ 1838270 w 4419601"/>
              <a:gd name="connsiteY5098" fmla="*/ 1000036 h 2239844"/>
              <a:gd name="connsiteX5099" fmla="*/ 1838777 w 4419601"/>
              <a:gd name="connsiteY5099" fmla="*/ 1000430 h 2239844"/>
              <a:gd name="connsiteX5100" fmla="*/ 1838954 w 4419601"/>
              <a:gd name="connsiteY5100" fmla="*/ 1001701 h 2239844"/>
              <a:gd name="connsiteX5101" fmla="*/ 2171818 w 4419601"/>
              <a:gd name="connsiteY5101" fmla="*/ 999766 h 2239844"/>
              <a:gd name="connsiteX5102" fmla="*/ 2171691 w 4419601"/>
              <a:gd name="connsiteY5102" fmla="*/ 1001806 h 2239844"/>
              <a:gd name="connsiteX5103" fmla="*/ 2169902 w 4419601"/>
              <a:gd name="connsiteY5103" fmla="*/ 1002852 h 2239844"/>
              <a:gd name="connsiteX5104" fmla="*/ 2282651 w 4419601"/>
              <a:gd name="connsiteY5104" fmla="*/ 999470 h 2239844"/>
              <a:gd name="connsiteX5105" fmla="*/ 2272229 w 4419601"/>
              <a:gd name="connsiteY5105" fmla="*/ 1012082 h 2239844"/>
              <a:gd name="connsiteX5106" fmla="*/ 2270359 w 4419601"/>
              <a:gd name="connsiteY5106" fmla="*/ 1012699 h 2239844"/>
              <a:gd name="connsiteX5107" fmla="*/ 2270626 w 4419601"/>
              <a:gd name="connsiteY5107" fmla="*/ 1012082 h 2239844"/>
              <a:gd name="connsiteX5108" fmla="*/ 2268221 w 4419601"/>
              <a:gd name="connsiteY5108" fmla="*/ 1011288 h 2239844"/>
              <a:gd name="connsiteX5109" fmla="*/ 2265995 w 4419601"/>
              <a:gd name="connsiteY5109" fmla="*/ 1012297 h 2239844"/>
              <a:gd name="connsiteX5110" fmla="*/ 2271428 w 4419601"/>
              <a:gd name="connsiteY5110" fmla="*/ 1008113 h 2239844"/>
              <a:gd name="connsiteX5111" fmla="*/ 2175960 w 4419601"/>
              <a:gd name="connsiteY5111" fmla="*/ 999311 h 2239844"/>
              <a:gd name="connsiteX5112" fmla="*/ 2175892 w 4419601"/>
              <a:gd name="connsiteY5112" fmla="*/ 999406 h 2239844"/>
              <a:gd name="connsiteX5113" fmla="*/ 2171678 w 4419601"/>
              <a:gd name="connsiteY5113" fmla="*/ 1002011 h 2239844"/>
              <a:gd name="connsiteX5114" fmla="*/ 2171691 w 4419601"/>
              <a:gd name="connsiteY5114" fmla="*/ 1001806 h 2239844"/>
              <a:gd name="connsiteX5115" fmla="*/ 1832021 w 4419601"/>
              <a:gd name="connsiteY5115" fmla="*/ 999298 h 2239844"/>
              <a:gd name="connsiteX5116" fmla="*/ 1840112 w 4419601"/>
              <a:gd name="connsiteY5116" fmla="*/ 1009985 h 2239844"/>
              <a:gd name="connsiteX5117" fmla="*/ 1843168 w 4419601"/>
              <a:gd name="connsiteY5117" fmla="*/ 1031863 h 2239844"/>
              <a:gd name="connsiteX5118" fmla="*/ 1831772 w 4419601"/>
              <a:gd name="connsiteY5118" fmla="*/ 1062315 h 2239844"/>
              <a:gd name="connsiteX5119" fmla="*/ 1805259 w 4419601"/>
              <a:gd name="connsiteY5119" fmla="*/ 1094519 h 2239844"/>
              <a:gd name="connsiteX5120" fmla="*/ 1797607 w 4419601"/>
              <a:gd name="connsiteY5120" fmla="*/ 1101284 h 2239844"/>
              <a:gd name="connsiteX5121" fmla="*/ 1818114 w 4419601"/>
              <a:gd name="connsiteY5121" fmla="*/ 1075197 h 2239844"/>
              <a:gd name="connsiteX5122" fmla="*/ 1836592 w 4419601"/>
              <a:gd name="connsiteY5122" fmla="*/ 1033332 h 2239844"/>
              <a:gd name="connsiteX5123" fmla="*/ 83497 w 4419601"/>
              <a:gd name="connsiteY5123" fmla="*/ 999064 h 2239844"/>
              <a:gd name="connsiteX5124" fmla="*/ 134879 w 4419601"/>
              <a:gd name="connsiteY5124" fmla="*/ 1037641 h 2239844"/>
              <a:gd name="connsiteX5125" fmla="*/ 151671 w 4419601"/>
              <a:gd name="connsiteY5125" fmla="*/ 1052834 h 2239844"/>
              <a:gd name="connsiteX5126" fmla="*/ 147725 w 4419601"/>
              <a:gd name="connsiteY5126" fmla="*/ 1050499 h 2239844"/>
              <a:gd name="connsiteX5127" fmla="*/ 118019 w 4419601"/>
              <a:gd name="connsiteY5127" fmla="*/ 1027997 h 2239844"/>
              <a:gd name="connsiteX5128" fmla="*/ 109866 w 4419601"/>
              <a:gd name="connsiteY5128" fmla="*/ 1022682 h 2239844"/>
              <a:gd name="connsiteX5129" fmla="*/ 77074 w 4419601"/>
              <a:gd name="connsiteY5129" fmla="*/ 999064 h 2239844"/>
              <a:gd name="connsiteX5130" fmla="*/ 88779 w 4419601"/>
              <a:gd name="connsiteY5130" fmla="*/ 1008937 h 2239844"/>
              <a:gd name="connsiteX5131" fmla="*/ 83497 w 4419601"/>
              <a:gd name="connsiteY5131" fmla="*/ 1005494 h 2239844"/>
              <a:gd name="connsiteX5132" fmla="*/ 83059 w 4419601"/>
              <a:gd name="connsiteY5132" fmla="*/ 1005202 h 2239844"/>
              <a:gd name="connsiteX5133" fmla="*/ 1758353 w 4419601"/>
              <a:gd name="connsiteY5133" fmla="*/ 998561 h 2239844"/>
              <a:gd name="connsiteX5134" fmla="*/ 1757990 w 4419601"/>
              <a:gd name="connsiteY5134" fmla="*/ 999374 h 2239844"/>
              <a:gd name="connsiteX5135" fmla="*/ 1734904 w 4419601"/>
              <a:gd name="connsiteY5135" fmla="*/ 1027412 h 2239844"/>
              <a:gd name="connsiteX5136" fmla="*/ 1740350 w 4419601"/>
              <a:gd name="connsiteY5136" fmla="*/ 1018435 h 2239844"/>
              <a:gd name="connsiteX5137" fmla="*/ 3301382 w 4419601"/>
              <a:gd name="connsiteY5137" fmla="*/ 998432 h 2239844"/>
              <a:gd name="connsiteX5138" fmla="*/ 3314188 w 4419601"/>
              <a:gd name="connsiteY5138" fmla="*/ 1018023 h 2239844"/>
              <a:gd name="connsiteX5139" fmla="*/ 3328568 w 4419601"/>
              <a:gd name="connsiteY5139" fmla="*/ 1041225 h 2239844"/>
              <a:gd name="connsiteX5140" fmla="*/ 3323304 w 4419601"/>
              <a:gd name="connsiteY5140" fmla="*/ 1034604 h 2239844"/>
              <a:gd name="connsiteX5141" fmla="*/ 1848899 w 4419601"/>
              <a:gd name="connsiteY5141" fmla="*/ 998144 h 2239844"/>
              <a:gd name="connsiteX5142" fmla="*/ 1860695 w 4419601"/>
              <a:gd name="connsiteY5142" fmla="*/ 1011595 h 2239844"/>
              <a:gd name="connsiteX5143" fmla="*/ 1864100 w 4419601"/>
              <a:gd name="connsiteY5143" fmla="*/ 1023689 h 2239844"/>
              <a:gd name="connsiteX5144" fmla="*/ 1865516 w 4419601"/>
              <a:gd name="connsiteY5144" fmla="*/ 1048629 h 2239844"/>
              <a:gd name="connsiteX5145" fmla="*/ 1863005 w 4419601"/>
              <a:gd name="connsiteY5145" fmla="*/ 1055284 h 2239844"/>
              <a:gd name="connsiteX5146" fmla="*/ 1858359 w 4419601"/>
              <a:gd name="connsiteY5146" fmla="*/ 1028130 h 2239844"/>
              <a:gd name="connsiteX5147" fmla="*/ 1859089 w 4419601"/>
              <a:gd name="connsiteY5147" fmla="*/ 1024476 h 2239844"/>
              <a:gd name="connsiteX5148" fmla="*/ 2176999 w 4419601"/>
              <a:gd name="connsiteY5148" fmla="*/ 997853 h 2239844"/>
              <a:gd name="connsiteX5149" fmla="*/ 2177535 w 4419601"/>
              <a:gd name="connsiteY5149" fmla="*/ 998390 h 2239844"/>
              <a:gd name="connsiteX5150" fmla="*/ 2175960 w 4419601"/>
              <a:gd name="connsiteY5150" fmla="*/ 999311 h 2239844"/>
              <a:gd name="connsiteX5151" fmla="*/ 2183025 w 4419601"/>
              <a:gd name="connsiteY5151" fmla="*/ 997252 h 2239844"/>
              <a:gd name="connsiteX5152" fmla="*/ 2179949 w 4419601"/>
              <a:gd name="connsiteY5152" fmla="*/ 1004839 h 2239844"/>
              <a:gd name="connsiteX5153" fmla="*/ 2170403 w 4419601"/>
              <a:gd name="connsiteY5153" fmla="*/ 1020950 h 2239844"/>
              <a:gd name="connsiteX5154" fmla="*/ 2171100 w 4419601"/>
              <a:gd name="connsiteY5154" fmla="*/ 1017738 h 2239844"/>
              <a:gd name="connsiteX5155" fmla="*/ 80285 w 4419601"/>
              <a:gd name="connsiteY5155" fmla="*/ 996653 h 2239844"/>
              <a:gd name="connsiteX5156" fmla="*/ 83497 w 4419601"/>
              <a:gd name="connsiteY5156" fmla="*/ 999064 h 2239844"/>
              <a:gd name="connsiteX5157" fmla="*/ 77074 w 4419601"/>
              <a:gd name="connsiteY5157" fmla="*/ 999064 h 2239844"/>
              <a:gd name="connsiteX5158" fmla="*/ 80285 w 4419601"/>
              <a:gd name="connsiteY5158" fmla="*/ 996653 h 2239844"/>
              <a:gd name="connsiteX5159" fmla="*/ 2164072 w 4419601"/>
              <a:gd name="connsiteY5159" fmla="*/ 996394 h 2239844"/>
              <a:gd name="connsiteX5160" fmla="*/ 2164075 w 4419601"/>
              <a:gd name="connsiteY5160" fmla="*/ 996509 h 2239844"/>
              <a:gd name="connsiteX5161" fmla="*/ 2125546 w 4419601"/>
              <a:gd name="connsiteY5161" fmla="*/ 1021567 h 2239844"/>
              <a:gd name="connsiteX5162" fmla="*/ 2121237 w 4419601"/>
              <a:gd name="connsiteY5162" fmla="*/ 1023659 h 2239844"/>
              <a:gd name="connsiteX5163" fmla="*/ 2120923 w 4419601"/>
              <a:gd name="connsiteY5163" fmla="*/ 1023736 h 2239844"/>
              <a:gd name="connsiteX5164" fmla="*/ 2286199 w 4419601"/>
              <a:gd name="connsiteY5164" fmla="*/ 995177 h 2239844"/>
              <a:gd name="connsiteX5165" fmla="*/ 2283471 w 4419601"/>
              <a:gd name="connsiteY5165" fmla="*/ 998477 h 2239844"/>
              <a:gd name="connsiteX5166" fmla="*/ 2267419 w 4419601"/>
              <a:gd name="connsiteY5166" fmla="*/ 1010494 h 2239844"/>
              <a:gd name="connsiteX5167" fmla="*/ 2251689 w 4419601"/>
              <a:gd name="connsiteY5167" fmla="*/ 1018778 h 2239844"/>
              <a:gd name="connsiteX5168" fmla="*/ 2251021 w 4419601"/>
              <a:gd name="connsiteY5168" fmla="*/ 1019081 h 2239844"/>
              <a:gd name="connsiteX5169" fmla="*/ 2247148 w 4419601"/>
              <a:gd name="connsiteY5169" fmla="*/ 1020360 h 2239844"/>
              <a:gd name="connsiteX5170" fmla="*/ 2251877 w 4419601"/>
              <a:gd name="connsiteY5170" fmla="*/ 1016614 h 2239844"/>
              <a:gd name="connsiteX5171" fmla="*/ 2266617 w 4419601"/>
              <a:gd name="connsiteY5171" fmla="*/ 1009701 h 2239844"/>
              <a:gd name="connsiteX5172" fmla="*/ 2275869 w 4419601"/>
              <a:gd name="connsiteY5172" fmla="*/ 999131 h 2239844"/>
              <a:gd name="connsiteX5173" fmla="*/ 2174318 w 4419601"/>
              <a:gd name="connsiteY5173" fmla="*/ 995166 h 2239844"/>
              <a:gd name="connsiteX5174" fmla="*/ 2174538 w 4419601"/>
              <a:gd name="connsiteY5174" fmla="*/ 995386 h 2239844"/>
              <a:gd name="connsiteX5175" fmla="*/ 2171818 w 4419601"/>
              <a:gd name="connsiteY5175" fmla="*/ 999766 h 2239844"/>
              <a:gd name="connsiteX5176" fmla="*/ 2171848 w 4419601"/>
              <a:gd name="connsiteY5176" fmla="*/ 999290 h 2239844"/>
              <a:gd name="connsiteX5177" fmla="*/ 2175214 w 4419601"/>
              <a:gd name="connsiteY5177" fmla="*/ 994297 h 2239844"/>
              <a:gd name="connsiteX5178" fmla="*/ 2176731 w 4419601"/>
              <a:gd name="connsiteY5178" fmla="*/ 995165 h 2239844"/>
              <a:gd name="connsiteX5179" fmla="*/ 2177297 w 4419601"/>
              <a:gd name="connsiteY5179" fmla="*/ 997435 h 2239844"/>
              <a:gd name="connsiteX5180" fmla="*/ 2176999 w 4419601"/>
              <a:gd name="connsiteY5180" fmla="*/ 997853 h 2239844"/>
              <a:gd name="connsiteX5181" fmla="*/ 2174538 w 4419601"/>
              <a:gd name="connsiteY5181" fmla="*/ 995386 h 2239844"/>
              <a:gd name="connsiteX5182" fmla="*/ 2290231 w 4419601"/>
              <a:gd name="connsiteY5182" fmla="*/ 993633 h 2239844"/>
              <a:gd name="connsiteX5183" fmla="*/ 2282651 w 4419601"/>
              <a:gd name="connsiteY5183" fmla="*/ 999470 h 2239844"/>
              <a:gd name="connsiteX5184" fmla="*/ 2283471 w 4419601"/>
              <a:gd name="connsiteY5184" fmla="*/ 998477 h 2239844"/>
              <a:gd name="connsiteX5185" fmla="*/ 2289641 w 4419601"/>
              <a:gd name="connsiteY5185" fmla="*/ 993859 h 2239844"/>
              <a:gd name="connsiteX5186" fmla="*/ 2172265 w 4419601"/>
              <a:gd name="connsiteY5186" fmla="*/ 992608 h 2239844"/>
              <a:gd name="connsiteX5187" fmla="*/ 2174934 w 4419601"/>
              <a:gd name="connsiteY5187" fmla="*/ 994136 h 2239844"/>
              <a:gd name="connsiteX5188" fmla="*/ 2174318 w 4419601"/>
              <a:gd name="connsiteY5188" fmla="*/ 995166 h 2239844"/>
              <a:gd name="connsiteX5189" fmla="*/ 2174318 w 4419601"/>
              <a:gd name="connsiteY5189" fmla="*/ 995165 h 2239844"/>
              <a:gd name="connsiteX5190" fmla="*/ 2172235 w 4419601"/>
              <a:gd name="connsiteY5190" fmla="*/ 993079 h 2239844"/>
              <a:gd name="connsiteX5191" fmla="*/ 2276514 w 4419601"/>
              <a:gd name="connsiteY5191" fmla="*/ 992534 h 2239844"/>
              <a:gd name="connsiteX5192" fmla="*/ 2261006 w 4419601"/>
              <a:gd name="connsiteY5192" fmla="*/ 1004144 h 2239844"/>
              <a:gd name="connsiteX5193" fmla="*/ 2256296 w 4419601"/>
              <a:gd name="connsiteY5193" fmla="*/ 1006625 h 2239844"/>
              <a:gd name="connsiteX5194" fmla="*/ 2256296 w 4419601"/>
              <a:gd name="connsiteY5194" fmla="*/ 1006625 h 2239844"/>
              <a:gd name="connsiteX5195" fmla="*/ 2256287 w 4419601"/>
              <a:gd name="connsiteY5195" fmla="*/ 1006630 h 2239844"/>
              <a:gd name="connsiteX5196" fmla="*/ 2223326 w 4419601"/>
              <a:gd name="connsiteY5196" fmla="*/ 1023988 h 2239844"/>
              <a:gd name="connsiteX5197" fmla="*/ 2200366 w 4419601"/>
              <a:gd name="connsiteY5197" fmla="*/ 1030019 h 2239844"/>
              <a:gd name="connsiteX5198" fmla="*/ 2198473 w 4419601"/>
              <a:gd name="connsiteY5198" fmla="*/ 1030338 h 2239844"/>
              <a:gd name="connsiteX5199" fmla="*/ 2197826 w 4419601"/>
              <a:gd name="connsiteY5199" fmla="*/ 1030463 h 2239844"/>
              <a:gd name="connsiteX5200" fmla="*/ 2219318 w 4419601"/>
              <a:gd name="connsiteY5200" fmla="*/ 1020019 h 2239844"/>
              <a:gd name="connsiteX5201" fmla="*/ 2256296 w 4419601"/>
              <a:gd name="connsiteY5201" fmla="*/ 1000275 h 2239844"/>
              <a:gd name="connsiteX5202" fmla="*/ 526952 w 4419601"/>
              <a:gd name="connsiteY5202" fmla="*/ 992307 h 2239844"/>
              <a:gd name="connsiteX5203" fmla="*/ 436662 w 4419601"/>
              <a:gd name="connsiteY5203" fmla="*/ 1133526 h 2239844"/>
              <a:gd name="connsiteX5204" fmla="*/ 430213 w 4419601"/>
              <a:gd name="connsiteY5204" fmla="*/ 1127107 h 2239844"/>
              <a:gd name="connsiteX5205" fmla="*/ 526952 w 4419601"/>
              <a:gd name="connsiteY5205" fmla="*/ 992307 h 2239844"/>
              <a:gd name="connsiteX5206" fmla="*/ 565075 w 4419601"/>
              <a:gd name="connsiteY5206" fmla="*/ 992238 h 2239844"/>
              <a:gd name="connsiteX5207" fmla="*/ 565075 w 4419601"/>
              <a:gd name="connsiteY5207" fmla="*/ 998639 h 2239844"/>
              <a:gd name="connsiteX5208" fmla="*/ 442988 w 4419601"/>
              <a:gd name="connsiteY5208" fmla="*/ 1184275 h 2239844"/>
              <a:gd name="connsiteX5209" fmla="*/ 565075 w 4419601"/>
              <a:gd name="connsiteY5209" fmla="*/ 992238 h 2239844"/>
              <a:gd name="connsiteX5210" fmla="*/ 2171100 w 4419601"/>
              <a:gd name="connsiteY5210" fmla="*/ 991941 h 2239844"/>
              <a:gd name="connsiteX5211" fmla="*/ 2172235 w 4419601"/>
              <a:gd name="connsiteY5211" fmla="*/ 993079 h 2239844"/>
              <a:gd name="connsiteX5212" fmla="*/ 2171848 w 4419601"/>
              <a:gd name="connsiteY5212" fmla="*/ 999290 h 2239844"/>
              <a:gd name="connsiteX5213" fmla="*/ 2169614 w 4419601"/>
              <a:gd name="connsiteY5213" fmla="*/ 1003020 h 2239844"/>
              <a:gd name="connsiteX5214" fmla="*/ 2164341 w 4419601"/>
              <a:gd name="connsiteY5214" fmla="*/ 1006103 h 2239844"/>
              <a:gd name="connsiteX5215" fmla="*/ 2164075 w 4419601"/>
              <a:gd name="connsiteY5215" fmla="*/ 996509 h 2239844"/>
              <a:gd name="connsiteX5216" fmla="*/ 1830969 w 4419601"/>
              <a:gd name="connsiteY5216" fmla="*/ 991468 h 2239844"/>
              <a:gd name="connsiteX5217" fmla="*/ 1837396 w 4419601"/>
              <a:gd name="connsiteY5217" fmla="*/ 997908 h 2239844"/>
              <a:gd name="connsiteX5218" fmla="*/ 1838270 w 4419601"/>
              <a:gd name="connsiteY5218" fmla="*/ 1000036 h 2239844"/>
              <a:gd name="connsiteX5219" fmla="*/ 1831403 w 4419601"/>
              <a:gd name="connsiteY5219" fmla="*/ 994704 h 2239844"/>
              <a:gd name="connsiteX5220" fmla="*/ 2293692 w 4419601"/>
              <a:gd name="connsiteY5220" fmla="*/ 990968 h 2239844"/>
              <a:gd name="connsiteX5221" fmla="*/ 2293875 w 4419601"/>
              <a:gd name="connsiteY5221" fmla="*/ 992238 h 2239844"/>
              <a:gd name="connsiteX5222" fmla="*/ 2290231 w 4419601"/>
              <a:gd name="connsiteY5222" fmla="*/ 993633 h 2239844"/>
              <a:gd name="connsiteX5223" fmla="*/ 3295928 w 4419601"/>
              <a:gd name="connsiteY5223" fmla="*/ 990089 h 2239844"/>
              <a:gd name="connsiteX5224" fmla="*/ 3297548 w 4419601"/>
              <a:gd name="connsiteY5224" fmla="*/ 992107 h 2239844"/>
              <a:gd name="connsiteX5225" fmla="*/ 3301382 w 4419601"/>
              <a:gd name="connsiteY5225" fmla="*/ 998432 h 2239844"/>
              <a:gd name="connsiteX5226" fmla="*/ 2182684 w 4419601"/>
              <a:gd name="connsiteY5226" fmla="*/ 989878 h 2239844"/>
              <a:gd name="connsiteX5227" fmla="*/ 2179949 w 4419601"/>
              <a:gd name="connsiteY5227" fmla="*/ 999196 h 2239844"/>
              <a:gd name="connsiteX5228" fmla="*/ 2171100 w 4419601"/>
              <a:gd name="connsiteY5228" fmla="*/ 1017738 h 2239844"/>
              <a:gd name="connsiteX5229" fmla="*/ 2164664 w 4419601"/>
              <a:gd name="connsiteY5229" fmla="*/ 1017738 h 2239844"/>
              <a:gd name="connsiteX5230" fmla="*/ 2164595 w 4419601"/>
              <a:gd name="connsiteY5230" fmla="*/ 1015255 h 2239844"/>
              <a:gd name="connsiteX5231" fmla="*/ 2167422 w 4419601"/>
              <a:gd name="connsiteY5231" fmla="*/ 1011289 h 2239844"/>
              <a:gd name="connsiteX5232" fmla="*/ 2171100 w 4419601"/>
              <a:gd name="connsiteY5232" fmla="*/ 1011289 h 2239844"/>
              <a:gd name="connsiteX5233" fmla="*/ 2171452 w 4419601"/>
              <a:gd name="connsiteY5233" fmla="*/ 1005634 h 2239844"/>
              <a:gd name="connsiteX5234" fmla="*/ 2174318 w 4419601"/>
              <a:gd name="connsiteY5234" fmla="*/ 1001615 h 2239844"/>
              <a:gd name="connsiteX5235" fmla="*/ 2175892 w 4419601"/>
              <a:gd name="connsiteY5235" fmla="*/ 999406 h 2239844"/>
              <a:gd name="connsiteX5236" fmla="*/ 2177535 w 4419601"/>
              <a:gd name="connsiteY5236" fmla="*/ 998390 h 2239844"/>
              <a:gd name="connsiteX5237" fmla="*/ 2177297 w 4419601"/>
              <a:gd name="connsiteY5237" fmla="*/ 997435 h 2239844"/>
              <a:gd name="connsiteX5238" fmla="*/ 2284229 w 4419601"/>
              <a:gd name="connsiteY5238" fmla="*/ 989581 h 2239844"/>
              <a:gd name="connsiteX5239" fmla="*/ 2275869 w 4419601"/>
              <a:gd name="connsiteY5239" fmla="*/ 999131 h 2239844"/>
              <a:gd name="connsiteX5240" fmla="*/ 2271715 w 4419601"/>
              <a:gd name="connsiteY5240" fmla="*/ 1000722 h 2239844"/>
              <a:gd name="connsiteX5241" fmla="*/ 2282795 w 4419601"/>
              <a:gd name="connsiteY5241" fmla="*/ 990130 h 2239844"/>
              <a:gd name="connsiteX5242" fmla="*/ 8404 w 4419601"/>
              <a:gd name="connsiteY5242" fmla="*/ 989360 h 2239844"/>
              <a:gd name="connsiteX5243" fmla="*/ 38537 w 4419601"/>
              <a:gd name="connsiteY5243" fmla="*/ 1000672 h 2239844"/>
              <a:gd name="connsiteX5244" fmla="*/ 77074 w 4419601"/>
              <a:gd name="connsiteY5244" fmla="*/ 1024782 h 2239844"/>
              <a:gd name="connsiteX5245" fmla="*/ 147725 w 4419601"/>
              <a:gd name="connsiteY5245" fmla="*/ 1069788 h 2239844"/>
              <a:gd name="connsiteX5246" fmla="*/ 222089 w 4419601"/>
              <a:gd name="connsiteY5246" fmla="*/ 1118136 h 2239844"/>
              <a:gd name="connsiteX5247" fmla="*/ 250490 w 4419601"/>
              <a:gd name="connsiteY5247" fmla="*/ 1140511 h 2239844"/>
              <a:gd name="connsiteX5248" fmla="*/ 276551 w 4419601"/>
              <a:gd name="connsiteY5248" fmla="*/ 1157010 h 2239844"/>
              <a:gd name="connsiteX5249" fmla="*/ 186262 w 4419601"/>
              <a:gd name="connsiteY5249" fmla="*/ 1101935 h 2239844"/>
              <a:gd name="connsiteX5250" fmla="*/ 89919 w 4419601"/>
              <a:gd name="connsiteY5250" fmla="*/ 1044070 h 2239844"/>
              <a:gd name="connsiteX5251" fmla="*/ 47368 w 4419601"/>
              <a:gd name="connsiteY5251" fmla="*/ 1012727 h 2239844"/>
              <a:gd name="connsiteX5252" fmla="*/ 9905 w 4419601"/>
              <a:gd name="connsiteY5252" fmla="*/ 991751 h 2239844"/>
              <a:gd name="connsiteX5253" fmla="*/ 1850009 w 4419601"/>
              <a:gd name="connsiteY5253" fmla="*/ 988980 h 2239844"/>
              <a:gd name="connsiteX5254" fmla="*/ 1858285 w 4419601"/>
              <a:gd name="connsiteY5254" fmla="*/ 996298 h 2239844"/>
              <a:gd name="connsiteX5255" fmla="*/ 1875961 w 4419601"/>
              <a:gd name="connsiteY5255" fmla="*/ 1030112 h 2239844"/>
              <a:gd name="connsiteX5256" fmla="*/ 1839806 w 4419601"/>
              <a:gd name="connsiteY5256" fmla="*/ 1112533 h 2239844"/>
              <a:gd name="connsiteX5257" fmla="*/ 1824614 w 4419601"/>
              <a:gd name="connsiteY5257" fmla="*/ 1120199 h 2239844"/>
              <a:gd name="connsiteX5258" fmla="*/ 1848644 w 4419601"/>
              <a:gd name="connsiteY5258" fmla="*/ 1092909 h 2239844"/>
              <a:gd name="connsiteX5259" fmla="*/ 1851012 w 4419601"/>
              <a:gd name="connsiteY5259" fmla="*/ 1086845 h 2239844"/>
              <a:gd name="connsiteX5260" fmla="*/ 1860695 w 4419601"/>
              <a:gd name="connsiteY5260" fmla="*/ 1076807 h 2239844"/>
              <a:gd name="connsiteX5261" fmla="*/ 1869533 w 4419601"/>
              <a:gd name="connsiteY5261" fmla="*/ 1042993 h 2239844"/>
              <a:gd name="connsiteX5262" fmla="*/ 1864100 w 4419601"/>
              <a:gd name="connsiteY5262" fmla="*/ 1023689 h 2239844"/>
              <a:gd name="connsiteX5263" fmla="*/ 1863407 w 4419601"/>
              <a:gd name="connsiteY5263" fmla="*/ 1011494 h 2239844"/>
              <a:gd name="connsiteX5264" fmla="*/ 2293095 w 4419601"/>
              <a:gd name="connsiteY5264" fmla="*/ 986832 h 2239844"/>
              <a:gd name="connsiteX5265" fmla="*/ 2293673 w 4419601"/>
              <a:gd name="connsiteY5265" fmla="*/ 990840 h 2239844"/>
              <a:gd name="connsiteX5266" fmla="*/ 2289641 w 4419601"/>
              <a:gd name="connsiteY5266" fmla="*/ 993859 h 2239844"/>
              <a:gd name="connsiteX5267" fmla="*/ 2286199 w 4419601"/>
              <a:gd name="connsiteY5267" fmla="*/ 995177 h 2239844"/>
              <a:gd name="connsiteX5268" fmla="*/ 0 w 4419601"/>
              <a:gd name="connsiteY5268" fmla="*/ 986206 h 2239844"/>
              <a:gd name="connsiteX5269" fmla="*/ 9905 w 4419601"/>
              <a:gd name="connsiteY5269" fmla="*/ 991751 h 2239844"/>
              <a:gd name="connsiteX5270" fmla="*/ 24086 w 4419601"/>
              <a:gd name="connsiteY5270" fmla="*/ 1014334 h 2239844"/>
              <a:gd name="connsiteX5271" fmla="*/ 51382 w 4419601"/>
              <a:gd name="connsiteY5271" fmla="*/ 1037641 h 2239844"/>
              <a:gd name="connsiteX5272" fmla="*/ 115611 w 4419601"/>
              <a:gd name="connsiteY5272" fmla="*/ 1076217 h 2239844"/>
              <a:gd name="connsiteX5273" fmla="*/ 282604 w 4419601"/>
              <a:gd name="connsiteY5273" fmla="*/ 1166228 h 2239844"/>
              <a:gd name="connsiteX5274" fmla="*/ 312839 w 4419601"/>
              <a:gd name="connsiteY5274" fmla="*/ 1179986 h 2239844"/>
              <a:gd name="connsiteX5275" fmla="*/ 342695 w 4419601"/>
              <a:gd name="connsiteY5275" fmla="*/ 1198888 h 2239844"/>
              <a:gd name="connsiteX5276" fmla="*/ 327564 w 4419601"/>
              <a:gd name="connsiteY5276" fmla="*/ 1191946 h 2239844"/>
              <a:gd name="connsiteX5277" fmla="*/ 128456 w 4419601"/>
              <a:gd name="connsiteY5277" fmla="*/ 1095505 h 2239844"/>
              <a:gd name="connsiteX5278" fmla="*/ 57805 w 4419601"/>
              <a:gd name="connsiteY5278" fmla="*/ 1044070 h 2239844"/>
              <a:gd name="connsiteX5279" fmla="*/ 0 w 4419601"/>
              <a:gd name="connsiteY5279" fmla="*/ 986206 h 2239844"/>
              <a:gd name="connsiteX5280" fmla="*/ 0 w 4419601"/>
              <a:gd name="connsiteY5280" fmla="*/ 986206 h 2239844"/>
              <a:gd name="connsiteX5281" fmla="*/ 6423 w 4419601"/>
              <a:gd name="connsiteY5281" fmla="*/ 986206 h 2239844"/>
              <a:gd name="connsiteX5282" fmla="*/ 8404 w 4419601"/>
              <a:gd name="connsiteY5282" fmla="*/ 989360 h 2239844"/>
              <a:gd name="connsiteX5283" fmla="*/ 2300288 w 4419601"/>
              <a:gd name="connsiteY5283" fmla="*/ 985888 h 2239844"/>
              <a:gd name="connsiteX5284" fmla="*/ 2293692 w 4419601"/>
              <a:gd name="connsiteY5284" fmla="*/ 990968 h 2239844"/>
              <a:gd name="connsiteX5285" fmla="*/ 2293673 w 4419601"/>
              <a:gd name="connsiteY5285" fmla="*/ 990840 h 2239844"/>
              <a:gd name="connsiteX5286" fmla="*/ 2293875 w 4419601"/>
              <a:gd name="connsiteY5286" fmla="*/ 985888 h 2239844"/>
              <a:gd name="connsiteX5287" fmla="*/ 2293095 w 4419601"/>
              <a:gd name="connsiteY5287" fmla="*/ 986832 h 2239844"/>
              <a:gd name="connsiteX5288" fmla="*/ 2293073 w 4419601"/>
              <a:gd name="connsiteY5288" fmla="*/ 986682 h 2239844"/>
              <a:gd name="connsiteX5289" fmla="*/ 2292144 w 4419601"/>
              <a:gd name="connsiteY5289" fmla="*/ 986551 h 2239844"/>
              <a:gd name="connsiteX5290" fmla="*/ 2287461 w 4419601"/>
              <a:gd name="connsiteY5290" fmla="*/ 985888 h 2239844"/>
              <a:gd name="connsiteX5291" fmla="*/ 2292144 w 4419601"/>
              <a:gd name="connsiteY5291" fmla="*/ 986551 h 2239844"/>
              <a:gd name="connsiteX5292" fmla="*/ 2284229 w 4419601"/>
              <a:gd name="connsiteY5292" fmla="*/ 989581 h 2239844"/>
              <a:gd name="connsiteX5293" fmla="*/ 649216 w 4419601"/>
              <a:gd name="connsiteY5293" fmla="*/ 985888 h 2239844"/>
              <a:gd name="connsiteX5294" fmla="*/ 655638 w 4419601"/>
              <a:gd name="connsiteY5294" fmla="*/ 992326 h 2239844"/>
              <a:gd name="connsiteX5295" fmla="*/ 520772 w 4419601"/>
              <a:gd name="connsiteY5295" fmla="*/ 1217663 h 2239844"/>
              <a:gd name="connsiteX5296" fmla="*/ 514350 w 4419601"/>
              <a:gd name="connsiteY5296" fmla="*/ 1211225 h 2239844"/>
              <a:gd name="connsiteX5297" fmla="*/ 649216 w 4419601"/>
              <a:gd name="connsiteY5297" fmla="*/ 985888 h 2239844"/>
              <a:gd name="connsiteX5298" fmla="*/ 3896497 w 4419601"/>
              <a:gd name="connsiteY5298" fmla="*/ 985470 h 2239844"/>
              <a:gd name="connsiteX5299" fmla="*/ 3899581 w 4419601"/>
              <a:gd name="connsiteY5299" fmla="*/ 991642 h 2239844"/>
              <a:gd name="connsiteX5300" fmla="*/ 3902580 w 4419601"/>
              <a:gd name="connsiteY5300" fmla="*/ 1001101 h 2239844"/>
              <a:gd name="connsiteX5301" fmla="*/ 1156285 w 4419601"/>
              <a:gd name="connsiteY5301" fmla="*/ 985210 h 2239844"/>
              <a:gd name="connsiteX5302" fmla="*/ 1123486 w 4419601"/>
              <a:gd name="connsiteY5302" fmla="*/ 1039847 h 2239844"/>
              <a:gd name="connsiteX5303" fmla="*/ 1116412 w 4419601"/>
              <a:gd name="connsiteY5303" fmla="*/ 1049488 h 2239844"/>
              <a:gd name="connsiteX5304" fmla="*/ 1149210 w 4419601"/>
              <a:gd name="connsiteY5304" fmla="*/ 994852 h 2239844"/>
              <a:gd name="connsiteX5305" fmla="*/ 1156284 w 4419601"/>
              <a:gd name="connsiteY5305" fmla="*/ 985211 h 2239844"/>
              <a:gd name="connsiteX5306" fmla="*/ 1830474 w 4419601"/>
              <a:gd name="connsiteY5306" fmla="*/ 984531 h 2239844"/>
              <a:gd name="connsiteX5307" fmla="*/ 1844627 w 4419601"/>
              <a:gd name="connsiteY5307" fmla="*/ 998713 h 2239844"/>
              <a:gd name="connsiteX5308" fmla="*/ 1847082 w 4419601"/>
              <a:gd name="connsiteY5308" fmla="*/ 1009610 h 2239844"/>
              <a:gd name="connsiteX5309" fmla="*/ 1843823 w 4419601"/>
              <a:gd name="connsiteY5309" fmla="*/ 1004349 h 2239844"/>
              <a:gd name="connsiteX5310" fmla="*/ 1838777 w 4419601"/>
              <a:gd name="connsiteY5310" fmla="*/ 1000430 h 2239844"/>
              <a:gd name="connsiteX5311" fmla="*/ 1838199 w 4419601"/>
              <a:gd name="connsiteY5311" fmla="*/ 996298 h 2239844"/>
              <a:gd name="connsiteX5312" fmla="*/ 1744131 w 4419601"/>
              <a:gd name="connsiteY5312" fmla="*/ 981965 h 2239844"/>
              <a:gd name="connsiteX5313" fmla="*/ 1709807 w 4419601"/>
              <a:gd name="connsiteY5313" fmla="*/ 1038046 h 2239844"/>
              <a:gd name="connsiteX5314" fmla="*/ 1696637 w 4419601"/>
              <a:gd name="connsiteY5314" fmla="*/ 1054481 h 2239844"/>
              <a:gd name="connsiteX5315" fmla="*/ 1676078 w 4419601"/>
              <a:gd name="connsiteY5315" fmla="*/ 1075106 h 2239844"/>
              <a:gd name="connsiteX5316" fmla="*/ 1653229 w 4419601"/>
              <a:gd name="connsiteY5316" fmla="*/ 1098685 h 2239844"/>
              <a:gd name="connsiteX5317" fmla="*/ 1650381 w 4419601"/>
              <a:gd name="connsiteY5317" fmla="*/ 1100887 h 2239844"/>
              <a:gd name="connsiteX5318" fmla="*/ 1628698 w 4419601"/>
              <a:gd name="connsiteY5318" fmla="*/ 1127474 h 2239844"/>
              <a:gd name="connsiteX5319" fmla="*/ 1627664 w 4419601"/>
              <a:gd name="connsiteY5319" fmla="*/ 1129402 h 2239844"/>
              <a:gd name="connsiteX5320" fmla="*/ 1624683 w 4419601"/>
              <a:gd name="connsiteY5320" fmla="*/ 1133114 h 2239844"/>
              <a:gd name="connsiteX5321" fmla="*/ 1622784 w 4419601"/>
              <a:gd name="connsiteY5321" fmla="*/ 1138493 h 2239844"/>
              <a:gd name="connsiteX5322" fmla="*/ 1620127 w 4419601"/>
              <a:gd name="connsiteY5322" fmla="*/ 1143443 h 2239844"/>
              <a:gd name="connsiteX5323" fmla="*/ 1609720 w 4419601"/>
              <a:gd name="connsiteY5323" fmla="*/ 1155472 h 2239844"/>
              <a:gd name="connsiteX5324" fmla="*/ 1626390 w 4419601"/>
              <a:gd name="connsiteY5324" fmla="*/ 1125460 h 2239844"/>
              <a:gd name="connsiteX5325" fmla="*/ 1650381 w 4419601"/>
              <a:gd name="connsiteY5325" fmla="*/ 1094442 h 2239844"/>
              <a:gd name="connsiteX5326" fmla="*/ 1714625 w 4419601"/>
              <a:gd name="connsiteY5326" fmla="*/ 1023544 h 2239844"/>
              <a:gd name="connsiteX5327" fmla="*/ 1728277 w 4419601"/>
              <a:gd name="connsiteY5327" fmla="*/ 1003403 h 2239844"/>
              <a:gd name="connsiteX5328" fmla="*/ 2293875 w 4419601"/>
              <a:gd name="connsiteY5328" fmla="*/ 979538 h 2239844"/>
              <a:gd name="connsiteX5329" fmla="*/ 2282795 w 4419601"/>
              <a:gd name="connsiteY5329" fmla="*/ 990130 h 2239844"/>
              <a:gd name="connsiteX5330" fmla="*/ 2276514 w 4419601"/>
              <a:gd name="connsiteY5330" fmla="*/ 992534 h 2239844"/>
              <a:gd name="connsiteX5331" fmla="*/ 980560 w 4419601"/>
              <a:gd name="connsiteY5331" fmla="*/ 978129 h 2239844"/>
              <a:gd name="connsiteX5332" fmla="*/ 976326 w 4419601"/>
              <a:gd name="connsiteY5332" fmla="*/ 984861 h 2239844"/>
              <a:gd name="connsiteX5333" fmla="*/ 912153 w 4419601"/>
              <a:gd name="connsiteY5333" fmla="*/ 1082083 h 2239844"/>
              <a:gd name="connsiteX5334" fmla="*/ 790225 w 4419601"/>
              <a:gd name="connsiteY5334" fmla="*/ 1281349 h 2239844"/>
              <a:gd name="connsiteX5335" fmla="*/ 764556 w 4419601"/>
              <a:gd name="connsiteY5335" fmla="*/ 1326344 h 2239844"/>
              <a:gd name="connsiteX5336" fmla="*/ 756964 w 4419601"/>
              <a:gd name="connsiteY5336" fmla="*/ 1340920 h 2239844"/>
              <a:gd name="connsiteX5337" fmla="*/ 745304 w 4419601"/>
              <a:gd name="connsiteY5337" fmla="*/ 1352056 h 2239844"/>
              <a:gd name="connsiteX5338" fmla="*/ 741344 w 4419601"/>
              <a:gd name="connsiteY5338" fmla="*/ 1353408 h 2239844"/>
              <a:gd name="connsiteX5339" fmla="*/ 743803 w 4419601"/>
              <a:gd name="connsiteY5339" fmla="*/ 1354862 h 2239844"/>
              <a:gd name="connsiteX5340" fmla="*/ 750547 w 4419601"/>
              <a:gd name="connsiteY5340" fmla="*/ 1351044 h 2239844"/>
              <a:gd name="connsiteX5341" fmla="*/ 746665 w 4419601"/>
              <a:gd name="connsiteY5341" fmla="*/ 1356553 h 2239844"/>
              <a:gd name="connsiteX5342" fmla="*/ 757878 w 4419601"/>
              <a:gd name="connsiteY5342" fmla="*/ 1363180 h 2239844"/>
              <a:gd name="connsiteX5343" fmla="*/ 757736 w 4419601"/>
              <a:gd name="connsiteY5343" fmla="*/ 1363751 h 2239844"/>
              <a:gd name="connsiteX5344" fmla="*/ 746527 w 4419601"/>
              <a:gd name="connsiteY5344" fmla="*/ 1356749 h 2239844"/>
              <a:gd name="connsiteX5345" fmla="*/ 745304 w 4419601"/>
              <a:gd name="connsiteY5345" fmla="*/ 1358484 h 2239844"/>
              <a:gd name="connsiteX5346" fmla="*/ 739342 w 4419601"/>
              <a:gd name="connsiteY5346" fmla="*/ 1361769 h 2239844"/>
              <a:gd name="connsiteX5347" fmla="*/ 757562 w 4419601"/>
              <a:gd name="connsiteY5347" fmla="*/ 1370874 h 2239844"/>
              <a:gd name="connsiteX5348" fmla="*/ 762629 w 4419601"/>
              <a:gd name="connsiteY5348" fmla="*/ 1373406 h 2239844"/>
              <a:gd name="connsiteX5349" fmla="*/ 765078 w 4419601"/>
              <a:gd name="connsiteY5349" fmla="*/ 1377738 h 2239844"/>
              <a:gd name="connsiteX5350" fmla="*/ 757763 w 4419601"/>
              <a:gd name="connsiteY5350" fmla="*/ 1371678 h 2239844"/>
              <a:gd name="connsiteX5351" fmla="*/ 739153 w 4419601"/>
              <a:gd name="connsiteY5351" fmla="*/ 1361873 h 2239844"/>
              <a:gd name="connsiteX5352" fmla="*/ 729261 w 4419601"/>
              <a:gd name="connsiteY5352" fmla="*/ 1367322 h 2239844"/>
              <a:gd name="connsiteX5353" fmla="*/ 720919 w 4419601"/>
              <a:gd name="connsiteY5353" fmla="*/ 1369411 h 2239844"/>
              <a:gd name="connsiteX5354" fmla="*/ 723724 w 4419601"/>
              <a:gd name="connsiteY5354" fmla="*/ 1365196 h 2239844"/>
              <a:gd name="connsiteX5355" fmla="*/ 726052 w 4419601"/>
              <a:gd name="connsiteY5355" fmla="*/ 1364912 h 2239844"/>
              <a:gd name="connsiteX5356" fmla="*/ 735147 w 4419601"/>
              <a:gd name="connsiteY5356" fmla="*/ 1359762 h 2239844"/>
              <a:gd name="connsiteX5357" fmla="*/ 731838 w 4419601"/>
              <a:gd name="connsiteY5357" fmla="*/ 1358019 h 2239844"/>
              <a:gd name="connsiteX5358" fmla="*/ 735232 w 4419601"/>
              <a:gd name="connsiteY5358" fmla="*/ 1359715 h 2239844"/>
              <a:gd name="connsiteX5359" fmla="*/ 743647 w 4419601"/>
              <a:gd name="connsiteY5359" fmla="*/ 1354950 h 2239844"/>
              <a:gd name="connsiteX5360" fmla="*/ 741237 w 4419601"/>
              <a:gd name="connsiteY5360" fmla="*/ 1353445 h 2239844"/>
              <a:gd name="connsiteX5361" fmla="*/ 734352 w 4419601"/>
              <a:gd name="connsiteY5361" fmla="*/ 1355797 h 2239844"/>
              <a:gd name="connsiteX5362" fmla="*/ 738887 w 4419601"/>
              <a:gd name="connsiteY5362" fmla="*/ 1352056 h 2239844"/>
              <a:gd name="connsiteX5363" fmla="*/ 738921 w 4419601"/>
              <a:gd name="connsiteY5363" fmla="*/ 1351998 h 2239844"/>
              <a:gd name="connsiteX5364" fmla="*/ 738269 w 4419601"/>
              <a:gd name="connsiteY5364" fmla="*/ 1351591 h 2239844"/>
              <a:gd name="connsiteX5365" fmla="*/ 738931 w 4419601"/>
              <a:gd name="connsiteY5365" fmla="*/ 1351982 h 2239844"/>
              <a:gd name="connsiteX5366" fmla="*/ 748513 w 4419601"/>
              <a:gd name="connsiteY5366" fmla="*/ 1335986 h 2239844"/>
              <a:gd name="connsiteX5367" fmla="*/ 758139 w 4419601"/>
              <a:gd name="connsiteY5367" fmla="*/ 1319916 h 2239844"/>
              <a:gd name="connsiteX5368" fmla="*/ 822312 w 4419601"/>
              <a:gd name="connsiteY5368" fmla="*/ 1217070 h 2239844"/>
              <a:gd name="connsiteX5369" fmla="*/ 927983 w 4419601"/>
              <a:gd name="connsiteY5369" fmla="*/ 1049944 h 2239844"/>
              <a:gd name="connsiteX5370" fmla="*/ 2299487 w 4419601"/>
              <a:gd name="connsiteY5370" fmla="*/ 977951 h 2239844"/>
              <a:gd name="connsiteX5371" fmla="*/ 2300288 w 4419601"/>
              <a:gd name="connsiteY5371" fmla="*/ 985888 h 2239844"/>
              <a:gd name="connsiteX5372" fmla="*/ 2293875 w 4419601"/>
              <a:gd name="connsiteY5372" fmla="*/ 979538 h 2239844"/>
              <a:gd name="connsiteX5373" fmla="*/ 2299487 w 4419601"/>
              <a:gd name="connsiteY5373" fmla="*/ 977951 h 2239844"/>
              <a:gd name="connsiteX5374" fmla="*/ 46002 w 4419601"/>
              <a:gd name="connsiteY5374" fmla="*/ 976383 h 2239844"/>
              <a:gd name="connsiteX5375" fmla="*/ 53794 w 4419601"/>
              <a:gd name="connsiteY5375" fmla="*/ 979552 h 2239844"/>
              <a:gd name="connsiteX5376" fmla="*/ 61820 w 4419601"/>
              <a:gd name="connsiteY5376" fmla="*/ 991028 h 2239844"/>
              <a:gd name="connsiteX5377" fmla="*/ 83059 w 4419601"/>
              <a:gd name="connsiteY5377" fmla="*/ 1005202 h 2239844"/>
              <a:gd name="connsiteX5378" fmla="*/ 95183 w 4419601"/>
              <a:gd name="connsiteY5378" fmla="*/ 1017634 h 2239844"/>
              <a:gd name="connsiteX5379" fmla="*/ 62623 w 4419601"/>
              <a:gd name="connsiteY5379" fmla="*/ 997457 h 2239844"/>
              <a:gd name="connsiteX5380" fmla="*/ 1747984 w 4419601"/>
              <a:gd name="connsiteY5380" fmla="*/ 975669 h 2239844"/>
              <a:gd name="connsiteX5381" fmla="*/ 1746747 w 4419601"/>
              <a:gd name="connsiteY5381" fmla="*/ 978427 h 2239844"/>
              <a:gd name="connsiteX5382" fmla="*/ 1744131 w 4419601"/>
              <a:gd name="connsiteY5382" fmla="*/ 981965 h 2239844"/>
              <a:gd name="connsiteX5383" fmla="*/ 1748980 w 4419601"/>
              <a:gd name="connsiteY5383" fmla="*/ 974756 h 2239844"/>
              <a:gd name="connsiteX5384" fmla="*/ 1749524 w 4419601"/>
              <a:gd name="connsiteY5384" fmla="*/ 975572 h 2239844"/>
              <a:gd name="connsiteX5385" fmla="*/ 1747838 w 4419601"/>
              <a:gd name="connsiteY5385" fmla="*/ 979466 h 2239844"/>
              <a:gd name="connsiteX5386" fmla="*/ 974968 w 4419601"/>
              <a:gd name="connsiteY5386" fmla="*/ 974752 h 2239844"/>
              <a:gd name="connsiteX5387" fmla="*/ 944240 w 4419601"/>
              <a:gd name="connsiteY5387" fmla="*/ 1024232 h 2239844"/>
              <a:gd name="connsiteX5388" fmla="*/ 927983 w 4419601"/>
              <a:gd name="connsiteY5388" fmla="*/ 1049944 h 2239844"/>
              <a:gd name="connsiteX5389" fmla="*/ 918571 w 4419601"/>
              <a:gd name="connsiteY5389" fmla="*/ 1062800 h 2239844"/>
              <a:gd name="connsiteX5390" fmla="*/ 854398 w 4419601"/>
              <a:gd name="connsiteY5390" fmla="*/ 1159218 h 2239844"/>
              <a:gd name="connsiteX5391" fmla="*/ 790225 w 4419601"/>
              <a:gd name="connsiteY5391" fmla="*/ 1249209 h 2239844"/>
              <a:gd name="connsiteX5392" fmla="*/ 745304 w 4419601"/>
              <a:gd name="connsiteY5392" fmla="*/ 1332772 h 2239844"/>
              <a:gd name="connsiteX5393" fmla="*/ 728694 w 4419601"/>
              <a:gd name="connsiteY5393" fmla="*/ 1357729 h 2239844"/>
              <a:gd name="connsiteX5394" fmla="*/ 721398 w 4419601"/>
              <a:gd name="connsiteY5394" fmla="*/ 1360221 h 2239844"/>
              <a:gd name="connsiteX5395" fmla="*/ 738887 w 4419601"/>
              <a:gd name="connsiteY5395" fmla="*/ 1339200 h 2239844"/>
              <a:gd name="connsiteX5396" fmla="*/ 783808 w 4419601"/>
              <a:gd name="connsiteY5396" fmla="*/ 1255637 h 2239844"/>
              <a:gd name="connsiteX5397" fmla="*/ 841563 w 4419601"/>
              <a:gd name="connsiteY5397" fmla="*/ 1165646 h 2239844"/>
              <a:gd name="connsiteX5398" fmla="*/ 1817892 w 4419601"/>
              <a:gd name="connsiteY5398" fmla="*/ 972590 h 2239844"/>
              <a:gd name="connsiteX5399" fmla="*/ 1826049 w 4419601"/>
              <a:gd name="connsiteY5399" fmla="*/ 977791 h 2239844"/>
              <a:gd name="connsiteX5400" fmla="*/ 1830474 w 4419601"/>
              <a:gd name="connsiteY5400" fmla="*/ 984531 h 2239844"/>
              <a:gd name="connsiteX5401" fmla="*/ 1824541 w 4419601"/>
              <a:gd name="connsiteY5401" fmla="*/ 978586 h 2239844"/>
              <a:gd name="connsiteX5402" fmla="*/ 1820898 w 4419601"/>
              <a:gd name="connsiteY5402" fmla="*/ 975943 h 2239844"/>
              <a:gd name="connsiteX5403" fmla="*/ 1820524 w 4419601"/>
              <a:gd name="connsiteY5403" fmla="*/ 975366 h 2239844"/>
              <a:gd name="connsiteX5404" fmla="*/ 1778496 w 4419601"/>
              <a:gd name="connsiteY5404" fmla="*/ 972501 h 2239844"/>
              <a:gd name="connsiteX5405" fmla="*/ 1764414 w 4419601"/>
              <a:gd name="connsiteY5405" fmla="*/ 1000281 h 2239844"/>
              <a:gd name="connsiteX5406" fmla="*/ 1733898 w 4419601"/>
              <a:gd name="connsiteY5406" fmla="*/ 1037240 h 2239844"/>
              <a:gd name="connsiteX5407" fmla="*/ 1726046 w 4419601"/>
              <a:gd name="connsiteY5407" fmla="*/ 1044313 h 2239844"/>
              <a:gd name="connsiteX5408" fmla="*/ 1729080 w 4419601"/>
              <a:gd name="connsiteY5408" fmla="*/ 1041269 h 2239844"/>
              <a:gd name="connsiteX5409" fmla="*/ 1778811 w 4419601"/>
              <a:gd name="connsiteY5409" fmla="*/ 971880 h 2239844"/>
              <a:gd name="connsiteX5410" fmla="*/ 1778869 w 4419601"/>
              <a:gd name="connsiteY5410" fmla="*/ 971982 h 2239844"/>
              <a:gd name="connsiteX5411" fmla="*/ 1778496 w 4419601"/>
              <a:gd name="connsiteY5411" fmla="*/ 972501 h 2239844"/>
              <a:gd name="connsiteX5412" fmla="*/ 40666 w 4419601"/>
              <a:gd name="connsiteY5412" fmla="*/ 969617 h 2239844"/>
              <a:gd name="connsiteX5413" fmla="*/ 46002 w 4419601"/>
              <a:gd name="connsiteY5413" fmla="*/ 976383 h 2239844"/>
              <a:gd name="connsiteX5414" fmla="*/ 38537 w 4419601"/>
              <a:gd name="connsiteY5414" fmla="*/ 973347 h 2239844"/>
              <a:gd name="connsiteX5415" fmla="*/ 1797140 w 4419601"/>
              <a:gd name="connsiteY5415" fmla="*/ 967061 h 2239844"/>
              <a:gd name="connsiteX5416" fmla="*/ 1810027 w 4419601"/>
              <a:gd name="connsiteY5416" fmla="*/ 968054 h 2239844"/>
              <a:gd name="connsiteX5417" fmla="*/ 1820898 w 4419601"/>
              <a:gd name="connsiteY5417" fmla="*/ 975943 h 2239844"/>
              <a:gd name="connsiteX5418" fmla="*/ 1830969 w 4419601"/>
              <a:gd name="connsiteY5418" fmla="*/ 991468 h 2239844"/>
              <a:gd name="connsiteX5419" fmla="*/ 1830969 w 4419601"/>
              <a:gd name="connsiteY5419" fmla="*/ 991468 h 2239844"/>
              <a:gd name="connsiteX5420" fmla="*/ 1818114 w 4419601"/>
              <a:gd name="connsiteY5420" fmla="*/ 978586 h 2239844"/>
              <a:gd name="connsiteX5421" fmla="*/ 1822005 w 4419601"/>
              <a:gd name="connsiteY5421" fmla="*/ 967055 h 2239844"/>
              <a:gd name="connsiteX5422" fmla="*/ 1828330 w 4419601"/>
              <a:gd name="connsiteY5422" fmla="*/ 967256 h 2239844"/>
              <a:gd name="connsiteX5423" fmla="*/ 1843823 w 4419601"/>
              <a:gd name="connsiteY5423" fmla="*/ 978586 h 2239844"/>
              <a:gd name="connsiteX5424" fmla="*/ 1850009 w 4419601"/>
              <a:gd name="connsiteY5424" fmla="*/ 988980 h 2239844"/>
              <a:gd name="connsiteX5425" fmla="*/ 1830969 w 4419601"/>
              <a:gd name="connsiteY5425" fmla="*/ 972145 h 2239844"/>
              <a:gd name="connsiteX5426" fmla="*/ 1818936 w 4419601"/>
              <a:gd name="connsiteY5426" fmla="*/ 966958 h 2239844"/>
              <a:gd name="connsiteX5427" fmla="*/ 1819967 w 4419601"/>
              <a:gd name="connsiteY5427" fmla="*/ 966990 h 2239844"/>
              <a:gd name="connsiteX5428" fmla="*/ 1828558 w 4419601"/>
              <a:gd name="connsiteY5428" fmla="*/ 972950 h 2239844"/>
              <a:gd name="connsiteX5429" fmla="*/ 1843823 w 4419601"/>
              <a:gd name="connsiteY5429" fmla="*/ 985027 h 2239844"/>
              <a:gd name="connsiteX5430" fmla="*/ 1848899 w 4419601"/>
              <a:gd name="connsiteY5430" fmla="*/ 998144 h 2239844"/>
              <a:gd name="connsiteX5431" fmla="*/ 1837396 w 4419601"/>
              <a:gd name="connsiteY5431" fmla="*/ 985027 h 2239844"/>
              <a:gd name="connsiteX5432" fmla="*/ 1826049 w 4419601"/>
              <a:gd name="connsiteY5432" fmla="*/ 977791 h 2239844"/>
              <a:gd name="connsiteX5433" fmla="*/ 44960 w 4419601"/>
              <a:gd name="connsiteY5433" fmla="*/ 966918 h 2239844"/>
              <a:gd name="connsiteX5434" fmla="*/ 47216 w 4419601"/>
              <a:gd name="connsiteY5434" fmla="*/ 970145 h 2239844"/>
              <a:gd name="connsiteX5435" fmla="*/ 41564 w 4419601"/>
              <a:gd name="connsiteY5435" fmla="*/ 968043 h 2239844"/>
              <a:gd name="connsiteX5436" fmla="*/ 41748 w 4419601"/>
              <a:gd name="connsiteY5436" fmla="*/ 967721 h 2239844"/>
              <a:gd name="connsiteX5437" fmla="*/ 44960 w 4419601"/>
              <a:gd name="connsiteY5437" fmla="*/ 966918 h 2239844"/>
              <a:gd name="connsiteX5438" fmla="*/ 38537 w 4419601"/>
              <a:gd name="connsiteY5438" fmla="*/ 966918 h 2239844"/>
              <a:gd name="connsiteX5439" fmla="*/ 41564 w 4419601"/>
              <a:gd name="connsiteY5439" fmla="*/ 968043 h 2239844"/>
              <a:gd name="connsiteX5440" fmla="*/ 40666 w 4419601"/>
              <a:gd name="connsiteY5440" fmla="*/ 969617 h 2239844"/>
              <a:gd name="connsiteX5441" fmla="*/ 1808038 w 4419601"/>
              <a:gd name="connsiteY5441" fmla="*/ 966611 h 2239844"/>
              <a:gd name="connsiteX5442" fmla="*/ 1812354 w 4419601"/>
              <a:gd name="connsiteY5442" fmla="*/ 966748 h 2239844"/>
              <a:gd name="connsiteX5443" fmla="*/ 1817892 w 4419601"/>
              <a:gd name="connsiteY5443" fmla="*/ 972590 h 2239844"/>
              <a:gd name="connsiteX5444" fmla="*/ 1810883 w 4419601"/>
              <a:gd name="connsiteY5444" fmla="*/ 968120 h 2239844"/>
              <a:gd name="connsiteX5445" fmla="*/ 1810027 w 4419601"/>
              <a:gd name="connsiteY5445" fmla="*/ 968054 h 2239844"/>
              <a:gd name="connsiteX5446" fmla="*/ 1790383 w 4419601"/>
              <a:gd name="connsiteY5446" fmla="*/ 966049 h 2239844"/>
              <a:gd name="connsiteX5447" fmla="*/ 1795602 w 4419601"/>
              <a:gd name="connsiteY5447" fmla="*/ 966215 h 2239844"/>
              <a:gd name="connsiteX5448" fmla="*/ 1797140 w 4419601"/>
              <a:gd name="connsiteY5448" fmla="*/ 967061 h 2239844"/>
              <a:gd name="connsiteX5449" fmla="*/ 1791277 w 4419601"/>
              <a:gd name="connsiteY5449" fmla="*/ 966609 h 2239844"/>
              <a:gd name="connsiteX5450" fmla="*/ 1779549 w 4419601"/>
              <a:gd name="connsiteY5450" fmla="*/ 965705 h 2239844"/>
              <a:gd name="connsiteX5451" fmla="*/ 1780828 w 4419601"/>
              <a:gd name="connsiteY5451" fmla="*/ 965803 h 2239844"/>
              <a:gd name="connsiteX5452" fmla="*/ 1780865 w 4419601"/>
              <a:gd name="connsiteY5452" fmla="*/ 965747 h 2239844"/>
              <a:gd name="connsiteX5453" fmla="*/ 1816136 w 4419601"/>
              <a:gd name="connsiteY5453" fmla="*/ 963723 h 2239844"/>
              <a:gd name="connsiteX5454" fmla="*/ 1822005 w 4419601"/>
              <a:gd name="connsiteY5454" fmla="*/ 967055 h 2239844"/>
              <a:gd name="connsiteX5455" fmla="*/ 1819967 w 4419601"/>
              <a:gd name="connsiteY5455" fmla="*/ 966990 h 2239844"/>
              <a:gd name="connsiteX5456" fmla="*/ 1818114 w 4419601"/>
              <a:gd name="connsiteY5456" fmla="*/ 965705 h 2239844"/>
              <a:gd name="connsiteX5457" fmla="*/ 1807372 w 4419601"/>
              <a:gd name="connsiteY5457" fmla="*/ 961493 h 2239844"/>
              <a:gd name="connsiteX5458" fmla="*/ 1818114 w 4419601"/>
              <a:gd name="connsiteY5458" fmla="*/ 965705 h 2239844"/>
              <a:gd name="connsiteX5459" fmla="*/ 1818936 w 4419601"/>
              <a:gd name="connsiteY5459" fmla="*/ 966958 h 2239844"/>
              <a:gd name="connsiteX5460" fmla="*/ 1812354 w 4419601"/>
              <a:gd name="connsiteY5460" fmla="*/ 966748 h 2239844"/>
              <a:gd name="connsiteX5461" fmla="*/ 1812129 w 4419601"/>
              <a:gd name="connsiteY5461" fmla="*/ 961448 h 2239844"/>
              <a:gd name="connsiteX5462" fmla="*/ 1814024 w 4419601"/>
              <a:gd name="connsiteY5462" fmla="*/ 961606 h 2239844"/>
              <a:gd name="connsiteX5463" fmla="*/ 1816136 w 4419601"/>
              <a:gd name="connsiteY5463" fmla="*/ 963723 h 2239844"/>
              <a:gd name="connsiteX5464" fmla="*/ 1805939 w 4419601"/>
              <a:gd name="connsiteY5464" fmla="*/ 960931 h 2239844"/>
              <a:gd name="connsiteX5465" fmla="*/ 1806917 w 4419601"/>
              <a:gd name="connsiteY5465" fmla="*/ 961013 h 2239844"/>
              <a:gd name="connsiteX5466" fmla="*/ 1807372 w 4419601"/>
              <a:gd name="connsiteY5466" fmla="*/ 961493 h 2239844"/>
              <a:gd name="connsiteX5467" fmla="*/ 1796466 w 4419601"/>
              <a:gd name="connsiteY5467" fmla="*/ 960140 h 2239844"/>
              <a:gd name="connsiteX5468" fmla="*/ 1799587 w 4419601"/>
              <a:gd name="connsiteY5468" fmla="*/ 960400 h 2239844"/>
              <a:gd name="connsiteX5469" fmla="*/ 1801242 w 4419601"/>
              <a:gd name="connsiteY5469" fmla="*/ 961679 h 2239844"/>
              <a:gd name="connsiteX5470" fmla="*/ 1808038 w 4419601"/>
              <a:gd name="connsiteY5470" fmla="*/ 966611 h 2239844"/>
              <a:gd name="connsiteX5471" fmla="*/ 1795602 w 4419601"/>
              <a:gd name="connsiteY5471" fmla="*/ 966215 h 2239844"/>
              <a:gd name="connsiteX5472" fmla="*/ 1793207 w 4419601"/>
              <a:gd name="connsiteY5472" fmla="*/ 964900 h 2239844"/>
              <a:gd name="connsiteX5473" fmla="*/ 1791120 w 4419601"/>
              <a:gd name="connsiteY5473" fmla="*/ 962976 h 2239844"/>
              <a:gd name="connsiteX5474" fmla="*/ 2195998 w 4419601"/>
              <a:gd name="connsiteY5474" fmla="*/ 959744 h 2239844"/>
              <a:gd name="connsiteX5475" fmla="*/ 2190407 w 4419601"/>
              <a:gd name="connsiteY5475" fmla="*/ 979043 h 2239844"/>
              <a:gd name="connsiteX5476" fmla="*/ 2182684 w 4419601"/>
              <a:gd name="connsiteY5476" fmla="*/ 989878 h 2239844"/>
              <a:gd name="connsiteX5477" fmla="*/ 2183971 w 4419601"/>
              <a:gd name="connsiteY5477" fmla="*/ 985492 h 2239844"/>
              <a:gd name="connsiteX5478" fmla="*/ 4348925 w 4419601"/>
              <a:gd name="connsiteY5478" fmla="*/ 959368 h 2239844"/>
              <a:gd name="connsiteX5479" fmla="*/ 4355350 w 4419601"/>
              <a:gd name="connsiteY5479" fmla="*/ 965811 h 2239844"/>
              <a:gd name="connsiteX5480" fmla="*/ 4347023 w 4419601"/>
              <a:gd name="connsiteY5480" fmla="*/ 975090 h 2239844"/>
              <a:gd name="connsiteX5481" fmla="*/ 4342500 w 4419601"/>
              <a:gd name="connsiteY5481" fmla="*/ 978698 h 2239844"/>
              <a:gd name="connsiteX5482" fmla="*/ 4307162 w 4419601"/>
              <a:gd name="connsiteY5482" fmla="*/ 1013331 h 2239844"/>
              <a:gd name="connsiteX5483" fmla="*/ 4305044 w 4419601"/>
              <a:gd name="connsiteY5483" fmla="*/ 1015118 h 2239844"/>
              <a:gd name="connsiteX5484" fmla="*/ 4315997 w 4419601"/>
              <a:gd name="connsiteY5484" fmla="*/ 1003666 h 2239844"/>
              <a:gd name="connsiteX5485" fmla="*/ 4340807 w 4419601"/>
              <a:gd name="connsiteY5485" fmla="*/ 970289 h 2239844"/>
              <a:gd name="connsiteX5486" fmla="*/ 4348925 w 4419601"/>
              <a:gd name="connsiteY5486" fmla="*/ 965811 h 2239844"/>
              <a:gd name="connsiteX5487" fmla="*/ 4348925 w 4419601"/>
              <a:gd name="connsiteY5487" fmla="*/ 959368 h 2239844"/>
              <a:gd name="connsiteX5488" fmla="*/ 1843823 w 4419601"/>
              <a:gd name="connsiteY5488" fmla="*/ 959264 h 2239844"/>
              <a:gd name="connsiteX5489" fmla="*/ 1895243 w 4419601"/>
              <a:gd name="connsiteY5489" fmla="*/ 978586 h 2239844"/>
              <a:gd name="connsiteX5490" fmla="*/ 1901670 w 4419601"/>
              <a:gd name="connsiteY5490" fmla="*/ 1062315 h 2239844"/>
              <a:gd name="connsiteX5491" fmla="*/ 1856678 w 4419601"/>
              <a:gd name="connsiteY5491" fmla="*/ 1120282 h 2239844"/>
              <a:gd name="connsiteX5492" fmla="*/ 1792404 w 4419601"/>
              <a:gd name="connsiteY5492" fmla="*/ 1139604 h 2239844"/>
              <a:gd name="connsiteX5493" fmla="*/ 1778832 w 4419601"/>
              <a:gd name="connsiteY5493" fmla="*/ 1140252 h 2239844"/>
              <a:gd name="connsiteX5494" fmla="*/ 1793509 w 4419601"/>
              <a:gd name="connsiteY5494" fmla="*/ 1137692 h 2239844"/>
              <a:gd name="connsiteX5495" fmla="*/ 1805385 w 4419601"/>
              <a:gd name="connsiteY5495" fmla="*/ 1131029 h 2239844"/>
              <a:gd name="connsiteX5496" fmla="*/ 1830969 w 4419601"/>
              <a:gd name="connsiteY5496" fmla="*/ 1122697 h 2239844"/>
              <a:gd name="connsiteX5497" fmla="*/ 1863106 w 4419601"/>
              <a:gd name="connsiteY5497" fmla="*/ 1107400 h 2239844"/>
              <a:gd name="connsiteX5498" fmla="*/ 1901670 w 4419601"/>
              <a:gd name="connsiteY5498" fmla="*/ 1042993 h 2239844"/>
              <a:gd name="connsiteX5499" fmla="*/ 1875961 w 4419601"/>
              <a:gd name="connsiteY5499" fmla="*/ 978586 h 2239844"/>
              <a:gd name="connsiteX5500" fmla="*/ 1830165 w 4419601"/>
              <a:gd name="connsiteY5500" fmla="*/ 967315 h 2239844"/>
              <a:gd name="connsiteX5501" fmla="*/ 1828330 w 4419601"/>
              <a:gd name="connsiteY5501" fmla="*/ 967256 h 2239844"/>
              <a:gd name="connsiteX5502" fmla="*/ 1820108 w 4419601"/>
              <a:gd name="connsiteY5502" fmla="*/ 961244 h 2239844"/>
              <a:gd name="connsiteX5503" fmla="*/ 1785976 w 4419601"/>
              <a:gd name="connsiteY5503" fmla="*/ 959264 h 2239844"/>
              <a:gd name="connsiteX5504" fmla="*/ 1787206 w 4419601"/>
              <a:gd name="connsiteY5504" fmla="*/ 959367 h 2239844"/>
              <a:gd name="connsiteX5505" fmla="*/ 1791120 w 4419601"/>
              <a:gd name="connsiteY5505" fmla="*/ 962976 h 2239844"/>
              <a:gd name="connsiteX5506" fmla="*/ 1788064 w 4419601"/>
              <a:gd name="connsiteY5506" fmla="*/ 964597 h 2239844"/>
              <a:gd name="connsiteX5507" fmla="*/ 1785976 w 4419601"/>
              <a:gd name="connsiteY5507" fmla="*/ 963289 h 2239844"/>
              <a:gd name="connsiteX5508" fmla="*/ 1785976 w 4419601"/>
              <a:gd name="connsiteY5508" fmla="*/ 960069 h 2239844"/>
              <a:gd name="connsiteX5509" fmla="*/ 1785976 w 4419601"/>
              <a:gd name="connsiteY5509" fmla="*/ 959264 h 2239844"/>
              <a:gd name="connsiteX5510" fmla="*/ 1797369 w 4419601"/>
              <a:gd name="connsiteY5510" fmla="*/ 958685 h 2239844"/>
              <a:gd name="connsiteX5511" fmla="*/ 1798117 w 4419601"/>
              <a:gd name="connsiteY5511" fmla="*/ 959264 h 2239844"/>
              <a:gd name="connsiteX5512" fmla="*/ 1796466 w 4419601"/>
              <a:gd name="connsiteY5512" fmla="*/ 960140 h 2239844"/>
              <a:gd name="connsiteX5513" fmla="*/ 1787206 w 4419601"/>
              <a:gd name="connsiteY5513" fmla="*/ 959367 h 2239844"/>
              <a:gd name="connsiteX5514" fmla="*/ 1786742 w 4419601"/>
              <a:gd name="connsiteY5514" fmla="*/ 958939 h 2239844"/>
              <a:gd name="connsiteX5515" fmla="*/ 1800049 w 4419601"/>
              <a:gd name="connsiteY5515" fmla="*/ 958621 h 2239844"/>
              <a:gd name="connsiteX5516" fmla="*/ 1805939 w 4419601"/>
              <a:gd name="connsiteY5516" fmla="*/ 960931 h 2239844"/>
              <a:gd name="connsiteX5517" fmla="*/ 1799587 w 4419601"/>
              <a:gd name="connsiteY5517" fmla="*/ 960400 h 2239844"/>
              <a:gd name="connsiteX5518" fmla="*/ 1798117 w 4419601"/>
              <a:gd name="connsiteY5518" fmla="*/ 959264 h 2239844"/>
              <a:gd name="connsiteX5519" fmla="*/ 1799294 w 4419601"/>
              <a:gd name="connsiteY5519" fmla="*/ 958640 h 2239844"/>
              <a:gd name="connsiteX5520" fmla="*/ 1806866 w 4419601"/>
              <a:gd name="connsiteY5520" fmla="*/ 958459 h 2239844"/>
              <a:gd name="connsiteX5521" fmla="*/ 1812129 w 4419601"/>
              <a:gd name="connsiteY5521" fmla="*/ 961448 h 2239844"/>
              <a:gd name="connsiteX5522" fmla="*/ 1806917 w 4419601"/>
              <a:gd name="connsiteY5522" fmla="*/ 961013 h 2239844"/>
              <a:gd name="connsiteX5523" fmla="*/ 1805259 w 4419601"/>
              <a:gd name="connsiteY5523" fmla="*/ 959264 h 2239844"/>
              <a:gd name="connsiteX5524" fmla="*/ 1804118 w 4419601"/>
              <a:gd name="connsiteY5524" fmla="*/ 958524 h 2239844"/>
              <a:gd name="connsiteX5525" fmla="*/ 498423 w 4419601"/>
              <a:gd name="connsiteY5525" fmla="*/ 958152 h 2239844"/>
              <a:gd name="connsiteX5526" fmla="*/ 501651 w 4419601"/>
              <a:gd name="connsiteY5526" fmla="*/ 960560 h 2239844"/>
              <a:gd name="connsiteX5527" fmla="*/ 411269 w 4419601"/>
              <a:gd name="connsiteY5527" fmla="*/ 1095426 h 2239844"/>
              <a:gd name="connsiteX5528" fmla="*/ 404813 w 4419601"/>
              <a:gd name="connsiteY5528" fmla="*/ 1089004 h 2239844"/>
              <a:gd name="connsiteX5529" fmla="*/ 495195 w 4419601"/>
              <a:gd name="connsiteY5529" fmla="*/ 960560 h 2239844"/>
              <a:gd name="connsiteX5530" fmla="*/ 498423 w 4419601"/>
              <a:gd name="connsiteY5530" fmla="*/ 958152 h 2239844"/>
              <a:gd name="connsiteX5531" fmla="*/ 1807681 w 4419601"/>
              <a:gd name="connsiteY5531" fmla="*/ 955250 h 2239844"/>
              <a:gd name="connsiteX5532" fmla="*/ 1814097 w 4419601"/>
              <a:gd name="connsiteY5532" fmla="*/ 956849 h 2239844"/>
              <a:gd name="connsiteX5533" fmla="*/ 1820108 w 4419601"/>
              <a:gd name="connsiteY5533" fmla="*/ 961244 h 2239844"/>
              <a:gd name="connsiteX5534" fmla="*/ 1814900 w 4419601"/>
              <a:gd name="connsiteY5534" fmla="*/ 961679 h 2239844"/>
              <a:gd name="connsiteX5535" fmla="*/ 1814024 w 4419601"/>
              <a:gd name="connsiteY5535" fmla="*/ 961606 h 2239844"/>
              <a:gd name="connsiteX5536" fmla="*/ 3031787 w 4419601"/>
              <a:gd name="connsiteY5536" fmla="*/ 955046 h 2239844"/>
              <a:gd name="connsiteX5537" fmla="*/ 3070348 w 4419601"/>
              <a:gd name="connsiteY5537" fmla="*/ 998332 h 2239844"/>
              <a:gd name="connsiteX5538" fmla="*/ 3198875 w 4419601"/>
              <a:gd name="connsiteY5538" fmla="*/ 1152576 h 2239844"/>
              <a:gd name="connsiteX5539" fmla="*/ 3213070 w 4419601"/>
              <a:gd name="connsiteY5539" fmla="*/ 1174434 h 2239844"/>
              <a:gd name="connsiteX5540" fmla="*/ 3192495 w 4419601"/>
              <a:gd name="connsiteY5540" fmla="*/ 1121964 h 2239844"/>
              <a:gd name="connsiteX5541" fmla="*/ 3141072 w 4419601"/>
              <a:gd name="connsiteY5541" fmla="*/ 1049648 h 2239844"/>
              <a:gd name="connsiteX5542" fmla="*/ 3068759 w 4419601"/>
              <a:gd name="connsiteY5542" fmla="*/ 982957 h 2239844"/>
              <a:gd name="connsiteX5543" fmla="*/ 2198568 w 4419601"/>
              <a:gd name="connsiteY5543" fmla="*/ 954244 h 2239844"/>
              <a:gd name="connsiteX5544" fmla="*/ 2195998 w 4419601"/>
              <a:gd name="connsiteY5544" fmla="*/ 959744 h 2239844"/>
              <a:gd name="connsiteX5545" fmla="*/ 2196497 w 4419601"/>
              <a:gd name="connsiteY5545" fmla="*/ 958023 h 2239844"/>
              <a:gd name="connsiteX5546" fmla="*/ 1795091 w 4419601"/>
              <a:gd name="connsiteY5546" fmla="*/ 952671 h 2239844"/>
              <a:gd name="connsiteX5547" fmla="*/ 1804118 w 4419601"/>
              <a:gd name="connsiteY5547" fmla="*/ 958524 h 2239844"/>
              <a:gd name="connsiteX5548" fmla="*/ 1800049 w 4419601"/>
              <a:gd name="connsiteY5548" fmla="*/ 958621 h 2239844"/>
              <a:gd name="connsiteX5549" fmla="*/ 1799635 w 4419601"/>
              <a:gd name="connsiteY5549" fmla="*/ 958459 h 2239844"/>
              <a:gd name="connsiteX5550" fmla="*/ 1799294 w 4419601"/>
              <a:gd name="connsiteY5550" fmla="*/ 958640 h 2239844"/>
              <a:gd name="connsiteX5551" fmla="*/ 1797369 w 4419601"/>
              <a:gd name="connsiteY5551" fmla="*/ 958685 h 2239844"/>
              <a:gd name="connsiteX5552" fmla="*/ 1791538 w 4419601"/>
              <a:gd name="connsiteY5552" fmla="*/ 954178 h 2239844"/>
              <a:gd name="connsiteX5553" fmla="*/ 1778869 w 4419601"/>
              <a:gd name="connsiteY5553" fmla="*/ 952646 h 2239844"/>
              <a:gd name="connsiteX5554" fmla="*/ 1775942 w 4419601"/>
              <a:gd name="connsiteY5554" fmla="*/ 959197 h 2239844"/>
              <a:gd name="connsiteX5555" fmla="*/ 1779932 w 4419601"/>
              <a:gd name="connsiteY5555" fmla="*/ 959101 h 2239844"/>
              <a:gd name="connsiteX5556" fmla="*/ 1779549 w 4419601"/>
              <a:gd name="connsiteY5556" fmla="*/ 959264 h 2239844"/>
              <a:gd name="connsiteX5557" fmla="*/ 1783523 w 4419601"/>
              <a:gd name="connsiteY5557" fmla="*/ 961753 h 2239844"/>
              <a:gd name="connsiteX5558" fmla="*/ 1785294 w 4419601"/>
              <a:gd name="connsiteY5558" fmla="*/ 959092 h 2239844"/>
              <a:gd name="connsiteX5559" fmla="*/ 1783843 w 4419601"/>
              <a:gd name="connsiteY5559" fmla="*/ 961953 h 2239844"/>
              <a:gd name="connsiteX5560" fmla="*/ 1785976 w 4419601"/>
              <a:gd name="connsiteY5560" fmla="*/ 963289 h 2239844"/>
              <a:gd name="connsiteX5561" fmla="*/ 1785976 w 4419601"/>
              <a:gd name="connsiteY5561" fmla="*/ 965705 h 2239844"/>
              <a:gd name="connsiteX5562" fmla="*/ 1788064 w 4419601"/>
              <a:gd name="connsiteY5562" fmla="*/ 964597 h 2239844"/>
              <a:gd name="connsiteX5563" fmla="*/ 1790383 w 4419601"/>
              <a:gd name="connsiteY5563" fmla="*/ 966049 h 2239844"/>
              <a:gd name="connsiteX5564" fmla="*/ 1781904 w 4419601"/>
              <a:gd name="connsiteY5564" fmla="*/ 965780 h 2239844"/>
              <a:gd name="connsiteX5565" fmla="*/ 1781852 w 4419601"/>
              <a:gd name="connsiteY5565" fmla="*/ 965882 h 2239844"/>
              <a:gd name="connsiteX5566" fmla="*/ 1791277 w 4419601"/>
              <a:gd name="connsiteY5566" fmla="*/ 966609 h 2239844"/>
              <a:gd name="connsiteX5567" fmla="*/ 1811686 w 4419601"/>
              <a:gd name="connsiteY5567" fmla="*/ 979391 h 2239844"/>
              <a:gd name="connsiteX5568" fmla="*/ 1831403 w 4419601"/>
              <a:gd name="connsiteY5568" fmla="*/ 994704 h 2239844"/>
              <a:gd name="connsiteX5569" fmla="*/ 1832021 w 4419601"/>
              <a:gd name="connsiteY5569" fmla="*/ 999298 h 2239844"/>
              <a:gd name="connsiteX5570" fmla="*/ 1830969 w 4419601"/>
              <a:gd name="connsiteY5570" fmla="*/ 997908 h 2239844"/>
              <a:gd name="connsiteX5571" fmla="*/ 1802045 w 4419601"/>
              <a:gd name="connsiteY5571" fmla="*/ 979391 h 2239844"/>
              <a:gd name="connsiteX5572" fmla="*/ 1780235 w 4419601"/>
              <a:gd name="connsiteY5572" fmla="*/ 969071 h 2239844"/>
              <a:gd name="connsiteX5573" fmla="*/ 1778811 w 4419601"/>
              <a:gd name="connsiteY5573" fmla="*/ 971880 h 2239844"/>
              <a:gd name="connsiteX5574" fmla="*/ 1777876 w 4419601"/>
              <a:gd name="connsiteY5574" fmla="*/ 970239 h 2239844"/>
              <a:gd name="connsiteX5575" fmla="*/ 1779032 w 4419601"/>
              <a:gd name="connsiteY5575" fmla="*/ 968501 h 2239844"/>
              <a:gd name="connsiteX5576" fmla="*/ 1776095 w 4419601"/>
              <a:gd name="connsiteY5576" fmla="*/ 967112 h 2239844"/>
              <a:gd name="connsiteX5577" fmla="*/ 1777876 w 4419601"/>
              <a:gd name="connsiteY5577" fmla="*/ 970239 h 2239844"/>
              <a:gd name="connsiteX5578" fmla="*/ 1760901 w 4419601"/>
              <a:gd name="connsiteY5578" fmla="*/ 995749 h 2239844"/>
              <a:gd name="connsiteX5579" fmla="*/ 1758353 w 4419601"/>
              <a:gd name="connsiteY5579" fmla="*/ 998561 h 2239844"/>
              <a:gd name="connsiteX5580" fmla="*/ 1773042 w 4419601"/>
              <a:gd name="connsiteY5580" fmla="*/ 965687 h 2239844"/>
              <a:gd name="connsiteX5581" fmla="*/ 1773132 w 4419601"/>
              <a:gd name="connsiteY5581" fmla="*/ 965709 h 2239844"/>
              <a:gd name="connsiteX5582" fmla="*/ 1773122 w 4419601"/>
              <a:gd name="connsiteY5582" fmla="*/ 965705 h 2239844"/>
              <a:gd name="connsiteX5583" fmla="*/ 1773122 w 4419601"/>
              <a:gd name="connsiteY5583" fmla="*/ 965509 h 2239844"/>
              <a:gd name="connsiteX5584" fmla="*/ 1773042 w 4419601"/>
              <a:gd name="connsiteY5584" fmla="*/ 965687 h 2239844"/>
              <a:gd name="connsiteX5585" fmla="*/ 1772445 w 4419601"/>
              <a:gd name="connsiteY5585" fmla="*/ 965537 h 2239844"/>
              <a:gd name="connsiteX5586" fmla="*/ 1740350 w 4419601"/>
              <a:gd name="connsiteY5586" fmla="*/ 1018435 h 2239844"/>
              <a:gd name="connsiteX5587" fmla="*/ 1729883 w 4419601"/>
              <a:gd name="connsiteY5587" fmla="*/ 1029990 h 2239844"/>
              <a:gd name="connsiteX5588" fmla="*/ 1703768 w 4419601"/>
              <a:gd name="connsiteY5588" fmla="*/ 1057740 h 2239844"/>
              <a:gd name="connsiteX5589" fmla="*/ 1695512 w 4419601"/>
              <a:gd name="connsiteY5589" fmla="*/ 1065160 h 2239844"/>
              <a:gd name="connsiteX5590" fmla="*/ 1708201 w 4419601"/>
              <a:gd name="connsiteY5590" fmla="*/ 1049325 h 2239844"/>
              <a:gd name="connsiteX5591" fmla="*/ 1719598 w 4419601"/>
              <a:gd name="connsiteY5591" fmla="*/ 1033371 h 2239844"/>
              <a:gd name="connsiteX5592" fmla="*/ 1723459 w 4419601"/>
              <a:gd name="connsiteY5592" fmla="*/ 1029184 h 2239844"/>
              <a:gd name="connsiteX5593" fmla="*/ 1754476 w 4419601"/>
              <a:gd name="connsiteY5593" fmla="*/ 993030 h 2239844"/>
              <a:gd name="connsiteX5594" fmla="*/ 1773122 w 4419601"/>
              <a:gd name="connsiteY5594" fmla="*/ 962162 h 2239844"/>
              <a:gd name="connsiteX5595" fmla="*/ 1773122 w 4419601"/>
              <a:gd name="connsiteY5595" fmla="*/ 960069 h 2239844"/>
              <a:gd name="connsiteX5596" fmla="*/ 1773122 w 4419601"/>
              <a:gd name="connsiteY5596" fmla="*/ 959264 h 2239844"/>
              <a:gd name="connsiteX5597" fmla="*/ 1774898 w 4419601"/>
              <a:gd name="connsiteY5597" fmla="*/ 959222 h 2239844"/>
              <a:gd name="connsiteX5598" fmla="*/ 1772445 w 4419601"/>
              <a:gd name="connsiteY5598" fmla="*/ 952646 h 2239844"/>
              <a:gd name="connsiteX5599" fmla="*/ 1742732 w 4419601"/>
              <a:gd name="connsiteY5599" fmla="*/ 1000986 h 2239844"/>
              <a:gd name="connsiteX5600" fmla="*/ 1719598 w 4419601"/>
              <a:gd name="connsiteY5600" fmla="*/ 1033371 h 2239844"/>
              <a:gd name="connsiteX5601" fmla="*/ 1691236 w 4419601"/>
              <a:gd name="connsiteY5601" fmla="*/ 1064129 h 2239844"/>
              <a:gd name="connsiteX5602" fmla="*/ 1681660 w 4419601"/>
              <a:gd name="connsiteY5602" fmla="*/ 1076698 h 2239844"/>
              <a:gd name="connsiteX5603" fmla="*/ 1674229 w 4419601"/>
              <a:gd name="connsiteY5603" fmla="*/ 1082445 h 2239844"/>
              <a:gd name="connsiteX5604" fmla="*/ 1696637 w 4419601"/>
              <a:gd name="connsiteY5604" fmla="*/ 1054481 h 2239844"/>
              <a:gd name="connsiteX5605" fmla="*/ 1714625 w 4419601"/>
              <a:gd name="connsiteY5605" fmla="*/ 1036435 h 2239844"/>
              <a:gd name="connsiteX5606" fmla="*/ 1746747 w 4419601"/>
              <a:gd name="connsiteY5606" fmla="*/ 991318 h 2239844"/>
              <a:gd name="connsiteX5607" fmla="*/ 1752435 w 4419601"/>
              <a:gd name="connsiteY5607" fmla="*/ 979466 h 2239844"/>
              <a:gd name="connsiteX5608" fmla="*/ 1748641 w 4419601"/>
              <a:gd name="connsiteY5608" fmla="*/ 979466 h 2239844"/>
              <a:gd name="connsiteX5609" fmla="*/ 1747838 w 4419601"/>
              <a:gd name="connsiteY5609" fmla="*/ 979466 h 2239844"/>
              <a:gd name="connsiteX5610" fmla="*/ 1750051 w 4419601"/>
              <a:gd name="connsiteY5610" fmla="*/ 976361 h 2239844"/>
              <a:gd name="connsiteX5611" fmla="*/ 1751051 w 4419601"/>
              <a:gd name="connsiteY5611" fmla="*/ 977860 h 2239844"/>
              <a:gd name="connsiteX5612" fmla="*/ 1754263 w 4419601"/>
              <a:gd name="connsiteY5612" fmla="*/ 973044 h 2239844"/>
              <a:gd name="connsiteX5613" fmla="*/ 1755397 w 4419601"/>
              <a:gd name="connsiteY5613" fmla="*/ 968857 h 2239844"/>
              <a:gd name="connsiteX5614" fmla="*/ 1757018 w 4419601"/>
              <a:gd name="connsiteY5614" fmla="*/ 966583 h 2239844"/>
              <a:gd name="connsiteX5615" fmla="*/ 1755732 w 4419601"/>
              <a:gd name="connsiteY5615" fmla="*/ 972597 h 2239844"/>
              <a:gd name="connsiteX5616" fmla="*/ 1757187 w 4419601"/>
              <a:gd name="connsiteY5616" fmla="*/ 969565 h 2239844"/>
              <a:gd name="connsiteX5617" fmla="*/ 1772445 w 4419601"/>
              <a:gd name="connsiteY5617" fmla="*/ 952646 h 2239844"/>
              <a:gd name="connsiteX5618" fmla="*/ 2680855 w 4419601"/>
              <a:gd name="connsiteY5618" fmla="*/ 950709 h 2239844"/>
              <a:gd name="connsiteX5619" fmla="*/ 2701052 w 4419601"/>
              <a:gd name="connsiteY5619" fmla="*/ 960423 h 2239844"/>
              <a:gd name="connsiteX5620" fmla="*/ 2742790 w 4419601"/>
              <a:gd name="connsiteY5620" fmla="*/ 985318 h 2239844"/>
              <a:gd name="connsiteX5621" fmla="*/ 2750448 w 4419601"/>
              <a:gd name="connsiteY5621" fmla="*/ 992614 h 2239844"/>
              <a:gd name="connsiteX5622" fmla="*/ 2749212 w 4419601"/>
              <a:gd name="connsiteY5622" fmla="*/ 991742 h 2239844"/>
              <a:gd name="connsiteX5623" fmla="*/ 2726651 w 4419601"/>
              <a:gd name="connsiteY5623" fmla="*/ 980022 h 2239844"/>
              <a:gd name="connsiteX5624" fmla="*/ 2723526 w 4419601"/>
              <a:gd name="connsiteY5624" fmla="*/ 977287 h 2239844"/>
              <a:gd name="connsiteX5625" fmla="*/ 2684998 w 4419601"/>
              <a:gd name="connsiteY5625" fmla="*/ 953196 h 2239844"/>
              <a:gd name="connsiteX5626" fmla="*/ 1011738 w 4419601"/>
              <a:gd name="connsiteY5626" fmla="*/ 950384 h 2239844"/>
              <a:gd name="connsiteX5627" fmla="*/ 1014413 w 4419601"/>
              <a:gd name="connsiteY5627" fmla="*/ 954139 h 2239844"/>
              <a:gd name="connsiteX5628" fmla="*/ 1007994 w 4419601"/>
              <a:gd name="connsiteY5628" fmla="*/ 954139 h 2239844"/>
              <a:gd name="connsiteX5629" fmla="*/ 1008796 w 4419601"/>
              <a:gd name="connsiteY5629" fmla="*/ 953334 h 2239844"/>
              <a:gd name="connsiteX5630" fmla="*/ 1760779 w 4419601"/>
              <a:gd name="connsiteY5630" fmla="*/ 948992 h 2239844"/>
              <a:gd name="connsiteX5631" fmla="*/ 1760531 w 4419601"/>
              <a:gd name="connsiteY5631" fmla="*/ 950151 h 2239844"/>
              <a:gd name="connsiteX5632" fmla="*/ 1760355 w 4419601"/>
              <a:gd name="connsiteY5632" fmla="*/ 950559 h 2239844"/>
              <a:gd name="connsiteX5633" fmla="*/ 1174031 w 4419601"/>
              <a:gd name="connsiteY5633" fmla="*/ 948808 h 2239844"/>
              <a:gd name="connsiteX5634" fmla="*/ 1162715 w 4419601"/>
              <a:gd name="connsiteY5634" fmla="*/ 972356 h 2239844"/>
              <a:gd name="connsiteX5635" fmla="*/ 1149210 w 4419601"/>
              <a:gd name="connsiteY5635" fmla="*/ 994852 h 2239844"/>
              <a:gd name="connsiteX5636" fmla="*/ 1085543 w 4419601"/>
              <a:gd name="connsiteY5636" fmla="*/ 1081627 h 2239844"/>
              <a:gd name="connsiteX5637" fmla="*/ 950492 w 4419601"/>
              <a:gd name="connsiteY5637" fmla="*/ 1268031 h 2239844"/>
              <a:gd name="connsiteX5638" fmla="*/ 873320 w 4419601"/>
              <a:gd name="connsiteY5638" fmla="*/ 1351591 h 2239844"/>
              <a:gd name="connsiteX5639" fmla="*/ 847596 w 4419601"/>
              <a:gd name="connsiteY5639" fmla="*/ 1396585 h 2239844"/>
              <a:gd name="connsiteX5640" fmla="*/ 835168 w 4419601"/>
              <a:gd name="connsiteY5640" fmla="*/ 1409006 h 2239844"/>
              <a:gd name="connsiteX5641" fmla="*/ 827590 w 4419601"/>
              <a:gd name="connsiteY5641" fmla="*/ 1409253 h 2239844"/>
              <a:gd name="connsiteX5642" fmla="*/ 837145 w 4419601"/>
              <a:gd name="connsiteY5642" fmla="*/ 1398995 h 2239844"/>
              <a:gd name="connsiteX5643" fmla="*/ 847998 w 4419601"/>
              <a:gd name="connsiteY5643" fmla="*/ 1380917 h 2239844"/>
              <a:gd name="connsiteX5644" fmla="*/ 880555 w 4419601"/>
              <a:gd name="connsiteY5644" fmla="*/ 1339539 h 2239844"/>
              <a:gd name="connsiteX5645" fmla="*/ 950492 w 4419601"/>
              <a:gd name="connsiteY5645" fmla="*/ 1261603 h 2239844"/>
              <a:gd name="connsiteX5646" fmla="*/ 1000805 w 4419601"/>
              <a:gd name="connsiteY5646" fmla="*/ 1182202 h 2239844"/>
              <a:gd name="connsiteX5647" fmla="*/ 1040526 w 4419601"/>
              <a:gd name="connsiteY5647" fmla="*/ 1126621 h 2239844"/>
              <a:gd name="connsiteX5648" fmla="*/ 1111267 w 4419601"/>
              <a:gd name="connsiteY5648" fmla="*/ 1036633 h 2239844"/>
              <a:gd name="connsiteX5649" fmla="*/ 1143422 w 4419601"/>
              <a:gd name="connsiteY5649" fmla="*/ 991639 h 2239844"/>
              <a:gd name="connsiteX5650" fmla="*/ 1773122 w 4419601"/>
              <a:gd name="connsiteY5650" fmla="*/ 946383 h 2239844"/>
              <a:gd name="connsiteX5651" fmla="*/ 1784723 w 4419601"/>
              <a:gd name="connsiteY5651" fmla="*/ 948910 h 2239844"/>
              <a:gd name="connsiteX5652" fmla="*/ 1791538 w 4419601"/>
              <a:gd name="connsiteY5652" fmla="*/ 954178 h 2239844"/>
              <a:gd name="connsiteX5653" fmla="*/ 1784990 w 4419601"/>
              <a:gd name="connsiteY5653" fmla="*/ 956956 h 2239844"/>
              <a:gd name="connsiteX5654" fmla="*/ 1785050 w 4419601"/>
              <a:gd name="connsiteY5654" fmla="*/ 957379 h 2239844"/>
              <a:gd name="connsiteX5655" fmla="*/ 1786742 w 4419601"/>
              <a:gd name="connsiteY5655" fmla="*/ 958939 h 2239844"/>
              <a:gd name="connsiteX5656" fmla="*/ 1785277 w 4419601"/>
              <a:gd name="connsiteY5656" fmla="*/ 958974 h 2239844"/>
              <a:gd name="connsiteX5657" fmla="*/ 1785294 w 4419601"/>
              <a:gd name="connsiteY5657" fmla="*/ 959092 h 2239844"/>
              <a:gd name="connsiteX5658" fmla="*/ 1785265 w 4419601"/>
              <a:gd name="connsiteY5658" fmla="*/ 958974 h 2239844"/>
              <a:gd name="connsiteX5659" fmla="*/ 1779932 w 4419601"/>
              <a:gd name="connsiteY5659" fmla="*/ 959101 h 2239844"/>
              <a:gd name="connsiteX5660" fmla="*/ 1784717 w 4419601"/>
              <a:gd name="connsiteY5660" fmla="*/ 957072 h 2239844"/>
              <a:gd name="connsiteX5661" fmla="*/ 1784813 w 4419601"/>
              <a:gd name="connsiteY5661" fmla="*/ 957160 h 2239844"/>
              <a:gd name="connsiteX5662" fmla="*/ 1784783 w 4419601"/>
              <a:gd name="connsiteY5662" fmla="*/ 957044 h 2239844"/>
              <a:gd name="connsiteX5663" fmla="*/ 1784717 w 4419601"/>
              <a:gd name="connsiteY5663" fmla="*/ 957072 h 2239844"/>
              <a:gd name="connsiteX5664" fmla="*/ 1781638 w 4419601"/>
              <a:gd name="connsiteY5664" fmla="*/ 954233 h 2239844"/>
              <a:gd name="connsiteX5665" fmla="*/ 1778869 w 4419601"/>
              <a:gd name="connsiteY5665" fmla="*/ 952646 h 2239844"/>
              <a:gd name="connsiteX5666" fmla="*/ 1780109 w 4419601"/>
              <a:gd name="connsiteY5666" fmla="*/ 952824 h 2239844"/>
              <a:gd name="connsiteX5667" fmla="*/ 442819 w 4419601"/>
              <a:gd name="connsiteY5667" fmla="*/ 946201 h 2239844"/>
              <a:gd name="connsiteX5668" fmla="*/ 449263 w 4419601"/>
              <a:gd name="connsiteY5668" fmla="*/ 952669 h 2239844"/>
              <a:gd name="connsiteX5669" fmla="*/ 404159 w 4419601"/>
              <a:gd name="connsiteY5669" fmla="*/ 1036747 h 2239844"/>
              <a:gd name="connsiteX5670" fmla="*/ 346168 w 4419601"/>
              <a:gd name="connsiteY5670" fmla="*/ 1120826 h 2239844"/>
              <a:gd name="connsiteX5671" fmla="*/ 339725 w 4419601"/>
              <a:gd name="connsiteY5671" fmla="*/ 1114359 h 2239844"/>
              <a:gd name="connsiteX5672" fmla="*/ 397715 w 4419601"/>
              <a:gd name="connsiteY5672" fmla="*/ 1036747 h 2239844"/>
              <a:gd name="connsiteX5673" fmla="*/ 442819 w 4419601"/>
              <a:gd name="connsiteY5673" fmla="*/ 946201 h 2239844"/>
              <a:gd name="connsiteX5674" fmla="*/ 1008355 w 4419601"/>
              <a:gd name="connsiteY5674" fmla="*/ 945632 h 2239844"/>
              <a:gd name="connsiteX5675" fmla="*/ 1014413 w 4419601"/>
              <a:gd name="connsiteY5675" fmla="*/ 947701 h 2239844"/>
              <a:gd name="connsiteX5676" fmla="*/ 1011738 w 4419601"/>
              <a:gd name="connsiteY5676" fmla="*/ 950384 h 2239844"/>
              <a:gd name="connsiteX5677" fmla="*/ 2657482 w 4419601"/>
              <a:gd name="connsiteY5677" fmla="*/ 944387 h 2239844"/>
              <a:gd name="connsiteX5678" fmla="*/ 2672156 w 4419601"/>
              <a:gd name="connsiteY5678" fmla="*/ 953196 h 2239844"/>
              <a:gd name="connsiteX5679" fmla="*/ 2685376 w 4419601"/>
              <a:gd name="connsiteY5679" fmla="*/ 961132 h 2239844"/>
              <a:gd name="connsiteX5680" fmla="*/ 2665734 w 4419601"/>
              <a:gd name="connsiteY5680" fmla="*/ 953196 h 2239844"/>
              <a:gd name="connsiteX5681" fmla="*/ 2661617 w 4419601"/>
              <a:gd name="connsiteY5681" fmla="*/ 951397 h 2239844"/>
              <a:gd name="connsiteX5682" fmla="*/ 2704235 w 4419601"/>
              <a:gd name="connsiteY5682" fmla="*/ 978885 h 2239844"/>
              <a:gd name="connsiteX5683" fmla="*/ 2734095 w 4419601"/>
              <a:gd name="connsiteY5683" fmla="*/ 993864 h 2239844"/>
              <a:gd name="connsiteX5684" fmla="*/ 2716302 w 4419601"/>
              <a:gd name="connsiteY5684" fmla="*/ 979697 h 2239844"/>
              <a:gd name="connsiteX5685" fmla="*/ 2685376 w 4419601"/>
              <a:gd name="connsiteY5685" fmla="*/ 961132 h 2239844"/>
              <a:gd name="connsiteX5686" fmla="*/ 2693956 w 4419601"/>
              <a:gd name="connsiteY5686" fmla="*/ 964599 h 2239844"/>
              <a:gd name="connsiteX5687" fmla="*/ 2684969 w 4419601"/>
              <a:gd name="connsiteY5687" fmla="*/ 959555 h 2239844"/>
              <a:gd name="connsiteX5688" fmla="*/ 998428 w 4419601"/>
              <a:gd name="connsiteY5688" fmla="*/ 940707 h 2239844"/>
              <a:gd name="connsiteX5689" fmla="*/ 997572 w 4419601"/>
              <a:gd name="connsiteY5689" fmla="*/ 941951 h 2239844"/>
              <a:gd name="connsiteX5690" fmla="*/ 999873 w 4419601"/>
              <a:gd name="connsiteY5690" fmla="*/ 942736 h 2239844"/>
              <a:gd name="connsiteX5691" fmla="*/ 1001437 w 4419601"/>
              <a:gd name="connsiteY5691" fmla="*/ 944932 h 2239844"/>
              <a:gd name="connsiteX5692" fmla="*/ 1002297 w 4419601"/>
              <a:gd name="connsiteY5692" fmla="*/ 943564 h 2239844"/>
              <a:gd name="connsiteX5693" fmla="*/ 999873 w 4419601"/>
              <a:gd name="connsiteY5693" fmla="*/ 942736 h 2239844"/>
              <a:gd name="connsiteX5694" fmla="*/ 2216150 w 4419601"/>
              <a:gd name="connsiteY5694" fmla="*/ 940347 h 2239844"/>
              <a:gd name="connsiteX5695" fmla="*/ 2193625 w 4419601"/>
              <a:gd name="connsiteY5695" fmla="*/ 979043 h 2239844"/>
              <a:gd name="connsiteX5696" fmla="*/ 2183025 w 4419601"/>
              <a:gd name="connsiteY5696" fmla="*/ 997252 h 2239844"/>
              <a:gd name="connsiteX5697" fmla="*/ 2190407 w 4419601"/>
              <a:gd name="connsiteY5697" fmla="*/ 979043 h 2239844"/>
              <a:gd name="connsiteX5698" fmla="*/ 2216150 w 4419601"/>
              <a:gd name="connsiteY5698" fmla="*/ 940347 h 2239844"/>
              <a:gd name="connsiteX5699" fmla="*/ 1786479 w 4419601"/>
              <a:gd name="connsiteY5699" fmla="*/ 939438 h 2239844"/>
              <a:gd name="connsiteX5700" fmla="*/ 1798028 w 4419601"/>
              <a:gd name="connsiteY5700" fmla="*/ 945577 h 2239844"/>
              <a:gd name="connsiteX5701" fmla="*/ 1807681 w 4419601"/>
              <a:gd name="connsiteY5701" fmla="*/ 955250 h 2239844"/>
              <a:gd name="connsiteX5702" fmla="*/ 1795919 w 4419601"/>
              <a:gd name="connsiteY5702" fmla="*/ 952320 h 2239844"/>
              <a:gd name="connsiteX5703" fmla="*/ 1795091 w 4419601"/>
              <a:gd name="connsiteY5703" fmla="*/ 952671 h 2239844"/>
              <a:gd name="connsiteX5704" fmla="*/ 1791600 w 4419601"/>
              <a:gd name="connsiteY5704" fmla="*/ 950408 h 2239844"/>
              <a:gd name="connsiteX5705" fmla="*/ 1784723 w 4419601"/>
              <a:gd name="connsiteY5705" fmla="*/ 948910 h 2239844"/>
              <a:gd name="connsiteX5706" fmla="*/ 1773122 w 4419601"/>
              <a:gd name="connsiteY5706" fmla="*/ 939942 h 2239844"/>
              <a:gd name="connsiteX5707" fmla="*/ 1786479 w 4419601"/>
              <a:gd name="connsiteY5707" fmla="*/ 939438 h 2239844"/>
              <a:gd name="connsiteX5708" fmla="*/ 1764025 w 4419601"/>
              <a:gd name="connsiteY5708" fmla="*/ 937011 h 2239844"/>
              <a:gd name="connsiteX5709" fmla="*/ 1760779 w 4419601"/>
              <a:gd name="connsiteY5709" fmla="*/ 948992 h 2239844"/>
              <a:gd name="connsiteX5710" fmla="*/ 1762996 w 4419601"/>
              <a:gd name="connsiteY5710" fmla="*/ 938625 h 2239844"/>
              <a:gd name="connsiteX5711" fmla="*/ 3259617 w 4419601"/>
              <a:gd name="connsiteY5711" fmla="*/ 934366 h 2239844"/>
              <a:gd name="connsiteX5712" fmla="*/ 3271623 w 4419601"/>
              <a:gd name="connsiteY5712" fmla="*/ 948064 h 2239844"/>
              <a:gd name="connsiteX5713" fmla="*/ 3301338 w 4419601"/>
              <a:gd name="connsiteY5713" fmla="*/ 992291 h 2239844"/>
              <a:gd name="connsiteX5714" fmla="*/ 3311495 w 4419601"/>
              <a:gd name="connsiteY5714" fmla="*/ 1009473 h 2239844"/>
              <a:gd name="connsiteX5715" fmla="*/ 3297548 w 4419601"/>
              <a:gd name="connsiteY5715" fmla="*/ 992107 h 2239844"/>
              <a:gd name="connsiteX5716" fmla="*/ 3282063 w 4419601"/>
              <a:gd name="connsiteY5716" fmla="*/ 966558 h 2239844"/>
              <a:gd name="connsiteX5717" fmla="*/ 962215 w 4419601"/>
              <a:gd name="connsiteY5717" fmla="*/ 934135 h 2239844"/>
              <a:gd name="connsiteX5718" fmla="*/ 967554 w 4419601"/>
              <a:gd name="connsiteY5718" fmla="*/ 936756 h 2239844"/>
              <a:gd name="connsiteX5719" fmla="*/ 963060 w 4419601"/>
              <a:gd name="connsiteY5719" fmla="*/ 934824 h 2239844"/>
              <a:gd name="connsiteX5720" fmla="*/ 2209714 w 4419601"/>
              <a:gd name="connsiteY5720" fmla="*/ 933898 h 2239844"/>
              <a:gd name="connsiteX5721" fmla="*/ 2198568 w 4419601"/>
              <a:gd name="connsiteY5721" fmla="*/ 954244 h 2239844"/>
              <a:gd name="connsiteX5722" fmla="*/ 2201670 w 4419601"/>
              <a:gd name="connsiteY5722" fmla="*/ 947603 h 2239844"/>
              <a:gd name="connsiteX5723" fmla="*/ 2201780 w 4419601"/>
              <a:gd name="connsiteY5723" fmla="*/ 947150 h 2239844"/>
              <a:gd name="connsiteX5724" fmla="*/ 2209714 w 4419601"/>
              <a:gd name="connsiteY5724" fmla="*/ 933898 h 2239844"/>
              <a:gd name="connsiteX5725" fmla="*/ 2216150 w 4419601"/>
              <a:gd name="connsiteY5725" fmla="*/ 940347 h 2239844"/>
              <a:gd name="connsiteX5726" fmla="*/ 2209714 w 4419601"/>
              <a:gd name="connsiteY5726" fmla="*/ 933898 h 2239844"/>
              <a:gd name="connsiteX5727" fmla="*/ 4419601 w 4419601"/>
              <a:gd name="connsiteY5727" fmla="*/ 933594 h 2239844"/>
              <a:gd name="connsiteX5728" fmla="*/ 4284674 w 4419601"/>
              <a:gd name="connsiteY5728" fmla="*/ 1056019 h 2239844"/>
              <a:gd name="connsiteX5729" fmla="*/ 4143322 w 4419601"/>
              <a:gd name="connsiteY5729" fmla="*/ 1178443 h 2239844"/>
              <a:gd name="connsiteX5730" fmla="*/ 3783518 w 4419601"/>
              <a:gd name="connsiteY5730" fmla="*/ 1436178 h 2239844"/>
              <a:gd name="connsiteX5731" fmla="*/ 3693566 w 4419601"/>
              <a:gd name="connsiteY5731" fmla="*/ 1487725 h 2239844"/>
              <a:gd name="connsiteX5732" fmla="*/ 3676551 w 4419601"/>
              <a:gd name="connsiteY5732" fmla="*/ 1494861 h 2239844"/>
              <a:gd name="connsiteX5733" fmla="*/ 3699188 w 4419601"/>
              <a:gd name="connsiteY5733" fmla="*/ 1482893 h 2239844"/>
              <a:gd name="connsiteX5734" fmla="*/ 3886319 w 4419601"/>
              <a:gd name="connsiteY5734" fmla="*/ 1371745 h 2239844"/>
              <a:gd name="connsiteX5735" fmla="*/ 4063812 w 4419601"/>
              <a:gd name="connsiteY5735" fmla="*/ 1240461 h 2239844"/>
              <a:gd name="connsiteX5736" fmla="*/ 4194242 w 4419601"/>
              <a:gd name="connsiteY5736" fmla="*/ 1123835 h 2239844"/>
              <a:gd name="connsiteX5737" fmla="*/ 4258974 w 4419601"/>
              <a:gd name="connsiteY5737" fmla="*/ 1068906 h 2239844"/>
              <a:gd name="connsiteX5738" fmla="*/ 4340894 w 4419601"/>
              <a:gd name="connsiteY5738" fmla="*/ 1002861 h 2239844"/>
              <a:gd name="connsiteX5739" fmla="*/ 4387412 w 4419601"/>
              <a:gd name="connsiteY5739" fmla="*/ 954137 h 2239844"/>
              <a:gd name="connsiteX5740" fmla="*/ 1187633 w 4419601"/>
              <a:gd name="connsiteY5740" fmla="*/ 932989 h 2239844"/>
              <a:gd name="connsiteX5741" fmla="*/ 1162483 w 4419601"/>
              <a:gd name="connsiteY5741" fmla="*/ 975828 h 2239844"/>
              <a:gd name="connsiteX5742" fmla="*/ 1156285 w 4419601"/>
              <a:gd name="connsiteY5742" fmla="*/ 985210 h 2239844"/>
              <a:gd name="connsiteX5743" fmla="*/ 4413176 w 4419601"/>
              <a:gd name="connsiteY5743" fmla="*/ 927151 h 2239844"/>
              <a:gd name="connsiteX5744" fmla="*/ 4419601 w 4419601"/>
              <a:gd name="connsiteY5744" fmla="*/ 933594 h 2239844"/>
              <a:gd name="connsiteX5745" fmla="*/ 4413176 w 4419601"/>
              <a:gd name="connsiteY5745" fmla="*/ 927151 h 2239844"/>
              <a:gd name="connsiteX5746" fmla="*/ 1761434 w 4419601"/>
              <a:gd name="connsiteY5746" fmla="*/ 925475 h 2239844"/>
              <a:gd name="connsiteX5747" fmla="*/ 1758117 w 4419601"/>
              <a:gd name="connsiteY5747" fmla="*/ 937080 h 2239844"/>
              <a:gd name="connsiteX5748" fmla="*/ 1760687 w 4419601"/>
              <a:gd name="connsiteY5748" fmla="*/ 926483 h 2239844"/>
              <a:gd name="connsiteX5749" fmla="*/ 182563 w 4419601"/>
              <a:gd name="connsiteY5749" fmla="*/ 924841 h 2239844"/>
              <a:gd name="connsiteX5750" fmla="*/ 185738 w 4419601"/>
              <a:gd name="connsiteY5750" fmla="*/ 927264 h 2239844"/>
              <a:gd name="connsiteX5751" fmla="*/ 134938 w 4419601"/>
              <a:gd name="connsiteY5751" fmla="*/ 1004826 h 2239844"/>
              <a:gd name="connsiteX5752" fmla="*/ 128588 w 4419601"/>
              <a:gd name="connsiteY5752" fmla="*/ 1004826 h 2239844"/>
              <a:gd name="connsiteX5753" fmla="*/ 179388 w 4419601"/>
              <a:gd name="connsiteY5753" fmla="*/ 927264 h 2239844"/>
              <a:gd name="connsiteX5754" fmla="*/ 182563 w 4419601"/>
              <a:gd name="connsiteY5754" fmla="*/ 924841 h 2239844"/>
              <a:gd name="connsiteX5755" fmla="*/ 3034989 w 4419601"/>
              <a:gd name="connsiteY5755" fmla="*/ 923362 h 2239844"/>
              <a:gd name="connsiteX5756" fmla="*/ 3055086 w 4419601"/>
              <a:gd name="connsiteY5756" fmla="*/ 938884 h 2239844"/>
              <a:gd name="connsiteX5757" fmla="*/ 3108937 w 4419601"/>
              <a:gd name="connsiteY5757" fmla="*/ 997281 h 2239844"/>
              <a:gd name="connsiteX5758" fmla="*/ 3056692 w 4419601"/>
              <a:gd name="connsiteY5758" fmla="*/ 942097 h 2239844"/>
              <a:gd name="connsiteX5759" fmla="*/ 2209714 w 4419601"/>
              <a:gd name="connsiteY5759" fmla="*/ 914550 h 2239844"/>
              <a:gd name="connsiteX5760" fmla="*/ 2201780 w 4419601"/>
              <a:gd name="connsiteY5760" fmla="*/ 947150 h 2239844"/>
              <a:gd name="connsiteX5761" fmla="*/ 2197647 w 4419601"/>
              <a:gd name="connsiteY5761" fmla="*/ 954052 h 2239844"/>
              <a:gd name="connsiteX5762" fmla="*/ 2196497 w 4419601"/>
              <a:gd name="connsiteY5762" fmla="*/ 958023 h 2239844"/>
              <a:gd name="connsiteX5763" fmla="*/ 2187189 w 4419601"/>
              <a:gd name="connsiteY5763" fmla="*/ 975012 h 2239844"/>
              <a:gd name="connsiteX5764" fmla="*/ 2175214 w 4419601"/>
              <a:gd name="connsiteY5764" fmla="*/ 994297 h 2239844"/>
              <a:gd name="connsiteX5765" fmla="*/ 2174934 w 4419601"/>
              <a:gd name="connsiteY5765" fmla="*/ 994136 h 2239844"/>
              <a:gd name="connsiteX5766" fmla="*/ 2183971 w 4419601"/>
              <a:gd name="connsiteY5766" fmla="*/ 979043 h 2239844"/>
              <a:gd name="connsiteX5767" fmla="*/ 2196039 w 4419601"/>
              <a:gd name="connsiteY5767" fmla="*/ 945990 h 2239844"/>
              <a:gd name="connsiteX5768" fmla="*/ 2198182 w 4419601"/>
              <a:gd name="connsiteY5768" fmla="*/ 934775 h 2239844"/>
              <a:gd name="connsiteX5769" fmla="*/ 995156 w 4419601"/>
              <a:gd name="connsiteY5769" fmla="*/ 909071 h 2239844"/>
              <a:gd name="connsiteX5770" fmla="*/ 995156 w 4419601"/>
              <a:gd name="connsiteY5770" fmla="*/ 915510 h 2239844"/>
              <a:gd name="connsiteX5771" fmla="*/ 995156 w 4419601"/>
              <a:gd name="connsiteY5771" fmla="*/ 909071 h 2239844"/>
              <a:gd name="connsiteX5772" fmla="*/ 2203279 w 4419601"/>
              <a:gd name="connsiteY5772" fmla="*/ 908101 h 2239844"/>
              <a:gd name="connsiteX5773" fmla="*/ 2198182 w 4419601"/>
              <a:gd name="connsiteY5773" fmla="*/ 934775 h 2239844"/>
              <a:gd name="connsiteX5774" fmla="*/ 2196843 w 4419601"/>
              <a:gd name="connsiteY5774" fmla="*/ 937122 h 2239844"/>
              <a:gd name="connsiteX5775" fmla="*/ 2183971 w 4419601"/>
              <a:gd name="connsiteY5775" fmla="*/ 959695 h 2239844"/>
              <a:gd name="connsiteX5776" fmla="*/ 2172709 w 4419601"/>
              <a:gd name="connsiteY5776" fmla="*/ 985492 h 2239844"/>
              <a:gd name="connsiteX5777" fmla="*/ 2172265 w 4419601"/>
              <a:gd name="connsiteY5777" fmla="*/ 992608 h 2239844"/>
              <a:gd name="connsiteX5778" fmla="*/ 2171100 w 4419601"/>
              <a:gd name="connsiteY5778" fmla="*/ 991941 h 2239844"/>
              <a:gd name="connsiteX5779" fmla="*/ 2164072 w 4419601"/>
              <a:gd name="connsiteY5779" fmla="*/ 996394 h 2239844"/>
              <a:gd name="connsiteX5780" fmla="*/ 2163859 w 4419601"/>
              <a:gd name="connsiteY5780" fmla="*/ 988716 h 2239844"/>
              <a:gd name="connsiteX5781" fmla="*/ 2177535 w 4419601"/>
              <a:gd name="connsiteY5781" fmla="*/ 959695 h 2239844"/>
              <a:gd name="connsiteX5782" fmla="*/ 2203279 w 4419601"/>
              <a:gd name="connsiteY5782" fmla="*/ 908101 h 2239844"/>
              <a:gd name="connsiteX5783" fmla="*/ 2203279 w 4419601"/>
              <a:gd name="connsiteY5783" fmla="*/ 908101 h 2239844"/>
              <a:gd name="connsiteX5784" fmla="*/ 2209714 w 4419601"/>
              <a:gd name="connsiteY5784" fmla="*/ 914550 h 2239844"/>
              <a:gd name="connsiteX5785" fmla="*/ 2203279 w 4419601"/>
              <a:gd name="connsiteY5785" fmla="*/ 908101 h 2239844"/>
              <a:gd name="connsiteX5786" fmla="*/ 423779 w 4419601"/>
              <a:gd name="connsiteY5786" fmla="*/ 908101 h 2239844"/>
              <a:gd name="connsiteX5787" fmla="*/ 430213 w 4419601"/>
              <a:gd name="connsiteY5787" fmla="*/ 914553 h 2239844"/>
              <a:gd name="connsiteX5788" fmla="*/ 314408 w 4419601"/>
              <a:gd name="connsiteY5788" fmla="*/ 1101674 h 2239844"/>
              <a:gd name="connsiteX5789" fmla="*/ 307975 w 4419601"/>
              <a:gd name="connsiteY5789" fmla="*/ 1101674 h 2239844"/>
              <a:gd name="connsiteX5790" fmla="*/ 423779 w 4419601"/>
              <a:gd name="connsiteY5790" fmla="*/ 908101 h 2239844"/>
              <a:gd name="connsiteX5791" fmla="*/ 1206445 w 4419601"/>
              <a:gd name="connsiteY5791" fmla="*/ 901652 h 2239844"/>
              <a:gd name="connsiteX5792" fmla="*/ 1175577 w 4419601"/>
              <a:gd name="connsiteY5792" fmla="*/ 959500 h 2239844"/>
              <a:gd name="connsiteX5793" fmla="*/ 1117698 w 4419601"/>
              <a:gd name="connsiteY5793" fmla="*/ 1055916 h 2239844"/>
              <a:gd name="connsiteX5794" fmla="*/ 1096241 w 4419601"/>
              <a:gd name="connsiteY5794" fmla="*/ 1085161 h 2239844"/>
              <a:gd name="connsiteX5795" fmla="*/ 1098405 w 4419601"/>
              <a:gd name="connsiteY5795" fmla="*/ 1081627 h 2239844"/>
              <a:gd name="connsiteX5796" fmla="*/ 1123486 w 4419601"/>
              <a:gd name="connsiteY5796" fmla="*/ 1039847 h 2239844"/>
              <a:gd name="connsiteX5797" fmla="*/ 1130560 w 4419601"/>
              <a:gd name="connsiteY5797" fmla="*/ 1030205 h 2239844"/>
              <a:gd name="connsiteX5798" fmla="*/ 1162483 w 4419601"/>
              <a:gd name="connsiteY5798" fmla="*/ 975828 h 2239844"/>
              <a:gd name="connsiteX5799" fmla="*/ 1184419 w 4419601"/>
              <a:gd name="connsiteY5799" fmla="*/ 942627 h 2239844"/>
              <a:gd name="connsiteX5800" fmla="*/ 1196075 w 4419601"/>
              <a:gd name="connsiteY5800" fmla="*/ 918926 h 2239844"/>
              <a:gd name="connsiteX5801" fmla="*/ 1787546 w 4419601"/>
              <a:gd name="connsiteY5801" fmla="*/ 901341 h 2239844"/>
              <a:gd name="connsiteX5802" fmla="*/ 1772733 w 4419601"/>
              <a:gd name="connsiteY5802" fmla="*/ 934511 h 2239844"/>
              <a:gd name="connsiteX5803" fmla="*/ 1767820 w 4419601"/>
              <a:gd name="connsiteY5803" fmla="*/ 946459 h 2239844"/>
              <a:gd name="connsiteX5804" fmla="*/ 1771642 w 4419601"/>
              <a:gd name="connsiteY5804" fmla="*/ 947007 h 2239844"/>
              <a:gd name="connsiteX5805" fmla="*/ 1772445 w 4419601"/>
              <a:gd name="connsiteY5805" fmla="*/ 952646 h 2239844"/>
              <a:gd name="connsiteX5806" fmla="*/ 1769233 w 4419601"/>
              <a:gd name="connsiteY5806" fmla="*/ 947007 h 2239844"/>
              <a:gd name="connsiteX5807" fmla="*/ 1767748 w 4419601"/>
              <a:gd name="connsiteY5807" fmla="*/ 946634 h 2239844"/>
              <a:gd name="connsiteX5808" fmla="*/ 1762996 w 4419601"/>
              <a:gd name="connsiteY5808" fmla="*/ 958193 h 2239844"/>
              <a:gd name="connsiteX5809" fmla="*/ 1757018 w 4419601"/>
              <a:gd name="connsiteY5809" fmla="*/ 966583 h 2239844"/>
              <a:gd name="connsiteX5810" fmla="*/ 1758882 w 4419601"/>
              <a:gd name="connsiteY5810" fmla="*/ 957864 h 2239844"/>
              <a:gd name="connsiteX5811" fmla="*/ 1757973 w 4419601"/>
              <a:gd name="connsiteY5811" fmla="*/ 959349 h 2239844"/>
              <a:gd name="connsiteX5812" fmla="*/ 1755397 w 4419601"/>
              <a:gd name="connsiteY5812" fmla="*/ 968857 h 2239844"/>
              <a:gd name="connsiteX5813" fmla="*/ 1750051 w 4419601"/>
              <a:gd name="connsiteY5813" fmla="*/ 976361 h 2239844"/>
              <a:gd name="connsiteX5814" fmla="*/ 1749524 w 4419601"/>
              <a:gd name="connsiteY5814" fmla="*/ 975572 h 2239844"/>
              <a:gd name="connsiteX5815" fmla="*/ 1753104 w 4419601"/>
              <a:gd name="connsiteY5815" fmla="*/ 967304 h 2239844"/>
              <a:gd name="connsiteX5816" fmla="*/ 1749267 w 4419601"/>
              <a:gd name="connsiteY5816" fmla="*/ 973573 h 2239844"/>
              <a:gd name="connsiteX5817" fmla="*/ 1748980 w 4419601"/>
              <a:gd name="connsiteY5817" fmla="*/ 974756 h 2239844"/>
              <a:gd name="connsiteX5818" fmla="*/ 1748752 w 4419601"/>
              <a:gd name="connsiteY5818" fmla="*/ 974414 h 2239844"/>
              <a:gd name="connsiteX5819" fmla="*/ 1747984 w 4419601"/>
              <a:gd name="connsiteY5819" fmla="*/ 975669 h 2239844"/>
              <a:gd name="connsiteX5820" fmla="*/ 1748630 w 4419601"/>
              <a:gd name="connsiteY5820" fmla="*/ 974230 h 2239844"/>
              <a:gd name="connsiteX5821" fmla="*/ 1747838 w 4419601"/>
              <a:gd name="connsiteY5821" fmla="*/ 973044 h 2239844"/>
              <a:gd name="connsiteX5822" fmla="*/ 1758117 w 4419601"/>
              <a:gd name="connsiteY5822" fmla="*/ 937080 h 2239844"/>
              <a:gd name="connsiteX5823" fmla="*/ 1749671 w 4419601"/>
              <a:gd name="connsiteY5823" fmla="*/ 971908 h 2239844"/>
              <a:gd name="connsiteX5824" fmla="*/ 1753974 w 4419601"/>
              <a:gd name="connsiteY5824" fmla="*/ 962314 h 2239844"/>
              <a:gd name="connsiteX5825" fmla="*/ 1757041 w 4419601"/>
              <a:gd name="connsiteY5825" fmla="*/ 958213 h 2239844"/>
              <a:gd name="connsiteX5826" fmla="*/ 1760355 w 4419601"/>
              <a:gd name="connsiteY5826" fmla="*/ 950559 h 2239844"/>
              <a:gd name="connsiteX5827" fmla="*/ 1758986 w 4419601"/>
              <a:gd name="connsiteY5827" fmla="*/ 955610 h 2239844"/>
              <a:gd name="connsiteX5828" fmla="*/ 1759515 w 4419601"/>
              <a:gd name="connsiteY5828" fmla="*/ 954902 h 2239844"/>
              <a:gd name="connsiteX5829" fmla="*/ 1760531 w 4419601"/>
              <a:gd name="connsiteY5829" fmla="*/ 950151 h 2239844"/>
              <a:gd name="connsiteX5830" fmla="*/ 1770867 w 4419601"/>
              <a:gd name="connsiteY5830" fmla="*/ 926281 h 2239844"/>
              <a:gd name="connsiteX5831" fmla="*/ 1785582 w 4419601"/>
              <a:gd name="connsiteY5831" fmla="*/ 903203 h 2239844"/>
              <a:gd name="connsiteX5832" fmla="*/ 3009039 w 4419601"/>
              <a:gd name="connsiteY5832" fmla="*/ 897006 h 2239844"/>
              <a:gd name="connsiteX5833" fmla="*/ 3025364 w 4419601"/>
              <a:gd name="connsiteY5833" fmla="*/ 908356 h 2239844"/>
              <a:gd name="connsiteX5834" fmla="*/ 3097660 w 4419601"/>
              <a:gd name="connsiteY5834" fmla="*/ 974232 h 2239844"/>
              <a:gd name="connsiteX5835" fmla="*/ 3149665 w 4419601"/>
              <a:gd name="connsiteY5835" fmla="*/ 1036909 h 2239844"/>
              <a:gd name="connsiteX5836" fmla="*/ 3102480 w 4419601"/>
              <a:gd name="connsiteY5836" fmla="*/ 985478 h 2239844"/>
              <a:gd name="connsiteX5837" fmla="*/ 3030184 w 4419601"/>
              <a:gd name="connsiteY5837" fmla="*/ 913176 h 2239844"/>
              <a:gd name="connsiteX5838" fmla="*/ 398264 w 4419601"/>
              <a:gd name="connsiteY5838" fmla="*/ 895401 h 2239844"/>
              <a:gd name="connsiteX5839" fmla="*/ 404714 w 4419601"/>
              <a:gd name="connsiteY5839" fmla="*/ 901814 h 2239844"/>
              <a:gd name="connsiteX5840" fmla="*/ 314424 w 4419601"/>
              <a:gd name="connsiteY5840" fmla="*/ 1049326 h 2239844"/>
              <a:gd name="connsiteX5841" fmla="*/ 307975 w 4419601"/>
              <a:gd name="connsiteY5841" fmla="*/ 1049326 h 2239844"/>
              <a:gd name="connsiteX5842" fmla="*/ 398264 w 4419601"/>
              <a:gd name="connsiteY5842" fmla="*/ 895401 h 2239844"/>
              <a:gd name="connsiteX5843" fmla="*/ 3018336 w 4419601"/>
              <a:gd name="connsiteY5843" fmla="*/ 885557 h 2239844"/>
              <a:gd name="connsiteX5844" fmla="*/ 3063213 w 4419601"/>
              <a:gd name="connsiteY5844" fmla="*/ 926197 h 2239844"/>
              <a:gd name="connsiteX5845" fmla="*/ 3130587 w 4419601"/>
              <a:gd name="connsiteY5845" fmla="*/ 1000410 h 2239844"/>
              <a:gd name="connsiteX5846" fmla="*/ 3115332 w 4419601"/>
              <a:gd name="connsiteY5846" fmla="*/ 979052 h 2239844"/>
              <a:gd name="connsiteX5847" fmla="*/ 3042233 w 4419601"/>
              <a:gd name="connsiteY5847" fmla="*/ 903536 h 2239844"/>
              <a:gd name="connsiteX5848" fmla="*/ 1217700 w 4419601"/>
              <a:gd name="connsiteY5848" fmla="*/ 880559 h 2239844"/>
              <a:gd name="connsiteX5849" fmla="*/ 1214163 w 4419601"/>
              <a:gd name="connsiteY5849" fmla="*/ 888795 h 2239844"/>
              <a:gd name="connsiteX5850" fmla="*/ 1206445 w 4419601"/>
              <a:gd name="connsiteY5850" fmla="*/ 901652 h 2239844"/>
              <a:gd name="connsiteX5851" fmla="*/ 1797406 w 4419601"/>
              <a:gd name="connsiteY5851" fmla="*/ 879896 h 2239844"/>
              <a:gd name="connsiteX5852" fmla="*/ 1771127 w 4419601"/>
              <a:gd name="connsiteY5852" fmla="*/ 925680 h 2239844"/>
              <a:gd name="connsiteX5853" fmla="*/ 1770867 w 4419601"/>
              <a:gd name="connsiteY5853" fmla="*/ 926281 h 2239844"/>
              <a:gd name="connsiteX5854" fmla="*/ 1764025 w 4419601"/>
              <a:gd name="connsiteY5854" fmla="*/ 937011 h 2239844"/>
              <a:gd name="connsiteX5855" fmla="*/ 1764703 w 4419601"/>
              <a:gd name="connsiteY5855" fmla="*/ 934511 h 2239844"/>
              <a:gd name="connsiteX5856" fmla="*/ 1776137 w 4419601"/>
              <a:gd name="connsiteY5856" fmla="*/ 905633 h 2239844"/>
              <a:gd name="connsiteX5857" fmla="*/ 1792809 w 4419601"/>
              <a:gd name="connsiteY5857" fmla="*/ 883133 h 2239844"/>
              <a:gd name="connsiteX5858" fmla="*/ 897925 w 4419601"/>
              <a:gd name="connsiteY5858" fmla="*/ 878467 h 2239844"/>
              <a:gd name="connsiteX5859" fmla="*/ 930163 w 4419601"/>
              <a:gd name="connsiteY5859" fmla="*/ 900219 h 2239844"/>
              <a:gd name="connsiteX5860" fmla="*/ 963696 w 4419601"/>
              <a:gd name="connsiteY5860" fmla="*/ 929734 h 2239844"/>
              <a:gd name="connsiteX5861" fmla="*/ 950454 w 4419601"/>
              <a:gd name="connsiteY5861" fmla="*/ 924551 h 2239844"/>
              <a:gd name="connsiteX5862" fmla="*/ 924546 w 4419601"/>
              <a:gd name="connsiteY5862" fmla="*/ 903438 h 2239844"/>
              <a:gd name="connsiteX5863" fmla="*/ 906445 w 4419601"/>
              <a:gd name="connsiteY5863" fmla="*/ 890956 h 2239844"/>
              <a:gd name="connsiteX5864" fmla="*/ 886032 w 4419601"/>
              <a:gd name="connsiteY5864" fmla="*/ 876880 h 2239844"/>
              <a:gd name="connsiteX5865" fmla="*/ 906445 w 4419601"/>
              <a:gd name="connsiteY5865" fmla="*/ 890956 h 2239844"/>
              <a:gd name="connsiteX5866" fmla="*/ 913313 w 4419601"/>
              <a:gd name="connsiteY5866" fmla="*/ 901024 h 2239844"/>
              <a:gd name="connsiteX5867" fmla="*/ 943803 w 4419601"/>
              <a:gd name="connsiteY5867" fmla="*/ 921948 h 2239844"/>
              <a:gd name="connsiteX5868" fmla="*/ 950454 w 4419601"/>
              <a:gd name="connsiteY5868" fmla="*/ 924551 h 2239844"/>
              <a:gd name="connsiteX5869" fmla="*/ 962215 w 4419601"/>
              <a:gd name="connsiteY5869" fmla="*/ 934135 h 2239844"/>
              <a:gd name="connsiteX5870" fmla="*/ 937384 w 4419601"/>
              <a:gd name="connsiteY5870" fmla="*/ 921948 h 2239844"/>
              <a:gd name="connsiteX5871" fmla="*/ 886032 w 4419601"/>
              <a:gd name="connsiteY5871" fmla="*/ 876880 h 2239844"/>
              <a:gd name="connsiteX5872" fmla="*/ 777052 w 4419601"/>
              <a:gd name="connsiteY5872" fmla="*/ 876845 h 2239844"/>
              <a:gd name="connsiteX5873" fmla="*/ 777414 w 4419601"/>
              <a:gd name="connsiteY5873" fmla="*/ 877075 h 2239844"/>
              <a:gd name="connsiteX5874" fmla="*/ 764467 w 4419601"/>
              <a:gd name="connsiteY5874" fmla="*/ 877722 h 2239844"/>
              <a:gd name="connsiteX5875" fmla="*/ 764118 w 4419601"/>
              <a:gd name="connsiteY5875" fmla="*/ 877271 h 2239844"/>
              <a:gd name="connsiteX5876" fmla="*/ 2633496 w 4419601"/>
              <a:gd name="connsiteY5876" fmla="*/ 876351 h 2239844"/>
              <a:gd name="connsiteX5877" fmla="*/ 2633496 w 4419601"/>
              <a:gd name="connsiteY5877" fmla="*/ 882701 h 2239844"/>
              <a:gd name="connsiteX5878" fmla="*/ 2633496 w 4419601"/>
              <a:gd name="connsiteY5878" fmla="*/ 876351 h 2239844"/>
              <a:gd name="connsiteX5879" fmla="*/ 307172 w 4419601"/>
              <a:gd name="connsiteY5879" fmla="*/ 874002 h 2239844"/>
              <a:gd name="connsiteX5880" fmla="*/ 307976 w 4419601"/>
              <a:gd name="connsiteY5880" fmla="*/ 876402 h 2239844"/>
              <a:gd name="connsiteX5881" fmla="*/ 249308 w 4419601"/>
              <a:gd name="connsiteY5881" fmla="*/ 971621 h 2239844"/>
              <a:gd name="connsiteX5882" fmla="*/ 191952 w 4419601"/>
              <a:gd name="connsiteY5882" fmla="*/ 1053302 h 2239844"/>
              <a:gd name="connsiteX5883" fmla="*/ 215190 w 4419601"/>
              <a:gd name="connsiteY5883" fmla="*/ 1066386 h 2239844"/>
              <a:gd name="connsiteX5884" fmla="*/ 347591 w 4419601"/>
              <a:gd name="connsiteY5884" fmla="*/ 876351 h 2239844"/>
              <a:gd name="connsiteX5885" fmla="*/ 354013 w 4419601"/>
              <a:gd name="connsiteY5885" fmla="*/ 882803 h 2239844"/>
              <a:gd name="connsiteX5886" fmla="*/ 286580 w 4419601"/>
              <a:gd name="connsiteY5886" fmla="*/ 973944 h 2239844"/>
              <a:gd name="connsiteX5887" fmla="*/ 219806 w 4419601"/>
              <a:gd name="connsiteY5887" fmla="*/ 1068986 h 2239844"/>
              <a:gd name="connsiteX5888" fmla="*/ 244067 w 4419601"/>
              <a:gd name="connsiteY5888" fmla="*/ 1082646 h 2239844"/>
              <a:gd name="connsiteX5889" fmla="*/ 346832 w 4419601"/>
              <a:gd name="connsiteY5889" fmla="*/ 1139707 h 2239844"/>
              <a:gd name="connsiteX5890" fmla="*/ 441264 w 4419601"/>
              <a:gd name="connsiteY5890" fmla="*/ 1187710 h 2239844"/>
              <a:gd name="connsiteX5891" fmla="*/ 449598 w 4419601"/>
              <a:gd name="connsiteY5891" fmla="*/ 1191946 h 2239844"/>
              <a:gd name="connsiteX5892" fmla="*/ 473061 w 4419601"/>
              <a:gd name="connsiteY5892" fmla="*/ 1204423 h 2239844"/>
              <a:gd name="connsiteX5893" fmla="*/ 546911 w 4419601"/>
              <a:gd name="connsiteY5893" fmla="*/ 1098601 h 2239844"/>
              <a:gd name="connsiteX5894" fmla="*/ 615885 w 4419601"/>
              <a:gd name="connsiteY5894" fmla="*/ 985974 h 2239844"/>
              <a:gd name="connsiteX5895" fmla="*/ 622301 w 4419601"/>
              <a:gd name="connsiteY5895" fmla="*/ 985974 h 2239844"/>
              <a:gd name="connsiteX5896" fmla="*/ 550921 w 4419601"/>
              <a:gd name="connsiteY5896" fmla="*/ 1104232 h 2239844"/>
              <a:gd name="connsiteX5897" fmla="*/ 480842 w 4419601"/>
              <a:gd name="connsiteY5897" fmla="*/ 1208562 h 2239844"/>
              <a:gd name="connsiteX5898" fmla="*/ 521016 w 4419601"/>
              <a:gd name="connsiteY5898" fmla="*/ 1229925 h 2239844"/>
              <a:gd name="connsiteX5899" fmla="*/ 527117 w 4419601"/>
              <a:gd name="connsiteY5899" fmla="*/ 1229925 h 2239844"/>
              <a:gd name="connsiteX5900" fmla="*/ 541903 w 4419601"/>
              <a:gd name="connsiteY5900" fmla="*/ 1241033 h 2239844"/>
              <a:gd name="connsiteX5901" fmla="*/ 546741 w 4419601"/>
              <a:gd name="connsiteY5901" fmla="*/ 1243606 h 2239844"/>
              <a:gd name="connsiteX5902" fmla="*/ 615942 w 4419601"/>
              <a:gd name="connsiteY5902" fmla="*/ 1124001 h 2239844"/>
              <a:gd name="connsiteX5903" fmla="*/ 687322 w 4419601"/>
              <a:gd name="connsiteY5903" fmla="*/ 992312 h 2239844"/>
              <a:gd name="connsiteX5904" fmla="*/ 693738 w 4419601"/>
              <a:gd name="connsiteY5904" fmla="*/ 992312 h 2239844"/>
              <a:gd name="connsiteX5905" fmla="*/ 619952 w 4419601"/>
              <a:gd name="connsiteY5905" fmla="*/ 1128819 h 2239844"/>
              <a:gd name="connsiteX5906" fmla="*/ 551669 w 4419601"/>
              <a:gd name="connsiteY5906" fmla="*/ 1246227 h 2239844"/>
              <a:gd name="connsiteX5907" fmla="*/ 552363 w 4419601"/>
              <a:gd name="connsiteY5907" fmla="*/ 1246596 h 2239844"/>
              <a:gd name="connsiteX5908" fmla="*/ 584430 w 4419601"/>
              <a:gd name="connsiteY5908" fmla="*/ 1263649 h 2239844"/>
              <a:gd name="connsiteX5909" fmla="*/ 584200 w 4419601"/>
              <a:gd name="connsiteY5909" fmla="*/ 1262036 h 2239844"/>
              <a:gd name="connsiteX5910" fmla="*/ 719066 w 4419601"/>
              <a:gd name="connsiteY5910" fmla="*/ 1011366 h 2239844"/>
              <a:gd name="connsiteX5911" fmla="*/ 725488 w 4419601"/>
              <a:gd name="connsiteY5911" fmla="*/ 1011366 h 2239844"/>
              <a:gd name="connsiteX5912" fmla="*/ 650830 w 4419601"/>
              <a:gd name="connsiteY5912" fmla="*/ 1135094 h 2239844"/>
              <a:gd name="connsiteX5913" fmla="*/ 591176 w 4419601"/>
              <a:gd name="connsiteY5913" fmla="*/ 1267236 h 2239844"/>
              <a:gd name="connsiteX5914" fmla="*/ 628320 w 4419601"/>
              <a:gd name="connsiteY5914" fmla="*/ 1286989 h 2239844"/>
              <a:gd name="connsiteX5915" fmla="*/ 616591 w 4419601"/>
              <a:gd name="connsiteY5915" fmla="*/ 1281957 h 2239844"/>
              <a:gd name="connsiteX5916" fmla="*/ 563157 w 4419601"/>
              <a:gd name="connsiteY5916" fmla="*/ 1259034 h 2239844"/>
              <a:gd name="connsiteX5917" fmla="*/ 562399 w 4419601"/>
              <a:gd name="connsiteY5917" fmla="*/ 1258603 h 2239844"/>
              <a:gd name="connsiteX5918" fmla="*/ 562592 w 4419601"/>
              <a:gd name="connsiteY5918" fmla="*/ 1258791 h 2239844"/>
              <a:gd name="connsiteX5919" fmla="*/ 563157 w 4419601"/>
              <a:gd name="connsiteY5919" fmla="*/ 1259034 h 2239844"/>
              <a:gd name="connsiteX5920" fmla="*/ 615802 w 4419601"/>
              <a:gd name="connsiteY5920" fmla="*/ 1288966 h 2239844"/>
              <a:gd name="connsiteX5921" fmla="*/ 584477 w 4419601"/>
              <a:gd name="connsiteY5921" fmla="*/ 1275528 h 2239844"/>
              <a:gd name="connsiteX5922" fmla="*/ 575056 w 4419601"/>
              <a:gd name="connsiteY5922" fmla="*/ 1270971 h 2239844"/>
              <a:gd name="connsiteX5923" fmla="*/ 585675 w 4419601"/>
              <a:gd name="connsiteY5923" fmla="*/ 1281349 h 2239844"/>
              <a:gd name="connsiteX5924" fmla="*/ 612548 w 4419601"/>
              <a:gd name="connsiteY5924" fmla="*/ 1304258 h 2239844"/>
              <a:gd name="connsiteX5925" fmla="*/ 614061 w 4419601"/>
              <a:gd name="connsiteY5925" fmla="*/ 1304921 h 2239844"/>
              <a:gd name="connsiteX5926" fmla="*/ 612799 w 4419601"/>
              <a:gd name="connsiteY5926" fmla="*/ 1304471 h 2239844"/>
              <a:gd name="connsiteX5927" fmla="*/ 622319 w 4419601"/>
              <a:gd name="connsiteY5927" fmla="*/ 1312587 h 2239844"/>
              <a:gd name="connsiteX5928" fmla="*/ 641651 w 4419601"/>
              <a:gd name="connsiteY5928" fmla="*/ 1320402 h 2239844"/>
              <a:gd name="connsiteX5929" fmla="*/ 629497 w 4419601"/>
              <a:gd name="connsiteY5929" fmla="*/ 1317867 h 2239844"/>
              <a:gd name="connsiteX5930" fmla="*/ 632799 w 4419601"/>
              <a:gd name="connsiteY5930" fmla="*/ 1320230 h 2239844"/>
              <a:gd name="connsiteX5931" fmla="*/ 651848 w 4419601"/>
              <a:gd name="connsiteY5931" fmla="*/ 1328374 h 2239844"/>
              <a:gd name="connsiteX5932" fmla="*/ 648705 w 4419601"/>
              <a:gd name="connsiteY5932" fmla="*/ 1328570 h 2239844"/>
              <a:gd name="connsiteX5933" fmla="*/ 641155 w 4419601"/>
              <a:gd name="connsiteY5933" fmla="*/ 1326208 h 2239844"/>
              <a:gd name="connsiteX5934" fmla="*/ 662682 w 4419601"/>
              <a:gd name="connsiteY5934" fmla="*/ 1341610 h 2239844"/>
              <a:gd name="connsiteX5935" fmla="*/ 699254 w 4419601"/>
              <a:gd name="connsiteY5935" fmla="*/ 1360926 h 2239844"/>
              <a:gd name="connsiteX5936" fmla="*/ 689955 w 4419601"/>
              <a:gd name="connsiteY5936" fmla="*/ 1360894 h 2239844"/>
              <a:gd name="connsiteX5937" fmla="*/ 671846 w 4419601"/>
              <a:gd name="connsiteY5937" fmla="*/ 1356299 h 2239844"/>
              <a:gd name="connsiteX5938" fmla="*/ 626198 w 4419601"/>
              <a:gd name="connsiteY5938" fmla="*/ 1321530 h 2239844"/>
              <a:gd name="connsiteX5939" fmla="*/ 623014 w 4419601"/>
              <a:gd name="connsiteY5939" fmla="*/ 1320534 h 2239844"/>
              <a:gd name="connsiteX5940" fmla="*/ 594111 w 4419601"/>
              <a:gd name="connsiteY5940" fmla="*/ 1310086 h 2239844"/>
              <a:gd name="connsiteX5941" fmla="*/ 582314 w 4419601"/>
              <a:gd name="connsiteY5941" fmla="*/ 1303853 h 2239844"/>
              <a:gd name="connsiteX5942" fmla="*/ 597707 w 4419601"/>
              <a:gd name="connsiteY5942" fmla="*/ 1316702 h 2239844"/>
              <a:gd name="connsiteX5943" fmla="*/ 616959 w 4419601"/>
              <a:gd name="connsiteY5943" fmla="*/ 1332772 h 2239844"/>
              <a:gd name="connsiteX5944" fmla="*/ 627872 w 4419601"/>
              <a:gd name="connsiteY5944" fmla="*/ 1344366 h 2239844"/>
              <a:gd name="connsiteX5945" fmla="*/ 593209 w 4419601"/>
              <a:gd name="connsiteY5945" fmla="*/ 1321598 h 2239844"/>
              <a:gd name="connsiteX5946" fmla="*/ 591290 w 4419601"/>
              <a:gd name="connsiteY5946" fmla="*/ 1319916 h 2239844"/>
              <a:gd name="connsiteX5947" fmla="*/ 565621 w 4419601"/>
              <a:gd name="connsiteY5947" fmla="*/ 1297418 h 2239844"/>
              <a:gd name="connsiteX5948" fmla="*/ 560687 w 4419601"/>
              <a:gd name="connsiteY5948" fmla="*/ 1293095 h 2239844"/>
              <a:gd name="connsiteX5949" fmla="*/ 559835 w 4419601"/>
              <a:gd name="connsiteY5949" fmla="*/ 1292724 h 2239844"/>
              <a:gd name="connsiteX5950" fmla="*/ 560608 w 4419601"/>
              <a:gd name="connsiteY5950" fmla="*/ 1293025 h 2239844"/>
              <a:gd name="connsiteX5951" fmla="*/ 552459 w 4419601"/>
              <a:gd name="connsiteY5951" fmla="*/ 1285883 h 2239844"/>
              <a:gd name="connsiteX5952" fmla="*/ 539517 w 4419601"/>
              <a:gd name="connsiteY5952" fmla="*/ 1280350 h 2239844"/>
              <a:gd name="connsiteX5953" fmla="*/ 535761 w 4419601"/>
              <a:gd name="connsiteY5953" fmla="*/ 1278509 h 2239844"/>
              <a:gd name="connsiteX5954" fmla="*/ 551989 w 4419601"/>
              <a:gd name="connsiteY5954" fmla="*/ 1285471 h 2239844"/>
              <a:gd name="connsiteX5955" fmla="*/ 547189 w 4419601"/>
              <a:gd name="connsiteY5955" fmla="*/ 1281264 h 2239844"/>
              <a:gd name="connsiteX5956" fmla="*/ 526384 w 4419601"/>
              <a:gd name="connsiteY5956" fmla="*/ 1273914 h 2239844"/>
              <a:gd name="connsiteX5957" fmla="*/ 385369 w 4419601"/>
              <a:gd name="connsiteY5957" fmla="*/ 1204805 h 2239844"/>
              <a:gd name="connsiteX5958" fmla="*/ 296702 w 4419601"/>
              <a:gd name="connsiteY5958" fmla="*/ 1148591 h 2239844"/>
              <a:gd name="connsiteX5959" fmla="*/ 333987 w 4419601"/>
              <a:gd name="connsiteY5959" fmla="*/ 1167836 h 2239844"/>
              <a:gd name="connsiteX5960" fmla="*/ 381563 w 4419601"/>
              <a:gd name="connsiteY5960" fmla="*/ 1187927 h 2239844"/>
              <a:gd name="connsiteX5961" fmla="*/ 486529 w 4419601"/>
              <a:gd name="connsiteY5961" fmla="*/ 1249007 h 2239844"/>
              <a:gd name="connsiteX5962" fmla="*/ 537928 w 4419601"/>
              <a:gd name="connsiteY5962" fmla="*/ 1271542 h 2239844"/>
              <a:gd name="connsiteX5963" fmla="*/ 527919 w 4419601"/>
              <a:gd name="connsiteY5963" fmla="*/ 1254834 h 2239844"/>
              <a:gd name="connsiteX5964" fmla="*/ 525675 w 4419601"/>
              <a:gd name="connsiteY5964" fmla="*/ 1247089 h 2239844"/>
              <a:gd name="connsiteX5965" fmla="*/ 513023 w 4419601"/>
              <a:gd name="connsiteY5965" fmla="*/ 1240970 h 2239844"/>
              <a:gd name="connsiteX5966" fmla="*/ 436752 w 4419601"/>
              <a:gd name="connsiteY5966" fmla="*/ 1211234 h 2239844"/>
              <a:gd name="connsiteX5967" fmla="*/ 381563 w 4419601"/>
              <a:gd name="connsiteY5967" fmla="*/ 1187927 h 2239844"/>
              <a:gd name="connsiteX5968" fmla="*/ 292309 w 4419601"/>
              <a:gd name="connsiteY5968" fmla="*/ 1135991 h 2239844"/>
              <a:gd name="connsiteX5969" fmla="*/ 314718 w 4419601"/>
              <a:gd name="connsiteY5969" fmla="*/ 1146940 h 2239844"/>
              <a:gd name="connsiteX5970" fmla="*/ 418286 w 4419601"/>
              <a:gd name="connsiteY5970" fmla="*/ 1197572 h 2239844"/>
              <a:gd name="connsiteX5971" fmla="*/ 524311 w 4419601"/>
              <a:gd name="connsiteY5971" fmla="*/ 1242383 h 2239844"/>
              <a:gd name="connsiteX5972" fmla="*/ 523148 w 4419601"/>
              <a:gd name="connsiteY5972" fmla="*/ 1238371 h 2239844"/>
              <a:gd name="connsiteX5973" fmla="*/ 527636 w 4419601"/>
              <a:gd name="connsiteY5973" fmla="*/ 1242071 h 2239844"/>
              <a:gd name="connsiteX5974" fmla="*/ 527799 w 4419601"/>
              <a:gd name="connsiteY5974" fmla="*/ 1243865 h 2239844"/>
              <a:gd name="connsiteX5975" fmla="*/ 531999 w 4419601"/>
              <a:gd name="connsiteY5975" fmla="*/ 1245667 h 2239844"/>
              <a:gd name="connsiteX5976" fmla="*/ 527636 w 4419601"/>
              <a:gd name="connsiteY5976" fmla="*/ 1242071 h 2239844"/>
              <a:gd name="connsiteX5977" fmla="*/ 527471 w 4419601"/>
              <a:gd name="connsiteY5977" fmla="*/ 1240244 h 2239844"/>
              <a:gd name="connsiteX5978" fmla="*/ 523055 w 4419601"/>
              <a:gd name="connsiteY5978" fmla="*/ 1238051 h 2239844"/>
              <a:gd name="connsiteX5979" fmla="*/ 523148 w 4419601"/>
              <a:gd name="connsiteY5979" fmla="*/ 1238371 h 2239844"/>
              <a:gd name="connsiteX5980" fmla="*/ 522312 w 4419601"/>
              <a:gd name="connsiteY5980" fmla="*/ 1237682 h 2239844"/>
              <a:gd name="connsiteX5981" fmla="*/ 476550 w 4419601"/>
              <a:gd name="connsiteY5981" fmla="*/ 1214952 h 2239844"/>
              <a:gd name="connsiteX5982" fmla="*/ 474729 w 4419601"/>
              <a:gd name="connsiteY5982" fmla="*/ 1217663 h 2239844"/>
              <a:gd name="connsiteX5983" fmla="*/ 468313 w 4419601"/>
              <a:gd name="connsiteY5983" fmla="*/ 1211227 h 2239844"/>
              <a:gd name="connsiteX5984" fmla="*/ 468503 w 4419601"/>
              <a:gd name="connsiteY5984" fmla="*/ 1210955 h 2239844"/>
              <a:gd name="connsiteX5985" fmla="*/ 443175 w 4419601"/>
              <a:gd name="connsiteY5985" fmla="*/ 1198375 h 2239844"/>
              <a:gd name="connsiteX5986" fmla="*/ 237644 w 4419601"/>
              <a:gd name="connsiteY5986" fmla="*/ 1082646 h 2239844"/>
              <a:gd name="connsiteX5987" fmla="*/ 217395 w 4419601"/>
              <a:gd name="connsiteY5987" fmla="*/ 1071244 h 2239844"/>
              <a:gd name="connsiteX5988" fmla="*/ 215936 w 4419601"/>
              <a:gd name="connsiteY5988" fmla="*/ 1072343 h 2239844"/>
              <a:gd name="connsiteX5989" fmla="*/ 212725 w 4419601"/>
              <a:gd name="connsiteY5989" fmla="*/ 1069924 h 2239844"/>
              <a:gd name="connsiteX5990" fmla="*/ 213380 w 4419601"/>
              <a:gd name="connsiteY5990" fmla="*/ 1068984 h 2239844"/>
              <a:gd name="connsiteX5991" fmla="*/ 190132 w 4419601"/>
              <a:gd name="connsiteY5991" fmla="*/ 1055893 h 2239844"/>
              <a:gd name="connsiteX5992" fmla="*/ 185817 w 4419601"/>
              <a:gd name="connsiteY5992" fmla="*/ 1062038 h 2239844"/>
              <a:gd name="connsiteX5993" fmla="*/ 179388 w 4419601"/>
              <a:gd name="connsiteY5993" fmla="*/ 1062038 h 2239844"/>
              <a:gd name="connsiteX5994" fmla="*/ 185573 w 4419601"/>
              <a:gd name="connsiteY5994" fmla="*/ 1053326 h 2239844"/>
              <a:gd name="connsiteX5995" fmla="*/ 134879 w 4419601"/>
              <a:gd name="connsiteY5995" fmla="*/ 1024782 h 2239844"/>
              <a:gd name="connsiteX5996" fmla="*/ 89919 w 4419601"/>
              <a:gd name="connsiteY5996" fmla="*/ 999064 h 2239844"/>
              <a:gd name="connsiteX5997" fmla="*/ 64228 w 4419601"/>
              <a:gd name="connsiteY5997" fmla="*/ 983795 h 2239844"/>
              <a:gd name="connsiteX5998" fmla="*/ 53794 w 4419601"/>
              <a:gd name="connsiteY5998" fmla="*/ 979552 h 2239844"/>
              <a:gd name="connsiteX5999" fmla="*/ 47216 w 4419601"/>
              <a:gd name="connsiteY5999" fmla="*/ 970145 h 2239844"/>
              <a:gd name="connsiteX6000" fmla="*/ 66637 w 4419601"/>
              <a:gd name="connsiteY6000" fmla="*/ 977365 h 2239844"/>
              <a:gd name="connsiteX6001" fmla="*/ 89919 w 4419601"/>
              <a:gd name="connsiteY6001" fmla="*/ 992635 h 2239844"/>
              <a:gd name="connsiteX6002" fmla="*/ 141302 w 4419601"/>
              <a:gd name="connsiteY6002" fmla="*/ 1024782 h 2239844"/>
              <a:gd name="connsiteX6003" fmla="*/ 187408 w 4419601"/>
              <a:gd name="connsiteY6003" fmla="*/ 1050743 h 2239844"/>
              <a:gd name="connsiteX6004" fmla="*/ 245289 w 4419601"/>
              <a:gd name="connsiteY6004" fmla="*/ 969220 h 2239844"/>
              <a:gd name="connsiteX6005" fmla="*/ 301546 w 4419601"/>
              <a:gd name="connsiteY6005" fmla="*/ 876402 h 2239844"/>
              <a:gd name="connsiteX6006" fmla="*/ 307172 w 4419601"/>
              <a:gd name="connsiteY6006" fmla="*/ 874002 h 2239844"/>
              <a:gd name="connsiteX6007" fmla="*/ 747531 w 4419601"/>
              <a:gd name="connsiteY6007" fmla="*/ 873593 h 2239844"/>
              <a:gd name="connsiteX6008" fmla="*/ 761727 w 4419601"/>
              <a:gd name="connsiteY6008" fmla="*/ 877142 h 2239844"/>
              <a:gd name="connsiteX6009" fmla="*/ 762016 w 4419601"/>
              <a:gd name="connsiteY6009" fmla="*/ 877340 h 2239844"/>
              <a:gd name="connsiteX6010" fmla="*/ 762458 w 4419601"/>
              <a:gd name="connsiteY6010" fmla="*/ 877325 h 2239844"/>
              <a:gd name="connsiteX6011" fmla="*/ 764117 w 4419601"/>
              <a:gd name="connsiteY6011" fmla="*/ 877740 h 2239844"/>
              <a:gd name="connsiteX6012" fmla="*/ 764467 w 4419601"/>
              <a:gd name="connsiteY6012" fmla="*/ 877722 h 2239844"/>
              <a:gd name="connsiteX6013" fmla="*/ 765718 w 4419601"/>
              <a:gd name="connsiteY6013" fmla="*/ 879341 h 2239844"/>
              <a:gd name="connsiteX6014" fmla="*/ 771146 w 4419601"/>
              <a:gd name="connsiteY6014" fmla="*/ 882878 h 2239844"/>
              <a:gd name="connsiteX6015" fmla="*/ 757714 w 4419601"/>
              <a:gd name="connsiteY6015" fmla="*/ 882542 h 2239844"/>
              <a:gd name="connsiteX6016" fmla="*/ 271401 w 4419601"/>
              <a:gd name="connsiteY6016" fmla="*/ 871604 h 2239844"/>
              <a:gd name="connsiteX6017" fmla="*/ 269792 w 4419601"/>
              <a:gd name="connsiteY6017" fmla="*/ 876414 h 2239844"/>
              <a:gd name="connsiteX6018" fmla="*/ 250492 w 4419601"/>
              <a:gd name="connsiteY6018" fmla="*/ 908482 h 2239844"/>
              <a:gd name="connsiteX6019" fmla="*/ 218324 w 4419601"/>
              <a:gd name="connsiteY6019" fmla="*/ 946963 h 2239844"/>
              <a:gd name="connsiteX6020" fmla="*/ 160421 w 4419601"/>
              <a:gd name="connsiteY6020" fmla="*/ 1030339 h 2239844"/>
              <a:gd name="connsiteX6021" fmla="*/ 153988 w 4419601"/>
              <a:gd name="connsiteY6021" fmla="*/ 1030339 h 2239844"/>
              <a:gd name="connsiteX6022" fmla="*/ 211890 w 4419601"/>
              <a:gd name="connsiteY6022" fmla="*/ 946963 h 2239844"/>
              <a:gd name="connsiteX6023" fmla="*/ 237624 w 4419601"/>
              <a:gd name="connsiteY6023" fmla="*/ 914896 h 2239844"/>
              <a:gd name="connsiteX6024" fmla="*/ 263359 w 4419601"/>
              <a:gd name="connsiteY6024" fmla="*/ 876414 h 2239844"/>
              <a:gd name="connsiteX6025" fmla="*/ 271401 w 4419601"/>
              <a:gd name="connsiteY6025" fmla="*/ 871604 h 2239844"/>
              <a:gd name="connsiteX6026" fmla="*/ 891916 w 4419601"/>
              <a:gd name="connsiteY6026" fmla="*/ 870978 h 2239844"/>
              <a:gd name="connsiteX6027" fmla="*/ 893678 w 4419601"/>
              <a:gd name="connsiteY6027" fmla="*/ 872241 h 2239844"/>
              <a:gd name="connsiteX6028" fmla="*/ 897925 w 4419601"/>
              <a:gd name="connsiteY6028" fmla="*/ 878467 h 2239844"/>
              <a:gd name="connsiteX6029" fmla="*/ 889869 w 4419601"/>
              <a:gd name="connsiteY6029" fmla="*/ 873031 h 2239844"/>
              <a:gd name="connsiteX6030" fmla="*/ 886032 w 4419601"/>
              <a:gd name="connsiteY6030" fmla="*/ 870442 h 2239844"/>
              <a:gd name="connsiteX6031" fmla="*/ 889869 w 4419601"/>
              <a:gd name="connsiteY6031" fmla="*/ 873031 h 2239844"/>
              <a:gd name="connsiteX6032" fmla="*/ 886834 w 4419601"/>
              <a:gd name="connsiteY6032" fmla="*/ 876075 h 2239844"/>
              <a:gd name="connsiteX6033" fmla="*/ 886032 w 4419601"/>
              <a:gd name="connsiteY6033" fmla="*/ 876880 h 2239844"/>
              <a:gd name="connsiteX6034" fmla="*/ 886032 w 4419601"/>
              <a:gd name="connsiteY6034" fmla="*/ 870442 h 2239844"/>
              <a:gd name="connsiteX6035" fmla="*/ 2556571 w 4419601"/>
              <a:gd name="connsiteY6035" fmla="*/ 869678 h 2239844"/>
              <a:gd name="connsiteX6036" fmla="*/ 2659313 w 4419601"/>
              <a:gd name="connsiteY6036" fmla="*/ 921073 h 2239844"/>
              <a:gd name="connsiteX6037" fmla="*/ 2699064 w 4419601"/>
              <a:gd name="connsiteY6037" fmla="*/ 940296 h 2239844"/>
              <a:gd name="connsiteX6038" fmla="*/ 2729948 w 4419601"/>
              <a:gd name="connsiteY6038" fmla="*/ 966045 h 2239844"/>
              <a:gd name="connsiteX6039" fmla="*/ 2768476 w 4419601"/>
              <a:gd name="connsiteY6039" fmla="*/ 998167 h 2239844"/>
              <a:gd name="connsiteX6040" fmla="*/ 2771290 w 4419601"/>
              <a:gd name="connsiteY6040" fmla="*/ 1001895 h 2239844"/>
              <a:gd name="connsiteX6041" fmla="*/ 2742790 w 4419601"/>
              <a:gd name="connsiteY6041" fmla="*/ 985318 h 2239844"/>
              <a:gd name="connsiteX6042" fmla="*/ 2556571 w 4419601"/>
              <a:gd name="connsiteY6042" fmla="*/ 869678 h 2239844"/>
              <a:gd name="connsiteX6043" fmla="*/ 921490 w 4419601"/>
              <a:gd name="connsiteY6043" fmla="*/ 867989 h 2239844"/>
              <a:gd name="connsiteX6044" fmla="*/ 936582 w 4419601"/>
              <a:gd name="connsiteY6044" fmla="*/ 875271 h 2239844"/>
              <a:gd name="connsiteX6045" fmla="*/ 995156 w 4419601"/>
              <a:gd name="connsiteY6045" fmla="*/ 915510 h 2239844"/>
              <a:gd name="connsiteX6046" fmla="*/ 943803 w 4419601"/>
              <a:gd name="connsiteY6046" fmla="*/ 883318 h 2239844"/>
              <a:gd name="connsiteX6047" fmla="*/ 933299 w 4419601"/>
              <a:gd name="connsiteY6047" fmla="*/ 877465 h 2239844"/>
              <a:gd name="connsiteX6048" fmla="*/ 924546 w 4419601"/>
              <a:gd name="connsiteY6048" fmla="*/ 870442 h 2239844"/>
              <a:gd name="connsiteX6049" fmla="*/ 395255 w 4419601"/>
              <a:gd name="connsiteY6049" fmla="*/ 867680 h 2239844"/>
              <a:gd name="connsiteX6050" fmla="*/ 398463 w 4419601"/>
              <a:gd name="connsiteY6050" fmla="*/ 870097 h 2239844"/>
              <a:gd name="connsiteX6051" fmla="*/ 250891 w 4419601"/>
              <a:gd name="connsiteY6051" fmla="*/ 1076376 h 2239844"/>
              <a:gd name="connsiteX6052" fmla="*/ 250891 w 4419601"/>
              <a:gd name="connsiteY6052" fmla="*/ 1069930 h 2239844"/>
              <a:gd name="connsiteX6053" fmla="*/ 392047 w 4419601"/>
              <a:gd name="connsiteY6053" fmla="*/ 870097 h 2239844"/>
              <a:gd name="connsiteX6054" fmla="*/ 395255 w 4419601"/>
              <a:gd name="connsiteY6054" fmla="*/ 867680 h 2239844"/>
              <a:gd name="connsiteX6055" fmla="*/ 745147 w 4419601"/>
              <a:gd name="connsiteY6055" fmla="*/ 865831 h 2239844"/>
              <a:gd name="connsiteX6056" fmla="*/ 757195 w 4419601"/>
              <a:gd name="connsiteY6056" fmla="*/ 868311 h 2239844"/>
              <a:gd name="connsiteX6057" fmla="*/ 764118 w 4419601"/>
              <a:gd name="connsiteY6057" fmla="*/ 877271 h 2239844"/>
              <a:gd name="connsiteX6058" fmla="*/ 762458 w 4419601"/>
              <a:gd name="connsiteY6058" fmla="*/ 877325 h 2239844"/>
              <a:gd name="connsiteX6059" fmla="*/ 761727 w 4419601"/>
              <a:gd name="connsiteY6059" fmla="*/ 877142 h 2239844"/>
              <a:gd name="connsiteX6060" fmla="*/ 2633794 w 4419601"/>
              <a:gd name="connsiteY6060" fmla="*/ 865290 h 2239844"/>
              <a:gd name="connsiteX6061" fmla="*/ 2635723 w 4419601"/>
              <a:gd name="connsiteY6061" fmla="*/ 865452 h 2239844"/>
              <a:gd name="connsiteX6062" fmla="*/ 2607761 w 4419601"/>
              <a:gd name="connsiteY6062" fmla="*/ 870001 h 2239844"/>
              <a:gd name="connsiteX6063" fmla="*/ 2611497 w 4419601"/>
              <a:gd name="connsiteY6063" fmla="*/ 863036 h 2239844"/>
              <a:gd name="connsiteX6064" fmla="*/ 2611514 w 4419601"/>
              <a:gd name="connsiteY6064" fmla="*/ 863040 h 2239844"/>
              <a:gd name="connsiteX6065" fmla="*/ 2607761 w 4419601"/>
              <a:gd name="connsiteY6065" fmla="*/ 863651 h 2239844"/>
              <a:gd name="connsiteX6066" fmla="*/ 2666965 w 4419601"/>
              <a:gd name="connsiteY6066" fmla="*/ 860369 h 2239844"/>
              <a:gd name="connsiteX6067" fmla="*/ 2657605 w 4419601"/>
              <a:gd name="connsiteY6067" fmla="*/ 861892 h 2239844"/>
              <a:gd name="connsiteX6068" fmla="*/ 2654431 w 4419601"/>
              <a:gd name="connsiteY6068" fmla="*/ 861556 h 2239844"/>
              <a:gd name="connsiteX6069" fmla="*/ 2656013 w 4419601"/>
              <a:gd name="connsiteY6069" fmla="*/ 861270 h 2239844"/>
              <a:gd name="connsiteX6070" fmla="*/ 2497837 w 4419601"/>
              <a:gd name="connsiteY6070" fmla="*/ 859791 h 2239844"/>
              <a:gd name="connsiteX6071" fmla="*/ 2524415 w 4419601"/>
              <a:gd name="connsiteY6071" fmla="*/ 875791 h 2239844"/>
              <a:gd name="connsiteX6072" fmla="*/ 2559431 w 4419601"/>
              <a:gd name="connsiteY6072" fmla="*/ 900136 h 2239844"/>
              <a:gd name="connsiteX6073" fmla="*/ 2582257 w 4419601"/>
              <a:gd name="connsiteY6073" fmla="*/ 908225 h 2239844"/>
              <a:gd name="connsiteX6074" fmla="*/ 2599943 w 4419601"/>
              <a:gd name="connsiteY6074" fmla="*/ 916703 h 2239844"/>
              <a:gd name="connsiteX6075" fmla="*/ 2579538 w 4419601"/>
              <a:gd name="connsiteY6075" fmla="*/ 899953 h 2239844"/>
              <a:gd name="connsiteX6076" fmla="*/ 2614325 w 4419601"/>
              <a:gd name="connsiteY6076" fmla="*/ 920895 h 2239844"/>
              <a:gd name="connsiteX6077" fmla="*/ 2626406 w 4419601"/>
              <a:gd name="connsiteY6077" fmla="*/ 928687 h 2239844"/>
              <a:gd name="connsiteX6078" fmla="*/ 2634770 w 4419601"/>
              <a:gd name="connsiteY6078" fmla="*/ 931650 h 2239844"/>
              <a:gd name="connsiteX6079" fmla="*/ 2617475 w 4419601"/>
              <a:gd name="connsiteY6079" fmla="*/ 920371 h 2239844"/>
              <a:gd name="connsiteX6080" fmla="*/ 2575835 w 4419601"/>
              <a:gd name="connsiteY6080" fmla="*/ 895376 h 2239844"/>
              <a:gd name="connsiteX6081" fmla="*/ 2571617 w 4419601"/>
              <a:gd name="connsiteY6081" fmla="*/ 893451 h 2239844"/>
              <a:gd name="connsiteX6082" fmla="*/ 2579538 w 4419601"/>
              <a:gd name="connsiteY6082" fmla="*/ 899953 h 2239844"/>
              <a:gd name="connsiteX6083" fmla="*/ 2559723 w 4419601"/>
              <a:gd name="connsiteY6083" fmla="*/ 888025 h 2239844"/>
              <a:gd name="connsiteX6084" fmla="*/ 2633950 w 4419601"/>
              <a:gd name="connsiteY6084" fmla="*/ 859390 h 2239844"/>
              <a:gd name="connsiteX6085" fmla="*/ 2654431 w 4419601"/>
              <a:gd name="connsiteY6085" fmla="*/ 861556 h 2239844"/>
              <a:gd name="connsiteX6086" fmla="*/ 2633794 w 4419601"/>
              <a:gd name="connsiteY6086" fmla="*/ 865290 h 2239844"/>
              <a:gd name="connsiteX6087" fmla="*/ 2614195 w 4419601"/>
              <a:gd name="connsiteY6087" fmla="*/ 863651 h 2239844"/>
              <a:gd name="connsiteX6088" fmla="*/ 2611514 w 4419601"/>
              <a:gd name="connsiteY6088" fmla="*/ 863040 h 2239844"/>
              <a:gd name="connsiteX6089" fmla="*/ 2546786 w 4419601"/>
              <a:gd name="connsiteY6089" fmla="*/ 858359 h 2239844"/>
              <a:gd name="connsiteX6090" fmla="*/ 2595099 w 4419601"/>
              <a:gd name="connsiteY6090" fmla="*/ 876102 h 2239844"/>
              <a:gd name="connsiteX6091" fmla="*/ 2787740 w 4419601"/>
              <a:gd name="connsiteY6091" fmla="*/ 991742 h 2239844"/>
              <a:gd name="connsiteX6092" fmla="*/ 2864796 w 4419601"/>
              <a:gd name="connsiteY6092" fmla="*/ 1049562 h 2239844"/>
              <a:gd name="connsiteX6093" fmla="*/ 2922588 w 4419601"/>
              <a:gd name="connsiteY6093" fmla="*/ 1126655 h 2239844"/>
              <a:gd name="connsiteX6094" fmla="*/ 2916167 w 4419601"/>
              <a:gd name="connsiteY6094" fmla="*/ 1126655 h 2239844"/>
              <a:gd name="connsiteX6095" fmla="*/ 2851953 w 4419601"/>
              <a:gd name="connsiteY6095" fmla="*/ 1043138 h 2239844"/>
              <a:gd name="connsiteX6096" fmla="*/ 2755633 w 4419601"/>
              <a:gd name="connsiteY6096" fmla="*/ 972469 h 2239844"/>
              <a:gd name="connsiteX6097" fmla="*/ 2707473 w 4419601"/>
              <a:gd name="connsiteY6097" fmla="*/ 944362 h 2239844"/>
              <a:gd name="connsiteX6098" fmla="*/ 2699064 w 4419601"/>
              <a:gd name="connsiteY6098" fmla="*/ 940296 h 2239844"/>
              <a:gd name="connsiteX6099" fmla="*/ 2691420 w 4419601"/>
              <a:gd name="connsiteY6099" fmla="*/ 933922 h 2239844"/>
              <a:gd name="connsiteX6100" fmla="*/ 2595099 w 4419601"/>
              <a:gd name="connsiteY6100" fmla="*/ 882527 h 2239844"/>
              <a:gd name="connsiteX6101" fmla="*/ 2762167 w 4419601"/>
              <a:gd name="connsiteY6101" fmla="*/ 857301 h 2239844"/>
              <a:gd name="connsiteX6102" fmla="*/ 2754167 w 4419601"/>
              <a:gd name="connsiteY6102" fmla="*/ 864539 h 2239844"/>
              <a:gd name="connsiteX6103" fmla="*/ 2697831 w 4419601"/>
              <a:gd name="connsiteY6103" fmla="*/ 870795 h 2239844"/>
              <a:gd name="connsiteX6104" fmla="*/ 2633496 w 4419601"/>
              <a:gd name="connsiteY6104" fmla="*/ 882701 h 2239844"/>
              <a:gd name="connsiteX6105" fmla="*/ 2691398 w 4419601"/>
              <a:gd name="connsiteY6105" fmla="*/ 866826 h 2239844"/>
              <a:gd name="connsiteX6106" fmla="*/ 2701616 w 4419601"/>
              <a:gd name="connsiteY6106" fmla="*/ 864024 h 2239844"/>
              <a:gd name="connsiteX6107" fmla="*/ 2762167 w 4419601"/>
              <a:gd name="connsiteY6107" fmla="*/ 857301 h 2239844"/>
              <a:gd name="connsiteX6108" fmla="*/ 2768600 w 4419601"/>
              <a:gd name="connsiteY6108" fmla="*/ 863651 h 2239844"/>
              <a:gd name="connsiteX6109" fmla="*/ 2742866 w 4419601"/>
              <a:gd name="connsiteY6109" fmla="*/ 876351 h 2239844"/>
              <a:gd name="connsiteX6110" fmla="*/ 2742866 w 4419601"/>
              <a:gd name="connsiteY6110" fmla="*/ 870001 h 2239844"/>
              <a:gd name="connsiteX6111" fmla="*/ 2752517 w 4419601"/>
              <a:gd name="connsiteY6111" fmla="*/ 866032 h 2239844"/>
              <a:gd name="connsiteX6112" fmla="*/ 2754167 w 4419601"/>
              <a:gd name="connsiteY6112" fmla="*/ 864539 h 2239844"/>
              <a:gd name="connsiteX6113" fmla="*/ 2762167 w 4419601"/>
              <a:gd name="connsiteY6113" fmla="*/ 863651 h 2239844"/>
              <a:gd name="connsiteX6114" fmla="*/ 2762167 w 4419601"/>
              <a:gd name="connsiteY6114" fmla="*/ 857301 h 2239844"/>
              <a:gd name="connsiteX6115" fmla="*/ 2704265 w 4419601"/>
              <a:gd name="connsiteY6115" fmla="*/ 857301 h 2239844"/>
              <a:gd name="connsiteX6116" fmla="*/ 2661643 w 4419601"/>
              <a:gd name="connsiteY6116" fmla="*/ 867620 h 2239844"/>
              <a:gd name="connsiteX6117" fmla="*/ 2635723 w 4419601"/>
              <a:gd name="connsiteY6117" fmla="*/ 865452 h 2239844"/>
              <a:gd name="connsiteX6118" fmla="*/ 2657605 w 4419601"/>
              <a:gd name="connsiteY6118" fmla="*/ 861892 h 2239844"/>
              <a:gd name="connsiteX6119" fmla="*/ 2659230 w 4419601"/>
              <a:gd name="connsiteY6119" fmla="*/ 862063 h 2239844"/>
              <a:gd name="connsiteX6120" fmla="*/ 2704265 w 4419601"/>
              <a:gd name="connsiteY6120" fmla="*/ 857301 h 2239844"/>
              <a:gd name="connsiteX6121" fmla="*/ 912202 w 4419601"/>
              <a:gd name="connsiteY6121" fmla="*/ 857070 h 2239844"/>
              <a:gd name="connsiteX6122" fmla="*/ 936582 w 4419601"/>
              <a:gd name="connsiteY6122" fmla="*/ 868832 h 2239844"/>
              <a:gd name="connsiteX6123" fmla="*/ 995156 w 4419601"/>
              <a:gd name="connsiteY6123" fmla="*/ 909071 h 2239844"/>
              <a:gd name="connsiteX6124" fmla="*/ 943803 w 4419601"/>
              <a:gd name="connsiteY6124" fmla="*/ 876880 h 2239844"/>
              <a:gd name="connsiteX6125" fmla="*/ 918127 w 4419601"/>
              <a:gd name="connsiteY6125" fmla="*/ 860785 h 2239844"/>
              <a:gd name="connsiteX6126" fmla="*/ 2692304 w 4419601"/>
              <a:gd name="connsiteY6126" fmla="*/ 856907 h 2239844"/>
              <a:gd name="connsiteX6127" fmla="*/ 2704265 w 4419601"/>
              <a:gd name="connsiteY6127" fmla="*/ 857301 h 2239844"/>
              <a:gd name="connsiteX6128" fmla="*/ 2666965 w 4419601"/>
              <a:gd name="connsiteY6128" fmla="*/ 860369 h 2239844"/>
              <a:gd name="connsiteX6129" fmla="*/ 2680943 w 4419601"/>
              <a:gd name="connsiteY6129" fmla="*/ 858095 h 2239844"/>
              <a:gd name="connsiteX6130" fmla="*/ 2656013 w 4419601"/>
              <a:gd name="connsiteY6130" fmla="*/ 855713 h 2239844"/>
              <a:gd name="connsiteX6131" fmla="*/ 2656459 w 4419601"/>
              <a:gd name="connsiteY6131" fmla="*/ 855728 h 2239844"/>
              <a:gd name="connsiteX6132" fmla="*/ 2633950 w 4419601"/>
              <a:gd name="connsiteY6132" fmla="*/ 859390 h 2239844"/>
              <a:gd name="connsiteX6133" fmla="*/ 2633775 w 4419601"/>
              <a:gd name="connsiteY6133" fmla="*/ 859372 h 2239844"/>
              <a:gd name="connsiteX6134" fmla="*/ 2749300 w 4419601"/>
              <a:gd name="connsiteY6134" fmla="*/ 850951 h 2239844"/>
              <a:gd name="connsiteX6135" fmla="*/ 2701616 w 4419601"/>
              <a:gd name="connsiteY6135" fmla="*/ 864024 h 2239844"/>
              <a:gd name="connsiteX6136" fmla="*/ 2697831 w 4419601"/>
              <a:gd name="connsiteY6136" fmla="*/ 864445 h 2239844"/>
              <a:gd name="connsiteX6137" fmla="*/ 2633496 w 4419601"/>
              <a:gd name="connsiteY6137" fmla="*/ 876351 h 2239844"/>
              <a:gd name="connsiteX6138" fmla="*/ 2691398 w 4419601"/>
              <a:gd name="connsiteY6138" fmla="*/ 862857 h 2239844"/>
              <a:gd name="connsiteX6139" fmla="*/ 2719175 w 4419601"/>
              <a:gd name="connsiteY6139" fmla="*/ 854099 h 2239844"/>
              <a:gd name="connsiteX6140" fmla="*/ 886064 w 4419601"/>
              <a:gd name="connsiteY6140" fmla="*/ 850899 h 2239844"/>
              <a:gd name="connsiteX6141" fmla="*/ 886086 w 4419601"/>
              <a:gd name="connsiteY6141" fmla="*/ 850909 h 2239844"/>
              <a:gd name="connsiteX6142" fmla="*/ 886032 w 4419601"/>
              <a:gd name="connsiteY6142" fmla="*/ 851127 h 2239844"/>
              <a:gd name="connsiteX6143" fmla="*/ 1833801 w 4419601"/>
              <a:gd name="connsiteY6143" fmla="*/ 848649 h 2239844"/>
              <a:gd name="connsiteX6144" fmla="*/ 1832159 w 4419601"/>
              <a:gd name="connsiteY6144" fmla="*/ 849417 h 2239844"/>
              <a:gd name="connsiteX6145" fmla="*/ 1816683 w 4419601"/>
              <a:gd name="connsiteY6145" fmla="*/ 862246 h 2239844"/>
              <a:gd name="connsiteX6146" fmla="*/ 1810476 w 4419601"/>
              <a:gd name="connsiteY6146" fmla="*/ 865472 h 2239844"/>
              <a:gd name="connsiteX6147" fmla="*/ 1779960 w 4419601"/>
              <a:gd name="connsiteY6147" fmla="*/ 895978 h 2239844"/>
              <a:gd name="connsiteX6148" fmla="*/ 1776137 w 4419601"/>
              <a:gd name="connsiteY6148" fmla="*/ 905633 h 2239844"/>
              <a:gd name="connsiteX6149" fmla="*/ 1761434 w 4419601"/>
              <a:gd name="connsiteY6149" fmla="*/ 925475 h 2239844"/>
              <a:gd name="connsiteX6150" fmla="*/ 1762293 w 4419601"/>
              <a:gd name="connsiteY6150" fmla="*/ 922469 h 2239844"/>
              <a:gd name="connsiteX6151" fmla="*/ 1786385 w 4419601"/>
              <a:gd name="connsiteY6151" fmla="*/ 876711 h 2239844"/>
              <a:gd name="connsiteX6152" fmla="*/ 1822522 w 4419601"/>
              <a:gd name="connsiteY6152" fmla="*/ 852628 h 2239844"/>
              <a:gd name="connsiteX6153" fmla="*/ 848796 w 4419601"/>
              <a:gd name="connsiteY6153" fmla="*/ 847575 h 2239844"/>
              <a:gd name="connsiteX6154" fmla="*/ 847355 w 4419601"/>
              <a:gd name="connsiteY6154" fmla="*/ 850527 h 2239844"/>
              <a:gd name="connsiteX6155" fmla="*/ 845167 w 4419601"/>
              <a:gd name="connsiteY6155" fmla="*/ 853305 h 2239844"/>
              <a:gd name="connsiteX6156" fmla="*/ 821743 w 4419601"/>
              <a:gd name="connsiteY6156" fmla="*/ 869736 h 2239844"/>
              <a:gd name="connsiteX6157" fmla="*/ 789729 w 4419601"/>
              <a:gd name="connsiteY6157" fmla="*/ 883343 h 2239844"/>
              <a:gd name="connsiteX6158" fmla="*/ 787197 w 4419601"/>
              <a:gd name="connsiteY6158" fmla="*/ 883279 h 2239844"/>
              <a:gd name="connsiteX6159" fmla="*/ 777414 w 4419601"/>
              <a:gd name="connsiteY6159" fmla="*/ 877075 h 2239844"/>
              <a:gd name="connsiteX6160" fmla="*/ 791522 w 4419601"/>
              <a:gd name="connsiteY6160" fmla="*/ 876370 h 2239844"/>
              <a:gd name="connsiteX6161" fmla="*/ 798533 w 4419601"/>
              <a:gd name="connsiteY6161" fmla="*/ 876139 h 2239844"/>
              <a:gd name="connsiteX6162" fmla="*/ 833849 w 4419601"/>
              <a:gd name="connsiteY6162" fmla="*/ 860532 h 2239844"/>
              <a:gd name="connsiteX6163" fmla="*/ 889749 w 4419601"/>
              <a:gd name="connsiteY6163" fmla="*/ 846238 h 2239844"/>
              <a:gd name="connsiteX6164" fmla="*/ 901366 w 4419601"/>
              <a:gd name="connsiteY6164" fmla="*/ 851843 h 2239844"/>
              <a:gd name="connsiteX6165" fmla="*/ 921490 w 4419601"/>
              <a:gd name="connsiteY6165" fmla="*/ 867989 h 2239844"/>
              <a:gd name="connsiteX6166" fmla="*/ 886086 w 4419601"/>
              <a:gd name="connsiteY6166" fmla="*/ 850909 h 2239844"/>
              <a:gd name="connsiteX6167" fmla="*/ 886834 w 4419601"/>
              <a:gd name="connsiteY6167" fmla="*/ 847908 h 2239844"/>
              <a:gd name="connsiteX6168" fmla="*/ 892451 w 4419601"/>
              <a:gd name="connsiteY6168" fmla="*/ 844689 h 2239844"/>
              <a:gd name="connsiteX6169" fmla="*/ 889749 w 4419601"/>
              <a:gd name="connsiteY6169" fmla="*/ 846238 h 2239844"/>
              <a:gd name="connsiteX6170" fmla="*/ 887893 w 4419601"/>
              <a:gd name="connsiteY6170" fmla="*/ 845342 h 2239844"/>
              <a:gd name="connsiteX6171" fmla="*/ 892451 w 4419601"/>
              <a:gd name="connsiteY6171" fmla="*/ 844689 h 2239844"/>
              <a:gd name="connsiteX6172" fmla="*/ 912202 w 4419601"/>
              <a:gd name="connsiteY6172" fmla="*/ 857070 h 2239844"/>
              <a:gd name="connsiteX6173" fmla="*/ 901366 w 4419601"/>
              <a:gd name="connsiteY6173" fmla="*/ 851843 h 2239844"/>
              <a:gd name="connsiteX6174" fmla="*/ 2749300 w 4419601"/>
              <a:gd name="connsiteY6174" fmla="*/ 844601 h 2239844"/>
              <a:gd name="connsiteX6175" fmla="*/ 2719175 w 4419601"/>
              <a:gd name="connsiteY6175" fmla="*/ 854099 h 2239844"/>
              <a:gd name="connsiteX6176" fmla="*/ 2692304 w 4419601"/>
              <a:gd name="connsiteY6176" fmla="*/ 856907 h 2239844"/>
              <a:gd name="connsiteX6177" fmla="*/ 2656459 w 4419601"/>
              <a:gd name="connsiteY6177" fmla="*/ 855728 h 2239844"/>
              <a:gd name="connsiteX6178" fmla="*/ 2680943 w 4419601"/>
              <a:gd name="connsiteY6178" fmla="*/ 851745 h 2239844"/>
              <a:gd name="connsiteX6179" fmla="*/ 2749300 w 4419601"/>
              <a:gd name="connsiteY6179" fmla="*/ 844601 h 2239844"/>
              <a:gd name="connsiteX6180" fmla="*/ 2749300 w 4419601"/>
              <a:gd name="connsiteY6180" fmla="*/ 844601 h 2239844"/>
              <a:gd name="connsiteX6181" fmla="*/ 2749300 w 4419601"/>
              <a:gd name="connsiteY6181" fmla="*/ 850951 h 2239844"/>
              <a:gd name="connsiteX6182" fmla="*/ 2749300 w 4419601"/>
              <a:gd name="connsiteY6182" fmla="*/ 844601 h 2239844"/>
              <a:gd name="connsiteX6183" fmla="*/ 1853757 w 4419601"/>
              <a:gd name="connsiteY6183" fmla="*/ 843700 h 2239844"/>
              <a:gd name="connsiteX6184" fmla="*/ 1828144 w 4419601"/>
              <a:gd name="connsiteY6184" fmla="*/ 858248 h 2239844"/>
              <a:gd name="connsiteX6185" fmla="*/ 1828010 w 4419601"/>
              <a:gd name="connsiteY6185" fmla="*/ 858341 h 2239844"/>
              <a:gd name="connsiteX6186" fmla="*/ 1826537 w 4419601"/>
              <a:gd name="connsiteY6186" fmla="*/ 859050 h 2239844"/>
              <a:gd name="connsiteX6187" fmla="*/ 1824896 w 4419601"/>
              <a:gd name="connsiteY6187" fmla="*/ 860535 h 2239844"/>
              <a:gd name="connsiteX6188" fmla="*/ 1797406 w 4419601"/>
              <a:gd name="connsiteY6188" fmla="*/ 879896 h 2239844"/>
              <a:gd name="connsiteX6189" fmla="*/ 1799234 w 4419601"/>
              <a:gd name="connsiteY6189" fmla="*/ 876711 h 2239844"/>
              <a:gd name="connsiteX6190" fmla="*/ 1816683 w 4419601"/>
              <a:gd name="connsiteY6190" fmla="*/ 862246 h 2239844"/>
              <a:gd name="connsiteX6191" fmla="*/ 1850629 w 4419601"/>
              <a:gd name="connsiteY6191" fmla="*/ 844600 h 2239844"/>
              <a:gd name="connsiteX6192" fmla="*/ 1234440 w 4419601"/>
              <a:gd name="connsiteY6192" fmla="*/ 841582 h 2239844"/>
              <a:gd name="connsiteX6193" fmla="*/ 1231220 w 4419601"/>
              <a:gd name="connsiteY6193" fmla="*/ 849080 h 2239844"/>
              <a:gd name="connsiteX6194" fmla="*/ 1207732 w 4419601"/>
              <a:gd name="connsiteY6194" fmla="*/ 895223 h 2239844"/>
              <a:gd name="connsiteX6195" fmla="*/ 1196075 w 4419601"/>
              <a:gd name="connsiteY6195" fmla="*/ 918926 h 2239844"/>
              <a:gd name="connsiteX6196" fmla="*/ 1187633 w 4419601"/>
              <a:gd name="connsiteY6196" fmla="*/ 932989 h 2239844"/>
              <a:gd name="connsiteX6197" fmla="*/ 1187635 w 4419601"/>
              <a:gd name="connsiteY6197" fmla="*/ 932986 h 2239844"/>
              <a:gd name="connsiteX6198" fmla="*/ 2530559 w 4419601"/>
              <a:gd name="connsiteY6198" fmla="*/ 838251 h 2239844"/>
              <a:gd name="connsiteX6199" fmla="*/ 2614195 w 4419601"/>
              <a:gd name="connsiteY6199" fmla="*/ 857301 h 2239844"/>
              <a:gd name="connsiteX6200" fmla="*/ 2633775 w 4419601"/>
              <a:gd name="connsiteY6200" fmla="*/ 859372 h 2239844"/>
              <a:gd name="connsiteX6201" fmla="*/ 2611497 w 4419601"/>
              <a:gd name="connsiteY6201" fmla="*/ 863036 h 2239844"/>
              <a:gd name="connsiteX6202" fmla="*/ 2530559 w 4419601"/>
              <a:gd name="connsiteY6202" fmla="*/ 844601 h 2239844"/>
              <a:gd name="connsiteX6203" fmla="*/ 2530559 w 4419601"/>
              <a:gd name="connsiteY6203" fmla="*/ 838251 h 2239844"/>
              <a:gd name="connsiteX6204" fmla="*/ 873194 w 4419601"/>
              <a:gd name="connsiteY6204" fmla="*/ 838251 h 2239844"/>
              <a:gd name="connsiteX6205" fmla="*/ 873194 w 4419601"/>
              <a:gd name="connsiteY6205" fmla="*/ 844689 h 2239844"/>
              <a:gd name="connsiteX6206" fmla="*/ 882037 w 4419601"/>
              <a:gd name="connsiteY6206" fmla="*/ 848956 h 2239844"/>
              <a:gd name="connsiteX6207" fmla="*/ 896463 w 4419601"/>
              <a:gd name="connsiteY6207" fmla="*/ 866418 h 2239844"/>
              <a:gd name="connsiteX6208" fmla="*/ 924546 w 4419601"/>
              <a:gd name="connsiteY6208" fmla="*/ 889757 h 2239844"/>
              <a:gd name="connsiteX6209" fmla="*/ 954234 w 4419601"/>
              <a:gd name="connsiteY6209" fmla="*/ 905852 h 2239844"/>
              <a:gd name="connsiteX6210" fmla="*/ 981376 w 4419601"/>
              <a:gd name="connsiteY6210" fmla="*/ 918514 h 2239844"/>
              <a:gd name="connsiteX6211" fmla="*/ 983922 w 4419601"/>
              <a:gd name="connsiteY6211" fmla="*/ 920338 h 2239844"/>
              <a:gd name="connsiteX6212" fmla="*/ 988125 w 4419601"/>
              <a:gd name="connsiteY6212" fmla="*/ 926240 h 2239844"/>
              <a:gd name="connsiteX6213" fmla="*/ 987934 w 4419601"/>
              <a:gd name="connsiteY6213" fmla="*/ 927581 h 2239844"/>
              <a:gd name="connsiteX6214" fmla="*/ 982318 w 4419601"/>
              <a:gd name="connsiteY6214" fmla="*/ 928386 h 2239844"/>
              <a:gd name="connsiteX6215" fmla="*/ 918127 w 4419601"/>
              <a:gd name="connsiteY6215" fmla="*/ 889757 h 2239844"/>
              <a:gd name="connsiteX6216" fmla="*/ 893678 w 4419601"/>
              <a:gd name="connsiteY6216" fmla="*/ 872241 h 2239844"/>
              <a:gd name="connsiteX6217" fmla="*/ 892451 w 4419601"/>
              <a:gd name="connsiteY6217" fmla="*/ 870442 h 2239844"/>
              <a:gd name="connsiteX6218" fmla="*/ 891916 w 4419601"/>
              <a:gd name="connsiteY6218" fmla="*/ 870978 h 2239844"/>
              <a:gd name="connsiteX6219" fmla="*/ 890044 w 4419601"/>
              <a:gd name="connsiteY6219" fmla="*/ 869637 h 2239844"/>
              <a:gd name="connsiteX6220" fmla="*/ 866775 w 4419601"/>
              <a:gd name="connsiteY6220" fmla="*/ 844689 h 2239844"/>
              <a:gd name="connsiteX6221" fmla="*/ 873194 w 4419601"/>
              <a:gd name="connsiteY6221" fmla="*/ 838251 h 2239844"/>
              <a:gd name="connsiteX6222" fmla="*/ 873194 w 4419601"/>
              <a:gd name="connsiteY6222" fmla="*/ 838251 h 2239844"/>
              <a:gd name="connsiteX6223" fmla="*/ 887893 w 4419601"/>
              <a:gd name="connsiteY6223" fmla="*/ 845342 h 2239844"/>
              <a:gd name="connsiteX6224" fmla="*/ 886834 w 4419601"/>
              <a:gd name="connsiteY6224" fmla="*/ 845494 h 2239844"/>
              <a:gd name="connsiteX6225" fmla="*/ 886064 w 4419601"/>
              <a:gd name="connsiteY6225" fmla="*/ 850899 h 2239844"/>
              <a:gd name="connsiteX6226" fmla="*/ 882037 w 4419601"/>
              <a:gd name="connsiteY6226" fmla="*/ 848956 h 2239844"/>
              <a:gd name="connsiteX6227" fmla="*/ 744908 w 4419601"/>
              <a:gd name="connsiteY6227" fmla="*/ 837722 h 2239844"/>
              <a:gd name="connsiteX6228" fmla="*/ 763317 w 4419601"/>
              <a:gd name="connsiteY6228" fmla="*/ 868136 h 2239844"/>
              <a:gd name="connsiteX6229" fmla="*/ 765552 w 4419601"/>
              <a:gd name="connsiteY6229" fmla="*/ 869553 h 2239844"/>
              <a:gd name="connsiteX6230" fmla="*/ 764117 w 4419601"/>
              <a:gd name="connsiteY6230" fmla="*/ 869736 h 2239844"/>
              <a:gd name="connsiteX6231" fmla="*/ 757195 w 4419601"/>
              <a:gd name="connsiteY6231" fmla="*/ 868311 h 2239844"/>
              <a:gd name="connsiteX6232" fmla="*/ 738505 w 4419601"/>
              <a:gd name="connsiteY6232" fmla="*/ 844124 h 2239844"/>
              <a:gd name="connsiteX6233" fmla="*/ 744908 w 4419601"/>
              <a:gd name="connsiteY6233" fmla="*/ 837722 h 2239844"/>
              <a:gd name="connsiteX6234" fmla="*/ 2665490 w 4419601"/>
              <a:gd name="connsiteY6234" fmla="*/ 837661 h 2239844"/>
              <a:gd name="connsiteX6235" fmla="*/ 2671916 w 4419601"/>
              <a:gd name="connsiteY6235" fmla="*/ 837661 h 2239844"/>
              <a:gd name="connsiteX6236" fmla="*/ 2665490 w 4419601"/>
              <a:gd name="connsiteY6236" fmla="*/ 837661 h 2239844"/>
              <a:gd name="connsiteX6237" fmla="*/ 3189834 w 4419601"/>
              <a:gd name="connsiteY6237" fmla="*/ 836404 h 2239844"/>
              <a:gd name="connsiteX6238" fmla="*/ 3254757 w 4419601"/>
              <a:gd name="connsiteY6238" fmla="*/ 906249 h 2239844"/>
              <a:gd name="connsiteX6239" fmla="*/ 3320613 w 4419601"/>
              <a:gd name="connsiteY6239" fmla="*/ 992291 h 2239844"/>
              <a:gd name="connsiteX6240" fmla="*/ 3368098 w 4419601"/>
              <a:gd name="connsiteY6240" fmla="*/ 1081348 h 2239844"/>
              <a:gd name="connsiteX6241" fmla="*/ 3393928 w 4419601"/>
              <a:gd name="connsiteY6241" fmla="*/ 1143606 h 2239844"/>
              <a:gd name="connsiteX6242" fmla="*/ 3381929 w 4419601"/>
              <a:gd name="connsiteY6242" fmla="*/ 1123163 h 2239844"/>
              <a:gd name="connsiteX6243" fmla="*/ 3372013 w 4419601"/>
              <a:gd name="connsiteY6243" fmla="*/ 1101652 h 2239844"/>
              <a:gd name="connsiteX6244" fmla="*/ 3359892 w 4419601"/>
              <a:gd name="connsiteY6244" fmla="*/ 1082712 h 2239844"/>
              <a:gd name="connsiteX6245" fmla="*/ 3352537 w 4419601"/>
              <a:gd name="connsiteY6245" fmla="*/ 1065768 h 2239844"/>
              <a:gd name="connsiteX6246" fmla="*/ 3301338 w 4419601"/>
              <a:gd name="connsiteY6246" fmla="*/ 979425 h 2239844"/>
              <a:gd name="connsiteX6247" fmla="*/ 3277418 w 4419601"/>
              <a:gd name="connsiteY6247" fmla="*/ 948172 h 2239844"/>
              <a:gd name="connsiteX6248" fmla="*/ 3249135 w 4419601"/>
              <a:gd name="connsiteY6248" fmla="*/ 907053 h 2239844"/>
              <a:gd name="connsiteX6249" fmla="*/ 3166709 w 4419601"/>
              <a:gd name="connsiteY6249" fmla="*/ 835292 h 2239844"/>
              <a:gd name="connsiteX6250" fmla="*/ 3174444 w 4419601"/>
              <a:gd name="connsiteY6250" fmla="*/ 841919 h 2239844"/>
              <a:gd name="connsiteX6251" fmla="*/ 3228448 w 4419601"/>
              <a:gd name="connsiteY6251" fmla="*/ 899456 h 2239844"/>
              <a:gd name="connsiteX6252" fmla="*/ 3256363 w 4419601"/>
              <a:gd name="connsiteY6252" fmla="*/ 934393 h 2239844"/>
              <a:gd name="connsiteX6253" fmla="*/ 3285276 w 4419601"/>
              <a:gd name="connsiteY6253" fmla="*/ 973796 h 2239844"/>
              <a:gd name="connsiteX6254" fmla="*/ 3295928 w 4419601"/>
              <a:gd name="connsiteY6254" fmla="*/ 990089 h 2239844"/>
              <a:gd name="connsiteX6255" fmla="*/ 3256363 w 4419601"/>
              <a:gd name="connsiteY6255" fmla="*/ 940826 h 2239844"/>
              <a:gd name="connsiteX6256" fmla="*/ 3252794 w 4419601"/>
              <a:gd name="connsiteY6256" fmla="*/ 937252 h 2239844"/>
              <a:gd name="connsiteX6257" fmla="*/ 3224238 w 4419601"/>
              <a:gd name="connsiteY6257" fmla="*/ 902228 h 2239844"/>
              <a:gd name="connsiteX6258" fmla="*/ 3186491 w 4419601"/>
              <a:gd name="connsiteY6258" fmla="*/ 860414 h 2239844"/>
              <a:gd name="connsiteX6259" fmla="*/ 1884259 w 4419601"/>
              <a:gd name="connsiteY6259" fmla="*/ 834914 h 2239844"/>
              <a:gd name="connsiteX6260" fmla="*/ 1850629 w 4419601"/>
              <a:gd name="connsiteY6260" fmla="*/ 851023 h 2239844"/>
              <a:gd name="connsiteX6261" fmla="*/ 1816600 w 4419601"/>
              <a:gd name="connsiteY6261" fmla="*/ 873801 h 2239844"/>
              <a:gd name="connsiteX6262" fmla="*/ 1787546 w 4419601"/>
              <a:gd name="connsiteY6262" fmla="*/ 901341 h 2239844"/>
              <a:gd name="connsiteX6263" fmla="*/ 1792809 w 4419601"/>
              <a:gd name="connsiteY6263" fmla="*/ 889555 h 2239844"/>
              <a:gd name="connsiteX6264" fmla="*/ 1824896 w 4419601"/>
              <a:gd name="connsiteY6264" fmla="*/ 860535 h 2239844"/>
              <a:gd name="connsiteX6265" fmla="*/ 1828010 w 4419601"/>
              <a:gd name="connsiteY6265" fmla="*/ 858341 h 2239844"/>
              <a:gd name="connsiteX6266" fmla="*/ 1865396 w 4419601"/>
              <a:gd name="connsiteY6266" fmla="*/ 840347 h 2239844"/>
              <a:gd name="connsiteX6267" fmla="*/ 3183982 w 4419601"/>
              <a:gd name="connsiteY6267" fmla="*/ 830108 h 2239844"/>
              <a:gd name="connsiteX6268" fmla="*/ 3185688 w 4419601"/>
              <a:gd name="connsiteY6268" fmla="*/ 831465 h 2239844"/>
              <a:gd name="connsiteX6269" fmla="*/ 3189834 w 4419601"/>
              <a:gd name="connsiteY6269" fmla="*/ 836404 h 2239844"/>
              <a:gd name="connsiteX6270" fmla="*/ 866499 w 4419601"/>
              <a:gd name="connsiteY6270" fmla="*/ 827125 h 2239844"/>
              <a:gd name="connsiteX6271" fmla="*/ 860161 w 4419601"/>
              <a:gd name="connsiteY6271" fmla="*/ 850527 h 2239844"/>
              <a:gd name="connsiteX6272" fmla="*/ 802535 w 4419601"/>
              <a:gd name="connsiteY6272" fmla="*/ 895348 h 2239844"/>
              <a:gd name="connsiteX6273" fmla="*/ 783526 w 4419601"/>
              <a:gd name="connsiteY6273" fmla="*/ 890946 h 2239844"/>
              <a:gd name="connsiteX6274" fmla="*/ 771146 w 4419601"/>
              <a:gd name="connsiteY6274" fmla="*/ 882878 h 2239844"/>
              <a:gd name="connsiteX6275" fmla="*/ 787197 w 4419601"/>
              <a:gd name="connsiteY6275" fmla="*/ 883279 h 2239844"/>
              <a:gd name="connsiteX6276" fmla="*/ 796132 w 4419601"/>
              <a:gd name="connsiteY6276" fmla="*/ 888945 h 2239844"/>
              <a:gd name="connsiteX6277" fmla="*/ 826546 w 4419601"/>
              <a:gd name="connsiteY6277" fmla="*/ 876940 h 2239844"/>
              <a:gd name="connsiteX6278" fmla="*/ 845167 w 4419601"/>
              <a:gd name="connsiteY6278" fmla="*/ 853305 h 2239844"/>
              <a:gd name="connsiteX6279" fmla="*/ 848556 w 4419601"/>
              <a:gd name="connsiteY6279" fmla="*/ 850928 h 2239844"/>
              <a:gd name="connsiteX6280" fmla="*/ 855399 w 4419601"/>
              <a:gd name="connsiteY6280" fmla="*/ 841851 h 2239844"/>
              <a:gd name="connsiteX6281" fmla="*/ 860161 w 4419601"/>
              <a:gd name="connsiteY6281" fmla="*/ 837722 h 2239844"/>
              <a:gd name="connsiteX6282" fmla="*/ 861359 w 4419601"/>
              <a:gd name="connsiteY6282" fmla="*/ 833944 h 2239844"/>
              <a:gd name="connsiteX6283" fmla="*/ 2833293 w 4419601"/>
              <a:gd name="connsiteY6283" fmla="*/ 823153 h 2239844"/>
              <a:gd name="connsiteX6284" fmla="*/ 2851820 w 4419601"/>
              <a:gd name="connsiteY6284" fmla="*/ 831094 h 2239844"/>
              <a:gd name="connsiteX6285" fmla="*/ 2874317 w 4419601"/>
              <a:gd name="connsiteY6285" fmla="*/ 843950 h 2239844"/>
              <a:gd name="connsiteX6286" fmla="*/ 2886315 w 4419601"/>
              <a:gd name="connsiteY6286" fmla="*/ 850806 h 2239844"/>
              <a:gd name="connsiteX6287" fmla="*/ 2910474 w 4419601"/>
              <a:gd name="connsiteY6287" fmla="*/ 869662 h 2239844"/>
              <a:gd name="connsiteX6288" fmla="*/ 2948237 w 4419601"/>
              <a:gd name="connsiteY6288" fmla="*/ 895374 h 2239844"/>
              <a:gd name="connsiteX6289" fmla="*/ 3018944 w 4419601"/>
              <a:gd name="connsiteY6289" fmla="*/ 966083 h 2239844"/>
              <a:gd name="connsiteX6290" fmla="*/ 3089650 w 4419601"/>
              <a:gd name="connsiteY6290" fmla="*/ 1043220 h 2239844"/>
              <a:gd name="connsiteX6291" fmla="*/ 3153928 w 4419601"/>
              <a:gd name="connsiteY6291" fmla="*/ 1120357 h 2239844"/>
              <a:gd name="connsiteX6292" fmla="*/ 3243917 w 4419601"/>
              <a:gd name="connsiteY6292" fmla="*/ 1287487 h 2239844"/>
              <a:gd name="connsiteX6293" fmla="*/ 3250066 w 4419601"/>
              <a:gd name="connsiteY6293" fmla="*/ 1305934 h 2239844"/>
              <a:gd name="connsiteX6294" fmla="*/ 3252756 w 4419601"/>
              <a:gd name="connsiteY6294" fmla="*/ 1319628 h 2239844"/>
              <a:gd name="connsiteX6295" fmla="*/ 3253188 w 4419601"/>
              <a:gd name="connsiteY6295" fmla="*/ 1324468 h 2239844"/>
              <a:gd name="connsiteX6296" fmla="*/ 3235883 w 4419601"/>
              <a:gd name="connsiteY6296" fmla="*/ 1275435 h 2239844"/>
              <a:gd name="connsiteX6297" fmla="*/ 3192495 w 4419601"/>
              <a:gd name="connsiteY6297" fmla="*/ 1184638 h 2239844"/>
              <a:gd name="connsiteX6298" fmla="*/ 3134644 w 4419601"/>
              <a:gd name="connsiteY6298" fmla="*/ 1101073 h 2239844"/>
              <a:gd name="connsiteX6299" fmla="*/ 3063938 w 4419601"/>
              <a:gd name="connsiteY6299" fmla="*/ 1023936 h 2239844"/>
              <a:gd name="connsiteX6300" fmla="*/ 2922526 w 4419601"/>
              <a:gd name="connsiteY6300" fmla="*/ 882518 h 2239844"/>
              <a:gd name="connsiteX6301" fmla="*/ 2858248 w 4419601"/>
              <a:gd name="connsiteY6301" fmla="*/ 843950 h 2239844"/>
              <a:gd name="connsiteX6302" fmla="*/ 1917089 w 4419601"/>
              <a:gd name="connsiteY6302" fmla="*/ 822676 h 2239844"/>
              <a:gd name="connsiteX6303" fmla="*/ 1898009 w 4419601"/>
              <a:gd name="connsiteY6303" fmla="*/ 830953 h 2239844"/>
              <a:gd name="connsiteX6304" fmla="*/ 1884259 w 4419601"/>
              <a:gd name="connsiteY6304" fmla="*/ 834914 h 2239844"/>
              <a:gd name="connsiteX6305" fmla="*/ 1889176 w 4419601"/>
              <a:gd name="connsiteY6305" fmla="*/ 832559 h 2239844"/>
              <a:gd name="connsiteX6306" fmla="*/ 865403 w 4419601"/>
              <a:gd name="connsiteY6306" fmla="*/ 821189 h 2239844"/>
              <a:gd name="connsiteX6307" fmla="*/ 861359 w 4419601"/>
              <a:gd name="connsiteY6307" fmla="*/ 833944 h 2239844"/>
              <a:gd name="connsiteX6308" fmla="*/ 855399 w 4419601"/>
              <a:gd name="connsiteY6308" fmla="*/ 841851 h 2239844"/>
              <a:gd name="connsiteX6309" fmla="*/ 848796 w 4419601"/>
              <a:gd name="connsiteY6309" fmla="*/ 847575 h 2239844"/>
              <a:gd name="connsiteX6310" fmla="*/ 850571 w 4419601"/>
              <a:gd name="connsiteY6310" fmla="*/ 843936 h 2239844"/>
              <a:gd name="connsiteX6311" fmla="*/ 852958 w 4419601"/>
              <a:gd name="connsiteY6311" fmla="*/ 842524 h 2239844"/>
              <a:gd name="connsiteX6312" fmla="*/ 2454091 w 4419601"/>
              <a:gd name="connsiteY6312" fmla="*/ 818426 h 2239844"/>
              <a:gd name="connsiteX6313" fmla="*/ 2464207 w 4419601"/>
              <a:gd name="connsiteY6313" fmla="*/ 826660 h 2239844"/>
              <a:gd name="connsiteX6314" fmla="*/ 2511570 w 4419601"/>
              <a:gd name="connsiteY6314" fmla="*/ 856461 h 2239844"/>
              <a:gd name="connsiteX6315" fmla="*/ 2533190 w 4419601"/>
              <a:gd name="connsiteY6315" fmla="*/ 868662 h 2239844"/>
              <a:gd name="connsiteX6316" fmla="*/ 2553089 w 4419601"/>
              <a:gd name="connsiteY6316" fmla="*/ 878242 h 2239844"/>
              <a:gd name="connsiteX6317" fmla="*/ 2550103 w 4419601"/>
              <a:gd name="connsiteY6317" fmla="*/ 875791 h 2239844"/>
              <a:gd name="connsiteX6318" fmla="*/ 2515584 w 4419601"/>
              <a:gd name="connsiteY6318" fmla="*/ 852434 h 2239844"/>
              <a:gd name="connsiteX6319" fmla="*/ 2512888 w 4419601"/>
              <a:gd name="connsiteY6319" fmla="*/ 849874 h 2239844"/>
              <a:gd name="connsiteX6320" fmla="*/ 2505201 w 4419601"/>
              <a:gd name="connsiteY6320" fmla="*/ 846389 h 2239844"/>
              <a:gd name="connsiteX6321" fmla="*/ 3154446 w 4419601"/>
              <a:gd name="connsiteY6321" fmla="*/ 816639 h 2239844"/>
              <a:gd name="connsiteX6322" fmla="*/ 3179263 w 4419601"/>
              <a:gd name="connsiteY6322" fmla="*/ 837898 h 2239844"/>
              <a:gd name="connsiteX6323" fmla="*/ 3233809 w 4419601"/>
              <a:gd name="connsiteY6323" fmla="*/ 897351 h 2239844"/>
              <a:gd name="connsiteX6324" fmla="*/ 3259617 w 4419601"/>
              <a:gd name="connsiteY6324" fmla="*/ 934366 h 2239844"/>
              <a:gd name="connsiteX6325" fmla="*/ 3237088 w 4419601"/>
              <a:gd name="connsiteY6325" fmla="*/ 908661 h 2239844"/>
              <a:gd name="connsiteX6326" fmla="*/ 3228448 w 4419601"/>
              <a:gd name="connsiteY6326" fmla="*/ 899456 h 2239844"/>
              <a:gd name="connsiteX6327" fmla="*/ 3221026 w 4419601"/>
              <a:gd name="connsiteY6327" fmla="*/ 890166 h 2239844"/>
              <a:gd name="connsiteX6328" fmla="*/ 3185688 w 4419601"/>
              <a:gd name="connsiteY6328" fmla="*/ 850764 h 2239844"/>
              <a:gd name="connsiteX6329" fmla="*/ 1912402 w 4419601"/>
              <a:gd name="connsiteY6329" fmla="*/ 816583 h 2239844"/>
              <a:gd name="connsiteX6330" fmla="*/ 1907646 w 4419601"/>
              <a:gd name="connsiteY6330" fmla="*/ 818912 h 2239844"/>
              <a:gd name="connsiteX6331" fmla="*/ 1863478 w 4419601"/>
              <a:gd name="connsiteY6331" fmla="*/ 838178 h 2239844"/>
              <a:gd name="connsiteX6332" fmla="*/ 1833801 w 4419601"/>
              <a:gd name="connsiteY6332" fmla="*/ 848649 h 2239844"/>
              <a:gd name="connsiteX6333" fmla="*/ 1869902 w 4419601"/>
              <a:gd name="connsiteY6333" fmla="*/ 831756 h 2239844"/>
              <a:gd name="connsiteX6334" fmla="*/ 2677816 w 4419601"/>
              <a:gd name="connsiteY6334" fmla="*/ 816246 h 2239844"/>
              <a:gd name="connsiteX6335" fmla="*/ 2678269 w 4419601"/>
              <a:gd name="connsiteY6335" fmla="*/ 818237 h 2239844"/>
              <a:gd name="connsiteX6336" fmla="*/ 2676662 w 4419601"/>
              <a:gd name="connsiteY6336" fmla="*/ 816630 h 2239844"/>
              <a:gd name="connsiteX6337" fmla="*/ 1937383 w 4419601"/>
              <a:gd name="connsiteY6337" fmla="*/ 814443 h 2239844"/>
              <a:gd name="connsiteX6338" fmla="*/ 1927722 w 4419601"/>
              <a:gd name="connsiteY6338" fmla="*/ 818912 h 2239844"/>
              <a:gd name="connsiteX6339" fmla="*/ 1917089 w 4419601"/>
              <a:gd name="connsiteY6339" fmla="*/ 822676 h 2239844"/>
              <a:gd name="connsiteX6340" fmla="*/ 1930429 w 4419601"/>
              <a:gd name="connsiteY6340" fmla="*/ 816889 h 2239844"/>
              <a:gd name="connsiteX6341" fmla="*/ 1580854 w 4419601"/>
              <a:gd name="connsiteY6341" fmla="*/ 811217 h 2239844"/>
              <a:gd name="connsiteX6342" fmla="*/ 1580854 w 4419601"/>
              <a:gd name="connsiteY6342" fmla="*/ 817614 h 2239844"/>
              <a:gd name="connsiteX6343" fmla="*/ 1580854 w 4419601"/>
              <a:gd name="connsiteY6343" fmla="*/ 811217 h 2239844"/>
              <a:gd name="connsiteX6344" fmla="*/ 868757 w 4419601"/>
              <a:gd name="connsiteY6344" fmla="*/ 810613 h 2239844"/>
              <a:gd name="connsiteX6345" fmla="*/ 869065 w 4419601"/>
              <a:gd name="connsiteY6345" fmla="*/ 814911 h 2239844"/>
              <a:gd name="connsiteX6346" fmla="*/ 865403 w 4419601"/>
              <a:gd name="connsiteY6346" fmla="*/ 821189 h 2239844"/>
              <a:gd name="connsiteX6347" fmla="*/ 3157214 w 4419601"/>
              <a:gd name="connsiteY6347" fmla="*/ 809729 h 2239844"/>
              <a:gd name="connsiteX6348" fmla="*/ 3159988 w 4419601"/>
              <a:gd name="connsiteY6348" fmla="*/ 812166 h 2239844"/>
              <a:gd name="connsiteX6349" fmla="*/ 3235482 w 4419601"/>
              <a:gd name="connsiteY6349" fmla="*/ 893383 h 2239844"/>
              <a:gd name="connsiteX6350" fmla="*/ 3277418 w 4419601"/>
              <a:gd name="connsiteY6350" fmla="*/ 948172 h 2239844"/>
              <a:gd name="connsiteX6351" fmla="*/ 3307763 w 4419601"/>
              <a:gd name="connsiteY6351" fmla="*/ 992291 h 2239844"/>
              <a:gd name="connsiteX6352" fmla="*/ 3344264 w 4419601"/>
              <a:gd name="connsiteY6352" fmla="*/ 1058292 h 2239844"/>
              <a:gd name="connsiteX6353" fmla="*/ 3339309 w 4419601"/>
              <a:gd name="connsiteY6353" fmla="*/ 1050549 h 2239844"/>
              <a:gd name="connsiteX6354" fmla="*/ 3301338 w 4419601"/>
              <a:gd name="connsiteY6354" fmla="*/ 985858 h 2239844"/>
              <a:gd name="connsiteX6355" fmla="*/ 3242710 w 4419601"/>
              <a:gd name="connsiteY6355" fmla="*/ 907053 h 2239844"/>
              <a:gd name="connsiteX6356" fmla="*/ 3233809 w 4419601"/>
              <a:gd name="connsiteY6356" fmla="*/ 897351 h 2239844"/>
              <a:gd name="connsiteX6357" fmla="*/ 3222632 w 4419601"/>
              <a:gd name="connsiteY6357" fmla="*/ 881321 h 2239844"/>
              <a:gd name="connsiteX6358" fmla="*/ 862631 w 4419601"/>
              <a:gd name="connsiteY6358" fmla="*/ 809114 h 2239844"/>
              <a:gd name="connsiteX6359" fmla="*/ 863363 w 4419601"/>
              <a:gd name="connsiteY6359" fmla="*/ 817712 h 2239844"/>
              <a:gd name="connsiteX6360" fmla="*/ 850571 w 4419601"/>
              <a:gd name="connsiteY6360" fmla="*/ 843936 h 2239844"/>
              <a:gd name="connsiteX6361" fmla="*/ 796132 w 4419601"/>
              <a:gd name="connsiteY6361" fmla="*/ 876139 h 2239844"/>
              <a:gd name="connsiteX6362" fmla="*/ 791522 w 4419601"/>
              <a:gd name="connsiteY6362" fmla="*/ 876370 h 2239844"/>
              <a:gd name="connsiteX6363" fmla="*/ 777052 w 4419601"/>
              <a:gd name="connsiteY6363" fmla="*/ 876845 h 2239844"/>
              <a:gd name="connsiteX6364" fmla="*/ 765552 w 4419601"/>
              <a:gd name="connsiteY6364" fmla="*/ 869553 h 2239844"/>
              <a:gd name="connsiteX6365" fmla="*/ 801734 w 4419601"/>
              <a:gd name="connsiteY6365" fmla="*/ 864934 h 2239844"/>
              <a:gd name="connsiteX6366" fmla="*/ 834549 w 4419601"/>
              <a:gd name="connsiteY6366" fmla="*/ 850527 h 2239844"/>
              <a:gd name="connsiteX6367" fmla="*/ 860161 w 4419601"/>
              <a:gd name="connsiteY6367" fmla="*/ 823315 h 2239844"/>
              <a:gd name="connsiteX6368" fmla="*/ 3150334 w 4419601"/>
              <a:gd name="connsiteY6368" fmla="*/ 803683 h 2239844"/>
              <a:gd name="connsiteX6369" fmla="*/ 3152384 w 4419601"/>
              <a:gd name="connsiteY6369" fmla="*/ 804984 h 2239844"/>
              <a:gd name="connsiteX6370" fmla="*/ 3154195 w 4419601"/>
              <a:gd name="connsiteY6370" fmla="*/ 806425 h 2239844"/>
              <a:gd name="connsiteX6371" fmla="*/ 3157214 w 4419601"/>
              <a:gd name="connsiteY6371" fmla="*/ 809729 h 2239844"/>
              <a:gd name="connsiteX6372" fmla="*/ 2826784 w 4419601"/>
              <a:gd name="connsiteY6372" fmla="*/ 803265 h 2239844"/>
              <a:gd name="connsiteX6373" fmla="*/ 2870779 w 4419601"/>
              <a:gd name="connsiteY6373" fmla="*/ 819677 h 2239844"/>
              <a:gd name="connsiteX6374" fmla="*/ 2909690 w 4419601"/>
              <a:gd name="connsiteY6374" fmla="*/ 850515 h 2239844"/>
              <a:gd name="connsiteX6375" fmla="*/ 2948248 w 4419601"/>
              <a:gd name="connsiteY6375" fmla="*/ 882649 h 2239844"/>
              <a:gd name="connsiteX6376" fmla="*/ 2954637 w 4419601"/>
              <a:gd name="connsiteY6376" fmla="*/ 887973 h 2239844"/>
              <a:gd name="connsiteX6377" fmla="*/ 3015730 w 4419601"/>
              <a:gd name="connsiteY6377" fmla="*/ 931532 h 2239844"/>
              <a:gd name="connsiteX6378" fmla="*/ 3102505 w 4419601"/>
              <a:gd name="connsiteY6378" fmla="*/ 998224 h 2239844"/>
              <a:gd name="connsiteX6379" fmla="*/ 3158297 w 4419601"/>
              <a:gd name="connsiteY6379" fmla="*/ 1060394 h 2239844"/>
              <a:gd name="connsiteX6380" fmla="*/ 3121759 w 4419601"/>
              <a:gd name="connsiteY6380" fmla="*/ 1011186 h 2239844"/>
              <a:gd name="connsiteX6381" fmla="*/ 3108937 w 4419601"/>
              <a:gd name="connsiteY6381" fmla="*/ 997281 h 2239844"/>
              <a:gd name="connsiteX6382" fmla="*/ 3128185 w 4419601"/>
              <a:gd name="connsiteY6382" fmla="*/ 1017613 h 2239844"/>
              <a:gd name="connsiteX6383" fmla="*/ 3192448 w 4419601"/>
              <a:gd name="connsiteY6383" fmla="*/ 1101161 h 2239844"/>
              <a:gd name="connsiteX6384" fmla="*/ 3202303 w 4419601"/>
              <a:gd name="connsiteY6384" fmla="*/ 1116086 h 2239844"/>
              <a:gd name="connsiteX6385" fmla="*/ 3218154 w 4419601"/>
              <a:gd name="connsiteY6385" fmla="*/ 1146149 h 2239844"/>
              <a:gd name="connsiteX6386" fmla="*/ 3220700 w 4419601"/>
              <a:gd name="connsiteY6386" fmla="*/ 1152333 h 2239844"/>
              <a:gd name="connsiteX6387" fmla="*/ 3182006 w 4419601"/>
              <a:gd name="connsiteY6387" fmla="*/ 1092324 h 2239844"/>
              <a:gd name="connsiteX6388" fmla="*/ 3159261 w 4419601"/>
              <a:gd name="connsiteY6388" fmla="*/ 1061693 h 2239844"/>
              <a:gd name="connsiteX6389" fmla="*/ 3205350 w 4419601"/>
              <a:gd name="connsiteY6389" fmla="*/ 1133213 h 2239844"/>
              <a:gd name="connsiteX6390" fmla="*/ 3223830 w 4419601"/>
              <a:gd name="connsiteY6390" fmla="*/ 1172585 h 2239844"/>
              <a:gd name="connsiteX6391" fmla="*/ 3234692 w 4419601"/>
              <a:gd name="connsiteY6391" fmla="*/ 1207728 h 2239844"/>
              <a:gd name="connsiteX6392" fmla="*/ 3249482 w 4419601"/>
              <a:gd name="connsiteY6392" fmla="*/ 1230501 h 2239844"/>
              <a:gd name="connsiteX6393" fmla="*/ 3255286 w 4419601"/>
              <a:gd name="connsiteY6393" fmla="*/ 1240990 h 2239844"/>
              <a:gd name="connsiteX6394" fmla="*/ 3258344 w 4419601"/>
              <a:gd name="connsiteY6394" fmla="*/ 1252608 h 2239844"/>
              <a:gd name="connsiteX6395" fmla="*/ 3256712 w 4419601"/>
              <a:gd name="connsiteY6395" fmla="*/ 1248978 h 2239844"/>
              <a:gd name="connsiteX6396" fmla="*/ 3239510 w 4419601"/>
              <a:gd name="connsiteY6396" fmla="*/ 1224691 h 2239844"/>
              <a:gd name="connsiteX6397" fmla="*/ 3247131 w 4419601"/>
              <a:gd name="connsiteY6397" fmla="*/ 1254543 h 2239844"/>
              <a:gd name="connsiteX6398" fmla="*/ 3256773 w 4419601"/>
              <a:gd name="connsiteY6398" fmla="*/ 1287487 h 2239844"/>
              <a:gd name="connsiteX6399" fmla="*/ 3263201 w 4419601"/>
              <a:gd name="connsiteY6399" fmla="*/ 1331680 h 2239844"/>
              <a:gd name="connsiteX6400" fmla="*/ 3267572 w 4419601"/>
              <a:gd name="connsiteY6400" fmla="*/ 1358454 h 2239844"/>
              <a:gd name="connsiteX6401" fmla="*/ 3250066 w 4419601"/>
              <a:gd name="connsiteY6401" fmla="*/ 1305934 h 2239844"/>
              <a:gd name="connsiteX6402" fmla="*/ 3243917 w 4419601"/>
              <a:gd name="connsiteY6402" fmla="*/ 1274631 h 2239844"/>
              <a:gd name="connsiteX6403" fmla="*/ 3224634 w 4419601"/>
              <a:gd name="connsiteY6403" fmla="*/ 1203922 h 2239844"/>
              <a:gd name="connsiteX6404" fmla="*/ 3224428 w 4419601"/>
              <a:gd name="connsiteY6404" fmla="*/ 1203397 h 2239844"/>
              <a:gd name="connsiteX6405" fmla="*/ 3147464 w 4419601"/>
              <a:gd name="connsiteY6405" fmla="*/ 1094734 h 2239844"/>
              <a:gd name="connsiteX6406" fmla="*/ 3076774 w 4419601"/>
              <a:gd name="connsiteY6406" fmla="*/ 1017613 h 2239844"/>
              <a:gd name="connsiteX6407" fmla="*/ 2999659 w 4419601"/>
              <a:gd name="connsiteY6407" fmla="*/ 934064 h 2239844"/>
              <a:gd name="connsiteX6408" fmla="*/ 2961212 w 4419601"/>
              <a:gd name="connsiteY6408" fmla="*/ 900322 h 2239844"/>
              <a:gd name="connsiteX6409" fmla="*/ 2944220 w 4419601"/>
              <a:gd name="connsiteY6409" fmla="*/ 886536 h 2239844"/>
              <a:gd name="connsiteX6410" fmla="*/ 2896815 w 4419601"/>
              <a:gd name="connsiteY6410" fmla="*/ 856806 h 2239844"/>
              <a:gd name="connsiteX6411" fmla="*/ 2886315 w 4419601"/>
              <a:gd name="connsiteY6411" fmla="*/ 850806 h 2239844"/>
              <a:gd name="connsiteX6412" fmla="*/ 2877531 w 4419601"/>
              <a:gd name="connsiteY6412" fmla="*/ 843950 h 2239844"/>
              <a:gd name="connsiteX6413" fmla="*/ 2850529 w 4419601"/>
              <a:gd name="connsiteY6413" fmla="*/ 826934 h 2239844"/>
              <a:gd name="connsiteX6414" fmla="*/ 2880745 w 4419601"/>
              <a:gd name="connsiteY6414" fmla="*/ 841539 h 2239844"/>
              <a:gd name="connsiteX6415" fmla="*/ 2920968 w 4419601"/>
              <a:gd name="connsiteY6415" fmla="*/ 865003 h 2239844"/>
              <a:gd name="connsiteX6416" fmla="*/ 2920936 w 4419601"/>
              <a:gd name="connsiteY6416" fmla="*/ 864975 h 2239844"/>
              <a:gd name="connsiteX6417" fmla="*/ 2832574 w 4419601"/>
              <a:gd name="connsiteY6417" fmla="*/ 805527 h 2239844"/>
              <a:gd name="connsiteX6418" fmla="*/ 2803133 w 4419601"/>
              <a:gd name="connsiteY6418" fmla="*/ 800212 h 2239844"/>
              <a:gd name="connsiteX6419" fmla="*/ 2818877 w 4419601"/>
              <a:gd name="connsiteY6419" fmla="*/ 806988 h 2239844"/>
              <a:gd name="connsiteX6420" fmla="*/ 2850529 w 4419601"/>
              <a:gd name="connsiteY6420" fmla="*/ 826934 h 2239844"/>
              <a:gd name="connsiteX6421" fmla="*/ 2832537 w 4419601"/>
              <a:gd name="connsiteY6421" fmla="*/ 818237 h 2239844"/>
              <a:gd name="connsiteX6422" fmla="*/ 2806825 w 4419601"/>
              <a:gd name="connsiteY6422" fmla="*/ 805381 h 2239844"/>
              <a:gd name="connsiteX6423" fmla="*/ 2801879 w 4419601"/>
              <a:gd name="connsiteY6423" fmla="*/ 799672 h 2239844"/>
              <a:gd name="connsiteX6424" fmla="*/ 2802808 w 4419601"/>
              <a:gd name="connsiteY6424" fmla="*/ 799757 h 2239844"/>
              <a:gd name="connsiteX6425" fmla="*/ 2803133 w 4419601"/>
              <a:gd name="connsiteY6425" fmla="*/ 800212 h 2239844"/>
              <a:gd name="connsiteX6426" fmla="*/ 2430659 w 4419601"/>
              <a:gd name="connsiteY6426" fmla="*/ 799352 h 2239844"/>
              <a:gd name="connsiteX6427" fmla="*/ 2442551 w 4419601"/>
              <a:gd name="connsiteY6427" fmla="*/ 809032 h 2239844"/>
              <a:gd name="connsiteX6428" fmla="*/ 2460251 w 4419601"/>
              <a:gd name="connsiteY6428" fmla="*/ 818283 h 2239844"/>
              <a:gd name="connsiteX6429" fmla="*/ 2508411 w 4419601"/>
              <a:gd name="connsiteY6429" fmla="*/ 846389 h 2239844"/>
              <a:gd name="connsiteX6430" fmla="*/ 2510052 w 4419601"/>
              <a:gd name="connsiteY6430" fmla="*/ 847183 h 2239844"/>
              <a:gd name="connsiteX6431" fmla="*/ 2499937 w 4419601"/>
              <a:gd name="connsiteY6431" fmla="*/ 837584 h 2239844"/>
              <a:gd name="connsiteX6432" fmla="*/ 2473094 w 4419601"/>
              <a:gd name="connsiteY6432" fmla="*/ 824707 h 2239844"/>
              <a:gd name="connsiteX6433" fmla="*/ 3885384 w 4419601"/>
              <a:gd name="connsiteY6433" fmla="*/ 793798 h 2239844"/>
              <a:gd name="connsiteX6434" fmla="*/ 3892599 w 4419601"/>
              <a:gd name="connsiteY6434" fmla="*/ 805651 h 2239844"/>
              <a:gd name="connsiteX6435" fmla="*/ 3896278 w 4419601"/>
              <a:gd name="connsiteY6435" fmla="*/ 814489 h 2239844"/>
              <a:gd name="connsiteX6436" fmla="*/ 1987155 w 4419601"/>
              <a:gd name="connsiteY6436" fmla="*/ 793547 h 2239844"/>
              <a:gd name="connsiteX6437" fmla="*/ 1956632 w 4419601"/>
              <a:gd name="connsiteY6437" fmla="*/ 807673 h 2239844"/>
              <a:gd name="connsiteX6438" fmla="*/ 1937383 w 4419601"/>
              <a:gd name="connsiteY6438" fmla="*/ 814443 h 2239844"/>
              <a:gd name="connsiteX6439" fmla="*/ 1949147 w 4419601"/>
              <a:gd name="connsiteY6439" fmla="*/ 809002 h 2239844"/>
              <a:gd name="connsiteX6440" fmla="*/ 2699245 w 4419601"/>
              <a:gd name="connsiteY6440" fmla="*/ 789999 h 2239844"/>
              <a:gd name="connsiteX6441" fmla="*/ 2684868 w 4419601"/>
              <a:gd name="connsiteY6441" fmla="*/ 800542 h 2239844"/>
              <a:gd name="connsiteX6442" fmla="*/ 2688773 w 4419601"/>
              <a:gd name="connsiteY6442" fmla="*/ 804036 h 2239844"/>
              <a:gd name="connsiteX6443" fmla="*/ 2695533 w 4419601"/>
              <a:gd name="connsiteY6443" fmla="*/ 800122 h 2239844"/>
              <a:gd name="connsiteX6444" fmla="*/ 3127075 w 4419601"/>
              <a:gd name="connsiteY6444" fmla="*/ 788920 h 2239844"/>
              <a:gd name="connsiteX6445" fmla="*/ 3131835 w 4419601"/>
              <a:gd name="connsiteY6445" fmla="*/ 791942 h 2239844"/>
              <a:gd name="connsiteX6446" fmla="*/ 3154446 w 4419601"/>
              <a:gd name="connsiteY6446" fmla="*/ 816639 h 2239844"/>
              <a:gd name="connsiteX6447" fmla="*/ 3143268 w 4419601"/>
              <a:gd name="connsiteY6447" fmla="*/ 807064 h 2239844"/>
              <a:gd name="connsiteX6448" fmla="*/ 2703007 w 4419601"/>
              <a:gd name="connsiteY6448" fmla="*/ 786006 h 2239844"/>
              <a:gd name="connsiteX6449" fmla="*/ 2699800 w 4419601"/>
              <a:gd name="connsiteY6449" fmla="*/ 786060 h 2239844"/>
              <a:gd name="connsiteX6450" fmla="*/ 2689798 w 4419601"/>
              <a:gd name="connsiteY6450" fmla="*/ 790461 h 2239844"/>
              <a:gd name="connsiteX6451" fmla="*/ 2689001 w 4419601"/>
              <a:gd name="connsiteY6451" fmla="*/ 791492 h 2239844"/>
              <a:gd name="connsiteX6452" fmla="*/ 2688730 w 4419601"/>
              <a:gd name="connsiteY6452" fmla="*/ 791557 h 2239844"/>
              <a:gd name="connsiteX6453" fmla="*/ 2683113 w 4419601"/>
              <a:gd name="connsiteY6453" fmla="*/ 798972 h 2239844"/>
              <a:gd name="connsiteX6454" fmla="*/ 2682359 w 4419601"/>
              <a:gd name="connsiteY6454" fmla="*/ 798297 h 2239844"/>
              <a:gd name="connsiteX6455" fmla="*/ 2685122 w 4419601"/>
              <a:gd name="connsiteY6455" fmla="*/ 792518 h 2239844"/>
              <a:gd name="connsiteX6456" fmla="*/ 2685599 w 4419601"/>
              <a:gd name="connsiteY6456" fmla="*/ 792309 h 2239844"/>
              <a:gd name="connsiteX6457" fmla="*/ 2685174 w 4419601"/>
              <a:gd name="connsiteY6457" fmla="*/ 792411 h 2239844"/>
              <a:gd name="connsiteX6458" fmla="*/ 2685122 w 4419601"/>
              <a:gd name="connsiteY6458" fmla="*/ 792518 h 2239844"/>
              <a:gd name="connsiteX6459" fmla="*/ 2684769 w 4419601"/>
              <a:gd name="connsiteY6459" fmla="*/ 792674 h 2239844"/>
              <a:gd name="connsiteX6460" fmla="*/ 2678742 w 4419601"/>
              <a:gd name="connsiteY6460" fmla="*/ 800208 h 2239844"/>
              <a:gd name="connsiteX6461" fmla="*/ 2677600 w 4419601"/>
              <a:gd name="connsiteY6461" fmla="*/ 797984 h 2239844"/>
              <a:gd name="connsiteX6462" fmla="*/ 2675674 w 4419601"/>
              <a:gd name="connsiteY6462" fmla="*/ 799466 h 2239844"/>
              <a:gd name="connsiteX6463" fmla="*/ 2674615 w 4419601"/>
              <a:gd name="connsiteY6463" fmla="*/ 802161 h 2239844"/>
              <a:gd name="connsiteX6464" fmla="*/ 2675183 w 4419601"/>
              <a:gd name="connsiteY6464" fmla="*/ 804657 h 2239844"/>
              <a:gd name="connsiteX6465" fmla="*/ 2678742 w 4419601"/>
              <a:gd name="connsiteY6465" fmla="*/ 800208 h 2239844"/>
              <a:gd name="connsiteX6466" fmla="*/ 2680129 w 4419601"/>
              <a:gd name="connsiteY6466" fmla="*/ 802912 h 2239844"/>
              <a:gd name="connsiteX6467" fmla="*/ 2677539 w 4419601"/>
              <a:gd name="connsiteY6467" fmla="*/ 806331 h 2239844"/>
              <a:gd name="connsiteX6468" fmla="*/ 2676905 w 4419601"/>
              <a:gd name="connsiteY6468" fmla="*/ 809862 h 2239844"/>
              <a:gd name="connsiteX6469" fmla="*/ 2682286 w 4419601"/>
              <a:gd name="connsiteY6469" fmla="*/ 807792 h 2239844"/>
              <a:gd name="connsiteX6470" fmla="*/ 2682554 w 4419601"/>
              <a:gd name="connsiteY6470" fmla="*/ 807637 h 2239844"/>
              <a:gd name="connsiteX6471" fmla="*/ 2680541 w 4419601"/>
              <a:gd name="connsiteY6471" fmla="*/ 803715 h 2239844"/>
              <a:gd name="connsiteX6472" fmla="*/ 2678269 w 4419601"/>
              <a:gd name="connsiteY6472" fmla="*/ 805381 h 2239844"/>
              <a:gd name="connsiteX6473" fmla="*/ 2680148 w 4419601"/>
              <a:gd name="connsiteY6473" fmla="*/ 802949 h 2239844"/>
              <a:gd name="connsiteX6474" fmla="*/ 2680129 w 4419601"/>
              <a:gd name="connsiteY6474" fmla="*/ 802912 h 2239844"/>
              <a:gd name="connsiteX6475" fmla="*/ 2683113 w 4419601"/>
              <a:gd name="connsiteY6475" fmla="*/ 798972 h 2239844"/>
              <a:gd name="connsiteX6476" fmla="*/ 2683177 w 4419601"/>
              <a:gd name="connsiteY6476" fmla="*/ 799029 h 2239844"/>
              <a:gd name="connsiteX6477" fmla="*/ 2689001 w 4419601"/>
              <a:gd name="connsiteY6477" fmla="*/ 791492 h 2239844"/>
              <a:gd name="connsiteX6478" fmla="*/ 2699633 w 4419601"/>
              <a:gd name="connsiteY6478" fmla="*/ 788940 h 2239844"/>
              <a:gd name="connsiteX6479" fmla="*/ 2700031 w 4419601"/>
              <a:gd name="connsiteY6479" fmla="*/ 787854 h 2239844"/>
              <a:gd name="connsiteX6480" fmla="*/ 2869863 w 4419601"/>
              <a:gd name="connsiteY6480" fmla="*/ 785922 h 2239844"/>
              <a:gd name="connsiteX6481" fmla="*/ 2904928 w 4419601"/>
              <a:gd name="connsiteY6481" fmla="*/ 801615 h 2239844"/>
              <a:gd name="connsiteX6482" fmla="*/ 2929180 w 4419601"/>
              <a:gd name="connsiteY6482" fmla="*/ 818026 h 2239844"/>
              <a:gd name="connsiteX6483" fmla="*/ 2937002 w 4419601"/>
              <a:gd name="connsiteY6483" fmla="*/ 821594 h 2239844"/>
              <a:gd name="connsiteX6484" fmla="*/ 2962202 w 4419601"/>
              <a:gd name="connsiteY6484" fmla="*/ 840372 h 2239844"/>
              <a:gd name="connsiteX6485" fmla="*/ 2986882 w 4419601"/>
              <a:gd name="connsiteY6485" fmla="*/ 857074 h 2239844"/>
              <a:gd name="connsiteX6486" fmla="*/ 2997412 w 4419601"/>
              <a:gd name="connsiteY6486" fmla="*/ 866609 h 2239844"/>
              <a:gd name="connsiteX6487" fmla="*/ 3018938 w 4419601"/>
              <a:gd name="connsiteY6487" fmla="*/ 882649 h 2239844"/>
              <a:gd name="connsiteX6488" fmla="*/ 3160317 w 4419601"/>
              <a:gd name="connsiteY6488" fmla="*/ 1030466 h 2239844"/>
              <a:gd name="connsiteX6489" fmla="*/ 3209318 w 4419601"/>
              <a:gd name="connsiteY6489" fmla="*/ 1109195 h 2239844"/>
              <a:gd name="connsiteX6490" fmla="*/ 3214273 w 4419601"/>
              <a:gd name="connsiteY6490" fmla="*/ 1121872 h 2239844"/>
              <a:gd name="connsiteX6491" fmla="*/ 3195814 w 4419601"/>
              <a:gd name="connsiteY6491" fmla="*/ 1095092 h 2239844"/>
              <a:gd name="connsiteX6492" fmla="*/ 3211910 w 4419601"/>
              <a:gd name="connsiteY6492" fmla="*/ 1124796 h 2239844"/>
              <a:gd name="connsiteX6493" fmla="*/ 3218154 w 4419601"/>
              <a:gd name="connsiteY6493" fmla="*/ 1133295 h 2239844"/>
              <a:gd name="connsiteX6494" fmla="*/ 3221468 w 4419601"/>
              <a:gd name="connsiteY6494" fmla="*/ 1140280 h 2239844"/>
              <a:gd name="connsiteX6495" fmla="*/ 3224492 w 4419601"/>
              <a:gd name="connsiteY6495" fmla="*/ 1148017 h 2239844"/>
              <a:gd name="connsiteX6496" fmla="*/ 3228670 w 4419601"/>
              <a:gd name="connsiteY6496" fmla="*/ 1155726 h 2239844"/>
              <a:gd name="connsiteX6497" fmla="*/ 3228015 w 4419601"/>
              <a:gd name="connsiteY6497" fmla="*/ 1154076 h 2239844"/>
              <a:gd name="connsiteX6498" fmla="*/ 3221468 w 4419601"/>
              <a:gd name="connsiteY6498" fmla="*/ 1140280 h 2239844"/>
              <a:gd name="connsiteX6499" fmla="*/ 3214273 w 4419601"/>
              <a:gd name="connsiteY6499" fmla="*/ 1121872 h 2239844"/>
              <a:gd name="connsiteX6500" fmla="*/ 3216543 w 4419601"/>
              <a:gd name="connsiteY6500" fmla="*/ 1125165 h 2239844"/>
              <a:gd name="connsiteX6501" fmla="*/ 3210171 w 4419601"/>
              <a:gd name="connsiteY6501" fmla="*/ 1109108 h 2239844"/>
              <a:gd name="connsiteX6502" fmla="*/ 3160356 w 4419601"/>
              <a:gd name="connsiteY6502" fmla="*/ 1017508 h 2239844"/>
              <a:gd name="connsiteX6503" fmla="*/ 3038227 w 4419601"/>
              <a:gd name="connsiteY6503" fmla="*/ 876090 h 2239844"/>
              <a:gd name="connsiteX6504" fmla="*/ 2961093 w 4419601"/>
              <a:gd name="connsiteY6504" fmla="*/ 824666 h 2239844"/>
              <a:gd name="connsiteX6505" fmla="*/ 2871104 w 4419601"/>
              <a:gd name="connsiteY6505" fmla="*/ 786097 h 2239844"/>
              <a:gd name="connsiteX6506" fmla="*/ 2746371 w 4419601"/>
              <a:gd name="connsiteY6506" fmla="*/ 785467 h 2239844"/>
              <a:gd name="connsiteX6507" fmla="*/ 2783123 w 4419601"/>
              <a:gd name="connsiteY6507" fmla="*/ 795880 h 2239844"/>
              <a:gd name="connsiteX6508" fmla="*/ 2800398 w 4419601"/>
              <a:gd name="connsiteY6508" fmla="*/ 805381 h 2239844"/>
              <a:gd name="connsiteX6509" fmla="*/ 2829323 w 4419601"/>
              <a:gd name="connsiteY6509" fmla="*/ 819845 h 2239844"/>
              <a:gd name="connsiteX6510" fmla="*/ 2833293 w 4419601"/>
              <a:gd name="connsiteY6510" fmla="*/ 823153 h 2239844"/>
              <a:gd name="connsiteX6511" fmla="*/ 2806825 w 4419601"/>
              <a:gd name="connsiteY6511" fmla="*/ 811809 h 2239844"/>
              <a:gd name="connsiteX6512" fmla="*/ 2781114 w 4419601"/>
              <a:gd name="connsiteY6512" fmla="*/ 798953 h 2239844"/>
              <a:gd name="connsiteX6513" fmla="*/ 2729691 w 4419601"/>
              <a:gd name="connsiteY6513" fmla="*/ 792525 h 2239844"/>
              <a:gd name="connsiteX6514" fmla="*/ 2728278 w 4419601"/>
              <a:gd name="connsiteY6514" fmla="*/ 792252 h 2239844"/>
              <a:gd name="connsiteX6515" fmla="*/ 2853864 w 4419601"/>
              <a:gd name="connsiteY6515" fmla="*/ 783669 h 2239844"/>
              <a:gd name="connsiteX6516" fmla="*/ 2907257 w 4419601"/>
              <a:gd name="connsiteY6516" fmla="*/ 808026 h 2239844"/>
              <a:gd name="connsiteX6517" fmla="*/ 2879618 w 4419601"/>
              <a:gd name="connsiteY6517" fmla="*/ 792271 h 2239844"/>
              <a:gd name="connsiteX6518" fmla="*/ 2860401 w 4419601"/>
              <a:gd name="connsiteY6518" fmla="*/ 784590 h 2239844"/>
              <a:gd name="connsiteX6519" fmla="*/ 3120743 w 4419601"/>
              <a:gd name="connsiteY6519" fmla="*/ 779827 h 2239844"/>
              <a:gd name="connsiteX6520" fmla="*/ 3146399 w 4419601"/>
              <a:gd name="connsiteY6520" fmla="*/ 800226 h 2239844"/>
              <a:gd name="connsiteX6521" fmla="*/ 3150334 w 4419601"/>
              <a:gd name="connsiteY6521" fmla="*/ 803683 h 2239844"/>
              <a:gd name="connsiteX6522" fmla="*/ 3131835 w 4419601"/>
              <a:gd name="connsiteY6522" fmla="*/ 791942 h 2239844"/>
              <a:gd name="connsiteX6523" fmla="*/ 2781163 w 4419601"/>
              <a:gd name="connsiteY6523" fmla="*/ 779820 h 2239844"/>
              <a:gd name="connsiteX6524" fmla="*/ 2851853 w 4419601"/>
              <a:gd name="connsiteY6524" fmla="*/ 805527 h 2239844"/>
              <a:gd name="connsiteX6525" fmla="*/ 2930932 w 4419601"/>
              <a:gd name="connsiteY6525" fmla="*/ 844714 h 2239844"/>
              <a:gd name="connsiteX6526" fmla="*/ 2965625 w 4419601"/>
              <a:gd name="connsiteY6526" fmla="*/ 866820 h 2239844"/>
              <a:gd name="connsiteX6527" fmla="*/ 2985483 w 4419601"/>
              <a:gd name="connsiteY6527" fmla="*/ 880627 h 2239844"/>
              <a:gd name="connsiteX6528" fmla="*/ 3034989 w 4419601"/>
              <a:gd name="connsiteY6528" fmla="*/ 923362 h 2239844"/>
              <a:gd name="connsiteX6529" fmla="*/ 2973953 w 4419601"/>
              <a:gd name="connsiteY6529" fmla="*/ 876222 h 2239844"/>
              <a:gd name="connsiteX6530" fmla="*/ 2882378 w 4419601"/>
              <a:gd name="connsiteY6530" fmla="*/ 824004 h 2239844"/>
              <a:gd name="connsiteX6531" fmla="*/ 2870779 w 4419601"/>
              <a:gd name="connsiteY6531" fmla="*/ 819677 h 2239844"/>
              <a:gd name="connsiteX6532" fmla="*/ 2867116 w 4419601"/>
              <a:gd name="connsiteY6532" fmla="*/ 816774 h 2239844"/>
              <a:gd name="connsiteX6533" fmla="*/ 2819721 w 4419601"/>
              <a:gd name="connsiteY6533" fmla="*/ 792674 h 2239844"/>
              <a:gd name="connsiteX6534" fmla="*/ 2781163 w 4419601"/>
              <a:gd name="connsiteY6534" fmla="*/ 779820 h 2239844"/>
              <a:gd name="connsiteX6535" fmla="*/ 2736119 w 4419601"/>
              <a:gd name="connsiteY6535" fmla="*/ 779669 h 2239844"/>
              <a:gd name="connsiteX6536" fmla="*/ 2735485 w 4419601"/>
              <a:gd name="connsiteY6536" fmla="*/ 779820 h 2239844"/>
              <a:gd name="connsiteX6537" fmla="*/ 2736179 w 4419601"/>
              <a:gd name="connsiteY6537" fmla="*/ 779820 h 2239844"/>
              <a:gd name="connsiteX6538" fmla="*/ 2737449 w 4419601"/>
              <a:gd name="connsiteY6538" fmla="*/ 780002 h 2239844"/>
              <a:gd name="connsiteX6539" fmla="*/ 2665413 w 4419601"/>
              <a:gd name="connsiteY6539" fmla="*/ 779408 h 2239844"/>
              <a:gd name="connsiteX6540" fmla="*/ 2666220 w 4419601"/>
              <a:gd name="connsiteY6540" fmla="*/ 780215 h 2239844"/>
              <a:gd name="connsiteX6541" fmla="*/ 2669839 w 4419601"/>
              <a:gd name="connsiteY6541" fmla="*/ 783836 h 2239844"/>
              <a:gd name="connsiteX6542" fmla="*/ 2665413 w 4419601"/>
              <a:gd name="connsiteY6542" fmla="*/ 785864 h 2239844"/>
              <a:gd name="connsiteX6543" fmla="*/ 2665413 w 4419601"/>
              <a:gd name="connsiteY6543" fmla="*/ 779408 h 2239844"/>
              <a:gd name="connsiteX6544" fmla="*/ 1593752 w 4419601"/>
              <a:gd name="connsiteY6544" fmla="*/ 779234 h 2239844"/>
              <a:gd name="connsiteX6545" fmla="*/ 1593752 w 4419601"/>
              <a:gd name="connsiteY6545" fmla="*/ 785630 h 2239844"/>
              <a:gd name="connsiteX6546" fmla="*/ 1593752 w 4419601"/>
              <a:gd name="connsiteY6546" fmla="*/ 779234 h 2239844"/>
              <a:gd name="connsiteX6547" fmla="*/ 858248 w 4419601"/>
              <a:gd name="connsiteY6547" fmla="*/ 776230 h 2239844"/>
              <a:gd name="connsiteX6548" fmla="*/ 866564 w 4419601"/>
              <a:gd name="connsiteY6548" fmla="*/ 786498 h 2239844"/>
              <a:gd name="connsiteX6549" fmla="*/ 862631 w 4419601"/>
              <a:gd name="connsiteY6549" fmla="*/ 809114 h 2239844"/>
              <a:gd name="connsiteX6550" fmla="*/ 860161 w 4419601"/>
              <a:gd name="connsiteY6550" fmla="*/ 780095 h 2239844"/>
              <a:gd name="connsiteX6551" fmla="*/ 2030513 w 4419601"/>
              <a:gd name="connsiteY6551" fmla="*/ 773957 h 2239844"/>
              <a:gd name="connsiteX6552" fmla="*/ 1987951 w 4419601"/>
              <a:gd name="connsiteY6552" fmla="*/ 793223 h 2239844"/>
              <a:gd name="connsiteX6553" fmla="*/ 1987155 w 4419601"/>
              <a:gd name="connsiteY6553" fmla="*/ 793547 h 2239844"/>
              <a:gd name="connsiteX6554" fmla="*/ 2021555 w 4419601"/>
              <a:gd name="connsiteY6554" fmla="*/ 777627 h 2239844"/>
              <a:gd name="connsiteX6555" fmla="*/ 2725801 w 4419601"/>
              <a:gd name="connsiteY6555" fmla="*/ 772912 h 2239844"/>
              <a:gd name="connsiteX6556" fmla="*/ 2723327 w 4419601"/>
              <a:gd name="connsiteY6556" fmla="*/ 773393 h 2239844"/>
              <a:gd name="connsiteX6557" fmla="*/ 2716479 w 4419601"/>
              <a:gd name="connsiteY6557" fmla="*/ 777644 h 2239844"/>
              <a:gd name="connsiteX6558" fmla="*/ 2697621 w 4419601"/>
              <a:gd name="connsiteY6558" fmla="*/ 779820 h 2239844"/>
              <a:gd name="connsiteX6559" fmla="*/ 2688927 w 4419601"/>
              <a:gd name="connsiteY6559" fmla="*/ 784563 h 2239844"/>
              <a:gd name="connsiteX6560" fmla="*/ 2689706 w 4419601"/>
              <a:gd name="connsiteY6560" fmla="*/ 782932 h 2239844"/>
              <a:gd name="connsiteX6561" fmla="*/ 2695211 w 4419601"/>
              <a:gd name="connsiteY6561" fmla="*/ 778213 h 2239844"/>
              <a:gd name="connsiteX6562" fmla="*/ 2716900 w 4419601"/>
              <a:gd name="connsiteY6562" fmla="*/ 773393 h 2239844"/>
              <a:gd name="connsiteX6563" fmla="*/ 1520267 w 4419601"/>
              <a:gd name="connsiteY6563" fmla="*/ 768783 h 2239844"/>
              <a:gd name="connsiteX6564" fmla="*/ 1529259 w 4419601"/>
              <a:gd name="connsiteY6564" fmla="*/ 772837 h 2239844"/>
              <a:gd name="connsiteX6565" fmla="*/ 1539903 w 4419601"/>
              <a:gd name="connsiteY6565" fmla="*/ 776532 h 2239844"/>
              <a:gd name="connsiteX6566" fmla="*/ 1556668 w 4419601"/>
              <a:gd name="connsiteY6566" fmla="*/ 786430 h 2239844"/>
              <a:gd name="connsiteX6567" fmla="*/ 1580854 w 4419601"/>
              <a:gd name="connsiteY6567" fmla="*/ 811217 h 2239844"/>
              <a:gd name="connsiteX6568" fmla="*/ 1573779 w 4419601"/>
              <a:gd name="connsiteY6568" fmla="*/ 810408 h 2239844"/>
              <a:gd name="connsiteX6569" fmla="*/ 1551025 w 4419601"/>
              <a:gd name="connsiteY6569" fmla="*/ 787230 h 2239844"/>
              <a:gd name="connsiteX6570" fmla="*/ 2760100 w 4419601"/>
              <a:gd name="connsiteY6570" fmla="*/ 767552 h 2239844"/>
              <a:gd name="connsiteX6571" fmla="*/ 2775717 w 4419601"/>
              <a:gd name="connsiteY6571" fmla="*/ 773201 h 2239844"/>
              <a:gd name="connsiteX6572" fmla="*/ 2765399 w 4419601"/>
              <a:gd name="connsiteY6572" fmla="*/ 773092 h 2239844"/>
              <a:gd name="connsiteX6573" fmla="*/ 2755780 w 4419601"/>
              <a:gd name="connsiteY6573" fmla="*/ 773917 h 2239844"/>
              <a:gd name="connsiteX6574" fmla="*/ 2746622 w 4419601"/>
              <a:gd name="connsiteY6574" fmla="*/ 771787 h 2239844"/>
              <a:gd name="connsiteX6575" fmla="*/ 2725801 w 4419601"/>
              <a:gd name="connsiteY6575" fmla="*/ 772912 h 2239844"/>
              <a:gd name="connsiteX6576" fmla="*/ 2752245 w 4419601"/>
              <a:gd name="connsiteY6576" fmla="*/ 767770 h 2239844"/>
              <a:gd name="connsiteX6577" fmla="*/ 700088 w 4419601"/>
              <a:gd name="connsiteY6577" fmla="*/ 766813 h 2239844"/>
              <a:gd name="connsiteX6578" fmla="*/ 700088 w 4419601"/>
              <a:gd name="connsiteY6578" fmla="*/ 773163 h 2239844"/>
              <a:gd name="connsiteX6579" fmla="*/ 700088 w 4419601"/>
              <a:gd name="connsiteY6579" fmla="*/ 766813 h 2239844"/>
              <a:gd name="connsiteX6580" fmla="*/ 1522810 w 4419601"/>
              <a:gd name="connsiteY6580" fmla="*/ 766440 h 2239844"/>
              <a:gd name="connsiteX6581" fmla="*/ 1558281 w 4419601"/>
              <a:gd name="connsiteY6581" fmla="*/ 777634 h 2239844"/>
              <a:gd name="connsiteX6582" fmla="*/ 1580239 w 4419601"/>
              <a:gd name="connsiteY6582" fmla="*/ 778624 h 2239844"/>
              <a:gd name="connsiteX6583" fmla="*/ 1593752 w 4419601"/>
              <a:gd name="connsiteY6583" fmla="*/ 785630 h 2239844"/>
              <a:gd name="connsiteX6584" fmla="*/ 1561505 w 4419601"/>
              <a:gd name="connsiteY6584" fmla="*/ 784031 h 2239844"/>
              <a:gd name="connsiteX6585" fmla="*/ 1539903 w 4419601"/>
              <a:gd name="connsiteY6585" fmla="*/ 776532 h 2239844"/>
              <a:gd name="connsiteX6586" fmla="*/ 2029929 w 4419601"/>
              <a:gd name="connsiteY6586" fmla="*/ 766104 h 2239844"/>
              <a:gd name="connsiteX6587" fmla="*/ 2011937 w 4419601"/>
              <a:gd name="connsiteY6587" fmla="*/ 775502 h 2239844"/>
              <a:gd name="connsiteX6588" fmla="*/ 1959844 w 4419601"/>
              <a:gd name="connsiteY6588" fmla="*/ 799645 h 2239844"/>
              <a:gd name="connsiteX6589" fmla="*/ 1914873 w 4419601"/>
              <a:gd name="connsiteY6589" fmla="*/ 815701 h 2239844"/>
              <a:gd name="connsiteX6590" fmla="*/ 1912402 w 4419601"/>
              <a:gd name="connsiteY6590" fmla="*/ 816583 h 2239844"/>
              <a:gd name="connsiteX6591" fmla="*/ 1946995 w 4419601"/>
              <a:gd name="connsiteY6591" fmla="*/ 799645 h 2239844"/>
              <a:gd name="connsiteX6592" fmla="*/ 2691562 w 4419601"/>
              <a:gd name="connsiteY6592" fmla="*/ 762419 h 2239844"/>
              <a:gd name="connsiteX6593" fmla="*/ 2692029 w 4419601"/>
              <a:gd name="connsiteY6593" fmla="*/ 765689 h 2239844"/>
              <a:gd name="connsiteX6594" fmla="*/ 2694564 w 4419601"/>
              <a:gd name="connsiteY6594" fmla="*/ 766052 h 2239844"/>
              <a:gd name="connsiteX6595" fmla="*/ 2665413 w 4419601"/>
              <a:gd name="connsiteY6595" fmla="*/ 779408 h 2239844"/>
              <a:gd name="connsiteX6596" fmla="*/ 2687997 w 4419601"/>
              <a:gd name="connsiteY6596" fmla="*/ 764075 h 2239844"/>
              <a:gd name="connsiteX6597" fmla="*/ 636125 w 4419601"/>
              <a:gd name="connsiteY6597" fmla="*/ 761154 h 2239844"/>
              <a:gd name="connsiteX6598" fmla="*/ 629510 w 4419601"/>
              <a:gd name="connsiteY6598" fmla="*/ 766530 h 2239844"/>
              <a:gd name="connsiteX6599" fmla="*/ 622344 w 4419601"/>
              <a:gd name="connsiteY6599" fmla="*/ 766978 h 2239844"/>
              <a:gd name="connsiteX6600" fmla="*/ 2357510 w 4419601"/>
              <a:gd name="connsiteY6600" fmla="*/ 760463 h 2239844"/>
              <a:gd name="connsiteX6601" fmla="*/ 2357510 w 4419601"/>
              <a:gd name="connsiteY6601" fmla="*/ 766887 h 2239844"/>
              <a:gd name="connsiteX6602" fmla="*/ 2357510 w 4419601"/>
              <a:gd name="connsiteY6602" fmla="*/ 760463 h 2239844"/>
              <a:gd name="connsiteX6603" fmla="*/ 2691223 w 4419601"/>
              <a:gd name="connsiteY6603" fmla="*/ 760040 h 2239844"/>
              <a:gd name="connsiteX6604" fmla="*/ 2693670 w 4419601"/>
              <a:gd name="connsiteY6604" fmla="*/ 761440 h 2239844"/>
              <a:gd name="connsiteX6605" fmla="*/ 2691562 w 4419601"/>
              <a:gd name="connsiteY6605" fmla="*/ 762419 h 2239844"/>
              <a:gd name="connsiteX6606" fmla="*/ 3100622 w 4419601"/>
              <a:gd name="connsiteY6606" fmla="*/ 759800 h 2239844"/>
              <a:gd name="connsiteX6607" fmla="*/ 3102163 w 4419601"/>
              <a:gd name="connsiteY6607" fmla="*/ 760702 h 2239844"/>
              <a:gd name="connsiteX6608" fmla="*/ 3179263 w 4419601"/>
              <a:gd name="connsiteY6608" fmla="*/ 825032 h 2239844"/>
              <a:gd name="connsiteX6609" fmla="*/ 3183982 w 4419601"/>
              <a:gd name="connsiteY6609" fmla="*/ 830108 h 2239844"/>
              <a:gd name="connsiteX6610" fmla="*/ 3154195 w 4419601"/>
              <a:gd name="connsiteY6610" fmla="*/ 806425 h 2239844"/>
              <a:gd name="connsiteX6611" fmla="*/ 3153563 w 4419601"/>
              <a:gd name="connsiteY6611" fmla="*/ 805733 h 2239844"/>
              <a:gd name="connsiteX6612" fmla="*/ 3152384 w 4419601"/>
              <a:gd name="connsiteY6612" fmla="*/ 804984 h 2239844"/>
              <a:gd name="connsiteX6613" fmla="*/ 3146399 w 4419601"/>
              <a:gd name="connsiteY6613" fmla="*/ 800226 h 2239844"/>
              <a:gd name="connsiteX6614" fmla="*/ 3120635 w 4419601"/>
              <a:gd name="connsiteY6614" fmla="*/ 777589 h 2239844"/>
              <a:gd name="connsiteX6615" fmla="*/ 3115572 w 4419601"/>
              <a:gd name="connsiteY6615" fmla="*/ 774178 h 2239844"/>
              <a:gd name="connsiteX6616" fmla="*/ 3115013 w 4419601"/>
              <a:gd name="connsiteY6616" fmla="*/ 773568 h 2239844"/>
              <a:gd name="connsiteX6617" fmla="*/ 630321 w 4419601"/>
              <a:gd name="connsiteY6617" fmla="*/ 758052 h 2239844"/>
              <a:gd name="connsiteX6618" fmla="*/ 613470 w 4419601"/>
              <a:gd name="connsiteY6618" fmla="*/ 764128 h 2239844"/>
              <a:gd name="connsiteX6619" fmla="*/ 584597 w 4419601"/>
              <a:gd name="connsiteY6619" fmla="*/ 760124 h 2239844"/>
              <a:gd name="connsiteX6620" fmla="*/ 610261 w 4419601"/>
              <a:gd name="connsiteY6620" fmla="*/ 760124 h 2239844"/>
              <a:gd name="connsiteX6621" fmla="*/ 693462 w 4419601"/>
              <a:gd name="connsiteY6621" fmla="*/ 756874 h 2239844"/>
              <a:gd name="connsiteX6622" fmla="*/ 700088 w 4419601"/>
              <a:gd name="connsiteY6622" fmla="*/ 766813 h 2239844"/>
              <a:gd name="connsiteX6623" fmla="*/ 692722 w 4419601"/>
              <a:gd name="connsiteY6623" fmla="*/ 761987 h 2239844"/>
              <a:gd name="connsiteX6624" fmla="*/ 692944 w 4419601"/>
              <a:gd name="connsiteY6624" fmla="*/ 762050 h 2239844"/>
              <a:gd name="connsiteX6625" fmla="*/ 636051 w 4419601"/>
              <a:gd name="connsiteY6625" fmla="*/ 755985 h 2239844"/>
              <a:gd name="connsiteX6626" fmla="*/ 633520 w 4419601"/>
              <a:gd name="connsiteY6626" fmla="*/ 757721 h 2239844"/>
              <a:gd name="connsiteX6627" fmla="*/ 630321 w 4419601"/>
              <a:gd name="connsiteY6627" fmla="*/ 758052 h 2239844"/>
              <a:gd name="connsiteX6628" fmla="*/ 691366 w 4419601"/>
              <a:gd name="connsiteY6628" fmla="*/ 753730 h 2239844"/>
              <a:gd name="connsiteX6629" fmla="*/ 693738 w 4419601"/>
              <a:gd name="connsiteY6629" fmla="*/ 754113 h 2239844"/>
              <a:gd name="connsiteX6630" fmla="*/ 693462 w 4419601"/>
              <a:gd name="connsiteY6630" fmla="*/ 756874 h 2239844"/>
              <a:gd name="connsiteX6631" fmla="*/ 647241 w 4419601"/>
              <a:gd name="connsiteY6631" fmla="*/ 752119 h 2239844"/>
              <a:gd name="connsiteX6632" fmla="*/ 646854 w 4419601"/>
              <a:gd name="connsiteY6632" fmla="*/ 756620 h 2239844"/>
              <a:gd name="connsiteX6633" fmla="*/ 636125 w 4419601"/>
              <a:gd name="connsiteY6633" fmla="*/ 761154 h 2239844"/>
              <a:gd name="connsiteX6634" fmla="*/ 3064870 w 4419601"/>
              <a:gd name="connsiteY6634" fmla="*/ 751591 h 2239844"/>
              <a:gd name="connsiteX6635" fmla="*/ 3103623 w 4419601"/>
              <a:gd name="connsiteY6635" fmla="*/ 774035 h 2239844"/>
              <a:gd name="connsiteX6636" fmla="*/ 3107823 w 4419601"/>
              <a:gd name="connsiteY6636" fmla="*/ 776701 h 2239844"/>
              <a:gd name="connsiteX6637" fmla="*/ 3143268 w 4419601"/>
              <a:gd name="connsiteY6637" fmla="*/ 807064 h 2239844"/>
              <a:gd name="connsiteX6638" fmla="*/ 3153563 w 4419601"/>
              <a:gd name="connsiteY6638" fmla="*/ 818599 h 2239844"/>
              <a:gd name="connsiteX6639" fmla="*/ 3166709 w 4419601"/>
              <a:gd name="connsiteY6639" fmla="*/ 835292 h 2239844"/>
              <a:gd name="connsiteX6640" fmla="*/ 3102163 w 4419601"/>
              <a:gd name="connsiteY6640" fmla="*/ 780001 h 2239844"/>
              <a:gd name="connsiteX6641" fmla="*/ 3083842 w 4419601"/>
              <a:gd name="connsiteY6641" fmla="*/ 768741 h 2239844"/>
              <a:gd name="connsiteX6642" fmla="*/ 3076463 w 4419601"/>
              <a:gd name="connsiteY6642" fmla="*/ 761506 h 2239844"/>
              <a:gd name="connsiteX6643" fmla="*/ 2728177 w 4419601"/>
              <a:gd name="connsiteY6643" fmla="*/ 750650 h 2239844"/>
              <a:gd name="connsiteX6644" fmla="*/ 2715090 w 4419601"/>
              <a:gd name="connsiteY6644" fmla="*/ 757449 h 2239844"/>
              <a:gd name="connsiteX6645" fmla="*/ 2714643 w 4419601"/>
              <a:gd name="connsiteY6645" fmla="*/ 756852 h 2239844"/>
              <a:gd name="connsiteX6646" fmla="*/ 3412482 w 4419601"/>
              <a:gd name="connsiteY6646" fmla="*/ 749422 h 2239844"/>
              <a:gd name="connsiteX6647" fmla="*/ 3458034 w 4419601"/>
              <a:gd name="connsiteY6647" fmla="*/ 872597 h 2239844"/>
              <a:gd name="connsiteX6648" fmla="*/ 3533125 w 4419601"/>
              <a:gd name="connsiteY6648" fmla="*/ 1049727 h 2239844"/>
              <a:gd name="connsiteX6649" fmla="*/ 3590641 w 4419601"/>
              <a:gd name="connsiteY6649" fmla="*/ 1262283 h 2239844"/>
              <a:gd name="connsiteX6650" fmla="*/ 3607208 w 4419601"/>
              <a:gd name="connsiteY6650" fmla="*/ 1349776 h 2239844"/>
              <a:gd name="connsiteX6651" fmla="*/ 3603398 w 4419601"/>
              <a:gd name="connsiteY6651" fmla="*/ 1223811 h 2239844"/>
              <a:gd name="connsiteX6652" fmla="*/ 3564845 w 4419601"/>
              <a:gd name="connsiteY6652" fmla="*/ 1017766 h 2239844"/>
              <a:gd name="connsiteX6653" fmla="*/ 3478099 w 4419601"/>
              <a:gd name="connsiteY6653" fmla="*/ 836671 h 2239844"/>
              <a:gd name="connsiteX6654" fmla="*/ 3076463 w 4419601"/>
              <a:gd name="connsiteY6654" fmla="*/ 747836 h 2239844"/>
              <a:gd name="connsiteX6655" fmla="*/ 3115572 w 4419601"/>
              <a:gd name="connsiteY6655" fmla="*/ 774178 h 2239844"/>
              <a:gd name="connsiteX6656" fmla="*/ 3120743 w 4419601"/>
              <a:gd name="connsiteY6656" fmla="*/ 779827 h 2239844"/>
              <a:gd name="connsiteX6657" fmla="*/ 3103770 w 4419601"/>
              <a:gd name="connsiteY6657" fmla="*/ 766331 h 2239844"/>
              <a:gd name="connsiteX6658" fmla="*/ 3092829 w 4419601"/>
              <a:gd name="connsiteY6658" fmla="*/ 760277 h 2239844"/>
              <a:gd name="connsiteX6659" fmla="*/ 1274920 w 4419601"/>
              <a:gd name="connsiteY6659" fmla="*/ 747331 h 2239844"/>
              <a:gd name="connsiteX6660" fmla="*/ 1261834 w 4419601"/>
              <a:gd name="connsiteY6660" fmla="*/ 783156 h 2239844"/>
              <a:gd name="connsiteX6661" fmla="*/ 1239887 w 4419601"/>
              <a:gd name="connsiteY6661" fmla="*/ 830946 h 2239844"/>
              <a:gd name="connsiteX6662" fmla="*/ 1234440 w 4419601"/>
              <a:gd name="connsiteY6662" fmla="*/ 841582 h 2239844"/>
              <a:gd name="connsiteX6663" fmla="*/ 779470 w 4419601"/>
              <a:gd name="connsiteY6663" fmla="*/ 746676 h 2239844"/>
              <a:gd name="connsiteX6664" fmla="*/ 754613 w 4419601"/>
              <a:gd name="connsiteY6664" fmla="*/ 758785 h 2239844"/>
              <a:gd name="connsiteX6665" fmla="*/ 732102 w 4419601"/>
              <a:gd name="connsiteY6665" fmla="*/ 856930 h 2239844"/>
              <a:gd name="connsiteX6666" fmla="*/ 745147 w 4419601"/>
              <a:gd name="connsiteY6666" fmla="*/ 865831 h 2239844"/>
              <a:gd name="connsiteX6667" fmla="*/ 736905 w 4419601"/>
              <a:gd name="connsiteY6667" fmla="*/ 864134 h 2239844"/>
              <a:gd name="connsiteX6668" fmla="*/ 729995 w 4419601"/>
              <a:gd name="connsiteY6668" fmla="*/ 856282 h 2239844"/>
              <a:gd name="connsiteX6669" fmla="*/ 719297 w 4419601"/>
              <a:gd name="connsiteY6669" fmla="*/ 831319 h 2239844"/>
              <a:gd name="connsiteX6670" fmla="*/ 721767 w 4419601"/>
              <a:gd name="connsiteY6670" fmla="*/ 804305 h 2239844"/>
              <a:gd name="connsiteX6671" fmla="*/ 725699 w 4419601"/>
              <a:gd name="connsiteY6671" fmla="*/ 792901 h 2239844"/>
              <a:gd name="connsiteX6672" fmla="*/ 732083 w 4419601"/>
              <a:gd name="connsiteY6672" fmla="*/ 779696 h 2239844"/>
              <a:gd name="connsiteX6673" fmla="*/ 739306 w 4419601"/>
              <a:gd name="connsiteY6673" fmla="*/ 766489 h 2239844"/>
              <a:gd name="connsiteX6674" fmla="*/ 756341 w 4419601"/>
              <a:gd name="connsiteY6674" fmla="*/ 752652 h 2239844"/>
              <a:gd name="connsiteX6675" fmla="*/ 757714 w 4419601"/>
              <a:gd name="connsiteY6675" fmla="*/ 754483 h 2239844"/>
              <a:gd name="connsiteX6676" fmla="*/ 2742459 w 4419601"/>
              <a:gd name="connsiteY6676" fmla="*/ 743559 h 2239844"/>
              <a:gd name="connsiteX6677" fmla="*/ 2732317 w 4419601"/>
              <a:gd name="connsiteY6677" fmla="*/ 748753 h 2239844"/>
              <a:gd name="connsiteX6678" fmla="*/ 2728177 w 4419601"/>
              <a:gd name="connsiteY6678" fmla="*/ 750650 h 2239844"/>
              <a:gd name="connsiteX6679" fmla="*/ 2739616 w 4419601"/>
              <a:gd name="connsiteY6679" fmla="*/ 744708 h 2239844"/>
              <a:gd name="connsiteX6680" fmla="*/ 2083546 w 4419601"/>
              <a:gd name="connsiteY6680" fmla="*/ 742306 h 2239844"/>
              <a:gd name="connsiteX6681" fmla="*/ 2034063 w 4419601"/>
              <a:gd name="connsiteY6681" fmla="*/ 771838 h 2239844"/>
              <a:gd name="connsiteX6682" fmla="*/ 2021555 w 4419601"/>
              <a:gd name="connsiteY6682" fmla="*/ 777627 h 2239844"/>
              <a:gd name="connsiteX6683" fmla="*/ 1981527 w 4419601"/>
              <a:gd name="connsiteY6683" fmla="*/ 794026 h 2239844"/>
              <a:gd name="connsiteX6684" fmla="*/ 1949147 w 4419601"/>
              <a:gd name="connsiteY6684" fmla="*/ 809002 h 2239844"/>
              <a:gd name="connsiteX6685" fmla="*/ 1940571 w 4419601"/>
              <a:gd name="connsiteY6685" fmla="*/ 812490 h 2239844"/>
              <a:gd name="connsiteX6686" fmla="*/ 1930429 w 4419601"/>
              <a:gd name="connsiteY6686" fmla="*/ 816889 h 2239844"/>
              <a:gd name="connsiteX6687" fmla="*/ 1869902 w 4419601"/>
              <a:gd name="connsiteY6687" fmla="*/ 838178 h 2239844"/>
              <a:gd name="connsiteX6688" fmla="*/ 1865396 w 4419601"/>
              <a:gd name="connsiteY6688" fmla="*/ 840347 h 2239844"/>
              <a:gd name="connsiteX6689" fmla="*/ 1853757 w 4419601"/>
              <a:gd name="connsiteY6689" fmla="*/ 843700 h 2239844"/>
              <a:gd name="connsiteX6690" fmla="*/ 1863478 w 4419601"/>
              <a:gd name="connsiteY6690" fmla="*/ 838178 h 2239844"/>
              <a:gd name="connsiteX6691" fmla="*/ 1953420 w 4419601"/>
              <a:gd name="connsiteY6691" fmla="*/ 806067 h 2239844"/>
              <a:gd name="connsiteX6692" fmla="*/ 2011937 w 4419601"/>
              <a:gd name="connsiteY6692" fmla="*/ 775502 h 2239844"/>
              <a:gd name="connsiteX6693" fmla="*/ 2047867 w 4419601"/>
              <a:gd name="connsiteY6693" fmla="*/ 758849 h 2239844"/>
              <a:gd name="connsiteX6694" fmla="*/ 2052195 w 4419601"/>
              <a:gd name="connsiteY6694" fmla="*/ 757099 h 2239844"/>
              <a:gd name="connsiteX6695" fmla="*/ 789729 w 4419601"/>
              <a:gd name="connsiteY6695" fmla="*/ 741678 h 2239844"/>
              <a:gd name="connsiteX6696" fmla="*/ 822537 w 4419601"/>
              <a:gd name="connsiteY6696" fmla="*/ 745392 h 2239844"/>
              <a:gd name="connsiteX6697" fmla="*/ 846955 w 4419601"/>
              <a:gd name="connsiteY6697" fmla="*/ 758785 h 2239844"/>
              <a:gd name="connsiteX6698" fmla="*/ 852704 w 4419601"/>
              <a:gd name="connsiteY6698" fmla="*/ 765032 h 2239844"/>
              <a:gd name="connsiteX6699" fmla="*/ 858248 w 4419601"/>
              <a:gd name="connsiteY6699" fmla="*/ 776230 h 2239844"/>
              <a:gd name="connsiteX6700" fmla="*/ 848656 w 4419601"/>
              <a:gd name="connsiteY6700" fmla="*/ 764388 h 2239844"/>
              <a:gd name="connsiteX6701" fmla="*/ 786427 w 4419601"/>
              <a:gd name="connsiteY6701" fmla="*/ 744179 h 2239844"/>
              <a:gd name="connsiteX6702" fmla="*/ 779470 w 4419601"/>
              <a:gd name="connsiteY6702" fmla="*/ 746676 h 2239844"/>
              <a:gd name="connsiteX6703" fmla="*/ 1277473 w 4419601"/>
              <a:gd name="connsiteY6703" fmla="*/ 741386 h 2239844"/>
              <a:gd name="connsiteX6704" fmla="*/ 1274920 w 4419601"/>
              <a:gd name="connsiteY6704" fmla="*/ 747331 h 2239844"/>
              <a:gd name="connsiteX6705" fmla="*/ 1277021 w 4419601"/>
              <a:gd name="connsiteY6705" fmla="*/ 741580 h 2239844"/>
              <a:gd name="connsiteX6706" fmla="*/ 2752045 w 4419601"/>
              <a:gd name="connsiteY6706" fmla="*/ 739686 h 2239844"/>
              <a:gd name="connsiteX6707" fmla="*/ 2751714 w 4419601"/>
              <a:gd name="connsiteY6707" fmla="*/ 739866 h 2239844"/>
              <a:gd name="connsiteX6708" fmla="*/ 2749691 w 4419601"/>
              <a:gd name="connsiteY6708" fmla="*/ 740793 h 2239844"/>
              <a:gd name="connsiteX6709" fmla="*/ 2750534 w 4419601"/>
              <a:gd name="connsiteY6709" fmla="*/ 740296 h 2239844"/>
              <a:gd name="connsiteX6710" fmla="*/ 790930 w 4419601"/>
              <a:gd name="connsiteY6710" fmla="*/ 737776 h 2239844"/>
              <a:gd name="connsiteX6711" fmla="*/ 791674 w 4419601"/>
              <a:gd name="connsiteY6711" fmla="*/ 737936 h 2239844"/>
              <a:gd name="connsiteX6712" fmla="*/ 767019 w 4419601"/>
              <a:gd name="connsiteY6712" fmla="*/ 743979 h 2239844"/>
              <a:gd name="connsiteX6713" fmla="*/ 756341 w 4419601"/>
              <a:gd name="connsiteY6713" fmla="*/ 752652 h 2239844"/>
              <a:gd name="connsiteX6714" fmla="*/ 755313 w 4419601"/>
              <a:gd name="connsiteY6714" fmla="*/ 751282 h 2239844"/>
              <a:gd name="connsiteX6715" fmla="*/ 757378 w 4419601"/>
              <a:gd name="connsiteY6715" fmla="*/ 748528 h 2239844"/>
              <a:gd name="connsiteX6716" fmla="*/ 757914 w 4419601"/>
              <a:gd name="connsiteY6716" fmla="*/ 748030 h 2239844"/>
              <a:gd name="connsiteX6717" fmla="*/ 760916 w 4419601"/>
              <a:gd name="connsiteY6717" fmla="*/ 747280 h 2239844"/>
              <a:gd name="connsiteX6718" fmla="*/ 763401 w 4419601"/>
              <a:gd name="connsiteY6718" fmla="*/ 742932 h 2239844"/>
              <a:gd name="connsiteX6719" fmla="*/ 764868 w 4419601"/>
              <a:gd name="connsiteY6719" fmla="*/ 741568 h 2239844"/>
              <a:gd name="connsiteX6720" fmla="*/ 3046402 w 4419601"/>
              <a:gd name="connsiteY6720" fmla="*/ 735796 h 2239844"/>
              <a:gd name="connsiteX6721" fmla="*/ 3054309 w 4419601"/>
              <a:gd name="connsiteY6721" fmla="*/ 738963 h 2239844"/>
              <a:gd name="connsiteX6722" fmla="*/ 3092829 w 4419601"/>
              <a:gd name="connsiteY6722" fmla="*/ 760277 h 2239844"/>
              <a:gd name="connsiteX6723" fmla="*/ 3119832 w 4419601"/>
              <a:gd name="connsiteY6723" fmla="*/ 780805 h 2239844"/>
              <a:gd name="connsiteX6724" fmla="*/ 3127075 w 4419601"/>
              <a:gd name="connsiteY6724" fmla="*/ 788920 h 2239844"/>
              <a:gd name="connsiteX6725" fmla="*/ 3107823 w 4419601"/>
              <a:gd name="connsiteY6725" fmla="*/ 776701 h 2239844"/>
              <a:gd name="connsiteX6726" fmla="*/ 3106982 w 4419601"/>
              <a:gd name="connsiteY6726" fmla="*/ 775981 h 2239844"/>
              <a:gd name="connsiteX6727" fmla="*/ 3103623 w 4419601"/>
              <a:gd name="connsiteY6727" fmla="*/ 774035 h 2239844"/>
              <a:gd name="connsiteX6728" fmla="*/ 3063613 w 4419601"/>
              <a:gd name="connsiteY6728" fmla="*/ 748640 h 2239844"/>
              <a:gd name="connsiteX6729" fmla="*/ 3056769 w 4419601"/>
              <a:gd name="connsiteY6729" fmla="*/ 744663 h 2239844"/>
              <a:gd name="connsiteX6730" fmla="*/ 802535 w 4419601"/>
              <a:gd name="connsiteY6730" fmla="*/ 735275 h 2239844"/>
              <a:gd name="connsiteX6731" fmla="*/ 866564 w 4419601"/>
              <a:gd name="connsiteY6731" fmla="*/ 773692 h 2239844"/>
              <a:gd name="connsiteX6732" fmla="*/ 870001 w 4419601"/>
              <a:gd name="connsiteY6732" fmla="*/ 806688 h 2239844"/>
              <a:gd name="connsiteX6733" fmla="*/ 868757 w 4419601"/>
              <a:gd name="connsiteY6733" fmla="*/ 810613 h 2239844"/>
              <a:gd name="connsiteX6734" fmla="*/ 866564 w 4419601"/>
              <a:gd name="connsiteY6734" fmla="*/ 780095 h 2239844"/>
              <a:gd name="connsiteX6735" fmla="*/ 852704 w 4419601"/>
              <a:gd name="connsiteY6735" fmla="*/ 765032 h 2239844"/>
              <a:gd name="connsiteX6736" fmla="*/ 850057 w 4419601"/>
              <a:gd name="connsiteY6736" fmla="*/ 759686 h 2239844"/>
              <a:gd name="connsiteX6737" fmla="*/ 832148 w 4419601"/>
              <a:gd name="connsiteY6737" fmla="*/ 746480 h 2239844"/>
              <a:gd name="connsiteX6738" fmla="*/ 822537 w 4419601"/>
              <a:gd name="connsiteY6738" fmla="*/ 745392 h 2239844"/>
              <a:gd name="connsiteX6739" fmla="*/ 820143 w 4419601"/>
              <a:gd name="connsiteY6739" fmla="*/ 744079 h 2239844"/>
              <a:gd name="connsiteX6740" fmla="*/ 791674 w 4419601"/>
              <a:gd name="connsiteY6740" fmla="*/ 737936 h 2239844"/>
              <a:gd name="connsiteX6741" fmla="*/ 2761845 w 4419601"/>
              <a:gd name="connsiteY6741" fmla="*/ 733630 h 2239844"/>
              <a:gd name="connsiteX6742" fmla="*/ 2750534 w 4419601"/>
              <a:gd name="connsiteY6742" fmla="*/ 740296 h 2239844"/>
              <a:gd name="connsiteX6743" fmla="*/ 2742459 w 4419601"/>
              <a:gd name="connsiteY6743" fmla="*/ 743559 h 2239844"/>
              <a:gd name="connsiteX6744" fmla="*/ 556009 w 4419601"/>
              <a:gd name="connsiteY6744" fmla="*/ 732219 h 2239844"/>
              <a:gd name="connsiteX6745" fmla="*/ 558130 w 4419601"/>
              <a:gd name="connsiteY6745" fmla="*/ 742505 h 2239844"/>
              <a:gd name="connsiteX6746" fmla="*/ 578181 w 4419601"/>
              <a:gd name="connsiteY6746" fmla="*/ 760124 h 2239844"/>
              <a:gd name="connsiteX6747" fmla="*/ 603845 w 4419601"/>
              <a:gd name="connsiteY6747" fmla="*/ 768132 h 2239844"/>
              <a:gd name="connsiteX6748" fmla="*/ 622344 w 4419601"/>
              <a:gd name="connsiteY6748" fmla="*/ 766978 h 2239844"/>
              <a:gd name="connsiteX6749" fmla="*/ 616740 w 4419601"/>
              <a:gd name="connsiteY6749" fmla="*/ 769346 h 2239844"/>
              <a:gd name="connsiteX6750" fmla="*/ 584597 w 4419601"/>
              <a:gd name="connsiteY6750" fmla="*/ 766530 h 2239844"/>
              <a:gd name="connsiteX6751" fmla="*/ 563744 w 4419601"/>
              <a:gd name="connsiteY6751" fmla="*/ 752916 h 2239844"/>
              <a:gd name="connsiteX6752" fmla="*/ 555177 w 4419601"/>
              <a:gd name="connsiteY6752" fmla="*/ 738863 h 2239844"/>
              <a:gd name="connsiteX6753" fmla="*/ 1275226 w 4419601"/>
              <a:gd name="connsiteY6753" fmla="*/ 729768 h 2239844"/>
              <a:gd name="connsiteX6754" fmla="*/ 1267219 w 4419601"/>
              <a:gd name="connsiteY6754" fmla="*/ 755420 h 2239844"/>
              <a:gd name="connsiteX6755" fmla="*/ 1175577 w 4419601"/>
              <a:gd name="connsiteY6755" fmla="*/ 946645 h 2239844"/>
              <a:gd name="connsiteX6756" fmla="*/ 1174031 w 4419601"/>
              <a:gd name="connsiteY6756" fmla="*/ 948808 h 2239844"/>
              <a:gd name="connsiteX6757" fmla="*/ 1260788 w 4419601"/>
              <a:gd name="connsiteY6757" fmla="*/ 768276 h 2239844"/>
              <a:gd name="connsiteX6758" fmla="*/ 2769124 w 4419601"/>
              <a:gd name="connsiteY6758" fmla="*/ 727919 h 2239844"/>
              <a:gd name="connsiteX6759" fmla="*/ 2755747 w 4419601"/>
              <a:gd name="connsiteY6759" fmla="*/ 734217 h 2239844"/>
              <a:gd name="connsiteX6760" fmla="*/ 2734266 w 4419601"/>
              <a:gd name="connsiteY6760" fmla="*/ 743428 h 2239844"/>
              <a:gd name="connsiteX6761" fmla="*/ 2748075 w 4419601"/>
              <a:gd name="connsiteY6761" fmla="*/ 735290 h 2239844"/>
              <a:gd name="connsiteX6762" fmla="*/ 3018513 w 4419601"/>
              <a:gd name="connsiteY6762" fmla="*/ 724627 h 2239844"/>
              <a:gd name="connsiteX6763" fmla="*/ 3030661 w 4419601"/>
              <a:gd name="connsiteY6763" fmla="*/ 729493 h 2239844"/>
              <a:gd name="connsiteX6764" fmla="*/ 3056769 w 4419601"/>
              <a:gd name="connsiteY6764" fmla="*/ 744663 h 2239844"/>
              <a:gd name="connsiteX6765" fmla="*/ 3064870 w 4419601"/>
              <a:gd name="connsiteY6765" fmla="*/ 751591 h 2239844"/>
              <a:gd name="connsiteX6766" fmla="*/ 3025063 w 4419601"/>
              <a:gd name="connsiteY6766" fmla="*/ 728537 h 2239844"/>
              <a:gd name="connsiteX6767" fmla="*/ 2256613 w 4419601"/>
              <a:gd name="connsiteY6767" fmla="*/ 724282 h 2239844"/>
              <a:gd name="connsiteX6768" fmla="*/ 2278741 w 4419601"/>
              <a:gd name="connsiteY6768" fmla="*/ 727366 h 2239844"/>
              <a:gd name="connsiteX6769" fmla="*/ 2331750 w 4419601"/>
              <a:gd name="connsiteY6769" fmla="*/ 753366 h 2239844"/>
              <a:gd name="connsiteX6770" fmla="*/ 2428082 w 4419601"/>
              <a:gd name="connsiteY6770" fmla="*/ 817800 h 2239844"/>
              <a:gd name="connsiteX6771" fmla="*/ 2462083 w 4419601"/>
              <a:gd name="connsiteY6771" fmla="*/ 838268 h 2239844"/>
              <a:gd name="connsiteX6772" fmla="*/ 2481923 w 4419601"/>
              <a:gd name="connsiteY6772" fmla="*/ 843980 h 2239844"/>
              <a:gd name="connsiteX6773" fmla="*/ 2503797 w 4419601"/>
              <a:gd name="connsiteY6773" fmla="*/ 854511 h 2239844"/>
              <a:gd name="connsiteX6774" fmla="*/ 2473038 w 4419601"/>
              <a:gd name="connsiteY6774" fmla="*/ 836325 h 2239844"/>
              <a:gd name="connsiteX6775" fmla="*/ 2428082 w 4419601"/>
              <a:gd name="connsiteY6775" fmla="*/ 804914 h 2239844"/>
              <a:gd name="connsiteX6776" fmla="*/ 2419085 w 4419601"/>
              <a:gd name="connsiteY6776" fmla="*/ 798005 h 2239844"/>
              <a:gd name="connsiteX6777" fmla="*/ 2405670 w 4419601"/>
              <a:gd name="connsiteY6777" fmla="*/ 790176 h 2239844"/>
              <a:gd name="connsiteX6778" fmla="*/ 2357510 w 4419601"/>
              <a:gd name="connsiteY6778" fmla="*/ 766887 h 2239844"/>
              <a:gd name="connsiteX6779" fmla="*/ 2406472 w 4419601"/>
              <a:gd name="connsiteY6779" fmla="*/ 790176 h 2239844"/>
              <a:gd name="connsiteX6780" fmla="*/ 2414038 w 4419601"/>
              <a:gd name="connsiteY6780" fmla="*/ 794130 h 2239844"/>
              <a:gd name="connsiteX6781" fmla="*/ 2395891 w 4419601"/>
              <a:gd name="connsiteY6781" fmla="*/ 780196 h 2239844"/>
              <a:gd name="connsiteX6782" fmla="*/ 2357510 w 4419601"/>
              <a:gd name="connsiteY6782" fmla="*/ 760463 h 2239844"/>
              <a:gd name="connsiteX6783" fmla="*/ 2394854 w 4419601"/>
              <a:gd name="connsiteY6783" fmla="*/ 779400 h 2239844"/>
              <a:gd name="connsiteX6784" fmla="*/ 2381078 w 4419601"/>
              <a:gd name="connsiteY6784" fmla="*/ 768822 h 2239844"/>
              <a:gd name="connsiteX6785" fmla="*/ 2389549 w 4419601"/>
              <a:gd name="connsiteY6785" fmla="*/ 772697 h 2239844"/>
              <a:gd name="connsiteX6786" fmla="*/ 2402258 w 4419601"/>
              <a:gd name="connsiteY6786" fmla="*/ 777478 h 2239844"/>
              <a:gd name="connsiteX6787" fmla="*/ 2421660 w 4419601"/>
              <a:gd name="connsiteY6787" fmla="*/ 792027 h 2239844"/>
              <a:gd name="connsiteX6788" fmla="*/ 2426019 w 4419601"/>
              <a:gd name="connsiteY6788" fmla="*/ 795575 h 2239844"/>
              <a:gd name="connsiteX6789" fmla="*/ 2479515 w 4419601"/>
              <a:gd name="connsiteY6789" fmla="*/ 824707 h 2239844"/>
              <a:gd name="connsiteX6790" fmla="*/ 2494010 w 4419601"/>
              <a:gd name="connsiteY6790" fmla="*/ 831958 h 2239844"/>
              <a:gd name="connsiteX6791" fmla="*/ 2485882 w 4419601"/>
              <a:gd name="connsiteY6791" fmla="*/ 824244 h 2239844"/>
              <a:gd name="connsiteX6792" fmla="*/ 2440927 w 4419601"/>
              <a:gd name="connsiteY6792" fmla="*/ 792027 h 2239844"/>
              <a:gd name="connsiteX6793" fmla="*/ 2402258 w 4419601"/>
              <a:gd name="connsiteY6793" fmla="*/ 777478 h 2239844"/>
              <a:gd name="connsiteX6794" fmla="*/ 2375358 w 4419601"/>
              <a:gd name="connsiteY6794" fmla="*/ 757307 h 2239844"/>
              <a:gd name="connsiteX6795" fmla="*/ 2415238 w 4419601"/>
              <a:gd name="connsiteY6795" fmla="*/ 772697 h 2239844"/>
              <a:gd name="connsiteX6796" fmla="*/ 2460193 w 4419601"/>
              <a:gd name="connsiteY6796" fmla="*/ 798470 h 2239844"/>
              <a:gd name="connsiteX6797" fmla="*/ 2498726 w 4419601"/>
              <a:gd name="connsiteY6797" fmla="*/ 830687 h 2239844"/>
              <a:gd name="connsiteX6798" fmla="*/ 2510867 w 4419601"/>
              <a:gd name="connsiteY6798" fmla="*/ 840390 h 2239844"/>
              <a:gd name="connsiteX6799" fmla="*/ 2546786 w 4419601"/>
              <a:gd name="connsiteY6799" fmla="*/ 858359 h 2239844"/>
              <a:gd name="connsiteX6800" fmla="*/ 2531689 w 4419601"/>
              <a:gd name="connsiteY6800" fmla="*/ 852814 h 2239844"/>
              <a:gd name="connsiteX6801" fmla="*/ 2518488 w 4419601"/>
              <a:gd name="connsiteY6801" fmla="*/ 846482 h 2239844"/>
              <a:gd name="connsiteX6802" fmla="*/ 2533631 w 4419601"/>
              <a:gd name="connsiteY6802" fmla="*/ 858585 h 2239844"/>
              <a:gd name="connsiteX6803" fmla="*/ 2556571 w 4419601"/>
              <a:gd name="connsiteY6803" fmla="*/ 869678 h 2239844"/>
              <a:gd name="connsiteX6804" fmla="*/ 2535636 w 4419601"/>
              <a:gd name="connsiteY6804" fmla="*/ 860187 h 2239844"/>
              <a:gd name="connsiteX6805" fmla="*/ 2546089 w 4419601"/>
              <a:gd name="connsiteY6805" fmla="*/ 868542 h 2239844"/>
              <a:gd name="connsiteX6806" fmla="*/ 2567568 w 4419601"/>
              <a:gd name="connsiteY6806" fmla="*/ 885212 h 2239844"/>
              <a:gd name="connsiteX6807" fmla="*/ 2588678 w 4419601"/>
              <a:gd name="connsiteY6807" fmla="*/ 895376 h 2239844"/>
              <a:gd name="connsiteX6808" fmla="*/ 2680855 w 4419601"/>
              <a:gd name="connsiteY6808" fmla="*/ 950709 h 2239844"/>
              <a:gd name="connsiteX6809" fmla="*/ 2659313 w 4419601"/>
              <a:gd name="connsiteY6809" fmla="*/ 940347 h 2239844"/>
              <a:gd name="connsiteX6810" fmla="*/ 2654522 w 4419601"/>
              <a:gd name="connsiteY6810" fmla="*/ 938649 h 2239844"/>
              <a:gd name="connsiteX6811" fmla="*/ 2705122 w 4419601"/>
              <a:gd name="connsiteY6811" fmla="*/ 969110 h 2239844"/>
              <a:gd name="connsiteX6812" fmla="*/ 2707473 w 4419601"/>
              <a:gd name="connsiteY6812" fmla="*/ 970060 h 2239844"/>
              <a:gd name="connsiteX6813" fmla="*/ 2726651 w 4419601"/>
              <a:gd name="connsiteY6813" fmla="*/ 980022 h 2239844"/>
              <a:gd name="connsiteX6814" fmla="*/ 2730229 w 4419601"/>
              <a:gd name="connsiteY6814" fmla="*/ 983155 h 2239844"/>
              <a:gd name="connsiteX6815" fmla="*/ 2749190 w 4419601"/>
              <a:gd name="connsiteY6815" fmla="*/ 998216 h 2239844"/>
              <a:gd name="connsiteX6816" fmla="*/ 2759032 w 4419601"/>
              <a:gd name="connsiteY6816" fmla="*/ 1000791 h 2239844"/>
              <a:gd name="connsiteX6817" fmla="*/ 2750448 w 4419601"/>
              <a:gd name="connsiteY6817" fmla="*/ 992614 h 2239844"/>
              <a:gd name="connsiteX6818" fmla="*/ 2763838 w 4419601"/>
              <a:gd name="connsiteY6818" fmla="*/ 1002049 h 2239844"/>
              <a:gd name="connsiteX6819" fmla="*/ 2767654 w 4419601"/>
              <a:gd name="connsiteY6819" fmla="*/ 1003048 h 2239844"/>
              <a:gd name="connsiteX6820" fmla="*/ 2772381 w 4419601"/>
              <a:gd name="connsiteY6820" fmla="*/ 1008069 h 2239844"/>
              <a:gd name="connsiteX6821" fmla="*/ 2780004 w 4419601"/>
              <a:gd name="connsiteY6821" fmla="*/ 1013441 h 2239844"/>
              <a:gd name="connsiteX6822" fmla="*/ 2827873 w 4419601"/>
              <a:gd name="connsiteY6822" fmla="*/ 1076866 h 2239844"/>
              <a:gd name="connsiteX6823" fmla="*/ 2868075 w 4419601"/>
              <a:gd name="connsiteY6823" fmla="*/ 1148226 h 2239844"/>
              <a:gd name="connsiteX6824" fmla="*/ 2871217 w 4419601"/>
              <a:gd name="connsiteY6824" fmla="*/ 1165202 h 2239844"/>
              <a:gd name="connsiteX6825" fmla="*/ 2834576 w 4419601"/>
              <a:gd name="connsiteY6825" fmla="*/ 1099971 h 2239844"/>
              <a:gd name="connsiteX6826" fmla="*/ 2826268 w 4419601"/>
              <a:gd name="connsiteY6826" fmla="*/ 1081684 h 2239844"/>
              <a:gd name="connsiteX6827" fmla="*/ 2817468 w 4419601"/>
              <a:gd name="connsiteY6827" fmla="*/ 1069513 h 2239844"/>
              <a:gd name="connsiteX6828" fmla="*/ 2816636 w 4419601"/>
              <a:gd name="connsiteY6828" fmla="*/ 1068032 h 2239844"/>
              <a:gd name="connsiteX6829" fmla="*/ 2811615 w 4419601"/>
              <a:gd name="connsiteY6829" fmla="*/ 1061419 h 2239844"/>
              <a:gd name="connsiteX6830" fmla="*/ 2798977 w 4419601"/>
              <a:gd name="connsiteY6830" fmla="*/ 1043941 h 2239844"/>
              <a:gd name="connsiteX6831" fmla="*/ 2797023 w 4419601"/>
              <a:gd name="connsiteY6831" fmla="*/ 1042198 h 2239844"/>
              <a:gd name="connsiteX6832" fmla="*/ 2782723 w 4419601"/>
              <a:gd name="connsiteY6832" fmla="*/ 1023363 h 2239844"/>
              <a:gd name="connsiteX6833" fmla="*/ 2778684 w 4419601"/>
              <a:gd name="connsiteY6833" fmla="*/ 1019515 h 2239844"/>
              <a:gd name="connsiteX6834" fmla="*/ 2778090 w 4419601"/>
              <a:gd name="connsiteY6834" fmla="*/ 1019962 h 2239844"/>
              <a:gd name="connsiteX6835" fmla="*/ 2774879 w 4419601"/>
              <a:gd name="connsiteY6835" fmla="*/ 1017546 h 2239844"/>
              <a:gd name="connsiteX6836" fmla="*/ 2740631 w 4419601"/>
              <a:gd name="connsiteY6836" fmla="*/ 992261 h 2239844"/>
              <a:gd name="connsiteX6837" fmla="*/ 2757703 w 4419601"/>
              <a:gd name="connsiteY6837" fmla="*/ 1007206 h 2239844"/>
              <a:gd name="connsiteX6838" fmla="*/ 2774879 w 4419601"/>
              <a:gd name="connsiteY6838" fmla="*/ 1017546 h 2239844"/>
              <a:gd name="connsiteX6839" fmla="*/ 2762302 w 4419601"/>
              <a:gd name="connsiteY6839" fmla="*/ 1011236 h 2239844"/>
              <a:gd name="connsiteX6840" fmla="*/ 2797023 w 4419601"/>
              <a:gd name="connsiteY6840" fmla="*/ 1042198 h 2239844"/>
              <a:gd name="connsiteX6841" fmla="*/ 2811615 w 4419601"/>
              <a:gd name="connsiteY6841" fmla="*/ 1061419 h 2239844"/>
              <a:gd name="connsiteX6842" fmla="*/ 2817468 w 4419601"/>
              <a:gd name="connsiteY6842" fmla="*/ 1069513 h 2239844"/>
              <a:gd name="connsiteX6843" fmla="*/ 2834576 w 4419601"/>
              <a:gd name="connsiteY6843" fmla="*/ 1099971 h 2239844"/>
              <a:gd name="connsiteX6844" fmla="*/ 2846335 w 4419601"/>
              <a:gd name="connsiteY6844" fmla="*/ 1125852 h 2239844"/>
              <a:gd name="connsiteX6845" fmla="*/ 2871217 w 4419601"/>
              <a:gd name="connsiteY6845" fmla="*/ 1165202 h 2239844"/>
              <a:gd name="connsiteX6846" fmla="*/ 2864796 w 4419601"/>
              <a:gd name="connsiteY6846" fmla="*/ 1171626 h 2239844"/>
              <a:gd name="connsiteX6847" fmla="*/ 2819847 w 4419601"/>
              <a:gd name="connsiteY6847" fmla="*/ 1088109 h 2239844"/>
              <a:gd name="connsiteX6848" fmla="*/ 2755633 w 4419601"/>
              <a:gd name="connsiteY6848" fmla="*/ 1011016 h 2239844"/>
              <a:gd name="connsiteX6849" fmla="*/ 2745028 w 4419601"/>
              <a:gd name="connsiteY6849" fmla="*/ 1002571 h 2239844"/>
              <a:gd name="connsiteX6850" fmla="*/ 2697813 w 4419601"/>
              <a:gd name="connsiteY6850" fmla="*/ 978885 h 2239844"/>
              <a:gd name="connsiteX6851" fmla="*/ 2620747 w 4419601"/>
              <a:gd name="connsiteY6851" fmla="*/ 933781 h 2239844"/>
              <a:gd name="connsiteX6852" fmla="*/ 2620129 w 4419601"/>
              <a:gd name="connsiteY6852" fmla="*/ 933274 h 2239844"/>
              <a:gd name="connsiteX6853" fmla="*/ 2608745 w 4419601"/>
              <a:gd name="connsiteY6853" fmla="*/ 928301 h 2239844"/>
              <a:gd name="connsiteX6854" fmla="*/ 2589025 w 4419601"/>
              <a:gd name="connsiteY6854" fmla="*/ 920713 h 2239844"/>
              <a:gd name="connsiteX6855" fmla="*/ 2615931 w 4419601"/>
              <a:gd name="connsiteY6855" fmla="*/ 939419 h 2239844"/>
              <a:gd name="connsiteX6856" fmla="*/ 2717080 w 4419601"/>
              <a:gd name="connsiteY6856" fmla="*/ 998216 h 2239844"/>
              <a:gd name="connsiteX6857" fmla="*/ 2710657 w 4419601"/>
              <a:gd name="connsiteY6857" fmla="*/ 998216 h 2239844"/>
              <a:gd name="connsiteX6858" fmla="*/ 2569370 w 4419601"/>
              <a:gd name="connsiteY6858" fmla="*/ 913646 h 2239844"/>
              <a:gd name="connsiteX6859" fmla="*/ 2567368 w 4419601"/>
              <a:gd name="connsiteY6859" fmla="*/ 912379 h 2239844"/>
              <a:gd name="connsiteX6860" fmla="*/ 2556571 w 4419601"/>
              <a:gd name="connsiteY6860" fmla="*/ 908225 h 2239844"/>
              <a:gd name="connsiteX6861" fmla="*/ 2460251 w 4419601"/>
              <a:gd name="connsiteY6861" fmla="*/ 863254 h 2239844"/>
              <a:gd name="connsiteX6862" fmla="*/ 2363931 w 4419601"/>
              <a:gd name="connsiteY6862" fmla="*/ 818283 h 2239844"/>
              <a:gd name="connsiteX6863" fmla="*/ 2370352 w 4419601"/>
              <a:gd name="connsiteY6863" fmla="*/ 811858 h 2239844"/>
              <a:gd name="connsiteX6864" fmla="*/ 2370352 w 4419601"/>
              <a:gd name="connsiteY6864" fmla="*/ 818283 h 2239844"/>
              <a:gd name="connsiteX6865" fmla="*/ 2397893 w 4419601"/>
              <a:gd name="connsiteY6865" fmla="*/ 826486 h 2239844"/>
              <a:gd name="connsiteX6866" fmla="*/ 2435368 w 4419601"/>
              <a:gd name="connsiteY6866" fmla="*/ 846389 h 2239844"/>
              <a:gd name="connsiteX6867" fmla="*/ 2505201 w 4419601"/>
              <a:gd name="connsiteY6867" fmla="*/ 876102 h 2239844"/>
              <a:gd name="connsiteX6868" fmla="*/ 2525157 w 4419601"/>
              <a:gd name="connsiteY6868" fmla="*/ 885670 h 2239844"/>
              <a:gd name="connsiteX6869" fmla="*/ 2461625 w 4419601"/>
              <a:gd name="connsiteY6869" fmla="*/ 845469 h 2239844"/>
              <a:gd name="connsiteX6870" fmla="*/ 2397893 w 4419601"/>
              <a:gd name="connsiteY6870" fmla="*/ 826486 h 2239844"/>
              <a:gd name="connsiteX6871" fmla="*/ 2370352 w 4419601"/>
              <a:gd name="connsiteY6871" fmla="*/ 811858 h 2239844"/>
              <a:gd name="connsiteX6872" fmla="*/ 2440364 w 4419601"/>
              <a:gd name="connsiteY6872" fmla="*/ 832015 h 2239844"/>
              <a:gd name="connsiteX6873" fmla="*/ 2428082 w 4419601"/>
              <a:gd name="connsiteY6873" fmla="*/ 824244 h 2239844"/>
              <a:gd name="connsiteX6874" fmla="*/ 2283584 w 4419601"/>
              <a:gd name="connsiteY6874" fmla="*/ 733634 h 2239844"/>
              <a:gd name="connsiteX6875" fmla="*/ 2781771 w 4419601"/>
              <a:gd name="connsiteY6875" fmla="*/ 723490 h 2239844"/>
              <a:gd name="connsiteX6876" fmla="*/ 2771181 w 4419601"/>
              <a:gd name="connsiteY6876" fmla="*/ 729260 h 2239844"/>
              <a:gd name="connsiteX6877" fmla="*/ 2765426 w 4419601"/>
              <a:gd name="connsiteY6877" fmla="*/ 731796 h 2239844"/>
              <a:gd name="connsiteX6878" fmla="*/ 2761845 w 4419601"/>
              <a:gd name="connsiteY6878" fmla="*/ 733630 h 2239844"/>
              <a:gd name="connsiteX6879" fmla="*/ 2775068 w 4419601"/>
              <a:gd name="connsiteY6879" fmla="*/ 725837 h 2239844"/>
              <a:gd name="connsiteX6880" fmla="*/ 790930 w 4419601"/>
              <a:gd name="connsiteY6880" fmla="*/ 723069 h 2239844"/>
              <a:gd name="connsiteX6881" fmla="*/ 866564 w 4419601"/>
              <a:gd name="connsiteY6881" fmla="*/ 760886 h 2239844"/>
              <a:gd name="connsiteX6882" fmla="*/ 868165 w 4419601"/>
              <a:gd name="connsiteY6882" fmla="*/ 824916 h 2239844"/>
              <a:gd name="connsiteX6883" fmla="*/ 866499 w 4419601"/>
              <a:gd name="connsiteY6883" fmla="*/ 827125 h 2239844"/>
              <a:gd name="connsiteX6884" fmla="*/ 870566 w 4419601"/>
              <a:gd name="connsiteY6884" fmla="*/ 812110 h 2239844"/>
              <a:gd name="connsiteX6885" fmla="*/ 870001 w 4419601"/>
              <a:gd name="connsiteY6885" fmla="*/ 806688 h 2239844"/>
              <a:gd name="connsiteX6886" fmla="*/ 870566 w 4419601"/>
              <a:gd name="connsiteY6886" fmla="*/ 804907 h 2239844"/>
              <a:gd name="connsiteX6887" fmla="*/ 866564 w 4419601"/>
              <a:gd name="connsiteY6887" fmla="*/ 767289 h 2239844"/>
              <a:gd name="connsiteX6888" fmla="*/ 815341 w 4419601"/>
              <a:gd name="connsiteY6888" fmla="*/ 728872 h 2239844"/>
              <a:gd name="connsiteX6889" fmla="*/ 770658 w 4419601"/>
              <a:gd name="connsiteY6889" fmla="*/ 736187 h 2239844"/>
              <a:gd name="connsiteX6890" fmla="*/ 764868 w 4419601"/>
              <a:gd name="connsiteY6890" fmla="*/ 741568 h 2239844"/>
              <a:gd name="connsiteX6891" fmla="*/ 764117 w 4419601"/>
              <a:gd name="connsiteY6891" fmla="*/ 741678 h 2239844"/>
              <a:gd name="connsiteX6892" fmla="*/ 763401 w 4419601"/>
              <a:gd name="connsiteY6892" fmla="*/ 742932 h 2239844"/>
              <a:gd name="connsiteX6893" fmla="*/ 757914 w 4419601"/>
              <a:gd name="connsiteY6893" fmla="*/ 748030 h 2239844"/>
              <a:gd name="connsiteX6894" fmla="*/ 757714 w 4419601"/>
              <a:gd name="connsiteY6894" fmla="*/ 748080 h 2239844"/>
              <a:gd name="connsiteX6895" fmla="*/ 757378 w 4419601"/>
              <a:gd name="connsiteY6895" fmla="*/ 748528 h 2239844"/>
              <a:gd name="connsiteX6896" fmla="*/ 738805 w 4419601"/>
              <a:gd name="connsiteY6896" fmla="*/ 765789 h 2239844"/>
              <a:gd name="connsiteX6897" fmla="*/ 732083 w 4419601"/>
              <a:gd name="connsiteY6897" fmla="*/ 779696 h 2239844"/>
              <a:gd name="connsiteX6898" fmla="*/ 722398 w 4419601"/>
              <a:gd name="connsiteY6898" fmla="*/ 797403 h 2239844"/>
              <a:gd name="connsiteX6899" fmla="*/ 721767 w 4419601"/>
              <a:gd name="connsiteY6899" fmla="*/ 804305 h 2239844"/>
              <a:gd name="connsiteX6900" fmla="*/ 717696 w 4419601"/>
              <a:gd name="connsiteY6900" fmla="*/ 816112 h 2239844"/>
              <a:gd name="connsiteX6901" fmla="*/ 719297 w 4419601"/>
              <a:gd name="connsiteY6901" fmla="*/ 844124 h 2239844"/>
              <a:gd name="connsiteX6902" fmla="*/ 729995 w 4419601"/>
              <a:gd name="connsiteY6902" fmla="*/ 856282 h 2239844"/>
              <a:gd name="connsiteX6903" fmla="*/ 731302 w 4419601"/>
              <a:gd name="connsiteY6903" fmla="*/ 859331 h 2239844"/>
              <a:gd name="connsiteX6904" fmla="*/ 747531 w 4419601"/>
              <a:gd name="connsiteY6904" fmla="*/ 873593 h 2239844"/>
              <a:gd name="connsiteX6905" fmla="*/ 732102 w 4419601"/>
              <a:gd name="connsiteY6905" fmla="*/ 869736 h 2239844"/>
              <a:gd name="connsiteX6906" fmla="*/ 706491 w 4419601"/>
              <a:gd name="connsiteY6906" fmla="*/ 831319 h 2239844"/>
              <a:gd name="connsiteX6907" fmla="*/ 725699 w 4419601"/>
              <a:gd name="connsiteY6907" fmla="*/ 773692 h 2239844"/>
              <a:gd name="connsiteX6908" fmla="*/ 764117 w 4419601"/>
              <a:gd name="connsiteY6908" fmla="*/ 735275 h 2239844"/>
              <a:gd name="connsiteX6909" fmla="*/ 790930 w 4419601"/>
              <a:gd name="connsiteY6909" fmla="*/ 723069 h 2239844"/>
              <a:gd name="connsiteX6910" fmla="*/ 3289366 w 4419601"/>
              <a:gd name="connsiteY6910" fmla="*/ 722363 h 2239844"/>
              <a:gd name="connsiteX6911" fmla="*/ 3327863 w 4419601"/>
              <a:gd name="connsiteY6911" fmla="*/ 760935 h 2239844"/>
              <a:gd name="connsiteX6912" fmla="*/ 3507515 w 4419601"/>
              <a:gd name="connsiteY6912" fmla="*/ 1095229 h 2239844"/>
              <a:gd name="connsiteX6913" fmla="*/ 3590925 w 4419601"/>
              <a:gd name="connsiteY6913" fmla="*/ 1493809 h 2239844"/>
              <a:gd name="connsiteX6914" fmla="*/ 3584509 w 4419601"/>
              <a:gd name="connsiteY6914" fmla="*/ 1493809 h 2239844"/>
              <a:gd name="connsiteX6915" fmla="*/ 3584509 w 4419601"/>
              <a:gd name="connsiteY6915" fmla="*/ 1448808 h 2239844"/>
              <a:gd name="connsiteX6916" fmla="*/ 3546012 w 4419601"/>
              <a:gd name="connsiteY6916" fmla="*/ 1243089 h 2239844"/>
              <a:gd name="connsiteX6917" fmla="*/ 3488267 w 4419601"/>
              <a:gd name="connsiteY6917" fmla="*/ 1050228 h 2239844"/>
              <a:gd name="connsiteX6918" fmla="*/ 3404857 w 4419601"/>
              <a:gd name="connsiteY6918" fmla="*/ 876652 h 2239844"/>
              <a:gd name="connsiteX6919" fmla="*/ 3282950 w 4419601"/>
              <a:gd name="connsiteY6919" fmla="*/ 728792 h 2239844"/>
              <a:gd name="connsiteX6920" fmla="*/ 3289366 w 4419601"/>
              <a:gd name="connsiteY6920" fmla="*/ 722363 h 2239844"/>
              <a:gd name="connsiteX6921" fmla="*/ 2266873 w 4419601"/>
              <a:gd name="connsiteY6921" fmla="*/ 721544 h 2239844"/>
              <a:gd name="connsiteX6922" fmla="*/ 2283583 w 4419601"/>
              <a:gd name="connsiteY6922" fmla="*/ 725177 h 2239844"/>
              <a:gd name="connsiteX6923" fmla="*/ 2331750 w 4419601"/>
              <a:gd name="connsiteY6923" fmla="*/ 740480 h 2239844"/>
              <a:gd name="connsiteX6924" fmla="*/ 2356710 w 4419601"/>
              <a:gd name="connsiteY6924" fmla="*/ 750112 h 2239844"/>
              <a:gd name="connsiteX6925" fmla="*/ 2381078 w 4419601"/>
              <a:gd name="connsiteY6925" fmla="*/ 768822 h 2239844"/>
              <a:gd name="connsiteX6926" fmla="*/ 2334961 w 4419601"/>
              <a:gd name="connsiteY6926" fmla="*/ 747728 h 2239844"/>
              <a:gd name="connsiteX6927" fmla="*/ 2280372 w 4419601"/>
              <a:gd name="connsiteY6927" fmla="*/ 727593 h 2239844"/>
              <a:gd name="connsiteX6928" fmla="*/ 2278741 w 4419601"/>
              <a:gd name="connsiteY6928" fmla="*/ 727366 h 2239844"/>
              <a:gd name="connsiteX6929" fmla="*/ 2709077 w 4419601"/>
              <a:gd name="connsiteY6929" fmla="*/ 720506 h 2239844"/>
              <a:gd name="connsiteX6930" fmla="*/ 2710138 w 4419601"/>
              <a:gd name="connsiteY6930" fmla="*/ 724717 h 2239844"/>
              <a:gd name="connsiteX6931" fmla="*/ 2710238 w 4419601"/>
              <a:gd name="connsiteY6931" fmla="*/ 747836 h 2239844"/>
              <a:gd name="connsiteX6932" fmla="*/ 2703034 w 4419601"/>
              <a:gd name="connsiteY6932" fmla="*/ 718985 h 2239844"/>
              <a:gd name="connsiteX6933" fmla="*/ 2703813 w 4419601"/>
              <a:gd name="connsiteY6933" fmla="*/ 722104 h 2239844"/>
              <a:gd name="connsiteX6934" fmla="*/ 2703813 w 4419601"/>
              <a:gd name="connsiteY6934" fmla="*/ 727733 h 2239844"/>
              <a:gd name="connsiteX6935" fmla="*/ 2703813 w 4419601"/>
              <a:gd name="connsiteY6935" fmla="*/ 747836 h 2239844"/>
              <a:gd name="connsiteX6936" fmla="*/ 2777635 w 4419601"/>
              <a:gd name="connsiteY6936" fmla="*/ 718077 h 2239844"/>
              <a:gd name="connsiteX6937" fmla="*/ 2775911 w 4419601"/>
              <a:gd name="connsiteY6937" fmla="*/ 718884 h 2239844"/>
              <a:gd name="connsiteX6938" fmla="*/ 2748075 w 4419601"/>
              <a:gd name="connsiteY6938" fmla="*/ 735290 h 2239844"/>
              <a:gd name="connsiteX6939" fmla="*/ 2739616 w 4419601"/>
              <a:gd name="connsiteY6939" fmla="*/ 738252 h 2239844"/>
              <a:gd name="connsiteX6940" fmla="*/ 2709583 w 4419601"/>
              <a:gd name="connsiteY6940" fmla="*/ 751774 h 2239844"/>
              <a:gd name="connsiteX6941" fmla="*/ 2709435 w 4419601"/>
              <a:gd name="connsiteY6941" fmla="*/ 752661 h 2239844"/>
              <a:gd name="connsiteX6942" fmla="*/ 2708808 w 4419601"/>
              <a:gd name="connsiteY6942" fmla="*/ 752123 h 2239844"/>
              <a:gd name="connsiteX6943" fmla="*/ 2691223 w 4419601"/>
              <a:gd name="connsiteY6943" fmla="*/ 760040 h 2239844"/>
              <a:gd name="connsiteX6944" fmla="*/ 2706717 w 4419601"/>
              <a:gd name="connsiteY6944" fmla="*/ 752198 h 2239844"/>
              <a:gd name="connsiteX6945" fmla="*/ 2703813 w 4419601"/>
              <a:gd name="connsiteY6945" fmla="*/ 747836 h 2239844"/>
              <a:gd name="connsiteX6946" fmla="*/ 2707902 w 4419601"/>
              <a:gd name="connsiteY6946" fmla="*/ 751345 h 2239844"/>
              <a:gd name="connsiteX6947" fmla="*/ 2707648 w 4419601"/>
              <a:gd name="connsiteY6947" fmla="*/ 751727 h 2239844"/>
              <a:gd name="connsiteX6948" fmla="*/ 2708087 w 4419601"/>
              <a:gd name="connsiteY6948" fmla="*/ 751504 h 2239844"/>
              <a:gd name="connsiteX6949" fmla="*/ 2707902 w 4419601"/>
              <a:gd name="connsiteY6949" fmla="*/ 751345 h 2239844"/>
              <a:gd name="connsiteX6950" fmla="*/ 2710238 w 4419601"/>
              <a:gd name="connsiteY6950" fmla="*/ 747836 h 2239844"/>
              <a:gd name="connsiteX6951" fmla="*/ 2709769 w 4419601"/>
              <a:gd name="connsiteY6951" fmla="*/ 750653 h 2239844"/>
              <a:gd name="connsiteX6952" fmla="*/ 2759780 w 4419601"/>
              <a:gd name="connsiteY6952" fmla="*/ 725340 h 2239844"/>
              <a:gd name="connsiteX6953" fmla="*/ 1438537 w 4419601"/>
              <a:gd name="connsiteY6953" fmla="*/ 717957 h 2239844"/>
              <a:gd name="connsiteX6954" fmla="*/ 1456108 w 4419601"/>
              <a:gd name="connsiteY6954" fmla="*/ 726399 h 2239844"/>
              <a:gd name="connsiteX6955" fmla="*/ 1458318 w 4419601"/>
              <a:gd name="connsiteY6955" fmla="*/ 728060 h 2239844"/>
              <a:gd name="connsiteX6956" fmla="*/ 1522810 w 4419601"/>
              <a:gd name="connsiteY6956" fmla="*/ 766440 h 2239844"/>
              <a:gd name="connsiteX6957" fmla="*/ 1464767 w 4419601"/>
              <a:gd name="connsiteY6957" fmla="*/ 734457 h 2239844"/>
              <a:gd name="connsiteX6958" fmla="*/ 1457315 w 4419601"/>
              <a:gd name="connsiteY6958" fmla="*/ 731706 h 2239844"/>
              <a:gd name="connsiteX6959" fmla="*/ 1451868 w 4419601"/>
              <a:gd name="connsiteY6959" fmla="*/ 728060 h 2239844"/>
              <a:gd name="connsiteX6960" fmla="*/ 2699278 w 4419601"/>
              <a:gd name="connsiteY6960" fmla="*/ 716049 h 2239844"/>
              <a:gd name="connsiteX6961" fmla="*/ 2699798 w 4419601"/>
              <a:gd name="connsiteY6961" fmla="*/ 718083 h 2239844"/>
              <a:gd name="connsiteX6962" fmla="*/ 2703813 w 4419601"/>
              <a:gd name="connsiteY6962" fmla="*/ 747836 h 2239844"/>
              <a:gd name="connsiteX6963" fmla="*/ 2700601 w 4419601"/>
              <a:gd name="connsiteY6963" fmla="*/ 725320 h 2239844"/>
              <a:gd name="connsiteX6964" fmla="*/ 3012213 w 4419601"/>
              <a:gd name="connsiteY6964" fmla="*/ 715671 h 2239844"/>
              <a:gd name="connsiteX6965" fmla="*/ 3059361 w 4419601"/>
              <a:gd name="connsiteY6965" fmla="*/ 735674 h 2239844"/>
              <a:gd name="connsiteX6966" fmla="*/ 3076463 w 4419601"/>
              <a:gd name="connsiteY6966" fmla="*/ 747836 h 2239844"/>
              <a:gd name="connsiteX6967" fmla="*/ 3054309 w 4419601"/>
              <a:gd name="connsiteY6967" fmla="*/ 738963 h 2239844"/>
              <a:gd name="connsiteX6968" fmla="*/ 3042399 w 4419601"/>
              <a:gd name="connsiteY6968" fmla="*/ 732374 h 2239844"/>
              <a:gd name="connsiteX6969" fmla="*/ 3037913 w 4419601"/>
              <a:gd name="connsiteY6969" fmla="*/ 728537 h 2239844"/>
              <a:gd name="connsiteX6970" fmla="*/ 3015676 w 4419601"/>
              <a:gd name="connsiteY6970" fmla="*/ 717587 h 2239844"/>
              <a:gd name="connsiteX6971" fmla="*/ 2124714 w 4419601"/>
              <a:gd name="connsiteY6971" fmla="*/ 715568 h 2239844"/>
              <a:gd name="connsiteX6972" fmla="*/ 2112182 w 4419601"/>
              <a:gd name="connsiteY6972" fmla="*/ 724077 h 2239844"/>
              <a:gd name="connsiteX6973" fmla="*/ 2124635 w 4419601"/>
              <a:gd name="connsiteY6973" fmla="*/ 722660 h 2239844"/>
              <a:gd name="connsiteX6974" fmla="*/ 2125750 w 4419601"/>
              <a:gd name="connsiteY6974" fmla="*/ 722393 h 2239844"/>
              <a:gd name="connsiteX6975" fmla="*/ 2126628 w 4419601"/>
              <a:gd name="connsiteY6975" fmla="*/ 721978 h 2239844"/>
              <a:gd name="connsiteX6976" fmla="*/ 2126490 w 4419601"/>
              <a:gd name="connsiteY6976" fmla="*/ 718075 h 2239844"/>
              <a:gd name="connsiteX6977" fmla="*/ 2171196 w 4419601"/>
              <a:gd name="connsiteY6977" fmla="*/ 714706 h 2239844"/>
              <a:gd name="connsiteX6978" fmla="*/ 2188680 w 4419601"/>
              <a:gd name="connsiteY6978" fmla="*/ 714706 h 2239844"/>
              <a:gd name="connsiteX6979" fmla="*/ 2168787 w 4419601"/>
              <a:gd name="connsiteY6979" fmla="*/ 718733 h 2239844"/>
              <a:gd name="connsiteX6980" fmla="*/ 2136257 w 4419601"/>
              <a:gd name="connsiteY6980" fmla="*/ 726391 h 2239844"/>
              <a:gd name="connsiteX6981" fmla="*/ 2110993 w 4419601"/>
              <a:gd name="connsiteY6981" fmla="*/ 713900 h 2239844"/>
              <a:gd name="connsiteX6982" fmla="*/ 2110988 w 4419601"/>
              <a:gd name="connsiteY6982" fmla="*/ 713901 h 2239844"/>
              <a:gd name="connsiteX6983" fmla="*/ 2110751 w 4419601"/>
              <a:gd name="connsiteY6983" fmla="*/ 714061 h 2239844"/>
              <a:gd name="connsiteX6984" fmla="*/ 1287226 w 4419601"/>
              <a:gd name="connsiteY6984" fmla="*/ 713640 h 2239844"/>
              <a:gd name="connsiteX6985" fmla="*/ 1277021 w 4419601"/>
              <a:gd name="connsiteY6985" fmla="*/ 741580 h 2239844"/>
              <a:gd name="connsiteX6986" fmla="*/ 1272846 w 4419601"/>
              <a:gd name="connsiteY6986" fmla="*/ 743368 h 2239844"/>
              <a:gd name="connsiteX6987" fmla="*/ 1272042 w 4419601"/>
              <a:gd name="connsiteY6987" fmla="*/ 740958 h 2239844"/>
              <a:gd name="connsiteX6988" fmla="*/ 2703813 w 4419601"/>
              <a:gd name="connsiteY6988" fmla="*/ 712454 h 2239844"/>
              <a:gd name="connsiteX6989" fmla="*/ 2710238 w 4419601"/>
              <a:gd name="connsiteY6989" fmla="*/ 747836 h 2239844"/>
              <a:gd name="connsiteX6990" fmla="*/ 2703813 w 4419601"/>
              <a:gd name="connsiteY6990" fmla="*/ 722104 h 2239844"/>
              <a:gd name="connsiteX6991" fmla="*/ 2122232 w 4419601"/>
              <a:gd name="connsiteY6991" fmla="*/ 712064 h 2239844"/>
              <a:gd name="connsiteX6992" fmla="*/ 2112093 w 4419601"/>
              <a:gd name="connsiteY6992" fmla="*/ 713720 h 2239844"/>
              <a:gd name="connsiteX6993" fmla="*/ 2096186 w 4419601"/>
              <a:gd name="connsiteY6993" fmla="*/ 724916 h 2239844"/>
              <a:gd name="connsiteX6994" fmla="*/ 2098405 w 4419601"/>
              <a:gd name="connsiteY6994" fmla="*/ 725645 h 2239844"/>
              <a:gd name="connsiteX6995" fmla="*/ 2111266 w 4419601"/>
              <a:gd name="connsiteY6995" fmla="*/ 724181 h 2239844"/>
              <a:gd name="connsiteX6996" fmla="*/ 2124616 w 4419601"/>
              <a:gd name="connsiteY6996" fmla="*/ 715430 h 2239844"/>
              <a:gd name="connsiteX6997" fmla="*/ 2205392 w 4419601"/>
              <a:gd name="connsiteY6997" fmla="*/ 711323 h 2239844"/>
              <a:gd name="connsiteX6998" fmla="*/ 2228995 w 4419601"/>
              <a:gd name="connsiteY6998" fmla="*/ 714706 h 2239844"/>
              <a:gd name="connsiteX6999" fmla="*/ 2256613 w 4419601"/>
              <a:gd name="connsiteY6999" fmla="*/ 724282 h 2239844"/>
              <a:gd name="connsiteX7000" fmla="*/ 2251473 w 4419601"/>
              <a:gd name="connsiteY7000" fmla="*/ 723566 h 2239844"/>
              <a:gd name="connsiteX7001" fmla="*/ 2222573 w 4419601"/>
              <a:gd name="connsiteY7001" fmla="*/ 714706 h 2239844"/>
              <a:gd name="connsiteX7002" fmla="*/ 2188680 w 4419601"/>
              <a:gd name="connsiteY7002" fmla="*/ 714706 h 2239844"/>
              <a:gd name="connsiteX7003" fmla="*/ 2132246 w 4419601"/>
              <a:gd name="connsiteY7003" fmla="*/ 710429 h 2239844"/>
              <a:gd name="connsiteX7004" fmla="*/ 2127859 w 4419601"/>
              <a:gd name="connsiteY7004" fmla="*/ 711145 h 2239844"/>
              <a:gd name="connsiteX7005" fmla="*/ 2129105 w 4419601"/>
              <a:gd name="connsiteY7005" fmla="*/ 712488 h 2239844"/>
              <a:gd name="connsiteX7006" fmla="*/ 553906 w 4419601"/>
              <a:gd name="connsiteY7006" fmla="*/ 710032 h 2239844"/>
              <a:gd name="connsiteX7007" fmla="*/ 556939 w 4419601"/>
              <a:gd name="connsiteY7007" fmla="*/ 724793 h 2239844"/>
              <a:gd name="connsiteX7008" fmla="*/ 556009 w 4419601"/>
              <a:gd name="connsiteY7008" fmla="*/ 732219 h 2239844"/>
              <a:gd name="connsiteX7009" fmla="*/ 552516 w 4419601"/>
              <a:gd name="connsiteY7009" fmla="*/ 715277 h 2239844"/>
              <a:gd name="connsiteX7010" fmla="*/ 2996976 w 4419601"/>
              <a:gd name="connsiteY7010" fmla="*/ 709919 h 2239844"/>
              <a:gd name="connsiteX7011" fmla="*/ 3010378 w 4419601"/>
              <a:gd name="connsiteY7011" fmla="*/ 714978 h 2239844"/>
              <a:gd name="connsiteX7012" fmla="*/ 3015676 w 4419601"/>
              <a:gd name="connsiteY7012" fmla="*/ 717587 h 2239844"/>
              <a:gd name="connsiteX7013" fmla="*/ 3042399 w 4419601"/>
              <a:gd name="connsiteY7013" fmla="*/ 732374 h 2239844"/>
              <a:gd name="connsiteX7014" fmla="*/ 3046402 w 4419601"/>
              <a:gd name="connsiteY7014" fmla="*/ 735796 h 2239844"/>
              <a:gd name="connsiteX7015" fmla="*/ 3030661 w 4419601"/>
              <a:gd name="connsiteY7015" fmla="*/ 729493 h 2239844"/>
              <a:gd name="connsiteX7016" fmla="*/ 2196884 w 4419601"/>
              <a:gd name="connsiteY7016" fmla="*/ 709874 h 2239844"/>
              <a:gd name="connsiteX7017" fmla="*/ 2206558 w 4419601"/>
              <a:gd name="connsiteY7017" fmla="*/ 711087 h 2239844"/>
              <a:gd name="connsiteX7018" fmla="*/ 2205392 w 4419601"/>
              <a:gd name="connsiteY7018" fmla="*/ 711323 h 2239844"/>
              <a:gd name="connsiteX7019" fmla="*/ 2196028 w 4419601"/>
              <a:gd name="connsiteY7019" fmla="*/ 709981 h 2239844"/>
              <a:gd name="connsiteX7020" fmla="*/ 2229596 w 4419601"/>
              <a:gd name="connsiteY7020" fmla="*/ 709139 h 2239844"/>
              <a:gd name="connsiteX7021" fmla="*/ 2259500 w 4419601"/>
              <a:gd name="connsiteY7021" fmla="*/ 717928 h 2239844"/>
              <a:gd name="connsiteX7022" fmla="*/ 2266873 w 4419601"/>
              <a:gd name="connsiteY7022" fmla="*/ 721544 h 2239844"/>
              <a:gd name="connsiteX7023" fmla="*/ 2235417 w 4419601"/>
              <a:gd name="connsiteY7023" fmla="*/ 714706 h 2239844"/>
              <a:gd name="connsiteX7024" fmla="*/ 2206558 w 4419601"/>
              <a:gd name="connsiteY7024" fmla="*/ 711087 h 2239844"/>
              <a:gd name="connsiteX7025" fmla="*/ 2214044 w 4419601"/>
              <a:gd name="connsiteY7025" fmla="*/ 709571 h 2239844"/>
              <a:gd name="connsiteX7026" fmla="*/ 2816997 w 4419601"/>
              <a:gd name="connsiteY7026" fmla="*/ 709068 h 2239844"/>
              <a:gd name="connsiteX7027" fmla="*/ 2807367 w 4419601"/>
              <a:gd name="connsiteY7027" fmla="*/ 714849 h 2239844"/>
              <a:gd name="connsiteX7028" fmla="*/ 2798763 w 4419601"/>
              <a:gd name="connsiteY7028" fmla="*/ 719153 h 2239844"/>
              <a:gd name="connsiteX7029" fmla="*/ 2762200 w 4419601"/>
              <a:gd name="connsiteY7029" fmla="*/ 734217 h 2239844"/>
              <a:gd name="connsiteX7030" fmla="*/ 2754055 w 4419601"/>
              <a:gd name="connsiteY7030" fmla="*/ 738874 h 2239844"/>
              <a:gd name="connsiteX7031" fmla="*/ 2752045 w 4419601"/>
              <a:gd name="connsiteY7031" fmla="*/ 739686 h 2239844"/>
              <a:gd name="connsiteX7032" fmla="*/ 2771181 w 4419601"/>
              <a:gd name="connsiteY7032" fmla="*/ 729260 h 2239844"/>
              <a:gd name="connsiteX7033" fmla="*/ 1596978 w 4419601"/>
              <a:gd name="connsiteY7033" fmla="*/ 707944 h 2239844"/>
              <a:gd name="connsiteX7034" fmla="*/ 1580652 w 4419601"/>
              <a:gd name="connsiteY7034" fmla="*/ 709320 h 2239844"/>
              <a:gd name="connsiteX7035" fmla="*/ 1517470 w 4419601"/>
              <a:gd name="connsiteY7035" fmla="*/ 719857 h 2239844"/>
              <a:gd name="connsiteX7036" fmla="*/ 1503610 w 4419601"/>
              <a:gd name="connsiteY7036" fmla="*/ 715812 h 2239844"/>
              <a:gd name="connsiteX7037" fmla="*/ 1503442 w 4419601"/>
              <a:gd name="connsiteY7037" fmla="*/ 715826 h 2239844"/>
              <a:gd name="connsiteX7038" fmla="*/ 1503442 w 4419601"/>
              <a:gd name="connsiteY7038" fmla="*/ 718909 h 2239844"/>
              <a:gd name="connsiteX7039" fmla="*/ 1507529 w 4419601"/>
              <a:gd name="connsiteY7039" fmla="*/ 721515 h 2239844"/>
              <a:gd name="connsiteX7040" fmla="*/ 1517470 w 4419601"/>
              <a:gd name="connsiteY7040" fmla="*/ 719857 h 2239844"/>
              <a:gd name="connsiteX7041" fmla="*/ 1522730 w 4419601"/>
              <a:gd name="connsiteY7041" fmla="*/ 721392 h 2239844"/>
              <a:gd name="connsiteX7042" fmla="*/ 1542018 w 4419601"/>
              <a:gd name="connsiteY7042" fmla="*/ 722197 h 2239844"/>
              <a:gd name="connsiteX7043" fmla="*/ 1593454 w 4419601"/>
              <a:gd name="connsiteY7043" fmla="*/ 709330 h 2239844"/>
              <a:gd name="connsiteX7044" fmla="*/ 2700588 w 4419601"/>
              <a:gd name="connsiteY7044" fmla="*/ 705263 h 2239844"/>
              <a:gd name="connsiteX7045" fmla="*/ 2703010 w 4419601"/>
              <a:gd name="connsiteY7045" fmla="*/ 718083 h 2239844"/>
              <a:gd name="connsiteX7046" fmla="*/ 2703034 w 4419601"/>
              <a:gd name="connsiteY7046" fmla="*/ 718985 h 2239844"/>
              <a:gd name="connsiteX7047" fmla="*/ 2701404 w 4419601"/>
              <a:gd name="connsiteY7047" fmla="*/ 712454 h 2239844"/>
              <a:gd name="connsiteX7048" fmla="*/ 552863 w 4419601"/>
              <a:gd name="connsiteY7048" fmla="*/ 702550 h 2239844"/>
              <a:gd name="connsiteX7049" fmla="*/ 555702 w 4419601"/>
              <a:gd name="connsiteY7049" fmla="*/ 703258 h 2239844"/>
              <a:gd name="connsiteX7050" fmla="*/ 553906 w 4419601"/>
              <a:gd name="connsiteY7050" fmla="*/ 710032 h 2239844"/>
              <a:gd name="connsiteX7051" fmla="*/ 552516 w 4419601"/>
              <a:gd name="connsiteY7051" fmla="*/ 703264 h 2239844"/>
              <a:gd name="connsiteX7052" fmla="*/ 2979967 w 4419601"/>
              <a:gd name="connsiteY7052" fmla="*/ 702004 h 2239844"/>
              <a:gd name="connsiteX7053" fmla="*/ 2986277 w 4419601"/>
              <a:gd name="connsiteY7053" fmla="*/ 703701 h 2239844"/>
              <a:gd name="connsiteX7054" fmla="*/ 2996976 w 4419601"/>
              <a:gd name="connsiteY7054" fmla="*/ 709919 h 2239844"/>
              <a:gd name="connsiteX7055" fmla="*/ 2988529 w 4419601"/>
              <a:gd name="connsiteY7055" fmla="*/ 706730 h 2239844"/>
              <a:gd name="connsiteX7056" fmla="*/ 2983301 w 4419601"/>
              <a:gd name="connsiteY7056" fmla="*/ 703609 h 2239844"/>
              <a:gd name="connsiteX7057" fmla="*/ 2858986 w 4419601"/>
              <a:gd name="connsiteY7057" fmla="*/ 701938 h 2239844"/>
              <a:gd name="connsiteX7058" fmla="*/ 2865438 w 4419601"/>
              <a:gd name="connsiteY7058" fmla="*/ 708393 h 2239844"/>
              <a:gd name="connsiteX7059" fmla="*/ 2807366 w 4419601"/>
              <a:gd name="connsiteY7059" fmla="*/ 740673 h 2239844"/>
              <a:gd name="connsiteX7060" fmla="*/ 2779017 w 4419601"/>
              <a:gd name="connsiteY7060" fmla="*/ 754146 h 2239844"/>
              <a:gd name="connsiteX7061" fmla="*/ 2813331 w 4419601"/>
              <a:gd name="connsiteY7061" fmla="*/ 760623 h 2239844"/>
              <a:gd name="connsiteX7062" fmla="*/ 2867949 w 4419601"/>
              <a:gd name="connsiteY7062" fmla="*/ 785066 h 2239844"/>
              <a:gd name="connsiteX7063" fmla="*/ 2898033 w 4419601"/>
              <a:gd name="connsiteY7063" fmla="*/ 792575 h 2239844"/>
              <a:gd name="connsiteX7064" fmla="*/ 2967521 w 4419601"/>
              <a:gd name="connsiteY7064" fmla="*/ 824666 h 2239844"/>
              <a:gd name="connsiteX7065" fmla="*/ 3108933 w 4419601"/>
              <a:gd name="connsiteY7065" fmla="*/ 933943 h 2239844"/>
              <a:gd name="connsiteX7066" fmla="*/ 3211778 w 4419601"/>
              <a:gd name="connsiteY7066" fmla="*/ 1101073 h 2239844"/>
              <a:gd name="connsiteX7067" fmla="*/ 3229876 w 4419601"/>
              <a:gd name="connsiteY7067" fmla="*/ 1144509 h 2239844"/>
              <a:gd name="connsiteX7068" fmla="*/ 3231006 w 4419601"/>
              <a:gd name="connsiteY7068" fmla="*/ 1146149 h 2239844"/>
              <a:gd name="connsiteX7069" fmla="*/ 3235261 w 4419601"/>
              <a:gd name="connsiteY7069" fmla="*/ 1157433 h 2239844"/>
              <a:gd name="connsiteX7070" fmla="*/ 3251952 w 4419601"/>
              <a:gd name="connsiteY7070" fmla="*/ 1197494 h 2239844"/>
              <a:gd name="connsiteX7071" fmla="*/ 3255589 w 4419601"/>
              <a:gd name="connsiteY7071" fmla="*/ 1208981 h 2239844"/>
              <a:gd name="connsiteX7072" fmla="*/ 3263138 w 4419601"/>
              <a:gd name="connsiteY7072" fmla="*/ 1223271 h 2239844"/>
              <a:gd name="connsiteX7073" fmla="*/ 3284023 w 4419601"/>
              <a:gd name="connsiteY7073" fmla="*/ 1271472 h 2239844"/>
              <a:gd name="connsiteX7074" fmla="*/ 3292677 w 4419601"/>
              <a:gd name="connsiteY7074" fmla="*/ 1308561 h 2239844"/>
              <a:gd name="connsiteX7075" fmla="*/ 3281616 w 4419601"/>
              <a:gd name="connsiteY7075" fmla="*/ 1288571 h 2239844"/>
              <a:gd name="connsiteX7076" fmla="*/ 3290054 w 4419601"/>
              <a:gd name="connsiteY7076" fmla="*/ 1323154 h 2239844"/>
              <a:gd name="connsiteX7077" fmla="*/ 3296073 w 4419601"/>
              <a:gd name="connsiteY7077" fmla="*/ 1336543 h 2239844"/>
              <a:gd name="connsiteX7078" fmla="*/ 3297429 w 4419601"/>
              <a:gd name="connsiteY7078" fmla="*/ 1341573 h 2239844"/>
              <a:gd name="connsiteX7079" fmla="*/ 3299381 w 4419601"/>
              <a:gd name="connsiteY7079" fmla="*/ 1361374 h 2239844"/>
              <a:gd name="connsiteX7080" fmla="*/ 3301846 w 4419601"/>
              <a:gd name="connsiteY7080" fmla="*/ 1371477 h 2239844"/>
              <a:gd name="connsiteX7081" fmla="*/ 3309880 w 4419601"/>
              <a:gd name="connsiteY7081" fmla="*/ 1410861 h 2239844"/>
              <a:gd name="connsiteX7082" fmla="*/ 3309298 w 4419601"/>
              <a:gd name="connsiteY7082" fmla="*/ 1426886 h 2239844"/>
              <a:gd name="connsiteX7083" fmla="*/ 3310606 w 4419601"/>
              <a:gd name="connsiteY7083" fmla="*/ 1432119 h 2239844"/>
              <a:gd name="connsiteX7084" fmla="*/ 3314623 w 4419601"/>
              <a:gd name="connsiteY7084" fmla="*/ 1467473 h 2239844"/>
              <a:gd name="connsiteX7085" fmla="*/ 3314979 w 4419601"/>
              <a:gd name="connsiteY7085" fmla="*/ 1470323 h 2239844"/>
              <a:gd name="connsiteX7086" fmla="*/ 3316958 w 4419601"/>
              <a:gd name="connsiteY7086" fmla="*/ 1461866 h 2239844"/>
              <a:gd name="connsiteX7087" fmla="*/ 3320975 w 4419601"/>
              <a:gd name="connsiteY7087" fmla="*/ 1428929 h 2239844"/>
              <a:gd name="connsiteX7088" fmla="*/ 3297429 w 4419601"/>
              <a:gd name="connsiteY7088" fmla="*/ 1341573 h 2239844"/>
              <a:gd name="connsiteX7089" fmla="*/ 3295270 w 4419601"/>
              <a:gd name="connsiteY7089" fmla="*/ 1319673 h 2239844"/>
              <a:gd name="connsiteX7090" fmla="*/ 3292677 w 4419601"/>
              <a:gd name="connsiteY7090" fmla="*/ 1308561 h 2239844"/>
              <a:gd name="connsiteX7091" fmla="*/ 3295270 w 4419601"/>
              <a:gd name="connsiteY7091" fmla="*/ 1313246 h 2239844"/>
              <a:gd name="connsiteX7092" fmla="*/ 3320975 w 4419601"/>
              <a:gd name="connsiteY7092" fmla="*/ 1403221 h 2239844"/>
              <a:gd name="connsiteX7093" fmla="*/ 3320975 w 4419601"/>
              <a:gd name="connsiteY7093" fmla="*/ 1467490 h 2239844"/>
              <a:gd name="connsiteX7094" fmla="*/ 3316172 w 4419601"/>
              <a:gd name="connsiteY7094" fmla="*/ 1479866 h 2239844"/>
              <a:gd name="connsiteX7095" fmla="*/ 3318641 w 4419601"/>
              <a:gd name="connsiteY7095" fmla="*/ 1499613 h 2239844"/>
              <a:gd name="connsiteX7096" fmla="*/ 3309222 w 4419601"/>
              <a:gd name="connsiteY7096" fmla="*/ 1528596 h 2239844"/>
              <a:gd name="connsiteX7097" fmla="*/ 3379734 w 4419601"/>
              <a:gd name="connsiteY7097" fmla="*/ 1495476 h 2239844"/>
              <a:gd name="connsiteX7098" fmla="*/ 3395286 w 4419601"/>
              <a:gd name="connsiteY7098" fmla="*/ 1490391 h 2239844"/>
              <a:gd name="connsiteX7099" fmla="*/ 3388550 w 4419601"/>
              <a:gd name="connsiteY7099" fmla="*/ 1497063 h 2239844"/>
              <a:gd name="connsiteX7100" fmla="*/ 3384161 w 4419601"/>
              <a:gd name="connsiteY7100" fmla="*/ 1501410 h 2239844"/>
              <a:gd name="connsiteX7101" fmla="*/ 3382940 w 4419601"/>
              <a:gd name="connsiteY7101" fmla="*/ 1501826 h 2239844"/>
              <a:gd name="connsiteX7102" fmla="*/ 3374340 w 4419601"/>
              <a:gd name="connsiteY7102" fmla="*/ 1506039 h 2239844"/>
              <a:gd name="connsiteX7103" fmla="*/ 3372522 w 4419601"/>
              <a:gd name="connsiteY7103" fmla="*/ 1506588 h 2239844"/>
              <a:gd name="connsiteX7104" fmla="*/ 3372568 w 4419601"/>
              <a:gd name="connsiteY7104" fmla="*/ 1506907 h 2239844"/>
              <a:gd name="connsiteX7105" fmla="*/ 3308411 w 4419601"/>
              <a:gd name="connsiteY7105" fmla="*/ 1538338 h 2239844"/>
              <a:gd name="connsiteX7106" fmla="*/ 3302802 w 4419601"/>
              <a:gd name="connsiteY7106" fmla="*/ 1537544 h 2239844"/>
              <a:gd name="connsiteX7107" fmla="*/ 3302424 w 4419601"/>
              <a:gd name="connsiteY7107" fmla="*/ 1534928 h 2239844"/>
              <a:gd name="connsiteX7108" fmla="*/ 3292126 w 4419601"/>
              <a:gd name="connsiteY7108" fmla="*/ 1540593 h 2239844"/>
              <a:gd name="connsiteX7109" fmla="*/ 3277569 w 4419601"/>
              <a:gd name="connsiteY7109" fmla="*/ 1544232 h 2239844"/>
              <a:gd name="connsiteX7110" fmla="*/ 3278467 w 4419601"/>
              <a:gd name="connsiteY7110" fmla="*/ 1543807 h 2239844"/>
              <a:gd name="connsiteX7111" fmla="*/ 3281117 w 4419601"/>
              <a:gd name="connsiteY7111" fmla="*/ 1540748 h 2239844"/>
              <a:gd name="connsiteX7112" fmla="*/ 3279405 w 4419601"/>
              <a:gd name="connsiteY7112" fmla="*/ 1542503 h 2239844"/>
              <a:gd name="connsiteX7113" fmla="*/ 3273811 w 4419601"/>
              <a:gd name="connsiteY7113" fmla="*/ 1544142 h 2239844"/>
              <a:gd name="connsiteX7114" fmla="*/ 3276056 w 4419601"/>
              <a:gd name="connsiteY7114" fmla="*/ 1544610 h 2239844"/>
              <a:gd name="connsiteX7115" fmla="*/ 3277569 w 4419601"/>
              <a:gd name="connsiteY7115" fmla="*/ 1544232 h 2239844"/>
              <a:gd name="connsiteX7116" fmla="*/ 3263201 w 4419601"/>
              <a:gd name="connsiteY7116" fmla="*/ 1551038 h 2239844"/>
              <a:gd name="connsiteX7117" fmla="*/ 3258264 w 4419601"/>
              <a:gd name="connsiteY7117" fmla="*/ 1548699 h 2239844"/>
              <a:gd name="connsiteX7118" fmla="*/ 3257565 w 4419601"/>
              <a:gd name="connsiteY7118" fmla="*/ 1548904 h 2239844"/>
              <a:gd name="connsiteX7119" fmla="*/ 3257745 w 4419601"/>
              <a:gd name="connsiteY7119" fmla="*/ 1548454 h 2239844"/>
              <a:gd name="connsiteX7120" fmla="*/ 3256241 w 4419601"/>
              <a:gd name="connsiteY7120" fmla="*/ 1547741 h 2239844"/>
              <a:gd name="connsiteX7121" fmla="*/ 3256453 w 4419601"/>
              <a:gd name="connsiteY7121" fmla="*/ 1549230 h 2239844"/>
              <a:gd name="connsiteX7122" fmla="*/ 3250285 w 4419601"/>
              <a:gd name="connsiteY7122" fmla="*/ 1551038 h 2239844"/>
              <a:gd name="connsiteX7123" fmla="*/ 3250285 w 4419601"/>
              <a:gd name="connsiteY7123" fmla="*/ 1547825 h 2239844"/>
              <a:gd name="connsiteX7124" fmla="*/ 3250285 w 4419601"/>
              <a:gd name="connsiteY7124" fmla="*/ 1544920 h 2239844"/>
              <a:gd name="connsiteX7125" fmla="*/ 3247935 w 4419601"/>
              <a:gd name="connsiteY7125" fmla="*/ 1543807 h 2239844"/>
              <a:gd name="connsiteX7126" fmla="*/ 3237490 w 4419601"/>
              <a:gd name="connsiteY7126" fmla="*/ 1531754 h 2239844"/>
              <a:gd name="connsiteX7127" fmla="*/ 3252916 w 4419601"/>
              <a:gd name="connsiteY7127" fmla="*/ 1538825 h 2239844"/>
              <a:gd name="connsiteX7128" fmla="*/ 3253391 w 4419601"/>
              <a:gd name="connsiteY7128" fmla="*/ 1539538 h 2239844"/>
              <a:gd name="connsiteX7129" fmla="*/ 3253628 w 4419601"/>
              <a:gd name="connsiteY7129" fmla="*/ 1539151 h 2239844"/>
              <a:gd name="connsiteX7130" fmla="*/ 3252916 w 4419601"/>
              <a:gd name="connsiteY7130" fmla="*/ 1538825 h 2239844"/>
              <a:gd name="connsiteX7131" fmla="*/ 3243917 w 4419601"/>
              <a:gd name="connsiteY7131" fmla="*/ 1525326 h 2239844"/>
              <a:gd name="connsiteX7132" fmla="*/ 3258109 w 4419601"/>
              <a:gd name="connsiteY7132" fmla="*/ 1531831 h 2239844"/>
              <a:gd name="connsiteX7133" fmla="*/ 3274384 w 4419601"/>
              <a:gd name="connsiteY7133" fmla="*/ 1505247 h 2239844"/>
              <a:gd name="connsiteX7134" fmla="*/ 3274662 w 4419601"/>
              <a:gd name="connsiteY7134" fmla="*/ 1504398 h 2239844"/>
              <a:gd name="connsiteX7135" fmla="*/ 3263279 w 4419601"/>
              <a:gd name="connsiteY7135" fmla="*/ 1512938 h 2239844"/>
              <a:gd name="connsiteX7136" fmla="*/ 3263279 w 4419601"/>
              <a:gd name="connsiteY7136" fmla="*/ 1506508 h 2239844"/>
              <a:gd name="connsiteX7137" fmla="*/ 3277132 w 4419601"/>
              <a:gd name="connsiteY7137" fmla="*/ 1496850 h 2239844"/>
              <a:gd name="connsiteX7138" fmla="*/ 3288843 w 4419601"/>
              <a:gd name="connsiteY7138" fmla="*/ 1461063 h 2239844"/>
              <a:gd name="connsiteX7139" fmla="*/ 3289176 w 4419601"/>
              <a:gd name="connsiteY7139" fmla="*/ 1454519 h 2239844"/>
              <a:gd name="connsiteX7140" fmla="*/ 3288912 w 4419601"/>
              <a:gd name="connsiteY7140" fmla="*/ 1448189 h 2239844"/>
              <a:gd name="connsiteX7141" fmla="*/ 3285788 w 4419601"/>
              <a:gd name="connsiteY7141" fmla="*/ 1435693 h 2239844"/>
              <a:gd name="connsiteX7142" fmla="*/ 3285630 w 4419601"/>
              <a:gd name="connsiteY7142" fmla="*/ 1439372 h 2239844"/>
              <a:gd name="connsiteX7143" fmla="*/ 3270769 w 4419601"/>
              <a:gd name="connsiteY7143" fmla="*/ 1474017 h 2239844"/>
              <a:gd name="connsiteX7144" fmla="*/ 3244777 w 4419601"/>
              <a:gd name="connsiteY7144" fmla="*/ 1498750 h 2239844"/>
              <a:gd name="connsiteX7145" fmla="*/ 3244156 w 4419601"/>
              <a:gd name="connsiteY7145" fmla="*/ 1499746 h 2239844"/>
              <a:gd name="connsiteX7146" fmla="*/ 3243413 w 4419601"/>
              <a:gd name="connsiteY7146" fmla="*/ 1499560 h 2239844"/>
              <a:gd name="connsiteX7147" fmla="*/ 3238236 w 4419601"/>
              <a:gd name="connsiteY7147" fmla="*/ 1498820 h 2239844"/>
              <a:gd name="connsiteX7148" fmla="*/ 3237433 w 4419601"/>
              <a:gd name="connsiteY7148" fmla="*/ 1493197 h 2239844"/>
              <a:gd name="connsiteX7149" fmla="*/ 3237734 w 4419601"/>
              <a:gd name="connsiteY7149" fmla="*/ 1492971 h 2239844"/>
              <a:gd name="connsiteX7150" fmla="*/ 3238828 w 4419601"/>
              <a:gd name="connsiteY7150" fmla="*/ 1480368 h 2239844"/>
              <a:gd name="connsiteX7151" fmla="*/ 3244156 w 4419601"/>
              <a:gd name="connsiteY7151" fmla="*/ 1480368 h 2239844"/>
              <a:gd name="connsiteX7152" fmla="*/ 3245111 w 4419601"/>
              <a:gd name="connsiteY7152" fmla="*/ 1484195 h 2239844"/>
              <a:gd name="connsiteX7153" fmla="*/ 3244749 w 4419601"/>
              <a:gd name="connsiteY7153" fmla="*/ 1487644 h 2239844"/>
              <a:gd name="connsiteX7154" fmla="*/ 3243462 w 4419601"/>
              <a:gd name="connsiteY7154" fmla="*/ 1488675 h 2239844"/>
              <a:gd name="connsiteX7155" fmla="*/ 3244741 w 4419601"/>
              <a:gd name="connsiteY7155" fmla="*/ 1487715 h 2239844"/>
              <a:gd name="connsiteX7156" fmla="*/ 3244749 w 4419601"/>
              <a:gd name="connsiteY7156" fmla="*/ 1487644 h 2239844"/>
              <a:gd name="connsiteX7157" fmla="*/ 3245768 w 4419601"/>
              <a:gd name="connsiteY7157" fmla="*/ 1486827 h 2239844"/>
              <a:gd name="connsiteX7158" fmla="*/ 3245111 w 4419601"/>
              <a:gd name="connsiteY7158" fmla="*/ 1484195 h 2239844"/>
              <a:gd name="connsiteX7159" fmla="*/ 3245768 w 4419601"/>
              <a:gd name="connsiteY7159" fmla="*/ 1477945 h 2239844"/>
              <a:gd name="connsiteX7160" fmla="*/ 3250214 w 4419601"/>
              <a:gd name="connsiteY7160" fmla="*/ 1473810 h 2239844"/>
              <a:gd name="connsiteX7161" fmla="*/ 3250605 w 4419601"/>
              <a:gd name="connsiteY7161" fmla="*/ 1473908 h 2239844"/>
              <a:gd name="connsiteX7162" fmla="*/ 3251679 w 4419601"/>
              <a:gd name="connsiteY7162" fmla="*/ 1482512 h 2239844"/>
              <a:gd name="connsiteX7163" fmla="*/ 3263138 w 4419601"/>
              <a:gd name="connsiteY7163" fmla="*/ 1473916 h 2239844"/>
              <a:gd name="connsiteX7164" fmla="*/ 3273550 w 4419601"/>
              <a:gd name="connsiteY7164" fmla="*/ 1449619 h 2239844"/>
              <a:gd name="connsiteX7165" fmla="*/ 3256594 w 4419601"/>
              <a:gd name="connsiteY7165" fmla="*/ 1464219 h 2239844"/>
              <a:gd name="connsiteX7166" fmla="*/ 3256248 w 4419601"/>
              <a:gd name="connsiteY7166" fmla="*/ 1461797 h 2239844"/>
              <a:gd name="connsiteX7167" fmla="*/ 3257054 w 4419601"/>
              <a:gd name="connsiteY7167" fmla="*/ 1460989 h 2239844"/>
              <a:gd name="connsiteX7168" fmla="*/ 3254927 w 4419601"/>
              <a:gd name="connsiteY7168" fmla="*/ 1459391 h 2239844"/>
              <a:gd name="connsiteX7169" fmla="*/ 3264504 w 4419601"/>
              <a:gd name="connsiteY7169" fmla="*/ 1451077 h 2239844"/>
              <a:gd name="connsiteX7170" fmla="*/ 3275316 w 4419601"/>
              <a:gd name="connsiteY7170" fmla="*/ 1445499 h 2239844"/>
              <a:gd name="connsiteX7171" fmla="*/ 3277597 w 4419601"/>
              <a:gd name="connsiteY7171" fmla="*/ 1440176 h 2239844"/>
              <a:gd name="connsiteX7172" fmla="*/ 3277654 w 4419601"/>
              <a:gd name="connsiteY7172" fmla="*/ 1439662 h 2239844"/>
              <a:gd name="connsiteX7173" fmla="*/ 3264504 w 4419601"/>
              <a:gd name="connsiteY7173" fmla="*/ 1451077 h 2239844"/>
              <a:gd name="connsiteX7174" fmla="*/ 3229645 w 4419601"/>
              <a:gd name="connsiteY7174" fmla="*/ 1469063 h 2239844"/>
              <a:gd name="connsiteX7175" fmla="*/ 3186113 w 4419601"/>
              <a:gd name="connsiteY7175" fmla="*/ 1506205 h 2239844"/>
              <a:gd name="connsiteX7176" fmla="*/ 3184676 w 4419601"/>
              <a:gd name="connsiteY7176" fmla="*/ 1507950 h 2239844"/>
              <a:gd name="connsiteX7177" fmla="*/ 3175251 w 4419601"/>
              <a:gd name="connsiteY7177" fmla="*/ 1513345 h 2239844"/>
              <a:gd name="connsiteX7178" fmla="*/ 3186113 w 4419601"/>
              <a:gd name="connsiteY7178" fmla="*/ 1499746 h 2239844"/>
              <a:gd name="connsiteX7179" fmla="*/ 3229645 w 4419601"/>
              <a:gd name="connsiteY7179" fmla="*/ 1462604 h 2239844"/>
              <a:gd name="connsiteX7180" fmla="*/ 3277870 w 4419601"/>
              <a:gd name="connsiteY7180" fmla="*/ 1437721 h 2239844"/>
              <a:gd name="connsiteX7181" fmla="*/ 3280462 w 4419601"/>
              <a:gd name="connsiteY7181" fmla="*/ 1414387 h 2239844"/>
              <a:gd name="connsiteX7182" fmla="*/ 3269629 w 4419601"/>
              <a:gd name="connsiteY7182" fmla="*/ 1371052 h 2239844"/>
              <a:gd name="connsiteX7183" fmla="*/ 3267572 w 4419601"/>
              <a:gd name="connsiteY7183" fmla="*/ 1358454 h 2239844"/>
              <a:gd name="connsiteX7184" fmla="*/ 3276056 w 4419601"/>
              <a:gd name="connsiteY7184" fmla="*/ 1383908 h 2239844"/>
              <a:gd name="connsiteX7185" fmla="*/ 3281593 w 4419601"/>
              <a:gd name="connsiteY7185" fmla="*/ 1404210 h 2239844"/>
              <a:gd name="connsiteX7186" fmla="*/ 3282417 w 4419601"/>
              <a:gd name="connsiteY7186" fmla="*/ 1396795 h 2239844"/>
              <a:gd name="connsiteX7187" fmla="*/ 3275991 w 4419601"/>
              <a:gd name="connsiteY7187" fmla="*/ 1319673 h 2239844"/>
              <a:gd name="connsiteX7188" fmla="*/ 3258344 w 4419601"/>
              <a:gd name="connsiteY7188" fmla="*/ 1252608 h 2239844"/>
              <a:gd name="connsiteX7189" fmla="*/ 3266382 w 4419601"/>
              <a:gd name="connsiteY7189" fmla="*/ 1270492 h 2239844"/>
              <a:gd name="connsiteX7190" fmla="*/ 3264311 w 4419601"/>
              <a:gd name="connsiteY7190" fmla="*/ 1262725 h 2239844"/>
              <a:gd name="connsiteX7191" fmla="*/ 3261107 w 4419601"/>
              <a:gd name="connsiteY7191" fmla="*/ 1251509 h 2239844"/>
              <a:gd name="connsiteX7192" fmla="*/ 3261519 w 4419601"/>
              <a:gd name="connsiteY7192" fmla="*/ 1252253 h 2239844"/>
              <a:gd name="connsiteX7193" fmla="*/ 3251840 w 4419601"/>
              <a:gd name="connsiteY7193" fmla="*/ 1215955 h 2239844"/>
              <a:gd name="connsiteX7194" fmla="*/ 3249234 w 4419601"/>
              <a:gd name="connsiteY7194" fmla="*/ 1209949 h 2239844"/>
              <a:gd name="connsiteX7195" fmla="*/ 3247927 w 4419601"/>
              <a:gd name="connsiteY7195" fmla="*/ 1205375 h 2239844"/>
              <a:gd name="connsiteX7196" fmla="*/ 3241670 w 4419601"/>
              <a:gd name="connsiteY7196" fmla="*/ 1191964 h 2239844"/>
              <a:gd name="connsiteX7197" fmla="*/ 3243859 w 4419601"/>
              <a:gd name="connsiteY7197" fmla="*/ 1197563 h 2239844"/>
              <a:gd name="connsiteX7198" fmla="*/ 3249234 w 4419601"/>
              <a:gd name="connsiteY7198" fmla="*/ 1209949 h 2239844"/>
              <a:gd name="connsiteX7199" fmla="*/ 3256712 w 4419601"/>
              <a:gd name="connsiteY7199" fmla="*/ 1236124 h 2239844"/>
              <a:gd name="connsiteX7200" fmla="*/ 3261107 w 4419601"/>
              <a:gd name="connsiteY7200" fmla="*/ 1251509 h 2239844"/>
              <a:gd name="connsiteX7201" fmla="*/ 3255286 w 4419601"/>
              <a:gd name="connsiteY7201" fmla="*/ 1240990 h 2239844"/>
              <a:gd name="connsiteX7202" fmla="*/ 3251892 w 4419601"/>
              <a:gd name="connsiteY7202" fmla="*/ 1228091 h 2239844"/>
              <a:gd name="connsiteX7203" fmla="*/ 3220700 w 4419601"/>
              <a:gd name="connsiteY7203" fmla="*/ 1152333 h 2239844"/>
              <a:gd name="connsiteX7204" fmla="*/ 3229678 w 4419601"/>
              <a:gd name="connsiteY7204" fmla="*/ 1166256 h 2239844"/>
              <a:gd name="connsiteX7205" fmla="*/ 3215827 w 4419601"/>
              <a:gd name="connsiteY7205" fmla="*/ 1136566 h 2239844"/>
              <a:gd name="connsiteX7206" fmla="*/ 3202303 w 4419601"/>
              <a:gd name="connsiteY7206" fmla="*/ 1116086 h 2239844"/>
              <a:gd name="connsiteX7207" fmla="*/ 3194149 w 4419601"/>
              <a:gd name="connsiteY7207" fmla="*/ 1100620 h 2239844"/>
              <a:gd name="connsiteX7208" fmla="*/ 3207598 w 4419601"/>
              <a:gd name="connsiteY7208" fmla="*/ 1118926 h 2239844"/>
              <a:gd name="connsiteX7209" fmla="*/ 3205428 w 4419601"/>
              <a:gd name="connsiteY7209" fmla="*/ 1114276 h 2239844"/>
              <a:gd name="connsiteX7210" fmla="*/ 3184425 w 4419601"/>
              <a:gd name="connsiteY7210" fmla="*/ 1082177 h 2239844"/>
              <a:gd name="connsiteX7211" fmla="*/ 3194149 w 4419601"/>
              <a:gd name="connsiteY7211" fmla="*/ 1100620 h 2239844"/>
              <a:gd name="connsiteX7212" fmla="*/ 3189235 w 4419601"/>
              <a:gd name="connsiteY7212" fmla="*/ 1093931 h 2239844"/>
              <a:gd name="connsiteX7213" fmla="*/ 3160317 w 4419601"/>
              <a:gd name="connsiteY7213" fmla="*/ 1049747 h 2239844"/>
              <a:gd name="connsiteX7214" fmla="*/ 3149665 w 4419601"/>
              <a:gd name="connsiteY7214" fmla="*/ 1036909 h 2239844"/>
              <a:gd name="connsiteX7215" fmla="*/ 3162117 w 4419601"/>
              <a:gd name="connsiteY7215" fmla="*/ 1050482 h 2239844"/>
              <a:gd name="connsiteX7216" fmla="*/ 3147578 w 4419601"/>
              <a:gd name="connsiteY7216" fmla="*/ 1030685 h 2239844"/>
              <a:gd name="connsiteX7217" fmla="*/ 3079282 w 4419601"/>
              <a:gd name="connsiteY7217" fmla="*/ 948702 h 2239844"/>
              <a:gd name="connsiteX7218" fmla="*/ 3006324 w 4419601"/>
              <a:gd name="connsiteY7218" fmla="*/ 876520 h 2239844"/>
              <a:gd name="connsiteX7219" fmla="*/ 3005138 w 4419601"/>
              <a:gd name="connsiteY7219" fmla="*/ 875628 h 2239844"/>
              <a:gd name="connsiteX7220" fmla="*/ 2944878 w 4419601"/>
              <a:gd name="connsiteY7220" fmla="*/ 832485 h 2239844"/>
              <a:gd name="connsiteX7221" fmla="*/ 2912100 w 4419601"/>
              <a:gd name="connsiteY7221" fmla="*/ 815168 h 2239844"/>
              <a:gd name="connsiteX7222" fmla="*/ 2864706 w 4419601"/>
              <a:gd name="connsiteY7222" fmla="*/ 792674 h 2239844"/>
              <a:gd name="connsiteX7223" fmla="*/ 2811430 w 4419601"/>
              <a:gd name="connsiteY7223" fmla="*/ 778143 h 2239844"/>
              <a:gd name="connsiteX7224" fmla="*/ 2806978 w 4419601"/>
              <a:gd name="connsiteY7224" fmla="*/ 778280 h 2239844"/>
              <a:gd name="connsiteX7225" fmla="*/ 2866312 w 4419601"/>
              <a:gd name="connsiteY7225" fmla="*/ 799101 h 2239844"/>
              <a:gd name="connsiteX7226" fmla="*/ 2948248 w 4419601"/>
              <a:gd name="connsiteY7226" fmla="*/ 850515 h 2239844"/>
              <a:gd name="connsiteX7227" fmla="*/ 3009039 w 4419601"/>
              <a:gd name="connsiteY7227" fmla="*/ 897006 h 2239844"/>
              <a:gd name="connsiteX7228" fmla="*/ 2985483 w 4419601"/>
              <a:gd name="connsiteY7228" fmla="*/ 880627 h 2239844"/>
              <a:gd name="connsiteX7229" fmla="*/ 2980380 w 4419601"/>
              <a:gd name="connsiteY7229" fmla="*/ 876222 h 2239844"/>
              <a:gd name="connsiteX7230" fmla="*/ 2965625 w 4419601"/>
              <a:gd name="connsiteY7230" fmla="*/ 866820 h 2239844"/>
              <a:gd name="connsiteX7231" fmla="*/ 2941018 w 4419601"/>
              <a:gd name="connsiteY7231" fmla="*/ 849712 h 2239844"/>
              <a:gd name="connsiteX7232" fmla="*/ 2930932 w 4419601"/>
              <a:gd name="connsiteY7232" fmla="*/ 844714 h 2239844"/>
              <a:gd name="connsiteX7233" fmla="*/ 2889608 w 4419601"/>
              <a:gd name="connsiteY7233" fmla="*/ 818381 h 2239844"/>
              <a:gd name="connsiteX7234" fmla="*/ 2794016 w 4419601"/>
              <a:gd name="connsiteY7234" fmla="*/ 779820 h 2239844"/>
              <a:gd name="connsiteX7235" fmla="*/ 2791108 w 4419601"/>
              <a:gd name="connsiteY7235" fmla="*/ 778768 h 2239844"/>
              <a:gd name="connsiteX7236" fmla="*/ 2778331 w 4419601"/>
              <a:gd name="connsiteY7236" fmla="*/ 779161 h 2239844"/>
              <a:gd name="connsiteX7237" fmla="*/ 2781163 w 4419601"/>
              <a:gd name="connsiteY7237" fmla="*/ 779820 h 2239844"/>
              <a:gd name="connsiteX7238" fmla="*/ 2776060 w 4419601"/>
              <a:gd name="connsiteY7238" fmla="*/ 779231 h 2239844"/>
              <a:gd name="connsiteX7239" fmla="*/ 2761831 w 4419601"/>
              <a:gd name="connsiteY7239" fmla="*/ 779669 h 2239844"/>
              <a:gd name="connsiteX7240" fmla="*/ 2758396 w 4419601"/>
              <a:gd name="connsiteY7240" fmla="*/ 780957 h 2239844"/>
              <a:gd name="connsiteX7241" fmla="*/ 2755403 w 4419601"/>
              <a:gd name="connsiteY7241" fmla="*/ 779669 h 2239844"/>
              <a:gd name="connsiteX7242" fmla="*/ 2750767 w 4419601"/>
              <a:gd name="connsiteY7242" fmla="*/ 778557 h 2239844"/>
              <a:gd name="connsiteX7243" fmla="*/ 2757413 w 4419601"/>
              <a:gd name="connsiteY7243" fmla="*/ 777080 h 2239844"/>
              <a:gd name="connsiteX7244" fmla="*/ 2740990 w 4419601"/>
              <a:gd name="connsiteY7244" fmla="*/ 775184 h 2239844"/>
              <a:gd name="connsiteX7245" fmla="*/ 2755780 w 4419601"/>
              <a:gd name="connsiteY7245" fmla="*/ 773917 h 2239844"/>
              <a:gd name="connsiteX7246" fmla="*/ 2763533 w 4419601"/>
              <a:gd name="connsiteY7246" fmla="*/ 775720 h 2239844"/>
              <a:gd name="connsiteX7247" fmla="*/ 2774686 w 4419601"/>
              <a:gd name="connsiteY7247" fmla="*/ 773241 h 2239844"/>
              <a:gd name="connsiteX7248" fmla="*/ 2775882 w 4419601"/>
              <a:gd name="connsiteY7248" fmla="*/ 773260 h 2239844"/>
              <a:gd name="connsiteX7249" fmla="*/ 2775717 w 4419601"/>
              <a:gd name="connsiteY7249" fmla="*/ 773201 h 2239844"/>
              <a:gd name="connsiteX7250" fmla="*/ 2793022 w 4419601"/>
              <a:gd name="connsiteY7250" fmla="*/ 773383 h 2239844"/>
              <a:gd name="connsiteX7251" fmla="*/ 2793494 w 4419601"/>
              <a:gd name="connsiteY7251" fmla="*/ 773549 h 2239844"/>
              <a:gd name="connsiteX7252" fmla="*/ 2794655 w 4419601"/>
              <a:gd name="connsiteY7252" fmla="*/ 773568 h 2239844"/>
              <a:gd name="connsiteX7253" fmla="*/ 2794016 w 4419601"/>
              <a:gd name="connsiteY7253" fmla="*/ 773393 h 2239844"/>
              <a:gd name="connsiteX7254" fmla="*/ 2793022 w 4419601"/>
              <a:gd name="connsiteY7254" fmla="*/ 773383 h 2239844"/>
              <a:gd name="connsiteX7255" fmla="*/ 2775209 w 4419601"/>
              <a:gd name="connsiteY7255" fmla="*/ 767132 h 2239844"/>
              <a:gd name="connsiteX7256" fmla="*/ 2781163 w 4419601"/>
              <a:gd name="connsiteY7256" fmla="*/ 766967 h 2239844"/>
              <a:gd name="connsiteX7257" fmla="*/ 2810885 w 4419601"/>
              <a:gd name="connsiteY7257" fmla="*/ 773393 h 2239844"/>
              <a:gd name="connsiteX7258" fmla="*/ 2813477 w 4419601"/>
              <a:gd name="connsiteY7258" fmla="*/ 773876 h 2239844"/>
              <a:gd name="connsiteX7259" fmla="*/ 2823799 w 4419601"/>
              <a:gd name="connsiteY7259" fmla="*/ 774044 h 2239844"/>
              <a:gd name="connsiteX7260" fmla="*/ 2851017 w 4419601"/>
              <a:gd name="connsiteY7260" fmla="*/ 780839 h 2239844"/>
              <a:gd name="connsiteX7261" fmla="*/ 2832614 w 4419601"/>
              <a:gd name="connsiteY7261" fmla="*/ 773483 h 2239844"/>
              <a:gd name="connsiteX7262" fmla="*/ 2784406 w 4419601"/>
              <a:gd name="connsiteY7262" fmla="*/ 759819 h 2239844"/>
              <a:gd name="connsiteX7263" fmla="*/ 2762240 w 4419601"/>
              <a:gd name="connsiteY7263" fmla="*/ 760189 h 2239844"/>
              <a:gd name="connsiteX7264" fmla="*/ 2754584 w 4419601"/>
              <a:gd name="connsiteY7264" fmla="*/ 762678 h 2239844"/>
              <a:gd name="connsiteX7265" fmla="*/ 2774737 w 4419601"/>
              <a:gd name="connsiteY7265" fmla="*/ 766967 h 2239844"/>
              <a:gd name="connsiteX7266" fmla="*/ 2775209 w 4419601"/>
              <a:gd name="connsiteY7266" fmla="*/ 767132 h 2239844"/>
              <a:gd name="connsiteX7267" fmla="*/ 2760100 w 4419601"/>
              <a:gd name="connsiteY7267" fmla="*/ 767552 h 2239844"/>
              <a:gd name="connsiteX7268" fmla="*/ 2756261 w 4419601"/>
              <a:gd name="connsiteY7268" fmla="*/ 766163 h 2239844"/>
              <a:gd name="connsiteX7269" fmla="*/ 2742862 w 4419601"/>
              <a:gd name="connsiteY7269" fmla="*/ 766490 h 2239844"/>
              <a:gd name="connsiteX7270" fmla="*/ 2742842 w 4419601"/>
              <a:gd name="connsiteY7270" fmla="*/ 766496 h 2239844"/>
              <a:gd name="connsiteX7271" fmla="*/ 2742826 w 4419601"/>
              <a:gd name="connsiteY7271" fmla="*/ 766491 h 2239844"/>
              <a:gd name="connsiteX7272" fmla="*/ 2723327 w 4419601"/>
              <a:gd name="connsiteY7272" fmla="*/ 766967 h 2239844"/>
              <a:gd name="connsiteX7273" fmla="*/ 2709155 w 4419601"/>
              <a:gd name="connsiteY7273" fmla="*/ 768199 h 2239844"/>
              <a:gd name="connsiteX7274" fmla="*/ 2700470 w 4419601"/>
              <a:gd name="connsiteY7274" fmla="*/ 772181 h 2239844"/>
              <a:gd name="connsiteX7275" fmla="*/ 2691195 w 4419601"/>
              <a:gd name="connsiteY7275" fmla="*/ 779820 h 2239844"/>
              <a:gd name="connsiteX7276" fmla="*/ 2689706 w 4419601"/>
              <a:gd name="connsiteY7276" fmla="*/ 782932 h 2239844"/>
              <a:gd name="connsiteX7277" fmla="*/ 2685840 w 4419601"/>
              <a:gd name="connsiteY7277" fmla="*/ 786247 h 2239844"/>
              <a:gd name="connsiteX7278" fmla="*/ 2684417 w 4419601"/>
              <a:gd name="connsiteY7278" fmla="*/ 787023 h 2239844"/>
              <a:gd name="connsiteX7279" fmla="*/ 2684697 w 4419601"/>
              <a:gd name="connsiteY7279" fmla="*/ 786901 h 2239844"/>
              <a:gd name="connsiteX7280" fmla="*/ 2685107 w 4419601"/>
              <a:gd name="connsiteY7280" fmla="*/ 786875 h 2239844"/>
              <a:gd name="connsiteX7281" fmla="*/ 2685840 w 4419601"/>
              <a:gd name="connsiteY7281" fmla="*/ 786247 h 2239844"/>
              <a:gd name="connsiteX7282" fmla="*/ 2688927 w 4419601"/>
              <a:gd name="connsiteY7282" fmla="*/ 784563 h 2239844"/>
              <a:gd name="connsiteX7283" fmla="*/ 2687905 w 4419601"/>
              <a:gd name="connsiteY7283" fmla="*/ 786700 h 2239844"/>
              <a:gd name="connsiteX7284" fmla="*/ 2692633 w 4419601"/>
              <a:gd name="connsiteY7284" fmla="*/ 786405 h 2239844"/>
              <a:gd name="connsiteX7285" fmla="*/ 2697621 w 4419601"/>
              <a:gd name="connsiteY7285" fmla="*/ 779820 h 2239844"/>
              <a:gd name="connsiteX7286" fmla="*/ 2710061 w 4419601"/>
              <a:gd name="connsiteY7286" fmla="*/ 779820 h 2239844"/>
              <a:gd name="connsiteX7287" fmla="*/ 2710408 w 4419601"/>
              <a:gd name="connsiteY7287" fmla="*/ 779669 h 2239844"/>
              <a:gd name="connsiteX7288" fmla="*/ 2714489 w 4419601"/>
              <a:gd name="connsiteY7288" fmla="*/ 778879 h 2239844"/>
              <a:gd name="connsiteX7289" fmla="*/ 2716479 w 4419601"/>
              <a:gd name="connsiteY7289" fmla="*/ 777644 h 2239844"/>
              <a:gd name="connsiteX7290" fmla="*/ 2727351 w 4419601"/>
              <a:gd name="connsiteY7290" fmla="*/ 776390 h 2239844"/>
              <a:gd name="connsiteX7291" fmla="*/ 2735316 w 4419601"/>
              <a:gd name="connsiteY7291" fmla="*/ 774848 h 2239844"/>
              <a:gd name="connsiteX7292" fmla="*/ 2737068 w 4419601"/>
              <a:gd name="connsiteY7292" fmla="*/ 775268 h 2239844"/>
              <a:gd name="connsiteX7293" fmla="*/ 2739392 w 4419601"/>
              <a:gd name="connsiteY7293" fmla="*/ 775000 h 2239844"/>
              <a:gd name="connsiteX7294" fmla="*/ 2740990 w 4419601"/>
              <a:gd name="connsiteY7294" fmla="*/ 775184 h 2239844"/>
              <a:gd name="connsiteX7295" fmla="*/ 2737842 w 4419601"/>
              <a:gd name="connsiteY7295" fmla="*/ 775454 h 2239844"/>
              <a:gd name="connsiteX7296" fmla="*/ 2750767 w 4419601"/>
              <a:gd name="connsiteY7296" fmla="*/ 778557 h 2239844"/>
              <a:gd name="connsiteX7297" fmla="*/ 2745761 w 4419601"/>
              <a:gd name="connsiteY7297" fmla="*/ 779669 h 2239844"/>
              <a:gd name="connsiteX7298" fmla="*/ 2741598 w 4419601"/>
              <a:gd name="connsiteY7298" fmla="*/ 780594 h 2239844"/>
              <a:gd name="connsiteX7299" fmla="*/ 2754463 w 4419601"/>
              <a:gd name="connsiteY7299" fmla="*/ 782432 h 2239844"/>
              <a:gd name="connsiteX7300" fmla="*/ 2758396 w 4419601"/>
              <a:gd name="connsiteY7300" fmla="*/ 780957 h 2239844"/>
              <a:gd name="connsiteX7301" fmla="*/ 2764613 w 4419601"/>
              <a:gd name="connsiteY7301" fmla="*/ 783633 h 2239844"/>
              <a:gd name="connsiteX7302" fmla="*/ 2781163 w 4419601"/>
              <a:gd name="connsiteY7302" fmla="*/ 785444 h 2239844"/>
              <a:gd name="connsiteX7303" fmla="*/ 2826784 w 4419601"/>
              <a:gd name="connsiteY7303" fmla="*/ 803265 h 2239844"/>
              <a:gd name="connsiteX7304" fmla="*/ 2781163 w 4419601"/>
              <a:gd name="connsiteY7304" fmla="*/ 786247 h 2239844"/>
              <a:gd name="connsiteX7305" fmla="*/ 2765480 w 4419601"/>
              <a:gd name="connsiteY7305" fmla="*/ 784006 h 2239844"/>
              <a:gd name="connsiteX7306" fmla="*/ 2801879 w 4419601"/>
              <a:gd name="connsiteY7306" fmla="*/ 799672 h 2239844"/>
              <a:gd name="connsiteX7307" fmla="*/ 2793970 w 4419601"/>
              <a:gd name="connsiteY7307" fmla="*/ 798953 h 2239844"/>
              <a:gd name="connsiteX7308" fmla="*/ 2783123 w 4419601"/>
              <a:gd name="connsiteY7308" fmla="*/ 795880 h 2239844"/>
              <a:gd name="connsiteX7309" fmla="*/ 2768258 w 4419601"/>
              <a:gd name="connsiteY7309" fmla="*/ 787704 h 2239844"/>
              <a:gd name="connsiteX7310" fmla="*/ 2751546 w 4419601"/>
              <a:gd name="connsiteY7310" fmla="*/ 783526 h 2239844"/>
              <a:gd name="connsiteX7311" fmla="*/ 2754275 w 4419601"/>
              <a:gd name="connsiteY7311" fmla="*/ 782503 h 2239844"/>
              <a:gd name="connsiteX7312" fmla="*/ 2742145 w 4419601"/>
              <a:gd name="connsiteY7312" fmla="*/ 781176 h 2239844"/>
              <a:gd name="connsiteX7313" fmla="*/ 2751546 w 4419601"/>
              <a:gd name="connsiteY7313" fmla="*/ 783526 h 2239844"/>
              <a:gd name="connsiteX7314" fmla="*/ 2746371 w 4419601"/>
              <a:gd name="connsiteY7314" fmla="*/ 785467 h 2239844"/>
              <a:gd name="connsiteX7315" fmla="*/ 2745761 w 4419601"/>
              <a:gd name="connsiteY7315" fmla="*/ 785294 h 2239844"/>
              <a:gd name="connsiteX7316" fmla="*/ 2718399 w 4419601"/>
              <a:gd name="connsiteY7316" fmla="*/ 785750 h 2239844"/>
              <a:gd name="connsiteX7317" fmla="*/ 2740025 w 4419601"/>
              <a:gd name="connsiteY7317" fmla="*/ 780944 h 2239844"/>
              <a:gd name="connsiteX7318" fmla="*/ 2733681 w 4419601"/>
              <a:gd name="connsiteY7318" fmla="*/ 780250 h 2239844"/>
              <a:gd name="connsiteX7319" fmla="*/ 2711331 w 4419601"/>
              <a:gd name="connsiteY7319" fmla="*/ 785572 h 2239844"/>
              <a:gd name="connsiteX7320" fmla="*/ 2710624 w 4419601"/>
              <a:gd name="connsiteY7320" fmla="*/ 785879 h 2239844"/>
              <a:gd name="connsiteX7321" fmla="*/ 2718399 w 4419601"/>
              <a:gd name="connsiteY7321" fmla="*/ 785750 h 2239844"/>
              <a:gd name="connsiteX7322" fmla="*/ 2716836 w 4419601"/>
              <a:gd name="connsiteY7322" fmla="*/ 786097 h 2239844"/>
              <a:gd name="connsiteX7323" fmla="*/ 2712256 w 4419601"/>
              <a:gd name="connsiteY7323" fmla="*/ 789150 h 2239844"/>
              <a:gd name="connsiteX7324" fmla="*/ 2707615 w 4419601"/>
              <a:gd name="connsiteY7324" fmla="*/ 788252 h 2239844"/>
              <a:gd name="connsiteX7325" fmla="*/ 2705274 w 4419601"/>
              <a:gd name="connsiteY7325" fmla="*/ 793805 h 2239844"/>
              <a:gd name="connsiteX7326" fmla="*/ 2707194 w 4419601"/>
              <a:gd name="connsiteY7326" fmla="*/ 792525 h 2239844"/>
              <a:gd name="connsiteX7327" fmla="*/ 2712256 w 4419601"/>
              <a:gd name="connsiteY7327" fmla="*/ 789150 h 2239844"/>
              <a:gd name="connsiteX7328" fmla="*/ 2728278 w 4419601"/>
              <a:gd name="connsiteY7328" fmla="*/ 792252 h 2239844"/>
              <a:gd name="connsiteX7329" fmla="*/ 2710408 w 4419601"/>
              <a:gd name="connsiteY7329" fmla="*/ 798953 h 2239844"/>
              <a:gd name="connsiteX7330" fmla="*/ 2699955 w 4419601"/>
              <a:gd name="connsiteY7330" fmla="*/ 806420 h 2239844"/>
              <a:gd name="connsiteX7331" fmla="*/ 2697621 w 4419601"/>
              <a:gd name="connsiteY7331" fmla="*/ 811954 h 2239844"/>
              <a:gd name="connsiteX7332" fmla="*/ 2695218 w 4419601"/>
              <a:gd name="connsiteY7332" fmla="*/ 809804 h 2239844"/>
              <a:gd name="connsiteX7333" fmla="*/ 2693535 w 4419601"/>
              <a:gd name="connsiteY7333" fmla="*/ 811006 h 2239844"/>
              <a:gd name="connsiteX7334" fmla="*/ 2691265 w 4419601"/>
              <a:gd name="connsiteY7334" fmla="*/ 811763 h 2239844"/>
              <a:gd name="connsiteX7335" fmla="*/ 2691195 w 4419601"/>
              <a:gd name="connsiteY7335" fmla="*/ 811954 h 2239844"/>
              <a:gd name="connsiteX7336" fmla="*/ 2697621 w 4419601"/>
              <a:gd name="connsiteY7336" fmla="*/ 811954 h 2239844"/>
              <a:gd name="connsiteX7337" fmla="*/ 2691195 w 4419601"/>
              <a:gd name="connsiteY7337" fmla="*/ 818381 h 2239844"/>
              <a:gd name="connsiteX7338" fmla="*/ 2688030 w 4419601"/>
              <a:gd name="connsiteY7338" fmla="*/ 812841 h 2239844"/>
              <a:gd name="connsiteX7339" fmla="*/ 2677816 w 4419601"/>
              <a:gd name="connsiteY7339" fmla="*/ 816246 h 2239844"/>
              <a:gd name="connsiteX7340" fmla="*/ 2676667 w 4419601"/>
              <a:gd name="connsiteY7340" fmla="*/ 811189 h 2239844"/>
              <a:gd name="connsiteX7341" fmla="*/ 2675838 w 4419601"/>
              <a:gd name="connsiteY7341" fmla="*/ 815807 h 2239844"/>
              <a:gd name="connsiteX7342" fmla="*/ 2676662 w 4419601"/>
              <a:gd name="connsiteY7342" fmla="*/ 816630 h 2239844"/>
              <a:gd name="connsiteX7343" fmla="*/ 2675629 w 4419601"/>
              <a:gd name="connsiteY7343" fmla="*/ 816975 h 2239844"/>
              <a:gd name="connsiteX7344" fmla="*/ 2671916 w 4419601"/>
              <a:gd name="connsiteY7344" fmla="*/ 837661 h 2239844"/>
              <a:gd name="connsiteX7345" fmla="*/ 2669220 w 4419601"/>
              <a:gd name="connsiteY7345" fmla="*/ 816768 h 2239844"/>
              <a:gd name="connsiteX7346" fmla="*/ 2669506 w 4419601"/>
              <a:gd name="connsiteY7346" fmla="*/ 815168 h 2239844"/>
              <a:gd name="connsiteX7347" fmla="*/ 2670112 w 4419601"/>
              <a:gd name="connsiteY7347" fmla="*/ 813626 h 2239844"/>
              <a:gd name="connsiteX7348" fmla="*/ 2669441 w 4419601"/>
              <a:gd name="connsiteY7348" fmla="*/ 811835 h 2239844"/>
              <a:gd name="connsiteX7349" fmla="*/ 2668703 w 4419601"/>
              <a:gd name="connsiteY7349" fmla="*/ 812758 h 2239844"/>
              <a:gd name="connsiteX7350" fmla="*/ 2669220 w 4419601"/>
              <a:gd name="connsiteY7350" fmla="*/ 816768 h 2239844"/>
              <a:gd name="connsiteX7351" fmla="*/ 2665490 w 4419601"/>
              <a:gd name="connsiteY7351" fmla="*/ 837661 h 2239844"/>
              <a:gd name="connsiteX7352" fmla="*/ 2663883 w 4419601"/>
              <a:gd name="connsiteY7352" fmla="*/ 818381 h 2239844"/>
              <a:gd name="connsiteX7353" fmla="*/ 2668100 w 4419601"/>
              <a:gd name="connsiteY7353" fmla="*/ 808260 h 2239844"/>
              <a:gd name="connsiteX7354" fmla="*/ 2667020 w 4419601"/>
              <a:gd name="connsiteY7354" fmla="*/ 805381 h 2239844"/>
              <a:gd name="connsiteX7355" fmla="*/ 2671841 w 4419601"/>
              <a:gd name="connsiteY7355" fmla="*/ 792525 h 2239844"/>
              <a:gd name="connsiteX7356" fmla="*/ 2678318 w 4419601"/>
              <a:gd name="connsiteY7356" fmla="*/ 789691 h 2239844"/>
              <a:gd name="connsiteX7357" fmla="*/ 2679949 w 4419601"/>
              <a:gd name="connsiteY7357" fmla="*/ 781427 h 2239844"/>
              <a:gd name="connsiteX7358" fmla="*/ 2680537 w 4419601"/>
              <a:gd name="connsiteY7358" fmla="*/ 780918 h 2239844"/>
              <a:gd name="connsiteX7359" fmla="*/ 2679150 w 4419601"/>
              <a:gd name="connsiteY7359" fmla="*/ 781521 h 2239844"/>
              <a:gd name="connsiteX7360" fmla="*/ 2665491 w 4419601"/>
              <a:gd name="connsiteY7360" fmla="*/ 799203 h 2239844"/>
              <a:gd name="connsiteX7361" fmla="*/ 2659063 w 4419601"/>
              <a:gd name="connsiteY7361" fmla="*/ 792773 h 2239844"/>
              <a:gd name="connsiteX7362" fmla="*/ 2665491 w 4419601"/>
              <a:gd name="connsiteY7362" fmla="*/ 792773 h 2239844"/>
              <a:gd name="connsiteX7363" fmla="*/ 2674085 w 4419601"/>
              <a:gd name="connsiteY7363" fmla="*/ 784176 h 2239844"/>
              <a:gd name="connsiteX7364" fmla="*/ 2671866 w 4419601"/>
              <a:gd name="connsiteY7364" fmla="*/ 785864 h 2239844"/>
              <a:gd name="connsiteX7365" fmla="*/ 2669839 w 4419601"/>
              <a:gd name="connsiteY7365" fmla="*/ 783836 h 2239844"/>
              <a:gd name="connsiteX7366" fmla="*/ 2678301 w 4419601"/>
              <a:gd name="connsiteY7366" fmla="*/ 779959 h 2239844"/>
              <a:gd name="connsiteX7367" fmla="*/ 2689595 w 4419601"/>
              <a:gd name="connsiteY7367" fmla="*/ 768661 h 2239844"/>
              <a:gd name="connsiteX7368" fmla="*/ 2695401 w 4419601"/>
              <a:gd name="connsiteY7368" fmla="*/ 766171 h 2239844"/>
              <a:gd name="connsiteX7369" fmla="*/ 2694564 w 4419601"/>
              <a:gd name="connsiteY7369" fmla="*/ 766052 h 2239844"/>
              <a:gd name="connsiteX7370" fmla="*/ 2697256 w 4419601"/>
              <a:gd name="connsiteY7370" fmla="*/ 764818 h 2239844"/>
              <a:gd name="connsiteX7371" fmla="*/ 2697382 w 4419601"/>
              <a:gd name="connsiteY7371" fmla="*/ 765322 h 2239844"/>
              <a:gd name="connsiteX7372" fmla="*/ 2699653 w 4419601"/>
              <a:gd name="connsiteY7372" fmla="*/ 764348 h 2239844"/>
              <a:gd name="connsiteX7373" fmla="*/ 2701192 w 4419601"/>
              <a:gd name="connsiteY7373" fmla="*/ 763015 h 2239844"/>
              <a:gd name="connsiteX7374" fmla="*/ 2697256 w 4419601"/>
              <a:gd name="connsiteY7374" fmla="*/ 764818 h 2239844"/>
              <a:gd name="connsiteX7375" fmla="*/ 2696869 w 4419601"/>
              <a:gd name="connsiteY7375" fmla="*/ 763268 h 2239844"/>
              <a:gd name="connsiteX7376" fmla="*/ 2693670 w 4419601"/>
              <a:gd name="connsiteY7376" fmla="*/ 761440 h 2239844"/>
              <a:gd name="connsiteX7377" fmla="*/ 2710580 w 4419601"/>
              <a:gd name="connsiteY7377" fmla="*/ 753585 h 2239844"/>
              <a:gd name="connsiteX7378" fmla="*/ 2734266 w 4419601"/>
              <a:gd name="connsiteY7378" fmla="*/ 743428 h 2239844"/>
              <a:gd name="connsiteX7379" fmla="*/ 2717033 w 4419601"/>
              <a:gd name="connsiteY7379" fmla="*/ 753585 h 2239844"/>
              <a:gd name="connsiteX7380" fmla="*/ 2714613 w 4419601"/>
              <a:gd name="connsiteY7380" fmla="*/ 756813 h 2239844"/>
              <a:gd name="connsiteX7381" fmla="*/ 2714643 w 4419601"/>
              <a:gd name="connsiteY7381" fmla="*/ 756852 h 2239844"/>
              <a:gd name="connsiteX7382" fmla="*/ 2706897 w 4419601"/>
              <a:gd name="connsiteY7382" fmla="*/ 760401 h 2239844"/>
              <a:gd name="connsiteX7383" fmla="*/ 2709114 w 4419601"/>
              <a:gd name="connsiteY7383" fmla="*/ 760293 h 2239844"/>
              <a:gd name="connsiteX7384" fmla="*/ 2711993 w 4419601"/>
              <a:gd name="connsiteY7384" fmla="*/ 759058 h 2239844"/>
              <a:gd name="connsiteX7385" fmla="*/ 2715090 w 4419601"/>
              <a:gd name="connsiteY7385" fmla="*/ 757449 h 2239844"/>
              <a:gd name="connsiteX7386" fmla="*/ 2715159 w 4419601"/>
              <a:gd name="connsiteY7386" fmla="*/ 757541 h 2239844"/>
              <a:gd name="connsiteX7387" fmla="*/ 2713250 w 4419601"/>
              <a:gd name="connsiteY7387" fmla="*/ 758519 h 2239844"/>
              <a:gd name="connsiteX7388" fmla="*/ 2715250 w 4419601"/>
              <a:gd name="connsiteY7388" fmla="*/ 757662 h 2239844"/>
              <a:gd name="connsiteX7389" fmla="*/ 2715159 w 4419601"/>
              <a:gd name="connsiteY7389" fmla="*/ 757541 h 2239844"/>
              <a:gd name="connsiteX7390" fmla="*/ 2732317 w 4419601"/>
              <a:gd name="connsiteY7390" fmla="*/ 748753 h 2239844"/>
              <a:gd name="connsiteX7391" fmla="*/ 2749691 w 4419601"/>
              <a:gd name="connsiteY7391" fmla="*/ 740793 h 2239844"/>
              <a:gd name="connsiteX7392" fmla="*/ 2727175 w 4419601"/>
              <a:gd name="connsiteY7392" fmla="*/ 754063 h 2239844"/>
              <a:gd name="connsiteX7393" fmla="*/ 2727507 w 4419601"/>
              <a:gd name="connsiteY7393" fmla="*/ 754052 h 2239844"/>
              <a:gd name="connsiteX7394" fmla="*/ 2739616 w 4419601"/>
              <a:gd name="connsiteY7394" fmla="*/ 747129 h 2239844"/>
              <a:gd name="connsiteX7395" fmla="*/ 2754055 w 4419601"/>
              <a:gd name="connsiteY7395" fmla="*/ 738874 h 2239844"/>
              <a:gd name="connsiteX7396" fmla="*/ 2781557 w 4419601"/>
              <a:gd name="connsiteY7396" fmla="*/ 727761 h 2239844"/>
              <a:gd name="connsiteX7397" fmla="*/ 2798763 w 4419601"/>
              <a:gd name="connsiteY7397" fmla="*/ 719153 h 2239844"/>
              <a:gd name="connsiteX7398" fmla="*/ 2803334 w 4419601"/>
              <a:gd name="connsiteY7398" fmla="*/ 717270 h 2239844"/>
              <a:gd name="connsiteX7399" fmla="*/ 2807367 w 4419601"/>
              <a:gd name="connsiteY7399" fmla="*/ 714849 h 2239844"/>
              <a:gd name="connsiteX7400" fmla="*/ 2820271 w 4419601"/>
              <a:gd name="connsiteY7400" fmla="*/ 708393 h 2239844"/>
              <a:gd name="connsiteX7401" fmla="*/ 2821642 w 4419601"/>
              <a:gd name="connsiteY7401" fmla="*/ 708222 h 2239844"/>
              <a:gd name="connsiteX7402" fmla="*/ 2751714 w 4419601"/>
              <a:gd name="connsiteY7402" fmla="*/ 746322 h 2239844"/>
              <a:gd name="connsiteX7403" fmla="*/ 2735430 w 4419601"/>
              <a:gd name="connsiteY7403" fmla="*/ 753783 h 2239844"/>
              <a:gd name="connsiteX7404" fmla="*/ 2762723 w 4419601"/>
              <a:gd name="connsiteY7404" fmla="*/ 752857 h 2239844"/>
              <a:gd name="connsiteX7405" fmla="*/ 2771878 w 4419601"/>
              <a:gd name="connsiteY7405" fmla="*/ 749550 h 2239844"/>
              <a:gd name="connsiteX7406" fmla="*/ 2800914 w 4419601"/>
              <a:gd name="connsiteY7406" fmla="*/ 734217 h 2239844"/>
              <a:gd name="connsiteX7407" fmla="*/ 2832370 w 4419601"/>
              <a:gd name="connsiteY7407" fmla="*/ 720498 h 2239844"/>
              <a:gd name="connsiteX7408" fmla="*/ 2851136 w 4419601"/>
              <a:gd name="connsiteY7408" fmla="*/ 707412 h 2239844"/>
              <a:gd name="connsiteX7409" fmla="*/ 2858986 w 4419601"/>
              <a:gd name="connsiteY7409" fmla="*/ 708393 h 2239844"/>
              <a:gd name="connsiteX7410" fmla="*/ 2858986 w 4419601"/>
              <a:gd name="connsiteY7410" fmla="*/ 701938 h 2239844"/>
              <a:gd name="connsiteX7411" fmla="*/ 2254684 w 4419601"/>
              <a:gd name="connsiteY7411" fmla="*/ 701819 h 2239844"/>
              <a:gd name="connsiteX7412" fmla="*/ 2345397 w 4419601"/>
              <a:gd name="connsiteY7412" fmla="*/ 734842 h 2239844"/>
              <a:gd name="connsiteX7413" fmla="*/ 2375358 w 4419601"/>
              <a:gd name="connsiteY7413" fmla="*/ 757307 h 2239844"/>
              <a:gd name="connsiteX7414" fmla="*/ 2373494 w 4419601"/>
              <a:gd name="connsiteY7414" fmla="*/ 756588 h 2239844"/>
              <a:gd name="connsiteX7415" fmla="*/ 2356710 w 4419601"/>
              <a:gd name="connsiteY7415" fmla="*/ 750112 h 2239844"/>
              <a:gd name="connsiteX7416" fmla="*/ 2349411 w 4419601"/>
              <a:gd name="connsiteY7416" fmla="*/ 744507 h 2239844"/>
              <a:gd name="connsiteX7417" fmla="*/ 2261106 w 4419601"/>
              <a:gd name="connsiteY7417" fmla="*/ 708263 h 2239844"/>
              <a:gd name="connsiteX7418" fmla="*/ 2229596 w 4419601"/>
              <a:gd name="connsiteY7418" fmla="*/ 709139 h 2239844"/>
              <a:gd name="connsiteX7419" fmla="*/ 2219763 w 4419601"/>
              <a:gd name="connsiteY7419" fmla="*/ 706249 h 2239844"/>
              <a:gd name="connsiteX7420" fmla="*/ 2204271 w 4419601"/>
              <a:gd name="connsiteY7420" fmla="*/ 704621 h 2239844"/>
              <a:gd name="connsiteX7421" fmla="*/ 2211334 w 4419601"/>
              <a:gd name="connsiteY7421" fmla="*/ 703128 h 2239844"/>
              <a:gd name="connsiteX7422" fmla="*/ 2254684 w 4419601"/>
              <a:gd name="connsiteY7422" fmla="*/ 701819 h 2239844"/>
              <a:gd name="connsiteX7423" fmla="*/ 2833176 w 4419601"/>
              <a:gd name="connsiteY7423" fmla="*/ 701096 h 2239844"/>
              <a:gd name="connsiteX7424" fmla="*/ 2833176 w 4419601"/>
              <a:gd name="connsiteY7424" fmla="*/ 701131 h 2239844"/>
              <a:gd name="connsiteX7425" fmla="*/ 2833176 w 4419601"/>
              <a:gd name="connsiteY7425" fmla="*/ 701938 h 2239844"/>
              <a:gd name="connsiteX7426" fmla="*/ 2816997 w 4419601"/>
              <a:gd name="connsiteY7426" fmla="*/ 709068 h 2239844"/>
              <a:gd name="connsiteX7427" fmla="*/ 2829472 w 4419601"/>
              <a:gd name="connsiteY7427" fmla="*/ 701579 h 2239844"/>
              <a:gd name="connsiteX7428" fmla="*/ 1420807 w 4419601"/>
              <a:gd name="connsiteY7428" fmla="*/ 699862 h 2239844"/>
              <a:gd name="connsiteX7429" fmla="*/ 1490564 w 4419601"/>
              <a:gd name="connsiteY7429" fmla="*/ 734457 h 2239844"/>
              <a:gd name="connsiteX7430" fmla="*/ 1544576 w 4419601"/>
              <a:gd name="connsiteY7430" fmla="*/ 754446 h 2239844"/>
              <a:gd name="connsiteX7431" fmla="*/ 1566235 w 4419601"/>
              <a:gd name="connsiteY7431" fmla="*/ 765364 h 2239844"/>
              <a:gd name="connsiteX7432" fmla="*/ 1567955 w 4419601"/>
              <a:gd name="connsiteY7432" fmla="*/ 766440 h 2239844"/>
              <a:gd name="connsiteX7433" fmla="*/ 1570374 w 4419601"/>
              <a:gd name="connsiteY7433" fmla="*/ 768039 h 2239844"/>
              <a:gd name="connsiteX7434" fmla="*/ 1570163 w 4419601"/>
              <a:gd name="connsiteY7434" fmla="*/ 767343 h 2239844"/>
              <a:gd name="connsiteX7435" fmla="*/ 1593752 w 4419601"/>
              <a:gd name="connsiteY7435" fmla="*/ 779234 h 2239844"/>
              <a:gd name="connsiteX7436" fmla="*/ 1580239 w 4419601"/>
              <a:gd name="connsiteY7436" fmla="*/ 778624 h 2239844"/>
              <a:gd name="connsiteX7437" fmla="*/ 1558281 w 4419601"/>
              <a:gd name="connsiteY7437" fmla="*/ 767240 h 2239844"/>
              <a:gd name="connsiteX7438" fmla="*/ 1522810 w 4419601"/>
              <a:gd name="connsiteY7438" fmla="*/ 753647 h 2239844"/>
              <a:gd name="connsiteX7439" fmla="*/ 1471216 w 4419601"/>
              <a:gd name="connsiteY7439" fmla="*/ 733657 h 2239844"/>
              <a:gd name="connsiteX7440" fmla="*/ 1456108 w 4419601"/>
              <a:gd name="connsiteY7440" fmla="*/ 726399 h 2239844"/>
              <a:gd name="connsiteX7441" fmla="*/ 2845274 w 4419601"/>
              <a:gd name="connsiteY7441" fmla="*/ 699517 h 2239844"/>
              <a:gd name="connsiteX7442" fmla="*/ 2858986 w 4419601"/>
              <a:gd name="connsiteY7442" fmla="*/ 701938 h 2239844"/>
              <a:gd name="connsiteX7443" fmla="*/ 2851136 w 4419601"/>
              <a:gd name="connsiteY7443" fmla="*/ 707412 h 2239844"/>
              <a:gd name="connsiteX7444" fmla="*/ 2839629 w 4419601"/>
              <a:gd name="connsiteY7444" fmla="*/ 705972 h 2239844"/>
              <a:gd name="connsiteX7445" fmla="*/ 2821642 w 4419601"/>
              <a:gd name="connsiteY7445" fmla="*/ 708222 h 2239844"/>
              <a:gd name="connsiteX7446" fmla="*/ 2833176 w 4419601"/>
              <a:gd name="connsiteY7446" fmla="*/ 701938 h 2239844"/>
              <a:gd name="connsiteX7447" fmla="*/ 2833876 w 4419601"/>
              <a:gd name="connsiteY7447" fmla="*/ 701004 h 2239844"/>
              <a:gd name="connsiteX7448" fmla="*/ 1292514 w 4419601"/>
              <a:gd name="connsiteY7448" fmla="*/ 699007 h 2239844"/>
              <a:gd name="connsiteX7449" fmla="*/ 1289093 w 4419601"/>
              <a:gd name="connsiteY7449" fmla="*/ 710282 h 2239844"/>
              <a:gd name="connsiteX7450" fmla="*/ 1287226 w 4419601"/>
              <a:gd name="connsiteY7450" fmla="*/ 713640 h 2239844"/>
              <a:gd name="connsiteX7451" fmla="*/ 1291335 w 4419601"/>
              <a:gd name="connsiteY7451" fmla="*/ 702392 h 2239844"/>
              <a:gd name="connsiteX7452" fmla="*/ 2833176 w 4419601"/>
              <a:gd name="connsiteY7452" fmla="*/ 698505 h 2239844"/>
              <a:gd name="connsiteX7453" fmla="*/ 2833176 w 4419601"/>
              <a:gd name="connsiteY7453" fmla="*/ 699355 h 2239844"/>
              <a:gd name="connsiteX7454" fmla="*/ 2829472 w 4419601"/>
              <a:gd name="connsiteY7454" fmla="*/ 701579 h 2239844"/>
              <a:gd name="connsiteX7455" fmla="*/ 2826724 w 4419601"/>
              <a:gd name="connsiteY7455" fmla="*/ 701938 h 2239844"/>
              <a:gd name="connsiteX7456" fmla="*/ 2788009 w 4419601"/>
              <a:gd name="connsiteY7456" fmla="*/ 721305 h 2239844"/>
              <a:gd name="connsiteX7457" fmla="*/ 2781771 w 4419601"/>
              <a:gd name="connsiteY7457" fmla="*/ 723490 h 2239844"/>
              <a:gd name="connsiteX7458" fmla="*/ 2793517 w 4419601"/>
              <a:gd name="connsiteY7458" fmla="*/ 717090 h 2239844"/>
              <a:gd name="connsiteX7459" fmla="*/ 2835179 w 4419601"/>
              <a:gd name="connsiteY7459" fmla="*/ 698153 h 2239844"/>
              <a:gd name="connsiteX7460" fmla="*/ 2835596 w 4419601"/>
              <a:gd name="connsiteY7460" fmla="*/ 698710 h 2239844"/>
              <a:gd name="connsiteX7461" fmla="*/ 2833876 w 4419601"/>
              <a:gd name="connsiteY7461" fmla="*/ 701004 h 2239844"/>
              <a:gd name="connsiteX7462" fmla="*/ 2833176 w 4419601"/>
              <a:gd name="connsiteY7462" fmla="*/ 701096 h 2239844"/>
              <a:gd name="connsiteX7463" fmla="*/ 2833176 w 4419601"/>
              <a:gd name="connsiteY7463" fmla="*/ 699355 h 2239844"/>
              <a:gd name="connsiteX7464" fmla="*/ 2839629 w 4419601"/>
              <a:gd name="connsiteY7464" fmla="*/ 695482 h 2239844"/>
              <a:gd name="connsiteX7465" fmla="*/ 2835179 w 4419601"/>
              <a:gd name="connsiteY7465" fmla="*/ 698153 h 2239844"/>
              <a:gd name="connsiteX7466" fmla="*/ 2834854 w 4419601"/>
              <a:gd name="connsiteY7466" fmla="*/ 697719 h 2239844"/>
              <a:gd name="connsiteX7467" fmla="*/ 2833176 w 4419601"/>
              <a:gd name="connsiteY7467" fmla="*/ 695482 h 2239844"/>
              <a:gd name="connsiteX7468" fmla="*/ 2793517 w 4419601"/>
              <a:gd name="connsiteY7468" fmla="*/ 717090 h 2239844"/>
              <a:gd name="connsiteX7469" fmla="*/ 2775911 w 4419601"/>
              <a:gd name="connsiteY7469" fmla="*/ 725340 h 2239844"/>
              <a:gd name="connsiteX7470" fmla="*/ 2775068 w 4419601"/>
              <a:gd name="connsiteY7470" fmla="*/ 725837 h 2239844"/>
              <a:gd name="connsiteX7471" fmla="*/ 2769124 w 4419601"/>
              <a:gd name="connsiteY7471" fmla="*/ 727919 h 2239844"/>
              <a:gd name="connsiteX7472" fmla="*/ 2796881 w 4419601"/>
              <a:gd name="connsiteY7472" fmla="*/ 714849 h 2239844"/>
              <a:gd name="connsiteX7473" fmla="*/ 2833176 w 4419601"/>
              <a:gd name="connsiteY7473" fmla="*/ 695482 h 2239844"/>
              <a:gd name="connsiteX7474" fmla="*/ 2833176 w 4419601"/>
              <a:gd name="connsiteY7474" fmla="*/ 695482 h 2239844"/>
              <a:gd name="connsiteX7475" fmla="*/ 2834854 w 4419601"/>
              <a:gd name="connsiteY7475" fmla="*/ 697719 h 2239844"/>
              <a:gd name="connsiteX7476" fmla="*/ 2833176 w 4419601"/>
              <a:gd name="connsiteY7476" fmla="*/ 698505 h 2239844"/>
              <a:gd name="connsiteX7477" fmla="*/ 2935562 w 4419601"/>
              <a:gd name="connsiteY7477" fmla="*/ 690149 h 2239844"/>
              <a:gd name="connsiteX7478" fmla="*/ 2941538 w 4419601"/>
              <a:gd name="connsiteY7478" fmla="*/ 691667 h 2239844"/>
              <a:gd name="connsiteX7479" fmla="*/ 2966208 w 4419601"/>
              <a:gd name="connsiteY7479" fmla="*/ 698303 h 2239844"/>
              <a:gd name="connsiteX7480" fmla="*/ 2988529 w 4419601"/>
              <a:gd name="connsiteY7480" fmla="*/ 706730 h 2239844"/>
              <a:gd name="connsiteX7481" fmla="*/ 3018513 w 4419601"/>
              <a:gd name="connsiteY7481" fmla="*/ 724627 h 2239844"/>
              <a:gd name="connsiteX7482" fmla="*/ 2980088 w 4419601"/>
              <a:gd name="connsiteY7482" fmla="*/ 709238 h 2239844"/>
              <a:gd name="connsiteX7483" fmla="*/ 2963952 w 4419601"/>
              <a:gd name="connsiteY7483" fmla="*/ 703432 h 2239844"/>
              <a:gd name="connsiteX7484" fmla="*/ 2931756 w 4419601"/>
              <a:gd name="connsiteY7484" fmla="*/ 689182 h 2239844"/>
              <a:gd name="connsiteX7485" fmla="*/ 2935113 w 4419601"/>
              <a:gd name="connsiteY7485" fmla="*/ 689939 h 2239844"/>
              <a:gd name="connsiteX7486" fmla="*/ 2935562 w 4419601"/>
              <a:gd name="connsiteY7486" fmla="*/ 690149 h 2239844"/>
              <a:gd name="connsiteX7487" fmla="*/ 2839629 w 4419601"/>
              <a:gd name="connsiteY7487" fmla="*/ 689026 h 2239844"/>
              <a:gd name="connsiteX7488" fmla="*/ 2839629 w 4419601"/>
              <a:gd name="connsiteY7488" fmla="*/ 695482 h 2239844"/>
              <a:gd name="connsiteX7489" fmla="*/ 2833176 w 4419601"/>
              <a:gd name="connsiteY7489" fmla="*/ 695482 h 2239844"/>
              <a:gd name="connsiteX7490" fmla="*/ 2777635 w 4419601"/>
              <a:gd name="connsiteY7490" fmla="*/ 718077 h 2239844"/>
              <a:gd name="connsiteX7491" fmla="*/ 1399297 w 4419601"/>
              <a:gd name="connsiteY7491" fmla="*/ 688220 h 2239844"/>
              <a:gd name="connsiteX7492" fmla="*/ 1409142 w 4419601"/>
              <a:gd name="connsiteY7492" fmla="*/ 691279 h 2239844"/>
              <a:gd name="connsiteX7493" fmla="*/ 1409849 w 4419601"/>
              <a:gd name="connsiteY7493" fmla="*/ 691625 h 2239844"/>
              <a:gd name="connsiteX7494" fmla="*/ 1420807 w 4419601"/>
              <a:gd name="connsiteY7494" fmla="*/ 699862 h 2239844"/>
              <a:gd name="connsiteX7495" fmla="*/ 1413173 w 4419601"/>
              <a:gd name="connsiteY7495" fmla="*/ 696076 h 2239844"/>
              <a:gd name="connsiteX7496" fmla="*/ 1404437 w 4419601"/>
              <a:gd name="connsiteY7496" fmla="*/ 692115 h 2239844"/>
              <a:gd name="connsiteX7497" fmla="*/ 3989460 w 4419601"/>
              <a:gd name="connsiteY7497" fmla="*/ 682676 h 2239844"/>
              <a:gd name="connsiteX7498" fmla="*/ 4015149 w 4419601"/>
              <a:gd name="connsiteY7498" fmla="*/ 714823 h 2239844"/>
              <a:gd name="connsiteX7499" fmla="*/ 4092215 w 4419601"/>
              <a:gd name="connsiteY7499" fmla="*/ 881987 h 2239844"/>
              <a:gd name="connsiteX7500" fmla="*/ 4124326 w 4419601"/>
              <a:gd name="connsiteY7500" fmla="*/ 1062010 h 2239844"/>
              <a:gd name="connsiteX7501" fmla="*/ 4117904 w 4419601"/>
              <a:gd name="connsiteY7501" fmla="*/ 1062010 h 2239844"/>
              <a:gd name="connsiteX7502" fmla="*/ 4117904 w 4419601"/>
              <a:gd name="connsiteY7502" fmla="*/ 1029863 h 2239844"/>
              <a:gd name="connsiteX7503" fmla="*/ 4079371 w 4419601"/>
              <a:gd name="connsiteY7503" fmla="*/ 849840 h 2239844"/>
              <a:gd name="connsiteX7504" fmla="*/ 3989460 w 4419601"/>
              <a:gd name="connsiteY7504" fmla="*/ 689105 h 2239844"/>
              <a:gd name="connsiteX7505" fmla="*/ 3989460 w 4419601"/>
              <a:gd name="connsiteY7505" fmla="*/ 682676 h 2239844"/>
              <a:gd name="connsiteX7506" fmla="*/ 1394537 w 4419601"/>
              <a:gd name="connsiteY7506" fmla="*/ 680114 h 2239844"/>
              <a:gd name="connsiteX7507" fmla="*/ 1412367 w 4419601"/>
              <a:gd name="connsiteY7507" fmla="*/ 688081 h 2239844"/>
              <a:gd name="connsiteX7508" fmla="*/ 1477665 w 4419601"/>
              <a:gd name="connsiteY7508" fmla="*/ 721663 h 2239844"/>
              <a:gd name="connsiteX7509" fmla="*/ 1471216 w 4419601"/>
              <a:gd name="connsiteY7509" fmla="*/ 721663 h 2239844"/>
              <a:gd name="connsiteX7510" fmla="*/ 1409849 w 4419601"/>
              <a:gd name="connsiteY7510" fmla="*/ 691625 h 2239844"/>
              <a:gd name="connsiteX7511" fmla="*/ 1359888 w 4419601"/>
              <a:gd name="connsiteY7511" fmla="*/ 675975 h 2239844"/>
              <a:gd name="connsiteX7512" fmla="*/ 1388332 w 4419601"/>
              <a:gd name="connsiteY7512" fmla="*/ 684813 h 2239844"/>
              <a:gd name="connsiteX7513" fmla="*/ 1404437 w 4419601"/>
              <a:gd name="connsiteY7513" fmla="*/ 692115 h 2239844"/>
              <a:gd name="connsiteX7514" fmla="*/ 1438537 w 4419601"/>
              <a:gd name="connsiteY7514" fmla="*/ 717957 h 2239844"/>
              <a:gd name="connsiteX7515" fmla="*/ 1419622 w 4419601"/>
              <a:gd name="connsiteY7515" fmla="*/ 708870 h 2239844"/>
              <a:gd name="connsiteX7516" fmla="*/ 1374478 w 4419601"/>
              <a:gd name="connsiteY7516" fmla="*/ 683283 h 2239844"/>
              <a:gd name="connsiteX7517" fmla="*/ 1360370 w 4419601"/>
              <a:gd name="connsiteY7517" fmla="*/ 676487 h 2239844"/>
              <a:gd name="connsiteX7518" fmla="*/ 1352414 w 4419601"/>
              <a:gd name="connsiteY7518" fmla="*/ 673653 h 2239844"/>
              <a:gd name="connsiteX7519" fmla="*/ 1358258 w 4419601"/>
              <a:gd name="connsiteY7519" fmla="*/ 675469 h 2239844"/>
              <a:gd name="connsiteX7520" fmla="*/ 1360370 w 4419601"/>
              <a:gd name="connsiteY7520" fmla="*/ 676487 h 2239844"/>
              <a:gd name="connsiteX7521" fmla="*/ 1372059 w 4419601"/>
              <a:gd name="connsiteY7521" fmla="*/ 688880 h 2239844"/>
              <a:gd name="connsiteX7522" fmla="*/ 1400275 w 4419601"/>
              <a:gd name="connsiteY7522" fmla="*/ 708870 h 2239844"/>
              <a:gd name="connsiteX7523" fmla="*/ 1430102 w 4419601"/>
              <a:gd name="connsiteY7523" fmla="*/ 721663 h 2239844"/>
              <a:gd name="connsiteX7524" fmla="*/ 1457315 w 4419601"/>
              <a:gd name="connsiteY7524" fmla="*/ 731706 h 2239844"/>
              <a:gd name="connsiteX7525" fmla="*/ 1484115 w 4419601"/>
              <a:gd name="connsiteY7525" fmla="*/ 749649 h 2239844"/>
              <a:gd name="connsiteX7526" fmla="*/ 1516361 w 4419601"/>
              <a:gd name="connsiteY7526" fmla="*/ 766440 h 2239844"/>
              <a:gd name="connsiteX7527" fmla="*/ 1520267 w 4419601"/>
              <a:gd name="connsiteY7527" fmla="*/ 768783 h 2239844"/>
              <a:gd name="connsiteX7528" fmla="*/ 1493789 w 4419601"/>
              <a:gd name="connsiteY7528" fmla="*/ 756845 h 2239844"/>
              <a:gd name="connsiteX7529" fmla="*/ 1458318 w 4419601"/>
              <a:gd name="connsiteY7529" fmla="*/ 740853 h 2239844"/>
              <a:gd name="connsiteX7530" fmla="*/ 1393825 w 4419601"/>
              <a:gd name="connsiteY7530" fmla="*/ 708870 h 2239844"/>
              <a:gd name="connsiteX7531" fmla="*/ 1370582 w 4419601"/>
              <a:gd name="connsiteY7531" fmla="*/ 696355 h 2239844"/>
              <a:gd name="connsiteX7532" fmla="*/ 1355130 w 4419601"/>
              <a:gd name="connsiteY7532" fmla="*/ 676886 h 2239844"/>
              <a:gd name="connsiteX7533" fmla="*/ 2047268 w 4419601"/>
              <a:gd name="connsiteY7533" fmla="*/ 672424 h 2239844"/>
              <a:gd name="connsiteX7534" fmla="*/ 2048312 w 4419601"/>
              <a:gd name="connsiteY7534" fmla="*/ 674308 h 2239844"/>
              <a:gd name="connsiteX7535" fmla="*/ 2049557 w 4419601"/>
              <a:gd name="connsiteY7535" fmla="*/ 674645 h 2239844"/>
              <a:gd name="connsiteX7536" fmla="*/ 2057236 w 4419601"/>
              <a:gd name="connsiteY7536" fmla="*/ 682100 h 2239844"/>
              <a:gd name="connsiteX7537" fmla="*/ 2075657 w 4419601"/>
              <a:gd name="connsiteY7537" fmla="*/ 715763 h 2239844"/>
              <a:gd name="connsiteX7538" fmla="*/ 2057872 w 4419601"/>
              <a:gd name="connsiteY7538" fmla="*/ 691577 h 2239844"/>
              <a:gd name="connsiteX7539" fmla="*/ 2071663 w 4419601"/>
              <a:gd name="connsiteY7539" fmla="*/ 716490 h 2239844"/>
              <a:gd name="connsiteX7540" fmla="*/ 2075657 w 4419601"/>
              <a:gd name="connsiteY7540" fmla="*/ 718176 h 2239844"/>
              <a:gd name="connsiteX7541" fmla="*/ 2087655 w 4419601"/>
              <a:gd name="connsiteY7541" fmla="*/ 722115 h 2239844"/>
              <a:gd name="connsiteX7542" fmla="*/ 2098144 w 4419601"/>
              <a:gd name="connsiteY7542" fmla="*/ 713095 h 2239844"/>
              <a:gd name="connsiteX7543" fmla="*/ 2119268 w 4419601"/>
              <a:gd name="connsiteY7543" fmla="*/ 708385 h 2239844"/>
              <a:gd name="connsiteX7544" fmla="*/ 2119512 w 4419601"/>
              <a:gd name="connsiteY7544" fmla="*/ 708223 h 2239844"/>
              <a:gd name="connsiteX7545" fmla="*/ 2117448 w 4419601"/>
              <a:gd name="connsiteY7545" fmla="*/ 705309 h 2239844"/>
              <a:gd name="connsiteX7546" fmla="*/ 2088516 w 4419601"/>
              <a:gd name="connsiteY7546" fmla="*/ 690029 h 2239844"/>
              <a:gd name="connsiteX7547" fmla="*/ 2049940 w 4419601"/>
              <a:gd name="connsiteY7547" fmla="*/ 674749 h 2239844"/>
              <a:gd name="connsiteX7548" fmla="*/ 2049557 w 4419601"/>
              <a:gd name="connsiteY7548" fmla="*/ 674645 h 2239844"/>
              <a:gd name="connsiteX7549" fmla="*/ 1817538 w 4419601"/>
              <a:gd name="connsiteY7549" fmla="*/ 671238 h 2239844"/>
              <a:gd name="connsiteX7550" fmla="*/ 1750974 w 4419601"/>
              <a:gd name="connsiteY7550" fmla="*/ 685204 h 2239844"/>
              <a:gd name="connsiteX7551" fmla="*/ 1651318 w 4419601"/>
              <a:gd name="connsiteY7551" fmla="*/ 715763 h 2239844"/>
              <a:gd name="connsiteX7552" fmla="*/ 1644889 w 4419601"/>
              <a:gd name="connsiteY7552" fmla="*/ 709330 h 2239844"/>
              <a:gd name="connsiteX7553" fmla="*/ 1726964 w 4419601"/>
              <a:gd name="connsiteY7553" fmla="*/ 684098 h 2239844"/>
              <a:gd name="connsiteX7554" fmla="*/ 1776378 w 4419601"/>
              <a:gd name="connsiteY7554" fmla="*/ 673704 h 2239844"/>
              <a:gd name="connsiteX7555" fmla="*/ 1798390 w 4419601"/>
              <a:gd name="connsiteY7555" fmla="*/ 671532 h 2239844"/>
              <a:gd name="connsiteX7556" fmla="*/ 2742363 w 4419601"/>
              <a:gd name="connsiteY7556" fmla="*/ 670640 h 2239844"/>
              <a:gd name="connsiteX7557" fmla="*/ 2841148 w 4419601"/>
              <a:gd name="connsiteY7557" fmla="*/ 675465 h 2239844"/>
              <a:gd name="connsiteX7558" fmla="*/ 2885888 w 4419601"/>
              <a:gd name="connsiteY7558" fmla="*/ 679360 h 2239844"/>
              <a:gd name="connsiteX7559" fmla="*/ 2928688 w 4419601"/>
              <a:gd name="connsiteY7559" fmla="*/ 690743 h 2239844"/>
              <a:gd name="connsiteX7560" fmla="*/ 2963952 w 4419601"/>
              <a:gd name="connsiteY7560" fmla="*/ 703432 h 2239844"/>
              <a:gd name="connsiteX7561" fmla="*/ 3021048 w 4419601"/>
              <a:gd name="connsiteY7561" fmla="*/ 730145 h 2239844"/>
              <a:gd name="connsiteX7562" fmla="*/ 3083842 w 4419601"/>
              <a:gd name="connsiteY7562" fmla="*/ 768741 h 2239844"/>
              <a:gd name="connsiteX7563" fmla="*/ 3115013 w 4419601"/>
              <a:gd name="connsiteY7563" fmla="*/ 799300 h 2239844"/>
              <a:gd name="connsiteX7564" fmla="*/ 3185688 w 4419601"/>
              <a:gd name="connsiteY7564" fmla="*/ 870063 h 2239844"/>
              <a:gd name="connsiteX7565" fmla="*/ 3221026 w 4419601"/>
              <a:gd name="connsiteY7565" fmla="*/ 905445 h 2239844"/>
              <a:gd name="connsiteX7566" fmla="*/ 3252794 w 4419601"/>
              <a:gd name="connsiteY7566" fmla="*/ 937252 h 2239844"/>
              <a:gd name="connsiteX7567" fmla="*/ 3256363 w 4419601"/>
              <a:gd name="connsiteY7567" fmla="*/ 941630 h 2239844"/>
              <a:gd name="connsiteX7568" fmla="*/ 3288488 w 4419601"/>
              <a:gd name="connsiteY7568" fmla="*/ 985858 h 2239844"/>
              <a:gd name="connsiteX7569" fmla="*/ 3306470 w 4419601"/>
              <a:gd name="connsiteY7569" fmla="*/ 1013427 h 2239844"/>
              <a:gd name="connsiteX7570" fmla="*/ 3269213 w 4419601"/>
              <a:gd name="connsiteY7570" fmla="*/ 966558 h 2239844"/>
              <a:gd name="connsiteX7571" fmla="*/ 3127863 w 4419601"/>
              <a:gd name="connsiteY7571" fmla="*/ 825032 h 2239844"/>
              <a:gd name="connsiteX7572" fmla="*/ 2954388 w 4419601"/>
              <a:gd name="connsiteY7572" fmla="*/ 702805 h 2239844"/>
              <a:gd name="connsiteX7573" fmla="*/ 2742363 w 4419601"/>
              <a:gd name="connsiteY7573" fmla="*/ 677073 h 2239844"/>
              <a:gd name="connsiteX7574" fmla="*/ 2742363 w 4419601"/>
              <a:gd name="connsiteY7574" fmla="*/ 670640 h 2239844"/>
              <a:gd name="connsiteX7575" fmla="*/ 1346896 w 4419601"/>
              <a:gd name="connsiteY7575" fmla="*/ 669995 h 2239844"/>
              <a:gd name="connsiteX7576" fmla="*/ 1351003 w 4419601"/>
              <a:gd name="connsiteY7576" fmla="*/ 671974 h 2239844"/>
              <a:gd name="connsiteX7577" fmla="*/ 1352414 w 4419601"/>
              <a:gd name="connsiteY7577" fmla="*/ 673653 h 2239844"/>
              <a:gd name="connsiteX7578" fmla="*/ 1348932 w 4419601"/>
              <a:gd name="connsiteY7578" fmla="*/ 672571 h 2239844"/>
              <a:gd name="connsiteX7579" fmla="*/ 4079875 w 4419601"/>
              <a:gd name="connsiteY7579" fmla="*/ 669976 h 2239844"/>
              <a:gd name="connsiteX7580" fmla="*/ 4149725 w 4419601"/>
              <a:gd name="connsiteY7580" fmla="*/ 837211 h 2239844"/>
              <a:gd name="connsiteX7581" fmla="*/ 4194175 w 4419601"/>
              <a:gd name="connsiteY7581" fmla="*/ 1036607 h 2239844"/>
              <a:gd name="connsiteX7582" fmla="*/ 4194175 w 4419601"/>
              <a:gd name="connsiteY7582" fmla="*/ 1043039 h 2239844"/>
              <a:gd name="connsiteX7583" fmla="*/ 4143375 w 4419601"/>
              <a:gd name="connsiteY7583" fmla="*/ 843643 h 2239844"/>
              <a:gd name="connsiteX7584" fmla="*/ 4073525 w 4419601"/>
              <a:gd name="connsiteY7584" fmla="*/ 676408 h 2239844"/>
              <a:gd name="connsiteX7585" fmla="*/ 4079875 w 4419601"/>
              <a:gd name="connsiteY7585" fmla="*/ 669976 h 2239844"/>
              <a:gd name="connsiteX7586" fmla="*/ 574141 w 4419601"/>
              <a:gd name="connsiteY7586" fmla="*/ 667754 h 2239844"/>
              <a:gd name="connsiteX7587" fmla="*/ 564647 w 4419601"/>
              <a:gd name="connsiteY7587" fmla="*/ 685045 h 2239844"/>
              <a:gd name="connsiteX7588" fmla="*/ 558932 w 4419601"/>
              <a:gd name="connsiteY7588" fmla="*/ 715277 h 2239844"/>
              <a:gd name="connsiteX7589" fmla="*/ 584597 w 4419601"/>
              <a:gd name="connsiteY7589" fmla="*/ 760124 h 2239844"/>
              <a:gd name="connsiteX7590" fmla="*/ 558932 w 4419601"/>
              <a:gd name="connsiteY7590" fmla="*/ 734497 h 2239844"/>
              <a:gd name="connsiteX7591" fmla="*/ 556939 w 4419601"/>
              <a:gd name="connsiteY7591" fmla="*/ 724793 h 2239844"/>
              <a:gd name="connsiteX7592" fmla="*/ 558932 w 4419601"/>
              <a:gd name="connsiteY7592" fmla="*/ 708870 h 2239844"/>
              <a:gd name="connsiteX7593" fmla="*/ 555724 w 4419601"/>
              <a:gd name="connsiteY7593" fmla="*/ 703264 h 2239844"/>
              <a:gd name="connsiteX7594" fmla="*/ 555702 w 4419601"/>
              <a:gd name="connsiteY7594" fmla="*/ 703258 h 2239844"/>
              <a:gd name="connsiteX7595" fmla="*/ 559529 w 4419601"/>
              <a:gd name="connsiteY7595" fmla="*/ 688820 h 2239844"/>
              <a:gd name="connsiteX7596" fmla="*/ 565348 w 4419601"/>
              <a:gd name="connsiteY7596" fmla="*/ 676836 h 2239844"/>
              <a:gd name="connsiteX7597" fmla="*/ 1357110 w 4419601"/>
              <a:gd name="connsiteY7597" fmla="*/ 667752 h 2239844"/>
              <a:gd name="connsiteX7598" fmla="*/ 1378811 w 4419601"/>
              <a:gd name="connsiteY7598" fmla="*/ 673088 h 2239844"/>
              <a:gd name="connsiteX7599" fmla="*/ 1380066 w 4419601"/>
              <a:gd name="connsiteY7599" fmla="*/ 673649 h 2239844"/>
              <a:gd name="connsiteX7600" fmla="*/ 1380121 w 4419601"/>
              <a:gd name="connsiteY7600" fmla="*/ 673688 h 2239844"/>
              <a:gd name="connsiteX7601" fmla="*/ 1399297 w 4419601"/>
              <a:gd name="connsiteY7601" fmla="*/ 688220 h 2239844"/>
              <a:gd name="connsiteX7602" fmla="*/ 1388332 w 4419601"/>
              <a:gd name="connsiteY7602" fmla="*/ 684813 h 2239844"/>
              <a:gd name="connsiteX7603" fmla="*/ 1384958 w 4419601"/>
              <a:gd name="connsiteY7603" fmla="*/ 683283 h 2239844"/>
              <a:gd name="connsiteX7604" fmla="*/ 1361579 w 4419601"/>
              <a:gd name="connsiteY7604" fmla="*/ 670490 h 2239844"/>
              <a:gd name="connsiteX7605" fmla="*/ 3356013 w 4419601"/>
              <a:gd name="connsiteY7605" fmla="*/ 667650 h 2239844"/>
              <a:gd name="connsiteX7606" fmla="*/ 3359226 w 4419601"/>
              <a:gd name="connsiteY7606" fmla="*/ 670065 h 2239844"/>
              <a:gd name="connsiteX7607" fmla="*/ 3384928 w 4419601"/>
              <a:gd name="connsiteY7607" fmla="*/ 695820 h 2239844"/>
              <a:gd name="connsiteX7608" fmla="*/ 3387223 w 4419601"/>
              <a:gd name="connsiteY7608" fmla="*/ 698797 h 2239844"/>
              <a:gd name="connsiteX7609" fmla="*/ 3386138 w 4419601"/>
              <a:gd name="connsiteY7609" fmla="*/ 695467 h 2239844"/>
              <a:gd name="connsiteX7610" fmla="*/ 3392529 w 4419601"/>
              <a:gd name="connsiteY7610" fmla="*/ 695467 h 2239844"/>
              <a:gd name="connsiteX7611" fmla="*/ 3399792 w 4419601"/>
              <a:gd name="connsiteY7611" fmla="*/ 715107 h 2239844"/>
              <a:gd name="connsiteX7612" fmla="*/ 3447578 w 4419601"/>
              <a:gd name="connsiteY7612" fmla="*/ 777112 h 2239844"/>
              <a:gd name="connsiteX7613" fmla="*/ 3500589 w 4419601"/>
              <a:gd name="connsiteY7613" fmla="*/ 863232 h 2239844"/>
              <a:gd name="connsiteX7614" fmla="*/ 3584122 w 4419601"/>
              <a:gd name="connsiteY7614" fmla="*/ 1049960 h 2239844"/>
              <a:gd name="connsiteX7615" fmla="*/ 3612234 w 4419601"/>
              <a:gd name="connsiteY7615" fmla="*/ 1253591 h 2239844"/>
              <a:gd name="connsiteX7616" fmla="*/ 3614758 w 4419601"/>
              <a:gd name="connsiteY7616" fmla="*/ 1384604 h 2239844"/>
              <a:gd name="connsiteX7617" fmla="*/ 3635376 w 4419601"/>
              <a:gd name="connsiteY7617" fmla="*/ 1468398 h 2239844"/>
              <a:gd name="connsiteX7618" fmla="*/ 3628986 w 4419601"/>
              <a:gd name="connsiteY7618" fmla="*/ 1474839 h 2239844"/>
              <a:gd name="connsiteX7619" fmla="*/ 3615359 w 4419601"/>
              <a:gd name="connsiteY7619" fmla="*/ 1415836 h 2239844"/>
              <a:gd name="connsiteX7620" fmla="*/ 3616250 w 4419601"/>
              <a:gd name="connsiteY7620" fmla="*/ 1462050 h 2239844"/>
              <a:gd name="connsiteX7621" fmla="*/ 3609824 w 4419601"/>
              <a:gd name="connsiteY7621" fmla="*/ 1462050 h 2239844"/>
              <a:gd name="connsiteX7622" fmla="*/ 3609824 w 4419601"/>
              <a:gd name="connsiteY7622" fmla="*/ 1436295 h 2239844"/>
              <a:gd name="connsiteX7623" fmla="*/ 3608278 w 4419601"/>
              <a:gd name="connsiteY7623" fmla="*/ 1385173 h 2239844"/>
              <a:gd name="connsiteX7624" fmla="*/ 3607417 w 4419601"/>
              <a:gd name="connsiteY7624" fmla="*/ 1381443 h 2239844"/>
              <a:gd name="connsiteX7625" fmla="*/ 3590641 w 4419601"/>
              <a:gd name="connsiteY7625" fmla="*/ 1288048 h 2239844"/>
              <a:gd name="connsiteX7626" fmla="*/ 3545906 w 4419601"/>
              <a:gd name="connsiteY7626" fmla="*/ 1101256 h 2239844"/>
              <a:gd name="connsiteX7627" fmla="*/ 3462827 w 4419601"/>
              <a:gd name="connsiteY7627" fmla="*/ 901582 h 2239844"/>
              <a:gd name="connsiteX7628" fmla="*/ 3419689 w 4419601"/>
              <a:gd name="connsiteY7628" fmla="*/ 798524 h 2239844"/>
              <a:gd name="connsiteX7629" fmla="*/ 3397003 w 4419601"/>
              <a:gd name="connsiteY7629" fmla="*/ 728840 h 2239844"/>
              <a:gd name="connsiteX7630" fmla="*/ 3352800 w 4419601"/>
              <a:gd name="connsiteY7630" fmla="*/ 670065 h 2239844"/>
              <a:gd name="connsiteX7631" fmla="*/ 3356013 w 4419601"/>
              <a:gd name="connsiteY7631" fmla="*/ 667650 h 2239844"/>
              <a:gd name="connsiteX7632" fmla="*/ 1344363 w 4419601"/>
              <a:gd name="connsiteY7632" fmla="*/ 666790 h 2239844"/>
              <a:gd name="connsiteX7633" fmla="*/ 1346896 w 4419601"/>
              <a:gd name="connsiteY7633" fmla="*/ 669995 h 2239844"/>
              <a:gd name="connsiteX7634" fmla="*/ 1346262 w 4419601"/>
              <a:gd name="connsiteY7634" fmla="*/ 669690 h 2239844"/>
              <a:gd name="connsiteX7635" fmla="*/ 1343806 w 4419601"/>
              <a:gd name="connsiteY7635" fmla="*/ 667758 h 2239844"/>
              <a:gd name="connsiteX7636" fmla="*/ 1762213 w 4419601"/>
              <a:gd name="connsiteY7636" fmla="*/ 665504 h 2239844"/>
              <a:gd name="connsiteX7637" fmla="*/ 1715612 w 4419601"/>
              <a:gd name="connsiteY7637" fmla="*/ 677162 h 2239844"/>
              <a:gd name="connsiteX7638" fmla="*/ 1684013 w 4419601"/>
              <a:gd name="connsiteY7638" fmla="*/ 685306 h 2239844"/>
              <a:gd name="connsiteX7639" fmla="*/ 1667392 w 4419601"/>
              <a:gd name="connsiteY7639" fmla="*/ 687616 h 2239844"/>
              <a:gd name="connsiteX7640" fmla="*/ 1646856 w 4419601"/>
              <a:gd name="connsiteY7640" fmla="*/ 693895 h 2239844"/>
              <a:gd name="connsiteX7641" fmla="*/ 1667155 w 4419601"/>
              <a:gd name="connsiteY7641" fmla="*/ 689651 h 2239844"/>
              <a:gd name="connsiteX7642" fmla="*/ 1684013 w 4419601"/>
              <a:gd name="connsiteY7642" fmla="*/ 685306 h 2239844"/>
              <a:gd name="connsiteX7643" fmla="*/ 1695717 w 4419601"/>
              <a:gd name="connsiteY7643" fmla="*/ 683679 h 2239844"/>
              <a:gd name="connsiteX7644" fmla="*/ 1696050 w 4419601"/>
              <a:gd name="connsiteY7644" fmla="*/ 683610 h 2239844"/>
              <a:gd name="connsiteX7645" fmla="*/ 1699139 w 4419601"/>
              <a:gd name="connsiteY7645" fmla="*/ 682850 h 2239844"/>
              <a:gd name="connsiteX7646" fmla="*/ 1750974 w 4419601"/>
              <a:gd name="connsiteY7646" fmla="*/ 669120 h 2239844"/>
              <a:gd name="connsiteX7647" fmla="*/ 1751044 w 4419601"/>
              <a:gd name="connsiteY7647" fmla="*/ 669114 h 2239844"/>
              <a:gd name="connsiteX7648" fmla="*/ 565784 w 4419601"/>
              <a:gd name="connsiteY7648" fmla="*/ 665225 h 2239844"/>
              <a:gd name="connsiteX7649" fmla="*/ 559529 w 4419601"/>
              <a:gd name="connsiteY7649" fmla="*/ 688820 h 2239844"/>
              <a:gd name="connsiteX7650" fmla="*/ 552863 w 4419601"/>
              <a:gd name="connsiteY7650" fmla="*/ 702550 h 2239844"/>
              <a:gd name="connsiteX7651" fmla="*/ 552516 w 4419601"/>
              <a:gd name="connsiteY7651" fmla="*/ 702463 h 2239844"/>
              <a:gd name="connsiteX7652" fmla="*/ 550410 w 4419601"/>
              <a:gd name="connsiteY7652" fmla="*/ 722230 h 2239844"/>
              <a:gd name="connsiteX7653" fmla="*/ 547704 w 4419601"/>
              <a:gd name="connsiteY7653" fmla="*/ 706467 h 2239844"/>
              <a:gd name="connsiteX7654" fmla="*/ 552516 w 4419601"/>
              <a:gd name="connsiteY7654" fmla="*/ 683243 h 2239844"/>
              <a:gd name="connsiteX7655" fmla="*/ 1345470 w 4419601"/>
              <a:gd name="connsiteY7655" fmla="*/ 664889 h 2239844"/>
              <a:gd name="connsiteX7656" fmla="*/ 1350628 w 4419601"/>
              <a:gd name="connsiteY7656" fmla="*/ 666158 h 2239844"/>
              <a:gd name="connsiteX7657" fmla="*/ 1359888 w 4419601"/>
              <a:gd name="connsiteY7657" fmla="*/ 675975 h 2239844"/>
              <a:gd name="connsiteX7658" fmla="*/ 1358258 w 4419601"/>
              <a:gd name="connsiteY7658" fmla="*/ 675469 h 2239844"/>
              <a:gd name="connsiteX7659" fmla="*/ 1351003 w 4419601"/>
              <a:gd name="connsiteY7659" fmla="*/ 671974 h 2239844"/>
              <a:gd name="connsiteX7660" fmla="*/ 1345292 w 4419601"/>
              <a:gd name="connsiteY7660" fmla="*/ 665177 h 2239844"/>
              <a:gd name="connsiteX7661" fmla="*/ 1345456 w 4419601"/>
              <a:gd name="connsiteY7661" fmla="*/ 664892 h 2239844"/>
              <a:gd name="connsiteX7662" fmla="*/ 1342232 w 4419601"/>
              <a:gd name="connsiteY7662" fmla="*/ 664093 h 2239844"/>
              <a:gd name="connsiteX7663" fmla="*/ 1344941 w 4419601"/>
              <a:gd name="connsiteY7663" fmla="*/ 664759 h 2239844"/>
              <a:gd name="connsiteX7664" fmla="*/ 1345292 w 4419601"/>
              <a:gd name="connsiteY7664" fmla="*/ 665177 h 2239844"/>
              <a:gd name="connsiteX7665" fmla="*/ 1344363 w 4419601"/>
              <a:gd name="connsiteY7665" fmla="*/ 666790 h 2239844"/>
              <a:gd name="connsiteX7666" fmla="*/ 2703242 w 4419601"/>
              <a:gd name="connsiteY7666" fmla="*/ 661529 h 2239844"/>
              <a:gd name="connsiteX7667" fmla="*/ 2700300 w 4419601"/>
              <a:gd name="connsiteY7667" fmla="*/ 680893 h 2239844"/>
              <a:gd name="connsiteX7668" fmla="*/ 2704196 w 4419601"/>
              <a:gd name="connsiteY7668" fmla="*/ 700670 h 2239844"/>
              <a:gd name="connsiteX7669" fmla="*/ 2703813 w 4419601"/>
              <a:gd name="connsiteY7669" fmla="*/ 702805 h 2239844"/>
              <a:gd name="connsiteX7670" fmla="*/ 2703813 w 4419601"/>
              <a:gd name="connsiteY7670" fmla="*/ 712454 h 2239844"/>
              <a:gd name="connsiteX7671" fmla="*/ 2697388 w 4419601"/>
              <a:gd name="connsiteY7671" fmla="*/ 677073 h 2239844"/>
              <a:gd name="connsiteX7672" fmla="*/ 2701404 w 4419601"/>
              <a:gd name="connsiteY7672" fmla="*/ 664207 h 2239844"/>
              <a:gd name="connsiteX7673" fmla="*/ 3948142 w 4419601"/>
              <a:gd name="connsiteY7673" fmla="*/ 658885 h 2239844"/>
              <a:gd name="connsiteX7674" fmla="*/ 3951345 w 4419601"/>
              <a:gd name="connsiteY7674" fmla="*/ 663714 h 2239844"/>
              <a:gd name="connsiteX7675" fmla="*/ 3964158 w 4419601"/>
              <a:gd name="connsiteY7675" fmla="*/ 708781 h 2239844"/>
              <a:gd name="connsiteX7676" fmla="*/ 4009005 w 4419601"/>
              <a:gd name="connsiteY7676" fmla="*/ 805354 h 2239844"/>
              <a:gd name="connsiteX7677" fmla="*/ 4047446 w 4419601"/>
              <a:gd name="connsiteY7677" fmla="*/ 901927 h 2239844"/>
              <a:gd name="connsiteX7678" fmla="*/ 4117920 w 4419601"/>
              <a:gd name="connsiteY7678" fmla="*/ 1114388 h 2239844"/>
              <a:gd name="connsiteX7679" fmla="*/ 4098699 w 4419601"/>
              <a:gd name="connsiteY7679" fmla="*/ 1062882 h 2239844"/>
              <a:gd name="connsiteX7680" fmla="*/ 4021819 w 4419601"/>
              <a:gd name="connsiteY7680" fmla="*/ 856860 h 2239844"/>
              <a:gd name="connsiteX7681" fmla="*/ 3983379 w 4419601"/>
              <a:gd name="connsiteY7681" fmla="*/ 760287 h 2239844"/>
              <a:gd name="connsiteX7682" fmla="*/ 3944938 w 4419601"/>
              <a:gd name="connsiteY7682" fmla="*/ 663714 h 2239844"/>
              <a:gd name="connsiteX7683" fmla="*/ 3948142 w 4419601"/>
              <a:gd name="connsiteY7683" fmla="*/ 658885 h 2239844"/>
              <a:gd name="connsiteX7684" fmla="*/ 2698494 w 4419601"/>
              <a:gd name="connsiteY7684" fmla="*/ 657843 h 2239844"/>
              <a:gd name="connsiteX7685" fmla="*/ 2698191 w 4419601"/>
              <a:gd name="connsiteY7685" fmla="*/ 658578 h 2239844"/>
              <a:gd name="connsiteX7686" fmla="*/ 2697388 w 4419601"/>
              <a:gd name="connsiteY7686" fmla="*/ 677073 h 2239844"/>
              <a:gd name="connsiteX7687" fmla="*/ 2700588 w 4419601"/>
              <a:gd name="connsiteY7687" fmla="*/ 705263 h 2239844"/>
              <a:gd name="connsiteX7688" fmla="*/ 2697388 w 4419601"/>
              <a:gd name="connsiteY7688" fmla="*/ 688331 h 2239844"/>
              <a:gd name="connsiteX7689" fmla="*/ 2696599 w 4419601"/>
              <a:gd name="connsiteY7689" fmla="*/ 661462 h 2239844"/>
              <a:gd name="connsiteX7690" fmla="*/ 2696762 w 4419601"/>
              <a:gd name="connsiteY7690" fmla="*/ 660698 h 2239844"/>
              <a:gd name="connsiteX7691" fmla="*/ 2699619 w 4419601"/>
              <a:gd name="connsiteY7691" fmla="*/ 655987 h 2239844"/>
              <a:gd name="connsiteX7692" fmla="*/ 2698494 w 4419601"/>
              <a:gd name="connsiteY7692" fmla="*/ 657843 h 2239844"/>
              <a:gd name="connsiteX7693" fmla="*/ 2699079 w 4419601"/>
              <a:gd name="connsiteY7693" fmla="*/ 656420 h 2239844"/>
              <a:gd name="connsiteX7694" fmla="*/ 1337216 w 4419601"/>
              <a:gd name="connsiteY7694" fmla="*/ 655564 h 2239844"/>
              <a:gd name="connsiteX7695" fmla="*/ 1357110 w 4419601"/>
              <a:gd name="connsiteY7695" fmla="*/ 667752 h 2239844"/>
              <a:gd name="connsiteX7696" fmla="*/ 1350628 w 4419601"/>
              <a:gd name="connsiteY7696" fmla="*/ 666158 h 2239844"/>
              <a:gd name="connsiteX7697" fmla="*/ 1348681 w 4419601"/>
              <a:gd name="connsiteY7697" fmla="*/ 664093 h 2239844"/>
              <a:gd name="connsiteX7698" fmla="*/ 1345470 w 4419601"/>
              <a:gd name="connsiteY7698" fmla="*/ 664889 h 2239844"/>
              <a:gd name="connsiteX7699" fmla="*/ 1344941 w 4419601"/>
              <a:gd name="connsiteY7699" fmla="*/ 664759 h 2239844"/>
              <a:gd name="connsiteX7700" fmla="*/ 3713239 w 4419601"/>
              <a:gd name="connsiteY7700" fmla="*/ 650926 h 2239844"/>
              <a:gd name="connsiteX7701" fmla="*/ 3722358 w 4419601"/>
              <a:gd name="connsiteY7701" fmla="*/ 665072 h 2239844"/>
              <a:gd name="connsiteX7702" fmla="*/ 3722723 w 4419601"/>
              <a:gd name="connsiteY7702" fmla="*/ 664431 h 2239844"/>
              <a:gd name="connsiteX7703" fmla="*/ 3725932 w 4419601"/>
              <a:gd name="connsiteY7703" fmla="*/ 663626 h 2239844"/>
              <a:gd name="connsiteX7704" fmla="*/ 3731341 w 4419601"/>
              <a:gd name="connsiteY7704" fmla="*/ 679006 h 2239844"/>
              <a:gd name="connsiteX7705" fmla="*/ 3800788 w 4419601"/>
              <a:gd name="connsiteY7705" fmla="*/ 786730 h 2239844"/>
              <a:gd name="connsiteX7706" fmla="*/ 3873879 w 4419601"/>
              <a:gd name="connsiteY7706" fmla="*/ 927355 h 2239844"/>
              <a:gd name="connsiteX7707" fmla="*/ 3896497 w 4419601"/>
              <a:gd name="connsiteY7707" fmla="*/ 985470 h 2239844"/>
              <a:gd name="connsiteX7708" fmla="*/ 3813639 w 4419601"/>
              <a:gd name="connsiteY7708" fmla="*/ 819676 h 2239844"/>
              <a:gd name="connsiteX7709" fmla="*/ 3737549 w 4419601"/>
              <a:gd name="connsiteY7709" fmla="*/ 696658 h 2239844"/>
              <a:gd name="connsiteX7710" fmla="*/ 3745189 w 4419601"/>
              <a:gd name="connsiteY7710" fmla="*/ 718383 h 2239844"/>
              <a:gd name="connsiteX7711" fmla="*/ 3764447 w 4419601"/>
              <a:gd name="connsiteY7711" fmla="*/ 773140 h 2239844"/>
              <a:gd name="connsiteX7712" fmla="*/ 3796542 w 4419601"/>
              <a:gd name="connsiteY7712" fmla="*/ 882655 h 2239844"/>
              <a:gd name="connsiteX7713" fmla="*/ 3860732 w 4419601"/>
              <a:gd name="connsiteY7713" fmla="*/ 1101684 h 2239844"/>
              <a:gd name="connsiteX7714" fmla="*/ 3860732 w 4419601"/>
              <a:gd name="connsiteY7714" fmla="*/ 1108126 h 2239844"/>
              <a:gd name="connsiteX7715" fmla="*/ 3790123 w 4419601"/>
              <a:gd name="connsiteY7715" fmla="*/ 882655 h 2239844"/>
              <a:gd name="connsiteX7716" fmla="*/ 3758028 w 4419601"/>
              <a:gd name="connsiteY7716" fmla="*/ 773140 h 2239844"/>
              <a:gd name="connsiteX7717" fmla="*/ 3719513 w 4419601"/>
              <a:gd name="connsiteY7717" fmla="*/ 670068 h 2239844"/>
              <a:gd name="connsiteX7718" fmla="*/ 3720275 w 4419601"/>
              <a:gd name="connsiteY7718" fmla="*/ 668730 h 2239844"/>
              <a:gd name="connsiteX7719" fmla="*/ 3713239 w 4419601"/>
              <a:gd name="connsiteY7719" fmla="*/ 657354 h 2239844"/>
              <a:gd name="connsiteX7720" fmla="*/ 3713239 w 4419601"/>
              <a:gd name="connsiteY7720" fmla="*/ 650926 h 2239844"/>
              <a:gd name="connsiteX7721" fmla="*/ 536177 w 4419601"/>
              <a:gd name="connsiteY7721" fmla="*/ 649269 h 2239844"/>
              <a:gd name="connsiteX7722" fmla="*/ 539671 w 4419601"/>
              <a:gd name="connsiteY7722" fmla="*/ 650926 h 2239844"/>
              <a:gd name="connsiteX7723" fmla="*/ 535838 w 4419601"/>
              <a:gd name="connsiteY7723" fmla="*/ 649461 h 2239844"/>
              <a:gd name="connsiteX7724" fmla="*/ 3490951 w 4419601"/>
              <a:gd name="connsiteY7724" fmla="*/ 648596 h 2239844"/>
              <a:gd name="connsiteX7725" fmla="*/ 3494164 w 4419601"/>
              <a:gd name="connsiteY7725" fmla="*/ 651009 h 2239844"/>
              <a:gd name="connsiteX7726" fmla="*/ 3674081 w 4419601"/>
              <a:gd name="connsiteY7726" fmla="*/ 979083 h 2239844"/>
              <a:gd name="connsiteX7727" fmla="*/ 3757613 w 4419601"/>
              <a:gd name="connsiteY7727" fmla="*/ 1384351 h 2239844"/>
              <a:gd name="connsiteX7728" fmla="*/ 3751188 w 4419601"/>
              <a:gd name="connsiteY7728" fmla="*/ 1384351 h 2239844"/>
              <a:gd name="connsiteX7729" fmla="*/ 3686932 w 4419601"/>
              <a:gd name="connsiteY7729" fmla="*/ 1036979 h 2239844"/>
              <a:gd name="connsiteX7730" fmla="*/ 3603399 w 4419601"/>
              <a:gd name="connsiteY7730" fmla="*/ 837561 h 2239844"/>
              <a:gd name="connsiteX7731" fmla="*/ 3487738 w 4419601"/>
              <a:gd name="connsiteY7731" fmla="*/ 651009 h 2239844"/>
              <a:gd name="connsiteX7732" fmla="*/ 3490951 w 4419601"/>
              <a:gd name="connsiteY7732" fmla="*/ 648596 h 2239844"/>
              <a:gd name="connsiteX7733" fmla="*/ 1329775 w 4419601"/>
              <a:gd name="connsiteY7733" fmla="*/ 648348 h 2239844"/>
              <a:gd name="connsiteX7734" fmla="*/ 1329117 w 4419601"/>
              <a:gd name="connsiteY7734" fmla="*/ 650166 h 2239844"/>
              <a:gd name="connsiteX7735" fmla="*/ 1327336 w 4419601"/>
              <a:gd name="connsiteY7735" fmla="*/ 653339 h 2239844"/>
              <a:gd name="connsiteX7736" fmla="*/ 1327682 w 4419601"/>
              <a:gd name="connsiteY7736" fmla="*/ 654092 h 2239844"/>
              <a:gd name="connsiteX7737" fmla="*/ 1330391 w 4419601"/>
              <a:gd name="connsiteY7737" fmla="*/ 649098 h 2239844"/>
              <a:gd name="connsiteX7738" fmla="*/ 2702825 w 4419601"/>
              <a:gd name="connsiteY7738" fmla="*/ 647311 h 2239844"/>
              <a:gd name="connsiteX7739" fmla="*/ 2699079 w 4419601"/>
              <a:gd name="connsiteY7739" fmla="*/ 656420 h 2239844"/>
              <a:gd name="connsiteX7740" fmla="*/ 2697388 w 4419601"/>
              <a:gd name="connsiteY7740" fmla="*/ 657774 h 2239844"/>
              <a:gd name="connsiteX7741" fmla="*/ 2696762 w 4419601"/>
              <a:gd name="connsiteY7741" fmla="*/ 660698 h 2239844"/>
              <a:gd name="connsiteX7742" fmla="*/ 2696585 w 4419601"/>
              <a:gd name="connsiteY7742" fmla="*/ 660990 h 2239844"/>
              <a:gd name="connsiteX7743" fmla="*/ 2696599 w 4419601"/>
              <a:gd name="connsiteY7743" fmla="*/ 661462 h 2239844"/>
              <a:gd name="connsiteX7744" fmla="*/ 2692569 w 4419601"/>
              <a:gd name="connsiteY7744" fmla="*/ 680289 h 2239844"/>
              <a:gd name="connsiteX7745" fmla="*/ 2697388 w 4419601"/>
              <a:gd name="connsiteY7745" fmla="*/ 702805 h 2239844"/>
              <a:gd name="connsiteX7746" fmla="*/ 2699278 w 4419601"/>
              <a:gd name="connsiteY7746" fmla="*/ 716049 h 2239844"/>
              <a:gd name="connsiteX7747" fmla="*/ 2690963 w 4419601"/>
              <a:gd name="connsiteY7747" fmla="*/ 683506 h 2239844"/>
              <a:gd name="connsiteX7748" fmla="*/ 2693373 w 4419601"/>
              <a:gd name="connsiteY7748" fmla="*/ 658578 h 2239844"/>
              <a:gd name="connsiteX7749" fmla="*/ 539671 w 4419601"/>
              <a:gd name="connsiteY7749" fmla="*/ 644576 h 2239844"/>
              <a:gd name="connsiteX7750" fmla="*/ 539671 w 4419601"/>
              <a:gd name="connsiteY7750" fmla="*/ 650926 h 2239844"/>
              <a:gd name="connsiteX7751" fmla="*/ 539671 w 4419601"/>
              <a:gd name="connsiteY7751" fmla="*/ 644576 h 2239844"/>
              <a:gd name="connsiteX7752" fmla="*/ 2705586 w 4419601"/>
              <a:gd name="connsiteY7752" fmla="*/ 644021 h 2239844"/>
              <a:gd name="connsiteX7753" fmla="*/ 2702825 w 4419601"/>
              <a:gd name="connsiteY7753" fmla="*/ 647311 h 2239844"/>
              <a:gd name="connsiteX7754" fmla="*/ 2703813 w 4419601"/>
              <a:gd name="connsiteY7754" fmla="*/ 644908 h 2239844"/>
              <a:gd name="connsiteX7755" fmla="*/ 521564 w 4419601"/>
              <a:gd name="connsiteY7755" fmla="*/ 644006 h 2239844"/>
              <a:gd name="connsiteX7756" fmla="*/ 535838 w 4419601"/>
              <a:gd name="connsiteY7756" fmla="*/ 649461 h 2239844"/>
              <a:gd name="connsiteX7757" fmla="*/ 533242 w 4419601"/>
              <a:gd name="connsiteY7757" fmla="*/ 650926 h 2239844"/>
              <a:gd name="connsiteX7758" fmla="*/ 2867611 w 4419601"/>
              <a:gd name="connsiteY7758" fmla="*/ 641686 h 2239844"/>
              <a:gd name="connsiteX7759" fmla="*/ 2880028 w 4419601"/>
              <a:gd name="connsiteY7759" fmla="*/ 643462 h 2239844"/>
              <a:gd name="connsiteX7760" fmla="*/ 2920657 w 4419601"/>
              <a:gd name="connsiteY7760" fmla="*/ 660990 h 2239844"/>
              <a:gd name="connsiteX7761" fmla="*/ 3012213 w 4419601"/>
              <a:gd name="connsiteY7761" fmla="*/ 715671 h 2239844"/>
              <a:gd name="connsiteX7762" fmla="*/ 3010378 w 4419601"/>
              <a:gd name="connsiteY7762" fmla="*/ 714978 h 2239844"/>
              <a:gd name="connsiteX7763" fmla="*/ 2988923 w 4419601"/>
              <a:gd name="connsiteY7763" fmla="*/ 704413 h 2239844"/>
              <a:gd name="connsiteX7764" fmla="*/ 2986277 w 4419601"/>
              <a:gd name="connsiteY7764" fmla="*/ 703701 h 2239844"/>
              <a:gd name="connsiteX7765" fmla="*/ 2973663 w 4419601"/>
              <a:gd name="connsiteY7765" fmla="*/ 696372 h 2239844"/>
              <a:gd name="connsiteX7766" fmla="*/ 2875682 w 4419601"/>
              <a:gd name="connsiteY7766" fmla="*/ 644104 h 2239844"/>
              <a:gd name="connsiteX7767" fmla="*/ 2786053 w 4419601"/>
              <a:gd name="connsiteY7767" fmla="*/ 641048 h 2239844"/>
              <a:gd name="connsiteX7768" fmla="*/ 2803401 w 4419601"/>
              <a:gd name="connsiteY7768" fmla="*/ 642496 h 2239844"/>
              <a:gd name="connsiteX7769" fmla="*/ 2851588 w 4419601"/>
              <a:gd name="connsiteY7769" fmla="*/ 651341 h 2239844"/>
              <a:gd name="connsiteX7770" fmla="*/ 2941538 w 4419601"/>
              <a:gd name="connsiteY7770" fmla="*/ 683506 h 2239844"/>
              <a:gd name="connsiteX7771" fmla="*/ 2979967 w 4419601"/>
              <a:gd name="connsiteY7771" fmla="*/ 702004 h 2239844"/>
              <a:gd name="connsiteX7772" fmla="*/ 2966208 w 4419601"/>
              <a:gd name="connsiteY7772" fmla="*/ 698303 h 2239844"/>
              <a:gd name="connsiteX7773" fmla="*/ 2963223 w 4419601"/>
              <a:gd name="connsiteY7773" fmla="*/ 697176 h 2239844"/>
              <a:gd name="connsiteX7774" fmla="*/ 2941538 w 4419601"/>
              <a:gd name="connsiteY7774" fmla="*/ 691667 h 2239844"/>
              <a:gd name="connsiteX7775" fmla="*/ 2935113 w 4419601"/>
              <a:gd name="connsiteY7775" fmla="*/ 689939 h 2239844"/>
              <a:gd name="connsiteX7776" fmla="*/ 2886926 w 4419601"/>
              <a:gd name="connsiteY7776" fmla="*/ 671444 h 2239844"/>
              <a:gd name="connsiteX7777" fmla="*/ 2847500 w 4419601"/>
              <a:gd name="connsiteY7777" fmla="*/ 660259 h 2239844"/>
              <a:gd name="connsiteX7778" fmla="*/ 2806613 w 4419601"/>
              <a:gd name="connsiteY7778" fmla="*/ 644908 h 2239844"/>
              <a:gd name="connsiteX7779" fmla="*/ 1332770 w 4419601"/>
              <a:gd name="connsiteY7779" fmla="*/ 640071 h 2239844"/>
              <a:gd name="connsiteX7780" fmla="*/ 1330190 w 4419601"/>
              <a:gd name="connsiteY7780" fmla="*/ 647202 h 2239844"/>
              <a:gd name="connsiteX7781" fmla="*/ 1330938 w 4419601"/>
              <a:gd name="connsiteY7781" fmla="*/ 648092 h 2239844"/>
              <a:gd name="connsiteX7782" fmla="*/ 1334589 w 4419601"/>
              <a:gd name="connsiteY7782" fmla="*/ 641362 h 2239844"/>
              <a:gd name="connsiteX7783" fmla="*/ 2756331 w 4419601"/>
              <a:gd name="connsiteY7783" fmla="*/ 639873 h 2239844"/>
              <a:gd name="connsiteX7784" fmla="*/ 2790551 w 4419601"/>
              <a:gd name="connsiteY7784" fmla="*/ 643300 h 2239844"/>
              <a:gd name="connsiteX7785" fmla="*/ 2838738 w 4419601"/>
              <a:gd name="connsiteY7785" fmla="*/ 657774 h 2239844"/>
              <a:gd name="connsiteX7786" fmla="*/ 2847500 w 4419601"/>
              <a:gd name="connsiteY7786" fmla="*/ 660259 h 2239844"/>
              <a:gd name="connsiteX7787" fmla="*/ 2909413 w 4419601"/>
              <a:gd name="connsiteY7787" fmla="*/ 683506 h 2239844"/>
              <a:gd name="connsiteX7788" fmla="*/ 2931756 w 4419601"/>
              <a:gd name="connsiteY7788" fmla="*/ 689182 h 2239844"/>
              <a:gd name="connsiteX7789" fmla="*/ 2889636 w 4419601"/>
              <a:gd name="connsiteY7789" fmla="*/ 679686 h 2239844"/>
              <a:gd name="connsiteX7790" fmla="*/ 2885888 w 4419601"/>
              <a:gd name="connsiteY7790" fmla="*/ 679360 h 2239844"/>
              <a:gd name="connsiteX7791" fmla="*/ 2877288 w 4419601"/>
              <a:gd name="connsiteY7791" fmla="*/ 677073 h 2239844"/>
              <a:gd name="connsiteX7792" fmla="*/ 2819463 w 4419601"/>
              <a:gd name="connsiteY7792" fmla="*/ 657774 h 2239844"/>
              <a:gd name="connsiteX7793" fmla="*/ 2780913 w 4419601"/>
              <a:gd name="connsiteY7793" fmla="*/ 644908 h 2239844"/>
              <a:gd name="connsiteX7794" fmla="*/ 2735938 w 4419601"/>
              <a:gd name="connsiteY7794" fmla="*/ 651341 h 2239844"/>
              <a:gd name="connsiteX7795" fmla="*/ 2716663 w 4419601"/>
              <a:gd name="connsiteY7795" fmla="*/ 677073 h 2239844"/>
              <a:gd name="connsiteX7796" fmla="*/ 2708632 w 4419601"/>
              <a:gd name="connsiteY7796" fmla="*/ 710042 h 2239844"/>
              <a:gd name="connsiteX7797" fmla="*/ 2709077 w 4419601"/>
              <a:gd name="connsiteY7797" fmla="*/ 720506 h 2239844"/>
              <a:gd name="connsiteX7798" fmla="*/ 2704616 w 4419601"/>
              <a:gd name="connsiteY7798" fmla="*/ 702805 h 2239844"/>
              <a:gd name="connsiteX7799" fmla="*/ 2704196 w 4419601"/>
              <a:gd name="connsiteY7799" fmla="*/ 700670 h 2239844"/>
              <a:gd name="connsiteX7800" fmla="*/ 2709435 w 4419601"/>
              <a:gd name="connsiteY7800" fmla="*/ 671444 h 2239844"/>
              <a:gd name="connsiteX7801" fmla="*/ 2729513 w 4419601"/>
              <a:gd name="connsiteY7801" fmla="*/ 644908 h 2239844"/>
              <a:gd name="connsiteX7802" fmla="*/ 3467160 w 4419601"/>
              <a:gd name="connsiteY7802" fmla="*/ 639833 h 2239844"/>
              <a:gd name="connsiteX7803" fmla="*/ 3475197 w 4419601"/>
              <a:gd name="connsiteY7803" fmla="*/ 644656 h 2239844"/>
              <a:gd name="connsiteX7804" fmla="*/ 3565208 w 4419601"/>
              <a:gd name="connsiteY7804" fmla="*/ 824697 h 2239844"/>
              <a:gd name="connsiteX7805" fmla="*/ 3616643 w 4419601"/>
              <a:gd name="connsiteY7805" fmla="*/ 914718 h 2239844"/>
              <a:gd name="connsiteX7806" fmla="*/ 3648790 w 4419601"/>
              <a:gd name="connsiteY7806" fmla="*/ 1011169 h 2239844"/>
              <a:gd name="connsiteX7807" fmla="*/ 3610214 w 4419601"/>
              <a:gd name="connsiteY7807" fmla="*/ 914718 h 2239844"/>
              <a:gd name="connsiteX7808" fmla="*/ 3558779 w 4419601"/>
              <a:gd name="connsiteY7808" fmla="*/ 824697 h 2239844"/>
              <a:gd name="connsiteX7809" fmla="*/ 3468768 w 4419601"/>
              <a:gd name="connsiteY7809" fmla="*/ 644656 h 2239844"/>
              <a:gd name="connsiteX7810" fmla="*/ 3467160 w 4419601"/>
              <a:gd name="connsiteY7810" fmla="*/ 639833 h 2239844"/>
              <a:gd name="connsiteX7811" fmla="*/ 2742363 w 4419601"/>
              <a:gd name="connsiteY7811" fmla="*/ 638475 h 2239844"/>
              <a:gd name="connsiteX7812" fmla="*/ 2755213 w 4419601"/>
              <a:gd name="connsiteY7812" fmla="*/ 638475 h 2239844"/>
              <a:gd name="connsiteX7813" fmla="*/ 2761144 w 4419601"/>
              <a:gd name="connsiteY7813" fmla="*/ 638970 h 2239844"/>
              <a:gd name="connsiteX7814" fmla="*/ 2756331 w 4419601"/>
              <a:gd name="connsiteY7814" fmla="*/ 639873 h 2239844"/>
              <a:gd name="connsiteX7815" fmla="*/ 2721482 w 4419601"/>
              <a:gd name="connsiteY7815" fmla="*/ 638475 h 2239844"/>
              <a:gd name="connsiteX7816" fmla="*/ 2742363 w 4419601"/>
              <a:gd name="connsiteY7816" fmla="*/ 638475 h 2239844"/>
              <a:gd name="connsiteX7817" fmla="*/ 2710238 w 4419601"/>
              <a:gd name="connsiteY7817" fmla="*/ 651341 h 2239844"/>
              <a:gd name="connsiteX7818" fmla="*/ 2703242 w 4419601"/>
              <a:gd name="connsiteY7818" fmla="*/ 661529 h 2239844"/>
              <a:gd name="connsiteX7819" fmla="*/ 2703813 w 4419601"/>
              <a:gd name="connsiteY7819" fmla="*/ 657774 h 2239844"/>
              <a:gd name="connsiteX7820" fmla="*/ 2709952 w 4419601"/>
              <a:gd name="connsiteY7820" fmla="*/ 647711 h 2239844"/>
              <a:gd name="connsiteX7821" fmla="*/ 2710238 w 4419601"/>
              <a:gd name="connsiteY7821" fmla="*/ 638475 h 2239844"/>
              <a:gd name="connsiteX7822" fmla="*/ 2707438 w 4419601"/>
              <a:gd name="connsiteY7822" fmla="*/ 643093 h 2239844"/>
              <a:gd name="connsiteX7823" fmla="*/ 2705586 w 4419601"/>
              <a:gd name="connsiteY7823" fmla="*/ 644021 h 2239844"/>
              <a:gd name="connsiteX7824" fmla="*/ 2768063 w 4419601"/>
              <a:gd name="connsiteY7824" fmla="*/ 637671 h 2239844"/>
              <a:gd name="connsiteX7825" fmla="*/ 2786053 w 4419601"/>
              <a:gd name="connsiteY7825" fmla="*/ 641048 h 2239844"/>
              <a:gd name="connsiteX7826" fmla="*/ 2761144 w 4419601"/>
              <a:gd name="connsiteY7826" fmla="*/ 638970 h 2239844"/>
              <a:gd name="connsiteX7827" fmla="*/ 3568740 w 4419601"/>
              <a:gd name="connsiteY7827" fmla="*/ 635894 h 2239844"/>
              <a:gd name="connsiteX7828" fmla="*/ 3571955 w 4419601"/>
              <a:gd name="connsiteY7828" fmla="*/ 638305 h 2239844"/>
              <a:gd name="connsiteX7829" fmla="*/ 3629819 w 4419601"/>
              <a:gd name="connsiteY7829" fmla="*/ 715449 h 2239844"/>
              <a:gd name="connsiteX7830" fmla="*/ 3681254 w 4419601"/>
              <a:gd name="connsiteY7830" fmla="*/ 799023 h 2239844"/>
              <a:gd name="connsiteX7831" fmla="*/ 3751977 w 4419601"/>
              <a:gd name="connsiteY7831" fmla="*/ 972598 h 2239844"/>
              <a:gd name="connsiteX7832" fmla="*/ 3799394 w 4419601"/>
              <a:gd name="connsiteY7832" fmla="*/ 1187960 h 2239844"/>
              <a:gd name="connsiteX7833" fmla="*/ 3819759 w 4419601"/>
              <a:gd name="connsiteY7833" fmla="*/ 1376149 h 2239844"/>
              <a:gd name="connsiteX7834" fmla="*/ 3854463 w 4419601"/>
              <a:gd name="connsiteY7834" fmla="*/ 1353527 h 2239844"/>
              <a:gd name="connsiteX7835" fmla="*/ 3820054 w 4419601"/>
              <a:gd name="connsiteY7835" fmla="*/ 1378873 h 2239844"/>
              <a:gd name="connsiteX7836" fmla="*/ 3820370 w 4419601"/>
              <a:gd name="connsiteY7836" fmla="*/ 1381787 h 2239844"/>
              <a:gd name="connsiteX7837" fmla="*/ 3847768 w 4419601"/>
              <a:gd name="connsiteY7837" fmla="*/ 1365301 h 2239844"/>
              <a:gd name="connsiteX7838" fmla="*/ 3894814 w 4419601"/>
              <a:gd name="connsiteY7838" fmla="*/ 1334550 h 2239844"/>
              <a:gd name="connsiteX7839" fmla="*/ 3893393 w 4419601"/>
              <a:gd name="connsiteY7839" fmla="*/ 1328151 h 2239844"/>
              <a:gd name="connsiteX7840" fmla="*/ 3854463 w 4419601"/>
              <a:gd name="connsiteY7840" fmla="*/ 1353527 h 2239844"/>
              <a:gd name="connsiteX7841" fmla="*/ 3873469 w 4419601"/>
              <a:gd name="connsiteY7841" fmla="*/ 1339528 h 2239844"/>
              <a:gd name="connsiteX7842" fmla="*/ 3892706 w 4419601"/>
              <a:gd name="connsiteY7842" fmla="*/ 1325058 h 2239844"/>
              <a:gd name="connsiteX7843" fmla="*/ 3860245 w 4419601"/>
              <a:gd name="connsiteY7843" fmla="*/ 1178834 h 2239844"/>
              <a:gd name="connsiteX7844" fmla="*/ 3815239 w 4419601"/>
              <a:gd name="connsiteY7844" fmla="*/ 1011503 h 2239844"/>
              <a:gd name="connsiteX7845" fmla="*/ 3731657 w 4419601"/>
              <a:gd name="connsiteY7845" fmla="*/ 805557 h 2239844"/>
              <a:gd name="connsiteX7846" fmla="*/ 3686651 w 4419601"/>
              <a:gd name="connsiteY7846" fmla="*/ 702584 h 2239844"/>
              <a:gd name="connsiteX7847" fmla="*/ 3654505 w 4419601"/>
              <a:gd name="connsiteY7847" fmla="*/ 657533 h 2239844"/>
              <a:gd name="connsiteX7848" fmla="*/ 3648075 w 4419601"/>
              <a:gd name="connsiteY7848" fmla="*/ 644662 h 2239844"/>
              <a:gd name="connsiteX7849" fmla="*/ 3648075 w 4419601"/>
              <a:gd name="connsiteY7849" fmla="*/ 638226 h 2239844"/>
              <a:gd name="connsiteX7850" fmla="*/ 3654505 w 4419601"/>
              <a:gd name="connsiteY7850" fmla="*/ 638226 h 2239844"/>
              <a:gd name="connsiteX7851" fmla="*/ 3654505 w 4419601"/>
              <a:gd name="connsiteY7851" fmla="*/ 644662 h 2239844"/>
              <a:gd name="connsiteX7852" fmla="*/ 3654505 w 4419601"/>
              <a:gd name="connsiteY7852" fmla="*/ 638226 h 2239844"/>
              <a:gd name="connsiteX7853" fmla="*/ 3660934 w 4419601"/>
              <a:gd name="connsiteY7853" fmla="*/ 644662 h 2239844"/>
              <a:gd name="connsiteX7854" fmla="*/ 3667363 w 4419601"/>
              <a:gd name="connsiteY7854" fmla="*/ 663969 h 2239844"/>
              <a:gd name="connsiteX7855" fmla="*/ 3686651 w 4419601"/>
              <a:gd name="connsiteY7855" fmla="*/ 696148 h 2239844"/>
              <a:gd name="connsiteX7856" fmla="*/ 3725228 w 4419601"/>
              <a:gd name="connsiteY7856" fmla="*/ 773378 h 2239844"/>
              <a:gd name="connsiteX7857" fmla="*/ 3789521 w 4419601"/>
              <a:gd name="connsiteY7857" fmla="*/ 921402 h 2239844"/>
              <a:gd name="connsiteX7858" fmla="*/ 3853815 w 4419601"/>
              <a:gd name="connsiteY7858" fmla="*/ 1133784 h 2239844"/>
              <a:gd name="connsiteX7859" fmla="*/ 3879533 w 4419601"/>
              <a:gd name="connsiteY7859" fmla="*/ 1240779 h 2239844"/>
              <a:gd name="connsiteX7860" fmla="*/ 3898000 w 4419601"/>
              <a:gd name="connsiteY7860" fmla="*/ 1321077 h 2239844"/>
              <a:gd name="connsiteX7861" fmla="*/ 3965846 w 4419601"/>
              <a:gd name="connsiteY7861" fmla="*/ 1270047 h 2239844"/>
              <a:gd name="connsiteX7862" fmla="*/ 3946970 w 4419601"/>
              <a:gd name="connsiteY7862" fmla="*/ 1141107 h 2239844"/>
              <a:gd name="connsiteX7863" fmla="*/ 3902580 w 4419601"/>
              <a:gd name="connsiteY7863" fmla="*/ 1001101 h 2239844"/>
              <a:gd name="connsiteX7864" fmla="*/ 3944560 w 4419601"/>
              <a:gd name="connsiteY7864" fmla="*/ 1108963 h 2239844"/>
              <a:gd name="connsiteX7865" fmla="*/ 3970973 w 4419601"/>
              <a:gd name="connsiteY7865" fmla="*/ 1266191 h 2239844"/>
              <a:gd name="connsiteX7866" fmla="*/ 3989067 w 4419601"/>
              <a:gd name="connsiteY7866" fmla="*/ 1252582 h 2239844"/>
              <a:gd name="connsiteX7867" fmla="*/ 3980429 w 4419601"/>
              <a:gd name="connsiteY7867" fmla="*/ 1130376 h 2239844"/>
              <a:gd name="connsiteX7868" fmla="*/ 3957061 w 4419601"/>
              <a:gd name="connsiteY7868" fmla="*/ 1004987 h 2239844"/>
              <a:gd name="connsiteX7869" fmla="*/ 3932082 w 4419601"/>
              <a:gd name="connsiteY7869" fmla="*/ 900496 h 2239844"/>
              <a:gd name="connsiteX7870" fmla="*/ 3896278 w 4419601"/>
              <a:gd name="connsiteY7870" fmla="*/ 814489 h 2239844"/>
              <a:gd name="connsiteX7871" fmla="*/ 3911937 w 4419601"/>
              <a:gd name="connsiteY7871" fmla="*/ 844232 h 2239844"/>
              <a:gd name="connsiteX7872" fmla="*/ 3950615 w 4419601"/>
              <a:gd name="connsiteY7872" fmla="*/ 940685 h 2239844"/>
              <a:gd name="connsiteX7873" fmla="*/ 3969953 w 4419601"/>
              <a:gd name="connsiteY7873" fmla="*/ 1043568 h 2239844"/>
              <a:gd name="connsiteX7874" fmla="*/ 3990098 w 4419601"/>
              <a:gd name="connsiteY7874" fmla="*/ 1149666 h 2239844"/>
              <a:gd name="connsiteX7875" fmla="*/ 3995319 w 4419601"/>
              <a:gd name="connsiteY7875" fmla="*/ 1247880 h 2239844"/>
              <a:gd name="connsiteX7876" fmla="*/ 4053371 w 4419601"/>
              <a:gd name="connsiteY7876" fmla="*/ 1204217 h 2239844"/>
              <a:gd name="connsiteX7877" fmla="*/ 4090626 w 4419601"/>
              <a:gd name="connsiteY7877" fmla="*/ 1173429 h 2239844"/>
              <a:gd name="connsiteX7878" fmla="*/ 4078761 w 4419601"/>
              <a:gd name="connsiteY7878" fmla="*/ 1103918 h 2239844"/>
              <a:gd name="connsiteX7879" fmla="*/ 4060211 w 4419601"/>
              <a:gd name="connsiteY7879" fmla="*/ 1023587 h 2239844"/>
              <a:gd name="connsiteX7880" fmla="*/ 3905353 w 4419601"/>
              <a:gd name="connsiteY7880" fmla="*/ 663702 h 2239844"/>
              <a:gd name="connsiteX7881" fmla="*/ 3905353 w 4419601"/>
              <a:gd name="connsiteY7881" fmla="*/ 657276 h 2239844"/>
              <a:gd name="connsiteX7882" fmla="*/ 3995687 w 4419601"/>
              <a:gd name="connsiteY7882" fmla="*/ 805086 h 2239844"/>
              <a:gd name="connsiteX7883" fmla="*/ 4059404 w 4419601"/>
              <a:gd name="connsiteY7883" fmla="*/ 992258 h 2239844"/>
              <a:gd name="connsiteX7884" fmla="*/ 4095815 w 4419601"/>
              <a:gd name="connsiteY7884" fmla="*/ 1169140 h 2239844"/>
              <a:gd name="connsiteX7885" fmla="*/ 4140110 w 4419601"/>
              <a:gd name="connsiteY7885" fmla="*/ 1132534 h 2239844"/>
              <a:gd name="connsiteX7886" fmla="*/ 4226849 w 4419601"/>
              <a:gd name="connsiteY7886" fmla="*/ 1056019 h 2239844"/>
              <a:gd name="connsiteX7887" fmla="*/ 4287441 w 4419601"/>
              <a:gd name="connsiteY7887" fmla="*/ 1001331 h 2239844"/>
              <a:gd name="connsiteX7888" fmla="*/ 4267994 w 4419601"/>
              <a:gd name="connsiteY7888" fmla="*/ 944592 h 2239844"/>
              <a:gd name="connsiteX7889" fmla="*/ 4233863 w 4419601"/>
              <a:gd name="connsiteY7889" fmla="*/ 863708 h 2239844"/>
              <a:gd name="connsiteX7890" fmla="*/ 4240213 w 4419601"/>
              <a:gd name="connsiteY7890" fmla="*/ 857301 h 2239844"/>
              <a:gd name="connsiteX7891" fmla="*/ 4291681 w 4419601"/>
              <a:gd name="connsiteY7891" fmla="*/ 997504 h 2239844"/>
              <a:gd name="connsiteX7892" fmla="*/ 4315194 w 4419601"/>
              <a:gd name="connsiteY7892" fmla="*/ 976282 h 2239844"/>
              <a:gd name="connsiteX7893" fmla="*/ 4348925 w 4419601"/>
              <a:gd name="connsiteY7893" fmla="*/ 959368 h 2239844"/>
              <a:gd name="connsiteX7894" fmla="*/ 4340807 w 4419601"/>
              <a:gd name="connsiteY7894" fmla="*/ 970289 h 2239844"/>
              <a:gd name="connsiteX7895" fmla="*/ 4316800 w 4419601"/>
              <a:gd name="connsiteY7895" fmla="*/ 983531 h 2239844"/>
              <a:gd name="connsiteX7896" fmla="*/ 4293760 w 4419601"/>
              <a:gd name="connsiteY7896" fmla="*/ 1003170 h 2239844"/>
              <a:gd name="connsiteX7897" fmla="*/ 4299777 w 4419601"/>
              <a:gd name="connsiteY7897" fmla="*/ 1019560 h 2239844"/>
              <a:gd name="connsiteX7898" fmla="*/ 4305044 w 4419601"/>
              <a:gd name="connsiteY7898" fmla="*/ 1015118 h 2239844"/>
              <a:gd name="connsiteX7899" fmla="*/ 4300060 w 4419601"/>
              <a:gd name="connsiteY7899" fmla="*/ 1020329 h 2239844"/>
              <a:gd name="connsiteX7900" fmla="*/ 4301907 w 4419601"/>
              <a:gd name="connsiteY7900" fmla="*/ 1025362 h 2239844"/>
              <a:gd name="connsiteX7901" fmla="*/ 4326438 w 4419601"/>
              <a:gd name="connsiteY7901" fmla="*/ 998028 h 2239844"/>
              <a:gd name="connsiteX7902" fmla="*/ 4347023 w 4419601"/>
              <a:gd name="connsiteY7902" fmla="*/ 975090 h 2239844"/>
              <a:gd name="connsiteX7903" fmla="*/ 4377838 w 4419601"/>
              <a:gd name="connsiteY7903" fmla="*/ 950508 h 2239844"/>
              <a:gd name="connsiteX7904" fmla="*/ 4413176 w 4419601"/>
              <a:gd name="connsiteY7904" fmla="*/ 927151 h 2239844"/>
              <a:gd name="connsiteX7905" fmla="*/ 4387412 w 4419601"/>
              <a:gd name="connsiteY7905" fmla="*/ 954137 h 2239844"/>
              <a:gd name="connsiteX7906" fmla="*/ 4366594 w 4419601"/>
              <a:gd name="connsiteY7906" fmla="*/ 967422 h 2239844"/>
              <a:gd name="connsiteX7907" fmla="*/ 4323225 w 4419601"/>
              <a:gd name="connsiteY7907" fmla="*/ 1010915 h 2239844"/>
              <a:gd name="connsiteX7908" fmla="*/ 4302594 w 4419601"/>
              <a:gd name="connsiteY7908" fmla="*/ 1027234 h 2239844"/>
              <a:gd name="connsiteX7909" fmla="*/ 4303713 w 4419601"/>
              <a:gd name="connsiteY7909" fmla="*/ 1030282 h 2239844"/>
              <a:gd name="connsiteX7910" fmla="*/ 4300538 w 4419601"/>
              <a:gd name="connsiteY7910" fmla="*/ 1032685 h 2239844"/>
              <a:gd name="connsiteX7911" fmla="*/ 4298067 w 4419601"/>
              <a:gd name="connsiteY7911" fmla="*/ 1030815 h 2239844"/>
              <a:gd name="connsiteX7912" fmla="*/ 4292246 w 4419601"/>
              <a:gd name="connsiteY7912" fmla="*/ 1035419 h 2239844"/>
              <a:gd name="connsiteX7913" fmla="*/ 4297433 w 4419601"/>
              <a:gd name="connsiteY7913" fmla="*/ 1030335 h 2239844"/>
              <a:gd name="connsiteX7914" fmla="*/ 4297363 w 4419601"/>
              <a:gd name="connsiteY7914" fmla="*/ 1030282 h 2239844"/>
              <a:gd name="connsiteX7915" fmla="*/ 4295563 w 4419601"/>
              <a:gd name="connsiteY7915" fmla="*/ 1025030 h 2239844"/>
              <a:gd name="connsiteX7916" fmla="*/ 4278249 w 4419601"/>
              <a:gd name="connsiteY7916" fmla="*/ 1043132 h 2239844"/>
              <a:gd name="connsiteX7917" fmla="*/ 4239699 w 4419601"/>
              <a:gd name="connsiteY7917" fmla="*/ 1078571 h 2239844"/>
              <a:gd name="connsiteX7918" fmla="*/ 4233426 w 4419601"/>
              <a:gd name="connsiteY7918" fmla="*/ 1084337 h 2239844"/>
              <a:gd name="connsiteX7919" fmla="*/ 4213998 w 4419601"/>
              <a:gd name="connsiteY7919" fmla="*/ 1101122 h 2239844"/>
              <a:gd name="connsiteX7920" fmla="*/ 4027671 w 4419601"/>
              <a:gd name="connsiteY7920" fmla="*/ 1242877 h 2239844"/>
              <a:gd name="connsiteX7921" fmla="*/ 3973494 w 4419601"/>
              <a:gd name="connsiteY7921" fmla="*/ 1281200 h 2239844"/>
              <a:gd name="connsiteX7922" fmla="*/ 3976375 w 4419601"/>
              <a:gd name="connsiteY7922" fmla="*/ 1298350 h 2239844"/>
              <a:gd name="connsiteX7923" fmla="*/ 4068946 w 4419601"/>
              <a:gd name="connsiteY7923" fmla="*/ 1228097 h 2239844"/>
              <a:gd name="connsiteX7924" fmla="*/ 4027671 w 4419601"/>
              <a:gd name="connsiteY7924" fmla="*/ 1262207 h 2239844"/>
              <a:gd name="connsiteX7925" fmla="*/ 3976376 w 4419601"/>
              <a:gd name="connsiteY7925" fmla="*/ 1298355 h 2239844"/>
              <a:gd name="connsiteX7926" fmla="*/ 3976688 w 4419601"/>
              <a:gd name="connsiteY7926" fmla="*/ 1300214 h 2239844"/>
              <a:gd name="connsiteX7927" fmla="*/ 3973918 w 4419601"/>
              <a:gd name="connsiteY7927" fmla="*/ 1300214 h 2239844"/>
              <a:gd name="connsiteX7928" fmla="*/ 3913626 w 4419601"/>
              <a:gd name="connsiteY7928" fmla="*/ 1345971 h 2239844"/>
              <a:gd name="connsiteX7929" fmla="*/ 3904956 w 4419601"/>
              <a:gd name="connsiteY7929" fmla="*/ 1351321 h 2239844"/>
              <a:gd name="connsiteX7930" fmla="*/ 3905250 w 4419601"/>
              <a:gd name="connsiteY7930" fmla="*/ 1352601 h 2239844"/>
              <a:gd name="connsiteX7931" fmla="*/ 3902882 w 4419601"/>
              <a:gd name="connsiteY7931" fmla="*/ 1352601 h 2239844"/>
              <a:gd name="connsiteX7932" fmla="*/ 3874845 w 4419601"/>
              <a:gd name="connsiteY7932" fmla="*/ 1369904 h 2239844"/>
              <a:gd name="connsiteX7933" fmla="*/ 3899398 w 4419601"/>
              <a:gd name="connsiteY7933" fmla="*/ 1352601 h 2239844"/>
              <a:gd name="connsiteX7934" fmla="*/ 3898821 w 4419601"/>
              <a:gd name="connsiteY7934" fmla="*/ 1352601 h 2239844"/>
              <a:gd name="connsiteX7935" fmla="*/ 3895158 w 4419601"/>
              <a:gd name="connsiteY7935" fmla="*/ 1336101 h 2239844"/>
              <a:gd name="connsiteX7936" fmla="*/ 3873469 w 4419601"/>
              <a:gd name="connsiteY7936" fmla="*/ 1352414 h 2239844"/>
              <a:gd name="connsiteX7937" fmla="*/ 3821019 w 4419601"/>
              <a:gd name="connsiteY7937" fmla="*/ 1387791 h 2239844"/>
              <a:gd name="connsiteX7938" fmla="*/ 3822575 w 4419601"/>
              <a:gd name="connsiteY7938" fmla="*/ 1402162 h 2239844"/>
              <a:gd name="connsiteX7939" fmla="*/ 3874845 w 4419601"/>
              <a:gd name="connsiteY7939" fmla="*/ 1369904 h 2239844"/>
              <a:gd name="connsiteX7940" fmla="*/ 3849375 w 4419601"/>
              <a:gd name="connsiteY7940" fmla="*/ 1387853 h 2239844"/>
              <a:gd name="connsiteX7941" fmla="*/ 3822662 w 4419601"/>
              <a:gd name="connsiteY7941" fmla="*/ 1402965 h 2239844"/>
              <a:gd name="connsiteX7942" fmla="*/ 3822700 w 4419601"/>
              <a:gd name="connsiteY7942" fmla="*/ 1403322 h 2239844"/>
              <a:gd name="connsiteX7943" fmla="*/ 3819485 w 4419601"/>
              <a:gd name="connsiteY7943" fmla="*/ 1408144 h 2239844"/>
              <a:gd name="connsiteX7944" fmla="*/ 3817848 w 4419601"/>
              <a:gd name="connsiteY7944" fmla="*/ 1405688 h 2239844"/>
              <a:gd name="connsiteX7945" fmla="*/ 3806007 w 4419601"/>
              <a:gd name="connsiteY7945" fmla="*/ 1412386 h 2239844"/>
              <a:gd name="connsiteX7946" fmla="*/ 3817560 w 4419601"/>
              <a:gd name="connsiteY7946" fmla="*/ 1405256 h 2239844"/>
              <a:gd name="connsiteX7947" fmla="*/ 3816271 w 4419601"/>
              <a:gd name="connsiteY7947" fmla="*/ 1403322 h 2239844"/>
              <a:gd name="connsiteX7948" fmla="*/ 3815248 w 4419601"/>
              <a:gd name="connsiteY7948" fmla="*/ 1391683 h 2239844"/>
              <a:gd name="connsiteX7949" fmla="*/ 3782715 w 4419601"/>
              <a:gd name="connsiteY7949" fmla="*/ 1413627 h 2239844"/>
              <a:gd name="connsiteX7950" fmla="*/ 3687141 w 4419601"/>
              <a:gd name="connsiteY7950" fmla="*/ 1474839 h 2239844"/>
              <a:gd name="connsiteX7951" fmla="*/ 3644575 w 4419601"/>
              <a:gd name="connsiteY7951" fmla="*/ 1503028 h 2239844"/>
              <a:gd name="connsiteX7952" fmla="*/ 3626190 w 4419601"/>
              <a:gd name="connsiteY7952" fmla="*/ 1512091 h 2239844"/>
              <a:gd name="connsiteX7953" fmla="*/ 3614056 w 4419601"/>
              <a:gd name="connsiteY7953" fmla="*/ 1515915 h 2239844"/>
              <a:gd name="connsiteX7954" fmla="*/ 3600185 w 4419601"/>
              <a:gd name="connsiteY7954" fmla="*/ 1518314 h 2239844"/>
              <a:gd name="connsiteX7955" fmla="*/ 3644575 w 4419601"/>
              <a:gd name="connsiteY7955" fmla="*/ 1494169 h 2239844"/>
              <a:gd name="connsiteX7956" fmla="*/ 3687141 w 4419601"/>
              <a:gd name="connsiteY7956" fmla="*/ 1468395 h 2239844"/>
              <a:gd name="connsiteX7957" fmla="*/ 3782715 w 4419601"/>
              <a:gd name="connsiteY7957" fmla="*/ 1406378 h 2239844"/>
              <a:gd name="connsiteX7958" fmla="*/ 3797045 w 4419601"/>
              <a:gd name="connsiteY7958" fmla="*/ 1395822 h 2239844"/>
              <a:gd name="connsiteX7959" fmla="*/ 3814679 w 4419601"/>
              <a:gd name="connsiteY7959" fmla="*/ 1385211 h 2239844"/>
              <a:gd name="connsiteX7960" fmla="*/ 3814483 w 4419601"/>
              <a:gd name="connsiteY7960" fmla="*/ 1382977 h 2239844"/>
              <a:gd name="connsiteX7961" fmla="*/ 3797045 w 4419601"/>
              <a:gd name="connsiteY7961" fmla="*/ 1395822 h 2239844"/>
              <a:gd name="connsiteX7962" fmla="*/ 3655016 w 4419601"/>
              <a:gd name="connsiteY7962" fmla="*/ 1481282 h 2239844"/>
              <a:gd name="connsiteX7963" fmla="*/ 3590764 w 4419601"/>
              <a:gd name="connsiteY7963" fmla="*/ 1519943 h 2239844"/>
              <a:gd name="connsiteX7964" fmla="*/ 3579206 w 4419601"/>
              <a:gd name="connsiteY7964" fmla="*/ 1524128 h 2239844"/>
              <a:gd name="connsiteX7965" fmla="*/ 3579701 w 4419601"/>
              <a:gd name="connsiteY7965" fmla="*/ 1526599 h 2239844"/>
              <a:gd name="connsiteX7966" fmla="*/ 3590764 w 4419601"/>
              <a:gd name="connsiteY7966" fmla="*/ 1519943 h 2239844"/>
              <a:gd name="connsiteX7967" fmla="*/ 3590765 w 4419601"/>
              <a:gd name="connsiteY7967" fmla="*/ 1519942 h 2239844"/>
              <a:gd name="connsiteX7968" fmla="*/ 3600185 w 4419601"/>
              <a:gd name="connsiteY7968" fmla="*/ 1518314 h 2239844"/>
              <a:gd name="connsiteX7969" fmla="*/ 3597190 w 4419601"/>
              <a:gd name="connsiteY7969" fmla="*/ 1519942 h 2239844"/>
              <a:gd name="connsiteX7970" fmla="*/ 3580346 w 4419601"/>
              <a:gd name="connsiteY7970" fmla="*/ 1529823 h 2239844"/>
              <a:gd name="connsiteX7971" fmla="*/ 3580355 w 4419601"/>
              <a:gd name="connsiteY7971" fmla="*/ 1529866 h 2239844"/>
              <a:gd name="connsiteX7972" fmla="*/ 3610040 w 4419601"/>
              <a:gd name="connsiteY7972" fmla="*/ 1519942 h 2239844"/>
              <a:gd name="connsiteX7973" fmla="*/ 3610793 w 4419601"/>
              <a:gd name="connsiteY7973" fmla="*/ 1519681 h 2239844"/>
              <a:gd name="connsiteX7974" fmla="*/ 3597190 w 4419601"/>
              <a:gd name="connsiteY7974" fmla="*/ 1526386 h 2239844"/>
              <a:gd name="connsiteX7975" fmla="*/ 3581500 w 4419601"/>
              <a:gd name="connsiteY7975" fmla="*/ 1535589 h 2239844"/>
              <a:gd name="connsiteX7976" fmla="*/ 3582287 w 4419601"/>
              <a:gd name="connsiteY7976" fmla="*/ 1539518 h 2239844"/>
              <a:gd name="connsiteX7977" fmla="*/ 3584340 w 4419601"/>
              <a:gd name="connsiteY7977" fmla="*/ 1538467 h 2239844"/>
              <a:gd name="connsiteX7978" fmla="*/ 3626625 w 4419601"/>
              <a:gd name="connsiteY7978" fmla="*/ 1514172 h 2239844"/>
              <a:gd name="connsiteX7979" fmla="*/ 3649394 w 4419601"/>
              <a:gd name="connsiteY7979" fmla="*/ 1506250 h 2239844"/>
              <a:gd name="connsiteX7980" fmla="*/ 3676551 w 4419601"/>
              <a:gd name="connsiteY7980" fmla="*/ 1494861 h 2239844"/>
              <a:gd name="connsiteX7981" fmla="*/ 3583224 w 4419601"/>
              <a:gd name="connsiteY7981" fmla="*/ 1544203 h 2239844"/>
              <a:gd name="connsiteX7982" fmla="*/ 3584576 w 4419601"/>
              <a:gd name="connsiteY7982" fmla="*/ 1550957 h 2239844"/>
              <a:gd name="connsiteX7983" fmla="*/ 3578140 w 4419601"/>
              <a:gd name="connsiteY7983" fmla="*/ 1550957 h 2239844"/>
              <a:gd name="connsiteX7984" fmla="*/ 3577574 w 4419601"/>
              <a:gd name="connsiteY7984" fmla="*/ 1547190 h 2239844"/>
              <a:gd name="connsiteX7985" fmla="*/ 3507239 w 4419601"/>
              <a:gd name="connsiteY7985" fmla="*/ 1584376 h 2239844"/>
              <a:gd name="connsiteX7986" fmla="*/ 3507239 w 4419601"/>
              <a:gd name="connsiteY7986" fmla="*/ 1577933 h 2239844"/>
              <a:gd name="connsiteX7987" fmla="*/ 3576841 w 4419601"/>
              <a:gd name="connsiteY7987" fmla="*/ 1542305 h 2239844"/>
              <a:gd name="connsiteX7988" fmla="*/ 3576291 w 4419601"/>
              <a:gd name="connsiteY7988" fmla="*/ 1538644 h 2239844"/>
              <a:gd name="connsiteX7989" fmla="*/ 3554624 w 4419601"/>
              <a:gd name="connsiteY7989" fmla="*/ 1551354 h 2239844"/>
              <a:gd name="connsiteX7990" fmla="*/ 3507239 w 4419601"/>
              <a:gd name="connsiteY7990" fmla="*/ 1571489 h 2239844"/>
              <a:gd name="connsiteX7991" fmla="*/ 3504026 w 4419601"/>
              <a:gd name="connsiteY7991" fmla="*/ 1568268 h 2239844"/>
              <a:gd name="connsiteX7992" fmla="*/ 3502574 w 4419601"/>
              <a:gd name="connsiteY7992" fmla="*/ 1566811 h 2239844"/>
              <a:gd name="connsiteX7993" fmla="*/ 3507446 w 4419601"/>
              <a:gd name="connsiteY7993" fmla="*/ 1564838 h 2239844"/>
              <a:gd name="connsiteX7994" fmla="*/ 3507239 w 4419601"/>
              <a:gd name="connsiteY7994" fmla="*/ 1565046 h 2239844"/>
              <a:gd name="connsiteX7995" fmla="*/ 3513462 w 4419601"/>
              <a:gd name="connsiteY7995" fmla="*/ 1562402 h 2239844"/>
              <a:gd name="connsiteX7996" fmla="*/ 3516876 w 4419601"/>
              <a:gd name="connsiteY7996" fmla="*/ 1561019 h 2239844"/>
              <a:gd name="connsiteX7997" fmla="*/ 3517587 w 4419601"/>
              <a:gd name="connsiteY7997" fmla="*/ 1560649 h 2239844"/>
              <a:gd name="connsiteX7998" fmla="*/ 3554624 w 4419601"/>
              <a:gd name="connsiteY7998" fmla="*/ 1544910 h 2239844"/>
              <a:gd name="connsiteX7999" fmla="*/ 3575402 w 4419601"/>
              <a:gd name="connsiteY7999" fmla="*/ 1532722 h 2239844"/>
              <a:gd name="connsiteX8000" fmla="*/ 3575231 w 4419601"/>
              <a:gd name="connsiteY8000" fmla="*/ 1531578 h 2239844"/>
              <a:gd name="connsiteX8001" fmla="*/ 3566670 w 4419601"/>
              <a:gd name="connsiteY8001" fmla="*/ 1534440 h 2239844"/>
              <a:gd name="connsiteX8002" fmla="*/ 3574915 w 4419601"/>
              <a:gd name="connsiteY8002" fmla="*/ 1529479 h 2239844"/>
              <a:gd name="connsiteX8003" fmla="*/ 3574375 w 4419601"/>
              <a:gd name="connsiteY8003" fmla="*/ 1525878 h 2239844"/>
              <a:gd name="connsiteX8004" fmla="*/ 3561852 w 4419601"/>
              <a:gd name="connsiteY8004" fmla="*/ 1530413 h 2239844"/>
              <a:gd name="connsiteX8005" fmla="*/ 3532939 w 4419601"/>
              <a:gd name="connsiteY8005" fmla="*/ 1545716 h 2239844"/>
              <a:gd name="connsiteX8006" fmla="*/ 3520732 w 4419601"/>
              <a:gd name="connsiteY8006" fmla="*/ 1549389 h 2239844"/>
              <a:gd name="connsiteX8007" fmla="*/ 3526514 w 4419601"/>
              <a:gd name="connsiteY8007" fmla="*/ 1545716 h 2239844"/>
              <a:gd name="connsiteX8008" fmla="*/ 3556230 w 4419601"/>
              <a:gd name="connsiteY8008" fmla="*/ 1529607 h 2239844"/>
              <a:gd name="connsiteX8009" fmla="*/ 3573711 w 4419601"/>
              <a:gd name="connsiteY8009" fmla="*/ 1521454 h 2239844"/>
              <a:gd name="connsiteX8010" fmla="*/ 3570898 w 4419601"/>
              <a:gd name="connsiteY8010" fmla="*/ 1502720 h 2239844"/>
              <a:gd name="connsiteX8011" fmla="*/ 3558830 w 4419601"/>
              <a:gd name="connsiteY8011" fmla="*/ 1454482 h 2239844"/>
              <a:gd name="connsiteX8012" fmla="*/ 3552393 w 4419601"/>
              <a:gd name="connsiteY8012" fmla="*/ 1403028 h 2239844"/>
              <a:gd name="connsiteX8013" fmla="*/ 3539520 w 4419601"/>
              <a:gd name="connsiteY8013" fmla="*/ 1345143 h 2239844"/>
              <a:gd name="connsiteX8014" fmla="*/ 3513774 w 4419601"/>
              <a:gd name="connsiteY8014" fmla="*/ 1235803 h 2239844"/>
              <a:gd name="connsiteX8015" fmla="*/ 3442971 w 4419601"/>
              <a:gd name="connsiteY8015" fmla="*/ 1036420 h 2239844"/>
              <a:gd name="connsiteX8016" fmla="*/ 3391478 w 4419601"/>
              <a:gd name="connsiteY8016" fmla="*/ 939944 h 2239844"/>
              <a:gd name="connsiteX8017" fmla="*/ 3339985 w 4419601"/>
              <a:gd name="connsiteY8017" fmla="*/ 849900 h 2239844"/>
              <a:gd name="connsiteX8018" fmla="*/ 3230563 w 4419601"/>
              <a:gd name="connsiteY8018" fmla="*/ 689108 h 2239844"/>
              <a:gd name="connsiteX8019" fmla="*/ 3233781 w 4419601"/>
              <a:gd name="connsiteY8019" fmla="*/ 684284 h 2239844"/>
              <a:gd name="connsiteX8020" fmla="*/ 3237000 w 4419601"/>
              <a:gd name="connsiteY8020" fmla="*/ 689108 h 2239844"/>
              <a:gd name="connsiteX8021" fmla="*/ 3288493 w 4419601"/>
              <a:gd name="connsiteY8021" fmla="*/ 779152 h 2239844"/>
              <a:gd name="connsiteX8022" fmla="*/ 3352859 w 4419601"/>
              <a:gd name="connsiteY8022" fmla="*/ 856332 h 2239844"/>
              <a:gd name="connsiteX8023" fmla="*/ 3404351 w 4419601"/>
              <a:gd name="connsiteY8023" fmla="*/ 946376 h 2239844"/>
              <a:gd name="connsiteX8024" fmla="*/ 3494464 w 4419601"/>
              <a:gd name="connsiteY8024" fmla="*/ 1139328 h 2239844"/>
              <a:gd name="connsiteX8025" fmla="*/ 3545957 w 4419601"/>
              <a:gd name="connsiteY8025" fmla="*/ 1351574 h 2239844"/>
              <a:gd name="connsiteX8026" fmla="*/ 3565266 w 4419601"/>
              <a:gd name="connsiteY8026" fmla="*/ 1454482 h 2239844"/>
              <a:gd name="connsiteX8027" fmla="*/ 3578247 w 4419601"/>
              <a:gd name="connsiteY8027" fmla="*/ 1519338 h 2239844"/>
              <a:gd name="connsiteX8028" fmla="*/ 3590765 w 4419601"/>
              <a:gd name="connsiteY8028" fmla="*/ 1513499 h 2239844"/>
              <a:gd name="connsiteX8029" fmla="*/ 3712842 w 4419601"/>
              <a:gd name="connsiteY8029" fmla="*/ 1436178 h 2239844"/>
              <a:gd name="connsiteX8030" fmla="*/ 3809218 w 4419601"/>
              <a:gd name="connsiteY8030" fmla="*/ 1383020 h 2239844"/>
              <a:gd name="connsiteX8031" fmla="*/ 3814201 w 4419601"/>
              <a:gd name="connsiteY8031" fmla="*/ 1379772 h 2239844"/>
              <a:gd name="connsiteX8032" fmla="*/ 3799394 w 4419601"/>
              <a:gd name="connsiteY8032" fmla="*/ 1211264 h 2239844"/>
              <a:gd name="connsiteX8033" fmla="*/ 3758406 w 4419601"/>
              <a:gd name="connsiteY8033" fmla="*/ 1024028 h 2239844"/>
              <a:gd name="connsiteX8034" fmla="*/ 3687683 w 4419601"/>
              <a:gd name="connsiteY8034" fmla="*/ 818309 h 2239844"/>
              <a:gd name="connsiteX8035" fmla="*/ 3629819 w 4419601"/>
              <a:gd name="connsiteY8035" fmla="*/ 721878 h 2239844"/>
              <a:gd name="connsiteX8036" fmla="*/ 3565525 w 4419601"/>
              <a:gd name="connsiteY8036" fmla="*/ 638305 h 2239844"/>
              <a:gd name="connsiteX8037" fmla="*/ 3568740 w 4419601"/>
              <a:gd name="connsiteY8037" fmla="*/ 635894 h 2239844"/>
              <a:gd name="connsiteX8038" fmla="*/ 2856267 w 4419601"/>
              <a:gd name="connsiteY8038" fmla="*/ 635607 h 2239844"/>
              <a:gd name="connsiteX8039" fmla="*/ 2890138 w 4419601"/>
              <a:gd name="connsiteY8039" fmla="*/ 642496 h 2239844"/>
              <a:gd name="connsiteX8040" fmla="*/ 2941538 w 4419601"/>
              <a:gd name="connsiteY8040" fmla="*/ 657774 h 2239844"/>
              <a:gd name="connsiteX8041" fmla="*/ 3037913 w 4419601"/>
              <a:gd name="connsiteY8041" fmla="*/ 709238 h 2239844"/>
              <a:gd name="connsiteX8042" fmla="*/ 3078873 w 4419601"/>
              <a:gd name="connsiteY8042" fmla="*/ 738991 h 2239844"/>
              <a:gd name="connsiteX8043" fmla="*/ 3100622 w 4419601"/>
              <a:gd name="connsiteY8043" fmla="*/ 759800 h 2239844"/>
              <a:gd name="connsiteX8044" fmla="*/ 3059598 w 4419601"/>
              <a:gd name="connsiteY8044" fmla="*/ 735774 h 2239844"/>
              <a:gd name="connsiteX8045" fmla="*/ 3059361 w 4419601"/>
              <a:gd name="connsiteY8045" fmla="*/ 735674 h 2239844"/>
              <a:gd name="connsiteX8046" fmla="*/ 2990529 w 4419601"/>
              <a:gd name="connsiteY8046" fmla="*/ 686722 h 2239844"/>
              <a:gd name="connsiteX8047" fmla="*/ 2890138 w 4419601"/>
              <a:gd name="connsiteY8047" fmla="*/ 644908 h 2239844"/>
              <a:gd name="connsiteX8048" fmla="*/ 2880028 w 4419601"/>
              <a:gd name="connsiteY8048" fmla="*/ 643462 h 2239844"/>
              <a:gd name="connsiteX8049" fmla="*/ 2871265 w 4419601"/>
              <a:gd name="connsiteY8049" fmla="*/ 639681 h 2239844"/>
              <a:gd name="connsiteX8050" fmla="*/ 504348 w 4419601"/>
              <a:gd name="connsiteY8050" fmla="*/ 634180 h 2239844"/>
              <a:gd name="connsiteX8051" fmla="*/ 507524 w 4419601"/>
              <a:gd name="connsiteY8051" fmla="*/ 635686 h 2239844"/>
              <a:gd name="connsiteX8052" fmla="*/ 521564 w 4419601"/>
              <a:gd name="connsiteY8052" fmla="*/ 644006 h 2239844"/>
              <a:gd name="connsiteX8053" fmla="*/ 516566 w 4419601"/>
              <a:gd name="connsiteY8053" fmla="*/ 642095 h 2239844"/>
              <a:gd name="connsiteX8054" fmla="*/ 1316434 w 4419601"/>
              <a:gd name="connsiteY8054" fmla="*/ 632109 h 2239844"/>
              <a:gd name="connsiteX8055" fmla="*/ 1316435 w 4419601"/>
              <a:gd name="connsiteY8055" fmla="*/ 632109 h 2239844"/>
              <a:gd name="connsiteX8056" fmla="*/ 1316435 w 4419601"/>
              <a:gd name="connsiteY8056" fmla="*/ 632110 h 2239844"/>
              <a:gd name="connsiteX8057" fmla="*/ 3392560 w 4419601"/>
              <a:gd name="connsiteY8057" fmla="*/ 631876 h 2239844"/>
              <a:gd name="connsiteX8058" fmla="*/ 3456782 w 4419601"/>
              <a:gd name="connsiteY8058" fmla="*/ 702606 h 2239844"/>
              <a:gd name="connsiteX8059" fmla="*/ 3508159 w 4419601"/>
              <a:gd name="connsiteY8059" fmla="*/ 786197 h 2239844"/>
              <a:gd name="connsiteX8060" fmla="*/ 3591647 w 4419601"/>
              <a:gd name="connsiteY8060" fmla="*/ 979098 h 2239844"/>
              <a:gd name="connsiteX8061" fmla="*/ 3668713 w 4419601"/>
              <a:gd name="connsiteY8061" fmla="*/ 1397051 h 2239844"/>
              <a:gd name="connsiteX8062" fmla="*/ 3662291 w 4419601"/>
              <a:gd name="connsiteY8062" fmla="*/ 1397051 h 2239844"/>
              <a:gd name="connsiteX8063" fmla="*/ 3591647 w 4419601"/>
              <a:gd name="connsiteY8063" fmla="*/ 1004819 h 2239844"/>
              <a:gd name="connsiteX8064" fmla="*/ 3514581 w 4419601"/>
              <a:gd name="connsiteY8064" fmla="*/ 805487 h 2239844"/>
              <a:gd name="connsiteX8065" fmla="*/ 3456782 w 4419601"/>
              <a:gd name="connsiteY8065" fmla="*/ 709036 h 2239844"/>
              <a:gd name="connsiteX8066" fmla="*/ 3392560 w 4419601"/>
              <a:gd name="connsiteY8066" fmla="*/ 638306 h 2239844"/>
              <a:gd name="connsiteX8067" fmla="*/ 3392560 w 4419601"/>
              <a:gd name="connsiteY8067" fmla="*/ 631876 h 2239844"/>
              <a:gd name="connsiteX8068" fmla="*/ 2743774 w 4419601"/>
              <a:gd name="connsiteY8068" fmla="*/ 631068 h 2239844"/>
              <a:gd name="connsiteX8069" fmla="*/ 2728710 w 4419601"/>
              <a:gd name="connsiteY8069" fmla="*/ 634454 h 2239844"/>
              <a:gd name="connsiteX8070" fmla="*/ 2712949 w 4419601"/>
              <a:gd name="connsiteY8070" fmla="*/ 642797 h 2239844"/>
              <a:gd name="connsiteX8071" fmla="*/ 2709952 w 4419601"/>
              <a:gd name="connsiteY8071" fmla="*/ 647711 h 2239844"/>
              <a:gd name="connsiteX8072" fmla="*/ 2699619 w 4419601"/>
              <a:gd name="connsiteY8072" fmla="*/ 655987 h 2239844"/>
              <a:gd name="connsiteX8073" fmla="*/ 2707438 w 4419601"/>
              <a:gd name="connsiteY8073" fmla="*/ 643093 h 2239844"/>
              <a:gd name="connsiteX8074" fmla="*/ 2716663 w 4419601"/>
              <a:gd name="connsiteY8074" fmla="*/ 638475 h 2239844"/>
              <a:gd name="connsiteX8075" fmla="*/ 2729513 w 4419601"/>
              <a:gd name="connsiteY8075" fmla="*/ 632042 h 2239844"/>
              <a:gd name="connsiteX8076" fmla="*/ 1316818 w 4419601"/>
              <a:gd name="connsiteY8076" fmla="*/ 628745 h 2239844"/>
              <a:gd name="connsiteX8077" fmla="*/ 1316255 w 4419601"/>
              <a:gd name="connsiteY8077" fmla="*/ 630883 h 2239844"/>
              <a:gd name="connsiteX8078" fmla="*/ 1315984 w 4419601"/>
              <a:gd name="connsiteY8078" fmla="*/ 631662 h 2239844"/>
              <a:gd name="connsiteX8079" fmla="*/ 1316434 w 4419601"/>
              <a:gd name="connsiteY8079" fmla="*/ 632109 h 2239844"/>
              <a:gd name="connsiteX8080" fmla="*/ 1315948 w 4419601"/>
              <a:gd name="connsiteY8080" fmla="*/ 631765 h 2239844"/>
              <a:gd name="connsiteX8081" fmla="*/ 1312967 w 4419601"/>
              <a:gd name="connsiteY8081" fmla="*/ 640317 h 2239844"/>
              <a:gd name="connsiteX8082" fmla="*/ 1316435 w 4419601"/>
              <a:gd name="connsiteY8082" fmla="*/ 644903 h 2239844"/>
              <a:gd name="connsiteX8083" fmla="*/ 1323447 w 4419601"/>
              <a:gd name="connsiteY8083" fmla="*/ 648064 h 2239844"/>
              <a:gd name="connsiteX8084" fmla="*/ 1325311 w 4419601"/>
              <a:gd name="connsiteY8084" fmla="*/ 642914 h 2239844"/>
              <a:gd name="connsiteX8085" fmla="*/ 1316435 w 4419601"/>
              <a:gd name="connsiteY8085" fmla="*/ 632110 h 2239844"/>
              <a:gd name="connsiteX8086" fmla="*/ 1322884 w 4419601"/>
              <a:gd name="connsiteY8086" fmla="*/ 638506 h 2239844"/>
              <a:gd name="connsiteX8087" fmla="*/ 1325695 w 4419601"/>
              <a:gd name="connsiteY8087" fmla="*/ 641852 h 2239844"/>
              <a:gd name="connsiteX8088" fmla="*/ 1327654 w 4419601"/>
              <a:gd name="connsiteY8088" fmla="*/ 636438 h 2239844"/>
              <a:gd name="connsiteX8089" fmla="*/ 1214943 w 4419601"/>
              <a:gd name="connsiteY8089" fmla="*/ 628020 h 2239844"/>
              <a:gd name="connsiteX8090" fmla="*/ 1199126 w 4419601"/>
              <a:gd name="connsiteY8090" fmla="*/ 666880 h 2239844"/>
              <a:gd name="connsiteX8091" fmla="*/ 1027664 w 4419601"/>
              <a:gd name="connsiteY8091" fmla="*/ 947097 h 2239844"/>
              <a:gd name="connsiteX8092" fmla="*/ 905736 w 4419601"/>
              <a:gd name="connsiteY8092" fmla="*/ 1139935 h 2239844"/>
              <a:gd name="connsiteX8093" fmla="*/ 841563 w 4419601"/>
              <a:gd name="connsiteY8093" fmla="*/ 1236353 h 2239844"/>
              <a:gd name="connsiteX8094" fmla="*/ 790225 w 4419601"/>
              <a:gd name="connsiteY8094" fmla="*/ 1313488 h 2239844"/>
              <a:gd name="connsiteX8095" fmla="*/ 762952 w 4419601"/>
              <a:gd name="connsiteY8095" fmla="*/ 1344021 h 2239844"/>
              <a:gd name="connsiteX8096" fmla="*/ 750547 w 4419601"/>
              <a:gd name="connsiteY8096" fmla="*/ 1351044 h 2239844"/>
              <a:gd name="connsiteX8097" fmla="*/ 754930 w 4419601"/>
              <a:gd name="connsiteY8097" fmla="*/ 1344824 h 2239844"/>
              <a:gd name="connsiteX8098" fmla="*/ 756964 w 4419601"/>
              <a:gd name="connsiteY8098" fmla="*/ 1340920 h 2239844"/>
              <a:gd name="connsiteX8099" fmla="*/ 779797 w 4419601"/>
              <a:gd name="connsiteY8099" fmla="*/ 1319113 h 2239844"/>
              <a:gd name="connsiteX8100" fmla="*/ 809477 w 4419601"/>
              <a:gd name="connsiteY8100" fmla="*/ 1281349 h 2239844"/>
              <a:gd name="connsiteX8101" fmla="*/ 860815 w 4419601"/>
              <a:gd name="connsiteY8101" fmla="*/ 1197786 h 2239844"/>
              <a:gd name="connsiteX8102" fmla="*/ 989161 w 4419601"/>
              <a:gd name="connsiteY8102" fmla="*/ 998520 h 2239844"/>
              <a:gd name="connsiteX8103" fmla="*/ 1165134 w 4419601"/>
              <a:gd name="connsiteY8103" fmla="*/ 723727 h 2239844"/>
              <a:gd name="connsiteX8104" fmla="*/ 1201391 w 4419601"/>
              <a:gd name="connsiteY8104" fmla="*/ 650645 h 2239844"/>
              <a:gd name="connsiteX8105" fmla="*/ 509265 w 4419601"/>
              <a:gd name="connsiteY8105" fmla="*/ 627818 h 2239844"/>
              <a:gd name="connsiteX8106" fmla="*/ 513451 w 4419601"/>
              <a:gd name="connsiteY8106" fmla="*/ 629395 h 2239844"/>
              <a:gd name="connsiteX8107" fmla="*/ 539671 w 4419601"/>
              <a:gd name="connsiteY8107" fmla="*/ 644576 h 2239844"/>
              <a:gd name="connsiteX8108" fmla="*/ 509893 w 4419601"/>
              <a:gd name="connsiteY8108" fmla="*/ 628645 h 2239844"/>
              <a:gd name="connsiteX8109" fmla="*/ 2768063 w 4419601"/>
              <a:gd name="connsiteY8109" fmla="*/ 625609 h 2239844"/>
              <a:gd name="connsiteX8110" fmla="*/ 2813206 w 4419601"/>
              <a:gd name="connsiteY8110" fmla="*/ 627975 h 2239844"/>
              <a:gd name="connsiteX8111" fmla="*/ 2831657 w 4419601"/>
              <a:gd name="connsiteY8111" fmla="*/ 630914 h 2239844"/>
              <a:gd name="connsiteX8112" fmla="*/ 2867611 w 4419601"/>
              <a:gd name="connsiteY8112" fmla="*/ 641686 h 2239844"/>
              <a:gd name="connsiteX8113" fmla="*/ 2845163 w 4419601"/>
              <a:gd name="connsiteY8113" fmla="*/ 638475 h 2239844"/>
              <a:gd name="connsiteX8114" fmla="*/ 2800188 w 4419601"/>
              <a:gd name="connsiteY8114" fmla="*/ 632042 h 2239844"/>
              <a:gd name="connsiteX8115" fmla="*/ 2764851 w 4419601"/>
              <a:gd name="connsiteY8115" fmla="*/ 629630 h 2239844"/>
              <a:gd name="connsiteX8116" fmla="*/ 2743774 w 4419601"/>
              <a:gd name="connsiteY8116" fmla="*/ 631068 h 2239844"/>
              <a:gd name="connsiteX8117" fmla="*/ 644748 w 4419601"/>
              <a:gd name="connsiteY8117" fmla="*/ 624782 h 2239844"/>
              <a:gd name="connsiteX8118" fmla="*/ 674423 w 4419601"/>
              <a:gd name="connsiteY8118" fmla="*/ 638396 h 2239844"/>
              <a:gd name="connsiteX8119" fmla="*/ 700088 w 4419601"/>
              <a:gd name="connsiteY8119" fmla="*/ 702463 h 2239844"/>
              <a:gd name="connsiteX8120" fmla="*/ 693271 w 4419601"/>
              <a:gd name="connsiteY8120" fmla="*/ 739102 h 2239844"/>
              <a:gd name="connsiteX8121" fmla="*/ 687676 w 4419601"/>
              <a:gd name="connsiteY8121" fmla="*/ 748195 h 2239844"/>
              <a:gd name="connsiteX8122" fmla="*/ 691366 w 4419601"/>
              <a:gd name="connsiteY8122" fmla="*/ 753730 h 2239844"/>
              <a:gd name="connsiteX8123" fmla="*/ 684910 w 4419601"/>
              <a:gd name="connsiteY8123" fmla="*/ 752689 h 2239844"/>
              <a:gd name="connsiteX8124" fmla="*/ 683077 w 4419601"/>
              <a:gd name="connsiteY8124" fmla="*/ 755668 h 2239844"/>
              <a:gd name="connsiteX8125" fmla="*/ 692722 w 4419601"/>
              <a:gd name="connsiteY8125" fmla="*/ 761987 h 2239844"/>
              <a:gd name="connsiteX8126" fmla="*/ 687388 w 4419601"/>
              <a:gd name="connsiteY8126" fmla="*/ 760463 h 2239844"/>
              <a:gd name="connsiteX8127" fmla="*/ 682893 w 4419601"/>
              <a:gd name="connsiteY8127" fmla="*/ 755968 h 2239844"/>
              <a:gd name="connsiteX8128" fmla="*/ 681363 w 4419601"/>
              <a:gd name="connsiteY8128" fmla="*/ 758455 h 2239844"/>
              <a:gd name="connsiteX8129" fmla="*/ 687388 w 4419601"/>
              <a:gd name="connsiteY8129" fmla="*/ 760463 h 2239844"/>
              <a:gd name="connsiteX8130" fmla="*/ 700088 w 4419601"/>
              <a:gd name="connsiteY8130" fmla="*/ 773163 h 2239844"/>
              <a:gd name="connsiteX8131" fmla="*/ 679267 w 4419601"/>
              <a:gd name="connsiteY8131" fmla="*/ 761860 h 2239844"/>
              <a:gd name="connsiteX8132" fmla="*/ 674423 w 4419601"/>
              <a:gd name="connsiteY8132" fmla="*/ 769734 h 2239844"/>
              <a:gd name="connsiteX8133" fmla="*/ 610261 w 4419601"/>
              <a:gd name="connsiteY8133" fmla="*/ 798564 h 2239844"/>
              <a:gd name="connsiteX8134" fmla="*/ 558932 w 4419601"/>
              <a:gd name="connsiteY8134" fmla="*/ 772937 h 2239844"/>
              <a:gd name="connsiteX8135" fmla="*/ 548506 w 4419601"/>
              <a:gd name="connsiteY8135" fmla="*/ 740103 h 2239844"/>
              <a:gd name="connsiteX8136" fmla="*/ 550410 w 4419601"/>
              <a:gd name="connsiteY8136" fmla="*/ 722230 h 2239844"/>
              <a:gd name="connsiteX8137" fmla="*/ 552516 w 4419601"/>
              <a:gd name="connsiteY8137" fmla="*/ 734497 h 2239844"/>
              <a:gd name="connsiteX8138" fmla="*/ 555177 w 4419601"/>
              <a:gd name="connsiteY8138" fmla="*/ 738863 h 2239844"/>
              <a:gd name="connsiteX8139" fmla="*/ 554922 w 4419601"/>
              <a:gd name="connsiteY8139" fmla="*/ 740904 h 2239844"/>
              <a:gd name="connsiteX8140" fmla="*/ 565348 w 4419601"/>
              <a:gd name="connsiteY8140" fmla="*/ 772937 h 2239844"/>
              <a:gd name="connsiteX8141" fmla="*/ 629510 w 4419601"/>
              <a:gd name="connsiteY8141" fmla="*/ 792157 h 2239844"/>
              <a:gd name="connsiteX8142" fmla="*/ 663195 w 4419601"/>
              <a:gd name="connsiteY8142" fmla="*/ 773738 h 2239844"/>
              <a:gd name="connsiteX8143" fmla="*/ 673996 w 4419601"/>
              <a:gd name="connsiteY8143" fmla="*/ 758999 h 2239844"/>
              <a:gd name="connsiteX8144" fmla="*/ 672307 w 4419601"/>
              <a:gd name="connsiteY8144" fmla="*/ 758082 h 2239844"/>
              <a:gd name="connsiteX8145" fmla="*/ 651423 w 4419601"/>
              <a:gd name="connsiteY8145" fmla="*/ 748720 h 2239844"/>
              <a:gd name="connsiteX8146" fmla="*/ 647241 w 4419601"/>
              <a:gd name="connsiteY8146" fmla="*/ 752119 h 2239844"/>
              <a:gd name="connsiteX8147" fmla="*/ 647707 w 4419601"/>
              <a:gd name="connsiteY8147" fmla="*/ 746709 h 2239844"/>
              <a:gd name="connsiteX8148" fmla="*/ 647577 w 4419601"/>
              <a:gd name="connsiteY8148" fmla="*/ 746623 h 2239844"/>
              <a:gd name="connsiteX8149" fmla="*/ 642342 w 4419601"/>
              <a:gd name="connsiteY8149" fmla="*/ 753717 h 2239844"/>
              <a:gd name="connsiteX8150" fmla="*/ 636051 w 4419601"/>
              <a:gd name="connsiteY8150" fmla="*/ 755985 h 2239844"/>
              <a:gd name="connsiteX8151" fmla="*/ 641841 w 4419601"/>
              <a:gd name="connsiteY8151" fmla="*/ 752015 h 2239844"/>
              <a:gd name="connsiteX8152" fmla="*/ 642342 w 4419601"/>
              <a:gd name="connsiteY8152" fmla="*/ 740903 h 2239844"/>
              <a:gd name="connsiteX8153" fmla="*/ 648758 w 4419601"/>
              <a:gd name="connsiteY8153" fmla="*/ 734497 h 2239844"/>
              <a:gd name="connsiteX8154" fmla="*/ 648094 w 4419601"/>
              <a:gd name="connsiteY8154" fmla="*/ 742209 h 2239844"/>
              <a:gd name="connsiteX8155" fmla="*/ 649288 w 4419601"/>
              <a:gd name="connsiteY8155" fmla="*/ 741413 h 2239844"/>
              <a:gd name="connsiteX8156" fmla="*/ 649288 w 4419601"/>
              <a:gd name="connsiteY8156" fmla="*/ 744305 h 2239844"/>
              <a:gd name="connsiteX8157" fmla="*/ 650899 w 4419601"/>
              <a:gd name="connsiteY8157" fmla="*/ 742122 h 2239844"/>
              <a:gd name="connsiteX8158" fmla="*/ 649288 w 4419601"/>
              <a:gd name="connsiteY8158" fmla="*/ 741413 h 2239844"/>
              <a:gd name="connsiteX8159" fmla="*/ 650963 w 4419601"/>
              <a:gd name="connsiteY8159" fmla="*/ 742035 h 2239844"/>
              <a:gd name="connsiteX8160" fmla="*/ 664799 w 4419601"/>
              <a:gd name="connsiteY8160" fmla="*/ 723285 h 2239844"/>
              <a:gd name="connsiteX8161" fmla="*/ 668007 w 4419601"/>
              <a:gd name="connsiteY8161" fmla="*/ 683243 h 2239844"/>
              <a:gd name="connsiteX8162" fmla="*/ 648758 w 4419601"/>
              <a:gd name="connsiteY8162" fmla="*/ 644803 h 2239844"/>
              <a:gd name="connsiteX8163" fmla="*/ 616678 w 4419601"/>
              <a:gd name="connsiteY8163" fmla="*/ 638396 h 2239844"/>
              <a:gd name="connsiteX8164" fmla="*/ 588607 w 4419601"/>
              <a:gd name="connsiteY8164" fmla="*/ 652811 h 2239844"/>
              <a:gd name="connsiteX8165" fmla="*/ 574141 w 4419601"/>
              <a:gd name="connsiteY8165" fmla="*/ 667754 h 2239844"/>
              <a:gd name="connsiteX8166" fmla="*/ 580587 w 4419601"/>
              <a:gd name="connsiteY8166" fmla="*/ 656015 h 2239844"/>
              <a:gd name="connsiteX8167" fmla="*/ 602123 w 4419601"/>
              <a:gd name="connsiteY8167" fmla="*/ 636722 h 2239844"/>
              <a:gd name="connsiteX8168" fmla="*/ 619886 w 4419601"/>
              <a:gd name="connsiteY8168" fmla="*/ 630388 h 2239844"/>
              <a:gd name="connsiteX8169" fmla="*/ 642342 w 4419601"/>
              <a:gd name="connsiteY8169" fmla="*/ 631989 h 2239844"/>
              <a:gd name="connsiteX8170" fmla="*/ 674423 w 4419601"/>
              <a:gd name="connsiteY8170" fmla="*/ 696056 h 2239844"/>
              <a:gd name="connsiteX8171" fmla="*/ 663997 w 4419601"/>
              <a:gd name="connsiteY8171" fmla="*/ 738501 h 2239844"/>
              <a:gd name="connsiteX8172" fmla="*/ 656924 w 4419601"/>
              <a:gd name="connsiteY8172" fmla="*/ 744249 h 2239844"/>
              <a:gd name="connsiteX8173" fmla="*/ 675607 w 4419601"/>
              <a:gd name="connsiteY8173" fmla="*/ 751189 h 2239844"/>
              <a:gd name="connsiteX8174" fmla="*/ 669132 w 4419601"/>
              <a:gd name="connsiteY8174" fmla="*/ 750144 h 2239844"/>
              <a:gd name="connsiteX8175" fmla="*/ 656506 w 4419601"/>
              <a:gd name="connsiteY8175" fmla="*/ 744589 h 2239844"/>
              <a:gd name="connsiteX8176" fmla="*/ 651637 w 4419601"/>
              <a:gd name="connsiteY8176" fmla="*/ 748546 h 2239844"/>
              <a:gd name="connsiteX8177" fmla="*/ 668338 w 4419601"/>
              <a:gd name="connsiteY8177" fmla="*/ 754113 h 2239844"/>
              <a:gd name="connsiteX8178" fmla="*/ 675762 w 4419601"/>
              <a:gd name="connsiteY8178" fmla="*/ 756588 h 2239844"/>
              <a:gd name="connsiteX8179" fmla="*/ 678590 w 4419601"/>
              <a:gd name="connsiteY8179" fmla="*/ 752728 h 2239844"/>
              <a:gd name="connsiteX8180" fmla="*/ 677069 w 4419601"/>
              <a:gd name="connsiteY8180" fmla="*/ 751732 h 2239844"/>
              <a:gd name="connsiteX8181" fmla="*/ 675607 w 4419601"/>
              <a:gd name="connsiteY8181" fmla="*/ 751189 h 2239844"/>
              <a:gd name="connsiteX8182" fmla="*/ 678596 w 4419601"/>
              <a:gd name="connsiteY8182" fmla="*/ 751671 h 2239844"/>
              <a:gd name="connsiteX8183" fmla="*/ 679040 w 4419601"/>
              <a:gd name="connsiteY8183" fmla="*/ 752115 h 2239844"/>
              <a:gd name="connsiteX8184" fmla="*/ 679284 w 4419601"/>
              <a:gd name="connsiteY8184" fmla="*/ 751782 h 2239844"/>
              <a:gd name="connsiteX8185" fmla="*/ 678596 w 4419601"/>
              <a:gd name="connsiteY8185" fmla="*/ 751671 h 2239844"/>
              <a:gd name="connsiteX8186" fmla="*/ 677069 w 4419601"/>
              <a:gd name="connsiteY8186" fmla="*/ 750144 h 2239844"/>
              <a:gd name="connsiteX8187" fmla="*/ 668338 w 4419601"/>
              <a:gd name="connsiteY8187" fmla="*/ 722363 h 2239844"/>
              <a:gd name="connsiteX8188" fmla="*/ 674688 w 4419601"/>
              <a:gd name="connsiteY8188" fmla="*/ 722363 h 2239844"/>
              <a:gd name="connsiteX8189" fmla="*/ 678657 w 4419601"/>
              <a:gd name="connsiteY8189" fmla="*/ 737444 h 2239844"/>
              <a:gd name="connsiteX8190" fmla="*/ 684623 w 4419601"/>
              <a:gd name="connsiteY8190" fmla="*/ 744496 h 2239844"/>
              <a:gd name="connsiteX8191" fmla="*/ 687255 w 4419601"/>
              <a:gd name="connsiteY8191" fmla="*/ 740903 h 2239844"/>
              <a:gd name="connsiteX8192" fmla="*/ 687255 w 4419601"/>
              <a:gd name="connsiteY8192" fmla="*/ 664023 h 2239844"/>
              <a:gd name="connsiteX8193" fmla="*/ 635926 w 4419601"/>
              <a:gd name="connsiteY8193" fmla="*/ 625583 h 2239844"/>
              <a:gd name="connsiteX8194" fmla="*/ 604948 w 4419601"/>
              <a:gd name="connsiteY8194" fmla="*/ 634192 h 2239844"/>
              <a:gd name="connsiteX8195" fmla="*/ 602123 w 4419601"/>
              <a:gd name="connsiteY8195" fmla="*/ 636722 h 2239844"/>
              <a:gd name="connsiteX8196" fmla="*/ 597429 w 4419601"/>
              <a:gd name="connsiteY8196" fmla="*/ 638396 h 2239844"/>
              <a:gd name="connsiteX8197" fmla="*/ 572567 w 4419601"/>
              <a:gd name="connsiteY8197" fmla="*/ 656014 h 2239844"/>
              <a:gd name="connsiteX8198" fmla="*/ 565784 w 4419601"/>
              <a:gd name="connsiteY8198" fmla="*/ 665225 h 2239844"/>
              <a:gd name="connsiteX8199" fmla="*/ 566952 w 4419601"/>
              <a:gd name="connsiteY8199" fmla="*/ 660820 h 2239844"/>
              <a:gd name="connsiteX8200" fmla="*/ 610261 w 4419601"/>
              <a:gd name="connsiteY8200" fmla="*/ 625583 h 2239844"/>
              <a:gd name="connsiteX8201" fmla="*/ 644748 w 4419601"/>
              <a:gd name="connsiteY8201" fmla="*/ 624782 h 2239844"/>
              <a:gd name="connsiteX8202" fmla="*/ 1310786 w 4419601"/>
              <a:gd name="connsiteY8202" fmla="*/ 624463 h 2239844"/>
              <a:gd name="connsiteX8203" fmla="*/ 1310540 w 4419601"/>
              <a:gd name="connsiteY8203" fmla="*/ 625364 h 2239844"/>
              <a:gd name="connsiteX8204" fmla="*/ 1310630 w 4419601"/>
              <a:gd name="connsiteY8204" fmla="*/ 626352 h 2239844"/>
              <a:gd name="connsiteX8205" fmla="*/ 1310346 w 4419601"/>
              <a:gd name="connsiteY8205" fmla="*/ 626070 h 2239844"/>
              <a:gd name="connsiteX8206" fmla="*/ 1308180 w 4419601"/>
              <a:gd name="connsiteY8206" fmla="*/ 633986 h 2239844"/>
              <a:gd name="connsiteX8207" fmla="*/ 1311082 w 4419601"/>
              <a:gd name="connsiteY8207" fmla="*/ 637824 h 2239844"/>
              <a:gd name="connsiteX8208" fmla="*/ 1313456 w 4419601"/>
              <a:gd name="connsiteY8208" fmla="*/ 629999 h 2239844"/>
              <a:gd name="connsiteX8209" fmla="*/ 1310791 w 4419601"/>
              <a:gd name="connsiteY8209" fmla="*/ 628111 h 2239844"/>
              <a:gd name="connsiteX8210" fmla="*/ 1310630 w 4419601"/>
              <a:gd name="connsiteY8210" fmla="*/ 626352 h 2239844"/>
              <a:gd name="connsiteX8211" fmla="*/ 1313653 w 4419601"/>
              <a:gd name="connsiteY8211" fmla="*/ 629351 h 2239844"/>
              <a:gd name="connsiteX8212" fmla="*/ 1314365 w 4419601"/>
              <a:gd name="connsiteY8212" fmla="*/ 627004 h 2239844"/>
              <a:gd name="connsiteX8213" fmla="*/ 3786236 w 4419601"/>
              <a:gd name="connsiteY8213" fmla="*/ 623195 h 2239844"/>
              <a:gd name="connsiteX8214" fmla="*/ 3789459 w 4419601"/>
              <a:gd name="connsiteY8214" fmla="*/ 625606 h 2239844"/>
              <a:gd name="connsiteX8215" fmla="*/ 3853116 w 4419601"/>
              <a:gd name="connsiteY8215" fmla="*/ 732508 h 2239844"/>
              <a:gd name="connsiteX8216" fmla="*/ 3885384 w 4419601"/>
              <a:gd name="connsiteY8216" fmla="*/ 793798 h 2239844"/>
              <a:gd name="connsiteX8217" fmla="*/ 3837806 w 4419601"/>
              <a:gd name="connsiteY8217" fmla="*/ 715629 h 2239844"/>
              <a:gd name="connsiteX8218" fmla="*/ 3783013 w 4419601"/>
              <a:gd name="connsiteY8218" fmla="*/ 625606 h 2239844"/>
              <a:gd name="connsiteX8219" fmla="*/ 3786236 w 4419601"/>
              <a:gd name="connsiteY8219" fmla="*/ 623195 h 2239844"/>
              <a:gd name="connsiteX8220" fmla="*/ 1339545 w 4419601"/>
              <a:gd name="connsiteY8220" fmla="*/ 621351 h 2239844"/>
              <a:gd name="connsiteX8221" fmla="*/ 1335258 w 4419601"/>
              <a:gd name="connsiteY8221" fmla="*/ 633198 h 2239844"/>
              <a:gd name="connsiteX8222" fmla="*/ 1338439 w 4419601"/>
              <a:gd name="connsiteY8222" fmla="*/ 635750 h 2239844"/>
              <a:gd name="connsiteX8223" fmla="*/ 1347399 w 4419601"/>
              <a:gd name="connsiteY8223" fmla="*/ 625601 h 2239844"/>
              <a:gd name="connsiteX8224" fmla="*/ 492084 w 4419601"/>
              <a:gd name="connsiteY8224" fmla="*/ 621346 h 2239844"/>
              <a:gd name="connsiteX8225" fmla="*/ 506163 w 4419601"/>
              <a:gd name="connsiteY8225" fmla="*/ 626649 h 2239844"/>
              <a:gd name="connsiteX8226" fmla="*/ 509893 w 4419601"/>
              <a:gd name="connsiteY8226" fmla="*/ 628645 h 2239844"/>
              <a:gd name="connsiteX8227" fmla="*/ 509935 w 4419601"/>
              <a:gd name="connsiteY8227" fmla="*/ 628701 h 2239844"/>
              <a:gd name="connsiteX8228" fmla="*/ 508819 w 4419601"/>
              <a:gd name="connsiteY8228" fmla="*/ 630171 h 2239844"/>
              <a:gd name="connsiteX8229" fmla="*/ 495469 w 4419601"/>
              <a:gd name="connsiteY8229" fmla="*/ 623938 h 2239844"/>
              <a:gd name="connsiteX8230" fmla="*/ 2784929 w 4419601"/>
              <a:gd name="connsiteY8230" fmla="*/ 620784 h 2239844"/>
              <a:gd name="connsiteX8231" fmla="*/ 2819463 w 4419601"/>
              <a:gd name="connsiteY8231" fmla="*/ 625609 h 2239844"/>
              <a:gd name="connsiteX8232" fmla="*/ 2856267 w 4419601"/>
              <a:gd name="connsiteY8232" fmla="*/ 635607 h 2239844"/>
              <a:gd name="connsiteX8233" fmla="*/ 2838738 w 4419601"/>
              <a:gd name="connsiteY8233" fmla="*/ 632042 h 2239844"/>
              <a:gd name="connsiteX8234" fmla="*/ 2831657 w 4419601"/>
              <a:gd name="connsiteY8234" fmla="*/ 630914 h 2239844"/>
              <a:gd name="connsiteX8235" fmla="*/ 2823680 w 4419601"/>
              <a:gd name="connsiteY8235" fmla="*/ 628524 h 2239844"/>
              <a:gd name="connsiteX8236" fmla="*/ 2813206 w 4419601"/>
              <a:gd name="connsiteY8236" fmla="*/ 627975 h 2239844"/>
              <a:gd name="connsiteX8237" fmla="*/ 2803401 w 4419601"/>
              <a:gd name="connsiteY8237" fmla="*/ 626413 h 2239844"/>
              <a:gd name="connsiteX8238" fmla="*/ 2768063 w 4419601"/>
              <a:gd name="connsiteY8238" fmla="*/ 625609 h 2239844"/>
              <a:gd name="connsiteX8239" fmla="*/ 2710238 w 4419601"/>
              <a:gd name="connsiteY8239" fmla="*/ 638475 h 2239844"/>
              <a:gd name="connsiteX8240" fmla="*/ 2755213 w 4419601"/>
              <a:gd name="connsiteY8240" fmla="*/ 625609 h 2239844"/>
              <a:gd name="connsiteX8241" fmla="*/ 2784929 w 4419601"/>
              <a:gd name="connsiteY8241" fmla="*/ 620784 h 2239844"/>
              <a:gd name="connsiteX8242" fmla="*/ 1320808 w 4419601"/>
              <a:gd name="connsiteY8242" fmla="*/ 613590 h 2239844"/>
              <a:gd name="connsiteX8243" fmla="*/ 1319066 w 4419601"/>
              <a:gd name="connsiteY8243" fmla="*/ 620206 h 2239844"/>
              <a:gd name="connsiteX8244" fmla="*/ 1330274 w 4419601"/>
              <a:gd name="connsiteY8244" fmla="*/ 629199 h 2239844"/>
              <a:gd name="connsiteX8245" fmla="*/ 1334113 w 4419601"/>
              <a:gd name="connsiteY8245" fmla="*/ 618591 h 2239844"/>
              <a:gd name="connsiteX8246" fmla="*/ 1322884 w 4419601"/>
              <a:gd name="connsiteY8246" fmla="*/ 613719 h 2239844"/>
              <a:gd name="connsiteX8247" fmla="*/ 1313880 w 4419601"/>
              <a:gd name="connsiteY8247" fmla="*/ 613161 h 2239844"/>
              <a:gd name="connsiteX8248" fmla="*/ 1313233 w 4419601"/>
              <a:gd name="connsiteY8248" fmla="*/ 615525 h 2239844"/>
              <a:gd name="connsiteX8249" fmla="*/ 1316945 w 4419601"/>
              <a:gd name="connsiteY8249" fmla="*/ 618504 h 2239844"/>
              <a:gd name="connsiteX8250" fmla="*/ 1318480 w 4419601"/>
              <a:gd name="connsiteY8250" fmla="*/ 613446 h 2239844"/>
              <a:gd name="connsiteX8251" fmla="*/ 470001 w 4419601"/>
              <a:gd name="connsiteY8251" fmla="*/ 612682 h 2239844"/>
              <a:gd name="connsiteX8252" fmla="*/ 479443 w 4419601"/>
              <a:gd name="connsiteY8252" fmla="*/ 616468 h 2239844"/>
              <a:gd name="connsiteX8253" fmla="*/ 507524 w 4419601"/>
              <a:gd name="connsiteY8253" fmla="*/ 631876 h 2239844"/>
              <a:gd name="connsiteX8254" fmla="*/ 508819 w 4419601"/>
              <a:gd name="connsiteY8254" fmla="*/ 630171 h 2239844"/>
              <a:gd name="connsiteX8255" fmla="*/ 539671 w 4419601"/>
              <a:gd name="connsiteY8255" fmla="*/ 644576 h 2239844"/>
              <a:gd name="connsiteX8256" fmla="*/ 538868 w 4419601"/>
              <a:gd name="connsiteY8256" fmla="*/ 647751 h 2239844"/>
              <a:gd name="connsiteX8257" fmla="*/ 536177 w 4419601"/>
              <a:gd name="connsiteY8257" fmla="*/ 649269 h 2239844"/>
              <a:gd name="connsiteX8258" fmla="*/ 507524 w 4419601"/>
              <a:gd name="connsiteY8258" fmla="*/ 635686 h 2239844"/>
              <a:gd name="connsiteX8259" fmla="*/ 497538 w 4419601"/>
              <a:gd name="connsiteY8259" fmla="*/ 629768 h 2239844"/>
              <a:gd name="connsiteX8260" fmla="*/ 494666 w 4419601"/>
              <a:gd name="connsiteY8260" fmla="*/ 627907 h 2239844"/>
              <a:gd name="connsiteX8261" fmla="*/ 450700 w 4419601"/>
              <a:gd name="connsiteY8261" fmla="*/ 599539 h 2239844"/>
              <a:gd name="connsiteX8262" fmla="*/ 481807 w 4419601"/>
              <a:gd name="connsiteY8262" fmla="*/ 613620 h 2239844"/>
              <a:gd name="connsiteX8263" fmla="*/ 482438 w 4419601"/>
              <a:gd name="connsiteY8263" fmla="*/ 613957 h 2239844"/>
              <a:gd name="connsiteX8264" fmla="*/ 492084 w 4419601"/>
              <a:gd name="connsiteY8264" fmla="*/ 621346 h 2239844"/>
              <a:gd name="connsiteX8265" fmla="*/ 484218 w 4419601"/>
              <a:gd name="connsiteY8265" fmla="*/ 618382 h 2239844"/>
              <a:gd name="connsiteX8266" fmla="*/ 479443 w 4419601"/>
              <a:gd name="connsiteY8266" fmla="*/ 616468 h 2239844"/>
              <a:gd name="connsiteX8267" fmla="*/ 478592 w 4419601"/>
              <a:gd name="connsiteY8267" fmla="*/ 616001 h 2239844"/>
              <a:gd name="connsiteX8268" fmla="*/ 449660 w 4419601"/>
              <a:gd name="connsiteY8268" fmla="*/ 600126 h 2239844"/>
              <a:gd name="connsiteX8269" fmla="*/ 456089 w 4419601"/>
              <a:gd name="connsiteY8269" fmla="*/ 593776 h 2239844"/>
              <a:gd name="connsiteX8270" fmla="*/ 455286 w 4419601"/>
              <a:gd name="connsiteY8270" fmla="*/ 596951 h 2239844"/>
              <a:gd name="connsiteX8271" fmla="*/ 450700 w 4419601"/>
              <a:gd name="connsiteY8271" fmla="*/ 599539 h 2239844"/>
              <a:gd name="connsiteX8272" fmla="*/ 449900 w 4419601"/>
              <a:gd name="connsiteY8272" fmla="*/ 599176 h 2239844"/>
              <a:gd name="connsiteX8273" fmla="*/ 450463 w 4419601"/>
              <a:gd name="connsiteY8273" fmla="*/ 596951 h 2239844"/>
              <a:gd name="connsiteX8274" fmla="*/ 456089 w 4419601"/>
              <a:gd name="connsiteY8274" fmla="*/ 593776 h 2239844"/>
              <a:gd name="connsiteX8275" fmla="*/ 456089 w 4419601"/>
              <a:gd name="connsiteY8275" fmla="*/ 593776 h 2239844"/>
              <a:gd name="connsiteX8276" fmla="*/ 507524 w 4419601"/>
              <a:gd name="connsiteY8276" fmla="*/ 625526 h 2239844"/>
              <a:gd name="connsiteX8277" fmla="*/ 509265 w 4419601"/>
              <a:gd name="connsiteY8277" fmla="*/ 627818 h 2239844"/>
              <a:gd name="connsiteX8278" fmla="*/ 506163 w 4419601"/>
              <a:gd name="connsiteY8278" fmla="*/ 626649 h 2239844"/>
              <a:gd name="connsiteX8279" fmla="*/ 482438 w 4419601"/>
              <a:gd name="connsiteY8279" fmla="*/ 613957 h 2239844"/>
              <a:gd name="connsiteX8280" fmla="*/ 423942 w 4419601"/>
              <a:gd name="connsiteY8280" fmla="*/ 593776 h 2239844"/>
              <a:gd name="connsiteX8281" fmla="*/ 481003 w 4419601"/>
              <a:gd name="connsiteY8281" fmla="*/ 619970 h 2239844"/>
              <a:gd name="connsiteX8282" fmla="*/ 497538 w 4419601"/>
              <a:gd name="connsiteY8282" fmla="*/ 629768 h 2239844"/>
              <a:gd name="connsiteX8283" fmla="*/ 504348 w 4419601"/>
              <a:gd name="connsiteY8283" fmla="*/ 634180 h 2239844"/>
              <a:gd name="connsiteX8284" fmla="*/ 479396 w 4419601"/>
              <a:gd name="connsiteY8284" fmla="*/ 622351 h 2239844"/>
              <a:gd name="connsiteX8285" fmla="*/ 423942 w 4419601"/>
              <a:gd name="connsiteY8285" fmla="*/ 593776 h 2239844"/>
              <a:gd name="connsiteX8286" fmla="*/ 3841750 w 4419601"/>
              <a:gd name="connsiteY8286" fmla="*/ 587426 h 2239844"/>
              <a:gd name="connsiteX8287" fmla="*/ 3848148 w 4419601"/>
              <a:gd name="connsiteY8287" fmla="*/ 587426 h 2239844"/>
              <a:gd name="connsiteX8288" fmla="*/ 3880139 w 4419601"/>
              <a:gd name="connsiteY8288" fmla="*/ 703230 h 2239844"/>
              <a:gd name="connsiteX8289" fmla="*/ 3937722 w 4419601"/>
              <a:gd name="connsiteY8289" fmla="*/ 806167 h 2239844"/>
              <a:gd name="connsiteX8290" fmla="*/ 4008101 w 4419601"/>
              <a:gd name="connsiteY8290" fmla="*/ 992740 h 2239844"/>
              <a:gd name="connsiteX8291" fmla="*/ 4052888 w 4419601"/>
              <a:gd name="connsiteY8291" fmla="*/ 1198614 h 2239844"/>
              <a:gd name="connsiteX8292" fmla="*/ 4046490 w 4419601"/>
              <a:gd name="connsiteY8292" fmla="*/ 1198614 h 2239844"/>
              <a:gd name="connsiteX8293" fmla="*/ 3988907 w 4419601"/>
              <a:gd name="connsiteY8293" fmla="*/ 947705 h 2239844"/>
              <a:gd name="connsiteX8294" fmla="*/ 3905731 w 4419601"/>
              <a:gd name="connsiteY8294" fmla="*/ 767565 h 2239844"/>
              <a:gd name="connsiteX8295" fmla="*/ 3841750 w 4419601"/>
              <a:gd name="connsiteY8295" fmla="*/ 587426 h 2239844"/>
              <a:gd name="connsiteX8296" fmla="*/ 423942 w 4419601"/>
              <a:gd name="connsiteY8296" fmla="*/ 587426 h 2239844"/>
              <a:gd name="connsiteX8297" fmla="*/ 423942 w 4419601"/>
              <a:gd name="connsiteY8297" fmla="*/ 593776 h 2239844"/>
              <a:gd name="connsiteX8298" fmla="*/ 423942 w 4419601"/>
              <a:gd name="connsiteY8298" fmla="*/ 587426 h 2239844"/>
              <a:gd name="connsiteX8299" fmla="*/ 423942 w 4419601"/>
              <a:gd name="connsiteY8299" fmla="*/ 587426 h 2239844"/>
              <a:gd name="connsiteX8300" fmla="*/ 449900 w 4419601"/>
              <a:gd name="connsiteY8300" fmla="*/ 599176 h 2239844"/>
              <a:gd name="connsiteX8301" fmla="*/ 449660 w 4419601"/>
              <a:gd name="connsiteY8301" fmla="*/ 600126 h 2239844"/>
              <a:gd name="connsiteX8302" fmla="*/ 470001 w 4419601"/>
              <a:gd name="connsiteY8302" fmla="*/ 612682 h 2239844"/>
              <a:gd name="connsiteX8303" fmla="*/ 453779 w 4419601"/>
              <a:gd name="connsiteY8303" fmla="*/ 606178 h 2239844"/>
              <a:gd name="connsiteX8304" fmla="*/ 423942 w 4419601"/>
              <a:gd name="connsiteY8304" fmla="*/ 587426 h 2239844"/>
              <a:gd name="connsiteX8305" fmla="*/ 1329690 w 4419601"/>
              <a:gd name="connsiteY8305" fmla="*/ 579855 h 2239844"/>
              <a:gd name="connsiteX8306" fmla="*/ 1329921 w 4419601"/>
              <a:gd name="connsiteY8306" fmla="*/ 580265 h 2239844"/>
              <a:gd name="connsiteX8307" fmla="*/ 1329626 w 4419601"/>
              <a:gd name="connsiteY8307" fmla="*/ 580098 h 2239844"/>
              <a:gd name="connsiteX8308" fmla="*/ 1323104 w 4419601"/>
              <a:gd name="connsiteY8308" fmla="*/ 576391 h 2239844"/>
              <a:gd name="connsiteX8309" fmla="*/ 1323831 w 4419601"/>
              <a:gd name="connsiteY8309" fmla="*/ 576804 h 2239844"/>
              <a:gd name="connsiteX8310" fmla="*/ 1316045 w 4419601"/>
              <a:gd name="connsiteY8310" fmla="*/ 605251 h 2239844"/>
              <a:gd name="connsiteX8311" fmla="*/ 1320704 w 4419601"/>
              <a:gd name="connsiteY8311" fmla="*/ 606117 h 2239844"/>
              <a:gd name="connsiteX8312" fmla="*/ 1328751 w 4419601"/>
              <a:gd name="connsiteY8312" fmla="*/ 579600 h 2239844"/>
              <a:gd name="connsiteX8313" fmla="*/ 1329626 w 4419601"/>
              <a:gd name="connsiteY8313" fmla="*/ 580098 h 2239844"/>
              <a:gd name="connsiteX8314" fmla="*/ 1322679 w 4419601"/>
              <a:gd name="connsiteY8314" fmla="*/ 606485 h 2239844"/>
              <a:gd name="connsiteX8315" fmla="*/ 1322884 w 4419601"/>
              <a:gd name="connsiteY8315" fmla="*/ 606523 h 2239844"/>
              <a:gd name="connsiteX8316" fmla="*/ 1336311 w 4419601"/>
              <a:gd name="connsiteY8316" fmla="*/ 612516 h 2239844"/>
              <a:gd name="connsiteX8317" fmla="*/ 1336352 w 4419601"/>
              <a:gd name="connsiteY8317" fmla="*/ 612404 h 2239844"/>
              <a:gd name="connsiteX8318" fmla="*/ 1329921 w 4419601"/>
              <a:gd name="connsiteY8318" fmla="*/ 580265 h 2239844"/>
              <a:gd name="connsiteX8319" fmla="*/ 1338029 w 4419601"/>
              <a:gd name="connsiteY8319" fmla="*/ 585054 h 2239844"/>
              <a:gd name="connsiteX8320" fmla="*/ 1341979 w 4419601"/>
              <a:gd name="connsiteY8320" fmla="*/ 596334 h 2239844"/>
              <a:gd name="connsiteX8321" fmla="*/ 1342783 w 4419601"/>
              <a:gd name="connsiteY8321" fmla="*/ 612404 h 2239844"/>
              <a:gd name="connsiteX8322" fmla="*/ 1341848 w 4419601"/>
              <a:gd name="connsiteY8322" fmla="*/ 614987 h 2239844"/>
              <a:gd name="connsiteX8323" fmla="*/ 1350589 w 4419601"/>
              <a:gd name="connsiteY8323" fmla="*/ 618889 h 2239844"/>
              <a:gd name="connsiteX8324" fmla="*/ 1355645 w 4419601"/>
              <a:gd name="connsiteY8324" fmla="*/ 605976 h 2239844"/>
              <a:gd name="connsiteX8325" fmla="*/ 1347606 w 4419601"/>
              <a:gd name="connsiteY8325" fmla="*/ 590710 h 2239844"/>
              <a:gd name="connsiteX8326" fmla="*/ 1338029 w 4419601"/>
              <a:gd name="connsiteY8326" fmla="*/ 585054 h 2239844"/>
              <a:gd name="connsiteX8327" fmla="*/ 1336352 w 4419601"/>
              <a:gd name="connsiteY8327" fmla="*/ 580265 h 2239844"/>
              <a:gd name="connsiteX8328" fmla="*/ 1335084 w 4419601"/>
              <a:gd name="connsiteY8328" fmla="*/ 576887 h 2239844"/>
              <a:gd name="connsiteX8329" fmla="*/ 1347606 w 4419601"/>
              <a:gd name="connsiteY8329" fmla="*/ 584282 h 2239844"/>
              <a:gd name="connsiteX8330" fmla="*/ 1355645 w 4419601"/>
              <a:gd name="connsiteY8330" fmla="*/ 599548 h 2239844"/>
              <a:gd name="connsiteX8331" fmla="*/ 1358056 w 4419601"/>
              <a:gd name="connsiteY8331" fmla="*/ 614814 h 2239844"/>
              <a:gd name="connsiteX8332" fmla="*/ 1356425 w 4419601"/>
              <a:gd name="connsiteY8332" fmla="*/ 621879 h 2239844"/>
              <a:gd name="connsiteX8333" fmla="*/ 1387376 w 4419601"/>
              <a:gd name="connsiteY8333" fmla="*/ 644903 h 2239844"/>
              <a:gd name="connsiteX8334" fmla="*/ 1477665 w 4419601"/>
              <a:gd name="connsiteY8334" fmla="*/ 702473 h 2239844"/>
              <a:gd name="connsiteX8335" fmla="*/ 1501031 w 4419601"/>
              <a:gd name="connsiteY8335" fmla="*/ 717372 h 2239844"/>
              <a:gd name="connsiteX8336" fmla="*/ 1503390 w 4419601"/>
              <a:gd name="connsiteY8336" fmla="*/ 715798 h 2239844"/>
              <a:gd name="connsiteX8337" fmla="*/ 1498618 w 4419601"/>
              <a:gd name="connsiteY8337" fmla="*/ 712605 h 2239844"/>
              <a:gd name="connsiteX8338" fmla="*/ 1503433 w 4419601"/>
              <a:gd name="connsiteY8338" fmla="*/ 709384 h 2239844"/>
              <a:gd name="connsiteX8339" fmla="*/ 1564189 w 4419601"/>
              <a:gd name="connsiteY8339" fmla="*/ 705827 h 2239844"/>
              <a:gd name="connsiteX8340" fmla="*/ 1587025 w 4419601"/>
              <a:gd name="connsiteY8340" fmla="*/ 702092 h 2239844"/>
              <a:gd name="connsiteX8341" fmla="*/ 1670607 w 4419601"/>
              <a:gd name="connsiteY8341" fmla="*/ 683595 h 2239844"/>
              <a:gd name="connsiteX8342" fmla="*/ 1824912 w 4419601"/>
              <a:gd name="connsiteY8342" fmla="*/ 638560 h 2239844"/>
              <a:gd name="connsiteX8343" fmla="*/ 1893927 w 4419601"/>
              <a:gd name="connsiteY8343" fmla="*/ 628005 h 2239844"/>
              <a:gd name="connsiteX8344" fmla="*/ 1902943 w 4419601"/>
              <a:gd name="connsiteY8344" fmla="*/ 628413 h 2239844"/>
              <a:gd name="connsiteX8345" fmla="*/ 1917560 w 4419601"/>
              <a:gd name="connsiteY8345" fmla="*/ 625619 h 2239844"/>
              <a:gd name="connsiteX8346" fmla="*/ 1984975 w 4419601"/>
              <a:gd name="connsiteY8346" fmla="*/ 632063 h 2239844"/>
              <a:gd name="connsiteX8347" fmla="*/ 2042760 w 4419601"/>
              <a:gd name="connsiteY8347" fmla="*/ 664280 h 2239844"/>
              <a:gd name="connsiteX8348" fmla="*/ 2044756 w 4419601"/>
              <a:gd name="connsiteY8348" fmla="*/ 667885 h 2239844"/>
              <a:gd name="connsiteX8349" fmla="*/ 2075657 w 4419601"/>
              <a:gd name="connsiteY8349" fmla="*/ 677162 h 2239844"/>
              <a:gd name="connsiteX8350" fmla="*/ 2114234 w 4419601"/>
              <a:gd name="connsiteY8350" fmla="*/ 696462 h 2239844"/>
              <a:gd name="connsiteX8351" fmla="*/ 2122994 w 4419601"/>
              <a:gd name="connsiteY8351" fmla="*/ 705902 h 2239844"/>
              <a:gd name="connsiteX8352" fmla="*/ 2126879 w 4419601"/>
              <a:gd name="connsiteY8352" fmla="*/ 703313 h 2239844"/>
              <a:gd name="connsiteX8353" fmla="*/ 2123075 w 4419601"/>
              <a:gd name="connsiteY8353" fmla="*/ 705990 h 2239844"/>
              <a:gd name="connsiteX8354" fmla="*/ 2124362 w 4419601"/>
              <a:gd name="connsiteY8354" fmla="*/ 707376 h 2239844"/>
              <a:gd name="connsiteX8355" fmla="*/ 2131541 w 4419601"/>
              <a:gd name="connsiteY8355" fmla="*/ 705976 h 2239844"/>
              <a:gd name="connsiteX8356" fmla="*/ 2126879 w 4419601"/>
              <a:gd name="connsiteY8356" fmla="*/ 703313 h 2239844"/>
              <a:gd name="connsiteX8357" fmla="*/ 2132501 w 4419601"/>
              <a:gd name="connsiteY8357" fmla="*/ 704116 h 2239844"/>
              <a:gd name="connsiteX8358" fmla="*/ 2132733 w 4419601"/>
              <a:gd name="connsiteY8358" fmla="*/ 705743 h 2239844"/>
              <a:gd name="connsiteX8359" fmla="*/ 2148718 w 4419601"/>
              <a:gd name="connsiteY8359" fmla="*/ 702625 h 2239844"/>
              <a:gd name="connsiteX8360" fmla="*/ 2177618 w 4419601"/>
              <a:gd name="connsiteY8360" fmla="*/ 701819 h 2239844"/>
              <a:gd name="connsiteX8361" fmla="*/ 2204271 w 4419601"/>
              <a:gd name="connsiteY8361" fmla="*/ 704621 h 2239844"/>
              <a:gd name="connsiteX8362" fmla="*/ 2183740 w 4419601"/>
              <a:gd name="connsiteY8362" fmla="*/ 708960 h 2239844"/>
              <a:gd name="connsiteX8363" fmla="*/ 2145507 w 4419601"/>
              <a:gd name="connsiteY8363" fmla="*/ 708263 h 2239844"/>
              <a:gd name="connsiteX8364" fmla="*/ 2132294 w 4419601"/>
              <a:gd name="connsiteY8364" fmla="*/ 710421 h 2239844"/>
              <a:gd name="connsiteX8365" fmla="*/ 2129161 w 4419601"/>
              <a:gd name="connsiteY8365" fmla="*/ 712548 h 2239844"/>
              <a:gd name="connsiteX8366" fmla="*/ 2129905 w 4419601"/>
              <a:gd name="connsiteY8366" fmla="*/ 713351 h 2239844"/>
              <a:gd name="connsiteX8367" fmla="*/ 2130999 w 4419601"/>
              <a:gd name="connsiteY8367" fmla="*/ 719916 h 2239844"/>
              <a:gd name="connsiteX8368" fmla="*/ 2152577 w 4419601"/>
              <a:gd name="connsiteY8368" fmla="*/ 709735 h 2239844"/>
              <a:gd name="connsiteX8369" fmla="*/ 2158198 w 4419601"/>
              <a:gd name="connsiteY8369" fmla="*/ 710538 h 2239844"/>
              <a:gd name="connsiteX8370" fmla="*/ 2158764 w 4419601"/>
              <a:gd name="connsiteY8370" fmla="*/ 714496 h 2239844"/>
              <a:gd name="connsiteX8371" fmla="*/ 2167985 w 4419601"/>
              <a:gd name="connsiteY8371" fmla="*/ 712290 h 2239844"/>
              <a:gd name="connsiteX8372" fmla="*/ 2183740 w 4419601"/>
              <a:gd name="connsiteY8372" fmla="*/ 708960 h 2239844"/>
              <a:gd name="connsiteX8373" fmla="*/ 2189660 w 4419601"/>
              <a:gd name="connsiteY8373" fmla="*/ 709068 h 2239844"/>
              <a:gd name="connsiteX8374" fmla="*/ 2196028 w 4419601"/>
              <a:gd name="connsiteY8374" fmla="*/ 709981 h 2239844"/>
              <a:gd name="connsiteX8375" fmla="*/ 2158786 w 4419601"/>
              <a:gd name="connsiteY8375" fmla="*/ 714652 h 2239844"/>
              <a:gd name="connsiteX8376" fmla="*/ 2159001 w 4419601"/>
              <a:gd name="connsiteY8376" fmla="*/ 716157 h 2239844"/>
              <a:gd name="connsiteX8377" fmla="*/ 2136246 w 4419601"/>
              <a:gd name="connsiteY8377" fmla="*/ 726393 h 2239844"/>
              <a:gd name="connsiteX8378" fmla="*/ 2136257 w 4419601"/>
              <a:gd name="connsiteY8378" fmla="*/ 726391 h 2239844"/>
              <a:gd name="connsiteX8379" fmla="*/ 2136237 w 4419601"/>
              <a:gd name="connsiteY8379" fmla="*/ 726397 h 2239844"/>
              <a:gd name="connsiteX8380" fmla="*/ 2132368 w 4419601"/>
              <a:gd name="connsiteY8380" fmla="*/ 728138 h 2239844"/>
              <a:gd name="connsiteX8381" fmla="*/ 2133522 w 4419601"/>
              <a:gd name="connsiteY8381" fmla="*/ 735064 h 2239844"/>
              <a:gd name="connsiteX8382" fmla="*/ 2127092 w 4419601"/>
              <a:gd name="connsiteY8382" fmla="*/ 735064 h 2239844"/>
              <a:gd name="connsiteX8383" fmla="*/ 2126933 w 4419601"/>
              <a:gd name="connsiteY8383" fmla="*/ 730583 h 2239844"/>
              <a:gd name="connsiteX8384" fmla="*/ 2121242 w 4419601"/>
              <a:gd name="connsiteY8384" fmla="*/ 733143 h 2239844"/>
              <a:gd name="connsiteX8385" fmla="*/ 2127092 w 4419601"/>
              <a:gd name="connsiteY8385" fmla="*/ 735064 h 2239844"/>
              <a:gd name="connsiteX8386" fmla="*/ 2119369 w 4419601"/>
              <a:gd name="connsiteY8386" fmla="*/ 733986 h 2239844"/>
              <a:gd name="connsiteX8387" fmla="*/ 2030513 w 4419601"/>
              <a:gd name="connsiteY8387" fmla="*/ 773957 h 2239844"/>
              <a:gd name="connsiteX8388" fmla="*/ 2034063 w 4419601"/>
              <a:gd name="connsiteY8388" fmla="*/ 771838 h 2239844"/>
              <a:gd name="connsiteX8389" fmla="*/ 2043362 w 4419601"/>
              <a:gd name="connsiteY8389" fmla="*/ 767534 h 2239844"/>
              <a:gd name="connsiteX8390" fmla="*/ 2087709 w 4419601"/>
              <a:gd name="connsiteY8390" fmla="*/ 740484 h 2239844"/>
              <a:gd name="connsiteX8391" fmla="*/ 2087708 w 4419601"/>
              <a:gd name="connsiteY8391" fmla="*/ 740480 h 2239844"/>
              <a:gd name="connsiteX8392" fmla="*/ 2087740 w 4419601"/>
              <a:gd name="connsiteY8392" fmla="*/ 740466 h 2239844"/>
              <a:gd name="connsiteX8393" fmla="*/ 2088742 w 4419601"/>
              <a:gd name="connsiteY8393" fmla="*/ 739854 h 2239844"/>
              <a:gd name="connsiteX8394" fmla="*/ 2105334 w 4419601"/>
              <a:gd name="connsiteY8394" fmla="*/ 732026 h 2239844"/>
              <a:gd name="connsiteX8395" fmla="*/ 2102490 w 4419601"/>
              <a:gd name="connsiteY8395" fmla="*/ 731629 h 2239844"/>
              <a:gd name="connsiteX8396" fmla="*/ 2100773 w 4419601"/>
              <a:gd name="connsiteY8396" fmla="*/ 731824 h 2239844"/>
              <a:gd name="connsiteX8397" fmla="*/ 2090742 w 4419601"/>
              <a:gd name="connsiteY8397" fmla="*/ 738635 h 2239844"/>
              <a:gd name="connsiteX8398" fmla="*/ 2088742 w 4419601"/>
              <a:gd name="connsiteY8398" fmla="*/ 739854 h 2239844"/>
              <a:gd name="connsiteX8399" fmla="*/ 2083546 w 4419601"/>
              <a:gd name="connsiteY8399" fmla="*/ 742306 h 2239844"/>
              <a:gd name="connsiteX8400" fmla="*/ 2084317 w 4419601"/>
              <a:gd name="connsiteY8400" fmla="*/ 741846 h 2239844"/>
              <a:gd name="connsiteX8401" fmla="*/ 2099363 w 4419601"/>
              <a:gd name="connsiteY8401" fmla="*/ 731984 h 2239844"/>
              <a:gd name="connsiteX8402" fmla="*/ 2083601 w 4419601"/>
              <a:gd name="connsiteY8402" fmla="*/ 733773 h 2239844"/>
              <a:gd name="connsiteX8403" fmla="*/ 2048180 w 4419601"/>
              <a:gd name="connsiteY8403" fmla="*/ 758704 h 2239844"/>
              <a:gd name="connsiteX8404" fmla="*/ 2047867 w 4419601"/>
              <a:gd name="connsiteY8404" fmla="*/ 758849 h 2239844"/>
              <a:gd name="connsiteX8405" fmla="*/ 2029929 w 4419601"/>
              <a:gd name="connsiteY8405" fmla="*/ 766104 h 2239844"/>
              <a:gd name="connsiteX8406" fmla="*/ 2042559 w 4419601"/>
              <a:gd name="connsiteY8406" fmla="*/ 759507 h 2239844"/>
              <a:gd name="connsiteX8407" fmla="*/ 2080948 w 4419601"/>
              <a:gd name="connsiteY8407" fmla="*/ 733923 h 2239844"/>
              <a:gd name="connsiteX8408" fmla="*/ 2078877 w 4419601"/>
              <a:gd name="connsiteY8408" fmla="*/ 733231 h 2239844"/>
              <a:gd name="connsiteX8409" fmla="*/ 2081285 w 4419601"/>
              <a:gd name="connsiteY8409" fmla="*/ 727593 h 2239844"/>
              <a:gd name="connsiteX8410" fmla="*/ 2081285 w 4419601"/>
              <a:gd name="connsiteY8410" fmla="*/ 730815 h 2239844"/>
              <a:gd name="connsiteX8411" fmla="*/ 2081285 w 4419601"/>
              <a:gd name="connsiteY8411" fmla="*/ 733698 h 2239844"/>
              <a:gd name="connsiteX8412" fmla="*/ 2089034 w 4419601"/>
              <a:gd name="connsiteY8412" fmla="*/ 728535 h 2239844"/>
              <a:gd name="connsiteX8413" fmla="*/ 2085998 w 4419601"/>
              <a:gd name="connsiteY8413" fmla="*/ 727057 h 2239844"/>
              <a:gd name="connsiteX8414" fmla="*/ 2081285 w 4419601"/>
              <a:gd name="connsiteY8414" fmla="*/ 727593 h 2239844"/>
              <a:gd name="connsiteX8415" fmla="*/ 2083387 w 4419601"/>
              <a:gd name="connsiteY8415" fmla="*/ 725786 h 2239844"/>
              <a:gd name="connsiteX8416" fmla="*/ 2074383 w 4419601"/>
              <a:gd name="connsiteY8416" fmla="*/ 721402 h 2239844"/>
              <a:gd name="connsiteX8417" fmla="*/ 2074863 w 4419601"/>
              <a:gd name="connsiteY8417" fmla="*/ 722270 h 2239844"/>
              <a:gd name="connsiteX8418" fmla="*/ 2068443 w 4419601"/>
              <a:gd name="connsiteY8418" fmla="*/ 722270 h 2239844"/>
              <a:gd name="connsiteX8419" fmla="*/ 2065632 w 4419601"/>
              <a:gd name="connsiteY8419" fmla="*/ 717143 h 2239844"/>
              <a:gd name="connsiteX8420" fmla="*/ 2062799 w 4419601"/>
              <a:gd name="connsiteY8420" fmla="*/ 715763 h 2239844"/>
              <a:gd name="connsiteX8421" fmla="*/ 1992075 w 4419601"/>
              <a:gd name="connsiteY8421" fmla="*/ 696462 h 2239844"/>
              <a:gd name="connsiteX8422" fmla="*/ 1850629 w 4419601"/>
              <a:gd name="connsiteY8422" fmla="*/ 670728 h 2239844"/>
              <a:gd name="connsiteX8423" fmla="*/ 1817538 w 4419601"/>
              <a:gd name="connsiteY8423" fmla="*/ 671238 h 2239844"/>
              <a:gd name="connsiteX8424" fmla="*/ 1847680 w 4419601"/>
              <a:gd name="connsiteY8424" fmla="*/ 664914 h 2239844"/>
              <a:gd name="connsiteX8425" fmla="*/ 1860273 w 4419601"/>
              <a:gd name="connsiteY8425" fmla="*/ 665099 h 2239844"/>
              <a:gd name="connsiteX8426" fmla="*/ 1914923 w 4419601"/>
              <a:gd name="connsiteY8426" fmla="*/ 670728 h 2239844"/>
              <a:gd name="connsiteX8427" fmla="*/ 2024222 w 4419601"/>
              <a:gd name="connsiteY8427" fmla="*/ 696462 h 2239844"/>
              <a:gd name="connsiteX8428" fmla="*/ 2063352 w 4419601"/>
              <a:gd name="connsiteY8428" fmla="*/ 712981 h 2239844"/>
              <a:gd name="connsiteX8429" fmla="*/ 2041958 w 4419601"/>
              <a:gd name="connsiteY8429" fmla="*/ 673945 h 2239844"/>
              <a:gd name="connsiteX8430" fmla="*/ 2037465 w 4419601"/>
              <a:gd name="connsiteY8430" fmla="*/ 671368 h 2239844"/>
              <a:gd name="connsiteX8431" fmla="*/ 2011364 w 4419601"/>
              <a:gd name="connsiteY8431" fmla="*/ 664295 h 2239844"/>
              <a:gd name="connsiteX8432" fmla="*/ 1959929 w 4419601"/>
              <a:gd name="connsiteY8432" fmla="*/ 664295 h 2239844"/>
              <a:gd name="connsiteX8433" fmla="*/ 1850629 w 4419601"/>
              <a:gd name="connsiteY8433" fmla="*/ 664295 h 2239844"/>
              <a:gd name="connsiteX8434" fmla="*/ 1847680 w 4419601"/>
              <a:gd name="connsiteY8434" fmla="*/ 664914 h 2239844"/>
              <a:gd name="connsiteX8435" fmla="*/ 1829031 w 4419601"/>
              <a:gd name="connsiteY8435" fmla="*/ 664639 h 2239844"/>
              <a:gd name="connsiteX8436" fmla="*/ 1893525 w 4419601"/>
              <a:gd name="connsiteY8436" fmla="*/ 657760 h 2239844"/>
              <a:gd name="connsiteX8437" fmla="*/ 1979217 w 4419601"/>
              <a:gd name="connsiteY8437" fmla="*/ 657861 h 2239844"/>
              <a:gd name="connsiteX8438" fmla="*/ 2021244 w 4419601"/>
              <a:gd name="connsiteY8438" fmla="*/ 662066 h 2239844"/>
              <a:gd name="connsiteX8439" fmla="*/ 1991396 w 4419601"/>
              <a:gd name="connsiteY8439" fmla="*/ 644950 h 2239844"/>
              <a:gd name="connsiteX8440" fmla="*/ 1937394 w 4419601"/>
              <a:gd name="connsiteY8440" fmla="*/ 635164 h 2239844"/>
              <a:gd name="connsiteX8441" fmla="*/ 1889205 w 4419601"/>
              <a:gd name="connsiteY8441" fmla="*/ 638560 h 2239844"/>
              <a:gd name="connsiteX8442" fmla="*/ 1802409 w 4419601"/>
              <a:gd name="connsiteY8442" fmla="*/ 655448 h 2239844"/>
              <a:gd name="connsiteX8443" fmla="*/ 1797964 w 4419601"/>
              <a:gd name="connsiteY8443" fmla="*/ 656560 h 2239844"/>
              <a:gd name="connsiteX8444" fmla="*/ 1768972 w 4419601"/>
              <a:gd name="connsiteY8444" fmla="*/ 667531 h 2239844"/>
              <a:gd name="connsiteX8445" fmla="*/ 1805623 w 4419601"/>
              <a:gd name="connsiteY8445" fmla="*/ 664295 h 2239844"/>
              <a:gd name="connsiteX8446" fmla="*/ 1829031 w 4419601"/>
              <a:gd name="connsiteY8446" fmla="*/ 664639 h 2239844"/>
              <a:gd name="connsiteX8447" fmla="*/ 1809642 w 4419601"/>
              <a:gd name="connsiteY8447" fmla="*/ 666707 h 2239844"/>
              <a:gd name="connsiteX8448" fmla="*/ 1776378 w 4419601"/>
              <a:gd name="connsiteY8448" fmla="*/ 673704 h 2239844"/>
              <a:gd name="connsiteX8449" fmla="*/ 1741330 w 4419601"/>
              <a:gd name="connsiteY8449" fmla="*/ 677162 h 2239844"/>
              <a:gd name="connsiteX8450" fmla="*/ 1638460 w 4419601"/>
              <a:gd name="connsiteY8450" fmla="*/ 702896 h 2239844"/>
              <a:gd name="connsiteX8451" fmla="*/ 1567736 w 4419601"/>
              <a:gd name="connsiteY8451" fmla="*/ 722197 h 2239844"/>
              <a:gd name="connsiteX8452" fmla="*/ 1535589 w 4419601"/>
              <a:gd name="connsiteY8452" fmla="*/ 729435 h 2239844"/>
              <a:gd name="connsiteX8453" fmla="*/ 1511413 w 4419601"/>
              <a:gd name="connsiteY8453" fmla="*/ 723991 h 2239844"/>
              <a:gd name="connsiteX8454" fmla="*/ 1567955 w 4419601"/>
              <a:gd name="connsiteY8454" fmla="*/ 760044 h 2239844"/>
              <a:gd name="connsiteX8455" fmla="*/ 1570163 w 4419601"/>
              <a:gd name="connsiteY8455" fmla="*/ 767343 h 2239844"/>
              <a:gd name="connsiteX8456" fmla="*/ 1566235 w 4419601"/>
              <a:gd name="connsiteY8456" fmla="*/ 765364 h 2239844"/>
              <a:gd name="connsiteX8457" fmla="*/ 1484921 w 4419601"/>
              <a:gd name="connsiteY8457" fmla="*/ 714467 h 2239844"/>
              <a:gd name="connsiteX8458" fmla="*/ 1406724 w 4419601"/>
              <a:gd name="connsiteY8458" fmla="*/ 657696 h 2239844"/>
              <a:gd name="connsiteX8459" fmla="*/ 1353216 w 4419601"/>
              <a:gd name="connsiteY8459" fmla="*/ 628748 h 2239844"/>
              <a:gd name="connsiteX8460" fmla="*/ 1344794 w 4419601"/>
              <a:gd name="connsiteY8460" fmla="*/ 640849 h 2239844"/>
              <a:gd name="connsiteX8461" fmla="*/ 1381733 w 4419601"/>
              <a:gd name="connsiteY8461" fmla="*/ 670490 h 2239844"/>
              <a:gd name="connsiteX8462" fmla="*/ 1394537 w 4419601"/>
              <a:gd name="connsiteY8462" fmla="*/ 680114 h 2239844"/>
              <a:gd name="connsiteX8463" fmla="*/ 1380066 w 4419601"/>
              <a:gd name="connsiteY8463" fmla="*/ 673649 h 2239844"/>
              <a:gd name="connsiteX8464" fmla="*/ 1340841 w 4419601"/>
              <a:gd name="connsiteY8464" fmla="*/ 645801 h 2239844"/>
              <a:gd name="connsiteX8465" fmla="*/ 1334590 w 4419601"/>
              <a:gd name="connsiteY8465" fmla="*/ 652439 h 2239844"/>
              <a:gd name="connsiteX8466" fmla="*/ 1337216 w 4419601"/>
              <a:gd name="connsiteY8466" fmla="*/ 655564 h 2239844"/>
              <a:gd name="connsiteX8467" fmla="*/ 1334170 w 4419601"/>
              <a:gd name="connsiteY8467" fmla="*/ 653698 h 2239844"/>
              <a:gd name="connsiteX8468" fmla="*/ 1333813 w 4419601"/>
              <a:gd name="connsiteY8468" fmla="*/ 653264 h 2239844"/>
              <a:gd name="connsiteX8469" fmla="*/ 1330225 w 4419601"/>
              <a:gd name="connsiteY8469" fmla="*/ 657074 h 2239844"/>
              <a:gd name="connsiteX8470" fmla="*/ 1343806 w 4419601"/>
              <a:gd name="connsiteY8470" fmla="*/ 667758 h 2239844"/>
              <a:gd name="connsiteX8471" fmla="*/ 1342232 w 4419601"/>
              <a:gd name="connsiteY8471" fmla="*/ 670490 h 2239844"/>
              <a:gd name="connsiteX8472" fmla="*/ 1348932 w 4419601"/>
              <a:gd name="connsiteY8472" fmla="*/ 672571 h 2239844"/>
              <a:gd name="connsiteX8473" fmla="*/ 1365610 w 4419601"/>
              <a:gd name="connsiteY8473" fmla="*/ 693678 h 2239844"/>
              <a:gd name="connsiteX8474" fmla="*/ 1370582 w 4419601"/>
              <a:gd name="connsiteY8474" fmla="*/ 696355 h 2239844"/>
              <a:gd name="connsiteX8475" fmla="*/ 1384958 w 4419601"/>
              <a:gd name="connsiteY8475" fmla="*/ 714467 h 2239844"/>
              <a:gd name="connsiteX8476" fmla="*/ 1419622 w 4419601"/>
              <a:gd name="connsiteY8476" fmla="*/ 747250 h 2239844"/>
              <a:gd name="connsiteX8477" fmla="*/ 1497013 w 4419601"/>
              <a:gd name="connsiteY8477" fmla="*/ 792027 h 2239844"/>
              <a:gd name="connsiteX8478" fmla="*/ 1538933 w 4419601"/>
              <a:gd name="connsiteY8478" fmla="*/ 806420 h 2239844"/>
              <a:gd name="connsiteX8479" fmla="*/ 1573779 w 4419601"/>
              <a:gd name="connsiteY8479" fmla="*/ 810408 h 2239844"/>
              <a:gd name="connsiteX8480" fmla="*/ 1580854 w 4419601"/>
              <a:gd name="connsiteY8480" fmla="*/ 817614 h 2239844"/>
              <a:gd name="connsiteX8481" fmla="*/ 1567955 w 4419601"/>
              <a:gd name="connsiteY8481" fmla="*/ 817614 h 2239844"/>
              <a:gd name="connsiteX8482" fmla="*/ 1490564 w 4419601"/>
              <a:gd name="connsiteY8482" fmla="*/ 792027 h 2239844"/>
              <a:gd name="connsiteX8483" fmla="*/ 1413173 w 4419601"/>
              <a:gd name="connsiteY8483" fmla="*/ 753647 h 2239844"/>
              <a:gd name="connsiteX8484" fmla="*/ 1348681 w 4419601"/>
              <a:gd name="connsiteY8484" fmla="*/ 676886 h 2239844"/>
              <a:gd name="connsiteX8485" fmla="*/ 1329621 w 4419601"/>
              <a:gd name="connsiteY8485" fmla="*/ 657982 h 2239844"/>
              <a:gd name="connsiteX8486" fmla="*/ 1278473 w 4419601"/>
              <a:gd name="connsiteY8486" fmla="*/ 757831 h 2239844"/>
              <a:gd name="connsiteX8487" fmla="*/ 1227025 w 4419601"/>
              <a:gd name="connsiteY8487" fmla="*/ 863084 h 2239844"/>
              <a:gd name="connsiteX8488" fmla="*/ 1217700 w 4419601"/>
              <a:gd name="connsiteY8488" fmla="*/ 880559 h 2239844"/>
              <a:gd name="connsiteX8489" fmla="*/ 1231220 w 4419601"/>
              <a:gd name="connsiteY8489" fmla="*/ 849080 h 2239844"/>
              <a:gd name="connsiteX8490" fmla="*/ 1254357 w 4419601"/>
              <a:gd name="connsiteY8490" fmla="*/ 803628 h 2239844"/>
              <a:gd name="connsiteX8491" fmla="*/ 1261834 w 4419601"/>
              <a:gd name="connsiteY8491" fmla="*/ 783156 h 2239844"/>
              <a:gd name="connsiteX8492" fmla="*/ 1262395 w 4419601"/>
              <a:gd name="connsiteY8492" fmla="*/ 781935 h 2239844"/>
              <a:gd name="connsiteX8493" fmla="*/ 1282734 w 4419601"/>
              <a:gd name="connsiteY8493" fmla="*/ 733291 h 2239844"/>
              <a:gd name="connsiteX8494" fmla="*/ 1293852 w 4419601"/>
              <a:gd name="connsiteY8494" fmla="*/ 713290 h 2239844"/>
              <a:gd name="connsiteX8495" fmla="*/ 1310628 w 4419601"/>
              <a:gd name="connsiteY8495" fmla="*/ 685519 h 2239844"/>
              <a:gd name="connsiteX8496" fmla="*/ 1327308 w 4419601"/>
              <a:gd name="connsiteY8496" fmla="*/ 654780 h 2239844"/>
              <a:gd name="connsiteX8497" fmla="*/ 1326767 w 4419601"/>
              <a:gd name="connsiteY8497" fmla="*/ 654354 h 2239844"/>
              <a:gd name="connsiteX8498" fmla="*/ 1310628 w 4419601"/>
              <a:gd name="connsiteY8498" fmla="*/ 683108 h 2239844"/>
              <a:gd name="connsiteX8499" fmla="*/ 1293852 w 4419601"/>
              <a:gd name="connsiteY8499" fmla="*/ 713290 h 2239844"/>
              <a:gd name="connsiteX8500" fmla="*/ 1284904 w 4419601"/>
              <a:gd name="connsiteY8500" fmla="*/ 728102 h 2239844"/>
              <a:gd name="connsiteX8501" fmla="*/ 1282734 w 4419601"/>
              <a:gd name="connsiteY8501" fmla="*/ 733291 h 2239844"/>
              <a:gd name="connsiteX8502" fmla="*/ 1278473 w 4419601"/>
              <a:gd name="connsiteY8502" fmla="*/ 740958 h 2239844"/>
              <a:gd name="connsiteX8503" fmla="*/ 1277473 w 4419601"/>
              <a:gd name="connsiteY8503" fmla="*/ 741386 h 2239844"/>
              <a:gd name="connsiteX8504" fmla="*/ 1284904 w 4419601"/>
              <a:gd name="connsiteY8504" fmla="*/ 724085 h 2239844"/>
              <a:gd name="connsiteX8505" fmla="*/ 1289093 w 4419601"/>
              <a:gd name="connsiteY8505" fmla="*/ 710282 h 2239844"/>
              <a:gd name="connsiteX8506" fmla="*/ 1304197 w 4419601"/>
              <a:gd name="connsiteY8506" fmla="*/ 683108 h 2239844"/>
              <a:gd name="connsiteX8507" fmla="*/ 1322309 w 4419601"/>
              <a:gd name="connsiteY8507" fmla="*/ 650838 h 2239844"/>
              <a:gd name="connsiteX8508" fmla="*/ 1312145 w 4419601"/>
              <a:gd name="connsiteY8508" fmla="*/ 642677 h 2239844"/>
              <a:gd name="connsiteX8509" fmla="*/ 1292514 w 4419601"/>
              <a:gd name="connsiteY8509" fmla="*/ 699007 h 2239844"/>
              <a:gd name="connsiteX8510" fmla="*/ 1310106 w 4419601"/>
              <a:gd name="connsiteY8510" fmla="*/ 641040 h 2239844"/>
              <a:gd name="connsiteX8511" fmla="*/ 1306944 w 4419601"/>
              <a:gd name="connsiteY8511" fmla="*/ 638501 h 2239844"/>
              <a:gd name="connsiteX8512" fmla="*/ 1300177 w 4419601"/>
              <a:gd name="connsiteY8512" fmla="*/ 663223 h 2239844"/>
              <a:gd name="connsiteX8513" fmla="*/ 1275226 w 4419601"/>
              <a:gd name="connsiteY8513" fmla="*/ 729768 h 2239844"/>
              <a:gd name="connsiteX8514" fmla="*/ 1305365 w 4419601"/>
              <a:gd name="connsiteY8514" fmla="*/ 633220 h 2239844"/>
              <a:gd name="connsiteX8515" fmla="*/ 1304894 w 4419601"/>
              <a:gd name="connsiteY8515" fmla="*/ 629641 h 2239844"/>
              <a:gd name="connsiteX8516" fmla="*/ 1306018 w 4419601"/>
              <a:gd name="connsiteY8516" fmla="*/ 631127 h 2239844"/>
              <a:gd name="connsiteX8517" fmla="*/ 1308246 w 4419601"/>
              <a:gd name="connsiteY8517" fmla="*/ 623988 h 2239844"/>
              <a:gd name="connsiteX8518" fmla="*/ 1303536 w 4419601"/>
              <a:gd name="connsiteY8518" fmla="*/ 619316 h 2239844"/>
              <a:gd name="connsiteX8519" fmla="*/ 1308586 w 4419601"/>
              <a:gd name="connsiteY8519" fmla="*/ 622901 h 2239844"/>
              <a:gd name="connsiteX8520" fmla="*/ 1309705 w 4419601"/>
              <a:gd name="connsiteY8520" fmla="*/ 619316 h 2239844"/>
              <a:gd name="connsiteX8521" fmla="*/ 1303536 w 4419601"/>
              <a:gd name="connsiteY8521" fmla="*/ 619316 h 2239844"/>
              <a:gd name="connsiteX8522" fmla="*/ 1309985 w 4419601"/>
              <a:gd name="connsiteY8522" fmla="*/ 612919 h 2239844"/>
              <a:gd name="connsiteX8523" fmla="*/ 1311358 w 4419601"/>
              <a:gd name="connsiteY8523" fmla="*/ 614021 h 2239844"/>
              <a:gd name="connsiteX8524" fmla="*/ 1311669 w 4419601"/>
              <a:gd name="connsiteY8524" fmla="*/ 613024 h 2239844"/>
              <a:gd name="connsiteX8525" fmla="*/ 1309985 w 4419601"/>
              <a:gd name="connsiteY8525" fmla="*/ 612919 h 2239844"/>
              <a:gd name="connsiteX8526" fmla="*/ 1305955 w 4419601"/>
              <a:gd name="connsiteY8526" fmla="*/ 607322 h 2239844"/>
              <a:gd name="connsiteX8527" fmla="*/ 1305112 w 4419601"/>
              <a:gd name="connsiteY8527" fmla="*/ 607246 h 2239844"/>
              <a:gd name="connsiteX8528" fmla="*/ 1301362 w 4419601"/>
              <a:gd name="connsiteY8528" fmla="*/ 616852 h 2239844"/>
              <a:gd name="connsiteX8529" fmla="*/ 1303536 w 4419601"/>
              <a:gd name="connsiteY8529" fmla="*/ 619316 h 2239844"/>
              <a:gd name="connsiteX8530" fmla="*/ 1304894 w 4419601"/>
              <a:gd name="connsiteY8530" fmla="*/ 629641 h 2239844"/>
              <a:gd name="connsiteX8531" fmla="*/ 1299272 w 4419601"/>
              <a:gd name="connsiteY8531" fmla="*/ 622205 h 2239844"/>
              <a:gd name="connsiteX8532" fmla="*/ 1297766 w 4419601"/>
              <a:gd name="connsiteY8532" fmla="*/ 626062 h 2239844"/>
              <a:gd name="connsiteX8533" fmla="*/ 1284904 w 4419601"/>
              <a:gd name="connsiteY8533" fmla="*/ 663825 h 2239844"/>
              <a:gd name="connsiteX8534" fmla="*/ 1182008 w 4419601"/>
              <a:gd name="connsiteY8534" fmla="*/ 869512 h 2239844"/>
              <a:gd name="connsiteX8535" fmla="*/ 1072681 w 4419601"/>
              <a:gd name="connsiteY8535" fmla="*/ 1068771 h 2239844"/>
              <a:gd name="connsiteX8536" fmla="*/ 1000805 w 4419601"/>
              <a:gd name="connsiteY8536" fmla="*/ 1182202 h 2239844"/>
              <a:gd name="connsiteX8537" fmla="*/ 972196 w 4419601"/>
              <a:gd name="connsiteY8537" fmla="*/ 1222233 h 2239844"/>
              <a:gd name="connsiteX8538" fmla="*/ 899044 w 4419601"/>
              <a:gd name="connsiteY8538" fmla="*/ 1313025 h 2239844"/>
              <a:gd name="connsiteX8539" fmla="*/ 854027 w 4419601"/>
              <a:gd name="connsiteY8539" fmla="*/ 1370874 h 2239844"/>
              <a:gd name="connsiteX8540" fmla="*/ 847998 w 4419601"/>
              <a:gd name="connsiteY8540" fmla="*/ 1380917 h 2239844"/>
              <a:gd name="connsiteX8541" fmla="*/ 825653 w 4419601"/>
              <a:gd name="connsiteY8541" fmla="*/ 1409317 h 2239844"/>
              <a:gd name="connsiteX8542" fmla="*/ 822616 w 4419601"/>
              <a:gd name="connsiteY8542" fmla="*/ 1409416 h 2239844"/>
              <a:gd name="connsiteX8543" fmla="*/ 822606 w 4419601"/>
              <a:gd name="connsiteY8543" fmla="*/ 1409405 h 2239844"/>
              <a:gd name="connsiteX8544" fmla="*/ 847596 w 4419601"/>
              <a:gd name="connsiteY8544" fmla="*/ 1364446 h 2239844"/>
              <a:gd name="connsiteX8545" fmla="*/ 918337 w 4419601"/>
              <a:gd name="connsiteY8545" fmla="*/ 1287314 h 2239844"/>
              <a:gd name="connsiteX8546" fmla="*/ 989078 w 4419601"/>
              <a:gd name="connsiteY8546" fmla="*/ 1197326 h 2239844"/>
              <a:gd name="connsiteX8547" fmla="*/ 1104836 w 4419601"/>
              <a:gd name="connsiteY8547" fmla="*/ 1004494 h 2239844"/>
              <a:gd name="connsiteX8548" fmla="*/ 1211751 w 4419601"/>
              <a:gd name="connsiteY8548" fmla="*/ 798004 h 2239844"/>
              <a:gd name="connsiteX8549" fmla="*/ 1292550 w 4419601"/>
              <a:gd name="connsiteY8549" fmla="*/ 613316 h 2239844"/>
              <a:gd name="connsiteX8550" fmla="*/ 1292250 w 4419601"/>
              <a:gd name="connsiteY8550" fmla="*/ 612919 h 2239844"/>
              <a:gd name="connsiteX8551" fmla="*/ 1293372 w 4419601"/>
              <a:gd name="connsiteY8551" fmla="*/ 611435 h 2239844"/>
              <a:gd name="connsiteX8552" fmla="*/ 1304197 w 4419601"/>
              <a:gd name="connsiteY8552" fmla="*/ 586693 h 2239844"/>
              <a:gd name="connsiteX8553" fmla="*/ 1310628 w 4419601"/>
              <a:gd name="connsiteY8553" fmla="*/ 593120 h 2239844"/>
              <a:gd name="connsiteX8554" fmla="*/ 1306045 w 4419601"/>
              <a:gd name="connsiteY8554" fmla="*/ 604857 h 2239844"/>
              <a:gd name="connsiteX8555" fmla="*/ 1309985 w 4419601"/>
              <a:gd name="connsiteY8555" fmla="*/ 604124 h 2239844"/>
              <a:gd name="connsiteX8556" fmla="*/ 1314202 w 4419601"/>
              <a:gd name="connsiteY8556" fmla="*/ 604908 h 2239844"/>
              <a:gd name="connsiteX8557" fmla="*/ 1330412 w 4419601"/>
              <a:gd name="connsiteY8557" fmla="*/ 574127 h 2239844"/>
              <a:gd name="connsiteX8558" fmla="*/ 1331092 w 4419601"/>
              <a:gd name="connsiteY8558" fmla="*/ 574529 h 2239844"/>
              <a:gd name="connsiteX8559" fmla="*/ 1329690 w 4419601"/>
              <a:gd name="connsiteY8559" fmla="*/ 579855 h 2239844"/>
              <a:gd name="connsiteX8560" fmla="*/ 1329030 w 4419601"/>
              <a:gd name="connsiteY8560" fmla="*/ 578682 h 2239844"/>
              <a:gd name="connsiteX8561" fmla="*/ 1325186 w 4419601"/>
              <a:gd name="connsiteY8561" fmla="*/ 571852 h 2239844"/>
              <a:gd name="connsiteX8562" fmla="*/ 1329030 w 4419601"/>
              <a:gd name="connsiteY8562" fmla="*/ 578682 h 2239844"/>
              <a:gd name="connsiteX8563" fmla="*/ 1328751 w 4419601"/>
              <a:gd name="connsiteY8563" fmla="*/ 579600 h 2239844"/>
              <a:gd name="connsiteX8564" fmla="*/ 1323831 w 4419601"/>
              <a:gd name="connsiteY8564" fmla="*/ 576804 h 2239844"/>
              <a:gd name="connsiteX8565" fmla="*/ 1325094 w 4419601"/>
              <a:gd name="connsiteY8565" fmla="*/ 570018 h 2239844"/>
              <a:gd name="connsiteX8566" fmla="*/ 1325582 w 4419601"/>
              <a:gd name="connsiteY8566" fmla="*/ 570405 h 2239844"/>
              <a:gd name="connsiteX8567" fmla="*/ 1325186 w 4419601"/>
              <a:gd name="connsiteY8567" fmla="*/ 571852 h 2239844"/>
              <a:gd name="connsiteX8568" fmla="*/ 1324758 w 4419601"/>
              <a:gd name="connsiteY8568" fmla="*/ 571092 h 2239844"/>
              <a:gd name="connsiteX8569" fmla="*/ 1332374 w 4419601"/>
              <a:gd name="connsiteY8569" fmla="*/ 569663 h 2239844"/>
              <a:gd name="connsiteX8570" fmla="*/ 1335084 w 4419601"/>
              <a:gd name="connsiteY8570" fmla="*/ 576887 h 2239844"/>
              <a:gd name="connsiteX8571" fmla="*/ 1331092 w 4419601"/>
              <a:gd name="connsiteY8571" fmla="*/ 574529 h 2239844"/>
              <a:gd name="connsiteX8572" fmla="*/ 1332880 w 4419601"/>
              <a:gd name="connsiteY8572" fmla="*/ 565996 h 2239844"/>
              <a:gd name="connsiteX8573" fmla="*/ 1333323 w 4419601"/>
              <a:gd name="connsiteY8573" fmla="*/ 566059 h 2239844"/>
              <a:gd name="connsiteX8574" fmla="*/ 1332374 w 4419601"/>
              <a:gd name="connsiteY8574" fmla="*/ 569663 h 2239844"/>
              <a:gd name="connsiteX8575" fmla="*/ 1332038 w 4419601"/>
              <a:gd name="connsiteY8575" fmla="*/ 568768 h 2239844"/>
              <a:gd name="connsiteX8576" fmla="*/ 1327018 w 4419601"/>
              <a:gd name="connsiteY8576" fmla="*/ 565159 h 2239844"/>
              <a:gd name="connsiteX8577" fmla="*/ 1329373 w 4419601"/>
              <a:gd name="connsiteY8577" fmla="*/ 565495 h 2239844"/>
              <a:gd name="connsiteX8578" fmla="*/ 1331529 w 4419601"/>
              <a:gd name="connsiteY8578" fmla="*/ 567410 h 2239844"/>
              <a:gd name="connsiteX8579" fmla="*/ 1332038 w 4419601"/>
              <a:gd name="connsiteY8579" fmla="*/ 568768 h 2239844"/>
              <a:gd name="connsiteX8580" fmla="*/ 1330412 w 4419601"/>
              <a:gd name="connsiteY8580" fmla="*/ 574127 h 2239844"/>
              <a:gd name="connsiteX8581" fmla="*/ 1329921 w 4419601"/>
              <a:gd name="connsiteY8581" fmla="*/ 573837 h 2239844"/>
              <a:gd name="connsiteX8582" fmla="*/ 1325582 w 4419601"/>
              <a:gd name="connsiteY8582" fmla="*/ 570405 h 2239844"/>
              <a:gd name="connsiteX8583" fmla="*/ 1319578 w 4419601"/>
              <a:gd name="connsiteY8583" fmla="*/ 564096 h 2239844"/>
              <a:gd name="connsiteX8584" fmla="*/ 1326628 w 4419601"/>
              <a:gd name="connsiteY8584" fmla="*/ 565103 h 2239844"/>
              <a:gd name="connsiteX8585" fmla="*/ 1325094 w 4419601"/>
              <a:gd name="connsiteY8585" fmla="*/ 570018 h 2239844"/>
              <a:gd name="connsiteX8586" fmla="*/ 1323399 w 4419601"/>
              <a:gd name="connsiteY8586" fmla="*/ 568677 h 2239844"/>
              <a:gd name="connsiteX8587" fmla="*/ 1322686 w 4419601"/>
              <a:gd name="connsiteY8587" fmla="*/ 567410 h 2239844"/>
              <a:gd name="connsiteX8588" fmla="*/ 1327128 w 4419601"/>
              <a:gd name="connsiteY8588" fmla="*/ 563500 h 2239844"/>
              <a:gd name="connsiteX8589" fmla="*/ 1327405 w 4419601"/>
              <a:gd name="connsiteY8589" fmla="*/ 563746 h 2239844"/>
              <a:gd name="connsiteX8590" fmla="*/ 1327018 w 4419601"/>
              <a:gd name="connsiteY8590" fmla="*/ 565159 h 2239844"/>
              <a:gd name="connsiteX8591" fmla="*/ 1326628 w 4419601"/>
              <a:gd name="connsiteY8591" fmla="*/ 565103 h 2239844"/>
              <a:gd name="connsiteX8592" fmla="*/ 1334954 w 4419601"/>
              <a:gd name="connsiteY8592" fmla="*/ 559864 h 2239844"/>
              <a:gd name="connsiteX8593" fmla="*/ 1342783 w 4419601"/>
              <a:gd name="connsiteY8593" fmla="*/ 560982 h 2239844"/>
              <a:gd name="connsiteX8594" fmla="*/ 1342783 w 4419601"/>
              <a:gd name="connsiteY8594" fmla="*/ 567410 h 2239844"/>
              <a:gd name="connsiteX8595" fmla="*/ 1333323 w 4419601"/>
              <a:gd name="connsiteY8595" fmla="*/ 566059 h 2239844"/>
              <a:gd name="connsiteX8596" fmla="*/ 2805061 w 4419601"/>
              <a:gd name="connsiteY8596" fmla="*/ 559581 h 2239844"/>
              <a:gd name="connsiteX8597" fmla="*/ 2788592 w 4419601"/>
              <a:gd name="connsiteY8597" fmla="*/ 574099 h 2239844"/>
              <a:gd name="connsiteX8598" fmla="*/ 2782977 w 4419601"/>
              <a:gd name="connsiteY8598" fmla="*/ 576509 h 2239844"/>
              <a:gd name="connsiteX8599" fmla="*/ 2782590 w 4419601"/>
              <a:gd name="connsiteY8599" fmla="*/ 575347 h 2239844"/>
              <a:gd name="connsiteX8600" fmla="*/ 2793505 w 4419601"/>
              <a:gd name="connsiteY8600" fmla="*/ 568273 h 2239844"/>
              <a:gd name="connsiteX8601" fmla="*/ 1328711 w 4419601"/>
              <a:gd name="connsiteY8601" fmla="*/ 558973 h 2239844"/>
              <a:gd name="connsiteX8602" fmla="*/ 1334749 w 4419601"/>
              <a:gd name="connsiteY8602" fmla="*/ 559835 h 2239844"/>
              <a:gd name="connsiteX8603" fmla="*/ 1332880 w 4419601"/>
              <a:gd name="connsiteY8603" fmla="*/ 565996 h 2239844"/>
              <a:gd name="connsiteX8604" fmla="*/ 1329373 w 4419601"/>
              <a:gd name="connsiteY8604" fmla="*/ 565495 h 2239844"/>
              <a:gd name="connsiteX8605" fmla="*/ 1327405 w 4419601"/>
              <a:gd name="connsiteY8605" fmla="*/ 563746 h 2239844"/>
              <a:gd name="connsiteX8606" fmla="*/ 1320753 w 4419601"/>
              <a:gd name="connsiteY8606" fmla="*/ 557836 h 2239844"/>
              <a:gd name="connsiteX8607" fmla="*/ 1328549 w 4419601"/>
              <a:gd name="connsiteY8607" fmla="*/ 558950 h 2239844"/>
              <a:gd name="connsiteX8608" fmla="*/ 1327128 w 4419601"/>
              <a:gd name="connsiteY8608" fmla="*/ 563500 h 2239844"/>
              <a:gd name="connsiteX8609" fmla="*/ 1335365 w 4419601"/>
              <a:gd name="connsiteY8609" fmla="*/ 557805 h 2239844"/>
              <a:gd name="connsiteX8610" fmla="*/ 1335483 w 4419601"/>
              <a:gd name="connsiteY8610" fmla="*/ 557855 h 2239844"/>
              <a:gd name="connsiteX8611" fmla="*/ 1334954 w 4419601"/>
              <a:gd name="connsiteY8611" fmla="*/ 559864 h 2239844"/>
              <a:gd name="connsiteX8612" fmla="*/ 1334749 w 4419601"/>
              <a:gd name="connsiteY8612" fmla="*/ 559835 h 2239844"/>
              <a:gd name="connsiteX8613" fmla="*/ 1336060 w 4419601"/>
              <a:gd name="connsiteY8613" fmla="*/ 555662 h 2239844"/>
              <a:gd name="connsiteX8614" fmla="*/ 1342783 w 4419601"/>
              <a:gd name="connsiteY8614" fmla="*/ 560982 h 2239844"/>
              <a:gd name="connsiteX8615" fmla="*/ 1335483 w 4419601"/>
              <a:gd name="connsiteY8615" fmla="*/ 557855 h 2239844"/>
              <a:gd name="connsiteX8616" fmla="*/ 1329668 w 4419601"/>
              <a:gd name="connsiteY8616" fmla="*/ 555364 h 2239844"/>
              <a:gd name="connsiteX8617" fmla="*/ 1329696 w 4419601"/>
              <a:gd name="connsiteY8617" fmla="*/ 555376 h 2239844"/>
              <a:gd name="connsiteX8618" fmla="*/ 1328711 w 4419601"/>
              <a:gd name="connsiteY8618" fmla="*/ 558973 h 2239844"/>
              <a:gd name="connsiteX8619" fmla="*/ 1328549 w 4419601"/>
              <a:gd name="connsiteY8619" fmla="*/ 558950 h 2239844"/>
              <a:gd name="connsiteX8620" fmla="*/ 1336352 w 4419601"/>
              <a:gd name="connsiteY8620" fmla="*/ 554554 h 2239844"/>
              <a:gd name="connsiteX8621" fmla="*/ 1336060 w 4419601"/>
              <a:gd name="connsiteY8621" fmla="*/ 555662 h 2239844"/>
              <a:gd name="connsiteX8622" fmla="*/ 1336024 w 4419601"/>
              <a:gd name="connsiteY8622" fmla="*/ 555634 h 2239844"/>
              <a:gd name="connsiteX8623" fmla="*/ 1329921 w 4419601"/>
              <a:gd name="connsiteY8623" fmla="*/ 554554 h 2239844"/>
              <a:gd name="connsiteX8624" fmla="*/ 1334659 w 4419601"/>
              <a:gd name="connsiteY8624" fmla="*/ 554554 h 2239844"/>
              <a:gd name="connsiteX8625" fmla="*/ 1336024 w 4419601"/>
              <a:gd name="connsiteY8625" fmla="*/ 555634 h 2239844"/>
              <a:gd name="connsiteX8626" fmla="*/ 1335365 w 4419601"/>
              <a:gd name="connsiteY8626" fmla="*/ 557805 h 2239844"/>
              <a:gd name="connsiteX8627" fmla="*/ 1329696 w 4419601"/>
              <a:gd name="connsiteY8627" fmla="*/ 555376 h 2239844"/>
              <a:gd name="connsiteX8628" fmla="*/ 1306570 w 4419601"/>
              <a:gd name="connsiteY8628" fmla="*/ 552324 h 2239844"/>
              <a:gd name="connsiteX8629" fmla="*/ 1317059 w 4419601"/>
              <a:gd name="connsiteY8629" fmla="*/ 554554 h 2239844"/>
              <a:gd name="connsiteX8630" fmla="*/ 1320753 w 4419601"/>
              <a:gd name="connsiteY8630" fmla="*/ 557836 h 2239844"/>
              <a:gd name="connsiteX8631" fmla="*/ 1314647 w 4419601"/>
              <a:gd name="connsiteY8631" fmla="*/ 556965 h 2239844"/>
              <a:gd name="connsiteX8632" fmla="*/ 1311918 w 4419601"/>
              <a:gd name="connsiteY8632" fmla="*/ 555930 h 2239844"/>
              <a:gd name="connsiteX8633" fmla="*/ 1310628 w 4419601"/>
              <a:gd name="connsiteY8633" fmla="*/ 554554 h 2239844"/>
              <a:gd name="connsiteX8634" fmla="*/ 1333136 w 4419601"/>
              <a:gd name="connsiteY8634" fmla="*/ 552144 h 2239844"/>
              <a:gd name="connsiteX8635" fmla="*/ 1336352 w 4419601"/>
              <a:gd name="connsiteY8635" fmla="*/ 554554 h 2239844"/>
              <a:gd name="connsiteX8636" fmla="*/ 1334659 w 4419601"/>
              <a:gd name="connsiteY8636" fmla="*/ 554554 h 2239844"/>
              <a:gd name="connsiteX8637" fmla="*/ 1332354 w 4419601"/>
              <a:gd name="connsiteY8637" fmla="*/ 552730 h 2239844"/>
              <a:gd name="connsiteX8638" fmla="*/ 1317059 w 4419601"/>
              <a:gd name="connsiteY8638" fmla="*/ 549963 h 2239844"/>
              <a:gd name="connsiteX8639" fmla="*/ 1318023 w 4419601"/>
              <a:gd name="connsiteY8639" fmla="*/ 550376 h 2239844"/>
              <a:gd name="connsiteX8640" fmla="*/ 1319470 w 4419601"/>
              <a:gd name="connsiteY8640" fmla="*/ 553751 h 2239844"/>
              <a:gd name="connsiteX8641" fmla="*/ 1317059 w 4419601"/>
              <a:gd name="connsiteY8641" fmla="*/ 554554 h 2239844"/>
              <a:gd name="connsiteX8642" fmla="*/ 1317059 w 4419601"/>
              <a:gd name="connsiteY8642" fmla="*/ 553751 h 2239844"/>
              <a:gd name="connsiteX8643" fmla="*/ 1294247 w 4419601"/>
              <a:gd name="connsiteY8643" fmla="*/ 549703 h 2239844"/>
              <a:gd name="connsiteX8644" fmla="*/ 1297086 w 4419601"/>
              <a:gd name="connsiteY8644" fmla="*/ 550307 h 2239844"/>
              <a:gd name="connsiteX8645" fmla="*/ 1311918 w 4419601"/>
              <a:gd name="connsiteY8645" fmla="*/ 555930 h 2239844"/>
              <a:gd name="connsiteX8646" fmla="*/ 1319578 w 4419601"/>
              <a:gd name="connsiteY8646" fmla="*/ 564096 h 2239844"/>
              <a:gd name="connsiteX8647" fmla="*/ 1317177 w 4419601"/>
              <a:gd name="connsiteY8647" fmla="*/ 563754 h 2239844"/>
              <a:gd name="connsiteX8648" fmla="*/ 1310628 w 4419601"/>
              <a:gd name="connsiteY8648" fmla="*/ 558571 h 2239844"/>
              <a:gd name="connsiteX8649" fmla="*/ 1276655 w 4419601"/>
              <a:gd name="connsiteY8649" fmla="*/ 547428 h 2239844"/>
              <a:gd name="connsiteX8650" fmla="*/ 1291335 w 4419601"/>
              <a:gd name="connsiteY8650" fmla="*/ 554554 h 2239844"/>
              <a:gd name="connsiteX8651" fmla="*/ 1314647 w 4419601"/>
              <a:gd name="connsiteY8651" fmla="*/ 563392 h 2239844"/>
              <a:gd name="connsiteX8652" fmla="*/ 1317177 w 4419601"/>
              <a:gd name="connsiteY8652" fmla="*/ 563754 h 2239844"/>
              <a:gd name="connsiteX8653" fmla="*/ 1323399 w 4419601"/>
              <a:gd name="connsiteY8653" fmla="*/ 568677 h 2239844"/>
              <a:gd name="connsiteX8654" fmla="*/ 1324758 w 4419601"/>
              <a:gd name="connsiteY8654" fmla="*/ 571092 h 2239844"/>
              <a:gd name="connsiteX8655" fmla="*/ 1323104 w 4419601"/>
              <a:gd name="connsiteY8655" fmla="*/ 576391 h 2239844"/>
              <a:gd name="connsiteX8656" fmla="*/ 1288923 w 4419601"/>
              <a:gd name="connsiteY8656" fmla="*/ 556965 h 2239844"/>
              <a:gd name="connsiteX8657" fmla="*/ 1308545 w 4419601"/>
              <a:gd name="connsiteY8657" fmla="*/ 546316 h 2239844"/>
              <a:gd name="connsiteX8658" fmla="*/ 1317059 w 4419601"/>
              <a:gd name="connsiteY8658" fmla="*/ 548126 h 2239844"/>
              <a:gd name="connsiteX8659" fmla="*/ 1317059 w 4419601"/>
              <a:gd name="connsiteY8659" fmla="*/ 549963 h 2239844"/>
              <a:gd name="connsiteX8660" fmla="*/ 1292918 w 4419601"/>
              <a:gd name="connsiteY8660" fmla="*/ 542993 h 2239844"/>
              <a:gd name="connsiteX8661" fmla="*/ 1301329 w 4419601"/>
              <a:gd name="connsiteY8661" fmla="*/ 544781 h 2239844"/>
              <a:gd name="connsiteX8662" fmla="*/ 1317059 w 4419601"/>
              <a:gd name="connsiteY8662" fmla="*/ 554554 h 2239844"/>
              <a:gd name="connsiteX8663" fmla="*/ 1292980 w 4419601"/>
              <a:gd name="connsiteY8663" fmla="*/ 539594 h 2239844"/>
              <a:gd name="connsiteX8664" fmla="*/ 1297766 w 4419601"/>
              <a:gd name="connsiteY8664" fmla="*/ 541699 h 2239844"/>
              <a:gd name="connsiteX8665" fmla="*/ 1308545 w 4419601"/>
              <a:gd name="connsiteY8665" fmla="*/ 546316 h 2239844"/>
              <a:gd name="connsiteX8666" fmla="*/ 1301329 w 4419601"/>
              <a:gd name="connsiteY8666" fmla="*/ 544781 h 2239844"/>
              <a:gd name="connsiteX8667" fmla="*/ 1268367 w 4419601"/>
              <a:gd name="connsiteY8667" fmla="*/ 534353 h 2239844"/>
              <a:gd name="connsiteX8668" fmla="*/ 1268758 w 4419601"/>
              <a:gd name="connsiteY8668" fmla="*/ 534450 h 2239844"/>
              <a:gd name="connsiteX8669" fmla="*/ 1279277 w 4419601"/>
              <a:gd name="connsiteY8669" fmla="*/ 540092 h 2239844"/>
              <a:gd name="connsiteX8670" fmla="*/ 1287501 w 4419601"/>
              <a:gd name="connsiteY8670" fmla="*/ 541841 h 2239844"/>
              <a:gd name="connsiteX8671" fmla="*/ 1306570 w 4419601"/>
              <a:gd name="connsiteY8671" fmla="*/ 552324 h 2239844"/>
              <a:gd name="connsiteX8672" fmla="*/ 1297086 w 4419601"/>
              <a:gd name="connsiteY8672" fmla="*/ 550307 h 2239844"/>
              <a:gd name="connsiteX8673" fmla="*/ 1291335 w 4419601"/>
              <a:gd name="connsiteY8673" fmla="*/ 548126 h 2239844"/>
              <a:gd name="connsiteX8674" fmla="*/ 1252749 w 4419601"/>
              <a:gd name="connsiteY8674" fmla="*/ 528843 h 2239844"/>
              <a:gd name="connsiteX8675" fmla="*/ 1256104 w 4419601"/>
              <a:gd name="connsiteY8675" fmla="*/ 528843 h 2239844"/>
              <a:gd name="connsiteX8676" fmla="*/ 1256961 w 4419601"/>
              <a:gd name="connsiteY8676" fmla="*/ 529522 h 2239844"/>
              <a:gd name="connsiteX8677" fmla="*/ 1254538 w 4419601"/>
              <a:gd name="connsiteY8677" fmla="*/ 527602 h 2239844"/>
              <a:gd name="connsiteX8678" fmla="*/ 1258045 w 4419601"/>
              <a:gd name="connsiteY8678" fmla="*/ 528843 h 2239844"/>
              <a:gd name="connsiteX8679" fmla="*/ 1256104 w 4419601"/>
              <a:gd name="connsiteY8679" fmla="*/ 528843 h 2239844"/>
              <a:gd name="connsiteX8680" fmla="*/ 1253516 w 4419601"/>
              <a:gd name="connsiteY8680" fmla="*/ 526276 h 2239844"/>
              <a:gd name="connsiteX8681" fmla="*/ 1253378 w 4419601"/>
              <a:gd name="connsiteY8681" fmla="*/ 526683 h 2239844"/>
              <a:gd name="connsiteX8682" fmla="*/ 1254538 w 4419601"/>
              <a:gd name="connsiteY8682" fmla="*/ 527602 h 2239844"/>
              <a:gd name="connsiteX8683" fmla="*/ 1253225 w 4419601"/>
              <a:gd name="connsiteY8683" fmla="*/ 527137 h 2239844"/>
              <a:gd name="connsiteX8684" fmla="*/ 1252749 w 4419601"/>
              <a:gd name="connsiteY8684" fmla="*/ 528542 h 2239844"/>
              <a:gd name="connsiteX8685" fmla="*/ 1252749 w 4419601"/>
              <a:gd name="connsiteY8685" fmla="*/ 528843 h 2239844"/>
              <a:gd name="connsiteX8686" fmla="*/ 1255795 w 4419601"/>
              <a:gd name="connsiteY8686" fmla="*/ 531211 h 2239844"/>
              <a:gd name="connsiteX8687" fmla="*/ 1252153 w 4419601"/>
              <a:gd name="connsiteY8687" fmla="*/ 530301 h 2239844"/>
              <a:gd name="connsiteX8688" fmla="*/ 1251674 w 4419601"/>
              <a:gd name="connsiteY8688" fmla="*/ 531716 h 2239844"/>
              <a:gd name="connsiteX8689" fmla="*/ 1256937 w 4419601"/>
              <a:gd name="connsiteY8689" fmla="*/ 534539 h 2239844"/>
              <a:gd name="connsiteX8690" fmla="*/ 1257582 w 4419601"/>
              <a:gd name="connsiteY8690" fmla="*/ 532600 h 2239844"/>
              <a:gd name="connsiteX8691" fmla="*/ 1255795 w 4419601"/>
              <a:gd name="connsiteY8691" fmla="*/ 531211 h 2239844"/>
              <a:gd name="connsiteX8692" fmla="*/ 1257871 w 4419601"/>
              <a:gd name="connsiteY8692" fmla="*/ 531730 h 2239844"/>
              <a:gd name="connsiteX8693" fmla="*/ 1258263 w 4419601"/>
              <a:gd name="connsiteY8693" fmla="*/ 530554 h 2239844"/>
              <a:gd name="connsiteX8694" fmla="*/ 1256961 w 4419601"/>
              <a:gd name="connsiteY8694" fmla="*/ 529522 h 2239844"/>
              <a:gd name="connsiteX8695" fmla="*/ 1258522 w 4419601"/>
              <a:gd name="connsiteY8695" fmla="*/ 529774 h 2239844"/>
              <a:gd name="connsiteX8696" fmla="*/ 1258749 w 4419601"/>
              <a:gd name="connsiteY8696" fmla="*/ 529093 h 2239844"/>
              <a:gd name="connsiteX8697" fmla="*/ 1258045 w 4419601"/>
              <a:gd name="connsiteY8697" fmla="*/ 528843 h 2239844"/>
              <a:gd name="connsiteX8698" fmla="*/ 1258303 w 4419601"/>
              <a:gd name="connsiteY8698" fmla="*/ 528843 h 2239844"/>
              <a:gd name="connsiteX8699" fmla="*/ 1258752 w 4419601"/>
              <a:gd name="connsiteY8699" fmla="*/ 529084 h 2239844"/>
              <a:gd name="connsiteX8700" fmla="*/ 1258832 w 4419601"/>
              <a:gd name="connsiteY8700" fmla="*/ 528843 h 2239844"/>
              <a:gd name="connsiteX8701" fmla="*/ 1258303 w 4419601"/>
              <a:gd name="connsiteY8701" fmla="*/ 528843 h 2239844"/>
              <a:gd name="connsiteX8702" fmla="*/ 1243919 w 4419601"/>
              <a:gd name="connsiteY8702" fmla="*/ 525612 h 2239844"/>
              <a:gd name="connsiteX8703" fmla="*/ 1246318 w 4419601"/>
              <a:gd name="connsiteY8703" fmla="*/ 527513 h 2239844"/>
              <a:gd name="connsiteX8704" fmla="*/ 1246318 w 4419601"/>
              <a:gd name="connsiteY8704" fmla="*/ 528843 h 2239844"/>
              <a:gd name="connsiteX8705" fmla="*/ 1243906 w 4419601"/>
              <a:gd name="connsiteY8705" fmla="*/ 525630 h 2239844"/>
              <a:gd name="connsiteX8706" fmla="*/ 1254706 w 4419601"/>
              <a:gd name="connsiteY8706" fmla="*/ 522721 h 2239844"/>
              <a:gd name="connsiteX8707" fmla="*/ 1254675 w 4419601"/>
              <a:gd name="connsiteY8707" fmla="*/ 522855 h 2239844"/>
              <a:gd name="connsiteX8708" fmla="*/ 1254579 w 4419601"/>
              <a:gd name="connsiteY8708" fmla="*/ 523139 h 2239844"/>
              <a:gd name="connsiteX8709" fmla="*/ 1260016 w 4419601"/>
              <a:gd name="connsiteY8709" fmla="*/ 525287 h 2239844"/>
              <a:gd name="connsiteX8710" fmla="*/ 1260565 w 4419601"/>
              <a:gd name="connsiteY8710" fmla="*/ 523636 h 2239844"/>
              <a:gd name="connsiteX8711" fmla="*/ 1246318 w 4419601"/>
              <a:gd name="connsiteY8711" fmla="*/ 522416 h 2239844"/>
              <a:gd name="connsiteX8712" fmla="*/ 1246318 w 4419601"/>
              <a:gd name="connsiteY8712" fmla="*/ 524692 h 2239844"/>
              <a:gd name="connsiteX8713" fmla="*/ 1244968 w 4419601"/>
              <a:gd name="connsiteY8713" fmla="*/ 524214 h 2239844"/>
              <a:gd name="connsiteX8714" fmla="*/ 1239887 w 4419601"/>
              <a:gd name="connsiteY8714" fmla="*/ 522416 h 2239844"/>
              <a:gd name="connsiteX8715" fmla="*/ 1244968 w 4419601"/>
              <a:gd name="connsiteY8715" fmla="*/ 524214 h 2239844"/>
              <a:gd name="connsiteX8716" fmla="*/ 1243919 w 4419601"/>
              <a:gd name="connsiteY8716" fmla="*/ 525612 h 2239844"/>
              <a:gd name="connsiteX8717" fmla="*/ 2840506 w 4419601"/>
              <a:gd name="connsiteY8717" fmla="*/ 521603 h 2239844"/>
              <a:gd name="connsiteX8718" fmla="*/ 2782175 w 4419601"/>
              <a:gd name="connsiteY8718" fmla="*/ 574099 h 2239844"/>
              <a:gd name="connsiteX8719" fmla="*/ 2782590 w 4419601"/>
              <a:gd name="connsiteY8719" fmla="*/ 575347 h 2239844"/>
              <a:gd name="connsiteX8720" fmla="*/ 2705168 w 4419601"/>
              <a:gd name="connsiteY8720" fmla="*/ 625526 h 2239844"/>
              <a:gd name="connsiteX8721" fmla="*/ 2723961 w 4419601"/>
              <a:gd name="connsiteY8721" fmla="*/ 603945 h 2239844"/>
              <a:gd name="connsiteX8722" fmla="*/ 2730837 w 4419601"/>
              <a:gd name="connsiteY8722" fmla="*/ 599812 h 2239844"/>
              <a:gd name="connsiteX8723" fmla="*/ 2819876 w 4419601"/>
              <a:gd name="connsiteY8723" fmla="*/ 537939 h 2239844"/>
              <a:gd name="connsiteX8724" fmla="*/ 2875967 w 4419601"/>
              <a:gd name="connsiteY8724" fmla="*/ 506246 h 2239844"/>
              <a:gd name="connsiteX8725" fmla="*/ 2872017 w 4419601"/>
              <a:gd name="connsiteY8725" fmla="*/ 509815 h 2239844"/>
              <a:gd name="connsiteX8726" fmla="*/ 2870693 w 4419601"/>
              <a:gd name="connsiteY8726" fmla="*/ 510213 h 2239844"/>
              <a:gd name="connsiteX8727" fmla="*/ 1267733 w 4419601"/>
              <a:gd name="connsiteY8727" fmla="*/ 469203 h 2239844"/>
              <a:gd name="connsiteX8728" fmla="*/ 1268312 w 4419601"/>
              <a:gd name="connsiteY8728" fmla="*/ 469824 h 2239844"/>
              <a:gd name="connsiteX8729" fmla="*/ 1271521 w 4419601"/>
              <a:gd name="connsiteY8729" fmla="*/ 503571 h 2239844"/>
              <a:gd name="connsiteX8730" fmla="*/ 1267989 w 4419601"/>
              <a:gd name="connsiteY8730" fmla="*/ 524796 h 2239844"/>
              <a:gd name="connsiteX8731" fmla="*/ 1278473 w 4419601"/>
              <a:gd name="connsiteY8731" fmla="*/ 526433 h 2239844"/>
              <a:gd name="connsiteX8732" fmla="*/ 1304197 w 4419601"/>
              <a:gd name="connsiteY8732" fmla="*/ 535271 h 2239844"/>
              <a:gd name="connsiteX8733" fmla="*/ 1323490 w 4419601"/>
              <a:gd name="connsiteY8733" fmla="*/ 545716 h 2239844"/>
              <a:gd name="connsiteX8734" fmla="*/ 1332354 w 4419601"/>
              <a:gd name="connsiteY8734" fmla="*/ 552730 h 2239844"/>
              <a:gd name="connsiteX8735" fmla="*/ 1329921 w 4419601"/>
              <a:gd name="connsiteY8735" fmla="*/ 554554 h 2239844"/>
              <a:gd name="connsiteX8736" fmla="*/ 1329668 w 4419601"/>
              <a:gd name="connsiteY8736" fmla="*/ 555364 h 2239844"/>
              <a:gd name="connsiteX8737" fmla="*/ 1318023 w 4419601"/>
              <a:gd name="connsiteY8737" fmla="*/ 550376 h 2239844"/>
              <a:gd name="connsiteX8738" fmla="*/ 1317059 w 4419601"/>
              <a:gd name="connsiteY8738" fmla="*/ 548126 h 2239844"/>
              <a:gd name="connsiteX8739" fmla="*/ 1280884 w 4419601"/>
              <a:gd name="connsiteY8739" fmla="*/ 529647 h 2239844"/>
              <a:gd name="connsiteX8740" fmla="*/ 1267902 w 4419601"/>
              <a:gd name="connsiteY8740" fmla="*/ 525321 h 2239844"/>
              <a:gd name="connsiteX8741" fmla="*/ 1267420 w 4419601"/>
              <a:gd name="connsiteY8741" fmla="*/ 528213 h 2239844"/>
              <a:gd name="connsiteX8742" fmla="*/ 1287315 w 4419601"/>
              <a:gd name="connsiteY8742" fmla="*/ 536075 h 2239844"/>
              <a:gd name="connsiteX8743" fmla="*/ 1292980 w 4419601"/>
              <a:gd name="connsiteY8743" fmla="*/ 539594 h 2239844"/>
              <a:gd name="connsiteX8744" fmla="*/ 1277669 w 4419601"/>
              <a:gd name="connsiteY8744" fmla="*/ 532861 h 2239844"/>
              <a:gd name="connsiteX8745" fmla="*/ 1266935 w 4419601"/>
              <a:gd name="connsiteY8745" fmla="*/ 531130 h 2239844"/>
              <a:gd name="connsiteX8746" fmla="*/ 1266800 w 4419601"/>
              <a:gd name="connsiteY8746" fmla="*/ 531942 h 2239844"/>
              <a:gd name="connsiteX8747" fmla="*/ 1278473 w 4419601"/>
              <a:gd name="connsiteY8747" fmla="*/ 536075 h 2239844"/>
              <a:gd name="connsiteX8748" fmla="*/ 1292918 w 4419601"/>
              <a:gd name="connsiteY8748" fmla="*/ 542993 h 2239844"/>
              <a:gd name="connsiteX8749" fmla="*/ 1287501 w 4419601"/>
              <a:gd name="connsiteY8749" fmla="*/ 541841 h 2239844"/>
              <a:gd name="connsiteX8750" fmla="*/ 1278473 w 4419601"/>
              <a:gd name="connsiteY8750" fmla="*/ 536878 h 2239844"/>
              <a:gd name="connsiteX8751" fmla="*/ 1268758 w 4419601"/>
              <a:gd name="connsiteY8751" fmla="*/ 534450 h 2239844"/>
              <a:gd name="connsiteX8752" fmla="*/ 1266600 w 4419601"/>
              <a:gd name="connsiteY8752" fmla="*/ 533293 h 2239844"/>
              <a:gd name="connsiteX8753" fmla="*/ 1266577 w 4419601"/>
              <a:gd name="connsiteY8753" fmla="*/ 533280 h 2239844"/>
              <a:gd name="connsiteX8754" fmla="*/ 1266577 w 4419601"/>
              <a:gd name="connsiteY8754" fmla="*/ 533281 h 2239844"/>
              <a:gd name="connsiteX8755" fmla="*/ 1266600 w 4419601"/>
              <a:gd name="connsiteY8755" fmla="*/ 533293 h 2239844"/>
              <a:gd name="connsiteX8756" fmla="*/ 1268367 w 4419601"/>
              <a:gd name="connsiteY8756" fmla="*/ 534353 h 2239844"/>
              <a:gd name="connsiteX8757" fmla="*/ 1266477 w 4419601"/>
              <a:gd name="connsiteY8757" fmla="*/ 533881 h 2239844"/>
              <a:gd name="connsiteX8758" fmla="*/ 1266142 w 4419601"/>
              <a:gd name="connsiteY8758" fmla="*/ 535896 h 2239844"/>
              <a:gd name="connsiteX8759" fmla="*/ 1291335 w 4419601"/>
              <a:gd name="connsiteY8759" fmla="*/ 548126 h 2239844"/>
              <a:gd name="connsiteX8760" fmla="*/ 1294247 w 4419601"/>
              <a:gd name="connsiteY8760" fmla="*/ 549703 h 2239844"/>
              <a:gd name="connsiteX8761" fmla="*/ 1279277 w 4419601"/>
              <a:gd name="connsiteY8761" fmla="*/ 546519 h 2239844"/>
              <a:gd name="connsiteX8762" fmla="*/ 1267056 w 4419601"/>
              <a:gd name="connsiteY8762" fmla="*/ 539965 h 2239844"/>
              <a:gd name="connsiteX8763" fmla="*/ 1265647 w 4419601"/>
              <a:gd name="connsiteY8763" fmla="*/ 538870 h 2239844"/>
              <a:gd name="connsiteX8764" fmla="*/ 1265595 w 4419601"/>
              <a:gd name="connsiteY8764" fmla="*/ 539182 h 2239844"/>
              <a:gd name="connsiteX8765" fmla="*/ 1267056 w 4419601"/>
              <a:gd name="connsiteY8765" fmla="*/ 539965 h 2239844"/>
              <a:gd name="connsiteX8766" fmla="*/ 1276655 w 4419601"/>
              <a:gd name="connsiteY8766" fmla="*/ 547428 h 2239844"/>
              <a:gd name="connsiteX8767" fmla="*/ 1265152 w 4419601"/>
              <a:gd name="connsiteY8767" fmla="*/ 541844 h 2239844"/>
              <a:gd name="connsiteX8768" fmla="*/ 1265103 w 4419601"/>
              <a:gd name="connsiteY8768" fmla="*/ 542138 h 2239844"/>
              <a:gd name="connsiteX8769" fmla="*/ 1239434 w 4419601"/>
              <a:gd name="connsiteY8769" fmla="*/ 587134 h 2239844"/>
              <a:gd name="connsiteX8770" fmla="*/ 1214943 w 4419601"/>
              <a:gd name="connsiteY8770" fmla="*/ 628020 h 2239844"/>
              <a:gd name="connsiteX8771" fmla="*/ 1225923 w 4419601"/>
              <a:gd name="connsiteY8771" fmla="*/ 601044 h 2239844"/>
              <a:gd name="connsiteX8772" fmla="*/ 1226600 w 4419601"/>
              <a:gd name="connsiteY8772" fmla="*/ 599990 h 2239844"/>
              <a:gd name="connsiteX8773" fmla="*/ 1252269 w 4419601"/>
              <a:gd name="connsiteY8773" fmla="*/ 548566 h 2239844"/>
              <a:gd name="connsiteX8774" fmla="*/ 1256570 w 4419601"/>
              <a:gd name="connsiteY8774" fmla="*/ 535641 h 2239844"/>
              <a:gd name="connsiteX8775" fmla="*/ 1251662 w 4419601"/>
              <a:gd name="connsiteY8775" fmla="*/ 531750 h 2239844"/>
              <a:gd name="connsiteX8776" fmla="*/ 1239434 w 4419601"/>
              <a:gd name="connsiteY8776" fmla="*/ 567850 h 2239844"/>
              <a:gd name="connsiteX8777" fmla="*/ 1225923 w 4419601"/>
              <a:gd name="connsiteY8777" fmla="*/ 601044 h 2239844"/>
              <a:gd name="connsiteX8778" fmla="*/ 1218229 w 4419601"/>
              <a:gd name="connsiteY8778" fmla="*/ 613032 h 2239844"/>
              <a:gd name="connsiteX8779" fmla="*/ 1233017 w 4419601"/>
              <a:gd name="connsiteY8779" fmla="*/ 571064 h 2239844"/>
              <a:gd name="connsiteX8780" fmla="*/ 1247643 w 4419601"/>
              <a:gd name="connsiteY8780" fmla="*/ 529554 h 2239844"/>
              <a:gd name="connsiteX8781" fmla="*/ 1246318 w 4419601"/>
              <a:gd name="connsiteY8781" fmla="*/ 528843 h 2239844"/>
              <a:gd name="connsiteX8782" fmla="*/ 1247766 w 4419601"/>
              <a:gd name="connsiteY8782" fmla="*/ 529205 h 2239844"/>
              <a:gd name="connsiteX8783" fmla="*/ 1247916 w 4419601"/>
              <a:gd name="connsiteY8783" fmla="*/ 528780 h 2239844"/>
              <a:gd name="connsiteX8784" fmla="*/ 1246318 w 4419601"/>
              <a:gd name="connsiteY8784" fmla="*/ 527513 h 2239844"/>
              <a:gd name="connsiteX8785" fmla="*/ 1246318 w 4419601"/>
              <a:gd name="connsiteY8785" fmla="*/ 525630 h 2239844"/>
              <a:gd name="connsiteX8786" fmla="*/ 1246318 w 4419601"/>
              <a:gd name="connsiteY8786" fmla="*/ 524692 h 2239844"/>
              <a:gd name="connsiteX8787" fmla="*/ 1249019 w 4419601"/>
              <a:gd name="connsiteY8787" fmla="*/ 525648 h 2239844"/>
              <a:gd name="connsiteX8788" fmla="*/ 1249548 w 4419601"/>
              <a:gd name="connsiteY8788" fmla="*/ 524148 h 2239844"/>
              <a:gd name="connsiteX8789" fmla="*/ 1246318 w 4419601"/>
              <a:gd name="connsiteY8789" fmla="*/ 522416 h 2239844"/>
              <a:gd name="connsiteX8790" fmla="*/ 1247996 w 4419601"/>
              <a:gd name="connsiteY8790" fmla="*/ 522416 h 2239844"/>
              <a:gd name="connsiteX8791" fmla="*/ 1249686 w 4419601"/>
              <a:gd name="connsiteY8791" fmla="*/ 523756 h 2239844"/>
              <a:gd name="connsiteX8792" fmla="*/ 1250159 w 4419601"/>
              <a:gd name="connsiteY8792" fmla="*/ 522416 h 2239844"/>
              <a:gd name="connsiteX8793" fmla="*/ 1247996 w 4419601"/>
              <a:gd name="connsiteY8793" fmla="*/ 522416 h 2239844"/>
              <a:gd name="connsiteX8794" fmla="*/ 1241384 w 4419601"/>
              <a:gd name="connsiteY8794" fmla="*/ 517174 h 2239844"/>
              <a:gd name="connsiteX8795" fmla="*/ 1239887 w 4419601"/>
              <a:gd name="connsiteY8795" fmla="*/ 521536 h 2239844"/>
              <a:gd name="connsiteX8796" fmla="*/ 1239887 w 4419601"/>
              <a:gd name="connsiteY8796" fmla="*/ 522416 h 2239844"/>
              <a:gd name="connsiteX8797" fmla="*/ 1239719 w 4419601"/>
              <a:gd name="connsiteY8797" fmla="*/ 522025 h 2239844"/>
              <a:gd name="connsiteX8798" fmla="*/ 1239434 w 4419601"/>
              <a:gd name="connsiteY8798" fmla="*/ 522855 h 2239844"/>
              <a:gd name="connsiteX8799" fmla="*/ 1149592 w 4419601"/>
              <a:gd name="connsiteY8799" fmla="*/ 702836 h 2239844"/>
              <a:gd name="connsiteX8800" fmla="*/ 1095046 w 4419601"/>
              <a:gd name="connsiteY8800" fmla="*/ 792827 h 2239844"/>
              <a:gd name="connsiteX8801" fmla="*/ 1056782 w 4419601"/>
              <a:gd name="connsiteY8801" fmla="*/ 855954 h 2239844"/>
              <a:gd name="connsiteX8802" fmla="*/ 1040499 w 4419601"/>
              <a:gd name="connsiteY8802" fmla="*/ 879604 h 2239844"/>
              <a:gd name="connsiteX8803" fmla="*/ 1001584 w 4419601"/>
              <a:gd name="connsiteY8803" fmla="*/ 936124 h 2239844"/>
              <a:gd name="connsiteX8804" fmla="*/ 1004447 w 4419601"/>
              <a:gd name="connsiteY8804" fmla="*/ 940145 h 2239844"/>
              <a:gd name="connsiteX8805" fmla="*/ 1040499 w 4419601"/>
              <a:gd name="connsiteY8805" fmla="*/ 882818 h 2239844"/>
              <a:gd name="connsiteX8806" fmla="*/ 1056782 w 4419601"/>
              <a:gd name="connsiteY8806" fmla="*/ 855954 h 2239844"/>
              <a:gd name="connsiteX8807" fmla="*/ 1104671 w 4419601"/>
              <a:gd name="connsiteY8807" fmla="*/ 786399 h 2239844"/>
              <a:gd name="connsiteX8808" fmla="*/ 1168844 w 4419601"/>
              <a:gd name="connsiteY8808" fmla="*/ 689980 h 2239844"/>
              <a:gd name="connsiteX8809" fmla="*/ 1197722 w 4419601"/>
              <a:gd name="connsiteY8809" fmla="*/ 644985 h 2239844"/>
              <a:gd name="connsiteX8810" fmla="*/ 1218229 w 4419601"/>
              <a:gd name="connsiteY8810" fmla="*/ 613032 h 2239844"/>
              <a:gd name="connsiteX8811" fmla="*/ 1213765 w 4419601"/>
              <a:gd name="connsiteY8811" fmla="*/ 625701 h 2239844"/>
              <a:gd name="connsiteX8812" fmla="*/ 1201391 w 4419601"/>
              <a:gd name="connsiteY8812" fmla="*/ 650645 h 2239844"/>
              <a:gd name="connsiteX8813" fmla="*/ 1181679 w 4419601"/>
              <a:gd name="connsiteY8813" fmla="*/ 683552 h 2239844"/>
              <a:gd name="connsiteX8814" fmla="*/ 1117506 w 4419601"/>
              <a:gd name="connsiteY8814" fmla="*/ 773543 h 2239844"/>
              <a:gd name="connsiteX8815" fmla="*/ 1053333 w 4419601"/>
              <a:gd name="connsiteY8815" fmla="*/ 869962 h 2239844"/>
              <a:gd name="connsiteX8816" fmla="*/ 1005571 w 4419601"/>
              <a:gd name="connsiteY8816" fmla="*/ 941724 h 2239844"/>
              <a:gd name="connsiteX8817" fmla="*/ 1008355 w 4419601"/>
              <a:gd name="connsiteY8817" fmla="*/ 945632 h 2239844"/>
              <a:gd name="connsiteX8818" fmla="*/ 1003967 w 4419601"/>
              <a:gd name="connsiteY8818" fmla="*/ 944134 h 2239844"/>
              <a:gd name="connsiteX8819" fmla="*/ 1002470 w 4419601"/>
              <a:gd name="connsiteY8819" fmla="*/ 946383 h 2239844"/>
              <a:gd name="connsiteX8820" fmla="*/ 1007994 w 4419601"/>
              <a:gd name="connsiteY8820" fmla="*/ 954139 h 2239844"/>
              <a:gd name="connsiteX8821" fmla="*/ 999625 w 4419601"/>
              <a:gd name="connsiteY8821" fmla="*/ 950659 h 2239844"/>
              <a:gd name="connsiteX8822" fmla="*/ 989161 w 4419601"/>
              <a:gd name="connsiteY8822" fmla="*/ 966381 h 2239844"/>
              <a:gd name="connsiteX8823" fmla="*/ 980560 w 4419601"/>
              <a:gd name="connsiteY8823" fmla="*/ 978129 h 2239844"/>
              <a:gd name="connsiteX8824" fmla="*/ 998206 w 4419601"/>
              <a:gd name="connsiteY8824" fmla="*/ 950069 h 2239844"/>
              <a:gd name="connsiteX8825" fmla="*/ 993368 w 4419601"/>
              <a:gd name="connsiteY8825" fmla="*/ 948057 h 2239844"/>
              <a:gd name="connsiteX8826" fmla="*/ 976326 w 4419601"/>
              <a:gd name="connsiteY8826" fmla="*/ 972809 h 2239844"/>
              <a:gd name="connsiteX8827" fmla="*/ 974968 w 4419601"/>
              <a:gd name="connsiteY8827" fmla="*/ 974752 h 2239844"/>
              <a:gd name="connsiteX8828" fmla="*/ 991920 w 4419601"/>
              <a:gd name="connsiteY8828" fmla="*/ 947455 h 2239844"/>
              <a:gd name="connsiteX8829" fmla="*/ 975096 w 4419601"/>
              <a:gd name="connsiteY8829" fmla="*/ 940458 h 2239844"/>
              <a:gd name="connsiteX8830" fmla="*/ 967554 w 4419601"/>
              <a:gd name="connsiteY8830" fmla="*/ 936756 h 2239844"/>
              <a:gd name="connsiteX8831" fmla="*/ 968677 w 4419601"/>
              <a:gd name="connsiteY8831" fmla="*/ 937239 h 2239844"/>
              <a:gd name="connsiteX8832" fmla="*/ 969479 w 4419601"/>
              <a:gd name="connsiteY8832" fmla="*/ 934824 h 2239844"/>
              <a:gd name="connsiteX8833" fmla="*/ 963696 w 4419601"/>
              <a:gd name="connsiteY8833" fmla="*/ 929734 h 2239844"/>
              <a:gd name="connsiteX8834" fmla="*/ 976701 w 4419601"/>
              <a:gd name="connsiteY8834" fmla="*/ 934824 h 2239844"/>
              <a:gd name="connsiteX8835" fmla="*/ 995729 w 4419601"/>
              <a:gd name="connsiteY8835" fmla="*/ 941321 h 2239844"/>
              <a:gd name="connsiteX8836" fmla="*/ 997190 w 4419601"/>
              <a:gd name="connsiteY8836" fmla="*/ 938968 h 2239844"/>
              <a:gd name="connsiteX8837" fmla="*/ 988125 w 4419601"/>
              <a:gd name="connsiteY8837" fmla="*/ 926240 h 2239844"/>
              <a:gd name="connsiteX8838" fmla="*/ 988737 w 4419601"/>
              <a:gd name="connsiteY8838" fmla="*/ 921948 h 2239844"/>
              <a:gd name="connsiteX8839" fmla="*/ 981376 w 4419601"/>
              <a:gd name="connsiteY8839" fmla="*/ 918514 h 2239844"/>
              <a:gd name="connsiteX8840" fmla="*/ 950222 w 4419601"/>
              <a:gd name="connsiteY8840" fmla="*/ 896195 h 2239844"/>
              <a:gd name="connsiteX8841" fmla="*/ 886032 w 4419601"/>
              <a:gd name="connsiteY8841" fmla="*/ 851127 h 2239844"/>
              <a:gd name="connsiteX8842" fmla="*/ 914918 w 4419601"/>
              <a:gd name="connsiteY8842" fmla="*/ 867223 h 2239844"/>
              <a:gd name="connsiteX8843" fmla="*/ 933299 w 4419601"/>
              <a:gd name="connsiteY8843" fmla="*/ 877465 h 2239844"/>
              <a:gd name="connsiteX8844" fmla="*/ 956641 w 4419601"/>
              <a:gd name="connsiteY8844" fmla="*/ 896195 h 2239844"/>
              <a:gd name="connsiteX8845" fmla="*/ 990341 w 4419601"/>
              <a:gd name="connsiteY8845" fmla="*/ 920338 h 2239844"/>
              <a:gd name="connsiteX8846" fmla="*/ 1000180 w 4419601"/>
              <a:gd name="connsiteY8846" fmla="*/ 934153 h 2239844"/>
              <a:gd name="connsiteX8847" fmla="*/ 1007610 w 4419601"/>
              <a:gd name="connsiteY8847" fmla="*/ 922189 h 2239844"/>
              <a:gd name="connsiteX8848" fmla="*/ 1066168 w 4419601"/>
              <a:gd name="connsiteY8848" fmla="*/ 824967 h 2239844"/>
              <a:gd name="connsiteX8849" fmla="*/ 1123923 w 4419601"/>
              <a:gd name="connsiteY8849" fmla="*/ 734976 h 2239844"/>
              <a:gd name="connsiteX8850" fmla="*/ 1175261 w 4419601"/>
              <a:gd name="connsiteY8850" fmla="*/ 651413 h 2239844"/>
              <a:gd name="connsiteX8851" fmla="*/ 1220182 w 4419601"/>
              <a:gd name="connsiteY8851" fmla="*/ 560619 h 2239844"/>
              <a:gd name="connsiteX8852" fmla="*/ 1241548 w 4419601"/>
              <a:gd name="connsiteY8852" fmla="*/ 481035 h 2239844"/>
              <a:gd name="connsiteX8853" fmla="*/ 1242643 w 4419601"/>
              <a:gd name="connsiteY8853" fmla="*/ 482680 h 2239844"/>
              <a:gd name="connsiteX8854" fmla="*/ 1245851 w 4419601"/>
              <a:gd name="connsiteY8854" fmla="*/ 477859 h 2239844"/>
              <a:gd name="connsiteX8855" fmla="*/ 1252269 w 4419601"/>
              <a:gd name="connsiteY8855" fmla="*/ 471431 h 2239844"/>
              <a:gd name="connsiteX8856" fmla="*/ 1248258 w 4419601"/>
              <a:gd name="connsiteY8856" fmla="*/ 497143 h 2239844"/>
              <a:gd name="connsiteX8857" fmla="*/ 1241595 w 4419601"/>
              <a:gd name="connsiteY8857" fmla="*/ 516557 h 2239844"/>
              <a:gd name="connsiteX8858" fmla="*/ 1251106 w 4419601"/>
              <a:gd name="connsiteY8858" fmla="*/ 519726 h 2239844"/>
              <a:gd name="connsiteX8859" fmla="*/ 1252269 w 4419601"/>
              <a:gd name="connsiteY8859" fmla="*/ 516427 h 2239844"/>
              <a:gd name="connsiteX8860" fmla="*/ 1256279 w 4419601"/>
              <a:gd name="connsiteY8860" fmla="*/ 496339 h 2239844"/>
              <a:gd name="connsiteX8861" fmla="*/ 1261003 w 4419601"/>
              <a:gd name="connsiteY8861" fmla="*/ 483007 h 2239844"/>
              <a:gd name="connsiteX8862" fmla="*/ 1262154 w 4419601"/>
              <a:gd name="connsiteY8862" fmla="*/ 490585 h 2239844"/>
              <a:gd name="connsiteX8863" fmla="*/ 1255092 w 4419601"/>
              <a:gd name="connsiteY8863" fmla="*/ 521054 h 2239844"/>
              <a:gd name="connsiteX8864" fmla="*/ 1260792 w 4419601"/>
              <a:gd name="connsiteY8864" fmla="*/ 522953 h 2239844"/>
              <a:gd name="connsiteX8865" fmla="*/ 1265103 w 4419601"/>
              <a:gd name="connsiteY8865" fmla="*/ 509999 h 2239844"/>
              <a:gd name="connsiteX8866" fmla="*/ 1262154 w 4419601"/>
              <a:gd name="connsiteY8866" fmla="*/ 490585 h 2239844"/>
              <a:gd name="connsiteX8867" fmla="*/ 1265103 w 4419601"/>
              <a:gd name="connsiteY8867" fmla="*/ 477859 h 2239844"/>
              <a:gd name="connsiteX8868" fmla="*/ 1244958 w 4419601"/>
              <a:gd name="connsiteY8868" fmla="*/ 468332 h 2239844"/>
              <a:gd name="connsiteX8869" fmla="*/ 1241548 w 4419601"/>
              <a:gd name="connsiteY8869" fmla="*/ 481035 h 2239844"/>
              <a:gd name="connsiteX8870" fmla="*/ 1239434 w 4419601"/>
              <a:gd name="connsiteY8870" fmla="*/ 477859 h 2239844"/>
              <a:gd name="connsiteX8871" fmla="*/ 1243445 w 4419601"/>
              <a:gd name="connsiteY8871" fmla="*/ 469021 h 2239844"/>
              <a:gd name="connsiteX8872" fmla="*/ 3179763 w 4419601"/>
              <a:gd name="connsiteY8872" fmla="*/ 465188 h 2239844"/>
              <a:gd name="connsiteX8873" fmla="*/ 3179763 w 4419601"/>
              <a:gd name="connsiteY8873" fmla="*/ 471538 h 2239844"/>
              <a:gd name="connsiteX8874" fmla="*/ 3179763 w 4419601"/>
              <a:gd name="connsiteY8874" fmla="*/ 465188 h 2239844"/>
              <a:gd name="connsiteX8875" fmla="*/ 1252269 w 4419601"/>
              <a:gd name="connsiteY8875" fmla="*/ 465003 h 2239844"/>
              <a:gd name="connsiteX8876" fmla="*/ 1252269 w 4419601"/>
              <a:gd name="connsiteY8876" fmla="*/ 471431 h 2239844"/>
              <a:gd name="connsiteX8877" fmla="*/ 1251467 w 4419601"/>
              <a:gd name="connsiteY8877" fmla="*/ 468217 h 2239844"/>
              <a:gd name="connsiteX8878" fmla="*/ 1248695 w 4419601"/>
              <a:gd name="connsiteY8878" fmla="*/ 466631 h 2239844"/>
              <a:gd name="connsiteX8879" fmla="*/ 1245851 w 4419601"/>
              <a:gd name="connsiteY8879" fmla="*/ 465003 h 2239844"/>
              <a:gd name="connsiteX8880" fmla="*/ 1248695 w 4419601"/>
              <a:gd name="connsiteY8880" fmla="*/ 466631 h 2239844"/>
              <a:gd name="connsiteX8881" fmla="*/ 1244958 w 4419601"/>
              <a:gd name="connsiteY8881" fmla="*/ 468332 h 2239844"/>
              <a:gd name="connsiteX8882" fmla="*/ 1135848 w 4419601"/>
              <a:gd name="connsiteY8882" fmla="*/ 456488 h 2239844"/>
              <a:gd name="connsiteX8883" fmla="*/ 1136651 w 4419601"/>
              <a:gd name="connsiteY8883" fmla="*/ 458887 h 2239844"/>
              <a:gd name="connsiteX8884" fmla="*/ 1008138 w 4419601"/>
              <a:gd name="connsiteY8884" fmla="*/ 657276 h 2239844"/>
              <a:gd name="connsiteX8885" fmla="*/ 1008138 w 4419601"/>
              <a:gd name="connsiteY8885" fmla="*/ 650876 h 2239844"/>
              <a:gd name="connsiteX8886" fmla="*/ 1130225 w 4419601"/>
              <a:gd name="connsiteY8886" fmla="*/ 458887 h 2239844"/>
              <a:gd name="connsiteX8887" fmla="*/ 1135848 w 4419601"/>
              <a:gd name="connsiteY8887" fmla="*/ 456488 h 2239844"/>
              <a:gd name="connsiteX8888" fmla="*/ 1236627 w 4419601"/>
              <a:gd name="connsiteY8888" fmla="*/ 456484 h 2239844"/>
              <a:gd name="connsiteX8889" fmla="*/ 1239838 w 4419601"/>
              <a:gd name="connsiteY8889" fmla="*/ 458881 h 2239844"/>
              <a:gd name="connsiteX8890" fmla="*/ 1169194 w 4419601"/>
              <a:gd name="connsiteY8890" fmla="*/ 586739 h 2239844"/>
              <a:gd name="connsiteX8891" fmla="*/ 1137083 w 4419601"/>
              <a:gd name="connsiteY8891" fmla="*/ 644275 h 2239844"/>
              <a:gd name="connsiteX8892" fmla="*/ 1104972 w 4419601"/>
              <a:gd name="connsiteY8892" fmla="*/ 689026 h 2239844"/>
              <a:gd name="connsiteX8893" fmla="*/ 1098550 w 4419601"/>
              <a:gd name="connsiteY8893" fmla="*/ 682633 h 2239844"/>
              <a:gd name="connsiteX8894" fmla="*/ 1137083 w 4419601"/>
              <a:gd name="connsiteY8894" fmla="*/ 637883 h 2239844"/>
              <a:gd name="connsiteX8895" fmla="*/ 1162772 w 4419601"/>
              <a:gd name="connsiteY8895" fmla="*/ 580346 h 2239844"/>
              <a:gd name="connsiteX8896" fmla="*/ 1233416 w 4419601"/>
              <a:gd name="connsiteY8896" fmla="*/ 458881 h 2239844"/>
              <a:gd name="connsiteX8897" fmla="*/ 1236627 w 4419601"/>
              <a:gd name="connsiteY8897" fmla="*/ 456484 h 2239844"/>
              <a:gd name="connsiteX8898" fmla="*/ 2924577 w 4419601"/>
              <a:gd name="connsiteY8898" fmla="*/ 456052 h 2239844"/>
              <a:gd name="connsiteX8899" fmla="*/ 2865599 w 4419601"/>
              <a:gd name="connsiteY8899" fmla="*/ 509815 h 2239844"/>
              <a:gd name="connsiteX8900" fmla="*/ 2863995 w 4419601"/>
              <a:gd name="connsiteY8900" fmla="*/ 512225 h 2239844"/>
              <a:gd name="connsiteX8901" fmla="*/ 2870693 w 4419601"/>
              <a:gd name="connsiteY8901" fmla="*/ 510213 h 2239844"/>
              <a:gd name="connsiteX8902" fmla="*/ 2805061 w 4419601"/>
              <a:gd name="connsiteY8902" fmla="*/ 559581 h 2239844"/>
              <a:gd name="connsiteX8903" fmla="*/ 2911478 w 4419601"/>
              <a:gd name="connsiteY8903" fmla="*/ 465772 h 2239844"/>
              <a:gd name="connsiteX8904" fmla="*/ 1176262 w 4419601"/>
              <a:gd name="connsiteY8904" fmla="*/ 451003 h 2239844"/>
              <a:gd name="connsiteX8905" fmla="*/ 1175459 w 4419601"/>
              <a:gd name="connsiteY8905" fmla="*/ 455036 h 2239844"/>
              <a:gd name="connsiteX8906" fmla="*/ 1174335 w 4419601"/>
              <a:gd name="connsiteY8906" fmla="*/ 456810 h 2239844"/>
              <a:gd name="connsiteX8907" fmla="*/ 1173853 w 4419601"/>
              <a:gd name="connsiteY8907" fmla="*/ 456649 h 2239844"/>
              <a:gd name="connsiteX8908" fmla="*/ 1176262 w 4419601"/>
              <a:gd name="connsiteY8908" fmla="*/ 451003 h 2239844"/>
              <a:gd name="connsiteX8909" fmla="*/ 1182688 w 4419601"/>
              <a:gd name="connsiteY8909" fmla="*/ 444551 h 2239844"/>
              <a:gd name="connsiteX8910" fmla="*/ 1182688 w 4419601"/>
              <a:gd name="connsiteY8910" fmla="*/ 451003 h 2239844"/>
              <a:gd name="connsiteX8911" fmla="*/ 1169837 w 4419601"/>
              <a:gd name="connsiteY8911" fmla="*/ 476813 h 2239844"/>
              <a:gd name="connsiteX8912" fmla="*/ 1131283 w 4419601"/>
              <a:gd name="connsiteY8912" fmla="*/ 534885 h 2239844"/>
              <a:gd name="connsiteX8913" fmla="*/ 1054175 w 4419601"/>
              <a:gd name="connsiteY8913" fmla="*/ 644576 h 2239844"/>
              <a:gd name="connsiteX8914" fmla="*/ 1047750 w 4419601"/>
              <a:gd name="connsiteY8914" fmla="*/ 638123 h 2239844"/>
              <a:gd name="connsiteX8915" fmla="*/ 1118432 w 4419601"/>
              <a:gd name="connsiteY8915" fmla="*/ 547790 h 2239844"/>
              <a:gd name="connsiteX8916" fmla="*/ 1150560 w 4419601"/>
              <a:gd name="connsiteY8916" fmla="*/ 502623 h 2239844"/>
              <a:gd name="connsiteX8917" fmla="*/ 1163411 w 4419601"/>
              <a:gd name="connsiteY8917" fmla="*/ 476813 h 2239844"/>
              <a:gd name="connsiteX8918" fmla="*/ 1169837 w 4419601"/>
              <a:gd name="connsiteY8918" fmla="*/ 463908 h 2239844"/>
              <a:gd name="connsiteX8919" fmla="*/ 1174335 w 4419601"/>
              <a:gd name="connsiteY8919" fmla="*/ 456810 h 2239844"/>
              <a:gd name="connsiteX8920" fmla="*/ 1176262 w 4419601"/>
              <a:gd name="connsiteY8920" fmla="*/ 457456 h 2239844"/>
              <a:gd name="connsiteX8921" fmla="*/ 1176262 w 4419601"/>
              <a:gd name="connsiteY8921" fmla="*/ 451003 h 2239844"/>
              <a:gd name="connsiteX8922" fmla="*/ 1182688 w 4419601"/>
              <a:gd name="connsiteY8922" fmla="*/ 444551 h 2239844"/>
              <a:gd name="connsiteX8923" fmla="*/ 1195316 w 4419601"/>
              <a:gd name="connsiteY8923" fmla="*/ 438201 h 2239844"/>
              <a:gd name="connsiteX8924" fmla="*/ 1201738 w 4419601"/>
              <a:gd name="connsiteY8924" fmla="*/ 444642 h 2239844"/>
              <a:gd name="connsiteX8925" fmla="*/ 1066872 w 4419601"/>
              <a:gd name="connsiteY8925" fmla="*/ 663626 h 2239844"/>
              <a:gd name="connsiteX8926" fmla="*/ 1060450 w 4419601"/>
              <a:gd name="connsiteY8926" fmla="*/ 657185 h 2239844"/>
              <a:gd name="connsiteX8927" fmla="*/ 1195316 w 4419601"/>
              <a:gd name="connsiteY8927" fmla="*/ 438201 h 2239844"/>
              <a:gd name="connsiteX8928" fmla="*/ 1256062 w 4419601"/>
              <a:gd name="connsiteY8928" fmla="*/ 434606 h 2239844"/>
              <a:gd name="connsiteX8929" fmla="*/ 1258888 w 4419601"/>
              <a:gd name="connsiteY8929" fmla="*/ 438201 h 2239844"/>
              <a:gd name="connsiteX8930" fmla="*/ 1252466 w 4419601"/>
              <a:gd name="connsiteY8930" fmla="*/ 438201 h 2239844"/>
              <a:gd name="connsiteX8931" fmla="*/ 1253269 w 4419601"/>
              <a:gd name="connsiteY8931" fmla="*/ 437399 h 2239844"/>
              <a:gd name="connsiteX8932" fmla="*/ 1127091 w 4419601"/>
              <a:gd name="connsiteY8932" fmla="*/ 430338 h 2239844"/>
              <a:gd name="connsiteX8933" fmla="*/ 1130301 w 4419601"/>
              <a:gd name="connsiteY8933" fmla="*/ 438399 h 2239844"/>
              <a:gd name="connsiteX8934" fmla="*/ 989082 w 4419601"/>
              <a:gd name="connsiteY8934" fmla="*/ 625427 h 2239844"/>
              <a:gd name="connsiteX8935" fmla="*/ 982663 w 4419601"/>
              <a:gd name="connsiteY8935" fmla="*/ 625427 h 2239844"/>
              <a:gd name="connsiteX8936" fmla="*/ 1123882 w 4419601"/>
              <a:gd name="connsiteY8936" fmla="*/ 431950 h 2239844"/>
              <a:gd name="connsiteX8937" fmla="*/ 1127091 w 4419601"/>
              <a:gd name="connsiteY8937" fmla="*/ 430338 h 2239844"/>
              <a:gd name="connsiteX8938" fmla="*/ 1104837 w 4419601"/>
              <a:gd name="connsiteY8938" fmla="*/ 406544 h 2239844"/>
              <a:gd name="connsiteX8939" fmla="*/ 957326 w 4419601"/>
              <a:gd name="connsiteY8939" fmla="*/ 612732 h 2239844"/>
              <a:gd name="connsiteX8940" fmla="*/ 950913 w 4419601"/>
              <a:gd name="connsiteY8940" fmla="*/ 612732 h 2239844"/>
              <a:gd name="connsiteX8941" fmla="*/ 1104837 w 4419601"/>
              <a:gd name="connsiteY8941" fmla="*/ 406544 h 2239844"/>
              <a:gd name="connsiteX8942" fmla="*/ 2994422 w 4419601"/>
              <a:gd name="connsiteY8942" fmla="*/ 395304 h 2239844"/>
              <a:gd name="connsiteX8943" fmla="*/ 2956510 w 4419601"/>
              <a:gd name="connsiteY8943" fmla="*/ 427585 h 2239844"/>
              <a:gd name="connsiteX8944" fmla="*/ 2949024 w 4419601"/>
              <a:gd name="connsiteY8944" fmla="*/ 432674 h 2239844"/>
              <a:gd name="connsiteX8945" fmla="*/ 2911478 w 4419601"/>
              <a:gd name="connsiteY8945" fmla="*/ 465772 h 2239844"/>
              <a:gd name="connsiteX8946" fmla="*/ 2904103 w 4419601"/>
              <a:gd name="connsiteY8946" fmla="*/ 471244 h 2239844"/>
              <a:gd name="connsiteX8947" fmla="*/ 2840506 w 4419601"/>
              <a:gd name="connsiteY8947" fmla="*/ 521603 h 2239844"/>
              <a:gd name="connsiteX8948" fmla="*/ 2932179 w 4419601"/>
              <a:gd name="connsiteY8948" fmla="*/ 439102 h 2239844"/>
              <a:gd name="connsiteX8949" fmla="*/ 3004243 w 4419601"/>
              <a:gd name="connsiteY8949" fmla="*/ 395139 h 2239844"/>
              <a:gd name="connsiteX8950" fmla="*/ 2977147 w 4419601"/>
              <a:gd name="connsiteY8950" fmla="*/ 417044 h 2239844"/>
              <a:gd name="connsiteX8951" fmla="*/ 2924577 w 4419601"/>
              <a:gd name="connsiteY8951" fmla="*/ 456052 h 2239844"/>
              <a:gd name="connsiteX8952" fmla="*/ 2945815 w 4419601"/>
              <a:gd name="connsiteY8952" fmla="*/ 436692 h 2239844"/>
              <a:gd name="connsiteX8953" fmla="*/ 2956510 w 4419601"/>
              <a:gd name="connsiteY8953" fmla="*/ 427585 h 2239844"/>
              <a:gd name="connsiteX8954" fmla="*/ 1085049 w 4419601"/>
              <a:gd name="connsiteY8954" fmla="*/ 378726 h 2239844"/>
              <a:gd name="connsiteX8955" fmla="*/ 1085851 w 4419601"/>
              <a:gd name="connsiteY8955" fmla="*/ 381142 h 2239844"/>
              <a:gd name="connsiteX8956" fmla="*/ 925574 w 4419601"/>
              <a:gd name="connsiteY8956" fmla="*/ 600126 h 2239844"/>
              <a:gd name="connsiteX8957" fmla="*/ 919163 w 4419601"/>
              <a:gd name="connsiteY8957" fmla="*/ 593685 h 2239844"/>
              <a:gd name="connsiteX8958" fmla="*/ 1079440 w 4419601"/>
              <a:gd name="connsiteY8958" fmla="*/ 381142 h 2239844"/>
              <a:gd name="connsiteX8959" fmla="*/ 1085049 w 4419601"/>
              <a:gd name="connsiteY8959" fmla="*/ 378726 h 2239844"/>
              <a:gd name="connsiteX8960" fmla="*/ 988947 w 4419601"/>
              <a:gd name="connsiteY8960" fmla="*/ 374701 h 2239844"/>
              <a:gd name="connsiteX8961" fmla="*/ 988947 w 4419601"/>
              <a:gd name="connsiteY8961" fmla="*/ 381108 h 2239844"/>
              <a:gd name="connsiteX8962" fmla="*/ 847791 w 4419601"/>
              <a:gd name="connsiteY8962" fmla="*/ 554089 h 2239844"/>
              <a:gd name="connsiteX8963" fmla="*/ 847791 w 4419601"/>
              <a:gd name="connsiteY8963" fmla="*/ 547682 h 2239844"/>
              <a:gd name="connsiteX8964" fmla="*/ 988947 w 4419601"/>
              <a:gd name="connsiteY8964" fmla="*/ 374701 h 2239844"/>
              <a:gd name="connsiteX8965" fmla="*/ 1041282 w 4419601"/>
              <a:gd name="connsiteY8965" fmla="*/ 368351 h 2239844"/>
              <a:gd name="connsiteX8966" fmla="*/ 1047750 w 4419601"/>
              <a:gd name="connsiteY8966" fmla="*/ 374794 h 2239844"/>
              <a:gd name="connsiteX8967" fmla="*/ 1002477 w 4419601"/>
              <a:gd name="connsiteY8967" fmla="*/ 439228 h 2239844"/>
              <a:gd name="connsiteX8968" fmla="*/ 924865 w 4419601"/>
              <a:gd name="connsiteY8968" fmla="*/ 542322 h 2239844"/>
              <a:gd name="connsiteX8969" fmla="*/ 898995 w 4419601"/>
              <a:gd name="connsiteY8969" fmla="*/ 574539 h 2239844"/>
              <a:gd name="connsiteX8970" fmla="*/ 879592 w 4419601"/>
              <a:gd name="connsiteY8970" fmla="*/ 580982 h 2239844"/>
              <a:gd name="connsiteX8971" fmla="*/ 886060 w 4419601"/>
              <a:gd name="connsiteY8971" fmla="*/ 574539 h 2239844"/>
              <a:gd name="connsiteX8972" fmla="*/ 892528 w 4419601"/>
              <a:gd name="connsiteY8972" fmla="*/ 568096 h 2239844"/>
              <a:gd name="connsiteX8973" fmla="*/ 918398 w 4419601"/>
              <a:gd name="connsiteY8973" fmla="*/ 542322 h 2239844"/>
              <a:gd name="connsiteX8974" fmla="*/ 996009 w 4419601"/>
              <a:gd name="connsiteY8974" fmla="*/ 439228 h 2239844"/>
              <a:gd name="connsiteX8975" fmla="*/ 1041282 w 4419601"/>
              <a:gd name="connsiteY8975" fmla="*/ 368351 h 2239844"/>
              <a:gd name="connsiteX8976" fmla="*/ 873050 w 4419601"/>
              <a:gd name="connsiteY8976" fmla="*/ 342951 h 2239844"/>
              <a:gd name="connsiteX8977" fmla="*/ 879476 w 4419601"/>
              <a:gd name="connsiteY8977" fmla="*/ 342951 h 2239844"/>
              <a:gd name="connsiteX8978" fmla="*/ 750963 w 4419601"/>
              <a:gd name="connsiteY8978" fmla="*/ 509580 h 2239844"/>
              <a:gd name="connsiteX8979" fmla="*/ 750963 w 4419601"/>
              <a:gd name="connsiteY8979" fmla="*/ 503171 h 2239844"/>
              <a:gd name="connsiteX8980" fmla="*/ 873050 w 4419601"/>
              <a:gd name="connsiteY8980" fmla="*/ 342951 h 2239844"/>
              <a:gd name="connsiteX8981" fmla="*/ 1096042 w 4419601"/>
              <a:gd name="connsiteY8981" fmla="*/ 339358 h 2239844"/>
              <a:gd name="connsiteX8982" fmla="*/ 1099746 w 4419601"/>
              <a:gd name="connsiteY8982" fmla="*/ 341939 h 2239844"/>
              <a:gd name="connsiteX8983" fmla="*/ 1096731 w 4419601"/>
              <a:gd name="connsiteY8983" fmla="*/ 340051 h 2239844"/>
              <a:gd name="connsiteX8984" fmla="*/ 919091 w 4419601"/>
              <a:gd name="connsiteY8984" fmla="*/ 328769 h 2239844"/>
              <a:gd name="connsiteX8985" fmla="*/ 790647 w 4419601"/>
              <a:gd name="connsiteY8985" fmla="*/ 509532 h 2239844"/>
              <a:gd name="connsiteX8986" fmla="*/ 919091 w 4419601"/>
              <a:gd name="connsiteY8986" fmla="*/ 328769 h 2239844"/>
              <a:gd name="connsiteX8987" fmla="*/ 1075347 w 4419601"/>
              <a:gd name="connsiteY8987" fmla="*/ 326659 h 2239844"/>
              <a:gd name="connsiteX8988" fmla="*/ 1096731 w 4419601"/>
              <a:gd name="connsiteY8988" fmla="*/ 340051 h 2239844"/>
              <a:gd name="connsiteX8989" fmla="*/ 1136879 w 4419601"/>
              <a:gd name="connsiteY8989" fmla="*/ 380430 h 2239844"/>
              <a:gd name="connsiteX8990" fmla="*/ 1138484 w 4419601"/>
              <a:gd name="connsiteY8990" fmla="*/ 386046 h 2239844"/>
              <a:gd name="connsiteX8991" fmla="*/ 1137031 w 4419601"/>
              <a:gd name="connsiteY8991" fmla="*/ 386192 h 2239844"/>
              <a:gd name="connsiteX8992" fmla="*/ 1120227 w 4419601"/>
              <a:gd name="connsiteY8992" fmla="*/ 375323 h 2239844"/>
              <a:gd name="connsiteX8993" fmla="*/ 1080691 w 4419601"/>
              <a:gd name="connsiteY8993" fmla="*/ 330783 h 2239844"/>
              <a:gd name="connsiteX8994" fmla="*/ 976244 w 4419601"/>
              <a:gd name="connsiteY8994" fmla="*/ 322313 h 2239844"/>
              <a:gd name="connsiteX8995" fmla="*/ 982663 w 4419601"/>
              <a:gd name="connsiteY8995" fmla="*/ 328765 h 2239844"/>
              <a:gd name="connsiteX8996" fmla="*/ 841444 w 4419601"/>
              <a:gd name="connsiteY8996" fmla="*/ 515885 h 2239844"/>
              <a:gd name="connsiteX8997" fmla="*/ 835025 w 4419601"/>
              <a:gd name="connsiteY8997" fmla="*/ 509433 h 2239844"/>
              <a:gd name="connsiteX8998" fmla="*/ 976244 w 4419601"/>
              <a:gd name="connsiteY8998" fmla="*/ 322313 h 2239844"/>
              <a:gd name="connsiteX8999" fmla="*/ 1077503 w 4419601"/>
              <a:gd name="connsiteY8999" fmla="*/ 320712 h 2239844"/>
              <a:gd name="connsiteX9000" fmla="*/ 1092215 w 4419601"/>
              <a:gd name="connsiteY9000" fmla="*/ 331277 h 2239844"/>
              <a:gd name="connsiteX9001" fmla="*/ 1080102 w 4419601"/>
              <a:gd name="connsiteY9001" fmla="*/ 323326 h 2239844"/>
              <a:gd name="connsiteX9002" fmla="*/ 1071960 w 4419601"/>
              <a:gd name="connsiteY9002" fmla="*/ 315137 h 2239844"/>
              <a:gd name="connsiteX9003" fmla="*/ 1098350 w 4419601"/>
              <a:gd name="connsiteY9003" fmla="*/ 330682 h 2239844"/>
              <a:gd name="connsiteX9004" fmla="*/ 1115795 w 4419601"/>
              <a:gd name="connsiteY9004" fmla="*/ 342827 h 2239844"/>
              <a:gd name="connsiteX9005" fmla="*/ 1073677 w 4419601"/>
              <a:gd name="connsiteY9005" fmla="*/ 316864 h 2239844"/>
              <a:gd name="connsiteX9006" fmla="*/ 841296 w 4419601"/>
              <a:gd name="connsiteY9006" fmla="*/ 309613 h 2239844"/>
              <a:gd name="connsiteX9007" fmla="*/ 847726 w 4419601"/>
              <a:gd name="connsiteY9007" fmla="*/ 316090 h 2239844"/>
              <a:gd name="connsiteX9008" fmla="*/ 725567 w 4419601"/>
              <a:gd name="connsiteY9008" fmla="*/ 465061 h 2239844"/>
              <a:gd name="connsiteX9009" fmla="*/ 841296 w 4419601"/>
              <a:gd name="connsiteY9009" fmla="*/ 309613 h 2239844"/>
              <a:gd name="connsiteX9010" fmla="*/ 1059671 w 4419601"/>
              <a:gd name="connsiteY9010" fmla="*/ 307906 h 2239844"/>
              <a:gd name="connsiteX9011" fmla="*/ 1072664 w 4419601"/>
              <a:gd name="connsiteY9011" fmla="*/ 316239 h 2239844"/>
              <a:gd name="connsiteX9012" fmla="*/ 1073677 w 4419601"/>
              <a:gd name="connsiteY9012" fmla="*/ 316864 h 2239844"/>
              <a:gd name="connsiteX9013" fmla="*/ 1077503 w 4419601"/>
              <a:gd name="connsiteY9013" fmla="*/ 320712 h 2239844"/>
              <a:gd name="connsiteX9014" fmla="*/ 1059526 w 4419601"/>
              <a:gd name="connsiteY9014" fmla="*/ 307812 h 2239844"/>
              <a:gd name="connsiteX9015" fmla="*/ 1059612 w 4419601"/>
              <a:gd name="connsiteY9015" fmla="*/ 307863 h 2239844"/>
              <a:gd name="connsiteX9016" fmla="*/ 1059671 w 4419601"/>
              <a:gd name="connsiteY9016" fmla="*/ 307906 h 2239844"/>
              <a:gd name="connsiteX9017" fmla="*/ 1044737 w 4419601"/>
              <a:gd name="connsiteY9017" fmla="*/ 303038 h 2239844"/>
              <a:gd name="connsiteX9018" fmla="*/ 1079085 w 4419601"/>
              <a:gd name="connsiteY9018" fmla="*/ 322658 h 2239844"/>
              <a:gd name="connsiteX9019" fmla="*/ 1080102 w 4419601"/>
              <a:gd name="connsiteY9019" fmla="*/ 323326 h 2239844"/>
              <a:gd name="connsiteX9020" fmla="*/ 1096042 w 4419601"/>
              <a:gd name="connsiteY9020" fmla="*/ 339358 h 2239844"/>
              <a:gd name="connsiteX9021" fmla="*/ 1052285 w 4419601"/>
              <a:gd name="connsiteY9021" fmla="*/ 308863 h 2239844"/>
              <a:gd name="connsiteX9022" fmla="*/ 1010857 w 4419601"/>
              <a:gd name="connsiteY9022" fmla="*/ 283686 h 2239844"/>
              <a:gd name="connsiteX9023" fmla="*/ 1040249 w 4419601"/>
              <a:gd name="connsiteY9023" fmla="*/ 300475 h 2239844"/>
              <a:gd name="connsiteX9024" fmla="*/ 1052285 w 4419601"/>
              <a:gd name="connsiteY9024" fmla="*/ 308863 h 2239844"/>
              <a:gd name="connsiteX9025" fmla="*/ 1075347 w 4419601"/>
              <a:gd name="connsiteY9025" fmla="*/ 326659 h 2239844"/>
              <a:gd name="connsiteX9026" fmla="*/ 1063834 w 4419601"/>
              <a:gd name="connsiteY9026" fmla="*/ 319449 h 2239844"/>
              <a:gd name="connsiteX9027" fmla="*/ 3352738 w 4419601"/>
              <a:gd name="connsiteY9027" fmla="*/ 277863 h 2239844"/>
              <a:gd name="connsiteX9028" fmla="*/ 3352738 w 4419601"/>
              <a:gd name="connsiteY9028" fmla="*/ 284296 h 2239844"/>
              <a:gd name="connsiteX9029" fmla="*/ 3275791 w 4419601"/>
              <a:gd name="connsiteY9029" fmla="*/ 342198 h 2239844"/>
              <a:gd name="connsiteX9030" fmla="*/ 3205256 w 4419601"/>
              <a:gd name="connsiteY9030" fmla="*/ 400100 h 2239844"/>
              <a:gd name="connsiteX9031" fmla="*/ 3038538 w 4419601"/>
              <a:gd name="connsiteY9031" fmla="*/ 515904 h 2239844"/>
              <a:gd name="connsiteX9032" fmla="*/ 3205256 w 4419601"/>
              <a:gd name="connsiteY9032" fmla="*/ 393667 h 2239844"/>
              <a:gd name="connsiteX9033" fmla="*/ 3275791 w 4419601"/>
              <a:gd name="connsiteY9033" fmla="*/ 329331 h 2239844"/>
              <a:gd name="connsiteX9034" fmla="*/ 3352738 w 4419601"/>
              <a:gd name="connsiteY9034" fmla="*/ 277863 h 2239844"/>
              <a:gd name="connsiteX9035" fmla="*/ 815172 w 4419601"/>
              <a:gd name="connsiteY9035" fmla="*/ 275520 h 2239844"/>
              <a:gd name="connsiteX9036" fmla="*/ 815976 w 4419601"/>
              <a:gd name="connsiteY9036" fmla="*/ 277924 h 2239844"/>
              <a:gd name="connsiteX9037" fmla="*/ 693817 w 4419601"/>
              <a:gd name="connsiteY9037" fmla="*/ 438201 h 2239844"/>
              <a:gd name="connsiteX9038" fmla="*/ 687388 w 4419601"/>
              <a:gd name="connsiteY9038" fmla="*/ 431790 h 2239844"/>
              <a:gd name="connsiteX9039" fmla="*/ 809546 w 4419601"/>
              <a:gd name="connsiteY9039" fmla="*/ 277924 h 2239844"/>
              <a:gd name="connsiteX9040" fmla="*/ 815172 w 4419601"/>
              <a:gd name="connsiteY9040" fmla="*/ 275520 h 2239844"/>
              <a:gd name="connsiteX9041" fmla="*/ 1002399 w 4419601"/>
              <a:gd name="connsiteY9041" fmla="*/ 274097 h 2239844"/>
              <a:gd name="connsiteX9042" fmla="*/ 1008449 w 4419601"/>
              <a:gd name="connsiteY9042" fmla="*/ 277725 h 2239844"/>
              <a:gd name="connsiteX9043" fmla="*/ 1023174 w 4419601"/>
              <a:gd name="connsiteY9043" fmla="*/ 286399 h 2239844"/>
              <a:gd name="connsiteX9044" fmla="*/ 1044737 w 4419601"/>
              <a:gd name="connsiteY9044" fmla="*/ 303038 h 2239844"/>
              <a:gd name="connsiteX9045" fmla="*/ 1040249 w 4419601"/>
              <a:gd name="connsiteY9045" fmla="*/ 300475 h 2239844"/>
              <a:gd name="connsiteX9046" fmla="*/ 790492 w 4419601"/>
              <a:gd name="connsiteY9046" fmla="*/ 246182 h 2239844"/>
              <a:gd name="connsiteX9047" fmla="*/ 681121 w 4419601"/>
              <a:gd name="connsiteY9047" fmla="*/ 387401 h 2239844"/>
              <a:gd name="connsiteX9048" fmla="*/ 674688 w 4419601"/>
              <a:gd name="connsiteY9048" fmla="*/ 380982 h 2239844"/>
              <a:gd name="connsiteX9049" fmla="*/ 790492 w 4419601"/>
              <a:gd name="connsiteY9049" fmla="*/ 246182 h 2239844"/>
              <a:gd name="connsiteX9050" fmla="*/ 949874 w 4419601"/>
              <a:gd name="connsiteY9050" fmla="*/ 241666 h 2239844"/>
              <a:gd name="connsiteX9051" fmla="*/ 995806 w 4419601"/>
              <a:gd name="connsiteY9051" fmla="*/ 269502 h 2239844"/>
              <a:gd name="connsiteX9052" fmla="*/ 1002399 w 4419601"/>
              <a:gd name="connsiteY9052" fmla="*/ 274097 h 2239844"/>
              <a:gd name="connsiteX9053" fmla="*/ 959995 w 4419601"/>
              <a:gd name="connsiteY9053" fmla="*/ 248664 h 2239844"/>
              <a:gd name="connsiteX9054" fmla="*/ 963112 w 4419601"/>
              <a:gd name="connsiteY9054" fmla="*/ 240753 h 2239844"/>
              <a:gd name="connsiteX9055" fmla="*/ 994803 w 4419601"/>
              <a:gd name="connsiteY9055" fmla="*/ 259270 h 2239844"/>
              <a:gd name="connsiteX9056" fmla="*/ 1071560 w 4419601"/>
              <a:gd name="connsiteY9056" fmla="*/ 314735 h 2239844"/>
              <a:gd name="connsiteX9057" fmla="*/ 1071960 w 4419601"/>
              <a:gd name="connsiteY9057" fmla="*/ 315137 h 2239844"/>
              <a:gd name="connsiteX9058" fmla="*/ 1059612 w 4419601"/>
              <a:gd name="connsiteY9058" fmla="*/ 307863 h 2239844"/>
              <a:gd name="connsiteX9059" fmla="*/ 1053399 w 4419601"/>
              <a:gd name="connsiteY9059" fmla="*/ 303401 h 2239844"/>
              <a:gd name="connsiteX9060" fmla="*/ 969920 w 4419601"/>
              <a:gd name="connsiteY9060" fmla="*/ 245630 h 2239844"/>
              <a:gd name="connsiteX9061" fmla="*/ 731838 w 4419601"/>
              <a:gd name="connsiteY9061" fmla="*/ 233413 h 2239844"/>
              <a:gd name="connsiteX9062" fmla="*/ 731838 w 4419601"/>
              <a:gd name="connsiteY9062" fmla="*/ 239763 h 2239844"/>
              <a:gd name="connsiteX9063" fmla="*/ 731838 w 4419601"/>
              <a:gd name="connsiteY9063" fmla="*/ 233413 h 2239844"/>
              <a:gd name="connsiteX9064" fmla="*/ 3365427 w 4419601"/>
              <a:gd name="connsiteY9064" fmla="*/ 227063 h 2239844"/>
              <a:gd name="connsiteX9065" fmla="*/ 3365427 w 4419601"/>
              <a:gd name="connsiteY9065" fmla="*/ 233483 h 2239844"/>
              <a:gd name="connsiteX9066" fmla="*/ 3301183 w 4419601"/>
              <a:gd name="connsiteY9066" fmla="*/ 272007 h 2239844"/>
              <a:gd name="connsiteX9067" fmla="*/ 2967113 w 4419601"/>
              <a:gd name="connsiteY9067" fmla="*/ 515988 h 2239844"/>
              <a:gd name="connsiteX9068" fmla="*/ 2960688 w 4419601"/>
              <a:gd name="connsiteY9068" fmla="*/ 509567 h 2239844"/>
              <a:gd name="connsiteX9069" fmla="*/ 3024932 w 4419601"/>
              <a:gd name="connsiteY9069" fmla="*/ 464623 h 2239844"/>
              <a:gd name="connsiteX9070" fmla="*/ 3141663 w 4419601"/>
              <a:gd name="connsiteY9070" fmla="*/ 379110 h 2239844"/>
              <a:gd name="connsiteX9071" fmla="*/ 3141663 w 4419601"/>
              <a:gd name="connsiteY9071" fmla="*/ 377876 h 2239844"/>
              <a:gd name="connsiteX9072" fmla="*/ 3141663 w 4419601"/>
              <a:gd name="connsiteY9072" fmla="*/ 374701 h 2239844"/>
              <a:gd name="connsiteX9073" fmla="*/ 3144814 w 4419601"/>
              <a:gd name="connsiteY9073" fmla="*/ 376802 h 2239844"/>
              <a:gd name="connsiteX9074" fmla="*/ 3190361 w 4419601"/>
              <a:gd name="connsiteY9074" fmla="*/ 343435 h 2239844"/>
              <a:gd name="connsiteX9075" fmla="*/ 3365427 w 4419601"/>
              <a:gd name="connsiteY9075" fmla="*/ 227063 h 2239844"/>
              <a:gd name="connsiteX9076" fmla="*/ 920578 w 4419601"/>
              <a:gd name="connsiteY9076" fmla="*/ 215902 h 2239844"/>
              <a:gd name="connsiteX9077" fmla="*/ 976341 w 4419601"/>
              <a:gd name="connsiteY9077" fmla="*/ 254456 h 2239844"/>
              <a:gd name="connsiteX9078" fmla="*/ 1059526 w 4419601"/>
              <a:gd name="connsiteY9078" fmla="*/ 307812 h 2239844"/>
              <a:gd name="connsiteX9079" fmla="*/ 1023174 w 4419601"/>
              <a:gd name="connsiteY9079" fmla="*/ 286399 h 2239844"/>
              <a:gd name="connsiteX9080" fmla="*/ 1021292 w 4419601"/>
              <a:gd name="connsiteY9080" fmla="*/ 284947 h 2239844"/>
              <a:gd name="connsiteX9081" fmla="*/ 995806 w 4419601"/>
              <a:gd name="connsiteY9081" fmla="*/ 269502 h 2239844"/>
              <a:gd name="connsiteX9082" fmla="*/ 989184 w 4419601"/>
              <a:gd name="connsiteY9082" fmla="*/ 264887 h 2239844"/>
              <a:gd name="connsiteX9083" fmla="*/ 944234 w 4419601"/>
              <a:gd name="connsiteY9083" fmla="*/ 232792 h 2239844"/>
              <a:gd name="connsiteX9084" fmla="*/ 920559 w 4419601"/>
              <a:gd name="connsiteY9084" fmla="*/ 215889 h 2239844"/>
              <a:gd name="connsiteX9085" fmla="*/ 920562 w 4419601"/>
              <a:gd name="connsiteY9085" fmla="*/ 215890 h 2239844"/>
              <a:gd name="connsiteX9086" fmla="*/ 920578 w 4419601"/>
              <a:gd name="connsiteY9086" fmla="*/ 215902 h 2239844"/>
              <a:gd name="connsiteX9087" fmla="*/ 3430077 w 4419601"/>
              <a:gd name="connsiteY9087" fmla="*/ 129084 h 2239844"/>
              <a:gd name="connsiteX9088" fmla="*/ 3417485 w 4419601"/>
              <a:gd name="connsiteY9088" fmla="*/ 136968 h 2239844"/>
              <a:gd name="connsiteX9089" fmla="*/ 3045283 w 4419601"/>
              <a:gd name="connsiteY9089" fmla="*/ 374818 h 2239844"/>
              <a:gd name="connsiteX9090" fmla="*/ 2877632 w 4419601"/>
              <a:gd name="connsiteY9090" fmla="*/ 504994 h 2239844"/>
              <a:gd name="connsiteX9091" fmla="*/ 2875967 w 4419601"/>
              <a:gd name="connsiteY9091" fmla="*/ 506246 h 2239844"/>
              <a:gd name="connsiteX9092" fmla="*/ 2953837 w 4419601"/>
              <a:gd name="connsiteY9092" fmla="*/ 435888 h 2239844"/>
              <a:gd name="connsiteX9093" fmla="*/ 2977147 w 4419601"/>
              <a:gd name="connsiteY9093" fmla="*/ 417044 h 2239844"/>
              <a:gd name="connsiteX9094" fmla="*/ 2990736 w 4419601"/>
              <a:gd name="connsiteY9094" fmla="*/ 406961 h 2239844"/>
              <a:gd name="connsiteX9095" fmla="*/ 3033129 w 4419601"/>
              <a:gd name="connsiteY9095" fmla="*/ 375504 h 2239844"/>
              <a:gd name="connsiteX9096" fmla="*/ 3128707 w 4419601"/>
              <a:gd name="connsiteY9096" fmla="*/ 310535 h 2239844"/>
              <a:gd name="connsiteX9097" fmla="*/ 3289139 w 4419601"/>
              <a:gd name="connsiteY9097" fmla="*/ 207680 h 2239844"/>
              <a:gd name="connsiteX9098" fmla="*/ 3348419 w 4419601"/>
              <a:gd name="connsiteY9098" fmla="*/ 169464 h 2239844"/>
              <a:gd name="connsiteX9099" fmla="*/ 3381266 w 4419601"/>
              <a:gd name="connsiteY9099" fmla="*/ 150561 h 2239844"/>
              <a:gd name="connsiteX9100" fmla="*/ 770093 w 4419601"/>
              <a:gd name="connsiteY9100" fmla="*/ 125780 h 2239844"/>
              <a:gd name="connsiteX9101" fmla="*/ 809382 w 4419601"/>
              <a:gd name="connsiteY9101" fmla="*/ 149345 h 2239844"/>
              <a:gd name="connsiteX9102" fmla="*/ 809385 w 4419601"/>
              <a:gd name="connsiteY9102" fmla="*/ 149347 h 2239844"/>
              <a:gd name="connsiteX9103" fmla="*/ 828646 w 4419601"/>
              <a:gd name="connsiteY9103" fmla="*/ 162183 h 2239844"/>
              <a:gd name="connsiteX9104" fmla="*/ 837077 w 4419601"/>
              <a:gd name="connsiteY9104" fmla="*/ 167109 h 2239844"/>
              <a:gd name="connsiteX9105" fmla="*/ 905705 w 4419601"/>
              <a:gd name="connsiteY9105" fmla="*/ 211128 h 2239844"/>
              <a:gd name="connsiteX9106" fmla="*/ 949874 w 4419601"/>
              <a:gd name="connsiteY9106" fmla="*/ 241666 h 2239844"/>
              <a:gd name="connsiteX9107" fmla="*/ 892861 w 4419601"/>
              <a:gd name="connsiteY9107" fmla="*/ 207116 h 2239844"/>
              <a:gd name="connsiteX9108" fmla="*/ 848714 w 4419601"/>
              <a:gd name="connsiteY9108" fmla="*/ 181440 h 2239844"/>
              <a:gd name="connsiteX9109" fmla="*/ 822385 w 4419601"/>
              <a:gd name="connsiteY9109" fmla="*/ 164253 h 2239844"/>
              <a:gd name="connsiteX9110" fmla="*/ 781288 w 4419601"/>
              <a:gd name="connsiteY9110" fmla="*/ 135704 h 2239844"/>
              <a:gd name="connsiteX9111" fmla="*/ 772217 w 4419601"/>
              <a:gd name="connsiteY9111" fmla="*/ 118337 h 2239844"/>
              <a:gd name="connsiteX9112" fmla="*/ 782893 w 4419601"/>
              <a:gd name="connsiteY9112" fmla="*/ 122064 h 2239844"/>
              <a:gd name="connsiteX9113" fmla="*/ 824858 w 4419601"/>
              <a:gd name="connsiteY9113" fmla="*/ 147086 h 2239844"/>
              <a:gd name="connsiteX9114" fmla="*/ 873597 w 4419601"/>
              <a:gd name="connsiteY9114" fmla="*/ 181440 h 2239844"/>
              <a:gd name="connsiteX9115" fmla="*/ 921758 w 4419601"/>
              <a:gd name="connsiteY9115" fmla="*/ 211128 h 2239844"/>
              <a:gd name="connsiteX9116" fmla="*/ 963112 w 4419601"/>
              <a:gd name="connsiteY9116" fmla="*/ 240753 h 2239844"/>
              <a:gd name="connsiteX9117" fmla="*/ 920562 w 4419601"/>
              <a:gd name="connsiteY9117" fmla="*/ 215890 h 2239844"/>
              <a:gd name="connsiteX9118" fmla="*/ 899283 w 4419601"/>
              <a:gd name="connsiteY9118" fmla="*/ 200697 h 2239844"/>
              <a:gd name="connsiteX9119" fmla="*/ 802960 w 4419601"/>
              <a:gd name="connsiteY9119" fmla="*/ 136507 h 2239844"/>
              <a:gd name="connsiteX9120" fmla="*/ 784753 w 4419601"/>
              <a:gd name="connsiteY9120" fmla="*/ 126800 h 2239844"/>
              <a:gd name="connsiteX9121" fmla="*/ 3455988 w 4419601"/>
              <a:gd name="connsiteY9121" fmla="*/ 117683 h 2239844"/>
              <a:gd name="connsiteX9122" fmla="*/ 3430077 w 4419601"/>
              <a:gd name="connsiteY9122" fmla="*/ 129084 h 2239844"/>
              <a:gd name="connsiteX9123" fmla="*/ 3436737 w 4419601"/>
              <a:gd name="connsiteY9123" fmla="*/ 124915 h 2239844"/>
              <a:gd name="connsiteX9124" fmla="*/ 3455988 w 4419601"/>
              <a:gd name="connsiteY9124" fmla="*/ 117683 h 2239844"/>
              <a:gd name="connsiteX9125" fmla="*/ 3385398 w 4419601"/>
              <a:gd name="connsiteY9125" fmla="*/ 117683 h 2239844"/>
              <a:gd name="connsiteX9126" fmla="*/ 3224966 w 4419601"/>
              <a:gd name="connsiteY9126" fmla="*/ 226965 h 2239844"/>
              <a:gd name="connsiteX9127" fmla="*/ 3096614 w 4419601"/>
              <a:gd name="connsiteY9127" fmla="*/ 323397 h 2239844"/>
              <a:gd name="connsiteX9128" fmla="*/ 2994422 w 4419601"/>
              <a:gd name="connsiteY9128" fmla="*/ 395304 h 2239844"/>
              <a:gd name="connsiteX9129" fmla="*/ 3026031 w 4419601"/>
              <a:gd name="connsiteY9129" fmla="*/ 368390 h 2239844"/>
              <a:gd name="connsiteX9130" fmla="*/ 3212132 w 4419601"/>
              <a:gd name="connsiteY9130" fmla="*/ 233394 h 2239844"/>
              <a:gd name="connsiteX9131" fmla="*/ 3296359 w 4419601"/>
              <a:gd name="connsiteY9131" fmla="*/ 172324 h 2239844"/>
              <a:gd name="connsiteX9132" fmla="*/ 3339476 w 4419601"/>
              <a:gd name="connsiteY9132" fmla="*/ 142751 h 2239844"/>
              <a:gd name="connsiteX9133" fmla="*/ 749448 w 4419601"/>
              <a:gd name="connsiteY9133" fmla="*/ 117250 h 2239844"/>
              <a:gd name="connsiteX9134" fmla="*/ 809382 w 4419601"/>
              <a:gd name="connsiteY9134" fmla="*/ 155764 h 2239844"/>
              <a:gd name="connsiteX9135" fmla="*/ 822385 w 4419601"/>
              <a:gd name="connsiteY9135" fmla="*/ 164253 h 2239844"/>
              <a:gd name="connsiteX9136" fmla="*/ 828646 w 4419601"/>
              <a:gd name="connsiteY9136" fmla="*/ 168602 h 2239844"/>
              <a:gd name="connsiteX9137" fmla="*/ 912126 w 4419601"/>
              <a:gd name="connsiteY9137" fmla="*/ 219954 h 2239844"/>
              <a:gd name="connsiteX9138" fmla="*/ 959995 w 4419601"/>
              <a:gd name="connsiteY9138" fmla="*/ 248664 h 2239844"/>
              <a:gd name="connsiteX9139" fmla="*/ 1002027 w 4419601"/>
              <a:gd name="connsiteY9139" fmla="*/ 277725 h 2239844"/>
              <a:gd name="connsiteX9140" fmla="*/ 1010857 w 4419601"/>
              <a:gd name="connsiteY9140" fmla="*/ 283686 h 2239844"/>
              <a:gd name="connsiteX9141" fmla="*/ 983565 w 4419601"/>
              <a:gd name="connsiteY9141" fmla="*/ 268097 h 2239844"/>
              <a:gd name="connsiteX9142" fmla="*/ 892861 w 4419601"/>
              <a:gd name="connsiteY9142" fmla="*/ 213535 h 2239844"/>
              <a:gd name="connsiteX9143" fmla="*/ 809382 w 4419601"/>
              <a:gd name="connsiteY9143" fmla="*/ 162183 h 2239844"/>
              <a:gd name="connsiteX9144" fmla="*/ 754862 w 4419601"/>
              <a:gd name="connsiteY9144" fmla="*/ 112279 h 2239844"/>
              <a:gd name="connsiteX9145" fmla="*/ 762549 w 4419601"/>
              <a:gd name="connsiteY9145" fmla="*/ 114962 h 2239844"/>
              <a:gd name="connsiteX9146" fmla="*/ 784753 w 4419601"/>
              <a:gd name="connsiteY9146" fmla="*/ 126800 h 2239844"/>
              <a:gd name="connsiteX9147" fmla="*/ 813395 w 4419601"/>
              <a:gd name="connsiteY9147" fmla="*/ 146135 h 2239844"/>
              <a:gd name="connsiteX9148" fmla="*/ 880018 w 4419601"/>
              <a:gd name="connsiteY9148" fmla="*/ 187859 h 2239844"/>
              <a:gd name="connsiteX9149" fmla="*/ 920559 w 4419601"/>
              <a:gd name="connsiteY9149" fmla="*/ 215889 h 2239844"/>
              <a:gd name="connsiteX9150" fmla="*/ 837077 w 4419601"/>
              <a:gd name="connsiteY9150" fmla="*/ 167109 h 2239844"/>
              <a:gd name="connsiteX9151" fmla="*/ 809385 w 4419601"/>
              <a:gd name="connsiteY9151" fmla="*/ 149347 h 2239844"/>
              <a:gd name="connsiteX9152" fmla="*/ 758193 w 4419601"/>
              <a:gd name="connsiteY9152" fmla="*/ 115232 h 2239844"/>
              <a:gd name="connsiteX9153" fmla="*/ 3449571 w 4419601"/>
              <a:gd name="connsiteY9153" fmla="*/ 111254 h 2239844"/>
              <a:gd name="connsiteX9154" fmla="*/ 3381266 w 4419601"/>
              <a:gd name="connsiteY9154" fmla="*/ 150561 h 2239844"/>
              <a:gd name="connsiteX9155" fmla="*/ 3370157 w 4419601"/>
              <a:gd name="connsiteY9155" fmla="*/ 155450 h 2239844"/>
              <a:gd name="connsiteX9156" fmla="*/ 3348419 w 4419601"/>
              <a:gd name="connsiteY9156" fmla="*/ 169464 h 2239844"/>
              <a:gd name="connsiteX9157" fmla="*/ 3261064 w 4419601"/>
              <a:gd name="connsiteY9157" fmla="*/ 219733 h 2239844"/>
              <a:gd name="connsiteX9158" fmla="*/ 3077369 w 4419601"/>
              <a:gd name="connsiteY9158" fmla="*/ 342676 h 2239844"/>
              <a:gd name="connsiteX9159" fmla="*/ 3033129 w 4419601"/>
              <a:gd name="connsiteY9159" fmla="*/ 375504 h 2239844"/>
              <a:gd name="connsiteX9160" fmla="*/ 3004243 w 4419601"/>
              <a:gd name="connsiteY9160" fmla="*/ 395139 h 2239844"/>
              <a:gd name="connsiteX9161" fmla="*/ 3045283 w 4419601"/>
              <a:gd name="connsiteY9161" fmla="*/ 361962 h 2239844"/>
              <a:gd name="connsiteX9162" fmla="*/ 3096614 w 4419601"/>
              <a:gd name="connsiteY9162" fmla="*/ 323397 h 2239844"/>
              <a:gd name="connsiteX9163" fmla="*/ 3096621 w 4419601"/>
              <a:gd name="connsiteY9163" fmla="*/ 323391 h 2239844"/>
              <a:gd name="connsiteX9164" fmla="*/ 3186463 w 4419601"/>
              <a:gd name="connsiteY9164" fmla="*/ 265536 h 2239844"/>
              <a:gd name="connsiteX9165" fmla="*/ 3269887 w 4419601"/>
              <a:gd name="connsiteY9165" fmla="*/ 207680 h 2239844"/>
              <a:gd name="connsiteX9166" fmla="*/ 3449571 w 4419601"/>
              <a:gd name="connsiteY9166" fmla="*/ 111254 h 2239844"/>
              <a:gd name="connsiteX9167" fmla="*/ 3385398 w 4419601"/>
              <a:gd name="connsiteY9167" fmla="*/ 111254 h 2239844"/>
              <a:gd name="connsiteX9168" fmla="*/ 3339476 w 4419601"/>
              <a:gd name="connsiteY9168" fmla="*/ 142751 h 2239844"/>
              <a:gd name="connsiteX9169" fmla="*/ 3296158 w 4419601"/>
              <a:gd name="connsiteY9169" fmla="*/ 166398 h 2239844"/>
              <a:gd name="connsiteX9170" fmla="*/ 3045283 w 4419601"/>
              <a:gd name="connsiteY9170" fmla="*/ 342676 h 2239844"/>
              <a:gd name="connsiteX9171" fmla="*/ 2865599 w 4419601"/>
              <a:gd name="connsiteY9171" fmla="*/ 490530 h 2239844"/>
              <a:gd name="connsiteX9172" fmla="*/ 2775758 w 4419601"/>
              <a:gd name="connsiteY9172" fmla="*/ 554814 h 2239844"/>
              <a:gd name="connsiteX9173" fmla="*/ 2738056 w 4419601"/>
              <a:gd name="connsiteY9173" fmla="*/ 587759 h 2239844"/>
              <a:gd name="connsiteX9174" fmla="*/ 2723961 w 4419601"/>
              <a:gd name="connsiteY9174" fmla="*/ 603945 h 2239844"/>
              <a:gd name="connsiteX9175" fmla="*/ 2698750 w 4419601"/>
              <a:gd name="connsiteY9175" fmla="*/ 619097 h 2239844"/>
              <a:gd name="connsiteX9176" fmla="*/ 2769340 w 4419601"/>
              <a:gd name="connsiteY9176" fmla="*/ 554814 h 2239844"/>
              <a:gd name="connsiteX9177" fmla="*/ 2859182 w 4419601"/>
              <a:gd name="connsiteY9177" fmla="*/ 484101 h 2239844"/>
              <a:gd name="connsiteX9178" fmla="*/ 3032448 w 4419601"/>
              <a:gd name="connsiteY9178" fmla="*/ 349105 h 2239844"/>
              <a:gd name="connsiteX9179" fmla="*/ 3385398 w 4419601"/>
              <a:gd name="connsiteY9179" fmla="*/ 111254 h 2239844"/>
              <a:gd name="connsiteX9180" fmla="*/ 3385398 w 4419601"/>
              <a:gd name="connsiteY9180" fmla="*/ 111254 h 2239844"/>
              <a:gd name="connsiteX9181" fmla="*/ 3385398 w 4419601"/>
              <a:gd name="connsiteY9181" fmla="*/ 117683 h 2239844"/>
              <a:gd name="connsiteX9182" fmla="*/ 3385398 w 4419601"/>
              <a:gd name="connsiteY9182" fmla="*/ 111254 h 2239844"/>
              <a:gd name="connsiteX9183" fmla="*/ 3455186 w 4419601"/>
              <a:gd name="connsiteY9183" fmla="*/ 109647 h 2239844"/>
              <a:gd name="connsiteX9184" fmla="*/ 3455988 w 4419601"/>
              <a:gd name="connsiteY9184" fmla="*/ 117683 h 2239844"/>
              <a:gd name="connsiteX9185" fmla="*/ 3449571 w 4419601"/>
              <a:gd name="connsiteY9185" fmla="*/ 111254 h 2239844"/>
              <a:gd name="connsiteX9186" fmla="*/ 3455186 w 4419601"/>
              <a:gd name="connsiteY9186" fmla="*/ 109647 h 2239844"/>
              <a:gd name="connsiteX9187" fmla="*/ 737445 w 4419601"/>
              <a:gd name="connsiteY9187" fmla="*/ 106199 h 2239844"/>
              <a:gd name="connsiteX9188" fmla="*/ 752552 w 4419601"/>
              <a:gd name="connsiteY9188" fmla="*/ 111472 h 2239844"/>
              <a:gd name="connsiteX9189" fmla="*/ 758193 w 4419601"/>
              <a:gd name="connsiteY9189" fmla="*/ 115232 h 2239844"/>
              <a:gd name="connsiteX9190" fmla="*/ 770093 w 4419601"/>
              <a:gd name="connsiteY9190" fmla="*/ 125780 h 2239844"/>
              <a:gd name="connsiteX9191" fmla="*/ 752526 w 4419601"/>
              <a:gd name="connsiteY9191" fmla="*/ 105044 h 2239844"/>
              <a:gd name="connsiteX9192" fmla="*/ 782893 w 4419601"/>
              <a:gd name="connsiteY9192" fmla="*/ 115645 h 2239844"/>
              <a:gd name="connsiteX9193" fmla="*/ 828646 w 4419601"/>
              <a:gd name="connsiteY9193" fmla="*/ 142926 h 2239844"/>
              <a:gd name="connsiteX9194" fmla="*/ 918548 w 4419601"/>
              <a:gd name="connsiteY9194" fmla="*/ 187859 h 2239844"/>
              <a:gd name="connsiteX9195" fmla="*/ 1014870 w 4419601"/>
              <a:gd name="connsiteY9195" fmla="*/ 245630 h 2239844"/>
              <a:gd name="connsiteX9196" fmla="*/ 1104771 w 4419601"/>
              <a:gd name="connsiteY9196" fmla="*/ 309820 h 2239844"/>
              <a:gd name="connsiteX9197" fmla="*/ 1201094 w 4419601"/>
              <a:gd name="connsiteY9197" fmla="*/ 380430 h 2239844"/>
              <a:gd name="connsiteX9198" fmla="*/ 1204460 w 4419601"/>
              <a:gd name="connsiteY9198" fmla="*/ 383017 h 2239844"/>
              <a:gd name="connsiteX9199" fmla="*/ 1222589 w 4419601"/>
              <a:gd name="connsiteY9199" fmla="*/ 391886 h 2239844"/>
              <a:gd name="connsiteX9200" fmla="*/ 1252269 w 4419601"/>
              <a:gd name="connsiteY9200" fmla="*/ 413580 h 2239844"/>
              <a:gd name="connsiteX9201" fmla="*/ 1271521 w 4419601"/>
              <a:gd name="connsiteY9201" fmla="*/ 445720 h 2239844"/>
              <a:gd name="connsiteX9202" fmla="*/ 1270719 w 4419601"/>
              <a:gd name="connsiteY9202" fmla="*/ 459379 h 2239844"/>
              <a:gd name="connsiteX9203" fmla="*/ 1267733 w 4419601"/>
              <a:gd name="connsiteY9203" fmla="*/ 469203 h 2239844"/>
              <a:gd name="connsiteX9204" fmla="*/ 1264080 w 4419601"/>
              <a:gd name="connsiteY9204" fmla="*/ 465283 h 2239844"/>
              <a:gd name="connsiteX9205" fmla="*/ 1258686 w 4419601"/>
              <a:gd name="connsiteY9205" fmla="*/ 432864 h 2239844"/>
              <a:gd name="connsiteX9206" fmla="*/ 1258292 w 4419601"/>
              <a:gd name="connsiteY9206" fmla="*/ 432378 h 2239844"/>
              <a:gd name="connsiteX9207" fmla="*/ 1256062 w 4419601"/>
              <a:gd name="connsiteY9207" fmla="*/ 434606 h 2239844"/>
              <a:gd name="connsiteX9208" fmla="*/ 1250668 w 4419601"/>
              <a:gd name="connsiteY9208" fmla="*/ 427743 h 2239844"/>
              <a:gd name="connsiteX9209" fmla="*/ 1257093 w 4419601"/>
              <a:gd name="connsiteY9209" fmla="*/ 430900 h 2239844"/>
              <a:gd name="connsiteX9210" fmla="*/ 1248258 w 4419601"/>
              <a:gd name="connsiteY9210" fmla="*/ 420008 h 2239844"/>
              <a:gd name="connsiteX9211" fmla="*/ 1237367 w 4419601"/>
              <a:gd name="connsiteY9211" fmla="*/ 410822 h 2239844"/>
              <a:gd name="connsiteX9212" fmla="*/ 1250668 w 4419601"/>
              <a:gd name="connsiteY9212" fmla="*/ 427743 h 2239844"/>
              <a:gd name="connsiteX9213" fmla="*/ 1240769 w 4419601"/>
              <a:gd name="connsiteY9213" fmla="*/ 422880 h 2239844"/>
              <a:gd name="connsiteX9214" fmla="*/ 1229188 w 4419601"/>
              <a:gd name="connsiteY9214" fmla="*/ 407711 h 2239844"/>
              <a:gd name="connsiteX9215" fmla="*/ 1201094 w 4419601"/>
              <a:gd name="connsiteY9215" fmla="*/ 386849 h 2239844"/>
              <a:gd name="connsiteX9216" fmla="*/ 1190847 w 4419601"/>
              <a:gd name="connsiteY9216" fmla="*/ 379757 h 2239844"/>
              <a:gd name="connsiteX9217" fmla="*/ 1156010 w 4419601"/>
              <a:gd name="connsiteY9217" fmla="*/ 363764 h 2239844"/>
              <a:gd name="connsiteX9218" fmla="*/ 1141530 w 4419601"/>
              <a:gd name="connsiteY9218" fmla="*/ 360742 h 2239844"/>
              <a:gd name="connsiteX9219" fmla="*/ 1184893 w 4419601"/>
              <a:gd name="connsiteY9219" fmla="*/ 390930 h 2239844"/>
              <a:gd name="connsiteX9220" fmla="*/ 1168987 w 4419601"/>
              <a:gd name="connsiteY9220" fmla="*/ 380430 h 2239844"/>
              <a:gd name="connsiteX9221" fmla="*/ 1141495 w 4419601"/>
              <a:gd name="connsiteY9221" fmla="*/ 360735 h 2239844"/>
              <a:gd name="connsiteX9222" fmla="*/ 1134761 w 4419601"/>
              <a:gd name="connsiteY9222" fmla="*/ 359330 h 2239844"/>
              <a:gd name="connsiteX9223" fmla="*/ 1181830 w 4419601"/>
              <a:gd name="connsiteY9223" fmla="*/ 393268 h 2239844"/>
              <a:gd name="connsiteX9224" fmla="*/ 1188251 w 4419601"/>
              <a:gd name="connsiteY9224" fmla="*/ 393268 h 2239844"/>
              <a:gd name="connsiteX9225" fmla="*/ 1184893 w 4419601"/>
              <a:gd name="connsiteY9225" fmla="*/ 390930 h 2239844"/>
              <a:gd name="connsiteX9226" fmla="*/ 1211529 w 4419601"/>
              <a:gd name="connsiteY9226" fmla="*/ 408513 h 2239844"/>
              <a:gd name="connsiteX9227" fmla="*/ 1240769 w 4419601"/>
              <a:gd name="connsiteY9227" fmla="*/ 422880 h 2239844"/>
              <a:gd name="connsiteX9228" fmla="*/ 1252466 w 4419601"/>
              <a:gd name="connsiteY9228" fmla="*/ 438201 h 2239844"/>
              <a:gd name="connsiteX9229" fmla="*/ 1194673 w 4419601"/>
              <a:gd name="connsiteY9229" fmla="*/ 406106 h 2239844"/>
              <a:gd name="connsiteX9230" fmla="*/ 1162565 w 4419601"/>
              <a:gd name="connsiteY9230" fmla="*/ 381232 h 2239844"/>
              <a:gd name="connsiteX9231" fmla="*/ 1143364 w 4419601"/>
              <a:gd name="connsiteY9231" fmla="*/ 369236 h 2239844"/>
              <a:gd name="connsiteX9232" fmla="*/ 1136076 w 4419601"/>
              <a:gd name="connsiteY9232" fmla="*/ 362777 h 2239844"/>
              <a:gd name="connsiteX9233" fmla="*/ 1129848 w 4419601"/>
              <a:gd name="connsiteY9233" fmla="*/ 358305 h 2239844"/>
              <a:gd name="connsiteX9234" fmla="*/ 1124563 w 4419601"/>
              <a:gd name="connsiteY9234" fmla="*/ 357202 h 2239844"/>
              <a:gd name="connsiteX9235" fmla="*/ 1117854 w 4419601"/>
              <a:gd name="connsiteY9235" fmla="*/ 349691 h 2239844"/>
              <a:gd name="connsiteX9236" fmla="*/ 1117693 w 4419601"/>
              <a:gd name="connsiteY9236" fmla="*/ 349575 h 2239844"/>
              <a:gd name="connsiteX9237" fmla="*/ 1121995 w 4419601"/>
              <a:gd name="connsiteY9237" fmla="*/ 355873 h 2239844"/>
              <a:gd name="connsiteX9238" fmla="*/ 1123894 w 4419601"/>
              <a:gd name="connsiteY9238" fmla="*/ 357062 h 2239844"/>
              <a:gd name="connsiteX9239" fmla="*/ 1124563 w 4419601"/>
              <a:gd name="connsiteY9239" fmla="*/ 357202 h 2239844"/>
              <a:gd name="connsiteX9240" fmla="*/ 1125130 w 4419601"/>
              <a:gd name="connsiteY9240" fmla="*/ 357836 h 2239844"/>
              <a:gd name="connsiteX9241" fmla="*/ 1130458 w 4419601"/>
              <a:gd name="connsiteY9241" fmla="*/ 361173 h 2239844"/>
              <a:gd name="connsiteX9242" fmla="*/ 1143364 w 4419601"/>
              <a:gd name="connsiteY9242" fmla="*/ 369236 h 2239844"/>
              <a:gd name="connsiteX9243" fmla="*/ 1173967 w 4419601"/>
              <a:gd name="connsiteY9243" fmla="*/ 396358 h 2239844"/>
              <a:gd name="connsiteX9244" fmla="*/ 1181679 w 4419601"/>
              <a:gd name="connsiteY9244" fmla="*/ 400724 h 2239844"/>
              <a:gd name="connsiteX9245" fmla="*/ 1245851 w 4419601"/>
              <a:gd name="connsiteY9245" fmla="*/ 445720 h 2239844"/>
              <a:gd name="connsiteX9246" fmla="*/ 1264080 w 4419601"/>
              <a:gd name="connsiteY9246" fmla="*/ 465283 h 2239844"/>
              <a:gd name="connsiteX9247" fmla="*/ 1265103 w 4419601"/>
              <a:gd name="connsiteY9247" fmla="*/ 471431 h 2239844"/>
              <a:gd name="connsiteX9248" fmla="*/ 1261003 w 4419601"/>
              <a:gd name="connsiteY9248" fmla="*/ 483007 h 2239844"/>
              <a:gd name="connsiteX9249" fmla="*/ 1259488 w 4419601"/>
              <a:gd name="connsiteY9249" fmla="*/ 473038 h 2239844"/>
              <a:gd name="connsiteX9250" fmla="*/ 1239434 w 4419601"/>
              <a:gd name="connsiteY9250" fmla="*/ 445720 h 2239844"/>
              <a:gd name="connsiteX9251" fmla="*/ 1204139 w 4419601"/>
              <a:gd name="connsiteY9251" fmla="*/ 420811 h 2239844"/>
              <a:gd name="connsiteX9252" fmla="*/ 1196928 w 4419601"/>
              <a:gd name="connsiteY9252" fmla="*/ 416707 h 2239844"/>
              <a:gd name="connsiteX9253" fmla="*/ 1213937 w 4419601"/>
              <a:gd name="connsiteY9253" fmla="*/ 431782 h 2239844"/>
              <a:gd name="connsiteX9254" fmla="*/ 1207516 w 4419601"/>
              <a:gd name="connsiteY9254" fmla="*/ 438201 h 2239844"/>
              <a:gd name="connsiteX9255" fmla="*/ 1207516 w 4419601"/>
              <a:gd name="connsiteY9255" fmla="*/ 431782 h 2239844"/>
              <a:gd name="connsiteX9256" fmla="*/ 1182128 w 4419601"/>
              <a:gd name="connsiteY9256" fmla="*/ 415361 h 2239844"/>
              <a:gd name="connsiteX9257" fmla="*/ 1156312 w 4419601"/>
              <a:gd name="connsiteY9257" fmla="*/ 392135 h 2239844"/>
              <a:gd name="connsiteX9258" fmla="*/ 1138362 w 4419601"/>
              <a:gd name="connsiteY9258" fmla="*/ 379834 h 2239844"/>
              <a:gd name="connsiteX9259" fmla="*/ 1131545 w 4419601"/>
              <a:gd name="connsiteY9259" fmla="*/ 369854 h 2239844"/>
              <a:gd name="connsiteX9260" fmla="*/ 1103166 w 4419601"/>
              <a:gd name="connsiteY9260" fmla="*/ 344323 h 2239844"/>
              <a:gd name="connsiteX9261" fmla="*/ 1099746 w 4419601"/>
              <a:gd name="connsiteY9261" fmla="*/ 341939 h 2239844"/>
              <a:gd name="connsiteX9262" fmla="*/ 1117506 w 4419601"/>
              <a:gd name="connsiteY9262" fmla="*/ 353061 h 2239844"/>
              <a:gd name="connsiteX9263" fmla="*/ 1117506 w 4419601"/>
              <a:gd name="connsiteY9263" fmla="*/ 350104 h 2239844"/>
              <a:gd name="connsiteX9264" fmla="*/ 1117506 w 4419601"/>
              <a:gd name="connsiteY9264" fmla="*/ 349441 h 2239844"/>
              <a:gd name="connsiteX9265" fmla="*/ 1092215 w 4419601"/>
              <a:gd name="connsiteY9265" fmla="*/ 331277 h 2239844"/>
              <a:gd name="connsiteX9266" fmla="*/ 1120711 w 4419601"/>
              <a:gd name="connsiteY9266" fmla="*/ 349984 h 2239844"/>
              <a:gd name="connsiteX9267" fmla="*/ 1128443 w 4419601"/>
              <a:gd name="connsiteY9267" fmla="*/ 351632 h 2239844"/>
              <a:gd name="connsiteX9268" fmla="*/ 1115795 w 4419601"/>
              <a:gd name="connsiteY9268" fmla="*/ 342827 h 2239844"/>
              <a:gd name="connsiteX9269" fmla="*/ 1120825 w 4419601"/>
              <a:gd name="connsiteY9269" fmla="*/ 345927 h 2239844"/>
              <a:gd name="connsiteX9270" fmla="*/ 1128934 w 4419601"/>
              <a:gd name="connsiteY9270" fmla="*/ 351736 h 2239844"/>
              <a:gd name="connsiteX9271" fmla="*/ 1155208 w 4419601"/>
              <a:gd name="connsiteY9271" fmla="*/ 357336 h 2239844"/>
              <a:gd name="connsiteX9272" fmla="*/ 1169717 w 4419601"/>
              <a:gd name="connsiteY9272" fmla="*/ 365134 h 2239844"/>
              <a:gd name="connsiteX9273" fmla="*/ 1117614 w 4419601"/>
              <a:gd name="connsiteY9273" fmla="*/ 329077 h 2239844"/>
              <a:gd name="connsiteX9274" fmla="*/ 1021292 w 4419601"/>
              <a:gd name="connsiteY9274" fmla="*/ 258468 h 2239844"/>
              <a:gd name="connsiteX9275" fmla="*/ 931391 w 4419601"/>
              <a:gd name="connsiteY9275" fmla="*/ 200697 h 2239844"/>
              <a:gd name="connsiteX9276" fmla="*/ 828646 w 4419601"/>
              <a:gd name="connsiteY9276" fmla="*/ 149345 h 2239844"/>
              <a:gd name="connsiteX9277" fmla="*/ 824858 w 4419601"/>
              <a:gd name="connsiteY9277" fmla="*/ 147086 h 2239844"/>
              <a:gd name="connsiteX9278" fmla="*/ 810987 w 4419601"/>
              <a:gd name="connsiteY9278" fmla="*/ 137309 h 2239844"/>
              <a:gd name="connsiteX9279" fmla="*/ 755950 w 4419601"/>
              <a:gd name="connsiteY9279" fmla="*/ 107356 h 2239844"/>
              <a:gd name="connsiteX9280" fmla="*/ 733126 w 4419601"/>
              <a:gd name="connsiteY9280" fmla="*/ 103609 h 2239844"/>
              <a:gd name="connsiteX9281" fmla="*/ 737445 w 4419601"/>
              <a:gd name="connsiteY9281" fmla="*/ 106199 h 2239844"/>
              <a:gd name="connsiteX9282" fmla="*/ 732324 w 4419601"/>
              <a:gd name="connsiteY9282" fmla="*/ 104411 h 2239844"/>
              <a:gd name="connsiteX9283" fmla="*/ 738746 w 4419601"/>
              <a:gd name="connsiteY9283" fmla="*/ 102272 h 2239844"/>
              <a:gd name="connsiteX9284" fmla="*/ 750857 w 4419601"/>
              <a:gd name="connsiteY9284" fmla="*/ 108729 h 2239844"/>
              <a:gd name="connsiteX9285" fmla="*/ 754862 w 4419601"/>
              <a:gd name="connsiteY9285" fmla="*/ 112279 h 2239844"/>
              <a:gd name="connsiteX9286" fmla="*/ 752552 w 4419601"/>
              <a:gd name="connsiteY9286" fmla="*/ 111472 h 2239844"/>
              <a:gd name="connsiteX9287" fmla="*/ 751588 w 4419601"/>
              <a:gd name="connsiteY9287" fmla="*/ 110830 h 2239844"/>
              <a:gd name="connsiteX9288" fmla="*/ 742917 w 4419601"/>
              <a:gd name="connsiteY9288" fmla="*/ 101690 h 2239844"/>
              <a:gd name="connsiteX9289" fmla="*/ 750231 w 4419601"/>
              <a:gd name="connsiteY9289" fmla="*/ 104243 h 2239844"/>
              <a:gd name="connsiteX9290" fmla="*/ 755950 w 4419601"/>
              <a:gd name="connsiteY9290" fmla="*/ 107356 h 2239844"/>
              <a:gd name="connsiteX9291" fmla="*/ 772217 w 4419601"/>
              <a:gd name="connsiteY9291" fmla="*/ 118337 h 2239844"/>
              <a:gd name="connsiteX9292" fmla="*/ 762549 w 4419601"/>
              <a:gd name="connsiteY9292" fmla="*/ 114962 h 2239844"/>
              <a:gd name="connsiteX9293" fmla="*/ 754799 w 4419601"/>
              <a:gd name="connsiteY9293" fmla="*/ 110830 h 2239844"/>
              <a:gd name="connsiteX9294" fmla="*/ 750857 w 4419601"/>
              <a:gd name="connsiteY9294" fmla="*/ 108729 h 2239844"/>
              <a:gd name="connsiteX9295" fmla="*/ 745239 w 4419601"/>
              <a:gd name="connsiteY9295" fmla="*/ 101526 h 2239844"/>
              <a:gd name="connsiteX9296" fmla="*/ 751588 w 4419601"/>
              <a:gd name="connsiteY9296" fmla="*/ 104411 h 2239844"/>
              <a:gd name="connsiteX9297" fmla="*/ 752526 w 4419601"/>
              <a:gd name="connsiteY9297" fmla="*/ 105044 h 2239844"/>
              <a:gd name="connsiteX9298" fmla="*/ 750231 w 4419601"/>
              <a:gd name="connsiteY9298" fmla="*/ 104243 h 2239844"/>
              <a:gd name="connsiteX9299" fmla="*/ 736177 w 4419601"/>
              <a:gd name="connsiteY9299" fmla="*/ 100560 h 2239844"/>
              <a:gd name="connsiteX9300" fmla="*/ 738746 w 4419601"/>
              <a:gd name="connsiteY9300" fmla="*/ 102272 h 2239844"/>
              <a:gd name="connsiteX9301" fmla="*/ 735953 w 4419601"/>
              <a:gd name="connsiteY9301" fmla="*/ 100783 h 2239844"/>
              <a:gd name="connsiteX9302" fmla="*/ 732324 w 4419601"/>
              <a:gd name="connsiteY9302" fmla="*/ 98848 h 2239844"/>
              <a:gd name="connsiteX9303" fmla="*/ 735953 w 4419601"/>
              <a:gd name="connsiteY9303" fmla="*/ 100783 h 2239844"/>
              <a:gd name="connsiteX9304" fmla="*/ 735535 w 4419601"/>
              <a:gd name="connsiteY9304" fmla="*/ 101202 h 2239844"/>
              <a:gd name="connsiteX9305" fmla="*/ 733126 w 4419601"/>
              <a:gd name="connsiteY9305" fmla="*/ 103609 h 2239844"/>
              <a:gd name="connsiteX9306" fmla="*/ 732324 w 4419601"/>
              <a:gd name="connsiteY9306" fmla="*/ 103128 h 2239844"/>
              <a:gd name="connsiteX9307" fmla="*/ 738344 w 4419601"/>
              <a:gd name="connsiteY9307" fmla="*/ 98394 h 2239844"/>
              <a:gd name="connsiteX9308" fmla="*/ 740096 w 4419601"/>
              <a:gd name="connsiteY9308" fmla="*/ 99190 h 2239844"/>
              <a:gd name="connsiteX9309" fmla="*/ 742917 w 4419601"/>
              <a:gd name="connsiteY9309" fmla="*/ 101690 h 2239844"/>
              <a:gd name="connsiteX9310" fmla="*/ 737083 w 4419601"/>
              <a:gd name="connsiteY9310" fmla="*/ 99654 h 2239844"/>
              <a:gd name="connsiteX9311" fmla="*/ 738745 w 4419601"/>
              <a:gd name="connsiteY9311" fmla="*/ 97992 h 2239844"/>
              <a:gd name="connsiteX9312" fmla="*/ 745239 w 4419601"/>
              <a:gd name="connsiteY9312" fmla="*/ 101526 h 2239844"/>
              <a:gd name="connsiteX9313" fmla="*/ 740096 w 4419601"/>
              <a:gd name="connsiteY9313" fmla="*/ 99190 h 2239844"/>
              <a:gd name="connsiteX9314" fmla="*/ 732324 w 4419601"/>
              <a:gd name="connsiteY9314" fmla="*/ 97992 h 2239844"/>
              <a:gd name="connsiteX9315" fmla="*/ 737083 w 4419601"/>
              <a:gd name="connsiteY9315" fmla="*/ 99654 h 2239844"/>
              <a:gd name="connsiteX9316" fmla="*/ 736177 w 4419601"/>
              <a:gd name="connsiteY9316" fmla="*/ 100560 h 2239844"/>
              <a:gd name="connsiteX9317" fmla="*/ 705962 w 4419601"/>
              <a:gd name="connsiteY9317" fmla="*/ 88308 h 2239844"/>
              <a:gd name="connsiteX9318" fmla="*/ 713059 w 4419601"/>
              <a:gd name="connsiteY9318" fmla="*/ 91573 h 2239844"/>
              <a:gd name="connsiteX9319" fmla="*/ 732324 w 4419601"/>
              <a:gd name="connsiteY9319" fmla="*/ 103128 h 2239844"/>
              <a:gd name="connsiteX9320" fmla="*/ 732324 w 4419601"/>
              <a:gd name="connsiteY9320" fmla="*/ 104411 h 2239844"/>
              <a:gd name="connsiteX9321" fmla="*/ 749448 w 4419601"/>
              <a:gd name="connsiteY9321" fmla="*/ 117250 h 2239844"/>
              <a:gd name="connsiteX9322" fmla="*/ 719481 w 4419601"/>
              <a:gd name="connsiteY9322" fmla="*/ 97992 h 2239844"/>
              <a:gd name="connsiteX9323" fmla="*/ 700392 w 4419601"/>
              <a:gd name="connsiteY9323" fmla="*/ 81149 h 2239844"/>
              <a:gd name="connsiteX9324" fmla="*/ 716270 w 4419601"/>
              <a:gd name="connsiteY9324" fmla="*/ 88364 h 2239844"/>
              <a:gd name="connsiteX9325" fmla="*/ 721316 w 4419601"/>
              <a:gd name="connsiteY9325" fmla="*/ 90657 h 2239844"/>
              <a:gd name="connsiteX9326" fmla="*/ 732324 w 4419601"/>
              <a:gd name="connsiteY9326" fmla="*/ 97992 h 2239844"/>
              <a:gd name="connsiteX9327" fmla="*/ 732324 w 4419601"/>
              <a:gd name="connsiteY9327" fmla="*/ 98795 h 2239844"/>
              <a:gd name="connsiteX9328" fmla="*/ 732324 w 4419601"/>
              <a:gd name="connsiteY9328" fmla="*/ 98848 h 2239844"/>
              <a:gd name="connsiteX9329" fmla="*/ 706638 w 4419601"/>
              <a:gd name="connsiteY9329" fmla="*/ 85154 h 2239844"/>
              <a:gd name="connsiteX9330" fmla="*/ 669739 w 4419601"/>
              <a:gd name="connsiteY9330" fmla="*/ 56604 h 2239844"/>
              <a:gd name="connsiteX9331" fmla="*/ 680149 w 4419601"/>
              <a:gd name="connsiteY9331" fmla="*/ 61083 h 2239844"/>
              <a:gd name="connsiteX9332" fmla="*/ 738745 w 4419601"/>
              <a:gd name="connsiteY9332" fmla="*/ 97992 h 2239844"/>
              <a:gd name="connsiteX9333" fmla="*/ 738344 w 4419601"/>
              <a:gd name="connsiteY9333" fmla="*/ 98394 h 2239844"/>
              <a:gd name="connsiteX9334" fmla="*/ 721316 w 4419601"/>
              <a:gd name="connsiteY9334" fmla="*/ 90657 h 2239844"/>
              <a:gd name="connsiteX9335" fmla="*/ 674530 w 4419601"/>
              <a:gd name="connsiteY9335" fmla="*/ 59478 h 2239844"/>
              <a:gd name="connsiteX9336" fmla="*/ 659321 w 4419601"/>
              <a:gd name="connsiteY9336" fmla="*/ 56094 h 2239844"/>
              <a:gd name="connsiteX9337" fmla="*/ 664095 w 4419601"/>
              <a:gd name="connsiteY9337" fmla="*/ 57873 h 2239844"/>
              <a:gd name="connsiteX9338" fmla="*/ 700392 w 4419601"/>
              <a:gd name="connsiteY9338" fmla="*/ 81149 h 2239844"/>
              <a:gd name="connsiteX9339" fmla="*/ 688301 w 4419601"/>
              <a:gd name="connsiteY9339" fmla="*/ 75655 h 2239844"/>
              <a:gd name="connsiteX9340" fmla="*/ 671319 w 4419601"/>
              <a:gd name="connsiteY9340" fmla="*/ 63490 h 2239844"/>
              <a:gd name="connsiteX9341" fmla="*/ 616736 w 4419601"/>
              <a:gd name="connsiteY9341" fmla="*/ 40221 h 2239844"/>
              <a:gd name="connsiteX9342" fmla="*/ 637991 w 4419601"/>
              <a:gd name="connsiteY9342" fmla="*/ 48144 h 2239844"/>
              <a:gd name="connsiteX9343" fmla="*/ 648844 w 4419601"/>
              <a:gd name="connsiteY9343" fmla="*/ 55466 h 2239844"/>
              <a:gd name="connsiteX9344" fmla="*/ 680952 w 4419601"/>
              <a:gd name="connsiteY9344" fmla="*/ 72316 h 2239844"/>
              <a:gd name="connsiteX9345" fmla="*/ 688301 w 4419601"/>
              <a:gd name="connsiteY9345" fmla="*/ 75655 h 2239844"/>
              <a:gd name="connsiteX9346" fmla="*/ 705962 w 4419601"/>
              <a:gd name="connsiteY9346" fmla="*/ 88308 h 2239844"/>
              <a:gd name="connsiteX9347" fmla="*/ 662490 w 4419601"/>
              <a:gd name="connsiteY9347" fmla="*/ 68304 h 2239844"/>
              <a:gd name="connsiteX9348" fmla="*/ 616736 w 4419601"/>
              <a:gd name="connsiteY9348" fmla="*/ 40221 h 2239844"/>
              <a:gd name="connsiteX9349" fmla="*/ 616736 w 4419601"/>
              <a:gd name="connsiteY9349" fmla="*/ 33802 h 2239844"/>
              <a:gd name="connsiteX9350" fmla="*/ 616736 w 4419601"/>
              <a:gd name="connsiteY9350" fmla="*/ 40221 h 2239844"/>
              <a:gd name="connsiteX9351" fmla="*/ 616736 w 4419601"/>
              <a:gd name="connsiteY9351" fmla="*/ 33802 h 2239844"/>
              <a:gd name="connsiteX9352" fmla="*/ 616736 w 4419601"/>
              <a:gd name="connsiteY9352" fmla="*/ 33802 h 2239844"/>
              <a:gd name="connsiteX9353" fmla="*/ 637993 w 4419601"/>
              <a:gd name="connsiteY9353" fmla="*/ 42947 h 2239844"/>
              <a:gd name="connsiteX9354" fmla="*/ 659321 w 4419601"/>
              <a:gd name="connsiteY9354" fmla="*/ 56094 h 2239844"/>
              <a:gd name="connsiteX9355" fmla="*/ 637991 w 4419601"/>
              <a:gd name="connsiteY9355" fmla="*/ 48144 h 2239844"/>
              <a:gd name="connsiteX9356" fmla="*/ 546100 w 4419601"/>
              <a:gd name="connsiteY9356" fmla="*/ 1707 h 2239844"/>
              <a:gd name="connsiteX9357" fmla="*/ 610315 w 4419601"/>
              <a:gd name="connsiteY9357" fmla="*/ 20964 h 2239844"/>
              <a:gd name="connsiteX9358" fmla="*/ 669739 w 4419601"/>
              <a:gd name="connsiteY9358" fmla="*/ 56604 h 2239844"/>
              <a:gd name="connsiteX9359" fmla="*/ 637993 w 4419601"/>
              <a:gd name="connsiteY9359" fmla="*/ 42947 h 2239844"/>
              <a:gd name="connsiteX9360" fmla="*/ 623158 w 4419601"/>
              <a:gd name="connsiteY9360" fmla="*/ 33802 h 2239844"/>
              <a:gd name="connsiteX9361" fmla="*/ 591050 w 4419601"/>
              <a:gd name="connsiteY9361" fmla="*/ 14545 h 2239844"/>
              <a:gd name="connsiteX9362" fmla="*/ 552521 w 4419601"/>
              <a:gd name="connsiteY9362" fmla="*/ 8126 h 2239844"/>
              <a:gd name="connsiteX9363" fmla="*/ 610315 w 4419601"/>
              <a:gd name="connsiteY9363" fmla="*/ 46640 h 2239844"/>
              <a:gd name="connsiteX9364" fmla="*/ 674530 w 4419601"/>
              <a:gd name="connsiteY9364" fmla="*/ 85154 h 2239844"/>
              <a:gd name="connsiteX9365" fmla="*/ 828646 w 4419601"/>
              <a:gd name="connsiteY9365" fmla="*/ 181440 h 2239844"/>
              <a:gd name="connsiteX9366" fmla="*/ 1021292 w 4419601"/>
              <a:gd name="connsiteY9366" fmla="*/ 303401 h 2239844"/>
              <a:gd name="connsiteX9367" fmla="*/ 1111996 w 4419601"/>
              <a:gd name="connsiteY9367" fmla="*/ 369999 h 2239844"/>
              <a:gd name="connsiteX9368" fmla="*/ 1120227 w 4419601"/>
              <a:gd name="connsiteY9368" fmla="*/ 375323 h 2239844"/>
              <a:gd name="connsiteX9369" fmla="*/ 1130458 w 4419601"/>
              <a:gd name="connsiteY9369" fmla="*/ 386849 h 2239844"/>
              <a:gd name="connsiteX9370" fmla="*/ 1137031 w 4419601"/>
              <a:gd name="connsiteY9370" fmla="*/ 386192 h 2239844"/>
              <a:gd name="connsiteX9371" fmla="*/ 1182128 w 4419601"/>
              <a:gd name="connsiteY9371" fmla="*/ 415361 h 2239844"/>
              <a:gd name="connsiteX9372" fmla="*/ 1207516 w 4419601"/>
              <a:gd name="connsiteY9372" fmla="*/ 438201 h 2239844"/>
              <a:gd name="connsiteX9373" fmla="*/ 899283 w 4419601"/>
              <a:gd name="connsiteY9373" fmla="*/ 232792 h 2239844"/>
              <a:gd name="connsiteX9374" fmla="*/ 706638 w 4419601"/>
              <a:gd name="connsiteY9374" fmla="*/ 110830 h 2239844"/>
              <a:gd name="connsiteX9375" fmla="*/ 616736 w 4419601"/>
              <a:gd name="connsiteY9375" fmla="*/ 59478 h 2239844"/>
              <a:gd name="connsiteX9376" fmla="*/ 546100 w 4419601"/>
              <a:gd name="connsiteY9376" fmla="*/ 8126 h 2239844"/>
              <a:gd name="connsiteX9377" fmla="*/ 546100 w 4419601"/>
              <a:gd name="connsiteY9377" fmla="*/ 1707 h 22398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  <a:cxn ang="0">
                <a:pos x="connsiteX8779" y="connsiteY8779"/>
              </a:cxn>
              <a:cxn ang="0">
                <a:pos x="connsiteX8780" y="connsiteY8780"/>
              </a:cxn>
              <a:cxn ang="0">
                <a:pos x="connsiteX8781" y="connsiteY8781"/>
              </a:cxn>
              <a:cxn ang="0">
                <a:pos x="connsiteX8782" y="connsiteY8782"/>
              </a:cxn>
              <a:cxn ang="0">
                <a:pos x="connsiteX8783" y="connsiteY8783"/>
              </a:cxn>
              <a:cxn ang="0">
                <a:pos x="connsiteX8784" y="connsiteY8784"/>
              </a:cxn>
              <a:cxn ang="0">
                <a:pos x="connsiteX8785" y="connsiteY8785"/>
              </a:cxn>
              <a:cxn ang="0">
                <a:pos x="connsiteX8786" y="connsiteY8786"/>
              </a:cxn>
              <a:cxn ang="0">
                <a:pos x="connsiteX8787" y="connsiteY8787"/>
              </a:cxn>
              <a:cxn ang="0">
                <a:pos x="connsiteX8788" y="connsiteY8788"/>
              </a:cxn>
              <a:cxn ang="0">
                <a:pos x="connsiteX8789" y="connsiteY8789"/>
              </a:cxn>
              <a:cxn ang="0">
                <a:pos x="connsiteX8790" y="connsiteY8790"/>
              </a:cxn>
              <a:cxn ang="0">
                <a:pos x="connsiteX8791" y="connsiteY8791"/>
              </a:cxn>
              <a:cxn ang="0">
                <a:pos x="connsiteX8792" y="connsiteY8792"/>
              </a:cxn>
              <a:cxn ang="0">
                <a:pos x="connsiteX8793" y="connsiteY8793"/>
              </a:cxn>
              <a:cxn ang="0">
                <a:pos x="connsiteX8794" y="connsiteY8794"/>
              </a:cxn>
              <a:cxn ang="0">
                <a:pos x="connsiteX8795" y="connsiteY8795"/>
              </a:cxn>
              <a:cxn ang="0">
                <a:pos x="connsiteX8796" y="connsiteY8796"/>
              </a:cxn>
              <a:cxn ang="0">
                <a:pos x="connsiteX8797" y="connsiteY8797"/>
              </a:cxn>
              <a:cxn ang="0">
                <a:pos x="connsiteX8798" y="connsiteY8798"/>
              </a:cxn>
              <a:cxn ang="0">
                <a:pos x="connsiteX8799" y="connsiteY8799"/>
              </a:cxn>
              <a:cxn ang="0">
                <a:pos x="connsiteX8800" y="connsiteY8800"/>
              </a:cxn>
              <a:cxn ang="0">
                <a:pos x="connsiteX8801" y="connsiteY8801"/>
              </a:cxn>
              <a:cxn ang="0">
                <a:pos x="connsiteX8802" y="connsiteY8802"/>
              </a:cxn>
              <a:cxn ang="0">
                <a:pos x="connsiteX8803" y="connsiteY8803"/>
              </a:cxn>
              <a:cxn ang="0">
                <a:pos x="connsiteX8804" y="connsiteY8804"/>
              </a:cxn>
              <a:cxn ang="0">
                <a:pos x="connsiteX8805" y="connsiteY8805"/>
              </a:cxn>
              <a:cxn ang="0">
                <a:pos x="connsiteX8806" y="connsiteY8806"/>
              </a:cxn>
              <a:cxn ang="0">
                <a:pos x="connsiteX8807" y="connsiteY8807"/>
              </a:cxn>
              <a:cxn ang="0">
                <a:pos x="connsiteX8808" y="connsiteY8808"/>
              </a:cxn>
              <a:cxn ang="0">
                <a:pos x="connsiteX8809" y="connsiteY8809"/>
              </a:cxn>
              <a:cxn ang="0">
                <a:pos x="connsiteX8810" y="connsiteY8810"/>
              </a:cxn>
              <a:cxn ang="0">
                <a:pos x="connsiteX8811" y="connsiteY8811"/>
              </a:cxn>
              <a:cxn ang="0">
                <a:pos x="connsiteX8812" y="connsiteY8812"/>
              </a:cxn>
              <a:cxn ang="0">
                <a:pos x="connsiteX8813" y="connsiteY8813"/>
              </a:cxn>
              <a:cxn ang="0">
                <a:pos x="connsiteX8814" y="connsiteY8814"/>
              </a:cxn>
              <a:cxn ang="0">
                <a:pos x="connsiteX8815" y="connsiteY8815"/>
              </a:cxn>
              <a:cxn ang="0">
                <a:pos x="connsiteX8816" y="connsiteY8816"/>
              </a:cxn>
              <a:cxn ang="0">
                <a:pos x="connsiteX8817" y="connsiteY8817"/>
              </a:cxn>
              <a:cxn ang="0">
                <a:pos x="connsiteX8818" y="connsiteY8818"/>
              </a:cxn>
              <a:cxn ang="0">
                <a:pos x="connsiteX8819" y="connsiteY8819"/>
              </a:cxn>
              <a:cxn ang="0">
                <a:pos x="connsiteX8820" y="connsiteY8820"/>
              </a:cxn>
              <a:cxn ang="0">
                <a:pos x="connsiteX8821" y="connsiteY8821"/>
              </a:cxn>
              <a:cxn ang="0">
                <a:pos x="connsiteX8822" y="connsiteY8822"/>
              </a:cxn>
              <a:cxn ang="0">
                <a:pos x="connsiteX8823" y="connsiteY8823"/>
              </a:cxn>
              <a:cxn ang="0">
                <a:pos x="connsiteX8824" y="connsiteY8824"/>
              </a:cxn>
              <a:cxn ang="0">
                <a:pos x="connsiteX8825" y="connsiteY8825"/>
              </a:cxn>
              <a:cxn ang="0">
                <a:pos x="connsiteX8826" y="connsiteY8826"/>
              </a:cxn>
              <a:cxn ang="0">
                <a:pos x="connsiteX8827" y="connsiteY8827"/>
              </a:cxn>
              <a:cxn ang="0">
                <a:pos x="connsiteX8828" y="connsiteY8828"/>
              </a:cxn>
              <a:cxn ang="0">
                <a:pos x="connsiteX8829" y="connsiteY8829"/>
              </a:cxn>
              <a:cxn ang="0">
                <a:pos x="connsiteX8830" y="connsiteY8830"/>
              </a:cxn>
              <a:cxn ang="0">
                <a:pos x="connsiteX8831" y="connsiteY8831"/>
              </a:cxn>
              <a:cxn ang="0">
                <a:pos x="connsiteX8832" y="connsiteY8832"/>
              </a:cxn>
              <a:cxn ang="0">
                <a:pos x="connsiteX8833" y="connsiteY8833"/>
              </a:cxn>
              <a:cxn ang="0">
                <a:pos x="connsiteX8834" y="connsiteY8834"/>
              </a:cxn>
              <a:cxn ang="0">
                <a:pos x="connsiteX8835" y="connsiteY8835"/>
              </a:cxn>
              <a:cxn ang="0">
                <a:pos x="connsiteX8836" y="connsiteY8836"/>
              </a:cxn>
              <a:cxn ang="0">
                <a:pos x="connsiteX8837" y="connsiteY8837"/>
              </a:cxn>
              <a:cxn ang="0">
                <a:pos x="connsiteX8838" y="connsiteY8838"/>
              </a:cxn>
              <a:cxn ang="0">
                <a:pos x="connsiteX8839" y="connsiteY8839"/>
              </a:cxn>
              <a:cxn ang="0">
                <a:pos x="connsiteX8840" y="connsiteY8840"/>
              </a:cxn>
              <a:cxn ang="0">
                <a:pos x="connsiteX8841" y="connsiteY8841"/>
              </a:cxn>
              <a:cxn ang="0">
                <a:pos x="connsiteX8842" y="connsiteY8842"/>
              </a:cxn>
              <a:cxn ang="0">
                <a:pos x="connsiteX8843" y="connsiteY8843"/>
              </a:cxn>
              <a:cxn ang="0">
                <a:pos x="connsiteX8844" y="connsiteY8844"/>
              </a:cxn>
              <a:cxn ang="0">
                <a:pos x="connsiteX8845" y="connsiteY8845"/>
              </a:cxn>
              <a:cxn ang="0">
                <a:pos x="connsiteX8846" y="connsiteY8846"/>
              </a:cxn>
              <a:cxn ang="0">
                <a:pos x="connsiteX8847" y="connsiteY8847"/>
              </a:cxn>
              <a:cxn ang="0">
                <a:pos x="connsiteX8848" y="connsiteY8848"/>
              </a:cxn>
              <a:cxn ang="0">
                <a:pos x="connsiteX8849" y="connsiteY8849"/>
              </a:cxn>
              <a:cxn ang="0">
                <a:pos x="connsiteX8850" y="connsiteY8850"/>
              </a:cxn>
              <a:cxn ang="0">
                <a:pos x="connsiteX8851" y="connsiteY8851"/>
              </a:cxn>
              <a:cxn ang="0">
                <a:pos x="connsiteX8852" y="connsiteY8852"/>
              </a:cxn>
              <a:cxn ang="0">
                <a:pos x="connsiteX8853" y="connsiteY8853"/>
              </a:cxn>
              <a:cxn ang="0">
                <a:pos x="connsiteX8854" y="connsiteY8854"/>
              </a:cxn>
              <a:cxn ang="0">
                <a:pos x="connsiteX8855" y="connsiteY8855"/>
              </a:cxn>
              <a:cxn ang="0">
                <a:pos x="connsiteX8856" y="connsiteY8856"/>
              </a:cxn>
              <a:cxn ang="0">
                <a:pos x="connsiteX8857" y="connsiteY8857"/>
              </a:cxn>
              <a:cxn ang="0">
                <a:pos x="connsiteX8858" y="connsiteY8858"/>
              </a:cxn>
              <a:cxn ang="0">
                <a:pos x="connsiteX8859" y="connsiteY8859"/>
              </a:cxn>
              <a:cxn ang="0">
                <a:pos x="connsiteX8860" y="connsiteY8860"/>
              </a:cxn>
              <a:cxn ang="0">
                <a:pos x="connsiteX8861" y="connsiteY8861"/>
              </a:cxn>
              <a:cxn ang="0">
                <a:pos x="connsiteX8862" y="connsiteY8862"/>
              </a:cxn>
              <a:cxn ang="0">
                <a:pos x="connsiteX8863" y="connsiteY8863"/>
              </a:cxn>
              <a:cxn ang="0">
                <a:pos x="connsiteX8864" y="connsiteY8864"/>
              </a:cxn>
              <a:cxn ang="0">
                <a:pos x="connsiteX8865" y="connsiteY8865"/>
              </a:cxn>
              <a:cxn ang="0">
                <a:pos x="connsiteX8866" y="connsiteY8866"/>
              </a:cxn>
              <a:cxn ang="0">
                <a:pos x="connsiteX8867" y="connsiteY8867"/>
              </a:cxn>
              <a:cxn ang="0">
                <a:pos x="connsiteX8868" y="connsiteY8868"/>
              </a:cxn>
              <a:cxn ang="0">
                <a:pos x="connsiteX8869" y="connsiteY8869"/>
              </a:cxn>
              <a:cxn ang="0">
                <a:pos x="connsiteX8870" y="connsiteY8870"/>
              </a:cxn>
              <a:cxn ang="0">
                <a:pos x="connsiteX8871" y="connsiteY8871"/>
              </a:cxn>
              <a:cxn ang="0">
                <a:pos x="connsiteX8872" y="connsiteY8872"/>
              </a:cxn>
              <a:cxn ang="0">
                <a:pos x="connsiteX8873" y="connsiteY8873"/>
              </a:cxn>
              <a:cxn ang="0">
                <a:pos x="connsiteX8874" y="connsiteY8874"/>
              </a:cxn>
              <a:cxn ang="0">
                <a:pos x="connsiteX8875" y="connsiteY8875"/>
              </a:cxn>
              <a:cxn ang="0">
                <a:pos x="connsiteX8876" y="connsiteY8876"/>
              </a:cxn>
              <a:cxn ang="0">
                <a:pos x="connsiteX8877" y="connsiteY8877"/>
              </a:cxn>
              <a:cxn ang="0">
                <a:pos x="connsiteX8878" y="connsiteY8878"/>
              </a:cxn>
              <a:cxn ang="0">
                <a:pos x="connsiteX8879" y="connsiteY8879"/>
              </a:cxn>
              <a:cxn ang="0">
                <a:pos x="connsiteX8880" y="connsiteY8880"/>
              </a:cxn>
              <a:cxn ang="0">
                <a:pos x="connsiteX8881" y="connsiteY8881"/>
              </a:cxn>
              <a:cxn ang="0">
                <a:pos x="connsiteX8882" y="connsiteY8882"/>
              </a:cxn>
              <a:cxn ang="0">
                <a:pos x="connsiteX8883" y="connsiteY8883"/>
              </a:cxn>
              <a:cxn ang="0">
                <a:pos x="connsiteX8884" y="connsiteY8884"/>
              </a:cxn>
              <a:cxn ang="0">
                <a:pos x="connsiteX8885" y="connsiteY8885"/>
              </a:cxn>
              <a:cxn ang="0">
                <a:pos x="connsiteX8886" y="connsiteY8886"/>
              </a:cxn>
              <a:cxn ang="0">
                <a:pos x="connsiteX8887" y="connsiteY8887"/>
              </a:cxn>
              <a:cxn ang="0">
                <a:pos x="connsiteX8888" y="connsiteY8888"/>
              </a:cxn>
              <a:cxn ang="0">
                <a:pos x="connsiteX8889" y="connsiteY8889"/>
              </a:cxn>
              <a:cxn ang="0">
                <a:pos x="connsiteX8890" y="connsiteY8890"/>
              </a:cxn>
              <a:cxn ang="0">
                <a:pos x="connsiteX8891" y="connsiteY8891"/>
              </a:cxn>
              <a:cxn ang="0">
                <a:pos x="connsiteX8892" y="connsiteY8892"/>
              </a:cxn>
              <a:cxn ang="0">
                <a:pos x="connsiteX8893" y="connsiteY8893"/>
              </a:cxn>
              <a:cxn ang="0">
                <a:pos x="connsiteX8894" y="connsiteY8894"/>
              </a:cxn>
              <a:cxn ang="0">
                <a:pos x="connsiteX8895" y="connsiteY8895"/>
              </a:cxn>
              <a:cxn ang="0">
                <a:pos x="connsiteX8896" y="connsiteY8896"/>
              </a:cxn>
              <a:cxn ang="0">
                <a:pos x="connsiteX8897" y="connsiteY8897"/>
              </a:cxn>
              <a:cxn ang="0">
                <a:pos x="connsiteX8898" y="connsiteY8898"/>
              </a:cxn>
              <a:cxn ang="0">
                <a:pos x="connsiteX8899" y="connsiteY8899"/>
              </a:cxn>
              <a:cxn ang="0">
                <a:pos x="connsiteX8900" y="connsiteY8900"/>
              </a:cxn>
              <a:cxn ang="0">
                <a:pos x="connsiteX8901" y="connsiteY8901"/>
              </a:cxn>
              <a:cxn ang="0">
                <a:pos x="connsiteX8902" y="connsiteY8902"/>
              </a:cxn>
              <a:cxn ang="0">
                <a:pos x="connsiteX8903" y="connsiteY8903"/>
              </a:cxn>
              <a:cxn ang="0">
                <a:pos x="connsiteX8904" y="connsiteY8904"/>
              </a:cxn>
              <a:cxn ang="0">
                <a:pos x="connsiteX8905" y="connsiteY8905"/>
              </a:cxn>
              <a:cxn ang="0">
                <a:pos x="connsiteX8906" y="connsiteY8906"/>
              </a:cxn>
              <a:cxn ang="0">
                <a:pos x="connsiteX8907" y="connsiteY8907"/>
              </a:cxn>
              <a:cxn ang="0">
                <a:pos x="connsiteX8908" y="connsiteY8908"/>
              </a:cxn>
              <a:cxn ang="0">
                <a:pos x="connsiteX8909" y="connsiteY8909"/>
              </a:cxn>
              <a:cxn ang="0">
                <a:pos x="connsiteX8910" y="connsiteY8910"/>
              </a:cxn>
              <a:cxn ang="0">
                <a:pos x="connsiteX8911" y="connsiteY8911"/>
              </a:cxn>
              <a:cxn ang="0">
                <a:pos x="connsiteX8912" y="connsiteY8912"/>
              </a:cxn>
              <a:cxn ang="0">
                <a:pos x="connsiteX8913" y="connsiteY8913"/>
              </a:cxn>
              <a:cxn ang="0">
                <a:pos x="connsiteX8914" y="connsiteY8914"/>
              </a:cxn>
              <a:cxn ang="0">
                <a:pos x="connsiteX8915" y="connsiteY8915"/>
              </a:cxn>
              <a:cxn ang="0">
                <a:pos x="connsiteX8916" y="connsiteY8916"/>
              </a:cxn>
              <a:cxn ang="0">
                <a:pos x="connsiteX8917" y="connsiteY8917"/>
              </a:cxn>
              <a:cxn ang="0">
                <a:pos x="connsiteX8918" y="connsiteY8918"/>
              </a:cxn>
              <a:cxn ang="0">
                <a:pos x="connsiteX8919" y="connsiteY8919"/>
              </a:cxn>
              <a:cxn ang="0">
                <a:pos x="connsiteX8920" y="connsiteY8920"/>
              </a:cxn>
              <a:cxn ang="0">
                <a:pos x="connsiteX8921" y="connsiteY8921"/>
              </a:cxn>
              <a:cxn ang="0">
                <a:pos x="connsiteX8922" y="connsiteY8922"/>
              </a:cxn>
              <a:cxn ang="0">
                <a:pos x="connsiteX8923" y="connsiteY8923"/>
              </a:cxn>
              <a:cxn ang="0">
                <a:pos x="connsiteX8924" y="connsiteY8924"/>
              </a:cxn>
              <a:cxn ang="0">
                <a:pos x="connsiteX8925" y="connsiteY8925"/>
              </a:cxn>
              <a:cxn ang="0">
                <a:pos x="connsiteX8926" y="connsiteY8926"/>
              </a:cxn>
              <a:cxn ang="0">
                <a:pos x="connsiteX8927" y="connsiteY8927"/>
              </a:cxn>
              <a:cxn ang="0">
                <a:pos x="connsiteX8928" y="connsiteY8928"/>
              </a:cxn>
              <a:cxn ang="0">
                <a:pos x="connsiteX8929" y="connsiteY8929"/>
              </a:cxn>
              <a:cxn ang="0">
                <a:pos x="connsiteX8930" y="connsiteY8930"/>
              </a:cxn>
              <a:cxn ang="0">
                <a:pos x="connsiteX8931" y="connsiteY8931"/>
              </a:cxn>
              <a:cxn ang="0">
                <a:pos x="connsiteX8932" y="connsiteY8932"/>
              </a:cxn>
              <a:cxn ang="0">
                <a:pos x="connsiteX8933" y="connsiteY8933"/>
              </a:cxn>
              <a:cxn ang="0">
                <a:pos x="connsiteX8934" y="connsiteY8934"/>
              </a:cxn>
              <a:cxn ang="0">
                <a:pos x="connsiteX8935" y="connsiteY8935"/>
              </a:cxn>
              <a:cxn ang="0">
                <a:pos x="connsiteX8936" y="connsiteY8936"/>
              </a:cxn>
              <a:cxn ang="0">
                <a:pos x="connsiteX8937" y="connsiteY8937"/>
              </a:cxn>
              <a:cxn ang="0">
                <a:pos x="connsiteX8938" y="connsiteY8938"/>
              </a:cxn>
              <a:cxn ang="0">
                <a:pos x="connsiteX8939" y="connsiteY8939"/>
              </a:cxn>
              <a:cxn ang="0">
                <a:pos x="connsiteX8940" y="connsiteY8940"/>
              </a:cxn>
              <a:cxn ang="0">
                <a:pos x="connsiteX8941" y="connsiteY8941"/>
              </a:cxn>
              <a:cxn ang="0">
                <a:pos x="connsiteX8942" y="connsiteY8942"/>
              </a:cxn>
              <a:cxn ang="0">
                <a:pos x="connsiteX8943" y="connsiteY8943"/>
              </a:cxn>
              <a:cxn ang="0">
                <a:pos x="connsiteX8944" y="connsiteY8944"/>
              </a:cxn>
              <a:cxn ang="0">
                <a:pos x="connsiteX8945" y="connsiteY8945"/>
              </a:cxn>
              <a:cxn ang="0">
                <a:pos x="connsiteX8946" y="connsiteY8946"/>
              </a:cxn>
              <a:cxn ang="0">
                <a:pos x="connsiteX8947" y="connsiteY8947"/>
              </a:cxn>
              <a:cxn ang="0">
                <a:pos x="connsiteX8948" y="connsiteY8948"/>
              </a:cxn>
              <a:cxn ang="0">
                <a:pos x="connsiteX8949" y="connsiteY8949"/>
              </a:cxn>
              <a:cxn ang="0">
                <a:pos x="connsiteX8950" y="connsiteY8950"/>
              </a:cxn>
              <a:cxn ang="0">
                <a:pos x="connsiteX8951" y="connsiteY8951"/>
              </a:cxn>
              <a:cxn ang="0">
                <a:pos x="connsiteX8952" y="connsiteY8952"/>
              </a:cxn>
              <a:cxn ang="0">
                <a:pos x="connsiteX8953" y="connsiteY8953"/>
              </a:cxn>
              <a:cxn ang="0">
                <a:pos x="connsiteX8954" y="connsiteY8954"/>
              </a:cxn>
              <a:cxn ang="0">
                <a:pos x="connsiteX8955" y="connsiteY8955"/>
              </a:cxn>
              <a:cxn ang="0">
                <a:pos x="connsiteX8956" y="connsiteY8956"/>
              </a:cxn>
              <a:cxn ang="0">
                <a:pos x="connsiteX8957" y="connsiteY8957"/>
              </a:cxn>
              <a:cxn ang="0">
                <a:pos x="connsiteX8958" y="connsiteY8958"/>
              </a:cxn>
              <a:cxn ang="0">
                <a:pos x="connsiteX8959" y="connsiteY8959"/>
              </a:cxn>
              <a:cxn ang="0">
                <a:pos x="connsiteX8960" y="connsiteY8960"/>
              </a:cxn>
              <a:cxn ang="0">
                <a:pos x="connsiteX8961" y="connsiteY8961"/>
              </a:cxn>
              <a:cxn ang="0">
                <a:pos x="connsiteX8962" y="connsiteY8962"/>
              </a:cxn>
              <a:cxn ang="0">
                <a:pos x="connsiteX8963" y="connsiteY8963"/>
              </a:cxn>
              <a:cxn ang="0">
                <a:pos x="connsiteX8964" y="connsiteY8964"/>
              </a:cxn>
              <a:cxn ang="0">
                <a:pos x="connsiteX8965" y="connsiteY8965"/>
              </a:cxn>
              <a:cxn ang="0">
                <a:pos x="connsiteX8966" y="connsiteY8966"/>
              </a:cxn>
              <a:cxn ang="0">
                <a:pos x="connsiteX8967" y="connsiteY8967"/>
              </a:cxn>
              <a:cxn ang="0">
                <a:pos x="connsiteX8968" y="connsiteY8968"/>
              </a:cxn>
              <a:cxn ang="0">
                <a:pos x="connsiteX8969" y="connsiteY8969"/>
              </a:cxn>
              <a:cxn ang="0">
                <a:pos x="connsiteX8970" y="connsiteY8970"/>
              </a:cxn>
              <a:cxn ang="0">
                <a:pos x="connsiteX8971" y="connsiteY8971"/>
              </a:cxn>
              <a:cxn ang="0">
                <a:pos x="connsiteX8972" y="connsiteY8972"/>
              </a:cxn>
              <a:cxn ang="0">
                <a:pos x="connsiteX8973" y="connsiteY8973"/>
              </a:cxn>
              <a:cxn ang="0">
                <a:pos x="connsiteX8974" y="connsiteY8974"/>
              </a:cxn>
              <a:cxn ang="0">
                <a:pos x="connsiteX8975" y="connsiteY8975"/>
              </a:cxn>
              <a:cxn ang="0">
                <a:pos x="connsiteX8976" y="connsiteY8976"/>
              </a:cxn>
              <a:cxn ang="0">
                <a:pos x="connsiteX8977" y="connsiteY8977"/>
              </a:cxn>
              <a:cxn ang="0">
                <a:pos x="connsiteX8978" y="connsiteY8978"/>
              </a:cxn>
              <a:cxn ang="0">
                <a:pos x="connsiteX8979" y="connsiteY8979"/>
              </a:cxn>
              <a:cxn ang="0">
                <a:pos x="connsiteX8980" y="connsiteY8980"/>
              </a:cxn>
              <a:cxn ang="0">
                <a:pos x="connsiteX8981" y="connsiteY8981"/>
              </a:cxn>
              <a:cxn ang="0">
                <a:pos x="connsiteX8982" y="connsiteY8982"/>
              </a:cxn>
              <a:cxn ang="0">
                <a:pos x="connsiteX8983" y="connsiteY8983"/>
              </a:cxn>
              <a:cxn ang="0">
                <a:pos x="connsiteX8984" y="connsiteY8984"/>
              </a:cxn>
              <a:cxn ang="0">
                <a:pos x="connsiteX8985" y="connsiteY8985"/>
              </a:cxn>
              <a:cxn ang="0">
                <a:pos x="connsiteX8986" y="connsiteY8986"/>
              </a:cxn>
              <a:cxn ang="0">
                <a:pos x="connsiteX8987" y="connsiteY8987"/>
              </a:cxn>
              <a:cxn ang="0">
                <a:pos x="connsiteX8988" y="connsiteY8988"/>
              </a:cxn>
              <a:cxn ang="0">
                <a:pos x="connsiteX8989" y="connsiteY8989"/>
              </a:cxn>
              <a:cxn ang="0">
                <a:pos x="connsiteX8990" y="connsiteY8990"/>
              </a:cxn>
              <a:cxn ang="0">
                <a:pos x="connsiteX8991" y="connsiteY8991"/>
              </a:cxn>
              <a:cxn ang="0">
                <a:pos x="connsiteX8992" y="connsiteY8992"/>
              </a:cxn>
              <a:cxn ang="0">
                <a:pos x="connsiteX8993" y="connsiteY8993"/>
              </a:cxn>
              <a:cxn ang="0">
                <a:pos x="connsiteX8994" y="connsiteY8994"/>
              </a:cxn>
              <a:cxn ang="0">
                <a:pos x="connsiteX8995" y="connsiteY8995"/>
              </a:cxn>
              <a:cxn ang="0">
                <a:pos x="connsiteX8996" y="connsiteY8996"/>
              </a:cxn>
              <a:cxn ang="0">
                <a:pos x="connsiteX8997" y="connsiteY8997"/>
              </a:cxn>
              <a:cxn ang="0">
                <a:pos x="connsiteX8998" y="connsiteY8998"/>
              </a:cxn>
              <a:cxn ang="0">
                <a:pos x="connsiteX8999" y="connsiteY8999"/>
              </a:cxn>
              <a:cxn ang="0">
                <a:pos x="connsiteX9000" y="connsiteY9000"/>
              </a:cxn>
              <a:cxn ang="0">
                <a:pos x="connsiteX9001" y="connsiteY9001"/>
              </a:cxn>
              <a:cxn ang="0">
                <a:pos x="connsiteX9002" y="connsiteY9002"/>
              </a:cxn>
              <a:cxn ang="0">
                <a:pos x="connsiteX9003" y="connsiteY9003"/>
              </a:cxn>
              <a:cxn ang="0">
                <a:pos x="connsiteX9004" y="connsiteY9004"/>
              </a:cxn>
              <a:cxn ang="0">
                <a:pos x="connsiteX9005" y="connsiteY9005"/>
              </a:cxn>
              <a:cxn ang="0">
                <a:pos x="connsiteX9006" y="connsiteY9006"/>
              </a:cxn>
              <a:cxn ang="0">
                <a:pos x="connsiteX9007" y="connsiteY9007"/>
              </a:cxn>
              <a:cxn ang="0">
                <a:pos x="connsiteX9008" y="connsiteY9008"/>
              </a:cxn>
              <a:cxn ang="0">
                <a:pos x="connsiteX9009" y="connsiteY9009"/>
              </a:cxn>
              <a:cxn ang="0">
                <a:pos x="connsiteX9010" y="connsiteY9010"/>
              </a:cxn>
              <a:cxn ang="0">
                <a:pos x="connsiteX9011" y="connsiteY9011"/>
              </a:cxn>
              <a:cxn ang="0">
                <a:pos x="connsiteX9012" y="connsiteY9012"/>
              </a:cxn>
              <a:cxn ang="0">
                <a:pos x="connsiteX9013" y="connsiteY9013"/>
              </a:cxn>
              <a:cxn ang="0">
                <a:pos x="connsiteX9014" y="connsiteY9014"/>
              </a:cxn>
              <a:cxn ang="0">
                <a:pos x="connsiteX9015" y="connsiteY9015"/>
              </a:cxn>
              <a:cxn ang="0">
                <a:pos x="connsiteX9016" y="connsiteY9016"/>
              </a:cxn>
              <a:cxn ang="0">
                <a:pos x="connsiteX9017" y="connsiteY9017"/>
              </a:cxn>
              <a:cxn ang="0">
                <a:pos x="connsiteX9018" y="connsiteY9018"/>
              </a:cxn>
              <a:cxn ang="0">
                <a:pos x="connsiteX9019" y="connsiteY9019"/>
              </a:cxn>
              <a:cxn ang="0">
                <a:pos x="connsiteX9020" y="connsiteY9020"/>
              </a:cxn>
              <a:cxn ang="0">
                <a:pos x="connsiteX9021" y="connsiteY9021"/>
              </a:cxn>
              <a:cxn ang="0">
                <a:pos x="connsiteX9022" y="connsiteY9022"/>
              </a:cxn>
              <a:cxn ang="0">
                <a:pos x="connsiteX9023" y="connsiteY9023"/>
              </a:cxn>
              <a:cxn ang="0">
                <a:pos x="connsiteX9024" y="connsiteY9024"/>
              </a:cxn>
              <a:cxn ang="0">
                <a:pos x="connsiteX9025" y="connsiteY9025"/>
              </a:cxn>
              <a:cxn ang="0">
                <a:pos x="connsiteX9026" y="connsiteY9026"/>
              </a:cxn>
              <a:cxn ang="0">
                <a:pos x="connsiteX9027" y="connsiteY9027"/>
              </a:cxn>
              <a:cxn ang="0">
                <a:pos x="connsiteX9028" y="connsiteY9028"/>
              </a:cxn>
              <a:cxn ang="0">
                <a:pos x="connsiteX9029" y="connsiteY9029"/>
              </a:cxn>
              <a:cxn ang="0">
                <a:pos x="connsiteX9030" y="connsiteY9030"/>
              </a:cxn>
              <a:cxn ang="0">
                <a:pos x="connsiteX9031" y="connsiteY9031"/>
              </a:cxn>
              <a:cxn ang="0">
                <a:pos x="connsiteX9032" y="connsiteY9032"/>
              </a:cxn>
              <a:cxn ang="0">
                <a:pos x="connsiteX9033" y="connsiteY9033"/>
              </a:cxn>
              <a:cxn ang="0">
                <a:pos x="connsiteX9034" y="connsiteY9034"/>
              </a:cxn>
              <a:cxn ang="0">
                <a:pos x="connsiteX9035" y="connsiteY9035"/>
              </a:cxn>
              <a:cxn ang="0">
                <a:pos x="connsiteX9036" y="connsiteY9036"/>
              </a:cxn>
              <a:cxn ang="0">
                <a:pos x="connsiteX9037" y="connsiteY9037"/>
              </a:cxn>
              <a:cxn ang="0">
                <a:pos x="connsiteX9038" y="connsiteY9038"/>
              </a:cxn>
              <a:cxn ang="0">
                <a:pos x="connsiteX9039" y="connsiteY9039"/>
              </a:cxn>
              <a:cxn ang="0">
                <a:pos x="connsiteX9040" y="connsiteY9040"/>
              </a:cxn>
              <a:cxn ang="0">
                <a:pos x="connsiteX9041" y="connsiteY9041"/>
              </a:cxn>
              <a:cxn ang="0">
                <a:pos x="connsiteX9042" y="connsiteY9042"/>
              </a:cxn>
              <a:cxn ang="0">
                <a:pos x="connsiteX9043" y="connsiteY9043"/>
              </a:cxn>
              <a:cxn ang="0">
                <a:pos x="connsiteX9044" y="connsiteY9044"/>
              </a:cxn>
              <a:cxn ang="0">
                <a:pos x="connsiteX9045" y="connsiteY9045"/>
              </a:cxn>
              <a:cxn ang="0">
                <a:pos x="connsiteX9046" y="connsiteY9046"/>
              </a:cxn>
              <a:cxn ang="0">
                <a:pos x="connsiteX9047" y="connsiteY9047"/>
              </a:cxn>
              <a:cxn ang="0">
                <a:pos x="connsiteX9048" y="connsiteY9048"/>
              </a:cxn>
              <a:cxn ang="0">
                <a:pos x="connsiteX9049" y="connsiteY9049"/>
              </a:cxn>
              <a:cxn ang="0">
                <a:pos x="connsiteX9050" y="connsiteY9050"/>
              </a:cxn>
              <a:cxn ang="0">
                <a:pos x="connsiteX9051" y="connsiteY9051"/>
              </a:cxn>
              <a:cxn ang="0">
                <a:pos x="connsiteX9052" y="connsiteY9052"/>
              </a:cxn>
              <a:cxn ang="0">
                <a:pos x="connsiteX9053" y="connsiteY9053"/>
              </a:cxn>
              <a:cxn ang="0">
                <a:pos x="connsiteX9054" y="connsiteY9054"/>
              </a:cxn>
              <a:cxn ang="0">
                <a:pos x="connsiteX9055" y="connsiteY9055"/>
              </a:cxn>
              <a:cxn ang="0">
                <a:pos x="connsiteX9056" y="connsiteY9056"/>
              </a:cxn>
              <a:cxn ang="0">
                <a:pos x="connsiteX9057" y="connsiteY9057"/>
              </a:cxn>
              <a:cxn ang="0">
                <a:pos x="connsiteX9058" y="connsiteY9058"/>
              </a:cxn>
              <a:cxn ang="0">
                <a:pos x="connsiteX9059" y="connsiteY9059"/>
              </a:cxn>
              <a:cxn ang="0">
                <a:pos x="connsiteX9060" y="connsiteY9060"/>
              </a:cxn>
              <a:cxn ang="0">
                <a:pos x="connsiteX9061" y="connsiteY9061"/>
              </a:cxn>
              <a:cxn ang="0">
                <a:pos x="connsiteX9062" y="connsiteY9062"/>
              </a:cxn>
              <a:cxn ang="0">
                <a:pos x="connsiteX9063" y="connsiteY9063"/>
              </a:cxn>
              <a:cxn ang="0">
                <a:pos x="connsiteX9064" y="connsiteY9064"/>
              </a:cxn>
              <a:cxn ang="0">
                <a:pos x="connsiteX9065" y="connsiteY9065"/>
              </a:cxn>
              <a:cxn ang="0">
                <a:pos x="connsiteX9066" y="connsiteY9066"/>
              </a:cxn>
              <a:cxn ang="0">
                <a:pos x="connsiteX9067" y="connsiteY9067"/>
              </a:cxn>
              <a:cxn ang="0">
                <a:pos x="connsiteX9068" y="connsiteY9068"/>
              </a:cxn>
              <a:cxn ang="0">
                <a:pos x="connsiteX9069" y="connsiteY9069"/>
              </a:cxn>
              <a:cxn ang="0">
                <a:pos x="connsiteX9070" y="connsiteY9070"/>
              </a:cxn>
              <a:cxn ang="0">
                <a:pos x="connsiteX9071" y="connsiteY9071"/>
              </a:cxn>
              <a:cxn ang="0">
                <a:pos x="connsiteX9072" y="connsiteY9072"/>
              </a:cxn>
              <a:cxn ang="0">
                <a:pos x="connsiteX9073" y="connsiteY9073"/>
              </a:cxn>
              <a:cxn ang="0">
                <a:pos x="connsiteX9074" y="connsiteY9074"/>
              </a:cxn>
              <a:cxn ang="0">
                <a:pos x="connsiteX9075" y="connsiteY9075"/>
              </a:cxn>
              <a:cxn ang="0">
                <a:pos x="connsiteX9076" y="connsiteY9076"/>
              </a:cxn>
              <a:cxn ang="0">
                <a:pos x="connsiteX9077" y="connsiteY9077"/>
              </a:cxn>
              <a:cxn ang="0">
                <a:pos x="connsiteX9078" y="connsiteY9078"/>
              </a:cxn>
              <a:cxn ang="0">
                <a:pos x="connsiteX9079" y="connsiteY9079"/>
              </a:cxn>
              <a:cxn ang="0">
                <a:pos x="connsiteX9080" y="connsiteY9080"/>
              </a:cxn>
              <a:cxn ang="0">
                <a:pos x="connsiteX9081" y="connsiteY9081"/>
              </a:cxn>
              <a:cxn ang="0">
                <a:pos x="connsiteX9082" y="connsiteY9082"/>
              </a:cxn>
              <a:cxn ang="0">
                <a:pos x="connsiteX9083" y="connsiteY9083"/>
              </a:cxn>
              <a:cxn ang="0">
                <a:pos x="connsiteX9084" y="connsiteY9084"/>
              </a:cxn>
              <a:cxn ang="0">
                <a:pos x="connsiteX9085" y="connsiteY9085"/>
              </a:cxn>
              <a:cxn ang="0">
                <a:pos x="connsiteX9086" y="connsiteY9086"/>
              </a:cxn>
              <a:cxn ang="0">
                <a:pos x="connsiteX9087" y="connsiteY9087"/>
              </a:cxn>
              <a:cxn ang="0">
                <a:pos x="connsiteX9088" y="connsiteY9088"/>
              </a:cxn>
              <a:cxn ang="0">
                <a:pos x="connsiteX9089" y="connsiteY9089"/>
              </a:cxn>
              <a:cxn ang="0">
                <a:pos x="connsiteX9090" y="connsiteY9090"/>
              </a:cxn>
              <a:cxn ang="0">
                <a:pos x="connsiteX9091" y="connsiteY9091"/>
              </a:cxn>
              <a:cxn ang="0">
                <a:pos x="connsiteX9092" y="connsiteY9092"/>
              </a:cxn>
              <a:cxn ang="0">
                <a:pos x="connsiteX9093" y="connsiteY9093"/>
              </a:cxn>
              <a:cxn ang="0">
                <a:pos x="connsiteX9094" y="connsiteY9094"/>
              </a:cxn>
              <a:cxn ang="0">
                <a:pos x="connsiteX9095" y="connsiteY9095"/>
              </a:cxn>
              <a:cxn ang="0">
                <a:pos x="connsiteX9096" y="connsiteY9096"/>
              </a:cxn>
              <a:cxn ang="0">
                <a:pos x="connsiteX9097" y="connsiteY9097"/>
              </a:cxn>
              <a:cxn ang="0">
                <a:pos x="connsiteX9098" y="connsiteY9098"/>
              </a:cxn>
              <a:cxn ang="0">
                <a:pos x="connsiteX9099" y="connsiteY9099"/>
              </a:cxn>
              <a:cxn ang="0">
                <a:pos x="connsiteX9100" y="connsiteY9100"/>
              </a:cxn>
              <a:cxn ang="0">
                <a:pos x="connsiteX9101" y="connsiteY9101"/>
              </a:cxn>
              <a:cxn ang="0">
                <a:pos x="connsiteX9102" y="connsiteY9102"/>
              </a:cxn>
              <a:cxn ang="0">
                <a:pos x="connsiteX9103" y="connsiteY9103"/>
              </a:cxn>
              <a:cxn ang="0">
                <a:pos x="connsiteX9104" y="connsiteY9104"/>
              </a:cxn>
              <a:cxn ang="0">
                <a:pos x="connsiteX9105" y="connsiteY9105"/>
              </a:cxn>
              <a:cxn ang="0">
                <a:pos x="connsiteX9106" y="connsiteY9106"/>
              </a:cxn>
              <a:cxn ang="0">
                <a:pos x="connsiteX9107" y="connsiteY9107"/>
              </a:cxn>
              <a:cxn ang="0">
                <a:pos x="connsiteX9108" y="connsiteY9108"/>
              </a:cxn>
              <a:cxn ang="0">
                <a:pos x="connsiteX9109" y="connsiteY9109"/>
              </a:cxn>
              <a:cxn ang="0">
                <a:pos x="connsiteX9110" y="connsiteY9110"/>
              </a:cxn>
              <a:cxn ang="0">
                <a:pos x="connsiteX9111" y="connsiteY9111"/>
              </a:cxn>
              <a:cxn ang="0">
                <a:pos x="connsiteX9112" y="connsiteY9112"/>
              </a:cxn>
              <a:cxn ang="0">
                <a:pos x="connsiteX9113" y="connsiteY9113"/>
              </a:cxn>
              <a:cxn ang="0">
                <a:pos x="connsiteX9114" y="connsiteY9114"/>
              </a:cxn>
              <a:cxn ang="0">
                <a:pos x="connsiteX9115" y="connsiteY9115"/>
              </a:cxn>
              <a:cxn ang="0">
                <a:pos x="connsiteX9116" y="connsiteY9116"/>
              </a:cxn>
              <a:cxn ang="0">
                <a:pos x="connsiteX9117" y="connsiteY9117"/>
              </a:cxn>
              <a:cxn ang="0">
                <a:pos x="connsiteX9118" y="connsiteY9118"/>
              </a:cxn>
              <a:cxn ang="0">
                <a:pos x="connsiteX9119" y="connsiteY9119"/>
              </a:cxn>
              <a:cxn ang="0">
                <a:pos x="connsiteX9120" y="connsiteY9120"/>
              </a:cxn>
              <a:cxn ang="0">
                <a:pos x="connsiteX9121" y="connsiteY9121"/>
              </a:cxn>
              <a:cxn ang="0">
                <a:pos x="connsiteX9122" y="connsiteY9122"/>
              </a:cxn>
              <a:cxn ang="0">
                <a:pos x="connsiteX9123" y="connsiteY9123"/>
              </a:cxn>
              <a:cxn ang="0">
                <a:pos x="connsiteX9124" y="connsiteY9124"/>
              </a:cxn>
              <a:cxn ang="0">
                <a:pos x="connsiteX9125" y="connsiteY9125"/>
              </a:cxn>
              <a:cxn ang="0">
                <a:pos x="connsiteX9126" y="connsiteY9126"/>
              </a:cxn>
              <a:cxn ang="0">
                <a:pos x="connsiteX9127" y="connsiteY9127"/>
              </a:cxn>
              <a:cxn ang="0">
                <a:pos x="connsiteX9128" y="connsiteY9128"/>
              </a:cxn>
              <a:cxn ang="0">
                <a:pos x="connsiteX9129" y="connsiteY9129"/>
              </a:cxn>
              <a:cxn ang="0">
                <a:pos x="connsiteX9130" y="connsiteY9130"/>
              </a:cxn>
              <a:cxn ang="0">
                <a:pos x="connsiteX9131" y="connsiteY9131"/>
              </a:cxn>
              <a:cxn ang="0">
                <a:pos x="connsiteX9132" y="connsiteY9132"/>
              </a:cxn>
              <a:cxn ang="0">
                <a:pos x="connsiteX9133" y="connsiteY9133"/>
              </a:cxn>
              <a:cxn ang="0">
                <a:pos x="connsiteX9134" y="connsiteY9134"/>
              </a:cxn>
              <a:cxn ang="0">
                <a:pos x="connsiteX9135" y="connsiteY9135"/>
              </a:cxn>
              <a:cxn ang="0">
                <a:pos x="connsiteX9136" y="connsiteY9136"/>
              </a:cxn>
              <a:cxn ang="0">
                <a:pos x="connsiteX9137" y="connsiteY9137"/>
              </a:cxn>
              <a:cxn ang="0">
                <a:pos x="connsiteX9138" y="connsiteY9138"/>
              </a:cxn>
              <a:cxn ang="0">
                <a:pos x="connsiteX9139" y="connsiteY9139"/>
              </a:cxn>
              <a:cxn ang="0">
                <a:pos x="connsiteX9140" y="connsiteY9140"/>
              </a:cxn>
              <a:cxn ang="0">
                <a:pos x="connsiteX9141" y="connsiteY9141"/>
              </a:cxn>
              <a:cxn ang="0">
                <a:pos x="connsiteX9142" y="connsiteY9142"/>
              </a:cxn>
              <a:cxn ang="0">
                <a:pos x="connsiteX9143" y="connsiteY9143"/>
              </a:cxn>
              <a:cxn ang="0">
                <a:pos x="connsiteX9144" y="connsiteY9144"/>
              </a:cxn>
              <a:cxn ang="0">
                <a:pos x="connsiteX9145" y="connsiteY9145"/>
              </a:cxn>
              <a:cxn ang="0">
                <a:pos x="connsiteX9146" y="connsiteY9146"/>
              </a:cxn>
              <a:cxn ang="0">
                <a:pos x="connsiteX9147" y="connsiteY9147"/>
              </a:cxn>
              <a:cxn ang="0">
                <a:pos x="connsiteX9148" y="connsiteY9148"/>
              </a:cxn>
              <a:cxn ang="0">
                <a:pos x="connsiteX9149" y="connsiteY9149"/>
              </a:cxn>
              <a:cxn ang="0">
                <a:pos x="connsiteX9150" y="connsiteY9150"/>
              </a:cxn>
              <a:cxn ang="0">
                <a:pos x="connsiteX9151" y="connsiteY9151"/>
              </a:cxn>
              <a:cxn ang="0">
                <a:pos x="connsiteX9152" y="connsiteY9152"/>
              </a:cxn>
              <a:cxn ang="0">
                <a:pos x="connsiteX9153" y="connsiteY9153"/>
              </a:cxn>
              <a:cxn ang="0">
                <a:pos x="connsiteX9154" y="connsiteY9154"/>
              </a:cxn>
              <a:cxn ang="0">
                <a:pos x="connsiteX9155" y="connsiteY9155"/>
              </a:cxn>
              <a:cxn ang="0">
                <a:pos x="connsiteX9156" y="connsiteY9156"/>
              </a:cxn>
              <a:cxn ang="0">
                <a:pos x="connsiteX9157" y="connsiteY9157"/>
              </a:cxn>
              <a:cxn ang="0">
                <a:pos x="connsiteX9158" y="connsiteY9158"/>
              </a:cxn>
              <a:cxn ang="0">
                <a:pos x="connsiteX9159" y="connsiteY9159"/>
              </a:cxn>
              <a:cxn ang="0">
                <a:pos x="connsiteX9160" y="connsiteY9160"/>
              </a:cxn>
              <a:cxn ang="0">
                <a:pos x="connsiteX9161" y="connsiteY9161"/>
              </a:cxn>
              <a:cxn ang="0">
                <a:pos x="connsiteX9162" y="connsiteY9162"/>
              </a:cxn>
              <a:cxn ang="0">
                <a:pos x="connsiteX9163" y="connsiteY9163"/>
              </a:cxn>
              <a:cxn ang="0">
                <a:pos x="connsiteX9164" y="connsiteY9164"/>
              </a:cxn>
              <a:cxn ang="0">
                <a:pos x="connsiteX9165" y="connsiteY9165"/>
              </a:cxn>
              <a:cxn ang="0">
                <a:pos x="connsiteX9166" y="connsiteY9166"/>
              </a:cxn>
              <a:cxn ang="0">
                <a:pos x="connsiteX9167" y="connsiteY9167"/>
              </a:cxn>
              <a:cxn ang="0">
                <a:pos x="connsiteX9168" y="connsiteY9168"/>
              </a:cxn>
              <a:cxn ang="0">
                <a:pos x="connsiteX9169" y="connsiteY9169"/>
              </a:cxn>
              <a:cxn ang="0">
                <a:pos x="connsiteX9170" y="connsiteY9170"/>
              </a:cxn>
              <a:cxn ang="0">
                <a:pos x="connsiteX9171" y="connsiteY9171"/>
              </a:cxn>
              <a:cxn ang="0">
                <a:pos x="connsiteX9172" y="connsiteY9172"/>
              </a:cxn>
              <a:cxn ang="0">
                <a:pos x="connsiteX9173" y="connsiteY9173"/>
              </a:cxn>
              <a:cxn ang="0">
                <a:pos x="connsiteX9174" y="connsiteY9174"/>
              </a:cxn>
              <a:cxn ang="0">
                <a:pos x="connsiteX9175" y="connsiteY9175"/>
              </a:cxn>
              <a:cxn ang="0">
                <a:pos x="connsiteX9176" y="connsiteY9176"/>
              </a:cxn>
              <a:cxn ang="0">
                <a:pos x="connsiteX9177" y="connsiteY9177"/>
              </a:cxn>
              <a:cxn ang="0">
                <a:pos x="connsiteX9178" y="connsiteY9178"/>
              </a:cxn>
              <a:cxn ang="0">
                <a:pos x="connsiteX9179" y="connsiteY9179"/>
              </a:cxn>
              <a:cxn ang="0">
                <a:pos x="connsiteX9180" y="connsiteY9180"/>
              </a:cxn>
              <a:cxn ang="0">
                <a:pos x="connsiteX9181" y="connsiteY9181"/>
              </a:cxn>
              <a:cxn ang="0">
                <a:pos x="connsiteX9182" y="connsiteY9182"/>
              </a:cxn>
              <a:cxn ang="0">
                <a:pos x="connsiteX9183" y="connsiteY9183"/>
              </a:cxn>
              <a:cxn ang="0">
                <a:pos x="connsiteX9184" y="connsiteY9184"/>
              </a:cxn>
              <a:cxn ang="0">
                <a:pos x="connsiteX9185" y="connsiteY9185"/>
              </a:cxn>
              <a:cxn ang="0">
                <a:pos x="connsiteX9186" y="connsiteY9186"/>
              </a:cxn>
              <a:cxn ang="0">
                <a:pos x="connsiteX9187" y="connsiteY9187"/>
              </a:cxn>
              <a:cxn ang="0">
                <a:pos x="connsiteX9188" y="connsiteY9188"/>
              </a:cxn>
              <a:cxn ang="0">
                <a:pos x="connsiteX9189" y="connsiteY9189"/>
              </a:cxn>
              <a:cxn ang="0">
                <a:pos x="connsiteX9190" y="connsiteY9190"/>
              </a:cxn>
              <a:cxn ang="0">
                <a:pos x="connsiteX9191" y="connsiteY9191"/>
              </a:cxn>
              <a:cxn ang="0">
                <a:pos x="connsiteX9192" y="connsiteY9192"/>
              </a:cxn>
              <a:cxn ang="0">
                <a:pos x="connsiteX9193" y="connsiteY9193"/>
              </a:cxn>
              <a:cxn ang="0">
                <a:pos x="connsiteX9194" y="connsiteY9194"/>
              </a:cxn>
              <a:cxn ang="0">
                <a:pos x="connsiteX9195" y="connsiteY9195"/>
              </a:cxn>
              <a:cxn ang="0">
                <a:pos x="connsiteX9196" y="connsiteY9196"/>
              </a:cxn>
              <a:cxn ang="0">
                <a:pos x="connsiteX9197" y="connsiteY9197"/>
              </a:cxn>
              <a:cxn ang="0">
                <a:pos x="connsiteX9198" y="connsiteY9198"/>
              </a:cxn>
              <a:cxn ang="0">
                <a:pos x="connsiteX9199" y="connsiteY9199"/>
              </a:cxn>
              <a:cxn ang="0">
                <a:pos x="connsiteX9200" y="connsiteY9200"/>
              </a:cxn>
              <a:cxn ang="0">
                <a:pos x="connsiteX9201" y="connsiteY9201"/>
              </a:cxn>
              <a:cxn ang="0">
                <a:pos x="connsiteX9202" y="connsiteY9202"/>
              </a:cxn>
              <a:cxn ang="0">
                <a:pos x="connsiteX9203" y="connsiteY9203"/>
              </a:cxn>
              <a:cxn ang="0">
                <a:pos x="connsiteX9204" y="connsiteY9204"/>
              </a:cxn>
              <a:cxn ang="0">
                <a:pos x="connsiteX9205" y="connsiteY9205"/>
              </a:cxn>
              <a:cxn ang="0">
                <a:pos x="connsiteX9206" y="connsiteY9206"/>
              </a:cxn>
              <a:cxn ang="0">
                <a:pos x="connsiteX9207" y="connsiteY9207"/>
              </a:cxn>
              <a:cxn ang="0">
                <a:pos x="connsiteX9208" y="connsiteY9208"/>
              </a:cxn>
              <a:cxn ang="0">
                <a:pos x="connsiteX9209" y="connsiteY9209"/>
              </a:cxn>
              <a:cxn ang="0">
                <a:pos x="connsiteX9210" y="connsiteY9210"/>
              </a:cxn>
              <a:cxn ang="0">
                <a:pos x="connsiteX9211" y="connsiteY9211"/>
              </a:cxn>
              <a:cxn ang="0">
                <a:pos x="connsiteX9212" y="connsiteY9212"/>
              </a:cxn>
              <a:cxn ang="0">
                <a:pos x="connsiteX9213" y="connsiteY9213"/>
              </a:cxn>
              <a:cxn ang="0">
                <a:pos x="connsiteX9214" y="connsiteY9214"/>
              </a:cxn>
              <a:cxn ang="0">
                <a:pos x="connsiteX9215" y="connsiteY9215"/>
              </a:cxn>
              <a:cxn ang="0">
                <a:pos x="connsiteX9216" y="connsiteY9216"/>
              </a:cxn>
              <a:cxn ang="0">
                <a:pos x="connsiteX9217" y="connsiteY9217"/>
              </a:cxn>
              <a:cxn ang="0">
                <a:pos x="connsiteX9218" y="connsiteY9218"/>
              </a:cxn>
              <a:cxn ang="0">
                <a:pos x="connsiteX9219" y="connsiteY9219"/>
              </a:cxn>
              <a:cxn ang="0">
                <a:pos x="connsiteX9220" y="connsiteY9220"/>
              </a:cxn>
              <a:cxn ang="0">
                <a:pos x="connsiteX9221" y="connsiteY9221"/>
              </a:cxn>
              <a:cxn ang="0">
                <a:pos x="connsiteX9222" y="connsiteY9222"/>
              </a:cxn>
              <a:cxn ang="0">
                <a:pos x="connsiteX9223" y="connsiteY9223"/>
              </a:cxn>
              <a:cxn ang="0">
                <a:pos x="connsiteX9224" y="connsiteY9224"/>
              </a:cxn>
              <a:cxn ang="0">
                <a:pos x="connsiteX9225" y="connsiteY9225"/>
              </a:cxn>
              <a:cxn ang="0">
                <a:pos x="connsiteX9226" y="connsiteY9226"/>
              </a:cxn>
              <a:cxn ang="0">
                <a:pos x="connsiteX9227" y="connsiteY9227"/>
              </a:cxn>
              <a:cxn ang="0">
                <a:pos x="connsiteX9228" y="connsiteY9228"/>
              </a:cxn>
              <a:cxn ang="0">
                <a:pos x="connsiteX9229" y="connsiteY9229"/>
              </a:cxn>
              <a:cxn ang="0">
                <a:pos x="connsiteX9230" y="connsiteY9230"/>
              </a:cxn>
              <a:cxn ang="0">
                <a:pos x="connsiteX9231" y="connsiteY9231"/>
              </a:cxn>
              <a:cxn ang="0">
                <a:pos x="connsiteX9232" y="connsiteY9232"/>
              </a:cxn>
              <a:cxn ang="0">
                <a:pos x="connsiteX9233" y="connsiteY9233"/>
              </a:cxn>
              <a:cxn ang="0">
                <a:pos x="connsiteX9234" y="connsiteY9234"/>
              </a:cxn>
              <a:cxn ang="0">
                <a:pos x="connsiteX9235" y="connsiteY9235"/>
              </a:cxn>
              <a:cxn ang="0">
                <a:pos x="connsiteX9236" y="connsiteY9236"/>
              </a:cxn>
              <a:cxn ang="0">
                <a:pos x="connsiteX9237" y="connsiteY9237"/>
              </a:cxn>
              <a:cxn ang="0">
                <a:pos x="connsiteX9238" y="connsiteY9238"/>
              </a:cxn>
              <a:cxn ang="0">
                <a:pos x="connsiteX9239" y="connsiteY9239"/>
              </a:cxn>
              <a:cxn ang="0">
                <a:pos x="connsiteX9240" y="connsiteY9240"/>
              </a:cxn>
              <a:cxn ang="0">
                <a:pos x="connsiteX9241" y="connsiteY9241"/>
              </a:cxn>
              <a:cxn ang="0">
                <a:pos x="connsiteX9242" y="connsiteY9242"/>
              </a:cxn>
              <a:cxn ang="0">
                <a:pos x="connsiteX9243" y="connsiteY9243"/>
              </a:cxn>
              <a:cxn ang="0">
                <a:pos x="connsiteX9244" y="connsiteY9244"/>
              </a:cxn>
              <a:cxn ang="0">
                <a:pos x="connsiteX9245" y="connsiteY9245"/>
              </a:cxn>
              <a:cxn ang="0">
                <a:pos x="connsiteX9246" y="connsiteY9246"/>
              </a:cxn>
              <a:cxn ang="0">
                <a:pos x="connsiteX9247" y="connsiteY9247"/>
              </a:cxn>
              <a:cxn ang="0">
                <a:pos x="connsiteX9248" y="connsiteY9248"/>
              </a:cxn>
              <a:cxn ang="0">
                <a:pos x="connsiteX9249" y="connsiteY9249"/>
              </a:cxn>
              <a:cxn ang="0">
                <a:pos x="connsiteX9250" y="connsiteY9250"/>
              </a:cxn>
              <a:cxn ang="0">
                <a:pos x="connsiteX9251" y="connsiteY9251"/>
              </a:cxn>
              <a:cxn ang="0">
                <a:pos x="connsiteX9252" y="connsiteY9252"/>
              </a:cxn>
              <a:cxn ang="0">
                <a:pos x="connsiteX9253" y="connsiteY9253"/>
              </a:cxn>
              <a:cxn ang="0">
                <a:pos x="connsiteX9254" y="connsiteY9254"/>
              </a:cxn>
              <a:cxn ang="0">
                <a:pos x="connsiteX9255" y="connsiteY9255"/>
              </a:cxn>
              <a:cxn ang="0">
                <a:pos x="connsiteX9256" y="connsiteY9256"/>
              </a:cxn>
              <a:cxn ang="0">
                <a:pos x="connsiteX9257" y="connsiteY9257"/>
              </a:cxn>
              <a:cxn ang="0">
                <a:pos x="connsiteX9258" y="connsiteY9258"/>
              </a:cxn>
              <a:cxn ang="0">
                <a:pos x="connsiteX9259" y="connsiteY9259"/>
              </a:cxn>
              <a:cxn ang="0">
                <a:pos x="connsiteX9260" y="connsiteY9260"/>
              </a:cxn>
              <a:cxn ang="0">
                <a:pos x="connsiteX9261" y="connsiteY9261"/>
              </a:cxn>
              <a:cxn ang="0">
                <a:pos x="connsiteX9262" y="connsiteY9262"/>
              </a:cxn>
              <a:cxn ang="0">
                <a:pos x="connsiteX9263" y="connsiteY9263"/>
              </a:cxn>
              <a:cxn ang="0">
                <a:pos x="connsiteX9264" y="connsiteY9264"/>
              </a:cxn>
              <a:cxn ang="0">
                <a:pos x="connsiteX9265" y="connsiteY9265"/>
              </a:cxn>
              <a:cxn ang="0">
                <a:pos x="connsiteX9266" y="connsiteY9266"/>
              </a:cxn>
              <a:cxn ang="0">
                <a:pos x="connsiteX9267" y="connsiteY9267"/>
              </a:cxn>
              <a:cxn ang="0">
                <a:pos x="connsiteX9268" y="connsiteY9268"/>
              </a:cxn>
              <a:cxn ang="0">
                <a:pos x="connsiteX9269" y="connsiteY9269"/>
              </a:cxn>
              <a:cxn ang="0">
                <a:pos x="connsiteX9270" y="connsiteY9270"/>
              </a:cxn>
              <a:cxn ang="0">
                <a:pos x="connsiteX9271" y="connsiteY9271"/>
              </a:cxn>
              <a:cxn ang="0">
                <a:pos x="connsiteX9272" y="connsiteY9272"/>
              </a:cxn>
              <a:cxn ang="0">
                <a:pos x="connsiteX9273" y="connsiteY9273"/>
              </a:cxn>
              <a:cxn ang="0">
                <a:pos x="connsiteX9274" y="connsiteY9274"/>
              </a:cxn>
              <a:cxn ang="0">
                <a:pos x="connsiteX9275" y="connsiteY9275"/>
              </a:cxn>
              <a:cxn ang="0">
                <a:pos x="connsiteX9276" y="connsiteY9276"/>
              </a:cxn>
              <a:cxn ang="0">
                <a:pos x="connsiteX9277" y="connsiteY9277"/>
              </a:cxn>
              <a:cxn ang="0">
                <a:pos x="connsiteX9278" y="connsiteY9278"/>
              </a:cxn>
              <a:cxn ang="0">
                <a:pos x="connsiteX9279" y="connsiteY9279"/>
              </a:cxn>
              <a:cxn ang="0">
                <a:pos x="connsiteX9280" y="connsiteY9280"/>
              </a:cxn>
              <a:cxn ang="0">
                <a:pos x="connsiteX9281" y="connsiteY9281"/>
              </a:cxn>
              <a:cxn ang="0">
                <a:pos x="connsiteX9282" y="connsiteY9282"/>
              </a:cxn>
              <a:cxn ang="0">
                <a:pos x="connsiteX9283" y="connsiteY9283"/>
              </a:cxn>
              <a:cxn ang="0">
                <a:pos x="connsiteX9284" y="connsiteY9284"/>
              </a:cxn>
              <a:cxn ang="0">
                <a:pos x="connsiteX9285" y="connsiteY9285"/>
              </a:cxn>
              <a:cxn ang="0">
                <a:pos x="connsiteX9286" y="connsiteY9286"/>
              </a:cxn>
              <a:cxn ang="0">
                <a:pos x="connsiteX9287" y="connsiteY9287"/>
              </a:cxn>
              <a:cxn ang="0">
                <a:pos x="connsiteX9288" y="connsiteY9288"/>
              </a:cxn>
              <a:cxn ang="0">
                <a:pos x="connsiteX9289" y="connsiteY9289"/>
              </a:cxn>
              <a:cxn ang="0">
                <a:pos x="connsiteX9290" y="connsiteY9290"/>
              </a:cxn>
              <a:cxn ang="0">
                <a:pos x="connsiteX9291" y="connsiteY9291"/>
              </a:cxn>
              <a:cxn ang="0">
                <a:pos x="connsiteX9292" y="connsiteY9292"/>
              </a:cxn>
              <a:cxn ang="0">
                <a:pos x="connsiteX9293" y="connsiteY9293"/>
              </a:cxn>
              <a:cxn ang="0">
                <a:pos x="connsiteX9294" y="connsiteY9294"/>
              </a:cxn>
              <a:cxn ang="0">
                <a:pos x="connsiteX9295" y="connsiteY9295"/>
              </a:cxn>
              <a:cxn ang="0">
                <a:pos x="connsiteX9296" y="connsiteY9296"/>
              </a:cxn>
              <a:cxn ang="0">
                <a:pos x="connsiteX9297" y="connsiteY9297"/>
              </a:cxn>
              <a:cxn ang="0">
                <a:pos x="connsiteX9298" y="connsiteY9298"/>
              </a:cxn>
              <a:cxn ang="0">
                <a:pos x="connsiteX9299" y="connsiteY9299"/>
              </a:cxn>
              <a:cxn ang="0">
                <a:pos x="connsiteX9300" y="connsiteY9300"/>
              </a:cxn>
              <a:cxn ang="0">
                <a:pos x="connsiteX9301" y="connsiteY9301"/>
              </a:cxn>
              <a:cxn ang="0">
                <a:pos x="connsiteX9302" y="connsiteY9302"/>
              </a:cxn>
              <a:cxn ang="0">
                <a:pos x="connsiteX9303" y="connsiteY9303"/>
              </a:cxn>
              <a:cxn ang="0">
                <a:pos x="connsiteX9304" y="connsiteY9304"/>
              </a:cxn>
              <a:cxn ang="0">
                <a:pos x="connsiteX9305" y="connsiteY9305"/>
              </a:cxn>
              <a:cxn ang="0">
                <a:pos x="connsiteX9306" y="connsiteY9306"/>
              </a:cxn>
              <a:cxn ang="0">
                <a:pos x="connsiteX9307" y="connsiteY9307"/>
              </a:cxn>
              <a:cxn ang="0">
                <a:pos x="connsiteX9308" y="connsiteY9308"/>
              </a:cxn>
              <a:cxn ang="0">
                <a:pos x="connsiteX9309" y="connsiteY9309"/>
              </a:cxn>
              <a:cxn ang="0">
                <a:pos x="connsiteX9310" y="connsiteY9310"/>
              </a:cxn>
              <a:cxn ang="0">
                <a:pos x="connsiteX9311" y="connsiteY9311"/>
              </a:cxn>
              <a:cxn ang="0">
                <a:pos x="connsiteX9312" y="connsiteY9312"/>
              </a:cxn>
              <a:cxn ang="0">
                <a:pos x="connsiteX9313" y="connsiteY9313"/>
              </a:cxn>
              <a:cxn ang="0">
                <a:pos x="connsiteX9314" y="connsiteY9314"/>
              </a:cxn>
              <a:cxn ang="0">
                <a:pos x="connsiteX9315" y="connsiteY9315"/>
              </a:cxn>
              <a:cxn ang="0">
                <a:pos x="connsiteX9316" y="connsiteY9316"/>
              </a:cxn>
              <a:cxn ang="0">
                <a:pos x="connsiteX9317" y="connsiteY9317"/>
              </a:cxn>
              <a:cxn ang="0">
                <a:pos x="connsiteX9318" y="connsiteY9318"/>
              </a:cxn>
              <a:cxn ang="0">
                <a:pos x="connsiteX9319" y="connsiteY9319"/>
              </a:cxn>
              <a:cxn ang="0">
                <a:pos x="connsiteX9320" y="connsiteY9320"/>
              </a:cxn>
              <a:cxn ang="0">
                <a:pos x="connsiteX9321" y="connsiteY9321"/>
              </a:cxn>
              <a:cxn ang="0">
                <a:pos x="connsiteX9322" y="connsiteY9322"/>
              </a:cxn>
              <a:cxn ang="0">
                <a:pos x="connsiteX9323" y="connsiteY9323"/>
              </a:cxn>
              <a:cxn ang="0">
                <a:pos x="connsiteX9324" y="connsiteY9324"/>
              </a:cxn>
              <a:cxn ang="0">
                <a:pos x="connsiteX9325" y="connsiteY9325"/>
              </a:cxn>
              <a:cxn ang="0">
                <a:pos x="connsiteX9326" y="connsiteY9326"/>
              </a:cxn>
              <a:cxn ang="0">
                <a:pos x="connsiteX9327" y="connsiteY9327"/>
              </a:cxn>
              <a:cxn ang="0">
                <a:pos x="connsiteX9328" y="connsiteY9328"/>
              </a:cxn>
              <a:cxn ang="0">
                <a:pos x="connsiteX9329" y="connsiteY9329"/>
              </a:cxn>
              <a:cxn ang="0">
                <a:pos x="connsiteX9330" y="connsiteY9330"/>
              </a:cxn>
              <a:cxn ang="0">
                <a:pos x="connsiteX9331" y="connsiteY9331"/>
              </a:cxn>
              <a:cxn ang="0">
                <a:pos x="connsiteX9332" y="connsiteY9332"/>
              </a:cxn>
              <a:cxn ang="0">
                <a:pos x="connsiteX9333" y="connsiteY9333"/>
              </a:cxn>
              <a:cxn ang="0">
                <a:pos x="connsiteX9334" y="connsiteY9334"/>
              </a:cxn>
              <a:cxn ang="0">
                <a:pos x="connsiteX9335" y="connsiteY9335"/>
              </a:cxn>
              <a:cxn ang="0">
                <a:pos x="connsiteX9336" y="connsiteY9336"/>
              </a:cxn>
              <a:cxn ang="0">
                <a:pos x="connsiteX9337" y="connsiteY9337"/>
              </a:cxn>
              <a:cxn ang="0">
                <a:pos x="connsiteX9338" y="connsiteY9338"/>
              </a:cxn>
              <a:cxn ang="0">
                <a:pos x="connsiteX9339" y="connsiteY9339"/>
              </a:cxn>
              <a:cxn ang="0">
                <a:pos x="connsiteX9340" y="connsiteY9340"/>
              </a:cxn>
              <a:cxn ang="0">
                <a:pos x="connsiteX9341" y="connsiteY9341"/>
              </a:cxn>
              <a:cxn ang="0">
                <a:pos x="connsiteX9342" y="connsiteY9342"/>
              </a:cxn>
              <a:cxn ang="0">
                <a:pos x="connsiteX9343" y="connsiteY9343"/>
              </a:cxn>
              <a:cxn ang="0">
                <a:pos x="connsiteX9344" y="connsiteY9344"/>
              </a:cxn>
              <a:cxn ang="0">
                <a:pos x="connsiteX9345" y="connsiteY9345"/>
              </a:cxn>
              <a:cxn ang="0">
                <a:pos x="connsiteX9346" y="connsiteY9346"/>
              </a:cxn>
              <a:cxn ang="0">
                <a:pos x="connsiteX9347" y="connsiteY9347"/>
              </a:cxn>
              <a:cxn ang="0">
                <a:pos x="connsiteX9348" y="connsiteY9348"/>
              </a:cxn>
              <a:cxn ang="0">
                <a:pos x="connsiteX9349" y="connsiteY9349"/>
              </a:cxn>
              <a:cxn ang="0">
                <a:pos x="connsiteX9350" y="connsiteY9350"/>
              </a:cxn>
              <a:cxn ang="0">
                <a:pos x="connsiteX9351" y="connsiteY9351"/>
              </a:cxn>
              <a:cxn ang="0">
                <a:pos x="connsiteX9352" y="connsiteY9352"/>
              </a:cxn>
              <a:cxn ang="0">
                <a:pos x="connsiteX9353" y="connsiteY9353"/>
              </a:cxn>
              <a:cxn ang="0">
                <a:pos x="connsiteX9354" y="connsiteY9354"/>
              </a:cxn>
              <a:cxn ang="0">
                <a:pos x="connsiteX9355" y="connsiteY9355"/>
              </a:cxn>
              <a:cxn ang="0">
                <a:pos x="connsiteX9356" y="connsiteY9356"/>
              </a:cxn>
              <a:cxn ang="0">
                <a:pos x="connsiteX9357" y="connsiteY9357"/>
              </a:cxn>
              <a:cxn ang="0">
                <a:pos x="connsiteX9358" y="connsiteY9358"/>
              </a:cxn>
              <a:cxn ang="0">
                <a:pos x="connsiteX9359" y="connsiteY9359"/>
              </a:cxn>
              <a:cxn ang="0">
                <a:pos x="connsiteX9360" y="connsiteY9360"/>
              </a:cxn>
              <a:cxn ang="0">
                <a:pos x="connsiteX9361" y="connsiteY9361"/>
              </a:cxn>
              <a:cxn ang="0">
                <a:pos x="connsiteX9362" y="connsiteY9362"/>
              </a:cxn>
              <a:cxn ang="0">
                <a:pos x="connsiteX9363" y="connsiteY9363"/>
              </a:cxn>
              <a:cxn ang="0">
                <a:pos x="connsiteX9364" y="connsiteY9364"/>
              </a:cxn>
              <a:cxn ang="0">
                <a:pos x="connsiteX9365" y="connsiteY9365"/>
              </a:cxn>
              <a:cxn ang="0">
                <a:pos x="connsiteX9366" y="connsiteY9366"/>
              </a:cxn>
              <a:cxn ang="0">
                <a:pos x="connsiteX9367" y="connsiteY9367"/>
              </a:cxn>
              <a:cxn ang="0">
                <a:pos x="connsiteX9368" y="connsiteY9368"/>
              </a:cxn>
              <a:cxn ang="0">
                <a:pos x="connsiteX9369" y="connsiteY9369"/>
              </a:cxn>
              <a:cxn ang="0">
                <a:pos x="connsiteX9370" y="connsiteY9370"/>
              </a:cxn>
              <a:cxn ang="0">
                <a:pos x="connsiteX9371" y="connsiteY9371"/>
              </a:cxn>
              <a:cxn ang="0">
                <a:pos x="connsiteX9372" y="connsiteY9372"/>
              </a:cxn>
              <a:cxn ang="0">
                <a:pos x="connsiteX9373" y="connsiteY9373"/>
              </a:cxn>
              <a:cxn ang="0">
                <a:pos x="connsiteX9374" y="connsiteY9374"/>
              </a:cxn>
              <a:cxn ang="0">
                <a:pos x="connsiteX9375" y="connsiteY9375"/>
              </a:cxn>
              <a:cxn ang="0">
                <a:pos x="connsiteX9376" y="connsiteY9376"/>
              </a:cxn>
              <a:cxn ang="0">
                <a:pos x="connsiteX9377" y="connsiteY9377"/>
              </a:cxn>
            </a:cxnLst>
            <a:rect l="l" t="t" r="r" b="b"/>
            <a:pathLst>
              <a:path w="4419601" h="2239844">
                <a:moveTo>
                  <a:pt x="2331709" y="2216146"/>
                </a:moveTo>
                <a:lnTo>
                  <a:pt x="2345003" y="2219022"/>
                </a:lnTo>
                <a:lnTo>
                  <a:pt x="2350062" y="2217949"/>
                </a:lnTo>
                <a:lnTo>
                  <a:pt x="2357880" y="2220624"/>
                </a:lnTo>
                <a:cubicBezTo>
                  <a:pt x="2370756" y="2220624"/>
                  <a:pt x="2390071" y="2220624"/>
                  <a:pt x="2402947" y="2233437"/>
                </a:cubicBezTo>
                <a:cubicBezTo>
                  <a:pt x="2402947" y="2233437"/>
                  <a:pt x="2402947" y="2239844"/>
                  <a:pt x="2396509" y="2239844"/>
                </a:cubicBezTo>
                <a:cubicBezTo>
                  <a:pt x="2396509" y="2233437"/>
                  <a:pt x="2396509" y="2233437"/>
                  <a:pt x="2390071" y="2233437"/>
                </a:cubicBezTo>
                <a:cubicBezTo>
                  <a:pt x="2377194" y="2227031"/>
                  <a:pt x="2364318" y="2227031"/>
                  <a:pt x="2345003" y="2220624"/>
                </a:cubicBezTo>
                <a:lnTo>
                  <a:pt x="2323691" y="2217310"/>
                </a:lnTo>
                <a:close/>
                <a:moveTo>
                  <a:pt x="2360892" y="2213558"/>
                </a:moveTo>
                <a:lnTo>
                  <a:pt x="2367724" y="2214204"/>
                </a:lnTo>
                <a:lnTo>
                  <a:pt x="2350062" y="2217949"/>
                </a:lnTo>
                <a:lnTo>
                  <a:pt x="2340894" y="2214814"/>
                </a:lnTo>
                <a:lnTo>
                  <a:pt x="2345003" y="2214217"/>
                </a:lnTo>
                <a:close/>
                <a:moveTo>
                  <a:pt x="2323182" y="2210424"/>
                </a:moveTo>
                <a:lnTo>
                  <a:pt x="2332127" y="2211815"/>
                </a:lnTo>
                <a:lnTo>
                  <a:pt x="2340894" y="2214814"/>
                </a:lnTo>
                <a:lnTo>
                  <a:pt x="2331709" y="2216146"/>
                </a:lnTo>
                <a:lnTo>
                  <a:pt x="2313142" y="2212130"/>
                </a:lnTo>
                <a:close/>
                <a:moveTo>
                  <a:pt x="2334561" y="2208491"/>
                </a:moveTo>
                <a:lnTo>
                  <a:pt x="2345745" y="2212128"/>
                </a:lnTo>
                <a:lnTo>
                  <a:pt x="2350761" y="2212601"/>
                </a:lnTo>
                <a:lnTo>
                  <a:pt x="2345003" y="2214217"/>
                </a:lnTo>
                <a:lnTo>
                  <a:pt x="2329436" y="2209362"/>
                </a:lnTo>
                <a:close/>
                <a:moveTo>
                  <a:pt x="2383632" y="2207811"/>
                </a:moveTo>
                <a:cubicBezTo>
                  <a:pt x="2377194" y="2211014"/>
                  <a:pt x="2370756" y="2212616"/>
                  <a:pt x="2364318" y="2213416"/>
                </a:cubicBezTo>
                <a:lnTo>
                  <a:pt x="2360892" y="2213558"/>
                </a:lnTo>
                <a:lnTo>
                  <a:pt x="2350761" y="2212601"/>
                </a:lnTo>
                <a:lnTo>
                  <a:pt x="2364424" y="2208766"/>
                </a:lnTo>
                <a:close/>
                <a:moveTo>
                  <a:pt x="2076230" y="2198436"/>
                </a:moveTo>
                <a:lnTo>
                  <a:pt x="2075431" y="2227224"/>
                </a:lnTo>
                <a:lnTo>
                  <a:pt x="2071215" y="2201910"/>
                </a:lnTo>
                <a:close/>
                <a:moveTo>
                  <a:pt x="2071536" y="2192654"/>
                </a:moveTo>
                <a:lnTo>
                  <a:pt x="2070605" y="2198246"/>
                </a:lnTo>
                <a:lnTo>
                  <a:pt x="2071215" y="2201910"/>
                </a:lnTo>
                <a:lnTo>
                  <a:pt x="2062560" y="2207905"/>
                </a:lnTo>
                <a:cubicBezTo>
                  <a:pt x="2051299" y="2209515"/>
                  <a:pt x="2040440" y="2207905"/>
                  <a:pt x="2029782" y="2204585"/>
                </a:cubicBezTo>
                <a:lnTo>
                  <a:pt x="2025331" y="2202670"/>
                </a:lnTo>
                <a:lnTo>
                  <a:pt x="2036820" y="2201466"/>
                </a:lnTo>
                <a:lnTo>
                  <a:pt x="2042632" y="2199582"/>
                </a:lnTo>
                <a:lnTo>
                  <a:pt x="2056125" y="2201466"/>
                </a:lnTo>
                <a:close/>
                <a:moveTo>
                  <a:pt x="2071966" y="2190073"/>
                </a:moveTo>
                <a:lnTo>
                  <a:pt x="2069800" y="2191002"/>
                </a:lnTo>
                <a:lnTo>
                  <a:pt x="2069732" y="2190797"/>
                </a:lnTo>
                <a:close/>
                <a:moveTo>
                  <a:pt x="2072213" y="2188587"/>
                </a:moveTo>
                <a:cubicBezTo>
                  <a:pt x="2073822" y="2188587"/>
                  <a:pt x="2075431" y="2188587"/>
                  <a:pt x="2075431" y="2188587"/>
                </a:cubicBezTo>
                <a:lnTo>
                  <a:pt x="2071966" y="2190073"/>
                </a:lnTo>
                <a:close/>
                <a:moveTo>
                  <a:pt x="2078217" y="2188047"/>
                </a:moveTo>
                <a:lnTo>
                  <a:pt x="2078045" y="2188932"/>
                </a:lnTo>
                <a:lnTo>
                  <a:pt x="2071536" y="2192654"/>
                </a:lnTo>
                <a:lnTo>
                  <a:pt x="2071966" y="2190073"/>
                </a:lnTo>
                <a:close/>
                <a:moveTo>
                  <a:pt x="2071101" y="2186189"/>
                </a:moveTo>
                <a:lnTo>
                  <a:pt x="2068996" y="2188587"/>
                </a:lnTo>
                <a:lnTo>
                  <a:pt x="2069732" y="2190797"/>
                </a:lnTo>
                <a:lnTo>
                  <a:pt x="2042632" y="2199582"/>
                </a:lnTo>
                <a:lnTo>
                  <a:pt x="2021537" y="2196637"/>
                </a:lnTo>
                <a:lnTo>
                  <a:pt x="2019305" y="2195550"/>
                </a:lnTo>
                <a:lnTo>
                  <a:pt x="2036820" y="2195027"/>
                </a:lnTo>
                <a:lnTo>
                  <a:pt x="2066851" y="2186870"/>
                </a:lnTo>
                <a:close/>
                <a:moveTo>
                  <a:pt x="2072615" y="2186172"/>
                </a:moveTo>
                <a:lnTo>
                  <a:pt x="2072213" y="2188587"/>
                </a:lnTo>
                <a:lnTo>
                  <a:pt x="2068996" y="2188587"/>
                </a:lnTo>
                <a:close/>
                <a:moveTo>
                  <a:pt x="2073060" y="2185876"/>
                </a:moveTo>
                <a:lnTo>
                  <a:pt x="2072615" y="2186172"/>
                </a:lnTo>
                <a:lnTo>
                  <a:pt x="2072654" y="2185941"/>
                </a:lnTo>
                <a:close/>
                <a:moveTo>
                  <a:pt x="2072767" y="2185263"/>
                </a:moveTo>
                <a:lnTo>
                  <a:pt x="2072654" y="2185941"/>
                </a:lnTo>
                <a:lnTo>
                  <a:pt x="2071101" y="2186189"/>
                </a:lnTo>
                <a:lnTo>
                  <a:pt x="2071648" y="2185567"/>
                </a:lnTo>
                <a:close/>
                <a:moveTo>
                  <a:pt x="2399545" y="2185159"/>
                </a:moveTo>
                <a:lnTo>
                  <a:pt x="2395025" y="2197625"/>
                </a:lnTo>
                <a:lnTo>
                  <a:pt x="2386608" y="2206288"/>
                </a:lnTo>
                <a:lnTo>
                  <a:pt x="2383632" y="2207811"/>
                </a:lnTo>
                <a:cubicBezTo>
                  <a:pt x="2386852" y="2204607"/>
                  <a:pt x="2390071" y="2199802"/>
                  <a:pt x="2393290" y="2194196"/>
                </a:cubicBezTo>
                <a:lnTo>
                  <a:pt x="2396744" y="2187609"/>
                </a:lnTo>
                <a:close/>
                <a:moveTo>
                  <a:pt x="2080932" y="2185096"/>
                </a:moveTo>
                <a:lnTo>
                  <a:pt x="2079662" y="2187578"/>
                </a:lnTo>
                <a:lnTo>
                  <a:pt x="2078217" y="2188047"/>
                </a:lnTo>
                <a:lnTo>
                  <a:pt x="2078489" y="2186646"/>
                </a:lnTo>
                <a:close/>
                <a:moveTo>
                  <a:pt x="2087361" y="2185083"/>
                </a:moveTo>
                <a:lnTo>
                  <a:pt x="2083474" y="2193417"/>
                </a:lnTo>
                <a:lnTo>
                  <a:pt x="2076230" y="2198436"/>
                </a:lnTo>
                <a:lnTo>
                  <a:pt x="2076235" y="2198246"/>
                </a:lnTo>
                <a:lnTo>
                  <a:pt x="2078045" y="2188932"/>
                </a:lnTo>
                <a:lnTo>
                  <a:pt x="2079352" y="2188185"/>
                </a:lnTo>
                <a:lnTo>
                  <a:pt x="2079662" y="2187578"/>
                </a:lnTo>
                <a:close/>
                <a:moveTo>
                  <a:pt x="2078818" y="2184954"/>
                </a:moveTo>
                <a:lnTo>
                  <a:pt x="2078489" y="2186646"/>
                </a:lnTo>
                <a:lnTo>
                  <a:pt x="2075431" y="2188587"/>
                </a:lnTo>
                <a:lnTo>
                  <a:pt x="2078454" y="2185012"/>
                </a:lnTo>
                <a:close/>
                <a:moveTo>
                  <a:pt x="2081945" y="2184453"/>
                </a:moveTo>
                <a:lnTo>
                  <a:pt x="2080932" y="2185096"/>
                </a:lnTo>
                <a:lnTo>
                  <a:pt x="2081200" y="2184573"/>
                </a:lnTo>
                <a:close/>
                <a:moveTo>
                  <a:pt x="2079092" y="2183545"/>
                </a:moveTo>
                <a:lnTo>
                  <a:pt x="2078912" y="2184470"/>
                </a:lnTo>
                <a:lnTo>
                  <a:pt x="2078454" y="2185012"/>
                </a:lnTo>
                <a:lnTo>
                  <a:pt x="2073060" y="2185876"/>
                </a:lnTo>
                <a:lnTo>
                  <a:pt x="2074811" y="2184708"/>
                </a:lnTo>
                <a:close/>
                <a:moveTo>
                  <a:pt x="2082150" y="2182714"/>
                </a:moveTo>
                <a:lnTo>
                  <a:pt x="2081200" y="2184573"/>
                </a:lnTo>
                <a:lnTo>
                  <a:pt x="2078818" y="2184954"/>
                </a:lnTo>
                <a:lnTo>
                  <a:pt x="2078912" y="2184470"/>
                </a:lnTo>
                <a:lnTo>
                  <a:pt x="2079874" y="2183333"/>
                </a:lnTo>
                <a:close/>
                <a:moveTo>
                  <a:pt x="2094820" y="2182392"/>
                </a:moveTo>
                <a:lnTo>
                  <a:pt x="2093931" y="2182953"/>
                </a:lnTo>
                <a:lnTo>
                  <a:pt x="2087361" y="2185083"/>
                </a:lnTo>
                <a:lnTo>
                  <a:pt x="2088115" y="2183465"/>
                </a:lnTo>
                <a:close/>
                <a:moveTo>
                  <a:pt x="2089381" y="2180750"/>
                </a:moveTo>
                <a:lnTo>
                  <a:pt x="2088115" y="2183465"/>
                </a:lnTo>
                <a:lnTo>
                  <a:pt x="2081945" y="2184453"/>
                </a:lnTo>
                <a:lnTo>
                  <a:pt x="2086582" y="2181511"/>
                </a:lnTo>
                <a:close/>
                <a:moveTo>
                  <a:pt x="2079658" y="2180631"/>
                </a:moveTo>
                <a:lnTo>
                  <a:pt x="2079470" y="2181600"/>
                </a:lnTo>
                <a:lnTo>
                  <a:pt x="2074811" y="2184708"/>
                </a:lnTo>
                <a:lnTo>
                  <a:pt x="2072767" y="2185263"/>
                </a:lnTo>
                <a:lnTo>
                  <a:pt x="2072966" y="2184066"/>
                </a:lnTo>
                <a:lnTo>
                  <a:pt x="2075881" y="2180747"/>
                </a:lnTo>
                <a:close/>
                <a:moveTo>
                  <a:pt x="2082225" y="2180552"/>
                </a:moveTo>
                <a:lnTo>
                  <a:pt x="2079874" y="2183333"/>
                </a:lnTo>
                <a:lnTo>
                  <a:pt x="2079092" y="2183545"/>
                </a:lnTo>
                <a:lnTo>
                  <a:pt x="2079470" y="2181600"/>
                </a:lnTo>
                <a:lnTo>
                  <a:pt x="2080984" y="2180590"/>
                </a:lnTo>
                <a:close/>
                <a:moveTo>
                  <a:pt x="2099741" y="2179286"/>
                </a:moveTo>
                <a:lnTo>
                  <a:pt x="2096345" y="2182148"/>
                </a:lnTo>
                <a:lnTo>
                  <a:pt x="2094820" y="2182392"/>
                </a:lnTo>
                <a:close/>
                <a:moveTo>
                  <a:pt x="2084405" y="2178308"/>
                </a:moveTo>
                <a:lnTo>
                  <a:pt x="2083460" y="2180155"/>
                </a:lnTo>
                <a:lnTo>
                  <a:pt x="2082670" y="2180538"/>
                </a:lnTo>
                <a:lnTo>
                  <a:pt x="2082225" y="2180552"/>
                </a:lnTo>
                <a:lnTo>
                  <a:pt x="2083758" y="2178739"/>
                </a:lnTo>
                <a:close/>
                <a:moveTo>
                  <a:pt x="2091471" y="2176270"/>
                </a:moveTo>
                <a:lnTo>
                  <a:pt x="2090054" y="2179307"/>
                </a:lnTo>
                <a:lnTo>
                  <a:pt x="2086582" y="2181511"/>
                </a:lnTo>
                <a:lnTo>
                  <a:pt x="2082150" y="2182714"/>
                </a:lnTo>
                <a:lnTo>
                  <a:pt x="2083460" y="2180155"/>
                </a:lnTo>
                <a:close/>
                <a:moveTo>
                  <a:pt x="2402947" y="2175777"/>
                </a:moveTo>
                <a:lnTo>
                  <a:pt x="2396744" y="2187609"/>
                </a:lnTo>
                <a:lnTo>
                  <a:pt x="2376389" y="2205408"/>
                </a:lnTo>
                <a:lnTo>
                  <a:pt x="2364424" y="2208766"/>
                </a:lnTo>
                <a:lnTo>
                  <a:pt x="2351441" y="2209412"/>
                </a:lnTo>
                <a:lnTo>
                  <a:pt x="2341856" y="2207028"/>
                </a:lnTo>
                <a:lnTo>
                  <a:pt x="2375585" y="2199001"/>
                </a:lnTo>
                <a:cubicBezTo>
                  <a:pt x="2386852" y="2193395"/>
                  <a:pt x="2396509" y="2185387"/>
                  <a:pt x="2402947" y="2175777"/>
                </a:cubicBezTo>
                <a:close/>
                <a:moveTo>
                  <a:pt x="2402947" y="2175777"/>
                </a:moveTo>
                <a:cubicBezTo>
                  <a:pt x="2402947" y="2175777"/>
                  <a:pt x="2402947" y="2175777"/>
                  <a:pt x="2402947" y="2182184"/>
                </a:cubicBezTo>
                <a:lnTo>
                  <a:pt x="2399545" y="2185159"/>
                </a:lnTo>
                <a:close/>
                <a:moveTo>
                  <a:pt x="2651321" y="2171208"/>
                </a:moveTo>
                <a:lnTo>
                  <a:pt x="2632075" y="2192027"/>
                </a:lnTo>
                <a:lnTo>
                  <a:pt x="2609919" y="2194370"/>
                </a:lnTo>
                <a:lnTo>
                  <a:pt x="2614714" y="2191950"/>
                </a:lnTo>
                <a:lnTo>
                  <a:pt x="2627257" y="2188800"/>
                </a:lnTo>
                <a:lnTo>
                  <a:pt x="2637467" y="2180467"/>
                </a:lnTo>
                <a:lnTo>
                  <a:pt x="2646531" y="2175893"/>
                </a:lnTo>
                <a:close/>
                <a:moveTo>
                  <a:pt x="2646849" y="2170270"/>
                </a:moveTo>
                <a:lnTo>
                  <a:pt x="2640106" y="2178313"/>
                </a:lnTo>
                <a:lnTo>
                  <a:pt x="2637467" y="2180467"/>
                </a:lnTo>
                <a:lnTo>
                  <a:pt x="2614714" y="2191950"/>
                </a:lnTo>
                <a:lnTo>
                  <a:pt x="2607982" y="2193640"/>
                </a:lnTo>
                <a:lnTo>
                  <a:pt x="2593219" y="2189933"/>
                </a:lnTo>
                <a:lnTo>
                  <a:pt x="2601558" y="2188800"/>
                </a:lnTo>
                <a:lnTo>
                  <a:pt x="2637253" y="2173024"/>
                </a:lnTo>
                <a:close/>
                <a:moveTo>
                  <a:pt x="2654535" y="2168064"/>
                </a:moveTo>
                <a:lnTo>
                  <a:pt x="2651321" y="2171208"/>
                </a:lnTo>
                <a:lnTo>
                  <a:pt x="2652956" y="2169439"/>
                </a:lnTo>
                <a:lnTo>
                  <a:pt x="2653723" y="2168297"/>
                </a:lnTo>
                <a:close/>
                <a:moveTo>
                  <a:pt x="2438357" y="2166968"/>
                </a:moveTo>
                <a:cubicBezTo>
                  <a:pt x="2439967" y="2167769"/>
                  <a:pt x="2441576" y="2169370"/>
                  <a:pt x="2441576" y="2169370"/>
                </a:cubicBezTo>
                <a:cubicBezTo>
                  <a:pt x="2435138" y="2175777"/>
                  <a:pt x="2435138" y="2182184"/>
                  <a:pt x="2428700" y="2188590"/>
                </a:cubicBezTo>
                <a:cubicBezTo>
                  <a:pt x="2412604" y="2206209"/>
                  <a:pt x="2394497" y="2213817"/>
                  <a:pt x="2375283" y="2214918"/>
                </a:cubicBezTo>
                <a:lnTo>
                  <a:pt x="2367724" y="2214204"/>
                </a:lnTo>
                <a:lnTo>
                  <a:pt x="2381822" y="2211214"/>
                </a:lnTo>
                <a:lnTo>
                  <a:pt x="2386608" y="2206288"/>
                </a:lnTo>
                <a:lnTo>
                  <a:pt x="2411800" y="2193395"/>
                </a:lnTo>
                <a:cubicBezTo>
                  <a:pt x="2420652" y="2186989"/>
                  <a:pt x="2428700" y="2178980"/>
                  <a:pt x="2435138" y="2169370"/>
                </a:cubicBezTo>
                <a:cubicBezTo>
                  <a:pt x="2435138" y="2166167"/>
                  <a:pt x="2436748" y="2166167"/>
                  <a:pt x="2438357" y="2166968"/>
                </a:cubicBezTo>
                <a:close/>
                <a:moveTo>
                  <a:pt x="2095202" y="2166804"/>
                </a:moveTo>
                <a:lnTo>
                  <a:pt x="2094736" y="2169269"/>
                </a:lnTo>
                <a:lnTo>
                  <a:pt x="2093283" y="2172385"/>
                </a:lnTo>
                <a:lnTo>
                  <a:pt x="2084405" y="2178308"/>
                </a:lnTo>
                <a:lnTo>
                  <a:pt x="2084836" y="2177464"/>
                </a:lnTo>
                <a:lnTo>
                  <a:pt x="2093127" y="2167659"/>
                </a:lnTo>
                <a:close/>
                <a:moveTo>
                  <a:pt x="2115221" y="2165629"/>
                </a:moveTo>
                <a:lnTo>
                  <a:pt x="2093127" y="2179733"/>
                </a:lnTo>
                <a:lnTo>
                  <a:pt x="2089381" y="2180750"/>
                </a:lnTo>
                <a:lnTo>
                  <a:pt x="2090054" y="2179307"/>
                </a:lnTo>
                <a:lnTo>
                  <a:pt x="2108410" y="2167659"/>
                </a:lnTo>
                <a:close/>
                <a:moveTo>
                  <a:pt x="1931982" y="2163903"/>
                </a:moveTo>
                <a:lnTo>
                  <a:pt x="1946730" y="2169269"/>
                </a:lnTo>
                <a:lnTo>
                  <a:pt x="1988941" y="2180966"/>
                </a:lnTo>
                <a:lnTo>
                  <a:pt x="1991775" y="2182148"/>
                </a:lnTo>
                <a:lnTo>
                  <a:pt x="2019305" y="2195550"/>
                </a:lnTo>
                <a:lnTo>
                  <a:pt x="2009465" y="2195844"/>
                </a:lnTo>
                <a:lnTo>
                  <a:pt x="1998210" y="2191002"/>
                </a:lnTo>
                <a:cubicBezTo>
                  <a:pt x="1977296" y="2180538"/>
                  <a:pt x="1956382" y="2169269"/>
                  <a:pt x="1933859" y="2169269"/>
                </a:cubicBezTo>
                <a:cubicBezTo>
                  <a:pt x="1946730" y="2185368"/>
                  <a:pt x="1964426" y="2193417"/>
                  <a:pt x="1982927" y="2196637"/>
                </a:cubicBezTo>
                <a:lnTo>
                  <a:pt x="2009465" y="2195844"/>
                </a:lnTo>
                <a:lnTo>
                  <a:pt x="2025331" y="2202670"/>
                </a:lnTo>
                <a:lnTo>
                  <a:pt x="2007058" y="2204585"/>
                </a:lnTo>
                <a:lnTo>
                  <a:pt x="1997283" y="2203825"/>
                </a:lnTo>
                <a:lnTo>
                  <a:pt x="1973274" y="2196636"/>
                </a:lnTo>
                <a:lnTo>
                  <a:pt x="1942079" y="2183737"/>
                </a:lnTo>
                <a:lnTo>
                  <a:pt x="1927424" y="2169269"/>
                </a:lnTo>
                <a:cubicBezTo>
                  <a:pt x="1927424" y="2169269"/>
                  <a:pt x="1927424" y="2167659"/>
                  <a:pt x="1928229" y="2166049"/>
                </a:cubicBezTo>
                <a:close/>
                <a:moveTo>
                  <a:pt x="2118217" y="2163716"/>
                </a:moveTo>
                <a:lnTo>
                  <a:pt x="2116345" y="2165294"/>
                </a:lnTo>
                <a:lnTo>
                  <a:pt x="2115221" y="2165629"/>
                </a:lnTo>
                <a:close/>
                <a:moveTo>
                  <a:pt x="2110904" y="2162422"/>
                </a:moveTo>
                <a:lnTo>
                  <a:pt x="2105494" y="2169470"/>
                </a:lnTo>
                <a:lnTo>
                  <a:pt x="2091471" y="2176270"/>
                </a:lnTo>
                <a:lnTo>
                  <a:pt x="2093283" y="2172385"/>
                </a:lnTo>
                <a:lnTo>
                  <a:pt x="2105193" y="2164439"/>
                </a:lnTo>
                <a:close/>
                <a:moveTo>
                  <a:pt x="2036536" y="2162226"/>
                </a:moveTo>
                <a:cubicBezTo>
                  <a:pt x="2043113" y="2162226"/>
                  <a:pt x="2043113" y="2168576"/>
                  <a:pt x="2036536" y="2168576"/>
                </a:cubicBezTo>
                <a:cubicBezTo>
                  <a:pt x="2023383" y="2168576"/>
                  <a:pt x="2010229" y="2168576"/>
                  <a:pt x="1997075" y="2168576"/>
                </a:cubicBezTo>
                <a:cubicBezTo>
                  <a:pt x="2010229" y="2162226"/>
                  <a:pt x="2023383" y="2162226"/>
                  <a:pt x="2036536" y="2162226"/>
                </a:cubicBezTo>
                <a:close/>
                <a:moveTo>
                  <a:pt x="2126886" y="2162152"/>
                </a:moveTo>
                <a:lnTo>
                  <a:pt x="2099741" y="2179286"/>
                </a:lnTo>
                <a:lnTo>
                  <a:pt x="2116345" y="2165294"/>
                </a:lnTo>
                <a:close/>
                <a:moveTo>
                  <a:pt x="2092452" y="2161969"/>
                </a:moveTo>
                <a:lnTo>
                  <a:pt x="2092323" y="2162830"/>
                </a:lnTo>
                <a:lnTo>
                  <a:pt x="2084836" y="2177464"/>
                </a:lnTo>
                <a:lnTo>
                  <a:pt x="2083758" y="2178739"/>
                </a:lnTo>
                <a:lnTo>
                  <a:pt x="2080984" y="2180590"/>
                </a:lnTo>
                <a:lnTo>
                  <a:pt x="2079658" y="2180631"/>
                </a:lnTo>
                <a:lnTo>
                  <a:pt x="2080702" y="2175257"/>
                </a:lnTo>
                <a:lnTo>
                  <a:pt x="2092323" y="2162025"/>
                </a:lnTo>
                <a:close/>
                <a:moveTo>
                  <a:pt x="2655797" y="2158394"/>
                </a:moveTo>
                <a:lnTo>
                  <a:pt x="2654661" y="2160229"/>
                </a:lnTo>
                <a:lnTo>
                  <a:pt x="2652890" y="2161007"/>
                </a:lnTo>
                <a:close/>
                <a:moveTo>
                  <a:pt x="2661020" y="2157438"/>
                </a:moveTo>
                <a:lnTo>
                  <a:pt x="2653723" y="2168297"/>
                </a:lnTo>
                <a:lnTo>
                  <a:pt x="2646849" y="2170270"/>
                </a:lnTo>
                <a:lnTo>
                  <a:pt x="2652956" y="2162986"/>
                </a:lnTo>
                <a:lnTo>
                  <a:pt x="2654661" y="2160229"/>
                </a:lnTo>
                <a:close/>
                <a:moveTo>
                  <a:pt x="2131812" y="2155038"/>
                </a:moveTo>
                <a:lnTo>
                  <a:pt x="2118217" y="2163716"/>
                </a:lnTo>
                <a:lnTo>
                  <a:pt x="2126138" y="2157042"/>
                </a:lnTo>
                <a:close/>
                <a:moveTo>
                  <a:pt x="2203363" y="2153811"/>
                </a:moveTo>
                <a:lnTo>
                  <a:pt x="2241992" y="2175777"/>
                </a:lnTo>
                <a:cubicBezTo>
                  <a:pt x="2258087" y="2182183"/>
                  <a:pt x="2274183" y="2190192"/>
                  <a:pt x="2291083" y="2197400"/>
                </a:cubicBezTo>
                <a:lnTo>
                  <a:pt x="2329436" y="2209362"/>
                </a:lnTo>
                <a:lnTo>
                  <a:pt x="2323182" y="2210424"/>
                </a:lnTo>
                <a:lnTo>
                  <a:pt x="2306374" y="2207811"/>
                </a:lnTo>
                <a:cubicBezTo>
                  <a:pt x="2293498" y="2201404"/>
                  <a:pt x="2279012" y="2196599"/>
                  <a:pt x="2264526" y="2191794"/>
                </a:cubicBezTo>
                <a:lnTo>
                  <a:pt x="2256608" y="2188763"/>
                </a:lnTo>
                <a:lnTo>
                  <a:pt x="2216239" y="2166167"/>
                </a:lnTo>
                <a:lnTo>
                  <a:pt x="2203363" y="2158959"/>
                </a:lnTo>
                <a:lnTo>
                  <a:pt x="2203363" y="2156557"/>
                </a:lnTo>
                <a:close/>
                <a:moveTo>
                  <a:pt x="2143513" y="2151657"/>
                </a:moveTo>
                <a:lnTo>
                  <a:pt x="2146216" y="2156390"/>
                </a:lnTo>
                <a:lnTo>
                  <a:pt x="2126886" y="2162152"/>
                </a:lnTo>
                <a:close/>
                <a:moveTo>
                  <a:pt x="2434448" y="2150289"/>
                </a:moveTo>
                <a:lnTo>
                  <a:pt x="2445818" y="2153429"/>
                </a:lnTo>
                <a:lnTo>
                  <a:pt x="2447591" y="2155695"/>
                </a:lnTo>
                <a:lnTo>
                  <a:pt x="2448473" y="2154162"/>
                </a:lnTo>
                <a:lnTo>
                  <a:pt x="2454025" y="2155695"/>
                </a:lnTo>
                <a:lnTo>
                  <a:pt x="2454025" y="2155033"/>
                </a:lnTo>
                <a:lnTo>
                  <a:pt x="2473325" y="2168485"/>
                </a:lnTo>
                <a:cubicBezTo>
                  <a:pt x="2473325" y="2174881"/>
                  <a:pt x="2473325" y="2181276"/>
                  <a:pt x="2466892" y="2174881"/>
                </a:cubicBezTo>
                <a:close/>
                <a:moveTo>
                  <a:pt x="2146216" y="2149951"/>
                </a:moveTo>
                <a:lnTo>
                  <a:pt x="2143513" y="2151657"/>
                </a:lnTo>
                <a:lnTo>
                  <a:pt x="2143156" y="2151031"/>
                </a:lnTo>
                <a:close/>
                <a:moveTo>
                  <a:pt x="2139781" y="2149951"/>
                </a:moveTo>
                <a:cubicBezTo>
                  <a:pt x="2139781" y="2149951"/>
                  <a:pt x="2141390" y="2149951"/>
                  <a:pt x="2142999" y="2150756"/>
                </a:cubicBezTo>
                <a:lnTo>
                  <a:pt x="2143156" y="2151031"/>
                </a:lnTo>
                <a:lnTo>
                  <a:pt x="2131812" y="2155038"/>
                </a:lnTo>
                <a:close/>
                <a:moveTo>
                  <a:pt x="2120476" y="2149951"/>
                </a:moveTo>
                <a:lnTo>
                  <a:pt x="2113247" y="2159369"/>
                </a:lnTo>
                <a:lnTo>
                  <a:pt x="2095202" y="2166804"/>
                </a:lnTo>
                <a:lnTo>
                  <a:pt x="2096439" y="2160259"/>
                </a:lnTo>
                <a:close/>
                <a:moveTo>
                  <a:pt x="2120476" y="2149951"/>
                </a:moveTo>
                <a:cubicBezTo>
                  <a:pt x="2126911" y="2149951"/>
                  <a:pt x="2126911" y="2149951"/>
                  <a:pt x="2126911" y="2156390"/>
                </a:cubicBezTo>
                <a:lnTo>
                  <a:pt x="2126138" y="2157042"/>
                </a:lnTo>
                <a:lnTo>
                  <a:pt x="2110904" y="2162422"/>
                </a:lnTo>
                <a:lnTo>
                  <a:pt x="2113247" y="2159369"/>
                </a:lnTo>
                <a:lnTo>
                  <a:pt x="2120476" y="2156390"/>
                </a:lnTo>
                <a:cubicBezTo>
                  <a:pt x="2120476" y="2156390"/>
                  <a:pt x="2120476" y="2156390"/>
                  <a:pt x="2120476" y="2149951"/>
                </a:cubicBezTo>
                <a:close/>
                <a:moveTo>
                  <a:pt x="2454025" y="2149299"/>
                </a:moveTo>
                <a:cubicBezTo>
                  <a:pt x="2454025" y="2149299"/>
                  <a:pt x="2454025" y="2150898"/>
                  <a:pt x="2454025" y="2152497"/>
                </a:cubicBezTo>
                <a:lnTo>
                  <a:pt x="2454025" y="2155033"/>
                </a:lnTo>
                <a:lnTo>
                  <a:pt x="2449703" y="2152021"/>
                </a:lnTo>
                <a:lnTo>
                  <a:pt x="2450808" y="2150099"/>
                </a:lnTo>
                <a:cubicBezTo>
                  <a:pt x="2452416" y="2149299"/>
                  <a:pt x="2454025" y="2149299"/>
                  <a:pt x="2454025" y="2149299"/>
                </a:cubicBezTo>
                <a:close/>
                <a:moveTo>
                  <a:pt x="2152628" y="2147767"/>
                </a:moveTo>
                <a:lnTo>
                  <a:pt x="2161846" y="2152913"/>
                </a:lnTo>
                <a:lnTo>
                  <a:pt x="2168757" y="2162163"/>
                </a:lnTo>
                <a:cubicBezTo>
                  <a:pt x="2177610" y="2172573"/>
                  <a:pt x="2187267" y="2182183"/>
                  <a:pt x="2196925" y="2188590"/>
                </a:cubicBezTo>
                <a:cubicBezTo>
                  <a:pt x="2216239" y="2207811"/>
                  <a:pt x="2241992" y="2214217"/>
                  <a:pt x="2267745" y="2214217"/>
                </a:cubicBezTo>
                <a:cubicBezTo>
                  <a:pt x="2280621" y="2214217"/>
                  <a:pt x="2293498" y="2214217"/>
                  <a:pt x="2305569" y="2213416"/>
                </a:cubicBezTo>
                <a:lnTo>
                  <a:pt x="2308453" y="2212926"/>
                </a:lnTo>
                <a:lnTo>
                  <a:pt x="2319251" y="2216620"/>
                </a:lnTo>
                <a:lnTo>
                  <a:pt x="2323691" y="2217310"/>
                </a:lnTo>
                <a:lnTo>
                  <a:pt x="2306374" y="2219823"/>
                </a:lnTo>
                <a:cubicBezTo>
                  <a:pt x="2293498" y="2220624"/>
                  <a:pt x="2280621" y="2220624"/>
                  <a:pt x="2267745" y="2220624"/>
                </a:cubicBezTo>
                <a:cubicBezTo>
                  <a:pt x="2241992" y="2220624"/>
                  <a:pt x="2222677" y="2214217"/>
                  <a:pt x="2203363" y="2201404"/>
                </a:cubicBezTo>
                <a:cubicBezTo>
                  <a:pt x="2192096" y="2193395"/>
                  <a:pt x="2182439" y="2184186"/>
                  <a:pt x="2173687" y="2174375"/>
                </a:cubicBezTo>
                <a:close/>
                <a:moveTo>
                  <a:pt x="2156595" y="2145886"/>
                </a:moveTo>
                <a:lnTo>
                  <a:pt x="2187267" y="2159760"/>
                </a:lnTo>
                <a:cubicBezTo>
                  <a:pt x="2198534" y="2164565"/>
                  <a:pt x="2209801" y="2169370"/>
                  <a:pt x="2222677" y="2175777"/>
                </a:cubicBezTo>
                <a:lnTo>
                  <a:pt x="2256608" y="2188763"/>
                </a:lnTo>
                <a:lnTo>
                  <a:pt x="2267745" y="2194997"/>
                </a:lnTo>
                <a:cubicBezTo>
                  <a:pt x="2277402" y="2199802"/>
                  <a:pt x="2289876" y="2205408"/>
                  <a:pt x="2303356" y="2210013"/>
                </a:cubicBezTo>
                <a:lnTo>
                  <a:pt x="2313142" y="2212130"/>
                </a:lnTo>
                <a:lnTo>
                  <a:pt x="2308453" y="2212926"/>
                </a:lnTo>
                <a:lnTo>
                  <a:pt x="2293498" y="2207811"/>
                </a:lnTo>
                <a:cubicBezTo>
                  <a:pt x="2267745" y="2201404"/>
                  <a:pt x="2241992" y="2188590"/>
                  <a:pt x="2216239" y="2175777"/>
                </a:cubicBezTo>
                <a:cubicBezTo>
                  <a:pt x="2203363" y="2172573"/>
                  <a:pt x="2190486" y="2167768"/>
                  <a:pt x="2178415" y="2162163"/>
                </a:cubicBezTo>
                <a:lnTo>
                  <a:pt x="2161846" y="2152913"/>
                </a:lnTo>
                <a:close/>
                <a:moveTo>
                  <a:pt x="2439435" y="2145271"/>
                </a:moveTo>
                <a:lnTo>
                  <a:pt x="2440401" y="2145537"/>
                </a:lnTo>
                <a:lnTo>
                  <a:pt x="2449703" y="2152021"/>
                </a:lnTo>
                <a:lnTo>
                  <a:pt x="2448473" y="2154162"/>
                </a:lnTo>
                <a:lnTo>
                  <a:pt x="2445818" y="2153429"/>
                </a:lnTo>
                <a:close/>
                <a:moveTo>
                  <a:pt x="2203363" y="2143743"/>
                </a:moveTo>
                <a:cubicBezTo>
                  <a:pt x="2241992" y="2156557"/>
                  <a:pt x="2280621" y="2182184"/>
                  <a:pt x="2319250" y="2201404"/>
                </a:cubicBezTo>
                <a:lnTo>
                  <a:pt x="2341856" y="2207028"/>
                </a:lnTo>
                <a:lnTo>
                  <a:pt x="2338565" y="2207811"/>
                </a:lnTo>
                <a:lnTo>
                  <a:pt x="2334561" y="2208491"/>
                </a:lnTo>
                <a:lnTo>
                  <a:pt x="2315227" y="2202205"/>
                </a:lnTo>
                <a:cubicBezTo>
                  <a:pt x="2294705" y="2193796"/>
                  <a:pt x="2273982" y="2182384"/>
                  <a:pt x="2253963" y="2171472"/>
                </a:cubicBezTo>
                <a:lnTo>
                  <a:pt x="2203363" y="2146873"/>
                </a:lnTo>
                <a:close/>
                <a:moveTo>
                  <a:pt x="2196925" y="2143743"/>
                </a:moveTo>
                <a:lnTo>
                  <a:pt x="2203363" y="2146873"/>
                </a:lnTo>
                <a:lnTo>
                  <a:pt x="2203363" y="2150150"/>
                </a:lnTo>
                <a:lnTo>
                  <a:pt x="2203363" y="2153811"/>
                </a:lnTo>
                <a:lnTo>
                  <a:pt x="2197542" y="2150501"/>
                </a:lnTo>
                <a:close/>
                <a:moveTo>
                  <a:pt x="2090489" y="2143382"/>
                </a:moveTo>
                <a:lnTo>
                  <a:pt x="2081866" y="2169269"/>
                </a:lnTo>
                <a:lnTo>
                  <a:pt x="2080702" y="2175257"/>
                </a:lnTo>
                <a:lnTo>
                  <a:pt x="2075881" y="2180747"/>
                </a:lnTo>
                <a:lnTo>
                  <a:pt x="2073507" y="2180820"/>
                </a:lnTo>
                <a:lnTo>
                  <a:pt x="2075431" y="2169269"/>
                </a:lnTo>
                <a:lnTo>
                  <a:pt x="2083672" y="2143839"/>
                </a:lnTo>
                <a:lnTo>
                  <a:pt x="2088301" y="2143511"/>
                </a:lnTo>
                <a:close/>
                <a:moveTo>
                  <a:pt x="2099733" y="2142838"/>
                </a:moveTo>
                <a:lnTo>
                  <a:pt x="2096439" y="2160259"/>
                </a:lnTo>
                <a:lnTo>
                  <a:pt x="2092452" y="2161969"/>
                </a:lnTo>
                <a:lnTo>
                  <a:pt x="2095280" y="2143100"/>
                </a:lnTo>
                <a:close/>
                <a:moveTo>
                  <a:pt x="2095923" y="2138812"/>
                </a:moveTo>
                <a:lnTo>
                  <a:pt x="2095280" y="2143100"/>
                </a:lnTo>
                <a:lnTo>
                  <a:pt x="2090489" y="2143382"/>
                </a:lnTo>
                <a:lnTo>
                  <a:pt x="2091882" y="2139200"/>
                </a:lnTo>
                <a:close/>
                <a:moveTo>
                  <a:pt x="2119671" y="2134657"/>
                </a:moveTo>
                <a:cubicBezTo>
                  <a:pt x="2120476" y="2135462"/>
                  <a:pt x="2120476" y="2137072"/>
                  <a:pt x="2120476" y="2137072"/>
                </a:cubicBezTo>
                <a:cubicBezTo>
                  <a:pt x="2114041" y="2140291"/>
                  <a:pt x="2107606" y="2141901"/>
                  <a:pt x="2101975" y="2142706"/>
                </a:cubicBezTo>
                <a:lnTo>
                  <a:pt x="2099733" y="2142838"/>
                </a:lnTo>
                <a:lnTo>
                  <a:pt x="2100366" y="2139487"/>
                </a:lnTo>
                <a:lnTo>
                  <a:pt x="2100392" y="2138383"/>
                </a:lnTo>
                <a:lnTo>
                  <a:pt x="2114041" y="2137072"/>
                </a:lnTo>
                <a:cubicBezTo>
                  <a:pt x="2117258" y="2133852"/>
                  <a:pt x="2118867" y="2133852"/>
                  <a:pt x="2119671" y="2134657"/>
                </a:cubicBezTo>
                <a:close/>
                <a:moveTo>
                  <a:pt x="1858192" y="2134185"/>
                </a:moveTo>
                <a:lnTo>
                  <a:pt x="1888814" y="2143511"/>
                </a:lnTo>
                <a:lnTo>
                  <a:pt x="1894005" y="2143898"/>
                </a:lnTo>
                <a:lnTo>
                  <a:pt x="1908119" y="2149951"/>
                </a:lnTo>
                <a:cubicBezTo>
                  <a:pt x="1953165" y="2169269"/>
                  <a:pt x="1991775" y="2182148"/>
                  <a:pt x="2030385" y="2182148"/>
                </a:cubicBezTo>
                <a:lnTo>
                  <a:pt x="2073507" y="2180820"/>
                </a:lnTo>
                <a:lnTo>
                  <a:pt x="2072966" y="2184066"/>
                </a:lnTo>
                <a:lnTo>
                  <a:pt x="2071648" y="2185567"/>
                </a:lnTo>
                <a:lnTo>
                  <a:pt x="2066851" y="2186870"/>
                </a:lnTo>
                <a:lnTo>
                  <a:pt x="2056125" y="2188587"/>
                </a:lnTo>
                <a:cubicBezTo>
                  <a:pt x="2036820" y="2188587"/>
                  <a:pt x="2017515" y="2186977"/>
                  <a:pt x="1999014" y="2183758"/>
                </a:cubicBezTo>
                <a:lnTo>
                  <a:pt x="1988941" y="2180966"/>
                </a:lnTo>
                <a:lnTo>
                  <a:pt x="1962817" y="2170074"/>
                </a:lnTo>
                <a:cubicBezTo>
                  <a:pt x="1953165" y="2166049"/>
                  <a:pt x="1943512" y="2162829"/>
                  <a:pt x="1933859" y="2162829"/>
                </a:cubicBezTo>
                <a:lnTo>
                  <a:pt x="1931982" y="2163903"/>
                </a:lnTo>
                <a:lnTo>
                  <a:pt x="1893640" y="2149951"/>
                </a:lnTo>
                <a:close/>
                <a:moveTo>
                  <a:pt x="1863073" y="2130632"/>
                </a:moveTo>
                <a:lnTo>
                  <a:pt x="1867096" y="2132242"/>
                </a:lnTo>
                <a:cubicBezTo>
                  <a:pt x="1880770" y="2135462"/>
                  <a:pt x="1895249" y="2137072"/>
                  <a:pt x="1908119" y="2137072"/>
                </a:cubicBezTo>
                <a:cubicBezTo>
                  <a:pt x="1943512" y="2143511"/>
                  <a:pt x="1978905" y="2146731"/>
                  <a:pt x="2013493" y="2146731"/>
                </a:cubicBezTo>
                <a:lnTo>
                  <a:pt x="2084960" y="2139865"/>
                </a:lnTo>
                <a:lnTo>
                  <a:pt x="2083672" y="2143839"/>
                </a:lnTo>
                <a:lnTo>
                  <a:pt x="1986144" y="2150756"/>
                </a:lnTo>
                <a:lnTo>
                  <a:pt x="1894005" y="2143898"/>
                </a:lnTo>
                <a:lnTo>
                  <a:pt x="1885597" y="2140291"/>
                </a:lnTo>
                <a:cubicBezTo>
                  <a:pt x="1877553" y="2137072"/>
                  <a:pt x="1869509" y="2133852"/>
                  <a:pt x="1863074" y="2130632"/>
                </a:cubicBezTo>
                <a:close/>
                <a:moveTo>
                  <a:pt x="2151857" y="2124523"/>
                </a:moveTo>
                <a:cubicBezTo>
                  <a:pt x="2167953" y="2134133"/>
                  <a:pt x="2182439" y="2142142"/>
                  <a:pt x="2196925" y="2150150"/>
                </a:cubicBezTo>
                <a:lnTo>
                  <a:pt x="2197542" y="2150501"/>
                </a:lnTo>
                <a:lnTo>
                  <a:pt x="2197730" y="2152553"/>
                </a:lnTo>
                <a:cubicBezTo>
                  <a:pt x="2198534" y="2154955"/>
                  <a:pt x="2200144" y="2156557"/>
                  <a:pt x="2203363" y="2156557"/>
                </a:cubicBezTo>
                <a:cubicBezTo>
                  <a:pt x="2184048" y="2150150"/>
                  <a:pt x="2164733" y="2137337"/>
                  <a:pt x="2151857" y="2124523"/>
                </a:cubicBezTo>
                <a:close/>
                <a:moveTo>
                  <a:pt x="1837342" y="2121168"/>
                </a:moveTo>
                <a:lnTo>
                  <a:pt x="1850204" y="2130632"/>
                </a:lnTo>
                <a:lnTo>
                  <a:pt x="1858192" y="2134185"/>
                </a:lnTo>
                <a:lnTo>
                  <a:pt x="1851813" y="2132242"/>
                </a:lnTo>
                <a:close/>
                <a:moveTo>
                  <a:pt x="2136444" y="2119855"/>
                </a:moveTo>
                <a:lnTo>
                  <a:pt x="2145419" y="2126926"/>
                </a:lnTo>
                <a:cubicBezTo>
                  <a:pt x="2151857" y="2130930"/>
                  <a:pt x="2158295" y="2134133"/>
                  <a:pt x="2164733" y="2137337"/>
                </a:cubicBezTo>
                <a:lnTo>
                  <a:pt x="2203363" y="2158959"/>
                </a:lnTo>
                <a:lnTo>
                  <a:pt x="2203363" y="2159760"/>
                </a:lnTo>
                <a:cubicBezTo>
                  <a:pt x="2203363" y="2161362"/>
                  <a:pt x="2203363" y="2162964"/>
                  <a:pt x="2203363" y="2162964"/>
                </a:cubicBezTo>
                <a:cubicBezTo>
                  <a:pt x="2184048" y="2150150"/>
                  <a:pt x="2164733" y="2143743"/>
                  <a:pt x="2145419" y="2130930"/>
                </a:cubicBezTo>
                <a:close/>
                <a:moveTo>
                  <a:pt x="1834849" y="2119335"/>
                </a:moveTo>
                <a:lnTo>
                  <a:pt x="1835050" y="2119415"/>
                </a:lnTo>
                <a:lnTo>
                  <a:pt x="1837342" y="2121168"/>
                </a:lnTo>
                <a:close/>
                <a:moveTo>
                  <a:pt x="1792065" y="2117698"/>
                </a:moveTo>
                <a:cubicBezTo>
                  <a:pt x="1798482" y="2117698"/>
                  <a:pt x="1798482" y="2124126"/>
                  <a:pt x="1792065" y="2124126"/>
                </a:cubicBezTo>
                <a:cubicBezTo>
                  <a:pt x="1792065" y="2117698"/>
                  <a:pt x="1792065" y="2117698"/>
                  <a:pt x="1792065" y="2117698"/>
                </a:cubicBezTo>
                <a:close/>
                <a:moveTo>
                  <a:pt x="2127158" y="2117568"/>
                </a:moveTo>
                <a:lnTo>
                  <a:pt x="2145419" y="2130930"/>
                </a:lnTo>
                <a:lnTo>
                  <a:pt x="2156595" y="2145886"/>
                </a:lnTo>
                <a:lnTo>
                  <a:pt x="2151857" y="2143743"/>
                </a:lnTo>
                <a:lnTo>
                  <a:pt x="2145343" y="2138927"/>
                </a:lnTo>
                <a:close/>
                <a:moveTo>
                  <a:pt x="1759641" y="2117529"/>
                </a:moveTo>
                <a:lnTo>
                  <a:pt x="1792065" y="2124126"/>
                </a:lnTo>
                <a:cubicBezTo>
                  <a:pt x="1782439" y="2124126"/>
                  <a:pt x="1772814" y="2122519"/>
                  <a:pt x="1763188" y="2119305"/>
                </a:cubicBezTo>
                <a:close/>
                <a:moveTo>
                  <a:pt x="2459529" y="2115826"/>
                </a:moveTo>
                <a:lnTo>
                  <a:pt x="2483504" y="2129912"/>
                </a:lnTo>
                <a:cubicBezTo>
                  <a:pt x="2498763" y="2137172"/>
                  <a:pt x="2514825" y="2143625"/>
                  <a:pt x="2530886" y="2150079"/>
                </a:cubicBezTo>
                <a:cubicBezTo>
                  <a:pt x="2563010" y="2162986"/>
                  <a:pt x="2601558" y="2175893"/>
                  <a:pt x="2633681" y="2169439"/>
                </a:cubicBezTo>
                <a:lnTo>
                  <a:pt x="2652890" y="2161007"/>
                </a:lnTo>
                <a:lnTo>
                  <a:pt x="2641712" y="2171053"/>
                </a:lnTo>
                <a:lnTo>
                  <a:pt x="2637253" y="2173024"/>
                </a:lnTo>
                <a:lnTo>
                  <a:pt x="2627257" y="2175893"/>
                </a:lnTo>
                <a:cubicBezTo>
                  <a:pt x="2601558" y="2175893"/>
                  <a:pt x="2582284" y="2175893"/>
                  <a:pt x="2556585" y="2169439"/>
                </a:cubicBezTo>
                <a:cubicBezTo>
                  <a:pt x="2540523" y="2162986"/>
                  <a:pt x="2524461" y="2154919"/>
                  <a:pt x="2509203" y="2146852"/>
                </a:cubicBezTo>
                <a:lnTo>
                  <a:pt x="2478358" y="2130484"/>
                </a:lnTo>
                <a:close/>
                <a:moveTo>
                  <a:pt x="1830035" y="2115793"/>
                </a:moveTo>
                <a:lnTo>
                  <a:pt x="1834849" y="2119335"/>
                </a:lnTo>
                <a:lnTo>
                  <a:pt x="1830899" y="2117753"/>
                </a:lnTo>
                <a:close/>
                <a:moveTo>
                  <a:pt x="2101010" y="2111797"/>
                </a:moveTo>
                <a:lnTo>
                  <a:pt x="2100392" y="2138383"/>
                </a:lnTo>
                <a:lnTo>
                  <a:pt x="2095923" y="2138812"/>
                </a:lnTo>
                <a:lnTo>
                  <a:pt x="2096847" y="2132645"/>
                </a:lnTo>
                <a:lnTo>
                  <a:pt x="2096330" y="2125845"/>
                </a:lnTo>
                <a:close/>
                <a:moveTo>
                  <a:pt x="2101025" y="2111167"/>
                </a:moveTo>
                <a:lnTo>
                  <a:pt x="2101171" y="2111314"/>
                </a:lnTo>
                <a:lnTo>
                  <a:pt x="2101010" y="2111797"/>
                </a:lnTo>
                <a:close/>
                <a:moveTo>
                  <a:pt x="1760730" y="2110384"/>
                </a:moveTo>
                <a:lnTo>
                  <a:pt x="1792065" y="2117698"/>
                </a:lnTo>
                <a:cubicBezTo>
                  <a:pt x="1784044" y="2117698"/>
                  <a:pt x="1776022" y="2116091"/>
                  <a:pt x="1768001" y="2113479"/>
                </a:cubicBezTo>
                <a:close/>
                <a:moveTo>
                  <a:pt x="2437214" y="2109736"/>
                </a:moveTo>
                <a:lnTo>
                  <a:pt x="2466639" y="2124265"/>
                </a:lnTo>
                <a:lnTo>
                  <a:pt x="2478358" y="2130484"/>
                </a:lnTo>
                <a:lnTo>
                  <a:pt x="2485913" y="2136365"/>
                </a:lnTo>
                <a:cubicBezTo>
                  <a:pt x="2497156" y="2143625"/>
                  <a:pt x="2508400" y="2150079"/>
                  <a:pt x="2518037" y="2156532"/>
                </a:cubicBezTo>
                <a:cubicBezTo>
                  <a:pt x="2543736" y="2169439"/>
                  <a:pt x="2563010" y="2188800"/>
                  <a:pt x="2588708" y="2188800"/>
                </a:cubicBezTo>
                <a:lnTo>
                  <a:pt x="2593219" y="2189933"/>
                </a:lnTo>
                <a:lnTo>
                  <a:pt x="2583097" y="2191308"/>
                </a:lnTo>
                <a:lnTo>
                  <a:pt x="2563813" y="2187187"/>
                </a:lnTo>
                <a:cubicBezTo>
                  <a:pt x="2551766" y="2182347"/>
                  <a:pt x="2540523" y="2175893"/>
                  <a:pt x="2530886" y="2169439"/>
                </a:cubicBezTo>
                <a:cubicBezTo>
                  <a:pt x="2505187" y="2156532"/>
                  <a:pt x="2479488" y="2137172"/>
                  <a:pt x="2453790" y="2124265"/>
                </a:cubicBezTo>
                <a:close/>
                <a:moveTo>
                  <a:pt x="2115441" y="2107242"/>
                </a:moveTo>
                <a:lnTo>
                  <a:pt x="2119988" y="2109147"/>
                </a:lnTo>
                <a:lnTo>
                  <a:pt x="2127158" y="2117568"/>
                </a:lnTo>
                <a:lnTo>
                  <a:pt x="2118057" y="2110909"/>
                </a:lnTo>
                <a:close/>
                <a:moveTo>
                  <a:pt x="2126159" y="2107165"/>
                </a:moveTo>
                <a:lnTo>
                  <a:pt x="2128519" y="2108506"/>
                </a:lnTo>
                <a:cubicBezTo>
                  <a:pt x="2137371" y="2113312"/>
                  <a:pt x="2145419" y="2118117"/>
                  <a:pt x="2151857" y="2124523"/>
                </a:cubicBezTo>
                <a:lnTo>
                  <a:pt x="2129324" y="2111069"/>
                </a:lnTo>
                <a:close/>
                <a:moveTo>
                  <a:pt x="1825368" y="2105192"/>
                </a:moveTo>
                <a:lnTo>
                  <a:pt x="1838138" y="2116948"/>
                </a:lnTo>
                <a:lnTo>
                  <a:pt x="1863073" y="2130632"/>
                </a:lnTo>
                <a:lnTo>
                  <a:pt x="1835050" y="2119415"/>
                </a:lnTo>
                <a:lnTo>
                  <a:pt x="1829893" y="2115468"/>
                </a:lnTo>
                <a:close/>
                <a:moveTo>
                  <a:pt x="2094736" y="2104875"/>
                </a:moveTo>
                <a:lnTo>
                  <a:pt x="2096330" y="2125845"/>
                </a:lnTo>
                <a:lnTo>
                  <a:pt x="2091882" y="2139200"/>
                </a:lnTo>
                <a:lnTo>
                  <a:pt x="2084960" y="2139865"/>
                </a:lnTo>
                <a:lnTo>
                  <a:pt x="2085083" y="2139487"/>
                </a:lnTo>
                <a:cubicBezTo>
                  <a:pt x="2088301" y="2129022"/>
                  <a:pt x="2091518" y="2117754"/>
                  <a:pt x="2094736" y="2104875"/>
                </a:cubicBezTo>
                <a:close/>
                <a:moveTo>
                  <a:pt x="1733262" y="2103972"/>
                </a:moveTo>
                <a:lnTo>
                  <a:pt x="1747145" y="2104841"/>
                </a:lnTo>
                <a:lnTo>
                  <a:pt x="1747145" y="2104600"/>
                </a:lnTo>
                <a:lnTo>
                  <a:pt x="1760730" y="2110384"/>
                </a:lnTo>
                <a:close/>
                <a:moveTo>
                  <a:pt x="1731363" y="2103529"/>
                </a:moveTo>
                <a:lnTo>
                  <a:pt x="1733262" y="2103972"/>
                </a:lnTo>
                <a:lnTo>
                  <a:pt x="1732211" y="2103906"/>
                </a:lnTo>
                <a:close/>
                <a:moveTo>
                  <a:pt x="2110925" y="2098502"/>
                </a:moveTo>
                <a:lnTo>
                  <a:pt x="2118255" y="2102670"/>
                </a:lnTo>
                <a:lnTo>
                  <a:pt x="2123690" y="2107706"/>
                </a:lnTo>
                <a:lnTo>
                  <a:pt x="2129324" y="2111069"/>
                </a:lnTo>
                <a:lnTo>
                  <a:pt x="2136444" y="2119855"/>
                </a:lnTo>
                <a:lnTo>
                  <a:pt x="2126104" y="2111710"/>
                </a:lnTo>
                <a:lnTo>
                  <a:pt x="2119988" y="2109147"/>
                </a:lnTo>
                <a:close/>
                <a:moveTo>
                  <a:pt x="1732299" y="2097404"/>
                </a:moveTo>
                <a:lnTo>
                  <a:pt x="1747145" y="2098413"/>
                </a:lnTo>
                <a:cubicBezTo>
                  <a:pt x="1747145" y="2098413"/>
                  <a:pt x="1747145" y="2100020"/>
                  <a:pt x="1747145" y="2101627"/>
                </a:cubicBezTo>
                <a:lnTo>
                  <a:pt x="1747145" y="2104600"/>
                </a:lnTo>
                <a:lnTo>
                  <a:pt x="1743937" y="2103234"/>
                </a:lnTo>
                <a:close/>
                <a:moveTo>
                  <a:pt x="1703460" y="2095446"/>
                </a:moveTo>
                <a:lnTo>
                  <a:pt x="1714964" y="2096227"/>
                </a:lnTo>
                <a:lnTo>
                  <a:pt x="1731363" y="2103529"/>
                </a:lnTo>
                <a:lnTo>
                  <a:pt x="1709445" y="2098413"/>
                </a:lnTo>
                <a:close/>
                <a:moveTo>
                  <a:pt x="2100351" y="2092490"/>
                </a:moveTo>
                <a:cubicBezTo>
                  <a:pt x="2100351" y="2092490"/>
                  <a:pt x="2100351" y="2098896"/>
                  <a:pt x="2100351" y="2098896"/>
                </a:cubicBezTo>
                <a:lnTo>
                  <a:pt x="2109615" y="2104569"/>
                </a:lnTo>
                <a:lnTo>
                  <a:pt x="2123690" y="2122922"/>
                </a:lnTo>
                <a:lnTo>
                  <a:pt x="2145343" y="2138927"/>
                </a:lnTo>
                <a:lnTo>
                  <a:pt x="2149443" y="2143743"/>
                </a:lnTo>
                <a:lnTo>
                  <a:pt x="2152628" y="2147767"/>
                </a:lnTo>
                <a:lnTo>
                  <a:pt x="2145419" y="2143743"/>
                </a:lnTo>
                <a:cubicBezTo>
                  <a:pt x="2135762" y="2137336"/>
                  <a:pt x="2126104" y="2130930"/>
                  <a:pt x="2117252" y="2123722"/>
                </a:cubicBezTo>
                <a:lnTo>
                  <a:pt x="2101131" y="2106574"/>
                </a:lnTo>
                <a:lnTo>
                  <a:pt x="2101025" y="2111167"/>
                </a:lnTo>
                <a:lnTo>
                  <a:pt x="2100366" y="2110509"/>
                </a:lnTo>
                <a:cubicBezTo>
                  <a:pt x="2099562" y="2109704"/>
                  <a:pt x="2097953" y="2108094"/>
                  <a:pt x="2094736" y="2104875"/>
                </a:cubicBezTo>
                <a:cubicBezTo>
                  <a:pt x="2094736" y="2104875"/>
                  <a:pt x="2096345" y="2104875"/>
                  <a:pt x="2097953" y="2104875"/>
                </a:cubicBezTo>
                <a:lnTo>
                  <a:pt x="2099534" y="2104875"/>
                </a:lnTo>
                <a:lnTo>
                  <a:pt x="2093913" y="2098896"/>
                </a:lnTo>
                <a:cubicBezTo>
                  <a:pt x="2093913" y="2092490"/>
                  <a:pt x="2100351" y="2092490"/>
                  <a:pt x="2100351" y="2092490"/>
                </a:cubicBezTo>
                <a:close/>
                <a:moveTo>
                  <a:pt x="2100351" y="2092490"/>
                </a:moveTo>
                <a:lnTo>
                  <a:pt x="2108037" y="2096860"/>
                </a:lnTo>
                <a:lnTo>
                  <a:pt x="2115441" y="2107242"/>
                </a:lnTo>
                <a:lnTo>
                  <a:pt x="2110814" y="2105303"/>
                </a:lnTo>
                <a:lnTo>
                  <a:pt x="2109615" y="2104569"/>
                </a:lnTo>
                <a:close/>
                <a:moveTo>
                  <a:pt x="2100351" y="2086083"/>
                </a:moveTo>
                <a:lnTo>
                  <a:pt x="2110925" y="2098502"/>
                </a:lnTo>
                <a:lnTo>
                  <a:pt x="2108037" y="2096860"/>
                </a:lnTo>
                <a:close/>
                <a:moveTo>
                  <a:pt x="2100351" y="2086083"/>
                </a:moveTo>
                <a:cubicBezTo>
                  <a:pt x="2110009" y="2092490"/>
                  <a:pt x="2118057" y="2098896"/>
                  <a:pt x="2125299" y="2106104"/>
                </a:cubicBezTo>
                <a:lnTo>
                  <a:pt x="2126159" y="2107165"/>
                </a:lnTo>
                <a:lnTo>
                  <a:pt x="2118255" y="2102670"/>
                </a:lnTo>
                <a:close/>
                <a:moveTo>
                  <a:pt x="1656660" y="2072246"/>
                </a:moveTo>
                <a:lnTo>
                  <a:pt x="1703460" y="2095446"/>
                </a:lnTo>
                <a:lnTo>
                  <a:pt x="1699819" y="2095199"/>
                </a:lnTo>
                <a:cubicBezTo>
                  <a:pt x="1684579" y="2090377"/>
                  <a:pt x="1670141" y="2082342"/>
                  <a:pt x="1657306" y="2072699"/>
                </a:cubicBezTo>
                <a:close/>
                <a:moveTo>
                  <a:pt x="2331381" y="2060927"/>
                </a:moveTo>
                <a:lnTo>
                  <a:pt x="2338004" y="2065893"/>
                </a:lnTo>
                <a:lnTo>
                  <a:pt x="2338221" y="2066160"/>
                </a:lnTo>
                <a:cubicBezTo>
                  <a:pt x="2360738" y="2085346"/>
                  <a:pt x="2381647" y="2102933"/>
                  <a:pt x="2403360" y="2119721"/>
                </a:cubicBezTo>
                <a:lnTo>
                  <a:pt x="2438736" y="2144377"/>
                </a:lnTo>
                <a:lnTo>
                  <a:pt x="2439435" y="2145271"/>
                </a:lnTo>
                <a:lnTo>
                  <a:pt x="2425074" y="2141305"/>
                </a:lnTo>
                <a:lnTo>
                  <a:pt x="2412590" y="2133721"/>
                </a:lnTo>
                <a:lnTo>
                  <a:pt x="2402556" y="2126116"/>
                </a:lnTo>
                <a:lnTo>
                  <a:pt x="2377811" y="2105515"/>
                </a:lnTo>
                <a:lnTo>
                  <a:pt x="2373605" y="2101334"/>
                </a:lnTo>
                <a:cubicBezTo>
                  <a:pt x="2365563" y="2093340"/>
                  <a:pt x="2357521" y="2085346"/>
                  <a:pt x="2351088" y="2078950"/>
                </a:cubicBezTo>
                <a:close/>
                <a:moveTo>
                  <a:pt x="1799521" y="2060487"/>
                </a:moveTo>
                <a:lnTo>
                  <a:pt x="1801843" y="2070809"/>
                </a:lnTo>
                <a:lnTo>
                  <a:pt x="1801136" y="2075897"/>
                </a:lnTo>
                <a:cubicBezTo>
                  <a:pt x="1801941" y="2085556"/>
                  <a:pt x="1805158" y="2095216"/>
                  <a:pt x="1811593" y="2104875"/>
                </a:cubicBezTo>
                <a:cubicBezTo>
                  <a:pt x="1824464" y="2130632"/>
                  <a:pt x="1850204" y="2143511"/>
                  <a:pt x="1875944" y="2156390"/>
                </a:cubicBezTo>
                <a:lnTo>
                  <a:pt x="1942079" y="2183737"/>
                </a:lnTo>
                <a:lnTo>
                  <a:pt x="1949947" y="2191505"/>
                </a:lnTo>
                <a:cubicBezTo>
                  <a:pt x="1958393" y="2196838"/>
                  <a:pt x="1967643" y="2200258"/>
                  <a:pt x="1977296" y="2202271"/>
                </a:cubicBezTo>
                <a:lnTo>
                  <a:pt x="1997283" y="2203825"/>
                </a:lnTo>
                <a:lnTo>
                  <a:pt x="2075431" y="2227224"/>
                </a:lnTo>
                <a:cubicBezTo>
                  <a:pt x="2081866" y="2227224"/>
                  <a:pt x="2075431" y="2233663"/>
                  <a:pt x="2075431" y="2233663"/>
                </a:cubicBezTo>
                <a:cubicBezTo>
                  <a:pt x="2043255" y="2227224"/>
                  <a:pt x="2017515" y="2220784"/>
                  <a:pt x="1991775" y="2207905"/>
                </a:cubicBezTo>
                <a:cubicBezTo>
                  <a:pt x="1959600" y="2195027"/>
                  <a:pt x="1920989" y="2182148"/>
                  <a:pt x="1895249" y="2169269"/>
                </a:cubicBezTo>
                <a:cubicBezTo>
                  <a:pt x="1875944" y="2162829"/>
                  <a:pt x="1863074" y="2156390"/>
                  <a:pt x="1850204" y="2143511"/>
                </a:cubicBezTo>
                <a:cubicBezTo>
                  <a:pt x="1837334" y="2137072"/>
                  <a:pt x="1824464" y="2130632"/>
                  <a:pt x="1818028" y="2117753"/>
                </a:cubicBezTo>
                <a:cubicBezTo>
                  <a:pt x="1805158" y="2104875"/>
                  <a:pt x="1798723" y="2085556"/>
                  <a:pt x="1798723" y="2066238"/>
                </a:cubicBezTo>
                <a:close/>
                <a:moveTo>
                  <a:pt x="2762176" y="2059729"/>
                </a:moveTo>
                <a:cubicBezTo>
                  <a:pt x="2762176" y="2059729"/>
                  <a:pt x="2768600" y="2066183"/>
                  <a:pt x="2762176" y="2066183"/>
                </a:cubicBezTo>
                <a:cubicBezTo>
                  <a:pt x="2736477" y="2098450"/>
                  <a:pt x="2717203" y="2130718"/>
                  <a:pt x="2678654" y="2150079"/>
                </a:cubicBezTo>
                <a:cubicBezTo>
                  <a:pt x="2672229" y="2156532"/>
                  <a:pt x="2664199" y="2162986"/>
                  <a:pt x="2655365" y="2167826"/>
                </a:cubicBezTo>
                <a:lnTo>
                  <a:pt x="2654535" y="2168064"/>
                </a:lnTo>
                <a:lnTo>
                  <a:pt x="2668966" y="2153950"/>
                </a:lnTo>
                <a:lnTo>
                  <a:pt x="2672731" y="2152297"/>
                </a:lnTo>
                <a:cubicBezTo>
                  <a:pt x="2707967" y="2128701"/>
                  <a:pt x="2733264" y="2088770"/>
                  <a:pt x="2762176" y="2059729"/>
                </a:cubicBezTo>
                <a:close/>
                <a:moveTo>
                  <a:pt x="2326574" y="2051788"/>
                </a:moveTo>
                <a:lnTo>
                  <a:pt x="2370388" y="2085346"/>
                </a:lnTo>
                <a:cubicBezTo>
                  <a:pt x="2389689" y="2091741"/>
                  <a:pt x="2402556" y="2104532"/>
                  <a:pt x="2415423" y="2117323"/>
                </a:cubicBezTo>
                <a:cubicBezTo>
                  <a:pt x="2434724" y="2130113"/>
                  <a:pt x="2447591" y="2136509"/>
                  <a:pt x="2454025" y="2149299"/>
                </a:cubicBezTo>
                <a:lnTo>
                  <a:pt x="2440401" y="2145537"/>
                </a:lnTo>
                <a:lnTo>
                  <a:pt x="2438736" y="2144377"/>
                </a:lnTo>
                <a:lnTo>
                  <a:pt x="2430703" y="2134110"/>
                </a:lnTo>
                <a:cubicBezTo>
                  <a:pt x="2423465" y="2128514"/>
                  <a:pt x="2415423" y="2123718"/>
                  <a:pt x="2408990" y="2117323"/>
                </a:cubicBezTo>
                <a:cubicBezTo>
                  <a:pt x="2396123" y="2110927"/>
                  <a:pt x="2376822" y="2098136"/>
                  <a:pt x="2363955" y="2085346"/>
                </a:cubicBezTo>
                <a:lnTo>
                  <a:pt x="2338004" y="2065893"/>
                </a:lnTo>
                <a:close/>
                <a:moveTo>
                  <a:pt x="1804799" y="2049510"/>
                </a:moveTo>
                <a:lnTo>
                  <a:pt x="1804354" y="2068653"/>
                </a:lnTo>
                <a:lnTo>
                  <a:pt x="1815349" y="2092601"/>
                </a:lnTo>
                <a:lnTo>
                  <a:pt x="1815414" y="2094712"/>
                </a:lnTo>
                <a:cubicBezTo>
                  <a:pt x="1816822" y="2100850"/>
                  <a:pt x="1819637" y="2106484"/>
                  <a:pt x="1824464" y="2111314"/>
                </a:cubicBezTo>
                <a:lnTo>
                  <a:pt x="1829893" y="2115468"/>
                </a:lnTo>
                <a:lnTo>
                  <a:pt x="1830035" y="2115793"/>
                </a:lnTo>
                <a:lnTo>
                  <a:pt x="1822855" y="2110509"/>
                </a:lnTo>
                <a:cubicBezTo>
                  <a:pt x="1814811" y="2103265"/>
                  <a:pt x="1808376" y="2095216"/>
                  <a:pt x="1805158" y="2085556"/>
                </a:cubicBezTo>
                <a:lnTo>
                  <a:pt x="1801843" y="2070809"/>
                </a:lnTo>
                <a:close/>
                <a:moveTo>
                  <a:pt x="1611694" y="2046674"/>
                </a:moveTo>
                <a:lnTo>
                  <a:pt x="1612387" y="2046985"/>
                </a:lnTo>
                <a:lnTo>
                  <a:pt x="1641263" y="2061449"/>
                </a:lnTo>
                <a:lnTo>
                  <a:pt x="1656660" y="2072246"/>
                </a:lnTo>
                <a:lnTo>
                  <a:pt x="1631638" y="2059842"/>
                </a:lnTo>
                <a:close/>
                <a:moveTo>
                  <a:pt x="2311858" y="2043074"/>
                </a:moveTo>
                <a:lnTo>
                  <a:pt x="2331381" y="2060927"/>
                </a:lnTo>
                <a:lnTo>
                  <a:pt x="2320591" y="2052839"/>
                </a:lnTo>
                <a:lnTo>
                  <a:pt x="2312486" y="2043776"/>
                </a:lnTo>
                <a:close/>
                <a:moveTo>
                  <a:pt x="2308385" y="2039897"/>
                </a:moveTo>
                <a:lnTo>
                  <a:pt x="2309773" y="2040741"/>
                </a:lnTo>
                <a:lnTo>
                  <a:pt x="2311858" y="2043074"/>
                </a:lnTo>
                <a:close/>
                <a:moveTo>
                  <a:pt x="1591891" y="2037782"/>
                </a:moveTo>
                <a:lnTo>
                  <a:pt x="1602141" y="2042384"/>
                </a:lnTo>
                <a:lnTo>
                  <a:pt x="1634846" y="2065467"/>
                </a:lnTo>
                <a:cubicBezTo>
                  <a:pt x="1646076" y="2072699"/>
                  <a:pt x="1657306" y="2079128"/>
                  <a:pt x="1670140" y="2085556"/>
                </a:cubicBezTo>
                <a:cubicBezTo>
                  <a:pt x="1682975" y="2091984"/>
                  <a:pt x="1695809" y="2098413"/>
                  <a:pt x="1708643" y="2102430"/>
                </a:cubicBezTo>
                <a:lnTo>
                  <a:pt x="1732211" y="2103906"/>
                </a:lnTo>
                <a:lnTo>
                  <a:pt x="1734311" y="2104841"/>
                </a:lnTo>
                <a:lnTo>
                  <a:pt x="1759641" y="2117529"/>
                </a:lnTo>
                <a:lnTo>
                  <a:pt x="1740728" y="2113680"/>
                </a:lnTo>
                <a:cubicBezTo>
                  <a:pt x="1723082" y="2109662"/>
                  <a:pt x="1705435" y="2104841"/>
                  <a:pt x="1689392" y="2098413"/>
                </a:cubicBezTo>
                <a:cubicBezTo>
                  <a:pt x="1670141" y="2088770"/>
                  <a:pt x="1652494" y="2079127"/>
                  <a:pt x="1635649" y="2068681"/>
                </a:cubicBezTo>
                <a:close/>
                <a:moveTo>
                  <a:pt x="1606645" y="2037174"/>
                </a:moveTo>
                <a:lnTo>
                  <a:pt x="1622012" y="2043771"/>
                </a:lnTo>
                <a:cubicBezTo>
                  <a:pt x="1630034" y="2046985"/>
                  <a:pt x="1638055" y="2050199"/>
                  <a:pt x="1644472" y="2053414"/>
                </a:cubicBezTo>
                <a:cubicBezTo>
                  <a:pt x="1663723" y="2066271"/>
                  <a:pt x="1676557" y="2072699"/>
                  <a:pt x="1695809" y="2079127"/>
                </a:cubicBezTo>
                <a:lnTo>
                  <a:pt x="1732299" y="2097404"/>
                </a:lnTo>
                <a:lnTo>
                  <a:pt x="1714964" y="2096227"/>
                </a:lnTo>
                <a:lnTo>
                  <a:pt x="1705434" y="2091984"/>
                </a:lnTo>
                <a:cubicBezTo>
                  <a:pt x="1695809" y="2087163"/>
                  <a:pt x="1686183" y="2082341"/>
                  <a:pt x="1676557" y="2079127"/>
                </a:cubicBezTo>
                <a:cubicBezTo>
                  <a:pt x="1666932" y="2072699"/>
                  <a:pt x="1655702" y="2067878"/>
                  <a:pt x="1644472" y="2063056"/>
                </a:cubicBezTo>
                <a:lnTo>
                  <a:pt x="1641263" y="2061449"/>
                </a:lnTo>
                <a:lnTo>
                  <a:pt x="1625221" y="2050200"/>
                </a:lnTo>
                <a:close/>
                <a:moveTo>
                  <a:pt x="1574658" y="2021161"/>
                </a:moveTo>
                <a:lnTo>
                  <a:pt x="1581551" y="2024751"/>
                </a:lnTo>
                <a:lnTo>
                  <a:pt x="1596344" y="2036539"/>
                </a:lnTo>
                <a:lnTo>
                  <a:pt x="1611694" y="2046674"/>
                </a:lnTo>
                <a:lnTo>
                  <a:pt x="1602141" y="2042384"/>
                </a:lnTo>
                <a:lnTo>
                  <a:pt x="1599552" y="2040557"/>
                </a:lnTo>
                <a:close/>
                <a:moveTo>
                  <a:pt x="1814453" y="2016153"/>
                </a:moveTo>
                <a:lnTo>
                  <a:pt x="1805158" y="2046920"/>
                </a:lnTo>
                <a:lnTo>
                  <a:pt x="1804799" y="2049510"/>
                </a:lnTo>
                <a:lnTo>
                  <a:pt x="1805158" y="2034041"/>
                </a:lnTo>
                <a:close/>
                <a:moveTo>
                  <a:pt x="1810183" y="2012901"/>
                </a:moveTo>
                <a:lnTo>
                  <a:pt x="1802745" y="2037260"/>
                </a:lnTo>
                <a:lnTo>
                  <a:pt x="1799521" y="2060487"/>
                </a:lnTo>
                <a:lnTo>
                  <a:pt x="1797919" y="2053359"/>
                </a:lnTo>
                <a:cubicBezTo>
                  <a:pt x="1798723" y="2042090"/>
                  <a:pt x="1801941" y="2030821"/>
                  <a:pt x="1805158" y="2021162"/>
                </a:cubicBezTo>
                <a:close/>
                <a:moveTo>
                  <a:pt x="2831137" y="2009936"/>
                </a:moveTo>
                <a:lnTo>
                  <a:pt x="2820646" y="2014421"/>
                </a:lnTo>
                <a:lnTo>
                  <a:pt x="2783219" y="2018322"/>
                </a:lnTo>
                <a:lnTo>
                  <a:pt x="2775279" y="2016604"/>
                </a:lnTo>
                <a:lnTo>
                  <a:pt x="2769235" y="2014966"/>
                </a:lnTo>
                <a:lnTo>
                  <a:pt x="2801355" y="2014421"/>
                </a:lnTo>
                <a:close/>
                <a:moveTo>
                  <a:pt x="1556649" y="2007130"/>
                </a:moveTo>
                <a:lnTo>
                  <a:pt x="1570676" y="2018058"/>
                </a:lnTo>
                <a:lnTo>
                  <a:pt x="1574658" y="2021161"/>
                </a:lnTo>
                <a:lnTo>
                  <a:pt x="1566923" y="2017132"/>
                </a:lnTo>
                <a:lnTo>
                  <a:pt x="1558643" y="2010022"/>
                </a:lnTo>
                <a:close/>
                <a:moveTo>
                  <a:pt x="2740734" y="2007009"/>
                </a:moveTo>
                <a:lnTo>
                  <a:pt x="2743482" y="2007988"/>
                </a:lnTo>
                <a:lnTo>
                  <a:pt x="2769235" y="2014966"/>
                </a:lnTo>
                <a:lnTo>
                  <a:pt x="2767821" y="2014990"/>
                </a:lnTo>
                <a:lnTo>
                  <a:pt x="2751721" y="2011506"/>
                </a:lnTo>
                <a:close/>
                <a:moveTo>
                  <a:pt x="2856068" y="2001216"/>
                </a:moveTo>
                <a:lnTo>
                  <a:pt x="2838732" y="2008792"/>
                </a:lnTo>
                <a:lnTo>
                  <a:pt x="2831137" y="2009936"/>
                </a:lnTo>
                <a:lnTo>
                  <a:pt x="2840844" y="2005785"/>
                </a:lnTo>
                <a:close/>
                <a:moveTo>
                  <a:pt x="2730621" y="1990990"/>
                </a:moveTo>
                <a:lnTo>
                  <a:pt x="2746499" y="1997511"/>
                </a:lnTo>
                <a:lnTo>
                  <a:pt x="2741134" y="1996703"/>
                </a:lnTo>
                <a:lnTo>
                  <a:pt x="2733836" y="1994316"/>
                </a:lnTo>
                <a:lnTo>
                  <a:pt x="2730621" y="1992893"/>
                </a:lnTo>
                <a:lnTo>
                  <a:pt x="2730621" y="1991903"/>
                </a:lnTo>
                <a:close/>
                <a:moveTo>
                  <a:pt x="1545166" y="1986669"/>
                </a:moveTo>
                <a:lnTo>
                  <a:pt x="1561852" y="2004397"/>
                </a:lnTo>
                <a:cubicBezTo>
                  <a:pt x="1572280" y="2013236"/>
                  <a:pt x="1583510" y="2021272"/>
                  <a:pt x="1593135" y="2027700"/>
                </a:cubicBezTo>
                <a:lnTo>
                  <a:pt x="1606645" y="2037174"/>
                </a:lnTo>
                <a:lnTo>
                  <a:pt x="1599552" y="2034129"/>
                </a:lnTo>
                <a:lnTo>
                  <a:pt x="1581551" y="2024751"/>
                </a:lnTo>
                <a:lnTo>
                  <a:pt x="1561049" y="2008415"/>
                </a:lnTo>
                <a:close/>
                <a:moveTo>
                  <a:pt x="2873894" y="1985169"/>
                </a:moveTo>
                <a:lnTo>
                  <a:pt x="2855913" y="1999343"/>
                </a:lnTo>
                <a:lnTo>
                  <a:pt x="2840844" y="2005785"/>
                </a:lnTo>
                <a:lnTo>
                  <a:pt x="2833507" y="2007988"/>
                </a:lnTo>
                <a:cubicBezTo>
                  <a:pt x="2820646" y="2011204"/>
                  <a:pt x="2807785" y="2012813"/>
                  <a:pt x="2794924" y="2012009"/>
                </a:cubicBezTo>
                <a:lnTo>
                  <a:pt x="2794527" y="2011901"/>
                </a:lnTo>
                <a:lnTo>
                  <a:pt x="2807112" y="2008560"/>
                </a:lnTo>
                <a:lnTo>
                  <a:pt x="2819842" y="2008792"/>
                </a:lnTo>
                <a:cubicBezTo>
                  <a:pt x="2833507" y="2006379"/>
                  <a:pt x="2846368" y="2001554"/>
                  <a:pt x="2859228" y="1995120"/>
                </a:cubicBezTo>
                <a:lnTo>
                  <a:pt x="2867247" y="1988626"/>
                </a:lnTo>
                <a:lnTo>
                  <a:pt x="2871285" y="1987078"/>
                </a:lnTo>
                <a:close/>
                <a:moveTo>
                  <a:pt x="2661398" y="1973434"/>
                </a:moveTo>
                <a:lnTo>
                  <a:pt x="2665521" y="1981717"/>
                </a:lnTo>
                <a:lnTo>
                  <a:pt x="2699757" y="1996542"/>
                </a:lnTo>
                <a:lnTo>
                  <a:pt x="2691592" y="1988823"/>
                </a:lnTo>
                <a:close/>
                <a:moveTo>
                  <a:pt x="2903156" y="1970084"/>
                </a:moveTo>
                <a:lnTo>
                  <a:pt x="2900798" y="1972378"/>
                </a:lnTo>
                <a:lnTo>
                  <a:pt x="2873697" y="1995925"/>
                </a:lnTo>
                <a:lnTo>
                  <a:pt x="2856068" y="2001216"/>
                </a:lnTo>
                <a:lnTo>
                  <a:pt x="2873697" y="1993512"/>
                </a:lnTo>
                <a:close/>
                <a:moveTo>
                  <a:pt x="2306021" y="1969380"/>
                </a:moveTo>
                <a:cubicBezTo>
                  <a:pt x="2344570" y="2021008"/>
                  <a:pt x="2395967" y="2072636"/>
                  <a:pt x="2453790" y="2111358"/>
                </a:cubicBezTo>
                <a:lnTo>
                  <a:pt x="2459529" y="2115826"/>
                </a:lnTo>
                <a:lnTo>
                  <a:pt x="2440940" y="2104904"/>
                </a:lnTo>
                <a:lnTo>
                  <a:pt x="2401781" y="2078681"/>
                </a:lnTo>
                <a:lnTo>
                  <a:pt x="2371875" y="2052469"/>
                </a:lnTo>
                <a:cubicBezTo>
                  <a:pt x="2346176" y="2027461"/>
                  <a:pt x="2322083" y="2001647"/>
                  <a:pt x="2299597" y="1975833"/>
                </a:cubicBezTo>
                <a:cubicBezTo>
                  <a:pt x="2299597" y="1969380"/>
                  <a:pt x="2306021" y="1969380"/>
                  <a:pt x="2306021" y="1969380"/>
                </a:cubicBezTo>
                <a:close/>
                <a:moveTo>
                  <a:pt x="2906079" y="1967241"/>
                </a:moveTo>
                <a:lnTo>
                  <a:pt x="2904685" y="1968868"/>
                </a:lnTo>
                <a:lnTo>
                  <a:pt x="2903156" y="1970084"/>
                </a:lnTo>
                <a:close/>
                <a:moveTo>
                  <a:pt x="2652956" y="1962926"/>
                </a:moveTo>
                <a:cubicBezTo>
                  <a:pt x="2659380" y="1962926"/>
                  <a:pt x="2659380" y="1969380"/>
                  <a:pt x="2659380" y="1969380"/>
                </a:cubicBezTo>
                <a:lnTo>
                  <a:pt x="2661051" y="1972735"/>
                </a:lnTo>
                <a:lnTo>
                  <a:pt x="2666317" y="1975820"/>
                </a:lnTo>
                <a:lnTo>
                  <a:pt x="2686471" y="1984739"/>
                </a:lnTo>
                <a:lnTo>
                  <a:pt x="2672230" y="1973413"/>
                </a:lnTo>
                <a:cubicBezTo>
                  <a:pt x="2665805" y="1969380"/>
                  <a:pt x="2659380" y="1966153"/>
                  <a:pt x="2652956" y="1962926"/>
                </a:cubicBezTo>
                <a:close/>
                <a:moveTo>
                  <a:pt x="1524368" y="1957426"/>
                </a:moveTo>
                <a:lnTo>
                  <a:pt x="1535381" y="1976273"/>
                </a:lnTo>
                <a:lnTo>
                  <a:pt x="1556649" y="2007130"/>
                </a:lnTo>
                <a:lnTo>
                  <a:pt x="1541798" y="1995558"/>
                </a:lnTo>
                <a:lnTo>
                  <a:pt x="1525837" y="1967387"/>
                </a:lnTo>
                <a:lnTo>
                  <a:pt x="1524661" y="1961626"/>
                </a:lnTo>
                <a:close/>
                <a:moveTo>
                  <a:pt x="2930713" y="1948169"/>
                </a:moveTo>
                <a:lnTo>
                  <a:pt x="2929963" y="1950086"/>
                </a:lnTo>
                <a:cubicBezTo>
                  <a:pt x="2917102" y="1972603"/>
                  <a:pt x="2897811" y="1990295"/>
                  <a:pt x="2874501" y="2002358"/>
                </a:cubicBezTo>
                <a:lnTo>
                  <a:pt x="2859335" y="2007901"/>
                </a:lnTo>
                <a:lnTo>
                  <a:pt x="2888165" y="1984666"/>
                </a:lnTo>
                <a:lnTo>
                  <a:pt x="2900798" y="1972378"/>
                </a:lnTo>
                <a:lnTo>
                  <a:pt x="2904241" y="1969386"/>
                </a:lnTo>
                <a:lnTo>
                  <a:pt x="2904685" y="1968868"/>
                </a:lnTo>
                <a:close/>
                <a:moveTo>
                  <a:pt x="2922867" y="1947646"/>
                </a:moveTo>
                <a:lnTo>
                  <a:pt x="2917102" y="1956519"/>
                </a:lnTo>
                <a:lnTo>
                  <a:pt x="2906079" y="1967241"/>
                </a:lnTo>
                <a:close/>
                <a:moveTo>
                  <a:pt x="2048879" y="1946529"/>
                </a:moveTo>
                <a:lnTo>
                  <a:pt x="2050082" y="1950938"/>
                </a:lnTo>
                <a:lnTo>
                  <a:pt x="2043446" y="1979704"/>
                </a:lnTo>
                <a:lnTo>
                  <a:pt x="2039645" y="1986430"/>
                </a:lnTo>
                <a:lnTo>
                  <a:pt x="2037997" y="1988590"/>
                </a:lnTo>
                <a:lnTo>
                  <a:pt x="2023636" y="2001445"/>
                </a:lnTo>
                <a:cubicBezTo>
                  <a:pt x="2010814" y="2014272"/>
                  <a:pt x="1991580" y="2020685"/>
                  <a:pt x="1965936" y="2014272"/>
                </a:cubicBezTo>
                <a:cubicBezTo>
                  <a:pt x="1985169" y="2014272"/>
                  <a:pt x="2004402" y="2014272"/>
                  <a:pt x="2023636" y="1995031"/>
                </a:cubicBezTo>
                <a:cubicBezTo>
                  <a:pt x="2030047" y="1988618"/>
                  <a:pt x="2036458" y="1982204"/>
                  <a:pt x="2042869" y="1969377"/>
                </a:cubicBezTo>
                <a:cubicBezTo>
                  <a:pt x="2042869" y="1966170"/>
                  <a:pt x="2046074" y="1961360"/>
                  <a:pt x="2048479" y="1955748"/>
                </a:cubicBezTo>
                <a:close/>
                <a:moveTo>
                  <a:pt x="2054118" y="1946359"/>
                </a:moveTo>
                <a:lnTo>
                  <a:pt x="2055691" y="1950136"/>
                </a:lnTo>
                <a:lnTo>
                  <a:pt x="2055691" y="1962963"/>
                </a:lnTo>
                <a:cubicBezTo>
                  <a:pt x="2049280" y="1982204"/>
                  <a:pt x="2036458" y="2007858"/>
                  <a:pt x="2017225" y="2020685"/>
                </a:cubicBezTo>
                <a:lnTo>
                  <a:pt x="2012626" y="2024031"/>
                </a:lnTo>
                <a:lnTo>
                  <a:pt x="2010012" y="2025495"/>
                </a:lnTo>
                <a:lnTo>
                  <a:pt x="2001641" y="2026036"/>
                </a:lnTo>
                <a:lnTo>
                  <a:pt x="2019629" y="2012668"/>
                </a:lnTo>
                <a:lnTo>
                  <a:pt x="2037997" y="1988590"/>
                </a:lnTo>
                <a:lnTo>
                  <a:pt x="2038862" y="1987816"/>
                </a:lnTo>
                <a:lnTo>
                  <a:pt x="2039645" y="1986430"/>
                </a:lnTo>
                <a:lnTo>
                  <a:pt x="2042869" y="1982204"/>
                </a:lnTo>
                <a:lnTo>
                  <a:pt x="2043446" y="1979704"/>
                </a:lnTo>
                <a:lnTo>
                  <a:pt x="2049280" y="1969377"/>
                </a:lnTo>
                <a:cubicBezTo>
                  <a:pt x="2049280" y="1966170"/>
                  <a:pt x="2050883" y="1961360"/>
                  <a:pt x="2052486" y="1955748"/>
                </a:cubicBezTo>
                <a:close/>
                <a:moveTo>
                  <a:pt x="2925016" y="1945137"/>
                </a:moveTo>
                <a:lnTo>
                  <a:pt x="2922867" y="1947646"/>
                </a:lnTo>
                <a:lnTo>
                  <a:pt x="2923843" y="1946143"/>
                </a:lnTo>
                <a:close/>
                <a:moveTo>
                  <a:pt x="1523094" y="1939135"/>
                </a:moveTo>
                <a:lnTo>
                  <a:pt x="1523307" y="1939692"/>
                </a:lnTo>
                <a:lnTo>
                  <a:pt x="1523177" y="1940329"/>
                </a:lnTo>
                <a:close/>
                <a:moveTo>
                  <a:pt x="2055691" y="1934977"/>
                </a:moveTo>
                <a:lnTo>
                  <a:pt x="2060499" y="1938913"/>
                </a:lnTo>
                <a:cubicBezTo>
                  <a:pt x="2065308" y="1945326"/>
                  <a:pt x="2068513" y="1953343"/>
                  <a:pt x="2068513" y="1962963"/>
                </a:cubicBezTo>
                <a:cubicBezTo>
                  <a:pt x="2062102" y="1969377"/>
                  <a:pt x="2062102" y="1982204"/>
                  <a:pt x="2055691" y="1995031"/>
                </a:cubicBezTo>
                <a:cubicBezTo>
                  <a:pt x="2049280" y="2001445"/>
                  <a:pt x="2042869" y="2014272"/>
                  <a:pt x="2030047" y="2020685"/>
                </a:cubicBezTo>
                <a:lnTo>
                  <a:pt x="2008775" y="2026833"/>
                </a:lnTo>
                <a:lnTo>
                  <a:pt x="2012626" y="2024031"/>
                </a:lnTo>
                <a:lnTo>
                  <a:pt x="2030047" y="2014272"/>
                </a:lnTo>
                <a:cubicBezTo>
                  <a:pt x="2036458" y="2007858"/>
                  <a:pt x="2049280" y="1995031"/>
                  <a:pt x="2055691" y="1982204"/>
                </a:cubicBezTo>
                <a:cubicBezTo>
                  <a:pt x="2055691" y="1975791"/>
                  <a:pt x="2062102" y="1962963"/>
                  <a:pt x="2055691" y="1950136"/>
                </a:cubicBezTo>
                <a:lnTo>
                  <a:pt x="2055691" y="1944524"/>
                </a:lnTo>
                <a:lnTo>
                  <a:pt x="2055691" y="1937309"/>
                </a:lnTo>
                <a:close/>
                <a:moveTo>
                  <a:pt x="2045358" y="1933612"/>
                </a:moveTo>
                <a:lnTo>
                  <a:pt x="2049256" y="1937866"/>
                </a:lnTo>
                <a:lnTo>
                  <a:pt x="2048879" y="1946529"/>
                </a:lnTo>
                <a:close/>
                <a:moveTo>
                  <a:pt x="2938082" y="1929345"/>
                </a:moveTo>
                <a:lnTo>
                  <a:pt x="2936986" y="1932145"/>
                </a:lnTo>
                <a:lnTo>
                  <a:pt x="2932374" y="1938827"/>
                </a:lnTo>
                <a:lnTo>
                  <a:pt x="2925016" y="1945137"/>
                </a:lnTo>
                <a:lnTo>
                  <a:pt x="2933178" y="1935610"/>
                </a:lnTo>
                <a:lnTo>
                  <a:pt x="2933497" y="1934173"/>
                </a:lnTo>
                <a:close/>
                <a:moveTo>
                  <a:pt x="2052486" y="1927689"/>
                </a:moveTo>
                <a:lnTo>
                  <a:pt x="2055691" y="1930896"/>
                </a:lnTo>
                <a:lnTo>
                  <a:pt x="2055691" y="1934977"/>
                </a:lnTo>
                <a:lnTo>
                  <a:pt x="2054623" y="1934103"/>
                </a:lnTo>
                <a:close/>
                <a:moveTo>
                  <a:pt x="2045808" y="1926888"/>
                </a:moveTo>
                <a:lnTo>
                  <a:pt x="2054623" y="1934103"/>
                </a:lnTo>
                <a:lnTo>
                  <a:pt x="2055691" y="1937309"/>
                </a:lnTo>
                <a:lnTo>
                  <a:pt x="2054118" y="1946359"/>
                </a:lnTo>
                <a:lnTo>
                  <a:pt x="2051684" y="1940516"/>
                </a:lnTo>
                <a:lnTo>
                  <a:pt x="2049256" y="1937866"/>
                </a:lnTo>
                <a:lnTo>
                  <a:pt x="2049280" y="1937309"/>
                </a:lnTo>
                <a:close/>
                <a:moveTo>
                  <a:pt x="2036871" y="1920344"/>
                </a:moveTo>
                <a:lnTo>
                  <a:pt x="2044472" y="1922879"/>
                </a:lnTo>
                <a:lnTo>
                  <a:pt x="2045808" y="1926888"/>
                </a:lnTo>
                <a:lnTo>
                  <a:pt x="2042869" y="1924482"/>
                </a:lnTo>
                <a:close/>
                <a:moveTo>
                  <a:pt x="1874629" y="1917983"/>
                </a:moveTo>
                <a:lnTo>
                  <a:pt x="1856639" y="1943889"/>
                </a:lnTo>
                <a:cubicBezTo>
                  <a:pt x="1850204" y="1956767"/>
                  <a:pt x="1837334" y="1976086"/>
                  <a:pt x="1830899" y="1988965"/>
                </a:cubicBezTo>
                <a:cubicBezTo>
                  <a:pt x="1824464" y="1998624"/>
                  <a:pt x="1819637" y="2006673"/>
                  <a:pt x="1815615" y="2013917"/>
                </a:cubicBezTo>
                <a:lnTo>
                  <a:pt x="1814453" y="2016153"/>
                </a:lnTo>
                <a:lnTo>
                  <a:pt x="1815615" y="2012308"/>
                </a:lnTo>
                <a:cubicBezTo>
                  <a:pt x="1819637" y="2001844"/>
                  <a:pt x="1824464" y="1992184"/>
                  <a:pt x="1830899" y="1982525"/>
                </a:cubicBezTo>
                <a:cubicBezTo>
                  <a:pt x="1843769" y="1963207"/>
                  <a:pt x="1856639" y="1943889"/>
                  <a:pt x="1869509" y="1924570"/>
                </a:cubicBezTo>
                <a:close/>
                <a:moveTo>
                  <a:pt x="2235350" y="1917751"/>
                </a:moveTo>
                <a:cubicBezTo>
                  <a:pt x="2254624" y="1924205"/>
                  <a:pt x="2261048" y="1943565"/>
                  <a:pt x="2273898" y="1956473"/>
                </a:cubicBezTo>
                <a:cubicBezTo>
                  <a:pt x="2293172" y="1975833"/>
                  <a:pt x="2306021" y="1995194"/>
                  <a:pt x="2325296" y="2014554"/>
                </a:cubicBezTo>
                <a:cubicBezTo>
                  <a:pt x="2344570" y="2033915"/>
                  <a:pt x="2363844" y="2053276"/>
                  <a:pt x="2383118" y="2066183"/>
                </a:cubicBezTo>
                <a:lnTo>
                  <a:pt x="2401781" y="2078681"/>
                </a:lnTo>
                <a:lnTo>
                  <a:pt x="2437214" y="2109736"/>
                </a:lnTo>
                <a:lnTo>
                  <a:pt x="2419257" y="2100871"/>
                </a:lnTo>
                <a:cubicBezTo>
                  <a:pt x="2403998" y="2091997"/>
                  <a:pt x="2389543" y="2082316"/>
                  <a:pt x="2376693" y="2072636"/>
                </a:cubicBezTo>
                <a:cubicBezTo>
                  <a:pt x="2350994" y="2046822"/>
                  <a:pt x="2325296" y="2021008"/>
                  <a:pt x="2299597" y="1995194"/>
                </a:cubicBezTo>
                <a:cubicBezTo>
                  <a:pt x="2286747" y="1982287"/>
                  <a:pt x="2273898" y="1969380"/>
                  <a:pt x="2261048" y="1956473"/>
                </a:cubicBezTo>
                <a:cubicBezTo>
                  <a:pt x="2257836" y="1950019"/>
                  <a:pt x="2254624" y="1943565"/>
                  <a:pt x="2250608" y="1937919"/>
                </a:cubicBezTo>
                <a:lnTo>
                  <a:pt x="2236561" y="1925293"/>
                </a:lnTo>
                <a:close/>
                <a:moveTo>
                  <a:pt x="2228925" y="1917751"/>
                </a:moveTo>
                <a:cubicBezTo>
                  <a:pt x="2228925" y="1917751"/>
                  <a:pt x="2235350" y="1917751"/>
                  <a:pt x="2235350" y="1917751"/>
                </a:cubicBezTo>
                <a:cubicBezTo>
                  <a:pt x="2235350" y="1917751"/>
                  <a:pt x="2235350" y="1924205"/>
                  <a:pt x="2235350" y="1924205"/>
                </a:cubicBezTo>
                <a:lnTo>
                  <a:pt x="2236561" y="1925293"/>
                </a:lnTo>
                <a:lnTo>
                  <a:pt x="2239365" y="1942759"/>
                </a:lnTo>
                <a:cubicBezTo>
                  <a:pt x="2241774" y="1950019"/>
                  <a:pt x="2244987" y="1956472"/>
                  <a:pt x="2248199" y="1962926"/>
                </a:cubicBezTo>
                <a:lnTo>
                  <a:pt x="2255738" y="1974286"/>
                </a:lnTo>
                <a:lnTo>
                  <a:pt x="2263431" y="1980621"/>
                </a:lnTo>
                <a:cubicBezTo>
                  <a:pt x="2272277" y="1989415"/>
                  <a:pt x="2280319" y="1999008"/>
                  <a:pt x="2286752" y="2008601"/>
                </a:cubicBezTo>
                <a:cubicBezTo>
                  <a:pt x="2296403" y="2018194"/>
                  <a:pt x="2306053" y="2027787"/>
                  <a:pt x="2314899" y="2037380"/>
                </a:cubicBezTo>
                <a:lnTo>
                  <a:pt x="2326574" y="2051788"/>
                </a:lnTo>
                <a:lnTo>
                  <a:pt x="2321333" y="2047773"/>
                </a:lnTo>
                <a:lnTo>
                  <a:pt x="2309773" y="2040741"/>
                </a:lnTo>
                <a:lnTo>
                  <a:pt x="2286752" y="2014997"/>
                </a:lnTo>
                <a:lnTo>
                  <a:pt x="2273449" y="2000970"/>
                </a:lnTo>
                <a:lnTo>
                  <a:pt x="2273898" y="2001647"/>
                </a:lnTo>
                <a:lnTo>
                  <a:pt x="2285701" y="2018309"/>
                </a:lnTo>
                <a:lnTo>
                  <a:pt x="2290773" y="2023790"/>
                </a:lnTo>
                <a:lnTo>
                  <a:pt x="2308385" y="2039897"/>
                </a:lnTo>
                <a:lnTo>
                  <a:pt x="2295395" y="2031995"/>
                </a:lnTo>
                <a:lnTo>
                  <a:pt x="2302822" y="2042480"/>
                </a:lnTo>
                <a:lnTo>
                  <a:pt x="2314899" y="2048572"/>
                </a:lnTo>
                <a:lnTo>
                  <a:pt x="2320591" y="2052839"/>
                </a:lnTo>
                <a:lnTo>
                  <a:pt x="2338221" y="2072555"/>
                </a:lnTo>
                <a:lnTo>
                  <a:pt x="2377811" y="2105515"/>
                </a:lnTo>
                <a:lnTo>
                  <a:pt x="2396123" y="2123718"/>
                </a:lnTo>
                <a:lnTo>
                  <a:pt x="2412590" y="2133721"/>
                </a:lnTo>
                <a:lnTo>
                  <a:pt x="2434448" y="2150289"/>
                </a:lnTo>
                <a:lnTo>
                  <a:pt x="2425074" y="2147701"/>
                </a:lnTo>
                <a:cubicBezTo>
                  <a:pt x="2415423" y="2142904"/>
                  <a:pt x="2405773" y="2136509"/>
                  <a:pt x="2396123" y="2130113"/>
                </a:cubicBezTo>
                <a:cubicBezTo>
                  <a:pt x="2383256" y="2117323"/>
                  <a:pt x="2363955" y="2098136"/>
                  <a:pt x="2344654" y="2085346"/>
                </a:cubicBezTo>
                <a:lnTo>
                  <a:pt x="2311865" y="2053620"/>
                </a:lnTo>
                <a:lnTo>
                  <a:pt x="2338145" y="2085543"/>
                </a:lnTo>
                <a:cubicBezTo>
                  <a:pt x="2363844" y="2104904"/>
                  <a:pt x="2389543" y="2130718"/>
                  <a:pt x="2415241" y="2150079"/>
                </a:cubicBezTo>
                <a:cubicBezTo>
                  <a:pt x="2453790" y="2174280"/>
                  <a:pt x="2503180" y="2194850"/>
                  <a:pt x="2552569" y="2195455"/>
                </a:cubicBezTo>
                <a:lnTo>
                  <a:pt x="2583097" y="2191308"/>
                </a:lnTo>
                <a:lnTo>
                  <a:pt x="2601558" y="2195254"/>
                </a:lnTo>
                <a:lnTo>
                  <a:pt x="2609919" y="2194370"/>
                </a:lnTo>
                <a:lnTo>
                  <a:pt x="2604971" y="2196867"/>
                </a:lnTo>
                <a:cubicBezTo>
                  <a:pt x="2561002" y="2210177"/>
                  <a:pt x="2511612" y="2201707"/>
                  <a:pt x="2473064" y="2182347"/>
                </a:cubicBezTo>
                <a:cubicBezTo>
                  <a:pt x="2440940" y="2169439"/>
                  <a:pt x="2415241" y="2156532"/>
                  <a:pt x="2389543" y="2137172"/>
                </a:cubicBezTo>
                <a:cubicBezTo>
                  <a:pt x="2363844" y="2111358"/>
                  <a:pt x="2338145" y="2091997"/>
                  <a:pt x="2312446" y="2066183"/>
                </a:cubicBezTo>
                <a:cubicBezTo>
                  <a:pt x="2309234" y="2059729"/>
                  <a:pt x="2304415" y="2053276"/>
                  <a:pt x="2299597" y="2046822"/>
                </a:cubicBezTo>
                <a:lnTo>
                  <a:pt x="2293641" y="2037849"/>
                </a:lnTo>
                <a:lnTo>
                  <a:pt x="2261018" y="2021392"/>
                </a:lnTo>
                <a:cubicBezTo>
                  <a:pt x="2261018" y="2014997"/>
                  <a:pt x="2261018" y="2014997"/>
                  <a:pt x="2267452" y="2014997"/>
                </a:cubicBezTo>
                <a:lnTo>
                  <a:pt x="2281097" y="2023297"/>
                </a:lnTo>
                <a:lnTo>
                  <a:pt x="2284340" y="2026988"/>
                </a:lnTo>
                <a:lnTo>
                  <a:pt x="2290190" y="2032648"/>
                </a:lnTo>
                <a:lnTo>
                  <a:pt x="2286747" y="2027461"/>
                </a:lnTo>
                <a:lnTo>
                  <a:pt x="2285647" y="2026065"/>
                </a:lnTo>
                <a:lnTo>
                  <a:pt x="2281097" y="2023297"/>
                </a:lnTo>
                <a:lnTo>
                  <a:pt x="2228850" y="1963834"/>
                </a:lnTo>
                <a:lnTo>
                  <a:pt x="2249216" y="1978887"/>
                </a:lnTo>
                <a:lnTo>
                  <a:pt x="2264837" y="1995766"/>
                </a:lnTo>
                <a:lnTo>
                  <a:pt x="2261048" y="1988740"/>
                </a:lnTo>
                <a:lnTo>
                  <a:pt x="2259423" y="1986432"/>
                </a:lnTo>
                <a:lnTo>
                  <a:pt x="2249216" y="1978887"/>
                </a:lnTo>
                <a:lnTo>
                  <a:pt x="2235284" y="1963834"/>
                </a:lnTo>
                <a:cubicBezTo>
                  <a:pt x="2235284" y="1963834"/>
                  <a:pt x="2228850" y="1963834"/>
                  <a:pt x="2228850" y="1963834"/>
                </a:cubicBezTo>
                <a:cubicBezTo>
                  <a:pt x="2228850" y="1963834"/>
                  <a:pt x="2228850" y="1957438"/>
                  <a:pt x="2235284" y="1957438"/>
                </a:cubicBezTo>
                <a:lnTo>
                  <a:pt x="2244148" y="1964739"/>
                </a:lnTo>
                <a:lnTo>
                  <a:pt x="2237759" y="1955666"/>
                </a:lnTo>
                <a:cubicBezTo>
                  <a:pt x="2230531" y="1943565"/>
                  <a:pt x="2225713" y="1930658"/>
                  <a:pt x="2228925" y="1917751"/>
                </a:cubicBezTo>
                <a:close/>
                <a:moveTo>
                  <a:pt x="2937435" y="1916444"/>
                </a:moveTo>
                <a:lnTo>
                  <a:pt x="2933497" y="1934173"/>
                </a:lnTo>
                <a:lnTo>
                  <a:pt x="2927551" y="1940435"/>
                </a:lnTo>
                <a:lnTo>
                  <a:pt x="2923843" y="1946143"/>
                </a:lnTo>
                <a:lnTo>
                  <a:pt x="2904241" y="1962953"/>
                </a:lnTo>
                <a:lnTo>
                  <a:pt x="2873894" y="1985169"/>
                </a:lnTo>
                <a:lnTo>
                  <a:pt x="2885754" y="1975820"/>
                </a:lnTo>
                <a:lnTo>
                  <a:pt x="2892300" y="1968335"/>
                </a:lnTo>
                <a:lnTo>
                  <a:pt x="2892988" y="1967778"/>
                </a:lnTo>
                <a:lnTo>
                  <a:pt x="2893575" y="1966876"/>
                </a:lnTo>
                <a:lnTo>
                  <a:pt x="2936393" y="1917918"/>
                </a:lnTo>
                <a:close/>
                <a:moveTo>
                  <a:pt x="2139781" y="1911691"/>
                </a:moveTo>
                <a:lnTo>
                  <a:pt x="2139781" y="1952743"/>
                </a:lnTo>
                <a:cubicBezTo>
                  <a:pt x="2133346" y="1985745"/>
                  <a:pt x="2120476" y="2017942"/>
                  <a:pt x="2101171" y="2046920"/>
                </a:cubicBezTo>
                <a:cubicBezTo>
                  <a:pt x="2094736" y="2053359"/>
                  <a:pt x="2081866" y="2059798"/>
                  <a:pt x="2075431" y="2066238"/>
                </a:cubicBezTo>
                <a:cubicBezTo>
                  <a:pt x="2068996" y="2072677"/>
                  <a:pt x="2068996" y="2066238"/>
                  <a:pt x="2068996" y="2066238"/>
                </a:cubicBezTo>
                <a:cubicBezTo>
                  <a:pt x="2081866" y="2059798"/>
                  <a:pt x="2088301" y="2046920"/>
                  <a:pt x="2094736" y="2040480"/>
                </a:cubicBezTo>
                <a:cubicBezTo>
                  <a:pt x="2094736" y="2040480"/>
                  <a:pt x="2101171" y="2040480"/>
                  <a:pt x="2101171" y="2040480"/>
                </a:cubicBezTo>
                <a:cubicBezTo>
                  <a:pt x="2110823" y="2021162"/>
                  <a:pt x="2120476" y="2000234"/>
                  <a:pt x="2127715" y="1978501"/>
                </a:cubicBezTo>
                <a:close/>
                <a:moveTo>
                  <a:pt x="2593675" y="1911686"/>
                </a:moveTo>
                <a:lnTo>
                  <a:pt x="2602013" y="1917918"/>
                </a:lnTo>
                <a:cubicBezTo>
                  <a:pt x="2624519" y="1934002"/>
                  <a:pt x="2648633" y="1948477"/>
                  <a:pt x="2673551" y="1961344"/>
                </a:cubicBezTo>
                <a:lnTo>
                  <a:pt x="2736244" y="1989075"/>
                </a:lnTo>
                <a:lnTo>
                  <a:pt x="2730621" y="1988687"/>
                </a:lnTo>
                <a:lnTo>
                  <a:pt x="2730621" y="1990990"/>
                </a:lnTo>
                <a:lnTo>
                  <a:pt x="2682404" y="1971186"/>
                </a:lnTo>
                <a:lnTo>
                  <a:pt x="2678916" y="1969508"/>
                </a:lnTo>
                <a:lnTo>
                  <a:pt x="2614858" y="1928461"/>
                </a:lnTo>
                <a:lnTo>
                  <a:pt x="2595208" y="1913001"/>
                </a:lnTo>
                <a:close/>
                <a:moveTo>
                  <a:pt x="2030363" y="1908330"/>
                </a:moveTo>
                <a:lnTo>
                  <a:pt x="2037259" y="1910854"/>
                </a:lnTo>
                <a:cubicBezTo>
                  <a:pt x="2042468" y="1913659"/>
                  <a:pt x="2047076" y="1917067"/>
                  <a:pt x="2050382" y="1921376"/>
                </a:cubicBezTo>
                <a:lnTo>
                  <a:pt x="2052486" y="1927689"/>
                </a:lnTo>
                <a:lnTo>
                  <a:pt x="2036458" y="1911655"/>
                </a:lnTo>
                <a:close/>
                <a:moveTo>
                  <a:pt x="1996908" y="1904850"/>
                </a:moveTo>
                <a:lnTo>
                  <a:pt x="1997991" y="1905242"/>
                </a:lnTo>
                <a:cubicBezTo>
                  <a:pt x="2010814" y="1905242"/>
                  <a:pt x="2023636" y="1911655"/>
                  <a:pt x="2030047" y="1918069"/>
                </a:cubicBezTo>
                <a:lnTo>
                  <a:pt x="2034689" y="1919617"/>
                </a:lnTo>
                <a:lnTo>
                  <a:pt x="2042869" y="1924482"/>
                </a:lnTo>
                <a:lnTo>
                  <a:pt x="2045358" y="1933612"/>
                </a:lnTo>
                <a:lnTo>
                  <a:pt x="2042869" y="1930896"/>
                </a:lnTo>
                <a:cubicBezTo>
                  <a:pt x="2036458" y="1924482"/>
                  <a:pt x="2026841" y="1919672"/>
                  <a:pt x="2016423" y="1914862"/>
                </a:cubicBezTo>
                <a:close/>
                <a:moveTo>
                  <a:pt x="1982914" y="1899795"/>
                </a:moveTo>
                <a:lnTo>
                  <a:pt x="1990489" y="1901557"/>
                </a:lnTo>
                <a:lnTo>
                  <a:pt x="1996908" y="1904850"/>
                </a:lnTo>
                <a:close/>
                <a:moveTo>
                  <a:pt x="1996304" y="1895115"/>
                </a:moveTo>
                <a:lnTo>
                  <a:pt x="2010012" y="1897225"/>
                </a:lnTo>
                <a:lnTo>
                  <a:pt x="2030363" y="1908330"/>
                </a:lnTo>
                <a:lnTo>
                  <a:pt x="2004402" y="1898828"/>
                </a:lnTo>
                <a:lnTo>
                  <a:pt x="1999060" y="1896691"/>
                </a:lnTo>
                <a:close/>
                <a:moveTo>
                  <a:pt x="1965141" y="1894459"/>
                </a:moveTo>
                <a:lnTo>
                  <a:pt x="1969142" y="1894820"/>
                </a:lnTo>
                <a:lnTo>
                  <a:pt x="1982914" y="1899795"/>
                </a:lnTo>
                <a:lnTo>
                  <a:pt x="1978758" y="1898828"/>
                </a:lnTo>
                <a:cubicBezTo>
                  <a:pt x="1972347" y="1898828"/>
                  <a:pt x="1965936" y="1898828"/>
                  <a:pt x="1959525" y="1905242"/>
                </a:cubicBezTo>
                <a:cubicBezTo>
                  <a:pt x="1953114" y="1911655"/>
                  <a:pt x="1946703" y="1918069"/>
                  <a:pt x="1940292" y="1930896"/>
                </a:cubicBezTo>
                <a:cubicBezTo>
                  <a:pt x="1933881" y="1950136"/>
                  <a:pt x="1927470" y="1969377"/>
                  <a:pt x="1933881" y="1995031"/>
                </a:cubicBezTo>
                <a:cubicBezTo>
                  <a:pt x="1933881" y="2001445"/>
                  <a:pt x="1940292" y="2007858"/>
                  <a:pt x="1946703" y="2014272"/>
                </a:cubicBezTo>
                <a:cubicBezTo>
                  <a:pt x="1959525" y="2020685"/>
                  <a:pt x="1972347" y="2027099"/>
                  <a:pt x="1985169" y="2027099"/>
                </a:cubicBezTo>
                <a:lnTo>
                  <a:pt x="2001641" y="2026036"/>
                </a:lnTo>
                <a:lnTo>
                  <a:pt x="1995346" y="2030714"/>
                </a:lnTo>
                <a:lnTo>
                  <a:pt x="1993985" y="2031107"/>
                </a:lnTo>
                <a:cubicBezTo>
                  <a:pt x="1980361" y="2031909"/>
                  <a:pt x="1965936" y="2030306"/>
                  <a:pt x="1953114" y="2027099"/>
                </a:cubicBezTo>
                <a:cubicBezTo>
                  <a:pt x="1946703" y="2020685"/>
                  <a:pt x="1940292" y="2014272"/>
                  <a:pt x="1933881" y="2007858"/>
                </a:cubicBezTo>
                <a:cubicBezTo>
                  <a:pt x="1927470" y="2001445"/>
                  <a:pt x="1927470" y="1988618"/>
                  <a:pt x="1927470" y="1982204"/>
                </a:cubicBezTo>
                <a:cubicBezTo>
                  <a:pt x="1921058" y="1962963"/>
                  <a:pt x="1927470" y="1937309"/>
                  <a:pt x="1940292" y="1918069"/>
                </a:cubicBezTo>
                <a:cubicBezTo>
                  <a:pt x="1940292" y="1911655"/>
                  <a:pt x="1946703" y="1905242"/>
                  <a:pt x="1959525" y="1898828"/>
                </a:cubicBezTo>
                <a:close/>
                <a:moveTo>
                  <a:pt x="1988860" y="1893970"/>
                </a:moveTo>
                <a:lnTo>
                  <a:pt x="1994385" y="1894820"/>
                </a:lnTo>
                <a:lnTo>
                  <a:pt x="1999060" y="1896691"/>
                </a:lnTo>
                <a:lnTo>
                  <a:pt x="2019629" y="1908449"/>
                </a:lnTo>
                <a:lnTo>
                  <a:pt x="2036871" y="1920344"/>
                </a:lnTo>
                <a:lnTo>
                  <a:pt x="2034689" y="1919617"/>
                </a:lnTo>
                <a:lnTo>
                  <a:pt x="2013218" y="1906845"/>
                </a:lnTo>
                <a:lnTo>
                  <a:pt x="1990489" y="1901557"/>
                </a:lnTo>
                <a:lnTo>
                  <a:pt x="1985169" y="1898828"/>
                </a:lnTo>
                <a:cubicBezTo>
                  <a:pt x="1985169" y="1898828"/>
                  <a:pt x="1985169" y="1897225"/>
                  <a:pt x="1985971" y="1895621"/>
                </a:cubicBezTo>
                <a:close/>
                <a:moveTo>
                  <a:pt x="1991580" y="1892415"/>
                </a:moveTo>
                <a:lnTo>
                  <a:pt x="1996304" y="1895115"/>
                </a:lnTo>
                <a:lnTo>
                  <a:pt x="1994385" y="1894820"/>
                </a:lnTo>
                <a:lnTo>
                  <a:pt x="1990260" y="1893169"/>
                </a:lnTo>
                <a:close/>
                <a:moveTo>
                  <a:pt x="1322405" y="1890848"/>
                </a:moveTo>
                <a:lnTo>
                  <a:pt x="1323367" y="1893658"/>
                </a:lnTo>
                <a:lnTo>
                  <a:pt x="1322663" y="1892631"/>
                </a:lnTo>
                <a:close/>
                <a:moveTo>
                  <a:pt x="1972347" y="1886001"/>
                </a:moveTo>
                <a:cubicBezTo>
                  <a:pt x="1978758" y="1889208"/>
                  <a:pt x="1983567" y="1890811"/>
                  <a:pt x="1988375" y="1892415"/>
                </a:cubicBezTo>
                <a:lnTo>
                  <a:pt x="1990260" y="1893169"/>
                </a:lnTo>
                <a:lnTo>
                  <a:pt x="1988860" y="1893970"/>
                </a:lnTo>
                <a:lnTo>
                  <a:pt x="1978758" y="1892415"/>
                </a:lnTo>
                <a:cubicBezTo>
                  <a:pt x="1975553" y="1892415"/>
                  <a:pt x="1970744" y="1892415"/>
                  <a:pt x="1966737" y="1893216"/>
                </a:cubicBezTo>
                <a:lnTo>
                  <a:pt x="1965141" y="1894459"/>
                </a:lnTo>
                <a:lnTo>
                  <a:pt x="1954717" y="1893517"/>
                </a:lnTo>
                <a:cubicBezTo>
                  <a:pt x="1949908" y="1894018"/>
                  <a:pt x="1945100" y="1895621"/>
                  <a:pt x="1940292" y="1898828"/>
                </a:cubicBezTo>
                <a:cubicBezTo>
                  <a:pt x="1921058" y="1911655"/>
                  <a:pt x="1914647" y="1930896"/>
                  <a:pt x="1908236" y="1950136"/>
                </a:cubicBezTo>
                <a:cubicBezTo>
                  <a:pt x="1908236" y="1975791"/>
                  <a:pt x="1908236" y="2001445"/>
                  <a:pt x="1921058" y="2020685"/>
                </a:cubicBezTo>
                <a:cubicBezTo>
                  <a:pt x="1940292" y="2033512"/>
                  <a:pt x="1965936" y="2046339"/>
                  <a:pt x="1991580" y="2033512"/>
                </a:cubicBezTo>
                <a:lnTo>
                  <a:pt x="1995346" y="2030714"/>
                </a:lnTo>
                <a:lnTo>
                  <a:pt x="2008775" y="2026833"/>
                </a:lnTo>
                <a:lnTo>
                  <a:pt x="1990779" y="2039926"/>
                </a:lnTo>
                <a:cubicBezTo>
                  <a:pt x="1980361" y="2043133"/>
                  <a:pt x="1969142" y="2043133"/>
                  <a:pt x="1959525" y="2039926"/>
                </a:cubicBezTo>
                <a:cubicBezTo>
                  <a:pt x="1933881" y="2039926"/>
                  <a:pt x="1914647" y="2027099"/>
                  <a:pt x="1908236" y="2001445"/>
                </a:cubicBezTo>
                <a:cubicBezTo>
                  <a:pt x="1901825" y="1982204"/>
                  <a:pt x="1901825" y="1956550"/>
                  <a:pt x="1908236" y="1937309"/>
                </a:cubicBezTo>
                <a:cubicBezTo>
                  <a:pt x="1914647" y="1918069"/>
                  <a:pt x="1921058" y="1898828"/>
                  <a:pt x="1940292" y="1892415"/>
                </a:cubicBezTo>
                <a:cubicBezTo>
                  <a:pt x="1953114" y="1886001"/>
                  <a:pt x="1959525" y="1886001"/>
                  <a:pt x="1972347" y="1886001"/>
                </a:cubicBezTo>
                <a:close/>
                <a:moveTo>
                  <a:pt x="1904159" y="1879990"/>
                </a:moveTo>
                <a:lnTo>
                  <a:pt x="1874629" y="1917983"/>
                </a:lnTo>
                <a:lnTo>
                  <a:pt x="1889618" y="1896398"/>
                </a:lnTo>
                <a:close/>
                <a:moveTo>
                  <a:pt x="1920407" y="1879847"/>
                </a:moveTo>
                <a:cubicBezTo>
                  <a:pt x="1920407" y="1879847"/>
                  <a:pt x="1920407" y="1879847"/>
                  <a:pt x="1926824" y="1879847"/>
                </a:cubicBezTo>
                <a:cubicBezTo>
                  <a:pt x="1926824" y="1886276"/>
                  <a:pt x="1920407" y="1886276"/>
                  <a:pt x="1920407" y="1879847"/>
                </a:cubicBezTo>
                <a:close/>
                <a:moveTo>
                  <a:pt x="1836025" y="1866721"/>
                </a:moveTo>
                <a:lnTo>
                  <a:pt x="1824972" y="1886586"/>
                </a:lnTo>
                <a:lnTo>
                  <a:pt x="1810207" y="1902221"/>
                </a:lnTo>
                <a:lnTo>
                  <a:pt x="1792755" y="1918753"/>
                </a:lnTo>
                <a:cubicBezTo>
                  <a:pt x="1773425" y="1931620"/>
                  <a:pt x="1741208" y="1950921"/>
                  <a:pt x="1715434" y="1944488"/>
                </a:cubicBezTo>
                <a:lnTo>
                  <a:pt x="1684742" y="1930479"/>
                </a:lnTo>
                <a:lnTo>
                  <a:pt x="1677681" y="1908686"/>
                </a:lnTo>
                <a:lnTo>
                  <a:pt x="1695299" y="1930816"/>
                </a:lnTo>
                <a:cubicBezTo>
                  <a:pt x="1705769" y="1938054"/>
                  <a:pt x="1718656" y="1941271"/>
                  <a:pt x="1734764" y="1938054"/>
                </a:cubicBezTo>
                <a:cubicBezTo>
                  <a:pt x="1760538" y="1938054"/>
                  <a:pt x="1786311" y="1918753"/>
                  <a:pt x="1805641" y="1899453"/>
                </a:cubicBezTo>
                <a:close/>
                <a:moveTo>
                  <a:pt x="1843977" y="1863224"/>
                </a:moveTo>
                <a:lnTo>
                  <a:pt x="1843496" y="1864068"/>
                </a:lnTo>
                <a:cubicBezTo>
                  <a:pt x="1836248" y="1875327"/>
                  <a:pt x="1828193" y="1886585"/>
                  <a:pt x="1818528" y="1899453"/>
                </a:cubicBezTo>
                <a:cubicBezTo>
                  <a:pt x="1805641" y="1918753"/>
                  <a:pt x="1779868" y="1938054"/>
                  <a:pt x="1754094" y="1950921"/>
                </a:cubicBezTo>
                <a:cubicBezTo>
                  <a:pt x="1741208" y="1963788"/>
                  <a:pt x="1715434" y="1963788"/>
                  <a:pt x="1702547" y="1957355"/>
                </a:cubicBezTo>
                <a:cubicBezTo>
                  <a:pt x="1692882" y="1950921"/>
                  <a:pt x="1684828" y="1942879"/>
                  <a:pt x="1679190" y="1934033"/>
                </a:cubicBezTo>
                <a:lnTo>
                  <a:pt x="1672597" y="1913088"/>
                </a:lnTo>
                <a:lnTo>
                  <a:pt x="1683721" y="1930012"/>
                </a:lnTo>
                <a:lnTo>
                  <a:pt x="1684742" y="1930479"/>
                </a:lnTo>
                <a:lnTo>
                  <a:pt x="1685634" y="1933229"/>
                </a:lnTo>
                <a:cubicBezTo>
                  <a:pt x="1691272" y="1941271"/>
                  <a:pt x="1699326" y="1947705"/>
                  <a:pt x="1708991" y="1950921"/>
                </a:cubicBezTo>
                <a:cubicBezTo>
                  <a:pt x="1728321" y="1957355"/>
                  <a:pt x="1754094" y="1950921"/>
                  <a:pt x="1766981" y="1938054"/>
                </a:cubicBezTo>
                <a:cubicBezTo>
                  <a:pt x="1779868" y="1931620"/>
                  <a:pt x="1789533" y="1923578"/>
                  <a:pt x="1798393" y="1914732"/>
                </a:cubicBezTo>
                <a:lnTo>
                  <a:pt x="1810207" y="1902221"/>
                </a:lnTo>
                <a:lnTo>
                  <a:pt x="1824166" y="1888998"/>
                </a:lnTo>
                <a:close/>
                <a:moveTo>
                  <a:pt x="1924482" y="1857057"/>
                </a:moveTo>
                <a:lnTo>
                  <a:pt x="1920407" y="1861655"/>
                </a:lnTo>
                <a:lnTo>
                  <a:pt x="1920407" y="1869028"/>
                </a:lnTo>
                <a:lnTo>
                  <a:pt x="1924981" y="1861918"/>
                </a:lnTo>
                <a:close/>
                <a:moveTo>
                  <a:pt x="2971890" y="1856632"/>
                </a:moveTo>
                <a:lnTo>
                  <a:pt x="2973368" y="1860820"/>
                </a:lnTo>
                <a:cubicBezTo>
                  <a:pt x="2973368" y="1866449"/>
                  <a:pt x="2971760" y="1872883"/>
                  <a:pt x="2968545" y="1879316"/>
                </a:cubicBezTo>
                <a:cubicBezTo>
                  <a:pt x="2962114" y="1905051"/>
                  <a:pt x="2949254" y="1924351"/>
                  <a:pt x="2936393" y="1943652"/>
                </a:cubicBezTo>
                <a:lnTo>
                  <a:pt x="2930713" y="1948169"/>
                </a:lnTo>
                <a:lnTo>
                  <a:pt x="2936986" y="1932145"/>
                </a:lnTo>
                <a:lnTo>
                  <a:pt x="2941143" y="1926121"/>
                </a:lnTo>
                <a:lnTo>
                  <a:pt x="2942823" y="1924351"/>
                </a:lnTo>
                <a:cubicBezTo>
                  <a:pt x="2946038" y="1921135"/>
                  <a:pt x="2949254" y="1916309"/>
                  <a:pt x="2952469" y="1910680"/>
                </a:cubicBezTo>
                <a:lnTo>
                  <a:pt x="2954539" y="1906710"/>
                </a:lnTo>
                <a:lnTo>
                  <a:pt x="2955684" y="1905051"/>
                </a:lnTo>
                <a:lnTo>
                  <a:pt x="2956179" y="1903565"/>
                </a:lnTo>
                <a:lnTo>
                  <a:pt x="2962114" y="1892184"/>
                </a:lnTo>
                <a:cubicBezTo>
                  <a:pt x="2968545" y="1882533"/>
                  <a:pt x="2971760" y="1872883"/>
                  <a:pt x="2972564" y="1862428"/>
                </a:cubicBezTo>
                <a:close/>
                <a:moveTo>
                  <a:pt x="2111673" y="1855350"/>
                </a:moveTo>
                <a:lnTo>
                  <a:pt x="2112231" y="1856252"/>
                </a:lnTo>
                <a:cubicBezTo>
                  <a:pt x="2127313" y="1887946"/>
                  <a:pt x="2133346" y="1927790"/>
                  <a:pt x="2114041" y="1956767"/>
                </a:cubicBezTo>
                <a:cubicBezTo>
                  <a:pt x="2114041" y="1956767"/>
                  <a:pt x="2107606" y="1956767"/>
                  <a:pt x="2107606" y="1950328"/>
                </a:cubicBezTo>
                <a:cubicBezTo>
                  <a:pt x="2114041" y="1950328"/>
                  <a:pt x="2114041" y="1950328"/>
                  <a:pt x="2114041" y="1950328"/>
                </a:cubicBezTo>
                <a:lnTo>
                  <a:pt x="2113052" y="1938460"/>
                </a:lnTo>
                <a:lnTo>
                  <a:pt x="2120074" y="1923162"/>
                </a:lnTo>
                <a:cubicBezTo>
                  <a:pt x="2122085" y="1913301"/>
                  <a:pt x="2122085" y="1902837"/>
                  <a:pt x="2120476" y="1892373"/>
                </a:cubicBezTo>
                <a:lnTo>
                  <a:pt x="2113386" y="1868774"/>
                </a:lnTo>
                <a:lnTo>
                  <a:pt x="2113236" y="1863395"/>
                </a:lnTo>
                <a:close/>
                <a:moveTo>
                  <a:pt x="2966667" y="1855176"/>
                </a:moveTo>
                <a:lnTo>
                  <a:pt x="2968545" y="1866449"/>
                </a:lnTo>
                <a:lnTo>
                  <a:pt x="2956179" y="1903565"/>
                </a:lnTo>
                <a:lnTo>
                  <a:pt x="2954539" y="1906710"/>
                </a:lnTo>
                <a:lnTo>
                  <a:pt x="2941143" y="1926121"/>
                </a:lnTo>
                <a:lnTo>
                  <a:pt x="2938082" y="1929345"/>
                </a:lnTo>
                <a:lnTo>
                  <a:pt x="2945034" y="1911585"/>
                </a:lnTo>
                <a:lnTo>
                  <a:pt x="2944942" y="1905825"/>
                </a:lnTo>
                <a:lnTo>
                  <a:pt x="2959703" y="1884946"/>
                </a:lnTo>
                <a:close/>
                <a:moveTo>
                  <a:pt x="2106147" y="1853218"/>
                </a:moveTo>
                <a:lnTo>
                  <a:pt x="2111226" y="1861584"/>
                </a:lnTo>
                <a:lnTo>
                  <a:pt x="2113386" y="1868774"/>
                </a:lnTo>
                <a:lnTo>
                  <a:pt x="2114041" y="1892373"/>
                </a:lnTo>
                <a:cubicBezTo>
                  <a:pt x="2114041" y="1902032"/>
                  <a:pt x="2112432" y="1911691"/>
                  <a:pt x="2111628" y="1921351"/>
                </a:cubicBezTo>
                <a:lnTo>
                  <a:pt x="2113052" y="1938460"/>
                </a:lnTo>
                <a:lnTo>
                  <a:pt x="2107606" y="1950328"/>
                </a:lnTo>
                <a:cubicBezTo>
                  <a:pt x="2107606" y="1950328"/>
                  <a:pt x="2107606" y="1943889"/>
                  <a:pt x="2107606" y="1943889"/>
                </a:cubicBezTo>
                <a:cubicBezTo>
                  <a:pt x="2101171" y="1924570"/>
                  <a:pt x="2107606" y="1905252"/>
                  <a:pt x="2107606" y="1879494"/>
                </a:cubicBezTo>
                <a:close/>
                <a:moveTo>
                  <a:pt x="2926045" y="1843160"/>
                </a:moveTo>
                <a:lnTo>
                  <a:pt x="2933982" y="1854386"/>
                </a:lnTo>
                <a:lnTo>
                  <a:pt x="2936006" y="1863043"/>
                </a:lnTo>
                <a:lnTo>
                  <a:pt x="2931570" y="1897813"/>
                </a:lnTo>
                <a:cubicBezTo>
                  <a:pt x="2928355" y="1909876"/>
                  <a:pt x="2923532" y="1921134"/>
                  <a:pt x="2917102" y="1930785"/>
                </a:cubicBezTo>
                <a:lnTo>
                  <a:pt x="2893575" y="1966876"/>
                </a:lnTo>
                <a:lnTo>
                  <a:pt x="2892300" y="1968335"/>
                </a:lnTo>
                <a:lnTo>
                  <a:pt x="2867247" y="1988626"/>
                </a:lnTo>
                <a:lnTo>
                  <a:pt x="2833507" y="2001554"/>
                </a:lnTo>
                <a:lnTo>
                  <a:pt x="2807112" y="2008560"/>
                </a:lnTo>
                <a:lnTo>
                  <a:pt x="2780405" y="2008075"/>
                </a:lnTo>
                <a:lnTo>
                  <a:pt x="2756342" y="2001554"/>
                </a:lnTo>
                <a:lnTo>
                  <a:pt x="2746499" y="1997511"/>
                </a:lnTo>
                <a:lnTo>
                  <a:pt x="2770007" y="2001051"/>
                </a:lnTo>
                <a:lnTo>
                  <a:pt x="2782907" y="2000426"/>
                </a:lnTo>
                <a:lnTo>
                  <a:pt x="2794924" y="2002358"/>
                </a:lnTo>
                <a:cubicBezTo>
                  <a:pt x="2811000" y="2003162"/>
                  <a:pt x="2827077" y="2001554"/>
                  <a:pt x="2839937" y="1995120"/>
                </a:cubicBezTo>
                <a:cubicBezTo>
                  <a:pt x="2856013" y="1991903"/>
                  <a:pt x="2868874" y="1983862"/>
                  <a:pt x="2879323" y="1973407"/>
                </a:cubicBezTo>
                <a:lnTo>
                  <a:pt x="2894905" y="1950778"/>
                </a:lnTo>
                <a:lnTo>
                  <a:pt x="2908260" y="1935610"/>
                </a:lnTo>
                <a:lnTo>
                  <a:pt x="2916561" y="1912006"/>
                </a:lnTo>
                <a:lnTo>
                  <a:pt x="2921925" y="1901030"/>
                </a:lnTo>
                <a:cubicBezTo>
                  <a:pt x="2926747" y="1887358"/>
                  <a:pt x="2929963" y="1872883"/>
                  <a:pt x="2929963" y="1860016"/>
                </a:cubicBezTo>
                <a:close/>
                <a:moveTo>
                  <a:pt x="1928259" y="1840201"/>
                </a:moveTo>
                <a:lnTo>
                  <a:pt x="1925906" y="1842877"/>
                </a:lnTo>
                <a:lnTo>
                  <a:pt x="1927424" y="1840857"/>
                </a:lnTo>
                <a:close/>
                <a:moveTo>
                  <a:pt x="2930587" y="1835038"/>
                </a:moveTo>
                <a:lnTo>
                  <a:pt x="2931771" y="1836996"/>
                </a:lnTo>
                <a:cubicBezTo>
                  <a:pt x="2937599" y="1848958"/>
                  <a:pt x="2942019" y="1861222"/>
                  <a:pt x="2944431" y="1873687"/>
                </a:cubicBezTo>
                <a:lnTo>
                  <a:pt x="2944942" y="1905825"/>
                </a:lnTo>
                <a:lnTo>
                  <a:pt x="2937435" y="1916444"/>
                </a:lnTo>
                <a:lnTo>
                  <a:pt x="2942823" y="1892184"/>
                </a:lnTo>
                <a:lnTo>
                  <a:pt x="2936006" y="1863043"/>
                </a:lnTo>
                <a:lnTo>
                  <a:pt x="2936393" y="1860016"/>
                </a:lnTo>
                <a:close/>
                <a:moveTo>
                  <a:pt x="2963033" y="1833362"/>
                </a:moveTo>
                <a:lnTo>
                  <a:pt x="2968545" y="1847149"/>
                </a:lnTo>
                <a:lnTo>
                  <a:pt x="2966667" y="1855176"/>
                </a:lnTo>
                <a:close/>
                <a:moveTo>
                  <a:pt x="1863632" y="1828684"/>
                </a:moveTo>
                <a:cubicBezTo>
                  <a:pt x="1863632" y="1841551"/>
                  <a:pt x="1857188" y="1847984"/>
                  <a:pt x="1850745" y="1854418"/>
                </a:cubicBezTo>
                <a:lnTo>
                  <a:pt x="1843977" y="1863224"/>
                </a:lnTo>
                <a:close/>
                <a:moveTo>
                  <a:pt x="1857188" y="1828684"/>
                </a:moveTo>
                <a:cubicBezTo>
                  <a:pt x="1850745" y="1841551"/>
                  <a:pt x="1844302" y="1854418"/>
                  <a:pt x="1836247" y="1866481"/>
                </a:cubicBezTo>
                <a:lnTo>
                  <a:pt x="1836025" y="1866721"/>
                </a:lnTo>
                <a:close/>
                <a:moveTo>
                  <a:pt x="1862826" y="1826271"/>
                </a:moveTo>
                <a:cubicBezTo>
                  <a:pt x="1863632" y="1827075"/>
                  <a:pt x="1863632" y="1828684"/>
                  <a:pt x="1863632" y="1828684"/>
                </a:cubicBezTo>
                <a:cubicBezTo>
                  <a:pt x="1863632" y="1828684"/>
                  <a:pt x="1863632" y="1828684"/>
                  <a:pt x="1857188" y="1828684"/>
                </a:cubicBezTo>
                <a:cubicBezTo>
                  <a:pt x="1860410" y="1825467"/>
                  <a:pt x="1862021" y="1825467"/>
                  <a:pt x="1862826" y="1826271"/>
                </a:cubicBezTo>
                <a:close/>
                <a:moveTo>
                  <a:pt x="2959675" y="1824964"/>
                </a:moveTo>
                <a:lnTo>
                  <a:pt x="2962114" y="1827848"/>
                </a:lnTo>
                <a:lnTo>
                  <a:pt x="2963033" y="1833362"/>
                </a:lnTo>
                <a:close/>
                <a:moveTo>
                  <a:pt x="3032056" y="1811418"/>
                </a:moveTo>
                <a:lnTo>
                  <a:pt x="3032476" y="1814563"/>
                </a:lnTo>
                <a:lnTo>
                  <a:pt x="3030265" y="1812355"/>
                </a:lnTo>
                <a:close/>
                <a:moveTo>
                  <a:pt x="2956119" y="1809496"/>
                </a:moveTo>
                <a:lnTo>
                  <a:pt x="2968545" y="1827848"/>
                </a:lnTo>
                <a:lnTo>
                  <a:pt x="2971890" y="1856632"/>
                </a:lnTo>
                <a:lnTo>
                  <a:pt x="2968545" y="1847149"/>
                </a:lnTo>
                <a:cubicBezTo>
                  <a:pt x="2968545" y="1840715"/>
                  <a:pt x="2966937" y="1834282"/>
                  <a:pt x="2964526" y="1827848"/>
                </a:cubicBezTo>
                <a:close/>
                <a:moveTo>
                  <a:pt x="3026558" y="1808652"/>
                </a:moveTo>
                <a:lnTo>
                  <a:pt x="3029260" y="1811351"/>
                </a:lnTo>
                <a:lnTo>
                  <a:pt x="3030265" y="1812355"/>
                </a:lnTo>
                <a:lnTo>
                  <a:pt x="3026044" y="1814563"/>
                </a:lnTo>
                <a:close/>
                <a:moveTo>
                  <a:pt x="1863957" y="1808083"/>
                </a:moveTo>
                <a:lnTo>
                  <a:pt x="1865191" y="1808345"/>
                </a:lnTo>
                <a:lnTo>
                  <a:pt x="1863632" y="1809383"/>
                </a:lnTo>
                <a:close/>
                <a:moveTo>
                  <a:pt x="2955106" y="1808000"/>
                </a:moveTo>
                <a:lnTo>
                  <a:pt x="2955684" y="1808547"/>
                </a:lnTo>
                <a:lnTo>
                  <a:pt x="2956119" y="1809496"/>
                </a:lnTo>
                <a:close/>
                <a:moveTo>
                  <a:pt x="3026630" y="1807825"/>
                </a:moveTo>
                <a:lnTo>
                  <a:pt x="3026558" y="1808652"/>
                </a:lnTo>
                <a:lnTo>
                  <a:pt x="3026044" y="1808138"/>
                </a:lnTo>
                <a:close/>
                <a:moveTo>
                  <a:pt x="2046617" y="1803855"/>
                </a:moveTo>
                <a:lnTo>
                  <a:pt x="2070604" y="1807855"/>
                </a:lnTo>
                <a:cubicBezTo>
                  <a:pt x="2080257" y="1811880"/>
                  <a:pt x="2088301" y="1818320"/>
                  <a:pt x="2094736" y="1827979"/>
                </a:cubicBezTo>
                <a:lnTo>
                  <a:pt x="2101464" y="1838851"/>
                </a:lnTo>
                <a:lnTo>
                  <a:pt x="2105997" y="1850517"/>
                </a:lnTo>
                <a:lnTo>
                  <a:pt x="2106147" y="1853218"/>
                </a:lnTo>
                <a:lnTo>
                  <a:pt x="2094736" y="1834418"/>
                </a:lnTo>
                <a:cubicBezTo>
                  <a:pt x="2088301" y="1827979"/>
                  <a:pt x="2080257" y="1821539"/>
                  <a:pt x="2071409" y="1815905"/>
                </a:cubicBezTo>
                <a:close/>
                <a:moveTo>
                  <a:pt x="1870075" y="1802949"/>
                </a:moveTo>
                <a:cubicBezTo>
                  <a:pt x="1870075" y="1802949"/>
                  <a:pt x="1870075" y="1809383"/>
                  <a:pt x="1870075" y="1809383"/>
                </a:cubicBezTo>
                <a:lnTo>
                  <a:pt x="1865191" y="1808345"/>
                </a:lnTo>
                <a:lnTo>
                  <a:pt x="1868464" y="1806166"/>
                </a:lnTo>
                <a:lnTo>
                  <a:pt x="1866606" y="1804929"/>
                </a:lnTo>
                <a:close/>
                <a:moveTo>
                  <a:pt x="2043255" y="1802221"/>
                </a:moveTo>
                <a:lnTo>
                  <a:pt x="2046617" y="1803855"/>
                </a:lnTo>
                <a:lnTo>
                  <a:pt x="2039790" y="1802716"/>
                </a:lnTo>
                <a:close/>
                <a:moveTo>
                  <a:pt x="2461799" y="1802212"/>
                </a:moveTo>
                <a:lnTo>
                  <a:pt x="2472498" y="1808919"/>
                </a:lnTo>
                <a:lnTo>
                  <a:pt x="2474605" y="1810649"/>
                </a:lnTo>
                <a:lnTo>
                  <a:pt x="2481324" y="1818576"/>
                </a:lnTo>
                <a:lnTo>
                  <a:pt x="2517247" y="1866617"/>
                </a:lnTo>
                <a:lnTo>
                  <a:pt x="2518418" y="1866449"/>
                </a:lnTo>
                <a:cubicBezTo>
                  <a:pt x="2544140" y="1879316"/>
                  <a:pt x="2563431" y="1898617"/>
                  <a:pt x="2582722" y="1917918"/>
                </a:cubicBezTo>
                <a:cubicBezTo>
                  <a:pt x="2595583" y="1924351"/>
                  <a:pt x="2608444" y="1930785"/>
                  <a:pt x="2614874" y="1943652"/>
                </a:cubicBezTo>
                <a:cubicBezTo>
                  <a:pt x="2621304" y="1946869"/>
                  <a:pt x="2627735" y="1951694"/>
                  <a:pt x="2634165" y="1956519"/>
                </a:cubicBezTo>
                <a:lnTo>
                  <a:pt x="2639951" y="1960379"/>
                </a:lnTo>
                <a:lnTo>
                  <a:pt x="2633361" y="1956519"/>
                </a:lnTo>
                <a:cubicBezTo>
                  <a:pt x="2621304" y="1950086"/>
                  <a:pt x="2608443" y="1943652"/>
                  <a:pt x="2595583" y="1937218"/>
                </a:cubicBezTo>
                <a:cubicBezTo>
                  <a:pt x="2582722" y="1924351"/>
                  <a:pt x="2569861" y="1911484"/>
                  <a:pt x="2556197" y="1900225"/>
                </a:cubicBezTo>
                <a:lnTo>
                  <a:pt x="2522298" y="1879259"/>
                </a:lnTo>
                <a:lnTo>
                  <a:pt x="2518418" y="1872883"/>
                </a:lnTo>
                <a:lnTo>
                  <a:pt x="2517744" y="1872883"/>
                </a:lnTo>
                <a:lnTo>
                  <a:pt x="2517431" y="1873301"/>
                </a:lnTo>
                <a:lnTo>
                  <a:pt x="2517114" y="1872883"/>
                </a:lnTo>
                <a:lnTo>
                  <a:pt x="2511988" y="1872883"/>
                </a:lnTo>
                <a:cubicBezTo>
                  <a:pt x="2511988" y="1869666"/>
                  <a:pt x="2511988" y="1868058"/>
                  <a:pt x="2512792" y="1867254"/>
                </a:cubicBezTo>
                <a:lnTo>
                  <a:pt x="2512833" y="1867248"/>
                </a:lnTo>
                <a:lnTo>
                  <a:pt x="2478917" y="1822600"/>
                </a:lnTo>
                <a:close/>
                <a:moveTo>
                  <a:pt x="2937010" y="1798165"/>
                </a:moveTo>
                <a:lnTo>
                  <a:pt x="2917666" y="1807449"/>
                </a:lnTo>
                <a:lnTo>
                  <a:pt x="2920470" y="1812169"/>
                </a:lnTo>
                <a:lnTo>
                  <a:pt x="2939666" y="1801305"/>
                </a:lnTo>
                <a:close/>
                <a:moveTo>
                  <a:pt x="1837944" y="1795781"/>
                </a:moveTo>
                <a:lnTo>
                  <a:pt x="1845107" y="1798928"/>
                </a:lnTo>
                <a:lnTo>
                  <a:pt x="1857048" y="1800851"/>
                </a:lnTo>
                <a:lnTo>
                  <a:pt x="1863632" y="1802949"/>
                </a:lnTo>
                <a:lnTo>
                  <a:pt x="1866606" y="1804929"/>
                </a:lnTo>
                <a:lnTo>
                  <a:pt x="1864437" y="1806166"/>
                </a:lnTo>
                <a:lnTo>
                  <a:pt x="1863957" y="1808083"/>
                </a:lnTo>
                <a:lnTo>
                  <a:pt x="1859314" y="1807097"/>
                </a:lnTo>
                <a:close/>
                <a:moveTo>
                  <a:pt x="2942122" y="1795712"/>
                </a:moveTo>
                <a:lnTo>
                  <a:pt x="2938135" y="1797625"/>
                </a:lnTo>
                <a:lnTo>
                  <a:pt x="2940838" y="1800641"/>
                </a:lnTo>
                <a:lnTo>
                  <a:pt x="2944901" y="1798342"/>
                </a:lnTo>
                <a:close/>
                <a:moveTo>
                  <a:pt x="1829510" y="1792076"/>
                </a:moveTo>
                <a:lnTo>
                  <a:pt x="1833117" y="1793225"/>
                </a:lnTo>
                <a:lnTo>
                  <a:pt x="1837944" y="1795781"/>
                </a:lnTo>
                <a:close/>
                <a:moveTo>
                  <a:pt x="2457191" y="1790100"/>
                </a:moveTo>
                <a:lnTo>
                  <a:pt x="2470384" y="1797618"/>
                </a:lnTo>
                <a:lnTo>
                  <a:pt x="2491755" y="1815357"/>
                </a:lnTo>
                <a:lnTo>
                  <a:pt x="2516718" y="1838249"/>
                </a:lnTo>
                <a:lnTo>
                  <a:pt x="2543107" y="1866863"/>
                </a:lnTo>
                <a:cubicBezTo>
                  <a:pt x="2530269" y="1857206"/>
                  <a:pt x="2519036" y="1847548"/>
                  <a:pt x="2507802" y="1837891"/>
                </a:cubicBezTo>
                <a:lnTo>
                  <a:pt x="2503636" y="1834472"/>
                </a:lnTo>
                <a:lnTo>
                  <a:pt x="2593675" y="1911686"/>
                </a:lnTo>
                <a:lnTo>
                  <a:pt x="2590924" y="1909630"/>
                </a:lnTo>
                <a:lnTo>
                  <a:pt x="2551374" y="1878512"/>
                </a:lnTo>
                <a:lnTo>
                  <a:pt x="2487960" y="1821608"/>
                </a:lnTo>
                <a:lnTo>
                  <a:pt x="2481332" y="1816168"/>
                </a:lnTo>
                <a:lnTo>
                  <a:pt x="2535298" y="1868058"/>
                </a:lnTo>
                <a:lnTo>
                  <a:pt x="2590924" y="1909630"/>
                </a:lnTo>
                <a:lnTo>
                  <a:pt x="2595208" y="1913001"/>
                </a:lnTo>
                <a:lnTo>
                  <a:pt x="2608444" y="1924351"/>
                </a:lnTo>
                <a:lnTo>
                  <a:pt x="2614858" y="1928461"/>
                </a:lnTo>
                <a:lnTo>
                  <a:pt x="2634165" y="1943652"/>
                </a:lnTo>
                <a:lnTo>
                  <a:pt x="2655505" y="1957961"/>
                </a:lnTo>
                <a:lnTo>
                  <a:pt x="2658276" y="1959580"/>
                </a:lnTo>
                <a:lnTo>
                  <a:pt x="2678916" y="1969508"/>
                </a:lnTo>
                <a:lnTo>
                  <a:pt x="2679982" y="1970190"/>
                </a:lnTo>
                <a:lnTo>
                  <a:pt x="2682404" y="1971186"/>
                </a:lnTo>
                <a:lnTo>
                  <a:pt x="2692039" y="1975820"/>
                </a:lnTo>
                <a:lnTo>
                  <a:pt x="2730621" y="1992893"/>
                </a:lnTo>
                <a:lnTo>
                  <a:pt x="2730621" y="1995120"/>
                </a:lnTo>
                <a:lnTo>
                  <a:pt x="2741134" y="1996703"/>
                </a:lnTo>
                <a:lnTo>
                  <a:pt x="2775633" y="2007988"/>
                </a:lnTo>
                <a:lnTo>
                  <a:pt x="2780405" y="2008075"/>
                </a:lnTo>
                <a:lnTo>
                  <a:pt x="2794527" y="2011901"/>
                </a:lnTo>
                <a:lnTo>
                  <a:pt x="2794121" y="2012009"/>
                </a:lnTo>
                <a:cubicBezTo>
                  <a:pt x="2780456" y="2012813"/>
                  <a:pt x="2765988" y="2011204"/>
                  <a:pt x="2749912" y="2007988"/>
                </a:cubicBezTo>
                <a:lnTo>
                  <a:pt x="2716119" y="1996934"/>
                </a:lnTo>
                <a:lnTo>
                  <a:pt x="2709722" y="1994316"/>
                </a:lnTo>
                <a:lnTo>
                  <a:pt x="2703668" y="1990257"/>
                </a:lnTo>
                <a:lnTo>
                  <a:pt x="2708732" y="1994518"/>
                </a:lnTo>
                <a:lnTo>
                  <a:pt x="2716119" y="1996934"/>
                </a:lnTo>
                <a:lnTo>
                  <a:pt x="2740734" y="2007009"/>
                </a:lnTo>
                <a:lnTo>
                  <a:pt x="2710987" y="1996416"/>
                </a:lnTo>
                <a:lnTo>
                  <a:pt x="2717203" y="2001647"/>
                </a:lnTo>
                <a:lnTo>
                  <a:pt x="2720915" y="2004630"/>
                </a:lnTo>
                <a:lnTo>
                  <a:pt x="2753931" y="2015225"/>
                </a:lnTo>
                <a:lnTo>
                  <a:pt x="2767821" y="2014990"/>
                </a:lnTo>
                <a:lnTo>
                  <a:pt x="2775279" y="2016604"/>
                </a:lnTo>
                <a:lnTo>
                  <a:pt x="2782064" y="2018442"/>
                </a:lnTo>
                <a:lnTo>
                  <a:pt x="2783219" y="2018322"/>
                </a:lnTo>
                <a:lnTo>
                  <a:pt x="2794925" y="2020855"/>
                </a:lnTo>
                <a:cubicBezTo>
                  <a:pt x="2809393" y="2020855"/>
                  <a:pt x="2823460" y="2019246"/>
                  <a:pt x="2836823" y="2016130"/>
                </a:cubicBezTo>
                <a:lnTo>
                  <a:pt x="2859335" y="2007901"/>
                </a:lnTo>
                <a:lnTo>
                  <a:pt x="2859228" y="2007988"/>
                </a:lnTo>
                <a:cubicBezTo>
                  <a:pt x="2833507" y="2020855"/>
                  <a:pt x="2807785" y="2027288"/>
                  <a:pt x="2782064" y="2027288"/>
                </a:cubicBezTo>
                <a:cubicBezTo>
                  <a:pt x="2765988" y="2024072"/>
                  <a:pt x="2749912" y="2019246"/>
                  <a:pt x="2733836" y="2013617"/>
                </a:cubicBezTo>
                <a:lnTo>
                  <a:pt x="2729804" y="2012070"/>
                </a:lnTo>
                <a:lnTo>
                  <a:pt x="2736477" y="2021008"/>
                </a:lnTo>
                <a:cubicBezTo>
                  <a:pt x="2742901" y="2027461"/>
                  <a:pt x="2742901" y="2033915"/>
                  <a:pt x="2742901" y="2046822"/>
                </a:cubicBezTo>
                <a:cubicBezTo>
                  <a:pt x="2736477" y="2072636"/>
                  <a:pt x="2717203" y="2091997"/>
                  <a:pt x="2697928" y="2111358"/>
                </a:cubicBezTo>
                <a:cubicBezTo>
                  <a:pt x="2691504" y="2124265"/>
                  <a:pt x="2685079" y="2135558"/>
                  <a:pt x="2677048" y="2146045"/>
                </a:cubicBezTo>
                <a:lnTo>
                  <a:pt x="2668966" y="2153950"/>
                </a:lnTo>
                <a:lnTo>
                  <a:pt x="2661020" y="2157438"/>
                </a:lnTo>
                <a:lnTo>
                  <a:pt x="2667363" y="2147999"/>
                </a:lnTo>
                <a:lnTo>
                  <a:pt x="2672230" y="2143625"/>
                </a:lnTo>
                <a:cubicBezTo>
                  <a:pt x="2685079" y="2130718"/>
                  <a:pt x="2691504" y="2117811"/>
                  <a:pt x="2697928" y="2104904"/>
                </a:cubicBezTo>
                <a:cubicBezTo>
                  <a:pt x="2704353" y="2098450"/>
                  <a:pt x="2717203" y="2085543"/>
                  <a:pt x="2723627" y="2072636"/>
                </a:cubicBezTo>
                <a:cubicBezTo>
                  <a:pt x="2730052" y="2059729"/>
                  <a:pt x="2736477" y="2046822"/>
                  <a:pt x="2736477" y="2033915"/>
                </a:cubicBezTo>
                <a:cubicBezTo>
                  <a:pt x="2736477" y="2027461"/>
                  <a:pt x="2736477" y="2027461"/>
                  <a:pt x="2730052" y="2021008"/>
                </a:cubicBezTo>
                <a:cubicBezTo>
                  <a:pt x="2730052" y="2021008"/>
                  <a:pt x="2723627" y="2014554"/>
                  <a:pt x="2723627" y="2014554"/>
                </a:cubicBezTo>
                <a:lnTo>
                  <a:pt x="2708234" y="2003798"/>
                </a:lnTo>
                <a:lnTo>
                  <a:pt x="2685608" y="1995120"/>
                </a:lnTo>
                <a:lnTo>
                  <a:pt x="2666337" y="1983356"/>
                </a:lnTo>
                <a:lnTo>
                  <a:pt x="2675442" y="2001647"/>
                </a:lnTo>
                <a:cubicBezTo>
                  <a:pt x="2681867" y="2011328"/>
                  <a:pt x="2688291" y="2021008"/>
                  <a:pt x="2691504" y="2033915"/>
                </a:cubicBezTo>
                <a:cubicBezTo>
                  <a:pt x="2697928" y="2059729"/>
                  <a:pt x="2697928" y="2079090"/>
                  <a:pt x="2691504" y="2104904"/>
                </a:cubicBezTo>
                <a:cubicBezTo>
                  <a:pt x="2685079" y="2114584"/>
                  <a:pt x="2680260" y="2125878"/>
                  <a:pt x="2674639" y="2137172"/>
                </a:cubicBezTo>
                <a:lnTo>
                  <a:pt x="2667363" y="2147999"/>
                </a:lnTo>
                <a:lnTo>
                  <a:pt x="2655797" y="2158394"/>
                </a:lnTo>
                <a:lnTo>
                  <a:pt x="2671426" y="2133138"/>
                </a:lnTo>
                <a:cubicBezTo>
                  <a:pt x="2677048" y="2122651"/>
                  <a:pt x="2681867" y="2111357"/>
                  <a:pt x="2685079" y="2098450"/>
                </a:cubicBezTo>
                <a:cubicBezTo>
                  <a:pt x="2691504" y="2072636"/>
                  <a:pt x="2691504" y="2046822"/>
                  <a:pt x="2685079" y="2027461"/>
                </a:cubicBezTo>
                <a:cubicBezTo>
                  <a:pt x="2678655" y="2014554"/>
                  <a:pt x="2672230" y="2004874"/>
                  <a:pt x="2665805" y="1995194"/>
                </a:cubicBezTo>
                <a:lnTo>
                  <a:pt x="2654733" y="1976658"/>
                </a:lnTo>
                <a:lnTo>
                  <a:pt x="2608444" y="1950086"/>
                </a:lnTo>
                <a:cubicBezTo>
                  <a:pt x="2589152" y="1937218"/>
                  <a:pt x="2569861" y="1924351"/>
                  <a:pt x="2550570" y="1917918"/>
                </a:cubicBezTo>
                <a:cubicBezTo>
                  <a:pt x="2537709" y="1905051"/>
                  <a:pt x="2518418" y="1892184"/>
                  <a:pt x="2511988" y="1872883"/>
                </a:cubicBezTo>
                <a:lnTo>
                  <a:pt x="2522298" y="1879259"/>
                </a:lnTo>
                <a:lnTo>
                  <a:pt x="2529671" y="1891379"/>
                </a:lnTo>
                <a:cubicBezTo>
                  <a:pt x="2536102" y="1897009"/>
                  <a:pt x="2544140" y="1901834"/>
                  <a:pt x="2550570" y="1905051"/>
                </a:cubicBezTo>
                <a:cubicBezTo>
                  <a:pt x="2569861" y="1917918"/>
                  <a:pt x="2582722" y="1924351"/>
                  <a:pt x="2595583" y="1937218"/>
                </a:cubicBezTo>
                <a:cubicBezTo>
                  <a:pt x="2608443" y="1946869"/>
                  <a:pt x="2622912" y="1956519"/>
                  <a:pt x="2638184" y="1966169"/>
                </a:cubicBezTo>
                <a:lnTo>
                  <a:pt x="2654370" y="1976051"/>
                </a:lnTo>
                <a:lnTo>
                  <a:pt x="2648359" y="1965986"/>
                </a:lnTo>
                <a:lnTo>
                  <a:pt x="2639951" y="1960379"/>
                </a:lnTo>
                <a:lnTo>
                  <a:pt x="2647730" y="1964935"/>
                </a:lnTo>
                <a:lnTo>
                  <a:pt x="2646531" y="1962926"/>
                </a:lnTo>
                <a:cubicBezTo>
                  <a:pt x="2646531" y="1962926"/>
                  <a:pt x="2648137" y="1961313"/>
                  <a:pt x="2649743" y="1959699"/>
                </a:cubicBezTo>
                <a:lnTo>
                  <a:pt x="2652587" y="1956843"/>
                </a:lnTo>
                <a:lnTo>
                  <a:pt x="2650241" y="1955715"/>
                </a:lnTo>
                <a:cubicBezTo>
                  <a:pt x="2635773" y="1948477"/>
                  <a:pt x="2621304" y="1940435"/>
                  <a:pt x="2608444" y="1930785"/>
                </a:cubicBezTo>
                <a:cubicBezTo>
                  <a:pt x="2582722" y="1914701"/>
                  <a:pt x="2558608" y="1897009"/>
                  <a:pt x="2536102" y="1876904"/>
                </a:cubicBezTo>
                <a:lnTo>
                  <a:pt x="2477547" y="1813062"/>
                </a:lnTo>
                <a:lnTo>
                  <a:pt x="2474605" y="1810649"/>
                </a:lnTo>
                <a:close/>
                <a:moveTo>
                  <a:pt x="1303291" y="1789537"/>
                </a:moveTo>
                <a:lnTo>
                  <a:pt x="1299082" y="1797824"/>
                </a:lnTo>
                <a:lnTo>
                  <a:pt x="1284901" y="1804035"/>
                </a:lnTo>
                <a:cubicBezTo>
                  <a:pt x="1279304" y="1808867"/>
                  <a:pt x="1274506" y="1815311"/>
                  <a:pt x="1271308" y="1821754"/>
                </a:cubicBezTo>
                <a:lnTo>
                  <a:pt x="1263083" y="1828382"/>
                </a:lnTo>
                <a:lnTo>
                  <a:pt x="1250696" y="1829629"/>
                </a:lnTo>
                <a:lnTo>
                  <a:pt x="1261713" y="1818532"/>
                </a:lnTo>
                <a:cubicBezTo>
                  <a:pt x="1266510" y="1813700"/>
                  <a:pt x="1271308" y="1808867"/>
                  <a:pt x="1277704" y="1802424"/>
                </a:cubicBezTo>
                <a:cubicBezTo>
                  <a:pt x="1284101" y="1795981"/>
                  <a:pt x="1290498" y="1789537"/>
                  <a:pt x="1303291" y="1789537"/>
                </a:cubicBezTo>
                <a:close/>
                <a:moveTo>
                  <a:pt x="1303291" y="1789537"/>
                </a:moveTo>
                <a:cubicBezTo>
                  <a:pt x="1303291" y="1789537"/>
                  <a:pt x="1309688" y="1789537"/>
                  <a:pt x="1309688" y="1789537"/>
                </a:cubicBezTo>
                <a:cubicBezTo>
                  <a:pt x="1306490" y="1808867"/>
                  <a:pt x="1296895" y="1820143"/>
                  <a:pt x="1284101" y="1826587"/>
                </a:cubicBezTo>
                <a:lnTo>
                  <a:pt x="1259911" y="1830938"/>
                </a:lnTo>
                <a:lnTo>
                  <a:pt x="1263083" y="1828382"/>
                </a:lnTo>
                <a:lnTo>
                  <a:pt x="1264911" y="1828197"/>
                </a:lnTo>
                <a:cubicBezTo>
                  <a:pt x="1274506" y="1825781"/>
                  <a:pt x="1283301" y="1821754"/>
                  <a:pt x="1290098" y="1815512"/>
                </a:cubicBezTo>
                <a:lnTo>
                  <a:pt x="1299082" y="1797824"/>
                </a:lnTo>
                <a:lnTo>
                  <a:pt x="1303291" y="1795981"/>
                </a:lnTo>
                <a:cubicBezTo>
                  <a:pt x="1303291" y="1789537"/>
                  <a:pt x="1303291" y="1789537"/>
                  <a:pt x="1303291" y="1789537"/>
                </a:cubicBezTo>
                <a:close/>
                <a:moveTo>
                  <a:pt x="1823833" y="1789324"/>
                </a:moveTo>
                <a:lnTo>
                  <a:pt x="1824972" y="1790082"/>
                </a:lnTo>
                <a:lnTo>
                  <a:pt x="1829510" y="1792076"/>
                </a:lnTo>
                <a:lnTo>
                  <a:pt x="1825777" y="1790886"/>
                </a:lnTo>
                <a:close/>
                <a:moveTo>
                  <a:pt x="2038140" y="1789004"/>
                </a:moveTo>
                <a:lnTo>
                  <a:pt x="2068996" y="1795781"/>
                </a:lnTo>
                <a:cubicBezTo>
                  <a:pt x="2088301" y="1802221"/>
                  <a:pt x="2101171" y="1815100"/>
                  <a:pt x="2107606" y="1834418"/>
                </a:cubicBezTo>
                <a:lnTo>
                  <a:pt x="2111673" y="1855350"/>
                </a:lnTo>
                <a:lnTo>
                  <a:pt x="2101464" y="1838851"/>
                </a:lnTo>
                <a:lnTo>
                  <a:pt x="2094736" y="1821539"/>
                </a:lnTo>
                <a:cubicBezTo>
                  <a:pt x="2088301" y="1802221"/>
                  <a:pt x="2068996" y="1795781"/>
                  <a:pt x="2043255" y="1795781"/>
                </a:cubicBezTo>
                <a:cubicBezTo>
                  <a:pt x="2017515" y="1795781"/>
                  <a:pt x="1991775" y="1802221"/>
                  <a:pt x="1972470" y="1815100"/>
                </a:cubicBezTo>
                <a:lnTo>
                  <a:pt x="1954071" y="1827812"/>
                </a:lnTo>
                <a:lnTo>
                  <a:pt x="1956382" y="1825564"/>
                </a:lnTo>
                <a:cubicBezTo>
                  <a:pt x="1966035" y="1816710"/>
                  <a:pt x="1975687" y="1808660"/>
                  <a:pt x="1985340" y="1802221"/>
                </a:cubicBezTo>
                <a:lnTo>
                  <a:pt x="2005417" y="1794400"/>
                </a:lnTo>
                <a:lnTo>
                  <a:pt x="2031090" y="1789481"/>
                </a:lnTo>
                <a:close/>
                <a:moveTo>
                  <a:pt x="1816382" y="1784364"/>
                </a:moveTo>
                <a:lnTo>
                  <a:pt x="1820133" y="1786350"/>
                </a:lnTo>
                <a:lnTo>
                  <a:pt x="1823833" y="1789324"/>
                </a:lnTo>
                <a:close/>
                <a:moveTo>
                  <a:pt x="1799198" y="1783649"/>
                </a:moveTo>
                <a:cubicBezTo>
                  <a:pt x="1808863" y="1790082"/>
                  <a:pt x="1820139" y="1796516"/>
                  <a:pt x="1832220" y="1801341"/>
                </a:cubicBezTo>
                <a:lnTo>
                  <a:pt x="1859314" y="1807097"/>
                </a:lnTo>
                <a:lnTo>
                  <a:pt x="1863632" y="1809383"/>
                </a:lnTo>
                <a:cubicBezTo>
                  <a:pt x="1837858" y="1809383"/>
                  <a:pt x="1818528" y="1796516"/>
                  <a:pt x="1799198" y="1783649"/>
                </a:cubicBezTo>
                <a:close/>
                <a:moveTo>
                  <a:pt x="2417246" y="1779511"/>
                </a:moveTo>
                <a:lnTo>
                  <a:pt x="2441576" y="1808213"/>
                </a:lnTo>
                <a:cubicBezTo>
                  <a:pt x="2441576" y="1808213"/>
                  <a:pt x="2441576" y="1814563"/>
                  <a:pt x="2435147" y="1808213"/>
                </a:cubicBezTo>
                <a:lnTo>
                  <a:pt x="2413581" y="1781772"/>
                </a:lnTo>
                <a:lnTo>
                  <a:pt x="2416060" y="1781722"/>
                </a:lnTo>
                <a:close/>
                <a:moveTo>
                  <a:pt x="1615629" y="1778970"/>
                </a:moveTo>
                <a:lnTo>
                  <a:pt x="1603563" y="1793867"/>
                </a:lnTo>
                <a:lnTo>
                  <a:pt x="1584131" y="1824909"/>
                </a:lnTo>
                <a:lnTo>
                  <a:pt x="1611730" y="1788731"/>
                </a:lnTo>
                <a:close/>
                <a:moveTo>
                  <a:pt x="1807915" y="1778729"/>
                </a:moveTo>
                <a:lnTo>
                  <a:pt x="1816382" y="1784364"/>
                </a:lnTo>
                <a:lnTo>
                  <a:pt x="1810474" y="1781236"/>
                </a:lnTo>
                <a:close/>
                <a:moveTo>
                  <a:pt x="2440403" y="1776728"/>
                </a:moveTo>
                <a:lnTo>
                  <a:pt x="2453483" y="1785724"/>
                </a:lnTo>
                <a:lnTo>
                  <a:pt x="2457191" y="1790100"/>
                </a:lnTo>
                <a:lnTo>
                  <a:pt x="2446527" y="1784023"/>
                </a:lnTo>
                <a:close/>
                <a:moveTo>
                  <a:pt x="2049690" y="1776463"/>
                </a:moveTo>
                <a:cubicBezTo>
                  <a:pt x="2068996" y="1776463"/>
                  <a:pt x="2088301" y="1782903"/>
                  <a:pt x="2101171" y="1795781"/>
                </a:cubicBezTo>
                <a:cubicBezTo>
                  <a:pt x="2120476" y="1808660"/>
                  <a:pt x="2133346" y="1834418"/>
                  <a:pt x="2139781" y="1853736"/>
                </a:cubicBezTo>
                <a:lnTo>
                  <a:pt x="2139781" y="1911691"/>
                </a:lnTo>
                <a:lnTo>
                  <a:pt x="2133346" y="1855346"/>
                </a:lnTo>
                <a:cubicBezTo>
                  <a:pt x="2128520" y="1837638"/>
                  <a:pt x="2120476" y="1821539"/>
                  <a:pt x="2107606" y="1808660"/>
                </a:cubicBezTo>
                <a:cubicBezTo>
                  <a:pt x="2093127" y="1796586"/>
                  <a:pt x="2077743" y="1789946"/>
                  <a:pt x="2062133" y="1787380"/>
                </a:cubicBezTo>
                <a:lnTo>
                  <a:pt x="2038140" y="1789004"/>
                </a:lnTo>
                <a:lnTo>
                  <a:pt x="2036016" y="1788537"/>
                </a:lnTo>
                <a:lnTo>
                  <a:pt x="2031090" y="1789481"/>
                </a:lnTo>
                <a:lnTo>
                  <a:pt x="2015303" y="1790549"/>
                </a:lnTo>
                <a:lnTo>
                  <a:pt x="2005417" y="1794400"/>
                </a:lnTo>
                <a:lnTo>
                  <a:pt x="1998210" y="1795781"/>
                </a:lnTo>
                <a:lnTo>
                  <a:pt x="1968050" y="1808915"/>
                </a:lnTo>
                <a:lnTo>
                  <a:pt x="1983731" y="1796586"/>
                </a:lnTo>
                <a:cubicBezTo>
                  <a:pt x="2004645" y="1784512"/>
                  <a:pt x="2027168" y="1776463"/>
                  <a:pt x="2049690" y="1776463"/>
                </a:cubicBezTo>
                <a:close/>
                <a:moveTo>
                  <a:pt x="2440403" y="1770290"/>
                </a:moveTo>
                <a:cubicBezTo>
                  <a:pt x="2440403" y="1776728"/>
                  <a:pt x="2440403" y="1776728"/>
                  <a:pt x="2440403" y="1776728"/>
                </a:cubicBezTo>
                <a:cubicBezTo>
                  <a:pt x="2433983" y="1776728"/>
                  <a:pt x="2440403" y="1770290"/>
                  <a:pt x="2440403" y="1770290"/>
                </a:cubicBezTo>
                <a:close/>
                <a:moveTo>
                  <a:pt x="2440403" y="1770290"/>
                </a:moveTo>
                <a:cubicBezTo>
                  <a:pt x="2459660" y="1783166"/>
                  <a:pt x="2478917" y="1796042"/>
                  <a:pt x="2498174" y="1815357"/>
                </a:cubicBezTo>
                <a:cubicBezTo>
                  <a:pt x="2517431" y="1828234"/>
                  <a:pt x="2530269" y="1847548"/>
                  <a:pt x="2543107" y="1866863"/>
                </a:cubicBezTo>
                <a:cubicBezTo>
                  <a:pt x="2536688" y="1857206"/>
                  <a:pt x="2528664" y="1849158"/>
                  <a:pt x="2519838" y="1841110"/>
                </a:cubicBezTo>
                <a:lnTo>
                  <a:pt x="2516718" y="1838249"/>
                </a:lnTo>
                <a:lnTo>
                  <a:pt x="2513419" y="1834672"/>
                </a:lnTo>
                <a:cubicBezTo>
                  <a:pt x="2502988" y="1823405"/>
                  <a:pt x="2491755" y="1812138"/>
                  <a:pt x="2478917" y="1802481"/>
                </a:cubicBezTo>
                <a:lnTo>
                  <a:pt x="2470384" y="1797618"/>
                </a:lnTo>
                <a:lnTo>
                  <a:pt x="2468486" y="1796042"/>
                </a:lnTo>
                <a:lnTo>
                  <a:pt x="2453483" y="1785724"/>
                </a:lnTo>
                <a:close/>
                <a:moveTo>
                  <a:pt x="3025313" y="1763129"/>
                </a:moveTo>
                <a:cubicBezTo>
                  <a:pt x="3006065" y="1782417"/>
                  <a:pt x="2986816" y="1801705"/>
                  <a:pt x="2967568" y="1808135"/>
                </a:cubicBezTo>
                <a:cubicBezTo>
                  <a:pt x="2961151" y="1808135"/>
                  <a:pt x="2961151" y="1801705"/>
                  <a:pt x="2967568" y="1801705"/>
                </a:cubicBezTo>
                <a:cubicBezTo>
                  <a:pt x="2986816" y="1795276"/>
                  <a:pt x="3006065" y="1775988"/>
                  <a:pt x="3025313" y="1763129"/>
                </a:cubicBezTo>
                <a:close/>
                <a:moveTo>
                  <a:pt x="2408307" y="1757413"/>
                </a:moveTo>
                <a:cubicBezTo>
                  <a:pt x="2417936" y="1767070"/>
                  <a:pt x="2430774" y="1775118"/>
                  <a:pt x="2443612" y="1782361"/>
                </a:cubicBezTo>
                <a:lnTo>
                  <a:pt x="2446527" y="1784023"/>
                </a:lnTo>
                <a:lnTo>
                  <a:pt x="2461799" y="1802212"/>
                </a:lnTo>
                <a:lnTo>
                  <a:pt x="2440402" y="1788799"/>
                </a:lnTo>
                <a:lnTo>
                  <a:pt x="2420544" y="1773363"/>
                </a:lnTo>
                <a:lnTo>
                  <a:pt x="2417246" y="1779511"/>
                </a:lnTo>
                <a:lnTo>
                  <a:pt x="2412644" y="1774082"/>
                </a:lnTo>
                <a:lnTo>
                  <a:pt x="2411672" y="1773096"/>
                </a:lnTo>
                <a:lnTo>
                  <a:pt x="2415859" y="1770113"/>
                </a:lnTo>
                <a:lnTo>
                  <a:pt x="2416032" y="1769856"/>
                </a:lnTo>
                <a:lnTo>
                  <a:pt x="2408307" y="1763851"/>
                </a:lnTo>
                <a:cubicBezTo>
                  <a:pt x="2401888" y="1763851"/>
                  <a:pt x="2408307" y="1757413"/>
                  <a:pt x="2408307" y="1757413"/>
                </a:cubicBezTo>
                <a:close/>
                <a:moveTo>
                  <a:pt x="1765491" y="1755749"/>
                </a:moveTo>
                <a:lnTo>
                  <a:pt x="1769397" y="1757110"/>
                </a:lnTo>
                <a:cubicBezTo>
                  <a:pt x="1779868" y="1764348"/>
                  <a:pt x="1789533" y="1773998"/>
                  <a:pt x="1799198" y="1783649"/>
                </a:cubicBezTo>
                <a:cubicBezTo>
                  <a:pt x="1786311" y="1770782"/>
                  <a:pt x="1773425" y="1764348"/>
                  <a:pt x="1766981" y="1757914"/>
                </a:cubicBezTo>
                <a:close/>
                <a:moveTo>
                  <a:pt x="2858841" y="1755516"/>
                </a:moveTo>
                <a:lnTo>
                  <a:pt x="2881735" y="1773967"/>
                </a:lnTo>
                <a:lnTo>
                  <a:pt x="2904494" y="1796105"/>
                </a:lnTo>
                <a:lnTo>
                  <a:pt x="2921925" y="1825435"/>
                </a:lnTo>
                <a:lnTo>
                  <a:pt x="2926045" y="1843160"/>
                </a:lnTo>
                <a:lnTo>
                  <a:pt x="2910671" y="1821414"/>
                </a:lnTo>
                <a:lnTo>
                  <a:pt x="2895126" y="1804410"/>
                </a:lnTo>
                <a:lnTo>
                  <a:pt x="2874199" y="1772158"/>
                </a:lnTo>
                <a:close/>
                <a:moveTo>
                  <a:pt x="1772888" y="1750945"/>
                </a:moveTo>
                <a:lnTo>
                  <a:pt x="1792755" y="1764348"/>
                </a:lnTo>
                <a:lnTo>
                  <a:pt x="1795456" y="1766519"/>
                </a:lnTo>
                <a:lnTo>
                  <a:pt x="1807915" y="1778729"/>
                </a:lnTo>
                <a:lnTo>
                  <a:pt x="1805642" y="1777215"/>
                </a:lnTo>
                <a:cubicBezTo>
                  <a:pt x="1799198" y="1772390"/>
                  <a:pt x="1792755" y="1767565"/>
                  <a:pt x="1786311" y="1764348"/>
                </a:cubicBezTo>
                <a:close/>
                <a:moveTo>
                  <a:pt x="1715270" y="1748940"/>
                </a:moveTo>
                <a:lnTo>
                  <a:pt x="1703353" y="1767565"/>
                </a:lnTo>
                <a:cubicBezTo>
                  <a:pt x="1697715" y="1777215"/>
                  <a:pt x="1692882" y="1786866"/>
                  <a:pt x="1689661" y="1796516"/>
                </a:cubicBezTo>
                <a:cubicBezTo>
                  <a:pt x="1676774" y="1809383"/>
                  <a:pt x="1670330" y="1822250"/>
                  <a:pt x="1670330" y="1841551"/>
                </a:cubicBezTo>
                <a:cubicBezTo>
                  <a:pt x="1670330" y="1860851"/>
                  <a:pt x="1670330" y="1886586"/>
                  <a:pt x="1676774" y="1905886"/>
                </a:cubicBezTo>
                <a:lnTo>
                  <a:pt x="1677681" y="1908686"/>
                </a:lnTo>
                <a:lnTo>
                  <a:pt x="1670330" y="1899453"/>
                </a:lnTo>
                <a:cubicBezTo>
                  <a:pt x="1667109" y="1886585"/>
                  <a:pt x="1665498" y="1873718"/>
                  <a:pt x="1664693" y="1861655"/>
                </a:cubicBezTo>
                <a:lnTo>
                  <a:pt x="1664167" y="1840152"/>
                </a:lnTo>
                <a:lnTo>
                  <a:pt x="1667914" y="1821446"/>
                </a:lnTo>
                <a:cubicBezTo>
                  <a:pt x="1670330" y="1814208"/>
                  <a:pt x="1673552" y="1806166"/>
                  <a:pt x="1676774" y="1796516"/>
                </a:cubicBezTo>
                <a:cubicBezTo>
                  <a:pt x="1683217" y="1786866"/>
                  <a:pt x="1688050" y="1778823"/>
                  <a:pt x="1692882" y="1770782"/>
                </a:cubicBezTo>
                <a:lnTo>
                  <a:pt x="1704922" y="1751548"/>
                </a:lnTo>
                <a:lnTo>
                  <a:pt x="1705568" y="1750878"/>
                </a:lnTo>
                <a:close/>
                <a:moveTo>
                  <a:pt x="2836293" y="1744857"/>
                </a:moveTo>
                <a:lnTo>
                  <a:pt x="2850387" y="1755471"/>
                </a:lnTo>
                <a:lnTo>
                  <a:pt x="2895126" y="1804410"/>
                </a:lnTo>
                <a:lnTo>
                  <a:pt x="2897811" y="1808547"/>
                </a:lnTo>
                <a:cubicBezTo>
                  <a:pt x="2910671" y="1834282"/>
                  <a:pt x="2923532" y="1866449"/>
                  <a:pt x="2923532" y="1892184"/>
                </a:cubicBezTo>
                <a:lnTo>
                  <a:pt x="2916561" y="1912006"/>
                </a:lnTo>
                <a:lnTo>
                  <a:pt x="2904241" y="1937218"/>
                </a:lnTo>
                <a:lnTo>
                  <a:pt x="2894905" y="1950778"/>
                </a:lnTo>
                <a:lnTo>
                  <a:pt x="2878520" y="1969386"/>
                </a:lnTo>
                <a:cubicBezTo>
                  <a:pt x="2859229" y="1985470"/>
                  <a:pt x="2835115" y="1995121"/>
                  <a:pt x="2809393" y="1999142"/>
                </a:cubicBezTo>
                <a:lnTo>
                  <a:pt x="2782907" y="2000426"/>
                </a:lnTo>
                <a:lnTo>
                  <a:pt x="2749912" y="1995120"/>
                </a:lnTo>
                <a:lnTo>
                  <a:pt x="2736244" y="1989075"/>
                </a:lnTo>
                <a:lnTo>
                  <a:pt x="2800551" y="1993512"/>
                </a:lnTo>
                <a:cubicBezTo>
                  <a:pt x="2823861" y="1990295"/>
                  <a:pt x="2846368" y="1982253"/>
                  <a:pt x="2865659" y="1969386"/>
                </a:cubicBezTo>
                <a:cubicBezTo>
                  <a:pt x="2891380" y="1956519"/>
                  <a:pt x="2904241" y="1930785"/>
                  <a:pt x="2910671" y="1911484"/>
                </a:cubicBezTo>
                <a:cubicBezTo>
                  <a:pt x="2917102" y="1885750"/>
                  <a:pt x="2910671" y="1860016"/>
                  <a:pt x="2904241" y="1834282"/>
                </a:cubicBezTo>
                <a:cubicBezTo>
                  <a:pt x="2891380" y="1805331"/>
                  <a:pt x="2872089" y="1779596"/>
                  <a:pt x="2849583" y="1756275"/>
                </a:cubicBezTo>
                <a:close/>
                <a:moveTo>
                  <a:pt x="1117787" y="1744433"/>
                </a:moveTo>
                <a:cubicBezTo>
                  <a:pt x="1124183" y="1770207"/>
                  <a:pt x="1130580" y="1795981"/>
                  <a:pt x="1149770" y="1808867"/>
                </a:cubicBezTo>
                <a:cubicBezTo>
                  <a:pt x="1159365" y="1815311"/>
                  <a:pt x="1168960" y="1820143"/>
                  <a:pt x="1178555" y="1823365"/>
                </a:cubicBezTo>
                <a:lnTo>
                  <a:pt x="1184077" y="1824292"/>
                </a:lnTo>
                <a:lnTo>
                  <a:pt x="1186551" y="1825781"/>
                </a:lnTo>
                <a:cubicBezTo>
                  <a:pt x="1195347" y="1829406"/>
                  <a:pt x="1204542" y="1831620"/>
                  <a:pt x="1213537" y="1832124"/>
                </a:cubicBezTo>
                <a:lnTo>
                  <a:pt x="1225945" y="1830234"/>
                </a:lnTo>
                <a:lnTo>
                  <a:pt x="1234926" y="1831218"/>
                </a:lnTo>
                <a:lnTo>
                  <a:pt x="1250696" y="1829629"/>
                </a:lnTo>
                <a:lnTo>
                  <a:pt x="1247111" y="1833240"/>
                </a:lnTo>
                <a:lnTo>
                  <a:pt x="1239324" y="1834641"/>
                </a:lnTo>
                <a:cubicBezTo>
                  <a:pt x="1200944" y="1841084"/>
                  <a:pt x="1156167" y="1828197"/>
                  <a:pt x="1130580" y="1795981"/>
                </a:cubicBezTo>
                <a:cubicBezTo>
                  <a:pt x="1124183" y="1786316"/>
                  <a:pt x="1119386" y="1775040"/>
                  <a:pt x="1116187" y="1762958"/>
                </a:cubicBezTo>
                <a:lnTo>
                  <a:pt x="1115106" y="1754425"/>
                </a:lnTo>
                <a:close/>
                <a:moveTo>
                  <a:pt x="2852798" y="1744212"/>
                </a:moveTo>
                <a:lnTo>
                  <a:pt x="2869013" y="1752323"/>
                </a:lnTo>
                <a:lnTo>
                  <a:pt x="2887361" y="1767533"/>
                </a:lnTo>
                <a:cubicBezTo>
                  <a:pt x="2896203" y="1776380"/>
                  <a:pt x="2904241" y="1786030"/>
                  <a:pt x="2910671" y="1795680"/>
                </a:cubicBezTo>
                <a:lnTo>
                  <a:pt x="2917604" y="1807345"/>
                </a:lnTo>
                <a:lnTo>
                  <a:pt x="2935852" y="1796796"/>
                </a:lnTo>
                <a:lnTo>
                  <a:pt x="2935589" y="1796484"/>
                </a:lnTo>
                <a:lnTo>
                  <a:pt x="2923532" y="1786278"/>
                </a:lnTo>
                <a:lnTo>
                  <a:pt x="2936393" y="1795680"/>
                </a:lnTo>
                <a:lnTo>
                  <a:pt x="2936867" y="1796209"/>
                </a:lnTo>
                <a:lnTo>
                  <a:pt x="2940455" y="1794135"/>
                </a:lnTo>
                <a:lnTo>
                  <a:pt x="2925943" y="1780401"/>
                </a:lnTo>
                <a:cubicBezTo>
                  <a:pt x="2915494" y="1771554"/>
                  <a:pt x="2904241" y="1763512"/>
                  <a:pt x="2891380" y="1757079"/>
                </a:cubicBezTo>
                <a:lnTo>
                  <a:pt x="2889772" y="1755748"/>
                </a:lnTo>
                <a:lnTo>
                  <a:pt x="2929963" y="1782813"/>
                </a:lnTo>
                <a:lnTo>
                  <a:pt x="2941519" y="1793519"/>
                </a:lnTo>
                <a:lnTo>
                  <a:pt x="2978424" y="1772184"/>
                </a:lnTo>
                <a:lnTo>
                  <a:pt x="2959146" y="1787541"/>
                </a:lnTo>
                <a:lnTo>
                  <a:pt x="2943284" y="1795154"/>
                </a:lnTo>
                <a:lnTo>
                  <a:pt x="2946033" y="1797701"/>
                </a:lnTo>
                <a:lnTo>
                  <a:pt x="2985004" y="1775644"/>
                </a:lnTo>
                <a:lnTo>
                  <a:pt x="2959547" y="1794472"/>
                </a:lnTo>
                <a:lnTo>
                  <a:pt x="2948221" y="1799727"/>
                </a:lnTo>
                <a:lnTo>
                  <a:pt x="2951665" y="1802918"/>
                </a:lnTo>
                <a:lnTo>
                  <a:pt x="2955106" y="1808000"/>
                </a:lnTo>
                <a:lnTo>
                  <a:pt x="2946975" y="1800305"/>
                </a:lnTo>
                <a:lnTo>
                  <a:pt x="2942427" y="1802415"/>
                </a:lnTo>
                <a:lnTo>
                  <a:pt x="2957292" y="1819002"/>
                </a:lnTo>
                <a:lnTo>
                  <a:pt x="2959675" y="1824964"/>
                </a:lnTo>
                <a:lnTo>
                  <a:pt x="2941118" y="1803022"/>
                </a:lnTo>
                <a:lnTo>
                  <a:pt x="2920672" y="1812507"/>
                </a:lnTo>
                <a:lnTo>
                  <a:pt x="2928355" y="1825435"/>
                </a:lnTo>
                <a:lnTo>
                  <a:pt x="2930587" y="1835038"/>
                </a:lnTo>
                <a:lnTo>
                  <a:pt x="2917772" y="1813853"/>
                </a:lnTo>
                <a:lnTo>
                  <a:pt x="2916238" y="1814564"/>
                </a:lnTo>
                <a:lnTo>
                  <a:pt x="2917701" y="1813736"/>
                </a:lnTo>
                <a:lnTo>
                  <a:pt x="2910671" y="1802114"/>
                </a:lnTo>
                <a:lnTo>
                  <a:pt x="2904494" y="1796105"/>
                </a:lnTo>
                <a:lnTo>
                  <a:pt x="2904241" y="1795680"/>
                </a:lnTo>
                <a:cubicBezTo>
                  <a:pt x="2891380" y="1776380"/>
                  <a:pt x="2872089" y="1757079"/>
                  <a:pt x="2852798" y="1744212"/>
                </a:cubicBezTo>
                <a:close/>
                <a:moveTo>
                  <a:pt x="1709744" y="1744128"/>
                </a:moveTo>
                <a:lnTo>
                  <a:pt x="1708991" y="1745047"/>
                </a:lnTo>
                <a:lnTo>
                  <a:pt x="1704922" y="1751548"/>
                </a:lnTo>
                <a:lnTo>
                  <a:pt x="1684828" y="1772390"/>
                </a:lnTo>
                <a:cubicBezTo>
                  <a:pt x="1673552" y="1790082"/>
                  <a:pt x="1667109" y="1812600"/>
                  <a:pt x="1663887" y="1828684"/>
                </a:cubicBezTo>
                <a:lnTo>
                  <a:pt x="1664167" y="1840152"/>
                </a:lnTo>
                <a:lnTo>
                  <a:pt x="1663887" y="1841551"/>
                </a:lnTo>
                <a:cubicBezTo>
                  <a:pt x="1663887" y="1867285"/>
                  <a:pt x="1663887" y="1886586"/>
                  <a:pt x="1670330" y="1905886"/>
                </a:cubicBezTo>
                <a:lnTo>
                  <a:pt x="1672597" y="1913088"/>
                </a:lnTo>
                <a:lnTo>
                  <a:pt x="1664693" y="1901061"/>
                </a:lnTo>
                <a:cubicBezTo>
                  <a:pt x="1655833" y="1878544"/>
                  <a:pt x="1654222" y="1851201"/>
                  <a:pt x="1657444" y="1828684"/>
                </a:cubicBezTo>
                <a:cubicBezTo>
                  <a:pt x="1663887" y="1809383"/>
                  <a:pt x="1670330" y="1790082"/>
                  <a:pt x="1683217" y="1770782"/>
                </a:cubicBezTo>
                <a:cubicBezTo>
                  <a:pt x="1686439" y="1761131"/>
                  <a:pt x="1691272" y="1753089"/>
                  <a:pt x="1698520" y="1747460"/>
                </a:cubicBezTo>
                <a:close/>
                <a:moveTo>
                  <a:pt x="1618132" y="1744006"/>
                </a:moveTo>
                <a:lnTo>
                  <a:pt x="1580301" y="1789850"/>
                </a:lnTo>
                <a:cubicBezTo>
                  <a:pt x="1561049" y="1815563"/>
                  <a:pt x="1548215" y="1834848"/>
                  <a:pt x="1535381" y="1860562"/>
                </a:cubicBezTo>
                <a:cubicBezTo>
                  <a:pt x="1528964" y="1873419"/>
                  <a:pt x="1524151" y="1886276"/>
                  <a:pt x="1521745" y="1899132"/>
                </a:cubicBezTo>
                <a:lnTo>
                  <a:pt x="1522253" y="1923579"/>
                </a:lnTo>
                <a:lnTo>
                  <a:pt x="1521179" y="1927492"/>
                </a:lnTo>
                <a:lnTo>
                  <a:pt x="1522320" y="1926767"/>
                </a:lnTo>
                <a:lnTo>
                  <a:pt x="1522253" y="1923579"/>
                </a:lnTo>
                <a:lnTo>
                  <a:pt x="1528964" y="1899132"/>
                </a:lnTo>
                <a:cubicBezTo>
                  <a:pt x="1535381" y="1886275"/>
                  <a:pt x="1543403" y="1873419"/>
                  <a:pt x="1551424" y="1860562"/>
                </a:cubicBezTo>
                <a:lnTo>
                  <a:pt x="1551744" y="1860012"/>
                </a:lnTo>
                <a:lnTo>
                  <a:pt x="1548923" y="1859608"/>
                </a:lnTo>
                <a:cubicBezTo>
                  <a:pt x="1548118" y="1858803"/>
                  <a:pt x="1548118" y="1857192"/>
                  <a:pt x="1548118" y="1853970"/>
                </a:cubicBezTo>
                <a:lnTo>
                  <a:pt x="1561537" y="1843195"/>
                </a:lnTo>
                <a:lnTo>
                  <a:pt x="1573884" y="1821992"/>
                </a:lnTo>
                <a:cubicBezTo>
                  <a:pt x="1583510" y="1809135"/>
                  <a:pt x="1594740" y="1794671"/>
                  <a:pt x="1605970" y="1780207"/>
                </a:cubicBezTo>
                <a:lnTo>
                  <a:pt x="1623473" y="1757413"/>
                </a:lnTo>
                <a:lnTo>
                  <a:pt x="1622123" y="1757413"/>
                </a:lnTo>
                <a:cubicBezTo>
                  <a:pt x="1620514" y="1757413"/>
                  <a:pt x="1618905" y="1757413"/>
                  <a:pt x="1618905" y="1757413"/>
                </a:cubicBezTo>
                <a:close/>
                <a:moveTo>
                  <a:pt x="1529323" y="1743159"/>
                </a:moveTo>
                <a:lnTo>
                  <a:pt x="1529130" y="1750150"/>
                </a:lnTo>
                <a:lnTo>
                  <a:pt x="1515732" y="1777144"/>
                </a:lnTo>
                <a:cubicBezTo>
                  <a:pt x="1502900" y="1783607"/>
                  <a:pt x="1496483" y="1796534"/>
                  <a:pt x="1490067" y="1802998"/>
                </a:cubicBezTo>
                <a:lnTo>
                  <a:pt x="1487394" y="1805421"/>
                </a:lnTo>
                <a:lnTo>
                  <a:pt x="1477235" y="1809461"/>
                </a:lnTo>
                <a:lnTo>
                  <a:pt x="1470578" y="1808865"/>
                </a:lnTo>
                <a:lnTo>
                  <a:pt x="1477235" y="1802998"/>
                </a:lnTo>
                <a:cubicBezTo>
                  <a:pt x="1490067" y="1796534"/>
                  <a:pt x="1496483" y="1783607"/>
                  <a:pt x="1502900" y="1777144"/>
                </a:cubicBezTo>
                <a:cubicBezTo>
                  <a:pt x="1515732" y="1764217"/>
                  <a:pt x="1522148" y="1757754"/>
                  <a:pt x="1528564" y="1744827"/>
                </a:cubicBezTo>
                <a:close/>
                <a:moveTo>
                  <a:pt x="1629146" y="1740043"/>
                </a:moveTo>
                <a:lnTo>
                  <a:pt x="1626680" y="1751301"/>
                </a:lnTo>
                <a:lnTo>
                  <a:pt x="1628740" y="1746145"/>
                </a:lnTo>
                <a:close/>
                <a:moveTo>
                  <a:pt x="1113276" y="1739988"/>
                </a:moveTo>
                <a:lnTo>
                  <a:pt x="1115106" y="1754425"/>
                </a:lnTo>
                <a:lnTo>
                  <a:pt x="1109791" y="1774234"/>
                </a:lnTo>
                <a:cubicBezTo>
                  <a:pt x="1108192" y="1784705"/>
                  <a:pt x="1108192" y="1795981"/>
                  <a:pt x="1111390" y="1808867"/>
                </a:cubicBezTo>
                <a:cubicBezTo>
                  <a:pt x="1124183" y="1828197"/>
                  <a:pt x="1136977" y="1847528"/>
                  <a:pt x="1156167" y="1853971"/>
                </a:cubicBezTo>
                <a:cubicBezTo>
                  <a:pt x="1175357" y="1860414"/>
                  <a:pt x="1188150" y="1860414"/>
                  <a:pt x="1207340" y="1853971"/>
                </a:cubicBezTo>
                <a:cubicBezTo>
                  <a:pt x="1220134" y="1847528"/>
                  <a:pt x="1239324" y="1841084"/>
                  <a:pt x="1245721" y="1834641"/>
                </a:cubicBezTo>
                <a:lnTo>
                  <a:pt x="1247111" y="1833240"/>
                </a:lnTo>
                <a:lnTo>
                  <a:pt x="1259911" y="1830938"/>
                </a:lnTo>
                <a:lnTo>
                  <a:pt x="1255316" y="1834641"/>
                </a:lnTo>
                <a:cubicBezTo>
                  <a:pt x="1250518" y="1839473"/>
                  <a:pt x="1245721" y="1844306"/>
                  <a:pt x="1239324" y="1847528"/>
                </a:cubicBezTo>
                <a:cubicBezTo>
                  <a:pt x="1213737" y="1860414"/>
                  <a:pt x="1181754" y="1873301"/>
                  <a:pt x="1156167" y="1860414"/>
                </a:cubicBezTo>
                <a:cubicBezTo>
                  <a:pt x="1136977" y="1847528"/>
                  <a:pt x="1117787" y="1834641"/>
                  <a:pt x="1111390" y="1815311"/>
                </a:cubicBezTo>
                <a:cubicBezTo>
                  <a:pt x="1101795" y="1795981"/>
                  <a:pt x="1101795" y="1773429"/>
                  <a:pt x="1107392" y="1751682"/>
                </a:cubicBezTo>
                <a:close/>
                <a:moveTo>
                  <a:pt x="1534980" y="1738363"/>
                </a:moveTo>
                <a:lnTo>
                  <a:pt x="1538188" y="1744827"/>
                </a:lnTo>
                <a:cubicBezTo>
                  <a:pt x="1541397" y="1756138"/>
                  <a:pt x="1541397" y="1767449"/>
                  <a:pt x="1534980" y="1777144"/>
                </a:cubicBezTo>
                <a:cubicBezTo>
                  <a:pt x="1528564" y="1802998"/>
                  <a:pt x="1502900" y="1809461"/>
                  <a:pt x="1483651" y="1815924"/>
                </a:cubicBezTo>
                <a:lnTo>
                  <a:pt x="1476194" y="1815575"/>
                </a:lnTo>
                <a:lnTo>
                  <a:pt x="1487394" y="1805421"/>
                </a:lnTo>
                <a:lnTo>
                  <a:pt x="1507712" y="1797342"/>
                </a:lnTo>
                <a:cubicBezTo>
                  <a:pt x="1517336" y="1791687"/>
                  <a:pt x="1525356" y="1783607"/>
                  <a:pt x="1528564" y="1770681"/>
                </a:cubicBezTo>
                <a:lnTo>
                  <a:pt x="1529130" y="1750150"/>
                </a:lnTo>
                <a:lnTo>
                  <a:pt x="1534980" y="1738364"/>
                </a:lnTo>
                <a:close/>
                <a:moveTo>
                  <a:pt x="1746544" y="1738111"/>
                </a:moveTo>
                <a:lnTo>
                  <a:pt x="1757196" y="1742092"/>
                </a:lnTo>
                <a:lnTo>
                  <a:pt x="1758121" y="1745047"/>
                </a:lnTo>
                <a:lnTo>
                  <a:pt x="1765491" y="1755749"/>
                </a:lnTo>
                <a:lnTo>
                  <a:pt x="1734764" y="1745047"/>
                </a:lnTo>
                <a:lnTo>
                  <a:pt x="1715270" y="1748940"/>
                </a:lnTo>
                <a:lnTo>
                  <a:pt x="1720366" y="1740975"/>
                </a:lnTo>
                <a:lnTo>
                  <a:pt x="1728321" y="1738614"/>
                </a:lnTo>
                <a:cubicBezTo>
                  <a:pt x="1734764" y="1737005"/>
                  <a:pt x="1740805" y="1737005"/>
                  <a:pt x="1746544" y="1738111"/>
                </a:cubicBezTo>
                <a:close/>
                <a:moveTo>
                  <a:pt x="3031348" y="1734610"/>
                </a:moveTo>
                <a:lnTo>
                  <a:pt x="3002856" y="1765540"/>
                </a:lnTo>
                <a:lnTo>
                  <a:pt x="2985004" y="1775644"/>
                </a:lnTo>
                <a:lnTo>
                  <a:pt x="2993232" y="1769558"/>
                </a:lnTo>
                <a:cubicBezTo>
                  <a:pt x="3006065" y="1756700"/>
                  <a:pt x="3017293" y="1745448"/>
                  <a:pt x="3029323" y="1735804"/>
                </a:cubicBezTo>
                <a:close/>
                <a:moveTo>
                  <a:pt x="1627019" y="1733237"/>
                </a:moveTo>
                <a:lnTo>
                  <a:pt x="1623953" y="1736953"/>
                </a:lnTo>
                <a:lnTo>
                  <a:pt x="1624196" y="1739406"/>
                </a:lnTo>
                <a:lnTo>
                  <a:pt x="1618905" y="1750967"/>
                </a:lnTo>
                <a:cubicBezTo>
                  <a:pt x="1625341" y="1750967"/>
                  <a:pt x="1625341" y="1750967"/>
                  <a:pt x="1625341" y="1750967"/>
                </a:cubicBezTo>
                <a:lnTo>
                  <a:pt x="1624196" y="1739406"/>
                </a:lnTo>
                <a:close/>
                <a:moveTo>
                  <a:pt x="1766981" y="1732180"/>
                </a:moveTo>
                <a:cubicBezTo>
                  <a:pt x="1799198" y="1764348"/>
                  <a:pt x="1824972" y="1790082"/>
                  <a:pt x="1870075" y="1802949"/>
                </a:cubicBezTo>
                <a:lnTo>
                  <a:pt x="1857048" y="1800851"/>
                </a:lnTo>
                <a:lnTo>
                  <a:pt x="1833117" y="1793225"/>
                </a:lnTo>
                <a:lnTo>
                  <a:pt x="1820133" y="1786350"/>
                </a:lnTo>
                <a:lnTo>
                  <a:pt x="1795456" y="1766519"/>
                </a:lnTo>
                <a:lnTo>
                  <a:pt x="1766981" y="1738614"/>
                </a:lnTo>
                <a:cubicBezTo>
                  <a:pt x="1760538" y="1738614"/>
                  <a:pt x="1766981" y="1732180"/>
                  <a:pt x="1766981" y="1732180"/>
                </a:cubicBezTo>
                <a:close/>
                <a:moveTo>
                  <a:pt x="2842692" y="1729322"/>
                </a:moveTo>
                <a:lnTo>
                  <a:pt x="2846368" y="1731345"/>
                </a:lnTo>
                <a:lnTo>
                  <a:pt x="2868334" y="1743601"/>
                </a:lnTo>
                <a:lnTo>
                  <a:pt x="2904241" y="1769946"/>
                </a:lnTo>
                <a:lnTo>
                  <a:pt x="2923532" y="1786278"/>
                </a:lnTo>
                <a:lnTo>
                  <a:pt x="2894596" y="1765121"/>
                </a:lnTo>
                <a:lnTo>
                  <a:pt x="2869013" y="1752323"/>
                </a:lnTo>
                <a:lnTo>
                  <a:pt x="2859228" y="1744212"/>
                </a:lnTo>
                <a:close/>
                <a:moveTo>
                  <a:pt x="3029410" y="1728600"/>
                </a:moveTo>
                <a:lnTo>
                  <a:pt x="2999648" y="1759914"/>
                </a:lnTo>
                <a:lnTo>
                  <a:pt x="2978424" y="1772184"/>
                </a:lnTo>
                <a:lnTo>
                  <a:pt x="2994836" y="1759111"/>
                </a:lnTo>
                <a:cubicBezTo>
                  <a:pt x="3006065" y="1749065"/>
                  <a:pt x="3016892" y="1738818"/>
                  <a:pt x="3028120" y="1729475"/>
                </a:cubicBezTo>
                <a:close/>
                <a:moveTo>
                  <a:pt x="2814442" y="1721187"/>
                </a:moveTo>
                <a:lnTo>
                  <a:pt x="2842174" y="1737834"/>
                </a:lnTo>
                <a:lnTo>
                  <a:pt x="2843956" y="1739387"/>
                </a:lnTo>
                <a:lnTo>
                  <a:pt x="2858841" y="1755516"/>
                </a:lnTo>
                <a:lnTo>
                  <a:pt x="2852798" y="1750645"/>
                </a:lnTo>
                <a:cubicBezTo>
                  <a:pt x="2839938" y="1740995"/>
                  <a:pt x="2827077" y="1731345"/>
                  <a:pt x="2815020" y="1721694"/>
                </a:cubicBezTo>
                <a:close/>
                <a:moveTo>
                  <a:pt x="2312988" y="1719313"/>
                </a:moveTo>
                <a:lnTo>
                  <a:pt x="2324020" y="1722559"/>
                </a:lnTo>
                <a:lnTo>
                  <a:pt x="2326651" y="1728044"/>
                </a:lnTo>
                <a:cubicBezTo>
                  <a:pt x="2330669" y="1732013"/>
                  <a:pt x="2335491" y="1735188"/>
                  <a:pt x="2338706" y="1738363"/>
                </a:cubicBezTo>
                <a:cubicBezTo>
                  <a:pt x="2345135" y="1744713"/>
                  <a:pt x="2357994" y="1757413"/>
                  <a:pt x="2370853" y="1763763"/>
                </a:cubicBezTo>
                <a:cubicBezTo>
                  <a:pt x="2374068" y="1763763"/>
                  <a:pt x="2385319" y="1768526"/>
                  <a:pt x="2395767" y="1771701"/>
                </a:cubicBezTo>
                <a:lnTo>
                  <a:pt x="2406038" y="1773744"/>
                </a:lnTo>
                <a:lnTo>
                  <a:pt x="2411840" y="1779638"/>
                </a:lnTo>
                <a:lnTo>
                  <a:pt x="2413581" y="1781772"/>
                </a:lnTo>
                <a:lnTo>
                  <a:pt x="2401393" y="1782019"/>
                </a:lnTo>
                <a:cubicBezTo>
                  <a:pt x="2390141" y="1779638"/>
                  <a:pt x="2377282" y="1773288"/>
                  <a:pt x="2370853" y="1770113"/>
                </a:cubicBezTo>
                <a:cubicBezTo>
                  <a:pt x="2357994" y="1763763"/>
                  <a:pt x="2345135" y="1751063"/>
                  <a:pt x="2332276" y="1744713"/>
                </a:cubicBezTo>
                <a:cubicBezTo>
                  <a:pt x="2325847" y="1738363"/>
                  <a:pt x="2312988" y="1725663"/>
                  <a:pt x="2312988" y="1719313"/>
                </a:cubicBezTo>
                <a:close/>
                <a:moveTo>
                  <a:pt x="1747651" y="1719313"/>
                </a:moveTo>
                <a:cubicBezTo>
                  <a:pt x="1754094" y="1719313"/>
                  <a:pt x="1754094" y="1725747"/>
                  <a:pt x="1760538" y="1732180"/>
                </a:cubicBezTo>
                <a:cubicBezTo>
                  <a:pt x="1760538" y="1738614"/>
                  <a:pt x="1760538" y="1745047"/>
                  <a:pt x="1766981" y="1745047"/>
                </a:cubicBezTo>
                <a:lnTo>
                  <a:pt x="1772888" y="1750945"/>
                </a:lnTo>
                <a:lnTo>
                  <a:pt x="1762954" y="1744243"/>
                </a:lnTo>
                <a:lnTo>
                  <a:pt x="1757196" y="1742092"/>
                </a:lnTo>
                <a:lnTo>
                  <a:pt x="1754094" y="1732180"/>
                </a:lnTo>
                <a:cubicBezTo>
                  <a:pt x="1754094" y="1732180"/>
                  <a:pt x="1747651" y="1725747"/>
                  <a:pt x="1747651" y="1725747"/>
                </a:cubicBezTo>
                <a:cubicBezTo>
                  <a:pt x="1741208" y="1725747"/>
                  <a:pt x="1741208" y="1725747"/>
                  <a:pt x="1741208" y="1725747"/>
                </a:cubicBezTo>
                <a:cubicBezTo>
                  <a:pt x="1728321" y="1732180"/>
                  <a:pt x="1721877" y="1738614"/>
                  <a:pt x="1721877" y="1738614"/>
                </a:cubicBezTo>
                <a:lnTo>
                  <a:pt x="1720366" y="1740975"/>
                </a:lnTo>
                <a:lnTo>
                  <a:pt x="1709744" y="1744128"/>
                </a:lnTo>
                <a:lnTo>
                  <a:pt x="1723488" y="1727355"/>
                </a:lnTo>
                <a:cubicBezTo>
                  <a:pt x="1729932" y="1722530"/>
                  <a:pt x="1737986" y="1719313"/>
                  <a:pt x="1747651" y="1719313"/>
                </a:cubicBezTo>
                <a:close/>
                <a:moveTo>
                  <a:pt x="2320401" y="1715013"/>
                </a:moveTo>
                <a:lnTo>
                  <a:pt x="2353172" y="1724076"/>
                </a:lnTo>
                <a:cubicBezTo>
                  <a:pt x="2364423" y="1730426"/>
                  <a:pt x="2374068" y="1738363"/>
                  <a:pt x="2383712" y="1744713"/>
                </a:cubicBezTo>
                <a:lnTo>
                  <a:pt x="2411672" y="1773096"/>
                </a:lnTo>
                <a:lnTo>
                  <a:pt x="2409731" y="1774479"/>
                </a:lnTo>
                <a:lnTo>
                  <a:pt x="2406038" y="1773744"/>
                </a:lnTo>
                <a:lnTo>
                  <a:pt x="2383712" y="1751063"/>
                </a:lnTo>
                <a:cubicBezTo>
                  <a:pt x="2374068" y="1744713"/>
                  <a:pt x="2362816" y="1736776"/>
                  <a:pt x="2350761" y="1730426"/>
                </a:cubicBezTo>
                <a:lnTo>
                  <a:pt x="2324020" y="1722559"/>
                </a:lnTo>
                <a:close/>
                <a:moveTo>
                  <a:pt x="3065369" y="1714557"/>
                </a:moveTo>
                <a:lnTo>
                  <a:pt x="3052582" y="1739019"/>
                </a:lnTo>
                <a:cubicBezTo>
                  <a:pt x="3044562" y="1748663"/>
                  <a:pt x="3034937" y="1756700"/>
                  <a:pt x="3025313" y="1763129"/>
                </a:cubicBezTo>
                <a:cubicBezTo>
                  <a:pt x="3031729" y="1753485"/>
                  <a:pt x="3039749" y="1743841"/>
                  <a:pt x="3046968" y="1734197"/>
                </a:cubicBezTo>
                <a:lnTo>
                  <a:pt x="3054761" y="1720810"/>
                </a:lnTo>
                <a:close/>
                <a:moveTo>
                  <a:pt x="2814746" y="1713944"/>
                </a:moveTo>
                <a:lnTo>
                  <a:pt x="2818030" y="1715751"/>
                </a:lnTo>
                <a:lnTo>
                  <a:pt x="2852798" y="1744212"/>
                </a:lnTo>
                <a:lnTo>
                  <a:pt x="2842174" y="1737834"/>
                </a:lnTo>
                <a:close/>
                <a:moveTo>
                  <a:pt x="2319418" y="1712963"/>
                </a:moveTo>
                <a:lnTo>
                  <a:pt x="2320401" y="1715013"/>
                </a:lnTo>
                <a:lnTo>
                  <a:pt x="2319170" y="1714673"/>
                </a:lnTo>
                <a:close/>
                <a:moveTo>
                  <a:pt x="2312988" y="1712963"/>
                </a:moveTo>
                <a:lnTo>
                  <a:pt x="2319170" y="1714673"/>
                </a:lnTo>
                <a:lnTo>
                  <a:pt x="2318614" y="1718519"/>
                </a:lnTo>
                <a:cubicBezTo>
                  <a:pt x="2317810" y="1719313"/>
                  <a:pt x="2316203" y="1719313"/>
                  <a:pt x="2312988" y="1719313"/>
                </a:cubicBezTo>
                <a:cubicBezTo>
                  <a:pt x="2312988" y="1712963"/>
                  <a:pt x="2312988" y="1712963"/>
                  <a:pt x="2312988" y="1712963"/>
                </a:cubicBezTo>
                <a:close/>
                <a:moveTo>
                  <a:pt x="3068021" y="1709484"/>
                </a:moveTo>
                <a:lnTo>
                  <a:pt x="3070226" y="1711694"/>
                </a:lnTo>
                <a:lnTo>
                  <a:pt x="3065369" y="1714557"/>
                </a:lnTo>
                <a:close/>
                <a:moveTo>
                  <a:pt x="3063810" y="1705264"/>
                </a:moveTo>
                <a:lnTo>
                  <a:pt x="3054761" y="1720810"/>
                </a:lnTo>
                <a:lnTo>
                  <a:pt x="3031348" y="1734610"/>
                </a:lnTo>
                <a:lnTo>
                  <a:pt x="3049337" y="1715083"/>
                </a:lnTo>
                <a:close/>
                <a:moveTo>
                  <a:pt x="3063810" y="1705264"/>
                </a:moveTo>
                <a:cubicBezTo>
                  <a:pt x="3063810" y="1705264"/>
                  <a:pt x="3070226" y="1705264"/>
                  <a:pt x="3070226" y="1705264"/>
                </a:cubicBezTo>
                <a:lnTo>
                  <a:pt x="3068021" y="1709484"/>
                </a:lnTo>
                <a:lnTo>
                  <a:pt x="3064612" y="1706068"/>
                </a:lnTo>
                <a:cubicBezTo>
                  <a:pt x="3063810" y="1705264"/>
                  <a:pt x="3063810" y="1705264"/>
                  <a:pt x="3063810" y="1705264"/>
                </a:cubicBezTo>
                <a:close/>
                <a:moveTo>
                  <a:pt x="1139379" y="1704624"/>
                </a:moveTo>
                <a:lnTo>
                  <a:pt x="1137776" y="1721882"/>
                </a:lnTo>
                <a:cubicBezTo>
                  <a:pt x="1135378" y="1742823"/>
                  <a:pt x="1133778" y="1763764"/>
                  <a:pt x="1143373" y="1783094"/>
                </a:cubicBezTo>
                <a:cubicBezTo>
                  <a:pt x="1162564" y="1815311"/>
                  <a:pt x="1207340" y="1834641"/>
                  <a:pt x="1239324" y="1821754"/>
                </a:cubicBezTo>
                <a:cubicBezTo>
                  <a:pt x="1245721" y="1815311"/>
                  <a:pt x="1245721" y="1821754"/>
                  <a:pt x="1239324" y="1828197"/>
                </a:cubicBezTo>
                <a:lnTo>
                  <a:pt x="1225945" y="1830234"/>
                </a:lnTo>
                <a:lnTo>
                  <a:pt x="1207340" y="1828197"/>
                </a:lnTo>
                <a:lnTo>
                  <a:pt x="1184077" y="1824292"/>
                </a:lnTo>
                <a:lnTo>
                  <a:pt x="1161964" y="1810982"/>
                </a:lnTo>
                <a:cubicBezTo>
                  <a:pt x="1154568" y="1804840"/>
                  <a:pt x="1148171" y="1797591"/>
                  <a:pt x="1143373" y="1789537"/>
                </a:cubicBezTo>
                <a:cubicBezTo>
                  <a:pt x="1130580" y="1770207"/>
                  <a:pt x="1130580" y="1750877"/>
                  <a:pt x="1130580" y="1725103"/>
                </a:cubicBezTo>
                <a:lnTo>
                  <a:pt x="1131308" y="1715321"/>
                </a:lnTo>
                <a:close/>
                <a:moveTo>
                  <a:pt x="1132284" y="1702212"/>
                </a:moveTo>
                <a:lnTo>
                  <a:pt x="1131308" y="1715321"/>
                </a:lnTo>
                <a:lnTo>
                  <a:pt x="1128181" y="1719465"/>
                </a:lnTo>
                <a:cubicBezTo>
                  <a:pt x="1124183" y="1726714"/>
                  <a:pt x="1120985" y="1734768"/>
                  <a:pt x="1117787" y="1744433"/>
                </a:cubicBezTo>
                <a:lnTo>
                  <a:pt x="1118245" y="1730112"/>
                </a:lnTo>
                <a:close/>
                <a:moveTo>
                  <a:pt x="1504103" y="1699987"/>
                </a:moveTo>
                <a:lnTo>
                  <a:pt x="1514128" y="1703354"/>
                </a:lnTo>
                <a:lnTo>
                  <a:pt x="1522148" y="1712510"/>
                </a:lnTo>
                <a:lnTo>
                  <a:pt x="1533167" y="1734710"/>
                </a:lnTo>
                <a:lnTo>
                  <a:pt x="1529323" y="1743159"/>
                </a:lnTo>
                <a:lnTo>
                  <a:pt x="1529366" y="1741595"/>
                </a:lnTo>
                <a:cubicBezTo>
                  <a:pt x="1526960" y="1731900"/>
                  <a:pt x="1522148" y="1722205"/>
                  <a:pt x="1515732" y="1712510"/>
                </a:cubicBezTo>
                <a:close/>
                <a:moveTo>
                  <a:pt x="2772768" y="1696170"/>
                </a:moveTo>
                <a:lnTo>
                  <a:pt x="2795519" y="1709827"/>
                </a:lnTo>
                <a:lnTo>
                  <a:pt x="2836293" y="1744857"/>
                </a:lnTo>
                <a:lnTo>
                  <a:pt x="2775633" y="1699177"/>
                </a:lnTo>
                <a:close/>
                <a:moveTo>
                  <a:pt x="1140292" y="1694795"/>
                </a:moveTo>
                <a:lnTo>
                  <a:pt x="1142574" y="1696108"/>
                </a:lnTo>
                <a:cubicBezTo>
                  <a:pt x="1143373" y="1697719"/>
                  <a:pt x="1143373" y="1699330"/>
                  <a:pt x="1143373" y="1699330"/>
                </a:cubicBezTo>
                <a:lnTo>
                  <a:pt x="1139379" y="1704624"/>
                </a:lnTo>
                <a:close/>
                <a:moveTo>
                  <a:pt x="1505928" y="1693991"/>
                </a:moveTo>
                <a:lnTo>
                  <a:pt x="1525356" y="1699583"/>
                </a:lnTo>
                <a:cubicBezTo>
                  <a:pt x="1533376" y="1701199"/>
                  <a:pt x="1541397" y="1702815"/>
                  <a:pt x="1547813" y="1706047"/>
                </a:cubicBezTo>
                <a:cubicBezTo>
                  <a:pt x="1547813" y="1712510"/>
                  <a:pt x="1546209" y="1718973"/>
                  <a:pt x="1543803" y="1724629"/>
                </a:cubicBezTo>
                <a:lnTo>
                  <a:pt x="1534980" y="1738363"/>
                </a:lnTo>
                <a:lnTo>
                  <a:pt x="1533167" y="1734710"/>
                </a:lnTo>
                <a:lnTo>
                  <a:pt x="1537387" y="1725437"/>
                </a:lnTo>
                <a:lnTo>
                  <a:pt x="1540147" y="1712090"/>
                </a:lnTo>
                <a:lnTo>
                  <a:pt x="1541397" y="1712510"/>
                </a:lnTo>
                <a:cubicBezTo>
                  <a:pt x="1541397" y="1712510"/>
                  <a:pt x="1541397" y="1706047"/>
                  <a:pt x="1541397" y="1706047"/>
                </a:cubicBezTo>
                <a:lnTo>
                  <a:pt x="1540147" y="1712090"/>
                </a:lnTo>
                <a:lnTo>
                  <a:pt x="1522148" y="1706047"/>
                </a:lnTo>
                <a:lnTo>
                  <a:pt x="1514128" y="1703354"/>
                </a:lnTo>
                <a:close/>
                <a:moveTo>
                  <a:pt x="3067018" y="1689995"/>
                </a:moveTo>
                <a:cubicBezTo>
                  <a:pt x="3068622" y="1690798"/>
                  <a:pt x="3070226" y="1692406"/>
                  <a:pt x="3070226" y="1692406"/>
                </a:cubicBezTo>
                <a:lnTo>
                  <a:pt x="3049337" y="1715083"/>
                </a:lnTo>
                <a:lnTo>
                  <a:pt x="3029410" y="1728600"/>
                </a:lnTo>
                <a:lnTo>
                  <a:pt x="3063810" y="1692406"/>
                </a:lnTo>
                <a:cubicBezTo>
                  <a:pt x="3063810" y="1689191"/>
                  <a:pt x="3065414" y="1689191"/>
                  <a:pt x="3067018" y="1689995"/>
                </a:cubicBezTo>
                <a:close/>
                <a:moveTo>
                  <a:pt x="2754060" y="1676140"/>
                </a:moveTo>
                <a:lnTo>
                  <a:pt x="2789113" y="1698936"/>
                </a:lnTo>
                <a:lnTo>
                  <a:pt x="2814442" y="1721187"/>
                </a:lnTo>
                <a:lnTo>
                  <a:pt x="2795519" y="1709827"/>
                </a:lnTo>
                <a:lnTo>
                  <a:pt x="2775633" y="1692743"/>
                </a:lnTo>
                <a:close/>
                <a:moveTo>
                  <a:pt x="2752631" y="1675040"/>
                </a:moveTo>
                <a:lnTo>
                  <a:pt x="2754060" y="1676140"/>
                </a:lnTo>
                <a:lnTo>
                  <a:pt x="2753058" y="1675489"/>
                </a:lnTo>
                <a:close/>
                <a:moveTo>
                  <a:pt x="1478871" y="1674901"/>
                </a:moveTo>
                <a:lnTo>
                  <a:pt x="1498088" y="1685041"/>
                </a:lnTo>
                <a:lnTo>
                  <a:pt x="1505928" y="1693991"/>
                </a:lnTo>
                <a:lnTo>
                  <a:pt x="1502900" y="1693120"/>
                </a:lnTo>
                <a:cubicBezTo>
                  <a:pt x="1496484" y="1689888"/>
                  <a:pt x="1490067" y="1685041"/>
                  <a:pt x="1484453" y="1680193"/>
                </a:cubicBezTo>
                <a:close/>
                <a:moveTo>
                  <a:pt x="1188258" y="1672966"/>
                </a:moveTo>
                <a:lnTo>
                  <a:pt x="1217522" y="1701526"/>
                </a:lnTo>
                <a:lnTo>
                  <a:pt x="1219141" y="1702887"/>
                </a:lnTo>
                <a:lnTo>
                  <a:pt x="1219937" y="1703939"/>
                </a:lnTo>
                <a:cubicBezTo>
                  <a:pt x="1240064" y="1728059"/>
                  <a:pt x="1262607" y="1750571"/>
                  <a:pt x="1291590" y="1769868"/>
                </a:cubicBezTo>
                <a:lnTo>
                  <a:pt x="1291420" y="1770376"/>
                </a:lnTo>
                <a:lnTo>
                  <a:pt x="1270980" y="1757739"/>
                </a:lnTo>
                <a:lnTo>
                  <a:pt x="1234428" y="1726451"/>
                </a:lnTo>
                <a:cubicBezTo>
                  <a:pt x="1219132" y="1710371"/>
                  <a:pt x="1204640" y="1692682"/>
                  <a:pt x="1188538" y="1673386"/>
                </a:cubicBezTo>
                <a:close/>
                <a:moveTo>
                  <a:pt x="1622852" y="1669796"/>
                </a:moveTo>
                <a:lnTo>
                  <a:pt x="1622928" y="1671195"/>
                </a:lnTo>
                <a:cubicBezTo>
                  <a:pt x="1622525" y="1684490"/>
                  <a:pt x="1621520" y="1697987"/>
                  <a:pt x="1621419" y="1711383"/>
                </a:cubicBezTo>
                <a:lnTo>
                  <a:pt x="1622729" y="1724605"/>
                </a:lnTo>
                <a:lnTo>
                  <a:pt x="1630820" y="1714931"/>
                </a:lnTo>
                <a:lnTo>
                  <a:pt x="1631253" y="1708428"/>
                </a:lnTo>
                <a:lnTo>
                  <a:pt x="1628534" y="1688425"/>
                </a:lnTo>
                <a:close/>
                <a:moveTo>
                  <a:pt x="1464403" y="1667266"/>
                </a:moveTo>
                <a:cubicBezTo>
                  <a:pt x="1474027" y="1673730"/>
                  <a:pt x="1483651" y="1680193"/>
                  <a:pt x="1492473" y="1687464"/>
                </a:cubicBezTo>
                <a:lnTo>
                  <a:pt x="1504103" y="1699987"/>
                </a:lnTo>
                <a:lnTo>
                  <a:pt x="1502900" y="1699583"/>
                </a:lnTo>
                <a:cubicBezTo>
                  <a:pt x="1483651" y="1693120"/>
                  <a:pt x="1477235" y="1680193"/>
                  <a:pt x="1464403" y="1667266"/>
                </a:cubicBezTo>
                <a:close/>
                <a:moveTo>
                  <a:pt x="1467611" y="1664843"/>
                </a:moveTo>
                <a:cubicBezTo>
                  <a:pt x="1469215" y="1664035"/>
                  <a:pt x="1470819" y="1664035"/>
                  <a:pt x="1470819" y="1667266"/>
                </a:cubicBezTo>
                <a:lnTo>
                  <a:pt x="1478871" y="1674901"/>
                </a:lnTo>
                <a:lnTo>
                  <a:pt x="1464403" y="1667266"/>
                </a:lnTo>
                <a:cubicBezTo>
                  <a:pt x="1464403" y="1667266"/>
                  <a:pt x="1466007" y="1665650"/>
                  <a:pt x="1467611" y="1664843"/>
                </a:cubicBezTo>
                <a:close/>
                <a:moveTo>
                  <a:pt x="1136977" y="1660670"/>
                </a:moveTo>
                <a:cubicBezTo>
                  <a:pt x="1140175" y="1670335"/>
                  <a:pt x="1140975" y="1680402"/>
                  <a:pt x="1140675" y="1690672"/>
                </a:cubicBezTo>
                <a:lnTo>
                  <a:pt x="1140292" y="1694795"/>
                </a:lnTo>
                <a:lnTo>
                  <a:pt x="1136977" y="1692886"/>
                </a:lnTo>
                <a:lnTo>
                  <a:pt x="1132284" y="1702212"/>
                </a:lnTo>
                <a:lnTo>
                  <a:pt x="1132979" y="1692886"/>
                </a:lnTo>
                <a:lnTo>
                  <a:pt x="1131309" y="1670457"/>
                </a:lnTo>
                <a:close/>
                <a:moveTo>
                  <a:pt x="1459970" y="1657019"/>
                </a:moveTo>
                <a:lnTo>
                  <a:pt x="1447560" y="1682617"/>
                </a:lnTo>
                <a:cubicBezTo>
                  <a:pt x="1440342" y="1693120"/>
                  <a:pt x="1432322" y="1702815"/>
                  <a:pt x="1425906" y="1712510"/>
                </a:cubicBezTo>
                <a:cubicBezTo>
                  <a:pt x="1419489" y="1731900"/>
                  <a:pt x="1406657" y="1764217"/>
                  <a:pt x="1419489" y="1783607"/>
                </a:cubicBezTo>
                <a:cubicBezTo>
                  <a:pt x="1422698" y="1796534"/>
                  <a:pt x="1430718" y="1802997"/>
                  <a:pt x="1441144" y="1806229"/>
                </a:cubicBezTo>
                <a:lnTo>
                  <a:pt x="1470578" y="1808865"/>
                </a:lnTo>
                <a:lnTo>
                  <a:pt x="1464403" y="1814309"/>
                </a:lnTo>
                <a:lnTo>
                  <a:pt x="1460270" y="1814829"/>
                </a:lnTo>
                <a:lnTo>
                  <a:pt x="1449164" y="1814309"/>
                </a:lnTo>
                <a:lnTo>
                  <a:pt x="1425911" y="1805445"/>
                </a:lnTo>
                <a:lnTo>
                  <a:pt x="1421896" y="1803805"/>
                </a:lnTo>
                <a:lnTo>
                  <a:pt x="1408590" y="1780526"/>
                </a:lnTo>
                <a:lnTo>
                  <a:pt x="1406657" y="1767449"/>
                </a:lnTo>
                <a:cubicBezTo>
                  <a:pt x="1406657" y="1754522"/>
                  <a:pt x="1409865" y="1741595"/>
                  <a:pt x="1413073" y="1731900"/>
                </a:cubicBezTo>
                <a:cubicBezTo>
                  <a:pt x="1419490" y="1715742"/>
                  <a:pt x="1429114" y="1702815"/>
                  <a:pt x="1437936" y="1689888"/>
                </a:cubicBezTo>
                <a:lnTo>
                  <a:pt x="1451050" y="1662410"/>
                </a:lnTo>
                <a:close/>
                <a:moveTo>
                  <a:pt x="2741128" y="1655976"/>
                </a:moveTo>
                <a:lnTo>
                  <a:pt x="2769204" y="1675423"/>
                </a:lnTo>
                <a:lnTo>
                  <a:pt x="2782064" y="1686310"/>
                </a:lnTo>
                <a:lnTo>
                  <a:pt x="2797941" y="1699307"/>
                </a:lnTo>
                <a:lnTo>
                  <a:pt x="2814746" y="1713944"/>
                </a:lnTo>
                <a:lnTo>
                  <a:pt x="2798140" y="1704806"/>
                </a:lnTo>
                <a:lnTo>
                  <a:pt x="2789113" y="1698936"/>
                </a:lnTo>
                <a:lnTo>
                  <a:pt x="2782064" y="1692743"/>
                </a:lnTo>
                <a:close/>
                <a:moveTo>
                  <a:pt x="1130580" y="1654226"/>
                </a:moveTo>
                <a:cubicBezTo>
                  <a:pt x="1136977" y="1654226"/>
                  <a:pt x="1136977" y="1654226"/>
                  <a:pt x="1136977" y="1660670"/>
                </a:cubicBezTo>
                <a:cubicBezTo>
                  <a:pt x="1136977" y="1660670"/>
                  <a:pt x="1130580" y="1660670"/>
                  <a:pt x="1130580" y="1660670"/>
                </a:cubicBezTo>
                <a:lnTo>
                  <a:pt x="1131309" y="1670457"/>
                </a:lnTo>
                <a:lnTo>
                  <a:pt x="1125782" y="1680000"/>
                </a:lnTo>
                <a:cubicBezTo>
                  <a:pt x="1124183" y="1686443"/>
                  <a:pt x="1124183" y="1692886"/>
                  <a:pt x="1124183" y="1699330"/>
                </a:cubicBezTo>
                <a:cubicBezTo>
                  <a:pt x="1120985" y="1705773"/>
                  <a:pt x="1119386" y="1712217"/>
                  <a:pt x="1118586" y="1719465"/>
                </a:cubicBezTo>
                <a:lnTo>
                  <a:pt x="1118245" y="1730112"/>
                </a:lnTo>
                <a:lnTo>
                  <a:pt x="1113276" y="1739988"/>
                </a:lnTo>
                <a:lnTo>
                  <a:pt x="1111390" y="1725103"/>
                </a:lnTo>
                <a:cubicBezTo>
                  <a:pt x="1111390" y="1712217"/>
                  <a:pt x="1117787" y="1699330"/>
                  <a:pt x="1117787" y="1686443"/>
                </a:cubicBezTo>
                <a:cubicBezTo>
                  <a:pt x="1117787" y="1673556"/>
                  <a:pt x="1124183" y="1667113"/>
                  <a:pt x="1130580" y="1654226"/>
                </a:cubicBezTo>
                <a:close/>
                <a:moveTo>
                  <a:pt x="1462297" y="1652219"/>
                </a:moveTo>
                <a:lnTo>
                  <a:pt x="1464403" y="1654340"/>
                </a:lnTo>
                <a:lnTo>
                  <a:pt x="1459970" y="1657019"/>
                </a:lnTo>
                <a:close/>
                <a:moveTo>
                  <a:pt x="1457986" y="1647876"/>
                </a:moveTo>
                <a:lnTo>
                  <a:pt x="1451050" y="1662410"/>
                </a:lnTo>
                <a:lnTo>
                  <a:pt x="1428312" y="1676153"/>
                </a:lnTo>
                <a:cubicBezTo>
                  <a:pt x="1419489" y="1686656"/>
                  <a:pt x="1413073" y="1699583"/>
                  <a:pt x="1406657" y="1712510"/>
                </a:cubicBezTo>
                <a:cubicBezTo>
                  <a:pt x="1400241" y="1731900"/>
                  <a:pt x="1400241" y="1757754"/>
                  <a:pt x="1406657" y="1777144"/>
                </a:cubicBezTo>
                <a:lnTo>
                  <a:pt x="1408590" y="1780526"/>
                </a:lnTo>
                <a:lnTo>
                  <a:pt x="1409464" y="1786435"/>
                </a:lnTo>
                <a:cubicBezTo>
                  <a:pt x="1411469" y="1792495"/>
                  <a:pt x="1414677" y="1798150"/>
                  <a:pt x="1419489" y="1802998"/>
                </a:cubicBezTo>
                <a:lnTo>
                  <a:pt x="1425911" y="1805445"/>
                </a:lnTo>
                <a:lnTo>
                  <a:pt x="1451570" y="1815924"/>
                </a:lnTo>
                <a:lnTo>
                  <a:pt x="1460270" y="1814829"/>
                </a:lnTo>
                <a:lnTo>
                  <a:pt x="1476194" y="1815575"/>
                </a:lnTo>
                <a:lnTo>
                  <a:pt x="1474027" y="1817540"/>
                </a:lnTo>
                <a:cubicBezTo>
                  <a:pt x="1469215" y="1820772"/>
                  <a:pt x="1464403" y="1822388"/>
                  <a:pt x="1457986" y="1822388"/>
                </a:cubicBezTo>
                <a:cubicBezTo>
                  <a:pt x="1438738" y="1828851"/>
                  <a:pt x="1419489" y="1815924"/>
                  <a:pt x="1406657" y="1796534"/>
                </a:cubicBezTo>
                <a:cubicBezTo>
                  <a:pt x="1400241" y="1783607"/>
                  <a:pt x="1393825" y="1757754"/>
                  <a:pt x="1393825" y="1738364"/>
                </a:cubicBezTo>
                <a:cubicBezTo>
                  <a:pt x="1400241" y="1706047"/>
                  <a:pt x="1419489" y="1654340"/>
                  <a:pt x="1457986" y="1647876"/>
                </a:cubicBezTo>
                <a:close/>
                <a:moveTo>
                  <a:pt x="1457986" y="1647876"/>
                </a:moveTo>
                <a:cubicBezTo>
                  <a:pt x="1464403" y="1647876"/>
                  <a:pt x="1464403" y="1647876"/>
                  <a:pt x="1464403" y="1647876"/>
                </a:cubicBezTo>
                <a:lnTo>
                  <a:pt x="1462297" y="1652219"/>
                </a:lnTo>
                <a:lnTo>
                  <a:pt x="1458788" y="1648684"/>
                </a:lnTo>
                <a:cubicBezTo>
                  <a:pt x="1457986" y="1647876"/>
                  <a:pt x="1457986" y="1647876"/>
                  <a:pt x="1457986" y="1647876"/>
                </a:cubicBezTo>
                <a:close/>
                <a:moveTo>
                  <a:pt x="1857667" y="1619323"/>
                </a:moveTo>
                <a:lnTo>
                  <a:pt x="1881904" y="1622711"/>
                </a:lnTo>
                <a:lnTo>
                  <a:pt x="1888573" y="1628334"/>
                </a:lnTo>
                <a:lnTo>
                  <a:pt x="1881102" y="1624318"/>
                </a:lnTo>
                <a:close/>
                <a:moveTo>
                  <a:pt x="2700791" y="1617507"/>
                </a:moveTo>
                <a:lnTo>
                  <a:pt x="2707174" y="1622910"/>
                </a:lnTo>
                <a:lnTo>
                  <a:pt x="2711330" y="1629212"/>
                </a:lnTo>
                <a:lnTo>
                  <a:pt x="2741128" y="1655976"/>
                </a:lnTo>
                <a:lnTo>
                  <a:pt x="2733836" y="1650925"/>
                </a:lnTo>
                <a:lnTo>
                  <a:pt x="2721517" y="1642392"/>
                </a:lnTo>
                <a:lnTo>
                  <a:pt x="2709722" y="1630016"/>
                </a:lnTo>
                <a:close/>
                <a:moveTo>
                  <a:pt x="1876380" y="1616917"/>
                </a:moveTo>
                <a:lnTo>
                  <a:pt x="1888321" y="1621104"/>
                </a:lnTo>
                <a:cubicBezTo>
                  <a:pt x="1899551" y="1625925"/>
                  <a:pt x="1910781" y="1632354"/>
                  <a:pt x="1920407" y="1641996"/>
                </a:cubicBezTo>
                <a:cubicBezTo>
                  <a:pt x="1933241" y="1654853"/>
                  <a:pt x="1946075" y="1674138"/>
                  <a:pt x="1952492" y="1699852"/>
                </a:cubicBezTo>
                <a:cubicBezTo>
                  <a:pt x="1958909" y="1722352"/>
                  <a:pt x="1958909" y="1744851"/>
                  <a:pt x="1955701" y="1767350"/>
                </a:cubicBezTo>
                <a:lnTo>
                  <a:pt x="1941356" y="1827702"/>
                </a:lnTo>
                <a:lnTo>
                  <a:pt x="1965632" y="1809968"/>
                </a:lnTo>
                <a:lnTo>
                  <a:pt x="1968050" y="1808915"/>
                </a:lnTo>
                <a:lnTo>
                  <a:pt x="1940713" y="1830409"/>
                </a:lnTo>
                <a:lnTo>
                  <a:pt x="1939658" y="1834848"/>
                </a:lnTo>
                <a:lnTo>
                  <a:pt x="1935774" y="1834293"/>
                </a:lnTo>
                <a:lnTo>
                  <a:pt x="1928259" y="1840201"/>
                </a:lnTo>
                <a:lnTo>
                  <a:pt x="1933991" y="1833683"/>
                </a:lnTo>
                <a:lnTo>
                  <a:pt x="1933241" y="1828420"/>
                </a:lnTo>
                <a:cubicBezTo>
                  <a:pt x="1946075" y="1789850"/>
                  <a:pt x="1958909" y="1744851"/>
                  <a:pt x="1946075" y="1699852"/>
                </a:cubicBezTo>
                <a:cubicBezTo>
                  <a:pt x="1939658" y="1680567"/>
                  <a:pt x="1926824" y="1661282"/>
                  <a:pt x="1913990" y="1641996"/>
                </a:cubicBezTo>
                <a:lnTo>
                  <a:pt x="1903619" y="1636422"/>
                </a:lnTo>
                <a:lnTo>
                  <a:pt x="1903462" y="1636171"/>
                </a:lnTo>
                <a:close/>
                <a:moveTo>
                  <a:pt x="2702809" y="1616291"/>
                </a:moveTo>
                <a:lnTo>
                  <a:pt x="2711330" y="1621974"/>
                </a:lnTo>
                <a:cubicBezTo>
                  <a:pt x="2724191" y="1631625"/>
                  <a:pt x="2738659" y="1642883"/>
                  <a:pt x="2753127" y="1654142"/>
                </a:cubicBezTo>
                <a:lnTo>
                  <a:pt x="2772840" y="1669313"/>
                </a:lnTo>
                <a:lnTo>
                  <a:pt x="2807785" y="1699177"/>
                </a:lnTo>
                <a:lnTo>
                  <a:pt x="2815502" y="1704839"/>
                </a:lnTo>
                <a:lnTo>
                  <a:pt x="2827077" y="1715261"/>
                </a:lnTo>
                <a:lnTo>
                  <a:pt x="2842692" y="1729322"/>
                </a:lnTo>
                <a:lnTo>
                  <a:pt x="2818030" y="1715751"/>
                </a:lnTo>
                <a:lnTo>
                  <a:pt x="2817431" y="1715261"/>
                </a:lnTo>
                <a:lnTo>
                  <a:pt x="2797941" y="1699307"/>
                </a:lnTo>
                <a:lnTo>
                  <a:pt x="2775633" y="1679876"/>
                </a:lnTo>
                <a:lnTo>
                  <a:pt x="2769204" y="1675423"/>
                </a:lnTo>
                <a:lnTo>
                  <a:pt x="2740266" y="1650925"/>
                </a:lnTo>
                <a:lnTo>
                  <a:pt x="2707174" y="1622910"/>
                </a:lnTo>
                <a:close/>
                <a:moveTo>
                  <a:pt x="3147417" y="1616017"/>
                </a:moveTo>
                <a:cubicBezTo>
                  <a:pt x="3147417" y="1616017"/>
                  <a:pt x="3147417" y="1616017"/>
                  <a:pt x="3153867" y="1622476"/>
                </a:cubicBezTo>
                <a:cubicBezTo>
                  <a:pt x="3147417" y="1622476"/>
                  <a:pt x="3147417" y="1622476"/>
                  <a:pt x="3147417" y="1616017"/>
                </a:cubicBezTo>
                <a:close/>
                <a:moveTo>
                  <a:pt x="1873736" y="1615991"/>
                </a:moveTo>
                <a:lnTo>
                  <a:pt x="1875487" y="1616283"/>
                </a:lnTo>
                <a:lnTo>
                  <a:pt x="1876380" y="1616917"/>
                </a:lnTo>
                <a:close/>
                <a:moveTo>
                  <a:pt x="3127030" y="1607890"/>
                </a:moveTo>
                <a:lnTo>
                  <a:pt x="3121621" y="1616017"/>
                </a:lnTo>
                <a:cubicBezTo>
                  <a:pt x="3115171" y="1616017"/>
                  <a:pt x="3115171" y="1616017"/>
                  <a:pt x="3115171" y="1616017"/>
                </a:cubicBezTo>
                <a:close/>
                <a:moveTo>
                  <a:pt x="3125562" y="1602380"/>
                </a:moveTo>
                <a:lnTo>
                  <a:pt x="3115171" y="1616017"/>
                </a:lnTo>
                <a:lnTo>
                  <a:pt x="3123722" y="1603559"/>
                </a:lnTo>
                <a:close/>
                <a:moveTo>
                  <a:pt x="3108722" y="1596638"/>
                </a:moveTo>
                <a:lnTo>
                  <a:pt x="3113931" y="1599619"/>
                </a:lnTo>
                <a:lnTo>
                  <a:pt x="3111391" y="1601316"/>
                </a:lnTo>
                <a:close/>
                <a:moveTo>
                  <a:pt x="3120114" y="1595491"/>
                </a:moveTo>
                <a:lnTo>
                  <a:pt x="3115171" y="1603098"/>
                </a:lnTo>
                <a:cubicBezTo>
                  <a:pt x="3115171" y="1603098"/>
                  <a:pt x="3115171" y="1601483"/>
                  <a:pt x="3114365" y="1599868"/>
                </a:cubicBezTo>
                <a:lnTo>
                  <a:pt x="3113931" y="1599619"/>
                </a:lnTo>
                <a:close/>
                <a:moveTo>
                  <a:pt x="1578768" y="1583546"/>
                </a:moveTo>
                <a:lnTo>
                  <a:pt x="1581937" y="1585765"/>
                </a:lnTo>
                <a:lnTo>
                  <a:pt x="1597000" y="1606779"/>
                </a:lnTo>
                <a:lnTo>
                  <a:pt x="1599595" y="1609150"/>
                </a:lnTo>
                <a:lnTo>
                  <a:pt x="1606125" y="1619509"/>
                </a:lnTo>
                <a:lnTo>
                  <a:pt x="1610031" y="1624959"/>
                </a:lnTo>
                <a:lnTo>
                  <a:pt x="1593158" y="1589812"/>
                </a:lnTo>
                <a:close/>
                <a:moveTo>
                  <a:pt x="3431748" y="1582562"/>
                </a:moveTo>
                <a:lnTo>
                  <a:pt x="3431444" y="1583323"/>
                </a:lnTo>
                <a:lnTo>
                  <a:pt x="3429838" y="1584127"/>
                </a:lnTo>
                <a:close/>
                <a:moveTo>
                  <a:pt x="3402243" y="1578820"/>
                </a:moveTo>
                <a:lnTo>
                  <a:pt x="3411768" y="1581815"/>
                </a:lnTo>
                <a:lnTo>
                  <a:pt x="3416751" y="1580679"/>
                </a:lnTo>
                <a:lnTo>
                  <a:pt x="3429838" y="1584127"/>
                </a:lnTo>
                <a:lnTo>
                  <a:pt x="3419459" y="1589323"/>
                </a:lnTo>
                <a:lnTo>
                  <a:pt x="3410563" y="1586539"/>
                </a:lnTo>
                <a:lnTo>
                  <a:pt x="3404275" y="1582211"/>
                </a:lnTo>
                <a:close/>
                <a:moveTo>
                  <a:pt x="3431220" y="1576345"/>
                </a:moveTo>
                <a:lnTo>
                  <a:pt x="3429838" y="1577694"/>
                </a:lnTo>
                <a:lnTo>
                  <a:pt x="3416751" y="1580679"/>
                </a:lnTo>
                <a:lnTo>
                  <a:pt x="3414579" y="1580106"/>
                </a:lnTo>
                <a:lnTo>
                  <a:pt x="3411383" y="1577399"/>
                </a:lnTo>
                <a:lnTo>
                  <a:pt x="3416988" y="1577694"/>
                </a:lnTo>
                <a:close/>
                <a:moveTo>
                  <a:pt x="3407351" y="1573983"/>
                </a:moveTo>
                <a:lnTo>
                  <a:pt x="3416988" y="1577694"/>
                </a:lnTo>
                <a:lnTo>
                  <a:pt x="3407712" y="1574288"/>
                </a:lnTo>
                <a:close/>
                <a:moveTo>
                  <a:pt x="3394629" y="1573062"/>
                </a:moveTo>
                <a:lnTo>
                  <a:pt x="3400780" y="1576378"/>
                </a:lnTo>
                <a:lnTo>
                  <a:pt x="3402243" y="1578820"/>
                </a:lnTo>
                <a:lnTo>
                  <a:pt x="3397461" y="1577316"/>
                </a:lnTo>
                <a:close/>
                <a:moveTo>
                  <a:pt x="1515919" y="1572084"/>
                </a:moveTo>
                <a:lnTo>
                  <a:pt x="1535938" y="1575092"/>
                </a:lnTo>
                <a:lnTo>
                  <a:pt x="1509482" y="1576919"/>
                </a:lnTo>
                <a:cubicBezTo>
                  <a:pt x="1483736" y="1583365"/>
                  <a:pt x="1451553" y="1596258"/>
                  <a:pt x="1432243" y="1615596"/>
                </a:cubicBezTo>
                <a:lnTo>
                  <a:pt x="1448574" y="1598677"/>
                </a:lnTo>
                <a:lnTo>
                  <a:pt x="1451553" y="1596258"/>
                </a:lnTo>
                <a:cubicBezTo>
                  <a:pt x="1461208" y="1589812"/>
                  <a:pt x="1473276" y="1583365"/>
                  <a:pt x="1486552" y="1578128"/>
                </a:cubicBezTo>
                <a:lnTo>
                  <a:pt x="1501759" y="1574212"/>
                </a:lnTo>
                <a:close/>
                <a:moveTo>
                  <a:pt x="3436158" y="1571525"/>
                </a:moveTo>
                <a:lnTo>
                  <a:pt x="3434544" y="1575565"/>
                </a:lnTo>
                <a:lnTo>
                  <a:pt x="3433954" y="1576086"/>
                </a:lnTo>
                <a:lnTo>
                  <a:pt x="3431220" y="1576345"/>
                </a:lnTo>
                <a:close/>
                <a:moveTo>
                  <a:pt x="3172064" y="1571251"/>
                </a:moveTo>
                <a:lnTo>
                  <a:pt x="3170348" y="1581566"/>
                </a:lnTo>
                <a:lnTo>
                  <a:pt x="3147417" y="1616017"/>
                </a:lnTo>
                <a:cubicBezTo>
                  <a:pt x="3150642" y="1609557"/>
                  <a:pt x="3157091" y="1601483"/>
                  <a:pt x="3161928" y="1593408"/>
                </a:cubicBezTo>
                <a:lnTo>
                  <a:pt x="3166175" y="1573559"/>
                </a:lnTo>
                <a:close/>
                <a:moveTo>
                  <a:pt x="3172139" y="1570800"/>
                </a:moveTo>
                <a:lnTo>
                  <a:pt x="3173214" y="1570800"/>
                </a:lnTo>
                <a:lnTo>
                  <a:pt x="3172064" y="1571251"/>
                </a:lnTo>
                <a:close/>
                <a:moveTo>
                  <a:pt x="3395906" y="1569954"/>
                </a:moveTo>
                <a:lnTo>
                  <a:pt x="3407712" y="1574288"/>
                </a:lnTo>
                <a:lnTo>
                  <a:pt x="3411383" y="1577399"/>
                </a:lnTo>
                <a:lnTo>
                  <a:pt x="3401729" y="1576890"/>
                </a:lnTo>
                <a:lnTo>
                  <a:pt x="3400780" y="1576378"/>
                </a:lnTo>
                <a:lnTo>
                  <a:pt x="3397713" y="1571261"/>
                </a:lnTo>
                <a:close/>
                <a:moveTo>
                  <a:pt x="3441016" y="1569850"/>
                </a:moveTo>
                <a:lnTo>
                  <a:pt x="3438673" y="1576890"/>
                </a:lnTo>
                <a:lnTo>
                  <a:pt x="3431748" y="1582562"/>
                </a:lnTo>
                <a:lnTo>
                  <a:pt x="3434544" y="1575565"/>
                </a:lnTo>
                <a:close/>
                <a:moveTo>
                  <a:pt x="3136947" y="1569584"/>
                </a:moveTo>
                <a:lnTo>
                  <a:pt x="3135772" y="1571393"/>
                </a:lnTo>
                <a:lnTo>
                  <a:pt x="3108722" y="1596638"/>
                </a:lnTo>
                <a:lnTo>
                  <a:pt x="3125920" y="1575107"/>
                </a:lnTo>
                <a:close/>
                <a:moveTo>
                  <a:pt x="3172382" y="1569342"/>
                </a:moveTo>
                <a:lnTo>
                  <a:pt x="3173214" y="1570800"/>
                </a:lnTo>
                <a:lnTo>
                  <a:pt x="3172164" y="1570650"/>
                </a:lnTo>
                <a:close/>
                <a:moveTo>
                  <a:pt x="3391690" y="1566905"/>
                </a:moveTo>
                <a:lnTo>
                  <a:pt x="3395906" y="1569954"/>
                </a:lnTo>
                <a:lnTo>
                  <a:pt x="3392895" y="1568849"/>
                </a:lnTo>
                <a:close/>
                <a:moveTo>
                  <a:pt x="3166765" y="1564341"/>
                </a:moveTo>
                <a:cubicBezTo>
                  <a:pt x="3166765" y="1567571"/>
                  <a:pt x="3166765" y="1569186"/>
                  <a:pt x="3167571" y="1569993"/>
                </a:cubicBezTo>
                <a:lnTo>
                  <a:pt x="3172164" y="1570650"/>
                </a:lnTo>
                <a:lnTo>
                  <a:pt x="3172139" y="1570800"/>
                </a:lnTo>
                <a:lnTo>
                  <a:pt x="3166765" y="1570800"/>
                </a:lnTo>
                <a:lnTo>
                  <a:pt x="3166175" y="1573559"/>
                </a:lnTo>
                <a:lnTo>
                  <a:pt x="3154673" y="1578067"/>
                </a:lnTo>
                <a:cubicBezTo>
                  <a:pt x="3149030" y="1582104"/>
                  <a:pt x="3144193" y="1586949"/>
                  <a:pt x="3140968" y="1590179"/>
                </a:cubicBezTo>
                <a:cubicBezTo>
                  <a:pt x="3137744" y="1596638"/>
                  <a:pt x="3134519" y="1601483"/>
                  <a:pt x="3130488" y="1605520"/>
                </a:cubicBezTo>
                <a:lnTo>
                  <a:pt x="3127030" y="1607890"/>
                </a:lnTo>
                <a:lnTo>
                  <a:pt x="3134519" y="1596638"/>
                </a:lnTo>
                <a:lnTo>
                  <a:pt x="3125562" y="1602380"/>
                </a:lnTo>
                <a:lnTo>
                  <a:pt x="3133797" y="1591572"/>
                </a:lnTo>
                <a:lnTo>
                  <a:pt x="3138550" y="1585334"/>
                </a:lnTo>
                <a:cubicBezTo>
                  <a:pt x="3145805" y="1575645"/>
                  <a:pt x="3153867" y="1567571"/>
                  <a:pt x="3166765" y="1564341"/>
                </a:cubicBezTo>
                <a:close/>
                <a:moveTo>
                  <a:pt x="3166765" y="1564341"/>
                </a:moveTo>
                <a:cubicBezTo>
                  <a:pt x="3173214" y="1564341"/>
                  <a:pt x="3173214" y="1564341"/>
                  <a:pt x="3173214" y="1564341"/>
                </a:cubicBezTo>
                <a:lnTo>
                  <a:pt x="3172382" y="1569342"/>
                </a:lnTo>
                <a:lnTo>
                  <a:pt x="3169990" y="1565148"/>
                </a:lnTo>
                <a:cubicBezTo>
                  <a:pt x="3168377" y="1564341"/>
                  <a:pt x="3166765" y="1564341"/>
                  <a:pt x="3166765" y="1564341"/>
                </a:cubicBezTo>
                <a:close/>
                <a:moveTo>
                  <a:pt x="3438734" y="1563838"/>
                </a:moveTo>
                <a:lnTo>
                  <a:pt x="3437278" y="1568214"/>
                </a:lnTo>
                <a:lnTo>
                  <a:pt x="3416988" y="1577694"/>
                </a:lnTo>
                <a:cubicBezTo>
                  <a:pt x="3426626" y="1574478"/>
                  <a:pt x="3433051" y="1569653"/>
                  <a:pt x="3437869" y="1564828"/>
                </a:cubicBezTo>
                <a:close/>
                <a:moveTo>
                  <a:pt x="3443113" y="1563499"/>
                </a:moveTo>
                <a:lnTo>
                  <a:pt x="3442688" y="1564828"/>
                </a:lnTo>
                <a:lnTo>
                  <a:pt x="3442530" y="1565305"/>
                </a:lnTo>
                <a:lnTo>
                  <a:pt x="3436158" y="1571525"/>
                </a:lnTo>
                <a:lnTo>
                  <a:pt x="3436263" y="1571261"/>
                </a:lnTo>
                <a:lnTo>
                  <a:pt x="3437278" y="1568214"/>
                </a:lnTo>
                <a:lnTo>
                  <a:pt x="3441082" y="1566436"/>
                </a:lnTo>
                <a:close/>
                <a:moveTo>
                  <a:pt x="2613568" y="1561412"/>
                </a:moveTo>
                <a:lnTo>
                  <a:pt x="2651045" y="1589002"/>
                </a:lnTo>
                <a:lnTo>
                  <a:pt x="2653023" y="1590110"/>
                </a:lnTo>
                <a:lnTo>
                  <a:pt x="2692039" y="1621974"/>
                </a:lnTo>
                <a:lnTo>
                  <a:pt x="2721517" y="1642392"/>
                </a:lnTo>
                <a:lnTo>
                  <a:pt x="2752631" y="1675040"/>
                </a:lnTo>
                <a:lnTo>
                  <a:pt x="2733836" y="1660576"/>
                </a:lnTo>
                <a:cubicBezTo>
                  <a:pt x="2719368" y="1650925"/>
                  <a:pt x="2704900" y="1641275"/>
                  <a:pt x="2692039" y="1628408"/>
                </a:cubicBezTo>
                <a:lnTo>
                  <a:pt x="2650937" y="1595985"/>
                </a:lnTo>
                <a:close/>
                <a:moveTo>
                  <a:pt x="3448720" y="1559262"/>
                </a:moveTo>
                <a:lnTo>
                  <a:pt x="3445851" y="1565581"/>
                </a:lnTo>
                <a:lnTo>
                  <a:pt x="3441016" y="1569850"/>
                </a:lnTo>
                <a:lnTo>
                  <a:pt x="3442530" y="1565305"/>
                </a:lnTo>
                <a:close/>
                <a:moveTo>
                  <a:pt x="2608444" y="1557639"/>
                </a:moveTo>
                <a:lnTo>
                  <a:pt x="2613346" y="1561206"/>
                </a:lnTo>
                <a:lnTo>
                  <a:pt x="2613568" y="1561412"/>
                </a:lnTo>
                <a:close/>
                <a:moveTo>
                  <a:pt x="3456282" y="1551879"/>
                </a:moveTo>
                <a:lnTo>
                  <a:pt x="3455538" y="1558395"/>
                </a:lnTo>
                <a:cubicBezTo>
                  <a:pt x="3452326" y="1564828"/>
                  <a:pt x="3449113" y="1572869"/>
                  <a:pt x="3444295" y="1579302"/>
                </a:cubicBezTo>
                <a:lnTo>
                  <a:pt x="3438107" y="1582638"/>
                </a:lnTo>
                <a:lnTo>
                  <a:pt x="3445851" y="1565581"/>
                </a:lnTo>
                <a:lnTo>
                  <a:pt x="3446704" y="1564828"/>
                </a:lnTo>
                <a:lnTo>
                  <a:pt x="3449884" y="1558125"/>
                </a:lnTo>
                <a:close/>
                <a:moveTo>
                  <a:pt x="3380329" y="1551525"/>
                </a:moveTo>
                <a:lnTo>
                  <a:pt x="3380848" y="1551962"/>
                </a:lnTo>
                <a:lnTo>
                  <a:pt x="3387534" y="1560202"/>
                </a:lnTo>
                <a:lnTo>
                  <a:pt x="3391690" y="1566905"/>
                </a:lnTo>
                <a:lnTo>
                  <a:pt x="3389453" y="1565288"/>
                </a:lnTo>
                <a:lnTo>
                  <a:pt x="3384863" y="1558395"/>
                </a:lnTo>
                <a:lnTo>
                  <a:pt x="3381532" y="1555337"/>
                </a:lnTo>
                <a:close/>
                <a:moveTo>
                  <a:pt x="2659887" y="1551205"/>
                </a:moveTo>
                <a:cubicBezTo>
                  <a:pt x="2679178" y="1576939"/>
                  <a:pt x="2704899" y="1602674"/>
                  <a:pt x="2730621" y="1621974"/>
                </a:cubicBezTo>
                <a:cubicBezTo>
                  <a:pt x="2749912" y="1647709"/>
                  <a:pt x="2782064" y="1667009"/>
                  <a:pt x="2807785" y="1692743"/>
                </a:cubicBezTo>
                <a:cubicBezTo>
                  <a:pt x="2820646" y="1702394"/>
                  <a:pt x="2835114" y="1712044"/>
                  <a:pt x="2849583" y="1722499"/>
                </a:cubicBezTo>
                <a:lnTo>
                  <a:pt x="2889772" y="1755748"/>
                </a:lnTo>
                <a:lnTo>
                  <a:pt x="2888165" y="1754666"/>
                </a:lnTo>
                <a:lnTo>
                  <a:pt x="2868334" y="1743601"/>
                </a:lnTo>
                <a:lnTo>
                  <a:pt x="2856013" y="1734561"/>
                </a:lnTo>
                <a:lnTo>
                  <a:pt x="2815502" y="1704839"/>
                </a:lnTo>
                <a:lnTo>
                  <a:pt x="2794925" y="1686310"/>
                </a:lnTo>
                <a:lnTo>
                  <a:pt x="2772840" y="1669313"/>
                </a:lnTo>
                <a:lnTo>
                  <a:pt x="2769203" y="1666205"/>
                </a:lnTo>
                <a:cubicBezTo>
                  <a:pt x="2756342" y="1654142"/>
                  <a:pt x="2743481" y="1641275"/>
                  <a:pt x="2730621" y="1628408"/>
                </a:cubicBezTo>
                <a:cubicBezTo>
                  <a:pt x="2717760" y="1618757"/>
                  <a:pt x="2704899" y="1605890"/>
                  <a:pt x="2692039" y="1592219"/>
                </a:cubicBezTo>
                <a:lnTo>
                  <a:pt x="2674965" y="1574070"/>
                </a:lnTo>
                <a:close/>
                <a:moveTo>
                  <a:pt x="2653456" y="1551205"/>
                </a:moveTo>
                <a:lnTo>
                  <a:pt x="2674965" y="1574070"/>
                </a:lnTo>
                <a:lnTo>
                  <a:pt x="2702809" y="1616291"/>
                </a:lnTo>
                <a:lnTo>
                  <a:pt x="2697300" y="1612616"/>
                </a:lnTo>
                <a:close/>
                <a:moveTo>
                  <a:pt x="1509469" y="1551132"/>
                </a:moveTo>
                <a:cubicBezTo>
                  <a:pt x="1451494" y="1551132"/>
                  <a:pt x="1406403" y="1596235"/>
                  <a:pt x="1380637" y="1641339"/>
                </a:cubicBezTo>
                <a:cubicBezTo>
                  <a:pt x="1367754" y="1660669"/>
                  <a:pt x="1356481" y="1679999"/>
                  <a:pt x="1346819" y="1700135"/>
                </a:cubicBezTo>
                <a:lnTo>
                  <a:pt x="1333641" y="1734845"/>
                </a:lnTo>
                <a:lnTo>
                  <a:pt x="1342131" y="1718736"/>
                </a:lnTo>
                <a:cubicBezTo>
                  <a:pt x="1355004" y="1699397"/>
                  <a:pt x="1361440" y="1680059"/>
                  <a:pt x="1374314" y="1660720"/>
                </a:cubicBezTo>
                <a:cubicBezTo>
                  <a:pt x="1400060" y="1628489"/>
                  <a:pt x="1432243" y="1589812"/>
                  <a:pt x="1477299" y="1576919"/>
                </a:cubicBezTo>
                <a:cubicBezTo>
                  <a:pt x="1488563" y="1572084"/>
                  <a:pt x="1499827" y="1569264"/>
                  <a:pt x="1510890" y="1568358"/>
                </a:cubicBezTo>
                <a:lnTo>
                  <a:pt x="1520962" y="1569266"/>
                </a:lnTo>
                <a:lnTo>
                  <a:pt x="1501759" y="1574212"/>
                </a:lnTo>
                <a:lnTo>
                  <a:pt x="1483736" y="1576919"/>
                </a:lnTo>
                <a:cubicBezTo>
                  <a:pt x="1474081" y="1580142"/>
                  <a:pt x="1464426" y="1584977"/>
                  <a:pt x="1455576" y="1591423"/>
                </a:cubicBezTo>
                <a:lnTo>
                  <a:pt x="1448574" y="1598677"/>
                </a:lnTo>
                <a:lnTo>
                  <a:pt x="1416453" y="1624762"/>
                </a:lnTo>
                <a:lnTo>
                  <a:pt x="1393446" y="1653178"/>
                </a:lnTo>
                <a:lnTo>
                  <a:pt x="1383164" y="1663137"/>
                </a:lnTo>
                <a:cubicBezTo>
                  <a:pt x="1369486" y="1681670"/>
                  <a:pt x="1358222" y="1702620"/>
                  <a:pt x="1348567" y="1725182"/>
                </a:cubicBezTo>
                <a:lnTo>
                  <a:pt x="1322312" y="1773169"/>
                </a:lnTo>
                <a:lnTo>
                  <a:pt x="1331489" y="1779279"/>
                </a:lnTo>
                <a:lnTo>
                  <a:pt x="1348567" y="1738074"/>
                </a:lnTo>
                <a:cubicBezTo>
                  <a:pt x="1358222" y="1712290"/>
                  <a:pt x="1371095" y="1684893"/>
                  <a:pt x="1387991" y="1659914"/>
                </a:cubicBezTo>
                <a:lnTo>
                  <a:pt x="1393446" y="1653178"/>
                </a:lnTo>
                <a:lnTo>
                  <a:pt x="1432243" y="1615596"/>
                </a:lnTo>
                <a:cubicBezTo>
                  <a:pt x="1387187" y="1654274"/>
                  <a:pt x="1361440" y="1712290"/>
                  <a:pt x="1342131" y="1770306"/>
                </a:cubicBezTo>
                <a:cubicBezTo>
                  <a:pt x="1329257" y="1802537"/>
                  <a:pt x="1322821" y="1841214"/>
                  <a:pt x="1335694" y="1873445"/>
                </a:cubicBezTo>
                <a:cubicBezTo>
                  <a:pt x="1348567" y="1905676"/>
                  <a:pt x="1367877" y="1925015"/>
                  <a:pt x="1393623" y="1944353"/>
                </a:cubicBezTo>
                <a:cubicBezTo>
                  <a:pt x="1393623" y="1950800"/>
                  <a:pt x="1387187" y="1950800"/>
                  <a:pt x="1387187" y="1950800"/>
                </a:cubicBezTo>
                <a:cubicBezTo>
                  <a:pt x="1374314" y="1937907"/>
                  <a:pt x="1361440" y="1925015"/>
                  <a:pt x="1355004" y="1912122"/>
                </a:cubicBezTo>
                <a:cubicBezTo>
                  <a:pt x="1329257" y="1886337"/>
                  <a:pt x="1322821" y="1860553"/>
                  <a:pt x="1322821" y="1828321"/>
                </a:cubicBezTo>
                <a:lnTo>
                  <a:pt x="1329541" y="1788611"/>
                </a:lnTo>
                <a:lnTo>
                  <a:pt x="1328834" y="1788046"/>
                </a:lnTo>
                <a:lnTo>
                  <a:pt x="1329618" y="1788157"/>
                </a:lnTo>
                <a:lnTo>
                  <a:pt x="1330794" y="1781209"/>
                </a:lnTo>
                <a:lnTo>
                  <a:pt x="1320365" y="1778509"/>
                </a:lnTo>
                <a:lnTo>
                  <a:pt x="1319981" y="1780973"/>
                </a:lnTo>
                <a:lnTo>
                  <a:pt x="1328834" y="1788046"/>
                </a:lnTo>
                <a:lnTo>
                  <a:pt x="1319096" y="1786656"/>
                </a:lnTo>
                <a:lnTo>
                  <a:pt x="1313000" y="1825781"/>
                </a:lnTo>
                <a:lnTo>
                  <a:pt x="1322405" y="1890848"/>
                </a:lnTo>
                <a:lnTo>
                  <a:pt x="1309779" y="1853970"/>
                </a:lnTo>
                <a:lnTo>
                  <a:pt x="1311421" y="1808547"/>
                </a:lnTo>
                <a:lnTo>
                  <a:pt x="1303511" y="1847660"/>
                </a:lnTo>
                <a:cubicBezTo>
                  <a:pt x="1303511" y="1873445"/>
                  <a:pt x="1309948" y="1892784"/>
                  <a:pt x="1322821" y="1912122"/>
                </a:cubicBezTo>
                <a:cubicBezTo>
                  <a:pt x="1329257" y="1925015"/>
                  <a:pt x="1337303" y="1934684"/>
                  <a:pt x="1346958" y="1941936"/>
                </a:cubicBezTo>
                <a:lnTo>
                  <a:pt x="1369099" y="1951967"/>
                </a:lnTo>
                <a:lnTo>
                  <a:pt x="1329909" y="1912766"/>
                </a:lnTo>
                <a:lnTo>
                  <a:pt x="1323367" y="1893658"/>
                </a:lnTo>
                <a:lnTo>
                  <a:pt x="1341987" y="1920821"/>
                </a:lnTo>
                <a:cubicBezTo>
                  <a:pt x="1348429" y="1929680"/>
                  <a:pt x="1354871" y="1937734"/>
                  <a:pt x="1361312" y="1944178"/>
                </a:cubicBezTo>
                <a:lnTo>
                  <a:pt x="1387999" y="1957525"/>
                </a:lnTo>
                <a:lnTo>
                  <a:pt x="1422588" y="1958857"/>
                </a:lnTo>
                <a:cubicBezTo>
                  <a:pt x="1437071" y="1957246"/>
                  <a:pt x="1451553" y="1954023"/>
                  <a:pt x="1464426" y="1950800"/>
                </a:cubicBezTo>
                <a:cubicBezTo>
                  <a:pt x="1477299" y="1947577"/>
                  <a:pt x="1490172" y="1944353"/>
                  <a:pt x="1502241" y="1939519"/>
                </a:cubicBezTo>
                <a:lnTo>
                  <a:pt x="1516130" y="1930698"/>
                </a:lnTo>
                <a:lnTo>
                  <a:pt x="1516130" y="1905561"/>
                </a:lnTo>
                <a:cubicBezTo>
                  <a:pt x="1522547" y="1854134"/>
                  <a:pt x="1561049" y="1809135"/>
                  <a:pt x="1593135" y="1770564"/>
                </a:cubicBezTo>
                <a:cubicBezTo>
                  <a:pt x="1599553" y="1757708"/>
                  <a:pt x="1605970" y="1746458"/>
                  <a:pt x="1613189" y="1736012"/>
                </a:cubicBezTo>
                <a:lnTo>
                  <a:pt x="1617383" y="1730997"/>
                </a:lnTo>
                <a:lnTo>
                  <a:pt x="1616491" y="1715513"/>
                </a:lnTo>
                <a:cubicBezTo>
                  <a:pt x="1617296" y="1701009"/>
                  <a:pt x="1618905" y="1686505"/>
                  <a:pt x="1618905" y="1673612"/>
                </a:cubicBezTo>
                <a:lnTo>
                  <a:pt x="1615540" y="1648583"/>
                </a:lnTo>
                <a:lnTo>
                  <a:pt x="1595896" y="1613867"/>
                </a:lnTo>
                <a:lnTo>
                  <a:pt x="1584588" y="1600122"/>
                </a:lnTo>
                <a:lnTo>
                  <a:pt x="1582235" y="1597667"/>
                </a:lnTo>
                <a:lnTo>
                  <a:pt x="1548102" y="1576919"/>
                </a:lnTo>
                <a:lnTo>
                  <a:pt x="1535938" y="1575092"/>
                </a:lnTo>
                <a:lnTo>
                  <a:pt x="1549519" y="1574154"/>
                </a:lnTo>
                <a:lnTo>
                  <a:pt x="1567750" y="1582547"/>
                </a:lnTo>
                <a:lnTo>
                  <a:pt x="1561504" y="1576028"/>
                </a:lnTo>
                <a:lnTo>
                  <a:pt x="1556148" y="1573696"/>
                </a:lnTo>
                <a:lnTo>
                  <a:pt x="1549519" y="1574154"/>
                </a:lnTo>
                <a:lnTo>
                  <a:pt x="1543274" y="1571279"/>
                </a:lnTo>
                <a:lnTo>
                  <a:pt x="1520962" y="1569266"/>
                </a:lnTo>
                <a:lnTo>
                  <a:pt x="1528792" y="1567250"/>
                </a:lnTo>
                <a:lnTo>
                  <a:pt x="1554529" y="1569459"/>
                </a:lnTo>
                <a:lnTo>
                  <a:pt x="1533423" y="1556568"/>
                </a:lnTo>
                <a:cubicBezTo>
                  <a:pt x="1525573" y="1553145"/>
                  <a:pt x="1517521" y="1551132"/>
                  <a:pt x="1509469" y="1551132"/>
                </a:cubicBezTo>
                <a:close/>
                <a:moveTo>
                  <a:pt x="3375828" y="1550103"/>
                </a:moveTo>
                <a:lnTo>
                  <a:pt x="3381532" y="1555337"/>
                </a:lnTo>
                <a:lnTo>
                  <a:pt x="3383257" y="1560807"/>
                </a:lnTo>
                <a:lnTo>
                  <a:pt x="3389453" y="1565288"/>
                </a:lnTo>
                <a:lnTo>
                  <a:pt x="3394629" y="1573062"/>
                </a:lnTo>
                <a:lnTo>
                  <a:pt x="3391288" y="1571261"/>
                </a:lnTo>
                <a:cubicBezTo>
                  <a:pt x="3384863" y="1564828"/>
                  <a:pt x="3380045" y="1560003"/>
                  <a:pt x="3376029" y="1555983"/>
                </a:cubicBezTo>
                <a:lnTo>
                  <a:pt x="3372014" y="1551962"/>
                </a:lnTo>
                <a:lnTo>
                  <a:pt x="3396107" y="1576890"/>
                </a:lnTo>
                <a:lnTo>
                  <a:pt x="3397461" y="1577316"/>
                </a:lnTo>
                <a:lnTo>
                  <a:pt x="3397713" y="1577694"/>
                </a:lnTo>
                <a:lnTo>
                  <a:pt x="3404275" y="1582211"/>
                </a:lnTo>
                <a:lnTo>
                  <a:pt x="3404941" y="1583323"/>
                </a:lnTo>
                <a:cubicBezTo>
                  <a:pt x="3408957" y="1587344"/>
                  <a:pt x="3413776" y="1590560"/>
                  <a:pt x="3416988" y="1590560"/>
                </a:cubicBezTo>
                <a:lnTo>
                  <a:pt x="3419459" y="1589323"/>
                </a:lnTo>
                <a:lnTo>
                  <a:pt x="3423413" y="1590560"/>
                </a:lnTo>
                <a:lnTo>
                  <a:pt x="3438107" y="1582638"/>
                </a:lnTo>
                <a:lnTo>
                  <a:pt x="3437066" y="1584931"/>
                </a:lnTo>
                <a:cubicBezTo>
                  <a:pt x="3431444" y="1593777"/>
                  <a:pt x="3423413" y="1600210"/>
                  <a:pt x="3410563" y="1596993"/>
                </a:cubicBezTo>
                <a:cubicBezTo>
                  <a:pt x="3404138" y="1590560"/>
                  <a:pt x="3397713" y="1584127"/>
                  <a:pt x="3391288" y="1577694"/>
                </a:cubicBezTo>
                <a:cubicBezTo>
                  <a:pt x="3388076" y="1571261"/>
                  <a:pt x="3384863" y="1566436"/>
                  <a:pt x="3381651" y="1562416"/>
                </a:cubicBezTo>
                <a:lnTo>
                  <a:pt x="3372013" y="1551962"/>
                </a:lnTo>
                <a:cubicBezTo>
                  <a:pt x="3372013" y="1551962"/>
                  <a:pt x="3373619" y="1551962"/>
                  <a:pt x="3375226" y="1551158"/>
                </a:cubicBezTo>
                <a:close/>
                <a:moveTo>
                  <a:pt x="3520732" y="1549389"/>
                </a:moveTo>
                <a:lnTo>
                  <a:pt x="3512058" y="1554898"/>
                </a:lnTo>
                <a:lnTo>
                  <a:pt x="3516877" y="1550548"/>
                </a:lnTo>
                <a:close/>
                <a:moveTo>
                  <a:pt x="3257565" y="1548904"/>
                </a:moveTo>
                <a:lnTo>
                  <a:pt x="3256712" y="1551038"/>
                </a:lnTo>
                <a:lnTo>
                  <a:pt x="3256453" y="1549230"/>
                </a:lnTo>
                <a:close/>
                <a:moveTo>
                  <a:pt x="2654260" y="1548793"/>
                </a:moveTo>
                <a:cubicBezTo>
                  <a:pt x="2655064" y="1547988"/>
                  <a:pt x="2656671" y="1547988"/>
                  <a:pt x="2659887" y="1551205"/>
                </a:cubicBezTo>
                <a:cubicBezTo>
                  <a:pt x="2659887" y="1551205"/>
                  <a:pt x="2653456" y="1551205"/>
                  <a:pt x="2653456" y="1551205"/>
                </a:cubicBezTo>
                <a:cubicBezTo>
                  <a:pt x="2653456" y="1551205"/>
                  <a:pt x="2653456" y="1549597"/>
                  <a:pt x="2654260" y="1548793"/>
                </a:cubicBezTo>
                <a:close/>
                <a:moveTo>
                  <a:pt x="3380135" y="1548267"/>
                </a:moveTo>
                <a:lnTo>
                  <a:pt x="3387273" y="1552766"/>
                </a:lnTo>
                <a:cubicBezTo>
                  <a:pt x="3392895" y="1558395"/>
                  <a:pt x="3397713" y="1564828"/>
                  <a:pt x="3404138" y="1571261"/>
                </a:cubicBezTo>
                <a:lnTo>
                  <a:pt x="3407351" y="1573983"/>
                </a:lnTo>
                <a:lnTo>
                  <a:pt x="3406548" y="1573674"/>
                </a:lnTo>
                <a:cubicBezTo>
                  <a:pt x="3402532" y="1571261"/>
                  <a:pt x="3397713" y="1568045"/>
                  <a:pt x="3391288" y="1564828"/>
                </a:cubicBezTo>
                <a:lnTo>
                  <a:pt x="3387534" y="1560202"/>
                </a:lnTo>
                <a:close/>
                <a:moveTo>
                  <a:pt x="3374883" y="1546933"/>
                </a:moveTo>
                <a:lnTo>
                  <a:pt x="3376742" y="1548501"/>
                </a:lnTo>
                <a:lnTo>
                  <a:pt x="3375828" y="1550103"/>
                </a:lnTo>
                <a:lnTo>
                  <a:pt x="3375226" y="1549550"/>
                </a:lnTo>
                <a:lnTo>
                  <a:pt x="3373743" y="1548931"/>
                </a:lnTo>
                <a:close/>
                <a:moveTo>
                  <a:pt x="3377738" y="1546756"/>
                </a:moveTo>
                <a:lnTo>
                  <a:pt x="3379095" y="1547611"/>
                </a:lnTo>
                <a:lnTo>
                  <a:pt x="3380329" y="1551525"/>
                </a:lnTo>
                <a:lnTo>
                  <a:pt x="3376742" y="1548501"/>
                </a:lnTo>
                <a:close/>
                <a:moveTo>
                  <a:pt x="3378438" y="1545529"/>
                </a:moveTo>
                <a:lnTo>
                  <a:pt x="3377738" y="1546756"/>
                </a:lnTo>
                <a:lnTo>
                  <a:pt x="3376545" y="1546003"/>
                </a:lnTo>
                <a:close/>
                <a:moveTo>
                  <a:pt x="3378438" y="1545529"/>
                </a:moveTo>
                <a:lnTo>
                  <a:pt x="3380135" y="1548267"/>
                </a:lnTo>
                <a:lnTo>
                  <a:pt x="3379095" y="1547611"/>
                </a:lnTo>
                <a:close/>
                <a:moveTo>
                  <a:pt x="3365588" y="1545529"/>
                </a:moveTo>
                <a:lnTo>
                  <a:pt x="3373743" y="1548931"/>
                </a:lnTo>
                <a:lnTo>
                  <a:pt x="3372013" y="1551962"/>
                </a:lnTo>
                <a:close/>
                <a:moveTo>
                  <a:pt x="2592368" y="1542359"/>
                </a:moveTo>
                <a:cubicBezTo>
                  <a:pt x="2593975" y="1541555"/>
                  <a:pt x="2595583" y="1541555"/>
                  <a:pt x="2595583" y="1544772"/>
                </a:cubicBezTo>
                <a:lnTo>
                  <a:pt x="2609490" y="1557639"/>
                </a:lnTo>
                <a:lnTo>
                  <a:pt x="2608444" y="1557639"/>
                </a:lnTo>
                <a:cubicBezTo>
                  <a:pt x="2621304" y="1570506"/>
                  <a:pt x="2635773" y="1583373"/>
                  <a:pt x="2650241" y="1595436"/>
                </a:cubicBezTo>
                <a:lnTo>
                  <a:pt x="2650937" y="1595985"/>
                </a:lnTo>
                <a:lnTo>
                  <a:pt x="2670336" y="1613932"/>
                </a:lnTo>
                <a:cubicBezTo>
                  <a:pt x="2695254" y="1636450"/>
                  <a:pt x="2720975" y="1657359"/>
                  <a:pt x="2749912" y="1673443"/>
                </a:cubicBezTo>
                <a:lnTo>
                  <a:pt x="2753058" y="1675489"/>
                </a:lnTo>
                <a:lnTo>
                  <a:pt x="2772768" y="1696170"/>
                </a:lnTo>
                <a:lnTo>
                  <a:pt x="2756342" y="1686310"/>
                </a:lnTo>
                <a:cubicBezTo>
                  <a:pt x="2724190" y="1667009"/>
                  <a:pt x="2698469" y="1647709"/>
                  <a:pt x="2666317" y="1621974"/>
                </a:cubicBezTo>
                <a:cubicBezTo>
                  <a:pt x="2640595" y="1596240"/>
                  <a:pt x="2614874" y="1570506"/>
                  <a:pt x="2589152" y="1544772"/>
                </a:cubicBezTo>
                <a:cubicBezTo>
                  <a:pt x="2589152" y="1544772"/>
                  <a:pt x="2590760" y="1543163"/>
                  <a:pt x="2592368" y="1542359"/>
                </a:cubicBezTo>
                <a:close/>
                <a:moveTo>
                  <a:pt x="3453649" y="1541367"/>
                </a:moveTo>
                <a:lnTo>
                  <a:pt x="3450661" y="1552582"/>
                </a:lnTo>
                <a:lnTo>
                  <a:pt x="3443113" y="1563499"/>
                </a:lnTo>
                <a:lnTo>
                  <a:pt x="3445467" y="1556135"/>
                </a:lnTo>
                <a:lnTo>
                  <a:pt x="3449113" y="1551962"/>
                </a:lnTo>
                <a:close/>
                <a:moveTo>
                  <a:pt x="3260199" y="1541306"/>
                </a:moveTo>
                <a:lnTo>
                  <a:pt x="3258036" y="1542028"/>
                </a:lnTo>
                <a:lnTo>
                  <a:pt x="3259936" y="1542978"/>
                </a:lnTo>
                <a:lnTo>
                  <a:pt x="3260573" y="1541384"/>
                </a:lnTo>
                <a:close/>
                <a:moveTo>
                  <a:pt x="3342117" y="1539503"/>
                </a:moveTo>
                <a:lnTo>
                  <a:pt x="3334056" y="1544688"/>
                </a:lnTo>
                <a:lnTo>
                  <a:pt x="3332353" y="1543001"/>
                </a:lnTo>
                <a:close/>
                <a:moveTo>
                  <a:pt x="2982531" y="1539492"/>
                </a:moveTo>
                <a:lnTo>
                  <a:pt x="2984233" y="1540710"/>
                </a:lnTo>
                <a:lnTo>
                  <a:pt x="2994054" y="1546759"/>
                </a:lnTo>
                <a:lnTo>
                  <a:pt x="3045341" y="1583274"/>
                </a:lnTo>
                <a:cubicBezTo>
                  <a:pt x="3064639" y="1602548"/>
                  <a:pt x="3083936" y="1621822"/>
                  <a:pt x="3096801" y="1647521"/>
                </a:cubicBezTo>
                <a:cubicBezTo>
                  <a:pt x="3103233" y="1666795"/>
                  <a:pt x="3103233" y="1692494"/>
                  <a:pt x="3096801" y="1718193"/>
                </a:cubicBezTo>
                <a:cubicBezTo>
                  <a:pt x="3090368" y="1724617"/>
                  <a:pt x="3090368" y="1737467"/>
                  <a:pt x="3083936" y="1743891"/>
                </a:cubicBezTo>
                <a:cubicBezTo>
                  <a:pt x="3077503" y="1750316"/>
                  <a:pt x="3071071" y="1756741"/>
                  <a:pt x="3058206" y="1769590"/>
                </a:cubicBezTo>
                <a:cubicBezTo>
                  <a:pt x="3051774" y="1776015"/>
                  <a:pt x="3045341" y="1782440"/>
                  <a:pt x="3038909" y="1795289"/>
                </a:cubicBezTo>
                <a:cubicBezTo>
                  <a:pt x="3035692" y="1795289"/>
                  <a:pt x="3032476" y="1798501"/>
                  <a:pt x="3030868" y="1802517"/>
                </a:cubicBezTo>
                <a:lnTo>
                  <a:pt x="3031247" y="1805358"/>
                </a:lnTo>
                <a:lnTo>
                  <a:pt x="3026630" y="1807825"/>
                </a:lnTo>
                <a:lnTo>
                  <a:pt x="3027652" y="1796092"/>
                </a:lnTo>
                <a:cubicBezTo>
                  <a:pt x="3030868" y="1790471"/>
                  <a:pt x="3035692" y="1785652"/>
                  <a:pt x="3038909" y="1782440"/>
                </a:cubicBezTo>
                <a:cubicBezTo>
                  <a:pt x="3051774" y="1769590"/>
                  <a:pt x="3071071" y="1756741"/>
                  <a:pt x="3083936" y="1737467"/>
                </a:cubicBezTo>
                <a:cubicBezTo>
                  <a:pt x="3096801" y="1718193"/>
                  <a:pt x="3103233" y="1686069"/>
                  <a:pt x="3096801" y="1666795"/>
                </a:cubicBezTo>
                <a:cubicBezTo>
                  <a:pt x="3090368" y="1641096"/>
                  <a:pt x="3071071" y="1615397"/>
                  <a:pt x="3051774" y="1602548"/>
                </a:cubicBezTo>
                <a:cubicBezTo>
                  <a:pt x="3042125" y="1589698"/>
                  <a:pt x="3030868" y="1578455"/>
                  <a:pt x="3018807" y="1568015"/>
                </a:cubicBezTo>
                <a:close/>
                <a:moveTo>
                  <a:pt x="2610599" y="1539328"/>
                </a:moveTo>
                <a:lnTo>
                  <a:pt x="2610780" y="1539458"/>
                </a:lnTo>
                <a:lnTo>
                  <a:pt x="2659063" y="1577888"/>
                </a:lnTo>
                <a:cubicBezTo>
                  <a:pt x="2643051" y="1569778"/>
                  <a:pt x="2628641" y="1560046"/>
                  <a:pt x="2615131" y="1549402"/>
                </a:cubicBezTo>
                <a:lnTo>
                  <a:pt x="2604413" y="1539954"/>
                </a:lnTo>
                <a:close/>
                <a:moveTo>
                  <a:pt x="3365588" y="1539096"/>
                </a:moveTo>
                <a:lnTo>
                  <a:pt x="3376545" y="1546003"/>
                </a:lnTo>
                <a:lnTo>
                  <a:pt x="3375226" y="1546333"/>
                </a:lnTo>
                <a:lnTo>
                  <a:pt x="3374883" y="1546933"/>
                </a:lnTo>
                <a:close/>
                <a:moveTo>
                  <a:pt x="3327645" y="1538338"/>
                </a:moveTo>
                <a:cubicBezTo>
                  <a:pt x="3327645" y="1538338"/>
                  <a:pt x="3327645" y="1538338"/>
                  <a:pt x="3328446" y="1539132"/>
                </a:cubicBezTo>
                <a:lnTo>
                  <a:pt x="3332353" y="1543001"/>
                </a:lnTo>
                <a:lnTo>
                  <a:pt x="3327645" y="1544688"/>
                </a:lnTo>
                <a:cubicBezTo>
                  <a:pt x="3327645" y="1544688"/>
                  <a:pt x="3321233" y="1538338"/>
                  <a:pt x="3327645" y="1538338"/>
                </a:cubicBezTo>
                <a:close/>
                <a:moveTo>
                  <a:pt x="2979842" y="1537509"/>
                </a:moveTo>
                <a:lnTo>
                  <a:pt x="2981016" y="1538301"/>
                </a:lnTo>
                <a:lnTo>
                  <a:pt x="2982531" y="1539492"/>
                </a:lnTo>
                <a:lnTo>
                  <a:pt x="2980004" y="1537683"/>
                </a:lnTo>
                <a:close/>
                <a:moveTo>
                  <a:pt x="3203886" y="1537444"/>
                </a:moveTo>
                <a:lnTo>
                  <a:pt x="3187725" y="1555459"/>
                </a:lnTo>
                <a:lnTo>
                  <a:pt x="3183298" y="1562110"/>
                </a:lnTo>
                <a:lnTo>
                  <a:pt x="3173214" y="1570800"/>
                </a:lnTo>
                <a:lnTo>
                  <a:pt x="3179576" y="1555059"/>
                </a:lnTo>
                <a:close/>
                <a:moveTo>
                  <a:pt x="2608060" y="1537293"/>
                </a:moveTo>
                <a:lnTo>
                  <a:pt x="2610614" y="1539326"/>
                </a:lnTo>
                <a:lnTo>
                  <a:pt x="2610599" y="1539328"/>
                </a:lnTo>
                <a:lnTo>
                  <a:pt x="2608033" y="1537487"/>
                </a:lnTo>
                <a:close/>
                <a:moveTo>
                  <a:pt x="2591509" y="1537184"/>
                </a:moveTo>
                <a:lnTo>
                  <a:pt x="2598218" y="1540582"/>
                </a:lnTo>
                <a:lnTo>
                  <a:pt x="2601874" y="1540211"/>
                </a:lnTo>
                <a:lnTo>
                  <a:pt x="2645083" y="1577788"/>
                </a:lnTo>
                <a:lnTo>
                  <a:pt x="2653288" y="1583261"/>
                </a:lnTo>
                <a:lnTo>
                  <a:pt x="2655861" y="1578699"/>
                </a:lnTo>
                <a:cubicBezTo>
                  <a:pt x="2657462" y="1577888"/>
                  <a:pt x="2659063" y="1577888"/>
                  <a:pt x="2659063" y="1577888"/>
                </a:cubicBezTo>
                <a:cubicBezTo>
                  <a:pt x="2659063" y="1577888"/>
                  <a:pt x="2659063" y="1579510"/>
                  <a:pt x="2658263" y="1581132"/>
                </a:cubicBezTo>
                <a:lnTo>
                  <a:pt x="2653891" y="1583663"/>
                </a:lnTo>
                <a:lnTo>
                  <a:pt x="2663102" y="1589807"/>
                </a:lnTo>
                <a:lnTo>
                  <a:pt x="2697300" y="1612616"/>
                </a:lnTo>
                <a:lnTo>
                  <a:pt x="2700791" y="1617507"/>
                </a:lnTo>
                <a:lnTo>
                  <a:pt x="2698469" y="1615541"/>
                </a:lnTo>
                <a:lnTo>
                  <a:pt x="2653023" y="1590110"/>
                </a:lnTo>
                <a:lnTo>
                  <a:pt x="2652653" y="1589807"/>
                </a:lnTo>
                <a:lnTo>
                  <a:pt x="2613346" y="1561206"/>
                </a:lnTo>
                <a:lnTo>
                  <a:pt x="2609490" y="1557639"/>
                </a:lnTo>
                <a:lnTo>
                  <a:pt x="2613613" y="1557639"/>
                </a:lnTo>
                <a:lnTo>
                  <a:pt x="2609726" y="1554977"/>
                </a:lnTo>
                <a:close/>
                <a:moveTo>
                  <a:pt x="2605406" y="1535602"/>
                </a:moveTo>
                <a:lnTo>
                  <a:pt x="2608033" y="1537487"/>
                </a:lnTo>
                <a:lnTo>
                  <a:pt x="2607825" y="1538960"/>
                </a:lnTo>
                <a:close/>
                <a:moveTo>
                  <a:pt x="2614230" y="1534446"/>
                </a:moveTo>
                <a:lnTo>
                  <a:pt x="2646254" y="1558424"/>
                </a:lnTo>
                <a:cubicBezTo>
                  <a:pt x="2652658" y="1564912"/>
                  <a:pt x="2646254" y="1564912"/>
                  <a:pt x="2646254" y="1564912"/>
                </a:cubicBezTo>
                <a:lnTo>
                  <a:pt x="2610780" y="1539458"/>
                </a:lnTo>
                <a:lnTo>
                  <a:pt x="2610614" y="1539326"/>
                </a:lnTo>
                <a:lnTo>
                  <a:pt x="2614230" y="1538960"/>
                </a:lnTo>
                <a:cubicBezTo>
                  <a:pt x="2614230" y="1538960"/>
                  <a:pt x="2614230" y="1537338"/>
                  <a:pt x="2614230" y="1535716"/>
                </a:cubicBezTo>
                <a:close/>
                <a:moveTo>
                  <a:pt x="3566670" y="1534440"/>
                </a:moveTo>
                <a:lnTo>
                  <a:pt x="3558639" y="1539272"/>
                </a:lnTo>
                <a:lnTo>
                  <a:pt x="3517587" y="1560649"/>
                </a:lnTo>
                <a:lnTo>
                  <a:pt x="3513462" y="1562402"/>
                </a:lnTo>
                <a:lnTo>
                  <a:pt x="3507446" y="1564838"/>
                </a:lnTo>
                <a:lnTo>
                  <a:pt x="3513664" y="1558603"/>
                </a:lnTo>
                <a:cubicBezTo>
                  <a:pt x="3516876" y="1556992"/>
                  <a:pt x="3520089" y="1555381"/>
                  <a:pt x="3520089" y="1552159"/>
                </a:cubicBezTo>
                <a:cubicBezTo>
                  <a:pt x="3532939" y="1552159"/>
                  <a:pt x="3539364" y="1545716"/>
                  <a:pt x="3552214" y="1539272"/>
                </a:cubicBezTo>
                <a:close/>
                <a:moveTo>
                  <a:pt x="2603221" y="1533442"/>
                </a:moveTo>
                <a:lnTo>
                  <a:pt x="2604695" y="1534615"/>
                </a:lnTo>
                <a:lnTo>
                  <a:pt x="2605406" y="1535602"/>
                </a:lnTo>
                <a:lnTo>
                  <a:pt x="2602486" y="1533506"/>
                </a:lnTo>
                <a:close/>
                <a:moveTo>
                  <a:pt x="2611870" y="1532680"/>
                </a:moveTo>
                <a:lnTo>
                  <a:pt x="2612020" y="1532792"/>
                </a:lnTo>
                <a:lnTo>
                  <a:pt x="2608626" y="1533283"/>
                </a:lnTo>
                <a:lnTo>
                  <a:pt x="2608060" y="1537293"/>
                </a:lnTo>
                <a:lnTo>
                  <a:pt x="2604695" y="1534615"/>
                </a:lnTo>
                <a:lnTo>
                  <a:pt x="2603813" y="1533389"/>
                </a:lnTo>
                <a:close/>
                <a:moveTo>
                  <a:pt x="2614230" y="1532472"/>
                </a:moveTo>
                <a:lnTo>
                  <a:pt x="2614230" y="1534446"/>
                </a:lnTo>
                <a:lnTo>
                  <a:pt x="2612020" y="1532792"/>
                </a:lnTo>
                <a:close/>
                <a:moveTo>
                  <a:pt x="2592714" y="1532245"/>
                </a:moveTo>
                <a:lnTo>
                  <a:pt x="2595816" y="1534094"/>
                </a:lnTo>
                <a:lnTo>
                  <a:pt x="2597587" y="1533938"/>
                </a:lnTo>
                <a:lnTo>
                  <a:pt x="2604413" y="1539954"/>
                </a:lnTo>
                <a:lnTo>
                  <a:pt x="2601874" y="1540211"/>
                </a:lnTo>
                <a:close/>
                <a:moveTo>
                  <a:pt x="3458562" y="1531906"/>
                </a:moveTo>
                <a:lnTo>
                  <a:pt x="3457370" y="1542344"/>
                </a:lnTo>
                <a:lnTo>
                  <a:pt x="3449884" y="1558125"/>
                </a:lnTo>
                <a:lnTo>
                  <a:pt x="3448720" y="1559262"/>
                </a:lnTo>
                <a:lnTo>
                  <a:pt x="3449113" y="1558395"/>
                </a:lnTo>
                <a:lnTo>
                  <a:pt x="3450661" y="1552582"/>
                </a:lnTo>
                <a:lnTo>
                  <a:pt x="3455538" y="1545529"/>
                </a:lnTo>
                <a:close/>
                <a:moveTo>
                  <a:pt x="2974584" y="1531876"/>
                </a:moveTo>
                <a:cubicBezTo>
                  <a:pt x="3006746" y="1544725"/>
                  <a:pt x="3032476" y="1564000"/>
                  <a:pt x="3058206" y="1583274"/>
                </a:cubicBezTo>
                <a:cubicBezTo>
                  <a:pt x="3067855" y="1589698"/>
                  <a:pt x="3077503" y="1597729"/>
                  <a:pt x="3086348" y="1606563"/>
                </a:cubicBezTo>
                <a:lnTo>
                  <a:pt x="3092474" y="1613947"/>
                </a:lnTo>
                <a:lnTo>
                  <a:pt x="3108722" y="1603098"/>
                </a:lnTo>
                <a:lnTo>
                  <a:pt x="3111391" y="1601316"/>
                </a:lnTo>
                <a:lnTo>
                  <a:pt x="3111947" y="1602290"/>
                </a:lnTo>
                <a:cubicBezTo>
                  <a:pt x="3113559" y="1603098"/>
                  <a:pt x="3115171" y="1603098"/>
                  <a:pt x="3115171" y="1603098"/>
                </a:cubicBezTo>
                <a:lnTo>
                  <a:pt x="3125879" y="1591641"/>
                </a:lnTo>
                <a:lnTo>
                  <a:pt x="3128070" y="1590179"/>
                </a:lnTo>
                <a:cubicBezTo>
                  <a:pt x="3128070" y="1593408"/>
                  <a:pt x="3126458" y="1598253"/>
                  <a:pt x="3124039" y="1603098"/>
                </a:cubicBezTo>
                <a:lnTo>
                  <a:pt x="3123722" y="1603559"/>
                </a:lnTo>
                <a:lnTo>
                  <a:pt x="3114365" y="1609557"/>
                </a:lnTo>
                <a:lnTo>
                  <a:pt x="3096495" y="1618795"/>
                </a:lnTo>
                <a:lnTo>
                  <a:pt x="3109666" y="1634671"/>
                </a:lnTo>
                <a:cubicBezTo>
                  <a:pt x="3122531" y="1653945"/>
                  <a:pt x="3128963" y="1679644"/>
                  <a:pt x="3122531" y="1698918"/>
                </a:cubicBezTo>
                <a:cubicBezTo>
                  <a:pt x="3116098" y="1724617"/>
                  <a:pt x="3103233" y="1750316"/>
                  <a:pt x="3083936" y="1769590"/>
                </a:cubicBezTo>
                <a:cubicBezTo>
                  <a:pt x="3077504" y="1779227"/>
                  <a:pt x="3069463" y="1788864"/>
                  <a:pt x="3059814" y="1796895"/>
                </a:cubicBezTo>
                <a:lnTo>
                  <a:pt x="3032056" y="1811418"/>
                </a:lnTo>
                <a:lnTo>
                  <a:pt x="3031247" y="1805358"/>
                </a:lnTo>
                <a:lnTo>
                  <a:pt x="3060618" y="1789667"/>
                </a:lnTo>
                <a:cubicBezTo>
                  <a:pt x="3071071" y="1780833"/>
                  <a:pt x="3080720" y="1769590"/>
                  <a:pt x="3090368" y="1756741"/>
                </a:cubicBezTo>
                <a:cubicBezTo>
                  <a:pt x="3103233" y="1737467"/>
                  <a:pt x="3116098" y="1711768"/>
                  <a:pt x="3116098" y="1686069"/>
                </a:cubicBezTo>
                <a:cubicBezTo>
                  <a:pt x="3116098" y="1673220"/>
                  <a:pt x="3114490" y="1660370"/>
                  <a:pt x="3110470" y="1648324"/>
                </a:cubicBezTo>
                <a:lnTo>
                  <a:pt x="3093415" y="1620387"/>
                </a:lnTo>
                <a:lnTo>
                  <a:pt x="3089374" y="1622476"/>
                </a:lnTo>
                <a:cubicBezTo>
                  <a:pt x="3089374" y="1622476"/>
                  <a:pt x="3082925" y="1616017"/>
                  <a:pt x="3089374" y="1616017"/>
                </a:cubicBezTo>
                <a:lnTo>
                  <a:pt x="3090339" y="1615372"/>
                </a:lnTo>
                <a:lnTo>
                  <a:pt x="3063834" y="1592911"/>
                </a:lnTo>
                <a:cubicBezTo>
                  <a:pt x="3053382" y="1584880"/>
                  <a:pt x="3042125" y="1576849"/>
                  <a:pt x="3032476" y="1570424"/>
                </a:cubicBezTo>
                <a:lnTo>
                  <a:pt x="2994054" y="1546759"/>
                </a:lnTo>
                <a:lnTo>
                  <a:pt x="2977425" y="1534920"/>
                </a:lnTo>
                <a:close/>
                <a:moveTo>
                  <a:pt x="3459492" y="1527715"/>
                </a:moveTo>
                <a:lnTo>
                  <a:pt x="3458562" y="1531906"/>
                </a:lnTo>
                <a:lnTo>
                  <a:pt x="3458751" y="1530251"/>
                </a:lnTo>
                <a:lnTo>
                  <a:pt x="3458914" y="1529065"/>
                </a:lnTo>
                <a:close/>
                <a:moveTo>
                  <a:pt x="3243917" y="1525326"/>
                </a:moveTo>
                <a:cubicBezTo>
                  <a:pt x="3243917" y="1531754"/>
                  <a:pt x="3237490" y="1531754"/>
                  <a:pt x="3237490" y="1531754"/>
                </a:cubicBezTo>
                <a:cubicBezTo>
                  <a:pt x="3237490" y="1531754"/>
                  <a:pt x="3237490" y="1525326"/>
                  <a:pt x="3243917" y="1525326"/>
                </a:cubicBezTo>
                <a:close/>
                <a:moveTo>
                  <a:pt x="3194788" y="1517998"/>
                </a:moveTo>
                <a:lnTo>
                  <a:pt x="3180470" y="1536081"/>
                </a:lnTo>
                <a:lnTo>
                  <a:pt x="3179381" y="1538327"/>
                </a:lnTo>
                <a:lnTo>
                  <a:pt x="3150642" y="1565148"/>
                </a:lnTo>
                <a:lnTo>
                  <a:pt x="3125879" y="1591641"/>
                </a:lnTo>
                <a:lnTo>
                  <a:pt x="3120114" y="1595491"/>
                </a:lnTo>
                <a:lnTo>
                  <a:pt x="3135772" y="1571393"/>
                </a:lnTo>
                <a:lnTo>
                  <a:pt x="3138592" y="1568760"/>
                </a:lnTo>
                <a:lnTo>
                  <a:pt x="3147417" y="1564341"/>
                </a:lnTo>
                <a:cubicBezTo>
                  <a:pt x="3160316" y="1551422"/>
                  <a:pt x="3173214" y="1538503"/>
                  <a:pt x="3186113" y="1525584"/>
                </a:cubicBezTo>
                <a:close/>
                <a:moveTo>
                  <a:pt x="3176872" y="1517431"/>
                </a:moveTo>
                <a:lnTo>
                  <a:pt x="3150954" y="1548913"/>
                </a:lnTo>
                <a:lnTo>
                  <a:pt x="3147417" y="1551422"/>
                </a:lnTo>
                <a:lnTo>
                  <a:pt x="3140382" y="1557001"/>
                </a:lnTo>
                <a:lnTo>
                  <a:pt x="3165475" y="1525584"/>
                </a:lnTo>
                <a:lnTo>
                  <a:pt x="3169990" y="1522354"/>
                </a:lnTo>
                <a:close/>
                <a:moveTo>
                  <a:pt x="1051653" y="1514754"/>
                </a:moveTo>
                <a:lnTo>
                  <a:pt x="1063848" y="1523740"/>
                </a:lnTo>
                <a:lnTo>
                  <a:pt x="1123326" y="1586552"/>
                </a:lnTo>
                <a:lnTo>
                  <a:pt x="1153169" y="1620403"/>
                </a:lnTo>
                <a:lnTo>
                  <a:pt x="1188258" y="1672966"/>
                </a:lnTo>
                <a:lnTo>
                  <a:pt x="1182098" y="1666954"/>
                </a:lnTo>
                <a:cubicBezTo>
                  <a:pt x="1143453" y="1615497"/>
                  <a:pt x="1098368" y="1564040"/>
                  <a:pt x="1053283" y="1519015"/>
                </a:cubicBezTo>
                <a:cubicBezTo>
                  <a:pt x="1050063" y="1519015"/>
                  <a:pt x="1050063" y="1517407"/>
                  <a:pt x="1050868" y="1515799"/>
                </a:cubicBezTo>
                <a:close/>
                <a:moveTo>
                  <a:pt x="3461045" y="1513594"/>
                </a:moveTo>
                <a:lnTo>
                  <a:pt x="3458914" y="1529065"/>
                </a:lnTo>
                <a:lnTo>
                  <a:pt x="3458751" y="1529447"/>
                </a:lnTo>
                <a:lnTo>
                  <a:pt x="3453649" y="1541367"/>
                </a:lnTo>
                <a:close/>
                <a:moveTo>
                  <a:pt x="3175251" y="1513345"/>
                </a:moveTo>
                <a:lnTo>
                  <a:pt x="3165475" y="1525584"/>
                </a:lnTo>
                <a:lnTo>
                  <a:pt x="3147417" y="1538503"/>
                </a:lnTo>
                <a:cubicBezTo>
                  <a:pt x="3128070" y="1551422"/>
                  <a:pt x="3115171" y="1564341"/>
                  <a:pt x="3108722" y="1577260"/>
                </a:cubicBezTo>
                <a:cubicBezTo>
                  <a:pt x="3115171" y="1574030"/>
                  <a:pt x="3121621" y="1570800"/>
                  <a:pt x="3128070" y="1566763"/>
                </a:cubicBezTo>
                <a:lnTo>
                  <a:pt x="3140382" y="1557001"/>
                </a:lnTo>
                <a:lnTo>
                  <a:pt x="3125920" y="1575107"/>
                </a:lnTo>
                <a:lnTo>
                  <a:pt x="3108722" y="1583719"/>
                </a:lnTo>
                <a:cubicBezTo>
                  <a:pt x="3102273" y="1583719"/>
                  <a:pt x="3102273" y="1577260"/>
                  <a:pt x="3102273" y="1577260"/>
                </a:cubicBezTo>
                <a:cubicBezTo>
                  <a:pt x="3108722" y="1557881"/>
                  <a:pt x="3128070" y="1544962"/>
                  <a:pt x="3147417" y="1532043"/>
                </a:cubicBezTo>
                <a:cubicBezTo>
                  <a:pt x="3153867" y="1525584"/>
                  <a:pt x="3161928" y="1520739"/>
                  <a:pt x="3170796" y="1515895"/>
                </a:cubicBezTo>
                <a:close/>
                <a:moveTo>
                  <a:pt x="3398166" y="1512938"/>
                </a:moveTo>
                <a:cubicBezTo>
                  <a:pt x="3388550" y="1519288"/>
                  <a:pt x="3377330" y="1525638"/>
                  <a:pt x="3365310" y="1531194"/>
                </a:cubicBezTo>
                <a:lnTo>
                  <a:pt x="3342117" y="1539503"/>
                </a:lnTo>
                <a:lnTo>
                  <a:pt x="3361874" y="1526797"/>
                </a:lnTo>
                <a:lnTo>
                  <a:pt x="3365310" y="1525638"/>
                </a:lnTo>
                <a:cubicBezTo>
                  <a:pt x="3377330" y="1520876"/>
                  <a:pt x="3388550" y="1516113"/>
                  <a:pt x="3398166" y="1512938"/>
                </a:cubicBezTo>
                <a:close/>
                <a:moveTo>
                  <a:pt x="2573206" y="1512497"/>
                </a:moveTo>
                <a:lnTo>
                  <a:pt x="2602486" y="1533506"/>
                </a:lnTo>
                <a:lnTo>
                  <a:pt x="2597587" y="1533938"/>
                </a:lnTo>
                <a:lnTo>
                  <a:pt x="2576602" y="1515441"/>
                </a:lnTo>
                <a:close/>
                <a:moveTo>
                  <a:pt x="3456540" y="1510767"/>
                </a:moveTo>
                <a:lnTo>
                  <a:pt x="3455538" y="1519797"/>
                </a:lnTo>
                <a:cubicBezTo>
                  <a:pt x="3452326" y="1529447"/>
                  <a:pt x="3450720" y="1537488"/>
                  <a:pt x="3449113" y="1544725"/>
                </a:cubicBezTo>
                <a:lnTo>
                  <a:pt x="3445467" y="1556135"/>
                </a:lnTo>
                <a:lnTo>
                  <a:pt x="3438734" y="1563838"/>
                </a:lnTo>
                <a:lnTo>
                  <a:pt x="3449113" y="1532663"/>
                </a:lnTo>
                <a:close/>
                <a:moveTo>
                  <a:pt x="3635177" y="1509258"/>
                </a:moveTo>
                <a:lnTo>
                  <a:pt x="3626625" y="1514172"/>
                </a:lnTo>
                <a:lnTo>
                  <a:pt x="3610793" y="1519681"/>
                </a:lnTo>
                <a:lnTo>
                  <a:pt x="3626190" y="1512091"/>
                </a:lnTo>
                <a:close/>
                <a:moveTo>
                  <a:pt x="3392780" y="1506919"/>
                </a:moveTo>
                <a:lnTo>
                  <a:pt x="3361874" y="1526797"/>
                </a:lnTo>
                <a:lnTo>
                  <a:pt x="3327645" y="1538338"/>
                </a:lnTo>
                <a:lnTo>
                  <a:pt x="3373094" y="1510550"/>
                </a:lnTo>
                <a:lnTo>
                  <a:pt x="3373324" y="1512144"/>
                </a:lnTo>
                <a:lnTo>
                  <a:pt x="3372522" y="1512938"/>
                </a:lnTo>
                <a:lnTo>
                  <a:pt x="3374590" y="1512324"/>
                </a:lnTo>
                <a:lnTo>
                  <a:pt x="3378933" y="1512938"/>
                </a:lnTo>
                <a:lnTo>
                  <a:pt x="3381681" y="1510217"/>
                </a:lnTo>
                <a:close/>
                <a:moveTo>
                  <a:pt x="3237706" y="1506205"/>
                </a:moveTo>
                <a:cubicBezTo>
                  <a:pt x="3205460" y="1538503"/>
                  <a:pt x="3179664" y="1577260"/>
                  <a:pt x="3153867" y="1622476"/>
                </a:cubicBezTo>
                <a:cubicBezTo>
                  <a:pt x="3157091" y="1612787"/>
                  <a:pt x="3163541" y="1603098"/>
                  <a:pt x="3168377" y="1593408"/>
                </a:cubicBezTo>
                <a:lnTo>
                  <a:pt x="3170348" y="1581566"/>
                </a:lnTo>
                <a:lnTo>
                  <a:pt x="3183298" y="1562110"/>
                </a:lnTo>
                <a:lnTo>
                  <a:pt x="3207879" y="1540925"/>
                </a:lnTo>
                <a:cubicBezTo>
                  <a:pt x="3218359" y="1528814"/>
                  <a:pt x="3228032" y="1515895"/>
                  <a:pt x="3237706" y="1506205"/>
                </a:cubicBezTo>
                <a:close/>
                <a:moveTo>
                  <a:pt x="2936828" y="1504222"/>
                </a:moveTo>
                <a:lnTo>
                  <a:pt x="2974584" y="1531876"/>
                </a:lnTo>
                <a:cubicBezTo>
                  <a:pt x="2964935" y="1525451"/>
                  <a:pt x="2955287" y="1519027"/>
                  <a:pt x="2945638" y="1511799"/>
                </a:cubicBezTo>
                <a:close/>
                <a:moveTo>
                  <a:pt x="3381748" y="1503800"/>
                </a:moveTo>
                <a:lnTo>
                  <a:pt x="3377899" y="1507612"/>
                </a:lnTo>
                <a:lnTo>
                  <a:pt x="3373094" y="1510550"/>
                </a:lnTo>
                <a:lnTo>
                  <a:pt x="3372568" y="1506907"/>
                </a:lnTo>
                <a:lnTo>
                  <a:pt x="3374340" y="1506039"/>
                </a:lnTo>
                <a:close/>
                <a:moveTo>
                  <a:pt x="2556169" y="1502091"/>
                </a:moveTo>
                <a:lnTo>
                  <a:pt x="2567795" y="1510575"/>
                </a:lnTo>
                <a:lnTo>
                  <a:pt x="2592714" y="1532245"/>
                </a:lnTo>
                <a:lnTo>
                  <a:pt x="2582206" y="1525984"/>
                </a:lnTo>
                <a:lnTo>
                  <a:pt x="2575193" y="1521247"/>
                </a:lnTo>
                <a:lnTo>
                  <a:pt x="2573400" y="1519496"/>
                </a:lnTo>
                <a:close/>
                <a:moveTo>
                  <a:pt x="3390973" y="1501013"/>
                </a:moveTo>
                <a:lnTo>
                  <a:pt x="3381681" y="1510217"/>
                </a:lnTo>
                <a:lnTo>
                  <a:pt x="3374590" y="1512324"/>
                </a:lnTo>
                <a:lnTo>
                  <a:pt x="3373324" y="1512144"/>
                </a:lnTo>
                <a:lnTo>
                  <a:pt x="3377899" y="1507612"/>
                </a:lnTo>
                <a:lnTo>
                  <a:pt x="3386466" y="1502375"/>
                </a:lnTo>
                <a:close/>
                <a:moveTo>
                  <a:pt x="3237706" y="1499746"/>
                </a:moveTo>
                <a:cubicBezTo>
                  <a:pt x="3228032" y="1512665"/>
                  <a:pt x="3216746" y="1525584"/>
                  <a:pt x="3204654" y="1536888"/>
                </a:cubicBezTo>
                <a:lnTo>
                  <a:pt x="3203886" y="1537444"/>
                </a:lnTo>
                <a:close/>
                <a:moveTo>
                  <a:pt x="3237706" y="1499746"/>
                </a:moveTo>
                <a:cubicBezTo>
                  <a:pt x="3237706" y="1499746"/>
                  <a:pt x="3244156" y="1499746"/>
                  <a:pt x="3237706" y="1506205"/>
                </a:cubicBezTo>
                <a:cubicBezTo>
                  <a:pt x="3237706" y="1499746"/>
                  <a:pt x="3237706" y="1499746"/>
                  <a:pt x="3237706" y="1499746"/>
                </a:cubicBezTo>
                <a:close/>
                <a:moveTo>
                  <a:pt x="3393599" y="1498200"/>
                </a:moveTo>
                <a:lnTo>
                  <a:pt x="3392557" y="1498651"/>
                </a:lnTo>
                <a:lnTo>
                  <a:pt x="3386466" y="1502375"/>
                </a:lnTo>
                <a:lnTo>
                  <a:pt x="3381748" y="1503800"/>
                </a:lnTo>
                <a:lnTo>
                  <a:pt x="3384161" y="1501410"/>
                </a:lnTo>
                <a:close/>
                <a:moveTo>
                  <a:pt x="3393979" y="1498035"/>
                </a:moveTo>
                <a:lnTo>
                  <a:pt x="3393925" y="1498089"/>
                </a:lnTo>
                <a:lnTo>
                  <a:pt x="3393599" y="1498200"/>
                </a:lnTo>
                <a:close/>
                <a:moveTo>
                  <a:pt x="2556476" y="1496235"/>
                </a:moveTo>
                <a:lnTo>
                  <a:pt x="2572150" y="1502940"/>
                </a:lnTo>
                <a:lnTo>
                  <a:pt x="2572599" y="1503276"/>
                </a:lnTo>
                <a:lnTo>
                  <a:pt x="2593267" y="1518751"/>
                </a:lnTo>
                <a:lnTo>
                  <a:pt x="2603813" y="1533389"/>
                </a:lnTo>
                <a:lnTo>
                  <a:pt x="2603221" y="1533442"/>
                </a:lnTo>
                <a:lnTo>
                  <a:pt x="2569397" y="1506520"/>
                </a:lnTo>
                <a:close/>
                <a:moveTo>
                  <a:pt x="3289101" y="1493565"/>
                </a:moveTo>
                <a:lnTo>
                  <a:pt x="3275669" y="1503642"/>
                </a:lnTo>
                <a:lnTo>
                  <a:pt x="3263441" y="1534214"/>
                </a:lnTo>
                <a:lnTo>
                  <a:pt x="3274538" y="1536527"/>
                </a:lnTo>
                <a:lnTo>
                  <a:pt x="3278537" y="1535193"/>
                </a:lnTo>
                <a:lnTo>
                  <a:pt x="3282484" y="1525326"/>
                </a:lnTo>
                <a:close/>
                <a:moveTo>
                  <a:pt x="2550182" y="1491226"/>
                </a:moveTo>
                <a:lnTo>
                  <a:pt x="2556476" y="1496235"/>
                </a:lnTo>
                <a:lnTo>
                  <a:pt x="2552468" y="1494521"/>
                </a:lnTo>
                <a:lnTo>
                  <a:pt x="2550182" y="1492540"/>
                </a:lnTo>
                <a:close/>
                <a:moveTo>
                  <a:pt x="3219838" y="1489849"/>
                </a:moveTo>
                <a:lnTo>
                  <a:pt x="3206622" y="1504328"/>
                </a:lnTo>
                <a:lnTo>
                  <a:pt x="3179664" y="1525584"/>
                </a:lnTo>
                <a:cubicBezTo>
                  <a:pt x="3166765" y="1538503"/>
                  <a:pt x="3155479" y="1551422"/>
                  <a:pt x="3144193" y="1563533"/>
                </a:cubicBezTo>
                <a:lnTo>
                  <a:pt x="3138592" y="1568760"/>
                </a:lnTo>
                <a:lnTo>
                  <a:pt x="3136947" y="1569584"/>
                </a:lnTo>
                <a:lnTo>
                  <a:pt x="3148224" y="1552229"/>
                </a:lnTo>
                <a:lnTo>
                  <a:pt x="3150954" y="1548913"/>
                </a:lnTo>
                <a:lnTo>
                  <a:pt x="3166765" y="1537695"/>
                </a:lnTo>
                <a:cubicBezTo>
                  <a:pt x="3173214" y="1532043"/>
                  <a:pt x="3179663" y="1525584"/>
                  <a:pt x="3186113" y="1519124"/>
                </a:cubicBezTo>
                <a:close/>
                <a:moveTo>
                  <a:pt x="2551767" y="1487678"/>
                </a:moveTo>
                <a:lnTo>
                  <a:pt x="2589411" y="1502465"/>
                </a:lnTo>
                <a:cubicBezTo>
                  <a:pt x="2601420" y="1509764"/>
                  <a:pt x="2611027" y="1519496"/>
                  <a:pt x="2614230" y="1532472"/>
                </a:cubicBezTo>
                <a:lnTo>
                  <a:pt x="2611870" y="1532680"/>
                </a:lnTo>
                <a:lnTo>
                  <a:pt x="2593267" y="1518751"/>
                </a:lnTo>
                <a:lnTo>
                  <a:pt x="2586209" y="1508953"/>
                </a:lnTo>
                <a:lnTo>
                  <a:pt x="2572150" y="1502940"/>
                </a:lnTo>
                <a:close/>
                <a:moveTo>
                  <a:pt x="3443044" y="1487538"/>
                </a:moveTo>
                <a:lnTo>
                  <a:pt x="3435030" y="1495476"/>
                </a:lnTo>
                <a:cubicBezTo>
                  <a:pt x="3423811" y="1503413"/>
                  <a:pt x="3410989" y="1509763"/>
                  <a:pt x="3398166" y="1512938"/>
                </a:cubicBezTo>
                <a:cubicBezTo>
                  <a:pt x="3410989" y="1506588"/>
                  <a:pt x="3422208" y="1500238"/>
                  <a:pt x="3432626" y="1493094"/>
                </a:cubicBezTo>
                <a:lnTo>
                  <a:pt x="3433812" y="1492110"/>
                </a:lnTo>
                <a:close/>
                <a:moveTo>
                  <a:pt x="3313892" y="1485744"/>
                </a:moveTo>
                <a:lnTo>
                  <a:pt x="3300089" y="1521314"/>
                </a:lnTo>
                <a:lnTo>
                  <a:pt x="3285048" y="1536721"/>
                </a:lnTo>
                <a:lnTo>
                  <a:pt x="3298353" y="1529143"/>
                </a:lnTo>
                <a:cubicBezTo>
                  <a:pt x="3304681" y="1522815"/>
                  <a:pt x="3308748" y="1514227"/>
                  <a:pt x="3311234" y="1505414"/>
                </a:cubicBezTo>
                <a:close/>
                <a:moveTo>
                  <a:pt x="3433477" y="1484635"/>
                </a:moveTo>
                <a:lnTo>
                  <a:pt x="3419804" y="1492301"/>
                </a:lnTo>
                <a:lnTo>
                  <a:pt x="3390973" y="1501013"/>
                </a:lnTo>
                <a:lnTo>
                  <a:pt x="3393925" y="1498089"/>
                </a:lnTo>
                <a:close/>
                <a:moveTo>
                  <a:pt x="3226420" y="1484136"/>
                </a:moveTo>
                <a:lnTo>
                  <a:pt x="3219838" y="1489849"/>
                </a:lnTo>
                <a:lnTo>
                  <a:pt x="3224455" y="1484792"/>
                </a:lnTo>
                <a:close/>
                <a:moveTo>
                  <a:pt x="3445406" y="1482489"/>
                </a:moveTo>
                <a:lnTo>
                  <a:pt x="3433812" y="1492110"/>
                </a:lnTo>
                <a:lnTo>
                  <a:pt x="3420605" y="1498651"/>
                </a:lnTo>
                <a:lnTo>
                  <a:pt x="3392780" y="1506919"/>
                </a:lnTo>
                <a:lnTo>
                  <a:pt x="3395762" y="1505001"/>
                </a:lnTo>
                <a:close/>
                <a:moveTo>
                  <a:pt x="3236900" y="1481175"/>
                </a:moveTo>
                <a:lnTo>
                  <a:pt x="3231257" y="1486827"/>
                </a:lnTo>
                <a:cubicBezTo>
                  <a:pt x="3223196" y="1494901"/>
                  <a:pt x="3215134" y="1502976"/>
                  <a:pt x="3205460" y="1512665"/>
                </a:cubicBezTo>
                <a:cubicBezTo>
                  <a:pt x="3199011" y="1519124"/>
                  <a:pt x="3192562" y="1527199"/>
                  <a:pt x="3186919" y="1536888"/>
                </a:cubicBezTo>
                <a:lnTo>
                  <a:pt x="3179576" y="1555059"/>
                </a:lnTo>
                <a:lnTo>
                  <a:pt x="3166765" y="1564341"/>
                </a:lnTo>
                <a:lnTo>
                  <a:pt x="3179381" y="1538327"/>
                </a:lnTo>
                <a:lnTo>
                  <a:pt x="3186113" y="1532043"/>
                </a:lnTo>
                <a:lnTo>
                  <a:pt x="3218333" y="1497410"/>
                </a:lnTo>
                <a:close/>
                <a:moveTo>
                  <a:pt x="3236902" y="1481173"/>
                </a:moveTo>
                <a:lnTo>
                  <a:pt x="3236900" y="1481175"/>
                </a:lnTo>
                <a:lnTo>
                  <a:pt x="3236900" y="1481175"/>
                </a:lnTo>
                <a:close/>
                <a:moveTo>
                  <a:pt x="3235658" y="1481051"/>
                </a:moveTo>
                <a:lnTo>
                  <a:pt x="3219165" y="1496516"/>
                </a:lnTo>
                <a:lnTo>
                  <a:pt x="3218333" y="1497410"/>
                </a:lnTo>
                <a:lnTo>
                  <a:pt x="3194788" y="1517998"/>
                </a:lnTo>
                <a:lnTo>
                  <a:pt x="3199011" y="1512665"/>
                </a:lnTo>
                <a:lnTo>
                  <a:pt x="3206622" y="1504328"/>
                </a:lnTo>
                <a:lnTo>
                  <a:pt x="3217553" y="1495709"/>
                </a:lnTo>
                <a:lnTo>
                  <a:pt x="3229572" y="1483083"/>
                </a:lnTo>
                <a:close/>
                <a:moveTo>
                  <a:pt x="3472342" y="1480704"/>
                </a:moveTo>
                <a:lnTo>
                  <a:pt x="3474813" y="1500498"/>
                </a:lnTo>
                <a:cubicBezTo>
                  <a:pt x="3471601" y="1516581"/>
                  <a:pt x="3468388" y="1532663"/>
                  <a:pt x="3461963" y="1546333"/>
                </a:cubicBezTo>
                <a:lnTo>
                  <a:pt x="3456282" y="1551879"/>
                </a:lnTo>
                <a:lnTo>
                  <a:pt x="3457370" y="1542344"/>
                </a:lnTo>
                <a:lnTo>
                  <a:pt x="3461963" y="1532663"/>
                </a:lnTo>
                <a:lnTo>
                  <a:pt x="3465979" y="1512560"/>
                </a:lnTo>
                <a:lnTo>
                  <a:pt x="3468388" y="1506931"/>
                </a:lnTo>
                <a:lnTo>
                  <a:pt x="3469031" y="1497282"/>
                </a:lnTo>
                <a:close/>
                <a:moveTo>
                  <a:pt x="3237706" y="1480368"/>
                </a:moveTo>
                <a:lnTo>
                  <a:pt x="3237838" y="1480368"/>
                </a:lnTo>
                <a:lnTo>
                  <a:pt x="3236902" y="1481173"/>
                </a:lnTo>
                <a:close/>
                <a:moveTo>
                  <a:pt x="3238908" y="1479446"/>
                </a:moveTo>
                <a:lnTo>
                  <a:pt x="3238828" y="1480368"/>
                </a:lnTo>
                <a:lnTo>
                  <a:pt x="3237838" y="1480368"/>
                </a:lnTo>
                <a:close/>
                <a:moveTo>
                  <a:pt x="3470244" y="1479055"/>
                </a:moveTo>
                <a:lnTo>
                  <a:pt x="3469031" y="1497282"/>
                </a:lnTo>
                <a:lnTo>
                  <a:pt x="3465979" y="1512560"/>
                </a:lnTo>
                <a:lnTo>
                  <a:pt x="3459492" y="1527715"/>
                </a:lnTo>
                <a:lnTo>
                  <a:pt x="3468388" y="1487632"/>
                </a:lnTo>
                <a:lnTo>
                  <a:pt x="3468242" y="1486572"/>
                </a:lnTo>
                <a:close/>
                <a:moveTo>
                  <a:pt x="3410187" y="1478807"/>
                </a:moveTo>
                <a:cubicBezTo>
                  <a:pt x="3410989" y="1479601"/>
                  <a:pt x="3410989" y="1481188"/>
                  <a:pt x="3410989" y="1481188"/>
                </a:cubicBezTo>
                <a:lnTo>
                  <a:pt x="3404856" y="1487262"/>
                </a:lnTo>
                <a:lnTo>
                  <a:pt x="3395286" y="1490391"/>
                </a:lnTo>
                <a:lnTo>
                  <a:pt x="3404577" y="1481188"/>
                </a:lnTo>
                <a:cubicBezTo>
                  <a:pt x="3407783" y="1478013"/>
                  <a:pt x="3409386" y="1478013"/>
                  <a:pt x="3410187" y="1478807"/>
                </a:cubicBezTo>
                <a:close/>
                <a:moveTo>
                  <a:pt x="3452513" y="1478160"/>
                </a:moveTo>
                <a:lnTo>
                  <a:pt x="3450452" y="1480200"/>
                </a:lnTo>
                <a:lnTo>
                  <a:pt x="3445406" y="1482489"/>
                </a:lnTo>
                <a:lnTo>
                  <a:pt x="3449310" y="1479249"/>
                </a:lnTo>
                <a:close/>
                <a:moveTo>
                  <a:pt x="3239044" y="1477876"/>
                </a:moveTo>
                <a:lnTo>
                  <a:pt x="3238935" y="1479137"/>
                </a:lnTo>
                <a:lnTo>
                  <a:pt x="3237706" y="1480368"/>
                </a:lnTo>
                <a:lnTo>
                  <a:pt x="3235658" y="1481051"/>
                </a:lnTo>
                <a:close/>
                <a:moveTo>
                  <a:pt x="3238800" y="1473389"/>
                </a:moveTo>
                <a:lnTo>
                  <a:pt x="3229572" y="1483083"/>
                </a:lnTo>
                <a:lnTo>
                  <a:pt x="3228033" y="1483597"/>
                </a:lnTo>
                <a:lnTo>
                  <a:pt x="3226420" y="1484136"/>
                </a:lnTo>
                <a:lnTo>
                  <a:pt x="3234482" y="1477138"/>
                </a:lnTo>
                <a:close/>
                <a:moveTo>
                  <a:pt x="3245446" y="1472616"/>
                </a:moveTo>
                <a:lnTo>
                  <a:pt x="3246526" y="1472887"/>
                </a:lnTo>
                <a:lnTo>
                  <a:pt x="3238908" y="1479446"/>
                </a:lnTo>
                <a:lnTo>
                  <a:pt x="3238935" y="1479137"/>
                </a:lnTo>
                <a:close/>
                <a:moveTo>
                  <a:pt x="3238320" y="1472139"/>
                </a:moveTo>
                <a:lnTo>
                  <a:pt x="3224808" y="1484405"/>
                </a:lnTo>
                <a:lnTo>
                  <a:pt x="3224455" y="1484792"/>
                </a:lnTo>
                <a:lnTo>
                  <a:pt x="3218359" y="1486827"/>
                </a:lnTo>
                <a:cubicBezTo>
                  <a:pt x="3211910" y="1493286"/>
                  <a:pt x="3199011" y="1499746"/>
                  <a:pt x="3192562" y="1506205"/>
                </a:cubicBezTo>
                <a:lnTo>
                  <a:pt x="3176872" y="1517431"/>
                </a:lnTo>
                <a:lnTo>
                  <a:pt x="3184676" y="1507950"/>
                </a:lnTo>
                <a:lnTo>
                  <a:pt x="3199011" y="1499746"/>
                </a:lnTo>
                <a:cubicBezTo>
                  <a:pt x="3205460" y="1486827"/>
                  <a:pt x="3218359" y="1480368"/>
                  <a:pt x="3231257" y="1473908"/>
                </a:cubicBezTo>
                <a:close/>
                <a:moveTo>
                  <a:pt x="3241796" y="1471702"/>
                </a:moveTo>
                <a:lnTo>
                  <a:pt x="3244821" y="1472460"/>
                </a:lnTo>
                <a:lnTo>
                  <a:pt x="3239044" y="1477876"/>
                </a:lnTo>
                <a:lnTo>
                  <a:pt x="3239319" y="1474716"/>
                </a:lnTo>
                <a:close/>
                <a:moveTo>
                  <a:pt x="3240931" y="1471486"/>
                </a:moveTo>
                <a:lnTo>
                  <a:pt x="3240979" y="1471498"/>
                </a:lnTo>
                <a:lnTo>
                  <a:pt x="3238800" y="1473389"/>
                </a:lnTo>
                <a:lnTo>
                  <a:pt x="3240512" y="1471591"/>
                </a:lnTo>
                <a:close/>
                <a:moveTo>
                  <a:pt x="992455" y="1471132"/>
                </a:moveTo>
                <a:lnTo>
                  <a:pt x="1037094" y="1504025"/>
                </a:lnTo>
                <a:lnTo>
                  <a:pt x="1072605" y="1544744"/>
                </a:lnTo>
                <a:cubicBezTo>
                  <a:pt x="1111250" y="1596201"/>
                  <a:pt x="1137013" y="1654090"/>
                  <a:pt x="1188538" y="1699114"/>
                </a:cubicBezTo>
                <a:cubicBezTo>
                  <a:pt x="1207860" y="1718411"/>
                  <a:pt x="1233623" y="1737707"/>
                  <a:pt x="1259386" y="1750571"/>
                </a:cubicBezTo>
                <a:lnTo>
                  <a:pt x="1270980" y="1757739"/>
                </a:lnTo>
                <a:lnTo>
                  <a:pt x="1285149" y="1769868"/>
                </a:lnTo>
                <a:cubicBezTo>
                  <a:pt x="1288370" y="1773084"/>
                  <a:pt x="1289980" y="1773084"/>
                  <a:pt x="1290785" y="1772280"/>
                </a:cubicBezTo>
                <a:lnTo>
                  <a:pt x="1291420" y="1770376"/>
                </a:lnTo>
                <a:lnTo>
                  <a:pt x="1293200" y="1771476"/>
                </a:lnTo>
                <a:lnTo>
                  <a:pt x="1314927" y="1777101"/>
                </a:lnTo>
                <a:lnTo>
                  <a:pt x="1314964" y="1776964"/>
                </a:lnTo>
                <a:lnTo>
                  <a:pt x="1294005" y="1760220"/>
                </a:lnTo>
                <a:cubicBezTo>
                  <a:pt x="1280318" y="1750571"/>
                  <a:pt x="1265827" y="1740923"/>
                  <a:pt x="1252945" y="1731275"/>
                </a:cubicBezTo>
                <a:lnTo>
                  <a:pt x="1219141" y="1702887"/>
                </a:lnTo>
                <a:lnTo>
                  <a:pt x="1178411" y="1649035"/>
                </a:lnTo>
                <a:lnTo>
                  <a:pt x="1188538" y="1660522"/>
                </a:lnTo>
                <a:cubicBezTo>
                  <a:pt x="1207860" y="1686250"/>
                  <a:pt x="1233623" y="1711979"/>
                  <a:pt x="1259386" y="1731275"/>
                </a:cubicBezTo>
                <a:cubicBezTo>
                  <a:pt x="1272268" y="1740923"/>
                  <a:pt x="1285149" y="1748963"/>
                  <a:pt x="1298031" y="1757004"/>
                </a:cubicBezTo>
                <a:lnTo>
                  <a:pt x="1316969" y="1769612"/>
                </a:lnTo>
                <a:lnTo>
                  <a:pt x="1329104" y="1725103"/>
                </a:lnTo>
                <a:cubicBezTo>
                  <a:pt x="1348429" y="1679999"/>
                  <a:pt x="1367754" y="1641339"/>
                  <a:pt x="1393520" y="1609122"/>
                </a:cubicBezTo>
                <a:cubicBezTo>
                  <a:pt x="1412845" y="1589792"/>
                  <a:pt x="1432170" y="1570462"/>
                  <a:pt x="1457936" y="1557575"/>
                </a:cubicBezTo>
                <a:cubicBezTo>
                  <a:pt x="1470819" y="1551131"/>
                  <a:pt x="1485313" y="1547910"/>
                  <a:pt x="1499806" y="1547910"/>
                </a:cubicBezTo>
                <a:cubicBezTo>
                  <a:pt x="1514300" y="1547910"/>
                  <a:pt x="1528794" y="1551131"/>
                  <a:pt x="1541677" y="1557575"/>
                </a:cubicBezTo>
                <a:lnTo>
                  <a:pt x="1559225" y="1569862"/>
                </a:lnTo>
                <a:lnTo>
                  <a:pt x="1571033" y="1570876"/>
                </a:lnTo>
                <a:cubicBezTo>
                  <a:pt x="1584308" y="1575308"/>
                  <a:pt x="1596377" y="1583365"/>
                  <a:pt x="1606032" y="1596258"/>
                </a:cubicBezTo>
                <a:cubicBezTo>
                  <a:pt x="1614078" y="1607539"/>
                  <a:pt x="1618503" y="1619625"/>
                  <a:pt x="1620816" y="1632216"/>
                </a:cubicBezTo>
                <a:lnTo>
                  <a:pt x="1621598" y="1646651"/>
                </a:lnTo>
                <a:lnTo>
                  <a:pt x="1619911" y="1641381"/>
                </a:lnTo>
                <a:lnTo>
                  <a:pt x="1614448" y="1632714"/>
                </a:lnTo>
                <a:lnTo>
                  <a:pt x="1621721" y="1648917"/>
                </a:lnTo>
                <a:lnTo>
                  <a:pt x="1621598" y="1646651"/>
                </a:lnTo>
                <a:lnTo>
                  <a:pt x="1623823" y="1653602"/>
                </a:lnTo>
                <a:lnTo>
                  <a:pt x="1630249" y="1667918"/>
                </a:lnTo>
                <a:lnTo>
                  <a:pt x="1637371" y="1707098"/>
                </a:lnTo>
                <a:lnTo>
                  <a:pt x="1638055" y="1706280"/>
                </a:lnTo>
                <a:cubicBezTo>
                  <a:pt x="1657306" y="1686995"/>
                  <a:pt x="1676557" y="1667710"/>
                  <a:pt x="1702226" y="1654853"/>
                </a:cubicBezTo>
                <a:cubicBezTo>
                  <a:pt x="1735915" y="1630747"/>
                  <a:pt x="1773215" y="1613872"/>
                  <a:pt x="1814124" y="1609654"/>
                </a:cubicBezTo>
                <a:cubicBezTo>
                  <a:pt x="1827760" y="1608247"/>
                  <a:pt x="1841797" y="1608247"/>
                  <a:pt x="1856236" y="1609855"/>
                </a:cubicBezTo>
                <a:lnTo>
                  <a:pt x="1873736" y="1615991"/>
                </a:lnTo>
                <a:lnTo>
                  <a:pt x="1846610" y="1611462"/>
                </a:lnTo>
                <a:cubicBezTo>
                  <a:pt x="1836985" y="1611462"/>
                  <a:pt x="1827359" y="1613069"/>
                  <a:pt x="1817733" y="1616283"/>
                </a:cubicBezTo>
                <a:lnTo>
                  <a:pt x="1815819" y="1616863"/>
                </a:lnTo>
                <a:lnTo>
                  <a:pt x="1800387" y="1617187"/>
                </a:lnTo>
                <a:cubicBezTo>
                  <a:pt x="1757974" y="1623515"/>
                  <a:pt x="1718269" y="1645211"/>
                  <a:pt x="1689392" y="1674138"/>
                </a:cubicBezTo>
                <a:lnTo>
                  <a:pt x="1636616" y="1723435"/>
                </a:lnTo>
                <a:lnTo>
                  <a:pt x="1633469" y="1744395"/>
                </a:lnTo>
                <a:lnTo>
                  <a:pt x="1638055" y="1738422"/>
                </a:lnTo>
                <a:cubicBezTo>
                  <a:pt x="1670140" y="1699852"/>
                  <a:pt x="1708643" y="1667710"/>
                  <a:pt x="1753562" y="1641996"/>
                </a:cubicBezTo>
                <a:cubicBezTo>
                  <a:pt x="1763188" y="1635568"/>
                  <a:pt x="1772814" y="1630747"/>
                  <a:pt x="1783241" y="1626729"/>
                </a:cubicBezTo>
                <a:lnTo>
                  <a:pt x="1815819" y="1616863"/>
                </a:lnTo>
                <a:lnTo>
                  <a:pt x="1843402" y="1616283"/>
                </a:lnTo>
                <a:lnTo>
                  <a:pt x="1857667" y="1619323"/>
                </a:lnTo>
                <a:lnTo>
                  <a:pt x="1847412" y="1617890"/>
                </a:lnTo>
                <a:cubicBezTo>
                  <a:pt x="1836985" y="1617890"/>
                  <a:pt x="1827359" y="1619497"/>
                  <a:pt x="1817733" y="1622711"/>
                </a:cubicBezTo>
                <a:cubicBezTo>
                  <a:pt x="1792065" y="1629140"/>
                  <a:pt x="1772814" y="1641996"/>
                  <a:pt x="1747145" y="1654853"/>
                </a:cubicBezTo>
                <a:cubicBezTo>
                  <a:pt x="1702226" y="1680567"/>
                  <a:pt x="1670140" y="1712709"/>
                  <a:pt x="1638055" y="1751279"/>
                </a:cubicBezTo>
                <a:lnTo>
                  <a:pt x="1629128" y="1762301"/>
                </a:lnTo>
                <a:lnTo>
                  <a:pt x="1613340" y="1795980"/>
                </a:lnTo>
                <a:lnTo>
                  <a:pt x="1577965" y="1834757"/>
                </a:lnTo>
                <a:lnTo>
                  <a:pt x="1573884" y="1841277"/>
                </a:lnTo>
                <a:cubicBezTo>
                  <a:pt x="1554632" y="1860562"/>
                  <a:pt x="1541798" y="1886276"/>
                  <a:pt x="1528964" y="1911989"/>
                </a:cubicBezTo>
                <a:lnTo>
                  <a:pt x="1527120" y="1921021"/>
                </a:lnTo>
                <a:lnTo>
                  <a:pt x="1525441" y="1924784"/>
                </a:lnTo>
                <a:lnTo>
                  <a:pt x="1526487" y="1924120"/>
                </a:lnTo>
                <a:lnTo>
                  <a:pt x="1527120" y="1921021"/>
                </a:lnTo>
                <a:lnTo>
                  <a:pt x="1539392" y="1893508"/>
                </a:lnTo>
                <a:cubicBezTo>
                  <a:pt x="1546611" y="1881454"/>
                  <a:pt x="1554632" y="1870205"/>
                  <a:pt x="1561049" y="1860562"/>
                </a:cubicBezTo>
                <a:cubicBezTo>
                  <a:pt x="1605970" y="1809135"/>
                  <a:pt x="1644472" y="1757708"/>
                  <a:pt x="1695809" y="1706280"/>
                </a:cubicBezTo>
                <a:cubicBezTo>
                  <a:pt x="1708643" y="1686995"/>
                  <a:pt x="1727894" y="1674138"/>
                  <a:pt x="1747145" y="1661282"/>
                </a:cubicBezTo>
                <a:cubicBezTo>
                  <a:pt x="1766397" y="1648425"/>
                  <a:pt x="1785648" y="1635568"/>
                  <a:pt x="1811316" y="1629140"/>
                </a:cubicBezTo>
                <a:cubicBezTo>
                  <a:pt x="1820942" y="1625925"/>
                  <a:pt x="1832172" y="1624318"/>
                  <a:pt x="1843402" y="1624318"/>
                </a:cubicBezTo>
                <a:cubicBezTo>
                  <a:pt x="1854632" y="1624318"/>
                  <a:pt x="1865862" y="1625925"/>
                  <a:pt x="1875487" y="1629140"/>
                </a:cubicBezTo>
                <a:cubicBezTo>
                  <a:pt x="1901155" y="1641996"/>
                  <a:pt x="1913990" y="1667710"/>
                  <a:pt x="1920407" y="1686995"/>
                </a:cubicBezTo>
                <a:cubicBezTo>
                  <a:pt x="1926824" y="1719137"/>
                  <a:pt x="1920407" y="1744851"/>
                  <a:pt x="1920407" y="1770564"/>
                </a:cubicBezTo>
                <a:lnTo>
                  <a:pt x="1920805" y="1797705"/>
                </a:lnTo>
                <a:lnTo>
                  <a:pt x="1918803" y="1813153"/>
                </a:lnTo>
                <a:lnTo>
                  <a:pt x="1919688" y="1849948"/>
                </a:lnTo>
                <a:lnTo>
                  <a:pt x="1923326" y="1845811"/>
                </a:lnTo>
                <a:lnTo>
                  <a:pt x="1921209" y="1825206"/>
                </a:lnTo>
                <a:lnTo>
                  <a:pt x="1920805" y="1797705"/>
                </a:lnTo>
                <a:lnTo>
                  <a:pt x="1926824" y="1751279"/>
                </a:lnTo>
                <a:cubicBezTo>
                  <a:pt x="1926824" y="1717530"/>
                  <a:pt x="1926824" y="1672933"/>
                  <a:pt x="1907873" y="1644608"/>
                </a:cubicBezTo>
                <a:lnTo>
                  <a:pt x="1888573" y="1628334"/>
                </a:lnTo>
                <a:lnTo>
                  <a:pt x="1903619" y="1636422"/>
                </a:lnTo>
                <a:lnTo>
                  <a:pt x="1921209" y="1664496"/>
                </a:lnTo>
                <a:cubicBezTo>
                  <a:pt x="1930032" y="1685388"/>
                  <a:pt x="1933241" y="1709495"/>
                  <a:pt x="1933241" y="1731994"/>
                </a:cubicBezTo>
                <a:cubicBezTo>
                  <a:pt x="1933241" y="1757708"/>
                  <a:pt x="1926824" y="1783421"/>
                  <a:pt x="1926824" y="1809135"/>
                </a:cubicBezTo>
                <a:cubicBezTo>
                  <a:pt x="1926824" y="1821992"/>
                  <a:pt x="1925220" y="1833241"/>
                  <a:pt x="1924417" y="1844491"/>
                </a:cubicBezTo>
                <a:lnTo>
                  <a:pt x="1924422" y="1844564"/>
                </a:lnTo>
                <a:lnTo>
                  <a:pt x="1925906" y="1842877"/>
                </a:lnTo>
                <a:lnTo>
                  <a:pt x="1924440" y="1844827"/>
                </a:lnTo>
                <a:lnTo>
                  <a:pt x="1925086" y="1854319"/>
                </a:lnTo>
                <a:lnTo>
                  <a:pt x="1938686" y="1838443"/>
                </a:lnTo>
                <a:lnTo>
                  <a:pt x="1954071" y="1827812"/>
                </a:lnTo>
                <a:lnTo>
                  <a:pt x="1927424" y="1853736"/>
                </a:lnTo>
                <a:lnTo>
                  <a:pt x="1925216" y="1856228"/>
                </a:lnTo>
                <a:lnTo>
                  <a:pt x="1925544" y="1861043"/>
                </a:lnTo>
                <a:lnTo>
                  <a:pt x="1926620" y="1859371"/>
                </a:lnTo>
                <a:cubicBezTo>
                  <a:pt x="1941903" y="1840858"/>
                  <a:pt x="1959600" y="1824759"/>
                  <a:pt x="1978905" y="1815100"/>
                </a:cubicBezTo>
                <a:cubicBezTo>
                  <a:pt x="1988557" y="1808660"/>
                  <a:pt x="1998210" y="1803831"/>
                  <a:pt x="2007863" y="1801416"/>
                </a:cubicBezTo>
                <a:cubicBezTo>
                  <a:pt x="2017515" y="1799001"/>
                  <a:pt x="2027168" y="1799001"/>
                  <a:pt x="2036820" y="1802221"/>
                </a:cubicBezTo>
                <a:lnTo>
                  <a:pt x="2039790" y="1802716"/>
                </a:lnTo>
                <a:lnTo>
                  <a:pt x="2015102" y="1806246"/>
                </a:lnTo>
                <a:cubicBezTo>
                  <a:pt x="2006254" y="1808660"/>
                  <a:pt x="1998210" y="1811880"/>
                  <a:pt x="1991775" y="1815100"/>
                </a:cubicBezTo>
                <a:cubicBezTo>
                  <a:pt x="1969252" y="1824759"/>
                  <a:pt x="1949947" y="1839248"/>
                  <a:pt x="1933860" y="1856151"/>
                </a:cubicBezTo>
                <a:lnTo>
                  <a:pt x="1925982" y="1867482"/>
                </a:lnTo>
                <a:lnTo>
                  <a:pt x="1926824" y="1879847"/>
                </a:lnTo>
                <a:lnTo>
                  <a:pt x="1925608" y="1868020"/>
                </a:lnTo>
                <a:lnTo>
                  <a:pt x="1920407" y="1875503"/>
                </a:lnTo>
                <a:lnTo>
                  <a:pt x="1920407" y="1879847"/>
                </a:lnTo>
                <a:lnTo>
                  <a:pt x="1920306" y="1875648"/>
                </a:lnTo>
                <a:lnTo>
                  <a:pt x="1895249" y="1911691"/>
                </a:lnTo>
                <a:cubicBezTo>
                  <a:pt x="1869509" y="1950328"/>
                  <a:pt x="1850204" y="1995404"/>
                  <a:pt x="1837334" y="2034041"/>
                </a:cubicBezTo>
                <a:cubicBezTo>
                  <a:pt x="1827681" y="2053359"/>
                  <a:pt x="1818028" y="2076300"/>
                  <a:pt x="1821950" y="2097429"/>
                </a:cubicBezTo>
                <a:lnTo>
                  <a:pt x="1825368" y="2105192"/>
                </a:lnTo>
                <a:lnTo>
                  <a:pt x="1818028" y="2098435"/>
                </a:lnTo>
                <a:lnTo>
                  <a:pt x="1815349" y="2092601"/>
                </a:lnTo>
                <a:lnTo>
                  <a:pt x="1814811" y="2075092"/>
                </a:lnTo>
                <a:cubicBezTo>
                  <a:pt x="1816420" y="2061408"/>
                  <a:pt x="1821246" y="2046919"/>
                  <a:pt x="1824464" y="2034041"/>
                </a:cubicBezTo>
                <a:cubicBezTo>
                  <a:pt x="1843769" y="1995404"/>
                  <a:pt x="1863074" y="1950328"/>
                  <a:pt x="1888814" y="1918131"/>
                </a:cubicBezTo>
                <a:lnTo>
                  <a:pt x="1920156" y="1869418"/>
                </a:lnTo>
                <a:lnTo>
                  <a:pt x="1919981" y="1862136"/>
                </a:lnTo>
                <a:lnTo>
                  <a:pt x="1904159" y="1879990"/>
                </a:lnTo>
                <a:lnTo>
                  <a:pt x="1914554" y="1866615"/>
                </a:lnTo>
                <a:lnTo>
                  <a:pt x="1919937" y="1860331"/>
                </a:lnTo>
                <a:lnTo>
                  <a:pt x="1919820" y="1855436"/>
                </a:lnTo>
                <a:lnTo>
                  <a:pt x="1920328" y="1859875"/>
                </a:lnTo>
                <a:lnTo>
                  <a:pt x="1924295" y="1855243"/>
                </a:lnTo>
                <a:lnTo>
                  <a:pt x="1923371" y="1846249"/>
                </a:lnTo>
                <a:lnTo>
                  <a:pt x="1919716" y="1851111"/>
                </a:lnTo>
                <a:lnTo>
                  <a:pt x="1919820" y="1855436"/>
                </a:lnTo>
                <a:lnTo>
                  <a:pt x="1919376" y="1851563"/>
                </a:lnTo>
                <a:lnTo>
                  <a:pt x="1861465" y="1928595"/>
                </a:lnTo>
                <a:lnTo>
                  <a:pt x="1810183" y="2012901"/>
                </a:lnTo>
                <a:lnTo>
                  <a:pt x="1811593" y="2008283"/>
                </a:lnTo>
                <a:cubicBezTo>
                  <a:pt x="1824464" y="1982525"/>
                  <a:pt x="1837334" y="1963207"/>
                  <a:pt x="1850204" y="1943889"/>
                </a:cubicBezTo>
                <a:cubicBezTo>
                  <a:pt x="1863074" y="1924570"/>
                  <a:pt x="1869509" y="1911691"/>
                  <a:pt x="1882379" y="1892373"/>
                </a:cubicBezTo>
                <a:lnTo>
                  <a:pt x="1919248" y="1850448"/>
                </a:lnTo>
                <a:lnTo>
                  <a:pt x="1914792" y="1811545"/>
                </a:lnTo>
                <a:cubicBezTo>
                  <a:pt x="1913990" y="1794671"/>
                  <a:pt x="1913990" y="1776993"/>
                  <a:pt x="1913990" y="1757708"/>
                </a:cubicBezTo>
                <a:cubicBezTo>
                  <a:pt x="1920407" y="1731994"/>
                  <a:pt x="1920407" y="1699852"/>
                  <a:pt x="1907572" y="1674138"/>
                </a:cubicBezTo>
                <a:cubicBezTo>
                  <a:pt x="1894738" y="1654853"/>
                  <a:pt x="1875487" y="1635568"/>
                  <a:pt x="1856236" y="1629140"/>
                </a:cubicBezTo>
                <a:cubicBezTo>
                  <a:pt x="1830567" y="1629140"/>
                  <a:pt x="1804899" y="1635568"/>
                  <a:pt x="1785648" y="1648425"/>
                </a:cubicBezTo>
                <a:cubicBezTo>
                  <a:pt x="1759980" y="1654853"/>
                  <a:pt x="1740728" y="1674138"/>
                  <a:pt x="1721477" y="1686995"/>
                </a:cubicBezTo>
                <a:cubicBezTo>
                  <a:pt x="1695809" y="1706280"/>
                  <a:pt x="1682975" y="1731994"/>
                  <a:pt x="1663723" y="1751279"/>
                </a:cubicBezTo>
                <a:cubicBezTo>
                  <a:pt x="1638055" y="1776993"/>
                  <a:pt x="1612387" y="1809135"/>
                  <a:pt x="1593135" y="1841277"/>
                </a:cubicBezTo>
                <a:cubicBezTo>
                  <a:pt x="1573884" y="1860562"/>
                  <a:pt x="1554632" y="1879847"/>
                  <a:pt x="1541798" y="1905561"/>
                </a:cubicBezTo>
                <a:lnTo>
                  <a:pt x="1536257" y="1917539"/>
                </a:lnTo>
                <a:lnTo>
                  <a:pt x="1526558" y="1938506"/>
                </a:lnTo>
                <a:lnTo>
                  <a:pt x="1526506" y="1948059"/>
                </a:lnTo>
                <a:lnTo>
                  <a:pt x="1523307" y="1939692"/>
                </a:lnTo>
                <a:lnTo>
                  <a:pt x="1526456" y="1924272"/>
                </a:lnTo>
                <a:lnTo>
                  <a:pt x="1525349" y="1924991"/>
                </a:lnTo>
                <a:lnTo>
                  <a:pt x="1522547" y="1931274"/>
                </a:lnTo>
                <a:lnTo>
                  <a:pt x="1523094" y="1939135"/>
                </a:lnTo>
                <a:lnTo>
                  <a:pt x="1522547" y="1937703"/>
                </a:lnTo>
                <a:lnTo>
                  <a:pt x="1522323" y="1926958"/>
                </a:lnTo>
                <a:lnTo>
                  <a:pt x="1521108" y="1927748"/>
                </a:lnTo>
                <a:lnTo>
                  <a:pt x="1520140" y="1931274"/>
                </a:lnTo>
                <a:lnTo>
                  <a:pt x="1518195" y="1946862"/>
                </a:lnTo>
                <a:lnTo>
                  <a:pt x="1516130" y="1943327"/>
                </a:lnTo>
                <a:lnTo>
                  <a:pt x="1516130" y="1930985"/>
                </a:lnTo>
                <a:lnTo>
                  <a:pt x="1489368" y="1948382"/>
                </a:lnTo>
                <a:cubicBezTo>
                  <a:pt x="1472472" y="1955634"/>
                  <a:pt x="1454771" y="1960469"/>
                  <a:pt x="1438680" y="1963692"/>
                </a:cubicBezTo>
                <a:lnTo>
                  <a:pt x="1407254" y="1964926"/>
                </a:lnTo>
                <a:lnTo>
                  <a:pt x="1428949" y="1969146"/>
                </a:lnTo>
                <a:cubicBezTo>
                  <a:pt x="1438611" y="1969951"/>
                  <a:pt x="1448274" y="1969951"/>
                  <a:pt x="1457936" y="1969951"/>
                </a:cubicBezTo>
                <a:lnTo>
                  <a:pt x="1517162" y="1955141"/>
                </a:lnTo>
                <a:lnTo>
                  <a:pt x="1518195" y="1946862"/>
                </a:lnTo>
                <a:lnTo>
                  <a:pt x="1522284" y="1953860"/>
                </a:lnTo>
                <a:lnTo>
                  <a:pt x="1523037" y="1953672"/>
                </a:lnTo>
                <a:lnTo>
                  <a:pt x="1521745" y="1947345"/>
                </a:lnTo>
                <a:lnTo>
                  <a:pt x="1523177" y="1940329"/>
                </a:lnTo>
                <a:lnTo>
                  <a:pt x="1524088" y="1953409"/>
                </a:lnTo>
                <a:lnTo>
                  <a:pt x="1526480" y="1952811"/>
                </a:lnTo>
                <a:lnTo>
                  <a:pt x="1526506" y="1948059"/>
                </a:lnTo>
                <a:lnTo>
                  <a:pt x="1528162" y="1952390"/>
                </a:lnTo>
                <a:lnTo>
                  <a:pt x="1535235" y="1950621"/>
                </a:lnTo>
                <a:cubicBezTo>
                  <a:pt x="1541677" y="1944178"/>
                  <a:pt x="1554560" y="1937735"/>
                  <a:pt x="1567444" y="1937735"/>
                </a:cubicBezTo>
                <a:cubicBezTo>
                  <a:pt x="1573885" y="1937735"/>
                  <a:pt x="1580327" y="1931291"/>
                  <a:pt x="1586768" y="1931291"/>
                </a:cubicBezTo>
                <a:cubicBezTo>
                  <a:pt x="1586768" y="1931291"/>
                  <a:pt x="1586768" y="1937735"/>
                  <a:pt x="1586768" y="1937735"/>
                </a:cubicBezTo>
                <a:cubicBezTo>
                  <a:pt x="1580327" y="1937735"/>
                  <a:pt x="1573885" y="1937735"/>
                  <a:pt x="1573885" y="1944178"/>
                </a:cubicBezTo>
                <a:cubicBezTo>
                  <a:pt x="1561002" y="1944178"/>
                  <a:pt x="1554560" y="1944178"/>
                  <a:pt x="1548118" y="1950621"/>
                </a:cubicBezTo>
                <a:lnTo>
                  <a:pt x="1529008" y="1954604"/>
                </a:lnTo>
                <a:lnTo>
                  <a:pt x="1536985" y="1975469"/>
                </a:lnTo>
                <a:lnTo>
                  <a:pt x="1545166" y="1986669"/>
                </a:lnTo>
                <a:lnTo>
                  <a:pt x="1535381" y="1976273"/>
                </a:lnTo>
                <a:cubicBezTo>
                  <a:pt x="1530568" y="1969845"/>
                  <a:pt x="1527761" y="1963416"/>
                  <a:pt x="1526457" y="1957089"/>
                </a:cubicBezTo>
                <a:lnTo>
                  <a:pt x="1526465" y="1955716"/>
                </a:lnTo>
                <a:lnTo>
                  <a:pt x="1524318" y="1956701"/>
                </a:lnTo>
                <a:lnTo>
                  <a:pt x="1524368" y="1957426"/>
                </a:lnTo>
                <a:lnTo>
                  <a:pt x="1524023" y="1956836"/>
                </a:lnTo>
                <a:lnTo>
                  <a:pt x="1523712" y="1956978"/>
                </a:lnTo>
                <a:lnTo>
                  <a:pt x="1524661" y="1961626"/>
                </a:lnTo>
                <a:lnTo>
                  <a:pt x="1524953" y="1965827"/>
                </a:lnTo>
                <a:lnTo>
                  <a:pt x="1525837" y="1967387"/>
                </a:lnTo>
                <a:lnTo>
                  <a:pt x="1528964" y="1982702"/>
                </a:lnTo>
                <a:lnTo>
                  <a:pt x="1541798" y="1995558"/>
                </a:lnTo>
                <a:lnTo>
                  <a:pt x="1559445" y="2013236"/>
                </a:lnTo>
                <a:lnTo>
                  <a:pt x="1566923" y="2017132"/>
                </a:lnTo>
                <a:lnTo>
                  <a:pt x="1586718" y="2034129"/>
                </a:lnTo>
                <a:lnTo>
                  <a:pt x="1591891" y="2037782"/>
                </a:lnTo>
                <a:lnTo>
                  <a:pt x="1589125" y="2036539"/>
                </a:lnTo>
                <a:cubicBezTo>
                  <a:pt x="1580301" y="2032522"/>
                  <a:pt x="1570676" y="2027700"/>
                  <a:pt x="1561049" y="2021272"/>
                </a:cubicBezTo>
                <a:cubicBezTo>
                  <a:pt x="1541798" y="2008415"/>
                  <a:pt x="1522547" y="1995558"/>
                  <a:pt x="1516130" y="1963416"/>
                </a:cubicBezTo>
                <a:lnTo>
                  <a:pt x="1516522" y="1960275"/>
                </a:lnTo>
                <a:lnTo>
                  <a:pt x="1509469" y="1963508"/>
                </a:lnTo>
                <a:cubicBezTo>
                  <a:pt x="1475651" y="1973173"/>
                  <a:pt x="1438209" y="1979214"/>
                  <a:pt x="1405296" y="1970757"/>
                </a:cubicBezTo>
                <a:lnTo>
                  <a:pt x="1388067" y="1963172"/>
                </a:lnTo>
                <a:lnTo>
                  <a:pt x="1361440" y="1957246"/>
                </a:lnTo>
                <a:cubicBezTo>
                  <a:pt x="1342131" y="1944353"/>
                  <a:pt x="1322821" y="1931461"/>
                  <a:pt x="1309948" y="1905676"/>
                </a:cubicBezTo>
                <a:cubicBezTo>
                  <a:pt x="1300293" y="1886337"/>
                  <a:pt x="1297074" y="1863776"/>
                  <a:pt x="1298684" y="1841214"/>
                </a:cubicBezTo>
                <a:lnTo>
                  <a:pt x="1311992" y="1792749"/>
                </a:lnTo>
                <a:lnTo>
                  <a:pt x="1312195" y="1787120"/>
                </a:lnTo>
                <a:lnTo>
                  <a:pt x="1312575" y="1785726"/>
                </a:lnTo>
                <a:lnTo>
                  <a:pt x="1308497" y="1785144"/>
                </a:lnTo>
                <a:cubicBezTo>
                  <a:pt x="1299641" y="1782732"/>
                  <a:pt x="1291590" y="1779516"/>
                  <a:pt x="1285149" y="1776300"/>
                </a:cubicBezTo>
                <a:cubicBezTo>
                  <a:pt x="1265827" y="1763436"/>
                  <a:pt x="1246505" y="1750571"/>
                  <a:pt x="1227183" y="1737707"/>
                </a:cubicBezTo>
                <a:cubicBezTo>
                  <a:pt x="1214301" y="1731275"/>
                  <a:pt x="1194979" y="1718411"/>
                  <a:pt x="1175657" y="1699114"/>
                </a:cubicBezTo>
                <a:cubicBezTo>
                  <a:pt x="1162775" y="1686250"/>
                  <a:pt x="1149894" y="1666954"/>
                  <a:pt x="1137013" y="1654090"/>
                </a:cubicBezTo>
                <a:cubicBezTo>
                  <a:pt x="1117690" y="1621929"/>
                  <a:pt x="1104809" y="1596201"/>
                  <a:pt x="1085487" y="1570472"/>
                </a:cubicBezTo>
                <a:cubicBezTo>
                  <a:pt x="1066165" y="1544744"/>
                  <a:pt x="1040402" y="1519015"/>
                  <a:pt x="1021080" y="1493287"/>
                </a:cubicBezTo>
                <a:close/>
                <a:moveTo>
                  <a:pt x="2514499" y="1470372"/>
                </a:moveTo>
                <a:lnTo>
                  <a:pt x="2549953" y="1495812"/>
                </a:lnTo>
                <a:lnTo>
                  <a:pt x="2556169" y="1502091"/>
                </a:lnTo>
                <a:lnTo>
                  <a:pt x="2519129" y="1475063"/>
                </a:lnTo>
                <a:close/>
                <a:moveTo>
                  <a:pt x="3470902" y="1469172"/>
                </a:moveTo>
                <a:lnTo>
                  <a:pt x="3471532" y="1474219"/>
                </a:lnTo>
                <a:lnTo>
                  <a:pt x="3470244" y="1479055"/>
                </a:lnTo>
                <a:close/>
                <a:moveTo>
                  <a:pt x="3244421" y="1468511"/>
                </a:moveTo>
                <a:lnTo>
                  <a:pt x="3241796" y="1471702"/>
                </a:lnTo>
                <a:lnTo>
                  <a:pt x="3240979" y="1471498"/>
                </a:lnTo>
                <a:close/>
                <a:moveTo>
                  <a:pt x="1663700" y="1468488"/>
                </a:moveTo>
                <a:cubicBezTo>
                  <a:pt x="1670050" y="1468488"/>
                  <a:pt x="1670050" y="1474838"/>
                  <a:pt x="1663700" y="1474838"/>
                </a:cubicBezTo>
                <a:cubicBezTo>
                  <a:pt x="1663700" y="1474838"/>
                  <a:pt x="1663700" y="1468488"/>
                  <a:pt x="1663700" y="1468488"/>
                </a:cubicBezTo>
                <a:close/>
                <a:moveTo>
                  <a:pt x="3289755" y="1468423"/>
                </a:moveTo>
                <a:lnTo>
                  <a:pt x="3278870" y="1495638"/>
                </a:lnTo>
                <a:lnTo>
                  <a:pt x="3289794" y="1488022"/>
                </a:lnTo>
                <a:lnTo>
                  <a:pt x="3290492" y="1486111"/>
                </a:lnTo>
                <a:close/>
                <a:moveTo>
                  <a:pt x="987699" y="1467627"/>
                </a:moveTo>
                <a:lnTo>
                  <a:pt x="988876" y="1468362"/>
                </a:lnTo>
                <a:lnTo>
                  <a:pt x="992455" y="1471132"/>
                </a:lnTo>
                <a:close/>
                <a:moveTo>
                  <a:pt x="3256594" y="1464219"/>
                </a:moveTo>
                <a:lnTo>
                  <a:pt x="3257054" y="1467449"/>
                </a:lnTo>
                <a:lnTo>
                  <a:pt x="3250214" y="1473810"/>
                </a:lnTo>
                <a:lnTo>
                  <a:pt x="3246526" y="1472887"/>
                </a:lnTo>
                <a:close/>
                <a:moveTo>
                  <a:pt x="2882036" y="1464089"/>
                </a:moveTo>
                <a:lnTo>
                  <a:pt x="2916692" y="1486903"/>
                </a:lnTo>
                <a:lnTo>
                  <a:pt x="2936828" y="1504222"/>
                </a:lnTo>
                <a:lnTo>
                  <a:pt x="2926341" y="1496540"/>
                </a:lnTo>
                <a:close/>
                <a:moveTo>
                  <a:pt x="3474309" y="1463792"/>
                </a:moveTo>
                <a:lnTo>
                  <a:pt x="3474813" y="1468333"/>
                </a:lnTo>
                <a:lnTo>
                  <a:pt x="3472342" y="1480704"/>
                </a:lnTo>
                <a:lnTo>
                  <a:pt x="3471601" y="1474766"/>
                </a:lnTo>
                <a:lnTo>
                  <a:pt x="3471532" y="1474219"/>
                </a:lnTo>
                <a:close/>
                <a:moveTo>
                  <a:pt x="980664" y="1463236"/>
                </a:moveTo>
                <a:lnTo>
                  <a:pt x="983241" y="1464342"/>
                </a:lnTo>
                <a:lnTo>
                  <a:pt x="987699" y="1467627"/>
                </a:lnTo>
                <a:close/>
                <a:moveTo>
                  <a:pt x="2880449" y="1462927"/>
                </a:moveTo>
                <a:lnTo>
                  <a:pt x="2882036" y="1464089"/>
                </a:lnTo>
                <a:lnTo>
                  <a:pt x="2881313" y="1463614"/>
                </a:lnTo>
                <a:close/>
                <a:moveTo>
                  <a:pt x="3256200" y="1461790"/>
                </a:moveTo>
                <a:lnTo>
                  <a:pt x="3256248" y="1461797"/>
                </a:lnTo>
                <a:lnTo>
                  <a:pt x="3245446" y="1472616"/>
                </a:lnTo>
                <a:lnTo>
                  <a:pt x="3244821" y="1472460"/>
                </a:lnTo>
                <a:close/>
                <a:moveTo>
                  <a:pt x="3253085" y="1460989"/>
                </a:moveTo>
                <a:lnTo>
                  <a:pt x="3257054" y="1460989"/>
                </a:lnTo>
                <a:lnTo>
                  <a:pt x="3256200" y="1461790"/>
                </a:lnTo>
                <a:lnTo>
                  <a:pt x="3252734" y="1461294"/>
                </a:lnTo>
                <a:close/>
                <a:moveTo>
                  <a:pt x="3250605" y="1460989"/>
                </a:moveTo>
                <a:lnTo>
                  <a:pt x="3240512" y="1471591"/>
                </a:lnTo>
                <a:lnTo>
                  <a:pt x="3238320" y="1472139"/>
                </a:lnTo>
                <a:close/>
                <a:moveTo>
                  <a:pt x="3250605" y="1460989"/>
                </a:moveTo>
                <a:lnTo>
                  <a:pt x="3252734" y="1461294"/>
                </a:lnTo>
                <a:lnTo>
                  <a:pt x="3244421" y="1468511"/>
                </a:lnTo>
                <a:close/>
                <a:moveTo>
                  <a:pt x="2862188" y="1459386"/>
                </a:moveTo>
                <a:lnTo>
                  <a:pt x="2891728" y="1478115"/>
                </a:lnTo>
                <a:lnTo>
                  <a:pt x="2978459" y="1536577"/>
                </a:lnTo>
                <a:lnTo>
                  <a:pt x="2980004" y="1537683"/>
                </a:lnTo>
                <a:lnTo>
                  <a:pt x="3018807" y="1579258"/>
                </a:lnTo>
                <a:cubicBezTo>
                  <a:pt x="3030868" y="1597729"/>
                  <a:pt x="3038909" y="1618610"/>
                  <a:pt x="3038909" y="1641096"/>
                </a:cubicBezTo>
                <a:cubicBezTo>
                  <a:pt x="3038909" y="1647521"/>
                  <a:pt x="3032476" y="1647521"/>
                  <a:pt x="3032476" y="1641096"/>
                </a:cubicBezTo>
                <a:cubicBezTo>
                  <a:pt x="3038909" y="1583274"/>
                  <a:pt x="2974584" y="1538301"/>
                  <a:pt x="2935989" y="1512602"/>
                </a:cubicBezTo>
                <a:cubicBezTo>
                  <a:pt x="2916692" y="1499753"/>
                  <a:pt x="2897394" y="1486903"/>
                  <a:pt x="2878097" y="1474054"/>
                </a:cubicBezTo>
                <a:close/>
                <a:moveTo>
                  <a:pt x="981308" y="1458714"/>
                </a:moveTo>
                <a:lnTo>
                  <a:pt x="1027520" y="1486854"/>
                </a:lnTo>
                <a:cubicBezTo>
                  <a:pt x="1059724" y="1506151"/>
                  <a:pt x="1085487" y="1531879"/>
                  <a:pt x="1104809" y="1551176"/>
                </a:cubicBezTo>
                <a:cubicBezTo>
                  <a:pt x="1130572" y="1576904"/>
                  <a:pt x="1143453" y="1602633"/>
                  <a:pt x="1162775" y="1628361"/>
                </a:cubicBezTo>
                <a:lnTo>
                  <a:pt x="1178411" y="1649035"/>
                </a:lnTo>
                <a:lnTo>
                  <a:pt x="1153169" y="1620403"/>
                </a:lnTo>
                <a:lnTo>
                  <a:pt x="1137013" y="1596201"/>
                </a:lnTo>
                <a:cubicBezTo>
                  <a:pt x="1117690" y="1570472"/>
                  <a:pt x="1091928" y="1544744"/>
                  <a:pt x="1066165" y="1525447"/>
                </a:cubicBezTo>
                <a:lnTo>
                  <a:pt x="1063848" y="1523740"/>
                </a:lnTo>
                <a:lnTo>
                  <a:pt x="1053283" y="1512583"/>
                </a:lnTo>
                <a:lnTo>
                  <a:pt x="1051653" y="1514754"/>
                </a:lnTo>
                <a:lnTo>
                  <a:pt x="1037094" y="1504025"/>
                </a:lnTo>
                <a:lnTo>
                  <a:pt x="1029131" y="1494895"/>
                </a:lnTo>
                <a:close/>
                <a:moveTo>
                  <a:pt x="3253830" y="1458567"/>
                </a:moveTo>
                <a:lnTo>
                  <a:pt x="3254927" y="1459391"/>
                </a:lnTo>
                <a:lnTo>
                  <a:pt x="3253085" y="1460989"/>
                </a:lnTo>
                <a:lnTo>
                  <a:pt x="3250605" y="1460989"/>
                </a:lnTo>
                <a:cubicBezTo>
                  <a:pt x="3250605" y="1457759"/>
                  <a:pt x="3252217" y="1457759"/>
                  <a:pt x="3253830" y="1458567"/>
                </a:cubicBezTo>
                <a:close/>
                <a:moveTo>
                  <a:pt x="3478170" y="1451530"/>
                </a:moveTo>
                <a:lnTo>
                  <a:pt x="3480435" y="1461900"/>
                </a:lnTo>
                <a:cubicBezTo>
                  <a:pt x="3481238" y="1469941"/>
                  <a:pt x="3481238" y="1477983"/>
                  <a:pt x="3481238" y="1487632"/>
                </a:cubicBezTo>
                <a:cubicBezTo>
                  <a:pt x="3484451" y="1500498"/>
                  <a:pt x="3487663" y="1514972"/>
                  <a:pt x="3488466" y="1529447"/>
                </a:cubicBezTo>
                <a:lnTo>
                  <a:pt x="3481908" y="1567386"/>
                </a:lnTo>
                <a:lnTo>
                  <a:pt x="3502420" y="1561019"/>
                </a:lnTo>
                <a:lnTo>
                  <a:pt x="3512058" y="1554898"/>
                </a:lnTo>
                <a:lnTo>
                  <a:pt x="3500814" y="1565046"/>
                </a:lnTo>
                <a:lnTo>
                  <a:pt x="3502574" y="1566811"/>
                </a:lnTo>
                <a:lnTo>
                  <a:pt x="3475113" y="1577933"/>
                </a:lnTo>
                <a:cubicBezTo>
                  <a:pt x="3468688" y="1577933"/>
                  <a:pt x="3468688" y="1571489"/>
                  <a:pt x="3468688" y="1571489"/>
                </a:cubicBezTo>
                <a:lnTo>
                  <a:pt x="3475059" y="1569512"/>
                </a:lnTo>
                <a:lnTo>
                  <a:pt x="3482041" y="1519797"/>
                </a:lnTo>
                <a:cubicBezTo>
                  <a:pt x="3479632" y="1502106"/>
                  <a:pt x="3474813" y="1484416"/>
                  <a:pt x="3474813" y="1468333"/>
                </a:cubicBezTo>
                <a:close/>
                <a:moveTo>
                  <a:pt x="2494869" y="1450487"/>
                </a:moveTo>
                <a:lnTo>
                  <a:pt x="2494941" y="1450560"/>
                </a:lnTo>
                <a:lnTo>
                  <a:pt x="2498944" y="1454615"/>
                </a:lnTo>
                <a:lnTo>
                  <a:pt x="2498944" y="1454615"/>
                </a:lnTo>
                <a:lnTo>
                  <a:pt x="2498945" y="1454616"/>
                </a:lnTo>
                <a:lnTo>
                  <a:pt x="2505349" y="1461103"/>
                </a:lnTo>
                <a:lnTo>
                  <a:pt x="2514499" y="1470372"/>
                </a:lnTo>
                <a:lnTo>
                  <a:pt x="2492540" y="1454615"/>
                </a:lnTo>
                <a:close/>
                <a:moveTo>
                  <a:pt x="2498944" y="1450444"/>
                </a:moveTo>
                <a:lnTo>
                  <a:pt x="2531642" y="1476469"/>
                </a:lnTo>
                <a:lnTo>
                  <a:pt x="2550182" y="1492540"/>
                </a:lnTo>
                <a:lnTo>
                  <a:pt x="2550182" y="1493544"/>
                </a:lnTo>
                <a:lnTo>
                  <a:pt x="2552468" y="1494521"/>
                </a:lnTo>
                <a:lnTo>
                  <a:pt x="2573206" y="1512497"/>
                </a:lnTo>
                <a:lnTo>
                  <a:pt x="2569397" y="1509764"/>
                </a:lnTo>
                <a:lnTo>
                  <a:pt x="2549953" y="1495812"/>
                </a:lnTo>
                <a:lnTo>
                  <a:pt x="2538274" y="1484014"/>
                </a:lnTo>
                <a:lnTo>
                  <a:pt x="2498945" y="1454616"/>
                </a:lnTo>
                <a:lnTo>
                  <a:pt x="2498944" y="1454615"/>
                </a:lnTo>
                <a:close/>
                <a:moveTo>
                  <a:pt x="2498944" y="1448127"/>
                </a:moveTo>
                <a:cubicBezTo>
                  <a:pt x="2498944" y="1448127"/>
                  <a:pt x="2498944" y="1448127"/>
                  <a:pt x="2498944" y="1448938"/>
                </a:cubicBezTo>
                <a:lnTo>
                  <a:pt x="2498944" y="1450444"/>
                </a:lnTo>
                <a:lnTo>
                  <a:pt x="2496736" y="1448686"/>
                </a:lnTo>
                <a:close/>
                <a:moveTo>
                  <a:pt x="2498944" y="1448127"/>
                </a:moveTo>
                <a:lnTo>
                  <a:pt x="2551767" y="1487678"/>
                </a:lnTo>
                <a:lnTo>
                  <a:pt x="2550182" y="1487055"/>
                </a:lnTo>
                <a:cubicBezTo>
                  <a:pt x="2550182" y="1487055"/>
                  <a:pt x="2550182" y="1488677"/>
                  <a:pt x="2550182" y="1490299"/>
                </a:cubicBezTo>
                <a:lnTo>
                  <a:pt x="2550182" y="1491226"/>
                </a:lnTo>
                <a:lnTo>
                  <a:pt x="2531642" y="1476469"/>
                </a:lnTo>
                <a:close/>
                <a:moveTo>
                  <a:pt x="3308656" y="1444527"/>
                </a:moveTo>
                <a:lnTo>
                  <a:pt x="3308273" y="1455068"/>
                </a:lnTo>
                <a:lnTo>
                  <a:pt x="3296632" y="1485636"/>
                </a:lnTo>
                <a:lnTo>
                  <a:pt x="3296947" y="1493186"/>
                </a:lnTo>
                <a:lnTo>
                  <a:pt x="3288948" y="1531583"/>
                </a:lnTo>
                <a:lnTo>
                  <a:pt x="3308122" y="1499624"/>
                </a:lnTo>
                <a:lnTo>
                  <a:pt x="3313797" y="1475374"/>
                </a:lnTo>
                <a:close/>
                <a:moveTo>
                  <a:pt x="3468302" y="1443446"/>
                </a:moveTo>
                <a:lnTo>
                  <a:pt x="3468388" y="1449034"/>
                </a:lnTo>
                <a:lnTo>
                  <a:pt x="3466016" y="1470411"/>
                </a:lnTo>
                <a:lnTo>
                  <a:pt x="3465756" y="1468521"/>
                </a:lnTo>
                <a:close/>
                <a:moveTo>
                  <a:pt x="2473325" y="1441639"/>
                </a:moveTo>
                <a:lnTo>
                  <a:pt x="2519129" y="1475063"/>
                </a:lnTo>
                <a:lnTo>
                  <a:pt x="2543778" y="1500032"/>
                </a:lnTo>
                <a:cubicBezTo>
                  <a:pt x="2550182" y="1503276"/>
                  <a:pt x="2556587" y="1508142"/>
                  <a:pt x="2562992" y="1513008"/>
                </a:cubicBezTo>
                <a:lnTo>
                  <a:pt x="2575193" y="1521247"/>
                </a:lnTo>
                <a:lnTo>
                  <a:pt x="2591509" y="1537184"/>
                </a:lnTo>
                <a:lnTo>
                  <a:pt x="2582206" y="1532472"/>
                </a:lnTo>
                <a:cubicBezTo>
                  <a:pt x="2569397" y="1525984"/>
                  <a:pt x="2556587" y="1519496"/>
                  <a:pt x="2543778" y="1506520"/>
                </a:cubicBezTo>
                <a:cubicBezTo>
                  <a:pt x="2530968" y="1493544"/>
                  <a:pt x="2518159" y="1480567"/>
                  <a:pt x="2505349" y="1467591"/>
                </a:cubicBezTo>
                <a:cubicBezTo>
                  <a:pt x="2492540" y="1461103"/>
                  <a:pt x="2486135" y="1448127"/>
                  <a:pt x="2473325" y="1441639"/>
                </a:cubicBezTo>
                <a:close/>
                <a:moveTo>
                  <a:pt x="2836111" y="1435344"/>
                </a:moveTo>
                <a:lnTo>
                  <a:pt x="2857692" y="1448636"/>
                </a:lnTo>
                <a:lnTo>
                  <a:pt x="2888550" y="1471644"/>
                </a:lnTo>
                <a:lnTo>
                  <a:pt x="2977425" y="1534920"/>
                </a:lnTo>
                <a:lnTo>
                  <a:pt x="2979842" y="1537509"/>
                </a:lnTo>
                <a:lnTo>
                  <a:pt x="2978459" y="1536577"/>
                </a:lnTo>
                <a:lnTo>
                  <a:pt x="2935989" y="1506177"/>
                </a:lnTo>
                <a:lnTo>
                  <a:pt x="2891728" y="1478115"/>
                </a:lnTo>
                <a:lnTo>
                  <a:pt x="2857416" y="1454986"/>
                </a:lnTo>
                <a:close/>
                <a:moveTo>
                  <a:pt x="2479730" y="1435151"/>
                </a:moveTo>
                <a:cubicBezTo>
                  <a:pt x="2479730" y="1441639"/>
                  <a:pt x="2479730" y="1441639"/>
                  <a:pt x="2473325" y="1441639"/>
                </a:cubicBezTo>
                <a:cubicBezTo>
                  <a:pt x="2473325" y="1441639"/>
                  <a:pt x="2479730" y="1435151"/>
                  <a:pt x="2479730" y="1435151"/>
                </a:cubicBezTo>
                <a:close/>
                <a:moveTo>
                  <a:pt x="2479730" y="1435151"/>
                </a:moveTo>
                <a:lnTo>
                  <a:pt x="2496736" y="1448686"/>
                </a:lnTo>
                <a:lnTo>
                  <a:pt x="2495742" y="1448938"/>
                </a:lnTo>
                <a:lnTo>
                  <a:pt x="2494869" y="1450487"/>
                </a:lnTo>
                <a:close/>
                <a:moveTo>
                  <a:pt x="885825" y="1422533"/>
                </a:moveTo>
                <a:lnTo>
                  <a:pt x="903677" y="1423308"/>
                </a:lnTo>
                <a:lnTo>
                  <a:pt x="946368" y="1440543"/>
                </a:lnTo>
                <a:lnTo>
                  <a:pt x="956673" y="1448262"/>
                </a:lnTo>
                <a:lnTo>
                  <a:pt x="980664" y="1463236"/>
                </a:lnTo>
                <a:close/>
                <a:moveTo>
                  <a:pt x="815441" y="1422296"/>
                </a:moveTo>
                <a:lnTo>
                  <a:pt x="819252" y="1424914"/>
                </a:lnTo>
                <a:lnTo>
                  <a:pt x="815441" y="1428723"/>
                </a:lnTo>
                <a:cubicBezTo>
                  <a:pt x="815441" y="1428723"/>
                  <a:pt x="809010" y="1422296"/>
                  <a:pt x="815441" y="1422296"/>
                </a:cubicBezTo>
                <a:close/>
                <a:moveTo>
                  <a:pt x="817031" y="1420274"/>
                </a:moveTo>
                <a:lnTo>
                  <a:pt x="817204" y="1420403"/>
                </a:lnTo>
                <a:lnTo>
                  <a:pt x="815441" y="1422296"/>
                </a:lnTo>
                <a:close/>
                <a:moveTo>
                  <a:pt x="825248" y="1418921"/>
                </a:moveTo>
                <a:lnTo>
                  <a:pt x="828303" y="1422296"/>
                </a:lnTo>
                <a:lnTo>
                  <a:pt x="824092" y="1420077"/>
                </a:lnTo>
                <a:close/>
                <a:moveTo>
                  <a:pt x="819675" y="1417750"/>
                </a:moveTo>
                <a:lnTo>
                  <a:pt x="824092" y="1420077"/>
                </a:lnTo>
                <a:lnTo>
                  <a:pt x="820953" y="1423214"/>
                </a:lnTo>
                <a:lnTo>
                  <a:pt x="817204" y="1420403"/>
                </a:lnTo>
                <a:close/>
                <a:moveTo>
                  <a:pt x="818354" y="1417054"/>
                </a:moveTo>
                <a:lnTo>
                  <a:pt x="819210" y="1417505"/>
                </a:lnTo>
                <a:lnTo>
                  <a:pt x="817031" y="1420274"/>
                </a:lnTo>
                <a:lnTo>
                  <a:pt x="816702" y="1420027"/>
                </a:lnTo>
                <a:close/>
                <a:moveTo>
                  <a:pt x="885825" y="1416101"/>
                </a:moveTo>
                <a:cubicBezTo>
                  <a:pt x="898706" y="1416101"/>
                  <a:pt x="918028" y="1422533"/>
                  <a:pt x="930910" y="1422533"/>
                </a:cubicBezTo>
                <a:cubicBezTo>
                  <a:pt x="950232" y="1435397"/>
                  <a:pt x="963113" y="1441830"/>
                  <a:pt x="975995" y="1454694"/>
                </a:cubicBezTo>
                <a:lnTo>
                  <a:pt x="981308" y="1458714"/>
                </a:lnTo>
                <a:lnTo>
                  <a:pt x="961503" y="1446654"/>
                </a:lnTo>
                <a:lnTo>
                  <a:pt x="946368" y="1440543"/>
                </a:lnTo>
                <a:lnTo>
                  <a:pt x="937351" y="1433789"/>
                </a:lnTo>
                <a:cubicBezTo>
                  <a:pt x="930910" y="1430573"/>
                  <a:pt x="924469" y="1428965"/>
                  <a:pt x="918028" y="1428965"/>
                </a:cubicBezTo>
                <a:cubicBezTo>
                  <a:pt x="914808" y="1425749"/>
                  <a:pt x="909978" y="1424141"/>
                  <a:pt x="904342" y="1423337"/>
                </a:cubicBezTo>
                <a:lnTo>
                  <a:pt x="903677" y="1423308"/>
                </a:lnTo>
                <a:close/>
                <a:moveTo>
                  <a:pt x="828303" y="1415868"/>
                </a:moveTo>
                <a:cubicBezTo>
                  <a:pt x="834734" y="1415868"/>
                  <a:pt x="828303" y="1422296"/>
                  <a:pt x="828303" y="1422296"/>
                </a:cubicBezTo>
                <a:cubicBezTo>
                  <a:pt x="828303" y="1415868"/>
                  <a:pt x="828303" y="1415868"/>
                  <a:pt x="828303" y="1415868"/>
                </a:cubicBezTo>
                <a:close/>
                <a:moveTo>
                  <a:pt x="821422" y="1414694"/>
                </a:moveTo>
                <a:lnTo>
                  <a:pt x="821964" y="1415293"/>
                </a:lnTo>
                <a:lnTo>
                  <a:pt x="819675" y="1417750"/>
                </a:lnTo>
                <a:lnTo>
                  <a:pt x="819210" y="1417505"/>
                </a:lnTo>
                <a:close/>
                <a:moveTo>
                  <a:pt x="823869" y="1413248"/>
                </a:moveTo>
                <a:lnTo>
                  <a:pt x="828303" y="1415868"/>
                </a:lnTo>
                <a:lnTo>
                  <a:pt x="825248" y="1418921"/>
                </a:lnTo>
                <a:lnTo>
                  <a:pt x="821964" y="1415293"/>
                </a:lnTo>
                <a:close/>
                <a:moveTo>
                  <a:pt x="825629" y="1412834"/>
                </a:moveTo>
                <a:lnTo>
                  <a:pt x="829911" y="1414261"/>
                </a:lnTo>
                <a:lnTo>
                  <a:pt x="828303" y="1415868"/>
                </a:lnTo>
                <a:close/>
                <a:moveTo>
                  <a:pt x="3806007" y="1412386"/>
                </a:moveTo>
                <a:lnTo>
                  <a:pt x="3725692" y="1461952"/>
                </a:lnTo>
                <a:cubicBezTo>
                  <a:pt x="3699991" y="1474839"/>
                  <a:pt x="3667866" y="1494169"/>
                  <a:pt x="3642166" y="1507056"/>
                </a:cubicBezTo>
                <a:lnTo>
                  <a:pt x="3635177" y="1509258"/>
                </a:lnTo>
                <a:lnTo>
                  <a:pt x="3661441" y="1494169"/>
                </a:lnTo>
                <a:close/>
                <a:moveTo>
                  <a:pt x="2810964" y="1412160"/>
                </a:moveTo>
                <a:lnTo>
                  <a:pt x="2809973" y="1413057"/>
                </a:lnTo>
                <a:lnTo>
                  <a:pt x="2816379" y="1417833"/>
                </a:lnTo>
                <a:lnTo>
                  <a:pt x="2816669" y="1417419"/>
                </a:lnTo>
                <a:close/>
                <a:moveTo>
                  <a:pt x="823455" y="1412110"/>
                </a:moveTo>
                <a:lnTo>
                  <a:pt x="824580" y="1412485"/>
                </a:lnTo>
                <a:lnTo>
                  <a:pt x="823869" y="1413248"/>
                </a:lnTo>
                <a:lnTo>
                  <a:pt x="822975" y="1412720"/>
                </a:lnTo>
                <a:close/>
                <a:moveTo>
                  <a:pt x="824960" y="1412076"/>
                </a:moveTo>
                <a:lnTo>
                  <a:pt x="825629" y="1412834"/>
                </a:lnTo>
                <a:lnTo>
                  <a:pt x="824580" y="1412485"/>
                </a:lnTo>
                <a:close/>
                <a:moveTo>
                  <a:pt x="821310" y="1411736"/>
                </a:moveTo>
                <a:lnTo>
                  <a:pt x="822975" y="1412720"/>
                </a:lnTo>
                <a:lnTo>
                  <a:pt x="821422" y="1414694"/>
                </a:lnTo>
                <a:lnTo>
                  <a:pt x="820334" y="1413492"/>
                </a:lnTo>
                <a:close/>
                <a:moveTo>
                  <a:pt x="819992" y="1410956"/>
                </a:moveTo>
                <a:lnTo>
                  <a:pt x="821470" y="1411449"/>
                </a:lnTo>
                <a:lnTo>
                  <a:pt x="821310" y="1411736"/>
                </a:lnTo>
                <a:close/>
                <a:moveTo>
                  <a:pt x="3474813" y="1410436"/>
                </a:moveTo>
                <a:lnTo>
                  <a:pt x="3474813" y="1436168"/>
                </a:lnTo>
                <a:lnTo>
                  <a:pt x="3475557" y="1439571"/>
                </a:lnTo>
                <a:lnTo>
                  <a:pt x="3474813" y="1461900"/>
                </a:lnTo>
                <a:lnTo>
                  <a:pt x="3474309" y="1463792"/>
                </a:lnTo>
                <a:lnTo>
                  <a:pt x="3472404" y="1446622"/>
                </a:lnTo>
                <a:close/>
                <a:moveTo>
                  <a:pt x="2864772" y="1409592"/>
                </a:moveTo>
                <a:cubicBezTo>
                  <a:pt x="2864772" y="1409592"/>
                  <a:pt x="2864772" y="1409592"/>
                  <a:pt x="2871224" y="1409592"/>
                </a:cubicBezTo>
                <a:cubicBezTo>
                  <a:pt x="2864772" y="1416022"/>
                  <a:pt x="2858320" y="1409592"/>
                  <a:pt x="2864772" y="1409592"/>
                </a:cubicBezTo>
                <a:close/>
                <a:moveTo>
                  <a:pt x="822616" y="1409416"/>
                </a:moveTo>
                <a:lnTo>
                  <a:pt x="824179" y="1411190"/>
                </a:lnTo>
                <a:lnTo>
                  <a:pt x="823455" y="1412110"/>
                </a:lnTo>
                <a:lnTo>
                  <a:pt x="821470" y="1411449"/>
                </a:lnTo>
                <a:lnTo>
                  <a:pt x="822600" y="1409416"/>
                </a:lnTo>
                <a:close/>
                <a:moveTo>
                  <a:pt x="827590" y="1409253"/>
                </a:moveTo>
                <a:lnTo>
                  <a:pt x="824960" y="1412076"/>
                </a:lnTo>
                <a:lnTo>
                  <a:pt x="824179" y="1411190"/>
                </a:lnTo>
                <a:lnTo>
                  <a:pt x="825653" y="1409317"/>
                </a:lnTo>
                <a:close/>
                <a:moveTo>
                  <a:pt x="815790" y="1408473"/>
                </a:moveTo>
                <a:lnTo>
                  <a:pt x="819992" y="1410956"/>
                </a:lnTo>
                <a:lnTo>
                  <a:pt x="817195" y="1410024"/>
                </a:lnTo>
                <a:close/>
                <a:moveTo>
                  <a:pt x="3467700" y="1404233"/>
                </a:moveTo>
                <a:lnTo>
                  <a:pt x="3468388" y="1410436"/>
                </a:lnTo>
                <a:lnTo>
                  <a:pt x="3472404" y="1446622"/>
                </a:lnTo>
                <a:lnTo>
                  <a:pt x="3470902" y="1469172"/>
                </a:lnTo>
                <a:lnTo>
                  <a:pt x="3468388" y="1449034"/>
                </a:lnTo>
                <a:lnTo>
                  <a:pt x="3468388" y="1442601"/>
                </a:lnTo>
                <a:lnTo>
                  <a:pt x="3468302" y="1443446"/>
                </a:lnTo>
                <a:close/>
                <a:moveTo>
                  <a:pt x="1946363" y="1403545"/>
                </a:moveTo>
                <a:cubicBezTo>
                  <a:pt x="1965678" y="1413287"/>
                  <a:pt x="1983383" y="1423029"/>
                  <a:pt x="2001088" y="1431958"/>
                </a:cubicBezTo>
                <a:lnTo>
                  <a:pt x="2023775" y="1441718"/>
                </a:lnTo>
                <a:lnTo>
                  <a:pt x="2024063" y="1441501"/>
                </a:lnTo>
                <a:lnTo>
                  <a:pt x="2024166" y="1441886"/>
                </a:lnTo>
                <a:lnTo>
                  <a:pt x="2055813" y="1455500"/>
                </a:lnTo>
                <a:cubicBezTo>
                  <a:pt x="2055813" y="1461995"/>
                  <a:pt x="2055813" y="1468489"/>
                  <a:pt x="2049375" y="1461995"/>
                </a:cubicBezTo>
                <a:lnTo>
                  <a:pt x="2026332" y="1450010"/>
                </a:lnTo>
                <a:lnTo>
                  <a:pt x="2026445" y="1450431"/>
                </a:lnTo>
                <a:lnTo>
                  <a:pt x="2024865" y="1449247"/>
                </a:lnTo>
                <a:lnTo>
                  <a:pt x="1997869" y="1435205"/>
                </a:lnTo>
                <a:cubicBezTo>
                  <a:pt x="1980164" y="1426276"/>
                  <a:pt x="1962459" y="1416534"/>
                  <a:pt x="1946363" y="1403545"/>
                </a:cubicBezTo>
                <a:close/>
                <a:moveTo>
                  <a:pt x="2847717" y="1392884"/>
                </a:moveTo>
                <a:lnTo>
                  <a:pt x="2838429" y="1410943"/>
                </a:lnTo>
                <a:lnTo>
                  <a:pt x="2832510" y="1416022"/>
                </a:lnTo>
                <a:lnTo>
                  <a:pt x="2841469" y="1395278"/>
                </a:lnTo>
                <a:close/>
                <a:moveTo>
                  <a:pt x="1484313" y="1390701"/>
                </a:moveTo>
                <a:cubicBezTo>
                  <a:pt x="1490663" y="1390701"/>
                  <a:pt x="1490663" y="1397051"/>
                  <a:pt x="1484313" y="1397051"/>
                </a:cubicBezTo>
                <a:cubicBezTo>
                  <a:pt x="1477963" y="1397051"/>
                  <a:pt x="1484313" y="1390701"/>
                  <a:pt x="1484313" y="1390701"/>
                </a:cubicBezTo>
                <a:close/>
                <a:moveTo>
                  <a:pt x="3466772" y="1388507"/>
                </a:moveTo>
                <a:lnTo>
                  <a:pt x="3468388" y="1397570"/>
                </a:lnTo>
                <a:lnTo>
                  <a:pt x="3466862" y="1389417"/>
                </a:lnTo>
                <a:close/>
                <a:moveTo>
                  <a:pt x="2274292" y="1388320"/>
                </a:moveTo>
                <a:cubicBezTo>
                  <a:pt x="2275285" y="1387526"/>
                  <a:pt x="2277269" y="1387526"/>
                  <a:pt x="2281238" y="1390701"/>
                </a:cubicBezTo>
                <a:cubicBezTo>
                  <a:pt x="2281238" y="1390701"/>
                  <a:pt x="2281238" y="1397051"/>
                  <a:pt x="2273300" y="1390701"/>
                </a:cubicBezTo>
                <a:cubicBezTo>
                  <a:pt x="2273300" y="1390701"/>
                  <a:pt x="2273300" y="1389114"/>
                  <a:pt x="2274292" y="1388320"/>
                </a:cubicBezTo>
                <a:close/>
                <a:moveTo>
                  <a:pt x="1811418" y="1384351"/>
                </a:moveTo>
                <a:cubicBezTo>
                  <a:pt x="1894999" y="1422905"/>
                  <a:pt x="1978581" y="1461459"/>
                  <a:pt x="2055734" y="1512864"/>
                </a:cubicBezTo>
                <a:cubicBezTo>
                  <a:pt x="2062163" y="1512864"/>
                  <a:pt x="2055734" y="1519289"/>
                  <a:pt x="2055734" y="1519289"/>
                </a:cubicBezTo>
                <a:cubicBezTo>
                  <a:pt x="1978581" y="1467884"/>
                  <a:pt x="1888570" y="1429330"/>
                  <a:pt x="1811418" y="1390777"/>
                </a:cubicBezTo>
                <a:cubicBezTo>
                  <a:pt x="1804988" y="1384351"/>
                  <a:pt x="1804988" y="1384351"/>
                  <a:pt x="1811418" y="1384351"/>
                </a:cubicBezTo>
                <a:close/>
                <a:moveTo>
                  <a:pt x="3457653" y="1382988"/>
                </a:moveTo>
                <a:lnTo>
                  <a:pt x="3457948" y="1384704"/>
                </a:lnTo>
                <a:cubicBezTo>
                  <a:pt x="3460357" y="1402395"/>
                  <a:pt x="3461963" y="1420085"/>
                  <a:pt x="3461963" y="1436168"/>
                </a:cubicBezTo>
                <a:cubicBezTo>
                  <a:pt x="3461963" y="1445818"/>
                  <a:pt x="3463570" y="1455467"/>
                  <a:pt x="3465176" y="1464312"/>
                </a:cubicBezTo>
                <a:lnTo>
                  <a:pt x="3465756" y="1468521"/>
                </a:lnTo>
                <a:lnTo>
                  <a:pt x="3465570" y="1470352"/>
                </a:lnTo>
                <a:lnTo>
                  <a:pt x="3465996" y="1470593"/>
                </a:lnTo>
                <a:lnTo>
                  <a:pt x="3466016" y="1470411"/>
                </a:lnTo>
                <a:lnTo>
                  <a:pt x="3466045" y="1470621"/>
                </a:lnTo>
                <a:lnTo>
                  <a:pt x="3467887" y="1471663"/>
                </a:lnTo>
                <a:cubicBezTo>
                  <a:pt x="3468688" y="1473251"/>
                  <a:pt x="3468688" y="1474838"/>
                  <a:pt x="3468688" y="1474838"/>
                </a:cubicBezTo>
                <a:lnTo>
                  <a:pt x="3466757" y="1475794"/>
                </a:lnTo>
                <a:lnTo>
                  <a:pt x="3468242" y="1486572"/>
                </a:lnTo>
                <a:lnTo>
                  <a:pt x="3461045" y="1513594"/>
                </a:lnTo>
                <a:lnTo>
                  <a:pt x="3461963" y="1506931"/>
                </a:lnTo>
                <a:lnTo>
                  <a:pt x="3465341" y="1476496"/>
                </a:lnTo>
                <a:lnTo>
                  <a:pt x="3464925" y="1476702"/>
                </a:lnTo>
                <a:lnTo>
                  <a:pt x="3463570" y="1490044"/>
                </a:lnTo>
                <a:lnTo>
                  <a:pt x="3456540" y="1510767"/>
                </a:lnTo>
                <a:lnTo>
                  <a:pt x="3460053" y="1479115"/>
                </a:lnTo>
                <a:lnTo>
                  <a:pt x="3443044" y="1487538"/>
                </a:lnTo>
                <a:lnTo>
                  <a:pt x="3450452" y="1480200"/>
                </a:lnTo>
                <a:lnTo>
                  <a:pt x="3460435" y="1475674"/>
                </a:lnTo>
                <a:lnTo>
                  <a:pt x="3460459" y="1475457"/>
                </a:lnTo>
                <a:lnTo>
                  <a:pt x="3452513" y="1478160"/>
                </a:lnTo>
                <a:lnTo>
                  <a:pt x="3461103" y="1469651"/>
                </a:lnTo>
                <a:lnTo>
                  <a:pt x="3461126" y="1469443"/>
                </a:lnTo>
                <a:lnTo>
                  <a:pt x="3449310" y="1479249"/>
                </a:lnTo>
                <a:lnTo>
                  <a:pt x="3433477" y="1484635"/>
                </a:lnTo>
                <a:lnTo>
                  <a:pt x="3461163" y="1469113"/>
                </a:lnTo>
                <a:lnTo>
                  <a:pt x="3461179" y="1468963"/>
                </a:lnTo>
                <a:lnTo>
                  <a:pt x="3393979" y="1498035"/>
                </a:lnTo>
                <a:lnTo>
                  <a:pt x="3394961" y="1497063"/>
                </a:lnTo>
                <a:lnTo>
                  <a:pt x="3404856" y="1487262"/>
                </a:lnTo>
                <a:lnTo>
                  <a:pt x="3461193" y="1468843"/>
                </a:lnTo>
                <a:lnTo>
                  <a:pt x="3461963" y="1461900"/>
                </a:lnTo>
                <a:close/>
                <a:moveTo>
                  <a:pt x="2908380" y="1379555"/>
                </a:moveTo>
                <a:lnTo>
                  <a:pt x="2871224" y="1409592"/>
                </a:lnTo>
                <a:cubicBezTo>
                  <a:pt x="2879290" y="1399948"/>
                  <a:pt x="2888565" y="1391912"/>
                  <a:pt x="2898647" y="1384980"/>
                </a:cubicBezTo>
                <a:close/>
                <a:moveTo>
                  <a:pt x="3464884" y="1378856"/>
                </a:moveTo>
                <a:lnTo>
                  <a:pt x="3466862" y="1389417"/>
                </a:lnTo>
                <a:lnTo>
                  <a:pt x="3467585" y="1396766"/>
                </a:lnTo>
                <a:lnTo>
                  <a:pt x="3467700" y="1404233"/>
                </a:lnTo>
                <a:close/>
                <a:moveTo>
                  <a:pt x="3470530" y="1378271"/>
                </a:moveTo>
                <a:lnTo>
                  <a:pt x="3474813" y="1404003"/>
                </a:lnTo>
                <a:lnTo>
                  <a:pt x="3474813" y="1410436"/>
                </a:lnTo>
                <a:close/>
                <a:moveTo>
                  <a:pt x="765078" y="1377738"/>
                </a:moveTo>
                <a:lnTo>
                  <a:pt x="780070" y="1390157"/>
                </a:lnTo>
                <a:lnTo>
                  <a:pt x="796016" y="1403367"/>
                </a:lnTo>
                <a:lnTo>
                  <a:pt x="802579" y="1409440"/>
                </a:lnTo>
                <a:lnTo>
                  <a:pt x="816702" y="1420027"/>
                </a:lnTo>
                <a:lnTo>
                  <a:pt x="815441" y="1422296"/>
                </a:lnTo>
                <a:cubicBezTo>
                  <a:pt x="802579" y="1415868"/>
                  <a:pt x="789717" y="1409440"/>
                  <a:pt x="783286" y="1396585"/>
                </a:cubicBezTo>
                <a:cubicBezTo>
                  <a:pt x="776855" y="1393371"/>
                  <a:pt x="772032" y="1388550"/>
                  <a:pt x="768012" y="1382926"/>
                </a:cubicBezTo>
                <a:close/>
                <a:moveTo>
                  <a:pt x="2884268" y="1375385"/>
                </a:moveTo>
                <a:lnTo>
                  <a:pt x="2873272" y="1382993"/>
                </a:lnTo>
                <a:lnTo>
                  <a:pt x="2871224" y="1383875"/>
                </a:lnTo>
                <a:lnTo>
                  <a:pt x="2847717" y="1392884"/>
                </a:lnTo>
                <a:lnTo>
                  <a:pt x="2852834" y="1382936"/>
                </a:lnTo>
                <a:lnTo>
                  <a:pt x="2864772" y="1377445"/>
                </a:lnTo>
                <a:lnTo>
                  <a:pt x="2868752" y="1376371"/>
                </a:lnTo>
                <a:close/>
                <a:moveTo>
                  <a:pt x="2907299" y="1374651"/>
                </a:moveTo>
                <a:lnTo>
                  <a:pt x="2864772" y="1409592"/>
                </a:lnTo>
                <a:cubicBezTo>
                  <a:pt x="2872838" y="1398341"/>
                  <a:pt x="2882516" y="1389501"/>
                  <a:pt x="2893203" y="1382167"/>
                </a:cubicBezTo>
                <a:close/>
                <a:moveTo>
                  <a:pt x="3463989" y="1374076"/>
                </a:moveTo>
                <a:lnTo>
                  <a:pt x="3464373" y="1375054"/>
                </a:lnTo>
                <a:lnTo>
                  <a:pt x="3464609" y="1376379"/>
                </a:lnTo>
                <a:lnTo>
                  <a:pt x="3464884" y="1378856"/>
                </a:lnTo>
                <a:close/>
                <a:moveTo>
                  <a:pt x="2898970" y="1371936"/>
                </a:moveTo>
                <a:lnTo>
                  <a:pt x="2890582" y="1377445"/>
                </a:lnTo>
                <a:cubicBezTo>
                  <a:pt x="2871224" y="1390304"/>
                  <a:pt x="2851867" y="1403163"/>
                  <a:pt x="2832510" y="1422451"/>
                </a:cubicBezTo>
                <a:lnTo>
                  <a:pt x="2838429" y="1410943"/>
                </a:lnTo>
                <a:lnTo>
                  <a:pt x="2861546" y="1391108"/>
                </a:lnTo>
                <a:lnTo>
                  <a:pt x="2873272" y="1382993"/>
                </a:lnTo>
                <a:close/>
                <a:moveTo>
                  <a:pt x="764936" y="1368249"/>
                </a:moveTo>
                <a:lnTo>
                  <a:pt x="767771" y="1370020"/>
                </a:lnTo>
                <a:lnTo>
                  <a:pt x="768397" y="1370944"/>
                </a:lnTo>
                <a:lnTo>
                  <a:pt x="767474" y="1370390"/>
                </a:lnTo>
                <a:close/>
                <a:moveTo>
                  <a:pt x="716528" y="1366075"/>
                </a:moveTo>
                <a:lnTo>
                  <a:pt x="712307" y="1371149"/>
                </a:lnTo>
                <a:lnTo>
                  <a:pt x="698527" y="1368274"/>
                </a:lnTo>
                <a:close/>
                <a:moveTo>
                  <a:pt x="758848" y="1364446"/>
                </a:moveTo>
                <a:lnTo>
                  <a:pt x="760021" y="1364446"/>
                </a:lnTo>
                <a:lnTo>
                  <a:pt x="761380" y="1365250"/>
                </a:lnTo>
                <a:lnTo>
                  <a:pt x="764936" y="1368249"/>
                </a:lnTo>
                <a:lnTo>
                  <a:pt x="763993" y="1367660"/>
                </a:lnTo>
                <a:close/>
                <a:moveTo>
                  <a:pt x="757562" y="1364446"/>
                </a:moveTo>
                <a:lnTo>
                  <a:pt x="767474" y="1370390"/>
                </a:lnTo>
                <a:lnTo>
                  <a:pt x="768753" y="1371469"/>
                </a:lnTo>
                <a:lnTo>
                  <a:pt x="773875" y="1379026"/>
                </a:lnTo>
                <a:lnTo>
                  <a:pt x="762629" y="1373406"/>
                </a:lnTo>
                <a:close/>
                <a:moveTo>
                  <a:pt x="2911007" y="1364031"/>
                </a:moveTo>
                <a:lnTo>
                  <a:pt x="2909867" y="1364780"/>
                </a:lnTo>
                <a:lnTo>
                  <a:pt x="2889775" y="1375034"/>
                </a:lnTo>
                <a:lnTo>
                  <a:pt x="2884268" y="1375385"/>
                </a:lnTo>
                <a:lnTo>
                  <a:pt x="2890582" y="1371016"/>
                </a:lnTo>
                <a:lnTo>
                  <a:pt x="2892062" y="1370081"/>
                </a:lnTo>
                <a:lnTo>
                  <a:pt x="2903487" y="1366998"/>
                </a:lnTo>
                <a:close/>
                <a:moveTo>
                  <a:pt x="757736" y="1363751"/>
                </a:moveTo>
                <a:lnTo>
                  <a:pt x="758848" y="1364446"/>
                </a:lnTo>
                <a:lnTo>
                  <a:pt x="757562" y="1364446"/>
                </a:lnTo>
                <a:close/>
                <a:moveTo>
                  <a:pt x="2902680" y="1363371"/>
                </a:moveTo>
                <a:lnTo>
                  <a:pt x="2892062" y="1370081"/>
                </a:lnTo>
                <a:lnTo>
                  <a:pt x="2868752" y="1376371"/>
                </a:lnTo>
                <a:lnTo>
                  <a:pt x="2855786" y="1377196"/>
                </a:lnTo>
                <a:lnTo>
                  <a:pt x="2858955" y="1371036"/>
                </a:lnTo>
                <a:lnTo>
                  <a:pt x="2877576" y="1371619"/>
                </a:lnTo>
                <a:cubicBezTo>
                  <a:pt x="2883928" y="1370614"/>
                  <a:pt x="2890178" y="1368605"/>
                  <a:pt x="2896227" y="1366194"/>
                </a:cubicBezTo>
                <a:close/>
                <a:moveTo>
                  <a:pt x="724967" y="1363329"/>
                </a:moveTo>
                <a:lnTo>
                  <a:pt x="723724" y="1365196"/>
                </a:lnTo>
                <a:lnTo>
                  <a:pt x="716528" y="1366075"/>
                </a:lnTo>
                <a:lnTo>
                  <a:pt x="718332" y="1363907"/>
                </a:lnTo>
                <a:close/>
                <a:moveTo>
                  <a:pt x="721398" y="1360221"/>
                </a:moveTo>
                <a:lnTo>
                  <a:pt x="718332" y="1363907"/>
                </a:lnTo>
                <a:lnTo>
                  <a:pt x="706801" y="1364912"/>
                </a:lnTo>
                <a:lnTo>
                  <a:pt x="699254" y="1360926"/>
                </a:lnTo>
                <a:lnTo>
                  <a:pt x="719134" y="1360994"/>
                </a:lnTo>
                <a:close/>
                <a:moveTo>
                  <a:pt x="2937521" y="1359535"/>
                </a:moveTo>
                <a:lnTo>
                  <a:pt x="2927683" y="1363783"/>
                </a:lnTo>
                <a:lnTo>
                  <a:pt x="2907299" y="1374651"/>
                </a:lnTo>
                <a:lnTo>
                  <a:pt x="2910746" y="1371820"/>
                </a:lnTo>
                <a:lnTo>
                  <a:pt x="2923178" y="1363758"/>
                </a:lnTo>
                <a:close/>
                <a:moveTo>
                  <a:pt x="3289944" y="1358851"/>
                </a:moveTo>
                <a:lnTo>
                  <a:pt x="3294259" y="1386469"/>
                </a:lnTo>
                <a:lnTo>
                  <a:pt x="3295270" y="1428929"/>
                </a:lnTo>
                <a:lnTo>
                  <a:pt x="3296052" y="1429599"/>
                </a:lnTo>
                <a:lnTo>
                  <a:pt x="3295277" y="1454389"/>
                </a:lnTo>
                <a:lnTo>
                  <a:pt x="3295340" y="1454617"/>
                </a:lnTo>
                <a:lnTo>
                  <a:pt x="3296022" y="1470991"/>
                </a:lnTo>
                <a:lnTo>
                  <a:pt x="3301846" y="1455068"/>
                </a:lnTo>
                <a:cubicBezTo>
                  <a:pt x="3305059" y="1442208"/>
                  <a:pt x="3305059" y="1429348"/>
                  <a:pt x="3303453" y="1416487"/>
                </a:cubicBezTo>
                <a:lnTo>
                  <a:pt x="3301349" y="1406387"/>
                </a:lnTo>
                <a:lnTo>
                  <a:pt x="3301696" y="1428929"/>
                </a:lnTo>
                <a:cubicBezTo>
                  <a:pt x="3301696" y="1432142"/>
                  <a:pt x="3301696" y="1433749"/>
                  <a:pt x="3300892" y="1433749"/>
                </a:cubicBezTo>
                <a:lnTo>
                  <a:pt x="3296052" y="1429599"/>
                </a:lnTo>
                <a:lnTo>
                  <a:pt x="3296876" y="1403221"/>
                </a:lnTo>
                <a:lnTo>
                  <a:pt x="3294259" y="1386469"/>
                </a:lnTo>
                <a:lnTo>
                  <a:pt x="3293960" y="1373912"/>
                </a:lnTo>
                <a:close/>
                <a:moveTo>
                  <a:pt x="763993" y="1358019"/>
                </a:moveTo>
                <a:cubicBezTo>
                  <a:pt x="776855" y="1364446"/>
                  <a:pt x="788109" y="1372481"/>
                  <a:pt x="798559" y="1382123"/>
                </a:cubicBezTo>
                <a:lnTo>
                  <a:pt x="822606" y="1409405"/>
                </a:lnTo>
                <a:lnTo>
                  <a:pt x="822600" y="1409416"/>
                </a:lnTo>
                <a:lnTo>
                  <a:pt x="821872" y="1409440"/>
                </a:lnTo>
                <a:lnTo>
                  <a:pt x="807824" y="1399673"/>
                </a:lnTo>
                <a:lnTo>
                  <a:pt x="797756" y="1388550"/>
                </a:lnTo>
                <a:lnTo>
                  <a:pt x="789717" y="1383730"/>
                </a:lnTo>
                <a:lnTo>
                  <a:pt x="803383" y="1396585"/>
                </a:lnTo>
                <a:lnTo>
                  <a:pt x="807824" y="1399673"/>
                </a:lnTo>
                <a:lnTo>
                  <a:pt x="815790" y="1408473"/>
                </a:lnTo>
                <a:lnTo>
                  <a:pt x="805191" y="1402209"/>
                </a:lnTo>
                <a:lnTo>
                  <a:pt x="783286" y="1383730"/>
                </a:lnTo>
                <a:lnTo>
                  <a:pt x="799363" y="1398995"/>
                </a:lnTo>
                <a:cubicBezTo>
                  <a:pt x="804187" y="1403013"/>
                  <a:pt x="809010" y="1406226"/>
                  <a:pt x="815441" y="1409440"/>
                </a:cubicBezTo>
                <a:lnTo>
                  <a:pt x="817195" y="1410024"/>
                </a:lnTo>
                <a:lnTo>
                  <a:pt x="820334" y="1413492"/>
                </a:lnTo>
                <a:lnTo>
                  <a:pt x="818354" y="1417054"/>
                </a:lnTo>
                <a:lnTo>
                  <a:pt x="802378" y="1408637"/>
                </a:lnTo>
                <a:lnTo>
                  <a:pt x="796016" y="1403367"/>
                </a:lnTo>
                <a:lnTo>
                  <a:pt x="780874" y="1389354"/>
                </a:lnTo>
                <a:lnTo>
                  <a:pt x="773875" y="1379026"/>
                </a:lnTo>
                <a:lnTo>
                  <a:pt x="783286" y="1383729"/>
                </a:lnTo>
                <a:lnTo>
                  <a:pt x="768753" y="1371469"/>
                </a:lnTo>
                <a:lnTo>
                  <a:pt x="768397" y="1370944"/>
                </a:lnTo>
                <a:lnTo>
                  <a:pt x="789716" y="1383729"/>
                </a:lnTo>
                <a:lnTo>
                  <a:pt x="767771" y="1370020"/>
                </a:lnTo>
                <a:lnTo>
                  <a:pt x="763993" y="1364446"/>
                </a:lnTo>
                <a:lnTo>
                  <a:pt x="760021" y="1364446"/>
                </a:lnTo>
                <a:lnTo>
                  <a:pt x="757878" y="1363180"/>
                </a:lnTo>
                <a:lnTo>
                  <a:pt x="758366" y="1361232"/>
                </a:lnTo>
                <a:cubicBezTo>
                  <a:pt x="759170" y="1359626"/>
                  <a:pt x="760777" y="1358019"/>
                  <a:pt x="763993" y="1358019"/>
                </a:cubicBezTo>
                <a:close/>
                <a:moveTo>
                  <a:pt x="2941580" y="1357782"/>
                </a:moveTo>
                <a:lnTo>
                  <a:pt x="2939893" y="1358837"/>
                </a:lnTo>
                <a:lnTo>
                  <a:pt x="2937521" y="1359535"/>
                </a:lnTo>
                <a:close/>
                <a:moveTo>
                  <a:pt x="2942201" y="1357394"/>
                </a:moveTo>
                <a:lnTo>
                  <a:pt x="2942201" y="1357514"/>
                </a:lnTo>
                <a:lnTo>
                  <a:pt x="2941580" y="1357782"/>
                </a:lnTo>
                <a:close/>
                <a:moveTo>
                  <a:pt x="2119412" y="1352601"/>
                </a:moveTo>
                <a:cubicBezTo>
                  <a:pt x="2151659" y="1378001"/>
                  <a:pt x="2183905" y="1397051"/>
                  <a:pt x="2216151" y="1416101"/>
                </a:cubicBezTo>
                <a:cubicBezTo>
                  <a:pt x="2216151" y="1416101"/>
                  <a:pt x="2216151" y="1422451"/>
                  <a:pt x="2209702" y="1422451"/>
                </a:cubicBezTo>
                <a:cubicBezTo>
                  <a:pt x="2177456" y="1403401"/>
                  <a:pt x="2145209" y="1384351"/>
                  <a:pt x="2119412" y="1358951"/>
                </a:cubicBezTo>
                <a:cubicBezTo>
                  <a:pt x="2112963" y="1358951"/>
                  <a:pt x="2119412" y="1352601"/>
                  <a:pt x="2119412" y="1352601"/>
                </a:cubicBezTo>
                <a:close/>
                <a:moveTo>
                  <a:pt x="2940996" y="1352203"/>
                </a:moveTo>
                <a:lnTo>
                  <a:pt x="2923178" y="1363758"/>
                </a:lnTo>
                <a:lnTo>
                  <a:pt x="2906713" y="1368605"/>
                </a:lnTo>
                <a:lnTo>
                  <a:pt x="2898970" y="1371936"/>
                </a:lnTo>
                <a:lnTo>
                  <a:pt x="2909867" y="1364780"/>
                </a:lnTo>
                <a:lnTo>
                  <a:pt x="2912446" y="1363464"/>
                </a:lnTo>
                <a:close/>
                <a:moveTo>
                  <a:pt x="738269" y="1351591"/>
                </a:moveTo>
                <a:cubicBezTo>
                  <a:pt x="738269" y="1351591"/>
                  <a:pt x="738269" y="1351591"/>
                  <a:pt x="737465" y="1352394"/>
                </a:cubicBezTo>
                <a:lnTo>
                  <a:pt x="733910" y="1355947"/>
                </a:lnTo>
                <a:lnTo>
                  <a:pt x="734352" y="1355797"/>
                </a:lnTo>
                <a:lnTo>
                  <a:pt x="732686" y="1357171"/>
                </a:lnTo>
                <a:lnTo>
                  <a:pt x="731838" y="1358019"/>
                </a:lnTo>
                <a:lnTo>
                  <a:pt x="731862" y="1357851"/>
                </a:lnTo>
                <a:lnTo>
                  <a:pt x="725250" y="1363305"/>
                </a:lnTo>
                <a:lnTo>
                  <a:pt x="724967" y="1363329"/>
                </a:lnTo>
                <a:lnTo>
                  <a:pt x="728694" y="1357729"/>
                </a:lnTo>
                <a:lnTo>
                  <a:pt x="732043" y="1356585"/>
                </a:lnTo>
                <a:lnTo>
                  <a:pt x="732642" y="1352394"/>
                </a:lnTo>
                <a:cubicBezTo>
                  <a:pt x="733446" y="1351591"/>
                  <a:pt x="735053" y="1351591"/>
                  <a:pt x="738269" y="1351591"/>
                </a:cubicBezTo>
                <a:close/>
                <a:moveTo>
                  <a:pt x="2742512" y="1351023"/>
                </a:moveTo>
                <a:lnTo>
                  <a:pt x="2743200" y="1352500"/>
                </a:lnTo>
                <a:lnTo>
                  <a:pt x="2741442" y="1355590"/>
                </a:lnTo>
                <a:lnTo>
                  <a:pt x="2750252" y="1364031"/>
                </a:lnTo>
                <a:lnTo>
                  <a:pt x="2783473" y="1388765"/>
                </a:lnTo>
                <a:lnTo>
                  <a:pt x="2809250" y="1412517"/>
                </a:lnTo>
                <a:lnTo>
                  <a:pt x="2809432" y="1412653"/>
                </a:lnTo>
                <a:lnTo>
                  <a:pt x="2810317" y="1411563"/>
                </a:lnTo>
                <a:lnTo>
                  <a:pt x="2794475" y="1396957"/>
                </a:lnTo>
                <a:lnTo>
                  <a:pt x="2783473" y="1388765"/>
                </a:lnTo>
                <a:close/>
                <a:moveTo>
                  <a:pt x="2945459" y="1349309"/>
                </a:moveTo>
                <a:lnTo>
                  <a:pt x="2944011" y="1350248"/>
                </a:lnTo>
                <a:lnTo>
                  <a:pt x="2922844" y="1358157"/>
                </a:lnTo>
                <a:lnTo>
                  <a:pt x="2912446" y="1363464"/>
                </a:lnTo>
                <a:lnTo>
                  <a:pt x="2911007" y="1364031"/>
                </a:lnTo>
                <a:lnTo>
                  <a:pt x="2926070" y="1354139"/>
                </a:lnTo>
                <a:close/>
                <a:moveTo>
                  <a:pt x="2961558" y="1345298"/>
                </a:moveTo>
                <a:lnTo>
                  <a:pt x="2942201" y="1357394"/>
                </a:lnTo>
                <a:lnTo>
                  <a:pt x="2942201" y="1354942"/>
                </a:lnTo>
                <a:cubicBezTo>
                  <a:pt x="2942201" y="1353335"/>
                  <a:pt x="2942201" y="1351728"/>
                  <a:pt x="2942201" y="1351728"/>
                </a:cubicBezTo>
                <a:lnTo>
                  <a:pt x="2940996" y="1352203"/>
                </a:lnTo>
                <a:lnTo>
                  <a:pt x="2944011" y="1350248"/>
                </a:lnTo>
                <a:lnTo>
                  <a:pt x="2948653" y="1348513"/>
                </a:lnTo>
                <a:close/>
                <a:moveTo>
                  <a:pt x="627872" y="1344366"/>
                </a:moveTo>
                <a:lnTo>
                  <a:pt x="629793" y="1345628"/>
                </a:lnTo>
                <a:lnTo>
                  <a:pt x="671846" y="1356299"/>
                </a:lnTo>
                <a:lnTo>
                  <a:pt x="674714" y="1358484"/>
                </a:lnTo>
                <a:cubicBezTo>
                  <a:pt x="681132" y="1361698"/>
                  <a:pt x="687549" y="1364912"/>
                  <a:pt x="693966" y="1367322"/>
                </a:cubicBezTo>
                <a:lnTo>
                  <a:pt x="698527" y="1368274"/>
                </a:lnTo>
                <a:lnTo>
                  <a:pt x="693164" y="1368929"/>
                </a:lnTo>
                <a:cubicBezTo>
                  <a:pt x="681132" y="1368125"/>
                  <a:pt x="668297" y="1364912"/>
                  <a:pt x="655462" y="1358484"/>
                </a:cubicBezTo>
                <a:lnTo>
                  <a:pt x="629818" y="1346433"/>
                </a:lnTo>
                <a:close/>
                <a:moveTo>
                  <a:pt x="2944669" y="1343882"/>
                </a:moveTo>
                <a:lnTo>
                  <a:pt x="2929296" y="1351728"/>
                </a:lnTo>
                <a:lnTo>
                  <a:pt x="2902680" y="1363371"/>
                </a:lnTo>
                <a:lnTo>
                  <a:pt x="2923650" y="1350120"/>
                </a:lnTo>
                <a:close/>
                <a:moveTo>
                  <a:pt x="2963092" y="1343261"/>
                </a:moveTo>
                <a:lnTo>
                  <a:pt x="2961558" y="1345298"/>
                </a:lnTo>
                <a:lnTo>
                  <a:pt x="2961558" y="1343691"/>
                </a:lnTo>
                <a:close/>
                <a:moveTo>
                  <a:pt x="3460725" y="1341688"/>
                </a:moveTo>
                <a:lnTo>
                  <a:pt x="3462792" y="1348084"/>
                </a:lnTo>
                <a:lnTo>
                  <a:pt x="3466772" y="1388507"/>
                </a:lnTo>
                <a:lnTo>
                  <a:pt x="3464609" y="1376379"/>
                </a:lnTo>
                <a:lnTo>
                  <a:pt x="3461963" y="1352539"/>
                </a:lnTo>
                <a:close/>
                <a:moveTo>
                  <a:pt x="693665" y="1339822"/>
                </a:moveTo>
                <a:cubicBezTo>
                  <a:pt x="700088" y="1339822"/>
                  <a:pt x="693665" y="1346251"/>
                  <a:pt x="693665" y="1346251"/>
                </a:cubicBezTo>
                <a:cubicBezTo>
                  <a:pt x="693665" y="1339822"/>
                  <a:pt x="693665" y="1339822"/>
                  <a:pt x="693665" y="1339822"/>
                </a:cubicBezTo>
                <a:close/>
                <a:moveTo>
                  <a:pt x="2961558" y="1338869"/>
                </a:moveTo>
                <a:cubicBezTo>
                  <a:pt x="2961558" y="1338869"/>
                  <a:pt x="2961558" y="1340476"/>
                  <a:pt x="2961558" y="1342084"/>
                </a:cubicBezTo>
                <a:lnTo>
                  <a:pt x="2961558" y="1343691"/>
                </a:lnTo>
                <a:lnTo>
                  <a:pt x="2948653" y="1348513"/>
                </a:lnTo>
                <a:lnTo>
                  <a:pt x="2945459" y="1349309"/>
                </a:lnTo>
                <a:close/>
                <a:moveTo>
                  <a:pt x="2986384" y="1338436"/>
                </a:moveTo>
                <a:lnTo>
                  <a:pt x="3000273" y="1338869"/>
                </a:lnTo>
                <a:cubicBezTo>
                  <a:pt x="2977689" y="1348513"/>
                  <a:pt x="2953493" y="1356550"/>
                  <a:pt x="2930909" y="1366998"/>
                </a:cubicBezTo>
                <a:lnTo>
                  <a:pt x="2908380" y="1379555"/>
                </a:lnTo>
                <a:lnTo>
                  <a:pt x="2913972" y="1375034"/>
                </a:lnTo>
                <a:lnTo>
                  <a:pt x="2939893" y="1358837"/>
                </a:lnTo>
                <a:lnTo>
                  <a:pt x="2942201" y="1358157"/>
                </a:lnTo>
                <a:lnTo>
                  <a:pt x="2942201" y="1357514"/>
                </a:lnTo>
                <a:close/>
                <a:moveTo>
                  <a:pt x="611432" y="1337793"/>
                </a:moveTo>
                <a:lnTo>
                  <a:pt x="629818" y="1346433"/>
                </a:lnTo>
                <a:lnTo>
                  <a:pt x="643430" y="1360894"/>
                </a:lnTo>
                <a:cubicBezTo>
                  <a:pt x="652254" y="1369732"/>
                  <a:pt x="661880" y="1377767"/>
                  <a:pt x="674714" y="1384195"/>
                </a:cubicBezTo>
                <a:cubicBezTo>
                  <a:pt x="687549" y="1390623"/>
                  <a:pt x="700383" y="1384195"/>
                  <a:pt x="706801" y="1377767"/>
                </a:cubicBezTo>
                <a:lnTo>
                  <a:pt x="712307" y="1371149"/>
                </a:lnTo>
                <a:lnTo>
                  <a:pt x="713218" y="1371339"/>
                </a:lnTo>
                <a:lnTo>
                  <a:pt x="720919" y="1369411"/>
                </a:lnTo>
                <a:lnTo>
                  <a:pt x="719635" y="1371339"/>
                </a:lnTo>
                <a:cubicBezTo>
                  <a:pt x="713218" y="1377767"/>
                  <a:pt x="700383" y="1390623"/>
                  <a:pt x="693966" y="1390623"/>
                </a:cubicBezTo>
                <a:cubicBezTo>
                  <a:pt x="668297" y="1397051"/>
                  <a:pt x="649045" y="1371339"/>
                  <a:pt x="629793" y="1358484"/>
                </a:cubicBezTo>
                <a:close/>
                <a:moveTo>
                  <a:pt x="3000273" y="1332440"/>
                </a:moveTo>
                <a:lnTo>
                  <a:pt x="2986384" y="1338436"/>
                </a:lnTo>
                <a:lnTo>
                  <a:pt x="2980916" y="1338266"/>
                </a:lnTo>
                <a:lnTo>
                  <a:pt x="2963092" y="1343261"/>
                </a:lnTo>
                <a:lnTo>
                  <a:pt x="2963978" y="1342084"/>
                </a:lnTo>
                <a:cubicBezTo>
                  <a:pt x="2963171" y="1340476"/>
                  <a:pt x="2961558" y="1338869"/>
                  <a:pt x="2961558" y="1338869"/>
                </a:cubicBezTo>
                <a:lnTo>
                  <a:pt x="2944669" y="1343882"/>
                </a:lnTo>
                <a:lnTo>
                  <a:pt x="2962365" y="1334851"/>
                </a:lnTo>
                <a:cubicBezTo>
                  <a:pt x="2974463" y="1330832"/>
                  <a:pt x="2987368" y="1329225"/>
                  <a:pt x="3000273" y="1332440"/>
                </a:cubicBezTo>
                <a:close/>
                <a:moveTo>
                  <a:pt x="3000273" y="1332440"/>
                </a:moveTo>
                <a:cubicBezTo>
                  <a:pt x="3000273" y="1338869"/>
                  <a:pt x="3006725" y="1338869"/>
                  <a:pt x="3000273" y="1338869"/>
                </a:cubicBezTo>
                <a:cubicBezTo>
                  <a:pt x="3000273" y="1338869"/>
                  <a:pt x="3000273" y="1338869"/>
                  <a:pt x="3000273" y="1332440"/>
                </a:cubicBezTo>
                <a:close/>
                <a:moveTo>
                  <a:pt x="3448541" y="1330891"/>
                </a:moveTo>
                <a:lnTo>
                  <a:pt x="3454399" y="1349015"/>
                </a:lnTo>
                <a:lnTo>
                  <a:pt x="3456341" y="1358972"/>
                </a:lnTo>
                <a:lnTo>
                  <a:pt x="3457653" y="1382988"/>
                </a:lnTo>
                <a:lnTo>
                  <a:pt x="3449113" y="1333240"/>
                </a:lnTo>
                <a:close/>
                <a:moveTo>
                  <a:pt x="658472" y="1327959"/>
                </a:moveTo>
                <a:lnTo>
                  <a:pt x="693665" y="1346251"/>
                </a:lnTo>
                <a:lnTo>
                  <a:pt x="651848" y="1328374"/>
                </a:lnTo>
                <a:close/>
                <a:moveTo>
                  <a:pt x="669099" y="1327294"/>
                </a:moveTo>
                <a:lnTo>
                  <a:pt x="693665" y="1339822"/>
                </a:lnTo>
                <a:lnTo>
                  <a:pt x="665592" y="1327514"/>
                </a:lnTo>
                <a:close/>
                <a:moveTo>
                  <a:pt x="2100357" y="1327201"/>
                </a:moveTo>
                <a:cubicBezTo>
                  <a:pt x="2171234" y="1352601"/>
                  <a:pt x="2242111" y="1378001"/>
                  <a:pt x="2312988" y="1409751"/>
                </a:cubicBezTo>
                <a:cubicBezTo>
                  <a:pt x="2312988" y="1409751"/>
                  <a:pt x="2312988" y="1416101"/>
                  <a:pt x="2306545" y="1416101"/>
                </a:cubicBezTo>
                <a:cubicBezTo>
                  <a:pt x="2235668" y="1384351"/>
                  <a:pt x="2164790" y="1358951"/>
                  <a:pt x="2100357" y="1333551"/>
                </a:cubicBezTo>
                <a:cubicBezTo>
                  <a:pt x="2093913" y="1333551"/>
                  <a:pt x="2100357" y="1327201"/>
                  <a:pt x="2100357" y="1327201"/>
                </a:cubicBezTo>
                <a:close/>
                <a:moveTo>
                  <a:pt x="667715" y="1326588"/>
                </a:moveTo>
                <a:lnTo>
                  <a:pt x="668134" y="1326802"/>
                </a:lnTo>
                <a:lnTo>
                  <a:pt x="667974" y="1326963"/>
                </a:lnTo>
                <a:close/>
                <a:moveTo>
                  <a:pt x="3253188" y="1324468"/>
                </a:moveTo>
                <a:lnTo>
                  <a:pt x="3269629" y="1371052"/>
                </a:lnTo>
                <a:cubicBezTo>
                  <a:pt x="3269629" y="1396764"/>
                  <a:pt x="3263201" y="1422477"/>
                  <a:pt x="3256773" y="1441761"/>
                </a:cubicBezTo>
                <a:cubicBezTo>
                  <a:pt x="3250345" y="1448189"/>
                  <a:pt x="3250345" y="1448189"/>
                  <a:pt x="3250345" y="1441761"/>
                </a:cubicBezTo>
                <a:cubicBezTo>
                  <a:pt x="3263201" y="1416049"/>
                  <a:pt x="3263201" y="1390336"/>
                  <a:pt x="3256773" y="1364624"/>
                </a:cubicBezTo>
                <a:close/>
                <a:moveTo>
                  <a:pt x="665190" y="1322938"/>
                </a:moveTo>
                <a:lnTo>
                  <a:pt x="667715" y="1326588"/>
                </a:lnTo>
                <a:lnTo>
                  <a:pt x="662125" y="1323738"/>
                </a:lnTo>
                <a:close/>
                <a:moveTo>
                  <a:pt x="674396" y="1320534"/>
                </a:moveTo>
                <a:cubicBezTo>
                  <a:pt x="674396" y="1326963"/>
                  <a:pt x="674396" y="1326963"/>
                  <a:pt x="674396" y="1326963"/>
                </a:cubicBezTo>
                <a:lnTo>
                  <a:pt x="669099" y="1327294"/>
                </a:lnTo>
                <a:lnTo>
                  <a:pt x="668134" y="1326802"/>
                </a:lnTo>
                <a:lnTo>
                  <a:pt x="671185" y="1323748"/>
                </a:lnTo>
                <a:cubicBezTo>
                  <a:pt x="672791" y="1322141"/>
                  <a:pt x="674396" y="1320534"/>
                  <a:pt x="674396" y="1320534"/>
                </a:cubicBezTo>
                <a:close/>
                <a:moveTo>
                  <a:pt x="641651" y="1320402"/>
                </a:moveTo>
                <a:lnTo>
                  <a:pt x="642282" y="1320534"/>
                </a:lnTo>
                <a:cubicBezTo>
                  <a:pt x="645494" y="1323748"/>
                  <a:pt x="650311" y="1325356"/>
                  <a:pt x="655931" y="1325356"/>
                </a:cubicBezTo>
                <a:lnTo>
                  <a:pt x="658901" y="1324580"/>
                </a:lnTo>
                <a:lnTo>
                  <a:pt x="665592" y="1327514"/>
                </a:lnTo>
                <a:lnTo>
                  <a:pt x="658472" y="1327959"/>
                </a:lnTo>
                <a:lnTo>
                  <a:pt x="651917" y="1324552"/>
                </a:lnTo>
                <a:close/>
                <a:moveTo>
                  <a:pt x="1412988" y="1312913"/>
                </a:moveTo>
                <a:cubicBezTo>
                  <a:pt x="1438842" y="1326067"/>
                  <a:pt x="1464696" y="1339221"/>
                  <a:pt x="1490549" y="1352374"/>
                </a:cubicBezTo>
                <a:cubicBezTo>
                  <a:pt x="1497013" y="1352374"/>
                  <a:pt x="1490549" y="1358951"/>
                  <a:pt x="1490549" y="1358951"/>
                </a:cubicBezTo>
                <a:cubicBezTo>
                  <a:pt x="1464696" y="1345797"/>
                  <a:pt x="1432378" y="1332644"/>
                  <a:pt x="1406525" y="1319490"/>
                </a:cubicBezTo>
                <a:cubicBezTo>
                  <a:pt x="1406525" y="1319490"/>
                  <a:pt x="1406525" y="1312913"/>
                  <a:pt x="1412988" y="1312913"/>
                </a:cubicBezTo>
                <a:close/>
                <a:moveTo>
                  <a:pt x="1471613" y="1306695"/>
                </a:moveTo>
                <a:cubicBezTo>
                  <a:pt x="1561523" y="1358554"/>
                  <a:pt x="1657856" y="1403930"/>
                  <a:pt x="1754188" y="1442824"/>
                </a:cubicBezTo>
                <a:cubicBezTo>
                  <a:pt x="1754188" y="1449306"/>
                  <a:pt x="1754188" y="1455788"/>
                  <a:pt x="1747766" y="1449306"/>
                </a:cubicBezTo>
                <a:cubicBezTo>
                  <a:pt x="1651434" y="1410412"/>
                  <a:pt x="1561523" y="1365036"/>
                  <a:pt x="1471613" y="1306695"/>
                </a:cubicBezTo>
                <a:close/>
                <a:moveTo>
                  <a:pt x="614061" y="1304921"/>
                </a:moveTo>
                <a:lnTo>
                  <a:pt x="651114" y="1318123"/>
                </a:lnTo>
                <a:lnTo>
                  <a:pt x="662125" y="1323738"/>
                </a:lnTo>
                <a:lnTo>
                  <a:pt x="658901" y="1324580"/>
                </a:lnTo>
                <a:close/>
                <a:moveTo>
                  <a:pt x="1412952" y="1300213"/>
                </a:moveTo>
                <a:cubicBezTo>
                  <a:pt x="1502936" y="1338815"/>
                  <a:pt x="1580066" y="1377416"/>
                  <a:pt x="1663623" y="1416018"/>
                </a:cubicBezTo>
                <a:cubicBezTo>
                  <a:pt x="1580066" y="1377416"/>
                  <a:pt x="1496509" y="1338815"/>
                  <a:pt x="1412952" y="1306647"/>
                </a:cubicBezTo>
                <a:cubicBezTo>
                  <a:pt x="1406525" y="1306647"/>
                  <a:pt x="1412952" y="1300213"/>
                  <a:pt x="1412952" y="1300213"/>
                </a:cubicBezTo>
                <a:close/>
                <a:moveTo>
                  <a:pt x="2897034" y="1293863"/>
                </a:moveTo>
                <a:cubicBezTo>
                  <a:pt x="2897034" y="1293863"/>
                  <a:pt x="2903487" y="1293863"/>
                  <a:pt x="2903487" y="1293863"/>
                </a:cubicBezTo>
                <a:cubicBezTo>
                  <a:pt x="2890582" y="1316366"/>
                  <a:pt x="2877677" y="1337262"/>
                  <a:pt x="2865579" y="1358157"/>
                </a:cubicBezTo>
                <a:lnTo>
                  <a:pt x="2858955" y="1371036"/>
                </a:lnTo>
                <a:lnTo>
                  <a:pt x="2858320" y="1371016"/>
                </a:lnTo>
                <a:cubicBezTo>
                  <a:pt x="2851867" y="1371016"/>
                  <a:pt x="2851867" y="1377445"/>
                  <a:pt x="2851867" y="1377445"/>
                </a:cubicBezTo>
                <a:lnTo>
                  <a:pt x="2855786" y="1377196"/>
                </a:lnTo>
                <a:lnTo>
                  <a:pt x="2852834" y="1382936"/>
                </a:lnTo>
                <a:lnTo>
                  <a:pt x="2845305" y="1386398"/>
                </a:lnTo>
                <a:lnTo>
                  <a:pt x="2856577" y="1360301"/>
                </a:lnTo>
                <a:lnTo>
                  <a:pt x="2857513" y="1358961"/>
                </a:lnTo>
                <a:cubicBezTo>
                  <a:pt x="2869611" y="1337262"/>
                  <a:pt x="2880903" y="1316366"/>
                  <a:pt x="2897034" y="1300293"/>
                </a:cubicBezTo>
                <a:cubicBezTo>
                  <a:pt x="2897034" y="1293863"/>
                  <a:pt x="2897034" y="1293863"/>
                  <a:pt x="2897034" y="1293863"/>
                </a:cubicBezTo>
                <a:close/>
                <a:moveTo>
                  <a:pt x="3271532" y="1289805"/>
                </a:moveTo>
                <a:lnTo>
                  <a:pt x="3279204" y="1323690"/>
                </a:lnTo>
                <a:lnTo>
                  <a:pt x="3288615" y="1369966"/>
                </a:lnTo>
                <a:lnTo>
                  <a:pt x="3286386" y="1421787"/>
                </a:lnTo>
                <a:lnTo>
                  <a:pt x="3290140" y="1435552"/>
                </a:lnTo>
                <a:lnTo>
                  <a:pt x="3291253" y="1413665"/>
                </a:lnTo>
                <a:cubicBezTo>
                  <a:pt x="3290450" y="1398401"/>
                  <a:pt x="3288843" y="1383941"/>
                  <a:pt x="3288843" y="1371087"/>
                </a:cubicBezTo>
                <a:lnTo>
                  <a:pt x="3288615" y="1369966"/>
                </a:lnTo>
                <a:lnTo>
                  <a:pt x="3288843" y="1364661"/>
                </a:lnTo>
                <a:lnTo>
                  <a:pt x="3284428" y="1338164"/>
                </a:lnTo>
                <a:close/>
                <a:moveTo>
                  <a:pt x="615802" y="1288966"/>
                </a:moveTo>
                <a:lnTo>
                  <a:pt x="629437" y="1294816"/>
                </a:lnTo>
                <a:cubicBezTo>
                  <a:pt x="639071" y="1298031"/>
                  <a:pt x="647100" y="1301245"/>
                  <a:pt x="653522" y="1306067"/>
                </a:cubicBezTo>
                <a:lnTo>
                  <a:pt x="654100" y="1306903"/>
                </a:lnTo>
                <a:lnTo>
                  <a:pt x="648705" y="1307675"/>
                </a:lnTo>
                <a:close/>
                <a:moveTo>
                  <a:pt x="2685123" y="1287737"/>
                </a:moveTo>
                <a:lnTo>
                  <a:pt x="2687866" y="1291705"/>
                </a:lnTo>
                <a:lnTo>
                  <a:pt x="2683391" y="1288726"/>
                </a:lnTo>
                <a:close/>
                <a:moveTo>
                  <a:pt x="564337" y="1287322"/>
                </a:moveTo>
                <a:lnTo>
                  <a:pt x="571044" y="1293646"/>
                </a:lnTo>
                <a:lnTo>
                  <a:pt x="590567" y="1302021"/>
                </a:lnTo>
                <a:lnTo>
                  <a:pt x="589464" y="1301703"/>
                </a:lnTo>
                <a:lnTo>
                  <a:pt x="571399" y="1293980"/>
                </a:lnTo>
                <a:lnTo>
                  <a:pt x="575239" y="1297600"/>
                </a:lnTo>
                <a:lnTo>
                  <a:pt x="589464" y="1301703"/>
                </a:lnTo>
                <a:lnTo>
                  <a:pt x="608024" y="1309638"/>
                </a:lnTo>
                <a:lnTo>
                  <a:pt x="614465" y="1312593"/>
                </a:lnTo>
                <a:lnTo>
                  <a:pt x="613863" y="1312134"/>
                </a:lnTo>
                <a:lnTo>
                  <a:pt x="608024" y="1309638"/>
                </a:lnTo>
                <a:lnTo>
                  <a:pt x="603745" y="1307675"/>
                </a:lnTo>
                <a:lnTo>
                  <a:pt x="590567" y="1302021"/>
                </a:lnTo>
                <a:lnTo>
                  <a:pt x="606692" y="1306672"/>
                </a:lnTo>
                <a:lnTo>
                  <a:pt x="597707" y="1299829"/>
                </a:lnTo>
                <a:lnTo>
                  <a:pt x="596186" y="1298575"/>
                </a:lnTo>
                <a:close/>
                <a:moveTo>
                  <a:pt x="628320" y="1286989"/>
                </a:moveTo>
                <a:lnTo>
                  <a:pt x="650311" y="1296423"/>
                </a:lnTo>
                <a:cubicBezTo>
                  <a:pt x="661551" y="1302853"/>
                  <a:pt x="671185" y="1310890"/>
                  <a:pt x="674396" y="1320534"/>
                </a:cubicBezTo>
                <a:lnTo>
                  <a:pt x="665190" y="1322938"/>
                </a:lnTo>
                <a:lnTo>
                  <a:pt x="654100" y="1306903"/>
                </a:lnTo>
                <a:lnTo>
                  <a:pt x="654325" y="1306871"/>
                </a:lnTo>
                <a:cubicBezTo>
                  <a:pt x="655128" y="1306067"/>
                  <a:pt x="655128" y="1304460"/>
                  <a:pt x="655128" y="1301245"/>
                </a:cubicBezTo>
                <a:close/>
                <a:moveTo>
                  <a:pt x="527117" y="1281349"/>
                </a:moveTo>
                <a:cubicBezTo>
                  <a:pt x="546369" y="1290991"/>
                  <a:pt x="564017" y="1302239"/>
                  <a:pt x="580862" y="1313488"/>
                </a:cubicBezTo>
                <a:lnTo>
                  <a:pt x="593209" y="1321598"/>
                </a:lnTo>
                <a:lnTo>
                  <a:pt x="610542" y="1336789"/>
                </a:lnTo>
                <a:lnTo>
                  <a:pt x="611432" y="1337793"/>
                </a:lnTo>
                <a:lnTo>
                  <a:pt x="590488" y="1327951"/>
                </a:lnTo>
                <a:cubicBezTo>
                  <a:pt x="568829" y="1315095"/>
                  <a:pt x="546369" y="1300632"/>
                  <a:pt x="520700" y="1287777"/>
                </a:cubicBezTo>
                <a:cubicBezTo>
                  <a:pt x="520700" y="1281349"/>
                  <a:pt x="520700" y="1281349"/>
                  <a:pt x="527117" y="1281349"/>
                </a:cubicBezTo>
                <a:close/>
                <a:moveTo>
                  <a:pt x="3441157" y="1281130"/>
                </a:moveTo>
                <a:lnTo>
                  <a:pt x="3454062" y="1321069"/>
                </a:lnTo>
                <a:lnTo>
                  <a:pt x="3458751" y="1346106"/>
                </a:lnTo>
                <a:lnTo>
                  <a:pt x="3463989" y="1374076"/>
                </a:lnTo>
                <a:lnTo>
                  <a:pt x="3455538" y="1352539"/>
                </a:lnTo>
                <a:lnTo>
                  <a:pt x="3454399" y="1349015"/>
                </a:lnTo>
                <a:close/>
                <a:moveTo>
                  <a:pt x="3967186" y="1279197"/>
                </a:moveTo>
                <a:lnTo>
                  <a:pt x="3905594" y="1320197"/>
                </a:lnTo>
                <a:lnTo>
                  <a:pt x="3898814" y="1324617"/>
                </a:lnTo>
                <a:lnTo>
                  <a:pt x="3900277" y="1330979"/>
                </a:lnTo>
                <a:lnTo>
                  <a:pt x="3913187" y="1322541"/>
                </a:lnTo>
                <a:lnTo>
                  <a:pt x="3900527" y="1332063"/>
                </a:lnTo>
                <a:lnTo>
                  <a:pt x="3904434" y="1349052"/>
                </a:lnTo>
                <a:lnTo>
                  <a:pt x="3973737" y="1300214"/>
                </a:lnTo>
                <a:lnTo>
                  <a:pt x="3970263" y="1300214"/>
                </a:lnTo>
                <a:lnTo>
                  <a:pt x="3968044" y="1285055"/>
                </a:lnTo>
                <a:lnTo>
                  <a:pt x="3937720" y="1306505"/>
                </a:lnTo>
                <a:lnTo>
                  <a:pt x="3913187" y="1322541"/>
                </a:lnTo>
                <a:lnTo>
                  <a:pt x="3967546" y="1281656"/>
                </a:lnTo>
                <a:close/>
                <a:moveTo>
                  <a:pt x="2633663" y="1274888"/>
                </a:moveTo>
                <a:lnTo>
                  <a:pt x="2650356" y="1282916"/>
                </a:lnTo>
                <a:lnTo>
                  <a:pt x="2671454" y="1312633"/>
                </a:lnTo>
                <a:cubicBezTo>
                  <a:pt x="2685123" y="1326285"/>
                  <a:pt x="2701204" y="1339135"/>
                  <a:pt x="2717285" y="1351984"/>
                </a:cubicBezTo>
                <a:cubicBezTo>
                  <a:pt x="2726934" y="1358409"/>
                  <a:pt x="2738191" y="1366440"/>
                  <a:pt x="2749448" y="1374471"/>
                </a:cubicBezTo>
                <a:lnTo>
                  <a:pt x="2774249" y="1391810"/>
                </a:lnTo>
                <a:lnTo>
                  <a:pt x="2817793" y="1428278"/>
                </a:lnTo>
                <a:lnTo>
                  <a:pt x="2857416" y="1454986"/>
                </a:lnTo>
                <a:lnTo>
                  <a:pt x="2862188" y="1459386"/>
                </a:lnTo>
                <a:lnTo>
                  <a:pt x="2843523" y="1447552"/>
                </a:lnTo>
                <a:cubicBezTo>
                  <a:pt x="2813772" y="1427475"/>
                  <a:pt x="2784826" y="1406594"/>
                  <a:pt x="2755880" y="1384108"/>
                </a:cubicBezTo>
                <a:cubicBezTo>
                  <a:pt x="2730150" y="1371258"/>
                  <a:pt x="2704420" y="1351984"/>
                  <a:pt x="2685123" y="1332710"/>
                </a:cubicBezTo>
                <a:cubicBezTo>
                  <a:pt x="2665826" y="1319861"/>
                  <a:pt x="2646528" y="1294162"/>
                  <a:pt x="2633663" y="1274888"/>
                </a:cubicBezTo>
                <a:close/>
                <a:moveTo>
                  <a:pt x="1290724" y="1274813"/>
                </a:moveTo>
                <a:cubicBezTo>
                  <a:pt x="1335778" y="1294121"/>
                  <a:pt x="1387268" y="1319864"/>
                  <a:pt x="1438759" y="1339171"/>
                </a:cubicBezTo>
                <a:cubicBezTo>
                  <a:pt x="1509558" y="1364914"/>
                  <a:pt x="1586794" y="1397094"/>
                  <a:pt x="1657593" y="1422837"/>
                </a:cubicBezTo>
                <a:cubicBezTo>
                  <a:pt x="1728392" y="1455016"/>
                  <a:pt x="1799191" y="1487195"/>
                  <a:pt x="1876426" y="1506502"/>
                </a:cubicBezTo>
                <a:cubicBezTo>
                  <a:pt x="1876426" y="1506502"/>
                  <a:pt x="1876426" y="1512938"/>
                  <a:pt x="1869990" y="1506502"/>
                </a:cubicBezTo>
                <a:cubicBezTo>
                  <a:pt x="1818500" y="1493631"/>
                  <a:pt x="1767009" y="1480759"/>
                  <a:pt x="1721955" y="1455016"/>
                </a:cubicBezTo>
                <a:cubicBezTo>
                  <a:pt x="1644720" y="1429273"/>
                  <a:pt x="1573921" y="1397094"/>
                  <a:pt x="1503121" y="1371350"/>
                </a:cubicBezTo>
                <a:cubicBezTo>
                  <a:pt x="1432322" y="1339171"/>
                  <a:pt x="1361523" y="1313428"/>
                  <a:pt x="1284288" y="1281249"/>
                </a:cubicBezTo>
                <a:cubicBezTo>
                  <a:pt x="1284288" y="1281249"/>
                  <a:pt x="1284288" y="1274813"/>
                  <a:pt x="1290724" y="1274813"/>
                </a:cubicBezTo>
                <a:close/>
                <a:moveTo>
                  <a:pt x="3445363" y="1272546"/>
                </a:moveTo>
                <a:lnTo>
                  <a:pt x="3449113" y="1281776"/>
                </a:lnTo>
                <a:lnTo>
                  <a:pt x="3457541" y="1299356"/>
                </a:lnTo>
                <a:lnTo>
                  <a:pt x="3461963" y="1313941"/>
                </a:lnTo>
                <a:lnTo>
                  <a:pt x="3470530" y="1378271"/>
                </a:lnTo>
                <a:lnTo>
                  <a:pt x="3468388" y="1365405"/>
                </a:lnTo>
                <a:lnTo>
                  <a:pt x="3462792" y="1348084"/>
                </a:lnTo>
                <a:lnTo>
                  <a:pt x="3461963" y="1339673"/>
                </a:lnTo>
                <a:lnTo>
                  <a:pt x="3459236" y="1328643"/>
                </a:lnTo>
                <a:lnTo>
                  <a:pt x="3458751" y="1324395"/>
                </a:lnTo>
                <a:cubicBezTo>
                  <a:pt x="3457145" y="1315549"/>
                  <a:pt x="3455538" y="1307508"/>
                  <a:pt x="3455538" y="1301075"/>
                </a:cubicBezTo>
                <a:lnTo>
                  <a:pt x="3447921" y="1282887"/>
                </a:lnTo>
                <a:close/>
                <a:moveTo>
                  <a:pt x="518820" y="1271241"/>
                </a:moveTo>
                <a:lnTo>
                  <a:pt x="526384" y="1273914"/>
                </a:lnTo>
                <a:lnTo>
                  <a:pt x="535761" y="1278509"/>
                </a:lnTo>
                <a:close/>
                <a:moveTo>
                  <a:pt x="3440936" y="1270664"/>
                </a:moveTo>
                <a:lnTo>
                  <a:pt x="3445098" y="1276147"/>
                </a:lnTo>
                <a:lnTo>
                  <a:pt x="3447921" y="1282887"/>
                </a:lnTo>
                <a:lnTo>
                  <a:pt x="3459236" y="1328643"/>
                </a:lnTo>
                <a:lnTo>
                  <a:pt x="3460725" y="1341688"/>
                </a:lnTo>
                <a:lnTo>
                  <a:pt x="3454062" y="1321069"/>
                </a:lnTo>
                <a:lnTo>
                  <a:pt x="3449113" y="1294642"/>
                </a:lnTo>
                <a:close/>
                <a:moveTo>
                  <a:pt x="2641525" y="1270477"/>
                </a:moveTo>
                <a:lnTo>
                  <a:pt x="2665022" y="1276494"/>
                </a:lnTo>
                <a:lnTo>
                  <a:pt x="2683391" y="1288726"/>
                </a:lnTo>
                <a:lnTo>
                  <a:pt x="2679495" y="1290949"/>
                </a:lnTo>
                <a:cubicBezTo>
                  <a:pt x="2678691" y="1292556"/>
                  <a:pt x="2678691" y="1294162"/>
                  <a:pt x="2678691" y="1294162"/>
                </a:cubicBezTo>
                <a:lnTo>
                  <a:pt x="2693450" y="1310559"/>
                </a:lnTo>
                <a:lnTo>
                  <a:pt x="2677082" y="1295768"/>
                </a:lnTo>
                <a:lnTo>
                  <a:pt x="2650356" y="1282916"/>
                </a:lnTo>
                <a:close/>
                <a:moveTo>
                  <a:pt x="2640096" y="1268463"/>
                </a:moveTo>
                <a:lnTo>
                  <a:pt x="2641525" y="1270477"/>
                </a:lnTo>
                <a:lnTo>
                  <a:pt x="2638783" y="1269774"/>
                </a:lnTo>
                <a:close/>
                <a:moveTo>
                  <a:pt x="2633663" y="1268463"/>
                </a:moveTo>
                <a:lnTo>
                  <a:pt x="2638783" y="1269774"/>
                </a:lnTo>
                <a:lnTo>
                  <a:pt x="2636879" y="1271676"/>
                </a:lnTo>
                <a:cubicBezTo>
                  <a:pt x="2635271" y="1273282"/>
                  <a:pt x="2633663" y="1274888"/>
                  <a:pt x="2633663" y="1274888"/>
                </a:cubicBezTo>
                <a:cubicBezTo>
                  <a:pt x="2633663" y="1268463"/>
                  <a:pt x="2633663" y="1268463"/>
                  <a:pt x="2633663" y="1268463"/>
                </a:cubicBezTo>
                <a:close/>
                <a:moveTo>
                  <a:pt x="3435432" y="1263413"/>
                </a:moveTo>
                <a:lnTo>
                  <a:pt x="3438486" y="1267436"/>
                </a:lnTo>
                <a:lnTo>
                  <a:pt x="3441157" y="1281130"/>
                </a:lnTo>
                <a:close/>
                <a:moveTo>
                  <a:pt x="3436682" y="1258191"/>
                </a:moveTo>
                <a:lnTo>
                  <a:pt x="3440936" y="1270664"/>
                </a:lnTo>
                <a:lnTo>
                  <a:pt x="3438486" y="1267436"/>
                </a:lnTo>
                <a:close/>
                <a:moveTo>
                  <a:pt x="1664032" y="1255976"/>
                </a:moveTo>
                <a:lnTo>
                  <a:pt x="1682503" y="1262019"/>
                </a:lnTo>
                <a:lnTo>
                  <a:pt x="1701062" y="1264525"/>
                </a:lnTo>
                <a:lnTo>
                  <a:pt x="1676078" y="1262019"/>
                </a:lnTo>
                <a:close/>
                <a:moveTo>
                  <a:pt x="535261" y="1251725"/>
                </a:moveTo>
                <a:lnTo>
                  <a:pt x="551182" y="1274921"/>
                </a:lnTo>
                <a:lnTo>
                  <a:pt x="556004" y="1279467"/>
                </a:lnTo>
                <a:lnTo>
                  <a:pt x="592322" y="1295390"/>
                </a:lnTo>
                <a:lnTo>
                  <a:pt x="545153" y="1256509"/>
                </a:lnTo>
                <a:lnTo>
                  <a:pt x="545105" y="1256486"/>
                </a:lnTo>
                <a:lnTo>
                  <a:pt x="542958" y="1258098"/>
                </a:lnTo>
                <a:cubicBezTo>
                  <a:pt x="541354" y="1257295"/>
                  <a:pt x="539750" y="1255689"/>
                  <a:pt x="539750" y="1255689"/>
                </a:cubicBezTo>
                <a:lnTo>
                  <a:pt x="540561" y="1254288"/>
                </a:lnTo>
                <a:close/>
                <a:moveTo>
                  <a:pt x="3434121" y="1250682"/>
                </a:moveTo>
                <a:lnTo>
                  <a:pt x="3436263" y="1256044"/>
                </a:lnTo>
                <a:lnTo>
                  <a:pt x="3436682" y="1258191"/>
                </a:lnTo>
                <a:close/>
                <a:moveTo>
                  <a:pt x="1843113" y="1249128"/>
                </a:moveTo>
                <a:cubicBezTo>
                  <a:pt x="1817416" y="1262019"/>
                  <a:pt x="1791718" y="1268464"/>
                  <a:pt x="1766020" y="1268464"/>
                </a:cubicBezTo>
                <a:cubicBezTo>
                  <a:pt x="1753172" y="1268464"/>
                  <a:pt x="1738717" y="1268464"/>
                  <a:pt x="1724262" y="1267658"/>
                </a:cubicBezTo>
                <a:lnTo>
                  <a:pt x="1701062" y="1264525"/>
                </a:lnTo>
                <a:lnTo>
                  <a:pt x="1724262" y="1266853"/>
                </a:lnTo>
                <a:cubicBezTo>
                  <a:pt x="1740323" y="1266853"/>
                  <a:pt x="1756384" y="1265241"/>
                  <a:pt x="1772445" y="1262019"/>
                </a:cubicBezTo>
                <a:lnTo>
                  <a:pt x="1778569" y="1260189"/>
                </a:lnTo>
                <a:lnTo>
                  <a:pt x="1801355" y="1257991"/>
                </a:lnTo>
                <a:cubicBezTo>
                  <a:pt x="1815810" y="1255574"/>
                  <a:pt x="1830264" y="1252351"/>
                  <a:pt x="1843113" y="1249128"/>
                </a:cubicBezTo>
                <a:close/>
                <a:moveTo>
                  <a:pt x="454949" y="1248836"/>
                </a:moveTo>
                <a:lnTo>
                  <a:pt x="520249" y="1275528"/>
                </a:lnTo>
                <a:lnTo>
                  <a:pt x="559835" y="1292724"/>
                </a:lnTo>
                <a:lnTo>
                  <a:pt x="480516" y="1261846"/>
                </a:lnTo>
                <a:close/>
                <a:moveTo>
                  <a:pt x="1638737" y="1243288"/>
                </a:moveTo>
                <a:lnTo>
                  <a:pt x="1664032" y="1255976"/>
                </a:lnTo>
                <a:lnTo>
                  <a:pt x="1645562" y="1249934"/>
                </a:lnTo>
                <a:close/>
                <a:moveTo>
                  <a:pt x="1836013" y="1243022"/>
                </a:moveTo>
                <a:lnTo>
                  <a:pt x="1817416" y="1249128"/>
                </a:lnTo>
                <a:lnTo>
                  <a:pt x="1814005" y="1249599"/>
                </a:lnTo>
                <a:close/>
                <a:moveTo>
                  <a:pt x="1641979" y="1241444"/>
                </a:moveTo>
                <a:lnTo>
                  <a:pt x="1672866" y="1250740"/>
                </a:lnTo>
                <a:cubicBezTo>
                  <a:pt x="1688927" y="1253962"/>
                  <a:pt x="1704988" y="1255574"/>
                  <a:pt x="1721049" y="1255574"/>
                </a:cubicBezTo>
                <a:cubicBezTo>
                  <a:pt x="1735504" y="1257185"/>
                  <a:pt x="1749558" y="1257185"/>
                  <a:pt x="1763310" y="1255775"/>
                </a:cubicBezTo>
                <a:lnTo>
                  <a:pt x="1763394" y="1255758"/>
                </a:lnTo>
                <a:lnTo>
                  <a:pt x="1768530" y="1255876"/>
                </a:lnTo>
                <a:lnTo>
                  <a:pt x="1814005" y="1249599"/>
                </a:lnTo>
                <a:lnTo>
                  <a:pt x="1778569" y="1260189"/>
                </a:lnTo>
                <a:lnTo>
                  <a:pt x="1759596" y="1262019"/>
                </a:lnTo>
                <a:cubicBezTo>
                  <a:pt x="1733898" y="1268464"/>
                  <a:pt x="1701776" y="1262019"/>
                  <a:pt x="1676078" y="1255574"/>
                </a:cubicBezTo>
                <a:close/>
                <a:moveTo>
                  <a:pt x="1849074" y="1238734"/>
                </a:moveTo>
                <a:lnTo>
                  <a:pt x="1847932" y="1239460"/>
                </a:lnTo>
                <a:lnTo>
                  <a:pt x="1836013" y="1243022"/>
                </a:lnTo>
                <a:close/>
                <a:moveTo>
                  <a:pt x="3263044" y="1232523"/>
                </a:moveTo>
                <a:lnTo>
                  <a:pt x="3266762" y="1244265"/>
                </a:lnTo>
                <a:lnTo>
                  <a:pt x="3268677" y="1248993"/>
                </a:lnTo>
                <a:lnTo>
                  <a:pt x="3264745" y="1236124"/>
                </a:lnTo>
                <a:close/>
                <a:moveTo>
                  <a:pt x="2478551" y="1227187"/>
                </a:moveTo>
                <a:lnTo>
                  <a:pt x="2483194" y="1228838"/>
                </a:lnTo>
                <a:lnTo>
                  <a:pt x="2483035" y="1229118"/>
                </a:lnTo>
                <a:cubicBezTo>
                  <a:pt x="2481429" y="1229924"/>
                  <a:pt x="2479823" y="1229924"/>
                  <a:pt x="2479823" y="1229924"/>
                </a:cubicBezTo>
                <a:close/>
                <a:moveTo>
                  <a:pt x="2484481" y="1226576"/>
                </a:moveTo>
                <a:lnTo>
                  <a:pt x="2486247" y="1229924"/>
                </a:lnTo>
                <a:lnTo>
                  <a:pt x="2483194" y="1228838"/>
                </a:lnTo>
                <a:close/>
                <a:moveTo>
                  <a:pt x="2482040" y="1221945"/>
                </a:moveTo>
                <a:lnTo>
                  <a:pt x="2486247" y="1223473"/>
                </a:lnTo>
                <a:lnTo>
                  <a:pt x="2484481" y="1226576"/>
                </a:lnTo>
                <a:close/>
                <a:moveTo>
                  <a:pt x="2540652" y="1213104"/>
                </a:moveTo>
                <a:lnTo>
                  <a:pt x="2621147" y="1236376"/>
                </a:lnTo>
                <a:cubicBezTo>
                  <a:pt x="2633995" y="1242827"/>
                  <a:pt x="2646843" y="1242827"/>
                  <a:pt x="2659690" y="1255730"/>
                </a:cubicBezTo>
                <a:cubicBezTo>
                  <a:pt x="2672538" y="1262181"/>
                  <a:pt x="2685386" y="1268632"/>
                  <a:pt x="2698233" y="1281535"/>
                </a:cubicBezTo>
                <a:cubicBezTo>
                  <a:pt x="2707869" y="1291212"/>
                  <a:pt x="2717505" y="1302502"/>
                  <a:pt x="2725535" y="1314598"/>
                </a:cubicBezTo>
                <a:lnTo>
                  <a:pt x="2737242" y="1339715"/>
                </a:lnTo>
                <a:lnTo>
                  <a:pt x="2813839" y="1407220"/>
                </a:lnTo>
                <a:lnTo>
                  <a:pt x="2854287" y="1357353"/>
                </a:lnTo>
                <a:cubicBezTo>
                  <a:pt x="2867998" y="1335654"/>
                  <a:pt x="2880903" y="1313151"/>
                  <a:pt x="2897034" y="1293863"/>
                </a:cubicBezTo>
                <a:cubicBezTo>
                  <a:pt x="2884129" y="1313151"/>
                  <a:pt x="2871224" y="1332440"/>
                  <a:pt x="2859933" y="1352531"/>
                </a:cubicBezTo>
                <a:lnTo>
                  <a:pt x="2856577" y="1360301"/>
                </a:lnTo>
                <a:lnTo>
                  <a:pt x="2835047" y="1391116"/>
                </a:lnTo>
                <a:lnTo>
                  <a:pt x="2833317" y="1391911"/>
                </a:lnTo>
                <a:lnTo>
                  <a:pt x="2815146" y="1408371"/>
                </a:lnTo>
                <a:lnTo>
                  <a:pt x="2820001" y="1412650"/>
                </a:lnTo>
                <a:lnTo>
                  <a:pt x="2835047" y="1391116"/>
                </a:lnTo>
                <a:lnTo>
                  <a:pt x="2845305" y="1386398"/>
                </a:lnTo>
                <a:lnTo>
                  <a:pt x="2841469" y="1395278"/>
                </a:lnTo>
                <a:lnTo>
                  <a:pt x="2839769" y="1395930"/>
                </a:lnTo>
                <a:lnTo>
                  <a:pt x="2821586" y="1414048"/>
                </a:lnTo>
                <a:lnTo>
                  <a:pt x="2830123" y="1421571"/>
                </a:lnTo>
                <a:lnTo>
                  <a:pt x="2832510" y="1416022"/>
                </a:lnTo>
                <a:cubicBezTo>
                  <a:pt x="2832510" y="1416022"/>
                  <a:pt x="2832510" y="1416022"/>
                  <a:pt x="2832510" y="1422451"/>
                </a:cubicBezTo>
                <a:lnTo>
                  <a:pt x="2830283" y="1421711"/>
                </a:lnTo>
                <a:lnTo>
                  <a:pt x="2845935" y="1435505"/>
                </a:lnTo>
                <a:lnTo>
                  <a:pt x="2880449" y="1462927"/>
                </a:lnTo>
                <a:lnTo>
                  <a:pt x="2878097" y="1461204"/>
                </a:lnTo>
                <a:lnTo>
                  <a:pt x="2857692" y="1448636"/>
                </a:lnTo>
                <a:lnTo>
                  <a:pt x="2820240" y="1420712"/>
                </a:lnTo>
                <a:lnTo>
                  <a:pt x="2817465" y="1418154"/>
                </a:lnTo>
                <a:lnTo>
                  <a:pt x="2817185" y="1418434"/>
                </a:lnTo>
                <a:lnTo>
                  <a:pt x="2820240" y="1420712"/>
                </a:lnTo>
                <a:lnTo>
                  <a:pt x="2836111" y="1435344"/>
                </a:lnTo>
                <a:lnTo>
                  <a:pt x="2829854" y="1431490"/>
                </a:lnTo>
                <a:lnTo>
                  <a:pt x="2814856" y="1420754"/>
                </a:lnTo>
                <a:lnTo>
                  <a:pt x="2813153" y="1422451"/>
                </a:lnTo>
                <a:lnTo>
                  <a:pt x="2814511" y="1420508"/>
                </a:lnTo>
                <a:lnTo>
                  <a:pt x="2812687" y="1419202"/>
                </a:lnTo>
                <a:lnTo>
                  <a:pt x="2813153" y="1422451"/>
                </a:lnTo>
                <a:cubicBezTo>
                  <a:pt x="2813153" y="1422451"/>
                  <a:pt x="2806700" y="1422451"/>
                  <a:pt x="2806700" y="1416022"/>
                </a:cubicBezTo>
                <a:lnTo>
                  <a:pt x="2808627" y="1416296"/>
                </a:lnTo>
                <a:lnTo>
                  <a:pt x="2807382" y="1415404"/>
                </a:lnTo>
                <a:lnTo>
                  <a:pt x="2806700" y="1416022"/>
                </a:lnTo>
                <a:lnTo>
                  <a:pt x="2807267" y="1415323"/>
                </a:lnTo>
                <a:lnTo>
                  <a:pt x="2781610" y="1396957"/>
                </a:lnTo>
                <a:lnTo>
                  <a:pt x="2774249" y="1391810"/>
                </a:lnTo>
                <a:lnTo>
                  <a:pt x="2743116" y="1365737"/>
                </a:lnTo>
                <a:lnTo>
                  <a:pt x="2736965" y="1358904"/>
                </a:lnTo>
                <a:lnTo>
                  <a:pt x="2736776" y="1358951"/>
                </a:lnTo>
                <a:lnTo>
                  <a:pt x="2736522" y="1358412"/>
                </a:lnTo>
                <a:lnTo>
                  <a:pt x="2693450" y="1310559"/>
                </a:lnTo>
                <a:lnTo>
                  <a:pt x="2710853" y="1326285"/>
                </a:lnTo>
                <a:lnTo>
                  <a:pt x="2730063" y="1344689"/>
                </a:lnTo>
                <a:lnTo>
                  <a:pt x="2726349" y="1336798"/>
                </a:lnTo>
                <a:lnTo>
                  <a:pt x="2708441" y="1321467"/>
                </a:lnTo>
                <a:lnTo>
                  <a:pt x="2687866" y="1291705"/>
                </a:lnTo>
                <a:lnTo>
                  <a:pt x="2691555" y="1294162"/>
                </a:lnTo>
                <a:cubicBezTo>
                  <a:pt x="2697988" y="1300587"/>
                  <a:pt x="2704420" y="1308617"/>
                  <a:pt x="2711657" y="1316648"/>
                </a:cubicBezTo>
                <a:lnTo>
                  <a:pt x="2720707" y="1324813"/>
                </a:lnTo>
                <a:lnTo>
                  <a:pt x="2715899" y="1314598"/>
                </a:lnTo>
                <a:cubicBezTo>
                  <a:pt x="2706263" y="1300889"/>
                  <a:pt x="2695022" y="1287986"/>
                  <a:pt x="2685386" y="1275084"/>
                </a:cubicBezTo>
                <a:cubicBezTo>
                  <a:pt x="2672538" y="1268632"/>
                  <a:pt x="2659690" y="1255730"/>
                  <a:pt x="2640419" y="1249278"/>
                </a:cubicBezTo>
                <a:cubicBezTo>
                  <a:pt x="2627571" y="1249278"/>
                  <a:pt x="2608300" y="1242827"/>
                  <a:pt x="2595452" y="1236376"/>
                </a:cubicBezTo>
                <a:lnTo>
                  <a:pt x="2549993" y="1220572"/>
                </a:lnTo>
                <a:close/>
                <a:moveTo>
                  <a:pt x="2525431" y="1212034"/>
                </a:moveTo>
                <a:lnTo>
                  <a:pt x="2549993" y="1220572"/>
                </a:lnTo>
                <a:lnTo>
                  <a:pt x="2569757" y="1236376"/>
                </a:lnTo>
                <a:cubicBezTo>
                  <a:pt x="2569757" y="1236376"/>
                  <a:pt x="2569757" y="1242827"/>
                  <a:pt x="2563333" y="1242827"/>
                </a:cubicBezTo>
                <a:cubicBezTo>
                  <a:pt x="2563333" y="1236376"/>
                  <a:pt x="2563333" y="1236376"/>
                  <a:pt x="2563333" y="1236376"/>
                </a:cubicBezTo>
                <a:lnTo>
                  <a:pt x="2555512" y="1234973"/>
                </a:lnTo>
                <a:lnTo>
                  <a:pt x="2544061" y="1223473"/>
                </a:lnTo>
                <a:close/>
                <a:moveTo>
                  <a:pt x="2470257" y="1209337"/>
                </a:moveTo>
                <a:lnTo>
                  <a:pt x="2473399" y="1210570"/>
                </a:lnTo>
                <a:lnTo>
                  <a:pt x="2476820" y="1212043"/>
                </a:lnTo>
                <a:lnTo>
                  <a:pt x="2482040" y="1221945"/>
                </a:lnTo>
                <a:lnTo>
                  <a:pt x="2474912" y="1219355"/>
                </a:lnTo>
                <a:close/>
                <a:moveTo>
                  <a:pt x="3416519" y="1204883"/>
                </a:moveTo>
                <a:lnTo>
                  <a:pt x="3424581" y="1222709"/>
                </a:lnTo>
                <a:lnTo>
                  <a:pt x="3434121" y="1250682"/>
                </a:lnTo>
                <a:lnTo>
                  <a:pt x="3419459" y="1213982"/>
                </a:lnTo>
                <a:close/>
                <a:moveTo>
                  <a:pt x="3418122" y="1203769"/>
                </a:moveTo>
                <a:lnTo>
                  <a:pt x="3429004" y="1222447"/>
                </a:lnTo>
                <a:lnTo>
                  <a:pt x="3438673" y="1245490"/>
                </a:lnTo>
                <a:lnTo>
                  <a:pt x="3445363" y="1272546"/>
                </a:lnTo>
                <a:lnTo>
                  <a:pt x="3429838" y="1234332"/>
                </a:lnTo>
                <a:lnTo>
                  <a:pt x="3424581" y="1222709"/>
                </a:lnTo>
                <a:close/>
                <a:moveTo>
                  <a:pt x="2472446" y="1203745"/>
                </a:moveTo>
                <a:lnTo>
                  <a:pt x="2473399" y="1204119"/>
                </a:lnTo>
                <a:cubicBezTo>
                  <a:pt x="2486247" y="1210570"/>
                  <a:pt x="2505518" y="1217022"/>
                  <a:pt x="2518366" y="1223473"/>
                </a:cubicBezTo>
                <a:cubicBezTo>
                  <a:pt x="2524790" y="1226699"/>
                  <a:pt x="2532820" y="1229924"/>
                  <a:pt x="2540849" y="1232344"/>
                </a:cubicBezTo>
                <a:lnTo>
                  <a:pt x="2555512" y="1234973"/>
                </a:lnTo>
                <a:lnTo>
                  <a:pt x="2563333" y="1242827"/>
                </a:lnTo>
                <a:cubicBezTo>
                  <a:pt x="2550485" y="1242827"/>
                  <a:pt x="2537637" y="1236376"/>
                  <a:pt x="2518366" y="1229924"/>
                </a:cubicBezTo>
                <a:lnTo>
                  <a:pt x="2476820" y="1212043"/>
                </a:lnTo>
                <a:close/>
                <a:moveTo>
                  <a:pt x="363116" y="1202862"/>
                </a:moveTo>
                <a:lnTo>
                  <a:pt x="393479" y="1216677"/>
                </a:lnTo>
                <a:lnTo>
                  <a:pt x="411061" y="1226504"/>
                </a:lnTo>
                <a:lnTo>
                  <a:pt x="454949" y="1248836"/>
                </a:lnTo>
                <a:lnTo>
                  <a:pt x="450182" y="1246888"/>
                </a:lnTo>
                <a:lnTo>
                  <a:pt x="391792" y="1217663"/>
                </a:lnTo>
                <a:close/>
                <a:moveTo>
                  <a:pt x="342695" y="1198888"/>
                </a:moveTo>
                <a:lnTo>
                  <a:pt x="423906" y="1236148"/>
                </a:lnTo>
                <a:lnTo>
                  <a:pt x="450182" y="1246888"/>
                </a:lnTo>
                <a:lnTo>
                  <a:pt x="478500" y="1261062"/>
                </a:lnTo>
                <a:lnTo>
                  <a:pt x="480516" y="1261846"/>
                </a:lnTo>
                <a:lnTo>
                  <a:pt x="507403" y="1275528"/>
                </a:lnTo>
                <a:cubicBezTo>
                  <a:pt x="513826" y="1275528"/>
                  <a:pt x="507403" y="1281957"/>
                  <a:pt x="507403" y="1281957"/>
                </a:cubicBezTo>
                <a:cubicBezTo>
                  <a:pt x="488135" y="1269099"/>
                  <a:pt x="462443" y="1256240"/>
                  <a:pt x="443175" y="1249810"/>
                </a:cubicBezTo>
                <a:cubicBezTo>
                  <a:pt x="411061" y="1233737"/>
                  <a:pt x="377341" y="1217663"/>
                  <a:pt x="344424" y="1199983"/>
                </a:cubicBezTo>
                <a:close/>
                <a:moveTo>
                  <a:pt x="1913782" y="1197567"/>
                </a:moveTo>
                <a:lnTo>
                  <a:pt x="1911727" y="1199628"/>
                </a:lnTo>
                <a:lnTo>
                  <a:pt x="1872560" y="1227884"/>
                </a:lnTo>
                <a:lnTo>
                  <a:pt x="1861584" y="1234627"/>
                </a:lnTo>
                <a:lnTo>
                  <a:pt x="1849074" y="1238734"/>
                </a:lnTo>
                <a:close/>
                <a:moveTo>
                  <a:pt x="3404917" y="1195937"/>
                </a:moveTo>
                <a:lnTo>
                  <a:pt x="3410563" y="1211013"/>
                </a:lnTo>
                <a:cubicBezTo>
                  <a:pt x="3416988" y="1223879"/>
                  <a:pt x="3423413" y="1236745"/>
                  <a:pt x="3429838" y="1256044"/>
                </a:cubicBezTo>
                <a:lnTo>
                  <a:pt x="3430509" y="1256927"/>
                </a:lnTo>
                <a:lnTo>
                  <a:pt x="3448541" y="1330891"/>
                </a:lnTo>
                <a:close/>
                <a:moveTo>
                  <a:pt x="1909650" y="1194131"/>
                </a:moveTo>
                <a:lnTo>
                  <a:pt x="1890493" y="1212068"/>
                </a:lnTo>
                <a:cubicBezTo>
                  <a:pt x="1876842" y="1221736"/>
                  <a:pt x="1862387" y="1229793"/>
                  <a:pt x="1849538" y="1236238"/>
                </a:cubicBezTo>
                <a:lnTo>
                  <a:pt x="1814927" y="1242206"/>
                </a:lnTo>
                <a:lnTo>
                  <a:pt x="1881660" y="1210457"/>
                </a:lnTo>
                <a:close/>
                <a:moveTo>
                  <a:pt x="1917939" y="1193396"/>
                </a:moveTo>
                <a:lnTo>
                  <a:pt x="1916080" y="1195707"/>
                </a:lnTo>
                <a:lnTo>
                  <a:pt x="1913782" y="1197566"/>
                </a:lnTo>
                <a:lnTo>
                  <a:pt x="1916994" y="1194344"/>
                </a:lnTo>
                <a:close/>
                <a:moveTo>
                  <a:pt x="2517908" y="1190676"/>
                </a:moveTo>
                <a:cubicBezTo>
                  <a:pt x="2537355" y="1190676"/>
                  <a:pt x="2563284" y="1190676"/>
                  <a:pt x="2582731" y="1190676"/>
                </a:cubicBezTo>
                <a:cubicBezTo>
                  <a:pt x="2589213" y="1190676"/>
                  <a:pt x="2589213" y="1198614"/>
                  <a:pt x="2589213" y="1198614"/>
                </a:cubicBezTo>
                <a:cubicBezTo>
                  <a:pt x="2563284" y="1198614"/>
                  <a:pt x="2543837" y="1198614"/>
                  <a:pt x="2517908" y="1198614"/>
                </a:cubicBezTo>
                <a:cubicBezTo>
                  <a:pt x="2511425" y="1198614"/>
                  <a:pt x="2511425" y="1190676"/>
                  <a:pt x="2517908" y="1190676"/>
                </a:cubicBezTo>
                <a:close/>
                <a:moveTo>
                  <a:pt x="3409395" y="1188789"/>
                </a:moveTo>
                <a:lnTo>
                  <a:pt x="3413715" y="1196205"/>
                </a:lnTo>
                <a:lnTo>
                  <a:pt x="3416519" y="1204883"/>
                </a:lnTo>
                <a:lnTo>
                  <a:pt x="3410563" y="1191714"/>
                </a:lnTo>
                <a:close/>
                <a:moveTo>
                  <a:pt x="4092230" y="1182825"/>
                </a:moveTo>
                <a:lnTo>
                  <a:pt x="4053371" y="1217103"/>
                </a:lnTo>
                <a:lnTo>
                  <a:pt x="3998760" y="1258178"/>
                </a:lnTo>
                <a:lnTo>
                  <a:pt x="3998756" y="1258181"/>
                </a:lnTo>
                <a:lnTo>
                  <a:pt x="3972557" y="1275621"/>
                </a:lnTo>
                <a:lnTo>
                  <a:pt x="3972895" y="1277632"/>
                </a:lnTo>
                <a:lnTo>
                  <a:pt x="3998756" y="1258181"/>
                </a:lnTo>
                <a:lnTo>
                  <a:pt x="3998758" y="1258180"/>
                </a:lnTo>
                <a:lnTo>
                  <a:pt x="3998760" y="1258178"/>
                </a:lnTo>
                <a:lnTo>
                  <a:pt x="4091922" y="1191330"/>
                </a:lnTo>
                <a:lnTo>
                  <a:pt x="4095332" y="1188521"/>
                </a:lnTo>
                <a:lnTo>
                  <a:pt x="4092473" y="1184250"/>
                </a:lnTo>
                <a:close/>
                <a:moveTo>
                  <a:pt x="3409299" y="1182539"/>
                </a:moveTo>
                <a:lnTo>
                  <a:pt x="3415382" y="1195734"/>
                </a:lnTo>
                <a:lnTo>
                  <a:pt x="3418122" y="1203769"/>
                </a:lnTo>
                <a:lnTo>
                  <a:pt x="3413715" y="1196205"/>
                </a:lnTo>
                <a:close/>
                <a:moveTo>
                  <a:pt x="2429030" y="1178521"/>
                </a:moveTo>
                <a:lnTo>
                  <a:pt x="2448342" y="1185235"/>
                </a:lnTo>
                <a:lnTo>
                  <a:pt x="2471793" y="1202506"/>
                </a:lnTo>
                <a:lnTo>
                  <a:pt x="2472446" y="1203745"/>
                </a:lnTo>
                <a:lnTo>
                  <a:pt x="2457019" y="1197693"/>
                </a:lnTo>
                <a:lnTo>
                  <a:pt x="2447704" y="1191216"/>
                </a:lnTo>
                <a:close/>
                <a:moveTo>
                  <a:pt x="2437426" y="1176163"/>
                </a:moveTo>
                <a:lnTo>
                  <a:pt x="2515154" y="1205732"/>
                </a:lnTo>
                <a:lnTo>
                  <a:pt x="2515179" y="1205739"/>
                </a:lnTo>
                <a:lnTo>
                  <a:pt x="2525431" y="1212034"/>
                </a:lnTo>
                <a:lnTo>
                  <a:pt x="2448342" y="1185235"/>
                </a:lnTo>
                <a:lnTo>
                  <a:pt x="2447704" y="1184765"/>
                </a:lnTo>
                <a:close/>
                <a:moveTo>
                  <a:pt x="3401881" y="1175892"/>
                </a:moveTo>
                <a:lnTo>
                  <a:pt x="3408067" y="1186510"/>
                </a:lnTo>
                <a:lnTo>
                  <a:pt x="3410563" y="1191714"/>
                </a:lnTo>
                <a:lnTo>
                  <a:pt x="3419459" y="1213982"/>
                </a:lnTo>
                <a:lnTo>
                  <a:pt x="3435432" y="1263413"/>
                </a:lnTo>
                <a:lnTo>
                  <a:pt x="3430509" y="1256927"/>
                </a:lnTo>
                <a:lnTo>
                  <a:pt x="3424216" y="1231116"/>
                </a:lnTo>
                <a:close/>
                <a:moveTo>
                  <a:pt x="1934848" y="1174633"/>
                </a:moveTo>
                <a:lnTo>
                  <a:pt x="1933055" y="1178230"/>
                </a:lnTo>
                <a:lnTo>
                  <a:pt x="1917939" y="1193396"/>
                </a:lnTo>
                <a:lnTo>
                  <a:pt x="1929231" y="1179355"/>
                </a:lnTo>
                <a:close/>
                <a:moveTo>
                  <a:pt x="2871217" y="1165202"/>
                </a:moveTo>
                <a:cubicBezTo>
                  <a:pt x="2871217" y="1165202"/>
                  <a:pt x="2871217" y="1165202"/>
                  <a:pt x="2877639" y="1165202"/>
                </a:cubicBezTo>
                <a:cubicBezTo>
                  <a:pt x="2877639" y="1165202"/>
                  <a:pt x="2871217" y="1171626"/>
                  <a:pt x="2871217" y="1165202"/>
                </a:cubicBezTo>
                <a:close/>
                <a:moveTo>
                  <a:pt x="3404112" y="1163121"/>
                </a:moveTo>
                <a:lnTo>
                  <a:pt x="3411366" y="1174827"/>
                </a:lnTo>
                <a:cubicBezTo>
                  <a:pt x="3441082" y="1228703"/>
                  <a:pt x="3465176" y="1284992"/>
                  <a:pt x="3474813" y="1346106"/>
                </a:cubicBezTo>
                <a:cubicBezTo>
                  <a:pt x="3481238" y="1378271"/>
                  <a:pt x="3481238" y="1410436"/>
                  <a:pt x="3481238" y="1436168"/>
                </a:cubicBezTo>
                <a:lnTo>
                  <a:pt x="3478170" y="1451530"/>
                </a:lnTo>
                <a:lnTo>
                  <a:pt x="3475557" y="1439571"/>
                </a:lnTo>
                <a:lnTo>
                  <a:pt x="3476419" y="1413652"/>
                </a:lnTo>
                <a:lnTo>
                  <a:pt x="3474813" y="1404003"/>
                </a:lnTo>
                <a:lnTo>
                  <a:pt x="3474813" y="1378271"/>
                </a:lnTo>
                <a:cubicBezTo>
                  <a:pt x="3468388" y="1358972"/>
                  <a:pt x="3468388" y="1346106"/>
                  <a:pt x="3468388" y="1326807"/>
                </a:cubicBezTo>
                <a:cubicBezTo>
                  <a:pt x="3465176" y="1317157"/>
                  <a:pt x="3461963" y="1309116"/>
                  <a:pt x="3458751" y="1301879"/>
                </a:cubicBezTo>
                <a:lnTo>
                  <a:pt x="3457541" y="1299356"/>
                </a:lnTo>
                <a:lnTo>
                  <a:pt x="3448310" y="1268910"/>
                </a:lnTo>
                <a:cubicBezTo>
                  <a:pt x="3442688" y="1254435"/>
                  <a:pt x="3436263" y="1239961"/>
                  <a:pt x="3429838" y="1223879"/>
                </a:cubicBezTo>
                <a:lnTo>
                  <a:pt x="3429004" y="1222447"/>
                </a:lnTo>
                <a:close/>
                <a:moveTo>
                  <a:pt x="1612135" y="1162061"/>
                </a:moveTo>
                <a:lnTo>
                  <a:pt x="1612628" y="1167261"/>
                </a:lnTo>
                <a:lnTo>
                  <a:pt x="1611031" y="1171785"/>
                </a:lnTo>
                <a:cubicBezTo>
                  <a:pt x="1608622" y="1184676"/>
                  <a:pt x="1608622" y="1197566"/>
                  <a:pt x="1611834" y="1210457"/>
                </a:cubicBezTo>
                <a:cubicBezTo>
                  <a:pt x="1618259" y="1223347"/>
                  <a:pt x="1627895" y="1233015"/>
                  <a:pt x="1639138" y="1240266"/>
                </a:cubicBezTo>
                <a:lnTo>
                  <a:pt x="1641979" y="1241444"/>
                </a:lnTo>
                <a:lnTo>
                  <a:pt x="1634545" y="1239206"/>
                </a:lnTo>
                <a:lnTo>
                  <a:pt x="1618259" y="1223347"/>
                </a:lnTo>
                <a:cubicBezTo>
                  <a:pt x="1608622" y="1213679"/>
                  <a:pt x="1603804" y="1203206"/>
                  <a:pt x="1602499" y="1192329"/>
                </a:cubicBezTo>
                <a:lnTo>
                  <a:pt x="1605499" y="1173472"/>
                </a:lnTo>
                <a:close/>
                <a:moveTo>
                  <a:pt x="2496283" y="1160392"/>
                </a:moveTo>
                <a:lnTo>
                  <a:pt x="2476500" y="1163689"/>
                </a:lnTo>
                <a:lnTo>
                  <a:pt x="2473325" y="1163159"/>
                </a:lnTo>
                <a:lnTo>
                  <a:pt x="2456540" y="1168755"/>
                </a:lnTo>
                <a:lnTo>
                  <a:pt x="2469133" y="1174067"/>
                </a:lnTo>
                <a:lnTo>
                  <a:pt x="2471478" y="1175274"/>
                </a:lnTo>
                <a:close/>
                <a:moveTo>
                  <a:pt x="2346658" y="1157390"/>
                </a:moveTo>
                <a:lnTo>
                  <a:pt x="2365111" y="1163568"/>
                </a:lnTo>
                <a:lnTo>
                  <a:pt x="2415585" y="1191216"/>
                </a:lnTo>
                <a:cubicBezTo>
                  <a:pt x="2425220" y="1197668"/>
                  <a:pt x="2436462" y="1204119"/>
                  <a:pt x="2448507" y="1209764"/>
                </a:cubicBezTo>
                <a:lnTo>
                  <a:pt x="2474912" y="1219355"/>
                </a:lnTo>
                <a:lnTo>
                  <a:pt x="2478551" y="1227187"/>
                </a:lnTo>
                <a:lnTo>
                  <a:pt x="2447704" y="1216215"/>
                </a:lnTo>
                <a:cubicBezTo>
                  <a:pt x="2434856" y="1210570"/>
                  <a:pt x="2422009" y="1204119"/>
                  <a:pt x="2409161" y="1197668"/>
                </a:cubicBezTo>
                <a:cubicBezTo>
                  <a:pt x="2399525" y="1191216"/>
                  <a:pt x="2388283" y="1183152"/>
                  <a:pt x="2376239" y="1175088"/>
                </a:cubicBezTo>
                <a:close/>
                <a:moveTo>
                  <a:pt x="276551" y="1157010"/>
                </a:moveTo>
                <a:lnTo>
                  <a:pt x="289027" y="1164621"/>
                </a:lnTo>
                <a:lnTo>
                  <a:pt x="363116" y="1202862"/>
                </a:lnTo>
                <a:lnTo>
                  <a:pt x="312839" y="1179986"/>
                </a:lnTo>
                <a:close/>
                <a:moveTo>
                  <a:pt x="1609720" y="1155472"/>
                </a:moveTo>
                <a:lnTo>
                  <a:pt x="1607819" y="1158895"/>
                </a:lnTo>
                <a:lnTo>
                  <a:pt x="1605499" y="1173472"/>
                </a:lnTo>
                <a:lnTo>
                  <a:pt x="1598985" y="1184676"/>
                </a:lnTo>
                <a:cubicBezTo>
                  <a:pt x="1592561" y="1191121"/>
                  <a:pt x="1592561" y="1204012"/>
                  <a:pt x="1598985" y="1210457"/>
                </a:cubicBezTo>
                <a:cubicBezTo>
                  <a:pt x="1605410" y="1223347"/>
                  <a:pt x="1618259" y="1229793"/>
                  <a:pt x="1624683" y="1236238"/>
                </a:cubicBezTo>
                <a:lnTo>
                  <a:pt x="1634545" y="1239206"/>
                </a:lnTo>
                <a:lnTo>
                  <a:pt x="1638737" y="1243288"/>
                </a:lnTo>
                <a:lnTo>
                  <a:pt x="1637532" y="1242683"/>
                </a:lnTo>
                <a:cubicBezTo>
                  <a:pt x="1624683" y="1242683"/>
                  <a:pt x="1611834" y="1236238"/>
                  <a:pt x="1598985" y="1223347"/>
                </a:cubicBezTo>
                <a:cubicBezTo>
                  <a:pt x="1582924" y="1204012"/>
                  <a:pt x="1587743" y="1184676"/>
                  <a:pt x="1599788" y="1166951"/>
                </a:cubicBezTo>
                <a:close/>
                <a:moveTo>
                  <a:pt x="1976263" y="1148694"/>
                </a:moveTo>
                <a:lnTo>
                  <a:pt x="1985823" y="1151154"/>
                </a:lnTo>
                <a:lnTo>
                  <a:pt x="1992970" y="1150486"/>
                </a:lnTo>
                <a:lnTo>
                  <a:pt x="1985468" y="1152757"/>
                </a:lnTo>
                <a:lnTo>
                  <a:pt x="1965435" y="1152364"/>
                </a:lnTo>
                <a:close/>
                <a:moveTo>
                  <a:pt x="2337956" y="1147738"/>
                </a:moveTo>
                <a:lnTo>
                  <a:pt x="2370618" y="1158960"/>
                </a:lnTo>
                <a:cubicBezTo>
                  <a:pt x="2386677" y="1168637"/>
                  <a:pt x="2404343" y="1176701"/>
                  <a:pt x="2422008" y="1183959"/>
                </a:cubicBezTo>
                <a:lnTo>
                  <a:pt x="2457019" y="1197693"/>
                </a:lnTo>
                <a:lnTo>
                  <a:pt x="2468581" y="1205732"/>
                </a:lnTo>
                <a:lnTo>
                  <a:pt x="2470257" y="1209337"/>
                </a:lnTo>
                <a:lnTo>
                  <a:pt x="2422008" y="1190410"/>
                </a:lnTo>
                <a:cubicBezTo>
                  <a:pt x="2404343" y="1183152"/>
                  <a:pt x="2386677" y="1175088"/>
                  <a:pt x="2370618" y="1165411"/>
                </a:cubicBezTo>
                <a:lnTo>
                  <a:pt x="2365111" y="1163568"/>
                </a:lnTo>
                <a:lnTo>
                  <a:pt x="2344922" y="1152508"/>
                </a:lnTo>
                <a:close/>
                <a:moveTo>
                  <a:pt x="1965435" y="1145909"/>
                </a:moveTo>
                <a:cubicBezTo>
                  <a:pt x="1965435" y="1152364"/>
                  <a:pt x="1965435" y="1152364"/>
                  <a:pt x="1965435" y="1152364"/>
                </a:cubicBezTo>
                <a:cubicBezTo>
                  <a:pt x="1958975" y="1152364"/>
                  <a:pt x="1958975" y="1152364"/>
                  <a:pt x="1965435" y="1145909"/>
                </a:cubicBezTo>
                <a:close/>
                <a:moveTo>
                  <a:pt x="1670283" y="1145231"/>
                </a:moveTo>
                <a:lnTo>
                  <a:pt x="1670283" y="1145431"/>
                </a:lnTo>
                <a:lnTo>
                  <a:pt x="1657428" y="1146045"/>
                </a:lnTo>
                <a:close/>
                <a:moveTo>
                  <a:pt x="2027764" y="1145186"/>
                </a:moveTo>
                <a:lnTo>
                  <a:pt x="2013073" y="1151557"/>
                </a:lnTo>
                <a:cubicBezTo>
                  <a:pt x="1997732" y="1157206"/>
                  <a:pt x="1981584" y="1162048"/>
                  <a:pt x="1965435" y="1165276"/>
                </a:cubicBezTo>
                <a:cubicBezTo>
                  <a:pt x="1958975" y="1165276"/>
                  <a:pt x="1958975" y="1158820"/>
                  <a:pt x="1965435" y="1158820"/>
                </a:cubicBezTo>
                <a:lnTo>
                  <a:pt x="1985468" y="1152757"/>
                </a:lnTo>
                <a:lnTo>
                  <a:pt x="2006614" y="1153171"/>
                </a:lnTo>
                <a:close/>
                <a:moveTo>
                  <a:pt x="269381" y="1144671"/>
                </a:moveTo>
                <a:lnTo>
                  <a:pt x="308295" y="1166228"/>
                </a:lnTo>
                <a:cubicBezTo>
                  <a:pt x="372524" y="1204805"/>
                  <a:pt x="443175" y="1236952"/>
                  <a:pt x="513826" y="1269099"/>
                </a:cubicBezTo>
                <a:lnTo>
                  <a:pt x="518820" y="1271241"/>
                </a:lnTo>
                <a:lnTo>
                  <a:pt x="494557" y="1262669"/>
                </a:lnTo>
                <a:lnTo>
                  <a:pt x="393479" y="1216677"/>
                </a:lnTo>
                <a:lnTo>
                  <a:pt x="314718" y="1172658"/>
                </a:lnTo>
                <a:close/>
                <a:moveTo>
                  <a:pt x="3389181" y="1144492"/>
                </a:moveTo>
                <a:lnTo>
                  <a:pt x="3399319" y="1163569"/>
                </a:lnTo>
                <a:lnTo>
                  <a:pt x="3409395" y="1188789"/>
                </a:lnTo>
                <a:lnTo>
                  <a:pt x="3408067" y="1186510"/>
                </a:lnTo>
                <a:lnTo>
                  <a:pt x="3396010" y="1161377"/>
                </a:lnTo>
                <a:close/>
                <a:moveTo>
                  <a:pt x="3393928" y="1143606"/>
                </a:moveTo>
                <a:lnTo>
                  <a:pt x="3400926" y="1155528"/>
                </a:lnTo>
                <a:lnTo>
                  <a:pt x="3404112" y="1163121"/>
                </a:lnTo>
                <a:lnTo>
                  <a:pt x="3397798" y="1152933"/>
                </a:lnTo>
                <a:close/>
                <a:moveTo>
                  <a:pt x="1625260" y="1143084"/>
                </a:moveTo>
                <a:lnTo>
                  <a:pt x="1622575" y="1147112"/>
                </a:lnTo>
                <a:cubicBezTo>
                  <a:pt x="1619865" y="1152852"/>
                  <a:pt x="1618259" y="1158895"/>
                  <a:pt x="1618259" y="1165340"/>
                </a:cubicBezTo>
                <a:cubicBezTo>
                  <a:pt x="1611834" y="1191121"/>
                  <a:pt x="1631107" y="1210457"/>
                  <a:pt x="1656805" y="1223347"/>
                </a:cubicBezTo>
                <a:cubicBezTo>
                  <a:pt x="1682503" y="1242683"/>
                  <a:pt x="1714625" y="1249128"/>
                  <a:pt x="1746747" y="1249128"/>
                </a:cubicBezTo>
                <a:cubicBezTo>
                  <a:pt x="1762808" y="1249128"/>
                  <a:pt x="1780475" y="1247517"/>
                  <a:pt x="1798143" y="1245100"/>
                </a:cubicBezTo>
                <a:lnTo>
                  <a:pt x="1814927" y="1242206"/>
                </a:lnTo>
                <a:lnTo>
                  <a:pt x="1803764" y="1247517"/>
                </a:lnTo>
                <a:lnTo>
                  <a:pt x="1763394" y="1255758"/>
                </a:lnTo>
                <a:lnTo>
                  <a:pt x="1720246" y="1254768"/>
                </a:lnTo>
                <a:cubicBezTo>
                  <a:pt x="1688927" y="1250740"/>
                  <a:pt x="1660017" y="1239460"/>
                  <a:pt x="1637532" y="1216902"/>
                </a:cubicBezTo>
                <a:cubicBezTo>
                  <a:pt x="1627895" y="1210457"/>
                  <a:pt x="1619865" y="1202400"/>
                  <a:pt x="1615046" y="1192732"/>
                </a:cubicBezTo>
                <a:lnTo>
                  <a:pt x="1612628" y="1167261"/>
                </a:lnTo>
                <a:lnTo>
                  <a:pt x="1617498" y="1153467"/>
                </a:lnTo>
                <a:close/>
                <a:moveTo>
                  <a:pt x="1738859" y="1142159"/>
                </a:moveTo>
                <a:lnTo>
                  <a:pt x="1745232" y="1142614"/>
                </a:lnTo>
                <a:lnTo>
                  <a:pt x="1740985" y="1143629"/>
                </a:lnTo>
                <a:cubicBezTo>
                  <a:pt x="1716882" y="1146045"/>
                  <a:pt x="1692779" y="1146045"/>
                  <a:pt x="1670283" y="1146045"/>
                </a:cubicBezTo>
                <a:lnTo>
                  <a:pt x="1670283" y="1145431"/>
                </a:lnTo>
                <a:lnTo>
                  <a:pt x="1724916" y="1142824"/>
                </a:lnTo>
                <a:close/>
                <a:moveTo>
                  <a:pt x="1621654" y="1141695"/>
                </a:moveTo>
                <a:lnTo>
                  <a:pt x="1617498" y="1153467"/>
                </a:lnTo>
                <a:lnTo>
                  <a:pt x="1615850" y="1155672"/>
                </a:lnTo>
                <a:lnTo>
                  <a:pt x="1612135" y="1162061"/>
                </a:lnTo>
                <a:lnTo>
                  <a:pt x="1611834" y="1158895"/>
                </a:lnTo>
                <a:lnTo>
                  <a:pt x="1620127" y="1143443"/>
                </a:lnTo>
                <a:lnTo>
                  <a:pt x="1621571" y="1141774"/>
                </a:lnTo>
                <a:close/>
                <a:moveTo>
                  <a:pt x="1729444" y="1141487"/>
                </a:moveTo>
                <a:lnTo>
                  <a:pt x="1731434" y="1141629"/>
                </a:lnTo>
                <a:lnTo>
                  <a:pt x="1727728" y="1142422"/>
                </a:lnTo>
                <a:lnTo>
                  <a:pt x="1725026" y="1141766"/>
                </a:lnTo>
                <a:close/>
                <a:moveTo>
                  <a:pt x="1778832" y="1140252"/>
                </a:moveTo>
                <a:lnTo>
                  <a:pt x="1759463" y="1143629"/>
                </a:lnTo>
                <a:lnTo>
                  <a:pt x="1745232" y="1142614"/>
                </a:lnTo>
                <a:lnTo>
                  <a:pt x="1749197" y="1141666"/>
                </a:lnTo>
                <a:close/>
                <a:moveTo>
                  <a:pt x="3380977" y="1140012"/>
                </a:moveTo>
                <a:lnTo>
                  <a:pt x="3394146" y="1162615"/>
                </a:lnTo>
                <a:lnTo>
                  <a:pt x="3404917" y="1195937"/>
                </a:lnTo>
                <a:lnTo>
                  <a:pt x="3400926" y="1185281"/>
                </a:lnTo>
                <a:cubicBezTo>
                  <a:pt x="3397713" y="1177239"/>
                  <a:pt x="3394501" y="1169198"/>
                  <a:pt x="3391288" y="1159549"/>
                </a:cubicBezTo>
                <a:close/>
                <a:moveTo>
                  <a:pt x="1657428" y="1139604"/>
                </a:moveTo>
                <a:cubicBezTo>
                  <a:pt x="1657428" y="1139604"/>
                  <a:pt x="1657428" y="1139604"/>
                  <a:pt x="1657428" y="1146045"/>
                </a:cubicBezTo>
                <a:cubicBezTo>
                  <a:pt x="1651000" y="1146045"/>
                  <a:pt x="1651000" y="1139604"/>
                  <a:pt x="1657428" y="1139604"/>
                </a:cubicBezTo>
                <a:close/>
                <a:moveTo>
                  <a:pt x="1715710" y="1139506"/>
                </a:moveTo>
                <a:lnTo>
                  <a:pt x="1725026" y="1141766"/>
                </a:lnTo>
                <a:lnTo>
                  <a:pt x="1670283" y="1145231"/>
                </a:lnTo>
                <a:lnTo>
                  <a:pt x="1670283" y="1142824"/>
                </a:lnTo>
                <a:cubicBezTo>
                  <a:pt x="1670283" y="1141214"/>
                  <a:pt x="1670283" y="1139604"/>
                  <a:pt x="1670283" y="1139604"/>
                </a:cubicBezTo>
                <a:lnTo>
                  <a:pt x="1676710" y="1139604"/>
                </a:lnTo>
                <a:close/>
                <a:moveTo>
                  <a:pt x="3389423" y="1139420"/>
                </a:moveTo>
                <a:lnTo>
                  <a:pt x="3397798" y="1152933"/>
                </a:lnTo>
                <a:lnTo>
                  <a:pt x="3406548" y="1174023"/>
                </a:lnTo>
                <a:lnTo>
                  <a:pt x="3409299" y="1182539"/>
                </a:lnTo>
                <a:close/>
                <a:moveTo>
                  <a:pt x="1714736" y="1138939"/>
                </a:moveTo>
                <a:lnTo>
                  <a:pt x="1717029" y="1139465"/>
                </a:lnTo>
                <a:lnTo>
                  <a:pt x="1716882" y="1139503"/>
                </a:lnTo>
                <a:lnTo>
                  <a:pt x="1715710" y="1139506"/>
                </a:lnTo>
                <a:lnTo>
                  <a:pt x="1713451" y="1138958"/>
                </a:lnTo>
                <a:close/>
                <a:moveTo>
                  <a:pt x="1706836" y="1137353"/>
                </a:moveTo>
                <a:lnTo>
                  <a:pt x="1713451" y="1138958"/>
                </a:lnTo>
                <a:lnTo>
                  <a:pt x="1670283" y="1139604"/>
                </a:lnTo>
                <a:lnTo>
                  <a:pt x="1657428" y="1139604"/>
                </a:lnTo>
                <a:close/>
                <a:moveTo>
                  <a:pt x="1743600" y="1136558"/>
                </a:moveTo>
                <a:lnTo>
                  <a:pt x="1734068" y="1141066"/>
                </a:lnTo>
                <a:lnTo>
                  <a:pt x="1733214" y="1141248"/>
                </a:lnTo>
                <a:lnTo>
                  <a:pt x="1729444" y="1141487"/>
                </a:lnTo>
                <a:lnTo>
                  <a:pt x="1724213" y="1141114"/>
                </a:lnTo>
                <a:lnTo>
                  <a:pt x="1717029" y="1139465"/>
                </a:lnTo>
                <a:lnTo>
                  <a:pt x="1719335" y="1138870"/>
                </a:lnTo>
                <a:lnTo>
                  <a:pt x="1724112" y="1138799"/>
                </a:lnTo>
                <a:close/>
                <a:moveTo>
                  <a:pt x="1729153" y="1136337"/>
                </a:moveTo>
                <a:lnTo>
                  <a:pt x="1719335" y="1138870"/>
                </a:lnTo>
                <a:lnTo>
                  <a:pt x="1714736" y="1138939"/>
                </a:lnTo>
                <a:lnTo>
                  <a:pt x="1707662" y="1137316"/>
                </a:lnTo>
                <a:lnTo>
                  <a:pt x="1713989" y="1137028"/>
                </a:lnTo>
                <a:lnTo>
                  <a:pt x="1718488" y="1137994"/>
                </a:lnTo>
                <a:lnTo>
                  <a:pt x="1725410" y="1136508"/>
                </a:lnTo>
                <a:lnTo>
                  <a:pt x="1728130" y="1136384"/>
                </a:lnTo>
                <a:close/>
                <a:moveTo>
                  <a:pt x="1964358" y="1135676"/>
                </a:moveTo>
                <a:lnTo>
                  <a:pt x="1963571" y="1138753"/>
                </a:lnTo>
                <a:cubicBezTo>
                  <a:pt x="1958753" y="1149227"/>
                  <a:pt x="1952329" y="1158895"/>
                  <a:pt x="1945904" y="1165340"/>
                </a:cubicBezTo>
                <a:lnTo>
                  <a:pt x="1934848" y="1174633"/>
                </a:lnTo>
                <a:lnTo>
                  <a:pt x="1937814" y="1168682"/>
                </a:lnTo>
                <a:close/>
                <a:moveTo>
                  <a:pt x="1750755" y="1135353"/>
                </a:moveTo>
                <a:lnTo>
                  <a:pt x="1753290" y="1135444"/>
                </a:lnTo>
                <a:lnTo>
                  <a:pt x="1743600" y="1136558"/>
                </a:lnTo>
                <a:lnTo>
                  <a:pt x="1745657" y="1135585"/>
                </a:lnTo>
                <a:close/>
                <a:moveTo>
                  <a:pt x="1760473" y="1134910"/>
                </a:moveTo>
                <a:lnTo>
                  <a:pt x="1757053" y="1135578"/>
                </a:lnTo>
                <a:lnTo>
                  <a:pt x="1753290" y="1135444"/>
                </a:lnTo>
                <a:lnTo>
                  <a:pt x="1756258" y="1135102"/>
                </a:lnTo>
                <a:close/>
                <a:moveTo>
                  <a:pt x="1735132" y="1134794"/>
                </a:moveTo>
                <a:lnTo>
                  <a:pt x="1746472" y="1135200"/>
                </a:lnTo>
                <a:lnTo>
                  <a:pt x="1745657" y="1135585"/>
                </a:lnTo>
                <a:lnTo>
                  <a:pt x="1729153" y="1136337"/>
                </a:lnTo>
                <a:close/>
                <a:moveTo>
                  <a:pt x="1764440" y="1134162"/>
                </a:moveTo>
                <a:lnTo>
                  <a:pt x="1763480" y="1134774"/>
                </a:lnTo>
                <a:lnTo>
                  <a:pt x="1760473" y="1134910"/>
                </a:lnTo>
                <a:lnTo>
                  <a:pt x="1764116" y="1134199"/>
                </a:lnTo>
                <a:close/>
                <a:moveTo>
                  <a:pt x="1781439" y="1133956"/>
                </a:moveTo>
                <a:lnTo>
                  <a:pt x="1749197" y="1141666"/>
                </a:lnTo>
                <a:lnTo>
                  <a:pt x="1738859" y="1142159"/>
                </a:lnTo>
                <a:lnTo>
                  <a:pt x="1731434" y="1141629"/>
                </a:lnTo>
                <a:lnTo>
                  <a:pt x="1733214" y="1141248"/>
                </a:lnTo>
                <a:lnTo>
                  <a:pt x="1733754" y="1141214"/>
                </a:lnTo>
                <a:lnTo>
                  <a:pt x="1734068" y="1141066"/>
                </a:lnTo>
                <a:lnTo>
                  <a:pt x="1763480" y="1134774"/>
                </a:lnTo>
                <a:close/>
                <a:moveTo>
                  <a:pt x="1781696" y="1133894"/>
                </a:moveTo>
                <a:lnTo>
                  <a:pt x="1782438" y="1133910"/>
                </a:lnTo>
                <a:lnTo>
                  <a:pt x="1781439" y="1133956"/>
                </a:lnTo>
                <a:close/>
                <a:moveTo>
                  <a:pt x="1785668" y="1133763"/>
                </a:moveTo>
                <a:lnTo>
                  <a:pt x="1785173" y="1133968"/>
                </a:lnTo>
                <a:lnTo>
                  <a:pt x="1782438" y="1133910"/>
                </a:lnTo>
                <a:close/>
                <a:moveTo>
                  <a:pt x="1767253" y="1133586"/>
                </a:moveTo>
                <a:lnTo>
                  <a:pt x="1769101" y="1133626"/>
                </a:lnTo>
                <a:lnTo>
                  <a:pt x="1764440" y="1134162"/>
                </a:lnTo>
                <a:lnTo>
                  <a:pt x="1764498" y="1134124"/>
                </a:lnTo>
                <a:close/>
                <a:moveTo>
                  <a:pt x="2479675" y="1133526"/>
                </a:moveTo>
                <a:cubicBezTo>
                  <a:pt x="2486025" y="1133526"/>
                  <a:pt x="2486025" y="1139876"/>
                  <a:pt x="2479675" y="1139876"/>
                </a:cubicBezTo>
                <a:cubicBezTo>
                  <a:pt x="2460625" y="1146226"/>
                  <a:pt x="2447925" y="1146226"/>
                  <a:pt x="2422525" y="1152576"/>
                </a:cubicBezTo>
                <a:cubicBezTo>
                  <a:pt x="2422525" y="1152576"/>
                  <a:pt x="2422525" y="1146226"/>
                  <a:pt x="2422525" y="1146226"/>
                </a:cubicBezTo>
                <a:cubicBezTo>
                  <a:pt x="2441575" y="1139876"/>
                  <a:pt x="2460625" y="1139876"/>
                  <a:pt x="2479675" y="1133526"/>
                </a:cubicBezTo>
                <a:close/>
                <a:moveTo>
                  <a:pt x="1697278" y="1133439"/>
                </a:moveTo>
                <a:lnTo>
                  <a:pt x="1733639" y="1134741"/>
                </a:lnTo>
                <a:lnTo>
                  <a:pt x="1725410" y="1136508"/>
                </a:lnTo>
                <a:lnTo>
                  <a:pt x="1713989" y="1137028"/>
                </a:lnTo>
                <a:close/>
                <a:moveTo>
                  <a:pt x="1750633" y="1133232"/>
                </a:moveTo>
                <a:lnTo>
                  <a:pt x="1765404" y="1133547"/>
                </a:lnTo>
                <a:lnTo>
                  <a:pt x="1764498" y="1134124"/>
                </a:lnTo>
                <a:lnTo>
                  <a:pt x="1764116" y="1134199"/>
                </a:lnTo>
                <a:lnTo>
                  <a:pt x="1756258" y="1135102"/>
                </a:lnTo>
                <a:lnTo>
                  <a:pt x="1750755" y="1135353"/>
                </a:lnTo>
                <a:lnTo>
                  <a:pt x="1746472" y="1135200"/>
                </a:lnTo>
                <a:close/>
                <a:moveTo>
                  <a:pt x="1689565" y="1133163"/>
                </a:moveTo>
                <a:lnTo>
                  <a:pt x="1707662" y="1137316"/>
                </a:lnTo>
                <a:lnTo>
                  <a:pt x="1706836" y="1137353"/>
                </a:lnTo>
                <a:close/>
                <a:moveTo>
                  <a:pt x="1741410" y="1132996"/>
                </a:moveTo>
                <a:lnTo>
                  <a:pt x="1742032" y="1133014"/>
                </a:lnTo>
                <a:lnTo>
                  <a:pt x="1735132" y="1134794"/>
                </a:lnTo>
                <a:lnTo>
                  <a:pt x="1733639" y="1134741"/>
                </a:lnTo>
                <a:lnTo>
                  <a:pt x="1740984" y="1133163"/>
                </a:lnTo>
                <a:close/>
                <a:moveTo>
                  <a:pt x="1724273" y="1132519"/>
                </a:moveTo>
                <a:lnTo>
                  <a:pt x="1733120" y="1132766"/>
                </a:lnTo>
                <a:lnTo>
                  <a:pt x="1728130" y="1133163"/>
                </a:lnTo>
                <a:close/>
                <a:moveTo>
                  <a:pt x="1744264" y="1131877"/>
                </a:moveTo>
                <a:lnTo>
                  <a:pt x="1741410" y="1132996"/>
                </a:lnTo>
                <a:lnTo>
                  <a:pt x="1733120" y="1132766"/>
                </a:lnTo>
                <a:close/>
                <a:moveTo>
                  <a:pt x="1755370" y="1130992"/>
                </a:moveTo>
                <a:lnTo>
                  <a:pt x="1750633" y="1133232"/>
                </a:lnTo>
                <a:lnTo>
                  <a:pt x="1747412" y="1133163"/>
                </a:lnTo>
                <a:lnTo>
                  <a:pt x="1742032" y="1133014"/>
                </a:lnTo>
                <a:lnTo>
                  <a:pt x="1747407" y="1131627"/>
                </a:lnTo>
                <a:close/>
                <a:moveTo>
                  <a:pt x="1690368" y="1130748"/>
                </a:moveTo>
                <a:cubicBezTo>
                  <a:pt x="1691172" y="1129943"/>
                  <a:pt x="1692779" y="1129943"/>
                  <a:pt x="1695992" y="1133163"/>
                </a:cubicBezTo>
                <a:lnTo>
                  <a:pt x="1697278" y="1133439"/>
                </a:lnTo>
                <a:lnTo>
                  <a:pt x="1689565" y="1133163"/>
                </a:lnTo>
                <a:cubicBezTo>
                  <a:pt x="1689565" y="1133163"/>
                  <a:pt x="1689565" y="1131553"/>
                  <a:pt x="1690368" y="1130748"/>
                </a:cubicBezTo>
                <a:close/>
                <a:moveTo>
                  <a:pt x="1689565" y="1126723"/>
                </a:moveTo>
                <a:cubicBezTo>
                  <a:pt x="1689565" y="1126723"/>
                  <a:pt x="1689565" y="1126723"/>
                  <a:pt x="1689565" y="1133163"/>
                </a:cubicBezTo>
                <a:cubicBezTo>
                  <a:pt x="1683137" y="1133163"/>
                  <a:pt x="1683137" y="1126723"/>
                  <a:pt x="1689565" y="1126723"/>
                </a:cubicBezTo>
                <a:close/>
                <a:moveTo>
                  <a:pt x="1689565" y="1126723"/>
                </a:moveTo>
                <a:cubicBezTo>
                  <a:pt x="1695992" y="1126723"/>
                  <a:pt x="1702420" y="1128333"/>
                  <a:pt x="1708847" y="1129943"/>
                </a:cubicBezTo>
                <a:lnTo>
                  <a:pt x="1724273" y="1132519"/>
                </a:lnTo>
                <a:lnTo>
                  <a:pt x="1718488" y="1132358"/>
                </a:lnTo>
                <a:cubicBezTo>
                  <a:pt x="1708847" y="1131553"/>
                  <a:pt x="1699206" y="1129943"/>
                  <a:pt x="1689565" y="1126723"/>
                </a:cubicBezTo>
                <a:close/>
                <a:moveTo>
                  <a:pt x="1637531" y="1126669"/>
                </a:moveTo>
                <a:lnTo>
                  <a:pt x="1625260" y="1143084"/>
                </a:lnTo>
                <a:lnTo>
                  <a:pt x="1633517" y="1130697"/>
                </a:lnTo>
                <a:close/>
                <a:moveTo>
                  <a:pt x="1973896" y="1126668"/>
                </a:moveTo>
                <a:lnTo>
                  <a:pt x="1974814" y="1126668"/>
                </a:lnTo>
                <a:cubicBezTo>
                  <a:pt x="1976420" y="1126668"/>
                  <a:pt x="1978026" y="1126668"/>
                  <a:pt x="1978026" y="1126668"/>
                </a:cubicBezTo>
                <a:cubicBezTo>
                  <a:pt x="1958753" y="1158895"/>
                  <a:pt x="1939480" y="1178230"/>
                  <a:pt x="1920206" y="1204012"/>
                </a:cubicBezTo>
                <a:cubicBezTo>
                  <a:pt x="1894509" y="1223347"/>
                  <a:pt x="1868811" y="1242683"/>
                  <a:pt x="1843113" y="1249128"/>
                </a:cubicBezTo>
                <a:lnTo>
                  <a:pt x="1872560" y="1227884"/>
                </a:lnTo>
                <a:lnTo>
                  <a:pt x="1900933" y="1210457"/>
                </a:lnTo>
                <a:lnTo>
                  <a:pt x="1911727" y="1199628"/>
                </a:lnTo>
                <a:lnTo>
                  <a:pt x="1914585" y="1197566"/>
                </a:lnTo>
                <a:lnTo>
                  <a:pt x="1916080" y="1195707"/>
                </a:lnTo>
                <a:lnTo>
                  <a:pt x="1938677" y="1177425"/>
                </a:lnTo>
                <a:cubicBezTo>
                  <a:pt x="1945904" y="1170174"/>
                  <a:pt x="1952329" y="1162117"/>
                  <a:pt x="1958753" y="1152449"/>
                </a:cubicBezTo>
                <a:cubicBezTo>
                  <a:pt x="1965177" y="1146004"/>
                  <a:pt x="1969996" y="1137948"/>
                  <a:pt x="1973208" y="1129891"/>
                </a:cubicBezTo>
                <a:close/>
                <a:moveTo>
                  <a:pt x="1637537" y="1126663"/>
                </a:moveTo>
                <a:lnTo>
                  <a:pt x="1637531" y="1126669"/>
                </a:lnTo>
                <a:lnTo>
                  <a:pt x="1637532" y="1126668"/>
                </a:lnTo>
                <a:close/>
                <a:moveTo>
                  <a:pt x="1767963" y="1122585"/>
                </a:moveTo>
                <a:lnTo>
                  <a:pt x="1757053" y="1129138"/>
                </a:lnTo>
                <a:lnTo>
                  <a:pt x="1747407" y="1131627"/>
                </a:lnTo>
                <a:lnTo>
                  <a:pt x="1744264" y="1131877"/>
                </a:lnTo>
                <a:close/>
                <a:moveTo>
                  <a:pt x="1824614" y="1120199"/>
                </a:moveTo>
                <a:lnTo>
                  <a:pt x="1824541" y="1120282"/>
                </a:lnTo>
                <a:lnTo>
                  <a:pt x="1805385" y="1131029"/>
                </a:lnTo>
                <a:lnTo>
                  <a:pt x="1798831" y="1133163"/>
                </a:lnTo>
                <a:lnTo>
                  <a:pt x="1785668" y="1133763"/>
                </a:lnTo>
                <a:lnTo>
                  <a:pt x="1790309" y="1131835"/>
                </a:lnTo>
                <a:lnTo>
                  <a:pt x="1811686" y="1126723"/>
                </a:lnTo>
                <a:close/>
                <a:moveTo>
                  <a:pt x="3375688" y="1119103"/>
                </a:moveTo>
                <a:lnTo>
                  <a:pt x="3376126" y="1119928"/>
                </a:lnTo>
                <a:lnTo>
                  <a:pt x="3396010" y="1161377"/>
                </a:lnTo>
                <a:lnTo>
                  <a:pt x="3401881" y="1175892"/>
                </a:lnTo>
                <a:lnTo>
                  <a:pt x="3394146" y="1162615"/>
                </a:lnTo>
                <a:lnTo>
                  <a:pt x="3392895" y="1158745"/>
                </a:lnTo>
                <a:close/>
                <a:moveTo>
                  <a:pt x="2071942" y="1118921"/>
                </a:moveTo>
                <a:lnTo>
                  <a:pt x="2049408" y="1132997"/>
                </a:lnTo>
                <a:cubicBezTo>
                  <a:pt x="2036489" y="1139453"/>
                  <a:pt x="2021955" y="1145909"/>
                  <a:pt x="2007421" y="1149137"/>
                </a:cubicBezTo>
                <a:lnTo>
                  <a:pt x="1992970" y="1150486"/>
                </a:lnTo>
                <a:lnTo>
                  <a:pt x="2011761" y="1144799"/>
                </a:lnTo>
                <a:lnTo>
                  <a:pt x="2051482" y="1125829"/>
                </a:lnTo>
                <a:lnTo>
                  <a:pt x="2060712" y="1123313"/>
                </a:lnTo>
                <a:close/>
                <a:moveTo>
                  <a:pt x="3374747" y="1116935"/>
                </a:moveTo>
                <a:lnTo>
                  <a:pt x="3384863" y="1133817"/>
                </a:lnTo>
                <a:lnTo>
                  <a:pt x="3389181" y="1144492"/>
                </a:lnTo>
                <a:lnTo>
                  <a:pt x="3376126" y="1119928"/>
                </a:lnTo>
                <a:lnTo>
                  <a:pt x="3375282" y="1118168"/>
                </a:lnTo>
                <a:close/>
                <a:moveTo>
                  <a:pt x="1823872" y="1114151"/>
                </a:moveTo>
                <a:lnTo>
                  <a:pt x="1818114" y="1120282"/>
                </a:lnTo>
                <a:lnTo>
                  <a:pt x="1790309" y="1131835"/>
                </a:lnTo>
                <a:lnTo>
                  <a:pt x="1781696" y="1133894"/>
                </a:lnTo>
                <a:lnTo>
                  <a:pt x="1769101" y="1133626"/>
                </a:lnTo>
                <a:lnTo>
                  <a:pt x="1773122" y="1133163"/>
                </a:lnTo>
                <a:lnTo>
                  <a:pt x="1778647" y="1131361"/>
                </a:lnTo>
                <a:lnTo>
                  <a:pt x="1792605" y="1128635"/>
                </a:lnTo>
                <a:lnTo>
                  <a:pt x="1805950" y="1122453"/>
                </a:lnTo>
                <a:lnTo>
                  <a:pt x="1807669" y="1121892"/>
                </a:lnTo>
                <a:lnTo>
                  <a:pt x="1808646" y="1121204"/>
                </a:lnTo>
                <a:close/>
                <a:moveTo>
                  <a:pt x="3372881" y="1113822"/>
                </a:moveTo>
                <a:lnTo>
                  <a:pt x="3374465" y="1116464"/>
                </a:lnTo>
                <a:lnTo>
                  <a:pt x="3375282" y="1118168"/>
                </a:lnTo>
                <a:lnTo>
                  <a:pt x="3375688" y="1119103"/>
                </a:lnTo>
                <a:close/>
                <a:moveTo>
                  <a:pt x="1785283" y="1112181"/>
                </a:moveTo>
                <a:lnTo>
                  <a:pt x="1777942" y="1118672"/>
                </a:lnTo>
                <a:lnTo>
                  <a:pt x="1767963" y="1122585"/>
                </a:lnTo>
                <a:close/>
                <a:moveTo>
                  <a:pt x="3371958" y="1111238"/>
                </a:moveTo>
                <a:lnTo>
                  <a:pt x="3373014" y="1112942"/>
                </a:lnTo>
                <a:lnTo>
                  <a:pt x="3374747" y="1116935"/>
                </a:lnTo>
                <a:lnTo>
                  <a:pt x="3374465" y="1116464"/>
                </a:lnTo>
                <a:close/>
                <a:moveTo>
                  <a:pt x="1798201" y="1110738"/>
                </a:moveTo>
                <a:lnTo>
                  <a:pt x="1794412" y="1115049"/>
                </a:lnTo>
                <a:lnTo>
                  <a:pt x="1776024" y="1126775"/>
                </a:lnTo>
                <a:lnTo>
                  <a:pt x="1763481" y="1130346"/>
                </a:lnTo>
                <a:lnTo>
                  <a:pt x="1755370" y="1130992"/>
                </a:lnTo>
                <a:close/>
                <a:moveTo>
                  <a:pt x="2081160" y="1108965"/>
                </a:moveTo>
                <a:lnTo>
                  <a:pt x="2055060" y="1124120"/>
                </a:lnTo>
                <a:lnTo>
                  <a:pt x="2051482" y="1125829"/>
                </a:lnTo>
                <a:lnTo>
                  <a:pt x="2011862" y="1136628"/>
                </a:lnTo>
                <a:lnTo>
                  <a:pt x="1976263" y="1148694"/>
                </a:lnTo>
                <a:lnTo>
                  <a:pt x="1965435" y="1145909"/>
                </a:lnTo>
                <a:cubicBezTo>
                  <a:pt x="1994503" y="1132997"/>
                  <a:pt x="2026800" y="1126541"/>
                  <a:pt x="2057482" y="1117664"/>
                </a:cubicBezTo>
                <a:close/>
                <a:moveTo>
                  <a:pt x="1978026" y="1107333"/>
                </a:moveTo>
                <a:lnTo>
                  <a:pt x="1973896" y="1126668"/>
                </a:lnTo>
                <a:lnTo>
                  <a:pt x="1971602" y="1126668"/>
                </a:lnTo>
                <a:lnTo>
                  <a:pt x="1964358" y="1135676"/>
                </a:lnTo>
                <a:lnTo>
                  <a:pt x="1969689" y="1114816"/>
                </a:lnTo>
                <a:close/>
                <a:moveTo>
                  <a:pt x="2104063" y="1106359"/>
                </a:moveTo>
                <a:lnTo>
                  <a:pt x="2086550" y="1119278"/>
                </a:lnTo>
                <a:cubicBezTo>
                  <a:pt x="2073631" y="1126541"/>
                  <a:pt x="2059097" y="1132997"/>
                  <a:pt x="2042949" y="1139453"/>
                </a:cubicBezTo>
                <a:lnTo>
                  <a:pt x="2027764" y="1145186"/>
                </a:lnTo>
                <a:lnTo>
                  <a:pt x="2055867" y="1132997"/>
                </a:lnTo>
                <a:lnTo>
                  <a:pt x="2089216" y="1112165"/>
                </a:lnTo>
                <a:close/>
                <a:moveTo>
                  <a:pt x="1835064" y="1102602"/>
                </a:moveTo>
                <a:lnTo>
                  <a:pt x="1824541" y="1113841"/>
                </a:lnTo>
                <a:lnTo>
                  <a:pt x="1823872" y="1114151"/>
                </a:lnTo>
                <a:lnTo>
                  <a:pt x="1830969" y="1106595"/>
                </a:lnTo>
                <a:lnTo>
                  <a:pt x="1832476" y="1104424"/>
                </a:lnTo>
                <a:close/>
                <a:moveTo>
                  <a:pt x="2016640" y="1101578"/>
                </a:moveTo>
                <a:cubicBezTo>
                  <a:pt x="2016640" y="1101578"/>
                  <a:pt x="2016640" y="1101578"/>
                  <a:pt x="2016640" y="1108027"/>
                </a:cubicBezTo>
                <a:cubicBezTo>
                  <a:pt x="2010204" y="1108027"/>
                  <a:pt x="2010204" y="1101578"/>
                  <a:pt x="2016640" y="1101578"/>
                </a:cubicBezTo>
                <a:close/>
                <a:moveTo>
                  <a:pt x="1997333" y="1101578"/>
                </a:moveTo>
                <a:cubicBezTo>
                  <a:pt x="1997333" y="1101578"/>
                  <a:pt x="1997333" y="1101578"/>
                  <a:pt x="1997333" y="1108027"/>
                </a:cubicBezTo>
                <a:cubicBezTo>
                  <a:pt x="1997333" y="1108027"/>
                  <a:pt x="1990897" y="1101578"/>
                  <a:pt x="1997333" y="1101578"/>
                </a:cubicBezTo>
                <a:close/>
                <a:moveTo>
                  <a:pt x="1797607" y="1101284"/>
                </a:moveTo>
                <a:lnTo>
                  <a:pt x="1792404" y="1107904"/>
                </a:lnTo>
                <a:lnTo>
                  <a:pt x="1785283" y="1112181"/>
                </a:lnTo>
                <a:close/>
                <a:moveTo>
                  <a:pt x="2319232" y="1100901"/>
                </a:moveTo>
                <a:lnTo>
                  <a:pt x="2358573" y="1125896"/>
                </a:lnTo>
                <a:lnTo>
                  <a:pt x="2389195" y="1139875"/>
                </a:lnTo>
                <a:lnTo>
                  <a:pt x="2442395" y="1131939"/>
                </a:lnTo>
                <a:cubicBezTo>
                  <a:pt x="2458518" y="1127176"/>
                  <a:pt x="2473029" y="1120826"/>
                  <a:pt x="2485927" y="1114476"/>
                </a:cubicBezTo>
                <a:cubicBezTo>
                  <a:pt x="2492376" y="1114476"/>
                  <a:pt x="2492376" y="1120826"/>
                  <a:pt x="2492376" y="1120826"/>
                </a:cubicBezTo>
                <a:cubicBezTo>
                  <a:pt x="2476253" y="1127176"/>
                  <a:pt x="2460130" y="1133526"/>
                  <a:pt x="2443201" y="1138289"/>
                </a:cubicBezTo>
                <a:lnTo>
                  <a:pt x="2399718" y="1144679"/>
                </a:lnTo>
                <a:lnTo>
                  <a:pt x="2402737" y="1146057"/>
                </a:lnTo>
                <a:lnTo>
                  <a:pt x="2448147" y="1165214"/>
                </a:lnTo>
                <a:lnTo>
                  <a:pt x="2462102" y="1161289"/>
                </a:lnTo>
                <a:lnTo>
                  <a:pt x="2447925" y="1158926"/>
                </a:lnTo>
                <a:cubicBezTo>
                  <a:pt x="2441575" y="1158926"/>
                  <a:pt x="2441575" y="1152576"/>
                  <a:pt x="2447925" y="1152576"/>
                </a:cubicBezTo>
                <a:lnTo>
                  <a:pt x="2474256" y="1157696"/>
                </a:lnTo>
                <a:lnTo>
                  <a:pt x="2498725" y="1146226"/>
                </a:lnTo>
                <a:cubicBezTo>
                  <a:pt x="2505075" y="1146226"/>
                  <a:pt x="2505075" y="1152576"/>
                  <a:pt x="2505075" y="1152576"/>
                </a:cubicBezTo>
                <a:lnTo>
                  <a:pt x="2487491" y="1158438"/>
                </a:lnTo>
                <a:lnTo>
                  <a:pt x="2505075" y="1158926"/>
                </a:lnTo>
                <a:lnTo>
                  <a:pt x="2500159" y="1159746"/>
                </a:lnTo>
                <a:lnTo>
                  <a:pt x="2504282" y="1162101"/>
                </a:lnTo>
                <a:cubicBezTo>
                  <a:pt x="2505075" y="1163689"/>
                  <a:pt x="2505075" y="1165276"/>
                  <a:pt x="2505075" y="1165276"/>
                </a:cubicBezTo>
                <a:lnTo>
                  <a:pt x="2480594" y="1179965"/>
                </a:lnTo>
                <a:lnTo>
                  <a:pt x="2532820" y="1206841"/>
                </a:lnTo>
                <a:lnTo>
                  <a:pt x="2540652" y="1213104"/>
                </a:lnTo>
                <a:lnTo>
                  <a:pt x="2515179" y="1205739"/>
                </a:lnTo>
                <a:lnTo>
                  <a:pt x="2503511" y="1198575"/>
                </a:lnTo>
                <a:lnTo>
                  <a:pt x="2472542" y="1184550"/>
                </a:lnTo>
                <a:lnTo>
                  <a:pt x="2467769" y="1185914"/>
                </a:lnTo>
                <a:lnTo>
                  <a:pt x="2467400" y="1182221"/>
                </a:lnTo>
                <a:lnTo>
                  <a:pt x="2460552" y="1179120"/>
                </a:lnTo>
                <a:lnTo>
                  <a:pt x="2390596" y="1146019"/>
                </a:lnTo>
                <a:lnTo>
                  <a:pt x="2389991" y="1146108"/>
                </a:lnTo>
                <a:lnTo>
                  <a:pt x="2418797" y="1160572"/>
                </a:lnTo>
                <a:lnTo>
                  <a:pt x="2437426" y="1176163"/>
                </a:lnTo>
                <a:lnTo>
                  <a:pt x="2410487" y="1165915"/>
                </a:lnTo>
                <a:lnTo>
                  <a:pt x="2395510" y="1155734"/>
                </a:lnTo>
                <a:cubicBezTo>
                  <a:pt x="2377042" y="1144444"/>
                  <a:pt x="2357770" y="1133154"/>
                  <a:pt x="2338498" y="1120252"/>
                </a:cubicBezTo>
                <a:lnTo>
                  <a:pt x="2338497" y="1120251"/>
                </a:lnTo>
                <a:lnTo>
                  <a:pt x="2377042" y="1139606"/>
                </a:lnTo>
                <a:lnTo>
                  <a:pt x="2387480" y="1144545"/>
                </a:lnTo>
                <a:lnTo>
                  <a:pt x="2389188" y="1145617"/>
                </a:lnTo>
                <a:lnTo>
                  <a:pt x="2389188" y="1145353"/>
                </a:lnTo>
                <a:lnTo>
                  <a:pt x="2387480" y="1144545"/>
                </a:lnTo>
                <a:lnTo>
                  <a:pt x="2364194" y="1129929"/>
                </a:lnTo>
                <a:cubicBezTo>
                  <a:pt x="2356164" y="1125090"/>
                  <a:pt x="2348134" y="1120251"/>
                  <a:pt x="2338498" y="1113800"/>
                </a:cubicBezTo>
                <a:close/>
                <a:moveTo>
                  <a:pt x="1663230" y="1100887"/>
                </a:moveTo>
                <a:cubicBezTo>
                  <a:pt x="1663230" y="1100887"/>
                  <a:pt x="1663230" y="1100887"/>
                  <a:pt x="1664033" y="1100887"/>
                </a:cubicBezTo>
                <a:lnTo>
                  <a:pt x="1664372" y="1100887"/>
                </a:lnTo>
                <a:lnTo>
                  <a:pt x="1637537" y="1126663"/>
                </a:lnTo>
                <a:lnTo>
                  <a:pt x="1643956" y="1120223"/>
                </a:lnTo>
                <a:close/>
                <a:moveTo>
                  <a:pt x="2061856" y="1100384"/>
                </a:moveTo>
                <a:lnTo>
                  <a:pt x="2029512" y="1114476"/>
                </a:lnTo>
                <a:cubicBezTo>
                  <a:pt x="2023076" y="1114476"/>
                  <a:pt x="2023076" y="1114476"/>
                  <a:pt x="2023076" y="1108027"/>
                </a:cubicBezTo>
                <a:lnTo>
                  <a:pt x="2027556" y="1106182"/>
                </a:lnTo>
                <a:close/>
                <a:moveTo>
                  <a:pt x="1666006" y="1099317"/>
                </a:moveTo>
                <a:lnTo>
                  <a:pt x="1666442" y="1100082"/>
                </a:lnTo>
                <a:cubicBezTo>
                  <a:pt x="1668048" y="1100887"/>
                  <a:pt x="1669654" y="1100887"/>
                  <a:pt x="1669654" y="1100887"/>
                </a:cubicBezTo>
                <a:lnTo>
                  <a:pt x="1664372" y="1100887"/>
                </a:lnTo>
                <a:close/>
                <a:moveTo>
                  <a:pt x="1665330" y="1098130"/>
                </a:moveTo>
                <a:lnTo>
                  <a:pt x="1665656" y="1098702"/>
                </a:lnTo>
                <a:lnTo>
                  <a:pt x="1663230" y="1100887"/>
                </a:lnTo>
                <a:close/>
                <a:moveTo>
                  <a:pt x="2049176" y="1097278"/>
                </a:moveTo>
                <a:lnTo>
                  <a:pt x="2027556" y="1106182"/>
                </a:lnTo>
                <a:lnTo>
                  <a:pt x="2016640" y="1108027"/>
                </a:lnTo>
                <a:close/>
                <a:moveTo>
                  <a:pt x="2103223" y="1096155"/>
                </a:moveTo>
                <a:lnTo>
                  <a:pt x="2091669" y="1105105"/>
                </a:lnTo>
                <a:lnTo>
                  <a:pt x="2081160" y="1108965"/>
                </a:lnTo>
                <a:close/>
                <a:moveTo>
                  <a:pt x="2422367" y="1095426"/>
                </a:moveTo>
                <a:cubicBezTo>
                  <a:pt x="2428876" y="1095426"/>
                  <a:pt x="2428876" y="1101776"/>
                  <a:pt x="2422367" y="1101776"/>
                </a:cubicBezTo>
                <a:lnTo>
                  <a:pt x="2411457" y="1104141"/>
                </a:lnTo>
                <a:lnTo>
                  <a:pt x="2412083" y="1104951"/>
                </a:lnTo>
                <a:cubicBezTo>
                  <a:pt x="2412902" y="1106539"/>
                  <a:pt x="2412902" y="1108126"/>
                  <a:pt x="2409628" y="1108126"/>
                </a:cubicBezTo>
                <a:cubicBezTo>
                  <a:pt x="2403079" y="1111301"/>
                  <a:pt x="2396531" y="1112889"/>
                  <a:pt x="2389164" y="1114476"/>
                </a:cubicBezTo>
                <a:lnTo>
                  <a:pt x="2428717" y="1114476"/>
                </a:lnTo>
                <a:cubicBezTo>
                  <a:pt x="2409191" y="1120826"/>
                  <a:pt x="2396173" y="1120826"/>
                  <a:pt x="2376647" y="1120826"/>
                </a:cubicBezTo>
                <a:lnTo>
                  <a:pt x="2373074" y="1118502"/>
                </a:lnTo>
                <a:lnTo>
                  <a:pt x="2363788" y="1120826"/>
                </a:lnTo>
                <a:cubicBezTo>
                  <a:pt x="2363788" y="1120826"/>
                  <a:pt x="2363788" y="1114476"/>
                  <a:pt x="2363788" y="1114476"/>
                </a:cubicBezTo>
                <a:cubicBezTo>
                  <a:pt x="2363788" y="1114476"/>
                  <a:pt x="2363788" y="1108126"/>
                  <a:pt x="2363788" y="1108126"/>
                </a:cubicBezTo>
                <a:cubicBezTo>
                  <a:pt x="2383315" y="1101776"/>
                  <a:pt x="2402841" y="1101776"/>
                  <a:pt x="2422367" y="1095426"/>
                </a:cubicBezTo>
                <a:close/>
                <a:moveTo>
                  <a:pt x="2056616" y="1094821"/>
                </a:moveTo>
                <a:lnTo>
                  <a:pt x="2049176" y="1097278"/>
                </a:lnTo>
                <a:lnTo>
                  <a:pt x="2054120" y="1095243"/>
                </a:lnTo>
                <a:close/>
                <a:moveTo>
                  <a:pt x="2121002" y="1094443"/>
                </a:moveTo>
                <a:lnTo>
                  <a:pt x="2107140" y="1105156"/>
                </a:lnTo>
                <a:lnTo>
                  <a:pt x="2104063" y="1106359"/>
                </a:lnTo>
                <a:lnTo>
                  <a:pt x="2118367" y="1095807"/>
                </a:lnTo>
                <a:close/>
                <a:moveTo>
                  <a:pt x="2248536" y="1093888"/>
                </a:moveTo>
                <a:lnTo>
                  <a:pt x="2288312" y="1118437"/>
                </a:lnTo>
                <a:lnTo>
                  <a:pt x="2309296" y="1128114"/>
                </a:lnTo>
                <a:lnTo>
                  <a:pt x="2337956" y="1147738"/>
                </a:lnTo>
                <a:lnTo>
                  <a:pt x="2322697" y="1142495"/>
                </a:lnTo>
                <a:lnTo>
                  <a:pt x="2271048" y="1109768"/>
                </a:lnTo>
                <a:close/>
                <a:moveTo>
                  <a:pt x="3364735" y="1093868"/>
                </a:moveTo>
                <a:lnTo>
                  <a:pt x="3381929" y="1123163"/>
                </a:lnTo>
                <a:lnTo>
                  <a:pt x="3389423" y="1139420"/>
                </a:lnTo>
                <a:lnTo>
                  <a:pt x="3373014" y="1112942"/>
                </a:lnTo>
                <a:close/>
                <a:moveTo>
                  <a:pt x="1676356" y="1089065"/>
                </a:moveTo>
                <a:lnTo>
                  <a:pt x="1675275" y="1090414"/>
                </a:lnTo>
                <a:lnTo>
                  <a:pt x="1666006" y="1099317"/>
                </a:lnTo>
                <a:lnTo>
                  <a:pt x="1665656" y="1098702"/>
                </a:lnTo>
                <a:close/>
                <a:moveTo>
                  <a:pt x="2119696" y="1088902"/>
                </a:moveTo>
                <a:lnTo>
                  <a:pt x="2120462" y="1094262"/>
                </a:lnTo>
                <a:lnTo>
                  <a:pt x="2118367" y="1095807"/>
                </a:lnTo>
                <a:lnTo>
                  <a:pt x="2101084" y="1104752"/>
                </a:lnTo>
                <a:lnTo>
                  <a:pt x="2089216" y="1112165"/>
                </a:lnTo>
                <a:lnTo>
                  <a:pt x="2071942" y="1118921"/>
                </a:lnTo>
                <a:lnTo>
                  <a:pt x="2081705" y="1112822"/>
                </a:lnTo>
                <a:lnTo>
                  <a:pt x="2091669" y="1105105"/>
                </a:lnTo>
                <a:lnTo>
                  <a:pt x="2101689" y="1101424"/>
                </a:lnTo>
                <a:close/>
                <a:moveTo>
                  <a:pt x="2114003" y="1087806"/>
                </a:moveTo>
                <a:lnTo>
                  <a:pt x="2116893" y="1088218"/>
                </a:lnTo>
                <a:lnTo>
                  <a:pt x="2103223" y="1096155"/>
                </a:lnTo>
                <a:close/>
                <a:moveTo>
                  <a:pt x="1673364" y="1087587"/>
                </a:moveTo>
                <a:lnTo>
                  <a:pt x="1665330" y="1098130"/>
                </a:lnTo>
                <a:lnTo>
                  <a:pt x="1663805" y="1095453"/>
                </a:lnTo>
                <a:lnTo>
                  <a:pt x="1666255" y="1092396"/>
                </a:lnTo>
                <a:close/>
                <a:moveTo>
                  <a:pt x="2261593" y="1087317"/>
                </a:moveTo>
                <a:lnTo>
                  <a:pt x="2254356" y="1089076"/>
                </a:lnTo>
                <a:lnTo>
                  <a:pt x="2254298" y="1089056"/>
                </a:lnTo>
                <a:lnTo>
                  <a:pt x="2275929" y="1099394"/>
                </a:lnTo>
                <a:lnTo>
                  <a:pt x="2290558" y="1111718"/>
                </a:lnTo>
                <a:lnTo>
                  <a:pt x="2293832" y="1113681"/>
                </a:lnTo>
                <a:lnTo>
                  <a:pt x="2293832" y="1111213"/>
                </a:lnTo>
                <a:cubicBezTo>
                  <a:pt x="2293832" y="1109581"/>
                  <a:pt x="2293832" y="1107950"/>
                  <a:pt x="2293832" y="1107950"/>
                </a:cubicBezTo>
                <a:lnTo>
                  <a:pt x="2275929" y="1099394"/>
                </a:lnTo>
                <a:lnTo>
                  <a:pt x="2274465" y="1098160"/>
                </a:lnTo>
                <a:close/>
                <a:moveTo>
                  <a:pt x="2074036" y="1087041"/>
                </a:moveTo>
                <a:lnTo>
                  <a:pt x="2054120" y="1095243"/>
                </a:lnTo>
                <a:lnTo>
                  <a:pt x="2016640" y="1101578"/>
                </a:lnTo>
                <a:close/>
                <a:moveTo>
                  <a:pt x="1096241" y="1085161"/>
                </a:moveTo>
                <a:lnTo>
                  <a:pt x="1041330" y="1174829"/>
                </a:lnTo>
                <a:cubicBezTo>
                  <a:pt x="1022841" y="1205360"/>
                  <a:pt x="1005155" y="1235892"/>
                  <a:pt x="989078" y="1268031"/>
                </a:cubicBezTo>
                <a:cubicBezTo>
                  <a:pt x="956923" y="1319452"/>
                  <a:pt x="924768" y="1377302"/>
                  <a:pt x="879751" y="1415868"/>
                </a:cubicBezTo>
                <a:cubicBezTo>
                  <a:pt x="866889" y="1422296"/>
                  <a:pt x="854027" y="1428723"/>
                  <a:pt x="841165" y="1435151"/>
                </a:cubicBezTo>
                <a:cubicBezTo>
                  <a:pt x="837949" y="1435151"/>
                  <a:pt x="833126" y="1433544"/>
                  <a:pt x="828303" y="1431134"/>
                </a:cubicBezTo>
                <a:lnTo>
                  <a:pt x="819252" y="1424914"/>
                </a:lnTo>
                <a:lnTo>
                  <a:pt x="820953" y="1423214"/>
                </a:lnTo>
                <a:lnTo>
                  <a:pt x="828303" y="1428723"/>
                </a:lnTo>
                <a:cubicBezTo>
                  <a:pt x="834734" y="1428723"/>
                  <a:pt x="841165" y="1428723"/>
                  <a:pt x="847596" y="1422296"/>
                </a:cubicBezTo>
                <a:cubicBezTo>
                  <a:pt x="866889" y="1415868"/>
                  <a:pt x="886182" y="1396585"/>
                  <a:pt x="899044" y="1383729"/>
                </a:cubicBezTo>
                <a:cubicBezTo>
                  <a:pt x="918337" y="1370874"/>
                  <a:pt x="931199" y="1351591"/>
                  <a:pt x="944061" y="1332308"/>
                </a:cubicBezTo>
                <a:cubicBezTo>
                  <a:pt x="956923" y="1306597"/>
                  <a:pt x="976216" y="1280886"/>
                  <a:pt x="989078" y="1255175"/>
                </a:cubicBezTo>
                <a:cubicBezTo>
                  <a:pt x="1008371" y="1223037"/>
                  <a:pt x="1027664" y="1190898"/>
                  <a:pt x="1046957" y="1165187"/>
                </a:cubicBezTo>
                <a:lnTo>
                  <a:pt x="1089401" y="1094482"/>
                </a:lnTo>
                <a:close/>
                <a:moveTo>
                  <a:pt x="1851868" y="1084652"/>
                </a:moveTo>
                <a:lnTo>
                  <a:pt x="1851012" y="1086845"/>
                </a:lnTo>
                <a:lnTo>
                  <a:pt x="1837396" y="1100960"/>
                </a:lnTo>
                <a:lnTo>
                  <a:pt x="1835064" y="1102602"/>
                </a:lnTo>
                <a:close/>
                <a:moveTo>
                  <a:pt x="2325688" y="1082726"/>
                </a:moveTo>
                <a:cubicBezTo>
                  <a:pt x="2351088" y="1082726"/>
                  <a:pt x="2370138" y="1089076"/>
                  <a:pt x="2395538" y="1082726"/>
                </a:cubicBezTo>
                <a:cubicBezTo>
                  <a:pt x="2395538" y="1082726"/>
                  <a:pt x="2401888" y="1089076"/>
                  <a:pt x="2395538" y="1089076"/>
                </a:cubicBezTo>
                <a:cubicBezTo>
                  <a:pt x="2370138" y="1095426"/>
                  <a:pt x="2351088" y="1089076"/>
                  <a:pt x="2325688" y="1089076"/>
                </a:cubicBezTo>
                <a:cubicBezTo>
                  <a:pt x="2319338" y="1089076"/>
                  <a:pt x="2319338" y="1082726"/>
                  <a:pt x="2325688" y="1082726"/>
                </a:cubicBezTo>
                <a:close/>
                <a:moveTo>
                  <a:pt x="1674229" y="1082445"/>
                </a:moveTo>
                <a:lnTo>
                  <a:pt x="1666255" y="1092396"/>
                </a:lnTo>
                <a:lnTo>
                  <a:pt x="1663230" y="1094442"/>
                </a:lnTo>
                <a:lnTo>
                  <a:pt x="1663805" y="1095453"/>
                </a:lnTo>
                <a:lnTo>
                  <a:pt x="1643956" y="1120223"/>
                </a:lnTo>
                <a:lnTo>
                  <a:pt x="1621654" y="1141695"/>
                </a:lnTo>
                <a:lnTo>
                  <a:pt x="1622784" y="1138493"/>
                </a:lnTo>
                <a:lnTo>
                  <a:pt x="1627664" y="1129402"/>
                </a:lnTo>
                <a:lnTo>
                  <a:pt x="1647972" y="1104110"/>
                </a:lnTo>
                <a:lnTo>
                  <a:pt x="1653229" y="1098685"/>
                </a:lnTo>
                <a:close/>
                <a:moveTo>
                  <a:pt x="2093889" y="1081083"/>
                </a:moveTo>
                <a:lnTo>
                  <a:pt x="2089848" y="1083036"/>
                </a:lnTo>
                <a:lnTo>
                  <a:pt x="2074036" y="1087041"/>
                </a:lnTo>
                <a:lnTo>
                  <a:pt x="2081803" y="1083842"/>
                </a:lnTo>
                <a:close/>
                <a:moveTo>
                  <a:pt x="3353060" y="1080745"/>
                </a:moveTo>
                <a:lnTo>
                  <a:pt x="3368802" y="1106147"/>
                </a:lnTo>
                <a:lnTo>
                  <a:pt x="3372881" y="1113822"/>
                </a:lnTo>
                <a:close/>
                <a:moveTo>
                  <a:pt x="1853469" y="1080552"/>
                </a:moveTo>
                <a:lnTo>
                  <a:pt x="1851958" y="1084556"/>
                </a:lnTo>
                <a:lnTo>
                  <a:pt x="1851868" y="1084652"/>
                </a:lnTo>
                <a:close/>
                <a:moveTo>
                  <a:pt x="1686718" y="1078553"/>
                </a:moveTo>
                <a:lnTo>
                  <a:pt x="1683827" y="1082337"/>
                </a:lnTo>
                <a:lnTo>
                  <a:pt x="1676356" y="1089065"/>
                </a:lnTo>
                <a:lnTo>
                  <a:pt x="1682486" y="1081416"/>
                </a:lnTo>
                <a:close/>
                <a:moveTo>
                  <a:pt x="2142657" y="1077709"/>
                </a:moveTo>
                <a:lnTo>
                  <a:pt x="2146300" y="1081350"/>
                </a:lnTo>
                <a:lnTo>
                  <a:pt x="2121002" y="1094443"/>
                </a:lnTo>
                <a:close/>
                <a:moveTo>
                  <a:pt x="2219833" y="1076174"/>
                </a:moveTo>
                <a:lnTo>
                  <a:pt x="2225702" y="1079796"/>
                </a:lnTo>
                <a:lnTo>
                  <a:pt x="2248565" y="1107349"/>
                </a:lnTo>
                <a:cubicBezTo>
                  <a:pt x="2267836" y="1120251"/>
                  <a:pt x="2288714" y="1129929"/>
                  <a:pt x="2309591" y="1137993"/>
                </a:cubicBezTo>
                <a:lnTo>
                  <a:pt x="2322697" y="1142495"/>
                </a:lnTo>
                <a:lnTo>
                  <a:pt x="2338498" y="1152508"/>
                </a:lnTo>
                <a:lnTo>
                  <a:pt x="2346658" y="1157390"/>
                </a:lnTo>
                <a:lnTo>
                  <a:pt x="2312803" y="1146057"/>
                </a:lnTo>
                <a:cubicBezTo>
                  <a:pt x="2293532" y="1133154"/>
                  <a:pt x="2267836" y="1126703"/>
                  <a:pt x="2248565" y="1113800"/>
                </a:cubicBezTo>
                <a:cubicBezTo>
                  <a:pt x="2242141" y="1107349"/>
                  <a:pt x="2234111" y="1100898"/>
                  <a:pt x="2227687" y="1093640"/>
                </a:cubicBezTo>
                <a:close/>
                <a:moveTo>
                  <a:pt x="2221671" y="1074938"/>
                </a:moveTo>
                <a:lnTo>
                  <a:pt x="2248536" y="1093888"/>
                </a:lnTo>
                <a:lnTo>
                  <a:pt x="2225702" y="1079796"/>
                </a:lnTo>
                <a:close/>
                <a:moveTo>
                  <a:pt x="2022827" y="1074407"/>
                </a:moveTo>
                <a:lnTo>
                  <a:pt x="1984461" y="1095128"/>
                </a:lnTo>
                <a:lnTo>
                  <a:pt x="1982429" y="1093092"/>
                </a:lnTo>
                <a:close/>
                <a:moveTo>
                  <a:pt x="2218957" y="1074224"/>
                </a:moveTo>
                <a:lnTo>
                  <a:pt x="2219833" y="1076174"/>
                </a:lnTo>
                <a:lnTo>
                  <a:pt x="2217494" y="1074730"/>
                </a:lnTo>
                <a:close/>
                <a:moveTo>
                  <a:pt x="2216446" y="1074083"/>
                </a:moveTo>
                <a:lnTo>
                  <a:pt x="2217494" y="1074730"/>
                </a:lnTo>
                <a:lnTo>
                  <a:pt x="2216446" y="1075092"/>
                </a:lnTo>
                <a:close/>
                <a:moveTo>
                  <a:pt x="2220606" y="1073654"/>
                </a:moveTo>
                <a:lnTo>
                  <a:pt x="2221671" y="1074938"/>
                </a:lnTo>
                <a:lnTo>
                  <a:pt x="2220099" y="1073829"/>
                </a:lnTo>
                <a:close/>
                <a:moveTo>
                  <a:pt x="1829880" y="1073035"/>
                </a:moveTo>
                <a:lnTo>
                  <a:pt x="1829362" y="1074392"/>
                </a:lnTo>
                <a:cubicBezTo>
                  <a:pt x="1822934" y="1086468"/>
                  <a:pt x="1814900" y="1097739"/>
                  <a:pt x="1805259" y="1107400"/>
                </a:cubicBezTo>
                <a:lnTo>
                  <a:pt x="1798201" y="1110738"/>
                </a:lnTo>
                <a:lnTo>
                  <a:pt x="1818114" y="1088078"/>
                </a:lnTo>
                <a:close/>
                <a:moveTo>
                  <a:pt x="2218166" y="1072465"/>
                </a:moveTo>
                <a:lnTo>
                  <a:pt x="2220099" y="1073829"/>
                </a:lnTo>
                <a:lnTo>
                  <a:pt x="2218957" y="1074224"/>
                </a:lnTo>
                <a:close/>
                <a:moveTo>
                  <a:pt x="2224616" y="1070130"/>
                </a:moveTo>
                <a:lnTo>
                  <a:pt x="2227983" y="1071105"/>
                </a:lnTo>
                <a:lnTo>
                  <a:pt x="2226691" y="1071551"/>
                </a:lnTo>
                <a:close/>
                <a:moveTo>
                  <a:pt x="2145356" y="1069332"/>
                </a:moveTo>
                <a:cubicBezTo>
                  <a:pt x="2126049" y="1079005"/>
                  <a:pt x="2105132" y="1085455"/>
                  <a:pt x="2083412" y="1090291"/>
                </a:cubicBezTo>
                <a:lnTo>
                  <a:pt x="2056616" y="1094821"/>
                </a:lnTo>
                <a:lnTo>
                  <a:pt x="2089848" y="1083842"/>
                </a:lnTo>
                <a:lnTo>
                  <a:pt x="2096731" y="1080434"/>
                </a:lnTo>
                <a:close/>
                <a:moveTo>
                  <a:pt x="2145356" y="1069332"/>
                </a:moveTo>
                <a:cubicBezTo>
                  <a:pt x="2145356" y="1069332"/>
                  <a:pt x="2146965" y="1069332"/>
                  <a:pt x="2147770" y="1070138"/>
                </a:cubicBezTo>
                <a:lnTo>
                  <a:pt x="2146053" y="1074152"/>
                </a:lnTo>
                <a:lnTo>
                  <a:pt x="2146300" y="1074894"/>
                </a:lnTo>
                <a:lnTo>
                  <a:pt x="2145457" y="1075546"/>
                </a:lnTo>
                <a:lnTo>
                  <a:pt x="2145356" y="1075781"/>
                </a:lnTo>
                <a:lnTo>
                  <a:pt x="2145356" y="1075623"/>
                </a:lnTo>
                <a:lnTo>
                  <a:pt x="2145060" y="1075852"/>
                </a:lnTo>
                <a:lnTo>
                  <a:pt x="2145356" y="1075781"/>
                </a:lnTo>
                <a:lnTo>
                  <a:pt x="2144994" y="1075904"/>
                </a:lnTo>
                <a:lnTo>
                  <a:pt x="2142657" y="1077709"/>
                </a:lnTo>
                <a:lnTo>
                  <a:pt x="2141899" y="1076951"/>
                </a:lnTo>
                <a:lnTo>
                  <a:pt x="2132129" y="1080256"/>
                </a:lnTo>
                <a:lnTo>
                  <a:pt x="2119696" y="1088902"/>
                </a:lnTo>
                <a:lnTo>
                  <a:pt x="2119655" y="1088613"/>
                </a:lnTo>
                <a:lnTo>
                  <a:pt x="2116893" y="1088218"/>
                </a:lnTo>
                <a:lnTo>
                  <a:pt x="2128476" y="1081493"/>
                </a:lnTo>
                <a:lnTo>
                  <a:pt x="2083412" y="1096741"/>
                </a:lnTo>
                <a:lnTo>
                  <a:pt x="2061856" y="1100384"/>
                </a:lnTo>
                <a:lnTo>
                  <a:pt x="2085021" y="1090292"/>
                </a:lnTo>
                <a:lnTo>
                  <a:pt x="2133333" y="1078672"/>
                </a:lnTo>
                <a:lnTo>
                  <a:pt x="2139841" y="1074894"/>
                </a:lnTo>
                <a:lnTo>
                  <a:pt x="2134975" y="1078278"/>
                </a:lnTo>
                <a:lnTo>
                  <a:pt x="2141626" y="1076678"/>
                </a:lnTo>
                <a:lnTo>
                  <a:pt x="2140648" y="1075701"/>
                </a:lnTo>
                <a:cubicBezTo>
                  <a:pt x="2139841" y="1074894"/>
                  <a:pt x="2139841" y="1074894"/>
                  <a:pt x="2139841" y="1074894"/>
                </a:cubicBezTo>
                <a:lnTo>
                  <a:pt x="2145356" y="1072531"/>
                </a:lnTo>
                <a:lnTo>
                  <a:pt x="2145356" y="1070138"/>
                </a:lnTo>
                <a:cubicBezTo>
                  <a:pt x="2145356" y="1069332"/>
                  <a:pt x="2145356" y="1069332"/>
                  <a:pt x="2145356" y="1069332"/>
                </a:cubicBezTo>
                <a:close/>
                <a:moveTo>
                  <a:pt x="1850251" y="1068756"/>
                </a:moveTo>
                <a:lnTo>
                  <a:pt x="1843823" y="1088078"/>
                </a:lnTo>
                <a:lnTo>
                  <a:pt x="1832476" y="1104424"/>
                </a:lnTo>
                <a:lnTo>
                  <a:pt x="1808646" y="1121204"/>
                </a:lnTo>
                <a:lnTo>
                  <a:pt x="1805950" y="1122453"/>
                </a:lnTo>
                <a:lnTo>
                  <a:pt x="1778647" y="1131361"/>
                </a:lnTo>
                <a:lnTo>
                  <a:pt x="1767253" y="1133586"/>
                </a:lnTo>
                <a:lnTo>
                  <a:pt x="1765404" y="1133547"/>
                </a:lnTo>
                <a:lnTo>
                  <a:pt x="1776024" y="1126775"/>
                </a:lnTo>
                <a:lnTo>
                  <a:pt x="1798832" y="1120282"/>
                </a:lnTo>
                <a:cubicBezTo>
                  <a:pt x="1810080" y="1115451"/>
                  <a:pt x="1820524" y="1109011"/>
                  <a:pt x="1829362" y="1100557"/>
                </a:cubicBezTo>
                <a:close/>
                <a:moveTo>
                  <a:pt x="168763" y="1068297"/>
                </a:moveTo>
                <a:lnTo>
                  <a:pt x="179839" y="1076217"/>
                </a:lnTo>
                <a:lnTo>
                  <a:pt x="203046" y="1089215"/>
                </a:lnTo>
                <a:lnTo>
                  <a:pt x="289027" y="1143725"/>
                </a:lnTo>
                <a:lnTo>
                  <a:pt x="296702" y="1148591"/>
                </a:lnTo>
                <a:lnTo>
                  <a:pt x="231222" y="1114793"/>
                </a:lnTo>
                <a:lnTo>
                  <a:pt x="192684" y="1088086"/>
                </a:lnTo>
                <a:lnTo>
                  <a:pt x="176628" y="1075413"/>
                </a:lnTo>
                <a:close/>
                <a:moveTo>
                  <a:pt x="164486" y="1065239"/>
                </a:moveTo>
                <a:lnTo>
                  <a:pt x="167309" y="1066982"/>
                </a:lnTo>
                <a:lnTo>
                  <a:pt x="168763" y="1068297"/>
                </a:lnTo>
                <a:close/>
                <a:moveTo>
                  <a:pt x="1695512" y="1065160"/>
                </a:moveTo>
                <a:lnTo>
                  <a:pt x="1682486" y="1081416"/>
                </a:lnTo>
                <a:lnTo>
                  <a:pt x="1673364" y="1087587"/>
                </a:lnTo>
                <a:lnTo>
                  <a:pt x="1681660" y="1076698"/>
                </a:lnTo>
                <a:lnTo>
                  <a:pt x="1688927" y="1071078"/>
                </a:lnTo>
                <a:close/>
                <a:moveTo>
                  <a:pt x="2044577" y="1064348"/>
                </a:moveTo>
                <a:lnTo>
                  <a:pt x="2022827" y="1074407"/>
                </a:lnTo>
                <a:lnTo>
                  <a:pt x="2030920" y="1070037"/>
                </a:lnTo>
                <a:close/>
                <a:moveTo>
                  <a:pt x="2140750" y="1058638"/>
                </a:moveTo>
                <a:lnTo>
                  <a:pt x="2096731" y="1080434"/>
                </a:lnTo>
                <a:lnTo>
                  <a:pt x="2093889" y="1081083"/>
                </a:lnTo>
                <a:lnTo>
                  <a:pt x="2140173" y="1058711"/>
                </a:lnTo>
                <a:close/>
                <a:moveTo>
                  <a:pt x="3344264" y="1058292"/>
                </a:moveTo>
                <a:lnTo>
                  <a:pt x="3359892" y="1082712"/>
                </a:lnTo>
                <a:lnTo>
                  <a:pt x="3364735" y="1093868"/>
                </a:lnTo>
                <a:lnTo>
                  <a:pt x="3350960" y="1070399"/>
                </a:lnTo>
                <a:close/>
                <a:moveTo>
                  <a:pt x="2206076" y="1057842"/>
                </a:moveTo>
                <a:lnTo>
                  <a:pt x="2212049" y="1062627"/>
                </a:lnTo>
                <a:lnTo>
                  <a:pt x="2208410" y="1062474"/>
                </a:lnTo>
                <a:lnTo>
                  <a:pt x="2217587" y="1067974"/>
                </a:lnTo>
                <a:lnTo>
                  <a:pt x="2218532" y="1067920"/>
                </a:lnTo>
                <a:lnTo>
                  <a:pt x="2218619" y="1067890"/>
                </a:lnTo>
                <a:lnTo>
                  <a:pt x="2212049" y="1062627"/>
                </a:lnTo>
                <a:lnTo>
                  <a:pt x="2213764" y="1062699"/>
                </a:lnTo>
                <a:lnTo>
                  <a:pt x="2206983" y="1058056"/>
                </a:lnTo>
                <a:lnTo>
                  <a:pt x="2208155" y="1058333"/>
                </a:lnTo>
                <a:lnTo>
                  <a:pt x="2206953" y="1058035"/>
                </a:lnTo>
                <a:lnTo>
                  <a:pt x="2206983" y="1058056"/>
                </a:lnTo>
                <a:close/>
                <a:moveTo>
                  <a:pt x="2197174" y="1055738"/>
                </a:moveTo>
                <a:cubicBezTo>
                  <a:pt x="2197174" y="1055738"/>
                  <a:pt x="2197174" y="1062189"/>
                  <a:pt x="2197174" y="1062189"/>
                </a:cubicBezTo>
                <a:cubicBezTo>
                  <a:pt x="2190750" y="1062189"/>
                  <a:pt x="2190750" y="1055738"/>
                  <a:pt x="2197174" y="1055738"/>
                </a:cubicBezTo>
                <a:close/>
                <a:moveTo>
                  <a:pt x="2197174" y="1055738"/>
                </a:moveTo>
                <a:lnTo>
                  <a:pt x="2201256" y="1056703"/>
                </a:lnTo>
                <a:lnTo>
                  <a:pt x="2202107" y="1058695"/>
                </a:lnTo>
                <a:close/>
                <a:moveTo>
                  <a:pt x="1863005" y="1055284"/>
                </a:moveTo>
                <a:lnTo>
                  <a:pt x="1863106" y="1055875"/>
                </a:lnTo>
                <a:lnTo>
                  <a:pt x="1853469" y="1080552"/>
                </a:lnTo>
                <a:close/>
                <a:moveTo>
                  <a:pt x="2069301" y="1054050"/>
                </a:moveTo>
                <a:lnTo>
                  <a:pt x="2044577" y="1064348"/>
                </a:lnTo>
                <a:lnTo>
                  <a:pt x="2061691" y="1056433"/>
                </a:lnTo>
                <a:close/>
                <a:moveTo>
                  <a:pt x="151671" y="1052834"/>
                </a:moveTo>
                <a:lnTo>
                  <a:pt x="218376" y="1092291"/>
                </a:lnTo>
                <a:cubicBezTo>
                  <a:pt x="242462" y="1106757"/>
                  <a:pt x="266547" y="1121223"/>
                  <a:pt x="289027" y="1134081"/>
                </a:cubicBezTo>
                <a:lnTo>
                  <a:pt x="292309" y="1135991"/>
                </a:lnTo>
                <a:lnTo>
                  <a:pt x="247279" y="1113990"/>
                </a:lnTo>
                <a:lnTo>
                  <a:pt x="203046" y="1089215"/>
                </a:lnTo>
                <a:lnTo>
                  <a:pt x="192685" y="1082646"/>
                </a:lnTo>
                <a:lnTo>
                  <a:pt x="167309" y="1066982"/>
                </a:lnTo>
                <a:close/>
                <a:moveTo>
                  <a:pt x="2186990" y="1051860"/>
                </a:moveTo>
                <a:lnTo>
                  <a:pt x="2189655" y="1052960"/>
                </a:lnTo>
                <a:lnTo>
                  <a:pt x="2178431" y="1055738"/>
                </a:lnTo>
                <a:close/>
                <a:moveTo>
                  <a:pt x="139283" y="1051535"/>
                </a:moveTo>
                <a:lnTo>
                  <a:pt x="147725" y="1056929"/>
                </a:lnTo>
                <a:lnTo>
                  <a:pt x="192684" y="1088086"/>
                </a:lnTo>
                <a:lnTo>
                  <a:pt x="218376" y="1108364"/>
                </a:lnTo>
                <a:cubicBezTo>
                  <a:pt x="234433" y="1121223"/>
                  <a:pt x="250490" y="1132474"/>
                  <a:pt x="266547" y="1142922"/>
                </a:cubicBezTo>
                <a:lnTo>
                  <a:pt x="269381" y="1144671"/>
                </a:lnTo>
                <a:lnTo>
                  <a:pt x="225602" y="1120419"/>
                </a:lnTo>
                <a:lnTo>
                  <a:pt x="222089" y="1118136"/>
                </a:lnTo>
                <a:lnTo>
                  <a:pt x="163782" y="1072199"/>
                </a:lnTo>
                <a:close/>
                <a:moveTo>
                  <a:pt x="2211922" y="1050797"/>
                </a:moveTo>
                <a:lnTo>
                  <a:pt x="2208276" y="1052013"/>
                </a:lnTo>
                <a:lnTo>
                  <a:pt x="2214774" y="1053621"/>
                </a:lnTo>
                <a:lnTo>
                  <a:pt x="2216767" y="1055595"/>
                </a:lnTo>
                <a:lnTo>
                  <a:pt x="2219489" y="1054788"/>
                </a:lnTo>
                <a:lnTo>
                  <a:pt x="2214774" y="1053621"/>
                </a:lnTo>
                <a:lnTo>
                  <a:pt x="2213706" y="1052563"/>
                </a:lnTo>
                <a:close/>
                <a:moveTo>
                  <a:pt x="1116412" y="1049488"/>
                </a:moveTo>
                <a:lnTo>
                  <a:pt x="1089401" y="1094482"/>
                </a:lnTo>
                <a:lnTo>
                  <a:pt x="1046957" y="1152332"/>
                </a:lnTo>
                <a:cubicBezTo>
                  <a:pt x="1027664" y="1178043"/>
                  <a:pt x="1001940" y="1210181"/>
                  <a:pt x="982647" y="1242320"/>
                </a:cubicBezTo>
                <a:cubicBezTo>
                  <a:pt x="963354" y="1268031"/>
                  <a:pt x="944061" y="1300169"/>
                  <a:pt x="924768" y="1332308"/>
                </a:cubicBezTo>
                <a:cubicBezTo>
                  <a:pt x="911906" y="1345163"/>
                  <a:pt x="905475" y="1351591"/>
                  <a:pt x="899044" y="1364446"/>
                </a:cubicBezTo>
                <a:cubicBezTo>
                  <a:pt x="892613" y="1377302"/>
                  <a:pt x="879751" y="1383729"/>
                  <a:pt x="873320" y="1390157"/>
                </a:cubicBezTo>
                <a:cubicBezTo>
                  <a:pt x="863673" y="1404619"/>
                  <a:pt x="846792" y="1415466"/>
                  <a:pt x="830815" y="1414562"/>
                </a:cubicBezTo>
                <a:lnTo>
                  <a:pt x="829911" y="1414261"/>
                </a:lnTo>
                <a:lnTo>
                  <a:pt x="831518" y="1412654"/>
                </a:lnTo>
                <a:lnTo>
                  <a:pt x="835168" y="1409006"/>
                </a:lnTo>
                <a:lnTo>
                  <a:pt x="837246" y="1408938"/>
                </a:lnTo>
                <a:cubicBezTo>
                  <a:pt x="853223" y="1403816"/>
                  <a:pt x="870104" y="1386943"/>
                  <a:pt x="879751" y="1377302"/>
                </a:cubicBezTo>
                <a:cubicBezTo>
                  <a:pt x="924768" y="1325880"/>
                  <a:pt x="956923" y="1268031"/>
                  <a:pt x="995509" y="1216609"/>
                </a:cubicBezTo>
                <a:cubicBezTo>
                  <a:pt x="1014802" y="1184470"/>
                  <a:pt x="1040526" y="1152332"/>
                  <a:pt x="1059819" y="1126621"/>
                </a:cubicBezTo>
                <a:close/>
                <a:moveTo>
                  <a:pt x="2178431" y="1049388"/>
                </a:moveTo>
                <a:cubicBezTo>
                  <a:pt x="2178431" y="1049388"/>
                  <a:pt x="2178431" y="1055738"/>
                  <a:pt x="2178431" y="1055738"/>
                </a:cubicBezTo>
                <a:cubicBezTo>
                  <a:pt x="2172018" y="1055738"/>
                  <a:pt x="2172018" y="1049388"/>
                  <a:pt x="2178431" y="1049388"/>
                </a:cubicBezTo>
                <a:close/>
                <a:moveTo>
                  <a:pt x="2179746" y="1048872"/>
                </a:moveTo>
                <a:lnTo>
                  <a:pt x="2180035" y="1048991"/>
                </a:lnTo>
                <a:lnTo>
                  <a:pt x="2178431" y="1049388"/>
                </a:lnTo>
                <a:close/>
                <a:moveTo>
                  <a:pt x="2189655" y="1046610"/>
                </a:moveTo>
                <a:lnTo>
                  <a:pt x="2194325" y="1048537"/>
                </a:lnTo>
                <a:lnTo>
                  <a:pt x="2186990" y="1051860"/>
                </a:lnTo>
                <a:lnTo>
                  <a:pt x="2180035" y="1048991"/>
                </a:lnTo>
                <a:close/>
                <a:moveTo>
                  <a:pt x="3163272" y="1046172"/>
                </a:moveTo>
                <a:lnTo>
                  <a:pt x="3172354" y="1059280"/>
                </a:lnTo>
                <a:lnTo>
                  <a:pt x="3171563" y="1057780"/>
                </a:lnTo>
                <a:close/>
                <a:moveTo>
                  <a:pt x="2108887" y="1045684"/>
                </a:moveTo>
                <a:lnTo>
                  <a:pt x="2113177" y="1046759"/>
                </a:lnTo>
                <a:lnTo>
                  <a:pt x="2114809" y="1047168"/>
                </a:lnTo>
                <a:lnTo>
                  <a:pt x="2112272" y="1049077"/>
                </a:lnTo>
                <a:cubicBezTo>
                  <a:pt x="2100104" y="1056232"/>
                  <a:pt x="2087032" y="1062479"/>
                  <a:pt x="2073758" y="1068525"/>
                </a:cubicBezTo>
                <a:lnTo>
                  <a:pt x="2066453" y="1072301"/>
                </a:lnTo>
                <a:lnTo>
                  <a:pt x="1997333" y="1101578"/>
                </a:lnTo>
                <a:cubicBezTo>
                  <a:pt x="2019858" y="1085455"/>
                  <a:pt x="2045601" y="1075781"/>
                  <a:pt x="2071345" y="1064495"/>
                </a:cubicBezTo>
                <a:close/>
                <a:moveTo>
                  <a:pt x="1726046" y="1044313"/>
                </a:moveTo>
                <a:lnTo>
                  <a:pt x="1669654" y="1100887"/>
                </a:lnTo>
                <a:lnTo>
                  <a:pt x="1683827" y="1082337"/>
                </a:lnTo>
                <a:lnTo>
                  <a:pt x="1691982" y="1074992"/>
                </a:lnTo>
                <a:lnTo>
                  <a:pt x="1698363" y="1070675"/>
                </a:lnTo>
                <a:lnTo>
                  <a:pt x="1707039" y="1061431"/>
                </a:lnTo>
                <a:close/>
                <a:moveTo>
                  <a:pt x="2096711" y="1044202"/>
                </a:moveTo>
                <a:lnTo>
                  <a:pt x="2090652" y="1047364"/>
                </a:lnTo>
                <a:lnTo>
                  <a:pt x="2069301" y="1054050"/>
                </a:lnTo>
                <a:lnTo>
                  <a:pt x="2080998" y="1049178"/>
                </a:lnTo>
                <a:lnTo>
                  <a:pt x="2089074" y="1045619"/>
                </a:lnTo>
                <a:close/>
                <a:moveTo>
                  <a:pt x="1855166" y="1044130"/>
                </a:moveTo>
                <a:lnTo>
                  <a:pt x="1856678" y="1049434"/>
                </a:lnTo>
                <a:lnTo>
                  <a:pt x="1850251" y="1068756"/>
                </a:lnTo>
                <a:close/>
                <a:moveTo>
                  <a:pt x="2183171" y="1043935"/>
                </a:moveTo>
                <a:lnTo>
                  <a:pt x="2187636" y="1045777"/>
                </a:lnTo>
                <a:lnTo>
                  <a:pt x="2179746" y="1048872"/>
                </a:lnTo>
                <a:lnTo>
                  <a:pt x="2174438" y="1046682"/>
                </a:lnTo>
                <a:lnTo>
                  <a:pt x="2181137" y="1044923"/>
                </a:lnTo>
                <a:close/>
                <a:moveTo>
                  <a:pt x="2216912" y="1043038"/>
                </a:moveTo>
                <a:lnTo>
                  <a:pt x="2216377" y="1043341"/>
                </a:lnTo>
                <a:lnTo>
                  <a:pt x="2217019" y="1044196"/>
                </a:lnTo>
                <a:close/>
                <a:moveTo>
                  <a:pt x="2165604" y="1042652"/>
                </a:moveTo>
                <a:lnTo>
                  <a:pt x="2165604" y="1043038"/>
                </a:lnTo>
                <a:lnTo>
                  <a:pt x="2165186" y="1042762"/>
                </a:lnTo>
                <a:close/>
                <a:moveTo>
                  <a:pt x="3328568" y="1041225"/>
                </a:moveTo>
                <a:lnTo>
                  <a:pt x="3331857" y="1045363"/>
                </a:lnTo>
                <a:lnTo>
                  <a:pt x="3353060" y="1080745"/>
                </a:lnTo>
                <a:close/>
                <a:moveTo>
                  <a:pt x="2106680" y="1038999"/>
                </a:moveTo>
                <a:lnTo>
                  <a:pt x="2114317" y="1041677"/>
                </a:lnTo>
                <a:lnTo>
                  <a:pt x="2109557" y="1045349"/>
                </a:lnTo>
                <a:lnTo>
                  <a:pt x="2108887" y="1045684"/>
                </a:lnTo>
                <a:lnTo>
                  <a:pt x="2100306" y="1043535"/>
                </a:lnTo>
                <a:lnTo>
                  <a:pt x="2096711" y="1044202"/>
                </a:lnTo>
                <a:close/>
                <a:moveTo>
                  <a:pt x="2193883" y="1038729"/>
                </a:moveTo>
                <a:lnTo>
                  <a:pt x="2183171" y="1043935"/>
                </a:lnTo>
                <a:lnTo>
                  <a:pt x="2180248" y="1042729"/>
                </a:lnTo>
                <a:lnTo>
                  <a:pt x="2185647" y="1040657"/>
                </a:lnTo>
                <a:close/>
                <a:moveTo>
                  <a:pt x="2183279" y="1038266"/>
                </a:moveTo>
                <a:lnTo>
                  <a:pt x="2177741" y="1039761"/>
                </a:lnTo>
                <a:lnTo>
                  <a:pt x="2176711" y="1041270"/>
                </a:lnTo>
                <a:lnTo>
                  <a:pt x="2179241" y="1042314"/>
                </a:lnTo>
                <a:lnTo>
                  <a:pt x="2183167" y="1039504"/>
                </a:lnTo>
                <a:close/>
                <a:moveTo>
                  <a:pt x="2097161" y="1037573"/>
                </a:moveTo>
                <a:lnTo>
                  <a:pt x="2103524" y="1037892"/>
                </a:lnTo>
                <a:lnTo>
                  <a:pt x="2105242" y="1038494"/>
                </a:lnTo>
                <a:lnTo>
                  <a:pt x="2089074" y="1045619"/>
                </a:lnTo>
                <a:lnTo>
                  <a:pt x="2078585" y="1047565"/>
                </a:lnTo>
                <a:cubicBezTo>
                  <a:pt x="2071345" y="1049984"/>
                  <a:pt x="2064909" y="1053209"/>
                  <a:pt x="2061691" y="1056433"/>
                </a:cubicBezTo>
                <a:close/>
                <a:moveTo>
                  <a:pt x="2093006" y="1037365"/>
                </a:moveTo>
                <a:lnTo>
                  <a:pt x="2096355" y="1037533"/>
                </a:lnTo>
                <a:lnTo>
                  <a:pt x="2061691" y="1056433"/>
                </a:lnTo>
                <a:cubicBezTo>
                  <a:pt x="2055255" y="1062882"/>
                  <a:pt x="2055255" y="1056433"/>
                  <a:pt x="2055255" y="1056433"/>
                </a:cubicBezTo>
                <a:lnTo>
                  <a:pt x="2065981" y="1049984"/>
                </a:lnTo>
                <a:lnTo>
                  <a:pt x="2076976" y="1045147"/>
                </a:lnTo>
                <a:close/>
                <a:moveTo>
                  <a:pt x="822242" y="1036791"/>
                </a:moveTo>
                <a:cubicBezTo>
                  <a:pt x="777207" y="1094862"/>
                  <a:pt x="745039" y="1165839"/>
                  <a:pt x="712871" y="1230363"/>
                </a:cubicBezTo>
                <a:cubicBezTo>
                  <a:pt x="706438" y="1230363"/>
                  <a:pt x="706438" y="1230363"/>
                  <a:pt x="706438" y="1223911"/>
                </a:cubicBezTo>
                <a:cubicBezTo>
                  <a:pt x="745039" y="1159387"/>
                  <a:pt x="777207" y="1094862"/>
                  <a:pt x="822242" y="1036791"/>
                </a:cubicBezTo>
                <a:close/>
                <a:moveTo>
                  <a:pt x="4292246" y="1035419"/>
                </a:moveTo>
                <a:lnTo>
                  <a:pt x="4262187" y="1064878"/>
                </a:lnTo>
                <a:cubicBezTo>
                  <a:pt x="4250943" y="1075349"/>
                  <a:pt x="4239699" y="1085014"/>
                  <a:pt x="4226849" y="1094679"/>
                </a:cubicBezTo>
                <a:lnTo>
                  <a:pt x="4194242" y="1123835"/>
                </a:lnTo>
                <a:lnTo>
                  <a:pt x="4175448" y="1139783"/>
                </a:lnTo>
                <a:cubicBezTo>
                  <a:pt x="4148141" y="1163945"/>
                  <a:pt x="4120835" y="1188108"/>
                  <a:pt x="4091922" y="1210660"/>
                </a:cubicBezTo>
                <a:lnTo>
                  <a:pt x="4068946" y="1228097"/>
                </a:lnTo>
                <a:lnTo>
                  <a:pt x="4114409" y="1190524"/>
                </a:lnTo>
                <a:cubicBezTo>
                  <a:pt x="4143322" y="1165556"/>
                  <a:pt x="4172235" y="1139783"/>
                  <a:pt x="4201148" y="1114009"/>
                </a:cubicBezTo>
                <a:lnTo>
                  <a:pt x="4233426" y="1084337"/>
                </a:lnTo>
                <a:lnTo>
                  <a:pt x="4266202" y="1056019"/>
                </a:lnTo>
                <a:close/>
                <a:moveTo>
                  <a:pt x="2183625" y="1034450"/>
                </a:moveTo>
                <a:lnTo>
                  <a:pt x="2180679" y="1035457"/>
                </a:lnTo>
                <a:lnTo>
                  <a:pt x="2177987" y="1039400"/>
                </a:lnTo>
                <a:lnTo>
                  <a:pt x="2181137" y="1038573"/>
                </a:lnTo>
                <a:lnTo>
                  <a:pt x="2183349" y="1037499"/>
                </a:lnTo>
                <a:close/>
                <a:moveTo>
                  <a:pt x="789772" y="1034369"/>
                </a:moveTo>
                <a:cubicBezTo>
                  <a:pt x="790576" y="1035175"/>
                  <a:pt x="790576" y="1036787"/>
                  <a:pt x="790576" y="1036787"/>
                </a:cubicBezTo>
                <a:cubicBezTo>
                  <a:pt x="745541" y="1101280"/>
                  <a:pt x="713373" y="1165772"/>
                  <a:pt x="674771" y="1230264"/>
                </a:cubicBezTo>
                <a:cubicBezTo>
                  <a:pt x="674771" y="1236713"/>
                  <a:pt x="668338" y="1230264"/>
                  <a:pt x="668338" y="1230264"/>
                </a:cubicBezTo>
                <a:cubicBezTo>
                  <a:pt x="706939" y="1165772"/>
                  <a:pt x="745541" y="1101280"/>
                  <a:pt x="784142" y="1036787"/>
                </a:cubicBezTo>
                <a:cubicBezTo>
                  <a:pt x="787359" y="1033563"/>
                  <a:pt x="788967" y="1033563"/>
                  <a:pt x="789772" y="1034369"/>
                </a:cubicBezTo>
                <a:close/>
                <a:moveTo>
                  <a:pt x="2120221" y="1031893"/>
                </a:moveTo>
                <a:lnTo>
                  <a:pt x="2119613" y="1032249"/>
                </a:lnTo>
                <a:lnTo>
                  <a:pt x="2106680" y="1038999"/>
                </a:lnTo>
                <a:lnTo>
                  <a:pt x="2105242" y="1038494"/>
                </a:lnTo>
                <a:close/>
                <a:moveTo>
                  <a:pt x="2127197" y="1028819"/>
                </a:moveTo>
                <a:lnTo>
                  <a:pt x="2120221" y="1031893"/>
                </a:lnTo>
                <a:lnTo>
                  <a:pt x="2124151" y="1029596"/>
                </a:lnTo>
                <a:close/>
                <a:moveTo>
                  <a:pt x="1734904" y="1027412"/>
                </a:moveTo>
                <a:lnTo>
                  <a:pt x="1727474" y="1039657"/>
                </a:lnTo>
                <a:lnTo>
                  <a:pt x="1707039" y="1061431"/>
                </a:lnTo>
                <a:lnTo>
                  <a:pt x="1691982" y="1074992"/>
                </a:lnTo>
                <a:lnTo>
                  <a:pt x="1686718" y="1078553"/>
                </a:lnTo>
                <a:lnTo>
                  <a:pt x="1697661" y="1064230"/>
                </a:lnTo>
                <a:lnTo>
                  <a:pt x="1703768" y="1057740"/>
                </a:lnTo>
                <a:lnTo>
                  <a:pt x="1727474" y="1036435"/>
                </a:lnTo>
                <a:close/>
                <a:moveTo>
                  <a:pt x="2249544" y="1024965"/>
                </a:moveTo>
                <a:lnTo>
                  <a:pt x="2242567" y="1030338"/>
                </a:lnTo>
                <a:lnTo>
                  <a:pt x="2217048" y="1044235"/>
                </a:lnTo>
                <a:lnTo>
                  <a:pt x="2218531" y="1046213"/>
                </a:lnTo>
                <a:lnTo>
                  <a:pt x="2217349" y="1047790"/>
                </a:lnTo>
                <a:lnTo>
                  <a:pt x="2217714" y="1051769"/>
                </a:lnTo>
                <a:lnTo>
                  <a:pt x="2221247" y="1054268"/>
                </a:lnTo>
                <a:lnTo>
                  <a:pt x="2251125" y="1045419"/>
                </a:lnTo>
                <a:lnTo>
                  <a:pt x="2255859" y="1043038"/>
                </a:lnTo>
                <a:lnTo>
                  <a:pt x="2241672" y="1043038"/>
                </a:lnTo>
                <a:cubicBezTo>
                  <a:pt x="2235200" y="1043038"/>
                  <a:pt x="2235200" y="1036688"/>
                  <a:pt x="2241672" y="1036688"/>
                </a:cubicBezTo>
                <a:lnTo>
                  <a:pt x="2268482" y="1036688"/>
                </a:lnTo>
                <a:lnTo>
                  <a:pt x="2281106" y="1030338"/>
                </a:lnTo>
                <a:cubicBezTo>
                  <a:pt x="2281106" y="1030338"/>
                  <a:pt x="2287588" y="1030338"/>
                  <a:pt x="2281106" y="1036688"/>
                </a:cubicBezTo>
                <a:lnTo>
                  <a:pt x="2319338" y="1036688"/>
                </a:lnTo>
                <a:cubicBezTo>
                  <a:pt x="2319338" y="1036688"/>
                  <a:pt x="2319338" y="1043038"/>
                  <a:pt x="2319338" y="1043038"/>
                </a:cubicBezTo>
                <a:lnTo>
                  <a:pt x="2268482" y="1043038"/>
                </a:lnTo>
                <a:lnTo>
                  <a:pt x="2251125" y="1051769"/>
                </a:lnTo>
                <a:lnTo>
                  <a:pt x="2228907" y="1058349"/>
                </a:lnTo>
                <a:lnTo>
                  <a:pt x="2242185" y="1062265"/>
                </a:lnTo>
                <a:lnTo>
                  <a:pt x="2242952" y="1064848"/>
                </a:lnTo>
                <a:lnTo>
                  <a:pt x="2256971" y="1066814"/>
                </a:lnTo>
                <a:cubicBezTo>
                  <a:pt x="2265327" y="1069346"/>
                  <a:pt x="2273457" y="1072673"/>
                  <a:pt x="2280684" y="1075092"/>
                </a:cubicBezTo>
                <a:lnTo>
                  <a:pt x="2280797" y="1075168"/>
                </a:lnTo>
                <a:lnTo>
                  <a:pt x="2296319" y="1070886"/>
                </a:lnTo>
                <a:lnTo>
                  <a:pt x="2313492" y="1062088"/>
                </a:lnTo>
                <a:lnTo>
                  <a:pt x="2281238" y="1062088"/>
                </a:lnTo>
                <a:cubicBezTo>
                  <a:pt x="2290763" y="1058913"/>
                  <a:pt x="2300288" y="1057326"/>
                  <a:pt x="2309020" y="1056532"/>
                </a:cubicBezTo>
                <a:lnTo>
                  <a:pt x="2325443" y="1055966"/>
                </a:lnTo>
                <a:lnTo>
                  <a:pt x="2338282" y="1049388"/>
                </a:lnTo>
                <a:cubicBezTo>
                  <a:pt x="2338282" y="1049388"/>
                  <a:pt x="2344738" y="1056003"/>
                  <a:pt x="2344738" y="1056003"/>
                </a:cubicBezTo>
                <a:cubicBezTo>
                  <a:pt x="2331827" y="1065925"/>
                  <a:pt x="2317301" y="1072540"/>
                  <a:pt x="2301968" y="1077500"/>
                </a:cubicBezTo>
                <a:lnTo>
                  <a:pt x="2288993" y="1080655"/>
                </a:lnTo>
                <a:lnTo>
                  <a:pt x="2293319" y="1083552"/>
                </a:lnTo>
                <a:lnTo>
                  <a:pt x="2293938" y="1082726"/>
                </a:lnTo>
                <a:cubicBezTo>
                  <a:pt x="2297113" y="1082726"/>
                  <a:pt x="2298701" y="1084314"/>
                  <a:pt x="2298701" y="1085901"/>
                </a:cubicBezTo>
                <a:lnTo>
                  <a:pt x="2297763" y="1086527"/>
                </a:lnTo>
                <a:lnTo>
                  <a:pt x="2319232" y="1100901"/>
                </a:lnTo>
                <a:lnTo>
                  <a:pt x="2319227" y="1100898"/>
                </a:lnTo>
                <a:lnTo>
                  <a:pt x="2292247" y="1089285"/>
                </a:lnTo>
                <a:lnTo>
                  <a:pt x="2281924" y="1082374"/>
                </a:lnTo>
                <a:lnTo>
                  <a:pt x="2278259" y="1083265"/>
                </a:lnTo>
                <a:lnTo>
                  <a:pt x="2292247" y="1089285"/>
                </a:lnTo>
                <a:lnTo>
                  <a:pt x="2338497" y="1120251"/>
                </a:lnTo>
                <a:lnTo>
                  <a:pt x="2332075" y="1117026"/>
                </a:lnTo>
                <a:cubicBezTo>
                  <a:pt x="2317621" y="1108962"/>
                  <a:pt x="2303167" y="1100897"/>
                  <a:pt x="2287108" y="1094446"/>
                </a:cubicBezTo>
                <a:lnTo>
                  <a:pt x="2268982" y="1086547"/>
                </a:lnTo>
                <a:lnTo>
                  <a:pt x="2275272" y="1091634"/>
                </a:lnTo>
                <a:cubicBezTo>
                  <a:pt x="2282535" y="1096528"/>
                  <a:pt x="2290605" y="1101423"/>
                  <a:pt x="2300288" y="1107950"/>
                </a:cubicBezTo>
                <a:cubicBezTo>
                  <a:pt x="2300288" y="1111213"/>
                  <a:pt x="2300288" y="1112845"/>
                  <a:pt x="2299481" y="1113660"/>
                </a:cubicBezTo>
                <a:lnTo>
                  <a:pt x="2294902" y="1114322"/>
                </a:lnTo>
                <a:lnTo>
                  <a:pt x="2300758" y="1117832"/>
                </a:lnTo>
                <a:cubicBezTo>
                  <a:pt x="2336892" y="1136380"/>
                  <a:pt x="2373830" y="1152508"/>
                  <a:pt x="2409161" y="1165411"/>
                </a:cubicBezTo>
                <a:lnTo>
                  <a:pt x="2410487" y="1165915"/>
                </a:lnTo>
                <a:lnTo>
                  <a:pt x="2429030" y="1178521"/>
                </a:lnTo>
                <a:lnTo>
                  <a:pt x="2386677" y="1163798"/>
                </a:lnTo>
                <a:lnTo>
                  <a:pt x="2309296" y="1128114"/>
                </a:lnTo>
                <a:lnTo>
                  <a:pt x="2275971" y="1105295"/>
                </a:lnTo>
                <a:lnTo>
                  <a:pt x="2246220" y="1090002"/>
                </a:lnTo>
                <a:lnTo>
                  <a:pt x="2225525" y="1073423"/>
                </a:lnTo>
                <a:lnTo>
                  <a:pt x="2229274" y="1075317"/>
                </a:lnTo>
                <a:lnTo>
                  <a:pt x="2230443" y="1075681"/>
                </a:lnTo>
                <a:lnTo>
                  <a:pt x="2224701" y="1072239"/>
                </a:lnTo>
                <a:lnTo>
                  <a:pt x="2226691" y="1071551"/>
                </a:lnTo>
                <a:lnTo>
                  <a:pt x="2234621" y="1076981"/>
                </a:lnTo>
                <a:lnTo>
                  <a:pt x="2238568" y="1078208"/>
                </a:lnTo>
                <a:lnTo>
                  <a:pt x="2249448" y="1086739"/>
                </a:lnTo>
                <a:lnTo>
                  <a:pt x="2252048" y="1087981"/>
                </a:lnTo>
                <a:lnTo>
                  <a:pt x="2254356" y="1082461"/>
                </a:lnTo>
                <a:lnTo>
                  <a:pt x="2255467" y="1082155"/>
                </a:lnTo>
                <a:lnTo>
                  <a:pt x="2255097" y="1081844"/>
                </a:lnTo>
                <a:cubicBezTo>
                  <a:pt x="2248641" y="1081844"/>
                  <a:pt x="2243799" y="1080212"/>
                  <a:pt x="2239764" y="1078581"/>
                </a:cubicBezTo>
                <a:lnTo>
                  <a:pt x="2238568" y="1078208"/>
                </a:lnTo>
                <a:lnTo>
                  <a:pt x="2230398" y="1071804"/>
                </a:lnTo>
                <a:lnTo>
                  <a:pt x="2227983" y="1071105"/>
                </a:lnTo>
                <a:lnTo>
                  <a:pt x="2229040" y="1070739"/>
                </a:lnTo>
                <a:lnTo>
                  <a:pt x="2224970" y="1067548"/>
                </a:lnTo>
                <a:lnTo>
                  <a:pt x="2231695" y="1067159"/>
                </a:lnTo>
                <a:lnTo>
                  <a:pt x="2241229" y="1070483"/>
                </a:lnTo>
                <a:lnTo>
                  <a:pt x="2248565" y="1071060"/>
                </a:lnTo>
                <a:lnTo>
                  <a:pt x="2254102" y="1072867"/>
                </a:lnTo>
                <a:lnTo>
                  <a:pt x="2267786" y="1078757"/>
                </a:lnTo>
                <a:lnTo>
                  <a:pt x="2270149" y="1078105"/>
                </a:lnTo>
                <a:lnTo>
                  <a:pt x="2254102" y="1072867"/>
                </a:lnTo>
                <a:lnTo>
                  <a:pt x="2244047" y="1068540"/>
                </a:lnTo>
                <a:lnTo>
                  <a:pt x="2244606" y="1070423"/>
                </a:lnTo>
                <a:cubicBezTo>
                  <a:pt x="2243799" y="1072054"/>
                  <a:pt x="2242185" y="1072054"/>
                  <a:pt x="2242185" y="1068791"/>
                </a:cubicBezTo>
                <a:lnTo>
                  <a:pt x="2228061" y="1064626"/>
                </a:lnTo>
                <a:lnTo>
                  <a:pt x="2223329" y="1066262"/>
                </a:lnTo>
                <a:lnTo>
                  <a:pt x="2224970" y="1067548"/>
                </a:lnTo>
                <a:lnTo>
                  <a:pt x="2221166" y="1067768"/>
                </a:lnTo>
                <a:lnTo>
                  <a:pt x="2224616" y="1070130"/>
                </a:lnTo>
                <a:lnTo>
                  <a:pt x="2219605" y="1068680"/>
                </a:lnTo>
                <a:lnTo>
                  <a:pt x="2222106" y="1070683"/>
                </a:lnTo>
                <a:lnTo>
                  <a:pt x="2224701" y="1072239"/>
                </a:lnTo>
                <a:lnTo>
                  <a:pt x="2224244" y="1072397"/>
                </a:lnTo>
                <a:lnTo>
                  <a:pt x="2225525" y="1073423"/>
                </a:lnTo>
                <a:lnTo>
                  <a:pt x="2223799" y="1072550"/>
                </a:lnTo>
                <a:lnTo>
                  <a:pt x="2220606" y="1073654"/>
                </a:lnTo>
                <a:lnTo>
                  <a:pt x="2218416" y="1071016"/>
                </a:lnTo>
                <a:lnTo>
                  <a:pt x="2217681" y="1071388"/>
                </a:lnTo>
                <a:lnTo>
                  <a:pt x="2218166" y="1072465"/>
                </a:lnTo>
                <a:lnTo>
                  <a:pt x="2217073" y="1071695"/>
                </a:lnTo>
                <a:lnTo>
                  <a:pt x="2216446" y="1072012"/>
                </a:lnTo>
                <a:lnTo>
                  <a:pt x="2216446" y="1074083"/>
                </a:lnTo>
                <a:lnTo>
                  <a:pt x="2214601" y="1072944"/>
                </a:lnTo>
                <a:lnTo>
                  <a:pt x="2209906" y="1075317"/>
                </a:lnTo>
                <a:cubicBezTo>
                  <a:pt x="2203450" y="1075317"/>
                  <a:pt x="2203450" y="1068791"/>
                  <a:pt x="2203450" y="1068791"/>
                </a:cubicBezTo>
                <a:lnTo>
                  <a:pt x="2207493" y="1068558"/>
                </a:lnTo>
                <a:lnTo>
                  <a:pt x="2197174" y="1062189"/>
                </a:lnTo>
                <a:lnTo>
                  <a:pt x="2208066" y="1065341"/>
                </a:lnTo>
                <a:lnTo>
                  <a:pt x="2212237" y="1068284"/>
                </a:lnTo>
                <a:lnTo>
                  <a:pt x="2217236" y="1067995"/>
                </a:lnTo>
                <a:lnTo>
                  <a:pt x="2208066" y="1065341"/>
                </a:lnTo>
                <a:lnTo>
                  <a:pt x="2203721" y="1062276"/>
                </a:lnTo>
                <a:lnTo>
                  <a:pt x="2203450" y="1062265"/>
                </a:lnTo>
                <a:lnTo>
                  <a:pt x="2203495" y="1061948"/>
                </a:lnTo>
                <a:lnTo>
                  <a:pt x="2202107" y="1058695"/>
                </a:lnTo>
                <a:lnTo>
                  <a:pt x="2203810" y="1059716"/>
                </a:lnTo>
                <a:lnTo>
                  <a:pt x="2204140" y="1057384"/>
                </a:lnTo>
                <a:lnTo>
                  <a:pt x="2201256" y="1056703"/>
                </a:lnTo>
                <a:lnTo>
                  <a:pt x="2201219" y="1056616"/>
                </a:lnTo>
                <a:lnTo>
                  <a:pt x="2197344" y="1055657"/>
                </a:lnTo>
                <a:lnTo>
                  <a:pt x="2197100" y="1055738"/>
                </a:lnTo>
                <a:lnTo>
                  <a:pt x="2197100" y="1055597"/>
                </a:lnTo>
                <a:lnTo>
                  <a:pt x="2194465" y="1054944"/>
                </a:lnTo>
                <a:lnTo>
                  <a:pt x="2189655" y="1052960"/>
                </a:lnTo>
                <a:lnTo>
                  <a:pt x="2197100" y="1051117"/>
                </a:lnTo>
                <a:lnTo>
                  <a:pt x="2197100" y="1049388"/>
                </a:lnTo>
                <a:lnTo>
                  <a:pt x="2197528" y="1049353"/>
                </a:lnTo>
                <a:lnTo>
                  <a:pt x="2194465" y="1048594"/>
                </a:lnTo>
                <a:lnTo>
                  <a:pt x="2194325" y="1048537"/>
                </a:lnTo>
                <a:lnTo>
                  <a:pt x="2209321" y="1041742"/>
                </a:lnTo>
                <a:lnTo>
                  <a:pt x="2210499" y="1041451"/>
                </a:lnTo>
                <a:lnTo>
                  <a:pt x="2213147" y="1040009"/>
                </a:lnTo>
                <a:lnTo>
                  <a:pt x="2225731" y="1034307"/>
                </a:lnTo>
                <a:close/>
                <a:moveTo>
                  <a:pt x="2145356" y="1024187"/>
                </a:moveTo>
                <a:lnTo>
                  <a:pt x="2119633" y="1043539"/>
                </a:lnTo>
                <a:lnTo>
                  <a:pt x="2119613" y="1043535"/>
                </a:lnTo>
                <a:lnTo>
                  <a:pt x="2114317" y="1041677"/>
                </a:lnTo>
                <a:lnTo>
                  <a:pt x="2132862" y="1027374"/>
                </a:lnTo>
                <a:close/>
                <a:moveTo>
                  <a:pt x="2120923" y="1023736"/>
                </a:moveTo>
                <a:lnTo>
                  <a:pt x="2120416" y="1024058"/>
                </a:lnTo>
                <a:lnTo>
                  <a:pt x="2093006" y="1037365"/>
                </a:lnTo>
                <a:lnTo>
                  <a:pt x="2087434" y="1037086"/>
                </a:lnTo>
                <a:lnTo>
                  <a:pt x="2065981" y="1049984"/>
                </a:lnTo>
                <a:lnTo>
                  <a:pt x="1979745" y="1087923"/>
                </a:lnTo>
                <a:lnTo>
                  <a:pt x="1979004" y="1089660"/>
                </a:lnTo>
                <a:lnTo>
                  <a:pt x="1982429" y="1093092"/>
                </a:lnTo>
                <a:lnTo>
                  <a:pt x="1978025" y="1095128"/>
                </a:lnTo>
                <a:lnTo>
                  <a:pt x="1978025" y="1091953"/>
                </a:lnTo>
                <a:lnTo>
                  <a:pt x="1973961" y="1101479"/>
                </a:lnTo>
                <a:lnTo>
                  <a:pt x="1974814" y="1101693"/>
                </a:lnTo>
                <a:cubicBezTo>
                  <a:pt x="1976420" y="1102499"/>
                  <a:pt x="1978026" y="1104110"/>
                  <a:pt x="1978026" y="1107333"/>
                </a:cubicBezTo>
                <a:cubicBezTo>
                  <a:pt x="1971602" y="1107333"/>
                  <a:pt x="1971602" y="1107333"/>
                  <a:pt x="1971602" y="1107333"/>
                </a:cubicBezTo>
                <a:lnTo>
                  <a:pt x="1969689" y="1114816"/>
                </a:lnTo>
                <a:lnTo>
                  <a:pt x="1964561" y="1119420"/>
                </a:lnTo>
                <a:lnTo>
                  <a:pt x="1955383" y="1134138"/>
                </a:lnTo>
                <a:lnTo>
                  <a:pt x="1952329" y="1139559"/>
                </a:lnTo>
                <a:lnTo>
                  <a:pt x="1937814" y="1168682"/>
                </a:lnTo>
                <a:lnTo>
                  <a:pt x="1929231" y="1179355"/>
                </a:lnTo>
                <a:lnTo>
                  <a:pt x="1916191" y="1190315"/>
                </a:lnTo>
                <a:lnTo>
                  <a:pt x="1909650" y="1194131"/>
                </a:lnTo>
                <a:lnTo>
                  <a:pt x="1926631" y="1178230"/>
                </a:lnTo>
                <a:lnTo>
                  <a:pt x="1935929" y="1156607"/>
                </a:lnTo>
                <a:lnTo>
                  <a:pt x="1934369" y="1155702"/>
                </a:lnTo>
                <a:cubicBezTo>
                  <a:pt x="1933575" y="1154089"/>
                  <a:pt x="1933575" y="1152477"/>
                  <a:pt x="1933575" y="1152477"/>
                </a:cubicBezTo>
                <a:lnTo>
                  <a:pt x="1943732" y="1138458"/>
                </a:lnTo>
                <a:lnTo>
                  <a:pt x="1944298" y="1137142"/>
                </a:lnTo>
                <a:lnTo>
                  <a:pt x="1954513" y="1123578"/>
                </a:lnTo>
                <a:lnTo>
                  <a:pt x="1964531" y="1109751"/>
                </a:lnTo>
                <a:cubicBezTo>
                  <a:pt x="1973263" y="1094434"/>
                  <a:pt x="1981200" y="1078311"/>
                  <a:pt x="1990725" y="1062187"/>
                </a:cubicBezTo>
                <a:lnTo>
                  <a:pt x="1979746" y="1087919"/>
                </a:lnTo>
                <a:lnTo>
                  <a:pt x="2019556" y="1070339"/>
                </a:lnTo>
                <a:cubicBezTo>
                  <a:pt x="2046305" y="1056232"/>
                  <a:pt x="2071847" y="1039706"/>
                  <a:pt x="2100205" y="1028822"/>
                </a:cubicBezTo>
                <a:close/>
                <a:moveTo>
                  <a:pt x="2244094" y="1022779"/>
                </a:moveTo>
                <a:lnTo>
                  <a:pt x="2242567" y="1023988"/>
                </a:lnTo>
                <a:lnTo>
                  <a:pt x="2213147" y="1040009"/>
                </a:lnTo>
                <a:lnTo>
                  <a:pt x="2209321" y="1041742"/>
                </a:lnTo>
                <a:lnTo>
                  <a:pt x="2189655" y="1046610"/>
                </a:lnTo>
                <a:lnTo>
                  <a:pt x="2187636" y="1045777"/>
                </a:lnTo>
                <a:lnTo>
                  <a:pt x="2220921" y="1032719"/>
                </a:lnTo>
                <a:lnTo>
                  <a:pt x="2222370" y="1032063"/>
                </a:lnTo>
                <a:lnTo>
                  <a:pt x="2229740" y="1030338"/>
                </a:lnTo>
                <a:close/>
                <a:moveTo>
                  <a:pt x="2170403" y="1020950"/>
                </a:moveTo>
                <a:lnTo>
                  <a:pt x="2167077" y="1036279"/>
                </a:lnTo>
                <a:lnTo>
                  <a:pt x="2166986" y="1036421"/>
                </a:lnTo>
                <a:lnTo>
                  <a:pt x="2179488" y="1034006"/>
                </a:lnTo>
                <a:lnTo>
                  <a:pt x="2183971" y="1030636"/>
                </a:lnTo>
                <a:lnTo>
                  <a:pt x="2182002" y="1033520"/>
                </a:lnTo>
                <a:lnTo>
                  <a:pt x="2183740" y="1033184"/>
                </a:lnTo>
                <a:lnTo>
                  <a:pt x="2183971" y="1030636"/>
                </a:lnTo>
                <a:cubicBezTo>
                  <a:pt x="2183971" y="1030636"/>
                  <a:pt x="2185580" y="1030636"/>
                  <a:pt x="2186385" y="1031443"/>
                </a:cubicBezTo>
                <a:lnTo>
                  <a:pt x="2185811" y="1032784"/>
                </a:lnTo>
                <a:lnTo>
                  <a:pt x="2197826" y="1030463"/>
                </a:lnTo>
                <a:lnTo>
                  <a:pt x="2196826" y="1030949"/>
                </a:lnTo>
                <a:lnTo>
                  <a:pt x="2185301" y="1033976"/>
                </a:lnTo>
                <a:lnTo>
                  <a:pt x="2183971" y="1037086"/>
                </a:lnTo>
                <a:lnTo>
                  <a:pt x="2183940" y="1037211"/>
                </a:lnTo>
                <a:lnTo>
                  <a:pt x="2196826" y="1030949"/>
                </a:lnTo>
                <a:lnTo>
                  <a:pt x="2200366" y="1030019"/>
                </a:lnTo>
                <a:lnTo>
                  <a:pt x="2217881" y="1027067"/>
                </a:lnTo>
                <a:lnTo>
                  <a:pt x="2209292" y="1031241"/>
                </a:lnTo>
                <a:lnTo>
                  <a:pt x="2183706" y="1038150"/>
                </a:lnTo>
                <a:lnTo>
                  <a:pt x="2183167" y="1040310"/>
                </a:lnTo>
                <a:lnTo>
                  <a:pt x="2179489" y="1042416"/>
                </a:lnTo>
                <a:lnTo>
                  <a:pt x="2180248" y="1042729"/>
                </a:lnTo>
                <a:lnTo>
                  <a:pt x="2176893" y="1044018"/>
                </a:lnTo>
                <a:lnTo>
                  <a:pt x="2174318" y="1045953"/>
                </a:lnTo>
                <a:lnTo>
                  <a:pt x="2173786" y="1045554"/>
                </a:lnTo>
                <a:lnTo>
                  <a:pt x="2174103" y="1045088"/>
                </a:lnTo>
                <a:lnTo>
                  <a:pt x="2173484" y="1045326"/>
                </a:lnTo>
                <a:lnTo>
                  <a:pt x="2173786" y="1045554"/>
                </a:lnTo>
                <a:lnTo>
                  <a:pt x="2173513" y="1045953"/>
                </a:lnTo>
                <a:lnTo>
                  <a:pt x="2173197" y="1046170"/>
                </a:lnTo>
                <a:lnTo>
                  <a:pt x="2174438" y="1046682"/>
                </a:lnTo>
                <a:lnTo>
                  <a:pt x="2171216" y="1047528"/>
                </a:lnTo>
                <a:lnTo>
                  <a:pt x="2158228" y="1056433"/>
                </a:lnTo>
                <a:lnTo>
                  <a:pt x="2158228" y="1051183"/>
                </a:lnTo>
                <a:lnTo>
                  <a:pt x="2156968" y="1051667"/>
                </a:lnTo>
                <a:lnTo>
                  <a:pt x="2155814" y="1053209"/>
                </a:lnTo>
                <a:cubicBezTo>
                  <a:pt x="2156619" y="1054821"/>
                  <a:pt x="2158228" y="1056433"/>
                  <a:pt x="2158228" y="1056433"/>
                </a:cubicBezTo>
                <a:lnTo>
                  <a:pt x="2140750" y="1058638"/>
                </a:lnTo>
                <a:lnTo>
                  <a:pt x="2147445" y="1055323"/>
                </a:lnTo>
                <a:lnTo>
                  <a:pt x="2146364" y="1055738"/>
                </a:lnTo>
                <a:lnTo>
                  <a:pt x="2146350" y="1055725"/>
                </a:lnTo>
                <a:lnTo>
                  <a:pt x="2140173" y="1058711"/>
                </a:lnTo>
                <a:lnTo>
                  <a:pt x="2115892" y="1061774"/>
                </a:lnTo>
                <a:cubicBezTo>
                  <a:pt x="2074563" y="1071750"/>
                  <a:pt x="2035948" y="1093516"/>
                  <a:pt x="1997333" y="1108027"/>
                </a:cubicBezTo>
                <a:lnTo>
                  <a:pt x="2066453" y="1072301"/>
                </a:lnTo>
                <a:lnTo>
                  <a:pt x="2075367" y="1068525"/>
                </a:lnTo>
                <a:cubicBezTo>
                  <a:pt x="2088641" y="1063285"/>
                  <a:pt x="2102116" y="1058650"/>
                  <a:pt x="2115892" y="1055325"/>
                </a:cubicBezTo>
                <a:lnTo>
                  <a:pt x="2139950" y="1052290"/>
                </a:lnTo>
                <a:lnTo>
                  <a:pt x="2139950" y="1049388"/>
                </a:lnTo>
                <a:cubicBezTo>
                  <a:pt x="2139950" y="1049388"/>
                  <a:pt x="2139950" y="1049388"/>
                  <a:pt x="2140752" y="1050182"/>
                </a:cubicBezTo>
                <a:lnTo>
                  <a:pt x="2142550" y="1051962"/>
                </a:lnTo>
                <a:lnTo>
                  <a:pt x="2158228" y="1049984"/>
                </a:lnTo>
                <a:lnTo>
                  <a:pt x="2153903" y="1052075"/>
                </a:lnTo>
                <a:lnTo>
                  <a:pt x="2154122" y="1052017"/>
                </a:lnTo>
                <a:lnTo>
                  <a:pt x="2158228" y="1049984"/>
                </a:lnTo>
                <a:lnTo>
                  <a:pt x="2157338" y="1051172"/>
                </a:lnTo>
                <a:lnTo>
                  <a:pt x="2158228" y="1050939"/>
                </a:lnTo>
                <a:lnTo>
                  <a:pt x="2158228" y="1050790"/>
                </a:lnTo>
                <a:cubicBezTo>
                  <a:pt x="2158228" y="1049984"/>
                  <a:pt x="2158228" y="1049984"/>
                  <a:pt x="2158228" y="1049984"/>
                </a:cubicBezTo>
                <a:lnTo>
                  <a:pt x="2166809" y="1043535"/>
                </a:lnTo>
                <a:lnTo>
                  <a:pt x="2165604" y="1043038"/>
                </a:lnTo>
                <a:lnTo>
                  <a:pt x="2168516" y="1042252"/>
                </a:lnTo>
                <a:lnTo>
                  <a:pt x="2169261" y="1041692"/>
                </a:lnTo>
                <a:lnTo>
                  <a:pt x="2165604" y="1042652"/>
                </a:lnTo>
                <a:lnTo>
                  <a:pt x="2165604" y="1042244"/>
                </a:lnTo>
                <a:lnTo>
                  <a:pt x="2165604" y="1040614"/>
                </a:lnTo>
                <a:lnTo>
                  <a:pt x="2170806" y="1038834"/>
                </a:lnTo>
                <a:lnTo>
                  <a:pt x="2172263" y="1039435"/>
                </a:lnTo>
                <a:lnTo>
                  <a:pt x="2174948" y="1037418"/>
                </a:lnTo>
                <a:lnTo>
                  <a:pt x="2170806" y="1038834"/>
                </a:lnTo>
                <a:lnTo>
                  <a:pt x="2166559" y="1037082"/>
                </a:lnTo>
                <a:lnTo>
                  <a:pt x="2165604" y="1038561"/>
                </a:lnTo>
                <a:lnTo>
                  <a:pt x="2165604" y="1040614"/>
                </a:lnTo>
                <a:lnTo>
                  <a:pt x="2163903" y="1041196"/>
                </a:lnTo>
                <a:lnTo>
                  <a:pt x="2163577" y="1041700"/>
                </a:lnTo>
                <a:lnTo>
                  <a:pt x="2165186" y="1042762"/>
                </a:lnTo>
                <a:lnTo>
                  <a:pt x="2162423" y="1043487"/>
                </a:lnTo>
                <a:lnTo>
                  <a:pt x="2158228" y="1049984"/>
                </a:lnTo>
                <a:lnTo>
                  <a:pt x="2159166" y="1044342"/>
                </a:lnTo>
                <a:lnTo>
                  <a:pt x="2139950" y="1049388"/>
                </a:lnTo>
                <a:lnTo>
                  <a:pt x="2159435" y="1042724"/>
                </a:lnTo>
                <a:lnTo>
                  <a:pt x="2160927" y="1033757"/>
                </a:lnTo>
                <a:lnTo>
                  <a:pt x="2164664" y="1030636"/>
                </a:lnTo>
                <a:close/>
                <a:moveTo>
                  <a:pt x="2141801" y="1020480"/>
                </a:moveTo>
                <a:lnTo>
                  <a:pt x="2132862" y="1027374"/>
                </a:lnTo>
                <a:lnTo>
                  <a:pt x="2127197" y="1028819"/>
                </a:lnTo>
                <a:lnTo>
                  <a:pt x="2131077" y="1027109"/>
                </a:lnTo>
                <a:close/>
                <a:moveTo>
                  <a:pt x="2247148" y="1020360"/>
                </a:moveTo>
                <a:lnTo>
                  <a:pt x="2245742" y="1021473"/>
                </a:lnTo>
                <a:lnTo>
                  <a:pt x="2222370" y="1032063"/>
                </a:lnTo>
                <a:lnTo>
                  <a:pt x="2193883" y="1038729"/>
                </a:lnTo>
                <a:lnTo>
                  <a:pt x="2209292" y="1031241"/>
                </a:lnTo>
                <a:lnTo>
                  <a:pt x="2236153" y="1023988"/>
                </a:lnTo>
                <a:close/>
                <a:moveTo>
                  <a:pt x="761957" y="1019251"/>
                </a:moveTo>
                <a:cubicBezTo>
                  <a:pt x="763566" y="1019251"/>
                  <a:pt x="765176" y="1020864"/>
                  <a:pt x="765176" y="1024091"/>
                </a:cubicBezTo>
                <a:cubicBezTo>
                  <a:pt x="758738" y="1043448"/>
                  <a:pt x="745861" y="1056353"/>
                  <a:pt x="739423" y="1069257"/>
                </a:cubicBezTo>
                <a:cubicBezTo>
                  <a:pt x="726546" y="1082162"/>
                  <a:pt x="720108" y="1101520"/>
                  <a:pt x="707232" y="1114424"/>
                </a:cubicBezTo>
                <a:cubicBezTo>
                  <a:pt x="694355" y="1146687"/>
                  <a:pt x="675041" y="1178949"/>
                  <a:pt x="655726" y="1211211"/>
                </a:cubicBezTo>
                <a:cubicBezTo>
                  <a:pt x="655726" y="1217663"/>
                  <a:pt x="649288" y="1211211"/>
                  <a:pt x="649288" y="1211211"/>
                </a:cubicBezTo>
                <a:cubicBezTo>
                  <a:pt x="668602" y="1178949"/>
                  <a:pt x="687917" y="1146687"/>
                  <a:pt x="700794" y="1114424"/>
                </a:cubicBezTo>
                <a:cubicBezTo>
                  <a:pt x="713670" y="1101520"/>
                  <a:pt x="720108" y="1082162"/>
                  <a:pt x="732985" y="1069257"/>
                </a:cubicBezTo>
                <a:cubicBezTo>
                  <a:pt x="739423" y="1049900"/>
                  <a:pt x="752299" y="1036995"/>
                  <a:pt x="758738" y="1024091"/>
                </a:cubicBezTo>
                <a:cubicBezTo>
                  <a:pt x="758738" y="1020864"/>
                  <a:pt x="760347" y="1019251"/>
                  <a:pt x="761957" y="1019251"/>
                </a:cubicBezTo>
                <a:close/>
                <a:moveTo>
                  <a:pt x="850870" y="1019243"/>
                </a:moveTo>
                <a:cubicBezTo>
                  <a:pt x="852473" y="1019243"/>
                  <a:pt x="854076" y="1020847"/>
                  <a:pt x="854076" y="1024056"/>
                </a:cubicBezTo>
                <a:cubicBezTo>
                  <a:pt x="815609" y="1133154"/>
                  <a:pt x="757910" y="1229417"/>
                  <a:pt x="693799" y="1312846"/>
                </a:cubicBezTo>
                <a:cubicBezTo>
                  <a:pt x="687388" y="1319263"/>
                  <a:pt x="687388" y="1312846"/>
                  <a:pt x="687388" y="1312846"/>
                </a:cubicBezTo>
                <a:cubicBezTo>
                  <a:pt x="751499" y="1223000"/>
                  <a:pt x="815609" y="1126737"/>
                  <a:pt x="847665" y="1024056"/>
                </a:cubicBezTo>
                <a:cubicBezTo>
                  <a:pt x="847665" y="1020847"/>
                  <a:pt x="849268" y="1019243"/>
                  <a:pt x="850870" y="1019243"/>
                </a:cubicBezTo>
                <a:close/>
                <a:moveTo>
                  <a:pt x="2251271" y="1018999"/>
                </a:moveTo>
                <a:lnTo>
                  <a:pt x="2244094" y="1022779"/>
                </a:lnTo>
                <a:lnTo>
                  <a:pt x="2245742" y="1021473"/>
                </a:lnTo>
                <a:lnTo>
                  <a:pt x="2251021" y="1019081"/>
                </a:lnTo>
                <a:close/>
                <a:moveTo>
                  <a:pt x="2143771" y="1018127"/>
                </a:moveTo>
                <a:lnTo>
                  <a:pt x="2124151" y="1029596"/>
                </a:lnTo>
                <a:lnTo>
                  <a:pt x="2101110" y="1035473"/>
                </a:lnTo>
                <a:lnTo>
                  <a:pt x="2097161" y="1037573"/>
                </a:lnTo>
                <a:lnTo>
                  <a:pt x="2096355" y="1037533"/>
                </a:lnTo>
                <a:lnTo>
                  <a:pt x="2116395" y="1026605"/>
                </a:lnTo>
                <a:lnTo>
                  <a:pt x="2120416" y="1024058"/>
                </a:lnTo>
                <a:lnTo>
                  <a:pt x="2121237" y="1023659"/>
                </a:lnTo>
                <a:close/>
                <a:moveTo>
                  <a:pt x="2145635" y="1018110"/>
                </a:moveTo>
                <a:lnTo>
                  <a:pt x="2147770" y="1020962"/>
                </a:lnTo>
                <a:cubicBezTo>
                  <a:pt x="2148574" y="1022575"/>
                  <a:pt x="2148574" y="1024187"/>
                  <a:pt x="2145356" y="1024187"/>
                </a:cubicBezTo>
                <a:cubicBezTo>
                  <a:pt x="2145356" y="1024187"/>
                  <a:pt x="2145356" y="1024187"/>
                  <a:pt x="2145356" y="1023381"/>
                </a:cubicBezTo>
                <a:lnTo>
                  <a:pt x="2145356" y="1018282"/>
                </a:lnTo>
                <a:close/>
                <a:moveTo>
                  <a:pt x="2145356" y="1017738"/>
                </a:moveTo>
                <a:lnTo>
                  <a:pt x="2145356" y="1018282"/>
                </a:lnTo>
                <a:lnTo>
                  <a:pt x="2141801" y="1020480"/>
                </a:lnTo>
                <a:close/>
                <a:moveTo>
                  <a:pt x="95183" y="1017634"/>
                </a:moveTo>
                <a:lnTo>
                  <a:pt x="96342" y="1018353"/>
                </a:lnTo>
                <a:lnTo>
                  <a:pt x="120429" y="1035632"/>
                </a:lnTo>
                <a:lnTo>
                  <a:pt x="139283" y="1051535"/>
                </a:lnTo>
                <a:lnTo>
                  <a:pt x="109991" y="1032819"/>
                </a:lnTo>
                <a:close/>
                <a:moveTo>
                  <a:pt x="2163824" y="1016336"/>
                </a:moveTo>
                <a:lnTo>
                  <a:pt x="2160927" y="1033757"/>
                </a:lnTo>
                <a:lnTo>
                  <a:pt x="2150183" y="1042729"/>
                </a:lnTo>
                <a:cubicBezTo>
                  <a:pt x="2143747" y="1046759"/>
                  <a:pt x="2135703" y="1049984"/>
                  <a:pt x="2126049" y="1049984"/>
                </a:cubicBezTo>
                <a:lnTo>
                  <a:pt x="2114809" y="1047168"/>
                </a:lnTo>
                <a:lnTo>
                  <a:pt x="2119633" y="1043539"/>
                </a:lnTo>
                <a:lnTo>
                  <a:pt x="2130071" y="1045953"/>
                </a:lnTo>
                <a:cubicBezTo>
                  <a:pt x="2134094" y="1045147"/>
                  <a:pt x="2138921" y="1043535"/>
                  <a:pt x="2145356" y="1043535"/>
                </a:cubicBezTo>
                <a:cubicBezTo>
                  <a:pt x="2151792" y="1037086"/>
                  <a:pt x="2158228" y="1030636"/>
                  <a:pt x="2158228" y="1024187"/>
                </a:cubicBezTo>
                <a:close/>
                <a:moveTo>
                  <a:pt x="1843123" y="1013963"/>
                </a:moveTo>
                <a:lnTo>
                  <a:pt x="1848644" y="1021256"/>
                </a:lnTo>
                <a:lnTo>
                  <a:pt x="1849817" y="1025370"/>
                </a:lnTo>
                <a:lnTo>
                  <a:pt x="1841413" y="1058290"/>
                </a:lnTo>
                <a:lnTo>
                  <a:pt x="1829880" y="1073035"/>
                </a:lnTo>
                <a:lnTo>
                  <a:pt x="1843823" y="1036553"/>
                </a:lnTo>
                <a:lnTo>
                  <a:pt x="1843168" y="1031863"/>
                </a:lnTo>
                <a:lnTo>
                  <a:pt x="1843823" y="1030112"/>
                </a:lnTo>
                <a:close/>
                <a:moveTo>
                  <a:pt x="3306470" y="1013427"/>
                </a:moveTo>
                <a:lnTo>
                  <a:pt x="3323304" y="1034604"/>
                </a:lnTo>
                <a:lnTo>
                  <a:pt x="3339085" y="1060641"/>
                </a:lnTo>
                <a:lnTo>
                  <a:pt x="3380977" y="1140012"/>
                </a:lnTo>
                <a:lnTo>
                  <a:pt x="3339888" y="1069487"/>
                </a:lnTo>
                <a:cubicBezTo>
                  <a:pt x="3330251" y="1053404"/>
                  <a:pt x="3322220" y="1038930"/>
                  <a:pt x="3314188" y="1025260"/>
                </a:cubicBezTo>
                <a:close/>
                <a:moveTo>
                  <a:pt x="2270359" y="1012699"/>
                </a:moveTo>
                <a:lnTo>
                  <a:pt x="2268221" y="1017638"/>
                </a:lnTo>
                <a:lnTo>
                  <a:pt x="2249544" y="1024965"/>
                </a:lnTo>
                <a:lnTo>
                  <a:pt x="2261807" y="1015521"/>
                </a:lnTo>
                <a:close/>
                <a:moveTo>
                  <a:pt x="2265995" y="1012297"/>
                </a:moveTo>
                <a:lnTo>
                  <a:pt x="2261807" y="1015521"/>
                </a:lnTo>
                <a:lnTo>
                  <a:pt x="2251271" y="1018999"/>
                </a:lnTo>
                <a:lnTo>
                  <a:pt x="2251689" y="1018778"/>
                </a:lnTo>
                <a:close/>
                <a:moveTo>
                  <a:pt x="2164511" y="1012210"/>
                </a:moveTo>
                <a:lnTo>
                  <a:pt x="2164595" y="1015255"/>
                </a:lnTo>
                <a:lnTo>
                  <a:pt x="2163824" y="1016336"/>
                </a:lnTo>
                <a:close/>
                <a:moveTo>
                  <a:pt x="3648790" y="1011169"/>
                </a:moveTo>
                <a:cubicBezTo>
                  <a:pt x="3674508" y="1075469"/>
                  <a:pt x="3693796" y="1139769"/>
                  <a:pt x="3700225" y="1204070"/>
                </a:cubicBezTo>
                <a:cubicBezTo>
                  <a:pt x="3713084" y="1268370"/>
                  <a:pt x="3719513" y="1332671"/>
                  <a:pt x="3719513" y="1403401"/>
                </a:cubicBezTo>
                <a:cubicBezTo>
                  <a:pt x="3719513" y="1403401"/>
                  <a:pt x="3713084" y="1403401"/>
                  <a:pt x="3713084" y="1403401"/>
                </a:cubicBezTo>
                <a:cubicBezTo>
                  <a:pt x="3713084" y="1332671"/>
                  <a:pt x="3706654" y="1268370"/>
                  <a:pt x="3693796" y="1204070"/>
                </a:cubicBezTo>
                <a:cubicBezTo>
                  <a:pt x="3687366" y="1139769"/>
                  <a:pt x="3668078" y="1075469"/>
                  <a:pt x="3648790" y="1011169"/>
                </a:cubicBezTo>
                <a:close/>
                <a:moveTo>
                  <a:pt x="1847082" y="1009610"/>
                </a:moveTo>
                <a:lnTo>
                  <a:pt x="1858285" y="1027697"/>
                </a:lnTo>
                <a:lnTo>
                  <a:pt x="1858359" y="1028130"/>
                </a:lnTo>
                <a:lnTo>
                  <a:pt x="1855166" y="1044130"/>
                </a:lnTo>
                <a:lnTo>
                  <a:pt x="1849817" y="1025370"/>
                </a:lnTo>
                <a:lnTo>
                  <a:pt x="1850251" y="1023671"/>
                </a:lnTo>
                <a:close/>
                <a:moveTo>
                  <a:pt x="3311495" y="1009473"/>
                </a:moveTo>
                <a:lnTo>
                  <a:pt x="3319007" y="1018827"/>
                </a:lnTo>
                <a:lnTo>
                  <a:pt x="3339309" y="1050549"/>
                </a:lnTo>
                <a:lnTo>
                  <a:pt x="3350960" y="1070399"/>
                </a:lnTo>
                <a:lnTo>
                  <a:pt x="3361573" y="1089590"/>
                </a:lnTo>
                <a:lnTo>
                  <a:pt x="3371958" y="1111238"/>
                </a:lnTo>
                <a:lnTo>
                  <a:pt x="3368802" y="1106147"/>
                </a:lnTo>
                <a:lnTo>
                  <a:pt x="3352738" y="1075920"/>
                </a:lnTo>
                <a:cubicBezTo>
                  <a:pt x="3343101" y="1059837"/>
                  <a:pt x="3333463" y="1045363"/>
                  <a:pt x="3324629" y="1031693"/>
                </a:cubicBezTo>
                <a:close/>
                <a:moveTo>
                  <a:pt x="88779" y="1008937"/>
                </a:moveTo>
                <a:lnTo>
                  <a:pt x="109866" y="1022682"/>
                </a:lnTo>
                <a:lnTo>
                  <a:pt x="129259" y="1040052"/>
                </a:lnTo>
                <a:lnTo>
                  <a:pt x="164486" y="1065239"/>
                </a:lnTo>
                <a:lnTo>
                  <a:pt x="144514" y="1052911"/>
                </a:lnTo>
                <a:lnTo>
                  <a:pt x="120429" y="1035632"/>
                </a:lnTo>
                <a:close/>
                <a:moveTo>
                  <a:pt x="4289357" y="1006923"/>
                </a:moveTo>
                <a:lnTo>
                  <a:pt x="4284674" y="1010915"/>
                </a:lnTo>
                <a:cubicBezTo>
                  <a:pt x="4265399" y="1030245"/>
                  <a:pt x="4246124" y="1049575"/>
                  <a:pt x="4226849" y="1068906"/>
                </a:cubicBezTo>
                <a:cubicBezTo>
                  <a:pt x="4197936" y="1091457"/>
                  <a:pt x="4169023" y="1115620"/>
                  <a:pt x="4140110" y="1140588"/>
                </a:cubicBezTo>
                <a:lnTo>
                  <a:pt x="4097648" y="1178045"/>
                </a:lnTo>
                <a:lnTo>
                  <a:pt x="4098925" y="1184250"/>
                </a:lnTo>
                <a:lnTo>
                  <a:pt x="4096969" y="1187172"/>
                </a:lnTo>
                <a:lnTo>
                  <a:pt x="4181873" y="1117231"/>
                </a:lnTo>
                <a:cubicBezTo>
                  <a:pt x="4212392" y="1093068"/>
                  <a:pt x="4242911" y="1068906"/>
                  <a:pt x="4271824" y="1043132"/>
                </a:cubicBezTo>
                <a:lnTo>
                  <a:pt x="4295053" y="1023543"/>
                </a:lnTo>
                <a:close/>
                <a:moveTo>
                  <a:pt x="2164341" y="1006103"/>
                </a:moveTo>
                <a:lnTo>
                  <a:pt x="2164353" y="1006539"/>
                </a:lnTo>
                <a:lnTo>
                  <a:pt x="2145635" y="1018110"/>
                </a:lnTo>
                <a:lnTo>
                  <a:pt x="2145356" y="1017738"/>
                </a:lnTo>
                <a:lnTo>
                  <a:pt x="2143771" y="1018127"/>
                </a:lnTo>
                <a:close/>
                <a:moveTo>
                  <a:pt x="2169361" y="1003443"/>
                </a:moveTo>
                <a:lnTo>
                  <a:pt x="2164664" y="1011289"/>
                </a:lnTo>
                <a:lnTo>
                  <a:pt x="2164511" y="1012210"/>
                </a:lnTo>
                <a:lnTo>
                  <a:pt x="2164353" y="1006539"/>
                </a:lnTo>
                <a:close/>
                <a:moveTo>
                  <a:pt x="2169902" y="1002852"/>
                </a:moveTo>
                <a:lnTo>
                  <a:pt x="2169644" y="1003268"/>
                </a:lnTo>
                <a:lnTo>
                  <a:pt x="2169361" y="1003443"/>
                </a:lnTo>
                <a:lnTo>
                  <a:pt x="2169614" y="1003020"/>
                </a:lnTo>
                <a:close/>
                <a:moveTo>
                  <a:pt x="2171678" y="1002011"/>
                </a:moveTo>
                <a:lnTo>
                  <a:pt x="2171452" y="1005634"/>
                </a:lnTo>
                <a:lnTo>
                  <a:pt x="2167422" y="1011289"/>
                </a:lnTo>
                <a:lnTo>
                  <a:pt x="2164664" y="1011289"/>
                </a:lnTo>
                <a:lnTo>
                  <a:pt x="2169644" y="1003268"/>
                </a:lnTo>
                <a:close/>
                <a:moveTo>
                  <a:pt x="2771290" y="1001895"/>
                </a:moveTo>
                <a:lnTo>
                  <a:pt x="2777305" y="1005394"/>
                </a:lnTo>
                <a:cubicBezTo>
                  <a:pt x="2787740" y="1012622"/>
                  <a:pt x="2797372" y="1020652"/>
                  <a:pt x="2807004" y="1030289"/>
                </a:cubicBezTo>
                <a:cubicBezTo>
                  <a:pt x="2845532" y="1062411"/>
                  <a:pt x="2877639" y="1113806"/>
                  <a:pt x="2877639" y="1165202"/>
                </a:cubicBezTo>
                <a:lnTo>
                  <a:pt x="2868075" y="1148226"/>
                </a:lnTo>
                <a:lnTo>
                  <a:pt x="2861184" y="1110996"/>
                </a:lnTo>
                <a:cubicBezTo>
                  <a:pt x="2848341" y="1077267"/>
                  <a:pt x="2824261" y="1048358"/>
                  <a:pt x="2795365" y="1024266"/>
                </a:cubicBezTo>
                <a:lnTo>
                  <a:pt x="2780004" y="1013441"/>
                </a:lnTo>
                <a:close/>
                <a:moveTo>
                  <a:pt x="1838954" y="1001701"/>
                </a:moveTo>
                <a:lnTo>
                  <a:pt x="1843020" y="1011595"/>
                </a:lnTo>
                <a:lnTo>
                  <a:pt x="1843123" y="1013963"/>
                </a:lnTo>
                <a:lnTo>
                  <a:pt x="1840112" y="1009985"/>
                </a:lnTo>
                <a:close/>
                <a:moveTo>
                  <a:pt x="2271715" y="1000722"/>
                </a:moveTo>
                <a:lnTo>
                  <a:pt x="2270626" y="1001763"/>
                </a:lnTo>
                <a:lnTo>
                  <a:pt x="2251877" y="1016614"/>
                </a:lnTo>
                <a:lnTo>
                  <a:pt x="2236153" y="1023988"/>
                </a:lnTo>
                <a:lnTo>
                  <a:pt x="2217881" y="1027067"/>
                </a:lnTo>
                <a:lnTo>
                  <a:pt x="2219318" y="1026369"/>
                </a:lnTo>
                <a:lnTo>
                  <a:pt x="2256287" y="1006630"/>
                </a:lnTo>
                <a:lnTo>
                  <a:pt x="2256296" y="1006625"/>
                </a:lnTo>
                <a:close/>
                <a:moveTo>
                  <a:pt x="1838270" y="1000036"/>
                </a:moveTo>
                <a:lnTo>
                  <a:pt x="1838777" y="1000430"/>
                </a:lnTo>
                <a:lnTo>
                  <a:pt x="1838954" y="1001701"/>
                </a:lnTo>
                <a:close/>
                <a:moveTo>
                  <a:pt x="2171818" y="999766"/>
                </a:moveTo>
                <a:lnTo>
                  <a:pt x="2171691" y="1001806"/>
                </a:lnTo>
                <a:lnTo>
                  <a:pt x="2169902" y="1002852"/>
                </a:lnTo>
                <a:close/>
                <a:moveTo>
                  <a:pt x="2282651" y="999470"/>
                </a:moveTo>
                <a:lnTo>
                  <a:pt x="2272229" y="1012082"/>
                </a:lnTo>
                <a:lnTo>
                  <a:pt x="2270359" y="1012699"/>
                </a:lnTo>
                <a:lnTo>
                  <a:pt x="2270626" y="1012082"/>
                </a:lnTo>
                <a:cubicBezTo>
                  <a:pt x="2269824" y="1011288"/>
                  <a:pt x="2268221" y="1011288"/>
                  <a:pt x="2268221" y="1011288"/>
                </a:cubicBezTo>
                <a:lnTo>
                  <a:pt x="2265995" y="1012297"/>
                </a:lnTo>
                <a:lnTo>
                  <a:pt x="2271428" y="1008113"/>
                </a:lnTo>
                <a:close/>
                <a:moveTo>
                  <a:pt x="2175960" y="999311"/>
                </a:moveTo>
                <a:lnTo>
                  <a:pt x="2175892" y="999406"/>
                </a:lnTo>
                <a:lnTo>
                  <a:pt x="2171678" y="1002011"/>
                </a:lnTo>
                <a:lnTo>
                  <a:pt x="2171691" y="1001806"/>
                </a:lnTo>
                <a:close/>
                <a:moveTo>
                  <a:pt x="1832021" y="999298"/>
                </a:moveTo>
                <a:lnTo>
                  <a:pt x="1840112" y="1009985"/>
                </a:lnTo>
                <a:lnTo>
                  <a:pt x="1843168" y="1031863"/>
                </a:lnTo>
                <a:lnTo>
                  <a:pt x="1831772" y="1062315"/>
                </a:lnTo>
                <a:cubicBezTo>
                  <a:pt x="1824541" y="1073587"/>
                  <a:pt x="1814900" y="1084858"/>
                  <a:pt x="1805259" y="1094519"/>
                </a:cubicBezTo>
                <a:lnTo>
                  <a:pt x="1797607" y="1101284"/>
                </a:lnTo>
                <a:lnTo>
                  <a:pt x="1818114" y="1075197"/>
                </a:lnTo>
                <a:cubicBezTo>
                  <a:pt x="1827755" y="1062315"/>
                  <a:pt x="1834182" y="1047824"/>
                  <a:pt x="1836592" y="1033332"/>
                </a:cubicBezTo>
                <a:close/>
                <a:moveTo>
                  <a:pt x="83497" y="999064"/>
                </a:moveTo>
                <a:cubicBezTo>
                  <a:pt x="102765" y="1011923"/>
                  <a:pt x="115611" y="1024782"/>
                  <a:pt x="134879" y="1037641"/>
                </a:cubicBezTo>
                <a:lnTo>
                  <a:pt x="151671" y="1052834"/>
                </a:lnTo>
                <a:lnTo>
                  <a:pt x="147725" y="1050499"/>
                </a:lnTo>
                <a:cubicBezTo>
                  <a:pt x="138091" y="1044070"/>
                  <a:pt x="128456" y="1036033"/>
                  <a:pt x="118019" y="1027997"/>
                </a:cubicBezTo>
                <a:lnTo>
                  <a:pt x="109866" y="1022682"/>
                </a:lnTo>
                <a:close/>
                <a:moveTo>
                  <a:pt x="77074" y="999064"/>
                </a:moveTo>
                <a:lnTo>
                  <a:pt x="88779" y="1008937"/>
                </a:lnTo>
                <a:lnTo>
                  <a:pt x="83497" y="1005494"/>
                </a:lnTo>
                <a:lnTo>
                  <a:pt x="83059" y="1005202"/>
                </a:lnTo>
                <a:close/>
                <a:moveTo>
                  <a:pt x="1758353" y="998561"/>
                </a:moveTo>
                <a:lnTo>
                  <a:pt x="1757990" y="999374"/>
                </a:lnTo>
                <a:lnTo>
                  <a:pt x="1734904" y="1027412"/>
                </a:lnTo>
                <a:lnTo>
                  <a:pt x="1740350" y="1018435"/>
                </a:lnTo>
                <a:close/>
                <a:moveTo>
                  <a:pt x="3301382" y="998432"/>
                </a:moveTo>
                <a:lnTo>
                  <a:pt x="3314188" y="1018023"/>
                </a:lnTo>
                <a:lnTo>
                  <a:pt x="3328568" y="1041225"/>
                </a:lnTo>
                <a:lnTo>
                  <a:pt x="3323304" y="1034604"/>
                </a:lnTo>
                <a:close/>
                <a:moveTo>
                  <a:pt x="1848899" y="998144"/>
                </a:moveTo>
                <a:lnTo>
                  <a:pt x="1860695" y="1011595"/>
                </a:lnTo>
                <a:lnTo>
                  <a:pt x="1864100" y="1023689"/>
                </a:lnTo>
                <a:lnTo>
                  <a:pt x="1865516" y="1048629"/>
                </a:lnTo>
                <a:lnTo>
                  <a:pt x="1863005" y="1055284"/>
                </a:lnTo>
                <a:lnTo>
                  <a:pt x="1858359" y="1028130"/>
                </a:lnTo>
                <a:lnTo>
                  <a:pt x="1859089" y="1024476"/>
                </a:lnTo>
                <a:close/>
                <a:moveTo>
                  <a:pt x="2176999" y="997853"/>
                </a:moveTo>
                <a:lnTo>
                  <a:pt x="2177535" y="998390"/>
                </a:lnTo>
                <a:lnTo>
                  <a:pt x="2175960" y="999311"/>
                </a:lnTo>
                <a:close/>
                <a:moveTo>
                  <a:pt x="2183025" y="997252"/>
                </a:moveTo>
                <a:lnTo>
                  <a:pt x="2179949" y="1004839"/>
                </a:lnTo>
                <a:lnTo>
                  <a:pt x="2170403" y="1020950"/>
                </a:lnTo>
                <a:lnTo>
                  <a:pt x="2171100" y="1017738"/>
                </a:lnTo>
                <a:close/>
                <a:moveTo>
                  <a:pt x="80285" y="996653"/>
                </a:moveTo>
                <a:cubicBezTo>
                  <a:pt x="81891" y="995850"/>
                  <a:pt x="83497" y="995850"/>
                  <a:pt x="83497" y="999064"/>
                </a:cubicBezTo>
                <a:cubicBezTo>
                  <a:pt x="83497" y="999064"/>
                  <a:pt x="83497" y="999064"/>
                  <a:pt x="77074" y="999064"/>
                </a:cubicBezTo>
                <a:cubicBezTo>
                  <a:pt x="77074" y="999064"/>
                  <a:pt x="78680" y="997457"/>
                  <a:pt x="80285" y="996653"/>
                </a:cubicBezTo>
                <a:close/>
                <a:moveTo>
                  <a:pt x="2164072" y="996394"/>
                </a:moveTo>
                <a:lnTo>
                  <a:pt x="2164075" y="996509"/>
                </a:lnTo>
                <a:lnTo>
                  <a:pt x="2125546" y="1021567"/>
                </a:lnTo>
                <a:lnTo>
                  <a:pt x="2121237" y="1023659"/>
                </a:lnTo>
                <a:lnTo>
                  <a:pt x="2120923" y="1023736"/>
                </a:lnTo>
                <a:close/>
                <a:moveTo>
                  <a:pt x="2286199" y="995177"/>
                </a:moveTo>
                <a:lnTo>
                  <a:pt x="2283471" y="998477"/>
                </a:lnTo>
                <a:lnTo>
                  <a:pt x="2267419" y="1010494"/>
                </a:lnTo>
                <a:lnTo>
                  <a:pt x="2251689" y="1018778"/>
                </a:lnTo>
                <a:lnTo>
                  <a:pt x="2251021" y="1019081"/>
                </a:lnTo>
                <a:lnTo>
                  <a:pt x="2247148" y="1020360"/>
                </a:lnTo>
                <a:lnTo>
                  <a:pt x="2251877" y="1016614"/>
                </a:lnTo>
                <a:lnTo>
                  <a:pt x="2266617" y="1009701"/>
                </a:lnTo>
                <a:lnTo>
                  <a:pt x="2275869" y="999131"/>
                </a:lnTo>
                <a:close/>
                <a:moveTo>
                  <a:pt x="2174318" y="995166"/>
                </a:moveTo>
                <a:lnTo>
                  <a:pt x="2174538" y="995386"/>
                </a:lnTo>
                <a:lnTo>
                  <a:pt x="2171818" y="999766"/>
                </a:lnTo>
                <a:lnTo>
                  <a:pt x="2171848" y="999290"/>
                </a:lnTo>
                <a:close/>
                <a:moveTo>
                  <a:pt x="2175214" y="994297"/>
                </a:moveTo>
                <a:lnTo>
                  <a:pt x="2176731" y="995165"/>
                </a:lnTo>
                <a:lnTo>
                  <a:pt x="2177297" y="997435"/>
                </a:lnTo>
                <a:lnTo>
                  <a:pt x="2176999" y="997853"/>
                </a:lnTo>
                <a:lnTo>
                  <a:pt x="2174538" y="995386"/>
                </a:lnTo>
                <a:close/>
                <a:moveTo>
                  <a:pt x="2290231" y="993633"/>
                </a:moveTo>
                <a:lnTo>
                  <a:pt x="2282651" y="999470"/>
                </a:lnTo>
                <a:lnTo>
                  <a:pt x="2283471" y="998477"/>
                </a:lnTo>
                <a:lnTo>
                  <a:pt x="2289641" y="993859"/>
                </a:lnTo>
                <a:close/>
                <a:moveTo>
                  <a:pt x="2172265" y="992608"/>
                </a:moveTo>
                <a:lnTo>
                  <a:pt x="2174934" y="994136"/>
                </a:lnTo>
                <a:lnTo>
                  <a:pt x="2174318" y="995166"/>
                </a:lnTo>
                <a:lnTo>
                  <a:pt x="2174318" y="995165"/>
                </a:lnTo>
                <a:lnTo>
                  <a:pt x="2172235" y="993079"/>
                </a:lnTo>
                <a:close/>
                <a:moveTo>
                  <a:pt x="2276514" y="992534"/>
                </a:moveTo>
                <a:lnTo>
                  <a:pt x="2261006" y="1004144"/>
                </a:lnTo>
                <a:lnTo>
                  <a:pt x="2256296" y="1006625"/>
                </a:lnTo>
                <a:lnTo>
                  <a:pt x="2256296" y="1006625"/>
                </a:lnTo>
                <a:lnTo>
                  <a:pt x="2256287" y="1006630"/>
                </a:lnTo>
                <a:lnTo>
                  <a:pt x="2223326" y="1023988"/>
                </a:lnTo>
                <a:lnTo>
                  <a:pt x="2200366" y="1030019"/>
                </a:lnTo>
                <a:lnTo>
                  <a:pt x="2198473" y="1030338"/>
                </a:lnTo>
                <a:lnTo>
                  <a:pt x="2197826" y="1030463"/>
                </a:lnTo>
                <a:lnTo>
                  <a:pt x="2219318" y="1020019"/>
                </a:lnTo>
                <a:cubicBezTo>
                  <a:pt x="2231744" y="1013273"/>
                  <a:pt x="2243970" y="1006327"/>
                  <a:pt x="2256296" y="1000275"/>
                </a:cubicBezTo>
                <a:close/>
                <a:moveTo>
                  <a:pt x="526952" y="992307"/>
                </a:moveTo>
                <a:cubicBezTo>
                  <a:pt x="494705" y="1037240"/>
                  <a:pt x="468908" y="1088593"/>
                  <a:pt x="436662" y="1133526"/>
                </a:cubicBezTo>
                <a:cubicBezTo>
                  <a:pt x="436662" y="1133526"/>
                  <a:pt x="430213" y="1133526"/>
                  <a:pt x="430213" y="1127107"/>
                </a:cubicBezTo>
                <a:cubicBezTo>
                  <a:pt x="462459" y="1082174"/>
                  <a:pt x="488256" y="1037240"/>
                  <a:pt x="526952" y="992307"/>
                </a:cubicBezTo>
                <a:close/>
                <a:moveTo>
                  <a:pt x="565075" y="992238"/>
                </a:moveTo>
                <a:cubicBezTo>
                  <a:pt x="565075" y="992238"/>
                  <a:pt x="571501" y="992238"/>
                  <a:pt x="565075" y="998639"/>
                </a:cubicBezTo>
                <a:cubicBezTo>
                  <a:pt x="532947" y="1069053"/>
                  <a:pt x="487968" y="1126664"/>
                  <a:pt x="442988" y="1184275"/>
                </a:cubicBezTo>
                <a:cubicBezTo>
                  <a:pt x="481542" y="1120263"/>
                  <a:pt x="532947" y="1062652"/>
                  <a:pt x="565075" y="992238"/>
                </a:cubicBezTo>
                <a:close/>
                <a:moveTo>
                  <a:pt x="2171100" y="991941"/>
                </a:moveTo>
                <a:lnTo>
                  <a:pt x="2172235" y="993079"/>
                </a:lnTo>
                <a:lnTo>
                  <a:pt x="2171848" y="999290"/>
                </a:lnTo>
                <a:lnTo>
                  <a:pt x="2169614" y="1003020"/>
                </a:lnTo>
                <a:lnTo>
                  <a:pt x="2164341" y="1006103"/>
                </a:lnTo>
                <a:lnTo>
                  <a:pt x="2164075" y="996509"/>
                </a:lnTo>
                <a:close/>
                <a:moveTo>
                  <a:pt x="1830969" y="991468"/>
                </a:moveTo>
                <a:lnTo>
                  <a:pt x="1837396" y="997908"/>
                </a:lnTo>
                <a:lnTo>
                  <a:pt x="1838270" y="1000036"/>
                </a:lnTo>
                <a:lnTo>
                  <a:pt x="1831403" y="994704"/>
                </a:lnTo>
                <a:close/>
                <a:moveTo>
                  <a:pt x="2293692" y="990968"/>
                </a:moveTo>
                <a:lnTo>
                  <a:pt x="2293875" y="992238"/>
                </a:lnTo>
                <a:lnTo>
                  <a:pt x="2290231" y="993633"/>
                </a:lnTo>
                <a:close/>
                <a:moveTo>
                  <a:pt x="3295928" y="990089"/>
                </a:moveTo>
                <a:lnTo>
                  <a:pt x="3297548" y="992107"/>
                </a:lnTo>
                <a:lnTo>
                  <a:pt x="3301382" y="998432"/>
                </a:lnTo>
                <a:close/>
                <a:moveTo>
                  <a:pt x="2182684" y="989878"/>
                </a:moveTo>
                <a:lnTo>
                  <a:pt x="2179949" y="999196"/>
                </a:lnTo>
                <a:cubicBezTo>
                  <a:pt x="2177535" y="1004839"/>
                  <a:pt x="2174318" y="1011289"/>
                  <a:pt x="2171100" y="1017738"/>
                </a:cubicBezTo>
                <a:cubicBezTo>
                  <a:pt x="2171100" y="1017738"/>
                  <a:pt x="2164664" y="1017738"/>
                  <a:pt x="2164664" y="1017738"/>
                </a:cubicBezTo>
                <a:lnTo>
                  <a:pt x="2164595" y="1015255"/>
                </a:lnTo>
                <a:lnTo>
                  <a:pt x="2167422" y="1011289"/>
                </a:lnTo>
                <a:lnTo>
                  <a:pt x="2171100" y="1011289"/>
                </a:lnTo>
                <a:lnTo>
                  <a:pt x="2171452" y="1005634"/>
                </a:lnTo>
                <a:lnTo>
                  <a:pt x="2174318" y="1001615"/>
                </a:lnTo>
                <a:lnTo>
                  <a:pt x="2175892" y="999406"/>
                </a:lnTo>
                <a:lnTo>
                  <a:pt x="2177535" y="998390"/>
                </a:lnTo>
                <a:lnTo>
                  <a:pt x="2177297" y="997435"/>
                </a:lnTo>
                <a:close/>
                <a:moveTo>
                  <a:pt x="2284229" y="989581"/>
                </a:moveTo>
                <a:lnTo>
                  <a:pt x="2275869" y="999131"/>
                </a:lnTo>
                <a:lnTo>
                  <a:pt x="2271715" y="1000722"/>
                </a:lnTo>
                <a:lnTo>
                  <a:pt x="2282795" y="990130"/>
                </a:lnTo>
                <a:close/>
                <a:moveTo>
                  <a:pt x="8404" y="989360"/>
                </a:moveTo>
                <a:lnTo>
                  <a:pt x="38537" y="1000672"/>
                </a:lnTo>
                <a:cubicBezTo>
                  <a:pt x="51382" y="1007101"/>
                  <a:pt x="64228" y="1015138"/>
                  <a:pt x="77074" y="1024782"/>
                </a:cubicBezTo>
                <a:cubicBezTo>
                  <a:pt x="96342" y="1044070"/>
                  <a:pt x="122034" y="1056929"/>
                  <a:pt x="147725" y="1069788"/>
                </a:cubicBezTo>
                <a:lnTo>
                  <a:pt x="222089" y="1118136"/>
                </a:lnTo>
                <a:lnTo>
                  <a:pt x="250490" y="1140511"/>
                </a:lnTo>
                <a:lnTo>
                  <a:pt x="276551" y="1157010"/>
                </a:lnTo>
                <a:lnTo>
                  <a:pt x="186262" y="1101935"/>
                </a:lnTo>
                <a:cubicBezTo>
                  <a:pt x="154148" y="1082646"/>
                  <a:pt x="122034" y="1063358"/>
                  <a:pt x="89919" y="1044070"/>
                </a:cubicBezTo>
                <a:cubicBezTo>
                  <a:pt x="77074" y="1034426"/>
                  <a:pt x="62622" y="1023175"/>
                  <a:pt x="47368" y="1012727"/>
                </a:cubicBezTo>
                <a:lnTo>
                  <a:pt x="9905" y="991751"/>
                </a:lnTo>
                <a:close/>
                <a:moveTo>
                  <a:pt x="1850009" y="988980"/>
                </a:moveTo>
                <a:lnTo>
                  <a:pt x="1858285" y="996298"/>
                </a:lnTo>
                <a:cubicBezTo>
                  <a:pt x="1866320" y="1005959"/>
                  <a:pt x="1872747" y="1017230"/>
                  <a:pt x="1875961" y="1030112"/>
                </a:cubicBezTo>
                <a:cubicBezTo>
                  <a:pt x="1885602" y="1063926"/>
                  <a:pt x="1866319" y="1094116"/>
                  <a:pt x="1839806" y="1112533"/>
                </a:cubicBezTo>
                <a:lnTo>
                  <a:pt x="1824614" y="1120199"/>
                </a:lnTo>
                <a:lnTo>
                  <a:pt x="1848644" y="1092909"/>
                </a:lnTo>
                <a:lnTo>
                  <a:pt x="1851012" y="1086845"/>
                </a:lnTo>
                <a:lnTo>
                  <a:pt x="1860695" y="1076807"/>
                </a:lnTo>
                <a:cubicBezTo>
                  <a:pt x="1866320" y="1067146"/>
                  <a:pt x="1869533" y="1055875"/>
                  <a:pt x="1869533" y="1042993"/>
                </a:cubicBezTo>
                <a:lnTo>
                  <a:pt x="1864100" y="1023689"/>
                </a:lnTo>
                <a:lnTo>
                  <a:pt x="1863407" y="1011494"/>
                </a:lnTo>
                <a:close/>
                <a:moveTo>
                  <a:pt x="2293095" y="986832"/>
                </a:moveTo>
                <a:lnTo>
                  <a:pt x="2293673" y="990840"/>
                </a:lnTo>
                <a:lnTo>
                  <a:pt x="2289641" y="993859"/>
                </a:lnTo>
                <a:lnTo>
                  <a:pt x="2286199" y="995177"/>
                </a:lnTo>
                <a:close/>
                <a:moveTo>
                  <a:pt x="0" y="986206"/>
                </a:moveTo>
                <a:lnTo>
                  <a:pt x="9905" y="991751"/>
                </a:lnTo>
                <a:lnTo>
                  <a:pt x="24086" y="1014334"/>
                </a:lnTo>
                <a:cubicBezTo>
                  <a:pt x="32114" y="1023175"/>
                  <a:pt x="41748" y="1031211"/>
                  <a:pt x="51382" y="1037641"/>
                </a:cubicBezTo>
                <a:cubicBezTo>
                  <a:pt x="77074" y="1050499"/>
                  <a:pt x="96342" y="1063358"/>
                  <a:pt x="115611" y="1076217"/>
                </a:cubicBezTo>
                <a:cubicBezTo>
                  <a:pt x="166993" y="1108364"/>
                  <a:pt x="224799" y="1140511"/>
                  <a:pt x="282604" y="1166228"/>
                </a:cubicBezTo>
                <a:lnTo>
                  <a:pt x="312839" y="1179986"/>
                </a:lnTo>
                <a:lnTo>
                  <a:pt x="342695" y="1198888"/>
                </a:lnTo>
                <a:lnTo>
                  <a:pt x="327564" y="1191946"/>
                </a:lnTo>
                <a:cubicBezTo>
                  <a:pt x="263336" y="1166228"/>
                  <a:pt x="192685" y="1134081"/>
                  <a:pt x="128456" y="1095505"/>
                </a:cubicBezTo>
                <a:cubicBezTo>
                  <a:pt x="102765" y="1076217"/>
                  <a:pt x="77074" y="1063358"/>
                  <a:pt x="57805" y="1044070"/>
                </a:cubicBezTo>
                <a:cubicBezTo>
                  <a:pt x="32114" y="1031211"/>
                  <a:pt x="12846" y="1011923"/>
                  <a:pt x="0" y="986206"/>
                </a:cubicBezTo>
                <a:close/>
                <a:moveTo>
                  <a:pt x="0" y="986206"/>
                </a:moveTo>
                <a:cubicBezTo>
                  <a:pt x="0" y="986206"/>
                  <a:pt x="0" y="986206"/>
                  <a:pt x="6423" y="986206"/>
                </a:cubicBezTo>
                <a:lnTo>
                  <a:pt x="8404" y="989360"/>
                </a:lnTo>
                <a:close/>
                <a:moveTo>
                  <a:pt x="2300288" y="985888"/>
                </a:moveTo>
                <a:lnTo>
                  <a:pt x="2293692" y="990968"/>
                </a:lnTo>
                <a:lnTo>
                  <a:pt x="2293673" y="990840"/>
                </a:lnTo>
                <a:close/>
                <a:moveTo>
                  <a:pt x="2293875" y="985888"/>
                </a:moveTo>
                <a:lnTo>
                  <a:pt x="2293095" y="986832"/>
                </a:lnTo>
                <a:lnTo>
                  <a:pt x="2293073" y="986682"/>
                </a:lnTo>
                <a:lnTo>
                  <a:pt x="2292144" y="986551"/>
                </a:lnTo>
                <a:close/>
                <a:moveTo>
                  <a:pt x="2287461" y="985888"/>
                </a:moveTo>
                <a:lnTo>
                  <a:pt x="2292144" y="986551"/>
                </a:lnTo>
                <a:lnTo>
                  <a:pt x="2284229" y="989581"/>
                </a:lnTo>
                <a:close/>
                <a:moveTo>
                  <a:pt x="649216" y="985888"/>
                </a:moveTo>
                <a:cubicBezTo>
                  <a:pt x="649216" y="985888"/>
                  <a:pt x="655638" y="985888"/>
                  <a:pt x="655638" y="992326"/>
                </a:cubicBezTo>
                <a:cubicBezTo>
                  <a:pt x="617105" y="1069585"/>
                  <a:pt x="565727" y="1140405"/>
                  <a:pt x="520772" y="1217663"/>
                </a:cubicBezTo>
                <a:cubicBezTo>
                  <a:pt x="514350" y="1217663"/>
                  <a:pt x="514350" y="1217663"/>
                  <a:pt x="514350" y="1211225"/>
                </a:cubicBezTo>
                <a:cubicBezTo>
                  <a:pt x="559305" y="1140405"/>
                  <a:pt x="617105" y="1069585"/>
                  <a:pt x="649216" y="985888"/>
                </a:cubicBezTo>
                <a:close/>
                <a:moveTo>
                  <a:pt x="3896497" y="985470"/>
                </a:moveTo>
                <a:lnTo>
                  <a:pt x="3899581" y="991642"/>
                </a:lnTo>
                <a:lnTo>
                  <a:pt x="3902580" y="1001101"/>
                </a:lnTo>
                <a:close/>
                <a:moveTo>
                  <a:pt x="1156285" y="985210"/>
                </a:moveTo>
                <a:lnTo>
                  <a:pt x="1123486" y="1039847"/>
                </a:lnTo>
                <a:lnTo>
                  <a:pt x="1116412" y="1049488"/>
                </a:lnTo>
                <a:lnTo>
                  <a:pt x="1149210" y="994852"/>
                </a:lnTo>
                <a:lnTo>
                  <a:pt x="1156284" y="985211"/>
                </a:lnTo>
                <a:close/>
                <a:moveTo>
                  <a:pt x="1830474" y="984531"/>
                </a:moveTo>
                <a:lnTo>
                  <a:pt x="1844627" y="998713"/>
                </a:lnTo>
                <a:lnTo>
                  <a:pt x="1847082" y="1009610"/>
                </a:lnTo>
                <a:lnTo>
                  <a:pt x="1843823" y="1004349"/>
                </a:lnTo>
                <a:lnTo>
                  <a:pt x="1838777" y="1000430"/>
                </a:lnTo>
                <a:lnTo>
                  <a:pt x="1838199" y="996298"/>
                </a:lnTo>
                <a:close/>
                <a:moveTo>
                  <a:pt x="1744131" y="981965"/>
                </a:moveTo>
                <a:lnTo>
                  <a:pt x="1709807" y="1038046"/>
                </a:lnTo>
                <a:lnTo>
                  <a:pt x="1696637" y="1054481"/>
                </a:lnTo>
                <a:lnTo>
                  <a:pt x="1676078" y="1075106"/>
                </a:lnTo>
                <a:lnTo>
                  <a:pt x="1653229" y="1098685"/>
                </a:lnTo>
                <a:lnTo>
                  <a:pt x="1650381" y="1100887"/>
                </a:lnTo>
                <a:cubicBezTo>
                  <a:pt x="1643956" y="1110555"/>
                  <a:pt x="1635926" y="1118612"/>
                  <a:pt x="1628698" y="1127474"/>
                </a:cubicBezTo>
                <a:lnTo>
                  <a:pt x="1627664" y="1129402"/>
                </a:lnTo>
                <a:lnTo>
                  <a:pt x="1624683" y="1133114"/>
                </a:lnTo>
                <a:lnTo>
                  <a:pt x="1622784" y="1138493"/>
                </a:lnTo>
                <a:lnTo>
                  <a:pt x="1620127" y="1143443"/>
                </a:lnTo>
                <a:lnTo>
                  <a:pt x="1609720" y="1155472"/>
                </a:lnTo>
                <a:lnTo>
                  <a:pt x="1626390" y="1125460"/>
                </a:lnTo>
                <a:cubicBezTo>
                  <a:pt x="1633918" y="1114584"/>
                  <a:pt x="1642350" y="1104110"/>
                  <a:pt x="1650381" y="1094442"/>
                </a:cubicBezTo>
                <a:cubicBezTo>
                  <a:pt x="1669654" y="1068661"/>
                  <a:pt x="1688927" y="1049325"/>
                  <a:pt x="1714625" y="1023544"/>
                </a:cubicBezTo>
                <a:cubicBezTo>
                  <a:pt x="1717837" y="1017099"/>
                  <a:pt x="1722655" y="1010654"/>
                  <a:pt x="1728277" y="1003403"/>
                </a:cubicBezTo>
                <a:close/>
                <a:moveTo>
                  <a:pt x="2293875" y="979538"/>
                </a:moveTo>
                <a:lnTo>
                  <a:pt x="2282795" y="990130"/>
                </a:lnTo>
                <a:lnTo>
                  <a:pt x="2276514" y="992534"/>
                </a:lnTo>
                <a:close/>
                <a:moveTo>
                  <a:pt x="980560" y="978129"/>
                </a:moveTo>
                <a:lnTo>
                  <a:pt x="976326" y="984861"/>
                </a:lnTo>
                <a:cubicBezTo>
                  <a:pt x="955470" y="1017804"/>
                  <a:pt x="934614" y="1049944"/>
                  <a:pt x="912153" y="1082083"/>
                </a:cubicBezTo>
                <a:cubicBezTo>
                  <a:pt x="873650" y="1146363"/>
                  <a:pt x="828729" y="1210642"/>
                  <a:pt x="790225" y="1281349"/>
                </a:cubicBezTo>
                <a:cubicBezTo>
                  <a:pt x="777391" y="1294205"/>
                  <a:pt x="770973" y="1313488"/>
                  <a:pt x="764556" y="1326344"/>
                </a:cubicBezTo>
                <a:lnTo>
                  <a:pt x="756964" y="1340920"/>
                </a:lnTo>
                <a:lnTo>
                  <a:pt x="745304" y="1352056"/>
                </a:lnTo>
                <a:lnTo>
                  <a:pt x="741344" y="1353408"/>
                </a:lnTo>
                <a:lnTo>
                  <a:pt x="743803" y="1354862"/>
                </a:lnTo>
                <a:lnTo>
                  <a:pt x="750547" y="1351044"/>
                </a:lnTo>
                <a:lnTo>
                  <a:pt x="746665" y="1356553"/>
                </a:lnTo>
                <a:lnTo>
                  <a:pt x="757878" y="1363180"/>
                </a:lnTo>
                <a:lnTo>
                  <a:pt x="757736" y="1363751"/>
                </a:lnTo>
                <a:lnTo>
                  <a:pt x="746527" y="1356749"/>
                </a:lnTo>
                <a:lnTo>
                  <a:pt x="745304" y="1358484"/>
                </a:lnTo>
                <a:lnTo>
                  <a:pt x="739342" y="1361769"/>
                </a:lnTo>
                <a:lnTo>
                  <a:pt x="757562" y="1370874"/>
                </a:lnTo>
                <a:lnTo>
                  <a:pt x="762629" y="1373406"/>
                </a:lnTo>
                <a:lnTo>
                  <a:pt x="765078" y="1377738"/>
                </a:lnTo>
                <a:lnTo>
                  <a:pt x="757763" y="1371678"/>
                </a:lnTo>
                <a:lnTo>
                  <a:pt x="739153" y="1361873"/>
                </a:lnTo>
                <a:lnTo>
                  <a:pt x="729261" y="1367322"/>
                </a:lnTo>
                <a:lnTo>
                  <a:pt x="720919" y="1369411"/>
                </a:lnTo>
                <a:lnTo>
                  <a:pt x="723724" y="1365196"/>
                </a:lnTo>
                <a:lnTo>
                  <a:pt x="726052" y="1364912"/>
                </a:lnTo>
                <a:lnTo>
                  <a:pt x="735147" y="1359762"/>
                </a:lnTo>
                <a:lnTo>
                  <a:pt x="731838" y="1358019"/>
                </a:lnTo>
                <a:lnTo>
                  <a:pt x="735232" y="1359715"/>
                </a:lnTo>
                <a:lnTo>
                  <a:pt x="743647" y="1354950"/>
                </a:lnTo>
                <a:lnTo>
                  <a:pt x="741237" y="1353445"/>
                </a:lnTo>
                <a:lnTo>
                  <a:pt x="734352" y="1355797"/>
                </a:lnTo>
                <a:lnTo>
                  <a:pt x="738887" y="1352056"/>
                </a:lnTo>
                <a:lnTo>
                  <a:pt x="738921" y="1351998"/>
                </a:lnTo>
                <a:lnTo>
                  <a:pt x="738269" y="1351591"/>
                </a:lnTo>
                <a:lnTo>
                  <a:pt x="738931" y="1351982"/>
                </a:lnTo>
                <a:lnTo>
                  <a:pt x="748513" y="1335986"/>
                </a:lnTo>
                <a:cubicBezTo>
                  <a:pt x="751722" y="1331165"/>
                  <a:pt x="754930" y="1326344"/>
                  <a:pt x="758139" y="1319916"/>
                </a:cubicBezTo>
                <a:cubicBezTo>
                  <a:pt x="777391" y="1287777"/>
                  <a:pt x="796642" y="1249209"/>
                  <a:pt x="822312" y="1217070"/>
                </a:cubicBezTo>
                <a:lnTo>
                  <a:pt x="927983" y="1049944"/>
                </a:lnTo>
                <a:close/>
                <a:moveTo>
                  <a:pt x="2299487" y="977951"/>
                </a:moveTo>
                <a:cubicBezTo>
                  <a:pt x="2300288" y="979538"/>
                  <a:pt x="2300288" y="982713"/>
                  <a:pt x="2300288" y="985888"/>
                </a:cubicBezTo>
                <a:cubicBezTo>
                  <a:pt x="2300288" y="979538"/>
                  <a:pt x="2293875" y="979538"/>
                  <a:pt x="2293875" y="979538"/>
                </a:cubicBezTo>
                <a:cubicBezTo>
                  <a:pt x="2297082" y="976363"/>
                  <a:pt x="2298685" y="976363"/>
                  <a:pt x="2299487" y="977951"/>
                </a:cubicBezTo>
                <a:close/>
                <a:moveTo>
                  <a:pt x="46002" y="976383"/>
                </a:moveTo>
                <a:lnTo>
                  <a:pt x="53794" y="979552"/>
                </a:lnTo>
                <a:lnTo>
                  <a:pt x="61820" y="991028"/>
                </a:lnTo>
                <a:lnTo>
                  <a:pt x="83059" y="1005202"/>
                </a:lnTo>
                <a:lnTo>
                  <a:pt x="95183" y="1017634"/>
                </a:lnTo>
                <a:lnTo>
                  <a:pt x="62623" y="997457"/>
                </a:lnTo>
                <a:close/>
                <a:moveTo>
                  <a:pt x="1747984" y="975669"/>
                </a:moveTo>
                <a:lnTo>
                  <a:pt x="1746747" y="978427"/>
                </a:lnTo>
                <a:lnTo>
                  <a:pt x="1744131" y="981965"/>
                </a:lnTo>
                <a:close/>
                <a:moveTo>
                  <a:pt x="1748980" y="974756"/>
                </a:moveTo>
                <a:lnTo>
                  <a:pt x="1749524" y="975572"/>
                </a:lnTo>
                <a:lnTo>
                  <a:pt x="1747838" y="979466"/>
                </a:lnTo>
                <a:close/>
                <a:moveTo>
                  <a:pt x="974968" y="974752"/>
                </a:moveTo>
                <a:lnTo>
                  <a:pt x="944240" y="1024232"/>
                </a:lnTo>
                <a:lnTo>
                  <a:pt x="927983" y="1049944"/>
                </a:lnTo>
                <a:lnTo>
                  <a:pt x="918571" y="1062800"/>
                </a:lnTo>
                <a:cubicBezTo>
                  <a:pt x="899319" y="1094939"/>
                  <a:pt x="873650" y="1127079"/>
                  <a:pt x="854398" y="1159218"/>
                </a:cubicBezTo>
                <a:cubicBezTo>
                  <a:pt x="835146" y="1191358"/>
                  <a:pt x="809477" y="1217070"/>
                  <a:pt x="790225" y="1249209"/>
                </a:cubicBezTo>
                <a:cubicBezTo>
                  <a:pt x="777391" y="1281349"/>
                  <a:pt x="764556" y="1307060"/>
                  <a:pt x="745304" y="1332772"/>
                </a:cubicBezTo>
                <a:lnTo>
                  <a:pt x="728694" y="1357729"/>
                </a:lnTo>
                <a:lnTo>
                  <a:pt x="721398" y="1360221"/>
                </a:lnTo>
                <a:lnTo>
                  <a:pt x="738887" y="1339200"/>
                </a:lnTo>
                <a:cubicBezTo>
                  <a:pt x="751722" y="1313488"/>
                  <a:pt x="770973" y="1281349"/>
                  <a:pt x="783808" y="1255637"/>
                </a:cubicBezTo>
                <a:cubicBezTo>
                  <a:pt x="803060" y="1223497"/>
                  <a:pt x="822312" y="1197786"/>
                  <a:pt x="841563" y="1165646"/>
                </a:cubicBezTo>
                <a:close/>
                <a:moveTo>
                  <a:pt x="1817892" y="972590"/>
                </a:moveTo>
                <a:lnTo>
                  <a:pt x="1826049" y="977791"/>
                </a:lnTo>
                <a:lnTo>
                  <a:pt x="1830474" y="984531"/>
                </a:lnTo>
                <a:lnTo>
                  <a:pt x="1824541" y="978586"/>
                </a:lnTo>
                <a:lnTo>
                  <a:pt x="1820898" y="975943"/>
                </a:lnTo>
                <a:lnTo>
                  <a:pt x="1820524" y="975366"/>
                </a:lnTo>
                <a:close/>
                <a:moveTo>
                  <a:pt x="1778496" y="972501"/>
                </a:moveTo>
                <a:lnTo>
                  <a:pt x="1764414" y="1000281"/>
                </a:lnTo>
                <a:cubicBezTo>
                  <a:pt x="1755581" y="1013272"/>
                  <a:pt x="1745141" y="1025558"/>
                  <a:pt x="1733898" y="1037240"/>
                </a:cubicBezTo>
                <a:lnTo>
                  <a:pt x="1726046" y="1044313"/>
                </a:lnTo>
                <a:lnTo>
                  <a:pt x="1729080" y="1041269"/>
                </a:lnTo>
                <a:close/>
                <a:moveTo>
                  <a:pt x="1778811" y="971880"/>
                </a:moveTo>
                <a:lnTo>
                  <a:pt x="1778869" y="971982"/>
                </a:lnTo>
                <a:lnTo>
                  <a:pt x="1778496" y="972501"/>
                </a:lnTo>
                <a:close/>
                <a:moveTo>
                  <a:pt x="40666" y="969617"/>
                </a:moveTo>
                <a:lnTo>
                  <a:pt x="46002" y="976383"/>
                </a:lnTo>
                <a:lnTo>
                  <a:pt x="38537" y="973347"/>
                </a:lnTo>
                <a:close/>
                <a:moveTo>
                  <a:pt x="1797140" y="967061"/>
                </a:moveTo>
                <a:lnTo>
                  <a:pt x="1810027" y="968054"/>
                </a:lnTo>
                <a:lnTo>
                  <a:pt x="1820898" y="975943"/>
                </a:lnTo>
                <a:lnTo>
                  <a:pt x="1830969" y="991468"/>
                </a:lnTo>
                <a:lnTo>
                  <a:pt x="1830969" y="991468"/>
                </a:lnTo>
                <a:lnTo>
                  <a:pt x="1818114" y="978586"/>
                </a:lnTo>
                <a:close/>
                <a:moveTo>
                  <a:pt x="1822005" y="967055"/>
                </a:moveTo>
                <a:lnTo>
                  <a:pt x="1828330" y="967256"/>
                </a:lnTo>
                <a:lnTo>
                  <a:pt x="1843823" y="978586"/>
                </a:lnTo>
                <a:lnTo>
                  <a:pt x="1850009" y="988980"/>
                </a:lnTo>
                <a:lnTo>
                  <a:pt x="1830969" y="972145"/>
                </a:lnTo>
                <a:close/>
                <a:moveTo>
                  <a:pt x="1818936" y="966958"/>
                </a:moveTo>
                <a:lnTo>
                  <a:pt x="1819967" y="966990"/>
                </a:lnTo>
                <a:lnTo>
                  <a:pt x="1828558" y="972950"/>
                </a:lnTo>
                <a:cubicBezTo>
                  <a:pt x="1832576" y="976976"/>
                  <a:pt x="1837396" y="981807"/>
                  <a:pt x="1843823" y="985027"/>
                </a:cubicBezTo>
                <a:lnTo>
                  <a:pt x="1848899" y="998144"/>
                </a:lnTo>
                <a:lnTo>
                  <a:pt x="1837396" y="985027"/>
                </a:lnTo>
                <a:lnTo>
                  <a:pt x="1826049" y="977791"/>
                </a:lnTo>
                <a:close/>
                <a:moveTo>
                  <a:pt x="44960" y="966918"/>
                </a:moveTo>
                <a:lnTo>
                  <a:pt x="47216" y="970145"/>
                </a:lnTo>
                <a:lnTo>
                  <a:pt x="41564" y="968043"/>
                </a:lnTo>
                <a:lnTo>
                  <a:pt x="41748" y="967721"/>
                </a:lnTo>
                <a:cubicBezTo>
                  <a:pt x="43354" y="966918"/>
                  <a:pt x="44960" y="966918"/>
                  <a:pt x="44960" y="966918"/>
                </a:cubicBezTo>
                <a:close/>
                <a:moveTo>
                  <a:pt x="38537" y="966918"/>
                </a:moveTo>
                <a:lnTo>
                  <a:pt x="41564" y="968043"/>
                </a:lnTo>
                <a:lnTo>
                  <a:pt x="40666" y="969617"/>
                </a:lnTo>
                <a:close/>
                <a:moveTo>
                  <a:pt x="1808038" y="966611"/>
                </a:moveTo>
                <a:lnTo>
                  <a:pt x="1812354" y="966748"/>
                </a:lnTo>
                <a:lnTo>
                  <a:pt x="1817892" y="972590"/>
                </a:lnTo>
                <a:lnTo>
                  <a:pt x="1810883" y="968120"/>
                </a:lnTo>
                <a:lnTo>
                  <a:pt x="1810027" y="968054"/>
                </a:lnTo>
                <a:close/>
                <a:moveTo>
                  <a:pt x="1790383" y="966049"/>
                </a:moveTo>
                <a:lnTo>
                  <a:pt x="1795602" y="966215"/>
                </a:lnTo>
                <a:lnTo>
                  <a:pt x="1797140" y="967061"/>
                </a:lnTo>
                <a:lnTo>
                  <a:pt x="1791277" y="966609"/>
                </a:lnTo>
                <a:close/>
                <a:moveTo>
                  <a:pt x="1779549" y="965705"/>
                </a:moveTo>
                <a:lnTo>
                  <a:pt x="1780828" y="965803"/>
                </a:lnTo>
                <a:lnTo>
                  <a:pt x="1780865" y="965747"/>
                </a:lnTo>
                <a:close/>
                <a:moveTo>
                  <a:pt x="1816136" y="963723"/>
                </a:moveTo>
                <a:lnTo>
                  <a:pt x="1822005" y="967055"/>
                </a:lnTo>
                <a:lnTo>
                  <a:pt x="1819967" y="966990"/>
                </a:lnTo>
                <a:lnTo>
                  <a:pt x="1818114" y="965705"/>
                </a:lnTo>
                <a:close/>
                <a:moveTo>
                  <a:pt x="1807372" y="961493"/>
                </a:moveTo>
                <a:lnTo>
                  <a:pt x="1818114" y="965705"/>
                </a:lnTo>
                <a:lnTo>
                  <a:pt x="1818936" y="966958"/>
                </a:lnTo>
                <a:lnTo>
                  <a:pt x="1812354" y="966748"/>
                </a:lnTo>
                <a:close/>
                <a:moveTo>
                  <a:pt x="1812129" y="961448"/>
                </a:moveTo>
                <a:lnTo>
                  <a:pt x="1814024" y="961606"/>
                </a:lnTo>
                <a:lnTo>
                  <a:pt x="1816136" y="963723"/>
                </a:lnTo>
                <a:close/>
                <a:moveTo>
                  <a:pt x="1805939" y="960931"/>
                </a:moveTo>
                <a:lnTo>
                  <a:pt x="1806917" y="961013"/>
                </a:lnTo>
                <a:lnTo>
                  <a:pt x="1807372" y="961493"/>
                </a:lnTo>
                <a:close/>
                <a:moveTo>
                  <a:pt x="1796466" y="960140"/>
                </a:moveTo>
                <a:lnTo>
                  <a:pt x="1799587" y="960400"/>
                </a:lnTo>
                <a:lnTo>
                  <a:pt x="1801242" y="961679"/>
                </a:lnTo>
                <a:lnTo>
                  <a:pt x="1808038" y="966611"/>
                </a:lnTo>
                <a:lnTo>
                  <a:pt x="1795602" y="966215"/>
                </a:lnTo>
                <a:lnTo>
                  <a:pt x="1793207" y="964900"/>
                </a:lnTo>
                <a:lnTo>
                  <a:pt x="1791120" y="962976"/>
                </a:lnTo>
                <a:close/>
                <a:moveTo>
                  <a:pt x="2195998" y="959744"/>
                </a:moveTo>
                <a:lnTo>
                  <a:pt x="2190407" y="979043"/>
                </a:lnTo>
                <a:lnTo>
                  <a:pt x="2182684" y="989878"/>
                </a:lnTo>
                <a:lnTo>
                  <a:pt x="2183971" y="985492"/>
                </a:lnTo>
                <a:close/>
                <a:moveTo>
                  <a:pt x="4348925" y="959368"/>
                </a:moveTo>
                <a:cubicBezTo>
                  <a:pt x="4355350" y="959368"/>
                  <a:pt x="4355350" y="959368"/>
                  <a:pt x="4355350" y="965811"/>
                </a:cubicBezTo>
                <a:lnTo>
                  <a:pt x="4347023" y="975090"/>
                </a:lnTo>
                <a:lnTo>
                  <a:pt x="4342500" y="978698"/>
                </a:lnTo>
                <a:cubicBezTo>
                  <a:pt x="4329650" y="991585"/>
                  <a:pt x="4318406" y="1002861"/>
                  <a:pt x="4307162" y="1013331"/>
                </a:cubicBezTo>
                <a:lnTo>
                  <a:pt x="4305044" y="1015118"/>
                </a:lnTo>
                <a:lnTo>
                  <a:pt x="4315997" y="1003666"/>
                </a:lnTo>
                <a:lnTo>
                  <a:pt x="4340807" y="970289"/>
                </a:lnTo>
                <a:lnTo>
                  <a:pt x="4348925" y="965811"/>
                </a:lnTo>
                <a:cubicBezTo>
                  <a:pt x="4348925" y="965811"/>
                  <a:pt x="4348925" y="959368"/>
                  <a:pt x="4348925" y="959368"/>
                </a:cubicBezTo>
                <a:close/>
                <a:moveTo>
                  <a:pt x="1843823" y="959264"/>
                </a:moveTo>
                <a:cubicBezTo>
                  <a:pt x="1863106" y="965705"/>
                  <a:pt x="1882388" y="965705"/>
                  <a:pt x="1895243" y="978586"/>
                </a:cubicBezTo>
                <a:cubicBezTo>
                  <a:pt x="1914525" y="1004349"/>
                  <a:pt x="1914525" y="1036553"/>
                  <a:pt x="1901670" y="1062315"/>
                </a:cubicBezTo>
                <a:cubicBezTo>
                  <a:pt x="1888815" y="1081638"/>
                  <a:pt x="1875961" y="1100960"/>
                  <a:pt x="1856678" y="1120282"/>
                </a:cubicBezTo>
                <a:cubicBezTo>
                  <a:pt x="1837396" y="1133163"/>
                  <a:pt x="1818114" y="1139604"/>
                  <a:pt x="1792404" y="1139604"/>
                </a:cubicBezTo>
                <a:lnTo>
                  <a:pt x="1778832" y="1140252"/>
                </a:lnTo>
                <a:lnTo>
                  <a:pt x="1793509" y="1137692"/>
                </a:lnTo>
                <a:lnTo>
                  <a:pt x="1805385" y="1131029"/>
                </a:lnTo>
                <a:lnTo>
                  <a:pt x="1830969" y="1122697"/>
                </a:lnTo>
                <a:cubicBezTo>
                  <a:pt x="1842217" y="1118672"/>
                  <a:pt x="1853465" y="1113841"/>
                  <a:pt x="1863106" y="1107400"/>
                </a:cubicBezTo>
                <a:cubicBezTo>
                  <a:pt x="1882388" y="1088078"/>
                  <a:pt x="1895243" y="1068756"/>
                  <a:pt x="1901670" y="1042993"/>
                </a:cubicBezTo>
                <a:cubicBezTo>
                  <a:pt x="1908098" y="1017230"/>
                  <a:pt x="1901670" y="991468"/>
                  <a:pt x="1875961" y="978586"/>
                </a:cubicBezTo>
                <a:cubicBezTo>
                  <a:pt x="1863106" y="968925"/>
                  <a:pt x="1847037" y="967315"/>
                  <a:pt x="1830165" y="967315"/>
                </a:cubicBezTo>
                <a:lnTo>
                  <a:pt x="1828330" y="967256"/>
                </a:lnTo>
                <a:lnTo>
                  <a:pt x="1820108" y="961244"/>
                </a:lnTo>
                <a:close/>
                <a:moveTo>
                  <a:pt x="1785976" y="959264"/>
                </a:moveTo>
                <a:lnTo>
                  <a:pt x="1787206" y="959367"/>
                </a:lnTo>
                <a:lnTo>
                  <a:pt x="1791120" y="962976"/>
                </a:lnTo>
                <a:lnTo>
                  <a:pt x="1788064" y="964597"/>
                </a:lnTo>
                <a:lnTo>
                  <a:pt x="1785976" y="963289"/>
                </a:lnTo>
                <a:lnTo>
                  <a:pt x="1785976" y="960069"/>
                </a:lnTo>
                <a:cubicBezTo>
                  <a:pt x="1785976" y="959264"/>
                  <a:pt x="1785976" y="959264"/>
                  <a:pt x="1785976" y="959264"/>
                </a:cubicBezTo>
                <a:close/>
                <a:moveTo>
                  <a:pt x="1797369" y="958685"/>
                </a:moveTo>
                <a:lnTo>
                  <a:pt x="1798117" y="959264"/>
                </a:lnTo>
                <a:lnTo>
                  <a:pt x="1796466" y="960140"/>
                </a:lnTo>
                <a:lnTo>
                  <a:pt x="1787206" y="959367"/>
                </a:lnTo>
                <a:lnTo>
                  <a:pt x="1786742" y="958939"/>
                </a:lnTo>
                <a:close/>
                <a:moveTo>
                  <a:pt x="1800049" y="958621"/>
                </a:moveTo>
                <a:lnTo>
                  <a:pt x="1805939" y="960931"/>
                </a:lnTo>
                <a:lnTo>
                  <a:pt x="1799587" y="960400"/>
                </a:lnTo>
                <a:lnTo>
                  <a:pt x="1798117" y="959264"/>
                </a:lnTo>
                <a:lnTo>
                  <a:pt x="1799294" y="958640"/>
                </a:lnTo>
                <a:close/>
                <a:moveTo>
                  <a:pt x="1806866" y="958459"/>
                </a:moveTo>
                <a:lnTo>
                  <a:pt x="1812129" y="961448"/>
                </a:lnTo>
                <a:lnTo>
                  <a:pt x="1806917" y="961013"/>
                </a:lnTo>
                <a:lnTo>
                  <a:pt x="1805259" y="959264"/>
                </a:lnTo>
                <a:lnTo>
                  <a:pt x="1804118" y="958524"/>
                </a:lnTo>
                <a:close/>
                <a:moveTo>
                  <a:pt x="498423" y="958152"/>
                </a:moveTo>
                <a:cubicBezTo>
                  <a:pt x="500037" y="958955"/>
                  <a:pt x="501651" y="960560"/>
                  <a:pt x="501651" y="960560"/>
                </a:cubicBezTo>
                <a:cubicBezTo>
                  <a:pt x="475827" y="1005516"/>
                  <a:pt x="443548" y="1050471"/>
                  <a:pt x="411269" y="1095426"/>
                </a:cubicBezTo>
                <a:cubicBezTo>
                  <a:pt x="411269" y="1095426"/>
                  <a:pt x="404813" y="1095426"/>
                  <a:pt x="404813" y="1089004"/>
                </a:cubicBezTo>
                <a:cubicBezTo>
                  <a:pt x="437092" y="1044049"/>
                  <a:pt x="469371" y="1005516"/>
                  <a:pt x="495195" y="960560"/>
                </a:cubicBezTo>
                <a:cubicBezTo>
                  <a:pt x="495195" y="957349"/>
                  <a:pt x="496809" y="957349"/>
                  <a:pt x="498423" y="958152"/>
                </a:cubicBezTo>
                <a:close/>
                <a:moveTo>
                  <a:pt x="1807681" y="955250"/>
                </a:moveTo>
                <a:lnTo>
                  <a:pt x="1814097" y="956849"/>
                </a:lnTo>
                <a:lnTo>
                  <a:pt x="1820108" y="961244"/>
                </a:lnTo>
                <a:lnTo>
                  <a:pt x="1814900" y="961679"/>
                </a:lnTo>
                <a:lnTo>
                  <a:pt x="1814024" y="961606"/>
                </a:lnTo>
                <a:close/>
                <a:moveTo>
                  <a:pt x="3031787" y="955046"/>
                </a:moveTo>
                <a:lnTo>
                  <a:pt x="3070348" y="998332"/>
                </a:lnTo>
                <a:cubicBezTo>
                  <a:pt x="3115332" y="1043320"/>
                  <a:pt x="3160317" y="1094734"/>
                  <a:pt x="3198875" y="1152576"/>
                </a:cubicBezTo>
                <a:lnTo>
                  <a:pt x="3213070" y="1174434"/>
                </a:lnTo>
                <a:lnTo>
                  <a:pt x="3192495" y="1121964"/>
                </a:lnTo>
                <a:cubicBezTo>
                  <a:pt x="3178032" y="1096252"/>
                  <a:pt x="3160356" y="1072147"/>
                  <a:pt x="3141072" y="1049648"/>
                </a:cubicBezTo>
                <a:cubicBezTo>
                  <a:pt x="3118575" y="1027150"/>
                  <a:pt x="3094470" y="1004652"/>
                  <a:pt x="3068759" y="982957"/>
                </a:cubicBezTo>
                <a:close/>
                <a:moveTo>
                  <a:pt x="2198568" y="954244"/>
                </a:moveTo>
                <a:lnTo>
                  <a:pt x="2195998" y="959744"/>
                </a:lnTo>
                <a:lnTo>
                  <a:pt x="2196497" y="958023"/>
                </a:lnTo>
                <a:close/>
                <a:moveTo>
                  <a:pt x="1795091" y="952671"/>
                </a:moveTo>
                <a:lnTo>
                  <a:pt x="1804118" y="958524"/>
                </a:lnTo>
                <a:lnTo>
                  <a:pt x="1800049" y="958621"/>
                </a:lnTo>
                <a:lnTo>
                  <a:pt x="1799635" y="958459"/>
                </a:lnTo>
                <a:lnTo>
                  <a:pt x="1799294" y="958640"/>
                </a:lnTo>
                <a:lnTo>
                  <a:pt x="1797369" y="958685"/>
                </a:lnTo>
                <a:lnTo>
                  <a:pt x="1791538" y="954178"/>
                </a:lnTo>
                <a:close/>
                <a:moveTo>
                  <a:pt x="1778869" y="952646"/>
                </a:moveTo>
                <a:lnTo>
                  <a:pt x="1775942" y="959197"/>
                </a:lnTo>
                <a:lnTo>
                  <a:pt x="1779932" y="959101"/>
                </a:lnTo>
                <a:lnTo>
                  <a:pt x="1779549" y="959264"/>
                </a:lnTo>
                <a:lnTo>
                  <a:pt x="1783523" y="961753"/>
                </a:lnTo>
                <a:lnTo>
                  <a:pt x="1785294" y="959092"/>
                </a:lnTo>
                <a:lnTo>
                  <a:pt x="1783843" y="961953"/>
                </a:lnTo>
                <a:lnTo>
                  <a:pt x="1785976" y="963289"/>
                </a:lnTo>
                <a:lnTo>
                  <a:pt x="1785976" y="965705"/>
                </a:lnTo>
                <a:lnTo>
                  <a:pt x="1788064" y="964597"/>
                </a:lnTo>
                <a:lnTo>
                  <a:pt x="1790383" y="966049"/>
                </a:lnTo>
                <a:lnTo>
                  <a:pt x="1781904" y="965780"/>
                </a:lnTo>
                <a:lnTo>
                  <a:pt x="1781852" y="965882"/>
                </a:lnTo>
                <a:lnTo>
                  <a:pt x="1791277" y="966609"/>
                </a:lnTo>
                <a:lnTo>
                  <a:pt x="1811686" y="979391"/>
                </a:lnTo>
                <a:lnTo>
                  <a:pt x="1831403" y="994704"/>
                </a:lnTo>
                <a:lnTo>
                  <a:pt x="1832021" y="999298"/>
                </a:lnTo>
                <a:lnTo>
                  <a:pt x="1830969" y="997908"/>
                </a:lnTo>
                <a:cubicBezTo>
                  <a:pt x="1821328" y="991468"/>
                  <a:pt x="1811686" y="985027"/>
                  <a:pt x="1802045" y="979391"/>
                </a:cubicBezTo>
                <a:lnTo>
                  <a:pt x="1780235" y="969071"/>
                </a:lnTo>
                <a:lnTo>
                  <a:pt x="1778811" y="971880"/>
                </a:lnTo>
                <a:lnTo>
                  <a:pt x="1777876" y="970239"/>
                </a:lnTo>
                <a:lnTo>
                  <a:pt x="1779032" y="968501"/>
                </a:lnTo>
                <a:lnTo>
                  <a:pt x="1776095" y="967112"/>
                </a:lnTo>
                <a:lnTo>
                  <a:pt x="1777876" y="970239"/>
                </a:lnTo>
                <a:lnTo>
                  <a:pt x="1760901" y="995749"/>
                </a:lnTo>
                <a:lnTo>
                  <a:pt x="1758353" y="998561"/>
                </a:lnTo>
                <a:lnTo>
                  <a:pt x="1773042" y="965687"/>
                </a:lnTo>
                <a:lnTo>
                  <a:pt x="1773132" y="965709"/>
                </a:lnTo>
                <a:lnTo>
                  <a:pt x="1773122" y="965705"/>
                </a:lnTo>
                <a:lnTo>
                  <a:pt x="1773122" y="965509"/>
                </a:lnTo>
                <a:lnTo>
                  <a:pt x="1773042" y="965687"/>
                </a:lnTo>
                <a:lnTo>
                  <a:pt x="1772445" y="965537"/>
                </a:lnTo>
                <a:lnTo>
                  <a:pt x="1740350" y="1018435"/>
                </a:lnTo>
                <a:lnTo>
                  <a:pt x="1729883" y="1029990"/>
                </a:lnTo>
                <a:lnTo>
                  <a:pt x="1703768" y="1057740"/>
                </a:lnTo>
                <a:lnTo>
                  <a:pt x="1695512" y="1065160"/>
                </a:lnTo>
                <a:lnTo>
                  <a:pt x="1708201" y="1049325"/>
                </a:lnTo>
                <a:lnTo>
                  <a:pt x="1719598" y="1033371"/>
                </a:lnTo>
                <a:lnTo>
                  <a:pt x="1723459" y="1029184"/>
                </a:lnTo>
                <a:cubicBezTo>
                  <a:pt x="1734300" y="1017502"/>
                  <a:pt x="1744940" y="1005618"/>
                  <a:pt x="1754476" y="993030"/>
                </a:cubicBezTo>
                <a:lnTo>
                  <a:pt x="1773122" y="962162"/>
                </a:lnTo>
                <a:lnTo>
                  <a:pt x="1773122" y="960069"/>
                </a:lnTo>
                <a:cubicBezTo>
                  <a:pt x="1773122" y="959264"/>
                  <a:pt x="1773122" y="959264"/>
                  <a:pt x="1773122" y="959264"/>
                </a:cubicBezTo>
                <a:lnTo>
                  <a:pt x="1774898" y="959222"/>
                </a:lnTo>
                <a:close/>
                <a:moveTo>
                  <a:pt x="1772445" y="952646"/>
                </a:moveTo>
                <a:cubicBezTo>
                  <a:pt x="1762808" y="968760"/>
                  <a:pt x="1753171" y="984873"/>
                  <a:pt x="1742732" y="1000986"/>
                </a:cubicBezTo>
                <a:lnTo>
                  <a:pt x="1719598" y="1033371"/>
                </a:lnTo>
                <a:lnTo>
                  <a:pt x="1691236" y="1064129"/>
                </a:lnTo>
                <a:lnTo>
                  <a:pt x="1681660" y="1076698"/>
                </a:lnTo>
                <a:lnTo>
                  <a:pt x="1674229" y="1082445"/>
                </a:lnTo>
                <a:lnTo>
                  <a:pt x="1696637" y="1054481"/>
                </a:lnTo>
                <a:lnTo>
                  <a:pt x="1714625" y="1036435"/>
                </a:lnTo>
                <a:cubicBezTo>
                  <a:pt x="1721049" y="1023544"/>
                  <a:pt x="1733898" y="1004208"/>
                  <a:pt x="1746747" y="991318"/>
                </a:cubicBezTo>
                <a:lnTo>
                  <a:pt x="1752435" y="979466"/>
                </a:lnTo>
                <a:lnTo>
                  <a:pt x="1748641" y="979466"/>
                </a:lnTo>
                <a:cubicBezTo>
                  <a:pt x="1747838" y="979466"/>
                  <a:pt x="1747838" y="979466"/>
                  <a:pt x="1747838" y="979466"/>
                </a:cubicBezTo>
                <a:lnTo>
                  <a:pt x="1750051" y="976361"/>
                </a:lnTo>
                <a:lnTo>
                  <a:pt x="1751051" y="977860"/>
                </a:lnTo>
                <a:cubicBezTo>
                  <a:pt x="1752657" y="977860"/>
                  <a:pt x="1754263" y="976255"/>
                  <a:pt x="1754263" y="973044"/>
                </a:cubicBezTo>
                <a:lnTo>
                  <a:pt x="1755397" y="968857"/>
                </a:lnTo>
                <a:lnTo>
                  <a:pt x="1757018" y="966583"/>
                </a:lnTo>
                <a:lnTo>
                  <a:pt x="1755732" y="972597"/>
                </a:lnTo>
                <a:lnTo>
                  <a:pt x="1757187" y="969565"/>
                </a:lnTo>
                <a:cubicBezTo>
                  <a:pt x="1761202" y="962314"/>
                  <a:pt x="1766020" y="955869"/>
                  <a:pt x="1772445" y="952646"/>
                </a:cubicBezTo>
                <a:close/>
                <a:moveTo>
                  <a:pt x="2680855" y="950709"/>
                </a:moveTo>
                <a:lnTo>
                  <a:pt x="2701052" y="960423"/>
                </a:lnTo>
                <a:cubicBezTo>
                  <a:pt x="2715500" y="967651"/>
                  <a:pt x="2729948" y="975681"/>
                  <a:pt x="2742790" y="985318"/>
                </a:cubicBezTo>
                <a:lnTo>
                  <a:pt x="2750448" y="992614"/>
                </a:lnTo>
                <a:lnTo>
                  <a:pt x="2749212" y="991742"/>
                </a:lnTo>
                <a:lnTo>
                  <a:pt x="2726651" y="980022"/>
                </a:lnTo>
                <a:lnTo>
                  <a:pt x="2723526" y="977287"/>
                </a:lnTo>
                <a:cubicBezTo>
                  <a:pt x="2710684" y="967651"/>
                  <a:pt x="2697841" y="959620"/>
                  <a:pt x="2684998" y="953196"/>
                </a:cubicBezTo>
                <a:close/>
                <a:moveTo>
                  <a:pt x="1011738" y="950384"/>
                </a:moveTo>
                <a:lnTo>
                  <a:pt x="1014413" y="954139"/>
                </a:lnTo>
                <a:cubicBezTo>
                  <a:pt x="1014413" y="954139"/>
                  <a:pt x="1014413" y="954139"/>
                  <a:pt x="1007994" y="954139"/>
                </a:cubicBezTo>
                <a:cubicBezTo>
                  <a:pt x="1007994" y="954139"/>
                  <a:pt x="1007994" y="954139"/>
                  <a:pt x="1008796" y="953334"/>
                </a:cubicBezTo>
                <a:close/>
                <a:moveTo>
                  <a:pt x="1760779" y="948992"/>
                </a:moveTo>
                <a:lnTo>
                  <a:pt x="1760531" y="950151"/>
                </a:lnTo>
                <a:lnTo>
                  <a:pt x="1760355" y="950559"/>
                </a:lnTo>
                <a:close/>
                <a:moveTo>
                  <a:pt x="1174031" y="948808"/>
                </a:moveTo>
                <a:lnTo>
                  <a:pt x="1162715" y="972356"/>
                </a:lnTo>
                <a:lnTo>
                  <a:pt x="1149210" y="994852"/>
                </a:lnTo>
                <a:lnTo>
                  <a:pt x="1085543" y="1081627"/>
                </a:lnTo>
                <a:cubicBezTo>
                  <a:pt x="1040526" y="1139476"/>
                  <a:pt x="995509" y="1203753"/>
                  <a:pt x="950492" y="1268031"/>
                </a:cubicBezTo>
                <a:cubicBezTo>
                  <a:pt x="924768" y="1293741"/>
                  <a:pt x="899044" y="1325880"/>
                  <a:pt x="873320" y="1351591"/>
                </a:cubicBezTo>
                <a:cubicBezTo>
                  <a:pt x="866889" y="1364446"/>
                  <a:pt x="854027" y="1377302"/>
                  <a:pt x="847596" y="1396585"/>
                </a:cubicBezTo>
                <a:lnTo>
                  <a:pt x="835168" y="1409006"/>
                </a:lnTo>
                <a:lnTo>
                  <a:pt x="827590" y="1409253"/>
                </a:lnTo>
                <a:lnTo>
                  <a:pt x="837145" y="1398995"/>
                </a:lnTo>
                <a:lnTo>
                  <a:pt x="847998" y="1380917"/>
                </a:lnTo>
                <a:lnTo>
                  <a:pt x="880555" y="1339539"/>
                </a:lnTo>
                <a:cubicBezTo>
                  <a:pt x="903867" y="1313025"/>
                  <a:pt x="927983" y="1287314"/>
                  <a:pt x="950492" y="1261603"/>
                </a:cubicBezTo>
                <a:lnTo>
                  <a:pt x="1000805" y="1182202"/>
                </a:lnTo>
                <a:lnTo>
                  <a:pt x="1040526" y="1126621"/>
                </a:lnTo>
                <a:cubicBezTo>
                  <a:pt x="1066250" y="1100910"/>
                  <a:pt x="1085543" y="1068771"/>
                  <a:pt x="1111267" y="1036633"/>
                </a:cubicBezTo>
                <a:cubicBezTo>
                  <a:pt x="1120913" y="1020564"/>
                  <a:pt x="1132168" y="1006101"/>
                  <a:pt x="1143422" y="991639"/>
                </a:cubicBezTo>
                <a:close/>
                <a:moveTo>
                  <a:pt x="1773122" y="946383"/>
                </a:moveTo>
                <a:lnTo>
                  <a:pt x="1784723" y="948910"/>
                </a:lnTo>
                <a:lnTo>
                  <a:pt x="1791538" y="954178"/>
                </a:lnTo>
                <a:lnTo>
                  <a:pt x="1784990" y="956956"/>
                </a:lnTo>
                <a:lnTo>
                  <a:pt x="1785050" y="957379"/>
                </a:lnTo>
                <a:lnTo>
                  <a:pt x="1786742" y="958939"/>
                </a:lnTo>
                <a:lnTo>
                  <a:pt x="1785277" y="958974"/>
                </a:lnTo>
                <a:lnTo>
                  <a:pt x="1785294" y="959092"/>
                </a:lnTo>
                <a:lnTo>
                  <a:pt x="1785265" y="958974"/>
                </a:lnTo>
                <a:lnTo>
                  <a:pt x="1779932" y="959101"/>
                </a:lnTo>
                <a:lnTo>
                  <a:pt x="1784717" y="957072"/>
                </a:lnTo>
                <a:lnTo>
                  <a:pt x="1784813" y="957160"/>
                </a:lnTo>
                <a:lnTo>
                  <a:pt x="1784783" y="957044"/>
                </a:lnTo>
                <a:lnTo>
                  <a:pt x="1784717" y="957072"/>
                </a:lnTo>
                <a:lnTo>
                  <a:pt x="1781638" y="954233"/>
                </a:lnTo>
                <a:lnTo>
                  <a:pt x="1778869" y="952646"/>
                </a:lnTo>
                <a:lnTo>
                  <a:pt x="1780109" y="952824"/>
                </a:lnTo>
                <a:close/>
                <a:moveTo>
                  <a:pt x="442819" y="946201"/>
                </a:moveTo>
                <a:cubicBezTo>
                  <a:pt x="442819" y="946201"/>
                  <a:pt x="449263" y="946201"/>
                  <a:pt x="449263" y="952669"/>
                </a:cubicBezTo>
                <a:cubicBezTo>
                  <a:pt x="442819" y="985007"/>
                  <a:pt x="423489" y="1010877"/>
                  <a:pt x="404159" y="1036747"/>
                </a:cubicBezTo>
                <a:cubicBezTo>
                  <a:pt x="384829" y="1062618"/>
                  <a:pt x="365498" y="1088488"/>
                  <a:pt x="346168" y="1120826"/>
                </a:cubicBezTo>
                <a:cubicBezTo>
                  <a:pt x="346168" y="1120826"/>
                  <a:pt x="339725" y="1120826"/>
                  <a:pt x="339725" y="1114359"/>
                </a:cubicBezTo>
                <a:cubicBezTo>
                  <a:pt x="359055" y="1088488"/>
                  <a:pt x="378385" y="1062618"/>
                  <a:pt x="397715" y="1036747"/>
                </a:cubicBezTo>
                <a:cubicBezTo>
                  <a:pt x="417046" y="1010877"/>
                  <a:pt x="436376" y="985007"/>
                  <a:pt x="442819" y="946201"/>
                </a:cubicBezTo>
                <a:close/>
                <a:moveTo>
                  <a:pt x="1008355" y="945632"/>
                </a:moveTo>
                <a:lnTo>
                  <a:pt x="1014413" y="947701"/>
                </a:lnTo>
                <a:lnTo>
                  <a:pt x="1011738" y="950384"/>
                </a:lnTo>
                <a:close/>
                <a:moveTo>
                  <a:pt x="2657482" y="944387"/>
                </a:moveTo>
                <a:lnTo>
                  <a:pt x="2672156" y="953196"/>
                </a:lnTo>
                <a:lnTo>
                  <a:pt x="2685376" y="961132"/>
                </a:lnTo>
                <a:lnTo>
                  <a:pt x="2665734" y="953196"/>
                </a:lnTo>
                <a:lnTo>
                  <a:pt x="2661617" y="951397"/>
                </a:lnTo>
                <a:lnTo>
                  <a:pt x="2704235" y="978885"/>
                </a:lnTo>
                <a:lnTo>
                  <a:pt x="2734095" y="993864"/>
                </a:lnTo>
                <a:lnTo>
                  <a:pt x="2716302" y="979697"/>
                </a:lnTo>
                <a:lnTo>
                  <a:pt x="2685376" y="961132"/>
                </a:lnTo>
                <a:lnTo>
                  <a:pt x="2693956" y="964599"/>
                </a:lnTo>
                <a:lnTo>
                  <a:pt x="2684969" y="959555"/>
                </a:lnTo>
                <a:close/>
                <a:moveTo>
                  <a:pt x="998428" y="940707"/>
                </a:moveTo>
                <a:lnTo>
                  <a:pt x="997572" y="941951"/>
                </a:lnTo>
                <a:lnTo>
                  <a:pt x="999873" y="942736"/>
                </a:lnTo>
                <a:lnTo>
                  <a:pt x="1001437" y="944932"/>
                </a:lnTo>
                <a:lnTo>
                  <a:pt x="1002297" y="943564"/>
                </a:lnTo>
                <a:lnTo>
                  <a:pt x="999873" y="942736"/>
                </a:lnTo>
                <a:close/>
                <a:moveTo>
                  <a:pt x="2216150" y="940347"/>
                </a:moveTo>
                <a:cubicBezTo>
                  <a:pt x="2206497" y="953246"/>
                  <a:pt x="2200061" y="966144"/>
                  <a:pt x="2193625" y="979043"/>
                </a:cubicBezTo>
                <a:lnTo>
                  <a:pt x="2183025" y="997252"/>
                </a:lnTo>
                <a:lnTo>
                  <a:pt x="2190407" y="979043"/>
                </a:lnTo>
                <a:cubicBezTo>
                  <a:pt x="2196843" y="966144"/>
                  <a:pt x="2203279" y="953246"/>
                  <a:pt x="2216150" y="940347"/>
                </a:cubicBezTo>
                <a:close/>
                <a:moveTo>
                  <a:pt x="1786479" y="939438"/>
                </a:moveTo>
                <a:cubicBezTo>
                  <a:pt x="1790596" y="940545"/>
                  <a:pt x="1794412" y="942759"/>
                  <a:pt x="1798028" y="945577"/>
                </a:cubicBezTo>
                <a:lnTo>
                  <a:pt x="1807681" y="955250"/>
                </a:lnTo>
                <a:lnTo>
                  <a:pt x="1795919" y="952320"/>
                </a:lnTo>
                <a:lnTo>
                  <a:pt x="1795091" y="952671"/>
                </a:lnTo>
                <a:lnTo>
                  <a:pt x="1791600" y="950408"/>
                </a:lnTo>
                <a:lnTo>
                  <a:pt x="1784723" y="948910"/>
                </a:lnTo>
                <a:lnTo>
                  <a:pt x="1773122" y="939942"/>
                </a:lnTo>
                <a:cubicBezTo>
                  <a:pt x="1777942" y="938331"/>
                  <a:pt x="1782361" y="938331"/>
                  <a:pt x="1786479" y="939438"/>
                </a:cubicBezTo>
                <a:close/>
                <a:moveTo>
                  <a:pt x="1764025" y="937011"/>
                </a:moveTo>
                <a:lnTo>
                  <a:pt x="1760779" y="948992"/>
                </a:lnTo>
                <a:lnTo>
                  <a:pt x="1762996" y="938625"/>
                </a:lnTo>
                <a:close/>
                <a:moveTo>
                  <a:pt x="3259617" y="934366"/>
                </a:moveTo>
                <a:lnTo>
                  <a:pt x="3271623" y="948064"/>
                </a:lnTo>
                <a:cubicBezTo>
                  <a:pt x="3282063" y="961734"/>
                  <a:pt x="3291701" y="976208"/>
                  <a:pt x="3301338" y="992291"/>
                </a:cubicBezTo>
                <a:lnTo>
                  <a:pt x="3311495" y="1009473"/>
                </a:lnTo>
                <a:lnTo>
                  <a:pt x="3297548" y="992107"/>
                </a:lnTo>
                <a:lnTo>
                  <a:pt x="3282063" y="966558"/>
                </a:lnTo>
                <a:close/>
                <a:moveTo>
                  <a:pt x="962215" y="934135"/>
                </a:moveTo>
                <a:lnTo>
                  <a:pt x="967554" y="936756"/>
                </a:lnTo>
                <a:lnTo>
                  <a:pt x="963060" y="934824"/>
                </a:lnTo>
                <a:close/>
                <a:moveTo>
                  <a:pt x="2209714" y="933898"/>
                </a:moveTo>
                <a:lnTo>
                  <a:pt x="2198568" y="954244"/>
                </a:lnTo>
                <a:lnTo>
                  <a:pt x="2201670" y="947603"/>
                </a:lnTo>
                <a:lnTo>
                  <a:pt x="2201780" y="947150"/>
                </a:lnTo>
                <a:close/>
                <a:moveTo>
                  <a:pt x="2209714" y="933898"/>
                </a:moveTo>
                <a:cubicBezTo>
                  <a:pt x="2209714" y="933898"/>
                  <a:pt x="2216150" y="933898"/>
                  <a:pt x="2216150" y="940347"/>
                </a:cubicBezTo>
                <a:cubicBezTo>
                  <a:pt x="2209714" y="933898"/>
                  <a:pt x="2209714" y="933898"/>
                  <a:pt x="2209714" y="933898"/>
                </a:cubicBezTo>
                <a:close/>
                <a:moveTo>
                  <a:pt x="4419601" y="933594"/>
                </a:moveTo>
                <a:cubicBezTo>
                  <a:pt x="4381051" y="978698"/>
                  <a:pt x="4336075" y="1017358"/>
                  <a:pt x="4284674" y="1056019"/>
                </a:cubicBezTo>
                <a:cubicBezTo>
                  <a:pt x="4239699" y="1094679"/>
                  <a:pt x="4188298" y="1133339"/>
                  <a:pt x="4143322" y="1178443"/>
                </a:cubicBezTo>
                <a:cubicBezTo>
                  <a:pt x="4034096" y="1268650"/>
                  <a:pt x="3912019" y="1365301"/>
                  <a:pt x="3783518" y="1436178"/>
                </a:cubicBezTo>
                <a:cubicBezTo>
                  <a:pt x="3757817" y="1455509"/>
                  <a:pt x="3725692" y="1468395"/>
                  <a:pt x="3693566" y="1487725"/>
                </a:cubicBezTo>
                <a:lnTo>
                  <a:pt x="3676551" y="1494861"/>
                </a:lnTo>
                <a:lnTo>
                  <a:pt x="3699188" y="1482893"/>
                </a:lnTo>
                <a:cubicBezTo>
                  <a:pt x="3762636" y="1447454"/>
                  <a:pt x="3825280" y="1410405"/>
                  <a:pt x="3886319" y="1371745"/>
                </a:cubicBezTo>
                <a:cubicBezTo>
                  <a:pt x="3947357" y="1329863"/>
                  <a:pt x="4006789" y="1286370"/>
                  <a:pt x="4063812" y="1240461"/>
                </a:cubicBezTo>
                <a:lnTo>
                  <a:pt x="4194242" y="1123835"/>
                </a:lnTo>
                <a:lnTo>
                  <a:pt x="4258974" y="1068906"/>
                </a:lnTo>
                <a:cubicBezTo>
                  <a:pt x="4287887" y="1046354"/>
                  <a:pt x="4315194" y="1025413"/>
                  <a:pt x="4340894" y="1002861"/>
                </a:cubicBezTo>
                <a:lnTo>
                  <a:pt x="4387412" y="954137"/>
                </a:lnTo>
                <a:close/>
                <a:moveTo>
                  <a:pt x="1187633" y="932989"/>
                </a:moveTo>
                <a:lnTo>
                  <a:pt x="1162483" y="975828"/>
                </a:lnTo>
                <a:lnTo>
                  <a:pt x="1156285" y="985210"/>
                </a:lnTo>
                <a:close/>
                <a:moveTo>
                  <a:pt x="4413176" y="927151"/>
                </a:moveTo>
                <a:cubicBezTo>
                  <a:pt x="4419601" y="927151"/>
                  <a:pt x="4419601" y="927151"/>
                  <a:pt x="4419601" y="933594"/>
                </a:cubicBezTo>
                <a:cubicBezTo>
                  <a:pt x="4419601" y="933594"/>
                  <a:pt x="4413176" y="927151"/>
                  <a:pt x="4413176" y="927151"/>
                </a:cubicBezTo>
                <a:close/>
                <a:moveTo>
                  <a:pt x="1761434" y="925475"/>
                </a:moveTo>
                <a:lnTo>
                  <a:pt x="1758117" y="937080"/>
                </a:lnTo>
                <a:lnTo>
                  <a:pt x="1760687" y="926483"/>
                </a:lnTo>
                <a:close/>
                <a:moveTo>
                  <a:pt x="182563" y="924841"/>
                </a:moveTo>
                <a:cubicBezTo>
                  <a:pt x="184150" y="925649"/>
                  <a:pt x="185738" y="927264"/>
                  <a:pt x="185738" y="927264"/>
                </a:cubicBezTo>
                <a:cubicBezTo>
                  <a:pt x="160338" y="953118"/>
                  <a:pt x="147638" y="978972"/>
                  <a:pt x="134938" y="1004826"/>
                </a:cubicBezTo>
                <a:cubicBezTo>
                  <a:pt x="128588" y="1011289"/>
                  <a:pt x="122238" y="1004826"/>
                  <a:pt x="128588" y="1004826"/>
                </a:cubicBezTo>
                <a:cubicBezTo>
                  <a:pt x="141288" y="978972"/>
                  <a:pt x="160338" y="946655"/>
                  <a:pt x="179388" y="927264"/>
                </a:cubicBezTo>
                <a:cubicBezTo>
                  <a:pt x="179388" y="924033"/>
                  <a:pt x="180975" y="924033"/>
                  <a:pt x="182563" y="924841"/>
                </a:cubicBezTo>
                <a:close/>
                <a:moveTo>
                  <a:pt x="3034989" y="923362"/>
                </a:moveTo>
                <a:lnTo>
                  <a:pt x="3055086" y="938884"/>
                </a:lnTo>
                <a:lnTo>
                  <a:pt x="3108937" y="997281"/>
                </a:lnTo>
                <a:lnTo>
                  <a:pt x="3056692" y="942097"/>
                </a:lnTo>
                <a:close/>
                <a:moveTo>
                  <a:pt x="2209714" y="914550"/>
                </a:moveTo>
                <a:lnTo>
                  <a:pt x="2201780" y="947150"/>
                </a:lnTo>
                <a:lnTo>
                  <a:pt x="2197647" y="954052"/>
                </a:lnTo>
                <a:lnTo>
                  <a:pt x="2196497" y="958023"/>
                </a:lnTo>
                <a:lnTo>
                  <a:pt x="2187189" y="975012"/>
                </a:lnTo>
                <a:lnTo>
                  <a:pt x="2175214" y="994297"/>
                </a:lnTo>
                <a:lnTo>
                  <a:pt x="2174934" y="994136"/>
                </a:lnTo>
                <a:lnTo>
                  <a:pt x="2183971" y="979043"/>
                </a:lnTo>
                <a:cubicBezTo>
                  <a:pt x="2187189" y="969369"/>
                  <a:pt x="2192016" y="958083"/>
                  <a:pt x="2196039" y="945990"/>
                </a:cubicBezTo>
                <a:lnTo>
                  <a:pt x="2198182" y="934775"/>
                </a:lnTo>
                <a:close/>
                <a:moveTo>
                  <a:pt x="995156" y="909071"/>
                </a:moveTo>
                <a:cubicBezTo>
                  <a:pt x="1001575" y="915510"/>
                  <a:pt x="995156" y="915510"/>
                  <a:pt x="995156" y="915510"/>
                </a:cubicBezTo>
                <a:cubicBezTo>
                  <a:pt x="995156" y="915510"/>
                  <a:pt x="995156" y="915510"/>
                  <a:pt x="995156" y="909071"/>
                </a:cubicBezTo>
                <a:close/>
                <a:moveTo>
                  <a:pt x="2203279" y="908101"/>
                </a:moveTo>
                <a:lnTo>
                  <a:pt x="2198182" y="934775"/>
                </a:lnTo>
                <a:lnTo>
                  <a:pt x="2196843" y="937122"/>
                </a:lnTo>
                <a:cubicBezTo>
                  <a:pt x="2192016" y="945184"/>
                  <a:pt x="2187189" y="953246"/>
                  <a:pt x="2183971" y="959695"/>
                </a:cubicBezTo>
                <a:cubicBezTo>
                  <a:pt x="2180753" y="966144"/>
                  <a:pt x="2175926" y="975818"/>
                  <a:pt x="2172709" y="985492"/>
                </a:cubicBezTo>
                <a:lnTo>
                  <a:pt x="2172265" y="992608"/>
                </a:lnTo>
                <a:lnTo>
                  <a:pt x="2171100" y="991941"/>
                </a:lnTo>
                <a:lnTo>
                  <a:pt x="2164072" y="996394"/>
                </a:lnTo>
                <a:lnTo>
                  <a:pt x="2163859" y="988716"/>
                </a:lnTo>
                <a:cubicBezTo>
                  <a:pt x="2166273" y="979043"/>
                  <a:pt x="2171100" y="969369"/>
                  <a:pt x="2177535" y="959695"/>
                </a:cubicBezTo>
                <a:cubicBezTo>
                  <a:pt x="2183971" y="946796"/>
                  <a:pt x="2196843" y="927449"/>
                  <a:pt x="2203279" y="908101"/>
                </a:cubicBezTo>
                <a:close/>
                <a:moveTo>
                  <a:pt x="2203279" y="908101"/>
                </a:moveTo>
                <a:cubicBezTo>
                  <a:pt x="2209714" y="908101"/>
                  <a:pt x="2209714" y="908101"/>
                  <a:pt x="2209714" y="914550"/>
                </a:cubicBezTo>
                <a:cubicBezTo>
                  <a:pt x="2209714" y="914550"/>
                  <a:pt x="2209714" y="908101"/>
                  <a:pt x="2203279" y="908101"/>
                </a:cubicBezTo>
                <a:close/>
                <a:moveTo>
                  <a:pt x="423779" y="908101"/>
                </a:moveTo>
                <a:cubicBezTo>
                  <a:pt x="430213" y="908101"/>
                  <a:pt x="430213" y="908101"/>
                  <a:pt x="430213" y="914553"/>
                </a:cubicBezTo>
                <a:cubicBezTo>
                  <a:pt x="398045" y="979078"/>
                  <a:pt x="353010" y="1043602"/>
                  <a:pt x="314408" y="1101674"/>
                </a:cubicBezTo>
                <a:cubicBezTo>
                  <a:pt x="307975" y="1108126"/>
                  <a:pt x="307975" y="1101674"/>
                  <a:pt x="307975" y="1101674"/>
                </a:cubicBezTo>
                <a:cubicBezTo>
                  <a:pt x="346576" y="1037150"/>
                  <a:pt x="391611" y="979078"/>
                  <a:pt x="423779" y="908101"/>
                </a:cubicBezTo>
                <a:close/>
                <a:moveTo>
                  <a:pt x="1206445" y="901652"/>
                </a:moveTo>
                <a:lnTo>
                  <a:pt x="1175577" y="959500"/>
                </a:lnTo>
                <a:cubicBezTo>
                  <a:pt x="1156284" y="991639"/>
                  <a:pt x="1136991" y="1023777"/>
                  <a:pt x="1117698" y="1055916"/>
                </a:cubicBezTo>
                <a:lnTo>
                  <a:pt x="1096241" y="1085161"/>
                </a:lnTo>
                <a:lnTo>
                  <a:pt x="1098405" y="1081627"/>
                </a:lnTo>
                <a:lnTo>
                  <a:pt x="1123486" y="1039847"/>
                </a:lnTo>
                <a:lnTo>
                  <a:pt x="1130560" y="1030205"/>
                </a:lnTo>
                <a:lnTo>
                  <a:pt x="1162483" y="975828"/>
                </a:lnTo>
                <a:lnTo>
                  <a:pt x="1184419" y="942627"/>
                </a:lnTo>
                <a:lnTo>
                  <a:pt x="1196075" y="918926"/>
                </a:lnTo>
                <a:close/>
                <a:moveTo>
                  <a:pt x="1787546" y="901341"/>
                </a:moveTo>
                <a:lnTo>
                  <a:pt x="1772733" y="934511"/>
                </a:lnTo>
                <a:lnTo>
                  <a:pt x="1767820" y="946459"/>
                </a:lnTo>
                <a:lnTo>
                  <a:pt x="1771642" y="947007"/>
                </a:lnTo>
                <a:cubicBezTo>
                  <a:pt x="1772445" y="947812"/>
                  <a:pt x="1772445" y="949424"/>
                  <a:pt x="1772445" y="952646"/>
                </a:cubicBezTo>
                <a:cubicBezTo>
                  <a:pt x="1772445" y="949424"/>
                  <a:pt x="1770839" y="947812"/>
                  <a:pt x="1769233" y="947007"/>
                </a:cubicBezTo>
                <a:lnTo>
                  <a:pt x="1767748" y="946634"/>
                </a:lnTo>
                <a:lnTo>
                  <a:pt x="1762996" y="958193"/>
                </a:lnTo>
                <a:lnTo>
                  <a:pt x="1757018" y="966583"/>
                </a:lnTo>
                <a:lnTo>
                  <a:pt x="1758882" y="957864"/>
                </a:lnTo>
                <a:lnTo>
                  <a:pt x="1757973" y="959349"/>
                </a:lnTo>
                <a:lnTo>
                  <a:pt x="1755397" y="968857"/>
                </a:lnTo>
                <a:lnTo>
                  <a:pt x="1750051" y="976361"/>
                </a:lnTo>
                <a:lnTo>
                  <a:pt x="1749524" y="975572"/>
                </a:lnTo>
                <a:lnTo>
                  <a:pt x="1753104" y="967304"/>
                </a:lnTo>
                <a:lnTo>
                  <a:pt x="1749267" y="973573"/>
                </a:lnTo>
                <a:lnTo>
                  <a:pt x="1748980" y="974756"/>
                </a:lnTo>
                <a:lnTo>
                  <a:pt x="1748752" y="974414"/>
                </a:lnTo>
                <a:lnTo>
                  <a:pt x="1747984" y="975669"/>
                </a:lnTo>
                <a:lnTo>
                  <a:pt x="1748630" y="974230"/>
                </a:lnTo>
                <a:lnTo>
                  <a:pt x="1747838" y="973044"/>
                </a:lnTo>
                <a:lnTo>
                  <a:pt x="1758117" y="937080"/>
                </a:lnTo>
                <a:lnTo>
                  <a:pt x="1749671" y="971908"/>
                </a:lnTo>
                <a:lnTo>
                  <a:pt x="1753974" y="962314"/>
                </a:lnTo>
                <a:lnTo>
                  <a:pt x="1757041" y="958213"/>
                </a:lnTo>
                <a:lnTo>
                  <a:pt x="1760355" y="950559"/>
                </a:lnTo>
                <a:lnTo>
                  <a:pt x="1758986" y="955610"/>
                </a:lnTo>
                <a:lnTo>
                  <a:pt x="1759515" y="954902"/>
                </a:lnTo>
                <a:lnTo>
                  <a:pt x="1760531" y="950151"/>
                </a:lnTo>
                <a:lnTo>
                  <a:pt x="1770867" y="926281"/>
                </a:lnTo>
                <a:lnTo>
                  <a:pt x="1785582" y="903203"/>
                </a:lnTo>
                <a:close/>
                <a:moveTo>
                  <a:pt x="3009039" y="897006"/>
                </a:moveTo>
                <a:lnTo>
                  <a:pt x="3025364" y="908356"/>
                </a:lnTo>
                <a:cubicBezTo>
                  <a:pt x="3051069" y="927637"/>
                  <a:pt x="3075168" y="950131"/>
                  <a:pt x="3097660" y="974232"/>
                </a:cubicBezTo>
                <a:lnTo>
                  <a:pt x="3149665" y="1036909"/>
                </a:lnTo>
                <a:lnTo>
                  <a:pt x="3102480" y="985478"/>
                </a:lnTo>
                <a:cubicBezTo>
                  <a:pt x="3079988" y="959771"/>
                  <a:pt x="3055889" y="935670"/>
                  <a:pt x="3030184" y="913176"/>
                </a:cubicBezTo>
                <a:close/>
                <a:moveTo>
                  <a:pt x="398264" y="895401"/>
                </a:moveTo>
                <a:cubicBezTo>
                  <a:pt x="404714" y="895401"/>
                  <a:pt x="411163" y="895401"/>
                  <a:pt x="404714" y="901814"/>
                </a:cubicBezTo>
                <a:cubicBezTo>
                  <a:pt x="378917" y="953123"/>
                  <a:pt x="346670" y="998017"/>
                  <a:pt x="314424" y="1049326"/>
                </a:cubicBezTo>
                <a:cubicBezTo>
                  <a:pt x="314424" y="1055739"/>
                  <a:pt x="307975" y="1049326"/>
                  <a:pt x="307975" y="1049326"/>
                </a:cubicBezTo>
                <a:cubicBezTo>
                  <a:pt x="340221" y="998017"/>
                  <a:pt x="372467" y="946709"/>
                  <a:pt x="398264" y="895401"/>
                </a:cubicBezTo>
                <a:close/>
                <a:moveTo>
                  <a:pt x="3018336" y="885557"/>
                </a:moveTo>
                <a:lnTo>
                  <a:pt x="3063213" y="926197"/>
                </a:lnTo>
                <a:lnTo>
                  <a:pt x="3130587" y="1000410"/>
                </a:lnTo>
                <a:lnTo>
                  <a:pt x="3115332" y="979052"/>
                </a:lnTo>
                <a:cubicBezTo>
                  <a:pt x="3092840" y="953344"/>
                  <a:pt x="3068742" y="927637"/>
                  <a:pt x="3042233" y="903536"/>
                </a:cubicBezTo>
                <a:close/>
                <a:moveTo>
                  <a:pt x="1217700" y="880559"/>
                </a:moveTo>
                <a:lnTo>
                  <a:pt x="1214163" y="888795"/>
                </a:lnTo>
                <a:lnTo>
                  <a:pt x="1206445" y="901652"/>
                </a:lnTo>
                <a:close/>
                <a:moveTo>
                  <a:pt x="1797406" y="879896"/>
                </a:moveTo>
                <a:lnTo>
                  <a:pt x="1771127" y="925680"/>
                </a:lnTo>
                <a:lnTo>
                  <a:pt x="1770867" y="926281"/>
                </a:lnTo>
                <a:lnTo>
                  <a:pt x="1764025" y="937011"/>
                </a:lnTo>
                <a:lnTo>
                  <a:pt x="1764703" y="934511"/>
                </a:lnTo>
                <a:lnTo>
                  <a:pt x="1776137" y="905633"/>
                </a:lnTo>
                <a:lnTo>
                  <a:pt x="1792809" y="883133"/>
                </a:lnTo>
                <a:close/>
                <a:moveTo>
                  <a:pt x="897925" y="878467"/>
                </a:moveTo>
                <a:lnTo>
                  <a:pt x="930163" y="900219"/>
                </a:lnTo>
                <a:lnTo>
                  <a:pt x="963696" y="929734"/>
                </a:lnTo>
                <a:lnTo>
                  <a:pt x="950454" y="924551"/>
                </a:lnTo>
                <a:lnTo>
                  <a:pt x="924546" y="903438"/>
                </a:lnTo>
                <a:lnTo>
                  <a:pt x="906445" y="890956"/>
                </a:lnTo>
                <a:close/>
                <a:moveTo>
                  <a:pt x="886032" y="876880"/>
                </a:moveTo>
                <a:lnTo>
                  <a:pt x="906445" y="890956"/>
                </a:lnTo>
                <a:lnTo>
                  <a:pt x="913313" y="901024"/>
                </a:lnTo>
                <a:cubicBezTo>
                  <a:pt x="922941" y="909071"/>
                  <a:pt x="934175" y="915510"/>
                  <a:pt x="943803" y="921948"/>
                </a:cubicBezTo>
                <a:lnTo>
                  <a:pt x="950454" y="924551"/>
                </a:lnTo>
                <a:lnTo>
                  <a:pt x="962215" y="934135"/>
                </a:lnTo>
                <a:lnTo>
                  <a:pt x="937384" y="921948"/>
                </a:lnTo>
                <a:cubicBezTo>
                  <a:pt x="918127" y="909071"/>
                  <a:pt x="892451" y="896195"/>
                  <a:pt x="886032" y="876880"/>
                </a:cubicBezTo>
                <a:close/>
                <a:moveTo>
                  <a:pt x="777052" y="876845"/>
                </a:moveTo>
                <a:lnTo>
                  <a:pt x="777414" y="877075"/>
                </a:lnTo>
                <a:lnTo>
                  <a:pt x="764467" y="877722"/>
                </a:lnTo>
                <a:lnTo>
                  <a:pt x="764118" y="877271"/>
                </a:lnTo>
                <a:close/>
                <a:moveTo>
                  <a:pt x="2633496" y="876351"/>
                </a:moveTo>
                <a:cubicBezTo>
                  <a:pt x="2633496" y="876351"/>
                  <a:pt x="2633496" y="882701"/>
                  <a:pt x="2633496" y="882701"/>
                </a:cubicBezTo>
                <a:cubicBezTo>
                  <a:pt x="2627062" y="882701"/>
                  <a:pt x="2627062" y="876351"/>
                  <a:pt x="2633496" y="876351"/>
                </a:cubicBezTo>
                <a:close/>
                <a:moveTo>
                  <a:pt x="307172" y="874002"/>
                </a:moveTo>
                <a:cubicBezTo>
                  <a:pt x="307976" y="874802"/>
                  <a:pt x="307976" y="876402"/>
                  <a:pt x="307976" y="876402"/>
                </a:cubicBezTo>
                <a:cubicBezTo>
                  <a:pt x="291902" y="911609"/>
                  <a:pt x="271007" y="942015"/>
                  <a:pt x="249308" y="971621"/>
                </a:cubicBezTo>
                <a:lnTo>
                  <a:pt x="191952" y="1053302"/>
                </a:lnTo>
                <a:lnTo>
                  <a:pt x="215190" y="1066386"/>
                </a:lnTo>
                <a:lnTo>
                  <a:pt x="347591" y="876351"/>
                </a:lnTo>
                <a:cubicBezTo>
                  <a:pt x="347591" y="876351"/>
                  <a:pt x="354013" y="876351"/>
                  <a:pt x="354013" y="882803"/>
                </a:cubicBezTo>
                <a:cubicBezTo>
                  <a:pt x="331535" y="911839"/>
                  <a:pt x="309057" y="942488"/>
                  <a:pt x="286580" y="973944"/>
                </a:cubicBezTo>
                <a:lnTo>
                  <a:pt x="219806" y="1068986"/>
                </a:lnTo>
                <a:lnTo>
                  <a:pt x="244067" y="1082646"/>
                </a:lnTo>
                <a:cubicBezTo>
                  <a:pt x="279393" y="1101935"/>
                  <a:pt x="313113" y="1121223"/>
                  <a:pt x="346832" y="1139707"/>
                </a:cubicBezTo>
                <a:lnTo>
                  <a:pt x="441264" y="1187710"/>
                </a:lnTo>
                <a:lnTo>
                  <a:pt x="449598" y="1191946"/>
                </a:lnTo>
                <a:lnTo>
                  <a:pt x="473061" y="1204423"/>
                </a:lnTo>
                <a:lnTo>
                  <a:pt x="546911" y="1098601"/>
                </a:lnTo>
                <a:cubicBezTo>
                  <a:pt x="572576" y="1061595"/>
                  <a:pt x="596636" y="1024589"/>
                  <a:pt x="615885" y="985974"/>
                </a:cubicBezTo>
                <a:cubicBezTo>
                  <a:pt x="622301" y="979538"/>
                  <a:pt x="622301" y="985974"/>
                  <a:pt x="622301" y="985974"/>
                </a:cubicBezTo>
                <a:cubicBezTo>
                  <a:pt x="599844" y="1027807"/>
                  <a:pt x="575784" y="1066422"/>
                  <a:pt x="550921" y="1104232"/>
                </a:cubicBezTo>
                <a:lnTo>
                  <a:pt x="480842" y="1208562"/>
                </a:lnTo>
                <a:lnTo>
                  <a:pt x="521016" y="1229925"/>
                </a:lnTo>
                <a:lnTo>
                  <a:pt x="527117" y="1229925"/>
                </a:lnTo>
                <a:lnTo>
                  <a:pt x="541903" y="1241033"/>
                </a:lnTo>
                <a:lnTo>
                  <a:pt x="546741" y="1243606"/>
                </a:lnTo>
                <a:lnTo>
                  <a:pt x="615942" y="1124001"/>
                </a:lnTo>
                <a:cubicBezTo>
                  <a:pt x="640804" y="1080640"/>
                  <a:pt x="664865" y="1037279"/>
                  <a:pt x="687322" y="992312"/>
                </a:cubicBezTo>
                <a:cubicBezTo>
                  <a:pt x="687322" y="985888"/>
                  <a:pt x="693738" y="992312"/>
                  <a:pt x="693738" y="992312"/>
                </a:cubicBezTo>
                <a:cubicBezTo>
                  <a:pt x="671281" y="1040491"/>
                  <a:pt x="645617" y="1085458"/>
                  <a:pt x="619952" y="1128819"/>
                </a:cubicBezTo>
                <a:lnTo>
                  <a:pt x="551669" y="1246227"/>
                </a:lnTo>
                <a:lnTo>
                  <a:pt x="552363" y="1246596"/>
                </a:lnTo>
                <a:lnTo>
                  <a:pt x="584430" y="1263649"/>
                </a:lnTo>
                <a:lnTo>
                  <a:pt x="584200" y="1262036"/>
                </a:lnTo>
                <a:cubicBezTo>
                  <a:pt x="622733" y="1178479"/>
                  <a:pt x="661266" y="1088495"/>
                  <a:pt x="719066" y="1011366"/>
                </a:cubicBezTo>
                <a:cubicBezTo>
                  <a:pt x="719066" y="1004938"/>
                  <a:pt x="725488" y="1011366"/>
                  <a:pt x="725488" y="1011366"/>
                </a:cubicBezTo>
                <a:cubicBezTo>
                  <a:pt x="696588" y="1049930"/>
                  <a:pt x="672505" y="1091709"/>
                  <a:pt x="650830" y="1135094"/>
                </a:cubicBezTo>
                <a:lnTo>
                  <a:pt x="591176" y="1267236"/>
                </a:lnTo>
                <a:lnTo>
                  <a:pt x="628320" y="1286989"/>
                </a:lnTo>
                <a:lnTo>
                  <a:pt x="616591" y="1281957"/>
                </a:lnTo>
                <a:lnTo>
                  <a:pt x="563157" y="1259034"/>
                </a:lnTo>
                <a:lnTo>
                  <a:pt x="562399" y="1258603"/>
                </a:lnTo>
                <a:lnTo>
                  <a:pt x="562592" y="1258791"/>
                </a:lnTo>
                <a:lnTo>
                  <a:pt x="563157" y="1259034"/>
                </a:lnTo>
                <a:lnTo>
                  <a:pt x="615802" y="1288966"/>
                </a:lnTo>
                <a:lnTo>
                  <a:pt x="584477" y="1275528"/>
                </a:lnTo>
                <a:lnTo>
                  <a:pt x="575056" y="1270971"/>
                </a:lnTo>
                <a:lnTo>
                  <a:pt x="585675" y="1281349"/>
                </a:lnTo>
                <a:lnTo>
                  <a:pt x="612548" y="1304258"/>
                </a:lnTo>
                <a:lnTo>
                  <a:pt x="614061" y="1304921"/>
                </a:lnTo>
                <a:lnTo>
                  <a:pt x="612799" y="1304471"/>
                </a:lnTo>
                <a:lnTo>
                  <a:pt x="622319" y="1312587"/>
                </a:lnTo>
                <a:lnTo>
                  <a:pt x="641651" y="1320402"/>
                </a:lnTo>
                <a:lnTo>
                  <a:pt x="629497" y="1317867"/>
                </a:lnTo>
                <a:lnTo>
                  <a:pt x="632799" y="1320230"/>
                </a:lnTo>
                <a:lnTo>
                  <a:pt x="651848" y="1328374"/>
                </a:lnTo>
                <a:lnTo>
                  <a:pt x="648705" y="1328570"/>
                </a:lnTo>
                <a:lnTo>
                  <a:pt x="641155" y="1326208"/>
                </a:lnTo>
                <a:lnTo>
                  <a:pt x="662682" y="1341610"/>
                </a:lnTo>
                <a:lnTo>
                  <a:pt x="699254" y="1360926"/>
                </a:lnTo>
                <a:lnTo>
                  <a:pt x="689955" y="1360894"/>
                </a:lnTo>
                <a:lnTo>
                  <a:pt x="671846" y="1356299"/>
                </a:lnTo>
                <a:lnTo>
                  <a:pt x="626198" y="1321530"/>
                </a:lnTo>
                <a:lnTo>
                  <a:pt x="623014" y="1320534"/>
                </a:lnTo>
                <a:cubicBezTo>
                  <a:pt x="613380" y="1317319"/>
                  <a:pt x="603745" y="1314104"/>
                  <a:pt x="594111" y="1310086"/>
                </a:cubicBezTo>
                <a:lnTo>
                  <a:pt x="582314" y="1303853"/>
                </a:lnTo>
                <a:lnTo>
                  <a:pt x="597707" y="1316702"/>
                </a:lnTo>
                <a:cubicBezTo>
                  <a:pt x="604124" y="1321523"/>
                  <a:pt x="610542" y="1326344"/>
                  <a:pt x="616959" y="1332772"/>
                </a:cubicBezTo>
                <a:lnTo>
                  <a:pt x="627872" y="1344366"/>
                </a:lnTo>
                <a:lnTo>
                  <a:pt x="593209" y="1321598"/>
                </a:lnTo>
                <a:lnTo>
                  <a:pt x="591290" y="1319916"/>
                </a:lnTo>
                <a:cubicBezTo>
                  <a:pt x="581664" y="1313488"/>
                  <a:pt x="573642" y="1305453"/>
                  <a:pt x="565621" y="1297418"/>
                </a:cubicBezTo>
                <a:lnTo>
                  <a:pt x="560687" y="1293095"/>
                </a:lnTo>
                <a:lnTo>
                  <a:pt x="559835" y="1292724"/>
                </a:lnTo>
                <a:lnTo>
                  <a:pt x="560608" y="1293025"/>
                </a:lnTo>
                <a:lnTo>
                  <a:pt x="552459" y="1285883"/>
                </a:lnTo>
                <a:lnTo>
                  <a:pt x="539517" y="1280350"/>
                </a:lnTo>
                <a:lnTo>
                  <a:pt x="535761" y="1278509"/>
                </a:lnTo>
                <a:lnTo>
                  <a:pt x="551989" y="1285471"/>
                </a:lnTo>
                <a:lnTo>
                  <a:pt x="547189" y="1281264"/>
                </a:lnTo>
                <a:lnTo>
                  <a:pt x="526384" y="1273914"/>
                </a:lnTo>
                <a:lnTo>
                  <a:pt x="385369" y="1204805"/>
                </a:lnTo>
                <a:lnTo>
                  <a:pt x="296702" y="1148591"/>
                </a:lnTo>
                <a:lnTo>
                  <a:pt x="333987" y="1167836"/>
                </a:lnTo>
                <a:lnTo>
                  <a:pt x="381563" y="1187927"/>
                </a:lnTo>
                <a:lnTo>
                  <a:pt x="486529" y="1249007"/>
                </a:lnTo>
                <a:lnTo>
                  <a:pt x="537928" y="1271542"/>
                </a:lnTo>
                <a:lnTo>
                  <a:pt x="527919" y="1254834"/>
                </a:lnTo>
                <a:lnTo>
                  <a:pt x="525675" y="1247089"/>
                </a:lnTo>
                <a:lnTo>
                  <a:pt x="513023" y="1240970"/>
                </a:lnTo>
                <a:cubicBezTo>
                  <a:pt x="488135" y="1230522"/>
                  <a:pt x="462443" y="1220878"/>
                  <a:pt x="436752" y="1211234"/>
                </a:cubicBezTo>
                <a:lnTo>
                  <a:pt x="381563" y="1187927"/>
                </a:lnTo>
                <a:lnTo>
                  <a:pt x="292309" y="1135991"/>
                </a:lnTo>
                <a:lnTo>
                  <a:pt x="314718" y="1146940"/>
                </a:lnTo>
                <a:cubicBezTo>
                  <a:pt x="346832" y="1166228"/>
                  <a:pt x="382158" y="1182302"/>
                  <a:pt x="418286" y="1197572"/>
                </a:cubicBezTo>
                <a:lnTo>
                  <a:pt x="524311" y="1242383"/>
                </a:lnTo>
                <a:lnTo>
                  <a:pt x="523148" y="1238371"/>
                </a:lnTo>
                <a:lnTo>
                  <a:pt x="527636" y="1242071"/>
                </a:lnTo>
                <a:lnTo>
                  <a:pt x="527799" y="1243865"/>
                </a:lnTo>
                <a:lnTo>
                  <a:pt x="531999" y="1245667"/>
                </a:lnTo>
                <a:lnTo>
                  <a:pt x="527636" y="1242071"/>
                </a:lnTo>
                <a:lnTo>
                  <a:pt x="527471" y="1240244"/>
                </a:lnTo>
                <a:lnTo>
                  <a:pt x="523055" y="1238051"/>
                </a:lnTo>
                <a:lnTo>
                  <a:pt x="523148" y="1238371"/>
                </a:lnTo>
                <a:lnTo>
                  <a:pt x="522312" y="1237682"/>
                </a:lnTo>
                <a:lnTo>
                  <a:pt x="476550" y="1214952"/>
                </a:lnTo>
                <a:lnTo>
                  <a:pt x="474729" y="1217663"/>
                </a:lnTo>
                <a:cubicBezTo>
                  <a:pt x="474729" y="1217663"/>
                  <a:pt x="468313" y="1217663"/>
                  <a:pt x="468313" y="1211227"/>
                </a:cubicBezTo>
                <a:lnTo>
                  <a:pt x="468503" y="1210955"/>
                </a:lnTo>
                <a:lnTo>
                  <a:pt x="443175" y="1198375"/>
                </a:lnTo>
                <a:cubicBezTo>
                  <a:pt x="372524" y="1159799"/>
                  <a:pt x="301873" y="1121223"/>
                  <a:pt x="237644" y="1082646"/>
                </a:cubicBezTo>
                <a:lnTo>
                  <a:pt x="217395" y="1071244"/>
                </a:lnTo>
                <a:lnTo>
                  <a:pt x="215936" y="1072343"/>
                </a:lnTo>
                <a:cubicBezTo>
                  <a:pt x="214330" y="1071537"/>
                  <a:pt x="212725" y="1069924"/>
                  <a:pt x="212725" y="1069924"/>
                </a:cubicBezTo>
                <a:lnTo>
                  <a:pt x="213380" y="1068984"/>
                </a:lnTo>
                <a:lnTo>
                  <a:pt x="190132" y="1055893"/>
                </a:lnTo>
                <a:lnTo>
                  <a:pt x="185817" y="1062038"/>
                </a:lnTo>
                <a:cubicBezTo>
                  <a:pt x="179388" y="1068439"/>
                  <a:pt x="179388" y="1062038"/>
                  <a:pt x="179388" y="1062038"/>
                </a:cubicBezTo>
                <a:lnTo>
                  <a:pt x="185573" y="1053326"/>
                </a:lnTo>
                <a:lnTo>
                  <a:pt x="134879" y="1024782"/>
                </a:lnTo>
                <a:cubicBezTo>
                  <a:pt x="122034" y="1018353"/>
                  <a:pt x="102765" y="1005494"/>
                  <a:pt x="89919" y="999064"/>
                </a:cubicBezTo>
                <a:cubicBezTo>
                  <a:pt x="80285" y="992635"/>
                  <a:pt x="72257" y="987813"/>
                  <a:pt x="64228" y="983795"/>
                </a:cubicBezTo>
                <a:lnTo>
                  <a:pt x="53794" y="979552"/>
                </a:lnTo>
                <a:lnTo>
                  <a:pt x="47216" y="970145"/>
                </a:lnTo>
                <a:lnTo>
                  <a:pt x="66637" y="977365"/>
                </a:lnTo>
                <a:cubicBezTo>
                  <a:pt x="75468" y="981384"/>
                  <a:pt x="83497" y="986206"/>
                  <a:pt x="89919" y="992635"/>
                </a:cubicBezTo>
                <a:cubicBezTo>
                  <a:pt x="109188" y="1005494"/>
                  <a:pt x="122034" y="1011923"/>
                  <a:pt x="141302" y="1024782"/>
                </a:cubicBezTo>
                <a:lnTo>
                  <a:pt x="187408" y="1050743"/>
                </a:lnTo>
                <a:lnTo>
                  <a:pt x="245289" y="969220"/>
                </a:lnTo>
                <a:cubicBezTo>
                  <a:pt x="267792" y="938814"/>
                  <a:pt x="288688" y="908408"/>
                  <a:pt x="301546" y="876402"/>
                </a:cubicBezTo>
                <a:cubicBezTo>
                  <a:pt x="304761" y="873202"/>
                  <a:pt x="306369" y="873202"/>
                  <a:pt x="307172" y="874002"/>
                </a:cubicBezTo>
                <a:close/>
                <a:moveTo>
                  <a:pt x="747531" y="873593"/>
                </a:moveTo>
                <a:lnTo>
                  <a:pt x="761727" y="877142"/>
                </a:lnTo>
                <a:lnTo>
                  <a:pt x="762016" y="877340"/>
                </a:lnTo>
                <a:lnTo>
                  <a:pt x="762458" y="877325"/>
                </a:lnTo>
                <a:lnTo>
                  <a:pt x="764117" y="877740"/>
                </a:lnTo>
                <a:lnTo>
                  <a:pt x="764467" y="877722"/>
                </a:lnTo>
                <a:lnTo>
                  <a:pt x="765718" y="879341"/>
                </a:lnTo>
                <a:lnTo>
                  <a:pt x="771146" y="882878"/>
                </a:lnTo>
                <a:lnTo>
                  <a:pt x="757714" y="882542"/>
                </a:lnTo>
                <a:close/>
                <a:moveTo>
                  <a:pt x="271401" y="871604"/>
                </a:moveTo>
                <a:cubicBezTo>
                  <a:pt x="273009" y="871604"/>
                  <a:pt x="273009" y="873208"/>
                  <a:pt x="269792" y="876414"/>
                </a:cubicBezTo>
                <a:cubicBezTo>
                  <a:pt x="269792" y="889241"/>
                  <a:pt x="256925" y="902068"/>
                  <a:pt x="250492" y="908482"/>
                </a:cubicBezTo>
                <a:cubicBezTo>
                  <a:pt x="237624" y="921309"/>
                  <a:pt x="231191" y="934136"/>
                  <a:pt x="218324" y="946963"/>
                </a:cubicBezTo>
                <a:cubicBezTo>
                  <a:pt x="199023" y="979031"/>
                  <a:pt x="179722" y="1004685"/>
                  <a:pt x="160421" y="1030339"/>
                </a:cubicBezTo>
                <a:cubicBezTo>
                  <a:pt x="160421" y="1030339"/>
                  <a:pt x="153988" y="1030339"/>
                  <a:pt x="153988" y="1030339"/>
                </a:cubicBezTo>
                <a:cubicBezTo>
                  <a:pt x="173289" y="998272"/>
                  <a:pt x="192589" y="972617"/>
                  <a:pt x="211890" y="946963"/>
                </a:cubicBezTo>
                <a:cubicBezTo>
                  <a:pt x="224757" y="934136"/>
                  <a:pt x="231191" y="921309"/>
                  <a:pt x="237624" y="914896"/>
                </a:cubicBezTo>
                <a:cubicBezTo>
                  <a:pt x="250492" y="902068"/>
                  <a:pt x="263359" y="889241"/>
                  <a:pt x="263359" y="876414"/>
                </a:cubicBezTo>
                <a:cubicBezTo>
                  <a:pt x="266576" y="873208"/>
                  <a:pt x="269792" y="871604"/>
                  <a:pt x="271401" y="871604"/>
                </a:cubicBezTo>
                <a:close/>
                <a:moveTo>
                  <a:pt x="891916" y="870978"/>
                </a:moveTo>
                <a:lnTo>
                  <a:pt x="893678" y="872241"/>
                </a:lnTo>
                <a:lnTo>
                  <a:pt x="897925" y="878467"/>
                </a:lnTo>
                <a:lnTo>
                  <a:pt x="889869" y="873031"/>
                </a:lnTo>
                <a:close/>
                <a:moveTo>
                  <a:pt x="886032" y="870442"/>
                </a:moveTo>
                <a:lnTo>
                  <a:pt x="889869" y="873031"/>
                </a:lnTo>
                <a:lnTo>
                  <a:pt x="886834" y="876075"/>
                </a:lnTo>
                <a:cubicBezTo>
                  <a:pt x="886032" y="876880"/>
                  <a:pt x="886032" y="876880"/>
                  <a:pt x="886032" y="876880"/>
                </a:cubicBezTo>
                <a:cubicBezTo>
                  <a:pt x="886032" y="870442"/>
                  <a:pt x="886032" y="870442"/>
                  <a:pt x="886032" y="870442"/>
                </a:cubicBezTo>
                <a:close/>
                <a:moveTo>
                  <a:pt x="2556571" y="869678"/>
                </a:moveTo>
                <a:cubicBezTo>
                  <a:pt x="2588678" y="882527"/>
                  <a:pt x="2627206" y="901800"/>
                  <a:pt x="2659313" y="921073"/>
                </a:cubicBezTo>
                <a:lnTo>
                  <a:pt x="2699064" y="940296"/>
                </a:lnTo>
                <a:lnTo>
                  <a:pt x="2729948" y="966045"/>
                </a:lnTo>
                <a:cubicBezTo>
                  <a:pt x="2742790" y="977287"/>
                  <a:pt x="2755633" y="988530"/>
                  <a:pt x="2768476" y="998167"/>
                </a:cubicBezTo>
                <a:lnTo>
                  <a:pt x="2771290" y="1001895"/>
                </a:lnTo>
                <a:lnTo>
                  <a:pt x="2742790" y="985318"/>
                </a:lnTo>
                <a:cubicBezTo>
                  <a:pt x="2684998" y="933922"/>
                  <a:pt x="2620785" y="901800"/>
                  <a:pt x="2556571" y="869678"/>
                </a:cubicBezTo>
                <a:close/>
                <a:moveTo>
                  <a:pt x="921490" y="867989"/>
                </a:moveTo>
                <a:lnTo>
                  <a:pt x="936582" y="875271"/>
                </a:lnTo>
                <a:cubicBezTo>
                  <a:pt x="956641" y="888147"/>
                  <a:pt x="975899" y="902633"/>
                  <a:pt x="995156" y="915510"/>
                </a:cubicBezTo>
                <a:cubicBezTo>
                  <a:pt x="975898" y="909071"/>
                  <a:pt x="956641" y="889757"/>
                  <a:pt x="943803" y="883318"/>
                </a:cubicBezTo>
                <a:lnTo>
                  <a:pt x="933299" y="877465"/>
                </a:lnTo>
                <a:lnTo>
                  <a:pt x="924546" y="870442"/>
                </a:lnTo>
                <a:close/>
                <a:moveTo>
                  <a:pt x="395255" y="867680"/>
                </a:moveTo>
                <a:cubicBezTo>
                  <a:pt x="396859" y="868486"/>
                  <a:pt x="398463" y="870097"/>
                  <a:pt x="398463" y="870097"/>
                </a:cubicBezTo>
                <a:cubicBezTo>
                  <a:pt x="347133" y="934559"/>
                  <a:pt x="302220" y="1005468"/>
                  <a:pt x="250891" y="1076376"/>
                </a:cubicBezTo>
                <a:cubicBezTo>
                  <a:pt x="250891" y="1076376"/>
                  <a:pt x="244475" y="1076376"/>
                  <a:pt x="250891" y="1069930"/>
                </a:cubicBezTo>
                <a:cubicBezTo>
                  <a:pt x="295804" y="1005468"/>
                  <a:pt x="340717" y="934559"/>
                  <a:pt x="392047" y="870097"/>
                </a:cubicBezTo>
                <a:cubicBezTo>
                  <a:pt x="392047" y="866874"/>
                  <a:pt x="393651" y="866874"/>
                  <a:pt x="395255" y="867680"/>
                </a:cubicBezTo>
                <a:close/>
                <a:moveTo>
                  <a:pt x="745147" y="865831"/>
                </a:moveTo>
                <a:lnTo>
                  <a:pt x="757195" y="868311"/>
                </a:lnTo>
                <a:lnTo>
                  <a:pt x="764118" y="877271"/>
                </a:lnTo>
                <a:lnTo>
                  <a:pt x="762458" y="877325"/>
                </a:lnTo>
                <a:lnTo>
                  <a:pt x="761727" y="877142"/>
                </a:lnTo>
                <a:close/>
                <a:moveTo>
                  <a:pt x="2633794" y="865290"/>
                </a:moveTo>
                <a:lnTo>
                  <a:pt x="2635723" y="865452"/>
                </a:lnTo>
                <a:lnTo>
                  <a:pt x="2607761" y="870001"/>
                </a:lnTo>
                <a:close/>
                <a:moveTo>
                  <a:pt x="2611497" y="863036"/>
                </a:moveTo>
                <a:lnTo>
                  <a:pt x="2611514" y="863040"/>
                </a:lnTo>
                <a:lnTo>
                  <a:pt x="2607761" y="863651"/>
                </a:lnTo>
                <a:close/>
                <a:moveTo>
                  <a:pt x="2666965" y="860369"/>
                </a:moveTo>
                <a:lnTo>
                  <a:pt x="2657605" y="861892"/>
                </a:lnTo>
                <a:lnTo>
                  <a:pt x="2654431" y="861556"/>
                </a:lnTo>
                <a:lnTo>
                  <a:pt x="2656013" y="861270"/>
                </a:lnTo>
                <a:close/>
                <a:moveTo>
                  <a:pt x="2497837" y="859791"/>
                </a:moveTo>
                <a:lnTo>
                  <a:pt x="2524415" y="875791"/>
                </a:lnTo>
                <a:lnTo>
                  <a:pt x="2559431" y="900136"/>
                </a:lnTo>
                <a:lnTo>
                  <a:pt x="2582257" y="908225"/>
                </a:lnTo>
                <a:lnTo>
                  <a:pt x="2599943" y="916703"/>
                </a:lnTo>
                <a:lnTo>
                  <a:pt x="2579538" y="899953"/>
                </a:lnTo>
                <a:lnTo>
                  <a:pt x="2614325" y="920895"/>
                </a:lnTo>
                <a:lnTo>
                  <a:pt x="2626406" y="928687"/>
                </a:lnTo>
                <a:lnTo>
                  <a:pt x="2634770" y="931650"/>
                </a:lnTo>
                <a:lnTo>
                  <a:pt x="2617475" y="920371"/>
                </a:lnTo>
                <a:lnTo>
                  <a:pt x="2575835" y="895376"/>
                </a:lnTo>
                <a:lnTo>
                  <a:pt x="2571617" y="893451"/>
                </a:lnTo>
                <a:lnTo>
                  <a:pt x="2579538" y="899953"/>
                </a:lnTo>
                <a:lnTo>
                  <a:pt x="2559723" y="888025"/>
                </a:lnTo>
                <a:close/>
                <a:moveTo>
                  <a:pt x="2633950" y="859390"/>
                </a:moveTo>
                <a:lnTo>
                  <a:pt x="2654431" y="861556"/>
                </a:lnTo>
                <a:lnTo>
                  <a:pt x="2633794" y="865290"/>
                </a:lnTo>
                <a:lnTo>
                  <a:pt x="2614195" y="863651"/>
                </a:lnTo>
                <a:lnTo>
                  <a:pt x="2611514" y="863040"/>
                </a:lnTo>
                <a:close/>
                <a:moveTo>
                  <a:pt x="2546786" y="858359"/>
                </a:moveTo>
                <a:lnTo>
                  <a:pt x="2595099" y="876102"/>
                </a:lnTo>
                <a:cubicBezTo>
                  <a:pt x="2659313" y="908225"/>
                  <a:pt x="2723526" y="946771"/>
                  <a:pt x="2787740" y="991742"/>
                </a:cubicBezTo>
                <a:cubicBezTo>
                  <a:pt x="2813425" y="1011016"/>
                  <a:pt x="2845532" y="1030289"/>
                  <a:pt x="2864796" y="1049562"/>
                </a:cubicBezTo>
                <a:cubicBezTo>
                  <a:pt x="2890481" y="1075260"/>
                  <a:pt x="2903324" y="1100958"/>
                  <a:pt x="2922588" y="1126655"/>
                </a:cubicBezTo>
                <a:cubicBezTo>
                  <a:pt x="2922588" y="1126655"/>
                  <a:pt x="2916167" y="1133080"/>
                  <a:pt x="2916167" y="1126655"/>
                </a:cubicBezTo>
                <a:cubicBezTo>
                  <a:pt x="2896903" y="1100958"/>
                  <a:pt x="2877639" y="1068835"/>
                  <a:pt x="2851953" y="1043138"/>
                </a:cubicBezTo>
                <a:cubicBezTo>
                  <a:pt x="2826268" y="1017440"/>
                  <a:pt x="2787740" y="998167"/>
                  <a:pt x="2755633" y="972469"/>
                </a:cubicBezTo>
                <a:cubicBezTo>
                  <a:pt x="2739580" y="962833"/>
                  <a:pt x="2723526" y="953196"/>
                  <a:pt x="2707473" y="944362"/>
                </a:cubicBezTo>
                <a:lnTo>
                  <a:pt x="2699064" y="940296"/>
                </a:lnTo>
                <a:lnTo>
                  <a:pt x="2691420" y="933922"/>
                </a:lnTo>
                <a:cubicBezTo>
                  <a:pt x="2659313" y="914649"/>
                  <a:pt x="2627206" y="901800"/>
                  <a:pt x="2595099" y="882527"/>
                </a:cubicBezTo>
                <a:close/>
                <a:moveTo>
                  <a:pt x="2762167" y="857301"/>
                </a:moveTo>
                <a:lnTo>
                  <a:pt x="2754167" y="864539"/>
                </a:lnTo>
                <a:lnTo>
                  <a:pt x="2697831" y="870795"/>
                </a:lnTo>
                <a:cubicBezTo>
                  <a:pt x="2676922" y="874763"/>
                  <a:pt x="2656013" y="879526"/>
                  <a:pt x="2633496" y="882701"/>
                </a:cubicBezTo>
                <a:cubicBezTo>
                  <a:pt x="2652796" y="879526"/>
                  <a:pt x="2672097" y="873176"/>
                  <a:pt x="2691398" y="866826"/>
                </a:cubicBezTo>
                <a:lnTo>
                  <a:pt x="2701616" y="864024"/>
                </a:lnTo>
                <a:close/>
                <a:moveTo>
                  <a:pt x="2762167" y="857301"/>
                </a:moveTo>
                <a:cubicBezTo>
                  <a:pt x="2768600" y="857301"/>
                  <a:pt x="2768600" y="857301"/>
                  <a:pt x="2768600" y="863651"/>
                </a:cubicBezTo>
                <a:cubicBezTo>
                  <a:pt x="2762167" y="870001"/>
                  <a:pt x="2755733" y="876351"/>
                  <a:pt x="2742866" y="876351"/>
                </a:cubicBezTo>
                <a:cubicBezTo>
                  <a:pt x="2742866" y="876351"/>
                  <a:pt x="2736432" y="870001"/>
                  <a:pt x="2742866" y="870001"/>
                </a:cubicBezTo>
                <a:cubicBezTo>
                  <a:pt x="2746083" y="870001"/>
                  <a:pt x="2749300" y="868413"/>
                  <a:pt x="2752517" y="866032"/>
                </a:cubicBezTo>
                <a:lnTo>
                  <a:pt x="2754167" y="864539"/>
                </a:lnTo>
                <a:lnTo>
                  <a:pt x="2762167" y="863651"/>
                </a:lnTo>
                <a:cubicBezTo>
                  <a:pt x="2762167" y="863651"/>
                  <a:pt x="2762167" y="857301"/>
                  <a:pt x="2762167" y="857301"/>
                </a:cubicBezTo>
                <a:close/>
                <a:moveTo>
                  <a:pt x="2704265" y="857301"/>
                </a:moveTo>
                <a:cubicBezTo>
                  <a:pt x="2691398" y="863651"/>
                  <a:pt x="2676922" y="866826"/>
                  <a:pt x="2661643" y="867620"/>
                </a:cubicBezTo>
                <a:lnTo>
                  <a:pt x="2635723" y="865452"/>
                </a:lnTo>
                <a:lnTo>
                  <a:pt x="2657605" y="861892"/>
                </a:lnTo>
                <a:lnTo>
                  <a:pt x="2659230" y="862063"/>
                </a:lnTo>
                <a:cubicBezTo>
                  <a:pt x="2673705" y="862063"/>
                  <a:pt x="2688181" y="860476"/>
                  <a:pt x="2704265" y="857301"/>
                </a:cubicBezTo>
                <a:close/>
                <a:moveTo>
                  <a:pt x="912202" y="857070"/>
                </a:moveTo>
                <a:lnTo>
                  <a:pt x="936582" y="868832"/>
                </a:lnTo>
                <a:cubicBezTo>
                  <a:pt x="956641" y="881709"/>
                  <a:pt x="975899" y="896195"/>
                  <a:pt x="995156" y="909071"/>
                </a:cubicBezTo>
                <a:cubicBezTo>
                  <a:pt x="975898" y="902633"/>
                  <a:pt x="963060" y="889757"/>
                  <a:pt x="943803" y="876880"/>
                </a:cubicBezTo>
                <a:cubicBezTo>
                  <a:pt x="937384" y="870442"/>
                  <a:pt x="927756" y="865613"/>
                  <a:pt x="918127" y="860785"/>
                </a:cubicBezTo>
                <a:close/>
                <a:moveTo>
                  <a:pt x="2692304" y="856907"/>
                </a:moveTo>
                <a:lnTo>
                  <a:pt x="2704265" y="857301"/>
                </a:lnTo>
                <a:lnTo>
                  <a:pt x="2666965" y="860369"/>
                </a:lnTo>
                <a:lnTo>
                  <a:pt x="2680943" y="858095"/>
                </a:lnTo>
                <a:close/>
                <a:moveTo>
                  <a:pt x="2656013" y="855713"/>
                </a:moveTo>
                <a:lnTo>
                  <a:pt x="2656459" y="855728"/>
                </a:lnTo>
                <a:lnTo>
                  <a:pt x="2633950" y="859390"/>
                </a:lnTo>
                <a:lnTo>
                  <a:pt x="2633775" y="859372"/>
                </a:lnTo>
                <a:close/>
                <a:moveTo>
                  <a:pt x="2749300" y="850951"/>
                </a:moveTo>
                <a:lnTo>
                  <a:pt x="2701616" y="864024"/>
                </a:lnTo>
                <a:lnTo>
                  <a:pt x="2697831" y="864445"/>
                </a:lnTo>
                <a:cubicBezTo>
                  <a:pt x="2676922" y="868413"/>
                  <a:pt x="2656013" y="873176"/>
                  <a:pt x="2633496" y="876351"/>
                </a:cubicBezTo>
                <a:cubicBezTo>
                  <a:pt x="2652796" y="873176"/>
                  <a:pt x="2672097" y="868413"/>
                  <a:pt x="2691398" y="862857"/>
                </a:cubicBezTo>
                <a:lnTo>
                  <a:pt x="2719175" y="854099"/>
                </a:lnTo>
                <a:close/>
                <a:moveTo>
                  <a:pt x="886064" y="850899"/>
                </a:moveTo>
                <a:lnTo>
                  <a:pt x="886086" y="850909"/>
                </a:lnTo>
                <a:lnTo>
                  <a:pt x="886032" y="851127"/>
                </a:lnTo>
                <a:close/>
                <a:moveTo>
                  <a:pt x="1833801" y="848649"/>
                </a:moveTo>
                <a:lnTo>
                  <a:pt x="1832159" y="849417"/>
                </a:lnTo>
                <a:lnTo>
                  <a:pt x="1816683" y="862246"/>
                </a:lnTo>
                <a:lnTo>
                  <a:pt x="1810476" y="865472"/>
                </a:lnTo>
                <a:cubicBezTo>
                  <a:pt x="1797628" y="873500"/>
                  <a:pt x="1786385" y="883133"/>
                  <a:pt x="1779960" y="895978"/>
                </a:cubicBezTo>
                <a:lnTo>
                  <a:pt x="1776137" y="905633"/>
                </a:lnTo>
                <a:lnTo>
                  <a:pt x="1761434" y="925475"/>
                </a:lnTo>
                <a:lnTo>
                  <a:pt x="1762293" y="922469"/>
                </a:lnTo>
                <a:cubicBezTo>
                  <a:pt x="1767112" y="905611"/>
                  <a:pt x="1773536" y="889556"/>
                  <a:pt x="1786385" y="876711"/>
                </a:cubicBezTo>
                <a:cubicBezTo>
                  <a:pt x="1796022" y="867078"/>
                  <a:pt x="1808870" y="859050"/>
                  <a:pt x="1822522" y="852628"/>
                </a:cubicBezTo>
                <a:close/>
                <a:moveTo>
                  <a:pt x="848796" y="847575"/>
                </a:moveTo>
                <a:lnTo>
                  <a:pt x="847355" y="850527"/>
                </a:lnTo>
                <a:lnTo>
                  <a:pt x="845167" y="853305"/>
                </a:lnTo>
                <a:lnTo>
                  <a:pt x="821743" y="869736"/>
                </a:lnTo>
                <a:cubicBezTo>
                  <a:pt x="812139" y="876139"/>
                  <a:pt x="800934" y="880941"/>
                  <a:pt x="789729" y="883343"/>
                </a:cubicBezTo>
                <a:lnTo>
                  <a:pt x="787197" y="883279"/>
                </a:lnTo>
                <a:lnTo>
                  <a:pt x="777414" y="877075"/>
                </a:lnTo>
                <a:lnTo>
                  <a:pt x="791522" y="876370"/>
                </a:lnTo>
                <a:lnTo>
                  <a:pt x="798533" y="876139"/>
                </a:lnTo>
                <a:cubicBezTo>
                  <a:pt x="810939" y="872938"/>
                  <a:pt x="823144" y="867335"/>
                  <a:pt x="833849" y="860532"/>
                </a:cubicBezTo>
                <a:close/>
                <a:moveTo>
                  <a:pt x="889749" y="846238"/>
                </a:moveTo>
                <a:lnTo>
                  <a:pt x="901366" y="851843"/>
                </a:lnTo>
                <a:lnTo>
                  <a:pt x="921490" y="867989"/>
                </a:lnTo>
                <a:lnTo>
                  <a:pt x="886086" y="850909"/>
                </a:lnTo>
                <a:lnTo>
                  <a:pt x="886834" y="847908"/>
                </a:lnTo>
                <a:close/>
                <a:moveTo>
                  <a:pt x="892451" y="844689"/>
                </a:moveTo>
                <a:lnTo>
                  <a:pt x="889749" y="846238"/>
                </a:lnTo>
                <a:lnTo>
                  <a:pt x="887893" y="845342"/>
                </a:lnTo>
                <a:close/>
                <a:moveTo>
                  <a:pt x="892451" y="844689"/>
                </a:moveTo>
                <a:lnTo>
                  <a:pt x="912202" y="857070"/>
                </a:lnTo>
                <a:lnTo>
                  <a:pt x="901366" y="851843"/>
                </a:lnTo>
                <a:close/>
                <a:moveTo>
                  <a:pt x="2749300" y="844601"/>
                </a:moveTo>
                <a:lnTo>
                  <a:pt x="2719175" y="854099"/>
                </a:lnTo>
                <a:lnTo>
                  <a:pt x="2692304" y="856907"/>
                </a:lnTo>
                <a:lnTo>
                  <a:pt x="2656459" y="855728"/>
                </a:lnTo>
                <a:lnTo>
                  <a:pt x="2680943" y="851745"/>
                </a:lnTo>
                <a:cubicBezTo>
                  <a:pt x="2704265" y="847776"/>
                  <a:pt x="2726782" y="844601"/>
                  <a:pt x="2749300" y="844601"/>
                </a:cubicBezTo>
                <a:close/>
                <a:moveTo>
                  <a:pt x="2749300" y="844601"/>
                </a:moveTo>
                <a:cubicBezTo>
                  <a:pt x="2749300" y="844601"/>
                  <a:pt x="2755733" y="844601"/>
                  <a:pt x="2749300" y="850951"/>
                </a:cubicBezTo>
                <a:cubicBezTo>
                  <a:pt x="2749300" y="844601"/>
                  <a:pt x="2749300" y="844601"/>
                  <a:pt x="2749300" y="844601"/>
                </a:cubicBezTo>
                <a:close/>
                <a:moveTo>
                  <a:pt x="1853757" y="843700"/>
                </a:moveTo>
                <a:lnTo>
                  <a:pt x="1828144" y="858248"/>
                </a:lnTo>
                <a:lnTo>
                  <a:pt x="1828010" y="858341"/>
                </a:lnTo>
                <a:lnTo>
                  <a:pt x="1826537" y="859050"/>
                </a:lnTo>
                <a:lnTo>
                  <a:pt x="1824896" y="860535"/>
                </a:lnTo>
                <a:lnTo>
                  <a:pt x="1797406" y="879896"/>
                </a:lnTo>
                <a:lnTo>
                  <a:pt x="1799234" y="876711"/>
                </a:lnTo>
                <a:lnTo>
                  <a:pt x="1816683" y="862246"/>
                </a:lnTo>
                <a:lnTo>
                  <a:pt x="1850629" y="844600"/>
                </a:lnTo>
                <a:close/>
                <a:moveTo>
                  <a:pt x="1234440" y="841582"/>
                </a:moveTo>
                <a:lnTo>
                  <a:pt x="1231220" y="849080"/>
                </a:lnTo>
                <a:lnTo>
                  <a:pt x="1207732" y="895223"/>
                </a:lnTo>
                <a:lnTo>
                  <a:pt x="1196075" y="918926"/>
                </a:lnTo>
                <a:lnTo>
                  <a:pt x="1187633" y="932989"/>
                </a:lnTo>
                <a:lnTo>
                  <a:pt x="1187635" y="932986"/>
                </a:lnTo>
                <a:close/>
                <a:moveTo>
                  <a:pt x="2530559" y="838251"/>
                </a:moveTo>
                <a:cubicBezTo>
                  <a:pt x="2556293" y="844601"/>
                  <a:pt x="2588461" y="850951"/>
                  <a:pt x="2614195" y="857301"/>
                </a:cubicBezTo>
                <a:lnTo>
                  <a:pt x="2633775" y="859372"/>
                </a:lnTo>
                <a:lnTo>
                  <a:pt x="2611497" y="863036"/>
                </a:lnTo>
                <a:lnTo>
                  <a:pt x="2530559" y="844601"/>
                </a:lnTo>
                <a:cubicBezTo>
                  <a:pt x="2524125" y="844601"/>
                  <a:pt x="2524125" y="838251"/>
                  <a:pt x="2530559" y="838251"/>
                </a:cubicBezTo>
                <a:close/>
                <a:moveTo>
                  <a:pt x="873194" y="838251"/>
                </a:moveTo>
                <a:cubicBezTo>
                  <a:pt x="873194" y="838251"/>
                  <a:pt x="873194" y="844689"/>
                  <a:pt x="873194" y="844689"/>
                </a:cubicBezTo>
                <a:lnTo>
                  <a:pt x="882037" y="848956"/>
                </a:lnTo>
                <a:lnTo>
                  <a:pt x="896463" y="866418"/>
                </a:lnTo>
                <a:cubicBezTo>
                  <a:pt x="905289" y="875271"/>
                  <a:pt x="914918" y="883318"/>
                  <a:pt x="924546" y="889757"/>
                </a:cubicBezTo>
                <a:cubicBezTo>
                  <a:pt x="934175" y="896195"/>
                  <a:pt x="943803" y="901024"/>
                  <a:pt x="954234" y="905852"/>
                </a:cubicBezTo>
                <a:lnTo>
                  <a:pt x="981376" y="918514"/>
                </a:lnTo>
                <a:lnTo>
                  <a:pt x="983922" y="920338"/>
                </a:lnTo>
                <a:lnTo>
                  <a:pt x="988125" y="926240"/>
                </a:lnTo>
                <a:lnTo>
                  <a:pt x="987934" y="927581"/>
                </a:lnTo>
                <a:cubicBezTo>
                  <a:pt x="987132" y="928386"/>
                  <a:pt x="985527" y="928386"/>
                  <a:pt x="982318" y="928386"/>
                </a:cubicBezTo>
                <a:cubicBezTo>
                  <a:pt x="963060" y="915510"/>
                  <a:pt x="937384" y="902633"/>
                  <a:pt x="918127" y="889757"/>
                </a:cubicBezTo>
                <a:lnTo>
                  <a:pt x="893678" y="872241"/>
                </a:lnTo>
                <a:lnTo>
                  <a:pt x="892451" y="870442"/>
                </a:lnTo>
                <a:lnTo>
                  <a:pt x="891916" y="870978"/>
                </a:lnTo>
                <a:lnTo>
                  <a:pt x="890044" y="869637"/>
                </a:lnTo>
                <a:cubicBezTo>
                  <a:pt x="881218" y="862394"/>
                  <a:pt x="873194" y="854347"/>
                  <a:pt x="866775" y="844689"/>
                </a:cubicBezTo>
                <a:cubicBezTo>
                  <a:pt x="866775" y="838251"/>
                  <a:pt x="873194" y="838251"/>
                  <a:pt x="873194" y="838251"/>
                </a:cubicBezTo>
                <a:close/>
                <a:moveTo>
                  <a:pt x="873194" y="838251"/>
                </a:moveTo>
                <a:lnTo>
                  <a:pt x="887893" y="845342"/>
                </a:lnTo>
                <a:lnTo>
                  <a:pt x="886834" y="845494"/>
                </a:lnTo>
                <a:lnTo>
                  <a:pt x="886064" y="850899"/>
                </a:lnTo>
                <a:lnTo>
                  <a:pt x="882037" y="848956"/>
                </a:lnTo>
                <a:close/>
                <a:moveTo>
                  <a:pt x="744908" y="837722"/>
                </a:moveTo>
                <a:cubicBezTo>
                  <a:pt x="748110" y="847326"/>
                  <a:pt x="754513" y="858531"/>
                  <a:pt x="763317" y="868136"/>
                </a:cubicBezTo>
                <a:lnTo>
                  <a:pt x="765552" y="869553"/>
                </a:lnTo>
                <a:lnTo>
                  <a:pt x="764117" y="869736"/>
                </a:lnTo>
                <a:lnTo>
                  <a:pt x="757195" y="868311"/>
                </a:lnTo>
                <a:lnTo>
                  <a:pt x="738505" y="844124"/>
                </a:lnTo>
                <a:cubicBezTo>
                  <a:pt x="738505" y="837722"/>
                  <a:pt x="738505" y="837722"/>
                  <a:pt x="744908" y="837722"/>
                </a:cubicBezTo>
                <a:close/>
                <a:moveTo>
                  <a:pt x="2665490" y="837661"/>
                </a:moveTo>
                <a:cubicBezTo>
                  <a:pt x="2665490" y="837661"/>
                  <a:pt x="2671916" y="837661"/>
                  <a:pt x="2671916" y="837661"/>
                </a:cubicBezTo>
                <a:cubicBezTo>
                  <a:pt x="2671916" y="837661"/>
                  <a:pt x="2665490" y="844088"/>
                  <a:pt x="2665490" y="837661"/>
                </a:cubicBezTo>
                <a:close/>
                <a:moveTo>
                  <a:pt x="3189834" y="836404"/>
                </a:moveTo>
                <a:lnTo>
                  <a:pt x="3254757" y="906249"/>
                </a:lnTo>
                <a:cubicBezTo>
                  <a:pt x="3278851" y="934393"/>
                  <a:pt x="3301338" y="963342"/>
                  <a:pt x="3320613" y="992291"/>
                </a:cubicBezTo>
                <a:cubicBezTo>
                  <a:pt x="3338282" y="1021239"/>
                  <a:pt x="3353943" y="1050992"/>
                  <a:pt x="3368098" y="1081348"/>
                </a:cubicBezTo>
                <a:lnTo>
                  <a:pt x="3393928" y="1143606"/>
                </a:lnTo>
                <a:lnTo>
                  <a:pt x="3381929" y="1123163"/>
                </a:lnTo>
                <a:lnTo>
                  <a:pt x="3372013" y="1101652"/>
                </a:lnTo>
                <a:lnTo>
                  <a:pt x="3359892" y="1082712"/>
                </a:lnTo>
                <a:lnTo>
                  <a:pt x="3352537" y="1065768"/>
                </a:lnTo>
                <a:cubicBezTo>
                  <a:pt x="3337479" y="1035713"/>
                  <a:pt x="3320613" y="1006765"/>
                  <a:pt x="3301338" y="979425"/>
                </a:cubicBezTo>
                <a:lnTo>
                  <a:pt x="3277418" y="948172"/>
                </a:lnTo>
                <a:lnTo>
                  <a:pt x="3249135" y="907053"/>
                </a:lnTo>
                <a:close/>
                <a:moveTo>
                  <a:pt x="3166709" y="835292"/>
                </a:moveTo>
                <a:lnTo>
                  <a:pt x="3174444" y="841919"/>
                </a:lnTo>
                <a:lnTo>
                  <a:pt x="3228448" y="899456"/>
                </a:lnTo>
                <a:lnTo>
                  <a:pt x="3256363" y="934393"/>
                </a:lnTo>
                <a:cubicBezTo>
                  <a:pt x="3266001" y="947259"/>
                  <a:pt x="3275638" y="960125"/>
                  <a:pt x="3285276" y="973796"/>
                </a:cubicBezTo>
                <a:lnTo>
                  <a:pt x="3295928" y="990089"/>
                </a:lnTo>
                <a:lnTo>
                  <a:pt x="3256363" y="940826"/>
                </a:lnTo>
                <a:lnTo>
                  <a:pt x="3252794" y="937252"/>
                </a:lnTo>
                <a:lnTo>
                  <a:pt x="3224238" y="902228"/>
                </a:lnTo>
                <a:cubicBezTo>
                  <a:pt x="3211388" y="889362"/>
                  <a:pt x="3198538" y="874888"/>
                  <a:pt x="3186491" y="860414"/>
                </a:cubicBezTo>
                <a:close/>
                <a:moveTo>
                  <a:pt x="1884259" y="834914"/>
                </a:moveTo>
                <a:lnTo>
                  <a:pt x="1850629" y="851023"/>
                </a:lnTo>
                <a:cubicBezTo>
                  <a:pt x="1839387" y="857445"/>
                  <a:pt x="1827742" y="865071"/>
                  <a:pt x="1816600" y="873801"/>
                </a:cubicBezTo>
                <a:lnTo>
                  <a:pt x="1787546" y="901341"/>
                </a:lnTo>
                <a:lnTo>
                  <a:pt x="1792809" y="889555"/>
                </a:lnTo>
                <a:lnTo>
                  <a:pt x="1824896" y="860535"/>
                </a:lnTo>
                <a:lnTo>
                  <a:pt x="1828010" y="858341"/>
                </a:lnTo>
                <a:lnTo>
                  <a:pt x="1865396" y="840347"/>
                </a:lnTo>
                <a:close/>
                <a:moveTo>
                  <a:pt x="3183982" y="830108"/>
                </a:moveTo>
                <a:lnTo>
                  <a:pt x="3185688" y="831465"/>
                </a:lnTo>
                <a:lnTo>
                  <a:pt x="3189834" y="836404"/>
                </a:lnTo>
                <a:close/>
                <a:moveTo>
                  <a:pt x="866499" y="827125"/>
                </a:moveTo>
                <a:lnTo>
                  <a:pt x="860161" y="850527"/>
                </a:lnTo>
                <a:cubicBezTo>
                  <a:pt x="847355" y="869736"/>
                  <a:pt x="828146" y="888945"/>
                  <a:pt x="802535" y="895348"/>
                </a:cubicBezTo>
                <a:cubicBezTo>
                  <a:pt x="796132" y="895348"/>
                  <a:pt x="789729" y="893747"/>
                  <a:pt x="783526" y="890946"/>
                </a:cubicBezTo>
                <a:lnTo>
                  <a:pt x="771146" y="882878"/>
                </a:lnTo>
                <a:lnTo>
                  <a:pt x="787197" y="883279"/>
                </a:lnTo>
                <a:lnTo>
                  <a:pt x="796132" y="888945"/>
                </a:lnTo>
                <a:cubicBezTo>
                  <a:pt x="805736" y="888945"/>
                  <a:pt x="816941" y="884143"/>
                  <a:pt x="826546" y="876940"/>
                </a:cubicBezTo>
                <a:lnTo>
                  <a:pt x="845167" y="853305"/>
                </a:lnTo>
                <a:lnTo>
                  <a:pt x="848556" y="850928"/>
                </a:lnTo>
                <a:lnTo>
                  <a:pt x="855399" y="841851"/>
                </a:lnTo>
                <a:lnTo>
                  <a:pt x="860161" y="837722"/>
                </a:lnTo>
                <a:lnTo>
                  <a:pt x="861359" y="833944"/>
                </a:lnTo>
                <a:close/>
                <a:moveTo>
                  <a:pt x="2833293" y="823153"/>
                </a:moveTo>
                <a:lnTo>
                  <a:pt x="2851820" y="831094"/>
                </a:lnTo>
                <a:cubicBezTo>
                  <a:pt x="2858248" y="834308"/>
                  <a:pt x="2866283" y="839129"/>
                  <a:pt x="2874317" y="843950"/>
                </a:cubicBezTo>
                <a:lnTo>
                  <a:pt x="2886315" y="850806"/>
                </a:lnTo>
                <a:lnTo>
                  <a:pt x="2910474" y="869662"/>
                </a:lnTo>
                <a:cubicBezTo>
                  <a:pt x="2922526" y="877697"/>
                  <a:pt x="2935382" y="885732"/>
                  <a:pt x="2948237" y="895374"/>
                </a:cubicBezTo>
                <a:cubicBezTo>
                  <a:pt x="2973949" y="914659"/>
                  <a:pt x="2993232" y="940371"/>
                  <a:pt x="3018944" y="966083"/>
                </a:cubicBezTo>
                <a:cubicBezTo>
                  <a:pt x="3044655" y="991796"/>
                  <a:pt x="3063938" y="1017508"/>
                  <a:pt x="3089650" y="1043220"/>
                </a:cubicBezTo>
                <a:cubicBezTo>
                  <a:pt x="3108933" y="1068933"/>
                  <a:pt x="3134644" y="1088217"/>
                  <a:pt x="3153928" y="1120357"/>
                </a:cubicBezTo>
                <a:cubicBezTo>
                  <a:pt x="3192495" y="1171782"/>
                  <a:pt x="3224634" y="1229634"/>
                  <a:pt x="3243917" y="1287487"/>
                </a:cubicBezTo>
                <a:lnTo>
                  <a:pt x="3250066" y="1305934"/>
                </a:lnTo>
                <a:lnTo>
                  <a:pt x="3252756" y="1319628"/>
                </a:lnTo>
                <a:lnTo>
                  <a:pt x="3253188" y="1324468"/>
                </a:lnTo>
                <a:lnTo>
                  <a:pt x="3235883" y="1275435"/>
                </a:lnTo>
                <a:cubicBezTo>
                  <a:pt x="3223027" y="1244098"/>
                  <a:pt x="3208564" y="1213564"/>
                  <a:pt x="3192495" y="1184638"/>
                </a:cubicBezTo>
                <a:cubicBezTo>
                  <a:pt x="3173211" y="1158926"/>
                  <a:pt x="3153928" y="1126785"/>
                  <a:pt x="3134644" y="1101073"/>
                </a:cubicBezTo>
                <a:cubicBezTo>
                  <a:pt x="3108933" y="1075361"/>
                  <a:pt x="3089650" y="1049648"/>
                  <a:pt x="3063938" y="1023936"/>
                </a:cubicBezTo>
                <a:cubicBezTo>
                  <a:pt x="3018944" y="972511"/>
                  <a:pt x="2973949" y="927515"/>
                  <a:pt x="2922526" y="882518"/>
                </a:cubicBezTo>
                <a:cubicBezTo>
                  <a:pt x="2903243" y="869662"/>
                  <a:pt x="2877531" y="856806"/>
                  <a:pt x="2858248" y="843950"/>
                </a:cubicBezTo>
                <a:close/>
                <a:moveTo>
                  <a:pt x="1917089" y="822676"/>
                </a:moveTo>
                <a:lnTo>
                  <a:pt x="1898009" y="830953"/>
                </a:lnTo>
                <a:lnTo>
                  <a:pt x="1884259" y="834914"/>
                </a:lnTo>
                <a:lnTo>
                  <a:pt x="1889176" y="832559"/>
                </a:lnTo>
                <a:close/>
                <a:moveTo>
                  <a:pt x="865403" y="821189"/>
                </a:moveTo>
                <a:lnTo>
                  <a:pt x="861359" y="833944"/>
                </a:lnTo>
                <a:lnTo>
                  <a:pt x="855399" y="841851"/>
                </a:lnTo>
                <a:lnTo>
                  <a:pt x="848796" y="847575"/>
                </a:lnTo>
                <a:lnTo>
                  <a:pt x="850571" y="843936"/>
                </a:lnTo>
                <a:lnTo>
                  <a:pt x="852958" y="842524"/>
                </a:lnTo>
                <a:close/>
                <a:moveTo>
                  <a:pt x="2454091" y="818426"/>
                </a:moveTo>
                <a:lnTo>
                  <a:pt x="2464207" y="826660"/>
                </a:lnTo>
                <a:cubicBezTo>
                  <a:pt x="2479460" y="837130"/>
                  <a:pt x="2495515" y="846796"/>
                  <a:pt x="2511570" y="856461"/>
                </a:cubicBezTo>
                <a:lnTo>
                  <a:pt x="2533190" y="868662"/>
                </a:lnTo>
                <a:lnTo>
                  <a:pt x="2553089" y="878242"/>
                </a:lnTo>
                <a:lnTo>
                  <a:pt x="2550103" y="875791"/>
                </a:lnTo>
                <a:cubicBezTo>
                  <a:pt x="2537259" y="869348"/>
                  <a:pt x="2526020" y="861293"/>
                  <a:pt x="2515584" y="852434"/>
                </a:cubicBezTo>
                <a:lnTo>
                  <a:pt x="2512888" y="849874"/>
                </a:lnTo>
                <a:lnTo>
                  <a:pt x="2505201" y="846389"/>
                </a:lnTo>
                <a:close/>
                <a:moveTo>
                  <a:pt x="3154446" y="816639"/>
                </a:moveTo>
                <a:lnTo>
                  <a:pt x="3179263" y="837898"/>
                </a:lnTo>
                <a:lnTo>
                  <a:pt x="3233809" y="897351"/>
                </a:lnTo>
                <a:lnTo>
                  <a:pt x="3259617" y="934366"/>
                </a:lnTo>
                <a:lnTo>
                  <a:pt x="3237088" y="908661"/>
                </a:lnTo>
                <a:lnTo>
                  <a:pt x="3228448" y="899456"/>
                </a:lnTo>
                <a:lnTo>
                  <a:pt x="3221026" y="890166"/>
                </a:lnTo>
                <a:cubicBezTo>
                  <a:pt x="3209782" y="876496"/>
                  <a:pt x="3198538" y="863630"/>
                  <a:pt x="3185688" y="850764"/>
                </a:cubicBezTo>
                <a:close/>
                <a:moveTo>
                  <a:pt x="1912402" y="816583"/>
                </a:moveTo>
                <a:lnTo>
                  <a:pt x="1907646" y="818912"/>
                </a:lnTo>
                <a:cubicBezTo>
                  <a:pt x="1893994" y="825334"/>
                  <a:pt x="1879539" y="831756"/>
                  <a:pt x="1863478" y="838178"/>
                </a:cubicBezTo>
                <a:lnTo>
                  <a:pt x="1833801" y="848649"/>
                </a:lnTo>
                <a:lnTo>
                  <a:pt x="1869902" y="831756"/>
                </a:lnTo>
                <a:close/>
                <a:moveTo>
                  <a:pt x="2677816" y="816246"/>
                </a:moveTo>
                <a:lnTo>
                  <a:pt x="2678269" y="818237"/>
                </a:lnTo>
                <a:lnTo>
                  <a:pt x="2676662" y="816630"/>
                </a:lnTo>
                <a:close/>
                <a:moveTo>
                  <a:pt x="1937383" y="814443"/>
                </a:moveTo>
                <a:lnTo>
                  <a:pt x="1927722" y="818912"/>
                </a:lnTo>
                <a:lnTo>
                  <a:pt x="1917089" y="822676"/>
                </a:lnTo>
                <a:lnTo>
                  <a:pt x="1930429" y="816889"/>
                </a:lnTo>
                <a:close/>
                <a:moveTo>
                  <a:pt x="1580854" y="811217"/>
                </a:moveTo>
                <a:cubicBezTo>
                  <a:pt x="1587303" y="811217"/>
                  <a:pt x="1587303" y="817614"/>
                  <a:pt x="1580854" y="817614"/>
                </a:cubicBezTo>
                <a:cubicBezTo>
                  <a:pt x="1580854" y="811217"/>
                  <a:pt x="1580854" y="811217"/>
                  <a:pt x="1580854" y="811217"/>
                </a:cubicBezTo>
                <a:close/>
                <a:moveTo>
                  <a:pt x="868757" y="810613"/>
                </a:moveTo>
                <a:lnTo>
                  <a:pt x="869065" y="814911"/>
                </a:lnTo>
                <a:lnTo>
                  <a:pt x="865403" y="821189"/>
                </a:lnTo>
                <a:close/>
                <a:moveTo>
                  <a:pt x="3157214" y="809729"/>
                </a:moveTo>
                <a:lnTo>
                  <a:pt x="3159988" y="812166"/>
                </a:lnTo>
                <a:cubicBezTo>
                  <a:pt x="3185688" y="837898"/>
                  <a:pt x="3211388" y="865238"/>
                  <a:pt x="3235482" y="893383"/>
                </a:cubicBezTo>
                <a:lnTo>
                  <a:pt x="3277418" y="948172"/>
                </a:lnTo>
                <a:lnTo>
                  <a:pt x="3307763" y="992291"/>
                </a:lnTo>
                <a:lnTo>
                  <a:pt x="3344264" y="1058292"/>
                </a:lnTo>
                <a:lnTo>
                  <a:pt x="3339309" y="1050549"/>
                </a:lnTo>
                <a:lnTo>
                  <a:pt x="3301338" y="985858"/>
                </a:lnTo>
                <a:cubicBezTo>
                  <a:pt x="3282063" y="956909"/>
                  <a:pt x="3262788" y="931177"/>
                  <a:pt x="3242710" y="907053"/>
                </a:cubicBezTo>
                <a:lnTo>
                  <a:pt x="3233809" y="897351"/>
                </a:lnTo>
                <a:lnTo>
                  <a:pt x="3222632" y="881321"/>
                </a:lnTo>
                <a:close/>
                <a:moveTo>
                  <a:pt x="862631" y="809114"/>
                </a:moveTo>
                <a:lnTo>
                  <a:pt x="863363" y="817712"/>
                </a:lnTo>
                <a:lnTo>
                  <a:pt x="850571" y="843936"/>
                </a:lnTo>
                <a:lnTo>
                  <a:pt x="796132" y="876139"/>
                </a:lnTo>
                <a:lnTo>
                  <a:pt x="791522" y="876370"/>
                </a:lnTo>
                <a:lnTo>
                  <a:pt x="777052" y="876845"/>
                </a:lnTo>
                <a:lnTo>
                  <a:pt x="765552" y="869553"/>
                </a:lnTo>
                <a:lnTo>
                  <a:pt x="801734" y="864934"/>
                </a:lnTo>
                <a:cubicBezTo>
                  <a:pt x="813740" y="861733"/>
                  <a:pt x="824945" y="856930"/>
                  <a:pt x="834549" y="850527"/>
                </a:cubicBezTo>
                <a:cubicBezTo>
                  <a:pt x="844154" y="844125"/>
                  <a:pt x="853758" y="834520"/>
                  <a:pt x="860161" y="823315"/>
                </a:cubicBezTo>
                <a:close/>
                <a:moveTo>
                  <a:pt x="3150334" y="803683"/>
                </a:moveTo>
                <a:lnTo>
                  <a:pt x="3152384" y="804984"/>
                </a:lnTo>
                <a:lnTo>
                  <a:pt x="3154195" y="806425"/>
                </a:lnTo>
                <a:lnTo>
                  <a:pt x="3157214" y="809729"/>
                </a:lnTo>
                <a:close/>
                <a:moveTo>
                  <a:pt x="2826784" y="803265"/>
                </a:moveTo>
                <a:lnTo>
                  <a:pt x="2870779" y="819677"/>
                </a:lnTo>
                <a:lnTo>
                  <a:pt x="2909690" y="850515"/>
                </a:lnTo>
                <a:cubicBezTo>
                  <a:pt x="2922543" y="860155"/>
                  <a:pt x="2935395" y="871402"/>
                  <a:pt x="2948248" y="882649"/>
                </a:cubicBezTo>
                <a:lnTo>
                  <a:pt x="2954637" y="887973"/>
                </a:lnTo>
                <a:lnTo>
                  <a:pt x="3015730" y="931532"/>
                </a:lnTo>
                <a:cubicBezTo>
                  <a:pt x="3044655" y="953227"/>
                  <a:pt x="3073580" y="975726"/>
                  <a:pt x="3102505" y="998224"/>
                </a:cubicBezTo>
                <a:lnTo>
                  <a:pt x="3158297" y="1060394"/>
                </a:lnTo>
                <a:lnTo>
                  <a:pt x="3121759" y="1011186"/>
                </a:lnTo>
                <a:lnTo>
                  <a:pt x="3108937" y="997281"/>
                </a:lnTo>
                <a:lnTo>
                  <a:pt x="3128185" y="1017613"/>
                </a:lnTo>
                <a:cubicBezTo>
                  <a:pt x="3153890" y="1043320"/>
                  <a:pt x="3173169" y="1069027"/>
                  <a:pt x="3192448" y="1101161"/>
                </a:cubicBezTo>
                <a:lnTo>
                  <a:pt x="3202303" y="1116086"/>
                </a:lnTo>
                <a:lnTo>
                  <a:pt x="3218154" y="1146149"/>
                </a:lnTo>
                <a:lnTo>
                  <a:pt x="3220700" y="1152333"/>
                </a:lnTo>
                <a:lnTo>
                  <a:pt x="3182006" y="1092324"/>
                </a:lnTo>
                <a:lnTo>
                  <a:pt x="3159261" y="1061693"/>
                </a:lnTo>
                <a:lnTo>
                  <a:pt x="3205350" y="1133213"/>
                </a:lnTo>
                <a:cubicBezTo>
                  <a:pt x="3211778" y="1146070"/>
                  <a:pt x="3218206" y="1158926"/>
                  <a:pt x="3223830" y="1172585"/>
                </a:cubicBezTo>
                <a:lnTo>
                  <a:pt x="3234692" y="1207728"/>
                </a:lnTo>
                <a:lnTo>
                  <a:pt x="3249482" y="1230501"/>
                </a:lnTo>
                <a:lnTo>
                  <a:pt x="3255286" y="1240990"/>
                </a:lnTo>
                <a:lnTo>
                  <a:pt x="3258344" y="1252608"/>
                </a:lnTo>
                <a:lnTo>
                  <a:pt x="3256712" y="1248978"/>
                </a:lnTo>
                <a:lnTo>
                  <a:pt x="3239510" y="1224691"/>
                </a:lnTo>
                <a:lnTo>
                  <a:pt x="3247131" y="1254543"/>
                </a:lnTo>
                <a:cubicBezTo>
                  <a:pt x="3250345" y="1266596"/>
                  <a:pt x="3253559" y="1277845"/>
                  <a:pt x="3256773" y="1287487"/>
                </a:cubicBezTo>
                <a:cubicBezTo>
                  <a:pt x="3259987" y="1303557"/>
                  <a:pt x="3261594" y="1318021"/>
                  <a:pt x="3263201" y="1331680"/>
                </a:cubicBezTo>
                <a:lnTo>
                  <a:pt x="3267572" y="1358454"/>
                </a:lnTo>
                <a:lnTo>
                  <a:pt x="3250066" y="1305934"/>
                </a:lnTo>
                <a:lnTo>
                  <a:pt x="3243917" y="1274631"/>
                </a:lnTo>
                <a:cubicBezTo>
                  <a:pt x="3237490" y="1248919"/>
                  <a:pt x="3231062" y="1223206"/>
                  <a:pt x="3224634" y="1203922"/>
                </a:cubicBezTo>
                <a:lnTo>
                  <a:pt x="3224428" y="1203397"/>
                </a:lnTo>
                <a:lnTo>
                  <a:pt x="3147464" y="1094734"/>
                </a:lnTo>
                <a:cubicBezTo>
                  <a:pt x="3128185" y="1069027"/>
                  <a:pt x="3102480" y="1043320"/>
                  <a:pt x="3076774" y="1017613"/>
                </a:cubicBezTo>
                <a:cubicBezTo>
                  <a:pt x="3051069" y="985478"/>
                  <a:pt x="3025364" y="959771"/>
                  <a:pt x="2999659" y="934064"/>
                </a:cubicBezTo>
                <a:lnTo>
                  <a:pt x="2961212" y="900322"/>
                </a:lnTo>
                <a:lnTo>
                  <a:pt x="2944220" y="886536"/>
                </a:lnTo>
                <a:cubicBezTo>
                  <a:pt x="2928954" y="876090"/>
                  <a:pt x="2912885" y="866448"/>
                  <a:pt x="2896815" y="856806"/>
                </a:cubicBezTo>
                <a:lnTo>
                  <a:pt x="2886315" y="850806"/>
                </a:lnTo>
                <a:lnTo>
                  <a:pt x="2877531" y="843950"/>
                </a:lnTo>
                <a:lnTo>
                  <a:pt x="2850529" y="826934"/>
                </a:lnTo>
                <a:lnTo>
                  <a:pt x="2880745" y="841539"/>
                </a:lnTo>
                <a:lnTo>
                  <a:pt x="2920968" y="865003"/>
                </a:lnTo>
                <a:lnTo>
                  <a:pt x="2920936" y="864975"/>
                </a:lnTo>
                <a:cubicBezTo>
                  <a:pt x="2893624" y="842482"/>
                  <a:pt x="2864706" y="821594"/>
                  <a:pt x="2832574" y="805527"/>
                </a:cubicBezTo>
                <a:close/>
                <a:moveTo>
                  <a:pt x="2803133" y="800212"/>
                </a:moveTo>
                <a:lnTo>
                  <a:pt x="2818877" y="806988"/>
                </a:lnTo>
                <a:lnTo>
                  <a:pt x="2850529" y="826934"/>
                </a:lnTo>
                <a:lnTo>
                  <a:pt x="2832537" y="818237"/>
                </a:lnTo>
                <a:cubicBezTo>
                  <a:pt x="2826109" y="811809"/>
                  <a:pt x="2819681" y="805381"/>
                  <a:pt x="2806825" y="805381"/>
                </a:cubicBezTo>
                <a:close/>
                <a:moveTo>
                  <a:pt x="2801879" y="799672"/>
                </a:moveTo>
                <a:lnTo>
                  <a:pt x="2802808" y="799757"/>
                </a:lnTo>
                <a:lnTo>
                  <a:pt x="2803133" y="800212"/>
                </a:lnTo>
                <a:close/>
                <a:moveTo>
                  <a:pt x="2430659" y="799352"/>
                </a:moveTo>
                <a:lnTo>
                  <a:pt x="2442551" y="809032"/>
                </a:lnTo>
                <a:lnTo>
                  <a:pt x="2460251" y="818283"/>
                </a:lnTo>
                <a:cubicBezTo>
                  <a:pt x="2476304" y="827919"/>
                  <a:pt x="2492358" y="837556"/>
                  <a:pt x="2508411" y="846389"/>
                </a:cubicBezTo>
                <a:lnTo>
                  <a:pt x="2510052" y="847183"/>
                </a:lnTo>
                <a:lnTo>
                  <a:pt x="2499937" y="837584"/>
                </a:lnTo>
                <a:lnTo>
                  <a:pt x="2473094" y="824707"/>
                </a:lnTo>
                <a:close/>
                <a:moveTo>
                  <a:pt x="3885384" y="793798"/>
                </a:moveTo>
                <a:lnTo>
                  <a:pt x="3892599" y="805651"/>
                </a:lnTo>
                <a:lnTo>
                  <a:pt x="3896278" y="814489"/>
                </a:lnTo>
                <a:close/>
                <a:moveTo>
                  <a:pt x="1987155" y="793547"/>
                </a:moveTo>
                <a:lnTo>
                  <a:pt x="1956632" y="807673"/>
                </a:lnTo>
                <a:lnTo>
                  <a:pt x="1937383" y="814443"/>
                </a:lnTo>
                <a:lnTo>
                  <a:pt x="1949147" y="809002"/>
                </a:lnTo>
                <a:close/>
                <a:moveTo>
                  <a:pt x="2699245" y="789999"/>
                </a:moveTo>
                <a:lnTo>
                  <a:pt x="2684868" y="800542"/>
                </a:lnTo>
                <a:lnTo>
                  <a:pt x="2688773" y="804036"/>
                </a:lnTo>
                <a:lnTo>
                  <a:pt x="2695533" y="800122"/>
                </a:lnTo>
                <a:close/>
                <a:moveTo>
                  <a:pt x="3127075" y="788920"/>
                </a:moveTo>
                <a:lnTo>
                  <a:pt x="3131835" y="791942"/>
                </a:lnTo>
                <a:lnTo>
                  <a:pt x="3154446" y="816639"/>
                </a:lnTo>
                <a:lnTo>
                  <a:pt x="3143268" y="807064"/>
                </a:lnTo>
                <a:close/>
                <a:moveTo>
                  <a:pt x="2703007" y="786006"/>
                </a:moveTo>
                <a:lnTo>
                  <a:pt x="2699800" y="786060"/>
                </a:lnTo>
                <a:lnTo>
                  <a:pt x="2689798" y="790461"/>
                </a:lnTo>
                <a:lnTo>
                  <a:pt x="2689001" y="791492"/>
                </a:lnTo>
                <a:lnTo>
                  <a:pt x="2688730" y="791557"/>
                </a:lnTo>
                <a:lnTo>
                  <a:pt x="2683113" y="798972"/>
                </a:lnTo>
                <a:lnTo>
                  <a:pt x="2682359" y="798297"/>
                </a:lnTo>
                <a:lnTo>
                  <a:pt x="2685122" y="792518"/>
                </a:lnTo>
                <a:lnTo>
                  <a:pt x="2685599" y="792309"/>
                </a:lnTo>
                <a:lnTo>
                  <a:pt x="2685174" y="792411"/>
                </a:lnTo>
                <a:lnTo>
                  <a:pt x="2685122" y="792518"/>
                </a:lnTo>
                <a:lnTo>
                  <a:pt x="2684769" y="792674"/>
                </a:lnTo>
                <a:lnTo>
                  <a:pt x="2678742" y="800208"/>
                </a:lnTo>
                <a:lnTo>
                  <a:pt x="2677600" y="797984"/>
                </a:lnTo>
                <a:lnTo>
                  <a:pt x="2675674" y="799466"/>
                </a:lnTo>
                <a:lnTo>
                  <a:pt x="2674615" y="802161"/>
                </a:lnTo>
                <a:lnTo>
                  <a:pt x="2675183" y="804657"/>
                </a:lnTo>
                <a:lnTo>
                  <a:pt x="2678742" y="800208"/>
                </a:lnTo>
                <a:lnTo>
                  <a:pt x="2680129" y="802912"/>
                </a:lnTo>
                <a:lnTo>
                  <a:pt x="2677539" y="806331"/>
                </a:lnTo>
                <a:lnTo>
                  <a:pt x="2676905" y="809862"/>
                </a:lnTo>
                <a:lnTo>
                  <a:pt x="2682286" y="807792"/>
                </a:lnTo>
                <a:lnTo>
                  <a:pt x="2682554" y="807637"/>
                </a:lnTo>
                <a:lnTo>
                  <a:pt x="2680541" y="803715"/>
                </a:lnTo>
                <a:lnTo>
                  <a:pt x="2678269" y="805381"/>
                </a:lnTo>
                <a:lnTo>
                  <a:pt x="2680148" y="802949"/>
                </a:lnTo>
                <a:lnTo>
                  <a:pt x="2680129" y="802912"/>
                </a:lnTo>
                <a:lnTo>
                  <a:pt x="2683113" y="798972"/>
                </a:lnTo>
                <a:lnTo>
                  <a:pt x="2683177" y="799029"/>
                </a:lnTo>
                <a:lnTo>
                  <a:pt x="2689001" y="791492"/>
                </a:lnTo>
                <a:lnTo>
                  <a:pt x="2699633" y="788940"/>
                </a:lnTo>
                <a:lnTo>
                  <a:pt x="2700031" y="787854"/>
                </a:lnTo>
                <a:close/>
                <a:moveTo>
                  <a:pt x="2869863" y="785922"/>
                </a:moveTo>
                <a:lnTo>
                  <a:pt x="2904928" y="801615"/>
                </a:lnTo>
                <a:lnTo>
                  <a:pt x="2929180" y="818026"/>
                </a:lnTo>
                <a:lnTo>
                  <a:pt x="2937002" y="821594"/>
                </a:lnTo>
                <a:lnTo>
                  <a:pt x="2962202" y="840372"/>
                </a:lnTo>
                <a:lnTo>
                  <a:pt x="2986882" y="857074"/>
                </a:lnTo>
                <a:lnTo>
                  <a:pt x="2997412" y="866609"/>
                </a:lnTo>
                <a:lnTo>
                  <a:pt x="3018938" y="882649"/>
                </a:lnTo>
                <a:cubicBezTo>
                  <a:pt x="3070348" y="921210"/>
                  <a:pt x="3121759" y="972625"/>
                  <a:pt x="3160317" y="1030466"/>
                </a:cubicBezTo>
                <a:cubicBezTo>
                  <a:pt x="3179596" y="1056173"/>
                  <a:pt x="3195662" y="1081881"/>
                  <a:pt x="3209318" y="1109195"/>
                </a:cubicBezTo>
                <a:lnTo>
                  <a:pt x="3214273" y="1121872"/>
                </a:lnTo>
                <a:lnTo>
                  <a:pt x="3195814" y="1095092"/>
                </a:lnTo>
                <a:lnTo>
                  <a:pt x="3211910" y="1124796"/>
                </a:lnTo>
                <a:lnTo>
                  <a:pt x="3218154" y="1133295"/>
                </a:lnTo>
                <a:lnTo>
                  <a:pt x="3221468" y="1140280"/>
                </a:lnTo>
                <a:lnTo>
                  <a:pt x="3224492" y="1148017"/>
                </a:lnTo>
                <a:lnTo>
                  <a:pt x="3228670" y="1155726"/>
                </a:lnTo>
                <a:lnTo>
                  <a:pt x="3228015" y="1154076"/>
                </a:lnTo>
                <a:lnTo>
                  <a:pt x="3221468" y="1140280"/>
                </a:lnTo>
                <a:lnTo>
                  <a:pt x="3214273" y="1121872"/>
                </a:lnTo>
                <a:lnTo>
                  <a:pt x="3216543" y="1125165"/>
                </a:lnTo>
                <a:lnTo>
                  <a:pt x="3210171" y="1109108"/>
                </a:lnTo>
                <a:cubicBezTo>
                  <a:pt x="3195709" y="1076968"/>
                  <a:pt x="3179639" y="1046434"/>
                  <a:pt x="3160356" y="1017508"/>
                </a:cubicBezTo>
                <a:cubicBezTo>
                  <a:pt x="3128217" y="966083"/>
                  <a:pt x="3089650" y="914659"/>
                  <a:pt x="3038227" y="876090"/>
                </a:cubicBezTo>
                <a:cubicBezTo>
                  <a:pt x="3018944" y="856806"/>
                  <a:pt x="2993232" y="843950"/>
                  <a:pt x="2961093" y="824666"/>
                </a:cubicBezTo>
                <a:cubicBezTo>
                  <a:pt x="2935382" y="811809"/>
                  <a:pt x="2903243" y="798953"/>
                  <a:pt x="2871104" y="786097"/>
                </a:cubicBezTo>
                <a:close/>
                <a:moveTo>
                  <a:pt x="2746371" y="785467"/>
                </a:moveTo>
                <a:lnTo>
                  <a:pt x="2783123" y="795880"/>
                </a:lnTo>
                <a:lnTo>
                  <a:pt x="2800398" y="805381"/>
                </a:lnTo>
                <a:cubicBezTo>
                  <a:pt x="2810039" y="808595"/>
                  <a:pt x="2819681" y="813416"/>
                  <a:pt x="2829323" y="819845"/>
                </a:cubicBezTo>
                <a:lnTo>
                  <a:pt x="2833293" y="823153"/>
                </a:lnTo>
                <a:lnTo>
                  <a:pt x="2806825" y="811809"/>
                </a:lnTo>
                <a:cubicBezTo>
                  <a:pt x="2800398" y="805381"/>
                  <a:pt x="2787542" y="798953"/>
                  <a:pt x="2781114" y="798953"/>
                </a:cubicBezTo>
                <a:cubicBezTo>
                  <a:pt x="2761831" y="792525"/>
                  <a:pt x="2742547" y="792525"/>
                  <a:pt x="2729691" y="792525"/>
                </a:cubicBezTo>
                <a:lnTo>
                  <a:pt x="2728278" y="792252"/>
                </a:lnTo>
                <a:close/>
                <a:moveTo>
                  <a:pt x="2853864" y="783669"/>
                </a:moveTo>
                <a:lnTo>
                  <a:pt x="2907257" y="808026"/>
                </a:lnTo>
                <a:lnTo>
                  <a:pt x="2879618" y="792271"/>
                </a:lnTo>
                <a:lnTo>
                  <a:pt x="2860401" y="784590"/>
                </a:lnTo>
                <a:close/>
                <a:moveTo>
                  <a:pt x="3120743" y="779827"/>
                </a:moveTo>
                <a:lnTo>
                  <a:pt x="3146399" y="800226"/>
                </a:lnTo>
                <a:lnTo>
                  <a:pt x="3150334" y="803683"/>
                </a:lnTo>
                <a:lnTo>
                  <a:pt x="3131835" y="791942"/>
                </a:lnTo>
                <a:close/>
                <a:moveTo>
                  <a:pt x="2781163" y="779820"/>
                </a:moveTo>
                <a:cubicBezTo>
                  <a:pt x="2800442" y="786247"/>
                  <a:pt x="2826148" y="792674"/>
                  <a:pt x="2851853" y="805527"/>
                </a:cubicBezTo>
                <a:lnTo>
                  <a:pt x="2930932" y="844714"/>
                </a:lnTo>
                <a:lnTo>
                  <a:pt x="2965625" y="866820"/>
                </a:lnTo>
                <a:lnTo>
                  <a:pt x="2985483" y="880627"/>
                </a:lnTo>
                <a:lnTo>
                  <a:pt x="3034989" y="923362"/>
                </a:lnTo>
                <a:lnTo>
                  <a:pt x="2973953" y="876222"/>
                </a:lnTo>
                <a:cubicBezTo>
                  <a:pt x="2945035" y="856942"/>
                  <a:pt x="2914510" y="839268"/>
                  <a:pt x="2882378" y="824004"/>
                </a:cubicBezTo>
                <a:lnTo>
                  <a:pt x="2870779" y="819677"/>
                </a:lnTo>
                <a:lnTo>
                  <a:pt x="2867116" y="816774"/>
                </a:lnTo>
                <a:cubicBezTo>
                  <a:pt x="2851853" y="807134"/>
                  <a:pt x="2835787" y="799101"/>
                  <a:pt x="2819721" y="792674"/>
                </a:cubicBezTo>
                <a:cubicBezTo>
                  <a:pt x="2806869" y="786247"/>
                  <a:pt x="2794016" y="786247"/>
                  <a:pt x="2781163" y="779820"/>
                </a:cubicBezTo>
                <a:close/>
                <a:moveTo>
                  <a:pt x="2736119" y="779669"/>
                </a:moveTo>
                <a:lnTo>
                  <a:pt x="2735485" y="779820"/>
                </a:lnTo>
                <a:lnTo>
                  <a:pt x="2736179" y="779820"/>
                </a:lnTo>
                <a:lnTo>
                  <a:pt x="2737449" y="780002"/>
                </a:lnTo>
                <a:close/>
                <a:moveTo>
                  <a:pt x="2665413" y="779408"/>
                </a:moveTo>
                <a:cubicBezTo>
                  <a:pt x="2665413" y="779408"/>
                  <a:pt x="2665413" y="779408"/>
                  <a:pt x="2666220" y="780215"/>
                </a:cubicBezTo>
                <a:lnTo>
                  <a:pt x="2669839" y="783836"/>
                </a:lnTo>
                <a:lnTo>
                  <a:pt x="2665413" y="785864"/>
                </a:lnTo>
                <a:cubicBezTo>
                  <a:pt x="2665413" y="785864"/>
                  <a:pt x="2665413" y="779408"/>
                  <a:pt x="2665413" y="779408"/>
                </a:cubicBezTo>
                <a:close/>
                <a:moveTo>
                  <a:pt x="1593752" y="779234"/>
                </a:moveTo>
                <a:cubicBezTo>
                  <a:pt x="1600201" y="779234"/>
                  <a:pt x="1600201" y="785630"/>
                  <a:pt x="1593752" y="785630"/>
                </a:cubicBezTo>
                <a:cubicBezTo>
                  <a:pt x="1593752" y="785630"/>
                  <a:pt x="1593752" y="779234"/>
                  <a:pt x="1593752" y="779234"/>
                </a:cubicBezTo>
                <a:close/>
                <a:moveTo>
                  <a:pt x="858248" y="776230"/>
                </a:moveTo>
                <a:lnTo>
                  <a:pt x="866564" y="786498"/>
                </a:lnTo>
                <a:lnTo>
                  <a:pt x="862631" y="809114"/>
                </a:lnTo>
                <a:lnTo>
                  <a:pt x="860161" y="780095"/>
                </a:lnTo>
                <a:close/>
                <a:moveTo>
                  <a:pt x="2030513" y="773957"/>
                </a:moveTo>
                <a:cubicBezTo>
                  <a:pt x="2017664" y="780379"/>
                  <a:pt x="2003209" y="786801"/>
                  <a:pt x="1987951" y="793223"/>
                </a:cubicBezTo>
                <a:lnTo>
                  <a:pt x="1987155" y="793547"/>
                </a:lnTo>
                <a:lnTo>
                  <a:pt x="2021555" y="777627"/>
                </a:lnTo>
                <a:close/>
                <a:moveTo>
                  <a:pt x="2725801" y="772912"/>
                </a:moveTo>
                <a:lnTo>
                  <a:pt x="2723327" y="773393"/>
                </a:lnTo>
                <a:lnTo>
                  <a:pt x="2716479" y="777644"/>
                </a:lnTo>
                <a:lnTo>
                  <a:pt x="2697621" y="779820"/>
                </a:lnTo>
                <a:lnTo>
                  <a:pt x="2688927" y="784563"/>
                </a:lnTo>
                <a:lnTo>
                  <a:pt x="2689706" y="782932"/>
                </a:lnTo>
                <a:lnTo>
                  <a:pt x="2695211" y="778213"/>
                </a:lnTo>
                <a:cubicBezTo>
                  <a:pt x="2700834" y="775000"/>
                  <a:pt x="2707261" y="773393"/>
                  <a:pt x="2716900" y="773393"/>
                </a:cubicBezTo>
                <a:close/>
                <a:moveTo>
                  <a:pt x="1520267" y="768783"/>
                </a:moveTo>
                <a:lnTo>
                  <a:pt x="1529259" y="772837"/>
                </a:lnTo>
                <a:lnTo>
                  <a:pt x="1539903" y="776532"/>
                </a:lnTo>
                <a:lnTo>
                  <a:pt x="1556668" y="786430"/>
                </a:lnTo>
                <a:cubicBezTo>
                  <a:pt x="1566342" y="793626"/>
                  <a:pt x="1574405" y="801622"/>
                  <a:pt x="1580854" y="811217"/>
                </a:cubicBezTo>
                <a:lnTo>
                  <a:pt x="1573779" y="810408"/>
                </a:lnTo>
                <a:lnTo>
                  <a:pt x="1551025" y="787230"/>
                </a:lnTo>
                <a:close/>
                <a:moveTo>
                  <a:pt x="2760100" y="767552"/>
                </a:moveTo>
                <a:lnTo>
                  <a:pt x="2775717" y="773201"/>
                </a:lnTo>
                <a:lnTo>
                  <a:pt x="2765399" y="773092"/>
                </a:lnTo>
                <a:lnTo>
                  <a:pt x="2755780" y="773917"/>
                </a:lnTo>
                <a:lnTo>
                  <a:pt x="2746622" y="771787"/>
                </a:lnTo>
                <a:lnTo>
                  <a:pt x="2725801" y="772912"/>
                </a:lnTo>
                <a:lnTo>
                  <a:pt x="2752245" y="767770"/>
                </a:lnTo>
                <a:close/>
                <a:moveTo>
                  <a:pt x="700088" y="766813"/>
                </a:moveTo>
                <a:cubicBezTo>
                  <a:pt x="706438" y="766813"/>
                  <a:pt x="700088" y="773163"/>
                  <a:pt x="700088" y="773163"/>
                </a:cubicBezTo>
                <a:cubicBezTo>
                  <a:pt x="700088" y="766813"/>
                  <a:pt x="700088" y="766813"/>
                  <a:pt x="700088" y="766813"/>
                </a:cubicBezTo>
                <a:close/>
                <a:moveTo>
                  <a:pt x="1522810" y="766440"/>
                </a:moveTo>
                <a:cubicBezTo>
                  <a:pt x="1535708" y="769639"/>
                  <a:pt x="1546995" y="774436"/>
                  <a:pt x="1558281" y="777634"/>
                </a:cubicBezTo>
                <a:lnTo>
                  <a:pt x="1580239" y="778624"/>
                </a:lnTo>
                <a:lnTo>
                  <a:pt x="1593752" y="785630"/>
                </a:lnTo>
                <a:cubicBezTo>
                  <a:pt x="1584078" y="788829"/>
                  <a:pt x="1572792" y="787230"/>
                  <a:pt x="1561505" y="784031"/>
                </a:cubicBezTo>
                <a:lnTo>
                  <a:pt x="1539903" y="776532"/>
                </a:lnTo>
                <a:close/>
                <a:moveTo>
                  <a:pt x="2029929" y="766104"/>
                </a:moveTo>
                <a:lnTo>
                  <a:pt x="2011937" y="775502"/>
                </a:lnTo>
                <a:lnTo>
                  <a:pt x="1959844" y="799645"/>
                </a:lnTo>
                <a:cubicBezTo>
                  <a:pt x="1943783" y="806068"/>
                  <a:pt x="1929328" y="810884"/>
                  <a:pt x="1914873" y="815701"/>
                </a:cubicBezTo>
                <a:lnTo>
                  <a:pt x="1912402" y="816583"/>
                </a:lnTo>
                <a:lnTo>
                  <a:pt x="1946995" y="799645"/>
                </a:lnTo>
                <a:close/>
                <a:moveTo>
                  <a:pt x="2691562" y="762419"/>
                </a:moveTo>
                <a:lnTo>
                  <a:pt x="2692029" y="765689"/>
                </a:lnTo>
                <a:lnTo>
                  <a:pt x="2694564" y="766052"/>
                </a:lnTo>
                <a:lnTo>
                  <a:pt x="2665413" y="779408"/>
                </a:lnTo>
                <a:cubicBezTo>
                  <a:pt x="2671866" y="772952"/>
                  <a:pt x="2679931" y="768110"/>
                  <a:pt x="2687997" y="764075"/>
                </a:cubicBezTo>
                <a:close/>
                <a:moveTo>
                  <a:pt x="636125" y="761154"/>
                </a:moveTo>
                <a:lnTo>
                  <a:pt x="629510" y="766530"/>
                </a:lnTo>
                <a:lnTo>
                  <a:pt x="622344" y="766978"/>
                </a:lnTo>
                <a:close/>
                <a:moveTo>
                  <a:pt x="2357510" y="760463"/>
                </a:moveTo>
                <a:cubicBezTo>
                  <a:pt x="2357510" y="766887"/>
                  <a:pt x="2357510" y="766887"/>
                  <a:pt x="2357510" y="766887"/>
                </a:cubicBezTo>
                <a:cubicBezTo>
                  <a:pt x="2351088" y="766887"/>
                  <a:pt x="2351088" y="760463"/>
                  <a:pt x="2357510" y="760463"/>
                </a:cubicBezTo>
                <a:close/>
                <a:moveTo>
                  <a:pt x="2691223" y="760040"/>
                </a:moveTo>
                <a:lnTo>
                  <a:pt x="2693670" y="761440"/>
                </a:lnTo>
                <a:lnTo>
                  <a:pt x="2691562" y="762419"/>
                </a:lnTo>
                <a:close/>
                <a:moveTo>
                  <a:pt x="3100622" y="759800"/>
                </a:moveTo>
                <a:lnTo>
                  <a:pt x="3102163" y="760702"/>
                </a:lnTo>
                <a:cubicBezTo>
                  <a:pt x="3127863" y="780001"/>
                  <a:pt x="3153563" y="799300"/>
                  <a:pt x="3179263" y="825032"/>
                </a:cubicBezTo>
                <a:lnTo>
                  <a:pt x="3183982" y="830108"/>
                </a:lnTo>
                <a:lnTo>
                  <a:pt x="3154195" y="806425"/>
                </a:lnTo>
                <a:lnTo>
                  <a:pt x="3153563" y="805733"/>
                </a:lnTo>
                <a:lnTo>
                  <a:pt x="3152384" y="804984"/>
                </a:lnTo>
                <a:lnTo>
                  <a:pt x="3146399" y="800226"/>
                </a:lnTo>
                <a:lnTo>
                  <a:pt x="3120635" y="777589"/>
                </a:lnTo>
                <a:lnTo>
                  <a:pt x="3115572" y="774178"/>
                </a:lnTo>
                <a:lnTo>
                  <a:pt x="3115013" y="773568"/>
                </a:lnTo>
                <a:close/>
                <a:moveTo>
                  <a:pt x="630321" y="758052"/>
                </a:moveTo>
                <a:lnTo>
                  <a:pt x="613470" y="764128"/>
                </a:lnTo>
                <a:cubicBezTo>
                  <a:pt x="603845" y="764929"/>
                  <a:pt x="594221" y="763327"/>
                  <a:pt x="584597" y="760124"/>
                </a:cubicBezTo>
                <a:cubicBezTo>
                  <a:pt x="591013" y="760124"/>
                  <a:pt x="597429" y="760124"/>
                  <a:pt x="610261" y="760124"/>
                </a:cubicBezTo>
                <a:close/>
                <a:moveTo>
                  <a:pt x="693462" y="756874"/>
                </a:moveTo>
                <a:lnTo>
                  <a:pt x="700088" y="766813"/>
                </a:lnTo>
                <a:lnTo>
                  <a:pt x="692722" y="761987"/>
                </a:lnTo>
                <a:lnTo>
                  <a:pt x="692944" y="762050"/>
                </a:lnTo>
                <a:close/>
                <a:moveTo>
                  <a:pt x="636051" y="755985"/>
                </a:moveTo>
                <a:lnTo>
                  <a:pt x="633520" y="757721"/>
                </a:lnTo>
                <a:lnTo>
                  <a:pt x="630321" y="758052"/>
                </a:lnTo>
                <a:close/>
                <a:moveTo>
                  <a:pt x="691366" y="753730"/>
                </a:moveTo>
                <a:lnTo>
                  <a:pt x="693738" y="754113"/>
                </a:lnTo>
                <a:lnTo>
                  <a:pt x="693462" y="756874"/>
                </a:lnTo>
                <a:close/>
                <a:moveTo>
                  <a:pt x="647241" y="752119"/>
                </a:moveTo>
                <a:lnTo>
                  <a:pt x="646854" y="756620"/>
                </a:lnTo>
                <a:lnTo>
                  <a:pt x="636125" y="761154"/>
                </a:lnTo>
                <a:close/>
                <a:moveTo>
                  <a:pt x="3064870" y="751591"/>
                </a:moveTo>
                <a:lnTo>
                  <a:pt x="3103623" y="774035"/>
                </a:lnTo>
                <a:lnTo>
                  <a:pt x="3107823" y="776701"/>
                </a:lnTo>
                <a:lnTo>
                  <a:pt x="3143268" y="807064"/>
                </a:lnTo>
                <a:lnTo>
                  <a:pt x="3153563" y="818599"/>
                </a:lnTo>
                <a:lnTo>
                  <a:pt x="3166709" y="835292"/>
                </a:lnTo>
                <a:lnTo>
                  <a:pt x="3102163" y="780001"/>
                </a:lnTo>
                <a:lnTo>
                  <a:pt x="3083842" y="768741"/>
                </a:lnTo>
                <a:lnTo>
                  <a:pt x="3076463" y="761506"/>
                </a:lnTo>
                <a:close/>
                <a:moveTo>
                  <a:pt x="2728177" y="750650"/>
                </a:moveTo>
                <a:lnTo>
                  <a:pt x="2715090" y="757449"/>
                </a:lnTo>
                <a:lnTo>
                  <a:pt x="2714643" y="756852"/>
                </a:lnTo>
                <a:close/>
                <a:moveTo>
                  <a:pt x="3412482" y="749422"/>
                </a:moveTo>
                <a:lnTo>
                  <a:pt x="3458034" y="872597"/>
                </a:lnTo>
                <a:cubicBezTo>
                  <a:pt x="3483597" y="930567"/>
                  <a:pt x="3510757" y="988537"/>
                  <a:pt x="3533125" y="1049727"/>
                </a:cubicBezTo>
                <a:cubicBezTo>
                  <a:pt x="3558688" y="1120579"/>
                  <a:pt x="3577860" y="1191431"/>
                  <a:pt x="3590641" y="1262283"/>
                </a:cubicBezTo>
                <a:lnTo>
                  <a:pt x="3607208" y="1349776"/>
                </a:lnTo>
                <a:lnTo>
                  <a:pt x="3603398" y="1223811"/>
                </a:lnTo>
                <a:cubicBezTo>
                  <a:pt x="3603398" y="1152983"/>
                  <a:pt x="3590547" y="1088594"/>
                  <a:pt x="3564845" y="1017766"/>
                </a:cubicBezTo>
                <a:cubicBezTo>
                  <a:pt x="3542355" y="956596"/>
                  <a:pt x="3513440" y="895426"/>
                  <a:pt x="3478099" y="836671"/>
                </a:cubicBezTo>
                <a:close/>
                <a:moveTo>
                  <a:pt x="3076463" y="747836"/>
                </a:moveTo>
                <a:lnTo>
                  <a:pt x="3115572" y="774178"/>
                </a:lnTo>
                <a:lnTo>
                  <a:pt x="3120743" y="779827"/>
                </a:lnTo>
                <a:lnTo>
                  <a:pt x="3103770" y="766331"/>
                </a:lnTo>
                <a:lnTo>
                  <a:pt x="3092829" y="760277"/>
                </a:lnTo>
                <a:close/>
                <a:moveTo>
                  <a:pt x="1274920" y="747331"/>
                </a:moveTo>
                <a:lnTo>
                  <a:pt x="1261834" y="783156"/>
                </a:lnTo>
                <a:lnTo>
                  <a:pt x="1239887" y="830946"/>
                </a:lnTo>
                <a:lnTo>
                  <a:pt x="1234440" y="841582"/>
                </a:lnTo>
                <a:close/>
                <a:moveTo>
                  <a:pt x="779470" y="746676"/>
                </a:moveTo>
                <a:lnTo>
                  <a:pt x="754613" y="758785"/>
                </a:lnTo>
                <a:cubicBezTo>
                  <a:pt x="723699" y="782496"/>
                  <a:pt x="708091" y="823315"/>
                  <a:pt x="732102" y="856930"/>
                </a:cubicBezTo>
                <a:lnTo>
                  <a:pt x="745147" y="865831"/>
                </a:lnTo>
                <a:lnTo>
                  <a:pt x="736905" y="864134"/>
                </a:lnTo>
                <a:lnTo>
                  <a:pt x="729995" y="856282"/>
                </a:lnTo>
                <a:lnTo>
                  <a:pt x="719297" y="831319"/>
                </a:lnTo>
                <a:lnTo>
                  <a:pt x="721767" y="804305"/>
                </a:lnTo>
                <a:lnTo>
                  <a:pt x="725699" y="792901"/>
                </a:lnTo>
                <a:lnTo>
                  <a:pt x="732083" y="779696"/>
                </a:lnTo>
                <a:lnTo>
                  <a:pt x="739306" y="766489"/>
                </a:lnTo>
                <a:lnTo>
                  <a:pt x="756341" y="752652"/>
                </a:lnTo>
                <a:lnTo>
                  <a:pt x="757714" y="754483"/>
                </a:lnTo>
                <a:close/>
                <a:moveTo>
                  <a:pt x="2742459" y="743559"/>
                </a:moveTo>
                <a:lnTo>
                  <a:pt x="2732317" y="748753"/>
                </a:lnTo>
                <a:lnTo>
                  <a:pt x="2728177" y="750650"/>
                </a:lnTo>
                <a:lnTo>
                  <a:pt x="2739616" y="744708"/>
                </a:lnTo>
                <a:close/>
                <a:moveTo>
                  <a:pt x="2083546" y="742306"/>
                </a:moveTo>
                <a:lnTo>
                  <a:pt x="2034063" y="771838"/>
                </a:lnTo>
                <a:lnTo>
                  <a:pt x="2021555" y="777627"/>
                </a:lnTo>
                <a:lnTo>
                  <a:pt x="1981527" y="794026"/>
                </a:lnTo>
                <a:lnTo>
                  <a:pt x="1949147" y="809002"/>
                </a:lnTo>
                <a:lnTo>
                  <a:pt x="1940571" y="812490"/>
                </a:lnTo>
                <a:lnTo>
                  <a:pt x="1930429" y="816889"/>
                </a:lnTo>
                <a:lnTo>
                  <a:pt x="1869902" y="838178"/>
                </a:lnTo>
                <a:lnTo>
                  <a:pt x="1865396" y="840347"/>
                </a:lnTo>
                <a:lnTo>
                  <a:pt x="1853757" y="843700"/>
                </a:lnTo>
                <a:lnTo>
                  <a:pt x="1863478" y="838178"/>
                </a:lnTo>
                <a:cubicBezTo>
                  <a:pt x="1889176" y="825334"/>
                  <a:pt x="1921298" y="818912"/>
                  <a:pt x="1953420" y="806067"/>
                </a:cubicBezTo>
                <a:lnTo>
                  <a:pt x="2011937" y="775502"/>
                </a:lnTo>
                <a:lnTo>
                  <a:pt x="2047867" y="758849"/>
                </a:lnTo>
                <a:lnTo>
                  <a:pt x="2052195" y="757099"/>
                </a:lnTo>
                <a:close/>
                <a:moveTo>
                  <a:pt x="789729" y="741678"/>
                </a:moveTo>
                <a:lnTo>
                  <a:pt x="822537" y="745392"/>
                </a:lnTo>
                <a:lnTo>
                  <a:pt x="846955" y="758785"/>
                </a:lnTo>
                <a:lnTo>
                  <a:pt x="852704" y="765032"/>
                </a:lnTo>
                <a:lnTo>
                  <a:pt x="858248" y="776230"/>
                </a:lnTo>
                <a:lnTo>
                  <a:pt x="848656" y="764388"/>
                </a:lnTo>
                <a:cubicBezTo>
                  <a:pt x="832048" y="751382"/>
                  <a:pt x="807837" y="742778"/>
                  <a:pt x="786427" y="744179"/>
                </a:cubicBezTo>
                <a:lnTo>
                  <a:pt x="779470" y="746676"/>
                </a:lnTo>
                <a:close/>
                <a:moveTo>
                  <a:pt x="1277473" y="741386"/>
                </a:moveTo>
                <a:lnTo>
                  <a:pt x="1274920" y="747331"/>
                </a:lnTo>
                <a:lnTo>
                  <a:pt x="1277021" y="741580"/>
                </a:lnTo>
                <a:close/>
                <a:moveTo>
                  <a:pt x="2752045" y="739686"/>
                </a:moveTo>
                <a:lnTo>
                  <a:pt x="2751714" y="739866"/>
                </a:lnTo>
                <a:lnTo>
                  <a:pt x="2749691" y="740793"/>
                </a:lnTo>
                <a:lnTo>
                  <a:pt x="2750534" y="740296"/>
                </a:lnTo>
                <a:close/>
                <a:moveTo>
                  <a:pt x="790930" y="737776"/>
                </a:moveTo>
                <a:lnTo>
                  <a:pt x="791674" y="737936"/>
                </a:lnTo>
                <a:lnTo>
                  <a:pt x="767019" y="743979"/>
                </a:lnTo>
                <a:lnTo>
                  <a:pt x="756341" y="752652"/>
                </a:lnTo>
                <a:lnTo>
                  <a:pt x="755313" y="751282"/>
                </a:lnTo>
                <a:lnTo>
                  <a:pt x="757378" y="748528"/>
                </a:lnTo>
                <a:lnTo>
                  <a:pt x="757914" y="748030"/>
                </a:lnTo>
                <a:lnTo>
                  <a:pt x="760916" y="747280"/>
                </a:lnTo>
                <a:lnTo>
                  <a:pt x="763401" y="742932"/>
                </a:lnTo>
                <a:lnTo>
                  <a:pt x="764868" y="741568"/>
                </a:lnTo>
                <a:close/>
                <a:moveTo>
                  <a:pt x="3046402" y="735796"/>
                </a:moveTo>
                <a:lnTo>
                  <a:pt x="3054309" y="738963"/>
                </a:lnTo>
                <a:lnTo>
                  <a:pt x="3092829" y="760277"/>
                </a:lnTo>
                <a:lnTo>
                  <a:pt x="3119832" y="780805"/>
                </a:lnTo>
                <a:lnTo>
                  <a:pt x="3127075" y="788920"/>
                </a:lnTo>
                <a:lnTo>
                  <a:pt x="3107823" y="776701"/>
                </a:lnTo>
                <a:lnTo>
                  <a:pt x="3106982" y="775981"/>
                </a:lnTo>
                <a:lnTo>
                  <a:pt x="3103623" y="774035"/>
                </a:lnTo>
                <a:lnTo>
                  <a:pt x="3063613" y="748640"/>
                </a:lnTo>
                <a:lnTo>
                  <a:pt x="3056769" y="744663"/>
                </a:lnTo>
                <a:close/>
                <a:moveTo>
                  <a:pt x="802535" y="735275"/>
                </a:moveTo>
                <a:cubicBezTo>
                  <a:pt x="828146" y="735275"/>
                  <a:pt x="853758" y="748080"/>
                  <a:pt x="866564" y="773692"/>
                </a:cubicBezTo>
                <a:lnTo>
                  <a:pt x="870001" y="806688"/>
                </a:lnTo>
                <a:lnTo>
                  <a:pt x="868757" y="810613"/>
                </a:lnTo>
                <a:lnTo>
                  <a:pt x="866564" y="780095"/>
                </a:lnTo>
                <a:lnTo>
                  <a:pt x="852704" y="765032"/>
                </a:lnTo>
                <a:lnTo>
                  <a:pt x="850057" y="759686"/>
                </a:lnTo>
                <a:cubicBezTo>
                  <a:pt x="845154" y="754083"/>
                  <a:pt x="838952" y="749681"/>
                  <a:pt x="832148" y="746480"/>
                </a:cubicBezTo>
                <a:lnTo>
                  <a:pt x="822537" y="745392"/>
                </a:lnTo>
                <a:lnTo>
                  <a:pt x="820143" y="744079"/>
                </a:lnTo>
                <a:lnTo>
                  <a:pt x="791674" y="737936"/>
                </a:lnTo>
                <a:close/>
                <a:moveTo>
                  <a:pt x="2761845" y="733630"/>
                </a:moveTo>
                <a:lnTo>
                  <a:pt x="2750534" y="740296"/>
                </a:lnTo>
                <a:lnTo>
                  <a:pt x="2742459" y="743559"/>
                </a:lnTo>
                <a:close/>
                <a:moveTo>
                  <a:pt x="556009" y="732219"/>
                </a:moveTo>
                <a:lnTo>
                  <a:pt x="558130" y="742505"/>
                </a:lnTo>
                <a:cubicBezTo>
                  <a:pt x="562140" y="750514"/>
                  <a:pt x="568557" y="756920"/>
                  <a:pt x="578181" y="760124"/>
                </a:cubicBezTo>
                <a:cubicBezTo>
                  <a:pt x="584597" y="763327"/>
                  <a:pt x="594221" y="766530"/>
                  <a:pt x="603845" y="768132"/>
                </a:cubicBezTo>
                <a:lnTo>
                  <a:pt x="622344" y="766978"/>
                </a:lnTo>
                <a:lnTo>
                  <a:pt x="616740" y="769346"/>
                </a:lnTo>
                <a:cubicBezTo>
                  <a:pt x="604447" y="770434"/>
                  <a:pt x="591815" y="768933"/>
                  <a:pt x="584597" y="766530"/>
                </a:cubicBezTo>
                <a:cubicBezTo>
                  <a:pt x="578181" y="763327"/>
                  <a:pt x="570160" y="758522"/>
                  <a:pt x="563744" y="752916"/>
                </a:cubicBezTo>
                <a:lnTo>
                  <a:pt x="555177" y="738863"/>
                </a:lnTo>
                <a:close/>
                <a:moveTo>
                  <a:pt x="1275226" y="729768"/>
                </a:moveTo>
                <a:lnTo>
                  <a:pt x="1267219" y="755420"/>
                </a:lnTo>
                <a:cubicBezTo>
                  <a:pt x="1241495" y="821304"/>
                  <a:pt x="1210947" y="885581"/>
                  <a:pt x="1175577" y="946645"/>
                </a:cubicBezTo>
                <a:lnTo>
                  <a:pt x="1174031" y="948808"/>
                </a:lnTo>
                <a:lnTo>
                  <a:pt x="1260788" y="768276"/>
                </a:lnTo>
                <a:close/>
                <a:moveTo>
                  <a:pt x="2769124" y="727919"/>
                </a:moveTo>
                <a:lnTo>
                  <a:pt x="2755747" y="734217"/>
                </a:lnTo>
                <a:lnTo>
                  <a:pt x="2734266" y="743428"/>
                </a:lnTo>
                <a:lnTo>
                  <a:pt x="2748075" y="735290"/>
                </a:lnTo>
                <a:close/>
                <a:moveTo>
                  <a:pt x="3018513" y="724627"/>
                </a:moveTo>
                <a:lnTo>
                  <a:pt x="3030661" y="729493"/>
                </a:lnTo>
                <a:lnTo>
                  <a:pt x="3056769" y="744663"/>
                </a:lnTo>
                <a:lnTo>
                  <a:pt x="3064870" y="751591"/>
                </a:lnTo>
                <a:lnTo>
                  <a:pt x="3025063" y="728537"/>
                </a:lnTo>
                <a:close/>
                <a:moveTo>
                  <a:pt x="2256613" y="724282"/>
                </a:moveTo>
                <a:lnTo>
                  <a:pt x="2278741" y="727366"/>
                </a:lnTo>
                <a:lnTo>
                  <a:pt x="2331750" y="753366"/>
                </a:lnTo>
                <a:cubicBezTo>
                  <a:pt x="2363861" y="772697"/>
                  <a:pt x="2395971" y="792027"/>
                  <a:pt x="2428082" y="817800"/>
                </a:cubicBezTo>
                <a:lnTo>
                  <a:pt x="2462083" y="838268"/>
                </a:lnTo>
                <a:lnTo>
                  <a:pt x="2481923" y="843980"/>
                </a:lnTo>
                <a:lnTo>
                  <a:pt x="2503797" y="854511"/>
                </a:lnTo>
                <a:lnTo>
                  <a:pt x="2473038" y="836325"/>
                </a:lnTo>
                <a:cubicBezTo>
                  <a:pt x="2458588" y="827465"/>
                  <a:pt x="2444138" y="817800"/>
                  <a:pt x="2428082" y="804914"/>
                </a:cubicBezTo>
                <a:lnTo>
                  <a:pt x="2419085" y="798005"/>
                </a:lnTo>
                <a:lnTo>
                  <a:pt x="2405670" y="790176"/>
                </a:lnTo>
                <a:cubicBezTo>
                  <a:pt x="2389616" y="781342"/>
                  <a:pt x="2373563" y="773312"/>
                  <a:pt x="2357510" y="766887"/>
                </a:cubicBezTo>
                <a:cubicBezTo>
                  <a:pt x="2373563" y="773312"/>
                  <a:pt x="2389616" y="781342"/>
                  <a:pt x="2406472" y="790176"/>
                </a:cubicBezTo>
                <a:lnTo>
                  <a:pt x="2414038" y="794130"/>
                </a:lnTo>
                <a:lnTo>
                  <a:pt x="2395891" y="780196"/>
                </a:lnTo>
                <a:lnTo>
                  <a:pt x="2357510" y="760463"/>
                </a:lnTo>
                <a:lnTo>
                  <a:pt x="2394854" y="779400"/>
                </a:lnTo>
                <a:lnTo>
                  <a:pt x="2381078" y="768822"/>
                </a:lnTo>
                <a:lnTo>
                  <a:pt x="2389549" y="772697"/>
                </a:lnTo>
                <a:lnTo>
                  <a:pt x="2402258" y="777478"/>
                </a:lnTo>
                <a:lnTo>
                  <a:pt x="2421660" y="792027"/>
                </a:lnTo>
                <a:lnTo>
                  <a:pt x="2426019" y="795575"/>
                </a:lnTo>
                <a:lnTo>
                  <a:pt x="2479515" y="824707"/>
                </a:lnTo>
                <a:lnTo>
                  <a:pt x="2494010" y="831958"/>
                </a:lnTo>
                <a:lnTo>
                  <a:pt x="2485882" y="824244"/>
                </a:lnTo>
                <a:cubicBezTo>
                  <a:pt x="2473037" y="811357"/>
                  <a:pt x="2453771" y="804914"/>
                  <a:pt x="2440927" y="792027"/>
                </a:cubicBezTo>
                <a:lnTo>
                  <a:pt x="2402258" y="777478"/>
                </a:lnTo>
                <a:lnTo>
                  <a:pt x="2375358" y="757307"/>
                </a:lnTo>
                <a:lnTo>
                  <a:pt x="2415238" y="772697"/>
                </a:lnTo>
                <a:cubicBezTo>
                  <a:pt x="2434504" y="785583"/>
                  <a:pt x="2447349" y="792027"/>
                  <a:pt x="2460193" y="798470"/>
                </a:cubicBezTo>
                <a:cubicBezTo>
                  <a:pt x="2479460" y="811357"/>
                  <a:pt x="2485882" y="824244"/>
                  <a:pt x="2498726" y="830687"/>
                </a:cubicBezTo>
                <a:lnTo>
                  <a:pt x="2510867" y="840390"/>
                </a:lnTo>
                <a:lnTo>
                  <a:pt x="2546786" y="858359"/>
                </a:lnTo>
                <a:lnTo>
                  <a:pt x="2531689" y="852814"/>
                </a:lnTo>
                <a:lnTo>
                  <a:pt x="2518488" y="846482"/>
                </a:lnTo>
                <a:lnTo>
                  <a:pt x="2533631" y="858585"/>
                </a:lnTo>
                <a:lnTo>
                  <a:pt x="2556571" y="869678"/>
                </a:lnTo>
                <a:lnTo>
                  <a:pt x="2535636" y="860187"/>
                </a:lnTo>
                <a:lnTo>
                  <a:pt x="2546089" y="868542"/>
                </a:lnTo>
                <a:lnTo>
                  <a:pt x="2567568" y="885212"/>
                </a:lnTo>
                <a:lnTo>
                  <a:pt x="2588678" y="895376"/>
                </a:lnTo>
                <a:lnTo>
                  <a:pt x="2680855" y="950709"/>
                </a:lnTo>
                <a:lnTo>
                  <a:pt x="2659313" y="940347"/>
                </a:lnTo>
                <a:lnTo>
                  <a:pt x="2654522" y="938649"/>
                </a:lnTo>
                <a:lnTo>
                  <a:pt x="2705122" y="969110"/>
                </a:lnTo>
                <a:lnTo>
                  <a:pt x="2707473" y="970060"/>
                </a:lnTo>
                <a:lnTo>
                  <a:pt x="2726651" y="980022"/>
                </a:lnTo>
                <a:lnTo>
                  <a:pt x="2730229" y="983155"/>
                </a:lnTo>
                <a:lnTo>
                  <a:pt x="2749190" y="998216"/>
                </a:lnTo>
                <a:lnTo>
                  <a:pt x="2759032" y="1000791"/>
                </a:lnTo>
                <a:lnTo>
                  <a:pt x="2750448" y="992614"/>
                </a:lnTo>
                <a:lnTo>
                  <a:pt x="2763838" y="1002049"/>
                </a:lnTo>
                <a:lnTo>
                  <a:pt x="2767654" y="1003048"/>
                </a:lnTo>
                <a:lnTo>
                  <a:pt x="2772381" y="1008069"/>
                </a:lnTo>
                <a:lnTo>
                  <a:pt x="2780004" y="1013441"/>
                </a:lnTo>
                <a:lnTo>
                  <a:pt x="2827873" y="1076866"/>
                </a:lnTo>
                <a:lnTo>
                  <a:pt x="2868075" y="1148226"/>
                </a:lnTo>
                <a:lnTo>
                  <a:pt x="2871217" y="1165202"/>
                </a:lnTo>
                <a:lnTo>
                  <a:pt x="2834576" y="1099971"/>
                </a:lnTo>
                <a:lnTo>
                  <a:pt x="2826268" y="1081684"/>
                </a:lnTo>
                <a:lnTo>
                  <a:pt x="2817468" y="1069513"/>
                </a:lnTo>
                <a:lnTo>
                  <a:pt x="2816636" y="1068032"/>
                </a:lnTo>
                <a:lnTo>
                  <a:pt x="2811615" y="1061419"/>
                </a:lnTo>
                <a:lnTo>
                  <a:pt x="2798977" y="1043941"/>
                </a:lnTo>
                <a:lnTo>
                  <a:pt x="2797023" y="1042198"/>
                </a:lnTo>
                <a:lnTo>
                  <a:pt x="2782723" y="1023363"/>
                </a:lnTo>
                <a:lnTo>
                  <a:pt x="2778684" y="1019515"/>
                </a:lnTo>
                <a:lnTo>
                  <a:pt x="2778090" y="1019962"/>
                </a:lnTo>
                <a:cubicBezTo>
                  <a:pt x="2776485" y="1020767"/>
                  <a:pt x="2774879" y="1020767"/>
                  <a:pt x="2774879" y="1017546"/>
                </a:cubicBezTo>
                <a:lnTo>
                  <a:pt x="2740631" y="992261"/>
                </a:lnTo>
                <a:lnTo>
                  <a:pt x="2757703" y="1007206"/>
                </a:lnTo>
                <a:lnTo>
                  <a:pt x="2774879" y="1017546"/>
                </a:lnTo>
                <a:lnTo>
                  <a:pt x="2762302" y="1011236"/>
                </a:lnTo>
                <a:lnTo>
                  <a:pt x="2797023" y="1042198"/>
                </a:lnTo>
                <a:lnTo>
                  <a:pt x="2811615" y="1061419"/>
                </a:lnTo>
                <a:lnTo>
                  <a:pt x="2817468" y="1069513"/>
                </a:lnTo>
                <a:lnTo>
                  <a:pt x="2834576" y="1099971"/>
                </a:lnTo>
                <a:lnTo>
                  <a:pt x="2846335" y="1125852"/>
                </a:lnTo>
                <a:cubicBezTo>
                  <a:pt x="2853559" y="1139504"/>
                  <a:pt x="2861585" y="1152353"/>
                  <a:pt x="2871217" y="1165202"/>
                </a:cubicBezTo>
                <a:cubicBezTo>
                  <a:pt x="2877639" y="1171626"/>
                  <a:pt x="2871217" y="1171626"/>
                  <a:pt x="2864796" y="1171626"/>
                </a:cubicBezTo>
                <a:cubicBezTo>
                  <a:pt x="2845532" y="1145928"/>
                  <a:pt x="2839111" y="1113806"/>
                  <a:pt x="2819847" y="1088109"/>
                </a:cubicBezTo>
                <a:cubicBezTo>
                  <a:pt x="2807004" y="1055987"/>
                  <a:pt x="2781319" y="1030289"/>
                  <a:pt x="2755633" y="1011016"/>
                </a:cubicBezTo>
                <a:lnTo>
                  <a:pt x="2745028" y="1002571"/>
                </a:lnTo>
                <a:lnTo>
                  <a:pt x="2697813" y="978885"/>
                </a:lnTo>
                <a:cubicBezTo>
                  <a:pt x="2672124" y="959555"/>
                  <a:pt x="2646436" y="946668"/>
                  <a:pt x="2620747" y="933781"/>
                </a:cubicBezTo>
                <a:lnTo>
                  <a:pt x="2620129" y="933274"/>
                </a:lnTo>
                <a:lnTo>
                  <a:pt x="2608745" y="928301"/>
                </a:lnTo>
                <a:lnTo>
                  <a:pt x="2589025" y="920713"/>
                </a:lnTo>
                <a:lnTo>
                  <a:pt x="2615931" y="939419"/>
                </a:lnTo>
                <a:cubicBezTo>
                  <a:pt x="2648041" y="959555"/>
                  <a:pt x="2681758" y="978885"/>
                  <a:pt x="2717080" y="998216"/>
                </a:cubicBezTo>
                <a:cubicBezTo>
                  <a:pt x="2717080" y="998216"/>
                  <a:pt x="2717080" y="1004659"/>
                  <a:pt x="2710657" y="998216"/>
                </a:cubicBezTo>
                <a:cubicBezTo>
                  <a:pt x="2662491" y="972442"/>
                  <a:pt x="2615931" y="943447"/>
                  <a:pt x="2569370" y="913646"/>
                </a:cubicBezTo>
                <a:lnTo>
                  <a:pt x="2567368" y="912379"/>
                </a:lnTo>
                <a:lnTo>
                  <a:pt x="2556571" y="908225"/>
                </a:lnTo>
                <a:cubicBezTo>
                  <a:pt x="2524465" y="895376"/>
                  <a:pt x="2492358" y="876102"/>
                  <a:pt x="2460251" y="863254"/>
                </a:cubicBezTo>
                <a:cubicBezTo>
                  <a:pt x="2428144" y="850405"/>
                  <a:pt x="2396038" y="837556"/>
                  <a:pt x="2363931" y="818283"/>
                </a:cubicBezTo>
                <a:cubicBezTo>
                  <a:pt x="2363931" y="811858"/>
                  <a:pt x="2363931" y="811858"/>
                  <a:pt x="2370352" y="811858"/>
                </a:cubicBezTo>
                <a:cubicBezTo>
                  <a:pt x="2370352" y="811858"/>
                  <a:pt x="2370352" y="811858"/>
                  <a:pt x="2370352" y="818283"/>
                </a:cubicBezTo>
                <a:lnTo>
                  <a:pt x="2397893" y="826486"/>
                </a:lnTo>
                <a:lnTo>
                  <a:pt x="2435368" y="846389"/>
                </a:lnTo>
                <a:cubicBezTo>
                  <a:pt x="2458646" y="856829"/>
                  <a:pt x="2482726" y="866466"/>
                  <a:pt x="2505201" y="876102"/>
                </a:cubicBezTo>
                <a:lnTo>
                  <a:pt x="2525157" y="885670"/>
                </a:lnTo>
                <a:lnTo>
                  <a:pt x="2461625" y="845469"/>
                </a:lnTo>
                <a:lnTo>
                  <a:pt x="2397893" y="826486"/>
                </a:lnTo>
                <a:lnTo>
                  <a:pt x="2370352" y="811858"/>
                </a:lnTo>
                <a:lnTo>
                  <a:pt x="2440364" y="832015"/>
                </a:lnTo>
                <a:lnTo>
                  <a:pt x="2428082" y="824244"/>
                </a:lnTo>
                <a:cubicBezTo>
                  <a:pt x="2379916" y="790416"/>
                  <a:pt x="2335362" y="756588"/>
                  <a:pt x="2283584" y="733634"/>
                </a:cubicBezTo>
                <a:close/>
                <a:moveTo>
                  <a:pt x="2781771" y="723490"/>
                </a:moveTo>
                <a:lnTo>
                  <a:pt x="2771181" y="729260"/>
                </a:lnTo>
                <a:lnTo>
                  <a:pt x="2765426" y="731796"/>
                </a:lnTo>
                <a:lnTo>
                  <a:pt x="2761845" y="733630"/>
                </a:lnTo>
                <a:lnTo>
                  <a:pt x="2775068" y="725837"/>
                </a:lnTo>
                <a:close/>
                <a:moveTo>
                  <a:pt x="790930" y="723069"/>
                </a:moveTo>
                <a:cubicBezTo>
                  <a:pt x="819743" y="717667"/>
                  <a:pt x="852158" y="732073"/>
                  <a:pt x="866564" y="760886"/>
                </a:cubicBezTo>
                <a:cubicBezTo>
                  <a:pt x="879370" y="783297"/>
                  <a:pt x="877769" y="805707"/>
                  <a:pt x="868165" y="824916"/>
                </a:cubicBezTo>
                <a:lnTo>
                  <a:pt x="866499" y="827125"/>
                </a:lnTo>
                <a:lnTo>
                  <a:pt x="870566" y="812110"/>
                </a:lnTo>
                <a:lnTo>
                  <a:pt x="870001" y="806688"/>
                </a:lnTo>
                <a:lnTo>
                  <a:pt x="870566" y="804907"/>
                </a:lnTo>
                <a:cubicBezTo>
                  <a:pt x="871366" y="792901"/>
                  <a:pt x="869766" y="780095"/>
                  <a:pt x="866564" y="767289"/>
                </a:cubicBezTo>
                <a:cubicBezTo>
                  <a:pt x="853758" y="748080"/>
                  <a:pt x="834549" y="735275"/>
                  <a:pt x="815341" y="728872"/>
                </a:cubicBezTo>
                <a:cubicBezTo>
                  <a:pt x="798533" y="726471"/>
                  <a:pt x="783526" y="729472"/>
                  <a:pt x="770658" y="736187"/>
                </a:cubicBezTo>
                <a:lnTo>
                  <a:pt x="764868" y="741568"/>
                </a:lnTo>
                <a:lnTo>
                  <a:pt x="764117" y="741678"/>
                </a:lnTo>
                <a:lnTo>
                  <a:pt x="763401" y="742932"/>
                </a:lnTo>
                <a:lnTo>
                  <a:pt x="757914" y="748030"/>
                </a:lnTo>
                <a:lnTo>
                  <a:pt x="757714" y="748080"/>
                </a:lnTo>
                <a:lnTo>
                  <a:pt x="757378" y="748528"/>
                </a:lnTo>
                <a:lnTo>
                  <a:pt x="738805" y="765789"/>
                </a:lnTo>
                <a:lnTo>
                  <a:pt x="732083" y="779696"/>
                </a:lnTo>
                <a:lnTo>
                  <a:pt x="722398" y="797403"/>
                </a:lnTo>
                <a:lnTo>
                  <a:pt x="721767" y="804305"/>
                </a:lnTo>
                <a:lnTo>
                  <a:pt x="717696" y="816112"/>
                </a:lnTo>
                <a:cubicBezTo>
                  <a:pt x="716095" y="824916"/>
                  <a:pt x="716095" y="834520"/>
                  <a:pt x="719297" y="844124"/>
                </a:cubicBezTo>
                <a:lnTo>
                  <a:pt x="729995" y="856282"/>
                </a:lnTo>
                <a:lnTo>
                  <a:pt x="731302" y="859331"/>
                </a:lnTo>
                <a:lnTo>
                  <a:pt x="747531" y="873593"/>
                </a:lnTo>
                <a:lnTo>
                  <a:pt x="732102" y="869736"/>
                </a:lnTo>
                <a:cubicBezTo>
                  <a:pt x="719297" y="856930"/>
                  <a:pt x="712894" y="844124"/>
                  <a:pt x="706491" y="831319"/>
                </a:cubicBezTo>
                <a:cubicBezTo>
                  <a:pt x="706491" y="812110"/>
                  <a:pt x="719297" y="792901"/>
                  <a:pt x="725699" y="773692"/>
                </a:cubicBezTo>
                <a:cubicBezTo>
                  <a:pt x="732102" y="760886"/>
                  <a:pt x="744908" y="748080"/>
                  <a:pt x="764117" y="735275"/>
                </a:cubicBezTo>
                <a:cubicBezTo>
                  <a:pt x="772121" y="728872"/>
                  <a:pt x="781325" y="724870"/>
                  <a:pt x="790930" y="723069"/>
                </a:cubicBezTo>
                <a:close/>
                <a:moveTo>
                  <a:pt x="3289366" y="722363"/>
                </a:moveTo>
                <a:cubicBezTo>
                  <a:pt x="3302199" y="735220"/>
                  <a:pt x="3315031" y="748078"/>
                  <a:pt x="3327863" y="760935"/>
                </a:cubicBezTo>
                <a:cubicBezTo>
                  <a:pt x="3411273" y="857366"/>
                  <a:pt x="3469018" y="973083"/>
                  <a:pt x="3507515" y="1095229"/>
                </a:cubicBezTo>
                <a:cubicBezTo>
                  <a:pt x="3552428" y="1223803"/>
                  <a:pt x="3590925" y="1358806"/>
                  <a:pt x="3590925" y="1493809"/>
                </a:cubicBezTo>
                <a:cubicBezTo>
                  <a:pt x="3590925" y="1500238"/>
                  <a:pt x="3584509" y="1500238"/>
                  <a:pt x="3584509" y="1493809"/>
                </a:cubicBezTo>
                <a:cubicBezTo>
                  <a:pt x="3584509" y="1480952"/>
                  <a:pt x="3584509" y="1461666"/>
                  <a:pt x="3584509" y="1448808"/>
                </a:cubicBezTo>
                <a:cubicBezTo>
                  <a:pt x="3578093" y="1378092"/>
                  <a:pt x="3565261" y="1307377"/>
                  <a:pt x="3546012" y="1243089"/>
                </a:cubicBezTo>
                <a:cubicBezTo>
                  <a:pt x="3533180" y="1178802"/>
                  <a:pt x="3507515" y="1114515"/>
                  <a:pt x="3488267" y="1050228"/>
                </a:cubicBezTo>
                <a:cubicBezTo>
                  <a:pt x="3462602" y="992369"/>
                  <a:pt x="3436938" y="934511"/>
                  <a:pt x="3404857" y="876652"/>
                </a:cubicBezTo>
                <a:cubicBezTo>
                  <a:pt x="3372776" y="818794"/>
                  <a:pt x="3334279" y="767364"/>
                  <a:pt x="3282950" y="728792"/>
                </a:cubicBezTo>
                <a:cubicBezTo>
                  <a:pt x="3282950" y="728792"/>
                  <a:pt x="3282950" y="722363"/>
                  <a:pt x="3289366" y="722363"/>
                </a:cubicBezTo>
                <a:close/>
                <a:moveTo>
                  <a:pt x="2266873" y="721544"/>
                </a:moveTo>
                <a:lnTo>
                  <a:pt x="2283583" y="725177"/>
                </a:lnTo>
                <a:cubicBezTo>
                  <a:pt x="2299639" y="729204"/>
                  <a:pt x="2315694" y="734036"/>
                  <a:pt x="2331750" y="740480"/>
                </a:cubicBezTo>
                <a:lnTo>
                  <a:pt x="2356710" y="750112"/>
                </a:lnTo>
                <a:lnTo>
                  <a:pt x="2381078" y="768822"/>
                </a:lnTo>
                <a:lnTo>
                  <a:pt x="2334961" y="747728"/>
                </a:lnTo>
                <a:cubicBezTo>
                  <a:pt x="2317300" y="740480"/>
                  <a:pt x="2299639" y="734036"/>
                  <a:pt x="2280372" y="727593"/>
                </a:cubicBezTo>
                <a:lnTo>
                  <a:pt x="2278741" y="727366"/>
                </a:lnTo>
                <a:close/>
                <a:moveTo>
                  <a:pt x="2709077" y="720506"/>
                </a:moveTo>
                <a:lnTo>
                  <a:pt x="2710138" y="724717"/>
                </a:lnTo>
                <a:cubicBezTo>
                  <a:pt x="2711443" y="732156"/>
                  <a:pt x="2711844" y="739795"/>
                  <a:pt x="2710238" y="747836"/>
                </a:cubicBezTo>
                <a:close/>
                <a:moveTo>
                  <a:pt x="2703034" y="718985"/>
                </a:moveTo>
                <a:lnTo>
                  <a:pt x="2703813" y="722104"/>
                </a:lnTo>
                <a:lnTo>
                  <a:pt x="2703813" y="727733"/>
                </a:lnTo>
                <a:cubicBezTo>
                  <a:pt x="2703813" y="734970"/>
                  <a:pt x="2703813" y="741403"/>
                  <a:pt x="2703813" y="747836"/>
                </a:cubicBezTo>
                <a:close/>
                <a:moveTo>
                  <a:pt x="2777635" y="718077"/>
                </a:moveTo>
                <a:lnTo>
                  <a:pt x="2775911" y="718884"/>
                </a:lnTo>
                <a:lnTo>
                  <a:pt x="2748075" y="735290"/>
                </a:lnTo>
                <a:lnTo>
                  <a:pt x="2739616" y="738252"/>
                </a:lnTo>
                <a:lnTo>
                  <a:pt x="2709583" y="751774"/>
                </a:lnTo>
                <a:lnTo>
                  <a:pt x="2709435" y="752661"/>
                </a:lnTo>
                <a:lnTo>
                  <a:pt x="2708808" y="752123"/>
                </a:lnTo>
                <a:lnTo>
                  <a:pt x="2691223" y="760040"/>
                </a:lnTo>
                <a:lnTo>
                  <a:pt x="2706717" y="752198"/>
                </a:lnTo>
                <a:lnTo>
                  <a:pt x="2703813" y="747836"/>
                </a:lnTo>
                <a:lnTo>
                  <a:pt x="2707902" y="751345"/>
                </a:lnTo>
                <a:lnTo>
                  <a:pt x="2707648" y="751727"/>
                </a:lnTo>
                <a:lnTo>
                  <a:pt x="2708087" y="751504"/>
                </a:lnTo>
                <a:lnTo>
                  <a:pt x="2707902" y="751345"/>
                </a:lnTo>
                <a:lnTo>
                  <a:pt x="2710238" y="747836"/>
                </a:lnTo>
                <a:lnTo>
                  <a:pt x="2709769" y="750653"/>
                </a:lnTo>
                <a:lnTo>
                  <a:pt x="2759780" y="725340"/>
                </a:lnTo>
                <a:close/>
                <a:moveTo>
                  <a:pt x="1438537" y="717957"/>
                </a:moveTo>
                <a:lnTo>
                  <a:pt x="1456108" y="726399"/>
                </a:lnTo>
                <a:lnTo>
                  <a:pt x="1458318" y="728060"/>
                </a:lnTo>
                <a:cubicBezTo>
                  <a:pt x="1477665" y="740853"/>
                  <a:pt x="1503462" y="753647"/>
                  <a:pt x="1522810" y="766440"/>
                </a:cubicBezTo>
                <a:cubicBezTo>
                  <a:pt x="1503462" y="753647"/>
                  <a:pt x="1484115" y="747250"/>
                  <a:pt x="1464767" y="734457"/>
                </a:cubicBezTo>
                <a:lnTo>
                  <a:pt x="1457315" y="731706"/>
                </a:lnTo>
                <a:lnTo>
                  <a:pt x="1451868" y="728060"/>
                </a:lnTo>
                <a:close/>
                <a:moveTo>
                  <a:pt x="2699278" y="716049"/>
                </a:moveTo>
                <a:lnTo>
                  <a:pt x="2699798" y="718083"/>
                </a:lnTo>
                <a:cubicBezTo>
                  <a:pt x="2702207" y="728537"/>
                  <a:pt x="2703813" y="738187"/>
                  <a:pt x="2703813" y="747836"/>
                </a:cubicBezTo>
                <a:cubicBezTo>
                  <a:pt x="2703813" y="741403"/>
                  <a:pt x="2702207" y="733362"/>
                  <a:pt x="2700601" y="725320"/>
                </a:cubicBezTo>
                <a:close/>
                <a:moveTo>
                  <a:pt x="3012213" y="715671"/>
                </a:moveTo>
                <a:lnTo>
                  <a:pt x="3059361" y="735674"/>
                </a:lnTo>
                <a:lnTo>
                  <a:pt x="3076463" y="747836"/>
                </a:lnTo>
                <a:lnTo>
                  <a:pt x="3054309" y="738963"/>
                </a:lnTo>
                <a:lnTo>
                  <a:pt x="3042399" y="732374"/>
                </a:lnTo>
                <a:lnTo>
                  <a:pt x="3037913" y="728537"/>
                </a:lnTo>
                <a:lnTo>
                  <a:pt x="3015676" y="717587"/>
                </a:lnTo>
                <a:close/>
                <a:moveTo>
                  <a:pt x="2124714" y="715568"/>
                </a:moveTo>
                <a:lnTo>
                  <a:pt x="2112182" y="724077"/>
                </a:lnTo>
                <a:lnTo>
                  <a:pt x="2124635" y="722660"/>
                </a:lnTo>
                <a:lnTo>
                  <a:pt x="2125750" y="722393"/>
                </a:lnTo>
                <a:lnTo>
                  <a:pt x="2126628" y="721978"/>
                </a:lnTo>
                <a:lnTo>
                  <a:pt x="2126490" y="718075"/>
                </a:lnTo>
                <a:close/>
                <a:moveTo>
                  <a:pt x="2171196" y="714706"/>
                </a:moveTo>
                <a:lnTo>
                  <a:pt x="2188680" y="714706"/>
                </a:lnTo>
                <a:lnTo>
                  <a:pt x="2168787" y="718733"/>
                </a:lnTo>
                <a:lnTo>
                  <a:pt x="2136257" y="726391"/>
                </a:lnTo>
                <a:close/>
                <a:moveTo>
                  <a:pt x="2110993" y="713900"/>
                </a:moveTo>
                <a:lnTo>
                  <a:pt x="2110988" y="713901"/>
                </a:lnTo>
                <a:lnTo>
                  <a:pt x="2110751" y="714061"/>
                </a:lnTo>
                <a:close/>
                <a:moveTo>
                  <a:pt x="1287226" y="713640"/>
                </a:moveTo>
                <a:lnTo>
                  <a:pt x="1277021" y="741580"/>
                </a:lnTo>
                <a:lnTo>
                  <a:pt x="1272846" y="743368"/>
                </a:lnTo>
                <a:cubicBezTo>
                  <a:pt x="1272042" y="742565"/>
                  <a:pt x="1272042" y="740958"/>
                  <a:pt x="1272042" y="740958"/>
                </a:cubicBezTo>
                <a:close/>
                <a:moveTo>
                  <a:pt x="2703813" y="712454"/>
                </a:moveTo>
                <a:cubicBezTo>
                  <a:pt x="2707026" y="723712"/>
                  <a:pt x="2710238" y="734970"/>
                  <a:pt x="2710238" y="747836"/>
                </a:cubicBezTo>
                <a:lnTo>
                  <a:pt x="2703813" y="722104"/>
                </a:lnTo>
                <a:close/>
                <a:moveTo>
                  <a:pt x="2122232" y="712064"/>
                </a:moveTo>
                <a:lnTo>
                  <a:pt x="2112093" y="713720"/>
                </a:lnTo>
                <a:lnTo>
                  <a:pt x="2096186" y="724916"/>
                </a:lnTo>
                <a:lnTo>
                  <a:pt x="2098405" y="725645"/>
                </a:lnTo>
                <a:lnTo>
                  <a:pt x="2111266" y="724181"/>
                </a:lnTo>
                <a:lnTo>
                  <a:pt x="2124616" y="715430"/>
                </a:lnTo>
                <a:close/>
                <a:moveTo>
                  <a:pt x="2205392" y="711323"/>
                </a:moveTo>
                <a:lnTo>
                  <a:pt x="2228995" y="714706"/>
                </a:lnTo>
                <a:lnTo>
                  <a:pt x="2256613" y="724282"/>
                </a:lnTo>
                <a:lnTo>
                  <a:pt x="2251473" y="723566"/>
                </a:lnTo>
                <a:cubicBezTo>
                  <a:pt x="2241840" y="721149"/>
                  <a:pt x="2232206" y="717928"/>
                  <a:pt x="2222573" y="714706"/>
                </a:cubicBezTo>
                <a:lnTo>
                  <a:pt x="2188680" y="714706"/>
                </a:lnTo>
                <a:close/>
                <a:moveTo>
                  <a:pt x="2132246" y="710429"/>
                </a:moveTo>
                <a:lnTo>
                  <a:pt x="2127859" y="711145"/>
                </a:lnTo>
                <a:lnTo>
                  <a:pt x="2129105" y="712488"/>
                </a:lnTo>
                <a:close/>
                <a:moveTo>
                  <a:pt x="553906" y="710032"/>
                </a:moveTo>
                <a:lnTo>
                  <a:pt x="556939" y="724793"/>
                </a:lnTo>
                <a:lnTo>
                  <a:pt x="556009" y="732219"/>
                </a:lnTo>
                <a:lnTo>
                  <a:pt x="552516" y="715277"/>
                </a:lnTo>
                <a:close/>
                <a:moveTo>
                  <a:pt x="2996976" y="709919"/>
                </a:moveTo>
                <a:lnTo>
                  <a:pt x="3010378" y="714978"/>
                </a:lnTo>
                <a:lnTo>
                  <a:pt x="3015676" y="717587"/>
                </a:lnTo>
                <a:lnTo>
                  <a:pt x="3042399" y="732374"/>
                </a:lnTo>
                <a:lnTo>
                  <a:pt x="3046402" y="735796"/>
                </a:lnTo>
                <a:lnTo>
                  <a:pt x="3030661" y="729493"/>
                </a:lnTo>
                <a:close/>
                <a:moveTo>
                  <a:pt x="2196884" y="709874"/>
                </a:moveTo>
                <a:lnTo>
                  <a:pt x="2206558" y="711087"/>
                </a:lnTo>
                <a:lnTo>
                  <a:pt x="2205392" y="711323"/>
                </a:lnTo>
                <a:lnTo>
                  <a:pt x="2196028" y="709981"/>
                </a:lnTo>
                <a:close/>
                <a:moveTo>
                  <a:pt x="2229596" y="709139"/>
                </a:moveTo>
                <a:lnTo>
                  <a:pt x="2259500" y="717928"/>
                </a:lnTo>
                <a:lnTo>
                  <a:pt x="2266873" y="721544"/>
                </a:lnTo>
                <a:lnTo>
                  <a:pt x="2235417" y="714706"/>
                </a:lnTo>
                <a:lnTo>
                  <a:pt x="2206558" y="711087"/>
                </a:lnTo>
                <a:lnTo>
                  <a:pt x="2214044" y="709571"/>
                </a:lnTo>
                <a:close/>
                <a:moveTo>
                  <a:pt x="2816997" y="709068"/>
                </a:moveTo>
                <a:lnTo>
                  <a:pt x="2807367" y="714849"/>
                </a:lnTo>
                <a:lnTo>
                  <a:pt x="2798763" y="719153"/>
                </a:lnTo>
                <a:lnTo>
                  <a:pt x="2762200" y="734217"/>
                </a:lnTo>
                <a:lnTo>
                  <a:pt x="2754055" y="738874"/>
                </a:lnTo>
                <a:lnTo>
                  <a:pt x="2752045" y="739686"/>
                </a:lnTo>
                <a:lnTo>
                  <a:pt x="2771181" y="729260"/>
                </a:lnTo>
                <a:close/>
                <a:moveTo>
                  <a:pt x="1596978" y="707944"/>
                </a:moveTo>
                <a:lnTo>
                  <a:pt x="1580652" y="709320"/>
                </a:lnTo>
                <a:lnTo>
                  <a:pt x="1517470" y="719857"/>
                </a:lnTo>
                <a:lnTo>
                  <a:pt x="1503610" y="715812"/>
                </a:lnTo>
                <a:lnTo>
                  <a:pt x="1503442" y="715826"/>
                </a:lnTo>
                <a:lnTo>
                  <a:pt x="1503442" y="718909"/>
                </a:lnTo>
                <a:lnTo>
                  <a:pt x="1507529" y="721515"/>
                </a:lnTo>
                <a:lnTo>
                  <a:pt x="1517470" y="719857"/>
                </a:lnTo>
                <a:lnTo>
                  <a:pt x="1522730" y="721392"/>
                </a:lnTo>
                <a:cubicBezTo>
                  <a:pt x="1529160" y="722197"/>
                  <a:pt x="1535589" y="722197"/>
                  <a:pt x="1542018" y="722197"/>
                </a:cubicBezTo>
                <a:cubicBezTo>
                  <a:pt x="1561307" y="715763"/>
                  <a:pt x="1580595" y="715763"/>
                  <a:pt x="1593454" y="709330"/>
                </a:cubicBezTo>
                <a:close/>
                <a:moveTo>
                  <a:pt x="2700588" y="705263"/>
                </a:moveTo>
                <a:lnTo>
                  <a:pt x="2703010" y="718083"/>
                </a:lnTo>
                <a:lnTo>
                  <a:pt x="2703034" y="718985"/>
                </a:lnTo>
                <a:lnTo>
                  <a:pt x="2701404" y="712454"/>
                </a:lnTo>
                <a:close/>
                <a:moveTo>
                  <a:pt x="552863" y="702550"/>
                </a:moveTo>
                <a:lnTo>
                  <a:pt x="555702" y="703258"/>
                </a:lnTo>
                <a:lnTo>
                  <a:pt x="553906" y="710032"/>
                </a:lnTo>
                <a:lnTo>
                  <a:pt x="552516" y="703264"/>
                </a:lnTo>
                <a:close/>
                <a:moveTo>
                  <a:pt x="2979967" y="702004"/>
                </a:moveTo>
                <a:lnTo>
                  <a:pt x="2986277" y="703701"/>
                </a:lnTo>
                <a:lnTo>
                  <a:pt x="2996976" y="709919"/>
                </a:lnTo>
                <a:lnTo>
                  <a:pt x="2988529" y="706730"/>
                </a:lnTo>
                <a:lnTo>
                  <a:pt x="2983301" y="703609"/>
                </a:lnTo>
                <a:close/>
                <a:moveTo>
                  <a:pt x="2858986" y="701938"/>
                </a:moveTo>
                <a:cubicBezTo>
                  <a:pt x="2865438" y="701938"/>
                  <a:pt x="2865438" y="701938"/>
                  <a:pt x="2865438" y="708393"/>
                </a:cubicBezTo>
                <a:cubicBezTo>
                  <a:pt x="2846081" y="721305"/>
                  <a:pt x="2826724" y="734217"/>
                  <a:pt x="2807366" y="740673"/>
                </a:cubicBezTo>
                <a:lnTo>
                  <a:pt x="2779017" y="754146"/>
                </a:lnTo>
                <a:lnTo>
                  <a:pt x="2813331" y="760623"/>
                </a:lnTo>
                <a:lnTo>
                  <a:pt x="2867949" y="785066"/>
                </a:lnTo>
                <a:lnTo>
                  <a:pt x="2898033" y="792575"/>
                </a:lnTo>
                <a:cubicBezTo>
                  <a:pt x="2922325" y="801464"/>
                  <a:pt x="2945827" y="812613"/>
                  <a:pt x="2967521" y="824666"/>
                </a:cubicBezTo>
                <a:cubicBezTo>
                  <a:pt x="3018944" y="850378"/>
                  <a:pt x="3070366" y="888946"/>
                  <a:pt x="3108933" y="933943"/>
                </a:cubicBezTo>
                <a:cubicBezTo>
                  <a:pt x="3153928" y="985368"/>
                  <a:pt x="3186067" y="1043220"/>
                  <a:pt x="3211778" y="1101073"/>
                </a:cubicBezTo>
                <a:lnTo>
                  <a:pt x="3229876" y="1144509"/>
                </a:lnTo>
                <a:lnTo>
                  <a:pt x="3231006" y="1146149"/>
                </a:lnTo>
                <a:lnTo>
                  <a:pt x="3235261" y="1157433"/>
                </a:lnTo>
                <a:lnTo>
                  <a:pt x="3251952" y="1197494"/>
                </a:lnTo>
                <a:lnTo>
                  <a:pt x="3255589" y="1208981"/>
                </a:lnTo>
                <a:lnTo>
                  <a:pt x="3263138" y="1223271"/>
                </a:lnTo>
                <a:cubicBezTo>
                  <a:pt x="3272777" y="1239338"/>
                  <a:pt x="3279204" y="1255405"/>
                  <a:pt x="3284023" y="1271472"/>
                </a:cubicBezTo>
                <a:lnTo>
                  <a:pt x="3292677" y="1308561"/>
                </a:lnTo>
                <a:lnTo>
                  <a:pt x="3281616" y="1288571"/>
                </a:lnTo>
                <a:lnTo>
                  <a:pt x="3290054" y="1323154"/>
                </a:lnTo>
                <a:lnTo>
                  <a:pt x="3296073" y="1336543"/>
                </a:lnTo>
                <a:lnTo>
                  <a:pt x="3297429" y="1341573"/>
                </a:lnTo>
                <a:lnTo>
                  <a:pt x="3299381" y="1361374"/>
                </a:lnTo>
                <a:lnTo>
                  <a:pt x="3301846" y="1371477"/>
                </a:lnTo>
                <a:cubicBezTo>
                  <a:pt x="3305059" y="1384337"/>
                  <a:pt x="3308273" y="1397197"/>
                  <a:pt x="3309880" y="1410861"/>
                </a:cubicBezTo>
                <a:lnTo>
                  <a:pt x="3309298" y="1426886"/>
                </a:lnTo>
                <a:lnTo>
                  <a:pt x="3310606" y="1432119"/>
                </a:lnTo>
                <a:cubicBezTo>
                  <a:pt x="3313016" y="1443368"/>
                  <a:pt x="3314623" y="1454617"/>
                  <a:pt x="3314623" y="1467473"/>
                </a:cubicBezTo>
                <a:lnTo>
                  <a:pt x="3314979" y="1470323"/>
                </a:lnTo>
                <a:lnTo>
                  <a:pt x="3316958" y="1461866"/>
                </a:lnTo>
                <a:cubicBezTo>
                  <a:pt x="3319368" y="1449816"/>
                  <a:pt x="3320975" y="1438569"/>
                  <a:pt x="3320975" y="1428929"/>
                </a:cubicBezTo>
                <a:lnTo>
                  <a:pt x="3297429" y="1341573"/>
                </a:lnTo>
                <a:lnTo>
                  <a:pt x="3295270" y="1319673"/>
                </a:lnTo>
                <a:lnTo>
                  <a:pt x="3292677" y="1308561"/>
                </a:lnTo>
                <a:lnTo>
                  <a:pt x="3295270" y="1313246"/>
                </a:lnTo>
                <a:cubicBezTo>
                  <a:pt x="3301696" y="1345380"/>
                  <a:pt x="3314549" y="1371087"/>
                  <a:pt x="3320975" y="1403221"/>
                </a:cubicBezTo>
                <a:cubicBezTo>
                  <a:pt x="3327401" y="1422502"/>
                  <a:pt x="3327401" y="1441782"/>
                  <a:pt x="3320975" y="1467490"/>
                </a:cubicBezTo>
                <a:lnTo>
                  <a:pt x="3316172" y="1479866"/>
                </a:lnTo>
                <a:lnTo>
                  <a:pt x="3318641" y="1499613"/>
                </a:lnTo>
                <a:lnTo>
                  <a:pt x="3309222" y="1528596"/>
                </a:lnTo>
                <a:lnTo>
                  <a:pt x="3379734" y="1495476"/>
                </a:lnTo>
                <a:lnTo>
                  <a:pt x="3395286" y="1490391"/>
                </a:lnTo>
                <a:lnTo>
                  <a:pt x="3388550" y="1497063"/>
                </a:lnTo>
                <a:lnTo>
                  <a:pt x="3384161" y="1501410"/>
                </a:lnTo>
                <a:lnTo>
                  <a:pt x="3382940" y="1501826"/>
                </a:lnTo>
                <a:lnTo>
                  <a:pt x="3374340" y="1506039"/>
                </a:lnTo>
                <a:lnTo>
                  <a:pt x="3372522" y="1506588"/>
                </a:lnTo>
                <a:lnTo>
                  <a:pt x="3372568" y="1506907"/>
                </a:lnTo>
                <a:lnTo>
                  <a:pt x="3308411" y="1538338"/>
                </a:lnTo>
                <a:cubicBezTo>
                  <a:pt x="3305206" y="1538338"/>
                  <a:pt x="3303603" y="1538338"/>
                  <a:pt x="3302802" y="1537544"/>
                </a:cubicBezTo>
                <a:lnTo>
                  <a:pt x="3302424" y="1534928"/>
                </a:lnTo>
                <a:lnTo>
                  <a:pt x="3292126" y="1540593"/>
                </a:lnTo>
                <a:lnTo>
                  <a:pt x="3277569" y="1544232"/>
                </a:lnTo>
                <a:lnTo>
                  <a:pt x="3278467" y="1543807"/>
                </a:lnTo>
                <a:lnTo>
                  <a:pt x="3281117" y="1540748"/>
                </a:lnTo>
                <a:lnTo>
                  <a:pt x="3279405" y="1542503"/>
                </a:lnTo>
                <a:lnTo>
                  <a:pt x="3273811" y="1544142"/>
                </a:lnTo>
                <a:lnTo>
                  <a:pt x="3276056" y="1544610"/>
                </a:lnTo>
                <a:lnTo>
                  <a:pt x="3277569" y="1544232"/>
                </a:lnTo>
                <a:lnTo>
                  <a:pt x="3263201" y="1551038"/>
                </a:lnTo>
                <a:lnTo>
                  <a:pt x="3258264" y="1548699"/>
                </a:lnTo>
                <a:lnTo>
                  <a:pt x="3257565" y="1548904"/>
                </a:lnTo>
                <a:lnTo>
                  <a:pt x="3257745" y="1548454"/>
                </a:lnTo>
                <a:lnTo>
                  <a:pt x="3256241" y="1547741"/>
                </a:lnTo>
                <a:lnTo>
                  <a:pt x="3256453" y="1549230"/>
                </a:lnTo>
                <a:lnTo>
                  <a:pt x="3250285" y="1551038"/>
                </a:lnTo>
                <a:cubicBezTo>
                  <a:pt x="3250285" y="1551038"/>
                  <a:pt x="3250285" y="1549431"/>
                  <a:pt x="3250285" y="1547825"/>
                </a:cubicBezTo>
                <a:lnTo>
                  <a:pt x="3250285" y="1544920"/>
                </a:lnTo>
                <a:lnTo>
                  <a:pt x="3247935" y="1543807"/>
                </a:lnTo>
                <a:cubicBezTo>
                  <a:pt x="3243917" y="1539789"/>
                  <a:pt x="3240703" y="1534968"/>
                  <a:pt x="3237490" y="1531754"/>
                </a:cubicBezTo>
                <a:lnTo>
                  <a:pt x="3252916" y="1538825"/>
                </a:lnTo>
                <a:lnTo>
                  <a:pt x="3253391" y="1539538"/>
                </a:lnTo>
                <a:lnTo>
                  <a:pt x="3253628" y="1539151"/>
                </a:lnTo>
                <a:lnTo>
                  <a:pt x="3252916" y="1538825"/>
                </a:lnTo>
                <a:lnTo>
                  <a:pt x="3243917" y="1525326"/>
                </a:lnTo>
                <a:lnTo>
                  <a:pt x="3258109" y="1531831"/>
                </a:lnTo>
                <a:lnTo>
                  <a:pt x="3274384" y="1505247"/>
                </a:lnTo>
                <a:lnTo>
                  <a:pt x="3274662" y="1504398"/>
                </a:lnTo>
                <a:lnTo>
                  <a:pt x="3263279" y="1512938"/>
                </a:lnTo>
                <a:cubicBezTo>
                  <a:pt x="3263279" y="1512938"/>
                  <a:pt x="3256851" y="1512938"/>
                  <a:pt x="3263279" y="1506508"/>
                </a:cubicBezTo>
                <a:lnTo>
                  <a:pt x="3277132" y="1496850"/>
                </a:lnTo>
                <a:lnTo>
                  <a:pt x="3288843" y="1461063"/>
                </a:lnTo>
                <a:lnTo>
                  <a:pt x="3289176" y="1454519"/>
                </a:lnTo>
                <a:lnTo>
                  <a:pt x="3288912" y="1448189"/>
                </a:lnTo>
                <a:lnTo>
                  <a:pt x="3285788" y="1435693"/>
                </a:lnTo>
                <a:lnTo>
                  <a:pt x="3285630" y="1439372"/>
                </a:lnTo>
                <a:cubicBezTo>
                  <a:pt x="3282417" y="1451824"/>
                  <a:pt x="3277597" y="1463674"/>
                  <a:pt x="3270769" y="1474017"/>
                </a:cubicBezTo>
                <a:lnTo>
                  <a:pt x="3244777" y="1498750"/>
                </a:lnTo>
                <a:lnTo>
                  <a:pt x="3244156" y="1499746"/>
                </a:lnTo>
                <a:lnTo>
                  <a:pt x="3243413" y="1499560"/>
                </a:lnTo>
                <a:lnTo>
                  <a:pt x="3238236" y="1498820"/>
                </a:lnTo>
                <a:cubicBezTo>
                  <a:pt x="3237433" y="1498017"/>
                  <a:pt x="3237433" y="1496410"/>
                  <a:pt x="3237433" y="1493197"/>
                </a:cubicBezTo>
                <a:lnTo>
                  <a:pt x="3237734" y="1492971"/>
                </a:lnTo>
                <a:lnTo>
                  <a:pt x="3238828" y="1480368"/>
                </a:lnTo>
                <a:lnTo>
                  <a:pt x="3244156" y="1480368"/>
                </a:lnTo>
                <a:lnTo>
                  <a:pt x="3245111" y="1484195"/>
                </a:lnTo>
                <a:lnTo>
                  <a:pt x="3244749" y="1487644"/>
                </a:lnTo>
                <a:lnTo>
                  <a:pt x="3243462" y="1488675"/>
                </a:lnTo>
                <a:lnTo>
                  <a:pt x="3244741" y="1487715"/>
                </a:lnTo>
                <a:lnTo>
                  <a:pt x="3244749" y="1487644"/>
                </a:lnTo>
                <a:lnTo>
                  <a:pt x="3245768" y="1486827"/>
                </a:lnTo>
                <a:lnTo>
                  <a:pt x="3245111" y="1484195"/>
                </a:lnTo>
                <a:lnTo>
                  <a:pt x="3245768" y="1477945"/>
                </a:lnTo>
                <a:lnTo>
                  <a:pt x="3250214" y="1473810"/>
                </a:lnTo>
                <a:lnTo>
                  <a:pt x="3250605" y="1473908"/>
                </a:lnTo>
                <a:lnTo>
                  <a:pt x="3251679" y="1482512"/>
                </a:lnTo>
                <a:lnTo>
                  <a:pt x="3263138" y="1473916"/>
                </a:lnTo>
                <a:lnTo>
                  <a:pt x="3273550" y="1449619"/>
                </a:lnTo>
                <a:lnTo>
                  <a:pt x="3256594" y="1464219"/>
                </a:lnTo>
                <a:lnTo>
                  <a:pt x="3256248" y="1461797"/>
                </a:lnTo>
                <a:lnTo>
                  <a:pt x="3257054" y="1460989"/>
                </a:lnTo>
                <a:lnTo>
                  <a:pt x="3254927" y="1459391"/>
                </a:lnTo>
                <a:lnTo>
                  <a:pt x="3264504" y="1451077"/>
                </a:lnTo>
                <a:lnTo>
                  <a:pt x="3275316" y="1445499"/>
                </a:lnTo>
                <a:lnTo>
                  <a:pt x="3277597" y="1440176"/>
                </a:lnTo>
                <a:lnTo>
                  <a:pt x="3277654" y="1439662"/>
                </a:lnTo>
                <a:lnTo>
                  <a:pt x="3264504" y="1451077"/>
                </a:lnTo>
                <a:lnTo>
                  <a:pt x="3229645" y="1469063"/>
                </a:lnTo>
                <a:cubicBezTo>
                  <a:pt x="3213522" y="1480368"/>
                  <a:pt x="3199011" y="1493286"/>
                  <a:pt x="3186113" y="1506205"/>
                </a:cubicBezTo>
                <a:lnTo>
                  <a:pt x="3184676" y="1507950"/>
                </a:lnTo>
                <a:lnTo>
                  <a:pt x="3175251" y="1513345"/>
                </a:lnTo>
                <a:lnTo>
                  <a:pt x="3186113" y="1499746"/>
                </a:lnTo>
                <a:cubicBezTo>
                  <a:pt x="3199011" y="1486827"/>
                  <a:pt x="3213522" y="1473908"/>
                  <a:pt x="3229645" y="1462604"/>
                </a:cubicBezTo>
                <a:lnTo>
                  <a:pt x="3277870" y="1437721"/>
                </a:lnTo>
                <a:lnTo>
                  <a:pt x="3280462" y="1414387"/>
                </a:lnTo>
                <a:lnTo>
                  <a:pt x="3269629" y="1371052"/>
                </a:lnTo>
                <a:lnTo>
                  <a:pt x="3267572" y="1358454"/>
                </a:lnTo>
                <a:lnTo>
                  <a:pt x="3276056" y="1383908"/>
                </a:lnTo>
                <a:lnTo>
                  <a:pt x="3281593" y="1404210"/>
                </a:lnTo>
                <a:lnTo>
                  <a:pt x="3282417" y="1396795"/>
                </a:lnTo>
                <a:cubicBezTo>
                  <a:pt x="3282417" y="1371087"/>
                  <a:pt x="3282417" y="1345380"/>
                  <a:pt x="3275991" y="1319673"/>
                </a:cubicBezTo>
                <a:lnTo>
                  <a:pt x="3258344" y="1252608"/>
                </a:lnTo>
                <a:lnTo>
                  <a:pt x="3266382" y="1270492"/>
                </a:lnTo>
                <a:lnTo>
                  <a:pt x="3264311" y="1262725"/>
                </a:lnTo>
                <a:lnTo>
                  <a:pt x="3261107" y="1251509"/>
                </a:lnTo>
                <a:lnTo>
                  <a:pt x="3261519" y="1252253"/>
                </a:lnTo>
                <a:lnTo>
                  <a:pt x="3251840" y="1215955"/>
                </a:lnTo>
                <a:lnTo>
                  <a:pt x="3249234" y="1209949"/>
                </a:lnTo>
                <a:lnTo>
                  <a:pt x="3247927" y="1205375"/>
                </a:lnTo>
                <a:lnTo>
                  <a:pt x="3241670" y="1191964"/>
                </a:lnTo>
                <a:lnTo>
                  <a:pt x="3243859" y="1197563"/>
                </a:lnTo>
                <a:lnTo>
                  <a:pt x="3249234" y="1209949"/>
                </a:lnTo>
                <a:lnTo>
                  <a:pt x="3256712" y="1236124"/>
                </a:lnTo>
                <a:lnTo>
                  <a:pt x="3261107" y="1251509"/>
                </a:lnTo>
                <a:lnTo>
                  <a:pt x="3255286" y="1240990"/>
                </a:lnTo>
                <a:lnTo>
                  <a:pt x="3251892" y="1228091"/>
                </a:lnTo>
                <a:lnTo>
                  <a:pt x="3220700" y="1152333"/>
                </a:lnTo>
                <a:lnTo>
                  <a:pt x="3229678" y="1166256"/>
                </a:lnTo>
                <a:lnTo>
                  <a:pt x="3215827" y="1136566"/>
                </a:lnTo>
                <a:lnTo>
                  <a:pt x="3202303" y="1116086"/>
                </a:lnTo>
                <a:lnTo>
                  <a:pt x="3194149" y="1100620"/>
                </a:lnTo>
                <a:lnTo>
                  <a:pt x="3207598" y="1118926"/>
                </a:lnTo>
                <a:lnTo>
                  <a:pt x="3205428" y="1114276"/>
                </a:lnTo>
                <a:lnTo>
                  <a:pt x="3184425" y="1082177"/>
                </a:lnTo>
                <a:lnTo>
                  <a:pt x="3194149" y="1100620"/>
                </a:lnTo>
                <a:lnTo>
                  <a:pt x="3189235" y="1093931"/>
                </a:lnTo>
                <a:cubicBezTo>
                  <a:pt x="3179596" y="1080274"/>
                  <a:pt x="3169956" y="1065814"/>
                  <a:pt x="3160317" y="1049747"/>
                </a:cubicBezTo>
                <a:lnTo>
                  <a:pt x="3149665" y="1036909"/>
                </a:lnTo>
                <a:lnTo>
                  <a:pt x="3162117" y="1050482"/>
                </a:lnTo>
                <a:lnTo>
                  <a:pt x="3147578" y="1030685"/>
                </a:lnTo>
                <a:cubicBezTo>
                  <a:pt x="3125081" y="1001750"/>
                  <a:pt x="3102583" y="974422"/>
                  <a:pt x="3079282" y="948702"/>
                </a:cubicBezTo>
                <a:lnTo>
                  <a:pt x="3006324" y="876520"/>
                </a:lnTo>
                <a:lnTo>
                  <a:pt x="3005138" y="875628"/>
                </a:lnTo>
                <a:lnTo>
                  <a:pt x="2944878" y="832485"/>
                </a:lnTo>
                <a:lnTo>
                  <a:pt x="2912100" y="815168"/>
                </a:lnTo>
                <a:cubicBezTo>
                  <a:pt x="2896837" y="807134"/>
                  <a:pt x="2880771" y="799101"/>
                  <a:pt x="2864706" y="792674"/>
                </a:cubicBezTo>
                <a:lnTo>
                  <a:pt x="2811430" y="778143"/>
                </a:lnTo>
                <a:lnTo>
                  <a:pt x="2806978" y="778280"/>
                </a:lnTo>
                <a:lnTo>
                  <a:pt x="2866312" y="799101"/>
                </a:lnTo>
                <a:cubicBezTo>
                  <a:pt x="2895231" y="813561"/>
                  <a:pt x="2922542" y="831235"/>
                  <a:pt x="2948248" y="850515"/>
                </a:cubicBezTo>
                <a:lnTo>
                  <a:pt x="3009039" y="897006"/>
                </a:lnTo>
                <a:lnTo>
                  <a:pt x="2985483" y="880627"/>
                </a:lnTo>
                <a:lnTo>
                  <a:pt x="2980380" y="876222"/>
                </a:lnTo>
                <a:lnTo>
                  <a:pt x="2965625" y="866820"/>
                </a:lnTo>
                <a:lnTo>
                  <a:pt x="2941018" y="849712"/>
                </a:lnTo>
                <a:lnTo>
                  <a:pt x="2930932" y="844714"/>
                </a:lnTo>
                <a:lnTo>
                  <a:pt x="2889608" y="818381"/>
                </a:lnTo>
                <a:cubicBezTo>
                  <a:pt x="2858279" y="802314"/>
                  <a:pt x="2826148" y="789460"/>
                  <a:pt x="2794016" y="779820"/>
                </a:cubicBezTo>
                <a:lnTo>
                  <a:pt x="2791108" y="778768"/>
                </a:lnTo>
                <a:lnTo>
                  <a:pt x="2778331" y="779161"/>
                </a:lnTo>
                <a:lnTo>
                  <a:pt x="2781163" y="779820"/>
                </a:lnTo>
                <a:lnTo>
                  <a:pt x="2776060" y="779231"/>
                </a:lnTo>
                <a:lnTo>
                  <a:pt x="2761831" y="779669"/>
                </a:lnTo>
                <a:lnTo>
                  <a:pt x="2758396" y="780957"/>
                </a:lnTo>
                <a:lnTo>
                  <a:pt x="2755403" y="779669"/>
                </a:lnTo>
                <a:lnTo>
                  <a:pt x="2750767" y="778557"/>
                </a:lnTo>
                <a:lnTo>
                  <a:pt x="2757413" y="777080"/>
                </a:lnTo>
                <a:lnTo>
                  <a:pt x="2740990" y="775184"/>
                </a:lnTo>
                <a:lnTo>
                  <a:pt x="2755780" y="773917"/>
                </a:lnTo>
                <a:lnTo>
                  <a:pt x="2763533" y="775720"/>
                </a:lnTo>
                <a:lnTo>
                  <a:pt x="2774686" y="773241"/>
                </a:lnTo>
                <a:lnTo>
                  <a:pt x="2775882" y="773260"/>
                </a:lnTo>
                <a:lnTo>
                  <a:pt x="2775717" y="773201"/>
                </a:lnTo>
                <a:lnTo>
                  <a:pt x="2793022" y="773383"/>
                </a:lnTo>
                <a:lnTo>
                  <a:pt x="2793494" y="773549"/>
                </a:lnTo>
                <a:lnTo>
                  <a:pt x="2794655" y="773568"/>
                </a:lnTo>
                <a:lnTo>
                  <a:pt x="2794016" y="773393"/>
                </a:lnTo>
                <a:lnTo>
                  <a:pt x="2793022" y="773383"/>
                </a:lnTo>
                <a:lnTo>
                  <a:pt x="2775209" y="767132"/>
                </a:lnTo>
                <a:lnTo>
                  <a:pt x="2781163" y="766967"/>
                </a:lnTo>
                <a:cubicBezTo>
                  <a:pt x="2790803" y="770180"/>
                  <a:pt x="2800442" y="771787"/>
                  <a:pt x="2810885" y="773393"/>
                </a:cubicBezTo>
                <a:lnTo>
                  <a:pt x="2813477" y="773876"/>
                </a:lnTo>
                <a:lnTo>
                  <a:pt x="2823799" y="774044"/>
                </a:lnTo>
                <a:lnTo>
                  <a:pt x="2851017" y="780839"/>
                </a:lnTo>
                <a:lnTo>
                  <a:pt x="2832614" y="773483"/>
                </a:lnTo>
                <a:cubicBezTo>
                  <a:pt x="2816545" y="767053"/>
                  <a:pt x="2800475" y="762230"/>
                  <a:pt x="2784406" y="759819"/>
                </a:cubicBezTo>
                <a:lnTo>
                  <a:pt x="2762240" y="760189"/>
                </a:lnTo>
                <a:lnTo>
                  <a:pt x="2754584" y="762678"/>
                </a:lnTo>
                <a:lnTo>
                  <a:pt x="2774737" y="766967"/>
                </a:lnTo>
                <a:lnTo>
                  <a:pt x="2775209" y="767132"/>
                </a:lnTo>
                <a:lnTo>
                  <a:pt x="2760100" y="767552"/>
                </a:lnTo>
                <a:lnTo>
                  <a:pt x="2756261" y="766163"/>
                </a:lnTo>
                <a:lnTo>
                  <a:pt x="2742862" y="766490"/>
                </a:lnTo>
                <a:lnTo>
                  <a:pt x="2742842" y="766496"/>
                </a:lnTo>
                <a:lnTo>
                  <a:pt x="2742826" y="766491"/>
                </a:lnTo>
                <a:lnTo>
                  <a:pt x="2723327" y="766967"/>
                </a:lnTo>
                <a:lnTo>
                  <a:pt x="2709155" y="768199"/>
                </a:lnTo>
                <a:lnTo>
                  <a:pt x="2700470" y="772181"/>
                </a:lnTo>
                <a:lnTo>
                  <a:pt x="2691195" y="779820"/>
                </a:lnTo>
                <a:lnTo>
                  <a:pt x="2689706" y="782932"/>
                </a:lnTo>
                <a:lnTo>
                  <a:pt x="2685840" y="786247"/>
                </a:lnTo>
                <a:lnTo>
                  <a:pt x="2684417" y="787023"/>
                </a:lnTo>
                <a:lnTo>
                  <a:pt x="2684697" y="786901"/>
                </a:lnTo>
                <a:lnTo>
                  <a:pt x="2685107" y="786875"/>
                </a:lnTo>
                <a:lnTo>
                  <a:pt x="2685840" y="786247"/>
                </a:lnTo>
                <a:lnTo>
                  <a:pt x="2688927" y="784563"/>
                </a:lnTo>
                <a:lnTo>
                  <a:pt x="2687905" y="786700"/>
                </a:lnTo>
                <a:lnTo>
                  <a:pt x="2692633" y="786405"/>
                </a:lnTo>
                <a:lnTo>
                  <a:pt x="2697621" y="779820"/>
                </a:lnTo>
                <a:lnTo>
                  <a:pt x="2710061" y="779820"/>
                </a:lnTo>
                <a:lnTo>
                  <a:pt x="2710408" y="779669"/>
                </a:lnTo>
                <a:lnTo>
                  <a:pt x="2714489" y="778879"/>
                </a:lnTo>
                <a:lnTo>
                  <a:pt x="2716479" y="777644"/>
                </a:lnTo>
                <a:lnTo>
                  <a:pt x="2727351" y="776390"/>
                </a:lnTo>
                <a:lnTo>
                  <a:pt x="2735316" y="774848"/>
                </a:lnTo>
                <a:lnTo>
                  <a:pt x="2737068" y="775268"/>
                </a:lnTo>
                <a:lnTo>
                  <a:pt x="2739392" y="775000"/>
                </a:lnTo>
                <a:lnTo>
                  <a:pt x="2740990" y="775184"/>
                </a:lnTo>
                <a:lnTo>
                  <a:pt x="2737842" y="775454"/>
                </a:lnTo>
                <a:lnTo>
                  <a:pt x="2750767" y="778557"/>
                </a:lnTo>
                <a:lnTo>
                  <a:pt x="2745761" y="779669"/>
                </a:lnTo>
                <a:lnTo>
                  <a:pt x="2741598" y="780594"/>
                </a:lnTo>
                <a:lnTo>
                  <a:pt x="2754463" y="782432"/>
                </a:lnTo>
                <a:lnTo>
                  <a:pt x="2758396" y="780957"/>
                </a:lnTo>
                <a:lnTo>
                  <a:pt x="2764613" y="783633"/>
                </a:lnTo>
                <a:lnTo>
                  <a:pt x="2781163" y="785444"/>
                </a:lnTo>
                <a:lnTo>
                  <a:pt x="2826784" y="803265"/>
                </a:lnTo>
                <a:lnTo>
                  <a:pt x="2781163" y="786247"/>
                </a:lnTo>
                <a:lnTo>
                  <a:pt x="2765480" y="784006"/>
                </a:lnTo>
                <a:lnTo>
                  <a:pt x="2801879" y="799672"/>
                </a:lnTo>
                <a:lnTo>
                  <a:pt x="2793970" y="798953"/>
                </a:lnTo>
                <a:lnTo>
                  <a:pt x="2783123" y="795880"/>
                </a:lnTo>
                <a:lnTo>
                  <a:pt x="2768258" y="787704"/>
                </a:lnTo>
                <a:lnTo>
                  <a:pt x="2751546" y="783526"/>
                </a:lnTo>
                <a:lnTo>
                  <a:pt x="2754275" y="782503"/>
                </a:lnTo>
                <a:lnTo>
                  <a:pt x="2742145" y="781176"/>
                </a:lnTo>
                <a:lnTo>
                  <a:pt x="2751546" y="783526"/>
                </a:lnTo>
                <a:lnTo>
                  <a:pt x="2746371" y="785467"/>
                </a:lnTo>
                <a:lnTo>
                  <a:pt x="2745761" y="785294"/>
                </a:lnTo>
                <a:lnTo>
                  <a:pt x="2718399" y="785750"/>
                </a:lnTo>
                <a:lnTo>
                  <a:pt x="2740025" y="780944"/>
                </a:lnTo>
                <a:lnTo>
                  <a:pt x="2733681" y="780250"/>
                </a:lnTo>
                <a:lnTo>
                  <a:pt x="2711331" y="785572"/>
                </a:lnTo>
                <a:lnTo>
                  <a:pt x="2710624" y="785879"/>
                </a:lnTo>
                <a:lnTo>
                  <a:pt x="2718399" y="785750"/>
                </a:lnTo>
                <a:lnTo>
                  <a:pt x="2716836" y="786097"/>
                </a:lnTo>
                <a:lnTo>
                  <a:pt x="2712256" y="789150"/>
                </a:lnTo>
                <a:lnTo>
                  <a:pt x="2707615" y="788252"/>
                </a:lnTo>
                <a:lnTo>
                  <a:pt x="2705274" y="793805"/>
                </a:lnTo>
                <a:lnTo>
                  <a:pt x="2707194" y="792525"/>
                </a:lnTo>
                <a:lnTo>
                  <a:pt x="2712256" y="789150"/>
                </a:lnTo>
                <a:lnTo>
                  <a:pt x="2728278" y="792252"/>
                </a:lnTo>
                <a:lnTo>
                  <a:pt x="2710408" y="798953"/>
                </a:lnTo>
                <a:lnTo>
                  <a:pt x="2699955" y="806420"/>
                </a:lnTo>
                <a:lnTo>
                  <a:pt x="2697621" y="811954"/>
                </a:lnTo>
                <a:lnTo>
                  <a:pt x="2695218" y="809804"/>
                </a:lnTo>
                <a:lnTo>
                  <a:pt x="2693535" y="811006"/>
                </a:lnTo>
                <a:lnTo>
                  <a:pt x="2691265" y="811763"/>
                </a:lnTo>
                <a:lnTo>
                  <a:pt x="2691195" y="811954"/>
                </a:lnTo>
                <a:cubicBezTo>
                  <a:pt x="2691195" y="811954"/>
                  <a:pt x="2691195" y="811954"/>
                  <a:pt x="2697621" y="811954"/>
                </a:cubicBezTo>
                <a:cubicBezTo>
                  <a:pt x="2697621" y="811954"/>
                  <a:pt x="2697621" y="818381"/>
                  <a:pt x="2691195" y="818381"/>
                </a:cubicBezTo>
                <a:lnTo>
                  <a:pt x="2688030" y="812841"/>
                </a:lnTo>
                <a:lnTo>
                  <a:pt x="2677816" y="816246"/>
                </a:lnTo>
                <a:lnTo>
                  <a:pt x="2676667" y="811189"/>
                </a:lnTo>
                <a:lnTo>
                  <a:pt x="2675838" y="815807"/>
                </a:lnTo>
                <a:lnTo>
                  <a:pt x="2676662" y="816630"/>
                </a:lnTo>
                <a:lnTo>
                  <a:pt x="2675629" y="816975"/>
                </a:lnTo>
                <a:lnTo>
                  <a:pt x="2671916" y="837661"/>
                </a:lnTo>
                <a:lnTo>
                  <a:pt x="2669220" y="816768"/>
                </a:lnTo>
                <a:lnTo>
                  <a:pt x="2669506" y="815168"/>
                </a:lnTo>
                <a:lnTo>
                  <a:pt x="2670112" y="813626"/>
                </a:lnTo>
                <a:lnTo>
                  <a:pt x="2669441" y="811835"/>
                </a:lnTo>
                <a:lnTo>
                  <a:pt x="2668703" y="812758"/>
                </a:lnTo>
                <a:lnTo>
                  <a:pt x="2669220" y="816768"/>
                </a:lnTo>
                <a:lnTo>
                  <a:pt x="2665490" y="837661"/>
                </a:lnTo>
                <a:cubicBezTo>
                  <a:pt x="2665490" y="831235"/>
                  <a:pt x="2663883" y="824808"/>
                  <a:pt x="2663883" y="818381"/>
                </a:cubicBezTo>
                <a:lnTo>
                  <a:pt x="2668100" y="808260"/>
                </a:lnTo>
                <a:lnTo>
                  <a:pt x="2667020" y="805381"/>
                </a:lnTo>
                <a:cubicBezTo>
                  <a:pt x="2667020" y="800560"/>
                  <a:pt x="2668627" y="795739"/>
                  <a:pt x="2671841" y="792525"/>
                </a:cubicBezTo>
                <a:lnTo>
                  <a:pt x="2678318" y="789691"/>
                </a:lnTo>
                <a:lnTo>
                  <a:pt x="2679949" y="781427"/>
                </a:lnTo>
                <a:lnTo>
                  <a:pt x="2680537" y="780918"/>
                </a:lnTo>
                <a:lnTo>
                  <a:pt x="2679150" y="781521"/>
                </a:lnTo>
                <a:cubicBezTo>
                  <a:pt x="2673526" y="786343"/>
                  <a:pt x="2668705" y="792773"/>
                  <a:pt x="2665491" y="799203"/>
                </a:cubicBezTo>
                <a:cubicBezTo>
                  <a:pt x="2665491" y="799203"/>
                  <a:pt x="2659063" y="799203"/>
                  <a:pt x="2659063" y="792773"/>
                </a:cubicBezTo>
                <a:cubicBezTo>
                  <a:pt x="2659063" y="792773"/>
                  <a:pt x="2665491" y="792773"/>
                  <a:pt x="2665491" y="792773"/>
                </a:cubicBezTo>
                <a:lnTo>
                  <a:pt x="2674085" y="784176"/>
                </a:lnTo>
                <a:lnTo>
                  <a:pt x="2671866" y="785864"/>
                </a:lnTo>
                <a:lnTo>
                  <a:pt x="2669839" y="783836"/>
                </a:lnTo>
                <a:lnTo>
                  <a:pt x="2678301" y="779959"/>
                </a:lnTo>
                <a:lnTo>
                  <a:pt x="2689595" y="768661"/>
                </a:lnTo>
                <a:lnTo>
                  <a:pt x="2695401" y="766171"/>
                </a:lnTo>
                <a:lnTo>
                  <a:pt x="2694564" y="766052"/>
                </a:lnTo>
                <a:lnTo>
                  <a:pt x="2697256" y="764818"/>
                </a:lnTo>
                <a:lnTo>
                  <a:pt x="2697382" y="765322"/>
                </a:lnTo>
                <a:lnTo>
                  <a:pt x="2699653" y="764348"/>
                </a:lnTo>
                <a:lnTo>
                  <a:pt x="2701192" y="763015"/>
                </a:lnTo>
                <a:lnTo>
                  <a:pt x="2697256" y="764818"/>
                </a:lnTo>
                <a:lnTo>
                  <a:pt x="2696869" y="763268"/>
                </a:lnTo>
                <a:lnTo>
                  <a:pt x="2693670" y="761440"/>
                </a:lnTo>
                <a:lnTo>
                  <a:pt x="2710580" y="753585"/>
                </a:lnTo>
                <a:lnTo>
                  <a:pt x="2734266" y="743428"/>
                </a:lnTo>
                <a:lnTo>
                  <a:pt x="2717033" y="753585"/>
                </a:lnTo>
                <a:cubicBezTo>
                  <a:pt x="2713806" y="753585"/>
                  <a:pt x="2713806" y="755199"/>
                  <a:pt x="2714613" y="756813"/>
                </a:cubicBezTo>
                <a:lnTo>
                  <a:pt x="2714643" y="756852"/>
                </a:lnTo>
                <a:lnTo>
                  <a:pt x="2706897" y="760401"/>
                </a:lnTo>
                <a:lnTo>
                  <a:pt x="2709114" y="760293"/>
                </a:lnTo>
                <a:lnTo>
                  <a:pt x="2711993" y="759058"/>
                </a:lnTo>
                <a:lnTo>
                  <a:pt x="2715090" y="757449"/>
                </a:lnTo>
                <a:lnTo>
                  <a:pt x="2715159" y="757541"/>
                </a:lnTo>
                <a:lnTo>
                  <a:pt x="2713250" y="758519"/>
                </a:lnTo>
                <a:lnTo>
                  <a:pt x="2715250" y="757662"/>
                </a:lnTo>
                <a:lnTo>
                  <a:pt x="2715159" y="757541"/>
                </a:lnTo>
                <a:lnTo>
                  <a:pt x="2732317" y="748753"/>
                </a:lnTo>
                <a:lnTo>
                  <a:pt x="2749691" y="740793"/>
                </a:lnTo>
                <a:lnTo>
                  <a:pt x="2727175" y="754063"/>
                </a:lnTo>
                <a:lnTo>
                  <a:pt x="2727507" y="754052"/>
                </a:lnTo>
                <a:lnTo>
                  <a:pt x="2739616" y="747129"/>
                </a:lnTo>
                <a:lnTo>
                  <a:pt x="2754055" y="738874"/>
                </a:lnTo>
                <a:lnTo>
                  <a:pt x="2781557" y="727761"/>
                </a:lnTo>
                <a:lnTo>
                  <a:pt x="2798763" y="719153"/>
                </a:lnTo>
                <a:lnTo>
                  <a:pt x="2803334" y="717270"/>
                </a:lnTo>
                <a:lnTo>
                  <a:pt x="2807367" y="714849"/>
                </a:lnTo>
                <a:lnTo>
                  <a:pt x="2820271" y="708393"/>
                </a:lnTo>
                <a:lnTo>
                  <a:pt x="2821642" y="708222"/>
                </a:lnTo>
                <a:lnTo>
                  <a:pt x="2751714" y="746322"/>
                </a:lnTo>
                <a:lnTo>
                  <a:pt x="2735430" y="753783"/>
                </a:lnTo>
                <a:lnTo>
                  <a:pt x="2762723" y="752857"/>
                </a:lnTo>
                <a:lnTo>
                  <a:pt x="2771878" y="749550"/>
                </a:lnTo>
                <a:cubicBezTo>
                  <a:pt x="2781557" y="745515"/>
                  <a:pt x="2791235" y="740673"/>
                  <a:pt x="2800914" y="734217"/>
                </a:cubicBezTo>
                <a:cubicBezTo>
                  <a:pt x="2810593" y="730989"/>
                  <a:pt x="2821884" y="726147"/>
                  <a:pt x="2832370" y="720498"/>
                </a:cubicBezTo>
                <a:lnTo>
                  <a:pt x="2851136" y="707412"/>
                </a:lnTo>
                <a:lnTo>
                  <a:pt x="2858986" y="708393"/>
                </a:lnTo>
                <a:cubicBezTo>
                  <a:pt x="2858986" y="701938"/>
                  <a:pt x="2858986" y="701938"/>
                  <a:pt x="2858986" y="701938"/>
                </a:cubicBezTo>
                <a:close/>
                <a:moveTo>
                  <a:pt x="2254684" y="701819"/>
                </a:moveTo>
                <a:cubicBezTo>
                  <a:pt x="2290006" y="705041"/>
                  <a:pt x="2318906" y="717928"/>
                  <a:pt x="2345397" y="734842"/>
                </a:cubicBezTo>
                <a:lnTo>
                  <a:pt x="2375358" y="757307"/>
                </a:lnTo>
                <a:lnTo>
                  <a:pt x="2373494" y="756588"/>
                </a:lnTo>
                <a:lnTo>
                  <a:pt x="2356710" y="750112"/>
                </a:lnTo>
                <a:lnTo>
                  <a:pt x="2349411" y="744507"/>
                </a:lnTo>
                <a:cubicBezTo>
                  <a:pt x="2322117" y="725982"/>
                  <a:pt x="2293217" y="711484"/>
                  <a:pt x="2261106" y="708263"/>
                </a:cubicBezTo>
                <a:lnTo>
                  <a:pt x="2229596" y="709139"/>
                </a:lnTo>
                <a:lnTo>
                  <a:pt x="2219763" y="706249"/>
                </a:lnTo>
                <a:lnTo>
                  <a:pt x="2204271" y="704621"/>
                </a:lnTo>
                <a:lnTo>
                  <a:pt x="2211334" y="703128"/>
                </a:lnTo>
                <a:cubicBezTo>
                  <a:pt x="2225784" y="701014"/>
                  <a:pt x="2240234" y="700209"/>
                  <a:pt x="2254684" y="701819"/>
                </a:cubicBezTo>
                <a:close/>
                <a:moveTo>
                  <a:pt x="2833176" y="701096"/>
                </a:moveTo>
                <a:lnTo>
                  <a:pt x="2833176" y="701131"/>
                </a:lnTo>
                <a:cubicBezTo>
                  <a:pt x="2833176" y="701938"/>
                  <a:pt x="2833176" y="701938"/>
                  <a:pt x="2833176" y="701938"/>
                </a:cubicBezTo>
                <a:lnTo>
                  <a:pt x="2816997" y="709068"/>
                </a:lnTo>
                <a:lnTo>
                  <a:pt x="2829472" y="701579"/>
                </a:lnTo>
                <a:close/>
                <a:moveTo>
                  <a:pt x="1420807" y="699862"/>
                </a:moveTo>
                <a:lnTo>
                  <a:pt x="1490564" y="734457"/>
                </a:lnTo>
                <a:cubicBezTo>
                  <a:pt x="1509912" y="740853"/>
                  <a:pt x="1527647" y="747250"/>
                  <a:pt x="1544576" y="754446"/>
                </a:cubicBezTo>
                <a:lnTo>
                  <a:pt x="1566235" y="765364"/>
                </a:lnTo>
                <a:lnTo>
                  <a:pt x="1567955" y="766440"/>
                </a:lnTo>
                <a:cubicBezTo>
                  <a:pt x="1567955" y="769639"/>
                  <a:pt x="1569568" y="769639"/>
                  <a:pt x="1570374" y="768039"/>
                </a:cubicBezTo>
                <a:lnTo>
                  <a:pt x="1570163" y="767343"/>
                </a:lnTo>
                <a:lnTo>
                  <a:pt x="1593752" y="779234"/>
                </a:lnTo>
                <a:lnTo>
                  <a:pt x="1580239" y="778624"/>
                </a:lnTo>
                <a:lnTo>
                  <a:pt x="1558281" y="767240"/>
                </a:lnTo>
                <a:cubicBezTo>
                  <a:pt x="1546995" y="761643"/>
                  <a:pt x="1535708" y="756845"/>
                  <a:pt x="1522810" y="753647"/>
                </a:cubicBezTo>
                <a:cubicBezTo>
                  <a:pt x="1506687" y="747250"/>
                  <a:pt x="1488951" y="740853"/>
                  <a:pt x="1471216" y="733657"/>
                </a:cubicBezTo>
                <a:lnTo>
                  <a:pt x="1456108" y="726399"/>
                </a:lnTo>
                <a:close/>
                <a:moveTo>
                  <a:pt x="2845274" y="699517"/>
                </a:moveTo>
                <a:cubicBezTo>
                  <a:pt x="2850920" y="698710"/>
                  <a:pt x="2855760" y="698710"/>
                  <a:pt x="2858986" y="701938"/>
                </a:cubicBezTo>
                <a:lnTo>
                  <a:pt x="2851136" y="707412"/>
                </a:lnTo>
                <a:lnTo>
                  <a:pt x="2839629" y="705972"/>
                </a:lnTo>
                <a:lnTo>
                  <a:pt x="2821642" y="708222"/>
                </a:lnTo>
                <a:lnTo>
                  <a:pt x="2833176" y="701938"/>
                </a:lnTo>
                <a:lnTo>
                  <a:pt x="2833876" y="701004"/>
                </a:lnTo>
                <a:close/>
                <a:moveTo>
                  <a:pt x="1292514" y="699007"/>
                </a:moveTo>
                <a:lnTo>
                  <a:pt x="1289093" y="710282"/>
                </a:lnTo>
                <a:lnTo>
                  <a:pt x="1287226" y="713640"/>
                </a:lnTo>
                <a:lnTo>
                  <a:pt x="1291335" y="702392"/>
                </a:lnTo>
                <a:close/>
                <a:moveTo>
                  <a:pt x="2833176" y="698505"/>
                </a:moveTo>
                <a:lnTo>
                  <a:pt x="2833176" y="699355"/>
                </a:lnTo>
                <a:lnTo>
                  <a:pt x="2829472" y="701579"/>
                </a:lnTo>
                <a:lnTo>
                  <a:pt x="2826724" y="701938"/>
                </a:lnTo>
                <a:cubicBezTo>
                  <a:pt x="2813819" y="708393"/>
                  <a:pt x="2800914" y="714849"/>
                  <a:pt x="2788009" y="721305"/>
                </a:cubicBezTo>
                <a:lnTo>
                  <a:pt x="2781771" y="723490"/>
                </a:lnTo>
                <a:lnTo>
                  <a:pt x="2793517" y="717090"/>
                </a:lnTo>
                <a:close/>
                <a:moveTo>
                  <a:pt x="2835179" y="698153"/>
                </a:moveTo>
                <a:lnTo>
                  <a:pt x="2835596" y="698710"/>
                </a:lnTo>
                <a:lnTo>
                  <a:pt x="2833876" y="701004"/>
                </a:lnTo>
                <a:lnTo>
                  <a:pt x="2833176" y="701096"/>
                </a:lnTo>
                <a:lnTo>
                  <a:pt x="2833176" y="699355"/>
                </a:lnTo>
                <a:close/>
                <a:moveTo>
                  <a:pt x="2839629" y="695482"/>
                </a:moveTo>
                <a:lnTo>
                  <a:pt x="2835179" y="698153"/>
                </a:lnTo>
                <a:lnTo>
                  <a:pt x="2834854" y="697719"/>
                </a:lnTo>
                <a:close/>
                <a:moveTo>
                  <a:pt x="2833176" y="695482"/>
                </a:moveTo>
                <a:lnTo>
                  <a:pt x="2793517" y="717090"/>
                </a:lnTo>
                <a:lnTo>
                  <a:pt x="2775911" y="725340"/>
                </a:lnTo>
                <a:lnTo>
                  <a:pt x="2775068" y="725837"/>
                </a:lnTo>
                <a:lnTo>
                  <a:pt x="2769124" y="727919"/>
                </a:lnTo>
                <a:lnTo>
                  <a:pt x="2796881" y="714849"/>
                </a:lnTo>
                <a:cubicBezTo>
                  <a:pt x="2810593" y="708393"/>
                  <a:pt x="2823497" y="701938"/>
                  <a:pt x="2833176" y="695482"/>
                </a:cubicBezTo>
                <a:close/>
                <a:moveTo>
                  <a:pt x="2833176" y="695482"/>
                </a:moveTo>
                <a:lnTo>
                  <a:pt x="2834854" y="697719"/>
                </a:lnTo>
                <a:lnTo>
                  <a:pt x="2833176" y="698505"/>
                </a:lnTo>
                <a:close/>
                <a:moveTo>
                  <a:pt x="2935562" y="690149"/>
                </a:moveTo>
                <a:lnTo>
                  <a:pt x="2941538" y="691667"/>
                </a:lnTo>
                <a:lnTo>
                  <a:pt x="2966208" y="698303"/>
                </a:lnTo>
                <a:lnTo>
                  <a:pt x="2988529" y="706730"/>
                </a:lnTo>
                <a:lnTo>
                  <a:pt x="3018513" y="724627"/>
                </a:lnTo>
                <a:lnTo>
                  <a:pt x="2980088" y="709238"/>
                </a:lnTo>
                <a:lnTo>
                  <a:pt x="2963952" y="703432"/>
                </a:lnTo>
                <a:close/>
                <a:moveTo>
                  <a:pt x="2931756" y="689182"/>
                </a:moveTo>
                <a:lnTo>
                  <a:pt x="2935113" y="689939"/>
                </a:lnTo>
                <a:lnTo>
                  <a:pt x="2935562" y="690149"/>
                </a:lnTo>
                <a:close/>
                <a:moveTo>
                  <a:pt x="2839629" y="689026"/>
                </a:moveTo>
                <a:cubicBezTo>
                  <a:pt x="2839629" y="689026"/>
                  <a:pt x="2846081" y="695482"/>
                  <a:pt x="2839629" y="695482"/>
                </a:cubicBezTo>
                <a:cubicBezTo>
                  <a:pt x="2839629" y="695482"/>
                  <a:pt x="2839629" y="695482"/>
                  <a:pt x="2833176" y="695482"/>
                </a:cubicBezTo>
                <a:lnTo>
                  <a:pt x="2777635" y="718077"/>
                </a:lnTo>
                <a:close/>
                <a:moveTo>
                  <a:pt x="1399297" y="688220"/>
                </a:moveTo>
                <a:lnTo>
                  <a:pt x="1409142" y="691279"/>
                </a:lnTo>
                <a:lnTo>
                  <a:pt x="1409849" y="691625"/>
                </a:lnTo>
                <a:lnTo>
                  <a:pt x="1420807" y="699862"/>
                </a:lnTo>
                <a:lnTo>
                  <a:pt x="1413173" y="696076"/>
                </a:lnTo>
                <a:lnTo>
                  <a:pt x="1404437" y="692115"/>
                </a:lnTo>
                <a:close/>
                <a:moveTo>
                  <a:pt x="3989460" y="682676"/>
                </a:moveTo>
                <a:cubicBezTo>
                  <a:pt x="4002305" y="695535"/>
                  <a:pt x="4008727" y="708393"/>
                  <a:pt x="4015149" y="714823"/>
                </a:cubicBezTo>
                <a:cubicBezTo>
                  <a:pt x="4047260" y="766258"/>
                  <a:pt x="4079371" y="824122"/>
                  <a:pt x="4092215" y="881987"/>
                </a:cubicBezTo>
                <a:cubicBezTo>
                  <a:pt x="4111482" y="939851"/>
                  <a:pt x="4124326" y="997716"/>
                  <a:pt x="4124326" y="1062010"/>
                </a:cubicBezTo>
                <a:cubicBezTo>
                  <a:pt x="4124326" y="1068439"/>
                  <a:pt x="4117904" y="1068439"/>
                  <a:pt x="4117904" y="1062010"/>
                </a:cubicBezTo>
                <a:cubicBezTo>
                  <a:pt x="4117904" y="1049151"/>
                  <a:pt x="4117904" y="1042722"/>
                  <a:pt x="4117904" y="1029863"/>
                </a:cubicBezTo>
                <a:cubicBezTo>
                  <a:pt x="4111482" y="965569"/>
                  <a:pt x="4098638" y="907704"/>
                  <a:pt x="4079371" y="849840"/>
                </a:cubicBezTo>
                <a:cubicBezTo>
                  <a:pt x="4053682" y="791975"/>
                  <a:pt x="4027994" y="734111"/>
                  <a:pt x="3989460" y="689105"/>
                </a:cubicBezTo>
                <a:cubicBezTo>
                  <a:pt x="3983038" y="682676"/>
                  <a:pt x="3989460" y="682676"/>
                  <a:pt x="3989460" y="682676"/>
                </a:cubicBezTo>
                <a:close/>
                <a:moveTo>
                  <a:pt x="1394537" y="680114"/>
                </a:moveTo>
                <a:lnTo>
                  <a:pt x="1412367" y="688081"/>
                </a:lnTo>
                <a:cubicBezTo>
                  <a:pt x="1434133" y="699275"/>
                  <a:pt x="1455093" y="712068"/>
                  <a:pt x="1477665" y="721663"/>
                </a:cubicBezTo>
                <a:cubicBezTo>
                  <a:pt x="1477665" y="721663"/>
                  <a:pt x="1477665" y="728060"/>
                  <a:pt x="1471216" y="721663"/>
                </a:cubicBezTo>
                <a:lnTo>
                  <a:pt x="1409849" y="691625"/>
                </a:lnTo>
                <a:close/>
                <a:moveTo>
                  <a:pt x="1359888" y="675975"/>
                </a:moveTo>
                <a:lnTo>
                  <a:pt x="1388332" y="684813"/>
                </a:lnTo>
                <a:lnTo>
                  <a:pt x="1404437" y="692115"/>
                </a:lnTo>
                <a:lnTo>
                  <a:pt x="1438537" y="717957"/>
                </a:lnTo>
                <a:lnTo>
                  <a:pt x="1419622" y="708870"/>
                </a:lnTo>
                <a:cubicBezTo>
                  <a:pt x="1406724" y="702473"/>
                  <a:pt x="1387376" y="689680"/>
                  <a:pt x="1374478" y="683283"/>
                </a:cubicBezTo>
                <a:lnTo>
                  <a:pt x="1360370" y="676487"/>
                </a:lnTo>
                <a:close/>
                <a:moveTo>
                  <a:pt x="1352414" y="673653"/>
                </a:moveTo>
                <a:lnTo>
                  <a:pt x="1358258" y="675469"/>
                </a:lnTo>
                <a:lnTo>
                  <a:pt x="1360370" y="676487"/>
                </a:lnTo>
                <a:lnTo>
                  <a:pt x="1372059" y="688880"/>
                </a:lnTo>
                <a:cubicBezTo>
                  <a:pt x="1380927" y="696076"/>
                  <a:pt x="1390601" y="702473"/>
                  <a:pt x="1400275" y="708870"/>
                </a:cubicBezTo>
                <a:cubicBezTo>
                  <a:pt x="1409949" y="712068"/>
                  <a:pt x="1419622" y="716866"/>
                  <a:pt x="1430102" y="721663"/>
                </a:cubicBezTo>
                <a:lnTo>
                  <a:pt x="1457315" y="731706"/>
                </a:lnTo>
                <a:lnTo>
                  <a:pt x="1484115" y="749649"/>
                </a:lnTo>
                <a:cubicBezTo>
                  <a:pt x="1495401" y="755246"/>
                  <a:pt x="1506687" y="760044"/>
                  <a:pt x="1516361" y="766440"/>
                </a:cubicBezTo>
                <a:lnTo>
                  <a:pt x="1520267" y="768783"/>
                </a:lnTo>
                <a:lnTo>
                  <a:pt x="1493789" y="756845"/>
                </a:lnTo>
                <a:cubicBezTo>
                  <a:pt x="1482502" y="752048"/>
                  <a:pt x="1471216" y="747250"/>
                  <a:pt x="1458318" y="740853"/>
                </a:cubicBezTo>
                <a:cubicBezTo>
                  <a:pt x="1438970" y="728060"/>
                  <a:pt x="1413173" y="721663"/>
                  <a:pt x="1393825" y="708870"/>
                </a:cubicBezTo>
                <a:lnTo>
                  <a:pt x="1370582" y="696355"/>
                </a:lnTo>
                <a:lnTo>
                  <a:pt x="1355130" y="676886"/>
                </a:lnTo>
                <a:close/>
                <a:moveTo>
                  <a:pt x="2047268" y="672424"/>
                </a:moveTo>
                <a:lnTo>
                  <a:pt x="2048312" y="674308"/>
                </a:lnTo>
                <a:lnTo>
                  <a:pt x="2049557" y="674645"/>
                </a:lnTo>
                <a:lnTo>
                  <a:pt x="2057236" y="682100"/>
                </a:lnTo>
                <a:cubicBezTo>
                  <a:pt x="2064607" y="691738"/>
                  <a:pt x="2070835" y="702896"/>
                  <a:pt x="2075657" y="715763"/>
                </a:cubicBezTo>
                <a:lnTo>
                  <a:pt x="2057872" y="691577"/>
                </a:lnTo>
                <a:lnTo>
                  <a:pt x="2071663" y="716490"/>
                </a:lnTo>
                <a:lnTo>
                  <a:pt x="2075657" y="718176"/>
                </a:lnTo>
                <a:lnTo>
                  <a:pt x="2087655" y="722115"/>
                </a:lnTo>
                <a:lnTo>
                  <a:pt x="2098144" y="713095"/>
                </a:lnTo>
                <a:lnTo>
                  <a:pt x="2119268" y="708385"/>
                </a:lnTo>
                <a:lnTo>
                  <a:pt x="2119512" y="708223"/>
                </a:lnTo>
                <a:lnTo>
                  <a:pt x="2117448" y="705309"/>
                </a:lnTo>
                <a:cubicBezTo>
                  <a:pt x="2109412" y="698071"/>
                  <a:pt x="2098160" y="693246"/>
                  <a:pt x="2088516" y="690029"/>
                </a:cubicBezTo>
                <a:cubicBezTo>
                  <a:pt x="2075657" y="683595"/>
                  <a:pt x="2062799" y="678770"/>
                  <a:pt x="2049940" y="674749"/>
                </a:cubicBezTo>
                <a:lnTo>
                  <a:pt x="2049557" y="674645"/>
                </a:lnTo>
                <a:close/>
                <a:moveTo>
                  <a:pt x="1817538" y="671238"/>
                </a:moveTo>
                <a:lnTo>
                  <a:pt x="1750974" y="685204"/>
                </a:lnTo>
                <a:cubicBezTo>
                  <a:pt x="1717220" y="693246"/>
                  <a:pt x="1683465" y="702896"/>
                  <a:pt x="1651318" y="715763"/>
                </a:cubicBezTo>
                <a:cubicBezTo>
                  <a:pt x="1644889" y="715763"/>
                  <a:pt x="1644889" y="709330"/>
                  <a:pt x="1644889" y="709330"/>
                </a:cubicBezTo>
                <a:cubicBezTo>
                  <a:pt x="1672214" y="699679"/>
                  <a:pt x="1699539" y="691235"/>
                  <a:pt x="1726964" y="684098"/>
                </a:cubicBezTo>
                <a:lnTo>
                  <a:pt x="1776378" y="673704"/>
                </a:lnTo>
                <a:lnTo>
                  <a:pt x="1798390" y="671532"/>
                </a:lnTo>
                <a:close/>
                <a:moveTo>
                  <a:pt x="2742363" y="670640"/>
                </a:moveTo>
                <a:cubicBezTo>
                  <a:pt x="2774488" y="673856"/>
                  <a:pt x="2808220" y="673856"/>
                  <a:pt x="2841148" y="675465"/>
                </a:cubicBezTo>
                <a:lnTo>
                  <a:pt x="2885888" y="679360"/>
                </a:lnTo>
                <a:lnTo>
                  <a:pt x="2928688" y="690743"/>
                </a:lnTo>
                <a:lnTo>
                  <a:pt x="2963952" y="703432"/>
                </a:lnTo>
                <a:lnTo>
                  <a:pt x="3021048" y="730145"/>
                </a:lnTo>
                <a:lnTo>
                  <a:pt x="3083842" y="768741"/>
                </a:lnTo>
                <a:lnTo>
                  <a:pt x="3115013" y="799300"/>
                </a:lnTo>
                <a:cubicBezTo>
                  <a:pt x="3134288" y="818599"/>
                  <a:pt x="3159988" y="844331"/>
                  <a:pt x="3185688" y="870063"/>
                </a:cubicBezTo>
                <a:cubicBezTo>
                  <a:pt x="3198538" y="882929"/>
                  <a:pt x="3209782" y="894187"/>
                  <a:pt x="3221026" y="905445"/>
                </a:cubicBezTo>
                <a:lnTo>
                  <a:pt x="3252794" y="937252"/>
                </a:lnTo>
                <a:lnTo>
                  <a:pt x="3256363" y="941630"/>
                </a:lnTo>
                <a:cubicBezTo>
                  <a:pt x="3267607" y="955301"/>
                  <a:pt x="3278851" y="969775"/>
                  <a:pt x="3288488" y="985858"/>
                </a:cubicBezTo>
                <a:lnTo>
                  <a:pt x="3306470" y="1013427"/>
                </a:lnTo>
                <a:lnTo>
                  <a:pt x="3269213" y="966558"/>
                </a:lnTo>
                <a:cubicBezTo>
                  <a:pt x="3224238" y="915094"/>
                  <a:pt x="3172838" y="870063"/>
                  <a:pt x="3127863" y="825032"/>
                </a:cubicBezTo>
                <a:cubicBezTo>
                  <a:pt x="3082888" y="773568"/>
                  <a:pt x="3025063" y="722104"/>
                  <a:pt x="2954388" y="702805"/>
                </a:cubicBezTo>
                <a:cubicBezTo>
                  <a:pt x="2890138" y="677073"/>
                  <a:pt x="2813038" y="683506"/>
                  <a:pt x="2742363" y="677073"/>
                </a:cubicBezTo>
                <a:cubicBezTo>
                  <a:pt x="2742363" y="677073"/>
                  <a:pt x="2742363" y="670640"/>
                  <a:pt x="2742363" y="670640"/>
                </a:cubicBezTo>
                <a:close/>
                <a:moveTo>
                  <a:pt x="1346896" y="669995"/>
                </a:moveTo>
                <a:lnTo>
                  <a:pt x="1351003" y="671974"/>
                </a:lnTo>
                <a:lnTo>
                  <a:pt x="1352414" y="673653"/>
                </a:lnTo>
                <a:lnTo>
                  <a:pt x="1348932" y="672571"/>
                </a:lnTo>
                <a:close/>
                <a:moveTo>
                  <a:pt x="4079875" y="669976"/>
                </a:moveTo>
                <a:cubicBezTo>
                  <a:pt x="4111625" y="721433"/>
                  <a:pt x="4130675" y="779322"/>
                  <a:pt x="4149725" y="837211"/>
                </a:cubicBezTo>
                <a:cubicBezTo>
                  <a:pt x="4175125" y="901532"/>
                  <a:pt x="4181475" y="972286"/>
                  <a:pt x="4194175" y="1036607"/>
                </a:cubicBezTo>
                <a:cubicBezTo>
                  <a:pt x="4200525" y="1043039"/>
                  <a:pt x="4194175" y="1043039"/>
                  <a:pt x="4194175" y="1043039"/>
                </a:cubicBezTo>
                <a:cubicBezTo>
                  <a:pt x="4175125" y="972286"/>
                  <a:pt x="4168775" y="907964"/>
                  <a:pt x="4143375" y="843643"/>
                </a:cubicBezTo>
                <a:cubicBezTo>
                  <a:pt x="4124325" y="785754"/>
                  <a:pt x="4111625" y="721433"/>
                  <a:pt x="4073525" y="676408"/>
                </a:cubicBezTo>
                <a:cubicBezTo>
                  <a:pt x="4073525" y="669976"/>
                  <a:pt x="4073525" y="669976"/>
                  <a:pt x="4079875" y="669976"/>
                </a:cubicBezTo>
                <a:close/>
                <a:moveTo>
                  <a:pt x="574141" y="667754"/>
                </a:moveTo>
                <a:lnTo>
                  <a:pt x="564647" y="685045"/>
                </a:lnTo>
                <a:cubicBezTo>
                  <a:pt x="560937" y="695256"/>
                  <a:pt x="558932" y="705667"/>
                  <a:pt x="558932" y="715277"/>
                </a:cubicBezTo>
                <a:cubicBezTo>
                  <a:pt x="558932" y="734497"/>
                  <a:pt x="565348" y="753717"/>
                  <a:pt x="584597" y="760124"/>
                </a:cubicBezTo>
                <a:cubicBezTo>
                  <a:pt x="571764" y="753717"/>
                  <a:pt x="565348" y="747310"/>
                  <a:pt x="558932" y="734497"/>
                </a:cubicBezTo>
                <a:lnTo>
                  <a:pt x="556939" y="724793"/>
                </a:lnTo>
                <a:lnTo>
                  <a:pt x="558932" y="708870"/>
                </a:lnTo>
                <a:cubicBezTo>
                  <a:pt x="558932" y="705667"/>
                  <a:pt x="557328" y="704065"/>
                  <a:pt x="555724" y="703264"/>
                </a:cubicBezTo>
                <a:lnTo>
                  <a:pt x="555702" y="703258"/>
                </a:lnTo>
                <a:lnTo>
                  <a:pt x="559529" y="688820"/>
                </a:lnTo>
                <a:lnTo>
                  <a:pt x="565348" y="676836"/>
                </a:lnTo>
                <a:close/>
                <a:moveTo>
                  <a:pt x="1357110" y="667752"/>
                </a:moveTo>
                <a:lnTo>
                  <a:pt x="1378811" y="673088"/>
                </a:lnTo>
                <a:lnTo>
                  <a:pt x="1380066" y="673649"/>
                </a:lnTo>
                <a:lnTo>
                  <a:pt x="1380121" y="673688"/>
                </a:lnTo>
                <a:lnTo>
                  <a:pt x="1399297" y="688220"/>
                </a:lnTo>
                <a:lnTo>
                  <a:pt x="1388332" y="684813"/>
                </a:lnTo>
                <a:lnTo>
                  <a:pt x="1384958" y="683283"/>
                </a:lnTo>
                <a:cubicBezTo>
                  <a:pt x="1376090" y="678486"/>
                  <a:pt x="1368029" y="673688"/>
                  <a:pt x="1361579" y="670490"/>
                </a:cubicBezTo>
                <a:close/>
                <a:moveTo>
                  <a:pt x="3356013" y="667650"/>
                </a:moveTo>
                <a:cubicBezTo>
                  <a:pt x="3357619" y="666845"/>
                  <a:pt x="3359226" y="666845"/>
                  <a:pt x="3359226" y="670065"/>
                </a:cubicBezTo>
                <a:cubicBezTo>
                  <a:pt x="3365651" y="676504"/>
                  <a:pt x="3378503" y="689381"/>
                  <a:pt x="3384928" y="695820"/>
                </a:cubicBezTo>
                <a:lnTo>
                  <a:pt x="3387223" y="698797"/>
                </a:lnTo>
                <a:lnTo>
                  <a:pt x="3386138" y="695467"/>
                </a:lnTo>
                <a:cubicBezTo>
                  <a:pt x="3386138" y="689026"/>
                  <a:pt x="3392529" y="689026"/>
                  <a:pt x="3392529" y="695467"/>
                </a:cubicBezTo>
                <a:lnTo>
                  <a:pt x="3399792" y="715107"/>
                </a:lnTo>
                <a:lnTo>
                  <a:pt x="3447578" y="777112"/>
                </a:lnTo>
                <a:cubicBezTo>
                  <a:pt x="3466854" y="805282"/>
                  <a:pt x="3484525" y="834257"/>
                  <a:pt x="3500589" y="863232"/>
                </a:cubicBezTo>
                <a:cubicBezTo>
                  <a:pt x="3532717" y="921182"/>
                  <a:pt x="3558419" y="985571"/>
                  <a:pt x="3584122" y="1049960"/>
                </a:cubicBezTo>
                <a:cubicBezTo>
                  <a:pt x="3603398" y="1117569"/>
                  <a:pt x="3609824" y="1185177"/>
                  <a:pt x="3612234" y="1253591"/>
                </a:cubicBezTo>
                <a:lnTo>
                  <a:pt x="3614758" y="1384604"/>
                </a:lnTo>
                <a:lnTo>
                  <a:pt x="3635376" y="1468398"/>
                </a:lnTo>
                <a:cubicBezTo>
                  <a:pt x="3635376" y="1474839"/>
                  <a:pt x="3628986" y="1474839"/>
                  <a:pt x="3628986" y="1474839"/>
                </a:cubicBezTo>
                <a:lnTo>
                  <a:pt x="3615359" y="1415836"/>
                </a:lnTo>
                <a:lnTo>
                  <a:pt x="3616250" y="1462050"/>
                </a:lnTo>
                <a:cubicBezTo>
                  <a:pt x="3616250" y="1468489"/>
                  <a:pt x="3609824" y="1468489"/>
                  <a:pt x="3609824" y="1462050"/>
                </a:cubicBezTo>
                <a:cubicBezTo>
                  <a:pt x="3609824" y="1455611"/>
                  <a:pt x="3609824" y="1442734"/>
                  <a:pt x="3609824" y="1436295"/>
                </a:cubicBezTo>
                <a:lnTo>
                  <a:pt x="3608278" y="1385173"/>
                </a:lnTo>
                <a:lnTo>
                  <a:pt x="3607417" y="1381443"/>
                </a:lnTo>
                <a:cubicBezTo>
                  <a:pt x="3601825" y="1350848"/>
                  <a:pt x="3597032" y="1320253"/>
                  <a:pt x="3590641" y="1288048"/>
                </a:cubicBezTo>
                <a:cubicBezTo>
                  <a:pt x="3577860" y="1223637"/>
                  <a:pt x="3565078" y="1165667"/>
                  <a:pt x="3545906" y="1101256"/>
                </a:cubicBezTo>
                <a:cubicBezTo>
                  <a:pt x="3520343" y="1036845"/>
                  <a:pt x="3488390" y="965993"/>
                  <a:pt x="3462827" y="901582"/>
                </a:cubicBezTo>
                <a:cubicBezTo>
                  <a:pt x="3446850" y="866156"/>
                  <a:pt x="3432471" y="832340"/>
                  <a:pt x="3419689" y="798524"/>
                </a:cubicBezTo>
                <a:lnTo>
                  <a:pt x="3397003" y="728840"/>
                </a:lnTo>
                <a:lnTo>
                  <a:pt x="3352800" y="670065"/>
                </a:lnTo>
                <a:cubicBezTo>
                  <a:pt x="3352800" y="670065"/>
                  <a:pt x="3354407" y="668455"/>
                  <a:pt x="3356013" y="667650"/>
                </a:cubicBezTo>
                <a:close/>
                <a:moveTo>
                  <a:pt x="1344363" y="666790"/>
                </a:moveTo>
                <a:lnTo>
                  <a:pt x="1346896" y="669995"/>
                </a:lnTo>
                <a:lnTo>
                  <a:pt x="1346262" y="669690"/>
                </a:lnTo>
                <a:lnTo>
                  <a:pt x="1343806" y="667758"/>
                </a:lnTo>
                <a:close/>
                <a:moveTo>
                  <a:pt x="1762213" y="665504"/>
                </a:moveTo>
                <a:lnTo>
                  <a:pt x="1715612" y="677162"/>
                </a:lnTo>
                <a:lnTo>
                  <a:pt x="1684013" y="685306"/>
                </a:lnTo>
                <a:lnTo>
                  <a:pt x="1667392" y="687616"/>
                </a:lnTo>
                <a:lnTo>
                  <a:pt x="1646856" y="693895"/>
                </a:lnTo>
                <a:lnTo>
                  <a:pt x="1667155" y="689651"/>
                </a:lnTo>
                <a:lnTo>
                  <a:pt x="1684013" y="685306"/>
                </a:lnTo>
                <a:lnTo>
                  <a:pt x="1695717" y="683679"/>
                </a:lnTo>
                <a:lnTo>
                  <a:pt x="1696050" y="683610"/>
                </a:lnTo>
                <a:lnTo>
                  <a:pt x="1699139" y="682850"/>
                </a:lnTo>
                <a:lnTo>
                  <a:pt x="1750974" y="669120"/>
                </a:lnTo>
                <a:lnTo>
                  <a:pt x="1751044" y="669114"/>
                </a:lnTo>
                <a:close/>
                <a:moveTo>
                  <a:pt x="565784" y="665225"/>
                </a:moveTo>
                <a:lnTo>
                  <a:pt x="559529" y="688820"/>
                </a:lnTo>
                <a:lnTo>
                  <a:pt x="552863" y="702550"/>
                </a:lnTo>
                <a:lnTo>
                  <a:pt x="552516" y="702463"/>
                </a:lnTo>
                <a:lnTo>
                  <a:pt x="550410" y="722230"/>
                </a:lnTo>
                <a:lnTo>
                  <a:pt x="547704" y="706467"/>
                </a:lnTo>
                <a:cubicBezTo>
                  <a:pt x="547704" y="697658"/>
                  <a:pt x="549308" y="689650"/>
                  <a:pt x="552516" y="683243"/>
                </a:cubicBezTo>
                <a:close/>
                <a:moveTo>
                  <a:pt x="1345470" y="664889"/>
                </a:moveTo>
                <a:lnTo>
                  <a:pt x="1350628" y="666158"/>
                </a:lnTo>
                <a:lnTo>
                  <a:pt x="1359888" y="675975"/>
                </a:lnTo>
                <a:lnTo>
                  <a:pt x="1358258" y="675469"/>
                </a:lnTo>
                <a:lnTo>
                  <a:pt x="1351003" y="671974"/>
                </a:lnTo>
                <a:lnTo>
                  <a:pt x="1345292" y="665177"/>
                </a:lnTo>
                <a:lnTo>
                  <a:pt x="1345456" y="664892"/>
                </a:lnTo>
                <a:close/>
                <a:moveTo>
                  <a:pt x="1342232" y="664093"/>
                </a:moveTo>
                <a:lnTo>
                  <a:pt x="1344941" y="664759"/>
                </a:lnTo>
                <a:lnTo>
                  <a:pt x="1345292" y="665177"/>
                </a:lnTo>
                <a:lnTo>
                  <a:pt x="1344363" y="666790"/>
                </a:lnTo>
                <a:close/>
                <a:moveTo>
                  <a:pt x="2703242" y="661529"/>
                </a:moveTo>
                <a:lnTo>
                  <a:pt x="2700300" y="680893"/>
                </a:lnTo>
                <a:lnTo>
                  <a:pt x="2704196" y="700670"/>
                </a:lnTo>
                <a:lnTo>
                  <a:pt x="2703813" y="702805"/>
                </a:lnTo>
                <a:lnTo>
                  <a:pt x="2703813" y="712454"/>
                </a:lnTo>
                <a:cubicBezTo>
                  <a:pt x="2700601" y="701197"/>
                  <a:pt x="2697388" y="689939"/>
                  <a:pt x="2697388" y="677073"/>
                </a:cubicBezTo>
                <a:cubicBezTo>
                  <a:pt x="2697388" y="673856"/>
                  <a:pt x="2698994" y="669032"/>
                  <a:pt x="2701404" y="664207"/>
                </a:cubicBezTo>
                <a:close/>
                <a:moveTo>
                  <a:pt x="3948142" y="658885"/>
                </a:moveTo>
                <a:cubicBezTo>
                  <a:pt x="3949743" y="658885"/>
                  <a:pt x="3951345" y="660495"/>
                  <a:pt x="3951345" y="663714"/>
                </a:cubicBezTo>
                <a:cubicBezTo>
                  <a:pt x="3951345" y="676590"/>
                  <a:pt x="3957752" y="695905"/>
                  <a:pt x="3964158" y="708781"/>
                </a:cubicBezTo>
                <a:cubicBezTo>
                  <a:pt x="3976972" y="740972"/>
                  <a:pt x="3996192" y="773163"/>
                  <a:pt x="4009005" y="805354"/>
                </a:cubicBezTo>
                <a:cubicBezTo>
                  <a:pt x="4021819" y="837545"/>
                  <a:pt x="4034632" y="869736"/>
                  <a:pt x="4047446" y="901927"/>
                </a:cubicBezTo>
                <a:cubicBezTo>
                  <a:pt x="4079479" y="972748"/>
                  <a:pt x="4105106" y="1043568"/>
                  <a:pt x="4117920" y="1114388"/>
                </a:cubicBezTo>
                <a:cubicBezTo>
                  <a:pt x="4111513" y="1095073"/>
                  <a:pt x="4105106" y="1082197"/>
                  <a:pt x="4098699" y="1062882"/>
                </a:cubicBezTo>
                <a:cubicBezTo>
                  <a:pt x="4079479" y="992062"/>
                  <a:pt x="4053852" y="921242"/>
                  <a:pt x="4021819" y="856860"/>
                </a:cubicBezTo>
                <a:cubicBezTo>
                  <a:pt x="4009005" y="818231"/>
                  <a:pt x="3996192" y="792478"/>
                  <a:pt x="3983379" y="760287"/>
                </a:cubicBezTo>
                <a:cubicBezTo>
                  <a:pt x="3964158" y="728096"/>
                  <a:pt x="3951345" y="695905"/>
                  <a:pt x="3944938" y="663714"/>
                </a:cubicBezTo>
                <a:cubicBezTo>
                  <a:pt x="3944938" y="660495"/>
                  <a:pt x="3946540" y="658885"/>
                  <a:pt x="3948142" y="658885"/>
                </a:cubicBezTo>
                <a:close/>
                <a:moveTo>
                  <a:pt x="2698494" y="657843"/>
                </a:moveTo>
                <a:lnTo>
                  <a:pt x="2698191" y="658578"/>
                </a:lnTo>
                <a:cubicBezTo>
                  <a:pt x="2697388" y="664207"/>
                  <a:pt x="2697388" y="670640"/>
                  <a:pt x="2697388" y="677073"/>
                </a:cubicBezTo>
                <a:lnTo>
                  <a:pt x="2700588" y="705263"/>
                </a:lnTo>
                <a:lnTo>
                  <a:pt x="2697388" y="688331"/>
                </a:lnTo>
                <a:lnTo>
                  <a:pt x="2696599" y="661462"/>
                </a:lnTo>
                <a:lnTo>
                  <a:pt x="2696762" y="660698"/>
                </a:lnTo>
                <a:close/>
                <a:moveTo>
                  <a:pt x="2699619" y="655987"/>
                </a:moveTo>
                <a:lnTo>
                  <a:pt x="2698494" y="657843"/>
                </a:lnTo>
                <a:lnTo>
                  <a:pt x="2699079" y="656420"/>
                </a:lnTo>
                <a:close/>
                <a:moveTo>
                  <a:pt x="1337216" y="655564"/>
                </a:moveTo>
                <a:lnTo>
                  <a:pt x="1357110" y="667752"/>
                </a:lnTo>
                <a:lnTo>
                  <a:pt x="1350628" y="666158"/>
                </a:lnTo>
                <a:lnTo>
                  <a:pt x="1348681" y="664093"/>
                </a:lnTo>
                <a:lnTo>
                  <a:pt x="1345470" y="664889"/>
                </a:lnTo>
                <a:lnTo>
                  <a:pt x="1344941" y="664759"/>
                </a:lnTo>
                <a:close/>
                <a:moveTo>
                  <a:pt x="3713239" y="650926"/>
                </a:moveTo>
                <a:lnTo>
                  <a:pt x="3722358" y="665072"/>
                </a:lnTo>
                <a:lnTo>
                  <a:pt x="3722723" y="664431"/>
                </a:lnTo>
                <a:cubicBezTo>
                  <a:pt x="3724328" y="663626"/>
                  <a:pt x="3725932" y="663626"/>
                  <a:pt x="3725932" y="663626"/>
                </a:cubicBezTo>
                <a:lnTo>
                  <a:pt x="3731341" y="679006"/>
                </a:lnTo>
                <a:lnTo>
                  <a:pt x="3800788" y="786730"/>
                </a:lnTo>
                <a:cubicBezTo>
                  <a:pt x="3827293" y="832534"/>
                  <a:pt x="3851389" y="879141"/>
                  <a:pt x="3873879" y="927355"/>
                </a:cubicBezTo>
                <a:lnTo>
                  <a:pt x="3896497" y="985470"/>
                </a:lnTo>
                <a:lnTo>
                  <a:pt x="3813639" y="819676"/>
                </a:lnTo>
                <a:lnTo>
                  <a:pt x="3737549" y="696658"/>
                </a:lnTo>
                <a:lnTo>
                  <a:pt x="3745189" y="718383"/>
                </a:lnTo>
                <a:cubicBezTo>
                  <a:pt x="3751608" y="736099"/>
                  <a:pt x="3758028" y="753814"/>
                  <a:pt x="3764447" y="773140"/>
                </a:cubicBezTo>
                <a:cubicBezTo>
                  <a:pt x="3777285" y="805351"/>
                  <a:pt x="3790123" y="844003"/>
                  <a:pt x="3796542" y="882655"/>
                </a:cubicBezTo>
                <a:cubicBezTo>
                  <a:pt x="3822218" y="953517"/>
                  <a:pt x="3841475" y="1030822"/>
                  <a:pt x="3860732" y="1101684"/>
                </a:cubicBezTo>
                <a:cubicBezTo>
                  <a:pt x="3867151" y="1108126"/>
                  <a:pt x="3860732" y="1108126"/>
                  <a:pt x="3860732" y="1108126"/>
                </a:cubicBezTo>
                <a:cubicBezTo>
                  <a:pt x="3835056" y="1030822"/>
                  <a:pt x="3815799" y="953517"/>
                  <a:pt x="3790123" y="882655"/>
                </a:cubicBezTo>
                <a:cubicBezTo>
                  <a:pt x="3783704" y="844003"/>
                  <a:pt x="3770866" y="811793"/>
                  <a:pt x="3758028" y="773140"/>
                </a:cubicBezTo>
                <a:cubicBezTo>
                  <a:pt x="3745189" y="734488"/>
                  <a:pt x="3732351" y="702278"/>
                  <a:pt x="3719513" y="670068"/>
                </a:cubicBezTo>
                <a:lnTo>
                  <a:pt x="3720275" y="668730"/>
                </a:lnTo>
                <a:lnTo>
                  <a:pt x="3713239" y="657354"/>
                </a:lnTo>
                <a:cubicBezTo>
                  <a:pt x="3706813" y="650926"/>
                  <a:pt x="3713239" y="650926"/>
                  <a:pt x="3713239" y="650926"/>
                </a:cubicBezTo>
                <a:close/>
                <a:moveTo>
                  <a:pt x="536177" y="649269"/>
                </a:moveTo>
                <a:lnTo>
                  <a:pt x="539671" y="650926"/>
                </a:lnTo>
                <a:lnTo>
                  <a:pt x="535838" y="649461"/>
                </a:lnTo>
                <a:close/>
                <a:moveTo>
                  <a:pt x="3490951" y="648596"/>
                </a:moveTo>
                <a:cubicBezTo>
                  <a:pt x="3492557" y="647792"/>
                  <a:pt x="3494164" y="647792"/>
                  <a:pt x="3494164" y="651009"/>
                </a:cubicBezTo>
                <a:cubicBezTo>
                  <a:pt x="3564845" y="753934"/>
                  <a:pt x="3629101" y="856859"/>
                  <a:pt x="3674081" y="979083"/>
                </a:cubicBezTo>
                <a:cubicBezTo>
                  <a:pt x="3719060" y="1107740"/>
                  <a:pt x="3751188" y="1242829"/>
                  <a:pt x="3757613" y="1384351"/>
                </a:cubicBezTo>
                <a:cubicBezTo>
                  <a:pt x="3757613" y="1384351"/>
                  <a:pt x="3751188" y="1384351"/>
                  <a:pt x="3751188" y="1384351"/>
                </a:cubicBezTo>
                <a:cubicBezTo>
                  <a:pt x="3744762" y="1268560"/>
                  <a:pt x="3725485" y="1152769"/>
                  <a:pt x="3686932" y="1036979"/>
                </a:cubicBezTo>
                <a:cubicBezTo>
                  <a:pt x="3667655" y="972650"/>
                  <a:pt x="3635527" y="901889"/>
                  <a:pt x="3603399" y="837561"/>
                </a:cubicBezTo>
                <a:cubicBezTo>
                  <a:pt x="3571271" y="773232"/>
                  <a:pt x="3532717" y="715337"/>
                  <a:pt x="3487738" y="651009"/>
                </a:cubicBezTo>
                <a:cubicBezTo>
                  <a:pt x="3487738" y="651009"/>
                  <a:pt x="3489345" y="649400"/>
                  <a:pt x="3490951" y="648596"/>
                </a:cubicBezTo>
                <a:close/>
                <a:moveTo>
                  <a:pt x="1329775" y="648348"/>
                </a:moveTo>
                <a:lnTo>
                  <a:pt x="1329117" y="650166"/>
                </a:lnTo>
                <a:lnTo>
                  <a:pt x="1327336" y="653339"/>
                </a:lnTo>
                <a:lnTo>
                  <a:pt x="1327682" y="654092"/>
                </a:lnTo>
                <a:lnTo>
                  <a:pt x="1330391" y="649098"/>
                </a:lnTo>
                <a:close/>
                <a:moveTo>
                  <a:pt x="2702825" y="647311"/>
                </a:moveTo>
                <a:lnTo>
                  <a:pt x="2699079" y="656420"/>
                </a:lnTo>
                <a:lnTo>
                  <a:pt x="2697388" y="657774"/>
                </a:lnTo>
                <a:lnTo>
                  <a:pt x="2696762" y="660698"/>
                </a:lnTo>
                <a:lnTo>
                  <a:pt x="2696585" y="660990"/>
                </a:lnTo>
                <a:lnTo>
                  <a:pt x="2696599" y="661462"/>
                </a:lnTo>
                <a:lnTo>
                  <a:pt x="2692569" y="680289"/>
                </a:lnTo>
                <a:cubicBezTo>
                  <a:pt x="2692569" y="688331"/>
                  <a:pt x="2694176" y="696372"/>
                  <a:pt x="2697388" y="702805"/>
                </a:cubicBezTo>
                <a:lnTo>
                  <a:pt x="2699278" y="716049"/>
                </a:lnTo>
                <a:lnTo>
                  <a:pt x="2690963" y="683506"/>
                </a:lnTo>
                <a:cubicBezTo>
                  <a:pt x="2690963" y="677073"/>
                  <a:pt x="2690963" y="667423"/>
                  <a:pt x="2693373" y="658578"/>
                </a:cubicBezTo>
                <a:close/>
                <a:moveTo>
                  <a:pt x="539671" y="644576"/>
                </a:moveTo>
                <a:cubicBezTo>
                  <a:pt x="546101" y="644576"/>
                  <a:pt x="539671" y="650926"/>
                  <a:pt x="539671" y="650926"/>
                </a:cubicBezTo>
                <a:cubicBezTo>
                  <a:pt x="539671" y="644576"/>
                  <a:pt x="539671" y="644576"/>
                  <a:pt x="539671" y="644576"/>
                </a:cubicBezTo>
                <a:close/>
                <a:moveTo>
                  <a:pt x="2705586" y="644021"/>
                </a:moveTo>
                <a:lnTo>
                  <a:pt x="2702825" y="647311"/>
                </a:lnTo>
                <a:lnTo>
                  <a:pt x="2703813" y="644908"/>
                </a:lnTo>
                <a:close/>
                <a:moveTo>
                  <a:pt x="521564" y="644006"/>
                </a:moveTo>
                <a:lnTo>
                  <a:pt x="535838" y="649461"/>
                </a:lnTo>
                <a:lnTo>
                  <a:pt x="533242" y="650926"/>
                </a:lnTo>
                <a:close/>
                <a:moveTo>
                  <a:pt x="2867611" y="641686"/>
                </a:moveTo>
                <a:lnTo>
                  <a:pt x="2880028" y="643462"/>
                </a:lnTo>
                <a:lnTo>
                  <a:pt x="2920657" y="660990"/>
                </a:lnTo>
                <a:cubicBezTo>
                  <a:pt x="2952782" y="677073"/>
                  <a:pt x="2983301" y="696372"/>
                  <a:pt x="3012213" y="715671"/>
                </a:cubicBezTo>
                <a:lnTo>
                  <a:pt x="3010378" y="714978"/>
                </a:lnTo>
                <a:lnTo>
                  <a:pt x="2988923" y="704413"/>
                </a:lnTo>
                <a:lnTo>
                  <a:pt x="2986277" y="703701"/>
                </a:lnTo>
                <a:lnTo>
                  <a:pt x="2973663" y="696372"/>
                </a:lnTo>
                <a:cubicBezTo>
                  <a:pt x="2941538" y="677073"/>
                  <a:pt x="2909413" y="657774"/>
                  <a:pt x="2875682" y="644104"/>
                </a:cubicBezTo>
                <a:close/>
                <a:moveTo>
                  <a:pt x="2786053" y="641048"/>
                </a:moveTo>
                <a:lnTo>
                  <a:pt x="2803401" y="642496"/>
                </a:lnTo>
                <a:cubicBezTo>
                  <a:pt x="2819463" y="644908"/>
                  <a:pt x="2835526" y="648124"/>
                  <a:pt x="2851588" y="651341"/>
                </a:cubicBezTo>
                <a:cubicBezTo>
                  <a:pt x="2877288" y="664207"/>
                  <a:pt x="2909413" y="670640"/>
                  <a:pt x="2941538" y="683506"/>
                </a:cubicBezTo>
                <a:lnTo>
                  <a:pt x="2979967" y="702004"/>
                </a:lnTo>
                <a:lnTo>
                  <a:pt x="2966208" y="698303"/>
                </a:lnTo>
                <a:lnTo>
                  <a:pt x="2963223" y="697176"/>
                </a:lnTo>
                <a:lnTo>
                  <a:pt x="2941538" y="691667"/>
                </a:lnTo>
                <a:lnTo>
                  <a:pt x="2935113" y="689939"/>
                </a:lnTo>
                <a:cubicBezTo>
                  <a:pt x="2919051" y="683506"/>
                  <a:pt x="2902988" y="677073"/>
                  <a:pt x="2886926" y="671444"/>
                </a:cubicBezTo>
                <a:lnTo>
                  <a:pt x="2847500" y="660259"/>
                </a:lnTo>
                <a:lnTo>
                  <a:pt x="2806613" y="644908"/>
                </a:lnTo>
                <a:close/>
                <a:moveTo>
                  <a:pt x="1332770" y="640071"/>
                </a:moveTo>
                <a:lnTo>
                  <a:pt x="1330190" y="647202"/>
                </a:lnTo>
                <a:lnTo>
                  <a:pt x="1330938" y="648092"/>
                </a:lnTo>
                <a:lnTo>
                  <a:pt x="1334589" y="641362"/>
                </a:lnTo>
                <a:close/>
                <a:moveTo>
                  <a:pt x="2756331" y="639873"/>
                </a:moveTo>
                <a:lnTo>
                  <a:pt x="2790551" y="643300"/>
                </a:lnTo>
                <a:cubicBezTo>
                  <a:pt x="2806613" y="646516"/>
                  <a:pt x="2822676" y="651341"/>
                  <a:pt x="2838738" y="657774"/>
                </a:cubicBezTo>
                <a:lnTo>
                  <a:pt x="2847500" y="660259"/>
                </a:lnTo>
                <a:lnTo>
                  <a:pt x="2909413" y="683506"/>
                </a:lnTo>
                <a:lnTo>
                  <a:pt x="2931756" y="689182"/>
                </a:lnTo>
                <a:lnTo>
                  <a:pt x="2889636" y="679686"/>
                </a:lnTo>
                <a:lnTo>
                  <a:pt x="2885888" y="679360"/>
                </a:lnTo>
                <a:lnTo>
                  <a:pt x="2877288" y="677073"/>
                </a:lnTo>
                <a:cubicBezTo>
                  <a:pt x="2858013" y="670640"/>
                  <a:pt x="2838738" y="664207"/>
                  <a:pt x="2819463" y="657774"/>
                </a:cubicBezTo>
                <a:cubicBezTo>
                  <a:pt x="2806613" y="651341"/>
                  <a:pt x="2793763" y="651341"/>
                  <a:pt x="2780913" y="644908"/>
                </a:cubicBezTo>
                <a:cubicBezTo>
                  <a:pt x="2761638" y="644908"/>
                  <a:pt x="2748788" y="644908"/>
                  <a:pt x="2735938" y="651341"/>
                </a:cubicBezTo>
                <a:cubicBezTo>
                  <a:pt x="2723088" y="657774"/>
                  <a:pt x="2716663" y="664207"/>
                  <a:pt x="2716663" y="677073"/>
                </a:cubicBezTo>
                <a:cubicBezTo>
                  <a:pt x="2710238" y="686722"/>
                  <a:pt x="2708632" y="697980"/>
                  <a:pt x="2708632" y="710042"/>
                </a:cubicBezTo>
                <a:lnTo>
                  <a:pt x="2709077" y="720506"/>
                </a:lnTo>
                <a:lnTo>
                  <a:pt x="2704616" y="702805"/>
                </a:lnTo>
                <a:lnTo>
                  <a:pt x="2704196" y="700670"/>
                </a:lnTo>
                <a:lnTo>
                  <a:pt x="2709435" y="671444"/>
                </a:lnTo>
                <a:cubicBezTo>
                  <a:pt x="2713451" y="660990"/>
                  <a:pt x="2719876" y="651341"/>
                  <a:pt x="2729513" y="644908"/>
                </a:cubicBezTo>
                <a:close/>
                <a:moveTo>
                  <a:pt x="3467160" y="639833"/>
                </a:moveTo>
                <a:cubicBezTo>
                  <a:pt x="3468768" y="639833"/>
                  <a:pt x="3471983" y="641441"/>
                  <a:pt x="3475197" y="644656"/>
                </a:cubicBezTo>
                <a:cubicBezTo>
                  <a:pt x="3494485" y="708956"/>
                  <a:pt x="3533061" y="766827"/>
                  <a:pt x="3565208" y="824697"/>
                </a:cubicBezTo>
                <a:cubicBezTo>
                  <a:pt x="3584496" y="856847"/>
                  <a:pt x="3597355" y="882567"/>
                  <a:pt x="3616643" y="914718"/>
                </a:cubicBezTo>
                <a:cubicBezTo>
                  <a:pt x="3629502" y="946868"/>
                  <a:pt x="3642361" y="979018"/>
                  <a:pt x="3648790" y="1011169"/>
                </a:cubicBezTo>
                <a:cubicBezTo>
                  <a:pt x="3635931" y="979018"/>
                  <a:pt x="3623073" y="946868"/>
                  <a:pt x="3610214" y="914718"/>
                </a:cubicBezTo>
                <a:cubicBezTo>
                  <a:pt x="3590926" y="882567"/>
                  <a:pt x="3578067" y="856847"/>
                  <a:pt x="3558779" y="824697"/>
                </a:cubicBezTo>
                <a:cubicBezTo>
                  <a:pt x="3526632" y="766827"/>
                  <a:pt x="3488056" y="708956"/>
                  <a:pt x="3468768" y="644656"/>
                </a:cubicBezTo>
                <a:cubicBezTo>
                  <a:pt x="3465553" y="641441"/>
                  <a:pt x="3465553" y="639833"/>
                  <a:pt x="3467160" y="639833"/>
                </a:cubicBezTo>
                <a:close/>
                <a:moveTo>
                  <a:pt x="2742363" y="638475"/>
                </a:moveTo>
                <a:lnTo>
                  <a:pt x="2755213" y="638475"/>
                </a:lnTo>
                <a:lnTo>
                  <a:pt x="2761144" y="638970"/>
                </a:lnTo>
                <a:lnTo>
                  <a:pt x="2756331" y="639873"/>
                </a:lnTo>
                <a:close/>
                <a:moveTo>
                  <a:pt x="2721482" y="638475"/>
                </a:moveTo>
                <a:lnTo>
                  <a:pt x="2742363" y="638475"/>
                </a:lnTo>
                <a:cubicBezTo>
                  <a:pt x="2735938" y="638475"/>
                  <a:pt x="2716663" y="644908"/>
                  <a:pt x="2710238" y="651341"/>
                </a:cubicBezTo>
                <a:lnTo>
                  <a:pt x="2703242" y="661529"/>
                </a:lnTo>
                <a:lnTo>
                  <a:pt x="2703813" y="657774"/>
                </a:lnTo>
                <a:lnTo>
                  <a:pt x="2709952" y="647711"/>
                </a:lnTo>
                <a:close/>
                <a:moveTo>
                  <a:pt x="2710238" y="638475"/>
                </a:moveTo>
                <a:lnTo>
                  <a:pt x="2707438" y="643093"/>
                </a:lnTo>
                <a:lnTo>
                  <a:pt x="2705586" y="644021"/>
                </a:lnTo>
                <a:close/>
                <a:moveTo>
                  <a:pt x="2768063" y="637671"/>
                </a:moveTo>
                <a:lnTo>
                  <a:pt x="2786053" y="641048"/>
                </a:lnTo>
                <a:lnTo>
                  <a:pt x="2761144" y="638970"/>
                </a:lnTo>
                <a:close/>
                <a:moveTo>
                  <a:pt x="3568740" y="635894"/>
                </a:moveTo>
                <a:cubicBezTo>
                  <a:pt x="3570347" y="635090"/>
                  <a:pt x="3571955" y="635090"/>
                  <a:pt x="3571955" y="638305"/>
                </a:cubicBezTo>
                <a:cubicBezTo>
                  <a:pt x="3591243" y="664019"/>
                  <a:pt x="3610531" y="689734"/>
                  <a:pt x="3629819" y="715449"/>
                </a:cubicBezTo>
                <a:cubicBezTo>
                  <a:pt x="3649107" y="741164"/>
                  <a:pt x="3668395" y="766879"/>
                  <a:pt x="3681254" y="799023"/>
                </a:cubicBezTo>
                <a:cubicBezTo>
                  <a:pt x="3713401" y="856881"/>
                  <a:pt x="3732689" y="914739"/>
                  <a:pt x="3751977" y="972598"/>
                </a:cubicBezTo>
                <a:cubicBezTo>
                  <a:pt x="3774480" y="1043314"/>
                  <a:pt x="3788946" y="1115637"/>
                  <a:pt x="3799394" y="1187960"/>
                </a:cubicBezTo>
                <a:lnTo>
                  <a:pt x="3819759" y="1376149"/>
                </a:lnTo>
                <a:lnTo>
                  <a:pt x="3854463" y="1353527"/>
                </a:lnTo>
                <a:lnTo>
                  <a:pt x="3820054" y="1378873"/>
                </a:lnTo>
                <a:lnTo>
                  <a:pt x="3820370" y="1381787"/>
                </a:lnTo>
                <a:lnTo>
                  <a:pt x="3847768" y="1365301"/>
                </a:lnTo>
                <a:lnTo>
                  <a:pt x="3894814" y="1334550"/>
                </a:lnTo>
                <a:lnTo>
                  <a:pt x="3893393" y="1328151"/>
                </a:lnTo>
                <a:lnTo>
                  <a:pt x="3854463" y="1353527"/>
                </a:lnTo>
                <a:lnTo>
                  <a:pt x="3873469" y="1339528"/>
                </a:lnTo>
                <a:lnTo>
                  <a:pt x="3892706" y="1325058"/>
                </a:lnTo>
                <a:lnTo>
                  <a:pt x="3860245" y="1178834"/>
                </a:lnTo>
                <a:cubicBezTo>
                  <a:pt x="3847386" y="1120912"/>
                  <a:pt x="3834527" y="1069425"/>
                  <a:pt x="3815239" y="1011503"/>
                </a:cubicBezTo>
                <a:cubicBezTo>
                  <a:pt x="3789521" y="940709"/>
                  <a:pt x="3763804" y="869915"/>
                  <a:pt x="3731657" y="805557"/>
                </a:cubicBezTo>
                <a:cubicBezTo>
                  <a:pt x="3718798" y="773378"/>
                  <a:pt x="3699510" y="734763"/>
                  <a:pt x="3686651" y="702584"/>
                </a:cubicBezTo>
                <a:cubicBezTo>
                  <a:pt x="3673793" y="689712"/>
                  <a:pt x="3667363" y="670405"/>
                  <a:pt x="3654505" y="657533"/>
                </a:cubicBezTo>
                <a:cubicBezTo>
                  <a:pt x="3654505" y="651097"/>
                  <a:pt x="3654505" y="644662"/>
                  <a:pt x="3648075" y="644662"/>
                </a:cubicBezTo>
                <a:cubicBezTo>
                  <a:pt x="3648075" y="644662"/>
                  <a:pt x="3648075" y="644662"/>
                  <a:pt x="3648075" y="638226"/>
                </a:cubicBezTo>
                <a:cubicBezTo>
                  <a:pt x="3648075" y="638226"/>
                  <a:pt x="3648075" y="638226"/>
                  <a:pt x="3654505" y="638226"/>
                </a:cubicBezTo>
                <a:cubicBezTo>
                  <a:pt x="3648075" y="638226"/>
                  <a:pt x="3648075" y="644662"/>
                  <a:pt x="3654505" y="644662"/>
                </a:cubicBezTo>
                <a:cubicBezTo>
                  <a:pt x="3654505" y="644662"/>
                  <a:pt x="3654505" y="638226"/>
                  <a:pt x="3654505" y="638226"/>
                </a:cubicBezTo>
                <a:cubicBezTo>
                  <a:pt x="3654505" y="638226"/>
                  <a:pt x="3654505" y="644662"/>
                  <a:pt x="3660934" y="644662"/>
                </a:cubicBezTo>
                <a:cubicBezTo>
                  <a:pt x="3660934" y="651097"/>
                  <a:pt x="3667363" y="657533"/>
                  <a:pt x="3667363" y="663969"/>
                </a:cubicBezTo>
                <a:cubicBezTo>
                  <a:pt x="3673793" y="676841"/>
                  <a:pt x="3680222" y="683277"/>
                  <a:pt x="3686651" y="696148"/>
                </a:cubicBezTo>
                <a:cubicBezTo>
                  <a:pt x="3699510" y="721891"/>
                  <a:pt x="3712369" y="747635"/>
                  <a:pt x="3725228" y="773378"/>
                </a:cubicBezTo>
                <a:cubicBezTo>
                  <a:pt x="3744516" y="818429"/>
                  <a:pt x="3770233" y="869915"/>
                  <a:pt x="3789521" y="921402"/>
                </a:cubicBezTo>
                <a:cubicBezTo>
                  <a:pt x="3815239" y="992196"/>
                  <a:pt x="3834527" y="1062990"/>
                  <a:pt x="3853815" y="1133784"/>
                </a:cubicBezTo>
                <a:cubicBezTo>
                  <a:pt x="3863459" y="1169181"/>
                  <a:pt x="3871496" y="1204578"/>
                  <a:pt x="3879533" y="1240779"/>
                </a:cubicBezTo>
                <a:lnTo>
                  <a:pt x="3898000" y="1321077"/>
                </a:lnTo>
                <a:lnTo>
                  <a:pt x="3965846" y="1270047"/>
                </a:lnTo>
                <a:lnTo>
                  <a:pt x="3946970" y="1141107"/>
                </a:lnTo>
                <a:lnTo>
                  <a:pt x="3902580" y="1001101"/>
                </a:lnTo>
                <a:lnTo>
                  <a:pt x="3944560" y="1108963"/>
                </a:lnTo>
                <a:lnTo>
                  <a:pt x="3970973" y="1266191"/>
                </a:lnTo>
                <a:lnTo>
                  <a:pt x="3989067" y="1252582"/>
                </a:lnTo>
                <a:lnTo>
                  <a:pt x="3980429" y="1130376"/>
                </a:lnTo>
                <a:cubicBezTo>
                  <a:pt x="3974788" y="1088579"/>
                  <a:pt x="3966730" y="1046783"/>
                  <a:pt x="3957061" y="1004987"/>
                </a:cubicBezTo>
                <a:cubicBezTo>
                  <a:pt x="3950615" y="969621"/>
                  <a:pt x="3942557" y="934255"/>
                  <a:pt x="3932082" y="900496"/>
                </a:cubicBezTo>
                <a:lnTo>
                  <a:pt x="3896278" y="814489"/>
                </a:lnTo>
                <a:lnTo>
                  <a:pt x="3911937" y="844232"/>
                </a:lnTo>
                <a:cubicBezTo>
                  <a:pt x="3924830" y="876383"/>
                  <a:pt x="3937722" y="908534"/>
                  <a:pt x="3950615" y="940685"/>
                </a:cubicBezTo>
                <a:cubicBezTo>
                  <a:pt x="3957061" y="979266"/>
                  <a:pt x="3963507" y="1011417"/>
                  <a:pt x="3969953" y="1043568"/>
                </a:cubicBezTo>
                <a:cubicBezTo>
                  <a:pt x="3979623" y="1078934"/>
                  <a:pt x="3986069" y="1114300"/>
                  <a:pt x="3990098" y="1149666"/>
                </a:cubicBezTo>
                <a:lnTo>
                  <a:pt x="3995319" y="1247880"/>
                </a:lnTo>
                <a:lnTo>
                  <a:pt x="4053371" y="1204217"/>
                </a:lnTo>
                <a:lnTo>
                  <a:pt x="4090626" y="1173429"/>
                </a:lnTo>
                <a:lnTo>
                  <a:pt x="4078761" y="1103918"/>
                </a:lnTo>
                <a:cubicBezTo>
                  <a:pt x="4073116" y="1076606"/>
                  <a:pt x="4066663" y="1049293"/>
                  <a:pt x="4060211" y="1023587"/>
                </a:cubicBezTo>
                <a:cubicBezTo>
                  <a:pt x="4027949" y="895057"/>
                  <a:pt x="3982782" y="766526"/>
                  <a:pt x="3905353" y="663702"/>
                </a:cubicBezTo>
                <a:cubicBezTo>
                  <a:pt x="3898900" y="657276"/>
                  <a:pt x="3905353" y="657276"/>
                  <a:pt x="3905353" y="657276"/>
                </a:cubicBezTo>
                <a:cubicBezTo>
                  <a:pt x="3944067" y="702261"/>
                  <a:pt x="3969877" y="753673"/>
                  <a:pt x="3995687" y="805086"/>
                </a:cubicBezTo>
                <a:cubicBezTo>
                  <a:pt x="4021496" y="866137"/>
                  <a:pt x="4042467" y="928796"/>
                  <a:pt x="4059404" y="992258"/>
                </a:cubicBezTo>
                <a:lnTo>
                  <a:pt x="4095815" y="1169140"/>
                </a:lnTo>
                <a:lnTo>
                  <a:pt x="4140110" y="1132534"/>
                </a:lnTo>
                <a:cubicBezTo>
                  <a:pt x="4169023" y="1107566"/>
                  <a:pt x="4197936" y="1081792"/>
                  <a:pt x="4226849" y="1056019"/>
                </a:cubicBezTo>
                <a:lnTo>
                  <a:pt x="4287441" y="1001331"/>
                </a:lnTo>
                <a:lnTo>
                  <a:pt x="4267994" y="944592"/>
                </a:lnTo>
                <a:cubicBezTo>
                  <a:pt x="4257676" y="916563"/>
                  <a:pt x="4246563" y="889335"/>
                  <a:pt x="4233863" y="863708"/>
                </a:cubicBezTo>
                <a:cubicBezTo>
                  <a:pt x="4233863" y="857301"/>
                  <a:pt x="4240213" y="857301"/>
                  <a:pt x="4240213" y="857301"/>
                </a:cubicBezTo>
                <a:lnTo>
                  <a:pt x="4291681" y="997504"/>
                </a:lnTo>
                <a:lnTo>
                  <a:pt x="4315194" y="976282"/>
                </a:lnTo>
                <a:cubicBezTo>
                  <a:pt x="4324831" y="969033"/>
                  <a:pt x="4336075" y="962590"/>
                  <a:pt x="4348925" y="959368"/>
                </a:cubicBezTo>
                <a:lnTo>
                  <a:pt x="4340807" y="970289"/>
                </a:lnTo>
                <a:lnTo>
                  <a:pt x="4316800" y="983531"/>
                </a:lnTo>
                <a:lnTo>
                  <a:pt x="4293760" y="1003170"/>
                </a:lnTo>
                <a:lnTo>
                  <a:pt x="4299777" y="1019560"/>
                </a:lnTo>
                <a:lnTo>
                  <a:pt x="4305044" y="1015118"/>
                </a:lnTo>
                <a:lnTo>
                  <a:pt x="4300060" y="1020329"/>
                </a:lnTo>
                <a:lnTo>
                  <a:pt x="4301907" y="1025362"/>
                </a:lnTo>
                <a:lnTo>
                  <a:pt x="4326438" y="998028"/>
                </a:lnTo>
                <a:lnTo>
                  <a:pt x="4347023" y="975090"/>
                </a:lnTo>
                <a:lnTo>
                  <a:pt x="4377838" y="950508"/>
                </a:lnTo>
                <a:cubicBezTo>
                  <a:pt x="4389082" y="941649"/>
                  <a:pt x="4400326" y="933594"/>
                  <a:pt x="4413176" y="927151"/>
                </a:cubicBezTo>
                <a:lnTo>
                  <a:pt x="4387412" y="954137"/>
                </a:lnTo>
                <a:lnTo>
                  <a:pt x="4366594" y="967422"/>
                </a:lnTo>
                <a:cubicBezTo>
                  <a:pt x="4350531" y="980309"/>
                  <a:pt x="4336075" y="994807"/>
                  <a:pt x="4323225" y="1010915"/>
                </a:cubicBezTo>
                <a:lnTo>
                  <a:pt x="4302594" y="1027234"/>
                </a:lnTo>
                <a:lnTo>
                  <a:pt x="4303713" y="1030282"/>
                </a:lnTo>
                <a:cubicBezTo>
                  <a:pt x="4303713" y="1030282"/>
                  <a:pt x="4302126" y="1031884"/>
                  <a:pt x="4300538" y="1032685"/>
                </a:cubicBezTo>
                <a:lnTo>
                  <a:pt x="4298067" y="1030815"/>
                </a:lnTo>
                <a:lnTo>
                  <a:pt x="4292246" y="1035419"/>
                </a:lnTo>
                <a:lnTo>
                  <a:pt x="4297433" y="1030335"/>
                </a:lnTo>
                <a:lnTo>
                  <a:pt x="4297363" y="1030282"/>
                </a:lnTo>
                <a:lnTo>
                  <a:pt x="4295563" y="1025030"/>
                </a:lnTo>
                <a:lnTo>
                  <a:pt x="4278249" y="1043132"/>
                </a:lnTo>
                <a:cubicBezTo>
                  <a:pt x="4265399" y="1056019"/>
                  <a:pt x="4252549" y="1067295"/>
                  <a:pt x="4239699" y="1078571"/>
                </a:cubicBezTo>
                <a:lnTo>
                  <a:pt x="4233426" y="1084337"/>
                </a:lnTo>
                <a:lnTo>
                  <a:pt x="4213998" y="1101122"/>
                </a:lnTo>
                <a:cubicBezTo>
                  <a:pt x="4149748" y="1146226"/>
                  <a:pt x="4091922" y="1197773"/>
                  <a:pt x="4027671" y="1242877"/>
                </a:cubicBezTo>
                <a:lnTo>
                  <a:pt x="3973494" y="1281200"/>
                </a:lnTo>
                <a:lnTo>
                  <a:pt x="3976375" y="1298350"/>
                </a:lnTo>
                <a:lnTo>
                  <a:pt x="4068946" y="1228097"/>
                </a:lnTo>
                <a:lnTo>
                  <a:pt x="4027671" y="1262207"/>
                </a:lnTo>
                <a:lnTo>
                  <a:pt x="3976376" y="1298355"/>
                </a:lnTo>
                <a:lnTo>
                  <a:pt x="3976688" y="1300214"/>
                </a:lnTo>
                <a:lnTo>
                  <a:pt x="3973918" y="1300214"/>
                </a:lnTo>
                <a:lnTo>
                  <a:pt x="3913626" y="1345971"/>
                </a:lnTo>
                <a:lnTo>
                  <a:pt x="3904956" y="1351321"/>
                </a:lnTo>
                <a:lnTo>
                  <a:pt x="3905250" y="1352601"/>
                </a:lnTo>
                <a:lnTo>
                  <a:pt x="3902882" y="1352601"/>
                </a:lnTo>
                <a:lnTo>
                  <a:pt x="3874845" y="1369904"/>
                </a:lnTo>
                <a:lnTo>
                  <a:pt x="3899398" y="1352601"/>
                </a:lnTo>
                <a:lnTo>
                  <a:pt x="3898821" y="1352601"/>
                </a:lnTo>
                <a:lnTo>
                  <a:pt x="3895158" y="1336101"/>
                </a:lnTo>
                <a:lnTo>
                  <a:pt x="3873469" y="1352414"/>
                </a:lnTo>
                <a:lnTo>
                  <a:pt x="3821019" y="1387791"/>
                </a:lnTo>
                <a:lnTo>
                  <a:pt x="3822575" y="1402162"/>
                </a:lnTo>
                <a:lnTo>
                  <a:pt x="3874845" y="1369904"/>
                </a:lnTo>
                <a:lnTo>
                  <a:pt x="3849375" y="1387853"/>
                </a:lnTo>
                <a:lnTo>
                  <a:pt x="3822662" y="1402965"/>
                </a:lnTo>
                <a:lnTo>
                  <a:pt x="3822700" y="1403322"/>
                </a:lnTo>
                <a:cubicBezTo>
                  <a:pt x="3822700" y="1406537"/>
                  <a:pt x="3821093" y="1408144"/>
                  <a:pt x="3819485" y="1408144"/>
                </a:cubicBezTo>
                <a:lnTo>
                  <a:pt x="3817848" y="1405688"/>
                </a:lnTo>
                <a:lnTo>
                  <a:pt x="3806007" y="1412386"/>
                </a:lnTo>
                <a:lnTo>
                  <a:pt x="3817560" y="1405256"/>
                </a:lnTo>
                <a:lnTo>
                  <a:pt x="3816271" y="1403322"/>
                </a:lnTo>
                <a:lnTo>
                  <a:pt x="3815248" y="1391683"/>
                </a:lnTo>
                <a:lnTo>
                  <a:pt x="3782715" y="1413627"/>
                </a:lnTo>
                <a:cubicBezTo>
                  <a:pt x="3751392" y="1434568"/>
                  <a:pt x="3719267" y="1455509"/>
                  <a:pt x="3687141" y="1474839"/>
                </a:cubicBezTo>
                <a:cubicBezTo>
                  <a:pt x="3674291" y="1484504"/>
                  <a:pt x="3659834" y="1494169"/>
                  <a:pt x="3644575" y="1503028"/>
                </a:cubicBezTo>
                <a:lnTo>
                  <a:pt x="3626190" y="1512091"/>
                </a:lnTo>
                <a:lnTo>
                  <a:pt x="3614056" y="1515915"/>
                </a:lnTo>
                <a:lnTo>
                  <a:pt x="3600185" y="1518314"/>
                </a:lnTo>
                <a:lnTo>
                  <a:pt x="3644575" y="1494169"/>
                </a:lnTo>
                <a:cubicBezTo>
                  <a:pt x="3659834" y="1486115"/>
                  <a:pt x="3674291" y="1478060"/>
                  <a:pt x="3687141" y="1468395"/>
                </a:cubicBezTo>
                <a:cubicBezTo>
                  <a:pt x="3719267" y="1449065"/>
                  <a:pt x="3751392" y="1428124"/>
                  <a:pt x="3782715" y="1406378"/>
                </a:cubicBezTo>
                <a:lnTo>
                  <a:pt x="3797045" y="1395822"/>
                </a:lnTo>
                <a:lnTo>
                  <a:pt x="3814679" y="1385211"/>
                </a:lnTo>
                <a:lnTo>
                  <a:pt x="3814483" y="1382977"/>
                </a:lnTo>
                <a:lnTo>
                  <a:pt x="3797045" y="1395822"/>
                </a:lnTo>
                <a:lnTo>
                  <a:pt x="3655016" y="1481282"/>
                </a:lnTo>
                <a:lnTo>
                  <a:pt x="3590764" y="1519943"/>
                </a:lnTo>
                <a:lnTo>
                  <a:pt x="3579206" y="1524128"/>
                </a:lnTo>
                <a:lnTo>
                  <a:pt x="3579701" y="1526599"/>
                </a:lnTo>
                <a:lnTo>
                  <a:pt x="3590764" y="1519943"/>
                </a:lnTo>
                <a:lnTo>
                  <a:pt x="3590765" y="1519942"/>
                </a:lnTo>
                <a:lnTo>
                  <a:pt x="3600185" y="1518314"/>
                </a:lnTo>
                <a:lnTo>
                  <a:pt x="3597190" y="1519942"/>
                </a:lnTo>
                <a:lnTo>
                  <a:pt x="3580346" y="1529823"/>
                </a:lnTo>
                <a:lnTo>
                  <a:pt x="3580355" y="1529866"/>
                </a:lnTo>
                <a:lnTo>
                  <a:pt x="3610040" y="1519942"/>
                </a:lnTo>
                <a:lnTo>
                  <a:pt x="3610793" y="1519681"/>
                </a:lnTo>
                <a:lnTo>
                  <a:pt x="3597190" y="1526386"/>
                </a:lnTo>
                <a:lnTo>
                  <a:pt x="3581500" y="1535589"/>
                </a:lnTo>
                <a:lnTo>
                  <a:pt x="3582287" y="1539518"/>
                </a:lnTo>
                <a:lnTo>
                  <a:pt x="3584340" y="1538467"/>
                </a:lnTo>
                <a:lnTo>
                  <a:pt x="3626625" y="1514172"/>
                </a:lnTo>
                <a:lnTo>
                  <a:pt x="3649394" y="1506250"/>
                </a:lnTo>
                <a:lnTo>
                  <a:pt x="3676551" y="1494861"/>
                </a:lnTo>
                <a:lnTo>
                  <a:pt x="3583224" y="1544203"/>
                </a:lnTo>
                <a:lnTo>
                  <a:pt x="3584576" y="1550957"/>
                </a:lnTo>
                <a:cubicBezTo>
                  <a:pt x="3584576" y="1557389"/>
                  <a:pt x="3578140" y="1557389"/>
                  <a:pt x="3578140" y="1550957"/>
                </a:cubicBezTo>
                <a:lnTo>
                  <a:pt x="3577574" y="1547190"/>
                </a:lnTo>
                <a:lnTo>
                  <a:pt x="3507239" y="1584376"/>
                </a:lnTo>
                <a:cubicBezTo>
                  <a:pt x="3507239" y="1584376"/>
                  <a:pt x="3500814" y="1584376"/>
                  <a:pt x="3507239" y="1577933"/>
                </a:cubicBezTo>
                <a:lnTo>
                  <a:pt x="3576841" y="1542305"/>
                </a:lnTo>
                <a:lnTo>
                  <a:pt x="3576291" y="1538644"/>
                </a:lnTo>
                <a:lnTo>
                  <a:pt x="3554624" y="1551354"/>
                </a:lnTo>
                <a:cubicBezTo>
                  <a:pt x="3539364" y="1558603"/>
                  <a:pt x="3523301" y="1565046"/>
                  <a:pt x="3507239" y="1571489"/>
                </a:cubicBezTo>
                <a:cubicBezTo>
                  <a:pt x="3507239" y="1571489"/>
                  <a:pt x="3505633" y="1569879"/>
                  <a:pt x="3504026" y="1568268"/>
                </a:cubicBezTo>
                <a:lnTo>
                  <a:pt x="3502574" y="1566811"/>
                </a:lnTo>
                <a:lnTo>
                  <a:pt x="3507446" y="1564838"/>
                </a:lnTo>
                <a:lnTo>
                  <a:pt x="3507239" y="1565046"/>
                </a:lnTo>
                <a:lnTo>
                  <a:pt x="3513462" y="1562402"/>
                </a:lnTo>
                <a:lnTo>
                  <a:pt x="3516876" y="1561019"/>
                </a:lnTo>
                <a:lnTo>
                  <a:pt x="3517587" y="1560649"/>
                </a:lnTo>
                <a:lnTo>
                  <a:pt x="3554624" y="1544910"/>
                </a:lnTo>
                <a:lnTo>
                  <a:pt x="3575402" y="1532722"/>
                </a:lnTo>
                <a:lnTo>
                  <a:pt x="3575231" y="1531578"/>
                </a:lnTo>
                <a:lnTo>
                  <a:pt x="3566670" y="1534440"/>
                </a:lnTo>
                <a:lnTo>
                  <a:pt x="3574915" y="1529479"/>
                </a:lnTo>
                <a:lnTo>
                  <a:pt x="3574375" y="1525878"/>
                </a:lnTo>
                <a:lnTo>
                  <a:pt x="3561852" y="1530413"/>
                </a:lnTo>
                <a:cubicBezTo>
                  <a:pt x="3552214" y="1534440"/>
                  <a:pt x="3542577" y="1539273"/>
                  <a:pt x="3532939" y="1545716"/>
                </a:cubicBezTo>
                <a:lnTo>
                  <a:pt x="3520732" y="1549389"/>
                </a:lnTo>
                <a:lnTo>
                  <a:pt x="3526514" y="1545716"/>
                </a:lnTo>
                <a:cubicBezTo>
                  <a:pt x="3536152" y="1539273"/>
                  <a:pt x="3545789" y="1534440"/>
                  <a:pt x="3556230" y="1529607"/>
                </a:cubicBezTo>
                <a:lnTo>
                  <a:pt x="3573711" y="1521454"/>
                </a:lnTo>
                <a:lnTo>
                  <a:pt x="3570898" y="1502720"/>
                </a:lnTo>
                <a:cubicBezTo>
                  <a:pt x="3566876" y="1486640"/>
                  <a:pt x="3562048" y="1470561"/>
                  <a:pt x="3558830" y="1454482"/>
                </a:cubicBezTo>
                <a:cubicBezTo>
                  <a:pt x="3558830" y="1435187"/>
                  <a:pt x="3552393" y="1422323"/>
                  <a:pt x="3552393" y="1403028"/>
                </a:cubicBezTo>
                <a:cubicBezTo>
                  <a:pt x="3545957" y="1383733"/>
                  <a:pt x="3545957" y="1364438"/>
                  <a:pt x="3539520" y="1345143"/>
                </a:cubicBezTo>
                <a:cubicBezTo>
                  <a:pt x="3533083" y="1312984"/>
                  <a:pt x="3526647" y="1274394"/>
                  <a:pt x="3513774" y="1235803"/>
                </a:cubicBezTo>
                <a:cubicBezTo>
                  <a:pt x="3494464" y="1165055"/>
                  <a:pt x="3475154" y="1100738"/>
                  <a:pt x="3442971" y="1036420"/>
                </a:cubicBezTo>
                <a:cubicBezTo>
                  <a:pt x="3423661" y="1004262"/>
                  <a:pt x="3410788" y="972103"/>
                  <a:pt x="3391478" y="939944"/>
                </a:cubicBezTo>
                <a:cubicBezTo>
                  <a:pt x="3378605" y="907786"/>
                  <a:pt x="3359295" y="882059"/>
                  <a:pt x="3339985" y="849900"/>
                </a:cubicBezTo>
                <a:cubicBezTo>
                  <a:pt x="3301366" y="798447"/>
                  <a:pt x="3256310" y="746993"/>
                  <a:pt x="3230563" y="689108"/>
                </a:cubicBezTo>
                <a:cubicBezTo>
                  <a:pt x="3230563" y="685892"/>
                  <a:pt x="3232172" y="684284"/>
                  <a:pt x="3233781" y="684284"/>
                </a:cubicBezTo>
                <a:cubicBezTo>
                  <a:pt x="3235391" y="684284"/>
                  <a:pt x="3237000" y="685892"/>
                  <a:pt x="3237000" y="689108"/>
                </a:cubicBezTo>
                <a:cubicBezTo>
                  <a:pt x="3249873" y="721266"/>
                  <a:pt x="3269183" y="746993"/>
                  <a:pt x="3288493" y="779152"/>
                </a:cubicBezTo>
                <a:cubicBezTo>
                  <a:pt x="3307802" y="804878"/>
                  <a:pt x="3333549" y="830605"/>
                  <a:pt x="3352859" y="856332"/>
                </a:cubicBezTo>
                <a:cubicBezTo>
                  <a:pt x="3372168" y="882059"/>
                  <a:pt x="3385042" y="914218"/>
                  <a:pt x="3404351" y="946376"/>
                </a:cubicBezTo>
                <a:cubicBezTo>
                  <a:pt x="3436534" y="1004262"/>
                  <a:pt x="3468717" y="1068579"/>
                  <a:pt x="3494464" y="1139328"/>
                </a:cubicBezTo>
                <a:cubicBezTo>
                  <a:pt x="3513774" y="1210077"/>
                  <a:pt x="3533083" y="1280825"/>
                  <a:pt x="3545957" y="1351574"/>
                </a:cubicBezTo>
                <a:cubicBezTo>
                  <a:pt x="3558830" y="1390165"/>
                  <a:pt x="3558830" y="1422323"/>
                  <a:pt x="3565266" y="1454482"/>
                </a:cubicBezTo>
                <a:lnTo>
                  <a:pt x="3578247" y="1519338"/>
                </a:lnTo>
                <a:lnTo>
                  <a:pt x="3590765" y="1513499"/>
                </a:lnTo>
                <a:cubicBezTo>
                  <a:pt x="3629315" y="1487725"/>
                  <a:pt x="3674291" y="1461952"/>
                  <a:pt x="3712842" y="1436178"/>
                </a:cubicBezTo>
                <a:cubicBezTo>
                  <a:pt x="3744967" y="1420070"/>
                  <a:pt x="3777092" y="1402351"/>
                  <a:pt x="3809218" y="1383020"/>
                </a:cubicBezTo>
                <a:lnTo>
                  <a:pt x="3814201" y="1379772"/>
                </a:lnTo>
                <a:lnTo>
                  <a:pt x="3799394" y="1211264"/>
                </a:lnTo>
                <a:cubicBezTo>
                  <a:pt x="3790553" y="1147781"/>
                  <a:pt x="3777694" y="1085101"/>
                  <a:pt x="3758406" y="1024028"/>
                </a:cubicBezTo>
                <a:cubicBezTo>
                  <a:pt x="3739118" y="953312"/>
                  <a:pt x="3719830" y="882596"/>
                  <a:pt x="3687683" y="818309"/>
                </a:cubicBezTo>
                <a:cubicBezTo>
                  <a:pt x="3668395" y="786165"/>
                  <a:pt x="3655536" y="754022"/>
                  <a:pt x="3629819" y="721878"/>
                </a:cubicBezTo>
                <a:cubicBezTo>
                  <a:pt x="3610531" y="696163"/>
                  <a:pt x="3591243" y="670448"/>
                  <a:pt x="3565525" y="638305"/>
                </a:cubicBezTo>
                <a:cubicBezTo>
                  <a:pt x="3565525" y="638305"/>
                  <a:pt x="3567133" y="636697"/>
                  <a:pt x="3568740" y="635894"/>
                </a:cubicBezTo>
                <a:close/>
                <a:moveTo>
                  <a:pt x="2856267" y="635607"/>
                </a:moveTo>
                <a:lnTo>
                  <a:pt x="2890138" y="642496"/>
                </a:lnTo>
                <a:cubicBezTo>
                  <a:pt x="2907807" y="646516"/>
                  <a:pt x="2925476" y="651341"/>
                  <a:pt x="2941538" y="657774"/>
                </a:cubicBezTo>
                <a:cubicBezTo>
                  <a:pt x="2973663" y="670640"/>
                  <a:pt x="3005788" y="689939"/>
                  <a:pt x="3037913" y="709238"/>
                </a:cubicBezTo>
                <a:cubicBezTo>
                  <a:pt x="3050763" y="718887"/>
                  <a:pt x="3065220" y="728537"/>
                  <a:pt x="3078873" y="738991"/>
                </a:cubicBezTo>
                <a:lnTo>
                  <a:pt x="3100622" y="759800"/>
                </a:lnTo>
                <a:lnTo>
                  <a:pt x="3059598" y="735774"/>
                </a:lnTo>
                <a:lnTo>
                  <a:pt x="3059361" y="735674"/>
                </a:lnTo>
                <a:lnTo>
                  <a:pt x="2990529" y="686722"/>
                </a:lnTo>
                <a:cubicBezTo>
                  <a:pt x="2959207" y="669032"/>
                  <a:pt x="2925476" y="654557"/>
                  <a:pt x="2890138" y="644908"/>
                </a:cubicBezTo>
                <a:lnTo>
                  <a:pt x="2880028" y="643462"/>
                </a:lnTo>
                <a:lnTo>
                  <a:pt x="2871265" y="639681"/>
                </a:lnTo>
                <a:close/>
                <a:moveTo>
                  <a:pt x="504348" y="634180"/>
                </a:moveTo>
                <a:lnTo>
                  <a:pt x="507524" y="635686"/>
                </a:lnTo>
                <a:lnTo>
                  <a:pt x="521564" y="644006"/>
                </a:lnTo>
                <a:lnTo>
                  <a:pt x="516566" y="642095"/>
                </a:lnTo>
                <a:close/>
                <a:moveTo>
                  <a:pt x="1316434" y="632109"/>
                </a:moveTo>
                <a:lnTo>
                  <a:pt x="1316435" y="632109"/>
                </a:lnTo>
                <a:lnTo>
                  <a:pt x="1316435" y="632110"/>
                </a:lnTo>
                <a:close/>
                <a:moveTo>
                  <a:pt x="3392560" y="631876"/>
                </a:moveTo>
                <a:cubicBezTo>
                  <a:pt x="3418249" y="651166"/>
                  <a:pt x="3437516" y="676886"/>
                  <a:pt x="3456782" y="702606"/>
                </a:cubicBezTo>
                <a:cubicBezTo>
                  <a:pt x="3476048" y="728327"/>
                  <a:pt x="3495315" y="760477"/>
                  <a:pt x="3508159" y="786197"/>
                </a:cubicBezTo>
                <a:cubicBezTo>
                  <a:pt x="3546692" y="850497"/>
                  <a:pt x="3572381" y="914798"/>
                  <a:pt x="3591647" y="979098"/>
                </a:cubicBezTo>
                <a:cubicBezTo>
                  <a:pt x="3636602" y="1114129"/>
                  <a:pt x="3662291" y="1255590"/>
                  <a:pt x="3668713" y="1397051"/>
                </a:cubicBezTo>
                <a:cubicBezTo>
                  <a:pt x="3668713" y="1397051"/>
                  <a:pt x="3662291" y="1397051"/>
                  <a:pt x="3662291" y="1397051"/>
                </a:cubicBezTo>
                <a:cubicBezTo>
                  <a:pt x="3655869" y="1262020"/>
                  <a:pt x="3636602" y="1126989"/>
                  <a:pt x="3591647" y="1004819"/>
                </a:cubicBezTo>
                <a:cubicBezTo>
                  <a:pt x="3572381" y="934088"/>
                  <a:pt x="3546692" y="869787"/>
                  <a:pt x="3514581" y="805487"/>
                </a:cubicBezTo>
                <a:cubicBezTo>
                  <a:pt x="3495315" y="773337"/>
                  <a:pt x="3476048" y="741187"/>
                  <a:pt x="3456782" y="709036"/>
                </a:cubicBezTo>
                <a:cubicBezTo>
                  <a:pt x="3437516" y="683316"/>
                  <a:pt x="3418249" y="657596"/>
                  <a:pt x="3392560" y="638306"/>
                </a:cubicBezTo>
                <a:cubicBezTo>
                  <a:pt x="3386138" y="631876"/>
                  <a:pt x="3392560" y="631876"/>
                  <a:pt x="3392560" y="631876"/>
                </a:cubicBezTo>
                <a:close/>
                <a:moveTo>
                  <a:pt x="2743774" y="631068"/>
                </a:moveTo>
                <a:lnTo>
                  <a:pt x="2728710" y="634454"/>
                </a:lnTo>
                <a:cubicBezTo>
                  <a:pt x="2722687" y="636465"/>
                  <a:pt x="2717266" y="639078"/>
                  <a:pt x="2712949" y="642797"/>
                </a:cubicBezTo>
                <a:lnTo>
                  <a:pt x="2709952" y="647711"/>
                </a:lnTo>
                <a:lnTo>
                  <a:pt x="2699619" y="655987"/>
                </a:lnTo>
                <a:lnTo>
                  <a:pt x="2707438" y="643093"/>
                </a:lnTo>
                <a:lnTo>
                  <a:pt x="2716663" y="638475"/>
                </a:lnTo>
                <a:cubicBezTo>
                  <a:pt x="2721482" y="636867"/>
                  <a:pt x="2726301" y="635258"/>
                  <a:pt x="2729513" y="632042"/>
                </a:cubicBezTo>
                <a:close/>
                <a:moveTo>
                  <a:pt x="1316818" y="628745"/>
                </a:moveTo>
                <a:lnTo>
                  <a:pt x="1316255" y="630883"/>
                </a:lnTo>
                <a:lnTo>
                  <a:pt x="1315984" y="631662"/>
                </a:lnTo>
                <a:lnTo>
                  <a:pt x="1316434" y="632109"/>
                </a:lnTo>
                <a:lnTo>
                  <a:pt x="1315948" y="631765"/>
                </a:lnTo>
                <a:lnTo>
                  <a:pt x="1312967" y="640317"/>
                </a:lnTo>
                <a:lnTo>
                  <a:pt x="1316435" y="644903"/>
                </a:lnTo>
                <a:lnTo>
                  <a:pt x="1323447" y="648064"/>
                </a:lnTo>
                <a:lnTo>
                  <a:pt x="1325311" y="642914"/>
                </a:lnTo>
                <a:lnTo>
                  <a:pt x="1316435" y="632110"/>
                </a:lnTo>
                <a:lnTo>
                  <a:pt x="1322884" y="638506"/>
                </a:lnTo>
                <a:lnTo>
                  <a:pt x="1325695" y="641852"/>
                </a:lnTo>
                <a:lnTo>
                  <a:pt x="1327654" y="636438"/>
                </a:lnTo>
                <a:close/>
                <a:moveTo>
                  <a:pt x="1214943" y="628020"/>
                </a:moveTo>
                <a:lnTo>
                  <a:pt x="1199126" y="666880"/>
                </a:lnTo>
                <a:cubicBezTo>
                  <a:pt x="1152801" y="763901"/>
                  <a:pt x="1090233" y="855499"/>
                  <a:pt x="1027664" y="947097"/>
                </a:cubicBezTo>
                <a:cubicBezTo>
                  <a:pt x="989161" y="1011376"/>
                  <a:pt x="950657" y="1075655"/>
                  <a:pt x="905736" y="1139935"/>
                </a:cubicBezTo>
                <a:cubicBezTo>
                  <a:pt x="886484" y="1172074"/>
                  <a:pt x="867232" y="1204214"/>
                  <a:pt x="841563" y="1236353"/>
                </a:cubicBezTo>
                <a:cubicBezTo>
                  <a:pt x="828729" y="1262065"/>
                  <a:pt x="809477" y="1287777"/>
                  <a:pt x="790225" y="1313488"/>
                </a:cubicBezTo>
                <a:cubicBezTo>
                  <a:pt x="783808" y="1323130"/>
                  <a:pt x="774182" y="1334379"/>
                  <a:pt x="762952" y="1344021"/>
                </a:cubicBezTo>
                <a:lnTo>
                  <a:pt x="750547" y="1351044"/>
                </a:lnTo>
                <a:lnTo>
                  <a:pt x="754930" y="1344824"/>
                </a:lnTo>
                <a:lnTo>
                  <a:pt x="756964" y="1340920"/>
                </a:lnTo>
                <a:lnTo>
                  <a:pt x="779797" y="1319113"/>
                </a:lnTo>
                <a:cubicBezTo>
                  <a:pt x="790225" y="1307060"/>
                  <a:pt x="799851" y="1294205"/>
                  <a:pt x="809477" y="1281349"/>
                </a:cubicBezTo>
                <a:cubicBezTo>
                  <a:pt x="828729" y="1249209"/>
                  <a:pt x="841563" y="1223497"/>
                  <a:pt x="860815" y="1197786"/>
                </a:cubicBezTo>
                <a:cubicBezTo>
                  <a:pt x="905736" y="1133507"/>
                  <a:pt x="944240" y="1062800"/>
                  <a:pt x="989161" y="998520"/>
                </a:cubicBezTo>
                <a:cubicBezTo>
                  <a:pt x="1046916" y="906922"/>
                  <a:pt x="1111891" y="818940"/>
                  <a:pt x="1165134" y="723727"/>
                </a:cubicBezTo>
                <a:lnTo>
                  <a:pt x="1201391" y="650645"/>
                </a:lnTo>
                <a:close/>
                <a:moveTo>
                  <a:pt x="509265" y="627818"/>
                </a:moveTo>
                <a:lnTo>
                  <a:pt x="513451" y="629395"/>
                </a:lnTo>
                <a:cubicBezTo>
                  <a:pt x="522794" y="633463"/>
                  <a:pt x="531635" y="638226"/>
                  <a:pt x="539671" y="644576"/>
                </a:cubicBezTo>
                <a:lnTo>
                  <a:pt x="509893" y="628645"/>
                </a:lnTo>
                <a:close/>
                <a:moveTo>
                  <a:pt x="2768063" y="625609"/>
                </a:moveTo>
                <a:lnTo>
                  <a:pt x="2813206" y="627975"/>
                </a:lnTo>
                <a:lnTo>
                  <a:pt x="2831657" y="630914"/>
                </a:lnTo>
                <a:lnTo>
                  <a:pt x="2867611" y="641686"/>
                </a:lnTo>
                <a:lnTo>
                  <a:pt x="2845163" y="638475"/>
                </a:lnTo>
                <a:cubicBezTo>
                  <a:pt x="2830707" y="636867"/>
                  <a:pt x="2816251" y="635258"/>
                  <a:pt x="2800188" y="632042"/>
                </a:cubicBezTo>
                <a:cubicBezTo>
                  <a:pt x="2787338" y="632042"/>
                  <a:pt x="2776094" y="630434"/>
                  <a:pt x="2764851" y="629630"/>
                </a:cubicBezTo>
                <a:lnTo>
                  <a:pt x="2743774" y="631068"/>
                </a:lnTo>
                <a:close/>
                <a:moveTo>
                  <a:pt x="644748" y="624782"/>
                </a:moveTo>
                <a:cubicBezTo>
                  <a:pt x="655175" y="627184"/>
                  <a:pt x="664799" y="631989"/>
                  <a:pt x="674423" y="638396"/>
                </a:cubicBezTo>
                <a:cubicBezTo>
                  <a:pt x="693672" y="651209"/>
                  <a:pt x="700088" y="676836"/>
                  <a:pt x="700088" y="702463"/>
                </a:cubicBezTo>
                <a:cubicBezTo>
                  <a:pt x="700088" y="715277"/>
                  <a:pt x="697682" y="727690"/>
                  <a:pt x="693271" y="739102"/>
                </a:cubicBezTo>
                <a:lnTo>
                  <a:pt x="687676" y="748195"/>
                </a:lnTo>
                <a:lnTo>
                  <a:pt x="691366" y="753730"/>
                </a:lnTo>
                <a:lnTo>
                  <a:pt x="684910" y="752689"/>
                </a:lnTo>
                <a:lnTo>
                  <a:pt x="683077" y="755668"/>
                </a:lnTo>
                <a:lnTo>
                  <a:pt x="692722" y="761987"/>
                </a:lnTo>
                <a:lnTo>
                  <a:pt x="687388" y="760463"/>
                </a:lnTo>
                <a:lnTo>
                  <a:pt x="682893" y="755968"/>
                </a:lnTo>
                <a:lnTo>
                  <a:pt x="681363" y="758455"/>
                </a:lnTo>
                <a:lnTo>
                  <a:pt x="687388" y="760463"/>
                </a:lnTo>
                <a:lnTo>
                  <a:pt x="700088" y="773163"/>
                </a:lnTo>
                <a:lnTo>
                  <a:pt x="679267" y="761860"/>
                </a:lnTo>
                <a:lnTo>
                  <a:pt x="674423" y="769734"/>
                </a:lnTo>
                <a:cubicBezTo>
                  <a:pt x="658383" y="787352"/>
                  <a:pt x="635926" y="798564"/>
                  <a:pt x="610261" y="798564"/>
                </a:cubicBezTo>
                <a:cubicBezTo>
                  <a:pt x="584597" y="798564"/>
                  <a:pt x="565348" y="792157"/>
                  <a:pt x="558932" y="772937"/>
                </a:cubicBezTo>
                <a:cubicBezTo>
                  <a:pt x="552516" y="763327"/>
                  <a:pt x="549308" y="752115"/>
                  <a:pt x="548506" y="740103"/>
                </a:cubicBezTo>
                <a:lnTo>
                  <a:pt x="550410" y="722230"/>
                </a:lnTo>
                <a:lnTo>
                  <a:pt x="552516" y="734497"/>
                </a:lnTo>
                <a:lnTo>
                  <a:pt x="555177" y="738863"/>
                </a:lnTo>
                <a:lnTo>
                  <a:pt x="554922" y="740904"/>
                </a:lnTo>
                <a:cubicBezTo>
                  <a:pt x="555724" y="752115"/>
                  <a:pt x="558932" y="763327"/>
                  <a:pt x="565348" y="772937"/>
                </a:cubicBezTo>
                <a:cubicBezTo>
                  <a:pt x="578181" y="792157"/>
                  <a:pt x="603845" y="798564"/>
                  <a:pt x="629510" y="792157"/>
                </a:cubicBezTo>
                <a:cubicBezTo>
                  <a:pt x="642342" y="788954"/>
                  <a:pt x="653571" y="782547"/>
                  <a:pt x="663195" y="773738"/>
                </a:cubicBezTo>
                <a:lnTo>
                  <a:pt x="673996" y="758999"/>
                </a:lnTo>
                <a:lnTo>
                  <a:pt x="672307" y="758082"/>
                </a:lnTo>
                <a:lnTo>
                  <a:pt x="651423" y="748720"/>
                </a:lnTo>
                <a:lnTo>
                  <a:pt x="647241" y="752119"/>
                </a:lnTo>
                <a:lnTo>
                  <a:pt x="647707" y="746709"/>
                </a:lnTo>
                <a:lnTo>
                  <a:pt x="647577" y="746623"/>
                </a:lnTo>
                <a:lnTo>
                  <a:pt x="642342" y="753717"/>
                </a:lnTo>
                <a:lnTo>
                  <a:pt x="636051" y="755985"/>
                </a:lnTo>
                <a:lnTo>
                  <a:pt x="641841" y="752015"/>
                </a:lnTo>
                <a:cubicBezTo>
                  <a:pt x="643545" y="749312"/>
                  <a:pt x="643946" y="745708"/>
                  <a:pt x="642342" y="740903"/>
                </a:cubicBezTo>
                <a:cubicBezTo>
                  <a:pt x="642342" y="734497"/>
                  <a:pt x="648758" y="734497"/>
                  <a:pt x="648758" y="734497"/>
                </a:cubicBezTo>
                <a:lnTo>
                  <a:pt x="648094" y="742209"/>
                </a:lnTo>
                <a:lnTo>
                  <a:pt x="649288" y="741413"/>
                </a:lnTo>
                <a:lnTo>
                  <a:pt x="649288" y="744305"/>
                </a:lnTo>
                <a:lnTo>
                  <a:pt x="650899" y="742122"/>
                </a:lnTo>
                <a:lnTo>
                  <a:pt x="649288" y="741413"/>
                </a:lnTo>
                <a:lnTo>
                  <a:pt x="650963" y="742035"/>
                </a:lnTo>
                <a:lnTo>
                  <a:pt x="664799" y="723285"/>
                </a:lnTo>
                <a:cubicBezTo>
                  <a:pt x="669611" y="710472"/>
                  <a:pt x="671215" y="696057"/>
                  <a:pt x="668007" y="683243"/>
                </a:cubicBezTo>
                <a:cubicBezTo>
                  <a:pt x="668007" y="670430"/>
                  <a:pt x="661591" y="657616"/>
                  <a:pt x="648758" y="644803"/>
                </a:cubicBezTo>
                <a:cubicBezTo>
                  <a:pt x="642342" y="638396"/>
                  <a:pt x="629510" y="631989"/>
                  <a:pt x="616678" y="638396"/>
                </a:cubicBezTo>
                <a:cubicBezTo>
                  <a:pt x="607054" y="641599"/>
                  <a:pt x="597429" y="646404"/>
                  <a:pt x="588607" y="652811"/>
                </a:cubicBezTo>
                <a:lnTo>
                  <a:pt x="574141" y="667754"/>
                </a:lnTo>
                <a:lnTo>
                  <a:pt x="580587" y="656015"/>
                </a:lnTo>
                <a:lnTo>
                  <a:pt x="602123" y="636722"/>
                </a:lnTo>
                <a:lnTo>
                  <a:pt x="619886" y="630388"/>
                </a:lnTo>
                <a:cubicBezTo>
                  <a:pt x="627906" y="628786"/>
                  <a:pt x="635926" y="628786"/>
                  <a:pt x="642342" y="631989"/>
                </a:cubicBezTo>
                <a:cubicBezTo>
                  <a:pt x="668007" y="644803"/>
                  <a:pt x="674423" y="670430"/>
                  <a:pt x="674423" y="696056"/>
                </a:cubicBezTo>
                <a:cubicBezTo>
                  <a:pt x="674423" y="712073"/>
                  <a:pt x="671215" y="726488"/>
                  <a:pt x="663997" y="738501"/>
                </a:cubicBezTo>
                <a:lnTo>
                  <a:pt x="656924" y="744249"/>
                </a:lnTo>
                <a:lnTo>
                  <a:pt x="675607" y="751189"/>
                </a:lnTo>
                <a:lnTo>
                  <a:pt x="669132" y="750144"/>
                </a:lnTo>
                <a:lnTo>
                  <a:pt x="656506" y="744589"/>
                </a:lnTo>
                <a:lnTo>
                  <a:pt x="651637" y="748546"/>
                </a:lnTo>
                <a:lnTo>
                  <a:pt x="668338" y="754113"/>
                </a:lnTo>
                <a:lnTo>
                  <a:pt x="675762" y="756588"/>
                </a:lnTo>
                <a:lnTo>
                  <a:pt x="678590" y="752728"/>
                </a:lnTo>
                <a:lnTo>
                  <a:pt x="677069" y="751732"/>
                </a:lnTo>
                <a:lnTo>
                  <a:pt x="675607" y="751189"/>
                </a:lnTo>
                <a:lnTo>
                  <a:pt x="678596" y="751671"/>
                </a:lnTo>
                <a:lnTo>
                  <a:pt x="679040" y="752115"/>
                </a:lnTo>
                <a:lnTo>
                  <a:pt x="679284" y="751782"/>
                </a:lnTo>
                <a:lnTo>
                  <a:pt x="678596" y="751671"/>
                </a:lnTo>
                <a:lnTo>
                  <a:pt x="677069" y="750144"/>
                </a:lnTo>
                <a:cubicBezTo>
                  <a:pt x="669925" y="741413"/>
                  <a:pt x="665163" y="731888"/>
                  <a:pt x="668338" y="722363"/>
                </a:cubicBezTo>
                <a:cubicBezTo>
                  <a:pt x="668338" y="722363"/>
                  <a:pt x="674688" y="722363"/>
                  <a:pt x="674688" y="722363"/>
                </a:cubicBezTo>
                <a:cubicBezTo>
                  <a:pt x="674688" y="728713"/>
                  <a:pt x="676275" y="733475"/>
                  <a:pt x="678657" y="737444"/>
                </a:cubicBezTo>
                <a:lnTo>
                  <a:pt x="684623" y="744496"/>
                </a:lnTo>
                <a:lnTo>
                  <a:pt x="687255" y="740903"/>
                </a:lnTo>
                <a:cubicBezTo>
                  <a:pt x="700088" y="721683"/>
                  <a:pt x="700088" y="689650"/>
                  <a:pt x="687255" y="664023"/>
                </a:cubicBezTo>
                <a:cubicBezTo>
                  <a:pt x="680839" y="644803"/>
                  <a:pt x="655175" y="625583"/>
                  <a:pt x="635926" y="625583"/>
                </a:cubicBezTo>
                <a:cubicBezTo>
                  <a:pt x="624698" y="625583"/>
                  <a:pt x="614272" y="628786"/>
                  <a:pt x="604948" y="634192"/>
                </a:cubicBezTo>
                <a:lnTo>
                  <a:pt x="602123" y="636722"/>
                </a:lnTo>
                <a:lnTo>
                  <a:pt x="597429" y="638396"/>
                </a:lnTo>
                <a:cubicBezTo>
                  <a:pt x="587805" y="641599"/>
                  <a:pt x="579785" y="648006"/>
                  <a:pt x="572567" y="656014"/>
                </a:cubicBezTo>
                <a:lnTo>
                  <a:pt x="565784" y="665225"/>
                </a:lnTo>
                <a:lnTo>
                  <a:pt x="566952" y="660820"/>
                </a:lnTo>
                <a:cubicBezTo>
                  <a:pt x="576576" y="643201"/>
                  <a:pt x="591013" y="628786"/>
                  <a:pt x="610261" y="625583"/>
                </a:cubicBezTo>
                <a:cubicBezTo>
                  <a:pt x="623094" y="622379"/>
                  <a:pt x="634322" y="622379"/>
                  <a:pt x="644748" y="624782"/>
                </a:cubicBezTo>
                <a:close/>
                <a:moveTo>
                  <a:pt x="1310786" y="624463"/>
                </a:moveTo>
                <a:lnTo>
                  <a:pt x="1310540" y="625364"/>
                </a:lnTo>
                <a:lnTo>
                  <a:pt x="1310630" y="626352"/>
                </a:lnTo>
                <a:lnTo>
                  <a:pt x="1310346" y="626070"/>
                </a:lnTo>
                <a:lnTo>
                  <a:pt x="1308180" y="633986"/>
                </a:lnTo>
                <a:lnTo>
                  <a:pt x="1311082" y="637824"/>
                </a:lnTo>
                <a:lnTo>
                  <a:pt x="1313456" y="629999"/>
                </a:lnTo>
                <a:lnTo>
                  <a:pt x="1310791" y="628111"/>
                </a:lnTo>
                <a:lnTo>
                  <a:pt x="1310630" y="626352"/>
                </a:lnTo>
                <a:lnTo>
                  <a:pt x="1313653" y="629351"/>
                </a:lnTo>
                <a:lnTo>
                  <a:pt x="1314365" y="627004"/>
                </a:lnTo>
                <a:close/>
                <a:moveTo>
                  <a:pt x="3786236" y="623195"/>
                </a:moveTo>
                <a:cubicBezTo>
                  <a:pt x="3787848" y="622391"/>
                  <a:pt x="3789459" y="622391"/>
                  <a:pt x="3789459" y="625606"/>
                </a:cubicBezTo>
                <a:cubicBezTo>
                  <a:pt x="3808798" y="660972"/>
                  <a:pt x="3831360" y="696338"/>
                  <a:pt x="3853116" y="732508"/>
                </a:cubicBezTo>
                <a:lnTo>
                  <a:pt x="3885384" y="793798"/>
                </a:lnTo>
                <a:lnTo>
                  <a:pt x="3837806" y="715629"/>
                </a:lnTo>
                <a:cubicBezTo>
                  <a:pt x="3818467" y="686693"/>
                  <a:pt x="3799129" y="657757"/>
                  <a:pt x="3783013" y="625606"/>
                </a:cubicBezTo>
                <a:cubicBezTo>
                  <a:pt x="3783013" y="625606"/>
                  <a:pt x="3784625" y="623999"/>
                  <a:pt x="3786236" y="623195"/>
                </a:cubicBezTo>
                <a:close/>
                <a:moveTo>
                  <a:pt x="1339545" y="621351"/>
                </a:moveTo>
                <a:lnTo>
                  <a:pt x="1335258" y="633198"/>
                </a:lnTo>
                <a:lnTo>
                  <a:pt x="1338439" y="635750"/>
                </a:lnTo>
                <a:lnTo>
                  <a:pt x="1347399" y="625601"/>
                </a:lnTo>
                <a:close/>
                <a:moveTo>
                  <a:pt x="492084" y="621346"/>
                </a:moveTo>
                <a:lnTo>
                  <a:pt x="506163" y="626649"/>
                </a:lnTo>
                <a:lnTo>
                  <a:pt x="509893" y="628645"/>
                </a:lnTo>
                <a:lnTo>
                  <a:pt x="509935" y="628701"/>
                </a:lnTo>
                <a:lnTo>
                  <a:pt x="508819" y="630171"/>
                </a:lnTo>
                <a:lnTo>
                  <a:pt x="495469" y="623938"/>
                </a:lnTo>
                <a:close/>
                <a:moveTo>
                  <a:pt x="2784929" y="620784"/>
                </a:moveTo>
                <a:cubicBezTo>
                  <a:pt x="2795370" y="620784"/>
                  <a:pt x="2806613" y="622392"/>
                  <a:pt x="2819463" y="625609"/>
                </a:cubicBezTo>
                <a:lnTo>
                  <a:pt x="2856267" y="635607"/>
                </a:lnTo>
                <a:lnTo>
                  <a:pt x="2838738" y="632042"/>
                </a:lnTo>
                <a:lnTo>
                  <a:pt x="2831657" y="630914"/>
                </a:lnTo>
                <a:lnTo>
                  <a:pt x="2823680" y="628524"/>
                </a:lnTo>
                <a:lnTo>
                  <a:pt x="2813206" y="627975"/>
                </a:lnTo>
                <a:lnTo>
                  <a:pt x="2803401" y="626413"/>
                </a:lnTo>
                <a:cubicBezTo>
                  <a:pt x="2792157" y="625609"/>
                  <a:pt x="2780913" y="625609"/>
                  <a:pt x="2768063" y="625609"/>
                </a:cubicBezTo>
                <a:cubicBezTo>
                  <a:pt x="2748788" y="625609"/>
                  <a:pt x="2723088" y="625609"/>
                  <a:pt x="2710238" y="638475"/>
                </a:cubicBezTo>
                <a:cubicBezTo>
                  <a:pt x="2723088" y="625609"/>
                  <a:pt x="2735938" y="625609"/>
                  <a:pt x="2755213" y="625609"/>
                </a:cubicBezTo>
                <a:cubicBezTo>
                  <a:pt x="2764851" y="622392"/>
                  <a:pt x="2774488" y="620784"/>
                  <a:pt x="2784929" y="620784"/>
                </a:cubicBezTo>
                <a:close/>
                <a:moveTo>
                  <a:pt x="1320808" y="613590"/>
                </a:moveTo>
                <a:lnTo>
                  <a:pt x="1319066" y="620206"/>
                </a:lnTo>
                <a:lnTo>
                  <a:pt x="1330274" y="629199"/>
                </a:lnTo>
                <a:lnTo>
                  <a:pt x="1334113" y="618591"/>
                </a:lnTo>
                <a:lnTo>
                  <a:pt x="1322884" y="613719"/>
                </a:lnTo>
                <a:close/>
                <a:moveTo>
                  <a:pt x="1313880" y="613161"/>
                </a:moveTo>
                <a:lnTo>
                  <a:pt x="1313233" y="615525"/>
                </a:lnTo>
                <a:lnTo>
                  <a:pt x="1316945" y="618504"/>
                </a:lnTo>
                <a:lnTo>
                  <a:pt x="1318480" y="613446"/>
                </a:lnTo>
                <a:close/>
                <a:moveTo>
                  <a:pt x="470001" y="612682"/>
                </a:moveTo>
                <a:lnTo>
                  <a:pt x="479443" y="616468"/>
                </a:lnTo>
                <a:lnTo>
                  <a:pt x="507524" y="631876"/>
                </a:lnTo>
                <a:lnTo>
                  <a:pt x="508819" y="630171"/>
                </a:lnTo>
                <a:lnTo>
                  <a:pt x="539671" y="644576"/>
                </a:lnTo>
                <a:cubicBezTo>
                  <a:pt x="539671" y="644576"/>
                  <a:pt x="539671" y="646163"/>
                  <a:pt x="538868" y="647751"/>
                </a:cubicBezTo>
                <a:lnTo>
                  <a:pt x="536177" y="649269"/>
                </a:lnTo>
                <a:lnTo>
                  <a:pt x="507524" y="635686"/>
                </a:lnTo>
                <a:lnTo>
                  <a:pt x="497538" y="629768"/>
                </a:lnTo>
                <a:lnTo>
                  <a:pt x="494666" y="627907"/>
                </a:lnTo>
                <a:close/>
                <a:moveTo>
                  <a:pt x="450700" y="599539"/>
                </a:moveTo>
                <a:lnTo>
                  <a:pt x="481807" y="613620"/>
                </a:lnTo>
                <a:lnTo>
                  <a:pt x="482438" y="613957"/>
                </a:lnTo>
                <a:lnTo>
                  <a:pt x="492084" y="621346"/>
                </a:lnTo>
                <a:lnTo>
                  <a:pt x="484218" y="618382"/>
                </a:lnTo>
                <a:lnTo>
                  <a:pt x="479443" y="616468"/>
                </a:lnTo>
                <a:lnTo>
                  <a:pt x="478592" y="616001"/>
                </a:lnTo>
                <a:cubicBezTo>
                  <a:pt x="468948" y="609651"/>
                  <a:pt x="459304" y="603301"/>
                  <a:pt x="449660" y="600126"/>
                </a:cubicBezTo>
                <a:close/>
                <a:moveTo>
                  <a:pt x="456089" y="593776"/>
                </a:moveTo>
                <a:cubicBezTo>
                  <a:pt x="456089" y="593776"/>
                  <a:pt x="456089" y="595363"/>
                  <a:pt x="455286" y="596951"/>
                </a:cubicBezTo>
                <a:lnTo>
                  <a:pt x="450700" y="599539"/>
                </a:lnTo>
                <a:lnTo>
                  <a:pt x="449900" y="599176"/>
                </a:lnTo>
                <a:lnTo>
                  <a:pt x="450463" y="596951"/>
                </a:lnTo>
                <a:cubicBezTo>
                  <a:pt x="451267" y="595363"/>
                  <a:pt x="452875" y="593776"/>
                  <a:pt x="456089" y="593776"/>
                </a:cubicBezTo>
                <a:close/>
                <a:moveTo>
                  <a:pt x="456089" y="593776"/>
                </a:moveTo>
                <a:cubicBezTo>
                  <a:pt x="475377" y="606476"/>
                  <a:pt x="488236" y="619176"/>
                  <a:pt x="507524" y="625526"/>
                </a:cubicBezTo>
                <a:lnTo>
                  <a:pt x="509265" y="627818"/>
                </a:lnTo>
                <a:lnTo>
                  <a:pt x="506163" y="626649"/>
                </a:lnTo>
                <a:lnTo>
                  <a:pt x="482438" y="613957"/>
                </a:lnTo>
                <a:close/>
                <a:moveTo>
                  <a:pt x="423942" y="593776"/>
                </a:moveTo>
                <a:cubicBezTo>
                  <a:pt x="443231" y="600126"/>
                  <a:pt x="462519" y="609651"/>
                  <a:pt x="481003" y="619970"/>
                </a:cubicBezTo>
                <a:lnTo>
                  <a:pt x="497538" y="629768"/>
                </a:lnTo>
                <a:lnTo>
                  <a:pt x="504348" y="634180"/>
                </a:lnTo>
                <a:lnTo>
                  <a:pt x="479396" y="622351"/>
                </a:lnTo>
                <a:cubicBezTo>
                  <a:pt x="459304" y="614413"/>
                  <a:pt x="440016" y="606476"/>
                  <a:pt x="423942" y="593776"/>
                </a:cubicBezTo>
                <a:close/>
                <a:moveTo>
                  <a:pt x="3841750" y="587426"/>
                </a:moveTo>
                <a:cubicBezTo>
                  <a:pt x="3841750" y="587426"/>
                  <a:pt x="3848148" y="587426"/>
                  <a:pt x="3848148" y="587426"/>
                </a:cubicBezTo>
                <a:cubicBezTo>
                  <a:pt x="3848148" y="626027"/>
                  <a:pt x="3867343" y="664629"/>
                  <a:pt x="3880139" y="703230"/>
                </a:cubicBezTo>
                <a:cubicBezTo>
                  <a:pt x="3899333" y="735398"/>
                  <a:pt x="3918528" y="773999"/>
                  <a:pt x="3937722" y="806167"/>
                </a:cubicBezTo>
                <a:cubicBezTo>
                  <a:pt x="3963315" y="870502"/>
                  <a:pt x="3988907" y="928404"/>
                  <a:pt x="4008101" y="992740"/>
                </a:cubicBezTo>
                <a:cubicBezTo>
                  <a:pt x="4033694" y="1063509"/>
                  <a:pt x="4046490" y="1127845"/>
                  <a:pt x="4052888" y="1198614"/>
                </a:cubicBezTo>
                <a:cubicBezTo>
                  <a:pt x="4052888" y="1198614"/>
                  <a:pt x="4046490" y="1198614"/>
                  <a:pt x="4046490" y="1198614"/>
                </a:cubicBezTo>
                <a:cubicBezTo>
                  <a:pt x="4040092" y="1114978"/>
                  <a:pt x="4020898" y="1031342"/>
                  <a:pt x="3988907" y="947705"/>
                </a:cubicBezTo>
                <a:cubicBezTo>
                  <a:pt x="3963315" y="883370"/>
                  <a:pt x="3937722" y="825468"/>
                  <a:pt x="3905731" y="767565"/>
                </a:cubicBezTo>
                <a:cubicBezTo>
                  <a:pt x="3880139" y="709663"/>
                  <a:pt x="3848148" y="651761"/>
                  <a:pt x="3841750" y="587426"/>
                </a:cubicBezTo>
                <a:close/>
                <a:moveTo>
                  <a:pt x="423942" y="587426"/>
                </a:moveTo>
                <a:cubicBezTo>
                  <a:pt x="423942" y="593776"/>
                  <a:pt x="423942" y="593776"/>
                  <a:pt x="423942" y="593776"/>
                </a:cubicBezTo>
                <a:cubicBezTo>
                  <a:pt x="417513" y="593776"/>
                  <a:pt x="423942" y="587426"/>
                  <a:pt x="423942" y="587426"/>
                </a:cubicBezTo>
                <a:close/>
                <a:moveTo>
                  <a:pt x="423942" y="587426"/>
                </a:moveTo>
                <a:lnTo>
                  <a:pt x="449900" y="599176"/>
                </a:lnTo>
                <a:lnTo>
                  <a:pt x="449660" y="600126"/>
                </a:lnTo>
                <a:lnTo>
                  <a:pt x="470001" y="612682"/>
                </a:lnTo>
                <a:lnTo>
                  <a:pt x="453779" y="606178"/>
                </a:lnTo>
                <a:cubicBezTo>
                  <a:pt x="443632" y="601317"/>
                  <a:pt x="433586" y="595363"/>
                  <a:pt x="423942" y="587426"/>
                </a:cubicBezTo>
                <a:close/>
                <a:moveTo>
                  <a:pt x="1329690" y="579855"/>
                </a:moveTo>
                <a:lnTo>
                  <a:pt x="1329921" y="580265"/>
                </a:lnTo>
                <a:lnTo>
                  <a:pt x="1329626" y="580098"/>
                </a:lnTo>
                <a:close/>
                <a:moveTo>
                  <a:pt x="1323104" y="576391"/>
                </a:moveTo>
                <a:lnTo>
                  <a:pt x="1323831" y="576804"/>
                </a:lnTo>
                <a:lnTo>
                  <a:pt x="1316045" y="605251"/>
                </a:lnTo>
                <a:lnTo>
                  <a:pt x="1320704" y="606117"/>
                </a:lnTo>
                <a:lnTo>
                  <a:pt x="1328751" y="579600"/>
                </a:lnTo>
                <a:lnTo>
                  <a:pt x="1329626" y="580098"/>
                </a:lnTo>
                <a:lnTo>
                  <a:pt x="1322679" y="606485"/>
                </a:lnTo>
                <a:lnTo>
                  <a:pt x="1322884" y="606523"/>
                </a:lnTo>
                <a:lnTo>
                  <a:pt x="1336311" y="612516"/>
                </a:lnTo>
                <a:lnTo>
                  <a:pt x="1336352" y="612404"/>
                </a:lnTo>
                <a:cubicBezTo>
                  <a:pt x="1336352" y="605976"/>
                  <a:pt x="1336352" y="593120"/>
                  <a:pt x="1329921" y="580265"/>
                </a:cubicBezTo>
                <a:lnTo>
                  <a:pt x="1338029" y="585054"/>
                </a:lnTo>
                <a:lnTo>
                  <a:pt x="1341979" y="596334"/>
                </a:lnTo>
                <a:cubicBezTo>
                  <a:pt x="1342783" y="601155"/>
                  <a:pt x="1342783" y="605976"/>
                  <a:pt x="1342783" y="612404"/>
                </a:cubicBezTo>
                <a:lnTo>
                  <a:pt x="1341848" y="614987"/>
                </a:lnTo>
                <a:lnTo>
                  <a:pt x="1350589" y="618889"/>
                </a:lnTo>
                <a:lnTo>
                  <a:pt x="1355645" y="605976"/>
                </a:lnTo>
                <a:cubicBezTo>
                  <a:pt x="1355645" y="599548"/>
                  <a:pt x="1352429" y="594727"/>
                  <a:pt x="1347606" y="590710"/>
                </a:cubicBezTo>
                <a:lnTo>
                  <a:pt x="1338029" y="585054"/>
                </a:lnTo>
                <a:lnTo>
                  <a:pt x="1336352" y="580265"/>
                </a:lnTo>
                <a:lnTo>
                  <a:pt x="1335084" y="576887"/>
                </a:lnTo>
                <a:lnTo>
                  <a:pt x="1347606" y="584282"/>
                </a:lnTo>
                <a:cubicBezTo>
                  <a:pt x="1352429" y="588300"/>
                  <a:pt x="1355645" y="593120"/>
                  <a:pt x="1355645" y="599548"/>
                </a:cubicBezTo>
                <a:cubicBezTo>
                  <a:pt x="1358860" y="605976"/>
                  <a:pt x="1358860" y="610797"/>
                  <a:pt x="1358056" y="614814"/>
                </a:cubicBezTo>
                <a:lnTo>
                  <a:pt x="1356425" y="621879"/>
                </a:lnTo>
                <a:lnTo>
                  <a:pt x="1387376" y="644903"/>
                </a:lnTo>
                <a:cubicBezTo>
                  <a:pt x="1419622" y="660895"/>
                  <a:pt x="1448644" y="681684"/>
                  <a:pt x="1477665" y="702473"/>
                </a:cubicBezTo>
                <a:lnTo>
                  <a:pt x="1501031" y="717372"/>
                </a:lnTo>
                <a:lnTo>
                  <a:pt x="1503390" y="715798"/>
                </a:lnTo>
                <a:lnTo>
                  <a:pt x="1498618" y="712605"/>
                </a:lnTo>
                <a:cubicBezTo>
                  <a:pt x="1498618" y="710995"/>
                  <a:pt x="1500223" y="709384"/>
                  <a:pt x="1503433" y="709384"/>
                </a:cubicBezTo>
                <a:lnTo>
                  <a:pt x="1564189" y="705827"/>
                </a:lnTo>
                <a:lnTo>
                  <a:pt x="1587025" y="702092"/>
                </a:lnTo>
                <a:cubicBezTo>
                  <a:pt x="1614350" y="696462"/>
                  <a:pt x="1641675" y="690029"/>
                  <a:pt x="1670607" y="683595"/>
                </a:cubicBezTo>
                <a:cubicBezTo>
                  <a:pt x="1722042" y="670728"/>
                  <a:pt x="1773477" y="651427"/>
                  <a:pt x="1824912" y="638560"/>
                </a:cubicBezTo>
                <a:cubicBezTo>
                  <a:pt x="1845807" y="633735"/>
                  <a:pt x="1869516" y="629714"/>
                  <a:pt x="1893927" y="628005"/>
                </a:cubicBezTo>
                <a:lnTo>
                  <a:pt x="1902943" y="628413"/>
                </a:lnTo>
                <a:lnTo>
                  <a:pt x="1917560" y="625619"/>
                </a:lnTo>
                <a:cubicBezTo>
                  <a:pt x="1940032" y="624008"/>
                  <a:pt x="1962504" y="625619"/>
                  <a:pt x="1984975" y="632063"/>
                </a:cubicBezTo>
                <a:cubicBezTo>
                  <a:pt x="2004237" y="638506"/>
                  <a:pt x="2023499" y="651393"/>
                  <a:pt x="2042760" y="664280"/>
                </a:cubicBezTo>
                <a:lnTo>
                  <a:pt x="2044756" y="667885"/>
                </a:lnTo>
                <a:lnTo>
                  <a:pt x="2075657" y="677162"/>
                </a:lnTo>
                <a:cubicBezTo>
                  <a:pt x="2085302" y="680378"/>
                  <a:pt x="2101375" y="686812"/>
                  <a:pt x="2114234" y="696462"/>
                </a:cubicBezTo>
                <a:lnTo>
                  <a:pt x="2122994" y="705902"/>
                </a:lnTo>
                <a:lnTo>
                  <a:pt x="2126879" y="703313"/>
                </a:lnTo>
                <a:lnTo>
                  <a:pt x="2123075" y="705990"/>
                </a:lnTo>
                <a:lnTo>
                  <a:pt x="2124362" y="707376"/>
                </a:lnTo>
                <a:lnTo>
                  <a:pt x="2131541" y="705976"/>
                </a:lnTo>
                <a:lnTo>
                  <a:pt x="2126879" y="703313"/>
                </a:lnTo>
                <a:cubicBezTo>
                  <a:pt x="2130092" y="703313"/>
                  <a:pt x="2131698" y="703313"/>
                  <a:pt x="2132501" y="704116"/>
                </a:cubicBezTo>
                <a:lnTo>
                  <a:pt x="2132733" y="705743"/>
                </a:lnTo>
                <a:lnTo>
                  <a:pt x="2148718" y="702625"/>
                </a:lnTo>
                <a:cubicBezTo>
                  <a:pt x="2158351" y="701819"/>
                  <a:pt x="2167985" y="701819"/>
                  <a:pt x="2177618" y="701819"/>
                </a:cubicBezTo>
                <a:lnTo>
                  <a:pt x="2204271" y="704621"/>
                </a:lnTo>
                <a:lnTo>
                  <a:pt x="2183740" y="708960"/>
                </a:lnTo>
                <a:lnTo>
                  <a:pt x="2145507" y="708263"/>
                </a:lnTo>
                <a:lnTo>
                  <a:pt x="2132294" y="710421"/>
                </a:lnTo>
                <a:lnTo>
                  <a:pt x="2129161" y="712548"/>
                </a:lnTo>
                <a:lnTo>
                  <a:pt x="2129905" y="713351"/>
                </a:lnTo>
                <a:lnTo>
                  <a:pt x="2130999" y="719916"/>
                </a:lnTo>
                <a:lnTo>
                  <a:pt x="2152577" y="709735"/>
                </a:lnTo>
                <a:cubicBezTo>
                  <a:pt x="2155789" y="709735"/>
                  <a:pt x="2157395" y="709735"/>
                  <a:pt x="2158198" y="710538"/>
                </a:cubicBezTo>
                <a:lnTo>
                  <a:pt x="2158764" y="714496"/>
                </a:lnTo>
                <a:lnTo>
                  <a:pt x="2167985" y="712290"/>
                </a:lnTo>
                <a:lnTo>
                  <a:pt x="2183740" y="708960"/>
                </a:lnTo>
                <a:lnTo>
                  <a:pt x="2189660" y="709068"/>
                </a:lnTo>
                <a:lnTo>
                  <a:pt x="2196028" y="709981"/>
                </a:lnTo>
                <a:lnTo>
                  <a:pt x="2158786" y="714652"/>
                </a:lnTo>
                <a:lnTo>
                  <a:pt x="2159001" y="716157"/>
                </a:lnTo>
                <a:lnTo>
                  <a:pt x="2136246" y="726393"/>
                </a:lnTo>
                <a:lnTo>
                  <a:pt x="2136257" y="726391"/>
                </a:lnTo>
                <a:lnTo>
                  <a:pt x="2136237" y="726397"/>
                </a:lnTo>
                <a:lnTo>
                  <a:pt x="2132368" y="728138"/>
                </a:lnTo>
                <a:lnTo>
                  <a:pt x="2133522" y="735064"/>
                </a:lnTo>
                <a:cubicBezTo>
                  <a:pt x="2127092" y="735064"/>
                  <a:pt x="2127092" y="735064"/>
                  <a:pt x="2127092" y="735064"/>
                </a:cubicBezTo>
                <a:lnTo>
                  <a:pt x="2126933" y="730583"/>
                </a:lnTo>
                <a:lnTo>
                  <a:pt x="2121242" y="733143"/>
                </a:lnTo>
                <a:lnTo>
                  <a:pt x="2127092" y="735064"/>
                </a:lnTo>
                <a:lnTo>
                  <a:pt x="2119369" y="733986"/>
                </a:lnTo>
                <a:lnTo>
                  <a:pt x="2030513" y="773957"/>
                </a:lnTo>
                <a:lnTo>
                  <a:pt x="2034063" y="771838"/>
                </a:lnTo>
                <a:lnTo>
                  <a:pt x="2043362" y="767534"/>
                </a:lnTo>
                <a:lnTo>
                  <a:pt x="2087709" y="740484"/>
                </a:lnTo>
                <a:lnTo>
                  <a:pt x="2087708" y="740480"/>
                </a:lnTo>
                <a:lnTo>
                  <a:pt x="2087740" y="740466"/>
                </a:lnTo>
                <a:lnTo>
                  <a:pt x="2088742" y="739854"/>
                </a:lnTo>
                <a:lnTo>
                  <a:pt x="2105334" y="732026"/>
                </a:lnTo>
                <a:lnTo>
                  <a:pt x="2102490" y="731629"/>
                </a:lnTo>
                <a:lnTo>
                  <a:pt x="2100773" y="731824"/>
                </a:lnTo>
                <a:lnTo>
                  <a:pt x="2090742" y="738635"/>
                </a:lnTo>
                <a:lnTo>
                  <a:pt x="2088742" y="739854"/>
                </a:lnTo>
                <a:lnTo>
                  <a:pt x="2083546" y="742306"/>
                </a:lnTo>
                <a:lnTo>
                  <a:pt x="2084317" y="741846"/>
                </a:lnTo>
                <a:lnTo>
                  <a:pt x="2099363" y="731984"/>
                </a:lnTo>
                <a:lnTo>
                  <a:pt x="2083601" y="733773"/>
                </a:lnTo>
                <a:lnTo>
                  <a:pt x="2048180" y="758704"/>
                </a:lnTo>
                <a:lnTo>
                  <a:pt x="2047867" y="758849"/>
                </a:lnTo>
                <a:lnTo>
                  <a:pt x="2029929" y="766104"/>
                </a:lnTo>
                <a:lnTo>
                  <a:pt x="2042559" y="759507"/>
                </a:lnTo>
                <a:lnTo>
                  <a:pt x="2080948" y="733923"/>
                </a:lnTo>
                <a:lnTo>
                  <a:pt x="2078877" y="733231"/>
                </a:lnTo>
                <a:cubicBezTo>
                  <a:pt x="2078074" y="732425"/>
                  <a:pt x="2078074" y="730815"/>
                  <a:pt x="2081285" y="727593"/>
                </a:cubicBezTo>
                <a:cubicBezTo>
                  <a:pt x="2081285" y="727593"/>
                  <a:pt x="2081285" y="729204"/>
                  <a:pt x="2081285" y="730815"/>
                </a:cubicBezTo>
                <a:lnTo>
                  <a:pt x="2081285" y="733698"/>
                </a:lnTo>
                <a:lnTo>
                  <a:pt x="2089034" y="728535"/>
                </a:lnTo>
                <a:lnTo>
                  <a:pt x="2085998" y="727057"/>
                </a:lnTo>
                <a:lnTo>
                  <a:pt x="2081285" y="727593"/>
                </a:lnTo>
                <a:lnTo>
                  <a:pt x="2083387" y="725786"/>
                </a:lnTo>
                <a:lnTo>
                  <a:pt x="2074383" y="721402"/>
                </a:lnTo>
                <a:lnTo>
                  <a:pt x="2074863" y="722270"/>
                </a:lnTo>
                <a:cubicBezTo>
                  <a:pt x="2074863" y="728714"/>
                  <a:pt x="2068443" y="728714"/>
                  <a:pt x="2068443" y="722270"/>
                </a:cubicBezTo>
                <a:lnTo>
                  <a:pt x="2065632" y="717143"/>
                </a:lnTo>
                <a:lnTo>
                  <a:pt x="2062799" y="715763"/>
                </a:lnTo>
                <a:cubicBezTo>
                  <a:pt x="2037081" y="709330"/>
                  <a:pt x="2017793" y="702896"/>
                  <a:pt x="1992075" y="696462"/>
                </a:cubicBezTo>
                <a:cubicBezTo>
                  <a:pt x="1947070" y="683595"/>
                  <a:pt x="1902064" y="677162"/>
                  <a:pt x="1850629" y="670728"/>
                </a:cubicBezTo>
                <a:lnTo>
                  <a:pt x="1817538" y="671238"/>
                </a:lnTo>
                <a:lnTo>
                  <a:pt x="1847680" y="664914"/>
                </a:lnTo>
                <a:lnTo>
                  <a:pt x="1860273" y="665099"/>
                </a:lnTo>
                <a:cubicBezTo>
                  <a:pt x="1877954" y="665903"/>
                  <a:pt x="1895635" y="667511"/>
                  <a:pt x="1914923" y="670728"/>
                </a:cubicBezTo>
                <a:cubicBezTo>
                  <a:pt x="1953499" y="677162"/>
                  <a:pt x="1985646" y="690029"/>
                  <a:pt x="2024222" y="696462"/>
                </a:cubicBezTo>
                <a:lnTo>
                  <a:pt x="2063352" y="712981"/>
                </a:lnTo>
                <a:lnTo>
                  <a:pt x="2041958" y="673945"/>
                </a:lnTo>
                <a:lnTo>
                  <a:pt x="2037465" y="671368"/>
                </a:lnTo>
                <a:lnTo>
                  <a:pt x="2011364" y="664295"/>
                </a:lnTo>
                <a:cubicBezTo>
                  <a:pt x="1992075" y="664295"/>
                  <a:pt x="1972787" y="664295"/>
                  <a:pt x="1959929" y="664295"/>
                </a:cubicBezTo>
                <a:cubicBezTo>
                  <a:pt x="1921352" y="664295"/>
                  <a:pt x="1889205" y="664295"/>
                  <a:pt x="1850629" y="664295"/>
                </a:cubicBezTo>
                <a:lnTo>
                  <a:pt x="1847680" y="664914"/>
                </a:lnTo>
                <a:lnTo>
                  <a:pt x="1829031" y="664639"/>
                </a:lnTo>
                <a:lnTo>
                  <a:pt x="1893525" y="657760"/>
                </a:lnTo>
                <a:cubicBezTo>
                  <a:pt x="1921754" y="656253"/>
                  <a:pt x="1950285" y="656253"/>
                  <a:pt x="1979217" y="657861"/>
                </a:cubicBezTo>
                <a:lnTo>
                  <a:pt x="2021244" y="662066"/>
                </a:lnTo>
                <a:lnTo>
                  <a:pt x="1991396" y="644950"/>
                </a:lnTo>
                <a:lnTo>
                  <a:pt x="1937394" y="635164"/>
                </a:lnTo>
                <a:lnTo>
                  <a:pt x="1889205" y="638560"/>
                </a:lnTo>
                <a:cubicBezTo>
                  <a:pt x="1860273" y="641777"/>
                  <a:pt x="1831341" y="648211"/>
                  <a:pt x="1802409" y="655448"/>
                </a:cubicBezTo>
                <a:lnTo>
                  <a:pt x="1797964" y="656560"/>
                </a:lnTo>
                <a:lnTo>
                  <a:pt x="1768972" y="667531"/>
                </a:lnTo>
                <a:lnTo>
                  <a:pt x="1805623" y="664295"/>
                </a:lnTo>
                <a:lnTo>
                  <a:pt x="1829031" y="664639"/>
                </a:lnTo>
                <a:lnTo>
                  <a:pt x="1809642" y="666707"/>
                </a:lnTo>
                <a:lnTo>
                  <a:pt x="1776378" y="673704"/>
                </a:lnTo>
                <a:lnTo>
                  <a:pt x="1741330" y="677162"/>
                </a:lnTo>
                <a:cubicBezTo>
                  <a:pt x="1709183" y="683595"/>
                  <a:pt x="1677036" y="690029"/>
                  <a:pt x="1638460" y="702896"/>
                </a:cubicBezTo>
                <a:cubicBezTo>
                  <a:pt x="1619171" y="709330"/>
                  <a:pt x="1593454" y="715763"/>
                  <a:pt x="1567736" y="722197"/>
                </a:cubicBezTo>
                <a:cubicBezTo>
                  <a:pt x="1558092" y="725414"/>
                  <a:pt x="1546840" y="728630"/>
                  <a:pt x="1535589" y="729435"/>
                </a:cubicBezTo>
                <a:lnTo>
                  <a:pt x="1511413" y="723991"/>
                </a:lnTo>
                <a:lnTo>
                  <a:pt x="1567955" y="760044"/>
                </a:lnTo>
                <a:lnTo>
                  <a:pt x="1570163" y="767343"/>
                </a:lnTo>
                <a:lnTo>
                  <a:pt x="1566235" y="765364"/>
                </a:lnTo>
                <a:lnTo>
                  <a:pt x="1484921" y="714467"/>
                </a:lnTo>
                <a:cubicBezTo>
                  <a:pt x="1458318" y="696076"/>
                  <a:pt x="1432521" y="676886"/>
                  <a:pt x="1406724" y="657696"/>
                </a:cubicBezTo>
                <a:lnTo>
                  <a:pt x="1353216" y="628748"/>
                </a:lnTo>
                <a:lnTo>
                  <a:pt x="1344794" y="640849"/>
                </a:lnTo>
                <a:lnTo>
                  <a:pt x="1381733" y="670490"/>
                </a:lnTo>
                <a:lnTo>
                  <a:pt x="1394537" y="680114"/>
                </a:lnTo>
                <a:lnTo>
                  <a:pt x="1380066" y="673649"/>
                </a:lnTo>
                <a:lnTo>
                  <a:pt x="1340841" y="645801"/>
                </a:lnTo>
                <a:lnTo>
                  <a:pt x="1334590" y="652439"/>
                </a:lnTo>
                <a:lnTo>
                  <a:pt x="1337216" y="655564"/>
                </a:lnTo>
                <a:lnTo>
                  <a:pt x="1334170" y="653698"/>
                </a:lnTo>
                <a:lnTo>
                  <a:pt x="1333813" y="653264"/>
                </a:lnTo>
                <a:lnTo>
                  <a:pt x="1330225" y="657074"/>
                </a:lnTo>
                <a:lnTo>
                  <a:pt x="1343806" y="667758"/>
                </a:lnTo>
                <a:lnTo>
                  <a:pt x="1342232" y="670490"/>
                </a:lnTo>
                <a:lnTo>
                  <a:pt x="1348932" y="672571"/>
                </a:lnTo>
                <a:lnTo>
                  <a:pt x="1365610" y="693678"/>
                </a:lnTo>
                <a:lnTo>
                  <a:pt x="1370582" y="696355"/>
                </a:lnTo>
                <a:lnTo>
                  <a:pt x="1384958" y="714467"/>
                </a:lnTo>
                <a:cubicBezTo>
                  <a:pt x="1395438" y="726461"/>
                  <a:pt x="1406724" y="737655"/>
                  <a:pt x="1419622" y="747250"/>
                </a:cubicBezTo>
                <a:cubicBezTo>
                  <a:pt x="1445419" y="766440"/>
                  <a:pt x="1471216" y="779234"/>
                  <a:pt x="1497013" y="792027"/>
                </a:cubicBezTo>
                <a:cubicBezTo>
                  <a:pt x="1509912" y="798424"/>
                  <a:pt x="1524422" y="803221"/>
                  <a:pt x="1538933" y="806420"/>
                </a:cubicBezTo>
                <a:lnTo>
                  <a:pt x="1573779" y="810408"/>
                </a:lnTo>
                <a:lnTo>
                  <a:pt x="1580854" y="817614"/>
                </a:lnTo>
                <a:cubicBezTo>
                  <a:pt x="1580854" y="817614"/>
                  <a:pt x="1574404" y="817614"/>
                  <a:pt x="1567955" y="817614"/>
                </a:cubicBezTo>
                <a:cubicBezTo>
                  <a:pt x="1542158" y="817614"/>
                  <a:pt x="1516361" y="804820"/>
                  <a:pt x="1490564" y="792027"/>
                </a:cubicBezTo>
                <a:cubicBezTo>
                  <a:pt x="1464767" y="785630"/>
                  <a:pt x="1438970" y="766440"/>
                  <a:pt x="1413173" y="753647"/>
                </a:cubicBezTo>
                <a:cubicBezTo>
                  <a:pt x="1387376" y="728060"/>
                  <a:pt x="1368029" y="702473"/>
                  <a:pt x="1348681" y="676886"/>
                </a:cubicBezTo>
                <a:lnTo>
                  <a:pt x="1329621" y="657982"/>
                </a:lnTo>
                <a:lnTo>
                  <a:pt x="1278473" y="757831"/>
                </a:lnTo>
                <a:cubicBezTo>
                  <a:pt x="1262395" y="792380"/>
                  <a:pt x="1246318" y="827732"/>
                  <a:pt x="1227025" y="863084"/>
                </a:cubicBezTo>
                <a:lnTo>
                  <a:pt x="1217700" y="880559"/>
                </a:lnTo>
                <a:lnTo>
                  <a:pt x="1231220" y="849080"/>
                </a:lnTo>
                <a:lnTo>
                  <a:pt x="1254357" y="803628"/>
                </a:lnTo>
                <a:lnTo>
                  <a:pt x="1261834" y="783156"/>
                </a:lnTo>
                <a:lnTo>
                  <a:pt x="1262395" y="781935"/>
                </a:lnTo>
                <a:lnTo>
                  <a:pt x="1282734" y="733291"/>
                </a:lnTo>
                <a:lnTo>
                  <a:pt x="1293852" y="713290"/>
                </a:lnTo>
                <a:lnTo>
                  <a:pt x="1310628" y="685519"/>
                </a:lnTo>
                <a:lnTo>
                  <a:pt x="1327308" y="654780"/>
                </a:lnTo>
                <a:lnTo>
                  <a:pt x="1326767" y="654354"/>
                </a:lnTo>
                <a:lnTo>
                  <a:pt x="1310628" y="683108"/>
                </a:lnTo>
                <a:lnTo>
                  <a:pt x="1293852" y="713290"/>
                </a:lnTo>
                <a:lnTo>
                  <a:pt x="1284904" y="728102"/>
                </a:lnTo>
                <a:lnTo>
                  <a:pt x="1282734" y="733291"/>
                </a:lnTo>
                <a:lnTo>
                  <a:pt x="1278473" y="740958"/>
                </a:lnTo>
                <a:lnTo>
                  <a:pt x="1277473" y="741386"/>
                </a:lnTo>
                <a:lnTo>
                  <a:pt x="1284904" y="724085"/>
                </a:lnTo>
                <a:lnTo>
                  <a:pt x="1289093" y="710282"/>
                </a:lnTo>
                <a:lnTo>
                  <a:pt x="1304197" y="683108"/>
                </a:lnTo>
                <a:lnTo>
                  <a:pt x="1322309" y="650838"/>
                </a:lnTo>
                <a:lnTo>
                  <a:pt x="1312145" y="642677"/>
                </a:lnTo>
                <a:lnTo>
                  <a:pt x="1292514" y="699007"/>
                </a:lnTo>
                <a:lnTo>
                  <a:pt x="1310106" y="641040"/>
                </a:lnTo>
                <a:lnTo>
                  <a:pt x="1306944" y="638501"/>
                </a:lnTo>
                <a:lnTo>
                  <a:pt x="1300177" y="663223"/>
                </a:lnTo>
                <a:lnTo>
                  <a:pt x="1275226" y="729768"/>
                </a:lnTo>
                <a:lnTo>
                  <a:pt x="1305365" y="633220"/>
                </a:lnTo>
                <a:lnTo>
                  <a:pt x="1304894" y="629641"/>
                </a:lnTo>
                <a:lnTo>
                  <a:pt x="1306018" y="631127"/>
                </a:lnTo>
                <a:lnTo>
                  <a:pt x="1308246" y="623988"/>
                </a:lnTo>
                <a:lnTo>
                  <a:pt x="1303536" y="619316"/>
                </a:lnTo>
                <a:lnTo>
                  <a:pt x="1308586" y="622901"/>
                </a:lnTo>
                <a:lnTo>
                  <a:pt x="1309705" y="619316"/>
                </a:lnTo>
                <a:lnTo>
                  <a:pt x="1303536" y="619316"/>
                </a:lnTo>
                <a:cubicBezTo>
                  <a:pt x="1303536" y="612919"/>
                  <a:pt x="1303536" y="612919"/>
                  <a:pt x="1309985" y="612919"/>
                </a:cubicBezTo>
                <a:lnTo>
                  <a:pt x="1311358" y="614021"/>
                </a:lnTo>
                <a:lnTo>
                  <a:pt x="1311669" y="613024"/>
                </a:lnTo>
                <a:lnTo>
                  <a:pt x="1309985" y="612919"/>
                </a:lnTo>
                <a:cubicBezTo>
                  <a:pt x="1309985" y="609721"/>
                  <a:pt x="1308373" y="608122"/>
                  <a:pt x="1305955" y="607322"/>
                </a:cubicBezTo>
                <a:lnTo>
                  <a:pt x="1305112" y="607246"/>
                </a:lnTo>
                <a:lnTo>
                  <a:pt x="1301362" y="616852"/>
                </a:lnTo>
                <a:lnTo>
                  <a:pt x="1303536" y="619316"/>
                </a:lnTo>
                <a:lnTo>
                  <a:pt x="1304894" y="629641"/>
                </a:lnTo>
                <a:lnTo>
                  <a:pt x="1299272" y="622205"/>
                </a:lnTo>
                <a:lnTo>
                  <a:pt x="1297766" y="626062"/>
                </a:lnTo>
                <a:cubicBezTo>
                  <a:pt x="1292943" y="638114"/>
                  <a:pt x="1288119" y="650970"/>
                  <a:pt x="1284904" y="663825"/>
                </a:cubicBezTo>
                <a:cubicBezTo>
                  <a:pt x="1252749" y="734530"/>
                  <a:pt x="1220594" y="798807"/>
                  <a:pt x="1182008" y="869512"/>
                </a:cubicBezTo>
                <a:cubicBezTo>
                  <a:pt x="1149853" y="940217"/>
                  <a:pt x="1111267" y="1004494"/>
                  <a:pt x="1072681" y="1068771"/>
                </a:cubicBezTo>
                <a:lnTo>
                  <a:pt x="1000805" y="1182202"/>
                </a:lnTo>
                <a:lnTo>
                  <a:pt x="972196" y="1222233"/>
                </a:lnTo>
                <a:cubicBezTo>
                  <a:pt x="948884" y="1253568"/>
                  <a:pt x="924768" y="1284100"/>
                  <a:pt x="899044" y="1313025"/>
                </a:cubicBezTo>
                <a:cubicBezTo>
                  <a:pt x="886182" y="1332308"/>
                  <a:pt x="866889" y="1351591"/>
                  <a:pt x="854027" y="1370874"/>
                </a:cubicBezTo>
                <a:lnTo>
                  <a:pt x="847998" y="1380917"/>
                </a:lnTo>
                <a:lnTo>
                  <a:pt x="825653" y="1409317"/>
                </a:lnTo>
                <a:lnTo>
                  <a:pt x="822616" y="1409416"/>
                </a:lnTo>
                <a:lnTo>
                  <a:pt x="822606" y="1409405"/>
                </a:lnTo>
                <a:lnTo>
                  <a:pt x="847596" y="1364446"/>
                </a:lnTo>
                <a:cubicBezTo>
                  <a:pt x="873320" y="1338735"/>
                  <a:pt x="899044" y="1313025"/>
                  <a:pt x="918337" y="1287314"/>
                </a:cubicBezTo>
                <a:cubicBezTo>
                  <a:pt x="944061" y="1255175"/>
                  <a:pt x="963354" y="1223037"/>
                  <a:pt x="989078" y="1197326"/>
                </a:cubicBezTo>
                <a:cubicBezTo>
                  <a:pt x="1027664" y="1133049"/>
                  <a:pt x="1066250" y="1068771"/>
                  <a:pt x="1104836" y="1004494"/>
                </a:cubicBezTo>
                <a:cubicBezTo>
                  <a:pt x="1143422" y="937003"/>
                  <a:pt x="1178792" y="867905"/>
                  <a:pt x="1211751" y="798004"/>
                </a:cubicBezTo>
                <a:lnTo>
                  <a:pt x="1292550" y="613316"/>
                </a:lnTo>
                <a:lnTo>
                  <a:pt x="1292250" y="612919"/>
                </a:lnTo>
                <a:lnTo>
                  <a:pt x="1293372" y="611435"/>
                </a:lnTo>
                <a:lnTo>
                  <a:pt x="1304197" y="586693"/>
                </a:lnTo>
                <a:cubicBezTo>
                  <a:pt x="1310628" y="586693"/>
                  <a:pt x="1310628" y="586693"/>
                  <a:pt x="1310628" y="593120"/>
                </a:cubicBezTo>
                <a:lnTo>
                  <a:pt x="1306045" y="604857"/>
                </a:lnTo>
                <a:lnTo>
                  <a:pt x="1309985" y="604124"/>
                </a:lnTo>
                <a:lnTo>
                  <a:pt x="1314202" y="604908"/>
                </a:lnTo>
                <a:close/>
                <a:moveTo>
                  <a:pt x="1330412" y="574127"/>
                </a:moveTo>
                <a:lnTo>
                  <a:pt x="1331092" y="574529"/>
                </a:lnTo>
                <a:lnTo>
                  <a:pt x="1329690" y="579855"/>
                </a:lnTo>
                <a:lnTo>
                  <a:pt x="1329030" y="578682"/>
                </a:lnTo>
                <a:close/>
                <a:moveTo>
                  <a:pt x="1325186" y="571852"/>
                </a:moveTo>
                <a:lnTo>
                  <a:pt x="1329030" y="578682"/>
                </a:lnTo>
                <a:lnTo>
                  <a:pt x="1328751" y="579600"/>
                </a:lnTo>
                <a:lnTo>
                  <a:pt x="1323831" y="576804"/>
                </a:lnTo>
                <a:close/>
                <a:moveTo>
                  <a:pt x="1325094" y="570018"/>
                </a:moveTo>
                <a:lnTo>
                  <a:pt x="1325582" y="570405"/>
                </a:lnTo>
                <a:lnTo>
                  <a:pt x="1325186" y="571852"/>
                </a:lnTo>
                <a:lnTo>
                  <a:pt x="1324758" y="571092"/>
                </a:lnTo>
                <a:close/>
                <a:moveTo>
                  <a:pt x="1332374" y="569663"/>
                </a:moveTo>
                <a:lnTo>
                  <a:pt x="1335084" y="576887"/>
                </a:lnTo>
                <a:lnTo>
                  <a:pt x="1331092" y="574529"/>
                </a:lnTo>
                <a:close/>
                <a:moveTo>
                  <a:pt x="1332880" y="565996"/>
                </a:moveTo>
                <a:lnTo>
                  <a:pt x="1333323" y="566059"/>
                </a:lnTo>
                <a:lnTo>
                  <a:pt x="1332374" y="569663"/>
                </a:lnTo>
                <a:lnTo>
                  <a:pt x="1332038" y="568768"/>
                </a:lnTo>
                <a:close/>
                <a:moveTo>
                  <a:pt x="1327018" y="565159"/>
                </a:moveTo>
                <a:lnTo>
                  <a:pt x="1329373" y="565495"/>
                </a:lnTo>
                <a:lnTo>
                  <a:pt x="1331529" y="567410"/>
                </a:lnTo>
                <a:lnTo>
                  <a:pt x="1332038" y="568768"/>
                </a:lnTo>
                <a:lnTo>
                  <a:pt x="1330412" y="574127"/>
                </a:lnTo>
                <a:lnTo>
                  <a:pt x="1329921" y="573837"/>
                </a:lnTo>
                <a:lnTo>
                  <a:pt x="1325582" y="570405"/>
                </a:lnTo>
                <a:close/>
                <a:moveTo>
                  <a:pt x="1319578" y="564096"/>
                </a:moveTo>
                <a:lnTo>
                  <a:pt x="1326628" y="565103"/>
                </a:lnTo>
                <a:lnTo>
                  <a:pt x="1325094" y="570018"/>
                </a:lnTo>
                <a:lnTo>
                  <a:pt x="1323399" y="568677"/>
                </a:lnTo>
                <a:lnTo>
                  <a:pt x="1322686" y="567410"/>
                </a:lnTo>
                <a:close/>
                <a:moveTo>
                  <a:pt x="1327128" y="563500"/>
                </a:moveTo>
                <a:lnTo>
                  <a:pt x="1327405" y="563746"/>
                </a:lnTo>
                <a:lnTo>
                  <a:pt x="1327018" y="565159"/>
                </a:lnTo>
                <a:lnTo>
                  <a:pt x="1326628" y="565103"/>
                </a:lnTo>
                <a:close/>
                <a:moveTo>
                  <a:pt x="1334954" y="559864"/>
                </a:moveTo>
                <a:lnTo>
                  <a:pt x="1342783" y="560982"/>
                </a:lnTo>
                <a:cubicBezTo>
                  <a:pt x="1349214" y="560982"/>
                  <a:pt x="1342783" y="560982"/>
                  <a:pt x="1342783" y="567410"/>
                </a:cubicBezTo>
                <a:lnTo>
                  <a:pt x="1333323" y="566059"/>
                </a:lnTo>
                <a:close/>
                <a:moveTo>
                  <a:pt x="2805061" y="559581"/>
                </a:moveTo>
                <a:lnTo>
                  <a:pt x="2788592" y="574099"/>
                </a:lnTo>
                <a:cubicBezTo>
                  <a:pt x="2785384" y="577313"/>
                  <a:pt x="2783779" y="577313"/>
                  <a:pt x="2782977" y="576509"/>
                </a:cubicBezTo>
                <a:lnTo>
                  <a:pt x="2782590" y="575347"/>
                </a:lnTo>
                <a:lnTo>
                  <a:pt x="2793505" y="568273"/>
                </a:lnTo>
                <a:close/>
                <a:moveTo>
                  <a:pt x="1328711" y="558973"/>
                </a:moveTo>
                <a:lnTo>
                  <a:pt x="1334749" y="559835"/>
                </a:lnTo>
                <a:lnTo>
                  <a:pt x="1332880" y="565996"/>
                </a:lnTo>
                <a:lnTo>
                  <a:pt x="1329373" y="565495"/>
                </a:lnTo>
                <a:lnTo>
                  <a:pt x="1327405" y="563746"/>
                </a:lnTo>
                <a:close/>
                <a:moveTo>
                  <a:pt x="1320753" y="557836"/>
                </a:moveTo>
                <a:lnTo>
                  <a:pt x="1328549" y="558950"/>
                </a:lnTo>
                <a:lnTo>
                  <a:pt x="1327128" y="563500"/>
                </a:lnTo>
                <a:close/>
                <a:moveTo>
                  <a:pt x="1335365" y="557805"/>
                </a:moveTo>
                <a:lnTo>
                  <a:pt x="1335483" y="557855"/>
                </a:lnTo>
                <a:lnTo>
                  <a:pt x="1334954" y="559864"/>
                </a:lnTo>
                <a:lnTo>
                  <a:pt x="1334749" y="559835"/>
                </a:lnTo>
                <a:close/>
                <a:moveTo>
                  <a:pt x="1336060" y="555662"/>
                </a:moveTo>
                <a:lnTo>
                  <a:pt x="1342783" y="560982"/>
                </a:lnTo>
                <a:lnTo>
                  <a:pt x="1335483" y="557855"/>
                </a:lnTo>
                <a:close/>
                <a:moveTo>
                  <a:pt x="1329668" y="555364"/>
                </a:moveTo>
                <a:lnTo>
                  <a:pt x="1329696" y="555376"/>
                </a:lnTo>
                <a:lnTo>
                  <a:pt x="1328711" y="558973"/>
                </a:lnTo>
                <a:lnTo>
                  <a:pt x="1328549" y="558950"/>
                </a:lnTo>
                <a:close/>
                <a:moveTo>
                  <a:pt x="1336352" y="554554"/>
                </a:moveTo>
                <a:lnTo>
                  <a:pt x="1336060" y="555662"/>
                </a:lnTo>
                <a:lnTo>
                  <a:pt x="1336024" y="555634"/>
                </a:lnTo>
                <a:close/>
                <a:moveTo>
                  <a:pt x="1329921" y="554554"/>
                </a:moveTo>
                <a:lnTo>
                  <a:pt x="1334659" y="554554"/>
                </a:lnTo>
                <a:lnTo>
                  <a:pt x="1336024" y="555634"/>
                </a:lnTo>
                <a:lnTo>
                  <a:pt x="1335365" y="557805"/>
                </a:lnTo>
                <a:lnTo>
                  <a:pt x="1329696" y="555376"/>
                </a:lnTo>
                <a:close/>
                <a:moveTo>
                  <a:pt x="1306570" y="552324"/>
                </a:moveTo>
                <a:lnTo>
                  <a:pt x="1317059" y="554554"/>
                </a:lnTo>
                <a:lnTo>
                  <a:pt x="1320753" y="557836"/>
                </a:lnTo>
                <a:lnTo>
                  <a:pt x="1314647" y="556965"/>
                </a:lnTo>
                <a:lnTo>
                  <a:pt x="1311918" y="555930"/>
                </a:lnTo>
                <a:lnTo>
                  <a:pt x="1310628" y="554554"/>
                </a:lnTo>
                <a:close/>
                <a:moveTo>
                  <a:pt x="1333136" y="552144"/>
                </a:moveTo>
                <a:cubicBezTo>
                  <a:pt x="1334744" y="552947"/>
                  <a:pt x="1336352" y="554554"/>
                  <a:pt x="1336352" y="554554"/>
                </a:cubicBezTo>
                <a:lnTo>
                  <a:pt x="1334659" y="554554"/>
                </a:lnTo>
                <a:lnTo>
                  <a:pt x="1332354" y="552730"/>
                </a:lnTo>
                <a:close/>
                <a:moveTo>
                  <a:pt x="1317059" y="549963"/>
                </a:moveTo>
                <a:lnTo>
                  <a:pt x="1318023" y="550376"/>
                </a:lnTo>
                <a:lnTo>
                  <a:pt x="1319470" y="553751"/>
                </a:lnTo>
                <a:cubicBezTo>
                  <a:pt x="1318667" y="554554"/>
                  <a:pt x="1317059" y="554554"/>
                  <a:pt x="1317059" y="554554"/>
                </a:cubicBezTo>
                <a:cubicBezTo>
                  <a:pt x="1317059" y="554554"/>
                  <a:pt x="1317059" y="554554"/>
                  <a:pt x="1317059" y="553751"/>
                </a:cubicBezTo>
                <a:close/>
                <a:moveTo>
                  <a:pt x="1294247" y="549703"/>
                </a:moveTo>
                <a:lnTo>
                  <a:pt x="1297086" y="550307"/>
                </a:lnTo>
                <a:lnTo>
                  <a:pt x="1311918" y="555930"/>
                </a:lnTo>
                <a:lnTo>
                  <a:pt x="1319578" y="564096"/>
                </a:lnTo>
                <a:lnTo>
                  <a:pt x="1317177" y="563754"/>
                </a:lnTo>
                <a:lnTo>
                  <a:pt x="1310628" y="558571"/>
                </a:lnTo>
                <a:close/>
                <a:moveTo>
                  <a:pt x="1276655" y="547428"/>
                </a:moveTo>
                <a:lnTo>
                  <a:pt x="1291335" y="554554"/>
                </a:lnTo>
                <a:cubicBezTo>
                  <a:pt x="1297766" y="557768"/>
                  <a:pt x="1305805" y="560982"/>
                  <a:pt x="1314647" y="563392"/>
                </a:cubicBezTo>
                <a:lnTo>
                  <a:pt x="1317177" y="563754"/>
                </a:lnTo>
                <a:lnTo>
                  <a:pt x="1323399" y="568677"/>
                </a:lnTo>
                <a:lnTo>
                  <a:pt x="1324758" y="571092"/>
                </a:lnTo>
                <a:lnTo>
                  <a:pt x="1323104" y="576391"/>
                </a:lnTo>
                <a:lnTo>
                  <a:pt x="1288923" y="556965"/>
                </a:lnTo>
                <a:close/>
                <a:moveTo>
                  <a:pt x="1308545" y="546316"/>
                </a:moveTo>
                <a:lnTo>
                  <a:pt x="1317059" y="548126"/>
                </a:lnTo>
                <a:lnTo>
                  <a:pt x="1317059" y="549963"/>
                </a:lnTo>
                <a:close/>
                <a:moveTo>
                  <a:pt x="1292918" y="542993"/>
                </a:moveTo>
                <a:lnTo>
                  <a:pt x="1301329" y="544781"/>
                </a:lnTo>
                <a:lnTo>
                  <a:pt x="1317059" y="554554"/>
                </a:lnTo>
                <a:close/>
                <a:moveTo>
                  <a:pt x="1292980" y="539594"/>
                </a:moveTo>
                <a:lnTo>
                  <a:pt x="1297766" y="541699"/>
                </a:lnTo>
                <a:lnTo>
                  <a:pt x="1308545" y="546316"/>
                </a:lnTo>
                <a:lnTo>
                  <a:pt x="1301329" y="544781"/>
                </a:lnTo>
                <a:close/>
                <a:moveTo>
                  <a:pt x="1268367" y="534353"/>
                </a:moveTo>
                <a:lnTo>
                  <a:pt x="1268758" y="534450"/>
                </a:lnTo>
                <a:lnTo>
                  <a:pt x="1279277" y="540092"/>
                </a:lnTo>
                <a:lnTo>
                  <a:pt x="1287501" y="541841"/>
                </a:lnTo>
                <a:lnTo>
                  <a:pt x="1306570" y="552324"/>
                </a:lnTo>
                <a:lnTo>
                  <a:pt x="1297086" y="550307"/>
                </a:lnTo>
                <a:lnTo>
                  <a:pt x="1291335" y="548126"/>
                </a:lnTo>
                <a:close/>
                <a:moveTo>
                  <a:pt x="1252749" y="528843"/>
                </a:moveTo>
                <a:lnTo>
                  <a:pt x="1256104" y="528843"/>
                </a:lnTo>
                <a:lnTo>
                  <a:pt x="1256961" y="529522"/>
                </a:lnTo>
                <a:close/>
                <a:moveTo>
                  <a:pt x="1254538" y="527602"/>
                </a:moveTo>
                <a:lnTo>
                  <a:pt x="1258045" y="528843"/>
                </a:lnTo>
                <a:lnTo>
                  <a:pt x="1256104" y="528843"/>
                </a:lnTo>
                <a:close/>
                <a:moveTo>
                  <a:pt x="1253516" y="526276"/>
                </a:moveTo>
                <a:lnTo>
                  <a:pt x="1253378" y="526683"/>
                </a:lnTo>
                <a:lnTo>
                  <a:pt x="1254538" y="527602"/>
                </a:lnTo>
                <a:lnTo>
                  <a:pt x="1253225" y="527137"/>
                </a:lnTo>
                <a:lnTo>
                  <a:pt x="1252749" y="528542"/>
                </a:lnTo>
                <a:lnTo>
                  <a:pt x="1252749" y="528843"/>
                </a:lnTo>
                <a:lnTo>
                  <a:pt x="1255795" y="531211"/>
                </a:lnTo>
                <a:lnTo>
                  <a:pt x="1252153" y="530301"/>
                </a:lnTo>
                <a:lnTo>
                  <a:pt x="1251674" y="531716"/>
                </a:lnTo>
                <a:lnTo>
                  <a:pt x="1256937" y="534539"/>
                </a:lnTo>
                <a:lnTo>
                  <a:pt x="1257582" y="532600"/>
                </a:lnTo>
                <a:lnTo>
                  <a:pt x="1255795" y="531211"/>
                </a:lnTo>
                <a:lnTo>
                  <a:pt x="1257871" y="531730"/>
                </a:lnTo>
                <a:lnTo>
                  <a:pt x="1258263" y="530554"/>
                </a:lnTo>
                <a:lnTo>
                  <a:pt x="1256961" y="529522"/>
                </a:lnTo>
                <a:lnTo>
                  <a:pt x="1258522" y="529774"/>
                </a:lnTo>
                <a:lnTo>
                  <a:pt x="1258749" y="529093"/>
                </a:lnTo>
                <a:lnTo>
                  <a:pt x="1258045" y="528843"/>
                </a:lnTo>
                <a:lnTo>
                  <a:pt x="1258303" y="528843"/>
                </a:lnTo>
                <a:lnTo>
                  <a:pt x="1258752" y="529084"/>
                </a:lnTo>
                <a:lnTo>
                  <a:pt x="1258832" y="528843"/>
                </a:lnTo>
                <a:lnTo>
                  <a:pt x="1258303" y="528843"/>
                </a:lnTo>
                <a:close/>
                <a:moveTo>
                  <a:pt x="1243919" y="525612"/>
                </a:moveTo>
                <a:lnTo>
                  <a:pt x="1246318" y="527513"/>
                </a:lnTo>
                <a:lnTo>
                  <a:pt x="1246318" y="528843"/>
                </a:lnTo>
                <a:cubicBezTo>
                  <a:pt x="1243102" y="528843"/>
                  <a:pt x="1243102" y="527236"/>
                  <a:pt x="1243906" y="525630"/>
                </a:cubicBezTo>
                <a:close/>
                <a:moveTo>
                  <a:pt x="1254706" y="522721"/>
                </a:moveTo>
                <a:lnTo>
                  <a:pt x="1254675" y="522855"/>
                </a:lnTo>
                <a:lnTo>
                  <a:pt x="1254579" y="523139"/>
                </a:lnTo>
                <a:lnTo>
                  <a:pt x="1260016" y="525287"/>
                </a:lnTo>
                <a:lnTo>
                  <a:pt x="1260565" y="523636"/>
                </a:lnTo>
                <a:close/>
                <a:moveTo>
                  <a:pt x="1246318" y="522416"/>
                </a:moveTo>
                <a:lnTo>
                  <a:pt x="1246318" y="524692"/>
                </a:lnTo>
                <a:lnTo>
                  <a:pt x="1244968" y="524214"/>
                </a:lnTo>
                <a:close/>
                <a:moveTo>
                  <a:pt x="1239887" y="522416"/>
                </a:moveTo>
                <a:lnTo>
                  <a:pt x="1244968" y="524214"/>
                </a:lnTo>
                <a:lnTo>
                  <a:pt x="1243919" y="525612"/>
                </a:lnTo>
                <a:close/>
                <a:moveTo>
                  <a:pt x="2840506" y="521603"/>
                </a:moveTo>
                <a:lnTo>
                  <a:pt x="2782175" y="574099"/>
                </a:lnTo>
                <a:lnTo>
                  <a:pt x="2782590" y="575347"/>
                </a:lnTo>
                <a:lnTo>
                  <a:pt x="2705168" y="625526"/>
                </a:lnTo>
                <a:lnTo>
                  <a:pt x="2723961" y="603945"/>
                </a:lnTo>
                <a:lnTo>
                  <a:pt x="2730837" y="599812"/>
                </a:lnTo>
                <a:cubicBezTo>
                  <a:pt x="2762923" y="580527"/>
                  <a:pt x="2791801" y="559635"/>
                  <a:pt x="2819876" y="537939"/>
                </a:cubicBezTo>
                <a:close/>
                <a:moveTo>
                  <a:pt x="2875967" y="506246"/>
                </a:moveTo>
                <a:lnTo>
                  <a:pt x="2872017" y="509815"/>
                </a:lnTo>
                <a:lnTo>
                  <a:pt x="2870693" y="510213"/>
                </a:lnTo>
                <a:close/>
                <a:moveTo>
                  <a:pt x="1267733" y="469203"/>
                </a:moveTo>
                <a:lnTo>
                  <a:pt x="1268312" y="469824"/>
                </a:lnTo>
                <a:cubicBezTo>
                  <a:pt x="1273125" y="479466"/>
                  <a:pt x="1274729" y="490715"/>
                  <a:pt x="1271521" y="503571"/>
                </a:cubicBezTo>
                <a:lnTo>
                  <a:pt x="1267989" y="524796"/>
                </a:lnTo>
                <a:lnTo>
                  <a:pt x="1278473" y="526433"/>
                </a:lnTo>
                <a:cubicBezTo>
                  <a:pt x="1286512" y="528843"/>
                  <a:pt x="1294550" y="532057"/>
                  <a:pt x="1304197" y="535271"/>
                </a:cubicBezTo>
                <a:cubicBezTo>
                  <a:pt x="1310628" y="538485"/>
                  <a:pt x="1317059" y="541699"/>
                  <a:pt x="1323490" y="545716"/>
                </a:cubicBezTo>
                <a:lnTo>
                  <a:pt x="1332354" y="552730"/>
                </a:lnTo>
                <a:lnTo>
                  <a:pt x="1329921" y="554554"/>
                </a:lnTo>
                <a:lnTo>
                  <a:pt x="1329668" y="555364"/>
                </a:lnTo>
                <a:lnTo>
                  <a:pt x="1318023" y="550376"/>
                </a:lnTo>
                <a:lnTo>
                  <a:pt x="1317059" y="548126"/>
                </a:lnTo>
                <a:cubicBezTo>
                  <a:pt x="1304197" y="541699"/>
                  <a:pt x="1292943" y="535271"/>
                  <a:pt x="1280884" y="529647"/>
                </a:cubicBezTo>
                <a:lnTo>
                  <a:pt x="1267902" y="525321"/>
                </a:lnTo>
                <a:lnTo>
                  <a:pt x="1267420" y="528213"/>
                </a:lnTo>
                <a:lnTo>
                  <a:pt x="1287315" y="536075"/>
                </a:lnTo>
                <a:lnTo>
                  <a:pt x="1292980" y="539594"/>
                </a:lnTo>
                <a:lnTo>
                  <a:pt x="1277669" y="532861"/>
                </a:lnTo>
                <a:lnTo>
                  <a:pt x="1266935" y="531130"/>
                </a:lnTo>
                <a:lnTo>
                  <a:pt x="1266800" y="531942"/>
                </a:lnTo>
                <a:lnTo>
                  <a:pt x="1278473" y="536075"/>
                </a:lnTo>
                <a:lnTo>
                  <a:pt x="1292918" y="542993"/>
                </a:lnTo>
                <a:lnTo>
                  <a:pt x="1287501" y="541841"/>
                </a:lnTo>
                <a:lnTo>
                  <a:pt x="1278473" y="536878"/>
                </a:lnTo>
                <a:lnTo>
                  <a:pt x="1268758" y="534450"/>
                </a:lnTo>
                <a:lnTo>
                  <a:pt x="1266600" y="533293"/>
                </a:lnTo>
                <a:lnTo>
                  <a:pt x="1266577" y="533280"/>
                </a:lnTo>
                <a:lnTo>
                  <a:pt x="1266577" y="533281"/>
                </a:lnTo>
                <a:lnTo>
                  <a:pt x="1266600" y="533293"/>
                </a:lnTo>
                <a:lnTo>
                  <a:pt x="1268367" y="534353"/>
                </a:lnTo>
                <a:lnTo>
                  <a:pt x="1266477" y="533881"/>
                </a:lnTo>
                <a:lnTo>
                  <a:pt x="1266142" y="535896"/>
                </a:lnTo>
                <a:lnTo>
                  <a:pt x="1291335" y="548126"/>
                </a:lnTo>
                <a:lnTo>
                  <a:pt x="1294247" y="549703"/>
                </a:lnTo>
                <a:lnTo>
                  <a:pt x="1279277" y="546519"/>
                </a:lnTo>
                <a:lnTo>
                  <a:pt x="1267056" y="539965"/>
                </a:lnTo>
                <a:lnTo>
                  <a:pt x="1265647" y="538870"/>
                </a:lnTo>
                <a:lnTo>
                  <a:pt x="1265595" y="539182"/>
                </a:lnTo>
                <a:lnTo>
                  <a:pt x="1267056" y="539965"/>
                </a:lnTo>
                <a:lnTo>
                  <a:pt x="1276655" y="547428"/>
                </a:lnTo>
                <a:lnTo>
                  <a:pt x="1265152" y="541844"/>
                </a:lnTo>
                <a:lnTo>
                  <a:pt x="1265103" y="542138"/>
                </a:lnTo>
                <a:cubicBezTo>
                  <a:pt x="1252269" y="561422"/>
                  <a:pt x="1245851" y="574278"/>
                  <a:pt x="1239434" y="587134"/>
                </a:cubicBezTo>
                <a:lnTo>
                  <a:pt x="1214943" y="628020"/>
                </a:lnTo>
                <a:lnTo>
                  <a:pt x="1225923" y="601044"/>
                </a:lnTo>
                <a:lnTo>
                  <a:pt x="1226600" y="599990"/>
                </a:lnTo>
                <a:cubicBezTo>
                  <a:pt x="1233017" y="580706"/>
                  <a:pt x="1245851" y="567850"/>
                  <a:pt x="1252269" y="548566"/>
                </a:cubicBezTo>
                <a:lnTo>
                  <a:pt x="1256570" y="535641"/>
                </a:lnTo>
                <a:lnTo>
                  <a:pt x="1251662" y="531750"/>
                </a:lnTo>
                <a:lnTo>
                  <a:pt x="1239434" y="567850"/>
                </a:lnTo>
                <a:lnTo>
                  <a:pt x="1225923" y="601044"/>
                </a:lnTo>
                <a:lnTo>
                  <a:pt x="1218229" y="613032"/>
                </a:lnTo>
                <a:lnTo>
                  <a:pt x="1233017" y="571064"/>
                </a:lnTo>
                <a:lnTo>
                  <a:pt x="1247643" y="529554"/>
                </a:lnTo>
                <a:lnTo>
                  <a:pt x="1246318" y="528843"/>
                </a:lnTo>
                <a:lnTo>
                  <a:pt x="1247766" y="529205"/>
                </a:lnTo>
                <a:lnTo>
                  <a:pt x="1247916" y="528780"/>
                </a:lnTo>
                <a:lnTo>
                  <a:pt x="1246318" y="527513"/>
                </a:lnTo>
                <a:lnTo>
                  <a:pt x="1246318" y="525630"/>
                </a:lnTo>
                <a:lnTo>
                  <a:pt x="1246318" y="524692"/>
                </a:lnTo>
                <a:lnTo>
                  <a:pt x="1249019" y="525648"/>
                </a:lnTo>
                <a:lnTo>
                  <a:pt x="1249548" y="524148"/>
                </a:lnTo>
                <a:lnTo>
                  <a:pt x="1246318" y="522416"/>
                </a:lnTo>
                <a:lnTo>
                  <a:pt x="1247996" y="522416"/>
                </a:lnTo>
                <a:lnTo>
                  <a:pt x="1249686" y="523756"/>
                </a:lnTo>
                <a:lnTo>
                  <a:pt x="1250159" y="522416"/>
                </a:lnTo>
                <a:lnTo>
                  <a:pt x="1247996" y="522416"/>
                </a:lnTo>
                <a:lnTo>
                  <a:pt x="1241384" y="517174"/>
                </a:lnTo>
                <a:lnTo>
                  <a:pt x="1239887" y="521536"/>
                </a:lnTo>
                <a:lnTo>
                  <a:pt x="1239887" y="522416"/>
                </a:lnTo>
                <a:lnTo>
                  <a:pt x="1239719" y="522025"/>
                </a:lnTo>
                <a:lnTo>
                  <a:pt x="1239434" y="522855"/>
                </a:lnTo>
                <a:cubicBezTo>
                  <a:pt x="1220182" y="587134"/>
                  <a:pt x="1188096" y="644985"/>
                  <a:pt x="1149592" y="702836"/>
                </a:cubicBezTo>
                <a:cubicBezTo>
                  <a:pt x="1130341" y="731762"/>
                  <a:pt x="1112693" y="762294"/>
                  <a:pt x="1095046" y="792827"/>
                </a:cubicBezTo>
                <a:lnTo>
                  <a:pt x="1056782" y="855954"/>
                </a:lnTo>
                <a:lnTo>
                  <a:pt x="1040499" y="879604"/>
                </a:lnTo>
                <a:lnTo>
                  <a:pt x="1001584" y="936124"/>
                </a:lnTo>
                <a:lnTo>
                  <a:pt x="1004447" y="940145"/>
                </a:lnTo>
                <a:lnTo>
                  <a:pt x="1040499" y="882818"/>
                </a:lnTo>
                <a:lnTo>
                  <a:pt x="1056782" y="855954"/>
                </a:lnTo>
                <a:lnTo>
                  <a:pt x="1104671" y="786399"/>
                </a:lnTo>
                <a:cubicBezTo>
                  <a:pt x="1123923" y="754259"/>
                  <a:pt x="1149592" y="722120"/>
                  <a:pt x="1168844" y="689980"/>
                </a:cubicBezTo>
                <a:cubicBezTo>
                  <a:pt x="1178470" y="673911"/>
                  <a:pt x="1188096" y="659448"/>
                  <a:pt x="1197722" y="644985"/>
                </a:cubicBezTo>
                <a:lnTo>
                  <a:pt x="1218229" y="613032"/>
                </a:lnTo>
                <a:lnTo>
                  <a:pt x="1213765" y="625701"/>
                </a:lnTo>
                <a:lnTo>
                  <a:pt x="1201391" y="650645"/>
                </a:lnTo>
                <a:lnTo>
                  <a:pt x="1181679" y="683552"/>
                </a:lnTo>
                <a:cubicBezTo>
                  <a:pt x="1156010" y="715692"/>
                  <a:pt x="1136758" y="747832"/>
                  <a:pt x="1117506" y="773543"/>
                </a:cubicBezTo>
                <a:cubicBezTo>
                  <a:pt x="1091837" y="805683"/>
                  <a:pt x="1072585" y="837822"/>
                  <a:pt x="1053333" y="869962"/>
                </a:cubicBezTo>
                <a:lnTo>
                  <a:pt x="1005571" y="941724"/>
                </a:lnTo>
                <a:lnTo>
                  <a:pt x="1008355" y="945632"/>
                </a:lnTo>
                <a:lnTo>
                  <a:pt x="1003967" y="944134"/>
                </a:lnTo>
                <a:lnTo>
                  <a:pt x="1002470" y="946383"/>
                </a:lnTo>
                <a:lnTo>
                  <a:pt x="1007994" y="954139"/>
                </a:lnTo>
                <a:lnTo>
                  <a:pt x="999625" y="950659"/>
                </a:lnTo>
                <a:lnTo>
                  <a:pt x="989161" y="966381"/>
                </a:lnTo>
                <a:lnTo>
                  <a:pt x="980560" y="978129"/>
                </a:lnTo>
                <a:lnTo>
                  <a:pt x="998206" y="950069"/>
                </a:lnTo>
                <a:lnTo>
                  <a:pt x="993368" y="948057"/>
                </a:lnTo>
                <a:lnTo>
                  <a:pt x="976326" y="972809"/>
                </a:lnTo>
                <a:lnTo>
                  <a:pt x="974968" y="974752"/>
                </a:lnTo>
                <a:lnTo>
                  <a:pt x="991920" y="947455"/>
                </a:lnTo>
                <a:lnTo>
                  <a:pt x="975096" y="940458"/>
                </a:lnTo>
                <a:lnTo>
                  <a:pt x="967554" y="936756"/>
                </a:lnTo>
                <a:lnTo>
                  <a:pt x="968677" y="937239"/>
                </a:lnTo>
                <a:cubicBezTo>
                  <a:pt x="969479" y="936434"/>
                  <a:pt x="969479" y="934824"/>
                  <a:pt x="969479" y="934824"/>
                </a:cubicBezTo>
                <a:lnTo>
                  <a:pt x="963696" y="929734"/>
                </a:lnTo>
                <a:lnTo>
                  <a:pt x="976701" y="934824"/>
                </a:lnTo>
                <a:lnTo>
                  <a:pt x="995729" y="941321"/>
                </a:lnTo>
                <a:lnTo>
                  <a:pt x="997190" y="938968"/>
                </a:lnTo>
                <a:lnTo>
                  <a:pt x="988125" y="926240"/>
                </a:lnTo>
                <a:lnTo>
                  <a:pt x="988737" y="921948"/>
                </a:lnTo>
                <a:lnTo>
                  <a:pt x="981376" y="918514"/>
                </a:lnTo>
                <a:lnTo>
                  <a:pt x="950222" y="896195"/>
                </a:lnTo>
                <a:cubicBezTo>
                  <a:pt x="930965" y="883318"/>
                  <a:pt x="905289" y="864004"/>
                  <a:pt x="886032" y="851127"/>
                </a:cubicBezTo>
                <a:cubicBezTo>
                  <a:pt x="895661" y="857566"/>
                  <a:pt x="905289" y="862394"/>
                  <a:pt x="914918" y="867223"/>
                </a:cubicBezTo>
                <a:lnTo>
                  <a:pt x="933299" y="877465"/>
                </a:lnTo>
                <a:lnTo>
                  <a:pt x="956641" y="896195"/>
                </a:lnTo>
                <a:cubicBezTo>
                  <a:pt x="969480" y="902633"/>
                  <a:pt x="980713" y="910681"/>
                  <a:pt x="990341" y="920338"/>
                </a:cubicBezTo>
                <a:lnTo>
                  <a:pt x="1000180" y="934153"/>
                </a:lnTo>
                <a:lnTo>
                  <a:pt x="1007610" y="922189"/>
                </a:lnTo>
                <a:cubicBezTo>
                  <a:pt x="1027664" y="889246"/>
                  <a:pt x="1046916" y="857106"/>
                  <a:pt x="1066168" y="824967"/>
                </a:cubicBezTo>
                <a:cubicBezTo>
                  <a:pt x="1085420" y="792827"/>
                  <a:pt x="1104671" y="760687"/>
                  <a:pt x="1123923" y="734976"/>
                </a:cubicBezTo>
                <a:cubicBezTo>
                  <a:pt x="1143175" y="702836"/>
                  <a:pt x="1162427" y="677124"/>
                  <a:pt x="1175261" y="651413"/>
                </a:cubicBezTo>
                <a:cubicBezTo>
                  <a:pt x="1191305" y="622487"/>
                  <a:pt x="1207348" y="591955"/>
                  <a:pt x="1220182" y="560619"/>
                </a:cubicBezTo>
                <a:lnTo>
                  <a:pt x="1241548" y="481035"/>
                </a:lnTo>
                <a:lnTo>
                  <a:pt x="1242643" y="482680"/>
                </a:lnTo>
                <a:cubicBezTo>
                  <a:pt x="1244247" y="482680"/>
                  <a:pt x="1245851" y="481073"/>
                  <a:pt x="1245851" y="477859"/>
                </a:cubicBezTo>
                <a:cubicBezTo>
                  <a:pt x="1245851" y="477859"/>
                  <a:pt x="1252269" y="471431"/>
                  <a:pt x="1252269" y="471431"/>
                </a:cubicBezTo>
                <a:cubicBezTo>
                  <a:pt x="1252269" y="481073"/>
                  <a:pt x="1250664" y="489108"/>
                  <a:pt x="1248258" y="497143"/>
                </a:cubicBezTo>
                <a:lnTo>
                  <a:pt x="1241595" y="516557"/>
                </a:lnTo>
                <a:lnTo>
                  <a:pt x="1251106" y="519726"/>
                </a:lnTo>
                <a:lnTo>
                  <a:pt x="1252269" y="516427"/>
                </a:lnTo>
                <a:cubicBezTo>
                  <a:pt x="1252269" y="509999"/>
                  <a:pt x="1253873" y="503571"/>
                  <a:pt x="1256279" y="496339"/>
                </a:cubicBezTo>
                <a:lnTo>
                  <a:pt x="1261003" y="483007"/>
                </a:lnTo>
                <a:lnTo>
                  <a:pt x="1262154" y="490585"/>
                </a:lnTo>
                <a:lnTo>
                  <a:pt x="1255092" y="521054"/>
                </a:lnTo>
                <a:lnTo>
                  <a:pt x="1260792" y="522953"/>
                </a:lnTo>
                <a:lnTo>
                  <a:pt x="1265103" y="509999"/>
                </a:lnTo>
                <a:lnTo>
                  <a:pt x="1262154" y="490585"/>
                </a:lnTo>
                <a:lnTo>
                  <a:pt x="1265103" y="477859"/>
                </a:lnTo>
                <a:close/>
                <a:moveTo>
                  <a:pt x="1244958" y="468332"/>
                </a:moveTo>
                <a:lnTo>
                  <a:pt x="1241548" y="481035"/>
                </a:lnTo>
                <a:lnTo>
                  <a:pt x="1239434" y="477859"/>
                </a:lnTo>
                <a:cubicBezTo>
                  <a:pt x="1239434" y="474645"/>
                  <a:pt x="1241039" y="471431"/>
                  <a:pt x="1243445" y="469021"/>
                </a:cubicBezTo>
                <a:close/>
                <a:moveTo>
                  <a:pt x="3179763" y="465188"/>
                </a:moveTo>
                <a:cubicBezTo>
                  <a:pt x="3186113" y="465188"/>
                  <a:pt x="3186113" y="471538"/>
                  <a:pt x="3179763" y="471538"/>
                </a:cubicBezTo>
                <a:cubicBezTo>
                  <a:pt x="3179763" y="471538"/>
                  <a:pt x="3179763" y="465188"/>
                  <a:pt x="3179763" y="465188"/>
                </a:cubicBezTo>
                <a:close/>
                <a:moveTo>
                  <a:pt x="1252269" y="465003"/>
                </a:moveTo>
                <a:cubicBezTo>
                  <a:pt x="1252269" y="465003"/>
                  <a:pt x="1252269" y="465003"/>
                  <a:pt x="1252269" y="471431"/>
                </a:cubicBezTo>
                <a:cubicBezTo>
                  <a:pt x="1252269" y="471431"/>
                  <a:pt x="1252269" y="469824"/>
                  <a:pt x="1251467" y="468217"/>
                </a:cubicBezTo>
                <a:lnTo>
                  <a:pt x="1248695" y="466631"/>
                </a:lnTo>
                <a:close/>
                <a:moveTo>
                  <a:pt x="1245851" y="465003"/>
                </a:moveTo>
                <a:lnTo>
                  <a:pt x="1248695" y="466631"/>
                </a:lnTo>
                <a:lnTo>
                  <a:pt x="1244958" y="468332"/>
                </a:lnTo>
                <a:close/>
                <a:moveTo>
                  <a:pt x="1135848" y="456488"/>
                </a:moveTo>
                <a:cubicBezTo>
                  <a:pt x="1136651" y="457288"/>
                  <a:pt x="1136651" y="458887"/>
                  <a:pt x="1136651" y="458887"/>
                </a:cubicBezTo>
                <a:cubicBezTo>
                  <a:pt x="1098097" y="529283"/>
                  <a:pt x="1065969" y="599679"/>
                  <a:pt x="1008138" y="657276"/>
                </a:cubicBezTo>
                <a:cubicBezTo>
                  <a:pt x="1008138" y="657276"/>
                  <a:pt x="1001713" y="657276"/>
                  <a:pt x="1008138" y="650876"/>
                </a:cubicBezTo>
                <a:cubicBezTo>
                  <a:pt x="1059543" y="599679"/>
                  <a:pt x="1091671" y="522884"/>
                  <a:pt x="1130225" y="458887"/>
                </a:cubicBezTo>
                <a:cubicBezTo>
                  <a:pt x="1133438" y="455688"/>
                  <a:pt x="1135044" y="455688"/>
                  <a:pt x="1135848" y="456488"/>
                </a:cubicBezTo>
                <a:close/>
                <a:moveTo>
                  <a:pt x="1236627" y="456484"/>
                </a:moveTo>
                <a:cubicBezTo>
                  <a:pt x="1238232" y="457283"/>
                  <a:pt x="1239838" y="458881"/>
                  <a:pt x="1239838" y="458881"/>
                </a:cubicBezTo>
                <a:cubicBezTo>
                  <a:pt x="1207727" y="497238"/>
                  <a:pt x="1188460" y="548382"/>
                  <a:pt x="1169194" y="586739"/>
                </a:cubicBezTo>
                <a:cubicBezTo>
                  <a:pt x="1156349" y="605918"/>
                  <a:pt x="1149927" y="625097"/>
                  <a:pt x="1137083" y="644275"/>
                </a:cubicBezTo>
                <a:cubicBezTo>
                  <a:pt x="1130661" y="663454"/>
                  <a:pt x="1117816" y="676240"/>
                  <a:pt x="1104972" y="689026"/>
                </a:cubicBezTo>
                <a:cubicBezTo>
                  <a:pt x="1098550" y="689026"/>
                  <a:pt x="1098550" y="682633"/>
                  <a:pt x="1098550" y="682633"/>
                </a:cubicBezTo>
                <a:cubicBezTo>
                  <a:pt x="1117816" y="669847"/>
                  <a:pt x="1124238" y="650668"/>
                  <a:pt x="1137083" y="637883"/>
                </a:cubicBezTo>
                <a:cubicBezTo>
                  <a:pt x="1143505" y="618704"/>
                  <a:pt x="1156349" y="599525"/>
                  <a:pt x="1162772" y="580346"/>
                </a:cubicBezTo>
                <a:cubicBezTo>
                  <a:pt x="1188460" y="541989"/>
                  <a:pt x="1207727" y="497238"/>
                  <a:pt x="1233416" y="458881"/>
                </a:cubicBezTo>
                <a:cubicBezTo>
                  <a:pt x="1233416" y="455684"/>
                  <a:pt x="1235021" y="455684"/>
                  <a:pt x="1236627" y="456484"/>
                </a:cubicBezTo>
                <a:close/>
                <a:moveTo>
                  <a:pt x="2924577" y="456052"/>
                </a:moveTo>
                <a:lnTo>
                  <a:pt x="2865599" y="509815"/>
                </a:lnTo>
                <a:cubicBezTo>
                  <a:pt x="2862391" y="509815"/>
                  <a:pt x="2862391" y="511422"/>
                  <a:pt x="2863995" y="512225"/>
                </a:cubicBezTo>
                <a:lnTo>
                  <a:pt x="2870693" y="510213"/>
                </a:lnTo>
                <a:lnTo>
                  <a:pt x="2805061" y="559581"/>
                </a:lnTo>
                <a:lnTo>
                  <a:pt x="2911478" y="465772"/>
                </a:lnTo>
                <a:close/>
                <a:moveTo>
                  <a:pt x="1176262" y="451003"/>
                </a:moveTo>
                <a:cubicBezTo>
                  <a:pt x="1176262" y="451003"/>
                  <a:pt x="1176262" y="452616"/>
                  <a:pt x="1175459" y="455036"/>
                </a:cubicBezTo>
                <a:lnTo>
                  <a:pt x="1174335" y="456810"/>
                </a:lnTo>
                <a:lnTo>
                  <a:pt x="1173853" y="456649"/>
                </a:lnTo>
                <a:cubicBezTo>
                  <a:pt x="1173050" y="455843"/>
                  <a:pt x="1173050" y="454230"/>
                  <a:pt x="1176262" y="451003"/>
                </a:cubicBezTo>
                <a:close/>
                <a:moveTo>
                  <a:pt x="1182688" y="444551"/>
                </a:moveTo>
                <a:cubicBezTo>
                  <a:pt x="1182688" y="444551"/>
                  <a:pt x="1182688" y="451003"/>
                  <a:pt x="1182688" y="451003"/>
                </a:cubicBezTo>
                <a:cubicBezTo>
                  <a:pt x="1182688" y="457456"/>
                  <a:pt x="1176262" y="470361"/>
                  <a:pt x="1169837" y="476813"/>
                </a:cubicBezTo>
                <a:cubicBezTo>
                  <a:pt x="1156985" y="496170"/>
                  <a:pt x="1144134" y="515527"/>
                  <a:pt x="1131283" y="534885"/>
                </a:cubicBezTo>
                <a:cubicBezTo>
                  <a:pt x="1105580" y="573599"/>
                  <a:pt x="1086303" y="612314"/>
                  <a:pt x="1054175" y="644576"/>
                </a:cubicBezTo>
                <a:cubicBezTo>
                  <a:pt x="1047750" y="644576"/>
                  <a:pt x="1047750" y="638123"/>
                  <a:pt x="1047750" y="638123"/>
                </a:cubicBezTo>
                <a:cubicBezTo>
                  <a:pt x="1079878" y="612314"/>
                  <a:pt x="1099155" y="580052"/>
                  <a:pt x="1118432" y="547790"/>
                </a:cubicBezTo>
                <a:cubicBezTo>
                  <a:pt x="1131283" y="534885"/>
                  <a:pt x="1137708" y="515527"/>
                  <a:pt x="1150560" y="502623"/>
                </a:cubicBezTo>
                <a:cubicBezTo>
                  <a:pt x="1156985" y="489718"/>
                  <a:pt x="1163411" y="483265"/>
                  <a:pt x="1163411" y="476813"/>
                </a:cubicBezTo>
                <a:cubicBezTo>
                  <a:pt x="1169837" y="470361"/>
                  <a:pt x="1169837" y="470361"/>
                  <a:pt x="1169837" y="463908"/>
                </a:cubicBezTo>
                <a:lnTo>
                  <a:pt x="1174335" y="456810"/>
                </a:lnTo>
                <a:lnTo>
                  <a:pt x="1176262" y="457456"/>
                </a:lnTo>
                <a:cubicBezTo>
                  <a:pt x="1182688" y="451003"/>
                  <a:pt x="1182688" y="451003"/>
                  <a:pt x="1176262" y="451003"/>
                </a:cubicBezTo>
                <a:cubicBezTo>
                  <a:pt x="1176262" y="451003"/>
                  <a:pt x="1176262" y="444551"/>
                  <a:pt x="1182688" y="444551"/>
                </a:cubicBezTo>
                <a:close/>
                <a:moveTo>
                  <a:pt x="1195316" y="438201"/>
                </a:moveTo>
                <a:cubicBezTo>
                  <a:pt x="1201738" y="438201"/>
                  <a:pt x="1201738" y="444642"/>
                  <a:pt x="1201738" y="444642"/>
                </a:cubicBezTo>
                <a:cubicBezTo>
                  <a:pt x="1150360" y="509049"/>
                  <a:pt x="1118249" y="592778"/>
                  <a:pt x="1066872" y="663626"/>
                </a:cubicBezTo>
                <a:cubicBezTo>
                  <a:pt x="1066872" y="663626"/>
                  <a:pt x="1060450" y="663626"/>
                  <a:pt x="1060450" y="657185"/>
                </a:cubicBezTo>
                <a:cubicBezTo>
                  <a:pt x="1111827" y="586337"/>
                  <a:pt x="1143938" y="509049"/>
                  <a:pt x="1195316" y="438201"/>
                </a:cubicBezTo>
                <a:close/>
                <a:moveTo>
                  <a:pt x="1256062" y="434606"/>
                </a:moveTo>
                <a:lnTo>
                  <a:pt x="1258888" y="438201"/>
                </a:lnTo>
                <a:cubicBezTo>
                  <a:pt x="1258888" y="438201"/>
                  <a:pt x="1258888" y="438201"/>
                  <a:pt x="1252466" y="438201"/>
                </a:cubicBezTo>
                <a:cubicBezTo>
                  <a:pt x="1252466" y="438201"/>
                  <a:pt x="1252466" y="438201"/>
                  <a:pt x="1253269" y="437399"/>
                </a:cubicBezTo>
                <a:close/>
                <a:moveTo>
                  <a:pt x="1127091" y="430338"/>
                </a:moveTo>
                <a:cubicBezTo>
                  <a:pt x="1128696" y="431950"/>
                  <a:pt x="1130301" y="435175"/>
                  <a:pt x="1130301" y="438399"/>
                </a:cubicBezTo>
                <a:cubicBezTo>
                  <a:pt x="1078948" y="496442"/>
                  <a:pt x="1040434" y="567384"/>
                  <a:pt x="989082" y="625427"/>
                </a:cubicBezTo>
                <a:cubicBezTo>
                  <a:pt x="989082" y="631876"/>
                  <a:pt x="982663" y="625427"/>
                  <a:pt x="982663" y="625427"/>
                </a:cubicBezTo>
                <a:cubicBezTo>
                  <a:pt x="1040434" y="567384"/>
                  <a:pt x="1072529" y="489993"/>
                  <a:pt x="1123882" y="431950"/>
                </a:cubicBezTo>
                <a:cubicBezTo>
                  <a:pt x="1123882" y="428726"/>
                  <a:pt x="1125487" y="428726"/>
                  <a:pt x="1127091" y="430338"/>
                </a:cubicBezTo>
                <a:close/>
                <a:moveTo>
                  <a:pt x="1104837" y="406544"/>
                </a:moveTo>
                <a:cubicBezTo>
                  <a:pt x="1053529" y="477421"/>
                  <a:pt x="1002221" y="541855"/>
                  <a:pt x="957326" y="612732"/>
                </a:cubicBezTo>
                <a:cubicBezTo>
                  <a:pt x="957326" y="619176"/>
                  <a:pt x="950913" y="612732"/>
                  <a:pt x="950913" y="612732"/>
                </a:cubicBezTo>
                <a:cubicBezTo>
                  <a:pt x="995807" y="535412"/>
                  <a:pt x="1053529" y="470978"/>
                  <a:pt x="1104837" y="406544"/>
                </a:cubicBezTo>
                <a:close/>
                <a:moveTo>
                  <a:pt x="2994422" y="395304"/>
                </a:moveTo>
                <a:lnTo>
                  <a:pt x="2956510" y="427585"/>
                </a:lnTo>
                <a:lnTo>
                  <a:pt x="2949024" y="432674"/>
                </a:lnTo>
                <a:lnTo>
                  <a:pt x="2911478" y="465772"/>
                </a:lnTo>
                <a:lnTo>
                  <a:pt x="2904103" y="471244"/>
                </a:lnTo>
                <a:lnTo>
                  <a:pt x="2840506" y="521603"/>
                </a:lnTo>
                <a:lnTo>
                  <a:pt x="2932179" y="439102"/>
                </a:lnTo>
                <a:close/>
                <a:moveTo>
                  <a:pt x="3004243" y="395139"/>
                </a:moveTo>
                <a:lnTo>
                  <a:pt x="2977147" y="417044"/>
                </a:lnTo>
                <a:lnTo>
                  <a:pt x="2924577" y="456052"/>
                </a:lnTo>
                <a:lnTo>
                  <a:pt x="2945815" y="436692"/>
                </a:lnTo>
                <a:lnTo>
                  <a:pt x="2956510" y="427585"/>
                </a:lnTo>
                <a:close/>
                <a:moveTo>
                  <a:pt x="1085049" y="378726"/>
                </a:moveTo>
                <a:cubicBezTo>
                  <a:pt x="1085851" y="379531"/>
                  <a:pt x="1085851" y="381142"/>
                  <a:pt x="1085851" y="381142"/>
                </a:cubicBezTo>
                <a:cubicBezTo>
                  <a:pt x="1034562" y="458430"/>
                  <a:pt x="983274" y="529278"/>
                  <a:pt x="925574" y="600126"/>
                </a:cubicBezTo>
                <a:cubicBezTo>
                  <a:pt x="919163" y="600126"/>
                  <a:pt x="919163" y="600126"/>
                  <a:pt x="919163" y="593685"/>
                </a:cubicBezTo>
                <a:cubicBezTo>
                  <a:pt x="983274" y="529278"/>
                  <a:pt x="1028151" y="451989"/>
                  <a:pt x="1079440" y="381142"/>
                </a:cubicBezTo>
                <a:cubicBezTo>
                  <a:pt x="1082645" y="377921"/>
                  <a:pt x="1084248" y="377921"/>
                  <a:pt x="1085049" y="378726"/>
                </a:cubicBezTo>
                <a:close/>
                <a:moveTo>
                  <a:pt x="988947" y="374701"/>
                </a:moveTo>
                <a:cubicBezTo>
                  <a:pt x="988947" y="374701"/>
                  <a:pt x="995363" y="374701"/>
                  <a:pt x="988947" y="381108"/>
                </a:cubicBezTo>
                <a:cubicBezTo>
                  <a:pt x="944033" y="438768"/>
                  <a:pt x="905536" y="502835"/>
                  <a:pt x="847791" y="554089"/>
                </a:cubicBezTo>
                <a:cubicBezTo>
                  <a:pt x="847791" y="554089"/>
                  <a:pt x="841375" y="547682"/>
                  <a:pt x="847791" y="547682"/>
                </a:cubicBezTo>
                <a:cubicBezTo>
                  <a:pt x="905536" y="502835"/>
                  <a:pt x="937617" y="432361"/>
                  <a:pt x="988947" y="374701"/>
                </a:cubicBezTo>
                <a:close/>
                <a:moveTo>
                  <a:pt x="1041282" y="368351"/>
                </a:moveTo>
                <a:cubicBezTo>
                  <a:pt x="1047750" y="368351"/>
                  <a:pt x="1047750" y="374794"/>
                  <a:pt x="1047750" y="374794"/>
                </a:cubicBezTo>
                <a:cubicBezTo>
                  <a:pt x="1028347" y="394124"/>
                  <a:pt x="1015412" y="419898"/>
                  <a:pt x="1002477" y="439228"/>
                </a:cubicBezTo>
                <a:cubicBezTo>
                  <a:pt x="976606" y="477888"/>
                  <a:pt x="950736" y="510105"/>
                  <a:pt x="924865" y="542322"/>
                </a:cubicBezTo>
                <a:cubicBezTo>
                  <a:pt x="918398" y="555209"/>
                  <a:pt x="911930" y="568096"/>
                  <a:pt x="898995" y="574539"/>
                </a:cubicBezTo>
                <a:cubicBezTo>
                  <a:pt x="892528" y="580982"/>
                  <a:pt x="886060" y="587426"/>
                  <a:pt x="879592" y="580982"/>
                </a:cubicBezTo>
                <a:cubicBezTo>
                  <a:pt x="886060" y="580982"/>
                  <a:pt x="886060" y="580982"/>
                  <a:pt x="886060" y="574539"/>
                </a:cubicBezTo>
                <a:cubicBezTo>
                  <a:pt x="892528" y="574539"/>
                  <a:pt x="892528" y="574539"/>
                  <a:pt x="892528" y="568096"/>
                </a:cubicBezTo>
                <a:cubicBezTo>
                  <a:pt x="905463" y="561652"/>
                  <a:pt x="911930" y="548766"/>
                  <a:pt x="918398" y="542322"/>
                </a:cubicBezTo>
                <a:cubicBezTo>
                  <a:pt x="944268" y="510105"/>
                  <a:pt x="970139" y="471445"/>
                  <a:pt x="996009" y="439228"/>
                </a:cubicBezTo>
                <a:cubicBezTo>
                  <a:pt x="1008944" y="419898"/>
                  <a:pt x="1021879" y="394124"/>
                  <a:pt x="1041282" y="368351"/>
                </a:cubicBezTo>
                <a:close/>
                <a:moveTo>
                  <a:pt x="873050" y="342951"/>
                </a:moveTo>
                <a:cubicBezTo>
                  <a:pt x="873050" y="342951"/>
                  <a:pt x="879476" y="342951"/>
                  <a:pt x="879476" y="342951"/>
                </a:cubicBezTo>
                <a:cubicBezTo>
                  <a:pt x="840922" y="400630"/>
                  <a:pt x="795943" y="458310"/>
                  <a:pt x="750963" y="509580"/>
                </a:cubicBezTo>
                <a:cubicBezTo>
                  <a:pt x="750963" y="515989"/>
                  <a:pt x="744538" y="509580"/>
                  <a:pt x="750963" y="503171"/>
                </a:cubicBezTo>
                <a:cubicBezTo>
                  <a:pt x="795943" y="451901"/>
                  <a:pt x="834496" y="400630"/>
                  <a:pt x="873050" y="342951"/>
                </a:cubicBezTo>
                <a:close/>
                <a:moveTo>
                  <a:pt x="1096042" y="339358"/>
                </a:moveTo>
                <a:lnTo>
                  <a:pt x="1099746" y="341939"/>
                </a:lnTo>
                <a:lnTo>
                  <a:pt x="1096731" y="340051"/>
                </a:lnTo>
                <a:close/>
                <a:moveTo>
                  <a:pt x="919091" y="328769"/>
                </a:moveTo>
                <a:cubicBezTo>
                  <a:pt x="880557" y="393327"/>
                  <a:pt x="848447" y="457885"/>
                  <a:pt x="790647" y="509532"/>
                </a:cubicBezTo>
                <a:cubicBezTo>
                  <a:pt x="842024" y="457885"/>
                  <a:pt x="874135" y="386871"/>
                  <a:pt x="919091" y="328769"/>
                </a:cubicBezTo>
                <a:close/>
                <a:moveTo>
                  <a:pt x="1075347" y="326659"/>
                </a:moveTo>
                <a:lnTo>
                  <a:pt x="1096731" y="340051"/>
                </a:lnTo>
                <a:lnTo>
                  <a:pt x="1136879" y="380430"/>
                </a:lnTo>
                <a:cubicBezTo>
                  <a:pt x="1140090" y="383639"/>
                  <a:pt x="1140090" y="385244"/>
                  <a:pt x="1138484" y="386046"/>
                </a:cubicBezTo>
                <a:lnTo>
                  <a:pt x="1137031" y="386192"/>
                </a:lnTo>
                <a:lnTo>
                  <a:pt x="1120227" y="375323"/>
                </a:lnTo>
                <a:lnTo>
                  <a:pt x="1080691" y="330783"/>
                </a:lnTo>
                <a:close/>
                <a:moveTo>
                  <a:pt x="976244" y="322313"/>
                </a:moveTo>
                <a:cubicBezTo>
                  <a:pt x="982663" y="322313"/>
                  <a:pt x="982663" y="322313"/>
                  <a:pt x="982663" y="328765"/>
                </a:cubicBezTo>
                <a:cubicBezTo>
                  <a:pt x="931310" y="386837"/>
                  <a:pt x="892796" y="457814"/>
                  <a:pt x="841444" y="515885"/>
                </a:cubicBezTo>
                <a:cubicBezTo>
                  <a:pt x="841444" y="522338"/>
                  <a:pt x="835025" y="515885"/>
                  <a:pt x="835025" y="509433"/>
                </a:cubicBezTo>
                <a:cubicBezTo>
                  <a:pt x="886377" y="451361"/>
                  <a:pt x="924891" y="380385"/>
                  <a:pt x="976244" y="322313"/>
                </a:cubicBezTo>
                <a:close/>
                <a:moveTo>
                  <a:pt x="1077503" y="320712"/>
                </a:moveTo>
                <a:lnTo>
                  <a:pt x="1092215" y="331277"/>
                </a:lnTo>
                <a:lnTo>
                  <a:pt x="1080102" y="323326"/>
                </a:lnTo>
                <a:close/>
                <a:moveTo>
                  <a:pt x="1071960" y="315137"/>
                </a:moveTo>
                <a:lnTo>
                  <a:pt x="1098350" y="330682"/>
                </a:lnTo>
                <a:lnTo>
                  <a:pt x="1115795" y="342827"/>
                </a:lnTo>
                <a:lnTo>
                  <a:pt x="1073677" y="316864"/>
                </a:lnTo>
                <a:close/>
                <a:moveTo>
                  <a:pt x="841296" y="309613"/>
                </a:moveTo>
                <a:cubicBezTo>
                  <a:pt x="841296" y="309613"/>
                  <a:pt x="847726" y="309613"/>
                  <a:pt x="847726" y="316090"/>
                </a:cubicBezTo>
                <a:cubicBezTo>
                  <a:pt x="809149" y="367906"/>
                  <a:pt x="764144" y="413245"/>
                  <a:pt x="725567" y="465061"/>
                </a:cubicBezTo>
                <a:cubicBezTo>
                  <a:pt x="764144" y="413245"/>
                  <a:pt x="802720" y="361429"/>
                  <a:pt x="841296" y="309613"/>
                </a:cubicBezTo>
                <a:close/>
                <a:moveTo>
                  <a:pt x="1059671" y="307906"/>
                </a:moveTo>
                <a:lnTo>
                  <a:pt x="1072664" y="316239"/>
                </a:lnTo>
                <a:lnTo>
                  <a:pt x="1073677" y="316864"/>
                </a:lnTo>
                <a:lnTo>
                  <a:pt x="1077503" y="320712"/>
                </a:lnTo>
                <a:close/>
                <a:moveTo>
                  <a:pt x="1059526" y="307812"/>
                </a:moveTo>
                <a:lnTo>
                  <a:pt x="1059612" y="307863"/>
                </a:lnTo>
                <a:lnTo>
                  <a:pt x="1059671" y="307906"/>
                </a:lnTo>
                <a:close/>
                <a:moveTo>
                  <a:pt x="1044737" y="303038"/>
                </a:moveTo>
                <a:lnTo>
                  <a:pt x="1079085" y="322658"/>
                </a:lnTo>
                <a:lnTo>
                  <a:pt x="1080102" y="323326"/>
                </a:lnTo>
                <a:lnTo>
                  <a:pt x="1096042" y="339358"/>
                </a:lnTo>
                <a:lnTo>
                  <a:pt x="1052285" y="308863"/>
                </a:lnTo>
                <a:close/>
                <a:moveTo>
                  <a:pt x="1010857" y="283686"/>
                </a:moveTo>
                <a:lnTo>
                  <a:pt x="1040249" y="300475"/>
                </a:lnTo>
                <a:lnTo>
                  <a:pt x="1052285" y="308863"/>
                </a:lnTo>
                <a:lnTo>
                  <a:pt x="1075347" y="326659"/>
                </a:lnTo>
                <a:lnTo>
                  <a:pt x="1063834" y="319449"/>
                </a:lnTo>
                <a:close/>
                <a:moveTo>
                  <a:pt x="3352738" y="277863"/>
                </a:moveTo>
                <a:cubicBezTo>
                  <a:pt x="3352738" y="277863"/>
                  <a:pt x="3359150" y="284296"/>
                  <a:pt x="3352738" y="284296"/>
                </a:cubicBezTo>
                <a:cubicBezTo>
                  <a:pt x="3327089" y="297164"/>
                  <a:pt x="3301440" y="322898"/>
                  <a:pt x="3275791" y="342198"/>
                </a:cubicBezTo>
                <a:cubicBezTo>
                  <a:pt x="3250142" y="361499"/>
                  <a:pt x="3230905" y="380800"/>
                  <a:pt x="3205256" y="400100"/>
                </a:cubicBezTo>
                <a:cubicBezTo>
                  <a:pt x="3147546" y="438702"/>
                  <a:pt x="3096248" y="483737"/>
                  <a:pt x="3038538" y="515904"/>
                </a:cubicBezTo>
                <a:cubicBezTo>
                  <a:pt x="3096248" y="477303"/>
                  <a:pt x="3147546" y="432268"/>
                  <a:pt x="3205256" y="393667"/>
                </a:cubicBezTo>
                <a:cubicBezTo>
                  <a:pt x="3230905" y="374366"/>
                  <a:pt x="3250142" y="355066"/>
                  <a:pt x="3275791" y="329331"/>
                </a:cubicBezTo>
                <a:cubicBezTo>
                  <a:pt x="3301440" y="310031"/>
                  <a:pt x="3327089" y="297164"/>
                  <a:pt x="3352738" y="277863"/>
                </a:cubicBezTo>
                <a:close/>
                <a:moveTo>
                  <a:pt x="815172" y="275520"/>
                </a:moveTo>
                <a:cubicBezTo>
                  <a:pt x="815976" y="276321"/>
                  <a:pt x="815976" y="277924"/>
                  <a:pt x="815976" y="277924"/>
                </a:cubicBezTo>
                <a:cubicBezTo>
                  <a:pt x="777399" y="335624"/>
                  <a:pt x="738823" y="386912"/>
                  <a:pt x="693817" y="438201"/>
                </a:cubicBezTo>
                <a:cubicBezTo>
                  <a:pt x="687388" y="438201"/>
                  <a:pt x="687388" y="431790"/>
                  <a:pt x="687388" y="431790"/>
                </a:cubicBezTo>
                <a:cubicBezTo>
                  <a:pt x="738823" y="386912"/>
                  <a:pt x="770970" y="329213"/>
                  <a:pt x="809546" y="277924"/>
                </a:cubicBezTo>
                <a:cubicBezTo>
                  <a:pt x="812761" y="274718"/>
                  <a:pt x="814368" y="274718"/>
                  <a:pt x="815172" y="275520"/>
                </a:cubicBezTo>
                <a:close/>
                <a:moveTo>
                  <a:pt x="1002399" y="274097"/>
                </a:moveTo>
                <a:lnTo>
                  <a:pt x="1008449" y="277725"/>
                </a:lnTo>
                <a:lnTo>
                  <a:pt x="1023174" y="286399"/>
                </a:lnTo>
                <a:lnTo>
                  <a:pt x="1044737" y="303038"/>
                </a:lnTo>
                <a:lnTo>
                  <a:pt x="1040249" y="300475"/>
                </a:lnTo>
                <a:close/>
                <a:moveTo>
                  <a:pt x="790492" y="246182"/>
                </a:moveTo>
                <a:cubicBezTo>
                  <a:pt x="758324" y="291115"/>
                  <a:pt x="726156" y="348887"/>
                  <a:pt x="681121" y="387401"/>
                </a:cubicBezTo>
                <a:cubicBezTo>
                  <a:pt x="681121" y="387401"/>
                  <a:pt x="674688" y="387401"/>
                  <a:pt x="674688" y="380982"/>
                </a:cubicBezTo>
                <a:cubicBezTo>
                  <a:pt x="719723" y="342468"/>
                  <a:pt x="751891" y="291115"/>
                  <a:pt x="790492" y="246182"/>
                </a:cubicBezTo>
                <a:close/>
                <a:moveTo>
                  <a:pt x="949874" y="241666"/>
                </a:moveTo>
                <a:lnTo>
                  <a:pt x="995806" y="269502"/>
                </a:lnTo>
                <a:lnTo>
                  <a:pt x="1002399" y="274097"/>
                </a:lnTo>
                <a:lnTo>
                  <a:pt x="959995" y="248664"/>
                </a:lnTo>
                <a:close/>
                <a:moveTo>
                  <a:pt x="963112" y="240753"/>
                </a:moveTo>
                <a:lnTo>
                  <a:pt x="994803" y="259270"/>
                </a:lnTo>
                <a:cubicBezTo>
                  <a:pt x="1021693" y="276522"/>
                  <a:pt x="1047580" y="294776"/>
                  <a:pt x="1071560" y="314735"/>
                </a:cubicBezTo>
                <a:lnTo>
                  <a:pt x="1071960" y="315137"/>
                </a:lnTo>
                <a:lnTo>
                  <a:pt x="1059612" y="307863"/>
                </a:lnTo>
                <a:lnTo>
                  <a:pt x="1053399" y="303401"/>
                </a:lnTo>
                <a:cubicBezTo>
                  <a:pt x="1027713" y="284144"/>
                  <a:pt x="995606" y="264887"/>
                  <a:pt x="969920" y="245630"/>
                </a:cubicBezTo>
                <a:close/>
                <a:moveTo>
                  <a:pt x="731838" y="233413"/>
                </a:moveTo>
                <a:cubicBezTo>
                  <a:pt x="738188" y="233413"/>
                  <a:pt x="738188" y="239763"/>
                  <a:pt x="731838" y="239763"/>
                </a:cubicBezTo>
                <a:cubicBezTo>
                  <a:pt x="731838" y="239763"/>
                  <a:pt x="731838" y="233413"/>
                  <a:pt x="731838" y="233413"/>
                </a:cubicBezTo>
                <a:close/>
                <a:moveTo>
                  <a:pt x="3365427" y="227063"/>
                </a:moveTo>
                <a:cubicBezTo>
                  <a:pt x="3365427" y="227063"/>
                  <a:pt x="3371851" y="233483"/>
                  <a:pt x="3365427" y="233483"/>
                </a:cubicBezTo>
                <a:cubicBezTo>
                  <a:pt x="3346154" y="246325"/>
                  <a:pt x="3320456" y="259166"/>
                  <a:pt x="3301183" y="272007"/>
                </a:cubicBezTo>
                <a:cubicBezTo>
                  <a:pt x="3185543" y="349053"/>
                  <a:pt x="3082752" y="438941"/>
                  <a:pt x="2967113" y="515988"/>
                </a:cubicBezTo>
                <a:cubicBezTo>
                  <a:pt x="2960688" y="515988"/>
                  <a:pt x="2960688" y="509567"/>
                  <a:pt x="2960688" y="509567"/>
                </a:cubicBezTo>
                <a:cubicBezTo>
                  <a:pt x="2979962" y="496726"/>
                  <a:pt x="2999235" y="483885"/>
                  <a:pt x="3024932" y="464623"/>
                </a:cubicBezTo>
                <a:lnTo>
                  <a:pt x="3141663" y="379110"/>
                </a:lnTo>
                <a:lnTo>
                  <a:pt x="3141663" y="377876"/>
                </a:lnTo>
                <a:cubicBezTo>
                  <a:pt x="3141663" y="376288"/>
                  <a:pt x="3141663" y="374701"/>
                  <a:pt x="3141663" y="374701"/>
                </a:cubicBezTo>
                <a:lnTo>
                  <a:pt x="3144814" y="376802"/>
                </a:lnTo>
                <a:lnTo>
                  <a:pt x="3190361" y="343435"/>
                </a:lnTo>
                <a:cubicBezTo>
                  <a:pt x="3246575" y="302504"/>
                  <a:pt x="3304395" y="262376"/>
                  <a:pt x="3365427" y="227063"/>
                </a:cubicBezTo>
                <a:close/>
                <a:moveTo>
                  <a:pt x="920578" y="215902"/>
                </a:moveTo>
                <a:lnTo>
                  <a:pt x="976341" y="254456"/>
                </a:lnTo>
                <a:lnTo>
                  <a:pt x="1059526" y="307812"/>
                </a:lnTo>
                <a:lnTo>
                  <a:pt x="1023174" y="286399"/>
                </a:lnTo>
                <a:lnTo>
                  <a:pt x="1021292" y="284947"/>
                </a:lnTo>
                <a:lnTo>
                  <a:pt x="995806" y="269502"/>
                </a:lnTo>
                <a:lnTo>
                  <a:pt x="989184" y="264887"/>
                </a:lnTo>
                <a:cubicBezTo>
                  <a:pt x="973131" y="255259"/>
                  <a:pt x="958682" y="244025"/>
                  <a:pt x="944234" y="232792"/>
                </a:cubicBezTo>
                <a:close/>
                <a:moveTo>
                  <a:pt x="920559" y="215889"/>
                </a:moveTo>
                <a:lnTo>
                  <a:pt x="920562" y="215890"/>
                </a:lnTo>
                <a:lnTo>
                  <a:pt x="920578" y="215902"/>
                </a:lnTo>
                <a:close/>
                <a:moveTo>
                  <a:pt x="3430077" y="129084"/>
                </a:moveTo>
                <a:lnTo>
                  <a:pt x="3417485" y="136968"/>
                </a:lnTo>
                <a:cubicBezTo>
                  <a:pt x="3289139" y="201252"/>
                  <a:pt x="3167211" y="284821"/>
                  <a:pt x="3045283" y="374818"/>
                </a:cubicBezTo>
                <a:cubicBezTo>
                  <a:pt x="2987527" y="416603"/>
                  <a:pt x="2932981" y="461602"/>
                  <a:pt x="2877632" y="504994"/>
                </a:cubicBezTo>
                <a:lnTo>
                  <a:pt x="2875967" y="506246"/>
                </a:lnTo>
                <a:lnTo>
                  <a:pt x="2953837" y="435888"/>
                </a:lnTo>
                <a:lnTo>
                  <a:pt x="2977147" y="417044"/>
                </a:lnTo>
                <a:lnTo>
                  <a:pt x="2990736" y="406961"/>
                </a:lnTo>
                <a:lnTo>
                  <a:pt x="3033129" y="375504"/>
                </a:lnTo>
                <a:lnTo>
                  <a:pt x="3128707" y="310535"/>
                </a:lnTo>
                <a:cubicBezTo>
                  <a:pt x="3180046" y="271964"/>
                  <a:pt x="3231384" y="239822"/>
                  <a:pt x="3289139" y="207680"/>
                </a:cubicBezTo>
                <a:lnTo>
                  <a:pt x="3348419" y="169464"/>
                </a:lnTo>
                <a:lnTo>
                  <a:pt x="3381266" y="150561"/>
                </a:lnTo>
                <a:close/>
                <a:moveTo>
                  <a:pt x="770093" y="125780"/>
                </a:moveTo>
                <a:lnTo>
                  <a:pt x="809382" y="149345"/>
                </a:lnTo>
                <a:lnTo>
                  <a:pt x="809385" y="149347"/>
                </a:lnTo>
                <a:lnTo>
                  <a:pt x="828646" y="162183"/>
                </a:lnTo>
                <a:lnTo>
                  <a:pt x="837077" y="167109"/>
                </a:lnTo>
                <a:lnTo>
                  <a:pt x="905705" y="211128"/>
                </a:lnTo>
                <a:lnTo>
                  <a:pt x="949874" y="241666"/>
                </a:lnTo>
                <a:lnTo>
                  <a:pt x="892861" y="207116"/>
                </a:lnTo>
                <a:cubicBezTo>
                  <a:pt x="876808" y="197487"/>
                  <a:pt x="862359" y="189464"/>
                  <a:pt x="848714" y="181440"/>
                </a:cubicBezTo>
                <a:lnTo>
                  <a:pt x="822385" y="164253"/>
                </a:lnTo>
                <a:lnTo>
                  <a:pt x="781288" y="135704"/>
                </a:lnTo>
                <a:close/>
                <a:moveTo>
                  <a:pt x="772217" y="118337"/>
                </a:moveTo>
                <a:lnTo>
                  <a:pt x="782893" y="122064"/>
                </a:lnTo>
                <a:lnTo>
                  <a:pt x="824858" y="147086"/>
                </a:lnTo>
                <a:lnTo>
                  <a:pt x="873597" y="181440"/>
                </a:lnTo>
                <a:cubicBezTo>
                  <a:pt x="889651" y="191068"/>
                  <a:pt x="905705" y="200697"/>
                  <a:pt x="921758" y="211128"/>
                </a:cubicBezTo>
                <a:lnTo>
                  <a:pt x="963112" y="240753"/>
                </a:lnTo>
                <a:lnTo>
                  <a:pt x="920562" y="215890"/>
                </a:lnTo>
                <a:lnTo>
                  <a:pt x="899283" y="200697"/>
                </a:lnTo>
                <a:cubicBezTo>
                  <a:pt x="867175" y="181440"/>
                  <a:pt x="835068" y="155764"/>
                  <a:pt x="802960" y="136507"/>
                </a:cubicBezTo>
                <a:lnTo>
                  <a:pt x="784753" y="126800"/>
                </a:lnTo>
                <a:close/>
                <a:moveTo>
                  <a:pt x="3455988" y="117683"/>
                </a:moveTo>
                <a:lnTo>
                  <a:pt x="3430077" y="129084"/>
                </a:lnTo>
                <a:lnTo>
                  <a:pt x="3436737" y="124915"/>
                </a:lnTo>
                <a:cubicBezTo>
                  <a:pt x="3443154" y="120897"/>
                  <a:pt x="3449571" y="117683"/>
                  <a:pt x="3455988" y="117683"/>
                </a:cubicBezTo>
                <a:close/>
                <a:moveTo>
                  <a:pt x="3385398" y="117683"/>
                </a:moveTo>
                <a:cubicBezTo>
                  <a:pt x="3327643" y="149825"/>
                  <a:pt x="3276305" y="188395"/>
                  <a:pt x="3224966" y="226965"/>
                </a:cubicBezTo>
                <a:lnTo>
                  <a:pt x="3096614" y="323397"/>
                </a:lnTo>
                <a:lnTo>
                  <a:pt x="2994422" y="395304"/>
                </a:lnTo>
                <a:lnTo>
                  <a:pt x="3026031" y="368390"/>
                </a:lnTo>
                <a:cubicBezTo>
                  <a:pt x="3083787" y="323391"/>
                  <a:pt x="3147959" y="278393"/>
                  <a:pt x="3212132" y="233394"/>
                </a:cubicBezTo>
                <a:cubicBezTo>
                  <a:pt x="3241010" y="214109"/>
                  <a:pt x="3268283" y="193216"/>
                  <a:pt x="3296359" y="172324"/>
                </a:cubicBezTo>
                <a:lnTo>
                  <a:pt x="3339476" y="142751"/>
                </a:lnTo>
                <a:close/>
                <a:moveTo>
                  <a:pt x="749448" y="117250"/>
                </a:moveTo>
                <a:lnTo>
                  <a:pt x="809382" y="155764"/>
                </a:lnTo>
                <a:lnTo>
                  <a:pt x="822385" y="164253"/>
                </a:lnTo>
                <a:lnTo>
                  <a:pt x="828646" y="168602"/>
                </a:lnTo>
                <a:cubicBezTo>
                  <a:pt x="854332" y="187859"/>
                  <a:pt x="880018" y="207116"/>
                  <a:pt x="912126" y="219954"/>
                </a:cubicBezTo>
                <a:lnTo>
                  <a:pt x="959995" y="248664"/>
                </a:lnTo>
                <a:lnTo>
                  <a:pt x="1002027" y="277725"/>
                </a:lnTo>
                <a:lnTo>
                  <a:pt x="1010857" y="283686"/>
                </a:lnTo>
                <a:lnTo>
                  <a:pt x="983565" y="268097"/>
                </a:lnTo>
                <a:cubicBezTo>
                  <a:pt x="952261" y="250444"/>
                  <a:pt x="921758" y="232792"/>
                  <a:pt x="892861" y="213535"/>
                </a:cubicBezTo>
                <a:cubicBezTo>
                  <a:pt x="860754" y="200697"/>
                  <a:pt x="835068" y="181440"/>
                  <a:pt x="809382" y="162183"/>
                </a:cubicBezTo>
                <a:close/>
                <a:moveTo>
                  <a:pt x="754862" y="112279"/>
                </a:moveTo>
                <a:lnTo>
                  <a:pt x="762549" y="114962"/>
                </a:lnTo>
                <a:lnTo>
                  <a:pt x="784753" y="126800"/>
                </a:lnTo>
                <a:lnTo>
                  <a:pt x="813395" y="146135"/>
                </a:lnTo>
                <a:cubicBezTo>
                  <a:pt x="835068" y="160578"/>
                  <a:pt x="857543" y="175021"/>
                  <a:pt x="880018" y="187859"/>
                </a:cubicBezTo>
                <a:lnTo>
                  <a:pt x="920559" y="215889"/>
                </a:lnTo>
                <a:lnTo>
                  <a:pt x="837077" y="167109"/>
                </a:lnTo>
                <a:lnTo>
                  <a:pt x="809385" y="149347"/>
                </a:lnTo>
                <a:lnTo>
                  <a:pt x="758193" y="115232"/>
                </a:lnTo>
                <a:close/>
                <a:moveTo>
                  <a:pt x="3449571" y="111254"/>
                </a:moveTo>
                <a:lnTo>
                  <a:pt x="3381266" y="150561"/>
                </a:lnTo>
                <a:lnTo>
                  <a:pt x="3370157" y="155450"/>
                </a:lnTo>
                <a:lnTo>
                  <a:pt x="3348419" y="169464"/>
                </a:lnTo>
                <a:lnTo>
                  <a:pt x="3261064" y="219733"/>
                </a:lnTo>
                <a:cubicBezTo>
                  <a:pt x="3199297" y="259107"/>
                  <a:pt x="3138333" y="300892"/>
                  <a:pt x="3077369" y="342676"/>
                </a:cubicBezTo>
                <a:lnTo>
                  <a:pt x="3033129" y="375504"/>
                </a:lnTo>
                <a:lnTo>
                  <a:pt x="3004243" y="395139"/>
                </a:lnTo>
                <a:lnTo>
                  <a:pt x="3045283" y="361962"/>
                </a:lnTo>
                <a:lnTo>
                  <a:pt x="3096614" y="323397"/>
                </a:lnTo>
                <a:lnTo>
                  <a:pt x="3096621" y="323391"/>
                </a:lnTo>
                <a:cubicBezTo>
                  <a:pt x="3122290" y="304106"/>
                  <a:pt x="3154376" y="284821"/>
                  <a:pt x="3186463" y="265536"/>
                </a:cubicBezTo>
                <a:cubicBezTo>
                  <a:pt x="3212132" y="246251"/>
                  <a:pt x="3244218" y="226965"/>
                  <a:pt x="3269887" y="207680"/>
                </a:cubicBezTo>
                <a:cubicBezTo>
                  <a:pt x="3327643" y="169110"/>
                  <a:pt x="3385398" y="136968"/>
                  <a:pt x="3449571" y="111254"/>
                </a:cubicBezTo>
                <a:close/>
                <a:moveTo>
                  <a:pt x="3385398" y="111254"/>
                </a:moveTo>
                <a:lnTo>
                  <a:pt x="3339476" y="142751"/>
                </a:lnTo>
                <a:lnTo>
                  <a:pt x="3296158" y="166398"/>
                </a:lnTo>
                <a:cubicBezTo>
                  <a:pt x="3208923" y="219733"/>
                  <a:pt x="3127103" y="284821"/>
                  <a:pt x="3045283" y="342676"/>
                </a:cubicBezTo>
                <a:cubicBezTo>
                  <a:pt x="2981110" y="394104"/>
                  <a:pt x="2923355" y="439102"/>
                  <a:pt x="2865599" y="490530"/>
                </a:cubicBezTo>
                <a:cubicBezTo>
                  <a:pt x="2833513" y="509815"/>
                  <a:pt x="2807844" y="535528"/>
                  <a:pt x="2775758" y="554814"/>
                </a:cubicBezTo>
                <a:cubicBezTo>
                  <a:pt x="2762923" y="564456"/>
                  <a:pt x="2750088" y="575706"/>
                  <a:pt x="2738056" y="587759"/>
                </a:cubicBezTo>
                <a:lnTo>
                  <a:pt x="2723961" y="603945"/>
                </a:lnTo>
                <a:lnTo>
                  <a:pt x="2698750" y="619097"/>
                </a:lnTo>
                <a:cubicBezTo>
                  <a:pt x="2718002" y="593384"/>
                  <a:pt x="2743671" y="574099"/>
                  <a:pt x="2769340" y="554814"/>
                </a:cubicBezTo>
                <a:cubicBezTo>
                  <a:pt x="2801427" y="529100"/>
                  <a:pt x="2827096" y="509815"/>
                  <a:pt x="2859182" y="484101"/>
                </a:cubicBezTo>
                <a:cubicBezTo>
                  <a:pt x="2916937" y="439102"/>
                  <a:pt x="2974693" y="394104"/>
                  <a:pt x="3032448" y="349105"/>
                </a:cubicBezTo>
                <a:cubicBezTo>
                  <a:pt x="3147959" y="265536"/>
                  <a:pt x="3257053" y="175538"/>
                  <a:pt x="3385398" y="111254"/>
                </a:cubicBezTo>
                <a:close/>
                <a:moveTo>
                  <a:pt x="3385398" y="111254"/>
                </a:moveTo>
                <a:cubicBezTo>
                  <a:pt x="3385398" y="111254"/>
                  <a:pt x="3391816" y="117683"/>
                  <a:pt x="3385398" y="117683"/>
                </a:cubicBezTo>
                <a:cubicBezTo>
                  <a:pt x="3385398" y="117683"/>
                  <a:pt x="3385398" y="117683"/>
                  <a:pt x="3385398" y="111254"/>
                </a:cubicBezTo>
                <a:close/>
                <a:moveTo>
                  <a:pt x="3455186" y="109647"/>
                </a:moveTo>
                <a:cubicBezTo>
                  <a:pt x="3455988" y="111254"/>
                  <a:pt x="3455988" y="114469"/>
                  <a:pt x="3455988" y="117683"/>
                </a:cubicBezTo>
                <a:cubicBezTo>
                  <a:pt x="3455988" y="111254"/>
                  <a:pt x="3449571" y="111254"/>
                  <a:pt x="3449571" y="111254"/>
                </a:cubicBezTo>
                <a:cubicBezTo>
                  <a:pt x="3452780" y="108040"/>
                  <a:pt x="3454384" y="108040"/>
                  <a:pt x="3455186" y="109647"/>
                </a:cubicBezTo>
                <a:close/>
                <a:moveTo>
                  <a:pt x="737445" y="106199"/>
                </a:moveTo>
                <a:lnTo>
                  <a:pt x="752552" y="111472"/>
                </a:lnTo>
                <a:lnTo>
                  <a:pt x="758193" y="115232"/>
                </a:lnTo>
                <a:lnTo>
                  <a:pt x="770093" y="125780"/>
                </a:lnTo>
                <a:close/>
                <a:moveTo>
                  <a:pt x="752526" y="105044"/>
                </a:moveTo>
                <a:lnTo>
                  <a:pt x="782893" y="115645"/>
                </a:lnTo>
                <a:cubicBezTo>
                  <a:pt x="798144" y="123668"/>
                  <a:pt x="812593" y="133297"/>
                  <a:pt x="828646" y="142926"/>
                </a:cubicBezTo>
                <a:cubicBezTo>
                  <a:pt x="854332" y="155764"/>
                  <a:pt x="886440" y="175021"/>
                  <a:pt x="918548" y="187859"/>
                </a:cubicBezTo>
                <a:cubicBezTo>
                  <a:pt x="950655" y="207116"/>
                  <a:pt x="982763" y="226373"/>
                  <a:pt x="1014870" y="245630"/>
                </a:cubicBezTo>
                <a:cubicBezTo>
                  <a:pt x="1046978" y="264887"/>
                  <a:pt x="1079085" y="290563"/>
                  <a:pt x="1104771" y="309820"/>
                </a:cubicBezTo>
                <a:cubicBezTo>
                  <a:pt x="1136879" y="335496"/>
                  <a:pt x="1168987" y="354753"/>
                  <a:pt x="1201094" y="380430"/>
                </a:cubicBezTo>
                <a:lnTo>
                  <a:pt x="1204460" y="383017"/>
                </a:lnTo>
                <a:lnTo>
                  <a:pt x="1222589" y="391886"/>
                </a:lnTo>
                <a:cubicBezTo>
                  <a:pt x="1233017" y="399117"/>
                  <a:pt x="1242643" y="407152"/>
                  <a:pt x="1252269" y="413580"/>
                </a:cubicBezTo>
                <a:cubicBezTo>
                  <a:pt x="1258686" y="426436"/>
                  <a:pt x="1271521" y="432864"/>
                  <a:pt x="1271521" y="445720"/>
                </a:cubicBezTo>
                <a:cubicBezTo>
                  <a:pt x="1271521" y="448934"/>
                  <a:pt x="1271521" y="453754"/>
                  <a:pt x="1270719" y="459379"/>
                </a:cubicBezTo>
                <a:lnTo>
                  <a:pt x="1267733" y="469203"/>
                </a:lnTo>
                <a:lnTo>
                  <a:pt x="1264080" y="465283"/>
                </a:lnTo>
                <a:lnTo>
                  <a:pt x="1258686" y="432864"/>
                </a:lnTo>
                <a:lnTo>
                  <a:pt x="1258292" y="432378"/>
                </a:lnTo>
                <a:lnTo>
                  <a:pt x="1256062" y="434606"/>
                </a:lnTo>
                <a:lnTo>
                  <a:pt x="1250668" y="427743"/>
                </a:lnTo>
                <a:lnTo>
                  <a:pt x="1257093" y="430900"/>
                </a:lnTo>
                <a:lnTo>
                  <a:pt x="1248258" y="420008"/>
                </a:lnTo>
                <a:lnTo>
                  <a:pt x="1237367" y="410822"/>
                </a:lnTo>
                <a:lnTo>
                  <a:pt x="1250668" y="427743"/>
                </a:lnTo>
                <a:lnTo>
                  <a:pt x="1240769" y="422880"/>
                </a:lnTo>
                <a:lnTo>
                  <a:pt x="1229188" y="407711"/>
                </a:lnTo>
                <a:cubicBezTo>
                  <a:pt x="1220359" y="399687"/>
                  <a:pt x="1210727" y="393268"/>
                  <a:pt x="1201094" y="386849"/>
                </a:cubicBezTo>
                <a:lnTo>
                  <a:pt x="1190847" y="379757"/>
                </a:lnTo>
                <a:lnTo>
                  <a:pt x="1156010" y="363764"/>
                </a:lnTo>
                <a:lnTo>
                  <a:pt x="1141530" y="360742"/>
                </a:lnTo>
                <a:lnTo>
                  <a:pt x="1184893" y="390930"/>
                </a:lnTo>
                <a:lnTo>
                  <a:pt x="1168987" y="380430"/>
                </a:lnTo>
                <a:lnTo>
                  <a:pt x="1141495" y="360735"/>
                </a:lnTo>
                <a:lnTo>
                  <a:pt x="1134761" y="359330"/>
                </a:lnTo>
                <a:lnTo>
                  <a:pt x="1181830" y="393268"/>
                </a:lnTo>
                <a:cubicBezTo>
                  <a:pt x="1188251" y="399687"/>
                  <a:pt x="1188251" y="393268"/>
                  <a:pt x="1188251" y="393268"/>
                </a:cubicBezTo>
                <a:lnTo>
                  <a:pt x="1184893" y="390930"/>
                </a:lnTo>
                <a:lnTo>
                  <a:pt x="1211529" y="408513"/>
                </a:lnTo>
                <a:lnTo>
                  <a:pt x="1240769" y="422880"/>
                </a:lnTo>
                <a:lnTo>
                  <a:pt x="1252466" y="438201"/>
                </a:lnTo>
                <a:cubicBezTo>
                  <a:pt x="1233202" y="431782"/>
                  <a:pt x="1213937" y="418944"/>
                  <a:pt x="1194673" y="406106"/>
                </a:cubicBezTo>
                <a:cubicBezTo>
                  <a:pt x="1185041" y="396477"/>
                  <a:pt x="1173803" y="388453"/>
                  <a:pt x="1162565" y="381232"/>
                </a:cubicBezTo>
                <a:lnTo>
                  <a:pt x="1143364" y="369236"/>
                </a:lnTo>
                <a:lnTo>
                  <a:pt x="1136076" y="362777"/>
                </a:lnTo>
                <a:lnTo>
                  <a:pt x="1129848" y="358305"/>
                </a:lnTo>
                <a:lnTo>
                  <a:pt x="1124563" y="357202"/>
                </a:lnTo>
                <a:lnTo>
                  <a:pt x="1117854" y="349691"/>
                </a:lnTo>
                <a:lnTo>
                  <a:pt x="1117693" y="349575"/>
                </a:lnTo>
                <a:lnTo>
                  <a:pt x="1121995" y="355873"/>
                </a:lnTo>
                <a:lnTo>
                  <a:pt x="1123894" y="357062"/>
                </a:lnTo>
                <a:lnTo>
                  <a:pt x="1124563" y="357202"/>
                </a:lnTo>
                <a:lnTo>
                  <a:pt x="1125130" y="357836"/>
                </a:lnTo>
                <a:lnTo>
                  <a:pt x="1130458" y="361173"/>
                </a:lnTo>
                <a:lnTo>
                  <a:pt x="1143364" y="369236"/>
                </a:lnTo>
                <a:lnTo>
                  <a:pt x="1173967" y="396358"/>
                </a:lnTo>
                <a:lnTo>
                  <a:pt x="1181679" y="400724"/>
                </a:lnTo>
                <a:cubicBezTo>
                  <a:pt x="1200931" y="413580"/>
                  <a:pt x="1226600" y="426436"/>
                  <a:pt x="1245851" y="445720"/>
                </a:cubicBezTo>
                <a:lnTo>
                  <a:pt x="1264080" y="465283"/>
                </a:lnTo>
                <a:lnTo>
                  <a:pt x="1265103" y="471431"/>
                </a:lnTo>
                <a:lnTo>
                  <a:pt x="1261003" y="483007"/>
                </a:lnTo>
                <a:lnTo>
                  <a:pt x="1259488" y="473038"/>
                </a:lnTo>
                <a:cubicBezTo>
                  <a:pt x="1253873" y="461789"/>
                  <a:pt x="1245852" y="452148"/>
                  <a:pt x="1239434" y="445720"/>
                </a:cubicBezTo>
                <a:cubicBezTo>
                  <a:pt x="1226600" y="436078"/>
                  <a:pt x="1215370" y="428043"/>
                  <a:pt x="1204139" y="420811"/>
                </a:cubicBezTo>
                <a:lnTo>
                  <a:pt x="1196928" y="416707"/>
                </a:lnTo>
                <a:lnTo>
                  <a:pt x="1213937" y="431782"/>
                </a:lnTo>
                <a:cubicBezTo>
                  <a:pt x="1213937" y="438201"/>
                  <a:pt x="1207516" y="438201"/>
                  <a:pt x="1207516" y="438201"/>
                </a:cubicBezTo>
                <a:cubicBezTo>
                  <a:pt x="1207516" y="438201"/>
                  <a:pt x="1207516" y="431782"/>
                  <a:pt x="1207516" y="431782"/>
                </a:cubicBezTo>
                <a:lnTo>
                  <a:pt x="1182128" y="415361"/>
                </a:lnTo>
                <a:lnTo>
                  <a:pt x="1156312" y="392135"/>
                </a:lnTo>
                <a:lnTo>
                  <a:pt x="1138362" y="379834"/>
                </a:lnTo>
                <a:lnTo>
                  <a:pt x="1131545" y="369854"/>
                </a:lnTo>
                <a:lnTo>
                  <a:pt x="1103166" y="344323"/>
                </a:lnTo>
                <a:lnTo>
                  <a:pt x="1099746" y="341939"/>
                </a:lnTo>
                <a:lnTo>
                  <a:pt x="1117506" y="353061"/>
                </a:lnTo>
                <a:lnTo>
                  <a:pt x="1117506" y="350104"/>
                </a:lnTo>
                <a:lnTo>
                  <a:pt x="1117506" y="349441"/>
                </a:lnTo>
                <a:lnTo>
                  <a:pt x="1092215" y="331277"/>
                </a:lnTo>
                <a:lnTo>
                  <a:pt x="1120711" y="349984"/>
                </a:lnTo>
                <a:lnTo>
                  <a:pt x="1128443" y="351632"/>
                </a:lnTo>
                <a:lnTo>
                  <a:pt x="1115795" y="342827"/>
                </a:lnTo>
                <a:lnTo>
                  <a:pt x="1120825" y="345927"/>
                </a:lnTo>
                <a:lnTo>
                  <a:pt x="1128934" y="351736"/>
                </a:lnTo>
                <a:lnTo>
                  <a:pt x="1155208" y="357336"/>
                </a:lnTo>
                <a:lnTo>
                  <a:pt x="1169717" y="365134"/>
                </a:lnTo>
                <a:lnTo>
                  <a:pt x="1117614" y="329077"/>
                </a:lnTo>
                <a:cubicBezTo>
                  <a:pt x="1085507" y="303401"/>
                  <a:pt x="1053399" y="284144"/>
                  <a:pt x="1021292" y="258468"/>
                </a:cubicBezTo>
                <a:cubicBezTo>
                  <a:pt x="995606" y="239211"/>
                  <a:pt x="963498" y="219954"/>
                  <a:pt x="931391" y="200697"/>
                </a:cubicBezTo>
                <a:cubicBezTo>
                  <a:pt x="892861" y="181440"/>
                  <a:pt x="860754" y="168602"/>
                  <a:pt x="828646" y="149345"/>
                </a:cubicBezTo>
                <a:lnTo>
                  <a:pt x="824858" y="147086"/>
                </a:lnTo>
                <a:lnTo>
                  <a:pt x="810987" y="137309"/>
                </a:lnTo>
                <a:lnTo>
                  <a:pt x="755950" y="107356"/>
                </a:lnTo>
                <a:close/>
                <a:moveTo>
                  <a:pt x="733126" y="103609"/>
                </a:moveTo>
                <a:lnTo>
                  <a:pt x="737445" y="106199"/>
                </a:lnTo>
                <a:lnTo>
                  <a:pt x="732324" y="104411"/>
                </a:lnTo>
                <a:close/>
                <a:moveTo>
                  <a:pt x="738746" y="102272"/>
                </a:moveTo>
                <a:lnTo>
                  <a:pt x="750857" y="108729"/>
                </a:lnTo>
                <a:lnTo>
                  <a:pt x="754862" y="112279"/>
                </a:lnTo>
                <a:lnTo>
                  <a:pt x="752552" y="111472"/>
                </a:lnTo>
                <a:lnTo>
                  <a:pt x="751588" y="110830"/>
                </a:lnTo>
                <a:close/>
                <a:moveTo>
                  <a:pt x="742917" y="101690"/>
                </a:moveTo>
                <a:lnTo>
                  <a:pt x="750231" y="104243"/>
                </a:lnTo>
                <a:lnTo>
                  <a:pt x="755950" y="107356"/>
                </a:lnTo>
                <a:lnTo>
                  <a:pt x="772217" y="118337"/>
                </a:lnTo>
                <a:lnTo>
                  <a:pt x="762549" y="114962"/>
                </a:lnTo>
                <a:lnTo>
                  <a:pt x="754799" y="110830"/>
                </a:lnTo>
                <a:lnTo>
                  <a:pt x="750857" y="108729"/>
                </a:lnTo>
                <a:close/>
                <a:moveTo>
                  <a:pt x="745239" y="101526"/>
                </a:moveTo>
                <a:lnTo>
                  <a:pt x="751588" y="104411"/>
                </a:lnTo>
                <a:lnTo>
                  <a:pt x="752526" y="105044"/>
                </a:lnTo>
                <a:lnTo>
                  <a:pt x="750231" y="104243"/>
                </a:lnTo>
                <a:close/>
                <a:moveTo>
                  <a:pt x="736177" y="100560"/>
                </a:moveTo>
                <a:lnTo>
                  <a:pt x="738746" y="102272"/>
                </a:lnTo>
                <a:lnTo>
                  <a:pt x="735953" y="100783"/>
                </a:lnTo>
                <a:close/>
                <a:moveTo>
                  <a:pt x="732324" y="98848"/>
                </a:moveTo>
                <a:lnTo>
                  <a:pt x="735953" y="100783"/>
                </a:lnTo>
                <a:lnTo>
                  <a:pt x="735535" y="101202"/>
                </a:lnTo>
                <a:lnTo>
                  <a:pt x="733126" y="103609"/>
                </a:lnTo>
                <a:lnTo>
                  <a:pt x="732324" y="103128"/>
                </a:lnTo>
                <a:close/>
                <a:moveTo>
                  <a:pt x="738344" y="98394"/>
                </a:moveTo>
                <a:lnTo>
                  <a:pt x="740096" y="99190"/>
                </a:lnTo>
                <a:lnTo>
                  <a:pt x="742917" y="101690"/>
                </a:lnTo>
                <a:lnTo>
                  <a:pt x="737083" y="99654"/>
                </a:lnTo>
                <a:close/>
                <a:moveTo>
                  <a:pt x="738745" y="97992"/>
                </a:moveTo>
                <a:lnTo>
                  <a:pt x="745239" y="101526"/>
                </a:lnTo>
                <a:lnTo>
                  <a:pt x="740096" y="99190"/>
                </a:lnTo>
                <a:close/>
                <a:moveTo>
                  <a:pt x="732324" y="97992"/>
                </a:moveTo>
                <a:lnTo>
                  <a:pt x="737083" y="99654"/>
                </a:lnTo>
                <a:lnTo>
                  <a:pt x="736177" y="100560"/>
                </a:lnTo>
                <a:close/>
                <a:moveTo>
                  <a:pt x="705962" y="88308"/>
                </a:moveTo>
                <a:lnTo>
                  <a:pt x="713059" y="91573"/>
                </a:lnTo>
                <a:lnTo>
                  <a:pt x="732324" y="103128"/>
                </a:lnTo>
                <a:lnTo>
                  <a:pt x="732324" y="104411"/>
                </a:lnTo>
                <a:lnTo>
                  <a:pt x="749448" y="117250"/>
                </a:lnTo>
                <a:lnTo>
                  <a:pt x="719481" y="97992"/>
                </a:lnTo>
                <a:close/>
                <a:moveTo>
                  <a:pt x="700392" y="81149"/>
                </a:moveTo>
                <a:lnTo>
                  <a:pt x="716270" y="88364"/>
                </a:lnTo>
                <a:lnTo>
                  <a:pt x="721316" y="90657"/>
                </a:lnTo>
                <a:lnTo>
                  <a:pt x="732324" y="97992"/>
                </a:lnTo>
                <a:cubicBezTo>
                  <a:pt x="732324" y="97992"/>
                  <a:pt x="732324" y="97992"/>
                  <a:pt x="732324" y="98795"/>
                </a:cubicBezTo>
                <a:lnTo>
                  <a:pt x="732324" y="98848"/>
                </a:lnTo>
                <a:lnTo>
                  <a:pt x="706638" y="85154"/>
                </a:lnTo>
                <a:close/>
                <a:moveTo>
                  <a:pt x="669739" y="56604"/>
                </a:moveTo>
                <a:lnTo>
                  <a:pt x="680149" y="61083"/>
                </a:lnTo>
                <a:cubicBezTo>
                  <a:pt x="700216" y="72316"/>
                  <a:pt x="719481" y="85154"/>
                  <a:pt x="738745" y="97992"/>
                </a:cubicBezTo>
                <a:lnTo>
                  <a:pt x="738344" y="98394"/>
                </a:lnTo>
                <a:lnTo>
                  <a:pt x="721316" y="90657"/>
                </a:lnTo>
                <a:lnTo>
                  <a:pt x="674530" y="59478"/>
                </a:lnTo>
                <a:close/>
                <a:moveTo>
                  <a:pt x="659321" y="56094"/>
                </a:moveTo>
                <a:lnTo>
                  <a:pt x="664095" y="57873"/>
                </a:lnTo>
                <a:lnTo>
                  <a:pt x="700392" y="81149"/>
                </a:lnTo>
                <a:lnTo>
                  <a:pt x="688301" y="75655"/>
                </a:lnTo>
                <a:lnTo>
                  <a:pt x="671319" y="63490"/>
                </a:lnTo>
                <a:close/>
                <a:moveTo>
                  <a:pt x="616736" y="40221"/>
                </a:moveTo>
                <a:lnTo>
                  <a:pt x="637991" y="48144"/>
                </a:lnTo>
                <a:lnTo>
                  <a:pt x="648844" y="55466"/>
                </a:lnTo>
                <a:cubicBezTo>
                  <a:pt x="660082" y="61083"/>
                  <a:pt x="671319" y="65897"/>
                  <a:pt x="680952" y="72316"/>
                </a:cubicBezTo>
                <a:lnTo>
                  <a:pt x="688301" y="75655"/>
                </a:lnTo>
                <a:lnTo>
                  <a:pt x="705962" y="88308"/>
                </a:lnTo>
                <a:lnTo>
                  <a:pt x="662490" y="68304"/>
                </a:lnTo>
                <a:cubicBezTo>
                  <a:pt x="645633" y="59478"/>
                  <a:pt x="629579" y="49850"/>
                  <a:pt x="616736" y="40221"/>
                </a:cubicBezTo>
                <a:close/>
                <a:moveTo>
                  <a:pt x="616736" y="33802"/>
                </a:moveTo>
                <a:cubicBezTo>
                  <a:pt x="616736" y="40221"/>
                  <a:pt x="616736" y="40221"/>
                  <a:pt x="616736" y="40221"/>
                </a:cubicBezTo>
                <a:cubicBezTo>
                  <a:pt x="610315" y="40221"/>
                  <a:pt x="616736" y="33802"/>
                  <a:pt x="616736" y="33802"/>
                </a:cubicBezTo>
                <a:close/>
                <a:moveTo>
                  <a:pt x="616736" y="33802"/>
                </a:moveTo>
                <a:lnTo>
                  <a:pt x="637993" y="42947"/>
                </a:lnTo>
                <a:lnTo>
                  <a:pt x="659321" y="56094"/>
                </a:lnTo>
                <a:lnTo>
                  <a:pt x="637991" y="48144"/>
                </a:lnTo>
                <a:close/>
                <a:moveTo>
                  <a:pt x="546100" y="1707"/>
                </a:moveTo>
                <a:cubicBezTo>
                  <a:pt x="571786" y="-4712"/>
                  <a:pt x="591050" y="8126"/>
                  <a:pt x="610315" y="20964"/>
                </a:cubicBezTo>
                <a:lnTo>
                  <a:pt x="669739" y="56604"/>
                </a:lnTo>
                <a:lnTo>
                  <a:pt x="637993" y="42947"/>
                </a:lnTo>
                <a:lnTo>
                  <a:pt x="623158" y="33802"/>
                </a:lnTo>
                <a:cubicBezTo>
                  <a:pt x="610315" y="27383"/>
                  <a:pt x="597472" y="20964"/>
                  <a:pt x="591050" y="14545"/>
                </a:cubicBezTo>
                <a:cubicBezTo>
                  <a:pt x="578207" y="14545"/>
                  <a:pt x="565364" y="8126"/>
                  <a:pt x="552521" y="8126"/>
                </a:cubicBezTo>
                <a:cubicBezTo>
                  <a:pt x="565364" y="27383"/>
                  <a:pt x="584629" y="40221"/>
                  <a:pt x="610315" y="46640"/>
                </a:cubicBezTo>
                <a:cubicBezTo>
                  <a:pt x="629579" y="59478"/>
                  <a:pt x="655265" y="72316"/>
                  <a:pt x="674530" y="85154"/>
                </a:cubicBezTo>
                <a:cubicBezTo>
                  <a:pt x="725902" y="117249"/>
                  <a:pt x="777274" y="149345"/>
                  <a:pt x="828646" y="181440"/>
                </a:cubicBezTo>
                <a:cubicBezTo>
                  <a:pt x="892861" y="219954"/>
                  <a:pt x="957077" y="264887"/>
                  <a:pt x="1021292" y="303401"/>
                </a:cubicBezTo>
                <a:cubicBezTo>
                  <a:pt x="1050189" y="325868"/>
                  <a:pt x="1080691" y="348334"/>
                  <a:pt x="1111996" y="369999"/>
                </a:cubicBezTo>
                <a:lnTo>
                  <a:pt x="1120227" y="375323"/>
                </a:lnTo>
                <a:lnTo>
                  <a:pt x="1130458" y="386849"/>
                </a:lnTo>
                <a:lnTo>
                  <a:pt x="1137031" y="386192"/>
                </a:lnTo>
                <a:lnTo>
                  <a:pt x="1182128" y="415361"/>
                </a:lnTo>
                <a:lnTo>
                  <a:pt x="1207516" y="438201"/>
                </a:lnTo>
                <a:cubicBezTo>
                  <a:pt x="1104771" y="374011"/>
                  <a:pt x="1002027" y="296982"/>
                  <a:pt x="899283" y="232792"/>
                </a:cubicBezTo>
                <a:cubicBezTo>
                  <a:pt x="835068" y="187859"/>
                  <a:pt x="770853" y="149345"/>
                  <a:pt x="706638" y="110830"/>
                </a:cubicBezTo>
                <a:cubicBezTo>
                  <a:pt x="674530" y="91573"/>
                  <a:pt x="648844" y="78735"/>
                  <a:pt x="616736" y="59478"/>
                </a:cubicBezTo>
                <a:cubicBezTo>
                  <a:pt x="591050" y="46640"/>
                  <a:pt x="565364" y="33802"/>
                  <a:pt x="546100" y="8126"/>
                </a:cubicBezTo>
                <a:cubicBezTo>
                  <a:pt x="546100" y="8126"/>
                  <a:pt x="546100" y="1707"/>
                  <a:pt x="546100" y="1707"/>
                </a:cubicBezTo>
                <a:close/>
              </a:path>
            </a:pathLst>
          </a:custGeom>
          <a:noFill/>
          <a:ln>
            <a:solidFill>
              <a:schemeClr val="accent1"/>
            </a:solidFill>
          </a:ln>
        </p:spPr>
        <p:txBody>
          <a:bodyPr vert="horz" wrap="square" lIns="91440" tIns="45720" rIns="91440" bIns="45720" numCol="1" anchor="t" anchorCtr="0" compatLnSpc="1">
            <a:noAutofit/>
          </a:bodyPr>
          <a:lstStyle/>
          <a:p>
            <a:endParaRPr lang="zh-CN" altLang="en-US"/>
          </a:p>
        </p:txBody>
      </p:sp>
      <p:grpSp>
        <p:nvGrpSpPr>
          <p:cNvPr id="157" name="组合 156"/>
          <p:cNvGrpSpPr/>
          <p:nvPr/>
        </p:nvGrpSpPr>
        <p:grpSpPr>
          <a:xfrm>
            <a:off x="8115493" y="2911768"/>
            <a:ext cx="3319500" cy="1059971"/>
            <a:chOff x="8291427" y="2152368"/>
            <a:chExt cx="3319500" cy="1059971"/>
          </a:xfrm>
        </p:grpSpPr>
        <p:sp>
          <p:nvSpPr>
            <p:cNvPr id="158" name="矩形 157"/>
            <p:cNvSpPr/>
            <p:nvPr/>
          </p:nvSpPr>
          <p:spPr>
            <a:xfrm>
              <a:off x="8291427" y="2152368"/>
              <a:ext cx="1867371" cy="40011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r"/>
              <a:r>
                <a:rPr lang="en-US" altLang="zh-CN" sz="2000" dirty="0">
                  <a:solidFill>
                    <a:schemeClr val="accent1"/>
                  </a:solidFill>
                  <a:latin typeface="+mj-ea"/>
                  <a:ea typeface="+mj-ea"/>
                </a:rPr>
                <a:t>Lorem Ipsum </a:t>
              </a:r>
              <a:endParaRPr lang="zh-CN" altLang="en-US" sz="2000" dirty="0">
                <a:solidFill>
                  <a:schemeClr val="accent1"/>
                </a:solidFill>
                <a:latin typeface="+mj-ea"/>
                <a:ea typeface="+mj-ea"/>
              </a:endParaRPr>
            </a:p>
          </p:txBody>
        </p:sp>
        <p:sp>
          <p:nvSpPr>
            <p:cNvPr id="159" name="矩形 158"/>
            <p:cNvSpPr/>
            <p:nvPr/>
          </p:nvSpPr>
          <p:spPr>
            <a:xfrm>
              <a:off x="8291427" y="2552478"/>
              <a:ext cx="3319500" cy="65986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20000"/>
                </a:lnSpc>
              </a:pPr>
              <a:r>
                <a:rPr lang="en-US" altLang="zh-CN" sz="16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Lorem Ipsum is simply dummy text of the printing. </a:t>
              </a:r>
              <a:endParaRPr lang="zh-CN" altLang="en-US" sz="16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160" name="组合 159"/>
          <p:cNvGrpSpPr/>
          <p:nvPr/>
        </p:nvGrpSpPr>
        <p:grpSpPr>
          <a:xfrm>
            <a:off x="757007" y="2911768"/>
            <a:ext cx="3319500" cy="1059971"/>
            <a:chOff x="486239" y="2152368"/>
            <a:chExt cx="3319500" cy="1059971"/>
          </a:xfrm>
        </p:grpSpPr>
        <p:sp>
          <p:nvSpPr>
            <p:cNvPr id="161" name="矩形 160"/>
            <p:cNvSpPr/>
            <p:nvPr/>
          </p:nvSpPr>
          <p:spPr>
            <a:xfrm>
              <a:off x="1938368" y="2152368"/>
              <a:ext cx="1867371" cy="40011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r"/>
              <a:r>
                <a:rPr lang="en-US" altLang="zh-CN" sz="2000" dirty="0">
                  <a:solidFill>
                    <a:schemeClr val="accent1"/>
                  </a:solidFill>
                  <a:latin typeface="+mj-ea"/>
                  <a:ea typeface="+mj-ea"/>
                </a:rPr>
                <a:t>Lorem Ipsum </a:t>
              </a:r>
              <a:endParaRPr lang="zh-CN" altLang="en-US" sz="2000" dirty="0">
                <a:solidFill>
                  <a:schemeClr val="accent1"/>
                </a:solidFill>
                <a:latin typeface="+mj-ea"/>
                <a:ea typeface="+mj-ea"/>
              </a:endParaRPr>
            </a:p>
          </p:txBody>
        </p:sp>
        <p:sp>
          <p:nvSpPr>
            <p:cNvPr id="162" name="矩形 161"/>
            <p:cNvSpPr/>
            <p:nvPr/>
          </p:nvSpPr>
          <p:spPr>
            <a:xfrm>
              <a:off x="486239" y="2552478"/>
              <a:ext cx="3319500" cy="65986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r">
                <a:lnSpc>
                  <a:spcPct val="120000"/>
                </a:lnSpc>
              </a:pPr>
              <a:r>
                <a:rPr lang="en-US" altLang="zh-CN" sz="16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Lorem Ipsum is simply dummy text of the printing. </a:t>
              </a:r>
              <a:endParaRPr lang="zh-CN" altLang="en-US" sz="16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163" name="组合 162"/>
          <p:cNvGrpSpPr/>
          <p:nvPr/>
        </p:nvGrpSpPr>
        <p:grpSpPr>
          <a:xfrm>
            <a:off x="8115493" y="4184338"/>
            <a:ext cx="3319500" cy="1059971"/>
            <a:chOff x="8291427" y="2152368"/>
            <a:chExt cx="3319500" cy="1059971"/>
          </a:xfrm>
        </p:grpSpPr>
        <p:sp>
          <p:nvSpPr>
            <p:cNvPr id="164" name="矩形 163"/>
            <p:cNvSpPr/>
            <p:nvPr/>
          </p:nvSpPr>
          <p:spPr>
            <a:xfrm>
              <a:off x="8291427" y="2152368"/>
              <a:ext cx="1867371" cy="40011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r"/>
              <a:r>
                <a:rPr lang="en-US" altLang="zh-CN" sz="2000" dirty="0">
                  <a:solidFill>
                    <a:schemeClr val="accent1"/>
                  </a:solidFill>
                  <a:latin typeface="+mj-ea"/>
                  <a:ea typeface="+mj-ea"/>
                </a:rPr>
                <a:t>Lorem Ipsum </a:t>
              </a:r>
              <a:endParaRPr lang="zh-CN" altLang="en-US" sz="2000" dirty="0">
                <a:solidFill>
                  <a:schemeClr val="accent1"/>
                </a:solidFill>
                <a:latin typeface="+mj-ea"/>
                <a:ea typeface="+mj-ea"/>
              </a:endParaRPr>
            </a:p>
          </p:txBody>
        </p:sp>
        <p:sp>
          <p:nvSpPr>
            <p:cNvPr id="165" name="矩形 164"/>
            <p:cNvSpPr/>
            <p:nvPr/>
          </p:nvSpPr>
          <p:spPr>
            <a:xfrm>
              <a:off x="8291427" y="2552478"/>
              <a:ext cx="3319500" cy="65986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20000"/>
                </a:lnSpc>
              </a:pPr>
              <a:r>
                <a:rPr lang="en-US" altLang="zh-CN" sz="16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Lorem Ipsum is simply dummy text of the printing. </a:t>
              </a:r>
              <a:endParaRPr lang="zh-CN" altLang="en-US" sz="16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166" name="组合 165"/>
          <p:cNvGrpSpPr/>
          <p:nvPr/>
        </p:nvGrpSpPr>
        <p:grpSpPr>
          <a:xfrm>
            <a:off x="757007" y="4184338"/>
            <a:ext cx="3319500" cy="1083374"/>
            <a:chOff x="486239" y="2152368"/>
            <a:chExt cx="3319500" cy="1083374"/>
          </a:xfrm>
        </p:grpSpPr>
        <p:sp>
          <p:nvSpPr>
            <p:cNvPr id="167" name="矩形 166"/>
            <p:cNvSpPr/>
            <p:nvPr/>
          </p:nvSpPr>
          <p:spPr>
            <a:xfrm>
              <a:off x="1938368" y="2152368"/>
              <a:ext cx="1867371" cy="40011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r"/>
              <a:r>
                <a:rPr lang="en-US" altLang="zh-CN" sz="2000" dirty="0">
                  <a:solidFill>
                    <a:schemeClr val="accent1"/>
                  </a:solidFill>
                  <a:latin typeface="+mj-ea"/>
                  <a:ea typeface="+mj-ea"/>
                </a:rPr>
                <a:t>Lorem Ipsum </a:t>
              </a:r>
              <a:endParaRPr lang="zh-CN" altLang="en-US" sz="2000" dirty="0">
                <a:solidFill>
                  <a:schemeClr val="accent1"/>
                </a:solidFill>
                <a:latin typeface="+mj-ea"/>
                <a:ea typeface="+mj-ea"/>
              </a:endParaRPr>
            </a:p>
          </p:txBody>
        </p:sp>
        <p:sp>
          <p:nvSpPr>
            <p:cNvPr id="168" name="矩形 167"/>
            <p:cNvSpPr/>
            <p:nvPr/>
          </p:nvSpPr>
          <p:spPr>
            <a:xfrm>
              <a:off x="486239" y="2552478"/>
              <a:ext cx="3319500" cy="683264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r">
                <a:lnSpc>
                  <a:spcPct val="120000"/>
                </a:lnSpc>
              </a:pPr>
              <a:r>
                <a:rPr lang="en-US" altLang="zh-CN" sz="16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Lorem Ipsum is simply dummy text of the printing. </a:t>
              </a:r>
              <a:endParaRPr lang="zh-CN" altLang="en-US" sz="16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sp>
        <p:nvSpPr>
          <p:cNvPr id="170" name="矩形 169"/>
          <p:cNvSpPr/>
          <p:nvPr/>
        </p:nvSpPr>
        <p:spPr>
          <a:xfrm>
            <a:off x="4599576" y="1526008"/>
            <a:ext cx="2992849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zh-CN" sz="2000" dirty="0">
                <a:solidFill>
                  <a:schemeClr val="accent1"/>
                </a:solidFill>
                <a:latin typeface="+mj-lt"/>
              </a:rPr>
              <a:t>BUSINESS TEMPLATE</a:t>
            </a:r>
            <a:endParaRPr lang="zh-CN" altLang="en-US" sz="2000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171" name="矩形 170"/>
          <p:cNvSpPr/>
          <p:nvPr/>
        </p:nvSpPr>
        <p:spPr>
          <a:xfrm>
            <a:off x="1898171" y="1987673"/>
            <a:ext cx="8395658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zh-CN" sz="16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Lorem Ipsum is simply dummy text of the printing and typesetting industry. Lorem Ipsum is simply dummy text of the printing and typesetting industry. </a:t>
            </a:r>
            <a:endParaRPr lang="zh-CN" altLang="en-US" sz="1600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1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nodeType="withEffect">
                                  <p:stCondLst>
                                    <p:cond delay="21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1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nodeType="withEffect">
                                  <p:stCondLst>
                                    <p:cond delay="24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1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0" presetClass="entr" presetSubtype="0" fill="hold" grpId="0" nodeType="withEffect">
                                  <p:stCondLst>
                                    <p:cond delay="27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0" presetClass="entr" presetSubtype="0" fill="hold" grpId="0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1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7" grpId="0"/>
      <p:bldP spid="156" grpId="0" animBg="1"/>
      <p:bldP spid="170" grpId="0"/>
      <p:bldP spid="171" grpId="0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矩形 5"/>
          <p:cNvSpPr/>
          <p:nvPr/>
        </p:nvSpPr>
        <p:spPr>
          <a:xfrm>
            <a:off x="1408255" y="817356"/>
            <a:ext cx="5375831" cy="3385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zh-CN" sz="16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Lorem Ipsum is simply dummy text of the printing.</a:t>
            </a:r>
            <a:endParaRPr lang="zh-CN" altLang="en-US" sz="16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cxnSp>
        <p:nvCxnSpPr>
          <p:cNvPr id="3" name="直接连接符 2"/>
          <p:cNvCxnSpPr/>
          <p:nvPr/>
        </p:nvCxnSpPr>
        <p:spPr>
          <a:xfrm>
            <a:off x="1408255" y="790522"/>
            <a:ext cx="10783745" cy="0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矩形 6"/>
          <p:cNvSpPr/>
          <p:nvPr/>
        </p:nvSpPr>
        <p:spPr>
          <a:xfrm>
            <a:off x="1408255" y="363579"/>
            <a:ext cx="2992849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zh-CN" sz="2000" dirty="0">
                <a:solidFill>
                  <a:schemeClr val="accent1"/>
                </a:solidFill>
                <a:latin typeface="+mj-lt"/>
              </a:rPr>
              <a:t>BUSINESS TEMPLATE</a:t>
            </a:r>
            <a:endParaRPr lang="zh-CN" altLang="en-US" sz="2000" dirty="0">
              <a:solidFill>
                <a:schemeClr val="accent1"/>
              </a:solidFill>
              <a:latin typeface="+mj-lt"/>
            </a:endParaRPr>
          </a:p>
        </p:txBody>
      </p:sp>
      <p:grpSp>
        <p:nvGrpSpPr>
          <p:cNvPr id="252" name="组合 251"/>
          <p:cNvGrpSpPr/>
          <p:nvPr/>
        </p:nvGrpSpPr>
        <p:grpSpPr>
          <a:xfrm>
            <a:off x="611297" y="254962"/>
            <a:ext cx="625500" cy="787984"/>
            <a:chOff x="355601" y="252413"/>
            <a:chExt cx="812800" cy="1023938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253" name="Freeform 5"/>
            <p:cNvSpPr/>
            <p:nvPr/>
          </p:nvSpPr>
          <p:spPr bwMode="auto">
            <a:xfrm>
              <a:off x="796926" y="252413"/>
              <a:ext cx="58738" cy="138113"/>
            </a:xfrm>
            <a:custGeom>
              <a:avLst/>
              <a:gdLst>
                <a:gd name="T0" fmla="*/ 13 w 27"/>
                <a:gd name="T1" fmla="*/ 1 h 64"/>
                <a:gd name="T2" fmla="*/ 3 w 27"/>
                <a:gd name="T3" fmla="*/ 61 h 64"/>
                <a:gd name="T4" fmla="*/ 11 w 27"/>
                <a:gd name="T5" fmla="*/ 44 h 64"/>
                <a:gd name="T6" fmla="*/ 16 w 27"/>
                <a:gd name="T7" fmla="*/ 15 h 64"/>
                <a:gd name="T8" fmla="*/ 26 w 27"/>
                <a:gd name="T9" fmla="*/ 1 h 64"/>
                <a:gd name="T10" fmla="*/ 13 w 27"/>
                <a:gd name="T11" fmla="*/ 1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" h="64">
                  <a:moveTo>
                    <a:pt x="13" y="1"/>
                  </a:moveTo>
                  <a:cubicBezTo>
                    <a:pt x="9" y="21"/>
                    <a:pt x="0" y="41"/>
                    <a:pt x="3" y="61"/>
                  </a:cubicBezTo>
                  <a:cubicBezTo>
                    <a:pt x="14" y="64"/>
                    <a:pt x="10" y="51"/>
                    <a:pt x="11" y="44"/>
                  </a:cubicBezTo>
                  <a:cubicBezTo>
                    <a:pt x="12" y="35"/>
                    <a:pt x="16" y="24"/>
                    <a:pt x="16" y="15"/>
                  </a:cubicBezTo>
                  <a:cubicBezTo>
                    <a:pt x="19" y="10"/>
                    <a:pt x="27" y="10"/>
                    <a:pt x="26" y="1"/>
                  </a:cubicBezTo>
                  <a:cubicBezTo>
                    <a:pt x="19" y="0"/>
                    <a:pt x="20" y="0"/>
                    <a:pt x="1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4" name="Freeform 6"/>
            <p:cNvSpPr/>
            <p:nvPr/>
          </p:nvSpPr>
          <p:spPr bwMode="auto">
            <a:xfrm>
              <a:off x="584201" y="274638"/>
              <a:ext cx="74613" cy="103188"/>
            </a:xfrm>
            <a:custGeom>
              <a:avLst/>
              <a:gdLst>
                <a:gd name="T0" fmla="*/ 3 w 34"/>
                <a:gd name="T1" fmla="*/ 0 h 48"/>
                <a:gd name="T2" fmla="*/ 16 w 34"/>
                <a:gd name="T3" fmla="*/ 30 h 48"/>
                <a:gd name="T4" fmla="*/ 30 w 34"/>
                <a:gd name="T5" fmla="*/ 48 h 48"/>
                <a:gd name="T6" fmla="*/ 34 w 34"/>
                <a:gd name="T7" fmla="*/ 39 h 48"/>
                <a:gd name="T8" fmla="*/ 9 w 34"/>
                <a:gd name="T9" fmla="*/ 0 h 48"/>
                <a:gd name="T10" fmla="*/ 3 w 34"/>
                <a:gd name="T1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4" h="48">
                  <a:moveTo>
                    <a:pt x="3" y="0"/>
                  </a:moveTo>
                  <a:cubicBezTo>
                    <a:pt x="0" y="12"/>
                    <a:pt x="10" y="19"/>
                    <a:pt x="16" y="30"/>
                  </a:cubicBezTo>
                  <a:cubicBezTo>
                    <a:pt x="20" y="38"/>
                    <a:pt x="22" y="48"/>
                    <a:pt x="30" y="48"/>
                  </a:cubicBezTo>
                  <a:cubicBezTo>
                    <a:pt x="32" y="46"/>
                    <a:pt x="33" y="43"/>
                    <a:pt x="34" y="39"/>
                  </a:cubicBezTo>
                  <a:cubicBezTo>
                    <a:pt x="22" y="30"/>
                    <a:pt x="18" y="9"/>
                    <a:pt x="9" y="0"/>
                  </a:cubicBezTo>
                  <a:cubicBezTo>
                    <a:pt x="7" y="0"/>
                    <a:pt x="5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5" name="Freeform 7"/>
            <p:cNvSpPr/>
            <p:nvPr/>
          </p:nvSpPr>
          <p:spPr bwMode="auto">
            <a:xfrm>
              <a:off x="944563" y="347663"/>
              <a:ext cx="100013" cy="98425"/>
            </a:xfrm>
            <a:custGeom>
              <a:avLst/>
              <a:gdLst>
                <a:gd name="T0" fmla="*/ 38 w 46"/>
                <a:gd name="T1" fmla="*/ 0 h 46"/>
                <a:gd name="T2" fmla="*/ 0 w 46"/>
                <a:gd name="T3" fmla="*/ 42 h 46"/>
                <a:gd name="T4" fmla="*/ 2 w 46"/>
                <a:gd name="T5" fmla="*/ 46 h 46"/>
                <a:gd name="T6" fmla="*/ 15 w 46"/>
                <a:gd name="T7" fmla="*/ 34 h 46"/>
                <a:gd name="T8" fmla="*/ 39 w 46"/>
                <a:gd name="T9" fmla="*/ 13 h 46"/>
                <a:gd name="T10" fmla="*/ 45 w 46"/>
                <a:gd name="T11" fmla="*/ 9 h 46"/>
                <a:gd name="T12" fmla="*/ 43 w 46"/>
                <a:gd name="T13" fmla="*/ 0 h 46"/>
                <a:gd name="T14" fmla="*/ 38 w 46"/>
                <a:gd name="T15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6" h="46">
                  <a:moveTo>
                    <a:pt x="38" y="0"/>
                  </a:moveTo>
                  <a:cubicBezTo>
                    <a:pt x="28" y="17"/>
                    <a:pt x="7" y="23"/>
                    <a:pt x="0" y="42"/>
                  </a:cubicBezTo>
                  <a:cubicBezTo>
                    <a:pt x="1" y="43"/>
                    <a:pt x="2" y="44"/>
                    <a:pt x="2" y="46"/>
                  </a:cubicBezTo>
                  <a:cubicBezTo>
                    <a:pt x="11" y="46"/>
                    <a:pt x="14" y="42"/>
                    <a:pt x="15" y="34"/>
                  </a:cubicBezTo>
                  <a:cubicBezTo>
                    <a:pt x="24" y="28"/>
                    <a:pt x="32" y="21"/>
                    <a:pt x="39" y="13"/>
                  </a:cubicBezTo>
                  <a:cubicBezTo>
                    <a:pt x="41" y="12"/>
                    <a:pt x="44" y="11"/>
                    <a:pt x="45" y="9"/>
                  </a:cubicBezTo>
                  <a:cubicBezTo>
                    <a:pt x="46" y="5"/>
                    <a:pt x="44" y="3"/>
                    <a:pt x="43" y="0"/>
                  </a:cubicBezTo>
                  <a:cubicBezTo>
                    <a:pt x="41" y="0"/>
                    <a:pt x="40" y="0"/>
                    <a:pt x="3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6" name="Freeform 8"/>
            <p:cNvSpPr/>
            <p:nvPr/>
          </p:nvSpPr>
          <p:spPr bwMode="auto">
            <a:xfrm>
              <a:off x="387351" y="449263"/>
              <a:ext cx="119063" cy="74613"/>
            </a:xfrm>
            <a:custGeom>
              <a:avLst/>
              <a:gdLst>
                <a:gd name="T0" fmla="*/ 8 w 55"/>
                <a:gd name="T1" fmla="*/ 0 h 35"/>
                <a:gd name="T2" fmla="*/ 17 w 55"/>
                <a:gd name="T3" fmla="*/ 14 h 35"/>
                <a:gd name="T4" fmla="*/ 13 w 55"/>
                <a:gd name="T5" fmla="*/ 17 h 35"/>
                <a:gd name="T6" fmla="*/ 19 w 55"/>
                <a:gd name="T7" fmla="*/ 23 h 35"/>
                <a:gd name="T8" fmla="*/ 22 w 55"/>
                <a:gd name="T9" fmla="*/ 17 h 35"/>
                <a:gd name="T10" fmla="*/ 53 w 55"/>
                <a:gd name="T11" fmla="*/ 32 h 35"/>
                <a:gd name="T12" fmla="*/ 53 w 55"/>
                <a:gd name="T13" fmla="*/ 23 h 35"/>
                <a:gd name="T14" fmla="*/ 8 w 55"/>
                <a:gd name="T15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5" h="35">
                  <a:moveTo>
                    <a:pt x="8" y="0"/>
                  </a:moveTo>
                  <a:cubicBezTo>
                    <a:pt x="0" y="5"/>
                    <a:pt x="11" y="16"/>
                    <a:pt x="17" y="14"/>
                  </a:cubicBezTo>
                  <a:cubicBezTo>
                    <a:pt x="14" y="14"/>
                    <a:pt x="13" y="15"/>
                    <a:pt x="13" y="17"/>
                  </a:cubicBezTo>
                  <a:cubicBezTo>
                    <a:pt x="20" y="16"/>
                    <a:pt x="15" y="22"/>
                    <a:pt x="19" y="23"/>
                  </a:cubicBezTo>
                  <a:cubicBezTo>
                    <a:pt x="23" y="21"/>
                    <a:pt x="19" y="19"/>
                    <a:pt x="22" y="17"/>
                  </a:cubicBezTo>
                  <a:cubicBezTo>
                    <a:pt x="35" y="19"/>
                    <a:pt x="39" y="35"/>
                    <a:pt x="53" y="32"/>
                  </a:cubicBezTo>
                  <a:cubicBezTo>
                    <a:pt x="55" y="28"/>
                    <a:pt x="54" y="28"/>
                    <a:pt x="53" y="23"/>
                  </a:cubicBezTo>
                  <a:cubicBezTo>
                    <a:pt x="38" y="16"/>
                    <a:pt x="26" y="5"/>
                    <a:pt x="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7" name="Freeform 9"/>
            <p:cNvSpPr/>
            <p:nvPr/>
          </p:nvSpPr>
          <p:spPr bwMode="auto">
            <a:xfrm>
              <a:off x="1038226" y="528638"/>
              <a:ext cx="115888" cy="53975"/>
            </a:xfrm>
            <a:custGeom>
              <a:avLst/>
              <a:gdLst>
                <a:gd name="T0" fmla="*/ 1 w 54"/>
                <a:gd name="T1" fmla="*/ 18 h 25"/>
                <a:gd name="T2" fmla="*/ 2 w 54"/>
                <a:gd name="T3" fmla="*/ 25 h 25"/>
                <a:gd name="T4" fmla="*/ 51 w 54"/>
                <a:gd name="T5" fmla="*/ 15 h 25"/>
                <a:gd name="T6" fmla="*/ 51 w 54"/>
                <a:gd name="T7" fmla="*/ 1 h 25"/>
                <a:gd name="T8" fmla="*/ 1 w 54"/>
                <a:gd name="T9" fmla="*/ 18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" h="25">
                  <a:moveTo>
                    <a:pt x="1" y="18"/>
                  </a:moveTo>
                  <a:cubicBezTo>
                    <a:pt x="4" y="21"/>
                    <a:pt x="0" y="23"/>
                    <a:pt x="2" y="25"/>
                  </a:cubicBezTo>
                  <a:cubicBezTo>
                    <a:pt x="17" y="25"/>
                    <a:pt x="34" y="3"/>
                    <a:pt x="51" y="15"/>
                  </a:cubicBezTo>
                  <a:cubicBezTo>
                    <a:pt x="52" y="9"/>
                    <a:pt x="54" y="7"/>
                    <a:pt x="51" y="1"/>
                  </a:cubicBezTo>
                  <a:cubicBezTo>
                    <a:pt x="32" y="0"/>
                    <a:pt x="14" y="7"/>
                    <a:pt x="1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8" name="Freeform 10"/>
            <p:cNvSpPr/>
            <p:nvPr/>
          </p:nvSpPr>
          <p:spPr bwMode="auto">
            <a:xfrm>
              <a:off x="1050926" y="752476"/>
              <a:ext cx="117475" cy="101600"/>
            </a:xfrm>
            <a:custGeom>
              <a:avLst/>
              <a:gdLst>
                <a:gd name="T0" fmla="*/ 0 w 54"/>
                <a:gd name="T1" fmla="*/ 18 h 47"/>
                <a:gd name="T2" fmla="*/ 17 w 54"/>
                <a:gd name="T3" fmla="*/ 26 h 47"/>
                <a:gd name="T4" fmla="*/ 50 w 54"/>
                <a:gd name="T5" fmla="*/ 45 h 47"/>
                <a:gd name="T6" fmla="*/ 43 w 54"/>
                <a:gd name="T7" fmla="*/ 28 h 47"/>
                <a:gd name="T8" fmla="*/ 0 w 54"/>
                <a:gd name="T9" fmla="*/ 18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" h="47">
                  <a:moveTo>
                    <a:pt x="0" y="18"/>
                  </a:moveTo>
                  <a:cubicBezTo>
                    <a:pt x="4" y="22"/>
                    <a:pt x="10" y="25"/>
                    <a:pt x="17" y="26"/>
                  </a:cubicBezTo>
                  <a:cubicBezTo>
                    <a:pt x="28" y="31"/>
                    <a:pt x="36" y="47"/>
                    <a:pt x="50" y="45"/>
                  </a:cubicBezTo>
                  <a:cubicBezTo>
                    <a:pt x="54" y="39"/>
                    <a:pt x="47" y="34"/>
                    <a:pt x="43" y="28"/>
                  </a:cubicBezTo>
                  <a:cubicBezTo>
                    <a:pt x="28" y="28"/>
                    <a:pt x="12" y="0"/>
                    <a:pt x="0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9" name="Freeform 11"/>
            <p:cNvSpPr/>
            <p:nvPr/>
          </p:nvSpPr>
          <p:spPr bwMode="auto">
            <a:xfrm>
              <a:off x="457201" y="862013"/>
              <a:ext cx="79375" cy="84138"/>
            </a:xfrm>
            <a:custGeom>
              <a:avLst/>
              <a:gdLst>
                <a:gd name="T0" fmla="*/ 28 w 37"/>
                <a:gd name="T1" fmla="*/ 0 h 39"/>
                <a:gd name="T2" fmla="*/ 6 w 37"/>
                <a:gd name="T3" fmla="*/ 39 h 39"/>
                <a:gd name="T4" fmla="*/ 34 w 37"/>
                <a:gd name="T5" fmla="*/ 14 h 39"/>
                <a:gd name="T6" fmla="*/ 37 w 37"/>
                <a:gd name="T7" fmla="*/ 1 h 39"/>
                <a:gd name="T8" fmla="*/ 28 w 37"/>
                <a:gd name="T9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39">
                  <a:moveTo>
                    <a:pt x="28" y="0"/>
                  </a:moveTo>
                  <a:cubicBezTo>
                    <a:pt x="22" y="13"/>
                    <a:pt x="0" y="23"/>
                    <a:pt x="6" y="39"/>
                  </a:cubicBezTo>
                  <a:cubicBezTo>
                    <a:pt x="18" y="34"/>
                    <a:pt x="18" y="16"/>
                    <a:pt x="34" y="14"/>
                  </a:cubicBezTo>
                  <a:cubicBezTo>
                    <a:pt x="36" y="10"/>
                    <a:pt x="35" y="5"/>
                    <a:pt x="37" y="1"/>
                  </a:cubicBezTo>
                  <a:cubicBezTo>
                    <a:pt x="35" y="0"/>
                    <a:pt x="31" y="0"/>
                    <a:pt x="2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0" name="Freeform 12"/>
            <p:cNvSpPr>
              <a:spLocks noEditPoints="1"/>
            </p:cNvSpPr>
            <p:nvPr/>
          </p:nvSpPr>
          <p:spPr bwMode="auto">
            <a:xfrm>
              <a:off x="549276" y="449263"/>
              <a:ext cx="501650" cy="827088"/>
            </a:xfrm>
            <a:custGeom>
              <a:avLst/>
              <a:gdLst>
                <a:gd name="T0" fmla="*/ 118 w 231"/>
                <a:gd name="T1" fmla="*/ 4 h 384"/>
                <a:gd name="T2" fmla="*/ 51 w 231"/>
                <a:gd name="T3" fmla="*/ 26 h 384"/>
                <a:gd name="T4" fmla="*/ 5 w 231"/>
                <a:gd name="T5" fmla="*/ 112 h 384"/>
                <a:gd name="T6" fmla="*/ 50 w 231"/>
                <a:gd name="T7" fmla="*/ 190 h 384"/>
                <a:gd name="T8" fmla="*/ 84 w 231"/>
                <a:gd name="T9" fmla="*/ 282 h 384"/>
                <a:gd name="T10" fmla="*/ 132 w 231"/>
                <a:gd name="T11" fmla="*/ 383 h 384"/>
                <a:gd name="T12" fmla="*/ 193 w 231"/>
                <a:gd name="T13" fmla="*/ 366 h 384"/>
                <a:gd name="T14" fmla="*/ 200 w 231"/>
                <a:gd name="T15" fmla="*/ 357 h 384"/>
                <a:gd name="T16" fmla="*/ 207 w 231"/>
                <a:gd name="T17" fmla="*/ 338 h 384"/>
                <a:gd name="T18" fmla="*/ 197 w 231"/>
                <a:gd name="T19" fmla="*/ 254 h 384"/>
                <a:gd name="T20" fmla="*/ 187 w 231"/>
                <a:gd name="T21" fmla="*/ 181 h 384"/>
                <a:gd name="T22" fmla="*/ 104 w 231"/>
                <a:gd name="T23" fmla="*/ 332 h 384"/>
                <a:gd name="T24" fmla="*/ 104 w 231"/>
                <a:gd name="T25" fmla="*/ 292 h 384"/>
                <a:gd name="T26" fmla="*/ 113 w 231"/>
                <a:gd name="T27" fmla="*/ 280 h 384"/>
                <a:gd name="T28" fmla="*/ 128 w 231"/>
                <a:gd name="T29" fmla="*/ 282 h 384"/>
                <a:gd name="T30" fmla="*/ 116 w 231"/>
                <a:gd name="T31" fmla="*/ 332 h 384"/>
                <a:gd name="T32" fmla="*/ 147 w 231"/>
                <a:gd name="T33" fmla="*/ 282 h 384"/>
                <a:gd name="T34" fmla="*/ 116 w 231"/>
                <a:gd name="T35" fmla="*/ 332 h 384"/>
                <a:gd name="T36" fmla="*/ 142 w 231"/>
                <a:gd name="T37" fmla="*/ 235 h 384"/>
                <a:gd name="T38" fmla="*/ 132 w 231"/>
                <a:gd name="T39" fmla="*/ 249 h 384"/>
                <a:gd name="T40" fmla="*/ 105 w 231"/>
                <a:gd name="T41" fmla="*/ 176 h 384"/>
                <a:gd name="T42" fmla="*/ 125 w 231"/>
                <a:gd name="T43" fmla="*/ 131 h 384"/>
                <a:gd name="T44" fmla="*/ 138 w 231"/>
                <a:gd name="T45" fmla="*/ 229 h 384"/>
                <a:gd name="T46" fmla="*/ 159 w 231"/>
                <a:gd name="T47" fmla="*/ 285 h 384"/>
                <a:gd name="T48" fmla="*/ 178 w 231"/>
                <a:gd name="T49" fmla="*/ 365 h 384"/>
                <a:gd name="T50" fmla="*/ 186 w 231"/>
                <a:gd name="T51" fmla="*/ 327 h 384"/>
                <a:gd name="T52" fmla="*/ 167 w 231"/>
                <a:gd name="T53" fmla="*/ 352 h 384"/>
                <a:gd name="T54" fmla="*/ 158 w 231"/>
                <a:gd name="T55" fmla="*/ 356 h 384"/>
                <a:gd name="T56" fmla="*/ 167 w 231"/>
                <a:gd name="T57" fmla="*/ 352 h 384"/>
                <a:gd name="T58" fmla="*/ 177 w 231"/>
                <a:gd name="T59" fmla="*/ 281 h 384"/>
                <a:gd name="T60" fmla="*/ 153 w 231"/>
                <a:gd name="T61" fmla="*/ 353 h 384"/>
                <a:gd name="T62" fmla="*/ 146 w 231"/>
                <a:gd name="T63" fmla="*/ 336 h 384"/>
                <a:gd name="T64" fmla="*/ 172 w 231"/>
                <a:gd name="T65" fmla="*/ 280 h 384"/>
                <a:gd name="T66" fmla="*/ 183 w 231"/>
                <a:gd name="T67" fmla="*/ 271 h 384"/>
                <a:gd name="T68" fmla="*/ 155 w 231"/>
                <a:gd name="T69" fmla="*/ 262 h 384"/>
                <a:gd name="T70" fmla="*/ 123 w 231"/>
                <a:gd name="T71" fmla="*/ 118 h 384"/>
                <a:gd name="T72" fmla="*/ 94 w 231"/>
                <a:gd name="T73" fmla="*/ 123 h 384"/>
                <a:gd name="T74" fmla="*/ 66 w 231"/>
                <a:gd name="T75" fmla="*/ 125 h 384"/>
                <a:gd name="T76" fmla="*/ 128 w 231"/>
                <a:gd name="T77" fmla="*/ 266 h 384"/>
                <a:gd name="T78" fmla="*/ 95 w 231"/>
                <a:gd name="T79" fmla="*/ 240 h 384"/>
                <a:gd name="T80" fmla="*/ 47 w 231"/>
                <a:gd name="T81" fmla="*/ 170 h 384"/>
                <a:gd name="T82" fmla="*/ 18 w 231"/>
                <a:gd name="T83" fmla="*/ 129 h 384"/>
                <a:gd name="T84" fmla="*/ 15 w 231"/>
                <a:gd name="T85" fmla="*/ 92 h 384"/>
                <a:gd name="T86" fmla="*/ 64 w 231"/>
                <a:gd name="T87" fmla="*/ 26 h 384"/>
                <a:gd name="T88" fmla="*/ 75 w 231"/>
                <a:gd name="T89" fmla="*/ 22 h 384"/>
                <a:gd name="T90" fmla="*/ 175 w 231"/>
                <a:gd name="T91" fmla="*/ 32 h 384"/>
                <a:gd name="T92" fmla="*/ 184 w 231"/>
                <a:gd name="T93" fmla="*/ 41 h 384"/>
                <a:gd name="T94" fmla="*/ 196 w 231"/>
                <a:gd name="T95" fmla="*/ 66 h 384"/>
                <a:gd name="T96" fmla="*/ 173 w 231"/>
                <a:gd name="T97" fmla="*/ 191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31" h="384">
                  <a:moveTo>
                    <a:pt x="203" y="59"/>
                  </a:moveTo>
                  <a:cubicBezTo>
                    <a:pt x="188" y="28"/>
                    <a:pt x="155" y="9"/>
                    <a:pt x="118" y="4"/>
                  </a:cubicBezTo>
                  <a:cubicBezTo>
                    <a:pt x="94" y="0"/>
                    <a:pt x="68" y="12"/>
                    <a:pt x="57" y="23"/>
                  </a:cubicBezTo>
                  <a:cubicBezTo>
                    <a:pt x="53" y="27"/>
                    <a:pt x="55" y="24"/>
                    <a:pt x="51" y="26"/>
                  </a:cubicBezTo>
                  <a:cubicBezTo>
                    <a:pt x="40" y="29"/>
                    <a:pt x="35" y="44"/>
                    <a:pt x="25" y="47"/>
                  </a:cubicBezTo>
                  <a:cubicBezTo>
                    <a:pt x="16" y="68"/>
                    <a:pt x="0" y="86"/>
                    <a:pt x="5" y="112"/>
                  </a:cubicBezTo>
                  <a:cubicBezTo>
                    <a:pt x="9" y="130"/>
                    <a:pt x="9" y="141"/>
                    <a:pt x="18" y="155"/>
                  </a:cubicBezTo>
                  <a:cubicBezTo>
                    <a:pt x="28" y="172"/>
                    <a:pt x="38" y="177"/>
                    <a:pt x="50" y="190"/>
                  </a:cubicBezTo>
                  <a:cubicBezTo>
                    <a:pt x="70" y="211"/>
                    <a:pt x="82" y="236"/>
                    <a:pt x="90" y="268"/>
                  </a:cubicBezTo>
                  <a:cubicBezTo>
                    <a:pt x="88" y="273"/>
                    <a:pt x="88" y="280"/>
                    <a:pt x="84" y="282"/>
                  </a:cubicBezTo>
                  <a:cubicBezTo>
                    <a:pt x="93" y="299"/>
                    <a:pt x="90" y="330"/>
                    <a:pt x="98" y="352"/>
                  </a:cubicBezTo>
                  <a:cubicBezTo>
                    <a:pt x="109" y="365"/>
                    <a:pt x="118" y="373"/>
                    <a:pt x="132" y="383"/>
                  </a:cubicBezTo>
                  <a:cubicBezTo>
                    <a:pt x="138" y="380"/>
                    <a:pt x="144" y="384"/>
                    <a:pt x="150" y="384"/>
                  </a:cubicBezTo>
                  <a:cubicBezTo>
                    <a:pt x="167" y="377"/>
                    <a:pt x="182" y="380"/>
                    <a:pt x="193" y="366"/>
                  </a:cubicBezTo>
                  <a:cubicBezTo>
                    <a:pt x="194" y="365"/>
                    <a:pt x="193" y="363"/>
                    <a:pt x="194" y="360"/>
                  </a:cubicBezTo>
                  <a:cubicBezTo>
                    <a:pt x="195" y="358"/>
                    <a:pt x="199" y="359"/>
                    <a:pt x="200" y="357"/>
                  </a:cubicBezTo>
                  <a:cubicBezTo>
                    <a:pt x="200" y="356"/>
                    <a:pt x="200" y="352"/>
                    <a:pt x="201" y="350"/>
                  </a:cubicBezTo>
                  <a:cubicBezTo>
                    <a:pt x="203" y="344"/>
                    <a:pt x="207" y="341"/>
                    <a:pt x="207" y="338"/>
                  </a:cubicBezTo>
                  <a:cubicBezTo>
                    <a:pt x="208" y="331"/>
                    <a:pt x="204" y="320"/>
                    <a:pt x="203" y="310"/>
                  </a:cubicBezTo>
                  <a:cubicBezTo>
                    <a:pt x="203" y="290"/>
                    <a:pt x="198" y="272"/>
                    <a:pt x="197" y="254"/>
                  </a:cubicBezTo>
                  <a:cubicBezTo>
                    <a:pt x="189" y="253"/>
                    <a:pt x="186" y="250"/>
                    <a:pt x="180" y="244"/>
                  </a:cubicBezTo>
                  <a:cubicBezTo>
                    <a:pt x="182" y="224"/>
                    <a:pt x="182" y="201"/>
                    <a:pt x="187" y="181"/>
                  </a:cubicBezTo>
                  <a:cubicBezTo>
                    <a:pt x="213" y="156"/>
                    <a:pt x="231" y="90"/>
                    <a:pt x="203" y="59"/>
                  </a:cubicBezTo>
                  <a:close/>
                  <a:moveTo>
                    <a:pt x="104" y="332"/>
                  </a:moveTo>
                  <a:cubicBezTo>
                    <a:pt x="101" y="316"/>
                    <a:pt x="104" y="304"/>
                    <a:pt x="113" y="294"/>
                  </a:cubicBezTo>
                  <a:cubicBezTo>
                    <a:pt x="111" y="288"/>
                    <a:pt x="110" y="292"/>
                    <a:pt x="104" y="292"/>
                  </a:cubicBezTo>
                  <a:cubicBezTo>
                    <a:pt x="105" y="287"/>
                    <a:pt x="102" y="286"/>
                    <a:pt x="103" y="281"/>
                  </a:cubicBezTo>
                  <a:cubicBezTo>
                    <a:pt x="106" y="280"/>
                    <a:pt x="109" y="279"/>
                    <a:pt x="113" y="280"/>
                  </a:cubicBezTo>
                  <a:cubicBezTo>
                    <a:pt x="113" y="283"/>
                    <a:pt x="113" y="285"/>
                    <a:pt x="114" y="286"/>
                  </a:cubicBezTo>
                  <a:cubicBezTo>
                    <a:pt x="117" y="283"/>
                    <a:pt x="123" y="278"/>
                    <a:pt x="128" y="282"/>
                  </a:cubicBezTo>
                  <a:cubicBezTo>
                    <a:pt x="121" y="302"/>
                    <a:pt x="118" y="319"/>
                    <a:pt x="104" y="332"/>
                  </a:cubicBezTo>
                  <a:close/>
                  <a:moveTo>
                    <a:pt x="116" y="332"/>
                  </a:moveTo>
                  <a:cubicBezTo>
                    <a:pt x="124" y="315"/>
                    <a:pt x="134" y="301"/>
                    <a:pt x="141" y="282"/>
                  </a:cubicBezTo>
                  <a:cubicBezTo>
                    <a:pt x="143" y="282"/>
                    <a:pt x="145" y="282"/>
                    <a:pt x="147" y="282"/>
                  </a:cubicBezTo>
                  <a:cubicBezTo>
                    <a:pt x="143" y="307"/>
                    <a:pt x="126" y="331"/>
                    <a:pt x="118" y="356"/>
                  </a:cubicBezTo>
                  <a:cubicBezTo>
                    <a:pt x="106" y="354"/>
                    <a:pt x="118" y="342"/>
                    <a:pt x="116" y="332"/>
                  </a:cubicBezTo>
                  <a:close/>
                  <a:moveTo>
                    <a:pt x="138" y="229"/>
                  </a:moveTo>
                  <a:cubicBezTo>
                    <a:pt x="140" y="231"/>
                    <a:pt x="142" y="233"/>
                    <a:pt x="142" y="235"/>
                  </a:cubicBezTo>
                  <a:cubicBezTo>
                    <a:pt x="143" y="250"/>
                    <a:pt x="141" y="258"/>
                    <a:pt x="146" y="267"/>
                  </a:cubicBezTo>
                  <a:cubicBezTo>
                    <a:pt x="134" y="271"/>
                    <a:pt x="134" y="256"/>
                    <a:pt x="132" y="249"/>
                  </a:cubicBezTo>
                  <a:cubicBezTo>
                    <a:pt x="127" y="231"/>
                    <a:pt x="121" y="213"/>
                    <a:pt x="116" y="196"/>
                  </a:cubicBezTo>
                  <a:cubicBezTo>
                    <a:pt x="114" y="189"/>
                    <a:pt x="108" y="183"/>
                    <a:pt x="105" y="176"/>
                  </a:cubicBezTo>
                  <a:cubicBezTo>
                    <a:pt x="101" y="162"/>
                    <a:pt x="101" y="148"/>
                    <a:pt x="93" y="137"/>
                  </a:cubicBezTo>
                  <a:cubicBezTo>
                    <a:pt x="103" y="132"/>
                    <a:pt x="112" y="121"/>
                    <a:pt x="125" y="131"/>
                  </a:cubicBezTo>
                  <a:cubicBezTo>
                    <a:pt x="127" y="130"/>
                    <a:pt x="130" y="125"/>
                    <a:pt x="133" y="129"/>
                  </a:cubicBezTo>
                  <a:cubicBezTo>
                    <a:pt x="131" y="158"/>
                    <a:pt x="140" y="199"/>
                    <a:pt x="138" y="229"/>
                  </a:cubicBezTo>
                  <a:close/>
                  <a:moveTo>
                    <a:pt x="127" y="364"/>
                  </a:moveTo>
                  <a:cubicBezTo>
                    <a:pt x="134" y="334"/>
                    <a:pt x="148" y="311"/>
                    <a:pt x="159" y="285"/>
                  </a:cubicBezTo>
                  <a:cubicBezTo>
                    <a:pt x="152" y="310"/>
                    <a:pt x="140" y="341"/>
                    <a:pt x="127" y="364"/>
                  </a:cubicBezTo>
                  <a:close/>
                  <a:moveTo>
                    <a:pt x="178" y="365"/>
                  </a:moveTo>
                  <a:cubicBezTo>
                    <a:pt x="168" y="356"/>
                    <a:pt x="184" y="338"/>
                    <a:pt x="183" y="327"/>
                  </a:cubicBezTo>
                  <a:cubicBezTo>
                    <a:pt x="184" y="327"/>
                    <a:pt x="185" y="327"/>
                    <a:pt x="186" y="327"/>
                  </a:cubicBezTo>
                  <a:cubicBezTo>
                    <a:pt x="195" y="334"/>
                    <a:pt x="181" y="354"/>
                    <a:pt x="178" y="365"/>
                  </a:cubicBezTo>
                  <a:close/>
                  <a:moveTo>
                    <a:pt x="167" y="352"/>
                  </a:moveTo>
                  <a:cubicBezTo>
                    <a:pt x="165" y="359"/>
                    <a:pt x="169" y="369"/>
                    <a:pt x="158" y="367"/>
                  </a:cubicBezTo>
                  <a:cubicBezTo>
                    <a:pt x="156" y="362"/>
                    <a:pt x="163" y="358"/>
                    <a:pt x="158" y="356"/>
                  </a:cubicBezTo>
                  <a:cubicBezTo>
                    <a:pt x="169" y="337"/>
                    <a:pt x="170" y="308"/>
                    <a:pt x="182" y="290"/>
                  </a:cubicBezTo>
                  <a:cubicBezTo>
                    <a:pt x="192" y="308"/>
                    <a:pt x="173" y="331"/>
                    <a:pt x="167" y="352"/>
                  </a:cubicBezTo>
                  <a:close/>
                  <a:moveTo>
                    <a:pt x="183" y="271"/>
                  </a:moveTo>
                  <a:cubicBezTo>
                    <a:pt x="184" y="277"/>
                    <a:pt x="179" y="277"/>
                    <a:pt x="177" y="281"/>
                  </a:cubicBezTo>
                  <a:cubicBezTo>
                    <a:pt x="172" y="292"/>
                    <a:pt x="169" y="304"/>
                    <a:pt x="163" y="313"/>
                  </a:cubicBezTo>
                  <a:cubicBezTo>
                    <a:pt x="160" y="325"/>
                    <a:pt x="157" y="340"/>
                    <a:pt x="153" y="353"/>
                  </a:cubicBezTo>
                  <a:cubicBezTo>
                    <a:pt x="150" y="360"/>
                    <a:pt x="149" y="373"/>
                    <a:pt x="138" y="371"/>
                  </a:cubicBezTo>
                  <a:cubicBezTo>
                    <a:pt x="137" y="356"/>
                    <a:pt x="150" y="349"/>
                    <a:pt x="146" y="336"/>
                  </a:cubicBezTo>
                  <a:cubicBezTo>
                    <a:pt x="149" y="339"/>
                    <a:pt x="148" y="333"/>
                    <a:pt x="151" y="333"/>
                  </a:cubicBezTo>
                  <a:cubicBezTo>
                    <a:pt x="156" y="314"/>
                    <a:pt x="166" y="299"/>
                    <a:pt x="172" y="280"/>
                  </a:cubicBezTo>
                  <a:cubicBezTo>
                    <a:pt x="177" y="279"/>
                    <a:pt x="178" y="273"/>
                    <a:pt x="180" y="270"/>
                  </a:cubicBezTo>
                  <a:cubicBezTo>
                    <a:pt x="182" y="269"/>
                    <a:pt x="183" y="270"/>
                    <a:pt x="183" y="271"/>
                  </a:cubicBezTo>
                  <a:close/>
                  <a:moveTo>
                    <a:pt x="173" y="191"/>
                  </a:moveTo>
                  <a:cubicBezTo>
                    <a:pt x="165" y="215"/>
                    <a:pt x="181" y="249"/>
                    <a:pt x="155" y="262"/>
                  </a:cubicBezTo>
                  <a:cubicBezTo>
                    <a:pt x="133" y="211"/>
                    <a:pt x="147" y="158"/>
                    <a:pt x="154" y="104"/>
                  </a:cubicBezTo>
                  <a:cubicBezTo>
                    <a:pt x="140" y="94"/>
                    <a:pt x="131" y="111"/>
                    <a:pt x="123" y="118"/>
                  </a:cubicBezTo>
                  <a:cubicBezTo>
                    <a:pt x="118" y="118"/>
                    <a:pt x="118" y="112"/>
                    <a:pt x="113" y="111"/>
                  </a:cubicBezTo>
                  <a:cubicBezTo>
                    <a:pt x="102" y="110"/>
                    <a:pt x="102" y="121"/>
                    <a:pt x="94" y="123"/>
                  </a:cubicBezTo>
                  <a:cubicBezTo>
                    <a:pt x="87" y="119"/>
                    <a:pt x="88" y="105"/>
                    <a:pt x="74" y="111"/>
                  </a:cubicBezTo>
                  <a:cubicBezTo>
                    <a:pt x="70" y="117"/>
                    <a:pt x="69" y="119"/>
                    <a:pt x="66" y="125"/>
                  </a:cubicBezTo>
                  <a:cubicBezTo>
                    <a:pt x="77" y="138"/>
                    <a:pt x="89" y="150"/>
                    <a:pt x="95" y="168"/>
                  </a:cubicBezTo>
                  <a:cubicBezTo>
                    <a:pt x="105" y="202"/>
                    <a:pt x="121" y="230"/>
                    <a:pt x="128" y="266"/>
                  </a:cubicBezTo>
                  <a:cubicBezTo>
                    <a:pt x="115" y="268"/>
                    <a:pt x="110" y="264"/>
                    <a:pt x="99" y="262"/>
                  </a:cubicBezTo>
                  <a:cubicBezTo>
                    <a:pt x="100" y="257"/>
                    <a:pt x="92" y="247"/>
                    <a:pt x="95" y="240"/>
                  </a:cubicBezTo>
                  <a:cubicBezTo>
                    <a:pt x="86" y="230"/>
                    <a:pt x="85" y="216"/>
                    <a:pt x="78" y="205"/>
                  </a:cubicBezTo>
                  <a:cubicBezTo>
                    <a:pt x="70" y="194"/>
                    <a:pt x="57" y="181"/>
                    <a:pt x="47" y="170"/>
                  </a:cubicBezTo>
                  <a:cubicBezTo>
                    <a:pt x="43" y="166"/>
                    <a:pt x="37" y="164"/>
                    <a:pt x="34" y="160"/>
                  </a:cubicBezTo>
                  <a:cubicBezTo>
                    <a:pt x="31" y="156"/>
                    <a:pt x="19" y="137"/>
                    <a:pt x="18" y="129"/>
                  </a:cubicBezTo>
                  <a:cubicBezTo>
                    <a:pt x="17" y="124"/>
                    <a:pt x="20" y="119"/>
                    <a:pt x="19" y="115"/>
                  </a:cubicBezTo>
                  <a:cubicBezTo>
                    <a:pt x="18" y="107"/>
                    <a:pt x="13" y="99"/>
                    <a:pt x="15" y="92"/>
                  </a:cubicBezTo>
                  <a:cubicBezTo>
                    <a:pt x="16" y="88"/>
                    <a:pt x="22" y="72"/>
                    <a:pt x="25" y="65"/>
                  </a:cubicBezTo>
                  <a:cubicBezTo>
                    <a:pt x="34" y="48"/>
                    <a:pt x="49" y="36"/>
                    <a:pt x="64" y="26"/>
                  </a:cubicBezTo>
                  <a:cubicBezTo>
                    <a:pt x="66" y="23"/>
                    <a:pt x="64" y="22"/>
                    <a:pt x="64" y="19"/>
                  </a:cubicBezTo>
                  <a:cubicBezTo>
                    <a:pt x="68" y="25"/>
                    <a:pt x="70" y="20"/>
                    <a:pt x="75" y="22"/>
                  </a:cubicBezTo>
                  <a:cubicBezTo>
                    <a:pt x="82" y="17"/>
                    <a:pt x="90" y="12"/>
                    <a:pt x="98" y="10"/>
                  </a:cubicBezTo>
                  <a:cubicBezTo>
                    <a:pt x="120" y="7"/>
                    <a:pt x="165" y="18"/>
                    <a:pt x="175" y="32"/>
                  </a:cubicBezTo>
                  <a:cubicBezTo>
                    <a:pt x="176" y="33"/>
                    <a:pt x="175" y="35"/>
                    <a:pt x="174" y="34"/>
                  </a:cubicBezTo>
                  <a:cubicBezTo>
                    <a:pt x="176" y="36"/>
                    <a:pt x="182" y="38"/>
                    <a:pt x="184" y="41"/>
                  </a:cubicBezTo>
                  <a:cubicBezTo>
                    <a:pt x="186" y="44"/>
                    <a:pt x="185" y="47"/>
                    <a:pt x="189" y="46"/>
                  </a:cubicBezTo>
                  <a:cubicBezTo>
                    <a:pt x="190" y="55"/>
                    <a:pt x="196" y="57"/>
                    <a:pt x="196" y="66"/>
                  </a:cubicBezTo>
                  <a:cubicBezTo>
                    <a:pt x="201" y="70"/>
                    <a:pt x="199" y="72"/>
                    <a:pt x="205" y="75"/>
                  </a:cubicBezTo>
                  <a:cubicBezTo>
                    <a:pt x="219" y="127"/>
                    <a:pt x="187" y="156"/>
                    <a:pt x="173" y="19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1" name="Freeform 13"/>
            <p:cNvSpPr/>
            <p:nvPr/>
          </p:nvSpPr>
          <p:spPr bwMode="auto">
            <a:xfrm>
              <a:off x="355601" y="698501"/>
              <a:ext cx="109538" cy="46038"/>
            </a:xfrm>
            <a:custGeom>
              <a:avLst/>
              <a:gdLst>
                <a:gd name="T0" fmla="*/ 0 w 51"/>
                <a:gd name="T1" fmla="*/ 20 h 21"/>
                <a:gd name="T2" fmla="*/ 5 w 51"/>
                <a:gd name="T3" fmla="*/ 21 h 21"/>
                <a:gd name="T4" fmla="*/ 48 w 51"/>
                <a:gd name="T5" fmla="*/ 0 h 21"/>
                <a:gd name="T6" fmla="*/ 0 w 51"/>
                <a:gd name="T7" fmla="*/ 2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1" h="21">
                  <a:moveTo>
                    <a:pt x="0" y="20"/>
                  </a:moveTo>
                  <a:cubicBezTo>
                    <a:pt x="2" y="21"/>
                    <a:pt x="5" y="16"/>
                    <a:pt x="5" y="21"/>
                  </a:cubicBezTo>
                  <a:cubicBezTo>
                    <a:pt x="17" y="11"/>
                    <a:pt x="51" y="18"/>
                    <a:pt x="48" y="0"/>
                  </a:cubicBezTo>
                  <a:cubicBezTo>
                    <a:pt x="27" y="1"/>
                    <a:pt x="0" y="2"/>
                    <a:pt x="0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269" name="组合 268"/>
          <p:cNvGrpSpPr/>
          <p:nvPr/>
        </p:nvGrpSpPr>
        <p:grpSpPr>
          <a:xfrm>
            <a:off x="1761774" y="2149983"/>
            <a:ext cx="776670" cy="992188"/>
            <a:chOff x="3237548" y="2908299"/>
            <a:chExt cx="776670" cy="992188"/>
          </a:xfrm>
        </p:grpSpPr>
        <p:sp>
          <p:nvSpPr>
            <p:cNvPr id="51" name="Freeform 8"/>
            <p:cNvSpPr>
              <a:spLocks noEditPoints="1"/>
            </p:cNvSpPr>
            <p:nvPr/>
          </p:nvSpPr>
          <p:spPr bwMode="auto">
            <a:xfrm>
              <a:off x="3262948" y="2955925"/>
              <a:ext cx="476250" cy="288925"/>
            </a:xfrm>
            <a:custGeom>
              <a:avLst/>
              <a:gdLst>
                <a:gd name="T0" fmla="*/ 169 w 221"/>
                <a:gd name="T1" fmla="*/ 4 h 134"/>
                <a:gd name="T2" fmla="*/ 163 w 221"/>
                <a:gd name="T3" fmla="*/ 5 h 134"/>
                <a:gd name="T4" fmla="*/ 143 w 221"/>
                <a:gd name="T5" fmla="*/ 5 h 134"/>
                <a:gd name="T6" fmla="*/ 142 w 221"/>
                <a:gd name="T7" fmla="*/ 3 h 134"/>
                <a:gd name="T8" fmla="*/ 146 w 221"/>
                <a:gd name="T9" fmla="*/ 5 h 134"/>
                <a:gd name="T10" fmla="*/ 187 w 221"/>
                <a:gd name="T11" fmla="*/ 5 h 134"/>
                <a:gd name="T12" fmla="*/ 220 w 221"/>
                <a:gd name="T13" fmla="*/ 6 h 134"/>
                <a:gd name="T14" fmla="*/ 206 w 221"/>
                <a:gd name="T15" fmla="*/ 7 h 134"/>
                <a:gd name="T16" fmla="*/ 207 w 221"/>
                <a:gd name="T17" fmla="*/ 4 h 134"/>
                <a:gd name="T18" fmla="*/ 187 w 221"/>
                <a:gd name="T19" fmla="*/ 3 h 134"/>
                <a:gd name="T20" fmla="*/ 27 w 221"/>
                <a:gd name="T21" fmla="*/ 128 h 134"/>
                <a:gd name="T22" fmla="*/ 55 w 221"/>
                <a:gd name="T23" fmla="*/ 129 h 134"/>
                <a:gd name="T24" fmla="*/ 19 w 221"/>
                <a:gd name="T25" fmla="*/ 128 h 134"/>
                <a:gd name="T26" fmla="*/ 95 w 221"/>
                <a:gd name="T27" fmla="*/ 3 h 134"/>
                <a:gd name="T28" fmla="*/ 92 w 221"/>
                <a:gd name="T29" fmla="*/ 2 h 134"/>
                <a:gd name="T30" fmla="*/ 78 w 221"/>
                <a:gd name="T31" fmla="*/ 5 h 134"/>
                <a:gd name="T32" fmla="*/ 75 w 221"/>
                <a:gd name="T33" fmla="*/ 4 h 134"/>
                <a:gd name="T34" fmla="*/ 61 w 221"/>
                <a:gd name="T35" fmla="*/ 23 h 134"/>
                <a:gd name="T36" fmla="*/ 65 w 221"/>
                <a:gd name="T37" fmla="*/ 7 h 134"/>
                <a:gd name="T38" fmla="*/ 9 w 221"/>
                <a:gd name="T39" fmla="*/ 114 h 134"/>
                <a:gd name="T40" fmla="*/ 7 w 221"/>
                <a:gd name="T41" fmla="*/ 132 h 134"/>
                <a:gd name="T42" fmla="*/ 26 w 221"/>
                <a:gd name="T43" fmla="*/ 133 h 134"/>
                <a:gd name="T44" fmla="*/ 81 w 221"/>
                <a:gd name="T45" fmla="*/ 132 h 134"/>
                <a:gd name="T46" fmla="*/ 72 w 221"/>
                <a:gd name="T47" fmla="*/ 130 h 134"/>
                <a:gd name="T48" fmla="*/ 94 w 221"/>
                <a:gd name="T49" fmla="*/ 129 h 134"/>
                <a:gd name="T50" fmla="*/ 94 w 221"/>
                <a:gd name="T51" fmla="*/ 129 h 134"/>
                <a:gd name="T52" fmla="*/ 90 w 221"/>
                <a:gd name="T53" fmla="*/ 127 h 134"/>
                <a:gd name="T54" fmla="*/ 13 w 221"/>
                <a:gd name="T55" fmla="*/ 127 h 134"/>
                <a:gd name="T56" fmla="*/ 19 w 221"/>
                <a:gd name="T57" fmla="*/ 131 h 134"/>
                <a:gd name="T58" fmla="*/ 5 w 221"/>
                <a:gd name="T59" fmla="*/ 128 h 134"/>
                <a:gd name="T60" fmla="*/ 32 w 221"/>
                <a:gd name="T61" fmla="*/ 75 h 134"/>
                <a:gd name="T62" fmla="*/ 64 w 221"/>
                <a:gd name="T63" fmla="*/ 23 h 134"/>
                <a:gd name="T64" fmla="*/ 86 w 221"/>
                <a:gd name="T65" fmla="*/ 4 h 134"/>
                <a:gd name="T66" fmla="*/ 99 w 221"/>
                <a:gd name="T67" fmla="*/ 4 h 134"/>
                <a:gd name="T68" fmla="*/ 156 w 221"/>
                <a:gd name="T69" fmla="*/ 3 h 134"/>
                <a:gd name="T70" fmla="*/ 165 w 221"/>
                <a:gd name="T71" fmla="*/ 1 h 134"/>
                <a:gd name="T72" fmla="*/ 112 w 221"/>
                <a:gd name="T73" fmla="*/ 1 h 134"/>
                <a:gd name="T74" fmla="*/ 108 w 221"/>
                <a:gd name="T75" fmla="*/ 4 h 134"/>
                <a:gd name="T76" fmla="*/ 124 w 221"/>
                <a:gd name="T77" fmla="*/ 1 h 134"/>
                <a:gd name="T78" fmla="*/ 119 w 221"/>
                <a:gd name="T79" fmla="*/ 4 h 134"/>
                <a:gd name="T80" fmla="*/ 146 w 221"/>
                <a:gd name="T81" fmla="*/ 2 h 134"/>
                <a:gd name="T82" fmla="*/ 156 w 221"/>
                <a:gd name="T83" fmla="*/ 1 h 134"/>
                <a:gd name="T84" fmla="*/ 140 w 221"/>
                <a:gd name="T85" fmla="*/ 0 h 134"/>
                <a:gd name="T86" fmla="*/ 141 w 221"/>
                <a:gd name="T87" fmla="*/ 2 h 134"/>
                <a:gd name="T88" fmla="*/ 140 w 221"/>
                <a:gd name="T89" fmla="*/ 0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21" h="134">
                  <a:moveTo>
                    <a:pt x="168" y="1"/>
                  </a:moveTo>
                  <a:cubicBezTo>
                    <a:pt x="168" y="2"/>
                    <a:pt x="167" y="3"/>
                    <a:pt x="166" y="3"/>
                  </a:cubicBezTo>
                  <a:cubicBezTo>
                    <a:pt x="167" y="3"/>
                    <a:pt x="168" y="3"/>
                    <a:pt x="169" y="4"/>
                  </a:cubicBezTo>
                  <a:cubicBezTo>
                    <a:pt x="168" y="4"/>
                    <a:pt x="167" y="4"/>
                    <a:pt x="165" y="4"/>
                  </a:cubicBezTo>
                  <a:cubicBezTo>
                    <a:pt x="165" y="4"/>
                    <a:pt x="164" y="4"/>
                    <a:pt x="164" y="5"/>
                  </a:cubicBezTo>
                  <a:cubicBezTo>
                    <a:pt x="163" y="5"/>
                    <a:pt x="163" y="5"/>
                    <a:pt x="163" y="5"/>
                  </a:cubicBezTo>
                  <a:cubicBezTo>
                    <a:pt x="162" y="5"/>
                    <a:pt x="162" y="4"/>
                    <a:pt x="162" y="4"/>
                  </a:cubicBezTo>
                  <a:cubicBezTo>
                    <a:pt x="156" y="4"/>
                    <a:pt x="151" y="4"/>
                    <a:pt x="145" y="3"/>
                  </a:cubicBezTo>
                  <a:cubicBezTo>
                    <a:pt x="144" y="4"/>
                    <a:pt x="144" y="4"/>
                    <a:pt x="143" y="5"/>
                  </a:cubicBezTo>
                  <a:cubicBezTo>
                    <a:pt x="143" y="5"/>
                    <a:pt x="143" y="5"/>
                    <a:pt x="143" y="5"/>
                  </a:cubicBezTo>
                  <a:cubicBezTo>
                    <a:pt x="142" y="5"/>
                    <a:pt x="141" y="4"/>
                    <a:pt x="142" y="3"/>
                  </a:cubicBezTo>
                  <a:cubicBezTo>
                    <a:pt x="142" y="3"/>
                    <a:pt x="142" y="3"/>
                    <a:pt x="142" y="3"/>
                  </a:cubicBezTo>
                  <a:cubicBezTo>
                    <a:pt x="136" y="3"/>
                    <a:pt x="131" y="3"/>
                    <a:pt x="125" y="3"/>
                  </a:cubicBezTo>
                  <a:cubicBezTo>
                    <a:pt x="124" y="3"/>
                    <a:pt x="123" y="4"/>
                    <a:pt x="122" y="5"/>
                  </a:cubicBezTo>
                  <a:cubicBezTo>
                    <a:pt x="130" y="5"/>
                    <a:pt x="138" y="5"/>
                    <a:pt x="146" y="5"/>
                  </a:cubicBezTo>
                  <a:cubicBezTo>
                    <a:pt x="152" y="6"/>
                    <a:pt x="158" y="6"/>
                    <a:pt x="164" y="6"/>
                  </a:cubicBezTo>
                  <a:cubicBezTo>
                    <a:pt x="169" y="6"/>
                    <a:pt x="175" y="6"/>
                    <a:pt x="180" y="6"/>
                  </a:cubicBezTo>
                  <a:cubicBezTo>
                    <a:pt x="182" y="6"/>
                    <a:pt x="185" y="6"/>
                    <a:pt x="187" y="5"/>
                  </a:cubicBezTo>
                  <a:cubicBezTo>
                    <a:pt x="190" y="6"/>
                    <a:pt x="193" y="6"/>
                    <a:pt x="196" y="7"/>
                  </a:cubicBezTo>
                  <a:cubicBezTo>
                    <a:pt x="200" y="7"/>
                    <a:pt x="204" y="7"/>
                    <a:pt x="208" y="7"/>
                  </a:cubicBezTo>
                  <a:cubicBezTo>
                    <a:pt x="212" y="7"/>
                    <a:pt x="216" y="7"/>
                    <a:pt x="220" y="6"/>
                  </a:cubicBezTo>
                  <a:cubicBezTo>
                    <a:pt x="221" y="6"/>
                    <a:pt x="221" y="4"/>
                    <a:pt x="220" y="4"/>
                  </a:cubicBezTo>
                  <a:cubicBezTo>
                    <a:pt x="217" y="4"/>
                    <a:pt x="214" y="4"/>
                    <a:pt x="210" y="4"/>
                  </a:cubicBezTo>
                  <a:cubicBezTo>
                    <a:pt x="209" y="5"/>
                    <a:pt x="208" y="6"/>
                    <a:pt x="206" y="7"/>
                  </a:cubicBezTo>
                  <a:cubicBezTo>
                    <a:pt x="206" y="7"/>
                    <a:pt x="206" y="7"/>
                    <a:pt x="206" y="7"/>
                  </a:cubicBezTo>
                  <a:cubicBezTo>
                    <a:pt x="205" y="7"/>
                    <a:pt x="204" y="6"/>
                    <a:pt x="205" y="5"/>
                  </a:cubicBezTo>
                  <a:cubicBezTo>
                    <a:pt x="206" y="5"/>
                    <a:pt x="206" y="4"/>
                    <a:pt x="207" y="4"/>
                  </a:cubicBezTo>
                  <a:cubicBezTo>
                    <a:pt x="202" y="3"/>
                    <a:pt x="198" y="3"/>
                    <a:pt x="193" y="3"/>
                  </a:cubicBezTo>
                  <a:cubicBezTo>
                    <a:pt x="191" y="3"/>
                    <a:pt x="189" y="3"/>
                    <a:pt x="187" y="3"/>
                  </a:cubicBezTo>
                  <a:cubicBezTo>
                    <a:pt x="187" y="3"/>
                    <a:pt x="187" y="3"/>
                    <a:pt x="187" y="3"/>
                  </a:cubicBezTo>
                  <a:cubicBezTo>
                    <a:pt x="181" y="3"/>
                    <a:pt x="175" y="2"/>
                    <a:pt x="168" y="1"/>
                  </a:cubicBezTo>
                  <a:moveTo>
                    <a:pt x="19" y="128"/>
                  </a:moveTo>
                  <a:cubicBezTo>
                    <a:pt x="22" y="128"/>
                    <a:pt x="25" y="128"/>
                    <a:pt x="27" y="128"/>
                  </a:cubicBezTo>
                  <a:cubicBezTo>
                    <a:pt x="35" y="128"/>
                    <a:pt x="44" y="129"/>
                    <a:pt x="51" y="129"/>
                  </a:cubicBezTo>
                  <a:cubicBezTo>
                    <a:pt x="55" y="129"/>
                    <a:pt x="59" y="129"/>
                    <a:pt x="62" y="129"/>
                  </a:cubicBezTo>
                  <a:cubicBezTo>
                    <a:pt x="60" y="129"/>
                    <a:pt x="58" y="129"/>
                    <a:pt x="55" y="129"/>
                  </a:cubicBezTo>
                  <a:cubicBezTo>
                    <a:pt x="54" y="129"/>
                    <a:pt x="52" y="129"/>
                    <a:pt x="50" y="130"/>
                  </a:cubicBezTo>
                  <a:cubicBezTo>
                    <a:pt x="49" y="129"/>
                    <a:pt x="48" y="129"/>
                    <a:pt x="47" y="129"/>
                  </a:cubicBezTo>
                  <a:cubicBezTo>
                    <a:pt x="38" y="129"/>
                    <a:pt x="28" y="129"/>
                    <a:pt x="19" y="128"/>
                  </a:cubicBezTo>
                  <a:moveTo>
                    <a:pt x="104" y="1"/>
                  </a:moveTo>
                  <a:cubicBezTo>
                    <a:pt x="102" y="1"/>
                    <a:pt x="100" y="1"/>
                    <a:pt x="98" y="1"/>
                  </a:cubicBezTo>
                  <a:cubicBezTo>
                    <a:pt x="97" y="2"/>
                    <a:pt x="96" y="2"/>
                    <a:pt x="95" y="3"/>
                  </a:cubicBezTo>
                  <a:cubicBezTo>
                    <a:pt x="95" y="3"/>
                    <a:pt x="95" y="3"/>
                    <a:pt x="94" y="3"/>
                  </a:cubicBezTo>
                  <a:cubicBezTo>
                    <a:pt x="94" y="3"/>
                    <a:pt x="93" y="2"/>
                    <a:pt x="94" y="1"/>
                  </a:cubicBezTo>
                  <a:cubicBezTo>
                    <a:pt x="93" y="1"/>
                    <a:pt x="93" y="2"/>
                    <a:pt x="92" y="2"/>
                  </a:cubicBezTo>
                  <a:cubicBezTo>
                    <a:pt x="91" y="2"/>
                    <a:pt x="89" y="2"/>
                    <a:pt x="87" y="2"/>
                  </a:cubicBezTo>
                  <a:cubicBezTo>
                    <a:pt x="84" y="3"/>
                    <a:pt x="82" y="4"/>
                    <a:pt x="79" y="5"/>
                  </a:cubicBezTo>
                  <a:cubicBezTo>
                    <a:pt x="79" y="5"/>
                    <a:pt x="78" y="5"/>
                    <a:pt x="78" y="5"/>
                  </a:cubicBezTo>
                  <a:cubicBezTo>
                    <a:pt x="78" y="5"/>
                    <a:pt x="77" y="4"/>
                    <a:pt x="78" y="4"/>
                  </a:cubicBezTo>
                  <a:cubicBezTo>
                    <a:pt x="78" y="3"/>
                    <a:pt x="78" y="3"/>
                    <a:pt x="78" y="3"/>
                  </a:cubicBezTo>
                  <a:cubicBezTo>
                    <a:pt x="77" y="3"/>
                    <a:pt x="76" y="3"/>
                    <a:pt x="75" y="4"/>
                  </a:cubicBezTo>
                  <a:cubicBezTo>
                    <a:pt x="71" y="5"/>
                    <a:pt x="69" y="9"/>
                    <a:pt x="68" y="12"/>
                  </a:cubicBezTo>
                  <a:cubicBezTo>
                    <a:pt x="67" y="12"/>
                    <a:pt x="67" y="13"/>
                    <a:pt x="67" y="14"/>
                  </a:cubicBezTo>
                  <a:cubicBezTo>
                    <a:pt x="64" y="17"/>
                    <a:pt x="63" y="20"/>
                    <a:pt x="61" y="23"/>
                  </a:cubicBezTo>
                  <a:cubicBezTo>
                    <a:pt x="59" y="27"/>
                    <a:pt x="56" y="30"/>
                    <a:pt x="54" y="34"/>
                  </a:cubicBezTo>
                  <a:cubicBezTo>
                    <a:pt x="58" y="26"/>
                    <a:pt x="62" y="17"/>
                    <a:pt x="66" y="8"/>
                  </a:cubicBezTo>
                  <a:cubicBezTo>
                    <a:pt x="66" y="7"/>
                    <a:pt x="66" y="7"/>
                    <a:pt x="65" y="7"/>
                  </a:cubicBezTo>
                  <a:cubicBezTo>
                    <a:pt x="65" y="7"/>
                    <a:pt x="64" y="7"/>
                    <a:pt x="64" y="8"/>
                  </a:cubicBezTo>
                  <a:cubicBezTo>
                    <a:pt x="53" y="35"/>
                    <a:pt x="36" y="60"/>
                    <a:pt x="22" y="86"/>
                  </a:cubicBezTo>
                  <a:cubicBezTo>
                    <a:pt x="17" y="95"/>
                    <a:pt x="12" y="104"/>
                    <a:pt x="9" y="114"/>
                  </a:cubicBezTo>
                  <a:cubicBezTo>
                    <a:pt x="9" y="114"/>
                    <a:pt x="9" y="114"/>
                    <a:pt x="9" y="114"/>
                  </a:cubicBezTo>
                  <a:cubicBezTo>
                    <a:pt x="9" y="115"/>
                    <a:pt x="8" y="116"/>
                    <a:pt x="7" y="118"/>
                  </a:cubicBezTo>
                  <a:cubicBezTo>
                    <a:pt x="5" y="122"/>
                    <a:pt x="0" y="129"/>
                    <a:pt x="7" y="132"/>
                  </a:cubicBezTo>
                  <a:cubicBezTo>
                    <a:pt x="9" y="134"/>
                    <a:pt x="12" y="134"/>
                    <a:pt x="14" y="134"/>
                  </a:cubicBezTo>
                  <a:cubicBezTo>
                    <a:pt x="15" y="134"/>
                    <a:pt x="15" y="134"/>
                    <a:pt x="16" y="134"/>
                  </a:cubicBezTo>
                  <a:cubicBezTo>
                    <a:pt x="19" y="133"/>
                    <a:pt x="23" y="133"/>
                    <a:pt x="26" y="133"/>
                  </a:cubicBezTo>
                  <a:cubicBezTo>
                    <a:pt x="35" y="133"/>
                    <a:pt x="43" y="132"/>
                    <a:pt x="51" y="131"/>
                  </a:cubicBezTo>
                  <a:cubicBezTo>
                    <a:pt x="59" y="132"/>
                    <a:pt x="66" y="132"/>
                    <a:pt x="74" y="132"/>
                  </a:cubicBezTo>
                  <a:cubicBezTo>
                    <a:pt x="76" y="132"/>
                    <a:pt x="79" y="132"/>
                    <a:pt x="81" y="132"/>
                  </a:cubicBezTo>
                  <a:cubicBezTo>
                    <a:pt x="83" y="132"/>
                    <a:pt x="83" y="130"/>
                    <a:pt x="81" y="130"/>
                  </a:cubicBezTo>
                  <a:cubicBezTo>
                    <a:pt x="79" y="130"/>
                    <a:pt x="76" y="130"/>
                    <a:pt x="74" y="130"/>
                  </a:cubicBezTo>
                  <a:cubicBezTo>
                    <a:pt x="73" y="130"/>
                    <a:pt x="73" y="130"/>
                    <a:pt x="72" y="130"/>
                  </a:cubicBezTo>
                  <a:cubicBezTo>
                    <a:pt x="74" y="130"/>
                    <a:pt x="75" y="130"/>
                    <a:pt x="77" y="130"/>
                  </a:cubicBezTo>
                  <a:cubicBezTo>
                    <a:pt x="81" y="130"/>
                    <a:pt x="85" y="129"/>
                    <a:pt x="88" y="129"/>
                  </a:cubicBezTo>
                  <a:cubicBezTo>
                    <a:pt x="90" y="129"/>
                    <a:pt x="92" y="129"/>
                    <a:pt x="94" y="129"/>
                  </a:cubicBezTo>
                  <a:cubicBezTo>
                    <a:pt x="94" y="129"/>
                    <a:pt x="94" y="129"/>
                    <a:pt x="94" y="129"/>
                  </a:cubicBezTo>
                  <a:cubicBezTo>
                    <a:pt x="94" y="129"/>
                    <a:pt x="94" y="129"/>
                    <a:pt x="94" y="129"/>
                  </a:cubicBezTo>
                  <a:cubicBezTo>
                    <a:pt x="94" y="129"/>
                    <a:pt x="94" y="129"/>
                    <a:pt x="94" y="129"/>
                  </a:cubicBezTo>
                  <a:cubicBezTo>
                    <a:pt x="95" y="129"/>
                    <a:pt x="95" y="127"/>
                    <a:pt x="94" y="127"/>
                  </a:cubicBezTo>
                  <a:cubicBezTo>
                    <a:pt x="93" y="127"/>
                    <a:pt x="92" y="127"/>
                    <a:pt x="92" y="127"/>
                  </a:cubicBezTo>
                  <a:cubicBezTo>
                    <a:pt x="91" y="127"/>
                    <a:pt x="90" y="127"/>
                    <a:pt x="90" y="127"/>
                  </a:cubicBezTo>
                  <a:cubicBezTo>
                    <a:pt x="77" y="127"/>
                    <a:pt x="64" y="127"/>
                    <a:pt x="51" y="127"/>
                  </a:cubicBezTo>
                  <a:cubicBezTo>
                    <a:pt x="43" y="127"/>
                    <a:pt x="35" y="126"/>
                    <a:pt x="27" y="126"/>
                  </a:cubicBezTo>
                  <a:cubicBezTo>
                    <a:pt x="22" y="126"/>
                    <a:pt x="17" y="126"/>
                    <a:pt x="13" y="127"/>
                  </a:cubicBezTo>
                  <a:cubicBezTo>
                    <a:pt x="12" y="127"/>
                    <a:pt x="12" y="129"/>
                    <a:pt x="13" y="129"/>
                  </a:cubicBezTo>
                  <a:cubicBezTo>
                    <a:pt x="18" y="130"/>
                    <a:pt x="24" y="131"/>
                    <a:pt x="30" y="131"/>
                  </a:cubicBezTo>
                  <a:cubicBezTo>
                    <a:pt x="26" y="131"/>
                    <a:pt x="23" y="131"/>
                    <a:pt x="19" y="131"/>
                  </a:cubicBezTo>
                  <a:cubicBezTo>
                    <a:pt x="17" y="131"/>
                    <a:pt x="15" y="132"/>
                    <a:pt x="14" y="132"/>
                  </a:cubicBezTo>
                  <a:cubicBezTo>
                    <a:pt x="12" y="132"/>
                    <a:pt x="10" y="132"/>
                    <a:pt x="9" y="131"/>
                  </a:cubicBezTo>
                  <a:cubicBezTo>
                    <a:pt x="7" y="131"/>
                    <a:pt x="6" y="130"/>
                    <a:pt x="5" y="128"/>
                  </a:cubicBezTo>
                  <a:cubicBezTo>
                    <a:pt x="5" y="126"/>
                    <a:pt x="6" y="123"/>
                    <a:pt x="7" y="122"/>
                  </a:cubicBezTo>
                  <a:cubicBezTo>
                    <a:pt x="13" y="112"/>
                    <a:pt x="18" y="102"/>
                    <a:pt x="23" y="92"/>
                  </a:cubicBezTo>
                  <a:cubicBezTo>
                    <a:pt x="26" y="86"/>
                    <a:pt x="29" y="81"/>
                    <a:pt x="32" y="75"/>
                  </a:cubicBezTo>
                  <a:cubicBezTo>
                    <a:pt x="36" y="68"/>
                    <a:pt x="41" y="61"/>
                    <a:pt x="45" y="54"/>
                  </a:cubicBezTo>
                  <a:cubicBezTo>
                    <a:pt x="49" y="49"/>
                    <a:pt x="52" y="43"/>
                    <a:pt x="55" y="38"/>
                  </a:cubicBezTo>
                  <a:cubicBezTo>
                    <a:pt x="58" y="32"/>
                    <a:pt x="61" y="28"/>
                    <a:pt x="64" y="23"/>
                  </a:cubicBezTo>
                  <a:cubicBezTo>
                    <a:pt x="66" y="20"/>
                    <a:pt x="67" y="18"/>
                    <a:pt x="68" y="15"/>
                  </a:cubicBezTo>
                  <a:cubicBezTo>
                    <a:pt x="70" y="12"/>
                    <a:pt x="73" y="9"/>
                    <a:pt x="77" y="7"/>
                  </a:cubicBezTo>
                  <a:cubicBezTo>
                    <a:pt x="79" y="5"/>
                    <a:pt x="82" y="4"/>
                    <a:pt x="86" y="4"/>
                  </a:cubicBezTo>
                  <a:cubicBezTo>
                    <a:pt x="86" y="4"/>
                    <a:pt x="87" y="4"/>
                    <a:pt x="88" y="4"/>
                  </a:cubicBezTo>
                  <a:cubicBezTo>
                    <a:pt x="90" y="4"/>
                    <a:pt x="91" y="4"/>
                    <a:pt x="93" y="4"/>
                  </a:cubicBezTo>
                  <a:cubicBezTo>
                    <a:pt x="95" y="4"/>
                    <a:pt x="97" y="4"/>
                    <a:pt x="99" y="4"/>
                  </a:cubicBezTo>
                  <a:cubicBezTo>
                    <a:pt x="101" y="3"/>
                    <a:pt x="102" y="2"/>
                    <a:pt x="104" y="1"/>
                  </a:cubicBezTo>
                  <a:moveTo>
                    <a:pt x="159" y="1"/>
                  </a:moveTo>
                  <a:cubicBezTo>
                    <a:pt x="158" y="1"/>
                    <a:pt x="157" y="2"/>
                    <a:pt x="156" y="3"/>
                  </a:cubicBezTo>
                  <a:cubicBezTo>
                    <a:pt x="158" y="3"/>
                    <a:pt x="160" y="3"/>
                    <a:pt x="162" y="3"/>
                  </a:cubicBezTo>
                  <a:cubicBezTo>
                    <a:pt x="162" y="3"/>
                    <a:pt x="162" y="3"/>
                    <a:pt x="162" y="3"/>
                  </a:cubicBezTo>
                  <a:cubicBezTo>
                    <a:pt x="163" y="2"/>
                    <a:pt x="164" y="2"/>
                    <a:pt x="165" y="1"/>
                  </a:cubicBezTo>
                  <a:cubicBezTo>
                    <a:pt x="163" y="1"/>
                    <a:pt x="161" y="1"/>
                    <a:pt x="159" y="1"/>
                  </a:cubicBezTo>
                  <a:moveTo>
                    <a:pt x="115" y="1"/>
                  </a:moveTo>
                  <a:cubicBezTo>
                    <a:pt x="114" y="1"/>
                    <a:pt x="113" y="1"/>
                    <a:pt x="112" y="1"/>
                  </a:cubicBezTo>
                  <a:cubicBezTo>
                    <a:pt x="110" y="1"/>
                    <a:pt x="109" y="1"/>
                    <a:pt x="108" y="1"/>
                  </a:cubicBezTo>
                  <a:cubicBezTo>
                    <a:pt x="106" y="2"/>
                    <a:pt x="104" y="3"/>
                    <a:pt x="103" y="4"/>
                  </a:cubicBezTo>
                  <a:cubicBezTo>
                    <a:pt x="105" y="4"/>
                    <a:pt x="106" y="4"/>
                    <a:pt x="108" y="4"/>
                  </a:cubicBezTo>
                  <a:cubicBezTo>
                    <a:pt x="109" y="4"/>
                    <a:pt x="109" y="4"/>
                    <a:pt x="109" y="4"/>
                  </a:cubicBezTo>
                  <a:cubicBezTo>
                    <a:pt x="111" y="3"/>
                    <a:pt x="113" y="2"/>
                    <a:pt x="115" y="1"/>
                  </a:cubicBezTo>
                  <a:moveTo>
                    <a:pt x="124" y="1"/>
                  </a:moveTo>
                  <a:cubicBezTo>
                    <a:pt x="123" y="1"/>
                    <a:pt x="121" y="1"/>
                    <a:pt x="119" y="1"/>
                  </a:cubicBezTo>
                  <a:cubicBezTo>
                    <a:pt x="117" y="2"/>
                    <a:pt x="115" y="3"/>
                    <a:pt x="113" y="4"/>
                  </a:cubicBezTo>
                  <a:cubicBezTo>
                    <a:pt x="115" y="4"/>
                    <a:pt x="117" y="4"/>
                    <a:pt x="119" y="4"/>
                  </a:cubicBezTo>
                  <a:cubicBezTo>
                    <a:pt x="121" y="3"/>
                    <a:pt x="123" y="2"/>
                    <a:pt x="124" y="1"/>
                  </a:cubicBezTo>
                  <a:moveTo>
                    <a:pt x="148" y="0"/>
                  </a:moveTo>
                  <a:cubicBezTo>
                    <a:pt x="148" y="1"/>
                    <a:pt x="147" y="2"/>
                    <a:pt x="146" y="2"/>
                  </a:cubicBezTo>
                  <a:cubicBezTo>
                    <a:pt x="149" y="2"/>
                    <a:pt x="152" y="3"/>
                    <a:pt x="155" y="3"/>
                  </a:cubicBezTo>
                  <a:cubicBezTo>
                    <a:pt x="154" y="2"/>
                    <a:pt x="154" y="2"/>
                    <a:pt x="155" y="1"/>
                  </a:cubicBezTo>
                  <a:cubicBezTo>
                    <a:pt x="155" y="1"/>
                    <a:pt x="156" y="1"/>
                    <a:pt x="156" y="1"/>
                  </a:cubicBezTo>
                  <a:cubicBezTo>
                    <a:pt x="154" y="1"/>
                    <a:pt x="152" y="1"/>
                    <a:pt x="150" y="0"/>
                  </a:cubicBezTo>
                  <a:cubicBezTo>
                    <a:pt x="150" y="0"/>
                    <a:pt x="149" y="0"/>
                    <a:pt x="148" y="0"/>
                  </a:cubicBezTo>
                  <a:moveTo>
                    <a:pt x="140" y="0"/>
                  </a:moveTo>
                  <a:cubicBezTo>
                    <a:pt x="136" y="0"/>
                    <a:pt x="132" y="0"/>
                    <a:pt x="128" y="0"/>
                  </a:cubicBezTo>
                  <a:cubicBezTo>
                    <a:pt x="127" y="1"/>
                    <a:pt x="126" y="2"/>
                    <a:pt x="125" y="2"/>
                  </a:cubicBezTo>
                  <a:cubicBezTo>
                    <a:pt x="130" y="2"/>
                    <a:pt x="136" y="2"/>
                    <a:pt x="141" y="2"/>
                  </a:cubicBezTo>
                  <a:cubicBezTo>
                    <a:pt x="142" y="2"/>
                    <a:pt x="142" y="2"/>
                    <a:pt x="143" y="2"/>
                  </a:cubicBezTo>
                  <a:cubicBezTo>
                    <a:pt x="144" y="2"/>
                    <a:pt x="145" y="1"/>
                    <a:pt x="145" y="0"/>
                  </a:cubicBezTo>
                  <a:cubicBezTo>
                    <a:pt x="144" y="0"/>
                    <a:pt x="142" y="0"/>
                    <a:pt x="140" y="0"/>
                  </a:cubicBezTo>
                </a:path>
              </a:pathLst>
            </a:custGeom>
            <a:solidFill>
              <a:schemeClr val="accent1"/>
            </a:solidFill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" name="Freeform 9"/>
            <p:cNvSpPr>
              <a:spLocks noEditPoints="1"/>
            </p:cNvSpPr>
            <p:nvPr/>
          </p:nvSpPr>
          <p:spPr bwMode="auto">
            <a:xfrm>
              <a:off x="3466148" y="3235325"/>
              <a:ext cx="30163" cy="327025"/>
            </a:xfrm>
            <a:custGeom>
              <a:avLst/>
              <a:gdLst>
                <a:gd name="T0" fmla="*/ 10 w 14"/>
                <a:gd name="T1" fmla="*/ 61 h 152"/>
                <a:gd name="T2" fmla="*/ 10 w 14"/>
                <a:gd name="T3" fmla="*/ 64 h 152"/>
                <a:gd name="T4" fmla="*/ 7 w 14"/>
                <a:gd name="T5" fmla="*/ 102 h 152"/>
                <a:gd name="T6" fmla="*/ 7 w 14"/>
                <a:gd name="T7" fmla="*/ 103 h 152"/>
                <a:gd name="T8" fmla="*/ 8 w 14"/>
                <a:gd name="T9" fmla="*/ 114 h 152"/>
                <a:gd name="T10" fmla="*/ 7 w 14"/>
                <a:gd name="T11" fmla="*/ 115 h 152"/>
                <a:gd name="T12" fmla="*/ 6 w 14"/>
                <a:gd name="T13" fmla="*/ 115 h 152"/>
                <a:gd name="T14" fmla="*/ 4 w 14"/>
                <a:gd name="T15" fmla="*/ 141 h 152"/>
                <a:gd name="T16" fmla="*/ 4 w 14"/>
                <a:gd name="T17" fmla="*/ 151 h 152"/>
                <a:gd name="T18" fmla="*/ 5 w 14"/>
                <a:gd name="T19" fmla="*/ 152 h 152"/>
                <a:gd name="T20" fmla="*/ 6 w 14"/>
                <a:gd name="T21" fmla="*/ 151 h 152"/>
                <a:gd name="T22" fmla="*/ 11 w 14"/>
                <a:gd name="T23" fmla="*/ 82 h 152"/>
                <a:gd name="T24" fmla="*/ 10 w 14"/>
                <a:gd name="T25" fmla="*/ 61 h 152"/>
                <a:gd name="T26" fmla="*/ 12 w 14"/>
                <a:gd name="T27" fmla="*/ 31 h 152"/>
                <a:gd name="T28" fmla="*/ 12 w 14"/>
                <a:gd name="T29" fmla="*/ 36 h 152"/>
                <a:gd name="T30" fmla="*/ 12 w 14"/>
                <a:gd name="T31" fmla="*/ 62 h 152"/>
                <a:gd name="T32" fmla="*/ 13 w 14"/>
                <a:gd name="T33" fmla="*/ 44 h 152"/>
                <a:gd name="T34" fmla="*/ 12 w 14"/>
                <a:gd name="T35" fmla="*/ 31 h 152"/>
                <a:gd name="T36" fmla="*/ 1 w 14"/>
                <a:gd name="T37" fmla="*/ 0 h 152"/>
                <a:gd name="T38" fmla="*/ 1 w 14"/>
                <a:gd name="T39" fmla="*/ 2 h 152"/>
                <a:gd name="T40" fmla="*/ 5 w 14"/>
                <a:gd name="T41" fmla="*/ 4 h 152"/>
                <a:gd name="T42" fmla="*/ 6 w 14"/>
                <a:gd name="T43" fmla="*/ 3 h 152"/>
                <a:gd name="T44" fmla="*/ 7 w 14"/>
                <a:gd name="T45" fmla="*/ 4 h 152"/>
                <a:gd name="T46" fmla="*/ 8 w 14"/>
                <a:gd name="T47" fmla="*/ 7 h 152"/>
                <a:gd name="T48" fmla="*/ 8 w 14"/>
                <a:gd name="T49" fmla="*/ 8 h 152"/>
                <a:gd name="T50" fmla="*/ 10 w 14"/>
                <a:gd name="T51" fmla="*/ 15 h 152"/>
                <a:gd name="T52" fmla="*/ 14 w 14"/>
                <a:gd name="T53" fmla="*/ 31 h 152"/>
                <a:gd name="T54" fmla="*/ 12 w 14"/>
                <a:gd name="T55" fmla="*/ 17 h 152"/>
                <a:gd name="T56" fmla="*/ 9 w 14"/>
                <a:gd name="T57" fmla="*/ 5 h 152"/>
                <a:gd name="T58" fmla="*/ 2 w 14"/>
                <a:gd name="T59" fmla="*/ 0 h 152"/>
                <a:gd name="T60" fmla="*/ 1 w 14"/>
                <a:gd name="T61" fmla="*/ 0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4" h="152">
                  <a:moveTo>
                    <a:pt x="10" y="61"/>
                  </a:moveTo>
                  <a:cubicBezTo>
                    <a:pt x="10" y="62"/>
                    <a:pt x="10" y="63"/>
                    <a:pt x="10" y="64"/>
                  </a:cubicBezTo>
                  <a:cubicBezTo>
                    <a:pt x="9" y="77"/>
                    <a:pt x="9" y="89"/>
                    <a:pt x="7" y="102"/>
                  </a:cubicBezTo>
                  <a:cubicBezTo>
                    <a:pt x="7" y="103"/>
                    <a:pt x="7" y="103"/>
                    <a:pt x="7" y="103"/>
                  </a:cubicBezTo>
                  <a:cubicBezTo>
                    <a:pt x="7" y="107"/>
                    <a:pt x="8" y="110"/>
                    <a:pt x="8" y="114"/>
                  </a:cubicBezTo>
                  <a:cubicBezTo>
                    <a:pt x="8" y="114"/>
                    <a:pt x="7" y="115"/>
                    <a:pt x="7" y="115"/>
                  </a:cubicBezTo>
                  <a:cubicBezTo>
                    <a:pt x="7" y="115"/>
                    <a:pt x="6" y="115"/>
                    <a:pt x="6" y="115"/>
                  </a:cubicBezTo>
                  <a:cubicBezTo>
                    <a:pt x="5" y="123"/>
                    <a:pt x="5" y="132"/>
                    <a:pt x="4" y="141"/>
                  </a:cubicBezTo>
                  <a:cubicBezTo>
                    <a:pt x="4" y="144"/>
                    <a:pt x="4" y="148"/>
                    <a:pt x="4" y="151"/>
                  </a:cubicBezTo>
                  <a:cubicBezTo>
                    <a:pt x="4" y="152"/>
                    <a:pt x="5" y="152"/>
                    <a:pt x="5" y="152"/>
                  </a:cubicBezTo>
                  <a:cubicBezTo>
                    <a:pt x="6" y="152"/>
                    <a:pt x="6" y="152"/>
                    <a:pt x="6" y="151"/>
                  </a:cubicBezTo>
                  <a:cubicBezTo>
                    <a:pt x="6" y="128"/>
                    <a:pt x="9" y="105"/>
                    <a:pt x="11" y="82"/>
                  </a:cubicBezTo>
                  <a:cubicBezTo>
                    <a:pt x="11" y="75"/>
                    <a:pt x="11" y="68"/>
                    <a:pt x="10" y="61"/>
                  </a:cubicBezTo>
                  <a:moveTo>
                    <a:pt x="12" y="31"/>
                  </a:moveTo>
                  <a:cubicBezTo>
                    <a:pt x="12" y="33"/>
                    <a:pt x="12" y="35"/>
                    <a:pt x="12" y="36"/>
                  </a:cubicBezTo>
                  <a:cubicBezTo>
                    <a:pt x="13" y="45"/>
                    <a:pt x="12" y="53"/>
                    <a:pt x="12" y="62"/>
                  </a:cubicBezTo>
                  <a:cubicBezTo>
                    <a:pt x="13" y="56"/>
                    <a:pt x="13" y="50"/>
                    <a:pt x="13" y="44"/>
                  </a:cubicBezTo>
                  <a:cubicBezTo>
                    <a:pt x="13" y="40"/>
                    <a:pt x="12" y="36"/>
                    <a:pt x="12" y="31"/>
                  </a:cubicBezTo>
                  <a:moveTo>
                    <a:pt x="1" y="0"/>
                  </a:moveTo>
                  <a:cubicBezTo>
                    <a:pt x="0" y="0"/>
                    <a:pt x="0" y="1"/>
                    <a:pt x="1" y="2"/>
                  </a:cubicBezTo>
                  <a:cubicBezTo>
                    <a:pt x="2" y="3"/>
                    <a:pt x="3" y="3"/>
                    <a:pt x="5" y="4"/>
                  </a:cubicBezTo>
                  <a:cubicBezTo>
                    <a:pt x="5" y="3"/>
                    <a:pt x="5" y="3"/>
                    <a:pt x="6" y="3"/>
                  </a:cubicBezTo>
                  <a:cubicBezTo>
                    <a:pt x="6" y="3"/>
                    <a:pt x="6" y="3"/>
                    <a:pt x="7" y="4"/>
                  </a:cubicBezTo>
                  <a:cubicBezTo>
                    <a:pt x="7" y="5"/>
                    <a:pt x="7" y="6"/>
                    <a:pt x="8" y="7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9" y="11"/>
                    <a:pt x="10" y="13"/>
                    <a:pt x="10" y="15"/>
                  </a:cubicBezTo>
                  <a:cubicBezTo>
                    <a:pt x="12" y="20"/>
                    <a:pt x="13" y="26"/>
                    <a:pt x="14" y="31"/>
                  </a:cubicBezTo>
                  <a:cubicBezTo>
                    <a:pt x="13" y="26"/>
                    <a:pt x="13" y="21"/>
                    <a:pt x="12" y="17"/>
                  </a:cubicBezTo>
                  <a:cubicBezTo>
                    <a:pt x="12" y="13"/>
                    <a:pt x="11" y="8"/>
                    <a:pt x="9" y="5"/>
                  </a:cubicBezTo>
                  <a:cubicBezTo>
                    <a:pt x="7" y="3"/>
                    <a:pt x="4" y="1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accent1"/>
            </a:solidFill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" name="Freeform 10"/>
            <p:cNvSpPr>
              <a:spLocks noEditPoints="1"/>
            </p:cNvSpPr>
            <p:nvPr/>
          </p:nvSpPr>
          <p:spPr bwMode="auto">
            <a:xfrm>
              <a:off x="3474086" y="3241675"/>
              <a:ext cx="30163" cy="434975"/>
            </a:xfrm>
            <a:custGeom>
              <a:avLst/>
              <a:gdLst>
                <a:gd name="T0" fmla="*/ 6 w 14"/>
                <a:gd name="T1" fmla="*/ 177 h 202"/>
                <a:gd name="T2" fmla="*/ 5 w 14"/>
                <a:gd name="T3" fmla="*/ 196 h 202"/>
                <a:gd name="T4" fmla="*/ 2 w 14"/>
                <a:gd name="T5" fmla="*/ 0 h 202"/>
                <a:gd name="T6" fmla="*/ 1 w 14"/>
                <a:gd name="T7" fmla="*/ 1 h 202"/>
                <a:gd name="T8" fmla="*/ 2 w 14"/>
                <a:gd name="T9" fmla="*/ 56 h 202"/>
                <a:gd name="T10" fmla="*/ 2 w 14"/>
                <a:gd name="T11" fmla="*/ 112 h 202"/>
                <a:gd name="T12" fmla="*/ 4 w 14"/>
                <a:gd name="T13" fmla="*/ 111 h 202"/>
                <a:gd name="T14" fmla="*/ 4 w 14"/>
                <a:gd name="T15" fmla="*/ 57 h 202"/>
                <a:gd name="T16" fmla="*/ 2 w 14"/>
                <a:gd name="T17" fmla="*/ 6 h 202"/>
                <a:gd name="T18" fmla="*/ 9 w 14"/>
                <a:gd name="T19" fmla="*/ 41 h 202"/>
                <a:gd name="T20" fmla="*/ 8 w 14"/>
                <a:gd name="T21" fmla="*/ 121 h 202"/>
                <a:gd name="T22" fmla="*/ 8 w 14"/>
                <a:gd name="T23" fmla="*/ 60 h 202"/>
                <a:gd name="T24" fmla="*/ 8 w 14"/>
                <a:gd name="T25" fmla="*/ 33 h 202"/>
                <a:gd name="T26" fmla="*/ 4 w 14"/>
                <a:gd name="T27" fmla="*/ 20 h 202"/>
                <a:gd name="T28" fmla="*/ 6 w 14"/>
                <a:gd name="T29" fmla="*/ 53 h 202"/>
                <a:gd name="T30" fmla="*/ 7 w 14"/>
                <a:gd name="T31" fmla="*/ 79 h 202"/>
                <a:gd name="T32" fmla="*/ 6 w 14"/>
                <a:gd name="T33" fmla="*/ 121 h 202"/>
                <a:gd name="T34" fmla="*/ 5 w 14"/>
                <a:gd name="T35" fmla="*/ 122 h 202"/>
                <a:gd name="T36" fmla="*/ 5 w 14"/>
                <a:gd name="T37" fmla="*/ 122 h 202"/>
                <a:gd name="T38" fmla="*/ 5 w 14"/>
                <a:gd name="T39" fmla="*/ 128 h 202"/>
                <a:gd name="T40" fmla="*/ 4 w 14"/>
                <a:gd name="T41" fmla="*/ 144 h 202"/>
                <a:gd name="T42" fmla="*/ 1 w 14"/>
                <a:gd name="T43" fmla="*/ 177 h 202"/>
                <a:gd name="T44" fmla="*/ 1 w 14"/>
                <a:gd name="T45" fmla="*/ 201 h 202"/>
                <a:gd name="T46" fmla="*/ 1 w 14"/>
                <a:gd name="T47" fmla="*/ 201 h 202"/>
                <a:gd name="T48" fmla="*/ 2 w 14"/>
                <a:gd name="T49" fmla="*/ 202 h 202"/>
                <a:gd name="T50" fmla="*/ 3 w 14"/>
                <a:gd name="T51" fmla="*/ 201 h 202"/>
                <a:gd name="T52" fmla="*/ 3 w 14"/>
                <a:gd name="T53" fmla="*/ 201 h 202"/>
                <a:gd name="T54" fmla="*/ 3 w 14"/>
                <a:gd name="T55" fmla="*/ 200 h 202"/>
                <a:gd name="T56" fmla="*/ 4 w 14"/>
                <a:gd name="T57" fmla="*/ 202 h 202"/>
                <a:gd name="T58" fmla="*/ 6 w 14"/>
                <a:gd name="T59" fmla="*/ 202 h 202"/>
                <a:gd name="T60" fmla="*/ 7 w 14"/>
                <a:gd name="T61" fmla="*/ 146 h 202"/>
                <a:gd name="T62" fmla="*/ 12 w 14"/>
                <a:gd name="T63" fmla="*/ 54 h 202"/>
                <a:gd name="T64" fmla="*/ 6 w 14"/>
                <a:gd name="T65" fmla="*/ 12 h 202"/>
                <a:gd name="T66" fmla="*/ 3 w 14"/>
                <a:gd name="T67" fmla="*/ 1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4" h="202">
                  <a:moveTo>
                    <a:pt x="5" y="192"/>
                  </a:moveTo>
                  <a:cubicBezTo>
                    <a:pt x="5" y="187"/>
                    <a:pt x="6" y="182"/>
                    <a:pt x="6" y="177"/>
                  </a:cubicBezTo>
                  <a:cubicBezTo>
                    <a:pt x="6" y="180"/>
                    <a:pt x="6" y="182"/>
                    <a:pt x="6" y="184"/>
                  </a:cubicBezTo>
                  <a:cubicBezTo>
                    <a:pt x="6" y="188"/>
                    <a:pt x="6" y="192"/>
                    <a:pt x="5" y="196"/>
                  </a:cubicBezTo>
                  <a:cubicBezTo>
                    <a:pt x="5" y="195"/>
                    <a:pt x="5" y="194"/>
                    <a:pt x="5" y="192"/>
                  </a:cubicBezTo>
                  <a:moveTo>
                    <a:pt x="2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0"/>
                    <a:pt x="1" y="19"/>
                    <a:pt x="1" y="28"/>
                  </a:cubicBezTo>
                  <a:cubicBezTo>
                    <a:pt x="2" y="37"/>
                    <a:pt x="2" y="47"/>
                    <a:pt x="2" y="56"/>
                  </a:cubicBezTo>
                  <a:cubicBezTo>
                    <a:pt x="1" y="74"/>
                    <a:pt x="0" y="93"/>
                    <a:pt x="2" y="111"/>
                  </a:cubicBezTo>
                  <a:cubicBezTo>
                    <a:pt x="2" y="111"/>
                    <a:pt x="2" y="111"/>
                    <a:pt x="2" y="112"/>
                  </a:cubicBezTo>
                  <a:cubicBezTo>
                    <a:pt x="2" y="112"/>
                    <a:pt x="3" y="112"/>
                    <a:pt x="3" y="112"/>
                  </a:cubicBezTo>
                  <a:cubicBezTo>
                    <a:pt x="3" y="112"/>
                    <a:pt x="4" y="111"/>
                    <a:pt x="4" y="111"/>
                  </a:cubicBezTo>
                  <a:cubicBezTo>
                    <a:pt x="4" y="107"/>
                    <a:pt x="3" y="104"/>
                    <a:pt x="3" y="100"/>
                  </a:cubicBezTo>
                  <a:cubicBezTo>
                    <a:pt x="3" y="85"/>
                    <a:pt x="3" y="71"/>
                    <a:pt x="4" y="57"/>
                  </a:cubicBezTo>
                  <a:cubicBezTo>
                    <a:pt x="4" y="47"/>
                    <a:pt x="4" y="38"/>
                    <a:pt x="3" y="29"/>
                  </a:cubicBezTo>
                  <a:cubicBezTo>
                    <a:pt x="3" y="21"/>
                    <a:pt x="2" y="14"/>
                    <a:pt x="2" y="6"/>
                  </a:cubicBezTo>
                  <a:cubicBezTo>
                    <a:pt x="5" y="13"/>
                    <a:pt x="6" y="21"/>
                    <a:pt x="8" y="28"/>
                  </a:cubicBezTo>
                  <a:cubicBezTo>
                    <a:pt x="8" y="33"/>
                    <a:pt x="9" y="37"/>
                    <a:pt x="9" y="41"/>
                  </a:cubicBezTo>
                  <a:cubicBezTo>
                    <a:pt x="10" y="50"/>
                    <a:pt x="11" y="59"/>
                    <a:pt x="11" y="68"/>
                  </a:cubicBezTo>
                  <a:cubicBezTo>
                    <a:pt x="11" y="86"/>
                    <a:pt x="10" y="104"/>
                    <a:pt x="8" y="121"/>
                  </a:cubicBezTo>
                  <a:cubicBezTo>
                    <a:pt x="9" y="113"/>
                    <a:pt x="9" y="105"/>
                    <a:pt x="9" y="98"/>
                  </a:cubicBezTo>
                  <a:cubicBezTo>
                    <a:pt x="9" y="85"/>
                    <a:pt x="9" y="73"/>
                    <a:pt x="8" y="60"/>
                  </a:cubicBezTo>
                  <a:cubicBezTo>
                    <a:pt x="8" y="60"/>
                    <a:pt x="8" y="59"/>
                    <a:pt x="8" y="59"/>
                  </a:cubicBezTo>
                  <a:cubicBezTo>
                    <a:pt x="8" y="50"/>
                    <a:pt x="9" y="42"/>
                    <a:pt x="8" y="33"/>
                  </a:cubicBezTo>
                  <a:cubicBezTo>
                    <a:pt x="7" y="29"/>
                    <a:pt x="6" y="25"/>
                    <a:pt x="5" y="21"/>
                  </a:cubicBezTo>
                  <a:cubicBezTo>
                    <a:pt x="5" y="20"/>
                    <a:pt x="4" y="20"/>
                    <a:pt x="4" y="20"/>
                  </a:cubicBezTo>
                  <a:cubicBezTo>
                    <a:pt x="3" y="20"/>
                    <a:pt x="3" y="21"/>
                    <a:pt x="3" y="21"/>
                  </a:cubicBezTo>
                  <a:cubicBezTo>
                    <a:pt x="7" y="31"/>
                    <a:pt x="6" y="43"/>
                    <a:pt x="6" y="53"/>
                  </a:cubicBezTo>
                  <a:cubicBezTo>
                    <a:pt x="6" y="55"/>
                    <a:pt x="6" y="56"/>
                    <a:pt x="6" y="58"/>
                  </a:cubicBezTo>
                  <a:cubicBezTo>
                    <a:pt x="7" y="65"/>
                    <a:pt x="7" y="72"/>
                    <a:pt x="7" y="79"/>
                  </a:cubicBezTo>
                  <a:cubicBezTo>
                    <a:pt x="7" y="82"/>
                    <a:pt x="7" y="86"/>
                    <a:pt x="7" y="89"/>
                  </a:cubicBezTo>
                  <a:cubicBezTo>
                    <a:pt x="7" y="100"/>
                    <a:pt x="7" y="111"/>
                    <a:pt x="6" y="121"/>
                  </a:cubicBezTo>
                  <a:cubicBezTo>
                    <a:pt x="6" y="121"/>
                    <a:pt x="6" y="121"/>
                    <a:pt x="6" y="121"/>
                  </a:cubicBezTo>
                  <a:cubicBezTo>
                    <a:pt x="6" y="121"/>
                    <a:pt x="5" y="122"/>
                    <a:pt x="5" y="122"/>
                  </a:cubicBezTo>
                  <a:cubicBezTo>
                    <a:pt x="5" y="122"/>
                    <a:pt x="5" y="122"/>
                    <a:pt x="5" y="122"/>
                  </a:cubicBezTo>
                  <a:cubicBezTo>
                    <a:pt x="5" y="122"/>
                    <a:pt x="5" y="122"/>
                    <a:pt x="5" y="122"/>
                  </a:cubicBezTo>
                  <a:cubicBezTo>
                    <a:pt x="5" y="122"/>
                    <a:pt x="5" y="122"/>
                    <a:pt x="5" y="122"/>
                  </a:cubicBezTo>
                  <a:cubicBezTo>
                    <a:pt x="5" y="124"/>
                    <a:pt x="5" y="126"/>
                    <a:pt x="5" y="128"/>
                  </a:cubicBezTo>
                  <a:cubicBezTo>
                    <a:pt x="5" y="133"/>
                    <a:pt x="5" y="139"/>
                    <a:pt x="5" y="144"/>
                  </a:cubicBezTo>
                  <a:cubicBezTo>
                    <a:pt x="5" y="144"/>
                    <a:pt x="4" y="144"/>
                    <a:pt x="4" y="144"/>
                  </a:cubicBezTo>
                  <a:cubicBezTo>
                    <a:pt x="3" y="150"/>
                    <a:pt x="3" y="155"/>
                    <a:pt x="3" y="161"/>
                  </a:cubicBezTo>
                  <a:cubicBezTo>
                    <a:pt x="2" y="166"/>
                    <a:pt x="1" y="172"/>
                    <a:pt x="1" y="177"/>
                  </a:cubicBezTo>
                  <a:cubicBezTo>
                    <a:pt x="1" y="182"/>
                    <a:pt x="0" y="188"/>
                    <a:pt x="1" y="193"/>
                  </a:cubicBezTo>
                  <a:cubicBezTo>
                    <a:pt x="1" y="195"/>
                    <a:pt x="1" y="198"/>
                    <a:pt x="1" y="201"/>
                  </a:cubicBezTo>
                  <a:cubicBezTo>
                    <a:pt x="1" y="201"/>
                    <a:pt x="1" y="201"/>
                    <a:pt x="1" y="201"/>
                  </a:cubicBezTo>
                  <a:cubicBezTo>
                    <a:pt x="1" y="201"/>
                    <a:pt x="1" y="201"/>
                    <a:pt x="1" y="201"/>
                  </a:cubicBezTo>
                  <a:cubicBezTo>
                    <a:pt x="1" y="201"/>
                    <a:pt x="1" y="201"/>
                    <a:pt x="1" y="201"/>
                  </a:cubicBezTo>
                  <a:cubicBezTo>
                    <a:pt x="1" y="202"/>
                    <a:pt x="1" y="202"/>
                    <a:pt x="2" y="202"/>
                  </a:cubicBezTo>
                  <a:cubicBezTo>
                    <a:pt x="2" y="202"/>
                    <a:pt x="3" y="202"/>
                    <a:pt x="3" y="201"/>
                  </a:cubicBezTo>
                  <a:cubicBezTo>
                    <a:pt x="3" y="201"/>
                    <a:pt x="3" y="201"/>
                    <a:pt x="3" y="201"/>
                  </a:cubicBezTo>
                  <a:cubicBezTo>
                    <a:pt x="3" y="201"/>
                    <a:pt x="3" y="201"/>
                    <a:pt x="3" y="201"/>
                  </a:cubicBezTo>
                  <a:cubicBezTo>
                    <a:pt x="3" y="201"/>
                    <a:pt x="3" y="201"/>
                    <a:pt x="3" y="201"/>
                  </a:cubicBezTo>
                  <a:cubicBezTo>
                    <a:pt x="3" y="201"/>
                    <a:pt x="3" y="200"/>
                    <a:pt x="3" y="200"/>
                  </a:cubicBezTo>
                  <a:cubicBezTo>
                    <a:pt x="3" y="200"/>
                    <a:pt x="3" y="200"/>
                    <a:pt x="3" y="200"/>
                  </a:cubicBezTo>
                  <a:cubicBezTo>
                    <a:pt x="3" y="200"/>
                    <a:pt x="4" y="200"/>
                    <a:pt x="4" y="200"/>
                  </a:cubicBezTo>
                  <a:cubicBezTo>
                    <a:pt x="4" y="201"/>
                    <a:pt x="4" y="201"/>
                    <a:pt x="4" y="202"/>
                  </a:cubicBezTo>
                  <a:cubicBezTo>
                    <a:pt x="4" y="202"/>
                    <a:pt x="5" y="202"/>
                    <a:pt x="5" y="202"/>
                  </a:cubicBezTo>
                  <a:cubicBezTo>
                    <a:pt x="6" y="202"/>
                    <a:pt x="6" y="202"/>
                    <a:pt x="6" y="202"/>
                  </a:cubicBezTo>
                  <a:cubicBezTo>
                    <a:pt x="9" y="192"/>
                    <a:pt x="8" y="182"/>
                    <a:pt x="8" y="172"/>
                  </a:cubicBezTo>
                  <a:cubicBezTo>
                    <a:pt x="7" y="164"/>
                    <a:pt x="7" y="155"/>
                    <a:pt x="7" y="146"/>
                  </a:cubicBezTo>
                  <a:cubicBezTo>
                    <a:pt x="8" y="139"/>
                    <a:pt x="9" y="131"/>
                    <a:pt x="10" y="124"/>
                  </a:cubicBezTo>
                  <a:cubicBezTo>
                    <a:pt x="13" y="101"/>
                    <a:pt x="14" y="78"/>
                    <a:pt x="12" y="54"/>
                  </a:cubicBezTo>
                  <a:cubicBezTo>
                    <a:pt x="12" y="46"/>
                    <a:pt x="11" y="37"/>
                    <a:pt x="10" y="28"/>
                  </a:cubicBezTo>
                  <a:cubicBezTo>
                    <a:pt x="9" y="23"/>
                    <a:pt x="8" y="17"/>
                    <a:pt x="6" y="12"/>
                  </a:cubicBezTo>
                  <a:cubicBezTo>
                    <a:pt x="5" y="9"/>
                    <a:pt x="5" y="7"/>
                    <a:pt x="4" y="4"/>
                  </a:cubicBezTo>
                  <a:cubicBezTo>
                    <a:pt x="3" y="3"/>
                    <a:pt x="3" y="2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accent1"/>
            </a:solidFill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" name="Freeform 11"/>
            <p:cNvSpPr>
              <a:spLocks noEditPoints="1"/>
            </p:cNvSpPr>
            <p:nvPr/>
          </p:nvSpPr>
          <p:spPr bwMode="auto">
            <a:xfrm>
              <a:off x="3732848" y="2970212"/>
              <a:ext cx="23813" cy="698500"/>
            </a:xfrm>
            <a:custGeom>
              <a:avLst/>
              <a:gdLst>
                <a:gd name="T0" fmla="*/ 6 w 11"/>
                <a:gd name="T1" fmla="*/ 294 h 324"/>
                <a:gd name="T2" fmla="*/ 6 w 11"/>
                <a:gd name="T3" fmla="*/ 276 h 324"/>
                <a:gd name="T4" fmla="*/ 7 w 11"/>
                <a:gd name="T5" fmla="*/ 264 h 324"/>
                <a:gd name="T6" fmla="*/ 7 w 11"/>
                <a:gd name="T7" fmla="*/ 274 h 324"/>
                <a:gd name="T8" fmla="*/ 6 w 11"/>
                <a:gd name="T9" fmla="*/ 256 h 324"/>
                <a:gd name="T10" fmla="*/ 7 w 11"/>
                <a:gd name="T11" fmla="*/ 261 h 324"/>
                <a:gd name="T12" fmla="*/ 6 w 11"/>
                <a:gd name="T13" fmla="*/ 254 h 324"/>
                <a:gd name="T14" fmla="*/ 9 w 11"/>
                <a:gd name="T15" fmla="*/ 237 h 324"/>
                <a:gd name="T16" fmla="*/ 9 w 11"/>
                <a:gd name="T17" fmla="*/ 235 h 324"/>
                <a:gd name="T18" fmla="*/ 9 w 11"/>
                <a:gd name="T19" fmla="*/ 224 h 324"/>
                <a:gd name="T20" fmla="*/ 2 w 11"/>
                <a:gd name="T21" fmla="*/ 268 h 324"/>
                <a:gd name="T22" fmla="*/ 3 w 11"/>
                <a:gd name="T23" fmla="*/ 324 h 324"/>
                <a:gd name="T24" fmla="*/ 3 w 11"/>
                <a:gd name="T25" fmla="*/ 303 h 324"/>
                <a:gd name="T26" fmla="*/ 2 w 11"/>
                <a:gd name="T27" fmla="*/ 299 h 324"/>
                <a:gd name="T28" fmla="*/ 2 w 11"/>
                <a:gd name="T29" fmla="*/ 287 h 324"/>
                <a:gd name="T30" fmla="*/ 3 w 11"/>
                <a:gd name="T31" fmla="*/ 279 h 324"/>
                <a:gd name="T32" fmla="*/ 3 w 11"/>
                <a:gd name="T33" fmla="*/ 264 h 324"/>
                <a:gd name="T34" fmla="*/ 3 w 11"/>
                <a:gd name="T35" fmla="*/ 229 h 324"/>
                <a:gd name="T36" fmla="*/ 5 w 11"/>
                <a:gd name="T37" fmla="*/ 218 h 324"/>
                <a:gd name="T38" fmla="*/ 5 w 11"/>
                <a:gd name="T39" fmla="*/ 211 h 324"/>
                <a:gd name="T40" fmla="*/ 9 w 11"/>
                <a:gd name="T41" fmla="*/ 214 h 324"/>
                <a:gd name="T42" fmla="*/ 1 w 11"/>
                <a:gd name="T43" fmla="*/ 205 h 324"/>
                <a:gd name="T44" fmla="*/ 8 w 11"/>
                <a:gd name="T45" fmla="*/ 190 h 324"/>
                <a:gd name="T46" fmla="*/ 3 w 11"/>
                <a:gd name="T47" fmla="*/ 191 h 324"/>
                <a:gd name="T48" fmla="*/ 4 w 11"/>
                <a:gd name="T49" fmla="*/ 189 h 324"/>
                <a:gd name="T50" fmla="*/ 4 w 11"/>
                <a:gd name="T51" fmla="*/ 172 h 324"/>
                <a:gd name="T52" fmla="*/ 8 w 11"/>
                <a:gd name="T53" fmla="*/ 170 h 324"/>
                <a:gd name="T54" fmla="*/ 8 w 11"/>
                <a:gd name="T55" fmla="*/ 170 h 324"/>
                <a:gd name="T56" fmla="*/ 5 w 11"/>
                <a:gd name="T57" fmla="*/ 170 h 324"/>
                <a:gd name="T58" fmla="*/ 7 w 11"/>
                <a:gd name="T59" fmla="*/ 159 h 324"/>
                <a:gd name="T60" fmla="*/ 7 w 11"/>
                <a:gd name="T61" fmla="*/ 127 h 324"/>
                <a:gd name="T62" fmla="*/ 9 w 11"/>
                <a:gd name="T63" fmla="*/ 149 h 324"/>
                <a:gd name="T64" fmla="*/ 9 w 11"/>
                <a:gd name="T65" fmla="*/ 126 h 324"/>
                <a:gd name="T66" fmla="*/ 10 w 11"/>
                <a:gd name="T67" fmla="*/ 115 h 324"/>
                <a:gd name="T68" fmla="*/ 10 w 11"/>
                <a:gd name="T69" fmla="*/ 107 h 324"/>
                <a:gd name="T70" fmla="*/ 11 w 11"/>
                <a:gd name="T71" fmla="*/ 97 h 324"/>
                <a:gd name="T72" fmla="*/ 9 w 11"/>
                <a:gd name="T73" fmla="*/ 87 h 324"/>
                <a:gd name="T74" fmla="*/ 11 w 11"/>
                <a:gd name="T75" fmla="*/ 95 h 324"/>
                <a:gd name="T76" fmla="*/ 9 w 11"/>
                <a:gd name="T77" fmla="*/ 85 h 324"/>
                <a:gd name="T78" fmla="*/ 11 w 11"/>
                <a:gd name="T79" fmla="*/ 76 h 324"/>
                <a:gd name="T80" fmla="*/ 5 w 11"/>
                <a:gd name="T81" fmla="*/ 63 h 324"/>
                <a:gd name="T82" fmla="*/ 2 w 11"/>
                <a:gd name="T83" fmla="*/ 171 h 324"/>
                <a:gd name="T84" fmla="*/ 5 w 11"/>
                <a:gd name="T85" fmla="*/ 98 h 324"/>
                <a:gd name="T86" fmla="*/ 9 w 11"/>
                <a:gd name="T87" fmla="*/ 85 h 324"/>
                <a:gd name="T88" fmla="*/ 8 w 11"/>
                <a:gd name="T89" fmla="*/ 69 h 324"/>
                <a:gd name="T90" fmla="*/ 9 w 11"/>
                <a:gd name="T91" fmla="*/ 24 h 324"/>
                <a:gd name="T92" fmla="*/ 8 w 11"/>
                <a:gd name="T93" fmla="*/ 50 h 324"/>
                <a:gd name="T94" fmla="*/ 10 w 11"/>
                <a:gd name="T95" fmla="*/ 45 h 324"/>
                <a:gd name="T96" fmla="*/ 9 w 11"/>
                <a:gd name="T97" fmla="*/ 32 h 324"/>
                <a:gd name="T98" fmla="*/ 9 w 11"/>
                <a:gd name="T99" fmla="*/ 24 h 324"/>
                <a:gd name="T100" fmla="*/ 6 w 11"/>
                <a:gd name="T101" fmla="*/ 23 h 324"/>
                <a:gd name="T102" fmla="*/ 7 w 11"/>
                <a:gd name="T103" fmla="*/ 16 h 324"/>
                <a:gd name="T104" fmla="*/ 6 w 11"/>
                <a:gd name="T105" fmla="*/ 8 h 324"/>
                <a:gd name="T106" fmla="*/ 5 w 11"/>
                <a:gd name="T107" fmla="*/ 62 h 324"/>
                <a:gd name="T108" fmla="*/ 8 w 11"/>
                <a:gd name="T109" fmla="*/ 55 h 324"/>
                <a:gd name="T110" fmla="*/ 3 w 11"/>
                <a:gd name="T111" fmla="*/ 5 h 324"/>
                <a:gd name="T112" fmla="*/ 2 w 11"/>
                <a:gd name="T113" fmla="*/ 0 h 3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1" h="324">
                  <a:moveTo>
                    <a:pt x="6" y="286"/>
                  </a:moveTo>
                  <a:cubicBezTo>
                    <a:pt x="5" y="287"/>
                    <a:pt x="5" y="288"/>
                    <a:pt x="4" y="288"/>
                  </a:cubicBezTo>
                  <a:cubicBezTo>
                    <a:pt x="4" y="288"/>
                    <a:pt x="4" y="289"/>
                    <a:pt x="4" y="289"/>
                  </a:cubicBezTo>
                  <a:cubicBezTo>
                    <a:pt x="4" y="291"/>
                    <a:pt x="4" y="293"/>
                    <a:pt x="4" y="295"/>
                  </a:cubicBezTo>
                  <a:cubicBezTo>
                    <a:pt x="4" y="295"/>
                    <a:pt x="5" y="294"/>
                    <a:pt x="6" y="294"/>
                  </a:cubicBezTo>
                  <a:cubicBezTo>
                    <a:pt x="6" y="292"/>
                    <a:pt x="6" y="290"/>
                    <a:pt x="6" y="288"/>
                  </a:cubicBezTo>
                  <a:cubicBezTo>
                    <a:pt x="6" y="288"/>
                    <a:pt x="6" y="287"/>
                    <a:pt x="6" y="287"/>
                  </a:cubicBezTo>
                  <a:cubicBezTo>
                    <a:pt x="6" y="287"/>
                    <a:pt x="6" y="287"/>
                    <a:pt x="6" y="287"/>
                  </a:cubicBezTo>
                  <a:cubicBezTo>
                    <a:pt x="6" y="287"/>
                    <a:pt x="6" y="287"/>
                    <a:pt x="6" y="286"/>
                  </a:cubicBezTo>
                  <a:moveTo>
                    <a:pt x="6" y="276"/>
                  </a:moveTo>
                  <a:cubicBezTo>
                    <a:pt x="6" y="277"/>
                    <a:pt x="5" y="277"/>
                    <a:pt x="4" y="278"/>
                  </a:cubicBezTo>
                  <a:cubicBezTo>
                    <a:pt x="4" y="280"/>
                    <a:pt x="4" y="283"/>
                    <a:pt x="4" y="286"/>
                  </a:cubicBezTo>
                  <a:cubicBezTo>
                    <a:pt x="5" y="285"/>
                    <a:pt x="5" y="284"/>
                    <a:pt x="6" y="284"/>
                  </a:cubicBezTo>
                  <a:cubicBezTo>
                    <a:pt x="6" y="281"/>
                    <a:pt x="6" y="279"/>
                    <a:pt x="6" y="276"/>
                  </a:cubicBezTo>
                  <a:moveTo>
                    <a:pt x="7" y="264"/>
                  </a:moveTo>
                  <a:cubicBezTo>
                    <a:pt x="6" y="264"/>
                    <a:pt x="5" y="265"/>
                    <a:pt x="4" y="266"/>
                  </a:cubicBezTo>
                  <a:cubicBezTo>
                    <a:pt x="4" y="266"/>
                    <a:pt x="4" y="266"/>
                    <a:pt x="4" y="266"/>
                  </a:cubicBezTo>
                  <a:cubicBezTo>
                    <a:pt x="4" y="267"/>
                    <a:pt x="4" y="267"/>
                    <a:pt x="4" y="268"/>
                  </a:cubicBezTo>
                  <a:cubicBezTo>
                    <a:pt x="4" y="270"/>
                    <a:pt x="4" y="273"/>
                    <a:pt x="4" y="275"/>
                  </a:cubicBezTo>
                  <a:cubicBezTo>
                    <a:pt x="5" y="275"/>
                    <a:pt x="6" y="274"/>
                    <a:pt x="7" y="274"/>
                  </a:cubicBezTo>
                  <a:cubicBezTo>
                    <a:pt x="7" y="270"/>
                    <a:pt x="7" y="267"/>
                    <a:pt x="7" y="264"/>
                  </a:cubicBezTo>
                  <a:moveTo>
                    <a:pt x="8" y="255"/>
                  </a:moveTo>
                  <a:cubicBezTo>
                    <a:pt x="7" y="255"/>
                    <a:pt x="6" y="256"/>
                    <a:pt x="6" y="256"/>
                  </a:cubicBezTo>
                  <a:cubicBezTo>
                    <a:pt x="6" y="257"/>
                    <a:pt x="6" y="257"/>
                    <a:pt x="6" y="257"/>
                  </a:cubicBezTo>
                  <a:cubicBezTo>
                    <a:pt x="6" y="257"/>
                    <a:pt x="6" y="257"/>
                    <a:pt x="6" y="256"/>
                  </a:cubicBezTo>
                  <a:cubicBezTo>
                    <a:pt x="5" y="257"/>
                    <a:pt x="5" y="257"/>
                    <a:pt x="5" y="257"/>
                  </a:cubicBezTo>
                  <a:cubicBezTo>
                    <a:pt x="5" y="257"/>
                    <a:pt x="4" y="257"/>
                    <a:pt x="4" y="257"/>
                  </a:cubicBezTo>
                  <a:cubicBezTo>
                    <a:pt x="4" y="257"/>
                    <a:pt x="4" y="257"/>
                    <a:pt x="4" y="257"/>
                  </a:cubicBezTo>
                  <a:cubicBezTo>
                    <a:pt x="4" y="259"/>
                    <a:pt x="4" y="261"/>
                    <a:pt x="4" y="264"/>
                  </a:cubicBezTo>
                  <a:cubicBezTo>
                    <a:pt x="5" y="263"/>
                    <a:pt x="6" y="262"/>
                    <a:pt x="7" y="261"/>
                  </a:cubicBezTo>
                  <a:cubicBezTo>
                    <a:pt x="8" y="259"/>
                    <a:pt x="8" y="257"/>
                    <a:pt x="8" y="255"/>
                  </a:cubicBezTo>
                  <a:moveTo>
                    <a:pt x="9" y="237"/>
                  </a:moveTo>
                  <a:cubicBezTo>
                    <a:pt x="8" y="238"/>
                    <a:pt x="8" y="238"/>
                    <a:pt x="7" y="238"/>
                  </a:cubicBezTo>
                  <a:cubicBezTo>
                    <a:pt x="7" y="238"/>
                    <a:pt x="7" y="238"/>
                    <a:pt x="7" y="238"/>
                  </a:cubicBezTo>
                  <a:cubicBezTo>
                    <a:pt x="7" y="244"/>
                    <a:pt x="6" y="249"/>
                    <a:pt x="6" y="254"/>
                  </a:cubicBezTo>
                  <a:cubicBezTo>
                    <a:pt x="7" y="253"/>
                    <a:pt x="7" y="253"/>
                    <a:pt x="8" y="252"/>
                  </a:cubicBezTo>
                  <a:cubicBezTo>
                    <a:pt x="8" y="251"/>
                    <a:pt x="8" y="250"/>
                    <a:pt x="8" y="249"/>
                  </a:cubicBezTo>
                  <a:cubicBezTo>
                    <a:pt x="8" y="248"/>
                    <a:pt x="8" y="247"/>
                    <a:pt x="8" y="245"/>
                  </a:cubicBezTo>
                  <a:cubicBezTo>
                    <a:pt x="8" y="245"/>
                    <a:pt x="8" y="245"/>
                    <a:pt x="8" y="245"/>
                  </a:cubicBezTo>
                  <a:cubicBezTo>
                    <a:pt x="9" y="242"/>
                    <a:pt x="9" y="240"/>
                    <a:pt x="9" y="237"/>
                  </a:cubicBezTo>
                  <a:moveTo>
                    <a:pt x="9" y="227"/>
                  </a:moveTo>
                  <a:cubicBezTo>
                    <a:pt x="8" y="227"/>
                    <a:pt x="8" y="227"/>
                    <a:pt x="7" y="228"/>
                  </a:cubicBezTo>
                  <a:cubicBezTo>
                    <a:pt x="7" y="228"/>
                    <a:pt x="7" y="228"/>
                    <a:pt x="7" y="228"/>
                  </a:cubicBezTo>
                  <a:cubicBezTo>
                    <a:pt x="7" y="231"/>
                    <a:pt x="7" y="233"/>
                    <a:pt x="7" y="236"/>
                  </a:cubicBezTo>
                  <a:cubicBezTo>
                    <a:pt x="7" y="236"/>
                    <a:pt x="8" y="235"/>
                    <a:pt x="9" y="235"/>
                  </a:cubicBezTo>
                  <a:cubicBezTo>
                    <a:pt x="9" y="232"/>
                    <a:pt x="9" y="229"/>
                    <a:pt x="9" y="227"/>
                  </a:cubicBezTo>
                  <a:moveTo>
                    <a:pt x="9" y="216"/>
                  </a:moveTo>
                  <a:cubicBezTo>
                    <a:pt x="8" y="217"/>
                    <a:pt x="7" y="217"/>
                    <a:pt x="7" y="217"/>
                  </a:cubicBezTo>
                  <a:cubicBezTo>
                    <a:pt x="7" y="220"/>
                    <a:pt x="7" y="223"/>
                    <a:pt x="7" y="226"/>
                  </a:cubicBezTo>
                  <a:cubicBezTo>
                    <a:pt x="8" y="225"/>
                    <a:pt x="8" y="225"/>
                    <a:pt x="9" y="224"/>
                  </a:cubicBezTo>
                  <a:cubicBezTo>
                    <a:pt x="9" y="222"/>
                    <a:pt x="9" y="219"/>
                    <a:pt x="9" y="216"/>
                  </a:cubicBezTo>
                  <a:moveTo>
                    <a:pt x="5" y="204"/>
                  </a:moveTo>
                  <a:cubicBezTo>
                    <a:pt x="4" y="205"/>
                    <a:pt x="3" y="206"/>
                    <a:pt x="1" y="207"/>
                  </a:cubicBezTo>
                  <a:cubicBezTo>
                    <a:pt x="1" y="214"/>
                    <a:pt x="1" y="222"/>
                    <a:pt x="1" y="229"/>
                  </a:cubicBezTo>
                  <a:cubicBezTo>
                    <a:pt x="1" y="242"/>
                    <a:pt x="2" y="255"/>
                    <a:pt x="2" y="268"/>
                  </a:cubicBezTo>
                  <a:cubicBezTo>
                    <a:pt x="1" y="280"/>
                    <a:pt x="1" y="293"/>
                    <a:pt x="1" y="306"/>
                  </a:cubicBezTo>
                  <a:cubicBezTo>
                    <a:pt x="1" y="311"/>
                    <a:pt x="1" y="315"/>
                    <a:pt x="1" y="320"/>
                  </a:cubicBezTo>
                  <a:cubicBezTo>
                    <a:pt x="1" y="321"/>
                    <a:pt x="1" y="322"/>
                    <a:pt x="1" y="322"/>
                  </a:cubicBezTo>
                  <a:cubicBezTo>
                    <a:pt x="1" y="323"/>
                    <a:pt x="1" y="324"/>
                    <a:pt x="2" y="324"/>
                  </a:cubicBezTo>
                  <a:cubicBezTo>
                    <a:pt x="2" y="324"/>
                    <a:pt x="3" y="324"/>
                    <a:pt x="3" y="324"/>
                  </a:cubicBezTo>
                  <a:cubicBezTo>
                    <a:pt x="3" y="324"/>
                    <a:pt x="4" y="324"/>
                    <a:pt x="4" y="323"/>
                  </a:cubicBezTo>
                  <a:cubicBezTo>
                    <a:pt x="5" y="317"/>
                    <a:pt x="5" y="310"/>
                    <a:pt x="5" y="304"/>
                  </a:cubicBezTo>
                  <a:cubicBezTo>
                    <a:pt x="6" y="301"/>
                    <a:pt x="6" y="299"/>
                    <a:pt x="6" y="296"/>
                  </a:cubicBezTo>
                  <a:cubicBezTo>
                    <a:pt x="5" y="297"/>
                    <a:pt x="4" y="297"/>
                    <a:pt x="4" y="298"/>
                  </a:cubicBezTo>
                  <a:cubicBezTo>
                    <a:pt x="4" y="299"/>
                    <a:pt x="4" y="301"/>
                    <a:pt x="3" y="303"/>
                  </a:cubicBezTo>
                  <a:cubicBezTo>
                    <a:pt x="3" y="303"/>
                    <a:pt x="3" y="304"/>
                    <a:pt x="3" y="304"/>
                  </a:cubicBezTo>
                  <a:cubicBezTo>
                    <a:pt x="3" y="306"/>
                    <a:pt x="3" y="308"/>
                    <a:pt x="3" y="310"/>
                  </a:cubicBezTo>
                  <a:cubicBezTo>
                    <a:pt x="3" y="306"/>
                    <a:pt x="3" y="302"/>
                    <a:pt x="3" y="298"/>
                  </a:cubicBezTo>
                  <a:cubicBezTo>
                    <a:pt x="3" y="298"/>
                    <a:pt x="3" y="299"/>
                    <a:pt x="2" y="299"/>
                  </a:cubicBezTo>
                  <a:cubicBezTo>
                    <a:pt x="2" y="299"/>
                    <a:pt x="2" y="299"/>
                    <a:pt x="2" y="299"/>
                  </a:cubicBezTo>
                  <a:cubicBezTo>
                    <a:pt x="1" y="299"/>
                    <a:pt x="1" y="298"/>
                    <a:pt x="1" y="297"/>
                  </a:cubicBezTo>
                  <a:cubicBezTo>
                    <a:pt x="2" y="297"/>
                    <a:pt x="2" y="296"/>
                    <a:pt x="3" y="296"/>
                  </a:cubicBezTo>
                  <a:cubicBezTo>
                    <a:pt x="3" y="293"/>
                    <a:pt x="3" y="291"/>
                    <a:pt x="3" y="289"/>
                  </a:cubicBezTo>
                  <a:cubicBezTo>
                    <a:pt x="3" y="289"/>
                    <a:pt x="3" y="289"/>
                    <a:pt x="3" y="289"/>
                  </a:cubicBezTo>
                  <a:cubicBezTo>
                    <a:pt x="2" y="289"/>
                    <a:pt x="1" y="288"/>
                    <a:pt x="2" y="287"/>
                  </a:cubicBezTo>
                  <a:cubicBezTo>
                    <a:pt x="2" y="287"/>
                    <a:pt x="3" y="287"/>
                    <a:pt x="3" y="286"/>
                  </a:cubicBezTo>
                  <a:cubicBezTo>
                    <a:pt x="3" y="286"/>
                    <a:pt x="3" y="286"/>
                    <a:pt x="3" y="285"/>
                  </a:cubicBezTo>
                  <a:cubicBezTo>
                    <a:pt x="3" y="283"/>
                    <a:pt x="3" y="281"/>
                    <a:pt x="3" y="278"/>
                  </a:cubicBezTo>
                  <a:cubicBezTo>
                    <a:pt x="3" y="278"/>
                    <a:pt x="3" y="278"/>
                    <a:pt x="3" y="279"/>
                  </a:cubicBezTo>
                  <a:cubicBezTo>
                    <a:pt x="3" y="279"/>
                    <a:pt x="3" y="279"/>
                    <a:pt x="3" y="279"/>
                  </a:cubicBezTo>
                  <a:cubicBezTo>
                    <a:pt x="2" y="279"/>
                    <a:pt x="1" y="277"/>
                    <a:pt x="2" y="277"/>
                  </a:cubicBezTo>
                  <a:cubicBezTo>
                    <a:pt x="2" y="277"/>
                    <a:pt x="3" y="276"/>
                    <a:pt x="3" y="276"/>
                  </a:cubicBezTo>
                  <a:cubicBezTo>
                    <a:pt x="3" y="273"/>
                    <a:pt x="3" y="269"/>
                    <a:pt x="3" y="266"/>
                  </a:cubicBezTo>
                  <a:cubicBezTo>
                    <a:pt x="3" y="266"/>
                    <a:pt x="2" y="265"/>
                    <a:pt x="3" y="264"/>
                  </a:cubicBezTo>
                  <a:cubicBezTo>
                    <a:pt x="3" y="264"/>
                    <a:pt x="3" y="264"/>
                    <a:pt x="3" y="264"/>
                  </a:cubicBezTo>
                  <a:cubicBezTo>
                    <a:pt x="3" y="262"/>
                    <a:pt x="3" y="259"/>
                    <a:pt x="3" y="257"/>
                  </a:cubicBezTo>
                  <a:cubicBezTo>
                    <a:pt x="3" y="256"/>
                    <a:pt x="3" y="256"/>
                    <a:pt x="3" y="256"/>
                  </a:cubicBezTo>
                  <a:cubicBezTo>
                    <a:pt x="3" y="253"/>
                    <a:pt x="3" y="250"/>
                    <a:pt x="3" y="247"/>
                  </a:cubicBezTo>
                  <a:cubicBezTo>
                    <a:pt x="3" y="240"/>
                    <a:pt x="3" y="233"/>
                    <a:pt x="3" y="226"/>
                  </a:cubicBezTo>
                  <a:cubicBezTo>
                    <a:pt x="3" y="227"/>
                    <a:pt x="3" y="228"/>
                    <a:pt x="3" y="229"/>
                  </a:cubicBezTo>
                  <a:cubicBezTo>
                    <a:pt x="3" y="237"/>
                    <a:pt x="4" y="246"/>
                    <a:pt x="4" y="255"/>
                  </a:cubicBezTo>
                  <a:cubicBezTo>
                    <a:pt x="4" y="255"/>
                    <a:pt x="4" y="255"/>
                    <a:pt x="4" y="255"/>
                  </a:cubicBezTo>
                  <a:cubicBezTo>
                    <a:pt x="4" y="255"/>
                    <a:pt x="5" y="255"/>
                    <a:pt x="6" y="254"/>
                  </a:cubicBezTo>
                  <a:cubicBezTo>
                    <a:pt x="6" y="253"/>
                    <a:pt x="6" y="252"/>
                    <a:pt x="6" y="251"/>
                  </a:cubicBezTo>
                  <a:cubicBezTo>
                    <a:pt x="6" y="240"/>
                    <a:pt x="5" y="229"/>
                    <a:pt x="5" y="218"/>
                  </a:cubicBezTo>
                  <a:cubicBezTo>
                    <a:pt x="5" y="219"/>
                    <a:pt x="4" y="219"/>
                    <a:pt x="3" y="220"/>
                  </a:cubicBezTo>
                  <a:cubicBezTo>
                    <a:pt x="3" y="220"/>
                    <a:pt x="3" y="220"/>
                    <a:pt x="2" y="220"/>
                  </a:cubicBezTo>
                  <a:cubicBezTo>
                    <a:pt x="2" y="220"/>
                    <a:pt x="1" y="219"/>
                    <a:pt x="2" y="218"/>
                  </a:cubicBezTo>
                  <a:cubicBezTo>
                    <a:pt x="3" y="217"/>
                    <a:pt x="4" y="217"/>
                    <a:pt x="5" y="216"/>
                  </a:cubicBezTo>
                  <a:cubicBezTo>
                    <a:pt x="5" y="214"/>
                    <a:pt x="5" y="213"/>
                    <a:pt x="5" y="211"/>
                  </a:cubicBezTo>
                  <a:cubicBezTo>
                    <a:pt x="5" y="209"/>
                    <a:pt x="5" y="207"/>
                    <a:pt x="5" y="204"/>
                  </a:cubicBezTo>
                  <a:moveTo>
                    <a:pt x="8" y="202"/>
                  </a:moveTo>
                  <a:cubicBezTo>
                    <a:pt x="7" y="203"/>
                    <a:pt x="7" y="203"/>
                    <a:pt x="6" y="204"/>
                  </a:cubicBezTo>
                  <a:cubicBezTo>
                    <a:pt x="6" y="208"/>
                    <a:pt x="6" y="211"/>
                    <a:pt x="7" y="215"/>
                  </a:cubicBezTo>
                  <a:cubicBezTo>
                    <a:pt x="7" y="215"/>
                    <a:pt x="8" y="214"/>
                    <a:pt x="9" y="214"/>
                  </a:cubicBezTo>
                  <a:cubicBezTo>
                    <a:pt x="9" y="212"/>
                    <a:pt x="8" y="211"/>
                    <a:pt x="8" y="209"/>
                  </a:cubicBezTo>
                  <a:cubicBezTo>
                    <a:pt x="8" y="207"/>
                    <a:pt x="8" y="205"/>
                    <a:pt x="8" y="202"/>
                  </a:cubicBezTo>
                  <a:moveTo>
                    <a:pt x="3" y="182"/>
                  </a:moveTo>
                  <a:cubicBezTo>
                    <a:pt x="3" y="183"/>
                    <a:pt x="2" y="183"/>
                    <a:pt x="1" y="183"/>
                  </a:cubicBezTo>
                  <a:cubicBezTo>
                    <a:pt x="1" y="191"/>
                    <a:pt x="1" y="198"/>
                    <a:pt x="1" y="205"/>
                  </a:cubicBezTo>
                  <a:cubicBezTo>
                    <a:pt x="3" y="204"/>
                    <a:pt x="4" y="203"/>
                    <a:pt x="5" y="202"/>
                  </a:cubicBezTo>
                  <a:cubicBezTo>
                    <a:pt x="5" y="198"/>
                    <a:pt x="5" y="195"/>
                    <a:pt x="6" y="191"/>
                  </a:cubicBezTo>
                  <a:cubicBezTo>
                    <a:pt x="6" y="195"/>
                    <a:pt x="6" y="198"/>
                    <a:pt x="6" y="201"/>
                  </a:cubicBezTo>
                  <a:cubicBezTo>
                    <a:pt x="7" y="201"/>
                    <a:pt x="7" y="200"/>
                    <a:pt x="8" y="200"/>
                  </a:cubicBezTo>
                  <a:cubicBezTo>
                    <a:pt x="8" y="197"/>
                    <a:pt x="8" y="193"/>
                    <a:pt x="8" y="190"/>
                  </a:cubicBezTo>
                  <a:cubicBezTo>
                    <a:pt x="7" y="190"/>
                    <a:pt x="6" y="191"/>
                    <a:pt x="5" y="192"/>
                  </a:cubicBezTo>
                  <a:cubicBezTo>
                    <a:pt x="5" y="192"/>
                    <a:pt x="4" y="192"/>
                    <a:pt x="4" y="192"/>
                  </a:cubicBezTo>
                  <a:cubicBezTo>
                    <a:pt x="4" y="192"/>
                    <a:pt x="4" y="192"/>
                    <a:pt x="4" y="191"/>
                  </a:cubicBezTo>
                  <a:cubicBezTo>
                    <a:pt x="3" y="195"/>
                    <a:pt x="3" y="198"/>
                    <a:pt x="3" y="201"/>
                  </a:cubicBezTo>
                  <a:cubicBezTo>
                    <a:pt x="3" y="198"/>
                    <a:pt x="3" y="194"/>
                    <a:pt x="3" y="191"/>
                  </a:cubicBezTo>
                  <a:cubicBezTo>
                    <a:pt x="3" y="191"/>
                    <a:pt x="3" y="191"/>
                    <a:pt x="3" y="190"/>
                  </a:cubicBezTo>
                  <a:cubicBezTo>
                    <a:pt x="3" y="188"/>
                    <a:pt x="3" y="185"/>
                    <a:pt x="3" y="182"/>
                  </a:cubicBezTo>
                  <a:moveTo>
                    <a:pt x="8" y="179"/>
                  </a:moveTo>
                  <a:cubicBezTo>
                    <a:pt x="6" y="180"/>
                    <a:pt x="5" y="181"/>
                    <a:pt x="4" y="182"/>
                  </a:cubicBezTo>
                  <a:cubicBezTo>
                    <a:pt x="4" y="184"/>
                    <a:pt x="4" y="187"/>
                    <a:pt x="4" y="189"/>
                  </a:cubicBezTo>
                  <a:cubicBezTo>
                    <a:pt x="4" y="189"/>
                    <a:pt x="4" y="190"/>
                    <a:pt x="4" y="190"/>
                  </a:cubicBezTo>
                  <a:cubicBezTo>
                    <a:pt x="4" y="190"/>
                    <a:pt x="4" y="190"/>
                    <a:pt x="4" y="190"/>
                  </a:cubicBezTo>
                  <a:cubicBezTo>
                    <a:pt x="5" y="189"/>
                    <a:pt x="6" y="188"/>
                    <a:pt x="8" y="188"/>
                  </a:cubicBezTo>
                  <a:cubicBezTo>
                    <a:pt x="8" y="185"/>
                    <a:pt x="8" y="182"/>
                    <a:pt x="8" y="179"/>
                  </a:cubicBezTo>
                  <a:moveTo>
                    <a:pt x="4" y="172"/>
                  </a:moveTo>
                  <a:cubicBezTo>
                    <a:pt x="3" y="173"/>
                    <a:pt x="2" y="173"/>
                    <a:pt x="2" y="173"/>
                  </a:cubicBezTo>
                  <a:cubicBezTo>
                    <a:pt x="2" y="176"/>
                    <a:pt x="2" y="179"/>
                    <a:pt x="1" y="181"/>
                  </a:cubicBezTo>
                  <a:cubicBezTo>
                    <a:pt x="2" y="181"/>
                    <a:pt x="3" y="180"/>
                    <a:pt x="3" y="180"/>
                  </a:cubicBezTo>
                  <a:cubicBezTo>
                    <a:pt x="3" y="177"/>
                    <a:pt x="4" y="175"/>
                    <a:pt x="4" y="172"/>
                  </a:cubicBezTo>
                  <a:moveTo>
                    <a:pt x="8" y="170"/>
                  </a:moveTo>
                  <a:cubicBezTo>
                    <a:pt x="7" y="171"/>
                    <a:pt x="6" y="171"/>
                    <a:pt x="4" y="172"/>
                  </a:cubicBezTo>
                  <a:cubicBezTo>
                    <a:pt x="4" y="174"/>
                    <a:pt x="4" y="177"/>
                    <a:pt x="4" y="179"/>
                  </a:cubicBezTo>
                  <a:cubicBezTo>
                    <a:pt x="5" y="179"/>
                    <a:pt x="6" y="178"/>
                    <a:pt x="8" y="177"/>
                  </a:cubicBezTo>
                  <a:cubicBezTo>
                    <a:pt x="8" y="175"/>
                    <a:pt x="8" y="173"/>
                    <a:pt x="8" y="171"/>
                  </a:cubicBezTo>
                  <a:cubicBezTo>
                    <a:pt x="8" y="170"/>
                    <a:pt x="8" y="170"/>
                    <a:pt x="8" y="170"/>
                  </a:cubicBezTo>
                  <a:moveTo>
                    <a:pt x="9" y="151"/>
                  </a:moveTo>
                  <a:cubicBezTo>
                    <a:pt x="8" y="151"/>
                    <a:pt x="8" y="152"/>
                    <a:pt x="7" y="152"/>
                  </a:cubicBezTo>
                  <a:cubicBezTo>
                    <a:pt x="7" y="152"/>
                    <a:pt x="7" y="152"/>
                    <a:pt x="7" y="152"/>
                  </a:cubicBezTo>
                  <a:cubicBezTo>
                    <a:pt x="6" y="152"/>
                    <a:pt x="6" y="152"/>
                    <a:pt x="6" y="151"/>
                  </a:cubicBezTo>
                  <a:cubicBezTo>
                    <a:pt x="5" y="157"/>
                    <a:pt x="5" y="164"/>
                    <a:pt x="5" y="170"/>
                  </a:cubicBezTo>
                  <a:cubicBezTo>
                    <a:pt x="6" y="169"/>
                    <a:pt x="7" y="168"/>
                    <a:pt x="8" y="168"/>
                  </a:cubicBezTo>
                  <a:cubicBezTo>
                    <a:pt x="8" y="166"/>
                    <a:pt x="8" y="163"/>
                    <a:pt x="8" y="161"/>
                  </a:cubicBezTo>
                  <a:cubicBezTo>
                    <a:pt x="8" y="161"/>
                    <a:pt x="8" y="161"/>
                    <a:pt x="8" y="161"/>
                  </a:cubicBezTo>
                  <a:cubicBezTo>
                    <a:pt x="7" y="161"/>
                    <a:pt x="7" y="161"/>
                    <a:pt x="7" y="161"/>
                  </a:cubicBezTo>
                  <a:cubicBezTo>
                    <a:pt x="6" y="161"/>
                    <a:pt x="6" y="160"/>
                    <a:pt x="7" y="159"/>
                  </a:cubicBezTo>
                  <a:cubicBezTo>
                    <a:pt x="7" y="159"/>
                    <a:pt x="8" y="159"/>
                    <a:pt x="8" y="158"/>
                  </a:cubicBezTo>
                  <a:cubicBezTo>
                    <a:pt x="8" y="156"/>
                    <a:pt x="8" y="154"/>
                    <a:pt x="9" y="151"/>
                  </a:cubicBezTo>
                  <a:moveTo>
                    <a:pt x="9" y="126"/>
                  </a:moveTo>
                  <a:cubicBezTo>
                    <a:pt x="8" y="126"/>
                    <a:pt x="8" y="127"/>
                    <a:pt x="7" y="127"/>
                  </a:cubicBezTo>
                  <a:cubicBezTo>
                    <a:pt x="7" y="127"/>
                    <a:pt x="7" y="127"/>
                    <a:pt x="7" y="127"/>
                  </a:cubicBezTo>
                  <a:cubicBezTo>
                    <a:pt x="7" y="128"/>
                    <a:pt x="7" y="128"/>
                    <a:pt x="7" y="129"/>
                  </a:cubicBezTo>
                  <a:cubicBezTo>
                    <a:pt x="6" y="136"/>
                    <a:pt x="6" y="143"/>
                    <a:pt x="6" y="150"/>
                  </a:cubicBezTo>
                  <a:cubicBezTo>
                    <a:pt x="6" y="150"/>
                    <a:pt x="6" y="150"/>
                    <a:pt x="6" y="151"/>
                  </a:cubicBezTo>
                  <a:cubicBezTo>
                    <a:pt x="6" y="150"/>
                    <a:pt x="6" y="150"/>
                    <a:pt x="6" y="150"/>
                  </a:cubicBezTo>
                  <a:cubicBezTo>
                    <a:pt x="7" y="150"/>
                    <a:pt x="8" y="149"/>
                    <a:pt x="9" y="149"/>
                  </a:cubicBezTo>
                  <a:cubicBezTo>
                    <a:pt x="9" y="147"/>
                    <a:pt x="9" y="145"/>
                    <a:pt x="9" y="143"/>
                  </a:cubicBezTo>
                  <a:cubicBezTo>
                    <a:pt x="8" y="143"/>
                    <a:pt x="7" y="142"/>
                    <a:pt x="8" y="142"/>
                  </a:cubicBezTo>
                  <a:cubicBezTo>
                    <a:pt x="8" y="142"/>
                    <a:pt x="9" y="141"/>
                    <a:pt x="9" y="141"/>
                  </a:cubicBezTo>
                  <a:cubicBezTo>
                    <a:pt x="9" y="137"/>
                    <a:pt x="9" y="132"/>
                    <a:pt x="9" y="127"/>
                  </a:cubicBezTo>
                  <a:cubicBezTo>
                    <a:pt x="9" y="127"/>
                    <a:pt x="9" y="126"/>
                    <a:pt x="9" y="126"/>
                  </a:cubicBezTo>
                  <a:moveTo>
                    <a:pt x="11" y="97"/>
                  </a:moveTo>
                  <a:cubicBezTo>
                    <a:pt x="9" y="98"/>
                    <a:pt x="8" y="98"/>
                    <a:pt x="7" y="99"/>
                  </a:cubicBezTo>
                  <a:cubicBezTo>
                    <a:pt x="7" y="108"/>
                    <a:pt x="7" y="116"/>
                    <a:pt x="7" y="125"/>
                  </a:cubicBezTo>
                  <a:cubicBezTo>
                    <a:pt x="8" y="125"/>
                    <a:pt x="8" y="124"/>
                    <a:pt x="9" y="124"/>
                  </a:cubicBezTo>
                  <a:cubicBezTo>
                    <a:pt x="9" y="121"/>
                    <a:pt x="9" y="118"/>
                    <a:pt x="10" y="115"/>
                  </a:cubicBezTo>
                  <a:cubicBezTo>
                    <a:pt x="9" y="116"/>
                    <a:pt x="9" y="116"/>
                    <a:pt x="9" y="116"/>
                  </a:cubicBezTo>
                  <a:cubicBezTo>
                    <a:pt x="9" y="116"/>
                    <a:pt x="9" y="116"/>
                    <a:pt x="9" y="116"/>
                  </a:cubicBezTo>
                  <a:cubicBezTo>
                    <a:pt x="8" y="116"/>
                    <a:pt x="7" y="115"/>
                    <a:pt x="8" y="114"/>
                  </a:cubicBezTo>
                  <a:cubicBezTo>
                    <a:pt x="9" y="114"/>
                    <a:pt x="9" y="113"/>
                    <a:pt x="10" y="113"/>
                  </a:cubicBezTo>
                  <a:cubicBezTo>
                    <a:pt x="10" y="111"/>
                    <a:pt x="10" y="109"/>
                    <a:pt x="10" y="107"/>
                  </a:cubicBezTo>
                  <a:cubicBezTo>
                    <a:pt x="10" y="107"/>
                    <a:pt x="10" y="107"/>
                    <a:pt x="9" y="107"/>
                  </a:cubicBezTo>
                  <a:cubicBezTo>
                    <a:pt x="9" y="107"/>
                    <a:pt x="9" y="107"/>
                    <a:pt x="9" y="107"/>
                  </a:cubicBezTo>
                  <a:cubicBezTo>
                    <a:pt x="8" y="107"/>
                    <a:pt x="7" y="106"/>
                    <a:pt x="8" y="105"/>
                  </a:cubicBezTo>
                  <a:cubicBezTo>
                    <a:pt x="9" y="105"/>
                    <a:pt x="10" y="105"/>
                    <a:pt x="10" y="104"/>
                  </a:cubicBezTo>
                  <a:cubicBezTo>
                    <a:pt x="10" y="102"/>
                    <a:pt x="10" y="100"/>
                    <a:pt x="11" y="97"/>
                  </a:cubicBezTo>
                  <a:moveTo>
                    <a:pt x="11" y="86"/>
                  </a:moveTo>
                  <a:cubicBezTo>
                    <a:pt x="10" y="87"/>
                    <a:pt x="10" y="87"/>
                    <a:pt x="9" y="87"/>
                  </a:cubicBezTo>
                  <a:cubicBezTo>
                    <a:pt x="9" y="89"/>
                    <a:pt x="9" y="91"/>
                    <a:pt x="9" y="93"/>
                  </a:cubicBezTo>
                  <a:cubicBezTo>
                    <a:pt x="9" y="93"/>
                    <a:pt x="9" y="93"/>
                    <a:pt x="9" y="93"/>
                  </a:cubicBezTo>
                  <a:cubicBezTo>
                    <a:pt x="9" y="91"/>
                    <a:pt x="9" y="89"/>
                    <a:pt x="9" y="87"/>
                  </a:cubicBezTo>
                  <a:cubicBezTo>
                    <a:pt x="8" y="88"/>
                    <a:pt x="8" y="88"/>
                    <a:pt x="8" y="88"/>
                  </a:cubicBezTo>
                  <a:cubicBezTo>
                    <a:pt x="7" y="88"/>
                    <a:pt x="7" y="88"/>
                    <a:pt x="7" y="88"/>
                  </a:cubicBezTo>
                  <a:cubicBezTo>
                    <a:pt x="7" y="88"/>
                    <a:pt x="7" y="88"/>
                    <a:pt x="7" y="88"/>
                  </a:cubicBezTo>
                  <a:cubicBezTo>
                    <a:pt x="7" y="91"/>
                    <a:pt x="7" y="94"/>
                    <a:pt x="7" y="97"/>
                  </a:cubicBezTo>
                  <a:cubicBezTo>
                    <a:pt x="8" y="96"/>
                    <a:pt x="9" y="95"/>
                    <a:pt x="11" y="95"/>
                  </a:cubicBezTo>
                  <a:cubicBezTo>
                    <a:pt x="11" y="94"/>
                    <a:pt x="11" y="93"/>
                    <a:pt x="11" y="93"/>
                  </a:cubicBezTo>
                  <a:cubicBezTo>
                    <a:pt x="11" y="91"/>
                    <a:pt x="11" y="88"/>
                    <a:pt x="11" y="86"/>
                  </a:cubicBezTo>
                  <a:moveTo>
                    <a:pt x="11" y="70"/>
                  </a:moveTo>
                  <a:cubicBezTo>
                    <a:pt x="10" y="71"/>
                    <a:pt x="10" y="71"/>
                    <a:pt x="9" y="71"/>
                  </a:cubicBezTo>
                  <a:cubicBezTo>
                    <a:pt x="9" y="76"/>
                    <a:pt x="9" y="81"/>
                    <a:pt x="9" y="85"/>
                  </a:cubicBezTo>
                  <a:cubicBezTo>
                    <a:pt x="10" y="85"/>
                    <a:pt x="10" y="85"/>
                    <a:pt x="11" y="84"/>
                  </a:cubicBezTo>
                  <a:cubicBezTo>
                    <a:pt x="11" y="82"/>
                    <a:pt x="11" y="80"/>
                    <a:pt x="11" y="78"/>
                  </a:cubicBezTo>
                  <a:cubicBezTo>
                    <a:pt x="11" y="78"/>
                    <a:pt x="11" y="78"/>
                    <a:pt x="11" y="78"/>
                  </a:cubicBezTo>
                  <a:cubicBezTo>
                    <a:pt x="10" y="78"/>
                    <a:pt x="9" y="76"/>
                    <a:pt x="10" y="76"/>
                  </a:cubicBezTo>
                  <a:cubicBezTo>
                    <a:pt x="10" y="76"/>
                    <a:pt x="11" y="76"/>
                    <a:pt x="11" y="76"/>
                  </a:cubicBezTo>
                  <a:cubicBezTo>
                    <a:pt x="11" y="74"/>
                    <a:pt x="11" y="72"/>
                    <a:pt x="11" y="70"/>
                  </a:cubicBezTo>
                  <a:moveTo>
                    <a:pt x="10" y="61"/>
                  </a:moveTo>
                  <a:cubicBezTo>
                    <a:pt x="9" y="62"/>
                    <a:pt x="8" y="62"/>
                    <a:pt x="6" y="63"/>
                  </a:cubicBezTo>
                  <a:cubicBezTo>
                    <a:pt x="6" y="63"/>
                    <a:pt x="6" y="63"/>
                    <a:pt x="6" y="63"/>
                  </a:cubicBezTo>
                  <a:cubicBezTo>
                    <a:pt x="6" y="63"/>
                    <a:pt x="6" y="63"/>
                    <a:pt x="5" y="63"/>
                  </a:cubicBezTo>
                  <a:cubicBezTo>
                    <a:pt x="6" y="66"/>
                    <a:pt x="6" y="68"/>
                    <a:pt x="6" y="70"/>
                  </a:cubicBezTo>
                  <a:cubicBezTo>
                    <a:pt x="6" y="70"/>
                    <a:pt x="6" y="71"/>
                    <a:pt x="6" y="71"/>
                  </a:cubicBezTo>
                  <a:cubicBezTo>
                    <a:pt x="6" y="72"/>
                    <a:pt x="6" y="73"/>
                    <a:pt x="6" y="74"/>
                  </a:cubicBezTo>
                  <a:cubicBezTo>
                    <a:pt x="3" y="99"/>
                    <a:pt x="3" y="125"/>
                    <a:pt x="2" y="150"/>
                  </a:cubicBezTo>
                  <a:cubicBezTo>
                    <a:pt x="2" y="157"/>
                    <a:pt x="2" y="164"/>
                    <a:pt x="2" y="171"/>
                  </a:cubicBezTo>
                  <a:cubicBezTo>
                    <a:pt x="2" y="171"/>
                    <a:pt x="3" y="170"/>
                    <a:pt x="4" y="170"/>
                  </a:cubicBezTo>
                  <a:cubicBezTo>
                    <a:pt x="4" y="169"/>
                    <a:pt x="4" y="169"/>
                    <a:pt x="4" y="168"/>
                  </a:cubicBezTo>
                  <a:cubicBezTo>
                    <a:pt x="4" y="145"/>
                    <a:pt x="5" y="122"/>
                    <a:pt x="6" y="100"/>
                  </a:cubicBezTo>
                  <a:cubicBezTo>
                    <a:pt x="6" y="100"/>
                    <a:pt x="6" y="100"/>
                    <a:pt x="5" y="100"/>
                  </a:cubicBezTo>
                  <a:cubicBezTo>
                    <a:pt x="4" y="100"/>
                    <a:pt x="4" y="98"/>
                    <a:pt x="5" y="98"/>
                  </a:cubicBezTo>
                  <a:cubicBezTo>
                    <a:pt x="5" y="98"/>
                    <a:pt x="6" y="97"/>
                    <a:pt x="6" y="97"/>
                  </a:cubicBezTo>
                  <a:cubicBezTo>
                    <a:pt x="6" y="95"/>
                    <a:pt x="6" y="92"/>
                    <a:pt x="6" y="90"/>
                  </a:cubicBezTo>
                  <a:cubicBezTo>
                    <a:pt x="7" y="89"/>
                    <a:pt x="7" y="89"/>
                    <a:pt x="7" y="88"/>
                  </a:cubicBezTo>
                  <a:cubicBezTo>
                    <a:pt x="6" y="88"/>
                    <a:pt x="6" y="87"/>
                    <a:pt x="7" y="86"/>
                  </a:cubicBezTo>
                  <a:cubicBezTo>
                    <a:pt x="7" y="86"/>
                    <a:pt x="8" y="86"/>
                    <a:pt x="9" y="85"/>
                  </a:cubicBezTo>
                  <a:cubicBezTo>
                    <a:pt x="8" y="81"/>
                    <a:pt x="8" y="76"/>
                    <a:pt x="8" y="72"/>
                  </a:cubicBezTo>
                  <a:cubicBezTo>
                    <a:pt x="8" y="72"/>
                    <a:pt x="8" y="72"/>
                    <a:pt x="8" y="72"/>
                  </a:cubicBezTo>
                  <a:cubicBezTo>
                    <a:pt x="7" y="72"/>
                    <a:pt x="7" y="72"/>
                    <a:pt x="7" y="72"/>
                  </a:cubicBezTo>
                  <a:cubicBezTo>
                    <a:pt x="6" y="72"/>
                    <a:pt x="6" y="71"/>
                    <a:pt x="7" y="70"/>
                  </a:cubicBezTo>
                  <a:cubicBezTo>
                    <a:pt x="7" y="70"/>
                    <a:pt x="8" y="70"/>
                    <a:pt x="8" y="69"/>
                  </a:cubicBezTo>
                  <a:cubicBezTo>
                    <a:pt x="8" y="68"/>
                    <a:pt x="8" y="66"/>
                    <a:pt x="9" y="64"/>
                  </a:cubicBezTo>
                  <a:cubicBezTo>
                    <a:pt x="9" y="66"/>
                    <a:pt x="9" y="67"/>
                    <a:pt x="9" y="69"/>
                  </a:cubicBezTo>
                  <a:cubicBezTo>
                    <a:pt x="10" y="69"/>
                    <a:pt x="10" y="68"/>
                    <a:pt x="11" y="68"/>
                  </a:cubicBezTo>
                  <a:cubicBezTo>
                    <a:pt x="11" y="66"/>
                    <a:pt x="11" y="63"/>
                    <a:pt x="10" y="61"/>
                  </a:cubicBezTo>
                  <a:moveTo>
                    <a:pt x="9" y="24"/>
                  </a:moveTo>
                  <a:cubicBezTo>
                    <a:pt x="8" y="24"/>
                    <a:pt x="8" y="25"/>
                    <a:pt x="7" y="25"/>
                  </a:cubicBezTo>
                  <a:cubicBezTo>
                    <a:pt x="7" y="25"/>
                    <a:pt x="7" y="25"/>
                    <a:pt x="7" y="25"/>
                  </a:cubicBezTo>
                  <a:cubicBezTo>
                    <a:pt x="6" y="25"/>
                    <a:pt x="6" y="25"/>
                    <a:pt x="6" y="25"/>
                  </a:cubicBezTo>
                  <a:cubicBezTo>
                    <a:pt x="6" y="27"/>
                    <a:pt x="6" y="30"/>
                    <a:pt x="6" y="32"/>
                  </a:cubicBezTo>
                  <a:cubicBezTo>
                    <a:pt x="7" y="38"/>
                    <a:pt x="7" y="44"/>
                    <a:pt x="8" y="50"/>
                  </a:cubicBezTo>
                  <a:cubicBezTo>
                    <a:pt x="8" y="51"/>
                    <a:pt x="7" y="52"/>
                    <a:pt x="7" y="53"/>
                  </a:cubicBezTo>
                  <a:cubicBezTo>
                    <a:pt x="8" y="53"/>
                    <a:pt x="9" y="52"/>
                    <a:pt x="10" y="52"/>
                  </a:cubicBezTo>
                  <a:cubicBezTo>
                    <a:pt x="10" y="51"/>
                    <a:pt x="10" y="50"/>
                    <a:pt x="10" y="49"/>
                  </a:cubicBezTo>
                  <a:cubicBezTo>
                    <a:pt x="10" y="48"/>
                    <a:pt x="10" y="47"/>
                    <a:pt x="10" y="46"/>
                  </a:cubicBezTo>
                  <a:cubicBezTo>
                    <a:pt x="10" y="45"/>
                    <a:pt x="10" y="45"/>
                    <a:pt x="10" y="45"/>
                  </a:cubicBezTo>
                  <a:cubicBezTo>
                    <a:pt x="10" y="43"/>
                    <a:pt x="10" y="42"/>
                    <a:pt x="10" y="40"/>
                  </a:cubicBezTo>
                  <a:cubicBezTo>
                    <a:pt x="10" y="40"/>
                    <a:pt x="9" y="40"/>
                    <a:pt x="9" y="40"/>
                  </a:cubicBezTo>
                  <a:cubicBezTo>
                    <a:pt x="9" y="40"/>
                    <a:pt x="8" y="39"/>
                    <a:pt x="9" y="39"/>
                  </a:cubicBezTo>
                  <a:cubicBezTo>
                    <a:pt x="9" y="38"/>
                    <a:pt x="9" y="38"/>
                    <a:pt x="10" y="38"/>
                  </a:cubicBezTo>
                  <a:cubicBezTo>
                    <a:pt x="10" y="36"/>
                    <a:pt x="10" y="34"/>
                    <a:pt x="9" y="32"/>
                  </a:cubicBezTo>
                  <a:cubicBezTo>
                    <a:pt x="9" y="32"/>
                    <a:pt x="9" y="32"/>
                    <a:pt x="9" y="32"/>
                  </a:cubicBezTo>
                  <a:cubicBezTo>
                    <a:pt x="9" y="32"/>
                    <a:pt x="9" y="32"/>
                    <a:pt x="9" y="32"/>
                  </a:cubicBezTo>
                  <a:cubicBezTo>
                    <a:pt x="8" y="32"/>
                    <a:pt x="7" y="30"/>
                    <a:pt x="8" y="30"/>
                  </a:cubicBezTo>
                  <a:cubicBezTo>
                    <a:pt x="9" y="30"/>
                    <a:pt x="9" y="30"/>
                    <a:pt x="9" y="29"/>
                  </a:cubicBezTo>
                  <a:cubicBezTo>
                    <a:pt x="9" y="28"/>
                    <a:pt x="9" y="26"/>
                    <a:pt x="9" y="24"/>
                  </a:cubicBezTo>
                  <a:moveTo>
                    <a:pt x="6" y="8"/>
                  </a:moveTo>
                  <a:cubicBezTo>
                    <a:pt x="5" y="9"/>
                    <a:pt x="5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11"/>
                    <a:pt x="5" y="12"/>
                    <a:pt x="5" y="14"/>
                  </a:cubicBezTo>
                  <a:cubicBezTo>
                    <a:pt x="6" y="17"/>
                    <a:pt x="6" y="20"/>
                    <a:pt x="6" y="23"/>
                  </a:cubicBezTo>
                  <a:cubicBezTo>
                    <a:pt x="6" y="23"/>
                    <a:pt x="6" y="23"/>
                    <a:pt x="6" y="23"/>
                  </a:cubicBezTo>
                  <a:cubicBezTo>
                    <a:pt x="7" y="23"/>
                    <a:pt x="8" y="22"/>
                    <a:pt x="9" y="22"/>
                  </a:cubicBezTo>
                  <a:cubicBezTo>
                    <a:pt x="8" y="21"/>
                    <a:pt x="8" y="20"/>
                    <a:pt x="8" y="20"/>
                  </a:cubicBezTo>
                  <a:cubicBezTo>
                    <a:pt x="8" y="19"/>
                    <a:pt x="8" y="17"/>
                    <a:pt x="8" y="16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6" y="16"/>
                    <a:pt x="5" y="15"/>
                    <a:pt x="6" y="14"/>
                  </a:cubicBezTo>
                  <a:cubicBezTo>
                    <a:pt x="6" y="14"/>
                    <a:pt x="7" y="14"/>
                    <a:pt x="7" y="14"/>
                  </a:cubicBezTo>
                  <a:cubicBezTo>
                    <a:pt x="7" y="13"/>
                    <a:pt x="7" y="13"/>
                    <a:pt x="7" y="12"/>
                  </a:cubicBezTo>
                  <a:cubicBezTo>
                    <a:pt x="7" y="11"/>
                    <a:pt x="6" y="10"/>
                    <a:pt x="6" y="8"/>
                  </a:cubicBezTo>
                  <a:moveTo>
                    <a:pt x="4" y="2"/>
                  </a:moveTo>
                  <a:cubicBezTo>
                    <a:pt x="3" y="2"/>
                    <a:pt x="2" y="3"/>
                    <a:pt x="1" y="3"/>
                  </a:cubicBezTo>
                  <a:cubicBezTo>
                    <a:pt x="0" y="7"/>
                    <a:pt x="0" y="11"/>
                    <a:pt x="1" y="15"/>
                  </a:cubicBezTo>
                  <a:cubicBezTo>
                    <a:pt x="1" y="20"/>
                    <a:pt x="1" y="26"/>
                    <a:pt x="2" y="31"/>
                  </a:cubicBezTo>
                  <a:cubicBezTo>
                    <a:pt x="3" y="41"/>
                    <a:pt x="4" y="52"/>
                    <a:pt x="5" y="62"/>
                  </a:cubicBezTo>
                  <a:cubicBezTo>
                    <a:pt x="5" y="62"/>
                    <a:pt x="5" y="62"/>
                    <a:pt x="5" y="62"/>
                  </a:cubicBezTo>
                  <a:cubicBezTo>
                    <a:pt x="7" y="61"/>
                    <a:pt x="9" y="60"/>
                    <a:pt x="10" y="59"/>
                  </a:cubicBezTo>
                  <a:cubicBezTo>
                    <a:pt x="10" y="57"/>
                    <a:pt x="10" y="56"/>
                    <a:pt x="10" y="54"/>
                  </a:cubicBezTo>
                  <a:cubicBezTo>
                    <a:pt x="9" y="55"/>
                    <a:pt x="9" y="55"/>
                    <a:pt x="8" y="55"/>
                  </a:cubicBezTo>
                  <a:cubicBezTo>
                    <a:pt x="8" y="55"/>
                    <a:pt x="8" y="55"/>
                    <a:pt x="8" y="55"/>
                  </a:cubicBezTo>
                  <a:cubicBezTo>
                    <a:pt x="8" y="55"/>
                    <a:pt x="7" y="55"/>
                    <a:pt x="7" y="55"/>
                  </a:cubicBezTo>
                  <a:cubicBezTo>
                    <a:pt x="7" y="57"/>
                    <a:pt x="7" y="58"/>
                    <a:pt x="7" y="60"/>
                  </a:cubicBezTo>
                  <a:cubicBezTo>
                    <a:pt x="7" y="58"/>
                    <a:pt x="7" y="56"/>
                    <a:pt x="6" y="54"/>
                  </a:cubicBezTo>
                  <a:cubicBezTo>
                    <a:pt x="5" y="42"/>
                    <a:pt x="4" y="29"/>
                    <a:pt x="3" y="17"/>
                  </a:cubicBezTo>
                  <a:cubicBezTo>
                    <a:pt x="2" y="13"/>
                    <a:pt x="2" y="9"/>
                    <a:pt x="3" y="5"/>
                  </a:cubicBezTo>
                  <a:cubicBezTo>
                    <a:pt x="3" y="6"/>
                    <a:pt x="3" y="6"/>
                    <a:pt x="3" y="7"/>
                  </a:cubicBezTo>
                  <a:cubicBezTo>
                    <a:pt x="4" y="7"/>
                    <a:pt x="5" y="7"/>
                    <a:pt x="6" y="6"/>
                  </a:cubicBezTo>
                  <a:cubicBezTo>
                    <a:pt x="5" y="5"/>
                    <a:pt x="5" y="3"/>
                    <a:pt x="4" y="2"/>
                  </a:cubicBezTo>
                  <a:moveTo>
                    <a:pt x="3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1"/>
                    <a:pt x="2" y="1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accent1"/>
            </a:solidFill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" name="Freeform 13"/>
            <p:cNvSpPr>
              <a:spLocks noEditPoints="1"/>
            </p:cNvSpPr>
            <p:nvPr/>
          </p:nvSpPr>
          <p:spPr bwMode="auto">
            <a:xfrm>
              <a:off x="3237548" y="3656012"/>
              <a:ext cx="730250" cy="244475"/>
            </a:xfrm>
            <a:custGeom>
              <a:avLst/>
              <a:gdLst>
                <a:gd name="T0" fmla="*/ 335 w 339"/>
                <a:gd name="T1" fmla="*/ 81 h 114"/>
                <a:gd name="T2" fmla="*/ 337 w 339"/>
                <a:gd name="T3" fmla="*/ 80 h 114"/>
                <a:gd name="T4" fmla="*/ 337 w 339"/>
                <a:gd name="T5" fmla="*/ 77 h 114"/>
                <a:gd name="T6" fmla="*/ 330 w 339"/>
                <a:gd name="T7" fmla="*/ 9 h 114"/>
                <a:gd name="T8" fmla="*/ 331 w 339"/>
                <a:gd name="T9" fmla="*/ 4 h 114"/>
                <a:gd name="T10" fmla="*/ 329 w 339"/>
                <a:gd name="T11" fmla="*/ 7 h 114"/>
                <a:gd name="T12" fmla="*/ 94 w 339"/>
                <a:gd name="T13" fmla="*/ 111 h 114"/>
                <a:gd name="T14" fmla="*/ 274 w 339"/>
                <a:gd name="T15" fmla="*/ 109 h 114"/>
                <a:gd name="T16" fmla="*/ 213 w 339"/>
                <a:gd name="T17" fmla="*/ 110 h 114"/>
                <a:gd name="T18" fmla="*/ 28 w 339"/>
                <a:gd name="T19" fmla="*/ 106 h 114"/>
                <a:gd name="T20" fmla="*/ 62 w 339"/>
                <a:gd name="T21" fmla="*/ 111 h 114"/>
                <a:gd name="T22" fmla="*/ 302 w 339"/>
                <a:gd name="T23" fmla="*/ 105 h 114"/>
                <a:gd name="T24" fmla="*/ 301 w 339"/>
                <a:gd name="T25" fmla="*/ 106 h 114"/>
                <a:gd name="T26" fmla="*/ 269 w 339"/>
                <a:gd name="T27" fmla="*/ 106 h 114"/>
                <a:gd name="T28" fmla="*/ 321 w 339"/>
                <a:gd name="T29" fmla="*/ 105 h 114"/>
                <a:gd name="T30" fmla="*/ 36 w 339"/>
                <a:gd name="T31" fmla="*/ 104 h 114"/>
                <a:gd name="T32" fmla="*/ 105 w 339"/>
                <a:gd name="T33" fmla="*/ 109 h 114"/>
                <a:gd name="T34" fmla="*/ 36 w 339"/>
                <a:gd name="T35" fmla="*/ 104 h 114"/>
                <a:gd name="T36" fmla="*/ 329 w 339"/>
                <a:gd name="T37" fmla="*/ 99 h 114"/>
                <a:gd name="T38" fmla="*/ 9 w 339"/>
                <a:gd name="T39" fmla="*/ 93 h 114"/>
                <a:gd name="T40" fmla="*/ 9 w 339"/>
                <a:gd name="T41" fmla="*/ 94 h 114"/>
                <a:gd name="T42" fmla="*/ 3 w 339"/>
                <a:gd name="T43" fmla="*/ 72 h 114"/>
                <a:gd name="T44" fmla="*/ 330 w 339"/>
                <a:gd name="T45" fmla="*/ 51 h 114"/>
                <a:gd name="T46" fmla="*/ 330 w 339"/>
                <a:gd name="T47" fmla="*/ 42 h 114"/>
                <a:gd name="T48" fmla="*/ 318 w 339"/>
                <a:gd name="T49" fmla="*/ 1 h 114"/>
                <a:gd name="T50" fmla="*/ 329 w 339"/>
                <a:gd name="T51" fmla="*/ 59 h 114"/>
                <a:gd name="T52" fmla="*/ 315 w 339"/>
                <a:gd name="T53" fmla="*/ 104 h 114"/>
                <a:gd name="T54" fmla="*/ 286 w 339"/>
                <a:gd name="T55" fmla="*/ 103 h 114"/>
                <a:gd name="T56" fmla="*/ 170 w 339"/>
                <a:gd name="T57" fmla="*/ 109 h 114"/>
                <a:gd name="T58" fmla="*/ 32 w 339"/>
                <a:gd name="T59" fmla="*/ 102 h 114"/>
                <a:gd name="T60" fmla="*/ 23 w 339"/>
                <a:gd name="T61" fmla="*/ 102 h 114"/>
                <a:gd name="T62" fmla="*/ 14 w 339"/>
                <a:gd name="T63" fmla="*/ 34 h 114"/>
                <a:gd name="T64" fmla="*/ 9 w 339"/>
                <a:gd name="T65" fmla="*/ 39 h 114"/>
                <a:gd name="T66" fmla="*/ 95 w 339"/>
                <a:gd name="T67" fmla="*/ 14 h 114"/>
                <a:gd name="T68" fmla="*/ 95 w 339"/>
                <a:gd name="T69" fmla="*/ 12 h 114"/>
                <a:gd name="T70" fmla="*/ 94 w 339"/>
                <a:gd name="T71" fmla="*/ 12 h 114"/>
                <a:gd name="T72" fmla="*/ 101 w 339"/>
                <a:gd name="T73" fmla="*/ 10 h 114"/>
                <a:gd name="T74" fmla="*/ 84 w 339"/>
                <a:gd name="T75" fmla="*/ 9 h 114"/>
                <a:gd name="T76" fmla="*/ 77 w 339"/>
                <a:gd name="T77" fmla="*/ 9 h 114"/>
                <a:gd name="T78" fmla="*/ 60 w 339"/>
                <a:gd name="T79" fmla="*/ 8 h 114"/>
                <a:gd name="T80" fmla="*/ 47 w 339"/>
                <a:gd name="T81" fmla="*/ 10 h 114"/>
                <a:gd name="T82" fmla="*/ 46 w 339"/>
                <a:gd name="T83" fmla="*/ 7 h 114"/>
                <a:gd name="T84" fmla="*/ 21 w 339"/>
                <a:gd name="T85" fmla="*/ 7 h 114"/>
                <a:gd name="T86" fmla="*/ 17 w 339"/>
                <a:gd name="T87" fmla="*/ 14 h 114"/>
                <a:gd name="T88" fmla="*/ 8 w 339"/>
                <a:gd name="T89" fmla="*/ 78 h 114"/>
                <a:gd name="T90" fmla="*/ 5 w 339"/>
                <a:gd name="T91" fmla="*/ 47 h 114"/>
                <a:gd name="T92" fmla="*/ 3 w 339"/>
                <a:gd name="T93" fmla="*/ 30 h 114"/>
                <a:gd name="T94" fmla="*/ 5 w 339"/>
                <a:gd name="T95" fmla="*/ 98 h 114"/>
                <a:gd name="T96" fmla="*/ 22 w 339"/>
                <a:gd name="T97" fmla="*/ 104 h 114"/>
                <a:gd name="T98" fmla="*/ 72 w 339"/>
                <a:gd name="T99" fmla="*/ 113 h 114"/>
                <a:gd name="T100" fmla="*/ 109 w 339"/>
                <a:gd name="T101" fmla="*/ 114 h 114"/>
                <a:gd name="T102" fmla="*/ 223 w 339"/>
                <a:gd name="T103" fmla="*/ 112 h 114"/>
                <a:gd name="T104" fmla="*/ 329 w 339"/>
                <a:gd name="T105" fmla="*/ 105 h 114"/>
                <a:gd name="T106" fmla="*/ 339 w 339"/>
                <a:gd name="T107" fmla="*/ 93 h 114"/>
                <a:gd name="T108" fmla="*/ 329 w 339"/>
                <a:gd name="T109" fmla="*/ 103 h 114"/>
                <a:gd name="T110" fmla="*/ 332 w 339"/>
                <a:gd name="T111" fmla="*/ 95 h 114"/>
                <a:gd name="T112" fmla="*/ 334 w 339"/>
                <a:gd name="T113" fmla="*/ 82 h 114"/>
                <a:gd name="T114" fmla="*/ 335 w 339"/>
                <a:gd name="T115" fmla="*/ 72 h 114"/>
                <a:gd name="T116" fmla="*/ 333 w 339"/>
                <a:gd name="T117" fmla="*/ 52 h 114"/>
                <a:gd name="T118" fmla="*/ 334 w 339"/>
                <a:gd name="T119" fmla="*/ 25 h 114"/>
                <a:gd name="T120" fmla="*/ 334 w 339"/>
                <a:gd name="T121" fmla="*/ 23 h 114"/>
                <a:gd name="T122" fmla="*/ 331 w 339"/>
                <a:gd name="T123" fmla="*/ 18 h 114"/>
                <a:gd name="T124" fmla="*/ 321 w 339"/>
                <a:gd name="T125" fmla="*/ 1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39" h="114">
                  <a:moveTo>
                    <a:pt x="337" y="80"/>
                  </a:moveTo>
                  <a:cubicBezTo>
                    <a:pt x="337" y="80"/>
                    <a:pt x="337" y="80"/>
                    <a:pt x="336" y="81"/>
                  </a:cubicBezTo>
                  <a:cubicBezTo>
                    <a:pt x="336" y="81"/>
                    <a:pt x="336" y="81"/>
                    <a:pt x="335" y="81"/>
                  </a:cubicBezTo>
                  <a:cubicBezTo>
                    <a:pt x="335" y="81"/>
                    <a:pt x="335" y="81"/>
                    <a:pt x="335" y="81"/>
                  </a:cubicBezTo>
                  <a:cubicBezTo>
                    <a:pt x="336" y="83"/>
                    <a:pt x="336" y="84"/>
                    <a:pt x="336" y="86"/>
                  </a:cubicBezTo>
                  <a:cubicBezTo>
                    <a:pt x="337" y="87"/>
                    <a:pt x="337" y="88"/>
                    <a:pt x="337" y="89"/>
                  </a:cubicBezTo>
                  <a:cubicBezTo>
                    <a:pt x="337" y="88"/>
                    <a:pt x="338" y="88"/>
                    <a:pt x="339" y="87"/>
                  </a:cubicBezTo>
                  <a:cubicBezTo>
                    <a:pt x="338" y="85"/>
                    <a:pt x="338" y="82"/>
                    <a:pt x="337" y="80"/>
                  </a:cubicBezTo>
                  <a:moveTo>
                    <a:pt x="336" y="74"/>
                  </a:moveTo>
                  <a:cubicBezTo>
                    <a:pt x="335" y="74"/>
                    <a:pt x="335" y="75"/>
                    <a:pt x="334" y="75"/>
                  </a:cubicBezTo>
                  <a:cubicBezTo>
                    <a:pt x="334" y="77"/>
                    <a:pt x="335" y="78"/>
                    <a:pt x="335" y="79"/>
                  </a:cubicBezTo>
                  <a:cubicBezTo>
                    <a:pt x="336" y="79"/>
                    <a:pt x="336" y="78"/>
                    <a:pt x="337" y="77"/>
                  </a:cubicBezTo>
                  <a:cubicBezTo>
                    <a:pt x="336" y="76"/>
                    <a:pt x="336" y="75"/>
                    <a:pt x="336" y="74"/>
                  </a:cubicBezTo>
                  <a:moveTo>
                    <a:pt x="332" y="8"/>
                  </a:moveTo>
                  <a:cubicBezTo>
                    <a:pt x="331" y="8"/>
                    <a:pt x="330" y="8"/>
                    <a:pt x="330" y="9"/>
                  </a:cubicBezTo>
                  <a:cubicBezTo>
                    <a:pt x="330" y="9"/>
                    <a:pt x="330" y="9"/>
                    <a:pt x="330" y="9"/>
                  </a:cubicBezTo>
                  <a:cubicBezTo>
                    <a:pt x="330" y="11"/>
                    <a:pt x="330" y="13"/>
                    <a:pt x="330" y="16"/>
                  </a:cubicBezTo>
                  <a:cubicBezTo>
                    <a:pt x="331" y="15"/>
                    <a:pt x="332" y="15"/>
                    <a:pt x="333" y="14"/>
                  </a:cubicBezTo>
                  <a:cubicBezTo>
                    <a:pt x="333" y="12"/>
                    <a:pt x="332" y="10"/>
                    <a:pt x="332" y="8"/>
                  </a:cubicBezTo>
                  <a:moveTo>
                    <a:pt x="331" y="4"/>
                  </a:moveTo>
                  <a:cubicBezTo>
                    <a:pt x="331" y="5"/>
                    <a:pt x="330" y="5"/>
                    <a:pt x="330" y="5"/>
                  </a:cubicBezTo>
                  <a:cubicBezTo>
                    <a:pt x="329" y="5"/>
                    <a:pt x="329" y="5"/>
                    <a:pt x="329" y="5"/>
                  </a:cubicBezTo>
                  <a:cubicBezTo>
                    <a:pt x="329" y="5"/>
                    <a:pt x="329" y="5"/>
                    <a:pt x="329" y="5"/>
                  </a:cubicBezTo>
                  <a:cubicBezTo>
                    <a:pt x="329" y="6"/>
                    <a:pt x="329" y="6"/>
                    <a:pt x="329" y="7"/>
                  </a:cubicBezTo>
                  <a:cubicBezTo>
                    <a:pt x="330" y="6"/>
                    <a:pt x="331" y="6"/>
                    <a:pt x="331" y="5"/>
                  </a:cubicBezTo>
                  <a:cubicBezTo>
                    <a:pt x="331" y="5"/>
                    <a:pt x="331" y="5"/>
                    <a:pt x="331" y="4"/>
                  </a:cubicBezTo>
                  <a:moveTo>
                    <a:pt x="109" y="112"/>
                  </a:moveTo>
                  <a:cubicBezTo>
                    <a:pt x="104" y="112"/>
                    <a:pt x="99" y="111"/>
                    <a:pt x="94" y="111"/>
                  </a:cubicBezTo>
                  <a:cubicBezTo>
                    <a:pt x="100" y="111"/>
                    <a:pt x="106" y="111"/>
                    <a:pt x="112" y="112"/>
                  </a:cubicBezTo>
                  <a:cubicBezTo>
                    <a:pt x="111" y="112"/>
                    <a:pt x="110" y="112"/>
                    <a:pt x="109" y="112"/>
                  </a:cubicBezTo>
                  <a:moveTo>
                    <a:pt x="241" y="109"/>
                  </a:moveTo>
                  <a:cubicBezTo>
                    <a:pt x="252" y="109"/>
                    <a:pt x="263" y="109"/>
                    <a:pt x="274" y="109"/>
                  </a:cubicBezTo>
                  <a:cubicBezTo>
                    <a:pt x="276" y="109"/>
                    <a:pt x="277" y="109"/>
                    <a:pt x="279" y="109"/>
                  </a:cubicBezTo>
                  <a:cubicBezTo>
                    <a:pt x="269" y="109"/>
                    <a:pt x="260" y="110"/>
                    <a:pt x="251" y="110"/>
                  </a:cubicBezTo>
                  <a:cubicBezTo>
                    <a:pt x="242" y="110"/>
                    <a:pt x="233" y="110"/>
                    <a:pt x="225" y="110"/>
                  </a:cubicBezTo>
                  <a:cubicBezTo>
                    <a:pt x="221" y="110"/>
                    <a:pt x="217" y="110"/>
                    <a:pt x="213" y="110"/>
                  </a:cubicBezTo>
                  <a:cubicBezTo>
                    <a:pt x="223" y="110"/>
                    <a:pt x="232" y="109"/>
                    <a:pt x="241" y="109"/>
                  </a:cubicBezTo>
                  <a:moveTo>
                    <a:pt x="62" y="111"/>
                  </a:moveTo>
                  <a:cubicBezTo>
                    <a:pt x="60" y="111"/>
                    <a:pt x="58" y="111"/>
                    <a:pt x="57" y="111"/>
                  </a:cubicBezTo>
                  <a:cubicBezTo>
                    <a:pt x="47" y="111"/>
                    <a:pt x="37" y="111"/>
                    <a:pt x="28" y="106"/>
                  </a:cubicBezTo>
                  <a:cubicBezTo>
                    <a:pt x="28" y="106"/>
                    <a:pt x="27" y="105"/>
                    <a:pt x="27" y="105"/>
                  </a:cubicBezTo>
                  <a:cubicBezTo>
                    <a:pt x="38" y="108"/>
                    <a:pt x="49" y="109"/>
                    <a:pt x="60" y="111"/>
                  </a:cubicBezTo>
                  <a:cubicBezTo>
                    <a:pt x="63" y="111"/>
                    <a:pt x="65" y="111"/>
                    <a:pt x="68" y="111"/>
                  </a:cubicBezTo>
                  <a:cubicBezTo>
                    <a:pt x="66" y="111"/>
                    <a:pt x="64" y="111"/>
                    <a:pt x="62" y="111"/>
                  </a:cubicBezTo>
                  <a:moveTo>
                    <a:pt x="263" y="107"/>
                  </a:moveTo>
                  <a:cubicBezTo>
                    <a:pt x="271" y="106"/>
                    <a:pt x="280" y="105"/>
                    <a:pt x="288" y="105"/>
                  </a:cubicBezTo>
                  <a:cubicBezTo>
                    <a:pt x="291" y="105"/>
                    <a:pt x="293" y="105"/>
                    <a:pt x="296" y="105"/>
                  </a:cubicBezTo>
                  <a:cubicBezTo>
                    <a:pt x="298" y="105"/>
                    <a:pt x="300" y="105"/>
                    <a:pt x="302" y="105"/>
                  </a:cubicBezTo>
                  <a:cubicBezTo>
                    <a:pt x="305" y="105"/>
                    <a:pt x="307" y="105"/>
                    <a:pt x="310" y="105"/>
                  </a:cubicBezTo>
                  <a:cubicBezTo>
                    <a:pt x="308" y="106"/>
                    <a:pt x="307" y="106"/>
                    <a:pt x="306" y="106"/>
                  </a:cubicBezTo>
                  <a:cubicBezTo>
                    <a:pt x="306" y="106"/>
                    <a:pt x="305" y="106"/>
                    <a:pt x="305" y="106"/>
                  </a:cubicBezTo>
                  <a:cubicBezTo>
                    <a:pt x="304" y="106"/>
                    <a:pt x="302" y="106"/>
                    <a:pt x="301" y="106"/>
                  </a:cubicBezTo>
                  <a:cubicBezTo>
                    <a:pt x="298" y="106"/>
                    <a:pt x="296" y="106"/>
                    <a:pt x="294" y="106"/>
                  </a:cubicBezTo>
                  <a:cubicBezTo>
                    <a:pt x="293" y="106"/>
                    <a:pt x="292" y="106"/>
                    <a:pt x="292" y="106"/>
                  </a:cubicBezTo>
                  <a:cubicBezTo>
                    <a:pt x="286" y="106"/>
                    <a:pt x="280" y="106"/>
                    <a:pt x="275" y="107"/>
                  </a:cubicBezTo>
                  <a:cubicBezTo>
                    <a:pt x="273" y="107"/>
                    <a:pt x="271" y="106"/>
                    <a:pt x="269" y="106"/>
                  </a:cubicBezTo>
                  <a:cubicBezTo>
                    <a:pt x="267" y="106"/>
                    <a:pt x="265" y="107"/>
                    <a:pt x="263" y="107"/>
                  </a:cubicBezTo>
                  <a:moveTo>
                    <a:pt x="316" y="106"/>
                  </a:moveTo>
                  <a:cubicBezTo>
                    <a:pt x="319" y="105"/>
                    <a:pt x="321" y="105"/>
                    <a:pt x="324" y="104"/>
                  </a:cubicBezTo>
                  <a:cubicBezTo>
                    <a:pt x="323" y="105"/>
                    <a:pt x="322" y="105"/>
                    <a:pt x="321" y="105"/>
                  </a:cubicBezTo>
                  <a:cubicBezTo>
                    <a:pt x="319" y="106"/>
                    <a:pt x="317" y="106"/>
                    <a:pt x="315" y="106"/>
                  </a:cubicBezTo>
                  <a:cubicBezTo>
                    <a:pt x="315" y="106"/>
                    <a:pt x="315" y="106"/>
                    <a:pt x="315" y="106"/>
                  </a:cubicBezTo>
                  <a:cubicBezTo>
                    <a:pt x="316" y="106"/>
                    <a:pt x="316" y="106"/>
                    <a:pt x="316" y="106"/>
                  </a:cubicBezTo>
                  <a:moveTo>
                    <a:pt x="36" y="104"/>
                  </a:moveTo>
                  <a:cubicBezTo>
                    <a:pt x="36" y="104"/>
                    <a:pt x="37" y="104"/>
                    <a:pt x="38" y="104"/>
                  </a:cubicBezTo>
                  <a:cubicBezTo>
                    <a:pt x="47" y="104"/>
                    <a:pt x="57" y="106"/>
                    <a:pt x="67" y="107"/>
                  </a:cubicBezTo>
                  <a:cubicBezTo>
                    <a:pt x="73" y="108"/>
                    <a:pt x="79" y="108"/>
                    <a:pt x="85" y="108"/>
                  </a:cubicBezTo>
                  <a:cubicBezTo>
                    <a:pt x="92" y="109"/>
                    <a:pt x="99" y="109"/>
                    <a:pt x="105" y="109"/>
                  </a:cubicBezTo>
                  <a:cubicBezTo>
                    <a:pt x="113" y="109"/>
                    <a:pt x="121" y="110"/>
                    <a:pt x="128" y="110"/>
                  </a:cubicBezTo>
                  <a:cubicBezTo>
                    <a:pt x="113" y="110"/>
                    <a:pt x="98" y="110"/>
                    <a:pt x="83" y="109"/>
                  </a:cubicBezTo>
                  <a:cubicBezTo>
                    <a:pt x="73" y="109"/>
                    <a:pt x="64" y="108"/>
                    <a:pt x="55" y="107"/>
                  </a:cubicBezTo>
                  <a:cubicBezTo>
                    <a:pt x="49" y="107"/>
                    <a:pt x="42" y="107"/>
                    <a:pt x="36" y="104"/>
                  </a:cubicBezTo>
                  <a:moveTo>
                    <a:pt x="321" y="103"/>
                  </a:moveTo>
                  <a:cubicBezTo>
                    <a:pt x="326" y="99"/>
                    <a:pt x="329" y="93"/>
                    <a:pt x="331" y="87"/>
                  </a:cubicBezTo>
                  <a:cubicBezTo>
                    <a:pt x="331" y="88"/>
                    <a:pt x="331" y="90"/>
                    <a:pt x="331" y="91"/>
                  </a:cubicBezTo>
                  <a:cubicBezTo>
                    <a:pt x="331" y="94"/>
                    <a:pt x="330" y="96"/>
                    <a:pt x="329" y="99"/>
                  </a:cubicBezTo>
                  <a:cubicBezTo>
                    <a:pt x="328" y="99"/>
                    <a:pt x="328" y="99"/>
                    <a:pt x="328" y="100"/>
                  </a:cubicBezTo>
                  <a:cubicBezTo>
                    <a:pt x="328" y="100"/>
                    <a:pt x="327" y="101"/>
                    <a:pt x="327" y="101"/>
                  </a:cubicBezTo>
                  <a:cubicBezTo>
                    <a:pt x="325" y="102"/>
                    <a:pt x="323" y="103"/>
                    <a:pt x="321" y="103"/>
                  </a:cubicBezTo>
                  <a:moveTo>
                    <a:pt x="9" y="93"/>
                  </a:moveTo>
                  <a:cubicBezTo>
                    <a:pt x="9" y="90"/>
                    <a:pt x="10" y="88"/>
                    <a:pt x="10" y="86"/>
                  </a:cubicBezTo>
                  <a:cubicBezTo>
                    <a:pt x="12" y="91"/>
                    <a:pt x="14" y="96"/>
                    <a:pt x="18" y="100"/>
                  </a:cubicBezTo>
                  <a:cubicBezTo>
                    <a:pt x="18" y="100"/>
                    <a:pt x="18" y="101"/>
                    <a:pt x="18" y="101"/>
                  </a:cubicBezTo>
                  <a:cubicBezTo>
                    <a:pt x="15" y="99"/>
                    <a:pt x="12" y="97"/>
                    <a:pt x="9" y="94"/>
                  </a:cubicBezTo>
                  <a:cubicBezTo>
                    <a:pt x="9" y="93"/>
                    <a:pt x="9" y="93"/>
                    <a:pt x="9" y="93"/>
                  </a:cubicBezTo>
                  <a:moveTo>
                    <a:pt x="6" y="95"/>
                  </a:moveTo>
                  <a:cubicBezTo>
                    <a:pt x="4" y="91"/>
                    <a:pt x="4" y="87"/>
                    <a:pt x="3" y="82"/>
                  </a:cubicBezTo>
                  <a:cubicBezTo>
                    <a:pt x="3" y="79"/>
                    <a:pt x="3" y="75"/>
                    <a:pt x="3" y="72"/>
                  </a:cubicBezTo>
                  <a:cubicBezTo>
                    <a:pt x="3" y="75"/>
                    <a:pt x="3" y="79"/>
                    <a:pt x="4" y="83"/>
                  </a:cubicBezTo>
                  <a:cubicBezTo>
                    <a:pt x="4" y="87"/>
                    <a:pt x="5" y="90"/>
                    <a:pt x="7" y="93"/>
                  </a:cubicBezTo>
                  <a:cubicBezTo>
                    <a:pt x="6" y="94"/>
                    <a:pt x="6" y="94"/>
                    <a:pt x="6" y="95"/>
                  </a:cubicBezTo>
                  <a:moveTo>
                    <a:pt x="330" y="51"/>
                  </a:moveTo>
                  <a:cubicBezTo>
                    <a:pt x="329" y="48"/>
                    <a:pt x="329" y="46"/>
                    <a:pt x="329" y="43"/>
                  </a:cubicBezTo>
                  <a:cubicBezTo>
                    <a:pt x="328" y="38"/>
                    <a:pt x="327" y="32"/>
                    <a:pt x="327" y="27"/>
                  </a:cubicBezTo>
                  <a:cubicBezTo>
                    <a:pt x="327" y="25"/>
                    <a:pt x="327" y="23"/>
                    <a:pt x="327" y="21"/>
                  </a:cubicBezTo>
                  <a:cubicBezTo>
                    <a:pt x="328" y="28"/>
                    <a:pt x="330" y="35"/>
                    <a:pt x="330" y="42"/>
                  </a:cubicBezTo>
                  <a:cubicBezTo>
                    <a:pt x="330" y="45"/>
                    <a:pt x="330" y="48"/>
                    <a:pt x="330" y="51"/>
                  </a:cubicBezTo>
                  <a:moveTo>
                    <a:pt x="318" y="0"/>
                  </a:moveTo>
                  <a:cubicBezTo>
                    <a:pt x="318" y="0"/>
                    <a:pt x="317" y="0"/>
                    <a:pt x="318" y="1"/>
                  </a:cubicBezTo>
                  <a:cubicBezTo>
                    <a:pt x="318" y="1"/>
                    <a:pt x="318" y="1"/>
                    <a:pt x="318" y="1"/>
                  </a:cubicBezTo>
                  <a:cubicBezTo>
                    <a:pt x="318" y="2"/>
                    <a:pt x="319" y="2"/>
                    <a:pt x="319" y="2"/>
                  </a:cubicBezTo>
                  <a:cubicBezTo>
                    <a:pt x="325" y="6"/>
                    <a:pt x="325" y="16"/>
                    <a:pt x="325" y="22"/>
                  </a:cubicBezTo>
                  <a:cubicBezTo>
                    <a:pt x="325" y="32"/>
                    <a:pt x="326" y="42"/>
                    <a:pt x="328" y="52"/>
                  </a:cubicBezTo>
                  <a:cubicBezTo>
                    <a:pt x="328" y="54"/>
                    <a:pt x="329" y="57"/>
                    <a:pt x="329" y="59"/>
                  </a:cubicBezTo>
                  <a:cubicBezTo>
                    <a:pt x="329" y="65"/>
                    <a:pt x="329" y="71"/>
                    <a:pt x="329" y="77"/>
                  </a:cubicBezTo>
                  <a:cubicBezTo>
                    <a:pt x="330" y="78"/>
                    <a:pt x="330" y="80"/>
                    <a:pt x="330" y="81"/>
                  </a:cubicBezTo>
                  <a:cubicBezTo>
                    <a:pt x="329" y="85"/>
                    <a:pt x="328" y="90"/>
                    <a:pt x="326" y="94"/>
                  </a:cubicBezTo>
                  <a:cubicBezTo>
                    <a:pt x="324" y="99"/>
                    <a:pt x="320" y="102"/>
                    <a:pt x="315" y="104"/>
                  </a:cubicBezTo>
                  <a:cubicBezTo>
                    <a:pt x="315" y="104"/>
                    <a:pt x="315" y="104"/>
                    <a:pt x="314" y="104"/>
                  </a:cubicBezTo>
                  <a:cubicBezTo>
                    <a:pt x="310" y="104"/>
                    <a:pt x="305" y="103"/>
                    <a:pt x="301" y="103"/>
                  </a:cubicBezTo>
                  <a:cubicBezTo>
                    <a:pt x="299" y="103"/>
                    <a:pt x="298" y="103"/>
                    <a:pt x="297" y="103"/>
                  </a:cubicBezTo>
                  <a:cubicBezTo>
                    <a:pt x="293" y="103"/>
                    <a:pt x="289" y="103"/>
                    <a:pt x="286" y="103"/>
                  </a:cubicBezTo>
                  <a:cubicBezTo>
                    <a:pt x="279" y="103"/>
                    <a:pt x="273" y="104"/>
                    <a:pt x="266" y="104"/>
                  </a:cubicBezTo>
                  <a:cubicBezTo>
                    <a:pt x="253" y="105"/>
                    <a:pt x="240" y="106"/>
                    <a:pt x="227" y="107"/>
                  </a:cubicBezTo>
                  <a:cubicBezTo>
                    <a:pt x="219" y="108"/>
                    <a:pt x="211" y="108"/>
                    <a:pt x="204" y="108"/>
                  </a:cubicBezTo>
                  <a:cubicBezTo>
                    <a:pt x="192" y="109"/>
                    <a:pt x="181" y="109"/>
                    <a:pt x="170" y="109"/>
                  </a:cubicBezTo>
                  <a:cubicBezTo>
                    <a:pt x="147" y="109"/>
                    <a:pt x="124" y="108"/>
                    <a:pt x="100" y="107"/>
                  </a:cubicBezTo>
                  <a:cubicBezTo>
                    <a:pt x="89" y="106"/>
                    <a:pt x="77" y="106"/>
                    <a:pt x="65" y="105"/>
                  </a:cubicBezTo>
                  <a:cubicBezTo>
                    <a:pt x="56" y="104"/>
                    <a:pt x="47" y="102"/>
                    <a:pt x="38" y="102"/>
                  </a:cubicBezTo>
                  <a:cubicBezTo>
                    <a:pt x="36" y="102"/>
                    <a:pt x="34" y="102"/>
                    <a:pt x="32" y="102"/>
                  </a:cubicBezTo>
                  <a:cubicBezTo>
                    <a:pt x="31" y="102"/>
                    <a:pt x="31" y="103"/>
                    <a:pt x="32" y="104"/>
                  </a:cubicBezTo>
                  <a:cubicBezTo>
                    <a:pt x="32" y="104"/>
                    <a:pt x="32" y="104"/>
                    <a:pt x="32" y="104"/>
                  </a:cubicBezTo>
                  <a:cubicBezTo>
                    <a:pt x="31" y="104"/>
                    <a:pt x="30" y="104"/>
                    <a:pt x="28" y="104"/>
                  </a:cubicBezTo>
                  <a:cubicBezTo>
                    <a:pt x="26" y="103"/>
                    <a:pt x="25" y="103"/>
                    <a:pt x="23" y="102"/>
                  </a:cubicBezTo>
                  <a:cubicBezTo>
                    <a:pt x="16" y="96"/>
                    <a:pt x="12" y="87"/>
                    <a:pt x="10" y="78"/>
                  </a:cubicBezTo>
                  <a:cubicBezTo>
                    <a:pt x="10" y="75"/>
                    <a:pt x="10" y="71"/>
                    <a:pt x="9" y="68"/>
                  </a:cubicBezTo>
                  <a:cubicBezTo>
                    <a:pt x="9" y="65"/>
                    <a:pt x="9" y="62"/>
                    <a:pt x="9" y="59"/>
                  </a:cubicBezTo>
                  <a:cubicBezTo>
                    <a:pt x="9" y="51"/>
                    <a:pt x="11" y="42"/>
                    <a:pt x="14" y="34"/>
                  </a:cubicBezTo>
                  <a:cubicBezTo>
                    <a:pt x="14" y="33"/>
                    <a:pt x="13" y="33"/>
                    <a:pt x="13" y="33"/>
                  </a:cubicBezTo>
                  <a:cubicBezTo>
                    <a:pt x="12" y="33"/>
                    <a:pt x="12" y="33"/>
                    <a:pt x="12" y="34"/>
                  </a:cubicBezTo>
                  <a:cubicBezTo>
                    <a:pt x="11" y="37"/>
                    <a:pt x="10" y="40"/>
                    <a:pt x="9" y="44"/>
                  </a:cubicBezTo>
                  <a:cubicBezTo>
                    <a:pt x="9" y="42"/>
                    <a:pt x="9" y="41"/>
                    <a:pt x="9" y="39"/>
                  </a:cubicBezTo>
                  <a:cubicBezTo>
                    <a:pt x="10" y="31"/>
                    <a:pt x="12" y="20"/>
                    <a:pt x="20" y="15"/>
                  </a:cubicBezTo>
                  <a:cubicBezTo>
                    <a:pt x="24" y="12"/>
                    <a:pt x="29" y="11"/>
                    <a:pt x="34" y="11"/>
                  </a:cubicBezTo>
                  <a:cubicBezTo>
                    <a:pt x="38" y="11"/>
                    <a:pt x="43" y="12"/>
                    <a:pt x="47" y="12"/>
                  </a:cubicBezTo>
                  <a:cubicBezTo>
                    <a:pt x="63" y="14"/>
                    <a:pt x="79" y="14"/>
                    <a:pt x="95" y="14"/>
                  </a:cubicBezTo>
                  <a:cubicBezTo>
                    <a:pt x="95" y="14"/>
                    <a:pt x="95" y="14"/>
                    <a:pt x="95" y="14"/>
                  </a:cubicBezTo>
                  <a:cubicBezTo>
                    <a:pt x="95" y="14"/>
                    <a:pt x="95" y="14"/>
                    <a:pt x="95" y="14"/>
                  </a:cubicBezTo>
                  <a:cubicBezTo>
                    <a:pt x="95" y="14"/>
                    <a:pt x="95" y="14"/>
                    <a:pt x="95" y="14"/>
                  </a:cubicBezTo>
                  <a:cubicBezTo>
                    <a:pt x="96" y="14"/>
                    <a:pt x="96" y="12"/>
                    <a:pt x="95" y="12"/>
                  </a:cubicBezTo>
                  <a:cubicBezTo>
                    <a:pt x="95" y="12"/>
                    <a:pt x="95" y="12"/>
                    <a:pt x="95" y="12"/>
                  </a:cubicBezTo>
                  <a:cubicBezTo>
                    <a:pt x="95" y="12"/>
                    <a:pt x="95" y="12"/>
                    <a:pt x="95" y="12"/>
                  </a:cubicBezTo>
                  <a:cubicBezTo>
                    <a:pt x="95" y="12"/>
                    <a:pt x="95" y="12"/>
                    <a:pt x="95" y="12"/>
                  </a:cubicBezTo>
                  <a:cubicBezTo>
                    <a:pt x="95" y="12"/>
                    <a:pt x="95" y="12"/>
                    <a:pt x="94" y="12"/>
                  </a:cubicBezTo>
                  <a:cubicBezTo>
                    <a:pt x="97" y="12"/>
                    <a:pt x="99" y="12"/>
                    <a:pt x="101" y="12"/>
                  </a:cubicBezTo>
                  <a:cubicBezTo>
                    <a:pt x="102" y="12"/>
                    <a:pt x="102" y="10"/>
                    <a:pt x="101" y="10"/>
                  </a:cubicBezTo>
                  <a:cubicBezTo>
                    <a:pt x="101" y="10"/>
                    <a:pt x="101" y="10"/>
                    <a:pt x="101" y="10"/>
                  </a:cubicBezTo>
                  <a:cubicBezTo>
                    <a:pt x="101" y="10"/>
                    <a:pt x="101" y="10"/>
                    <a:pt x="101" y="10"/>
                  </a:cubicBezTo>
                  <a:cubicBezTo>
                    <a:pt x="96" y="10"/>
                    <a:pt x="91" y="9"/>
                    <a:pt x="85" y="9"/>
                  </a:cubicBezTo>
                  <a:cubicBezTo>
                    <a:pt x="86" y="9"/>
                    <a:pt x="86" y="9"/>
                    <a:pt x="86" y="9"/>
                  </a:cubicBezTo>
                  <a:cubicBezTo>
                    <a:pt x="86" y="8"/>
                    <a:pt x="85" y="8"/>
                    <a:pt x="85" y="8"/>
                  </a:cubicBezTo>
                  <a:cubicBezTo>
                    <a:pt x="84" y="8"/>
                    <a:pt x="84" y="8"/>
                    <a:pt x="84" y="9"/>
                  </a:cubicBezTo>
                  <a:cubicBezTo>
                    <a:pt x="84" y="8"/>
                    <a:pt x="84" y="8"/>
                    <a:pt x="84" y="8"/>
                  </a:cubicBezTo>
                  <a:cubicBezTo>
                    <a:pt x="84" y="8"/>
                    <a:pt x="84" y="8"/>
                    <a:pt x="83" y="8"/>
                  </a:cubicBezTo>
                  <a:cubicBezTo>
                    <a:pt x="83" y="9"/>
                    <a:pt x="82" y="9"/>
                    <a:pt x="82" y="9"/>
                  </a:cubicBezTo>
                  <a:cubicBezTo>
                    <a:pt x="80" y="9"/>
                    <a:pt x="78" y="9"/>
                    <a:pt x="77" y="9"/>
                  </a:cubicBezTo>
                  <a:cubicBezTo>
                    <a:pt x="75" y="9"/>
                    <a:pt x="73" y="9"/>
                    <a:pt x="71" y="9"/>
                  </a:cubicBezTo>
                  <a:cubicBezTo>
                    <a:pt x="68" y="9"/>
                    <a:pt x="65" y="8"/>
                    <a:pt x="62" y="8"/>
                  </a:cubicBezTo>
                  <a:cubicBezTo>
                    <a:pt x="61" y="8"/>
                    <a:pt x="61" y="8"/>
                    <a:pt x="61" y="8"/>
                  </a:cubicBezTo>
                  <a:cubicBezTo>
                    <a:pt x="61" y="8"/>
                    <a:pt x="61" y="8"/>
                    <a:pt x="60" y="8"/>
                  </a:cubicBezTo>
                  <a:cubicBezTo>
                    <a:pt x="60" y="8"/>
                    <a:pt x="60" y="8"/>
                    <a:pt x="60" y="8"/>
                  </a:cubicBezTo>
                  <a:cubicBezTo>
                    <a:pt x="57" y="8"/>
                    <a:pt x="53" y="7"/>
                    <a:pt x="50" y="7"/>
                  </a:cubicBezTo>
                  <a:cubicBezTo>
                    <a:pt x="49" y="8"/>
                    <a:pt x="48" y="9"/>
                    <a:pt x="47" y="10"/>
                  </a:cubicBezTo>
                  <a:cubicBezTo>
                    <a:pt x="47" y="10"/>
                    <a:pt x="47" y="10"/>
                    <a:pt x="47" y="10"/>
                  </a:cubicBezTo>
                  <a:cubicBezTo>
                    <a:pt x="46" y="10"/>
                    <a:pt x="45" y="9"/>
                    <a:pt x="46" y="8"/>
                  </a:cubicBezTo>
                  <a:cubicBezTo>
                    <a:pt x="46" y="8"/>
                    <a:pt x="47" y="7"/>
                    <a:pt x="47" y="7"/>
                  </a:cubicBezTo>
                  <a:cubicBezTo>
                    <a:pt x="47" y="7"/>
                    <a:pt x="46" y="7"/>
                    <a:pt x="46" y="7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5" y="7"/>
                    <a:pt x="45" y="7"/>
                    <a:pt x="45" y="7"/>
                  </a:cubicBezTo>
                  <a:cubicBezTo>
                    <a:pt x="45" y="7"/>
                    <a:pt x="44" y="7"/>
                    <a:pt x="44" y="7"/>
                  </a:cubicBezTo>
                  <a:cubicBezTo>
                    <a:pt x="41" y="7"/>
                    <a:pt x="38" y="7"/>
                    <a:pt x="35" y="7"/>
                  </a:cubicBezTo>
                  <a:cubicBezTo>
                    <a:pt x="30" y="7"/>
                    <a:pt x="26" y="7"/>
                    <a:pt x="21" y="7"/>
                  </a:cubicBezTo>
                  <a:cubicBezTo>
                    <a:pt x="20" y="7"/>
                    <a:pt x="20" y="9"/>
                    <a:pt x="21" y="9"/>
                  </a:cubicBezTo>
                  <a:cubicBezTo>
                    <a:pt x="22" y="9"/>
                    <a:pt x="23" y="10"/>
                    <a:pt x="24" y="10"/>
                  </a:cubicBezTo>
                  <a:cubicBezTo>
                    <a:pt x="24" y="10"/>
                    <a:pt x="24" y="11"/>
                    <a:pt x="24" y="11"/>
                  </a:cubicBezTo>
                  <a:cubicBezTo>
                    <a:pt x="22" y="11"/>
                    <a:pt x="19" y="13"/>
                    <a:pt x="17" y="14"/>
                  </a:cubicBezTo>
                  <a:cubicBezTo>
                    <a:pt x="13" y="17"/>
                    <a:pt x="11" y="21"/>
                    <a:pt x="10" y="25"/>
                  </a:cubicBezTo>
                  <a:cubicBezTo>
                    <a:pt x="7" y="33"/>
                    <a:pt x="7" y="43"/>
                    <a:pt x="7" y="52"/>
                  </a:cubicBezTo>
                  <a:cubicBezTo>
                    <a:pt x="6" y="54"/>
                    <a:pt x="7" y="57"/>
                    <a:pt x="7" y="59"/>
                  </a:cubicBezTo>
                  <a:cubicBezTo>
                    <a:pt x="6" y="66"/>
                    <a:pt x="7" y="72"/>
                    <a:pt x="8" y="78"/>
                  </a:cubicBezTo>
                  <a:cubicBezTo>
                    <a:pt x="8" y="82"/>
                    <a:pt x="8" y="86"/>
                    <a:pt x="7" y="90"/>
                  </a:cubicBezTo>
                  <a:cubicBezTo>
                    <a:pt x="6" y="87"/>
                    <a:pt x="6" y="84"/>
                    <a:pt x="6" y="81"/>
                  </a:cubicBezTo>
                  <a:cubicBezTo>
                    <a:pt x="5" y="75"/>
                    <a:pt x="5" y="69"/>
                    <a:pt x="5" y="64"/>
                  </a:cubicBezTo>
                  <a:cubicBezTo>
                    <a:pt x="5" y="58"/>
                    <a:pt x="5" y="53"/>
                    <a:pt x="5" y="47"/>
                  </a:cubicBezTo>
                  <a:cubicBezTo>
                    <a:pt x="5" y="47"/>
                    <a:pt x="5" y="47"/>
                    <a:pt x="5" y="46"/>
                  </a:cubicBezTo>
                  <a:cubicBezTo>
                    <a:pt x="5" y="41"/>
                    <a:pt x="6" y="36"/>
                    <a:pt x="5" y="31"/>
                  </a:cubicBezTo>
                  <a:cubicBezTo>
                    <a:pt x="5" y="30"/>
                    <a:pt x="4" y="30"/>
                    <a:pt x="4" y="30"/>
                  </a:cubicBezTo>
                  <a:cubicBezTo>
                    <a:pt x="4" y="30"/>
                    <a:pt x="3" y="30"/>
                    <a:pt x="3" y="30"/>
                  </a:cubicBezTo>
                  <a:cubicBezTo>
                    <a:pt x="2" y="35"/>
                    <a:pt x="2" y="41"/>
                    <a:pt x="3" y="46"/>
                  </a:cubicBezTo>
                  <a:cubicBezTo>
                    <a:pt x="3" y="47"/>
                    <a:pt x="2" y="49"/>
                    <a:pt x="2" y="50"/>
                  </a:cubicBezTo>
                  <a:cubicBezTo>
                    <a:pt x="2" y="56"/>
                    <a:pt x="1" y="62"/>
                    <a:pt x="1" y="68"/>
                  </a:cubicBezTo>
                  <a:cubicBezTo>
                    <a:pt x="1" y="77"/>
                    <a:pt x="0" y="89"/>
                    <a:pt x="5" y="98"/>
                  </a:cubicBezTo>
                  <a:cubicBezTo>
                    <a:pt x="5" y="98"/>
                    <a:pt x="6" y="99"/>
                    <a:pt x="6" y="99"/>
                  </a:cubicBezTo>
                  <a:cubicBezTo>
                    <a:pt x="6" y="99"/>
                    <a:pt x="7" y="98"/>
                    <a:pt x="7" y="98"/>
                  </a:cubicBezTo>
                  <a:cubicBezTo>
                    <a:pt x="7" y="97"/>
                    <a:pt x="8" y="96"/>
                    <a:pt x="8" y="95"/>
                  </a:cubicBezTo>
                  <a:cubicBezTo>
                    <a:pt x="11" y="100"/>
                    <a:pt x="16" y="102"/>
                    <a:pt x="22" y="104"/>
                  </a:cubicBezTo>
                  <a:cubicBezTo>
                    <a:pt x="27" y="108"/>
                    <a:pt x="33" y="111"/>
                    <a:pt x="40" y="112"/>
                  </a:cubicBezTo>
                  <a:cubicBezTo>
                    <a:pt x="47" y="113"/>
                    <a:pt x="54" y="114"/>
                    <a:pt x="62" y="114"/>
                  </a:cubicBezTo>
                  <a:cubicBezTo>
                    <a:pt x="64" y="114"/>
                    <a:pt x="67" y="113"/>
                    <a:pt x="70" y="113"/>
                  </a:cubicBezTo>
                  <a:cubicBezTo>
                    <a:pt x="70" y="113"/>
                    <a:pt x="71" y="113"/>
                    <a:pt x="72" y="113"/>
                  </a:cubicBezTo>
                  <a:cubicBezTo>
                    <a:pt x="76" y="113"/>
                    <a:pt x="81" y="114"/>
                    <a:pt x="85" y="114"/>
                  </a:cubicBezTo>
                  <a:cubicBezTo>
                    <a:pt x="89" y="114"/>
                    <a:pt x="93" y="114"/>
                    <a:pt x="98" y="114"/>
                  </a:cubicBezTo>
                  <a:cubicBezTo>
                    <a:pt x="100" y="114"/>
                    <a:pt x="102" y="114"/>
                    <a:pt x="104" y="114"/>
                  </a:cubicBezTo>
                  <a:cubicBezTo>
                    <a:pt x="106" y="114"/>
                    <a:pt x="107" y="114"/>
                    <a:pt x="109" y="114"/>
                  </a:cubicBezTo>
                  <a:cubicBezTo>
                    <a:pt x="112" y="114"/>
                    <a:pt x="116" y="114"/>
                    <a:pt x="119" y="114"/>
                  </a:cubicBezTo>
                  <a:cubicBezTo>
                    <a:pt x="140" y="114"/>
                    <a:pt x="160" y="113"/>
                    <a:pt x="181" y="112"/>
                  </a:cubicBezTo>
                  <a:cubicBezTo>
                    <a:pt x="182" y="112"/>
                    <a:pt x="182" y="112"/>
                    <a:pt x="183" y="112"/>
                  </a:cubicBezTo>
                  <a:cubicBezTo>
                    <a:pt x="196" y="112"/>
                    <a:pt x="210" y="112"/>
                    <a:pt x="223" y="112"/>
                  </a:cubicBezTo>
                  <a:cubicBezTo>
                    <a:pt x="235" y="112"/>
                    <a:pt x="248" y="112"/>
                    <a:pt x="261" y="112"/>
                  </a:cubicBezTo>
                  <a:cubicBezTo>
                    <a:pt x="274" y="111"/>
                    <a:pt x="286" y="110"/>
                    <a:pt x="299" y="109"/>
                  </a:cubicBezTo>
                  <a:cubicBezTo>
                    <a:pt x="306" y="109"/>
                    <a:pt x="314" y="110"/>
                    <a:pt x="321" y="108"/>
                  </a:cubicBezTo>
                  <a:cubicBezTo>
                    <a:pt x="324" y="107"/>
                    <a:pt x="327" y="106"/>
                    <a:pt x="329" y="105"/>
                  </a:cubicBezTo>
                  <a:cubicBezTo>
                    <a:pt x="332" y="104"/>
                    <a:pt x="335" y="102"/>
                    <a:pt x="337" y="100"/>
                  </a:cubicBezTo>
                  <a:cubicBezTo>
                    <a:pt x="336" y="99"/>
                    <a:pt x="336" y="99"/>
                    <a:pt x="336" y="98"/>
                  </a:cubicBezTo>
                  <a:cubicBezTo>
                    <a:pt x="337" y="97"/>
                    <a:pt x="338" y="95"/>
                    <a:pt x="339" y="94"/>
                  </a:cubicBezTo>
                  <a:cubicBezTo>
                    <a:pt x="339" y="94"/>
                    <a:pt x="339" y="93"/>
                    <a:pt x="339" y="93"/>
                  </a:cubicBezTo>
                  <a:cubicBezTo>
                    <a:pt x="339" y="92"/>
                    <a:pt x="339" y="91"/>
                    <a:pt x="339" y="90"/>
                  </a:cubicBezTo>
                  <a:cubicBezTo>
                    <a:pt x="338" y="90"/>
                    <a:pt x="338" y="91"/>
                    <a:pt x="337" y="92"/>
                  </a:cubicBezTo>
                  <a:cubicBezTo>
                    <a:pt x="337" y="94"/>
                    <a:pt x="336" y="96"/>
                    <a:pt x="336" y="98"/>
                  </a:cubicBezTo>
                  <a:cubicBezTo>
                    <a:pt x="334" y="100"/>
                    <a:pt x="332" y="102"/>
                    <a:pt x="329" y="103"/>
                  </a:cubicBezTo>
                  <a:cubicBezTo>
                    <a:pt x="329" y="103"/>
                    <a:pt x="328" y="104"/>
                    <a:pt x="328" y="104"/>
                  </a:cubicBezTo>
                  <a:cubicBezTo>
                    <a:pt x="329" y="103"/>
                    <a:pt x="329" y="102"/>
                    <a:pt x="330" y="100"/>
                  </a:cubicBezTo>
                  <a:cubicBezTo>
                    <a:pt x="331" y="99"/>
                    <a:pt x="332" y="97"/>
                    <a:pt x="332" y="96"/>
                  </a:cubicBezTo>
                  <a:cubicBezTo>
                    <a:pt x="332" y="95"/>
                    <a:pt x="332" y="95"/>
                    <a:pt x="332" y="95"/>
                  </a:cubicBezTo>
                  <a:cubicBezTo>
                    <a:pt x="332" y="95"/>
                    <a:pt x="331" y="94"/>
                    <a:pt x="332" y="94"/>
                  </a:cubicBezTo>
                  <a:cubicBezTo>
                    <a:pt x="332" y="93"/>
                    <a:pt x="332" y="93"/>
                    <a:pt x="333" y="93"/>
                  </a:cubicBezTo>
                  <a:cubicBezTo>
                    <a:pt x="333" y="93"/>
                    <a:pt x="333" y="93"/>
                    <a:pt x="333" y="92"/>
                  </a:cubicBezTo>
                  <a:cubicBezTo>
                    <a:pt x="333" y="89"/>
                    <a:pt x="334" y="85"/>
                    <a:pt x="334" y="82"/>
                  </a:cubicBezTo>
                  <a:cubicBezTo>
                    <a:pt x="334" y="80"/>
                    <a:pt x="334" y="78"/>
                    <a:pt x="334" y="76"/>
                  </a:cubicBezTo>
                  <a:cubicBezTo>
                    <a:pt x="334" y="76"/>
                    <a:pt x="333" y="76"/>
                    <a:pt x="333" y="76"/>
                  </a:cubicBezTo>
                  <a:cubicBezTo>
                    <a:pt x="332" y="76"/>
                    <a:pt x="332" y="75"/>
                    <a:pt x="333" y="74"/>
                  </a:cubicBezTo>
                  <a:cubicBezTo>
                    <a:pt x="333" y="73"/>
                    <a:pt x="334" y="72"/>
                    <a:pt x="335" y="72"/>
                  </a:cubicBezTo>
                  <a:cubicBezTo>
                    <a:pt x="335" y="70"/>
                    <a:pt x="334" y="68"/>
                    <a:pt x="334" y="66"/>
                  </a:cubicBezTo>
                  <a:cubicBezTo>
                    <a:pt x="334" y="66"/>
                    <a:pt x="334" y="66"/>
                    <a:pt x="334" y="66"/>
                  </a:cubicBezTo>
                  <a:cubicBezTo>
                    <a:pt x="333" y="61"/>
                    <a:pt x="333" y="57"/>
                    <a:pt x="333" y="52"/>
                  </a:cubicBezTo>
                  <a:cubicBezTo>
                    <a:pt x="333" y="52"/>
                    <a:pt x="333" y="52"/>
                    <a:pt x="333" y="52"/>
                  </a:cubicBezTo>
                  <a:cubicBezTo>
                    <a:pt x="332" y="52"/>
                    <a:pt x="331" y="51"/>
                    <a:pt x="332" y="50"/>
                  </a:cubicBezTo>
                  <a:cubicBezTo>
                    <a:pt x="332" y="50"/>
                    <a:pt x="333" y="50"/>
                    <a:pt x="333" y="50"/>
                  </a:cubicBezTo>
                  <a:cubicBezTo>
                    <a:pt x="333" y="50"/>
                    <a:pt x="333" y="49"/>
                    <a:pt x="333" y="49"/>
                  </a:cubicBezTo>
                  <a:cubicBezTo>
                    <a:pt x="333" y="41"/>
                    <a:pt x="334" y="33"/>
                    <a:pt x="334" y="25"/>
                  </a:cubicBezTo>
                  <a:cubicBezTo>
                    <a:pt x="333" y="25"/>
                    <a:pt x="333" y="26"/>
                    <a:pt x="333" y="26"/>
                  </a:cubicBezTo>
                  <a:cubicBezTo>
                    <a:pt x="333" y="26"/>
                    <a:pt x="332" y="26"/>
                    <a:pt x="332" y="26"/>
                  </a:cubicBezTo>
                  <a:cubicBezTo>
                    <a:pt x="331" y="26"/>
                    <a:pt x="331" y="25"/>
                    <a:pt x="331" y="25"/>
                  </a:cubicBezTo>
                  <a:cubicBezTo>
                    <a:pt x="332" y="24"/>
                    <a:pt x="333" y="23"/>
                    <a:pt x="334" y="23"/>
                  </a:cubicBezTo>
                  <a:cubicBezTo>
                    <a:pt x="333" y="20"/>
                    <a:pt x="333" y="18"/>
                    <a:pt x="333" y="16"/>
                  </a:cubicBezTo>
                  <a:cubicBezTo>
                    <a:pt x="333" y="17"/>
                    <a:pt x="332" y="17"/>
                    <a:pt x="332" y="17"/>
                  </a:cubicBezTo>
                  <a:cubicBezTo>
                    <a:pt x="331" y="17"/>
                    <a:pt x="331" y="18"/>
                    <a:pt x="331" y="18"/>
                  </a:cubicBezTo>
                  <a:cubicBezTo>
                    <a:pt x="331" y="18"/>
                    <a:pt x="331" y="18"/>
                    <a:pt x="331" y="18"/>
                  </a:cubicBezTo>
                  <a:cubicBezTo>
                    <a:pt x="331" y="22"/>
                    <a:pt x="331" y="26"/>
                    <a:pt x="331" y="31"/>
                  </a:cubicBezTo>
                  <a:cubicBezTo>
                    <a:pt x="330" y="27"/>
                    <a:pt x="329" y="23"/>
                    <a:pt x="328" y="18"/>
                  </a:cubicBezTo>
                  <a:cubicBezTo>
                    <a:pt x="328" y="15"/>
                    <a:pt x="327" y="11"/>
                    <a:pt x="326" y="8"/>
                  </a:cubicBezTo>
                  <a:cubicBezTo>
                    <a:pt x="325" y="5"/>
                    <a:pt x="324" y="2"/>
                    <a:pt x="321" y="1"/>
                  </a:cubicBezTo>
                  <a:cubicBezTo>
                    <a:pt x="320" y="0"/>
                    <a:pt x="319" y="0"/>
                    <a:pt x="319" y="0"/>
                  </a:cubicBezTo>
                  <a:cubicBezTo>
                    <a:pt x="319" y="0"/>
                    <a:pt x="318" y="0"/>
                    <a:pt x="318" y="0"/>
                  </a:cubicBezTo>
                </a:path>
              </a:pathLst>
            </a:custGeom>
            <a:solidFill>
              <a:schemeClr val="accent1"/>
            </a:solidFill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" name="Freeform 14"/>
            <p:cNvSpPr>
              <a:spLocks noEditPoints="1"/>
            </p:cNvSpPr>
            <p:nvPr/>
          </p:nvSpPr>
          <p:spPr bwMode="auto">
            <a:xfrm>
              <a:off x="3429636" y="2913062"/>
              <a:ext cx="369888" cy="52388"/>
            </a:xfrm>
            <a:custGeom>
              <a:avLst/>
              <a:gdLst>
                <a:gd name="T0" fmla="*/ 158 w 172"/>
                <a:gd name="T1" fmla="*/ 13 h 25"/>
                <a:gd name="T2" fmla="*/ 144 w 172"/>
                <a:gd name="T3" fmla="*/ 22 h 25"/>
                <a:gd name="T4" fmla="*/ 145 w 172"/>
                <a:gd name="T5" fmla="*/ 24 h 25"/>
                <a:gd name="T6" fmla="*/ 145 w 172"/>
                <a:gd name="T7" fmla="*/ 24 h 25"/>
                <a:gd name="T8" fmla="*/ 146 w 172"/>
                <a:gd name="T9" fmla="*/ 24 h 25"/>
                <a:gd name="T10" fmla="*/ 146 w 172"/>
                <a:gd name="T11" fmla="*/ 24 h 25"/>
                <a:gd name="T12" fmla="*/ 165 w 172"/>
                <a:gd name="T13" fmla="*/ 12 h 25"/>
                <a:gd name="T14" fmla="*/ 165 w 172"/>
                <a:gd name="T15" fmla="*/ 8 h 25"/>
                <a:gd name="T16" fmla="*/ 81 w 172"/>
                <a:gd name="T17" fmla="*/ 5 h 25"/>
                <a:gd name="T18" fmla="*/ 85 w 172"/>
                <a:gd name="T19" fmla="*/ 7 h 25"/>
                <a:gd name="T20" fmla="*/ 104 w 172"/>
                <a:gd name="T21" fmla="*/ 4 h 25"/>
                <a:gd name="T22" fmla="*/ 89 w 172"/>
                <a:gd name="T23" fmla="*/ 7 h 25"/>
                <a:gd name="T24" fmla="*/ 104 w 172"/>
                <a:gd name="T25" fmla="*/ 4 h 25"/>
                <a:gd name="T26" fmla="*/ 76 w 172"/>
                <a:gd name="T27" fmla="*/ 3 h 25"/>
                <a:gd name="T28" fmla="*/ 69 w 172"/>
                <a:gd name="T29" fmla="*/ 8 h 25"/>
                <a:gd name="T30" fmla="*/ 83 w 172"/>
                <a:gd name="T31" fmla="*/ 2 h 25"/>
                <a:gd name="T32" fmla="*/ 88 w 172"/>
                <a:gd name="T33" fmla="*/ 2 h 25"/>
                <a:gd name="T34" fmla="*/ 81 w 172"/>
                <a:gd name="T35" fmla="*/ 5 h 25"/>
                <a:gd name="T36" fmla="*/ 94 w 172"/>
                <a:gd name="T37" fmla="*/ 2 h 25"/>
                <a:gd name="T38" fmla="*/ 137 w 172"/>
                <a:gd name="T39" fmla="*/ 2 h 25"/>
                <a:gd name="T40" fmla="*/ 127 w 172"/>
                <a:gd name="T41" fmla="*/ 5 h 25"/>
                <a:gd name="T42" fmla="*/ 139 w 172"/>
                <a:gd name="T43" fmla="*/ 2 h 25"/>
                <a:gd name="T44" fmla="*/ 121 w 172"/>
                <a:gd name="T45" fmla="*/ 2 h 25"/>
                <a:gd name="T46" fmla="*/ 123 w 172"/>
                <a:gd name="T47" fmla="*/ 5 h 25"/>
                <a:gd name="T48" fmla="*/ 121 w 172"/>
                <a:gd name="T49" fmla="*/ 2 h 25"/>
                <a:gd name="T50" fmla="*/ 101 w 172"/>
                <a:gd name="T51" fmla="*/ 2 h 25"/>
                <a:gd name="T52" fmla="*/ 94 w 172"/>
                <a:gd name="T53" fmla="*/ 4 h 25"/>
                <a:gd name="T54" fmla="*/ 106 w 172"/>
                <a:gd name="T55" fmla="*/ 3 h 25"/>
                <a:gd name="T56" fmla="*/ 107 w 172"/>
                <a:gd name="T57" fmla="*/ 5 h 25"/>
                <a:gd name="T58" fmla="*/ 112 w 172"/>
                <a:gd name="T59" fmla="*/ 6 h 25"/>
                <a:gd name="T60" fmla="*/ 118 w 172"/>
                <a:gd name="T61" fmla="*/ 2 h 25"/>
                <a:gd name="T62" fmla="*/ 39 w 172"/>
                <a:gd name="T63" fmla="*/ 2 h 25"/>
                <a:gd name="T64" fmla="*/ 1 w 172"/>
                <a:gd name="T65" fmla="*/ 23 h 25"/>
                <a:gd name="T66" fmla="*/ 1 w 172"/>
                <a:gd name="T67" fmla="*/ 25 h 25"/>
                <a:gd name="T68" fmla="*/ 10 w 172"/>
                <a:gd name="T69" fmla="*/ 22 h 25"/>
                <a:gd name="T70" fmla="*/ 44 w 172"/>
                <a:gd name="T71" fmla="*/ 5 h 25"/>
                <a:gd name="T72" fmla="*/ 67 w 172"/>
                <a:gd name="T73" fmla="*/ 5 h 25"/>
                <a:gd name="T74" fmla="*/ 59 w 172"/>
                <a:gd name="T75" fmla="*/ 8 h 25"/>
                <a:gd name="T76" fmla="*/ 64 w 172"/>
                <a:gd name="T77" fmla="*/ 6 h 25"/>
                <a:gd name="T78" fmla="*/ 66 w 172"/>
                <a:gd name="T79" fmla="*/ 8 h 25"/>
                <a:gd name="T80" fmla="*/ 62 w 172"/>
                <a:gd name="T81" fmla="*/ 3 h 25"/>
                <a:gd name="T82" fmla="*/ 39 w 172"/>
                <a:gd name="T83" fmla="*/ 4 h 25"/>
                <a:gd name="T84" fmla="*/ 40 w 172"/>
                <a:gd name="T85" fmla="*/ 3 h 25"/>
                <a:gd name="T86" fmla="*/ 40 w 172"/>
                <a:gd name="T87" fmla="*/ 3 h 25"/>
                <a:gd name="T88" fmla="*/ 165 w 172"/>
                <a:gd name="T89" fmla="*/ 0 h 25"/>
                <a:gd name="T90" fmla="*/ 144 w 172"/>
                <a:gd name="T91" fmla="*/ 1 h 25"/>
                <a:gd name="T92" fmla="*/ 139 w 172"/>
                <a:gd name="T93" fmla="*/ 4 h 25"/>
                <a:gd name="T94" fmla="*/ 140 w 172"/>
                <a:gd name="T95" fmla="*/ 4 h 25"/>
                <a:gd name="T96" fmla="*/ 140 w 172"/>
                <a:gd name="T97" fmla="*/ 4 h 25"/>
                <a:gd name="T98" fmla="*/ 143 w 172"/>
                <a:gd name="T99" fmla="*/ 4 h 25"/>
                <a:gd name="T100" fmla="*/ 150 w 172"/>
                <a:gd name="T101" fmla="*/ 2 h 25"/>
                <a:gd name="T102" fmla="*/ 151 w 172"/>
                <a:gd name="T103" fmla="*/ 3 h 25"/>
                <a:gd name="T104" fmla="*/ 165 w 172"/>
                <a:gd name="T105" fmla="*/ 2 h 25"/>
                <a:gd name="T106" fmla="*/ 166 w 172"/>
                <a:gd name="T107" fmla="*/ 7 h 25"/>
                <a:gd name="T108" fmla="*/ 167 w 172"/>
                <a:gd name="T109" fmla="*/ 8 h 25"/>
                <a:gd name="T110" fmla="*/ 170 w 172"/>
                <a:gd name="T111" fmla="*/ 8 h 25"/>
                <a:gd name="T112" fmla="*/ 169 w 172"/>
                <a:gd name="T113" fmla="*/ 6 h 25"/>
                <a:gd name="T114" fmla="*/ 171 w 172"/>
                <a:gd name="T115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72" h="25">
                  <a:moveTo>
                    <a:pt x="165" y="8"/>
                  </a:moveTo>
                  <a:cubicBezTo>
                    <a:pt x="163" y="10"/>
                    <a:pt x="160" y="11"/>
                    <a:pt x="158" y="13"/>
                  </a:cubicBezTo>
                  <a:cubicBezTo>
                    <a:pt x="154" y="15"/>
                    <a:pt x="149" y="18"/>
                    <a:pt x="146" y="21"/>
                  </a:cubicBezTo>
                  <a:cubicBezTo>
                    <a:pt x="145" y="22"/>
                    <a:pt x="144" y="22"/>
                    <a:pt x="144" y="22"/>
                  </a:cubicBezTo>
                  <a:cubicBezTo>
                    <a:pt x="143" y="23"/>
                    <a:pt x="143" y="24"/>
                    <a:pt x="144" y="24"/>
                  </a:cubicBezTo>
                  <a:cubicBezTo>
                    <a:pt x="144" y="24"/>
                    <a:pt x="144" y="24"/>
                    <a:pt x="145" y="24"/>
                  </a:cubicBezTo>
                  <a:cubicBezTo>
                    <a:pt x="145" y="24"/>
                    <a:pt x="145" y="24"/>
                    <a:pt x="145" y="24"/>
                  </a:cubicBezTo>
                  <a:cubicBezTo>
                    <a:pt x="145" y="24"/>
                    <a:pt x="145" y="24"/>
                    <a:pt x="145" y="24"/>
                  </a:cubicBezTo>
                  <a:cubicBezTo>
                    <a:pt x="146" y="24"/>
                    <a:pt x="146" y="24"/>
                    <a:pt x="146" y="24"/>
                  </a:cubicBezTo>
                  <a:cubicBezTo>
                    <a:pt x="146" y="24"/>
                    <a:pt x="146" y="24"/>
                    <a:pt x="146" y="24"/>
                  </a:cubicBezTo>
                  <a:cubicBezTo>
                    <a:pt x="146" y="24"/>
                    <a:pt x="146" y="24"/>
                    <a:pt x="146" y="24"/>
                  </a:cubicBezTo>
                  <a:cubicBezTo>
                    <a:pt x="146" y="24"/>
                    <a:pt x="146" y="24"/>
                    <a:pt x="146" y="24"/>
                  </a:cubicBezTo>
                  <a:cubicBezTo>
                    <a:pt x="147" y="23"/>
                    <a:pt x="148" y="23"/>
                    <a:pt x="149" y="22"/>
                  </a:cubicBezTo>
                  <a:cubicBezTo>
                    <a:pt x="154" y="19"/>
                    <a:pt x="160" y="16"/>
                    <a:pt x="165" y="12"/>
                  </a:cubicBezTo>
                  <a:cubicBezTo>
                    <a:pt x="165" y="11"/>
                    <a:pt x="165" y="9"/>
                    <a:pt x="165" y="8"/>
                  </a:cubicBezTo>
                  <a:cubicBezTo>
                    <a:pt x="165" y="8"/>
                    <a:pt x="165" y="8"/>
                    <a:pt x="165" y="8"/>
                  </a:cubicBezTo>
                  <a:moveTo>
                    <a:pt x="88" y="5"/>
                  </a:moveTo>
                  <a:cubicBezTo>
                    <a:pt x="86" y="5"/>
                    <a:pt x="83" y="5"/>
                    <a:pt x="81" y="5"/>
                  </a:cubicBezTo>
                  <a:cubicBezTo>
                    <a:pt x="79" y="6"/>
                    <a:pt x="78" y="7"/>
                    <a:pt x="76" y="8"/>
                  </a:cubicBezTo>
                  <a:cubicBezTo>
                    <a:pt x="79" y="7"/>
                    <a:pt x="82" y="7"/>
                    <a:pt x="85" y="7"/>
                  </a:cubicBezTo>
                  <a:cubicBezTo>
                    <a:pt x="86" y="6"/>
                    <a:pt x="87" y="6"/>
                    <a:pt x="88" y="5"/>
                  </a:cubicBezTo>
                  <a:moveTo>
                    <a:pt x="104" y="4"/>
                  </a:moveTo>
                  <a:cubicBezTo>
                    <a:pt x="101" y="4"/>
                    <a:pt x="97" y="5"/>
                    <a:pt x="93" y="5"/>
                  </a:cubicBezTo>
                  <a:cubicBezTo>
                    <a:pt x="91" y="5"/>
                    <a:pt x="90" y="6"/>
                    <a:pt x="89" y="7"/>
                  </a:cubicBezTo>
                  <a:cubicBezTo>
                    <a:pt x="93" y="7"/>
                    <a:pt x="97" y="7"/>
                    <a:pt x="101" y="6"/>
                  </a:cubicBezTo>
                  <a:cubicBezTo>
                    <a:pt x="102" y="6"/>
                    <a:pt x="103" y="5"/>
                    <a:pt x="104" y="4"/>
                  </a:cubicBezTo>
                  <a:moveTo>
                    <a:pt x="83" y="2"/>
                  </a:moveTo>
                  <a:cubicBezTo>
                    <a:pt x="81" y="2"/>
                    <a:pt x="78" y="3"/>
                    <a:pt x="76" y="3"/>
                  </a:cubicBezTo>
                  <a:cubicBezTo>
                    <a:pt x="77" y="3"/>
                    <a:pt x="77" y="4"/>
                    <a:pt x="76" y="4"/>
                  </a:cubicBezTo>
                  <a:cubicBezTo>
                    <a:pt x="74" y="5"/>
                    <a:pt x="71" y="7"/>
                    <a:pt x="69" y="8"/>
                  </a:cubicBezTo>
                  <a:cubicBezTo>
                    <a:pt x="70" y="8"/>
                    <a:pt x="71" y="8"/>
                    <a:pt x="72" y="8"/>
                  </a:cubicBezTo>
                  <a:cubicBezTo>
                    <a:pt x="75" y="6"/>
                    <a:pt x="79" y="4"/>
                    <a:pt x="83" y="2"/>
                  </a:cubicBezTo>
                  <a:moveTo>
                    <a:pt x="94" y="2"/>
                  </a:moveTo>
                  <a:cubicBezTo>
                    <a:pt x="92" y="2"/>
                    <a:pt x="90" y="2"/>
                    <a:pt x="88" y="2"/>
                  </a:cubicBezTo>
                  <a:cubicBezTo>
                    <a:pt x="88" y="3"/>
                    <a:pt x="88" y="3"/>
                    <a:pt x="87" y="3"/>
                  </a:cubicBezTo>
                  <a:cubicBezTo>
                    <a:pt x="85" y="4"/>
                    <a:pt x="83" y="4"/>
                    <a:pt x="81" y="5"/>
                  </a:cubicBezTo>
                  <a:cubicBezTo>
                    <a:pt x="84" y="5"/>
                    <a:pt x="86" y="5"/>
                    <a:pt x="89" y="5"/>
                  </a:cubicBezTo>
                  <a:cubicBezTo>
                    <a:pt x="90" y="4"/>
                    <a:pt x="92" y="3"/>
                    <a:pt x="94" y="2"/>
                  </a:cubicBezTo>
                  <a:moveTo>
                    <a:pt x="139" y="2"/>
                  </a:moveTo>
                  <a:cubicBezTo>
                    <a:pt x="138" y="2"/>
                    <a:pt x="137" y="2"/>
                    <a:pt x="137" y="2"/>
                  </a:cubicBezTo>
                  <a:cubicBezTo>
                    <a:pt x="135" y="2"/>
                    <a:pt x="134" y="2"/>
                    <a:pt x="133" y="2"/>
                  </a:cubicBezTo>
                  <a:cubicBezTo>
                    <a:pt x="131" y="3"/>
                    <a:pt x="129" y="4"/>
                    <a:pt x="127" y="5"/>
                  </a:cubicBezTo>
                  <a:cubicBezTo>
                    <a:pt x="130" y="5"/>
                    <a:pt x="132" y="4"/>
                    <a:pt x="135" y="4"/>
                  </a:cubicBezTo>
                  <a:cubicBezTo>
                    <a:pt x="136" y="3"/>
                    <a:pt x="137" y="3"/>
                    <a:pt x="139" y="2"/>
                  </a:cubicBezTo>
                  <a:moveTo>
                    <a:pt x="121" y="2"/>
                  </a:moveTo>
                  <a:cubicBezTo>
                    <a:pt x="121" y="2"/>
                    <a:pt x="121" y="2"/>
                    <a:pt x="121" y="2"/>
                  </a:cubicBezTo>
                  <a:cubicBezTo>
                    <a:pt x="119" y="3"/>
                    <a:pt x="118" y="4"/>
                    <a:pt x="116" y="6"/>
                  </a:cubicBezTo>
                  <a:cubicBezTo>
                    <a:pt x="118" y="5"/>
                    <a:pt x="121" y="5"/>
                    <a:pt x="123" y="5"/>
                  </a:cubicBezTo>
                  <a:cubicBezTo>
                    <a:pt x="125" y="4"/>
                    <a:pt x="127" y="3"/>
                    <a:pt x="129" y="2"/>
                  </a:cubicBezTo>
                  <a:cubicBezTo>
                    <a:pt x="126" y="2"/>
                    <a:pt x="124" y="2"/>
                    <a:pt x="121" y="2"/>
                  </a:cubicBezTo>
                  <a:moveTo>
                    <a:pt x="118" y="2"/>
                  </a:moveTo>
                  <a:cubicBezTo>
                    <a:pt x="112" y="2"/>
                    <a:pt x="107" y="2"/>
                    <a:pt x="101" y="2"/>
                  </a:cubicBezTo>
                  <a:cubicBezTo>
                    <a:pt x="101" y="2"/>
                    <a:pt x="101" y="2"/>
                    <a:pt x="101" y="2"/>
                  </a:cubicBezTo>
                  <a:cubicBezTo>
                    <a:pt x="98" y="3"/>
                    <a:pt x="96" y="3"/>
                    <a:pt x="94" y="4"/>
                  </a:cubicBezTo>
                  <a:cubicBezTo>
                    <a:pt x="97" y="4"/>
                    <a:pt x="101" y="4"/>
                    <a:pt x="104" y="4"/>
                  </a:cubicBezTo>
                  <a:cubicBezTo>
                    <a:pt x="105" y="4"/>
                    <a:pt x="106" y="3"/>
                    <a:pt x="106" y="3"/>
                  </a:cubicBezTo>
                  <a:cubicBezTo>
                    <a:pt x="106" y="3"/>
                    <a:pt x="107" y="3"/>
                    <a:pt x="107" y="3"/>
                  </a:cubicBezTo>
                  <a:cubicBezTo>
                    <a:pt x="108" y="3"/>
                    <a:pt x="108" y="4"/>
                    <a:pt x="107" y="5"/>
                  </a:cubicBezTo>
                  <a:cubicBezTo>
                    <a:pt x="106" y="5"/>
                    <a:pt x="106" y="6"/>
                    <a:pt x="105" y="6"/>
                  </a:cubicBezTo>
                  <a:cubicBezTo>
                    <a:pt x="107" y="6"/>
                    <a:pt x="110" y="6"/>
                    <a:pt x="112" y="6"/>
                  </a:cubicBezTo>
                  <a:cubicBezTo>
                    <a:pt x="114" y="4"/>
                    <a:pt x="116" y="3"/>
                    <a:pt x="118" y="2"/>
                  </a:cubicBezTo>
                  <a:cubicBezTo>
                    <a:pt x="118" y="2"/>
                    <a:pt x="118" y="2"/>
                    <a:pt x="118" y="2"/>
                  </a:cubicBezTo>
                  <a:moveTo>
                    <a:pt x="40" y="2"/>
                  </a:moveTo>
                  <a:cubicBezTo>
                    <a:pt x="40" y="2"/>
                    <a:pt x="40" y="2"/>
                    <a:pt x="39" y="2"/>
                  </a:cubicBezTo>
                  <a:cubicBezTo>
                    <a:pt x="26" y="8"/>
                    <a:pt x="12" y="13"/>
                    <a:pt x="1" y="22"/>
                  </a:cubicBezTo>
                  <a:cubicBezTo>
                    <a:pt x="1" y="22"/>
                    <a:pt x="1" y="23"/>
                    <a:pt x="1" y="23"/>
                  </a:cubicBezTo>
                  <a:cubicBezTo>
                    <a:pt x="1" y="23"/>
                    <a:pt x="1" y="23"/>
                    <a:pt x="1" y="24"/>
                  </a:cubicBezTo>
                  <a:cubicBezTo>
                    <a:pt x="0" y="24"/>
                    <a:pt x="1" y="25"/>
                    <a:pt x="1" y="25"/>
                  </a:cubicBezTo>
                  <a:cubicBezTo>
                    <a:pt x="1" y="25"/>
                    <a:pt x="2" y="25"/>
                    <a:pt x="2" y="25"/>
                  </a:cubicBezTo>
                  <a:cubicBezTo>
                    <a:pt x="5" y="24"/>
                    <a:pt x="7" y="23"/>
                    <a:pt x="10" y="22"/>
                  </a:cubicBezTo>
                  <a:cubicBezTo>
                    <a:pt x="17" y="18"/>
                    <a:pt x="24" y="13"/>
                    <a:pt x="31" y="9"/>
                  </a:cubicBezTo>
                  <a:cubicBezTo>
                    <a:pt x="35" y="7"/>
                    <a:pt x="39" y="6"/>
                    <a:pt x="44" y="5"/>
                  </a:cubicBezTo>
                  <a:cubicBezTo>
                    <a:pt x="50" y="5"/>
                    <a:pt x="56" y="5"/>
                    <a:pt x="62" y="5"/>
                  </a:cubicBezTo>
                  <a:cubicBezTo>
                    <a:pt x="64" y="5"/>
                    <a:pt x="66" y="5"/>
                    <a:pt x="67" y="5"/>
                  </a:cubicBezTo>
                  <a:cubicBezTo>
                    <a:pt x="64" y="5"/>
                    <a:pt x="62" y="6"/>
                    <a:pt x="59" y="6"/>
                  </a:cubicBezTo>
                  <a:cubicBezTo>
                    <a:pt x="58" y="7"/>
                    <a:pt x="58" y="8"/>
                    <a:pt x="59" y="8"/>
                  </a:cubicBezTo>
                  <a:cubicBezTo>
                    <a:pt x="59" y="8"/>
                    <a:pt x="60" y="8"/>
                    <a:pt x="60" y="8"/>
                  </a:cubicBezTo>
                  <a:cubicBezTo>
                    <a:pt x="61" y="8"/>
                    <a:pt x="63" y="7"/>
                    <a:pt x="64" y="6"/>
                  </a:cubicBezTo>
                  <a:cubicBezTo>
                    <a:pt x="64" y="6"/>
                    <a:pt x="64" y="6"/>
                    <a:pt x="65" y="6"/>
                  </a:cubicBezTo>
                  <a:cubicBezTo>
                    <a:pt x="65" y="6"/>
                    <a:pt x="66" y="7"/>
                    <a:pt x="66" y="8"/>
                  </a:cubicBezTo>
                  <a:cubicBezTo>
                    <a:pt x="69" y="6"/>
                    <a:pt x="71" y="4"/>
                    <a:pt x="74" y="3"/>
                  </a:cubicBezTo>
                  <a:cubicBezTo>
                    <a:pt x="70" y="3"/>
                    <a:pt x="66" y="3"/>
                    <a:pt x="62" y="3"/>
                  </a:cubicBezTo>
                  <a:cubicBezTo>
                    <a:pt x="56" y="3"/>
                    <a:pt x="50" y="3"/>
                    <a:pt x="44" y="3"/>
                  </a:cubicBezTo>
                  <a:cubicBezTo>
                    <a:pt x="42" y="4"/>
                    <a:pt x="41" y="4"/>
                    <a:pt x="39" y="4"/>
                  </a:cubicBezTo>
                  <a:cubicBezTo>
                    <a:pt x="40" y="4"/>
                    <a:pt x="40" y="4"/>
                    <a:pt x="40" y="3"/>
                  </a:cubicBezTo>
                  <a:cubicBezTo>
                    <a:pt x="40" y="3"/>
                    <a:pt x="40" y="3"/>
                    <a:pt x="40" y="3"/>
                  </a:cubicBezTo>
                  <a:cubicBezTo>
                    <a:pt x="40" y="3"/>
                    <a:pt x="40" y="3"/>
                    <a:pt x="40" y="3"/>
                  </a:cubicBezTo>
                  <a:cubicBezTo>
                    <a:pt x="40" y="3"/>
                    <a:pt x="40" y="3"/>
                    <a:pt x="40" y="3"/>
                  </a:cubicBezTo>
                  <a:cubicBezTo>
                    <a:pt x="41" y="3"/>
                    <a:pt x="41" y="2"/>
                    <a:pt x="40" y="2"/>
                  </a:cubicBezTo>
                  <a:moveTo>
                    <a:pt x="165" y="0"/>
                  </a:moveTo>
                  <a:cubicBezTo>
                    <a:pt x="162" y="0"/>
                    <a:pt x="160" y="0"/>
                    <a:pt x="158" y="0"/>
                  </a:cubicBezTo>
                  <a:cubicBezTo>
                    <a:pt x="153" y="1"/>
                    <a:pt x="149" y="1"/>
                    <a:pt x="144" y="1"/>
                  </a:cubicBezTo>
                  <a:cubicBezTo>
                    <a:pt x="144" y="2"/>
                    <a:pt x="144" y="2"/>
                    <a:pt x="144" y="2"/>
                  </a:cubicBezTo>
                  <a:cubicBezTo>
                    <a:pt x="142" y="2"/>
                    <a:pt x="141" y="3"/>
                    <a:pt x="139" y="4"/>
                  </a:cubicBezTo>
                  <a:cubicBezTo>
                    <a:pt x="139" y="4"/>
                    <a:pt x="140" y="4"/>
                    <a:pt x="140" y="4"/>
                  </a:cubicBezTo>
                  <a:cubicBezTo>
                    <a:pt x="140" y="4"/>
                    <a:pt x="140" y="4"/>
                    <a:pt x="140" y="4"/>
                  </a:cubicBezTo>
                  <a:cubicBezTo>
                    <a:pt x="140" y="4"/>
                    <a:pt x="140" y="4"/>
                    <a:pt x="140" y="4"/>
                  </a:cubicBezTo>
                  <a:cubicBezTo>
                    <a:pt x="140" y="4"/>
                    <a:pt x="140" y="4"/>
                    <a:pt x="140" y="4"/>
                  </a:cubicBezTo>
                  <a:cubicBezTo>
                    <a:pt x="141" y="4"/>
                    <a:pt x="141" y="4"/>
                    <a:pt x="141" y="4"/>
                  </a:cubicBezTo>
                  <a:cubicBezTo>
                    <a:pt x="142" y="4"/>
                    <a:pt x="142" y="4"/>
                    <a:pt x="143" y="4"/>
                  </a:cubicBezTo>
                  <a:cubicBezTo>
                    <a:pt x="144" y="4"/>
                    <a:pt x="146" y="3"/>
                    <a:pt x="148" y="3"/>
                  </a:cubicBezTo>
                  <a:cubicBezTo>
                    <a:pt x="148" y="3"/>
                    <a:pt x="149" y="3"/>
                    <a:pt x="150" y="2"/>
                  </a:cubicBezTo>
                  <a:cubicBezTo>
                    <a:pt x="150" y="2"/>
                    <a:pt x="150" y="2"/>
                    <a:pt x="150" y="2"/>
                  </a:cubicBezTo>
                  <a:cubicBezTo>
                    <a:pt x="151" y="2"/>
                    <a:pt x="151" y="2"/>
                    <a:pt x="151" y="3"/>
                  </a:cubicBezTo>
                  <a:cubicBezTo>
                    <a:pt x="153" y="3"/>
                    <a:pt x="155" y="3"/>
                    <a:pt x="156" y="2"/>
                  </a:cubicBezTo>
                  <a:cubicBezTo>
                    <a:pt x="159" y="2"/>
                    <a:pt x="162" y="2"/>
                    <a:pt x="165" y="2"/>
                  </a:cubicBezTo>
                  <a:cubicBezTo>
                    <a:pt x="166" y="2"/>
                    <a:pt x="168" y="2"/>
                    <a:pt x="169" y="2"/>
                  </a:cubicBezTo>
                  <a:cubicBezTo>
                    <a:pt x="168" y="4"/>
                    <a:pt x="167" y="5"/>
                    <a:pt x="166" y="7"/>
                  </a:cubicBezTo>
                  <a:cubicBezTo>
                    <a:pt x="166" y="7"/>
                    <a:pt x="166" y="7"/>
                    <a:pt x="166" y="7"/>
                  </a:cubicBezTo>
                  <a:cubicBezTo>
                    <a:pt x="166" y="7"/>
                    <a:pt x="167" y="7"/>
                    <a:pt x="167" y="8"/>
                  </a:cubicBezTo>
                  <a:cubicBezTo>
                    <a:pt x="167" y="9"/>
                    <a:pt x="167" y="10"/>
                    <a:pt x="167" y="11"/>
                  </a:cubicBezTo>
                  <a:cubicBezTo>
                    <a:pt x="168" y="10"/>
                    <a:pt x="169" y="9"/>
                    <a:pt x="170" y="8"/>
                  </a:cubicBezTo>
                  <a:cubicBezTo>
                    <a:pt x="171" y="7"/>
                    <a:pt x="170" y="6"/>
                    <a:pt x="169" y="6"/>
                  </a:cubicBezTo>
                  <a:cubicBezTo>
                    <a:pt x="169" y="6"/>
                    <a:pt x="169" y="6"/>
                    <a:pt x="169" y="6"/>
                  </a:cubicBezTo>
                  <a:cubicBezTo>
                    <a:pt x="170" y="5"/>
                    <a:pt x="171" y="3"/>
                    <a:pt x="171" y="2"/>
                  </a:cubicBezTo>
                  <a:cubicBezTo>
                    <a:pt x="172" y="1"/>
                    <a:pt x="171" y="0"/>
                    <a:pt x="171" y="0"/>
                  </a:cubicBezTo>
                  <a:cubicBezTo>
                    <a:pt x="169" y="0"/>
                    <a:pt x="167" y="0"/>
                    <a:pt x="165" y="0"/>
                  </a:cubicBezTo>
                </a:path>
              </a:pathLst>
            </a:custGeom>
            <a:solidFill>
              <a:schemeClr val="accent1"/>
            </a:solidFill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" name="Freeform 15"/>
            <p:cNvSpPr>
              <a:spLocks noEditPoints="1"/>
            </p:cNvSpPr>
            <p:nvPr/>
          </p:nvSpPr>
          <p:spPr bwMode="auto">
            <a:xfrm>
              <a:off x="3755073" y="2927350"/>
              <a:ext cx="66675" cy="728663"/>
            </a:xfrm>
            <a:custGeom>
              <a:avLst/>
              <a:gdLst>
                <a:gd name="T0" fmla="*/ 27 w 31"/>
                <a:gd name="T1" fmla="*/ 292 h 338"/>
                <a:gd name="T2" fmla="*/ 27 w 31"/>
                <a:gd name="T3" fmla="*/ 301 h 338"/>
                <a:gd name="T4" fmla="*/ 23 w 31"/>
                <a:gd name="T5" fmla="*/ 304 h 338"/>
                <a:gd name="T6" fmla="*/ 16 w 31"/>
                <a:gd name="T7" fmla="*/ 316 h 338"/>
                <a:gd name="T8" fmla="*/ 0 w 31"/>
                <a:gd name="T9" fmla="*/ 337 h 338"/>
                <a:gd name="T10" fmla="*/ 2 w 31"/>
                <a:gd name="T11" fmla="*/ 338 h 338"/>
                <a:gd name="T12" fmla="*/ 23 w 31"/>
                <a:gd name="T13" fmla="*/ 313 h 338"/>
                <a:gd name="T14" fmla="*/ 28 w 31"/>
                <a:gd name="T15" fmla="*/ 282 h 338"/>
                <a:gd name="T16" fmla="*/ 27 w 31"/>
                <a:gd name="T17" fmla="*/ 290 h 338"/>
                <a:gd name="T18" fmla="*/ 25 w 31"/>
                <a:gd name="T19" fmla="*/ 272 h 338"/>
                <a:gd name="T20" fmla="*/ 27 w 31"/>
                <a:gd name="T21" fmla="*/ 280 h 338"/>
                <a:gd name="T22" fmla="*/ 29 w 31"/>
                <a:gd name="T23" fmla="*/ 254 h 338"/>
                <a:gd name="T24" fmla="*/ 29 w 31"/>
                <a:gd name="T25" fmla="*/ 259 h 338"/>
                <a:gd name="T26" fmla="*/ 27 w 31"/>
                <a:gd name="T27" fmla="*/ 246 h 338"/>
                <a:gd name="T28" fmla="*/ 29 w 31"/>
                <a:gd name="T29" fmla="*/ 252 h 338"/>
                <a:gd name="T30" fmla="*/ 27 w 31"/>
                <a:gd name="T31" fmla="*/ 226 h 338"/>
                <a:gd name="T32" fmla="*/ 26 w 31"/>
                <a:gd name="T33" fmla="*/ 237 h 338"/>
                <a:gd name="T34" fmla="*/ 25 w 31"/>
                <a:gd name="T35" fmla="*/ 181 h 338"/>
                <a:gd name="T36" fmla="*/ 28 w 31"/>
                <a:gd name="T37" fmla="*/ 199 h 338"/>
                <a:gd name="T38" fmla="*/ 24 w 31"/>
                <a:gd name="T39" fmla="*/ 173 h 338"/>
                <a:gd name="T40" fmla="*/ 23 w 31"/>
                <a:gd name="T41" fmla="*/ 158 h 338"/>
                <a:gd name="T42" fmla="*/ 28 w 31"/>
                <a:gd name="T43" fmla="*/ 155 h 338"/>
                <a:gd name="T44" fmla="*/ 27 w 31"/>
                <a:gd name="T45" fmla="*/ 163 h 338"/>
                <a:gd name="T46" fmla="*/ 27 w 31"/>
                <a:gd name="T47" fmla="*/ 173 h 338"/>
                <a:gd name="T48" fmla="*/ 27 w 31"/>
                <a:gd name="T49" fmla="*/ 217 h 338"/>
                <a:gd name="T50" fmla="*/ 24 w 31"/>
                <a:gd name="T51" fmla="*/ 150 h 338"/>
                <a:gd name="T52" fmla="*/ 28 w 31"/>
                <a:gd name="T53" fmla="*/ 148 h 338"/>
                <a:gd name="T54" fmla="*/ 28 w 31"/>
                <a:gd name="T55" fmla="*/ 148 h 338"/>
                <a:gd name="T56" fmla="*/ 23 w 31"/>
                <a:gd name="T57" fmla="*/ 140 h 338"/>
                <a:gd name="T58" fmla="*/ 27 w 31"/>
                <a:gd name="T59" fmla="*/ 137 h 338"/>
                <a:gd name="T60" fmla="*/ 23 w 31"/>
                <a:gd name="T61" fmla="*/ 132 h 338"/>
                <a:gd name="T62" fmla="*/ 23 w 31"/>
                <a:gd name="T63" fmla="*/ 126 h 338"/>
                <a:gd name="T64" fmla="*/ 25 w 31"/>
                <a:gd name="T65" fmla="*/ 130 h 338"/>
                <a:gd name="T66" fmla="*/ 26 w 31"/>
                <a:gd name="T67" fmla="*/ 119 h 338"/>
                <a:gd name="T68" fmla="*/ 22 w 31"/>
                <a:gd name="T69" fmla="*/ 115 h 338"/>
                <a:gd name="T70" fmla="*/ 26 w 31"/>
                <a:gd name="T71" fmla="*/ 116 h 338"/>
                <a:gd name="T72" fmla="*/ 22 w 31"/>
                <a:gd name="T73" fmla="*/ 112 h 338"/>
                <a:gd name="T74" fmla="*/ 26 w 31"/>
                <a:gd name="T75" fmla="*/ 110 h 338"/>
                <a:gd name="T76" fmla="*/ 21 w 31"/>
                <a:gd name="T77" fmla="*/ 102 h 338"/>
                <a:gd name="T78" fmla="*/ 25 w 31"/>
                <a:gd name="T79" fmla="*/ 100 h 338"/>
                <a:gd name="T80" fmla="*/ 19 w 31"/>
                <a:gd name="T81" fmla="*/ 89 h 338"/>
                <a:gd name="T82" fmla="*/ 23 w 31"/>
                <a:gd name="T83" fmla="*/ 87 h 338"/>
                <a:gd name="T84" fmla="*/ 19 w 31"/>
                <a:gd name="T85" fmla="*/ 81 h 338"/>
                <a:gd name="T86" fmla="*/ 24 w 31"/>
                <a:gd name="T87" fmla="*/ 78 h 338"/>
                <a:gd name="T88" fmla="*/ 21 w 31"/>
                <a:gd name="T89" fmla="*/ 69 h 338"/>
                <a:gd name="T90" fmla="*/ 24 w 31"/>
                <a:gd name="T91" fmla="*/ 68 h 338"/>
                <a:gd name="T92" fmla="*/ 24 w 31"/>
                <a:gd name="T93" fmla="*/ 68 h 338"/>
                <a:gd name="T94" fmla="*/ 21 w 31"/>
                <a:gd name="T95" fmla="*/ 63 h 338"/>
                <a:gd name="T96" fmla="*/ 24 w 31"/>
                <a:gd name="T97" fmla="*/ 66 h 338"/>
                <a:gd name="T98" fmla="*/ 19 w 31"/>
                <a:gd name="T99" fmla="*/ 62 h 338"/>
                <a:gd name="T100" fmla="*/ 23 w 31"/>
                <a:gd name="T101" fmla="*/ 55 h 338"/>
                <a:gd name="T102" fmla="*/ 22 w 31"/>
                <a:gd name="T103" fmla="*/ 48 h 338"/>
                <a:gd name="T104" fmla="*/ 22 w 31"/>
                <a:gd name="T105" fmla="*/ 46 h 338"/>
                <a:gd name="T106" fmla="*/ 19 w 31"/>
                <a:gd name="T107" fmla="*/ 36 h 338"/>
                <a:gd name="T108" fmla="*/ 19 w 31"/>
                <a:gd name="T109" fmla="*/ 24 h 338"/>
                <a:gd name="T110" fmla="*/ 21 w 31"/>
                <a:gd name="T111" fmla="*/ 30 h 338"/>
                <a:gd name="T112" fmla="*/ 18 w 31"/>
                <a:gd name="T113" fmla="*/ 23 h 338"/>
                <a:gd name="T114" fmla="*/ 21 w 31"/>
                <a:gd name="T115" fmla="*/ 21 h 338"/>
                <a:gd name="T116" fmla="*/ 20 w 31"/>
                <a:gd name="T117" fmla="*/ 14 h 338"/>
                <a:gd name="T118" fmla="*/ 14 w 31"/>
                <a:gd name="T119" fmla="*/ 1 h 338"/>
                <a:gd name="T120" fmla="*/ 16 w 31"/>
                <a:gd name="T121" fmla="*/ 4 h 3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1" h="338">
                  <a:moveTo>
                    <a:pt x="7" y="324"/>
                  </a:moveTo>
                  <a:cubicBezTo>
                    <a:pt x="9" y="322"/>
                    <a:pt x="11" y="320"/>
                    <a:pt x="14" y="319"/>
                  </a:cubicBezTo>
                  <a:cubicBezTo>
                    <a:pt x="13" y="320"/>
                    <a:pt x="12" y="321"/>
                    <a:pt x="12" y="322"/>
                  </a:cubicBezTo>
                  <a:cubicBezTo>
                    <a:pt x="10" y="323"/>
                    <a:pt x="9" y="324"/>
                    <a:pt x="7" y="324"/>
                  </a:cubicBezTo>
                  <a:moveTo>
                    <a:pt x="27" y="292"/>
                  </a:moveTo>
                  <a:cubicBezTo>
                    <a:pt x="26" y="292"/>
                    <a:pt x="25" y="293"/>
                    <a:pt x="24" y="294"/>
                  </a:cubicBezTo>
                  <a:cubicBezTo>
                    <a:pt x="24" y="296"/>
                    <a:pt x="24" y="299"/>
                    <a:pt x="23" y="301"/>
                  </a:cubicBezTo>
                  <a:cubicBezTo>
                    <a:pt x="24" y="300"/>
                    <a:pt x="25" y="300"/>
                    <a:pt x="25" y="299"/>
                  </a:cubicBezTo>
                  <a:cubicBezTo>
                    <a:pt x="25" y="299"/>
                    <a:pt x="26" y="299"/>
                    <a:pt x="26" y="299"/>
                  </a:cubicBezTo>
                  <a:cubicBezTo>
                    <a:pt x="27" y="299"/>
                    <a:pt x="27" y="300"/>
                    <a:pt x="27" y="301"/>
                  </a:cubicBezTo>
                  <a:cubicBezTo>
                    <a:pt x="26" y="301"/>
                    <a:pt x="26" y="301"/>
                    <a:pt x="26" y="301"/>
                  </a:cubicBezTo>
                  <a:cubicBezTo>
                    <a:pt x="26" y="302"/>
                    <a:pt x="26" y="303"/>
                    <a:pt x="26" y="303"/>
                  </a:cubicBezTo>
                  <a:cubicBezTo>
                    <a:pt x="26" y="304"/>
                    <a:pt x="25" y="306"/>
                    <a:pt x="24" y="307"/>
                  </a:cubicBezTo>
                  <a:cubicBezTo>
                    <a:pt x="25" y="305"/>
                    <a:pt x="25" y="304"/>
                    <a:pt x="25" y="302"/>
                  </a:cubicBezTo>
                  <a:cubicBezTo>
                    <a:pt x="24" y="303"/>
                    <a:pt x="23" y="304"/>
                    <a:pt x="23" y="304"/>
                  </a:cubicBezTo>
                  <a:cubicBezTo>
                    <a:pt x="22" y="305"/>
                    <a:pt x="22" y="306"/>
                    <a:pt x="22" y="306"/>
                  </a:cubicBezTo>
                  <a:cubicBezTo>
                    <a:pt x="22" y="308"/>
                    <a:pt x="21" y="310"/>
                    <a:pt x="21" y="312"/>
                  </a:cubicBezTo>
                  <a:cubicBezTo>
                    <a:pt x="20" y="313"/>
                    <a:pt x="18" y="315"/>
                    <a:pt x="17" y="316"/>
                  </a:cubicBezTo>
                  <a:cubicBezTo>
                    <a:pt x="17" y="316"/>
                    <a:pt x="17" y="316"/>
                    <a:pt x="16" y="316"/>
                  </a:cubicBezTo>
                  <a:cubicBezTo>
                    <a:pt x="16" y="316"/>
                    <a:pt x="16" y="316"/>
                    <a:pt x="16" y="316"/>
                  </a:cubicBezTo>
                  <a:cubicBezTo>
                    <a:pt x="11" y="317"/>
                    <a:pt x="6" y="322"/>
                    <a:pt x="3" y="327"/>
                  </a:cubicBezTo>
                  <a:cubicBezTo>
                    <a:pt x="3" y="328"/>
                    <a:pt x="3" y="329"/>
                    <a:pt x="4" y="329"/>
                  </a:cubicBezTo>
                  <a:cubicBezTo>
                    <a:pt x="4" y="329"/>
                    <a:pt x="4" y="329"/>
                    <a:pt x="5" y="329"/>
                  </a:cubicBezTo>
                  <a:cubicBezTo>
                    <a:pt x="6" y="328"/>
                    <a:pt x="7" y="327"/>
                    <a:pt x="8" y="326"/>
                  </a:cubicBezTo>
                  <a:cubicBezTo>
                    <a:pt x="5" y="330"/>
                    <a:pt x="3" y="333"/>
                    <a:pt x="0" y="337"/>
                  </a:cubicBezTo>
                  <a:cubicBezTo>
                    <a:pt x="0" y="337"/>
                    <a:pt x="1" y="338"/>
                    <a:pt x="1" y="338"/>
                  </a:cubicBezTo>
                  <a:cubicBezTo>
                    <a:pt x="2" y="338"/>
                    <a:pt x="2" y="338"/>
                    <a:pt x="2" y="338"/>
                  </a:cubicBezTo>
                  <a:cubicBezTo>
                    <a:pt x="2" y="338"/>
                    <a:pt x="2" y="338"/>
                    <a:pt x="2" y="338"/>
                  </a:cubicBezTo>
                  <a:cubicBezTo>
                    <a:pt x="2" y="338"/>
                    <a:pt x="2" y="338"/>
                    <a:pt x="2" y="338"/>
                  </a:cubicBezTo>
                  <a:cubicBezTo>
                    <a:pt x="2" y="338"/>
                    <a:pt x="2" y="338"/>
                    <a:pt x="2" y="338"/>
                  </a:cubicBezTo>
                  <a:cubicBezTo>
                    <a:pt x="6" y="333"/>
                    <a:pt x="10" y="329"/>
                    <a:pt x="13" y="324"/>
                  </a:cubicBezTo>
                  <a:cubicBezTo>
                    <a:pt x="13" y="324"/>
                    <a:pt x="13" y="323"/>
                    <a:pt x="13" y="323"/>
                  </a:cubicBezTo>
                  <a:cubicBezTo>
                    <a:pt x="14" y="323"/>
                    <a:pt x="15" y="323"/>
                    <a:pt x="15" y="322"/>
                  </a:cubicBezTo>
                  <a:cubicBezTo>
                    <a:pt x="19" y="320"/>
                    <a:pt x="21" y="317"/>
                    <a:pt x="22" y="314"/>
                  </a:cubicBezTo>
                  <a:cubicBezTo>
                    <a:pt x="22" y="313"/>
                    <a:pt x="23" y="313"/>
                    <a:pt x="23" y="313"/>
                  </a:cubicBezTo>
                  <a:cubicBezTo>
                    <a:pt x="23" y="312"/>
                    <a:pt x="23" y="312"/>
                    <a:pt x="24" y="312"/>
                  </a:cubicBezTo>
                  <a:cubicBezTo>
                    <a:pt x="27" y="308"/>
                    <a:pt x="28" y="304"/>
                    <a:pt x="28" y="298"/>
                  </a:cubicBezTo>
                  <a:cubicBezTo>
                    <a:pt x="27" y="296"/>
                    <a:pt x="27" y="295"/>
                    <a:pt x="26" y="293"/>
                  </a:cubicBezTo>
                  <a:cubicBezTo>
                    <a:pt x="27" y="292"/>
                    <a:pt x="27" y="292"/>
                    <a:pt x="27" y="292"/>
                  </a:cubicBezTo>
                  <a:moveTo>
                    <a:pt x="28" y="282"/>
                  </a:moveTo>
                  <a:cubicBezTo>
                    <a:pt x="26" y="283"/>
                    <a:pt x="25" y="284"/>
                    <a:pt x="24" y="285"/>
                  </a:cubicBezTo>
                  <a:cubicBezTo>
                    <a:pt x="24" y="287"/>
                    <a:pt x="24" y="289"/>
                    <a:pt x="24" y="291"/>
                  </a:cubicBezTo>
                  <a:cubicBezTo>
                    <a:pt x="25" y="291"/>
                    <a:pt x="25" y="290"/>
                    <a:pt x="26" y="290"/>
                  </a:cubicBezTo>
                  <a:cubicBezTo>
                    <a:pt x="26" y="290"/>
                    <a:pt x="26" y="290"/>
                    <a:pt x="26" y="290"/>
                  </a:cubicBezTo>
                  <a:cubicBezTo>
                    <a:pt x="27" y="290"/>
                    <a:pt x="27" y="290"/>
                    <a:pt x="27" y="290"/>
                  </a:cubicBezTo>
                  <a:cubicBezTo>
                    <a:pt x="27" y="287"/>
                    <a:pt x="27" y="285"/>
                    <a:pt x="28" y="282"/>
                  </a:cubicBezTo>
                  <a:moveTo>
                    <a:pt x="29" y="261"/>
                  </a:moveTo>
                  <a:cubicBezTo>
                    <a:pt x="28" y="262"/>
                    <a:pt x="26" y="263"/>
                    <a:pt x="25" y="264"/>
                  </a:cubicBezTo>
                  <a:cubicBezTo>
                    <a:pt x="25" y="267"/>
                    <a:pt x="25" y="269"/>
                    <a:pt x="25" y="272"/>
                  </a:cubicBezTo>
                  <a:cubicBezTo>
                    <a:pt x="25" y="272"/>
                    <a:pt x="25" y="272"/>
                    <a:pt x="25" y="272"/>
                  </a:cubicBezTo>
                  <a:cubicBezTo>
                    <a:pt x="25" y="272"/>
                    <a:pt x="26" y="273"/>
                    <a:pt x="26" y="273"/>
                  </a:cubicBezTo>
                  <a:cubicBezTo>
                    <a:pt x="25" y="274"/>
                    <a:pt x="25" y="275"/>
                    <a:pt x="24" y="275"/>
                  </a:cubicBezTo>
                  <a:cubicBezTo>
                    <a:pt x="24" y="275"/>
                    <a:pt x="24" y="275"/>
                    <a:pt x="24" y="276"/>
                  </a:cubicBezTo>
                  <a:cubicBezTo>
                    <a:pt x="24" y="278"/>
                    <a:pt x="24" y="280"/>
                    <a:pt x="24" y="282"/>
                  </a:cubicBezTo>
                  <a:cubicBezTo>
                    <a:pt x="25" y="282"/>
                    <a:pt x="26" y="281"/>
                    <a:pt x="27" y="280"/>
                  </a:cubicBezTo>
                  <a:cubicBezTo>
                    <a:pt x="27" y="280"/>
                    <a:pt x="27" y="280"/>
                    <a:pt x="28" y="280"/>
                  </a:cubicBezTo>
                  <a:cubicBezTo>
                    <a:pt x="28" y="280"/>
                    <a:pt x="28" y="280"/>
                    <a:pt x="28" y="280"/>
                  </a:cubicBezTo>
                  <a:cubicBezTo>
                    <a:pt x="28" y="280"/>
                    <a:pt x="28" y="280"/>
                    <a:pt x="28" y="280"/>
                  </a:cubicBezTo>
                  <a:cubicBezTo>
                    <a:pt x="28" y="274"/>
                    <a:pt x="29" y="267"/>
                    <a:pt x="29" y="261"/>
                  </a:cubicBezTo>
                  <a:moveTo>
                    <a:pt x="29" y="254"/>
                  </a:moveTo>
                  <a:cubicBezTo>
                    <a:pt x="28" y="256"/>
                    <a:pt x="27" y="257"/>
                    <a:pt x="25" y="258"/>
                  </a:cubicBezTo>
                  <a:cubicBezTo>
                    <a:pt x="25" y="259"/>
                    <a:pt x="25" y="260"/>
                    <a:pt x="25" y="262"/>
                  </a:cubicBezTo>
                  <a:cubicBezTo>
                    <a:pt x="26" y="261"/>
                    <a:pt x="27" y="260"/>
                    <a:pt x="28" y="259"/>
                  </a:cubicBezTo>
                  <a:cubicBezTo>
                    <a:pt x="28" y="259"/>
                    <a:pt x="28" y="259"/>
                    <a:pt x="29" y="259"/>
                  </a:cubicBezTo>
                  <a:cubicBezTo>
                    <a:pt x="29" y="259"/>
                    <a:pt x="29" y="259"/>
                    <a:pt x="29" y="259"/>
                  </a:cubicBezTo>
                  <a:cubicBezTo>
                    <a:pt x="29" y="257"/>
                    <a:pt x="29" y="256"/>
                    <a:pt x="29" y="254"/>
                  </a:cubicBezTo>
                  <a:moveTo>
                    <a:pt x="30" y="237"/>
                  </a:moveTo>
                  <a:cubicBezTo>
                    <a:pt x="29" y="238"/>
                    <a:pt x="28" y="239"/>
                    <a:pt x="26" y="240"/>
                  </a:cubicBezTo>
                  <a:cubicBezTo>
                    <a:pt x="26" y="242"/>
                    <a:pt x="26" y="244"/>
                    <a:pt x="26" y="247"/>
                  </a:cubicBezTo>
                  <a:cubicBezTo>
                    <a:pt x="26" y="247"/>
                    <a:pt x="26" y="246"/>
                    <a:pt x="27" y="246"/>
                  </a:cubicBezTo>
                  <a:cubicBezTo>
                    <a:pt x="27" y="246"/>
                    <a:pt x="27" y="246"/>
                    <a:pt x="27" y="246"/>
                  </a:cubicBezTo>
                  <a:cubicBezTo>
                    <a:pt x="28" y="246"/>
                    <a:pt x="28" y="247"/>
                    <a:pt x="28" y="248"/>
                  </a:cubicBezTo>
                  <a:cubicBezTo>
                    <a:pt x="27" y="248"/>
                    <a:pt x="26" y="249"/>
                    <a:pt x="26" y="249"/>
                  </a:cubicBezTo>
                  <a:cubicBezTo>
                    <a:pt x="26" y="251"/>
                    <a:pt x="25" y="253"/>
                    <a:pt x="25" y="255"/>
                  </a:cubicBezTo>
                  <a:cubicBezTo>
                    <a:pt x="27" y="254"/>
                    <a:pt x="28" y="253"/>
                    <a:pt x="29" y="252"/>
                  </a:cubicBezTo>
                  <a:cubicBezTo>
                    <a:pt x="29" y="252"/>
                    <a:pt x="29" y="252"/>
                    <a:pt x="30" y="252"/>
                  </a:cubicBezTo>
                  <a:cubicBezTo>
                    <a:pt x="30" y="247"/>
                    <a:pt x="30" y="242"/>
                    <a:pt x="30" y="237"/>
                  </a:cubicBezTo>
                  <a:moveTo>
                    <a:pt x="31" y="217"/>
                  </a:moveTo>
                  <a:cubicBezTo>
                    <a:pt x="29" y="218"/>
                    <a:pt x="28" y="218"/>
                    <a:pt x="27" y="219"/>
                  </a:cubicBezTo>
                  <a:cubicBezTo>
                    <a:pt x="27" y="221"/>
                    <a:pt x="27" y="223"/>
                    <a:pt x="27" y="226"/>
                  </a:cubicBezTo>
                  <a:cubicBezTo>
                    <a:pt x="27" y="226"/>
                    <a:pt x="27" y="226"/>
                    <a:pt x="27" y="225"/>
                  </a:cubicBezTo>
                  <a:cubicBezTo>
                    <a:pt x="27" y="225"/>
                    <a:pt x="28" y="225"/>
                    <a:pt x="28" y="225"/>
                  </a:cubicBezTo>
                  <a:cubicBezTo>
                    <a:pt x="28" y="225"/>
                    <a:pt x="29" y="227"/>
                    <a:pt x="28" y="227"/>
                  </a:cubicBezTo>
                  <a:cubicBezTo>
                    <a:pt x="28" y="227"/>
                    <a:pt x="27" y="228"/>
                    <a:pt x="27" y="228"/>
                  </a:cubicBezTo>
                  <a:cubicBezTo>
                    <a:pt x="27" y="231"/>
                    <a:pt x="26" y="234"/>
                    <a:pt x="26" y="237"/>
                  </a:cubicBezTo>
                  <a:cubicBezTo>
                    <a:pt x="28" y="236"/>
                    <a:pt x="29" y="235"/>
                    <a:pt x="30" y="234"/>
                  </a:cubicBezTo>
                  <a:cubicBezTo>
                    <a:pt x="30" y="229"/>
                    <a:pt x="31" y="223"/>
                    <a:pt x="31" y="217"/>
                  </a:cubicBezTo>
                  <a:moveTo>
                    <a:pt x="26" y="174"/>
                  </a:moveTo>
                  <a:cubicBezTo>
                    <a:pt x="26" y="175"/>
                    <a:pt x="25" y="175"/>
                    <a:pt x="24" y="176"/>
                  </a:cubicBezTo>
                  <a:cubicBezTo>
                    <a:pt x="25" y="178"/>
                    <a:pt x="25" y="180"/>
                    <a:pt x="25" y="181"/>
                  </a:cubicBezTo>
                  <a:cubicBezTo>
                    <a:pt x="25" y="182"/>
                    <a:pt x="25" y="182"/>
                    <a:pt x="25" y="182"/>
                  </a:cubicBezTo>
                  <a:cubicBezTo>
                    <a:pt x="26" y="188"/>
                    <a:pt x="26" y="193"/>
                    <a:pt x="26" y="199"/>
                  </a:cubicBezTo>
                  <a:cubicBezTo>
                    <a:pt x="26" y="199"/>
                    <a:pt x="26" y="199"/>
                    <a:pt x="26" y="200"/>
                  </a:cubicBezTo>
                  <a:cubicBezTo>
                    <a:pt x="27" y="200"/>
                    <a:pt x="27" y="199"/>
                    <a:pt x="27" y="199"/>
                  </a:cubicBezTo>
                  <a:cubicBezTo>
                    <a:pt x="27" y="199"/>
                    <a:pt x="27" y="199"/>
                    <a:pt x="28" y="199"/>
                  </a:cubicBezTo>
                  <a:cubicBezTo>
                    <a:pt x="28" y="199"/>
                    <a:pt x="28" y="199"/>
                    <a:pt x="28" y="199"/>
                  </a:cubicBezTo>
                  <a:cubicBezTo>
                    <a:pt x="28" y="191"/>
                    <a:pt x="27" y="183"/>
                    <a:pt x="26" y="174"/>
                  </a:cubicBezTo>
                  <a:moveTo>
                    <a:pt x="25" y="164"/>
                  </a:moveTo>
                  <a:cubicBezTo>
                    <a:pt x="25" y="164"/>
                    <a:pt x="24" y="165"/>
                    <a:pt x="23" y="165"/>
                  </a:cubicBezTo>
                  <a:cubicBezTo>
                    <a:pt x="24" y="168"/>
                    <a:pt x="24" y="171"/>
                    <a:pt x="24" y="173"/>
                  </a:cubicBezTo>
                  <a:cubicBezTo>
                    <a:pt x="25" y="173"/>
                    <a:pt x="25" y="172"/>
                    <a:pt x="26" y="172"/>
                  </a:cubicBezTo>
                  <a:cubicBezTo>
                    <a:pt x="26" y="170"/>
                    <a:pt x="25" y="167"/>
                    <a:pt x="25" y="165"/>
                  </a:cubicBezTo>
                  <a:cubicBezTo>
                    <a:pt x="25" y="164"/>
                    <a:pt x="25" y="164"/>
                    <a:pt x="25" y="164"/>
                  </a:cubicBezTo>
                  <a:moveTo>
                    <a:pt x="25" y="157"/>
                  </a:moveTo>
                  <a:cubicBezTo>
                    <a:pt x="24" y="157"/>
                    <a:pt x="23" y="158"/>
                    <a:pt x="23" y="158"/>
                  </a:cubicBezTo>
                  <a:cubicBezTo>
                    <a:pt x="23" y="159"/>
                    <a:pt x="23" y="160"/>
                    <a:pt x="23" y="161"/>
                  </a:cubicBezTo>
                  <a:cubicBezTo>
                    <a:pt x="23" y="162"/>
                    <a:pt x="23" y="162"/>
                    <a:pt x="23" y="163"/>
                  </a:cubicBezTo>
                  <a:cubicBezTo>
                    <a:pt x="24" y="163"/>
                    <a:pt x="24" y="162"/>
                    <a:pt x="25" y="162"/>
                  </a:cubicBezTo>
                  <a:cubicBezTo>
                    <a:pt x="25" y="160"/>
                    <a:pt x="25" y="159"/>
                    <a:pt x="25" y="157"/>
                  </a:cubicBezTo>
                  <a:moveTo>
                    <a:pt x="28" y="155"/>
                  </a:moveTo>
                  <a:cubicBezTo>
                    <a:pt x="28" y="155"/>
                    <a:pt x="27" y="156"/>
                    <a:pt x="26" y="156"/>
                  </a:cubicBezTo>
                  <a:cubicBezTo>
                    <a:pt x="26" y="158"/>
                    <a:pt x="27" y="159"/>
                    <a:pt x="27" y="160"/>
                  </a:cubicBezTo>
                  <a:cubicBezTo>
                    <a:pt x="27" y="160"/>
                    <a:pt x="27" y="160"/>
                    <a:pt x="27" y="160"/>
                  </a:cubicBezTo>
                  <a:cubicBezTo>
                    <a:pt x="28" y="160"/>
                    <a:pt x="28" y="162"/>
                    <a:pt x="28" y="162"/>
                  </a:cubicBezTo>
                  <a:cubicBezTo>
                    <a:pt x="27" y="162"/>
                    <a:pt x="27" y="163"/>
                    <a:pt x="27" y="163"/>
                  </a:cubicBezTo>
                  <a:cubicBezTo>
                    <a:pt x="27" y="166"/>
                    <a:pt x="27" y="168"/>
                    <a:pt x="27" y="171"/>
                  </a:cubicBezTo>
                  <a:cubicBezTo>
                    <a:pt x="27" y="171"/>
                    <a:pt x="28" y="171"/>
                    <a:pt x="28" y="171"/>
                  </a:cubicBezTo>
                  <a:cubicBezTo>
                    <a:pt x="28" y="171"/>
                    <a:pt x="28" y="171"/>
                    <a:pt x="28" y="171"/>
                  </a:cubicBezTo>
                  <a:cubicBezTo>
                    <a:pt x="29" y="171"/>
                    <a:pt x="29" y="172"/>
                    <a:pt x="29" y="172"/>
                  </a:cubicBezTo>
                  <a:cubicBezTo>
                    <a:pt x="28" y="173"/>
                    <a:pt x="28" y="173"/>
                    <a:pt x="27" y="173"/>
                  </a:cubicBezTo>
                  <a:cubicBezTo>
                    <a:pt x="28" y="180"/>
                    <a:pt x="28" y="186"/>
                    <a:pt x="28" y="193"/>
                  </a:cubicBezTo>
                  <a:cubicBezTo>
                    <a:pt x="28" y="195"/>
                    <a:pt x="28" y="197"/>
                    <a:pt x="29" y="199"/>
                  </a:cubicBezTo>
                  <a:cubicBezTo>
                    <a:pt x="29" y="200"/>
                    <a:pt x="29" y="200"/>
                    <a:pt x="28" y="200"/>
                  </a:cubicBezTo>
                  <a:cubicBezTo>
                    <a:pt x="28" y="201"/>
                    <a:pt x="27" y="202"/>
                    <a:pt x="27" y="202"/>
                  </a:cubicBezTo>
                  <a:cubicBezTo>
                    <a:pt x="27" y="207"/>
                    <a:pt x="27" y="212"/>
                    <a:pt x="27" y="217"/>
                  </a:cubicBezTo>
                  <a:cubicBezTo>
                    <a:pt x="28" y="216"/>
                    <a:pt x="29" y="215"/>
                    <a:pt x="31" y="215"/>
                  </a:cubicBezTo>
                  <a:cubicBezTo>
                    <a:pt x="31" y="211"/>
                    <a:pt x="31" y="207"/>
                    <a:pt x="30" y="203"/>
                  </a:cubicBezTo>
                  <a:cubicBezTo>
                    <a:pt x="30" y="190"/>
                    <a:pt x="30" y="177"/>
                    <a:pt x="29" y="164"/>
                  </a:cubicBezTo>
                  <a:cubicBezTo>
                    <a:pt x="29" y="161"/>
                    <a:pt x="29" y="158"/>
                    <a:pt x="28" y="155"/>
                  </a:cubicBezTo>
                  <a:moveTo>
                    <a:pt x="24" y="150"/>
                  </a:moveTo>
                  <a:cubicBezTo>
                    <a:pt x="23" y="150"/>
                    <a:pt x="23" y="151"/>
                    <a:pt x="22" y="151"/>
                  </a:cubicBezTo>
                  <a:cubicBezTo>
                    <a:pt x="22" y="153"/>
                    <a:pt x="22" y="154"/>
                    <a:pt x="22" y="156"/>
                  </a:cubicBezTo>
                  <a:cubicBezTo>
                    <a:pt x="23" y="156"/>
                    <a:pt x="24" y="155"/>
                    <a:pt x="24" y="155"/>
                  </a:cubicBezTo>
                  <a:cubicBezTo>
                    <a:pt x="24" y="153"/>
                    <a:pt x="24" y="152"/>
                    <a:pt x="24" y="150"/>
                  </a:cubicBezTo>
                  <a:moveTo>
                    <a:pt x="28" y="148"/>
                  </a:moveTo>
                  <a:cubicBezTo>
                    <a:pt x="27" y="148"/>
                    <a:pt x="27" y="148"/>
                    <a:pt x="26" y="149"/>
                  </a:cubicBezTo>
                  <a:cubicBezTo>
                    <a:pt x="26" y="150"/>
                    <a:pt x="26" y="152"/>
                    <a:pt x="26" y="154"/>
                  </a:cubicBezTo>
                  <a:cubicBezTo>
                    <a:pt x="26" y="154"/>
                    <a:pt x="26" y="154"/>
                    <a:pt x="26" y="154"/>
                  </a:cubicBezTo>
                  <a:cubicBezTo>
                    <a:pt x="27" y="154"/>
                    <a:pt x="28" y="153"/>
                    <a:pt x="28" y="153"/>
                  </a:cubicBezTo>
                  <a:cubicBezTo>
                    <a:pt x="28" y="151"/>
                    <a:pt x="28" y="149"/>
                    <a:pt x="28" y="148"/>
                  </a:cubicBezTo>
                  <a:moveTo>
                    <a:pt x="23" y="140"/>
                  </a:moveTo>
                  <a:cubicBezTo>
                    <a:pt x="23" y="141"/>
                    <a:pt x="22" y="141"/>
                    <a:pt x="21" y="141"/>
                  </a:cubicBezTo>
                  <a:cubicBezTo>
                    <a:pt x="22" y="144"/>
                    <a:pt x="22" y="146"/>
                    <a:pt x="22" y="149"/>
                  </a:cubicBezTo>
                  <a:cubicBezTo>
                    <a:pt x="23" y="149"/>
                    <a:pt x="23" y="148"/>
                    <a:pt x="24" y="148"/>
                  </a:cubicBezTo>
                  <a:cubicBezTo>
                    <a:pt x="24" y="145"/>
                    <a:pt x="23" y="143"/>
                    <a:pt x="23" y="140"/>
                  </a:cubicBezTo>
                  <a:moveTo>
                    <a:pt x="27" y="137"/>
                  </a:moveTo>
                  <a:cubicBezTo>
                    <a:pt x="27" y="138"/>
                    <a:pt x="26" y="138"/>
                    <a:pt x="25" y="139"/>
                  </a:cubicBezTo>
                  <a:cubicBezTo>
                    <a:pt x="26" y="141"/>
                    <a:pt x="26" y="144"/>
                    <a:pt x="26" y="146"/>
                  </a:cubicBezTo>
                  <a:cubicBezTo>
                    <a:pt x="26" y="146"/>
                    <a:pt x="27" y="146"/>
                    <a:pt x="28" y="145"/>
                  </a:cubicBezTo>
                  <a:cubicBezTo>
                    <a:pt x="28" y="143"/>
                    <a:pt x="27" y="140"/>
                    <a:pt x="27" y="137"/>
                  </a:cubicBezTo>
                  <a:moveTo>
                    <a:pt x="23" y="132"/>
                  </a:moveTo>
                  <a:cubicBezTo>
                    <a:pt x="22" y="132"/>
                    <a:pt x="21" y="133"/>
                    <a:pt x="21" y="133"/>
                  </a:cubicBezTo>
                  <a:cubicBezTo>
                    <a:pt x="21" y="135"/>
                    <a:pt x="21" y="137"/>
                    <a:pt x="21" y="139"/>
                  </a:cubicBezTo>
                  <a:cubicBezTo>
                    <a:pt x="22" y="139"/>
                    <a:pt x="23" y="138"/>
                    <a:pt x="23" y="138"/>
                  </a:cubicBezTo>
                  <a:cubicBezTo>
                    <a:pt x="23" y="136"/>
                    <a:pt x="23" y="134"/>
                    <a:pt x="23" y="132"/>
                  </a:cubicBezTo>
                  <a:moveTo>
                    <a:pt x="22" y="123"/>
                  </a:moveTo>
                  <a:cubicBezTo>
                    <a:pt x="22" y="123"/>
                    <a:pt x="21" y="124"/>
                    <a:pt x="20" y="124"/>
                  </a:cubicBezTo>
                  <a:cubicBezTo>
                    <a:pt x="20" y="127"/>
                    <a:pt x="21" y="129"/>
                    <a:pt x="21" y="131"/>
                  </a:cubicBezTo>
                  <a:cubicBezTo>
                    <a:pt x="21" y="130"/>
                    <a:pt x="22" y="130"/>
                    <a:pt x="23" y="129"/>
                  </a:cubicBezTo>
                  <a:cubicBezTo>
                    <a:pt x="23" y="128"/>
                    <a:pt x="23" y="127"/>
                    <a:pt x="23" y="126"/>
                  </a:cubicBezTo>
                  <a:cubicBezTo>
                    <a:pt x="22" y="125"/>
                    <a:pt x="22" y="124"/>
                    <a:pt x="22" y="123"/>
                  </a:cubicBezTo>
                  <a:moveTo>
                    <a:pt x="26" y="119"/>
                  </a:moveTo>
                  <a:cubicBezTo>
                    <a:pt x="26" y="120"/>
                    <a:pt x="25" y="120"/>
                    <a:pt x="24" y="121"/>
                  </a:cubicBezTo>
                  <a:cubicBezTo>
                    <a:pt x="25" y="123"/>
                    <a:pt x="25" y="126"/>
                    <a:pt x="25" y="128"/>
                  </a:cubicBezTo>
                  <a:cubicBezTo>
                    <a:pt x="26" y="128"/>
                    <a:pt x="26" y="129"/>
                    <a:pt x="25" y="130"/>
                  </a:cubicBezTo>
                  <a:cubicBezTo>
                    <a:pt x="25" y="130"/>
                    <a:pt x="25" y="130"/>
                    <a:pt x="25" y="130"/>
                  </a:cubicBezTo>
                  <a:cubicBezTo>
                    <a:pt x="25" y="132"/>
                    <a:pt x="25" y="134"/>
                    <a:pt x="25" y="137"/>
                  </a:cubicBezTo>
                  <a:cubicBezTo>
                    <a:pt x="26" y="136"/>
                    <a:pt x="27" y="136"/>
                    <a:pt x="27" y="135"/>
                  </a:cubicBezTo>
                  <a:cubicBezTo>
                    <a:pt x="27" y="132"/>
                    <a:pt x="27" y="128"/>
                    <a:pt x="27" y="124"/>
                  </a:cubicBezTo>
                  <a:cubicBezTo>
                    <a:pt x="27" y="123"/>
                    <a:pt x="26" y="121"/>
                    <a:pt x="26" y="119"/>
                  </a:cubicBezTo>
                  <a:moveTo>
                    <a:pt x="22" y="115"/>
                  </a:moveTo>
                  <a:cubicBezTo>
                    <a:pt x="21" y="115"/>
                    <a:pt x="21" y="115"/>
                    <a:pt x="20" y="116"/>
                  </a:cubicBezTo>
                  <a:cubicBezTo>
                    <a:pt x="20" y="118"/>
                    <a:pt x="20" y="120"/>
                    <a:pt x="20" y="122"/>
                  </a:cubicBezTo>
                  <a:cubicBezTo>
                    <a:pt x="21" y="121"/>
                    <a:pt x="22" y="121"/>
                    <a:pt x="22" y="120"/>
                  </a:cubicBezTo>
                  <a:cubicBezTo>
                    <a:pt x="22" y="118"/>
                    <a:pt x="22" y="116"/>
                    <a:pt x="22" y="115"/>
                  </a:cubicBezTo>
                  <a:moveTo>
                    <a:pt x="26" y="112"/>
                  </a:moveTo>
                  <a:cubicBezTo>
                    <a:pt x="25" y="112"/>
                    <a:pt x="25" y="113"/>
                    <a:pt x="24" y="113"/>
                  </a:cubicBezTo>
                  <a:cubicBezTo>
                    <a:pt x="24" y="115"/>
                    <a:pt x="24" y="116"/>
                    <a:pt x="24" y="118"/>
                  </a:cubicBezTo>
                  <a:cubicBezTo>
                    <a:pt x="25" y="118"/>
                    <a:pt x="25" y="117"/>
                    <a:pt x="26" y="116"/>
                  </a:cubicBezTo>
                  <a:cubicBezTo>
                    <a:pt x="26" y="116"/>
                    <a:pt x="26" y="116"/>
                    <a:pt x="26" y="116"/>
                  </a:cubicBezTo>
                  <a:cubicBezTo>
                    <a:pt x="26" y="115"/>
                    <a:pt x="26" y="113"/>
                    <a:pt x="26" y="112"/>
                  </a:cubicBezTo>
                  <a:moveTo>
                    <a:pt x="22" y="105"/>
                  </a:moveTo>
                  <a:cubicBezTo>
                    <a:pt x="21" y="105"/>
                    <a:pt x="20" y="106"/>
                    <a:pt x="19" y="106"/>
                  </a:cubicBezTo>
                  <a:cubicBezTo>
                    <a:pt x="20" y="109"/>
                    <a:pt x="20" y="111"/>
                    <a:pt x="20" y="114"/>
                  </a:cubicBezTo>
                  <a:cubicBezTo>
                    <a:pt x="20" y="113"/>
                    <a:pt x="21" y="113"/>
                    <a:pt x="22" y="112"/>
                  </a:cubicBezTo>
                  <a:cubicBezTo>
                    <a:pt x="22" y="110"/>
                    <a:pt x="22" y="107"/>
                    <a:pt x="22" y="105"/>
                  </a:cubicBezTo>
                  <a:moveTo>
                    <a:pt x="25" y="102"/>
                  </a:moveTo>
                  <a:cubicBezTo>
                    <a:pt x="25" y="102"/>
                    <a:pt x="24" y="103"/>
                    <a:pt x="24" y="103"/>
                  </a:cubicBezTo>
                  <a:cubicBezTo>
                    <a:pt x="24" y="106"/>
                    <a:pt x="24" y="108"/>
                    <a:pt x="24" y="111"/>
                  </a:cubicBezTo>
                  <a:cubicBezTo>
                    <a:pt x="25" y="111"/>
                    <a:pt x="25" y="110"/>
                    <a:pt x="26" y="110"/>
                  </a:cubicBezTo>
                  <a:cubicBezTo>
                    <a:pt x="26" y="107"/>
                    <a:pt x="26" y="104"/>
                    <a:pt x="25" y="102"/>
                  </a:cubicBezTo>
                  <a:moveTo>
                    <a:pt x="21" y="96"/>
                  </a:moveTo>
                  <a:cubicBezTo>
                    <a:pt x="21" y="96"/>
                    <a:pt x="20" y="97"/>
                    <a:pt x="19" y="97"/>
                  </a:cubicBezTo>
                  <a:cubicBezTo>
                    <a:pt x="19" y="100"/>
                    <a:pt x="19" y="102"/>
                    <a:pt x="19" y="104"/>
                  </a:cubicBezTo>
                  <a:cubicBezTo>
                    <a:pt x="20" y="104"/>
                    <a:pt x="21" y="103"/>
                    <a:pt x="21" y="102"/>
                  </a:cubicBezTo>
                  <a:cubicBezTo>
                    <a:pt x="21" y="100"/>
                    <a:pt x="21" y="98"/>
                    <a:pt x="21" y="96"/>
                  </a:cubicBezTo>
                  <a:moveTo>
                    <a:pt x="25" y="94"/>
                  </a:moveTo>
                  <a:cubicBezTo>
                    <a:pt x="24" y="94"/>
                    <a:pt x="24" y="94"/>
                    <a:pt x="23" y="95"/>
                  </a:cubicBezTo>
                  <a:cubicBezTo>
                    <a:pt x="23" y="97"/>
                    <a:pt x="23" y="99"/>
                    <a:pt x="23" y="101"/>
                  </a:cubicBezTo>
                  <a:cubicBezTo>
                    <a:pt x="24" y="100"/>
                    <a:pt x="24" y="100"/>
                    <a:pt x="25" y="100"/>
                  </a:cubicBezTo>
                  <a:cubicBezTo>
                    <a:pt x="25" y="99"/>
                    <a:pt x="25" y="99"/>
                    <a:pt x="25" y="99"/>
                  </a:cubicBezTo>
                  <a:cubicBezTo>
                    <a:pt x="25" y="99"/>
                    <a:pt x="25" y="99"/>
                    <a:pt x="25" y="99"/>
                  </a:cubicBezTo>
                  <a:cubicBezTo>
                    <a:pt x="25" y="97"/>
                    <a:pt x="25" y="96"/>
                    <a:pt x="25" y="94"/>
                  </a:cubicBezTo>
                  <a:moveTo>
                    <a:pt x="21" y="88"/>
                  </a:moveTo>
                  <a:cubicBezTo>
                    <a:pt x="20" y="88"/>
                    <a:pt x="20" y="89"/>
                    <a:pt x="19" y="89"/>
                  </a:cubicBezTo>
                  <a:cubicBezTo>
                    <a:pt x="19" y="91"/>
                    <a:pt x="19" y="93"/>
                    <a:pt x="19" y="95"/>
                  </a:cubicBezTo>
                  <a:cubicBezTo>
                    <a:pt x="20" y="95"/>
                    <a:pt x="20" y="94"/>
                    <a:pt x="21" y="94"/>
                  </a:cubicBezTo>
                  <a:cubicBezTo>
                    <a:pt x="21" y="92"/>
                    <a:pt x="21" y="90"/>
                    <a:pt x="21" y="88"/>
                  </a:cubicBezTo>
                  <a:moveTo>
                    <a:pt x="25" y="86"/>
                  </a:moveTo>
                  <a:cubicBezTo>
                    <a:pt x="24" y="86"/>
                    <a:pt x="23" y="87"/>
                    <a:pt x="23" y="87"/>
                  </a:cubicBezTo>
                  <a:cubicBezTo>
                    <a:pt x="23" y="89"/>
                    <a:pt x="23" y="91"/>
                    <a:pt x="23" y="93"/>
                  </a:cubicBezTo>
                  <a:cubicBezTo>
                    <a:pt x="24" y="92"/>
                    <a:pt x="24" y="92"/>
                    <a:pt x="25" y="91"/>
                  </a:cubicBezTo>
                  <a:cubicBezTo>
                    <a:pt x="25" y="90"/>
                    <a:pt x="25" y="88"/>
                    <a:pt x="25" y="86"/>
                  </a:cubicBezTo>
                  <a:moveTo>
                    <a:pt x="21" y="80"/>
                  </a:moveTo>
                  <a:cubicBezTo>
                    <a:pt x="20" y="80"/>
                    <a:pt x="20" y="80"/>
                    <a:pt x="19" y="81"/>
                  </a:cubicBezTo>
                  <a:cubicBezTo>
                    <a:pt x="19" y="82"/>
                    <a:pt x="19" y="83"/>
                    <a:pt x="19" y="84"/>
                  </a:cubicBezTo>
                  <a:cubicBezTo>
                    <a:pt x="19" y="85"/>
                    <a:pt x="19" y="86"/>
                    <a:pt x="19" y="87"/>
                  </a:cubicBezTo>
                  <a:cubicBezTo>
                    <a:pt x="20" y="87"/>
                    <a:pt x="20" y="86"/>
                    <a:pt x="21" y="86"/>
                  </a:cubicBezTo>
                  <a:cubicBezTo>
                    <a:pt x="21" y="84"/>
                    <a:pt x="21" y="82"/>
                    <a:pt x="21" y="80"/>
                  </a:cubicBezTo>
                  <a:moveTo>
                    <a:pt x="24" y="78"/>
                  </a:moveTo>
                  <a:cubicBezTo>
                    <a:pt x="24" y="78"/>
                    <a:pt x="23" y="79"/>
                    <a:pt x="22" y="79"/>
                  </a:cubicBezTo>
                  <a:cubicBezTo>
                    <a:pt x="22" y="81"/>
                    <a:pt x="23" y="83"/>
                    <a:pt x="23" y="85"/>
                  </a:cubicBezTo>
                  <a:cubicBezTo>
                    <a:pt x="23" y="85"/>
                    <a:pt x="24" y="84"/>
                    <a:pt x="24" y="84"/>
                  </a:cubicBezTo>
                  <a:cubicBezTo>
                    <a:pt x="24" y="82"/>
                    <a:pt x="24" y="80"/>
                    <a:pt x="24" y="78"/>
                  </a:cubicBezTo>
                  <a:moveTo>
                    <a:pt x="21" y="69"/>
                  </a:moveTo>
                  <a:cubicBezTo>
                    <a:pt x="20" y="69"/>
                    <a:pt x="20" y="70"/>
                    <a:pt x="19" y="70"/>
                  </a:cubicBezTo>
                  <a:cubicBezTo>
                    <a:pt x="19" y="73"/>
                    <a:pt x="19" y="76"/>
                    <a:pt x="19" y="79"/>
                  </a:cubicBezTo>
                  <a:cubicBezTo>
                    <a:pt x="20" y="78"/>
                    <a:pt x="20" y="78"/>
                    <a:pt x="21" y="78"/>
                  </a:cubicBezTo>
                  <a:cubicBezTo>
                    <a:pt x="21" y="75"/>
                    <a:pt x="21" y="72"/>
                    <a:pt x="21" y="69"/>
                  </a:cubicBezTo>
                  <a:moveTo>
                    <a:pt x="24" y="68"/>
                  </a:moveTo>
                  <a:cubicBezTo>
                    <a:pt x="23" y="68"/>
                    <a:pt x="22" y="69"/>
                    <a:pt x="22" y="69"/>
                  </a:cubicBezTo>
                  <a:cubicBezTo>
                    <a:pt x="22" y="71"/>
                    <a:pt x="22" y="73"/>
                    <a:pt x="22" y="75"/>
                  </a:cubicBezTo>
                  <a:cubicBezTo>
                    <a:pt x="22" y="75"/>
                    <a:pt x="22" y="76"/>
                    <a:pt x="22" y="77"/>
                  </a:cubicBezTo>
                  <a:cubicBezTo>
                    <a:pt x="23" y="76"/>
                    <a:pt x="23" y="76"/>
                    <a:pt x="24" y="76"/>
                  </a:cubicBezTo>
                  <a:cubicBezTo>
                    <a:pt x="24" y="73"/>
                    <a:pt x="24" y="71"/>
                    <a:pt x="24" y="68"/>
                  </a:cubicBezTo>
                  <a:moveTo>
                    <a:pt x="21" y="63"/>
                  </a:moveTo>
                  <a:cubicBezTo>
                    <a:pt x="20" y="63"/>
                    <a:pt x="20" y="64"/>
                    <a:pt x="19" y="64"/>
                  </a:cubicBezTo>
                  <a:cubicBezTo>
                    <a:pt x="19" y="65"/>
                    <a:pt x="19" y="67"/>
                    <a:pt x="19" y="68"/>
                  </a:cubicBezTo>
                  <a:cubicBezTo>
                    <a:pt x="20" y="68"/>
                    <a:pt x="20" y="67"/>
                    <a:pt x="21" y="67"/>
                  </a:cubicBezTo>
                  <a:cubicBezTo>
                    <a:pt x="21" y="66"/>
                    <a:pt x="21" y="64"/>
                    <a:pt x="21" y="63"/>
                  </a:cubicBezTo>
                  <a:moveTo>
                    <a:pt x="23" y="62"/>
                  </a:moveTo>
                  <a:cubicBezTo>
                    <a:pt x="23" y="62"/>
                    <a:pt x="22" y="62"/>
                    <a:pt x="21" y="63"/>
                  </a:cubicBezTo>
                  <a:cubicBezTo>
                    <a:pt x="22" y="64"/>
                    <a:pt x="22" y="65"/>
                    <a:pt x="22" y="67"/>
                  </a:cubicBezTo>
                  <a:cubicBezTo>
                    <a:pt x="22" y="66"/>
                    <a:pt x="23" y="66"/>
                    <a:pt x="23" y="66"/>
                  </a:cubicBezTo>
                  <a:cubicBezTo>
                    <a:pt x="23" y="66"/>
                    <a:pt x="23" y="66"/>
                    <a:pt x="24" y="66"/>
                  </a:cubicBezTo>
                  <a:cubicBezTo>
                    <a:pt x="24" y="66"/>
                    <a:pt x="24" y="66"/>
                    <a:pt x="24" y="66"/>
                  </a:cubicBezTo>
                  <a:cubicBezTo>
                    <a:pt x="24" y="64"/>
                    <a:pt x="23" y="63"/>
                    <a:pt x="23" y="62"/>
                  </a:cubicBezTo>
                  <a:moveTo>
                    <a:pt x="23" y="55"/>
                  </a:moveTo>
                  <a:cubicBezTo>
                    <a:pt x="22" y="56"/>
                    <a:pt x="20" y="56"/>
                    <a:pt x="19" y="57"/>
                  </a:cubicBezTo>
                  <a:cubicBezTo>
                    <a:pt x="19" y="59"/>
                    <a:pt x="19" y="60"/>
                    <a:pt x="19" y="62"/>
                  </a:cubicBezTo>
                  <a:cubicBezTo>
                    <a:pt x="20" y="61"/>
                    <a:pt x="20" y="61"/>
                    <a:pt x="21" y="61"/>
                  </a:cubicBezTo>
                  <a:cubicBezTo>
                    <a:pt x="21" y="60"/>
                    <a:pt x="21" y="59"/>
                    <a:pt x="21" y="58"/>
                  </a:cubicBezTo>
                  <a:cubicBezTo>
                    <a:pt x="21" y="59"/>
                    <a:pt x="21" y="60"/>
                    <a:pt x="21" y="60"/>
                  </a:cubicBezTo>
                  <a:cubicBezTo>
                    <a:pt x="22" y="60"/>
                    <a:pt x="23" y="60"/>
                    <a:pt x="23" y="59"/>
                  </a:cubicBezTo>
                  <a:cubicBezTo>
                    <a:pt x="23" y="58"/>
                    <a:pt x="23" y="57"/>
                    <a:pt x="23" y="55"/>
                  </a:cubicBezTo>
                  <a:moveTo>
                    <a:pt x="22" y="48"/>
                  </a:moveTo>
                  <a:cubicBezTo>
                    <a:pt x="21" y="49"/>
                    <a:pt x="20" y="50"/>
                    <a:pt x="19" y="50"/>
                  </a:cubicBezTo>
                  <a:cubicBezTo>
                    <a:pt x="19" y="52"/>
                    <a:pt x="19" y="53"/>
                    <a:pt x="19" y="55"/>
                  </a:cubicBezTo>
                  <a:cubicBezTo>
                    <a:pt x="20" y="54"/>
                    <a:pt x="22" y="54"/>
                    <a:pt x="23" y="53"/>
                  </a:cubicBezTo>
                  <a:cubicBezTo>
                    <a:pt x="23" y="51"/>
                    <a:pt x="22" y="50"/>
                    <a:pt x="22" y="48"/>
                  </a:cubicBezTo>
                  <a:moveTo>
                    <a:pt x="21" y="40"/>
                  </a:moveTo>
                  <a:cubicBezTo>
                    <a:pt x="21" y="40"/>
                    <a:pt x="20" y="40"/>
                    <a:pt x="19" y="41"/>
                  </a:cubicBezTo>
                  <a:cubicBezTo>
                    <a:pt x="19" y="43"/>
                    <a:pt x="19" y="46"/>
                    <a:pt x="19" y="48"/>
                  </a:cubicBezTo>
                  <a:cubicBezTo>
                    <a:pt x="20" y="47"/>
                    <a:pt x="21" y="47"/>
                    <a:pt x="22" y="46"/>
                  </a:cubicBezTo>
                  <a:cubicBezTo>
                    <a:pt x="22" y="46"/>
                    <a:pt x="22" y="46"/>
                    <a:pt x="22" y="46"/>
                  </a:cubicBezTo>
                  <a:cubicBezTo>
                    <a:pt x="22" y="44"/>
                    <a:pt x="22" y="42"/>
                    <a:pt x="21" y="40"/>
                  </a:cubicBezTo>
                  <a:cubicBezTo>
                    <a:pt x="21" y="40"/>
                    <a:pt x="21" y="40"/>
                    <a:pt x="21" y="40"/>
                  </a:cubicBezTo>
                  <a:moveTo>
                    <a:pt x="21" y="32"/>
                  </a:moveTo>
                  <a:cubicBezTo>
                    <a:pt x="20" y="33"/>
                    <a:pt x="19" y="33"/>
                    <a:pt x="18" y="34"/>
                  </a:cubicBezTo>
                  <a:cubicBezTo>
                    <a:pt x="19" y="34"/>
                    <a:pt x="19" y="35"/>
                    <a:pt x="19" y="36"/>
                  </a:cubicBezTo>
                  <a:cubicBezTo>
                    <a:pt x="19" y="37"/>
                    <a:pt x="19" y="38"/>
                    <a:pt x="19" y="39"/>
                  </a:cubicBezTo>
                  <a:cubicBezTo>
                    <a:pt x="20" y="38"/>
                    <a:pt x="21" y="38"/>
                    <a:pt x="21" y="37"/>
                  </a:cubicBezTo>
                  <a:cubicBezTo>
                    <a:pt x="21" y="35"/>
                    <a:pt x="21" y="34"/>
                    <a:pt x="21" y="32"/>
                  </a:cubicBezTo>
                  <a:moveTo>
                    <a:pt x="21" y="23"/>
                  </a:moveTo>
                  <a:cubicBezTo>
                    <a:pt x="20" y="24"/>
                    <a:pt x="20" y="24"/>
                    <a:pt x="19" y="24"/>
                  </a:cubicBezTo>
                  <a:cubicBezTo>
                    <a:pt x="19" y="25"/>
                    <a:pt x="19" y="25"/>
                    <a:pt x="19" y="26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8" y="25"/>
                    <a:pt x="18" y="25"/>
                    <a:pt x="17" y="26"/>
                  </a:cubicBezTo>
                  <a:cubicBezTo>
                    <a:pt x="17" y="28"/>
                    <a:pt x="18" y="30"/>
                    <a:pt x="18" y="31"/>
                  </a:cubicBezTo>
                  <a:cubicBezTo>
                    <a:pt x="19" y="31"/>
                    <a:pt x="20" y="30"/>
                    <a:pt x="21" y="30"/>
                  </a:cubicBezTo>
                  <a:cubicBezTo>
                    <a:pt x="21" y="28"/>
                    <a:pt x="21" y="26"/>
                    <a:pt x="21" y="23"/>
                  </a:cubicBezTo>
                  <a:moveTo>
                    <a:pt x="17" y="18"/>
                  </a:moveTo>
                  <a:cubicBezTo>
                    <a:pt x="17" y="18"/>
                    <a:pt x="16" y="18"/>
                    <a:pt x="16" y="19"/>
                  </a:cubicBezTo>
                  <a:cubicBezTo>
                    <a:pt x="16" y="20"/>
                    <a:pt x="16" y="22"/>
                    <a:pt x="16" y="24"/>
                  </a:cubicBezTo>
                  <a:cubicBezTo>
                    <a:pt x="17" y="23"/>
                    <a:pt x="18" y="23"/>
                    <a:pt x="18" y="23"/>
                  </a:cubicBezTo>
                  <a:cubicBezTo>
                    <a:pt x="18" y="21"/>
                    <a:pt x="18" y="19"/>
                    <a:pt x="17" y="18"/>
                  </a:cubicBezTo>
                  <a:moveTo>
                    <a:pt x="21" y="16"/>
                  </a:moveTo>
                  <a:cubicBezTo>
                    <a:pt x="20" y="17"/>
                    <a:pt x="19" y="17"/>
                    <a:pt x="19" y="17"/>
                  </a:cubicBezTo>
                  <a:cubicBezTo>
                    <a:pt x="19" y="19"/>
                    <a:pt x="19" y="21"/>
                    <a:pt x="19" y="22"/>
                  </a:cubicBezTo>
                  <a:cubicBezTo>
                    <a:pt x="20" y="22"/>
                    <a:pt x="20" y="22"/>
                    <a:pt x="21" y="21"/>
                  </a:cubicBezTo>
                  <a:cubicBezTo>
                    <a:pt x="21" y="20"/>
                    <a:pt x="21" y="18"/>
                    <a:pt x="21" y="16"/>
                  </a:cubicBezTo>
                  <a:moveTo>
                    <a:pt x="18" y="4"/>
                  </a:moveTo>
                  <a:cubicBezTo>
                    <a:pt x="18" y="4"/>
                    <a:pt x="17" y="5"/>
                    <a:pt x="17" y="5"/>
                  </a:cubicBezTo>
                  <a:cubicBezTo>
                    <a:pt x="18" y="9"/>
                    <a:pt x="18" y="12"/>
                    <a:pt x="18" y="15"/>
                  </a:cubicBezTo>
                  <a:cubicBezTo>
                    <a:pt x="19" y="15"/>
                    <a:pt x="20" y="14"/>
                    <a:pt x="20" y="14"/>
                  </a:cubicBezTo>
                  <a:cubicBezTo>
                    <a:pt x="20" y="11"/>
                    <a:pt x="20" y="8"/>
                    <a:pt x="19" y="5"/>
                  </a:cubicBezTo>
                  <a:cubicBezTo>
                    <a:pt x="19" y="5"/>
                    <a:pt x="19" y="4"/>
                    <a:pt x="18" y="4"/>
                  </a:cubicBezTo>
                  <a:moveTo>
                    <a:pt x="15" y="0"/>
                  </a:moveTo>
                  <a:cubicBezTo>
                    <a:pt x="15" y="0"/>
                    <a:pt x="15" y="0"/>
                    <a:pt x="15" y="0"/>
                  </a:cubicBezTo>
                  <a:cubicBezTo>
                    <a:pt x="14" y="0"/>
                    <a:pt x="14" y="0"/>
                    <a:pt x="14" y="1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4" y="2"/>
                    <a:pt x="14" y="4"/>
                    <a:pt x="14" y="5"/>
                  </a:cubicBezTo>
                  <a:cubicBezTo>
                    <a:pt x="14" y="9"/>
                    <a:pt x="15" y="13"/>
                    <a:pt x="15" y="17"/>
                  </a:cubicBezTo>
                  <a:cubicBezTo>
                    <a:pt x="16" y="16"/>
                    <a:pt x="16" y="16"/>
                    <a:pt x="17" y="16"/>
                  </a:cubicBezTo>
                  <a:cubicBezTo>
                    <a:pt x="16" y="12"/>
                    <a:pt x="16" y="8"/>
                    <a:pt x="16" y="4"/>
                  </a:cubicBezTo>
                  <a:cubicBezTo>
                    <a:pt x="16" y="3"/>
                    <a:pt x="16" y="2"/>
                    <a:pt x="16" y="1"/>
                  </a:cubicBezTo>
                  <a:cubicBezTo>
                    <a:pt x="16" y="0"/>
                    <a:pt x="15" y="0"/>
                    <a:pt x="15" y="0"/>
                  </a:cubicBezTo>
                </a:path>
              </a:pathLst>
            </a:custGeom>
            <a:solidFill>
              <a:schemeClr val="accent1"/>
            </a:solidFill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" name="Freeform 16"/>
            <p:cNvSpPr>
              <a:spLocks noEditPoints="1"/>
            </p:cNvSpPr>
            <p:nvPr/>
          </p:nvSpPr>
          <p:spPr bwMode="auto">
            <a:xfrm>
              <a:off x="3299461" y="3622675"/>
              <a:ext cx="157163" cy="47625"/>
            </a:xfrm>
            <a:custGeom>
              <a:avLst/>
              <a:gdLst>
                <a:gd name="T0" fmla="*/ 11 w 73"/>
                <a:gd name="T1" fmla="*/ 14 h 22"/>
                <a:gd name="T2" fmla="*/ 14 w 73"/>
                <a:gd name="T3" fmla="*/ 10 h 22"/>
                <a:gd name="T4" fmla="*/ 11 w 73"/>
                <a:gd name="T5" fmla="*/ 14 h 22"/>
                <a:gd name="T6" fmla="*/ 69 w 73"/>
                <a:gd name="T7" fmla="*/ 0 h 22"/>
                <a:gd name="T8" fmla="*/ 69 w 73"/>
                <a:gd name="T9" fmla="*/ 0 h 22"/>
                <a:gd name="T10" fmla="*/ 67 w 73"/>
                <a:gd name="T11" fmla="*/ 1 h 22"/>
                <a:gd name="T12" fmla="*/ 39 w 73"/>
                <a:gd name="T13" fmla="*/ 2 h 22"/>
                <a:gd name="T14" fmla="*/ 33 w 73"/>
                <a:gd name="T15" fmla="*/ 2 h 22"/>
                <a:gd name="T16" fmla="*/ 29 w 73"/>
                <a:gd name="T17" fmla="*/ 3 h 22"/>
                <a:gd name="T18" fmla="*/ 28 w 73"/>
                <a:gd name="T19" fmla="*/ 3 h 22"/>
                <a:gd name="T20" fmla="*/ 16 w 73"/>
                <a:gd name="T21" fmla="*/ 6 h 22"/>
                <a:gd name="T22" fmla="*/ 15 w 73"/>
                <a:gd name="T23" fmla="*/ 6 h 22"/>
                <a:gd name="T24" fmla="*/ 15 w 73"/>
                <a:gd name="T25" fmla="*/ 6 h 22"/>
                <a:gd name="T26" fmla="*/ 0 w 73"/>
                <a:gd name="T27" fmla="*/ 18 h 22"/>
                <a:gd name="T28" fmla="*/ 1 w 73"/>
                <a:gd name="T29" fmla="*/ 20 h 22"/>
                <a:gd name="T30" fmla="*/ 2 w 73"/>
                <a:gd name="T31" fmla="*/ 20 h 22"/>
                <a:gd name="T32" fmla="*/ 8 w 73"/>
                <a:gd name="T33" fmla="*/ 14 h 22"/>
                <a:gd name="T34" fmla="*/ 3 w 73"/>
                <a:gd name="T35" fmla="*/ 20 h 22"/>
                <a:gd name="T36" fmla="*/ 3 w 73"/>
                <a:gd name="T37" fmla="*/ 20 h 22"/>
                <a:gd name="T38" fmla="*/ 3 w 73"/>
                <a:gd name="T39" fmla="*/ 20 h 22"/>
                <a:gd name="T40" fmla="*/ 3 w 73"/>
                <a:gd name="T41" fmla="*/ 20 h 22"/>
                <a:gd name="T42" fmla="*/ 4 w 73"/>
                <a:gd name="T43" fmla="*/ 22 h 22"/>
                <a:gd name="T44" fmla="*/ 5 w 73"/>
                <a:gd name="T45" fmla="*/ 21 h 22"/>
                <a:gd name="T46" fmla="*/ 13 w 73"/>
                <a:gd name="T47" fmla="*/ 15 h 22"/>
                <a:gd name="T48" fmla="*/ 17 w 73"/>
                <a:gd name="T49" fmla="*/ 8 h 22"/>
                <a:gd name="T50" fmla="*/ 26 w 73"/>
                <a:gd name="T51" fmla="*/ 5 h 22"/>
                <a:gd name="T52" fmla="*/ 27 w 73"/>
                <a:gd name="T53" fmla="*/ 6 h 22"/>
                <a:gd name="T54" fmla="*/ 29 w 73"/>
                <a:gd name="T55" fmla="*/ 7 h 22"/>
                <a:gd name="T56" fmla="*/ 30 w 73"/>
                <a:gd name="T57" fmla="*/ 6 h 22"/>
                <a:gd name="T58" fmla="*/ 29 w 73"/>
                <a:gd name="T59" fmla="*/ 5 h 22"/>
                <a:gd name="T60" fmla="*/ 30 w 73"/>
                <a:gd name="T61" fmla="*/ 5 h 22"/>
                <a:gd name="T62" fmla="*/ 30 w 73"/>
                <a:gd name="T63" fmla="*/ 5 h 22"/>
                <a:gd name="T64" fmla="*/ 32 w 73"/>
                <a:gd name="T65" fmla="*/ 5 h 22"/>
                <a:gd name="T66" fmla="*/ 33 w 73"/>
                <a:gd name="T67" fmla="*/ 4 h 22"/>
                <a:gd name="T68" fmla="*/ 33 w 73"/>
                <a:gd name="T69" fmla="*/ 4 h 22"/>
                <a:gd name="T70" fmla="*/ 34 w 73"/>
                <a:gd name="T71" fmla="*/ 4 h 22"/>
                <a:gd name="T72" fmla="*/ 39 w 73"/>
                <a:gd name="T73" fmla="*/ 4 h 22"/>
                <a:gd name="T74" fmla="*/ 45 w 73"/>
                <a:gd name="T75" fmla="*/ 4 h 22"/>
                <a:gd name="T76" fmla="*/ 62 w 73"/>
                <a:gd name="T77" fmla="*/ 3 h 22"/>
                <a:gd name="T78" fmla="*/ 49 w 73"/>
                <a:gd name="T79" fmla="*/ 4 h 22"/>
                <a:gd name="T80" fmla="*/ 35 w 73"/>
                <a:gd name="T81" fmla="*/ 6 h 22"/>
                <a:gd name="T82" fmla="*/ 33 w 73"/>
                <a:gd name="T83" fmla="*/ 6 h 22"/>
                <a:gd name="T84" fmla="*/ 31 w 73"/>
                <a:gd name="T85" fmla="*/ 8 h 22"/>
                <a:gd name="T86" fmla="*/ 35 w 73"/>
                <a:gd name="T87" fmla="*/ 8 h 22"/>
                <a:gd name="T88" fmla="*/ 49 w 73"/>
                <a:gd name="T89" fmla="*/ 6 h 22"/>
                <a:gd name="T90" fmla="*/ 49 w 73"/>
                <a:gd name="T91" fmla="*/ 6 h 22"/>
                <a:gd name="T92" fmla="*/ 51 w 73"/>
                <a:gd name="T93" fmla="*/ 4 h 22"/>
                <a:gd name="T94" fmla="*/ 52 w 73"/>
                <a:gd name="T95" fmla="*/ 4 h 22"/>
                <a:gd name="T96" fmla="*/ 53 w 73"/>
                <a:gd name="T97" fmla="*/ 6 h 22"/>
                <a:gd name="T98" fmla="*/ 53 w 73"/>
                <a:gd name="T99" fmla="*/ 6 h 22"/>
                <a:gd name="T100" fmla="*/ 60 w 73"/>
                <a:gd name="T101" fmla="*/ 5 h 22"/>
                <a:gd name="T102" fmla="*/ 63 w 73"/>
                <a:gd name="T103" fmla="*/ 4 h 22"/>
                <a:gd name="T104" fmla="*/ 63 w 73"/>
                <a:gd name="T105" fmla="*/ 4 h 22"/>
                <a:gd name="T106" fmla="*/ 64 w 73"/>
                <a:gd name="T107" fmla="*/ 5 h 22"/>
                <a:gd name="T108" fmla="*/ 72 w 73"/>
                <a:gd name="T109" fmla="*/ 2 h 22"/>
                <a:gd name="T110" fmla="*/ 72 w 73"/>
                <a:gd name="T111" fmla="*/ 1 h 22"/>
                <a:gd name="T112" fmla="*/ 70 w 73"/>
                <a:gd name="T113" fmla="*/ 1 h 22"/>
                <a:gd name="T114" fmla="*/ 69 w 73"/>
                <a:gd name="T115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3" h="22">
                  <a:moveTo>
                    <a:pt x="11" y="14"/>
                  </a:moveTo>
                  <a:cubicBezTo>
                    <a:pt x="12" y="13"/>
                    <a:pt x="13" y="11"/>
                    <a:pt x="14" y="10"/>
                  </a:cubicBezTo>
                  <a:cubicBezTo>
                    <a:pt x="13" y="12"/>
                    <a:pt x="12" y="13"/>
                    <a:pt x="11" y="14"/>
                  </a:cubicBezTo>
                  <a:moveTo>
                    <a:pt x="69" y="0"/>
                  </a:moveTo>
                  <a:cubicBezTo>
                    <a:pt x="69" y="0"/>
                    <a:pt x="69" y="0"/>
                    <a:pt x="69" y="0"/>
                  </a:cubicBezTo>
                  <a:cubicBezTo>
                    <a:pt x="68" y="0"/>
                    <a:pt x="68" y="0"/>
                    <a:pt x="67" y="1"/>
                  </a:cubicBezTo>
                  <a:cubicBezTo>
                    <a:pt x="58" y="1"/>
                    <a:pt x="49" y="1"/>
                    <a:pt x="39" y="2"/>
                  </a:cubicBezTo>
                  <a:cubicBezTo>
                    <a:pt x="38" y="2"/>
                    <a:pt x="35" y="2"/>
                    <a:pt x="33" y="2"/>
                  </a:cubicBezTo>
                  <a:cubicBezTo>
                    <a:pt x="32" y="2"/>
                    <a:pt x="31" y="2"/>
                    <a:pt x="29" y="3"/>
                  </a:cubicBezTo>
                  <a:cubicBezTo>
                    <a:pt x="29" y="3"/>
                    <a:pt x="29" y="3"/>
                    <a:pt x="28" y="3"/>
                  </a:cubicBezTo>
                  <a:cubicBezTo>
                    <a:pt x="24" y="4"/>
                    <a:pt x="20" y="4"/>
                    <a:pt x="16" y="6"/>
                  </a:cubicBezTo>
                  <a:cubicBezTo>
                    <a:pt x="16" y="6"/>
                    <a:pt x="16" y="6"/>
                    <a:pt x="15" y="6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0" y="10"/>
                    <a:pt x="5" y="14"/>
                    <a:pt x="0" y="18"/>
                  </a:cubicBezTo>
                  <a:cubicBezTo>
                    <a:pt x="0" y="19"/>
                    <a:pt x="0" y="20"/>
                    <a:pt x="1" y="20"/>
                  </a:cubicBezTo>
                  <a:cubicBezTo>
                    <a:pt x="1" y="20"/>
                    <a:pt x="1" y="20"/>
                    <a:pt x="2" y="20"/>
                  </a:cubicBezTo>
                  <a:cubicBezTo>
                    <a:pt x="4" y="18"/>
                    <a:pt x="6" y="16"/>
                    <a:pt x="8" y="14"/>
                  </a:cubicBezTo>
                  <a:cubicBezTo>
                    <a:pt x="7" y="16"/>
                    <a:pt x="5" y="18"/>
                    <a:pt x="3" y="20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3" y="20"/>
                    <a:pt x="3" y="22"/>
                    <a:pt x="4" y="22"/>
                  </a:cubicBezTo>
                  <a:cubicBezTo>
                    <a:pt x="4" y="22"/>
                    <a:pt x="4" y="22"/>
                    <a:pt x="5" y="21"/>
                  </a:cubicBezTo>
                  <a:cubicBezTo>
                    <a:pt x="8" y="19"/>
                    <a:pt x="10" y="17"/>
                    <a:pt x="13" y="15"/>
                  </a:cubicBezTo>
                  <a:cubicBezTo>
                    <a:pt x="15" y="13"/>
                    <a:pt x="16" y="11"/>
                    <a:pt x="17" y="8"/>
                  </a:cubicBezTo>
                  <a:cubicBezTo>
                    <a:pt x="19" y="6"/>
                    <a:pt x="23" y="6"/>
                    <a:pt x="26" y="5"/>
                  </a:cubicBezTo>
                  <a:cubicBezTo>
                    <a:pt x="26" y="6"/>
                    <a:pt x="26" y="6"/>
                    <a:pt x="27" y="6"/>
                  </a:cubicBezTo>
                  <a:cubicBezTo>
                    <a:pt x="27" y="7"/>
                    <a:pt x="28" y="7"/>
                    <a:pt x="29" y="7"/>
                  </a:cubicBezTo>
                  <a:cubicBezTo>
                    <a:pt x="29" y="7"/>
                    <a:pt x="30" y="6"/>
                    <a:pt x="30" y="6"/>
                  </a:cubicBezTo>
                  <a:cubicBezTo>
                    <a:pt x="30" y="5"/>
                    <a:pt x="29" y="5"/>
                    <a:pt x="29" y="5"/>
                  </a:cubicBezTo>
                  <a:cubicBezTo>
                    <a:pt x="29" y="5"/>
                    <a:pt x="29" y="5"/>
                    <a:pt x="30" y="5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30" y="5"/>
                    <a:pt x="31" y="5"/>
                    <a:pt x="32" y="5"/>
                  </a:cubicBezTo>
                  <a:cubicBezTo>
                    <a:pt x="32" y="4"/>
                    <a:pt x="32" y="4"/>
                    <a:pt x="33" y="4"/>
                  </a:cubicBezTo>
                  <a:cubicBezTo>
                    <a:pt x="33" y="4"/>
                    <a:pt x="33" y="4"/>
                    <a:pt x="33" y="4"/>
                  </a:cubicBezTo>
                  <a:cubicBezTo>
                    <a:pt x="34" y="4"/>
                    <a:pt x="34" y="4"/>
                    <a:pt x="34" y="4"/>
                  </a:cubicBezTo>
                  <a:cubicBezTo>
                    <a:pt x="36" y="4"/>
                    <a:pt x="37" y="4"/>
                    <a:pt x="39" y="4"/>
                  </a:cubicBezTo>
                  <a:cubicBezTo>
                    <a:pt x="41" y="4"/>
                    <a:pt x="43" y="4"/>
                    <a:pt x="45" y="4"/>
                  </a:cubicBezTo>
                  <a:cubicBezTo>
                    <a:pt x="51" y="3"/>
                    <a:pt x="56" y="4"/>
                    <a:pt x="62" y="3"/>
                  </a:cubicBezTo>
                  <a:cubicBezTo>
                    <a:pt x="58" y="4"/>
                    <a:pt x="53" y="4"/>
                    <a:pt x="49" y="4"/>
                  </a:cubicBezTo>
                  <a:cubicBezTo>
                    <a:pt x="45" y="5"/>
                    <a:pt x="40" y="6"/>
                    <a:pt x="35" y="6"/>
                  </a:cubicBezTo>
                  <a:cubicBezTo>
                    <a:pt x="34" y="6"/>
                    <a:pt x="34" y="6"/>
                    <a:pt x="33" y="6"/>
                  </a:cubicBezTo>
                  <a:cubicBezTo>
                    <a:pt x="33" y="6"/>
                    <a:pt x="32" y="7"/>
                    <a:pt x="31" y="8"/>
                  </a:cubicBezTo>
                  <a:cubicBezTo>
                    <a:pt x="33" y="8"/>
                    <a:pt x="34" y="8"/>
                    <a:pt x="35" y="8"/>
                  </a:cubicBezTo>
                  <a:cubicBezTo>
                    <a:pt x="40" y="8"/>
                    <a:pt x="45" y="7"/>
                    <a:pt x="49" y="6"/>
                  </a:cubicBezTo>
                  <a:cubicBezTo>
                    <a:pt x="49" y="6"/>
                    <a:pt x="49" y="6"/>
                    <a:pt x="49" y="6"/>
                  </a:cubicBezTo>
                  <a:cubicBezTo>
                    <a:pt x="50" y="6"/>
                    <a:pt x="51" y="5"/>
                    <a:pt x="51" y="4"/>
                  </a:cubicBezTo>
                  <a:cubicBezTo>
                    <a:pt x="52" y="4"/>
                    <a:pt x="52" y="4"/>
                    <a:pt x="52" y="4"/>
                  </a:cubicBezTo>
                  <a:cubicBezTo>
                    <a:pt x="53" y="4"/>
                    <a:pt x="54" y="5"/>
                    <a:pt x="53" y="6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5" y="6"/>
                    <a:pt x="58" y="6"/>
                    <a:pt x="60" y="5"/>
                  </a:cubicBezTo>
                  <a:cubicBezTo>
                    <a:pt x="61" y="5"/>
                    <a:pt x="62" y="4"/>
                    <a:pt x="63" y="4"/>
                  </a:cubicBezTo>
                  <a:cubicBezTo>
                    <a:pt x="63" y="4"/>
                    <a:pt x="63" y="4"/>
                    <a:pt x="63" y="4"/>
                  </a:cubicBezTo>
                  <a:cubicBezTo>
                    <a:pt x="64" y="4"/>
                    <a:pt x="64" y="4"/>
                    <a:pt x="64" y="5"/>
                  </a:cubicBezTo>
                  <a:cubicBezTo>
                    <a:pt x="67" y="4"/>
                    <a:pt x="70" y="4"/>
                    <a:pt x="72" y="2"/>
                  </a:cubicBezTo>
                  <a:cubicBezTo>
                    <a:pt x="73" y="2"/>
                    <a:pt x="73" y="1"/>
                    <a:pt x="72" y="1"/>
                  </a:cubicBezTo>
                  <a:cubicBezTo>
                    <a:pt x="71" y="1"/>
                    <a:pt x="71" y="1"/>
                    <a:pt x="70" y="1"/>
                  </a:cubicBezTo>
                  <a:cubicBezTo>
                    <a:pt x="70" y="0"/>
                    <a:pt x="70" y="0"/>
                    <a:pt x="69" y="0"/>
                  </a:cubicBezTo>
                </a:path>
              </a:pathLst>
            </a:custGeom>
            <a:solidFill>
              <a:schemeClr val="accent1"/>
            </a:solidFill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" name="Freeform 17"/>
            <p:cNvSpPr>
              <a:spLocks noEditPoints="1"/>
            </p:cNvSpPr>
            <p:nvPr/>
          </p:nvSpPr>
          <p:spPr bwMode="auto">
            <a:xfrm>
              <a:off x="3815398" y="3598862"/>
              <a:ext cx="198438" cy="271463"/>
            </a:xfrm>
            <a:custGeom>
              <a:avLst/>
              <a:gdLst>
                <a:gd name="T0" fmla="*/ 90 w 92"/>
                <a:gd name="T1" fmla="*/ 99 h 126"/>
                <a:gd name="T2" fmla="*/ 84 w 92"/>
                <a:gd name="T3" fmla="*/ 104 h 126"/>
                <a:gd name="T4" fmla="*/ 79 w 92"/>
                <a:gd name="T5" fmla="*/ 109 h 126"/>
                <a:gd name="T6" fmla="*/ 68 w 92"/>
                <a:gd name="T7" fmla="*/ 124 h 126"/>
                <a:gd name="T8" fmla="*/ 87 w 92"/>
                <a:gd name="T9" fmla="*/ 108 h 126"/>
                <a:gd name="T10" fmla="*/ 90 w 92"/>
                <a:gd name="T11" fmla="*/ 99 h 126"/>
                <a:gd name="T12" fmla="*/ 86 w 92"/>
                <a:gd name="T13" fmla="*/ 100 h 126"/>
                <a:gd name="T14" fmla="*/ 85 w 92"/>
                <a:gd name="T15" fmla="*/ 86 h 126"/>
                <a:gd name="T16" fmla="*/ 87 w 92"/>
                <a:gd name="T17" fmla="*/ 86 h 126"/>
                <a:gd name="T18" fmla="*/ 85 w 92"/>
                <a:gd name="T19" fmla="*/ 83 h 126"/>
                <a:gd name="T20" fmla="*/ 85 w 92"/>
                <a:gd name="T21" fmla="*/ 70 h 126"/>
                <a:gd name="T22" fmla="*/ 85 w 92"/>
                <a:gd name="T23" fmla="*/ 68 h 126"/>
                <a:gd name="T24" fmla="*/ 86 w 92"/>
                <a:gd name="T25" fmla="*/ 67 h 126"/>
                <a:gd name="T26" fmla="*/ 82 w 92"/>
                <a:gd name="T27" fmla="*/ 58 h 126"/>
                <a:gd name="T28" fmla="*/ 82 w 92"/>
                <a:gd name="T29" fmla="*/ 58 h 126"/>
                <a:gd name="T30" fmla="*/ 87 w 92"/>
                <a:gd name="T31" fmla="*/ 59 h 126"/>
                <a:gd name="T32" fmla="*/ 88 w 92"/>
                <a:gd name="T33" fmla="*/ 58 h 126"/>
                <a:gd name="T34" fmla="*/ 79 w 92"/>
                <a:gd name="T35" fmla="*/ 52 h 126"/>
                <a:gd name="T36" fmla="*/ 81 w 92"/>
                <a:gd name="T37" fmla="*/ 50 h 126"/>
                <a:gd name="T38" fmla="*/ 74 w 92"/>
                <a:gd name="T39" fmla="*/ 17 h 126"/>
                <a:gd name="T40" fmla="*/ 57 w 92"/>
                <a:gd name="T41" fmla="*/ 5 h 126"/>
                <a:gd name="T42" fmla="*/ 65 w 92"/>
                <a:gd name="T43" fmla="*/ 5 h 126"/>
                <a:gd name="T44" fmla="*/ 78 w 92"/>
                <a:gd name="T45" fmla="*/ 11 h 126"/>
                <a:gd name="T46" fmla="*/ 58 w 92"/>
                <a:gd name="T47" fmla="*/ 31 h 126"/>
                <a:gd name="T48" fmla="*/ 61 w 92"/>
                <a:gd name="T49" fmla="*/ 31 h 126"/>
                <a:gd name="T50" fmla="*/ 72 w 92"/>
                <a:gd name="T51" fmla="*/ 24 h 126"/>
                <a:gd name="T52" fmla="*/ 80 w 92"/>
                <a:gd name="T53" fmla="*/ 19 h 126"/>
                <a:gd name="T54" fmla="*/ 81 w 92"/>
                <a:gd name="T55" fmla="*/ 26 h 126"/>
                <a:gd name="T56" fmla="*/ 83 w 92"/>
                <a:gd name="T57" fmla="*/ 36 h 126"/>
                <a:gd name="T58" fmla="*/ 82 w 92"/>
                <a:gd name="T59" fmla="*/ 38 h 126"/>
                <a:gd name="T60" fmla="*/ 84 w 92"/>
                <a:gd name="T61" fmla="*/ 47 h 126"/>
                <a:gd name="T62" fmla="*/ 87 w 92"/>
                <a:gd name="T63" fmla="*/ 50 h 126"/>
                <a:gd name="T64" fmla="*/ 89 w 92"/>
                <a:gd name="T65" fmla="*/ 50 h 126"/>
                <a:gd name="T66" fmla="*/ 89 w 92"/>
                <a:gd name="T67" fmla="*/ 60 h 126"/>
                <a:gd name="T68" fmla="*/ 88 w 92"/>
                <a:gd name="T69" fmla="*/ 65 h 126"/>
                <a:gd name="T70" fmla="*/ 89 w 92"/>
                <a:gd name="T71" fmla="*/ 67 h 126"/>
                <a:gd name="T72" fmla="*/ 86 w 92"/>
                <a:gd name="T73" fmla="*/ 69 h 126"/>
                <a:gd name="T74" fmla="*/ 88 w 92"/>
                <a:gd name="T75" fmla="*/ 88 h 126"/>
                <a:gd name="T76" fmla="*/ 90 w 92"/>
                <a:gd name="T77" fmla="*/ 82 h 126"/>
                <a:gd name="T78" fmla="*/ 91 w 92"/>
                <a:gd name="T79" fmla="*/ 68 h 126"/>
                <a:gd name="T80" fmla="*/ 86 w 92"/>
                <a:gd name="T81" fmla="*/ 47 h 126"/>
                <a:gd name="T82" fmla="*/ 80 w 92"/>
                <a:gd name="T83" fmla="*/ 15 h 126"/>
                <a:gd name="T84" fmla="*/ 80 w 92"/>
                <a:gd name="T85" fmla="*/ 14 h 126"/>
                <a:gd name="T86" fmla="*/ 50 w 92"/>
                <a:gd name="T87" fmla="*/ 0 h 126"/>
                <a:gd name="T88" fmla="*/ 2 w 92"/>
                <a:gd name="T89" fmla="*/ 3 h 126"/>
                <a:gd name="T90" fmla="*/ 33 w 92"/>
                <a:gd name="T91" fmla="*/ 2 h 126"/>
                <a:gd name="T92" fmla="*/ 2 w 92"/>
                <a:gd name="T93" fmla="*/ 6 h 126"/>
                <a:gd name="T94" fmla="*/ 9 w 92"/>
                <a:gd name="T95" fmla="*/ 5 h 126"/>
                <a:gd name="T96" fmla="*/ 9 w 92"/>
                <a:gd name="T97" fmla="*/ 5 h 126"/>
                <a:gd name="T98" fmla="*/ 18 w 92"/>
                <a:gd name="T99" fmla="*/ 6 h 126"/>
                <a:gd name="T100" fmla="*/ 23 w 92"/>
                <a:gd name="T101" fmla="*/ 5 h 126"/>
                <a:gd name="T102" fmla="*/ 32 w 92"/>
                <a:gd name="T103" fmla="*/ 5 h 126"/>
                <a:gd name="T104" fmla="*/ 40 w 92"/>
                <a:gd name="T105" fmla="*/ 5 h 126"/>
                <a:gd name="T106" fmla="*/ 50 w 92"/>
                <a:gd name="T107" fmla="*/ 2 h 126"/>
                <a:gd name="T108" fmla="*/ 56 w 92"/>
                <a:gd name="T109" fmla="*/ 0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92" h="126">
                  <a:moveTo>
                    <a:pt x="75" y="118"/>
                  </a:moveTo>
                  <a:cubicBezTo>
                    <a:pt x="77" y="116"/>
                    <a:pt x="79" y="114"/>
                    <a:pt x="81" y="112"/>
                  </a:cubicBezTo>
                  <a:cubicBezTo>
                    <a:pt x="79" y="114"/>
                    <a:pt x="77" y="116"/>
                    <a:pt x="75" y="118"/>
                  </a:cubicBezTo>
                  <a:moveTo>
                    <a:pt x="90" y="99"/>
                  </a:moveTo>
                  <a:cubicBezTo>
                    <a:pt x="89" y="100"/>
                    <a:pt x="88" y="101"/>
                    <a:pt x="87" y="101"/>
                  </a:cubicBezTo>
                  <a:cubicBezTo>
                    <a:pt x="87" y="102"/>
                    <a:pt x="87" y="102"/>
                    <a:pt x="87" y="102"/>
                  </a:cubicBezTo>
                  <a:cubicBezTo>
                    <a:pt x="86" y="103"/>
                    <a:pt x="85" y="103"/>
                    <a:pt x="84" y="104"/>
                  </a:cubicBezTo>
                  <a:cubicBezTo>
                    <a:pt x="84" y="104"/>
                    <a:pt x="84" y="104"/>
                    <a:pt x="84" y="104"/>
                  </a:cubicBezTo>
                  <a:cubicBezTo>
                    <a:pt x="83" y="105"/>
                    <a:pt x="82" y="106"/>
                    <a:pt x="81" y="107"/>
                  </a:cubicBezTo>
                  <a:cubicBezTo>
                    <a:pt x="80" y="108"/>
                    <a:pt x="80" y="108"/>
                    <a:pt x="79" y="109"/>
                  </a:cubicBezTo>
                  <a:cubicBezTo>
                    <a:pt x="79" y="109"/>
                    <a:pt x="79" y="109"/>
                    <a:pt x="79" y="109"/>
                  </a:cubicBezTo>
                  <a:cubicBezTo>
                    <a:pt x="79" y="109"/>
                    <a:pt x="79" y="109"/>
                    <a:pt x="79" y="109"/>
                  </a:cubicBezTo>
                  <a:cubicBezTo>
                    <a:pt x="79" y="109"/>
                    <a:pt x="79" y="109"/>
                    <a:pt x="79" y="109"/>
                  </a:cubicBezTo>
                  <a:cubicBezTo>
                    <a:pt x="78" y="110"/>
                    <a:pt x="79" y="111"/>
                    <a:pt x="79" y="111"/>
                  </a:cubicBezTo>
                  <a:cubicBezTo>
                    <a:pt x="76" y="114"/>
                    <a:pt x="73" y="117"/>
                    <a:pt x="71" y="120"/>
                  </a:cubicBezTo>
                  <a:cubicBezTo>
                    <a:pt x="70" y="121"/>
                    <a:pt x="69" y="123"/>
                    <a:pt x="68" y="124"/>
                  </a:cubicBezTo>
                  <a:cubicBezTo>
                    <a:pt x="68" y="125"/>
                    <a:pt x="68" y="125"/>
                    <a:pt x="69" y="126"/>
                  </a:cubicBezTo>
                  <a:cubicBezTo>
                    <a:pt x="69" y="126"/>
                    <a:pt x="69" y="126"/>
                    <a:pt x="69" y="126"/>
                  </a:cubicBezTo>
                  <a:cubicBezTo>
                    <a:pt x="69" y="126"/>
                    <a:pt x="69" y="125"/>
                    <a:pt x="70" y="125"/>
                  </a:cubicBezTo>
                  <a:cubicBezTo>
                    <a:pt x="76" y="120"/>
                    <a:pt x="82" y="115"/>
                    <a:pt x="87" y="108"/>
                  </a:cubicBezTo>
                  <a:cubicBezTo>
                    <a:pt x="87" y="107"/>
                    <a:pt x="88" y="105"/>
                    <a:pt x="88" y="104"/>
                  </a:cubicBezTo>
                  <a:cubicBezTo>
                    <a:pt x="88" y="104"/>
                    <a:pt x="89" y="104"/>
                    <a:pt x="89" y="103"/>
                  </a:cubicBezTo>
                  <a:cubicBezTo>
                    <a:pt x="89" y="103"/>
                    <a:pt x="89" y="103"/>
                    <a:pt x="89" y="102"/>
                  </a:cubicBezTo>
                  <a:cubicBezTo>
                    <a:pt x="89" y="101"/>
                    <a:pt x="89" y="100"/>
                    <a:pt x="90" y="99"/>
                  </a:cubicBezTo>
                  <a:moveTo>
                    <a:pt x="87" y="89"/>
                  </a:moveTo>
                  <a:cubicBezTo>
                    <a:pt x="86" y="90"/>
                    <a:pt x="86" y="90"/>
                    <a:pt x="85" y="91"/>
                  </a:cubicBezTo>
                  <a:cubicBezTo>
                    <a:pt x="85" y="95"/>
                    <a:pt x="84" y="99"/>
                    <a:pt x="83" y="103"/>
                  </a:cubicBezTo>
                  <a:cubicBezTo>
                    <a:pt x="84" y="102"/>
                    <a:pt x="85" y="101"/>
                    <a:pt x="86" y="100"/>
                  </a:cubicBezTo>
                  <a:cubicBezTo>
                    <a:pt x="86" y="97"/>
                    <a:pt x="87" y="94"/>
                    <a:pt x="87" y="91"/>
                  </a:cubicBezTo>
                  <a:cubicBezTo>
                    <a:pt x="87" y="90"/>
                    <a:pt x="87" y="90"/>
                    <a:pt x="87" y="89"/>
                  </a:cubicBezTo>
                  <a:moveTo>
                    <a:pt x="87" y="84"/>
                  </a:moveTo>
                  <a:cubicBezTo>
                    <a:pt x="86" y="84"/>
                    <a:pt x="86" y="85"/>
                    <a:pt x="85" y="86"/>
                  </a:cubicBezTo>
                  <a:cubicBezTo>
                    <a:pt x="85" y="86"/>
                    <a:pt x="85" y="87"/>
                    <a:pt x="85" y="88"/>
                  </a:cubicBezTo>
                  <a:cubicBezTo>
                    <a:pt x="85" y="88"/>
                    <a:pt x="85" y="88"/>
                    <a:pt x="85" y="88"/>
                  </a:cubicBezTo>
                  <a:cubicBezTo>
                    <a:pt x="86" y="87"/>
                    <a:pt x="86" y="87"/>
                    <a:pt x="87" y="86"/>
                  </a:cubicBezTo>
                  <a:cubicBezTo>
                    <a:pt x="87" y="86"/>
                    <a:pt x="87" y="86"/>
                    <a:pt x="87" y="86"/>
                  </a:cubicBezTo>
                  <a:cubicBezTo>
                    <a:pt x="87" y="85"/>
                    <a:pt x="87" y="85"/>
                    <a:pt x="87" y="84"/>
                  </a:cubicBezTo>
                  <a:moveTo>
                    <a:pt x="85" y="70"/>
                  </a:moveTo>
                  <a:cubicBezTo>
                    <a:pt x="84" y="70"/>
                    <a:pt x="84" y="71"/>
                    <a:pt x="83" y="71"/>
                  </a:cubicBezTo>
                  <a:cubicBezTo>
                    <a:pt x="84" y="75"/>
                    <a:pt x="85" y="79"/>
                    <a:pt x="85" y="83"/>
                  </a:cubicBezTo>
                  <a:cubicBezTo>
                    <a:pt x="85" y="83"/>
                    <a:pt x="86" y="82"/>
                    <a:pt x="86" y="82"/>
                  </a:cubicBezTo>
                  <a:cubicBezTo>
                    <a:pt x="87" y="81"/>
                    <a:pt x="87" y="81"/>
                    <a:pt x="87" y="81"/>
                  </a:cubicBezTo>
                  <a:cubicBezTo>
                    <a:pt x="87" y="78"/>
                    <a:pt x="86" y="75"/>
                    <a:pt x="86" y="72"/>
                  </a:cubicBezTo>
                  <a:cubicBezTo>
                    <a:pt x="85" y="71"/>
                    <a:pt x="85" y="70"/>
                    <a:pt x="85" y="70"/>
                  </a:cubicBezTo>
                  <a:moveTo>
                    <a:pt x="84" y="65"/>
                  </a:moveTo>
                  <a:cubicBezTo>
                    <a:pt x="83" y="65"/>
                    <a:pt x="83" y="65"/>
                    <a:pt x="82" y="66"/>
                  </a:cubicBezTo>
                  <a:cubicBezTo>
                    <a:pt x="82" y="67"/>
                    <a:pt x="83" y="68"/>
                    <a:pt x="83" y="69"/>
                  </a:cubicBezTo>
                  <a:cubicBezTo>
                    <a:pt x="83" y="68"/>
                    <a:pt x="84" y="68"/>
                    <a:pt x="85" y="68"/>
                  </a:cubicBezTo>
                  <a:cubicBezTo>
                    <a:pt x="84" y="67"/>
                    <a:pt x="84" y="66"/>
                    <a:pt x="84" y="65"/>
                  </a:cubicBezTo>
                  <a:moveTo>
                    <a:pt x="87" y="62"/>
                  </a:moveTo>
                  <a:cubicBezTo>
                    <a:pt x="86" y="62"/>
                    <a:pt x="86" y="63"/>
                    <a:pt x="85" y="63"/>
                  </a:cubicBezTo>
                  <a:cubicBezTo>
                    <a:pt x="85" y="64"/>
                    <a:pt x="86" y="66"/>
                    <a:pt x="86" y="67"/>
                  </a:cubicBezTo>
                  <a:cubicBezTo>
                    <a:pt x="86" y="66"/>
                    <a:pt x="87" y="66"/>
                    <a:pt x="88" y="66"/>
                  </a:cubicBezTo>
                  <a:cubicBezTo>
                    <a:pt x="87" y="65"/>
                    <a:pt x="87" y="63"/>
                    <a:pt x="87" y="62"/>
                  </a:cubicBezTo>
                  <a:cubicBezTo>
                    <a:pt x="87" y="62"/>
                    <a:pt x="87" y="62"/>
                    <a:pt x="87" y="62"/>
                  </a:cubicBezTo>
                  <a:moveTo>
                    <a:pt x="82" y="58"/>
                  </a:moveTo>
                  <a:cubicBezTo>
                    <a:pt x="82" y="59"/>
                    <a:pt x="81" y="59"/>
                    <a:pt x="80" y="59"/>
                  </a:cubicBezTo>
                  <a:cubicBezTo>
                    <a:pt x="81" y="61"/>
                    <a:pt x="81" y="62"/>
                    <a:pt x="81" y="64"/>
                  </a:cubicBezTo>
                  <a:cubicBezTo>
                    <a:pt x="82" y="63"/>
                    <a:pt x="83" y="63"/>
                    <a:pt x="83" y="62"/>
                  </a:cubicBezTo>
                  <a:cubicBezTo>
                    <a:pt x="83" y="61"/>
                    <a:pt x="82" y="60"/>
                    <a:pt x="82" y="58"/>
                  </a:cubicBezTo>
                  <a:moveTo>
                    <a:pt x="88" y="54"/>
                  </a:moveTo>
                  <a:cubicBezTo>
                    <a:pt x="87" y="55"/>
                    <a:pt x="86" y="56"/>
                    <a:pt x="85" y="56"/>
                  </a:cubicBezTo>
                  <a:cubicBezTo>
                    <a:pt x="85" y="58"/>
                    <a:pt x="85" y="60"/>
                    <a:pt x="85" y="61"/>
                  </a:cubicBezTo>
                  <a:cubicBezTo>
                    <a:pt x="85" y="61"/>
                    <a:pt x="86" y="60"/>
                    <a:pt x="87" y="59"/>
                  </a:cubicBezTo>
                  <a:cubicBezTo>
                    <a:pt x="87" y="59"/>
                    <a:pt x="87" y="58"/>
                    <a:pt x="87" y="57"/>
                  </a:cubicBezTo>
                  <a:cubicBezTo>
                    <a:pt x="87" y="58"/>
                    <a:pt x="87" y="58"/>
                    <a:pt x="87" y="59"/>
                  </a:cubicBezTo>
                  <a:cubicBezTo>
                    <a:pt x="87" y="59"/>
                    <a:pt x="87" y="59"/>
                    <a:pt x="88" y="59"/>
                  </a:cubicBezTo>
                  <a:cubicBezTo>
                    <a:pt x="88" y="58"/>
                    <a:pt x="88" y="58"/>
                    <a:pt x="88" y="58"/>
                  </a:cubicBezTo>
                  <a:cubicBezTo>
                    <a:pt x="88" y="58"/>
                    <a:pt x="89" y="58"/>
                    <a:pt x="89" y="59"/>
                  </a:cubicBezTo>
                  <a:cubicBezTo>
                    <a:pt x="89" y="57"/>
                    <a:pt x="88" y="55"/>
                    <a:pt x="88" y="54"/>
                  </a:cubicBezTo>
                  <a:moveTo>
                    <a:pt x="81" y="50"/>
                  </a:moveTo>
                  <a:cubicBezTo>
                    <a:pt x="80" y="51"/>
                    <a:pt x="80" y="51"/>
                    <a:pt x="79" y="52"/>
                  </a:cubicBezTo>
                  <a:cubicBezTo>
                    <a:pt x="79" y="54"/>
                    <a:pt x="80" y="55"/>
                    <a:pt x="80" y="57"/>
                  </a:cubicBezTo>
                  <a:cubicBezTo>
                    <a:pt x="81" y="57"/>
                    <a:pt x="81" y="56"/>
                    <a:pt x="82" y="56"/>
                  </a:cubicBezTo>
                  <a:cubicBezTo>
                    <a:pt x="82" y="55"/>
                    <a:pt x="82" y="55"/>
                    <a:pt x="81" y="54"/>
                  </a:cubicBezTo>
                  <a:cubicBezTo>
                    <a:pt x="81" y="53"/>
                    <a:pt x="81" y="52"/>
                    <a:pt x="81" y="50"/>
                  </a:cubicBezTo>
                  <a:moveTo>
                    <a:pt x="74" y="17"/>
                  </a:moveTo>
                  <a:cubicBezTo>
                    <a:pt x="75" y="16"/>
                    <a:pt x="76" y="14"/>
                    <a:pt x="77" y="13"/>
                  </a:cubicBezTo>
                  <a:cubicBezTo>
                    <a:pt x="77" y="13"/>
                    <a:pt x="77" y="14"/>
                    <a:pt x="77" y="14"/>
                  </a:cubicBezTo>
                  <a:cubicBezTo>
                    <a:pt x="76" y="15"/>
                    <a:pt x="75" y="16"/>
                    <a:pt x="74" y="17"/>
                  </a:cubicBezTo>
                  <a:moveTo>
                    <a:pt x="52" y="3"/>
                  </a:moveTo>
                  <a:cubicBezTo>
                    <a:pt x="52" y="3"/>
                    <a:pt x="52" y="3"/>
                    <a:pt x="51" y="4"/>
                  </a:cubicBezTo>
                  <a:cubicBezTo>
                    <a:pt x="51" y="4"/>
                    <a:pt x="51" y="4"/>
                    <a:pt x="50" y="5"/>
                  </a:cubicBezTo>
                  <a:cubicBezTo>
                    <a:pt x="52" y="5"/>
                    <a:pt x="55" y="5"/>
                    <a:pt x="57" y="5"/>
                  </a:cubicBezTo>
                  <a:cubicBezTo>
                    <a:pt x="57" y="4"/>
                    <a:pt x="58" y="4"/>
                    <a:pt x="58" y="3"/>
                  </a:cubicBezTo>
                  <a:cubicBezTo>
                    <a:pt x="58" y="3"/>
                    <a:pt x="59" y="3"/>
                    <a:pt x="59" y="3"/>
                  </a:cubicBezTo>
                  <a:cubicBezTo>
                    <a:pt x="60" y="3"/>
                    <a:pt x="60" y="4"/>
                    <a:pt x="60" y="5"/>
                  </a:cubicBezTo>
                  <a:cubicBezTo>
                    <a:pt x="61" y="5"/>
                    <a:pt x="63" y="5"/>
                    <a:pt x="65" y="5"/>
                  </a:cubicBezTo>
                  <a:cubicBezTo>
                    <a:pt x="69" y="5"/>
                    <a:pt x="73" y="5"/>
                    <a:pt x="77" y="6"/>
                  </a:cubicBezTo>
                  <a:cubicBezTo>
                    <a:pt x="78" y="6"/>
                    <a:pt x="80" y="6"/>
                    <a:pt x="80" y="8"/>
                  </a:cubicBezTo>
                  <a:cubicBezTo>
                    <a:pt x="80" y="9"/>
                    <a:pt x="79" y="11"/>
                    <a:pt x="79" y="13"/>
                  </a:cubicBezTo>
                  <a:cubicBezTo>
                    <a:pt x="78" y="12"/>
                    <a:pt x="78" y="11"/>
                    <a:pt x="78" y="11"/>
                  </a:cubicBezTo>
                  <a:cubicBezTo>
                    <a:pt x="77" y="10"/>
                    <a:pt x="77" y="10"/>
                    <a:pt x="77" y="10"/>
                  </a:cubicBezTo>
                  <a:cubicBezTo>
                    <a:pt x="76" y="10"/>
                    <a:pt x="76" y="10"/>
                    <a:pt x="76" y="10"/>
                  </a:cubicBezTo>
                  <a:cubicBezTo>
                    <a:pt x="73" y="15"/>
                    <a:pt x="70" y="19"/>
                    <a:pt x="66" y="22"/>
                  </a:cubicBezTo>
                  <a:cubicBezTo>
                    <a:pt x="62" y="25"/>
                    <a:pt x="59" y="27"/>
                    <a:pt x="58" y="31"/>
                  </a:cubicBezTo>
                  <a:cubicBezTo>
                    <a:pt x="58" y="31"/>
                    <a:pt x="58" y="32"/>
                    <a:pt x="59" y="32"/>
                  </a:cubicBezTo>
                  <a:cubicBezTo>
                    <a:pt x="59" y="32"/>
                    <a:pt x="59" y="32"/>
                    <a:pt x="59" y="32"/>
                  </a:cubicBezTo>
                  <a:cubicBezTo>
                    <a:pt x="60" y="32"/>
                    <a:pt x="60" y="31"/>
                    <a:pt x="60" y="31"/>
                  </a:cubicBezTo>
                  <a:cubicBezTo>
                    <a:pt x="61" y="31"/>
                    <a:pt x="61" y="31"/>
                    <a:pt x="61" y="31"/>
                  </a:cubicBezTo>
                  <a:cubicBezTo>
                    <a:pt x="61" y="31"/>
                    <a:pt x="61" y="31"/>
                    <a:pt x="61" y="31"/>
                  </a:cubicBezTo>
                  <a:cubicBezTo>
                    <a:pt x="61" y="31"/>
                    <a:pt x="61" y="31"/>
                    <a:pt x="62" y="31"/>
                  </a:cubicBezTo>
                  <a:cubicBezTo>
                    <a:pt x="62" y="31"/>
                    <a:pt x="63" y="31"/>
                    <a:pt x="63" y="30"/>
                  </a:cubicBezTo>
                  <a:cubicBezTo>
                    <a:pt x="66" y="28"/>
                    <a:pt x="69" y="26"/>
                    <a:pt x="72" y="24"/>
                  </a:cubicBezTo>
                  <a:cubicBezTo>
                    <a:pt x="74" y="22"/>
                    <a:pt x="76" y="19"/>
                    <a:pt x="78" y="17"/>
                  </a:cubicBezTo>
                  <a:cubicBezTo>
                    <a:pt x="79" y="18"/>
                    <a:pt x="79" y="18"/>
                    <a:pt x="79" y="19"/>
                  </a:cubicBezTo>
                  <a:cubicBezTo>
                    <a:pt x="79" y="19"/>
                    <a:pt x="79" y="19"/>
                    <a:pt x="79" y="19"/>
                  </a:cubicBezTo>
                  <a:cubicBezTo>
                    <a:pt x="80" y="19"/>
                    <a:pt x="80" y="19"/>
                    <a:pt x="80" y="19"/>
                  </a:cubicBezTo>
                  <a:cubicBezTo>
                    <a:pt x="81" y="19"/>
                    <a:pt x="82" y="20"/>
                    <a:pt x="81" y="20"/>
                  </a:cubicBezTo>
                  <a:cubicBezTo>
                    <a:pt x="80" y="21"/>
                    <a:pt x="80" y="21"/>
                    <a:pt x="80" y="21"/>
                  </a:cubicBezTo>
                  <a:cubicBezTo>
                    <a:pt x="80" y="23"/>
                    <a:pt x="80" y="25"/>
                    <a:pt x="81" y="26"/>
                  </a:cubicBezTo>
                  <a:cubicBezTo>
                    <a:pt x="81" y="26"/>
                    <a:pt x="81" y="26"/>
                    <a:pt x="81" y="26"/>
                  </a:cubicBezTo>
                  <a:cubicBezTo>
                    <a:pt x="82" y="26"/>
                    <a:pt x="83" y="27"/>
                    <a:pt x="82" y="28"/>
                  </a:cubicBezTo>
                  <a:cubicBezTo>
                    <a:pt x="82" y="28"/>
                    <a:pt x="82" y="29"/>
                    <a:pt x="81" y="29"/>
                  </a:cubicBezTo>
                  <a:cubicBezTo>
                    <a:pt x="81" y="31"/>
                    <a:pt x="82" y="33"/>
                    <a:pt x="82" y="34"/>
                  </a:cubicBezTo>
                  <a:cubicBezTo>
                    <a:pt x="83" y="34"/>
                    <a:pt x="83" y="35"/>
                    <a:pt x="83" y="36"/>
                  </a:cubicBezTo>
                  <a:cubicBezTo>
                    <a:pt x="82" y="37"/>
                    <a:pt x="81" y="38"/>
                    <a:pt x="80" y="39"/>
                  </a:cubicBezTo>
                  <a:cubicBezTo>
                    <a:pt x="78" y="42"/>
                    <a:pt x="78" y="46"/>
                    <a:pt x="79" y="49"/>
                  </a:cubicBezTo>
                  <a:cubicBezTo>
                    <a:pt x="79" y="49"/>
                    <a:pt x="80" y="48"/>
                    <a:pt x="80" y="48"/>
                  </a:cubicBezTo>
                  <a:cubicBezTo>
                    <a:pt x="80" y="44"/>
                    <a:pt x="81" y="41"/>
                    <a:pt x="82" y="38"/>
                  </a:cubicBezTo>
                  <a:cubicBezTo>
                    <a:pt x="82" y="38"/>
                    <a:pt x="82" y="39"/>
                    <a:pt x="83" y="39"/>
                  </a:cubicBezTo>
                  <a:cubicBezTo>
                    <a:pt x="83" y="41"/>
                    <a:pt x="83" y="43"/>
                    <a:pt x="84" y="45"/>
                  </a:cubicBezTo>
                  <a:cubicBezTo>
                    <a:pt x="84" y="45"/>
                    <a:pt x="85" y="45"/>
                    <a:pt x="84" y="46"/>
                  </a:cubicBezTo>
                  <a:cubicBezTo>
                    <a:pt x="84" y="46"/>
                    <a:pt x="84" y="46"/>
                    <a:pt x="84" y="47"/>
                  </a:cubicBezTo>
                  <a:cubicBezTo>
                    <a:pt x="84" y="48"/>
                    <a:pt x="85" y="49"/>
                    <a:pt x="85" y="50"/>
                  </a:cubicBezTo>
                  <a:cubicBezTo>
                    <a:pt x="85" y="52"/>
                    <a:pt x="85" y="53"/>
                    <a:pt x="85" y="54"/>
                  </a:cubicBezTo>
                  <a:cubicBezTo>
                    <a:pt x="85" y="53"/>
                    <a:pt x="86" y="52"/>
                    <a:pt x="87" y="51"/>
                  </a:cubicBezTo>
                  <a:cubicBezTo>
                    <a:pt x="87" y="51"/>
                    <a:pt x="87" y="51"/>
                    <a:pt x="87" y="50"/>
                  </a:cubicBezTo>
                  <a:cubicBezTo>
                    <a:pt x="87" y="50"/>
                    <a:pt x="87" y="50"/>
                    <a:pt x="87" y="50"/>
                  </a:cubicBezTo>
                  <a:cubicBezTo>
                    <a:pt x="87" y="50"/>
                    <a:pt x="87" y="51"/>
                    <a:pt x="88" y="51"/>
                  </a:cubicBezTo>
                  <a:cubicBezTo>
                    <a:pt x="88" y="51"/>
                    <a:pt x="88" y="51"/>
                    <a:pt x="88" y="51"/>
                  </a:cubicBezTo>
                  <a:cubicBezTo>
                    <a:pt x="88" y="50"/>
                    <a:pt x="89" y="50"/>
                    <a:pt x="89" y="50"/>
                  </a:cubicBezTo>
                  <a:cubicBezTo>
                    <a:pt x="90" y="50"/>
                    <a:pt x="90" y="51"/>
                    <a:pt x="90" y="52"/>
                  </a:cubicBezTo>
                  <a:cubicBezTo>
                    <a:pt x="89" y="52"/>
                    <a:pt x="89" y="53"/>
                    <a:pt x="88" y="53"/>
                  </a:cubicBezTo>
                  <a:cubicBezTo>
                    <a:pt x="89" y="54"/>
                    <a:pt x="89" y="54"/>
                    <a:pt x="89" y="55"/>
                  </a:cubicBezTo>
                  <a:cubicBezTo>
                    <a:pt x="89" y="57"/>
                    <a:pt x="89" y="58"/>
                    <a:pt x="89" y="60"/>
                  </a:cubicBezTo>
                  <a:cubicBezTo>
                    <a:pt x="89" y="60"/>
                    <a:pt x="89" y="60"/>
                    <a:pt x="89" y="60"/>
                  </a:cubicBezTo>
                  <a:cubicBezTo>
                    <a:pt x="89" y="60"/>
                    <a:pt x="89" y="60"/>
                    <a:pt x="89" y="60"/>
                  </a:cubicBezTo>
                  <a:cubicBezTo>
                    <a:pt x="88" y="60"/>
                    <a:pt x="88" y="61"/>
                    <a:pt x="88" y="61"/>
                  </a:cubicBezTo>
                  <a:cubicBezTo>
                    <a:pt x="88" y="63"/>
                    <a:pt x="88" y="64"/>
                    <a:pt x="88" y="65"/>
                  </a:cubicBezTo>
                  <a:cubicBezTo>
                    <a:pt x="89" y="65"/>
                    <a:pt x="89" y="65"/>
                    <a:pt x="89" y="65"/>
                  </a:cubicBezTo>
                  <a:cubicBezTo>
                    <a:pt x="89" y="65"/>
                    <a:pt x="89" y="65"/>
                    <a:pt x="89" y="65"/>
                  </a:cubicBezTo>
                  <a:cubicBezTo>
                    <a:pt x="90" y="65"/>
                    <a:pt x="91" y="66"/>
                    <a:pt x="90" y="66"/>
                  </a:cubicBezTo>
                  <a:cubicBezTo>
                    <a:pt x="90" y="67"/>
                    <a:pt x="89" y="67"/>
                    <a:pt x="89" y="67"/>
                  </a:cubicBezTo>
                  <a:cubicBezTo>
                    <a:pt x="89" y="68"/>
                    <a:pt x="89" y="68"/>
                    <a:pt x="89" y="68"/>
                  </a:cubicBezTo>
                  <a:cubicBezTo>
                    <a:pt x="89" y="69"/>
                    <a:pt x="89" y="70"/>
                    <a:pt x="89" y="70"/>
                  </a:cubicBezTo>
                  <a:cubicBezTo>
                    <a:pt x="89" y="69"/>
                    <a:pt x="88" y="69"/>
                    <a:pt x="88" y="68"/>
                  </a:cubicBezTo>
                  <a:cubicBezTo>
                    <a:pt x="87" y="68"/>
                    <a:pt x="87" y="68"/>
                    <a:pt x="86" y="69"/>
                  </a:cubicBezTo>
                  <a:cubicBezTo>
                    <a:pt x="87" y="71"/>
                    <a:pt x="88" y="73"/>
                    <a:pt x="89" y="74"/>
                  </a:cubicBezTo>
                  <a:cubicBezTo>
                    <a:pt x="88" y="77"/>
                    <a:pt x="88" y="80"/>
                    <a:pt x="88" y="83"/>
                  </a:cubicBezTo>
                  <a:cubicBezTo>
                    <a:pt x="88" y="84"/>
                    <a:pt x="88" y="85"/>
                    <a:pt x="88" y="86"/>
                  </a:cubicBezTo>
                  <a:cubicBezTo>
                    <a:pt x="89" y="86"/>
                    <a:pt x="89" y="87"/>
                    <a:pt x="88" y="88"/>
                  </a:cubicBezTo>
                  <a:cubicBezTo>
                    <a:pt x="88" y="88"/>
                    <a:pt x="88" y="88"/>
                    <a:pt x="88" y="88"/>
                  </a:cubicBezTo>
                  <a:cubicBezTo>
                    <a:pt x="88" y="91"/>
                    <a:pt x="88" y="95"/>
                    <a:pt x="88" y="98"/>
                  </a:cubicBezTo>
                  <a:cubicBezTo>
                    <a:pt x="88" y="98"/>
                    <a:pt x="89" y="97"/>
                    <a:pt x="90" y="96"/>
                  </a:cubicBezTo>
                  <a:cubicBezTo>
                    <a:pt x="90" y="91"/>
                    <a:pt x="90" y="87"/>
                    <a:pt x="90" y="82"/>
                  </a:cubicBezTo>
                  <a:cubicBezTo>
                    <a:pt x="90" y="80"/>
                    <a:pt x="90" y="78"/>
                    <a:pt x="90" y="77"/>
                  </a:cubicBezTo>
                  <a:cubicBezTo>
                    <a:pt x="91" y="77"/>
                    <a:pt x="91" y="77"/>
                    <a:pt x="91" y="77"/>
                  </a:cubicBezTo>
                  <a:cubicBezTo>
                    <a:pt x="91" y="77"/>
                    <a:pt x="92" y="76"/>
                    <a:pt x="92" y="76"/>
                  </a:cubicBezTo>
                  <a:cubicBezTo>
                    <a:pt x="92" y="73"/>
                    <a:pt x="91" y="71"/>
                    <a:pt x="91" y="68"/>
                  </a:cubicBezTo>
                  <a:cubicBezTo>
                    <a:pt x="91" y="66"/>
                    <a:pt x="91" y="64"/>
                    <a:pt x="91" y="62"/>
                  </a:cubicBezTo>
                  <a:cubicBezTo>
                    <a:pt x="91" y="58"/>
                    <a:pt x="91" y="50"/>
                    <a:pt x="87" y="47"/>
                  </a:cubicBezTo>
                  <a:cubicBezTo>
                    <a:pt x="87" y="47"/>
                    <a:pt x="87" y="47"/>
                    <a:pt x="86" y="47"/>
                  </a:cubicBezTo>
                  <a:cubicBezTo>
                    <a:pt x="86" y="47"/>
                    <a:pt x="86" y="47"/>
                    <a:pt x="86" y="47"/>
                  </a:cubicBezTo>
                  <a:cubicBezTo>
                    <a:pt x="86" y="44"/>
                    <a:pt x="85" y="42"/>
                    <a:pt x="84" y="39"/>
                  </a:cubicBezTo>
                  <a:cubicBezTo>
                    <a:pt x="83" y="31"/>
                    <a:pt x="83" y="22"/>
                    <a:pt x="80" y="15"/>
                  </a:cubicBezTo>
                  <a:cubicBezTo>
                    <a:pt x="80" y="15"/>
                    <a:pt x="80" y="15"/>
                    <a:pt x="80" y="15"/>
                  </a:cubicBezTo>
                  <a:cubicBezTo>
                    <a:pt x="80" y="15"/>
                    <a:pt x="80" y="15"/>
                    <a:pt x="80" y="15"/>
                  </a:cubicBezTo>
                  <a:cubicBezTo>
                    <a:pt x="80" y="15"/>
                    <a:pt x="80" y="15"/>
                    <a:pt x="80" y="15"/>
                  </a:cubicBezTo>
                  <a:cubicBezTo>
                    <a:pt x="80" y="15"/>
                    <a:pt x="80" y="15"/>
                    <a:pt x="80" y="15"/>
                  </a:cubicBezTo>
                  <a:cubicBezTo>
                    <a:pt x="80" y="14"/>
                    <a:pt x="80" y="14"/>
                    <a:pt x="80" y="14"/>
                  </a:cubicBezTo>
                  <a:cubicBezTo>
                    <a:pt x="80" y="14"/>
                    <a:pt x="80" y="14"/>
                    <a:pt x="80" y="14"/>
                  </a:cubicBezTo>
                  <a:cubicBezTo>
                    <a:pt x="82" y="11"/>
                    <a:pt x="83" y="8"/>
                    <a:pt x="81" y="5"/>
                  </a:cubicBezTo>
                  <a:cubicBezTo>
                    <a:pt x="79" y="3"/>
                    <a:pt x="74" y="3"/>
                    <a:pt x="71" y="3"/>
                  </a:cubicBezTo>
                  <a:cubicBezTo>
                    <a:pt x="65" y="3"/>
                    <a:pt x="58" y="3"/>
                    <a:pt x="52" y="3"/>
                  </a:cubicBezTo>
                  <a:moveTo>
                    <a:pt x="50" y="0"/>
                  </a:moveTo>
                  <a:cubicBezTo>
                    <a:pt x="43" y="0"/>
                    <a:pt x="35" y="0"/>
                    <a:pt x="28" y="0"/>
                  </a:cubicBezTo>
                  <a:cubicBezTo>
                    <a:pt x="25" y="0"/>
                    <a:pt x="22" y="0"/>
                    <a:pt x="18" y="0"/>
                  </a:cubicBezTo>
                  <a:cubicBezTo>
                    <a:pt x="13" y="0"/>
                    <a:pt x="7" y="0"/>
                    <a:pt x="2" y="1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7" y="2"/>
                    <a:pt x="13" y="2"/>
                    <a:pt x="18" y="2"/>
                  </a:cubicBezTo>
                  <a:cubicBezTo>
                    <a:pt x="22" y="2"/>
                    <a:pt x="26" y="2"/>
                    <a:pt x="29" y="2"/>
                  </a:cubicBezTo>
                  <a:cubicBezTo>
                    <a:pt x="30" y="2"/>
                    <a:pt x="32" y="2"/>
                    <a:pt x="33" y="2"/>
                  </a:cubicBezTo>
                  <a:cubicBezTo>
                    <a:pt x="32" y="2"/>
                    <a:pt x="31" y="2"/>
                    <a:pt x="30" y="2"/>
                  </a:cubicBezTo>
                  <a:cubicBezTo>
                    <a:pt x="26" y="2"/>
                    <a:pt x="21" y="2"/>
                    <a:pt x="17" y="2"/>
                  </a:cubicBezTo>
                  <a:cubicBezTo>
                    <a:pt x="12" y="2"/>
                    <a:pt x="7" y="3"/>
                    <a:pt x="2" y="4"/>
                  </a:cubicBezTo>
                  <a:cubicBezTo>
                    <a:pt x="1" y="4"/>
                    <a:pt x="1" y="6"/>
                    <a:pt x="2" y="6"/>
                  </a:cubicBezTo>
                  <a:cubicBezTo>
                    <a:pt x="2" y="6"/>
                    <a:pt x="3" y="6"/>
                    <a:pt x="3" y="6"/>
                  </a:cubicBezTo>
                  <a:cubicBezTo>
                    <a:pt x="5" y="6"/>
                    <a:pt x="6" y="5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9" y="4"/>
                    <a:pt x="9" y="4"/>
                    <a:pt x="9" y="5"/>
                  </a:cubicBezTo>
                  <a:cubicBezTo>
                    <a:pt x="12" y="4"/>
                    <a:pt x="14" y="4"/>
                    <a:pt x="17" y="4"/>
                  </a:cubicBezTo>
                  <a:cubicBezTo>
                    <a:pt x="17" y="4"/>
                    <a:pt x="18" y="4"/>
                    <a:pt x="18" y="4"/>
                  </a:cubicBezTo>
                  <a:cubicBezTo>
                    <a:pt x="15" y="5"/>
                    <a:pt x="12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8" y="6"/>
                    <a:pt x="7" y="6"/>
                    <a:pt x="6" y="7"/>
                  </a:cubicBezTo>
                  <a:cubicBezTo>
                    <a:pt x="7" y="7"/>
                    <a:pt x="8" y="7"/>
                    <a:pt x="9" y="7"/>
                  </a:cubicBezTo>
                  <a:cubicBezTo>
                    <a:pt x="12" y="7"/>
                    <a:pt x="15" y="7"/>
                    <a:pt x="18" y="6"/>
                  </a:cubicBezTo>
                  <a:cubicBezTo>
                    <a:pt x="20" y="5"/>
                    <a:pt x="22" y="4"/>
                    <a:pt x="23" y="3"/>
                  </a:cubicBezTo>
                  <a:cubicBezTo>
                    <a:pt x="23" y="3"/>
                    <a:pt x="24" y="2"/>
                    <a:pt x="24" y="2"/>
                  </a:cubicBezTo>
                  <a:cubicBezTo>
                    <a:pt x="25" y="2"/>
                    <a:pt x="25" y="4"/>
                    <a:pt x="24" y="4"/>
                  </a:cubicBezTo>
                  <a:cubicBezTo>
                    <a:pt x="24" y="5"/>
                    <a:pt x="23" y="5"/>
                    <a:pt x="23" y="5"/>
                  </a:cubicBezTo>
                  <a:cubicBezTo>
                    <a:pt x="24" y="5"/>
                    <a:pt x="25" y="5"/>
                    <a:pt x="26" y="5"/>
                  </a:cubicBezTo>
                  <a:cubicBezTo>
                    <a:pt x="27" y="5"/>
                    <a:pt x="28" y="5"/>
                    <a:pt x="29" y="5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31" y="5"/>
                    <a:pt x="32" y="5"/>
                    <a:pt x="32" y="5"/>
                  </a:cubicBezTo>
                  <a:cubicBezTo>
                    <a:pt x="32" y="5"/>
                    <a:pt x="32" y="5"/>
                    <a:pt x="32" y="5"/>
                  </a:cubicBezTo>
                  <a:cubicBezTo>
                    <a:pt x="32" y="4"/>
                    <a:pt x="33" y="4"/>
                    <a:pt x="33" y="4"/>
                  </a:cubicBezTo>
                  <a:cubicBezTo>
                    <a:pt x="33" y="4"/>
                    <a:pt x="33" y="4"/>
                    <a:pt x="34" y="5"/>
                  </a:cubicBezTo>
                  <a:cubicBezTo>
                    <a:pt x="36" y="5"/>
                    <a:pt x="38" y="5"/>
                    <a:pt x="40" y="5"/>
                  </a:cubicBezTo>
                  <a:cubicBezTo>
                    <a:pt x="40" y="5"/>
                    <a:pt x="41" y="5"/>
                    <a:pt x="41" y="5"/>
                  </a:cubicBezTo>
                  <a:cubicBezTo>
                    <a:pt x="41" y="5"/>
                    <a:pt x="42" y="5"/>
                    <a:pt x="42" y="5"/>
                  </a:cubicBezTo>
                  <a:cubicBezTo>
                    <a:pt x="44" y="5"/>
                    <a:pt x="45" y="5"/>
                    <a:pt x="47" y="5"/>
                  </a:cubicBezTo>
                  <a:cubicBezTo>
                    <a:pt x="48" y="4"/>
                    <a:pt x="49" y="3"/>
                    <a:pt x="50" y="2"/>
                  </a:cubicBezTo>
                  <a:cubicBezTo>
                    <a:pt x="51" y="2"/>
                    <a:pt x="51" y="2"/>
                    <a:pt x="51" y="2"/>
                  </a:cubicBezTo>
                  <a:cubicBezTo>
                    <a:pt x="51" y="2"/>
                    <a:pt x="52" y="2"/>
                    <a:pt x="52" y="2"/>
                  </a:cubicBezTo>
                  <a:cubicBezTo>
                    <a:pt x="53" y="2"/>
                    <a:pt x="55" y="2"/>
                    <a:pt x="56" y="2"/>
                  </a:cubicBezTo>
                  <a:cubicBezTo>
                    <a:pt x="57" y="1"/>
                    <a:pt x="57" y="0"/>
                    <a:pt x="56" y="0"/>
                  </a:cubicBezTo>
                  <a:cubicBezTo>
                    <a:pt x="54" y="0"/>
                    <a:pt x="52" y="0"/>
                    <a:pt x="50" y="0"/>
                  </a:cubicBezTo>
                </a:path>
              </a:pathLst>
            </a:custGeom>
            <a:solidFill>
              <a:schemeClr val="accent1"/>
            </a:solidFill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6" name="任意多边形 265"/>
            <p:cNvSpPr/>
            <p:nvPr/>
          </p:nvSpPr>
          <p:spPr bwMode="auto">
            <a:xfrm>
              <a:off x="3332798" y="3629025"/>
              <a:ext cx="136769" cy="47625"/>
            </a:xfrm>
            <a:custGeom>
              <a:avLst/>
              <a:gdLst>
                <a:gd name="connsiteX0" fmla="*/ 133527 w 136769"/>
                <a:gd name="connsiteY0" fmla="*/ 28575 h 47625"/>
                <a:gd name="connsiteX1" fmla="*/ 135820 w 136769"/>
                <a:gd name="connsiteY1" fmla="*/ 32808 h 47625"/>
                <a:gd name="connsiteX2" fmla="*/ 122061 w 136769"/>
                <a:gd name="connsiteY2" fmla="*/ 41275 h 47625"/>
                <a:gd name="connsiteX3" fmla="*/ 119768 w 136769"/>
                <a:gd name="connsiteY3" fmla="*/ 41275 h 47625"/>
                <a:gd name="connsiteX4" fmla="*/ 119768 w 136769"/>
                <a:gd name="connsiteY4" fmla="*/ 37042 h 47625"/>
                <a:gd name="connsiteX5" fmla="*/ 133527 w 136769"/>
                <a:gd name="connsiteY5" fmla="*/ 28575 h 47625"/>
                <a:gd name="connsiteX6" fmla="*/ 39071 w 136769"/>
                <a:gd name="connsiteY6" fmla="*/ 15875 h 47625"/>
                <a:gd name="connsiteX7" fmla="*/ 41276 w 136769"/>
                <a:gd name="connsiteY7" fmla="*/ 20108 h 47625"/>
                <a:gd name="connsiteX8" fmla="*/ 12612 w 136769"/>
                <a:gd name="connsiteY8" fmla="*/ 41275 h 47625"/>
                <a:gd name="connsiteX9" fmla="*/ 5998 w 136769"/>
                <a:gd name="connsiteY9" fmla="*/ 47625 h 47625"/>
                <a:gd name="connsiteX10" fmla="*/ 3793 w 136769"/>
                <a:gd name="connsiteY10" fmla="*/ 43392 h 47625"/>
                <a:gd name="connsiteX11" fmla="*/ 5998 w 136769"/>
                <a:gd name="connsiteY11" fmla="*/ 41275 h 47625"/>
                <a:gd name="connsiteX12" fmla="*/ 39071 w 136769"/>
                <a:gd name="connsiteY12" fmla="*/ 15875 h 47625"/>
                <a:gd name="connsiteX13" fmla="*/ 129117 w 136769"/>
                <a:gd name="connsiteY13" fmla="*/ 14287 h 47625"/>
                <a:gd name="connsiteX14" fmla="*/ 131233 w 136769"/>
                <a:gd name="connsiteY14" fmla="*/ 18328 h 47625"/>
                <a:gd name="connsiteX15" fmla="*/ 105833 w 136769"/>
                <a:gd name="connsiteY15" fmla="*/ 36512 h 47625"/>
                <a:gd name="connsiteX16" fmla="*/ 103717 w 136769"/>
                <a:gd name="connsiteY16" fmla="*/ 36512 h 47625"/>
                <a:gd name="connsiteX17" fmla="*/ 103717 w 136769"/>
                <a:gd name="connsiteY17" fmla="*/ 32471 h 47625"/>
                <a:gd name="connsiteX18" fmla="*/ 129117 w 136769"/>
                <a:gd name="connsiteY18" fmla="*/ 16307 h 47625"/>
                <a:gd name="connsiteX19" fmla="*/ 129117 w 136769"/>
                <a:gd name="connsiteY19" fmla="*/ 14287 h 47625"/>
                <a:gd name="connsiteX20" fmla="*/ 102636 w 136769"/>
                <a:gd name="connsiteY20" fmla="*/ 3175 h 47625"/>
                <a:gd name="connsiteX21" fmla="*/ 104776 w 136769"/>
                <a:gd name="connsiteY21" fmla="*/ 5323 h 47625"/>
                <a:gd name="connsiteX22" fmla="*/ 59842 w 136769"/>
                <a:gd name="connsiteY22" fmla="*/ 37540 h 47625"/>
                <a:gd name="connsiteX23" fmla="*/ 57703 w 136769"/>
                <a:gd name="connsiteY23" fmla="*/ 39688 h 47625"/>
                <a:gd name="connsiteX24" fmla="*/ 57703 w 136769"/>
                <a:gd name="connsiteY24" fmla="*/ 35392 h 47625"/>
                <a:gd name="connsiteX25" fmla="*/ 96217 w 136769"/>
                <a:gd name="connsiteY25" fmla="*/ 5323 h 47625"/>
                <a:gd name="connsiteX26" fmla="*/ 102636 w 136769"/>
                <a:gd name="connsiteY26" fmla="*/ 3175 h 47625"/>
                <a:gd name="connsiteX27" fmla="*/ 77512 w 136769"/>
                <a:gd name="connsiteY27" fmla="*/ 3175 h 47625"/>
                <a:gd name="connsiteX28" fmla="*/ 79720 w 136769"/>
                <a:gd name="connsiteY28" fmla="*/ 3175 h 47625"/>
                <a:gd name="connsiteX29" fmla="*/ 81929 w 136769"/>
                <a:gd name="connsiteY29" fmla="*/ 7520 h 47625"/>
                <a:gd name="connsiteX30" fmla="*/ 37755 w 136769"/>
                <a:gd name="connsiteY30" fmla="*/ 44450 h 47625"/>
                <a:gd name="connsiteX31" fmla="*/ 35547 w 136769"/>
                <a:gd name="connsiteY31" fmla="*/ 44450 h 47625"/>
                <a:gd name="connsiteX32" fmla="*/ 33338 w 136769"/>
                <a:gd name="connsiteY32" fmla="*/ 44450 h 47625"/>
                <a:gd name="connsiteX33" fmla="*/ 33338 w 136769"/>
                <a:gd name="connsiteY33" fmla="*/ 42278 h 47625"/>
                <a:gd name="connsiteX34" fmla="*/ 73094 w 136769"/>
                <a:gd name="connsiteY34" fmla="*/ 7520 h 47625"/>
                <a:gd name="connsiteX35" fmla="*/ 77512 w 136769"/>
                <a:gd name="connsiteY35" fmla="*/ 3175 h 47625"/>
                <a:gd name="connsiteX36" fmla="*/ 39103 w 136769"/>
                <a:gd name="connsiteY36" fmla="*/ 3175 h 47625"/>
                <a:gd name="connsiteX37" fmla="*/ 41275 w 136769"/>
                <a:gd name="connsiteY37" fmla="*/ 3175 h 47625"/>
                <a:gd name="connsiteX38" fmla="*/ 41275 w 136769"/>
                <a:gd name="connsiteY38" fmla="*/ 5292 h 47625"/>
                <a:gd name="connsiteX39" fmla="*/ 39103 w 136769"/>
                <a:gd name="connsiteY39" fmla="*/ 7408 h 47625"/>
                <a:gd name="connsiteX40" fmla="*/ 34758 w 136769"/>
                <a:gd name="connsiteY40" fmla="*/ 11642 h 47625"/>
                <a:gd name="connsiteX41" fmla="*/ 4345 w 136769"/>
                <a:gd name="connsiteY41" fmla="*/ 41275 h 47625"/>
                <a:gd name="connsiteX42" fmla="*/ 2172 w 136769"/>
                <a:gd name="connsiteY42" fmla="*/ 41275 h 47625"/>
                <a:gd name="connsiteX43" fmla="*/ 0 w 136769"/>
                <a:gd name="connsiteY43" fmla="*/ 41275 h 47625"/>
                <a:gd name="connsiteX44" fmla="*/ 0 w 136769"/>
                <a:gd name="connsiteY44" fmla="*/ 39158 h 47625"/>
                <a:gd name="connsiteX45" fmla="*/ 30413 w 136769"/>
                <a:gd name="connsiteY45" fmla="*/ 9525 h 47625"/>
                <a:gd name="connsiteX46" fmla="*/ 32585 w 136769"/>
                <a:gd name="connsiteY46" fmla="*/ 7408 h 47625"/>
                <a:gd name="connsiteX47" fmla="*/ 36930 w 136769"/>
                <a:gd name="connsiteY47" fmla="*/ 5292 h 47625"/>
                <a:gd name="connsiteX48" fmla="*/ 39103 w 136769"/>
                <a:gd name="connsiteY48" fmla="*/ 3175 h 47625"/>
                <a:gd name="connsiteX49" fmla="*/ 122715 w 136769"/>
                <a:gd name="connsiteY49" fmla="*/ 0 h 47625"/>
                <a:gd name="connsiteX50" fmla="*/ 124858 w 136769"/>
                <a:gd name="connsiteY50" fmla="*/ 4445 h 47625"/>
                <a:gd name="connsiteX51" fmla="*/ 88424 w 136769"/>
                <a:gd name="connsiteY51" fmla="*/ 33338 h 47625"/>
                <a:gd name="connsiteX52" fmla="*/ 86281 w 136769"/>
                <a:gd name="connsiteY52" fmla="*/ 28893 h 47625"/>
                <a:gd name="connsiteX53" fmla="*/ 122715 w 136769"/>
                <a:gd name="connsiteY53" fmla="*/ 0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136769" h="47625">
                  <a:moveTo>
                    <a:pt x="133527" y="28575"/>
                  </a:moveTo>
                  <a:cubicBezTo>
                    <a:pt x="135820" y="28575"/>
                    <a:pt x="138113" y="32808"/>
                    <a:pt x="135820" y="32808"/>
                  </a:cubicBezTo>
                  <a:cubicBezTo>
                    <a:pt x="131234" y="34925"/>
                    <a:pt x="126648" y="37042"/>
                    <a:pt x="122061" y="41275"/>
                  </a:cubicBezTo>
                  <a:cubicBezTo>
                    <a:pt x="122061" y="41275"/>
                    <a:pt x="119768" y="41275"/>
                    <a:pt x="119768" y="41275"/>
                  </a:cubicBezTo>
                  <a:cubicBezTo>
                    <a:pt x="117475" y="41275"/>
                    <a:pt x="117475" y="37042"/>
                    <a:pt x="119768" y="37042"/>
                  </a:cubicBezTo>
                  <a:cubicBezTo>
                    <a:pt x="124354" y="34925"/>
                    <a:pt x="128941" y="32808"/>
                    <a:pt x="133527" y="28575"/>
                  </a:cubicBezTo>
                  <a:close/>
                  <a:moveTo>
                    <a:pt x="39071" y="15875"/>
                  </a:moveTo>
                  <a:cubicBezTo>
                    <a:pt x="41276" y="15875"/>
                    <a:pt x="41276" y="17992"/>
                    <a:pt x="41276" y="20108"/>
                  </a:cubicBezTo>
                  <a:cubicBezTo>
                    <a:pt x="30251" y="26458"/>
                    <a:pt x="21432" y="34925"/>
                    <a:pt x="12612" y="41275"/>
                  </a:cubicBezTo>
                  <a:cubicBezTo>
                    <a:pt x="10407" y="43392"/>
                    <a:pt x="8203" y="45508"/>
                    <a:pt x="5998" y="47625"/>
                  </a:cubicBezTo>
                  <a:cubicBezTo>
                    <a:pt x="3793" y="47625"/>
                    <a:pt x="1588" y="45508"/>
                    <a:pt x="3793" y="43392"/>
                  </a:cubicBezTo>
                  <a:cubicBezTo>
                    <a:pt x="3793" y="43392"/>
                    <a:pt x="5998" y="41275"/>
                    <a:pt x="5998" y="41275"/>
                  </a:cubicBezTo>
                  <a:cubicBezTo>
                    <a:pt x="17022" y="32808"/>
                    <a:pt x="28047" y="24342"/>
                    <a:pt x="39071" y="15875"/>
                  </a:cubicBezTo>
                  <a:close/>
                  <a:moveTo>
                    <a:pt x="129117" y="14287"/>
                  </a:moveTo>
                  <a:cubicBezTo>
                    <a:pt x="131233" y="14287"/>
                    <a:pt x="133350" y="18328"/>
                    <a:pt x="131233" y="18328"/>
                  </a:cubicBezTo>
                  <a:cubicBezTo>
                    <a:pt x="122767" y="24389"/>
                    <a:pt x="114300" y="30451"/>
                    <a:pt x="105833" y="36512"/>
                  </a:cubicBezTo>
                  <a:cubicBezTo>
                    <a:pt x="103717" y="36512"/>
                    <a:pt x="103717" y="36512"/>
                    <a:pt x="103717" y="36512"/>
                  </a:cubicBezTo>
                  <a:cubicBezTo>
                    <a:pt x="101600" y="36512"/>
                    <a:pt x="101600" y="34492"/>
                    <a:pt x="103717" y="32471"/>
                  </a:cubicBezTo>
                  <a:cubicBezTo>
                    <a:pt x="112183" y="26410"/>
                    <a:pt x="120650" y="20348"/>
                    <a:pt x="129117" y="16307"/>
                  </a:cubicBezTo>
                  <a:cubicBezTo>
                    <a:pt x="129117" y="14287"/>
                    <a:pt x="129117" y="14287"/>
                    <a:pt x="129117" y="14287"/>
                  </a:cubicBezTo>
                  <a:close/>
                  <a:moveTo>
                    <a:pt x="102636" y="3175"/>
                  </a:moveTo>
                  <a:cubicBezTo>
                    <a:pt x="104776" y="3175"/>
                    <a:pt x="104776" y="3175"/>
                    <a:pt x="104776" y="5323"/>
                  </a:cubicBezTo>
                  <a:cubicBezTo>
                    <a:pt x="89798" y="16062"/>
                    <a:pt x="74820" y="26801"/>
                    <a:pt x="59842" y="37540"/>
                  </a:cubicBezTo>
                  <a:cubicBezTo>
                    <a:pt x="59842" y="39688"/>
                    <a:pt x="59842" y="39688"/>
                    <a:pt x="57703" y="39688"/>
                  </a:cubicBezTo>
                  <a:cubicBezTo>
                    <a:pt x="57703" y="39688"/>
                    <a:pt x="55563" y="35392"/>
                    <a:pt x="57703" y="35392"/>
                  </a:cubicBezTo>
                  <a:cubicBezTo>
                    <a:pt x="70541" y="24653"/>
                    <a:pt x="83379" y="16062"/>
                    <a:pt x="96217" y="5323"/>
                  </a:cubicBezTo>
                  <a:cubicBezTo>
                    <a:pt x="98357" y="5323"/>
                    <a:pt x="100496" y="3175"/>
                    <a:pt x="102636" y="3175"/>
                  </a:cubicBezTo>
                  <a:close/>
                  <a:moveTo>
                    <a:pt x="77512" y="3175"/>
                  </a:moveTo>
                  <a:cubicBezTo>
                    <a:pt x="79720" y="3175"/>
                    <a:pt x="79720" y="3175"/>
                    <a:pt x="79720" y="3175"/>
                  </a:cubicBezTo>
                  <a:cubicBezTo>
                    <a:pt x="81929" y="3175"/>
                    <a:pt x="84138" y="5347"/>
                    <a:pt x="81929" y="7520"/>
                  </a:cubicBezTo>
                  <a:cubicBezTo>
                    <a:pt x="66468" y="20554"/>
                    <a:pt x="51007" y="31416"/>
                    <a:pt x="37755" y="44450"/>
                  </a:cubicBezTo>
                  <a:cubicBezTo>
                    <a:pt x="35547" y="44450"/>
                    <a:pt x="35547" y="44450"/>
                    <a:pt x="35547" y="44450"/>
                  </a:cubicBezTo>
                  <a:cubicBezTo>
                    <a:pt x="35547" y="44450"/>
                    <a:pt x="35547" y="44450"/>
                    <a:pt x="33338" y="44450"/>
                  </a:cubicBezTo>
                  <a:cubicBezTo>
                    <a:pt x="33338" y="44450"/>
                    <a:pt x="33338" y="42278"/>
                    <a:pt x="33338" y="42278"/>
                  </a:cubicBezTo>
                  <a:cubicBezTo>
                    <a:pt x="46590" y="31416"/>
                    <a:pt x="62051" y="20554"/>
                    <a:pt x="73094" y="7520"/>
                  </a:cubicBezTo>
                  <a:cubicBezTo>
                    <a:pt x="75303" y="7520"/>
                    <a:pt x="77512" y="5347"/>
                    <a:pt x="77512" y="3175"/>
                  </a:cubicBezTo>
                  <a:close/>
                  <a:moveTo>
                    <a:pt x="39103" y="3175"/>
                  </a:moveTo>
                  <a:cubicBezTo>
                    <a:pt x="41275" y="3175"/>
                    <a:pt x="41275" y="3175"/>
                    <a:pt x="41275" y="3175"/>
                  </a:cubicBezTo>
                  <a:cubicBezTo>
                    <a:pt x="41275" y="5292"/>
                    <a:pt x="41275" y="5292"/>
                    <a:pt x="41275" y="5292"/>
                  </a:cubicBezTo>
                  <a:cubicBezTo>
                    <a:pt x="41275" y="7408"/>
                    <a:pt x="39103" y="7408"/>
                    <a:pt x="39103" y="7408"/>
                  </a:cubicBezTo>
                  <a:cubicBezTo>
                    <a:pt x="39103" y="7408"/>
                    <a:pt x="36930" y="9525"/>
                    <a:pt x="34758" y="11642"/>
                  </a:cubicBezTo>
                  <a:cubicBezTo>
                    <a:pt x="23896" y="20108"/>
                    <a:pt x="15206" y="30692"/>
                    <a:pt x="4345" y="41275"/>
                  </a:cubicBezTo>
                  <a:cubicBezTo>
                    <a:pt x="2172" y="41275"/>
                    <a:pt x="2172" y="41275"/>
                    <a:pt x="2172" y="41275"/>
                  </a:cubicBezTo>
                  <a:cubicBezTo>
                    <a:pt x="2172" y="41275"/>
                    <a:pt x="0" y="41275"/>
                    <a:pt x="0" y="41275"/>
                  </a:cubicBezTo>
                  <a:cubicBezTo>
                    <a:pt x="0" y="41275"/>
                    <a:pt x="0" y="39158"/>
                    <a:pt x="0" y="39158"/>
                  </a:cubicBezTo>
                  <a:cubicBezTo>
                    <a:pt x="10862" y="28575"/>
                    <a:pt x="19551" y="17992"/>
                    <a:pt x="30413" y="9525"/>
                  </a:cubicBezTo>
                  <a:cubicBezTo>
                    <a:pt x="30413" y="9525"/>
                    <a:pt x="32585" y="7408"/>
                    <a:pt x="32585" y="7408"/>
                  </a:cubicBezTo>
                  <a:cubicBezTo>
                    <a:pt x="34758" y="5292"/>
                    <a:pt x="34758" y="5292"/>
                    <a:pt x="36930" y="5292"/>
                  </a:cubicBezTo>
                  <a:cubicBezTo>
                    <a:pt x="36930" y="3175"/>
                    <a:pt x="36930" y="3175"/>
                    <a:pt x="39103" y="3175"/>
                  </a:cubicBezTo>
                  <a:close/>
                  <a:moveTo>
                    <a:pt x="122715" y="0"/>
                  </a:moveTo>
                  <a:cubicBezTo>
                    <a:pt x="124858" y="0"/>
                    <a:pt x="127001" y="2222"/>
                    <a:pt x="124858" y="4445"/>
                  </a:cubicBezTo>
                  <a:cubicBezTo>
                    <a:pt x="111999" y="13335"/>
                    <a:pt x="101283" y="22225"/>
                    <a:pt x="88424" y="33338"/>
                  </a:cubicBezTo>
                  <a:cubicBezTo>
                    <a:pt x="86281" y="33338"/>
                    <a:pt x="84138" y="28893"/>
                    <a:pt x="86281" y="28893"/>
                  </a:cubicBezTo>
                  <a:cubicBezTo>
                    <a:pt x="99140" y="20003"/>
                    <a:pt x="109856" y="11113"/>
                    <a:pt x="1227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>
              <a:noAutofit/>
            </a:bodyPr>
            <a:lstStyle/>
            <a:p>
              <a:endParaRPr lang="zh-CN" altLang="en-US"/>
            </a:p>
          </p:txBody>
        </p:sp>
        <p:sp>
          <p:nvSpPr>
            <p:cNvPr id="268" name="任意多边形 267"/>
            <p:cNvSpPr/>
            <p:nvPr/>
          </p:nvSpPr>
          <p:spPr bwMode="auto">
            <a:xfrm>
              <a:off x="3465720" y="2908299"/>
              <a:ext cx="548498" cy="952500"/>
            </a:xfrm>
            <a:custGeom>
              <a:avLst/>
              <a:gdLst>
                <a:gd name="connsiteX0" fmla="*/ 545364 w 548498"/>
                <a:gd name="connsiteY0" fmla="*/ 895350 h 952500"/>
                <a:gd name="connsiteX1" fmla="*/ 547534 w 548498"/>
                <a:gd name="connsiteY1" fmla="*/ 895350 h 952500"/>
                <a:gd name="connsiteX2" fmla="*/ 547534 w 548498"/>
                <a:gd name="connsiteY2" fmla="*/ 899746 h 952500"/>
                <a:gd name="connsiteX3" fmla="*/ 543194 w 548498"/>
                <a:gd name="connsiteY3" fmla="*/ 904142 h 952500"/>
                <a:gd name="connsiteX4" fmla="*/ 536686 w 548498"/>
                <a:gd name="connsiteY4" fmla="*/ 908539 h 952500"/>
                <a:gd name="connsiteX5" fmla="*/ 530177 w 548498"/>
                <a:gd name="connsiteY5" fmla="*/ 915133 h 952500"/>
                <a:gd name="connsiteX6" fmla="*/ 523668 w 548498"/>
                <a:gd name="connsiteY6" fmla="*/ 921727 h 952500"/>
                <a:gd name="connsiteX7" fmla="*/ 501972 w 548498"/>
                <a:gd name="connsiteY7" fmla="*/ 941510 h 952500"/>
                <a:gd name="connsiteX8" fmla="*/ 497633 w 548498"/>
                <a:gd name="connsiteY8" fmla="*/ 945906 h 952500"/>
                <a:gd name="connsiteX9" fmla="*/ 488954 w 548498"/>
                <a:gd name="connsiteY9" fmla="*/ 952500 h 952500"/>
                <a:gd name="connsiteX10" fmla="*/ 486785 w 548498"/>
                <a:gd name="connsiteY10" fmla="*/ 952500 h 952500"/>
                <a:gd name="connsiteX11" fmla="*/ 486785 w 548498"/>
                <a:gd name="connsiteY11" fmla="*/ 950302 h 952500"/>
                <a:gd name="connsiteX12" fmla="*/ 488954 w 548498"/>
                <a:gd name="connsiteY12" fmla="*/ 948104 h 952500"/>
                <a:gd name="connsiteX13" fmla="*/ 497633 w 548498"/>
                <a:gd name="connsiteY13" fmla="*/ 939312 h 952500"/>
                <a:gd name="connsiteX14" fmla="*/ 501972 w 548498"/>
                <a:gd name="connsiteY14" fmla="*/ 934916 h 952500"/>
                <a:gd name="connsiteX15" fmla="*/ 528007 w 548498"/>
                <a:gd name="connsiteY15" fmla="*/ 912935 h 952500"/>
                <a:gd name="connsiteX16" fmla="*/ 534516 w 548498"/>
                <a:gd name="connsiteY16" fmla="*/ 906341 h 952500"/>
                <a:gd name="connsiteX17" fmla="*/ 538855 w 548498"/>
                <a:gd name="connsiteY17" fmla="*/ 901944 h 952500"/>
                <a:gd name="connsiteX18" fmla="*/ 543194 w 548498"/>
                <a:gd name="connsiteY18" fmla="*/ 897548 h 952500"/>
                <a:gd name="connsiteX19" fmla="*/ 545364 w 548498"/>
                <a:gd name="connsiteY19" fmla="*/ 895350 h 952500"/>
                <a:gd name="connsiteX20" fmla="*/ 537348 w 548498"/>
                <a:gd name="connsiteY20" fmla="*/ 876300 h 952500"/>
                <a:gd name="connsiteX21" fmla="*/ 539556 w 548498"/>
                <a:gd name="connsiteY21" fmla="*/ 876300 h 952500"/>
                <a:gd name="connsiteX22" fmla="*/ 539556 w 548498"/>
                <a:gd name="connsiteY22" fmla="*/ 880685 h 952500"/>
                <a:gd name="connsiteX23" fmla="*/ 537348 w 548498"/>
                <a:gd name="connsiteY23" fmla="*/ 882877 h 952500"/>
                <a:gd name="connsiteX24" fmla="*/ 532930 w 548498"/>
                <a:gd name="connsiteY24" fmla="*/ 887262 h 952500"/>
                <a:gd name="connsiteX25" fmla="*/ 497591 w 548498"/>
                <a:gd name="connsiteY25" fmla="*/ 920146 h 952500"/>
                <a:gd name="connsiteX26" fmla="*/ 495383 w 548498"/>
                <a:gd name="connsiteY26" fmla="*/ 922338 h 952500"/>
                <a:gd name="connsiteX27" fmla="*/ 493174 w 548498"/>
                <a:gd name="connsiteY27" fmla="*/ 922338 h 952500"/>
                <a:gd name="connsiteX28" fmla="*/ 493174 w 548498"/>
                <a:gd name="connsiteY28" fmla="*/ 917954 h 952500"/>
                <a:gd name="connsiteX29" fmla="*/ 497591 w 548498"/>
                <a:gd name="connsiteY29" fmla="*/ 913569 h 952500"/>
                <a:gd name="connsiteX30" fmla="*/ 532930 w 548498"/>
                <a:gd name="connsiteY30" fmla="*/ 880685 h 952500"/>
                <a:gd name="connsiteX31" fmla="*/ 537348 w 548498"/>
                <a:gd name="connsiteY31" fmla="*/ 876300 h 952500"/>
                <a:gd name="connsiteX32" fmla="*/ 536473 w 548498"/>
                <a:gd name="connsiteY32" fmla="*/ 865187 h 952500"/>
                <a:gd name="connsiteX33" fmla="*/ 538590 w 548498"/>
                <a:gd name="connsiteY33" fmla="*/ 869572 h 952500"/>
                <a:gd name="connsiteX34" fmla="*/ 536473 w 548498"/>
                <a:gd name="connsiteY34" fmla="*/ 871764 h 952500"/>
                <a:gd name="connsiteX35" fmla="*/ 532240 w 548498"/>
                <a:gd name="connsiteY35" fmla="*/ 876149 h 952500"/>
                <a:gd name="connsiteX36" fmla="*/ 496257 w 548498"/>
                <a:gd name="connsiteY36" fmla="*/ 906841 h 952500"/>
                <a:gd name="connsiteX37" fmla="*/ 492023 w 548498"/>
                <a:gd name="connsiteY37" fmla="*/ 909033 h 952500"/>
                <a:gd name="connsiteX38" fmla="*/ 492023 w 548498"/>
                <a:gd name="connsiteY38" fmla="*/ 911225 h 952500"/>
                <a:gd name="connsiteX39" fmla="*/ 489907 w 548498"/>
                <a:gd name="connsiteY39" fmla="*/ 911225 h 952500"/>
                <a:gd name="connsiteX40" fmla="*/ 489907 w 548498"/>
                <a:gd name="connsiteY40" fmla="*/ 906841 h 952500"/>
                <a:gd name="connsiteX41" fmla="*/ 494140 w 548498"/>
                <a:gd name="connsiteY41" fmla="*/ 902456 h 952500"/>
                <a:gd name="connsiteX42" fmla="*/ 532240 w 548498"/>
                <a:gd name="connsiteY42" fmla="*/ 869572 h 952500"/>
                <a:gd name="connsiteX43" fmla="*/ 534357 w 548498"/>
                <a:gd name="connsiteY43" fmla="*/ 867379 h 952500"/>
                <a:gd name="connsiteX44" fmla="*/ 536473 w 548498"/>
                <a:gd name="connsiteY44" fmla="*/ 865187 h 952500"/>
                <a:gd name="connsiteX45" fmla="*/ 523182 w 548498"/>
                <a:gd name="connsiteY45" fmla="*/ 855662 h 952500"/>
                <a:gd name="connsiteX46" fmla="*/ 525330 w 548498"/>
                <a:gd name="connsiteY46" fmla="*/ 857817 h 952500"/>
                <a:gd name="connsiteX47" fmla="*/ 495261 w 548498"/>
                <a:gd name="connsiteY47" fmla="*/ 883671 h 952500"/>
                <a:gd name="connsiteX48" fmla="*/ 493113 w 548498"/>
                <a:gd name="connsiteY48" fmla="*/ 885825 h 952500"/>
                <a:gd name="connsiteX49" fmla="*/ 493113 w 548498"/>
                <a:gd name="connsiteY49" fmla="*/ 881516 h 952500"/>
                <a:gd name="connsiteX50" fmla="*/ 523182 w 548498"/>
                <a:gd name="connsiteY50" fmla="*/ 855662 h 952500"/>
                <a:gd name="connsiteX51" fmla="*/ 538529 w 548498"/>
                <a:gd name="connsiteY51" fmla="*/ 831850 h 952500"/>
                <a:gd name="connsiteX52" fmla="*/ 540666 w 548498"/>
                <a:gd name="connsiteY52" fmla="*/ 831850 h 952500"/>
                <a:gd name="connsiteX53" fmla="*/ 542803 w 548498"/>
                <a:gd name="connsiteY53" fmla="*/ 833939 h 952500"/>
                <a:gd name="connsiteX54" fmla="*/ 540666 w 548498"/>
                <a:gd name="connsiteY54" fmla="*/ 836028 h 952500"/>
                <a:gd name="connsiteX55" fmla="*/ 538529 w 548498"/>
                <a:gd name="connsiteY55" fmla="*/ 838117 h 952500"/>
                <a:gd name="connsiteX56" fmla="*/ 534255 w 548498"/>
                <a:gd name="connsiteY56" fmla="*/ 840205 h 952500"/>
                <a:gd name="connsiteX57" fmla="*/ 532118 w 548498"/>
                <a:gd name="connsiteY57" fmla="*/ 842294 h 952500"/>
                <a:gd name="connsiteX58" fmla="*/ 527844 w 548498"/>
                <a:gd name="connsiteY58" fmla="*/ 844383 h 952500"/>
                <a:gd name="connsiteX59" fmla="*/ 493651 w 548498"/>
                <a:gd name="connsiteY59" fmla="*/ 871538 h 952500"/>
                <a:gd name="connsiteX60" fmla="*/ 491514 w 548498"/>
                <a:gd name="connsiteY60" fmla="*/ 871538 h 952500"/>
                <a:gd name="connsiteX61" fmla="*/ 491514 w 548498"/>
                <a:gd name="connsiteY61" fmla="*/ 867360 h 952500"/>
                <a:gd name="connsiteX62" fmla="*/ 527844 w 548498"/>
                <a:gd name="connsiteY62" fmla="*/ 840205 h 952500"/>
                <a:gd name="connsiteX63" fmla="*/ 532118 w 548498"/>
                <a:gd name="connsiteY63" fmla="*/ 838117 h 952500"/>
                <a:gd name="connsiteX64" fmla="*/ 534255 w 548498"/>
                <a:gd name="connsiteY64" fmla="*/ 836028 h 952500"/>
                <a:gd name="connsiteX65" fmla="*/ 538529 w 548498"/>
                <a:gd name="connsiteY65" fmla="*/ 833939 h 952500"/>
                <a:gd name="connsiteX66" fmla="*/ 538529 w 548498"/>
                <a:gd name="connsiteY66" fmla="*/ 831850 h 952500"/>
                <a:gd name="connsiteX67" fmla="*/ 539567 w 548498"/>
                <a:gd name="connsiteY67" fmla="*/ 815975 h 952500"/>
                <a:gd name="connsiteX68" fmla="*/ 541765 w 548498"/>
                <a:gd name="connsiteY68" fmla="*/ 818118 h 952500"/>
                <a:gd name="connsiteX69" fmla="*/ 541765 w 548498"/>
                <a:gd name="connsiteY69" fmla="*/ 820261 h 952500"/>
                <a:gd name="connsiteX70" fmla="*/ 539567 w 548498"/>
                <a:gd name="connsiteY70" fmla="*/ 822405 h 952500"/>
                <a:gd name="connsiteX71" fmla="*/ 537369 w 548498"/>
                <a:gd name="connsiteY71" fmla="*/ 824548 h 952500"/>
                <a:gd name="connsiteX72" fmla="*/ 532973 w 548498"/>
                <a:gd name="connsiteY72" fmla="*/ 826691 h 952500"/>
                <a:gd name="connsiteX73" fmla="*/ 530775 w 548498"/>
                <a:gd name="connsiteY73" fmla="*/ 830977 h 952500"/>
                <a:gd name="connsiteX74" fmla="*/ 526379 w 548498"/>
                <a:gd name="connsiteY74" fmla="*/ 833120 h 952500"/>
                <a:gd name="connsiteX75" fmla="*/ 489011 w 548498"/>
                <a:gd name="connsiteY75" fmla="*/ 858838 h 952500"/>
                <a:gd name="connsiteX76" fmla="*/ 486813 w 548498"/>
                <a:gd name="connsiteY76" fmla="*/ 854552 h 952500"/>
                <a:gd name="connsiteX77" fmla="*/ 489011 w 548498"/>
                <a:gd name="connsiteY77" fmla="*/ 854552 h 952500"/>
                <a:gd name="connsiteX78" fmla="*/ 524181 w 548498"/>
                <a:gd name="connsiteY78" fmla="*/ 828834 h 952500"/>
                <a:gd name="connsiteX79" fmla="*/ 528577 w 548498"/>
                <a:gd name="connsiteY79" fmla="*/ 824548 h 952500"/>
                <a:gd name="connsiteX80" fmla="*/ 532973 w 548498"/>
                <a:gd name="connsiteY80" fmla="*/ 822405 h 952500"/>
                <a:gd name="connsiteX81" fmla="*/ 537369 w 548498"/>
                <a:gd name="connsiteY81" fmla="*/ 818118 h 952500"/>
                <a:gd name="connsiteX82" fmla="*/ 539567 w 548498"/>
                <a:gd name="connsiteY82" fmla="*/ 818118 h 952500"/>
                <a:gd name="connsiteX83" fmla="*/ 539567 w 548498"/>
                <a:gd name="connsiteY83" fmla="*/ 815975 h 952500"/>
                <a:gd name="connsiteX84" fmla="*/ 541213 w 548498"/>
                <a:gd name="connsiteY84" fmla="*/ 798512 h 952500"/>
                <a:gd name="connsiteX85" fmla="*/ 543353 w 548498"/>
                <a:gd name="connsiteY85" fmla="*/ 802808 h 952500"/>
                <a:gd name="connsiteX86" fmla="*/ 539074 w 548498"/>
                <a:gd name="connsiteY86" fmla="*/ 804956 h 952500"/>
                <a:gd name="connsiteX87" fmla="*/ 539074 w 548498"/>
                <a:gd name="connsiteY87" fmla="*/ 807103 h 952500"/>
                <a:gd name="connsiteX88" fmla="*/ 532655 w 548498"/>
                <a:gd name="connsiteY88" fmla="*/ 811399 h 952500"/>
                <a:gd name="connsiteX89" fmla="*/ 526236 w 548498"/>
                <a:gd name="connsiteY89" fmla="*/ 815695 h 952500"/>
                <a:gd name="connsiteX90" fmla="*/ 521956 w 548498"/>
                <a:gd name="connsiteY90" fmla="*/ 817843 h 952500"/>
                <a:gd name="connsiteX91" fmla="*/ 498420 w 548498"/>
                <a:gd name="connsiteY91" fmla="*/ 835025 h 952500"/>
                <a:gd name="connsiteX92" fmla="*/ 496280 w 548498"/>
                <a:gd name="connsiteY92" fmla="*/ 830729 h 952500"/>
                <a:gd name="connsiteX93" fmla="*/ 521956 w 548498"/>
                <a:gd name="connsiteY93" fmla="*/ 813547 h 952500"/>
                <a:gd name="connsiteX94" fmla="*/ 526236 w 548498"/>
                <a:gd name="connsiteY94" fmla="*/ 811399 h 952500"/>
                <a:gd name="connsiteX95" fmla="*/ 532655 w 548498"/>
                <a:gd name="connsiteY95" fmla="*/ 807103 h 952500"/>
                <a:gd name="connsiteX96" fmla="*/ 536934 w 548498"/>
                <a:gd name="connsiteY96" fmla="*/ 800660 h 952500"/>
                <a:gd name="connsiteX97" fmla="*/ 539074 w 548498"/>
                <a:gd name="connsiteY97" fmla="*/ 800660 h 952500"/>
                <a:gd name="connsiteX98" fmla="*/ 541213 w 548498"/>
                <a:gd name="connsiteY98" fmla="*/ 798512 h 952500"/>
                <a:gd name="connsiteX99" fmla="*/ 528007 w 548498"/>
                <a:gd name="connsiteY99" fmla="*/ 787400 h 952500"/>
                <a:gd name="connsiteX100" fmla="*/ 530123 w 548498"/>
                <a:gd name="connsiteY100" fmla="*/ 787400 h 952500"/>
                <a:gd name="connsiteX101" fmla="*/ 530123 w 548498"/>
                <a:gd name="connsiteY101" fmla="*/ 789555 h 952500"/>
                <a:gd name="connsiteX102" fmla="*/ 530123 w 548498"/>
                <a:gd name="connsiteY102" fmla="*/ 791709 h 952500"/>
                <a:gd name="connsiteX103" fmla="*/ 523773 w 548498"/>
                <a:gd name="connsiteY103" fmla="*/ 798173 h 952500"/>
                <a:gd name="connsiteX104" fmla="*/ 519540 w 548498"/>
                <a:gd name="connsiteY104" fmla="*/ 802482 h 952500"/>
                <a:gd name="connsiteX105" fmla="*/ 498373 w 548498"/>
                <a:gd name="connsiteY105" fmla="*/ 817563 h 952500"/>
                <a:gd name="connsiteX106" fmla="*/ 496257 w 548498"/>
                <a:gd name="connsiteY106" fmla="*/ 813254 h 952500"/>
                <a:gd name="connsiteX107" fmla="*/ 519540 w 548498"/>
                <a:gd name="connsiteY107" fmla="*/ 796018 h 952500"/>
                <a:gd name="connsiteX108" fmla="*/ 521657 w 548498"/>
                <a:gd name="connsiteY108" fmla="*/ 793864 h 952500"/>
                <a:gd name="connsiteX109" fmla="*/ 528007 w 548498"/>
                <a:gd name="connsiteY109" fmla="*/ 787400 h 952500"/>
                <a:gd name="connsiteX110" fmla="*/ 525335 w 548498"/>
                <a:gd name="connsiteY110" fmla="*/ 765175 h 952500"/>
                <a:gd name="connsiteX111" fmla="*/ 527478 w 548498"/>
                <a:gd name="connsiteY111" fmla="*/ 769408 h 952500"/>
                <a:gd name="connsiteX112" fmla="*/ 521049 w 548498"/>
                <a:gd name="connsiteY112" fmla="*/ 775758 h 952500"/>
                <a:gd name="connsiteX113" fmla="*/ 491045 w 548498"/>
                <a:gd name="connsiteY113" fmla="*/ 801158 h 952500"/>
                <a:gd name="connsiteX114" fmla="*/ 488901 w 548498"/>
                <a:gd name="connsiteY114" fmla="*/ 803275 h 952500"/>
                <a:gd name="connsiteX115" fmla="*/ 486758 w 548498"/>
                <a:gd name="connsiteY115" fmla="*/ 803275 h 952500"/>
                <a:gd name="connsiteX116" fmla="*/ 484615 w 548498"/>
                <a:gd name="connsiteY116" fmla="*/ 801158 h 952500"/>
                <a:gd name="connsiteX117" fmla="*/ 491045 w 548498"/>
                <a:gd name="connsiteY117" fmla="*/ 796925 h 952500"/>
                <a:gd name="connsiteX118" fmla="*/ 523192 w 548498"/>
                <a:gd name="connsiteY118" fmla="*/ 767292 h 952500"/>
                <a:gd name="connsiteX119" fmla="*/ 525335 w 548498"/>
                <a:gd name="connsiteY119" fmla="*/ 765175 h 952500"/>
                <a:gd name="connsiteX120" fmla="*/ 523244 w 548498"/>
                <a:gd name="connsiteY120" fmla="*/ 747712 h 952500"/>
                <a:gd name="connsiteX121" fmla="*/ 525360 w 548498"/>
                <a:gd name="connsiteY121" fmla="*/ 751945 h 952500"/>
                <a:gd name="connsiteX122" fmla="*/ 523244 w 548498"/>
                <a:gd name="connsiteY122" fmla="*/ 754062 h 952500"/>
                <a:gd name="connsiteX123" fmla="*/ 489377 w 548498"/>
                <a:gd name="connsiteY123" fmla="*/ 781579 h 952500"/>
                <a:gd name="connsiteX124" fmla="*/ 487260 w 548498"/>
                <a:gd name="connsiteY124" fmla="*/ 783695 h 952500"/>
                <a:gd name="connsiteX125" fmla="*/ 485144 w 548498"/>
                <a:gd name="connsiteY125" fmla="*/ 785812 h 952500"/>
                <a:gd name="connsiteX126" fmla="*/ 483027 w 548498"/>
                <a:gd name="connsiteY126" fmla="*/ 781579 h 952500"/>
                <a:gd name="connsiteX127" fmla="*/ 489377 w 548498"/>
                <a:gd name="connsiteY127" fmla="*/ 777345 h 952500"/>
                <a:gd name="connsiteX128" fmla="*/ 521127 w 548498"/>
                <a:gd name="connsiteY128" fmla="*/ 749829 h 952500"/>
                <a:gd name="connsiteX129" fmla="*/ 523244 w 548498"/>
                <a:gd name="connsiteY129" fmla="*/ 747712 h 952500"/>
                <a:gd name="connsiteX130" fmla="*/ 519396 w 548498"/>
                <a:gd name="connsiteY130" fmla="*/ 731837 h 952500"/>
                <a:gd name="connsiteX131" fmla="*/ 521561 w 548498"/>
                <a:gd name="connsiteY131" fmla="*/ 731837 h 952500"/>
                <a:gd name="connsiteX132" fmla="*/ 523725 w 548498"/>
                <a:gd name="connsiteY132" fmla="*/ 734020 h 952500"/>
                <a:gd name="connsiteX133" fmla="*/ 521561 w 548498"/>
                <a:gd name="connsiteY133" fmla="*/ 736203 h 952500"/>
                <a:gd name="connsiteX134" fmla="*/ 486924 w 548498"/>
                <a:gd name="connsiteY134" fmla="*/ 764579 h 952500"/>
                <a:gd name="connsiteX135" fmla="*/ 482595 w 548498"/>
                <a:gd name="connsiteY135" fmla="*/ 766762 h 952500"/>
                <a:gd name="connsiteX136" fmla="*/ 480430 w 548498"/>
                <a:gd name="connsiteY136" fmla="*/ 766762 h 952500"/>
                <a:gd name="connsiteX137" fmla="*/ 480430 w 548498"/>
                <a:gd name="connsiteY137" fmla="*/ 762397 h 952500"/>
                <a:gd name="connsiteX138" fmla="*/ 484759 w 548498"/>
                <a:gd name="connsiteY138" fmla="*/ 758031 h 952500"/>
                <a:gd name="connsiteX139" fmla="*/ 519396 w 548498"/>
                <a:gd name="connsiteY139" fmla="*/ 731837 h 952500"/>
                <a:gd name="connsiteX140" fmla="*/ 498325 w 548498"/>
                <a:gd name="connsiteY140" fmla="*/ 701675 h 952500"/>
                <a:gd name="connsiteX141" fmla="*/ 500490 w 548498"/>
                <a:gd name="connsiteY141" fmla="*/ 706020 h 952500"/>
                <a:gd name="connsiteX142" fmla="*/ 481007 w 548498"/>
                <a:gd name="connsiteY142" fmla="*/ 725571 h 952500"/>
                <a:gd name="connsiteX143" fmla="*/ 457195 w 548498"/>
                <a:gd name="connsiteY143" fmla="*/ 742950 h 952500"/>
                <a:gd name="connsiteX144" fmla="*/ 455030 w 548498"/>
                <a:gd name="connsiteY144" fmla="*/ 742950 h 952500"/>
                <a:gd name="connsiteX145" fmla="*/ 455030 w 548498"/>
                <a:gd name="connsiteY145" fmla="*/ 738605 h 952500"/>
                <a:gd name="connsiteX146" fmla="*/ 476678 w 548498"/>
                <a:gd name="connsiteY146" fmla="*/ 723399 h 952500"/>
                <a:gd name="connsiteX147" fmla="*/ 496161 w 548498"/>
                <a:gd name="connsiteY147" fmla="*/ 703847 h 952500"/>
                <a:gd name="connsiteX148" fmla="*/ 498325 w 548498"/>
                <a:gd name="connsiteY148" fmla="*/ 701675 h 952500"/>
                <a:gd name="connsiteX149" fmla="*/ 420548 w 548498"/>
                <a:gd name="connsiteY149" fmla="*/ 700087 h 952500"/>
                <a:gd name="connsiteX150" fmla="*/ 422702 w 548498"/>
                <a:gd name="connsiteY150" fmla="*/ 702204 h 952500"/>
                <a:gd name="connsiteX151" fmla="*/ 422702 w 548498"/>
                <a:gd name="connsiteY151" fmla="*/ 704320 h 952500"/>
                <a:gd name="connsiteX152" fmla="*/ 366686 w 548498"/>
                <a:gd name="connsiteY152" fmla="*/ 744537 h 952500"/>
                <a:gd name="connsiteX153" fmla="*/ 364532 w 548498"/>
                <a:gd name="connsiteY153" fmla="*/ 740304 h 952500"/>
                <a:gd name="connsiteX154" fmla="*/ 418393 w 548498"/>
                <a:gd name="connsiteY154" fmla="*/ 702204 h 952500"/>
                <a:gd name="connsiteX155" fmla="*/ 420548 w 548498"/>
                <a:gd name="connsiteY155" fmla="*/ 700087 h 952500"/>
                <a:gd name="connsiteX156" fmla="*/ 366579 w 548498"/>
                <a:gd name="connsiteY156" fmla="*/ 700087 h 952500"/>
                <a:gd name="connsiteX157" fmla="*/ 368727 w 548498"/>
                <a:gd name="connsiteY157" fmla="*/ 702204 h 952500"/>
                <a:gd name="connsiteX158" fmla="*/ 362284 w 548498"/>
                <a:gd name="connsiteY158" fmla="*/ 706437 h 952500"/>
                <a:gd name="connsiteX159" fmla="*/ 299998 w 548498"/>
                <a:gd name="connsiteY159" fmla="*/ 750887 h 952500"/>
                <a:gd name="connsiteX160" fmla="*/ 297850 w 548498"/>
                <a:gd name="connsiteY160" fmla="*/ 746654 h 952500"/>
                <a:gd name="connsiteX161" fmla="*/ 355840 w 548498"/>
                <a:gd name="connsiteY161" fmla="*/ 704320 h 952500"/>
                <a:gd name="connsiteX162" fmla="*/ 366579 w 548498"/>
                <a:gd name="connsiteY162" fmla="*/ 700087 h 952500"/>
                <a:gd name="connsiteX163" fmla="*/ 473970 w 548498"/>
                <a:gd name="connsiteY163" fmla="*/ 696912 h 952500"/>
                <a:gd name="connsiteX164" fmla="*/ 476117 w 548498"/>
                <a:gd name="connsiteY164" fmla="*/ 696912 h 952500"/>
                <a:gd name="connsiteX165" fmla="*/ 478265 w 548498"/>
                <a:gd name="connsiteY165" fmla="*/ 701330 h 952500"/>
                <a:gd name="connsiteX166" fmla="*/ 476117 w 548498"/>
                <a:gd name="connsiteY166" fmla="*/ 701330 h 952500"/>
                <a:gd name="connsiteX167" fmla="*/ 409536 w 548498"/>
                <a:gd name="connsiteY167" fmla="*/ 747712 h 952500"/>
                <a:gd name="connsiteX168" fmla="*/ 407388 w 548498"/>
                <a:gd name="connsiteY168" fmla="*/ 745503 h 952500"/>
                <a:gd name="connsiteX169" fmla="*/ 471822 w 548498"/>
                <a:gd name="connsiteY169" fmla="*/ 701330 h 952500"/>
                <a:gd name="connsiteX170" fmla="*/ 473970 w 548498"/>
                <a:gd name="connsiteY170" fmla="*/ 696912 h 952500"/>
                <a:gd name="connsiteX171" fmla="*/ 456537 w 548498"/>
                <a:gd name="connsiteY171" fmla="*/ 695325 h 952500"/>
                <a:gd name="connsiteX172" fmla="*/ 458670 w 548498"/>
                <a:gd name="connsiteY172" fmla="*/ 695325 h 952500"/>
                <a:gd name="connsiteX173" fmla="*/ 460803 w 548498"/>
                <a:gd name="connsiteY173" fmla="*/ 695325 h 952500"/>
                <a:gd name="connsiteX174" fmla="*/ 460803 w 548498"/>
                <a:gd name="connsiteY174" fmla="*/ 697490 h 952500"/>
                <a:gd name="connsiteX175" fmla="*/ 458670 w 548498"/>
                <a:gd name="connsiteY175" fmla="*/ 699654 h 952500"/>
                <a:gd name="connsiteX176" fmla="*/ 456537 w 548498"/>
                <a:gd name="connsiteY176" fmla="*/ 701819 h 952500"/>
                <a:gd name="connsiteX177" fmla="*/ 398940 w 548498"/>
                <a:gd name="connsiteY177" fmla="*/ 742950 h 952500"/>
                <a:gd name="connsiteX178" fmla="*/ 396807 w 548498"/>
                <a:gd name="connsiteY178" fmla="*/ 742950 h 952500"/>
                <a:gd name="connsiteX179" fmla="*/ 394673 w 548498"/>
                <a:gd name="connsiteY179" fmla="*/ 738621 h 952500"/>
                <a:gd name="connsiteX180" fmla="*/ 450137 w 548498"/>
                <a:gd name="connsiteY180" fmla="*/ 701819 h 952500"/>
                <a:gd name="connsiteX181" fmla="*/ 456537 w 548498"/>
                <a:gd name="connsiteY181" fmla="*/ 695325 h 952500"/>
                <a:gd name="connsiteX182" fmla="*/ 401470 w 548498"/>
                <a:gd name="connsiteY182" fmla="*/ 695325 h 952500"/>
                <a:gd name="connsiteX183" fmla="*/ 401470 w 548498"/>
                <a:gd name="connsiteY183" fmla="*/ 699676 h 952500"/>
                <a:gd name="connsiteX184" fmla="*/ 399287 w 548498"/>
                <a:gd name="connsiteY184" fmla="*/ 701852 h 952500"/>
                <a:gd name="connsiteX185" fmla="*/ 322210 w 548498"/>
                <a:gd name="connsiteY185" fmla="*/ 753063 h 952500"/>
                <a:gd name="connsiteX186" fmla="*/ 377509 w 548498"/>
                <a:gd name="connsiteY186" fmla="*/ 751568 h 952500"/>
                <a:gd name="connsiteX187" fmla="*/ 379659 w 548498"/>
                <a:gd name="connsiteY187" fmla="*/ 751568 h 952500"/>
                <a:gd name="connsiteX188" fmla="*/ 450614 w 548498"/>
                <a:gd name="connsiteY188" fmla="*/ 749300 h 952500"/>
                <a:gd name="connsiteX189" fmla="*/ 457065 w 548498"/>
                <a:gd name="connsiteY189" fmla="*/ 749300 h 952500"/>
                <a:gd name="connsiteX190" fmla="*/ 459215 w 548498"/>
                <a:gd name="connsiteY190" fmla="*/ 751568 h 952500"/>
                <a:gd name="connsiteX191" fmla="*/ 457065 w 548498"/>
                <a:gd name="connsiteY191" fmla="*/ 753836 h 952500"/>
                <a:gd name="connsiteX192" fmla="*/ 429113 w 548498"/>
                <a:gd name="connsiteY192" fmla="*/ 756104 h 952500"/>
                <a:gd name="connsiteX193" fmla="*/ 426963 w 548498"/>
                <a:gd name="connsiteY193" fmla="*/ 758372 h 952500"/>
                <a:gd name="connsiteX194" fmla="*/ 364608 w 548498"/>
                <a:gd name="connsiteY194" fmla="*/ 758372 h 952500"/>
                <a:gd name="connsiteX195" fmla="*/ 347407 w 548498"/>
                <a:gd name="connsiteY195" fmla="*/ 760639 h 952500"/>
                <a:gd name="connsiteX196" fmla="*/ 345256 w 548498"/>
                <a:gd name="connsiteY196" fmla="*/ 762907 h 952500"/>
                <a:gd name="connsiteX197" fmla="*/ 336656 w 548498"/>
                <a:gd name="connsiteY197" fmla="*/ 762907 h 952500"/>
                <a:gd name="connsiteX198" fmla="*/ 319454 w 548498"/>
                <a:gd name="connsiteY198" fmla="*/ 765175 h 952500"/>
                <a:gd name="connsiteX199" fmla="*/ 317304 w 548498"/>
                <a:gd name="connsiteY199" fmla="*/ 765175 h 952500"/>
                <a:gd name="connsiteX200" fmla="*/ 317304 w 548498"/>
                <a:gd name="connsiteY200" fmla="*/ 760639 h 952500"/>
                <a:gd name="connsiteX201" fmla="*/ 328055 w 548498"/>
                <a:gd name="connsiteY201" fmla="*/ 758372 h 952500"/>
                <a:gd name="connsiteX202" fmla="*/ 300103 w 548498"/>
                <a:gd name="connsiteY202" fmla="*/ 760639 h 952500"/>
                <a:gd name="connsiteX203" fmla="*/ 297953 w 548498"/>
                <a:gd name="connsiteY203" fmla="*/ 758372 h 952500"/>
                <a:gd name="connsiteX204" fmla="*/ 293652 w 548498"/>
                <a:gd name="connsiteY204" fmla="*/ 758372 h 952500"/>
                <a:gd name="connsiteX205" fmla="*/ 293652 w 548498"/>
                <a:gd name="connsiteY205" fmla="*/ 753836 h 952500"/>
                <a:gd name="connsiteX206" fmla="*/ 320231 w 548498"/>
                <a:gd name="connsiteY206" fmla="*/ 753117 h 952500"/>
                <a:gd name="connsiteX207" fmla="*/ 318523 w 548498"/>
                <a:gd name="connsiteY207" fmla="*/ 749712 h 952500"/>
                <a:gd name="connsiteX208" fmla="*/ 388373 w 548498"/>
                <a:gd name="connsiteY208" fmla="*/ 704027 h 952500"/>
                <a:gd name="connsiteX209" fmla="*/ 399287 w 548498"/>
                <a:gd name="connsiteY209" fmla="*/ 697500 h 952500"/>
                <a:gd name="connsiteX210" fmla="*/ 401470 w 548498"/>
                <a:gd name="connsiteY210" fmla="*/ 695325 h 952500"/>
                <a:gd name="connsiteX211" fmla="*/ 342201 w 548498"/>
                <a:gd name="connsiteY211" fmla="*/ 663576 h 952500"/>
                <a:gd name="connsiteX212" fmla="*/ 344351 w 548498"/>
                <a:gd name="connsiteY212" fmla="*/ 663576 h 952500"/>
                <a:gd name="connsiteX213" fmla="*/ 346502 w 548498"/>
                <a:gd name="connsiteY213" fmla="*/ 667809 h 952500"/>
                <a:gd name="connsiteX214" fmla="*/ 344351 w 548498"/>
                <a:gd name="connsiteY214" fmla="*/ 667809 h 952500"/>
                <a:gd name="connsiteX215" fmla="*/ 342201 w 548498"/>
                <a:gd name="connsiteY215" fmla="*/ 669926 h 952500"/>
                <a:gd name="connsiteX216" fmla="*/ 337899 w 548498"/>
                <a:gd name="connsiteY216" fmla="*/ 674159 h 952500"/>
                <a:gd name="connsiteX217" fmla="*/ 284129 w 548498"/>
                <a:gd name="connsiteY217" fmla="*/ 727076 h 952500"/>
                <a:gd name="connsiteX218" fmla="*/ 281978 w 548498"/>
                <a:gd name="connsiteY218" fmla="*/ 727076 h 952500"/>
                <a:gd name="connsiteX219" fmla="*/ 279827 w 548498"/>
                <a:gd name="connsiteY219" fmla="*/ 722843 h 952500"/>
                <a:gd name="connsiteX220" fmla="*/ 337899 w 548498"/>
                <a:gd name="connsiteY220" fmla="*/ 667809 h 952500"/>
                <a:gd name="connsiteX221" fmla="*/ 342201 w 548498"/>
                <a:gd name="connsiteY221" fmla="*/ 663576 h 952500"/>
                <a:gd name="connsiteX222" fmla="*/ 345387 w 548498"/>
                <a:gd name="connsiteY222" fmla="*/ 644526 h 952500"/>
                <a:gd name="connsiteX223" fmla="*/ 347532 w 548498"/>
                <a:gd name="connsiteY223" fmla="*/ 644526 h 952500"/>
                <a:gd name="connsiteX224" fmla="*/ 347532 w 548498"/>
                <a:gd name="connsiteY224" fmla="*/ 646661 h 952500"/>
                <a:gd name="connsiteX225" fmla="*/ 347532 w 548498"/>
                <a:gd name="connsiteY225" fmla="*/ 648796 h 952500"/>
                <a:gd name="connsiteX226" fmla="*/ 341096 w 548498"/>
                <a:gd name="connsiteY226" fmla="*/ 653066 h 952500"/>
                <a:gd name="connsiteX227" fmla="*/ 281028 w 548498"/>
                <a:gd name="connsiteY227" fmla="*/ 700034 h 952500"/>
                <a:gd name="connsiteX228" fmla="*/ 276738 w 548498"/>
                <a:gd name="connsiteY228" fmla="*/ 704304 h 952500"/>
                <a:gd name="connsiteX229" fmla="*/ 274593 w 548498"/>
                <a:gd name="connsiteY229" fmla="*/ 704304 h 952500"/>
                <a:gd name="connsiteX230" fmla="*/ 272447 w 548498"/>
                <a:gd name="connsiteY230" fmla="*/ 706439 h 952500"/>
                <a:gd name="connsiteX231" fmla="*/ 270302 w 548498"/>
                <a:gd name="connsiteY231" fmla="*/ 702169 h 952500"/>
                <a:gd name="connsiteX232" fmla="*/ 274593 w 548498"/>
                <a:gd name="connsiteY232" fmla="*/ 700034 h 952500"/>
                <a:gd name="connsiteX233" fmla="*/ 276738 w 548498"/>
                <a:gd name="connsiteY233" fmla="*/ 697899 h 952500"/>
                <a:gd name="connsiteX234" fmla="*/ 281028 w 548498"/>
                <a:gd name="connsiteY234" fmla="*/ 695764 h 952500"/>
                <a:gd name="connsiteX235" fmla="*/ 341096 w 548498"/>
                <a:gd name="connsiteY235" fmla="*/ 646661 h 952500"/>
                <a:gd name="connsiteX236" fmla="*/ 345387 w 548498"/>
                <a:gd name="connsiteY236" fmla="*/ 644526 h 952500"/>
                <a:gd name="connsiteX237" fmla="*/ 347004 w 548498"/>
                <a:gd name="connsiteY237" fmla="*/ 622301 h 952500"/>
                <a:gd name="connsiteX238" fmla="*/ 349135 w 548498"/>
                <a:gd name="connsiteY238" fmla="*/ 622301 h 952500"/>
                <a:gd name="connsiteX239" fmla="*/ 349135 w 548498"/>
                <a:gd name="connsiteY239" fmla="*/ 626571 h 952500"/>
                <a:gd name="connsiteX240" fmla="*/ 340612 w 548498"/>
                <a:gd name="connsiteY240" fmla="*/ 632976 h 952500"/>
                <a:gd name="connsiteX241" fmla="*/ 280955 w 548498"/>
                <a:gd name="connsiteY241" fmla="*/ 677809 h 952500"/>
                <a:gd name="connsiteX242" fmla="*/ 276694 w 548498"/>
                <a:gd name="connsiteY242" fmla="*/ 682079 h 952500"/>
                <a:gd name="connsiteX243" fmla="*/ 274563 w 548498"/>
                <a:gd name="connsiteY243" fmla="*/ 684214 h 952500"/>
                <a:gd name="connsiteX244" fmla="*/ 272433 w 548498"/>
                <a:gd name="connsiteY244" fmla="*/ 679944 h 952500"/>
                <a:gd name="connsiteX245" fmla="*/ 274563 w 548498"/>
                <a:gd name="connsiteY245" fmla="*/ 677809 h 952500"/>
                <a:gd name="connsiteX246" fmla="*/ 276694 w 548498"/>
                <a:gd name="connsiteY246" fmla="*/ 677809 h 952500"/>
                <a:gd name="connsiteX247" fmla="*/ 280955 w 548498"/>
                <a:gd name="connsiteY247" fmla="*/ 673539 h 952500"/>
                <a:gd name="connsiteX248" fmla="*/ 340612 w 548498"/>
                <a:gd name="connsiteY248" fmla="*/ 626571 h 952500"/>
                <a:gd name="connsiteX249" fmla="*/ 347004 w 548498"/>
                <a:gd name="connsiteY249" fmla="*/ 622301 h 952500"/>
                <a:gd name="connsiteX250" fmla="*/ 340652 w 548498"/>
                <a:gd name="connsiteY250" fmla="*/ 604837 h 952500"/>
                <a:gd name="connsiteX251" fmla="*/ 342783 w 548498"/>
                <a:gd name="connsiteY251" fmla="*/ 604837 h 952500"/>
                <a:gd name="connsiteX252" fmla="*/ 344915 w 548498"/>
                <a:gd name="connsiteY252" fmla="*/ 607013 h 952500"/>
                <a:gd name="connsiteX253" fmla="*/ 340652 w 548498"/>
                <a:gd name="connsiteY253" fmla="*/ 611364 h 952500"/>
                <a:gd name="connsiteX254" fmla="*/ 315070 w 548498"/>
                <a:gd name="connsiteY254" fmla="*/ 633118 h 952500"/>
                <a:gd name="connsiteX255" fmla="*/ 280961 w 548498"/>
                <a:gd name="connsiteY255" fmla="*/ 657049 h 952500"/>
                <a:gd name="connsiteX256" fmla="*/ 276698 w 548498"/>
                <a:gd name="connsiteY256" fmla="*/ 661400 h 952500"/>
                <a:gd name="connsiteX257" fmla="*/ 274566 w 548498"/>
                <a:gd name="connsiteY257" fmla="*/ 661400 h 952500"/>
                <a:gd name="connsiteX258" fmla="*/ 274566 w 548498"/>
                <a:gd name="connsiteY258" fmla="*/ 663575 h 952500"/>
                <a:gd name="connsiteX259" fmla="*/ 272434 w 548498"/>
                <a:gd name="connsiteY259" fmla="*/ 659224 h 952500"/>
                <a:gd name="connsiteX260" fmla="*/ 274566 w 548498"/>
                <a:gd name="connsiteY260" fmla="*/ 657049 h 952500"/>
                <a:gd name="connsiteX261" fmla="*/ 276698 w 548498"/>
                <a:gd name="connsiteY261" fmla="*/ 654873 h 952500"/>
                <a:gd name="connsiteX262" fmla="*/ 283093 w 548498"/>
                <a:gd name="connsiteY262" fmla="*/ 652698 h 952500"/>
                <a:gd name="connsiteX263" fmla="*/ 310806 w 548498"/>
                <a:gd name="connsiteY263" fmla="*/ 630943 h 952500"/>
                <a:gd name="connsiteX264" fmla="*/ 325729 w 548498"/>
                <a:gd name="connsiteY264" fmla="*/ 617890 h 952500"/>
                <a:gd name="connsiteX265" fmla="*/ 340652 w 548498"/>
                <a:gd name="connsiteY265" fmla="*/ 604837 h 952500"/>
                <a:gd name="connsiteX266" fmla="*/ 348592 w 548498"/>
                <a:gd name="connsiteY266" fmla="*/ 577850 h 952500"/>
                <a:gd name="connsiteX267" fmla="*/ 350723 w 548498"/>
                <a:gd name="connsiteY267" fmla="*/ 577850 h 952500"/>
                <a:gd name="connsiteX268" fmla="*/ 350723 w 548498"/>
                <a:gd name="connsiteY268" fmla="*/ 579967 h 952500"/>
                <a:gd name="connsiteX269" fmla="*/ 350723 w 548498"/>
                <a:gd name="connsiteY269" fmla="*/ 582083 h 952500"/>
                <a:gd name="connsiteX270" fmla="*/ 342200 w 548498"/>
                <a:gd name="connsiteY270" fmla="*/ 588433 h 952500"/>
                <a:gd name="connsiteX271" fmla="*/ 282543 w 548498"/>
                <a:gd name="connsiteY271" fmla="*/ 630767 h 952500"/>
                <a:gd name="connsiteX272" fmla="*/ 276151 w 548498"/>
                <a:gd name="connsiteY272" fmla="*/ 635000 h 952500"/>
                <a:gd name="connsiteX273" fmla="*/ 274021 w 548498"/>
                <a:gd name="connsiteY273" fmla="*/ 635000 h 952500"/>
                <a:gd name="connsiteX274" fmla="*/ 274021 w 548498"/>
                <a:gd name="connsiteY274" fmla="*/ 630767 h 952500"/>
                <a:gd name="connsiteX275" fmla="*/ 276151 w 548498"/>
                <a:gd name="connsiteY275" fmla="*/ 630767 h 952500"/>
                <a:gd name="connsiteX276" fmla="*/ 282543 w 548498"/>
                <a:gd name="connsiteY276" fmla="*/ 624417 h 952500"/>
                <a:gd name="connsiteX277" fmla="*/ 342200 w 548498"/>
                <a:gd name="connsiteY277" fmla="*/ 584200 h 952500"/>
                <a:gd name="connsiteX278" fmla="*/ 348592 w 548498"/>
                <a:gd name="connsiteY278" fmla="*/ 577850 h 952500"/>
                <a:gd name="connsiteX279" fmla="*/ 351682 w 548498"/>
                <a:gd name="connsiteY279" fmla="*/ 561975 h 952500"/>
                <a:gd name="connsiteX280" fmla="*/ 353855 w 548498"/>
                <a:gd name="connsiteY280" fmla="*/ 561975 h 952500"/>
                <a:gd name="connsiteX281" fmla="*/ 356027 w 548498"/>
                <a:gd name="connsiteY281" fmla="*/ 564134 h 952500"/>
                <a:gd name="connsiteX282" fmla="*/ 351682 w 548498"/>
                <a:gd name="connsiteY282" fmla="*/ 566293 h 952500"/>
                <a:gd name="connsiteX283" fmla="*/ 342993 w 548498"/>
                <a:gd name="connsiteY283" fmla="*/ 574929 h 952500"/>
                <a:gd name="connsiteX284" fmla="*/ 284339 w 548498"/>
                <a:gd name="connsiteY284" fmla="*/ 611632 h 952500"/>
                <a:gd name="connsiteX285" fmla="*/ 279994 w 548498"/>
                <a:gd name="connsiteY285" fmla="*/ 613791 h 952500"/>
                <a:gd name="connsiteX286" fmla="*/ 277822 w 548498"/>
                <a:gd name="connsiteY286" fmla="*/ 615950 h 952500"/>
                <a:gd name="connsiteX287" fmla="*/ 275649 w 548498"/>
                <a:gd name="connsiteY287" fmla="*/ 615950 h 952500"/>
                <a:gd name="connsiteX288" fmla="*/ 273477 w 548498"/>
                <a:gd name="connsiteY288" fmla="*/ 615950 h 952500"/>
                <a:gd name="connsiteX289" fmla="*/ 273477 w 548498"/>
                <a:gd name="connsiteY289" fmla="*/ 613791 h 952500"/>
                <a:gd name="connsiteX290" fmla="*/ 275649 w 548498"/>
                <a:gd name="connsiteY290" fmla="*/ 611632 h 952500"/>
                <a:gd name="connsiteX291" fmla="*/ 279994 w 548498"/>
                <a:gd name="connsiteY291" fmla="*/ 609473 h 952500"/>
                <a:gd name="connsiteX292" fmla="*/ 284339 w 548498"/>
                <a:gd name="connsiteY292" fmla="*/ 605155 h 952500"/>
                <a:gd name="connsiteX293" fmla="*/ 342993 w 548498"/>
                <a:gd name="connsiteY293" fmla="*/ 568452 h 952500"/>
                <a:gd name="connsiteX294" fmla="*/ 351682 w 548498"/>
                <a:gd name="connsiteY294" fmla="*/ 561975 h 952500"/>
                <a:gd name="connsiteX295" fmla="*/ 347509 w 548498"/>
                <a:gd name="connsiteY295" fmla="*/ 549275 h 952500"/>
                <a:gd name="connsiteX296" fmla="*/ 349678 w 548498"/>
                <a:gd name="connsiteY296" fmla="*/ 553561 h 952500"/>
                <a:gd name="connsiteX297" fmla="*/ 345339 w 548498"/>
                <a:gd name="connsiteY297" fmla="*/ 555705 h 952500"/>
                <a:gd name="connsiteX298" fmla="*/ 288929 w 548498"/>
                <a:gd name="connsiteY298" fmla="*/ 592138 h 952500"/>
                <a:gd name="connsiteX299" fmla="*/ 286760 w 548498"/>
                <a:gd name="connsiteY299" fmla="*/ 592138 h 952500"/>
                <a:gd name="connsiteX300" fmla="*/ 284590 w 548498"/>
                <a:gd name="connsiteY300" fmla="*/ 589995 h 952500"/>
                <a:gd name="connsiteX301" fmla="*/ 286760 w 548498"/>
                <a:gd name="connsiteY301" fmla="*/ 589995 h 952500"/>
                <a:gd name="connsiteX302" fmla="*/ 345339 w 548498"/>
                <a:gd name="connsiteY302" fmla="*/ 551418 h 952500"/>
                <a:gd name="connsiteX303" fmla="*/ 347509 w 548498"/>
                <a:gd name="connsiteY303" fmla="*/ 549275 h 952500"/>
                <a:gd name="connsiteX304" fmla="*/ 358063 w 548498"/>
                <a:gd name="connsiteY304" fmla="*/ 520700 h 952500"/>
                <a:gd name="connsiteX305" fmla="*/ 360221 w 548498"/>
                <a:gd name="connsiteY305" fmla="*/ 520700 h 952500"/>
                <a:gd name="connsiteX306" fmla="*/ 360221 w 548498"/>
                <a:gd name="connsiteY306" fmla="*/ 525018 h 952500"/>
                <a:gd name="connsiteX307" fmla="*/ 353749 w 548498"/>
                <a:gd name="connsiteY307" fmla="*/ 529336 h 952500"/>
                <a:gd name="connsiteX308" fmla="*/ 345119 w 548498"/>
                <a:gd name="connsiteY308" fmla="*/ 535813 h 952500"/>
                <a:gd name="connsiteX309" fmla="*/ 286870 w 548498"/>
                <a:gd name="connsiteY309" fmla="*/ 572516 h 952500"/>
                <a:gd name="connsiteX310" fmla="*/ 282555 w 548498"/>
                <a:gd name="connsiteY310" fmla="*/ 574675 h 952500"/>
                <a:gd name="connsiteX311" fmla="*/ 280398 w 548498"/>
                <a:gd name="connsiteY311" fmla="*/ 570357 h 952500"/>
                <a:gd name="connsiteX312" fmla="*/ 282555 w 548498"/>
                <a:gd name="connsiteY312" fmla="*/ 570357 h 952500"/>
                <a:gd name="connsiteX313" fmla="*/ 286870 w 548498"/>
                <a:gd name="connsiteY313" fmla="*/ 568198 h 952500"/>
                <a:gd name="connsiteX314" fmla="*/ 345119 w 548498"/>
                <a:gd name="connsiteY314" fmla="*/ 529336 h 952500"/>
                <a:gd name="connsiteX315" fmla="*/ 353749 w 548498"/>
                <a:gd name="connsiteY315" fmla="*/ 522859 h 952500"/>
                <a:gd name="connsiteX316" fmla="*/ 358063 w 548498"/>
                <a:gd name="connsiteY316" fmla="*/ 520700 h 952500"/>
                <a:gd name="connsiteX317" fmla="*/ 346970 w 548498"/>
                <a:gd name="connsiteY317" fmla="*/ 503237 h 952500"/>
                <a:gd name="connsiteX318" fmla="*/ 349117 w 548498"/>
                <a:gd name="connsiteY318" fmla="*/ 503237 h 952500"/>
                <a:gd name="connsiteX319" fmla="*/ 349117 w 548498"/>
                <a:gd name="connsiteY319" fmla="*/ 507655 h 952500"/>
                <a:gd name="connsiteX320" fmla="*/ 346970 w 548498"/>
                <a:gd name="connsiteY320" fmla="*/ 509863 h 952500"/>
                <a:gd name="connsiteX321" fmla="*/ 286831 w 548498"/>
                <a:gd name="connsiteY321" fmla="*/ 551828 h 952500"/>
                <a:gd name="connsiteX322" fmla="*/ 282536 w 548498"/>
                <a:gd name="connsiteY322" fmla="*/ 554037 h 952500"/>
                <a:gd name="connsiteX323" fmla="*/ 280388 w 548498"/>
                <a:gd name="connsiteY323" fmla="*/ 554037 h 952500"/>
                <a:gd name="connsiteX324" fmla="*/ 280388 w 548498"/>
                <a:gd name="connsiteY324" fmla="*/ 549620 h 952500"/>
                <a:gd name="connsiteX325" fmla="*/ 282536 w 548498"/>
                <a:gd name="connsiteY325" fmla="*/ 549620 h 952500"/>
                <a:gd name="connsiteX326" fmla="*/ 286831 w 548498"/>
                <a:gd name="connsiteY326" fmla="*/ 545202 h 952500"/>
                <a:gd name="connsiteX327" fmla="*/ 346970 w 548498"/>
                <a:gd name="connsiteY327" fmla="*/ 505446 h 952500"/>
                <a:gd name="connsiteX328" fmla="*/ 346970 w 548498"/>
                <a:gd name="connsiteY328" fmla="*/ 503237 h 952500"/>
                <a:gd name="connsiteX329" fmla="*/ 359708 w 548498"/>
                <a:gd name="connsiteY329" fmla="*/ 477837 h 952500"/>
                <a:gd name="connsiteX330" fmla="*/ 361836 w 548498"/>
                <a:gd name="connsiteY330" fmla="*/ 477837 h 952500"/>
                <a:gd name="connsiteX331" fmla="*/ 361836 w 548498"/>
                <a:gd name="connsiteY331" fmla="*/ 482188 h 952500"/>
                <a:gd name="connsiteX332" fmla="*/ 355450 w 548498"/>
                <a:gd name="connsiteY332" fmla="*/ 486539 h 952500"/>
                <a:gd name="connsiteX333" fmla="*/ 346935 w 548498"/>
                <a:gd name="connsiteY333" fmla="*/ 490890 h 952500"/>
                <a:gd name="connsiteX334" fmla="*/ 287332 w 548498"/>
                <a:gd name="connsiteY334" fmla="*/ 527873 h 952500"/>
                <a:gd name="connsiteX335" fmla="*/ 283074 w 548498"/>
                <a:gd name="connsiteY335" fmla="*/ 530049 h 952500"/>
                <a:gd name="connsiteX336" fmla="*/ 278817 w 548498"/>
                <a:gd name="connsiteY336" fmla="*/ 532224 h 952500"/>
                <a:gd name="connsiteX337" fmla="*/ 274560 w 548498"/>
                <a:gd name="connsiteY337" fmla="*/ 536575 h 952500"/>
                <a:gd name="connsiteX338" fmla="*/ 272431 w 548498"/>
                <a:gd name="connsiteY338" fmla="*/ 536575 h 952500"/>
                <a:gd name="connsiteX339" fmla="*/ 272431 w 548498"/>
                <a:gd name="connsiteY339" fmla="*/ 532224 h 952500"/>
                <a:gd name="connsiteX340" fmla="*/ 278817 w 548498"/>
                <a:gd name="connsiteY340" fmla="*/ 527873 h 952500"/>
                <a:gd name="connsiteX341" fmla="*/ 283074 w 548498"/>
                <a:gd name="connsiteY341" fmla="*/ 525698 h 952500"/>
                <a:gd name="connsiteX342" fmla="*/ 287332 w 548498"/>
                <a:gd name="connsiteY342" fmla="*/ 523522 h 952500"/>
                <a:gd name="connsiteX343" fmla="*/ 346935 w 548498"/>
                <a:gd name="connsiteY343" fmla="*/ 486539 h 952500"/>
                <a:gd name="connsiteX344" fmla="*/ 355450 w 548498"/>
                <a:gd name="connsiteY344" fmla="*/ 482188 h 952500"/>
                <a:gd name="connsiteX345" fmla="*/ 359708 w 548498"/>
                <a:gd name="connsiteY345" fmla="*/ 477837 h 952500"/>
                <a:gd name="connsiteX346" fmla="*/ 346929 w 548498"/>
                <a:gd name="connsiteY346" fmla="*/ 447675 h 952500"/>
                <a:gd name="connsiteX347" fmla="*/ 349097 w 548498"/>
                <a:gd name="connsiteY347" fmla="*/ 447675 h 952500"/>
                <a:gd name="connsiteX348" fmla="*/ 351265 w 548498"/>
                <a:gd name="connsiteY348" fmla="*/ 447675 h 952500"/>
                <a:gd name="connsiteX349" fmla="*/ 349097 w 548498"/>
                <a:gd name="connsiteY349" fmla="*/ 449810 h 952500"/>
                <a:gd name="connsiteX350" fmla="*/ 346929 w 548498"/>
                <a:gd name="connsiteY350" fmla="*/ 454080 h 952500"/>
                <a:gd name="connsiteX351" fmla="*/ 333919 w 548498"/>
                <a:gd name="connsiteY351" fmla="*/ 464755 h 952500"/>
                <a:gd name="connsiteX352" fmla="*/ 312236 w 548498"/>
                <a:gd name="connsiteY352" fmla="*/ 477564 h 952500"/>
                <a:gd name="connsiteX353" fmla="*/ 284048 w 548498"/>
                <a:gd name="connsiteY353" fmla="*/ 496779 h 952500"/>
                <a:gd name="connsiteX354" fmla="*/ 279711 w 548498"/>
                <a:gd name="connsiteY354" fmla="*/ 501048 h 952500"/>
                <a:gd name="connsiteX355" fmla="*/ 277543 w 548498"/>
                <a:gd name="connsiteY355" fmla="*/ 501048 h 952500"/>
                <a:gd name="connsiteX356" fmla="*/ 268870 w 548498"/>
                <a:gd name="connsiteY356" fmla="*/ 507453 h 952500"/>
                <a:gd name="connsiteX357" fmla="*/ 266702 w 548498"/>
                <a:gd name="connsiteY357" fmla="*/ 509588 h 952500"/>
                <a:gd name="connsiteX358" fmla="*/ 264533 w 548498"/>
                <a:gd name="connsiteY358" fmla="*/ 505318 h 952500"/>
                <a:gd name="connsiteX359" fmla="*/ 268870 w 548498"/>
                <a:gd name="connsiteY359" fmla="*/ 503183 h 952500"/>
                <a:gd name="connsiteX360" fmla="*/ 277543 w 548498"/>
                <a:gd name="connsiteY360" fmla="*/ 496779 h 952500"/>
                <a:gd name="connsiteX361" fmla="*/ 279711 w 548498"/>
                <a:gd name="connsiteY361" fmla="*/ 494644 h 952500"/>
                <a:gd name="connsiteX362" fmla="*/ 284048 w 548498"/>
                <a:gd name="connsiteY362" fmla="*/ 492509 h 952500"/>
                <a:gd name="connsiteX363" fmla="*/ 307899 w 548498"/>
                <a:gd name="connsiteY363" fmla="*/ 475429 h 952500"/>
                <a:gd name="connsiteX364" fmla="*/ 329582 w 548498"/>
                <a:gd name="connsiteY364" fmla="*/ 462620 h 952500"/>
                <a:gd name="connsiteX365" fmla="*/ 344760 w 548498"/>
                <a:gd name="connsiteY365" fmla="*/ 449810 h 952500"/>
                <a:gd name="connsiteX366" fmla="*/ 346929 w 548498"/>
                <a:gd name="connsiteY366" fmla="*/ 447675 h 952500"/>
                <a:gd name="connsiteX367" fmla="*/ 334226 w 548498"/>
                <a:gd name="connsiteY367" fmla="*/ 433387 h 952500"/>
                <a:gd name="connsiteX368" fmla="*/ 336396 w 548498"/>
                <a:gd name="connsiteY368" fmla="*/ 433387 h 952500"/>
                <a:gd name="connsiteX369" fmla="*/ 338565 w 548498"/>
                <a:gd name="connsiteY369" fmla="*/ 437673 h 952500"/>
                <a:gd name="connsiteX370" fmla="*/ 284325 w 548498"/>
                <a:gd name="connsiteY370" fmla="*/ 471964 h 952500"/>
                <a:gd name="connsiteX371" fmla="*/ 277816 w 548498"/>
                <a:gd name="connsiteY371" fmla="*/ 476250 h 952500"/>
                <a:gd name="connsiteX372" fmla="*/ 275647 w 548498"/>
                <a:gd name="connsiteY372" fmla="*/ 476250 h 952500"/>
                <a:gd name="connsiteX373" fmla="*/ 275647 w 548498"/>
                <a:gd name="connsiteY373" fmla="*/ 474107 h 952500"/>
                <a:gd name="connsiteX374" fmla="*/ 273477 w 548498"/>
                <a:gd name="connsiteY374" fmla="*/ 474107 h 952500"/>
                <a:gd name="connsiteX375" fmla="*/ 273477 w 548498"/>
                <a:gd name="connsiteY375" fmla="*/ 471964 h 952500"/>
                <a:gd name="connsiteX376" fmla="*/ 275647 w 548498"/>
                <a:gd name="connsiteY376" fmla="*/ 471964 h 952500"/>
                <a:gd name="connsiteX377" fmla="*/ 284325 w 548498"/>
                <a:gd name="connsiteY377" fmla="*/ 467678 h 952500"/>
                <a:gd name="connsiteX378" fmla="*/ 334226 w 548498"/>
                <a:gd name="connsiteY378" fmla="*/ 433387 h 952500"/>
                <a:gd name="connsiteX379" fmla="*/ 341167 w 548498"/>
                <a:gd name="connsiteY379" fmla="*/ 409575 h 952500"/>
                <a:gd name="connsiteX380" fmla="*/ 343328 w 548498"/>
                <a:gd name="connsiteY380" fmla="*/ 409575 h 952500"/>
                <a:gd name="connsiteX381" fmla="*/ 343328 w 548498"/>
                <a:gd name="connsiteY381" fmla="*/ 411715 h 952500"/>
                <a:gd name="connsiteX382" fmla="*/ 343328 w 548498"/>
                <a:gd name="connsiteY382" fmla="*/ 413855 h 952500"/>
                <a:gd name="connsiteX383" fmla="*/ 284987 w 548498"/>
                <a:gd name="connsiteY383" fmla="*/ 448090 h 952500"/>
                <a:gd name="connsiteX384" fmla="*/ 276344 w 548498"/>
                <a:gd name="connsiteY384" fmla="*/ 454509 h 952500"/>
                <a:gd name="connsiteX385" fmla="*/ 274183 w 548498"/>
                <a:gd name="connsiteY385" fmla="*/ 454509 h 952500"/>
                <a:gd name="connsiteX386" fmla="*/ 269862 w 548498"/>
                <a:gd name="connsiteY386" fmla="*/ 456648 h 952500"/>
                <a:gd name="connsiteX387" fmla="*/ 269862 w 548498"/>
                <a:gd name="connsiteY387" fmla="*/ 458788 h 952500"/>
                <a:gd name="connsiteX388" fmla="*/ 267701 w 548498"/>
                <a:gd name="connsiteY388" fmla="*/ 454509 h 952500"/>
                <a:gd name="connsiteX389" fmla="*/ 269862 w 548498"/>
                <a:gd name="connsiteY389" fmla="*/ 452369 h 952500"/>
                <a:gd name="connsiteX390" fmla="*/ 274183 w 548498"/>
                <a:gd name="connsiteY390" fmla="*/ 450229 h 952500"/>
                <a:gd name="connsiteX391" fmla="*/ 276344 w 548498"/>
                <a:gd name="connsiteY391" fmla="*/ 448090 h 952500"/>
                <a:gd name="connsiteX392" fmla="*/ 284987 w 548498"/>
                <a:gd name="connsiteY392" fmla="*/ 443810 h 952500"/>
                <a:gd name="connsiteX393" fmla="*/ 341167 w 548498"/>
                <a:gd name="connsiteY393" fmla="*/ 409575 h 952500"/>
                <a:gd name="connsiteX394" fmla="*/ 346979 w 548498"/>
                <a:gd name="connsiteY394" fmla="*/ 387350 h 952500"/>
                <a:gd name="connsiteX395" fmla="*/ 349122 w 548498"/>
                <a:gd name="connsiteY395" fmla="*/ 387350 h 952500"/>
                <a:gd name="connsiteX396" fmla="*/ 351265 w 548498"/>
                <a:gd name="connsiteY396" fmla="*/ 389490 h 952500"/>
                <a:gd name="connsiteX397" fmla="*/ 346979 w 548498"/>
                <a:gd name="connsiteY397" fmla="*/ 391630 h 952500"/>
                <a:gd name="connsiteX398" fmla="*/ 344836 w 548498"/>
                <a:gd name="connsiteY398" fmla="*/ 393769 h 952500"/>
                <a:gd name="connsiteX399" fmla="*/ 340550 w 548498"/>
                <a:gd name="connsiteY399" fmla="*/ 398049 h 952500"/>
                <a:gd name="connsiteX400" fmla="*/ 284828 w 548498"/>
                <a:gd name="connsiteY400" fmla="*/ 428004 h 952500"/>
                <a:gd name="connsiteX401" fmla="*/ 276256 w 548498"/>
                <a:gd name="connsiteY401" fmla="*/ 432284 h 952500"/>
                <a:gd name="connsiteX402" fmla="*/ 271970 w 548498"/>
                <a:gd name="connsiteY402" fmla="*/ 434423 h 952500"/>
                <a:gd name="connsiteX403" fmla="*/ 269826 w 548498"/>
                <a:gd name="connsiteY403" fmla="*/ 436563 h 952500"/>
                <a:gd name="connsiteX404" fmla="*/ 267683 w 548498"/>
                <a:gd name="connsiteY404" fmla="*/ 436563 h 952500"/>
                <a:gd name="connsiteX405" fmla="*/ 267683 w 548498"/>
                <a:gd name="connsiteY405" fmla="*/ 432284 h 952500"/>
                <a:gd name="connsiteX406" fmla="*/ 271970 w 548498"/>
                <a:gd name="connsiteY406" fmla="*/ 430144 h 952500"/>
                <a:gd name="connsiteX407" fmla="*/ 276256 w 548498"/>
                <a:gd name="connsiteY407" fmla="*/ 428004 h 952500"/>
                <a:gd name="connsiteX408" fmla="*/ 278399 w 548498"/>
                <a:gd name="connsiteY408" fmla="*/ 428004 h 952500"/>
                <a:gd name="connsiteX409" fmla="*/ 284828 w 548498"/>
                <a:gd name="connsiteY409" fmla="*/ 423725 h 952500"/>
                <a:gd name="connsiteX410" fmla="*/ 340550 w 548498"/>
                <a:gd name="connsiteY410" fmla="*/ 391630 h 952500"/>
                <a:gd name="connsiteX411" fmla="*/ 344836 w 548498"/>
                <a:gd name="connsiteY411" fmla="*/ 389490 h 952500"/>
                <a:gd name="connsiteX412" fmla="*/ 346979 w 548498"/>
                <a:gd name="connsiteY412" fmla="*/ 387350 h 952500"/>
                <a:gd name="connsiteX413" fmla="*/ 347494 w 548498"/>
                <a:gd name="connsiteY413" fmla="*/ 363537 h 952500"/>
                <a:gd name="connsiteX414" fmla="*/ 349677 w 548498"/>
                <a:gd name="connsiteY414" fmla="*/ 367922 h 952500"/>
                <a:gd name="connsiteX415" fmla="*/ 347494 w 548498"/>
                <a:gd name="connsiteY415" fmla="*/ 370114 h 952500"/>
                <a:gd name="connsiteX416" fmla="*/ 343129 w 548498"/>
                <a:gd name="connsiteY416" fmla="*/ 372306 h 952500"/>
                <a:gd name="connsiteX417" fmla="*/ 338763 w 548498"/>
                <a:gd name="connsiteY417" fmla="*/ 374499 h 952500"/>
                <a:gd name="connsiteX418" fmla="*/ 284193 w 548498"/>
                <a:gd name="connsiteY418" fmla="*/ 409575 h 952500"/>
                <a:gd name="connsiteX419" fmla="*/ 282010 w 548498"/>
                <a:gd name="connsiteY419" fmla="*/ 409575 h 952500"/>
                <a:gd name="connsiteX420" fmla="*/ 282010 w 548498"/>
                <a:gd name="connsiteY420" fmla="*/ 405191 h 952500"/>
                <a:gd name="connsiteX421" fmla="*/ 284193 w 548498"/>
                <a:gd name="connsiteY421" fmla="*/ 402998 h 952500"/>
                <a:gd name="connsiteX422" fmla="*/ 338763 w 548498"/>
                <a:gd name="connsiteY422" fmla="*/ 370114 h 952500"/>
                <a:gd name="connsiteX423" fmla="*/ 343129 w 548498"/>
                <a:gd name="connsiteY423" fmla="*/ 367922 h 952500"/>
                <a:gd name="connsiteX424" fmla="*/ 347494 w 548498"/>
                <a:gd name="connsiteY424" fmla="*/ 363537 h 952500"/>
                <a:gd name="connsiteX425" fmla="*/ 353325 w 548498"/>
                <a:gd name="connsiteY425" fmla="*/ 346075 h 952500"/>
                <a:gd name="connsiteX426" fmla="*/ 355470 w 548498"/>
                <a:gd name="connsiteY426" fmla="*/ 346075 h 952500"/>
                <a:gd name="connsiteX427" fmla="*/ 357615 w 548498"/>
                <a:gd name="connsiteY427" fmla="*/ 350361 h 952500"/>
                <a:gd name="connsiteX428" fmla="*/ 349034 w 548498"/>
                <a:gd name="connsiteY428" fmla="*/ 352505 h 952500"/>
                <a:gd name="connsiteX429" fmla="*/ 344744 w 548498"/>
                <a:gd name="connsiteY429" fmla="*/ 354648 h 952500"/>
                <a:gd name="connsiteX430" fmla="*/ 342598 w 548498"/>
                <a:gd name="connsiteY430" fmla="*/ 356791 h 952500"/>
                <a:gd name="connsiteX431" fmla="*/ 338308 w 548498"/>
                <a:gd name="connsiteY431" fmla="*/ 358934 h 952500"/>
                <a:gd name="connsiteX432" fmla="*/ 286821 w 548498"/>
                <a:gd name="connsiteY432" fmla="*/ 386795 h 952500"/>
                <a:gd name="connsiteX433" fmla="*/ 282531 w 548498"/>
                <a:gd name="connsiteY433" fmla="*/ 388938 h 952500"/>
                <a:gd name="connsiteX434" fmla="*/ 280385 w 548498"/>
                <a:gd name="connsiteY434" fmla="*/ 386795 h 952500"/>
                <a:gd name="connsiteX435" fmla="*/ 280385 w 548498"/>
                <a:gd name="connsiteY435" fmla="*/ 384652 h 952500"/>
                <a:gd name="connsiteX436" fmla="*/ 286821 w 548498"/>
                <a:gd name="connsiteY436" fmla="*/ 382509 h 952500"/>
                <a:gd name="connsiteX437" fmla="*/ 336162 w 548498"/>
                <a:gd name="connsiteY437" fmla="*/ 354648 h 952500"/>
                <a:gd name="connsiteX438" fmla="*/ 340453 w 548498"/>
                <a:gd name="connsiteY438" fmla="*/ 352505 h 952500"/>
                <a:gd name="connsiteX439" fmla="*/ 344744 w 548498"/>
                <a:gd name="connsiteY439" fmla="*/ 350361 h 952500"/>
                <a:gd name="connsiteX440" fmla="*/ 349034 w 548498"/>
                <a:gd name="connsiteY440" fmla="*/ 348218 h 952500"/>
                <a:gd name="connsiteX441" fmla="*/ 353325 w 548498"/>
                <a:gd name="connsiteY441" fmla="*/ 346075 h 952500"/>
                <a:gd name="connsiteX442" fmla="*/ 353352 w 548498"/>
                <a:gd name="connsiteY442" fmla="*/ 328612 h 952500"/>
                <a:gd name="connsiteX443" fmla="*/ 355483 w 548498"/>
                <a:gd name="connsiteY443" fmla="*/ 328612 h 952500"/>
                <a:gd name="connsiteX444" fmla="*/ 355483 w 548498"/>
                <a:gd name="connsiteY444" fmla="*/ 330784 h 952500"/>
                <a:gd name="connsiteX445" fmla="*/ 349088 w 548498"/>
                <a:gd name="connsiteY445" fmla="*/ 337302 h 952500"/>
                <a:gd name="connsiteX446" fmla="*/ 344824 w 548498"/>
                <a:gd name="connsiteY446" fmla="*/ 339474 h 952500"/>
                <a:gd name="connsiteX447" fmla="*/ 340561 w 548498"/>
                <a:gd name="connsiteY447" fmla="*/ 341646 h 952500"/>
                <a:gd name="connsiteX448" fmla="*/ 336297 w 548498"/>
                <a:gd name="connsiteY448" fmla="*/ 343819 h 952500"/>
                <a:gd name="connsiteX449" fmla="*/ 287266 w 548498"/>
                <a:gd name="connsiteY449" fmla="*/ 369887 h 952500"/>
                <a:gd name="connsiteX450" fmla="*/ 285134 w 548498"/>
                <a:gd name="connsiteY450" fmla="*/ 367715 h 952500"/>
                <a:gd name="connsiteX451" fmla="*/ 287266 w 548498"/>
                <a:gd name="connsiteY451" fmla="*/ 365542 h 952500"/>
                <a:gd name="connsiteX452" fmla="*/ 336297 w 548498"/>
                <a:gd name="connsiteY452" fmla="*/ 339474 h 952500"/>
                <a:gd name="connsiteX453" fmla="*/ 340561 w 548498"/>
                <a:gd name="connsiteY453" fmla="*/ 337302 h 952500"/>
                <a:gd name="connsiteX454" fmla="*/ 344824 w 548498"/>
                <a:gd name="connsiteY454" fmla="*/ 332957 h 952500"/>
                <a:gd name="connsiteX455" fmla="*/ 349088 w 548498"/>
                <a:gd name="connsiteY455" fmla="*/ 330784 h 952500"/>
                <a:gd name="connsiteX456" fmla="*/ 353352 w 548498"/>
                <a:gd name="connsiteY456" fmla="*/ 328612 h 952500"/>
                <a:gd name="connsiteX457" fmla="*/ 351689 w 548498"/>
                <a:gd name="connsiteY457" fmla="*/ 307975 h 952500"/>
                <a:gd name="connsiteX458" fmla="*/ 353859 w 548498"/>
                <a:gd name="connsiteY458" fmla="*/ 312208 h 952500"/>
                <a:gd name="connsiteX459" fmla="*/ 347350 w 548498"/>
                <a:gd name="connsiteY459" fmla="*/ 314325 h 952500"/>
                <a:gd name="connsiteX460" fmla="*/ 343011 w 548498"/>
                <a:gd name="connsiteY460" fmla="*/ 318558 h 952500"/>
                <a:gd name="connsiteX461" fmla="*/ 338671 w 548498"/>
                <a:gd name="connsiteY461" fmla="*/ 320675 h 952500"/>
                <a:gd name="connsiteX462" fmla="*/ 334332 w 548498"/>
                <a:gd name="connsiteY462" fmla="*/ 322792 h 952500"/>
                <a:gd name="connsiteX463" fmla="*/ 295279 w 548498"/>
                <a:gd name="connsiteY463" fmla="*/ 346075 h 952500"/>
                <a:gd name="connsiteX464" fmla="*/ 293110 w 548498"/>
                <a:gd name="connsiteY464" fmla="*/ 346075 h 952500"/>
                <a:gd name="connsiteX465" fmla="*/ 293110 w 548498"/>
                <a:gd name="connsiteY465" fmla="*/ 343958 h 952500"/>
                <a:gd name="connsiteX466" fmla="*/ 334332 w 548498"/>
                <a:gd name="connsiteY466" fmla="*/ 318558 h 952500"/>
                <a:gd name="connsiteX467" fmla="*/ 338671 w 548498"/>
                <a:gd name="connsiteY467" fmla="*/ 316442 h 952500"/>
                <a:gd name="connsiteX468" fmla="*/ 343011 w 548498"/>
                <a:gd name="connsiteY468" fmla="*/ 314325 h 952500"/>
                <a:gd name="connsiteX469" fmla="*/ 347350 w 548498"/>
                <a:gd name="connsiteY469" fmla="*/ 310092 h 952500"/>
                <a:gd name="connsiteX470" fmla="*/ 351689 w 548498"/>
                <a:gd name="connsiteY470" fmla="*/ 307975 h 952500"/>
                <a:gd name="connsiteX471" fmla="*/ 340614 w 548498"/>
                <a:gd name="connsiteY471" fmla="*/ 295275 h 952500"/>
                <a:gd name="connsiteX472" fmla="*/ 342764 w 548498"/>
                <a:gd name="connsiteY472" fmla="*/ 295275 h 952500"/>
                <a:gd name="connsiteX473" fmla="*/ 342764 w 548498"/>
                <a:gd name="connsiteY473" fmla="*/ 299620 h 952500"/>
                <a:gd name="connsiteX474" fmla="*/ 338463 w 548498"/>
                <a:gd name="connsiteY474" fmla="*/ 303965 h 952500"/>
                <a:gd name="connsiteX475" fmla="*/ 334161 w 548498"/>
                <a:gd name="connsiteY475" fmla="*/ 306137 h 952500"/>
                <a:gd name="connsiteX476" fmla="*/ 286843 w 548498"/>
                <a:gd name="connsiteY476" fmla="*/ 334378 h 952500"/>
                <a:gd name="connsiteX477" fmla="*/ 282542 w 548498"/>
                <a:gd name="connsiteY477" fmla="*/ 336550 h 952500"/>
                <a:gd name="connsiteX478" fmla="*/ 280391 w 548498"/>
                <a:gd name="connsiteY478" fmla="*/ 334378 h 952500"/>
                <a:gd name="connsiteX479" fmla="*/ 282542 w 548498"/>
                <a:gd name="connsiteY479" fmla="*/ 332205 h 952500"/>
                <a:gd name="connsiteX480" fmla="*/ 286843 w 548498"/>
                <a:gd name="connsiteY480" fmla="*/ 330033 h 952500"/>
                <a:gd name="connsiteX481" fmla="*/ 334161 w 548498"/>
                <a:gd name="connsiteY481" fmla="*/ 301792 h 952500"/>
                <a:gd name="connsiteX482" fmla="*/ 338463 w 548498"/>
                <a:gd name="connsiteY482" fmla="*/ 297447 h 952500"/>
                <a:gd name="connsiteX483" fmla="*/ 340614 w 548498"/>
                <a:gd name="connsiteY483" fmla="*/ 295275 h 952500"/>
                <a:gd name="connsiteX484" fmla="*/ 345376 w 548498"/>
                <a:gd name="connsiteY484" fmla="*/ 268287 h 952500"/>
                <a:gd name="connsiteX485" fmla="*/ 347526 w 548498"/>
                <a:gd name="connsiteY485" fmla="*/ 272732 h 952500"/>
                <a:gd name="connsiteX486" fmla="*/ 345376 w 548498"/>
                <a:gd name="connsiteY486" fmla="*/ 274955 h 952500"/>
                <a:gd name="connsiteX487" fmla="*/ 341074 w 548498"/>
                <a:gd name="connsiteY487" fmla="*/ 279400 h 952500"/>
                <a:gd name="connsiteX488" fmla="*/ 336772 w 548498"/>
                <a:gd name="connsiteY488" fmla="*/ 283845 h 952500"/>
                <a:gd name="connsiteX489" fmla="*/ 332471 w 548498"/>
                <a:gd name="connsiteY489" fmla="*/ 286067 h 952500"/>
                <a:gd name="connsiteX490" fmla="*/ 289455 w 548498"/>
                <a:gd name="connsiteY490" fmla="*/ 310515 h 952500"/>
                <a:gd name="connsiteX491" fmla="*/ 287304 w 548498"/>
                <a:gd name="connsiteY491" fmla="*/ 312737 h 952500"/>
                <a:gd name="connsiteX492" fmla="*/ 285153 w 548498"/>
                <a:gd name="connsiteY492" fmla="*/ 308292 h 952500"/>
                <a:gd name="connsiteX493" fmla="*/ 289455 w 548498"/>
                <a:gd name="connsiteY493" fmla="*/ 306070 h 952500"/>
                <a:gd name="connsiteX494" fmla="*/ 317415 w 548498"/>
                <a:gd name="connsiteY494" fmla="*/ 292735 h 952500"/>
                <a:gd name="connsiteX495" fmla="*/ 332471 w 548498"/>
                <a:gd name="connsiteY495" fmla="*/ 281622 h 952500"/>
                <a:gd name="connsiteX496" fmla="*/ 336772 w 548498"/>
                <a:gd name="connsiteY496" fmla="*/ 277177 h 952500"/>
                <a:gd name="connsiteX497" fmla="*/ 341074 w 548498"/>
                <a:gd name="connsiteY497" fmla="*/ 272732 h 952500"/>
                <a:gd name="connsiteX498" fmla="*/ 345376 w 548498"/>
                <a:gd name="connsiteY498" fmla="*/ 268287 h 952500"/>
                <a:gd name="connsiteX499" fmla="*/ 347526 w 548498"/>
                <a:gd name="connsiteY499" fmla="*/ 254000 h 952500"/>
                <a:gd name="connsiteX500" fmla="*/ 349677 w 548498"/>
                <a:gd name="connsiteY500" fmla="*/ 258233 h 952500"/>
                <a:gd name="connsiteX501" fmla="*/ 345376 w 548498"/>
                <a:gd name="connsiteY501" fmla="*/ 260350 h 952500"/>
                <a:gd name="connsiteX502" fmla="*/ 341074 w 548498"/>
                <a:gd name="connsiteY502" fmla="*/ 262467 h 952500"/>
                <a:gd name="connsiteX503" fmla="*/ 336772 w 548498"/>
                <a:gd name="connsiteY503" fmla="*/ 266700 h 952500"/>
                <a:gd name="connsiteX504" fmla="*/ 332471 w 548498"/>
                <a:gd name="connsiteY504" fmla="*/ 268817 h 952500"/>
                <a:gd name="connsiteX505" fmla="*/ 289455 w 548498"/>
                <a:gd name="connsiteY505" fmla="*/ 292100 h 952500"/>
                <a:gd name="connsiteX506" fmla="*/ 287304 w 548498"/>
                <a:gd name="connsiteY506" fmla="*/ 292100 h 952500"/>
                <a:gd name="connsiteX507" fmla="*/ 285153 w 548498"/>
                <a:gd name="connsiteY507" fmla="*/ 287867 h 952500"/>
                <a:gd name="connsiteX508" fmla="*/ 289455 w 548498"/>
                <a:gd name="connsiteY508" fmla="*/ 285750 h 952500"/>
                <a:gd name="connsiteX509" fmla="*/ 332471 w 548498"/>
                <a:gd name="connsiteY509" fmla="*/ 264583 h 952500"/>
                <a:gd name="connsiteX510" fmla="*/ 336772 w 548498"/>
                <a:gd name="connsiteY510" fmla="*/ 260350 h 952500"/>
                <a:gd name="connsiteX511" fmla="*/ 341074 w 548498"/>
                <a:gd name="connsiteY511" fmla="*/ 258233 h 952500"/>
                <a:gd name="connsiteX512" fmla="*/ 345376 w 548498"/>
                <a:gd name="connsiteY512" fmla="*/ 256117 h 952500"/>
                <a:gd name="connsiteX513" fmla="*/ 347526 w 548498"/>
                <a:gd name="connsiteY513" fmla="*/ 254000 h 952500"/>
                <a:gd name="connsiteX514" fmla="*/ 342269 w 548498"/>
                <a:gd name="connsiteY514" fmla="*/ 231775 h 952500"/>
                <a:gd name="connsiteX515" fmla="*/ 344385 w 548498"/>
                <a:gd name="connsiteY515" fmla="*/ 236160 h 952500"/>
                <a:gd name="connsiteX516" fmla="*/ 342269 w 548498"/>
                <a:gd name="connsiteY516" fmla="*/ 238352 h 952500"/>
                <a:gd name="connsiteX517" fmla="*/ 340152 w 548498"/>
                <a:gd name="connsiteY517" fmla="*/ 240544 h 952500"/>
                <a:gd name="connsiteX518" fmla="*/ 335919 w 548498"/>
                <a:gd name="connsiteY518" fmla="*/ 244929 h 952500"/>
                <a:gd name="connsiteX519" fmla="*/ 329569 w 548498"/>
                <a:gd name="connsiteY519" fmla="*/ 247121 h 952500"/>
                <a:gd name="connsiteX520" fmla="*/ 291469 w 548498"/>
                <a:gd name="connsiteY520" fmla="*/ 271236 h 952500"/>
                <a:gd name="connsiteX521" fmla="*/ 283002 w 548498"/>
                <a:gd name="connsiteY521" fmla="*/ 275621 h 952500"/>
                <a:gd name="connsiteX522" fmla="*/ 280885 w 548498"/>
                <a:gd name="connsiteY522" fmla="*/ 277813 h 952500"/>
                <a:gd name="connsiteX523" fmla="*/ 278769 w 548498"/>
                <a:gd name="connsiteY523" fmla="*/ 277813 h 952500"/>
                <a:gd name="connsiteX524" fmla="*/ 278769 w 548498"/>
                <a:gd name="connsiteY524" fmla="*/ 273429 h 952500"/>
                <a:gd name="connsiteX525" fmla="*/ 280885 w 548498"/>
                <a:gd name="connsiteY525" fmla="*/ 271236 h 952500"/>
                <a:gd name="connsiteX526" fmla="*/ 283002 w 548498"/>
                <a:gd name="connsiteY526" fmla="*/ 271236 h 952500"/>
                <a:gd name="connsiteX527" fmla="*/ 291469 w 548498"/>
                <a:gd name="connsiteY527" fmla="*/ 266852 h 952500"/>
                <a:gd name="connsiteX528" fmla="*/ 329569 w 548498"/>
                <a:gd name="connsiteY528" fmla="*/ 242737 h 952500"/>
                <a:gd name="connsiteX529" fmla="*/ 333802 w 548498"/>
                <a:gd name="connsiteY529" fmla="*/ 238352 h 952500"/>
                <a:gd name="connsiteX530" fmla="*/ 338035 w 548498"/>
                <a:gd name="connsiteY530" fmla="*/ 236160 h 952500"/>
                <a:gd name="connsiteX531" fmla="*/ 342269 w 548498"/>
                <a:gd name="connsiteY531" fmla="*/ 233967 h 952500"/>
                <a:gd name="connsiteX532" fmla="*/ 342269 w 548498"/>
                <a:gd name="connsiteY532" fmla="*/ 231775 h 952500"/>
                <a:gd name="connsiteX533" fmla="*/ 349100 w 548498"/>
                <a:gd name="connsiteY533" fmla="*/ 211137 h 952500"/>
                <a:gd name="connsiteX534" fmla="*/ 349100 w 548498"/>
                <a:gd name="connsiteY534" fmla="*/ 215482 h 952500"/>
                <a:gd name="connsiteX535" fmla="*/ 342606 w 548498"/>
                <a:gd name="connsiteY535" fmla="*/ 221999 h 952500"/>
                <a:gd name="connsiteX536" fmla="*/ 338276 w 548498"/>
                <a:gd name="connsiteY536" fmla="*/ 224171 h 952500"/>
                <a:gd name="connsiteX537" fmla="*/ 333947 w 548498"/>
                <a:gd name="connsiteY537" fmla="*/ 226344 h 952500"/>
                <a:gd name="connsiteX538" fmla="*/ 329617 w 548498"/>
                <a:gd name="connsiteY538" fmla="*/ 228516 h 952500"/>
                <a:gd name="connsiteX539" fmla="*/ 290651 w 548498"/>
                <a:gd name="connsiteY539" fmla="*/ 248067 h 952500"/>
                <a:gd name="connsiteX540" fmla="*/ 286321 w 548498"/>
                <a:gd name="connsiteY540" fmla="*/ 250240 h 952500"/>
                <a:gd name="connsiteX541" fmla="*/ 284157 w 548498"/>
                <a:gd name="connsiteY541" fmla="*/ 252412 h 952500"/>
                <a:gd name="connsiteX542" fmla="*/ 281992 w 548498"/>
                <a:gd name="connsiteY542" fmla="*/ 252412 h 952500"/>
                <a:gd name="connsiteX543" fmla="*/ 281992 w 548498"/>
                <a:gd name="connsiteY543" fmla="*/ 248067 h 952500"/>
                <a:gd name="connsiteX544" fmla="*/ 286321 w 548498"/>
                <a:gd name="connsiteY544" fmla="*/ 245895 h 952500"/>
                <a:gd name="connsiteX545" fmla="*/ 290651 w 548498"/>
                <a:gd name="connsiteY545" fmla="*/ 243723 h 952500"/>
                <a:gd name="connsiteX546" fmla="*/ 329617 w 548498"/>
                <a:gd name="connsiteY546" fmla="*/ 224171 h 952500"/>
                <a:gd name="connsiteX547" fmla="*/ 333947 w 548498"/>
                <a:gd name="connsiteY547" fmla="*/ 221999 h 952500"/>
                <a:gd name="connsiteX548" fmla="*/ 338276 w 548498"/>
                <a:gd name="connsiteY548" fmla="*/ 219827 h 952500"/>
                <a:gd name="connsiteX549" fmla="*/ 342606 w 548498"/>
                <a:gd name="connsiteY549" fmla="*/ 215482 h 952500"/>
                <a:gd name="connsiteX550" fmla="*/ 346936 w 548498"/>
                <a:gd name="connsiteY550" fmla="*/ 213309 h 952500"/>
                <a:gd name="connsiteX551" fmla="*/ 349100 w 548498"/>
                <a:gd name="connsiteY551" fmla="*/ 211137 h 952500"/>
                <a:gd name="connsiteX552" fmla="*/ 347487 w 548498"/>
                <a:gd name="connsiteY552" fmla="*/ 195262 h 952500"/>
                <a:gd name="connsiteX553" fmla="*/ 349677 w 548498"/>
                <a:gd name="connsiteY553" fmla="*/ 199628 h 952500"/>
                <a:gd name="connsiteX554" fmla="*/ 343108 w 548498"/>
                <a:gd name="connsiteY554" fmla="*/ 203993 h 952500"/>
                <a:gd name="connsiteX555" fmla="*/ 338729 w 548498"/>
                <a:gd name="connsiteY555" fmla="*/ 206176 h 952500"/>
                <a:gd name="connsiteX556" fmla="*/ 334350 w 548498"/>
                <a:gd name="connsiteY556" fmla="*/ 208359 h 952500"/>
                <a:gd name="connsiteX557" fmla="*/ 329970 w 548498"/>
                <a:gd name="connsiteY557" fmla="*/ 210542 h 952500"/>
                <a:gd name="connsiteX558" fmla="*/ 290556 w 548498"/>
                <a:gd name="connsiteY558" fmla="*/ 230187 h 952500"/>
                <a:gd name="connsiteX559" fmla="*/ 288367 w 548498"/>
                <a:gd name="connsiteY559" fmla="*/ 225822 h 952500"/>
                <a:gd name="connsiteX560" fmla="*/ 290556 w 548498"/>
                <a:gd name="connsiteY560" fmla="*/ 225822 h 952500"/>
                <a:gd name="connsiteX561" fmla="*/ 329970 w 548498"/>
                <a:gd name="connsiteY561" fmla="*/ 206176 h 952500"/>
                <a:gd name="connsiteX562" fmla="*/ 334350 w 548498"/>
                <a:gd name="connsiteY562" fmla="*/ 203993 h 952500"/>
                <a:gd name="connsiteX563" fmla="*/ 338729 w 548498"/>
                <a:gd name="connsiteY563" fmla="*/ 201811 h 952500"/>
                <a:gd name="connsiteX564" fmla="*/ 340919 w 548498"/>
                <a:gd name="connsiteY564" fmla="*/ 199628 h 952500"/>
                <a:gd name="connsiteX565" fmla="*/ 347487 w 548498"/>
                <a:gd name="connsiteY565" fmla="*/ 195262 h 952500"/>
                <a:gd name="connsiteX566" fmla="*/ 346936 w 548498"/>
                <a:gd name="connsiteY566" fmla="*/ 177800 h 952500"/>
                <a:gd name="connsiteX567" fmla="*/ 349100 w 548498"/>
                <a:gd name="connsiteY567" fmla="*/ 177800 h 952500"/>
                <a:gd name="connsiteX568" fmla="*/ 349100 w 548498"/>
                <a:gd name="connsiteY568" fmla="*/ 182210 h 952500"/>
                <a:gd name="connsiteX569" fmla="*/ 340441 w 548498"/>
                <a:gd name="connsiteY569" fmla="*/ 186620 h 952500"/>
                <a:gd name="connsiteX570" fmla="*/ 336112 w 548498"/>
                <a:gd name="connsiteY570" fmla="*/ 188825 h 952500"/>
                <a:gd name="connsiteX571" fmla="*/ 333947 w 548498"/>
                <a:gd name="connsiteY571" fmla="*/ 191029 h 952500"/>
                <a:gd name="connsiteX572" fmla="*/ 329617 w 548498"/>
                <a:gd name="connsiteY572" fmla="*/ 193234 h 952500"/>
                <a:gd name="connsiteX573" fmla="*/ 290651 w 548498"/>
                <a:gd name="connsiteY573" fmla="*/ 213078 h 952500"/>
                <a:gd name="connsiteX574" fmla="*/ 286321 w 548498"/>
                <a:gd name="connsiteY574" fmla="*/ 215283 h 952500"/>
                <a:gd name="connsiteX575" fmla="*/ 284157 w 548498"/>
                <a:gd name="connsiteY575" fmla="*/ 217488 h 952500"/>
                <a:gd name="connsiteX576" fmla="*/ 281992 w 548498"/>
                <a:gd name="connsiteY576" fmla="*/ 217488 h 952500"/>
                <a:gd name="connsiteX577" fmla="*/ 281992 w 548498"/>
                <a:gd name="connsiteY577" fmla="*/ 213078 h 952500"/>
                <a:gd name="connsiteX578" fmla="*/ 284157 w 548498"/>
                <a:gd name="connsiteY578" fmla="*/ 210873 h 952500"/>
                <a:gd name="connsiteX579" fmla="*/ 286321 w 548498"/>
                <a:gd name="connsiteY579" fmla="*/ 210873 h 952500"/>
                <a:gd name="connsiteX580" fmla="*/ 290651 w 548498"/>
                <a:gd name="connsiteY580" fmla="*/ 208669 h 952500"/>
                <a:gd name="connsiteX581" fmla="*/ 329617 w 548498"/>
                <a:gd name="connsiteY581" fmla="*/ 188825 h 952500"/>
                <a:gd name="connsiteX582" fmla="*/ 333947 w 548498"/>
                <a:gd name="connsiteY582" fmla="*/ 186620 h 952500"/>
                <a:gd name="connsiteX583" fmla="*/ 336112 w 548498"/>
                <a:gd name="connsiteY583" fmla="*/ 184415 h 952500"/>
                <a:gd name="connsiteX584" fmla="*/ 340441 w 548498"/>
                <a:gd name="connsiteY584" fmla="*/ 182210 h 952500"/>
                <a:gd name="connsiteX585" fmla="*/ 346936 w 548498"/>
                <a:gd name="connsiteY585" fmla="*/ 177800 h 952500"/>
                <a:gd name="connsiteX586" fmla="*/ 338989 w 548498"/>
                <a:gd name="connsiteY586" fmla="*/ 161925 h 952500"/>
                <a:gd name="connsiteX587" fmla="*/ 341159 w 548498"/>
                <a:gd name="connsiteY587" fmla="*/ 161925 h 952500"/>
                <a:gd name="connsiteX588" fmla="*/ 341159 w 548498"/>
                <a:gd name="connsiteY588" fmla="*/ 166221 h 952500"/>
                <a:gd name="connsiteX589" fmla="*/ 336819 w 548498"/>
                <a:gd name="connsiteY589" fmla="*/ 168369 h 952500"/>
                <a:gd name="connsiteX590" fmla="*/ 334650 w 548498"/>
                <a:gd name="connsiteY590" fmla="*/ 168369 h 952500"/>
                <a:gd name="connsiteX591" fmla="*/ 330311 w 548498"/>
                <a:gd name="connsiteY591" fmla="*/ 170516 h 952500"/>
                <a:gd name="connsiteX592" fmla="*/ 289088 w 548498"/>
                <a:gd name="connsiteY592" fmla="*/ 194142 h 952500"/>
                <a:gd name="connsiteX593" fmla="*/ 280410 w 548498"/>
                <a:gd name="connsiteY593" fmla="*/ 198438 h 952500"/>
                <a:gd name="connsiteX594" fmla="*/ 278240 w 548498"/>
                <a:gd name="connsiteY594" fmla="*/ 198438 h 952500"/>
                <a:gd name="connsiteX595" fmla="*/ 278240 w 548498"/>
                <a:gd name="connsiteY595" fmla="*/ 196290 h 952500"/>
                <a:gd name="connsiteX596" fmla="*/ 289088 w 548498"/>
                <a:gd name="connsiteY596" fmla="*/ 189847 h 952500"/>
                <a:gd name="connsiteX597" fmla="*/ 330311 w 548498"/>
                <a:gd name="connsiteY597" fmla="*/ 166221 h 952500"/>
                <a:gd name="connsiteX598" fmla="*/ 334650 w 548498"/>
                <a:gd name="connsiteY598" fmla="*/ 164073 h 952500"/>
                <a:gd name="connsiteX599" fmla="*/ 336819 w 548498"/>
                <a:gd name="connsiteY599" fmla="*/ 164073 h 952500"/>
                <a:gd name="connsiteX600" fmla="*/ 338989 w 548498"/>
                <a:gd name="connsiteY600" fmla="*/ 161925 h 952500"/>
                <a:gd name="connsiteX601" fmla="*/ 351673 w 548498"/>
                <a:gd name="connsiteY601" fmla="*/ 139700 h 952500"/>
                <a:gd name="connsiteX602" fmla="*/ 353850 w 548498"/>
                <a:gd name="connsiteY602" fmla="*/ 139700 h 952500"/>
                <a:gd name="connsiteX603" fmla="*/ 353850 w 548498"/>
                <a:gd name="connsiteY603" fmla="*/ 141872 h 952500"/>
                <a:gd name="connsiteX604" fmla="*/ 338610 w 548498"/>
                <a:gd name="connsiteY604" fmla="*/ 152734 h 952500"/>
                <a:gd name="connsiteX605" fmla="*/ 334256 w 548498"/>
                <a:gd name="connsiteY605" fmla="*/ 154907 h 952500"/>
                <a:gd name="connsiteX606" fmla="*/ 329901 w 548498"/>
                <a:gd name="connsiteY606" fmla="*/ 157079 h 952500"/>
                <a:gd name="connsiteX607" fmla="*/ 288536 w 548498"/>
                <a:gd name="connsiteY607" fmla="*/ 178803 h 952500"/>
                <a:gd name="connsiteX608" fmla="*/ 284181 w 548498"/>
                <a:gd name="connsiteY608" fmla="*/ 180975 h 952500"/>
                <a:gd name="connsiteX609" fmla="*/ 282004 w 548498"/>
                <a:gd name="connsiteY609" fmla="*/ 180975 h 952500"/>
                <a:gd name="connsiteX610" fmla="*/ 282004 w 548498"/>
                <a:gd name="connsiteY610" fmla="*/ 178803 h 952500"/>
                <a:gd name="connsiteX611" fmla="*/ 282004 w 548498"/>
                <a:gd name="connsiteY611" fmla="*/ 176630 h 952500"/>
                <a:gd name="connsiteX612" fmla="*/ 288536 w 548498"/>
                <a:gd name="connsiteY612" fmla="*/ 174458 h 952500"/>
                <a:gd name="connsiteX613" fmla="*/ 329901 w 548498"/>
                <a:gd name="connsiteY613" fmla="*/ 152734 h 952500"/>
                <a:gd name="connsiteX614" fmla="*/ 334256 w 548498"/>
                <a:gd name="connsiteY614" fmla="*/ 150562 h 952500"/>
                <a:gd name="connsiteX615" fmla="*/ 334256 w 548498"/>
                <a:gd name="connsiteY615" fmla="*/ 148390 h 952500"/>
                <a:gd name="connsiteX616" fmla="*/ 338610 w 548498"/>
                <a:gd name="connsiteY616" fmla="*/ 146217 h 952500"/>
                <a:gd name="connsiteX617" fmla="*/ 351673 w 548498"/>
                <a:gd name="connsiteY617" fmla="*/ 139700 h 952500"/>
                <a:gd name="connsiteX618" fmla="*/ 354296 w 548498"/>
                <a:gd name="connsiteY618" fmla="*/ 125412 h 952500"/>
                <a:gd name="connsiteX619" fmla="*/ 356461 w 548498"/>
                <a:gd name="connsiteY619" fmla="*/ 125412 h 952500"/>
                <a:gd name="connsiteX620" fmla="*/ 358625 w 548498"/>
                <a:gd name="connsiteY620" fmla="*/ 129708 h 952500"/>
                <a:gd name="connsiteX621" fmla="*/ 339142 w 548498"/>
                <a:gd name="connsiteY621" fmla="*/ 138299 h 952500"/>
                <a:gd name="connsiteX622" fmla="*/ 330483 w 548498"/>
                <a:gd name="connsiteY622" fmla="*/ 142595 h 952500"/>
                <a:gd name="connsiteX623" fmla="*/ 291517 w 548498"/>
                <a:gd name="connsiteY623" fmla="*/ 161925 h 952500"/>
                <a:gd name="connsiteX624" fmla="*/ 289352 w 548498"/>
                <a:gd name="connsiteY624" fmla="*/ 161925 h 952500"/>
                <a:gd name="connsiteX625" fmla="*/ 289352 w 548498"/>
                <a:gd name="connsiteY625" fmla="*/ 159777 h 952500"/>
                <a:gd name="connsiteX626" fmla="*/ 289352 w 548498"/>
                <a:gd name="connsiteY626" fmla="*/ 157629 h 952500"/>
                <a:gd name="connsiteX627" fmla="*/ 330483 w 548498"/>
                <a:gd name="connsiteY627" fmla="*/ 138299 h 952500"/>
                <a:gd name="connsiteX628" fmla="*/ 339142 w 548498"/>
                <a:gd name="connsiteY628" fmla="*/ 134003 h 952500"/>
                <a:gd name="connsiteX629" fmla="*/ 354296 w 548498"/>
                <a:gd name="connsiteY629" fmla="*/ 125412 h 952500"/>
                <a:gd name="connsiteX630" fmla="*/ 349114 w 548498"/>
                <a:gd name="connsiteY630" fmla="*/ 109537 h 952500"/>
                <a:gd name="connsiteX631" fmla="*/ 351265 w 548498"/>
                <a:gd name="connsiteY631" fmla="*/ 113770 h 952500"/>
                <a:gd name="connsiteX632" fmla="*/ 336209 w 548498"/>
                <a:gd name="connsiteY632" fmla="*/ 122237 h 952500"/>
                <a:gd name="connsiteX633" fmla="*/ 329757 w 548498"/>
                <a:gd name="connsiteY633" fmla="*/ 126470 h 952500"/>
                <a:gd name="connsiteX634" fmla="*/ 288892 w 548498"/>
                <a:gd name="connsiteY634" fmla="*/ 147637 h 952500"/>
                <a:gd name="connsiteX635" fmla="*/ 286741 w 548498"/>
                <a:gd name="connsiteY635" fmla="*/ 147637 h 952500"/>
                <a:gd name="connsiteX636" fmla="*/ 286741 w 548498"/>
                <a:gd name="connsiteY636" fmla="*/ 145520 h 952500"/>
                <a:gd name="connsiteX637" fmla="*/ 288892 w 548498"/>
                <a:gd name="connsiteY637" fmla="*/ 143404 h 952500"/>
                <a:gd name="connsiteX638" fmla="*/ 329757 w 548498"/>
                <a:gd name="connsiteY638" fmla="*/ 122237 h 952500"/>
                <a:gd name="connsiteX639" fmla="*/ 336209 w 548498"/>
                <a:gd name="connsiteY639" fmla="*/ 118004 h 952500"/>
                <a:gd name="connsiteX640" fmla="*/ 349114 w 548498"/>
                <a:gd name="connsiteY640" fmla="*/ 111654 h 952500"/>
                <a:gd name="connsiteX641" fmla="*/ 349114 w 548498"/>
                <a:gd name="connsiteY641" fmla="*/ 109537 h 952500"/>
                <a:gd name="connsiteX642" fmla="*/ 342269 w 548498"/>
                <a:gd name="connsiteY642" fmla="*/ 92075 h 952500"/>
                <a:gd name="connsiteX643" fmla="*/ 344385 w 548498"/>
                <a:gd name="connsiteY643" fmla="*/ 92075 h 952500"/>
                <a:gd name="connsiteX644" fmla="*/ 344385 w 548498"/>
                <a:gd name="connsiteY644" fmla="*/ 96485 h 952500"/>
                <a:gd name="connsiteX645" fmla="*/ 333802 w 548498"/>
                <a:gd name="connsiteY645" fmla="*/ 105304 h 952500"/>
                <a:gd name="connsiteX646" fmla="*/ 329569 w 548498"/>
                <a:gd name="connsiteY646" fmla="*/ 107509 h 952500"/>
                <a:gd name="connsiteX647" fmla="*/ 287235 w 548498"/>
                <a:gd name="connsiteY647" fmla="*/ 131763 h 952500"/>
                <a:gd name="connsiteX648" fmla="*/ 285119 w 548498"/>
                <a:gd name="connsiteY648" fmla="*/ 127353 h 952500"/>
                <a:gd name="connsiteX649" fmla="*/ 287235 w 548498"/>
                <a:gd name="connsiteY649" fmla="*/ 125148 h 952500"/>
                <a:gd name="connsiteX650" fmla="*/ 329569 w 548498"/>
                <a:gd name="connsiteY650" fmla="*/ 103100 h 952500"/>
                <a:gd name="connsiteX651" fmla="*/ 333802 w 548498"/>
                <a:gd name="connsiteY651" fmla="*/ 98690 h 952500"/>
                <a:gd name="connsiteX652" fmla="*/ 342269 w 548498"/>
                <a:gd name="connsiteY652" fmla="*/ 92075 h 952500"/>
                <a:gd name="connsiteX653" fmla="*/ 351707 w 548498"/>
                <a:gd name="connsiteY653" fmla="*/ 73025 h 952500"/>
                <a:gd name="connsiteX654" fmla="*/ 353867 w 548498"/>
                <a:gd name="connsiteY654" fmla="*/ 77311 h 952500"/>
                <a:gd name="connsiteX655" fmla="*/ 334420 w 548498"/>
                <a:gd name="connsiteY655" fmla="*/ 88027 h 952500"/>
                <a:gd name="connsiteX656" fmla="*/ 327938 w 548498"/>
                <a:gd name="connsiteY656" fmla="*/ 92313 h 952500"/>
                <a:gd name="connsiteX657" fmla="*/ 286883 w 548498"/>
                <a:gd name="connsiteY657" fmla="*/ 113745 h 952500"/>
                <a:gd name="connsiteX658" fmla="*/ 282562 w 548498"/>
                <a:gd name="connsiteY658" fmla="*/ 115888 h 952500"/>
                <a:gd name="connsiteX659" fmla="*/ 280401 w 548498"/>
                <a:gd name="connsiteY659" fmla="*/ 115888 h 952500"/>
                <a:gd name="connsiteX660" fmla="*/ 280401 w 548498"/>
                <a:gd name="connsiteY660" fmla="*/ 111602 h 952500"/>
                <a:gd name="connsiteX661" fmla="*/ 286883 w 548498"/>
                <a:gd name="connsiteY661" fmla="*/ 109459 h 952500"/>
                <a:gd name="connsiteX662" fmla="*/ 327938 w 548498"/>
                <a:gd name="connsiteY662" fmla="*/ 85884 h 952500"/>
                <a:gd name="connsiteX663" fmla="*/ 334420 w 548498"/>
                <a:gd name="connsiteY663" fmla="*/ 83741 h 952500"/>
                <a:gd name="connsiteX664" fmla="*/ 351707 w 548498"/>
                <a:gd name="connsiteY664" fmla="*/ 73025 h 952500"/>
                <a:gd name="connsiteX665" fmla="*/ 333748 w 548498"/>
                <a:gd name="connsiteY665" fmla="*/ 65087 h 952500"/>
                <a:gd name="connsiteX666" fmla="*/ 335883 w 548498"/>
                <a:gd name="connsiteY666" fmla="*/ 65087 h 952500"/>
                <a:gd name="connsiteX667" fmla="*/ 338018 w 548498"/>
                <a:gd name="connsiteY667" fmla="*/ 67204 h 952500"/>
                <a:gd name="connsiteX668" fmla="*/ 333748 w 548498"/>
                <a:gd name="connsiteY668" fmla="*/ 69320 h 952500"/>
                <a:gd name="connsiteX669" fmla="*/ 329478 w 548498"/>
                <a:gd name="connsiteY669" fmla="*/ 71437 h 952500"/>
                <a:gd name="connsiteX670" fmla="*/ 329478 w 548498"/>
                <a:gd name="connsiteY670" fmla="*/ 73554 h 952500"/>
                <a:gd name="connsiteX671" fmla="*/ 325209 w 548498"/>
                <a:gd name="connsiteY671" fmla="*/ 75670 h 952500"/>
                <a:gd name="connsiteX672" fmla="*/ 284645 w 548498"/>
                <a:gd name="connsiteY672" fmla="*/ 96837 h 952500"/>
                <a:gd name="connsiteX673" fmla="*/ 282510 w 548498"/>
                <a:gd name="connsiteY673" fmla="*/ 96837 h 952500"/>
                <a:gd name="connsiteX674" fmla="*/ 280375 w 548498"/>
                <a:gd name="connsiteY674" fmla="*/ 92604 h 952500"/>
                <a:gd name="connsiteX675" fmla="*/ 282510 w 548498"/>
                <a:gd name="connsiteY675" fmla="*/ 92604 h 952500"/>
                <a:gd name="connsiteX676" fmla="*/ 323074 w 548498"/>
                <a:gd name="connsiteY676" fmla="*/ 71437 h 952500"/>
                <a:gd name="connsiteX677" fmla="*/ 327344 w 548498"/>
                <a:gd name="connsiteY677" fmla="*/ 69320 h 952500"/>
                <a:gd name="connsiteX678" fmla="*/ 329478 w 548498"/>
                <a:gd name="connsiteY678" fmla="*/ 67204 h 952500"/>
                <a:gd name="connsiteX679" fmla="*/ 333748 w 548498"/>
                <a:gd name="connsiteY679" fmla="*/ 65087 h 952500"/>
                <a:gd name="connsiteX680" fmla="*/ 342240 w 548498"/>
                <a:gd name="connsiteY680" fmla="*/ 44450 h 952500"/>
                <a:gd name="connsiteX681" fmla="*/ 344371 w 548498"/>
                <a:gd name="connsiteY681" fmla="*/ 48746 h 952500"/>
                <a:gd name="connsiteX682" fmla="*/ 333712 w 548498"/>
                <a:gd name="connsiteY682" fmla="*/ 53041 h 952500"/>
                <a:gd name="connsiteX683" fmla="*/ 329449 w 548498"/>
                <a:gd name="connsiteY683" fmla="*/ 55189 h 952500"/>
                <a:gd name="connsiteX684" fmla="*/ 325185 w 548498"/>
                <a:gd name="connsiteY684" fmla="*/ 57337 h 952500"/>
                <a:gd name="connsiteX685" fmla="*/ 323053 w 548498"/>
                <a:gd name="connsiteY685" fmla="*/ 59485 h 952500"/>
                <a:gd name="connsiteX686" fmla="*/ 280417 w 548498"/>
                <a:gd name="connsiteY686" fmla="*/ 78815 h 952500"/>
                <a:gd name="connsiteX687" fmla="*/ 276154 w 548498"/>
                <a:gd name="connsiteY687" fmla="*/ 80963 h 952500"/>
                <a:gd name="connsiteX688" fmla="*/ 274022 w 548498"/>
                <a:gd name="connsiteY688" fmla="*/ 76667 h 952500"/>
                <a:gd name="connsiteX689" fmla="*/ 280417 w 548498"/>
                <a:gd name="connsiteY689" fmla="*/ 74520 h 952500"/>
                <a:gd name="connsiteX690" fmla="*/ 320922 w 548498"/>
                <a:gd name="connsiteY690" fmla="*/ 55189 h 952500"/>
                <a:gd name="connsiteX691" fmla="*/ 325185 w 548498"/>
                <a:gd name="connsiteY691" fmla="*/ 53041 h 952500"/>
                <a:gd name="connsiteX692" fmla="*/ 327317 w 548498"/>
                <a:gd name="connsiteY692" fmla="*/ 50894 h 952500"/>
                <a:gd name="connsiteX693" fmla="*/ 331581 w 548498"/>
                <a:gd name="connsiteY693" fmla="*/ 48746 h 952500"/>
                <a:gd name="connsiteX694" fmla="*/ 342240 w 548498"/>
                <a:gd name="connsiteY694" fmla="*/ 44450 h 952500"/>
                <a:gd name="connsiteX695" fmla="*/ 314181 w 548498"/>
                <a:gd name="connsiteY695" fmla="*/ 38100 h 952500"/>
                <a:gd name="connsiteX696" fmla="*/ 316340 w 548498"/>
                <a:gd name="connsiteY696" fmla="*/ 42545 h 952500"/>
                <a:gd name="connsiteX697" fmla="*/ 275319 w 548498"/>
                <a:gd name="connsiteY697" fmla="*/ 66993 h 952500"/>
                <a:gd name="connsiteX698" fmla="*/ 268842 w 548498"/>
                <a:gd name="connsiteY698" fmla="*/ 69216 h 952500"/>
                <a:gd name="connsiteX699" fmla="*/ 266683 w 548498"/>
                <a:gd name="connsiteY699" fmla="*/ 71438 h 952500"/>
                <a:gd name="connsiteX700" fmla="*/ 264524 w 548498"/>
                <a:gd name="connsiteY700" fmla="*/ 71438 h 952500"/>
                <a:gd name="connsiteX701" fmla="*/ 264524 w 548498"/>
                <a:gd name="connsiteY701" fmla="*/ 66993 h 952500"/>
                <a:gd name="connsiteX702" fmla="*/ 271001 w 548498"/>
                <a:gd name="connsiteY702" fmla="*/ 64771 h 952500"/>
                <a:gd name="connsiteX703" fmla="*/ 273160 w 548498"/>
                <a:gd name="connsiteY703" fmla="*/ 62548 h 952500"/>
                <a:gd name="connsiteX704" fmla="*/ 314181 w 548498"/>
                <a:gd name="connsiteY704" fmla="*/ 38100 h 952500"/>
                <a:gd name="connsiteX705" fmla="*/ 34350 w 548498"/>
                <a:gd name="connsiteY705" fmla="*/ 31750 h 952500"/>
                <a:gd name="connsiteX706" fmla="*/ 36439 w 548498"/>
                <a:gd name="connsiteY706" fmla="*/ 33973 h 952500"/>
                <a:gd name="connsiteX707" fmla="*/ 9284 w 548498"/>
                <a:gd name="connsiteY707" fmla="*/ 49530 h 952500"/>
                <a:gd name="connsiteX708" fmla="*/ 3018 w 548498"/>
                <a:gd name="connsiteY708" fmla="*/ 53975 h 952500"/>
                <a:gd name="connsiteX709" fmla="*/ 929 w 548498"/>
                <a:gd name="connsiteY709" fmla="*/ 53975 h 952500"/>
                <a:gd name="connsiteX710" fmla="*/ 929 w 548498"/>
                <a:gd name="connsiteY710" fmla="*/ 49530 h 952500"/>
                <a:gd name="connsiteX711" fmla="*/ 34350 w 548498"/>
                <a:gd name="connsiteY711" fmla="*/ 31750 h 952500"/>
                <a:gd name="connsiteX712" fmla="*/ 64928 w 548498"/>
                <a:gd name="connsiteY712" fmla="*/ 20637 h 952500"/>
                <a:gd name="connsiteX713" fmla="*/ 64928 w 548498"/>
                <a:gd name="connsiteY713" fmla="*/ 25047 h 952500"/>
                <a:gd name="connsiteX714" fmla="*/ 30120 w 548498"/>
                <a:gd name="connsiteY714" fmla="*/ 49301 h 952500"/>
                <a:gd name="connsiteX715" fmla="*/ 19243 w 548498"/>
                <a:gd name="connsiteY715" fmla="*/ 55915 h 952500"/>
                <a:gd name="connsiteX716" fmla="*/ 12716 w 548498"/>
                <a:gd name="connsiteY716" fmla="*/ 60325 h 952500"/>
                <a:gd name="connsiteX717" fmla="*/ 10541 w 548498"/>
                <a:gd name="connsiteY717" fmla="*/ 55915 h 952500"/>
                <a:gd name="connsiteX718" fmla="*/ 21418 w 548498"/>
                <a:gd name="connsiteY718" fmla="*/ 49301 h 952500"/>
                <a:gd name="connsiteX719" fmla="*/ 62752 w 548498"/>
                <a:gd name="connsiteY719" fmla="*/ 22842 h 952500"/>
                <a:gd name="connsiteX720" fmla="*/ 64928 w 548498"/>
                <a:gd name="connsiteY720" fmla="*/ 20637 h 952500"/>
                <a:gd name="connsiteX721" fmla="*/ 299339 w 548498"/>
                <a:gd name="connsiteY721" fmla="*/ 17462 h 952500"/>
                <a:gd name="connsiteX722" fmla="*/ 301489 w 548498"/>
                <a:gd name="connsiteY722" fmla="*/ 17462 h 952500"/>
                <a:gd name="connsiteX723" fmla="*/ 301489 w 548498"/>
                <a:gd name="connsiteY723" fmla="*/ 21695 h 952500"/>
                <a:gd name="connsiteX724" fmla="*/ 249870 w 548498"/>
                <a:gd name="connsiteY724" fmla="*/ 55562 h 952500"/>
                <a:gd name="connsiteX725" fmla="*/ 241267 w 548498"/>
                <a:gd name="connsiteY725" fmla="*/ 61912 h 952500"/>
                <a:gd name="connsiteX726" fmla="*/ 239116 w 548498"/>
                <a:gd name="connsiteY726" fmla="*/ 57679 h 952500"/>
                <a:gd name="connsiteX727" fmla="*/ 243418 w 548498"/>
                <a:gd name="connsiteY727" fmla="*/ 55562 h 952500"/>
                <a:gd name="connsiteX728" fmla="*/ 299339 w 548498"/>
                <a:gd name="connsiteY728" fmla="*/ 17462 h 952500"/>
                <a:gd name="connsiteX729" fmla="*/ 191389 w 548498"/>
                <a:gd name="connsiteY729" fmla="*/ 11112 h 952500"/>
                <a:gd name="connsiteX730" fmla="*/ 193539 w 548498"/>
                <a:gd name="connsiteY730" fmla="*/ 11112 h 952500"/>
                <a:gd name="connsiteX731" fmla="*/ 193539 w 548498"/>
                <a:gd name="connsiteY731" fmla="*/ 15398 h 952500"/>
                <a:gd name="connsiteX732" fmla="*/ 189238 w 548498"/>
                <a:gd name="connsiteY732" fmla="*/ 17542 h 952500"/>
                <a:gd name="connsiteX733" fmla="*/ 139769 w 548498"/>
                <a:gd name="connsiteY733" fmla="*/ 49689 h 952500"/>
                <a:gd name="connsiteX734" fmla="*/ 133317 w 548498"/>
                <a:gd name="connsiteY734" fmla="*/ 53975 h 952500"/>
                <a:gd name="connsiteX735" fmla="*/ 131166 w 548498"/>
                <a:gd name="connsiteY735" fmla="*/ 53975 h 952500"/>
                <a:gd name="connsiteX736" fmla="*/ 131166 w 548498"/>
                <a:gd name="connsiteY736" fmla="*/ 49689 h 952500"/>
                <a:gd name="connsiteX737" fmla="*/ 133317 w 548498"/>
                <a:gd name="connsiteY737" fmla="*/ 49689 h 952500"/>
                <a:gd name="connsiteX738" fmla="*/ 180634 w 548498"/>
                <a:gd name="connsiteY738" fmla="*/ 17542 h 952500"/>
                <a:gd name="connsiteX739" fmla="*/ 187087 w 548498"/>
                <a:gd name="connsiteY739" fmla="*/ 13255 h 952500"/>
                <a:gd name="connsiteX740" fmla="*/ 191389 w 548498"/>
                <a:gd name="connsiteY740" fmla="*/ 11112 h 952500"/>
                <a:gd name="connsiteX741" fmla="*/ 287178 w 548498"/>
                <a:gd name="connsiteY741" fmla="*/ 7937 h 952500"/>
                <a:gd name="connsiteX742" fmla="*/ 289353 w 548498"/>
                <a:gd name="connsiteY742" fmla="*/ 10142 h 952500"/>
                <a:gd name="connsiteX743" fmla="*/ 289353 w 548498"/>
                <a:gd name="connsiteY743" fmla="*/ 12347 h 952500"/>
                <a:gd name="connsiteX744" fmla="*/ 234966 w 548498"/>
                <a:gd name="connsiteY744" fmla="*/ 47625 h 952500"/>
                <a:gd name="connsiteX745" fmla="*/ 232791 w 548498"/>
                <a:gd name="connsiteY745" fmla="*/ 47625 h 952500"/>
                <a:gd name="connsiteX746" fmla="*/ 232791 w 548498"/>
                <a:gd name="connsiteY746" fmla="*/ 43215 h 952500"/>
                <a:gd name="connsiteX747" fmla="*/ 282827 w 548498"/>
                <a:gd name="connsiteY747" fmla="*/ 10142 h 952500"/>
                <a:gd name="connsiteX748" fmla="*/ 287178 w 548498"/>
                <a:gd name="connsiteY748" fmla="*/ 7937 h 952500"/>
                <a:gd name="connsiteX749" fmla="*/ 124694 w 548498"/>
                <a:gd name="connsiteY749" fmla="*/ 7937 h 952500"/>
                <a:gd name="connsiteX750" fmla="*/ 126854 w 548498"/>
                <a:gd name="connsiteY750" fmla="*/ 7937 h 952500"/>
                <a:gd name="connsiteX751" fmla="*/ 126854 w 548498"/>
                <a:gd name="connsiteY751" fmla="*/ 10096 h 952500"/>
                <a:gd name="connsiteX752" fmla="*/ 126854 w 548498"/>
                <a:gd name="connsiteY752" fmla="*/ 12255 h 952500"/>
                <a:gd name="connsiteX753" fmla="*/ 111729 w 548498"/>
                <a:gd name="connsiteY753" fmla="*/ 20891 h 952500"/>
                <a:gd name="connsiteX754" fmla="*/ 72835 w 548498"/>
                <a:gd name="connsiteY754" fmla="*/ 46799 h 952500"/>
                <a:gd name="connsiteX755" fmla="*/ 66353 w 548498"/>
                <a:gd name="connsiteY755" fmla="*/ 51117 h 952500"/>
                <a:gd name="connsiteX756" fmla="*/ 66353 w 548498"/>
                <a:gd name="connsiteY756" fmla="*/ 53276 h 952500"/>
                <a:gd name="connsiteX757" fmla="*/ 59870 w 548498"/>
                <a:gd name="connsiteY757" fmla="*/ 57594 h 952500"/>
                <a:gd name="connsiteX758" fmla="*/ 55549 w 548498"/>
                <a:gd name="connsiteY758" fmla="*/ 59753 h 952500"/>
                <a:gd name="connsiteX759" fmla="*/ 53388 w 548498"/>
                <a:gd name="connsiteY759" fmla="*/ 61912 h 952500"/>
                <a:gd name="connsiteX760" fmla="*/ 53388 w 548498"/>
                <a:gd name="connsiteY760" fmla="*/ 57594 h 952500"/>
                <a:gd name="connsiteX761" fmla="*/ 53388 w 548498"/>
                <a:gd name="connsiteY761" fmla="*/ 55435 h 952500"/>
                <a:gd name="connsiteX762" fmla="*/ 64192 w 548498"/>
                <a:gd name="connsiteY762" fmla="*/ 48958 h 952500"/>
                <a:gd name="connsiteX763" fmla="*/ 96009 w 548498"/>
                <a:gd name="connsiteY763" fmla="*/ 26518 h 952500"/>
                <a:gd name="connsiteX764" fmla="*/ 54402 w 548498"/>
                <a:gd name="connsiteY764" fmla="*/ 49212 h 952500"/>
                <a:gd name="connsiteX765" fmla="*/ 41702 w 548498"/>
                <a:gd name="connsiteY765" fmla="*/ 55562 h 952500"/>
                <a:gd name="connsiteX766" fmla="*/ 33235 w 548498"/>
                <a:gd name="connsiteY766" fmla="*/ 59795 h 952500"/>
                <a:gd name="connsiteX767" fmla="*/ 33235 w 548498"/>
                <a:gd name="connsiteY767" fmla="*/ 61912 h 952500"/>
                <a:gd name="connsiteX768" fmla="*/ 31119 w 548498"/>
                <a:gd name="connsiteY768" fmla="*/ 57679 h 952500"/>
                <a:gd name="connsiteX769" fmla="*/ 33235 w 548498"/>
                <a:gd name="connsiteY769" fmla="*/ 55562 h 952500"/>
                <a:gd name="connsiteX770" fmla="*/ 45935 w 548498"/>
                <a:gd name="connsiteY770" fmla="*/ 49212 h 952500"/>
                <a:gd name="connsiteX771" fmla="*/ 92502 w 548498"/>
                <a:gd name="connsiteY771" fmla="*/ 21695 h 952500"/>
                <a:gd name="connsiteX772" fmla="*/ 100969 w 548498"/>
                <a:gd name="connsiteY772" fmla="*/ 17462 h 952500"/>
                <a:gd name="connsiteX773" fmla="*/ 103085 w 548498"/>
                <a:gd name="connsiteY773" fmla="*/ 17462 h 952500"/>
                <a:gd name="connsiteX774" fmla="*/ 104800 w 548498"/>
                <a:gd name="connsiteY774" fmla="*/ 20891 h 952500"/>
                <a:gd name="connsiteX775" fmla="*/ 105247 w 548498"/>
                <a:gd name="connsiteY775" fmla="*/ 20891 h 952500"/>
                <a:gd name="connsiteX776" fmla="*/ 122533 w 548498"/>
                <a:gd name="connsiteY776" fmla="*/ 10096 h 952500"/>
                <a:gd name="connsiteX777" fmla="*/ 124694 w 548498"/>
                <a:gd name="connsiteY777" fmla="*/ 7937 h 952500"/>
                <a:gd name="connsiteX778" fmla="*/ 150696 w 548498"/>
                <a:gd name="connsiteY778" fmla="*/ 6350 h 952500"/>
                <a:gd name="connsiteX779" fmla="*/ 152828 w 548498"/>
                <a:gd name="connsiteY779" fmla="*/ 8522 h 952500"/>
                <a:gd name="connsiteX780" fmla="*/ 150696 w 548498"/>
                <a:gd name="connsiteY780" fmla="*/ 10695 h 952500"/>
                <a:gd name="connsiteX781" fmla="*/ 137906 w 548498"/>
                <a:gd name="connsiteY781" fmla="*/ 15039 h 952500"/>
                <a:gd name="connsiteX782" fmla="*/ 127247 w 548498"/>
                <a:gd name="connsiteY782" fmla="*/ 21557 h 952500"/>
                <a:gd name="connsiteX783" fmla="*/ 82479 w 548498"/>
                <a:gd name="connsiteY783" fmla="*/ 47625 h 952500"/>
                <a:gd name="connsiteX784" fmla="*/ 80347 w 548498"/>
                <a:gd name="connsiteY784" fmla="*/ 47625 h 952500"/>
                <a:gd name="connsiteX785" fmla="*/ 80347 w 548498"/>
                <a:gd name="connsiteY785" fmla="*/ 43280 h 952500"/>
                <a:gd name="connsiteX786" fmla="*/ 118719 w 548498"/>
                <a:gd name="connsiteY786" fmla="*/ 21557 h 952500"/>
                <a:gd name="connsiteX787" fmla="*/ 142169 w 548498"/>
                <a:gd name="connsiteY787" fmla="*/ 8522 h 952500"/>
                <a:gd name="connsiteX788" fmla="*/ 150696 w 548498"/>
                <a:gd name="connsiteY788" fmla="*/ 6350 h 952500"/>
                <a:gd name="connsiteX789" fmla="*/ 223707 w 548498"/>
                <a:gd name="connsiteY789" fmla="*/ 4762 h 952500"/>
                <a:gd name="connsiteX790" fmla="*/ 223707 w 548498"/>
                <a:gd name="connsiteY790" fmla="*/ 8953 h 952500"/>
                <a:gd name="connsiteX791" fmla="*/ 212981 w 548498"/>
                <a:gd name="connsiteY791" fmla="*/ 17335 h 952500"/>
                <a:gd name="connsiteX792" fmla="*/ 159349 w 548498"/>
                <a:gd name="connsiteY792" fmla="*/ 48768 h 952500"/>
                <a:gd name="connsiteX793" fmla="*/ 155058 w 548498"/>
                <a:gd name="connsiteY793" fmla="*/ 52959 h 952500"/>
                <a:gd name="connsiteX794" fmla="*/ 152913 w 548498"/>
                <a:gd name="connsiteY794" fmla="*/ 55055 h 952500"/>
                <a:gd name="connsiteX795" fmla="*/ 150768 w 548498"/>
                <a:gd name="connsiteY795" fmla="*/ 57150 h 952500"/>
                <a:gd name="connsiteX796" fmla="*/ 148622 w 548498"/>
                <a:gd name="connsiteY796" fmla="*/ 57150 h 952500"/>
                <a:gd name="connsiteX797" fmla="*/ 146477 w 548498"/>
                <a:gd name="connsiteY797" fmla="*/ 55055 h 952500"/>
                <a:gd name="connsiteX798" fmla="*/ 146477 w 548498"/>
                <a:gd name="connsiteY798" fmla="*/ 52959 h 952500"/>
                <a:gd name="connsiteX799" fmla="*/ 152913 w 548498"/>
                <a:gd name="connsiteY799" fmla="*/ 48768 h 952500"/>
                <a:gd name="connsiteX800" fmla="*/ 204399 w 548498"/>
                <a:gd name="connsiteY800" fmla="*/ 17335 h 952500"/>
                <a:gd name="connsiteX801" fmla="*/ 217271 w 548498"/>
                <a:gd name="connsiteY801" fmla="*/ 8953 h 952500"/>
                <a:gd name="connsiteX802" fmla="*/ 221562 w 548498"/>
                <a:gd name="connsiteY802" fmla="*/ 6857 h 952500"/>
                <a:gd name="connsiteX803" fmla="*/ 223707 w 548498"/>
                <a:gd name="connsiteY803" fmla="*/ 4762 h 952500"/>
                <a:gd name="connsiteX804" fmla="*/ 178729 w 548498"/>
                <a:gd name="connsiteY804" fmla="*/ 4762 h 952500"/>
                <a:gd name="connsiteX805" fmla="*/ 180860 w 548498"/>
                <a:gd name="connsiteY805" fmla="*/ 8953 h 952500"/>
                <a:gd name="connsiteX806" fmla="*/ 165945 w 548498"/>
                <a:gd name="connsiteY806" fmla="*/ 13144 h 952500"/>
                <a:gd name="connsiteX807" fmla="*/ 163815 w 548498"/>
                <a:gd name="connsiteY807" fmla="*/ 15239 h 952500"/>
                <a:gd name="connsiteX808" fmla="*/ 155292 w 548498"/>
                <a:gd name="connsiteY808" fmla="*/ 19431 h 952500"/>
                <a:gd name="connsiteX809" fmla="*/ 140378 w 548498"/>
                <a:gd name="connsiteY809" fmla="*/ 27813 h 952500"/>
                <a:gd name="connsiteX810" fmla="*/ 116941 w 548498"/>
                <a:gd name="connsiteY810" fmla="*/ 46673 h 952500"/>
                <a:gd name="connsiteX811" fmla="*/ 112680 w 548498"/>
                <a:gd name="connsiteY811" fmla="*/ 50864 h 952500"/>
                <a:gd name="connsiteX812" fmla="*/ 110550 w 548498"/>
                <a:gd name="connsiteY812" fmla="*/ 52959 h 952500"/>
                <a:gd name="connsiteX813" fmla="*/ 106288 w 548498"/>
                <a:gd name="connsiteY813" fmla="*/ 57150 h 952500"/>
                <a:gd name="connsiteX814" fmla="*/ 104158 w 548498"/>
                <a:gd name="connsiteY814" fmla="*/ 52959 h 952500"/>
                <a:gd name="connsiteX815" fmla="*/ 106288 w 548498"/>
                <a:gd name="connsiteY815" fmla="*/ 50864 h 952500"/>
                <a:gd name="connsiteX816" fmla="*/ 110550 w 548498"/>
                <a:gd name="connsiteY816" fmla="*/ 46673 h 952500"/>
                <a:gd name="connsiteX817" fmla="*/ 138247 w 548498"/>
                <a:gd name="connsiteY817" fmla="*/ 25717 h 952500"/>
                <a:gd name="connsiteX818" fmla="*/ 146770 w 548498"/>
                <a:gd name="connsiteY818" fmla="*/ 19431 h 952500"/>
                <a:gd name="connsiteX819" fmla="*/ 153162 w 548498"/>
                <a:gd name="connsiteY819" fmla="*/ 15239 h 952500"/>
                <a:gd name="connsiteX820" fmla="*/ 155292 w 548498"/>
                <a:gd name="connsiteY820" fmla="*/ 15239 h 952500"/>
                <a:gd name="connsiteX821" fmla="*/ 165945 w 548498"/>
                <a:gd name="connsiteY821" fmla="*/ 8953 h 952500"/>
                <a:gd name="connsiteX822" fmla="*/ 178729 w 548498"/>
                <a:gd name="connsiteY822" fmla="*/ 4762 h 952500"/>
                <a:gd name="connsiteX823" fmla="*/ 250107 w 548498"/>
                <a:gd name="connsiteY823" fmla="*/ 1587 h 952500"/>
                <a:gd name="connsiteX824" fmla="*/ 252267 w 548498"/>
                <a:gd name="connsiteY824" fmla="*/ 1587 h 952500"/>
                <a:gd name="connsiteX825" fmla="*/ 252267 w 548498"/>
                <a:gd name="connsiteY825" fmla="*/ 5866 h 952500"/>
                <a:gd name="connsiteX826" fmla="*/ 250107 w 548498"/>
                <a:gd name="connsiteY826" fmla="*/ 8006 h 952500"/>
                <a:gd name="connsiteX827" fmla="*/ 237142 w 548498"/>
                <a:gd name="connsiteY827" fmla="*/ 14425 h 952500"/>
                <a:gd name="connsiteX828" fmla="*/ 180962 w 548498"/>
                <a:gd name="connsiteY828" fmla="*/ 50800 h 952500"/>
                <a:gd name="connsiteX829" fmla="*/ 178801 w 548498"/>
                <a:gd name="connsiteY829" fmla="*/ 50800 h 952500"/>
                <a:gd name="connsiteX830" fmla="*/ 178801 w 548498"/>
                <a:gd name="connsiteY830" fmla="*/ 46521 h 952500"/>
                <a:gd name="connsiteX831" fmla="*/ 228499 w 548498"/>
                <a:gd name="connsiteY831" fmla="*/ 14425 h 952500"/>
                <a:gd name="connsiteX832" fmla="*/ 241463 w 548498"/>
                <a:gd name="connsiteY832" fmla="*/ 8006 h 952500"/>
                <a:gd name="connsiteX833" fmla="*/ 250107 w 548498"/>
                <a:gd name="connsiteY833" fmla="*/ 1587 h 952500"/>
                <a:gd name="connsiteX834" fmla="*/ 278627 w 548498"/>
                <a:gd name="connsiteY834" fmla="*/ 0 h 952500"/>
                <a:gd name="connsiteX835" fmla="*/ 280815 w 548498"/>
                <a:gd name="connsiteY835" fmla="*/ 4233 h 952500"/>
                <a:gd name="connsiteX836" fmla="*/ 274250 w 548498"/>
                <a:gd name="connsiteY836" fmla="*/ 8467 h 952500"/>
                <a:gd name="connsiteX837" fmla="*/ 263309 w 548498"/>
                <a:gd name="connsiteY837" fmla="*/ 12700 h 952500"/>
                <a:gd name="connsiteX838" fmla="*/ 206417 w 548498"/>
                <a:gd name="connsiteY838" fmla="*/ 50800 h 952500"/>
                <a:gd name="connsiteX839" fmla="*/ 204228 w 548498"/>
                <a:gd name="connsiteY839" fmla="*/ 50800 h 952500"/>
                <a:gd name="connsiteX840" fmla="*/ 204228 w 548498"/>
                <a:gd name="connsiteY840" fmla="*/ 46567 h 952500"/>
                <a:gd name="connsiteX841" fmla="*/ 254557 w 548498"/>
                <a:gd name="connsiteY841" fmla="*/ 12700 h 952500"/>
                <a:gd name="connsiteX842" fmla="*/ 263309 w 548498"/>
                <a:gd name="connsiteY842" fmla="*/ 8467 h 952500"/>
                <a:gd name="connsiteX843" fmla="*/ 278627 w 548498"/>
                <a:gd name="connsiteY843" fmla="*/ 0 h 952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</a:cxnLst>
              <a:rect l="l" t="t" r="r" b="b"/>
              <a:pathLst>
                <a:path w="548498" h="952500">
                  <a:moveTo>
                    <a:pt x="545364" y="895350"/>
                  </a:moveTo>
                  <a:cubicBezTo>
                    <a:pt x="545364" y="895350"/>
                    <a:pt x="545364" y="895350"/>
                    <a:pt x="547534" y="895350"/>
                  </a:cubicBezTo>
                  <a:cubicBezTo>
                    <a:pt x="547534" y="895350"/>
                    <a:pt x="549703" y="897548"/>
                    <a:pt x="547534" y="899746"/>
                  </a:cubicBezTo>
                  <a:cubicBezTo>
                    <a:pt x="545364" y="901944"/>
                    <a:pt x="545364" y="901944"/>
                    <a:pt x="543194" y="904142"/>
                  </a:cubicBezTo>
                  <a:cubicBezTo>
                    <a:pt x="541025" y="906341"/>
                    <a:pt x="538855" y="908539"/>
                    <a:pt x="536686" y="908539"/>
                  </a:cubicBezTo>
                  <a:cubicBezTo>
                    <a:pt x="534516" y="910737"/>
                    <a:pt x="532346" y="912935"/>
                    <a:pt x="530177" y="915133"/>
                  </a:cubicBezTo>
                  <a:cubicBezTo>
                    <a:pt x="528007" y="917331"/>
                    <a:pt x="525838" y="919529"/>
                    <a:pt x="523668" y="921727"/>
                  </a:cubicBezTo>
                  <a:cubicBezTo>
                    <a:pt x="514990" y="928321"/>
                    <a:pt x="508481" y="934916"/>
                    <a:pt x="501972" y="941510"/>
                  </a:cubicBezTo>
                  <a:cubicBezTo>
                    <a:pt x="499802" y="941510"/>
                    <a:pt x="499802" y="943708"/>
                    <a:pt x="497633" y="945906"/>
                  </a:cubicBezTo>
                  <a:cubicBezTo>
                    <a:pt x="495463" y="948104"/>
                    <a:pt x="491124" y="950302"/>
                    <a:pt x="488954" y="952500"/>
                  </a:cubicBezTo>
                  <a:cubicBezTo>
                    <a:pt x="488954" y="952500"/>
                    <a:pt x="486785" y="952500"/>
                    <a:pt x="486785" y="952500"/>
                  </a:cubicBezTo>
                  <a:cubicBezTo>
                    <a:pt x="486785" y="952500"/>
                    <a:pt x="484615" y="950302"/>
                    <a:pt x="486785" y="950302"/>
                  </a:cubicBezTo>
                  <a:cubicBezTo>
                    <a:pt x="486785" y="948104"/>
                    <a:pt x="486785" y="948104"/>
                    <a:pt x="488954" y="948104"/>
                  </a:cubicBezTo>
                  <a:cubicBezTo>
                    <a:pt x="491124" y="945906"/>
                    <a:pt x="493294" y="941510"/>
                    <a:pt x="497633" y="939312"/>
                  </a:cubicBezTo>
                  <a:cubicBezTo>
                    <a:pt x="497633" y="937114"/>
                    <a:pt x="499802" y="937114"/>
                    <a:pt x="501972" y="934916"/>
                  </a:cubicBezTo>
                  <a:cubicBezTo>
                    <a:pt x="510650" y="928321"/>
                    <a:pt x="519329" y="919529"/>
                    <a:pt x="528007" y="912935"/>
                  </a:cubicBezTo>
                  <a:cubicBezTo>
                    <a:pt x="530177" y="910737"/>
                    <a:pt x="532346" y="908539"/>
                    <a:pt x="534516" y="906341"/>
                  </a:cubicBezTo>
                  <a:cubicBezTo>
                    <a:pt x="534516" y="904142"/>
                    <a:pt x="536686" y="904142"/>
                    <a:pt x="538855" y="901944"/>
                  </a:cubicBezTo>
                  <a:cubicBezTo>
                    <a:pt x="538855" y="901944"/>
                    <a:pt x="541025" y="899746"/>
                    <a:pt x="543194" y="897548"/>
                  </a:cubicBezTo>
                  <a:cubicBezTo>
                    <a:pt x="543194" y="897548"/>
                    <a:pt x="545364" y="897548"/>
                    <a:pt x="545364" y="895350"/>
                  </a:cubicBezTo>
                  <a:close/>
                  <a:moveTo>
                    <a:pt x="537348" y="876300"/>
                  </a:moveTo>
                  <a:cubicBezTo>
                    <a:pt x="537348" y="876300"/>
                    <a:pt x="537348" y="876300"/>
                    <a:pt x="539556" y="876300"/>
                  </a:cubicBezTo>
                  <a:cubicBezTo>
                    <a:pt x="541765" y="876300"/>
                    <a:pt x="541765" y="878492"/>
                    <a:pt x="539556" y="880685"/>
                  </a:cubicBezTo>
                  <a:cubicBezTo>
                    <a:pt x="539556" y="880685"/>
                    <a:pt x="537348" y="882877"/>
                    <a:pt x="537348" y="882877"/>
                  </a:cubicBezTo>
                  <a:cubicBezTo>
                    <a:pt x="535139" y="885069"/>
                    <a:pt x="535139" y="885069"/>
                    <a:pt x="532930" y="887262"/>
                  </a:cubicBezTo>
                  <a:cubicBezTo>
                    <a:pt x="521887" y="898223"/>
                    <a:pt x="510843" y="909184"/>
                    <a:pt x="497591" y="920146"/>
                  </a:cubicBezTo>
                  <a:cubicBezTo>
                    <a:pt x="497591" y="920146"/>
                    <a:pt x="497591" y="920146"/>
                    <a:pt x="495383" y="922338"/>
                  </a:cubicBezTo>
                  <a:cubicBezTo>
                    <a:pt x="495383" y="922338"/>
                    <a:pt x="495383" y="922338"/>
                    <a:pt x="493174" y="922338"/>
                  </a:cubicBezTo>
                  <a:cubicBezTo>
                    <a:pt x="493174" y="922338"/>
                    <a:pt x="490965" y="920146"/>
                    <a:pt x="493174" y="917954"/>
                  </a:cubicBezTo>
                  <a:cubicBezTo>
                    <a:pt x="495383" y="917954"/>
                    <a:pt x="495383" y="915761"/>
                    <a:pt x="497591" y="913569"/>
                  </a:cubicBezTo>
                  <a:cubicBezTo>
                    <a:pt x="508635" y="902608"/>
                    <a:pt x="521887" y="891646"/>
                    <a:pt x="532930" y="880685"/>
                  </a:cubicBezTo>
                  <a:cubicBezTo>
                    <a:pt x="535139" y="878492"/>
                    <a:pt x="535139" y="878492"/>
                    <a:pt x="537348" y="876300"/>
                  </a:cubicBezTo>
                  <a:close/>
                  <a:moveTo>
                    <a:pt x="536473" y="865187"/>
                  </a:moveTo>
                  <a:cubicBezTo>
                    <a:pt x="538590" y="865187"/>
                    <a:pt x="538590" y="867379"/>
                    <a:pt x="538590" y="869572"/>
                  </a:cubicBezTo>
                  <a:cubicBezTo>
                    <a:pt x="538590" y="869572"/>
                    <a:pt x="536473" y="871764"/>
                    <a:pt x="536473" y="871764"/>
                  </a:cubicBezTo>
                  <a:cubicBezTo>
                    <a:pt x="534357" y="871764"/>
                    <a:pt x="534357" y="873956"/>
                    <a:pt x="532240" y="876149"/>
                  </a:cubicBezTo>
                  <a:cubicBezTo>
                    <a:pt x="521657" y="887110"/>
                    <a:pt x="506840" y="895879"/>
                    <a:pt x="496257" y="906841"/>
                  </a:cubicBezTo>
                  <a:cubicBezTo>
                    <a:pt x="494140" y="906841"/>
                    <a:pt x="494140" y="909033"/>
                    <a:pt x="492023" y="909033"/>
                  </a:cubicBezTo>
                  <a:cubicBezTo>
                    <a:pt x="492023" y="911225"/>
                    <a:pt x="492023" y="911225"/>
                    <a:pt x="492023" y="911225"/>
                  </a:cubicBezTo>
                  <a:cubicBezTo>
                    <a:pt x="492023" y="911225"/>
                    <a:pt x="489907" y="911225"/>
                    <a:pt x="489907" y="911225"/>
                  </a:cubicBezTo>
                  <a:cubicBezTo>
                    <a:pt x="487790" y="911225"/>
                    <a:pt x="487790" y="909033"/>
                    <a:pt x="489907" y="906841"/>
                  </a:cubicBezTo>
                  <a:cubicBezTo>
                    <a:pt x="489907" y="904648"/>
                    <a:pt x="492023" y="902456"/>
                    <a:pt x="494140" y="902456"/>
                  </a:cubicBezTo>
                  <a:cubicBezTo>
                    <a:pt x="506840" y="891495"/>
                    <a:pt x="519540" y="882725"/>
                    <a:pt x="532240" y="869572"/>
                  </a:cubicBezTo>
                  <a:cubicBezTo>
                    <a:pt x="532240" y="869572"/>
                    <a:pt x="534357" y="867379"/>
                    <a:pt x="534357" y="867379"/>
                  </a:cubicBezTo>
                  <a:cubicBezTo>
                    <a:pt x="536473" y="865187"/>
                    <a:pt x="536473" y="865187"/>
                    <a:pt x="536473" y="865187"/>
                  </a:cubicBezTo>
                  <a:close/>
                  <a:moveTo>
                    <a:pt x="523182" y="855662"/>
                  </a:moveTo>
                  <a:cubicBezTo>
                    <a:pt x="525330" y="855662"/>
                    <a:pt x="527478" y="857817"/>
                    <a:pt x="525330" y="857817"/>
                  </a:cubicBezTo>
                  <a:cubicBezTo>
                    <a:pt x="516739" y="868589"/>
                    <a:pt x="506000" y="875053"/>
                    <a:pt x="495261" y="883671"/>
                  </a:cubicBezTo>
                  <a:cubicBezTo>
                    <a:pt x="495261" y="885825"/>
                    <a:pt x="495261" y="885825"/>
                    <a:pt x="493113" y="885825"/>
                  </a:cubicBezTo>
                  <a:cubicBezTo>
                    <a:pt x="493113" y="885825"/>
                    <a:pt x="490965" y="883671"/>
                    <a:pt x="493113" y="881516"/>
                  </a:cubicBezTo>
                  <a:cubicBezTo>
                    <a:pt x="501704" y="872898"/>
                    <a:pt x="512443" y="864280"/>
                    <a:pt x="523182" y="855662"/>
                  </a:cubicBezTo>
                  <a:close/>
                  <a:moveTo>
                    <a:pt x="538529" y="831850"/>
                  </a:moveTo>
                  <a:cubicBezTo>
                    <a:pt x="540666" y="831850"/>
                    <a:pt x="540666" y="831850"/>
                    <a:pt x="540666" y="831850"/>
                  </a:cubicBezTo>
                  <a:cubicBezTo>
                    <a:pt x="542803" y="831850"/>
                    <a:pt x="544940" y="833939"/>
                    <a:pt x="542803" y="833939"/>
                  </a:cubicBezTo>
                  <a:cubicBezTo>
                    <a:pt x="542803" y="836028"/>
                    <a:pt x="540666" y="836028"/>
                    <a:pt x="540666" y="836028"/>
                  </a:cubicBezTo>
                  <a:cubicBezTo>
                    <a:pt x="540666" y="836028"/>
                    <a:pt x="538529" y="838117"/>
                    <a:pt x="538529" y="838117"/>
                  </a:cubicBezTo>
                  <a:cubicBezTo>
                    <a:pt x="536392" y="838117"/>
                    <a:pt x="536392" y="838117"/>
                    <a:pt x="534255" y="840205"/>
                  </a:cubicBezTo>
                  <a:cubicBezTo>
                    <a:pt x="534255" y="840205"/>
                    <a:pt x="532118" y="840205"/>
                    <a:pt x="532118" y="842294"/>
                  </a:cubicBezTo>
                  <a:cubicBezTo>
                    <a:pt x="529981" y="842294"/>
                    <a:pt x="529981" y="844383"/>
                    <a:pt x="527844" y="844383"/>
                  </a:cubicBezTo>
                  <a:cubicBezTo>
                    <a:pt x="517159" y="852739"/>
                    <a:pt x="504336" y="863183"/>
                    <a:pt x="493651" y="871538"/>
                  </a:cubicBezTo>
                  <a:cubicBezTo>
                    <a:pt x="493651" y="871538"/>
                    <a:pt x="491514" y="871538"/>
                    <a:pt x="491514" y="871538"/>
                  </a:cubicBezTo>
                  <a:cubicBezTo>
                    <a:pt x="491514" y="871538"/>
                    <a:pt x="489377" y="869449"/>
                    <a:pt x="491514" y="867360"/>
                  </a:cubicBezTo>
                  <a:cubicBezTo>
                    <a:pt x="502199" y="859005"/>
                    <a:pt x="515022" y="848561"/>
                    <a:pt x="527844" y="840205"/>
                  </a:cubicBezTo>
                  <a:cubicBezTo>
                    <a:pt x="527844" y="838117"/>
                    <a:pt x="529981" y="838117"/>
                    <a:pt x="532118" y="838117"/>
                  </a:cubicBezTo>
                  <a:cubicBezTo>
                    <a:pt x="532118" y="836028"/>
                    <a:pt x="532118" y="836028"/>
                    <a:pt x="534255" y="836028"/>
                  </a:cubicBezTo>
                  <a:cubicBezTo>
                    <a:pt x="534255" y="833939"/>
                    <a:pt x="536392" y="833939"/>
                    <a:pt x="538529" y="833939"/>
                  </a:cubicBezTo>
                  <a:cubicBezTo>
                    <a:pt x="538529" y="831850"/>
                    <a:pt x="538529" y="831850"/>
                    <a:pt x="538529" y="831850"/>
                  </a:cubicBezTo>
                  <a:close/>
                  <a:moveTo>
                    <a:pt x="539567" y="815975"/>
                  </a:moveTo>
                  <a:cubicBezTo>
                    <a:pt x="539567" y="815975"/>
                    <a:pt x="541765" y="815975"/>
                    <a:pt x="541765" y="818118"/>
                  </a:cubicBezTo>
                  <a:cubicBezTo>
                    <a:pt x="541765" y="818118"/>
                    <a:pt x="541765" y="818118"/>
                    <a:pt x="541765" y="820261"/>
                  </a:cubicBezTo>
                  <a:cubicBezTo>
                    <a:pt x="539567" y="820261"/>
                    <a:pt x="539567" y="822405"/>
                    <a:pt x="539567" y="822405"/>
                  </a:cubicBezTo>
                  <a:cubicBezTo>
                    <a:pt x="537369" y="822405"/>
                    <a:pt x="537369" y="824548"/>
                    <a:pt x="537369" y="824548"/>
                  </a:cubicBezTo>
                  <a:cubicBezTo>
                    <a:pt x="535171" y="824548"/>
                    <a:pt x="535171" y="826691"/>
                    <a:pt x="532973" y="826691"/>
                  </a:cubicBezTo>
                  <a:cubicBezTo>
                    <a:pt x="532973" y="828834"/>
                    <a:pt x="530775" y="828834"/>
                    <a:pt x="530775" y="830977"/>
                  </a:cubicBezTo>
                  <a:cubicBezTo>
                    <a:pt x="528577" y="830977"/>
                    <a:pt x="528577" y="830977"/>
                    <a:pt x="526379" y="833120"/>
                  </a:cubicBezTo>
                  <a:cubicBezTo>
                    <a:pt x="515388" y="841693"/>
                    <a:pt x="502200" y="850266"/>
                    <a:pt x="489011" y="858838"/>
                  </a:cubicBezTo>
                  <a:cubicBezTo>
                    <a:pt x="486813" y="858838"/>
                    <a:pt x="484615" y="856695"/>
                    <a:pt x="486813" y="854552"/>
                  </a:cubicBezTo>
                  <a:cubicBezTo>
                    <a:pt x="486813" y="854552"/>
                    <a:pt x="489011" y="854552"/>
                    <a:pt x="489011" y="854552"/>
                  </a:cubicBezTo>
                  <a:cubicBezTo>
                    <a:pt x="500002" y="845979"/>
                    <a:pt x="513190" y="837407"/>
                    <a:pt x="524181" y="828834"/>
                  </a:cubicBezTo>
                  <a:cubicBezTo>
                    <a:pt x="526379" y="826691"/>
                    <a:pt x="528577" y="826691"/>
                    <a:pt x="528577" y="824548"/>
                  </a:cubicBezTo>
                  <a:cubicBezTo>
                    <a:pt x="530775" y="824548"/>
                    <a:pt x="530775" y="824548"/>
                    <a:pt x="532973" y="822405"/>
                  </a:cubicBezTo>
                  <a:cubicBezTo>
                    <a:pt x="532973" y="822405"/>
                    <a:pt x="535171" y="820261"/>
                    <a:pt x="537369" y="818118"/>
                  </a:cubicBezTo>
                  <a:cubicBezTo>
                    <a:pt x="537369" y="818118"/>
                    <a:pt x="537369" y="818118"/>
                    <a:pt x="539567" y="818118"/>
                  </a:cubicBezTo>
                  <a:cubicBezTo>
                    <a:pt x="539567" y="815975"/>
                    <a:pt x="539567" y="815975"/>
                    <a:pt x="539567" y="815975"/>
                  </a:cubicBezTo>
                  <a:close/>
                  <a:moveTo>
                    <a:pt x="541213" y="798512"/>
                  </a:moveTo>
                  <a:cubicBezTo>
                    <a:pt x="543353" y="798512"/>
                    <a:pt x="543353" y="800660"/>
                    <a:pt x="543353" y="802808"/>
                  </a:cubicBezTo>
                  <a:cubicBezTo>
                    <a:pt x="541213" y="802808"/>
                    <a:pt x="541213" y="804956"/>
                    <a:pt x="539074" y="804956"/>
                  </a:cubicBezTo>
                  <a:cubicBezTo>
                    <a:pt x="539074" y="804956"/>
                    <a:pt x="539074" y="804956"/>
                    <a:pt x="539074" y="807103"/>
                  </a:cubicBezTo>
                  <a:cubicBezTo>
                    <a:pt x="536934" y="809251"/>
                    <a:pt x="534794" y="811399"/>
                    <a:pt x="532655" y="811399"/>
                  </a:cubicBezTo>
                  <a:cubicBezTo>
                    <a:pt x="530515" y="813547"/>
                    <a:pt x="528375" y="815695"/>
                    <a:pt x="526236" y="815695"/>
                  </a:cubicBezTo>
                  <a:cubicBezTo>
                    <a:pt x="526236" y="817843"/>
                    <a:pt x="524096" y="817843"/>
                    <a:pt x="521956" y="817843"/>
                  </a:cubicBezTo>
                  <a:cubicBezTo>
                    <a:pt x="515537" y="824286"/>
                    <a:pt x="506978" y="828582"/>
                    <a:pt x="498420" y="835025"/>
                  </a:cubicBezTo>
                  <a:cubicBezTo>
                    <a:pt x="496280" y="835025"/>
                    <a:pt x="494140" y="832877"/>
                    <a:pt x="496280" y="830729"/>
                  </a:cubicBezTo>
                  <a:cubicBezTo>
                    <a:pt x="504839" y="826434"/>
                    <a:pt x="513397" y="819990"/>
                    <a:pt x="521956" y="813547"/>
                  </a:cubicBezTo>
                  <a:cubicBezTo>
                    <a:pt x="524096" y="813547"/>
                    <a:pt x="524096" y="811399"/>
                    <a:pt x="526236" y="811399"/>
                  </a:cubicBezTo>
                  <a:cubicBezTo>
                    <a:pt x="528375" y="809251"/>
                    <a:pt x="530515" y="809251"/>
                    <a:pt x="532655" y="807103"/>
                  </a:cubicBezTo>
                  <a:cubicBezTo>
                    <a:pt x="532655" y="804956"/>
                    <a:pt x="534794" y="802808"/>
                    <a:pt x="536934" y="800660"/>
                  </a:cubicBezTo>
                  <a:cubicBezTo>
                    <a:pt x="536934" y="800660"/>
                    <a:pt x="539074" y="800660"/>
                    <a:pt x="539074" y="800660"/>
                  </a:cubicBezTo>
                  <a:cubicBezTo>
                    <a:pt x="539074" y="798512"/>
                    <a:pt x="541213" y="798512"/>
                    <a:pt x="541213" y="798512"/>
                  </a:cubicBezTo>
                  <a:close/>
                  <a:moveTo>
                    <a:pt x="528007" y="787400"/>
                  </a:moveTo>
                  <a:cubicBezTo>
                    <a:pt x="528007" y="787400"/>
                    <a:pt x="528007" y="787400"/>
                    <a:pt x="530123" y="787400"/>
                  </a:cubicBezTo>
                  <a:cubicBezTo>
                    <a:pt x="530123" y="787400"/>
                    <a:pt x="532240" y="787400"/>
                    <a:pt x="530123" y="789555"/>
                  </a:cubicBezTo>
                  <a:cubicBezTo>
                    <a:pt x="530123" y="789555"/>
                    <a:pt x="530123" y="789555"/>
                    <a:pt x="530123" y="791709"/>
                  </a:cubicBezTo>
                  <a:cubicBezTo>
                    <a:pt x="528007" y="793864"/>
                    <a:pt x="525890" y="796018"/>
                    <a:pt x="523773" y="798173"/>
                  </a:cubicBezTo>
                  <a:cubicBezTo>
                    <a:pt x="521657" y="800327"/>
                    <a:pt x="521657" y="800327"/>
                    <a:pt x="519540" y="802482"/>
                  </a:cubicBezTo>
                  <a:cubicBezTo>
                    <a:pt x="513190" y="806791"/>
                    <a:pt x="504723" y="813254"/>
                    <a:pt x="498373" y="817563"/>
                  </a:cubicBezTo>
                  <a:cubicBezTo>
                    <a:pt x="496257" y="817563"/>
                    <a:pt x="494140" y="815409"/>
                    <a:pt x="496257" y="813254"/>
                  </a:cubicBezTo>
                  <a:cubicBezTo>
                    <a:pt x="504723" y="808945"/>
                    <a:pt x="511073" y="802482"/>
                    <a:pt x="519540" y="796018"/>
                  </a:cubicBezTo>
                  <a:cubicBezTo>
                    <a:pt x="519540" y="796018"/>
                    <a:pt x="521657" y="793864"/>
                    <a:pt x="521657" y="793864"/>
                  </a:cubicBezTo>
                  <a:cubicBezTo>
                    <a:pt x="523773" y="791709"/>
                    <a:pt x="525890" y="789555"/>
                    <a:pt x="528007" y="787400"/>
                  </a:cubicBezTo>
                  <a:close/>
                  <a:moveTo>
                    <a:pt x="525335" y="765175"/>
                  </a:moveTo>
                  <a:cubicBezTo>
                    <a:pt x="527478" y="765175"/>
                    <a:pt x="527478" y="767292"/>
                    <a:pt x="527478" y="769408"/>
                  </a:cubicBezTo>
                  <a:cubicBezTo>
                    <a:pt x="525335" y="771525"/>
                    <a:pt x="523192" y="773642"/>
                    <a:pt x="521049" y="775758"/>
                  </a:cubicBezTo>
                  <a:cubicBezTo>
                    <a:pt x="510333" y="786342"/>
                    <a:pt x="499617" y="792692"/>
                    <a:pt x="491045" y="801158"/>
                  </a:cubicBezTo>
                  <a:cubicBezTo>
                    <a:pt x="488901" y="801158"/>
                    <a:pt x="488901" y="803275"/>
                    <a:pt x="488901" y="803275"/>
                  </a:cubicBezTo>
                  <a:cubicBezTo>
                    <a:pt x="488901" y="803275"/>
                    <a:pt x="486758" y="803275"/>
                    <a:pt x="486758" y="803275"/>
                  </a:cubicBezTo>
                  <a:cubicBezTo>
                    <a:pt x="484615" y="803275"/>
                    <a:pt x="484615" y="801158"/>
                    <a:pt x="484615" y="801158"/>
                  </a:cubicBezTo>
                  <a:cubicBezTo>
                    <a:pt x="486758" y="799042"/>
                    <a:pt x="488901" y="796925"/>
                    <a:pt x="491045" y="796925"/>
                  </a:cubicBezTo>
                  <a:cubicBezTo>
                    <a:pt x="501760" y="786342"/>
                    <a:pt x="514619" y="777875"/>
                    <a:pt x="523192" y="767292"/>
                  </a:cubicBezTo>
                  <a:cubicBezTo>
                    <a:pt x="523192" y="765175"/>
                    <a:pt x="525335" y="765175"/>
                    <a:pt x="525335" y="765175"/>
                  </a:cubicBezTo>
                  <a:close/>
                  <a:moveTo>
                    <a:pt x="523244" y="747712"/>
                  </a:moveTo>
                  <a:cubicBezTo>
                    <a:pt x="525360" y="747712"/>
                    <a:pt x="527477" y="749829"/>
                    <a:pt x="525360" y="751945"/>
                  </a:cubicBezTo>
                  <a:cubicBezTo>
                    <a:pt x="525360" y="751945"/>
                    <a:pt x="525360" y="754062"/>
                    <a:pt x="523244" y="754062"/>
                  </a:cubicBezTo>
                  <a:cubicBezTo>
                    <a:pt x="514777" y="766762"/>
                    <a:pt x="502077" y="773112"/>
                    <a:pt x="489377" y="781579"/>
                  </a:cubicBezTo>
                  <a:cubicBezTo>
                    <a:pt x="489377" y="783695"/>
                    <a:pt x="487260" y="783695"/>
                    <a:pt x="487260" y="783695"/>
                  </a:cubicBezTo>
                  <a:cubicBezTo>
                    <a:pt x="485144" y="783695"/>
                    <a:pt x="485144" y="785812"/>
                    <a:pt x="485144" y="785812"/>
                  </a:cubicBezTo>
                  <a:cubicBezTo>
                    <a:pt x="483027" y="783695"/>
                    <a:pt x="483027" y="781579"/>
                    <a:pt x="483027" y="781579"/>
                  </a:cubicBezTo>
                  <a:cubicBezTo>
                    <a:pt x="485144" y="779462"/>
                    <a:pt x="487260" y="779462"/>
                    <a:pt x="489377" y="777345"/>
                  </a:cubicBezTo>
                  <a:cubicBezTo>
                    <a:pt x="499960" y="768879"/>
                    <a:pt x="514777" y="762529"/>
                    <a:pt x="521127" y="749829"/>
                  </a:cubicBezTo>
                  <a:cubicBezTo>
                    <a:pt x="523244" y="747712"/>
                    <a:pt x="523244" y="747712"/>
                    <a:pt x="523244" y="747712"/>
                  </a:cubicBezTo>
                  <a:close/>
                  <a:moveTo>
                    <a:pt x="519396" y="731837"/>
                  </a:moveTo>
                  <a:cubicBezTo>
                    <a:pt x="521561" y="731837"/>
                    <a:pt x="521561" y="731837"/>
                    <a:pt x="521561" y="731837"/>
                  </a:cubicBezTo>
                  <a:cubicBezTo>
                    <a:pt x="523725" y="731837"/>
                    <a:pt x="525890" y="734020"/>
                    <a:pt x="523725" y="734020"/>
                  </a:cubicBezTo>
                  <a:cubicBezTo>
                    <a:pt x="521561" y="736203"/>
                    <a:pt x="521561" y="736203"/>
                    <a:pt x="521561" y="736203"/>
                  </a:cubicBezTo>
                  <a:cubicBezTo>
                    <a:pt x="510737" y="744934"/>
                    <a:pt x="497748" y="755848"/>
                    <a:pt x="486924" y="764579"/>
                  </a:cubicBezTo>
                  <a:cubicBezTo>
                    <a:pt x="484759" y="764579"/>
                    <a:pt x="482595" y="764579"/>
                    <a:pt x="482595" y="766762"/>
                  </a:cubicBezTo>
                  <a:cubicBezTo>
                    <a:pt x="482595" y="766762"/>
                    <a:pt x="480430" y="766762"/>
                    <a:pt x="480430" y="766762"/>
                  </a:cubicBezTo>
                  <a:cubicBezTo>
                    <a:pt x="478265" y="766762"/>
                    <a:pt x="478265" y="764579"/>
                    <a:pt x="480430" y="762397"/>
                  </a:cubicBezTo>
                  <a:cubicBezTo>
                    <a:pt x="482595" y="760214"/>
                    <a:pt x="484759" y="760214"/>
                    <a:pt x="484759" y="758031"/>
                  </a:cubicBezTo>
                  <a:cubicBezTo>
                    <a:pt x="497748" y="751482"/>
                    <a:pt x="508572" y="740568"/>
                    <a:pt x="519396" y="731837"/>
                  </a:cubicBezTo>
                  <a:close/>
                  <a:moveTo>
                    <a:pt x="498325" y="701675"/>
                  </a:moveTo>
                  <a:cubicBezTo>
                    <a:pt x="500490" y="701675"/>
                    <a:pt x="500490" y="703847"/>
                    <a:pt x="500490" y="706020"/>
                  </a:cubicBezTo>
                  <a:cubicBezTo>
                    <a:pt x="496161" y="714709"/>
                    <a:pt x="489666" y="719054"/>
                    <a:pt x="481007" y="725571"/>
                  </a:cubicBezTo>
                  <a:cubicBezTo>
                    <a:pt x="472348" y="732088"/>
                    <a:pt x="463689" y="736433"/>
                    <a:pt x="457195" y="742950"/>
                  </a:cubicBezTo>
                  <a:cubicBezTo>
                    <a:pt x="455030" y="742950"/>
                    <a:pt x="455030" y="742950"/>
                    <a:pt x="455030" y="742950"/>
                  </a:cubicBezTo>
                  <a:cubicBezTo>
                    <a:pt x="452865" y="742950"/>
                    <a:pt x="452865" y="740778"/>
                    <a:pt x="455030" y="738605"/>
                  </a:cubicBezTo>
                  <a:cubicBezTo>
                    <a:pt x="461524" y="734261"/>
                    <a:pt x="470183" y="729916"/>
                    <a:pt x="476678" y="723399"/>
                  </a:cubicBezTo>
                  <a:cubicBezTo>
                    <a:pt x="483172" y="719054"/>
                    <a:pt x="493996" y="712537"/>
                    <a:pt x="496161" y="703847"/>
                  </a:cubicBezTo>
                  <a:cubicBezTo>
                    <a:pt x="496161" y="703847"/>
                    <a:pt x="498325" y="701675"/>
                    <a:pt x="498325" y="701675"/>
                  </a:cubicBezTo>
                  <a:close/>
                  <a:moveTo>
                    <a:pt x="420548" y="700087"/>
                  </a:moveTo>
                  <a:cubicBezTo>
                    <a:pt x="420548" y="700087"/>
                    <a:pt x="420548" y="700087"/>
                    <a:pt x="422702" y="702204"/>
                  </a:cubicBezTo>
                  <a:cubicBezTo>
                    <a:pt x="422702" y="702204"/>
                    <a:pt x="422702" y="702204"/>
                    <a:pt x="422702" y="704320"/>
                  </a:cubicBezTo>
                  <a:cubicBezTo>
                    <a:pt x="403312" y="717020"/>
                    <a:pt x="386076" y="729720"/>
                    <a:pt x="366686" y="744537"/>
                  </a:cubicBezTo>
                  <a:cubicBezTo>
                    <a:pt x="364532" y="744537"/>
                    <a:pt x="362377" y="742420"/>
                    <a:pt x="364532" y="740304"/>
                  </a:cubicBezTo>
                  <a:cubicBezTo>
                    <a:pt x="381767" y="727604"/>
                    <a:pt x="401157" y="714904"/>
                    <a:pt x="418393" y="702204"/>
                  </a:cubicBezTo>
                  <a:cubicBezTo>
                    <a:pt x="418393" y="700087"/>
                    <a:pt x="420548" y="700087"/>
                    <a:pt x="420548" y="700087"/>
                  </a:cubicBezTo>
                  <a:close/>
                  <a:moveTo>
                    <a:pt x="366579" y="700087"/>
                  </a:moveTo>
                  <a:cubicBezTo>
                    <a:pt x="368727" y="700087"/>
                    <a:pt x="368727" y="700087"/>
                    <a:pt x="368727" y="702204"/>
                  </a:cubicBezTo>
                  <a:cubicBezTo>
                    <a:pt x="366579" y="704320"/>
                    <a:pt x="364432" y="704320"/>
                    <a:pt x="362284" y="706437"/>
                  </a:cubicBezTo>
                  <a:cubicBezTo>
                    <a:pt x="340806" y="719137"/>
                    <a:pt x="321476" y="733954"/>
                    <a:pt x="299998" y="750887"/>
                  </a:cubicBezTo>
                  <a:cubicBezTo>
                    <a:pt x="297850" y="750887"/>
                    <a:pt x="295702" y="748770"/>
                    <a:pt x="297850" y="746654"/>
                  </a:cubicBezTo>
                  <a:cubicBezTo>
                    <a:pt x="317180" y="731837"/>
                    <a:pt x="336510" y="717020"/>
                    <a:pt x="355840" y="704320"/>
                  </a:cubicBezTo>
                  <a:cubicBezTo>
                    <a:pt x="360136" y="704320"/>
                    <a:pt x="362284" y="702204"/>
                    <a:pt x="366579" y="700087"/>
                  </a:cubicBezTo>
                  <a:close/>
                  <a:moveTo>
                    <a:pt x="473970" y="696912"/>
                  </a:moveTo>
                  <a:cubicBezTo>
                    <a:pt x="473970" y="696912"/>
                    <a:pt x="476117" y="696912"/>
                    <a:pt x="476117" y="696912"/>
                  </a:cubicBezTo>
                  <a:cubicBezTo>
                    <a:pt x="478265" y="696912"/>
                    <a:pt x="478265" y="699121"/>
                    <a:pt x="478265" y="701330"/>
                  </a:cubicBezTo>
                  <a:cubicBezTo>
                    <a:pt x="478265" y="701330"/>
                    <a:pt x="478265" y="701330"/>
                    <a:pt x="476117" y="701330"/>
                  </a:cubicBezTo>
                  <a:cubicBezTo>
                    <a:pt x="458935" y="721208"/>
                    <a:pt x="433161" y="732251"/>
                    <a:pt x="409536" y="747712"/>
                  </a:cubicBezTo>
                  <a:cubicBezTo>
                    <a:pt x="407388" y="747712"/>
                    <a:pt x="405240" y="745503"/>
                    <a:pt x="407388" y="745503"/>
                  </a:cubicBezTo>
                  <a:cubicBezTo>
                    <a:pt x="428866" y="730043"/>
                    <a:pt x="452492" y="718999"/>
                    <a:pt x="471822" y="701330"/>
                  </a:cubicBezTo>
                  <a:cubicBezTo>
                    <a:pt x="471822" y="699121"/>
                    <a:pt x="473970" y="699121"/>
                    <a:pt x="473970" y="696912"/>
                  </a:cubicBezTo>
                  <a:close/>
                  <a:moveTo>
                    <a:pt x="456537" y="695325"/>
                  </a:moveTo>
                  <a:cubicBezTo>
                    <a:pt x="458670" y="695325"/>
                    <a:pt x="458670" y="695325"/>
                    <a:pt x="458670" y="695325"/>
                  </a:cubicBezTo>
                  <a:cubicBezTo>
                    <a:pt x="458670" y="695325"/>
                    <a:pt x="460803" y="695325"/>
                    <a:pt x="460803" y="695325"/>
                  </a:cubicBezTo>
                  <a:cubicBezTo>
                    <a:pt x="460803" y="697490"/>
                    <a:pt x="460803" y="697490"/>
                    <a:pt x="460803" y="697490"/>
                  </a:cubicBezTo>
                  <a:cubicBezTo>
                    <a:pt x="460803" y="697490"/>
                    <a:pt x="460803" y="697490"/>
                    <a:pt x="458670" y="699654"/>
                  </a:cubicBezTo>
                  <a:cubicBezTo>
                    <a:pt x="458670" y="699654"/>
                    <a:pt x="458670" y="699654"/>
                    <a:pt x="456537" y="701819"/>
                  </a:cubicBezTo>
                  <a:cubicBezTo>
                    <a:pt x="437338" y="714808"/>
                    <a:pt x="418139" y="727797"/>
                    <a:pt x="398940" y="742950"/>
                  </a:cubicBezTo>
                  <a:cubicBezTo>
                    <a:pt x="396807" y="742950"/>
                    <a:pt x="396807" y="742950"/>
                    <a:pt x="396807" y="742950"/>
                  </a:cubicBezTo>
                  <a:cubicBezTo>
                    <a:pt x="394673" y="742950"/>
                    <a:pt x="392540" y="740785"/>
                    <a:pt x="394673" y="738621"/>
                  </a:cubicBezTo>
                  <a:cubicBezTo>
                    <a:pt x="413872" y="725632"/>
                    <a:pt x="430938" y="712643"/>
                    <a:pt x="450137" y="701819"/>
                  </a:cubicBezTo>
                  <a:cubicBezTo>
                    <a:pt x="452270" y="699654"/>
                    <a:pt x="454403" y="697490"/>
                    <a:pt x="456537" y="695325"/>
                  </a:cubicBezTo>
                  <a:close/>
                  <a:moveTo>
                    <a:pt x="401470" y="695325"/>
                  </a:moveTo>
                  <a:cubicBezTo>
                    <a:pt x="403653" y="695325"/>
                    <a:pt x="403653" y="699676"/>
                    <a:pt x="401470" y="699676"/>
                  </a:cubicBezTo>
                  <a:cubicBezTo>
                    <a:pt x="401470" y="701852"/>
                    <a:pt x="399287" y="701852"/>
                    <a:pt x="399287" y="701852"/>
                  </a:cubicBezTo>
                  <a:lnTo>
                    <a:pt x="322210" y="753063"/>
                  </a:lnTo>
                  <a:lnTo>
                    <a:pt x="377509" y="751568"/>
                  </a:lnTo>
                  <a:cubicBezTo>
                    <a:pt x="379659" y="751568"/>
                    <a:pt x="379659" y="751568"/>
                    <a:pt x="379659" y="751568"/>
                  </a:cubicBezTo>
                  <a:cubicBezTo>
                    <a:pt x="403311" y="749300"/>
                    <a:pt x="426963" y="749300"/>
                    <a:pt x="450614" y="749300"/>
                  </a:cubicBezTo>
                  <a:cubicBezTo>
                    <a:pt x="452765" y="749300"/>
                    <a:pt x="454915" y="749300"/>
                    <a:pt x="457065" y="749300"/>
                  </a:cubicBezTo>
                  <a:cubicBezTo>
                    <a:pt x="457065" y="751568"/>
                    <a:pt x="459215" y="751568"/>
                    <a:pt x="459215" y="751568"/>
                  </a:cubicBezTo>
                  <a:cubicBezTo>
                    <a:pt x="459215" y="751568"/>
                    <a:pt x="459215" y="753836"/>
                    <a:pt x="457065" y="753836"/>
                  </a:cubicBezTo>
                  <a:cubicBezTo>
                    <a:pt x="448464" y="756104"/>
                    <a:pt x="439864" y="756104"/>
                    <a:pt x="429113" y="756104"/>
                  </a:cubicBezTo>
                  <a:cubicBezTo>
                    <a:pt x="429113" y="758372"/>
                    <a:pt x="429113" y="758372"/>
                    <a:pt x="426963" y="758372"/>
                  </a:cubicBezTo>
                  <a:cubicBezTo>
                    <a:pt x="407611" y="758372"/>
                    <a:pt x="386110" y="758372"/>
                    <a:pt x="364608" y="758372"/>
                  </a:cubicBezTo>
                  <a:cubicBezTo>
                    <a:pt x="360308" y="758372"/>
                    <a:pt x="353857" y="760639"/>
                    <a:pt x="347407" y="760639"/>
                  </a:cubicBezTo>
                  <a:cubicBezTo>
                    <a:pt x="347407" y="760639"/>
                    <a:pt x="347407" y="762907"/>
                    <a:pt x="345256" y="762907"/>
                  </a:cubicBezTo>
                  <a:cubicBezTo>
                    <a:pt x="343106" y="762907"/>
                    <a:pt x="340956" y="762907"/>
                    <a:pt x="336656" y="762907"/>
                  </a:cubicBezTo>
                  <a:cubicBezTo>
                    <a:pt x="330205" y="762907"/>
                    <a:pt x="325905" y="765175"/>
                    <a:pt x="319454" y="765175"/>
                  </a:cubicBezTo>
                  <a:cubicBezTo>
                    <a:pt x="319454" y="765175"/>
                    <a:pt x="317304" y="765175"/>
                    <a:pt x="317304" y="765175"/>
                  </a:cubicBezTo>
                  <a:cubicBezTo>
                    <a:pt x="315154" y="765175"/>
                    <a:pt x="315154" y="762907"/>
                    <a:pt x="317304" y="760639"/>
                  </a:cubicBezTo>
                  <a:cubicBezTo>
                    <a:pt x="321605" y="760639"/>
                    <a:pt x="323755" y="760639"/>
                    <a:pt x="328055" y="758372"/>
                  </a:cubicBezTo>
                  <a:cubicBezTo>
                    <a:pt x="317304" y="758372"/>
                    <a:pt x="308704" y="758372"/>
                    <a:pt x="300103" y="760639"/>
                  </a:cubicBezTo>
                  <a:cubicBezTo>
                    <a:pt x="297953" y="760639"/>
                    <a:pt x="297953" y="758372"/>
                    <a:pt x="297953" y="758372"/>
                  </a:cubicBezTo>
                  <a:cubicBezTo>
                    <a:pt x="295803" y="758372"/>
                    <a:pt x="293652" y="758372"/>
                    <a:pt x="293652" y="758372"/>
                  </a:cubicBezTo>
                  <a:cubicBezTo>
                    <a:pt x="289352" y="758372"/>
                    <a:pt x="289352" y="753836"/>
                    <a:pt x="293652" y="753836"/>
                  </a:cubicBezTo>
                  <a:lnTo>
                    <a:pt x="320231" y="753117"/>
                  </a:lnTo>
                  <a:lnTo>
                    <a:pt x="318523" y="749712"/>
                  </a:lnTo>
                  <a:cubicBezTo>
                    <a:pt x="342534" y="734484"/>
                    <a:pt x="366545" y="719255"/>
                    <a:pt x="388373" y="704027"/>
                  </a:cubicBezTo>
                  <a:cubicBezTo>
                    <a:pt x="392739" y="701852"/>
                    <a:pt x="397105" y="699676"/>
                    <a:pt x="399287" y="697500"/>
                  </a:cubicBezTo>
                  <a:cubicBezTo>
                    <a:pt x="399287" y="697500"/>
                    <a:pt x="401470" y="695325"/>
                    <a:pt x="401470" y="695325"/>
                  </a:cubicBezTo>
                  <a:close/>
                  <a:moveTo>
                    <a:pt x="342201" y="663576"/>
                  </a:moveTo>
                  <a:cubicBezTo>
                    <a:pt x="342201" y="663576"/>
                    <a:pt x="344351" y="663576"/>
                    <a:pt x="344351" y="663576"/>
                  </a:cubicBezTo>
                  <a:cubicBezTo>
                    <a:pt x="346502" y="663576"/>
                    <a:pt x="346502" y="665693"/>
                    <a:pt x="346502" y="667809"/>
                  </a:cubicBezTo>
                  <a:cubicBezTo>
                    <a:pt x="344351" y="667809"/>
                    <a:pt x="344351" y="667809"/>
                    <a:pt x="344351" y="667809"/>
                  </a:cubicBezTo>
                  <a:cubicBezTo>
                    <a:pt x="344351" y="669926"/>
                    <a:pt x="342201" y="669926"/>
                    <a:pt x="342201" y="669926"/>
                  </a:cubicBezTo>
                  <a:cubicBezTo>
                    <a:pt x="340050" y="672043"/>
                    <a:pt x="337899" y="674159"/>
                    <a:pt x="337899" y="674159"/>
                  </a:cubicBezTo>
                  <a:cubicBezTo>
                    <a:pt x="318542" y="691093"/>
                    <a:pt x="301335" y="710143"/>
                    <a:pt x="284129" y="727076"/>
                  </a:cubicBezTo>
                  <a:cubicBezTo>
                    <a:pt x="284129" y="727076"/>
                    <a:pt x="281978" y="727076"/>
                    <a:pt x="281978" y="727076"/>
                  </a:cubicBezTo>
                  <a:cubicBezTo>
                    <a:pt x="279827" y="727076"/>
                    <a:pt x="279827" y="724959"/>
                    <a:pt x="279827" y="722843"/>
                  </a:cubicBezTo>
                  <a:cubicBezTo>
                    <a:pt x="301335" y="705909"/>
                    <a:pt x="318542" y="686859"/>
                    <a:pt x="337899" y="667809"/>
                  </a:cubicBezTo>
                  <a:cubicBezTo>
                    <a:pt x="340050" y="665693"/>
                    <a:pt x="342201" y="665693"/>
                    <a:pt x="342201" y="663576"/>
                  </a:cubicBezTo>
                  <a:close/>
                  <a:moveTo>
                    <a:pt x="345387" y="644526"/>
                  </a:moveTo>
                  <a:cubicBezTo>
                    <a:pt x="347532" y="644526"/>
                    <a:pt x="347532" y="644526"/>
                    <a:pt x="347532" y="644526"/>
                  </a:cubicBezTo>
                  <a:cubicBezTo>
                    <a:pt x="347532" y="644526"/>
                    <a:pt x="349677" y="646661"/>
                    <a:pt x="347532" y="646661"/>
                  </a:cubicBezTo>
                  <a:cubicBezTo>
                    <a:pt x="347532" y="648796"/>
                    <a:pt x="347532" y="648796"/>
                    <a:pt x="347532" y="648796"/>
                  </a:cubicBezTo>
                  <a:cubicBezTo>
                    <a:pt x="345387" y="648796"/>
                    <a:pt x="343241" y="650931"/>
                    <a:pt x="341096" y="653066"/>
                  </a:cubicBezTo>
                  <a:cubicBezTo>
                    <a:pt x="321789" y="668010"/>
                    <a:pt x="300336" y="685090"/>
                    <a:pt x="281028" y="700034"/>
                  </a:cubicBezTo>
                  <a:cubicBezTo>
                    <a:pt x="278883" y="702169"/>
                    <a:pt x="276738" y="702169"/>
                    <a:pt x="276738" y="704304"/>
                  </a:cubicBezTo>
                  <a:cubicBezTo>
                    <a:pt x="274593" y="704304"/>
                    <a:pt x="274593" y="704304"/>
                    <a:pt x="274593" y="704304"/>
                  </a:cubicBezTo>
                  <a:cubicBezTo>
                    <a:pt x="274593" y="704304"/>
                    <a:pt x="274593" y="706439"/>
                    <a:pt x="272447" y="706439"/>
                  </a:cubicBezTo>
                  <a:cubicBezTo>
                    <a:pt x="270302" y="706439"/>
                    <a:pt x="270302" y="704304"/>
                    <a:pt x="270302" y="702169"/>
                  </a:cubicBezTo>
                  <a:cubicBezTo>
                    <a:pt x="272447" y="702169"/>
                    <a:pt x="272447" y="700034"/>
                    <a:pt x="274593" y="700034"/>
                  </a:cubicBezTo>
                  <a:cubicBezTo>
                    <a:pt x="274593" y="700034"/>
                    <a:pt x="274593" y="697899"/>
                    <a:pt x="276738" y="697899"/>
                  </a:cubicBezTo>
                  <a:cubicBezTo>
                    <a:pt x="276738" y="697899"/>
                    <a:pt x="278883" y="695764"/>
                    <a:pt x="281028" y="695764"/>
                  </a:cubicBezTo>
                  <a:cubicBezTo>
                    <a:pt x="300336" y="678685"/>
                    <a:pt x="321789" y="663741"/>
                    <a:pt x="341096" y="646661"/>
                  </a:cubicBezTo>
                  <a:cubicBezTo>
                    <a:pt x="343241" y="646661"/>
                    <a:pt x="343241" y="644526"/>
                    <a:pt x="345387" y="644526"/>
                  </a:cubicBezTo>
                  <a:close/>
                  <a:moveTo>
                    <a:pt x="347004" y="622301"/>
                  </a:moveTo>
                  <a:cubicBezTo>
                    <a:pt x="347004" y="622301"/>
                    <a:pt x="347004" y="622301"/>
                    <a:pt x="349135" y="622301"/>
                  </a:cubicBezTo>
                  <a:cubicBezTo>
                    <a:pt x="349135" y="622301"/>
                    <a:pt x="351265" y="624436"/>
                    <a:pt x="349135" y="626571"/>
                  </a:cubicBezTo>
                  <a:cubicBezTo>
                    <a:pt x="344873" y="628706"/>
                    <a:pt x="342743" y="630841"/>
                    <a:pt x="340612" y="632976"/>
                  </a:cubicBezTo>
                  <a:cubicBezTo>
                    <a:pt x="321437" y="647920"/>
                    <a:pt x="300131" y="662865"/>
                    <a:pt x="280955" y="677809"/>
                  </a:cubicBezTo>
                  <a:cubicBezTo>
                    <a:pt x="278825" y="679944"/>
                    <a:pt x="278825" y="682079"/>
                    <a:pt x="276694" y="682079"/>
                  </a:cubicBezTo>
                  <a:cubicBezTo>
                    <a:pt x="276694" y="682079"/>
                    <a:pt x="274563" y="682079"/>
                    <a:pt x="274563" y="684214"/>
                  </a:cubicBezTo>
                  <a:cubicBezTo>
                    <a:pt x="272433" y="684214"/>
                    <a:pt x="270302" y="682079"/>
                    <a:pt x="272433" y="679944"/>
                  </a:cubicBezTo>
                  <a:cubicBezTo>
                    <a:pt x="272433" y="679944"/>
                    <a:pt x="274563" y="679944"/>
                    <a:pt x="274563" y="677809"/>
                  </a:cubicBezTo>
                  <a:cubicBezTo>
                    <a:pt x="274563" y="677809"/>
                    <a:pt x="276694" y="677809"/>
                    <a:pt x="276694" y="677809"/>
                  </a:cubicBezTo>
                  <a:cubicBezTo>
                    <a:pt x="278825" y="675674"/>
                    <a:pt x="278825" y="673539"/>
                    <a:pt x="280955" y="673539"/>
                  </a:cubicBezTo>
                  <a:cubicBezTo>
                    <a:pt x="300131" y="658595"/>
                    <a:pt x="321437" y="641516"/>
                    <a:pt x="340612" y="626571"/>
                  </a:cubicBezTo>
                  <a:cubicBezTo>
                    <a:pt x="342743" y="626571"/>
                    <a:pt x="344873" y="624436"/>
                    <a:pt x="347004" y="622301"/>
                  </a:cubicBezTo>
                  <a:close/>
                  <a:moveTo>
                    <a:pt x="340652" y="604837"/>
                  </a:moveTo>
                  <a:cubicBezTo>
                    <a:pt x="340652" y="604837"/>
                    <a:pt x="340652" y="604837"/>
                    <a:pt x="342783" y="604837"/>
                  </a:cubicBezTo>
                  <a:cubicBezTo>
                    <a:pt x="342783" y="604837"/>
                    <a:pt x="344915" y="607013"/>
                    <a:pt x="344915" y="607013"/>
                  </a:cubicBezTo>
                  <a:cubicBezTo>
                    <a:pt x="342783" y="609188"/>
                    <a:pt x="342783" y="611364"/>
                    <a:pt x="340652" y="611364"/>
                  </a:cubicBezTo>
                  <a:cubicBezTo>
                    <a:pt x="334256" y="620065"/>
                    <a:pt x="323597" y="626592"/>
                    <a:pt x="315070" y="633118"/>
                  </a:cubicBezTo>
                  <a:cubicBezTo>
                    <a:pt x="304411" y="639645"/>
                    <a:pt x="293752" y="648347"/>
                    <a:pt x="280961" y="657049"/>
                  </a:cubicBezTo>
                  <a:cubicBezTo>
                    <a:pt x="280961" y="659224"/>
                    <a:pt x="278829" y="659224"/>
                    <a:pt x="276698" y="661400"/>
                  </a:cubicBezTo>
                  <a:cubicBezTo>
                    <a:pt x="276698" y="661400"/>
                    <a:pt x="274566" y="661400"/>
                    <a:pt x="274566" y="661400"/>
                  </a:cubicBezTo>
                  <a:cubicBezTo>
                    <a:pt x="274566" y="661400"/>
                    <a:pt x="274566" y="661400"/>
                    <a:pt x="274566" y="663575"/>
                  </a:cubicBezTo>
                  <a:cubicBezTo>
                    <a:pt x="272434" y="663575"/>
                    <a:pt x="270302" y="659224"/>
                    <a:pt x="272434" y="659224"/>
                  </a:cubicBezTo>
                  <a:cubicBezTo>
                    <a:pt x="272434" y="659224"/>
                    <a:pt x="274566" y="657049"/>
                    <a:pt x="274566" y="657049"/>
                  </a:cubicBezTo>
                  <a:cubicBezTo>
                    <a:pt x="274566" y="657049"/>
                    <a:pt x="276698" y="657049"/>
                    <a:pt x="276698" y="654873"/>
                  </a:cubicBezTo>
                  <a:cubicBezTo>
                    <a:pt x="278829" y="654873"/>
                    <a:pt x="280961" y="652698"/>
                    <a:pt x="283093" y="652698"/>
                  </a:cubicBezTo>
                  <a:cubicBezTo>
                    <a:pt x="291620" y="643996"/>
                    <a:pt x="302279" y="637469"/>
                    <a:pt x="310806" y="630943"/>
                  </a:cubicBezTo>
                  <a:cubicBezTo>
                    <a:pt x="317202" y="626592"/>
                    <a:pt x="321465" y="622241"/>
                    <a:pt x="325729" y="617890"/>
                  </a:cubicBezTo>
                  <a:cubicBezTo>
                    <a:pt x="332124" y="615715"/>
                    <a:pt x="336388" y="611364"/>
                    <a:pt x="340652" y="604837"/>
                  </a:cubicBezTo>
                  <a:close/>
                  <a:moveTo>
                    <a:pt x="348592" y="577850"/>
                  </a:moveTo>
                  <a:cubicBezTo>
                    <a:pt x="348592" y="577850"/>
                    <a:pt x="348592" y="577850"/>
                    <a:pt x="350723" y="577850"/>
                  </a:cubicBezTo>
                  <a:cubicBezTo>
                    <a:pt x="352853" y="577850"/>
                    <a:pt x="352853" y="579967"/>
                    <a:pt x="350723" y="579967"/>
                  </a:cubicBezTo>
                  <a:cubicBezTo>
                    <a:pt x="350723" y="579967"/>
                    <a:pt x="350723" y="582083"/>
                    <a:pt x="350723" y="582083"/>
                  </a:cubicBezTo>
                  <a:cubicBezTo>
                    <a:pt x="348592" y="584200"/>
                    <a:pt x="344331" y="586317"/>
                    <a:pt x="342200" y="588433"/>
                  </a:cubicBezTo>
                  <a:cubicBezTo>
                    <a:pt x="323025" y="603250"/>
                    <a:pt x="301719" y="615950"/>
                    <a:pt x="282543" y="630767"/>
                  </a:cubicBezTo>
                  <a:cubicBezTo>
                    <a:pt x="280413" y="630767"/>
                    <a:pt x="278282" y="632883"/>
                    <a:pt x="276151" y="635000"/>
                  </a:cubicBezTo>
                  <a:cubicBezTo>
                    <a:pt x="276151" y="635000"/>
                    <a:pt x="274021" y="635000"/>
                    <a:pt x="274021" y="635000"/>
                  </a:cubicBezTo>
                  <a:cubicBezTo>
                    <a:pt x="274021" y="635000"/>
                    <a:pt x="271890" y="632883"/>
                    <a:pt x="274021" y="630767"/>
                  </a:cubicBezTo>
                  <a:cubicBezTo>
                    <a:pt x="276151" y="630767"/>
                    <a:pt x="276151" y="630767"/>
                    <a:pt x="276151" y="630767"/>
                  </a:cubicBezTo>
                  <a:cubicBezTo>
                    <a:pt x="278282" y="628650"/>
                    <a:pt x="280413" y="626533"/>
                    <a:pt x="282543" y="624417"/>
                  </a:cubicBezTo>
                  <a:cubicBezTo>
                    <a:pt x="303849" y="611717"/>
                    <a:pt x="323025" y="599017"/>
                    <a:pt x="342200" y="584200"/>
                  </a:cubicBezTo>
                  <a:cubicBezTo>
                    <a:pt x="344331" y="582083"/>
                    <a:pt x="346461" y="579967"/>
                    <a:pt x="348592" y="577850"/>
                  </a:cubicBezTo>
                  <a:close/>
                  <a:moveTo>
                    <a:pt x="351682" y="561975"/>
                  </a:moveTo>
                  <a:cubicBezTo>
                    <a:pt x="351682" y="561975"/>
                    <a:pt x="351682" y="561975"/>
                    <a:pt x="353855" y="561975"/>
                  </a:cubicBezTo>
                  <a:cubicBezTo>
                    <a:pt x="356027" y="561975"/>
                    <a:pt x="356027" y="564134"/>
                    <a:pt x="356027" y="564134"/>
                  </a:cubicBezTo>
                  <a:cubicBezTo>
                    <a:pt x="353855" y="566293"/>
                    <a:pt x="353855" y="566293"/>
                    <a:pt x="351682" y="566293"/>
                  </a:cubicBezTo>
                  <a:cubicBezTo>
                    <a:pt x="349510" y="570611"/>
                    <a:pt x="347338" y="572770"/>
                    <a:pt x="342993" y="574929"/>
                  </a:cubicBezTo>
                  <a:cubicBezTo>
                    <a:pt x="323442" y="587883"/>
                    <a:pt x="303890" y="598678"/>
                    <a:pt x="284339" y="611632"/>
                  </a:cubicBezTo>
                  <a:cubicBezTo>
                    <a:pt x="282167" y="611632"/>
                    <a:pt x="279994" y="613791"/>
                    <a:pt x="279994" y="613791"/>
                  </a:cubicBezTo>
                  <a:cubicBezTo>
                    <a:pt x="277822" y="615950"/>
                    <a:pt x="277822" y="615950"/>
                    <a:pt x="277822" y="615950"/>
                  </a:cubicBezTo>
                  <a:cubicBezTo>
                    <a:pt x="277822" y="615950"/>
                    <a:pt x="275649" y="615950"/>
                    <a:pt x="275649" y="615950"/>
                  </a:cubicBezTo>
                  <a:cubicBezTo>
                    <a:pt x="275649" y="615950"/>
                    <a:pt x="273477" y="615950"/>
                    <a:pt x="273477" y="615950"/>
                  </a:cubicBezTo>
                  <a:cubicBezTo>
                    <a:pt x="273477" y="613791"/>
                    <a:pt x="273477" y="613791"/>
                    <a:pt x="273477" y="613791"/>
                  </a:cubicBezTo>
                  <a:cubicBezTo>
                    <a:pt x="273477" y="613791"/>
                    <a:pt x="275649" y="613791"/>
                    <a:pt x="275649" y="611632"/>
                  </a:cubicBezTo>
                  <a:cubicBezTo>
                    <a:pt x="275649" y="611632"/>
                    <a:pt x="277822" y="611632"/>
                    <a:pt x="279994" y="609473"/>
                  </a:cubicBezTo>
                  <a:cubicBezTo>
                    <a:pt x="282167" y="607314"/>
                    <a:pt x="282167" y="607314"/>
                    <a:pt x="284339" y="605155"/>
                  </a:cubicBezTo>
                  <a:cubicBezTo>
                    <a:pt x="303890" y="592201"/>
                    <a:pt x="325614" y="581406"/>
                    <a:pt x="342993" y="568452"/>
                  </a:cubicBezTo>
                  <a:cubicBezTo>
                    <a:pt x="347338" y="566293"/>
                    <a:pt x="349510" y="564134"/>
                    <a:pt x="351682" y="561975"/>
                  </a:cubicBezTo>
                  <a:close/>
                  <a:moveTo>
                    <a:pt x="347509" y="549275"/>
                  </a:moveTo>
                  <a:cubicBezTo>
                    <a:pt x="349678" y="549275"/>
                    <a:pt x="349678" y="551418"/>
                    <a:pt x="349678" y="553561"/>
                  </a:cubicBezTo>
                  <a:cubicBezTo>
                    <a:pt x="347509" y="553561"/>
                    <a:pt x="345339" y="555705"/>
                    <a:pt x="345339" y="555705"/>
                  </a:cubicBezTo>
                  <a:cubicBezTo>
                    <a:pt x="325813" y="568563"/>
                    <a:pt x="308456" y="581422"/>
                    <a:pt x="288929" y="592138"/>
                  </a:cubicBezTo>
                  <a:cubicBezTo>
                    <a:pt x="288929" y="592138"/>
                    <a:pt x="286760" y="592138"/>
                    <a:pt x="286760" y="592138"/>
                  </a:cubicBezTo>
                  <a:cubicBezTo>
                    <a:pt x="286760" y="592138"/>
                    <a:pt x="284590" y="592138"/>
                    <a:pt x="284590" y="589995"/>
                  </a:cubicBezTo>
                  <a:cubicBezTo>
                    <a:pt x="286760" y="589995"/>
                    <a:pt x="286760" y="589995"/>
                    <a:pt x="286760" y="589995"/>
                  </a:cubicBezTo>
                  <a:cubicBezTo>
                    <a:pt x="306286" y="577136"/>
                    <a:pt x="325813" y="564277"/>
                    <a:pt x="345339" y="551418"/>
                  </a:cubicBezTo>
                  <a:cubicBezTo>
                    <a:pt x="345339" y="551418"/>
                    <a:pt x="345339" y="549275"/>
                    <a:pt x="347509" y="549275"/>
                  </a:cubicBezTo>
                  <a:close/>
                  <a:moveTo>
                    <a:pt x="358063" y="520700"/>
                  </a:moveTo>
                  <a:cubicBezTo>
                    <a:pt x="358063" y="520700"/>
                    <a:pt x="360221" y="520700"/>
                    <a:pt x="360221" y="520700"/>
                  </a:cubicBezTo>
                  <a:cubicBezTo>
                    <a:pt x="362378" y="520700"/>
                    <a:pt x="362378" y="522859"/>
                    <a:pt x="360221" y="525018"/>
                  </a:cubicBezTo>
                  <a:cubicBezTo>
                    <a:pt x="358063" y="525018"/>
                    <a:pt x="355906" y="527177"/>
                    <a:pt x="353749" y="529336"/>
                  </a:cubicBezTo>
                  <a:cubicBezTo>
                    <a:pt x="351591" y="531495"/>
                    <a:pt x="349434" y="533654"/>
                    <a:pt x="345119" y="535813"/>
                  </a:cubicBezTo>
                  <a:cubicBezTo>
                    <a:pt x="325703" y="548767"/>
                    <a:pt x="306286" y="559562"/>
                    <a:pt x="286870" y="572516"/>
                  </a:cubicBezTo>
                  <a:cubicBezTo>
                    <a:pt x="284712" y="574675"/>
                    <a:pt x="284712" y="574675"/>
                    <a:pt x="282555" y="574675"/>
                  </a:cubicBezTo>
                  <a:cubicBezTo>
                    <a:pt x="280398" y="574675"/>
                    <a:pt x="278240" y="572516"/>
                    <a:pt x="280398" y="570357"/>
                  </a:cubicBezTo>
                  <a:cubicBezTo>
                    <a:pt x="280398" y="570357"/>
                    <a:pt x="282555" y="570357"/>
                    <a:pt x="282555" y="570357"/>
                  </a:cubicBezTo>
                  <a:cubicBezTo>
                    <a:pt x="282555" y="570357"/>
                    <a:pt x="284712" y="568198"/>
                    <a:pt x="286870" y="568198"/>
                  </a:cubicBezTo>
                  <a:cubicBezTo>
                    <a:pt x="306286" y="555244"/>
                    <a:pt x="325703" y="542290"/>
                    <a:pt x="345119" y="529336"/>
                  </a:cubicBezTo>
                  <a:cubicBezTo>
                    <a:pt x="349434" y="527177"/>
                    <a:pt x="351591" y="525018"/>
                    <a:pt x="353749" y="522859"/>
                  </a:cubicBezTo>
                  <a:cubicBezTo>
                    <a:pt x="355906" y="522859"/>
                    <a:pt x="358063" y="520700"/>
                    <a:pt x="358063" y="520700"/>
                  </a:cubicBezTo>
                  <a:close/>
                  <a:moveTo>
                    <a:pt x="346970" y="503237"/>
                  </a:moveTo>
                  <a:cubicBezTo>
                    <a:pt x="346970" y="503237"/>
                    <a:pt x="349117" y="503237"/>
                    <a:pt x="349117" y="503237"/>
                  </a:cubicBezTo>
                  <a:cubicBezTo>
                    <a:pt x="349117" y="503237"/>
                    <a:pt x="351265" y="507655"/>
                    <a:pt x="349117" y="507655"/>
                  </a:cubicBezTo>
                  <a:cubicBezTo>
                    <a:pt x="349117" y="507655"/>
                    <a:pt x="346970" y="509863"/>
                    <a:pt x="346970" y="509863"/>
                  </a:cubicBezTo>
                  <a:cubicBezTo>
                    <a:pt x="327639" y="525324"/>
                    <a:pt x="306161" y="536368"/>
                    <a:pt x="286831" y="551828"/>
                  </a:cubicBezTo>
                  <a:cubicBezTo>
                    <a:pt x="284684" y="551828"/>
                    <a:pt x="284684" y="551828"/>
                    <a:pt x="282536" y="554037"/>
                  </a:cubicBezTo>
                  <a:cubicBezTo>
                    <a:pt x="282536" y="554037"/>
                    <a:pt x="282536" y="554037"/>
                    <a:pt x="280388" y="554037"/>
                  </a:cubicBezTo>
                  <a:cubicBezTo>
                    <a:pt x="280388" y="554037"/>
                    <a:pt x="278240" y="551828"/>
                    <a:pt x="280388" y="549620"/>
                  </a:cubicBezTo>
                  <a:cubicBezTo>
                    <a:pt x="280388" y="549620"/>
                    <a:pt x="282536" y="549620"/>
                    <a:pt x="282536" y="549620"/>
                  </a:cubicBezTo>
                  <a:cubicBezTo>
                    <a:pt x="284684" y="547411"/>
                    <a:pt x="284684" y="547411"/>
                    <a:pt x="286831" y="545202"/>
                  </a:cubicBezTo>
                  <a:cubicBezTo>
                    <a:pt x="306161" y="531950"/>
                    <a:pt x="327639" y="518698"/>
                    <a:pt x="346970" y="505446"/>
                  </a:cubicBezTo>
                  <a:cubicBezTo>
                    <a:pt x="346970" y="505446"/>
                    <a:pt x="346970" y="505446"/>
                    <a:pt x="346970" y="503237"/>
                  </a:cubicBezTo>
                  <a:close/>
                  <a:moveTo>
                    <a:pt x="359708" y="477837"/>
                  </a:moveTo>
                  <a:cubicBezTo>
                    <a:pt x="361836" y="477837"/>
                    <a:pt x="361836" y="477837"/>
                    <a:pt x="361836" y="477837"/>
                  </a:cubicBezTo>
                  <a:cubicBezTo>
                    <a:pt x="363965" y="477837"/>
                    <a:pt x="363965" y="482188"/>
                    <a:pt x="361836" y="482188"/>
                  </a:cubicBezTo>
                  <a:cubicBezTo>
                    <a:pt x="359708" y="484364"/>
                    <a:pt x="357579" y="484364"/>
                    <a:pt x="355450" y="486539"/>
                  </a:cubicBezTo>
                  <a:cubicBezTo>
                    <a:pt x="351193" y="488715"/>
                    <a:pt x="349064" y="488715"/>
                    <a:pt x="346935" y="490890"/>
                  </a:cubicBezTo>
                  <a:cubicBezTo>
                    <a:pt x="325648" y="501767"/>
                    <a:pt x="306490" y="514820"/>
                    <a:pt x="287332" y="527873"/>
                  </a:cubicBezTo>
                  <a:cubicBezTo>
                    <a:pt x="285203" y="530049"/>
                    <a:pt x="283074" y="530049"/>
                    <a:pt x="283074" y="530049"/>
                  </a:cubicBezTo>
                  <a:cubicBezTo>
                    <a:pt x="280946" y="532224"/>
                    <a:pt x="280946" y="532224"/>
                    <a:pt x="278817" y="532224"/>
                  </a:cubicBezTo>
                  <a:cubicBezTo>
                    <a:pt x="278817" y="534400"/>
                    <a:pt x="276688" y="534400"/>
                    <a:pt x="274560" y="536575"/>
                  </a:cubicBezTo>
                  <a:cubicBezTo>
                    <a:pt x="274560" y="536575"/>
                    <a:pt x="274560" y="536575"/>
                    <a:pt x="272431" y="536575"/>
                  </a:cubicBezTo>
                  <a:cubicBezTo>
                    <a:pt x="272431" y="536575"/>
                    <a:pt x="270302" y="534400"/>
                    <a:pt x="272431" y="532224"/>
                  </a:cubicBezTo>
                  <a:cubicBezTo>
                    <a:pt x="274560" y="530049"/>
                    <a:pt x="276688" y="530049"/>
                    <a:pt x="278817" y="527873"/>
                  </a:cubicBezTo>
                  <a:cubicBezTo>
                    <a:pt x="280946" y="527873"/>
                    <a:pt x="280946" y="525698"/>
                    <a:pt x="283074" y="525698"/>
                  </a:cubicBezTo>
                  <a:cubicBezTo>
                    <a:pt x="283074" y="525698"/>
                    <a:pt x="285203" y="523522"/>
                    <a:pt x="287332" y="523522"/>
                  </a:cubicBezTo>
                  <a:cubicBezTo>
                    <a:pt x="306490" y="510469"/>
                    <a:pt x="325648" y="497416"/>
                    <a:pt x="346935" y="486539"/>
                  </a:cubicBezTo>
                  <a:cubicBezTo>
                    <a:pt x="349064" y="484364"/>
                    <a:pt x="351193" y="482188"/>
                    <a:pt x="355450" y="482188"/>
                  </a:cubicBezTo>
                  <a:cubicBezTo>
                    <a:pt x="357579" y="480013"/>
                    <a:pt x="357579" y="480013"/>
                    <a:pt x="359708" y="477837"/>
                  </a:cubicBezTo>
                  <a:close/>
                  <a:moveTo>
                    <a:pt x="346929" y="447675"/>
                  </a:moveTo>
                  <a:cubicBezTo>
                    <a:pt x="346929" y="447675"/>
                    <a:pt x="346929" y="447675"/>
                    <a:pt x="349097" y="447675"/>
                  </a:cubicBezTo>
                  <a:cubicBezTo>
                    <a:pt x="351265" y="447675"/>
                    <a:pt x="351265" y="447675"/>
                    <a:pt x="351265" y="447675"/>
                  </a:cubicBezTo>
                  <a:cubicBezTo>
                    <a:pt x="351265" y="449810"/>
                    <a:pt x="351265" y="449810"/>
                    <a:pt x="349097" y="449810"/>
                  </a:cubicBezTo>
                  <a:cubicBezTo>
                    <a:pt x="349097" y="451945"/>
                    <a:pt x="346929" y="454080"/>
                    <a:pt x="346929" y="454080"/>
                  </a:cubicBezTo>
                  <a:cubicBezTo>
                    <a:pt x="342592" y="458350"/>
                    <a:pt x="338255" y="460485"/>
                    <a:pt x="333919" y="464755"/>
                  </a:cubicBezTo>
                  <a:cubicBezTo>
                    <a:pt x="327414" y="469024"/>
                    <a:pt x="318741" y="473294"/>
                    <a:pt x="312236" y="477564"/>
                  </a:cubicBezTo>
                  <a:cubicBezTo>
                    <a:pt x="303563" y="483969"/>
                    <a:pt x="294890" y="490374"/>
                    <a:pt x="284048" y="496779"/>
                  </a:cubicBezTo>
                  <a:cubicBezTo>
                    <a:pt x="281880" y="498913"/>
                    <a:pt x="281880" y="498913"/>
                    <a:pt x="279711" y="501048"/>
                  </a:cubicBezTo>
                  <a:cubicBezTo>
                    <a:pt x="279711" y="501048"/>
                    <a:pt x="279711" y="501048"/>
                    <a:pt x="277543" y="501048"/>
                  </a:cubicBezTo>
                  <a:cubicBezTo>
                    <a:pt x="275375" y="503183"/>
                    <a:pt x="273207" y="505318"/>
                    <a:pt x="268870" y="507453"/>
                  </a:cubicBezTo>
                  <a:cubicBezTo>
                    <a:pt x="268870" y="507453"/>
                    <a:pt x="266702" y="509588"/>
                    <a:pt x="266702" y="509588"/>
                  </a:cubicBezTo>
                  <a:cubicBezTo>
                    <a:pt x="264533" y="509588"/>
                    <a:pt x="262365" y="507453"/>
                    <a:pt x="264533" y="505318"/>
                  </a:cubicBezTo>
                  <a:cubicBezTo>
                    <a:pt x="266702" y="505318"/>
                    <a:pt x="268870" y="503183"/>
                    <a:pt x="268870" y="503183"/>
                  </a:cubicBezTo>
                  <a:cubicBezTo>
                    <a:pt x="273207" y="501048"/>
                    <a:pt x="275375" y="498913"/>
                    <a:pt x="277543" y="496779"/>
                  </a:cubicBezTo>
                  <a:cubicBezTo>
                    <a:pt x="279711" y="496779"/>
                    <a:pt x="279711" y="496779"/>
                    <a:pt x="279711" y="494644"/>
                  </a:cubicBezTo>
                  <a:cubicBezTo>
                    <a:pt x="281880" y="494644"/>
                    <a:pt x="281880" y="492509"/>
                    <a:pt x="284048" y="492509"/>
                  </a:cubicBezTo>
                  <a:cubicBezTo>
                    <a:pt x="292721" y="486104"/>
                    <a:pt x="301394" y="481834"/>
                    <a:pt x="307899" y="475429"/>
                  </a:cubicBezTo>
                  <a:cubicBezTo>
                    <a:pt x="316572" y="471159"/>
                    <a:pt x="323077" y="466890"/>
                    <a:pt x="329582" y="462620"/>
                  </a:cubicBezTo>
                  <a:cubicBezTo>
                    <a:pt x="336087" y="458350"/>
                    <a:pt x="340424" y="454080"/>
                    <a:pt x="344760" y="449810"/>
                  </a:cubicBezTo>
                  <a:cubicBezTo>
                    <a:pt x="346929" y="449810"/>
                    <a:pt x="346929" y="447675"/>
                    <a:pt x="346929" y="447675"/>
                  </a:cubicBezTo>
                  <a:close/>
                  <a:moveTo>
                    <a:pt x="334226" y="433387"/>
                  </a:moveTo>
                  <a:cubicBezTo>
                    <a:pt x="334226" y="433387"/>
                    <a:pt x="336396" y="433387"/>
                    <a:pt x="336396" y="433387"/>
                  </a:cubicBezTo>
                  <a:cubicBezTo>
                    <a:pt x="338565" y="433387"/>
                    <a:pt x="338565" y="435530"/>
                    <a:pt x="338565" y="437673"/>
                  </a:cubicBezTo>
                  <a:cubicBezTo>
                    <a:pt x="321208" y="450532"/>
                    <a:pt x="301682" y="461248"/>
                    <a:pt x="284325" y="471964"/>
                  </a:cubicBezTo>
                  <a:cubicBezTo>
                    <a:pt x="282156" y="471964"/>
                    <a:pt x="279986" y="474107"/>
                    <a:pt x="277816" y="476250"/>
                  </a:cubicBezTo>
                  <a:cubicBezTo>
                    <a:pt x="277816" y="476250"/>
                    <a:pt x="275647" y="476250"/>
                    <a:pt x="275647" y="476250"/>
                  </a:cubicBezTo>
                  <a:cubicBezTo>
                    <a:pt x="275647" y="476250"/>
                    <a:pt x="275647" y="476250"/>
                    <a:pt x="275647" y="474107"/>
                  </a:cubicBezTo>
                  <a:cubicBezTo>
                    <a:pt x="273477" y="474107"/>
                    <a:pt x="273477" y="474107"/>
                    <a:pt x="273477" y="474107"/>
                  </a:cubicBezTo>
                  <a:cubicBezTo>
                    <a:pt x="273477" y="474107"/>
                    <a:pt x="273477" y="474107"/>
                    <a:pt x="273477" y="471964"/>
                  </a:cubicBezTo>
                  <a:cubicBezTo>
                    <a:pt x="273477" y="471964"/>
                    <a:pt x="273477" y="471964"/>
                    <a:pt x="275647" y="471964"/>
                  </a:cubicBezTo>
                  <a:cubicBezTo>
                    <a:pt x="277816" y="469821"/>
                    <a:pt x="279986" y="467678"/>
                    <a:pt x="284325" y="467678"/>
                  </a:cubicBezTo>
                  <a:cubicBezTo>
                    <a:pt x="301682" y="456962"/>
                    <a:pt x="319039" y="446246"/>
                    <a:pt x="334226" y="433387"/>
                  </a:cubicBezTo>
                  <a:close/>
                  <a:moveTo>
                    <a:pt x="341167" y="409575"/>
                  </a:moveTo>
                  <a:cubicBezTo>
                    <a:pt x="341167" y="409575"/>
                    <a:pt x="343328" y="409575"/>
                    <a:pt x="343328" y="409575"/>
                  </a:cubicBezTo>
                  <a:cubicBezTo>
                    <a:pt x="343328" y="411715"/>
                    <a:pt x="343328" y="411715"/>
                    <a:pt x="343328" y="411715"/>
                  </a:cubicBezTo>
                  <a:cubicBezTo>
                    <a:pt x="343328" y="413855"/>
                    <a:pt x="343328" y="413855"/>
                    <a:pt x="343328" y="413855"/>
                  </a:cubicBezTo>
                  <a:cubicBezTo>
                    <a:pt x="321720" y="424553"/>
                    <a:pt x="302273" y="437391"/>
                    <a:pt x="284987" y="448090"/>
                  </a:cubicBezTo>
                  <a:cubicBezTo>
                    <a:pt x="280666" y="450229"/>
                    <a:pt x="278505" y="452369"/>
                    <a:pt x="276344" y="454509"/>
                  </a:cubicBezTo>
                  <a:cubicBezTo>
                    <a:pt x="276344" y="454509"/>
                    <a:pt x="276344" y="454509"/>
                    <a:pt x="274183" y="454509"/>
                  </a:cubicBezTo>
                  <a:cubicBezTo>
                    <a:pt x="274183" y="456648"/>
                    <a:pt x="272022" y="456648"/>
                    <a:pt x="269862" y="456648"/>
                  </a:cubicBezTo>
                  <a:cubicBezTo>
                    <a:pt x="269862" y="458788"/>
                    <a:pt x="269862" y="458788"/>
                    <a:pt x="269862" y="458788"/>
                  </a:cubicBezTo>
                  <a:cubicBezTo>
                    <a:pt x="267701" y="458788"/>
                    <a:pt x="265540" y="456648"/>
                    <a:pt x="267701" y="454509"/>
                  </a:cubicBezTo>
                  <a:cubicBezTo>
                    <a:pt x="269862" y="454509"/>
                    <a:pt x="269862" y="452369"/>
                    <a:pt x="269862" y="452369"/>
                  </a:cubicBezTo>
                  <a:cubicBezTo>
                    <a:pt x="272022" y="452369"/>
                    <a:pt x="274183" y="450229"/>
                    <a:pt x="274183" y="450229"/>
                  </a:cubicBezTo>
                  <a:cubicBezTo>
                    <a:pt x="276344" y="450229"/>
                    <a:pt x="276344" y="450229"/>
                    <a:pt x="276344" y="448090"/>
                  </a:cubicBezTo>
                  <a:cubicBezTo>
                    <a:pt x="278505" y="448090"/>
                    <a:pt x="280666" y="445950"/>
                    <a:pt x="284987" y="443810"/>
                  </a:cubicBezTo>
                  <a:cubicBezTo>
                    <a:pt x="302273" y="430972"/>
                    <a:pt x="321720" y="420274"/>
                    <a:pt x="341167" y="409575"/>
                  </a:cubicBezTo>
                  <a:close/>
                  <a:moveTo>
                    <a:pt x="346979" y="387350"/>
                  </a:moveTo>
                  <a:cubicBezTo>
                    <a:pt x="346979" y="387350"/>
                    <a:pt x="349122" y="387350"/>
                    <a:pt x="349122" y="387350"/>
                  </a:cubicBezTo>
                  <a:cubicBezTo>
                    <a:pt x="351265" y="387350"/>
                    <a:pt x="351265" y="389490"/>
                    <a:pt x="351265" y="389490"/>
                  </a:cubicBezTo>
                  <a:cubicBezTo>
                    <a:pt x="349122" y="391630"/>
                    <a:pt x="349122" y="391630"/>
                    <a:pt x="346979" y="391630"/>
                  </a:cubicBezTo>
                  <a:cubicBezTo>
                    <a:pt x="346979" y="393769"/>
                    <a:pt x="346979" y="393769"/>
                    <a:pt x="344836" y="393769"/>
                  </a:cubicBezTo>
                  <a:cubicBezTo>
                    <a:pt x="344836" y="395909"/>
                    <a:pt x="342693" y="395909"/>
                    <a:pt x="340550" y="398049"/>
                  </a:cubicBezTo>
                  <a:cubicBezTo>
                    <a:pt x="323405" y="408747"/>
                    <a:pt x="304116" y="419446"/>
                    <a:pt x="284828" y="428004"/>
                  </a:cubicBezTo>
                  <a:cubicBezTo>
                    <a:pt x="282685" y="430144"/>
                    <a:pt x="280542" y="430144"/>
                    <a:pt x="276256" y="432284"/>
                  </a:cubicBezTo>
                  <a:cubicBezTo>
                    <a:pt x="274113" y="434423"/>
                    <a:pt x="271970" y="434423"/>
                    <a:pt x="271970" y="434423"/>
                  </a:cubicBezTo>
                  <a:cubicBezTo>
                    <a:pt x="269826" y="434423"/>
                    <a:pt x="269826" y="436563"/>
                    <a:pt x="269826" y="436563"/>
                  </a:cubicBezTo>
                  <a:cubicBezTo>
                    <a:pt x="269826" y="436563"/>
                    <a:pt x="267683" y="436563"/>
                    <a:pt x="267683" y="436563"/>
                  </a:cubicBezTo>
                  <a:cubicBezTo>
                    <a:pt x="265540" y="436563"/>
                    <a:pt x="265540" y="434423"/>
                    <a:pt x="267683" y="432284"/>
                  </a:cubicBezTo>
                  <a:cubicBezTo>
                    <a:pt x="267683" y="432284"/>
                    <a:pt x="269826" y="430144"/>
                    <a:pt x="271970" y="430144"/>
                  </a:cubicBezTo>
                  <a:cubicBezTo>
                    <a:pt x="271970" y="430144"/>
                    <a:pt x="274113" y="428004"/>
                    <a:pt x="276256" y="428004"/>
                  </a:cubicBezTo>
                  <a:cubicBezTo>
                    <a:pt x="276256" y="428004"/>
                    <a:pt x="276256" y="428004"/>
                    <a:pt x="278399" y="428004"/>
                  </a:cubicBezTo>
                  <a:cubicBezTo>
                    <a:pt x="280542" y="425865"/>
                    <a:pt x="282685" y="423725"/>
                    <a:pt x="284828" y="423725"/>
                  </a:cubicBezTo>
                  <a:cubicBezTo>
                    <a:pt x="304116" y="413026"/>
                    <a:pt x="323405" y="404468"/>
                    <a:pt x="340550" y="391630"/>
                  </a:cubicBezTo>
                  <a:cubicBezTo>
                    <a:pt x="342693" y="391630"/>
                    <a:pt x="342693" y="389490"/>
                    <a:pt x="344836" y="389490"/>
                  </a:cubicBezTo>
                  <a:cubicBezTo>
                    <a:pt x="344836" y="389490"/>
                    <a:pt x="346979" y="387350"/>
                    <a:pt x="346979" y="387350"/>
                  </a:cubicBezTo>
                  <a:close/>
                  <a:moveTo>
                    <a:pt x="347494" y="363537"/>
                  </a:moveTo>
                  <a:cubicBezTo>
                    <a:pt x="349677" y="363537"/>
                    <a:pt x="349677" y="367922"/>
                    <a:pt x="349677" y="367922"/>
                  </a:cubicBezTo>
                  <a:cubicBezTo>
                    <a:pt x="347494" y="367922"/>
                    <a:pt x="347494" y="370114"/>
                    <a:pt x="347494" y="370114"/>
                  </a:cubicBezTo>
                  <a:cubicBezTo>
                    <a:pt x="345312" y="370114"/>
                    <a:pt x="345312" y="372306"/>
                    <a:pt x="343129" y="372306"/>
                  </a:cubicBezTo>
                  <a:cubicBezTo>
                    <a:pt x="343129" y="372306"/>
                    <a:pt x="340946" y="374499"/>
                    <a:pt x="338763" y="374499"/>
                  </a:cubicBezTo>
                  <a:cubicBezTo>
                    <a:pt x="321301" y="387652"/>
                    <a:pt x="303838" y="398614"/>
                    <a:pt x="284193" y="409575"/>
                  </a:cubicBezTo>
                  <a:cubicBezTo>
                    <a:pt x="282010" y="409575"/>
                    <a:pt x="282010" y="409575"/>
                    <a:pt x="282010" y="409575"/>
                  </a:cubicBezTo>
                  <a:cubicBezTo>
                    <a:pt x="279827" y="409575"/>
                    <a:pt x="279827" y="407383"/>
                    <a:pt x="282010" y="405191"/>
                  </a:cubicBezTo>
                  <a:cubicBezTo>
                    <a:pt x="282010" y="405191"/>
                    <a:pt x="284193" y="405191"/>
                    <a:pt x="284193" y="402998"/>
                  </a:cubicBezTo>
                  <a:cubicBezTo>
                    <a:pt x="303838" y="394229"/>
                    <a:pt x="321301" y="383268"/>
                    <a:pt x="338763" y="370114"/>
                  </a:cubicBezTo>
                  <a:cubicBezTo>
                    <a:pt x="340946" y="370114"/>
                    <a:pt x="340946" y="367922"/>
                    <a:pt x="343129" y="367922"/>
                  </a:cubicBezTo>
                  <a:cubicBezTo>
                    <a:pt x="343129" y="365729"/>
                    <a:pt x="345312" y="365729"/>
                    <a:pt x="347494" y="363537"/>
                  </a:cubicBezTo>
                  <a:close/>
                  <a:moveTo>
                    <a:pt x="353325" y="346075"/>
                  </a:moveTo>
                  <a:cubicBezTo>
                    <a:pt x="355470" y="346075"/>
                    <a:pt x="355470" y="346075"/>
                    <a:pt x="355470" y="346075"/>
                  </a:cubicBezTo>
                  <a:cubicBezTo>
                    <a:pt x="357615" y="346075"/>
                    <a:pt x="357615" y="348218"/>
                    <a:pt x="357615" y="350361"/>
                  </a:cubicBezTo>
                  <a:cubicBezTo>
                    <a:pt x="353325" y="350361"/>
                    <a:pt x="351179" y="352505"/>
                    <a:pt x="349034" y="352505"/>
                  </a:cubicBezTo>
                  <a:cubicBezTo>
                    <a:pt x="349034" y="352505"/>
                    <a:pt x="346889" y="354648"/>
                    <a:pt x="344744" y="354648"/>
                  </a:cubicBezTo>
                  <a:cubicBezTo>
                    <a:pt x="344744" y="354648"/>
                    <a:pt x="342598" y="356791"/>
                    <a:pt x="342598" y="356791"/>
                  </a:cubicBezTo>
                  <a:cubicBezTo>
                    <a:pt x="340453" y="356791"/>
                    <a:pt x="338308" y="358934"/>
                    <a:pt x="338308" y="358934"/>
                  </a:cubicBezTo>
                  <a:cubicBezTo>
                    <a:pt x="321146" y="367507"/>
                    <a:pt x="301838" y="378222"/>
                    <a:pt x="286821" y="386795"/>
                  </a:cubicBezTo>
                  <a:cubicBezTo>
                    <a:pt x="284676" y="386795"/>
                    <a:pt x="284676" y="388938"/>
                    <a:pt x="282531" y="388938"/>
                  </a:cubicBezTo>
                  <a:cubicBezTo>
                    <a:pt x="280385" y="388938"/>
                    <a:pt x="280385" y="388938"/>
                    <a:pt x="280385" y="386795"/>
                  </a:cubicBezTo>
                  <a:cubicBezTo>
                    <a:pt x="280385" y="384652"/>
                    <a:pt x="280385" y="384652"/>
                    <a:pt x="280385" y="384652"/>
                  </a:cubicBezTo>
                  <a:cubicBezTo>
                    <a:pt x="282531" y="384652"/>
                    <a:pt x="284676" y="382509"/>
                    <a:pt x="286821" y="382509"/>
                  </a:cubicBezTo>
                  <a:cubicBezTo>
                    <a:pt x="303983" y="371793"/>
                    <a:pt x="319000" y="363220"/>
                    <a:pt x="336162" y="354648"/>
                  </a:cubicBezTo>
                  <a:cubicBezTo>
                    <a:pt x="338308" y="354648"/>
                    <a:pt x="340453" y="352505"/>
                    <a:pt x="340453" y="352505"/>
                  </a:cubicBezTo>
                  <a:cubicBezTo>
                    <a:pt x="342598" y="352505"/>
                    <a:pt x="344744" y="350361"/>
                    <a:pt x="344744" y="350361"/>
                  </a:cubicBezTo>
                  <a:cubicBezTo>
                    <a:pt x="346889" y="350361"/>
                    <a:pt x="349034" y="348218"/>
                    <a:pt x="349034" y="348218"/>
                  </a:cubicBezTo>
                  <a:cubicBezTo>
                    <a:pt x="351179" y="348218"/>
                    <a:pt x="353325" y="346075"/>
                    <a:pt x="353325" y="346075"/>
                  </a:cubicBezTo>
                  <a:close/>
                  <a:moveTo>
                    <a:pt x="353352" y="328612"/>
                  </a:moveTo>
                  <a:cubicBezTo>
                    <a:pt x="353352" y="328612"/>
                    <a:pt x="353352" y="328612"/>
                    <a:pt x="355483" y="328612"/>
                  </a:cubicBezTo>
                  <a:cubicBezTo>
                    <a:pt x="355483" y="328612"/>
                    <a:pt x="357615" y="330784"/>
                    <a:pt x="355483" y="330784"/>
                  </a:cubicBezTo>
                  <a:cubicBezTo>
                    <a:pt x="353352" y="332957"/>
                    <a:pt x="351220" y="335129"/>
                    <a:pt x="349088" y="337302"/>
                  </a:cubicBezTo>
                  <a:cubicBezTo>
                    <a:pt x="346956" y="337302"/>
                    <a:pt x="346956" y="337302"/>
                    <a:pt x="344824" y="339474"/>
                  </a:cubicBezTo>
                  <a:cubicBezTo>
                    <a:pt x="342693" y="339474"/>
                    <a:pt x="342693" y="341646"/>
                    <a:pt x="340561" y="341646"/>
                  </a:cubicBezTo>
                  <a:cubicBezTo>
                    <a:pt x="338429" y="341646"/>
                    <a:pt x="338429" y="343819"/>
                    <a:pt x="336297" y="343819"/>
                  </a:cubicBezTo>
                  <a:cubicBezTo>
                    <a:pt x="321375" y="354681"/>
                    <a:pt x="304320" y="361198"/>
                    <a:pt x="287266" y="369887"/>
                  </a:cubicBezTo>
                  <a:cubicBezTo>
                    <a:pt x="285134" y="369887"/>
                    <a:pt x="283002" y="367715"/>
                    <a:pt x="285134" y="367715"/>
                  </a:cubicBezTo>
                  <a:cubicBezTo>
                    <a:pt x="285134" y="367715"/>
                    <a:pt x="287266" y="365542"/>
                    <a:pt x="287266" y="365542"/>
                  </a:cubicBezTo>
                  <a:cubicBezTo>
                    <a:pt x="304320" y="356853"/>
                    <a:pt x="319243" y="348163"/>
                    <a:pt x="336297" y="339474"/>
                  </a:cubicBezTo>
                  <a:cubicBezTo>
                    <a:pt x="338429" y="339474"/>
                    <a:pt x="338429" y="337302"/>
                    <a:pt x="340561" y="337302"/>
                  </a:cubicBezTo>
                  <a:cubicBezTo>
                    <a:pt x="340561" y="335129"/>
                    <a:pt x="342693" y="335129"/>
                    <a:pt x="344824" y="332957"/>
                  </a:cubicBezTo>
                  <a:cubicBezTo>
                    <a:pt x="344824" y="332957"/>
                    <a:pt x="346956" y="332957"/>
                    <a:pt x="349088" y="330784"/>
                  </a:cubicBezTo>
                  <a:cubicBezTo>
                    <a:pt x="351220" y="330784"/>
                    <a:pt x="351220" y="328612"/>
                    <a:pt x="353352" y="328612"/>
                  </a:cubicBezTo>
                  <a:close/>
                  <a:moveTo>
                    <a:pt x="351689" y="307975"/>
                  </a:moveTo>
                  <a:cubicBezTo>
                    <a:pt x="353859" y="307975"/>
                    <a:pt x="356028" y="310092"/>
                    <a:pt x="353859" y="312208"/>
                  </a:cubicBezTo>
                  <a:cubicBezTo>
                    <a:pt x="351689" y="312208"/>
                    <a:pt x="349519" y="314325"/>
                    <a:pt x="347350" y="314325"/>
                  </a:cubicBezTo>
                  <a:cubicBezTo>
                    <a:pt x="347350" y="316442"/>
                    <a:pt x="345180" y="316442"/>
                    <a:pt x="343011" y="318558"/>
                  </a:cubicBezTo>
                  <a:cubicBezTo>
                    <a:pt x="343011" y="318558"/>
                    <a:pt x="340841" y="320675"/>
                    <a:pt x="338671" y="320675"/>
                  </a:cubicBezTo>
                  <a:cubicBezTo>
                    <a:pt x="338671" y="322792"/>
                    <a:pt x="336502" y="322792"/>
                    <a:pt x="334332" y="322792"/>
                  </a:cubicBezTo>
                  <a:cubicBezTo>
                    <a:pt x="321315" y="331258"/>
                    <a:pt x="308297" y="339725"/>
                    <a:pt x="295279" y="346075"/>
                  </a:cubicBezTo>
                  <a:cubicBezTo>
                    <a:pt x="295279" y="346075"/>
                    <a:pt x="293110" y="346075"/>
                    <a:pt x="293110" y="346075"/>
                  </a:cubicBezTo>
                  <a:cubicBezTo>
                    <a:pt x="290940" y="346075"/>
                    <a:pt x="290940" y="343958"/>
                    <a:pt x="293110" y="343958"/>
                  </a:cubicBezTo>
                  <a:cubicBezTo>
                    <a:pt x="306127" y="335492"/>
                    <a:pt x="321315" y="327025"/>
                    <a:pt x="334332" y="318558"/>
                  </a:cubicBezTo>
                  <a:cubicBezTo>
                    <a:pt x="336502" y="318558"/>
                    <a:pt x="338671" y="316442"/>
                    <a:pt x="338671" y="316442"/>
                  </a:cubicBezTo>
                  <a:cubicBezTo>
                    <a:pt x="340841" y="316442"/>
                    <a:pt x="343011" y="314325"/>
                    <a:pt x="343011" y="314325"/>
                  </a:cubicBezTo>
                  <a:cubicBezTo>
                    <a:pt x="345180" y="312208"/>
                    <a:pt x="347350" y="312208"/>
                    <a:pt x="347350" y="310092"/>
                  </a:cubicBezTo>
                  <a:cubicBezTo>
                    <a:pt x="349519" y="310092"/>
                    <a:pt x="349519" y="307975"/>
                    <a:pt x="351689" y="307975"/>
                  </a:cubicBezTo>
                  <a:close/>
                  <a:moveTo>
                    <a:pt x="340614" y="295275"/>
                  </a:moveTo>
                  <a:cubicBezTo>
                    <a:pt x="340614" y="295275"/>
                    <a:pt x="340614" y="295275"/>
                    <a:pt x="342764" y="295275"/>
                  </a:cubicBezTo>
                  <a:cubicBezTo>
                    <a:pt x="344915" y="295275"/>
                    <a:pt x="344915" y="297447"/>
                    <a:pt x="342764" y="299620"/>
                  </a:cubicBezTo>
                  <a:cubicBezTo>
                    <a:pt x="340614" y="301792"/>
                    <a:pt x="340614" y="301792"/>
                    <a:pt x="338463" y="303965"/>
                  </a:cubicBezTo>
                  <a:cubicBezTo>
                    <a:pt x="336312" y="303965"/>
                    <a:pt x="334161" y="306137"/>
                    <a:pt x="334161" y="306137"/>
                  </a:cubicBezTo>
                  <a:cubicBezTo>
                    <a:pt x="319105" y="316999"/>
                    <a:pt x="301899" y="325688"/>
                    <a:pt x="286843" y="334378"/>
                  </a:cubicBezTo>
                  <a:cubicBezTo>
                    <a:pt x="284693" y="334378"/>
                    <a:pt x="284693" y="336550"/>
                    <a:pt x="282542" y="336550"/>
                  </a:cubicBezTo>
                  <a:cubicBezTo>
                    <a:pt x="280391" y="336550"/>
                    <a:pt x="278240" y="334378"/>
                    <a:pt x="280391" y="334378"/>
                  </a:cubicBezTo>
                  <a:cubicBezTo>
                    <a:pt x="280391" y="332205"/>
                    <a:pt x="282542" y="332205"/>
                    <a:pt x="282542" y="332205"/>
                  </a:cubicBezTo>
                  <a:cubicBezTo>
                    <a:pt x="284693" y="332205"/>
                    <a:pt x="284693" y="330033"/>
                    <a:pt x="286843" y="330033"/>
                  </a:cubicBezTo>
                  <a:cubicBezTo>
                    <a:pt x="301899" y="321344"/>
                    <a:pt x="319105" y="312654"/>
                    <a:pt x="334161" y="301792"/>
                  </a:cubicBezTo>
                  <a:cubicBezTo>
                    <a:pt x="334161" y="299620"/>
                    <a:pt x="336312" y="299620"/>
                    <a:pt x="338463" y="297447"/>
                  </a:cubicBezTo>
                  <a:cubicBezTo>
                    <a:pt x="338463" y="297447"/>
                    <a:pt x="340614" y="297447"/>
                    <a:pt x="340614" y="295275"/>
                  </a:cubicBezTo>
                  <a:close/>
                  <a:moveTo>
                    <a:pt x="345376" y="268287"/>
                  </a:moveTo>
                  <a:cubicBezTo>
                    <a:pt x="347526" y="268287"/>
                    <a:pt x="349677" y="270510"/>
                    <a:pt x="347526" y="272732"/>
                  </a:cubicBezTo>
                  <a:cubicBezTo>
                    <a:pt x="347526" y="272732"/>
                    <a:pt x="347526" y="272732"/>
                    <a:pt x="345376" y="274955"/>
                  </a:cubicBezTo>
                  <a:cubicBezTo>
                    <a:pt x="345376" y="277177"/>
                    <a:pt x="343225" y="277177"/>
                    <a:pt x="341074" y="279400"/>
                  </a:cubicBezTo>
                  <a:cubicBezTo>
                    <a:pt x="341074" y="281622"/>
                    <a:pt x="338923" y="281622"/>
                    <a:pt x="336772" y="283845"/>
                  </a:cubicBezTo>
                  <a:cubicBezTo>
                    <a:pt x="336772" y="283845"/>
                    <a:pt x="334621" y="286067"/>
                    <a:pt x="332471" y="286067"/>
                  </a:cubicBezTo>
                  <a:cubicBezTo>
                    <a:pt x="319566" y="297180"/>
                    <a:pt x="302359" y="303847"/>
                    <a:pt x="289455" y="310515"/>
                  </a:cubicBezTo>
                  <a:cubicBezTo>
                    <a:pt x="287304" y="312737"/>
                    <a:pt x="287304" y="312737"/>
                    <a:pt x="287304" y="312737"/>
                  </a:cubicBezTo>
                  <a:cubicBezTo>
                    <a:pt x="285153" y="312737"/>
                    <a:pt x="283002" y="310515"/>
                    <a:pt x="285153" y="308292"/>
                  </a:cubicBezTo>
                  <a:cubicBezTo>
                    <a:pt x="287304" y="308292"/>
                    <a:pt x="287304" y="306070"/>
                    <a:pt x="289455" y="306070"/>
                  </a:cubicBezTo>
                  <a:cubicBezTo>
                    <a:pt x="298058" y="301625"/>
                    <a:pt x="306661" y="297180"/>
                    <a:pt x="317415" y="292735"/>
                  </a:cubicBezTo>
                  <a:cubicBezTo>
                    <a:pt x="321717" y="288290"/>
                    <a:pt x="328169" y="286067"/>
                    <a:pt x="332471" y="281622"/>
                  </a:cubicBezTo>
                  <a:cubicBezTo>
                    <a:pt x="334621" y="279400"/>
                    <a:pt x="336772" y="279400"/>
                    <a:pt x="336772" y="277177"/>
                  </a:cubicBezTo>
                  <a:cubicBezTo>
                    <a:pt x="338923" y="274955"/>
                    <a:pt x="341074" y="274955"/>
                    <a:pt x="341074" y="272732"/>
                  </a:cubicBezTo>
                  <a:cubicBezTo>
                    <a:pt x="343225" y="272732"/>
                    <a:pt x="343225" y="270510"/>
                    <a:pt x="345376" y="268287"/>
                  </a:cubicBezTo>
                  <a:close/>
                  <a:moveTo>
                    <a:pt x="347526" y="254000"/>
                  </a:moveTo>
                  <a:cubicBezTo>
                    <a:pt x="349677" y="254000"/>
                    <a:pt x="349677" y="256117"/>
                    <a:pt x="349677" y="258233"/>
                  </a:cubicBezTo>
                  <a:cubicBezTo>
                    <a:pt x="347526" y="258233"/>
                    <a:pt x="345376" y="260350"/>
                    <a:pt x="345376" y="260350"/>
                  </a:cubicBezTo>
                  <a:cubicBezTo>
                    <a:pt x="343225" y="260350"/>
                    <a:pt x="343225" y="262467"/>
                    <a:pt x="341074" y="262467"/>
                  </a:cubicBezTo>
                  <a:cubicBezTo>
                    <a:pt x="338923" y="264583"/>
                    <a:pt x="338923" y="264583"/>
                    <a:pt x="336772" y="266700"/>
                  </a:cubicBezTo>
                  <a:cubicBezTo>
                    <a:pt x="334621" y="266700"/>
                    <a:pt x="334621" y="266700"/>
                    <a:pt x="332471" y="268817"/>
                  </a:cubicBezTo>
                  <a:cubicBezTo>
                    <a:pt x="317415" y="277283"/>
                    <a:pt x="304510" y="283633"/>
                    <a:pt x="289455" y="292100"/>
                  </a:cubicBezTo>
                  <a:cubicBezTo>
                    <a:pt x="289455" y="292100"/>
                    <a:pt x="289455" y="292100"/>
                    <a:pt x="287304" y="292100"/>
                  </a:cubicBezTo>
                  <a:cubicBezTo>
                    <a:pt x="285153" y="292100"/>
                    <a:pt x="283002" y="289983"/>
                    <a:pt x="285153" y="287867"/>
                  </a:cubicBezTo>
                  <a:cubicBezTo>
                    <a:pt x="287304" y="287867"/>
                    <a:pt x="289455" y="287867"/>
                    <a:pt x="289455" y="285750"/>
                  </a:cubicBezTo>
                  <a:cubicBezTo>
                    <a:pt x="304510" y="279400"/>
                    <a:pt x="317415" y="270933"/>
                    <a:pt x="332471" y="264583"/>
                  </a:cubicBezTo>
                  <a:cubicBezTo>
                    <a:pt x="332471" y="262467"/>
                    <a:pt x="334621" y="262467"/>
                    <a:pt x="336772" y="260350"/>
                  </a:cubicBezTo>
                  <a:cubicBezTo>
                    <a:pt x="338923" y="260350"/>
                    <a:pt x="338923" y="258233"/>
                    <a:pt x="341074" y="258233"/>
                  </a:cubicBezTo>
                  <a:cubicBezTo>
                    <a:pt x="343225" y="258233"/>
                    <a:pt x="343225" y="256117"/>
                    <a:pt x="345376" y="256117"/>
                  </a:cubicBezTo>
                  <a:cubicBezTo>
                    <a:pt x="345376" y="256117"/>
                    <a:pt x="345376" y="254000"/>
                    <a:pt x="347526" y="254000"/>
                  </a:cubicBezTo>
                  <a:close/>
                  <a:moveTo>
                    <a:pt x="342269" y="231775"/>
                  </a:moveTo>
                  <a:cubicBezTo>
                    <a:pt x="344385" y="231775"/>
                    <a:pt x="346502" y="233967"/>
                    <a:pt x="344385" y="236160"/>
                  </a:cubicBezTo>
                  <a:cubicBezTo>
                    <a:pt x="344385" y="236160"/>
                    <a:pt x="344385" y="236160"/>
                    <a:pt x="342269" y="238352"/>
                  </a:cubicBezTo>
                  <a:cubicBezTo>
                    <a:pt x="342269" y="238352"/>
                    <a:pt x="340152" y="240544"/>
                    <a:pt x="340152" y="240544"/>
                  </a:cubicBezTo>
                  <a:cubicBezTo>
                    <a:pt x="338035" y="242737"/>
                    <a:pt x="335919" y="242737"/>
                    <a:pt x="335919" y="244929"/>
                  </a:cubicBezTo>
                  <a:cubicBezTo>
                    <a:pt x="333802" y="244929"/>
                    <a:pt x="331685" y="247121"/>
                    <a:pt x="329569" y="247121"/>
                  </a:cubicBezTo>
                  <a:cubicBezTo>
                    <a:pt x="318985" y="258083"/>
                    <a:pt x="304169" y="264659"/>
                    <a:pt x="291469" y="271236"/>
                  </a:cubicBezTo>
                  <a:cubicBezTo>
                    <a:pt x="287235" y="273429"/>
                    <a:pt x="285119" y="273429"/>
                    <a:pt x="283002" y="275621"/>
                  </a:cubicBezTo>
                  <a:cubicBezTo>
                    <a:pt x="283002" y="275621"/>
                    <a:pt x="280885" y="275621"/>
                    <a:pt x="280885" y="277813"/>
                  </a:cubicBezTo>
                  <a:cubicBezTo>
                    <a:pt x="280885" y="277813"/>
                    <a:pt x="280885" y="277813"/>
                    <a:pt x="278769" y="277813"/>
                  </a:cubicBezTo>
                  <a:cubicBezTo>
                    <a:pt x="276652" y="277813"/>
                    <a:pt x="276652" y="273429"/>
                    <a:pt x="278769" y="273429"/>
                  </a:cubicBezTo>
                  <a:cubicBezTo>
                    <a:pt x="278769" y="273429"/>
                    <a:pt x="280885" y="271236"/>
                    <a:pt x="280885" y="271236"/>
                  </a:cubicBezTo>
                  <a:cubicBezTo>
                    <a:pt x="280885" y="271236"/>
                    <a:pt x="283002" y="271236"/>
                    <a:pt x="283002" y="271236"/>
                  </a:cubicBezTo>
                  <a:cubicBezTo>
                    <a:pt x="285119" y="269044"/>
                    <a:pt x="287235" y="266852"/>
                    <a:pt x="291469" y="266852"/>
                  </a:cubicBezTo>
                  <a:cubicBezTo>
                    <a:pt x="304169" y="260275"/>
                    <a:pt x="318985" y="251506"/>
                    <a:pt x="329569" y="242737"/>
                  </a:cubicBezTo>
                  <a:cubicBezTo>
                    <a:pt x="331685" y="242737"/>
                    <a:pt x="333802" y="240544"/>
                    <a:pt x="333802" y="238352"/>
                  </a:cubicBezTo>
                  <a:cubicBezTo>
                    <a:pt x="335919" y="238352"/>
                    <a:pt x="338035" y="236160"/>
                    <a:pt x="338035" y="236160"/>
                  </a:cubicBezTo>
                  <a:cubicBezTo>
                    <a:pt x="340152" y="233967"/>
                    <a:pt x="340152" y="233967"/>
                    <a:pt x="342269" y="233967"/>
                  </a:cubicBezTo>
                  <a:cubicBezTo>
                    <a:pt x="342269" y="231775"/>
                    <a:pt x="342269" y="231775"/>
                    <a:pt x="342269" y="231775"/>
                  </a:cubicBezTo>
                  <a:close/>
                  <a:moveTo>
                    <a:pt x="349100" y="211137"/>
                  </a:moveTo>
                  <a:cubicBezTo>
                    <a:pt x="349100" y="211137"/>
                    <a:pt x="351265" y="215482"/>
                    <a:pt x="349100" y="215482"/>
                  </a:cubicBezTo>
                  <a:cubicBezTo>
                    <a:pt x="346936" y="217654"/>
                    <a:pt x="344771" y="219827"/>
                    <a:pt x="342606" y="221999"/>
                  </a:cubicBezTo>
                  <a:cubicBezTo>
                    <a:pt x="340441" y="221999"/>
                    <a:pt x="340441" y="221999"/>
                    <a:pt x="338276" y="224171"/>
                  </a:cubicBezTo>
                  <a:cubicBezTo>
                    <a:pt x="336112" y="224171"/>
                    <a:pt x="336112" y="226344"/>
                    <a:pt x="333947" y="226344"/>
                  </a:cubicBezTo>
                  <a:cubicBezTo>
                    <a:pt x="333947" y="226344"/>
                    <a:pt x="331782" y="228516"/>
                    <a:pt x="329617" y="228516"/>
                  </a:cubicBezTo>
                  <a:cubicBezTo>
                    <a:pt x="316629" y="237206"/>
                    <a:pt x="303640" y="241550"/>
                    <a:pt x="290651" y="248067"/>
                  </a:cubicBezTo>
                  <a:cubicBezTo>
                    <a:pt x="288486" y="250240"/>
                    <a:pt x="288486" y="250240"/>
                    <a:pt x="286321" y="250240"/>
                  </a:cubicBezTo>
                  <a:cubicBezTo>
                    <a:pt x="284157" y="252412"/>
                    <a:pt x="284157" y="252412"/>
                    <a:pt x="284157" y="252412"/>
                  </a:cubicBezTo>
                  <a:cubicBezTo>
                    <a:pt x="281992" y="252412"/>
                    <a:pt x="281992" y="252412"/>
                    <a:pt x="281992" y="252412"/>
                  </a:cubicBezTo>
                  <a:cubicBezTo>
                    <a:pt x="279827" y="252412"/>
                    <a:pt x="279827" y="250240"/>
                    <a:pt x="281992" y="248067"/>
                  </a:cubicBezTo>
                  <a:cubicBezTo>
                    <a:pt x="281992" y="248067"/>
                    <a:pt x="284157" y="248067"/>
                    <a:pt x="286321" y="245895"/>
                  </a:cubicBezTo>
                  <a:cubicBezTo>
                    <a:pt x="288486" y="245895"/>
                    <a:pt x="288486" y="245895"/>
                    <a:pt x="290651" y="243723"/>
                  </a:cubicBezTo>
                  <a:cubicBezTo>
                    <a:pt x="303640" y="237206"/>
                    <a:pt x="316629" y="232861"/>
                    <a:pt x="329617" y="224171"/>
                  </a:cubicBezTo>
                  <a:cubicBezTo>
                    <a:pt x="331782" y="224171"/>
                    <a:pt x="331782" y="221999"/>
                    <a:pt x="333947" y="221999"/>
                  </a:cubicBezTo>
                  <a:cubicBezTo>
                    <a:pt x="336112" y="219827"/>
                    <a:pt x="336112" y="219827"/>
                    <a:pt x="338276" y="219827"/>
                  </a:cubicBezTo>
                  <a:cubicBezTo>
                    <a:pt x="340441" y="217654"/>
                    <a:pt x="340441" y="217654"/>
                    <a:pt x="342606" y="215482"/>
                  </a:cubicBezTo>
                  <a:cubicBezTo>
                    <a:pt x="344771" y="215482"/>
                    <a:pt x="344771" y="213309"/>
                    <a:pt x="346936" y="213309"/>
                  </a:cubicBezTo>
                  <a:cubicBezTo>
                    <a:pt x="346936" y="213309"/>
                    <a:pt x="346936" y="211137"/>
                    <a:pt x="349100" y="211137"/>
                  </a:cubicBezTo>
                  <a:close/>
                  <a:moveTo>
                    <a:pt x="347487" y="195262"/>
                  </a:moveTo>
                  <a:cubicBezTo>
                    <a:pt x="349677" y="195262"/>
                    <a:pt x="349677" y="197445"/>
                    <a:pt x="349677" y="199628"/>
                  </a:cubicBezTo>
                  <a:cubicBezTo>
                    <a:pt x="347487" y="201811"/>
                    <a:pt x="345298" y="201811"/>
                    <a:pt x="343108" y="203993"/>
                  </a:cubicBezTo>
                  <a:cubicBezTo>
                    <a:pt x="340919" y="203993"/>
                    <a:pt x="338729" y="206176"/>
                    <a:pt x="338729" y="206176"/>
                  </a:cubicBezTo>
                  <a:cubicBezTo>
                    <a:pt x="336539" y="206176"/>
                    <a:pt x="336539" y="208359"/>
                    <a:pt x="334350" y="208359"/>
                  </a:cubicBezTo>
                  <a:cubicBezTo>
                    <a:pt x="332160" y="208359"/>
                    <a:pt x="332160" y="210542"/>
                    <a:pt x="329970" y="210542"/>
                  </a:cubicBezTo>
                  <a:cubicBezTo>
                    <a:pt x="316832" y="217090"/>
                    <a:pt x="303694" y="223639"/>
                    <a:pt x="290556" y="230187"/>
                  </a:cubicBezTo>
                  <a:cubicBezTo>
                    <a:pt x="288367" y="230187"/>
                    <a:pt x="286177" y="225822"/>
                    <a:pt x="288367" y="225822"/>
                  </a:cubicBezTo>
                  <a:cubicBezTo>
                    <a:pt x="288367" y="225822"/>
                    <a:pt x="290556" y="225822"/>
                    <a:pt x="290556" y="225822"/>
                  </a:cubicBezTo>
                  <a:cubicBezTo>
                    <a:pt x="303694" y="219273"/>
                    <a:pt x="316832" y="212725"/>
                    <a:pt x="329970" y="206176"/>
                  </a:cubicBezTo>
                  <a:cubicBezTo>
                    <a:pt x="332160" y="206176"/>
                    <a:pt x="332160" y="203993"/>
                    <a:pt x="334350" y="203993"/>
                  </a:cubicBezTo>
                  <a:cubicBezTo>
                    <a:pt x="334350" y="203993"/>
                    <a:pt x="336539" y="201811"/>
                    <a:pt x="338729" y="201811"/>
                  </a:cubicBezTo>
                  <a:cubicBezTo>
                    <a:pt x="338729" y="201811"/>
                    <a:pt x="340919" y="199628"/>
                    <a:pt x="340919" y="199628"/>
                  </a:cubicBezTo>
                  <a:cubicBezTo>
                    <a:pt x="343108" y="197445"/>
                    <a:pt x="345298" y="197445"/>
                    <a:pt x="347487" y="195262"/>
                  </a:cubicBezTo>
                  <a:close/>
                  <a:moveTo>
                    <a:pt x="346936" y="177800"/>
                  </a:moveTo>
                  <a:cubicBezTo>
                    <a:pt x="346936" y="177800"/>
                    <a:pt x="346936" y="177800"/>
                    <a:pt x="349100" y="177800"/>
                  </a:cubicBezTo>
                  <a:cubicBezTo>
                    <a:pt x="349100" y="177800"/>
                    <a:pt x="351265" y="180005"/>
                    <a:pt x="349100" y="182210"/>
                  </a:cubicBezTo>
                  <a:cubicBezTo>
                    <a:pt x="346936" y="184415"/>
                    <a:pt x="342606" y="184415"/>
                    <a:pt x="340441" y="186620"/>
                  </a:cubicBezTo>
                  <a:cubicBezTo>
                    <a:pt x="340441" y="186620"/>
                    <a:pt x="338276" y="188825"/>
                    <a:pt x="336112" y="188825"/>
                  </a:cubicBezTo>
                  <a:cubicBezTo>
                    <a:pt x="336112" y="188825"/>
                    <a:pt x="333947" y="191029"/>
                    <a:pt x="333947" y="191029"/>
                  </a:cubicBezTo>
                  <a:cubicBezTo>
                    <a:pt x="331782" y="191029"/>
                    <a:pt x="331782" y="191029"/>
                    <a:pt x="329617" y="193234"/>
                  </a:cubicBezTo>
                  <a:cubicBezTo>
                    <a:pt x="316629" y="199849"/>
                    <a:pt x="303640" y="206464"/>
                    <a:pt x="290651" y="213078"/>
                  </a:cubicBezTo>
                  <a:cubicBezTo>
                    <a:pt x="288486" y="215283"/>
                    <a:pt x="288486" y="215283"/>
                    <a:pt x="286321" y="215283"/>
                  </a:cubicBezTo>
                  <a:cubicBezTo>
                    <a:pt x="286321" y="215283"/>
                    <a:pt x="284157" y="217488"/>
                    <a:pt x="284157" y="217488"/>
                  </a:cubicBezTo>
                  <a:cubicBezTo>
                    <a:pt x="281992" y="217488"/>
                    <a:pt x="281992" y="217488"/>
                    <a:pt x="281992" y="217488"/>
                  </a:cubicBezTo>
                  <a:cubicBezTo>
                    <a:pt x="279827" y="217488"/>
                    <a:pt x="279827" y="215283"/>
                    <a:pt x="281992" y="213078"/>
                  </a:cubicBezTo>
                  <a:cubicBezTo>
                    <a:pt x="281992" y="213078"/>
                    <a:pt x="284157" y="213078"/>
                    <a:pt x="284157" y="210873"/>
                  </a:cubicBezTo>
                  <a:cubicBezTo>
                    <a:pt x="284157" y="210873"/>
                    <a:pt x="286321" y="210873"/>
                    <a:pt x="286321" y="210873"/>
                  </a:cubicBezTo>
                  <a:cubicBezTo>
                    <a:pt x="288486" y="210873"/>
                    <a:pt x="288486" y="208669"/>
                    <a:pt x="290651" y="208669"/>
                  </a:cubicBezTo>
                  <a:cubicBezTo>
                    <a:pt x="303640" y="202054"/>
                    <a:pt x="316629" y="195439"/>
                    <a:pt x="329617" y="188825"/>
                  </a:cubicBezTo>
                  <a:cubicBezTo>
                    <a:pt x="331782" y="186620"/>
                    <a:pt x="331782" y="186620"/>
                    <a:pt x="333947" y="186620"/>
                  </a:cubicBezTo>
                  <a:cubicBezTo>
                    <a:pt x="333947" y="184415"/>
                    <a:pt x="336112" y="184415"/>
                    <a:pt x="336112" y="184415"/>
                  </a:cubicBezTo>
                  <a:cubicBezTo>
                    <a:pt x="338276" y="182210"/>
                    <a:pt x="338276" y="182210"/>
                    <a:pt x="340441" y="182210"/>
                  </a:cubicBezTo>
                  <a:cubicBezTo>
                    <a:pt x="342606" y="180005"/>
                    <a:pt x="344771" y="180005"/>
                    <a:pt x="346936" y="177800"/>
                  </a:cubicBezTo>
                  <a:close/>
                  <a:moveTo>
                    <a:pt x="338989" y="161925"/>
                  </a:moveTo>
                  <a:cubicBezTo>
                    <a:pt x="338989" y="161925"/>
                    <a:pt x="338989" y="161925"/>
                    <a:pt x="341159" y="161925"/>
                  </a:cubicBezTo>
                  <a:cubicBezTo>
                    <a:pt x="343328" y="161925"/>
                    <a:pt x="343328" y="164073"/>
                    <a:pt x="341159" y="166221"/>
                  </a:cubicBezTo>
                  <a:cubicBezTo>
                    <a:pt x="338989" y="166221"/>
                    <a:pt x="336819" y="168369"/>
                    <a:pt x="336819" y="168369"/>
                  </a:cubicBezTo>
                  <a:cubicBezTo>
                    <a:pt x="336819" y="168369"/>
                    <a:pt x="334650" y="168369"/>
                    <a:pt x="334650" y="168369"/>
                  </a:cubicBezTo>
                  <a:cubicBezTo>
                    <a:pt x="332480" y="168369"/>
                    <a:pt x="332480" y="170516"/>
                    <a:pt x="330311" y="170516"/>
                  </a:cubicBezTo>
                  <a:cubicBezTo>
                    <a:pt x="317293" y="176960"/>
                    <a:pt x="304275" y="185551"/>
                    <a:pt x="289088" y="194142"/>
                  </a:cubicBezTo>
                  <a:cubicBezTo>
                    <a:pt x="286919" y="196290"/>
                    <a:pt x="284749" y="196290"/>
                    <a:pt x="280410" y="198438"/>
                  </a:cubicBezTo>
                  <a:cubicBezTo>
                    <a:pt x="280410" y="198438"/>
                    <a:pt x="280410" y="198438"/>
                    <a:pt x="278240" y="198438"/>
                  </a:cubicBezTo>
                  <a:cubicBezTo>
                    <a:pt x="278240" y="198438"/>
                    <a:pt x="278240" y="196290"/>
                    <a:pt x="278240" y="196290"/>
                  </a:cubicBezTo>
                  <a:cubicBezTo>
                    <a:pt x="282579" y="194142"/>
                    <a:pt x="286919" y="191995"/>
                    <a:pt x="289088" y="189847"/>
                  </a:cubicBezTo>
                  <a:cubicBezTo>
                    <a:pt x="302106" y="181256"/>
                    <a:pt x="317293" y="172664"/>
                    <a:pt x="330311" y="166221"/>
                  </a:cubicBezTo>
                  <a:cubicBezTo>
                    <a:pt x="332480" y="166221"/>
                    <a:pt x="332480" y="164073"/>
                    <a:pt x="334650" y="164073"/>
                  </a:cubicBezTo>
                  <a:cubicBezTo>
                    <a:pt x="334650" y="164073"/>
                    <a:pt x="334650" y="164073"/>
                    <a:pt x="336819" y="164073"/>
                  </a:cubicBezTo>
                  <a:cubicBezTo>
                    <a:pt x="336819" y="161925"/>
                    <a:pt x="338989" y="161925"/>
                    <a:pt x="338989" y="161925"/>
                  </a:cubicBezTo>
                  <a:close/>
                  <a:moveTo>
                    <a:pt x="351673" y="139700"/>
                  </a:moveTo>
                  <a:cubicBezTo>
                    <a:pt x="353850" y="139700"/>
                    <a:pt x="353850" y="139700"/>
                    <a:pt x="353850" y="139700"/>
                  </a:cubicBezTo>
                  <a:cubicBezTo>
                    <a:pt x="356027" y="139700"/>
                    <a:pt x="356027" y="141872"/>
                    <a:pt x="353850" y="141872"/>
                  </a:cubicBezTo>
                  <a:cubicBezTo>
                    <a:pt x="349496" y="146217"/>
                    <a:pt x="345141" y="148390"/>
                    <a:pt x="338610" y="152734"/>
                  </a:cubicBezTo>
                  <a:cubicBezTo>
                    <a:pt x="338610" y="152734"/>
                    <a:pt x="336433" y="152734"/>
                    <a:pt x="334256" y="154907"/>
                  </a:cubicBezTo>
                  <a:cubicBezTo>
                    <a:pt x="332079" y="154907"/>
                    <a:pt x="332079" y="157079"/>
                    <a:pt x="329901" y="157079"/>
                  </a:cubicBezTo>
                  <a:cubicBezTo>
                    <a:pt x="316839" y="163596"/>
                    <a:pt x="301599" y="172286"/>
                    <a:pt x="288536" y="178803"/>
                  </a:cubicBezTo>
                  <a:cubicBezTo>
                    <a:pt x="286359" y="180975"/>
                    <a:pt x="286359" y="180975"/>
                    <a:pt x="284181" y="180975"/>
                  </a:cubicBezTo>
                  <a:cubicBezTo>
                    <a:pt x="284181" y="180975"/>
                    <a:pt x="282004" y="180975"/>
                    <a:pt x="282004" y="180975"/>
                  </a:cubicBezTo>
                  <a:cubicBezTo>
                    <a:pt x="282004" y="180975"/>
                    <a:pt x="279827" y="178803"/>
                    <a:pt x="282004" y="178803"/>
                  </a:cubicBezTo>
                  <a:cubicBezTo>
                    <a:pt x="282004" y="178803"/>
                    <a:pt x="282004" y="176630"/>
                    <a:pt x="282004" y="176630"/>
                  </a:cubicBezTo>
                  <a:cubicBezTo>
                    <a:pt x="284181" y="176630"/>
                    <a:pt x="286359" y="174458"/>
                    <a:pt x="288536" y="174458"/>
                  </a:cubicBezTo>
                  <a:cubicBezTo>
                    <a:pt x="301599" y="165769"/>
                    <a:pt x="316839" y="159251"/>
                    <a:pt x="329901" y="152734"/>
                  </a:cubicBezTo>
                  <a:cubicBezTo>
                    <a:pt x="332079" y="150562"/>
                    <a:pt x="332079" y="150562"/>
                    <a:pt x="334256" y="150562"/>
                  </a:cubicBezTo>
                  <a:cubicBezTo>
                    <a:pt x="334256" y="150562"/>
                    <a:pt x="334256" y="150562"/>
                    <a:pt x="334256" y="148390"/>
                  </a:cubicBezTo>
                  <a:cubicBezTo>
                    <a:pt x="336433" y="148390"/>
                    <a:pt x="338610" y="148390"/>
                    <a:pt x="338610" y="146217"/>
                  </a:cubicBezTo>
                  <a:cubicBezTo>
                    <a:pt x="342964" y="144045"/>
                    <a:pt x="347319" y="141872"/>
                    <a:pt x="351673" y="139700"/>
                  </a:cubicBezTo>
                  <a:close/>
                  <a:moveTo>
                    <a:pt x="354296" y="125412"/>
                  </a:moveTo>
                  <a:cubicBezTo>
                    <a:pt x="356461" y="125412"/>
                    <a:pt x="356461" y="125412"/>
                    <a:pt x="356461" y="125412"/>
                  </a:cubicBezTo>
                  <a:cubicBezTo>
                    <a:pt x="358625" y="125412"/>
                    <a:pt x="360790" y="129708"/>
                    <a:pt x="358625" y="129708"/>
                  </a:cubicBezTo>
                  <a:cubicBezTo>
                    <a:pt x="352131" y="131856"/>
                    <a:pt x="345637" y="136151"/>
                    <a:pt x="339142" y="138299"/>
                  </a:cubicBezTo>
                  <a:cubicBezTo>
                    <a:pt x="336977" y="140447"/>
                    <a:pt x="332648" y="140447"/>
                    <a:pt x="330483" y="142595"/>
                  </a:cubicBezTo>
                  <a:cubicBezTo>
                    <a:pt x="317494" y="149038"/>
                    <a:pt x="304506" y="155482"/>
                    <a:pt x="291517" y="161925"/>
                  </a:cubicBezTo>
                  <a:cubicBezTo>
                    <a:pt x="289352" y="161925"/>
                    <a:pt x="289352" y="161925"/>
                    <a:pt x="289352" y="161925"/>
                  </a:cubicBezTo>
                  <a:cubicBezTo>
                    <a:pt x="289352" y="159777"/>
                    <a:pt x="289352" y="159777"/>
                    <a:pt x="289352" y="159777"/>
                  </a:cubicBezTo>
                  <a:cubicBezTo>
                    <a:pt x="289352" y="159777"/>
                    <a:pt x="289352" y="157629"/>
                    <a:pt x="289352" y="157629"/>
                  </a:cubicBezTo>
                  <a:cubicBezTo>
                    <a:pt x="302341" y="151186"/>
                    <a:pt x="317494" y="144743"/>
                    <a:pt x="330483" y="138299"/>
                  </a:cubicBezTo>
                  <a:cubicBezTo>
                    <a:pt x="332648" y="136151"/>
                    <a:pt x="336977" y="136151"/>
                    <a:pt x="339142" y="134003"/>
                  </a:cubicBezTo>
                  <a:cubicBezTo>
                    <a:pt x="343472" y="131856"/>
                    <a:pt x="349966" y="129708"/>
                    <a:pt x="354296" y="125412"/>
                  </a:cubicBezTo>
                  <a:close/>
                  <a:moveTo>
                    <a:pt x="349114" y="109537"/>
                  </a:moveTo>
                  <a:cubicBezTo>
                    <a:pt x="351265" y="109537"/>
                    <a:pt x="351265" y="113770"/>
                    <a:pt x="351265" y="113770"/>
                  </a:cubicBezTo>
                  <a:cubicBezTo>
                    <a:pt x="346964" y="118004"/>
                    <a:pt x="340511" y="120120"/>
                    <a:pt x="336209" y="122237"/>
                  </a:cubicBezTo>
                  <a:cubicBezTo>
                    <a:pt x="334059" y="124354"/>
                    <a:pt x="331908" y="126470"/>
                    <a:pt x="329757" y="126470"/>
                  </a:cubicBezTo>
                  <a:cubicBezTo>
                    <a:pt x="316852" y="134937"/>
                    <a:pt x="301797" y="141287"/>
                    <a:pt x="288892" y="147637"/>
                  </a:cubicBezTo>
                  <a:cubicBezTo>
                    <a:pt x="288892" y="147637"/>
                    <a:pt x="286741" y="147637"/>
                    <a:pt x="286741" y="147637"/>
                  </a:cubicBezTo>
                  <a:cubicBezTo>
                    <a:pt x="286741" y="147637"/>
                    <a:pt x="284590" y="145520"/>
                    <a:pt x="286741" y="145520"/>
                  </a:cubicBezTo>
                  <a:cubicBezTo>
                    <a:pt x="286741" y="143404"/>
                    <a:pt x="286741" y="143404"/>
                    <a:pt x="288892" y="143404"/>
                  </a:cubicBezTo>
                  <a:cubicBezTo>
                    <a:pt x="301797" y="137054"/>
                    <a:pt x="316852" y="130704"/>
                    <a:pt x="329757" y="122237"/>
                  </a:cubicBezTo>
                  <a:cubicBezTo>
                    <a:pt x="331908" y="120120"/>
                    <a:pt x="334059" y="120120"/>
                    <a:pt x="336209" y="118004"/>
                  </a:cubicBezTo>
                  <a:cubicBezTo>
                    <a:pt x="340511" y="115887"/>
                    <a:pt x="344813" y="113770"/>
                    <a:pt x="349114" y="111654"/>
                  </a:cubicBezTo>
                  <a:cubicBezTo>
                    <a:pt x="349114" y="109537"/>
                    <a:pt x="349114" y="109537"/>
                    <a:pt x="349114" y="109537"/>
                  </a:cubicBezTo>
                  <a:close/>
                  <a:moveTo>
                    <a:pt x="342269" y="92075"/>
                  </a:moveTo>
                  <a:cubicBezTo>
                    <a:pt x="344385" y="92075"/>
                    <a:pt x="344385" y="92075"/>
                    <a:pt x="344385" y="92075"/>
                  </a:cubicBezTo>
                  <a:cubicBezTo>
                    <a:pt x="346502" y="92075"/>
                    <a:pt x="346502" y="96485"/>
                    <a:pt x="344385" y="96485"/>
                  </a:cubicBezTo>
                  <a:cubicBezTo>
                    <a:pt x="342269" y="98690"/>
                    <a:pt x="338035" y="103100"/>
                    <a:pt x="333802" y="105304"/>
                  </a:cubicBezTo>
                  <a:cubicBezTo>
                    <a:pt x="333802" y="105304"/>
                    <a:pt x="331685" y="105304"/>
                    <a:pt x="329569" y="107509"/>
                  </a:cubicBezTo>
                  <a:cubicBezTo>
                    <a:pt x="316869" y="116329"/>
                    <a:pt x="302052" y="122944"/>
                    <a:pt x="287235" y="131763"/>
                  </a:cubicBezTo>
                  <a:cubicBezTo>
                    <a:pt x="285119" y="131763"/>
                    <a:pt x="283002" y="127353"/>
                    <a:pt x="285119" y="127353"/>
                  </a:cubicBezTo>
                  <a:cubicBezTo>
                    <a:pt x="287235" y="127353"/>
                    <a:pt x="287235" y="127353"/>
                    <a:pt x="287235" y="125148"/>
                  </a:cubicBezTo>
                  <a:cubicBezTo>
                    <a:pt x="302052" y="118534"/>
                    <a:pt x="316869" y="111919"/>
                    <a:pt x="329569" y="103100"/>
                  </a:cubicBezTo>
                  <a:cubicBezTo>
                    <a:pt x="331685" y="100895"/>
                    <a:pt x="333802" y="100895"/>
                    <a:pt x="333802" y="98690"/>
                  </a:cubicBezTo>
                  <a:cubicBezTo>
                    <a:pt x="338035" y="96485"/>
                    <a:pt x="340152" y="94280"/>
                    <a:pt x="342269" y="92075"/>
                  </a:cubicBezTo>
                  <a:close/>
                  <a:moveTo>
                    <a:pt x="351707" y="73025"/>
                  </a:moveTo>
                  <a:cubicBezTo>
                    <a:pt x="353867" y="73025"/>
                    <a:pt x="356028" y="75168"/>
                    <a:pt x="353867" y="77311"/>
                  </a:cubicBezTo>
                  <a:cubicBezTo>
                    <a:pt x="347385" y="81598"/>
                    <a:pt x="340903" y="83741"/>
                    <a:pt x="334420" y="88027"/>
                  </a:cubicBezTo>
                  <a:cubicBezTo>
                    <a:pt x="332260" y="90170"/>
                    <a:pt x="330099" y="90170"/>
                    <a:pt x="327938" y="92313"/>
                  </a:cubicBezTo>
                  <a:cubicBezTo>
                    <a:pt x="314973" y="98743"/>
                    <a:pt x="299848" y="105172"/>
                    <a:pt x="286883" y="113745"/>
                  </a:cubicBezTo>
                  <a:cubicBezTo>
                    <a:pt x="284722" y="113745"/>
                    <a:pt x="284722" y="115888"/>
                    <a:pt x="282562" y="115888"/>
                  </a:cubicBezTo>
                  <a:cubicBezTo>
                    <a:pt x="280401" y="115888"/>
                    <a:pt x="280401" y="115888"/>
                    <a:pt x="280401" y="115888"/>
                  </a:cubicBezTo>
                  <a:cubicBezTo>
                    <a:pt x="278240" y="113745"/>
                    <a:pt x="278240" y="113745"/>
                    <a:pt x="280401" y="111602"/>
                  </a:cubicBezTo>
                  <a:cubicBezTo>
                    <a:pt x="282562" y="111602"/>
                    <a:pt x="284722" y="109459"/>
                    <a:pt x="286883" y="109459"/>
                  </a:cubicBezTo>
                  <a:cubicBezTo>
                    <a:pt x="299848" y="100886"/>
                    <a:pt x="314973" y="94457"/>
                    <a:pt x="327938" y="85884"/>
                  </a:cubicBezTo>
                  <a:cubicBezTo>
                    <a:pt x="330099" y="85884"/>
                    <a:pt x="332260" y="83741"/>
                    <a:pt x="334420" y="83741"/>
                  </a:cubicBezTo>
                  <a:cubicBezTo>
                    <a:pt x="340903" y="79455"/>
                    <a:pt x="345224" y="77311"/>
                    <a:pt x="351707" y="73025"/>
                  </a:cubicBezTo>
                  <a:close/>
                  <a:moveTo>
                    <a:pt x="333748" y="65087"/>
                  </a:moveTo>
                  <a:cubicBezTo>
                    <a:pt x="333748" y="65087"/>
                    <a:pt x="335883" y="65087"/>
                    <a:pt x="335883" y="65087"/>
                  </a:cubicBezTo>
                  <a:cubicBezTo>
                    <a:pt x="338018" y="65087"/>
                    <a:pt x="340153" y="67204"/>
                    <a:pt x="338018" y="67204"/>
                  </a:cubicBezTo>
                  <a:cubicBezTo>
                    <a:pt x="335883" y="69320"/>
                    <a:pt x="335883" y="69320"/>
                    <a:pt x="333748" y="69320"/>
                  </a:cubicBezTo>
                  <a:cubicBezTo>
                    <a:pt x="331613" y="71437"/>
                    <a:pt x="331613" y="71437"/>
                    <a:pt x="329478" y="71437"/>
                  </a:cubicBezTo>
                  <a:cubicBezTo>
                    <a:pt x="329478" y="73554"/>
                    <a:pt x="329478" y="73554"/>
                    <a:pt x="329478" y="73554"/>
                  </a:cubicBezTo>
                  <a:cubicBezTo>
                    <a:pt x="327344" y="73554"/>
                    <a:pt x="327344" y="73554"/>
                    <a:pt x="325209" y="75670"/>
                  </a:cubicBezTo>
                  <a:cubicBezTo>
                    <a:pt x="312399" y="82020"/>
                    <a:pt x="297455" y="90487"/>
                    <a:pt x="284645" y="96837"/>
                  </a:cubicBezTo>
                  <a:cubicBezTo>
                    <a:pt x="282510" y="96837"/>
                    <a:pt x="282510" y="96837"/>
                    <a:pt x="282510" y="96837"/>
                  </a:cubicBezTo>
                  <a:cubicBezTo>
                    <a:pt x="280375" y="96837"/>
                    <a:pt x="278240" y="94720"/>
                    <a:pt x="280375" y="92604"/>
                  </a:cubicBezTo>
                  <a:cubicBezTo>
                    <a:pt x="280375" y="92604"/>
                    <a:pt x="282510" y="92604"/>
                    <a:pt x="282510" y="92604"/>
                  </a:cubicBezTo>
                  <a:cubicBezTo>
                    <a:pt x="297455" y="86254"/>
                    <a:pt x="310264" y="77787"/>
                    <a:pt x="323074" y="71437"/>
                  </a:cubicBezTo>
                  <a:cubicBezTo>
                    <a:pt x="325209" y="69320"/>
                    <a:pt x="327344" y="69320"/>
                    <a:pt x="327344" y="69320"/>
                  </a:cubicBezTo>
                  <a:cubicBezTo>
                    <a:pt x="329478" y="67204"/>
                    <a:pt x="329478" y="67204"/>
                    <a:pt x="329478" y="67204"/>
                  </a:cubicBezTo>
                  <a:cubicBezTo>
                    <a:pt x="331613" y="67204"/>
                    <a:pt x="331613" y="67204"/>
                    <a:pt x="333748" y="65087"/>
                  </a:cubicBezTo>
                  <a:close/>
                  <a:moveTo>
                    <a:pt x="342240" y="44450"/>
                  </a:moveTo>
                  <a:cubicBezTo>
                    <a:pt x="344371" y="44450"/>
                    <a:pt x="346503" y="46598"/>
                    <a:pt x="344371" y="48746"/>
                  </a:cubicBezTo>
                  <a:cubicBezTo>
                    <a:pt x="340108" y="50894"/>
                    <a:pt x="335844" y="50894"/>
                    <a:pt x="333712" y="53041"/>
                  </a:cubicBezTo>
                  <a:cubicBezTo>
                    <a:pt x="331581" y="55189"/>
                    <a:pt x="329449" y="55189"/>
                    <a:pt x="329449" y="55189"/>
                  </a:cubicBezTo>
                  <a:cubicBezTo>
                    <a:pt x="327317" y="55189"/>
                    <a:pt x="327317" y="57337"/>
                    <a:pt x="325185" y="57337"/>
                  </a:cubicBezTo>
                  <a:cubicBezTo>
                    <a:pt x="325185" y="57337"/>
                    <a:pt x="323053" y="57337"/>
                    <a:pt x="323053" y="59485"/>
                  </a:cubicBezTo>
                  <a:cubicBezTo>
                    <a:pt x="308131" y="65928"/>
                    <a:pt x="295340" y="72372"/>
                    <a:pt x="280417" y="78815"/>
                  </a:cubicBezTo>
                  <a:cubicBezTo>
                    <a:pt x="278286" y="80963"/>
                    <a:pt x="278286" y="80963"/>
                    <a:pt x="276154" y="80963"/>
                  </a:cubicBezTo>
                  <a:cubicBezTo>
                    <a:pt x="274022" y="80963"/>
                    <a:pt x="271890" y="78815"/>
                    <a:pt x="274022" y="76667"/>
                  </a:cubicBezTo>
                  <a:cubicBezTo>
                    <a:pt x="276154" y="76667"/>
                    <a:pt x="278286" y="76667"/>
                    <a:pt x="280417" y="74520"/>
                  </a:cubicBezTo>
                  <a:cubicBezTo>
                    <a:pt x="293208" y="68076"/>
                    <a:pt x="308131" y="61633"/>
                    <a:pt x="320922" y="55189"/>
                  </a:cubicBezTo>
                  <a:cubicBezTo>
                    <a:pt x="323053" y="53041"/>
                    <a:pt x="323053" y="53041"/>
                    <a:pt x="325185" y="53041"/>
                  </a:cubicBezTo>
                  <a:cubicBezTo>
                    <a:pt x="327317" y="53041"/>
                    <a:pt x="327317" y="50894"/>
                    <a:pt x="327317" y="50894"/>
                  </a:cubicBezTo>
                  <a:cubicBezTo>
                    <a:pt x="329449" y="50894"/>
                    <a:pt x="331581" y="48746"/>
                    <a:pt x="331581" y="48746"/>
                  </a:cubicBezTo>
                  <a:cubicBezTo>
                    <a:pt x="335844" y="46598"/>
                    <a:pt x="337976" y="46598"/>
                    <a:pt x="342240" y="44450"/>
                  </a:cubicBezTo>
                  <a:close/>
                  <a:moveTo>
                    <a:pt x="314181" y="38100"/>
                  </a:moveTo>
                  <a:cubicBezTo>
                    <a:pt x="316340" y="38100"/>
                    <a:pt x="316340" y="40323"/>
                    <a:pt x="316340" y="42545"/>
                  </a:cubicBezTo>
                  <a:cubicBezTo>
                    <a:pt x="303386" y="51435"/>
                    <a:pt x="288273" y="58103"/>
                    <a:pt x="275319" y="66993"/>
                  </a:cubicBezTo>
                  <a:cubicBezTo>
                    <a:pt x="273160" y="66993"/>
                    <a:pt x="271001" y="69216"/>
                    <a:pt x="268842" y="69216"/>
                  </a:cubicBezTo>
                  <a:cubicBezTo>
                    <a:pt x="266683" y="71438"/>
                    <a:pt x="266683" y="71438"/>
                    <a:pt x="266683" y="71438"/>
                  </a:cubicBezTo>
                  <a:cubicBezTo>
                    <a:pt x="264524" y="71438"/>
                    <a:pt x="264524" y="71438"/>
                    <a:pt x="264524" y="71438"/>
                  </a:cubicBezTo>
                  <a:cubicBezTo>
                    <a:pt x="262365" y="71438"/>
                    <a:pt x="262365" y="69216"/>
                    <a:pt x="264524" y="66993"/>
                  </a:cubicBezTo>
                  <a:cubicBezTo>
                    <a:pt x="266683" y="66993"/>
                    <a:pt x="268842" y="64771"/>
                    <a:pt x="271001" y="64771"/>
                  </a:cubicBezTo>
                  <a:cubicBezTo>
                    <a:pt x="271001" y="62548"/>
                    <a:pt x="273160" y="62548"/>
                    <a:pt x="273160" y="62548"/>
                  </a:cubicBezTo>
                  <a:cubicBezTo>
                    <a:pt x="286114" y="53658"/>
                    <a:pt x="301227" y="46990"/>
                    <a:pt x="314181" y="38100"/>
                  </a:cubicBezTo>
                  <a:close/>
                  <a:moveTo>
                    <a:pt x="34350" y="31750"/>
                  </a:moveTo>
                  <a:cubicBezTo>
                    <a:pt x="36439" y="31750"/>
                    <a:pt x="38528" y="33973"/>
                    <a:pt x="36439" y="33973"/>
                  </a:cubicBezTo>
                  <a:cubicBezTo>
                    <a:pt x="25995" y="38418"/>
                    <a:pt x="17640" y="45085"/>
                    <a:pt x="9284" y="49530"/>
                  </a:cubicBezTo>
                  <a:cubicBezTo>
                    <a:pt x="7195" y="51753"/>
                    <a:pt x="5107" y="51753"/>
                    <a:pt x="3018" y="53975"/>
                  </a:cubicBezTo>
                  <a:cubicBezTo>
                    <a:pt x="3018" y="53975"/>
                    <a:pt x="3018" y="53975"/>
                    <a:pt x="929" y="53975"/>
                  </a:cubicBezTo>
                  <a:cubicBezTo>
                    <a:pt x="929" y="53975"/>
                    <a:pt x="-1160" y="51753"/>
                    <a:pt x="929" y="49530"/>
                  </a:cubicBezTo>
                  <a:cubicBezTo>
                    <a:pt x="11373" y="42863"/>
                    <a:pt x="21817" y="36195"/>
                    <a:pt x="34350" y="31750"/>
                  </a:cubicBezTo>
                  <a:close/>
                  <a:moveTo>
                    <a:pt x="64928" y="20637"/>
                  </a:moveTo>
                  <a:cubicBezTo>
                    <a:pt x="67103" y="20637"/>
                    <a:pt x="67103" y="25047"/>
                    <a:pt x="64928" y="25047"/>
                  </a:cubicBezTo>
                  <a:cubicBezTo>
                    <a:pt x="54050" y="33866"/>
                    <a:pt x="40997" y="40481"/>
                    <a:pt x="30120" y="49301"/>
                  </a:cubicBezTo>
                  <a:cubicBezTo>
                    <a:pt x="25769" y="51506"/>
                    <a:pt x="21418" y="53710"/>
                    <a:pt x="19243" y="55915"/>
                  </a:cubicBezTo>
                  <a:cubicBezTo>
                    <a:pt x="17067" y="58120"/>
                    <a:pt x="14892" y="58120"/>
                    <a:pt x="12716" y="60325"/>
                  </a:cubicBezTo>
                  <a:cubicBezTo>
                    <a:pt x="10541" y="60325"/>
                    <a:pt x="8365" y="58120"/>
                    <a:pt x="10541" y="55915"/>
                  </a:cubicBezTo>
                  <a:cubicBezTo>
                    <a:pt x="14892" y="53710"/>
                    <a:pt x="17067" y="51506"/>
                    <a:pt x="21418" y="49301"/>
                  </a:cubicBezTo>
                  <a:cubicBezTo>
                    <a:pt x="34471" y="40481"/>
                    <a:pt x="49699" y="31661"/>
                    <a:pt x="62752" y="22842"/>
                  </a:cubicBezTo>
                  <a:cubicBezTo>
                    <a:pt x="64928" y="20637"/>
                    <a:pt x="64928" y="20637"/>
                    <a:pt x="64928" y="20637"/>
                  </a:cubicBezTo>
                  <a:close/>
                  <a:moveTo>
                    <a:pt x="299339" y="17462"/>
                  </a:moveTo>
                  <a:cubicBezTo>
                    <a:pt x="299339" y="17462"/>
                    <a:pt x="301489" y="17462"/>
                    <a:pt x="301489" y="17462"/>
                  </a:cubicBezTo>
                  <a:cubicBezTo>
                    <a:pt x="303640" y="17462"/>
                    <a:pt x="303640" y="19579"/>
                    <a:pt x="301489" y="21695"/>
                  </a:cubicBezTo>
                  <a:cubicBezTo>
                    <a:pt x="286434" y="32279"/>
                    <a:pt x="267076" y="42862"/>
                    <a:pt x="249870" y="55562"/>
                  </a:cubicBezTo>
                  <a:cubicBezTo>
                    <a:pt x="247719" y="57679"/>
                    <a:pt x="245568" y="59795"/>
                    <a:pt x="241267" y="61912"/>
                  </a:cubicBezTo>
                  <a:cubicBezTo>
                    <a:pt x="239116" y="61912"/>
                    <a:pt x="236965" y="59795"/>
                    <a:pt x="239116" y="57679"/>
                  </a:cubicBezTo>
                  <a:cubicBezTo>
                    <a:pt x="241267" y="57679"/>
                    <a:pt x="241267" y="55562"/>
                    <a:pt x="243418" y="55562"/>
                  </a:cubicBezTo>
                  <a:cubicBezTo>
                    <a:pt x="262775" y="40745"/>
                    <a:pt x="282132" y="30162"/>
                    <a:pt x="299339" y="17462"/>
                  </a:cubicBezTo>
                  <a:close/>
                  <a:moveTo>
                    <a:pt x="191389" y="11112"/>
                  </a:moveTo>
                  <a:cubicBezTo>
                    <a:pt x="191389" y="11112"/>
                    <a:pt x="193539" y="11112"/>
                    <a:pt x="193539" y="11112"/>
                  </a:cubicBezTo>
                  <a:cubicBezTo>
                    <a:pt x="195690" y="11112"/>
                    <a:pt x="195690" y="13255"/>
                    <a:pt x="193539" y="15398"/>
                  </a:cubicBezTo>
                  <a:cubicBezTo>
                    <a:pt x="191389" y="15398"/>
                    <a:pt x="191389" y="17542"/>
                    <a:pt x="189238" y="17542"/>
                  </a:cubicBezTo>
                  <a:cubicBezTo>
                    <a:pt x="172031" y="28257"/>
                    <a:pt x="154825" y="38973"/>
                    <a:pt x="139769" y="49689"/>
                  </a:cubicBezTo>
                  <a:cubicBezTo>
                    <a:pt x="137618" y="49689"/>
                    <a:pt x="135468" y="51832"/>
                    <a:pt x="133317" y="53975"/>
                  </a:cubicBezTo>
                  <a:cubicBezTo>
                    <a:pt x="133317" y="53975"/>
                    <a:pt x="133317" y="53975"/>
                    <a:pt x="131166" y="53975"/>
                  </a:cubicBezTo>
                  <a:cubicBezTo>
                    <a:pt x="129015" y="51832"/>
                    <a:pt x="129015" y="51832"/>
                    <a:pt x="131166" y="49689"/>
                  </a:cubicBezTo>
                  <a:cubicBezTo>
                    <a:pt x="131166" y="49689"/>
                    <a:pt x="133317" y="49689"/>
                    <a:pt x="133317" y="49689"/>
                  </a:cubicBezTo>
                  <a:cubicBezTo>
                    <a:pt x="148372" y="38973"/>
                    <a:pt x="165579" y="28257"/>
                    <a:pt x="180634" y="17542"/>
                  </a:cubicBezTo>
                  <a:cubicBezTo>
                    <a:pt x="182785" y="17542"/>
                    <a:pt x="184936" y="15398"/>
                    <a:pt x="187087" y="13255"/>
                  </a:cubicBezTo>
                  <a:cubicBezTo>
                    <a:pt x="189238" y="13255"/>
                    <a:pt x="191389" y="11112"/>
                    <a:pt x="191389" y="11112"/>
                  </a:cubicBezTo>
                  <a:close/>
                  <a:moveTo>
                    <a:pt x="287178" y="7937"/>
                  </a:moveTo>
                  <a:cubicBezTo>
                    <a:pt x="289353" y="7937"/>
                    <a:pt x="289353" y="7937"/>
                    <a:pt x="289353" y="10142"/>
                  </a:cubicBezTo>
                  <a:cubicBezTo>
                    <a:pt x="289353" y="10142"/>
                    <a:pt x="289353" y="12347"/>
                    <a:pt x="289353" y="12347"/>
                  </a:cubicBezTo>
                  <a:cubicBezTo>
                    <a:pt x="267598" y="21166"/>
                    <a:pt x="252370" y="36601"/>
                    <a:pt x="234966" y="47625"/>
                  </a:cubicBezTo>
                  <a:cubicBezTo>
                    <a:pt x="232791" y="47625"/>
                    <a:pt x="232791" y="47625"/>
                    <a:pt x="232791" y="47625"/>
                  </a:cubicBezTo>
                  <a:cubicBezTo>
                    <a:pt x="230615" y="47625"/>
                    <a:pt x="230615" y="45420"/>
                    <a:pt x="232791" y="43215"/>
                  </a:cubicBezTo>
                  <a:cubicBezTo>
                    <a:pt x="248019" y="32191"/>
                    <a:pt x="263247" y="18962"/>
                    <a:pt x="282827" y="10142"/>
                  </a:cubicBezTo>
                  <a:cubicBezTo>
                    <a:pt x="282827" y="10142"/>
                    <a:pt x="285002" y="10142"/>
                    <a:pt x="287178" y="7937"/>
                  </a:cubicBezTo>
                  <a:close/>
                  <a:moveTo>
                    <a:pt x="124694" y="7937"/>
                  </a:moveTo>
                  <a:cubicBezTo>
                    <a:pt x="124694" y="7937"/>
                    <a:pt x="124694" y="7937"/>
                    <a:pt x="126854" y="7937"/>
                  </a:cubicBezTo>
                  <a:cubicBezTo>
                    <a:pt x="126854" y="7937"/>
                    <a:pt x="126854" y="7937"/>
                    <a:pt x="126854" y="10096"/>
                  </a:cubicBezTo>
                  <a:cubicBezTo>
                    <a:pt x="129015" y="10096"/>
                    <a:pt x="129015" y="12255"/>
                    <a:pt x="126854" y="12255"/>
                  </a:cubicBezTo>
                  <a:cubicBezTo>
                    <a:pt x="122533" y="14414"/>
                    <a:pt x="116050" y="18732"/>
                    <a:pt x="111729" y="20891"/>
                  </a:cubicBezTo>
                  <a:cubicBezTo>
                    <a:pt x="98764" y="29527"/>
                    <a:pt x="85800" y="38163"/>
                    <a:pt x="72835" y="46799"/>
                  </a:cubicBezTo>
                  <a:cubicBezTo>
                    <a:pt x="70674" y="48958"/>
                    <a:pt x="68513" y="51117"/>
                    <a:pt x="66353" y="51117"/>
                  </a:cubicBezTo>
                  <a:cubicBezTo>
                    <a:pt x="66353" y="53276"/>
                    <a:pt x="66353" y="53276"/>
                    <a:pt x="66353" y="53276"/>
                  </a:cubicBezTo>
                  <a:cubicBezTo>
                    <a:pt x="64192" y="53276"/>
                    <a:pt x="62031" y="55435"/>
                    <a:pt x="59870" y="57594"/>
                  </a:cubicBezTo>
                  <a:cubicBezTo>
                    <a:pt x="57709" y="57594"/>
                    <a:pt x="57709" y="59753"/>
                    <a:pt x="55549" y="59753"/>
                  </a:cubicBezTo>
                  <a:cubicBezTo>
                    <a:pt x="55549" y="61912"/>
                    <a:pt x="53388" y="61912"/>
                    <a:pt x="53388" y="61912"/>
                  </a:cubicBezTo>
                  <a:cubicBezTo>
                    <a:pt x="51227" y="61912"/>
                    <a:pt x="51227" y="57594"/>
                    <a:pt x="53388" y="57594"/>
                  </a:cubicBezTo>
                  <a:cubicBezTo>
                    <a:pt x="53388" y="57594"/>
                    <a:pt x="53388" y="57594"/>
                    <a:pt x="53388" y="55435"/>
                  </a:cubicBezTo>
                  <a:cubicBezTo>
                    <a:pt x="57709" y="53276"/>
                    <a:pt x="62031" y="51117"/>
                    <a:pt x="64192" y="48958"/>
                  </a:cubicBezTo>
                  <a:lnTo>
                    <a:pt x="96009" y="26518"/>
                  </a:lnTo>
                  <a:lnTo>
                    <a:pt x="54402" y="49212"/>
                  </a:lnTo>
                  <a:cubicBezTo>
                    <a:pt x="50169" y="51329"/>
                    <a:pt x="45935" y="53445"/>
                    <a:pt x="41702" y="55562"/>
                  </a:cubicBezTo>
                  <a:cubicBezTo>
                    <a:pt x="39585" y="57679"/>
                    <a:pt x="37469" y="59795"/>
                    <a:pt x="33235" y="59795"/>
                  </a:cubicBezTo>
                  <a:cubicBezTo>
                    <a:pt x="33235" y="61912"/>
                    <a:pt x="33235" y="61912"/>
                    <a:pt x="33235" y="61912"/>
                  </a:cubicBezTo>
                  <a:cubicBezTo>
                    <a:pt x="31119" y="61912"/>
                    <a:pt x="29002" y="57679"/>
                    <a:pt x="31119" y="57679"/>
                  </a:cubicBezTo>
                  <a:cubicBezTo>
                    <a:pt x="33235" y="57679"/>
                    <a:pt x="33235" y="55562"/>
                    <a:pt x="33235" y="55562"/>
                  </a:cubicBezTo>
                  <a:cubicBezTo>
                    <a:pt x="37469" y="53445"/>
                    <a:pt x="41702" y="51329"/>
                    <a:pt x="45935" y="49212"/>
                  </a:cubicBezTo>
                  <a:cubicBezTo>
                    <a:pt x="60752" y="38629"/>
                    <a:pt x="77685" y="30162"/>
                    <a:pt x="92502" y="21695"/>
                  </a:cubicBezTo>
                  <a:cubicBezTo>
                    <a:pt x="94619" y="21695"/>
                    <a:pt x="98852" y="19579"/>
                    <a:pt x="100969" y="17462"/>
                  </a:cubicBezTo>
                  <a:cubicBezTo>
                    <a:pt x="100969" y="17462"/>
                    <a:pt x="100969" y="17462"/>
                    <a:pt x="103085" y="17462"/>
                  </a:cubicBezTo>
                  <a:lnTo>
                    <a:pt x="104800" y="20891"/>
                  </a:lnTo>
                  <a:lnTo>
                    <a:pt x="105247" y="20891"/>
                  </a:lnTo>
                  <a:cubicBezTo>
                    <a:pt x="111729" y="16573"/>
                    <a:pt x="116050" y="12255"/>
                    <a:pt x="122533" y="10096"/>
                  </a:cubicBezTo>
                  <a:cubicBezTo>
                    <a:pt x="124694" y="10096"/>
                    <a:pt x="124694" y="7937"/>
                    <a:pt x="124694" y="7937"/>
                  </a:cubicBezTo>
                  <a:close/>
                  <a:moveTo>
                    <a:pt x="150696" y="6350"/>
                  </a:moveTo>
                  <a:cubicBezTo>
                    <a:pt x="152828" y="6350"/>
                    <a:pt x="152828" y="8522"/>
                    <a:pt x="152828" y="8522"/>
                  </a:cubicBezTo>
                  <a:cubicBezTo>
                    <a:pt x="152828" y="10695"/>
                    <a:pt x="152828" y="10695"/>
                    <a:pt x="150696" y="10695"/>
                  </a:cubicBezTo>
                  <a:cubicBezTo>
                    <a:pt x="146433" y="12867"/>
                    <a:pt x="142169" y="12867"/>
                    <a:pt x="137906" y="15039"/>
                  </a:cubicBezTo>
                  <a:cubicBezTo>
                    <a:pt x="133642" y="17212"/>
                    <a:pt x="131510" y="19384"/>
                    <a:pt x="127247" y="21557"/>
                  </a:cubicBezTo>
                  <a:cubicBezTo>
                    <a:pt x="112324" y="28074"/>
                    <a:pt x="97401" y="38936"/>
                    <a:pt x="82479" y="47625"/>
                  </a:cubicBezTo>
                  <a:cubicBezTo>
                    <a:pt x="82479" y="47625"/>
                    <a:pt x="80347" y="47625"/>
                    <a:pt x="80347" y="47625"/>
                  </a:cubicBezTo>
                  <a:cubicBezTo>
                    <a:pt x="78215" y="47625"/>
                    <a:pt x="78215" y="45453"/>
                    <a:pt x="80347" y="43280"/>
                  </a:cubicBezTo>
                  <a:cubicBezTo>
                    <a:pt x="93138" y="36763"/>
                    <a:pt x="105929" y="28074"/>
                    <a:pt x="118719" y="21557"/>
                  </a:cubicBezTo>
                  <a:cubicBezTo>
                    <a:pt x="125115" y="17212"/>
                    <a:pt x="133642" y="12867"/>
                    <a:pt x="142169" y="8522"/>
                  </a:cubicBezTo>
                  <a:cubicBezTo>
                    <a:pt x="144301" y="8522"/>
                    <a:pt x="146433" y="6350"/>
                    <a:pt x="150696" y="6350"/>
                  </a:cubicBezTo>
                  <a:close/>
                  <a:moveTo>
                    <a:pt x="223707" y="4762"/>
                  </a:moveTo>
                  <a:cubicBezTo>
                    <a:pt x="223707" y="4762"/>
                    <a:pt x="225852" y="6857"/>
                    <a:pt x="223707" y="8953"/>
                  </a:cubicBezTo>
                  <a:cubicBezTo>
                    <a:pt x="219416" y="11048"/>
                    <a:pt x="217271" y="13144"/>
                    <a:pt x="212981" y="17335"/>
                  </a:cubicBezTo>
                  <a:cubicBezTo>
                    <a:pt x="195818" y="27813"/>
                    <a:pt x="178656" y="38290"/>
                    <a:pt x="159349" y="48768"/>
                  </a:cubicBezTo>
                  <a:cubicBezTo>
                    <a:pt x="159349" y="50864"/>
                    <a:pt x="157203" y="52959"/>
                    <a:pt x="155058" y="52959"/>
                  </a:cubicBezTo>
                  <a:cubicBezTo>
                    <a:pt x="155058" y="52959"/>
                    <a:pt x="152913" y="55055"/>
                    <a:pt x="152913" y="55055"/>
                  </a:cubicBezTo>
                  <a:cubicBezTo>
                    <a:pt x="152913" y="55055"/>
                    <a:pt x="150768" y="55055"/>
                    <a:pt x="150768" y="57150"/>
                  </a:cubicBezTo>
                  <a:cubicBezTo>
                    <a:pt x="148622" y="57150"/>
                    <a:pt x="148622" y="57150"/>
                    <a:pt x="148622" y="57150"/>
                  </a:cubicBezTo>
                  <a:cubicBezTo>
                    <a:pt x="146477" y="57150"/>
                    <a:pt x="146477" y="55055"/>
                    <a:pt x="146477" y="55055"/>
                  </a:cubicBezTo>
                  <a:cubicBezTo>
                    <a:pt x="146477" y="52959"/>
                    <a:pt x="146477" y="52959"/>
                    <a:pt x="146477" y="52959"/>
                  </a:cubicBezTo>
                  <a:cubicBezTo>
                    <a:pt x="148622" y="50864"/>
                    <a:pt x="150768" y="50864"/>
                    <a:pt x="152913" y="48768"/>
                  </a:cubicBezTo>
                  <a:cubicBezTo>
                    <a:pt x="170075" y="38290"/>
                    <a:pt x="187237" y="27813"/>
                    <a:pt x="204399" y="17335"/>
                  </a:cubicBezTo>
                  <a:cubicBezTo>
                    <a:pt x="208690" y="13144"/>
                    <a:pt x="212981" y="11048"/>
                    <a:pt x="217271" y="8953"/>
                  </a:cubicBezTo>
                  <a:cubicBezTo>
                    <a:pt x="219416" y="6857"/>
                    <a:pt x="219416" y="6857"/>
                    <a:pt x="221562" y="6857"/>
                  </a:cubicBezTo>
                  <a:cubicBezTo>
                    <a:pt x="221562" y="6857"/>
                    <a:pt x="221562" y="4762"/>
                    <a:pt x="223707" y="4762"/>
                  </a:cubicBezTo>
                  <a:close/>
                  <a:moveTo>
                    <a:pt x="178729" y="4762"/>
                  </a:moveTo>
                  <a:cubicBezTo>
                    <a:pt x="180860" y="4762"/>
                    <a:pt x="182990" y="6857"/>
                    <a:pt x="180860" y="8953"/>
                  </a:cubicBezTo>
                  <a:cubicBezTo>
                    <a:pt x="174468" y="11048"/>
                    <a:pt x="170206" y="11048"/>
                    <a:pt x="165945" y="13144"/>
                  </a:cubicBezTo>
                  <a:cubicBezTo>
                    <a:pt x="163815" y="15239"/>
                    <a:pt x="163815" y="15239"/>
                    <a:pt x="163815" y="15239"/>
                  </a:cubicBezTo>
                  <a:cubicBezTo>
                    <a:pt x="159553" y="15239"/>
                    <a:pt x="157423" y="17335"/>
                    <a:pt x="155292" y="19431"/>
                  </a:cubicBezTo>
                  <a:cubicBezTo>
                    <a:pt x="151031" y="21526"/>
                    <a:pt x="144639" y="25717"/>
                    <a:pt x="140378" y="27813"/>
                  </a:cubicBezTo>
                  <a:cubicBezTo>
                    <a:pt x="131856" y="34099"/>
                    <a:pt x="125464" y="40386"/>
                    <a:pt x="116941" y="46673"/>
                  </a:cubicBezTo>
                  <a:cubicBezTo>
                    <a:pt x="116941" y="48768"/>
                    <a:pt x="114811" y="50864"/>
                    <a:pt x="112680" y="50864"/>
                  </a:cubicBezTo>
                  <a:cubicBezTo>
                    <a:pt x="112680" y="52959"/>
                    <a:pt x="110550" y="52959"/>
                    <a:pt x="110550" y="52959"/>
                  </a:cubicBezTo>
                  <a:cubicBezTo>
                    <a:pt x="108419" y="55055"/>
                    <a:pt x="108419" y="55055"/>
                    <a:pt x="106288" y="57150"/>
                  </a:cubicBezTo>
                  <a:cubicBezTo>
                    <a:pt x="104158" y="57150"/>
                    <a:pt x="102027" y="55055"/>
                    <a:pt x="104158" y="52959"/>
                  </a:cubicBezTo>
                  <a:cubicBezTo>
                    <a:pt x="104158" y="52959"/>
                    <a:pt x="106288" y="52959"/>
                    <a:pt x="106288" y="50864"/>
                  </a:cubicBezTo>
                  <a:cubicBezTo>
                    <a:pt x="108419" y="50864"/>
                    <a:pt x="110550" y="48768"/>
                    <a:pt x="110550" y="46673"/>
                  </a:cubicBezTo>
                  <a:cubicBezTo>
                    <a:pt x="121203" y="40386"/>
                    <a:pt x="129725" y="32004"/>
                    <a:pt x="138247" y="25717"/>
                  </a:cubicBezTo>
                  <a:cubicBezTo>
                    <a:pt x="140378" y="23622"/>
                    <a:pt x="144639" y="21526"/>
                    <a:pt x="146770" y="19431"/>
                  </a:cubicBezTo>
                  <a:cubicBezTo>
                    <a:pt x="148900" y="17335"/>
                    <a:pt x="151031" y="17335"/>
                    <a:pt x="153162" y="15239"/>
                  </a:cubicBezTo>
                  <a:cubicBezTo>
                    <a:pt x="153162" y="15239"/>
                    <a:pt x="155292" y="15239"/>
                    <a:pt x="155292" y="15239"/>
                  </a:cubicBezTo>
                  <a:cubicBezTo>
                    <a:pt x="157423" y="13144"/>
                    <a:pt x="161684" y="11048"/>
                    <a:pt x="165945" y="8953"/>
                  </a:cubicBezTo>
                  <a:cubicBezTo>
                    <a:pt x="170206" y="6857"/>
                    <a:pt x="174468" y="6857"/>
                    <a:pt x="178729" y="4762"/>
                  </a:cubicBezTo>
                  <a:close/>
                  <a:moveTo>
                    <a:pt x="250107" y="1587"/>
                  </a:moveTo>
                  <a:cubicBezTo>
                    <a:pt x="250107" y="1587"/>
                    <a:pt x="252267" y="1587"/>
                    <a:pt x="252267" y="1587"/>
                  </a:cubicBezTo>
                  <a:cubicBezTo>
                    <a:pt x="254428" y="1587"/>
                    <a:pt x="254428" y="5866"/>
                    <a:pt x="252267" y="5866"/>
                  </a:cubicBezTo>
                  <a:cubicBezTo>
                    <a:pt x="252267" y="5866"/>
                    <a:pt x="250107" y="8006"/>
                    <a:pt x="250107" y="8006"/>
                  </a:cubicBezTo>
                  <a:cubicBezTo>
                    <a:pt x="245785" y="10146"/>
                    <a:pt x="241463" y="12285"/>
                    <a:pt x="237142" y="14425"/>
                  </a:cubicBezTo>
                  <a:cubicBezTo>
                    <a:pt x="217695" y="25124"/>
                    <a:pt x="198248" y="37962"/>
                    <a:pt x="180962" y="50800"/>
                  </a:cubicBezTo>
                  <a:cubicBezTo>
                    <a:pt x="180962" y="50800"/>
                    <a:pt x="180962" y="50800"/>
                    <a:pt x="178801" y="50800"/>
                  </a:cubicBezTo>
                  <a:cubicBezTo>
                    <a:pt x="178801" y="50800"/>
                    <a:pt x="176640" y="48660"/>
                    <a:pt x="178801" y="46521"/>
                  </a:cubicBezTo>
                  <a:cubicBezTo>
                    <a:pt x="193926" y="35822"/>
                    <a:pt x="211213" y="25124"/>
                    <a:pt x="228499" y="14425"/>
                  </a:cubicBezTo>
                  <a:cubicBezTo>
                    <a:pt x="232820" y="12285"/>
                    <a:pt x="237142" y="10146"/>
                    <a:pt x="241463" y="8006"/>
                  </a:cubicBezTo>
                  <a:cubicBezTo>
                    <a:pt x="243624" y="5866"/>
                    <a:pt x="247946" y="3727"/>
                    <a:pt x="250107" y="1587"/>
                  </a:cubicBezTo>
                  <a:close/>
                  <a:moveTo>
                    <a:pt x="278627" y="0"/>
                  </a:moveTo>
                  <a:cubicBezTo>
                    <a:pt x="280815" y="0"/>
                    <a:pt x="283003" y="4233"/>
                    <a:pt x="280815" y="4233"/>
                  </a:cubicBezTo>
                  <a:cubicBezTo>
                    <a:pt x="278627" y="4233"/>
                    <a:pt x="276439" y="6350"/>
                    <a:pt x="274250" y="8467"/>
                  </a:cubicBezTo>
                  <a:cubicBezTo>
                    <a:pt x="269874" y="8467"/>
                    <a:pt x="267686" y="10583"/>
                    <a:pt x="263309" y="12700"/>
                  </a:cubicBezTo>
                  <a:cubicBezTo>
                    <a:pt x="243616" y="23283"/>
                    <a:pt x="223922" y="38100"/>
                    <a:pt x="206417" y="50800"/>
                  </a:cubicBezTo>
                  <a:cubicBezTo>
                    <a:pt x="206417" y="50800"/>
                    <a:pt x="206417" y="50800"/>
                    <a:pt x="204228" y="50800"/>
                  </a:cubicBezTo>
                  <a:cubicBezTo>
                    <a:pt x="204228" y="50800"/>
                    <a:pt x="202040" y="48683"/>
                    <a:pt x="204228" y="46567"/>
                  </a:cubicBezTo>
                  <a:cubicBezTo>
                    <a:pt x="219546" y="35983"/>
                    <a:pt x="237051" y="23283"/>
                    <a:pt x="254557" y="12700"/>
                  </a:cubicBezTo>
                  <a:cubicBezTo>
                    <a:pt x="256745" y="10583"/>
                    <a:pt x="258933" y="10583"/>
                    <a:pt x="263309" y="8467"/>
                  </a:cubicBezTo>
                  <a:cubicBezTo>
                    <a:pt x="267686" y="6350"/>
                    <a:pt x="272062" y="2117"/>
                    <a:pt x="2786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>
              <a:noAutofit/>
            </a:bodyPr>
            <a:lstStyle/>
            <a:p>
              <a:endParaRPr lang="zh-CN" altLang="en-US"/>
            </a:p>
          </p:txBody>
        </p:sp>
      </p:grpSp>
      <p:grpSp>
        <p:nvGrpSpPr>
          <p:cNvPr id="277" name="组合 276"/>
          <p:cNvGrpSpPr/>
          <p:nvPr/>
        </p:nvGrpSpPr>
        <p:grpSpPr>
          <a:xfrm>
            <a:off x="8618489" y="3337243"/>
            <a:ext cx="766763" cy="1090613"/>
            <a:chOff x="6416745" y="2839242"/>
            <a:chExt cx="766763" cy="1090613"/>
          </a:xfrm>
        </p:grpSpPr>
        <p:sp>
          <p:nvSpPr>
            <p:cNvPr id="193" name="Freeform 150"/>
            <p:cNvSpPr>
              <a:spLocks noEditPoints="1"/>
            </p:cNvSpPr>
            <p:nvPr/>
          </p:nvSpPr>
          <p:spPr bwMode="auto">
            <a:xfrm>
              <a:off x="6432620" y="2870992"/>
              <a:ext cx="693738" cy="1058863"/>
            </a:xfrm>
            <a:custGeom>
              <a:avLst/>
              <a:gdLst>
                <a:gd name="T0" fmla="*/ 253 w 322"/>
                <a:gd name="T1" fmla="*/ 474 h 491"/>
                <a:gd name="T2" fmla="*/ 273 w 322"/>
                <a:gd name="T3" fmla="*/ 465 h 491"/>
                <a:gd name="T4" fmla="*/ 299 w 322"/>
                <a:gd name="T5" fmla="*/ 440 h 491"/>
                <a:gd name="T6" fmla="*/ 301 w 322"/>
                <a:gd name="T7" fmla="*/ 437 h 491"/>
                <a:gd name="T8" fmla="*/ 317 w 322"/>
                <a:gd name="T9" fmla="*/ 402 h 491"/>
                <a:gd name="T10" fmla="*/ 163 w 322"/>
                <a:gd name="T11" fmla="*/ 398 h 491"/>
                <a:gd name="T12" fmla="*/ 201 w 322"/>
                <a:gd name="T13" fmla="*/ 384 h 491"/>
                <a:gd name="T14" fmla="*/ 106 w 322"/>
                <a:gd name="T15" fmla="*/ 369 h 491"/>
                <a:gd name="T16" fmla="*/ 320 w 322"/>
                <a:gd name="T17" fmla="*/ 370 h 491"/>
                <a:gd name="T18" fmla="*/ 212 w 322"/>
                <a:gd name="T19" fmla="*/ 364 h 491"/>
                <a:gd name="T20" fmla="*/ 210 w 322"/>
                <a:gd name="T21" fmla="*/ 363 h 491"/>
                <a:gd name="T22" fmla="*/ 104 w 322"/>
                <a:gd name="T23" fmla="*/ 369 h 491"/>
                <a:gd name="T24" fmla="*/ 314 w 322"/>
                <a:gd name="T25" fmla="*/ 328 h 491"/>
                <a:gd name="T26" fmla="*/ 39 w 322"/>
                <a:gd name="T27" fmla="*/ 439 h 491"/>
                <a:gd name="T28" fmla="*/ 6 w 322"/>
                <a:gd name="T29" fmla="*/ 306 h 491"/>
                <a:gd name="T30" fmla="*/ 73 w 322"/>
                <a:gd name="T31" fmla="*/ 287 h 491"/>
                <a:gd name="T32" fmla="*/ 91 w 322"/>
                <a:gd name="T33" fmla="*/ 287 h 491"/>
                <a:gd name="T34" fmla="*/ 135 w 322"/>
                <a:gd name="T35" fmla="*/ 293 h 491"/>
                <a:gd name="T36" fmla="*/ 206 w 322"/>
                <a:gd name="T37" fmla="*/ 327 h 491"/>
                <a:gd name="T38" fmla="*/ 134 w 322"/>
                <a:gd name="T39" fmla="*/ 291 h 491"/>
                <a:gd name="T40" fmla="*/ 129 w 322"/>
                <a:gd name="T41" fmla="*/ 273 h 491"/>
                <a:gd name="T42" fmla="*/ 124 w 322"/>
                <a:gd name="T43" fmla="*/ 262 h 491"/>
                <a:gd name="T44" fmla="*/ 172 w 322"/>
                <a:gd name="T45" fmla="*/ 183 h 491"/>
                <a:gd name="T46" fmla="*/ 155 w 322"/>
                <a:gd name="T47" fmla="*/ 191 h 491"/>
                <a:gd name="T48" fmla="*/ 200 w 322"/>
                <a:gd name="T49" fmla="*/ 159 h 491"/>
                <a:gd name="T50" fmla="*/ 87 w 322"/>
                <a:gd name="T51" fmla="*/ 149 h 491"/>
                <a:gd name="T52" fmla="*/ 107 w 322"/>
                <a:gd name="T53" fmla="*/ 151 h 491"/>
                <a:gd name="T54" fmla="*/ 111 w 322"/>
                <a:gd name="T55" fmla="*/ 146 h 491"/>
                <a:gd name="T56" fmla="*/ 296 w 322"/>
                <a:gd name="T57" fmla="*/ 171 h 491"/>
                <a:gd name="T58" fmla="*/ 292 w 322"/>
                <a:gd name="T59" fmla="*/ 290 h 491"/>
                <a:gd name="T60" fmla="*/ 250 w 322"/>
                <a:gd name="T61" fmla="*/ 240 h 491"/>
                <a:gd name="T62" fmla="*/ 303 w 322"/>
                <a:gd name="T63" fmla="*/ 130 h 491"/>
                <a:gd name="T64" fmla="*/ 239 w 322"/>
                <a:gd name="T65" fmla="*/ 253 h 491"/>
                <a:gd name="T66" fmla="*/ 280 w 322"/>
                <a:gd name="T67" fmla="*/ 218 h 491"/>
                <a:gd name="T68" fmla="*/ 306 w 322"/>
                <a:gd name="T69" fmla="*/ 135 h 491"/>
                <a:gd name="T70" fmla="*/ 198 w 322"/>
                <a:gd name="T71" fmla="*/ 100 h 491"/>
                <a:gd name="T72" fmla="*/ 119 w 322"/>
                <a:gd name="T73" fmla="*/ 118 h 491"/>
                <a:gd name="T74" fmla="*/ 170 w 322"/>
                <a:gd name="T75" fmla="*/ 90 h 491"/>
                <a:gd name="T76" fmla="*/ 303 w 322"/>
                <a:gd name="T77" fmla="*/ 102 h 491"/>
                <a:gd name="T78" fmla="*/ 278 w 322"/>
                <a:gd name="T79" fmla="*/ 53 h 491"/>
                <a:gd name="T80" fmla="*/ 281 w 322"/>
                <a:gd name="T81" fmla="*/ 52 h 491"/>
                <a:gd name="T82" fmla="*/ 247 w 322"/>
                <a:gd name="T83" fmla="*/ 26 h 491"/>
                <a:gd name="T84" fmla="*/ 263 w 322"/>
                <a:gd name="T85" fmla="*/ 37 h 491"/>
                <a:gd name="T86" fmla="*/ 257 w 322"/>
                <a:gd name="T87" fmla="*/ 31 h 491"/>
                <a:gd name="T88" fmla="*/ 235 w 322"/>
                <a:gd name="T89" fmla="*/ 18 h 491"/>
                <a:gd name="T90" fmla="*/ 224 w 322"/>
                <a:gd name="T91" fmla="*/ 15 h 491"/>
                <a:gd name="T92" fmla="*/ 222 w 322"/>
                <a:gd name="T93" fmla="*/ 9 h 491"/>
                <a:gd name="T94" fmla="*/ 227 w 322"/>
                <a:gd name="T95" fmla="*/ 21 h 491"/>
                <a:gd name="T96" fmla="*/ 305 w 322"/>
                <a:gd name="T97" fmla="*/ 117 h 491"/>
                <a:gd name="T98" fmla="*/ 301 w 322"/>
                <a:gd name="T99" fmla="*/ 119 h 491"/>
                <a:gd name="T100" fmla="*/ 176 w 322"/>
                <a:gd name="T101" fmla="*/ 8 h 491"/>
                <a:gd name="T102" fmla="*/ 144 w 322"/>
                <a:gd name="T103" fmla="*/ 12 h 491"/>
                <a:gd name="T104" fmla="*/ 179 w 322"/>
                <a:gd name="T105" fmla="*/ 6 h 491"/>
                <a:gd name="T106" fmla="*/ 210 w 322"/>
                <a:gd name="T107" fmla="*/ 7 h 491"/>
                <a:gd name="T108" fmla="*/ 82 w 322"/>
                <a:gd name="T109" fmla="*/ 38 h 491"/>
                <a:gd name="T110" fmla="*/ 116 w 322"/>
                <a:gd name="T111" fmla="*/ 13 h 491"/>
                <a:gd name="T112" fmla="*/ 42 w 322"/>
                <a:gd name="T113" fmla="*/ 71 h 491"/>
                <a:gd name="T114" fmla="*/ 32 w 322"/>
                <a:gd name="T115" fmla="*/ 137 h 491"/>
                <a:gd name="T116" fmla="*/ 36 w 322"/>
                <a:gd name="T117" fmla="*/ 97 h 491"/>
                <a:gd name="T118" fmla="*/ 141 w 322"/>
                <a:gd name="T119" fmla="*/ 4 h 491"/>
                <a:gd name="T120" fmla="*/ 210 w 322"/>
                <a:gd name="T121" fmla="*/ 5 h 491"/>
                <a:gd name="T122" fmla="*/ 194 w 322"/>
                <a:gd name="T123" fmla="*/ 3 h 491"/>
                <a:gd name="T124" fmla="*/ 179 w 322"/>
                <a:gd name="T125" fmla="*/ 0 h 4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22" h="491">
                  <a:moveTo>
                    <a:pt x="100" y="475"/>
                  </a:moveTo>
                  <a:cubicBezTo>
                    <a:pt x="101" y="475"/>
                    <a:pt x="102" y="476"/>
                    <a:pt x="103" y="476"/>
                  </a:cubicBezTo>
                  <a:cubicBezTo>
                    <a:pt x="105" y="477"/>
                    <a:pt x="107" y="478"/>
                    <a:pt x="109" y="478"/>
                  </a:cubicBezTo>
                  <a:cubicBezTo>
                    <a:pt x="111" y="479"/>
                    <a:pt x="114" y="480"/>
                    <a:pt x="117" y="480"/>
                  </a:cubicBezTo>
                  <a:cubicBezTo>
                    <a:pt x="117" y="481"/>
                    <a:pt x="117" y="481"/>
                    <a:pt x="117" y="481"/>
                  </a:cubicBezTo>
                  <a:cubicBezTo>
                    <a:pt x="114" y="480"/>
                    <a:pt x="111" y="479"/>
                    <a:pt x="107" y="477"/>
                  </a:cubicBezTo>
                  <a:cubicBezTo>
                    <a:pt x="105" y="476"/>
                    <a:pt x="102" y="476"/>
                    <a:pt x="100" y="475"/>
                  </a:cubicBezTo>
                  <a:moveTo>
                    <a:pt x="272" y="464"/>
                  </a:moveTo>
                  <a:cubicBezTo>
                    <a:pt x="266" y="468"/>
                    <a:pt x="260" y="471"/>
                    <a:pt x="253" y="474"/>
                  </a:cubicBezTo>
                  <a:cubicBezTo>
                    <a:pt x="231" y="486"/>
                    <a:pt x="204" y="490"/>
                    <a:pt x="179" y="490"/>
                  </a:cubicBezTo>
                  <a:cubicBezTo>
                    <a:pt x="169" y="490"/>
                    <a:pt x="160" y="489"/>
                    <a:pt x="151" y="488"/>
                  </a:cubicBezTo>
                  <a:cubicBezTo>
                    <a:pt x="140" y="487"/>
                    <a:pt x="128" y="485"/>
                    <a:pt x="117" y="483"/>
                  </a:cubicBezTo>
                  <a:cubicBezTo>
                    <a:pt x="117" y="483"/>
                    <a:pt x="117" y="483"/>
                    <a:pt x="117" y="483"/>
                  </a:cubicBezTo>
                  <a:cubicBezTo>
                    <a:pt x="129" y="486"/>
                    <a:pt x="143" y="489"/>
                    <a:pt x="156" y="490"/>
                  </a:cubicBezTo>
                  <a:cubicBezTo>
                    <a:pt x="162" y="491"/>
                    <a:pt x="169" y="491"/>
                    <a:pt x="175" y="491"/>
                  </a:cubicBezTo>
                  <a:cubicBezTo>
                    <a:pt x="193" y="491"/>
                    <a:pt x="211" y="489"/>
                    <a:pt x="229" y="484"/>
                  </a:cubicBezTo>
                  <a:cubicBezTo>
                    <a:pt x="245" y="480"/>
                    <a:pt x="261" y="474"/>
                    <a:pt x="275" y="465"/>
                  </a:cubicBezTo>
                  <a:cubicBezTo>
                    <a:pt x="274" y="465"/>
                    <a:pt x="273" y="465"/>
                    <a:pt x="273" y="465"/>
                  </a:cubicBezTo>
                  <a:cubicBezTo>
                    <a:pt x="272" y="465"/>
                    <a:pt x="272" y="465"/>
                    <a:pt x="272" y="464"/>
                  </a:cubicBezTo>
                  <a:moveTo>
                    <a:pt x="280" y="461"/>
                  </a:moveTo>
                  <a:cubicBezTo>
                    <a:pt x="280" y="461"/>
                    <a:pt x="280" y="461"/>
                    <a:pt x="280" y="461"/>
                  </a:cubicBezTo>
                  <a:cubicBezTo>
                    <a:pt x="280" y="461"/>
                    <a:pt x="280" y="461"/>
                    <a:pt x="279" y="461"/>
                  </a:cubicBezTo>
                  <a:cubicBezTo>
                    <a:pt x="279" y="461"/>
                    <a:pt x="280" y="461"/>
                    <a:pt x="280" y="461"/>
                  </a:cubicBezTo>
                  <a:cubicBezTo>
                    <a:pt x="280" y="461"/>
                    <a:pt x="280" y="461"/>
                    <a:pt x="280" y="461"/>
                  </a:cubicBezTo>
                  <a:moveTo>
                    <a:pt x="302" y="439"/>
                  </a:moveTo>
                  <a:cubicBezTo>
                    <a:pt x="302" y="439"/>
                    <a:pt x="301" y="440"/>
                    <a:pt x="300" y="440"/>
                  </a:cubicBezTo>
                  <a:cubicBezTo>
                    <a:pt x="300" y="440"/>
                    <a:pt x="299" y="440"/>
                    <a:pt x="299" y="440"/>
                  </a:cubicBezTo>
                  <a:cubicBezTo>
                    <a:pt x="299" y="440"/>
                    <a:pt x="299" y="440"/>
                    <a:pt x="299" y="440"/>
                  </a:cubicBezTo>
                  <a:cubicBezTo>
                    <a:pt x="293" y="447"/>
                    <a:pt x="287" y="454"/>
                    <a:pt x="279" y="459"/>
                  </a:cubicBezTo>
                  <a:cubicBezTo>
                    <a:pt x="280" y="459"/>
                    <a:pt x="282" y="458"/>
                    <a:pt x="283" y="457"/>
                  </a:cubicBezTo>
                  <a:cubicBezTo>
                    <a:pt x="284" y="456"/>
                    <a:pt x="286" y="456"/>
                    <a:pt x="288" y="455"/>
                  </a:cubicBezTo>
                  <a:cubicBezTo>
                    <a:pt x="293" y="450"/>
                    <a:pt x="298" y="445"/>
                    <a:pt x="302" y="439"/>
                  </a:cubicBezTo>
                  <a:moveTo>
                    <a:pt x="313" y="421"/>
                  </a:moveTo>
                  <a:cubicBezTo>
                    <a:pt x="312" y="421"/>
                    <a:pt x="311" y="421"/>
                    <a:pt x="310" y="422"/>
                  </a:cubicBezTo>
                  <a:cubicBezTo>
                    <a:pt x="308" y="426"/>
                    <a:pt x="306" y="429"/>
                    <a:pt x="304" y="433"/>
                  </a:cubicBezTo>
                  <a:cubicBezTo>
                    <a:pt x="303" y="434"/>
                    <a:pt x="302" y="436"/>
                    <a:pt x="301" y="437"/>
                  </a:cubicBezTo>
                  <a:cubicBezTo>
                    <a:pt x="303" y="436"/>
                    <a:pt x="304" y="435"/>
                    <a:pt x="305" y="435"/>
                  </a:cubicBezTo>
                  <a:cubicBezTo>
                    <a:pt x="308" y="430"/>
                    <a:pt x="310" y="426"/>
                    <a:pt x="313" y="421"/>
                  </a:cubicBezTo>
                  <a:moveTo>
                    <a:pt x="317" y="409"/>
                  </a:moveTo>
                  <a:cubicBezTo>
                    <a:pt x="316" y="409"/>
                    <a:pt x="315" y="410"/>
                    <a:pt x="314" y="410"/>
                  </a:cubicBezTo>
                  <a:cubicBezTo>
                    <a:pt x="314" y="413"/>
                    <a:pt x="312" y="416"/>
                    <a:pt x="311" y="419"/>
                  </a:cubicBezTo>
                  <a:cubicBezTo>
                    <a:pt x="312" y="419"/>
                    <a:pt x="313" y="418"/>
                    <a:pt x="314" y="418"/>
                  </a:cubicBezTo>
                  <a:cubicBezTo>
                    <a:pt x="315" y="415"/>
                    <a:pt x="316" y="412"/>
                    <a:pt x="317" y="409"/>
                  </a:cubicBezTo>
                  <a:moveTo>
                    <a:pt x="319" y="401"/>
                  </a:moveTo>
                  <a:cubicBezTo>
                    <a:pt x="318" y="401"/>
                    <a:pt x="317" y="402"/>
                    <a:pt x="317" y="402"/>
                  </a:cubicBezTo>
                  <a:cubicBezTo>
                    <a:pt x="316" y="404"/>
                    <a:pt x="316" y="406"/>
                    <a:pt x="315" y="408"/>
                  </a:cubicBezTo>
                  <a:cubicBezTo>
                    <a:pt x="316" y="407"/>
                    <a:pt x="317" y="407"/>
                    <a:pt x="318" y="407"/>
                  </a:cubicBezTo>
                  <a:cubicBezTo>
                    <a:pt x="318" y="405"/>
                    <a:pt x="319" y="403"/>
                    <a:pt x="319" y="401"/>
                  </a:cubicBezTo>
                  <a:moveTo>
                    <a:pt x="180" y="394"/>
                  </a:moveTo>
                  <a:cubicBezTo>
                    <a:pt x="176" y="395"/>
                    <a:pt x="172" y="396"/>
                    <a:pt x="168" y="396"/>
                  </a:cubicBezTo>
                  <a:cubicBezTo>
                    <a:pt x="165" y="396"/>
                    <a:pt x="163" y="396"/>
                    <a:pt x="161" y="396"/>
                  </a:cubicBezTo>
                  <a:cubicBezTo>
                    <a:pt x="160" y="396"/>
                    <a:pt x="160" y="396"/>
                    <a:pt x="159" y="396"/>
                  </a:cubicBezTo>
                  <a:cubicBezTo>
                    <a:pt x="158" y="397"/>
                    <a:pt x="156" y="397"/>
                    <a:pt x="155" y="398"/>
                  </a:cubicBezTo>
                  <a:cubicBezTo>
                    <a:pt x="158" y="398"/>
                    <a:pt x="161" y="398"/>
                    <a:pt x="163" y="398"/>
                  </a:cubicBezTo>
                  <a:cubicBezTo>
                    <a:pt x="165" y="398"/>
                    <a:pt x="166" y="398"/>
                    <a:pt x="167" y="398"/>
                  </a:cubicBezTo>
                  <a:cubicBezTo>
                    <a:pt x="171" y="397"/>
                    <a:pt x="175" y="396"/>
                    <a:pt x="178" y="395"/>
                  </a:cubicBezTo>
                  <a:cubicBezTo>
                    <a:pt x="179" y="394"/>
                    <a:pt x="180" y="394"/>
                    <a:pt x="180" y="394"/>
                  </a:cubicBezTo>
                  <a:moveTo>
                    <a:pt x="321" y="389"/>
                  </a:moveTo>
                  <a:cubicBezTo>
                    <a:pt x="320" y="390"/>
                    <a:pt x="319" y="390"/>
                    <a:pt x="319" y="390"/>
                  </a:cubicBezTo>
                  <a:cubicBezTo>
                    <a:pt x="318" y="393"/>
                    <a:pt x="318" y="397"/>
                    <a:pt x="317" y="400"/>
                  </a:cubicBezTo>
                  <a:cubicBezTo>
                    <a:pt x="318" y="399"/>
                    <a:pt x="319" y="399"/>
                    <a:pt x="319" y="398"/>
                  </a:cubicBezTo>
                  <a:cubicBezTo>
                    <a:pt x="320" y="395"/>
                    <a:pt x="321" y="392"/>
                    <a:pt x="321" y="389"/>
                  </a:cubicBezTo>
                  <a:moveTo>
                    <a:pt x="201" y="384"/>
                  </a:moveTo>
                  <a:cubicBezTo>
                    <a:pt x="199" y="385"/>
                    <a:pt x="197" y="387"/>
                    <a:pt x="194" y="389"/>
                  </a:cubicBezTo>
                  <a:cubicBezTo>
                    <a:pt x="190" y="391"/>
                    <a:pt x="185" y="394"/>
                    <a:pt x="180" y="396"/>
                  </a:cubicBezTo>
                  <a:cubicBezTo>
                    <a:pt x="188" y="394"/>
                    <a:pt x="195" y="390"/>
                    <a:pt x="201" y="384"/>
                  </a:cubicBezTo>
                  <a:moveTo>
                    <a:pt x="322" y="380"/>
                  </a:moveTo>
                  <a:cubicBezTo>
                    <a:pt x="321" y="380"/>
                    <a:pt x="320" y="380"/>
                    <a:pt x="320" y="380"/>
                  </a:cubicBezTo>
                  <a:cubicBezTo>
                    <a:pt x="319" y="383"/>
                    <a:pt x="319" y="385"/>
                    <a:pt x="319" y="388"/>
                  </a:cubicBezTo>
                  <a:cubicBezTo>
                    <a:pt x="320" y="388"/>
                    <a:pt x="320" y="387"/>
                    <a:pt x="321" y="387"/>
                  </a:cubicBezTo>
                  <a:cubicBezTo>
                    <a:pt x="321" y="385"/>
                    <a:pt x="322" y="382"/>
                    <a:pt x="322" y="380"/>
                  </a:cubicBezTo>
                  <a:moveTo>
                    <a:pt x="106" y="369"/>
                  </a:moveTo>
                  <a:cubicBezTo>
                    <a:pt x="106" y="370"/>
                    <a:pt x="107" y="371"/>
                    <a:pt x="107" y="371"/>
                  </a:cubicBezTo>
                  <a:cubicBezTo>
                    <a:pt x="107" y="372"/>
                    <a:pt x="108" y="373"/>
                    <a:pt x="108" y="374"/>
                  </a:cubicBezTo>
                  <a:cubicBezTo>
                    <a:pt x="118" y="384"/>
                    <a:pt x="130" y="391"/>
                    <a:pt x="143" y="395"/>
                  </a:cubicBezTo>
                  <a:cubicBezTo>
                    <a:pt x="145" y="396"/>
                    <a:pt x="147" y="396"/>
                    <a:pt x="149" y="397"/>
                  </a:cubicBezTo>
                  <a:cubicBezTo>
                    <a:pt x="150" y="396"/>
                    <a:pt x="152" y="396"/>
                    <a:pt x="153" y="396"/>
                  </a:cubicBezTo>
                  <a:cubicBezTo>
                    <a:pt x="144" y="395"/>
                    <a:pt x="134" y="392"/>
                    <a:pt x="126" y="386"/>
                  </a:cubicBezTo>
                  <a:cubicBezTo>
                    <a:pt x="118" y="382"/>
                    <a:pt x="111" y="376"/>
                    <a:pt x="106" y="369"/>
                  </a:cubicBezTo>
                  <a:moveTo>
                    <a:pt x="322" y="369"/>
                  </a:moveTo>
                  <a:cubicBezTo>
                    <a:pt x="321" y="369"/>
                    <a:pt x="320" y="369"/>
                    <a:pt x="320" y="370"/>
                  </a:cubicBezTo>
                  <a:cubicBezTo>
                    <a:pt x="320" y="372"/>
                    <a:pt x="320" y="375"/>
                    <a:pt x="320" y="378"/>
                  </a:cubicBezTo>
                  <a:cubicBezTo>
                    <a:pt x="320" y="378"/>
                    <a:pt x="321" y="378"/>
                    <a:pt x="322" y="378"/>
                  </a:cubicBezTo>
                  <a:cubicBezTo>
                    <a:pt x="322" y="375"/>
                    <a:pt x="322" y="372"/>
                    <a:pt x="322" y="369"/>
                  </a:cubicBezTo>
                  <a:moveTo>
                    <a:pt x="212" y="364"/>
                  </a:moveTo>
                  <a:cubicBezTo>
                    <a:pt x="211" y="365"/>
                    <a:pt x="210" y="366"/>
                    <a:pt x="209" y="367"/>
                  </a:cubicBezTo>
                  <a:cubicBezTo>
                    <a:pt x="208" y="370"/>
                    <a:pt x="207" y="373"/>
                    <a:pt x="205" y="375"/>
                  </a:cubicBezTo>
                  <a:cubicBezTo>
                    <a:pt x="206" y="375"/>
                    <a:pt x="206" y="375"/>
                    <a:pt x="206" y="374"/>
                  </a:cubicBezTo>
                  <a:cubicBezTo>
                    <a:pt x="208" y="372"/>
                    <a:pt x="210" y="370"/>
                    <a:pt x="211" y="367"/>
                  </a:cubicBezTo>
                  <a:cubicBezTo>
                    <a:pt x="212" y="366"/>
                    <a:pt x="212" y="365"/>
                    <a:pt x="212" y="364"/>
                  </a:cubicBezTo>
                  <a:moveTo>
                    <a:pt x="321" y="359"/>
                  </a:moveTo>
                  <a:cubicBezTo>
                    <a:pt x="321" y="359"/>
                    <a:pt x="320" y="360"/>
                    <a:pt x="320" y="360"/>
                  </a:cubicBezTo>
                  <a:cubicBezTo>
                    <a:pt x="320" y="361"/>
                    <a:pt x="319" y="363"/>
                    <a:pt x="319" y="364"/>
                  </a:cubicBezTo>
                  <a:cubicBezTo>
                    <a:pt x="319" y="365"/>
                    <a:pt x="319" y="366"/>
                    <a:pt x="320" y="367"/>
                  </a:cubicBezTo>
                  <a:cubicBezTo>
                    <a:pt x="320" y="367"/>
                    <a:pt x="321" y="367"/>
                    <a:pt x="322" y="366"/>
                  </a:cubicBezTo>
                  <a:cubicBezTo>
                    <a:pt x="321" y="364"/>
                    <a:pt x="321" y="362"/>
                    <a:pt x="321" y="359"/>
                  </a:cubicBezTo>
                  <a:moveTo>
                    <a:pt x="213" y="359"/>
                  </a:moveTo>
                  <a:cubicBezTo>
                    <a:pt x="212" y="360"/>
                    <a:pt x="211" y="361"/>
                    <a:pt x="210" y="362"/>
                  </a:cubicBezTo>
                  <a:cubicBezTo>
                    <a:pt x="210" y="362"/>
                    <a:pt x="210" y="362"/>
                    <a:pt x="210" y="363"/>
                  </a:cubicBezTo>
                  <a:cubicBezTo>
                    <a:pt x="211" y="362"/>
                    <a:pt x="212" y="361"/>
                    <a:pt x="213" y="360"/>
                  </a:cubicBezTo>
                  <a:cubicBezTo>
                    <a:pt x="213" y="359"/>
                    <a:pt x="213" y="359"/>
                    <a:pt x="213" y="359"/>
                  </a:cubicBezTo>
                  <a:moveTo>
                    <a:pt x="320" y="350"/>
                  </a:moveTo>
                  <a:cubicBezTo>
                    <a:pt x="320" y="353"/>
                    <a:pt x="320" y="355"/>
                    <a:pt x="320" y="358"/>
                  </a:cubicBezTo>
                  <a:cubicBezTo>
                    <a:pt x="320" y="357"/>
                    <a:pt x="320" y="357"/>
                    <a:pt x="321" y="357"/>
                  </a:cubicBezTo>
                  <a:cubicBezTo>
                    <a:pt x="320" y="355"/>
                    <a:pt x="320" y="353"/>
                    <a:pt x="320" y="350"/>
                  </a:cubicBezTo>
                  <a:moveTo>
                    <a:pt x="94" y="347"/>
                  </a:moveTo>
                  <a:cubicBezTo>
                    <a:pt x="95" y="350"/>
                    <a:pt x="95" y="354"/>
                    <a:pt x="96" y="357"/>
                  </a:cubicBezTo>
                  <a:cubicBezTo>
                    <a:pt x="99" y="361"/>
                    <a:pt x="101" y="365"/>
                    <a:pt x="104" y="369"/>
                  </a:cubicBezTo>
                  <a:cubicBezTo>
                    <a:pt x="103" y="367"/>
                    <a:pt x="103" y="365"/>
                    <a:pt x="102" y="364"/>
                  </a:cubicBezTo>
                  <a:cubicBezTo>
                    <a:pt x="99" y="358"/>
                    <a:pt x="96" y="353"/>
                    <a:pt x="94" y="347"/>
                  </a:cubicBezTo>
                  <a:moveTo>
                    <a:pt x="312" y="321"/>
                  </a:moveTo>
                  <a:cubicBezTo>
                    <a:pt x="312" y="323"/>
                    <a:pt x="312" y="326"/>
                    <a:pt x="312" y="329"/>
                  </a:cubicBezTo>
                  <a:cubicBezTo>
                    <a:pt x="315" y="336"/>
                    <a:pt x="316" y="343"/>
                    <a:pt x="318" y="350"/>
                  </a:cubicBezTo>
                  <a:cubicBezTo>
                    <a:pt x="317" y="346"/>
                    <a:pt x="317" y="342"/>
                    <a:pt x="316" y="338"/>
                  </a:cubicBezTo>
                  <a:cubicBezTo>
                    <a:pt x="315" y="338"/>
                    <a:pt x="315" y="337"/>
                    <a:pt x="316" y="336"/>
                  </a:cubicBezTo>
                  <a:cubicBezTo>
                    <a:pt x="316" y="335"/>
                    <a:pt x="315" y="333"/>
                    <a:pt x="315" y="332"/>
                  </a:cubicBezTo>
                  <a:cubicBezTo>
                    <a:pt x="315" y="330"/>
                    <a:pt x="314" y="329"/>
                    <a:pt x="314" y="328"/>
                  </a:cubicBezTo>
                  <a:cubicBezTo>
                    <a:pt x="314" y="326"/>
                    <a:pt x="313" y="325"/>
                    <a:pt x="313" y="324"/>
                  </a:cubicBezTo>
                  <a:cubicBezTo>
                    <a:pt x="312" y="323"/>
                    <a:pt x="312" y="322"/>
                    <a:pt x="312" y="321"/>
                  </a:cubicBezTo>
                  <a:moveTo>
                    <a:pt x="6" y="306"/>
                  </a:moveTo>
                  <a:cubicBezTo>
                    <a:pt x="5" y="307"/>
                    <a:pt x="4" y="308"/>
                    <a:pt x="4" y="309"/>
                  </a:cubicBezTo>
                  <a:cubicBezTo>
                    <a:pt x="3" y="313"/>
                    <a:pt x="2" y="318"/>
                    <a:pt x="2" y="322"/>
                  </a:cubicBezTo>
                  <a:cubicBezTo>
                    <a:pt x="0" y="334"/>
                    <a:pt x="0" y="346"/>
                    <a:pt x="2" y="358"/>
                  </a:cubicBezTo>
                  <a:cubicBezTo>
                    <a:pt x="4" y="381"/>
                    <a:pt x="10" y="404"/>
                    <a:pt x="24" y="423"/>
                  </a:cubicBezTo>
                  <a:cubicBezTo>
                    <a:pt x="26" y="425"/>
                    <a:pt x="27" y="427"/>
                    <a:pt x="29" y="429"/>
                  </a:cubicBezTo>
                  <a:cubicBezTo>
                    <a:pt x="32" y="432"/>
                    <a:pt x="36" y="436"/>
                    <a:pt x="39" y="439"/>
                  </a:cubicBezTo>
                  <a:cubicBezTo>
                    <a:pt x="47" y="445"/>
                    <a:pt x="55" y="452"/>
                    <a:pt x="63" y="458"/>
                  </a:cubicBezTo>
                  <a:cubicBezTo>
                    <a:pt x="73" y="464"/>
                    <a:pt x="82" y="469"/>
                    <a:pt x="92" y="473"/>
                  </a:cubicBezTo>
                  <a:cubicBezTo>
                    <a:pt x="93" y="473"/>
                    <a:pt x="93" y="473"/>
                    <a:pt x="93" y="473"/>
                  </a:cubicBezTo>
                  <a:cubicBezTo>
                    <a:pt x="91" y="471"/>
                    <a:pt x="88" y="470"/>
                    <a:pt x="85" y="468"/>
                  </a:cubicBezTo>
                  <a:cubicBezTo>
                    <a:pt x="69" y="460"/>
                    <a:pt x="53" y="450"/>
                    <a:pt x="40" y="438"/>
                  </a:cubicBezTo>
                  <a:cubicBezTo>
                    <a:pt x="22" y="421"/>
                    <a:pt x="11" y="399"/>
                    <a:pt x="6" y="376"/>
                  </a:cubicBezTo>
                  <a:cubicBezTo>
                    <a:pt x="4" y="364"/>
                    <a:pt x="3" y="352"/>
                    <a:pt x="3" y="340"/>
                  </a:cubicBezTo>
                  <a:cubicBezTo>
                    <a:pt x="3" y="334"/>
                    <a:pt x="3" y="328"/>
                    <a:pt x="4" y="322"/>
                  </a:cubicBezTo>
                  <a:cubicBezTo>
                    <a:pt x="4" y="317"/>
                    <a:pt x="5" y="311"/>
                    <a:pt x="6" y="306"/>
                  </a:cubicBezTo>
                  <a:moveTo>
                    <a:pt x="13" y="298"/>
                  </a:moveTo>
                  <a:cubicBezTo>
                    <a:pt x="11" y="299"/>
                    <a:pt x="9" y="299"/>
                    <a:pt x="8" y="299"/>
                  </a:cubicBezTo>
                  <a:cubicBezTo>
                    <a:pt x="6" y="301"/>
                    <a:pt x="5" y="302"/>
                    <a:pt x="4" y="304"/>
                  </a:cubicBezTo>
                  <a:cubicBezTo>
                    <a:pt x="6" y="303"/>
                    <a:pt x="8" y="301"/>
                    <a:pt x="10" y="300"/>
                  </a:cubicBezTo>
                  <a:cubicBezTo>
                    <a:pt x="11" y="299"/>
                    <a:pt x="12" y="299"/>
                    <a:pt x="13" y="298"/>
                  </a:cubicBezTo>
                  <a:moveTo>
                    <a:pt x="93" y="285"/>
                  </a:moveTo>
                  <a:cubicBezTo>
                    <a:pt x="93" y="285"/>
                    <a:pt x="92" y="285"/>
                    <a:pt x="91" y="285"/>
                  </a:cubicBezTo>
                  <a:cubicBezTo>
                    <a:pt x="88" y="286"/>
                    <a:pt x="84" y="286"/>
                    <a:pt x="81" y="286"/>
                  </a:cubicBezTo>
                  <a:cubicBezTo>
                    <a:pt x="78" y="287"/>
                    <a:pt x="76" y="287"/>
                    <a:pt x="73" y="287"/>
                  </a:cubicBezTo>
                  <a:cubicBezTo>
                    <a:pt x="73" y="287"/>
                    <a:pt x="73" y="287"/>
                    <a:pt x="72" y="287"/>
                  </a:cubicBezTo>
                  <a:cubicBezTo>
                    <a:pt x="65" y="288"/>
                    <a:pt x="57" y="290"/>
                    <a:pt x="49" y="291"/>
                  </a:cubicBezTo>
                  <a:cubicBezTo>
                    <a:pt x="42" y="293"/>
                    <a:pt x="35" y="294"/>
                    <a:pt x="28" y="295"/>
                  </a:cubicBezTo>
                  <a:cubicBezTo>
                    <a:pt x="27" y="295"/>
                    <a:pt x="26" y="295"/>
                    <a:pt x="24" y="296"/>
                  </a:cubicBezTo>
                  <a:cubicBezTo>
                    <a:pt x="22" y="296"/>
                    <a:pt x="20" y="297"/>
                    <a:pt x="17" y="298"/>
                  </a:cubicBezTo>
                  <a:cubicBezTo>
                    <a:pt x="18" y="298"/>
                    <a:pt x="18" y="298"/>
                    <a:pt x="18" y="298"/>
                  </a:cubicBezTo>
                  <a:cubicBezTo>
                    <a:pt x="24" y="297"/>
                    <a:pt x="30" y="297"/>
                    <a:pt x="36" y="296"/>
                  </a:cubicBezTo>
                  <a:cubicBezTo>
                    <a:pt x="51" y="293"/>
                    <a:pt x="66" y="290"/>
                    <a:pt x="81" y="288"/>
                  </a:cubicBezTo>
                  <a:cubicBezTo>
                    <a:pt x="84" y="287"/>
                    <a:pt x="87" y="287"/>
                    <a:pt x="91" y="287"/>
                  </a:cubicBezTo>
                  <a:cubicBezTo>
                    <a:pt x="91" y="287"/>
                    <a:pt x="91" y="287"/>
                    <a:pt x="91" y="287"/>
                  </a:cubicBezTo>
                  <a:cubicBezTo>
                    <a:pt x="83" y="305"/>
                    <a:pt x="85" y="328"/>
                    <a:pt x="92" y="347"/>
                  </a:cubicBezTo>
                  <a:cubicBezTo>
                    <a:pt x="92" y="344"/>
                    <a:pt x="91" y="341"/>
                    <a:pt x="91" y="338"/>
                  </a:cubicBezTo>
                  <a:cubicBezTo>
                    <a:pt x="90" y="333"/>
                    <a:pt x="89" y="328"/>
                    <a:pt x="89" y="324"/>
                  </a:cubicBezTo>
                  <a:cubicBezTo>
                    <a:pt x="87" y="311"/>
                    <a:pt x="88" y="298"/>
                    <a:pt x="93" y="286"/>
                  </a:cubicBezTo>
                  <a:cubicBezTo>
                    <a:pt x="94" y="286"/>
                    <a:pt x="94" y="285"/>
                    <a:pt x="93" y="285"/>
                  </a:cubicBezTo>
                  <a:moveTo>
                    <a:pt x="127" y="283"/>
                  </a:moveTo>
                  <a:cubicBezTo>
                    <a:pt x="127" y="287"/>
                    <a:pt x="128" y="292"/>
                    <a:pt x="132" y="292"/>
                  </a:cubicBezTo>
                  <a:cubicBezTo>
                    <a:pt x="133" y="293"/>
                    <a:pt x="134" y="293"/>
                    <a:pt x="135" y="293"/>
                  </a:cubicBezTo>
                  <a:cubicBezTo>
                    <a:pt x="139" y="293"/>
                    <a:pt x="142" y="292"/>
                    <a:pt x="146" y="291"/>
                  </a:cubicBezTo>
                  <a:cubicBezTo>
                    <a:pt x="146" y="291"/>
                    <a:pt x="146" y="291"/>
                    <a:pt x="147" y="291"/>
                  </a:cubicBezTo>
                  <a:cubicBezTo>
                    <a:pt x="150" y="291"/>
                    <a:pt x="153" y="292"/>
                    <a:pt x="155" y="293"/>
                  </a:cubicBezTo>
                  <a:cubicBezTo>
                    <a:pt x="159" y="294"/>
                    <a:pt x="163" y="295"/>
                    <a:pt x="167" y="297"/>
                  </a:cubicBezTo>
                  <a:cubicBezTo>
                    <a:pt x="173" y="299"/>
                    <a:pt x="178" y="303"/>
                    <a:pt x="184" y="306"/>
                  </a:cubicBezTo>
                  <a:cubicBezTo>
                    <a:pt x="201" y="318"/>
                    <a:pt x="213" y="337"/>
                    <a:pt x="211" y="358"/>
                  </a:cubicBezTo>
                  <a:cubicBezTo>
                    <a:pt x="212" y="357"/>
                    <a:pt x="212" y="357"/>
                    <a:pt x="212" y="356"/>
                  </a:cubicBezTo>
                  <a:cubicBezTo>
                    <a:pt x="213" y="355"/>
                    <a:pt x="213" y="355"/>
                    <a:pt x="213" y="355"/>
                  </a:cubicBezTo>
                  <a:cubicBezTo>
                    <a:pt x="213" y="345"/>
                    <a:pt x="211" y="336"/>
                    <a:pt x="206" y="327"/>
                  </a:cubicBezTo>
                  <a:cubicBezTo>
                    <a:pt x="206" y="327"/>
                    <a:pt x="206" y="326"/>
                    <a:pt x="205" y="325"/>
                  </a:cubicBezTo>
                  <a:cubicBezTo>
                    <a:pt x="203" y="323"/>
                    <a:pt x="201" y="321"/>
                    <a:pt x="199" y="319"/>
                  </a:cubicBezTo>
                  <a:cubicBezTo>
                    <a:pt x="191" y="311"/>
                    <a:pt x="181" y="304"/>
                    <a:pt x="171" y="298"/>
                  </a:cubicBezTo>
                  <a:cubicBezTo>
                    <a:pt x="166" y="295"/>
                    <a:pt x="161" y="292"/>
                    <a:pt x="155" y="291"/>
                  </a:cubicBezTo>
                  <a:cubicBezTo>
                    <a:pt x="154" y="290"/>
                    <a:pt x="152" y="290"/>
                    <a:pt x="151" y="290"/>
                  </a:cubicBezTo>
                  <a:cubicBezTo>
                    <a:pt x="149" y="289"/>
                    <a:pt x="148" y="289"/>
                    <a:pt x="147" y="289"/>
                  </a:cubicBezTo>
                  <a:cubicBezTo>
                    <a:pt x="146" y="289"/>
                    <a:pt x="146" y="289"/>
                    <a:pt x="145" y="289"/>
                  </a:cubicBezTo>
                  <a:cubicBezTo>
                    <a:pt x="143" y="290"/>
                    <a:pt x="140" y="290"/>
                    <a:pt x="138" y="290"/>
                  </a:cubicBezTo>
                  <a:cubicBezTo>
                    <a:pt x="137" y="290"/>
                    <a:pt x="135" y="291"/>
                    <a:pt x="134" y="291"/>
                  </a:cubicBezTo>
                  <a:cubicBezTo>
                    <a:pt x="133" y="291"/>
                    <a:pt x="132" y="291"/>
                    <a:pt x="131" y="290"/>
                  </a:cubicBezTo>
                  <a:cubicBezTo>
                    <a:pt x="130" y="289"/>
                    <a:pt x="130" y="287"/>
                    <a:pt x="129" y="286"/>
                  </a:cubicBezTo>
                  <a:cubicBezTo>
                    <a:pt x="129" y="286"/>
                    <a:pt x="129" y="286"/>
                    <a:pt x="129" y="286"/>
                  </a:cubicBezTo>
                  <a:cubicBezTo>
                    <a:pt x="129" y="286"/>
                    <a:pt x="128" y="286"/>
                    <a:pt x="128" y="285"/>
                  </a:cubicBezTo>
                  <a:cubicBezTo>
                    <a:pt x="128" y="284"/>
                    <a:pt x="128" y="284"/>
                    <a:pt x="127" y="283"/>
                  </a:cubicBezTo>
                  <a:moveTo>
                    <a:pt x="127" y="264"/>
                  </a:moveTo>
                  <a:cubicBezTo>
                    <a:pt x="127" y="271"/>
                    <a:pt x="128" y="277"/>
                    <a:pt x="129" y="283"/>
                  </a:cubicBezTo>
                  <a:cubicBezTo>
                    <a:pt x="129" y="282"/>
                    <a:pt x="129" y="282"/>
                    <a:pt x="129" y="282"/>
                  </a:cubicBezTo>
                  <a:cubicBezTo>
                    <a:pt x="129" y="279"/>
                    <a:pt x="129" y="276"/>
                    <a:pt x="129" y="273"/>
                  </a:cubicBezTo>
                  <a:cubicBezTo>
                    <a:pt x="128" y="270"/>
                    <a:pt x="128" y="267"/>
                    <a:pt x="127" y="264"/>
                  </a:cubicBezTo>
                  <a:moveTo>
                    <a:pt x="234" y="254"/>
                  </a:moveTo>
                  <a:cubicBezTo>
                    <a:pt x="233" y="254"/>
                    <a:pt x="232" y="254"/>
                    <a:pt x="231" y="254"/>
                  </a:cubicBezTo>
                  <a:cubicBezTo>
                    <a:pt x="232" y="255"/>
                    <a:pt x="232" y="255"/>
                    <a:pt x="233" y="255"/>
                  </a:cubicBezTo>
                  <a:cubicBezTo>
                    <a:pt x="234" y="255"/>
                    <a:pt x="235" y="254"/>
                    <a:pt x="236" y="254"/>
                  </a:cubicBezTo>
                  <a:cubicBezTo>
                    <a:pt x="235" y="254"/>
                    <a:pt x="234" y="254"/>
                    <a:pt x="234" y="254"/>
                  </a:cubicBezTo>
                  <a:moveTo>
                    <a:pt x="123" y="248"/>
                  </a:moveTo>
                  <a:cubicBezTo>
                    <a:pt x="123" y="250"/>
                    <a:pt x="123" y="253"/>
                    <a:pt x="123" y="255"/>
                  </a:cubicBezTo>
                  <a:cubicBezTo>
                    <a:pt x="123" y="257"/>
                    <a:pt x="124" y="260"/>
                    <a:pt x="124" y="262"/>
                  </a:cubicBezTo>
                  <a:cubicBezTo>
                    <a:pt x="125" y="263"/>
                    <a:pt x="125" y="264"/>
                    <a:pt x="125" y="265"/>
                  </a:cubicBezTo>
                  <a:cubicBezTo>
                    <a:pt x="125" y="261"/>
                    <a:pt x="125" y="258"/>
                    <a:pt x="125" y="254"/>
                  </a:cubicBezTo>
                  <a:cubicBezTo>
                    <a:pt x="124" y="252"/>
                    <a:pt x="124" y="250"/>
                    <a:pt x="123" y="248"/>
                  </a:cubicBezTo>
                  <a:moveTo>
                    <a:pt x="121" y="240"/>
                  </a:moveTo>
                  <a:cubicBezTo>
                    <a:pt x="121" y="242"/>
                    <a:pt x="121" y="244"/>
                    <a:pt x="121" y="247"/>
                  </a:cubicBezTo>
                  <a:cubicBezTo>
                    <a:pt x="121" y="247"/>
                    <a:pt x="121" y="248"/>
                    <a:pt x="121" y="248"/>
                  </a:cubicBezTo>
                  <a:cubicBezTo>
                    <a:pt x="121" y="246"/>
                    <a:pt x="121" y="244"/>
                    <a:pt x="122" y="242"/>
                  </a:cubicBezTo>
                  <a:cubicBezTo>
                    <a:pt x="121" y="241"/>
                    <a:pt x="121" y="241"/>
                    <a:pt x="121" y="240"/>
                  </a:cubicBezTo>
                  <a:moveTo>
                    <a:pt x="172" y="183"/>
                  </a:moveTo>
                  <a:cubicBezTo>
                    <a:pt x="166" y="185"/>
                    <a:pt x="160" y="187"/>
                    <a:pt x="154" y="189"/>
                  </a:cubicBezTo>
                  <a:cubicBezTo>
                    <a:pt x="148" y="191"/>
                    <a:pt x="142" y="192"/>
                    <a:pt x="137" y="195"/>
                  </a:cubicBezTo>
                  <a:cubicBezTo>
                    <a:pt x="132" y="197"/>
                    <a:pt x="126" y="199"/>
                    <a:pt x="122" y="203"/>
                  </a:cubicBezTo>
                  <a:cubicBezTo>
                    <a:pt x="119" y="206"/>
                    <a:pt x="118" y="210"/>
                    <a:pt x="117" y="214"/>
                  </a:cubicBezTo>
                  <a:cubicBezTo>
                    <a:pt x="116" y="223"/>
                    <a:pt x="118" y="232"/>
                    <a:pt x="119" y="240"/>
                  </a:cubicBezTo>
                  <a:cubicBezTo>
                    <a:pt x="119" y="237"/>
                    <a:pt x="119" y="233"/>
                    <a:pt x="119" y="230"/>
                  </a:cubicBezTo>
                  <a:cubicBezTo>
                    <a:pt x="118" y="222"/>
                    <a:pt x="118" y="213"/>
                    <a:pt x="122" y="207"/>
                  </a:cubicBezTo>
                  <a:cubicBezTo>
                    <a:pt x="125" y="202"/>
                    <a:pt x="131" y="199"/>
                    <a:pt x="136" y="197"/>
                  </a:cubicBezTo>
                  <a:cubicBezTo>
                    <a:pt x="142" y="194"/>
                    <a:pt x="149" y="193"/>
                    <a:pt x="155" y="191"/>
                  </a:cubicBezTo>
                  <a:cubicBezTo>
                    <a:pt x="161" y="189"/>
                    <a:pt x="167" y="186"/>
                    <a:pt x="172" y="183"/>
                  </a:cubicBezTo>
                  <a:moveTo>
                    <a:pt x="204" y="150"/>
                  </a:moveTo>
                  <a:cubicBezTo>
                    <a:pt x="204" y="151"/>
                    <a:pt x="203" y="151"/>
                    <a:pt x="202" y="152"/>
                  </a:cubicBezTo>
                  <a:cubicBezTo>
                    <a:pt x="201" y="154"/>
                    <a:pt x="200" y="155"/>
                    <a:pt x="199" y="157"/>
                  </a:cubicBezTo>
                  <a:cubicBezTo>
                    <a:pt x="193" y="167"/>
                    <a:pt x="183" y="174"/>
                    <a:pt x="173" y="180"/>
                  </a:cubicBezTo>
                  <a:cubicBezTo>
                    <a:pt x="173" y="180"/>
                    <a:pt x="172" y="181"/>
                    <a:pt x="172" y="181"/>
                  </a:cubicBezTo>
                  <a:cubicBezTo>
                    <a:pt x="176" y="179"/>
                    <a:pt x="181" y="177"/>
                    <a:pt x="185" y="174"/>
                  </a:cubicBezTo>
                  <a:cubicBezTo>
                    <a:pt x="186" y="174"/>
                    <a:pt x="186" y="174"/>
                    <a:pt x="187" y="173"/>
                  </a:cubicBezTo>
                  <a:cubicBezTo>
                    <a:pt x="192" y="169"/>
                    <a:pt x="196" y="165"/>
                    <a:pt x="200" y="159"/>
                  </a:cubicBezTo>
                  <a:cubicBezTo>
                    <a:pt x="202" y="156"/>
                    <a:pt x="203" y="153"/>
                    <a:pt x="204" y="150"/>
                  </a:cubicBezTo>
                  <a:moveTo>
                    <a:pt x="205" y="145"/>
                  </a:moveTo>
                  <a:cubicBezTo>
                    <a:pt x="205" y="145"/>
                    <a:pt x="205" y="146"/>
                    <a:pt x="205" y="146"/>
                  </a:cubicBezTo>
                  <a:cubicBezTo>
                    <a:pt x="205" y="146"/>
                    <a:pt x="205" y="146"/>
                    <a:pt x="205" y="146"/>
                  </a:cubicBezTo>
                  <a:cubicBezTo>
                    <a:pt x="205" y="145"/>
                    <a:pt x="205" y="145"/>
                    <a:pt x="205" y="145"/>
                  </a:cubicBezTo>
                  <a:moveTo>
                    <a:pt x="63" y="143"/>
                  </a:moveTo>
                  <a:cubicBezTo>
                    <a:pt x="66" y="145"/>
                    <a:pt x="69" y="146"/>
                    <a:pt x="72" y="147"/>
                  </a:cubicBezTo>
                  <a:cubicBezTo>
                    <a:pt x="76" y="147"/>
                    <a:pt x="79" y="148"/>
                    <a:pt x="82" y="149"/>
                  </a:cubicBezTo>
                  <a:cubicBezTo>
                    <a:pt x="84" y="149"/>
                    <a:pt x="86" y="149"/>
                    <a:pt x="87" y="149"/>
                  </a:cubicBezTo>
                  <a:cubicBezTo>
                    <a:pt x="88" y="150"/>
                    <a:pt x="90" y="150"/>
                    <a:pt x="91" y="150"/>
                  </a:cubicBezTo>
                  <a:cubicBezTo>
                    <a:pt x="88" y="149"/>
                    <a:pt x="84" y="148"/>
                    <a:pt x="81" y="147"/>
                  </a:cubicBezTo>
                  <a:cubicBezTo>
                    <a:pt x="77" y="146"/>
                    <a:pt x="73" y="145"/>
                    <a:pt x="68" y="144"/>
                  </a:cubicBezTo>
                  <a:cubicBezTo>
                    <a:pt x="66" y="144"/>
                    <a:pt x="65" y="144"/>
                    <a:pt x="63" y="143"/>
                  </a:cubicBezTo>
                  <a:moveTo>
                    <a:pt x="113" y="136"/>
                  </a:moveTo>
                  <a:cubicBezTo>
                    <a:pt x="112" y="137"/>
                    <a:pt x="112" y="137"/>
                    <a:pt x="112" y="138"/>
                  </a:cubicBezTo>
                  <a:cubicBezTo>
                    <a:pt x="111" y="139"/>
                    <a:pt x="111" y="140"/>
                    <a:pt x="110" y="142"/>
                  </a:cubicBezTo>
                  <a:cubicBezTo>
                    <a:pt x="110" y="144"/>
                    <a:pt x="110" y="146"/>
                    <a:pt x="110" y="148"/>
                  </a:cubicBezTo>
                  <a:cubicBezTo>
                    <a:pt x="109" y="150"/>
                    <a:pt x="108" y="151"/>
                    <a:pt x="107" y="151"/>
                  </a:cubicBezTo>
                  <a:cubicBezTo>
                    <a:pt x="106" y="152"/>
                    <a:pt x="104" y="152"/>
                    <a:pt x="103" y="152"/>
                  </a:cubicBezTo>
                  <a:cubicBezTo>
                    <a:pt x="102" y="152"/>
                    <a:pt x="101" y="152"/>
                    <a:pt x="100" y="152"/>
                  </a:cubicBezTo>
                  <a:cubicBezTo>
                    <a:pt x="101" y="152"/>
                    <a:pt x="101" y="152"/>
                    <a:pt x="101" y="152"/>
                  </a:cubicBezTo>
                  <a:cubicBezTo>
                    <a:pt x="102" y="152"/>
                    <a:pt x="102" y="153"/>
                    <a:pt x="101" y="154"/>
                  </a:cubicBezTo>
                  <a:cubicBezTo>
                    <a:pt x="102" y="154"/>
                    <a:pt x="103" y="154"/>
                    <a:pt x="103" y="154"/>
                  </a:cubicBezTo>
                  <a:cubicBezTo>
                    <a:pt x="105" y="154"/>
                    <a:pt x="106" y="154"/>
                    <a:pt x="107" y="153"/>
                  </a:cubicBezTo>
                  <a:cubicBezTo>
                    <a:pt x="110" y="153"/>
                    <a:pt x="111" y="151"/>
                    <a:pt x="112" y="148"/>
                  </a:cubicBezTo>
                  <a:cubicBezTo>
                    <a:pt x="112" y="148"/>
                    <a:pt x="112" y="148"/>
                    <a:pt x="112" y="148"/>
                  </a:cubicBezTo>
                  <a:cubicBezTo>
                    <a:pt x="111" y="148"/>
                    <a:pt x="110" y="147"/>
                    <a:pt x="111" y="146"/>
                  </a:cubicBezTo>
                  <a:cubicBezTo>
                    <a:pt x="111" y="146"/>
                    <a:pt x="112" y="146"/>
                    <a:pt x="112" y="145"/>
                  </a:cubicBezTo>
                  <a:cubicBezTo>
                    <a:pt x="112" y="144"/>
                    <a:pt x="112" y="142"/>
                    <a:pt x="112" y="140"/>
                  </a:cubicBezTo>
                  <a:cubicBezTo>
                    <a:pt x="112" y="139"/>
                    <a:pt x="112" y="137"/>
                    <a:pt x="113" y="136"/>
                  </a:cubicBezTo>
                  <a:moveTo>
                    <a:pt x="303" y="130"/>
                  </a:moveTo>
                  <a:cubicBezTo>
                    <a:pt x="303" y="130"/>
                    <a:pt x="303" y="130"/>
                    <a:pt x="302" y="131"/>
                  </a:cubicBezTo>
                  <a:cubicBezTo>
                    <a:pt x="302" y="131"/>
                    <a:pt x="302" y="131"/>
                    <a:pt x="302" y="131"/>
                  </a:cubicBezTo>
                  <a:cubicBezTo>
                    <a:pt x="301" y="131"/>
                    <a:pt x="301" y="131"/>
                    <a:pt x="301" y="130"/>
                  </a:cubicBezTo>
                  <a:cubicBezTo>
                    <a:pt x="301" y="133"/>
                    <a:pt x="301" y="136"/>
                    <a:pt x="301" y="139"/>
                  </a:cubicBezTo>
                  <a:cubicBezTo>
                    <a:pt x="300" y="150"/>
                    <a:pt x="299" y="161"/>
                    <a:pt x="296" y="171"/>
                  </a:cubicBezTo>
                  <a:cubicBezTo>
                    <a:pt x="292" y="189"/>
                    <a:pt x="283" y="206"/>
                    <a:pt x="272" y="220"/>
                  </a:cubicBezTo>
                  <a:cubicBezTo>
                    <a:pt x="271" y="221"/>
                    <a:pt x="270" y="221"/>
                    <a:pt x="269" y="222"/>
                  </a:cubicBezTo>
                  <a:cubicBezTo>
                    <a:pt x="266" y="225"/>
                    <a:pt x="263" y="228"/>
                    <a:pt x="259" y="231"/>
                  </a:cubicBezTo>
                  <a:cubicBezTo>
                    <a:pt x="247" y="240"/>
                    <a:pt x="233" y="247"/>
                    <a:pt x="220" y="255"/>
                  </a:cubicBezTo>
                  <a:cubicBezTo>
                    <a:pt x="219" y="255"/>
                    <a:pt x="219" y="256"/>
                    <a:pt x="220" y="257"/>
                  </a:cubicBezTo>
                  <a:cubicBezTo>
                    <a:pt x="223" y="258"/>
                    <a:pt x="226" y="258"/>
                    <a:pt x="228" y="258"/>
                  </a:cubicBezTo>
                  <a:cubicBezTo>
                    <a:pt x="232" y="258"/>
                    <a:pt x="236" y="258"/>
                    <a:pt x="240" y="259"/>
                  </a:cubicBezTo>
                  <a:cubicBezTo>
                    <a:pt x="247" y="260"/>
                    <a:pt x="253" y="262"/>
                    <a:pt x="260" y="265"/>
                  </a:cubicBezTo>
                  <a:cubicBezTo>
                    <a:pt x="272" y="271"/>
                    <a:pt x="283" y="279"/>
                    <a:pt x="292" y="290"/>
                  </a:cubicBezTo>
                  <a:cubicBezTo>
                    <a:pt x="300" y="299"/>
                    <a:pt x="306" y="311"/>
                    <a:pt x="310" y="322"/>
                  </a:cubicBezTo>
                  <a:cubicBezTo>
                    <a:pt x="310" y="320"/>
                    <a:pt x="309" y="317"/>
                    <a:pt x="309" y="314"/>
                  </a:cubicBezTo>
                  <a:cubicBezTo>
                    <a:pt x="305" y="306"/>
                    <a:pt x="301" y="298"/>
                    <a:pt x="295" y="291"/>
                  </a:cubicBezTo>
                  <a:cubicBezTo>
                    <a:pt x="287" y="281"/>
                    <a:pt x="277" y="272"/>
                    <a:pt x="266" y="266"/>
                  </a:cubicBezTo>
                  <a:cubicBezTo>
                    <a:pt x="262" y="264"/>
                    <a:pt x="258" y="262"/>
                    <a:pt x="254" y="261"/>
                  </a:cubicBezTo>
                  <a:cubicBezTo>
                    <a:pt x="251" y="260"/>
                    <a:pt x="248" y="259"/>
                    <a:pt x="245" y="258"/>
                  </a:cubicBezTo>
                  <a:cubicBezTo>
                    <a:pt x="240" y="258"/>
                    <a:pt x="235" y="258"/>
                    <a:pt x="230" y="256"/>
                  </a:cubicBezTo>
                  <a:cubicBezTo>
                    <a:pt x="228" y="256"/>
                    <a:pt x="225" y="256"/>
                    <a:pt x="223" y="255"/>
                  </a:cubicBezTo>
                  <a:cubicBezTo>
                    <a:pt x="232" y="250"/>
                    <a:pt x="241" y="245"/>
                    <a:pt x="250" y="240"/>
                  </a:cubicBezTo>
                  <a:cubicBezTo>
                    <a:pt x="243" y="244"/>
                    <a:pt x="236" y="249"/>
                    <a:pt x="229" y="253"/>
                  </a:cubicBezTo>
                  <a:cubicBezTo>
                    <a:pt x="228" y="253"/>
                    <a:pt x="228" y="254"/>
                    <a:pt x="228" y="254"/>
                  </a:cubicBezTo>
                  <a:cubicBezTo>
                    <a:pt x="228" y="254"/>
                    <a:pt x="228" y="254"/>
                    <a:pt x="228" y="254"/>
                  </a:cubicBezTo>
                  <a:cubicBezTo>
                    <a:pt x="230" y="253"/>
                    <a:pt x="232" y="252"/>
                    <a:pt x="234" y="252"/>
                  </a:cubicBezTo>
                  <a:cubicBezTo>
                    <a:pt x="244" y="246"/>
                    <a:pt x="253" y="240"/>
                    <a:pt x="262" y="232"/>
                  </a:cubicBezTo>
                  <a:cubicBezTo>
                    <a:pt x="265" y="230"/>
                    <a:pt x="268" y="227"/>
                    <a:pt x="270" y="224"/>
                  </a:cubicBezTo>
                  <a:cubicBezTo>
                    <a:pt x="274" y="221"/>
                    <a:pt x="278" y="217"/>
                    <a:pt x="281" y="212"/>
                  </a:cubicBezTo>
                  <a:cubicBezTo>
                    <a:pt x="297" y="191"/>
                    <a:pt x="303" y="164"/>
                    <a:pt x="303" y="138"/>
                  </a:cubicBezTo>
                  <a:cubicBezTo>
                    <a:pt x="303" y="135"/>
                    <a:pt x="303" y="132"/>
                    <a:pt x="303" y="130"/>
                  </a:cubicBezTo>
                  <a:moveTo>
                    <a:pt x="306" y="129"/>
                  </a:moveTo>
                  <a:cubicBezTo>
                    <a:pt x="305" y="129"/>
                    <a:pt x="304" y="129"/>
                    <a:pt x="304" y="130"/>
                  </a:cubicBezTo>
                  <a:cubicBezTo>
                    <a:pt x="304" y="141"/>
                    <a:pt x="303" y="152"/>
                    <a:pt x="301" y="163"/>
                  </a:cubicBezTo>
                  <a:cubicBezTo>
                    <a:pt x="299" y="177"/>
                    <a:pt x="296" y="190"/>
                    <a:pt x="289" y="202"/>
                  </a:cubicBezTo>
                  <a:cubicBezTo>
                    <a:pt x="282" y="213"/>
                    <a:pt x="274" y="223"/>
                    <a:pt x="264" y="232"/>
                  </a:cubicBezTo>
                  <a:cubicBezTo>
                    <a:pt x="258" y="237"/>
                    <a:pt x="252" y="241"/>
                    <a:pt x="246" y="245"/>
                  </a:cubicBezTo>
                  <a:cubicBezTo>
                    <a:pt x="243" y="248"/>
                    <a:pt x="239" y="251"/>
                    <a:pt x="235" y="252"/>
                  </a:cubicBezTo>
                  <a:cubicBezTo>
                    <a:pt x="236" y="252"/>
                    <a:pt x="236" y="252"/>
                    <a:pt x="236" y="252"/>
                  </a:cubicBezTo>
                  <a:cubicBezTo>
                    <a:pt x="237" y="252"/>
                    <a:pt x="238" y="253"/>
                    <a:pt x="239" y="253"/>
                  </a:cubicBezTo>
                  <a:cubicBezTo>
                    <a:pt x="240" y="252"/>
                    <a:pt x="242" y="251"/>
                    <a:pt x="244" y="250"/>
                  </a:cubicBezTo>
                  <a:cubicBezTo>
                    <a:pt x="244" y="249"/>
                    <a:pt x="244" y="249"/>
                    <a:pt x="244" y="249"/>
                  </a:cubicBezTo>
                  <a:cubicBezTo>
                    <a:pt x="244" y="249"/>
                    <a:pt x="244" y="249"/>
                    <a:pt x="244" y="249"/>
                  </a:cubicBezTo>
                  <a:cubicBezTo>
                    <a:pt x="245" y="248"/>
                    <a:pt x="246" y="248"/>
                    <a:pt x="246" y="248"/>
                  </a:cubicBezTo>
                  <a:cubicBezTo>
                    <a:pt x="251" y="244"/>
                    <a:pt x="256" y="241"/>
                    <a:pt x="260" y="237"/>
                  </a:cubicBezTo>
                  <a:cubicBezTo>
                    <a:pt x="266" y="232"/>
                    <a:pt x="272" y="227"/>
                    <a:pt x="278" y="221"/>
                  </a:cubicBezTo>
                  <a:cubicBezTo>
                    <a:pt x="277" y="221"/>
                    <a:pt x="277" y="221"/>
                    <a:pt x="277" y="221"/>
                  </a:cubicBezTo>
                  <a:cubicBezTo>
                    <a:pt x="276" y="221"/>
                    <a:pt x="276" y="219"/>
                    <a:pt x="277" y="219"/>
                  </a:cubicBezTo>
                  <a:cubicBezTo>
                    <a:pt x="278" y="219"/>
                    <a:pt x="279" y="219"/>
                    <a:pt x="280" y="218"/>
                  </a:cubicBezTo>
                  <a:cubicBezTo>
                    <a:pt x="283" y="215"/>
                    <a:pt x="285" y="212"/>
                    <a:pt x="287" y="208"/>
                  </a:cubicBezTo>
                  <a:cubicBezTo>
                    <a:pt x="293" y="199"/>
                    <a:pt x="298" y="188"/>
                    <a:pt x="301" y="177"/>
                  </a:cubicBezTo>
                  <a:cubicBezTo>
                    <a:pt x="300" y="177"/>
                    <a:pt x="300" y="176"/>
                    <a:pt x="301" y="176"/>
                  </a:cubicBezTo>
                  <a:cubicBezTo>
                    <a:pt x="301" y="176"/>
                    <a:pt x="301" y="176"/>
                    <a:pt x="301" y="176"/>
                  </a:cubicBezTo>
                  <a:cubicBezTo>
                    <a:pt x="301" y="175"/>
                    <a:pt x="301" y="174"/>
                    <a:pt x="302" y="173"/>
                  </a:cubicBezTo>
                  <a:cubicBezTo>
                    <a:pt x="304" y="161"/>
                    <a:pt x="305" y="149"/>
                    <a:pt x="306" y="138"/>
                  </a:cubicBezTo>
                  <a:cubicBezTo>
                    <a:pt x="306" y="138"/>
                    <a:pt x="306" y="138"/>
                    <a:pt x="306" y="138"/>
                  </a:cubicBezTo>
                  <a:cubicBezTo>
                    <a:pt x="305" y="138"/>
                    <a:pt x="304" y="136"/>
                    <a:pt x="305" y="136"/>
                  </a:cubicBezTo>
                  <a:cubicBezTo>
                    <a:pt x="305" y="136"/>
                    <a:pt x="305" y="136"/>
                    <a:pt x="306" y="135"/>
                  </a:cubicBezTo>
                  <a:cubicBezTo>
                    <a:pt x="306" y="133"/>
                    <a:pt x="306" y="131"/>
                    <a:pt x="306" y="129"/>
                  </a:cubicBezTo>
                  <a:moveTo>
                    <a:pt x="203" y="107"/>
                  </a:moveTo>
                  <a:cubicBezTo>
                    <a:pt x="205" y="112"/>
                    <a:pt x="207" y="117"/>
                    <a:pt x="208" y="123"/>
                  </a:cubicBezTo>
                  <a:cubicBezTo>
                    <a:pt x="208" y="126"/>
                    <a:pt x="208" y="129"/>
                    <a:pt x="208" y="132"/>
                  </a:cubicBezTo>
                  <a:cubicBezTo>
                    <a:pt x="208" y="136"/>
                    <a:pt x="208" y="139"/>
                    <a:pt x="208" y="142"/>
                  </a:cubicBezTo>
                  <a:cubicBezTo>
                    <a:pt x="208" y="141"/>
                    <a:pt x="209" y="140"/>
                    <a:pt x="209" y="139"/>
                  </a:cubicBezTo>
                  <a:cubicBezTo>
                    <a:pt x="211" y="131"/>
                    <a:pt x="210" y="123"/>
                    <a:pt x="208" y="116"/>
                  </a:cubicBezTo>
                  <a:cubicBezTo>
                    <a:pt x="207" y="113"/>
                    <a:pt x="205" y="110"/>
                    <a:pt x="203" y="107"/>
                  </a:cubicBezTo>
                  <a:moveTo>
                    <a:pt x="198" y="100"/>
                  </a:moveTo>
                  <a:cubicBezTo>
                    <a:pt x="200" y="102"/>
                    <a:pt x="202" y="104"/>
                    <a:pt x="204" y="106"/>
                  </a:cubicBezTo>
                  <a:cubicBezTo>
                    <a:pt x="203" y="104"/>
                    <a:pt x="202" y="103"/>
                    <a:pt x="201" y="102"/>
                  </a:cubicBezTo>
                  <a:cubicBezTo>
                    <a:pt x="200" y="101"/>
                    <a:pt x="199" y="101"/>
                    <a:pt x="198" y="100"/>
                  </a:cubicBezTo>
                  <a:moveTo>
                    <a:pt x="170" y="90"/>
                  </a:moveTo>
                  <a:cubicBezTo>
                    <a:pt x="164" y="90"/>
                    <a:pt x="158" y="91"/>
                    <a:pt x="152" y="92"/>
                  </a:cubicBezTo>
                  <a:cubicBezTo>
                    <a:pt x="141" y="95"/>
                    <a:pt x="130" y="101"/>
                    <a:pt x="122" y="109"/>
                  </a:cubicBezTo>
                  <a:cubicBezTo>
                    <a:pt x="117" y="114"/>
                    <a:pt x="114" y="120"/>
                    <a:pt x="112" y="127"/>
                  </a:cubicBezTo>
                  <a:cubicBezTo>
                    <a:pt x="113" y="125"/>
                    <a:pt x="115" y="124"/>
                    <a:pt x="116" y="122"/>
                  </a:cubicBezTo>
                  <a:cubicBezTo>
                    <a:pt x="117" y="121"/>
                    <a:pt x="118" y="119"/>
                    <a:pt x="119" y="118"/>
                  </a:cubicBezTo>
                  <a:cubicBezTo>
                    <a:pt x="119" y="116"/>
                    <a:pt x="120" y="115"/>
                    <a:pt x="121" y="113"/>
                  </a:cubicBezTo>
                  <a:cubicBezTo>
                    <a:pt x="128" y="103"/>
                    <a:pt x="141" y="97"/>
                    <a:pt x="152" y="94"/>
                  </a:cubicBezTo>
                  <a:cubicBezTo>
                    <a:pt x="158" y="92"/>
                    <a:pt x="164" y="92"/>
                    <a:pt x="170" y="92"/>
                  </a:cubicBezTo>
                  <a:cubicBezTo>
                    <a:pt x="176" y="92"/>
                    <a:pt x="182" y="93"/>
                    <a:pt x="188" y="95"/>
                  </a:cubicBezTo>
                  <a:cubicBezTo>
                    <a:pt x="189" y="95"/>
                    <a:pt x="190" y="95"/>
                    <a:pt x="190" y="96"/>
                  </a:cubicBezTo>
                  <a:cubicBezTo>
                    <a:pt x="191" y="96"/>
                    <a:pt x="192" y="96"/>
                    <a:pt x="193" y="96"/>
                  </a:cubicBezTo>
                  <a:cubicBezTo>
                    <a:pt x="194" y="97"/>
                    <a:pt x="195" y="97"/>
                    <a:pt x="197" y="98"/>
                  </a:cubicBezTo>
                  <a:cubicBezTo>
                    <a:pt x="193" y="95"/>
                    <a:pt x="190" y="93"/>
                    <a:pt x="186" y="92"/>
                  </a:cubicBezTo>
                  <a:cubicBezTo>
                    <a:pt x="181" y="90"/>
                    <a:pt x="175" y="90"/>
                    <a:pt x="170" y="90"/>
                  </a:cubicBezTo>
                  <a:moveTo>
                    <a:pt x="287" y="60"/>
                  </a:moveTo>
                  <a:cubicBezTo>
                    <a:pt x="286" y="61"/>
                    <a:pt x="286" y="61"/>
                    <a:pt x="285" y="62"/>
                  </a:cubicBezTo>
                  <a:cubicBezTo>
                    <a:pt x="286" y="63"/>
                    <a:pt x="287" y="65"/>
                    <a:pt x="289" y="67"/>
                  </a:cubicBezTo>
                  <a:cubicBezTo>
                    <a:pt x="287" y="65"/>
                    <a:pt x="286" y="64"/>
                    <a:pt x="285" y="62"/>
                  </a:cubicBezTo>
                  <a:cubicBezTo>
                    <a:pt x="284" y="62"/>
                    <a:pt x="284" y="62"/>
                    <a:pt x="283" y="63"/>
                  </a:cubicBezTo>
                  <a:cubicBezTo>
                    <a:pt x="286" y="67"/>
                    <a:pt x="289" y="72"/>
                    <a:pt x="291" y="76"/>
                  </a:cubicBezTo>
                  <a:cubicBezTo>
                    <a:pt x="294" y="81"/>
                    <a:pt x="296" y="86"/>
                    <a:pt x="298" y="92"/>
                  </a:cubicBezTo>
                  <a:cubicBezTo>
                    <a:pt x="299" y="95"/>
                    <a:pt x="300" y="99"/>
                    <a:pt x="300" y="103"/>
                  </a:cubicBezTo>
                  <a:cubicBezTo>
                    <a:pt x="301" y="103"/>
                    <a:pt x="302" y="102"/>
                    <a:pt x="303" y="102"/>
                  </a:cubicBezTo>
                  <a:cubicBezTo>
                    <a:pt x="302" y="98"/>
                    <a:pt x="301" y="94"/>
                    <a:pt x="300" y="90"/>
                  </a:cubicBezTo>
                  <a:cubicBezTo>
                    <a:pt x="299" y="87"/>
                    <a:pt x="298" y="84"/>
                    <a:pt x="297" y="81"/>
                  </a:cubicBezTo>
                  <a:cubicBezTo>
                    <a:pt x="295" y="77"/>
                    <a:pt x="293" y="72"/>
                    <a:pt x="291" y="68"/>
                  </a:cubicBezTo>
                  <a:cubicBezTo>
                    <a:pt x="291" y="68"/>
                    <a:pt x="291" y="68"/>
                    <a:pt x="290" y="68"/>
                  </a:cubicBezTo>
                  <a:cubicBezTo>
                    <a:pt x="290" y="69"/>
                    <a:pt x="290" y="69"/>
                    <a:pt x="290" y="69"/>
                  </a:cubicBezTo>
                  <a:cubicBezTo>
                    <a:pt x="289" y="69"/>
                    <a:pt x="289" y="67"/>
                    <a:pt x="290" y="67"/>
                  </a:cubicBezTo>
                  <a:cubicBezTo>
                    <a:pt x="290" y="67"/>
                    <a:pt x="290" y="66"/>
                    <a:pt x="290" y="66"/>
                  </a:cubicBezTo>
                  <a:cubicBezTo>
                    <a:pt x="289" y="64"/>
                    <a:pt x="288" y="62"/>
                    <a:pt x="287" y="60"/>
                  </a:cubicBezTo>
                  <a:moveTo>
                    <a:pt x="278" y="53"/>
                  </a:moveTo>
                  <a:cubicBezTo>
                    <a:pt x="278" y="54"/>
                    <a:pt x="277" y="54"/>
                    <a:pt x="277" y="54"/>
                  </a:cubicBezTo>
                  <a:cubicBezTo>
                    <a:pt x="278" y="57"/>
                    <a:pt x="280" y="59"/>
                    <a:pt x="282" y="61"/>
                  </a:cubicBezTo>
                  <a:cubicBezTo>
                    <a:pt x="282" y="61"/>
                    <a:pt x="283" y="60"/>
                    <a:pt x="284" y="60"/>
                  </a:cubicBezTo>
                  <a:cubicBezTo>
                    <a:pt x="282" y="58"/>
                    <a:pt x="280" y="56"/>
                    <a:pt x="278" y="53"/>
                  </a:cubicBezTo>
                  <a:moveTo>
                    <a:pt x="281" y="52"/>
                  </a:moveTo>
                  <a:cubicBezTo>
                    <a:pt x="280" y="52"/>
                    <a:pt x="280" y="53"/>
                    <a:pt x="279" y="53"/>
                  </a:cubicBezTo>
                  <a:cubicBezTo>
                    <a:pt x="281" y="55"/>
                    <a:pt x="282" y="57"/>
                    <a:pt x="284" y="60"/>
                  </a:cubicBezTo>
                  <a:cubicBezTo>
                    <a:pt x="285" y="59"/>
                    <a:pt x="285" y="59"/>
                    <a:pt x="286" y="59"/>
                  </a:cubicBezTo>
                  <a:cubicBezTo>
                    <a:pt x="284" y="56"/>
                    <a:pt x="283" y="54"/>
                    <a:pt x="281" y="52"/>
                  </a:cubicBezTo>
                  <a:moveTo>
                    <a:pt x="275" y="45"/>
                  </a:moveTo>
                  <a:cubicBezTo>
                    <a:pt x="274" y="45"/>
                    <a:pt x="274" y="46"/>
                    <a:pt x="273" y="46"/>
                  </a:cubicBezTo>
                  <a:cubicBezTo>
                    <a:pt x="275" y="48"/>
                    <a:pt x="276" y="50"/>
                    <a:pt x="278" y="51"/>
                  </a:cubicBezTo>
                  <a:cubicBezTo>
                    <a:pt x="278" y="51"/>
                    <a:pt x="279" y="51"/>
                    <a:pt x="279" y="50"/>
                  </a:cubicBezTo>
                  <a:cubicBezTo>
                    <a:pt x="279" y="50"/>
                    <a:pt x="279" y="50"/>
                    <a:pt x="279" y="50"/>
                  </a:cubicBezTo>
                  <a:cubicBezTo>
                    <a:pt x="278" y="48"/>
                    <a:pt x="276" y="46"/>
                    <a:pt x="275" y="45"/>
                  </a:cubicBezTo>
                  <a:moveTo>
                    <a:pt x="240" y="19"/>
                  </a:moveTo>
                  <a:cubicBezTo>
                    <a:pt x="239" y="20"/>
                    <a:pt x="238" y="21"/>
                    <a:pt x="237" y="21"/>
                  </a:cubicBezTo>
                  <a:cubicBezTo>
                    <a:pt x="241" y="23"/>
                    <a:pt x="244" y="25"/>
                    <a:pt x="247" y="26"/>
                  </a:cubicBezTo>
                  <a:cubicBezTo>
                    <a:pt x="254" y="32"/>
                    <a:pt x="261" y="38"/>
                    <a:pt x="267" y="44"/>
                  </a:cubicBezTo>
                  <a:cubicBezTo>
                    <a:pt x="270" y="47"/>
                    <a:pt x="273" y="50"/>
                    <a:pt x="275" y="53"/>
                  </a:cubicBezTo>
                  <a:cubicBezTo>
                    <a:pt x="276" y="52"/>
                    <a:pt x="276" y="52"/>
                    <a:pt x="277" y="52"/>
                  </a:cubicBezTo>
                  <a:cubicBezTo>
                    <a:pt x="276" y="50"/>
                    <a:pt x="274" y="48"/>
                    <a:pt x="272" y="47"/>
                  </a:cubicBezTo>
                  <a:cubicBezTo>
                    <a:pt x="272" y="47"/>
                    <a:pt x="272" y="47"/>
                    <a:pt x="272" y="47"/>
                  </a:cubicBezTo>
                  <a:cubicBezTo>
                    <a:pt x="271" y="47"/>
                    <a:pt x="271" y="47"/>
                    <a:pt x="271" y="47"/>
                  </a:cubicBezTo>
                  <a:cubicBezTo>
                    <a:pt x="270" y="47"/>
                    <a:pt x="270" y="46"/>
                    <a:pt x="271" y="45"/>
                  </a:cubicBezTo>
                  <a:cubicBezTo>
                    <a:pt x="271" y="45"/>
                    <a:pt x="271" y="45"/>
                    <a:pt x="271" y="45"/>
                  </a:cubicBezTo>
                  <a:cubicBezTo>
                    <a:pt x="269" y="42"/>
                    <a:pt x="266" y="40"/>
                    <a:pt x="263" y="37"/>
                  </a:cubicBezTo>
                  <a:cubicBezTo>
                    <a:pt x="266" y="40"/>
                    <a:pt x="269" y="42"/>
                    <a:pt x="272" y="45"/>
                  </a:cubicBezTo>
                  <a:cubicBezTo>
                    <a:pt x="272" y="44"/>
                    <a:pt x="273" y="44"/>
                    <a:pt x="273" y="44"/>
                  </a:cubicBezTo>
                  <a:cubicBezTo>
                    <a:pt x="271" y="41"/>
                    <a:pt x="269" y="39"/>
                    <a:pt x="267" y="37"/>
                  </a:cubicBezTo>
                  <a:cubicBezTo>
                    <a:pt x="266" y="38"/>
                    <a:pt x="266" y="38"/>
                    <a:pt x="266" y="38"/>
                  </a:cubicBezTo>
                  <a:cubicBezTo>
                    <a:pt x="266" y="38"/>
                    <a:pt x="265" y="38"/>
                    <a:pt x="265" y="38"/>
                  </a:cubicBezTo>
                  <a:cubicBezTo>
                    <a:pt x="264" y="38"/>
                    <a:pt x="264" y="37"/>
                    <a:pt x="265" y="36"/>
                  </a:cubicBezTo>
                  <a:cubicBezTo>
                    <a:pt x="265" y="36"/>
                    <a:pt x="265" y="36"/>
                    <a:pt x="265" y="36"/>
                  </a:cubicBezTo>
                  <a:cubicBezTo>
                    <a:pt x="263" y="34"/>
                    <a:pt x="260" y="32"/>
                    <a:pt x="258" y="31"/>
                  </a:cubicBezTo>
                  <a:cubicBezTo>
                    <a:pt x="258" y="31"/>
                    <a:pt x="257" y="31"/>
                    <a:pt x="257" y="31"/>
                  </a:cubicBezTo>
                  <a:cubicBezTo>
                    <a:pt x="257" y="31"/>
                    <a:pt x="257" y="31"/>
                    <a:pt x="257" y="31"/>
                  </a:cubicBezTo>
                  <a:cubicBezTo>
                    <a:pt x="256" y="31"/>
                    <a:pt x="255" y="30"/>
                    <a:pt x="256" y="29"/>
                  </a:cubicBezTo>
                  <a:cubicBezTo>
                    <a:pt x="254" y="28"/>
                    <a:pt x="251" y="26"/>
                    <a:pt x="249" y="25"/>
                  </a:cubicBezTo>
                  <a:cubicBezTo>
                    <a:pt x="248" y="25"/>
                    <a:pt x="248" y="25"/>
                    <a:pt x="248" y="24"/>
                  </a:cubicBezTo>
                  <a:cubicBezTo>
                    <a:pt x="248" y="24"/>
                    <a:pt x="247" y="24"/>
                    <a:pt x="247" y="24"/>
                  </a:cubicBezTo>
                  <a:cubicBezTo>
                    <a:pt x="245" y="22"/>
                    <a:pt x="243" y="21"/>
                    <a:pt x="240" y="19"/>
                  </a:cubicBezTo>
                  <a:moveTo>
                    <a:pt x="230" y="13"/>
                  </a:moveTo>
                  <a:cubicBezTo>
                    <a:pt x="230" y="14"/>
                    <a:pt x="229" y="14"/>
                    <a:pt x="229" y="14"/>
                  </a:cubicBezTo>
                  <a:cubicBezTo>
                    <a:pt x="231" y="16"/>
                    <a:pt x="233" y="17"/>
                    <a:pt x="235" y="18"/>
                  </a:cubicBezTo>
                  <a:cubicBezTo>
                    <a:pt x="233" y="17"/>
                    <a:pt x="230" y="16"/>
                    <a:pt x="228" y="15"/>
                  </a:cubicBezTo>
                  <a:cubicBezTo>
                    <a:pt x="227" y="16"/>
                    <a:pt x="226" y="16"/>
                    <a:pt x="226" y="16"/>
                  </a:cubicBezTo>
                  <a:cubicBezTo>
                    <a:pt x="229" y="18"/>
                    <a:pt x="232" y="19"/>
                    <a:pt x="235" y="20"/>
                  </a:cubicBezTo>
                  <a:cubicBezTo>
                    <a:pt x="236" y="20"/>
                    <a:pt x="237" y="19"/>
                    <a:pt x="239" y="18"/>
                  </a:cubicBezTo>
                  <a:cubicBezTo>
                    <a:pt x="236" y="16"/>
                    <a:pt x="233" y="15"/>
                    <a:pt x="230" y="13"/>
                  </a:cubicBezTo>
                  <a:moveTo>
                    <a:pt x="218" y="12"/>
                  </a:moveTo>
                  <a:cubicBezTo>
                    <a:pt x="218" y="12"/>
                    <a:pt x="217" y="13"/>
                    <a:pt x="216" y="13"/>
                  </a:cubicBezTo>
                  <a:cubicBezTo>
                    <a:pt x="219" y="14"/>
                    <a:pt x="222" y="15"/>
                    <a:pt x="224" y="16"/>
                  </a:cubicBezTo>
                  <a:cubicBezTo>
                    <a:pt x="224" y="15"/>
                    <a:pt x="224" y="15"/>
                    <a:pt x="224" y="15"/>
                  </a:cubicBezTo>
                  <a:cubicBezTo>
                    <a:pt x="225" y="15"/>
                    <a:pt x="225" y="15"/>
                    <a:pt x="225" y="14"/>
                  </a:cubicBezTo>
                  <a:cubicBezTo>
                    <a:pt x="224" y="14"/>
                    <a:pt x="222" y="13"/>
                    <a:pt x="221" y="13"/>
                  </a:cubicBezTo>
                  <a:cubicBezTo>
                    <a:pt x="220" y="13"/>
                    <a:pt x="219" y="12"/>
                    <a:pt x="218" y="12"/>
                  </a:cubicBezTo>
                  <a:moveTo>
                    <a:pt x="134" y="12"/>
                  </a:moveTo>
                  <a:cubicBezTo>
                    <a:pt x="132" y="12"/>
                    <a:pt x="130" y="13"/>
                    <a:pt x="129" y="13"/>
                  </a:cubicBezTo>
                  <a:cubicBezTo>
                    <a:pt x="127" y="14"/>
                    <a:pt x="126" y="16"/>
                    <a:pt x="124" y="17"/>
                  </a:cubicBezTo>
                  <a:cubicBezTo>
                    <a:pt x="126" y="16"/>
                    <a:pt x="128" y="16"/>
                    <a:pt x="129" y="15"/>
                  </a:cubicBezTo>
                  <a:cubicBezTo>
                    <a:pt x="131" y="14"/>
                    <a:pt x="132" y="13"/>
                    <a:pt x="134" y="12"/>
                  </a:cubicBezTo>
                  <a:moveTo>
                    <a:pt x="222" y="9"/>
                  </a:moveTo>
                  <a:cubicBezTo>
                    <a:pt x="222" y="10"/>
                    <a:pt x="221" y="10"/>
                    <a:pt x="221" y="11"/>
                  </a:cubicBezTo>
                  <a:cubicBezTo>
                    <a:pt x="223" y="11"/>
                    <a:pt x="225" y="12"/>
                    <a:pt x="227" y="13"/>
                  </a:cubicBezTo>
                  <a:cubicBezTo>
                    <a:pt x="227" y="13"/>
                    <a:pt x="228" y="13"/>
                    <a:pt x="228" y="12"/>
                  </a:cubicBezTo>
                  <a:cubicBezTo>
                    <a:pt x="226" y="11"/>
                    <a:pt x="224" y="10"/>
                    <a:pt x="222" y="9"/>
                  </a:cubicBezTo>
                  <a:moveTo>
                    <a:pt x="175" y="8"/>
                  </a:moveTo>
                  <a:cubicBezTo>
                    <a:pt x="175" y="9"/>
                    <a:pt x="174" y="9"/>
                    <a:pt x="173" y="10"/>
                  </a:cubicBezTo>
                  <a:cubicBezTo>
                    <a:pt x="173" y="10"/>
                    <a:pt x="173" y="10"/>
                    <a:pt x="173" y="10"/>
                  </a:cubicBezTo>
                  <a:cubicBezTo>
                    <a:pt x="177" y="10"/>
                    <a:pt x="180" y="10"/>
                    <a:pt x="184" y="10"/>
                  </a:cubicBezTo>
                  <a:cubicBezTo>
                    <a:pt x="199" y="11"/>
                    <a:pt x="213" y="14"/>
                    <a:pt x="227" y="21"/>
                  </a:cubicBezTo>
                  <a:cubicBezTo>
                    <a:pt x="239" y="27"/>
                    <a:pt x="249" y="37"/>
                    <a:pt x="258" y="46"/>
                  </a:cubicBezTo>
                  <a:cubicBezTo>
                    <a:pt x="276" y="65"/>
                    <a:pt x="291" y="87"/>
                    <a:pt x="298" y="112"/>
                  </a:cubicBezTo>
                  <a:cubicBezTo>
                    <a:pt x="299" y="118"/>
                    <a:pt x="300" y="123"/>
                    <a:pt x="301" y="129"/>
                  </a:cubicBezTo>
                  <a:cubicBezTo>
                    <a:pt x="301" y="129"/>
                    <a:pt x="301" y="129"/>
                    <a:pt x="301" y="129"/>
                  </a:cubicBezTo>
                  <a:cubicBezTo>
                    <a:pt x="302" y="129"/>
                    <a:pt x="303" y="128"/>
                    <a:pt x="303" y="128"/>
                  </a:cubicBezTo>
                  <a:cubicBezTo>
                    <a:pt x="304" y="127"/>
                    <a:pt x="304" y="126"/>
                    <a:pt x="304" y="125"/>
                  </a:cubicBezTo>
                  <a:cubicBezTo>
                    <a:pt x="304" y="126"/>
                    <a:pt x="304" y="127"/>
                    <a:pt x="304" y="128"/>
                  </a:cubicBezTo>
                  <a:cubicBezTo>
                    <a:pt x="304" y="127"/>
                    <a:pt x="305" y="127"/>
                    <a:pt x="306" y="127"/>
                  </a:cubicBezTo>
                  <a:cubicBezTo>
                    <a:pt x="305" y="123"/>
                    <a:pt x="305" y="120"/>
                    <a:pt x="305" y="117"/>
                  </a:cubicBezTo>
                  <a:cubicBezTo>
                    <a:pt x="305" y="117"/>
                    <a:pt x="305" y="117"/>
                    <a:pt x="305" y="117"/>
                  </a:cubicBezTo>
                  <a:cubicBezTo>
                    <a:pt x="305" y="118"/>
                    <a:pt x="305" y="118"/>
                    <a:pt x="304" y="118"/>
                  </a:cubicBezTo>
                  <a:cubicBezTo>
                    <a:pt x="304" y="118"/>
                    <a:pt x="303" y="116"/>
                    <a:pt x="304" y="116"/>
                  </a:cubicBezTo>
                  <a:cubicBezTo>
                    <a:pt x="304" y="115"/>
                    <a:pt x="304" y="115"/>
                    <a:pt x="305" y="115"/>
                  </a:cubicBezTo>
                  <a:cubicBezTo>
                    <a:pt x="304" y="111"/>
                    <a:pt x="304" y="107"/>
                    <a:pt x="303" y="104"/>
                  </a:cubicBezTo>
                  <a:cubicBezTo>
                    <a:pt x="302" y="104"/>
                    <a:pt x="302" y="104"/>
                    <a:pt x="301" y="105"/>
                  </a:cubicBezTo>
                  <a:cubicBezTo>
                    <a:pt x="301" y="105"/>
                    <a:pt x="301" y="105"/>
                    <a:pt x="300" y="105"/>
                  </a:cubicBezTo>
                  <a:cubicBezTo>
                    <a:pt x="300" y="105"/>
                    <a:pt x="300" y="105"/>
                    <a:pt x="300" y="105"/>
                  </a:cubicBezTo>
                  <a:cubicBezTo>
                    <a:pt x="301" y="110"/>
                    <a:pt x="301" y="114"/>
                    <a:pt x="301" y="119"/>
                  </a:cubicBezTo>
                  <a:cubicBezTo>
                    <a:pt x="298" y="100"/>
                    <a:pt x="289" y="81"/>
                    <a:pt x="277" y="65"/>
                  </a:cubicBezTo>
                  <a:cubicBezTo>
                    <a:pt x="269" y="55"/>
                    <a:pt x="261" y="46"/>
                    <a:pt x="251" y="37"/>
                  </a:cubicBezTo>
                  <a:cubicBezTo>
                    <a:pt x="242" y="28"/>
                    <a:pt x="232" y="21"/>
                    <a:pt x="220" y="16"/>
                  </a:cubicBezTo>
                  <a:cubicBezTo>
                    <a:pt x="218" y="15"/>
                    <a:pt x="217" y="15"/>
                    <a:pt x="215" y="14"/>
                  </a:cubicBezTo>
                  <a:cubicBezTo>
                    <a:pt x="215" y="14"/>
                    <a:pt x="214" y="15"/>
                    <a:pt x="214" y="15"/>
                  </a:cubicBezTo>
                  <a:cubicBezTo>
                    <a:pt x="214" y="15"/>
                    <a:pt x="214" y="15"/>
                    <a:pt x="213" y="15"/>
                  </a:cubicBezTo>
                  <a:cubicBezTo>
                    <a:pt x="213" y="15"/>
                    <a:pt x="212" y="14"/>
                    <a:pt x="213" y="13"/>
                  </a:cubicBezTo>
                  <a:cubicBezTo>
                    <a:pt x="213" y="13"/>
                    <a:pt x="213" y="13"/>
                    <a:pt x="213" y="13"/>
                  </a:cubicBezTo>
                  <a:cubicBezTo>
                    <a:pt x="201" y="10"/>
                    <a:pt x="189" y="8"/>
                    <a:pt x="176" y="8"/>
                  </a:cubicBezTo>
                  <a:cubicBezTo>
                    <a:pt x="176" y="8"/>
                    <a:pt x="176" y="8"/>
                    <a:pt x="175" y="8"/>
                  </a:cubicBezTo>
                  <a:moveTo>
                    <a:pt x="175" y="6"/>
                  </a:moveTo>
                  <a:cubicBezTo>
                    <a:pt x="169" y="6"/>
                    <a:pt x="163" y="6"/>
                    <a:pt x="157" y="7"/>
                  </a:cubicBezTo>
                  <a:cubicBezTo>
                    <a:pt x="157" y="8"/>
                    <a:pt x="156" y="8"/>
                    <a:pt x="155" y="8"/>
                  </a:cubicBezTo>
                  <a:cubicBezTo>
                    <a:pt x="155" y="9"/>
                    <a:pt x="155" y="9"/>
                    <a:pt x="155" y="9"/>
                  </a:cubicBezTo>
                  <a:cubicBezTo>
                    <a:pt x="154" y="9"/>
                    <a:pt x="154" y="8"/>
                    <a:pt x="154" y="7"/>
                  </a:cubicBezTo>
                  <a:cubicBezTo>
                    <a:pt x="149" y="8"/>
                    <a:pt x="144" y="9"/>
                    <a:pt x="138" y="10"/>
                  </a:cubicBezTo>
                  <a:cubicBezTo>
                    <a:pt x="137" y="12"/>
                    <a:pt x="136" y="13"/>
                    <a:pt x="134" y="14"/>
                  </a:cubicBezTo>
                  <a:cubicBezTo>
                    <a:pt x="138" y="13"/>
                    <a:pt x="141" y="12"/>
                    <a:pt x="144" y="12"/>
                  </a:cubicBezTo>
                  <a:cubicBezTo>
                    <a:pt x="151" y="10"/>
                    <a:pt x="159" y="10"/>
                    <a:pt x="167" y="10"/>
                  </a:cubicBezTo>
                  <a:cubicBezTo>
                    <a:pt x="168" y="10"/>
                    <a:pt x="170" y="10"/>
                    <a:pt x="172" y="10"/>
                  </a:cubicBezTo>
                  <a:cubicBezTo>
                    <a:pt x="172" y="10"/>
                    <a:pt x="171" y="9"/>
                    <a:pt x="172" y="8"/>
                  </a:cubicBezTo>
                  <a:cubicBezTo>
                    <a:pt x="172" y="8"/>
                    <a:pt x="172" y="8"/>
                    <a:pt x="172" y="8"/>
                  </a:cubicBezTo>
                  <a:cubicBezTo>
                    <a:pt x="171" y="8"/>
                    <a:pt x="169" y="8"/>
                    <a:pt x="168" y="8"/>
                  </a:cubicBezTo>
                  <a:cubicBezTo>
                    <a:pt x="167" y="8"/>
                    <a:pt x="167" y="8"/>
                    <a:pt x="167" y="8"/>
                  </a:cubicBezTo>
                  <a:cubicBezTo>
                    <a:pt x="169" y="8"/>
                    <a:pt x="171" y="8"/>
                    <a:pt x="173" y="8"/>
                  </a:cubicBezTo>
                  <a:cubicBezTo>
                    <a:pt x="174" y="7"/>
                    <a:pt x="174" y="6"/>
                    <a:pt x="175" y="6"/>
                  </a:cubicBezTo>
                  <a:moveTo>
                    <a:pt x="179" y="6"/>
                  </a:moveTo>
                  <a:cubicBezTo>
                    <a:pt x="178" y="6"/>
                    <a:pt x="177" y="7"/>
                    <a:pt x="176" y="7"/>
                  </a:cubicBezTo>
                  <a:cubicBezTo>
                    <a:pt x="177" y="7"/>
                    <a:pt x="177" y="7"/>
                    <a:pt x="177" y="7"/>
                  </a:cubicBezTo>
                  <a:cubicBezTo>
                    <a:pt x="180" y="7"/>
                    <a:pt x="182" y="8"/>
                    <a:pt x="185" y="8"/>
                  </a:cubicBezTo>
                  <a:cubicBezTo>
                    <a:pt x="195" y="8"/>
                    <a:pt x="204" y="10"/>
                    <a:pt x="214" y="13"/>
                  </a:cubicBezTo>
                  <a:cubicBezTo>
                    <a:pt x="215" y="12"/>
                    <a:pt x="215" y="12"/>
                    <a:pt x="216" y="11"/>
                  </a:cubicBezTo>
                  <a:cubicBezTo>
                    <a:pt x="207" y="8"/>
                    <a:pt x="197" y="7"/>
                    <a:pt x="187" y="6"/>
                  </a:cubicBezTo>
                  <a:cubicBezTo>
                    <a:pt x="184" y="6"/>
                    <a:pt x="181" y="6"/>
                    <a:pt x="179" y="6"/>
                  </a:cubicBezTo>
                  <a:moveTo>
                    <a:pt x="212" y="5"/>
                  </a:moveTo>
                  <a:cubicBezTo>
                    <a:pt x="211" y="6"/>
                    <a:pt x="211" y="6"/>
                    <a:pt x="210" y="7"/>
                  </a:cubicBezTo>
                  <a:cubicBezTo>
                    <a:pt x="213" y="8"/>
                    <a:pt x="216" y="9"/>
                    <a:pt x="218" y="10"/>
                  </a:cubicBezTo>
                  <a:cubicBezTo>
                    <a:pt x="219" y="9"/>
                    <a:pt x="220" y="9"/>
                    <a:pt x="220" y="8"/>
                  </a:cubicBezTo>
                  <a:cubicBezTo>
                    <a:pt x="220" y="8"/>
                    <a:pt x="220" y="8"/>
                    <a:pt x="220" y="8"/>
                  </a:cubicBezTo>
                  <a:cubicBezTo>
                    <a:pt x="217" y="7"/>
                    <a:pt x="215" y="6"/>
                    <a:pt x="212" y="5"/>
                  </a:cubicBezTo>
                  <a:moveTo>
                    <a:pt x="33" y="111"/>
                  </a:moveTo>
                  <a:cubicBezTo>
                    <a:pt x="34" y="108"/>
                    <a:pt x="36" y="104"/>
                    <a:pt x="37" y="100"/>
                  </a:cubicBezTo>
                  <a:cubicBezTo>
                    <a:pt x="39" y="94"/>
                    <a:pt x="41" y="88"/>
                    <a:pt x="44" y="82"/>
                  </a:cubicBezTo>
                  <a:cubicBezTo>
                    <a:pt x="48" y="76"/>
                    <a:pt x="52" y="70"/>
                    <a:pt x="56" y="65"/>
                  </a:cubicBezTo>
                  <a:cubicBezTo>
                    <a:pt x="63" y="54"/>
                    <a:pt x="72" y="45"/>
                    <a:pt x="82" y="38"/>
                  </a:cubicBezTo>
                  <a:cubicBezTo>
                    <a:pt x="86" y="35"/>
                    <a:pt x="90" y="33"/>
                    <a:pt x="94" y="30"/>
                  </a:cubicBezTo>
                  <a:cubicBezTo>
                    <a:pt x="88" y="34"/>
                    <a:pt x="83" y="38"/>
                    <a:pt x="78" y="42"/>
                  </a:cubicBezTo>
                  <a:cubicBezTo>
                    <a:pt x="52" y="65"/>
                    <a:pt x="32" y="97"/>
                    <a:pt x="30" y="132"/>
                  </a:cubicBezTo>
                  <a:cubicBezTo>
                    <a:pt x="30" y="132"/>
                    <a:pt x="30" y="132"/>
                    <a:pt x="30" y="132"/>
                  </a:cubicBezTo>
                  <a:cubicBezTo>
                    <a:pt x="30" y="128"/>
                    <a:pt x="31" y="124"/>
                    <a:pt x="31" y="121"/>
                  </a:cubicBezTo>
                  <a:cubicBezTo>
                    <a:pt x="32" y="117"/>
                    <a:pt x="33" y="114"/>
                    <a:pt x="33" y="111"/>
                  </a:cubicBezTo>
                  <a:moveTo>
                    <a:pt x="135" y="5"/>
                  </a:moveTo>
                  <a:cubicBezTo>
                    <a:pt x="130" y="6"/>
                    <a:pt x="125" y="8"/>
                    <a:pt x="120" y="10"/>
                  </a:cubicBezTo>
                  <a:cubicBezTo>
                    <a:pt x="119" y="11"/>
                    <a:pt x="118" y="12"/>
                    <a:pt x="116" y="13"/>
                  </a:cubicBezTo>
                  <a:cubicBezTo>
                    <a:pt x="116" y="13"/>
                    <a:pt x="116" y="13"/>
                    <a:pt x="116" y="13"/>
                  </a:cubicBezTo>
                  <a:cubicBezTo>
                    <a:pt x="116" y="13"/>
                    <a:pt x="116" y="13"/>
                    <a:pt x="116" y="13"/>
                  </a:cubicBezTo>
                  <a:cubicBezTo>
                    <a:pt x="116" y="13"/>
                    <a:pt x="116" y="13"/>
                    <a:pt x="116" y="13"/>
                  </a:cubicBezTo>
                  <a:cubicBezTo>
                    <a:pt x="115" y="13"/>
                    <a:pt x="115" y="13"/>
                    <a:pt x="115" y="13"/>
                  </a:cubicBezTo>
                  <a:cubicBezTo>
                    <a:pt x="113" y="14"/>
                    <a:pt x="110" y="15"/>
                    <a:pt x="108" y="16"/>
                  </a:cubicBezTo>
                  <a:cubicBezTo>
                    <a:pt x="108" y="16"/>
                    <a:pt x="108" y="16"/>
                    <a:pt x="108" y="16"/>
                  </a:cubicBezTo>
                  <a:cubicBezTo>
                    <a:pt x="107" y="16"/>
                    <a:pt x="107" y="16"/>
                    <a:pt x="107" y="15"/>
                  </a:cubicBezTo>
                  <a:cubicBezTo>
                    <a:pt x="92" y="23"/>
                    <a:pt x="79" y="33"/>
                    <a:pt x="67" y="43"/>
                  </a:cubicBezTo>
                  <a:cubicBezTo>
                    <a:pt x="57" y="51"/>
                    <a:pt x="48" y="60"/>
                    <a:pt x="42" y="71"/>
                  </a:cubicBezTo>
                  <a:cubicBezTo>
                    <a:pt x="36" y="83"/>
                    <a:pt x="34" y="97"/>
                    <a:pt x="31" y="111"/>
                  </a:cubicBezTo>
                  <a:cubicBezTo>
                    <a:pt x="29" y="118"/>
                    <a:pt x="27" y="126"/>
                    <a:pt x="28" y="134"/>
                  </a:cubicBezTo>
                  <a:cubicBezTo>
                    <a:pt x="29" y="134"/>
                    <a:pt x="29" y="134"/>
                    <a:pt x="29" y="134"/>
                  </a:cubicBezTo>
                  <a:cubicBezTo>
                    <a:pt x="30" y="137"/>
                    <a:pt x="31" y="139"/>
                    <a:pt x="34" y="140"/>
                  </a:cubicBezTo>
                  <a:cubicBezTo>
                    <a:pt x="38" y="142"/>
                    <a:pt x="43" y="142"/>
                    <a:pt x="48" y="143"/>
                  </a:cubicBezTo>
                  <a:cubicBezTo>
                    <a:pt x="53" y="144"/>
                    <a:pt x="58" y="145"/>
                    <a:pt x="63" y="145"/>
                  </a:cubicBezTo>
                  <a:cubicBezTo>
                    <a:pt x="59" y="144"/>
                    <a:pt x="56" y="143"/>
                    <a:pt x="53" y="142"/>
                  </a:cubicBezTo>
                  <a:cubicBezTo>
                    <a:pt x="51" y="141"/>
                    <a:pt x="49" y="141"/>
                    <a:pt x="47" y="141"/>
                  </a:cubicBezTo>
                  <a:cubicBezTo>
                    <a:pt x="42" y="140"/>
                    <a:pt x="36" y="140"/>
                    <a:pt x="32" y="137"/>
                  </a:cubicBezTo>
                  <a:cubicBezTo>
                    <a:pt x="32" y="136"/>
                    <a:pt x="32" y="136"/>
                    <a:pt x="31" y="135"/>
                  </a:cubicBezTo>
                  <a:cubicBezTo>
                    <a:pt x="32" y="135"/>
                    <a:pt x="32" y="135"/>
                    <a:pt x="32" y="134"/>
                  </a:cubicBezTo>
                  <a:cubicBezTo>
                    <a:pt x="34" y="86"/>
                    <a:pt x="69" y="43"/>
                    <a:pt x="111" y="23"/>
                  </a:cubicBezTo>
                  <a:cubicBezTo>
                    <a:pt x="114" y="21"/>
                    <a:pt x="118" y="19"/>
                    <a:pt x="122" y="18"/>
                  </a:cubicBezTo>
                  <a:cubicBezTo>
                    <a:pt x="122" y="17"/>
                    <a:pt x="121" y="17"/>
                    <a:pt x="122" y="16"/>
                  </a:cubicBezTo>
                  <a:cubicBezTo>
                    <a:pt x="122" y="16"/>
                    <a:pt x="123" y="15"/>
                    <a:pt x="124" y="15"/>
                  </a:cubicBezTo>
                  <a:cubicBezTo>
                    <a:pt x="110" y="19"/>
                    <a:pt x="98" y="25"/>
                    <a:pt x="86" y="33"/>
                  </a:cubicBezTo>
                  <a:cubicBezTo>
                    <a:pt x="69" y="44"/>
                    <a:pt x="55" y="60"/>
                    <a:pt x="44" y="78"/>
                  </a:cubicBezTo>
                  <a:cubicBezTo>
                    <a:pt x="41" y="84"/>
                    <a:pt x="38" y="91"/>
                    <a:pt x="36" y="97"/>
                  </a:cubicBezTo>
                  <a:cubicBezTo>
                    <a:pt x="36" y="97"/>
                    <a:pt x="36" y="97"/>
                    <a:pt x="36" y="97"/>
                  </a:cubicBezTo>
                  <a:cubicBezTo>
                    <a:pt x="37" y="90"/>
                    <a:pt x="39" y="83"/>
                    <a:pt x="42" y="77"/>
                  </a:cubicBezTo>
                  <a:cubicBezTo>
                    <a:pt x="44" y="71"/>
                    <a:pt x="48" y="66"/>
                    <a:pt x="52" y="61"/>
                  </a:cubicBezTo>
                  <a:cubicBezTo>
                    <a:pt x="60" y="50"/>
                    <a:pt x="71" y="42"/>
                    <a:pt x="82" y="34"/>
                  </a:cubicBezTo>
                  <a:cubicBezTo>
                    <a:pt x="94" y="25"/>
                    <a:pt x="106" y="17"/>
                    <a:pt x="120" y="11"/>
                  </a:cubicBezTo>
                  <a:cubicBezTo>
                    <a:pt x="124" y="10"/>
                    <a:pt x="128" y="9"/>
                    <a:pt x="132" y="8"/>
                  </a:cubicBezTo>
                  <a:cubicBezTo>
                    <a:pt x="133" y="7"/>
                    <a:pt x="134" y="6"/>
                    <a:pt x="135" y="5"/>
                  </a:cubicBezTo>
                  <a:moveTo>
                    <a:pt x="144" y="3"/>
                  </a:moveTo>
                  <a:cubicBezTo>
                    <a:pt x="143" y="3"/>
                    <a:pt x="142" y="3"/>
                    <a:pt x="141" y="4"/>
                  </a:cubicBezTo>
                  <a:cubicBezTo>
                    <a:pt x="141" y="4"/>
                    <a:pt x="140" y="4"/>
                    <a:pt x="139" y="4"/>
                  </a:cubicBezTo>
                  <a:cubicBezTo>
                    <a:pt x="138" y="5"/>
                    <a:pt x="137" y="6"/>
                    <a:pt x="136" y="7"/>
                  </a:cubicBezTo>
                  <a:cubicBezTo>
                    <a:pt x="137" y="6"/>
                    <a:pt x="139" y="6"/>
                    <a:pt x="141" y="6"/>
                  </a:cubicBezTo>
                  <a:cubicBezTo>
                    <a:pt x="142" y="5"/>
                    <a:pt x="143" y="4"/>
                    <a:pt x="144" y="3"/>
                  </a:cubicBezTo>
                  <a:moveTo>
                    <a:pt x="199" y="2"/>
                  </a:moveTo>
                  <a:cubicBezTo>
                    <a:pt x="199" y="3"/>
                    <a:pt x="198" y="3"/>
                    <a:pt x="197" y="4"/>
                  </a:cubicBezTo>
                  <a:cubicBezTo>
                    <a:pt x="199" y="4"/>
                    <a:pt x="202" y="4"/>
                    <a:pt x="204" y="5"/>
                  </a:cubicBezTo>
                  <a:cubicBezTo>
                    <a:pt x="205" y="5"/>
                    <a:pt x="206" y="6"/>
                    <a:pt x="208" y="6"/>
                  </a:cubicBezTo>
                  <a:cubicBezTo>
                    <a:pt x="208" y="6"/>
                    <a:pt x="209" y="5"/>
                    <a:pt x="210" y="5"/>
                  </a:cubicBezTo>
                  <a:cubicBezTo>
                    <a:pt x="206" y="4"/>
                    <a:pt x="203" y="3"/>
                    <a:pt x="199" y="2"/>
                  </a:cubicBezTo>
                  <a:moveTo>
                    <a:pt x="161" y="1"/>
                  </a:moveTo>
                  <a:cubicBezTo>
                    <a:pt x="157" y="1"/>
                    <a:pt x="152" y="2"/>
                    <a:pt x="148" y="3"/>
                  </a:cubicBezTo>
                  <a:cubicBezTo>
                    <a:pt x="147" y="3"/>
                    <a:pt x="146" y="4"/>
                    <a:pt x="145" y="5"/>
                  </a:cubicBezTo>
                  <a:cubicBezTo>
                    <a:pt x="149" y="4"/>
                    <a:pt x="154" y="4"/>
                    <a:pt x="158" y="3"/>
                  </a:cubicBezTo>
                  <a:cubicBezTo>
                    <a:pt x="159" y="3"/>
                    <a:pt x="160" y="2"/>
                    <a:pt x="161" y="1"/>
                  </a:cubicBezTo>
                  <a:moveTo>
                    <a:pt x="185" y="0"/>
                  </a:moveTo>
                  <a:cubicBezTo>
                    <a:pt x="184" y="1"/>
                    <a:pt x="183" y="2"/>
                    <a:pt x="182" y="2"/>
                  </a:cubicBezTo>
                  <a:cubicBezTo>
                    <a:pt x="186" y="3"/>
                    <a:pt x="190" y="3"/>
                    <a:pt x="194" y="3"/>
                  </a:cubicBezTo>
                  <a:cubicBezTo>
                    <a:pt x="195" y="3"/>
                    <a:pt x="196" y="2"/>
                    <a:pt x="197" y="2"/>
                  </a:cubicBezTo>
                  <a:cubicBezTo>
                    <a:pt x="193" y="1"/>
                    <a:pt x="189" y="1"/>
                    <a:pt x="185" y="0"/>
                  </a:cubicBezTo>
                  <a:moveTo>
                    <a:pt x="179" y="0"/>
                  </a:moveTo>
                  <a:cubicBezTo>
                    <a:pt x="174" y="0"/>
                    <a:pt x="169" y="1"/>
                    <a:pt x="164" y="1"/>
                  </a:cubicBezTo>
                  <a:cubicBezTo>
                    <a:pt x="163" y="2"/>
                    <a:pt x="163" y="2"/>
                    <a:pt x="162" y="3"/>
                  </a:cubicBezTo>
                  <a:cubicBezTo>
                    <a:pt x="162" y="3"/>
                    <a:pt x="163" y="3"/>
                    <a:pt x="164" y="3"/>
                  </a:cubicBezTo>
                  <a:cubicBezTo>
                    <a:pt x="169" y="3"/>
                    <a:pt x="174" y="2"/>
                    <a:pt x="179" y="2"/>
                  </a:cubicBezTo>
                  <a:cubicBezTo>
                    <a:pt x="180" y="2"/>
                    <a:pt x="181" y="1"/>
                    <a:pt x="182" y="0"/>
                  </a:cubicBezTo>
                  <a:cubicBezTo>
                    <a:pt x="181" y="0"/>
                    <a:pt x="180" y="0"/>
                    <a:pt x="179" y="0"/>
                  </a:cubicBezTo>
                </a:path>
              </a:pathLst>
            </a:custGeom>
            <a:solidFill>
              <a:schemeClr val="accent1"/>
            </a:solidFill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4" name="Freeform 151"/>
            <p:cNvSpPr>
              <a:spLocks noEditPoints="1"/>
            </p:cNvSpPr>
            <p:nvPr/>
          </p:nvSpPr>
          <p:spPr bwMode="auto">
            <a:xfrm>
              <a:off x="6416745" y="3069430"/>
              <a:ext cx="704850" cy="857250"/>
            </a:xfrm>
            <a:custGeom>
              <a:avLst/>
              <a:gdLst>
                <a:gd name="T0" fmla="*/ 326 w 327"/>
                <a:gd name="T1" fmla="*/ 272 h 398"/>
                <a:gd name="T2" fmla="*/ 302 w 327"/>
                <a:gd name="T3" fmla="*/ 188 h 398"/>
                <a:gd name="T4" fmla="*/ 238 w 327"/>
                <a:gd name="T5" fmla="*/ 162 h 398"/>
                <a:gd name="T6" fmla="*/ 241 w 327"/>
                <a:gd name="T7" fmla="*/ 160 h 398"/>
                <a:gd name="T8" fmla="*/ 282 w 327"/>
                <a:gd name="T9" fmla="*/ 175 h 398"/>
                <a:gd name="T10" fmla="*/ 283 w 327"/>
                <a:gd name="T11" fmla="*/ 174 h 398"/>
                <a:gd name="T12" fmla="*/ 243 w 327"/>
                <a:gd name="T13" fmla="*/ 160 h 398"/>
                <a:gd name="T14" fmla="*/ 161 w 327"/>
                <a:gd name="T15" fmla="*/ 307 h 398"/>
                <a:gd name="T16" fmla="*/ 133 w 327"/>
                <a:gd name="T17" fmla="*/ 294 h 398"/>
                <a:gd name="T18" fmla="*/ 101 w 327"/>
                <a:gd name="T19" fmla="*/ 255 h 398"/>
                <a:gd name="T20" fmla="*/ 214 w 327"/>
                <a:gd name="T21" fmla="*/ 284 h 398"/>
                <a:gd name="T22" fmla="*/ 217 w 327"/>
                <a:gd name="T23" fmla="*/ 270 h 398"/>
                <a:gd name="T24" fmla="*/ 99 w 327"/>
                <a:gd name="T25" fmla="*/ 231 h 398"/>
                <a:gd name="T26" fmla="*/ 170 w 327"/>
                <a:gd name="T27" fmla="*/ 196 h 398"/>
                <a:gd name="T28" fmla="*/ 209 w 327"/>
                <a:gd name="T29" fmla="*/ 60 h 398"/>
                <a:gd name="T30" fmla="*/ 164 w 327"/>
                <a:gd name="T31" fmla="*/ 92 h 398"/>
                <a:gd name="T32" fmla="*/ 206 w 327"/>
                <a:gd name="T33" fmla="*/ 13 h 398"/>
                <a:gd name="T34" fmla="*/ 211 w 327"/>
                <a:gd name="T35" fmla="*/ 14 h 398"/>
                <a:gd name="T36" fmla="*/ 177 w 327"/>
                <a:gd name="T37" fmla="*/ 0 h 398"/>
                <a:gd name="T38" fmla="*/ 113 w 327"/>
                <a:gd name="T39" fmla="*/ 51 h 398"/>
                <a:gd name="T40" fmla="*/ 43 w 327"/>
                <a:gd name="T41" fmla="*/ 44 h 398"/>
                <a:gd name="T42" fmla="*/ 106 w 327"/>
                <a:gd name="T43" fmla="*/ 62 h 398"/>
                <a:gd name="T44" fmla="*/ 79 w 327"/>
                <a:gd name="T45" fmla="*/ 55 h 398"/>
                <a:gd name="T46" fmla="*/ 120 w 327"/>
                <a:gd name="T47" fmla="*/ 44 h 398"/>
                <a:gd name="T48" fmla="*/ 139 w 327"/>
                <a:gd name="T49" fmla="*/ 19 h 398"/>
                <a:gd name="T50" fmla="*/ 167 w 327"/>
                <a:gd name="T51" fmla="*/ 3 h 398"/>
                <a:gd name="T52" fmla="*/ 185 w 327"/>
                <a:gd name="T53" fmla="*/ 4 h 398"/>
                <a:gd name="T54" fmla="*/ 212 w 327"/>
                <a:gd name="T55" fmla="*/ 54 h 398"/>
                <a:gd name="T56" fmla="*/ 131 w 327"/>
                <a:gd name="T57" fmla="*/ 104 h 398"/>
                <a:gd name="T58" fmla="*/ 127 w 327"/>
                <a:gd name="T59" fmla="*/ 136 h 398"/>
                <a:gd name="T60" fmla="*/ 131 w 327"/>
                <a:gd name="T61" fmla="*/ 190 h 398"/>
                <a:gd name="T62" fmla="*/ 136 w 327"/>
                <a:gd name="T63" fmla="*/ 194 h 398"/>
                <a:gd name="T64" fmla="*/ 206 w 327"/>
                <a:gd name="T65" fmla="*/ 227 h 398"/>
                <a:gd name="T66" fmla="*/ 166 w 327"/>
                <a:gd name="T67" fmla="*/ 302 h 398"/>
                <a:gd name="T68" fmla="*/ 105 w 327"/>
                <a:gd name="T69" fmla="*/ 260 h 398"/>
                <a:gd name="T70" fmla="*/ 108 w 327"/>
                <a:gd name="T71" fmla="*/ 205 h 398"/>
                <a:gd name="T72" fmla="*/ 108 w 327"/>
                <a:gd name="T73" fmla="*/ 201 h 398"/>
                <a:gd name="T74" fmla="*/ 102 w 327"/>
                <a:gd name="T75" fmla="*/ 191 h 398"/>
                <a:gd name="T76" fmla="*/ 26 w 327"/>
                <a:gd name="T77" fmla="*/ 200 h 398"/>
                <a:gd name="T78" fmla="*/ 5 w 327"/>
                <a:gd name="T79" fmla="*/ 208 h 398"/>
                <a:gd name="T80" fmla="*/ 44 w 327"/>
                <a:gd name="T81" fmla="*/ 347 h 398"/>
                <a:gd name="T82" fmla="*/ 275 w 327"/>
                <a:gd name="T83" fmla="*/ 372 h 398"/>
                <a:gd name="T84" fmla="*/ 300 w 327"/>
                <a:gd name="T85" fmla="*/ 340 h 398"/>
                <a:gd name="T86" fmla="*/ 319 w 327"/>
                <a:gd name="T87" fmla="*/ 229 h 398"/>
                <a:gd name="T88" fmla="*/ 320 w 327"/>
                <a:gd name="T89" fmla="*/ 224 h 398"/>
                <a:gd name="T90" fmla="*/ 316 w 327"/>
                <a:gd name="T91" fmla="*/ 222 h 398"/>
                <a:gd name="T92" fmla="*/ 164 w 327"/>
                <a:gd name="T93" fmla="*/ 395 h 398"/>
                <a:gd name="T94" fmla="*/ 18 w 327"/>
                <a:gd name="T95" fmla="*/ 266 h 398"/>
                <a:gd name="T96" fmla="*/ 70 w 327"/>
                <a:gd name="T97" fmla="*/ 366 h 398"/>
                <a:gd name="T98" fmla="*/ 24 w 327"/>
                <a:gd name="T99" fmla="*/ 206 h 398"/>
                <a:gd name="T100" fmla="*/ 100 w 327"/>
                <a:gd name="T101" fmla="*/ 193 h 398"/>
                <a:gd name="T102" fmla="*/ 142 w 327"/>
                <a:gd name="T103" fmla="*/ 306 h 398"/>
                <a:gd name="T104" fmla="*/ 167 w 327"/>
                <a:gd name="T105" fmla="*/ 191 h 398"/>
                <a:gd name="T106" fmla="*/ 134 w 327"/>
                <a:gd name="T107" fmla="*/ 172 h 398"/>
                <a:gd name="T108" fmla="*/ 128 w 327"/>
                <a:gd name="T109" fmla="*/ 155 h 398"/>
                <a:gd name="T110" fmla="*/ 222 w 327"/>
                <a:gd name="T111" fmla="*/ 44 h 3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27" h="398">
                  <a:moveTo>
                    <a:pt x="325" y="245"/>
                  </a:moveTo>
                  <a:cubicBezTo>
                    <a:pt x="325" y="245"/>
                    <a:pt x="324" y="246"/>
                    <a:pt x="324" y="246"/>
                  </a:cubicBezTo>
                  <a:cubicBezTo>
                    <a:pt x="324" y="246"/>
                    <a:pt x="323" y="246"/>
                    <a:pt x="323" y="246"/>
                  </a:cubicBezTo>
                  <a:cubicBezTo>
                    <a:pt x="323" y="246"/>
                    <a:pt x="323" y="246"/>
                    <a:pt x="323" y="246"/>
                  </a:cubicBezTo>
                  <a:cubicBezTo>
                    <a:pt x="324" y="250"/>
                    <a:pt x="324" y="254"/>
                    <a:pt x="325" y="258"/>
                  </a:cubicBezTo>
                  <a:cubicBezTo>
                    <a:pt x="325" y="263"/>
                    <a:pt x="325" y="268"/>
                    <a:pt x="324" y="274"/>
                  </a:cubicBezTo>
                  <a:cubicBezTo>
                    <a:pt x="324" y="275"/>
                    <a:pt x="324" y="276"/>
                    <a:pt x="324" y="277"/>
                  </a:cubicBezTo>
                  <a:cubicBezTo>
                    <a:pt x="325" y="276"/>
                    <a:pt x="325" y="276"/>
                    <a:pt x="326" y="276"/>
                  </a:cubicBezTo>
                  <a:cubicBezTo>
                    <a:pt x="326" y="275"/>
                    <a:pt x="326" y="274"/>
                    <a:pt x="326" y="272"/>
                  </a:cubicBezTo>
                  <a:cubicBezTo>
                    <a:pt x="326" y="271"/>
                    <a:pt x="327" y="269"/>
                    <a:pt x="327" y="268"/>
                  </a:cubicBezTo>
                  <a:cubicBezTo>
                    <a:pt x="327" y="268"/>
                    <a:pt x="327" y="268"/>
                    <a:pt x="327" y="268"/>
                  </a:cubicBezTo>
                  <a:cubicBezTo>
                    <a:pt x="326" y="268"/>
                    <a:pt x="326" y="268"/>
                    <a:pt x="326" y="268"/>
                  </a:cubicBezTo>
                  <a:cubicBezTo>
                    <a:pt x="325" y="268"/>
                    <a:pt x="325" y="266"/>
                    <a:pt x="326" y="266"/>
                  </a:cubicBezTo>
                  <a:cubicBezTo>
                    <a:pt x="326" y="266"/>
                    <a:pt x="327" y="266"/>
                    <a:pt x="327" y="266"/>
                  </a:cubicBezTo>
                  <a:cubicBezTo>
                    <a:pt x="327" y="263"/>
                    <a:pt x="327" y="261"/>
                    <a:pt x="327" y="258"/>
                  </a:cubicBezTo>
                  <a:cubicBezTo>
                    <a:pt x="327" y="256"/>
                    <a:pt x="326" y="254"/>
                    <a:pt x="326" y="252"/>
                  </a:cubicBezTo>
                  <a:cubicBezTo>
                    <a:pt x="326" y="250"/>
                    <a:pt x="326" y="248"/>
                    <a:pt x="325" y="245"/>
                  </a:cubicBezTo>
                  <a:moveTo>
                    <a:pt x="302" y="188"/>
                  </a:moveTo>
                  <a:cubicBezTo>
                    <a:pt x="301" y="188"/>
                    <a:pt x="299" y="188"/>
                    <a:pt x="298" y="188"/>
                  </a:cubicBezTo>
                  <a:cubicBezTo>
                    <a:pt x="298" y="188"/>
                    <a:pt x="298" y="188"/>
                    <a:pt x="298" y="188"/>
                  </a:cubicBezTo>
                  <a:cubicBezTo>
                    <a:pt x="298" y="188"/>
                    <a:pt x="298" y="188"/>
                    <a:pt x="298" y="188"/>
                  </a:cubicBezTo>
                  <a:cubicBezTo>
                    <a:pt x="301" y="191"/>
                    <a:pt x="304" y="195"/>
                    <a:pt x="306" y="198"/>
                  </a:cubicBezTo>
                  <a:cubicBezTo>
                    <a:pt x="307" y="198"/>
                    <a:pt x="307" y="198"/>
                    <a:pt x="307" y="198"/>
                  </a:cubicBezTo>
                  <a:cubicBezTo>
                    <a:pt x="308" y="198"/>
                    <a:pt x="308" y="198"/>
                    <a:pt x="309" y="198"/>
                  </a:cubicBezTo>
                  <a:cubicBezTo>
                    <a:pt x="308" y="197"/>
                    <a:pt x="308" y="196"/>
                    <a:pt x="308" y="196"/>
                  </a:cubicBezTo>
                  <a:cubicBezTo>
                    <a:pt x="306" y="193"/>
                    <a:pt x="304" y="190"/>
                    <a:pt x="302" y="188"/>
                  </a:cubicBezTo>
                  <a:moveTo>
                    <a:pt x="238" y="162"/>
                  </a:moveTo>
                  <a:cubicBezTo>
                    <a:pt x="239" y="162"/>
                    <a:pt x="240" y="162"/>
                    <a:pt x="241" y="162"/>
                  </a:cubicBezTo>
                  <a:cubicBezTo>
                    <a:pt x="241" y="162"/>
                    <a:pt x="242" y="162"/>
                    <a:pt x="243" y="162"/>
                  </a:cubicBezTo>
                  <a:cubicBezTo>
                    <a:pt x="245" y="162"/>
                    <a:pt x="248" y="163"/>
                    <a:pt x="249" y="163"/>
                  </a:cubicBezTo>
                  <a:cubicBezTo>
                    <a:pt x="255" y="165"/>
                    <a:pt x="260" y="165"/>
                    <a:pt x="265" y="167"/>
                  </a:cubicBezTo>
                  <a:cubicBezTo>
                    <a:pt x="268" y="168"/>
                    <a:pt x="270" y="169"/>
                    <a:pt x="272" y="170"/>
                  </a:cubicBezTo>
                  <a:cubicBezTo>
                    <a:pt x="267" y="168"/>
                    <a:pt x="262" y="166"/>
                    <a:pt x="256" y="165"/>
                  </a:cubicBezTo>
                  <a:cubicBezTo>
                    <a:pt x="251" y="164"/>
                    <a:pt x="245" y="164"/>
                    <a:pt x="240" y="163"/>
                  </a:cubicBezTo>
                  <a:cubicBezTo>
                    <a:pt x="239" y="163"/>
                    <a:pt x="239" y="163"/>
                    <a:pt x="238" y="162"/>
                  </a:cubicBezTo>
                  <a:moveTo>
                    <a:pt x="241" y="160"/>
                  </a:moveTo>
                  <a:cubicBezTo>
                    <a:pt x="241" y="160"/>
                    <a:pt x="241" y="160"/>
                    <a:pt x="241" y="160"/>
                  </a:cubicBezTo>
                  <a:cubicBezTo>
                    <a:pt x="239" y="160"/>
                    <a:pt x="237" y="161"/>
                    <a:pt x="235" y="162"/>
                  </a:cubicBezTo>
                  <a:cubicBezTo>
                    <a:pt x="235" y="162"/>
                    <a:pt x="235" y="162"/>
                    <a:pt x="235" y="162"/>
                  </a:cubicBezTo>
                  <a:cubicBezTo>
                    <a:pt x="235" y="163"/>
                    <a:pt x="235" y="163"/>
                    <a:pt x="236" y="164"/>
                  </a:cubicBezTo>
                  <a:cubicBezTo>
                    <a:pt x="236" y="164"/>
                    <a:pt x="237" y="164"/>
                    <a:pt x="237" y="164"/>
                  </a:cubicBezTo>
                  <a:cubicBezTo>
                    <a:pt x="242" y="166"/>
                    <a:pt x="247" y="166"/>
                    <a:pt x="252" y="166"/>
                  </a:cubicBezTo>
                  <a:cubicBezTo>
                    <a:pt x="255" y="167"/>
                    <a:pt x="258" y="168"/>
                    <a:pt x="261" y="169"/>
                  </a:cubicBezTo>
                  <a:cubicBezTo>
                    <a:pt x="264" y="169"/>
                    <a:pt x="266" y="170"/>
                    <a:pt x="269" y="171"/>
                  </a:cubicBezTo>
                  <a:cubicBezTo>
                    <a:pt x="273" y="172"/>
                    <a:pt x="277" y="173"/>
                    <a:pt x="282" y="175"/>
                  </a:cubicBezTo>
                  <a:cubicBezTo>
                    <a:pt x="286" y="178"/>
                    <a:pt x="289" y="181"/>
                    <a:pt x="293" y="184"/>
                  </a:cubicBezTo>
                  <a:cubicBezTo>
                    <a:pt x="294" y="185"/>
                    <a:pt x="296" y="186"/>
                    <a:pt x="297" y="188"/>
                  </a:cubicBezTo>
                  <a:cubicBezTo>
                    <a:pt x="297" y="187"/>
                    <a:pt x="297" y="186"/>
                    <a:pt x="298" y="186"/>
                  </a:cubicBezTo>
                  <a:cubicBezTo>
                    <a:pt x="299" y="186"/>
                    <a:pt x="300" y="186"/>
                    <a:pt x="300" y="186"/>
                  </a:cubicBezTo>
                  <a:cubicBezTo>
                    <a:pt x="297" y="183"/>
                    <a:pt x="293" y="179"/>
                    <a:pt x="289" y="177"/>
                  </a:cubicBezTo>
                  <a:cubicBezTo>
                    <a:pt x="289" y="177"/>
                    <a:pt x="288" y="177"/>
                    <a:pt x="288" y="177"/>
                  </a:cubicBezTo>
                  <a:cubicBezTo>
                    <a:pt x="288" y="177"/>
                    <a:pt x="288" y="177"/>
                    <a:pt x="288" y="177"/>
                  </a:cubicBezTo>
                  <a:cubicBezTo>
                    <a:pt x="287" y="177"/>
                    <a:pt x="287" y="176"/>
                    <a:pt x="287" y="176"/>
                  </a:cubicBezTo>
                  <a:cubicBezTo>
                    <a:pt x="286" y="175"/>
                    <a:pt x="284" y="174"/>
                    <a:pt x="283" y="174"/>
                  </a:cubicBezTo>
                  <a:cubicBezTo>
                    <a:pt x="282" y="173"/>
                    <a:pt x="282" y="173"/>
                    <a:pt x="281" y="172"/>
                  </a:cubicBezTo>
                  <a:cubicBezTo>
                    <a:pt x="280" y="173"/>
                    <a:pt x="280" y="173"/>
                    <a:pt x="279" y="173"/>
                  </a:cubicBezTo>
                  <a:cubicBezTo>
                    <a:pt x="279" y="173"/>
                    <a:pt x="279" y="173"/>
                    <a:pt x="279" y="173"/>
                  </a:cubicBezTo>
                  <a:cubicBezTo>
                    <a:pt x="278" y="173"/>
                    <a:pt x="277" y="171"/>
                    <a:pt x="278" y="171"/>
                  </a:cubicBezTo>
                  <a:cubicBezTo>
                    <a:pt x="278" y="171"/>
                    <a:pt x="278" y="171"/>
                    <a:pt x="278" y="171"/>
                  </a:cubicBezTo>
                  <a:cubicBezTo>
                    <a:pt x="278" y="171"/>
                    <a:pt x="277" y="170"/>
                    <a:pt x="277" y="170"/>
                  </a:cubicBezTo>
                  <a:cubicBezTo>
                    <a:pt x="269" y="166"/>
                    <a:pt x="261" y="163"/>
                    <a:pt x="252" y="162"/>
                  </a:cubicBezTo>
                  <a:cubicBezTo>
                    <a:pt x="250" y="162"/>
                    <a:pt x="248" y="161"/>
                    <a:pt x="246" y="161"/>
                  </a:cubicBezTo>
                  <a:cubicBezTo>
                    <a:pt x="245" y="161"/>
                    <a:pt x="244" y="160"/>
                    <a:pt x="243" y="160"/>
                  </a:cubicBezTo>
                  <a:cubicBezTo>
                    <a:pt x="243" y="160"/>
                    <a:pt x="243" y="160"/>
                    <a:pt x="242" y="160"/>
                  </a:cubicBezTo>
                  <a:cubicBezTo>
                    <a:pt x="242" y="160"/>
                    <a:pt x="241" y="160"/>
                    <a:pt x="241" y="160"/>
                  </a:cubicBezTo>
                  <a:moveTo>
                    <a:pt x="175" y="304"/>
                  </a:moveTo>
                  <a:cubicBezTo>
                    <a:pt x="178" y="304"/>
                    <a:pt x="181" y="303"/>
                    <a:pt x="185" y="302"/>
                  </a:cubicBezTo>
                  <a:cubicBezTo>
                    <a:pt x="187" y="302"/>
                    <a:pt x="189" y="301"/>
                    <a:pt x="191" y="300"/>
                  </a:cubicBezTo>
                  <a:cubicBezTo>
                    <a:pt x="190" y="301"/>
                    <a:pt x="189" y="301"/>
                    <a:pt x="187" y="302"/>
                  </a:cubicBezTo>
                  <a:cubicBezTo>
                    <a:pt x="187" y="302"/>
                    <a:pt x="186" y="302"/>
                    <a:pt x="185" y="303"/>
                  </a:cubicBezTo>
                  <a:cubicBezTo>
                    <a:pt x="182" y="304"/>
                    <a:pt x="178" y="305"/>
                    <a:pt x="174" y="306"/>
                  </a:cubicBezTo>
                  <a:cubicBezTo>
                    <a:pt x="170" y="307"/>
                    <a:pt x="165" y="307"/>
                    <a:pt x="161" y="307"/>
                  </a:cubicBezTo>
                  <a:cubicBezTo>
                    <a:pt x="158" y="307"/>
                    <a:pt x="156" y="307"/>
                    <a:pt x="153" y="307"/>
                  </a:cubicBezTo>
                  <a:cubicBezTo>
                    <a:pt x="156" y="307"/>
                    <a:pt x="159" y="306"/>
                    <a:pt x="162" y="306"/>
                  </a:cubicBezTo>
                  <a:cubicBezTo>
                    <a:pt x="163" y="305"/>
                    <a:pt x="165" y="305"/>
                    <a:pt x="166" y="304"/>
                  </a:cubicBezTo>
                  <a:cubicBezTo>
                    <a:pt x="167" y="304"/>
                    <a:pt x="167" y="304"/>
                    <a:pt x="168" y="304"/>
                  </a:cubicBezTo>
                  <a:cubicBezTo>
                    <a:pt x="170" y="304"/>
                    <a:pt x="172" y="304"/>
                    <a:pt x="175" y="304"/>
                  </a:cubicBezTo>
                  <a:moveTo>
                    <a:pt x="115" y="282"/>
                  </a:moveTo>
                  <a:cubicBezTo>
                    <a:pt x="115" y="281"/>
                    <a:pt x="114" y="280"/>
                    <a:pt x="114" y="279"/>
                  </a:cubicBezTo>
                  <a:cubicBezTo>
                    <a:pt x="114" y="279"/>
                    <a:pt x="113" y="278"/>
                    <a:pt x="113" y="277"/>
                  </a:cubicBezTo>
                  <a:cubicBezTo>
                    <a:pt x="118" y="284"/>
                    <a:pt x="125" y="290"/>
                    <a:pt x="133" y="294"/>
                  </a:cubicBezTo>
                  <a:cubicBezTo>
                    <a:pt x="141" y="300"/>
                    <a:pt x="151" y="303"/>
                    <a:pt x="160" y="304"/>
                  </a:cubicBezTo>
                  <a:cubicBezTo>
                    <a:pt x="159" y="304"/>
                    <a:pt x="157" y="304"/>
                    <a:pt x="156" y="305"/>
                  </a:cubicBezTo>
                  <a:cubicBezTo>
                    <a:pt x="154" y="305"/>
                    <a:pt x="153" y="305"/>
                    <a:pt x="151" y="305"/>
                  </a:cubicBezTo>
                  <a:cubicBezTo>
                    <a:pt x="147" y="305"/>
                    <a:pt x="143" y="304"/>
                    <a:pt x="139" y="303"/>
                  </a:cubicBezTo>
                  <a:cubicBezTo>
                    <a:pt x="139" y="303"/>
                    <a:pt x="138" y="302"/>
                    <a:pt x="137" y="302"/>
                  </a:cubicBezTo>
                  <a:cubicBezTo>
                    <a:pt x="134" y="301"/>
                    <a:pt x="130" y="298"/>
                    <a:pt x="127" y="296"/>
                  </a:cubicBezTo>
                  <a:cubicBezTo>
                    <a:pt x="122" y="292"/>
                    <a:pt x="118" y="287"/>
                    <a:pt x="115" y="282"/>
                  </a:cubicBezTo>
                  <a:moveTo>
                    <a:pt x="103" y="265"/>
                  </a:moveTo>
                  <a:cubicBezTo>
                    <a:pt x="102" y="262"/>
                    <a:pt x="102" y="258"/>
                    <a:pt x="101" y="255"/>
                  </a:cubicBezTo>
                  <a:cubicBezTo>
                    <a:pt x="103" y="261"/>
                    <a:pt x="106" y="266"/>
                    <a:pt x="109" y="272"/>
                  </a:cubicBezTo>
                  <a:cubicBezTo>
                    <a:pt x="110" y="273"/>
                    <a:pt x="110" y="275"/>
                    <a:pt x="111" y="277"/>
                  </a:cubicBezTo>
                  <a:cubicBezTo>
                    <a:pt x="113" y="281"/>
                    <a:pt x="115" y="285"/>
                    <a:pt x="118" y="289"/>
                  </a:cubicBezTo>
                  <a:cubicBezTo>
                    <a:pt x="117" y="289"/>
                    <a:pt x="117" y="288"/>
                    <a:pt x="117" y="288"/>
                  </a:cubicBezTo>
                  <a:cubicBezTo>
                    <a:pt x="110" y="282"/>
                    <a:pt x="106" y="274"/>
                    <a:pt x="103" y="265"/>
                  </a:cubicBezTo>
                  <a:moveTo>
                    <a:pt x="224" y="259"/>
                  </a:moveTo>
                  <a:cubicBezTo>
                    <a:pt x="228" y="252"/>
                    <a:pt x="229" y="244"/>
                    <a:pt x="227" y="237"/>
                  </a:cubicBezTo>
                  <a:cubicBezTo>
                    <a:pt x="230" y="244"/>
                    <a:pt x="231" y="253"/>
                    <a:pt x="229" y="261"/>
                  </a:cubicBezTo>
                  <a:cubicBezTo>
                    <a:pt x="227" y="270"/>
                    <a:pt x="221" y="278"/>
                    <a:pt x="214" y="284"/>
                  </a:cubicBezTo>
                  <a:cubicBezTo>
                    <a:pt x="219" y="279"/>
                    <a:pt x="222" y="273"/>
                    <a:pt x="223" y="267"/>
                  </a:cubicBezTo>
                  <a:cubicBezTo>
                    <a:pt x="222" y="268"/>
                    <a:pt x="221" y="269"/>
                    <a:pt x="220" y="270"/>
                  </a:cubicBezTo>
                  <a:cubicBezTo>
                    <a:pt x="220" y="272"/>
                    <a:pt x="219" y="273"/>
                    <a:pt x="218" y="275"/>
                  </a:cubicBezTo>
                  <a:cubicBezTo>
                    <a:pt x="217" y="278"/>
                    <a:pt x="215" y="280"/>
                    <a:pt x="213" y="282"/>
                  </a:cubicBezTo>
                  <a:cubicBezTo>
                    <a:pt x="213" y="283"/>
                    <a:pt x="213" y="283"/>
                    <a:pt x="212" y="283"/>
                  </a:cubicBezTo>
                  <a:cubicBezTo>
                    <a:pt x="202" y="295"/>
                    <a:pt x="187" y="301"/>
                    <a:pt x="172" y="302"/>
                  </a:cubicBezTo>
                  <a:cubicBezTo>
                    <a:pt x="174" y="301"/>
                    <a:pt x="177" y="300"/>
                    <a:pt x="179" y="299"/>
                  </a:cubicBezTo>
                  <a:cubicBezTo>
                    <a:pt x="188" y="294"/>
                    <a:pt x="197" y="288"/>
                    <a:pt x="205" y="282"/>
                  </a:cubicBezTo>
                  <a:cubicBezTo>
                    <a:pt x="209" y="278"/>
                    <a:pt x="214" y="274"/>
                    <a:pt x="217" y="270"/>
                  </a:cubicBezTo>
                  <a:cubicBezTo>
                    <a:pt x="218" y="269"/>
                    <a:pt x="219" y="268"/>
                    <a:pt x="220" y="267"/>
                  </a:cubicBezTo>
                  <a:cubicBezTo>
                    <a:pt x="221" y="266"/>
                    <a:pt x="221" y="265"/>
                    <a:pt x="222" y="264"/>
                  </a:cubicBezTo>
                  <a:cubicBezTo>
                    <a:pt x="222" y="264"/>
                    <a:pt x="222" y="265"/>
                    <a:pt x="222" y="266"/>
                  </a:cubicBezTo>
                  <a:cubicBezTo>
                    <a:pt x="222" y="265"/>
                    <a:pt x="223" y="264"/>
                    <a:pt x="224" y="263"/>
                  </a:cubicBezTo>
                  <a:cubicBezTo>
                    <a:pt x="224" y="262"/>
                    <a:pt x="224" y="261"/>
                    <a:pt x="224" y="259"/>
                  </a:cubicBezTo>
                  <a:moveTo>
                    <a:pt x="99" y="231"/>
                  </a:moveTo>
                  <a:cubicBezTo>
                    <a:pt x="99" y="220"/>
                    <a:pt x="101" y="209"/>
                    <a:pt x="105" y="199"/>
                  </a:cubicBezTo>
                  <a:cubicBezTo>
                    <a:pt x="104" y="203"/>
                    <a:pt x="104" y="207"/>
                    <a:pt x="104" y="212"/>
                  </a:cubicBezTo>
                  <a:cubicBezTo>
                    <a:pt x="101" y="218"/>
                    <a:pt x="100" y="225"/>
                    <a:pt x="99" y="231"/>
                  </a:cubicBezTo>
                  <a:moveTo>
                    <a:pt x="195" y="203"/>
                  </a:moveTo>
                  <a:cubicBezTo>
                    <a:pt x="186" y="198"/>
                    <a:pt x="176" y="195"/>
                    <a:pt x="167" y="194"/>
                  </a:cubicBezTo>
                  <a:cubicBezTo>
                    <a:pt x="166" y="193"/>
                    <a:pt x="165" y="193"/>
                    <a:pt x="164" y="193"/>
                  </a:cubicBezTo>
                  <a:cubicBezTo>
                    <a:pt x="169" y="193"/>
                    <a:pt x="174" y="194"/>
                    <a:pt x="180" y="196"/>
                  </a:cubicBezTo>
                  <a:cubicBezTo>
                    <a:pt x="185" y="197"/>
                    <a:pt x="190" y="200"/>
                    <a:pt x="195" y="203"/>
                  </a:cubicBezTo>
                  <a:moveTo>
                    <a:pt x="149" y="193"/>
                  </a:moveTo>
                  <a:cubicBezTo>
                    <a:pt x="150" y="193"/>
                    <a:pt x="150" y="193"/>
                    <a:pt x="151" y="193"/>
                  </a:cubicBezTo>
                  <a:cubicBezTo>
                    <a:pt x="152" y="193"/>
                    <a:pt x="152" y="193"/>
                    <a:pt x="153" y="193"/>
                  </a:cubicBezTo>
                  <a:cubicBezTo>
                    <a:pt x="159" y="194"/>
                    <a:pt x="165" y="195"/>
                    <a:pt x="170" y="196"/>
                  </a:cubicBezTo>
                  <a:cubicBezTo>
                    <a:pt x="181" y="199"/>
                    <a:pt x="192" y="203"/>
                    <a:pt x="202" y="209"/>
                  </a:cubicBezTo>
                  <a:cubicBezTo>
                    <a:pt x="207" y="212"/>
                    <a:pt x="212" y="216"/>
                    <a:pt x="216" y="220"/>
                  </a:cubicBezTo>
                  <a:cubicBezTo>
                    <a:pt x="219" y="225"/>
                    <a:pt x="222" y="230"/>
                    <a:pt x="224" y="235"/>
                  </a:cubicBezTo>
                  <a:cubicBezTo>
                    <a:pt x="226" y="242"/>
                    <a:pt x="226" y="249"/>
                    <a:pt x="224" y="255"/>
                  </a:cubicBezTo>
                  <a:cubicBezTo>
                    <a:pt x="222" y="241"/>
                    <a:pt x="212" y="229"/>
                    <a:pt x="202" y="220"/>
                  </a:cubicBezTo>
                  <a:cubicBezTo>
                    <a:pt x="194" y="213"/>
                    <a:pt x="185" y="207"/>
                    <a:pt x="176" y="203"/>
                  </a:cubicBezTo>
                  <a:cubicBezTo>
                    <a:pt x="172" y="200"/>
                    <a:pt x="167" y="198"/>
                    <a:pt x="163" y="197"/>
                  </a:cubicBezTo>
                  <a:cubicBezTo>
                    <a:pt x="158" y="196"/>
                    <a:pt x="154" y="195"/>
                    <a:pt x="149" y="193"/>
                  </a:cubicBezTo>
                  <a:moveTo>
                    <a:pt x="209" y="60"/>
                  </a:moveTo>
                  <a:cubicBezTo>
                    <a:pt x="210" y="59"/>
                    <a:pt x="211" y="59"/>
                    <a:pt x="211" y="58"/>
                  </a:cubicBezTo>
                  <a:cubicBezTo>
                    <a:pt x="210" y="61"/>
                    <a:pt x="209" y="64"/>
                    <a:pt x="207" y="67"/>
                  </a:cubicBezTo>
                  <a:cubicBezTo>
                    <a:pt x="206" y="69"/>
                    <a:pt x="206" y="70"/>
                    <a:pt x="205" y="71"/>
                  </a:cubicBezTo>
                  <a:cubicBezTo>
                    <a:pt x="202" y="74"/>
                    <a:pt x="198" y="78"/>
                    <a:pt x="194" y="81"/>
                  </a:cubicBezTo>
                  <a:cubicBezTo>
                    <a:pt x="194" y="81"/>
                    <a:pt x="193" y="82"/>
                    <a:pt x="192" y="82"/>
                  </a:cubicBezTo>
                  <a:cubicBezTo>
                    <a:pt x="188" y="85"/>
                    <a:pt x="183" y="87"/>
                    <a:pt x="179" y="89"/>
                  </a:cubicBezTo>
                  <a:cubicBezTo>
                    <a:pt x="174" y="91"/>
                    <a:pt x="170" y="92"/>
                    <a:pt x="166" y="93"/>
                  </a:cubicBezTo>
                  <a:cubicBezTo>
                    <a:pt x="161" y="95"/>
                    <a:pt x="157" y="96"/>
                    <a:pt x="153" y="97"/>
                  </a:cubicBezTo>
                  <a:cubicBezTo>
                    <a:pt x="157" y="95"/>
                    <a:pt x="160" y="94"/>
                    <a:pt x="164" y="92"/>
                  </a:cubicBezTo>
                  <a:cubicBezTo>
                    <a:pt x="173" y="88"/>
                    <a:pt x="182" y="81"/>
                    <a:pt x="191" y="75"/>
                  </a:cubicBezTo>
                  <a:cubicBezTo>
                    <a:pt x="197" y="71"/>
                    <a:pt x="204" y="66"/>
                    <a:pt x="209" y="60"/>
                  </a:cubicBezTo>
                  <a:moveTo>
                    <a:pt x="130" y="23"/>
                  </a:moveTo>
                  <a:cubicBezTo>
                    <a:pt x="132" y="20"/>
                    <a:pt x="135" y="17"/>
                    <a:pt x="139" y="15"/>
                  </a:cubicBezTo>
                  <a:cubicBezTo>
                    <a:pt x="135" y="17"/>
                    <a:pt x="133" y="20"/>
                    <a:pt x="130" y="23"/>
                  </a:cubicBezTo>
                  <a:cubicBezTo>
                    <a:pt x="130" y="23"/>
                    <a:pt x="130" y="23"/>
                    <a:pt x="130" y="23"/>
                  </a:cubicBezTo>
                  <a:moveTo>
                    <a:pt x="215" y="40"/>
                  </a:moveTo>
                  <a:cubicBezTo>
                    <a:pt x="215" y="40"/>
                    <a:pt x="215" y="39"/>
                    <a:pt x="215" y="38"/>
                  </a:cubicBezTo>
                  <a:cubicBezTo>
                    <a:pt x="214" y="29"/>
                    <a:pt x="211" y="20"/>
                    <a:pt x="206" y="13"/>
                  </a:cubicBezTo>
                  <a:cubicBezTo>
                    <a:pt x="205" y="12"/>
                    <a:pt x="204" y="11"/>
                    <a:pt x="203" y="10"/>
                  </a:cubicBezTo>
                  <a:cubicBezTo>
                    <a:pt x="205" y="11"/>
                    <a:pt x="207" y="12"/>
                    <a:pt x="208" y="14"/>
                  </a:cubicBezTo>
                  <a:cubicBezTo>
                    <a:pt x="209" y="14"/>
                    <a:pt x="209" y="15"/>
                    <a:pt x="210" y="15"/>
                  </a:cubicBezTo>
                  <a:cubicBezTo>
                    <a:pt x="212" y="18"/>
                    <a:pt x="214" y="21"/>
                    <a:pt x="215" y="24"/>
                  </a:cubicBezTo>
                  <a:cubicBezTo>
                    <a:pt x="218" y="29"/>
                    <a:pt x="219" y="36"/>
                    <a:pt x="218" y="43"/>
                  </a:cubicBezTo>
                  <a:cubicBezTo>
                    <a:pt x="217" y="44"/>
                    <a:pt x="217" y="46"/>
                    <a:pt x="216" y="47"/>
                  </a:cubicBezTo>
                  <a:cubicBezTo>
                    <a:pt x="216" y="48"/>
                    <a:pt x="215" y="49"/>
                    <a:pt x="215" y="50"/>
                  </a:cubicBezTo>
                  <a:cubicBezTo>
                    <a:pt x="215" y="47"/>
                    <a:pt x="215" y="44"/>
                    <a:pt x="215" y="40"/>
                  </a:cubicBezTo>
                  <a:moveTo>
                    <a:pt x="211" y="14"/>
                  </a:moveTo>
                  <a:cubicBezTo>
                    <a:pt x="209" y="12"/>
                    <a:pt x="207" y="10"/>
                    <a:pt x="205" y="8"/>
                  </a:cubicBezTo>
                  <a:cubicBezTo>
                    <a:pt x="206" y="9"/>
                    <a:pt x="207" y="9"/>
                    <a:pt x="208" y="10"/>
                  </a:cubicBezTo>
                  <a:cubicBezTo>
                    <a:pt x="210" y="11"/>
                    <a:pt x="213" y="13"/>
                    <a:pt x="215" y="15"/>
                  </a:cubicBezTo>
                  <a:cubicBezTo>
                    <a:pt x="222" y="22"/>
                    <a:pt x="222" y="33"/>
                    <a:pt x="221" y="42"/>
                  </a:cubicBezTo>
                  <a:cubicBezTo>
                    <a:pt x="219" y="49"/>
                    <a:pt x="216" y="56"/>
                    <a:pt x="212" y="62"/>
                  </a:cubicBezTo>
                  <a:cubicBezTo>
                    <a:pt x="213" y="59"/>
                    <a:pt x="214" y="57"/>
                    <a:pt x="214" y="54"/>
                  </a:cubicBezTo>
                  <a:cubicBezTo>
                    <a:pt x="219" y="47"/>
                    <a:pt x="222" y="39"/>
                    <a:pt x="220" y="30"/>
                  </a:cubicBezTo>
                  <a:cubicBezTo>
                    <a:pt x="218" y="24"/>
                    <a:pt x="215" y="18"/>
                    <a:pt x="211" y="14"/>
                  </a:cubicBezTo>
                  <a:moveTo>
                    <a:pt x="177" y="0"/>
                  </a:moveTo>
                  <a:cubicBezTo>
                    <a:pt x="173" y="0"/>
                    <a:pt x="169" y="0"/>
                    <a:pt x="165" y="1"/>
                  </a:cubicBezTo>
                  <a:cubicBezTo>
                    <a:pt x="158" y="3"/>
                    <a:pt x="150" y="5"/>
                    <a:pt x="144" y="9"/>
                  </a:cubicBezTo>
                  <a:cubicBezTo>
                    <a:pt x="137" y="13"/>
                    <a:pt x="130" y="19"/>
                    <a:pt x="126" y="26"/>
                  </a:cubicBezTo>
                  <a:cubicBezTo>
                    <a:pt x="125" y="27"/>
                    <a:pt x="124" y="29"/>
                    <a:pt x="123" y="30"/>
                  </a:cubicBezTo>
                  <a:cubicBezTo>
                    <a:pt x="122" y="32"/>
                    <a:pt x="120" y="33"/>
                    <a:pt x="119" y="35"/>
                  </a:cubicBezTo>
                  <a:cubicBezTo>
                    <a:pt x="116" y="40"/>
                    <a:pt x="114" y="45"/>
                    <a:pt x="113" y="51"/>
                  </a:cubicBezTo>
                  <a:cubicBezTo>
                    <a:pt x="113" y="51"/>
                    <a:pt x="113" y="51"/>
                    <a:pt x="113" y="51"/>
                  </a:cubicBezTo>
                  <a:cubicBezTo>
                    <a:pt x="113" y="51"/>
                    <a:pt x="113" y="51"/>
                    <a:pt x="113" y="51"/>
                  </a:cubicBezTo>
                  <a:cubicBezTo>
                    <a:pt x="113" y="51"/>
                    <a:pt x="113" y="51"/>
                    <a:pt x="113" y="51"/>
                  </a:cubicBezTo>
                  <a:cubicBezTo>
                    <a:pt x="113" y="52"/>
                    <a:pt x="113" y="52"/>
                    <a:pt x="113" y="52"/>
                  </a:cubicBezTo>
                  <a:cubicBezTo>
                    <a:pt x="111" y="54"/>
                    <a:pt x="109" y="54"/>
                    <a:pt x="106" y="54"/>
                  </a:cubicBezTo>
                  <a:cubicBezTo>
                    <a:pt x="103" y="54"/>
                    <a:pt x="99" y="53"/>
                    <a:pt x="96" y="53"/>
                  </a:cubicBezTo>
                  <a:cubicBezTo>
                    <a:pt x="79" y="49"/>
                    <a:pt x="61" y="46"/>
                    <a:pt x="43" y="42"/>
                  </a:cubicBezTo>
                  <a:cubicBezTo>
                    <a:pt x="43" y="42"/>
                    <a:pt x="43" y="42"/>
                    <a:pt x="43" y="42"/>
                  </a:cubicBezTo>
                  <a:cubicBezTo>
                    <a:pt x="42" y="42"/>
                    <a:pt x="42" y="44"/>
                    <a:pt x="43" y="44"/>
                  </a:cubicBezTo>
                  <a:cubicBezTo>
                    <a:pt x="43" y="44"/>
                    <a:pt x="43" y="44"/>
                    <a:pt x="43" y="44"/>
                  </a:cubicBezTo>
                  <a:cubicBezTo>
                    <a:pt x="43" y="44"/>
                    <a:pt x="43" y="44"/>
                    <a:pt x="43" y="44"/>
                  </a:cubicBezTo>
                  <a:cubicBezTo>
                    <a:pt x="43" y="44"/>
                    <a:pt x="43" y="44"/>
                    <a:pt x="43" y="44"/>
                  </a:cubicBezTo>
                  <a:cubicBezTo>
                    <a:pt x="49" y="46"/>
                    <a:pt x="54" y="48"/>
                    <a:pt x="60" y="50"/>
                  </a:cubicBezTo>
                  <a:cubicBezTo>
                    <a:pt x="63" y="51"/>
                    <a:pt x="66" y="52"/>
                    <a:pt x="70" y="53"/>
                  </a:cubicBezTo>
                  <a:cubicBezTo>
                    <a:pt x="71" y="54"/>
                    <a:pt x="73" y="55"/>
                    <a:pt x="75" y="55"/>
                  </a:cubicBezTo>
                  <a:cubicBezTo>
                    <a:pt x="62" y="53"/>
                    <a:pt x="49" y="51"/>
                    <a:pt x="36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5" y="49"/>
                    <a:pt x="35" y="51"/>
                    <a:pt x="36" y="51"/>
                  </a:cubicBezTo>
                  <a:cubicBezTo>
                    <a:pt x="49" y="53"/>
                    <a:pt x="62" y="55"/>
                    <a:pt x="75" y="57"/>
                  </a:cubicBezTo>
                  <a:cubicBezTo>
                    <a:pt x="79" y="58"/>
                    <a:pt x="82" y="58"/>
                    <a:pt x="86" y="59"/>
                  </a:cubicBezTo>
                  <a:cubicBezTo>
                    <a:pt x="93" y="61"/>
                    <a:pt x="99" y="62"/>
                    <a:pt x="106" y="62"/>
                  </a:cubicBezTo>
                  <a:cubicBezTo>
                    <a:pt x="106" y="62"/>
                    <a:pt x="107" y="62"/>
                    <a:pt x="108" y="62"/>
                  </a:cubicBezTo>
                  <a:cubicBezTo>
                    <a:pt x="108" y="62"/>
                    <a:pt x="108" y="62"/>
                    <a:pt x="108" y="62"/>
                  </a:cubicBezTo>
                  <a:cubicBezTo>
                    <a:pt x="109" y="61"/>
                    <a:pt x="109" y="60"/>
                    <a:pt x="108" y="60"/>
                  </a:cubicBezTo>
                  <a:cubicBezTo>
                    <a:pt x="108" y="60"/>
                    <a:pt x="108" y="60"/>
                    <a:pt x="107" y="60"/>
                  </a:cubicBezTo>
                  <a:cubicBezTo>
                    <a:pt x="104" y="58"/>
                    <a:pt x="101" y="58"/>
                    <a:pt x="98" y="58"/>
                  </a:cubicBezTo>
                  <a:cubicBezTo>
                    <a:pt x="97" y="58"/>
                    <a:pt x="95" y="58"/>
                    <a:pt x="94" y="57"/>
                  </a:cubicBezTo>
                  <a:cubicBezTo>
                    <a:pt x="93" y="57"/>
                    <a:pt x="91" y="57"/>
                    <a:pt x="89" y="57"/>
                  </a:cubicBezTo>
                  <a:cubicBezTo>
                    <a:pt x="88" y="57"/>
                    <a:pt x="87" y="57"/>
                    <a:pt x="86" y="57"/>
                  </a:cubicBezTo>
                  <a:cubicBezTo>
                    <a:pt x="84" y="56"/>
                    <a:pt x="82" y="56"/>
                    <a:pt x="79" y="55"/>
                  </a:cubicBezTo>
                  <a:cubicBezTo>
                    <a:pt x="76" y="54"/>
                    <a:pt x="73" y="53"/>
                    <a:pt x="70" y="51"/>
                  </a:cubicBezTo>
                  <a:cubicBezTo>
                    <a:pt x="66" y="50"/>
                    <a:pt x="63" y="49"/>
                    <a:pt x="59" y="47"/>
                  </a:cubicBezTo>
                  <a:cubicBezTo>
                    <a:pt x="67" y="49"/>
                    <a:pt x="74" y="50"/>
                    <a:pt x="81" y="51"/>
                  </a:cubicBezTo>
                  <a:cubicBezTo>
                    <a:pt x="87" y="53"/>
                    <a:pt x="93" y="54"/>
                    <a:pt x="98" y="55"/>
                  </a:cubicBezTo>
                  <a:cubicBezTo>
                    <a:pt x="101" y="56"/>
                    <a:pt x="104" y="56"/>
                    <a:pt x="106" y="56"/>
                  </a:cubicBezTo>
                  <a:cubicBezTo>
                    <a:pt x="108" y="56"/>
                    <a:pt x="109" y="56"/>
                    <a:pt x="111" y="56"/>
                  </a:cubicBezTo>
                  <a:cubicBezTo>
                    <a:pt x="114" y="55"/>
                    <a:pt x="116" y="52"/>
                    <a:pt x="117" y="50"/>
                  </a:cubicBezTo>
                  <a:cubicBezTo>
                    <a:pt x="118" y="48"/>
                    <a:pt x="118" y="47"/>
                    <a:pt x="119" y="46"/>
                  </a:cubicBezTo>
                  <a:cubicBezTo>
                    <a:pt x="119" y="45"/>
                    <a:pt x="119" y="45"/>
                    <a:pt x="120" y="44"/>
                  </a:cubicBezTo>
                  <a:cubicBezTo>
                    <a:pt x="120" y="43"/>
                    <a:pt x="121" y="41"/>
                    <a:pt x="121" y="40"/>
                  </a:cubicBezTo>
                  <a:cubicBezTo>
                    <a:pt x="121" y="40"/>
                    <a:pt x="121" y="40"/>
                    <a:pt x="121" y="40"/>
                  </a:cubicBezTo>
                  <a:cubicBezTo>
                    <a:pt x="121" y="39"/>
                    <a:pt x="122" y="38"/>
                    <a:pt x="122" y="37"/>
                  </a:cubicBezTo>
                  <a:cubicBezTo>
                    <a:pt x="124" y="34"/>
                    <a:pt x="126" y="31"/>
                    <a:pt x="129" y="27"/>
                  </a:cubicBezTo>
                  <a:cubicBezTo>
                    <a:pt x="129" y="26"/>
                    <a:pt x="130" y="25"/>
                    <a:pt x="131" y="25"/>
                  </a:cubicBezTo>
                  <a:cubicBezTo>
                    <a:pt x="131" y="24"/>
                    <a:pt x="131" y="24"/>
                    <a:pt x="131" y="24"/>
                  </a:cubicBezTo>
                  <a:cubicBezTo>
                    <a:pt x="134" y="22"/>
                    <a:pt x="136" y="20"/>
                    <a:pt x="139" y="19"/>
                  </a:cubicBezTo>
                  <a:cubicBezTo>
                    <a:pt x="139" y="19"/>
                    <a:pt x="139" y="19"/>
                    <a:pt x="139" y="19"/>
                  </a:cubicBezTo>
                  <a:cubicBezTo>
                    <a:pt x="139" y="19"/>
                    <a:pt x="139" y="19"/>
                    <a:pt x="139" y="19"/>
                  </a:cubicBezTo>
                  <a:cubicBezTo>
                    <a:pt x="138" y="19"/>
                    <a:pt x="137" y="17"/>
                    <a:pt x="139" y="17"/>
                  </a:cubicBezTo>
                  <a:cubicBezTo>
                    <a:pt x="143" y="15"/>
                    <a:pt x="148" y="14"/>
                    <a:pt x="152" y="12"/>
                  </a:cubicBezTo>
                  <a:cubicBezTo>
                    <a:pt x="155" y="11"/>
                    <a:pt x="158" y="10"/>
                    <a:pt x="161" y="9"/>
                  </a:cubicBezTo>
                  <a:cubicBezTo>
                    <a:pt x="164" y="8"/>
                    <a:pt x="168" y="7"/>
                    <a:pt x="172" y="7"/>
                  </a:cubicBezTo>
                  <a:cubicBezTo>
                    <a:pt x="173" y="6"/>
                    <a:pt x="175" y="5"/>
                    <a:pt x="176" y="4"/>
                  </a:cubicBezTo>
                  <a:cubicBezTo>
                    <a:pt x="166" y="5"/>
                    <a:pt x="157" y="8"/>
                    <a:pt x="148" y="12"/>
                  </a:cubicBezTo>
                  <a:cubicBezTo>
                    <a:pt x="147" y="12"/>
                    <a:pt x="145" y="13"/>
                    <a:pt x="143" y="14"/>
                  </a:cubicBezTo>
                  <a:cubicBezTo>
                    <a:pt x="145" y="13"/>
                    <a:pt x="147" y="11"/>
                    <a:pt x="149" y="10"/>
                  </a:cubicBezTo>
                  <a:cubicBezTo>
                    <a:pt x="154" y="7"/>
                    <a:pt x="161" y="5"/>
                    <a:pt x="167" y="3"/>
                  </a:cubicBezTo>
                  <a:cubicBezTo>
                    <a:pt x="170" y="3"/>
                    <a:pt x="174" y="2"/>
                    <a:pt x="178" y="2"/>
                  </a:cubicBezTo>
                  <a:cubicBezTo>
                    <a:pt x="178" y="2"/>
                    <a:pt x="178" y="2"/>
                    <a:pt x="178" y="2"/>
                  </a:cubicBezTo>
                  <a:cubicBezTo>
                    <a:pt x="179" y="2"/>
                    <a:pt x="180" y="2"/>
                    <a:pt x="181" y="2"/>
                  </a:cubicBezTo>
                  <a:cubicBezTo>
                    <a:pt x="182" y="2"/>
                    <a:pt x="183" y="2"/>
                    <a:pt x="185" y="2"/>
                  </a:cubicBezTo>
                  <a:cubicBezTo>
                    <a:pt x="185" y="2"/>
                    <a:pt x="185" y="2"/>
                    <a:pt x="185" y="2"/>
                  </a:cubicBezTo>
                  <a:cubicBezTo>
                    <a:pt x="186" y="2"/>
                    <a:pt x="186" y="2"/>
                    <a:pt x="186" y="3"/>
                  </a:cubicBezTo>
                  <a:cubicBezTo>
                    <a:pt x="186" y="3"/>
                    <a:pt x="187" y="3"/>
                    <a:pt x="187" y="3"/>
                  </a:cubicBezTo>
                  <a:cubicBezTo>
                    <a:pt x="187" y="3"/>
                    <a:pt x="186" y="3"/>
                    <a:pt x="186" y="3"/>
                  </a:cubicBezTo>
                  <a:cubicBezTo>
                    <a:pt x="185" y="3"/>
                    <a:pt x="185" y="4"/>
                    <a:pt x="185" y="4"/>
                  </a:cubicBezTo>
                  <a:cubicBezTo>
                    <a:pt x="182" y="4"/>
                    <a:pt x="179" y="5"/>
                    <a:pt x="177" y="6"/>
                  </a:cubicBezTo>
                  <a:cubicBezTo>
                    <a:pt x="177" y="6"/>
                    <a:pt x="177" y="6"/>
                    <a:pt x="177" y="6"/>
                  </a:cubicBezTo>
                  <a:cubicBezTo>
                    <a:pt x="181" y="5"/>
                    <a:pt x="184" y="5"/>
                    <a:pt x="188" y="5"/>
                  </a:cubicBezTo>
                  <a:cubicBezTo>
                    <a:pt x="189" y="5"/>
                    <a:pt x="190" y="5"/>
                    <a:pt x="192" y="5"/>
                  </a:cubicBezTo>
                  <a:cubicBezTo>
                    <a:pt x="192" y="5"/>
                    <a:pt x="193" y="5"/>
                    <a:pt x="194" y="5"/>
                  </a:cubicBezTo>
                  <a:cubicBezTo>
                    <a:pt x="195" y="6"/>
                    <a:pt x="196" y="7"/>
                    <a:pt x="198" y="8"/>
                  </a:cubicBezTo>
                  <a:cubicBezTo>
                    <a:pt x="205" y="13"/>
                    <a:pt x="209" y="21"/>
                    <a:pt x="211" y="30"/>
                  </a:cubicBezTo>
                  <a:cubicBezTo>
                    <a:pt x="213" y="37"/>
                    <a:pt x="214" y="45"/>
                    <a:pt x="212" y="53"/>
                  </a:cubicBezTo>
                  <a:cubicBezTo>
                    <a:pt x="212" y="53"/>
                    <a:pt x="212" y="53"/>
                    <a:pt x="212" y="54"/>
                  </a:cubicBezTo>
                  <a:cubicBezTo>
                    <a:pt x="212" y="54"/>
                    <a:pt x="212" y="54"/>
                    <a:pt x="212" y="54"/>
                  </a:cubicBezTo>
                  <a:cubicBezTo>
                    <a:pt x="209" y="58"/>
                    <a:pt x="204" y="63"/>
                    <a:pt x="200" y="66"/>
                  </a:cubicBezTo>
                  <a:cubicBezTo>
                    <a:pt x="195" y="70"/>
                    <a:pt x="191" y="73"/>
                    <a:pt x="186" y="76"/>
                  </a:cubicBezTo>
                  <a:cubicBezTo>
                    <a:pt x="181" y="80"/>
                    <a:pt x="176" y="83"/>
                    <a:pt x="170" y="87"/>
                  </a:cubicBezTo>
                  <a:cubicBezTo>
                    <a:pt x="158" y="94"/>
                    <a:pt x="144" y="98"/>
                    <a:pt x="130" y="102"/>
                  </a:cubicBezTo>
                  <a:cubicBezTo>
                    <a:pt x="130" y="102"/>
                    <a:pt x="130" y="102"/>
                    <a:pt x="130" y="102"/>
                  </a:cubicBezTo>
                  <a:cubicBezTo>
                    <a:pt x="130" y="102"/>
                    <a:pt x="130" y="102"/>
                    <a:pt x="130" y="102"/>
                  </a:cubicBezTo>
                  <a:cubicBezTo>
                    <a:pt x="130" y="102"/>
                    <a:pt x="130" y="102"/>
                    <a:pt x="130" y="102"/>
                  </a:cubicBezTo>
                  <a:cubicBezTo>
                    <a:pt x="129" y="102"/>
                    <a:pt x="130" y="104"/>
                    <a:pt x="131" y="104"/>
                  </a:cubicBezTo>
                  <a:cubicBezTo>
                    <a:pt x="131" y="104"/>
                    <a:pt x="131" y="103"/>
                    <a:pt x="131" y="103"/>
                  </a:cubicBezTo>
                  <a:cubicBezTo>
                    <a:pt x="141" y="101"/>
                    <a:pt x="151" y="99"/>
                    <a:pt x="161" y="97"/>
                  </a:cubicBezTo>
                  <a:cubicBezTo>
                    <a:pt x="167" y="95"/>
                    <a:pt x="173" y="93"/>
                    <a:pt x="179" y="91"/>
                  </a:cubicBezTo>
                  <a:cubicBezTo>
                    <a:pt x="180" y="90"/>
                    <a:pt x="182" y="90"/>
                    <a:pt x="183" y="89"/>
                  </a:cubicBezTo>
                  <a:cubicBezTo>
                    <a:pt x="181" y="90"/>
                    <a:pt x="180" y="91"/>
                    <a:pt x="178" y="92"/>
                  </a:cubicBezTo>
                  <a:cubicBezTo>
                    <a:pt x="173" y="95"/>
                    <a:pt x="168" y="98"/>
                    <a:pt x="162" y="100"/>
                  </a:cubicBezTo>
                  <a:cubicBezTo>
                    <a:pt x="157" y="103"/>
                    <a:pt x="152" y="104"/>
                    <a:pt x="146" y="105"/>
                  </a:cubicBezTo>
                  <a:cubicBezTo>
                    <a:pt x="140" y="107"/>
                    <a:pt x="132" y="109"/>
                    <a:pt x="128" y="116"/>
                  </a:cubicBezTo>
                  <a:cubicBezTo>
                    <a:pt x="126" y="122"/>
                    <a:pt x="127" y="129"/>
                    <a:pt x="127" y="136"/>
                  </a:cubicBezTo>
                  <a:cubicBezTo>
                    <a:pt x="127" y="136"/>
                    <a:pt x="126" y="137"/>
                    <a:pt x="126" y="138"/>
                  </a:cubicBezTo>
                  <a:cubicBezTo>
                    <a:pt x="126" y="141"/>
                    <a:pt x="126" y="145"/>
                    <a:pt x="126" y="148"/>
                  </a:cubicBezTo>
                  <a:cubicBezTo>
                    <a:pt x="126" y="158"/>
                    <a:pt x="126" y="168"/>
                    <a:pt x="127" y="177"/>
                  </a:cubicBezTo>
                  <a:cubicBezTo>
                    <a:pt x="127" y="177"/>
                    <a:pt x="127" y="178"/>
                    <a:pt x="127" y="178"/>
                  </a:cubicBezTo>
                  <a:cubicBezTo>
                    <a:pt x="127" y="182"/>
                    <a:pt x="128" y="186"/>
                    <a:pt x="129" y="190"/>
                  </a:cubicBezTo>
                  <a:cubicBezTo>
                    <a:pt x="129" y="191"/>
                    <a:pt x="129" y="191"/>
                    <a:pt x="130" y="191"/>
                  </a:cubicBezTo>
                  <a:cubicBezTo>
                    <a:pt x="130" y="191"/>
                    <a:pt x="131" y="191"/>
                    <a:pt x="131" y="190"/>
                  </a:cubicBezTo>
                  <a:cubicBezTo>
                    <a:pt x="131" y="190"/>
                    <a:pt x="131" y="190"/>
                    <a:pt x="131" y="190"/>
                  </a:cubicBezTo>
                  <a:cubicBezTo>
                    <a:pt x="131" y="190"/>
                    <a:pt x="131" y="190"/>
                    <a:pt x="131" y="190"/>
                  </a:cubicBezTo>
                  <a:cubicBezTo>
                    <a:pt x="131" y="190"/>
                    <a:pt x="131" y="190"/>
                    <a:pt x="130" y="189"/>
                  </a:cubicBezTo>
                  <a:cubicBezTo>
                    <a:pt x="130" y="181"/>
                    <a:pt x="129" y="172"/>
                    <a:pt x="130" y="163"/>
                  </a:cubicBezTo>
                  <a:cubicBezTo>
                    <a:pt x="130" y="161"/>
                    <a:pt x="130" y="158"/>
                    <a:pt x="130" y="156"/>
                  </a:cubicBezTo>
                  <a:cubicBezTo>
                    <a:pt x="131" y="148"/>
                    <a:pt x="131" y="141"/>
                    <a:pt x="132" y="133"/>
                  </a:cubicBezTo>
                  <a:cubicBezTo>
                    <a:pt x="132" y="143"/>
                    <a:pt x="132" y="153"/>
                    <a:pt x="132" y="162"/>
                  </a:cubicBezTo>
                  <a:cubicBezTo>
                    <a:pt x="132" y="166"/>
                    <a:pt x="132" y="169"/>
                    <a:pt x="132" y="173"/>
                  </a:cubicBezTo>
                  <a:cubicBezTo>
                    <a:pt x="132" y="179"/>
                    <a:pt x="133" y="185"/>
                    <a:pt x="134" y="191"/>
                  </a:cubicBezTo>
                  <a:cubicBezTo>
                    <a:pt x="135" y="192"/>
                    <a:pt x="135" y="192"/>
                    <a:pt x="135" y="193"/>
                  </a:cubicBezTo>
                  <a:cubicBezTo>
                    <a:pt x="135" y="194"/>
                    <a:pt x="136" y="194"/>
                    <a:pt x="136" y="194"/>
                  </a:cubicBezTo>
                  <a:cubicBezTo>
                    <a:pt x="136" y="194"/>
                    <a:pt x="136" y="194"/>
                    <a:pt x="136" y="194"/>
                  </a:cubicBezTo>
                  <a:cubicBezTo>
                    <a:pt x="136" y="194"/>
                    <a:pt x="136" y="194"/>
                    <a:pt x="136" y="194"/>
                  </a:cubicBezTo>
                  <a:cubicBezTo>
                    <a:pt x="139" y="192"/>
                    <a:pt x="141" y="192"/>
                    <a:pt x="144" y="192"/>
                  </a:cubicBezTo>
                  <a:cubicBezTo>
                    <a:pt x="145" y="192"/>
                    <a:pt x="146" y="192"/>
                    <a:pt x="147" y="192"/>
                  </a:cubicBezTo>
                  <a:cubicBezTo>
                    <a:pt x="146" y="193"/>
                    <a:pt x="146" y="194"/>
                    <a:pt x="147" y="194"/>
                  </a:cubicBezTo>
                  <a:cubicBezTo>
                    <a:pt x="150" y="196"/>
                    <a:pt x="154" y="197"/>
                    <a:pt x="158" y="198"/>
                  </a:cubicBezTo>
                  <a:cubicBezTo>
                    <a:pt x="159" y="198"/>
                    <a:pt x="161" y="198"/>
                    <a:pt x="162" y="199"/>
                  </a:cubicBezTo>
                  <a:cubicBezTo>
                    <a:pt x="168" y="200"/>
                    <a:pt x="173" y="203"/>
                    <a:pt x="178" y="206"/>
                  </a:cubicBezTo>
                  <a:cubicBezTo>
                    <a:pt x="188" y="212"/>
                    <a:pt x="198" y="219"/>
                    <a:pt x="206" y="227"/>
                  </a:cubicBezTo>
                  <a:cubicBezTo>
                    <a:pt x="208" y="229"/>
                    <a:pt x="210" y="231"/>
                    <a:pt x="212" y="233"/>
                  </a:cubicBezTo>
                  <a:cubicBezTo>
                    <a:pt x="217" y="240"/>
                    <a:pt x="221" y="248"/>
                    <a:pt x="222" y="256"/>
                  </a:cubicBezTo>
                  <a:cubicBezTo>
                    <a:pt x="222" y="257"/>
                    <a:pt x="222" y="258"/>
                    <a:pt x="222" y="259"/>
                  </a:cubicBezTo>
                  <a:cubicBezTo>
                    <a:pt x="222" y="260"/>
                    <a:pt x="221" y="261"/>
                    <a:pt x="220" y="263"/>
                  </a:cubicBezTo>
                  <a:cubicBezTo>
                    <a:pt x="220" y="263"/>
                    <a:pt x="220" y="263"/>
                    <a:pt x="219" y="264"/>
                  </a:cubicBezTo>
                  <a:cubicBezTo>
                    <a:pt x="219" y="265"/>
                    <a:pt x="219" y="265"/>
                    <a:pt x="218" y="266"/>
                  </a:cubicBezTo>
                  <a:cubicBezTo>
                    <a:pt x="213" y="273"/>
                    <a:pt x="205" y="279"/>
                    <a:pt x="198" y="285"/>
                  </a:cubicBezTo>
                  <a:cubicBezTo>
                    <a:pt x="189" y="291"/>
                    <a:pt x="180" y="297"/>
                    <a:pt x="170" y="301"/>
                  </a:cubicBezTo>
                  <a:cubicBezTo>
                    <a:pt x="169" y="301"/>
                    <a:pt x="167" y="302"/>
                    <a:pt x="166" y="302"/>
                  </a:cubicBezTo>
                  <a:cubicBezTo>
                    <a:pt x="164" y="302"/>
                    <a:pt x="163" y="302"/>
                    <a:pt x="162" y="302"/>
                  </a:cubicBezTo>
                  <a:cubicBezTo>
                    <a:pt x="143" y="300"/>
                    <a:pt x="126" y="290"/>
                    <a:pt x="114" y="275"/>
                  </a:cubicBezTo>
                  <a:cubicBezTo>
                    <a:pt x="113" y="274"/>
                    <a:pt x="112" y="272"/>
                    <a:pt x="111" y="270"/>
                  </a:cubicBezTo>
                  <a:cubicBezTo>
                    <a:pt x="110" y="267"/>
                    <a:pt x="109" y="263"/>
                    <a:pt x="108" y="259"/>
                  </a:cubicBezTo>
                  <a:cubicBezTo>
                    <a:pt x="107" y="260"/>
                    <a:pt x="107" y="260"/>
                    <a:pt x="106" y="261"/>
                  </a:cubicBezTo>
                  <a:cubicBezTo>
                    <a:pt x="107" y="262"/>
                    <a:pt x="107" y="263"/>
                    <a:pt x="107" y="264"/>
                  </a:cubicBezTo>
                  <a:cubicBezTo>
                    <a:pt x="107" y="263"/>
                    <a:pt x="106" y="262"/>
                    <a:pt x="106" y="261"/>
                  </a:cubicBezTo>
                  <a:cubicBezTo>
                    <a:pt x="106" y="261"/>
                    <a:pt x="106" y="261"/>
                    <a:pt x="105" y="261"/>
                  </a:cubicBezTo>
                  <a:cubicBezTo>
                    <a:pt x="105" y="261"/>
                    <a:pt x="104" y="260"/>
                    <a:pt x="105" y="260"/>
                  </a:cubicBezTo>
                  <a:cubicBezTo>
                    <a:pt x="105" y="260"/>
                    <a:pt x="105" y="260"/>
                    <a:pt x="105" y="260"/>
                  </a:cubicBezTo>
                  <a:cubicBezTo>
                    <a:pt x="103" y="254"/>
                    <a:pt x="101" y="249"/>
                    <a:pt x="100" y="244"/>
                  </a:cubicBezTo>
                  <a:cubicBezTo>
                    <a:pt x="100" y="244"/>
                    <a:pt x="100" y="243"/>
                    <a:pt x="100" y="243"/>
                  </a:cubicBezTo>
                  <a:cubicBezTo>
                    <a:pt x="100" y="235"/>
                    <a:pt x="101" y="228"/>
                    <a:pt x="103" y="220"/>
                  </a:cubicBezTo>
                  <a:cubicBezTo>
                    <a:pt x="103" y="233"/>
                    <a:pt x="103" y="246"/>
                    <a:pt x="106" y="259"/>
                  </a:cubicBezTo>
                  <a:cubicBezTo>
                    <a:pt x="106" y="258"/>
                    <a:pt x="107" y="257"/>
                    <a:pt x="108" y="257"/>
                  </a:cubicBezTo>
                  <a:cubicBezTo>
                    <a:pt x="107" y="255"/>
                    <a:pt x="107" y="254"/>
                    <a:pt x="107" y="253"/>
                  </a:cubicBezTo>
                  <a:cubicBezTo>
                    <a:pt x="105" y="239"/>
                    <a:pt x="104" y="226"/>
                    <a:pt x="105" y="212"/>
                  </a:cubicBezTo>
                  <a:cubicBezTo>
                    <a:pt x="106" y="210"/>
                    <a:pt x="107" y="207"/>
                    <a:pt x="108" y="205"/>
                  </a:cubicBezTo>
                  <a:cubicBezTo>
                    <a:pt x="108" y="204"/>
                    <a:pt x="109" y="204"/>
                    <a:pt x="109" y="203"/>
                  </a:cubicBezTo>
                  <a:cubicBezTo>
                    <a:pt x="109" y="202"/>
                    <a:pt x="109" y="202"/>
                    <a:pt x="109" y="202"/>
                  </a:cubicBezTo>
                  <a:cubicBezTo>
                    <a:pt x="110" y="201"/>
                    <a:pt x="110" y="201"/>
                    <a:pt x="110" y="201"/>
                  </a:cubicBezTo>
                  <a:cubicBezTo>
                    <a:pt x="111" y="198"/>
                    <a:pt x="112" y="196"/>
                    <a:pt x="110" y="193"/>
                  </a:cubicBezTo>
                  <a:cubicBezTo>
                    <a:pt x="110" y="193"/>
                    <a:pt x="110" y="193"/>
                    <a:pt x="110" y="193"/>
                  </a:cubicBezTo>
                  <a:cubicBezTo>
                    <a:pt x="110" y="194"/>
                    <a:pt x="109" y="194"/>
                    <a:pt x="109" y="194"/>
                  </a:cubicBezTo>
                  <a:cubicBezTo>
                    <a:pt x="109" y="194"/>
                    <a:pt x="108" y="194"/>
                    <a:pt x="108" y="194"/>
                  </a:cubicBezTo>
                  <a:cubicBezTo>
                    <a:pt x="108" y="194"/>
                    <a:pt x="108" y="194"/>
                    <a:pt x="108" y="194"/>
                  </a:cubicBezTo>
                  <a:cubicBezTo>
                    <a:pt x="110" y="196"/>
                    <a:pt x="109" y="199"/>
                    <a:pt x="108" y="201"/>
                  </a:cubicBezTo>
                  <a:cubicBezTo>
                    <a:pt x="107" y="203"/>
                    <a:pt x="107" y="204"/>
                    <a:pt x="106" y="205"/>
                  </a:cubicBezTo>
                  <a:cubicBezTo>
                    <a:pt x="106" y="201"/>
                    <a:pt x="107" y="198"/>
                    <a:pt x="107" y="194"/>
                  </a:cubicBezTo>
                  <a:cubicBezTo>
                    <a:pt x="107" y="194"/>
                    <a:pt x="107" y="194"/>
                    <a:pt x="107" y="194"/>
                  </a:cubicBezTo>
                  <a:cubicBezTo>
                    <a:pt x="107" y="194"/>
                    <a:pt x="107" y="194"/>
                    <a:pt x="107" y="193"/>
                  </a:cubicBezTo>
                  <a:cubicBezTo>
                    <a:pt x="107" y="193"/>
                    <a:pt x="107" y="192"/>
                    <a:pt x="107" y="192"/>
                  </a:cubicBezTo>
                  <a:cubicBezTo>
                    <a:pt x="107" y="192"/>
                    <a:pt x="107" y="192"/>
                    <a:pt x="107" y="192"/>
                  </a:cubicBezTo>
                  <a:cubicBezTo>
                    <a:pt x="107" y="192"/>
                    <a:pt x="107" y="192"/>
                    <a:pt x="107" y="192"/>
                  </a:cubicBezTo>
                  <a:cubicBezTo>
                    <a:pt x="105" y="191"/>
                    <a:pt x="104" y="191"/>
                    <a:pt x="103" y="191"/>
                  </a:cubicBezTo>
                  <a:cubicBezTo>
                    <a:pt x="103" y="191"/>
                    <a:pt x="102" y="191"/>
                    <a:pt x="102" y="191"/>
                  </a:cubicBezTo>
                  <a:cubicBezTo>
                    <a:pt x="99" y="191"/>
                    <a:pt x="96" y="192"/>
                    <a:pt x="93" y="192"/>
                  </a:cubicBezTo>
                  <a:cubicBezTo>
                    <a:pt x="88" y="192"/>
                    <a:pt x="84" y="193"/>
                    <a:pt x="79" y="193"/>
                  </a:cubicBezTo>
                  <a:cubicBezTo>
                    <a:pt x="79" y="193"/>
                    <a:pt x="79" y="192"/>
                    <a:pt x="78" y="192"/>
                  </a:cubicBezTo>
                  <a:cubicBezTo>
                    <a:pt x="68" y="193"/>
                    <a:pt x="57" y="194"/>
                    <a:pt x="47" y="197"/>
                  </a:cubicBezTo>
                  <a:cubicBezTo>
                    <a:pt x="46" y="197"/>
                    <a:pt x="45" y="197"/>
                    <a:pt x="44" y="198"/>
                  </a:cubicBezTo>
                  <a:cubicBezTo>
                    <a:pt x="39" y="198"/>
                    <a:pt x="33" y="199"/>
                    <a:pt x="28" y="200"/>
                  </a:cubicBezTo>
                  <a:cubicBezTo>
                    <a:pt x="28" y="200"/>
                    <a:pt x="28" y="200"/>
                    <a:pt x="27" y="201"/>
                  </a:cubicBezTo>
                  <a:cubicBezTo>
                    <a:pt x="27" y="201"/>
                    <a:pt x="27" y="201"/>
                    <a:pt x="27" y="201"/>
                  </a:cubicBezTo>
                  <a:cubicBezTo>
                    <a:pt x="26" y="201"/>
                    <a:pt x="26" y="201"/>
                    <a:pt x="26" y="200"/>
                  </a:cubicBezTo>
                  <a:cubicBezTo>
                    <a:pt x="25" y="200"/>
                    <a:pt x="24" y="200"/>
                    <a:pt x="23" y="201"/>
                  </a:cubicBezTo>
                  <a:cubicBezTo>
                    <a:pt x="22" y="202"/>
                    <a:pt x="21" y="202"/>
                    <a:pt x="20" y="203"/>
                  </a:cubicBezTo>
                  <a:cubicBezTo>
                    <a:pt x="22" y="203"/>
                    <a:pt x="25" y="202"/>
                    <a:pt x="27" y="202"/>
                  </a:cubicBezTo>
                  <a:cubicBezTo>
                    <a:pt x="21" y="204"/>
                    <a:pt x="16" y="206"/>
                    <a:pt x="10" y="206"/>
                  </a:cubicBezTo>
                  <a:cubicBezTo>
                    <a:pt x="13" y="205"/>
                    <a:pt x="16" y="204"/>
                    <a:pt x="19" y="204"/>
                  </a:cubicBezTo>
                  <a:cubicBezTo>
                    <a:pt x="18" y="203"/>
                    <a:pt x="18" y="202"/>
                    <a:pt x="19" y="202"/>
                  </a:cubicBezTo>
                  <a:cubicBezTo>
                    <a:pt x="19" y="202"/>
                    <a:pt x="19" y="202"/>
                    <a:pt x="19" y="202"/>
                  </a:cubicBezTo>
                  <a:cubicBezTo>
                    <a:pt x="14" y="203"/>
                    <a:pt x="9" y="204"/>
                    <a:pt x="5" y="206"/>
                  </a:cubicBezTo>
                  <a:cubicBezTo>
                    <a:pt x="4" y="206"/>
                    <a:pt x="4" y="208"/>
                    <a:pt x="5" y="208"/>
                  </a:cubicBezTo>
                  <a:cubicBezTo>
                    <a:pt x="6" y="208"/>
                    <a:pt x="7" y="208"/>
                    <a:pt x="8" y="208"/>
                  </a:cubicBezTo>
                  <a:cubicBezTo>
                    <a:pt x="10" y="208"/>
                    <a:pt x="13" y="208"/>
                    <a:pt x="15" y="207"/>
                  </a:cubicBezTo>
                  <a:cubicBezTo>
                    <a:pt x="16" y="207"/>
                    <a:pt x="18" y="207"/>
                    <a:pt x="20" y="206"/>
                  </a:cubicBezTo>
                  <a:cubicBezTo>
                    <a:pt x="19" y="207"/>
                    <a:pt x="18" y="207"/>
                    <a:pt x="17" y="208"/>
                  </a:cubicBezTo>
                  <a:cubicBezTo>
                    <a:pt x="15" y="209"/>
                    <a:pt x="13" y="211"/>
                    <a:pt x="11" y="212"/>
                  </a:cubicBezTo>
                  <a:cubicBezTo>
                    <a:pt x="2" y="222"/>
                    <a:pt x="1" y="238"/>
                    <a:pt x="1" y="251"/>
                  </a:cubicBezTo>
                  <a:cubicBezTo>
                    <a:pt x="1" y="260"/>
                    <a:pt x="0" y="269"/>
                    <a:pt x="2" y="277"/>
                  </a:cubicBezTo>
                  <a:cubicBezTo>
                    <a:pt x="3" y="287"/>
                    <a:pt x="6" y="296"/>
                    <a:pt x="9" y="304"/>
                  </a:cubicBezTo>
                  <a:cubicBezTo>
                    <a:pt x="17" y="321"/>
                    <a:pt x="30" y="335"/>
                    <a:pt x="44" y="347"/>
                  </a:cubicBezTo>
                  <a:cubicBezTo>
                    <a:pt x="59" y="361"/>
                    <a:pt x="76" y="373"/>
                    <a:pt x="95" y="381"/>
                  </a:cubicBezTo>
                  <a:cubicBezTo>
                    <a:pt x="101" y="384"/>
                    <a:pt x="107" y="386"/>
                    <a:pt x="113" y="387"/>
                  </a:cubicBezTo>
                  <a:cubicBezTo>
                    <a:pt x="113" y="387"/>
                    <a:pt x="113" y="387"/>
                    <a:pt x="113" y="387"/>
                  </a:cubicBezTo>
                  <a:cubicBezTo>
                    <a:pt x="116" y="389"/>
                    <a:pt x="120" y="390"/>
                    <a:pt x="124" y="391"/>
                  </a:cubicBezTo>
                  <a:cubicBezTo>
                    <a:pt x="124" y="391"/>
                    <a:pt x="124" y="391"/>
                    <a:pt x="124" y="391"/>
                  </a:cubicBezTo>
                  <a:cubicBezTo>
                    <a:pt x="135" y="393"/>
                    <a:pt x="147" y="395"/>
                    <a:pt x="158" y="396"/>
                  </a:cubicBezTo>
                  <a:cubicBezTo>
                    <a:pt x="167" y="397"/>
                    <a:pt x="176" y="398"/>
                    <a:pt x="186" y="398"/>
                  </a:cubicBezTo>
                  <a:cubicBezTo>
                    <a:pt x="211" y="398"/>
                    <a:pt x="238" y="394"/>
                    <a:pt x="260" y="382"/>
                  </a:cubicBezTo>
                  <a:cubicBezTo>
                    <a:pt x="265" y="379"/>
                    <a:pt x="270" y="376"/>
                    <a:pt x="275" y="372"/>
                  </a:cubicBezTo>
                  <a:cubicBezTo>
                    <a:pt x="284" y="366"/>
                    <a:pt x="291" y="359"/>
                    <a:pt x="296" y="350"/>
                  </a:cubicBezTo>
                  <a:cubicBezTo>
                    <a:pt x="303" y="341"/>
                    <a:pt x="307" y="330"/>
                    <a:pt x="312" y="320"/>
                  </a:cubicBezTo>
                  <a:cubicBezTo>
                    <a:pt x="316" y="309"/>
                    <a:pt x="321" y="299"/>
                    <a:pt x="324" y="287"/>
                  </a:cubicBezTo>
                  <a:cubicBezTo>
                    <a:pt x="325" y="284"/>
                    <a:pt x="325" y="281"/>
                    <a:pt x="326" y="278"/>
                  </a:cubicBezTo>
                  <a:cubicBezTo>
                    <a:pt x="325" y="278"/>
                    <a:pt x="325" y="278"/>
                    <a:pt x="325" y="279"/>
                  </a:cubicBezTo>
                  <a:cubicBezTo>
                    <a:pt x="324" y="279"/>
                    <a:pt x="324" y="279"/>
                    <a:pt x="324" y="279"/>
                  </a:cubicBezTo>
                  <a:cubicBezTo>
                    <a:pt x="324" y="279"/>
                    <a:pt x="324" y="279"/>
                    <a:pt x="324" y="279"/>
                  </a:cubicBezTo>
                  <a:cubicBezTo>
                    <a:pt x="322" y="289"/>
                    <a:pt x="319" y="299"/>
                    <a:pt x="314" y="309"/>
                  </a:cubicBezTo>
                  <a:cubicBezTo>
                    <a:pt x="310" y="319"/>
                    <a:pt x="305" y="330"/>
                    <a:pt x="300" y="340"/>
                  </a:cubicBezTo>
                  <a:cubicBezTo>
                    <a:pt x="295" y="350"/>
                    <a:pt x="288" y="358"/>
                    <a:pt x="280" y="366"/>
                  </a:cubicBezTo>
                  <a:cubicBezTo>
                    <a:pt x="255" y="388"/>
                    <a:pt x="222" y="395"/>
                    <a:pt x="190" y="396"/>
                  </a:cubicBezTo>
                  <a:cubicBezTo>
                    <a:pt x="197" y="395"/>
                    <a:pt x="204" y="394"/>
                    <a:pt x="211" y="393"/>
                  </a:cubicBezTo>
                  <a:cubicBezTo>
                    <a:pt x="230" y="389"/>
                    <a:pt x="248" y="384"/>
                    <a:pt x="264" y="374"/>
                  </a:cubicBezTo>
                  <a:cubicBezTo>
                    <a:pt x="280" y="364"/>
                    <a:pt x="294" y="349"/>
                    <a:pt x="302" y="332"/>
                  </a:cubicBezTo>
                  <a:cubicBezTo>
                    <a:pt x="307" y="322"/>
                    <a:pt x="310" y="310"/>
                    <a:pt x="313" y="299"/>
                  </a:cubicBezTo>
                  <a:cubicBezTo>
                    <a:pt x="315" y="288"/>
                    <a:pt x="317" y="276"/>
                    <a:pt x="318" y="265"/>
                  </a:cubicBezTo>
                  <a:cubicBezTo>
                    <a:pt x="319" y="255"/>
                    <a:pt x="320" y="246"/>
                    <a:pt x="319" y="237"/>
                  </a:cubicBezTo>
                  <a:cubicBezTo>
                    <a:pt x="319" y="234"/>
                    <a:pt x="319" y="231"/>
                    <a:pt x="319" y="229"/>
                  </a:cubicBezTo>
                  <a:cubicBezTo>
                    <a:pt x="319" y="229"/>
                    <a:pt x="319" y="229"/>
                    <a:pt x="319" y="228"/>
                  </a:cubicBezTo>
                  <a:cubicBezTo>
                    <a:pt x="318" y="227"/>
                    <a:pt x="318" y="225"/>
                    <a:pt x="318" y="224"/>
                  </a:cubicBezTo>
                  <a:cubicBezTo>
                    <a:pt x="319" y="228"/>
                    <a:pt x="320" y="232"/>
                    <a:pt x="321" y="236"/>
                  </a:cubicBezTo>
                  <a:cubicBezTo>
                    <a:pt x="321" y="237"/>
                    <a:pt x="322" y="238"/>
                    <a:pt x="322" y="240"/>
                  </a:cubicBezTo>
                  <a:cubicBezTo>
                    <a:pt x="322" y="241"/>
                    <a:pt x="323" y="243"/>
                    <a:pt x="323" y="244"/>
                  </a:cubicBezTo>
                  <a:cubicBezTo>
                    <a:pt x="323" y="244"/>
                    <a:pt x="323" y="244"/>
                    <a:pt x="323" y="244"/>
                  </a:cubicBezTo>
                  <a:cubicBezTo>
                    <a:pt x="324" y="244"/>
                    <a:pt x="324" y="244"/>
                    <a:pt x="325" y="243"/>
                  </a:cubicBezTo>
                  <a:cubicBezTo>
                    <a:pt x="324" y="237"/>
                    <a:pt x="322" y="230"/>
                    <a:pt x="320" y="224"/>
                  </a:cubicBezTo>
                  <a:cubicBezTo>
                    <a:pt x="320" y="224"/>
                    <a:pt x="320" y="224"/>
                    <a:pt x="320" y="224"/>
                  </a:cubicBezTo>
                  <a:cubicBezTo>
                    <a:pt x="319" y="224"/>
                    <a:pt x="319" y="223"/>
                    <a:pt x="320" y="222"/>
                  </a:cubicBezTo>
                  <a:cubicBezTo>
                    <a:pt x="318" y="219"/>
                    <a:pt x="317" y="215"/>
                    <a:pt x="316" y="211"/>
                  </a:cubicBezTo>
                  <a:cubicBezTo>
                    <a:pt x="316" y="211"/>
                    <a:pt x="316" y="211"/>
                    <a:pt x="316" y="211"/>
                  </a:cubicBezTo>
                  <a:cubicBezTo>
                    <a:pt x="314" y="207"/>
                    <a:pt x="312" y="203"/>
                    <a:pt x="310" y="199"/>
                  </a:cubicBezTo>
                  <a:cubicBezTo>
                    <a:pt x="309" y="200"/>
                    <a:pt x="308" y="200"/>
                    <a:pt x="308" y="200"/>
                  </a:cubicBezTo>
                  <a:cubicBezTo>
                    <a:pt x="308" y="200"/>
                    <a:pt x="308" y="200"/>
                    <a:pt x="307" y="200"/>
                  </a:cubicBezTo>
                  <a:cubicBezTo>
                    <a:pt x="307" y="200"/>
                    <a:pt x="307" y="200"/>
                    <a:pt x="307" y="200"/>
                  </a:cubicBezTo>
                  <a:cubicBezTo>
                    <a:pt x="309" y="202"/>
                    <a:pt x="310" y="204"/>
                    <a:pt x="311" y="206"/>
                  </a:cubicBezTo>
                  <a:cubicBezTo>
                    <a:pt x="314" y="211"/>
                    <a:pt x="315" y="217"/>
                    <a:pt x="316" y="222"/>
                  </a:cubicBezTo>
                  <a:cubicBezTo>
                    <a:pt x="316" y="225"/>
                    <a:pt x="317" y="228"/>
                    <a:pt x="317" y="230"/>
                  </a:cubicBezTo>
                  <a:cubicBezTo>
                    <a:pt x="317" y="233"/>
                    <a:pt x="317" y="237"/>
                    <a:pt x="317" y="240"/>
                  </a:cubicBezTo>
                  <a:cubicBezTo>
                    <a:pt x="318" y="252"/>
                    <a:pt x="317" y="264"/>
                    <a:pt x="315" y="276"/>
                  </a:cubicBezTo>
                  <a:cubicBezTo>
                    <a:pt x="313" y="288"/>
                    <a:pt x="311" y="299"/>
                    <a:pt x="308" y="311"/>
                  </a:cubicBezTo>
                  <a:cubicBezTo>
                    <a:pt x="302" y="332"/>
                    <a:pt x="291" y="350"/>
                    <a:pt x="275" y="364"/>
                  </a:cubicBezTo>
                  <a:cubicBezTo>
                    <a:pt x="260" y="376"/>
                    <a:pt x="242" y="383"/>
                    <a:pt x="224" y="388"/>
                  </a:cubicBezTo>
                  <a:cubicBezTo>
                    <a:pt x="215" y="390"/>
                    <a:pt x="205" y="392"/>
                    <a:pt x="196" y="393"/>
                  </a:cubicBezTo>
                  <a:cubicBezTo>
                    <a:pt x="187" y="394"/>
                    <a:pt x="179" y="395"/>
                    <a:pt x="170" y="395"/>
                  </a:cubicBezTo>
                  <a:cubicBezTo>
                    <a:pt x="168" y="395"/>
                    <a:pt x="166" y="395"/>
                    <a:pt x="164" y="395"/>
                  </a:cubicBezTo>
                  <a:cubicBezTo>
                    <a:pt x="151" y="394"/>
                    <a:pt x="139" y="391"/>
                    <a:pt x="127" y="389"/>
                  </a:cubicBezTo>
                  <a:cubicBezTo>
                    <a:pt x="126" y="389"/>
                    <a:pt x="125" y="389"/>
                    <a:pt x="124" y="389"/>
                  </a:cubicBezTo>
                  <a:cubicBezTo>
                    <a:pt x="124" y="389"/>
                    <a:pt x="124" y="389"/>
                    <a:pt x="124" y="388"/>
                  </a:cubicBezTo>
                  <a:cubicBezTo>
                    <a:pt x="121" y="388"/>
                    <a:pt x="118" y="387"/>
                    <a:pt x="116" y="386"/>
                  </a:cubicBezTo>
                  <a:cubicBezTo>
                    <a:pt x="114" y="386"/>
                    <a:pt x="112" y="385"/>
                    <a:pt x="110" y="384"/>
                  </a:cubicBezTo>
                  <a:cubicBezTo>
                    <a:pt x="109" y="384"/>
                    <a:pt x="108" y="383"/>
                    <a:pt x="107" y="383"/>
                  </a:cubicBezTo>
                  <a:cubicBezTo>
                    <a:pt x="103" y="381"/>
                    <a:pt x="99" y="378"/>
                    <a:pt x="96" y="376"/>
                  </a:cubicBezTo>
                  <a:cubicBezTo>
                    <a:pt x="77" y="364"/>
                    <a:pt x="57" y="354"/>
                    <a:pt x="44" y="336"/>
                  </a:cubicBezTo>
                  <a:cubicBezTo>
                    <a:pt x="28" y="316"/>
                    <a:pt x="24" y="290"/>
                    <a:pt x="18" y="266"/>
                  </a:cubicBezTo>
                  <a:cubicBezTo>
                    <a:pt x="18" y="265"/>
                    <a:pt x="17" y="265"/>
                    <a:pt x="17" y="265"/>
                  </a:cubicBezTo>
                  <a:cubicBezTo>
                    <a:pt x="16" y="265"/>
                    <a:pt x="16" y="266"/>
                    <a:pt x="16" y="266"/>
                  </a:cubicBezTo>
                  <a:cubicBezTo>
                    <a:pt x="22" y="288"/>
                    <a:pt x="25" y="310"/>
                    <a:pt x="37" y="329"/>
                  </a:cubicBezTo>
                  <a:cubicBezTo>
                    <a:pt x="42" y="339"/>
                    <a:pt x="50" y="346"/>
                    <a:pt x="58" y="353"/>
                  </a:cubicBezTo>
                  <a:cubicBezTo>
                    <a:pt x="66" y="360"/>
                    <a:pt x="75" y="365"/>
                    <a:pt x="84" y="371"/>
                  </a:cubicBezTo>
                  <a:cubicBezTo>
                    <a:pt x="87" y="373"/>
                    <a:pt x="90" y="374"/>
                    <a:pt x="92" y="376"/>
                  </a:cubicBezTo>
                  <a:cubicBezTo>
                    <a:pt x="95" y="378"/>
                    <a:pt x="98" y="379"/>
                    <a:pt x="100" y="381"/>
                  </a:cubicBezTo>
                  <a:cubicBezTo>
                    <a:pt x="100" y="381"/>
                    <a:pt x="100" y="381"/>
                    <a:pt x="99" y="381"/>
                  </a:cubicBezTo>
                  <a:cubicBezTo>
                    <a:pt x="89" y="377"/>
                    <a:pt x="80" y="372"/>
                    <a:pt x="70" y="366"/>
                  </a:cubicBezTo>
                  <a:cubicBezTo>
                    <a:pt x="62" y="360"/>
                    <a:pt x="54" y="353"/>
                    <a:pt x="46" y="347"/>
                  </a:cubicBezTo>
                  <a:cubicBezTo>
                    <a:pt x="43" y="344"/>
                    <a:pt x="39" y="340"/>
                    <a:pt x="36" y="337"/>
                  </a:cubicBezTo>
                  <a:cubicBezTo>
                    <a:pt x="26" y="327"/>
                    <a:pt x="17" y="316"/>
                    <a:pt x="11" y="303"/>
                  </a:cubicBezTo>
                  <a:cubicBezTo>
                    <a:pt x="7" y="294"/>
                    <a:pt x="4" y="285"/>
                    <a:pt x="3" y="275"/>
                  </a:cubicBezTo>
                  <a:cubicBezTo>
                    <a:pt x="2" y="266"/>
                    <a:pt x="3" y="257"/>
                    <a:pt x="3" y="249"/>
                  </a:cubicBezTo>
                  <a:cubicBezTo>
                    <a:pt x="4" y="238"/>
                    <a:pt x="4" y="226"/>
                    <a:pt x="11" y="217"/>
                  </a:cubicBezTo>
                  <a:cubicBezTo>
                    <a:pt x="11" y="216"/>
                    <a:pt x="12" y="215"/>
                    <a:pt x="13" y="214"/>
                  </a:cubicBezTo>
                  <a:cubicBezTo>
                    <a:pt x="15" y="212"/>
                    <a:pt x="17" y="210"/>
                    <a:pt x="20" y="209"/>
                  </a:cubicBezTo>
                  <a:cubicBezTo>
                    <a:pt x="21" y="208"/>
                    <a:pt x="23" y="207"/>
                    <a:pt x="24" y="206"/>
                  </a:cubicBezTo>
                  <a:cubicBezTo>
                    <a:pt x="27" y="205"/>
                    <a:pt x="29" y="204"/>
                    <a:pt x="31" y="204"/>
                  </a:cubicBezTo>
                  <a:cubicBezTo>
                    <a:pt x="34" y="202"/>
                    <a:pt x="37" y="202"/>
                    <a:pt x="40" y="201"/>
                  </a:cubicBezTo>
                  <a:cubicBezTo>
                    <a:pt x="43" y="200"/>
                    <a:pt x="47" y="199"/>
                    <a:pt x="50" y="199"/>
                  </a:cubicBezTo>
                  <a:cubicBezTo>
                    <a:pt x="56" y="198"/>
                    <a:pt x="62" y="197"/>
                    <a:pt x="68" y="196"/>
                  </a:cubicBezTo>
                  <a:cubicBezTo>
                    <a:pt x="69" y="196"/>
                    <a:pt x="70" y="196"/>
                    <a:pt x="71" y="196"/>
                  </a:cubicBezTo>
                  <a:cubicBezTo>
                    <a:pt x="74" y="196"/>
                    <a:pt x="77" y="195"/>
                    <a:pt x="80" y="195"/>
                  </a:cubicBezTo>
                  <a:cubicBezTo>
                    <a:pt x="83" y="195"/>
                    <a:pt x="85" y="195"/>
                    <a:pt x="88" y="194"/>
                  </a:cubicBezTo>
                  <a:cubicBezTo>
                    <a:pt x="91" y="194"/>
                    <a:pt x="95" y="194"/>
                    <a:pt x="98" y="193"/>
                  </a:cubicBezTo>
                  <a:cubicBezTo>
                    <a:pt x="99" y="193"/>
                    <a:pt x="100" y="193"/>
                    <a:pt x="100" y="193"/>
                  </a:cubicBezTo>
                  <a:cubicBezTo>
                    <a:pt x="101" y="193"/>
                    <a:pt x="102" y="193"/>
                    <a:pt x="102" y="193"/>
                  </a:cubicBezTo>
                  <a:cubicBezTo>
                    <a:pt x="103" y="193"/>
                    <a:pt x="104" y="193"/>
                    <a:pt x="105" y="193"/>
                  </a:cubicBezTo>
                  <a:cubicBezTo>
                    <a:pt x="98" y="209"/>
                    <a:pt x="95" y="227"/>
                    <a:pt x="98" y="243"/>
                  </a:cubicBezTo>
                  <a:cubicBezTo>
                    <a:pt x="98" y="244"/>
                    <a:pt x="98" y="245"/>
                    <a:pt x="98" y="246"/>
                  </a:cubicBezTo>
                  <a:cubicBezTo>
                    <a:pt x="98" y="249"/>
                    <a:pt x="99" y="252"/>
                    <a:pt x="99" y="255"/>
                  </a:cubicBezTo>
                  <a:cubicBezTo>
                    <a:pt x="99" y="256"/>
                    <a:pt x="99" y="256"/>
                    <a:pt x="99" y="257"/>
                  </a:cubicBezTo>
                  <a:cubicBezTo>
                    <a:pt x="102" y="273"/>
                    <a:pt x="111" y="287"/>
                    <a:pt x="124" y="297"/>
                  </a:cubicBezTo>
                  <a:cubicBezTo>
                    <a:pt x="127" y="299"/>
                    <a:pt x="131" y="301"/>
                    <a:pt x="135" y="303"/>
                  </a:cubicBezTo>
                  <a:cubicBezTo>
                    <a:pt x="137" y="304"/>
                    <a:pt x="139" y="305"/>
                    <a:pt x="142" y="306"/>
                  </a:cubicBezTo>
                  <a:cubicBezTo>
                    <a:pt x="148" y="308"/>
                    <a:pt x="154" y="309"/>
                    <a:pt x="160" y="309"/>
                  </a:cubicBezTo>
                  <a:cubicBezTo>
                    <a:pt x="169" y="309"/>
                    <a:pt x="178" y="307"/>
                    <a:pt x="187" y="304"/>
                  </a:cubicBezTo>
                  <a:cubicBezTo>
                    <a:pt x="192" y="302"/>
                    <a:pt x="197" y="299"/>
                    <a:pt x="201" y="297"/>
                  </a:cubicBezTo>
                  <a:cubicBezTo>
                    <a:pt x="204" y="295"/>
                    <a:pt x="206" y="293"/>
                    <a:pt x="208" y="292"/>
                  </a:cubicBezTo>
                  <a:cubicBezTo>
                    <a:pt x="222" y="282"/>
                    <a:pt x="233" y="268"/>
                    <a:pt x="232" y="251"/>
                  </a:cubicBezTo>
                  <a:cubicBezTo>
                    <a:pt x="231" y="239"/>
                    <a:pt x="225" y="227"/>
                    <a:pt x="217" y="219"/>
                  </a:cubicBezTo>
                  <a:cubicBezTo>
                    <a:pt x="214" y="215"/>
                    <a:pt x="212" y="213"/>
                    <a:pt x="209" y="210"/>
                  </a:cubicBezTo>
                  <a:cubicBezTo>
                    <a:pt x="201" y="204"/>
                    <a:pt x="193" y="198"/>
                    <a:pt x="184" y="195"/>
                  </a:cubicBezTo>
                  <a:cubicBezTo>
                    <a:pt x="178" y="193"/>
                    <a:pt x="173" y="192"/>
                    <a:pt x="167" y="191"/>
                  </a:cubicBezTo>
                  <a:cubicBezTo>
                    <a:pt x="165" y="191"/>
                    <a:pt x="162" y="191"/>
                    <a:pt x="159" y="191"/>
                  </a:cubicBezTo>
                  <a:cubicBezTo>
                    <a:pt x="157" y="191"/>
                    <a:pt x="155" y="191"/>
                    <a:pt x="153" y="191"/>
                  </a:cubicBezTo>
                  <a:cubicBezTo>
                    <a:pt x="153" y="191"/>
                    <a:pt x="152" y="191"/>
                    <a:pt x="152" y="191"/>
                  </a:cubicBezTo>
                  <a:cubicBezTo>
                    <a:pt x="151" y="191"/>
                    <a:pt x="151" y="191"/>
                    <a:pt x="151" y="191"/>
                  </a:cubicBezTo>
                  <a:cubicBezTo>
                    <a:pt x="150" y="191"/>
                    <a:pt x="150" y="191"/>
                    <a:pt x="150" y="191"/>
                  </a:cubicBezTo>
                  <a:cubicBezTo>
                    <a:pt x="148" y="190"/>
                    <a:pt x="146" y="190"/>
                    <a:pt x="144" y="190"/>
                  </a:cubicBezTo>
                  <a:cubicBezTo>
                    <a:pt x="141" y="190"/>
                    <a:pt x="139" y="190"/>
                    <a:pt x="137" y="191"/>
                  </a:cubicBezTo>
                  <a:cubicBezTo>
                    <a:pt x="137" y="191"/>
                    <a:pt x="137" y="191"/>
                    <a:pt x="136" y="191"/>
                  </a:cubicBezTo>
                  <a:cubicBezTo>
                    <a:pt x="135" y="185"/>
                    <a:pt x="134" y="179"/>
                    <a:pt x="134" y="172"/>
                  </a:cubicBezTo>
                  <a:cubicBezTo>
                    <a:pt x="133" y="155"/>
                    <a:pt x="135" y="137"/>
                    <a:pt x="135" y="119"/>
                  </a:cubicBezTo>
                  <a:cubicBezTo>
                    <a:pt x="135" y="119"/>
                    <a:pt x="134" y="118"/>
                    <a:pt x="134" y="118"/>
                  </a:cubicBezTo>
                  <a:cubicBezTo>
                    <a:pt x="133" y="118"/>
                    <a:pt x="133" y="118"/>
                    <a:pt x="133" y="119"/>
                  </a:cubicBezTo>
                  <a:cubicBezTo>
                    <a:pt x="133" y="119"/>
                    <a:pt x="133" y="119"/>
                    <a:pt x="133" y="119"/>
                  </a:cubicBezTo>
                  <a:cubicBezTo>
                    <a:pt x="133" y="119"/>
                    <a:pt x="133" y="119"/>
                    <a:pt x="133" y="119"/>
                  </a:cubicBezTo>
                  <a:cubicBezTo>
                    <a:pt x="133" y="119"/>
                    <a:pt x="133" y="119"/>
                    <a:pt x="133" y="119"/>
                  </a:cubicBezTo>
                  <a:cubicBezTo>
                    <a:pt x="131" y="129"/>
                    <a:pt x="130" y="139"/>
                    <a:pt x="129" y="150"/>
                  </a:cubicBezTo>
                  <a:cubicBezTo>
                    <a:pt x="128" y="152"/>
                    <a:pt x="128" y="154"/>
                    <a:pt x="128" y="156"/>
                  </a:cubicBezTo>
                  <a:cubicBezTo>
                    <a:pt x="128" y="156"/>
                    <a:pt x="128" y="155"/>
                    <a:pt x="128" y="155"/>
                  </a:cubicBezTo>
                  <a:cubicBezTo>
                    <a:pt x="128" y="152"/>
                    <a:pt x="128" y="150"/>
                    <a:pt x="128" y="148"/>
                  </a:cubicBezTo>
                  <a:cubicBezTo>
                    <a:pt x="128" y="144"/>
                    <a:pt x="128" y="141"/>
                    <a:pt x="129" y="137"/>
                  </a:cubicBezTo>
                  <a:cubicBezTo>
                    <a:pt x="129" y="133"/>
                    <a:pt x="128" y="128"/>
                    <a:pt x="129" y="123"/>
                  </a:cubicBezTo>
                  <a:cubicBezTo>
                    <a:pt x="129" y="119"/>
                    <a:pt x="130" y="115"/>
                    <a:pt x="134" y="112"/>
                  </a:cubicBezTo>
                  <a:cubicBezTo>
                    <a:pt x="139" y="109"/>
                    <a:pt x="145" y="108"/>
                    <a:pt x="150" y="106"/>
                  </a:cubicBezTo>
                  <a:cubicBezTo>
                    <a:pt x="161" y="104"/>
                    <a:pt x="172" y="99"/>
                    <a:pt x="181" y="93"/>
                  </a:cubicBezTo>
                  <a:cubicBezTo>
                    <a:pt x="186" y="90"/>
                    <a:pt x="191" y="86"/>
                    <a:pt x="195" y="83"/>
                  </a:cubicBezTo>
                  <a:cubicBezTo>
                    <a:pt x="199" y="80"/>
                    <a:pt x="203" y="76"/>
                    <a:pt x="206" y="72"/>
                  </a:cubicBezTo>
                  <a:cubicBezTo>
                    <a:pt x="213" y="64"/>
                    <a:pt x="219" y="55"/>
                    <a:pt x="222" y="44"/>
                  </a:cubicBezTo>
                  <a:cubicBezTo>
                    <a:pt x="224" y="36"/>
                    <a:pt x="224" y="25"/>
                    <a:pt x="219" y="18"/>
                  </a:cubicBezTo>
                  <a:cubicBezTo>
                    <a:pt x="215" y="12"/>
                    <a:pt x="210" y="8"/>
                    <a:pt x="204" y="6"/>
                  </a:cubicBezTo>
                  <a:cubicBezTo>
                    <a:pt x="202" y="5"/>
                    <a:pt x="201" y="5"/>
                    <a:pt x="200" y="4"/>
                  </a:cubicBezTo>
                  <a:cubicBezTo>
                    <a:pt x="199" y="4"/>
                    <a:pt x="198" y="4"/>
                    <a:pt x="197" y="4"/>
                  </a:cubicBezTo>
                  <a:cubicBezTo>
                    <a:pt x="197" y="4"/>
                    <a:pt x="197" y="4"/>
                    <a:pt x="197" y="4"/>
                  </a:cubicBezTo>
                  <a:cubicBezTo>
                    <a:pt x="194" y="3"/>
                    <a:pt x="191" y="2"/>
                    <a:pt x="188" y="1"/>
                  </a:cubicBezTo>
                  <a:cubicBezTo>
                    <a:pt x="188" y="1"/>
                    <a:pt x="187" y="1"/>
                    <a:pt x="187" y="1"/>
                  </a:cubicBezTo>
                  <a:cubicBezTo>
                    <a:pt x="183" y="0"/>
                    <a:pt x="180" y="0"/>
                    <a:pt x="177" y="0"/>
                  </a:cubicBezTo>
                </a:path>
              </a:pathLst>
            </a:custGeom>
            <a:solidFill>
              <a:schemeClr val="accent1"/>
            </a:solidFill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5" name="Freeform 152"/>
            <p:cNvSpPr>
              <a:spLocks noEditPoints="1"/>
            </p:cNvSpPr>
            <p:nvPr/>
          </p:nvSpPr>
          <p:spPr bwMode="auto">
            <a:xfrm>
              <a:off x="6656458" y="2839242"/>
              <a:ext cx="527050" cy="1033463"/>
            </a:xfrm>
            <a:custGeom>
              <a:avLst/>
              <a:gdLst>
                <a:gd name="T0" fmla="*/ 176 w 245"/>
                <a:gd name="T1" fmla="*/ 476 h 480"/>
                <a:gd name="T2" fmla="*/ 175 w 245"/>
                <a:gd name="T3" fmla="*/ 474 h 480"/>
                <a:gd name="T4" fmla="*/ 204 w 245"/>
                <a:gd name="T5" fmla="*/ 462 h 480"/>
                <a:gd name="T6" fmla="*/ 224 w 245"/>
                <a:gd name="T7" fmla="*/ 440 h 480"/>
                <a:gd name="T8" fmla="*/ 221 w 245"/>
                <a:gd name="T9" fmla="*/ 447 h 480"/>
                <a:gd name="T10" fmla="*/ 235 w 245"/>
                <a:gd name="T11" fmla="*/ 415 h 480"/>
                <a:gd name="T12" fmla="*/ 237 w 245"/>
                <a:gd name="T13" fmla="*/ 401 h 480"/>
                <a:gd name="T14" fmla="*/ 240 w 245"/>
                <a:gd name="T15" fmla="*/ 400 h 480"/>
                <a:gd name="T16" fmla="*/ 238 w 245"/>
                <a:gd name="T17" fmla="*/ 375 h 480"/>
                <a:gd name="T18" fmla="*/ 240 w 245"/>
                <a:gd name="T19" fmla="*/ 375 h 480"/>
                <a:gd name="T20" fmla="*/ 238 w 245"/>
                <a:gd name="T21" fmla="*/ 351 h 480"/>
                <a:gd name="T22" fmla="*/ 239 w 245"/>
                <a:gd name="T23" fmla="*/ 366 h 480"/>
                <a:gd name="T24" fmla="*/ 237 w 245"/>
                <a:gd name="T25" fmla="*/ 343 h 480"/>
                <a:gd name="T26" fmla="*/ 230 w 245"/>
                <a:gd name="T27" fmla="*/ 323 h 480"/>
                <a:gd name="T28" fmla="*/ 229 w 245"/>
                <a:gd name="T29" fmla="*/ 321 h 480"/>
                <a:gd name="T30" fmla="*/ 225 w 245"/>
                <a:gd name="T31" fmla="*/ 311 h 480"/>
                <a:gd name="T32" fmla="*/ 222 w 245"/>
                <a:gd name="T33" fmla="*/ 300 h 480"/>
                <a:gd name="T34" fmla="*/ 209 w 245"/>
                <a:gd name="T35" fmla="*/ 273 h 480"/>
                <a:gd name="T36" fmla="*/ 218 w 245"/>
                <a:gd name="T37" fmla="*/ 289 h 480"/>
                <a:gd name="T38" fmla="*/ 221 w 245"/>
                <a:gd name="T39" fmla="*/ 290 h 480"/>
                <a:gd name="T40" fmla="*/ 241 w 245"/>
                <a:gd name="T41" fmla="*/ 341 h 480"/>
                <a:gd name="T42" fmla="*/ 240 w 245"/>
                <a:gd name="T43" fmla="*/ 393 h 480"/>
                <a:gd name="T44" fmla="*/ 144 w 245"/>
                <a:gd name="T45" fmla="*/ 264 h 480"/>
                <a:gd name="T46" fmla="*/ 179 w 245"/>
                <a:gd name="T47" fmla="*/ 258 h 480"/>
                <a:gd name="T48" fmla="*/ 225 w 245"/>
                <a:gd name="T49" fmla="*/ 172 h 480"/>
                <a:gd name="T50" fmla="*/ 226 w 245"/>
                <a:gd name="T51" fmla="*/ 157 h 480"/>
                <a:gd name="T52" fmla="*/ 222 w 245"/>
                <a:gd name="T53" fmla="*/ 180 h 480"/>
                <a:gd name="T54" fmla="*/ 218 w 245"/>
                <a:gd name="T55" fmla="*/ 198 h 480"/>
                <a:gd name="T56" fmla="*/ 193 w 245"/>
                <a:gd name="T57" fmla="*/ 242 h 480"/>
                <a:gd name="T58" fmla="*/ 146 w 245"/>
                <a:gd name="T59" fmla="*/ 266 h 480"/>
                <a:gd name="T60" fmla="*/ 192 w 245"/>
                <a:gd name="T61" fmla="*/ 262 h 480"/>
                <a:gd name="T62" fmla="*/ 188 w 245"/>
                <a:gd name="T63" fmla="*/ 259 h 480"/>
                <a:gd name="T64" fmla="*/ 221 w 245"/>
                <a:gd name="T65" fmla="*/ 199 h 480"/>
                <a:gd name="T66" fmla="*/ 228 w 245"/>
                <a:gd name="T67" fmla="*/ 138 h 480"/>
                <a:gd name="T68" fmla="*/ 228 w 245"/>
                <a:gd name="T69" fmla="*/ 138 h 480"/>
                <a:gd name="T70" fmla="*/ 223 w 245"/>
                <a:gd name="T71" fmla="*/ 107 h 480"/>
                <a:gd name="T72" fmla="*/ 215 w 245"/>
                <a:gd name="T73" fmla="*/ 86 h 480"/>
                <a:gd name="T74" fmla="*/ 219 w 245"/>
                <a:gd name="T75" fmla="*/ 102 h 480"/>
                <a:gd name="T76" fmla="*/ 214 w 245"/>
                <a:gd name="T77" fmla="*/ 85 h 480"/>
                <a:gd name="T78" fmla="*/ 215 w 245"/>
                <a:gd name="T79" fmla="*/ 78 h 480"/>
                <a:gd name="T80" fmla="*/ 227 w 245"/>
                <a:gd name="T81" fmla="*/ 128 h 480"/>
                <a:gd name="T82" fmla="*/ 227 w 245"/>
                <a:gd name="T83" fmla="*/ 136 h 480"/>
                <a:gd name="T84" fmla="*/ 135 w 245"/>
                <a:gd name="T85" fmla="*/ 14 h 480"/>
                <a:gd name="T86" fmla="*/ 140 w 245"/>
                <a:gd name="T87" fmla="*/ 14 h 480"/>
                <a:gd name="T88" fmla="*/ 122 w 245"/>
                <a:gd name="T89" fmla="*/ 8 h 480"/>
                <a:gd name="T90" fmla="*/ 99 w 245"/>
                <a:gd name="T91" fmla="*/ 4 h 480"/>
                <a:gd name="T92" fmla="*/ 79 w 245"/>
                <a:gd name="T93" fmla="*/ 3 h 480"/>
                <a:gd name="T94" fmla="*/ 19 w 245"/>
                <a:gd name="T95" fmla="*/ 19 h 480"/>
                <a:gd name="T96" fmla="*/ 28 w 245"/>
                <a:gd name="T97" fmla="*/ 10 h 480"/>
                <a:gd name="T98" fmla="*/ 4 w 245"/>
                <a:gd name="T99" fmla="*/ 31 h 480"/>
                <a:gd name="T100" fmla="*/ 16 w 245"/>
                <a:gd name="T101" fmla="*/ 25 h 480"/>
                <a:gd name="T102" fmla="*/ 55 w 245"/>
                <a:gd name="T103" fmla="*/ 5 h 480"/>
                <a:gd name="T104" fmla="*/ 76 w 245"/>
                <a:gd name="T105" fmla="*/ 3 h 480"/>
                <a:gd name="T106" fmla="*/ 98 w 245"/>
                <a:gd name="T107" fmla="*/ 3 h 480"/>
                <a:gd name="T108" fmla="*/ 156 w 245"/>
                <a:gd name="T109" fmla="*/ 21 h 480"/>
                <a:gd name="T110" fmla="*/ 156 w 245"/>
                <a:gd name="T111" fmla="*/ 23 h 480"/>
                <a:gd name="T112" fmla="*/ 172 w 245"/>
                <a:gd name="T113" fmla="*/ 33 h 480"/>
                <a:gd name="T114" fmla="*/ 192 w 245"/>
                <a:gd name="T115" fmla="*/ 47 h 480"/>
                <a:gd name="T116" fmla="*/ 207 w 245"/>
                <a:gd name="T117" fmla="*/ 70 h 480"/>
                <a:gd name="T118" fmla="*/ 214 w 245"/>
                <a:gd name="T119" fmla="*/ 76 h 480"/>
                <a:gd name="T120" fmla="*/ 156 w 245"/>
                <a:gd name="T121" fmla="*/ 19 h 4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45" h="480">
                  <a:moveTo>
                    <a:pt x="176" y="476"/>
                  </a:moveTo>
                  <a:cubicBezTo>
                    <a:pt x="178" y="475"/>
                    <a:pt x="181" y="473"/>
                    <a:pt x="183" y="472"/>
                  </a:cubicBezTo>
                  <a:cubicBezTo>
                    <a:pt x="185" y="472"/>
                    <a:pt x="186" y="471"/>
                    <a:pt x="187" y="470"/>
                  </a:cubicBezTo>
                  <a:cubicBezTo>
                    <a:pt x="183" y="473"/>
                    <a:pt x="180" y="475"/>
                    <a:pt x="176" y="476"/>
                  </a:cubicBezTo>
                  <a:cubicBezTo>
                    <a:pt x="176" y="476"/>
                    <a:pt x="175" y="476"/>
                    <a:pt x="175" y="476"/>
                  </a:cubicBezTo>
                  <a:cubicBezTo>
                    <a:pt x="176" y="476"/>
                    <a:pt x="176" y="476"/>
                    <a:pt x="176" y="476"/>
                  </a:cubicBezTo>
                  <a:cubicBezTo>
                    <a:pt x="176" y="476"/>
                    <a:pt x="176" y="476"/>
                    <a:pt x="176" y="476"/>
                  </a:cubicBezTo>
                  <a:moveTo>
                    <a:pt x="204" y="462"/>
                  </a:moveTo>
                  <a:cubicBezTo>
                    <a:pt x="199" y="464"/>
                    <a:pt x="195" y="466"/>
                    <a:pt x="190" y="468"/>
                  </a:cubicBezTo>
                  <a:cubicBezTo>
                    <a:pt x="190" y="468"/>
                    <a:pt x="190" y="468"/>
                    <a:pt x="189" y="468"/>
                  </a:cubicBezTo>
                  <a:cubicBezTo>
                    <a:pt x="189" y="468"/>
                    <a:pt x="189" y="468"/>
                    <a:pt x="188" y="468"/>
                  </a:cubicBezTo>
                  <a:cubicBezTo>
                    <a:pt x="187" y="468"/>
                    <a:pt x="185" y="469"/>
                    <a:pt x="184" y="470"/>
                  </a:cubicBezTo>
                  <a:cubicBezTo>
                    <a:pt x="182" y="471"/>
                    <a:pt x="180" y="471"/>
                    <a:pt x="179" y="472"/>
                  </a:cubicBezTo>
                  <a:cubicBezTo>
                    <a:pt x="178" y="473"/>
                    <a:pt x="176" y="474"/>
                    <a:pt x="175" y="474"/>
                  </a:cubicBezTo>
                  <a:cubicBezTo>
                    <a:pt x="174" y="475"/>
                    <a:pt x="174" y="475"/>
                    <a:pt x="173" y="475"/>
                  </a:cubicBezTo>
                  <a:cubicBezTo>
                    <a:pt x="171" y="476"/>
                    <a:pt x="169" y="477"/>
                    <a:pt x="168" y="478"/>
                  </a:cubicBezTo>
                  <a:cubicBezTo>
                    <a:pt x="168" y="478"/>
                    <a:pt x="168" y="479"/>
                    <a:pt x="168" y="479"/>
                  </a:cubicBezTo>
                  <a:cubicBezTo>
                    <a:pt x="168" y="480"/>
                    <a:pt x="168" y="480"/>
                    <a:pt x="169" y="480"/>
                  </a:cubicBezTo>
                  <a:cubicBezTo>
                    <a:pt x="169" y="480"/>
                    <a:pt x="170" y="480"/>
                    <a:pt x="171" y="480"/>
                  </a:cubicBezTo>
                  <a:cubicBezTo>
                    <a:pt x="182" y="478"/>
                    <a:pt x="192" y="470"/>
                    <a:pt x="202" y="464"/>
                  </a:cubicBezTo>
                  <a:cubicBezTo>
                    <a:pt x="202" y="463"/>
                    <a:pt x="203" y="463"/>
                    <a:pt x="204" y="462"/>
                  </a:cubicBezTo>
                  <a:moveTo>
                    <a:pt x="235" y="417"/>
                  </a:moveTo>
                  <a:cubicBezTo>
                    <a:pt x="233" y="417"/>
                    <a:pt x="232" y="417"/>
                    <a:pt x="231" y="417"/>
                  </a:cubicBezTo>
                  <a:cubicBezTo>
                    <a:pt x="231" y="420"/>
                    <a:pt x="230" y="424"/>
                    <a:pt x="229" y="427"/>
                  </a:cubicBezTo>
                  <a:cubicBezTo>
                    <a:pt x="228" y="428"/>
                    <a:pt x="228" y="429"/>
                    <a:pt x="227" y="429"/>
                  </a:cubicBezTo>
                  <a:cubicBezTo>
                    <a:pt x="226" y="433"/>
                    <a:pt x="225" y="436"/>
                    <a:pt x="223" y="438"/>
                  </a:cubicBezTo>
                  <a:cubicBezTo>
                    <a:pt x="223" y="438"/>
                    <a:pt x="223" y="438"/>
                    <a:pt x="223" y="438"/>
                  </a:cubicBezTo>
                  <a:cubicBezTo>
                    <a:pt x="224" y="438"/>
                    <a:pt x="225" y="440"/>
                    <a:pt x="224" y="440"/>
                  </a:cubicBezTo>
                  <a:cubicBezTo>
                    <a:pt x="223" y="441"/>
                    <a:pt x="222" y="441"/>
                    <a:pt x="221" y="441"/>
                  </a:cubicBezTo>
                  <a:cubicBezTo>
                    <a:pt x="217" y="448"/>
                    <a:pt x="212" y="454"/>
                    <a:pt x="205" y="459"/>
                  </a:cubicBezTo>
                  <a:cubicBezTo>
                    <a:pt x="204" y="459"/>
                    <a:pt x="204" y="460"/>
                    <a:pt x="203" y="460"/>
                  </a:cubicBezTo>
                  <a:cubicBezTo>
                    <a:pt x="206" y="459"/>
                    <a:pt x="209" y="457"/>
                    <a:pt x="212" y="456"/>
                  </a:cubicBezTo>
                  <a:cubicBezTo>
                    <a:pt x="212" y="456"/>
                    <a:pt x="212" y="456"/>
                    <a:pt x="212" y="456"/>
                  </a:cubicBezTo>
                  <a:cubicBezTo>
                    <a:pt x="213" y="456"/>
                    <a:pt x="213" y="456"/>
                    <a:pt x="213" y="456"/>
                  </a:cubicBezTo>
                  <a:cubicBezTo>
                    <a:pt x="216" y="453"/>
                    <a:pt x="219" y="450"/>
                    <a:pt x="221" y="447"/>
                  </a:cubicBezTo>
                  <a:cubicBezTo>
                    <a:pt x="225" y="443"/>
                    <a:pt x="227" y="438"/>
                    <a:pt x="229" y="432"/>
                  </a:cubicBezTo>
                  <a:cubicBezTo>
                    <a:pt x="229" y="431"/>
                    <a:pt x="230" y="429"/>
                    <a:pt x="230" y="428"/>
                  </a:cubicBezTo>
                  <a:cubicBezTo>
                    <a:pt x="232" y="424"/>
                    <a:pt x="233" y="420"/>
                    <a:pt x="235" y="417"/>
                  </a:cubicBezTo>
                  <a:moveTo>
                    <a:pt x="238" y="405"/>
                  </a:moveTo>
                  <a:cubicBezTo>
                    <a:pt x="237" y="405"/>
                    <a:pt x="235" y="406"/>
                    <a:pt x="234" y="406"/>
                  </a:cubicBezTo>
                  <a:cubicBezTo>
                    <a:pt x="233" y="409"/>
                    <a:pt x="233" y="412"/>
                    <a:pt x="232" y="415"/>
                  </a:cubicBezTo>
                  <a:cubicBezTo>
                    <a:pt x="233" y="415"/>
                    <a:pt x="234" y="415"/>
                    <a:pt x="235" y="415"/>
                  </a:cubicBezTo>
                  <a:cubicBezTo>
                    <a:pt x="236" y="412"/>
                    <a:pt x="237" y="408"/>
                    <a:pt x="238" y="405"/>
                  </a:cubicBezTo>
                  <a:moveTo>
                    <a:pt x="241" y="395"/>
                  </a:moveTo>
                  <a:cubicBezTo>
                    <a:pt x="241" y="395"/>
                    <a:pt x="241" y="395"/>
                    <a:pt x="241" y="395"/>
                  </a:cubicBezTo>
                  <a:cubicBezTo>
                    <a:pt x="240" y="395"/>
                    <a:pt x="239" y="396"/>
                    <a:pt x="239" y="396"/>
                  </a:cubicBezTo>
                  <a:cubicBezTo>
                    <a:pt x="239" y="396"/>
                    <a:pt x="239" y="396"/>
                    <a:pt x="238" y="396"/>
                  </a:cubicBezTo>
                  <a:cubicBezTo>
                    <a:pt x="238" y="396"/>
                    <a:pt x="238" y="396"/>
                    <a:pt x="238" y="396"/>
                  </a:cubicBezTo>
                  <a:cubicBezTo>
                    <a:pt x="238" y="398"/>
                    <a:pt x="238" y="399"/>
                    <a:pt x="237" y="401"/>
                  </a:cubicBezTo>
                  <a:cubicBezTo>
                    <a:pt x="237" y="399"/>
                    <a:pt x="238" y="398"/>
                    <a:pt x="238" y="396"/>
                  </a:cubicBezTo>
                  <a:cubicBezTo>
                    <a:pt x="238" y="396"/>
                    <a:pt x="238" y="396"/>
                    <a:pt x="238" y="396"/>
                  </a:cubicBezTo>
                  <a:cubicBezTo>
                    <a:pt x="237" y="396"/>
                    <a:pt x="237" y="396"/>
                    <a:pt x="236" y="396"/>
                  </a:cubicBezTo>
                  <a:cubicBezTo>
                    <a:pt x="236" y="397"/>
                    <a:pt x="236" y="399"/>
                    <a:pt x="235" y="400"/>
                  </a:cubicBezTo>
                  <a:cubicBezTo>
                    <a:pt x="235" y="401"/>
                    <a:pt x="235" y="403"/>
                    <a:pt x="235" y="404"/>
                  </a:cubicBezTo>
                  <a:cubicBezTo>
                    <a:pt x="236" y="404"/>
                    <a:pt x="237" y="403"/>
                    <a:pt x="239" y="403"/>
                  </a:cubicBezTo>
                  <a:cubicBezTo>
                    <a:pt x="239" y="402"/>
                    <a:pt x="239" y="401"/>
                    <a:pt x="240" y="400"/>
                  </a:cubicBezTo>
                  <a:cubicBezTo>
                    <a:pt x="240" y="398"/>
                    <a:pt x="240" y="396"/>
                    <a:pt x="241" y="395"/>
                  </a:cubicBezTo>
                  <a:moveTo>
                    <a:pt x="239" y="386"/>
                  </a:moveTo>
                  <a:cubicBezTo>
                    <a:pt x="239" y="386"/>
                    <a:pt x="238" y="386"/>
                    <a:pt x="237" y="387"/>
                  </a:cubicBezTo>
                  <a:cubicBezTo>
                    <a:pt x="237" y="389"/>
                    <a:pt x="237" y="392"/>
                    <a:pt x="236" y="394"/>
                  </a:cubicBezTo>
                  <a:cubicBezTo>
                    <a:pt x="237" y="394"/>
                    <a:pt x="238" y="394"/>
                    <a:pt x="238" y="394"/>
                  </a:cubicBezTo>
                  <a:cubicBezTo>
                    <a:pt x="239" y="391"/>
                    <a:pt x="239" y="388"/>
                    <a:pt x="239" y="386"/>
                  </a:cubicBezTo>
                  <a:moveTo>
                    <a:pt x="238" y="375"/>
                  </a:moveTo>
                  <a:cubicBezTo>
                    <a:pt x="238" y="375"/>
                    <a:pt x="238" y="375"/>
                    <a:pt x="238" y="375"/>
                  </a:cubicBezTo>
                  <a:cubicBezTo>
                    <a:pt x="238" y="378"/>
                    <a:pt x="238" y="381"/>
                    <a:pt x="237" y="384"/>
                  </a:cubicBezTo>
                  <a:cubicBezTo>
                    <a:pt x="238" y="384"/>
                    <a:pt x="238" y="384"/>
                    <a:pt x="238" y="384"/>
                  </a:cubicBezTo>
                  <a:cubicBezTo>
                    <a:pt x="239" y="384"/>
                    <a:pt x="239" y="384"/>
                    <a:pt x="239" y="384"/>
                  </a:cubicBezTo>
                  <a:cubicBezTo>
                    <a:pt x="239" y="384"/>
                    <a:pt x="239" y="384"/>
                    <a:pt x="239" y="384"/>
                  </a:cubicBezTo>
                  <a:cubicBezTo>
                    <a:pt x="240" y="381"/>
                    <a:pt x="240" y="378"/>
                    <a:pt x="240" y="375"/>
                  </a:cubicBezTo>
                  <a:cubicBezTo>
                    <a:pt x="240" y="375"/>
                    <a:pt x="240" y="375"/>
                    <a:pt x="240" y="375"/>
                  </a:cubicBezTo>
                  <a:cubicBezTo>
                    <a:pt x="240" y="375"/>
                    <a:pt x="240" y="375"/>
                    <a:pt x="239" y="375"/>
                  </a:cubicBezTo>
                  <a:cubicBezTo>
                    <a:pt x="239" y="375"/>
                    <a:pt x="239" y="375"/>
                    <a:pt x="238" y="375"/>
                  </a:cubicBezTo>
                  <a:moveTo>
                    <a:pt x="237" y="343"/>
                  </a:moveTo>
                  <a:cubicBezTo>
                    <a:pt x="237" y="343"/>
                    <a:pt x="236" y="343"/>
                    <a:pt x="235" y="343"/>
                  </a:cubicBezTo>
                  <a:cubicBezTo>
                    <a:pt x="236" y="346"/>
                    <a:pt x="236" y="349"/>
                    <a:pt x="237" y="352"/>
                  </a:cubicBezTo>
                  <a:cubicBezTo>
                    <a:pt x="237" y="352"/>
                    <a:pt x="237" y="352"/>
                    <a:pt x="237" y="352"/>
                  </a:cubicBezTo>
                  <a:cubicBezTo>
                    <a:pt x="237" y="351"/>
                    <a:pt x="238" y="351"/>
                    <a:pt x="238" y="351"/>
                  </a:cubicBezTo>
                  <a:cubicBezTo>
                    <a:pt x="239" y="351"/>
                    <a:pt x="239" y="353"/>
                    <a:pt x="238" y="353"/>
                  </a:cubicBezTo>
                  <a:cubicBezTo>
                    <a:pt x="238" y="353"/>
                    <a:pt x="238" y="354"/>
                    <a:pt x="237" y="354"/>
                  </a:cubicBezTo>
                  <a:cubicBezTo>
                    <a:pt x="237" y="355"/>
                    <a:pt x="237" y="355"/>
                    <a:pt x="237" y="356"/>
                  </a:cubicBezTo>
                  <a:cubicBezTo>
                    <a:pt x="238" y="359"/>
                    <a:pt x="238" y="361"/>
                    <a:pt x="238" y="364"/>
                  </a:cubicBezTo>
                  <a:cubicBezTo>
                    <a:pt x="238" y="364"/>
                    <a:pt x="238" y="364"/>
                    <a:pt x="239" y="364"/>
                  </a:cubicBezTo>
                  <a:cubicBezTo>
                    <a:pt x="239" y="364"/>
                    <a:pt x="239" y="364"/>
                    <a:pt x="239" y="364"/>
                  </a:cubicBezTo>
                  <a:cubicBezTo>
                    <a:pt x="240" y="364"/>
                    <a:pt x="240" y="366"/>
                    <a:pt x="239" y="366"/>
                  </a:cubicBezTo>
                  <a:cubicBezTo>
                    <a:pt x="239" y="366"/>
                    <a:pt x="238" y="366"/>
                    <a:pt x="238" y="366"/>
                  </a:cubicBezTo>
                  <a:cubicBezTo>
                    <a:pt x="238" y="368"/>
                    <a:pt x="238" y="371"/>
                    <a:pt x="238" y="373"/>
                  </a:cubicBezTo>
                  <a:cubicBezTo>
                    <a:pt x="238" y="373"/>
                    <a:pt x="238" y="373"/>
                    <a:pt x="238" y="373"/>
                  </a:cubicBezTo>
                  <a:cubicBezTo>
                    <a:pt x="239" y="373"/>
                    <a:pt x="239" y="373"/>
                    <a:pt x="239" y="373"/>
                  </a:cubicBezTo>
                  <a:cubicBezTo>
                    <a:pt x="240" y="373"/>
                    <a:pt x="240" y="373"/>
                    <a:pt x="240" y="373"/>
                  </a:cubicBezTo>
                  <a:cubicBezTo>
                    <a:pt x="240" y="372"/>
                    <a:pt x="240" y="370"/>
                    <a:pt x="240" y="369"/>
                  </a:cubicBezTo>
                  <a:cubicBezTo>
                    <a:pt x="240" y="360"/>
                    <a:pt x="239" y="351"/>
                    <a:pt x="237" y="343"/>
                  </a:cubicBezTo>
                  <a:moveTo>
                    <a:pt x="235" y="335"/>
                  </a:moveTo>
                  <a:cubicBezTo>
                    <a:pt x="235" y="335"/>
                    <a:pt x="234" y="336"/>
                    <a:pt x="234" y="336"/>
                  </a:cubicBezTo>
                  <a:cubicBezTo>
                    <a:pt x="234" y="338"/>
                    <a:pt x="235" y="339"/>
                    <a:pt x="235" y="341"/>
                  </a:cubicBezTo>
                  <a:cubicBezTo>
                    <a:pt x="236" y="341"/>
                    <a:pt x="236" y="341"/>
                    <a:pt x="237" y="341"/>
                  </a:cubicBezTo>
                  <a:cubicBezTo>
                    <a:pt x="236" y="339"/>
                    <a:pt x="236" y="337"/>
                    <a:pt x="235" y="335"/>
                  </a:cubicBezTo>
                  <a:moveTo>
                    <a:pt x="231" y="322"/>
                  </a:moveTo>
                  <a:cubicBezTo>
                    <a:pt x="231" y="322"/>
                    <a:pt x="230" y="323"/>
                    <a:pt x="230" y="323"/>
                  </a:cubicBezTo>
                  <a:cubicBezTo>
                    <a:pt x="231" y="326"/>
                    <a:pt x="232" y="330"/>
                    <a:pt x="233" y="334"/>
                  </a:cubicBezTo>
                  <a:cubicBezTo>
                    <a:pt x="234" y="334"/>
                    <a:pt x="234" y="333"/>
                    <a:pt x="235" y="333"/>
                  </a:cubicBezTo>
                  <a:cubicBezTo>
                    <a:pt x="234" y="329"/>
                    <a:pt x="233" y="326"/>
                    <a:pt x="231" y="322"/>
                  </a:cubicBezTo>
                  <a:moveTo>
                    <a:pt x="227" y="313"/>
                  </a:moveTo>
                  <a:cubicBezTo>
                    <a:pt x="227" y="313"/>
                    <a:pt x="226" y="313"/>
                    <a:pt x="226" y="313"/>
                  </a:cubicBezTo>
                  <a:cubicBezTo>
                    <a:pt x="226" y="313"/>
                    <a:pt x="226" y="314"/>
                    <a:pt x="227" y="314"/>
                  </a:cubicBezTo>
                  <a:cubicBezTo>
                    <a:pt x="227" y="316"/>
                    <a:pt x="228" y="319"/>
                    <a:pt x="229" y="321"/>
                  </a:cubicBezTo>
                  <a:cubicBezTo>
                    <a:pt x="230" y="321"/>
                    <a:pt x="230" y="320"/>
                    <a:pt x="231" y="320"/>
                  </a:cubicBezTo>
                  <a:cubicBezTo>
                    <a:pt x="230" y="318"/>
                    <a:pt x="229" y="315"/>
                    <a:pt x="228" y="313"/>
                  </a:cubicBezTo>
                  <a:cubicBezTo>
                    <a:pt x="228" y="313"/>
                    <a:pt x="227" y="313"/>
                    <a:pt x="227" y="313"/>
                  </a:cubicBezTo>
                  <a:moveTo>
                    <a:pt x="224" y="301"/>
                  </a:moveTo>
                  <a:cubicBezTo>
                    <a:pt x="224" y="301"/>
                    <a:pt x="224" y="302"/>
                    <a:pt x="224" y="302"/>
                  </a:cubicBezTo>
                  <a:cubicBezTo>
                    <a:pt x="223" y="302"/>
                    <a:pt x="223" y="302"/>
                    <a:pt x="222" y="302"/>
                  </a:cubicBezTo>
                  <a:cubicBezTo>
                    <a:pt x="223" y="305"/>
                    <a:pt x="224" y="308"/>
                    <a:pt x="225" y="311"/>
                  </a:cubicBezTo>
                  <a:cubicBezTo>
                    <a:pt x="226" y="311"/>
                    <a:pt x="226" y="311"/>
                    <a:pt x="227" y="311"/>
                  </a:cubicBezTo>
                  <a:cubicBezTo>
                    <a:pt x="227" y="311"/>
                    <a:pt x="227" y="311"/>
                    <a:pt x="227" y="311"/>
                  </a:cubicBezTo>
                  <a:cubicBezTo>
                    <a:pt x="226" y="307"/>
                    <a:pt x="225" y="304"/>
                    <a:pt x="224" y="301"/>
                  </a:cubicBezTo>
                  <a:moveTo>
                    <a:pt x="220" y="290"/>
                  </a:moveTo>
                  <a:cubicBezTo>
                    <a:pt x="220" y="291"/>
                    <a:pt x="219" y="291"/>
                    <a:pt x="218" y="291"/>
                  </a:cubicBezTo>
                  <a:cubicBezTo>
                    <a:pt x="219" y="292"/>
                    <a:pt x="219" y="293"/>
                    <a:pt x="220" y="295"/>
                  </a:cubicBezTo>
                  <a:cubicBezTo>
                    <a:pt x="220" y="296"/>
                    <a:pt x="221" y="298"/>
                    <a:pt x="222" y="300"/>
                  </a:cubicBezTo>
                  <a:cubicBezTo>
                    <a:pt x="222" y="300"/>
                    <a:pt x="223" y="300"/>
                    <a:pt x="223" y="300"/>
                  </a:cubicBezTo>
                  <a:cubicBezTo>
                    <a:pt x="223" y="300"/>
                    <a:pt x="223" y="300"/>
                    <a:pt x="223" y="300"/>
                  </a:cubicBezTo>
                  <a:cubicBezTo>
                    <a:pt x="223" y="300"/>
                    <a:pt x="224" y="300"/>
                    <a:pt x="224" y="300"/>
                  </a:cubicBezTo>
                  <a:cubicBezTo>
                    <a:pt x="223" y="299"/>
                    <a:pt x="223" y="299"/>
                    <a:pt x="223" y="298"/>
                  </a:cubicBezTo>
                  <a:cubicBezTo>
                    <a:pt x="222" y="296"/>
                    <a:pt x="221" y="293"/>
                    <a:pt x="220" y="290"/>
                  </a:cubicBezTo>
                  <a:moveTo>
                    <a:pt x="211" y="273"/>
                  </a:moveTo>
                  <a:cubicBezTo>
                    <a:pt x="210" y="273"/>
                    <a:pt x="210" y="273"/>
                    <a:pt x="209" y="273"/>
                  </a:cubicBezTo>
                  <a:cubicBezTo>
                    <a:pt x="210" y="275"/>
                    <a:pt x="211" y="276"/>
                    <a:pt x="212" y="277"/>
                  </a:cubicBezTo>
                  <a:cubicBezTo>
                    <a:pt x="212" y="278"/>
                    <a:pt x="213" y="279"/>
                    <a:pt x="213" y="280"/>
                  </a:cubicBezTo>
                  <a:cubicBezTo>
                    <a:pt x="214" y="280"/>
                    <a:pt x="215" y="279"/>
                    <a:pt x="216" y="279"/>
                  </a:cubicBezTo>
                  <a:cubicBezTo>
                    <a:pt x="216" y="279"/>
                    <a:pt x="216" y="279"/>
                    <a:pt x="216" y="279"/>
                  </a:cubicBezTo>
                  <a:cubicBezTo>
                    <a:pt x="217" y="279"/>
                    <a:pt x="217" y="281"/>
                    <a:pt x="216" y="281"/>
                  </a:cubicBezTo>
                  <a:cubicBezTo>
                    <a:pt x="216" y="281"/>
                    <a:pt x="215" y="281"/>
                    <a:pt x="214" y="282"/>
                  </a:cubicBezTo>
                  <a:cubicBezTo>
                    <a:pt x="215" y="284"/>
                    <a:pt x="217" y="286"/>
                    <a:pt x="218" y="289"/>
                  </a:cubicBezTo>
                  <a:cubicBezTo>
                    <a:pt x="218" y="289"/>
                    <a:pt x="219" y="289"/>
                    <a:pt x="220" y="288"/>
                  </a:cubicBezTo>
                  <a:cubicBezTo>
                    <a:pt x="219" y="287"/>
                    <a:pt x="218" y="285"/>
                    <a:pt x="217" y="284"/>
                  </a:cubicBezTo>
                  <a:cubicBezTo>
                    <a:pt x="218" y="285"/>
                    <a:pt x="219" y="287"/>
                    <a:pt x="220" y="288"/>
                  </a:cubicBezTo>
                  <a:cubicBezTo>
                    <a:pt x="220" y="288"/>
                    <a:pt x="220" y="288"/>
                    <a:pt x="220" y="288"/>
                  </a:cubicBezTo>
                  <a:cubicBezTo>
                    <a:pt x="221" y="288"/>
                    <a:pt x="221" y="288"/>
                    <a:pt x="221" y="288"/>
                  </a:cubicBezTo>
                  <a:cubicBezTo>
                    <a:pt x="221" y="288"/>
                    <a:pt x="221" y="288"/>
                    <a:pt x="221" y="288"/>
                  </a:cubicBezTo>
                  <a:cubicBezTo>
                    <a:pt x="222" y="288"/>
                    <a:pt x="222" y="290"/>
                    <a:pt x="221" y="290"/>
                  </a:cubicBezTo>
                  <a:cubicBezTo>
                    <a:pt x="225" y="295"/>
                    <a:pt x="227" y="300"/>
                    <a:pt x="230" y="306"/>
                  </a:cubicBezTo>
                  <a:cubicBezTo>
                    <a:pt x="232" y="310"/>
                    <a:pt x="234" y="314"/>
                    <a:pt x="235" y="319"/>
                  </a:cubicBezTo>
                  <a:cubicBezTo>
                    <a:pt x="235" y="319"/>
                    <a:pt x="235" y="319"/>
                    <a:pt x="236" y="319"/>
                  </a:cubicBezTo>
                  <a:cubicBezTo>
                    <a:pt x="236" y="319"/>
                    <a:pt x="237" y="320"/>
                    <a:pt x="236" y="321"/>
                  </a:cubicBezTo>
                  <a:cubicBezTo>
                    <a:pt x="236" y="322"/>
                    <a:pt x="237" y="323"/>
                    <a:pt x="237" y="324"/>
                  </a:cubicBezTo>
                  <a:cubicBezTo>
                    <a:pt x="238" y="330"/>
                    <a:pt x="240" y="335"/>
                    <a:pt x="241" y="340"/>
                  </a:cubicBezTo>
                  <a:cubicBezTo>
                    <a:pt x="241" y="341"/>
                    <a:pt x="241" y="341"/>
                    <a:pt x="241" y="341"/>
                  </a:cubicBezTo>
                  <a:cubicBezTo>
                    <a:pt x="242" y="341"/>
                    <a:pt x="242" y="343"/>
                    <a:pt x="241" y="343"/>
                  </a:cubicBezTo>
                  <a:cubicBezTo>
                    <a:pt x="241" y="343"/>
                    <a:pt x="241" y="343"/>
                    <a:pt x="241" y="343"/>
                  </a:cubicBezTo>
                  <a:cubicBezTo>
                    <a:pt x="241" y="344"/>
                    <a:pt x="242" y="345"/>
                    <a:pt x="242" y="346"/>
                  </a:cubicBezTo>
                  <a:cubicBezTo>
                    <a:pt x="245" y="360"/>
                    <a:pt x="242" y="375"/>
                    <a:pt x="240" y="389"/>
                  </a:cubicBezTo>
                  <a:cubicBezTo>
                    <a:pt x="239" y="391"/>
                    <a:pt x="239" y="392"/>
                    <a:pt x="239" y="393"/>
                  </a:cubicBezTo>
                  <a:cubicBezTo>
                    <a:pt x="239" y="393"/>
                    <a:pt x="240" y="393"/>
                    <a:pt x="240" y="393"/>
                  </a:cubicBezTo>
                  <a:cubicBezTo>
                    <a:pt x="240" y="393"/>
                    <a:pt x="240" y="393"/>
                    <a:pt x="240" y="393"/>
                  </a:cubicBezTo>
                  <a:cubicBezTo>
                    <a:pt x="240" y="393"/>
                    <a:pt x="241" y="394"/>
                    <a:pt x="241" y="394"/>
                  </a:cubicBezTo>
                  <a:cubicBezTo>
                    <a:pt x="243" y="383"/>
                    <a:pt x="245" y="371"/>
                    <a:pt x="245" y="359"/>
                  </a:cubicBezTo>
                  <a:cubicBezTo>
                    <a:pt x="245" y="352"/>
                    <a:pt x="244" y="345"/>
                    <a:pt x="242" y="338"/>
                  </a:cubicBezTo>
                  <a:cubicBezTo>
                    <a:pt x="241" y="331"/>
                    <a:pt x="239" y="323"/>
                    <a:pt x="237" y="317"/>
                  </a:cubicBezTo>
                  <a:cubicBezTo>
                    <a:pt x="233" y="305"/>
                    <a:pt x="226" y="294"/>
                    <a:pt x="220" y="283"/>
                  </a:cubicBezTo>
                  <a:cubicBezTo>
                    <a:pt x="217" y="279"/>
                    <a:pt x="214" y="276"/>
                    <a:pt x="211" y="273"/>
                  </a:cubicBezTo>
                  <a:moveTo>
                    <a:pt x="144" y="264"/>
                  </a:moveTo>
                  <a:cubicBezTo>
                    <a:pt x="149" y="262"/>
                    <a:pt x="155" y="262"/>
                    <a:pt x="161" y="262"/>
                  </a:cubicBezTo>
                  <a:cubicBezTo>
                    <a:pt x="159" y="262"/>
                    <a:pt x="158" y="262"/>
                    <a:pt x="157" y="263"/>
                  </a:cubicBezTo>
                  <a:cubicBezTo>
                    <a:pt x="153" y="263"/>
                    <a:pt x="149" y="264"/>
                    <a:pt x="146" y="264"/>
                  </a:cubicBezTo>
                  <a:cubicBezTo>
                    <a:pt x="145" y="264"/>
                    <a:pt x="145" y="264"/>
                    <a:pt x="144" y="264"/>
                  </a:cubicBezTo>
                  <a:moveTo>
                    <a:pt x="176" y="259"/>
                  </a:moveTo>
                  <a:cubicBezTo>
                    <a:pt x="177" y="259"/>
                    <a:pt x="177" y="258"/>
                    <a:pt x="178" y="258"/>
                  </a:cubicBezTo>
                  <a:cubicBezTo>
                    <a:pt x="178" y="258"/>
                    <a:pt x="178" y="258"/>
                    <a:pt x="179" y="258"/>
                  </a:cubicBezTo>
                  <a:cubicBezTo>
                    <a:pt x="179" y="258"/>
                    <a:pt x="179" y="258"/>
                    <a:pt x="179" y="258"/>
                  </a:cubicBezTo>
                  <a:cubicBezTo>
                    <a:pt x="179" y="258"/>
                    <a:pt x="180" y="258"/>
                    <a:pt x="180" y="259"/>
                  </a:cubicBezTo>
                  <a:cubicBezTo>
                    <a:pt x="180" y="259"/>
                    <a:pt x="180" y="259"/>
                    <a:pt x="180" y="259"/>
                  </a:cubicBezTo>
                  <a:cubicBezTo>
                    <a:pt x="179" y="259"/>
                    <a:pt x="177" y="259"/>
                    <a:pt x="176" y="259"/>
                  </a:cubicBezTo>
                  <a:moveTo>
                    <a:pt x="221" y="193"/>
                  </a:moveTo>
                  <a:cubicBezTo>
                    <a:pt x="221" y="193"/>
                    <a:pt x="221" y="193"/>
                    <a:pt x="221" y="193"/>
                  </a:cubicBezTo>
                  <a:cubicBezTo>
                    <a:pt x="223" y="186"/>
                    <a:pt x="224" y="179"/>
                    <a:pt x="225" y="172"/>
                  </a:cubicBezTo>
                  <a:cubicBezTo>
                    <a:pt x="225" y="176"/>
                    <a:pt x="224" y="181"/>
                    <a:pt x="223" y="185"/>
                  </a:cubicBezTo>
                  <a:cubicBezTo>
                    <a:pt x="223" y="188"/>
                    <a:pt x="222" y="190"/>
                    <a:pt x="221" y="193"/>
                  </a:cubicBezTo>
                  <a:moveTo>
                    <a:pt x="226" y="148"/>
                  </a:moveTo>
                  <a:cubicBezTo>
                    <a:pt x="226" y="148"/>
                    <a:pt x="226" y="148"/>
                    <a:pt x="226" y="148"/>
                  </a:cubicBezTo>
                  <a:cubicBezTo>
                    <a:pt x="226" y="151"/>
                    <a:pt x="225" y="154"/>
                    <a:pt x="225" y="158"/>
                  </a:cubicBezTo>
                  <a:cubicBezTo>
                    <a:pt x="225" y="157"/>
                    <a:pt x="226" y="157"/>
                    <a:pt x="226" y="157"/>
                  </a:cubicBezTo>
                  <a:cubicBezTo>
                    <a:pt x="226" y="157"/>
                    <a:pt x="226" y="157"/>
                    <a:pt x="226" y="157"/>
                  </a:cubicBezTo>
                  <a:cubicBezTo>
                    <a:pt x="227" y="157"/>
                    <a:pt x="228" y="158"/>
                    <a:pt x="227" y="159"/>
                  </a:cubicBezTo>
                  <a:cubicBezTo>
                    <a:pt x="226" y="159"/>
                    <a:pt x="225" y="159"/>
                    <a:pt x="225" y="160"/>
                  </a:cubicBezTo>
                  <a:cubicBezTo>
                    <a:pt x="224" y="162"/>
                    <a:pt x="224" y="165"/>
                    <a:pt x="224" y="167"/>
                  </a:cubicBezTo>
                  <a:cubicBezTo>
                    <a:pt x="225" y="168"/>
                    <a:pt x="225" y="169"/>
                    <a:pt x="224" y="169"/>
                  </a:cubicBezTo>
                  <a:cubicBezTo>
                    <a:pt x="224" y="169"/>
                    <a:pt x="224" y="169"/>
                    <a:pt x="224" y="169"/>
                  </a:cubicBezTo>
                  <a:cubicBezTo>
                    <a:pt x="223" y="172"/>
                    <a:pt x="223" y="175"/>
                    <a:pt x="222" y="178"/>
                  </a:cubicBezTo>
                  <a:cubicBezTo>
                    <a:pt x="223" y="179"/>
                    <a:pt x="223" y="180"/>
                    <a:pt x="222" y="180"/>
                  </a:cubicBezTo>
                  <a:cubicBezTo>
                    <a:pt x="222" y="180"/>
                    <a:pt x="222" y="180"/>
                    <a:pt x="222" y="180"/>
                  </a:cubicBezTo>
                  <a:cubicBezTo>
                    <a:pt x="221" y="183"/>
                    <a:pt x="221" y="185"/>
                    <a:pt x="220" y="188"/>
                  </a:cubicBezTo>
                  <a:cubicBezTo>
                    <a:pt x="220" y="188"/>
                    <a:pt x="220" y="188"/>
                    <a:pt x="221" y="188"/>
                  </a:cubicBezTo>
                  <a:cubicBezTo>
                    <a:pt x="221" y="188"/>
                    <a:pt x="221" y="188"/>
                    <a:pt x="221" y="188"/>
                  </a:cubicBezTo>
                  <a:cubicBezTo>
                    <a:pt x="222" y="188"/>
                    <a:pt x="222" y="189"/>
                    <a:pt x="221" y="189"/>
                  </a:cubicBezTo>
                  <a:cubicBezTo>
                    <a:pt x="220" y="190"/>
                    <a:pt x="220" y="190"/>
                    <a:pt x="220" y="190"/>
                  </a:cubicBezTo>
                  <a:cubicBezTo>
                    <a:pt x="219" y="192"/>
                    <a:pt x="219" y="195"/>
                    <a:pt x="218" y="198"/>
                  </a:cubicBezTo>
                  <a:cubicBezTo>
                    <a:pt x="218" y="198"/>
                    <a:pt x="218" y="199"/>
                    <a:pt x="218" y="199"/>
                  </a:cubicBezTo>
                  <a:cubicBezTo>
                    <a:pt x="217" y="202"/>
                    <a:pt x="216" y="205"/>
                    <a:pt x="215" y="208"/>
                  </a:cubicBezTo>
                  <a:cubicBezTo>
                    <a:pt x="213" y="213"/>
                    <a:pt x="210" y="217"/>
                    <a:pt x="208" y="221"/>
                  </a:cubicBezTo>
                  <a:cubicBezTo>
                    <a:pt x="204" y="227"/>
                    <a:pt x="201" y="232"/>
                    <a:pt x="197" y="237"/>
                  </a:cubicBezTo>
                  <a:cubicBezTo>
                    <a:pt x="197" y="237"/>
                    <a:pt x="197" y="237"/>
                    <a:pt x="197" y="237"/>
                  </a:cubicBezTo>
                  <a:cubicBezTo>
                    <a:pt x="198" y="237"/>
                    <a:pt x="198" y="238"/>
                    <a:pt x="198" y="239"/>
                  </a:cubicBezTo>
                  <a:cubicBezTo>
                    <a:pt x="196" y="240"/>
                    <a:pt x="194" y="241"/>
                    <a:pt x="193" y="242"/>
                  </a:cubicBezTo>
                  <a:cubicBezTo>
                    <a:pt x="188" y="246"/>
                    <a:pt x="184" y="250"/>
                    <a:pt x="180" y="254"/>
                  </a:cubicBezTo>
                  <a:cubicBezTo>
                    <a:pt x="174" y="259"/>
                    <a:pt x="167" y="259"/>
                    <a:pt x="160" y="260"/>
                  </a:cubicBezTo>
                  <a:cubicBezTo>
                    <a:pt x="154" y="260"/>
                    <a:pt x="148" y="260"/>
                    <a:pt x="142" y="263"/>
                  </a:cubicBezTo>
                  <a:cubicBezTo>
                    <a:pt x="142" y="263"/>
                    <a:pt x="141" y="263"/>
                    <a:pt x="140" y="264"/>
                  </a:cubicBezTo>
                  <a:cubicBezTo>
                    <a:pt x="140" y="264"/>
                    <a:pt x="140" y="264"/>
                    <a:pt x="140" y="264"/>
                  </a:cubicBezTo>
                  <a:cubicBezTo>
                    <a:pt x="140" y="265"/>
                    <a:pt x="140" y="265"/>
                    <a:pt x="141" y="265"/>
                  </a:cubicBezTo>
                  <a:cubicBezTo>
                    <a:pt x="142" y="266"/>
                    <a:pt x="144" y="266"/>
                    <a:pt x="146" y="266"/>
                  </a:cubicBezTo>
                  <a:cubicBezTo>
                    <a:pt x="149" y="266"/>
                    <a:pt x="152" y="265"/>
                    <a:pt x="155" y="265"/>
                  </a:cubicBezTo>
                  <a:cubicBezTo>
                    <a:pt x="161" y="264"/>
                    <a:pt x="166" y="263"/>
                    <a:pt x="172" y="262"/>
                  </a:cubicBezTo>
                  <a:cubicBezTo>
                    <a:pt x="175" y="261"/>
                    <a:pt x="178" y="260"/>
                    <a:pt x="181" y="260"/>
                  </a:cubicBezTo>
                  <a:cubicBezTo>
                    <a:pt x="182" y="260"/>
                    <a:pt x="182" y="261"/>
                    <a:pt x="183" y="261"/>
                  </a:cubicBezTo>
                  <a:cubicBezTo>
                    <a:pt x="185" y="261"/>
                    <a:pt x="187" y="261"/>
                    <a:pt x="189" y="262"/>
                  </a:cubicBezTo>
                  <a:cubicBezTo>
                    <a:pt x="190" y="262"/>
                    <a:pt x="191" y="262"/>
                    <a:pt x="192" y="262"/>
                  </a:cubicBezTo>
                  <a:cubicBezTo>
                    <a:pt x="192" y="262"/>
                    <a:pt x="192" y="262"/>
                    <a:pt x="192" y="262"/>
                  </a:cubicBezTo>
                  <a:cubicBezTo>
                    <a:pt x="193" y="262"/>
                    <a:pt x="193" y="263"/>
                    <a:pt x="193" y="263"/>
                  </a:cubicBezTo>
                  <a:cubicBezTo>
                    <a:pt x="193" y="264"/>
                    <a:pt x="194" y="264"/>
                    <a:pt x="194" y="264"/>
                  </a:cubicBezTo>
                  <a:cubicBezTo>
                    <a:pt x="199" y="266"/>
                    <a:pt x="203" y="269"/>
                    <a:pt x="207" y="272"/>
                  </a:cubicBezTo>
                  <a:cubicBezTo>
                    <a:pt x="208" y="272"/>
                    <a:pt x="209" y="271"/>
                    <a:pt x="209" y="271"/>
                  </a:cubicBezTo>
                  <a:cubicBezTo>
                    <a:pt x="209" y="271"/>
                    <a:pt x="209" y="271"/>
                    <a:pt x="209" y="271"/>
                  </a:cubicBezTo>
                  <a:cubicBezTo>
                    <a:pt x="205" y="266"/>
                    <a:pt x="201" y="263"/>
                    <a:pt x="196" y="261"/>
                  </a:cubicBezTo>
                  <a:cubicBezTo>
                    <a:pt x="193" y="260"/>
                    <a:pt x="191" y="259"/>
                    <a:pt x="188" y="259"/>
                  </a:cubicBezTo>
                  <a:cubicBezTo>
                    <a:pt x="185" y="258"/>
                    <a:pt x="183" y="258"/>
                    <a:pt x="181" y="257"/>
                  </a:cubicBezTo>
                  <a:cubicBezTo>
                    <a:pt x="181" y="256"/>
                    <a:pt x="181" y="256"/>
                    <a:pt x="181" y="256"/>
                  </a:cubicBezTo>
                  <a:cubicBezTo>
                    <a:pt x="187" y="252"/>
                    <a:pt x="193" y="246"/>
                    <a:pt x="197" y="240"/>
                  </a:cubicBezTo>
                  <a:cubicBezTo>
                    <a:pt x="201" y="236"/>
                    <a:pt x="204" y="232"/>
                    <a:pt x="206" y="228"/>
                  </a:cubicBezTo>
                  <a:cubicBezTo>
                    <a:pt x="210" y="223"/>
                    <a:pt x="213" y="218"/>
                    <a:pt x="216" y="212"/>
                  </a:cubicBezTo>
                  <a:cubicBezTo>
                    <a:pt x="216" y="211"/>
                    <a:pt x="217" y="210"/>
                    <a:pt x="217" y="209"/>
                  </a:cubicBezTo>
                  <a:cubicBezTo>
                    <a:pt x="219" y="206"/>
                    <a:pt x="220" y="203"/>
                    <a:pt x="221" y="199"/>
                  </a:cubicBezTo>
                  <a:cubicBezTo>
                    <a:pt x="226" y="186"/>
                    <a:pt x="227" y="173"/>
                    <a:pt x="228" y="159"/>
                  </a:cubicBezTo>
                  <a:cubicBezTo>
                    <a:pt x="228" y="156"/>
                    <a:pt x="228" y="152"/>
                    <a:pt x="228" y="149"/>
                  </a:cubicBezTo>
                  <a:cubicBezTo>
                    <a:pt x="228" y="149"/>
                    <a:pt x="228" y="148"/>
                    <a:pt x="228" y="148"/>
                  </a:cubicBezTo>
                  <a:cubicBezTo>
                    <a:pt x="228" y="148"/>
                    <a:pt x="228" y="148"/>
                    <a:pt x="227" y="148"/>
                  </a:cubicBezTo>
                  <a:cubicBezTo>
                    <a:pt x="227" y="148"/>
                    <a:pt x="227" y="148"/>
                    <a:pt x="227" y="148"/>
                  </a:cubicBezTo>
                  <a:cubicBezTo>
                    <a:pt x="227" y="148"/>
                    <a:pt x="226" y="148"/>
                    <a:pt x="226" y="148"/>
                  </a:cubicBezTo>
                  <a:moveTo>
                    <a:pt x="228" y="138"/>
                  </a:moveTo>
                  <a:cubicBezTo>
                    <a:pt x="227" y="138"/>
                    <a:pt x="226" y="138"/>
                    <a:pt x="225" y="139"/>
                  </a:cubicBezTo>
                  <a:cubicBezTo>
                    <a:pt x="226" y="140"/>
                    <a:pt x="226" y="140"/>
                    <a:pt x="226" y="141"/>
                  </a:cubicBezTo>
                  <a:cubicBezTo>
                    <a:pt x="226" y="143"/>
                    <a:pt x="226" y="144"/>
                    <a:pt x="226" y="146"/>
                  </a:cubicBezTo>
                  <a:cubicBezTo>
                    <a:pt x="226" y="146"/>
                    <a:pt x="226" y="146"/>
                    <a:pt x="226" y="146"/>
                  </a:cubicBezTo>
                  <a:cubicBezTo>
                    <a:pt x="227" y="146"/>
                    <a:pt x="227" y="146"/>
                    <a:pt x="228" y="146"/>
                  </a:cubicBezTo>
                  <a:cubicBezTo>
                    <a:pt x="228" y="146"/>
                    <a:pt x="228" y="146"/>
                    <a:pt x="228" y="146"/>
                  </a:cubicBezTo>
                  <a:cubicBezTo>
                    <a:pt x="228" y="143"/>
                    <a:pt x="228" y="141"/>
                    <a:pt x="228" y="138"/>
                  </a:cubicBezTo>
                  <a:moveTo>
                    <a:pt x="223" y="107"/>
                  </a:moveTo>
                  <a:cubicBezTo>
                    <a:pt x="222" y="107"/>
                    <a:pt x="221" y="107"/>
                    <a:pt x="221" y="108"/>
                  </a:cubicBezTo>
                  <a:cubicBezTo>
                    <a:pt x="221" y="110"/>
                    <a:pt x="222" y="113"/>
                    <a:pt x="222" y="115"/>
                  </a:cubicBezTo>
                  <a:cubicBezTo>
                    <a:pt x="223" y="115"/>
                    <a:pt x="223" y="115"/>
                    <a:pt x="224" y="115"/>
                  </a:cubicBezTo>
                  <a:cubicBezTo>
                    <a:pt x="224" y="114"/>
                    <a:pt x="224" y="114"/>
                    <a:pt x="224" y="114"/>
                  </a:cubicBezTo>
                  <a:cubicBezTo>
                    <a:pt x="224" y="114"/>
                    <a:pt x="224" y="114"/>
                    <a:pt x="224" y="114"/>
                  </a:cubicBezTo>
                  <a:cubicBezTo>
                    <a:pt x="224" y="112"/>
                    <a:pt x="223" y="109"/>
                    <a:pt x="223" y="107"/>
                  </a:cubicBezTo>
                  <a:moveTo>
                    <a:pt x="222" y="103"/>
                  </a:moveTo>
                  <a:cubicBezTo>
                    <a:pt x="221" y="103"/>
                    <a:pt x="220" y="104"/>
                    <a:pt x="220" y="104"/>
                  </a:cubicBezTo>
                  <a:cubicBezTo>
                    <a:pt x="220" y="105"/>
                    <a:pt x="220" y="105"/>
                    <a:pt x="220" y="106"/>
                  </a:cubicBezTo>
                  <a:cubicBezTo>
                    <a:pt x="221" y="105"/>
                    <a:pt x="222" y="105"/>
                    <a:pt x="222" y="105"/>
                  </a:cubicBezTo>
                  <a:cubicBezTo>
                    <a:pt x="222" y="104"/>
                    <a:pt x="222" y="104"/>
                    <a:pt x="222" y="103"/>
                  </a:cubicBezTo>
                  <a:moveTo>
                    <a:pt x="216" y="85"/>
                  </a:moveTo>
                  <a:cubicBezTo>
                    <a:pt x="216" y="86"/>
                    <a:pt x="216" y="86"/>
                    <a:pt x="215" y="86"/>
                  </a:cubicBezTo>
                  <a:cubicBezTo>
                    <a:pt x="215" y="87"/>
                    <a:pt x="214" y="87"/>
                    <a:pt x="214" y="87"/>
                  </a:cubicBezTo>
                  <a:cubicBezTo>
                    <a:pt x="215" y="90"/>
                    <a:pt x="216" y="93"/>
                    <a:pt x="217" y="96"/>
                  </a:cubicBezTo>
                  <a:cubicBezTo>
                    <a:pt x="217" y="96"/>
                    <a:pt x="218" y="96"/>
                    <a:pt x="218" y="96"/>
                  </a:cubicBezTo>
                  <a:cubicBezTo>
                    <a:pt x="218" y="95"/>
                    <a:pt x="218" y="95"/>
                    <a:pt x="218" y="95"/>
                  </a:cubicBezTo>
                  <a:cubicBezTo>
                    <a:pt x="219" y="95"/>
                    <a:pt x="220" y="97"/>
                    <a:pt x="219" y="97"/>
                  </a:cubicBezTo>
                  <a:cubicBezTo>
                    <a:pt x="218" y="97"/>
                    <a:pt x="218" y="98"/>
                    <a:pt x="218" y="98"/>
                  </a:cubicBezTo>
                  <a:cubicBezTo>
                    <a:pt x="218" y="99"/>
                    <a:pt x="219" y="101"/>
                    <a:pt x="219" y="102"/>
                  </a:cubicBezTo>
                  <a:cubicBezTo>
                    <a:pt x="220" y="102"/>
                    <a:pt x="220" y="102"/>
                    <a:pt x="221" y="101"/>
                  </a:cubicBezTo>
                  <a:cubicBezTo>
                    <a:pt x="221" y="101"/>
                    <a:pt x="221" y="101"/>
                    <a:pt x="221" y="101"/>
                  </a:cubicBezTo>
                  <a:cubicBezTo>
                    <a:pt x="221" y="101"/>
                    <a:pt x="221" y="101"/>
                    <a:pt x="221" y="101"/>
                  </a:cubicBezTo>
                  <a:cubicBezTo>
                    <a:pt x="220" y="96"/>
                    <a:pt x="218" y="90"/>
                    <a:pt x="216" y="85"/>
                  </a:cubicBezTo>
                  <a:moveTo>
                    <a:pt x="213" y="78"/>
                  </a:moveTo>
                  <a:cubicBezTo>
                    <a:pt x="212" y="79"/>
                    <a:pt x="212" y="79"/>
                    <a:pt x="211" y="79"/>
                  </a:cubicBezTo>
                  <a:cubicBezTo>
                    <a:pt x="212" y="81"/>
                    <a:pt x="213" y="83"/>
                    <a:pt x="214" y="85"/>
                  </a:cubicBezTo>
                  <a:cubicBezTo>
                    <a:pt x="214" y="85"/>
                    <a:pt x="214" y="85"/>
                    <a:pt x="214" y="85"/>
                  </a:cubicBezTo>
                  <a:cubicBezTo>
                    <a:pt x="215" y="84"/>
                    <a:pt x="215" y="84"/>
                    <a:pt x="215" y="84"/>
                  </a:cubicBezTo>
                  <a:cubicBezTo>
                    <a:pt x="215" y="84"/>
                    <a:pt x="215" y="85"/>
                    <a:pt x="215" y="85"/>
                  </a:cubicBezTo>
                  <a:cubicBezTo>
                    <a:pt x="215" y="83"/>
                    <a:pt x="214" y="80"/>
                    <a:pt x="213" y="78"/>
                  </a:cubicBezTo>
                  <a:moveTo>
                    <a:pt x="217" y="77"/>
                  </a:moveTo>
                  <a:cubicBezTo>
                    <a:pt x="217" y="77"/>
                    <a:pt x="216" y="77"/>
                    <a:pt x="216" y="77"/>
                  </a:cubicBezTo>
                  <a:cubicBezTo>
                    <a:pt x="216" y="77"/>
                    <a:pt x="215" y="77"/>
                    <a:pt x="215" y="78"/>
                  </a:cubicBezTo>
                  <a:cubicBezTo>
                    <a:pt x="215" y="78"/>
                    <a:pt x="216" y="79"/>
                    <a:pt x="216" y="80"/>
                  </a:cubicBezTo>
                  <a:cubicBezTo>
                    <a:pt x="220" y="87"/>
                    <a:pt x="223" y="96"/>
                    <a:pt x="224" y="104"/>
                  </a:cubicBezTo>
                  <a:cubicBezTo>
                    <a:pt x="224" y="104"/>
                    <a:pt x="224" y="104"/>
                    <a:pt x="224" y="104"/>
                  </a:cubicBezTo>
                  <a:cubicBezTo>
                    <a:pt x="224" y="104"/>
                    <a:pt x="225" y="104"/>
                    <a:pt x="225" y="104"/>
                  </a:cubicBezTo>
                  <a:cubicBezTo>
                    <a:pt x="226" y="104"/>
                    <a:pt x="226" y="106"/>
                    <a:pt x="225" y="106"/>
                  </a:cubicBezTo>
                  <a:cubicBezTo>
                    <a:pt x="225" y="106"/>
                    <a:pt x="225" y="106"/>
                    <a:pt x="225" y="106"/>
                  </a:cubicBezTo>
                  <a:cubicBezTo>
                    <a:pt x="226" y="113"/>
                    <a:pt x="226" y="121"/>
                    <a:pt x="227" y="128"/>
                  </a:cubicBezTo>
                  <a:cubicBezTo>
                    <a:pt x="226" y="124"/>
                    <a:pt x="225" y="120"/>
                    <a:pt x="225" y="116"/>
                  </a:cubicBezTo>
                  <a:cubicBezTo>
                    <a:pt x="225" y="116"/>
                    <a:pt x="225" y="116"/>
                    <a:pt x="224" y="116"/>
                  </a:cubicBezTo>
                  <a:cubicBezTo>
                    <a:pt x="224" y="117"/>
                    <a:pt x="223" y="117"/>
                    <a:pt x="223" y="117"/>
                  </a:cubicBezTo>
                  <a:cubicBezTo>
                    <a:pt x="224" y="121"/>
                    <a:pt x="224" y="125"/>
                    <a:pt x="225" y="130"/>
                  </a:cubicBezTo>
                  <a:cubicBezTo>
                    <a:pt x="225" y="130"/>
                    <a:pt x="225" y="131"/>
                    <a:pt x="225" y="131"/>
                  </a:cubicBezTo>
                  <a:cubicBezTo>
                    <a:pt x="225" y="133"/>
                    <a:pt x="225" y="135"/>
                    <a:pt x="225" y="137"/>
                  </a:cubicBezTo>
                  <a:cubicBezTo>
                    <a:pt x="226" y="136"/>
                    <a:pt x="227" y="136"/>
                    <a:pt x="227" y="136"/>
                  </a:cubicBezTo>
                  <a:cubicBezTo>
                    <a:pt x="228" y="136"/>
                    <a:pt x="228" y="136"/>
                    <a:pt x="228" y="136"/>
                  </a:cubicBezTo>
                  <a:cubicBezTo>
                    <a:pt x="228" y="136"/>
                    <a:pt x="228" y="136"/>
                    <a:pt x="228" y="136"/>
                  </a:cubicBezTo>
                  <a:cubicBezTo>
                    <a:pt x="229" y="127"/>
                    <a:pt x="228" y="118"/>
                    <a:pt x="227" y="109"/>
                  </a:cubicBezTo>
                  <a:cubicBezTo>
                    <a:pt x="225" y="98"/>
                    <a:pt x="222" y="87"/>
                    <a:pt x="217" y="77"/>
                  </a:cubicBezTo>
                  <a:moveTo>
                    <a:pt x="137" y="13"/>
                  </a:moveTo>
                  <a:cubicBezTo>
                    <a:pt x="137" y="13"/>
                    <a:pt x="137" y="14"/>
                    <a:pt x="136" y="14"/>
                  </a:cubicBezTo>
                  <a:cubicBezTo>
                    <a:pt x="136" y="14"/>
                    <a:pt x="136" y="14"/>
                    <a:pt x="135" y="14"/>
                  </a:cubicBezTo>
                  <a:cubicBezTo>
                    <a:pt x="137" y="15"/>
                    <a:pt x="139" y="16"/>
                    <a:pt x="141" y="17"/>
                  </a:cubicBezTo>
                  <a:cubicBezTo>
                    <a:pt x="141" y="17"/>
                    <a:pt x="141" y="17"/>
                    <a:pt x="141" y="17"/>
                  </a:cubicBezTo>
                  <a:cubicBezTo>
                    <a:pt x="142" y="17"/>
                    <a:pt x="142" y="17"/>
                    <a:pt x="142" y="17"/>
                  </a:cubicBezTo>
                  <a:cubicBezTo>
                    <a:pt x="142" y="17"/>
                    <a:pt x="143" y="17"/>
                    <a:pt x="143" y="17"/>
                  </a:cubicBezTo>
                  <a:cubicBezTo>
                    <a:pt x="146" y="19"/>
                    <a:pt x="149" y="21"/>
                    <a:pt x="153" y="23"/>
                  </a:cubicBezTo>
                  <a:cubicBezTo>
                    <a:pt x="153" y="22"/>
                    <a:pt x="154" y="22"/>
                    <a:pt x="155" y="22"/>
                  </a:cubicBezTo>
                  <a:cubicBezTo>
                    <a:pt x="150" y="19"/>
                    <a:pt x="145" y="16"/>
                    <a:pt x="140" y="14"/>
                  </a:cubicBezTo>
                  <a:cubicBezTo>
                    <a:pt x="139" y="14"/>
                    <a:pt x="138" y="13"/>
                    <a:pt x="137" y="13"/>
                  </a:cubicBezTo>
                  <a:moveTo>
                    <a:pt x="113" y="6"/>
                  </a:moveTo>
                  <a:cubicBezTo>
                    <a:pt x="113" y="6"/>
                    <a:pt x="113" y="6"/>
                    <a:pt x="113" y="6"/>
                  </a:cubicBezTo>
                  <a:cubicBezTo>
                    <a:pt x="112" y="6"/>
                    <a:pt x="111" y="7"/>
                    <a:pt x="110" y="7"/>
                  </a:cubicBezTo>
                  <a:cubicBezTo>
                    <a:pt x="114" y="8"/>
                    <a:pt x="117" y="9"/>
                    <a:pt x="120" y="9"/>
                  </a:cubicBezTo>
                  <a:cubicBezTo>
                    <a:pt x="120" y="9"/>
                    <a:pt x="121" y="9"/>
                    <a:pt x="121" y="9"/>
                  </a:cubicBezTo>
                  <a:cubicBezTo>
                    <a:pt x="121" y="9"/>
                    <a:pt x="121" y="8"/>
                    <a:pt x="122" y="8"/>
                  </a:cubicBezTo>
                  <a:cubicBezTo>
                    <a:pt x="122" y="8"/>
                    <a:pt x="123" y="9"/>
                    <a:pt x="122" y="10"/>
                  </a:cubicBezTo>
                  <a:cubicBezTo>
                    <a:pt x="126" y="11"/>
                    <a:pt x="130" y="12"/>
                    <a:pt x="133" y="13"/>
                  </a:cubicBezTo>
                  <a:cubicBezTo>
                    <a:pt x="134" y="13"/>
                    <a:pt x="135" y="13"/>
                    <a:pt x="135" y="12"/>
                  </a:cubicBezTo>
                  <a:cubicBezTo>
                    <a:pt x="135" y="12"/>
                    <a:pt x="135" y="12"/>
                    <a:pt x="135" y="12"/>
                  </a:cubicBezTo>
                  <a:cubicBezTo>
                    <a:pt x="128" y="9"/>
                    <a:pt x="121" y="7"/>
                    <a:pt x="113" y="6"/>
                  </a:cubicBezTo>
                  <a:cubicBezTo>
                    <a:pt x="113" y="6"/>
                    <a:pt x="113" y="6"/>
                    <a:pt x="113" y="6"/>
                  </a:cubicBezTo>
                  <a:moveTo>
                    <a:pt x="99" y="4"/>
                  </a:moveTo>
                  <a:cubicBezTo>
                    <a:pt x="99" y="4"/>
                    <a:pt x="99" y="5"/>
                    <a:pt x="98" y="5"/>
                  </a:cubicBezTo>
                  <a:cubicBezTo>
                    <a:pt x="97" y="5"/>
                    <a:pt x="97" y="6"/>
                    <a:pt x="96" y="6"/>
                  </a:cubicBezTo>
                  <a:cubicBezTo>
                    <a:pt x="97" y="6"/>
                    <a:pt x="99" y="6"/>
                    <a:pt x="100" y="6"/>
                  </a:cubicBezTo>
                  <a:cubicBezTo>
                    <a:pt x="102" y="6"/>
                    <a:pt x="105" y="7"/>
                    <a:pt x="107" y="7"/>
                  </a:cubicBezTo>
                  <a:cubicBezTo>
                    <a:pt x="108" y="6"/>
                    <a:pt x="109" y="6"/>
                    <a:pt x="110" y="5"/>
                  </a:cubicBezTo>
                  <a:cubicBezTo>
                    <a:pt x="106" y="5"/>
                    <a:pt x="103" y="4"/>
                    <a:pt x="99" y="4"/>
                  </a:cubicBezTo>
                  <a:moveTo>
                    <a:pt x="79" y="3"/>
                  </a:moveTo>
                  <a:cubicBezTo>
                    <a:pt x="78" y="4"/>
                    <a:pt x="76" y="5"/>
                    <a:pt x="74" y="5"/>
                  </a:cubicBezTo>
                  <a:cubicBezTo>
                    <a:pt x="80" y="5"/>
                    <a:pt x="86" y="5"/>
                    <a:pt x="92" y="6"/>
                  </a:cubicBezTo>
                  <a:cubicBezTo>
                    <a:pt x="93" y="5"/>
                    <a:pt x="94" y="4"/>
                    <a:pt x="95" y="4"/>
                  </a:cubicBezTo>
                  <a:cubicBezTo>
                    <a:pt x="90" y="4"/>
                    <a:pt x="85" y="4"/>
                    <a:pt x="79" y="3"/>
                  </a:cubicBezTo>
                  <a:moveTo>
                    <a:pt x="9" y="27"/>
                  </a:moveTo>
                  <a:cubicBezTo>
                    <a:pt x="13" y="23"/>
                    <a:pt x="17" y="20"/>
                    <a:pt x="21" y="17"/>
                  </a:cubicBezTo>
                  <a:cubicBezTo>
                    <a:pt x="20" y="17"/>
                    <a:pt x="20" y="18"/>
                    <a:pt x="19" y="19"/>
                  </a:cubicBezTo>
                  <a:cubicBezTo>
                    <a:pt x="18" y="20"/>
                    <a:pt x="16" y="21"/>
                    <a:pt x="15" y="23"/>
                  </a:cubicBezTo>
                  <a:cubicBezTo>
                    <a:pt x="13" y="24"/>
                    <a:pt x="11" y="26"/>
                    <a:pt x="9" y="27"/>
                  </a:cubicBezTo>
                  <a:moveTo>
                    <a:pt x="86" y="0"/>
                  </a:moveTo>
                  <a:cubicBezTo>
                    <a:pt x="77" y="0"/>
                    <a:pt x="68" y="1"/>
                    <a:pt x="59" y="2"/>
                  </a:cubicBezTo>
                  <a:cubicBezTo>
                    <a:pt x="48" y="4"/>
                    <a:pt x="38" y="7"/>
                    <a:pt x="28" y="13"/>
                  </a:cubicBezTo>
                  <a:cubicBezTo>
                    <a:pt x="29" y="12"/>
                    <a:pt x="29" y="12"/>
                    <a:pt x="29" y="11"/>
                  </a:cubicBezTo>
                  <a:cubicBezTo>
                    <a:pt x="30" y="11"/>
                    <a:pt x="29" y="10"/>
                    <a:pt x="28" y="10"/>
                  </a:cubicBezTo>
                  <a:cubicBezTo>
                    <a:pt x="23" y="10"/>
                    <a:pt x="18" y="14"/>
                    <a:pt x="14" y="17"/>
                  </a:cubicBezTo>
                  <a:cubicBezTo>
                    <a:pt x="9" y="21"/>
                    <a:pt x="5" y="25"/>
                    <a:pt x="1" y="29"/>
                  </a:cubicBezTo>
                  <a:cubicBezTo>
                    <a:pt x="0" y="30"/>
                    <a:pt x="1" y="31"/>
                    <a:pt x="1" y="31"/>
                  </a:cubicBezTo>
                  <a:cubicBezTo>
                    <a:pt x="2" y="31"/>
                    <a:pt x="2" y="31"/>
                    <a:pt x="2" y="30"/>
                  </a:cubicBezTo>
                  <a:cubicBezTo>
                    <a:pt x="2" y="30"/>
                    <a:pt x="3" y="30"/>
                    <a:pt x="3" y="30"/>
                  </a:cubicBezTo>
                  <a:cubicBezTo>
                    <a:pt x="3" y="30"/>
                    <a:pt x="3" y="30"/>
                    <a:pt x="3" y="30"/>
                  </a:cubicBezTo>
                  <a:cubicBezTo>
                    <a:pt x="3" y="31"/>
                    <a:pt x="3" y="31"/>
                    <a:pt x="4" y="31"/>
                  </a:cubicBezTo>
                  <a:cubicBezTo>
                    <a:pt x="4" y="31"/>
                    <a:pt x="4" y="31"/>
                    <a:pt x="4" y="31"/>
                  </a:cubicBezTo>
                  <a:cubicBezTo>
                    <a:pt x="6" y="30"/>
                    <a:pt x="9" y="29"/>
                    <a:pt x="11" y="28"/>
                  </a:cubicBezTo>
                  <a:cubicBezTo>
                    <a:pt x="11" y="28"/>
                    <a:pt x="11" y="28"/>
                    <a:pt x="12" y="28"/>
                  </a:cubicBezTo>
                  <a:cubicBezTo>
                    <a:pt x="12" y="28"/>
                    <a:pt x="12" y="28"/>
                    <a:pt x="12" y="28"/>
                  </a:cubicBezTo>
                  <a:cubicBezTo>
                    <a:pt x="12" y="28"/>
                    <a:pt x="12" y="28"/>
                    <a:pt x="12" y="28"/>
                  </a:cubicBezTo>
                  <a:cubicBezTo>
                    <a:pt x="12" y="28"/>
                    <a:pt x="12" y="28"/>
                    <a:pt x="12" y="28"/>
                  </a:cubicBezTo>
                  <a:cubicBezTo>
                    <a:pt x="14" y="27"/>
                    <a:pt x="15" y="26"/>
                    <a:pt x="16" y="25"/>
                  </a:cubicBezTo>
                  <a:cubicBezTo>
                    <a:pt x="17" y="24"/>
                    <a:pt x="17" y="23"/>
                    <a:pt x="18" y="22"/>
                  </a:cubicBezTo>
                  <a:cubicBezTo>
                    <a:pt x="20" y="21"/>
                    <a:pt x="21" y="20"/>
                    <a:pt x="23" y="18"/>
                  </a:cubicBezTo>
                  <a:cubicBezTo>
                    <a:pt x="30" y="13"/>
                    <a:pt x="38" y="10"/>
                    <a:pt x="46" y="7"/>
                  </a:cubicBezTo>
                  <a:cubicBezTo>
                    <a:pt x="47" y="7"/>
                    <a:pt x="48" y="6"/>
                    <a:pt x="49" y="5"/>
                  </a:cubicBezTo>
                  <a:cubicBezTo>
                    <a:pt x="49" y="5"/>
                    <a:pt x="50" y="5"/>
                    <a:pt x="50" y="5"/>
                  </a:cubicBezTo>
                  <a:cubicBezTo>
                    <a:pt x="50" y="5"/>
                    <a:pt x="51" y="6"/>
                    <a:pt x="51" y="6"/>
                  </a:cubicBezTo>
                  <a:cubicBezTo>
                    <a:pt x="52" y="6"/>
                    <a:pt x="53" y="5"/>
                    <a:pt x="55" y="5"/>
                  </a:cubicBezTo>
                  <a:cubicBezTo>
                    <a:pt x="55" y="5"/>
                    <a:pt x="55" y="5"/>
                    <a:pt x="55" y="5"/>
                  </a:cubicBezTo>
                  <a:cubicBezTo>
                    <a:pt x="60" y="5"/>
                    <a:pt x="65" y="5"/>
                    <a:pt x="70" y="5"/>
                  </a:cubicBezTo>
                  <a:cubicBezTo>
                    <a:pt x="72" y="5"/>
                    <a:pt x="73" y="4"/>
                    <a:pt x="74" y="3"/>
                  </a:cubicBezTo>
                  <a:cubicBezTo>
                    <a:pt x="73" y="3"/>
                    <a:pt x="73" y="3"/>
                    <a:pt x="72" y="3"/>
                  </a:cubicBezTo>
                  <a:cubicBezTo>
                    <a:pt x="71" y="3"/>
                    <a:pt x="69" y="3"/>
                    <a:pt x="68" y="3"/>
                  </a:cubicBezTo>
                  <a:cubicBezTo>
                    <a:pt x="67" y="3"/>
                    <a:pt x="67" y="3"/>
                    <a:pt x="66" y="3"/>
                  </a:cubicBezTo>
                  <a:cubicBezTo>
                    <a:pt x="69" y="3"/>
                    <a:pt x="72" y="3"/>
                    <a:pt x="76" y="3"/>
                  </a:cubicBezTo>
                  <a:cubicBezTo>
                    <a:pt x="77" y="2"/>
                    <a:pt x="79" y="1"/>
                    <a:pt x="80" y="1"/>
                  </a:cubicBezTo>
                  <a:cubicBezTo>
                    <a:pt x="81" y="1"/>
                    <a:pt x="81" y="1"/>
                    <a:pt x="81" y="1"/>
                  </a:cubicBezTo>
                  <a:cubicBezTo>
                    <a:pt x="82" y="1"/>
                    <a:pt x="82" y="2"/>
                    <a:pt x="82" y="3"/>
                  </a:cubicBezTo>
                  <a:cubicBezTo>
                    <a:pt x="83" y="2"/>
                    <a:pt x="84" y="2"/>
                    <a:pt x="86" y="2"/>
                  </a:cubicBezTo>
                  <a:cubicBezTo>
                    <a:pt x="90" y="2"/>
                    <a:pt x="94" y="3"/>
                    <a:pt x="98" y="3"/>
                  </a:cubicBezTo>
                  <a:cubicBezTo>
                    <a:pt x="98" y="3"/>
                    <a:pt x="98" y="3"/>
                    <a:pt x="98" y="3"/>
                  </a:cubicBezTo>
                  <a:cubicBezTo>
                    <a:pt x="98" y="3"/>
                    <a:pt x="98" y="3"/>
                    <a:pt x="98" y="3"/>
                  </a:cubicBezTo>
                  <a:cubicBezTo>
                    <a:pt x="98" y="3"/>
                    <a:pt x="98" y="3"/>
                    <a:pt x="99" y="3"/>
                  </a:cubicBezTo>
                  <a:cubicBezTo>
                    <a:pt x="103" y="3"/>
                    <a:pt x="107" y="4"/>
                    <a:pt x="111" y="4"/>
                  </a:cubicBezTo>
                  <a:cubicBezTo>
                    <a:pt x="111" y="4"/>
                    <a:pt x="112" y="4"/>
                    <a:pt x="112" y="4"/>
                  </a:cubicBezTo>
                  <a:cubicBezTo>
                    <a:pt x="112" y="4"/>
                    <a:pt x="112" y="4"/>
                    <a:pt x="112" y="4"/>
                  </a:cubicBezTo>
                  <a:cubicBezTo>
                    <a:pt x="113" y="4"/>
                    <a:pt x="113" y="4"/>
                    <a:pt x="113" y="5"/>
                  </a:cubicBezTo>
                  <a:cubicBezTo>
                    <a:pt x="115" y="5"/>
                    <a:pt x="116" y="5"/>
                    <a:pt x="118" y="6"/>
                  </a:cubicBezTo>
                  <a:cubicBezTo>
                    <a:pt x="132" y="9"/>
                    <a:pt x="144" y="14"/>
                    <a:pt x="156" y="21"/>
                  </a:cubicBezTo>
                  <a:cubicBezTo>
                    <a:pt x="156" y="21"/>
                    <a:pt x="156" y="21"/>
                    <a:pt x="156" y="21"/>
                  </a:cubicBezTo>
                  <a:cubicBezTo>
                    <a:pt x="157" y="21"/>
                    <a:pt x="157" y="21"/>
                    <a:pt x="157" y="22"/>
                  </a:cubicBezTo>
                  <a:cubicBezTo>
                    <a:pt x="157" y="22"/>
                    <a:pt x="157" y="22"/>
                    <a:pt x="157" y="22"/>
                  </a:cubicBezTo>
                  <a:cubicBezTo>
                    <a:pt x="162" y="25"/>
                    <a:pt x="167" y="28"/>
                    <a:pt x="172" y="31"/>
                  </a:cubicBezTo>
                  <a:cubicBezTo>
                    <a:pt x="170" y="30"/>
                    <a:pt x="167" y="28"/>
                    <a:pt x="164" y="27"/>
                  </a:cubicBezTo>
                  <a:cubicBezTo>
                    <a:pt x="162" y="25"/>
                    <a:pt x="159" y="24"/>
                    <a:pt x="157" y="23"/>
                  </a:cubicBezTo>
                  <a:cubicBezTo>
                    <a:pt x="157" y="23"/>
                    <a:pt x="157" y="23"/>
                    <a:pt x="156" y="23"/>
                  </a:cubicBezTo>
                  <a:cubicBezTo>
                    <a:pt x="156" y="23"/>
                    <a:pt x="155" y="24"/>
                    <a:pt x="155" y="24"/>
                  </a:cubicBezTo>
                  <a:cubicBezTo>
                    <a:pt x="157" y="25"/>
                    <a:pt x="158" y="26"/>
                    <a:pt x="160" y="27"/>
                  </a:cubicBezTo>
                  <a:cubicBezTo>
                    <a:pt x="160" y="27"/>
                    <a:pt x="161" y="26"/>
                    <a:pt x="161" y="26"/>
                  </a:cubicBezTo>
                  <a:cubicBezTo>
                    <a:pt x="161" y="26"/>
                    <a:pt x="162" y="26"/>
                    <a:pt x="162" y="26"/>
                  </a:cubicBezTo>
                  <a:cubicBezTo>
                    <a:pt x="163" y="26"/>
                    <a:pt x="163" y="27"/>
                    <a:pt x="163" y="27"/>
                  </a:cubicBezTo>
                  <a:cubicBezTo>
                    <a:pt x="162" y="28"/>
                    <a:pt x="162" y="28"/>
                    <a:pt x="162" y="28"/>
                  </a:cubicBezTo>
                  <a:cubicBezTo>
                    <a:pt x="165" y="30"/>
                    <a:pt x="169" y="31"/>
                    <a:pt x="172" y="33"/>
                  </a:cubicBezTo>
                  <a:cubicBezTo>
                    <a:pt x="172" y="33"/>
                    <a:pt x="172" y="33"/>
                    <a:pt x="173" y="33"/>
                  </a:cubicBezTo>
                  <a:cubicBezTo>
                    <a:pt x="173" y="33"/>
                    <a:pt x="173" y="33"/>
                    <a:pt x="173" y="33"/>
                  </a:cubicBezTo>
                  <a:cubicBezTo>
                    <a:pt x="173" y="33"/>
                    <a:pt x="174" y="34"/>
                    <a:pt x="174" y="34"/>
                  </a:cubicBezTo>
                  <a:cubicBezTo>
                    <a:pt x="175" y="35"/>
                    <a:pt x="176" y="36"/>
                    <a:pt x="177" y="37"/>
                  </a:cubicBezTo>
                  <a:cubicBezTo>
                    <a:pt x="182" y="40"/>
                    <a:pt x="186" y="43"/>
                    <a:pt x="189" y="47"/>
                  </a:cubicBezTo>
                  <a:cubicBezTo>
                    <a:pt x="190" y="47"/>
                    <a:pt x="190" y="47"/>
                    <a:pt x="190" y="47"/>
                  </a:cubicBezTo>
                  <a:cubicBezTo>
                    <a:pt x="191" y="47"/>
                    <a:pt x="192" y="47"/>
                    <a:pt x="192" y="47"/>
                  </a:cubicBezTo>
                  <a:cubicBezTo>
                    <a:pt x="193" y="47"/>
                    <a:pt x="193" y="49"/>
                    <a:pt x="192" y="49"/>
                  </a:cubicBezTo>
                  <a:cubicBezTo>
                    <a:pt x="192" y="49"/>
                    <a:pt x="192" y="49"/>
                    <a:pt x="192" y="49"/>
                  </a:cubicBezTo>
                  <a:cubicBezTo>
                    <a:pt x="191" y="49"/>
                    <a:pt x="191" y="49"/>
                    <a:pt x="191" y="49"/>
                  </a:cubicBezTo>
                  <a:cubicBezTo>
                    <a:pt x="195" y="54"/>
                    <a:pt x="199" y="59"/>
                    <a:pt x="203" y="64"/>
                  </a:cubicBezTo>
                  <a:cubicBezTo>
                    <a:pt x="204" y="66"/>
                    <a:pt x="205" y="68"/>
                    <a:pt x="206" y="70"/>
                  </a:cubicBezTo>
                  <a:cubicBezTo>
                    <a:pt x="207" y="70"/>
                    <a:pt x="207" y="70"/>
                    <a:pt x="207" y="70"/>
                  </a:cubicBezTo>
                  <a:cubicBezTo>
                    <a:pt x="207" y="70"/>
                    <a:pt x="207" y="70"/>
                    <a:pt x="207" y="70"/>
                  </a:cubicBezTo>
                  <a:cubicBezTo>
                    <a:pt x="208" y="70"/>
                    <a:pt x="209" y="72"/>
                    <a:pt x="208" y="72"/>
                  </a:cubicBezTo>
                  <a:cubicBezTo>
                    <a:pt x="208" y="72"/>
                    <a:pt x="207" y="72"/>
                    <a:pt x="207" y="72"/>
                  </a:cubicBezTo>
                  <a:cubicBezTo>
                    <a:pt x="208" y="74"/>
                    <a:pt x="209" y="76"/>
                    <a:pt x="210" y="77"/>
                  </a:cubicBezTo>
                  <a:cubicBezTo>
                    <a:pt x="211" y="77"/>
                    <a:pt x="211" y="77"/>
                    <a:pt x="212" y="77"/>
                  </a:cubicBezTo>
                  <a:cubicBezTo>
                    <a:pt x="210" y="72"/>
                    <a:pt x="208" y="68"/>
                    <a:pt x="205" y="64"/>
                  </a:cubicBezTo>
                  <a:cubicBezTo>
                    <a:pt x="205" y="64"/>
                    <a:pt x="205" y="64"/>
                    <a:pt x="205" y="64"/>
                  </a:cubicBezTo>
                  <a:cubicBezTo>
                    <a:pt x="209" y="68"/>
                    <a:pt x="211" y="72"/>
                    <a:pt x="214" y="76"/>
                  </a:cubicBezTo>
                  <a:cubicBezTo>
                    <a:pt x="214" y="76"/>
                    <a:pt x="215" y="75"/>
                    <a:pt x="216" y="75"/>
                  </a:cubicBezTo>
                  <a:cubicBezTo>
                    <a:pt x="216" y="75"/>
                    <a:pt x="216" y="75"/>
                    <a:pt x="216" y="75"/>
                  </a:cubicBezTo>
                  <a:cubicBezTo>
                    <a:pt x="216" y="75"/>
                    <a:pt x="215" y="75"/>
                    <a:pt x="215" y="74"/>
                  </a:cubicBezTo>
                  <a:cubicBezTo>
                    <a:pt x="212" y="69"/>
                    <a:pt x="208" y="64"/>
                    <a:pt x="204" y="60"/>
                  </a:cubicBezTo>
                  <a:cubicBezTo>
                    <a:pt x="199" y="55"/>
                    <a:pt x="194" y="49"/>
                    <a:pt x="189" y="44"/>
                  </a:cubicBezTo>
                  <a:cubicBezTo>
                    <a:pt x="185" y="39"/>
                    <a:pt x="179" y="34"/>
                    <a:pt x="174" y="30"/>
                  </a:cubicBezTo>
                  <a:cubicBezTo>
                    <a:pt x="168" y="26"/>
                    <a:pt x="162" y="22"/>
                    <a:pt x="156" y="19"/>
                  </a:cubicBezTo>
                  <a:cubicBezTo>
                    <a:pt x="144" y="12"/>
                    <a:pt x="131" y="7"/>
                    <a:pt x="118" y="4"/>
                  </a:cubicBezTo>
                  <a:cubicBezTo>
                    <a:pt x="108" y="1"/>
                    <a:pt x="97" y="0"/>
                    <a:pt x="86" y="0"/>
                  </a:cubicBezTo>
                </a:path>
              </a:pathLst>
            </a:custGeom>
            <a:solidFill>
              <a:schemeClr val="accent1"/>
            </a:solidFill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6" name="Freeform 153"/>
            <p:cNvSpPr>
              <a:spLocks noEditPoints="1"/>
            </p:cNvSpPr>
            <p:nvPr/>
          </p:nvSpPr>
          <p:spPr bwMode="auto">
            <a:xfrm>
              <a:off x="6669158" y="3074192"/>
              <a:ext cx="149225" cy="115888"/>
            </a:xfrm>
            <a:custGeom>
              <a:avLst/>
              <a:gdLst>
                <a:gd name="T0" fmla="*/ 33 w 69"/>
                <a:gd name="T1" fmla="*/ 27 h 54"/>
                <a:gd name="T2" fmla="*/ 34 w 69"/>
                <a:gd name="T3" fmla="*/ 27 h 54"/>
                <a:gd name="T4" fmla="*/ 22 w 69"/>
                <a:gd name="T5" fmla="*/ 42 h 54"/>
                <a:gd name="T6" fmla="*/ 13 w 69"/>
                <a:gd name="T7" fmla="*/ 46 h 54"/>
                <a:gd name="T8" fmla="*/ 35 w 69"/>
                <a:gd name="T9" fmla="*/ 26 h 54"/>
                <a:gd name="T10" fmla="*/ 33 w 69"/>
                <a:gd name="T11" fmla="*/ 29 h 54"/>
                <a:gd name="T12" fmla="*/ 32 w 69"/>
                <a:gd name="T13" fmla="*/ 30 h 54"/>
                <a:gd name="T14" fmla="*/ 28 w 69"/>
                <a:gd name="T15" fmla="*/ 31 h 54"/>
                <a:gd name="T16" fmla="*/ 17 w 69"/>
                <a:gd name="T17" fmla="*/ 41 h 54"/>
                <a:gd name="T18" fmla="*/ 2 w 69"/>
                <a:gd name="T19" fmla="*/ 51 h 54"/>
                <a:gd name="T20" fmla="*/ 2 w 69"/>
                <a:gd name="T21" fmla="*/ 54 h 54"/>
                <a:gd name="T22" fmla="*/ 2 w 69"/>
                <a:gd name="T23" fmla="*/ 54 h 54"/>
                <a:gd name="T24" fmla="*/ 7 w 69"/>
                <a:gd name="T25" fmla="*/ 51 h 54"/>
                <a:gd name="T26" fmla="*/ 18 w 69"/>
                <a:gd name="T27" fmla="*/ 46 h 54"/>
                <a:gd name="T28" fmla="*/ 26 w 69"/>
                <a:gd name="T29" fmla="*/ 38 h 54"/>
                <a:gd name="T30" fmla="*/ 30 w 69"/>
                <a:gd name="T31" fmla="*/ 33 h 54"/>
                <a:gd name="T32" fmla="*/ 31 w 69"/>
                <a:gd name="T33" fmla="*/ 34 h 54"/>
                <a:gd name="T34" fmla="*/ 68 w 69"/>
                <a:gd name="T35" fmla="*/ 0 h 54"/>
                <a:gd name="T36" fmla="*/ 64 w 69"/>
                <a:gd name="T37" fmla="*/ 0 h 54"/>
                <a:gd name="T38" fmla="*/ 55 w 69"/>
                <a:gd name="T39" fmla="*/ 5 h 54"/>
                <a:gd name="T40" fmla="*/ 52 w 69"/>
                <a:gd name="T41" fmla="*/ 7 h 54"/>
                <a:gd name="T42" fmla="*/ 47 w 69"/>
                <a:gd name="T43" fmla="*/ 11 h 54"/>
                <a:gd name="T44" fmla="*/ 45 w 69"/>
                <a:gd name="T45" fmla="*/ 14 h 54"/>
                <a:gd name="T46" fmla="*/ 45 w 69"/>
                <a:gd name="T47" fmla="*/ 16 h 54"/>
                <a:gd name="T48" fmla="*/ 31 w 69"/>
                <a:gd name="T49" fmla="*/ 26 h 54"/>
                <a:gd name="T50" fmla="*/ 40 w 69"/>
                <a:gd name="T51" fmla="*/ 21 h 54"/>
                <a:gd name="T52" fmla="*/ 42 w 69"/>
                <a:gd name="T53" fmla="*/ 21 h 54"/>
                <a:gd name="T54" fmla="*/ 58 w 69"/>
                <a:gd name="T55" fmla="*/ 7 h 54"/>
                <a:gd name="T56" fmla="*/ 58 w 69"/>
                <a:gd name="T57" fmla="*/ 7 h 54"/>
                <a:gd name="T58" fmla="*/ 57 w 69"/>
                <a:gd name="T59" fmla="*/ 6 h 54"/>
                <a:gd name="T60" fmla="*/ 60 w 69"/>
                <a:gd name="T61" fmla="*/ 4 h 54"/>
                <a:gd name="T62" fmla="*/ 69 w 69"/>
                <a:gd name="T63" fmla="*/ 1 h 54"/>
                <a:gd name="T64" fmla="*/ 68 w 69"/>
                <a:gd name="T65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9" h="54">
                  <a:moveTo>
                    <a:pt x="34" y="27"/>
                  </a:moveTo>
                  <a:cubicBezTo>
                    <a:pt x="34" y="27"/>
                    <a:pt x="33" y="27"/>
                    <a:pt x="33" y="27"/>
                  </a:cubicBezTo>
                  <a:cubicBezTo>
                    <a:pt x="33" y="27"/>
                    <a:pt x="33" y="28"/>
                    <a:pt x="33" y="28"/>
                  </a:cubicBezTo>
                  <a:cubicBezTo>
                    <a:pt x="34" y="27"/>
                    <a:pt x="34" y="27"/>
                    <a:pt x="34" y="27"/>
                  </a:cubicBezTo>
                  <a:moveTo>
                    <a:pt x="13" y="46"/>
                  </a:moveTo>
                  <a:cubicBezTo>
                    <a:pt x="16" y="45"/>
                    <a:pt x="19" y="43"/>
                    <a:pt x="22" y="42"/>
                  </a:cubicBezTo>
                  <a:cubicBezTo>
                    <a:pt x="20" y="43"/>
                    <a:pt x="18" y="44"/>
                    <a:pt x="17" y="45"/>
                  </a:cubicBezTo>
                  <a:cubicBezTo>
                    <a:pt x="16" y="45"/>
                    <a:pt x="14" y="46"/>
                    <a:pt x="13" y="46"/>
                  </a:cubicBezTo>
                  <a:moveTo>
                    <a:pt x="40" y="24"/>
                  </a:moveTo>
                  <a:cubicBezTo>
                    <a:pt x="38" y="25"/>
                    <a:pt x="37" y="25"/>
                    <a:pt x="35" y="26"/>
                  </a:cubicBezTo>
                  <a:cubicBezTo>
                    <a:pt x="35" y="27"/>
                    <a:pt x="34" y="28"/>
                    <a:pt x="34" y="28"/>
                  </a:cubicBezTo>
                  <a:cubicBezTo>
                    <a:pt x="34" y="29"/>
                    <a:pt x="34" y="29"/>
                    <a:pt x="33" y="29"/>
                  </a:cubicBezTo>
                  <a:cubicBezTo>
                    <a:pt x="33" y="29"/>
                    <a:pt x="33" y="29"/>
                    <a:pt x="33" y="29"/>
                  </a:cubicBezTo>
                  <a:cubicBezTo>
                    <a:pt x="33" y="30"/>
                    <a:pt x="32" y="30"/>
                    <a:pt x="32" y="30"/>
                  </a:cubicBezTo>
                  <a:cubicBezTo>
                    <a:pt x="32" y="30"/>
                    <a:pt x="32" y="30"/>
                    <a:pt x="32" y="29"/>
                  </a:cubicBezTo>
                  <a:cubicBezTo>
                    <a:pt x="31" y="30"/>
                    <a:pt x="29" y="31"/>
                    <a:pt x="28" y="31"/>
                  </a:cubicBezTo>
                  <a:cubicBezTo>
                    <a:pt x="27" y="34"/>
                    <a:pt x="26" y="36"/>
                    <a:pt x="24" y="37"/>
                  </a:cubicBezTo>
                  <a:cubicBezTo>
                    <a:pt x="22" y="39"/>
                    <a:pt x="20" y="41"/>
                    <a:pt x="17" y="41"/>
                  </a:cubicBezTo>
                  <a:cubicBezTo>
                    <a:pt x="14" y="43"/>
                    <a:pt x="9" y="44"/>
                    <a:pt x="7" y="48"/>
                  </a:cubicBezTo>
                  <a:cubicBezTo>
                    <a:pt x="5" y="49"/>
                    <a:pt x="4" y="50"/>
                    <a:pt x="2" y="51"/>
                  </a:cubicBezTo>
                  <a:cubicBezTo>
                    <a:pt x="2" y="52"/>
                    <a:pt x="1" y="52"/>
                    <a:pt x="1" y="52"/>
                  </a:cubicBezTo>
                  <a:cubicBezTo>
                    <a:pt x="0" y="53"/>
                    <a:pt x="1" y="54"/>
                    <a:pt x="2" y="54"/>
                  </a:cubicBezTo>
                  <a:cubicBezTo>
                    <a:pt x="2" y="54"/>
                    <a:pt x="2" y="54"/>
                    <a:pt x="2" y="54"/>
                  </a:cubicBezTo>
                  <a:cubicBezTo>
                    <a:pt x="2" y="54"/>
                    <a:pt x="2" y="54"/>
                    <a:pt x="2" y="54"/>
                  </a:cubicBezTo>
                  <a:cubicBezTo>
                    <a:pt x="4" y="53"/>
                    <a:pt x="5" y="52"/>
                    <a:pt x="7" y="50"/>
                  </a:cubicBezTo>
                  <a:cubicBezTo>
                    <a:pt x="7" y="51"/>
                    <a:pt x="7" y="51"/>
                    <a:pt x="7" y="51"/>
                  </a:cubicBezTo>
                  <a:cubicBezTo>
                    <a:pt x="7" y="51"/>
                    <a:pt x="7" y="51"/>
                    <a:pt x="7" y="51"/>
                  </a:cubicBezTo>
                  <a:cubicBezTo>
                    <a:pt x="11" y="49"/>
                    <a:pt x="15" y="48"/>
                    <a:pt x="18" y="46"/>
                  </a:cubicBezTo>
                  <a:cubicBezTo>
                    <a:pt x="21" y="45"/>
                    <a:pt x="24" y="43"/>
                    <a:pt x="27" y="40"/>
                  </a:cubicBezTo>
                  <a:cubicBezTo>
                    <a:pt x="27" y="39"/>
                    <a:pt x="27" y="38"/>
                    <a:pt x="26" y="38"/>
                  </a:cubicBezTo>
                  <a:cubicBezTo>
                    <a:pt x="27" y="37"/>
                    <a:pt x="28" y="35"/>
                    <a:pt x="30" y="33"/>
                  </a:cubicBezTo>
                  <a:cubicBezTo>
                    <a:pt x="30" y="33"/>
                    <a:pt x="30" y="33"/>
                    <a:pt x="30" y="33"/>
                  </a:cubicBezTo>
                  <a:cubicBezTo>
                    <a:pt x="30" y="34"/>
                    <a:pt x="30" y="34"/>
                    <a:pt x="30" y="34"/>
                  </a:cubicBezTo>
                  <a:cubicBezTo>
                    <a:pt x="31" y="34"/>
                    <a:pt x="31" y="34"/>
                    <a:pt x="31" y="34"/>
                  </a:cubicBezTo>
                  <a:cubicBezTo>
                    <a:pt x="35" y="31"/>
                    <a:pt x="37" y="27"/>
                    <a:pt x="40" y="24"/>
                  </a:cubicBezTo>
                  <a:moveTo>
                    <a:pt x="68" y="0"/>
                  </a:moveTo>
                  <a:cubicBezTo>
                    <a:pt x="68" y="0"/>
                    <a:pt x="68" y="0"/>
                    <a:pt x="68" y="0"/>
                  </a:cubicBezTo>
                  <a:cubicBezTo>
                    <a:pt x="66" y="0"/>
                    <a:pt x="65" y="0"/>
                    <a:pt x="64" y="0"/>
                  </a:cubicBezTo>
                  <a:cubicBezTo>
                    <a:pt x="62" y="1"/>
                    <a:pt x="61" y="1"/>
                    <a:pt x="59" y="2"/>
                  </a:cubicBezTo>
                  <a:cubicBezTo>
                    <a:pt x="58" y="3"/>
                    <a:pt x="56" y="4"/>
                    <a:pt x="55" y="5"/>
                  </a:cubicBezTo>
                  <a:cubicBezTo>
                    <a:pt x="54" y="5"/>
                    <a:pt x="53" y="6"/>
                    <a:pt x="53" y="6"/>
                  </a:cubicBezTo>
                  <a:cubicBezTo>
                    <a:pt x="53" y="7"/>
                    <a:pt x="53" y="7"/>
                    <a:pt x="52" y="7"/>
                  </a:cubicBezTo>
                  <a:cubicBezTo>
                    <a:pt x="52" y="7"/>
                    <a:pt x="51" y="7"/>
                    <a:pt x="51" y="7"/>
                  </a:cubicBezTo>
                  <a:cubicBezTo>
                    <a:pt x="50" y="9"/>
                    <a:pt x="48" y="10"/>
                    <a:pt x="47" y="11"/>
                  </a:cubicBezTo>
                  <a:cubicBezTo>
                    <a:pt x="46" y="12"/>
                    <a:pt x="44" y="13"/>
                    <a:pt x="42" y="14"/>
                  </a:cubicBezTo>
                  <a:cubicBezTo>
                    <a:pt x="43" y="14"/>
                    <a:pt x="44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6" y="14"/>
                    <a:pt x="46" y="16"/>
                    <a:pt x="45" y="16"/>
                  </a:cubicBezTo>
                  <a:cubicBezTo>
                    <a:pt x="43" y="16"/>
                    <a:pt x="40" y="17"/>
                    <a:pt x="38" y="18"/>
                  </a:cubicBezTo>
                  <a:cubicBezTo>
                    <a:pt x="36" y="20"/>
                    <a:pt x="33" y="23"/>
                    <a:pt x="31" y="26"/>
                  </a:cubicBezTo>
                  <a:cubicBezTo>
                    <a:pt x="34" y="25"/>
                    <a:pt x="36" y="23"/>
                    <a:pt x="39" y="22"/>
                  </a:cubicBezTo>
                  <a:cubicBezTo>
                    <a:pt x="39" y="22"/>
                    <a:pt x="39" y="21"/>
                    <a:pt x="40" y="21"/>
                  </a:cubicBezTo>
                  <a:cubicBezTo>
                    <a:pt x="40" y="21"/>
                    <a:pt x="41" y="22"/>
                    <a:pt x="41" y="23"/>
                  </a:cubicBezTo>
                  <a:cubicBezTo>
                    <a:pt x="41" y="22"/>
                    <a:pt x="42" y="21"/>
                    <a:pt x="42" y="21"/>
                  </a:cubicBezTo>
                  <a:cubicBezTo>
                    <a:pt x="46" y="15"/>
                    <a:pt x="52" y="11"/>
                    <a:pt x="58" y="7"/>
                  </a:cubicBezTo>
                  <a:cubicBezTo>
                    <a:pt x="58" y="7"/>
                    <a:pt x="58" y="7"/>
                    <a:pt x="58" y="7"/>
                  </a:cubicBezTo>
                  <a:cubicBezTo>
                    <a:pt x="58" y="7"/>
                    <a:pt x="58" y="7"/>
                    <a:pt x="58" y="7"/>
                  </a:cubicBezTo>
                  <a:cubicBezTo>
                    <a:pt x="58" y="7"/>
                    <a:pt x="58" y="7"/>
                    <a:pt x="58" y="7"/>
                  </a:cubicBezTo>
                  <a:cubicBezTo>
                    <a:pt x="59" y="7"/>
                    <a:pt x="58" y="6"/>
                    <a:pt x="57" y="6"/>
                  </a:cubicBezTo>
                  <a:cubicBezTo>
                    <a:pt x="57" y="6"/>
                    <a:pt x="57" y="6"/>
                    <a:pt x="57" y="6"/>
                  </a:cubicBezTo>
                  <a:cubicBezTo>
                    <a:pt x="57" y="6"/>
                    <a:pt x="57" y="6"/>
                    <a:pt x="56" y="6"/>
                  </a:cubicBezTo>
                  <a:cubicBezTo>
                    <a:pt x="58" y="5"/>
                    <a:pt x="59" y="5"/>
                    <a:pt x="60" y="4"/>
                  </a:cubicBezTo>
                  <a:cubicBezTo>
                    <a:pt x="62" y="3"/>
                    <a:pt x="65" y="2"/>
                    <a:pt x="68" y="2"/>
                  </a:cubicBezTo>
                  <a:cubicBezTo>
                    <a:pt x="68" y="2"/>
                    <a:pt x="68" y="1"/>
                    <a:pt x="69" y="1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69" y="0"/>
                    <a:pt x="69" y="0"/>
                    <a:pt x="68" y="0"/>
                  </a:cubicBezTo>
                </a:path>
              </a:pathLst>
            </a:custGeom>
            <a:solidFill>
              <a:schemeClr val="accent1"/>
            </a:solidFill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7" name="Freeform 154"/>
            <p:cNvSpPr>
              <a:spLocks noEditPoints="1"/>
            </p:cNvSpPr>
            <p:nvPr/>
          </p:nvSpPr>
          <p:spPr bwMode="auto">
            <a:xfrm>
              <a:off x="6456433" y="3434555"/>
              <a:ext cx="228600" cy="74613"/>
            </a:xfrm>
            <a:custGeom>
              <a:avLst/>
              <a:gdLst>
                <a:gd name="T0" fmla="*/ 40 w 106"/>
                <a:gd name="T1" fmla="*/ 13 h 35"/>
                <a:gd name="T2" fmla="*/ 38 w 106"/>
                <a:gd name="T3" fmla="*/ 15 h 35"/>
                <a:gd name="T4" fmla="*/ 44 w 106"/>
                <a:gd name="T5" fmla="*/ 14 h 35"/>
                <a:gd name="T6" fmla="*/ 53 w 106"/>
                <a:gd name="T7" fmla="*/ 8 h 35"/>
                <a:gd name="T8" fmla="*/ 20 w 106"/>
                <a:gd name="T9" fmla="*/ 18 h 35"/>
                <a:gd name="T10" fmla="*/ 1 w 106"/>
                <a:gd name="T11" fmla="*/ 33 h 35"/>
                <a:gd name="T12" fmla="*/ 1 w 106"/>
                <a:gd name="T13" fmla="*/ 35 h 35"/>
                <a:gd name="T14" fmla="*/ 2 w 106"/>
                <a:gd name="T15" fmla="*/ 34 h 35"/>
                <a:gd name="T16" fmla="*/ 12 w 106"/>
                <a:gd name="T17" fmla="*/ 26 h 35"/>
                <a:gd name="T18" fmla="*/ 8 w 106"/>
                <a:gd name="T19" fmla="*/ 31 h 35"/>
                <a:gd name="T20" fmla="*/ 9 w 106"/>
                <a:gd name="T21" fmla="*/ 32 h 35"/>
                <a:gd name="T22" fmla="*/ 21 w 106"/>
                <a:gd name="T23" fmla="*/ 19 h 35"/>
                <a:gd name="T24" fmla="*/ 32 w 106"/>
                <a:gd name="T25" fmla="*/ 16 h 35"/>
                <a:gd name="T26" fmla="*/ 37 w 106"/>
                <a:gd name="T27" fmla="*/ 13 h 35"/>
                <a:gd name="T28" fmla="*/ 28 w 106"/>
                <a:gd name="T29" fmla="*/ 14 h 35"/>
                <a:gd name="T30" fmla="*/ 49 w 106"/>
                <a:gd name="T31" fmla="*/ 11 h 35"/>
                <a:gd name="T32" fmla="*/ 92 w 106"/>
                <a:gd name="T33" fmla="*/ 22 h 35"/>
                <a:gd name="T34" fmla="*/ 100 w 106"/>
                <a:gd name="T35" fmla="*/ 10 h 35"/>
                <a:gd name="T36" fmla="*/ 92 w 106"/>
                <a:gd name="T37" fmla="*/ 22 h 35"/>
                <a:gd name="T38" fmla="*/ 84 w 106"/>
                <a:gd name="T39" fmla="*/ 2 h 35"/>
                <a:gd name="T40" fmla="*/ 61 w 106"/>
                <a:gd name="T41" fmla="*/ 8 h 35"/>
                <a:gd name="T42" fmla="*/ 54 w 106"/>
                <a:gd name="T43" fmla="*/ 8 h 35"/>
                <a:gd name="T44" fmla="*/ 50 w 106"/>
                <a:gd name="T45" fmla="*/ 13 h 35"/>
                <a:gd name="T46" fmla="*/ 62 w 106"/>
                <a:gd name="T47" fmla="*/ 9 h 35"/>
                <a:gd name="T48" fmla="*/ 68 w 106"/>
                <a:gd name="T49" fmla="*/ 8 h 35"/>
                <a:gd name="T50" fmla="*/ 69 w 106"/>
                <a:gd name="T51" fmla="*/ 8 h 35"/>
                <a:gd name="T52" fmla="*/ 82 w 106"/>
                <a:gd name="T53" fmla="*/ 6 h 35"/>
                <a:gd name="T54" fmla="*/ 83 w 106"/>
                <a:gd name="T55" fmla="*/ 5 h 35"/>
                <a:gd name="T56" fmla="*/ 84 w 106"/>
                <a:gd name="T57" fmla="*/ 5 h 35"/>
                <a:gd name="T58" fmla="*/ 99 w 106"/>
                <a:gd name="T59" fmla="*/ 2 h 35"/>
                <a:gd name="T60" fmla="*/ 100 w 106"/>
                <a:gd name="T61" fmla="*/ 2 h 35"/>
                <a:gd name="T62" fmla="*/ 94 w 106"/>
                <a:gd name="T63" fmla="*/ 13 h 35"/>
                <a:gd name="T64" fmla="*/ 89 w 106"/>
                <a:gd name="T65" fmla="*/ 24 h 35"/>
                <a:gd name="T66" fmla="*/ 90 w 106"/>
                <a:gd name="T67" fmla="*/ 25 h 35"/>
                <a:gd name="T68" fmla="*/ 91 w 106"/>
                <a:gd name="T69" fmla="*/ 25 h 35"/>
                <a:gd name="T70" fmla="*/ 100 w 106"/>
                <a:gd name="T71" fmla="*/ 13 h 35"/>
                <a:gd name="T72" fmla="*/ 105 w 106"/>
                <a:gd name="T73" fmla="*/ 3 h 35"/>
                <a:gd name="T74" fmla="*/ 105 w 106"/>
                <a:gd name="T75" fmla="*/ 2 h 35"/>
                <a:gd name="T76" fmla="*/ 97 w 106"/>
                <a:gd name="T77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06" h="35">
                  <a:moveTo>
                    <a:pt x="49" y="11"/>
                  </a:moveTo>
                  <a:cubicBezTo>
                    <a:pt x="46" y="12"/>
                    <a:pt x="43" y="12"/>
                    <a:pt x="40" y="13"/>
                  </a:cubicBezTo>
                  <a:cubicBezTo>
                    <a:pt x="40" y="13"/>
                    <a:pt x="40" y="14"/>
                    <a:pt x="40" y="14"/>
                  </a:cubicBezTo>
                  <a:cubicBezTo>
                    <a:pt x="39" y="14"/>
                    <a:pt x="38" y="15"/>
                    <a:pt x="38" y="15"/>
                  </a:cubicBezTo>
                  <a:cubicBezTo>
                    <a:pt x="39" y="15"/>
                    <a:pt x="40" y="15"/>
                    <a:pt x="41" y="15"/>
                  </a:cubicBezTo>
                  <a:cubicBezTo>
                    <a:pt x="42" y="14"/>
                    <a:pt x="43" y="14"/>
                    <a:pt x="44" y="14"/>
                  </a:cubicBezTo>
                  <a:cubicBezTo>
                    <a:pt x="46" y="13"/>
                    <a:pt x="47" y="12"/>
                    <a:pt x="49" y="11"/>
                  </a:cubicBezTo>
                  <a:moveTo>
                    <a:pt x="53" y="8"/>
                  </a:moveTo>
                  <a:cubicBezTo>
                    <a:pt x="45" y="9"/>
                    <a:pt x="36" y="8"/>
                    <a:pt x="28" y="12"/>
                  </a:cubicBezTo>
                  <a:cubicBezTo>
                    <a:pt x="25" y="13"/>
                    <a:pt x="22" y="15"/>
                    <a:pt x="20" y="18"/>
                  </a:cubicBezTo>
                  <a:cubicBezTo>
                    <a:pt x="13" y="21"/>
                    <a:pt x="8" y="28"/>
                    <a:pt x="1" y="33"/>
                  </a:cubicBezTo>
                  <a:cubicBezTo>
                    <a:pt x="1" y="33"/>
                    <a:pt x="1" y="33"/>
                    <a:pt x="1" y="33"/>
                  </a:cubicBezTo>
                  <a:cubicBezTo>
                    <a:pt x="0" y="33"/>
                    <a:pt x="0" y="34"/>
                    <a:pt x="1" y="35"/>
                  </a:cubicBezTo>
                  <a:cubicBezTo>
                    <a:pt x="1" y="35"/>
                    <a:pt x="1" y="35"/>
                    <a:pt x="1" y="35"/>
                  </a:cubicBezTo>
                  <a:cubicBezTo>
                    <a:pt x="1" y="35"/>
                    <a:pt x="1" y="35"/>
                    <a:pt x="2" y="35"/>
                  </a:cubicBezTo>
                  <a:cubicBezTo>
                    <a:pt x="2" y="35"/>
                    <a:pt x="2" y="34"/>
                    <a:pt x="2" y="34"/>
                  </a:cubicBezTo>
                  <a:cubicBezTo>
                    <a:pt x="3" y="33"/>
                    <a:pt x="4" y="33"/>
                    <a:pt x="5" y="32"/>
                  </a:cubicBezTo>
                  <a:cubicBezTo>
                    <a:pt x="8" y="30"/>
                    <a:pt x="10" y="28"/>
                    <a:pt x="12" y="26"/>
                  </a:cubicBezTo>
                  <a:cubicBezTo>
                    <a:pt x="11" y="27"/>
                    <a:pt x="9" y="29"/>
                    <a:pt x="8" y="30"/>
                  </a:cubicBezTo>
                  <a:cubicBezTo>
                    <a:pt x="8" y="31"/>
                    <a:pt x="7" y="31"/>
                    <a:pt x="8" y="31"/>
                  </a:cubicBezTo>
                  <a:cubicBezTo>
                    <a:pt x="8" y="32"/>
                    <a:pt x="8" y="32"/>
                    <a:pt x="9" y="32"/>
                  </a:cubicBezTo>
                  <a:cubicBezTo>
                    <a:pt x="9" y="32"/>
                    <a:pt x="9" y="32"/>
                    <a:pt x="9" y="32"/>
                  </a:cubicBezTo>
                  <a:cubicBezTo>
                    <a:pt x="10" y="31"/>
                    <a:pt x="10" y="31"/>
                    <a:pt x="10" y="31"/>
                  </a:cubicBezTo>
                  <a:cubicBezTo>
                    <a:pt x="14" y="27"/>
                    <a:pt x="17" y="23"/>
                    <a:pt x="21" y="19"/>
                  </a:cubicBezTo>
                  <a:cubicBezTo>
                    <a:pt x="22" y="19"/>
                    <a:pt x="23" y="18"/>
                    <a:pt x="24" y="18"/>
                  </a:cubicBezTo>
                  <a:cubicBezTo>
                    <a:pt x="27" y="17"/>
                    <a:pt x="29" y="17"/>
                    <a:pt x="32" y="16"/>
                  </a:cubicBezTo>
                  <a:cubicBezTo>
                    <a:pt x="32" y="16"/>
                    <a:pt x="33" y="16"/>
                    <a:pt x="33" y="16"/>
                  </a:cubicBezTo>
                  <a:cubicBezTo>
                    <a:pt x="34" y="15"/>
                    <a:pt x="36" y="14"/>
                    <a:pt x="37" y="13"/>
                  </a:cubicBezTo>
                  <a:cubicBezTo>
                    <a:pt x="33" y="14"/>
                    <a:pt x="30" y="14"/>
                    <a:pt x="26" y="15"/>
                  </a:cubicBezTo>
                  <a:cubicBezTo>
                    <a:pt x="27" y="15"/>
                    <a:pt x="28" y="14"/>
                    <a:pt x="28" y="14"/>
                  </a:cubicBezTo>
                  <a:cubicBezTo>
                    <a:pt x="32" y="12"/>
                    <a:pt x="37" y="11"/>
                    <a:pt x="42" y="11"/>
                  </a:cubicBezTo>
                  <a:cubicBezTo>
                    <a:pt x="44" y="11"/>
                    <a:pt x="47" y="11"/>
                    <a:pt x="49" y="11"/>
                  </a:cubicBezTo>
                  <a:cubicBezTo>
                    <a:pt x="50" y="10"/>
                    <a:pt x="51" y="9"/>
                    <a:pt x="53" y="8"/>
                  </a:cubicBezTo>
                  <a:moveTo>
                    <a:pt x="92" y="22"/>
                  </a:moveTo>
                  <a:cubicBezTo>
                    <a:pt x="92" y="18"/>
                    <a:pt x="95" y="16"/>
                    <a:pt x="97" y="13"/>
                  </a:cubicBezTo>
                  <a:cubicBezTo>
                    <a:pt x="98" y="12"/>
                    <a:pt x="99" y="11"/>
                    <a:pt x="100" y="10"/>
                  </a:cubicBezTo>
                  <a:cubicBezTo>
                    <a:pt x="100" y="10"/>
                    <a:pt x="100" y="10"/>
                    <a:pt x="100" y="10"/>
                  </a:cubicBezTo>
                  <a:cubicBezTo>
                    <a:pt x="97" y="14"/>
                    <a:pt x="95" y="18"/>
                    <a:pt x="92" y="22"/>
                  </a:cubicBezTo>
                  <a:moveTo>
                    <a:pt x="96" y="0"/>
                  </a:moveTo>
                  <a:cubicBezTo>
                    <a:pt x="92" y="0"/>
                    <a:pt x="88" y="1"/>
                    <a:pt x="84" y="2"/>
                  </a:cubicBezTo>
                  <a:cubicBezTo>
                    <a:pt x="80" y="3"/>
                    <a:pt x="76" y="4"/>
                    <a:pt x="71" y="5"/>
                  </a:cubicBezTo>
                  <a:cubicBezTo>
                    <a:pt x="68" y="6"/>
                    <a:pt x="65" y="7"/>
                    <a:pt x="61" y="8"/>
                  </a:cubicBezTo>
                  <a:cubicBezTo>
                    <a:pt x="60" y="8"/>
                    <a:pt x="58" y="8"/>
                    <a:pt x="57" y="8"/>
                  </a:cubicBezTo>
                  <a:cubicBezTo>
                    <a:pt x="56" y="8"/>
                    <a:pt x="55" y="8"/>
                    <a:pt x="54" y="8"/>
                  </a:cubicBezTo>
                  <a:cubicBezTo>
                    <a:pt x="55" y="9"/>
                    <a:pt x="55" y="10"/>
                    <a:pt x="54" y="10"/>
                  </a:cubicBezTo>
                  <a:cubicBezTo>
                    <a:pt x="52" y="11"/>
                    <a:pt x="51" y="12"/>
                    <a:pt x="50" y="13"/>
                  </a:cubicBezTo>
                  <a:cubicBezTo>
                    <a:pt x="53" y="12"/>
                    <a:pt x="56" y="11"/>
                    <a:pt x="59" y="10"/>
                  </a:cubicBezTo>
                  <a:cubicBezTo>
                    <a:pt x="60" y="10"/>
                    <a:pt x="61" y="10"/>
                    <a:pt x="62" y="9"/>
                  </a:cubicBezTo>
                  <a:cubicBezTo>
                    <a:pt x="62" y="9"/>
                    <a:pt x="62" y="9"/>
                    <a:pt x="62" y="9"/>
                  </a:cubicBezTo>
                  <a:cubicBezTo>
                    <a:pt x="64" y="9"/>
                    <a:pt x="66" y="8"/>
                    <a:pt x="68" y="8"/>
                  </a:cubicBezTo>
                  <a:cubicBezTo>
                    <a:pt x="68" y="8"/>
                    <a:pt x="69" y="8"/>
                    <a:pt x="69" y="8"/>
                  </a:cubicBezTo>
                  <a:cubicBezTo>
                    <a:pt x="69" y="8"/>
                    <a:pt x="69" y="8"/>
                    <a:pt x="69" y="8"/>
                  </a:cubicBezTo>
                  <a:cubicBezTo>
                    <a:pt x="70" y="8"/>
                    <a:pt x="71" y="8"/>
                    <a:pt x="72" y="8"/>
                  </a:cubicBezTo>
                  <a:cubicBezTo>
                    <a:pt x="75" y="7"/>
                    <a:pt x="79" y="7"/>
                    <a:pt x="82" y="6"/>
                  </a:cubicBezTo>
                  <a:cubicBezTo>
                    <a:pt x="82" y="6"/>
                    <a:pt x="82" y="6"/>
                    <a:pt x="83" y="5"/>
                  </a:cubicBezTo>
                  <a:cubicBezTo>
                    <a:pt x="83" y="5"/>
                    <a:pt x="83" y="5"/>
                    <a:pt x="83" y="5"/>
                  </a:cubicBezTo>
                  <a:cubicBezTo>
                    <a:pt x="84" y="5"/>
                    <a:pt x="84" y="5"/>
                    <a:pt x="84" y="5"/>
                  </a:cubicBezTo>
                  <a:cubicBezTo>
                    <a:pt x="84" y="5"/>
                    <a:pt x="84" y="5"/>
                    <a:pt x="84" y="5"/>
                  </a:cubicBezTo>
                  <a:cubicBezTo>
                    <a:pt x="88" y="4"/>
                    <a:pt x="91" y="4"/>
                    <a:pt x="94" y="3"/>
                  </a:cubicBezTo>
                  <a:cubicBezTo>
                    <a:pt x="95" y="3"/>
                    <a:pt x="97" y="2"/>
                    <a:pt x="99" y="2"/>
                  </a:cubicBezTo>
                  <a:cubicBezTo>
                    <a:pt x="99" y="2"/>
                    <a:pt x="100" y="2"/>
                    <a:pt x="100" y="2"/>
                  </a:cubicBezTo>
                  <a:cubicBezTo>
                    <a:pt x="100" y="2"/>
                    <a:pt x="100" y="2"/>
                    <a:pt x="100" y="2"/>
                  </a:cubicBezTo>
                  <a:cubicBezTo>
                    <a:pt x="101" y="2"/>
                    <a:pt x="102" y="3"/>
                    <a:pt x="103" y="3"/>
                  </a:cubicBezTo>
                  <a:cubicBezTo>
                    <a:pt x="100" y="7"/>
                    <a:pt x="97" y="10"/>
                    <a:pt x="94" y="13"/>
                  </a:cubicBezTo>
                  <a:cubicBezTo>
                    <a:pt x="92" y="16"/>
                    <a:pt x="90" y="19"/>
                    <a:pt x="89" y="23"/>
                  </a:cubicBezTo>
                  <a:cubicBezTo>
                    <a:pt x="89" y="23"/>
                    <a:pt x="89" y="24"/>
                    <a:pt x="89" y="24"/>
                  </a:cubicBezTo>
                  <a:cubicBezTo>
                    <a:pt x="89" y="25"/>
                    <a:pt x="89" y="25"/>
                    <a:pt x="89" y="25"/>
                  </a:cubicBezTo>
                  <a:cubicBezTo>
                    <a:pt x="90" y="25"/>
                    <a:pt x="90" y="25"/>
                    <a:pt x="90" y="25"/>
                  </a:cubicBezTo>
                  <a:cubicBezTo>
                    <a:pt x="90" y="25"/>
                    <a:pt x="90" y="25"/>
                    <a:pt x="90" y="25"/>
                  </a:cubicBezTo>
                  <a:cubicBezTo>
                    <a:pt x="90" y="25"/>
                    <a:pt x="91" y="25"/>
                    <a:pt x="91" y="25"/>
                  </a:cubicBezTo>
                  <a:cubicBezTo>
                    <a:pt x="91" y="25"/>
                    <a:pt x="92" y="25"/>
                    <a:pt x="92" y="24"/>
                  </a:cubicBezTo>
                  <a:cubicBezTo>
                    <a:pt x="95" y="21"/>
                    <a:pt x="98" y="17"/>
                    <a:pt x="100" y="13"/>
                  </a:cubicBezTo>
                  <a:cubicBezTo>
                    <a:pt x="101" y="11"/>
                    <a:pt x="103" y="9"/>
                    <a:pt x="104" y="7"/>
                  </a:cubicBezTo>
                  <a:cubicBezTo>
                    <a:pt x="105" y="6"/>
                    <a:pt x="106" y="5"/>
                    <a:pt x="105" y="3"/>
                  </a:cubicBezTo>
                  <a:cubicBezTo>
                    <a:pt x="105" y="3"/>
                    <a:pt x="105" y="3"/>
                    <a:pt x="105" y="2"/>
                  </a:cubicBezTo>
                  <a:cubicBezTo>
                    <a:pt x="105" y="2"/>
                    <a:pt x="105" y="2"/>
                    <a:pt x="105" y="2"/>
                  </a:cubicBezTo>
                  <a:cubicBezTo>
                    <a:pt x="105" y="2"/>
                    <a:pt x="104" y="2"/>
                    <a:pt x="104" y="2"/>
                  </a:cubicBezTo>
                  <a:cubicBezTo>
                    <a:pt x="103" y="0"/>
                    <a:pt x="99" y="0"/>
                    <a:pt x="97" y="0"/>
                  </a:cubicBezTo>
                  <a:cubicBezTo>
                    <a:pt x="97" y="0"/>
                    <a:pt x="96" y="0"/>
                    <a:pt x="96" y="0"/>
                  </a:cubicBezTo>
                </a:path>
              </a:pathLst>
            </a:custGeom>
            <a:solidFill>
              <a:schemeClr val="accent1"/>
            </a:solidFill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8" name="Freeform 155"/>
            <p:cNvSpPr>
              <a:spLocks noEditPoints="1"/>
            </p:cNvSpPr>
            <p:nvPr/>
          </p:nvSpPr>
          <p:spPr bwMode="auto">
            <a:xfrm>
              <a:off x="6677095" y="3450430"/>
              <a:ext cx="204788" cy="209550"/>
            </a:xfrm>
            <a:custGeom>
              <a:avLst/>
              <a:gdLst>
                <a:gd name="T0" fmla="*/ 36 w 95"/>
                <a:gd name="T1" fmla="*/ 97 h 97"/>
                <a:gd name="T2" fmla="*/ 44 w 95"/>
                <a:gd name="T3" fmla="*/ 97 h 97"/>
                <a:gd name="T4" fmla="*/ 46 w 95"/>
                <a:gd name="T5" fmla="*/ 95 h 97"/>
                <a:gd name="T6" fmla="*/ 44 w 95"/>
                <a:gd name="T7" fmla="*/ 95 h 97"/>
                <a:gd name="T8" fmla="*/ 27 w 95"/>
                <a:gd name="T9" fmla="*/ 93 h 97"/>
                <a:gd name="T10" fmla="*/ 34 w 95"/>
                <a:gd name="T11" fmla="*/ 97 h 97"/>
                <a:gd name="T12" fmla="*/ 27 w 95"/>
                <a:gd name="T13" fmla="*/ 93 h 97"/>
                <a:gd name="T14" fmla="*/ 16 w 95"/>
                <a:gd name="T15" fmla="*/ 90 h 97"/>
                <a:gd name="T16" fmla="*/ 23 w 95"/>
                <a:gd name="T17" fmla="*/ 93 h 97"/>
                <a:gd name="T18" fmla="*/ 18 w 95"/>
                <a:gd name="T19" fmla="*/ 88 h 97"/>
                <a:gd name="T20" fmla="*/ 11 w 95"/>
                <a:gd name="T21" fmla="*/ 85 h 97"/>
                <a:gd name="T22" fmla="*/ 16 w 95"/>
                <a:gd name="T23" fmla="*/ 87 h 97"/>
                <a:gd name="T24" fmla="*/ 7 w 95"/>
                <a:gd name="T25" fmla="*/ 75 h 97"/>
                <a:gd name="T26" fmla="*/ 10 w 95"/>
                <a:gd name="T27" fmla="*/ 83 h 97"/>
                <a:gd name="T28" fmla="*/ 7 w 95"/>
                <a:gd name="T29" fmla="*/ 75 h 97"/>
                <a:gd name="T30" fmla="*/ 1 w 95"/>
                <a:gd name="T31" fmla="*/ 43 h 97"/>
                <a:gd name="T32" fmla="*/ 2 w 95"/>
                <a:gd name="T33" fmla="*/ 66 h 97"/>
                <a:gd name="T34" fmla="*/ 3 w 95"/>
                <a:gd name="T35" fmla="*/ 69 h 97"/>
                <a:gd name="T36" fmla="*/ 6 w 95"/>
                <a:gd name="T37" fmla="*/ 73 h 97"/>
                <a:gd name="T38" fmla="*/ 3 w 95"/>
                <a:gd name="T39" fmla="*/ 40 h 97"/>
                <a:gd name="T40" fmla="*/ 73 w 95"/>
                <a:gd name="T41" fmla="*/ 90 h 97"/>
                <a:gd name="T42" fmla="*/ 92 w 95"/>
                <a:gd name="T43" fmla="*/ 75 h 97"/>
                <a:gd name="T44" fmla="*/ 5 w 95"/>
                <a:gd name="T45" fmla="*/ 38 h 97"/>
                <a:gd name="T46" fmla="*/ 6 w 95"/>
                <a:gd name="T47" fmla="*/ 50 h 97"/>
                <a:gd name="T48" fmla="*/ 24 w 95"/>
                <a:gd name="T49" fmla="*/ 80 h 97"/>
                <a:gd name="T50" fmla="*/ 25 w 95"/>
                <a:gd name="T51" fmla="*/ 81 h 97"/>
                <a:gd name="T52" fmla="*/ 49 w 95"/>
                <a:gd name="T53" fmla="*/ 93 h 97"/>
                <a:gd name="T54" fmla="*/ 49 w 95"/>
                <a:gd name="T55" fmla="*/ 93 h 97"/>
                <a:gd name="T56" fmla="*/ 49 w 95"/>
                <a:gd name="T57" fmla="*/ 95 h 97"/>
                <a:gd name="T58" fmla="*/ 62 w 95"/>
                <a:gd name="T59" fmla="*/ 95 h 97"/>
                <a:gd name="T60" fmla="*/ 65 w 95"/>
                <a:gd name="T61" fmla="*/ 93 h 97"/>
                <a:gd name="T62" fmla="*/ 74 w 95"/>
                <a:gd name="T63" fmla="*/ 92 h 97"/>
                <a:gd name="T64" fmla="*/ 75 w 95"/>
                <a:gd name="T65" fmla="*/ 91 h 97"/>
                <a:gd name="T66" fmla="*/ 77 w 95"/>
                <a:gd name="T67" fmla="*/ 92 h 97"/>
                <a:gd name="T68" fmla="*/ 94 w 95"/>
                <a:gd name="T69" fmla="*/ 73 h 97"/>
                <a:gd name="T70" fmla="*/ 85 w 95"/>
                <a:gd name="T71" fmla="*/ 78 h 97"/>
                <a:gd name="T72" fmla="*/ 64 w 95"/>
                <a:gd name="T73" fmla="*/ 92 h 97"/>
                <a:gd name="T74" fmla="*/ 55 w 95"/>
                <a:gd name="T75" fmla="*/ 92 h 97"/>
                <a:gd name="T76" fmla="*/ 10 w 95"/>
                <a:gd name="T77" fmla="*/ 58 h 97"/>
                <a:gd name="T78" fmla="*/ 5 w 95"/>
                <a:gd name="T79" fmla="*/ 38 h 97"/>
                <a:gd name="T80" fmla="*/ 1 w 95"/>
                <a:gd name="T81" fmla="*/ 28 h 97"/>
                <a:gd name="T82" fmla="*/ 1 w 95"/>
                <a:gd name="T83" fmla="*/ 39 h 97"/>
                <a:gd name="T84" fmla="*/ 5 w 95"/>
                <a:gd name="T85" fmla="*/ 36 h 97"/>
                <a:gd name="T86" fmla="*/ 4 w 95"/>
                <a:gd name="T87" fmla="*/ 25 h 97"/>
                <a:gd name="T88" fmla="*/ 4 w 95"/>
                <a:gd name="T89" fmla="*/ 0 h 97"/>
                <a:gd name="T90" fmla="*/ 1 w 95"/>
                <a:gd name="T91" fmla="*/ 17 h 97"/>
                <a:gd name="T92" fmla="*/ 5 w 95"/>
                <a:gd name="T93" fmla="*/ 23 h 97"/>
                <a:gd name="T94" fmla="*/ 5 w 95"/>
                <a:gd name="T95" fmla="*/ 1 h 97"/>
                <a:gd name="T96" fmla="*/ 6 w 95"/>
                <a:gd name="T97" fmla="*/ 1 h 97"/>
                <a:gd name="T98" fmla="*/ 4 w 95"/>
                <a:gd name="T99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95" h="97">
                  <a:moveTo>
                    <a:pt x="38" y="95"/>
                  </a:moveTo>
                  <a:cubicBezTo>
                    <a:pt x="37" y="96"/>
                    <a:pt x="37" y="96"/>
                    <a:pt x="36" y="97"/>
                  </a:cubicBezTo>
                  <a:cubicBezTo>
                    <a:pt x="39" y="97"/>
                    <a:pt x="41" y="97"/>
                    <a:pt x="44" y="97"/>
                  </a:cubicBezTo>
                  <a:cubicBezTo>
                    <a:pt x="44" y="97"/>
                    <a:pt x="44" y="97"/>
                    <a:pt x="44" y="97"/>
                  </a:cubicBezTo>
                  <a:cubicBezTo>
                    <a:pt x="44" y="97"/>
                    <a:pt x="44" y="97"/>
                    <a:pt x="44" y="97"/>
                  </a:cubicBezTo>
                  <a:cubicBezTo>
                    <a:pt x="45" y="97"/>
                    <a:pt x="46" y="96"/>
                    <a:pt x="46" y="95"/>
                  </a:cubicBezTo>
                  <a:cubicBezTo>
                    <a:pt x="46" y="95"/>
                    <a:pt x="46" y="95"/>
                    <a:pt x="46" y="95"/>
                  </a:cubicBezTo>
                  <a:cubicBezTo>
                    <a:pt x="45" y="95"/>
                    <a:pt x="45" y="95"/>
                    <a:pt x="44" y="95"/>
                  </a:cubicBezTo>
                  <a:cubicBezTo>
                    <a:pt x="42" y="95"/>
                    <a:pt x="40" y="95"/>
                    <a:pt x="38" y="95"/>
                  </a:cubicBezTo>
                  <a:moveTo>
                    <a:pt x="27" y="93"/>
                  </a:moveTo>
                  <a:cubicBezTo>
                    <a:pt x="26" y="93"/>
                    <a:pt x="25" y="94"/>
                    <a:pt x="25" y="94"/>
                  </a:cubicBezTo>
                  <a:cubicBezTo>
                    <a:pt x="28" y="95"/>
                    <a:pt x="31" y="96"/>
                    <a:pt x="34" y="97"/>
                  </a:cubicBezTo>
                  <a:cubicBezTo>
                    <a:pt x="34" y="96"/>
                    <a:pt x="35" y="95"/>
                    <a:pt x="36" y="95"/>
                  </a:cubicBezTo>
                  <a:cubicBezTo>
                    <a:pt x="32" y="94"/>
                    <a:pt x="29" y="94"/>
                    <a:pt x="27" y="93"/>
                  </a:cubicBezTo>
                  <a:moveTo>
                    <a:pt x="18" y="88"/>
                  </a:moveTo>
                  <a:cubicBezTo>
                    <a:pt x="17" y="89"/>
                    <a:pt x="17" y="89"/>
                    <a:pt x="16" y="90"/>
                  </a:cubicBezTo>
                  <a:cubicBezTo>
                    <a:pt x="16" y="90"/>
                    <a:pt x="17" y="90"/>
                    <a:pt x="17" y="90"/>
                  </a:cubicBezTo>
                  <a:cubicBezTo>
                    <a:pt x="19" y="91"/>
                    <a:pt x="21" y="92"/>
                    <a:pt x="23" y="93"/>
                  </a:cubicBezTo>
                  <a:cubicBezTo>
                    <a:pt x="23" y="93"/>
                    <a:pt x="24" y="92"/>
                    <a:pt x="24" y="92"/>
                  </a:cubicBezTo>
                  <a:cubicBezTo>
                    <a:pt x="22" y="91"/>
                    <a:pt x="20" y="90"/>
                    <a:pt x="18" y="88"/>
                  </a:cubicBezTo>
                  <a:moveTo>
                    <a:pt x="12" y="84"/>
                  </a:moveTo>
                  <a:cubicBezTo>
                    <a:pt x="12" y="84"/>
                    <a:pt x="11" y="85"/>
                    <a:pt x="11" y="85"/>
                  </a:cubicBezTo>
                  <a:cubicBezTo>
                    <a:pt x="12" y="86"/>
                    <a:pt x="13" y="87"/>
                    <a:pt x="15" y="88"/>
                  </a:cubicBezTo>
                  <a:cubicBezTo>
                    <a:pt x="15" y="88"/>
                    <a:pt x="16" y="88"/>
                    <a:pt x="16" y="87"/>
                  </a:cubicBezTo>
                  <a:cubicBezTo>
                    <a:pt x="15" y="86"/>
                    <a:pt x="13" y="85"/>
                    <a:pt x="12" y="84"/>
                  </a:cubicBezTo>
                  <a:moveTo>
                    <a:pt x="7" y="75"/>
                  </a:moveTo>
                  <a:cubicBezTo>
                    <a:pt x="6" y="75"/>
                    <a:pt x="6" y="76"/>
                    <a:pt x="5" y="76"/>
                  </a:cubicBezTo>
                  <a:cubicBezTo>
                    <a:pt x="7" y="79"/>
                    <a:pt x="8" y="81"/>
                    <a:pt x="10" y="83"/>
                  </a:cubicBezTo>
                  <a:cubicBezTo>
                    <a:pt x="10" y="83"/>
                    <a:pt x="11" y="83"/>
                    <a:pt x="11" y="82"/>
                  </a:cubicBezTo>
                  <a:cubicBezTo>
                    <a:pt x="9" y="80"/>
                    <a:pt x="8" y="78"/>
                    <a:pt x="7" y="75"/>
                  </a:cubicBezTo>
                  <a:moveTo>
                    <a:pt x="3" y="40"/>
                  </a:moveTo>
                  <a:cubicBezTo>
                    <a:pt x="2" y="41"/>
                    <a:pt x="2" y="42"/>
                    <a:pt x="1" y="43"/>
                  </a:cubicBezTo>
                  <a:cubicBezTo>
                    <a:pt x="0" y="50"/>
                    <a:pt x="0" y="57"/>
                    <a:pt x="2" y="65"/>
                  </a:cubicBezTo>
                  <a:cubicBezTo>
                    <a:pt x="3" y="65"/>
                    <a:pt x="3" y="66"/>
                    <a:pt x="2" y="66"/>
                  </a:cubicBezTo>
                  <a:cubicBezTo>
                    <a:pt x="2" y="66"/>
                    <a:pt x="2" y="66"/>
                    <a:pt x="2" y="66"/>
                  </a:cubicBezTo>
                  <a:cubicBezTo>
                    <a:pt x="2" y="67"/>
                    <a:pt x="3" y="68"/>
                    <a:pt x="3" y="69"/>
                  </a:cubicBezTo>
                  <a:cubicBezTo>
                    <a:pt x="3" y="71"/>
                    <a:pt x="4" y="73"/>
                    <a:pt x="5" y="74"/>
                  </a:cubicBezTo>
                  <a:cubicBezTo>
                    <a:pt x="5" y="74"/>
                    <a:pt x="6" y="73"/>
                    <a:pt x="6" y="73"/>
                  </a:cubicBezTo>
                  <a:cubicBezTo>
                    <a:pt x="5" y="70"/>
                    <a:pt x="4" y="67"/>
                    <a:pt x="4" y="64"/>
                  </a:cubicBezTo>
                  <a:cubicBezTo>
                    <a:pt x="2" y="56"/>
                    <a:pt x="2" y="48"/>
                    <a:pt x="3" y="40"/>
                  </a:cubicBezTo>
                  <a:moveTo>
                    <a:pt x="71" y="91"/>
                  </a:moveTo>
                  <a:cubicBezTo>
                    <a:pt x="72" y="91"/>
                    <a:pt x="72" y="91"/>
                    <a:pt x="73" y="90"/>
                  </a:cubicBezTo>
                  <a:cubicBezTo>
                    <a:pt x="77" y="88"/>
                    <a:pt x="80" y="85"/>
                    <a:pt x="83" y="82"/>
                  </a:cubicBezTo>
                  <a:cubicBezTo>
                    <a:pt x="86" y="80"/>
                    <a:pt x="89" y="76"/>
                    <a:pt x="92" y="75"/>
                  </a:cubicBezTo>
                  <a:cubicBezTo>
                    <a:pt x="90" y="85"/>
                    <a:pt x="81" y="89"/>
                    <a:pt x="71" y="91"/>
                  </a:cubicBezTo>
                  <a:moveTo>
                    <a:pt x="5" y="38"/>
                  </a:moveTo>
                  <a:cubicBezTo>
                    <a:pt x="4" y="39"/>
                    <a:pt x="4" y="39"/>
                    <a:pt x="3" y="40"/>
                  </a:cubicBezTo>
                  <a:cubicBezTo>
                    <a:pt x="4" y="43"/>
                    <a:pt x="5" y="47"/>
                    <a:pt x="6" y="50"/>
                  </a:cubicBezTo>
                  <a:cubicBezTo>
                    <a:pt x="8" y="59"/>
                    <a:pt x="12" y="67"/>
                    <a:pt x="18" y="74"/>
                  </a:cubicBezTo>
                  <a:cubicBezTo>
                    <a:pt x="20" y="76"/>
                    <a:pt x="22" y="78"/>
                    <a:pt x="24" y="80"/>
                  </a:cubicBezTo>
                  <a:cubicBezTo>
                    <a:pt x="24" y="80"/>
                    <a:pt x="24" y="80"/>
                    <a:pt x="24" y="80"/>
                  </a:cubicBezTo>
                  <a:cubicBezTo>
                    <a:pt x="25" y="80"/>
                    <a:pt x="25" y="81"/>
                    <a:pt x="25" y="81"/>
                  </a:cubicBezTo>
                  <a:cubicBezTo>
                    <a:pt x="30" y="85"/>
                    <a:pt x="35" y="89"/>
                    <a:pt x="40" y="91"/>
                  </a:cubicBezTo>
                  <a:cubicBezTo>
                    <a:pt x="43" y="92"/>
                    <a:pt x="46" y="93"/>
                    <a:pt x="49" y="93"/>
                  </a:cubicBezTo>
                  <a:cubicBezTo>
                    <a:pt x="49" y="93"/>
                    <a:pt x="49" y="93"/>
                    <a:pt x="49" y="93"/>
                  </a:cubicBezTo>
                  <a:cubicBezTo>
                    <a:pt x="49" y="93"/>
                    <a:pt x="49" y="93"/>
                    <a:pt x="49" y="93"/>
                  </a:cubicBezTo>
                  <a:cubicBezTo>
                    <a:pt x="52" y="94"/>
                    <a:pt x="54" y="94"/>
                    <a:pt x="56" y="94"/>
                  </a:cubicBezTo>
                  <a:cubicBezTo>
                    <a:pt x="54" y="95"/>
                    <a:pt x="52" y="95"/>
                    <a:pt x="49" y="95"/>
                  </a:cubicBezTo>
                  <a:cubicBezTo>
                    <a:pt x="49" y="96"/>
                    <a:pt x="48" y="97"/>
                    <a:pt x="47" y="97"/>
                  </a:cubicBezTo>
                  <a:cubicBezTo>
                    <a:pt x="52" y="97"/>
                    <a:pt x="57" y="96"/>
                    <a:pt x="62" y="95"/>
                  </a:cubicBezTo>
                  <a:cubicBezTo>
                    <a:pt x="63" y="94"/>
                    <a:pt x="64" y="94"/>
                    <a:pt x="64" y="93"/>
                  </a:cubicBezTo>
                  <a:cubicBezTo>
                    <a:pt x="64" y="93"/>
                    <a:pt x="65" y="93"/>
                    <a:pt x="65" y="93"/>
                  </a:cubicBezTo>
                  <a:cubicBezTo>
                    <a:pt x="66" y="93"/>
                    <a:pt x="66" y="93"/>
                    <a:pt x="66" y="94"/>
                  </a:cubicBezTo>
                  <a:cubicBezTo>
                    <a:pt x="69" y="94"/>
                    <a:pt x="71" y="93"/>
                    <a:pt x="74" y="92"/>
                  </a:cubicBezTo>
                  <a:cubicBezTo>
                    <a:pt x="74" y="92"/>
                    <a:pt x="74" y="92"/>
                    <a:pt x="74" y="92"/>
                  </a:cubicBezTo>
                  <a:cubicBezTo>
                    <a:pt x="74" y="92"/>
                    <a:pt x="75" y="92"/>
                    <a:pt x="75" y="91"/>
                  </a:cubicBezTo>
                  <a:cubicBezTo>
                    <a:pt x="75" y="91"/>
                    <a:pt x="76" y="91"/>
                    <a:pt x="76" y="91"/>
                  </a:cubicBezTo>
                  <a:cubicBezTo>
                    <a:pt x="76" y="91"/>
                    <a:pt x="77" y="91"/>
                    <a:pt x="77" y="92"/>
                  </a:cubicBezTo>
                  <a:cubicBezTo>
                    <a:pt x="85" y="89"/>
                    <a:pt x="93" y="84"/>
                    <a:pt x="95" y="74"/>
                  </a:cubicBezTo>
                  <a:cubicBezTo>
                    <a:pt x="95" y="74"/>
                    <a:pt x="94" y="73"/>
                    <a:pt x="94" y="73"/>
                  </a:cubicBezTo>
                  <a:cubicBezTo>
                    <a:pt x="94" y="73"/>
                    <a:pt x="94" y="73"/>
                    <a:pt x="94" y="73"/>
                  </a:cubicBezTo>
                  <a:cubicBezTo>
                    <a:pt x="90" y="73"/>
                    <a:pt x="87" y="76"/>
                    <a:pt x="85" y="78"/>
                  </a:cubicBezTo>
                  <a:cubicBezTo>
                    <a:pt x="81" y="81"/>
                    <a:pt x="79" y="84"/>
                    <a:pt x="75" y="87"/>
                  </a:cubicBezTo>
                  <a:cubicBezTo>
                    <a:pt x="72" y="89"/>
                    <a:pt x="68" y="91"/>
                    <a:pt x="64" y="92"/>
                  </a:cubicBezTo>
                  <a:cubicBezTo>
                    <a:pt x="63" y="92"/>
                    <a:pt x="61" y="92"/>
                    <a:pt x="59" y="92"/>
                  </a:cubicBezTo>
                  <a:cubicBezTo>
                    <a:pt x="58" y="92"/>
                    <a:pt x="56" y="92"/>
                    <a:pt x="55" y="92"/>
                  </a:cubicBezTo>
                  <a:cubicBezTo>
                    <a:pt x="45" y="91"/>
                    <a:pt x="36" y="87"/>
                    <a:pt x="28" y="81"/>
                  </a:cubicBezTo>
                  <a:cubicBezTo>
                    <a:pt x="20" y="75"/>
                    <a:pt x="14" y="67"/>
                    <a:pt x="10" y="58"/>
                  </a:cubicBezTo>
                  <a:cubicBezTo>
                    <a:pt x="8" y="53"/>
                    <a:pt x="7" y="48"/>
                    <a:pt x="6" y="43"/>
                  </a:cubicBezTo>
                  <a:cubicBezTo>
                    <a:pt x="6" y="41"/>
                    <a:pt x="5" y="40"/>
                    <a:pt x="5" y="38"/>
                  </a:cubicBezTo>
                  <a:moveTo>
                    <a:pt x="4" y="25"/>
                  </a:moveTo>
                  <a:cubicBezTo>
                    <a:pt x="3" y="26"/>
                    <a:pt x="2" y="27"/>
                    <a:pt x="1" y="28"/>
                  </a:cubicBezTo>
                  <a:cubicBezTo>
                    <a:pt x="2" y="29"/>
                    <a:pt x="2" y="30"/>
                    <a:pt x="2" y="31"/>
                  </a:cubicBezTo>
                  <a:cubicBezTo>
                    <a:pt x="2" y="34"/>
                    <a:pt x="1" y="37"/>
                    <a:pt x="1" y="39"/>
                  </a:cubicBezTo>
                  <a:cubicBezTo>
                    <a:pt x="2" y="38"/>
                    <a:pt x="3" y="37"/>
                    <a:pt x="4" y="36"/>
                  </a:cubicBezTo>
                  <a:cubicBezTo>
                    <a:pt x="4" y="36"/>
                    <a:pt x="4" y="36"/>
                    <a:pt x="5" y="36"/>
                  </a:cubicBezTo>
                  <a:cubicBezTo>
                    <a:pt x="4" y="34"/>
                    <a:pt x="4" y="33"/>
                    <a:pt x="4" y="31"/>
                  </a:cubicBezTo>
                  <a:cubicBezTo>
                    <a:pt x="4" y="29"/>
                    <a:pt x="4" y="27"/>
                    <a:pt x="4" y="25"/>
                  </a:cubicBezTo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3" y="3"/>
                    <a:pt x="3" y="5"/>
                    <a:pt x="3" y="7"/>
                  </a:cubicBezTo>
                  <a:cubicBezTo>
                    <a:pt x="2" y="11"/>
                    <a:pt x="2" y="14"/>
                    <a:pt x="1" y="17"/>
                  </a:cubicBezTo>
                  <a:cubicBezTo>
                    <a:pt x="1" y="20"/>
                    <a:pt x="1" y="23"/>
                    <a:pt x="1" y="25"/>
                  </a:cubicBezTo>
                  <a:cubicBezTo>
                    <a:pt x="2" y="24"/>
                    <a:pt x="3" y="23"/>
                    <a:pt x="5" y="23"/>
                  </a:cubicBezTo>
                  <a:cubicBezTo>
                    <a:pt x="5" y="16"/>
                    <a:pt x="6" y="9"/>
                    <a:pt x="6" y="2"/>
                  </a:cubicBezTo>
                  <a:cubicBezTo>
                    <a:pt x="6" y="2"/>
                    <a:pt x="5" y="1"/>
                    <a:pt x="5" y="1"/>
                  </a:cubicBezTo>
                  <a:cubicBezTo>
                    <a:pt x="5" y="1"/>
                    <a:pt x="5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0"/>
                    <a:pt x="6" y="0"/>
                  </a:cubicBezTo>
                  <a:cubicBezTo>
                    <a:pt x="5" y="0"/>
                    <a:pt x="5" y="0"/>
                    <a:pt x="4" y="0"/>
                  </a:cubicBezTo>
                </a:path>
              </a:pathLst>
            </a:custGeom>
            <a:solidFill>
              <a:schemeClr val="accent1"/>
            </a:solidFill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6" name="任意多边形 275"/>
            <p:cNvSpPr/>
            <p:nvPr/>
          </p:nvSpPr>
          <p:spPr bwMode="auto">
            <a:xfrm>
              <a:off x="6499831" y="2840830"/>
              <a:ext cx="676789" cy="1006475"/>
            </a:xfrm>
            <a:custGeom>
              <a:avLst/>
              <a:gdLst>
                <a:gd name="connsiteX0" fmla="*/ 612728 w 676789"/>
                <a:gd name="connsiteY0" fmla="*/ 981075 h 1006475"/>
                <a:gd name="connsiteX1" fmla="*/ 614865 w 676789"/>
                <a:gd name="connsiteY1" fmla="*/ 981075 h 1006475"/>
                <a:gd name="connsiteX2" fmla="*/ 614865 w 676789"/>
                <a:gd name="connsiteY2" fmla="*/ 983192 h 1006475"/>
                <a:gd name="connsiteX3" fmla="*/ 595632 w 676789"/>
                <a:gd name="connsiteY3" fmla="*/ 993775 h 1006475"/>
                <a:gd name="connsiteX4" fmla="*/ 565713 w 676789"/>
                <a:gd name="connsiteY4" fmla="*/ 1006475 h 1006475"/>
                <a:gd name="connsiteX5" fmla="*/ 563576 w 676789"/>
                <a:gd name="connsiteY5" fmla="*/ 1006475 h 1006475"/>
                <a:gd name="connsiteX6" fmla="*/ 561439 w 676789"/>
                <a:gd name="connsiteY6" fmla="*/ 1006475 h 1006475"/>
                <a:gd name="connsiteX7" fmla="*/ 563576 w 676789"/>
                <a:gd name="connsiteY7" fmla="*/ 1004358 h 1006475"/>
                <a:gd name="connsiteX8" fmla="*/ 593495 w 676789"/>
                <a:gd name="connsiteY8" fmla="*/ 989542 h 1006475"/>
                <a:gd name="connsiteX9" fmla="*/ 612728 w 676789"/>
                <a:gd name="connsiteY9" fmla="*/ 981075 h 1006475"/>
                <a:gd name="connsiteX10" fmla="*/ 636513 w 676789"/>
                <a:gd name="connsiteY10" fmla="*/ 941387 h 1006475"/>
                <a:gd name="connsiteX11" fmla="*/ 638663 w 676789"/>
                <a:gd name="connsiteY11" fmla="*/ 945683 h 1006475"/>
                <a:gd name="connsiteX12" fmla="*/ 632211 w 676789"/>
                <a:gd name="connsiteY12" fmla="*/ 947830 h 1006475"/>
                <a:gd name="connsiteX13" fmla="*/ 582742 w 676789"/>
                <a:gd name="connsiteY13" fmla="*/ 975752 h 1006475"/>
                <a:gd name="connsiteX14" fmla="*/ 578441 w 676789"/>
                <a:gd name="connsiteY14" fmla="*/ 977900 h 1006475"/>
                <a:gd name="connsiteX15" fmla="*/ 576290 w 676789"/>
                <a:gd name="connsiteY15" fmla="*/ 977900 h 1006475"/>
                <a:gd name="connsiteX16" fmla="*/ 576290 w 676789"/>
                <a:gd name="connsiteY16" fmla="*/ 973604 h 1006475"/>
                <a:gd name="connsiteX17" fmla="*/ 580592 w 676789"/>
                <a:gd name="connsiteY17" fmla="*/ 971456 h 1006475"/>
                <a:gd name="connsiteX18" fmla="*/ 589195 w 676789"/>
                <a:gd name="connsiteY18" fmla="*/ 967161 h 1006475"/>
                <a:gd name="connsiteX19" fmla="*/ 636513 w 676789"/>
                <a:gd name="connsiteY19" fmla="*/ 941387 h 1006475"/>
                <a:gd name="connsiteX20" fmla="*/ 642931 w 676789"/>
                <a:gd name="connsiteY20" fmla="*/ 914400 h 1006475"/>
                <a:gd name="connsiteX21" fmla="*/ 645048 w 676789"/>
                <a:gd name="connsiteY21" fmla="*/ 914400 h 1006475"/>
                <a:gd name="connsiteX22" fmla="*/ 645048 w 676789"/>
                <a:gd name="connsiteY22" fmla="*/ 916483 h 1006475"/>
                <a:gd name="connsiteX23" fmla="*/ 606948 w 676789"/>
                <a:gd name="connsiteY23" fmla="*/ 937320 h 1006475"/>
                <a:gd name="connsiteX24" fmla="*/ 600598 w 676789"/>
                <a:gd name="connsiteY24" fmla="*/ 939403 h 1006475"/>
                <a:gd name="connsiteX25" fmla="*/ 581548 w 676789"/>
                <a:gd name="connsiteY25" fmla="*/ 947738 h 1006475"/>
                <a:gd name="connsiteX26" fmla="*/ 579431 w 676789"/>
                <a:gd name="connsiteY26" fmla="*/ 943571 h 1006475"/>
                <a:gd name="connsiteX27" fmla="*/ 602714 w 676789"/>
                <a:gd name="connsiteY27" fmla="*/ 933152 h 1006475"/>
                <a:gd name="connsiteX28" fmla="*/ 609064 w 676789"/>
                <a:gd name="connsiteY28" fmla="*/ 931069 h 1006475"/>
                <a:gd name="connsiteX29" fmla="*/ 642931 w 676789"/>
                <a:gd name="connsiteY29" fmla="*/ 914400 h 1006475"/>
                <a:gd name="connsiteX30" fmla="*/ 656888 w 676789"/>
                <a:gd name="connsiteY30" fmla="*/ 892175 h 1006475"/>
                <a:gd name="connsiteX31" fmla="*/ 663437 w 676789"/>
                <a:gd name="connsiteY31" fmla="*/ 892175 h 1006475"/>
                <a:gd name="connsiteX32" fmla="*/ 665619 w 676789"/>
                <a:gd name="connsiteY32" fmla="*/ 892175 h 1006475"/>
                <a:gd name="connsiteX33" fmla="*/ 665619 w 676789"/>
                <a:gd name="connsiteY33" fmla="*/ 896408 h 1006475"/>
                <a:gd name="connsiteX34" fmla="*/ 663437 w 676789"/>
                <a:gd name="connsiteY34" fmla="*/ 896408 h 1006475"/>
                <a:gd name="connsiteX35" fmla="*/ 654705 w 676789"/>
                <a:gd name="connsiteY35" fmla="*/ 896408 h 1006475"/>
                <a:gd name="connsiteX36" fmla="*/ 632877 w 676789"/>
                <a:gd name="connsiteY36" fmla="*/ 904875 h 1006475"/>
                <a:gd name="connsiteX37" fmla="*/ 615415 w 676789"/>
                <a:gd name="connsiteY37" fmla="*/ 911225 h 1006475"/>
                <a:gd name="connsiteX38" fmla="*/ 608866 w 676789"/>
                <a:gd name="connsiteY38" fmla="*/ 913342 h 1006475"/>
                <a:gd name="connsiteX39" fmla="*/ 602318 w 676789"/>
                <a:gd name="connsiteY39" fmla="*/ 915458 h 1006475"/>
                <a:gd name="connsiteX40" fmla="*/ 602318 w 676789"/>
                <a:gd name="connsiteY40" fmla="*/ 917575 h 1006475"/>
                <a:gd name="connsiteX41" fmla="*/ 600135 w 676789"/>
                <a:gd name="connsiteY41" fmla="*/ 913342 h 1006475"/>
                <a:gd name="connsiteX42" fmla="*/ 611049 w 676789"/>
                <a:gd name="connsiteY42" fmla="*/ 909108 h 1006475"/>
                <a:gd name="connsiteX43" fmla="*/ 617598 w 676789"/>
                <a:gd name="connsiteY43" fmla="*/ 906992 h 1006475"/>
                <a:gd name="connsiteX44" fmla="*/ 656888 w 676789"/>
                <a:gd name="connsiteY44" fmla="*/ 892175 h 1006475"/>
                <a:gd name="connsiteX45" fmla="*/ 671438 w 676789"/>
                <a:gd name="connsiteY45" fmla="*/ 866775 h 1006475"/>
                <a:gd name="connsiteX46" fmla="*/ 671438 w 676789"/>
                <a:gd name="connsiteY46" fmla="*/ 871084 h 1006475"/>
                <a:gd name="connsiteX47" fmla="*/ 669287 w 676789"/>
                <a:gd name="connsiteY47" fmla="*/ 871084 h 1006475"/>
                <a:gd name="connsiteX48" fmla="*/ 660684 w 676789"/>
                <a:gd name="connsiteY48" fmla="*/ 873238 h 1006475"/>
                <a:gd name="connsiteX49" fmla="*/ 641326 w 676789"/>
                <a:gd name="connsiteY49" fmla="*/ 881856 h 1006475"/>
                <a:gd name="connsiteX50" fmla="*/ 619818 w 676789"/>
                <a:gd name="connsiteY50" fmla="*/ 894783 h 1006475"/>
                <a:gd name="connsiteX51" fmla="*/ 615517 w 676789"/>
                <a:gd name="connsiteY51" fmla="*/ 896938 h 1006475"/>
                <a:gd name="connsiteX52" fmla="*/ 613366 w 676789"/>
                <a:gd name="connsiteY52" fmla="*/ 896938 h 1006475"/>
                <a:gd name="connsiteX53" fmla="*/ 611215 w 676789"/>
                <a:gd name="connsiteY53" fmla="*/ 892629 h 1006475"/>
                <a:gd name="connsiteX54" fmla="*/ 615517 w 676789"/>
                <a:gd name="connsiteY54" fmla="*/ 892629 h 1006475"/>
                <a:gd name="connsiteX55" fmla="*/ 619818 w 676789"/>
                <a:gd name="connsiteY55" fmla="*/ 888320 h 1006475"/>
                <a:gd name="connsiteX56" fmla="*/ 643477 w 676789"/>
                <a:gd name="connsiteY56" fmla="*/ 877547 h 1006475"/>
                <a:gd name="connsiteX57" fmla="*/ 662834 w 676789"/>
                <a:gd name="connsiteY57" fmla="*/ 868929 h 1006475"/>
                <a:gd name="connsiteX58" fmla="*/ 671438 w 676789"/>
                <a:gd name="connsiteY58" fmla="*/ 866775 h 1006475"/>
                <a:gd name="connsiteX59" fmla="*/ 671474 w 676789"/>
                <a:gd name="connsiteY59" fmla="*/ 844550 h 1006475"/>
                <a:gd name="connsiteX60" fmla="*/ 673607 w 676789"/>
                <a:gd name="connsiteY60" fmla="*/ 844550 h 1006475"/>
                <a:gd name="connsiteX61" fmla="*/ 675740 w 676789"/>
                <a:gd name="connsiteY61" fmla="*/ 846704 h 1006475"/>
                <a:gd name="connsiteX62" fmla="*/ 675740 w 676789"/>
                <a:gd name="connsiteY62" fmla="*/ 848859 h 1006475"/>
                <a:gd name="connsiteX63" fmla="*/ 671474 w 676789"/>
                <a:gd name="connsiteY63" fmla="*/ 851013 h 1006475"/>
                <a:gd name="connsiteX64" fmla="*/ 669341 w 676789"/>
                <a:gd name="connsiteY64" fmla="*/ 851013 h 1006475"/>
                <a:gd name="connsiteX65" fmla="*/ 665074 w 676789"/>
                <a:gd name="connsiteY65" fmla="*/ 851013 h 1006475"/>
                <a:gd name="connsiteX66" fmla="*/ 639476 w 676789"/>
                <a:gd name="connsiteY66" fmla="*/ 859631 h 1006475"/>
                <a:gd name="connsiteX67" fmla="*/ 624543 w 676789"/>
                <a:gd name="connsiteY67" fmla="*/ 868249 h 1006475"/>
                <a:gd name="connsiteX68" fmla="*/ 620277 w 676789"/>
                <a:gd name="connsiteY68" fmla="*/ 870404 h 1006475"/>
                <a:gd name="connsiteX69" fmla="*/ 611744 w 676789"/>
                <a:gd name="connsiteY69" fmla="*/ 874713 h 1006475"/>
                <a:gd name="connsiteX70" fmla="*/ 609610 w 676789"/>
                <a:gd name="connsiteY70" fmla="*/ 874713 h 1006475"/>
                <a:gd name="connsiteX71" fmla="*/ 609610 w 676789"/>
                <a:gd name="connsiteY71" fmla="*/ 872558 h 1006475"/>
                <a:gd name="connsiteX72" fmla="*/ 620277 w 676789"/>
                <a:gd name="connsiteY72" fmla="*/ 866095 h 1006475"/>
                <a:gd name="connsiteX73" fmla="*/ 624543 w 676789"/>
                <a:gd name="connsiteY73" fmla="*/ 863940 h 1006475"/>
                <a:gd name="connsiteX74" fmla="*/ 641609 w 676789"/>
                <a:gd name="connsiteY74" fmla="*/ 855322 h 1006475"/>
                <a:gd name="connsiteX75" fmla="*/ 665074 w 676789"/>
                <a:gd name="connsiteY75" fmla="*/ 846704 h 1006475"/>
                <a:gd name="connsiteX76" fmla="*/ 669341 w 676789"/>
                <a:gd name="connsiteY76" fmla="*/ 846704 h 1006475"/>
                <a:gd name="connsiteX77" fmla="*/ 671474 w 676789"/>
                <a:gd name="connsiteY77" fmla="*/ 844550 h 1006475"/>
                <a:gd name="connsiteX78" fmla="*/ 667558 w 676789"/>
                <a:gd name="connsiteY78" fmla="*/ 825500 h 1006475"/>
                <a:gd name="connsiteX79" fmla="*/ 669756 w 676789"/>
                <a:gd name="connsiteY79" fmla="*/ 825500 h 1006475"/>
                <a:gd name="connsiteX80" fmla="*/ 671954 w 676789"/>
                <a:gd name="connsiteY80" fmla="*/ 825500 h 1006475"/>
                <a:gd name="connsiteX81" fmla="*/ 671954 w 676789"/>
                <a:gd name="connsiteY81" fmla="*/ 829830 h 1006475"/>
                <a:gd name="connsiteX82" fmla="*/ 667558 w 676789"/>
                <a:gd name="connsiteY82" fmla="*/ 831994 h 1006475"/>
                <a:gd name="connsiteX83" fmla="*/ 625795 w 676789"/>
                <a:gd name="connsiteY83" fmla="*/ 849313 h 1006475"/>
                <a:gd name="connsiteX84" fmla="*/ 621398 w 676789"/>
                <a:gd name="connsiteY84" fmla="*/ 849313 h 1006475"/>
                <a:gd name="connsiteX85" fmla="*/ 619200 w 676789"/>
                <a:gd name="connsiteY85" fmla="*/ 849313 h 1006475"/>
                <a:gd name="connsiteX86" fmla="*/ 619200 w 676789"/>
                <a:gd name="connsiteY86" fmla="*/ 847148 h 1006475"/>
                <a:gd name="connsiteX87" fmla="*/ 621398 w 676789"/>
                <a:gd name="connsiteY87" fmla="*/ 844983 h 1006475"/>
                <a:gd name="connsiteX88" fmla="*/ 625795 w 676789"/>
                <a:gd name="connsiteY88" fmla="*/ 844983 h 1006475"/>
                <a:gd name="connsiteX89" fmla="*/ 667558 w 676789"/>
                <a:gd name="connsiteY89" fmla="*/ 825500 h 1006475"/>
                <a:gd name="connsiteX90" fmla="*/ 315789 w 676789"/>
                <a:gd name="connsiteY90" fmla="*/ 811212 h 1006475"/>
                <a:gd name="connsiteX91" fmla="*/ 317964 w 676789"/>
                <a:gd name="connsiteY91" fmla="*/ 811212 h 1006475"/>
                <a:gd name="connsiteX92" fmla="*/ 320140 w 676789"/>
                <a:gd name="connsiteY92" fmla="*/ 813329 h 1006475"/>
                <a:gd name="connsiteX93" fmla="*/ 265753 w 676789"/>
                <a:gd name="connsiteY93" fmla="*/ 868362 h 1006475"/>
                <a:gd name="connsiteX94" fmla="*/ 263577 w 676789"/>
                <a:gd name="connsiteY94" fmla="*/ 864129 h 1006475"/>
                <a:gd name="connsiteX95" fmla="*/ 311438 w 676789"/>
                <a:gd name="connsiteY95" fmla="*/ 815445 h 1006475"/>
                <a:gd name="connsiteX96" fmla="*/ 315789 w 676789"/>
                <a:gd name="connsiteY96" fmla="*/ 811212 h 1006475"/>
                <a:gd name="connsiteX97" fmla="*/ 283075 w 676789"/>
                <a:gd name="connsiteY97" fmla="*/ 811212 h 1006475"/>
                <a:gd name="connsiteX98" fmla="*/ 285215 w 676789"/>
                <a:gd name="connsiteY98" fmla="*/ 815491 h 1006475"/>
                <a:gd name="connsiteX99" fmla="*/ 283075 w 676789"/>
                <a:gd name="connsiteY99" fmla="*/ 815491 h 1006475"/>
                <a:gd name="connsiteX100" fmla="*/ 278796 w 676789"/>
                <a:gd name="connsiteY100" fmla="*/ 819771 h 1006475"/>
                <a:gd name="connsiteX101" fmla="*/ 240281 w 676789"/>
                <a:gd name="connsiteY101" fmla="*/ 860425 h 1006475"/>
                <a:gd name="connsiteX102" fmla="*/ 238141 w 676789"/>
                <a:gd name="connsiteY102" fmla="*/ 856145 h 1006475"/>
                <a:gd name="connsiteX103" fmla="*/ 272377 w 676789"/>
                <a:gd name="connsiteY103" fmla="*/ 819771 h 1006475"/>
                <a:gd name="connsiteX104" fmla="*/ 276656 w 676789"/>
                <a:gd name="connsiteY104" fmla="*/ 815491 h 1006475"/>
                <a:gd name="connsiteX105" fmla="*/ 280935 w 676789"/>
                <a:gd name="connsiteY105" fmla="*/ 813352 h 1006475"/>
                <a:gd name="connsiteX106" fmla="*/ 283075 w 676789"/>
                <a:gd name="connsiteY106" fmla="*/ 811212 h 1006475"/>
                <a:gd name="connsiteX107" fmla="*/ 260290 w 676789"/>
                <a:gd name="connsiteY107" fmla="*/ 811212 h 1006475"/>
                <a:gd name="connsiteX108" fmla="*/ 262434 w 676789"/>
                <a:gd name="connsiteY108" fmla="*/ 811212 h 1006475"/>
                <a:gd name="connsiteX109" fmla="*/ 262434 w 676789"/>
                <a:gd name="connsiteY109" fmla="*/ 815508 h 1006475"/>
                <a:gd name="connsiteX110" fmla="*/ 260290 w 676789"/>
                <a:gd name="connsiteY110" fmla="*/ 815508 h 1006475"/>
                <a:gd name="connsiteX111" fmla="*/ 256004 w 676789"/>
                <a:gd name="connsiteY111" fmla="*/ 819803 h 1006475"/>
                <a:gd name="connsiteX112" fmla="*/ 228143 w 676789"/>
                <a:gd name="connsiteY112" fmla="*/ 847725 h 1006475"/>
                <a:gd name="connsiteX113" fmla="*/ 226000 w 676789"/>
                <a:gd name="connsiteY113" fmla="*/ 847725 h 1006475"/>
                <a:gd name="connsiteX114" fmla="*/ 223857 w 676789"/>
                <a:gd name="connsiteY114" fmla="*/ 845577 h 1006475"/>
                <a:gd name="connsiteX115" fmla="*/ 251718 w 676789"/>
                <a:gd name="connsiteY115" fmla="*/ 819803 h 1006475"/>
                <a:gd name="connsiteX116" fmla="*/ 256004 w 676789"/>
                <a:gd name="connsiteY116" fmla="*/ 815508 h 1006475"/>
                <a:gd name="connsiteX117" fmla="*/ 260290 w 676789"/>
                <a:gd name="connsiteY117" fmla="*/ 811212 h 1006475"/>
                <a:gd name="connsiteX118" fmla="*/ 339586 w 676789"/>
                <a:gd name="connsiteY118" fmla="*/ 806450 h 1006475"/>
                <a:gd name="connsiteX119" fmla="*/ 341769 w 676789"/>
                <a:gd name="connsiteY119" fmla="*/ 806450 h 1006475"/>
                <a:gd name="connsiteX120" fmla="*/ 343952 w 676789"/>
                <a:gd name="connsiteY120" fmla="*/ 808587 h 1006475"/>
                <a:gd name="connsiteX121" fmla="*/ 343952 w 676789"/>
                <a:gd name="connsiteY121" fmla="*/ 810724 h 1006475"/>
                <a:gd name="connsiteX122" fmla="*/ 295929 w 676789"/>
                <a:gd name="connsiteY122" fmla="*/ 859876 h 1006475"/>
                <a:gd name="connsiteX123" fmla="*/ 293747 w 676789"/>
                <a:gd name="connsiteY123" fmla="*/ 862013 h 1006475"/>
                <a:gd name="connsiteX124" fmla="*/ 291564 w 676789"/>
                <a:gd name="connsiteY124" fmla="*/ 857739 h 1006475"/>
                <a:gd name="connsiteX125" fmla="*/ 337403 w 676789"/>
                <a:gd name="connsiteY125" fmla="*/ 808587 h 1006475"/>
                <a:gd name="connsiteX126" fmla="*/ 339586 w 676789"/>
                <a:gd name="connsiteY126" fmla="*/ 806450 h 1006475"/>
                <a:gd name="connsiteX127" fmla="*/ 669335 w 676789"/>
                <a:gd name="connsiteY127" fmla="*/ 801687 h 1006475"/>
                <a:gd name="connsiteX128" fmla="*/ 671470 w 676789"/>
                <a:gd name="connsiteY128" fmla="*/ 801687 h 1006475"/>
                <a:gd name="connsiteX129" fmla="*/ 673605 w 676789"/>
                <a:gd name="connsiteY129" fmla="*/ 801687 h 1006475"/>
                <a:gd name="connsiteX130" fmla="*/ 673605 w 676789"/>
                <a:gd name="connsiteY130" fmla="*/ 806083 h 1006475"/>
                <a:gd name="connsiteX131" fmla="*/ 671470 w 676789"/>
                <a:gd name="connsiteY131" fmla="*/ 806083 h 1006475"/>
                <a:gd name="connsiteX132" fmla="*/ 669335 w 676789"/>
                <a:gd name="connsiteY132" fmla="*/ 806083 h 1006475"/>
                <a:gd name="connsiteX133" fmla="*/ 643716 w 676789"/>
                <a:gd name="connsiteY133" fmla="*/ 814875 h 1006475"/>
                <a:gd name="connsiteX134" fmla="*/ 626637 w 676789"/>
                <a:gd name="connsiteY134" fmla="*/ 825866 h 1006475"/>
                <a:gd name="connsiteX135" fmla="*/ 622367 w 676789"/>
                <a:gd name="connsiteY135" fmla="*/ 828064 h 1006475"/>
                <a:gd name="connsiteX136" fmla="*/ 620232 w 676789"/>
                <a:gd name="connsiteY136" fmla="*/ 828064 h 1006475"/>
                <a:gd name="connsiteX137" fmla="*/ 618097 w 676789"/>
                <a:gd name="connsiteY137" fmla="*/ 830262 h 1006475"/>
                <a:gd name="connsiteX138" fmla="*/ 615962 w 676789"/>
                <a:gd name="connsiteY138" fmla="*/ 830262 h 1006475"/>
                <a:gd name="connsiteX139" fmla="*/ 615962 w 676789"/>
                <a:gd name="connsiteY139" fmla="*/ 825866 h 1006475"/>
                <a:gd name="connsiteX140" fmla="*/ 620232 w 676789"/>
                <a:gd name="connsiteY140" fmla="*/ 823668 h 1006475"/>
                <a:gd name="connsiteX141" fmla="*/ 622367 w 676789"/>
                <a:gd name="connsiteY141" fmla="*/ 821470 h 1006475"/>
                <a:gd name="connsiteX142" fmla="*/ 626637 w 676789"/>
                <a:gd name="connsiteY142" fmla="*/ 819271 h 1006475"/>
                <a:gd name="connsiteX143" fmla="*/ 643716 w 676789"/>
                <a:gd name="connsiteY143" fmla="*/ 810479 h 1006475"/>
                <a:gd name="connsiteX144" fmla="*/ 669335 w 676789"/>
                <a:gd name="connsiteY144" fmla="*/ 801687 h 1006475"/>
                <a:gd name="connsiteX145" fmla="*/ 241109 w 676789"/>
                <a:gd name="connsiteY145" fmla="*/ 800100 h 1006475"/>
                <a:gd name="connsiteX146" fmla="*/ 243318 w 676789"/>
                <a:gd name="connsiteY146" fmla="*/ 800100 h 1006475"/>
                <a:gd name="connsiteX147" fmla="*/ 243318 w 676789"/>
                <a:gd name="connsiteY147" fmla="*/ 802217 h 1006475"/>
                <a:gd name="connsiteX148" fmla="*/ 236692 w 676789"/>
                <a:gd name="connsiteY148" fmla="*/ 810683 h 1006475"/>
                <a:gd name="connsiteX149" fmla="*/ 232275 w 676789"/>
                <a:gd name="connsiteY149" fmla="*/ 812800 h 1006475"/>
                <a:gd name="connsiteX150" fmla="*/ 199144 w 676789"/>
                <a:gd name="connsiteY150" fmla="*/ 844550 h 1006475"/>
                <a:gd name="connsiteX151" fmla="*/ 196935 w 676789"/>
                <a:gd name="connsiteY151" fmla="*/ 840317 h 1006475"/>
                <a:gd name="connsiteX152" fmla="*/ 227857 w 676789"/>
                <a:gd name="connsiteY152" fmla="*/ 810683 h 1006475"/>
                <a:gd name="connsiteX153" fmla="*/ 230066 w 676789"/>
                <a:gd name="connsiteY153" fmla="*/ 808567 h 1006475"/>
                <a:gd name="connsiteX154" fmla="*/ 241109 w 676789"/>
                <a:gd name="connsiteY154" fmla="*/ 800100 h 1006475"/>
                <a:gd name="connsiteX155" fmla="*/ 371393 w 676789"/>
                <a:gd name="connsiteY155" fmla="*/ 795337 h 1006475"/>
                <a:gd name="connsiteX156" fmla="*/ 373547 w 676789"/>
                <a:gd name="connsiteY156" fmla="*/ 795337 h 1006475"/>
                <a:gd name="connsiteX157" fmla="*/ 375702 w 676789"/>
                <a:gd name="connsiteY157" fmla="*/ 797472 h 1006475"/>
                <a:gd name="connsiteX158" fmla="*/ 375702 w 676789"/>
                <a:gd name="connsiteY158" fmla="*/ 801742 h 1006475"/>
                <a:gd name="connsiteX159" fmla="*/ 373547 w 676789"/>
                <a:gd name="connsiteY159" fmla="*/ 803877 h 1006475"/>
                <a:gd name="connsiteX160" fmla="*/ 371393 w 676789"/>
                <a:gd name="connsiteY160" fmla="*/ 801742 h 1006475"/>
                <a:gd name="connsiteX161" fmla="*/ 319686 w 676789"/>
                <a:gd name="connsiteY161" fmla="*/ 857250 h 1006475"/>
                <a:gd name="connsiteX162" fmla="*/ 317531 w 676789"/>
                <a:gd name="connsiteY162" fmla="*/ 852980 h 1006475"/>
                <a:gd name="connsiteX163" fmla="*/ 371393 w 676789"/>
                <a:gd name="connsiteY163" fmla="*/ 795337 h 1006475"/>
                <a:gd name="connsiteX164" fmla="*/ 404659 w 676789"/>
                <a:gd name="connsiteY164" fmla="*/ 790575 h 1006475"/>
                <a:gd name="connsiteX165" fmla="*/ 406849 w 676789"/>
                <a:gd name="connsiteY165" fmla="*/ 790575 h 1006475"/>
                <a:gd name="connsiteX166" fmla="*/ 406849 w 676789"/>
                <a:gd name="connsiteY166" fmla="*/ 792765 h 1006475"/>
                <a:gd name="connsiteX167" fmla="*/ 398090 w 676789"/>
                <a:gd name="connsiteY167" fmla="*/ 803713 h 1006475"/>
                <a:gd name="connsiteX168" fmla="*/ 391522 w 676789"/>
                <a:gd name="connsiteY168" fmla="*/ 810282 h 1006475"/>
                <a:gd name="connsiteX169" fmla="*/ 389332 w 676789"/>
                <a:gd name="connsiteY169" fmla="*/ 814661 h 1006475"/>
                <a:gd name="connsiteX170" fmla="*/ 382763 w 676789"/>
                <a:gd name="connsiteY170" fmla="*/ 821230 h 1006475"/>
                <a:gd name="connsiteX171" fmla="*/ 352108 w 676789"/>
                <a:gd name="connsiteY171" fmla="*/ 854075 h 1006475"/>
                <a:gd name="connsiteX172" fmla="*/ 349918 w 676789"/>
                <a:gd name="connsiteY172" fmla="*/ 854075 h 1006475"/>
                <a:gd name="connsiteX173" fmla="*/ 347728 w 676789"/>
                <a:gd name="connsiteY173" fmla="*/ 849696 h 1006475"/>
                <a:gd name="connsiteX174" fmla="*/ 384953 w 676789"/>
                <a:gd name="connsiteY174" fmla="*/ 812471 h 1006475"/>
                <a:gd name="connsiteX175" fmla="*/ 391522 w 676789"/>
                <a:gd name="connsiteY175" fmla="*/ 805902 h 1006475"/>
                <a:gd name="connsiteX176" fmla="*/ 395901 w 676789"/>
                <a:gd name="connsiteY176" fmla="*/ 801523 h 1006475"/>
                <a:gd name="connsiteX177" fmla="*/ 400280 w 676789"/>
                <a:gd name="connsiteY177" fmla="*/ 794954 h 1006475"/>
                <a:gd name="connsiteX178" fmla="*/ 404659 w 676789"/>
                <a:gd name="connsiteY178" fmla="*/ 790575 h 1006475"/>
                <a:gd name="connsiteX179" fmla="*/ 669756 w 676789"/>
                <a:gd name="connsiteY179" fmla="*/ 782637 h 1006475"/>
                <a:gd name="connsiteX180" fmla="*/ 671954 w 676789"/>
                <a:gd name="connsiteY180" fmla="*/ 782637 h 1006475"/>
                <a:gd name="connsiteX181" fmla="*/ 671954 w 676789"/>
                <a:gd name="connsiteY181" fmla="*/ 786967 h 1006475"/>
                <a:gd name="connsiteX182" fmla="*/ 669756 w 676789"/>
                <a:gd name="connsiteY182" fmla="*/ 786967 h 1006475"/>
                <a:gd name="connsiteX183" fmla="*/ 623596 w 676789"/>
                <a:gd name="connsiteY183" fmla="*/ 804285 h 1006475"/>
                <a:gd name="connsiteX184" fmla="*/ 621398 w 676789"/>
                <a:gd name="connsiteY184" fmla="*/ 806450 h 1006475"/>
                <a:gd name="connsiteX185" fmla="*/ 619200 w 676789"/>
                <a:gd name="connsiteY185" fmla="*/ 806450 h 1006475"/>
                <a:gd name="connsiteX186" fmla="*/ 619200 w 676789"/>
                <a:gd name="connsiteY186" fmla="*/ 802120 h 1006475"/>
                <a:gd name="connsiteX187" fmla="*/ 621398 w 676789"/>
                <a:gd name="connsiteY187" fmla="*/ 802120 h 1006475"/>
                <a:gd name="connsiteX188" fmla="*/ 623596 w 676789"/>
                <a:gd name="connsiteY188" fmla="*/ 799955 h 1006475"/>
                <a:gd name="connsiteX189" fmla="*/ 669756 w 676789"/>
                <a:gd name="connsiteY189" fmla="*/ 782637 h 1006475"/>
                <a:gd name="connsiteX190" fmla="*/ 227005 w 676789"/>
                <a:gd name="connsiteY190" fmla="*/ 782637 h 1006475"/>
                <a:gd name="connsiteX191" fmla="*/ 229122 w 676789"/>
                <a:gd name="connsiteY191" fmla="*/ 782637 h 1006475"/>
                <a:gd name="connsiteX192" fmla="*/ 231239 w 676789"/>
                <a:gd name="connsiteY192" fmla="*/ 784780 h 1006475"/>
                <a:gd name="connsiteX193" fmla="*/ 231239 w 676789"/>
                <a:gd name="connsiteY193" fmla="*/ 786923 h 1006475"/>
                <a:gd name="connsiteX194" fmla="*/ 216422 w 676789"/>
                <a:gd name="connsiteY194" fmla="*/ 799782 h 1006475"/>
                <a:gd name="connsiteX195" fmla="*/ 212189 w 676789"/>
                <a:gd name="connsiteY195" fmla="*/ 804068 h 1006475"/>
                <a:gd name="connsiteX196" fmla="*/ 191022 w 676789"/>
                <a:gd name="connsiteY196" fmla="*/ 825500 h 1006475"/>
                <a:gd name="connsiteX197" fmla="*/ 188905 w 676789"/>
                <a:gd name="connsiteY197" fmla="*/ 821214 h 1006475"/>
                <a:gd name="connsiteX198" fmla="*/ 210072 w 676789"/>
                <a:gd name="connsiteY198" fmla="*/ 799782 h 1006475"/>
                <a:gd name="connsiteX199" fmla="*/ 212189 w 676789"/>
                <a:gd name="connsiteY199" fmla="*/ 797639 h 1006475"/>
                <a:gd name="connsiteX200" fmla="*/ 227005 w 676789"/>
                <a:gd name="connsiteY200" fmla="*/ 782637 h 1006475"/>
                <a:gd name="connsiteX201" fmla="*/ 212622 w 676789"/>
                <a:gd name="connsiteY201" fmla="*/ 777875 h 1006475"/>
                <a:gd name="connsiteX202" fmla="*/ 214787 w 676789"/>
                <a:gd name="connsiteY202" fmla="*/ 777875 h 1006475"/>
                <a:gd name="connsiteX203" fmla="*/ 214787 w 676789"/>
                <a:gd name="connsiteY203" fmla="*/ 782161 h 1006475"/>
                <a:gd name="connsiteX204" fmla="*/ 203963 w 676789"/>
                <a:gd name="connsiteY204" fmla="*/ 790734 h 1006475"/>
                <a:gd name="connsiteX205" fmla="*/ 201798 w 676789"/>
                <a:gd name="connsiteY205" fmla="*/ 792877 h 1006475"/>
                <a:gd name="connsiteX206" fmla="*/ 173656 w 676789"/>
                <a:gd name="connsiteY206" fmla="*/ 818595 h 1006475"/>
                <a:gd name="connsiteX207" fmla="*/ 171492 w 676789"/>
                <a:gd name="connsiteY207" fmla="*/ 820738 h 1006475"/>
                <a:gd name="connsiteX208" fmla="*/ 169327 w 676789"/>
                <a:gd name="connsiteY208" fmla="*/ 816452 h 1006475"/>
                <a:gd name="connsiteX209" fmla="*/ 199634 w 676789"/>
                <a:gd name="connsiteY209" fmla="*/ 788591 h 1006475"/>
                <a:gd name="connsiteX210" fmla="*/ 201798 w 676789"/>
                <a:gd name="connsiteY210" fmla="*/ 786447 h 1006475"/>
                <a:gd name="connsiteX211" fmla="*/ 212622 w 676789"/>
                <a:gd name="connsiteY211" fmla="*/ 777875 h 1006475"/>
                <a:gd name="connsiteX212" fmla="*/ 195729 w 676789"/>
                <a:gd name="connsiteY212" fmla="*/ 763587 h 1006475"/>
                <a:gd name="connsiteX213" fmla="*/ 197902 w 676789"/>
                <a:gd name="connsiteY213" fmla="*/ 767765 h 1006475"/>
                <a:gd name="connsiteX214" fmla="*/ 193557 w 676789"/>
                <a:gd name="connsiteY214" fmla="*/ 771942 h 1006475"/>
                <a:gd name="connsiteX215" fmla="*/ 189212 w 676789"/>
                <a:gd name="connsiteY215" fmla="*/ 774031 h 1006475"/>
                <a:gd name="connsiteX216" fmla="*/ 163144 w 676789"/>
                <a:gd name="connsiteY216" fmla="*/ 803275 h 1006475"/>
                <a:gd name="connsiteX217" fmla="*/ 160971 w 676789"/>
                <a:gd name="connsiteY217" fmla="*/ 803275 h 1006475"/>
                <a:gd name="connsiteX218" fmla="*/ 158799 w 676789"/>
                <a:gd name="connsiteY218" fmla="*/ 799097 h 1006475"/>
                <a:gd name="connsiteX219" fmla="*/ 189212 w 676789"/>
                <a:gd name="connsiteY219" fmla="*/ 769853 h 1006475"/>
                <a:gd name="connsiteX220" fmla="*/ 191385 w 676789"/>
                <a:gd name="connsiteY220" fmla="*/ 767765 h 1006475"/>
                <a:gd name="connsiteX221" fmla="*/ 193557 w 676789"/>
                <a:gd name="connsiteY221" fmla="*/ 765676 h 1006475"/>
                <a:gd name="connsiteX222" fmla="*/ 195729 w 676789"/>
                <a:gd name="connsiteY222" fmla="*/ 763587 h 1006475"/>
                <a:gd name="connsiteX223" fmla="*/ 668861 w 676789"/>
                <a:gd name="connsiteY223" fmla="*/ 754062 h 1006475"/>
                <a:gd name="connsiteX224" fmla="*/ 668861 w 676789"/>
                <a:gd name="connsiteY224" fmla="*/ 758392 h 1006475"/>
                <a:gd name="connsiteX225" fmla="*/ 666744 w 676789"/>
                <a:gd name="connsiteY225" fmla="*/ 760556 h 1006475"/>
                <a:gd name="connsiteX226" fmla="*/ 624411 w 676789"/>
                <a:gd name="connsiteY226" fmla="*/ 775710 h 1006475"/>
                <a:gd name="connsiteX227" fmla="*/ 622294 w 676789"/>
                <a:gd name="connsiteY227" fmla="*/ 777875 h 1006475"/>
                <a:gd name="connsiteX228" fmla="*/ 622294 w 676789"/>
                <a:gd name="connsiteY228" fmla="*/ 773545 h 1006475"/>
                <a:gd name="connsiteX229" fmla="*/ 666744 w 676789"/>
                <a:gd name="connsiteY229" fmla="*/ 756227 h 1006475"/>
                <a:gd name="connsiteX230" fmla="*/ 668861 w 676789"/>
                <a:gd name="connsiteY230" fmla="*/ 754062 h 1006475"/>
                <a:gd name="connsiteX231" fmla="*/ 180757 w 676789"/>
                <a:gd name="connsiteY231" fmla="*/ 750887 h 1006475"/>
                <a:gd name="connsiteX232" fmla="*/ 182979 w 676789"/>
                <a:gd name="connsiteY232" fmla="*/ 750887 h 1006475"/>
                <a:gd name="connsiteX233" fmla="*/ 182979 w 676789"/>
                <a:gd name="connsiteY233" fmla="*/ 752976 h 1006475"/>
                <a:gd name="connsiteX234" fmla="*/ 149642 w 676789"/>
                <a:gd name="connsiteY234" fmla="*/ 786397 h 1006475"/>
                <a:gd name="connsiteX235" fmla="*/ 145197 w 676789"/>
                <a:gd name="connsiteY235" fmla="*/ 790575 h 1006475"/>
                <a:gd name="connsiteX236" fmla="*/ 142974 w 676789"/>
                <a:gd name="connsiteY236" fmla="*/ 790575 h 1006475"/>
                <a:gd name="connsiteX237" fmla="*/ 142974 w 676789"/>
                <a:gd name="connsiteY237" fmla="*/ 788486 h 1006475"/>
                <a:gd name="connsiteX238" fmla="*/ 145197 w 676789"/>
                <a:gd name="connsiteY238" fmla="*/ 786397 h 1006475"/>
                <a:gd name="connsiteX239" fmla="*/ 149642 w 676789"/>
                <a:gd name="connsiteY239" fmla="*/ 782220 h 1006475"/>
                <a:gd name="connsiteX240" fmla="*/ 180757 w 676789"/>
                <a:gd name="connsiteY240" fmla="*/ 750887 h 1006475"/>
                <a:gd name="connsiteX241" fmla="*/ 169724 w 676789"/>
                <a:gd name="connsiteY241" fmla="*/ 739775 h 1006475"/>
                <a:gd name="connsiteX242" fmla="*/ 171907 w 676789"/>
                <a:gd name="connsiteY242" fmla="*/ 739775 h 1006475"/>
                <a:gd name="connsiteX243" fmla="*/ 174090 w 676789"/>
                <a:gd name="connsiteY243" fmla="*/ 744141 h 1006475"/>
                <a:gd name="connsiteX244" fmla="*/ 160993 w 676789"/>
                <a:gd name="connsiteY244" fmla="*/ 757238 h 1006475"/>
                <a:gd name="connsiteX245" fmla="*/ 158810 w 676789"/>
                <a:gd name="connsiteY245" fmla="*/ 757238 h 1006475"/>
                <a:gd name="connsiteX246" fmla="*/ 158810 w 676789"/>
                <a:gd name="connsiteY246" fmla="*/ 755055 h 1006475"/>
                <a:gd name="connsiteX247" fmla="*/ 169724 w 676789"/>
                <a:gd name="connsiteY247" fmla="*/ 739775 h 1006475"/>
                <a:gd name="connsiteX248" fmla="*/ 673026 w 676789"/>
                <a:gd name="connsiteY248" fmla="*/ 730250 h 1006475"/>
                <a:gd name="connsiteX249" fmla="*/ 675176 w 676789"/>
                <a:gd name="connsiteY249" fmla="*/ 730250 h 1006475"/>
                <a:gd name="connsiteX250" fmla="*/ 675176 w 676789"/>
                <a:gd name="connsiteY250" fmla="*/ 732448 h 1006475"/>
                <a:gd name="connsiteX251" fmla="*/ 675176 w 676789"/>
                <a:gd name="connsiteY251" fmla="*/ 736844 h 1006475"/>
                <a:gd name="connsiteX252" fmla="*/ 673026 w 676789"/>
                <a:gd name="connsiteY252" fmla="*/ 734646 h 1006475"/>
                <a:gd name="connsiteX253" fmla="*/ 666573 w 676789"/>
                <a:gd name="connsiteY253" fmla="*/ 736844 h 1006475"/>
                <a:gd name="connsiteX254" fmla="*/ 662272 w 676789"/>
                <a:gd name="connsiteY254" fmla="*/ 736844 h 1006475"/>
                <a:gd name="connsiteX255" fmla="*/ 642914 w 676789"/>
                <a:gd name="connsiteY255" fmla="*/ 745636 h 1006475"/>
                <a:gd name="connsiteX256" fmla="*/ 617105 w 676789"/>
                <a:gd name="connsiteY256" fmla="*/ 756627 h 1006475"/>
                <a:gd name="connsiteX257" fmla="*/ 614954 w 676789"/>
                <a:gd name="connsiteY257" fmla="*/ 758825 h 1006475"/>
                <a:gd name="connsiteX258" fmla="*/ 612803 w 676789"/>
                <a:gd name="connsiteY258" fmla="*/ 758825 h 1006475"/>
                <a:gd name="connsiteX259" fmla="*/ 612803 w 676789"/>
                <a:gd name="connsiteY259" fmla="*/ 754429 h 1006475"/>
                <a:gd name="connsiteX260" fmla="*/ 617105 w 676789"/>
                <a:gd name="connsiteY260" fmla="*/ 752231 h 1006475"/>
                <a:gd name="connsiteX261" fmla="*/ 645065 w 676789"/>
                <a:gd name="connsiteY261" fmla="*/ 739042 h 1006475"/>
                <a:gd name="connsiteX262" fmla="*/ 662272 w 676789"/>
                <a:gd name="connsiteY262" fmla="*/ 732448 h 1006475"/>
                <a:gd name="connsiteX263" fmla="*/ 666573 w 676789"/>
                <a:gd name="connsiteY263" fmla="*/ 732448 h 1006475"/>
                <a:gd name="connsiteX264" fmla="*/ 673026 w 676789"/>
                <a:gd name="connsiteY264" fmla="*/ 730250 h 1006475"/>
                <a:gd name="connsiteX265" fmla="*/ 666744 w 676789"/>
                <a:gd name="connsiteY265" fmla="*/ 714375 h 1006475"/>
                <a:gd name="connsiteX266" fmla="*/ 668861 w 676789"/>
                <a:gd name="connsiteY266" fmla="*/ 718502 h 1006475"/>
                <a:gd name="connsiteX267" fmla="*/ 662511 w 676789"/>
                <a:gd name="connsiteY267" fmla="*/ 720566 h 1006475"/>
                <a:gd name="connsiteX268" fmla="*/ 660394 w 676789"/>
                <a:gd name="connsiteY268" fmla="*/ 722630 h 1006475"/>
                <a:gd name="connsiteX269" fmla="*/ 618061 w 676789"/>
                <a:gd name="connsiteY269" fmla="*/ 735013 h 1006475"/>
                <a:gd name="connsiteX270" fmla="*/ 615944 w 676789"/>
                <a:gd name="connsiteY270" fmla="*/ 730885 h 1006475"/>
                <a:gd name="connsiteX271" fmla="*/ 658277 w 676789"/>
                <a:gd name="connsiteY271" fmla="*/ 718502 h 1006475"/>
                <a:gd name="connsiteX272" fmla="*/ 662511 w 676789"/>
                <a:gd name="connsiteY272" fmla="*/ 716439 h 1006475"/>
                <a:gd name="connsiteX273" fmla="*/ 666744 w 676789"/>
                <a:gd name="connsiteY273" fmla="*/ 714375 h 1006475"/>
                <a:gd name="connsiteX274" fmla="*/ 186710 w 676789"/>
                <a:gd name="connsiteY274" fmla="*/ 687387 h 1006475"/>
                <a:gd name="connsiteX275" fmla="*/ 188853 w 676789"/>
                <a:gd name="connsiteY275" fmla="*/ 687387 h 1006475"/>
                <a:gd name="connsiteX276" fmla="*/ 190997 w 676789"/>
                <a:gd name="connsiteY276" fmla="*/ 691771 h 1006475"/>
                <a:gd name="connsiteX277" fmla="*/ 188853 w 676789"/>
                <a:gd name="connsiteY277" fmla="*/ 691771 h 1006475"/>
                <a:gd name="connsiteX278" fmla="*/ 184567 w 676789"/>
                <a:gd name="connsiteY278" fmla="*/ 696156 h 1006475"/>
                <a:gd name="connsiteX279" fmla="*/ 180281 w 676789"/>
                <a:gd name="connsiteY279" fmla="*/ 702733 h 1006475"/>
                <a:gd name="connsiteX280" fmla="*/ 154563 w 676789"/>
                <a:gd name="connsiteY280" fmla="*/ 733425 h 1006475"/>
                <a:gd name="connsiteX281" fmla="*/ 152420 w 676789"/>
                <a:gd name="connsiteY281" fmla="*/ 733425 h 1006475"/>
                <a:gd name="connsiteX282" fmla="*/ 150277 w 676789"/>
                <a:gd name="connsiteY282" fmla="*/ 731233 h 1006475"/>
                <a:gd name="connsiteX283" fmla="*/ 180281 w 676789"/>
                <a:gd name="connsiteY283" fmla="*/ 693964 h 1006475"/>
                <a:gd name="connsiteX284" fmla="*/ 186710 w 676789"/>
                <a:gd name="connsiteY284" fmla="*/ 687387 h 1006475"/>
                <a:gd name="connsiteX285" fmla="*/ 663423 w 676789"/>
                <a:gd name="connsiteY285" fmla="*/ 685800 h 1006475"/>
                <a:gd name="connsiteX286" fmla="*/ 665613 w 676789"/>
                <a:gd name="connsiteY286" fmla="*/ 685800 h 1006475"/>
                <a:gd name="connsiteX287" fmla="*/ 665613 w 676789"/>
                <a:gd name="connsiteY287" fmla="*/ 690033 h 1006475"/>
                <a:gd name="connsiteX288" fmla="*/ 654664 w 676789"/>
                <a:gd name="connsiteY288" fmla="*/ 692150 h 1006475"/>
                <a:gd name="connsiteX289" fmla="*/ 652475 w 676789"/>
                <a:gd name="connsiteY289" fmla="*/ 694267 h 1006475"/>
                <a:gd name="connsiteX290" fmla="*/ 606492 w 676789"/>
                <a:gd name="connsiteY290" fmla="*/ 711200 h 1006475"/>
                <a:gd name="connsiteX291" fmla="*/ 606492 w 676789"/>
                <a:gd name="connsiteY291" fmla="*/ 706967 h 1006475"/>
                <a:gd name="connsiteX292" fmla="*/ 650285 w 676789"/>
                <a:gd name="connsiteY292" fmla="*/ 690033 h 1006475"/>
                <a:gd name="connsiteX293" fmla="*/ 654664 w 676789"/>
                <a:gd name="connsiteY293" fmla="*/ 687917 h 1006475"/>
                <a:gd name="connsiteX294" fmla="*/ 663423 w 676789"/>
                <a:gd name="connsiteY294" fmla="*/ 685800 h 1006475"/>
                <a:gd name="connsiteX295" fmla="*/ 641608 w 676789"/>
                <a:gd name="connsiteY295" fmla="*/ 668337 h 1006475"/>
                <a:gd name="connsiteX296" fmla="*/ 645917 w 676789"/>
                <a:gd name="connsiteY296" fmla="*/ 668337 h 1006475"/>
                <a:gd name="connsiteX297" fmla="*/ 654535 w 676789"/>
                <a:gd name="connsiteY297" fmla="*/ 668337 h 1006475"/>
                <a:gd name="connsiteX298" fmla="*/ 652380 w 676789"/>
                <a:gd name="connsiteY298" fmla="*/ 672703 h 1006475"/>
                <a:gd name="connsiteX299" fmla="*/ 648071 w 676789"/>
                <a:gd name="connsiteY299" fmla="*/ 672703 h 1006475"/>
                <a:gd name="connsiteX300" fmla="*/ 645917 w 676789"/>
                <a:gd name="connsiteY300" fmla="*/ 672703 h 1006475"/>
                <a:gd name="connsiteX301" fmla="*/ 643762 w 676789"/>
                <a:gd name="connsiteY301" fmla="*/ 672703 h 1006475"/>
                <a:gd name="connsiteX302" fmla="*/ 626527 w 676789"/>
                <a:gd name="connsiteY302" fmla="*/ 677068 h 1006475"/>
                <a:gd name="connsiteX303" fmla="*/ 600673 w 676789"/>
                <a:gd name="connsiteY303" fmla="*/ 685800 h 1006475"/>
                <a:gd name="connsiteX304" fmla="*/ 598519 w 676789"/>
                <a:gd name="connsiteY304" fmla="*/ 685800 h 1006475"/>
                <a:gd name="connsiteX305" fmla="*/ 598519 w 676789"/>
                <a:gd name="connsiteY305" fmla="*/ 683617 h 1006475"/>
                <a:gd name="connsiteX306" fmla="*/ 598519 w 676789"/>
                <a:gd name="connsiteY306" fmla="*/ 681434 h 1006475"/>
                <a:gd name="connsiteX307" fmla="*/ 626527 w 676789"/>
                <a:gd name="connsiteY307" fmla="*/ 670520 h 1006475"/>
                <a:gd name="connsiteX308" fmla="*/ 641608 w 676789"/>
                <a:gd name="connsiteY308" fmla="*/ 668337 h 1006475"/>
                <a:gd name="connsiteX309" fmla="*/ 195709 w 676789"/>
                <a:gd name="connsiteY309" fmla="*/ 655637 h 1006475"/>
                <a:gd name="connsiteX310" fmla="*/ 195709 w 676789"/>
                <a:gd name="connsiteY310" fmla="*/ 659870 h 1006475"/>
                <a:gd name="connsiteX311" fmla="*/ 186940 w 676789"/>
                <a:gd name="connsiteY311" fmla="*/ 664104 h 1006475"/>
                <a:gd name="connsiteX312" fmla="*/ 180363 w 676789"/>
                <a:gd name="connsiteY312" fmla="*/ 670454 h 1006475"/>
                <a:gd name="connsiteX313" fmla="*/ 156248 w 676789"/>
                <a:gd name="connsiteY313" fmla="*/ 700087 h 1006475"/>
                <a:gd name="connsiteX314" fmla="*/ 154056 w 676789"/>
                <a:gd name="connsiteY314" fmla="*/ 695854 h 1006475"/>
                <a:gd name="connsiteX315" fmla="*/ 180363 w 676789"/>
                <a:gd name="connsiteY315" fmla="*/ 664104 h 1006475"/>
                <a:gd name="connsiteX316" fmla="*/ 189133 w 676789"/>
                <a:gd name="connsiteY316" fmla="*/ 659870 h 1006475"/>
                <a:gd name="connsiteX317" fmla="*/ 195709 w 676789"/>
                <a:gd name="connsiteY317" fmla="*/ 655637 h 1006475"/>
                <a:gd name="connsiteX318" fmla="*/ 634464 w 676789"/>
                <a:gd name="connsiteY318" fmla="*/ 644525 h 1006475"/>
                <a:gd name="connsiteX319" fmla="*/ 636581 w 676789"/>
                <a:gd name="connsiteY319" fmla="*/ 644525 h 1006475"/>
                <a:gd name="connsiteX320" fmla="*/ 638698 w 676789"/>
                <a:gd name="connsiteY320" fmla="*/ 644525 h 1006475"/>
                <a:gd name="connsiteX321" fmla="*/ 638698 w 676789"/>
                <a:gd name="connsiteY321" fmla="*/ 646793 h 1006475"/>
                <a:gd name="connsiteX322" fmla="*/ 638698 w 676789"/>
                <a:gd name="connsiteY322" fmla="*/ 649061 h 1006475"/>
                <a:gd name="connsiteX323" fmla="*/ 634464 w 676789"/>
                <a:gd name="connsiteY323" fmla="*/ 649061 h 1006475"/>
                <a:gd name="connsiteX324" fmla="*/ 585781 w 676789"/>
                <a:gd name="connsiteY324" fmla="*/ 658132 h 1006475"/>
                <a:gd name="connsiteX325" fmla="*/ 581548 w 676789"/>
                <a:gd name="connsiteY325" fmla="*/ 660400 h 1006475"/>
                <a:gd name="connsiteX326" fmla="*/ 579431 w 676789"/>
                <a:gd name="connsiteY326" fmla="*/ 660400 h 1006475"/>
                <a:gd name="connsiteX327" fmla="*/ 577314 w 676789"/>
                <a:gd name="connsiteY327" fmla="*/ 655864 h 1006475"/>
                <a:gd name="connsiteX328" fmla="*/ 579431 w 676789"/>
                <a:gd name="connsiteY328" fmla="*/ 655864 h 1006475"/>
                <a:gd name="connsiteX329" fmla="*/ 583664 w 676789"/>
                <a:gd name="connsiteY329" fmla="*/ 655864 h 1006475"/>
                <a:gd name="connsiteX330" fmla="*/ 634464 w 676789"/>
                <a:gd name="connsiteY330" fmla="*/ 644525 h 1006475"/>
                <a:gd name="connsiteX331" fmla="*/ 176043 w 676789"/>
                <a:gd name="connsiteY331" fmla="*/ 639762 h 1006475"/>
                <a:gd name="connsiteX332" fmla="*/ 178241 w 676789"/>
                <a:gd name="connsiteY332" fmla="*/ 644260 h 1006475"/>
                <a:gd name="connsiteX333" fmla="*/ 156260 w 676789"/>
                <a:gd name="connsiteY333" fmla="*/ 666750 h 1006475"/>
                <a:gd name="connsiteX334" fmla="*/ 154062 w 676789"/>
                <a:gd name="connsiteY334" fmla="*/ 666750 h 1006475"/>
                <a:gd name="connsiteX335" fmla="*/ 151864 w 676789"/>
                <a:gd name="connsiteY335" fmla="*/ 666750 h 1006475"/>
                <a:gd name="connsiteX336" fmla="*/ 151864 w 676789"/>
                <a:gd name="connsiteY336" fmla="*/ 664501 h 1006475"/>
                <a:gd name="connsiteX337" fmla="*/ 154062 w 676789"/>
                <a:gd name="connsiteY337" fmla="*/ 662252 h 1006475"/>
                <a:gd name="connsiteX338" fmla="*/ 176043 w 676789"/>
                <a:gd name="connsiteY338" fmla="*/ 639762 h 1006475"/>
                <a:gd name="connsiteX339" fmla="*/ 630144 w 676789"/>
                <a:gd name="connsiteY339" fmla="*/ 619125 h 1006475"/>
                <a:gd name="connsiteX340" fmla="*/ 632304 w 676789"/>
                <a:gd name="connsiteY340" fmla="*/ 619125 h 1006475"/>
                <a:gd name="connsiteX341" fmla="*/ 632304 w 676789"/>
                <a:gd name="connsiteY341" fmla="*/ 623207 h 1006475"/>
                <a:gd name="connsiteX342" fmla="*/ 630144 w 676789"/>
                <a:gd name="connsiteY342" fmla="*/ 623207 h 1006475"/>
                <a:gd name="connsiteX343" fmla="*/ 625822 w 676789"/>
                <a:gd name="connsiteY343" fmla="*/ 625248 h 1006475"/>
                <a:gd name="connsiteX344" fmla="*/ 567481 w 676789"/>
                <a:gd name="connsiteY344" fmla="*/ 633413 h 1006475"/>
                <a:gd name="connsiteX345" fmla="*/ 558838 w 676789"/>
                <a:gd name="connsiteY345" fmla="*/ 633413 h 1006475"/>
                <a:gd name="connsiteX346" fmla="*/ 556677 w 676789"/>
                <a:gd name="connsiteY346" fmla="*/ 633413 h 1006475"/>
                <a:gd name="connsiteX347" fmla="*/ 558838 w 676789"/>
                <a:gd name="connsiteY347" fmla="*/ 629331 h 1006475"/>
                <a:gd name="connsiteX348" fmla="*/ 563160 w 676789"/>
                <a:gd name="connsiteY348" fmla="*/ 629331 h 1006475"/>
                <a:gd name="connsiteX349" fmla="*/ 625822 w 676789"/>
                <a:gd name="connsiteY349" fmla="*/ 621166 h 1006475"/>
                <a:gd name="connsiteX350" fmla="*/ 630144 w 676789"/>
                <a:gd name="connsiteY350" fmla="*/ 619125 h 1006475"/>
                <a:gd name="connsiteX351" fmla="*/ 40184 w 676789"/>
                <a:gd name="connsiteY351" fmla="*/ 619125 h 1006475"/>
                <a:gd name="connsiteX352" fmla="*/ 42327 w 676789"/>
                <a:gd name="connsiteY352" fmla="*/ 621242 h 1006475"/>
                <a:gd name="connsiteX353" fmla="*/ 42327 w 676789"/>
                <a:gd name="connsiteY353" fmla="*/ 623358 h 1006475"/>
                <a:gd name="connsiteX354" fmla="*/ 38040 w 676789"/>
                <a:gd name="connsiteY354" fmla="*/ 625475 h 1006475"/>
                <a:gd name="connsiteX355" fmla="*/ 3750 w 676789"/>
                <a:gd name="connsiteY355" fmla="*/ 650875 h 1006475"/>
                <a:gd name="connsiteX356" fmla="*/ 1607 w 676789"/>
                <a:gd name="connsiteY356" fmla="*/ 650875 h 1006475"/>
                <a:gd name="connsiteX357" fmla="*/ 1607 w 676789"/>
                <a:gd name="connsiteY357" fmla="*/ 648758 h 1006475"/>
                <a:gd name="connsiteX358" fmla="*/ 27325 w 676789"/>
                <a:gd name="connsiteY358" fmla="*/ 627592 h 1006475"/>
                <a:gd name="connsiteX359" fmla="*/ 35897 w 676789"/>
                <a:gd name="connsiteY359" fmla="*/ 621242 h 1006475"/>
                <a:gd name="connsiteX360" fmla="*/ 40184 w 676789"/>
                <a:gd name="connsiteY360" fmla="*/ 619125 h 1006475"/>
                <a:gd name="connsiteX361" fmla="*/ 102103 w 676789"/>
                <a:gd name="connsiteY361" fmla="*/ 609600 h 1006475"/>
                <a:gd name="connsiteX362" fmla="*/ 104240 w 676789"/>
                <a:gd name="connsiteY362" fmla="*/ 609600 h 1006475"/>
                <a:gd name="connsiteX363" fmla="*/ 102103 w 676789"/>
                <a:gd name="connsiteY363" fmla="*/ 613965 h 1006475"/>
                <a:gd name="connsiteX364" fmla="*/ 74321 w 676789"/>
                <a:gd name="connsiteY364" fmla="*/ 627062 h 1006475"/>
                <a:gd name="connsiteX365" fmla="*/ 52951 w 676789"/>
                <a:gd name="connsiteY365" fmla="*/ 644525 h 1006475"/>
                <a:gd name="connsiteX366" fmla="*/ 50814 w 676789"/>
                <a:gd name="connsiteY366" fmla="*/ 644525 h 1006475"/>
                <a:gd name="connsiteX367" fmla="*/ 50814 w 676789"/>
                <a:gd name="connsiteY367" fmla="*/ 640159 h 1006475"/>
                <a:gd name="connsiteX368" fmla="*/ 76458 w 676789"/>
                <a:gd name="connsiteY368" fmla="*/ 620514 h 1006475"/>
                <a:gd name="connsiteX369" fmla="*/ 89280 w 676789"/>
                <a:gd name="connsiteY369" fmla="*/ 611783 h 1006475"/>
                <a:gd name="connsiteX370" fmla="*/ 102103 w 676789"/>
                <a:gd name="connsiteY370" fmla="*/ 609600 h 1006475"/>
                <a:gd name="connsiteX371" fmla="*/ 69759 w 676789"/>
                <a:gd name="connsiteY371" fmla="*/ 609600 h 1006475"/>
                <a:gd name="connsiteX372" fmla="*/ 71918 w 676789"/>
                <a:gd name="connsiteY372" fmla="*/ 609600 h 1006475"/>
                <a:gd name="connsiteX373" fmla="*/ 71918 w 676789"/>
                <a:gd name="connsiteY373" fmla="*/ 614010 h 1006475"/>
                <a:gd name="connsiteX374" fmla="*/ 63282 w 676789"/>
                <a:gd name="connsiteY374" fmla="*/ 620624 h 1006475"/>
                <a:gd name="connsiteX375" fmla="*/ 24420 w 676789"/>
                <a:gd name="connsiteY375" fmla="*/ 647083 h 1006475"/>
                <a:gd name="connsiteX376" fmla="*/ 24420 w 676789"/>
                <a:gd name="connsiteY376" fmla="*/ 649288 h 1006475"/>
                <a:gd name="connsiteX377" fmla="*/ 22261 w 676789"/>
                <a:gd name="connsiteY377" fmla="*/ 644878 h 1006475"/>
                <a:gd name="connsiteX378" fmla="*/ 50328 w 676789"/>
                <a:gd name="connsiteY378" fmla="*/ 622829 h 1006475"/>
                <a:gd name="connsiteX379" fmla="*/ 61123 w 676789"/>
                <a:gd name="connsiteY379" fmla="*/ 616215 h 1006475"/>
                <a:gd name="connsiteX380" fmla="*/ 69759 w 676789"/>
                <a:gd name="connsiteY380" fmla="*/ 609600 h 1006475"/>
                <a:gd name="connsiteX381" fmla="*/ 158632 w 676789"/>
                <a:gd name="connsiteY381" fmla="*/ 603250 h 1006475"/>
                <a:gd name="connsiteX382" fmla="*/ 160804 w 676789"/>
                <a:gd name="connsiteY382" fmla="*/ 605404 h 1006475"/>
                <a:gd name="connsiteX383" fmla="*/ 126046 w 676789"/>
                <a:gd name="connsiteY383" fmla="*/ 633413 h 1006475"/>
                <a:gd name="connsiteX384" fmla="*/ 123874 w 676789"/>
                <a:gd name="connsiteY384" fmla="*/ 631258 h 1006475"/>
                <a:gd name="connsiteX385" fmla="*/ 158632 w 676789"/>
                <a:gd name="connsiteY385" fmla="*/ 603250 h 1006475"/>
                <a:gd name="connsiteX386" fmla="*/ 134846 w 676789"/>
                <a:gd name="connsiteY386" fmla="*/ 603250 h 1006475"/>
                <a:gd name="connsiteX387" fmla="*/ 137005 w 676789"/>
                <a:gd name="connsiteY387" fmla="*/ 603250 h 1006475"/>
                <a:gd name="connsiteX388" fmla="*/ 137005 w 676789"/>
                <a:gd name="connsiteY388" fmla="*/ 607546 h 1006475"/>
                <a:gd name="connsiteX389" fmla="*/ 87348 w 676789"/>
                <a:gd name="connsiteY389" fmla="*/ 639763 h 1006475"/>
                <a:gd name="connsiteX390" fmla="*/ 85189 w 676789"/>
                <a:gd name="connsiteY390" fmla="*/ 635467 h 1006475"/>
                <a:gd name="connsiteX391" fmla="*/ 132687 w 676789"/>
                <a:gd name="connsiteY391" fmla="*/ 605398 h 1006475"/>
                <a:gd name="connsiteX392" fmla="*/ 134846 w 676789"/>
                <a:gd name="connsiteY392" fmla="*/ 603250 h 1006475"/>
                <a:gd name="connsiteX393" fmla="*/ 621223 w 676789"/>
                <a:gd name="connsiteY393" fmla="*/ 600075 h 1006475"/>
                <a:gd name="connsiteX394" fmla="*/ 621223 w 676789"/>
                <a:gd name="connsiteY394" fmla="*/ 603885 h 1006475"/>
                <a:gd name="connsiteX395" fmla="*/ 616963 w 676789"/>
                <a:gd name="connsiteY395" fmla="*/ 605790 h 1006475"/>
                <a:gd name="connsiteX396" fmla="*/ 574372 w 676789"/>
                <a:gd name="connsiteY396" fmla="*/ 609600 h 1006475"/>
                <a:gd name="connsiteX397" fmla="*/ 557335 w 676789"/>
                <a:gd name="connsiteY397" fmla="*/ 609600 h 1006475"/>
                <a:gd name="connsiteX398" fmla="*/ 542428 w 676789"/>
                <a:gd name="connsiteY398" fmla="*/ 609600 h 1006475"/>
                <a:gd name="connsiteX399" fmla="*/ 540298 w 676789"/>
                <a:gd name="connsiteY399" fmla="*/ 609600 h 1006475"/>
                <a:gd name="connsiteX400" fmla="*/ 538168 w 676789"/>
                <a:gd name="connsiteY400" fmla="*/ 609600 h 1006475"/>
                <a:gd name="connsiteX401" fmla="*/ 536039 w 676789"/>
                <a:gd name="connsiteY401" fmla="*/ 607695 h 1006475"/>
                <a:gd name="connsiteX402" fmla="*/ 538168 w 676789"/>
                <a:gd name="connsiteY402" fmla="*/ 605790 h 1006475"/>
                <a:gd name="connsiteX403" fmla="*/ 542428 w 676789"/>
                <a:gd name="connsiteY403" fmla="*/ 605790 h 1006475"/>
                <a:gd name="connsiteX404" fmla="*/ 557335 w 676789"/>
                <a:gd name="connsiteY404" fmla="*/ 605790 h 1006475"/>
                <a:gd name="connsiteX405" fmla="*/ 574372 w 676789"/>
                <a:gd name="connsiteY405" fmla="*/ 605790 h 1006475"/>
                <a:gd name="connsiteX406" fmla="*/ 614834 w 676789"/>
                <a:gd name="connsiteY406" fmla="*/ 601980 h 1006475"/>
                <a:gd name="connsiteX407" fmla="*/ 621223 w 676789"/>
                <a:gd name="connsiteY407" fmla="*/ 600075 h 1006475"/>
                <a:gd name="connsiteX408" fmla="*/ 611091 w 676789"/>
                <a:gd name="connsiteY408" fmla="*/ 579437 h 1006475"/>
                <a:gd name="connsiteX409" fmla="*/ 613253 w 676789"/>
                <a:gd name="connsiteY409" fmla="*/ 583882 h 1006475"/>
                <a:gd name="connsiteX410" fmla="*/ 611091 w 676789"/>
                <a:gd name="connsiteY410" fmla="*/ 586104 h 1006475"/>
                <a:gd name="connsiteX411" fmla="*/ 606767 w 676789"/>
                <a:gd name="connsiteY411" fmla="*/ 586104 h 1006475"/>
                <a:gd name="connsiteX412" fmla="*/ 522461 w 676789"/>
                <a:gd name="connsiteY412" fmla="*/ 599439 h 1006475"/>
                <a:gd name="connsiteX413" fmla="*/ 518137 w 676789"/>
                <a:gd name="connsiteY413" fmla="*/ 601662 h 1006475"/>
                <a:gd name="connsiteX414" fmla="*/ 515975 w 676789"/>
                <a:gd name="connsiteY414" fmla="*/ 597217 h 1006475"/>
                <a:gd name="connsiteX415" fmla="*/ 602444 w 676789"/>
                <a:gd name="connsiteY415" fmla="*/ 583882 h 1006475"/>
                <a:gd name="connsiteX416" fmla="*/ 606767 w 676789"/>
                <a:gd name="connsiteY416" fmla="*/ 581659 h 1006475"/>
                <a:gd name="connsiteX417" fmla="*/ 611091 w 676789"/>
                <a:gd name="connsiteY417" fmla="*/ 579437 h 1006475"/>
                <a:gd name="connsiteX418" fmla="*/ 563923 w 676789"/>
                <a:gd name="connsiteY418" fmla="*/ 563562 h 1006475"/>
                <a:gd name="connsiteX419" fmla="*/ 570395 w 676789"/>
                <a:gd name="connsiteY419" fmla="*/ 563562 h 1006475"/>
                <a:gd name="connsiteX420" fmla="*/ 572552 w 676789"/>
                <a:gd name="connsiteY420" fmla="*/ 565626 h 1006475"/>
                <a:gd name="connsiteX421" fmla="*/ 570395 w 676789"/>
                <a:gd name="connsiteY421" fmla="*/ 567689 h 1006475"/>
                <a:gd name="connsiteX422" fmla="*/ 492729 w 676789"/>
                <a:gd name="connsiteY422" fmla="*/ 584200 h 1006475"/>
                <a:gd name="connsiteX423" fmla="*/ 490571 w 676789"/>
                <a:gd name="connsiteY423" fmla="*/ 580072 h 1006475"/>
                <a:gd name="connsiteX424" fmla="*/ 563923 w 676789"/>
                <a:gd name="connsiteY424" fmla="*/ 563562 h 1006475"/>
                <a:gd name="connsiteX425" fmla="*/ 557173 w 676789"/>
                <a:gd name="connsiteY425" fmla="*/ 525462 h 1006475"/>
                <a:gd name="connsiteX426" fmla="*/ 559307 w 676789"/>
                <a:gd name="connsiteY426" fmla="*/ 527627 h 1006475"/>
                <a:gd name="connsiteX427" fmla="*/ 495310 w 676789"/>
                <a:gd name="connsiteY427" fmla="*/ 549275 h 1006475"/>
                <a:gd name="connsiteX428" fmla="*/ 495310 w 676789"/>
                <a:gd name="connsiteY428" fmla="*/ 544945 h 1006475"/>
                <a:gd name="connsiteX429" fmla="*/ 557173 w 676789"/>
                <a:gd name="connsiteY429" fmla="*/ 525462 h 1006475"/>
                <a:gd name="connsiteX430" fmla="*/ 579299 w 676789"/>
                <a:gd name="connsiteY430" fmla="*/ 509587 h 1006475"/>
                <a:gd name="connsiteX431" fmla="*/ 581481 w 676789"/>
                <a:gd name="connsiteY431" fmla="*/ 509587 h 1006475"/>
                <a:gd name="connsiteX432" fmla="*/ 583664 w 676789"/>
                <a:gd name="connsiteY432" fmla="*/ 513917 h 1006475"/>
                <a:gd name="connsiteX433" fmla="*/ 572750 w 676789"/>
                <a:gd name="connsiteY433" fmla="*/ 520411 h 1006475"/>
                <a:gd name="connsiteX434" fmla="*/ 570567 w 676789"/>
                <a:gd name="connsiteY434" fmla="*/ 520411 h 1006475"/>
                <a:gd name="connsiteX435" fmla="*/ 553104 w 676789"/>
                <a:gd name="connsiteY435" fmla="*/ 524741 h 1006475"/>
                <a:gd name="connsiteX436" fmla="*/ 518179 w 676789"/>
                <a:gd name="connsiteY436" fmla="*/ 533400 h 1006475"/>
                <a:gd name="connsiteX437" fmla="*/ 515997 w 676789"/>
                <a:gd name="connsiteY437" fmla="*/ 529070 h 1006475"/>
                <a:gd name="connsiteX438" fmla="*/ 550922 w 676789"/>
                <a:gd name="connsiteY438" fmla="*/ 522576 h 1006475"/>
                <a:gd name="connsiteX439" fmla="*/ 568385 w 676789"/>
                <a:gd name="connsiteY439" fmla="*/ 516081 h 1006475"/>
                <a:gd name="connsiteX440" fmla="*/ 579299 w 676789"/>
                <a:gd name="connsiteY440" fmla="*/ 509587 h 1006475"/>
                <a:gd name="connsiteX441" fmla="*/ 591999 w 676789"/>
                <a:gd name="connsiteY441" fmla="*/ 481012 h 1006475"/>
                <a:gd name="connsiteX442" fmla="*/ 594181 w 676789"/>
                <a:gd name="connsiteY442" fmla="*/ 481012 h 1006475"/>
                <a:gd name="connsiteX443" fmla="*/ 594181 w 676789"/>
                <a:gd name="connsiteY443" fmla="*/ 485245 h 1006475"/>
                <a:gd name="connsiteX444" fmla="*/ 530879 w 676789"/>
                <a:gd name="connsiteY444" fmla="*/ 506412 h 1006475"/>
                <a:gd name="connsiteX445" fmla="*/ 528697 w 676789"/>
                <a:gd name="connsiteY445" fmla="*/ 506412 h 1006475"/>
                <a:gd name="connsiteX446" fmla="*/ 528697 w 676789"/>
                <a:gd name="connsiteY446" fmla="*/ 502179 h 1006475"/>
                <a:gd name="connsiteX447" fmla="*/ 535245 w 676789"/>
                <a:gd name="connsiteY447" fmla="*/ 500062 h 1006475"/>
                <a:gd name="connsiteX448" fmla="*/ 591999 w 676789"/>
                <a:gd name="connsiteY448" fmla="*/ 481012 h 1006475"/>
                <a:gd name="connsiteX449" fmla="*/ 611064 w 676789"/>
                <a:gd name="connsiteY449" fmla="*/ 455612 h 1006475"/>
                <a:gd name="connsiteX450" fmla="*/ 613240 w 676789"/>
                <a:gd name="connsiteY450" fmla="*/ 459942 h 1006475"/>
                <a:gd name="connsiteX451" fmla="*/ 558852 w 676789"/>
                <a:gd name="connsiteY451" fmla="*/ 479425 h 1006475"/>
                <a:gd name="connsiteX452" fmla="*/ 558852 w 676789"/>
                <a:gd name="connsiteY452" fmla="*/ 475095 h 1006475"/>
                <a:gd name="connsiteX453" fmla="*/ 611064 w 676789"/>
                <a:gd name="connsiteY453" fmla="*/ 455612 h 1006475"/>
                <a:gd name="connsiteX454" fmla="*/ 624329 w 676789"/>
                <a:gd name="connsiteY454" fmla="*/ 422275 h 1006475"/>
                <a:gd name="connsiteX455" fmla="*/ 626527 w 676789"/>
                <a:gd name="connsiteY455" fmla="*/ 424473 h 1006475"/>
                <a:gd name="connsiteX456" fmla="*/ 626527 w 676789"/>
                <a:gd name="connsiteY456" fmla="*/ 426671 h 1006475"/>
                <a:gd name="connsiteX457" fmla="*/ 571575 w 676789"/>
                <a:gd name="connsiteY457" fmla="*/ 450850 h 1006475"/>
                <a:gd name="connsiteX458" fmla="*/ 571575 w 676789"/>
                <a:gd name="connsiteY458" fmla="*/ 446454 h 1006475"/>
                <a:gd name="connsiteX459" fmla="*/ 624329 w 676789"/>
                <a:gd name="connsiteY459" fmla="*/ 422275 h 1006475"/>
                <a:gd name="connsiteX460" fmla="*/ 630146 w 676789"/>
                <a:gd name="connsiteY460" fmla="*/ 403225 h 1006475"/>
                <a:gd name="connsiteX461" fmla="*/ 632305 w 676789"/>
                <a:gd name="connsiteY461" fmla="*/ 403225 h 1006475"/>
                <a:gd name="connsiteX462" fmla="*/ 632305 w 676789"/>
                <a:gd name="connsiteY462" fmla="*/ 405342 h 1006475"/>
                <a:gd name="connsiteX463" fmla="*/ 630146 w 676789"/>
                <a:gd name="connsiteY463" fmla="*/ 407458 h 1006475"/>
                <a:gd name="connsiteX464" fmla="*/ 584807 w 676789"/>
                <a:gd name="connsiteY464" fmla="*/ 428625 h 1006475"/>
                <a:gd name="connsiteX465" fmla="*/ 582648 w 676789"/>
                <a:gd name="connsiteY465" fmla="*/ 424392 h 1006475"/>
                <a:gd name="connsiteX466" fmla="*/ 630146 w 676789"/>
                <a:gd name="connsiteY466" fmla="*/ 403225 h 1006475"/>
                <a:gd name="connsiteX467" fmla="*/ 633289 w 676789"/>
                <a:gd name="connsiteY467" fmla="*/ 382587 h 1006475"/>
                <a:gd name="connsiteX468" fmla="*/ 635465 w 676789"/>
                <a:gd name="connsiteY468" fmla="*/ 382587 h 1006475"/>
                <a:gd name="connsiteX469" fmla="*/ 635465 w 676789"/>
                <a:gd name="connsiteY469" fmla="*/ 386820 h 1006475"/>
                <a:gd name="connsiteX470" fmla="*/ 583253 w 676789"/>
                <a:gd name="connsiteY470" fmla="*/ 414337 h 1006475"/>
                <a:gd name="connsiteX471" fmla="*/ 581078 w 676789"/>
                <a:gd name="connsiteY471" fmla="*/ 412220 h 1006475"/>
                <a:gd name="connsiteX472" fmla="*/ 581078 w 676789"/>
                <a:gd name="connsiteY472" fmla="*/ 410104 h 1006475"/>
                <a:gd name="connsiteX473" fmla="*/ 633289 w 676789"/>
                <a:gd name="connsiteY473" fmla="*/ 382587 h 1006475"/>
                <a:gd name="connsiteX474" fmla="*/ 636541 w 676789"/>
                <a:gd name="connsiteY474" fmla="*/ 358775 h 1006475"/>
                <a:gd name="connsiteX475" fmla="*/ 638678 w 676789"/>
                <a:gd name="connsiteY475" fmla="*/ 358775 h 1006475"/>
                <a:gd name="connsiteX476" fmla="*/ 638678 w 676789"/>
                <a:gd name="connsiteY476" fmla="*/ 363008 h 1006475"/>
                <a:gd name="connsiteX477" fmla="*/ 589526 w 676789"/>
                <a:gd name="connsiteY477" fmla="*/ 390525 h 1006475"/>
                <a:gd name="connsiteX478" fmla="*/ 587389 w 676789"/>
                <a:gd name="connsiteY478" fmla="*/ 390525 h 1006475"/>
                <a:gd name="connsiteX479" fmla="*/ 587389 w 676789"/>
                <a:gd name="connsiteY479" fmla="*/ 386292 h 1006475"/>
                <a:gd name="connsiteX480" fmla="*/ 636541 w 676789"/>
                <a:gd name="connsiteY480" fmla="*/ 358775 h 1006475"/>
                <a:gd name="connsiteX481" fmla="*/ 642931 w 676789"/>
                <a:gd name="connsiteY481" fmla="*/ 336550 h 1006475"/>
                <a:gd name="connsiteX482" fmla="*/ 645048 w 676789"/>
                <a:gd name="connsiteY482" fmla="*/ 340783 h 1006475"/>
                <a:gd name="connsiteX483" fmla="*/ 640814 w 676789"/>
                <a:gd name="connsiteY483" fmla="*/ 342900 h 1006475"/>
                <a:gd name="connsiteX484" fmla="*/ 594248 w 676789"/>
                <a:gd name="connsiteY484" fmla="*/ 366183 h 1006475"/>
                <a:gd name="connsiteX485" fmla="*/ 594248 w 676789"/>
                <a:gd name="connsiteY485" fmla="*/ 368300 h 1006475"/>
                <a:gd name="connsiteX486" fmla="*/ 592131 w 676789"/>
                <a:gd name="connsiteY486" fmla="*/ 364067 h 1006475"/>
                <a:gd name="connsiteX487" fmla="*/ 640814 w 676789"/>
                <a:gd name="connsiteY487" fmla="*/ 338667 h 1006475"/>
                <a:gd name="connsiteX488" fmla="*/ 642931 w 676789"/>
                <a:gd name="connsiteY488" fmla="*/ 336550 h 1006475"/>
                <a:gd name="connsiteX489" fmla="*/ 643814 w 676789"/>
                <a:gd name="connsiteY489" fmla="*/ 312737 h 1006475"/>
                <a:gd name="connsiteX490" fmla="*/ 648165 w 676789"/>
                <a:gd name="connsiteY490" fmla="*/ 312737 h 1006475"/>
                <a:gd name="connsiteX491" fmla="*/ 648165 w 676789"/>
                <a:gd name="connsiteY491" fmla="*/ 317046 h 1006475"/>
                <a:gd name="connsiteX492" fmla="*/ 645989 w 676789"/>
                <a:gd name="connsiteY492" fmla="*/ 317046 h 1006475"/>
                <a:gd name="connsiteX493" fmla="*/ 643814 w 676789"/>
                <a:gd name="connsiteY493" fmla="*/ 317046 h 1006475"/>
                <a:gd name="connsiteX494" fmla="*/ 635112 w 676789"/>
                <a:gd name="connsiteY494" fmla="*/ 319200 h 1006475"/>
                <a:gd name="connsiteX495" fmla="*/ 619884 w 676789"/>
                <a:gd name="connsiteY495" fmla="*/ 327818 h 1006475"/>
                <a:gd name="connsiteX496" fmla="*/ 595953 w 676789"/>
                <a:gd name="connsiteY496" fmla="*/ 342900 h 1006475"/>
                <a:gd name="connsiteX497" fmla="*/ 593778 w 676789"/>
                <a:gd name="connsiteY497" fmla="*/ 342900 h 1006475"/>
                <a:gd name="connsiteX498" fmla="*/ 593778 w 676789"/>
                <a:gd name="connsiteY498" fmla="*/ 338591 h 1006475"/>
                <a:gd name="connsiteX499" fmla="*/ 622059 w 676789"/>
                <a:gd name="connsiteY499" fmla="*/ 321355 h 1006475"/>
                <a:gd name="connsiteX500" fmla="*/ 637287 w 676789"/>
                <a:gd name="connsiteY500" fmla="*/ 314891 h 1006475"/>
                <a:gd name="connsiteX501" fmla="*/ 643814 w 676789"/>
                <a:gd name="connsiteY501" fmla="*/ 312737 h 1006475"/>
                <a:gd name="connsiteX502" fmla="*/ 645960 w 676789"/>
                <a:gd name="connsiteY502" fmla="*/ 292100 h 1006475"/>
                <a:gd name="connsiteX503" fmla="*/ 648150 w 676789"/>
                <a:gd name="connsiteY503" fmla="*/ 292100 h 1006475"/>
                <a:gd name="connsiteX504" fmla="*/ 650339 w 676789"/>
                <a:gd name="connsiteY504" fmla="*/ 296396 h 1006475"/>
                <a:gd name="connsiteX505" fmla="*/ 648150 w 676789"/>
                <a:gd name="connsiteY505" fmla="*/ 296396 h 1006475"/>
                <a:gd name="connsiteX506" fmla="*/ 641581 w 676789"/>
                <a:gd name="connsiteY506" fmla="*/ 298543 h 1006475"/>
                <a:gd name="connsiteX507" fmla="*/ 591219 w 676789"/>
                <a:gd name="connsiteY507" fmla="*/ 326465 h 1006475"/>
                <a:gd name="connsiteX508" fmla="*/ 591219 w 676789"/>
                <a:gd name="connsiteY508" fmla="*/ 328613 h 1006475"/>
                <a:gd name="connsiteX509" fmla="*/ 589029 w 676789"/>
                <a:gd name="connsiteY509" fmla="*/ 324317 h 1006475"/>
                <a:gd name="connsiteX510" fmla="*/ 591219 w 676789"/>
                <a:gd name="connsiteY510" fmla="*/ 322169 h 1006475"/>
                <a:gd name="connsiteX511" fmla="*/ 641581 w 676789"/>
                <a:gd name="connsiteY511" fmla="*/ 294248 h 1006475"/>
                <a:gd name="connsiteX512" fmla="*/ 645960 w 676789"/>
                <a:gd name="connsiteY512" fmla="*/ 292100 h 1006475"/>
                <a:gd name="connsiteX513" fmla="*/ 240197 w 676789"/>
                <a:gd name="connsiteY513" fmla="*/ 292100 h 1006475"/>
                <a:gd name="connsiteX514" fmla="*/ 240197 w 676789"/>
                <a:gd name="connsiteY514" fmla="*/ 294183 h 1006475"/>
                <a:gd name="connsiteX515" fmla="*/ 242352 w 676789"/>
                <a:gd name="connsiteY515" fmla="*/ 294183 h 1006475"/>
                <a:gd name="connsiteX516" fmla="*/ 240197 w 676789"/>
                <a:gd name="connsiteY516" fmla="*/ 296267 h 1006475"/>
                <a:gd name="connsiteX517" fmla="*/ 238043 w 676789"/>
                <a:gd name="connsiteY517" fmla="*/ 296267 h 1006475"/>
                <a:gd name="connsiteX518" fmla="*/ 229425 w 676789"/>
                <a:gd name="connsiteY518" fmla="*/ 300434 h 1006475"/>
                <a:gd name="connsiteX519" fmla="*/ 186336 w 676789"/>
                <a:gd name="connsiteY519" fmla="*/ 325438 h 1006475"/>
                <a:gd name="connsiteX520" fmla="*/ 184181 w 676789"/>
                <a:gd name="connsiteY520" fmla="*/ 325438 h 1006475"/>
                <a:gd name="connsiteX521" fmla="*/ 184181 w 676789"/>
                <a:gd name="connsiteY521" fmla="*/ 321271 h 1006475"/>
                <a:gd name="connsiteX522" fmla="*/ 210035 w 676789"/>
                <a:gd name="connsiteY522" fmla="*/ 304602 h 1006475"/>
                <a:gd name="connsiteX523" fmla="*/ 240197 w 676789"/>
                <a:gd name="connsiteY523" fmla="*/ 292100 h 1006475"/>
                <a:gd name="connsiteX524" fmla="*/ 256039 w 676789"/>
                <a:gd name="connsiteY524" fmla="*/ 277812 h 1006475"/>
                <a:gd name="connsiteX525" fmla="*/ 258227 w 676789"/>
                <a:gd name="connsiteY525" fmla="*/ 282222 h 1006475"/>
                <a:gd name="connsiteX526" fmla="*/ 256039 w 676789"/>
                <a:gd name="connsiteY526" fmla="*/ 282222 h 1006475"/>
                <a:gd name="connsiteX527" fmla="*/ 256039 w 676789"/>
                <a:gd name="connsiteY527" fmla="*/ 284427 h 1006475"/>
                <a:gd name="connsiteX528" fmla="*/ 245098 w 676789"/>
                <a:gd name="connsiteY528" fmla="*/ 288836 h 1006475"/>
                <a:gd name="connsiteX529" fmla="*/ 242909 w 676789"/>
                <a:gd name="connsiteY529" fmla="*/ 291041 h 1006475"/>
                <a:gd name="connsiteX530" fmla="*/ 240721 w 676789"/>
                <a:gd name="connsiteY530" fmla="*/ 291041 h 1006475"/>
                <a:gd name="connsiteX531" fmla="*/ 210087 w 676789"/>
                <a:gd name="connsiteY531" fmla="*/ 304271 h 1006475"/>
                <a:gd name="connsiteX532" fmla="*/ 181640 w 676789"/>
                <a:gd name="connsiteY532" fmla="*/ 317500 h 1006475"/>
                <a:gd name="connsiteX533" fmla="*/ 179452 w 676789"/>
                <a:gd name="connsiteY533" fmla="*/ 317500 h 1006475"/>
                <a:gd name="connsiteX534" fmla="*/ 177264 w 676789"/>
                <a:gd name="connsiteY534" fmla="*/ 315295 h 1006475"/>
                <a:gd name="connsiteX535" fmla="*/ 179452 w 676789"/>
                <a:gd name="connsiteY535" fmla="*/ 313090 h 1006475"/>
                <a:gd name="connsiteX536" fmla="*/ 236345 w 676789"/>
                <a:gd name="connsiteY536" fmla="*/ 288836 h 1006475"/>
                <a:gd name="connsiteX537" fmla="*/ 253850 w 676789"/>
                <a:gd name="connsiteY537" fmla="*/ 280017 h 1006475"/>
                <a:gd name="connsiteX538" fmla="*/ 256039 w 676789"/>
                <a:gd name="connsiteY538" fmla="*/ 277812 h 1006475"/>
                <a:gd name="connsiteX539" fmla="*/ 638680 w 676789"/>
                <a:gd name="connsiteY539" fmla="*/ 276225 h 1006475"/>
                <a:gd name="connsiteX540" fmla="*/ 640815 w 676789"/>
                <a:gd name="connsiteY540" fmla="*/ 278373 h 1006475"/>
                <a:gd name="connsiteX541" fmla="*/ 640815 w 676789"/>
                <a:gd name="connsiteY541" fmla="*/ 280521 h 1006475"/>
                <a:gd name="connsiteX542" fmla="*/ 638680 w 676789"/>
                <a:gd name="connsiteY542" fmla="*/ 280521 h 1006475"/>
                <a:gd name="connsiteX543" fmla="*/ 591712 w 676789"/>
                <a:gd name="connsiteY543" fmla="*/ 308442 h 1006475"/>
                <a:gd name="connsiteX544" fmla="*/ 587442 w 676789"/>
                <a:gd name="connsiteY544" fmla="*/ 310590 h 1006475"/>
                <a:gd name="connsiteX545" fmla="*/ 585307 w 676789"/>
                <a:gd name="connsiteY545" fmla="*/ 310590 h 1006475"/>
                <a:gd name="connsiteX546" fmla="*/ 583172 w 676789"/>
                <a:gd name="connsiteY546" fmla="*/ 312738 h 1006475"/>
                <a:gd name="connsiteX547" fmla="*/ 581037 w 676789"/>
                <a:gd name="connsiteY547" fmla="*/ 310590 h 1006475"/>
                <a:gd name="connsiteX548" fmla="*/ 581037 w 676789"/>
                <a:gd name="connsiteY548" fmla="*/ 308442 h 1006475"/>
                <a:gd name="connsiteX549" fmla="*/ 585307 w 676789"/>
                <a:gd name="connsiteY549" fmla="*/ 306294 h 1006475"/>
                <a:gd name="connsiteX550" fmla="*/ 587442 w 676789"/>
                <a:gd name="connsiteY550" fmla="*/ 306294 h 1006475"/>
                <a:gd name="connsiteX551" fmla="*/ 591712 w 676789"/>
                <a:gd name="connsiteY551" fmla="*/ 304147 h 1006475"/>
                <a:gd name="connsiteX552" fmla="*/ 638680 w 676789"/>
                <a:gd name="connsiteY552" fmla="*/ 278373 h 1006475"/>
                <a:gd name="connsiteX553" fmla="*/ 638680 w 676789"/>
                <a:gd name="connsiteY553" fmla="*/ 276225 h 1006475"/>
                <a:gd name="connsiteX554" fmla="*/ 259285 w 676789"/>
                <a:gd name="connsiteY554" fmla="*/ 263525 h 1006475"/>
                <a:gd name="connsiteX555" fmla="*/ 265635 w 676789"/>
                <a:gd name="connsiteY555" fmla="*/ 263525 h 1006475"/>
                <a:gd name="connsiteX556" fmla="*/ 265635 w 676789"/>
                <a:gd name="connsiteY556" fmla="*/ 267921 h 1006475"/>
                <a:gd name="connsiteX557" fmla="*/ 250818 w 676789"/>
                <a:gd name="connsiteY557" fmla="*/ 272317 h 1006475"/>
                <a:gd name="connsiteX558" fmla="*/ 208485 w 676789"/>
                <a:gd name="connsiteY558" fmla="*/ 292100 h 1006475"/>
                <a:gd name="connsiteX559" fmla="*/ 206368 w 676789"/>
                <a:gd name="connsiteY559" fmla="*/ 289902 h 1006475"/>
                <a:gd name="connsiteX560" fmla="*/ 259285 w 676789"/>
                <a:gd name="connsiteY560" fmla="*/ 263525 h 1006475"/>
                <a:gd name="connsiteX561" fmla="*/ 638678 w 676789"/>
                <a:gd name="connsiteY561" fmla="*/ 244475 h 1006475"/>
                <a:gd name="connsiteX562" fmla="*/ 640815 w 676789"/>
                <a:gd name="connsiteY562" fmla="*/ 248653 h 1006475"/>
                <a:gd name="connsiteX563" fmla="*/ 638678 w 676789"/>
                <a:gd name="connsiteY563" fmla="*/ 248653 h 1006475"/>
                <a:gd name="connsiteX564" fmla="*/ 636541 w 676789"/>
                <a:gd name="connsiteY564" fmla="*/ 250741 h 1006475"/>
                <a:gd name="connsiteX565" fmla="*/ 589526 w 676789"/>
                <a:gd name="connsiteY565" fmla="*/ 282074 h 1006475"/>
                <a:gd name="connsiteX566" fmla="*/ 587389 w 676789"/>
                <a:gd name="connsiteY566" fmla="*/ 284163 h 1006475"/>
                <a:gd name="connsiteX567" fmla="*/ 587389 w 676789"/>
                <a:gd name="connsiteY567" fmla="*/ 279985 h 1006475"/>
                <a:gd name="connsiteX568" fmla="*/ 589526 w 676789"/>
                <a:gd name="connsiteY568" fmla="*/ 277896 h 1006475"/>
                <a:gd name="connsiteX569" fmla="*/ 634404 w 676789"/>
                <a:gd name="connsiteY569" fmla="*/ 246564 h 1006475"/>
                <a:gd name="connsiteX570" fmla="*/ 638678 w 676789"/>
                <a:gd name="connsiteY570" fmla="*/ 246564 h 1006475"/>
                <a:gd name="connsiteX571" fmla="*/ 638678 w 676789"/>
                <a:gd name="connsiteY571" fmla="*/ 244475 h 1006475"/>
                <a:gd name="connsiteX572" fmla="*/ 281462 w 676789"/>
                <a:gd name="connsiteY572" fmla="*/ 244475 h 1006475"/>
                <a:gd name="connsiteX573" fmla="*/ 283627 w 676789"/>
                <a:gd name="connsiteY573" fmla="*/ 246592 h 1006475"/>
                <a:gd name="connsiteX574" fmla="*/ 281462 w 676789"/>
                <a:gd name="connsiteY574" fmla="*/ 248708 h 1006475"/>
                <a:gd name="connsiteX575" fmla="*/ 279297 w 676789"/>
                <a:gd name="connsiteY575" fmla="*/ 248708 h 1006475"/>
                <a:gd name="connsiteX576" fmla="*/ 216518 w 676789"/>
                <a:gd name="connsiteY576" fmla="*/ 269875 h 1006475"/>
                <a:gd name="connsiteX577" fmla="*/ 216518 w 676789"/>
                <a:gd name="connsiteY577" fmla="*/ 265642 h 1006475"/>
                <a:gd name="connsiteX578" fmla="*/ 244661 w 676789"/>
                <a:gd name="connsiteY578" fmla="*/ 255058 h 1006475"/>
                <a:gd name="connsiteX579" fmla="*/ 279297 w 676789"/>
                <a:gd name="connsiteY579" fmla="*/ 246592 h 1006475"/>
                <a:gd name="connsiteX580" fmla="*/ 281462 w 676789"/>
                <a:gd name="connsiteY580" fmla="*/ 244475 h 1006475"/>
                <a:gd name="connsiteX581" fmla="*/ 639688 w 676789"/>
                <a:gd name="connsiteY581" fmla="*/ 222250 h 1006475"/>
                <a:gd name="connsiteX582" fmla="*/ 641838 w 676789"/>
                <a:gd name="connsiteY582" fmla="*/ 222250 h 1006475"/>
                <a:gd name="connsiteX583" fmla="*/ 641838 w 676789"/>
                <a:gd name="connsiteY583" fmla="*/ 226615 h 1006475"/>
                <a:gd name="connsiteX584" fmla="*/ 637537 w 676789"/>
                <a:gd name="connsiteY584" fmla="*/ 228798 h 1006475"/>
                <a:gd name="connsiteX585" fmla="*/ 633235 w 676789"/>
                <a:gd name="connsiteY585" fmla="*/ 230981 h 1006475"/>
                <a:gd name="connsiteX586" fmla="*/ 585917 w 676789"/>
                <a:gd name="connsiteY586" fmla="*/ 254992 h 1006475"/>
                <a:gd name="connsiteX587" fmla="*/ 581616 w 676789"/>
                <a:gd name="connsiteY587" fmla="*/ 257175 h 1006475"/>
                <a:gd name="connsiteX588" fmla="*/ 579465 w 676789"/>
                <a:gd name="connsiteY588" fmla="*/ 257175 h 1006475"/>
                <a:gd name="connsiteX589" fmla="*/ 579465 w 676789"/>
                <a:gd name="connsiteY589" fmla="*/ 252809 h 1006475"/>
                <a:gd name="connsiteX590" fmla="*/ 585917 w 676789"/>
                <a:gd name="connsiteY590" fmla="*/ 250626 h 1006475"/>
                <a:gd name="connsiteX591" fmla="*/ 598822 w 676789"/>
                <a:gd name="connsiteY591" fmla="*/ 241895 h 1006475"/>
                <a:gd name="connsiteX592" fmla="*/ 609576 w 676789"/>
                <a:gd name="connsiteY592" fmla="*/ 237530 h 1006475"/>
                <a:gd name="connsiteX593" fmla="*/ 631084 w 676789"/>
                <a:gd name="connsiteY593" fmla="*/ 226615 h 1006475"/>
                <a:gd name="connsiteX594" fmla="*/ 635386 w 676789"/>
                <a:gd name="connsiteY594" fmla="*/ 224433 h 1006475"/>
                <a:gd name="connsiteX595" fmla="*/ 639688 w 676789"/>
                <a:gd name="connsiteY595" fmla="*/ 222250 h 1006475"/>
                <a:gd name="connsiteX596" fmla="*/ 632348 w 676789"/>
                <a:gd name="connsiteY596" fmla="*/ 215900 h 1006475"/>
                <a:gd name="connsiteX597" fmla="*/ 634464 w 676789"/>
                <a:gd name="connsiteY597" fmla="*/ 220133 h 1006475"/>
                <a:gd name="connsiteX598" fmla="*/ 630231 w 676789"/>
                <a:gd name="connsiteY598" fmla="*/ 222250 h 1006475"/>
                <a:gd name="connsiteX599" fmla="*/ 609064 w 676789"/>
                <a:gd name="connsiteY599" fmla="*/ 237067 h 1006475"/>
                <a:gd name="connsiteX600" fmla="*/ 598481 w 676789"/>
                <a:gd name="connsiteY600" fmla="*/ 241300 h 1006475"/>
                <a:gd name="connsiteX601" fmla="*/ 598481 w 676789"/>
                <a:gd name="connsiteY601" fmla="*/ 239183 h 1006475"/>
                <a:gd name="connsiteX602" fmla="*/ 628114 w 676789"/>
                <a:gd name="connsiteY602" fmla="*/ 218017 h 1006475"/>
                <a:gd name="connsiteX603" fmla="*/ 632348 w 676789"/>
                <a:gd name="connsiteY603" fmla="*/ 215900 h 1006475"/>
                <a:gd name="connsiteX604" fmla="*/ 625407 w 676789"/>
                <a:gd name="connsiteY604" fmla="*/ 203200 h 1006475"/>
                <a:gd name="connsiteX605" fmla="*/ 627554 w 676789"/>
                <a:gd name="connsiteY605" fmla="*/ 207530 h 1006475"/>
                <a:gd name="connsiteX606" fmla="*/ 625407 w 676789"/>
                <a:gd name="connsiteY606" fmla="*/ 209694 h 1006475"/>
                <a:gd name="connsiteX607" fmla="*/ 597485 w 676789"/>
                <a:gd name="connsiteY607" fmla="*/ 227013 h 1006475"/>
                <a:gd name="connsiteX608" fmla="*/ 595337 w 676789"/>
                <a:gd name="connsiteY608" fmla="*/ 227013 h 1006475"/>
                <a:gd name="connsiteX609" fmla="*/ 595337 w 676789"/>
                <a:gd name="connsiteY609" fmla="*/ 222683 h 1006475"/>
                <a:gd name="connsiteX610" fmla="*/ 623259 w 676789"/>
                <a:gd name="connsiteY610" fmla="*/ 205365 h 1006475"/>
                <a:gd name="connsiteX611" fmla="*/ 625407 w 676789"/>
                <a:gd name="connsiteY611" fmla="*/ 205365 h 1006475"/>
                <a:gd name="connsiteX612" fmla="*/ 625407 w 676789"/>
                <a:gd name="connsiteY612" fmla="*/ 203200 h 1006475"/>
                <a:gd name="connsiteX613" fmla="*/ 619592 w 676789"/>
                <a:gd name="connsiteY613" fmla="*/ 179387 h 1006475"/>
                <a:gd name="connsiteX614" fmla="*/ 619592 w 676789"/>
                <a:gd name="connsiteY614" fmla="*/ 181504 h 1006475"/>
                <a:gd name="connsiteX615" fmla="*/ 621764 w 676789"/>
                <a:gd name="connsiteY615" fmla="*/ 181504 h 1006475"/>
                <a:gd name="connsiteX616" fmla="*/ 619592 w 676789"/>
                <a:gd name="connsiteY616" fmla="*/ 183620 h 1006475"/>
                <a:gd name="connsiteX617" fmla="*/ 617420 w 676789"/>
                <a:gd name="connsiteY617" fmla="*/ 185737 h 1006475"/>
                <a:gd name="connsiteX618" fmla="*/ 584834 w 676789"/>
                <a:gd name="connsiteY618" fmla="*/ 204787 h 1006475"/>
                <a:gd name="connsiteX619" fmla="*/ 582662 w 676789"/>
                <a:gd name="connsiteY619" fmla="*/ 204787 h 1006475"/>
                <a:gd name="connsiteX620" fmla="*/ 582662 w 676789"/>
                <a:gd name="connsiteY620" fmla="*/ 200554 h 1006475"/>
                <a:gd name="connsiteX621" fmla="*/ 617420 w 676789"/>
                <a:gd name="connsiteY621" fmla="*/ 181504 h 1006475"/>
                <a:gd name="connsiteX622" fmla="*/ 619592 w 676789"/>
                <a:gd name="connsiteY622" fmla="*/ 179387 h 1006475"/>
                <a:gd name="connsiteX623" fmla="*/ 621236 w 676789"/>
                <a:gd name="connsiteY623" fmla="*/ 160337 h 1006475"/>
                <a:gd name="connsiteX624" fmla="*/ 623352 w 676789"/>
                <a:gd name="connsiteY624" fmla="*/ 164646 h 1006475"/>
                <a:gd name="connsiteX625" fmla="*/ 621236 w 676789"/>
                <a:gd name="connsiteY625" fmla="*/ 164646 h 1006475"/>
                <a:gd name="connsiteX626" fmla="*/ 619119 w 676789"/>
                <a:gd name="connsiteY626" fmla="*/ 166800 h 1006475"/>
                <a:gd name="connsiteX627" fmla="*/ 614886 w 676789"/>
                <a:gd name="connsiteY627" fmla="*/ 166800 h 1006475"/>
                <a:gd name="connsiteX628" fmla="*/ 610652 w 676789"/>
                <a:gd name="connsiteY628" fmla="*/ 168955 h 1006475"/>
                <a:gd name="connsiteX629" fmla="*/ 576786 w 676789"/>
                <a:gd name="connsiteY629" fmla="*/ 190500 h 1006475"/>
                <a:gd name="connsiteX630" fmla="*/ 574669 w 676789"/>
                <a:gd name="connsiteY630" fmla="*/ 188345 h 1006475"/>
                <a:gd name="connsiteX631" fmla="*/ 608536 w 676789"/>
                <a:gd name="connsiteY631" fmla="*/ 164646 h 1006475"/>
                <a:gd name="connsiteX632" fmla="*/ 612769 w 676789"/>
                <a:gd name="connsiteY632" fmla="*/ 164646 h 1006475"/>
                <a:gd name="connsiteX633" fmla="*/ 617002 w 676789"/>
                <a:gd name="connsiteY633" fmla="*/ 162491 h 1006475"/>
                <a:gd name="connsiteX634" fmla="*/ 621236 w 676789"/>
                <a:gd name="connsiteY634" fmla="*/ 160337 h 1006475"/>
                <a:gd name="connsiteX635" fmla="*/ 600929 w 676789"/>
                <a:gd name="connsiteY635" fmla="*/ 149225 h 1006475"/>
                <a:gd name="connsiteX636" fmla="*/ 603112 w 676789"/>
                <a:gd name="connsiteY636" fmla="*/ 149225 h 1006475"/>
                <a:gd name="connsiteX637" fmla="*/ 605294 w 676789"/>
                <a:gd name="connsiteY637" fmla="*/ 153534 h 1006475"/>
                <a:gd name="connsiteX638" fmla="*/ 603112 w 676789"/>
                <a:gd name="connsiteY638" fmla="*/ 153534 h 1006475"/>
                <a:gd name="connsiteX639" fmla="*/ 559454 w 676789"/>
                <a:gd name="connsiteY639" fmla="*/ 177233 h 1006475"/>
                <a:gd name="connsiteX640" fmla="*/ 557272 w 676789"/>
                <a:gd name="connsiteY640" fmla="*/ 177233 h 1006475"/>
                <a:gd name="connsiteX641" fmla="*/ 557272 w 676789"/>
                <a:gd name="connsiteY641" fmla="*/ 175079 h 1006475"/>
                <a:gd name="connsiteX642" fmla="*/ 557272 w 676789"/>
                <a:gd name="connsiteY642" fmla="*/ 172924 h 1006475"/>
                <a:gd name="connsiteX643" fmla="*/ 600929 w 676789"/>
                <a:gd name="connsiteY643" fmla="*/ 149225 h 1006475"/>
                <a:gd name="connsiteX644" fmla="*/ 587251 w 676789"/>
                <a:gd name="connsiteY644" fmla="*/ 133350 h 1006475"/>
                <a:gd name="connsiteX645" fmla="*/ 589427 w 676789"/>
                <a:gd name="connsiteY645" fmla="*/ 133350 h 1006475"/>
                <a:gd name="connsiteX646" fmla="*/ 589427 w 676789"/>
                <a:gd name="connsiteY646" fmla="*/ 137715 h 1006475"/>
                <a:gd name="connsiteX647" fmla="*/ 550268 w 676789"/>
                <a:gd name="connsiteY647" fmla="*/ 159544 h 1006475"/>
                <a:gd name="connsiteX648" fmla="*/ 545917 w 676789"/>
                <a:gd name="connsiteY648" fmla="*/ 163909 h 1006475"/>
                <a:gd name="connsiteX649" fmla="*/ 541566 w 676789"/>
                <a:gd name="connsiteY649" fmla="*/ 166092 h 1006475"/>
                <a:gd name="connsiteX650" fmla="*/ 537215 w 676789"/>
                <a:gd name="connsiteY650" fmla="*/ 168275 h 1006475"/>
                <a:gd name="connsiteX651" fmla="*/ 535039 w 676789"/>
                <a:gd name="connsiteY651" fmla="*/ 163909 h 1006475"/>
                <a:gd name="connsiteX652" fmla="*/ 539390 w 676789"/>
                <a:gd name="connsiteY652" fmla="*/ 161726 h 1006475"/>
                <a:gd name="connsiteX653" fmla="*/ 543741 w 676789"/>
                <a:gd name="connsiteY653" fmla="*/ 159544 h 1006475"/>
                <a:gd name="connsiteX654" fmla="*/ 548092 w 676789"/>
                <a:gd name="connsiteY654" fmla="*/ 157361 h 1006475"/>
                <a:gd name="connsiteX655" fmla="*/ 587251 w 676789"/>
                <a:gd name="connsiteY655" fmla="*/ 133350 h 1006475"/>
                <a:gd name="connsiteX656" fmla="*/ 572023 w 676789"/>
                <a:gd name="connsiteY656" fmla="*/ 119062 h 1006475"/>
                <a:gd name="connsiteX657" fmla="*/ 572023 w 676789"/>
                <a:gd name="connsiteY657" fmla="*/ 123371 h 1006475"/>
                <a:gd name="connsiteX658" fmla="*/ 538155 w 676789"/>
                <a:gd name="connsiteY658" fmla="*/ 142761 h 1006475"/>
                <a:gd name="connsiteX659" fmla="*/ 533922 w 676789"/>
                <a:gd name="connsiteY659" fmla="*/ 144916 h 1006475"/>
                <a:gd name="connsiteX660" fmla="*/ 531805 w 676789"/>
                <a:gd name="connsiteY660" fmla="*/ 144916 h 1006475"/>
                <a:gd name="connsiteX661" fmla="*/ 529689 w 676789"/>
                <a:gd name="connsiteY661" fmla="*/ 147070 h 1006475"/>
                <a:gd name="connsiteX662" fmla="*/ 527572 w 676789"/>
                <a:gd name="connsiteY662" fmla="*/ 149225 h 1006475"/>
                <a:gd name="connsiteX663" fmla="*/ 525455 w 676789"/>
                <a:gd name="connsiteY663" fmla="*/ 144916 h 1006475"/>
                <a:gd name="connsiteX664" fmla="*/ 529689 w 676789"/>
                <a:gd name="connsiteY664" fmla="*/ 142761 h 1006475"/>
                <a:gd name="connsiteX665" fmla="*/ 531805 w 676789"/>
                <a:gd name="connsiteY665" fmla="*/ 140607 h 1006475"/>
                <a:gd name="connsiteX666" fmla="*/ 533922 w 676789"/>
                <a:gd name="connsiteY666" fmla="*/ 138452 h 1006475"/>
                <a:gd name="connsiteX667" fmla="*/ 572023 w 676789"/>
                <a:gd name="connsiteY667" fmla="*/ 119062 h 1006475"/>
                <a:gd name="connsiteX668" fmla="*/ 563850 w 676789"/>
                <a:gd name="connsiteY668" fmla="*/ 100012 h 1006475"/>
                <a:gd name="connsiteX669" fmla="*/ 566026 w 676789"/>
                <a:gd name="connsiteY669" fmla="*/ 100012 h 1006475"/>
                <a:gd name="connsiteX670" fmla="*/ 570377 w 676789"/>
                <a:gd name="connsiteY670" fmla="*/ 100012 h 1006475"/>
                <a:gd name="connsiteX671" fmla="*/ 570377 w 676789"/>
                <a:gd name="connsiteY671" fmla="*/ 104245 h 1006475"/>
                <a:gd name="connsiteX672" fmla="*/ 568201 w 676789"/>
                <a:gd name="connsiteY672" fmla="*/ 104245 h 1006475"/>
                <a:gd name="connsiteX673" fmla="*/ 566026 w 676789"/>
                <a:gd name="connsiteY673" fmla="*/ 104245 h 1006475"/>
                <a:gd name="connsiteX674" fmla="*/ 555148 w 676789"/>
                <a:gd name="connsiteY674" fmla="*/ 108479 h 1006475"/>
                <a:gd name="connsiteX675" fmla="*/ 542095 w 676789"/>
                <a:gd name="connsiteY675" fmla="*/ 114829 h 1006475"/>
                <a:gd name="connsiteX676" fmla="*/ 524691 w 676789"/>
                <a:gd name="connsiteY676" fmla="*/ 127529 h 1006475"/>
                <a:gd name="connsiteX677" fmla="*/ 520340 w 676789"/>
                <a:gd name="connsiteY677" fmla="*/ 129645 h 1006475"/>
                <a:gd name="connsiteX678" fmla="*/ 518165 w 676789"/>
                <a:gd name="connsiteY678" fmla="*/ 131762 h 1006475"/>
                <a:gd name="connsiteX679" fmla="*/ 515989 w 676789"/>
                <a:gd name="connsiteY679" fmla="*/ 131762 h 1006475"/>
                <a:gd name="connsiteX680" fmla="*/ 515989 w 676789"/>
                <a:gd name="connsiteY680" fmla="*/ 127529 h 1006475"/>
                <a:gd name="connsiteX681" fmla="*/ 518165 w 676789"/>
                <a:gd name="connsiteY681" fmla="*/ 127529 h 1006475"/>
                <a:gd name="connsiteX682" fmla="*/ 520340 w 676789"/>
                <a:gd name="connsiteY682" fmla="*/ 125412 h 1006475"/>
                <a:gd name="connsiteX683" fmla="*/ 542095 w 676789"/>
                <a:gd name="connsiteY683" fmla="*/ 110595 h 1006475"/>
                <a:gd name="connsiteX684" fmla="*/ 563850 w 676789"/>
                <a:gd name="connsiteY684" fmla="*/ 100012 h 1006475"/>
                <a:gd name="connsiteX685" fmla="*/ 541834 w 676789"/>
                <a:gd name="connsiteY685" fmla="*/ 82550 h 1006475"/>
                <a:gd name="connsiteX686" fmla="*/ 543977 w 676789"/>
                <a:gd name="connsiteY686" fmla="*/ 86859 h 1006475"/>
                <a:gd name="connsiteX687" fmla="*/ 507543 w 676789"/>
                <a:gd name="connsiteY687" fmla="*/ 110558 h 1006475"/>
                <a:gd name="connsiteX688" fmla="*/ 505400 w 676789"/>
                <a:gd name="connsiteY688" fmla="*/ 112713 h 1006475"/>
                <a:gd name="connsiteX689" fmla="*/ 503257 w 676789"/>
                <a:gd name="connsiteY689" fmla="*/ 112713 h 1006475"/>
                <a:gd name="connsiteX690" fmla="*/ 503257 w 676789"/>
                <a:gd name="connsiteY690" fmla="*/ 108404 h 1006475"/>
                <a:gd name="connsiteX691" fmla="*/ 541834 w 676789"/>
                <a:gd name="connsiteY691" fmla="*/ 82550 h 1006475"/>
                <a:gd name="connsiteX692" fmla="*/ 526997 w 676789"/>
                <a:gd name="connsiteY692" fmla="*/ 69850 h 1006475"/>
                <a:gd name="connsiteX693" fmla="*/ 529137 w 676789"/>
                <a:gd name="connsiteY693" fmla="*/ 69850 h 1006475"/>
                <a:gd name="connsiteX694" fmla="*/ 531277 w 676789"/>
                <a:gd name="connsiteY694" fmla="*/ 71926 h 1006475"/>
                <a:gd name="connsiteX695" fmla="*/ 529137 w 676789"/>
                <a:gd name="connsiteY695" fmla="*/ 74002 h 1006475"/>
                <a:gd name="connsiteX696" fmla="*/ 488483 w 676789"/>
                <a:gd name="connsiteY696" fmla="*/ 96838 h 1006475"/>
                <a:gd name="connsiteX697" fmla="*/ 486343 w 676789"/>
                <a:gd name="connsiteY697" fmla="*/ 96838 h 1006475"/>
                <a:gd name="connsiteX698" fmla="*/ 484203 w 676789"/>
                <a:gd name="connsiteY698" fmla="*/ 92686 h 1006475"/>
                <a:gd name="connsiteX699" fmla="*/ 526997 w 676789"/>
                <a:gd name="connsiteY699" fmla="*/ 69850 h 1006475"/>
                <a:gd name="connsiteX700" fmla="*/ 503178 w 676789"/>
                <a:gd name="connsiteY700" fmla="*/ 53975 h 1006475"/>
                <a:gd name="connsiteX701" fmla="*/ 505322 w 676789"/>
                <a:gd name="connsiteY701" fmla="*/ 53975 h 1006475"/>
                <a:gd name="connsiteX702" fmla="*/ 507465 w 676789"/>
                <a:gd name="connsiteY702" fmla="*/ 56173 h 1006475"/>
                <a:gd name="connsiteX703" fmla="*/ 505322 w 676789"/>
                <a:gd name="connsiteY703" fmla="*/ 58371 h 1006475"/>
                <a:gd name="connsiteX704" fmla="*/ 466745 w 676789"/>
                <a:gd name="connsiteY704" fmla="*/ 82550 h 1006475"/>
                <a:gd name="connsiteX705" fmla="*/ 464602 w 676789"/>
                <a:gd name="connsiteY705" fmla="*/ 82550 h 1006475"/>
                <a:gd name="connsiteX706" fmla="*/ 464602 w 676789"/>
                <a:gd name="connsiteY706" fmla="*/ 78154 h 1006475"/>
                <a:gd name="connsiteX707" fmla="*/ 501035 w 676789"/>
                <a:gd name="connsiteY707" fmla="*/ 56173 h 1006475"/>
                <a:gd name="connsiteX708" fmla="*/ 503178 w 676789"/>
                <a:gd name="connsiteY708" fmla="*/ 53975 h 1006475"/>
                <a:gd name="connsiteX709" fmla="*/ 492609 w 676789"/>
                <a:gd name="connsiteY709" fmla="*/ 42862 h 1006475"/>
                <a:gd name="connsiteX710" fmla="*/ 494764 w 676789"/>
                <a:gd name="connsiteY710" fmla="*/ 45103 h 1006475"/>
                <a:gd name="connsiteX711" fmla="*/ 494764 w 676789"/>
                <a:gd name="connsiteY711" fmla="*/ 47344 h 1006475"/>
                <a:gd name="connsiteX712" fmla="*/ 492609 w 676789"/>
                <a:gd name="connsiteY712" fmla="*/ 47344 h 1006475"/>
                <a:gd name="connsiteX713" fmla="*/ 490455 w 676789"/>
                <a:gd name="connsiteY713" fmla="*/ 49585 h 1006475"/>
                <a:gd name="connsiteX714" fmla="*/ 449520 w 676789"/>
                <a:gd name="connsiteY714" fmla="*/ 71997 h 1006475"/>
                <a:gd name="connsiteX715" fmla="*/ 443057 w 676789"/>
                <a:gd name="connsiteY715" fmla="*/ 76480 h 1006475"/>
                <a:gd name="connsiteX716" fmla="*/ 438748 w 676789"/>
                <a:gd name="connsiteY716" fmla="*/ 78721 h 1006475"/>
                <a:gd name="connsiteX717" fmla="*/ 438748 w 676789"/>
                <a:gd name="connsiteY717" fmla="*/ 80962 h 1006475"/>
                <a:gd name="connsiteX718" fmla="*/ 436593 w 676789"/>
                <a:gd name="connsiteY718" fmla="*/ 76480 h 1006475"/>
                <a:gd name="connsiteX719" fmla="*/ 438748 w 676789"/>
                <a:gd name="connsiteY719" fmla="*/ 74238 h 1006475"/>
                <a:gd name="connsiteX720" fmla="*/ 447366 w 676789"/>
                <a:gd name="connsiteY720" fmla="*/ 69756 h 1006475"/>
                <a:gd name="connsiteX721" fmla="*/ 486146 w 676789"/>
                <a:gd name="connsiteY721" fmla="*/ 47344 h 1006475"/>
                <a:gd name="connsiteX722" fmla="*/ 490455 w 676789"/>
                <a:gd name="connsiteY722" fmla="*/ 45103 h 1006475"/>
                <a:gd name="connsiteX723" fmla="*/ 492609 w 676789"/>
                <a:gd name="connsiteY723" fmla="*/ 42862 h 1006475"/>
                <a:gd name="connsiteX724" fmla="*/ 460322 w 676789"/>
                <a:gd name="connsiteY724" fmla="*/ 34925 h 1006475"/>
                <a:gd name="connsiteX725" fmla="*/ 462462 w 676789"/>
                <a:gd name="connsiteY725" fmla="*/ 34925 h 1006475"/>
                <a:gd name="connsiteX726" fmla="*/ 464602 w 676789"/>
                <a:gd name="connsiteY726" fmla="*/ 34925 h 1006475"/>
                <a:gd name="connsiteX727" fmla="*/ 462462 w 676789"/>
                <a:gd name="connsiteY727" fmla="*/ 39158 h 1006475"/>
                <a:gd name="connsiteX728" fmla="*/ 428227 w 676789"/>
                <a:gd name="connsiteY728" fmla="*/ 58208 h 1006475"/>
                <a:gd name="connsiteX729" fmla="*/ 426087 w 676789"/>
                <a:gd name="connsiteY729" fmla="*/ 60325 h 1006475"/>
                <a:gd name="connsiteX730" fmla="*/ 423948 w 676789"/>
                <a:gd name="connsiteY730" fmla="*/ 62442 h 1006475"/>
                <a:gd name="connsiteX731" fmla="*/ 419668 w 676789"/>
                <a:gd name="connsiteY731" fmla="*/ 64558 h 1006475"/>
                <a:gd name="connsiteX732" fmla="*/ 419668 w 676789"/>
                <a:gd name="connsiteY732" fmla="*/ 66675 h 1006475"/>
                <a:gd name="connsiteX733" fmla="*/ 417528 w 676789"/>
                <a:gd name="connsiteY733" fmla="*/ 66675 h 1006475"/>
                <a:gd name="connsiteX734" fmla="*/ 415389 w 676789"/>
                <a:gd name="connsiteY734" fmla="*/ 64558 h 1006475"/>
                <a:gd name="connsiteX735" fmla="*/ 415389 w 676789"/>
                <a:gd name="connsiteY735" fmla="*/ 62442 h 1006475"/>
                <a:gd name="connsiteX736" fmla="*/ 417528 w 676789"/>
                <a:gd name="connsiteY736" fmla="*/ 60325 h 1006475"/>
                <a:gd name="connsiteX737" fmla="*/ 421808 w 676789"/>
                <a:gd name="connsiteY737" fmla="*/ 58208 h 1006475"/>
                <a:gd name="connsiteX738" fmla="*/ 423948 w 676789"/>
                <a:gd name="connsiteY738" fmla="*/ 56092 h 1006475"/>
                <a:gd name="connsiteX739" fmla="*/ 460322 w 676789"/>
                <a:gd name="connsiteY739" fmla="*/ 34925 h 1006475"/>
                <a:gd name="connsiteX740" fmla="*/ 447522 w 676789"/>
                <a:gd name="connsiteY740" fmla="*/ 23812 h 1006475"/>
                <a:gd name="connsiteX741" fmla="*/ 449712 w 676789"/>
                <a:gd name="connsiteY741" fmla="*/ 23812 h 1006475"/>
                <a:gd name="connsiteX742" fmla="*/ 451902 w 676789"/>
                <a:gd name="connsiteY742" fmla="*/ 26017 h 1006475"/>
                <a:gd name="connsiteX743" fmla="*/ 449712 w 676789"/>
                <a:gd name="connsiteY743" fmla="*/ 28222 h 1006475"/>
                <a:gd name="connsiteX744" fmla="*/ 447522 w 676789"/>
                <a:gd name="connsiteY744" fmla="*/ 28222 h 1006475"/>
                <a:gd name="connsiteX745" fmla="*/ 410298 w 676789"/>
                <a:gd name="connsiteY745" fmla="*/ 50271 h 1006475"/>
                <a:gd name="connsiteX746" fmla="*/ 408109 w 676789"/>
                <a:gd name="connsiteY746" fmla="*/ 54680 h 1006475"/>
                <a:gd name="connsiteX747" fmla="*/ 401540 w 676789"/>
                <a:gd name="connsiteY747" fmla="*/ 56885 h 1006475"/>
                <a:gd name="connsiteX748" fmla="*/ 397160 w 676789"/>
                <a:gd name="connsiteY748" fmla="*/ 59090 h 1006475"/>
                <a:gd name="connsiteX749" fmla="*/ 394971 w 676789"/>
                <a:gd name="connsiteY749" fmla="*/ 61295 h 1006475"/>
                <a:gd name="connsiteX750" fmla="*/ 392781 w 676789"/>
                <a:gd name="connsiteY750" fmla="*/ 63500 h 1006475"/>
                <a:gd name="connsiteX751" fmla="*/ 390591 w 676789"/>
                <a:gd name="connsiteY751" fmla="*/ 63500 h 1006475"/>
                <a:gd name="connsiteX752" fmla="*/ 390591 w 676789"/>
                <a:gd name="connsiteY752" fmla="*/ 59090 h 1006475"/>
                <a:gd name="connsiteX753" fmla="*/ 392781 w 676789"/>
                <a:gd name="connsiteY753" fmla="*/ 59090 h 1006475"/>
                <a:gd name="connsiteX754" fmla="*/ 397160 w 676789"/>
                <a:gd name="connsiteY754" fmla="*/ 54680 h 1006475"/>
                <a:gd name="connsiteX755" fmla="*/ 401540 w 676789"/>
                <a:gd name="connsiteY755" fmla="*/ 52475 h 1006475"/>
                <a:gd name="connsiteX756" fmla="*/ 405919 w 676789"/>
                <a:gd name="connsiteY756" fmla="*/ 48066 h 1006475"/>
                <a:gd name="connsiteX757" fmla="*/ 443143 w 676789"/>
                <a:gd name="connsiteY757" fmla="*/ 26017 h 1006475"/>
                <a:gd name="connsiteX758" fmla="*/ 447522 w 676789"/>
                <a:gd name="connsiteY758" fmla="*/ 23812 h 1006475"/>
                <a:gd name="connsiteX759" fmla="*/ 419547 w 676789"/>
                <a:gd name="connsiteY759" fmla="*/ 15875 h 1006475"/>
                <a:gd name="connsiteX760" fmla="*/ 419547 w 676789"/>
                <a:gd name="connsiteY760" fmla="*/ 20240 h 1006475"/>
                <a:gd name="connsiteX761" fmla="*/ 388855 w 676789"/>
                <a:gd name="connsiteY761" fmla="*/ 42069 h 1006475"/>
                <a:gd name="connsiteX762" fmla="*/ 384471 w 676789"/>
                <a:gd name="connsiteY762" fmla="*/ 46434 h 1006475"/>
                <a:gd name="connsiteX763" fmla="*/ 380086 w 676789"/>
                <a:gd name="connsiteY763" fmla="*/ 48617 h 1006475"/>
                <a:gd name="connsiteX764" fmla="*/ 377894 w 676789"/>
                <a:gd name="connsiteY764" fmla="*/ 50800 h 1006475"/>
                <a:gd name="connsiteX765" fmla="*/ 375702 w 676789"/>
                <a:gd name="connsiteY765" fmla="*/ 46434 h 1006475"/>
                <a:gd name="connsiteX766" fmla="*/ 380086 w 676789"/>
                <a:gd name="connsiteY766" fmla="*/ 44251 h 1006475"/>
                <a:gd name="connsiteX767" fmla="*/ 384471 w 676789"/>
                <a:gd name="connsiteY767" fmla="*/ 42069 h 1006475"/>
                <a:gd name="connsiteX768" fmla="*/ 415163 w 676789"/>
                <a:gd name="connsiteY768" fmla="*/ 18058 h 1006475"/>
                <a:gd name="connsiteX769" fmla="*/ 417355 w 676789"/>
                <a:gd name="connsiteY769" fmla="*/ 18058 h 1006475"/>
                <a:gd name="connsiteX770" fmla="*/ 419547 w 676789"/>
                <a:gd name="connsiteY770" fmla="*/ 15875 h 1006475"/>
                <a:gd name="connsiteX771" fmla="*/ 284013 w 676789"/>
                <a:gd name="connsiteY771" fmla="*/ 11112 h 1006475"/>
                <a:gd name="connsiteX772" fmla="*/ 286202 w 676789"/>
                <a:gd name="connsiteY772" fmla="*/ 15386 h 1006475"/>
                <a:gd name="connsiteX773" fmla="*/ 251191 w 676789"/>
                <a:gd name="connsiteY773" fmla="*/ 36756 h 1006475"/>
                <a:gd name="connsiteX774" fmla="*/ 244626 w 676789"/>
                <a:gd name="connsiteY774" fmla="*/ 41030 h 1006475"/>
                <a:gd name="connsiteX775" fmla="*/ 229309 w 676789"/>
                <a:gd name="connsiteY775" fmla="*/ 51716 h 1006475"/>
                <a:gd name="connsiteX776" fmla="*/ 220556 w 676789"/>
                <a:gd name="connsiteY776" fmla="*/ 60264 h 1006475"/>
                <a:gd name="connsiteX777" fmla="*/ 211803 w 676789"/>
                <a:gd name="connsiteY777" fmla="*/ 66675 h 1006475"/>
                <a:gd name="connsiteX778" fmla="*/ 209615 w 676789"/>
                <a:gd name="connsiteY778" fmla="*/ 66675 h 1006475"/>
                <a:gd name="connsiteX779" fmla="*/ 209615 w 676789"/>
                <a:gd name="connsiteY779" fmla="*/ 62401 h 1006475"/>
                <a:gd name="connsiteX780" fmla="*/ 220556 w 676789"/>
                <a:gd name="connsiteY780" fmla="*/ 55990 h 1006475"/>
                <a:gd name="connsiteX781" fmla="*/ 235873 w 676789"/>
                <a:gd name="connsiteY781" fmla="*/ 43167 h 1006475"/>
                <a:gd name="connsiteX782" fmla="*/ 242438 w 676789"/>
                <a:gd name="connsiteY782" fmla="*/ 36756 h 1006475"/>
                <a:gd name="connsiteX783" fmla="*/ 284013 w 676789"/>
                <a:gd name="connsiteY783" fmla="*/ 11112 h 1006475"/>
                <a:gd name="connsiteX784" fmla="*/ 261868 w 676789"/>
                <a:gd name="connsiteY784" fmla="*/ 9525 h 1006475"/>
                <a:gd name="connsiteX785" fmla="*/ 264016 w 676789"/>
                <a:gd name="connsiteY785" fmla="*/ 9525 h 1006475"/>
                <a:gd name="connsiteX786" fmla="*/ 266164 w 676789"/>
                <a:gd name="connsiteY786" fmla="*/ 11679 h 1006475"/>
                <a:gd name="connsiteX787" fmla="*/ 264016 w 676789"/>
                <a:gd name="connsiteY787" fmla="*/ 13834 h 1006475"/>
                <a:gd name="connsiteX788" fmla="*/ 231799 w 676789"/>
                <a:gd name="connsiteY788" fmla="*/ 39687 h 1006475"/>
                <a:gd name="connsiteX789" fmla="*/ 225356 w 676789"/>
                <a:gd name="connsiteY789" fmla="*/ 46151 h 1006475"/>
                <a:gd name="connsiteX790" fmla="*/ 210321 w 676789"/>
                <a:gd name="connsiteY790" fmla="*/ 59078 h 1006475"/>
                <a:gd name="connsiteX791" fmla="*/ 199582 w 676789"/>
                <a:gd name="connsiteY791" fmla="*/ 67695 h 1006475"/>
                <a:gd name="connsiteX792" fmla="*/ 197434 w 676789"/>
                <a:gd name="connsiteY792" fmla="*/ 69850 h 1006475"/>
                <a:gd name="connsiteX793" fmla="*/ 195287 w 676789"/>
                <a:gd name="connsiteY793" fmla="*/ 69850 h 1006475"/>
                <a:gd name="connsiteX794" fmla="*/ 195287 w 676789"/>
                <a:gd name="connsiteY794" fmla="*/ 65541 h 1006475"/>
                <a:gd name="connsiteX795" fmla="*/ 199582 w 676789"/>
                <a:gd name="connsiteY795" fmla="*/ 63386 h 1006475"/>
                <a:gd name="connsiteX796" fmla="*/ 216764 w 676789"/>
                <a:gd name="connsiteY796" fmla="*/ 48305 h 1006475"/>
                <a:gd name="connsiteX797" fmla="*/ 223208 w 676789"/>
                <a:gd name="connsiteY797" fmla="*/ 41842 h 1006475"/>
                <a:gd name="connsiteX798" fmla="*/ 255425 w 676789"/>
                <a:gd name="connsiteY798" fmla="*/ 13834 h 1006475"/>
                <a:gd name="connsiteX799" fmla="*/ 261868 w 676789"/>
                <a:gd name="connsiteY799" fmla="*/ 9525 h 1006475"/>
                <a:gd name="connsiteX800" fmla="*/ 395280 w 676789"/>
                <a:gd name="connsiteY800" fmla="*/ 6350 h 1006475"/>
                <a:gd name="connsiteX801" fmla="*/ 397397 w 676789"/>
                <a:gd name="connsiteY801" fmla="*/ 6350 h 1006475"/>
                <a:gd name="connsiteX802" fmla="*/ 399514 w 676789"/>
                <a:gd name="connsiteY802" fmla="*/ 8533 h 1006475"/>
                <a:gd name="connsiteX803" fmla="*/ 399514 w 676789"/>
                <a:gd name="connsiteY803" fmla="*/ 10715 h 1006475"/>
                <a:gd name="connsiteX804" fmla="*/ 393164 w 676789"/>
                <a:gd name="connsiteY804" fmla="*/ 12898 h 1006475"/>
                <a:gd name="connsiteX805" fmla="*/ 361414 w 676789"/>
                <a:gd name="connsiteY805" fmla="*/ 34726 h 1006475"/>
                <a:gd name="connsiteX806" fmla="*/ 357180 w 676789"/>
                <a:gd name="connsiteY806" fmla="*/ 39092 h 1006475"/>
                <a:gd name="connsiteX807" fmla="*/ 352947 w 676789"/>
                <a:gd name="connsiteY807" fmla="*/ 41275 h 1006475"/>
                <a:gd name="connsiteX808" fmla="*/ 350830 w 676789"/>
                <a:gd name="connsiteY808" fmla="*/ 41275 h 1006475"/>
                <a:gd name="connsiteX809" fmla="*/ 350830 w 676789"/>
                <a:gd name="connsiteY809" fmla="*/ 36909 h 1006475"/>
                <a:gd name="connsiteX810" fmla="*/ 357180 w 676789"/>
                <a:gd name="connsiteY810" fmla="*/ 34726 h 1006475"/>
                <a:gd name="connsiteX811" fmla="*/ 386814 w 676789"/>
                <a:gd name="connsiteY811" fmla="*/ 12898 h 1006475"/>
                <a:gd name="connsiteX812" fmla="*/ 393164 w 676789"/>
                <a:gd name="connsiteY812" fmla="*/ 8533 h 1006475"/>
                <a:gd name="connsiteX813" fmla="*/ 395280 w 676789"/>
                <a:gd name="connsiteY813" fmla="*/ 6350 h 1006475"/>
                <a:gd name="connsiteX814" fmla="*/ 367219 w 676789"/>
                <a:gd name="connsiteY814" fmla="*/ 4762 h 1006475"/>
                <a:gd name="connsiteX815" fmla="*/ 369352 w 676789"/>
                <a:gd name="connsiteY815" fmla="*/ 4762 h 1006475"/>
                <a:gd name="connsiteX816" fmla="*/ 369352 w 676789"/>
                <a:gd name="connsiteY816" fmla="*/ 6927 h 1006475"/>
                <a:gd name="connsiteX817" fmla="*/ 367219 w 676789"/>
                <a:gd name="connsiteY817" fmla="*/ 9091 h 1006475"/>
                <a:gd name="connsiteX818" fmla="*/ 362952 w 676789"/>
                <a:gd name="connsiteY818" fmla="*/ 11256 h 1006475"/>
                <a:gd name="connsiteX819" fmla="*/ 330954 w 676789"/>
                <a:gd name="connsiteY819" fmla="*/ 30739 h 1006475"/>
                <a:gd name="connsiteX820" fmla="*/ 324554 w 676789"/>
                <a:gd name="connsiteY820" fmla="*/ 35069 h 1006475"/>
                <a:gd name="connsiteX821" fmla="*/ 318155 w 676789"/>
                <a:gd name="connsiteY821" fmla="*/ 43728 h 1006475"/>
                <a:gd name="connsiteX822" fmla="*/ 311755 w 676789"/>
                <a:gd name="connsiteY822" fmla="*/ 45893 h 1006475"/>
                <a:gd name="connsiteX823" fmla="*/ 309622 w 676789"/>
                <a:gd name="connsiteY823" fmla="*/ 48057 h 1006475"/>
                <a:gd name="connsiteX824" fmla="*/ 305355 w 676789"/>
                <a:gd name="connsiteY824" fmla="*/ 52387 h 1006475"/>
                <a:gd name="connsiteX825" fmla="*/ 303222 w 676789"/>
                <a:gd name="connsiteY825" fmla="*/ 52387 h 1006475"/>
                <a:gd name="connsiteX826" fmla="*/ 303222 w 676789"/>
                <a:gd name="connsiteY826" fmla="*/ 48057 h 1006475"/>
                <a:gd name="connsiteX827" fmla="*/ 305355 w 676789"/>
                <a:gd name="connsiteY827" fmla="*/ 48057 h 1006475"/>
                <a:gd name="connsiteX828" fmla="*/ 309622 w 676789"/>
                <a:gd name="connsiteY828" fmla="*/ 43728 h 1006475"/>
                <a:gd name="connsiteX829" fmla="*/ 318155 w 676789"/>
                <a:gd name="connsiteY829" fmla="*/ 35069 h 1006475"/>
                <a:gd name="connsiteX830" fmla="*/ 324554 w 676789"/>
                <a:gd name="connsiteY830" fmla="*/ 30739 h 1006475"/>
                <a:gd name="connsiteX831" fmla="*/ 354419 w 676789"/>
                <a:gd name="connsiteY831" fmla="*/ 11256 h 1006475"/>
                <a:gd name="connsiteX832" fmla="*/ 360819 w 676789"/>
                <a:gd name="connsiteY832" fmla="*/ 6927 h 1006475"/>
                <a:gd name="connsiteX833" fmla="*/ 367219 w 676789"/>
                <a:gd name="connsiteY833" fmla="*/ 4762 h 1006475"/>
                <a:gd name="connsiteX834" fmla="*/ 328573 w 676789"/>
                <a:gd name="connsiteY834" fmla="*/ 0 h 1006475"/>
                <a:gd name="connsiteX835" fmla="*/ 330707 w 676789"/>
                <a:gd name="connsiteY835" fmla="*/ 0 h 1006475"/>
                <a:gd name="connsiteX836" fmla="*/ 332840 w 676789"/>
                <a:gd name="connsiteY836" fmla="*/ 4417 h 1006475"/>
                <a:gd name="connsiteX837" fmla="*/ 330707 w 676789"/>
                <a:gd name="connsiteY837" fmla="*/ 4417 h 1006475"/>
                <a:gd name="connsiteX838" fmla="*/ 326440 w 676789"/>
                <a:gd name="connsiteY838" fmla="*/ 4417 h 1006475"/>
                <a:gd name="connsiteX839" fmla="*/ 315774 w 676789"/>
                <a:gd name="connsiteY839" fmla="*/ 8835 h 1006475"/>
                <a:gd name="connsiteX840" fmla="*/ 285909 w 676789"/>
                <a:gd name="connsiteY840" fmla="*/ 33130 h 1006475"/>
                <a:gd name="connsiteX841" fmla="*/ 281643 w 676789"/>
                <a:gd name="connsiteY841" fmla="*/ 37548 h 1006475"/>
                <a:gd name="connsiteX842" fmla="*/ 270976 w 676789"/>
                <a:gd name="connsiteY842" fmla="*/ 46382 h 1006475"/>
                <a:gd name="connsiteX843" fmla="*/ 266710 w 676789"/>
                <a:gd name="connsiteY843" fmla="*/ 48591 h 1006475"/>
                <a:gd name="connsiteX844" fmla="*/ 266710 w 676789"/>
                <a:gd name="connsiteY844" fmla="*/ 50800 h 1006475"/>
                <a:gd name="connsiteX845" fmla="*/ 264577 w 676789"/>
                <a:gd name="connsiteY845" fmla="*/ 46382 h 1006475"/>
                <a:gd name="connsiteX846" fmla="*/ 273110 w 676789"/>
                <a:gd name="connsiteY846" fmla="*/ 37548 h 1006475"/>
                <a:gd name="connsiteX847" fmla="*/ 279509 w 676789"/>
                <a:gd name="connsiteY847" fmla="*/ 33130 h 1006475"/>
                <a:gd name="connsiteX848" fmla="*/ 307241 w 676789"/>
                <a:gd name="connsiteY848" fmla="*/ 8835 h 1006475"/>
                <a:gd name="connsiteX849" fmla="*/ 315774 w 676789"/>
                <a:gd name="connsiteY849" fmla="*/ 4417 h 1006475"/>
                <a:gd name="connsiteX850" fmla="*/ 320040 w 676789"/>
                <a:gd name="connsiteY850" fmla="*/ 4417 h 1006475"/>
                <a:gd name="connsiteX851" fmla="*/ 328573 w 676789"/>
                <a:gd name="connsiteY851" fmla="*/ 0 h 1006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</a:cxnLst>
              <a:rect l="l" t="t" r="r" b="b"/>
              <a:pathLst>
                <a:path w="676789" h="1006475">
                  <a:moveTo>
                    <a:pt x="612728" y="981075"/>
                  </a:moveTo>
                  <a:cubicBezTo>
                    <a:pt x="614865" y="981075"/>
                    <a:pt x="614865" y="981075"/>
                    <a:pt x="614865" y="981075"/>
                  </a:cubicBezTo>
                  <a:cubicBezTo>
                    <a:pt x="614865" y="981075"/>
                    <a:pt x="617002" y="983192"/>
                    <a:pt x="614865" y="983192"/>
                  </a:cubicBezTo>
                  <a:cubicBezTo>
                    <a:pt x="608454" y="987425"/>
                    <a:pt x="602043" y="991658"/>
                    <a:pt x="595632" y="993775"/>
                  </a:cubicBezTo>
                  <a:cubicBezTo>
                    <a:pt x="584947" y="998008"/>
                    <a:pt x="576399" y="1002242"/>
                    <a:pt x="565713" y="1006475"/>
                  </a:cubicBezTo>
                  <a:cubicBezTo>
                    <a:pt x="565713" y="1006475"/>
                    <a:pt x="565713" y="1006475"/>
                    <a:pt x="563576" y="1006475"/>
                  </a:cubicBezTo>
                  <a:cubicBezTo>
                    <a:pt x="563576" y="1006475"/>
                    <a:pt x="563576" y="1006475"/>
                    <a:pt x="561439" y="1006475"/>
                  </a:cubicBezTo>
                  <a:cubicBezTo>
                    <a:pt x="561439" y="1004358"/>
                    <a:pt x="561439" y="1004358"/>
                    <a:pt x="563576" y="1004358"/>
                  </a:cubicBezTo>
                  <a:cubicBezTo>
                    <a:pt x="574261" y="1000125"/>
                    <a:pt x="582810" y="995892"/>
                    <a:pt x="593495" y="989542"/>
                  </a:cubicBezTo>
                  <a:cubicBezTo>
                    <a:pt x="599906" y="987425"/>
                    <a:pt x="606317" y="983192"/>
                    <a:pt x="612728" y="981075"/>
                  </a:cubicBezTo>
                  <a:close/>
                  <a:moveTo>
                    <a:pt x="636513" y="941387"/>
                  </a:moveTo>
                  <a:cubicBezTo>
                    <a:pt x="638663" y="941387"/>
                    <a:pt x="640814" y="945683"/>
                    <a:pt x="638663" y="945683"/>
                  </a:cubicBezTo>
                  <a:cubicBezTo>
                    <a:pt x="636513" y="947830"/>
                    <a:pt x="634362" y="947830"/>
                    <a:pt x="632211" y="947830"/>
                  </a:cubicBezTo>
                  <a:cubicBezTo>
                    <a:pt x="615005" y="956422"/>
                    <a:pt x="599949" y="965013"/>
                    <a:pt x="582742" y="975752"/>
                  </a:cubicBezTo>
                  <a:cubicBezTo>
                    <a:pt x="582742" y="975752"/>
                    <a:pt x="580592" y="977900"/>
                    <a:pt x="578441" y="977900"/>
                  </a:cubicBezTo>
                  <a:cubicBezTo>
                    <a:pt x="578441" y="977900"/>
                    <a:pt x="576290" y="977900"/>
                    <a:pt x="576290" y="977900"/>
                  </a:cubicBezTo>
                  <a:cubicBezTo>
                    <a:pt x="574139" y="977900"/>
                    <a:pt x="574139" y="975752"/>
                    <a:pt x="576290" y="973604"/>
                  </a:cubicBezTo>
                  <a:cubicBezTo>
                    <a:pt x="578441" y="973604"/>
                    <a:pt x="578441" y="971456"/>
                    <a:pt x="580592" y="971456"/>
                  </a:cubicBezTo>
                  <a:cubicBezTo>
                    <a:pt x="584893" y="969309"/>
                    <a:pt x="587044" y="967161"/>
                    <a:pt x="589195" y="967161"/>
                  </a:cubicBezTo>
                  <a:cubicBezTo>
                    <a:pt x="604251" y="958569"/>
                    <a:pt x="619306" y="949978"/>
                    <a:pt x="636513" y="941387"/>
                  </a:cubicBezTo>
                  <a:close/>
                  <a:moveTo>
                    <a:pt x="642931" y="914400"/>
                  </a:moveTo>
                  <a:cubicBezTo>
                    <a:pt x="645048" y="914400"/>
                    <a:pt x="645048" y="914400"/>
                    <a:pt x="645048" y="914400"/>
                  </a:cubicBezTo>
                  <a:cubicBezTo>
                    <a:pt x="647164" y="914400"/>
                    <a:pt x="647164" y="916483"/>
                    <a:pt x="645048" y="916483"/>
                  </a:cubicBezTo>
                  <a:cubicBezTo>
                    <a:pt x="632348" y="924818"/>
                    <a:pt x="619648" y="931069"/>
                    <a:pt x="606948" y="937320"/>
                  </a:cubicBezTo>
                  <a:cubicBezTo>
                    <a:pt x="604831" y="937320"/>
                    <a:pt x="602714" y="937320"/>
                    <a:pt x="600598" y="939403"/>
                  </a:cubicBezTo>
                  <a:cubicBezTo>
                    <a:pt x="594248" y="941487"/>
                    <a:pt x="587898" y="943571"/>
                    <a:pt x="581548" y="947738"/>
                  </a:cubicBezTo>
                  <a:cubicBezTo>
                    <a:pt x="579431" y="947738"/>
                    <a:pt x="577314" y="945654"/>
                    <a:pt x="579431" y="943571"/>
                  </a:cubicBezTo>
                  <a:cubicBezTo>
                    <a:pt x="587898" y="939403"/>
                    <a:pt x="596364" y="937320"/>
                    <a:pt x="602714" y="933152"/>
                  </a:cubicBezTo>
                  <a:cubicBezTo>
                    <a:pt x="604831" y="933152"/>
                    <a:pt x="606948" y="931069"/>
                    <a:pt x="609064" y="931069"/>
                  </a:cubicBezTo>
                  <a:cubicBezTo>
                    <a:pt x="619648" y="924818"/>
                    <a:pt x="632348" y="920651"/>
                    <a:pt x="642931" y="914400"/>
                  </a:cubicBezTo>
                  <a:close/>
                  <a:moveTo>
                    <a:pt x="656888" y="892175"/>
                  </a:moveTo>
                  <a:cubicBezTo>
                    <a:pt x="659071" y="892175"/>
                    <a:pt x="661254" y="892175"/>
                    <a:pt x="663437" y="892175"/>
                  </a:cubicBezTo>
                  <a:cubicBezTo>
                    <a:pt x="663437" y="892175"/>
                    <a:pt x="665619" y="892175"/>
                    <a:pt x="665619" y="892175"/>
                  </a:cubicBezTo>
                  <a:cubicBezTo>
                    <a:pt x="667802" y="892175"/>
                    <a:pt x="667802" y="896408"/>
                    <a:pt x="665619" y="896408"/>
                  </a:cubicBezTo>
                  <a:cubicBezTo>
                    <a:pt x="663437" y="896408"/>
                    <a:pt x="663437" y="896408"/>
                    <a:pt x="663437" y="896408"/>
                  </a:cubicBezTo>
                  <a:cubicBezTo>
                    <a:pt x="659071" y="896408"/>
                    <a:pt x="656888" y="896408"/>
                    <a:pt x="654705" y="896408"/>
                  </a:cubicBezTo>
                  <a:cubicBezTo>
                    <a:pt x="648157" y="898525"/>
                    <a:pt x="639426" y="900642"/>
                    <a:pt x="632877" y="904875"/>
                  </a:cubicBezTo>
                  <a:cubicBezTo>
                    <a:pt x="626329" y="906992"/>
                    <a:pt x="619780" y="909108"/>
                    <a:pt x="615415" y="911225"/>
                  </a:cubicBezTo>
                  <a:cubicBezTo>
                    <a:pt x="613232" y="911225"/>
                    <a:pt x="611049" y="913342"/>
                    <a:pt x="608866" y="913342"/>
                  </a:cubicBezTo>
                  <a:cubicBezTo>
                    <a:pt x="606683" y="915458"/>
                    <a:pt x="604501" y="915458"/>
                    <a:pt x="602318" y="915458"/>
                  </a:cubicBezTo>
                  <a:cubicBezTo>
                    <a:pt x="602318" y="917575"/>
                    <a:pt x="602318" y="917575"/>
                    <a:pt x="602318" y="917575"/>
                  </a:cubicBezTo>
                  <a:cubicBezTo>
                    <a:pt x="600135" y="917575"/>
                    <a:pt x="597952" y="913342"/>
                    <a:pt x="600135" y="913342"/>
                  </a:cubicBezTo>
                  <a:cubicBezTo>
                    <a:pt x="604501" y="911225"/>
                    <a:pt x="608866" y="909108"/>
                    <a:pt x="611049" y="909108"/>
                  </a:cubicBezTo>
                  <a:cubicBezTo>
                    <a:pt x="613232" y="906992"/>
                    <a:pt x="615415" y="906992"/>
                    <a:pt x="617598" y="906992"/>
                  </a:cubicBezTo>
                  <a:cubicBezTo>
                    <a:pt x="630694" y="900642"/>
                    <a:pt x="643791" y="894292"/>
                    <a:pt x="656888" y="892175"/>
                  </a:cubicBezTo>
                  <a:close/>
                  <a:moveTo>
                    <a:pt x="671438" y="866775"/>
                  </a:moveTo>
                  <a:cubicBezTo>
                    <a:pt x="675739" y="866775"/>
                    <a:pt x="675739" y="871084"/>
                    <a:pt x="671438" y="871084"/>
                  </a:cubicBezTo>
                  <a:cubicBezTo>
                    <a:pt x="671438" y="871084"/>
                    <a:pt x="671438" y="871084"/>
                    <a:pt x="669287" y="871084"/>
                  </a:cubicBezTo>
                  <a:cubicBezTo>
                    <a:pt x="667136" y="871084"/>
                    <a:pt x="662834" y="873238"/>
                    <a:pt x="660684" y="873238"/>
                  </a:cubicBezTo>
                  <a:cubicBezTo>
                    <a:pt x="654231" y="875393"/>
                    <a:pt x="647779" y="879702"/>
                    <a:pt x="641326" y="881856"/>
                  </a:cubicBezTo>
                  <a:cubicBezTo>
                    <a:pt x="634874" y="886165"/>
                    <a:pt x="626271" y="890474"/>
                    <a:pt x="619818" y="894783"/>
                  </a:cubicBezTo>
                  <a:cubicBezTo>
                    <a:pt x="617667" y="894783"/>
                    <a:pt x="615517" y="896938"/>
                    <a:pt x="615517" y="896938"/>
                  </a:cubicBezTo>
                  <a:cubicBezTo>
                    <a:pt x="615517" y="896938"/>
                    <a:pt x="615517" y="896938"/>
                    <a:pt x="613366" y="896938"/>
                  </a:cubicBezTo>
                  <a:cubicBezTo>
                    <a:pt x="611215" y="896938"/>
                    <a:pt x="609064" y="894783"/>
                    <a:pt x="611215" y="892629"/>
                  </a:cubicBezTo>
                  <a:cubicBezTo>
                    <a:pt x="613366" y="892629"/>
                    <a:pt x="615517" y="892629"/>
                    <a:pt x="615517" y="892629"/>
                  </a:cubicBezTo>
                  <a:cubicBezTo>
                    <a:pt x="617667" y="890474"/>
                    <a:pt x="619818" y="890474"/>
                    <a:pt x="619818" y="888320"/>
                  </a:cubicBezTo>
                  <a:cubicBezTo>
                    <a:pt x="628422" y="886165"/>
                    <a:pt x="634874" y="881856"/>
                    <a:pt x="643477" y="877547"/>
                  </a:cubicBezTo>
                  <a:cubicBezTo>
                    <a:pt x="647779" y="873238"/>
                    <a:pt x="654231" y="871084"/>
                    <a:pt x="662834" y="868929"/>
                  </a:cubicBezTo>
                  <a:cubicBezTo>
                    <a:pt x="664985" y="868929"/>
                    <a:pt x="667136" y="866775"/>
                    <a:pt x="671438" y="866775"/>
                  </a:cubicBezTo>
                  <a:close/>
                  <a:moveTo>
                    <a:pt x="671474" y="844550"/>
                  </a:moveTo>
                  <a:cubicBezTo>
                    <a:pt x="671474" y="844550"/>
                    <a:pt x="673607" y="844550"/>
                    <a:pt x="673607" y="844550"/>
                  </a:cubicBezTo>
                  <a:cubicBezTo>
                    <a:pt x="673607" y="844550"/>
                    <a:pt x="675740" y="846704"/>
                    <a:pt x="675740" y="846704"/>
                  </a:cubicBezTo>
                  <a:cubicBezTo>
                    <a:pt x="675740" y="846704"/>
                    <a:pt x="675740" y="848859"/>
                    <a:pt x="675740" y="848859"/>
                  </a:cubicBezTo>
                  <a:cubicBezTo>
                    <a:pt x="673607" y="848859"/>
                    <a:pt x="671474" y="851013"/>
                    <a:pt x="671474" y="851013"/>
                  </a:cubicBezTo>
                  <a:cubicBezTo>
                    <a:pt x="671474" y="851013"/>
                    <a:pt x="671474" y="851013"/>
                    <a:pt x="669341" y="851013"/>
                  </a:cubicBezTo>
                  <a:cubicBezTo>
                    <a:pt x="667207" y="851013"/>
                    <a:pt x="667207" y="851013"/>
                    <a:pt x="665074" y="851013"/>
                  </a:cubicBezTo>
                  <a:cubicBezTo>
                    <a:pt x="656541" y="853168"/>
                    <a:pt x="648008" y="857477"/>
                    <a:pt x="639476" y="859631"/>
                  </a:cubicBezTo>
                  <a:cubicBezTo>
                    <a:pt x="635209" y="863940"/>
                    <a:pt x="628809" y="866095"/>
                    <a:pt x="624543" y="868249"/>
                  </a:cubicBezTo>
                  <a:cubicBezTo>
                    <a:pt x="622410" y="870404"/>
                    <a:pt x="620277" y="870404"/>
                    <a:pt x="620277" y="870404"/>
                  </a:cubicBezTo>
                  <a:cubicBezTo>
                    <a:pt x="616010" y="872558"/>
                    <a:pt x="613877" y="874713"/>
                    <a:pt x="611744" y="874713"/>
                  </a:cubicBezTo>
                  <a:cubicBezTo>
                    <a:pt x="609610" y="874713"/>
                    <a:pt x="609610" y="874713"/>
                    <a:pt x="609610" y="874713"/>
                  </a:cubicBezTo>
                  <a:cubicBezTo>
                    <a:pt x="607477" y="874713"/>
                    <a:pt x="607477" y="872558"/>
                    <a:pt x="609610" y="872558"/>
                  </a:cubicBezTo>
                  <a:cubicBezTo>
                    <a:pt x="611744" y="870404"/>
                    <a:pt x="616010" y="868249"/>
                    <a:pt x="620277" y="866095"/>
                  </a:cubicBezTo>
                  <a:cubicBezTo>
                    <a:pt x="622410" y="866095"/>
                    <a:pt x="622410" y="863940"/>
                    <a:pt x="624543" y="863940"/>
                  </a:cubicBezTo>
                  <a:cubicBezTo>
                    <a:pt x="630943" y="861786"/>
                    <a:pt x="635209" y="857477"/>
                    <a:pt x="641609" y="855322"/>
                  </a:cubicBezTo>
                  <a:cubicBezTo>
                    <a:pt x="650142" y="851013"/>
                    <a:pt x="656541" y="848859"/>
                    <a:pt x="665074" y="846704"/>
                  </a:cubicBezTo>
                  <a:cubicBezTo>
                    <a:pt x="667207" y="846704"/>
                    <a:pt x="669341" y="846704"/>
                    <a:pt x="669341" y="846704"/>
                  </a:cubicBezTo>
                  <a:cubicBezTo>
                    <a:pt x="671474" y="844550"/>
                    <a:pt x="671474" y="844550"/>
                    <a:pt x="671474" y="844550"/>
                  </a:cubicBezTo>
                  <a:close/>
                  <a:moveTo>
                    <a:pt x="667558" y="825500"/>
                  </a:moveTo>
                  <a:cubicBezTo>
                    <a:pt x="669756" y="825500"/>
                    <a:pt x="669756" y="825500"/>
                    <a:pt x="669756" y="825500"/>
                  </a:cubicBezTo>
                  <a:cubicBezTo>
                    <a:pt x="671954" y="825500"/>
                    <a:pt x="671954" y="825500"/>
                    <a:pt x="671954" y="825500"/>
                  </a:cubicBezTo>
                  <a:cubicBezTo>
                    <a:pt x="674152" y="825500"/>
                    <a:pt x="674152" y="827665"/>
                    <a:pt x="671954" y="829830"/>
                  </a:cubicBezTo>
                  <a:cubicBezTo>
                    <a:pt x="671954" y="829830"/>
                    <a:pt x="669756" y="829830"/>
                    <a:pt x="667558" y="831994"/>
                  </a:cubicBezTo>
                  <a:cubicBezTo>
                    <a:pt x="654370" y="838489"/>
                    <a:pt x="638983" y="842818"/>
                    <a:pt x="625795" y="849313"/>
                  </a:cubicBezTo>
                  <a:cubicBezTo>
                    <a:pt x="623596" y="849313"/>
                    <a:pt x="621398" y="849313"/>
                    <a:pt x="621398" y="849313"/>
                  </a:cubicBezTo>
                  <a:cubicBezTo>
                    <a:pt x="619200" y="849313"/>
                    <a:pt x="619200" y="849313"/>
                    <a:pt x="619200" y="849313"/>
                  </a:cubicBezTo>
                  <a:cubicBezTo>
                    <a:pt x="617002" y="849313"/>
                    <a:pt x="617002" y="847148"/>
                    <a:pt x="619200" y="847148"/>
                  </a:cubicBezTo>
                  <a:cubicBezTo>
                    <a:pt x="619200" y="844983"/>
                    <a:pt x="619200" y="844983"/>
                    <a:pt x="621398" y="844983"/>
                  </a:cubicBezTo>
                  <a:cubicBezTo>
                    <a:pt x="621398" y="844983"/>
                    <a:pt x="623596" y="844983"/>
                    <a:pt x="625795" y="844983"/>
                  </a:cubicBezTo>
                  <a:cubicBezTo>
                    <a:pt x="638983" y="838489"/>
                    <a:pt x="654370" y="834159"/>
                    <a:pt x="667558" y="825500"/>
                  </a:cubicBezTo>
                  <a:close/>
                  <a:moveTo>
                    <a:pt x="315789" y="811212"/>
                  </a:moveTo>
                  <a:cubicBezTo>
                    <a:pt x="315789" y="811212"/>
                    <a:pt x="317964" y="811212"/>
                    <a:pt x="317964" y="811212"/>
                  </a:cubicBezTo>
                  <a:cubicBezTo>
                    <a:pt x="320140" y="811212"/>
                    <a:pt x="320140" y="811212"/>
                    <a:pt x="320140" y="813329"/>
                  </a:cubicBezTo>
                  <a:cubicBezTo>
                    <a:pt x="300560" y="830262"/>
                    <a:pt x="283157" y="849312"/>
                    <a:pt x="265753" y="868362"/>
                  </a:cubicBezTo>
                  <a:cubicBezTo>
                    <a:pt x="263577" y="868362"/>
                    <a:pt x="261402" y="866245"/>
                    <a:pt x="263577" y="864129"/>
                  </a:cubicBezTo>
                  <a:cubicBezTo>
                    <a:pt x="278806" y="847195"/>
                    <a:pt x="294034" y="830262"/>
                    <a:pt x="311438" y="815445"/>
                  </a:cubicBezTo>
                  <a:cubicBezTo>
                    <a:pt x="313613" y="813329"/>
                    <a:pt x="315789" y="813329"/>
                    <a:pt x="315789" y="811212"/>
                  </a:cubicBezTo>
                  <a:close/>
                  <a:moveTo>
                    <a:pt x="283075" y="811212"/>
                  </a:moveTo>
                  <a:cubicBezTo>
                    <a:pt x="285215" y="813352"/>
                    <a:pt x="285215" y="813352"/>
                    <a:pt x="285215" y="815491"/>
                  </a:cubicBezTo>
                  <a:cubicBezTo>
                    <a:pt x="283075" y="815491"/>
                    <a:pt x="283075" y="815491"/>
                    <a:pt x="283075" y="815491"/>
                  </a:cubicBezTo>
                  <a:cubicBezTo>
                    <a:pt x="283075" y="817631"/>
                    <a:pt x="280935" y="819771"/>
                    <a:pt x="278796" y="819771"/>
                  </a:cubicBezTo>
                  <a:cubicBezTo>
                    <a:pt x="265957" y="834749"/>
                    <a:pt x="253119" y="847587"/>
                    <a:pt x="240281" y="860425"/>
                  </a:cubicBezTo>
                  <a:cubicBezTo>
                    <a:pt x="238141" y="860425"/>
                    <a:pt x="236002" y="858285"/>
                    <a:pt x="238141" y="856145"/>
                  </a:cubicBezTo>
                  <a:cubicBezTo>
                    <a:pt x="248840" y="845447"/>
                    <a:pt x="261678" y="832609"/>
                    <a:pt x="272377" y="819771"/>
                  </a:cubicBezTo>
                  <a:cubicBezTo>
                    <a:pt x="274516" y="819771"/>
                    <a:pt x="276656" y="817631"/>
                    <a:pt x="276656" y="815491"/>
                  </a:cubicBezTo>
                  <a:cubicBezTo>
                    <a:pt x="278796" y="815491"/>
                    <a:pt x="280935" y="813352"/>
                    <a:pt x="280935" y="813352"/>
                  </a:cubicBezTo>
                  <a:cubicBezTo>
                    <a:pt x="280935" y="811212"/>
                    <a:pt x="283075" y="811212"/>
                    <a:pt x="283075" y="811212"/>
                  </a:cubicBezTo>
                  <a:close/>
                  <a:moveTo>
                    <a:pt x="260290" y="811212"/>
                  </a:moveTo>
                  <a:cubicBezTo>
                    <a:pt x="260290" y="811212"/>
                    <a:pt x="260290" y="811212"/>
                    <a:pt x="262434" y="811212"/>
                  </a:cubicBezTo>
                  <a:cubicBezTo>
                    <a:pt x="262434" y="811212"/>
                    <a:pt x="264577" y="813360"/>
                    <a:pt x="262434" y="815508"/>
                  </a:cubicBezTo>
                  <a:cubicBezTo>
                    <a:pt x="262434" y="815508"/>
                    <a:pt x="260290" y="815508"/>
                    <a:pt x="260290" y="815508"/>
                  </a:cubicBezTo>
                  <a:cubicBezTo>
                    <a:pt x="258147" y="817655"/>
                    <a:pt x="258147" y="817655"/>
                    <a:pt x="256004" y="819803"/>
                  </a:cubicBezTo>
                  <a:cubicBezTo>
                    <a:pt x="245288" y="828394"/>
                    <a:pt x="236716" y="839134"/>
                    <a:pt x="228143" y="847725"/>
                  </a:cubicBezTo>
                  <a:cubicBezTo>
                    <a:pt x="226000" y="847725"/>
                    <a:pt x="226000" y="847725"/>
                    <a:pt x="226000" y="847725"/>
                  </a:cubicBezTo>
                  <a:cubicBezTo>
                    <a:pt x="223857" y="847725"/>
                    <a:pt x="221714" y="845577"/>
                    <a:pt x="223857" y="845577"/>
                  </a:cubicBezTo>
                  <a:cubicBezTo>
                    <a:pt x="232430" y="836986"/>
                    <a:pt x="241002" y="826247"/>
                    <a:pt x="251718" y="819803"/>
                  </a:cubicBezTo>
                  <a:cubicBezTo>
                    <a:pt x="251718" y="817655"/>
                    <a:pt x="253861" y="815508"/>
                    <a:pt x="256004" y="815508"/>
                  </a:cubicBezTo>
                  <a:cubicBezTo>
                    <a:pt x="256004" y="813360"/>
                    <a:pt x="258147" y="811212"/>
                    <a:pt x="260290" y="811212"/>
                  </a:cubicBezTo>
                  <a:close/>
                  <a:moveTo>
                    <a:pt x="339586" y="806450"/>
                  </a:moveTo>
                  <a:cubicBezTo>
                    <a:pt x="339586" y="806450"/>
                    <a:pt x="341769" y="806450"/>
                    <a:pt x="341769" y="806450"/>
                  </a:cubicBezTo>
                  <a:cubicBezTo>
                    <a:pt x="341769" y="806450"/>
                    <a:pt x="343952" y="806450"/>
                    <a:pt x="343952" y="808587"/>
                  </a:cubicBezTo>
                  <a:cubicBezTo>
                    <a:pt x="343952" y="808587"/>
                    <a:pt x="343952" y="808587"/>
                    <a:pt x="343952" y="810724"/>
                  </a:cubicBezTo>
                  <a:cubicBezTo>
                    <a:pt x="326489" y="825683"/>
                    <a:pt x="311209" y="842780"/>
                    <a:pt x="295929" y="859876"/>
                  </a:cubicBezTo>
                  <a:cubicBezTo>
                    <a:pt x="295929" y="862013"/>
                    <a:pt x="293747" y="862013"/>
                    <a:pt x="293747" y="862013"/>
                  </a:cubicBezTo>
                  <a:cubicBezTo>
                    <a:pt x="291564" y="862013"/>
                    <a:pt x="291564" y="859876"/>
                    <a:pt x="291564" y="857739"/>
                  </a:cubicBezTo>
                  <a:cubicBezTo>
                    <a:pt x="306844" y="840642"/>
                    <a:pt x="322123" y="825683"/>
                    <a:pt x="337403" y="808587"/>
                  </a:cubicBezTo>
                  <a:cubicBezTo>
                    <a:pt x="337403" y="808587"/>
                    <a:pt x="339586" y="808587"/>
                    <a:pt x="339586" y="806450"/>
                  </a:cubicBezTo>
                  <a:close/>
                  <a:moveTo>
                    <a:pt x="669335" y="801687"/>
                  </a:moveTo>
                  <a:cubicBezTo>
                    <a:pt x="671470" y="801687"/>
                    <a:pt x="671470" y="801687"/>
                    <a:pt x="671470" y="801687"/>
                  </a:cubicBezTo>
                  <a:cubicBezTo>
                    <a:pt x="673605" y="801687"/>
                    <a:pt x="673605" y="801687"/>
                    <a:pt x="673605" y="801687"/>
                  </a:cubicBezTo>
                  <a:cubicBezTo>
                    <a:pt x="675740" y="801687"/>
                    <a:pt x="675740" y="803885"/>
                    <a:pt x="673605" y="806083"/>
                  </a:cubicBezTo>
                  <a:cubicBezTo>
                    <a:pt x="673605" y="806083"/>
                    <a:pt x="673605" y="806083"/>
                    <a:pt x="671470" y="806083"/>
                  </a:cubicBezTo>
                  <a:cubicBezTo>
                    <a:pt x="671470" y="806083"/>
                    <a:pt x="671470" y="806083"/>
                    <a:pt x="669335" y="806083"/>
                  </a:cubicBezTo>
                  <a:cubicBezTo>
                    <a:pt x="660796" y="806083"/>
                    <a:pt x="652256" y="810479"/>
                    <a:pt x="643716" y="814875"/>
                  </a:cubicBezTo>
                  <a:cubicBezTo>
                    <a:pt x="637311" y="817073"/>
                    <a:pt x="630907" y="821470"/>
                    <a:pt x="626637" y="825866"/>
                  </a:cubicBezTo>
                  <a:cubicBezTo>
                    <a:pt x="624502" y="825866"/>
                    <a:pt x="622367" y="825866"/>
                    <a:pt x="622367" y="828064"/>
                  </a:cubicBezTo>
                  <a:cubicBezTo>
                    <a:pt x="620232" y="828064"/>
                    <a:pt x="620232" y="828064"/>
                    <a:pt x="620232" y="828064"/>
                  </a:cubicBezTo>
                  <a:cubicBezTo>
                    <a:pt x="618097" y="828064"/>
                    <a:pt x="618097" y="828064"/>
                    <a:pt x="618097" y="830262"/>
                  </a:cubicBezTo>
                  <a:cubicBezTo>
                    <a:pt x="615962" y="830262"/>
                    <a:pt x="615962" y="830262"/>
                    <a:pt x="615962" y="830262"/>
                  </a:cubicBezTo>
                  <a:cubicBezTo>
                    <a:pt x="613827" y="828064"/>
                    <a:pt x="613827" y="825866"/>
                    <a:pt x="615962" y="825866"/>
                  </a:cubicBezTo>
                  <a:cubicBezTo>
                    <a:pt x="618097" y="823668"/>
                    <a:pt x="618097" y="823668"/>
                    <a:pt x="620232" y="823668"/>
                  </a:cubicBezTo>
                  <a:cubicBezTo>
                    <a:pt x="620232" y="823668"/>
                    <a:pt x="620232" y="821470"/>
                    <a:pt x="622367" y="821470"/>
                  </a:cubicBezTo>
                  <a:cubicBezTo>
                    <a:pt x="622367" y="821470"/>
                    <a:pt x="624502" y="821470"/>
                    <a:pt x="626637" y="819271"/>
                  </a:cubicBezTo>
                  <a:cubicBezTo>
                    <a:pt x="630907" y="817073"/>
                    <a:pt x="637311" y="812677"/>
                    <a:pt x="643716" y="810479"/>
                  </a:cubicBezTo>
                  <a:cubicBezTo>
                    <a:pt x="652256" y="806083"/>
                    <a:pt x="660796" y="801687"/>
                    <a:pt x="669335" y="801687"/>
                  </a:cubicBezTo>
                  <a:close/>
                  <a:moveTo>
                    <a:pt x="241109" y="800100"/>
                  </a:moveTo>
                  <a:cubicBezTo>
                    <a:pt x="243318" y="800100"/>
                    <a:pt x="243318" y="800100"/>
                    <a:pt x="243318" y="800100"/>
                  </a:cubicBezTo>
                  <a:cubicBezTo>
                    <a:pt x="245527" y="800100"/>
                    <a:pt x="245527" y="802217"/>
                    <a:pt x="243318" y="802217"/>
                  </a:cubicBezTo>
                  <a:cubicBezTo>
                    <a:pt x="241109" y="804333"/>
                    <a:pt x="238901" y="808567"/>
                    <a:pt x="236692" y="810683"/>
                  </a:cubicBezTo>
                  <a:cubicBezTo>
                    <a:pt x="234483" y="810683"/>
                    <a:pt x="232275" y="812800"/>
                    <a:pt x="232275" y="812800"/>
                  </a:cubicBezTo>
                  <a:cubicBezTo>
                    <a:pt x="221231" y="823383"/>
                    <a:pt x="210188" y="833967"/>
                    <a:pt x="199144" y="844550"/>
                  </a:cubicBezTo>
                  <a:cubicBezTo>
                    <a:pt x="196935" y="844550"/>
                    <a:pt x="194727" y="842433"/>
                    <a:pt x="196935" y="840317"/>
                  </a:cubicBezTo>
                  <a:cubicBezTo>
                    <a:pt x="207979" y="831850"/>
                    <a:pt x="216814" y="821267"/>
                    <a:pt x="227857" y="810683"/>
                  </a:cubicBezTo>
                  <a:cubicBezTo>
                    <a:pt x="227857" y="810683"/>
                    <a:pt x="230066" y="808567"/>
                    <a:pt x="230066" y="808567"/>
                  </a:cubicBezTo>
                  <a:cubicBezTo>
                    <a:pt x="234483" y="804333"/>
                    <a:pt x="238901" y="802217"/>
                    <a:pt x="241109" y="800100"/>
                  </a:cubicBezTo>
                  <a:close/>
                  <a:moveTo>
                    <a:pt x="371393" y="795337"/>
                  </a:moveTo>
                  <a:cubicBezTo>
                    <a:pt x="371393" y="795337"/>
                    <a:pt x="373547" y="795337"/>
                    <a:pt x="373547" y="795337"/>
                  </a:cubicBezTo>
                  <a:cubicBezTo>
                    <a:pt x="373547" y="795337"/>
                    <a:pt x="375702" y="795337"/>
                    <a:pt x="375702" y="797472"/>
                  </a:cubicBezTo>
                  <a:cubicBezTo>
                    <a:pt x="375702" y="799607"/>
                    <a:pt x="375702" y="799607"/>
                    <a:pt x="375702" y="801742"/>
                  </a:cubicBezTo>
                  <a:cubicBezTo>
                    <a:pt x="375702" y="801742"/>
                    <a:pt x="373547" y="803877"/>
                    <a:pt x="373547" y="803877"/>
                  </a:cubicBezTo>
                  <a:cubicBezTo>
                    <a:pt x="371393" y="803877"/>
                    <a:pt x="371393" y="801742"/>
                    <a:pt x="371393" y="801742"/>
                  </a:cubicBezTo>
                  <a:cubicBezTo>
                    <a:pt x="349848" y="814551"/>
                    <a:pt x="336921" y="838035"/>
                    <a:pt x="319686" y="857250"/>
                  </a:cubicBezTo>
                  <a:cubicBezTo>
                    <a:pt x="317531" y="857250"/>
                    <a:pt x="315377" y="855115"/>
                    <a:pt x="317531" y="852980"/>
                  </a:cubicBezTo>
                  <a:cubicBezTo>
                    <a:pt x="334767" y="833766"/>
                    <a:pt x="347694" y="810281"/>
                    <a:pt x="371393" y="795337"/>
                  </a:cubicBezTo>
                  <a:close/>
                  <a:moveTo>
                    <a:pt x="404659" y="790575"/>
                  </a:moveTo>
                  <a:cubicBezTo>
                    <a:pt x="404659" y="790575"/>
                    <a:pt x="406849" y="790575"/>
                    <a:pt x="406849" y="790575"/>
                  </a:cubicBezTo>
                  <a:cubicBezTo>
                    <a:pt x="406849" y="790575"/>
                    <a:pt x="409039" y="792765"/>
                    <a:pt x="406849" y="792765"/>
                  </a:cubicBezTo>
                  <a:cubicBezTo>
                    <a:pt x="404659" y="797144"/>
                    <a:pt x="402470" y="799333"/>
                    <a:pt x="398090" y="803713"/>
                  </a:cubicBezTo>
                  <a:cubicBezTo>
                    <a:pt x="395901" y="805902"/>
                    <a:pt x="393711" y="808092"/>
                    <a:pt x="391522" y="810282"/>
                  </a:cubicBezTo>
                  <a:cubicBezTo>
                    <a:pt x="391522" y="812471"/>
                    <a:pt x="391522" y="812471"/>
                    <a:pt x="389332" y="814661"/>
                  </a:cubicBezTo>
                  <a:cubicBezTo>
                    <a:pt x="387142" y="816851"/>
                    <a:pt x="384953" y="819040"/>
                    <a:pt x="382763" y="821230"/>
                  </a:cubicBezTo>
                  <a:cubicBezTo>
                    <a:pt x="374004" y="832178"/>
                    <a:pt x="363056" y="843127"/>
                    <a:pt x="352108" y="854075"/>
                  </a:cubicBezTo>
                  <a:cubicBezTo>
                    <a:pt x="349918" y="854075"/>
                    <a:pt x="349918" y="854075"/>
                    <a:pt x="349918" y="854075"/>
                  </a:cubicBezTo>
                  <a:cubicBezTo>
                    <a:pt x="347728" y="854075"/>
                    <a:pt x="345539" y="851885"/>
                    <a:pt x="347728" y="849696"/>
                  </a:cubicBezTo>
                  <a:cubicBezTo>
                    <a:pt x="360866" y="838747"/>
                    <a:pt x="374004" y="825609"/>
                    <a:pt x="384953" y="812471"/>
                  </a:cubicBezTo>
                  <a:cubicBezTo>
                    <a:pt x="387142" y="810282"/>
                    <a:pt x="389332" y="808092"/>
                    <a:pt x="391522" y="805902"/>
                  </a:cubicBezTo>
                  <a:cubicBezTo>
                    <a:pt x="391522" y="803713"/>
                    <a:pt x="393711" y="803713"/>
                    <a:pt x="395901" y="801523"/>
                  </a:cubicBezTo>
                  <a:cubicBezTo>
                    <a:pt x="395901" y="799333"/>
                    <a:pt x="398090" y="797144"/>
                    <a:pt x="400280" y="794954"/>
                  </a:cubicBezTo>
                  <a:cubicBezTo>
                    <a:pt x="402470" y="792765"/>
                    <a:pt x="402470" y="792765"/>
                    <a:pt x="404659" y="790575"/>
                  </a:cubicBezTo>
                  <a:close/>
                  <a:moveTo>
                    <a:pt x="669756" y="782637"/>
                  </a:moveTo>
                  <a:cubicBezTo>
                    <a:pt x="669756" y="782637"/>
                    <a:pt x="669756" y="782637"/>
                    <a:pt x="671954" y="782637"/>
                  </a:cubicBezTo>
                  <a:cubicBezTo>
                    <a:pt x="674152" y="782637"/>
                    <a:pt x="674152" y="786967"/>
                    <a:pt x="671954" y="786967"/>
                  </a:cubicBezTo>
                  <a:cubicBezTo>
                    <a:pt x="671954" y="786967"/>
                    <a:pt x="669756" y="786967"/>
                    <a:pt x="669756" y="786967"/>
                  </a:cubicBezTo>
                  <a:cubicBezTo>
                    <a:pt x="654370" y="791296"/>
                    <a:pt x="638983" y="799955"/>
                    <a:pt x="623596" y="804285"/>
                  </a:cubicBezTo>
                  <a:cubicBezTo>
                    <a:pt x="623596" y="804285"/>
                    <a:pt x="621398" y="806450"/>
                    <a:pt x="621398" y="806450"/>
                  </a:cubicBezTo>
                  <a:cubicBezTo>
                    <a:pt x="619200" y="806450"/>
                    <a:pt x="619200" y="806450"/>
                    <a:pt x="619200" y="806450"/>
                  </a:cubicBezTo>
                  <a:cubicBezTo>
                    <a:pt x="617002" y="806450"/>
                    <a:pt x="617002" y="802120"/>
                    <a:pt x="619200" y="802120"/>
                  </a:cubicBezTo>
                  <a:cubicBezTo>
                    <a:pt x="619200" y="802120"/>
                    <a:pt x="621398" y="802120"/>
                    <a:pt x="621398" y="802120"/>
                  </a:cubicBezTo>
                  <a:cubicBezTo>
                    <a:pt x="621398" y="799955"/>
                    <a:pt x="621398" y="799955"/>
                    <a:pt x="623596" y="799955"/>
                  </a:cubicBezTo>
                  <a:cubicBezTo>
                    <a:pt x="638983" y="795626"/>
                    <a:pt x="654370" y="786967"/>
                    <a:pt x="669756" y="782637"/>
                  </a:cubicBezTo>
                  <a:close/>
                  <a:moveTo>
                    <a:pt x="227005" y="782637"/>
                  </a:moveTo>
                  <a:cubicBezTo>
                    <a:pt x="229122" y="782637"/>
                    <a:pt x="229122" y="782637"/>
                    <a:pt x="229122" y="782637"/>
                  </a:cubicBezTo>
                  <a:cubicBezTo>
                    <a:pt x="231239" y="782637"/>
                    <a:pt x="231239" y="784780"/>
                    <a:pt x="231239" y="784780"/>
                  </a:cubicBezTo>
                  <a:cubicBezTo>
                    <a:pt x="231239" y="784780"/>
                    <a:pt x="231239" y="786923"/>
                    <a:pt x="231239" y="786923"/>
                  </a:cubicBezTo>
                  <a:cubicBezTo>
                    <a:pt x="224889" y="791209"/>
                    <a:pt x="220655" y="795496"/>
                    <a:pt x="216422" y="799782"/>
                  </a:cubicBezTo>
                  <a:cubicBezTo>
                    <a:pt x="214305" y="801925"/>
                    <a:pt x="214305" y="801925"/>
                    <a:pt x="212189" y="804068"/>
                  </a:cubicBezTo>
                  <a:cubicBezTo>
                    <a:pt x="205839" y="810498"/>
                    <a:pt x="199489" y="816927"/>
                    <a:pt x="191022" y="825500"/>
                  </a:cubicBezTo>
                  <a:cubicBezTo>
                    <a:pt x="188905" y="825500"/>
                    <a:pt x="186789" y="823357"/>
                    <a:pt x="188905" y="821214"/>
                  </a:cubicBezTo>
                  <a:cubicBezTo>
                    <a:pt x="195255" y="814784"/>
                    <a:pt x="201605" y="808355"/>
                    <a:pt x="210072" y="799782"/>
                  </a:cubicBezTo>
                  <a:cubicBezTo>
                    <a:pt x="210072" y="799782"/>
                    <a:pt x="212189" y="799782"/>
                    <a:pt x="212189" y="797639"/>
                  </a:cubicBezTo>
                  <a:cubicBezTo>
                    <a:pt x="216422" y="793353"/>
                    <a:pt x="222772" y="789066"/>
                    <a:pt x="227005" y="782637"/>
                  </a:cubicBezTo>
                  <a:close/>
                  <a:moveTo>
                    <a:pt x="212622" y="777875"/>
                  </a:moveTo>
                  <a:cubicBezTo>
                    <a:pt x="212622" y="777875"/>
                    <a:pt x="212622" y="777875"/>
                    <a:pt x="214787" y="777875"/>
                  </a:cubicBezTo>
                  <a:cubicBezTo>
                    <a:pt x="214787" y="777875"/>
                    <a:pt x="216952" y="782161"/>
                    <a:pt x="214787" y="782161"/>
                  </a:cubicBezTo>
                  <a:cubicBezTo>
                    <a:pt x="210457" y="784304"/>
                    <a:pt x="208293" y="788591"/>
                    <a:pt x="203963" y="790734"/>
                  </a:cubicBezTo>
                  <a:cubicBezTo>
                    <a:pt x="203963" y="790734"/>
                    <a:pt x="201798" y="792877"/>
                    <a:pt x="201798" y="792877"/>
                  </a:cubicBezTo>
                  <a:cubicBezTo>
                    <a:pt x="190974" y="801450"/>
                    <a:pt x="182315" y="810022"/>
                    <a:pt x="173656" y="818595"/>
                  </a:cubicBezTo>
                  <a:cubicBezTo>
                    <a:pt x="173656" y="820738"/>
                    <a:pt x="171492" y="820738"/>
                    <a:pt x="171492" y="820738"/>
                  </a:cubicBezTo>
                  <a:cubicBezTo>
                    <a:pt x="169327" y="820738"/>
                    <a:pt x="169327" y="818595"/>
                    <a:pt x="169327" y="816452"/>
                  </a:cubicBezTo>
                  <a:cubicBezTo>
                    <a:pt x="180151" y="807879"/>
                    <a:pt x="188810" y="797163"/>
                    <a:pt x="199634" y="788591"/>
                  </a:cubicBezTo>
                  <a:cubicBezTo>
                    <a:pt x="199634" y="788591"/>
                    <a:pt x="201798" y="788591"/>
                    <a:pt x="201798" y="786447"/>
                  </a:cubicBezTo>
                  <a:cubicBezTo>
                    <a:pt x="206128" y="784304"/>
                    <a:pt x="208293" y="782161"/>
                    <a:pt x="212622" y="777875"/>
                  </a:cubicBezTo>
                  <a:close/>
                  <a:moveTo>
                    <a:pt x="195729" y="763587"/>
                  </a:moveTo>
                  <a:cubicBezTo>
                    <a:pt x="197902" y="763587"/>
                    <a:pt x="197902" y="765676"/>
                    <a:pt x="197902" y="767765"/>
                  </a:cubicBezTo>
                  <a:cubicBezTo>
                    <a:pt x="195729" y="769853"/>
                    <a:pt x="195729" y="769853"/>
                    <a:pt x="193557" y="771942"/>
                  </a:cubicBezTo>
                  <a:cubicBezTo>
                    <a:pt x="191385" y="771942"/>
                    <a:pt x="191385" y="774031"/>
                    <a:pt x="189212" y="774031"/>
                  </a:cubicBezTo>
                  <a:cubicBezTo>
                    <a:pt x="180523" y="784475"/>
                    <a:pt x="171833" y="792831"/>
                    <a:pt x="163144" y="803275"/>
                  </a:cubicBezTo>
                  <a:cubicBezTo>
                    <a:pt x="160971" y="803275"/>
                    <a:pt x="160971" y="803275"/>
                    <a:pt x="160971" y="803275"/>
                  </a:cubicBezTo>
                  <a:cubicBezTo>
                    <a:pt x="158799" y="803275"/>
                    <a:pt x="156627" y="801186"/>
                    <a:pt x="158799" y="799097"/>
                  </a:cubicBezTo>
                  <a:cubicBezTo>
                    <a:pt x="169661" y="790742"/>
                    <a:pt x="178350" y="780298"/>
                    <a:pt x="189212" y="769853"/>
                  </a:cubicBezTo>
                  <a:cubicBezTo>
                    <a:pt x="189212" y="769853"/>
                    <a:pt x="191385" y="767765"/>
                    <a:pt x="191385" y="767765"/>
                  </a:cubicBezTo>
                  <a:cubicBezTo>
                    <a:pt x="193557" y="765676"/>
                    <a:pt x="193557" y="765676"/>
                    <a:pt x="193557" y="765676"/>
                  </a:cubicBezTo>
                  <a:cubicBezTo>
                    <a:pt x="193557" y="765676"/>
                    <a:pt x="195729" y="763587"/>
                    <a:pt x="195729" y="763587"/>
                  </a:cubicBezTo>
                  <a:close/>
                  <a:moveTo>
                    <a:pt x="668861" y="754062"/>
                  </a:moveTo>
                  <a:cubicBezTo>
                    <a:pt x="670977" y="754062"/>
                    <a:pt x="670977" y="758392"/>
                    <a:pt x="668861" y="758392"/>
                  </a:cubicBezTo>
                  <a:cubicBezTo>
                    <a:pt x="668861" y="758392"/>
                    <a:pt x="668861" y="760556"/>
                    <a:pt x="666744" y="760556"/>
                  </a:cubicBezTo>
                  <a:cubicBezTo>
                    <a:pt x="654044" y="767051"/>
                    <a:pt x="639227" y="771380"/>
                    <a:pt x="624411" y="775710"/>
                  </a:cubicBezTo>
                  <a:cubicBezTo>
                    <a:pt x="624411" y="775710"/>
                    <a:pt x="624411" y="777875"/>
                    <a:pt x="622294" y="777875"/>
                  </a:cubicBezTo>
                  <a:cubicBezTo>
                    <a:pt x="620177" y="777875"/>
                    <a:pt x="620177" y="773545"/>
                    <a:pt x="622294" y="773545"/>
                  </a:cubicBezTo>
                  <a:cubicBezTo>
                    <a:pt x="637111" y="767051"/>
                    <a:pt x="651927" y="762721"/>
                    <a:pt x="666744" y="756227"/>
                  </a:cubicBezTo>
                  <a:cubicBezTo>
                    <a:pt x="666744" y="754062"/>
                    <a:pt x="668861" y="754062"/>
                    <a:pt x="668861" y="754062"/>
                  </a:cubicBezTo>
                  <a:close/>
                  <a:moveTo>
                    <a:pt x="180757" y="750887"/>
                  </a:moveTo>
                  <a:cubicBezTo>
                    <a:pt x="180757" y="750887"/>
                    <a:pt x="180757" y="750887"/>
                    <a:pt x="182979" y="750887"/>
                  </a:cubicBezTo>
                  <a:cubicBezTo>
                    <a:pt x="185202" y="750887"/>
                    <a:pt x="185202" y="752976"/>
                    <a:pt x="182979" y="752976"/>
                  </a:cubicBezTo>
                  <a:cubicBezTo>
                    <a:pt x="171867" y="763420"/>
                    <a:pt x="160754" y="775953"/>
                    <a:pt x="149642" y="786397"/>
                  </a:cubicBezTo>
                  <a:cubicBezTo>
                    <a:pt x="147419" y="788486"/>
                    <a:pt x="147419" y="788486"/>
                    <a:pt x="145197" y="790575"/>
                  </a:cubicBezTo>
                  <a:cubicBezTo>
                    <a:pt x="145197" y="790575"/>
                    <a:pt x="145197" y="790575"/>
                    <a:pt x="142974" y="790575"/>
                  </a:cubicBezTo>
                  <a:cubicBezTo>
                    <a:pt x="142974" y="790575"/>
                    <a:pt x="140752" y="788486"/>
                    <a:pt x="142974" y="788486"/>
                  </a:cubicBezTo>
                  <a:cubicBezTo>
                    <a:pt x="142974" y="786397"/>
                    <a:pt x="145197" y="786397"/>
                    <a:pt x="145197" y="786397"/>
                  </a:cubicBezTo>
                  <a:cubicBezTo>
                    <a:pt x="145197" y="784308"/>
                    <a:pt x="147419" y="782220"/>
                    <a:pt x="149642" y="782220"/>
                  </a:cubicBezTo>
                  <a:cubicBezTo>
                    <a:pt x="158532" y="771775"/>
                    <a:pt x="169644" y="761331"/>
                    <a:pt x="180757" y="750887"/>
                  </a:cubicBezTo>
                  <a:close/>
                  <a:moveTo>
                    <a:pt x="169724" y="739775"/>
                  </a:moveTo>
                  <a:cubicBezTo>
                    <a:pt x="171907" y="739775"/>
                    <a:pt x="171907" y="739775"/>
                    <a:pt x="171907" y="739775"/>
                  </a:cubicBezTo>
                  <a:cubicBezTo>
                    <a:pt x="174090" y="739775"/>
                    <a:pt x="174090" y="741958"/>
                    <a:pt x="174090" y="744141"/>
                  </a:cubicBezTo>
                  <a:cubicBezTo>
                    <a:pt x="169724" y="748506"/>
                    <a:pt x="165358" y="752872"/>
                    <a:pt x="160993" y="757238"/>
                  </a:cubicBezTo>
                  <a:cubicBezTo>
                    <a:pt x="160993" y="757238"/>
                    <a:pt x="160993" y="757238"/>
                    <a:pt x="158810" y="757238"/>
                  </a:cubicBezTo>
                  <a:cubicBezTo>
                    <a:pt x="158810" y="757238"/>
                    <a:pt x="156627" y="755055"/>
                    <a:pt x="158810" y="755055"/>
                  </a:cubicBezTo>
                  <a:cubicBezTo>
                    <a:pt x="163175" y="748506"/>
                    <a:pt x="165358" y="744141"/>
                    <a:pt x="169724" y="739775"/>
                  </a:cubicBezTo>
                  <a:close/>
                  <a:moveTo>
                    <a:pt x="673026" y="730250"/>
                  </a:moveTo>
                  <a:cubicBezTo>
                    <a:pt x="673026" y="730250"/>
                    <a:pt x="675176" y="730250"/>
                    <a:pt x="675176" y="730250"/>
                  </a:cubicBezTo>
                  <a:cubicBezTo>
                    <a:pt x="675176" y="732448"/>
                    <a:pt x="675176" y="732448"/>
                    <a:pt x="675176" y="732448"/>
                  </a:cubicBezTo>
                  <a:cubicBezTo>
                    <a:pt x="677327" y="732448"/>
                    <a:pt x="677327" y="736844"/>
                    <a:pt x="675176" y="736844"/>
                  </a:cubicBezTo>
                  <a:cubicBezTo>
                    <a:pt x="675176" y="736844"/>
                    <a:pt x="675176" y="734646"/>
                    <a:pt x="673026" y="734646"/>
                  </a:cubicBezTo>
                  <a:cubicBezTo>
                    <a:pt x="670875" y="734646"/>
                    <a:pt x="668724" y="736844"/>
                    <a:pt x="666573" y="736844"/>
                  </a:cubicBezTo>
                  <a:cubicBezTo>
                    <a:pt x="666573" y="736844"/>
                    <a:pt x="664422" y="736844"/>
                    <a:pt x="662272" y="736844"/>
                  </a:cubicBezTo>
                  <a:cubicBezTo>
                    <a:pt x="655819" y="739042"/>
                    <a:pt x="649367" y="743438"/>
                    <a:pt x="642914" y="745636"/>
                  </a:cubicBezTo>
                  <a:cubicBezTo>
                    <a:pt x="634311" y="750033"/>
                    <a:pt x="625708" y="754429"/>
                    <a:pt x="617105" y="756627"/>
                  </a:cubicBezTo>
                  <a:cubicBezTo>
                    <a:pt x="617105" y="756627"/>
                    <a:pt x="614954" y="758825"/>
                    <a:pt x="614954" y="758825"/>
                  </a:cubicBezTo>
                  <a:cubicBezTo>
                    <a:pt x="614954" y="758825"/>
                    <a:pt x="612803" y="758825"/>
                    <a:pt x="612803" y="758825"/>
                  </a:cubicBezTo>
                  <a:cubicBezTo>
                    <a:pt x="610652" y="758825"/>
                    <a:pt x="610652" y="756627"/>
                    <a:pt x="612803" y="754429"/>
                  </a:cubicBezTo>
                  <a:cubicBezTo>
                    <a:pt x="614954" y="754429"/>
                    <a:pt x="614954" y="754429"/>
                    <a:pt x="617105" y="752231"/>
                  </a:cubicBezTo>
                  <a:cubicBezTo>
                    <a:pt x="625708" y="747834"/>
                    <a:pt x="636462" y="743438"/>
                    <a:pt x="645065" y="739042"/>
                  </a:cubicBezTo>
                  <a:cubicBezTo>
                    <a:pt x="651518" y="736844"/>
                    <a:pt x="655819" y="734646"/>
                    <a:pt x="662272" y="732448"/>
                  </a:cubicBezTo>
                  <a:cubicBezTo>
                    <a:pt x="664422" y="732448"/>
                    <a:pt x="664422" y="732448"/>
                    <a:pt x="666573" y="732448"/>
                  </a:cubicBezTo>
                  <a:cubicBezTo>
                    <a:pt x="668724" y="732448"/>
                    <a:pt x="670875" y="730250"/>
                    <a:pt x="673026" y="730250"/>
                  </a:cubicBezTo>
                  <a:close/>
                  <a:moveTo>
                    <a:pt x="666744" y="714375"/>
                  </a:moveTo>
                  <a:cubicBezTo>
                    <a:pt x="668861" y="714375"/>
                    <a:pt x="670977" y="716439"/>
                    <a:pt x="668861" y="718502"/>
                  </a:cubicBezTo>
                  <a:cubicBezTo>
                    <a:pt x="666744" y="718502"/>
                    <a:pt x="664627" y="720566"/>
                    <a:pt x="662511" y="720566"/>
                  </a:cubicBezTo>
                  <a:cubicBezTo>
                    <a:pt x="662511" y="720566"/>
                    <a:pt x="660394" y="722630"/>
                    <a:pt x="660394" y="722630"/>
                  </a:cubicBezTo>
                  <a:cubicBezTo>
                    <a:pt x="645577" y="728821"/>
                    <a:pt x="630761" y="730885"/>
                    <a:pt x="618061" y="735013"/>
                  </a:cubicBezTo>
                  <a:cubicBezTo>
                    <a:pt x="615944" y="735013"/>
                    <a:pt x="613827" y="730885"/>
                    <a:pt x="615944" y="730885"/>
                  </a:cubicBezTo>
                  <a:cubicBezTo>
                    <a:pt x="630761" y="726758"/>
                    <a:pt x="645577" y="724694"/>
                    <a:pt x="658277" y="718502"/>
                  </a:cubicBezTo>
                  <a:cubicBezTo>
                    <a:pt x="660394" y="718502"/>
                    <a:pt x="660394" y="716439"/>
                    <a:pt x="662511" y="716439"/>
                  </a:cubicBezTo>
                  <a:cubicBezTo>
                    <a:pt x="662511" y="716439"/>
                    <a:pt x="664627" y="714375"/>
                    <a:pt x="666744" y="714375"/>
                  </a:cubicBezTo>
                  <a:close/>
                  <a:moveTo>
                    <a:pt x="186710" y="687387"/>
                  </a:moveTo>
                  <a:cubicBezTo>
                    <a:pt x="186710" y="687387"/>
                    <a:pt x="186710" y="687387"/>
                    <a:pt x="188853" y="687387"/>
                  </a:cubicBezTo>
                  <a:cubicBezTo>
                    <a:pt x="190997" y="687387"/>
                    <a:pt x="193140" y="689579"/>
                    <a:pt x="190997" y="691771"/>
                  </a:cubicBezTo>
                  <a:cubicBezTo>
                    <a:pt x="190997" y="691771"/>
                    <a:pt x="188853" y="691771"/>
                    <a:pt x="188853" y="691771"/>
                  </a:cubicBezTo>
                  <a:cubicBezTo>
                    <a:pt x="186710" y="693964"/>
                    <a:pt x="186710" y="693964"/>
                    <a:pt x="184567" y="696156"/>
                  </a:cubicBezTo>
                  <a:cubicBezTo>
                    <a:pt x="182424" y="698348"/>
                    <a:pt x="182424" y="700541"/>
                    <a:pt x="180281" y="702733"/>
                  </a:cubicBezTo>
                  <a:cubicBezTo>
                    <a:pt x="171708" y="711502"/>
                    <a:pt x="163136" y="722463"/>
                    <a:pt x="154563" y="733425"/>
                  </a:cubicBezTo>
                  <a:cubicBezTo>
                    <a:pt x="152420" y="733425"/>
                    <a:pt x="152420" y="733425"/>
                    <a:pt x="152420" y="733425"/>
                  </a:cubicBezTo>
                  <a:cubicBezTo>
                    <a:pt x="150277" y="733425"/>
                    <a:pt x="150277" y="731233"/>
                    <a:pt x="150277" y="731233"/>
                  </a:cubicBezTo>
                  <a:cubicBezTo>
                    <a:pt x="160993" y="718079"/>
                    <a:pt x="169565" y="707117"/>
                    <a:pt x="180281" y="693964"/>
                  </a:cubicBezTo>
                  <a:cubicBezTo>
                    <a:pt x="182424" y="691771"/>
                    <a:pt x="184567" y="689579"/>
                    <a:pt x="186710" y="687387"/>
                  </a:cubicBezTo>
                  <a:close/>
                  <a:moveTo>
                    <a:pt x="663423" y="685800"/>
                  </a:moveTo>
                  <a:cubicBezTo>
                    <a:pt x="663423" y="685800"/>
                    <a:pt x="663423" y="685800"/>
                    <a:pt x="665613" y="685800"/>
                  </a:cubicBezTo>
                  <a:cubicBezTo>
                    <a:pt x="665613" y="685800"/>
                    <a:pt x="667802" y="687917"/>
                    <a:pt x="665613" y="690033"/>
                  </a:cubicBezTo>
                  <a:cubicBezTo>
                    <a:pt x="661233" y="690033"/>
                    <a:pt x="659044" y="692150"/>
                    <a:pt x="654664" y="692150"/>
                  </a:cubicBezTo>
                  <a:cubicBezTo>
                    <a:pt x="654664" y="692150"/>
                    <a:pt x="652475" y="694267"/>
                    <a:pt x="652475" y="694267"/>
                  </a:cubicBezTo>
                  <a:cubicBezTo>
                    <a:pt x="637147" y="698500"/>
                    <a:pt x="621819" y="706967"/>
                    <a:pt x="606492" y="711200"/>
                  </a:cubicBezTo>
                  <a:cubicBezTo>
                    <a:pt x="604302" y="711200"/>
                    <a:pt x="604302" y="709083"/>
                    <a:pt x="606492" y="706967"/>
                  </a:cubicBezTo>
                  <a:cubicBezTo>
                    <a:pt x="621819" y="702733"/>
                    <a:pt x="634957" y="696383"/>
                    <a:pt x="650285" y="690033"/>
                  </a:cubicBezTo>
                  <a:cubicBezTo>
                    <a:pt x="652475" y="690033"/>
                    <a:pt x="652475" y="687917"/>
                    <a:pt x="654664" y="687917"/>
                  </a:cubicBezTo>
                  <a:cubicBezTo>
                    <a:pt x="656854" y="687917"/>
                    <a:pt x="661233" y="685800"/>
                    <a:pt x="663423" y="685800"/>
                  </a:cubicBezTo>
                  <a:close/>
                  <a:moveTo>
                    <a:pt x="641608" y="668337"/>
                  </a:moveTo>
                  <a:cubicBezTo>
                    <a:pt x="643762" y="668337"/>
                    <a:pt x="643762" y="668337"/>
                    <a:pt x="645917" y="668337"/>
                  </a:cubicBezTo>
                  <a:cubicBezTo>
                    <a:pt x="650226" y="668337"/>
                    <a:pt x="652380" y="668337"/>
                    <a:pt x="654535" y="668337"/>
                  </a:cubicBezTo>
                  <a:cubicBezTo>
                    <a:pt x="656689" y="670520"/>
                    <a:pt x="654535" y="672703"/>
                    <a:pt x="652380" y="672703"/>
                  </a:cubicBezTo>
                  <a:cubicBezTo>
                    <a:pt x="650226" y="672703"/>
                    <a:pt x="650226" y="672703"/>
                    <a:pt x="648071" y="672703"/>
                  </a:cubicBezTo>
                  <a:cubicBezTo>
                    <a:pt x="648071" y="672703"/>
                    <a:pt x="645917" y="672703"/>
                    <a:pt x="645917" y="672703"/>
                  </a:cubicBezTo>
                  <a:cubicBezTo>
                    <a:pt x="645917" y="672703"/>
                    <a:pt x="643762" y="672703"/>
                    <a:pt x="643762" y="672703"/>
                  </a:cubicBezTo>
                  <a:cubicBezTo>
                    <a:pt x="637299" y="672703"/>
                    <a:pt x="630836" y="674885"/>
                    <a:pt x="626527" y="677068"/>
                  </a:cubicBezTo>
                  <a:cubicBezTo>
                    <a:pt x="617909" y="679251"/>
                    <a:pt x="609291" y="683617"/>
                    <a:pt x="600673" y="685800"/>
                  </a:cubicBezTo>
                  <a:cubicBezTo>
                    <a:pt x="600673" y="685800"/>
                    <a:pt x="600673" y="685800"/>
                    <a:pt x="598519" y="685800"/>
                  </a:cubicBezTo>
                  <a:cubicBezTo>
                    <a:pt x="598519" y="685800"/>
                    <a:pt x="598519" y="685800"/>
                    <a:pt x="598519" y="683617"/>
                  </a:cubicBezTo>
                  <a:cubicBezTo>
                    <a:pt x="596364" y="683617"/>
                    <a:pt x="598519" y="681434"/>
                    <a:pt x="598519" y="681434"/>
                  </a:cubicBezTo>
                  <a:cubicBezTo>
                    <a:pt x="609291" y="679251"/>
                    <a:pt x="617909" y="674885"/>
                    <a:pt x="626527" y="670520"/>
                  </a:cubicBezTo>
                  <a:cubicBezTo>
                    <a:pt x="630836" y="670520"/>
                    <a:pt x="637299" y="668337"/>
                    <a:pt x="641608" y="668337"/>
                  </a:cubicBezTo>
                  <a:close/>
                  <a:moveTo>
                    <a:pt x="195709" y="655637"/>
                  </a:moveTo>
                  <a:cubicBezTo>
                    <a:pt x="197902" y="655637"/>
                    <a:pt x="197902" y="657754"/>
                    <a:pt x="195709" y="659870"/>
                  </a:cubicBezTo>
                  <a:cubicBezTo>
                    <a:pt x="193517" y="659870"/>
                    <a:pt x="191325" y="661987"/>
                    <a:pt x="186940" y="664104"/>
                  </a:cubicBezTo>
                  <a:cubicBezTo>
                    <a:pt x="184748" y="666220"/>
                    <a:pt x="182556" y="668337"/>
                    <a:pt x="180363" y="670454"/>
                  </a:cubicBezTo>
                  <a:cubicBezTo>
                    <a:pt x="171594" y="678920"/>
                    <a:pt x="165017" y="689504"/>
                    <a:pt x="156248" y="700087"/>
                  </a:cubicBezTo>
                  <a:cubicBezTo>
                    <a:pt x="154056" y="700087"/>
                    <a:pt x="151864" y="697970"/>
                    <a:pt x="154056" y="695854"/>
                  </a:cubicBezTo>
                  <a:cubicBezTo>
                    <a:pt x="162825" y="685270"/>
                    <a:pt x="169402" y="674687"/>
                    <a:pt x="180363" y="664104"/>
                  </a:cubicBezTo>
                  <a:cubicBezTo>
                    <a:pt x="182556" y="661987"/>
                    <a:pt x="184748" y="659870"/>
                    <a:pt x="189133" y="659870"/>
                  </a:cubicBezTo>
                  <a:cubicBezTo>
                    <a:pt x="189133" y="657754"/>
                    <a:pt x="191325" y="657754"/>
                    <a:pt x="195709" y="655637"/>
                  </a:cubicBezTo>
                  <a:close/>
                  <a:moveTo>
                    <a:pt x="634464" y="644525"/>
                  </a:moveTo>
                  <a:cubicBezTo>
                    <a:pt x="634464" y="644525"/>
                    <a:pt x="636581" y="644525"/>
                    <a:pt x="636581" y="644525"/>
                  </a:cubicBezTo>
                  <a:cubicBezTo>
                    <a:pt x="636581" y="644525"/>
                    <a:pt x="638698" y="644525"/>
                    <a:pt x="638698" y="644525"/>
                  </a:cubicBezTo>
                  <a:cubicBezTo>
                    <a:pt x="638698" y="644525"/>
                    <a:pt x="640814" y="646793"/>
                    <a:pt x="638698" y="646793"/>
                  </a:cubicBezTo>
                  <a:cubicBezTo>
                    <a:pt x="638698" y="646793"/>
                    <a:pt x="638698" y="649061"/>
                    <a:pt x="638698" y="649061"/>
                  </a:cubicBezTo>
                  <a:cubicBezTo>
                    <a:pt x="636581" y="649061"/>
                    <a:pt x="636581" y="649061"/>
                    <a:pt x="634464" y="649061"/>
                  </a:cubicBezTo>
                  <a:cubicBezTo>
                    <a:pt x="619648" y="653596"/>
                    <a:pt x="602714" y="655864"/>
                    <a:pt x="585781" y="658132"/>
                  </a:cubicBezTo>
                  <a:cubicBezTo>
                    <a:pt x="583664" y="660400"/>
                    <a:pt x="581548" y="660400"/>
                    <a:pt x="581548" y="660400"/>
                  </a:cubicBezTo>
                  <a:cubicBezTo>
                    <a:pt x="581548" y="660400"/>
                    <a:pt x="581548" y="660400"/>
                    <a:pt x="579431" y="660400"/>
                  </a:cubicBezTo>
                  <a:cubicBezTo>
                    <a:pt x="579431" y="660400"/>
                    <a:pt x="577314" y="658132"/>
                    <a:pt x="577314" y="655864"/>
                  </a:cubicBezTo>
                  <a:cubicBezTo>
                    <a:pt x="579431" y="655864"/>
                    <a:pt x="579431" y="655864"/>
                    <a:pt x="579431" y="655864"/>
                  </a:cubicBezTo>
                  <a:cubicBezTo>
                    <a:pt x="581548" y="655864"/>
                    <a:pt x="581548" y="655864"/>
                    <a:pt x="583664" y="655864"/>
                  </a:cubicBezTo>
                  <a:cubicBezTo>
                    <a:pt x="600598" y="651328"/>
                    <a:pt x="617531" y="649061"/>
                    <a:pt x="634464" y="644525"/>
                  </a:cubicBezTo>
                  <a:close/>
                  <a:moveTo>
                    <a:pt x="176043" y="639762"/>
                  </a:moveTo>
                  <a:cubicBezTo>
                    <a:pt x="178241" y="639762"/>
                    <a:pt x="180439" y="642011"/>
                    <a:pt x="178241" y="644260"/>
                  </a:cubicBezTo>
                  <a:cubicBezTo>
                    <a:pt x="171646" y="651007"/>
                    <a:pt x="162854" y="660003"/>
                    <a:pt x="156260" y="666750"/>
                  </a:cubicBezTo>
                  <a:cubicBezTo>
                    <a:pt x="154062" y="666750"/>
                    <a:pt x="154062" y="666750"/>
                    <a:pt x="154062" y="666750"/>
                  </a:cubicBezTo>
                  <a:cubicBezTo>
                    <a:pt x="154062" y="666750"/>
                    <a:pt x="151864" y="666750"/>
                    <a:pt x="151864" y="666750"/>
                  </a:cubicBezTo>
                  <a:cubicBezTo>
                    <a:pt x="151864" y="664501"/>
                    <a:pt x="151864" y="664501"/>
                    <a:pt x="151864" y="664501"/>
                  </a:cubicBezTo>
                  <a:cubicBezTo>
                    <a:pt x="154062" y="662252"/>
                    <a:pt x="154062" y="662252"/>
                    <a:pt x="154062" y="662252"/>
                  </a:cubicBezTo>
                  <a:cubicBezTo>
                    <a:pt x="160656" y="655505"/>
                    <a:pt x="167250" y="646509"/>
                    <a:pt x="176043" y="639762"/>
                  </a:cubicBezTo>
                  <a:close/>
                  <a:moveTo>
                    <a:pt x="630144" y="619125"/>
                  </a:moveTo>
                  <a:cubicBezTo>
                    <a:pt x="632304" y="619125"/>
                    <a:pt x="632304" y="619125"/>
                    <a:pt x="632304" y="619125"/>
                  </a:cubicBezTo>
                  <a:cubicBezTo>
                    <a:pt x="634465" y="619125"/>
                    <a:pt x="634465" y="623207"/>
                    <a:pt x="632304" y="623207"/>
                  </a:cubicBezTo>
                  <a:cubicBezTo>
                    <a:pt x="632304" y="623207"/>
                    <a:pt x="632304" y="623207"/>
                    <a:pt x="630144" y="623207"/>
                  </a:cubicBezTo>
                  <a:cubicBezTo>
                    <a:pt x="630144" y="625248"/>
                    <a:pt x="627983" y="625248"/>
                    <a:pt x="625822" y="625248"/>
                  </a:cubicBezTo>
                  <a:cubicBezTo>
                    <a:pt x="606375" y="629331"/>
                    <a:pt x="586928" y="631372"/>
                    <a:pt x="567481" y="633413"/>
                  </a:cubicBezTo>
                  <a:cubicBezTo>
                    <a:pt x="565320" y="633413"/>
                    <a:pt x="560998" y="633413"/>
                    <a:pt x="558838" y="633413"/>
                  </a:cubicBezTo>
                  <a:cubicBezTo>
                    <a:pt x="556677" y="633413"/>
                    <a:pt x="556677" y="633413"/>
                    <a:pt x="556677" y="633413"/>
                  </a:cubicBezTo>
                  <a:cubicBezTo>
                    <a:pt x="556677" y="631372"/>
                    <a:pt x="556677" y="629331"/>
                    <a:pt x="558838" y="629331"/>
                  </a:cubicBezTo>
                  <a:cubicBezTo>
                    <a:pt x="560998" y="629331"/>
                    <a:pt x="563160" y="629331"/>
                    <a:pt x="563160" y="629331"/>
                  </a:cubicBezTo>
                  <a:cubicBezTo>
                    <a:pt x="584767" y="627289"/>
                    <a:pt x="604214" y="625248"/>
                    <a:pt x="625822" y="621166"/>
                  </a:cubicBezTo>
                  <a:cubicBezTo>
                    <a:pt x="625822" y="621166"/>
                    <a:pt x="627983" y="621166"/>
                    <a:pt x="630144" y="619125"/>
                  </a:cubicBezTo>
                  <a:close/>
                  <a:moveTo>
                    <a:pt x="40184" y="619125"/>
                  </a:moveTo>
                  <a:cubicBezTo>
                    <a:pt x="40184" y="619125"/>
                    <a:pt x="42327" y="619125"/>
                    <a:pt x="42327" y="621242"/>
                  </a:cubicBezTo>
                  <a:cubicBezTo>
                    <a:pt x="42327" y="621242"/>
                    <a:pt x="42327" y="623358"/>
                    <a:pt x="42327" y="623358"/>
                  </a:cubicBezTo>
                  <a:cubicBezTo>
                    <a:pt x="40184" y="623358"/>
                    <a:pt x="38040" y="625475"/>
                    <a:pt x="38040" y="625475"/>
                  </a:cubicBezTo>
                  <a:cubicBezTo>
                    <a:pt x="25182" y="633942"/>
                    <a:pt x="14466" y="642408"/>
                    <a:pt x="3750" y="650875"/>
                  </a:cubicBezTo>
                  <a:cubicBezTo>
                    <a:pt x="3750" y="650875"/>
                    <a:pt x="1607" y="650875"/>
                    <a:pt x="1607" y="650875"/>
                  </a:cubicBezTo>
                  <a:cubicBezTo>
                    <a:pt x="-536" y="650875"/>
                    <a:pt x="-536" y="648758"/>
                    <a:pt x="1607" y="648758"/>
                  </a:cubicBezTo>
                  <a:cubicBezTo>
                    <a:pt x="10180" y="640292"/>
                    <a:pt x="18752" y="633942"/>
                    <a:pt x="27325" y="627592"/>
                  </a:cubicBezTo>
                  <a:cubicBezTo>
                    <a:pt x="29468" y="625475"/>
                    <a:pt x="33754" y="623358"/>
                    <a:pt x="35897" y="621242"/>
                  </a:cubicBezTo>
                  <a:cubicBezTo>
                    <a:pt x="35897" y="621242"/>
                    <a:pt x="38040" y="621242"/>
                    <a:pt x="40184" y="619125"/>
                  </a:cubicBezTo>
                  <a:close/>
                  <a:moveTo>
                    <a:pt x="102103" y="609600"/>
                  </a:moveTo>
                  <a:cubicBezTo>
                    <a:pt x="102103" y="609600"/>
                    <a:pt x="104240" y="609600"/>
                    <a:pt x="104240" y="609600"/>
                  </a:cubicBezTo>
                  <a:cubicBezTo>
                    <a:pt x="104240" y="611783"/>
                    <a:pt x="104240" y="611783"/>
                    <a:pt x="102103" y="613965"/>
                  </a:cubicBezTo>
                  <a:cubicBezTo>
                    <a:pt x="93555" y="613965"/>
                    <a:pt x="82869" y="620514"/>
                    <a:pt x="74321" y="627062"/>
                  </a:cubicBezTo>
                  <a:cubicBezTo>
                    <a:pt x="67910" y="631428"/>
                    <a:pt x="59362" y="637976"/>
                    <a:pt x="52951" y="644525"/>
                  </a:cubicBezTo>
                  <a:cubicBezTo>
                    <a:pt x="52951" y="644525"/>
                    <a:pt x="50814" y="644525"/>
                    <a:pt x="50814" y="644525"/>
                  </a:cubicBezTo>
                  <a:cubicBezTo>
                    <a:pt x="48677" y="644525"/>
                    <a:pt x="48677" y="642342"/>
                    <a:pt x="50814" y="640159"/>
                  </a:cubicBezTo>
                  <a:cubicBezTo>
                    <a:pt x="59362" y="633611"/>
                    <a:pt x="67910" y="627062"/>
                    <a:pt x="76458" y="620514"/>
                  </a:cubicBezTo>
                  <a:cubicBezTo>
                    <a:pt x="80732" y="618331"/>
                    <a:pt x="85006" y="616148"/>
                    <a:pt x="89280" y="611783"/>
                  </a:cubicBezTo>
                  <a:cubicBezTo>
                    <a:pt x="93555" y="611783"/>
                    <a:pt x="97829" y="609600"/>
                    <a:pt x="102103" y="609600"/>
                  </a:cubicBezTo>
                  <a:close/>
                  <a:moveTo>
                    <a:pt x="69759" y="609600"/>
                  </a:moveTo>
                  <a:cubicBezTo>
                    <a:pt x="69759" y="609600"/>
                    <a:pt x="69759" y="609600"/>
                    <a:pt x="71918" y="609600"/>
                  </a:cubicBezTo>
                  <a:cubicBezTo>
                    <a:pt x="74077" y="611805"/>
                    <a:pt x="74077" y="614010"/>
                    <a:pt x="71918" y="614010"/>
                  </a:cubicBezTo>
                  <a:cubicBezTo>
                    <a:pt x="67600" y="616215"/>
                    <a:pt x="65441" y="618419"/>
                    <a:pt x="63282" y="620624"/>
                  </a:cubicBezTo>
                  <a:cubicBezTo>
                    <a:pt x="50328" y="629444"/>
                    <a:pt x="37374" y="638263"/>
                    <a:pt x="24420" y="647083"/>
                  </a:cubicBezTo>
                  <a:cubicBezTo>
                    <a:pt x="24420" y="649288"/>
                    <a:pt x="24420" y="649288"/>
                    <a:pt x="24420" y="649288"/>
                  </a:cubicBezTo>
                  <a:cubicBezTo>
                    <a:pt x="22261" y="649288"/>
                    <a:pt x="20102" y="644878"/>
                    <a:pt x="22261" y="644878"/>
                  </a:cubicBezTo>
                  <a:cubicBezTo>
                    <a:pt x="30897" y="638263"/>
                    <a:pt x="41692" y="629444"/>
                    <a:pt x="50328" y="622829"/>
                  </a:cubicBezTo>
                  <a:cubicBezTo>
                    <a:pt x="54646" y="620624"/>
                    <a:pt x="56805" y="618419"/>
                    <a:pt x="61123" y="616215"/>
                  </a:cubicBezTo>
                  <a:cubicBezTo>
                    <a:pt x="63282" y="614010"/>
                    <a:pt x="65441" y="611805"/>
                    <a:pt x="69759" y="609600"/>
                  </a:cubicBezTo>
                  <a:close/>
                  <a:moveTo>
                    <a:pt x="158632" y="603250"/>
                  </a:moveTo>
                  <a:cubicBezTo>
                    <a:pt x="160804" y="603250"/>
                    <a:pt x="162977" y="605404"/>
                    <a:pt x="160804" y="605404"/>
                  </a:cubicBezTo>
                  <a:cubicBezTo>
                    <a:pt x="149943" y="616177"/>
                    <a:pt x="136908" y="624795"/>
                    <a:pt x="126046" y="633413"/>
                  </a:cubicBezTo>
                  <a:cubicBezTo>
                    <a:pt x="123874" y="633413"/>
                    <a:pt x="121702" y="631258"/>
                    <a:pt x="123874" y="631258"/>
                  </a:cubicBezTo>
                  <a:cubicBezTo>
                    <a:pt x="134736" y="620486"/>
                    <a:pt x="147770" y="614022"/>
                    <a:pt x="158632" y="603250"/>
                  </a:cubicBezTo>
                  <a:close/>
                  <a:moveTo>
                    <a:pt x="134846" y="603250"/>
                  </a:moveTo>
                  <a:cubicBezTo>
                    <a:pt x="137005" y="603250"/>
                    <a:pt x="137005" y="603250"/>
                    <a:pt x="137005" y="603250"/>
                  </a:cubicBezTo>
                  <a:cubicBezTo>
                    <a:pt x="137005" y="605398"/>
                    <a:pt x="139164" y="607546"/>
                    <a:pt x="137005" y="607546"/>
                  </a:cubicBezTo>
                  <a:cubicBezTo>
                    <a:pt x="119733" y="616137"/>
                    <a:pt x="104620" y="626876"/>
                    <a:pt x="87348" y="639763"/>
                  </a:cubicBezTo>
                  <a:cubicBezTo>
                    <a:pt x="85189" y="639763"/>
                    <a:pt x="85189" y="635467"/>
                    <a:pt x="85189" y="635467"/>
                  </a:cubicBezTo>
                  <a:cubicBezTo>
                    <a:pt x="100302" y="624728"/>
                    <a:pt x="115415" y="613989"/>
                    <a:pt x="132687" y="605398"/>
                  </a:cubicBezTo>
                  <a:cubicBezTo>
                    <a:pt x="132687" y="605398"/>
                    <a:pt x="132687" y="605398"/>
                    <a:pt x="134846" y="603250"/>
                  </a:cubicBezTo>
                  <a:close/>
                  <a:moveTo>
                    <a:pt x="621223" y="600075"/>
                  </a:moveTo>
                  <a:cubicBezTo>
                    <a:pt x="623352" y="600075"/>
                    <a:pt x="623352" y="603885"/>
                    <a:pt x="621223" y="603885"/>
                  </a:cubicBezTo>
                  <a:cubicBezTo>
                    <a:pt x="621223" y="603885"/>
                    <a:pt x="619093" y="603885"/>
                    <a:pt x="616963" y="605790"/>
                  </a:cubicBezTo>
                  <a:cubicBezTo>
                    <a:pt x="604186" y="609600"/>
                    <a:pt x="589279" y="609600"/>
                    <a:pt x="574372" y="609600"/>
                  </a:cubicBezTo>
                  <a:cubicBezTo>
                    <a:pt x="567983" y="609600"/>
                    <a:pt x="563724" y="609600"/>
                    <a:pt x="557335" y="609600"/>
                  </a:cubicBezTo>
                  <a:cubicBezTo>
                    <a:pt x="553075" y="609600"/>
                    <a:pt x="546687" y="609600"/>
                    <a:pt x="542428" y="609600"/>
                  </a:cubicBezTo>
                  <a:cubicBezTo>
                    <a:pt x="542428" y="609600"/>
                    <a:pt x="540298" y="609600"/>
                    <a:pt x="540298" y="609600"/>
                  </a:cubicBezTo>
                  <a:cubicBezTo>
                    <a:pt x="540298" y="609600"/>
                    <a:pt x="538168" y="609600"/>
                    <a:pt x="538168" y="609600"/>
                  </a:cubicBezTo>
                  <a:cubicBezTo>
                    <a:pt x="536039" y="609600"/>
                    <a:pt x="536039" y="607695"/>
                    <a:pt x="536039" y="607695"/>
                  </a:cubicBezTo>
                  <a:cubicBezTo>
                    <a:pt x="536039" y="605790"/>
                    <a:pt x="536039" y="605790"/>
                    <a:pt x="538168" y="605790"/>
                  </a:cubicBezTo>
                  <a:cubicBezTo>
                    <a:pt x="538168" y="605790"/>
                    <a:pt x="540298" y="605790"/>
                    <a:pt x="542428" y="605790"/>
                  </a:cubicBezTo>
                  <a:cubicBezTo>
                    <a:pt x="546687" y="605790"/>
                    <a:pt x="553075" y="605790"/>
                    <a:pt x="557335" y="605790"/>
                  </a:cubicBezTo>
                  <a:cubicBezTo>
                    <a:pt x="563724" y="605790"/>
                    <a:pt x="567983" y="605790"/>
                    <a:pt x="574372" y="605790"/>
                  </a:cubicBezTo>
                  <a:cubicBezTo>
                    <a:pt x="587149" y="605790"/>
                    <a:pt x="602056" y="605790"/>
                    <a:pt x="614834" y="601980"/>
                  </a:cubicBezTo>
                  <a:cubicBezTo>
                    <a:pt x="616963" y="601980"/>
                    <a:pt x="619093" y="600075"/>
                    <a:pt x="621223" y="600075"/>
                  </a:cubicBezTo>
                  <a:close/>
                  <a:moveTo>
                    <a:pt x="611091" y="579437"/>
                  </a:moveTo>
                  <a:cubicBezTo>
                    <a:pt x="613253" y="579437"/>
                    <a:pt x="615414" y="583882"/>
                    <a:pt x="613253" y="583882"/>
                  </a:cubicBezTo>
                  <a:cubicBezTo>
                    <a:pt x="611091" y="583882"/>
                    <a:pt x="611091" y="583882"/>
                    <a:pt x="611091" y="586104"/>
                  </a:cubicBezTo>
                  <a:cubicBezTo>
                    <a:pt x="608929" y="586104"/>
                    <a:pt x="608929" y="586104"/>
                    <a:pt x="606767" y="586104"/>
                  </a:cubicBezTo>
                  <a:cubicBezTo>
                    <a:pt x="580827" y="597217"/>
                    <a:pt x="550563" y="597217"/>
                    <a:pt x="522461" y="599439"/>
                  </a:cubicBezTo>
                  <a:cubicBezTo>
                    <a:pt x="520299" y="601662"/>
                    <a:pt x="520299" y="601662"/>
                    <a:pt x="518137" y="601662"/>
                  </a:cubicBezTo>
                  <a:cubicBezTo>
                    <a:pt x="515975" y="601662"/>
                    <a:pt x="513814" y="597217"/>
                    <a:pt x="515975" y="597217"/>
                  </a:cubicBezTo>
                  <a:cubicBezTo>
                    <a:pt x="544078" y="592772"/>
                    <a:pt x="576504" y="594994"/>
                    <a:pt x="602444" y="583882"/>
                  </a:cubicBezTo>
                  <a:cubicBezTo>
                    <a:pt x="604606" y="583882"/>
                    <a:pt x="606767" y="581659"/>
                    <a:pt x="606767" y="581659"/>
                  </a:cubicBezTo>
                  <a:cubicBezTo>
                    <a:pt x="608929" y="581659"/>
                    <a:pt x="608929" y="581659"/>
                    <a:pt x="611091" y="579437"/>
                  </a:cubicBezTo>
                  <a:close/>
                  <a:moveTo>
                    <a:pt x="563923" y="563562"/>
                  </a:moveTo>
                  <a:cubicBezTo>
                    <a:pt x="566080" y="563562"/>
                    <a:pt x="568237" y="563562"/>
                    <a:pt x="570395" y="563562"/>
                  </a:cubicBezTo>
                  <a:cubicBezTo>
                    <a:pt x="572552" y="563562"/>
                    <a:pt x="572552" y="565626"/>
                    <a:pt x="572552" y="565626"/>
                  </a:cubicBezTo>
                  <a:cubicBezTo>
                    <a:pt x="572552" y="567689"/>
                    <a:pt x="572552" y="567689"/>
                    <a:pt x="570395" y="567689"/>
                  </a:cubicBezTo>
                  <a:cubicBezTo>
                    <a:pt x="544506" y="567689"/>
                    <a:pt x="518617" y="578008"/>
                    <a:pt x="492729" y="584200"/>
                  </a:cubicBezTo>
                  <a:cubicBezTo>
                    <a:pt x="488414" y="584200"/>
                    <a:pt x="488414" y="580072"/>
                    <a:pt x="490571" y="580072"/>
                  </a:cubicBezTo>
                  <a:cubicBezTo>
                    <a:pt x="516460" y="573881"/>
                    <a:pt x="540191" y="565626"/>
                    <a:pt x="563923" y="563562"/>
                  </a:cubicBezTo>
                  <a:close/>
                  <a:moveTo>
                    <a:pt x="557173" y="525462"/>
                  </a:moveTo>
                  <a:cubicBezTo>
                    <a:pt x="559307" y="525462"/>
                    <a:pt x="561440" y="527627"/>
                    <a:pt x="559307" y="527627"/>
                  </a:cubicBezTo>
                  <a:cubicBezTo>
                    <a:pt x="540108" y="536286"/>
                    <a:pt x="518775" y="542780"/>
                    <a:pt x="495310" y="549275"/>
                  </a:cubicBezTo>
                  <a:cubicBezTo>
                    <a:pt x="493177" y="549275"/>
                    <a:pt x="493177" y="544945"/>
                    <a:pt x="495310" y="544945"/>
                  </a:cubicBezTo>
                  <a:cubicBezTo>
                    <a:pt x="516642" y="538451"/>
                    <a:pt x="537974" y="534121"/>
                    <a:pt x="557173" y="525462"/>
                  </a:cubicBezTo>
                  <a:close/>
                  <a:moveTo>
                    <a:pt x="579299" y="509587"/>
                  </a:moveTo>
                  <a:cubicBezTo>
                    <a:pt x="579299" y="509587"/>
                    <a:pt x="581481" y="509587"/>
                    <a:pt x="581481" y="509587"/>
                  </a:cubicBezTo>
                  <a:cubicBezTo>
                    <a:pt x="583664" y="509587"/>
                    <a:pt x="583664" y="511752"/>
                    <a:pt x="583664" y="513917"/>
                  </a:cubicBezTo>
                  <a:cubicBezTo>
                    <a:pt x="579299" y="516081"/>
                    <a:pt x="574933" y="518246"/>
                    <a:pt x="572750" y="520411"/>
                  </a:cubicBezTo>
                  <a:cubicBezTo>
                    <a:pt x="572750" y="520411"/>
                    <a:pt x="570567" y="520411"/>
                    <a:pt x="570567" y="520411"/>
                  </a:cubicBezTo>
                  <a:cubicBezTo>
                    <a:pt x="566202" y="522576"/>
                    <a:pt x="559653" y="524741"/>
                    <a:pt x="553104" y="524741"/>
                  </a:cubicBezTo>
                  <a:cubicBezTo>
                    <a:pt x="542190" y="529070"/>
                    <a:pt x="529093" y="531235"/>
                    <a:pt x="518179" y="533400"/>
                  </a:cubicBezTo>
                  <a:cubicBezTo>
                    <a:pt x="515997" y="533400"/>
                    <a:pt x="513814" y="531235"/>
                    <a:pt x="515997" y="529070"/>
                  </a:cubicBezTo>
                  <a:cubicBezTo>
                    <a:pt x="526911" y="526905"/>
                    <a:pt x="540008" y="524741"/>
                    <a:pt x="550922" y="522576"/>
                  </a:cubicBezTo>
                  <a:cubicBezTo>
                    <a:pt x="557470" y="520411"/>
                    <a:pt x="561836" y="518246"/>
                    <a:pt x="568385" y="516081"/>
                  </a:cubicBezTo>
                  <a:cubicBezTo>
                    <a:pt x="572750" y="513917"/>
                    <a:pt x="577116" y="513917"/>
                    <a:pt x="579299" y="509587"/>
                  </a:cubicBezTo>
                  <a:close/>
                  <a:moveTo>
                    <a:pt x="591999" y="481012"/>
                  </a:moveTo>
                  <a:cubicBezTo>
                    <a:pt x="594181" y="481012"/>
                    <a:pt x="594181" y="481012"/>
                    <a:pt x="594181" y="481012"/>
                  </a:cubicBezTo>
                  <a:cubicBezTo>
                    <a:pt x="596364" y="481012"/>
                    <a:pt x="596364" y="483129"/>
                    <a:pt x="594181" y="485245"/>
                  </a:cubicBezTo>
                  <a:cubicBezTo>
                    <a:pt x="572353" y="489479"/>
                    <a:pt x="550525" y="500062"/>
                    <a:pt x="530879" y="506412"/>
                  </a:cubicBezTo>
                  <a:cubicBezTo>
                    <a:pt x="528697" y="506412"/>
                    <a:pt x="528697" y="506412"/>
                    <a:pt x="528697" y="506412"/>
                  </a:cubicBezTo>
                  <a:cubicBezTo>
                    <a:pt x="526514" y="506412"/>
                    <a:pt x="526514" y="502179"/>
                    <a:pt x="528697" y="502179"/>
                  </a:cubicBezTo>
                  <a:cubicBezTo>
                    <a:pt x="530879" y="502179"/>
                    <a:pt x="533062" y="502179"/>
                    <a:pt x="535245" y="500062"/>
                  </a:cubicBezTo>
                  <a:cubicBezTo>
                    <a:pt x="554890" y="493712"/>
                    <a:pt x="572353" y="485245"/>
                    <a:pt x="591999" y="481012"/>
                  </a:cubicBezTo>
                  <a:close/>
                  <a:moveTo>
                    <a:pt x="611064" y="455612"/>
                  </a:moveTo>
                  <a:cubicBezTo>
                    <a:pt x="613240" y="455612"/>
                    <a:pt x="615415" y="459942"/>
                    <a:pt x="613240" y="459942"/>
                  </a:cubicBezTo>
                  <a:cubicBezTo>
                    <a:pt x="593660" y="466436"/>
                    <a:pt x="576257" y="472930"/>
                    <a:pt x="558852" y="479425"/>
                  </a:cubicBezTo>
                  <a:cubicBezTo>
                    <a:pt x="556677" y="479425"/>
                    <a:pt x="556677" y="477260"/>
                    <a:pt x="558852" y="475095"/>
                  </a:cubicBezTo>
                  <a:cubicBezTo>
                    <a:pt x="576257" y="468601"/>
                    <a:pt x="593660" y="462106"/>
                    <a:pt x="611064" y="455612"/>
                  </a:cubicBezTo>
                  <a:close/>
                  <a:moveTo>
                    <a:pt x="624329" y="422275"/>
                  </a:moveTo>
                  <a:cubicBezTo>
                    <a:pt x="624329" y="422275"/>
                    <a:pt x="626527" y="424473"/>
                    <a:pt x="626527" y="424473"/>
                  </a:cubicBezTo>
                  <a:cubicBezTo>
                    <a:pt x="626527" y="424473"/>
                    <a:pt x="626527" y="426671"/>
                    <a:pt x="626527" y="426671"/>
                  </a:cubicBezTo>
                  <a:cubicBezTo>
                    <a:pt x="606745" y="435463"/>
                    <a:pt x="589160" y="444256"/>
                    <a:pt x="571575" y="450850"/>
                  </a:cubicBezTo>
                  <a:cubicBezTo>
                    <a:pt x="569377" y="450850"/>
                    <a:pt x="569377" y="448652"/>
                    <a:pt x="571575" y="446454"/>
                  </a:cubicBezTo>
                  <a:cubicBezTo>
                    <a:pt x="589160" y="439859"/>
                    <a:pt x="606745" y="431067"/>
                    <a:pt x="624329" y="422275"/>
                  </a:cubicBezTo>
                  <a:close/>
                  <a:moveTo>
                    <a:pt x="630146" y="403225"/>
                  </a:moveTo>
                  <a:cubicBezTo>
                    <a:pt x="630146" y="403225"/>
                    <a:pt x="630146" y="403225"/>
                    <a:pt x="632305" y="403225"/>
                  </a:cubicBezTo>
                  <a:cubicBezTo>
                    <a:pt x="634464" y="403225"/>
                    <a:pt x="634464" y="405342"/>
                    <a:pt x="632305" y="405342"/>
                  </a:cubicBezTo>
                  <a:cubicBezTo>
                    <a:pt x="630146" y="407458"/>
                    <a:pt x="630146" y="407458"/>
                    <a:pt x="630146" y="407458"/>
                  </a:cubicBezTo>
                  <a:cubicBezTo>
                    <a:pt x="612874" y="409575"/>
                    <a:pt x="599920" y="420158"/>
                    <a:pt x="584807" y="428625"/>
                  </a:cubicBezTo>
                  <a:cubicBezTo>
                    <a:pt x="582648" y="428625"/>
                    <a:pt x="580489" y="424392"/>
                    <a:pt x="582648" y="424392"/>
                  </a:cubicBezTo>
                  <a:cubicBezTo>
                    <a:pt x="597761" y="415925"/>
                    <a:pt x="612874" y="403225"/>
                    <a:pt x="630146" y="403225"/>
                  </a:cubicBezTo>
                  <a:close/>
                  <a:moveTo>
                    <a:pt x="633289" y="382587"/>
                  </a:moveTo>
                  <a:cubicBezTo>
                    <a:pt x="633289" y="382587"/>
                    <a:pt x="633289" y="382587"/>
                    <a:pt x="635465" y="382587"/>
                  </a:cubicBezTo>
                  <a:cubicBezTo>
                    <a:pt x="637640" y="384704"/>
                    <a:pt x="637640" y="386820"/>
                    <a:pt x="635465" y="386820"/>
                  </a:cubicBezTo>
                  <a:cubicBezTo>
                    <a:pt x="615885" y="395287"/>
                    <a:pt x="600657" y="405870"/>
                    <a:pt x="583253" y="414337"/>
                  </a:cubicBezTo>
                  <a:cubicBezTo>
                    <a:pt x="581078" y="414337"/>
                    <a:pt x="581078" y="414337"/>
                    <a:pt x="581078" y="412220"/>
                  </a:cubicBezTo>
                  <a:cubicBezTo>
                    <a:pt x="578902" y="412220"/>
                    <a:pt x="578902" y="410104"/>
                    <a:pt x="581078" y="410104"/>
                  </a:cubicBezTo>
                  <a:cubicBezTo>
                    <a:pt x="598482" y="401637"/>
                    <a:pt x="615885" y="391054"/>
                    <a:pt x="633289" y="382587"/>
                  </a:cubicBezTo>
                  <a:close/>
                  <a:moveTo>
                    <a:pt x="636541" y="358775"/>
                  </a:moveTo>
                  <a:cubicBezTo>
                    <a:pt x="636541" y="358775"/>
                    <a:pt x="638678" y="358775"/>
                    <a:pt x="638678" y="358775"/>
                  </a:cubicBezTo>
                  <a:cubicBezTo>
                    <a:pt x="640815" y="360892"/>
                    <a:pt x="640815" y="363008"/>
                    <a:pt x="638678" y="363008"/>
                  </a:cubicBezTo>
                  <a:cubicBezTo>
                    <a:pt x="619445" y="367242"/>
                    <a:pt x="604486" y="379942"/>
                    <a:pt x="589526" y="390525"/>
                  </a:cubicBezTo>
                  <a:cubicBezTo>
                    <a:pt x="589526" y="390525"/>
                    <a:pt x="589526" y="390525"/>
                    <a:pt x="587389" y="390525"/>
                  </a:cubicBezTo>
                  <a:cubicBezTo>
                    <a:pt x="585252" y="390525"/>
                    <a:pt x="585252" y="388408"/>
                    <a:pt x="587389" y="386292"/>
                  </a:cubicBezTo>
                  <a:cubicBezTo>
                    <a:pt x="602349" y="377825"/>
                    <a:pt x="617308" y="363008"/>
                    <a:pt x="636541" y="358775"/>
                  </a:cubicBezTo>
                  <a:close/>
                  <a:moveTo>
                    <a:pt x="642931" y="336550"/>
                  </a:moveTo>
                  <a:cubicBezTo>
                    <a:pt x="645048" y="336550"/>
                    <a:pt x="647164" y="338667"/>
                    <a:pt x="645048" y="340783"/>
                  </a:cubicBezTo>
                  <a:cubicBezTo>
                    <a:pt x="642931" y="340783"/>
                    <a:pt x="640814" y="340783"/>
                    <a:pt x="640814" y="342900"/>
                  </a:cubicBezTo>
                  <a:cubicBezTo>
                    <a:pt x="623881" y="349250"/>
                    <a:pt x="609064" y="357717"/>
                    <a:pt x="594248" y="366183"/>
                  </a:cubicBezTo>
                  <a:cubicBezTo>
                    <a:pt x="594248" y="368300"/>
                    <a:pt x="594248" y="368300"/>
                    <a:pt x="594248" y="368300"/>
                  </a:cubicBezTo>
                  <a:cubicBezTo>
                    <a:pt x="592131" y="368300"/>
                    <a:pt x="590014" y="364067"/>
                    <a:pt x="592131" y="364067"/>
                  </a:cubicBezTo>
                  <a:cubicBezTo>
                    <a:pt x="609064" y="355600"/>
                    <a:pt x="623881" y="345017"/>
                    <a:pt x="640814" y="338667"/>
                  </a:cubicBezTo>
                  <a:cubicBezTo>
                    <a:pt x="640814" y="336550"/>
                    <a:pt x="642931" y="336550"/>
                    <a:pt x="642931" y="336550"/>
                  </a:cubicBezTo>
                  <a:close/>
                  <a:moveTo>
                    <a:pt x="643814" y="312737"/>
                  </a:moveTo>
                  <a:cubicBezTo>
                    <a:pt x="645989" y="312737"/>
                    <a:pt x="645989" y="312737"/>
                    <a:pt x="648165" y="312737"/>
                  </a:cubicBezTo>
                  <a:cubicBezTo>
                    <a:pt x="650340" y="314891"/>
                    <a:pt x="648165" y="314891"/>
                    <a:pt x="648165" y="317046"/>
                  </a:cubicBezTo>
                  <a:cubicBezTo>
                    <a:pt x="648165" y="317046"/>
                    <a:pt x="648165" y="317046"/>
                    <a:pt x="645989" y="317046"/>
                  </a:cubicBezTo>
                  <a:cubicBezTo>
                    <a:pt x="645989" y="317046"/>
                    <a:pt x="643814" y="317046"/>
                    <a:pt x="643814" y="317046"/>
                  </a:cubicBezTo>
                  <a:cubicBezTo>
                    <a:pt x="641638" y="317046"/>
                    <a:pt x="637287" y="319200"/>
                    <a:pt x="635112" y="319200"/>
                  </a:cubicBezTo>
                  <a:cubicBezTo>
                    <a:pt x="630761" y="321355"/>
                    <a:pt x="624234" y="323509"/>
                    <a:pt x="619884" y="327818"/>
                  </a:cubicBezTo>
                  <a:cubicBezTo>
                    <a:pt x="611182" y="332127"/>
                    <a:pt x="604655" y="338591"/>
                    <a:pt x="595953" y="342900"/>
                  </a:cubicBezTo>
                  <a:cubicBezTo>
                    <a:pt x="595953" y="342900"/>
                    <a:pt x="593778" y="342900"/>
                    <a:pt x="593778" y="342900"/>
                  </a:cubicBezTo>
                  <a:cubicBezTo>
                    <a:pt x="591602" y="342900"/>
                    <a:pt x="591602" y="340745"/>
                    <a:pt x="593778" y="338591"/>
                  </a:cubicBezTo>
                  <a:cubicBezTo>
                    <a:pt x="602480" y="334282"/>
                    <a:pt x="611182" y="327818"/>
                    <a:pt x="622059" y="321355"/>
                  </a:cubicBezTo>
                  <a:cubicBezTo>
                    <a:pt x="626410" y="319200"/>
                    <a:pt x="632936" y="314891"/>
                    <a:pt x="637287" y="314891"/>
                  </a:cubicBezTo>
                  <a:cubicBezTo>
                    <a:pt x="639463" y="312737"/>
                    <a:pt x="641638" y="312737"/>
                    <a:pt x="643814" y="312737"/>
                  </a:cubicBezTo>
                  <a:close/>
                  <a:moveTo>
                    <a:pt x="645960" y="292100"/>
                  </a:moveTo>
                  <a:cubicBezTo>
                    <a:pt x="648150" y="292100"/>
                    <a:pt x="648150" y="292100"/>
                    <a:pt x="648150" y="292100"/>
                  </a:cubicBezTo>
                  <a:cubicBezTo>
                    <a:pt x="650339" y="292100"/>
                    <a:pt x="650339" y="294248"/>
                    <a:pt x="650339" y="296396"/>
                  </a:cubicBezTo>
                  <a:cubicBezTo>
                    <a:pt x="650339" y="296396"/>
                    <a:pt x="648150" y="296396"/>
                    <a:pt x="648150" y="296396"/>
                  </a:cubicBezTo>
                  <a:cubicBezTo>
                    <a:pt x="645960" y="296396"/>
                    <a:pt x="643770" y="296396"/>
                    <a:pt x="641581" y="298543"/>
                  </a:cubicBezTo>
                  <a:cubicBezTo>
                    <a:pt x="624063" y="307135"/>
                    <a:pt x="608736" y="317874"/>
                    <a:pt x="591219" y="326465"/>
                  </a:cubicBezTo>
                  <a:cubicBezTo>
                    <a:pt x="591219" y="328613"/>
                    <a:pt x="591219" y="328613"/>
                    <a:pt x="591219" y="328613"/>
                  </a:cubicBezTo>
                  <a:cubicBezTo>
                    <a:pt x="589029" y="328613"/>
                    <a:pt x="586839" y="324317"/>
                    <a:pt x="589029" y="324317"/>
                  </a:cubicBezTo>
                  <a:cubicBezTo>
                    <a:pt x="589029" y="324317"/>
                    <a:pt x="589029" y="324317"/>
                    <a:pt x="591219" y="322169"/>
                  </a:cubicBezTo>
                  <a:cubicBezTo>
                    <a:pt x="606546" y="313578"/>
                    <a:pt x="624063" y="302839"/>
                    <a:pt x="641581" y="294248"/>
                  </a:cubicBezTo>
                  <a:cubicBezTo>
                    <a:pt x="643770" y="292100"/>
                    <a:pt x="645960" y="292100"/>
                    <a:pt x="645960" y="292100"/>
                  </a:cubicBezTo>
                  <a:close/>
                  <a:moveTo>
                    <a:pt x="240197" y="292100"/>
                  </a:moveTo>
                  <a:cubicBezTo>
                    <a:pt x="240197" y="292100"/>
                    <a:pt x="240197" y="294183"/>
                    <a:pt x="240197" y="294183"/>
                  </a:cubicBezTo>
                  <a:cubicBezTo>
                    <a:pt x="242352" y="294183"/>
                    <a:pt x="242352" y="294183"/>
                    <a:pt x="242352" y="294183"/>
                  </a:cubicBezTo>
                  <a:cubicBezTo>
                    <a:pt x="242352" y="296267"/>
                    <a:pt x="242352" y="296267"/>
                    <a:pt x="240197" y="296267"/>
                  </a:cubicBezTo>
                  <a:cubicBezTo>
                    <a:pt x="240197" y="296267"/>
                    <a:pt x="240197" y="296267"/>
                    <a:pt x="238043" y="296267"/>
                  </a:cubicBezTo>
                  <a:cubicBezTo>
                    <a:pt x="235888" y="298351"/>
                    <a:pt x="231579" y="300434"/>
                    <a:pt x="229425" y="300434"/>
                  </a:cubicBezTo>
                  <a:cubicBezTo>
                    <a:pt x="214344" y="308769"/>
                    <a:pt x="199262" y="315020"/>
                    <a:pt x="186336" y="325438"/>
                  </a:cubicBezTo>
                  <a:cubicBezTo>
                    <a:pt x="186336" y="325438"/>
                    <a:pt x="186336" y="325438"/>
                    <a:pt x="184181" y="325438"/>
                  </a:cubicBezTo>
                  <a:cubicBezTo>
                    <a:pt x="184181" y="325438"/>
                    <a:pt x="182027" y="323354"/>
                    <a:pt x="184181" y="321271"/>
                  </a:cubicBezTo>
                  <a:cubicBezTo>
                    <a:pt x="190645" y="315020"/>
                    <a:pt x="201417" y="310852"/>
                    <a:pt x="210035" y="304602"/>
                  </a:cubicBezTo>
                  <a:cubicBezTo>
                    <a:pt x="220807" y="302518"/>
                    <a:pt x="231579" y="298351"/>
                    <a:pt x="240197" y="292100"/>
                  </a:cubicBezTo>
                  <a:close/>
                  <a:moveTo>
                    <a:pt x="256039" y="277812"/>
                  </a:moveTo>
                  <a:cubicBezTo>
                    <a:pt x="256039" y="277812"/>
                    <a:pt x="258227" y="280017"/>
                    <a:pt x="258227" y="282222"/>
                  </a:cubicBezTo>
                  <a:cubicBezTo>
                    <a:pt x="258227" y="282222"/>
                    <a:pt x="256039" y="282222"/>
                    <a:pt x="256039" y="282222"/>
                  </a:cubicBezTo>
                  <a:cubicBezTo>
                    <a:pt x="256039" y="282222"/>
                    <a:pt x="256039" y="284427"/>
                    <a:pt x="256039" y="284427"/>
                  </a:cubicBezTo>
                  <a:cubicBezTo>
                    <a:pt x="251662" y="286631"/>
                    <a:pt x="249474" y="286631"/>
                    <a:pt x="245098" y="288836"/>
                  </a:cubicBezTo>
                  <a:cubicBezTo>
                    <a:pt x="245098" y="291041"/>
                    <a:pt x="242909" y="291041"/>
                    <a:pt x="242909" y="291041"/>
                  </a:cubicBezTo>
                  <a:cubicBezTo>
                    <a:pt x="242909" y="291041"/>
                    <a:pt x="240721" y="291041"/>
                    <a:pt x="240721" y="291041"/>
                  </a:cubicBezTo>
                  <a:cubicBezTo>
                    <a:pt x="231968" y="297656"/>
                    <a:pt x="221028" y="302066"/>
                    <a:pt x="210087" y="304271"/>
                  </a:cubicBezTo>
                  <a:cubicBezTo>
                    <a:pt x="201334" y="308680"/>
                    <a:pt x="190393" y="313090"/>
                    <a:pt x="181640" y="317500"/>
                  </a:cubicBezTo>
                  <a:cubicBezTo>
                    <a:pt x="179452" y="317500"/>
                    <a:pt x="179452" y="317500"/>
                    <a:pt x="179452" y="317500"/>
                  </a:cubicBezTo>
                  <a:cubicBezTo>
                    <a:pt x="179452" y="317500"/>
                    <a:pt x="177264" y="315295"/>
                    <a:pt x="177264" y="315295"/>
                  </a:cubicBezTo>
                  <a:cubicBezTo>
                    <a:pt x="177264" y="313090"/>
                    <a:pt x="177264" y="313090"/>
                    <a:pt x="179452" y="313090"/>
                  </a:cubicBezTo>
                  <a:cubicBezTo>
                    <a:pt x="196957" y="304271"/>
                    <a:pt x="216651" y="297656"/>
                    <a:pt x="236345" y="288836"/>
                  </a:cubicBezTo>
                  <a:cubicBezTo>
                    <a:pt x="242909" y="286631"/>
                    <a:pt x="247286" y="282222"/>
                    <a:pt x="253850" y="280017"/>
                  </a:cubicBezTo>
                  <a:cubicBezTo>
                    <a:pt x="253850" y="280017"/>
                    <a:pt x="253850" y="277812"/>
                    <a:pt x="256039" y="277812"/>
                  </a:cubicBezTo>
                  <a:close/>
                  <a:moveTo>
                    <a:pt x="638680" y="276225"/>
                  </a:moveTo>
                  <a:cubicBezTo>
                    <a:pt x="638680" y="276225"/>
                    <a:pt x="638680" y="278373"/>
                    <a:pt x="640815" y="278373"/>
                  </a:cubicBezTo>
                  <a:cubicBezTo>
                    <a:pt x="640815" y="278373"/>
                    <a:pt x="640815" y="280521"/>
                    <a:pt x="640815" y="280521"/>
                  </a:cubicBezTo>
                  <a:cubicBezTo>
                    <a:pt x="640815" y="280521"/>
                    <a:pt x="640815" y="280521"/>
                    <a:pt x="638680" y="280521"/>
                  </a:cubicBezTo>
                  <a:cubicBezTo>
                    <a:pt x="623736" y="289112"/>
                    <a:pt x="606656" y="299851"/>
                    <a:pt x="591712" y="308442"/>
                  </a:cubicBezTo>
                  <a:cubicBezTo>
                    <a:pt x="589577" y="308442"/>
                    <a:pt x="587442" y="308442"/>
                    <a:pt x="587442" y="310590"/>
                  </a:cubicBezTo>
                  <a:cubicBezTo>
                    <a:pt x="587442" y="310590"/>
                    <a:pt x="587442" y="310590"/>
                    <a:pt x="585307" y="310590"/>
                  </a:cubicBezTo>
                  <a:cubicBezTo>
                    <a:pt x="585307" y="310590"/>
                    <a:pt x="585307" y="310590"/>
                    <a:pt x="583172" y="312738"/>
                  </a:cubicBezTo>
                  <a:cubicBezTo>
                    <a:pt x="581037" y="312738"/>
                    <a:pt x="581037" y="312738"/>
                    <a:pt x="581037" y="310590"/>
                  </a:cubicBezTo>
                  <a:cubicBezTo>
                    <a:pt x="578902" y="310590"/>
                    <a:pt x="578902" y="308442"/>
                    <a:pt x="581037" y="308442"/>
                  </a:cubicBezTo>
                  <a:cubicBezTo>
                    <a:pt x="583172" y="308442"/>
                    <a:pt x="585307" y="306294"/>
                    <a:pt x="585307" y="306294"/>
                  </a:cubicBezTo>
                  <a:cubicBezTo>
                    <a:pt x="587442" y="306294"/>
                    <a:pt x="587442" y="306294"/>
                    <a:pt x="587442" y="306294"/>
                  </a:cubicBezTo>
                  <a:cubicBezTo>
                    <a:pt x="587442" y="304147"/>
                    <a:pt x="589577" y="304147"/>
                    <a:pt x="591712" y="304147"/>
                  </a:cubicBezTo>
                  <a:cubicBezTo>
                    <a:pt x="606656" y="295555"/>
                    <a:pt x="621601" y="284816"/>
                    <a:pt x="638680" y="278373"/>
                  </a:cubicBezTo>
                  <a:cubicBezTo>
                    <a:pt x="638680" y="276225"/>
                    <a:pt x="638680" y="276225"/>
                    <a:pt x="638680" y="276225"/>
                  </a:cubicBezTo>
                  <a:close/>
                  <a:moveTo>
                    <a:pt x="259285" y="263525"/>
                  </a:moveTo>
                  <a:cubicBezTo>
                    <a:pt x="261402" y="263525"/>
                    <a:pt x="263518" y="263525"/>
                    <a:pt x="265635" y="263525"/>
                  </a:cubicBezTo>
                  <a:cubicBezTo>
                    <a:pt x="267752" y="263525"/>
                    <a:pt x="267752" y="267921"/>
                    <a:pt x="265635" y="267921"/>
                  </a:cubicBezTo>
                  <a:cubicBezTo>
                    <a:pt x="261402" y="267921"/>
                    <a:pt x="255052" y="270119"/>
                    <a:pt x="250818" y="272317"/>
                  </a:cubicBezTo>
                  <a:cubicBezTo>
                    <a:pt x="236002" y="278911"/>
                    <a:pt x="223302" y="285506"/>
                    <a:pt x="208485" y="292100"/>
                  </a:cubicBezTo>
                  <a:cubicBezTo>
                    <a:pt x="206368" y="292100"/>
                    <a:pt x="204252" y="289902"/>
                    <a:pt x="206368" y="289902"/>
                  </a:cubicBezTo>
                  <a:cubicBezTo>
                    <a:pt x="225418" y="281109"/>
                    <a:pt x="242352" y="270119"/>
                    <a:pt x="259285" y="263525"/>
                  </a:cubicBezTo>
                  <a:close/>
                  <a:moveTo>
                    <a:pt x="638678" y="244475"/>
                  </a:moveTo>
                  <a:cubicBezTo>
                    <a:pt x="640815" y="246564"/>
                    <a:pt x="640815" y="248653"/>
                    <a:pt x="640815" y="248653"/>
                  </a:cubicBezTo>
                  <a:cubicBezTo>
                    <a:pt x="640815" y="248653"/>
                    <a:pt x="640815" y="248653"/>
                    <a:pt x="638678" y="248653"/>
                  </a:cubicBezTo>
                  <a:cubicBezTo>
                    <a:pt x="638678" y="250741"/>
                    <a:pt x="636541" y="250741"/>
                    <a:pt x="636541" y="250741"/>
                  </a:cubicBezTo>
                  <a:cubicBezTo>
                    <a:pt x="619445" y="259097"/>
                    <a:pt x="604486" y="271630"/>
                    <a:pt x="589526" y="282074"/>
                  </a:cubicBezTo>
                  <a:cubicBezTo>
                    <a:pt x="589526" y="284163"/>
                    <a:pt x="589526" y="284163"/>
                    <a:pt x="587389" y="284163"/>
                  </a:cubicBezTo>
                  <a:cubicBezTo>
                    <a:pt x="587389" y="284163"/>
                    <a:pt x="585252" y="279985"/>
                    <a:pt x="587389" y="279985"/>
                  </a:cubicBezTo>
                  <a:cubicBezTo>
                    <a:pt x="587389" y="277896"/>
                    <a:pt x="587389" y="277896"/>
                    <a:pt x="589526" y="277896"/>
                  </a:cubicBezTo>
                  <a:cubicBezTo>
                    <a:pt x="604486" y="267452"/>
                    <a:pt x="619445" y="254919"/>
                    <a:pt x="634404" y="246564"/>
                  </a:cubicBezTo>
                  <a:cubicBezTo>
                    <a:pt x="636541" y="246564"/>
                    <a:pt x="636541" y="246564"/>
                    <a:pt x="638678" y="246564"/>
                  </a:cubicBezTo>
                  <a:cubicBezTo>
                    <a:pt x="638678" y="244475"/>
                    <a:pt x="638678" y="244475"/>
                    <a:pt x="638678" y="244475"/>
                  </a:cubicBezTo>
                  <a:close/>
                  <a:moveTo>
                    <a:pt x="281462" y="244475"/>
                  </a:moveTo>
                  <a:cubicBezTo>
                    <a:pt x="281462" y="244475"/>
                    <a:pt x="283627" y="246592"/>
                    <a:pt x="283627" y="246592"/>
                  </a:cubicBezTo>
                  <a:cubicBezTo>
                    <a:pt x="283627" y="248708"/>
                    <a:pt x="283627" y="248708"/>
                    <a:pt x="281462" y="248708"/>
                  </a:cubicBezTo>
                  <a:cubicBezTo>
                    <a:pt x="281462" y="248708"/>
                    <a:pt x="279297" y="248708"/>
                    <a:pt x="279297" y="248708"/>
                  </a:cubicBezTo>
                  <a:cubicBezTo>
                    <a:pt x="257649" y="252942"/>
                    <a:pt x="238166" y="263525"/>
                    <a:pt x="216518" y="269875"/>
                  </a:cubicBezTo>
                  <a:cubicBezTo>
                    <a:pt x="214354" y="269875"/>
                    <a:pt x="212189" y="265642"/>
                    <a:pt x="216518" y="265642"/>
                  </a:cubicBezTo>
                  <a:cubicBezTo>
                    <a:pt x="225177" y="261408"/>
                    <a:pt x="236001" y="259292"/>
                    <a:pt x="244661" y="255058"/>
                  </a:cubicBezTo>
                  <a:cubicBezTo>
                    <a:pt x="255485" y="250825"/>
                    <a:pt x="268473" y="248708"/>
                    <a:pt x="279297" y="246592"/>
                  </a:cubicBezTo>
                  <a:cubicBezTo>
                    <a:pt x="281462" y="244475"/>
                    <a:pt x="281462" y="244475"/>
                    <a:pt x="281462" y="244475"/>
                  </a:cubicBezTo>
                  <a:close/>
                  <a:moveTo>
                    <a:pt x="639688" y="222250"/>
                  </a:moveTo>
                  <a:cubicBezTo>
                    <a:pt x="639688" y="222250"/>
                    <a:pt x="641838" y="222250"/>
                    <a:pt x="641838" y="222250"/>
                  </a:cubicBezTo>
                  <a:cubicBezTo>
                    <a:pt x="643989" y="222250"/>
                    <a:pt x="643989" y="226615"/>
                    <a:pt x="641838" y="226615"/>
                  </a:cubicBezTo>
                  <a:cubicBezTo>
                    <a:pt x="639688" y="226615"/>
                    <a:pt x="637537" y="228798"/>
                    <a:pt x="637537" y="228798"/>
                  </a:cubicBezTo>
                  <a:cubicBezTo>
                    <a:pt x="635386" y="228798"/>
                    <a:pt x="633235" y="228798"/>
                    <a:pt x="633235" y="230981"/>
                  </a:cubicBezTo>
                  <a:cubicBezTo>
                    <a:pt x="616029" y="237530"/>
                    <a:pt x="600973" y="246261"/>
                    <a:pt x="585917" y="254992"/>
                  </a:cubicBezTo>
                  <a:cubicBezTo>
                    <a:pt x="583767" y="254992"/>
                    <a:pt x="583767" y="254992"/>
                    <a:pt x="581616" y="257175"/>
                  </a:cubicBezTo>
                  <a:cubicBezTo>
                    <a:pt x="581616" y="257175"/>
                    <a:pt x="581616" y="257175"/>
                    <a:pt x="579465" y="257175"/>
                  </a:cubicBezTo>
                  <a:cubicBezTo>
                    <a:pt x="577314" y="257175"/>
                    <a:pt x="577314" y="252809"/>
                    <a:pt x="579465" y="252809"/>
                  </a:cubicBezTo>
                  <a:cubicBezTo>
                    <a:pt x="581616" y="252809"/>
                    <a:pt x="583767" y="250626"/>
                    <a:pt x="585917" y="250626"/>
                  </a:cubicBezTo>
                  <a:cubicBezTo>
                    <a:pt x="590219" y="248444"/>
                    <a:pt x="594521" y="246261"/>
                    <a:pt x="598822" y="241895"/>
                  </a:cubicBezTo>
                  <a:cubicBezTo>
                    <a:pt x="603124" y="241895"/>
                    <a:pt x="605275" y="239712"/>
                    <a:pt x="609576" y="237530"/>
                  </a:cubicBezTo>
                  <a:cubicBezTo>
                    <a:pt x="616029" y="233164"/>
                    <a:pt x="624632" y="228798"/>
                    <a:pt x="631084" y="226615"/>
                  </a:cubicBezTo>
                  <a:cubicBezTo>
                    <a:pt x="633235" y="224433"/>
                    <a:pt x="635386" y="224433"/>
                    <a:pt x="635386" y="224433"/>
                  </a:cubicBezTo>
                  <a:cubicBezTo>
                    <a:pt x="637537" y="224433"/>
                    <a:pt x="637537" y="222250"/>
                    <a:pt x="639688" y="222250"/>
                  </a:cubicBezTo>
                  <a:close/>
                  <a:moveTo>
                    <a:pt x="632348" y="215900"/>
                  </a:moveTo>
                  <a:cubicBezTo>
                    <a:pt x="634464" y="215900"/>
                    <a:pt x="634464" y="218017"/>
                    <a:pt x="634464" y="220133"/>
                  </a:cubicBezTo>
                  <a:cubicBezTo>
                    <a:pt x="632348" y="220133"/>
                    <a:pt x="630231" y="222250"/>
                    <a:pt x="630231" y="222250"/>
                  </a:cubicBezTo>
                  <a:cubicBezTo>
                    <a:pt x="621764" y="226483"/>
                    <a:pt x="615414" y="232833"/>
                    <a:pt x="609064" y="237067"/>
                  </a:cubicBezTo>
                  <a:cubicBezTo>
                    <a:pt x="604831" y="239183"/>
                    <a:pt x="602714" y="241300"/>
                    <a:pt x="598481" y="241300"/>
                  </a:cubicBezTo>
                  <a:cubicBezTo>
                    <a:pt x="598481" y="241300"/>
                    <a:pt x="596364" y="239183"/>
                    <a:pt x="598481" y="239183"/>
                  </a:cubicBezTo>
                  <a:cubicBezTo>
                    <a:pt x="609064" y="230717"/>
                    <a:pt x="619648" y="224367"/>
                    <a:pt x="628114" y="218017"/>
                  </a:cubicBezTo>
                  <a:cubicBezTo>
                    <a:pt x="630231" y="218017"/>
                    <a:pt x="630231" y="218017"/>
                    <a:pt x="632348" y="215900"/>
                  </a:cubicBezTo>
                  <a:close/>
                  <a:moveTo>
                    <a:pt x="625407" y="203200"/>
                  </a:moveTo>
                  <a:cubicBezTo>
                    <a:pt x="627554" y="203200"/>
                    <a:pt x="629702" y="207530"/>
                    <a:pt x="627554" y="207530"/>
                  </a:cubicBezTo>
                  <a:cubicBezTo>
                    <a:pt x="625407" y="207530"/>
                    <a:pt x="625407" y="209694"/>
                    <a:pt x="625407" y="209694"/>
                  </a:cubicBezTo>
                  <a:cubicBezTo>
                    <a:pt x="616815" y="214024"/>
                    <a:pt x="606076" y="220518"/>
                    <a:pt x="597485" y="227013"/>
                  </a:cubicBezTo>
                  <a:cubicBezTo>
                    <a:pt x="597485" y="227013"/>
                    <a:pt x="597485" y="227013"/>
                    <a:pt x="595337" y="227013"/>
                  </a:cubicBezTo>
                  <a:cubicBezTo>
                    <a:pt x="595337" y="227013"/>
                    <a:pt x="593189" y="224848"/>
                    <a:pt x="595337" y="222683"/>
                  </a:cubicBezTo>
                  <a:cubicBezTo>
                    <a:pt x="603928" y="216189"/>
                    <a:pt x="614667" y="209694"/>
                    <a:pt x="623259" y="205365"/>
                  </a:cubicBezTo>
                  <a:cubicBezTo>
                    <a:pt x="623259" y="205365"/>
                    <a:pt x="625407" y="205365"/>
                    <a:pt x="625407" y="205365"/>
                  </a:cubicBezTo>
                  <a:cubicBezTo>
                    <a:pt x="625407" y="203200"/>
                    <a:pt x="625407" y="203200"/>
                    <a:pt x="625407" y="203200"/>
                  </a:cubicBezTo>
                  <a:close/>
                  <a:moveTo>
                    <a:pt x="619592" y="179387"/>
                  </a:moveTo>
                  <a:cubicBezTo>
                    <a:pt x="619592" y="179387"/>
                    <a:pt x="619592" y="181504"/>
                    <a:pt x="619592" y="181504"/>
                  </a:cubicBezTo>
                  <a:cubicBezTo>
                    <a:pt x="621764" y="181504"/>
                    <a:pt x="621764" y="181504"/>
                    <a:pt x="621764" y="181504"/>
                  </a:cubicBezTo>
                  <a:cubicBezTo>
                    <a:pt x="621764" y="183620"/>
                    <a:pt x="621764" y="183620"/>
                    <a:pt x="619592" y="183620"/>
                  </a:cubicBezTo>
                  <a:cubicBezTo>
                    <a:pt x="619592" y="185737"/>
                    <a:pt x="617420" y="185737"/>
                    <a:pt x="617420" y="185737"/>
                  </a:cubicBezTo>
                  <a:cubicBezTo>
                    <a:pt x="606558" y="189970"/>
                    <a:pt x="595696" y="196320"/>
                    <a:pt x="584834" y="204787"/>
                  </a:cubicBezTo>
                  <a:cubicBezTo>
                    <a:pt x="582662" y="204787"/>
                    <a:pt x="582662" y="204787"/>
                    <a:pt x="582662" y="204787"/>
                  </a:cubicBezTo>
                  <a:cubicBezTo>
                    <a:pt x="580489" y="204787"/>
                    <a:pt x="580489" y="200554"/>
                    <a:pt x="582662" y="200554"/>
                  </a:cubicBezTo>
                  <a:cubicBezTo>
                    <a:pt x="593523" y="194204"/>
                    <a:pt x="604385" y="185737"/>
                    <a:pt x="617420" y="181504"/>
                  </a:cubicBezTo>
                  <a:cubicBezTo>
                    <a:pt x="619592" y="179387"/>
                    <a:pt x="619592" y="179387"/>
                    <a:pt x="619592" y="179387"/>
                  </a:cubicBezTo>
                  <a:close/>
                  <a:moveTo>
                    <a:pt x="621236" y="160337"/>
                  </a:moveTo>
                  <a:cubicBezTo>
                    <a:pt x="623352" y="160337"/>
                    <a:pt x="623352" y="162491"/>
                    <a:pt x="623352" y="164646"/>
                  </a:cubicBezTo>
                  <a:cubicBezTo>
                    <a:pt x="623352" y="164646"/>
                    <a:pt x="621236" y="164646"/>
                    <a:pt x="621236" y="164646"/>
                  </a:cubicBezTo>
                  <a:cubicBezTo>
                    <a:pt x="621236" y="164646"/>
                    <a:pt x="619119" y="164646"/>
                    <a:pt x="619119" y="166800"/>
                  </a:cubicBezTo>
                  <a:cubicBezTo>
                    <a:pt x="617002" y="166800"/>
                    <a:pt x="614886" y="166800"/>
                    <a:pt x="614886" y="166800"/>
                  </a:cubicBezTo>
                  <a:cubicBezTo>
                    <a:pt x="612769" y="168955"/>
                    <a:pt x="612769" y="168955"/>
                    <a:pt x="610652" y="168955"/>
                  </a:cubicBezTo>
                  <a:cubicBezTo>
                    <a:pt x="597952" y="175418"/>
                    <a:pt x="587369" y="184036"/>
                    <a:pt x="576786" y="190500"/>
                  </a:cubicBezTo>
                  <a:cubicBezTo>
                    <a:pt x="574669" y="190500"/>
                    <a:pt x="572552" y="188345"/>
                    <a:pt x="574669" y="188345"/>
                  </a:cubicBezTo>
                  <a:cubicBezTo>
                    <a:pt x="585252" y="179727"/>
                    <a:pt x="595836" y="171109"/>
                    <a:pt x="608536" y="164646"/>
                  </a:cubicBezTo>
                  <a:cubicBezTo>
                    <a:pt x="610652" y="164646"/>
                    <a:pt x="610652" y="164646"/>
                    <a:pt x="612769" y="164646"/>
                  </a:cubicBezTo>
                  <a:cubicBezTo>
                    <a:pt x="612769" y="162491"/>
                    <a:pt x="614886" y="162491"/>
                    <a:pt x="617002" y="162491"/>
                  </a:cubicBezTo>
                  <a:cubicBezTo>
                    <a:pt x="617002" y="162491"/>
                    <a:pt x="619119" y="160337"/>
                    <a:pt x="621236" y="160337"/>
                  </a:cubicBezTo>
                  <a:close/>
                  <a:moveTo>
                    <a:pt x="600929" y="149225"/>
                  </a:moveTo>
                  <a:cubicBezTo>
                    <a:pt x="603112" y="149225"/>
                    <a:pt x="603112" y="149225"/>
                    <a:pt x="603112" y="149225"/>
                  </a:cubicBezTo>
                  <a:cubicBezTo>
                    <a:pt x="605294" y="149225"/>
                    <a:pt x="607477" y="153534"/>
                    <a:pt x="605294" y="153534"/>
                  </a:cubicBezTo>
                  <a:cubicBezTo>
                    <a:pt x="605294" y="153534"/>
                    <a:pt x="603112" y="153534"/>
                    <a:pt x="603112" y="153534"/>
                  </a:cubicBezTo>
                  <a:cubicBezTo>
                    <a:pt x="587832" y="157843"/>
                    <a:pt x="574735" y="168615"/>
                    <a:pt x="559454" y="177233"/>
                  </a:cubicBezTo>
                  <a:cubicBezTo>
                    <a:pt x="559454" y="177233"/>
                    <a:pt x="559454" y="177233"/>
                    <a:pt x="557272" y="177233"/>
                  </a:cubicBezTo>
                  <a:lnTo>
                    <a:pt x="557272" y="175079"/>
                  </a:lnTo>
                  <a:cubicBezTo>
                    <a:pt x="557272" y="175079"/>
                    <a:pt x="557272" y="172924"/>
                    <a:pt x="557272" y="172924"/>
                  </a:cubicBezTo>
                  <a:cubicBezTo>
                    <a:pt x="572552" y="164306"/>
                    <a:pt x="585649" y="155688"/>
                    <a:pt x="600929" y="149225"/>
                  </a:cubicBezTo>
                  <a:close/>
                  <a:moveTo>
                    <a:pt x="587251" y="133350"/>
                  </a:moveTo>
                  <a:cubicBezTo>
                    <a:pt x="589427" y="133350"/>
                    <a:pt x="589427" y="133350"/>
                    <a:pt x="589427" y="133350"/>
                  </a:cubicBezTo>
                  <a:cubicBezTo>
                    <a:pt x="591602" y="133350"/>
                    <a:pt x="591602" y="137715"/>
                    <a:pt x="589427" y="137715"/>
                  </a:cubicBezTo>
                  <a:cubicBezTo>
                    <a:pt x="576374" y="144264"/>
                    <a:pt x="563321" y="152995"/>
                    <a:pt x="550268" y="159544"/>
                  </a:cubicBezTo>
                  <a:cubicBezTo>
                    <a:pt x="548092" y="161726"/>
                    <a:pt x="548092" y="161726"/>
                    <a:pt x="545917" y="163909"/>
                  </a:cubicBezTo>
                  <a:cubicBezTo>
                    <a:pt x="543741" y="163909"/>
                    <a:pt x="543741" y="163909"/>
                    <a:pt x="541566" y="166092"/>
                  </a:cubicBezTo>
                  <a:cubicBezTo>
                    <a:pt x="539390" y="166092"/>
                    <a:pt x="539390" y="168275"/>
                    <a:pt x="537215" y="168275"/>
                  </a:cubicBezTo>
                  <a:cubicBezTo>
                    <a:pt x="535039" y="168275"/>
                    <a:pt x="532864" y="166092"/>
                    <a:pt x="535039" y="163909"/>
                  </a:cubicBezTo>
                  <a:cubicBezTo>
                    <a:pt x="537215" y="163909"/>
                    <a:pt x="537215" y="161726"/>
                    <a:pt x="539390" y="161726"/>
                  </a:cubicBezTo>
                  <a:cubicBezTo>
                    <a:pt x="539390" y="161726"/>
                    <a:pt x="541566" y="159544"/>
                    <a:pt x="543741" y="159544"/>
                  </a:cubicBezTo>
                  <a:cubicBezTo>
                    <a:pt x="545917" y="157361"/>
                    <a:pt x="545917" y="157361"/>
                    <a:pt x="548092" y="157361"/>
                  </a:cubicBezTo>
                  <a:cubicBezTo>
                    <a:pt x="561145" y="148630"/>
                    <a:pt x="574198" y="139898"/>
                    <a:pt x="587251" y="133350"/>
                  </a:cubicBezTo>
                  <a:close/>
                  <a:moveTo>
                    <a:pt x="572023" y="119062"/>
                  </a:moveTo>
                  <a:cubicBezTo>
                    <a:pt x="574139" y="119062"/>
                    <a:pt x="574139" y="121216"/>
                    <a:pt x="572023" y="123371"/>
                  </a:cubicBezTo>
                  <a:cubicBezTo>
                    <a:pt x="559322" y="127680"/>
                    <a:pt x="548739" y="134143"/>
                    <a:pt x="538155" y="142761"/>
                  </a:cubicBezTo>
                  <a:cubicBezTo>
                    <a:pt x="536039" y="142761"/>
                    <a:pt x="536039" y="144916"/>
                    <a:pt x="533922" y="144916"/>
                  </a:cubicBezTo>
                  <a:cubicBezTo>
                    <a:pt x="533922" y="144916"/>
                    <a:pt x="533922" y="144916"/>
                    <a:pt x="531805" y="144916"/>
                  </a:cubicBezTo>
                  <a:cubicBezTo>
                    <a:pt x="531805" y="147070"/>
                    <a:pt x="529689" y="147070"/>
                    <a:pt x="529689" y="147070"/>
                  </a:cubicBezTo>
                  <a:cubicBezTo>
                    <a:pt x="527572" y="147070"/>
                    <a:pt x="527572" y="149225"/>
                    <a:pt x="527572" y="149225"/>
                  </a:cubicBezTo>
                  <a:cubicBezTo>
                    <a:pt x="525455" y="149225"/>
                    <a:pt x="523339" y="144916"/>
                    <a:pt x="525455" y="144916"/>
                  </a:cubicBezTo>
                  <a:cubicBezTo>
                    <a:pt x="527572" y="142761"/>
                    <a:pt x="527572" y="142761"/>
                    <a:pt x="529689" y="142761"/>
                  </a:cubicBezTo>
                  <a:cubicBezTo>
                    <a:pt x="529689" y="142761"/>
                    <a:pt x="529689" y="142761"/>
                    <a:pt x="531805" y="140607"/>
                  </a:cubicBezTo>
                  <a:cubicBezTo>
                    <a:pt x="531805" y="140607"/>
                    <a:pt x="533922" y="140607"/>
                    <a:pt x="533922" y="138452"/>
                  </a:cubicBezTo>
                  <a:cubicBezTo>
                    <a:pt x="546622" y="131989"/>
                    <a:pt x="557205" y="123371"/>
                    <a:pt x="572023" y="119062"/>
                  </a:cubicBezTo>
                  <a:close/>
                  <a:moveTo>
                    <a:pt x="563850" y="100012"/>
                  </a:moveTo>
                  <a:cubicBezTo>
                    <a:pt x="566026" y="100012"/>
                    <a:pt x="566026" y="100012"/>
                    <a:pt x="566026" y="100012"/>
                  </a:cubicBezTo>
                  <a:cubicBezTo>
                    <a:pt x="568201" y="100012"/>
                    <a:pt x="570377" y="100012"/>
                    <a:pt x="570377" y="100012"/>
                  </a:cubicBezTo>
                  <a:cubicBezTo>
                    <a:pt x="572552" y="100012"/>
                    <a:pt x="572552" y="104245"/>
                    <a:pt x="570377" y="104245"/>
                  </a:cubicBezTo>
                  <a:cubicBezTo>
                    <a:pt x="568201" y="104245"/>
                    <a:pt x="568201" y="104245"/>
                    <a:pt x="568201" y="104245"/>
                  </a:cubicBezTo>
                  <a:cubicBezTo>
                    <a:pt x="568201" y="104245"/>
                    <a:pt x="568201" y="104245"/>
                    <a:pt x="566026" y="104245"/>
                  </a:cubicBezTo>
                  <a:cubicBezTo>
                    <a:pt x="563850" y="104245"/>
                    <a:pt x="559499" y="106362"/>
                    <a:pt x="555148" y="108479"/>
                  </a:cubicBezTo>
                  <a:cubicBezTo>
                    <a:pt x="550797" y="110595"/>
                    <a:pt x="546446" y="112712"/>
                    <a:pt x="542095" y="114829"/>
                  </a:cubicBezTo>
                  <a:cubicBezTo>
                    <a:pt x="535569" y="119062"/>
                    <a:pt x="529042" y="123295"/>
                    <a:pt x="524691" y="127529"/>
                  </a:cubicBezTo>
                  <a:cubicBezTo>
                    <a:pt x="522516" y="127529"/>
                    <a:pt x="522516" y="129645"/>
                    <a:pt x="520340" y="129645"/>
                  </a:cubicBezTo>
                  <a:cubicBezTo>
                    <a:pt x="520340" y="129645"/>
                    <a:pt x="520340" y="129645"/>
                    <a:pt x="518165" y="131762"/>
                  </a:cubicBezTo>
                  <a:cubicBezTo>
                    <a:pt x="515989" y="131762"/>
                    <a:pt x="515989" y="131762"/>
                    <a:pt x="515989" y="131762"/>
                  </a:cubicBezTo>
                  <a:cubicBezTo>
                    <a:pt x="513814" y="131762"/>
                    <a:pt x="513814" y="129645"/>
                    <a:pt x="515989" y="127529"/>
                  </a:cubicBezTo>
                  <a:cubicBezTo>
                    <a:pt x="515989" y="127529"/>
                    <a:pt x="515989" y="127529"/>
                    <a:pt x="518165" y="127529"/>
                  </a:cubicBezTo>
                  <a:cubicBezTo>
                    <a:pt x="518165" y="125412"/>
                    <a:pt x="520340" y="125412"/>
                    <a:pt x="520340" y="125412"/>
                  </a:cubicBezTo>
                  <a:cubicBezTo>
                    <a:pt x="529042" y="119062"/>
                    <a:pt x="535569" y="114829"/>
                    <a:pt x="542095" y="110595"/>
                  </a:cubicBezTo>
                  <a:cubicBezTo>
                    <a:pt x="548621" y="106362"/>
                    <a:pt x="557323" y="100012"/>
                    <a:pt x="563850" y="100012"/>
                  </a:cubicBezTo>
                  <a:close/>
                  <a:moveTo>
                    <a:pt x="541834" y="82550"/>
                  </a:moveTo>
                  <a:cubicBezTo>
                    <a:pt x="543977" y="82550"/>
                    <a:pt x="543977" y="84704"/>
                    <a:pt x="543977" y="86859"/>
                  </a:cubicBezTo>
                  <a:cubicBezTo>
                    <a:pt x="531118" y="95477"/>
                    <a:pt x="518259" y="101940"/>
                    <a:pt x="507543" y="110558"/>
                  </a:cubicBezTo>
                  <a:cubicBezTo>
                    <a:pt x="505400" y="112713"/>
                    <a:pt x="505400" y="112713"/>
                    <a:pt x="505400" y="112713"/>
                  </a:cubicBezTo>
                  <a:cubicBezTo>
                    <a:pt x="505400" y="112713"/>
                    <a:pt x="503257" y="112713"/>
                    <a:pt x="503257" y="112713"/>
                  </a:cubicBezTo>
                  <a:cubicBezTo>
                    <a:pt x="501114" y="112713"/>
                    <a:pt x="501114" y="110558"/>
                    <a:pt x="503257" y="108404"/>
                  </a:cubicBezTo>
                  <a:cubicBezTo>
                    <a:pt x="516116" y="99786"/>
                    <a:pt x="528975" y="91168"/>
                    <a:pt x="541834" y="82550"/>
                  </a:cubicBezTo>
                  <a:close/>
                  <a:moveTo>
                    <a:pt x="526997" y="69850"/>
                  </a:moveTo>
                  <a:cubicBezTo>
                    <a:pt x="526997" y="69850"/>
                    <a:pt x="526997" y="69850"/>
                    <a:pt x="529137" y="69850"/>
                  </a:cubicBezTo>
                  <a:cubicBezTo>
                    <a:pt x="529137" y="69850"/>
                    <a:pt x="531277" y="71926"/>
                    <a:pt x="531277" y="71926"/>
                  </a:cubicBezTo>
                  <a:cubicBezTo>
                    <a:pt x="531277" y="74002"/>
                    <a:pt x="531277" y="74002"/>
                    <a:pt x="529137" y="74002"/>
                  </a:cubicBezTo>
                  <a:cubicBezTo>
                    <a:pt x="514159" y="78154"/>
                    <a:pt x="501321" y="88534"/>
                    <a:pt x="488483" y="96838"/>
                  </a:cubicBezTo>
                  <a:cubicBezTo>
                    <a:pt x="488483" y="96838"/>
                    <a:pt x="486343" y="96838"/>
                    <a:pt x="486343" y="96838"/>
                  </a:cubicBezTo>
                  <a:cubicBezTo>
                    <a:pt x="484203" y="96838"/>
                    <a:pt x="482064" y="94762"/>
                    <a:pt x="484203" y="92686"/>
                  </a:cubicBezTo>
                  <a:cubicBezTo>
                    <a:pt x="499181" y="84382"/>
                    <a:pt x="512019" y="74002"/>
                    <a:pt x="526997" y="69850"/>
                  </a:cubicBezTo>
                  <a:close/>
                  <a:moveTo>
                    <a:pt x="503178" y="53975"/>
                  </a:moveTo>
                  <a:cubicBezTo>
                    <a:pt x="503178" y="53975"/>
                    <a:pt x="505322" y="53975"/>
                    <a:pt x="505322" y="53975"/>
                  </a:cubicBezTo>
                  <a:cubicBezTo>
                    <a:pt x="507465" y="53975"/>
                    <a:pt x="507465" y="56173"/>
                    <a:pt x="507465" y="56173"/>
                  </a:cubicBezTo>
                  <a:cubicBezTo>
                    <a:pt x="505322" y="58371"/>
                    <a:pt x="505322" y="58371"/>
                    <a:pt x="505322" y="58371"/>
                  </a:cubicBezTo>
                  <a:cubicBezTo>
                    <a:pt x="494606" y="67163"/>
                    <a:pt x="479604" y="73758"/>
                    <a:pt x="466745" y="82550"/>
                  </a:cubicBezTo>
                  <a:cubicBezTo>
                    <a:pt x="466745" y="82550"/>
                    <a:pt x="464602" y="82550"/>
                    <a:pt x="464602" y="82550"/>
                  </a:cubicBezTo>
                  <a:cubicBezTo>
                    <a:pt x="464602" y="80352"/>
                    <a:pt x="464602" y="80352"/>
                    <a:pt x="464602" y="78154"/>
                  </a:cubicBezTo>
                  <a:cubicBezTo>
                    <a:pt x="477461" y="71559"/>
                    <a:pt x="490320" y="64965"/>
                    <a:pt x="501035" y="56173"/>
                  </a:cubicBezTo>
                  <a:cubicBezTo>
                    <a:pt x="501035" y="56173"/>
                    <a:pt x="503178" y="53975"/>
                    <a:pt x="503178" y="53975"/>
                  </a:cubicBezTo>
                  <a:close/>
                  <a:moveTo>
                    <a:pt x="492609" y="42862"/>
                  </a:moveTo>
                  <a:cubicBezTo>
                    <a:pt x="494764" y="42862"/>
                    <a:pt x="494764" y="42862"/>
                    <a:pt x="494764" y="45103"/>
                  </a:cubicBezTo>
                  <a:cubicBezTo>
                    <a:pt x="494764" y="45103"/>
                    <a:pt x="494764" y="45103"/>
                    <a:pt x="494764" y="47344"/>
                  </a:cubicBezTo>
                  <a:cubicBezTo>
                    <a:pt x="494764" y="47344"/>
                    <a:pt x="494764" y="47344"/>
                    <a:pt x="492609" y="47344"/>
                  </a:cubicBezTo>
                  <a:cubicBezTo>
                    <a:pt x="492609" y="47344"/>
                    <a:pt x="490455" y="49585"/>
                    <a:pt x="490455" y="49585"/>
                  </a:cubicBezTo>
                  <a:cubicBezTo>
                    <a:pt x="475374" y="54068"/>
                    <a:pt x="462447" y="63032"/>
                    <a:pt x="449520" y="71997"/>
                  </a:cubicBezTo>
                  <a:cubicBezTo>
                    <a:pt x="447366" y="74238"/>
                    <a:pt x="445211" y="76480"/>
                    <a:pt x="443057" y="76480"/>
                  </a:cubicBezTo>
                  <a:cubicBezTo>
                    <a:pt x="443057" y="78721"/>
                    <a:pt x="440902" y="78721"/>
                    <a:pt x="438748" y="78721"/>
                  </a:cubicBezTo>
                  <a:cubicBezTo>
                    <a:pt x="438748" y="80962"/>
                    <a:pt x="438748" y="80962"/>
                    <a:pt x="438748" y="80962"/>
                  </a:cubicBezTo>
                  <a:cubicBezTo>
                    <a:pt x="436593" y="80962"/>
                    <a:pt x="434439" y="76480"/>
                    <a:pt x="436593" y="76480"/>
                  </a:cubicBezTo>
                  <a:cubicBezTo>
                    <a:pt x="438748" y="76480"/>
                    <a:pt x="438748" y="74238"/>
                    <a:pt x="438748" y="74238"/>
                  </a:cubicBezTo>
                  <a:cubicBezTo>
                    <a:pt x="440902" y="74238"/>
                    <a:pt x="443057" y="71997"/>
                    <a:pt x="447366" y="69756"/>
                  </a:cubicBezTo>
                  <a:cubicBezTo>
                    <a:pt x="458138" y="60791"/>
                    <a:pt x="471065" y="51827"/>
                    <a:pt x="486146" y="47344"/>
                  </a:cubicBezTo>
                  <a:cubicBezTo>
                    <a:pt x="486146" y="45103"/>
                    <a:pt x="488300" y="45103"/>
                    <a:pt x="490455" y="45103"/>
                  </a:cubicBezTo>
                  <a:cubicBezTo>
                    <a:pt x="490455" y="42862"/>
                    <a:pt x="490455" y="42862"/>
                    <a:pt x="492609" y="42862"/>
                  </a:cubicBezTo>
                  <a:close/>
                  <a:moveTo>
                    <a:pt x="460322" y="34925"/>
                  </a:moveTo>
                  <a:cubicBezTo>
                    <a:pt x="462462" y="34925"/>
                    <a:pt x="462462" y="34925"/>
                    <a:pt x="462462" y="34925"/>
                  </a:cubicBezTo>
                  <a:cubicBezTo>
                    <a:pt x="462462" y="34925"/>
                    <a:pt x="464602" y="34925"/>
                    <a:pt x="464602" y="34925"/>
                  </a:cubicBezTo>
                  <a:cubicBezTo>
                    <a:pt x="464602" y="37042"/>
                    <a:pt x="462462" y="37042"/>
                    <a:pt x="462462" y="39158"/>
                  </a:cubicBezTo>
                  <a:cubicBezTo>
                    <a:pt x="449624" y="43392"/>
                    <a:pt x="438925" y="49742"/>
                    <a:pt x="428227" y="58208"/>
                  </a:cubicBezTo>
                  <a:cubicBezTo>
                    <a:pt x="428227" y="60325"/>
                    <a:pt x="426087" y="60325"/>
                    <a:pt x="426087" y="60325"/>
                  </a:cubicBezTo>
                  <a:cubicBezTo>
                    <a:pt x="423948" y="62442"/>
                    <a:pt x="423948" y="62442"/>
                    <a:pt x="423948" y="62442"/>
                  </a:cubicBezTo>
                  <a:cubicBezTo>
                    <a:pt x="421808" y="64558"/>
                    <a:pt x="419668" y="64558"/>
                    <a:pt x="419668" y="64558"/>
                  </a:cubicBezTo>
                  <a:cubicBezTo>
                    <a:pt x="419668" y="66675"/>
                    <a:pt x="419668" y="66675"/>
                    <a:pt x="419668" y="66675"/>
                  </a:cubicBezTo>
                  <a:cubicBezTo>
                    <a:pt x="417528" y="66675"/>
                    <a:pt x="417528" y="66675"/>
                    <a:pt x="417528" y="66675"/>
                  </a:cubicBezTo>
                  <a:cubicBezTo>
                    <a:pt x="415389" y="66675"/>
                    <a:pt x="415389" y="64558"/>
                    <a:pt x="415389" y="64558"/>
                  </a:cubicBezTo>
                  <a:cubicBezTo>
                    <a:pt x="415389" y="62442"/>
                    <a:pt x="415389" y="62442"/>
                    <a:pt x="415389" y="62442"/>
                  </a:cubicBezTo>
                  <a:cubicBezTo>
                    <a:pt x="417528" y="62442"/>
                    <a:pt x="417528" y="62442"/>
                    <a:pt x="417528" y="60325"/>
                  </a:cubicBezTo>
                  <a:cubicBezTo>
                    <a:pt x="419668" y="60325"/>
                    <a:pt x="419668" y="60325"/>
                    <a:pt x="421808" y="58208"/>
                  </a:cubicBezTo>
                  <a:cubicBezTo>
                    <a:pt x="421808" y="58208"/>
                    <a:pt x="423948" y="58208"/>
                    <a:pt x="423948" y="56092"/>
                  </a:cubicBezTo>
                  <a:cubicBezTo>
                    <a:pt x="436786" y="47625"/>
                    <a:pt x="447484" y="39158"/>
                    <a:pt x="460322" y="34925"/>
                  </a:cubicBezTo>
                  <a:close/>
                  <a:moveTo>
                    <a:pt x="447522" y="23812"/>
                  </a:moveTo>
                  <a:cubicBezTo>
                    <a:pt x="449712" y="23812"/>
                    <a:pt x="449712" y="23812"/>
                    <a:pt x="449712" y="23812"/>
                  </a:cubicBezTo>
                  <a:cubicBezTo>
                    <a:pt x="449712" y="23812"/>
                    <a:pt x="451902" y="23812"/>
                    <a:pt x="451902" y="26017"/>
                  </a:cubicBezTo>
                  <a:cubicBezTo>
                    <a:pt x="451902" y="26017"/>
                    <a:pt x="451902" y="28222"/>
                    <a:pt x="449712" y="28222"/>
                  </a:cubicBezTo>
                  <a:cubicBezTo>
                    <a:pt x="449712" y="28222"/>
                    <a:pt x="449712" y="28222"/>
                    <a:pt x="447522" y="28222"/>
                  </a:cubicBezTo>
                  <a:cubicBezTo>
                    <a:pt x="436574" y="34836"/>
                    <a:pt x="423436" y="43656"/>
                    <a:pt x="410298" y="50271"/>
                  </a:cubicBezTo>
                  <a:cubicBezTo>
                    <a:pt x="410298" y="52475"/>
                    <a:pt x="408109" y="52475"/>
                    <a:pt x="408109" y="54680"/>
                  </a:cubicBezTo>
                  <a:cubicBezTo>
                    <a:pt x="405919" y="54680"/>
                    <a:pt x="403729" y="54680"/>
                    <a:pt x="401540" y="56885"/>
                  </a:cubicBezTo>
                  <a:cubicBezTo>
                    <a:pt x="401540" y="56885"/>
                    <a:pt x="399350" y="59090"/>
                    <a:pt x="397160" y="59090"/>
                  </a:cubicBezTo>
                  <a:cubicBezTo>
                    <a:pt x="397160" y="61295"/>
                    <a:pt x="397160" y="61295"/>
                    <a:pt x="394971" y="61295"/>
                  </a:cubicBezTo>
                  <a:cubicBezTo>
                    <a:pt x="394971" y="61295"/>
                    <a:pt x="392781" y="63500"/>
                    <a:pt x="392781" y="63500"/>
                  </a:cubicBezTo>
                  <a:cubicBezTo>
                    <a:pt x="392781" y="63500"/>
                    <a:pt x="392781" y="63500"/>
                    <a:pt x="390591" y="63500"/>
                  </a:cubicBezTo>
                  <a:cubicBezTo>
                    <a:pt x="390591" y="63500"/>
                    <a:pt x="388402" y="61295"/>
                    <a:pt x="390591" y="59090"/>
                  </a:cubicBezTo>
                  <a:cubicBezTo>
                    <a:pt x="390591" y="59090"/>
                    <a:pt x="392781" y="59090"/>
                    <a:pt x="392781" y="59090"/>
                  </a:cubicBezTo>
                  <a:cubicBezTo>
                    <a:pt x="394971" y="56885"/>
                    <a:pt x="394971" y="56885"/>
                    <a:pt x="397160" y="54680"/>
                  </a:cubicBezTo>
                  <a:cubicBezTo>
                    <a:pt x="399350" y="54680"/>
                    <a:pt x="401540" y="52475"/>
                    <a:pt x="401540" y="52475"/>
                  </a:cubicBezTo>
                  <a:cubicBezTo>
                    <a:pt x="403729" y="50271"/>
                    <a:pt x="405919" y="50271"/>
                    <a:pt x="405919" y="48066"/>
                  </a:cubicBezTo>
                  <a:cubicBezTo>
                    <a:pt x="419057" y="41451"/>
                    <a:pt x="430005" y="34836"/>
                    <a:pt x="443143" y="26017"/>
                  </a:cubicBezTo>
                  <a:cubicBezTo>
                    <a:pt x="445333" y="26017"/>
                    <a:pt x="447522" y="26017"/>
                    <a:pt x="447522" y="23812"/>
                  </a:cubicBezTo>
                  <a:close/>
                  <a:moveTo>
                    <a:pt x="419547" y="15875"/>
                  </a:moveTo>
                  <a:cubicBezTo>
                    <a:pt x="419547" y="15875"/>
                    <a:pt x="421740" y="18058"/>
                    <a:pt x="419547" y="20240"/>
                  </a:cubicBezTo>
                  <a:cubicBezTo>
                    <a:pt x="408586" y="28972"/>
                    <a:pt x="399817" y="35520"/>
                    <a:pt x="388855" y="42069"/>
                  </a:cubicBezTo>
                  <a:cubicBezTo>
                    <a:pt x="386663" y="44251"/>
                    <a:pt x="386663" y="44251"/>
                    <a:pt x="384471" y="46434"/>
                  </a:cubicBezTo>
                  <a:cubicBezTo>
                    <a:pt x="382279" y="46434"/>
                    <a:pt x="382279" y="48617"/>
                    <a:pt x="380086" y="48617"/>
                  </a:cubicBezTo>
                  <a:cubicBezTo>
                    <a:pt x="380086" y="50800"/>
                    <a:pt x="377894" y="50800"/>
                    <a:pt x="377894" y="50800"/>
                  </a:cubicBezTo>
                  <a:cubicBezTo>
                    <a:pt x="375702" y="50800"/>
                    <a:pt x="375702" y="48617"/>
                    <a:pt x="375702" y="46434"/>
                  </a:cubicBezTo>
                  <a:cubicBezTo>
                    <a:pt x="377894" y="46434"/>
                    <a:pt x="377894" y="44251"/>
                    <a:pt x="380086" y="44251"/>
                  </a:cubicBezTo>
                  <a:cubicBezTo>
                    <a:pt x="380086" y="44251"/>
                    <a:pt x="382279" y="42069"/>
                    <a:pt x="384471" y="42069"/>
                  </a:cubicBezTo>
                  <a:cubicBezTo>
                    <a:pt x="393240" y="33337"/>
                    <a:pt x="404201" y="26789"/>
                    <a:pt x="415163" y="18058"/>
                  </a:cubicBezTo>
                  <a:cubicBezTo>
                    <a:pt x="415163" y="18058"/>
                    <a:pt x="417355" y="18058"/>
                    <a:pt x="417355" y="18058"/>
                  </a:cubicBezTo>
                  <a:cubicBezTo>
                    <a:pt x="417355" y="18058"/>
                    <a:pt x="417355" y="15875"/>
                    <a:pt x="419547" y="15875"/>
                  </a:cubicBezTo>
                  <a:close/>
                  <a:moveTo>
                    <a:pt x="284013" y="11112"/>
                  </a:moveTo>
                  <a:cubicBezTo>
                    <a:pt x="286202" y="11112"/>
                    <a:pt x="288390" y="13249"/>
                    <a:pt x="286202" y="15386"/>
                  </a:cubicBezTo>
                  <a:cubicBezTo>
                    <a:pt x="273072" y="19660"/>
                    <a:pt x="262131" y="28208"/>
                    <a:pt x="251191" y="36756"/>
                  </a:cubicBezTo>
                  <a:cubicBezTo>
                    <a:pt x="249002" y="36756"/>
                    <a:pt x="246814" y="38893"/>
                    <a:pt x="244626" y="41030"/>
                  </a:cubicBezTo>
                  <a:cubicBezTo>
                    <a:pt x="240250" y="45304"/>
                    <a:pt x="235873" y="49579"/>
                    <a:pt x="229309" y="51716"/>
                  </a:cubicBezTo>
                  <a:cubicBezTo>
                    <a:pt x="227120" y="55990"/>
                    <a:pt x="224932" y="58127"/>
                    <a:pt x="220556" y="60264"/>
                  </a:cubicBezTo>
                  <a:cubicBezTo>
                    <a:pt x="218368" y="62401"/>
                    <a:pt x="213991" y="64538"/>
                    <a:pt x="211803" y="66675"/>
                  </a:cubicBezTo>
                  <a:cubicBezTo>
                    <a:pt x="211803" y="66675"/>
                    <a:pt x="211803" y="66675"/>
                    <a:pt x="209615" y="66675"/>
                  </a:cubicBezTo>
                  <a:cubicBezTo>
                    <a:pt x="209615" y="66675"/>
                    <a:pt x="207427" y="64538"/>
                    <a:pt x="209615" y="62401"/>
                  </a:cubicBezTo>
                  <a:cubicBezTo>
                    <a:pt x="213991" y="60264"/>
                    <a:pt x="216180" y="58127"/>
                    <a:pt x="220556" y="55990"/>
                  </a:cubicBezTo>
                  <a:cubicBezTo>
                    <a:pt x="224932" y="51716"/>
                    <a:pt x="231497" y="47442"/>
                    <a:pt x="235873" y="43167"/>
                  </a:cubicBezTo>
                  <a:cubicBezTo>
                    <a:pt x="238061" y="41030"/>
                    <a:pt x="240250" y="38893"/>
                    <a:pt x="242438" y="36756"/>
                  </a:cubicBezTo>
                  <a:cubicBezTo>
                    <a:pt x="255567" y="26071"/>
                    <a:pt x="268696" y="17523"/>
                    <a:pt x="284013" y="11112"/>
                  </a:cubicBezTo>
                  <a:close/>
                  <a:moveTo>
                    <a:pt x="261868" y="9525"/>
                  </a:moveTo>
                  <a:cubicBezTo>
                    <a:pt x="261868" y="9525"/>
                    <a:pt x="264016" y="9525"/>
                    <a:pt x="264016" y="9525"/>
                  </a:cubicBezTo>
                  <a:cubicBezTo>
                    <a:pt x="264016" y="9525"/>
                    <a:pt x="266164" y="11679"/>
                    <a:pt x="266164" y="11679"/>
                  </a:cubicBezTo>
                  <a:cubicBezTo>
                    <a:pt x="266164" y="11679"/>
                    <a:pt x="264016" y="13834"/>
                    <a:pt x="264016" y="13834"/>
                  </a:cubicBezTo>
                  <a:cubicBezTo>
                    <a:pt x="253277" y="22452"/>
                    <a:pt x="242538" y="31070"/>
                    <a:pt x="231799" y="39687"/>
                  </a:cubicBezTo>
                  <a:cubicBezTo>
                    <a:pt x="229651" y="41842"/>
                    <a:pt x="227503" y="43996"/>
                    <a:pt x="225356" y="46151"/>
                  </a:cubicBezTo>
                  <a:cubicBezTo>
                    <a:pt x="218912" y="50460"/>
                    <a:pt x="214617" y="54769"/>
                    <a:pt x="210321" y="59078"/>
                  </a:cubicBezTo>
                  <a:cubicBezTo>
                    <a:pt x="206026" y="61232"/>
                    <a:pt x="203878" y="65541"/>
                    <a:pt x="199582" y="67695"/>
                  </a:cubicBezTo>
                  <a:cubicBezTo>
                    <a:pt x="199582" y="67695"/>
                    <a:pt x="199582" y="67695"/>
                    <a:pt x="197434" y="69850"/>
                  </a:cubicBezTo>
                  <a:cubicBezTo>
                    <a:pt x="195287" y="69850"/>
                    <a:pt x="195287" y="69850"/>
                    <a:pt x="195287" y="69850"/>
                  </a:cubicBezTo>
                  <a:cubicBezTo>
                    <a:pt x="195287" y="67695"/>
                    <a:pt x="193139" y="67695"/>
                    <a:pt x="195287" y="65541"/>
                  </a:cubicBezTo>
                  <a:cubicBezTo>
                    <a:pt x="195287" y="65541"/>
                    <a:pt x="197434" y="63386"/>
                    <a:pt x="199582" y="63386"/>
                  </a:cubicBezTo>
                  <a:cubicBezTo>
                    <a:pt x="203878" y="56923"/>
                    <a:pt x="210321" y="52614"/>
                    <a:pt x="216764" y="48305"/>
                  </a:cubicBezTo>
                  <a:cubicBezTo>
                    <a:pt x="218912" y="46151"/>
                    <a:pt x="221060" y="43996"/>
                    <a:pt x="223208" y="41842"/>
                  </a:cubicBezTo>
                  <a:cubicBezTo>
                    <a:pt x="233947" y="33224"/>
                    <a:pt x="244686" y="22452"/>
                    <a:pt x="255425" y="13834"/>
                  </a:cubicBezTo>
                  <a:cubicBezTo>
                    <a:pt x="257573" y="13834"/>
                    <a:pt x="259720" y="11679"/>
                    <a:pt x="261868" y="9525"/>
                  </a:cubicBezTo>
                  <a:close/>
                  <a:moveTo>
                    <a:pt x="395280" y="6350"/>
                  </a:moveTo>
                  <a:cubicBezTo>
                    <a:pt x="395280" y="6350"/>
                    <a:pt x="397397" y="6350"/>
                    <a:pt x="397397" y="6350"/>
                  </a:cubicBezTo>
                  <a:cubicBezTo>
                    <a:pt x="399514" y="6350"/>
                    <a:pt x="399514" y="6350"/>
                    <a:pt x="399514" y="8533"/>
                  </a:cubicBezTo>
                  <a:cubicBezTo>
                    <a:pt x="399514" y="8533"/>
                    <a:pt x="399514" y="8533"/>
                    <a:pt x="399514" y="10715"/>
                  </a:cubicBezTo>
                  <a:cubicBezTo>
                    <a:pt x="397397" y="10715"/>
                    <a:pt x="395280" y="12898"/>
                    <a:pt x="393164" y="12898"/>
                  </a:cubicBezTo>
                  <a:cubicBezTo>
                    <a:pt x="382580" y="19447"/>
                    <a:pt x="371997" y="28178"/>
                    <a:pt x="361414" y="34726"/>
                  </a:cubicBezTo>
                  <a:cubicBezTo>
                    <a:pt x="361414" y="36909"/>
                    <a:pt x="359297" y="36909"/>
                    <a:pt x="357180" y="39092"/>
                  </a:cubicBezTo>
                  <a:cubicBezTo>
                    <a:pt x="355064" y="39092"/>
                    <a:pt x="355064" y="41275"/>
                    <a:pt x="352947" y="41275"/>
                  </a:cubicBezTo>
                  <a:cubicBezTo>
                    <a:pt x="352947" y="41275"/>
                    <a:pt x="352947" y="41275"/>
                    <a:pt x="350830" y="41275"/>
                  </a:cubicBezTo>
                  <a:cubicBezTo>
                    <a:pt x="350830" y="41275"/>
                    <a:pt x="348714" y="39092"/>
                    <a:pt x="350830" y="36909"/>
                  </a:cubicBezTo>
                  <a:cubicBezTo>
                    <a:pt x="352947" y="36909"/>
                    <a:pt x="355064" y="34726"/>
                    <a:pt x="357180" y="34726"/>
                  </a:cubicBezTo>
                  <a:cubicBezTo>
                    <a:pt x="365647" y="25995"/>
                    <a:pt x="376230" y="19447"/>
                    <a:pt x="386814" y="12898"/>
                  </a:cubicBezTo>
                  <a:cubicBezTo>
                    <a:pt x="388930" y="10715"/>
                    <a:pt x="391047" y="10715"/>
                    <a:pt x="393164" y="8533"/>
                  </a:cubicBezTo>
                  <a:cubicBezTo>
                    <a:pt x="393164" y="8533"/>
                    <a:pt x="395280" y="8533"/>
                    <a:pt x="395280" y="6350"/>
                  </a:cubicBezTo>
                  <a:close/>
                  <a:moveTo>
                    <a:pt x="367219" y="4762"/>
                  </a:moveTo>
                  <a:cubicBezTo>
                    <a:pt x="367219" y="4762"/>
                    <a:pt x="367219" y="4762"/>
                    <a:pt x="369352" y="4762"/>
                  </a:cubicBezTo>
                  <a:cubicBezTo>
                    <a:pt x="369352" y="4762"/>
                    <a:pt x="369352" y="6927"/>
                    <a:pt x="369352" y="6927"/>
                  </a:cubicBezTo>
                  <a:cubicBezTo>
                    <a:pt x="369352" y="6927"/>
                    <a:pt x="369352" y="9091"/>
                    <a:pt x="367219" y="9091"/>
                  </a:cubicBezTo>
                  <a:cubicBezTo>
                    <a:pt x="365085" y="9091"/>
                    <a:pt x="365085" y="11256"/>
                    <a:pt x="362952" y="11256"/>
                  </a:cubicBezTo>
                  <a:cubicBezTo>
                    <a:pt x="350153" y="15586"/>
                    <a:pt x="341620" y="24245"/>
                    <a:pt x="330954" y="30739"/>
                  </a:cubicBezTo>
                  <a:cubicBezTo>
                    <a:pt x="328821" y="32904"/>
                    <a:pt x="326687" y="35069"/>
                    <a:pt x="324554" y="35069"/>
                  </a:cubicBezTo>
                  <a:cubicBezTo>
                    <a:pt x="322421" y="37233"/>
                    <a:pt x="320288" y="41563"/>
                    <a:pt x="318155" y="43728"/>
                  </a:cubicBezTo>
                  <a:cubicBezTo>
                    <a:pt x="316021" y="43728"/>
                    <a:pt x="313888" y="45893"/>
                    <a:pt x="311755" y="45893"/>
                  </a:cubicBezTo>
                  <a:cubicBezTo>
                    <a:pt x="311755" y="48057"/>
                    <a:pt x="311755" y="48057"/>
                    <a:pt x="309622" y="48057"/>
                  </a:cubicBezTo>
                  <a:cubicBezTo>
                    <a:pt x="309622" y="50222"/>
                    <a:pt x="307488" y="50222"/>
                    <a:pt x="305355" y="52387"/>
                  </a:cubicBezTo>
                  <a:cubicBezTo>
                    <a:pt x="303222" y="52387"/>
                    <a:pt x="303222" y="52387"/>
                    <a:pt x="303222" y="52387"/>
                  </a:cubicBezTo>
                  <a:cubicBezTo>
                    <a:pt x="303222" y="52387"/>
                    <a:pt x="301089" y="50222"/>
                    <a:pt x="303222" y="48057"/>
                  </a:cubicBezTo>
                  <a:cubicBezTo>
                    <a:pt x="303222" y="48057"/>
                    <a:pt x="303222" y="48057"/>
                    <a:pt x="305355" y="48057"/>
                  </a:cubicBezTo>
                  <a:cubicBezTo>
                    <a:pt x="307488" y="45893"/>
                    <a:pt x="307488" y="43728"/>
                    <a:pt x="309622" y="43728"/>
                  </a:cubicBezTo>
                  <a:cubicBezTo>
                    <a:pt x="313888" y="41563"/>
                    <a:pt x="316021" y="37233"/>
                    <a:pt x="318155" y="35069"/>
                  </a:cubicBezTo>
                  <a:cubicBezTo>
                    <a:pt x="320288" y="35069"/>
                    <a:pt x="322421" y="32904"/>
                    <a:pt x="324554" y="30739"/>
                  </a:cubicBezTo>
                  <a:cubicBezTo>
                    <a:pt x="333087" y="24245"/>
                    <a:pt x="343753" y="15586"/>
                    <a:pt x="354419" y="11256"/>
                  </a:cubicBezTo>
                  <a:cubicBezTo>
                    <a:pt x="356552" y="9091"/>
                    <a:pt x="358686" y="6927"/>
                    <a:pt x="360819" y="6927"/>
                  </a:cubicBezTo>
                  <a:cubicBezTo>
                    <a:pt x="362952" y="6927"/>
                    <a:pt x="365085" y="4762"/>
                    <a:pt x="367219" y="4762"/>
                  </a:cubicBezTo>
                  <a:close/>
                  <a:moveTo>
                    <a:pt x="328573" y="0"/>
                  </a:moveTo>
                  <a:cubicBezTo>
                    <a:pt x="330707" y="0"/>
                    <a:pt x="330707" y="0"/>
                    <a:pt x="330707" y="0"/>
                  </a:cubicBezTo>
                  <a:cubicBezTo>
                    <a:pt x="332840" y="0"/>
                    <a:pt x="332840" y="2209"/>
                    <a:pt x="332840" y="4417"/>
                  </a:cubicBezTo>
                  <a:cubicBezTo>
                    <a:pt x="330707" y="4417"/>
                    <a:pt x="330707" y="4417"/>
                    <a:pt x="330707" y="4417"/>
                  </a:cubicBezTo>
                  <a:cubicBezTo>
                    <a:pt x="328573" y="4417"/>
                    <a:pt x="328573" y="4417"/>
                    <a:pt x="326440" y="4417"/>
                  </a:cubicBezTo>
                  <a:cubicBezTo>
                    <a:pt x="324307" y="6626"/>
                    <a:pt x="320040" y="8835"/>
                    <a:pt x="315774" y="8835"/>
                  </a:cubicBezTo>
                  <a:cubicBezTo>
                    <a:pt x="305108" y="15461"/>
                    <a:pt x="296575" y="24296"/>
                    <a:pt x="285909" y="33130"/>
                  </a:cubicBezTo>
                  <a:cubicBezTo>
                    <a:pt x="283776" y="35339"/>
                    <a:pt x="283776" y="35339"/>
                    <a:pt x="281643" y="37548"/>
                  </a:cubicBezTo>
                  <a:cubicBezTo>
                    <a:pt x="277376" y="41965"/>
                    <a:pt x="275243" y="44174"/>
                    <a:pt x="270976" y="46382"/>
                  </a:cubicBezTo>
                  <a:cubicBezTo>
                    <a:pt x="270976" y="48591"/>
                    <a:pt x="268843" y="48591"/>
                    <a:pt x="266710" y="48591"/>
                  </a:cubicBezTo>
                  <a:cubicBezTo>
                    <a:pt x="266710" y="50800"/>
                    <a:pt x="266710" y="50800"/>
                    <a:pt x="266710" y="50800"/>
                  </a:cubicBezTo>
                  <a:cubicBezTo>
                    <a:pt x="264577" y="50800"/>
                    <a:pt x="264577" y="48591"/>
                    <a:pt x="264577" y="46382"/>
                  </a:cubicBezTo>
                  <a:cubicBezTo>
                    <a:pt x="266710" y="44174"/>
                    <a:pt x="270976" y="41965"/>
                    <a:pt x="273110" y="37548"/>
                  </a:cubicBezTo>
                  <a:cubicBezTo>
                    <a:pt x="275243" y="37548"/>
                    <a:pt x="277376" y="35339"/>
                    <a:pt x="279509" y="33130"/>
                  </a:cubicBezTo>
                  <a:cubicBezTo>
                    <a:pt x="288042" y="24296"/>
                    <a:pt x="298708" y="15461"/>
                    <a:pt x="307241" y="8835"/>
                  </a:cubicBezTo>
                  <a:cubicBezTo>
                    <a:pt x="311508" y="8835"/>
                    <a:pt x="313641" y="6626"/>
                    <a:pt x="315774" y="4417"/>
                  </a:cubicBezTo>
                  <a:cubicBezTo>
                    <a:pt x="317907" y="4417"/>
                    <a:pt x="317907" y="4417"/>
                    <a:pt x="320040" y="4417"/>
                  </a:cubicBezTo>
                  <a:cubicBezTo>
                    <a:pt x="322174" y="2209"/>
                    <a:pt x="326440" y="0"/>
                    <a:pt x="328573" y="0"/>
                  </a:cubicBezTo>
                  <a:close/>
                </a:path>
              </a:pathLst>
            </a:custGeom>
            <a:solidFill>
              <a:srgbClr val="FEFEFB"/>
            </a:solidFill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noAutofit/>
            </a:bodyPr>
            <a:lstStyle/>
            <a:p>
              <a:endParaRPr lang="zh-CN" altLang="en-US"/>
            </a:p>
          </p:txBody>
        </p:sp>
      </p:grpSp>
      <p:grpSp>
        <p:nvGrpSpPr>
          <p:cNvPr id="273" name="组合 272"/>
          <p:cNvGrpSpPr/>
          <p:nvPr/>
        </p:nvGrpSpPr>
        <p:grpSpPr>
          <a:xfrm>
            <a:off x="5188736" y="2708687"/>
            <a:ext cx="779462" cy="1062039"/>
            <a:chOff x="4902519" y="2902743"/>
            <a:chExt cx="779462" cy="1062039"/>
          </a:xfrm>
        </p:grpSpPr>
        <p:sp>
          <p:nvSpPr>
            <p:cNvPr id="131" name="Freeform 88"/>
            <p:cNvSpPr>
              <a:spLocks noEditPoints="1"/>
            </p:cNvSpPr>
            <p:nvPr/>
          </p:nvSpPr>
          <p:spPr bwMode="auto">
            <a:xfrm>
              <a:off x="4902519" y="2937669"/>
              <a:ext cx="717550" cy="1022350"/>
            </a:xfrm>
            <a:custGeom>
              <a:avLst/>
              <a:gdLst>
                <a:gd name="T0" fmla="*/ 154 w 333"/>
                <a:gd name="T1" fmla="*/ 469 h 475"/>
                <a:gd name="T2" fmla="*/ 324 w 333"/>
                <a:gd name="T3" fmla="*/ 376 h 475"/>
                <a:gd name="T4" fmla="*/ 303 w 333"/>
                <a:gd name="T5" fmla="*/ 472 h 475"/>
                <a:gd name="T6" fmla="*/ 332 w 333"/>
                <a:gd name="T7" fmla="*/ 466 h 475"/>
                <a:gd name="T8" fmla="*/ 324 w 333"/>
                <a:gd name="T9" fmla="*/ 372 h 475"/>
                <a:gd name="T10" fmla="*/ 324 w 333"/>
                <a:gd name="T11" fmla="*/ 361 h 475"/>
                <a:gd name="T12" fmla="*/ 296 w 333"/>
                <a:gd name="T13" fmla="*/ 357 h 475"/>
                <a:gd name="T14" fmla="*/ 227 w 333"/>
                <a:gd name="T15" fmla="*/ 356 h 475"/>
                <a:gd name="T16" fmla="*/ 186 w 333"/>
                <a:gd name="T17" fmla="*/ 352 h 475"/>
                <a:gd name="T18" fmla="*/ 313 w 333"/>
                <a:gd name="T19" fmla="*/ 353 h 475"/>
                <a:gd name="T20" fmla="*/ 208 w 333"/>
                <a:gd name="T21" fmla="*/ 304 h 475"/>
                <a:gd name="T22" fmla="*/ 252 w 333"/>
                <a:gd name="T23" fmla="*/ 261 h 475"/>
                <a:gd name="T24" fmla="*/ 258 w 333"/>
                <a:gd name="T25" fmla="*/ 255 h 475"/>
                <a:gd name="T26" fmla="*/ 280 w 333"/>
                <a:gd name="T27" fmla="*/ 83 h 475"/>
                <a:gd name="T28" fmla="*/ 123 w 333"/>
                <a:gd name="T29" fmla="*/ 255 h 475"/>
                <a:gd name="T30" fmla="*/ 104 w 333"/>
                <a:gd name="T31" fmla="*/ 268 h 475"/>
                <a:gd name="T32" fmla="*/ 29 w 333"/>
                <a:gd name="T33" fmla="*/ 182 h 475"/>
                <a:gd name="T34" fmla="*/ 160 w 333"/>
                <a:gd name="T35" fmla="*/ 208 h 475"/>
                <a:gd name="T36" fmla="*/ 9 w 333"/>
                <a:gd name="T37" fmla="*/ 149 h 475"/>
                <a:gd name="T38" fmla="*/ 280 w 333"/>
                <a:gd name="T39" fmla="*/ 199 h 475"/>
                <a:gd name="T40" fmla="*/ 77 w 333"/>
                <a:gd name="T41" fmla="*/ 177 h 475"/>
                <a:gd name="T42" fmla="*/ 84 w 333"/>
                <a:gd name="T43" fmla="*/ 177 h 475"/>
                <a:gd name="T44" fmla="*/ 184 w 333"/>
                <a:gd name="T45" fmla="*/ 145 h 475"/>
                <a:gd name="T46" fmla="*/ 60 w 333"/>
                <a:gd name="T47" fmla="*/ 44 h 475"/>
                <a:gd name="T48" fmla="*/ 173 w 333"/>
                <a:gd name="T49" fmla="*/ 3 h 475"/>
                <a:gd name="T50" fmla="*/ 57 w 333"/>
                <a:gd name="T51" fmla="*/ 44 h 475"/>
                <a:gd name="T52" fmla="*/ 99 w 333"/>
                <a:gd name="T53" fmla="*/ 13 h 475"/>
                <a:gd name="T54" fmla="*/ 5 w 333"/>
                <a:gd name="T55" fmla="*/ 178 h 475"/>
                <a:gd name="T56" fmla="*/ 73 w 333"/>
                <a:gd name="T57" fmla="*/ 186 h 475"/>
                <a:gd name="T58" fmla="*/ 89 w 333"/>
                <a:gd name="T59" fmla="*/ 169 h 475"/>
                <a:gd name="T60" fmla="*/ 95 w 333"/>
                <a:gd name="T61" fmla="*/ 160 h 475"/>
                <a:gd name="T62" fmla="*/ 107 w 333"/>
                <a:gd name="T63" fmla="*/ 144 h 475"/>
                <a:gd name="T64" fmla="*/ 132 w 333"/>
                <a:gd name="T65" fmla="*/ 124 h 475"/>
                <a:gd name="T66" fmla="*/ 146 w 333"/>
                <a:gd name="T67" fmla="*/ 124 h 475"/>
                <a:gd name="T68" fmla="*/ 169 w 333"/>
                <a:gd name="T69" fmla="*/ 136 h 475"/>
                <a:gd name="T70" fmla="*/ 2 w 333"/>
                <a:gd name="T71" fmla="*/ 432 h 475"/>
                <a:gd name="T72" fmla="*/ 37 w 333"/>
                <a:gd name="T73" fmla="*/ 474 h 475"/>
                <a:gd name="T74" fmla="*/ 54 w 333"/>
                <a:gd name="T75" fmla="*/ 319 h 475"/>
                <a:gd name="T76" fmla="*/ 145 w 333"/>
                <a:gd name="T77" fmla="*/ 115 h 475"/>
                <a:gd name="T78" fmla="*/ 14 w 333"/>
                <a:gd name="T79" fmla="*/ 178 h 475"/>
                <a:gd name="T80" fmla="*/ 79 w 333"/>
                <a:gd name="T81" fmla="*/ 31 h 475"/>
                <a:gd name="T82" fmla="*/ 271 w 333"/>
                <a:gd name="T83" fmla="*/ 218 h 475"/>
                <a:gd name="T84" fmla="*/ 165 w 333"/>
                <a:gd name="T85" fmla="*/ 356 h 475"/>
                <a:gd name="T86" fmla="*/ 182 w 333"/>
                <a:gd name="T87" fmla="*/ 352 h 475"/>
                <a:gd name="T88" fmla="*/ 172 w 333"/>
                <a:gd name="T89" fmla="*/ 337 h 475"/>
                <a:gd name="T90" fmla="*/ 198 w 333"/>
                <a:gd name="T91" fmla="*/ 311 h 475"/>
                <a:gd name="T92" fmla="*/ 182 w 333"/>
                <a:gd name="T93" fmla="*/ 322 h 475"/>
                <a:gd name="T94" fmla="*/ 267 w 333"/>
                <a:gd name="T95" fmla="*/ 230 h 475"/>
                <a:gd name="T96" fmla="*/ 277 w 333"/>
                <a:gd name="T97" fmla="*/ 220 h 475"/>
                <a:gd name="T98" fmla="*/ 290 w 333"/>
                <a:gd name="T99" fmla="*/ 174 h 475"/>
                <a:gd name="T100" fmla="*/ 291 w 333"/>
                <a:gd name="T101" fmla="*/ 179 h 475"/>
                <a:gd name="T102" fmla="*/ 278 w 333"/>
                <a:gd name="T103" fmla="*/ 86 h 475"/>
                <a:gd name="T104" fmla="*/ 261 w 333"/>
                <a:gd name="T105" fmla="*/ 52 h 475"/>
                <a:gd name="T106" fmla="*/ 263 w 333"/>
                <a:gd name="T107" fmla="*/ 52 h 475"/>
                <a:gd name="T108" fmla="*/ 245 w 333"/>
                <a:gd name="T109" fmla="*/ 36 h 475"/>
                <a:gd name="T110" fmla="*/ 227 w 333"/>
                <a:gd name="T111" fmla="*/ 22 h 475"/>
                <a:gd name="T112" fmla="*/ 262 w 333"/>
                <a:gd name="T113" fmla="*/ 58 h 475"/>
                <a:gd name="T114" fmla="*/ 169 w 333"/>
                <a:gd name="T115" fmla="*/ 5 h 475"/>
                <a:gd name="T116" fmla="*/ 195 w 333"/>
                <a:gd name="T117" fmla="*/ 6 h 475"/>
                <a:gd name="T118" fmla="*/ 164 w 333"/>
                <a:gd name="T119" fmla="*/ 0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3" h="475">
                  <a:moveTo>
                    <a:pt x="45" y="472"/>
                  </a:moveTo>
                  <a:cubicBezTo>
                    <a:pt x="43" y="472"/>
                    <a:pt x="41" y="472"/>
                    <a:pt x="39" y="472"/>
                  </a:cubicBezTo>
                  <a:cubicBezTo>
                    <a:pt x="42" y="473"/>
                    <a:pt x="46" y="473"/>
                    <a:pt x="50" y="474"/>
                  </a:cubicBezTo>
                  <a:cubicBezTo>
                    <a:pt x="55" y="473"/>
                    <a:pt x="60" y="473"/>
                    <a:pt x="66" y="472"/>
                  </a:cubicBezTo>
                  <a:cubicBezTo>
                    <a:pt x="59" y="472"/>
                    <a:pt x="52" y="472"/>
                    <a:pt x="45" y="472"/>
                  </a:cubicBezTo>
                  <a:moveTo>
                    <a:pt x="228" y="470"/>
                  </a:moveTo>
                  <a:cubicBezTo>
                    <a:pt x="226" y="470"/>
                    <a:pt x="224" y="470"/>
                    <a:pt x="222" y="470"/>
                  </a:cubicBezTo>
                  <a:cubicBezTo>
                    <a:pt x="225" y="470"/>
                    <a:pt x="227" y="470"/>
                    <a:pt x="230" y="470"/>
                  </a:cubicBezTo>
                  <a:cubicBezTo>
                    <a:pt x="230" y="470"/>
                    <a:pt x="229" y="470"/>
                    <a:pt x="228" y="470"/>
                  </a:cubicBezTo>
                  <a:moveTo>
                    <a:pt x="154" y="469"/>
                  </a:moveTo>
                  <a:cubicBezTo>
                    <a:pt x="146" y="469"/>
                    <a:pt x="137" y="469"/>
                    <a:pt x="129" y="469"/>
                  </a:cubicBezTo>
                  <a:cubicBezTo>
                    <a:pt x="119" y="469"/>
                    <a:pt x="108" y="469"/>
                    <a:pt x="98" y="469"/>
                  </a:cubicBezTo>
                  <a:cubicBezTo>
                    <a:pt x="93" y="469"/>
                    <a:pt x="88" y="469"/>
                    <a:pt x="83" y="469"/>
                  </a:cubicBezTo>
                  <a:cubicBezTo>
                    <a:pt x="78" y="469"/>
                    <a:pt x="73" y="469"/>
                    <a:pt x="68" y="470"/>
                  </a:cubicBezTo>
                  <a:cubicBezTo>
                    <a:pt x="72" y="470"/>
                    <a:pt x="77" y="470"/>
                    <a:pt x="81" y="470"/>
                  </a:cubicBezTo>
                  <a:cubicBezTo>
                    <a:pt x="85" y="470"/>
                    <a:pt x="89" y="470"/>
                    <a:pt x="93" y="470"/>
                  </a:cubicBezTo>
                  <a:cubicBezTo>
                    <a:pt x="113" y="470"/>
                    <a:pt x="134" y="470"/>
                    <a:pt x="154" y="469"/>
                  </a:cubicBezTo>
                  <a:moveTo>
                    <a:pt x="324" y="372"/>
                  </a:moveTo>
                  <a:cubicBezTo>
                    <a:pt x="324" y="373"/>
                    <a:pt x="323" y="373"/>
                    <a:pt x="323" y="374"/>
                  </a:cubicBezTo>
                  <a:cubicBezTo>
                    <a:pt x="323" y="375"/>
                    <a:pt x="323" y="375"/>
                    <a:pt x="324" y="376"/>
                  </a:cubicBezTo>
                  <a:cubicBezTo>
                    <a:pt x="324" y="384"/>
                    <a:pt x="325" y="392"/>
                    <a:pt x="326" y="399"/>
                  </a:cubicBezTo>
                  <a:cubicBezTo>
                    <a:pt x="326" y="408"/>
                    <a:pt x="327" y="417"/>
                    <a:pt x="328" y="426"/>
                  </a:cubicBezTo>
                  <a:cubicBezTo>
                    <a:pt x="328" y="429"/>
                    <a:pt x="329" y="432"/>
                    <a:pt x="329" y="434"/>
                  </a:cubicBezTo>
                  <a:cubicBezTo>
                    <a:pt x="329" y="435"/>
                    <a:pt x="329" y="436"/>
                    <a:pt x="329" y="436"/>
                  </a:cubicBezTo>
                  <a:cubicBezTo>
                    <a:pt x="329" y="437"/>
                    <a:pt x="329" y="438"/>
                    <a:pt x="329" y="439"/>
                  </a:cubicBezTo>
                  <a:cubicBezTo>
                    <a:pt x="330" y="445"/>
                    <a:pt x="331" y="451"/>
                    <a:pt x="331" y="457"/>
                  </a:cubicBezTo>
                  <a:cubicBezTo>
                    <a:pt x="331" y="462"/>
                    <a:pt x="331" y="468"/>
                    <a:pt x="328" y="471"/>
                  </a:cubicBezTo>
                  <a:cubicBezTo>
                    <a:pt x="325" y="473"/>
                    <a:pt x="322" y="473"/>
                    <a:pt x="318" y="473"/>
                  </a:cubicBezTo>
                  <a:cubicBezTo>
                    <a:pt x="318" y="473"/>
                    <a:pt x="317" y="473"/>
                    <a:pt x="317" y="473"/>
                  </a:cubicBezTo>
                  <a:cubicBezTo>
                    <a:pt x="312" y="473"/>
                    <a:pt x="307" y="472"/>
                    <a:pt x="303" y="472"/>
                  </a:cubicBezTo>
                  <a:cubicBezTo>
                    <a:pt x="292" y="470"/>
                    <a:pt x="280" y="470"/>
                    <a:pt x="269" y="469"/>
                  </a:cubicBezTo>
                  <a:cubicBezTo>
                    <a:pt x="263" y="469"/>
                    <a:pt x="257" y="469"/>
                    <a:pt x="251" y="469"/>
                  </a:cubicBezTo>
                  <a:cubicBezTo>
                    <a:pt x="245" y="469"/>
                    <a:pt x="240" y="469"/>
                    <a:pt x="235" y="469"/>
                  </a:cubicBezTo>
                  <a:cubicBezTo>
                    <a:pt x="235" y="470"/>
                    <a:pt x="235" y="470"/>
                    <a:pt x="235" y="470"/>
                  </a:cubicBezTo>
                  <a:cubicBezTo>
                    <a:pt x="246" y="470"/>
                    <a:pt x="257" y="471"/>
                    <a:pt x="267" y="471"/>
                  </a:cubicBezTo>
                  <a:cubicBezTo>
                    <a:pt x="279" y="472"/>
                    <a:pt x="291" y="472"/>
                    <a:pt x="303" y="474"/>
                  </a:cubicBezTo>
                  <a:cubicBezTo>
                    <a:pt x="307" y="474"/>
                    <a:pt x="311" y="475"/>
                    <a:pt x="316" y="475"/>
                  </a:cubicBezTo>
                  <a:cubicBezTo>
                    <a:pt x="316" y="475"/>
                    <a:pt x="317" y="475"/>
                    <a:pt x="318" y="475"/>
                  </a:cubicBezTo>
                  <a:cubicBezTo>
                    <a:pt x="321" y="475"/>
                    <a:pt x="324" y="475"/>
                    <a:pt x="327" y="474"/>
                  </a:cubicBezTo>
                  <a:cubicBezTo>
                    <a:pt x="330" y="472"/>
                    <a:pt x="332" y="470"/>
                    <a:pt x="332" y="466"/>
                  </a:cubicBezTo>
                  <a:cubicBezTo>
                    <a:pt x="333" y="463"/>
                    <a:pt x="333" y="459"/>
                    <a:pt x="333" y="456"/>
                  </a:cubicBezTo>
                  <a:cubicBezTo>
                    <a:pt x="333" y="456"/>
                    <a:pt x="333" y="455"/>
                    <a:pt x="333" y="455"/>
                  </a:cubicBezTo>
                  <a:cubicBezTo>
                    <a:pt x="330" y="448"/>
                    <a:pt x="330" y="439"/>
                    <a:pt x="330" y="431"/>
                  </a:cubicBezTo>
                  <a:cubicBezTo>
                    <a:pt x="330" y="431"/>
                    <a:pt x="330" y="431"/>
                    <a:pt x="330" y="431"/>
                  </a:cubicBezTo>
                  <a:cubicBezTo>
                    <a:pt x="330" y="425"/>
                    <a:pt x="329" y="418"/>
                    <a:pt x="329" y="412"/>
                  </a:cubicBezTo>
                  <a:cubicBezTo>
                    <a:pt x="328" y="404"/>
                    <a:pt x="328" y="397"/>
                    <a:pt x="327" y="389"/>
                  </a:cubicBezTo>
                  <a:cubicBezTo>
                    <a:pt x="327" y="386"/>
                    <a:pt x="326" y="383"/>
                    <a:pt x="326" y="381"/>
                  </a:cubicBezTo>
                  <a:cubicBezTo>
                    <a:pt x="326" y="381"/>
                    <a:pt x="326" y="380"/>
                    <a:pt x="326" y="380"/>
                  </a:cubicBezTo>
                  <a:cubicBezTo>
                    <a:pt x="326" y="378"/>
                    <a:pt x="325" y="376"/>
                    <a:pt x="325" y="374"/>
                  </a:cubicBezTo>
                  <a:cubicBezTo>
                    <a:pt x="325" y="374"/>
                    <a:pt x="324" y="373"/>
                    <a:pt x="324" y="372"/>
                  </a:cubicBezTo>
                  <a:moveTo>
                    <a:pt x="322" y="358"/>
                  </a:moveTo>
                  <a:cubicBezTo>
                    <a:pt x="322" y="359"/>
                    <a:pt x="322" y="361"/>
                    <a:pt x="322" y="362"/>
                  </a:cubicBezTo>
                  <a:cubicBezTo>
                    <a:pt x="323" y="364"/>
                    <a:pt x="323" y="367"/>
                    <a:pt x="323" y="369"/>
                  </a:cubicBezTo>
                  <a:cubicBezTo>
                    <a:pt x="323" y="369"/>
                    <a:pt x="323" y="369"/>
                    <a:pt x="323" y="369"/>
                  </a:cubicBezTo>
                  <a:cubicBezTo>
                    <a:pt x="324" y="369"/>
                    <a:pt x="324" y="369"/>
                    <a:pt x="324" y="370"/>
                  </a:cubicBezTo>
                  <a:cubicBezTo>
                    <a:pt x="324" y="370"/>
                    <a:pt x="325" y="370"/>
                    <a:pt x="325" y="370"/>
                  </a:cubicBezTo>
                  <a:cubicBezTo>
                    <a:pt x="325" y="370"/>
                    <a:pt x="325" y="369"/>
                    <a:pt x="325" y="369"/>
                  </a:cubicBezTo>
                  <a:cubicBezTo>
                    <a:pt x="325" y="366"/>
                    <a:pt x="325" y="363"/>
                    <a:pt x="324" y="361"/>
                  </a:cubicBezTo>
                  <a:cubicBezTo>
                    <a:pt x="324" y="361"/>
                    <a:pt x="324" y="361"/>
                    <a:pt x="324" y="360"/>
                  </a:cubicBezTo>
                  <a:cubicBezTo>
                    <a:pt x="324" y="360"/>
                    <a:pt x="324" y="361"/>
                    <a:pt x="324" y="361"/>
                  </a:cubicBezTo>
                  <a:cubicBezTo>
                    <a:pt x="324" y="361"/>
                    <a:pt x="323" y="361"/>
                    <a:pt x="323" y="361"/>
                  </a:cubicBezTo>
                  <a:cubicBezTo>
                    <a:pt x="323" y="361"/>
                    <a:pt x="322" y="360"/>
                    <a:pt x="323" y="359"/>
                  </a:cubicBezTo>
                  <a:cubicBezTo>
                    <a:pt x="322" y="359"/>
                    <a:pt x="322" y="359"/>
                    <a:pt x="322" y="358"/>
                  </a:cubicBezTo>
                  <a:moveTo>
                    <a:pt x="206" y="354"/>
                  </a:moveTo>
                  <a:cubicBezTo>
                    <a:pt x="203" y="354"/>
                    <a:pt x="200" y="354"/>
                    <a:pt x="197" y="354"/>
                  </a:cubicBezTo>
                  <a:cubicBezTo>
                    <a:pt x="196" y="354"/>
                    <a:pt x="196" y="354"/>
                    <a:pt x="195" y="354"/>
                  </a:cubicBezTo>
                  <a:cubicBezTo>
                    <a:pt x="198" y="354"/>
                    <a:pt x="201" y="355"/>
                    <a:pt x="204" y="355"/>
                  </a:cubicBezTo>
                  <a:cubicBezTo>
                    <a:pt x="220" y="356"/>
                    <a:pt x="235" y="358"/>
                    <a:pt x="250" y="359"/>
                  </a:cubicBezTo>
                  <a:cubicBezTo>
                    <a:pt x="253" y="359"/>
                    <a:pt x="256" y="359"/>
                    <a:pt x="259" y="359"/>
                  </a:cubicBezTo>
                  <a:cubicBezTo>
                    <a:pt x="272" y="359"/>
                    <a:pt x="284" y="358"/>
                    <a:pt x="296" y="357"/>
                  </a:cubicBezTo>
                  <a:cubicBezTo>
                    <a:pt x="300" y="356"/>
                    <a:pt x="304" y="356"/>
                    <a:pt x="307" y="355"/>
                  </a:cubicBezTo>
                  <a:cubicBezTo>
                    <a:pt x="307" y="355"/>
                    <a:pt x="307" y="355"/>
                    <a:pt x="306" y="355"/>
                  </a:cubicBezTo>
                  <a:cubicBezTo>
                    <a:pt x="302" y="355"/>
                    <a:pt x="298" y="355"/>
                    <a:pt x="294" y="355"/>
                  </a:cubicBezTo>
                  <a:cubicBezTo>
                    <a:pt x="291" y="355"/>
                    <a:pt x="289" y="356"/>
                    <a:pt x="286" y="356"/>
                  </a:cubicBezTo>
                  <a:cubicBezTo>
                    <a:pt x="282" y="356"/>
                    <a:pt x="278" y="356"/>
                    <a:pt x="274" y="356"/>
                  </a:cubicBezTo>
                  <a:cubicBezTo>
                    <a:pt x="269" y="357"/>
                    <a:pt x="265" y="357"/>
                    <a:pt x="260" y="357"/>
                  </a:cubicBezTo>
                  <a:cubicBezTo>
                    <a:pt x="249" y="357"/>
                    <a:pt x="239" y="356"/>
                    <a:pt x="228" y="355"/>
                  </a:cubicBezTo>
                  <a:cubicBezTo>
                    <a:pt x="228" y="355"/>
                    <a:pt x="228" y="355"/>
                    <a:pt x="228" y="355"/>
                  </a:cubicBezTo>
                  <a:cubicBezTo>
                    <a:pt x="227" y="355"/>
                    <a:pt x="227" y="355"/>
                    <a:pt x="227" y="355"/>
                  </a:cubicBezTo>
                  <a:cubicBezTo>
                    <a:pt x="227" y="355"/>
                    <a:pt x="227" y="356"/>
                    <a:pt x="227" y="356"/>
                  </a:cubicBezTo>
                  <a:cubicBezTo>
                    <a:pt x="226" y="356"/>
                    <a:pt x="226" y="355"/>
                    <a:pt x="226" y="355"/>
                  </a:cubicBezTo>
                  <a:cubicBezTo>
                    <a:pt x="224" y="355"/>
                    <a:pt x="223" y="355"/>
                    <a:pt x="222" y="355"/>
                  </a:cubicBezTo>
                  <a:cubicBezTo>
                    <a:pt x="220" y="354"/>
                    <a:pt x="218" y="354"/>
                    <a:pt x="216" y="354"/>
                  </a:cubicBezTo>
                  <a:cubicBezTo>
                    <a:pt x="213" y="354"/>
                    <a:pt x="209" y="354"/>
                    <a:pt x="206" y="354"/>
                  </a:cubicBezTo>
                  <a:moveTo>
                    <a:pt x="309" y="353"/>
                  </a:moveTo>
                  <a:cubicBezTo>
                    <a:pt x="309" y="353"/>
                    <a:pt x="309" y="353"/>
                    <a:pt x="309" y="353"/>
                  </a:cubicBezTo>
                  <a:cubicBezTo>
                    <a:pt x="308" y="353"/>
                    <a:pt x="308" y="353"/>
                    <a:pt x="307" y="353"/>
                  </a:cubicBezTo>
                  <a:cubicBezTo>
                    <a:pt x="308" y="353"/>
                    <a:pt x="309" y="353"/>
                    <a:pt x="309" y="353"/>
                  </a:cubicBezTo>
                  <a:cubicBezTo>
                    <a:pt x="309" y="353"/>
                    <a:pt x="309" y="353"/>
                    <a:pt x="309" y="353"/>
                  </a:cubicBezTo>
                  <a:moveTo>
                    <a:pt x="186" y="352"/>
                  </a:moveTo>
                  <a:cubicBezTo>
                    <a:pt x="185" y="352"/>
                    <a:pt x="185" y="352"/>
                    <a:pt x="185" y="352"/>
                  </a:cubicBezTo>
                  <a:cubicBezTo>
                    <a:pt x="186" y="353"/>
                    <a:pt x="188" y="353"/>
                    <a:pt x="189" y="353"/>
                  </a:cubicBezTo>
                  <a:cubicBezTo>
                    <a:pt x="191" y="353"/>
                    <a:pt x="193" y="352"/>
                    <a:pt x="195" y="352"/>
                  </a:cubicBezTo>
                  <a:cubicBezTo>
                    <a:pt x="195" y="352"/>
                    <a:pt x="194" y="352"/>
                    <a:pt x="193" y="352"/>
                  </a:cubicBezTo>
                  <a:cubicBezTo>
                    <a:pt x="191" y="352"/>
                    <a:pt x="188" y="352"/>
                    <a:pt x="186" y="352"/>
                  </a:cubicBezTo>
                  <a:moveTo>
                    <a:pt x="318" y="352"/>
                  </a:moveTo>
                  <a:cubicBezTo>
                    <a:pt x="318" y="352"/>
                    <a:pt x="317" y="352"/>
                    <a:pt x="316" y="352"/>
                  </a:cubicBezTo>
                  <a:cubicBezTo>
                    <a:pt x="315" y="352"/>
                    <a:pt x="314" y="352"/>
                    <a:pt x="312" y="352"/>
                  </a:cubicBezTo>
                  <a:cubicBezTo>
                    <a:pt x="312" y="353"/>
                    <a:pt x="312" y="353"/>
                    <a:pt x="311" y="353"/>
                  </a:cubicBezTo>
                  <a:cubicBezTo>
                    <a:pt x="312" y="353"/>
                    <a:pt x="312" y="353"/>
                    <a:pt x="313" y="353"/>
                  </a:cubicBezTo>
                  <a:cubicBezTo>
                    <a:pt x="314" y="353"/>
                    <a:pt x="315" y="354"/>
                    <a:pt x="316" y="354"/>
                  </a:cubicBezTo>
                  <a:cubicBezTo>
                    <a:pt x="317" y="354"/>
                    <a:pt x="317" y="353"/>
                    <a:pt x="318" y="353"/>
                  </a:cubicBezTo>
                  <a:cubicBezTo>
                    <a:pt x="319" y="353"/>
                    <a:pt x="320" y="354"/>
                    <a:pt x="321" y="355"/>
                  </a:cubicBezTo>
                  <a:cubicBezTo>
                    <a:pt x="321" y="355"/>
                    <a:pt x="321" y="355"/>
                    <a:pt x="321" y="356"/>
                  </a:cubicBezTo>
                  <a:cubicBezTo>
                    <a:pt x="322" y="356"/>
                    <a:pt x="323" y="357"/>
                    <a:pt x="324" y="357"/>
                  </a:cubicBezTo>
                  <a:cubicBezTo>
                    <a:pt x="324" y="357"/>
                    <a:pt x="324" y="357"/>
                    <a:pt x="324" y="356"/>
                  </a:cubicBezTo>
                  <a:cubicBezTo>
                    <a:pt x="323" y="353"/>
                    <a:pt x="321" y="352"/>
                    <a:pt x="318" y="352"/>
                  </a:cubicBezTo>
                  <a:moveTo>
                    <a:pt x="244" y="273"/>
                  </a:moveTo>
                  <a:cubicBezTo>
                    <a:pt x="242" y="274"/>
                    <a:pt x="240" y="275"/>
                    <a:pt x="239" y="276"/>
                  </a:cubicBezTo>
                  <a:cubicBezTo>
                    <a:pt x="229" y="286"/>
                    <a:pt x="218" y="295"/>
                    <a:pt x="208" y="304"/>
                  </a:cubicBezTo>
                  <a:cubicBezTo>
                    <a:pt x="207" y="304"/>
                    <a:pt x="207" y="305"/>
                    <a:pt x="207" y="305"/>
                  </a:cubicBezTo>
                  <a:cubicBezTo>
                    <a:pt x="211" y="302"/>
                    <a:pt x="215" y="300"/>
                    <a:pt x="218" y="297"/>
                  </a:cubicBezTo>
                  <a:cubicBezTo>
                    <a:pt x="227" y="290"/>
                    <a:pt x="236" y="282"/>
                    <a:pt x="244" y="273"/>
                  </a:cubicBezTo>
                  <a:moveTo>
                    <a:pt x="247" y="264"/>
                  </a:moveTo>
                  <a:cubicBezTo>
                    <a:pt x="245" y="265"/>
                    <a:pt x="243" y="266"/>
                    <a:pt x="241" y="267"/>
                  </a:cubicBezTo>
                  <a:cubicBezTo>
                    <a:pt x="237" y="271"/>
                    <a:pt x="233" y="276"/>
                    <a:pt x="228" y="280"/>
                  </a:cubicBezTo>
                  <a:cubicBezTo>
                    <a:pt x="231" y="278"/>
                    <a:pt x="233" y="277"/>
                    <a:pt x="235" y="276"/>
                  </a:cubicBezTo>
                  <a:cubicBezTo>
                    <a:pt x="239" y="272"/>
                    <a:pt x="243" y="268"/>
                    <a:pt x="247" y="264"/>
                  </a:cubicBezTo>
                  <a:moveTo>
                    <a:pt x="256" y="258"/>
                  </a:moveTo>
                  <a:cubicBezTo>
                    <a:pt x="255" y="259"/>
                    <a:pt x="253" y="260"/>
                    <a:pt x="252" y="261"/>
                  </a:cubicBezTo>
                  <a:cubicBezTo>
                    <a:pt x="249" y="264"/>
                    <a:pt x="246" y="268"/>
                    <a:pt x="243" y="271"/>
                  </a:cubicBezTo>
                  <a:cubicBezTo>
                    <a:pt x="245" y="271"/>
                    <a:pt x="247" y="270"/>
                    <a:pt x="248" y="269"/>
                  </a:cubicBezTo>
                  <a:cubicBezTo>
                    <a:pt x="248" y="268"/>
                    <a:pt x="249" y="268"/>
                    <a:pt x="249" y="268"/>
                  </a:cubicBezTo>
                  <a:cubicBezTo>
                    <a:pt x="251" y="265"/>
                    <a:pt x="254" y="262"/>
                    <a:pt x="256" y="258"/>
                  </a:cubicBezTo>
                  <a:moveTo>
                    <a:pt x="264" y="245"/>
                  </a:moveTo>
                  <a:cubicBezTo>
                    <a:pt x="263" y="245"/>
                    <a:pt x="263" y="246"/>
                    <a:pt x="262" y="246"/>
                  </a:cubicBezTo>
                  <a:cubicBezTo>
                    <a:pt x="262" y="246"/>
                    <a:pt x="262" y="246"/>
                    <a:pt x="262" y="246"/>
                  </a:cubicBezTo>
                  <a:cubicBezTo>
                    <a:pt x="262" y="246"/>
                    <a:pt x="261" y="246"/>
                    <a:pt x="261" y="246"/>
                  </a:cubicBezTo>
                  <a:cubicBezTo>
                    <a:pt x="259" y="250"/>
                    <a:pt x="257" y="253"/>
                    <a:pt x="255" y="257"/>
                  </a:cubicBezTo>
                  <a:cubicBezTo>
                    <a:pt x="256" y="256"/>
                    <a:pt x="257" y="255"/>
                    <a:pt x="258" y="255"/>
                  </a:cubicBezTo>
                  <a:cubicBezTo>
                    <a:pt x="260" y="252"/>
                    <a:pt x="262" y="248"/>
                    <a:pt x="264" y="245"/>
                  </a:cubicBezTo>
                  <a:moveTo>
                    <a:pt x="283" y="83"/>
                  </a:moveTo>
                  <a:cubicBezTo>
                    <a:pt x="282" y="84"/>
                    <a:pt x="281" y="84"/>
                    <a:pt x="281" y="85"/>
                  </a:cubicBezTo>
                  <a:cubicBezTo>
                    <a:pt x="281" y="85"/>
                    <a:pt x="281" y="85"/>
                    <a:pt x="281" y="86"/>
                  </a:cubicBezTo>
                  <a:cubicBezTo>
                    <a:pt x="282" y="88"/>
                    <a:pt x="283" y="90"/>
                    <a:pt x="283" y="92"/>
                  </a:cubicBezTo>
                  <a:cubicBezTo>
                    <a:pt x="284" y="91"/>
                    <a:pt x="284" y="91"/>
                    <a:pt x="285" y="91"/>
                  </a:cubicBezTo>
                  <a:cubicBezTo>
                    <a:pt x="284" y="88"/>
                    <a:pt x="283" y="86"/>
                    <a:pt x="283" y="83"/>
                  </a:cubicBezTo>
                  <a:moveTo>
                    <a:pt x="279" y="75"/>
                  </a:moveTo>
                  <a:cubicBezTo>
                    <a:pt x="278" y="75"/>
                    <a:pt x="278" y="75"/>
                    <a:pt x="277" y="76"/>
                  </a:cubicBezTo>
                  <a:cubicBezTo>
                    <a:pt x="278" y="78"/>
                    <a:pt x="279" y="80"/>
                    <a:pt x="280" y="83"/>
                  </a:cubicBezTo>
                  <a:cubicBezTo>
                    <a:pt x="281" y="82"/>
                    <a:pt x="281" y="82"/>
                    <a:pt x="282" y="82"/>
                  </a:cubicBezTo>
                  <a:cubicBezTo>
                    <a:pt x="281" y="79"/>
                    <a:pt x="280" y="77"/>
                    <a:pt x="279" y="75"/>
                  </a:cubicBezTo>
                  <a:moveTo>
                    <a:pt x="161" y="354"/>
                  </a:moveTo>
                  <a:cubicBezTo>
                    <a:pt x="163" y="350"/>
                    <a:pt x="165" y="346"/>
                    <a:pt x="167" y="342"/>
                  </a:cubicBezTo>
                  <a:cubicBezTo>
                    <a:pt x="167" y="345"/>
                    <a:pt x="166" y="347"/>
                    <a:pt x="166" y="350"/>
                  </a:cubicBezTo>
                  <a:cubicBezTo>
                    <a:pt x="165" y="351"/>
                    <a:pt x="165" y="353"/>
                    <a:pt x="165" y="354"/>
                  </a:cubicBezTo>
                  <a:cubicBezTo>
                    <a:pt x="164" y="354"/>
                    <a:pt x="163" y="354"/>
                    <a:pt x="162" y="354"/>
                  </a:cubicBezTo>
                  <a:cubicBezTo>
                    <a:pt x="162" y="354"/>
                    <a:pt x="162" y="354"/>
                    <a:pt x="161" y="354"/>
                  </a:cubicBezTo>
                  <a:moveTo>
                    <a:pt x="122" y="255"/>
                  </a:moveTo>
                  <a:cubicBezTo>
                    <a:pt x="122" y="255"/>
                    <a:pt x="122" y="255"/>
                    <a:pt x="123" y="255"/>
                  </a:cubicBezTo>
                  <a:cubicBezTo>
                    <a:pt x="129" y="250"/>
                    <a:pt x="135" y="245"/>
                    <a:pt x="140" y="239"/>
                  </a:cubicBezTo>
                  <a:cubicBezTo>
                    <a:pt x="133" y="246"/>
                    <a:pt x="125" y="253"/>
                    <a:pt x="118" y="260"/>
                  </a:cubicBezTo>
                  <a:cubicBezTo>
                    <a:pt x="97" y="278"/>
                    <a:pt x="76" y="295"/>
                    <a:pt x="56" y="314"/>
                  </a:cubicBezTo>
                  <a:cubicBezTo>
                    <a:pt x="38" y="332"/>
                    <a:pt x="20" y="352"/>
                    <a:pt x="10" y="377"/>
                  </a:cubicBezTo>
                  <a:cubicBezTo>
                    <a:pt x="7" y="386"/>
                    <a:pt x="5" y="396"/>
                    <a:pt x="4" y="406"/>
                  </a:cubicBezTo>
                  <a:cubicBezTo>
                    <a:pt x="3" y="397"/>
                    <a:pt x="3" y="388"/>
                    <a:pt x="3" y="379"/>
                  </a:cubicBezTo>
                  <a:cubicBezTo>
                    <a:pt x="3" y="378"/>
                    <a:pt x="3" y="378"/>
                    <a:pt x="3" y="378"/>
                  </a:cubicBezTo>
                  <a:cubicBezTo>
                    <a:pt x="4" y="369"/>
                    <a:pt x="6" y="359"/>
                    <a:pt x="11" y="351"/>
                  </a:cubicBezTo>
                  <a:cubicBezTo>
                    <a:pt x="18" y="340"/>
                    <a:pt x="28" y="333"/>
                    <a:pt x="38" y="325"/>
                  </a:cubicBezTo>
                  <a:cubicBezTo>
                    <a:pt x="61" y="308"/>
                    <a:pt x="83" y="288"/>
                    <a:pt x="104" y="268"/>
                  </a:cubicBezTo>
                  <a:cubicBezTo>
                    <a:pt x="110" y="264"/>
                    <a:pt x="115" y="259"/>
                    <a:pt x="121" y="254"/>
                  </a:cubicBezTo>
                  <a:cubicBezTo>
                    <a:pt x="121" y="255"/>
                    <a:pt x="121" y="255"/>
                    <a:pt x="122" y="255"/>
                  </a:cubicBezTo>
                  <a:moveTo>
                    <a:pt x="174" y="198"/>
                  </a:moveTo>
                  <a:cubicBezTo>
                    <a:pt x="174" y="198"/>
                    <a:pt x="175" y="197"/>
                    <a:pt x="175" y="196"/>
                  </a:cubicBezTo>
                  <a:cubicBezTo>
                    <a:pt x="174" y="198"/>
                    <a:pt x="173" y="200"/>
                    <a:pt x="172" y="202"/>
                  </a:cubicBezTo>
                  <a:cubicBezTo>
                    <a:pt x="166" y="211"/>
                    <a:pt x="160" y="219"/>
                    <a:pt x="153" y="227"/>
                  </a:cubicBezTo>
                  <a:cubicBezTo>
                    <a:pt x="161" y="218"/>
                    <a:pt x="168" y="209"/>
                    <a:pt x="174" y="198"/>
                  </a:cubicBezTo>
                  <a:moveTo>
                    <a:pt x="24" y="182"/>
                  </a:moveTo>
                  <a:cubicBezTo>
                    <a:pt x="24" y="182"/>
                    <a:pt x="25" y="182"/>
                    <a:pt x="25" y="182"/>
                  </a:cubicBezTo>
                  <a:cubicBezTo>
                    <a:pt x="26" y="182"/>
                    <a:pt x="28" y="182"/>
                    <a:pt x="29" y="182"/>
                  </a:cubicBezTo>
                  <a:cubicBezTo>
                    <a:pt x="32" y="182"/>
                    <a:pt x="34" y="182"/>
                    <a:pt x="36" y="182"/>
                  </a:cubicBezTo>
                  <a:cubicBezTo>
                    <a:pt x="38" y="182"/>
                    <a:pt x="39" y="182"/>
                    <a:pt x="41" y="182"/>
                  </a:cubicBezTo>
                  <a:cubicBezTo>
                    <a:pt x="42" y="182"/>
                    <a:pt x="42" y="182"/>
                    <a:pt x="42" y="182"/>
                  </a:cubicBezTo>
                  <a:cubicBezTo>
                    <a:pt x="45" y="182"/>
                    <a:pt x="47" y="183"/>
                    <a:pt x="49" y="183"/>
                  </a:cubicBezTo>
                  <a:cubicBezTo>
                    <a:pt x="41" y="183"/>
                    <a:pt x="34" y="182"/>
                    <a:pt x="26" y="182"/>
                  </a:cubicBezTo>
                  <a:cubicBezTo>
                    <a:pt x="26" y="182"/>
                    <a:pt x="25" y="182"/>
                    <a:pt x="24" y="182"/>
                  </a:cubicBezTo>
                  <a:moveTo>
                    <a:pt x="26" y="332"/>
                  </a:moveTo>
                  <a:cubicBezTo>
                    <a:pt x="42" y="316"/>
                    <a:pt x="59" y="302"/>
                    <a:pt x="77" y="287"/>
                  </a:cubicBezTo>
                  <a:cubicBezTo>
                    <a:pt x="97" y="271"/>
                    <a:pt x="117" y="255"/>
                    <a:pt x="135" y="237"/>
                  </a:cubicBezTo>
                  <a:cubicBezTo>
                    <a:pt x="144" y="228"/>
                    <a:pt x="153" y="218"/>
                    <a:pt x="160" y="208"/>
                  </a:cubicBezTo>
                  <a:cubicBezTo>
                    <a:pt x="168" y="197"/>
                    <a:pt x="174" y="186"/>
                    <a:pt x="179" y="173"/>
                  </a:cubicBezTo>
                  <a:cubicBezTo>
                    <a:pt x="181" y="166"/>
                    <a:pt x="182" y="159"/>
                    <a:pt x="181" y="152"/>
                  </a:cubicBezTo>
                  <a:cubicBezTo>
                    <a:pt x="182" y="156"/>
                    <a:pt x="183" y="160"/>
                    <a:pt x="183" y="164"/>
                  </a:cubicBezTo>
                  <a:cubicBezTo>
                    <a:pt x="183" y="176"/>
                    <a:pt x="178" y="188"/>
                    <a:pt x="171" y="198"/>
                  </a:cubicBezTo>
                  <a:cubicBezTo>
                    <a:pt x="165" y="209"/>
                    <a:pt x="156" y="219"/>
                    <a:pt x="147" y="228"/>
                  </a:cubicBezTo>
                  <a:cubicBezTo>
                    <a:pt x="137" y="237"/>
                    <a:pt x="127" y="246"/>
                    <a:pt x="117" y="255"/>
                  </a:cubicBezTo>
                  <a:cubicBezTo>
                    <a:pt x="95" y="274"/>
                    <a:pt x="74" y="294"/>
                    <a:pt x="51" y="312"/>
                  </a:cubicBezTo>
                  <a:cubicBezTo>
                    <a:pt x="43" y="319"/>
                    <a:pt x="35" y="325"/>
                    <a:pt x="26" y="332"/>
                  </a:cubicBezTo>
                  <a:moveTo>
                    <a:pt x="8" y="162"/>
                  </a:moveTo>
                  <a:cubicBezTo>
                    <a:pt x="9" y="158"/>
                    <a:pt x="9" y="154"/>
                    <a:pt x="9" y="149"/>
                  </a:cubicBezTo>
                  <a:cubicBezTo>
                    <a:pt x="9" y="150"/>
                    <a:pt x="9" y="150"/>
                    <a:pt x="9" y="150"/>
                  </a:cubicBezTo>
                  <a:cubicBezTo>
                    <a:pt x="9" y="157"/>
                    <a:pt x="10" y="163"/>
                    <a:pt x="9" y="169"/>
                  </a:cubicBezTo>
                  <a:cubicBezTo>
                    <a:pt x="9" y="173"/>
                    <a:pt x="8" y="179"/>
                    <a:pt x="12" y="181"/>
                  </a:cubicBezTo>
                  <a:cubicBezTo>
                    <a:pt x="12" y="181"/>
                    <a:pt x="13" y="182"/>
                    <a:pt x="13" y="182"/>
                  </a:cubicBezTo>
                  <a:cubicBezTo>
                    <a:pt x="13" y="182"/>
                    <a:pt x="12" y="182"/>
                    <a:pt x="12" y="182"/>
                  </a:cubicBezTo>
                  <a:cubicBezTo>
                    <a:pt x="10" y="182"/>
                    <a:pt x="9" y="182"/>
                    <a:pt x="8" y="181"/>
                  </a:cubicBezTo>
                  <a:cubicBezTo>
                    <a:pt x="7" y="181"/>
                    <a:pt x="7" y="177"/>
                    <a:pt x="7" y="176"/>
                  </a:cubicBezTo>
                  <a:cubicBezTo>
                    <a:pt x="8" y="172"/>
                    <a:pt x="8" y="168"/>
                    <a:pt x="8" y="164"/>
                  </a:cubicBezTo>
                  <a:cubicBezTo>
                    <a:pt x="8" y="163"/>
                    <a:pt x="8" y="163"/>
                    <a:pt x="8" y="162"/>
                  </a:cubicBezTo>
                  <a:moveTo>
                    <a:pt x="280" y="199"/>
                  </a:moveTo>
                  <a:cubicBezTo>
                    <a:pt x="281" y="197"/>
                    <a:pt x="281" y="195"/>
                    <a:pt x="282" y="192"/>
                  </a:cubicBezTo>
                  <a:cubicBezTo>
                    <a:pt x="285" y="179"/>
                    <a:pt x="287" y="165"/>
                    <a:pt x="287" y="152"/>
                  </a:cubicBezTo>
                  <a:cubicBezTo>
                    <a:pt x="288" y="146"/>
                    <a:pt x="287" y="140"/>
                    <a:pt x="287" y="135"/>
                  </a:cubicBezTo>
                  <a:cubicBezTo>
                    <a:pt x="287" y="135"/>
                    <a:pt x="287" y="136"/>
                    <a:pt x="287" y="136"/>
                  </a:cubicBezTo>
                  <a:cubicBezTo>
                    <a:pt x="288" y="145"/>
                    <a:pt x="289" y="154"/>
                    <a:pt x="290" y="162"/>
                  </a:cubicBezTo>
                  <a:cubicBezTo>
                    <a:pt x="288" y="175"/>
                    <a:pt x="285" y="187"/>
                    <a:pt x="280" y="199"/>
                  </a:cubicBezTo>
                  <a:moveTo>
                    <a:pt x="44" y="180"/>
                  </a:moveTo>
                  <a:cubicBezTo>
                    <a:pt x="49" y="180"/>
                    <a:pt x="54" y="180"/>
                    <a:pt x="59" y="180"/>
                  </a:cubicBezTo>
                  <a:cubicBezTo>
                    <a:pt x="62" y="179"/>
                    <a:pt x="66" y="179"/>
                    <a:pt x="69" y="179"/>
                  </a:cubicBezTo>
                  <a:cubicBezTo>
                    <a:pt x="72" y="178"/>
                    <a:pt x="75" y="178"/>
                    <a:pt x="77" y="177"/>
                  </a:cubicBezTo>
                  <a:cubicBezTo>
                    <a:pt x="81" y="176"/>
                    <a:pt x="84" y="172"/>
                    <a:pt x="86" y="168"/>
                  </a:cubicBezTo>
                  <a:cubicBezTo>
                    <a:pt x="88" y="164"/>
                    <a:pt x="90" y="160"/>
                    <a:pt x="92" y="156"/>
                  </a:cubicBezTo>
                  <a:cubicBezTo>
                    <a:pt x="94" y="152"/>
                    <a:pt x="98" y="149"/>
                    <a:pt x="101" y="145"/>
                  </a:cubicBezTo>
                  <a:cubicBezTo>
                    <a:pt x="107" y="138"/>
                    <a:pt x="114" y="132"/>
                    <a:pt x="123" y="127"/>
                  </a:cubicBezTo>
                  <a:cubicBezTo>
                    <a:pt x="126" y="125"/>
                    <a:pt x="129" y="123"/>
                    <a:pt x="132" y="121"/>
                  </a:cubicBezTo>
                  <a:cubicBezTo>
                    <a:pt x="125" y="125"/>
                    <a:pt x="119" y="130"/>
                    <a:pt x="114" y="135"/>
                  </a:cubicBezTo>
                  <a:cubicBezTo>
                    <a:pt x="112" y="137"/>
                    <a:pt x="110" y="139"/>
                    <a:pt x="108" y="142"/>
                  </a:cubicBezTo>
                  <a:cubicBezTo>
                    <a:pt x="106" y="143"/>
                    <a:pt x="104" y="145"/>
                    <a:pt x="103" y="146"/>
                  </a:cubicBezTo>
                  <a:cubicBezTo>
                    <a:pt x="98" y="151"/>
                    <a:pt x="94" y="155"/>
                    <a:pt x="91" y="161"/>
                  </a:cubicBezTo>
                  <a:cubicBezTo>
                    <a:pt x="88" y="166"/>
                    <a:pt x="87" y="172"/>
                    <a:pt x="84" y="177"/>
                  </a:cubicBezTo>
                  <a:cubicBezTo>
                    <a:pt x="84" y="179"/>
                    <a:pt x="82" y="180"/>
                    <a:pt x="80" y="180"/>
                  </a:cubicBezTo>
                  <a:cubicBezTo>
                    <a:pt x="76" y="180"/>
                    <a:pt x="73" y="180"/>
                    <a:pt x="69" y="180"/>
                  </a:cubicBezTo>
                  <a:cubicBezTo>
                    <a:pt x="64" y="180"/>
                    <a:pt x="59" y="180"/>
                    <a:pt x="54" y="180"/>
                  </a:cubicBezTo>
                  <a:cubicBezTo>
                    <a:pt x="51" y="180"/>
                    <a:pt x="48" y="180"/>
                    <a:pt x="46" y="180"/>
                  </a:cubicBezTo>
                  <a:cubicBezTo>
                    <a:pt x="45" y="180"/>
                    <a:pt x="45" y="180"/>
                    <a:pt x="44" y="180"/>
                  </a:cubicBezTo>
                  <a:moveTo>
                    <a:pt x="152" y="115"/>
                  </a:moveTo>
                  <a:cubicBezTo>
                    <a:pt x="156" y="114"/>
                    <a:pt x="160" y="113"/>
                    <a:pt x="164" y="113"/>
                  </a:cubicBezTo>
                  <a:cubicBezTo>
                    <a:pt x="171" y="113"/>
                    <a:pt x="178" y="116"/>
                    <a:pt x="183" y="123"/>
                  </a:cubicBezTo>
                  <a:cubicBezTo>
                    <a:pt x="189" y="133"/>
                    <a:pt x="188" y="144"/>
                    <a:pt x="186" y="155"/>
                  </a:cubicBezTo>
                  <a:cubicBezTo>
                    <a:pt x="186" y="152"/>
                    <a:pt x="185" y="148"/>
                    <a:pt x="184" y="145"/>
                  </a:cubicBezTo>
                  <a:cubicBezTo>
                    <a:pt x="182" y="135"/>
                    <a:pt x="175" y="125"/>
                    <a:pt x="167" y="119"/>
                  </a:cubicBezTo>
                  <a:cubicBezTo>
                    <a:pt x="162" y="117"/>
                    <a:pt x="157" y="115"/>
                    <a:pt x="152" y="115"/>
                  </a:cubicBezTo>
                  <a:moveTo>
                    <a:pt x="9" y="139"/>
                  </a:moveTo>
                  <a:cubicBezTo>
                    <a:pt x="10" y="132"/>
                    <a:pt x="10" y="125"/>
                    <a:pt x="12" y="118"/>
                  </a:cubicBezTo>
                  <a:cubicBezTo>
                    <a:pt x="13" y="115"/>
                    <a:pt x="14" y="111"/>
                    <a:pt x="15" y="108"/>
                  </a:cubicBezTo>
                  <a:cubicBezTo>
                    <a:pt x="13" y="115"/>
                    <a:pt x="11" y="122"/>
                    <a:pt x="10" y="129"/>
                  </a:cubicBezTo>
                  <a:cubicBezTo>
                    <a:pt x="10" y="132"/>
                    <a:pt x="10" y="135"/>
                    <a:pt x="10" y="137"/>
                  </a:cubicBezTo>
                  <a:cubicBezTo>
                    <a:pt x="10" y="138"/>
                    <a:pt x="10" y="138"/>
                    <a:pt x="9" y="139"/>
                  </a:cubicBezTo>
                  <a:moveTo>
                    <a:pt x="36" y="69"/>
                  </a:moveTo>
                  <a:cubicBezTo>
                    <a:pt x="43" y="60"/>
                    <a:pt x="51" y="51"/>
                    <a:pt x="60" y="44"/>
                  </a:cubicBezTo>
                  <a:cubicBezTo>
                    <a:pt x="50" y="53"/>
                    <a:pt x="42" y="64"/>
                    <a:pt x="35" y="76"/>
                  </a:cubicBezTo>
                  <a:cubicBezTo>
                    <a:pt x="27" y="89"/>
                    <a:pt x="22" y="104"/>
                    <a:pt x="16" y="119"/>
                  </a:cubicBezTo>
                  <a:cubicBezTo>
                    <a:pt x="15" y="122"/>
                    <a:pt x="14" y="125"/>
                    <a:pt x="13" y="128"/>
                  </a:cubicBezTo>
                  <a:cubicBezTo>
                    <a:pt x="13" y="125"/>
                    <a:pt x="13" y="123"/>
                    <a:pt x="14" y="121"/>
                  </a:cubicBezTo>
                  <a:cubicBezTo>
                    <a:pt x="16" y="107"/>
                    <a:pt x="22" y="94"/>
                    <a:pt x="29" y="82"/>
                  </a:cubicBezTo>
                  <a:cubicBezTo>
                    <a:pt x="31" y="78"/>
                    <a:pt x="33" y="74"/>
                    <a:pt x="36" y="69"/>
                  </a:cubicBezTo>
                  <a:moveTo>
                    <a:pt x="164" y="0"/>
                  </a:moveTo>
                  <a:cubicBezTo>
                    <a:pt x="163" y="1"/>
                    <a:pt x="162" y="1"/>
                    <a:pt x="162" y="2"/>
                  </a:cubicBezTo>
                  <a:cubicBezTo>
                    <a:pt x="167" y="2"/>
                    <a:pt x="173" y="2"/>
                    <a:pt x="178" y="4"/>
                  </a:cubicBezTo>
                  <a:cubicBezTo>
                    <a:pt x="176" y="4"/>
                    <a:pt x="175" y="3"/>
                    <a:pt x="173" y="3"/>
                  </a:cubicBezTo>
                  <a:cubicBezTo>
                    <a:pt x="172" y="3"/>
                    <a:pt x="170" y="3"/>
                    <a:pt x="169" y="3"/>
                  </a:cubicBezTo>
                  <a:cubicBezTo>
                    <a:pt x="165" y="3"/>
                    <a:pt x="162" y="3"/>
                    <a:pt x="159" y="4"/>
                  </a:cubicBezTo>
                  <a:cubicBezTo>
                    <a:pt x="158" y="4"/>
                    <a:pt x="158" y="5"/>
                    <a:pt x="157" y="5"/>
                  </a:cubicBezTo>
                  <a:cubicBezTo>
                    <a:pt x="157" y="5"/>
                    <a:pt x="157" y="5"/>
                    <a:pt x="156" y="5"/>
                  </a:cubicBezTo>
                  <a:cubicBezTo>
                    <a:pt x="156" y="5"/>
                    <a:pt x="155" y="5"/>
                    <a:pt x="156" y="4"/>
                  </a:cubicBezTo>
                  <a:cubicBezTo>
                    <a:pt x="144" y="5"/>
                    <a:pt x="132" y="8"/>
                    <a:pt x="121" y="11"/>
                  </a:cubicBezTo>
                  <a:cubicBezTo>
                    <a:pt x="109" y="14"/>
                    <a:pt x="96" y="19"/>
                    <a:pt x="85" y="25"/>
                  </a:cubicBezTo>
                  <a:cubicBezTo>
                    <a:pt x="83" y="26"/>
                    <a:pt x="81" y="28"/>
                    <a:pt x="79" y="29"/>
                  </a:cubicBezTo>
                  <a:cubicBezTo>
                    <a:pt x="74" y="31"/>
                    <a:pt x="70" y="34"/>
                    <a:pt x="66" y="36"/>
                  </a:cubicBezTo>
                  <a:cubicBezTo>
                    <a:pt x="63" y="39"/>
                    <a:pt x="60" y="41"/>
                    <a:pt x="57" y="44"/>
                  </a:cubicBezTo>
                  <a:cubicBezTo>
                    <a:pt x="64" y="37"/>
                    <a:pt x="72" y="30"/>
                    <a:pt x="81" y="25"/>
                  </a:cubicBezTo>
                  <a:cubicBezTo>
                    <a:pt x="92" y="18"/>
                    <a:pt x="104" y="13"/>
                    <a:pt x="117" y="10"/>
                  </a:cubicBezTo>
                  <a:cubicBezTo>
                    <a:pt x="118" y="10"/>
                    <a:pt x="119" y="10"/>
                    <a:pt x="120" y="9"/>
                  </a:cubicBezTo>
                  <a:cubicBezTo>
                    <a:pt x="120" y="9"/>
                    <a:pt x="120" y="9"/>
                    <a:pt x="120" y="9"/>
                  </a:cubicBezTo>
                  <a:cubicBezTo>
                    <a:pt x="122" y="8"/>
                    <a:pt x="124" y="7"/>
                    <a:pt x="125" y="6"/>
                  </a:cubicBezTo>
                  <a:cubicBezTo>
                    <a:pt x="124" y="6"/>
                    <a:pt x="122" y="7"/>
                    <a:pt x="120" y="7"/>
                  </a:cubicBezTo>
                  <a:cubicBezTo>
                    <a:pt x="115" y="9"/>
                    <a:pt x="109" y="10"/>
                    <a:pt x="104" y="12"/>
                  </a:cubicBezTo>
                  <a:cubicBezTo>
                    <a:pt x="103" y="13"/>
                    <a:pt x="102" y="13"/>
                    <a:pt x="101" y="14"/>
                  </a:cubicBezTo>
                  <a:cubicBezTo>
                    <a:pt x="100" y="14"/>
                    <a:pt x="100" y="14"/>
                    <a:pt x="100" y="14"/>
                  </a:cubicBezTo>
                  <a:cubicBezTo>
                    <a:pt x="100" y="14"/>
                    <a:pt x="99" y="14"/>
                    <a:pt x="99" y="13"/>
                  </a:cubicBezTo>
                  <a:cubicBezTo>
                    <a:pt x="88" y="18"/>
                    <a:pt x="78" y="24"/>
                    <a:pt x="68" y="31"/>
                  </a:cubicBezTo>
                  <a:cubicBezTo>
                    <a:pt x="56" y="41"/>
                    <a:pt x="45" y="52"/>
                    <a:pt x="36" y="66"/>
                  </a:cubicBezTo>
                  <a:cubicBezTo>
                    <a:pt x="30" y="74"/>
                    <a:pt x="25" y="84"/>
                    <a:pt x="20" y="94"/>
                  </a:cubicBezTo>
                  <a:cubicBezTo>
                    <a:pt x="16" y="100"/>
                    <a:pt x="14" y="106"/>
                    <a:pt x="11" y="113"/>
                  </a:cubicBezTo>
                  <a:cubicBezTo>
                    <a:pt x="9" y="120"/>
                    <a:pt x="8" y="127"/>
                    <a:pt x="8" y="134"/>
                  </a:cubicBezTo>
                  <a:cubicBezTo>
                    <a:pt x="7" y="141"/>
                    <a:pt x="7" y="149"/>
                    <a:pt x="7" y="156"/>
                  </a:cubicBezTo>
                  <a:cubicBezTo>
                    <a:pt x="7" y="159"/>
                    <a:pt x="6" y="161"/>
                    <a:pt x="6" y="163"/>
                  </a:cubicBezTo>
                  <a:cubicBezTo>
                    <a:pt x="6" y="165"/>
                    <a:pt x="6" y="167"/>
                    <a:pt x="5" y="168"/>
                  </a:cubicBezTo>
                  <a:cubicBezTo>
                    <a:pt x="5" y="169"/>
                    <a:pt x="5" y="169"/>
                    <a:pt x="6" y="169"/>
                  </a:cubicBezTo>
                  <a:cubicBezTo>
                    <a:pt x="6" y="172"/>
                    <a:pt x="5" y="175"/>
                    <a:pt x="5" y="178"/>
                  </a:cubicBezTo>
                  <a:cubicBezTo>
                    <a:pt x="5" y="182"/>
                    <a:pt x="7" y="183"/>
                    <a:pt x="10" y="184"/>
                  </a:cubicBezTo>
                  <a:cubicBezTo>
                    <a:pt x="11" y="184"/>
                    <a:pt x="13" y="184"/>
                    <a:pt x="14" y="184"/>
                  </a:cubicBezTo>
                  <a:cubicBezTo>
                    <a:pt x="14" y="184"/>
                    <a:pt x="15" y="184"/>
                    <a:pt x="16" y="184"/>
                  </a:cubicBezTo>
                  <a:cubicBezTo>
                    <a:pt x="16" y="184"/>
                    <a:pt x="17" y="184"/>
                    <a:pt x="18" y="184"/>
                  </a:cubicBezTo>
                  <a:cubicBezTo>
                    <a:pt x="18" y="184"/>
                    <a:pt x="19" y="184"/>
                    <a:pt x="19" y="184"/>
                  </a:cubicBezTo>
                  <a:cubicBezTo>
                    <a:pt x="23" y="184"/>
                    <a:pt x="27" y="184"/>
                    <a:pt x="31" y="184"/>
                  </a:cubicBezTo>
                  <a:cubicBezTo>
                    <a:pt x="43" y="185"/>
                    <a:pt x="55" y="185"/>
                    <a:pt x="67" y="186"/>
                  </a:cubicBezTo>
                  <a:cubicBezTo>
                    <a:pt x="68" y="186"/>
                    <a:pt x="70" y="186"/>
                    <a:pt x="71" y="186"/>
                  </a:cubicBezTo>
                  <a:cubicBezTo>
                    <a:pt x="72" y="186"/>
                    <a:pt x="72" y="186"/>
                    <a:pt x="73" y="186"/>
                  </a:cubicBezTo>
                  <a:cubicBezTo>
                    <a:pt x="73" y="186"/>
                    <a:pt x="73" y="186"/>
                    <a:pt x="73" y="186"/>
                  </a:cubicBezTo>
                  <a:cubicBezTo>
                    <a:pt x="73" y="186"/>
                    <a:pt x="73" y="186"/>
                    <a:pt x="73" y="186"/>
                  </a:cubicBezTo>
                  <a:cubicBezTo>
                    <a:pt x="73" y="186"/>
                    <a:pt x="73" y="186"/>
                    <a:pt x="73" y="186"/>
                  </a:cubicBezTo>
                  <a:cubicBezTo>
                    <a:pt x="74" y="186"/>
                    <a:pt x="74" y="184"/>
                    <a:pt x="73" y="184"/>
                  </a:cubicBezTo>
                  <a:cubicBezTo>
                    <a:pt x="71" y="184"/>
                    <a:pt x="69" y="184"/>
                    <a:pt x="67" y="184"/>
                  </a:cubicBezTo>
                  <a:cubicBezTo>
                    <a:pt x="63" y="184"/>
                    <a:pt x="60" y="183"/>
                    <a:pt x="56" y="182"/>
                  </a:cubicBezTo>
                  <a:cubicBezTo>
                    <a:pt x="60" y="182"/>
                    <a:pt x="64" y="182"/>
                    <a:pt x="67" y="182"/>
                  </a:cubicBezTo>
                  <a:cubicBezTo>
                    <a:pt x="71" y="182"/>
                    <a:pt x="75" y="182"/>
                    <a:pt x="78" y="182"/>
                  </a:cubicBezTo>
                  <a:cubicBezTo>
                    <a:pt x="80" y="182"/>
                    <a:pt x="82" y="182"/>
                    <a:pt x="84" y="181"/>
                  </a:cubicBezTo>
                  <a:cubicBezTo>
                    <a:pt x="85" y="180"/>
                    <a:pt x="86" y="179"/>
                    <a:pt x="87" y="178"/>
                  </a:cubicBezTo>
                  <a:cubicBezTo>
                    <a:pt x="88" y="175"/>
                    <a:pt x="89" y="172"/>
                    <a:pt x="89" y="169"/>
                  </a:cubicBezTo>
                  <a:cubicBezTo>
                    <a:pt x="89" y="169"/>
                    <a:pt x="89" y="169"/>
                    <a:pt x="90" y="169"/>
                  </a:cubicBezTo>
                  <a:cubicBezTo>
                    <a:pt x="89" y="171"/>
                    <a:pt x="90" y="172"/>
                    <a:pt x="90" y="173"/>
                  </a:cubicBezTo>
                  <a:cubicBezTo>
                    <a:pt x="90" y="174"/>
                    <a:pt x="90" y="174"/>
                    <a:pt x="91" y="174"/>
                  </a:cubicBezTo>
                  <a:cubicBezTo>
                    <a:pt x="91" y="174"/>
                    <a:pt x="91" y="174"/>
                    <a:pt x="91" y="174"/>
                  </a:cubicBezTo>
                  <a:cubicBezTo>
                    <a:pt x="95" y="171"/>
                    <a:pt x="96" y="166"/>
                    <a:pt x="98" y="162"/>
                  </a:cubicBezTo>
                  <a:cubicBezTo>
                    <a:pt x="97" y="162"/>
                    <a:pt x="97" y="163"/>
                    <a:pt x="96" y="163"/>
                  </a:cubicBezTo>
                  <a:cubicBezTo>
                    <a:pt x="96" y="163"/>
                    <a:pt x="96" y="163"/>
                    <a:pt x="96" y="163"/>
                  </a:cubicBezTo>
                  <a:cubicBezTo>
                    <a:pt x="96" y="163"/>
                    <a:pt x="96" y="163"/>
                    <a:pt x="96" y="163"/>
                  </a:cubicBezTo>
                  <a:cubicBezTo>
                    <a:pt x="95" y="166"/>
                    <a:pt x="93" y="168"/>
                    <a:pt x="92" y="171"/>
                  </a:cubicBezTo>
                  <a:cubicBezTo>
                    <a:pt x="91" y="167"/>
                    <a:pt x="93" y="163"/>
                    <a:pt x="95" y="160"/>
                  </a:cubicBezTo>
                  <a:cubicBezTo>
                    <a:pt x="97" y="157"/>
                    <a:pt x="98" y="155"/>
                    <a:pt x="100" y="153"/>
                  </a:cubicBezTo>
                  <a:cubicBezTo>
                    <a:pt x="100" y="153"/>
                    <a:pt x="100" y="153"/>
                    <a:pt x="100" y="153"/>
                  </a:cubicBezTo>
                  <a:cubicBezTo>
                    <a:pt x="99" y="155"/>
                    <a:pt x="98" y="158"/>
                    <a:pt x="97" y="161"/>
                  </a:cubicBezTo>
                  <a:cubicBezTo>
                    <a:pt x="98" y="160"/>
                    <a:pt x="98" y="160"/>
                    <a:pt x="99" y="160"/>
                  </a:cubicBezTo>
                  <a:cubicBezTo>
                    <a:pt x="100" y="158"/>
                    <a:pt x="101" y="156"/>
                    <a:pt x="102" y="155"/>
                  </a:cubicBezTo>
                  <a:cubicBezTo>
                    <a:pt x="101" y="154"/>
                    <a:pt x="101" y="154"/>
                    <a:pt x="102" y="154"/>
                  </a:cubicBezTo>
                  <a:cubicBezTo>
                    <a:pt x="102" y="153"/>
                    <a:pt x="103" y="152"/>
                    <a:pt x="103" y="152"/>
                  </a:cubicBezTo>
                  <a:cubicBezTo>
                    <a:pt x="104" y="150"/>
                    <a:pt x="106" y="148"/>
                    <a:pt x="107" y="146"/>
                  </a:cubicBezTo>
                  <a:cubicBezTo>
                    <a:pt x="107" y="146"/>
                    <a:pt x="107" y="146"/>
                    <a:pt x="107" y="146"/>
                  </a:cubicBezTo>
                  <a:cubicBezTo>
                    <a:pt x="107" y="146"/>
                    <a:pt x="106" y="145"/>
                    <a:pt x="107" y="144"/>
                  </a:cubicBezTo>
                  <a:cubicBezTo>
                    <a:pt x="109" y="143"/>
                    <a:pt x="111" y="142"/>
                    <a:pt x="113" y="141"/>
                  </a:cubicBezTo>
                  <a:cubicBezTo>
                    <a:pt x="119" y="137"/>
                    <a:pt x="125" y="134"/>
                    <a:pt x="132" y="132"/>
                  </a:cubicBezTo>
                  <a:cubicBezTo>
                    <a:pt x="133" y="132"/>
                    <a:pt x="134" y="132"/>
                    <a:pt x="135" y="131"/>
                  </a:cubicBezTo>
                  <a:cubicBezTo>
                    <a:pt x="136" y="130"/>
                    <a:pt x="137" y="130"/>
                    <a:pt x="138" y="129"/>
                  </a:cubicBezTo>
                  <a:cubicBezTo>
                    <a:pt x="133" y="130"/>
                    <a:pt x="129" y="131"/>
                    <a:pt x="124" y="133"/>
                  </a:cubicBezTo>
                  <a:cubicBezTo>
                    <a:pt x="129" y="130"/>
                    <a:pt x="134" y="128"/>
                    <a:pt x="140" y="127"/>
                  </a:cubicBezTo>
                  <a:cubicBezTo>
                    <a:pt x="141" y="126"/>
                    <a:pt x="142" y="126"/>
                    <a:pt x="143" y="125"/>
                  </a:cubicBezTo>
                  <a:cubicBezTo>
                    <a:pt x="133" y="126"/>
                    <a:pt x="125" y="130"/>
                    <a:pt x="117" y="135"/>
                  </a:cubicBezTo>
                  <a:cubicBezTo>
                    <a:pt x="117" y="135"/>
                    <a:pt x="117" y="135"/>
                    <a:pt x="116" y="135"/>
                  </a:cubicBezTo>
                  <a:cubicBezTo>
                    <a:pt x="121" y="131"/>
                    <a:pt x="126" y="127"/>
                    <a:pt x="132" y="124"/>
                  </a:cubicBezTo>
                  <a:cubicBezTo>
                    <a:pt x="136" y="121"/>
                    <a:pt x="141" y="119"/>
                    <a:pt x="145" y="117"/>
                  </a:cubicBezTo>
                  <a:cubicBezTo>
                    <a:pt x="146" y="117"/>
                    <a:pt x="147" y="117"/>
                    <a:pt x="148" y="117"/>
                  </a:cubicBezTo>
                  <a:cubicBezTo>
                    <a:pt x="149" y="117"/>
                    <a:pt x="150" y="117"/>
                    <a:pt x="151" y="117"/>
                  </a:cubicBezTo>
                  <a:cubicBezTo>
                    <a:pt x="159" y="117"/>
                    <a:pt x="166" y="120"/>
                    <a:pt x="172" y="126"/>
                  </a:cubicBezTo>
                  <a:cubicBezTo>
                    <a:pt x="179" y="134"/>
                    <a:pt x="183" y="143"/>
                    <a:pt x="184" y="153"/>
                  </a:cubicBezTo>
                  <a:cubicBezTo>
                    <a:pt x="183" y="149"/>
                    <a:pt x="181" y="145"/>
                    <a:pt x="177" y="141"/>
                  </a:cubicBezTo>
                  <a:cubicBezTo>
                    <a:pt x="177" y="140"/>
                    <a:pt x="176" y="139"/>
                    <a:pt x="175" y="138"/>
                  </a:cubicBezTo>
                  <a:cubicBezTo>
                    <a:pt x="169" y="129"/>
                    <a:pt x="160" y="125"/>
                    <a:pt x="150" y="124"/>
                  </a:cubicBezTo>
                  <a:cubicBezTo>
                    <a:pt x="149" y="124"/>
                    <a:pt x="148" y="124"/>
                    <a:pt x="148" y="124"/>
                  </a:cubicBezTo>
                  <a:cubicBezTo>
                    <a:pt x="147" y="124"/>
                    <a:pt x="147" y="124"/>
                    <a:pt x="146" y="124"/>
                  </a:cubicBezTo>
                  <a:cubicBezTo>
                    <a:pt x="145" y="125"/>
                    <a:pt x="144" y="126"/>
                    <a:pt x="143" y="127"/>
                  </a:cubicBezTo>
                  <a:cubicBezTo>
                    <a:pt x="145" y="126"/>
                    <a:pt x="147" y="126"/>
                    <a:pt x="148" y="126"/>
                  </a:cubicBezTo>
                  <a:cubicBezTo>
                    <a:pt x="148" y="126"/>
                    <a:pt x="148" y="126"/>
                    <a:pt x="149" y="126"/>
                  </a:cubicBezTo>
                  <a:cubicBezTo>
                    <a:pt x="156" y="126"/>
                    <a:pt x="164" y="129"/>
                    <a:pt x="169" y="134"/>
                  </a:cubicBezTo>
                  <a:cubicBezTo>
                    <a:pt x="163" y="130"/>
                    <a:pt x="156" y="129"/>
                    <a:pt x="149" y="128"/>
                  </a:cubicBezTo>
                  <a:cubicBezTo>
                    <a:pt x="148" y="128"/>
                    <a:pt x="147" y="128"/>
                    <a:pt x="146" y="128"/>
                  </a:cubicBezTo>
                  <a:cubicBezTo>
                    <a:pt x="145" y="128"/>
                    <a:pt x="143" y="128"/>
                    <a:pt x="141" y="128"/>
                  </a:cubicBezTo>
                  <a:cubicBezTo>
                    <a:pt x="140" y="129"/>
                    <a:pt x="140" y="130"/>
                    <a:pt x="139" y="131"/>
                  </a:cubicBezTo>
                  <a:cubicBezTo>
                    <a:pt x="141" y="130"/>
                    <a:pt x="144" y="130"/>
                    <a:pt x="146" y="130"/>
                  </a:cubicBezTo>
                  <a:cubicBezTo>
                    <a:pt x="154" y="130"/>
                    <a:pt x="162" y="132"/>
                    <a:pt x="169" y="136"/>
                  </a:cubicBezTo>
                  <a:cubicBezTo>
                    <a:pt x="172" y="138"/>
                    <a:pt x="174" y="140"/>
                    <a:pt x="176" y="142"/>
                  </a:cubicBezTo>
                  <a:cubicBezTo>
                    <a:pt x="183" y="155"/>
                    <a:pt x="179" y="170"/>
                    <a:pt x="173" y="182"/>
                  </a:cubicBezTo>
                  <a:cubicBezTo>
                    <a:pt x="167" y="194"/>
                    <a:pt x="160" y="206"/>
                    <a:pt x="151" y="216"/>
                  </a:cubicBezTo>
                  <a:cubicBezTo>
                    <a:pt x="136" y="236"/>
                    <a:pt x="116" y="253"/>
                    <a:pt x="96" y="269"/>
                  </a:cubicBezTo>
                  <a:cubicBezTo>
                    <a:pt x="75" y="287"/>
                    <a:pt x="53" y="304"/>
                    <a:pt x="33" y="323"/>
                  </a:cubicBezTo>
                  <a:cubicBezTo>
                    <a:pt x="28" y="327"/>
                    <a:pt x="23" y="333"/>
                    <a:pt x="18" y="338"/>
                  </a:cubicBezTo>
                  <a:cubicBezTo>
                    <a:pt x="14" y="343"/>
                    <a:pt x="9" y="348"/>
                    <a:pt x="6" y="353"/>
                  </a:cubicBezTo>
                  <a:cubicBezTo>
                    <a:pt x="1" y="361"/>
                    <a:pt x="1" y="370"/>
                    <a:pt x="1" y="379"/>
                  </a:cubicBezTo>
                  <a:cubicBezTo>
                    <a:pt x="0" y="386"/>
                    <a:pt x="0" y="394"/>
                    <a:pt x="1" y="402"/>
                  </a:cubicBezTo>
                  <a:cubicBezTo>
                    <a:pt x="1" y="412"/>
                    <a:pt x="2" y="422"/>
                    <a:pt x="2" y="432"/>
                  </a:cubicBezTo>
                  <a:cubicBezTo>
                    <a:pt x="2" y="444"/>
                    <a:pt x="3" y="457"/>
                    <a:pt x="7" y="469"/>
                  </a:cubicBezTo>
                  <a:cubicBezTo>
                    <a:pt x="7" y="469"/>
                    <a:pt x="7" y="469"/>
                    <a:pt x="7" y="469"/>
                  </a:cubicBezTo>
                  <a:cubicBezTo>
                    <a:pt x="7" y="469"/>
                    <a:pt x="7" y="469"/>
                    <a:pt x="7" y="469"/>
                  </a:cubicBezTo>
                  <a:cubicBezTo>
                    <a:pt x="7" y="470"/>
                    <a:pt x="7" y="470"/>
                    <a:pt x="7" y="470"/>
                  </a:cubicBezTo>
                  <a:cubicBezTo>
                    <a:pt x="8" y="470"/>
                    <a:pt x="9" y="469"/>
                    <a:pt x="8" y="468"/>
                  </a:cubicBezTo>
                  <a:cubicBezTo>
                    <a:pt x="7" y="463"/>
                    <a:pt x="6" y="458"/>
                    <a:pt x="6" y="452"/>
                  </a:cubicBezTo>
                  <a:cubicBezTo>
                    <a:pt x="7" y="456"/>
                    <a:pt x="8" y="460"/>
                    <a:pt x="10" y="464"/>
                  </a:cubicBezTo>
                  <a:cubicBezTo>
                    <a:pt x="12" y="467"/>
                    <a:pt x="15" y="470"/>
                    <a:pt x="19" y="472"/>
                  </a:cubicBezTo>
                  <a:cubicBezTo>
                    <a:pt x="24" y="474"/>
                    <a:pt x="30" y="474"/>
                    <a:pt x="35" y="474"/>
                  </a:cubicBezTo>
                  <a:cubicBezTo>
                    <a:pt x="36" y="474"/>
                    <a:pt x="36" y="474"/>
                    <a:pt x="37" y="474"/>
                  </a:cubicBezTo>
                  <a:cubicBezTo>
                    <a:pt x="38" y="474"/>
                    <a:pt x="38" y="474"/>
                    <a:pt x="38" y="474"/>
                  </a:cubicBezTo>
                  <a:cubicBezTo>
                    <a:pt x="38" y="474"/>
                    <a:pt x="37" y="474"/>
                    <a:pt x="36" y="474"/>
                  </a:cubicBezTo>
                  <a:cubicBezTo>
                    <a:pt x="33" y="473"/>
                    <a:pt x="31" y="473"/>
                    <a:pt x="28" y="472"/>
                  </a:cubicBezTo>
                  <a:cubicBezTo>
                    <a:pt x="25" y="472"/>
                    <a:pt x="22" y="471"/>
                    <a:pt x="19" y="470"/>
                  </a:cubicBezTo>
                  <a:cubicBezTo>
                    <a:pt x="15" y="468"/>
                    <a:pt x="12" y="464"/>
                    <a:pt x="10" y="459"/>
                  </a:cubicBezTo>
                  <a:cubicBezTo>
                    <a:pt x="8" y="455"/>
                    <a:pt x="8" y="450"/>
                    <a:pt x="7" y="446"/>
                  </a:cubicBezTo>
                  <a:cubicBezTo>
                    <a:pt x="6" y="439"/>
                    <a:pt x="5" y="432"/>
                    <a:pt x="5" y="425"/>
                  </a:cubicBezTo>
                  <a:cubicBezTo>
                    <a:pt x="5" y="424"/>
                    <a:pt x="5" y="423"/>
                    <a:pt x="5" y="422"/>
                  </a:cubicBezTo>
                  <a:cubicBezTo>
                    <a:pt x="5" y="409"/>
                    <a:pt x="6" y="397"/>
                    <a:pt x="10" y="385"/>
                  </a:cubicBezTo>
                  <a:cubicBezTo>
                    <a:pt x="17" y="359"/>
                    <a:pt x="35" y="338"/>
                    <a:pt x="54" y="319"/>
                  </a:cubicBezTo>
                  <a:cubicBezTo>
                    <a:pt x="73" y="300"/>
                    <a:pt x="94" y="283"/>
                    <a:pt x="115" y="266"/>
                  </a:cubicBezTo>
                  <a:cubicBezTo>
                    <a:pt x="125" y="257"/>
                    <a:pt x="135" y="247"/>
                    <a:pt x="144" y="238"/>
                  </a:cubicBezTo>
                  <a:cubicBezTo>
                    <a:pt x="154" y="229"/>
                    <a:pt x="162" y="220"/>
                    <a:pt x="170" y="209"/>
                  </a:cubicBezTo>
                  <a:cubicBezTo>
                    <a:pt x="177" y="198"/>
                    <a:pt x="182" y="186"/>
                    <a:pt x="185" y="172"/>
                  </a:cubicBezTo>
                  <a:cubicBezTo>
                    <a:pt x="186" y="165"/>
                    <a:pt x="187" y="158"/>
                    <a:pt x="189" y="152"/>
                  </a:cubicBezTo>
                  <a:cubicBezTo>
                    <a:pt x="190" y="146"/>
                    <a:pt x="190" y="140"/>
                    <a:pt x="189" y="134"/>
                  </a:cubicBezTo>
                  <a:cubicBezTo>
                    <a:pt x="188" y="124"/>
                    <a:pt x="181" y="115"/>
                    <a:pt x="172" y="112"/>
                  </a:cubicBezTo>
                  <a:cubicBezTo>
                    <a:pt x="169" y="111"/>
                    <a:pt x="167" y="111"/>
                    <a:pt x="164" y="111"/>
                  </a:cubicBezTo>
                  <a:cubicBezTo>
                    <a:pt x="158" y="111"/>
                    <a:pt x="151" y="113"/>
                    <a:pt x="146" y="115"/>
                  </a:cubicBezTo>
                  <a:cubicBezTo>
                    <a:pt x="146" y="115"/>
                    <a:pt x="145" y="115"/>
                    <a:pt x="145" y="115"/>
                  </a:cubicBezTo>
                  <a:cubicBezTo>
                    <a:pt x="145" y="115"/>
                    <a:pt x="144" y="115"/>
                    <a:pt x="144" y="115"/>
                  </a:cubicBezTo>
                  <a:cubicBezTo>
                    <a:pt x="135" y="117"/>
                    <a:pt x="127" y="121"/>
                    <a:pt x="119" y="126"/>
                  </a:cubicBezTo>
                  <a:cubicBezTo>
                    <a:pt x="111" y="132"/>
                    <a:pt x="104" y="138"/>
                    <a:pt x="98" y="145"/>
                  </a:cubicBezTo>
                  <a:cubicBezTo>
                    <a:pt x="95" y="148"/>
                    <a:pt x="92" y="151"/>
                    <a:pt x="90" y="155"/>
                  </a:cubicBezTo>
                  <a:cubicBezTo>
                    <a:pt x="88" y="159"/>
                    <a:pt x="86" y="164"/>
                    <a:pt x="84" y="168"/>
                  </a:cubicBezTo>
                  <a:cubicBezTo>
                    <a:pt x="81" y="172"/>
                    <a:pt x="78" y="176"/>
                    <a:pt x="73" y="176"/>
                  </a:cubicBezTo>
                  <a:cubicBezTo>
                    <a:pt x="65" y="177"/>
                    <a:pt x="58" y="178"/>
                    <a:pt x="50" y="178"/>
                  </a:cubicBezTo>
                  <a:cubicBezTo>
                    <a:pt x="46" y="178"/>
                    <a:pt x="42" y="178"/>
                    <a:pt x="37" y="178"/>
                  </a:cubicBezTo>
                  <a:cubicBezTo>
                    <a:pt x="30" y="178"/>
                    <a:pt x="22" y="178"/>
                    <a:pt x="14" y="178"/>
                  </a:cubicBezTo>
                  <a:cubicBezTo>
                    <a:pt x="14" y="178"/>
                    <a:pt x="14" y="178"/>
                    <a:pt x="14" y="178"/>
                  </a:cubicBezTo>
                  <a:cubicBezTo>
                    <a:pt x="14" y="178"/>
                    <a:pt x="14" y="178"/>
                    <a:pt x="14" y="178"/>
                  </a:cubicBezTo>
                  <a:cubicBezTo>
                    <a:pt x="14" y="178"/>
                    <a:pt x="14" y="178"/>
                    <a:pt x="13" y="178"/>
                  </a:cubicBezTo>
                  <a:cubicBezTo>
                    <a:pt x="13" y="178"/>
                    <a:pt x="12" y="179"/>
                    <a:pt x="13" y="179"/>
                  </a:cubicBezTo>
                  <a:cubicBezTo>
                    <a:pt x="12" y="179"/>
                    <a:pt x="12" y="179"/>
                    <a:pt x="12" y="178"/>
                  </a:cubicBezTo>
                  <a:cubicBezTo>
                    <a:pt x="11" y="177"/>
                    <a:pt x="11" y="174"/>
                    <a:pt x="11" y="171"/>
                  </a:cubicBezTo>
                  <a:cubicBezTo>
                    <a:pt x="11" y="169"/>
                    <a:pt x="11" y="166"/>
                    <a:pt x="11" y="163"/>
                  </a:cubicBezTo>
                  <a:cubicBezTo>
                    <a:pt x="11" y="155"/>
                    <a:pt x="11" y="146"/>
                    <a:pt x="12" y="137"/>
                  </a:cubicBezTo>
                  <a:cubicBezTo>
                    <a:pt x="13" y="133"/>
                    <a:pt x="14" y="130"/>
                    <a:pt x="15" y="126"/>
                  </a:cubicBezTo>
                  <a:cubicBezTo>
                    <a:pt x="20" y="113"/>
                    <a:pt x="25" y="100"/>
                    <a:pt x="31" y="87"/>
                  </a:cubicBezTo>
                  <a:cubicBezTo>
                    <a:pt x="42" y="64"/>
                    <a:pt x="58" y="45"/>
                    <a:pt x="79" y="31"/>
                  </a:cubicBezTo>
                  <a:cubicBezTo>
                    <a:pt x="81" y="30"/>
                    <a:pt x="82" y="30"/>
                    <a:pt x="83" y="29"/>
                  </a:cubicBezTo>
                  <a:cubicBezTo>
                    <a:pt x="95" y="23"/>
                    <a:pt x="107" y="18"/>
                    <a:pt x="120" y="14"/>
                  </a:cubicBezTo>
                  <a:cubicBezTo>
                    <a:pt x="129" y="11"/>
                    <a:pt x="138" y="10"/>
                    <a:pt x="147" y="9"/>
                  </a:cubicBezTo>
                  <a:cubicBezTo>
                    <a:pt x="150" y="9"/>
                    <a:pt x="153" y="9"/>
                    <a:pt x="156" y="9"/>
                  </a:cubicBezTo>
                  <a:cubicBezTo>
                    <a:pt x="178" y="9"/>
                    <a:pt x="198" y="15"/>
                    <a:pt x="217" y="26"/>
                  </a:cubicBezTo>
                  <a:cubicBezTo>
                    <a:pt x="238" y="39"/>
                    <a:pt x="254" y="60"/>
                    <a:pt x="267" y="82"/>
                  </a:cubicBezTo>
                  <a:cubicBezTo>
                    <a:pt x="273" y="93"/>
                    <a:pt x="278" y="104"/>
                    <a:pt x="282" y="117"/>
                  </a:cubicBezTo>
                  <a:cubicBezTo>
                    <a:pt x="285" y="130"/>
                    <a:pt x="286" y="143"/>
                    <a:pt x="285" y="157"/>
                  </a:cubicBezTo>
                  <a:cubicBezTo>
                    <a:pt x="285" y="171"/>
                    <a:pt x="282" y="185"/>
                    <a:pt x="278" y="198"/>
                  </a:cubicBezTo>
                  <a:cubicBezTo>
                    <a:pt x="276" y="205"/>
                    <a:pt x="274" y="212"/>
                    <a:pt x="271" y="218"/>
                  </a:cubicBezTo>
                  <a:cubicBezTo>
                    <a:pt x="271" y="219"/>
                    <a:pt x="271" y="219"/>
                    <a:pt x="271" y="220"/>
                  </a:cubicBezTo>
                  <a:cubicBezTo>
                    <a:pt x="268" y="224"/>
                    <a:pt x="266" y="229"/>
                    <a:pt x="263" y="233"/>
                  </a:cubicBezTo>
                  <a:cubicBezTo>
                    <a:pt x="257" y="244"/>
                    <a:pt x="248" y="254"/>
                    <a:pt x="239" y="263"/>
                  </a:cubicBezTo>
                  <a:cubicBezTo>
                    <a:pt x="229" y="273"/>
                    <a:pt x="218" y="282"/>
                    <a:pt x="208" y="291"/>
                  </a:cubicBezTo>
                  <a:cubicBezTo>
                    <a:pt x="199" y="299"/>
                    <a:pt x="190" y="309"/>
                    <a:pt x="182" y="319"/>
                  </a:cubicBezTo>
                  <a:cubicBezTo>
                    <a:pt x="177" y="324"/>
                    <a:pt x="173" y="330"/>
                    <a:pt x="170" y="336"/>
                  </a:cubicBezTo>
                  <a:cubicBezTo>
                    <a:pt x="165" y="342"/>
                    <a:pt x="161" y="348"/>
                    <a:pt x="159" y="355"/>
                  </a:cubicBezTo>
                  <a:cubicBezTo>
                    <a:pt x="159" y="355"/>
                    <a:pt x="159" y="356"/>
                    <a:pt x="160" y="356"/>
                  </a:cubicBezTo>
                  <a:cubicBezTo>
                    <a:pt x="161" y="356"/>
                    <a:pt x="162" y="356"/>
                    <a:pt x="162" y="356"/>
                  </a:cubicBezTo>
                  <a:cubicBezTo>
                    <a:pt x="163" y="356"/>
                    <a:pt x="164" y="356"/>
                    <a:pt x="165" y="356"/>
                  </a:cubicBezTo>
                  <a:cubicBezTo>
                    <a:pt x="165" y="356"/>
                    <a:pt x="165" y="356"/>
                    <a:pt x="165" y="356"/>
                  </a:cubicBezTo>
                  <a:cubicBezTo>
                    <a:pt x="165" y="357"/>
                    <a:pt x="166" y="357"/>
                    <a:pt x="166" y="357"/>
                  </a:cubicBezTo>
                  <a:cubicBezTo>
                    <a:pt x="167" y="357"/>
                    <a:pt x="167" y="357"/>
                    <a:pt x="167" y="356"/>
                  </a:cubicBezTo>
                  <a:cubicBezTo>
                    <a:pt x="167" y="356"/>
                    <a:pt x="168" y="356"/>
                    <a:pt x="168" y="355"/>
                  </a:cubicBezTo>
                  <a:cubicBezTo>
                    <a:pt x="168" y="355"/>
                    <a:pt x="169" y="355"/>
                    <a:pt x="169" y="355"/>
                  </a:cubicBezTo>
                  <a:cubicBezTo>
                    <a:pt x="173" y="354"/>
                    <a:pt x="178" y="354"/>
                    <a:pt x="182" y="354"/>
                  </a:cubicBezTo>
                  <a:cubicBezTo>
                    <a:pt x="182" y="354"/>
                    <a:pt x="183" y="354"/>
                    <a:pt x="184" y="354"/>
                  </a:cubicBezTo>
                  <a:cubicBezTo>
                    <a:pt x="183" y="354"/>
                    <a:pt x="183" y="354"/>
                    <a:pt x="182" y="354"/>
                  </a:cubicBezTo>
                  <a:cubicBezTo>
                    <a:pt x="182" y="353"/>
                    <a:pt x="181" y="353"/>
                    <a:pt x="182" y="352"/>
                  </a:cubicBezTo>
                  <a:cubicBezTo>
                    <a:pt x="182" y="352"/>
                    <a:pt x="182" y="352"/>
                    <a:pt x="182" y="352"/>
                  </a:cubicBezTo>
                  <a:cubicBezTo>
                    <a:pt x="180" y="352"/>
                    <a:pt x="178" y="352"/>
                    <a:pt x="176" y="352"/>
                  </a:cubicBezTo>
                  <a:cubicBezTo>
                    <a:pt x="174" y="353"/>
                    <a:pt x="171" y="353"/>
                    <a:pt x="169" y="353"/>
                  </a:cubicBezTo>
                  <a:cubicBezTo>
                    <a:pt x="169" y="353"/>
                    <a:pt x="169" y="353"/>
                    <a:pt x="168" y="353"/>
                  </a:cubicBezTo>
                  <a:cubicBezTo>
                    <a:pt x="171" y="346"/>
                    <a:pt x="175" y="339"/>
                    <a:pt x="179" y="332"/>
                  </a:cubicBezTo>
                  <a:cubicBezTo>
                    <a:pt x="179" y="333"/>
                    <a:pt x="179" y="333"/>
                    <a:pt x="178" y="333"/>
                  </a:cubicBezTo>
                  <a:cubicBezTo>
                    <a:pt x="178" y="333"/>
                    <a:pt x="178" y="333"/>
                    <a:pt x="178" y="333"/>
                  </a:cubicBezTo>
                  <a:cubicBezTo>
                    <a:pt x="177" y="333"/>
                    <a:pt x="177" y="333"/>
                    <a:pt x="177" y="332"/>
                  </a:cubicBezTo>
                  <a:cubicBezTo>
                    <a:pt x="174" y="337"/>
                    <a:pt x="171" y="341"/>
                    <a:pt x="169" y="346"/>
                  </a:cubicBezTo>
                  <a:cubicBezTo>
                    <a:pt x="169" y="347"/>
                    <a:pt x="168" y="348"/>
                    <a:pt x="168" y="349"/>
                  </a:cubicBezTo>
                  <a:cubicBezTo>
                    <a:pt x="168" y="345"/>
                    <a:pt x="170" y="341"/>
                    <a:pt x="172" y="337"/>
                  </a:cubicBezTo>
                  <a:cubicBezTo>
                    <a:pt x="173" y="335"/>
                    <a:pt x="175" y="334"/>
                    <a:pt x="177" y="332"/>
                  </a:cubicBezTo>
                  <a:cubicBezTo>
                    <a:pt x="177" y="332"/>
                    <a:pt x="177" y="331"/>
                    <a:pt x="177" y="331"/>
                  </a:cubicBezTo>
                  <a:cubicBezTo>
                    <a:pt x="179" y="330"/>
                    <a:pt x="181" y="329"/>
                    <a:pt x="182" y="328"/>
                  </a:cubicBezTo>
                  <a:cubicBezTo>
                    <a:pt x="183" y="327"/>
                    <a:pt x="184" y="326"/>
                    <a:pt x="184" y="325"/>
                  </a:cubicBezTo>
                  <a:cubicBezTo>
                    <a:pt x="192" y="319"/>
                    <a:pt x="200" y="313"/>
                    <a:pt x="207" y="307"/>
                  </a:cubicBezTo>
                  <a:cubicBezTo>
                    <a:pt x="205" y="308"/>
                    <a:pt x="202" y="310"/>
                    <a:pt x="200" y="312"/>
                  </a:cubicBezTo>
                  <a:cubicBezTo>
                    <a:pt x="199" y="312"/>
                    <a:pt x="199" y="312"/>
                    <a:pt x="199" y="312"/>
                  </a:cubicBezTo>
                  <a:cubicBezTo>
                    <a:pt x="199" y="312"/>
                    <a:pt x="199" y="312"/>
                    <a:pt x="198" y="311"/>
                  </a:cubicBezTo>
                  <a:cubicBezTo>
                    <a:pt x="197" y="313"/>
                    <a:pt x="195" y="314"/>
                    <a:pt x="193" y="316"/>
                  </a:cubicBezTo>
                  <a:cubicBezTo>
                    <a:pt x="195" y="314"/>
                    <a:pt x="196" y="312"/>
                    <a:pt x="198" y="311"/>
                  </a:cubicBezTo>
                  <a:cubicBezTo>
                    <a:pt x="198" y="310"/>
                    <a:pt x="198" y="310"/>
                    <a:pt x="199" y="310"/>
                  </a:cubicBezTo>
                  <a:cubicBezTo>
                    <a:pt x="199" y="310"/>
                    <a:pt x="199" y="310"/>
                    <a:pt x="199" y="309"/>
                  </a:cubicBezTo>
                  <a:cubicBezTo>
                    <a:pt x="206" y="303"/>
                    <a:pt x="212" y="297"/>
                    <a:pt x="218" y="292"/>
                  </a:cubicBezTo>
                  <a:cubicBezTo>
                    <a:pt x="222" y="288"/>
                    <a:pt x="226" y="285"/>
                    <a:pt x="230" y="281"/>
                  </a:cubicBezTo>
                  <a:cubicBezTo>
                    <a:pt x="227" y="283"/>
                    <a:pt x="225" y="284"/>
                    <a:pt x="223" y="285"/>
                  </a:cubicBezTo>
                  <a:cubicBezTo>
                    <a:pt x="212" y="295"/>
                    <a:pt x="202" y="304"/>
                    <a:pt x="192" y="314"/>
                  </a:cubicBezTo>
                  <a:cubicBezTo>
                    <a:pt x="189" y="317"/>
                    <a:pt x="186" y="320"/>
                    <a:pt x="183" y="324"/>
                  </a:cubicBezTo>
                  <a:cubicBezTo>
                    <a:pt x="182" y="325"/>
                    <a:pt x="180" y="327"/>
                    <a:pt x="178" y="328"/>
                  </a:cubicBezTo>
                  <a:cubicBezTo>
                    <a:pt x="177" y="329"/>
                    <a:pt x="176" y="330"/>
                    <a:pt x="175" y="331"/>
                  </a:cubicBezTo>
                  <a:cubicBezTo>
                    <a:pt x="177" y="328"/>
                    <a:pt x="179" y="325"/>
                    <a:pt x="182" y="322"/>
                  </a:cubicBezTo>
                  <a:cubicBezTo>
                    <a:pt x="189" y="312"/>
                    <a:pt x="198" y="303"/>
                    <a:pt x="208" y="294"/>
                  </a:cubicBezTo>
                  <a:cubicBezTo>
                    <a:pt x="209" y="293"/>
                    <a:pt x="210" y="292"/>
                    <a:pt x="211" y="291"/>
                  </a:cubicBezTo>
                  <a:cubicBezTo>
                    <a:pt x="210" y="291"/>
                    <a:pt x="210" y="290"/>
                    <a:pt x="211" y="289"/>
                  </a:cubicBezTo>
                  <a:cubicBezTo>
                    <a:pt x="213" y="288"/>
                    <a:pt x="215" y="287"/>
                    <a:pt x="216" y="286"/>
                  </a:cubicBezTo>
                  <a:cubicBezTo>
                    <a:pt x="223" y="280"/>
                    <a:pt x="231" y="274"/>
                    <a:pt x="237" y="267"/>
                  </a:cubicBezTo>
                  <a:cubicBezTo>
                    <a:pt x="237" y="267"/>
                    <a:pt x="237" y="267"/>
                    <a:pt x="238" y="267"/>
                  </a:cubicBezTo>
                  <a:cubicBezTo>
                    <a:pt x="238" y="267"/>
                    <a:pt x="238" y="266"/>
                    <a:pt x="238" y="266"/>
                  </a:cubicBezTo>
                  <a:cubicBezTo>
                    <a:pt x="238" y="266"/>
                    <a:pt x="239" y="266"/>
                    <a:pt x="239" y="266"/>
                  </a:cubicBezTo>
                  <a:cubicBezTo>
                    <a:pt x="248" y="257"/>
                    <a:pt x="256" y="247"/>
                    <a:pt x="263" y="237"/>
                  </a:cubicBezTo>
                  <a:cubicBezTo>
                    <a:pt x="265" y="235"/>
                    <a:pt x="266" y="232"/>
                    <a:pt x="267" y="230"/>
                  </a:cubicBezTo>
                  <a:cubicBezTo>
                    <a:pt x="267" y="232"/>
                    <a:pt x="266" y="233"/>
                    <a:pt x="266" y="235"/>
                  </a:cubicBezTo>
                  <a:cubicBezTo>
                    <a:pt x="262" y="241"/>
                    <a:pt x="257" y="248"/>
                    <a:pt x="252" y="254"/>
                  </a:cubicBezTo>
                  <a:cubicBezTo>
                    <a:pt x="250" y="257"/>
                    <a:pt x="248" y="260"/>
                    <a:pt x="245" y="262"/>
                  </a:cubicBezTo>
                  <a:cubicBezTo>
                    <a:pt x="247" y="261"/>
                    <a:pt x="249" y="260"/>
                    <a:pt x="251" y="259"/>
                  </a:cubicBezTo>
                  <a:cubicBezTo>
                    <a:pt x="254" y="255"/>
                    <a:pt x="258" y="250"/>
                    <a:pt x="261" y="246"/>
                  </a:cubicBezTo>
                  <a:cubicBezTo>
                    <a:pt x="261" y="245"/>
                    <a:pt x="261" y="245"/>
                    <a:pt x="261" y="244"/>
                  </a:cubicBezTo>
                  <a:cubicBezTo>
                    <a:pt x="263" y="243"/>
                    <a:pt x="264" y="243"/>
                    <a:pt x="265" y="242"/>
                  </a:cubicBezTo>
                  <a:cubicBezTo>
                    <a:pt x="266" y="240"/>
                    <a:pt x="267" y="238"/>
                    <a:pt x="267" y="236"/>
                  </a:cubicBezTo>
                  <a:cubicBezTo>
                    <a:pt x="269" y="234"/>
                    <a:pt x="270" y="231"/>
                    <a:pt x="272" y="229"/>
                  </a:cubicBezTo>
                  <a:cubicBezTo>
                    <a:pt x="274" y="226"/>
                    <a:pt x="275" y="223"/>
                    <a:pt x="277" y="220"/>
                  </a:cubicBezTo>
                  <a:cubicBezTo>
                    <a:pt x="276" y="220"/>
                    <a:pt x="276" y="219"/>
                    <a:pt x="277" y="218"/>
                  </a:cubicBezTo>
                  <a:cubicBezTo>
                    <a:pt x="277" y="218"/>
                    <a:pt x="278" y="218"/>
                    <a:pt x="278" y="218"/>
                  </a:cubicBezTo>
                  <a:cubicBezTo>
                    <a:pt x="280" y="215"/>
                    <a:pt x="281" y="212"/>
                    <a:pt x="282" y="210"/>
                  </a:cubicBezTo>
                  <a:cubicBezTo>
                    <a:pt x="282" y="210"/>
                    <a:pt x="281" y="210"/>
                    <a:pt x="281" y="210"/>
                  </a:cubicBezTo>
                  <a:cubicBezTo>
                    <a:pt x="281" y="210"/>
                    <a:pt x="280" y="211"/>
                    <a:pt x="280" y="211"/>
                  </a:cubicBezTo>
                  <a:cubicBezTo>
                    <a:pt x="280" y="211"/>
                    <a:pt x="280" y="210"/>
                    <a:pt x="280" y="210"/>
                  </a:cubicBezTo>
                  <a:cubicBezTo>
                    <a:pt x="278" y="213"/>
                    <a:pt x="277" y="216"/>
                    <a:pt x="275" y="219"/>
                  </a:cubicBezTo>
                  <a:cubicBezTo>
                    <a:pt x="274" y="222"/>
                    <a:pt x="272" y="225"/>
                    <a:pt x="270" y="227"/>
                  </a:cubicBezTo>
                  <a:cubicBezTo>
                    <a:pt x="271" y="225"/>
                    <a:pt x="272" y="223"/>
                    <a:pt x="273" y="221"/>
                  </a:cubicBezTo>
                  <a:cubicBezTo>
                    <a:pt x="280" y="206"/>
                    <a:pt x="286" y="190"/>
                    <a:pt x="290" y="174"/>
                  </a:cubicBezTo>
                  <a:cubicBezTo>
                    <a:pt x="290" y="175"/>
                    <a:pt x="289" y="177"/>
                    <a:pt x="289" y="179"/>
                  </a:cubicBezTo>
                  <a:cubicBezTo>
                    <a:pt x="288" y="189"/>
                    <a:pt x="285" y="199"/>
                    <a:pt x="280" y="208"/>
                  </a:cubicBezTo>
                  <a:cubicBezTo>
                    <a:pt x="282" y="208"/>
                    <a:pt x="283" y="207"/>
                    <a:pt x="284" y="207"/>
                  </a:cubicBezTo>
                  <a:cubicBezTo>
                    <a:pt x="286" y="202"/>
                    <a:pt x="287" y="197"/>
                    <a:pt x="289" y="192"/>
                  </a:cubicBezTo>
                  <a:cubicBezTo>
                    <a:pt x="289" y="192"/>
                    <a:pt x="288" y="192"/>
                    <a:pt x="288" y="192"/>
                  </a:cubicBezTo>
                  <a:cubicBezTo>
                    <a:pt x="287" y="192"/>
                    <a:pt x="287" y="191"/>
                    <a:pt x="288" y="190"/>
                  </a:cubicBezTo>
                  <a:cubicBezTo>
                    <a:pt x="288" y="190"/>
                    <a:pt x="289" y="190"/>
                    <a:pt x="289" y="189"/>
                  </a:cubicBezTo>
                  <a:cubicBezTo>
                    <a:pt x="290" y="186"/>
                    <a:pt x="291" y="182"/>
                    <a:pt x="291" y="179"/>
                  </a:cubicBezTo>
                  <a:cubicBezTo>
                    <a:pt x="291" y="179"/>
                    <a:pt x="291" y="179"/>
                    <a:pt x="291" y="179"/>
                  </a:cubicBezTo>
                  <a:cubicBezTo>
                    <a:pt x="291" y="179"/>
                    <a:pt x="291" y="179"/>
                    <a:pt x="291" y="179"/>
                  </a:cubicBezTo>
                  <a:cubicBezTo>
                    <a:pt x="290" y="179"/>
                    <a:pt x="289" y="177"/>
                    <a:pt x="290" y="177"/>
                  </a:cubicBezTo>
                  <a:cubicBezTo>
                    <a:pt x="290" y="177"/>
                    <a:pt x="291" y="176"/>
                    <a:pt x="291" y="176"/>
                  </a:cubicBezTo>
                  <a:cubicBezTo>
                    <a:pt x="292" y="171"/>
                    <a:pt x="292" y="167"/>
                    <a:pt x="292" y="162"/>
                  </a:cubicBezTo>
                  <a:cubicBezTo>
                    <a:pt x="295" y="139"/>
                    <a:pt x="292" y="116"/>
                    <a:pt x="286" y="93"/>
                  </a:cubicBezTo>
                  <a:cubicBezTo>
                    <a:pt x="286" y="93"/>
                    <a:pt x="286" y="93"/>
                    <a:pt x="286" y="92"/>
                  </a:cubicBezTo>
                  <a:cubicBezTo>
                    <a:pt x="285" y="93"/>
                    <a:pt x="284" y="93"/>
                    <a:pt x="284" y="94"/>
                  </a:cubicBezTo>
                  <a:cubicBezTo>
                    <a:pt x="287" y="103"/>
                    <a:pt x="289" y="114"/>
                    <a:pt x="290" y="124"/>
                  </a:cubicBezTo>
                  <a:cubicBezTo>
                    <a:pt x="291" y="133"/>
                    <a:pt x="291" y="141"/>
                    <a:pt x="291" y="150"/>
                  </a:cubicBezTo>
                  <a:cubicBezTo>
                    <a:pt x="291" y="150"/>
                    <a:pt x="291" y="150"/>
                    <a:pt x="291" y="150"/>
                  </a:cubicBezTo>
                  <a:cubicBezTo>
                    <a:pt x="289" y="128"/>
                    <a:pt x="285" y="107"/>
                    <a:pt x="278" y="86"/>
                  </a:cubicBezTo>
                  <a:cubicBezTo>
                    <a:pt x="278" y="86"/>
                    <a:pt x="278" y="86"/>
                    <a:pt x="278" y="86"/>
                  </a:cubicBezTo>
                  <a:cubicBezTo>
                    <a:pt x="277" y="86"/>
                    <a:pt x="277" y="85"/>
                    <a:pt x="277" y="84"/>
                  </a:cubicBezTo>
                  <a:cubicBezTo>
                    <a:pt x="276" y="82"/>
                    <a:pt x="275" y="80"/>
                    <a:pt x="274" y="77"/>
                  </a:cubicBezTo>
                  <a:cubicBezTo>
                    <a:pt x="274" y="77"/>
                    <a:pt x="274" y="77"/>
                    <a:pt x="274" y="77"/>
                  </a:cubicBezTo>
                  <a:cubicBezTo>
                    <a:pt x="274" y="78"/>
                    <a:pt x="273" y="78"/>
                    <a:pt x="273" y="78"/>
                  </a:cubicBezTo>
                  <a:cubicBezTo>
                    <a:pt x="272" y="78"/>
                    <a:pt x="272" y="76"/>
                    <a:pt x="273" y="76"/>
                  </a:cubicBezTo>
                  <a:cubicBezTo>
                    <a:pt x="273" y="76"/>
                    <a:pt x="273" y="75"/>
                    <a:pt x="274" y="75"/>
                  </a:cubicBezTo>
                  <a:cubicBezTo>
                    <a:pt x="273" y="74"/>
                    <a:pt x="273" y="73"/>
                    <a:pt x="272" y="72"/>
                  </a:cubicBezTo>
                  <a:cubicBezTo>
                    <a:pt x="267" y="61"/>
                    <a:pt x="260" y="51"/>
                    <a:pt x="252" y="43"/>
                  </a:cubicBezTo>
                  <a:cubicBezTo>
                    <a:pt x="255" y="46"/>
                    <a:pt x="258" y="49"/>
                    <a:pt x="261" y="52"/>
                  </a:cubicBezTo>
                  <a:cubicBezTo>
                    <a:pt x="267" y="58"/>
                    <a:pt x="272" y="66"/>
                    <a:pt x="276" y="74"/>
                  </a:cubicBezTo>
                  <a:cubicBezTo>
                    <a:pt x="277" y="74"/>
                    <a:pt x="277" y="73"/>
                    <a:pt x="278" y="73"/>
                  </a:cubicBezTo>
                  <a:cubicBezTo>
                    <a:pt x="277" y="71"/>
                    <a:pt x="276" y="69"/>
                    <a:pt x="275" y="68"/>
                  </a:cubicBezTo>
                  <a:cubicBezTo>
                    <a:pt x="275" y="68"/>
                    <a:pt x="275" y="68"/>
                    <a:pt x="274" y="68"/>
                  </a:cubicBezTo>
                  <a:cubicBezTo>
                    <a:pt x="274" y="68"/>
                    <a:pt x="274" y="68"/>
                    <a:pt x="274" y="68"/>
                  </a:cubicBezTo>
                  <a:cubicBezTo>
                    <a:pt x="273" y="68"/>
                    <a:pt x="272" y="67"/>
                    <a:pt x="273" y="67"/>
                  </a:cubicBezTo>
                  <a:cubicBezTo>
                    <a:pt x="274" y="66"/>
                    <a:pt x="274" y="66"/>
                    <a:pt x="274" y="66"/>
                  </a:cubicBezTo>
                  <a:cubicBezTo>
                    <a:pt x="273" y="64"/>
                    <a:pt x="271" y="61"/>
                    <a:pt x="269" y="59"/>
                  </a:cubicBezTo>
                  <a:cubicBezTo>
                    <a:pt x="268" y="56"/>
                    <a:pt x="266" y="54"/>
                    <a:pt x="264" y="52"/>
                  </a:cubicBezTo>
                  <a:cubicBezTo>
                    <a:pt x="264" y="52"/>
                    <a:pt x="264" y="52"/>
                    <a:pt x="263" y="52"/>
                  </a:cubicBezTo>
                  <a:cubicBezTo>
                    <a:pt x="263" y="52"/>
                    <a:pt x="263" y="52"/>
                    <a:pt x="263" y="52"/>
                  </a:cubicBezTo>
                  <a:cubicBezTo>
                    <a:pt x="262" y="52"/>
                    <a:pt x="261" y="51"/>
                    <a:pt x="262" y="50"/>
                  </a:cubicBezTo>
                  <a:cubicBezTo>
                    <a:pt x="262" y="50"/>
                    <a:pt x="262" y="50"/>
                    <a:pt x="263" y="50"/>
                  </a:cubicBezTo>
                  <a:cubicBezTo>
                    <a:pt x="261" y="49"/>
                    <a:pt x="260" y="48"/>
                    <a:pt x="259" y="47"/>
                  </a:cubicBezTo>
                  <a:cubicBezTo>
                    <a:pt x="259" y="47"/>
                    <a:pt x="259" y="47"/>
                    <a:pt x="259" y="47"/>
                  </a:cubicBezTo>
                  <a:cubicBezTo>
                    <a:pt x="259" y="47"/>
                    <a:pt x="258" y="47"/>
                    <a:pt x="258" y="47"/>
                  </a:cubicBezTo>
                  <a:cubicBezTo>
                    <a:pt x="258" y="47"/>
                    <a:pt x="257" y="46"/>
                    <a:pt x="258" y="45"/>
                  </a:cubicBezTo>
                  <a:cubicBezTo>
                    <a:pt x="254" y="42"/>
                    <a:pt x="250" y="38"/>
                    <a:pt x="246" y="35"/>
                  </a:cubicBezTo>
                  <a:cubicBezTo>
                    <a:pt x="246" y="35"/>
                    <a:pt x="245" y="35"/>
                    <a:pt x="245" y="35"/>
                  </a:cubicBezTo>
                  <a:cubicBezTo>
                    <a:pt x="245" y="36"/>
                    <a:pt x="245" y="36"/>
                    <a:pt x="245" y="36"/>
                  </a:cubicBezTo>
                  <a:cubicBezTo>
                    <a:pt x="244" y="36"/>
                    <a:pt x="243" y="34"/>
                    <a:pt x="244" y="34"/>
                  </a:cubicBezTo>
                  <a:cubicBezTo>
                    <a:pt x="244" y="34"/>
                    <a:pt x="244" y="34"/>
                    <a:pt x="244" y="34"/>
                  </a:cubicBezTo>
                  <a:cubicBezTo>
                    <a:pt x="243" y="33"/>
                    <a:pt x="243" y="32"/>
                    <a:pt x="242" y="32"/>
                  </a:cubicBezTo>
                  <a:cubicBezTo>
                    <a:pt x="240" y="30"/>
                    <a:pt x="238" y="29"/>
                    <a:pt x="236" y="28"/>
                  </a:cubicBezTo>
                  <a:cubicBezTo>
                    <a:pt x="236" y="28"/>
                    <a:pt x="236" y="28"/>
                    <a:pt x="236" y="28"/>
                  </a:cubicBezTo>
                  <a:cubicBezTo>
                    <a:pt x="236" y="28"/>
                    <a:pt x="235" y="28"/>
                    <a:pt x="235" y="28"/>
                  </a:cubicBezTo>
                  <a:cubicBezTo>
                    <a:pt x="235" y="28"/>
                    <a:pt x="234" y="27"/>
                    <a:pt x="235" y="26"/>
                  </a:cubicBezTo>
                  <a:cubicBezTo>
                    <a:pt x="233" y="25"/>
                    <a:pt x="231" y="24"/>
                    <a:pt x="229" y="22"/>
                  </a:cubicBezTo>
                  <a:cubicBezTo>
                    <a:pt x="229" y="22"/>
                    <a:pt x="229" y="22"/>
                    <a:pt x="228" y="22"/>
                  </a:cubicBezTo>
                  <a:cubicBezTo>
                    <a:pt x="228" y="22"/>
                    <a:pt x="228" y="22"/>
                    <a:pt x="227" y="22"/>
                  </a:cubicBezTo>
                  <a:cubicBezTo>
                    <a:pt x="224" y="20"/>
                    <a:pt x="221" y="18"/>
                    <a:pt x="218" y="16"/>
                  </a:cubicBezTo>
                  <a:cubicBezTo>
                    <a:pt x="217" y="17"/>
                    <a:pt x="216" y="17"/>
                    <a:pt x="215" y="18"/>
                  </a:cubicBezTo>
                  <a:cubicBezTo>
                    <a:pt x="215" y="18"/>
                    <a:pt x="215" y="18"/>
                    <a:pt x="215" y="18"/>
                  </a:cubicBezTo>
                  <a:cubicBezTo>
                    <a:pt x="214" y="18"/>
                    <a:pt x="213" y="16"/>
                    <a:pt x="214" y="16"/>
                  </a:cubicBezTo>
                  <a:cubicBezTo>
                    <a:pt x="215" y="16"/>
                    <a:pt x="215" y="15"/>
                    <a:pt x="216" y="15"/>
                  </a:cubicBezTo>
                  <a:cubicBezTo>
                    <a:pt x="214" y="14"/>
                    <a:pt x="211" y="12"/>
                    <a:pt x="209" y="11"/>
                  </a:cubicBezTo>
                  <a:cubicBezTo>
                    <a:pt x="209" y="11"/>
                    <a:pt x="209" y="11"/>
                    <a:pt x="209" y="11"/>
                  </a:cubicBezTo>
                  <a:cubicBezTo>
                    <a:pt x="207" y="12"/>
                    <a:pt x="206" y="12"/>
                    <a:pt x="205" y="13"/>
                  </a:cubicBezTo>
                  <a:cubicBezTo>
                    <a:pt x="215" y="18"/>
                    <a:pt x="226" y="25"/>
                    <a:pt x="235" y="32"/>
                  </a:cubicBezTo>
                  <a:cubicBezTo>
                    <a:pt x="246" y="39"/>
                    <a:pt x="255" y="47"/>
                    <a:pt x="262" y="58"/>
                  </a:cubicBezTo>
                  <a:cubicBezTo>
                    <a:pt x="270" y="70"/>
                    <a:pt x="275" y="83"/>
                    <a:pt x="279" y="95"/>
                  </a:cubicBezTo>
                  <a:cubicBezTo>
                    <a:pt x="282" y="104"/>
                    <a:pt x="284" y="113"/>
                    <a:pt x="285" y="122"/>
                  </a:cubicBezTo>
                  <a:cubicBezTo>
                    <a:pt x="284" y="119"/>
                    <a:pt x="284" y="116"/>
                    <a:pt x="283" y="113"/>
                  </a:cubicBezTo>
                  <a:cubicBezTo>
                    <a:pt x="279" y="101"/>
                    <a:pt x="274" y="90"/>
                    <a:pt x="268" y="79"/>
                  </a:cubicBezTo>
                  <a:cubicBezTo>
                    <a:pt x="255" y="58"/>
                    <a:pt x="240" y="38"/>
                    <a:pt x="219" y="25"/>
                  </a:cubicBezTo>
                  <a:cubicBezTo>
                    <a:pt x="200" y="13"/>
                    <a:pt x="179" y="7"/>
                    <a:pt x="157" y="7"/>
                  </a:cubicBezTo>
                  <a:cubicBezTo>
                    <a:pt x="155" y="7"/>
                    <a:pt x="153" y="7"/>
                    <a:pt x="151" y="7"/>
                  </a:cubicBezTo>
                  <a:cubicBezTo>
                    <a:pt x="149" y="7"/>
                    <a:pt x="146" y="8"/>
                    <a:pt x="143" y="8"/>
                  </a:cubicBezTo>
                  <a:cubicBezTo>
                    <a:pt x="148" y="7"/>
                    <a:pt x="152" y="6"/>
                    <a:pt x="157" y="6"/>
                  </a:cubicBezTo>
                  <a:cubicBezTo>
                    <a:pt x="161" y="5"/>
                    <a:pt x="165" y="5"/>
                    <a:pt x="169" y="5"/>
                  </a:cubicBezTo>
                  <a:cubicBezTo>
                    <a:pt x="177" y="5"/>
                    <a:pt x="185" y="6"/>
                    <a:pt x="192" y="8"/>
                  </a:cubicBezTo>
                  <a:cubicBezTo>
                    <a:pt x="195" y="9"/>
                    <a:pt x="198" y="10"/>
                    <a:pt x="201" y="11"/>
                  </a:cubicBezTo>
                  <a:cubicBezTo>
                    <a:pt x="202" y="12"/>
                    <a:pt x="202" y="12"/>
                    <a:pt x="202" y="12"/>
                  </a:cubicBezTo>
                  <a:cubicBezTo>
                    <a:pt x="202" y="12"/>
                    <a:pt x="203" y="12"/>
                    <a:pt x="203" y="12"/>
                  </a:cubicBezTo>
                  <a:cubicBezTo>
                    <a:pt x="204" y="11"/>
                    <a:pt x="205" y="11"/>
                    <a:pt x="206" y="10"/>
                  </a:cubicBezTo>
                  <a:cubicBezTo>
                    <a:pt x="203" y="9"/>
                    <a:pt x="200" y="8"/>
                    <a:pt x="197" y="7"/>
                  </a:cubicBezTo>
                  <a:cubicBezTo>
                    <a:pt x="196" y="8"/>
                    <a:pt x="196" y="8"/>
                    <a:pt x="195" y="8"/>
                  </a:cubicBezTo>
                  <a:cubicBezTo>
                    <a:pt x="195" y="9"/>
                    <a:pt x="195" y="9"/>
                    <a:pt x="194" y="9"/>
                  </a:cubicBezTo>
                  <a:cubicBezTo>
                    <a:pt x="194" y="9"/>
                    <a:pt x="193" y="7"/>
                    <a:pt x="194" y="7"/>
                  </a:cubicBezTo>
                  <a:cubicBezTo>
                    <a:pt x="194" y="7"/>
                    <a:pt x="194" y="6"/>
                    <a:pt x="195" y="6"/>
                  </a:cubicBezTo>
                  <a:cubicBezTo>
                    <a:pt x="194" y="6"/>
                    <a:pt x="193" y="6"/>
                    <a:pt x="193" y="6"/>
                  </a:cubicBezTo>
                  <a:cubicBezTo>
                    <a:pt x="190" y="5"/>
                    <a:pt x="188" y="4"/>
                    <a:pt x="185" y="3"/>
                  </a:cubicBezTo>
                  <a:cubicBezTo>
                    <a:pt x="185" y="3"/>
                    <a:pt x="185" y="3"/>
                    <a:pt x="185" y="3"/>
                  </a:cubicBezTo>
                  <a:cubicBezTo>
                    <a:pt x="184" y="3"/>
                    <a:pt x="184" y="3"/>
                    <a:pt x="184" y="3"/>
                  </a:cubicBezTo>
                  <a:cubicBezTo>
                    <a:pt x="183" y="3"/>
                    <a:pt x="183" y="3"/>
                    <a:pt x="182" y="3"/>
                  </a:cubicBezTo>
                  <a:cubicBezTo>
                    <a:pt x="179" y="2"/>
                    <a:pt x="176" y="1"/>
                    <a:pt x="173" y="1"/>
                  </a:cubicBezTo>
                  <a:cubicBezTo>
                    <a:pt x="173" y="1"/>
                    <a:pt x="172" y="2"/>
                    <a:pt x="171" y="2"/>
                  </a:cubicBezTo>
                  <a:cubicBezTo>
                    <a:pt x="171" y="2"/>
                    <a:pt x="171" y="2"/>
                    <a:pt x="171" y="2"/>
                  </a:cubicBezTo>
                  <a:cubicBezTo>
                    <a:pt x="170" y="2"/>
                    <a:pt x="170" y="1"/>
                    <a:pt x="170" y="0"/>
                  </a:cubicBezTo>
                  <a:cubicBezTo>
                    <a:pt x="168" y="0"/>
                    <a:pt x="166" y="0"/>
                    <a:pt x="164" y="0"/>
                  </a:cubicBezTo>
                  <a:moveTo>
                    <a:pt x="161" y="0"/>
                  </a:moveTo>
                  <a:cubicBezTo>
                    <a:pt x="155" y="0"/>
                    <a:pt x="149" y="1"/>
                    <a:pt x="143" y="2"/>
                  </a:cubicBezTo>
                  <a:cubicBezTo>
                    <a:pt x="141" y="2"/>
                    <a:pt x="140" y="3"/>
                    <a:pt x="139" y="4"/>
                  </a:cubicBezTo>
                  <a:cubicBezTo>
                    <a:pt x="139" y="4"/>
                    <a:pt x="139" y="4"/>
                    <a:pt x="139" y="4"/>
                  </a:cubicBezTo>
                  <a:cubicBezTo>
                    <a:pt x="138" y="4"/>
                    <a:pt x="138" y="3"/>
                    <a:pt x="138" y="3"/>
                  </a:cubicBezTo>
                  <a:cubicBezTo>
                    <a:pt x="136" y="3"/>
                    <a:pt x="134" y="4"/>
                    <a:pt x="131" y="4"/>
                  </a:cubicBezTo>
                  <a:cubicBezTo>
                    <a:pt x="130" y="5"/>
                    <a:pt x="128" y="7"/>
                    <a:pt x="126" y="8"/>
                  </a:cubicBezTo>
                  <a:cubicBezTo>
                    <a:pt x="136" y="5"/>
                    <a:pt x="147" y="2"/>
                    <a:pt x="158" y="2"/>
                  </a:cubicBezTo>
                  <a:cubicBezTo>
                    <a:pt x="159" y="1"/>
                    <a:pt x="160" y="1"/>
                    <a:pt x="161" y="0"/>
                  </a:cubicBezTo>
                </a:path>
              </a:pathLst>
            </a:custGeom>
            <a:solidFill>
              <a:schemeClr val="accent1"/>
            </a:solidFill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2" name="Freeform 89"/>
            <p:cNvSpPr>
              <a:spLocks noEditPoints="1"/>
            </p:cNvSpPr>
            <p:nvPr/>
          </p:nvSpPr>
          <p:spPr bwMode="auto">
            <a:xfrm>
              <a:off x="4916806" y="3691732"/>
              <a:ext cx="709613" cy="273050"/>
            </a:xfrm>
            <a:custGeom>
              <a:avLst/>
              <a:gdLst>
                <a:gd name="T0" fmla="*/ 321 w 329"/>
                <a:gd name="T1" fmla="*/ 50 h 127"/>
                <a:gd name="T2" fmla="*/ 326 w 329"/>
                <a:gd name="T3" fmla="*/ 105 h 127"/>
                <a:gd name="T4" fmla="*/ 329 w 329"/>
                <a:gd name="T5" fmla="*/ 92 h 127"/>
                <a:gd name="T6" fmla="*/ 325 w 329"/>
                <a:gd name="T7" fmla="*/ 86 h 127"/>
                <a:gd name="T8" fmla="*/ 327 w 329"/>
                <a:gd name="T9" fmla="*/ 82 h 127"/>
                <a:gd name="T10" fmla="*/ 326 w 329"/>
                <a:gd name="T11" fmla="*/ 65 h 127"/>
                <a:gd name="T12" fmla="*/ 325 w 329"/>
                <a:gd name="T13" fmla="*/ 53 h 127"/>
                <a:gd name="T14" fmla="*/ 325 w 329"/>
                <a:gd name="T15" fmla="*/ 51 h 127"/>
                <a:gd name="T16" fmla="*/ 322 w 329"/>
                <a:gd name="T17" fmla="*/ 39 h 127"/>
                <a:gd name="T18" fmla="*/ 322 w 329"/>
                <a:gd name="T19" fmla="*/ 29 h 127"/>
                <a:gd name="T20" fmla="*/ 225 w 329"/>
                <a:gd name="T21" fmla="*/ 120 h 127"/>
                <a:gd name="T22" fmla="*/ 169 w 329"/>
                <a:gd name="T23" fmla="*/ 123 h 127"/>
                <a:gd name="T24" fmla="*/ 43 w 329"/>
                <a:gd name="T25" fmla="*/ 124 h 127"/>
                <a:gd name="T26" fmla="*/ 59 w 329"/>
                <a:gd name="T27" fmla="*/ 122 h 127"/>
                <a:gd name="T28" fmla="*/ 117 w 329"/>
                <a:gd name="T29" fmla="*/ 122 h 127"/>
                <a:gd name="T30" fmla="*/ 321 w 329"/>
                <a:gd name="T31" fmla="*/ 20 h 127"/>
                <a:gd name="T32" fmla="*/ 317 w 329"/>
                <a:gd name="T33" fmla="*/ 20 h 127"/>
                <a:gd name="T34" fmla="*/ 314 w 329"/>
                <a:gd name="T35" fmla="*/ 31 h 127"/>
                <a:gd name="T36" fmla="*/ 321 w 329"/>
                <a:gd name="T37" fmla="*/ 102 h 127"/>
                <a:gd name="T38" fmla="*/ 289 w 329"/>
                <a:gd name="T39" fmla="*/ 113 h 127"/>
                <a:gd name="T40" fmla="*/ 193 w 329"/>
                <a:gd name="T41" fmla="*/ 118 h 127"/>
                <a:gd name="T42" fmla="*/ 74 w 329"/>
                <a:gd name="T43" fmla="*/ 120 h 127"/>
                <a:gd name="T44" fmla="*/ 26 w 329"/>
                <a:gd name="T45" fmla="*/ 120 h 127"/>
                <a:gd name="T46" fmla="*/ 3 w 329"/>
                <a:gd name="T47" fmla="*/ 96 h 127"/>
                <a:gd name="T48" fmla="*/ 21 w 329"/>
                <a:gd name="T49" fmla="*/ 122 h 127"/>
                <a:gd name="T50" fmla="*/ 104 w 329"/>
                <a:gd name="T51" fmla="*/ 126 h 127"/>
                <a:gd name="T52" fmla="*/ 208 w 329"/>
                <a:gd name="T53" fmla="*/ 125 h 127"/>
                <a:gd name="T54" fmla="*/ 244 w 329"/>
                <a:gd name="T55" fmla="*/ 119 h 127"/>
                <a:gd name="T56" fmla="*/ 323 w 329"/>
                <a:gd name="T57" fmla="*/ 106 h 127"/>
                <a:gd name="T58" fmla="*/ 321 w 329"/>
                <a:gd name="T59" fmla="*/ 76 h 127"/>
                <a:gd name="T60" fmla="*/ 317 w 329"/>
                <a:gd name="T61" fmla="*/ 22 h 127"/>
                <a:gd name="T62" fmla="*/ 322 w 329"/>
                <a:gd name="T63" fmla="*/ 19 h 127"/>
                <a:gd name="T64" fmla="*/ 320 w 329"/>
                <a:gd name="T65" fmla="*/ 18 h 127"/>
                <a:gd name="T66" fmla="*/ 224 w 329"/>
                <a:gd name="T67" fmla="*/ 3 h 127"/>
                <a:gd name="T68" fmla="*/ 279 w 329"/>
                <a:gd name="T69" fmla="*/ 6 h 127"/>
                <a:gd name="T70" fmla="*/ 306 w 329"/>
                <a:gd name="T71" fmla="*/ 5 h 127"/>
                <a:gd name="T72" fmla="*/ 317 w 329"/>
                <a:gd name="T73" fmla="*/ 8 h 127"/>
                <a:gd name="T74" fmla="*/ 306 w 329"/>
                <a:gd name="T75" fmla="*/ 3 h 127"/>
                <a:gd name="T76" fmla="*/ 302 w 329"/>
                <a:gd name="T77" fmla="*/ 3 h 127"/>
                <a:gd name="T78" fmla="*/ 279 w 329"/>
                <a:gd name="T79" fmla="*/ 4 h 127"/>
                <a:gd name="T80" fmla="*/ 252 w 329"/>
                <a:gd name="T81" fmla="*/ 4 h 127"/>
                <a:gd name="T82" fmla="*/ 179 w 329"/>
                <a:gd name="T83" fmla="*/ 0 h 127"/>
                <a:gd name="T84" fmla="*/ 177 w 329"/>
                <a:gd name="T85" fmla="*/ 4 h 127"/>
                <a:gd name="T86" fmla="*/ 199 w 329"/>
                <a:gd name="T87" fmla="*/ 4 h 127"/>
                <a:gd name="T88" fmla="*/ 219 w 329"/>
                <a:gd name="T89" fmla="*/ 4 h 127"/>
                <a:gd name="T90" fmla="*/ 211 w 329"/>
                <a:gd name="T91" fmla="*/ 3 h 127"/>
                <a:gd name="T92" fmla="*/ 189 w 329"/>
                <a:gd name="T93" fmla="*/ 2 h 127"/>
                <a:gd name="T94" fmla="*/ 179 w 329"/>
                <a:gd name="T95" fmla="*/ 2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29" h="127">
                  <a:moveTo>
                    <a:pt x="322" y="29"/>
                  </a:moveTo>
                  <a:cubicBezTo>
                    <a:pt x="322" y="30"/>
                    <a:pt x="321" y="31"/>
                    <a:pt x="321" y="31"/>
                  </a:cubicBezTo>
                  <a:cubicBezTo>
                    <a:pt x="320" y="31"/>
                    <a:pt x="320" y="31"/>
                    <a:pt x="320" y="31"/>
                  </a:cubicBezTo>
                  <a:cubicBezTo>
                    <a:pt x="321" y="38"/>
                    <a:pt x="321" y="44"/>
                    <a:pt x="321" y="50"/>
                  </a:cubicBezTo>
                  <a:cubicBezTo>
                    <a:pt x="322" y="58"/>
                    <a:pt x="323" y="65"/>
                    <a:pt x="324" y="73"/>
                  </a:cubicBezTo>
                  <a:cubicBezTo>
                    <a:pt x="324" y="75"/>
                    <a:pt x="323" y="78"/>
                    <a:pt x="323" y="81"/>
                  </a:cubicBezTo>
                  <a:cubicBezTo>
                    <a:pt x="323" y="81"/>
                    <a:pt x="323" y="81"/>
                    <a:pt x="323" y="81"/>
                  </a:cubicBezTo>
                  <a:cubicBezTo>
                    <a:pt x="323" y="89"/>
                    <a:pt x="323" y="98"/>
                    <a:pt x="326" y="105"/>
                  </a:cubicBezTo>
                  <a:cubicBezTo>
                    <a:pt x="326" y="105"/>
                    <a:pt x="326" y="106"/>
                    <a:pt x="326" y="106"/>
                  </a:cubicBezTo>
                  <a:cubicBezTo>
                    <a:pt x="326" y="106"/>
                    <a:pt x="327" y="106"/>
                    <a:pt x="327" y="106"/>
                  </a:cubicBezTo>
                  <a:cubicBezTo>
                    <a:pt x="327" y="106"/>
                    <a:pt x="327" y="106"/>
                    <a:pt x="328" y="105"/>
                  </a:cubicBezTo>
                  <a:cubicBezTo>
                    <a:pt x="329" y="101"/>
                    <a:pt x="329" y="96"/>
                    <a:pt x="329" y="92"/>
                  </a:cubicBezTo>
                  <a:cubicBezTo>
                    <a:pt x="328" y="89"/>
                    <a:pt x="328" y="87"/>
                    <a:pt x="327" y="84"/>
                  </a:cubicBezTo>
                  <a:cubicBezTo>
                    <a:pt x="327" y="84"/>
                    <a:pt x="326" y="85"/>
                    <a:pt x="325" y="85"/>
                  </a:cubicBezTo>
                  <a:cubicBezTo>
                    <a:pt x="327" y="91"/>
                    <a:pt x="328" y="96"/>
                    <a:pt x="327" y="102"/>
                  </a:cubicBezTo>
                  <a:cubicBezTo>
                    <a:pt x="325" y="96"/>
                    <a:pt x="325" y="91"/>
                    <a:pt x="325" y="86"/>
                  </a:cubicBezTo>
                  <a:cubicBezTo>
                    <a:pt x="325" y="86"/>
                    <a:pt x="325" y="86"/>
                    <a:pt x="325" y="86"/>
                  </a:cubicBezTo>
                  <a:cubicBezTo>
                    <a:pt x="325" y="86"/>
                    <a:pt x="325" y="86"/>
                    <a:pt x="324" y="86"/>
                  </a:cubicBezTo>
                  <a:cubicBezTo>
                    <a:pt x="324" y="86"/>
                    <a:pt x="323" y="85"/>
                    <a:pt x="324" y="84"/>
                  </a:cubicBezTo>
                  <a:cubicBezTo>
                    <a:pt x="325" y="83"/>
                    <a:pt x="326" y="83"/>
                    <a:pt x="327" y="82"/>
                  </a:cubicBezTo>
                  <a:cubicBezTo>
                    <a:pt x="327" y="80"/>
                    <a:pt x="326" y="78"/>
                    <a:pt x="326" y="76"/>
                  </a:cubicBezTo>
                  <a:cubicBezTo>
                    <a:pt x="326" y="75"/>
                    <a:pt x="326" y="73"/>
                    <a:pt x="326" y="72"/>
                  </a:cubicBezTo>
                  <a:cubicBezTo>
                    <a:pt x="326" y="69"/>
                    <a:pt x="326" y="67"/>
                    <a:pt x="326" y="65"/>
                  </a:cubicBezTo>
                  <a:cubicBezTo>
                    <a:pt x="326" y="65"/>
                    <a:pt x="326" y="65"/>
                    <a:pt x="326" y="65"/>
                  </a:cubicBezTo>
                  <a:cubicBezTo>
                    <a:pt x="325" y="65"/>
                    <a:pt x="324" y="64"/>
                    <a:pt x="325" y="63"/>
                  </a:cubicBezTo>
                  <a:cubicBezTo>
                    <a:pt x="325" y="63"/>
                    <a:pt x="325" y="63"/>
                    <a:pt x="326" y="62"/>
                  </a:cubicBezTo>
                  <a:cubicBezTo>
                    <a:pt x="326" y="60"/>
                    <a:pt x="325" y="58"/>
                    <a:pt x="325" y="55"/>
                  </a:cubicBezTo>
                  <a:cubicBezTo>
                    <a:pt x="325" y="55"/>
                    <a:pt x="325" y="54"/>
                    <a:pt x="325" y="53"/>
                  </a:cubicBezTo>
                  <a:cubicBezTo>
                    <a:pt x="325" y="53"/>
                    <a:pt x="325" y="53"/>
                    <a:pt x="325" y="53"/>
                  </a:cubicBezTo>
                  <a:cubicBezTo>
                    <a:pt x="325" y="53"/>
                    <a:pt x="325" y="53"/>
                    <a:pt x="324" y="53"/>
                  </a:cubicBezTo>
                  <a:cubicBezTo>
                    <a:pt x="324" y="53"/>
                    <a:pt x="323" y="52"/>
                    <a:pt x="324" y="51"/>
                  </a:cubicBezTo>
                  <a:cubicBezTo>
                    <a:pt x="324" y="51"/>
                    <a:pt x="325" y="51"/>
                    <a:pt x="325" y="51"/>
                  </a:cubicBezTo>
                  <a:cubicBezTo>
                    <a:pt x="325" y="47"/>
                    <a:pt x="324" y="44"/>
                    <a:pt x="324" y="40"/>
                  </a:cubicBezTo>
                  <a:cubicBezTo>
                    <a:pt x="324" y="41"/>
                    <a:pt x="323" y="41"/>
                    <a:pt x="323" y="41"/>
                  </a:cubicBezTo>
                  <a:cubicBezTo>
                    <a:pt x="323" y="41"/>
                    <a:pt x="323" y="41"/>
                    <a:pt x="323" y="41"/>
                  </a:cubicBezTo>
                  <a:cubicBezTo>
                    <a:pt x="322" y="41"/>
                    <a:pt x="321" y="40"/>
                    <a:pt x="322" y="39"/>
                  </a:cubicBezTo>
                  <a:cubicBezTo>
                    <a:pt x="323" y="39"/>
                    <a:pt x="323" y="38"/>
                    <a:pt x="324" y="38"/>
                  </a:cubicBezTo>
                  <a:cubicBezTo>
                    <a:pt x="324" y="37"/>
                    <a:pt x="324" y="37"/>
                    <a:pt x="323" y="36"/>
                  </a:cubicBezTo>
                  <a:cubicBezTo>
                    <a:pt x="323" y="34"/>
                    <a:pt x="323" y="32"/>
                    <a:pt x="322" y="30"/>
                  </a:cubicBezTo>
                  <a:cubicBezTo>
                    <a:pt x="322" y="30"/>
                    <a:pt x="322" y="30"/>
                    <a:pt x="322" y="29"/>
                  </a:cubicBezTo>
                  <a:moveTo>
                    <a:pt x="215" y="120"/>
                  </a:moveTo>
                  <a:cubicBezTo>
                    <a:pt x="217" y="120"/>
                    <a:pt x="219" y="120"/>
                    <a:pt x="221" y="120"/>
                  </a:cubicBezTo>
                  <a:cubicBezTo>
                    <a:pt x="222" y="120"/>
                    <a:pt x="223" y="120"/>
                    <a:pt x="223" y="120"/>
                  </a:cubicBezTo>
                  <a:cubicBezTo>
                    <a:pt x="224" y="120"/>
                    <a:pt x="224" y="120"/>
                    <a:pt x="225" y="120"/>
                  </a:cubicBezTo>
                  <a:cubicBezTo>
                    <a:pt x="220" y="122"/>
                    <a:pt x="214" y="123"/>
                    <a:pt x="209" y="123"/>
                  </a:cubicBezTo>
                  <a:cubicBezTo>
                    <a:pt x="206" y="123"/>
                    <a:pt x="203" y="123"/>
                    <a:pt x="200" y="122"/>
                  </a:cubicBezTo>
                  <a:cubicBezTo>
                    <a:pt x="196" y="122"/>
                    <a:pt x="192" y="122"/>
                    <a:pt x="187" y="122"/>
                  </a:cubicBezTo>
                  <a:cubicBezTo>
                    <a:pt x="181" y="122"/>
                    <a:pt x="175" y="122"/>
                    <a:pt x="169" y="123"/>
                  </a:cubicBezTo>
                  <a:cubicBezTo>
                    <a:pt x="156" y="123"/>
                    <a:pt x="143" y="124"/>
                    <a:pt x="130" y="124"/>
                  </a:cubicBezTo>
                  <a:cubicBezTo>
                    <a:pt x="117" y="124"/>
                    <a:pt x="104" y="124"/>
                    <a:pt x="91" y="124"/>
                  </a:cubicBezTo>
                  <a:cubicBezTo>
                    <a:pt x="83" y="125"/>
                    <a:pt x="75" y="125"/>
                    <a:pt x="68" y="125"/>
                  </a:cubicBezTo>
                  <a:cubicBezTo>
                    <a:pt x="59" y="125"/>
                    <a:pt x="51" y="124"/>
                    <a:pt x="43" y="124"/>
                  </a:cubicBezTo>
                  <a:cubicBezTo>
                    <a:pt x="39" y="123"/>
                    <a:pt x="35" y="123"/>
                    <a:pt x="32" y="122"/>
                  </a:cubicBezTo>
                  <a:cubicBezTo>
                    <a:pt x="31" y="122"/>
                    <a:pt x="30" y="122"/>
                    <a:pt x="30" y="122"/>
                  </a:cubicBezTo>
                  <a:cubicBezTo>
                    <a:pt x="32" y="122"/>
                    <a:pt x="35" y="122"/>
                    <a:pt x="38" y="122"/>
                  </a:cubicBezTo>
                  <a:cubicBezTo>
                    <a:pt x="45" y="122"/>
                    <a:pt x="52" y="122"/>
                    <a:pt x="59" y="122"/>
                  </a:cubicBezTo>
                  <a:cubicBezTo>
                    <a:pt x="62" y="122"/>
                    <a:pt x="66" y="122"/>
                    <a:pt x="70" y="122"/>
                  </a:cubicBezTo>
                  <a:cubicBezTo>
                    <a:pt x="81" y="122"/>
                    <a:pt x="92" y="122"/>
                    <a:pt x="102" y="122"/>
                  </a:cubicBezTo>
                  <a:cubicBezTo>
                    <a:pt x="103" y="122"/>
                    <a:pt x="104" y="122"/>
                    <a:pt x="105" y="122"/>
                  </a:cubicBezTo>
                  <a:cubicBezTo>
                    <a:pt x="109" y="122"/>
                    <a:pt x="113" y="122"/>
                    <a:pt x="117" y="122"/>
                  </a:cubicBezTo>
                  <a:cubicBezTo>
                    <a:pt x="139" y="122"/>
                    <a:pt x="161" y="121"/>
                    <a:pt x="183" y="121"/>
                  </a:cubicBezTo>
                  <a:cubicBezTo>
                    <a:pt x="194" y="121"/>
                    <a:pt x="204" y="120"/>
                    <a:pt x="215" y="120"/>
                  </a:cubicBezTo>
                  <a:moveTo>
                    <a:pt x="322" y="19"/>
                  </a:moveTo>
                  <a:cubicBezTo>
                    <a:pt x="321" y="19"/>
                    <a:pt x="321" y="19"/>
                    <a:pt x="321" y="20"/>
                  </a:cubicBezTo>
                  <a:cubicBezTo>
                    <a:pt x="320" y="20"/>
                    <a:pt x="320" y="20"/>
                    <a:pt x="320" y="20"/>
                  </a:cubicBezTo>
                  <a:cubicBezTo>
                    <a:pt x="320" y="21"/>
                    <a:pt x="320" y="23"/>
                    <a:pt x="320" y="24"/>
                  </a:cubicBezTo>
                  <a:cubicBezTo>
                    <a:pt x="319" y="23"/>
                    <a:pt x="319" y="21"/>
                    <a:pt x="318" y="20"/>
                  </a:cubicBezTo>
                  <a:cubicBezTo>
                    <a:pt x="318" y="20"/>
                    <a:pt x="317" y="20"/>
                    <a:pt x="317" y="20"/>
                  </a:cubicBezTo>
                  <a:cubicBezTo>
                    <a:pt x="317" y="19"/>
                    <a:pt x="317" y="19"/>
                    <a:pt x="316" y="19"/>
                  </a:cubicBezTo>
                  <a:cubicBezTo>
                    <a:pt x="316" y="19"/>
                    <a:pt x="316" y="19"/>
                    <a:pt x="316" y="19"/>
                  </a:cubicBezTo>
                  <a:cubicBezTo>
                    <a:pt x="316" y="20"/>
                    <a:pt x="316" y="20"/>
                    <a:pt x="316" y="20"/>
                  </a:cubicBezTo>
                  <a:cubicBezTo>
                    <a:pt x="314" y="23"/>
                    <a:pt x="314" y="27"/>
                    <a:pt x="314" y="31"/>
                  </a:cubicBezTo>
                  <a:cubicBezTo>
                    <a:pt x="314" y="35"/>
                    <a:pt x="314" y="39"/>
                    <a:pt x="315" y="44"/>
                  </a:cubicBezTo>
                  <a:cubicBezTo>
                    <a:pt x="317" y="54"/>
                    <a:pt x="318" y="65"/>
                    <a:pt x="319" y="75"/>
                  </a:cubicBezTo>
                  <a:cubicBezTo>
                    <a:pt x="320" y="82"/>
                    <a:pt x="320" y="88"/>
                    <a:pt x="321" y="95"/>
                  </a:cubicBezTo>
                  <a:cubicBezTo>
                    <a:pt x="321" y="97"/>
                    <a:pt x="321" y="100"/>
                    <a:pt x="321" y="102"/>
                  </a:cubicBezTo>
                  <a:cubicBezTo>
                    <a:pt x="321" y="104"/>
                    <a:pt x="321" y="106"/>
                    <a:pt x="321" y="107"/>
                  </a:cubicBezTo>
                  <a:cubicBezTo>
                    <a:pt x="320" y="108"/>
                    <a:pt x="319" y="109"/>
                    <a:pt x="317" y="110"/>
                  </a:cubicBezTo>
                  <a:cubicBezTo>
                    <a:pt x="315" y="110"/>
                    <a:pt x="312" y="111"/>
                    <a:pt x="309" y="111"/>
                  </a:cubicBezTo>
                  <a:cubicBezTo>
                    <a:pt x="302" y="112"/>
                    <a:pt x="296" y="113"/>
                    <a:pt x="289" y="113"/>
                  </a:cubicBezTo>
                  <a:cubicBezTo>
                    <a:pt x="266" y="115"/>
                    <a:pt x="244" y="117"/>
                    <a:pt x="221" y="118"/>
                  </a:cubicBezTo>
                  <a:cubicBezTo>
                    <a:pt x="219" y="117"/>
                    <a:pt x="217" y="117"/>
                    <a:pt x="214" y="117"/>
                  </a:cubicBezTo>
                  <a:cubicBezTo>
                    <a:pt x="213" y="117"/>
                    <a:pt x="212" y="117"/>
                    <a:pt x="211" y="117"/>
                  </a:cubicBezTo>
                  <a:cubicBezTo>
                    <a:pt x="205" y="118"/>
                    <a:pt x="199" y="118"/>
                    <a:pt x="193" y="118"/>
                  </a:cubicBezTo>
                  <a:cubicBezTo>
                    <a:pt x="180" y="118"/>
                    <a:pt x="167" y="118"/>
                    <a:pt x="153" y="119"/>
                  </a:cubicBezTo>
                  <a:cubicBezTo>
                    <a:pt x="151" y="119"/>
                    <a:pt x="149" y="119"/>
                    <a:pt x="147" y="119"/>
                  </a:cubicBezTo>
                  <a:cubicBezTo>
                    <a:pt x="127" y="120"/>
                    <a:pt x="106" y="120"/>
                    <a:pt x="86" y="120"/>
                  </a:cubicBezTo>
                  <a:cubicBezTo>
                    <a:pt x="82" y="120"/>
                    <a:pt x="78" y="120"/>
                    <a:pt x="74" y="120"/>
                  </a:cubicBezTo>
                  <a:cubicBezTo>
                    <a:pt x="70" y="120"/>
                    <a:pt x="65" y="120"/>
                    <a:pt x="61" y="120"/>
                  </a:cubicBezTo>
                  <a:cubicBezTo>
                    <a:pt x="49" y="120"/>
                    <a:pt x="38" y="120"/>
                    <a:pt x="26" y="120"/>
                  </a:cubicBezTo>
                  <a:cubicBezTo>
                    <a:pt x="26" y="120"/>
                    <a:pt x="26" y="120"/>
                    <a:pt x="26" y="120"/>
                  </a:cubicBezTo>
                  <a:cubicBezTo>
                    <a:pt x="26" y="120"/>
                    <a:pt x="26" y="120"/>
                    <a:pt x="26" y="120"/>
                  </a:cubicBezTo>
                  <a:cubicBezTo>
                    <a:pt x="26" y="120"/>
                    <a:pt x="26" y="120"/>
                    <a:pt x="26" y="120"/>
                  </a:cubicBezTo>
                  <a:cubicBezTo>
                    <a:pt x="26" y="120"/>
                    <a:pt x="25" y="120"/>
                    <a:pt x="25" y="121"/>
                  </a:cubicBezTo>
                  <a:cubicBezTo>
                    <a:pt x="20" y="120"/>
                    <a:pt x="15" y="118"/>
                    <a:pt x="11" y="113"/>
                  </a:cubicBezTo>
                  <a:cubicBezTo>
                    <a:pt x="6" y="109"/>
                    <a:pt x="4" y="102"/>
                    <a:pt x="3" y="96"/>
                  </a:cubicBezTo>
                  <a:cubicBezTo>
                    <a:pt x="2" y="95"/>
                    <a:pt x="2" y="95"/>
                    <a:pt x="2" y="95"/>
                  </a:cubicBezTo>
                  <a:cubicBezTo>
                    <a:pt x="1" y="95"/>
                    <a:pt x="0" y="95"/>
                    <a:pt x="1" y="96"/>
                  </a:cubicBezTo>
                  <a:cubicBezTo>
                    <a:pt x="3" y="103"/>
                    <a:pt x="5" y="110"/>
                    <a:pt x="10" y="115"/>
                  </a:cubicBezTo>
                  <a:cubicBezTo>
                    <a:pt x="13" y="119"/>
                    <a:pt x="17" y="120"/>
                    <a:pt x="21" y="122"/>
                  </a:cubicBezTo>
                  <a:cubicBezTo>
                    <a:pt x="24" y="123"/>
                    <a:pt x="26" y="123"/>
                    <a:pt x="29" y="124"/>
                  </a:cubicBezTo>
                  <a:cubicBezTo>
                    <a:pt x="30" y="124"/>
                    <a:pt x="31" y="124"/>
                    <a:pt x="31" y="124"/>
                  </a:cubicBezTo>
                  <a:cubicBezTo>
                    <a:pt x="44" y="126"/>
                    <a:pt x="56" y="127"/>
                    <a:pt x="68" y="127"/>
                  </a:cubicBezTo>
                  <a:cubicBezTo>
                    <a:pt x="80" y="127"/>
                    <a:pt x="92" y="126"/>
                    <a:pt x="104" y="126"/>
                  </a:cubicBezTo>
                  <a:cubicBezTo>
                    <a:pt x="128" y="126"/>
                    <a:pt x="153" y="125"/>
                    <a:pt x="177" y="124"/>
                  </a:cubicBezTo>
                  <a:cubicBezTo>
                    <a:pt x="180" y="124"/>
                    <a:pt x="183" y="124"/>
                    <a:pt x="186" y="124"/>
                  </a:cubicBezTo>
                  <a:cubicBezTo>
                    <a:pt x="192" y="124"/>
                    <a:pt x="198" y="124"/>
                    <a:pt x="204" y="125"/>
                  </a:cubicBezTo>
                  <a:cubicBezTo>
                    <a:pt x="206" y="125"/>
                    <a:pt x="207" y="125"/>
                    <a:pt x="208" y="125"/>
                  </a:cubicBezTo>
                  <a:cubicBezTo>
                    <a:pt x="215" y="125"/>
                    <a:pt x="222" y="124"/>
                    <a:pt x="228" y="121"/>
                  </a:cubicBezTo>
                  <a:cubicBezTo>
                    <a:pt x="228" y="121"/>
                    <a:pt x="228" y="120"/>
                    <a:pt x="228" y="120"/>
                  </a:cubicBezTo>
                  <a:cubicBezTo>
                    <a:pt x="228" y="120"/>
                    <a:pt x="228" y="120"/>
                    <a:pt x="228" y="119"/>
                  </a:cubicBezTo>
                  <a:cubicBezTo>
                    <a:pt x="233" y="119"/>
                    <a:pt x="238" y="119"/>
                    <a:pt x="244" y="119"/>
                  </a:cubicBezTo>
                  <a:cubicBezTo>
                    <a:pt x="250" y="118"/>
                    <a:pt x="256" y="118"/>
                    <a:pt x="262" y="117"/>
                  </a:cubicBezTo>
                  <a:cubicBezTo>
                    <a:pt x="275" y="116"/>
                    <a:pt x="288" y="115"/>
                    <a:pt x="301" y="114"/>
                  </a:cubicBezTo>
                  <a:cubicBezTo>
                    <a:pt x="306" y="114"/>
                    <a:pt x="312" y="113"/>
                    <a:pt x="318" y="111"/>
                  </a:cubicBezTo>
                  <a:cubicBezTo>
                    <a:pt x="321" y="111"/>
                    <a:pt x="322" y="109"/>
                    <a:pt x="323" y="106"/>
                  </a:cubicBezTo>
                  <a:cubicBezTo>
                    <a:pt x="323" y="104"/>
                    <a:pt x="323" y="101"/>
                    <a:pt x="323" y="98"/>
                  </a:cubicBezTo>
                  <a:cubicBezTo>
                    <a:pt x="323" y="94"/>
                    <a:pt x="322" y="90"/>
                    <a:pt x="322" y="86"/>
                  </a:cubicBezTo>
                  <a:cubicBezTo>
                    <a:pt x="322" y="86"/>
                    <a:pt x="322" y="85"/>
                    <a:pt x="322" y="84"/>
                  </a:cubicBezTo>
                  <a:cubicBezTo>
                    <a:pt x="322" y="82"/>
                    <a:pt x="321" y="79"/>
                    <a:pt x="321" y="76"/>
                  </a:cubicBezTo>
                  <a:cubicBezTo>
                    <a:pt x="320" y="70"/>
                    <a:pt x="319" y="63"/>
                    <a:pt x="319" y="57"/>
                  </a:cubicBezTo>
                  <a:cubicBezTo>
                    <a:pt x="318" y="51"/>
                    <a:pt x="317" y="45"/>
                    <a:pt x="316" y="39"/>
                  </a:cubicBezTo>
                  <a:cubicBezTo>
                    <a:pt x="316" y="34"/>
                    <a:pt x="315" y="29"/>
                    <a:pt x="316" y="24"/>
                  </a:cubicBezTo>
                  <a:cubicBezTo>
                    <a:pt x="316" y="23"/>
                    <a:pt x="317" y="23"/>
                    <a:pt x="317" y="22"/>
                  </a:cubicBezTo>
                  <a:cubicBezTo>
                    <a:pt x="317" y="23"/>
                    <a:pt x="318" y="24"/>
                    <a:pt x="318" y="24"/>
                  </a:cubicBezTo>
                  <a:cubicBezTo>
                    <a:pt x="319" y="26"/>
                    <a:pt x="320" y="27"/>
                    <a:pt x="320" y="29"/>
                  </a:cubicBezTo>
                  <a:cubicBezTo>
                    <a:pt x="321" y="28"/>
                    <a:pt x="322" y="27"/>
                    <a:pt x="322" y="27"/>
                  </a:cubicBezTo>
                  <a:cubicBezTo>
                    <a:pt x="322" y="24"/>
                    <a:pt x="322" y="21"/>
                    <a:pt x="322" y="19"/>
                  </a:cubicBezTo>
                  <a:moveTo>
                    <a:pt x="318" y="9"/>
                  </a:moveTo>
                  <a:cubicBezTo>
                    <a:pt x="318" y="10"/>
                    <a:pt x="318" y="10"/>
                    <a:pt x="317" y="10"/>
                  </a:cubicBezTo>
                  <a:cubicBezTo>
                    <a:pt x="317" y="11"/>
                    <a:pt x="317" y="11"/>
                    <a:pt x="317" y="11"/>
                  </a:cubicBezTo>
                  <a:cubicBezTo>
                    <a:pt x="319" y="13"/>
                    <a:pt x="319" y="15"/>
                    <a:pt x="320" y="18"/>
                  </a:cubicBezTo>
                  <a:cubicBezTo>
                    <a:pt x="320" y="17"/>
                    <a:pt x="321" y="17"/>
                    <a:pt x="321" y="16"/>
                  </a:cubicBezTo>
                  <a:cubicBezTo>
                    <a:pt x="321" y="16"/>
                    <a:pt x="321" y="15"/>
                    <a:pt x="321" y="14"/>
                  </a:cubicBezTo>
                  <a:cubicBezTo>
                    <a:pt x="320" y="12"/>
                    <a:pt x="319" y="11"/>
                    <a:pt x="318" y="9"/>
                  </a:cubicBezTo>
                  <a:moveTo>
                    <a:pt x="224" y="3"/>
                  </a:moveTo>
                  <a:cubicBezTo>
                    <a:pt x="223" y="4"/>
                    <a:pt x="222" y="4"/>
                    <a:pt x="221" y="5"/>
                  </a:cubicBezTo>
                  <a:cubicBezTo>
                    <a:pt x="230" y="5"/>
                    <a:pt x="239" y="6"/>
                    <a:pt x="248" y="6"/>
                  </a:cubicBezTo>
                  <a:cubicBezTo>
                    <a:pt x="249" y="6"/>
                    <a:pt x="250" y="6"/>
                    <a:pt x="251" y="6"/>
                  </a:cubicBezTo>
                  <a:cubicBezTo>
                    <a:pt x="261" y="6"/>
                    <a:pt x="270" y="6"/>
                    <a:pt x="279" y="6"/>
                  </a:cubicBezTo>
                  <a:cubicBezTo>
                    <a:pt x="282" y="6"/>
                    <a:pt x="284" y="5"/>
                    <a:pt x="287" y="5"/>
                  </a:cubicBezTo>
                  <a:cubicBezTo>
                    <a:pt x="291" y="5"/>
                    <a:pt x="295" y="5"/>
                    <a:pt x="299" y="5"/>
                  </a:cubicBezTo>
                  <a:cubicBezTo>
                    <a:pt x="300" y="5"/>
                    <a:pt x="300" y="5"/>
                    <a:pt x="300" y="5"/>
                  </a:cubicBezTo>
                  <a:cubicBezTo>
                    <a:pt x="302" y="5"/>
                    <a:pt x="304" y="5"/>
                    <a:pt x="306" y="5"/>
                  </a:cubicBezTo>
                  <a:cubicBezTo>
                    <a:pt x="310" y="6"/>
                    <a:pt x="313" y="6"/>
                    <a:pt x="315" y="8"/>
                  </a:cubicBezTo>
                  <a:cubicBezTo>
                    <a:pt x="315" y="9"/>
                    <a:pt x="315" y="9"/>
                    <a:pt x="316" y="9"/>
                  </a:cubicBezTo>
                  <a:cubicBezTo>
                    <a:pt x="316" y="9"/>
                    <a:pt x="316" y="9"/>
                    <a:pt x="316" y="9"/>
                  </a:cubicBezTo>
                  <a:cubicBezTo>
                    <a:pt x="316" y="8"/>
                    <a:pt x="317" y="8"/>
                    <a:pt x="317" y="8"/>
                  </a:cubicBezTo>
                  <a:cubicBezTo>
                    <a:pt x="317" y="8"/>
                    <a:pt x="317" y="8"/>
                    <a:pt x="317" y="7"/>
                  </a:cubicBezTo>
                  <a:cubicBezTo>
                    <a:pt x="316" y="7"/>
                    <a:pt x="315" y="6"/>
                    <a:pt x="314" y="6"/>
                  </a:cubicBezTo>
                  <a:cubicBezTo>
                    <a:pt x="313" y="5"/>
                    <a:pt x="311" y="4"/>
                    <a:pt x="309" y="4"/>
                  </a:cubicBezTo>
                  <a:cubicBezTo>
                    <a:pt x="308" y="4"/>
                    <a:pt x="307" y="3"/>
                    <a:pt x="306" y="3"/>
                  </a:cubicBezTo>
                  <a:cubicBezTo>
                    <a:pt x="305" y="3"/>
                    <a:pt x="305" y="3"/>
                    <a:pt x="304" y="3"/>
                  </a:cubicBezTo>
                  <a:cubicBezTo>
                    <a:pt x="304" y="3"/>
                    <a:pt x="304" y="4"/>
                    <a:pt x="304" y="4"/>
                  </a:cubicBezTo>
                  <a:cubicBezTo>
                    <a:pt x="303" y="4"/>
                    <a:pt x="303" y="4"/>
                    <a:pt x="303" y="4"/>
                  </a:cubicBezTo>
                  <a:cubicBezTo>
                    <a:pt x="303" y="4"/>
                    <a:pt x="302" y="4"/>
                    <a:pt x="302" y="3"/>
                  </a:cubicBezTo>
                  <a:cubicBezTo>
                    <a:pt x="302" y="3"/>
                    <a:pt x="301" y="3"/>
                    <a:pt x="300" y="3"/>
                  </a:cubicBezTo>
                  <a:cubicBezTo>
                    <a:pt x="299" y="3"/>
                    <a:pt x="298" y="3"/>
                    <a:pt x="297" y="3"/>
                  </a:cubicBezTo>
                  <a:cubicBezTo>
                    <a:pt x="292" y="3"/>
                    <a:pt x="286" y="3"/>
                    <a:pt x="280" y="4"/>
                  </a:cubicBezTo>
                  <a:cubicBezTo>
                    <a:pt x="280" y="4"/>
                    <a:pt x="280" y="4"/>
                    <a:pt x="279" y="4"/>
                  </a:cubicBezTo>
                  <a:cubicBezTo>
                    <a:pt x="279" y="4"/>
                    <a:pt x="279" y="4"/>
                    <a:pt x="279" y="4"/>
                  </a:cubicBezTo>
                  <a:cubicBezTo>
                    <a:pt x="278" y="4"/>
                    <a:pt x="278" y="4"/>
                    <a:pt x="278" y="4"/>
                  </a:cubicBezTo>
                  <a:cubicBezTo>
                    <a:pt x="276" y="4"/>
                    <a:pt x="274" y="4"/>
                    <a:pt x="272" y="4"/>
                  </a:cubicBezTo>
                  <a:cubicBezTo>
                    <a:pt x="265" y="4"/>
                    <a:pt x="259" y="4"/>
                    <a:pt x="252" y="4"/>
                  </a:cubicBezTo>
                  <a:cubicBezTo>
                    <a:pt x="247" y="4"/>
                    <a:pt x="243" y="4"/>
                    <a:pt x="239" y="4"/>
                  </a:cubicBezTo>
                  <a:cubicBezTo>
                    <a:pt x="234" y="4"/>
                    <a:pt x="229" y="3"/>
                    <a:pt x="224" y="3"/>
                  </a:cubicBezTo>
                  <a:moveTo>
                    <a:pt x="179" y="0"/>
                  </a:moveTo>
                  <a:cubicBezTo>
                    <a:pt x="179" y="0"/>
                    <a:pt x="179" y="0"/>
                    <a:pt x="179" y="0"/>
                  </a:cubicBezTo>
                  <a:cubicBezTo>
                    <a:pt x="177" y="0"/>
                    <a:pt x="176" y="1"/>
                    <a:pt x="175" y="2"/>
                  </a:cubicBezTo>
                  <a:cubicBezTo>
                    <a:pt x="175" y="2"/>
                    <a:pt x="175" y="2"/>
                    <a:pt x="175" y="2"/>
                  </a:cubicBezTo>
                  <a:cubicBezTo>
                    <a:pt x="174" y="3"/>
                    <a:pt x="175" y="3"/>
                    <a:pt x="175" y="4"/>
                  </a:cubicBezTo>
                  <a:cubicBezTo>
                    <a:pt x="176" y="4"/>
                    <a:pt x="176" y="4"/>
                    <a:pt x="177" y="4"/>
                  </a:cubicBezTo>
                  <a:cubicBezTo>
                    <a:pt x="178" y="5"/>
                    <a:pt x="180" y="5"/>
                    <a:pt x="182" y="5"/>
                  </a:cubicBezTo>
                  <a:cubicBezTo>
                    <a:pt x="184" y="5"/>
                    <a:pt x="186" y="4"/>
                    <a:pt x="188" y="4"/>
                  </a:cubicBezTo>
                  <a:cubicBezTo>
                    <a:pt x="189" y="4"/>
                    <a:pt x="189" y="4"/>
                    <a:pt x="190" y="4"/>
                  </a:cubicBezTo>
                  <a:cubicBezTo>
                    <a:pt x="193" y="4"/>
                    <a:pt x="196" y="4"/>
                    <a:pt x="199" y="4"/>
                  </a:cubicBezTo>
                  <a:cubicBezTo>
                    <a:pt x="202" y="4"/>
                    <a:pt x="206" y="4"/>
                    <a:pt x="209" y="4"/>
                  </a:cubicBezTo>
                  <a:cubicBezTo>
                    <a:pt x="211" y="4"/>
                    <a:pt x="213" y="4"/>
                    <a:pt x="215" y="5"/>
                  </a:cubicBezTo>
                  <a:cubicBezTo>
                    <a:pt x="216" y="5"/>
                    <a:pt x="217" y="5"/>
                    <a:pt x="219" y="5"/>
                  </a:cubicBezTo>
                  <a:cubicBezTo>
                    <a:pt x="219" y="4"/>
                    <a:pt x="219" y="4"/>
                    <a:pt x="219" y="4"/>
                  </a:cubicBezTo>
                  <a:cubicBezTo>
                    <a:pt x="220" y="3"/>
                    <a:pt x="220" y="3"/>
                    <a:pt x="220" y="3"/>
                  </a:cubicBezTo>
                  <a:cubicBezTo>
                    <a:pt x="217" y="3"/>
                    <a:pt x="215" y="3"/>
                    <a:pt x="212" y="2"/>
                  </a:cubicBezTo>
                  <a:cubicBezTo>
                    <a:pt x="212" y="2"/>
                    <a:pt x="212" y="2"/>
                    <a:pt x="212" y="2"/>
                  </a:cubicBezTo>
                  <a:cubicBezTo>
                    <a:pt x="211" y="3"/>
                    <a:pt x="211" y="3"/>
                    <a:pt x="211" y="3"/>
                  </a:cubicBezTo>
                  <a:cubicBezTo>
                    <a:pt x="211" y="3"/>
                    <a:pt x="211" y="3"/>
                    <a:pt x="210" y="2"/>
                  </a:cubicBezTo>
                  <a:cubicBezTo>
                    <a:pt x="209" y="2"/>
                    <a:pt x="207" y="2"/>
                    <a:pt x="205" y="2"/>
                  </a:cubicBezTo>
                  <a:cubicBezTo>
                    <a:pt x="203" y="2"/>
                    <a:pt x="200" y="2"/>
                    <a:pt x="198" y="2"/>
                  </a:cubicBezTo>
                  <a:cubicBezTo>
                    <a:pt x="195" y="2"/>
                    <a:pt x="192" y="2"/>
                    <a:pt x="189" y="2"/>
                  </a:cubicBezTo>
                  <a:cubicBezTo>
                    <a:pt x="189" y="2"/>
                    <a:pt x="188" y="2"/>
                    <a:pt x="188" y="2"/>
                  </a:cubicBezTo>
                  <a:cubicBezTo>
                    <a:pt x="186" y="2"/>
                    <a:pt x="184" y="3"/>
                    <a:pt x="182" y="3"/>
                  </a:cubicBezTo>
                  <a:cubicBezTo>
                    <a:pt x="181" y="3"/>
                    <a:pt x="179" y="3"/>
                    <a:pt x="178" y="2"/>
                  </a:cubicBezTo>
                  <a:cubicBezTo>
                    <a:pt x="178" y="2"/>
                    <a:pt x="178" y="2"/>
                    <a:pt x="179" y="2"/>
                  </a:cubicBezTo>
                  <a:cubicBezTo>
                    <a:pt x="179" y="2"/>
                    <a:pt x="179" y="2"/>
                    <a:pt x="179" y="2"/>
                  </a:cubicBezTo>
                  <a:cubicBezTo>
                    <a:pt x="180" y="2"/>
                    <a:pt x="180" y="0"/>
                    <a:pt x="179" y="0"/>
                  </a:cubicBezTo>
                </a:path>
              </a:pathLst>
            </a:custGeom>
            <a:solidFill>
              <a:schemeClr val="accent1"/>
            </a:solidFill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3" name="Freeform 90"/>
            <p:cNvSpPr>
              <a:spLocks noEditPoints="1"/>
            </p:cNvSpPr>
            <p:nvPr/>
          </p:nvSpPr>
          <p:spPr bwMode="auto">
            <a:xfrm>
              <a:off x="5112069" y="2909094"/>
              <a:ext cx="509588" cy="787400"/>
            </a:xfrm>
            <a:custGeom>
              <a:avLst/>
              <a:gdLst>
                <a:gd name="T0" fmla="*/ 213 w 237"/>
                <a:gd name="T1" fmla="*/ 234 h 365"/>
                <a:gd name="T2" fmla="*/ 223 w 237"/>
                <a:gd name="T3" fmla="*/ 198 h 365"/>
                <a:gd name="T4" fmla="*/ 213 w 237"/>
                <a:gd name="T5" fmla="*/ 227 h 365"/>
                <a:gd name="T6" fmla="*/ 205 w 237"/>
                <a:gd name="T7" fmla="*/ 249 h 365"/>
                <a:gd name="T8" fmla="*/ 189 w 237"/>
                <a:gd name="T9" fmla="*/ 274 h 365"/>
                <a:gd name="T10" fmla="*/ 165 w 237"/>
                <a:gd name="T11" fmla="*/ 303 h 365"/>
                <a:gd name="T12" fmla="*/ 185 w 237"/>
                <a:gd name="T13" fmla="*/ 276 h 365"/>
                <a:gd name="T14" fmla="*/ 129 w 237"/>
                <a:gd name="T15" fmla="*/ 331 h 365"/>
                <a:gd name="T16" fmla="*/ 80 w 237"/>
                <a:gd name="T17" fmla="*/ 365 h 365"/>
                <a:gd name="T18" fmla="*/ 110 w 237"/>
                <a:gd name="T19" fmla="*/ 342 h 365"/>
                <a:gd name="T20" fmla="*/ 150 w 237"/>
                <a:gd name="T21" fmla="*/ 319 h 365"/>
                <a:gd name="T22" fmla="*/ 219 w 237"/>
                <a:gd name="T23" fmla="*/ 222 h 365"/>
                <a:gd name="T24" fmla="*/ 228 w 237"/>
                <a:gd name="T25" fmla="*/ 187 h 365"/>
                <a:gd name="T26" fmla="*/ 227 w 237"/>
                <a:gd name="T27" fmla="*/ 158 h 365"/>
                <a:gd name="T28" fmla="*/ 230 w 237"/>
                <a:gd name="T29" fmla="*/ 154 h 365"/>
                <a:gd name="T30" fmla="*/ 226 w 237"/>
                <a:gd name="T31" fmla="*/ 110 h 365"/>
                <a:gd name="T32" fmla="*/ 230 w 237"/>
                <a:gd name="T33" fmla="*/ 120 h 365"/>
                <a:gd name="T34" fmla="*/ 194 w 237"/>
                <a:gd name="T35" fmla="*/ 47 h 365"/>
                <a:gd name="T36" fmla="*/ 195 w 237"/>
                <a:gd name="T37" fmla="*/ 48 h 365"/>
                <a:gd name="T38" fmla="*/ 206 w 237"/>
                <a:gd name="T39" fmla="*/ 63 h 365"/>
                <a:gd name="T40" fmla="*/ 213 w 237"/>
                <a:gd name="T41" fmla="*/ 79 h 365"/>
                <a:gd name="T42" fmla="*/ 219 w 237"/>
                <a:gd name="T43" fmla="*/ 87 h 365"/>
                <a:gd name="T44" fmla="*/ 224 w 237"/>
                <a:gd name="T45" fmla="*/ 102 h 365"/>
                <a:gd name="T46" fmla="*/ 228 w 237"/>
                <a:gd name="T47" fmla="*/ 108 h 365"/>
                <a:gd name="T48" fmla="*/ 210 w 237"/>
                <a:gd name="T49" fmla="*/ 63 h 365"/>
                <a:gd name="T50" fmla="*/ 232 w 237"/>
                <a:gd name="T51" fmla="*/ 163 h 365"/>
                <a:gd name="T52" fmla="*/ 228 w 237"/>
                <a:gd name="T53" fmla="*/ 161 h 365"/>
                <a:gd name="T54" fmla="*/ 228 w 237"/>
                <a:gd name="T55" fmla="*/ 185 h 365"/>
                <a:gd name="T56" fmla="*/ 237 w 237"/>
                <a:gd name="T57" fmla="*/ 142 h 365"/>
                <a:gd name="T58" fmla="*/ 115 w 237"/>
                <a:gd name="T59" fmla="*/ 2 h 365"/>
                <a:gd name="T60" fmla="*/ 125 w 237"/>
                <a:gd name="T61" fmla="*/ 4 h 365"/>
                <a:gd name="T62" fmla="*/ 124 w 237"/>
                <a:gd name="T63" fmla="*/ 7 h 365"/>
                <a:gd name="T64" fmla="*/ 139 w 237"/>
                <a:gd name="T65" fmla="*/ 11 h 365"/>
                <a:gd name="T66" fmla="*/ 136 w 237"/>
                <a:gd name="T67" fmla="*/ 8 h 365"/>
                <a:gd name="T68" fmla="*/ 166 w 237"/>
                <a:gd name="T69" fmla="*/ 21 h 365"/>
                <a:gd name="T70" fmla="*/ 155 w 237"/>
                <a:gd name="T71" fmla="*/ 18 h 365"/>
                <a:gd name="T72" fmla="*/ 159 w 237"/>
                <a:gd name="T73" fmla="*/ 20 h 365"/>
                <a:gd name="T74" fmla="*/ 166 w 237"/>
                <a:gd name="T75" fmla="*/ 22 h 365"/>
                <a:gd name="T76" fmla="*/ 177 w 237"/>
                <a:gd name="T77" fmla="*/ 29 h 365"/>
                <a:gd name="T78" fmla="*/ 187 w 237"/>
                <a:gd name="T79" fmla="*/ 39 h 365"/>
                <a:gd name="T80" fmla="*/ 188 w 237"/>
                <a:gd name="T81" fmla="*/ 37 h 365"/>
                <a:gd name="T82" fmla="*/ 115 w 237"/>
                <a:gd name="T83" fmla="*/ 2 h 365"/>
                <a:gd name="T84" fmla="*/ 7 w 237"/>
                <a:gd name="T85" fmla="*/ 23 h 365"/>
                <a:gd name="T86" fmla="*/ 33 w 237"/>
                <a:gd name="T87" fmla="*/ 5 h 365"/>
                <a:gd name="T88" fmla="*/ 12 w 237"/>
                <a:gd name="T89" fmla="*/ 15 h 365"/>
                <a:gd name="T90" fmla="*/ 2 w 237"/>
                <a:gd name="T91" fmla="*/ 25 h 365"/>
                <a:gd name="T92" fmla="*/ 3 w 237"/>
                <a:gd name="T93" fmla="*/ 27 h 365"/>
                <a:gd name="T94" fmla="*/ 30 w 237"/>
                <a:gd name="T95" fmla="*/ 8 h 365"/>
                <a:gd name="T96" fmla="*/ 40 w 237"/>
                <a:gd name="T97" fmla="*/ 5 h 365"/>
                <a:gd name="T98" fmla="*/ 55 w 237"/>
                <a:gd name="T99" fmla="*/ 3 h 365"/>
                <a:gd name="T100" fmla="*/ 93 w 237"/>
                <a:gd name="T101" fmla="*/ 2 h 365"/>
                <a:gd name="T102" fmla="*/ 106 w 237"/>
                <a:gd name="T103" fmla="*/ 3 h 365"/>
                <a:gd name="T104" fmla="*/ 97 w 237"/>
                <a:gd name="T105" fmla="*/ 0 h 365"/>
                <a:gd name="T106" fmla="*/ 92 w 237"/>
                <a:gd name="T107" fmla="*/ 0 h 365"/>
                <a:gd name="T108" fmla="*/ 66 w 237"/>
                <a:gd name="T109" fmla="*/ 2 h 3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37" h="365">
                  <a:moveTo>
                    <a:pt x="213" y="234"/>
                  </a:moveTo>
                  <a:cubicBezTo>
                    <a:pt x="213" y="233"/>
                    <a:pt x="214" y="231"/>
                    <a:pt x="214" y="229"/>
                  </a:cubicBezTo>
                  <a:cubicBezTo>
                    <a:pt x="215" y="225"/>
                    <a:pt x="217" y="222"/>
                    <a:pt x="218" y="219"/>
                  </a:cubicBezTo>
                  <a:cubicBezTo>
                    <a:pt x="216" y="224"/>
                    <a:pt x="215" y="229"/>
                    <a:pt x="213" y="234"/>
                  </a:cubicBezTo>
                  <a:moveTo>
                    <a:pt x="228" y="187"/>
                  </a:moveTo>
                  <a:cubicBezTo>
                    <a:pt x="227" y="187"/>
                    <a:pt x="226" y="187"/>
                    <a:pt x="224" y="188"/>
                  </a:cubicBezTo>
                  <a:cubicBezTo>
                    <a:pt x="224" y="191"/>
                    <a:pt x="224" y="194"/>
                    <a:pt x="223" y="197"/>
                  </a:cubicBezTo>
                  <a:cubicBezTo>
                    <a:pt x="223" y="197"/>
                    <a:pt x="223" y="198"/>
                    <a:pt x="223" y="198"/>
                  </a:cubicBezTo>
                  <a:cubicBezTo>
                    <a:pt x="222" y="200"/>
                    <a:pt x="221" y="202"/>
                    <a:pt x="221" y="203"/>
                  </a:cubicBezTo>
                  <a:cubicBezTo>
                    <a:pt x="221" y="204"/>
                    <a:pt x="221" y="205"/>
                    <a:pt x="220" y="205"/>
                  </a:cubicBezTo>
                  <a:cubicBezTo>
                    <a:pt x="218" y="212"/>
                    <a:pt x="215" y="220"/>
                    <a:pt x="213" y="227"/>
                  </a:cubicBezTo>
                  <a:cubicBezTo>
                    <a:pt x="213" y="227"/>
                    <a:pt x="213" y="227"/>
                    <a:pt x="213" y="227"/>
                  </a:cubicBezTo>
                  <a:cubicBezTo>
                    <a:pt x="214" y="227"/>
                    <a:pt x="214" y="229"/>
                    <a:pt x="213" y="229"/>
                  </a:cubicBezTo>
                  <a:cubicBezTo>
                    <a:pt x="213" y="229"/>
                    <a:pt x="212" y="230"/>
                    <a:pt x="212" y="230"/>
                  </a:cubicBezTo>
                  <a:cubicBezTo>
                    <a:pt x="212" y="231"/>
                    <a:pt x="211" y="231"/>
                    <a:pt x="211" y="232"/>
                  </a:cubicBezTo>
                  <a:cubicBezTo>
                    <a:pt x="209" y="238"/>
                    <a:pt x="207" y="243"/>
                    <a:pt x="205" y="249"/>
                  </a:cubicBezTo>
                  <a:cubicBezTo>
                    <a:pt x="202" y="254"/>
                    <a:pt x="198" y="259"/>
                    <a:pt x="195" y="263"/>
                  </a:cubicBezTo>
                  <a:cubicBezTo>
                    <a:pt x="192" y="267"/>
                    <a:pt x="189" y="270"/>
                    <a:pt x="187" y="274"/>
                  </a:cubicBezTo>
                  <a:cubicBezTo>
                    <a:pt x="187" y="274"/>
                    <a:pt x="188" y="274"/>
                    <a:pt x="188" y="274"/>
                  </a:cubicBezTo>
                  <a:cubicBezTo>
                    <a:pt x="188" y="274"/>
                    <a:pt x="189" y="274"/>
                    <a:pt x="189" y="274"/>
                  </a:cubicBezTo>
                  <a:cubicBezTo>
                    <a:pt x="193" y="270"/>
                    <a:pt x="197" y="265"/>
                    <a:pt x="200" y="260"/>
                  </a:cubicBezTo>
                  <a:cubicBezTo>
                    <a:pt x="200" y="259"/>
                    <a:pt x="201" y="259"/>
                    <a:pt x="201" y="259"/>
                  </a:cubicBezTo>
                  <a:cubicBezTo>
                    <a:pt x="196" y="266"/>
                    <a:pt x="192" y="272"/>
                    <a:pt x="186" y="278"/>
                  </a:cubicBezTo>
                  <a:cubicBezTo>
                    <a:pt x="180" y="287"/>
                    <a:pt x="172" y="295"/>
                    <a:pt x="165" y="303"/>
                  </a:cubicBezTo>
                  <a:cubicBezTo>
                    <a:pt x="169" y="298"/>
                    <a:pt x="173" y="293"/>
                    <a:pt x="177" y="288"/>
                  </a:cubicBezTo>
                  <a:cubicBezTo>
                    <a:pt x="181" y="284"/>
                    <a:pt x="184" y="280"/>
                    <a:pt x="187" y="276"/>
                  </a:cubicBezTo>
                  <a:cubicBezTo>
                    <a:pt x="187" y="276"/>
                    <a:pt x="187" y="276"/>
                    <a:pt x="186" y="276"/>
                  </a:cubicBezTo>
                  <a:cubicBezTo>
                    <a:pt x="186" y="276"/>
                    <a:pt x="185" y="276"/>
                    <a:pt x="185" y="276"/>
                  </a:cubicBezTo>
                  <a:cubicBezTo>
                    <a:pt x="180" y="281"/>
                    <a:pt x="175" y="287"/>
                    <a:pt x="171" y="292"/>
                  </a:cubicBezTo>
                  <a:cubicBezTo>
                    <a:pt x="164" y="300"/>
                    <a:pt x="158" y="310"/>
                    <a:pt x="149" y="317"/>
                  </a:cubicBezTo>
                  <a:cubicBezTo>
                    <a:pt x="145" y="321"/>
                    <a:pt x="141" y="324"/>
                    <a:pt x="137" y="326"/>
                  </a:cubicBezTo>
                  <a:cubicBezTo>
                    <a:pt x="134" y="328"/>
                    <a:pt x="131" y="330"/>
                    <a:pt x="129" y="331"/>
                  </a:cubicBezTo>
                  <a:cubicBezTo>
                    <a:pt x="111" y="341"/>
                    <a:pt x="92" y="348"/>
                    <a:pt x="79" y="363"/>
                  </a:cubicBezTo>
                  <a:cubicBezTo>
                    <a:pt x="78" y="364"/>
                    <a:pt x="79" y="365"/>
                    <a:pt x="80" y="365"/>
                  </a:cubicBezTo>
                  <a:cubicBezTo>
                    <a:pt x="80" y="365"/>
                    <a:pt x="80" y="365"/>
                    <a:pt x="80" y="365"/>
                  </a:cubicBezTo>
                  <a:cubicBezTo>
                    <a:pt x="80" y="365"/>
                    <a:pt x="80" y="365"/>
                    <a:pt x="80" y="365"/>
                  </a:cubicBezTo>
                  <a:cubicBezTo>
                    <a:pt x="80" y="365"/>
                    <a:pt x="80" y="365"/>
                    <a:pt x="80" y="365"/>
                  </a:cubicBezTo>
                  <a:cubicBezTo>
                    <a:pt x="89" y="357"/>
                    <a:pt x="98" y="351"/>
                    <a:pt x="108" y="345"/>
                  </a:cubicBezTo>
                  <a:cubicBezTo>
                    <a:pt x="108" y="345"/>
                    <a:pt x="108" y="344"/>
                    <a:pt x="108" y="344"/>
                  </a:cubicBezTo>
                  <a:cubicBezTo>
                    <a:pt x="108" y="343"/>
                    <a:pt x="109" y="343"/>
                    <a:pt x="110" y="342"/>
                  </a:cubicBezTo>
                  <a:cubicBezTo>
                    <a:pt x="110" y="342"/>
                    <a:pt x="111" y="342"/>
                    <a:pt x="111" y="342"/>
                  </a:cubicBezTo>
                  <a:cubicBezTo>
                    <a:pt x="111" y="342"/>
                    <a:pt x="112" y="343"/>
                    <a:pt x="112" y="343"/>
                  </a:cubicBezTo>
                  <a:cubicBezTo>
                    <a:pt x="118" y="339"/>
                    <a:pt x="125" y="336"/>
                    <a:pt x="132" y="332"/>
                  </a:cubicBezTo>
                  <a:cubicBezTo>
                    <a:pt x="138" y="328"/>
                    <a:pt x="145" y="324"/>
                    <a:pt x="150" y="319"/>
                  </a:cubicBezTo>
                  <a:cubicBezTo>
                    <a:pt x="155" y="315"/>
                    <a:pt x="160" y="311"/>
                    <a:pt x="165" y="306"/>
                  </a:cubicBezTo>
                  <a:cubicBezTo>
                    <a:pt x="172" y="298"/>
                    <a:pt x="180" y="289"/>
                    <a:pt x="187" y="281"/>
                  </a:cubicBezTo>
                  <a:cubicBezTo>
                    <a:pt x="194" y="272"/>
                    <a:pt x="201" y="263"/>
                    <a:pt x="206" y="254"/>
                  </a:cubicBezTo>
                  <a:cubicBezTo>
                    <a:pt x="212" y="244"/>
                    <a:pt x="215" y="233"/>
                    <a:pt x="219" y="222"/>
                  </a:cubicBezTo>
                  <a:cubicBezTo>
                    <a:pt x="221" y="214"/>
                    <a:pt x="223" y="206"/>
                    <a:pt x="225" y="198"/>
                  </a:cubicBezTo>
                  <a:cubicBezTo>
                    <a:pt x="225" y="197"/>
                    <a:pt x="226" y="196"/>
                    <a:pt x="226" y="195"/>
                  </a:cubicBezTo>
                  <a:cubicBezTo>
                    <a:pt x="227" y="192"/>
                    <a:pt x="227" y="190"/>
                    <a:pt x="228" y="187"/>
                  </a:cubicBezTo>
                  <a:cubicBezTo>
                    <a:pt x="228" y="187"/>
                    <a:pt x="228" y="187"/>
                    <a:pt x="228" y="187"/>
                  </a:cubicBezTo>
                  <a:moveTo>
                    <a:pt x="230" y="143"/>
                  </a:moveTo>
                  <a:cubicBezTo>
                    <a:pt x="230" y="143"/>
                    <a:pt x="229" y="144"/>
                    <a:pt x="228" y="144"/>
                  </a:cubicBezTo>
                  <a:cubicBezTo>
                    <a:pt x="228" y="145"/>
                    <a:pt x="228" y="147"/>
                    <a:pt x="228" y="148"/>
                  </a:cubicBezTo>
                  <a:cubicBezTo>
                    <a:pt x="228" y="152"/>
                    <a:pt x="228" y="155"/>
                    <a:pt x="227" y="158"/>
                  </a:cubicBezTo>
                  <a:cubicBezTo>
                    <a:pt x="228" y="158"/>
                    <a:pt x="229" y="158"/>
                    <a:pt x="229" y="158"/>
                  </a:cubicBezTo>
                  <a:cubicBezTo>
                    <a:pt x="229" y="158"/>
                    <a:pt x="229" y="158"/>
                    <a:pt x="229" y="158"/>
                  </a:cubicBezTo>
                  <a:cubicBezTo>
                    <a:pt x="229" y="158"/>
                    <a:pt x="229" y="158"/>
                    <a:pt x="229" y="158"/>
                  </a:cubicBezTo>
                  <a:cubicBezTo>
                    <a:pt x="230" y="157"/>
                    <a:pt x="230" y="155"/>
                    <a:pt x="230" y="154"/>
                  </a:cubicBezTo>
                  <a:cubicBezTo>
                    <a:pt x="230" y="150"/>
                    <a:pt x="230" y="147"/>
                    <a:pt x="230" y="143"/>
                  </a:cubicBezTo>
                  <a:moveTo>
                    <a:pt x="228" y="108"/>
                  </a:moveTo>
                  <a:cubicBezTo>
                    <a:pt x="228" y="109"/>
                    <a:pt x="228" y="110"/>
                    <a:pt x="227" y="110"/>
                  </a:cubicBezTo>
                  <a:cubicBezTo>
                    <a:pt x="227" y="110"/>
                    <a:pt x="226" y="110"/>
                    <a:pt x="226" y="110"/>
                  </a:cubicBezTo>
                  <a:cubicBezTo>
                    <a:pt x="226" y="111"/>
                    <a:pt x="227" y="113"/>
                    <a:pt x="227" y="114"/>
                  </a:cubicBezTo>
                  <a:cubicBezTo>
                    <a:pt x="229" y="123"/>
                    <a:pt x="229" y="133"/>
                    <a:pt x="229" y="142"/>
                  </a:cubicBezTo>
                  <a:cubicBezTo>
                    <a:pt x="229" y="142"/>
                    <a:pt x="230" y="141"/>
                    <a:pt x="231" y="141"/>
                  </a:cubicBezTo>
                  <a:cubicBezTo>
                    <a:pt x="231" y="134"/>
                    <a:pt x="231" y="127"/>
                    <a:pt x="230" y="120"/>
                  </a:cubicBezTo>
                  <a:cubicBezTo>
                    <a:pt x="229" y="116"/>
                    <a:pt x="229" y="112"/>
                    <a:pt x="228" y="108"/>
                  </a:cubicBezTo>
                  <a:moveTo>
                    <a:pt x="193" y="42"/>
                  </a:moveTo>
                  <a:cubicBezTo>
                    <a:pt x="192" y="42"/>
                    <a:pt x="191" y="42"/>
                    <a:pt x="190" y="42"/>
                  </a:cubicBezTo>
                  <a:cubicBezTo>
                    <a:pt x="192" y="44"/>
                    <a:pt x="193" y="45"/>
                    <a:pt x="194" y="47"/>
                  </a:cubicBezTo>
                  <a:cubicBezTo>
                    <a:pt x="195" y="46"/>
                    <a:pt x="195" y="46"/>
                    <a:pt x="196" y="46"/>
                  </a:cubicBezTo>
                  <a:cubicBezTo>
                    <a:pt x="196" y="46"/>
                    <a:pt x="196" y="46"/>
                    <a:pt x="196" y="46"/>
                  </a:cubicBezTo>
                  <a:cubicBezTo>
                    <a:pt x="198" y="46"/>
                    <a:pt x="198" y="48"/>
                    <a:pt x="197" y="48"/>
                  </a:cubicBezTo>
                  <a:cubicBezTo>
                    <a:pt x="196" y="48"/>
                    <a:pt x="196" y="48"/>
                    <a:pt x="195" y="48"/>
                  </a:cubicBezTo>
                  <a:cubicBezTo>
                    <a:pt x="199" y="53"/>
                    <a:pt x="202" y="57"/>
                    <a:pt x="204" y="62"/>
                  </a:cubicBezTo>
                  <a:cubicBezTo>
                    <a:pt x="205" y="62"/>
                    <a:pt x="205" y="62"/>
                    <a:pt x="205" y="62"/>
                  </a:cubicBezTo>
                  <a:cubicBezTo>
                    <a:pt x="206" y="62"/>
                    <a:pt x="206" y="62"/>
                    <a:pt x="206" y="62"/>
                  </a:cubicBezTo>
                  <a:cubicBezTo>
                    <a:pt x="207" y="62"/>
                    <a:pt x="207" y="63"/>
                    <a:pt x="206" y="63"/>
                  </a:cubicBezTo>
                  <a:cubicBezTo>
                    <a:pt x="206" y="64"/>
                    <a:pt x="206" y="64"/>
                    <a:pt x="206" y="64"/>
                  </a:cubicBezTo>
                  <a:cubicBezTo>
                    <a:pt x="208" y="68"/>
                    <a:pt x="210" y="73"/>
                    <a:pt x="213" y="77"/>
                  </a:cubicBezTo>
                  <a:cubicBezTo>
                    <a:pt x="213" y="77"/>
                    <a:pt x="214" y="78"/>
                    <a:pt x="213" y="79"/>
                  </a:cubicBezTo>
                  <a:cubicBezTo>
                    <a:pt x="213" y="79"/>
                    <a:pt x="213" y="79"/>
                    <a:pt x="213" y="79"/>
                  </a:cubicBezTo>
                  <a:cubicBezTo>
                    <a:pt x="214" y="81"/>
                    <a:pt x="215" y="82"/>
                    <a:pt x="216" y="84"/>
                  </a:cubicBezTo>
                  <a:cubicBezTo>
                    <a:pt x="217" y="85"/>
                    <a:pt x="217" y="86"/>
                    <a:pt x="217" y="87"/>
                  </a:cubicBezTo>
                  <a:cubicBezTo>
                    <a:pt x="217" y="87"/>
                    <a:pt x="217" y="87"/>
                    <a:pt x="217" y="87"/>
                  </a:cubicBezTo>
                  <a:cubicBezTo>
                    <a:pt x="218" y="87"/>
                    <a:pt x="218" y="87"/>
                    <a:pt x="219" y="87"/>
                  </a:cubicBezTo>
                  <a:cubicBezTo>
                    <a:pt x="220" y="87"/>
                    <a:pt x="219" y="89"/>
                    <a:pt x="218" y="89"/>
                  </a:cubicBezTo>
                  <a:cubicBezTo>
                    <a:pt x="220" y="92"/>
                    <a:pt x="222" y="96"/>
                    <a:pt x="223" y="100"/>
                  </a:cubicBezTo>
                  <a:cubicBezTo>
                    <a:pt x="223" y="100"/>
                    <a:pt x="224" y="100"/>
                    <a:pt x="224" y="100"/>
                  </a:cubicBezTo>
                  <a:cubicBezTo>
                    <a:pt x="225" y="101"/>
                    <a:pt x="224" y="102"/>
                    <a:pt x="224" y="102"/>
                  </a:cubicBezTo>
                  <a:cubicBezTo>
                    <a:pt x="224" y="104"/>
                    <a:pt x="225" y="106"/>
                    <a:pt x="226" y="108"/>
                  </a:cubicBezTo>
                  <a:cubicBezTo>
                    <a:pt x="226" y="108"/>
                    <a:pt x="227" y="108"/>
                    <a:pt x="227" y="108"/>
                  </a:cubicBezTo>
                  <a:cubicBezTo>
                    <a:pt x="227" y="108"/>
                    <a:pt x="227" y="108"/>
                    <a:pt x="227" y="108"/>
                  </a:cubicBezTo>
                  <a:cubicBezTo>
                    <a:pt x="227" y="108"/>
                    <a:pt x="228" y="108"/>
                    <a:pt x="228" y="108"/>
                  </a:cubicBezTo>
                  <a:cubicBezTo>
                    <a:pt x="227" y="107"/>
                    <a:pt x="227" y="105"/>
                    <a:pt x="227" y="104"/>
                  </a:cubicBezTo>
                  <a:cubicBezTo>
                    <a:pt x="225" y="99"/>
                    <a:pt x="223" y="94"/>
                    <a:pt x="221" y="90"/>
                  </a:cubicBezTo>
                  <a:cubicBezTo>
                    <a:pt x="215" y="76"/>
                    <a:pt x="208" y="63"/>
                    <a:pt x="200" y="51"/>
                  </a:cubicBezTo>
                  <a:cubicBezTo>
                    <a:pt x="203" y="55"/>
                    <a:pt x="207" y="59"/>
                    <a:pt x="210" y="63"/>
                  </a:cubicBezTo>
                  <a:cubicBezTo>
                    <a:pt x="217" y="72"/>
                    <a:pt x="223" y="82"/>
                    <a:pt x="227" y="93"/>
                  </a:cubicBezTo>
                  <a:cubicBezTo>
                    <a:pt x="231" y="104"/>
                    <a:pt x="233" y="116"/>
                    <a:pt x="234" y="127"/>
                  </a:cubicBezTo>
                  <a:cubicBezTo>
                    <a:pt x="235" y="133"/>
                    <a:pt x="235" y="139"/>
                    <a:pt x="235" y="145"/>
                  </a:cubicBezTo>
                  <a:cubicBezTo>
                    <a:pt x="235" y="151"/>
                    <a:pt x="234" y="157"/>
                    <a:pt x="232" y="163"/>
                  </a:cubicBezTo>
                  <a:cubicBezTo>
                    <a:pt x="231" y="170"/>
                    <a:pt x="229" y="177"/>
                    <a:pt x="227" y="184"/>
                  </a:cubicBezTo>
                  <a:cubicBezTo>
                    <a:pt x="228" y="176"/>
                    <a:pt x="229" y="168"/>
                    <a:pt x="229" y="161"/>
                  </a:cubicBezTo>
                  <a:cubicBezTo>
                    <a:pt x="229" y="161"/>
                    <a:pt x="229" y="161"/>
                    <a:pt x="229" y="161"/>
                  </a:cubicBezTo>
                  <a:cubicBezTo>
                    <a:pt x="228" y="161"/>
                    <a:pt x="228" y="161"/>
                    <a:pt x="228" y="161"/>
                  </a:cubicBezTo>
                  <a:cubicBezTo>
                    <a:pt x="228" y="161"/>
                    <a:pt x="227" y="161"/>
                    <a:pt x="227" y="161"/>
                  </a:cubicBezTo>
                  <a:cubicBezTo>
                    <a:pt x="227" y="168"/>
                    <a:pt x="226" y="175"/>
                    <a:pt x="225" y="182"/>
                  </a:cubicBezTo>
                  <a:cubicBezTo>
                    <a:pt x="225" y="183"/>
                    <a:pt x="225" y="184"/>
                    <a:pt x="225" y="186"/>
                  </a:cubicBezTo>
                  <a:cubicBezTo>
                    <a:pt x="226" y="185"/>
                    <a:pt x="227" y="185"/>
                    <a:pt x="228" y="185"/>
                  </a:cubicBezTo>
                  <a:cubicBezTo>
                    <a:pt x="228" y="185"/>
                    <a:pt x="228" y="185"/>
                    <a:pt x="229" y="185"/>
                  </a:cubicBezTo>
                  <a:cubicBezTo>
                    <a:pt x="229" y="182"/>
                    <a:pt x="230" y="180"/>
                    <a:pt x="231" y="177"/>
                  </a:cubicBezTo>
                  <a:cubicBezTo>
                    <a:pt x="232" y="171"/>
                    <a:pt x="234" y="165"/>
                    <a:pt x="235" y="159"/>
                  </a:cubicBezTo>
                  <a:cubicBezTo>
                    <a:pt x="236" y="154"/>
                    <a:pt x="237" y="148"/>
                    <a:pt x="237" y="142"/>
                  </a:cubicBezTo>
                  <a:cubicBezTo>
                    <a:pt x="237" y="136"/>
                    <a:pt x="236" y="130"/>
                    <a:pt x="236" y="125"/>
                  </a:cubicBezTo>
                  <a:cubicBezTo>
                    <a:pt x="234" y="113"/>
                    <a:pt x="232" y="102"/>
                    <a:pt x="228" y="91"/>
                  </a:cubicBezTo>
                  <a:cubicBezTo>
                    <a:pt x="221" y="72"/>
                    <a:pt x="208" y="55"/>
                    <a:pt x="193" y="42"/>
                  </a:cubicBezTo>
                  <a:moveTo>
                    <a:pt x="115" y="2"/>
                  </a:moveTo>
                  <a:cubicBezTo>
                    <a:pt x="115" y="2"/>
                    <a:pt x="115" y="2"/>
                    <a:pt x="114" y="3"/>
                  </a:cubicBezTo>
                  <a:cubicBezTo>
                    <a:pt x="113" y="3"/>
                    <a:pt x="111" y="3"/>
                    <a:pt x="110" y="4"/>
                  </a:cubicBezTo>
                  <a:cubicBezTo>
                    <a:pt x="113" y="4"/>
                    <a:pt x="117" y="5"/>
                    <a:pt x="120" y="6"/>
                  </a:cubicBezTo>
                  <a:cubicBezTo>
                    <a:pt x="122" y="5"/>
                    <a:pt x="123" y="4"/>
                    <a:pt x="125" y="4"/>
                  </a:cubicBezTo>
                  <a:cubicBezTo>
                    <a:pt x="125" y="4"/>
                    <a:pt x="125" y="4"/>
                    <a:pt x="125" y="4"/>
                  </a:cubicBezTo>
                  <a:cubicBezTo>
                    <a:pt x="126" y="4"/>
                    <a:pt x="127" y="6"/>
                    <a:pt x="125" y="6"/>
                  </a:cubicBezTo>
                  <a:cubicBezTo>
                    <a:pt x="125" y="6"/>
                    <a:pt x="124" y="6"/>
                    <a:pt x="124" y="6"/>
                  </a:cubicBezTo>
                  <a:cubicBezTo>
                    <a:pt x="124" y="6"/>
                    <a:pt x="124" y="7"/>
                    <a:pt x="124" y="7"/>
                  </a:cubicBezTo>
                  <a:cubicBezTo>
                    <a:pt x="128" y="8"/>
                    <a:pt x="132" y="9"/>
                    <a:pt x="136" y="10"/>
                  </a:cubicBezTo>
                  <a:cubicBezTo>
                    <a:pt x="137" y="10"/>
                    <a:pt x="138" y="10"/>
                    <a:pt x="139" y="9"/>
                  </a:cubicBezTo>
                  <a:cubicBezTo>
                    <a:pt x="139" y="9"/>
                    <a:pt x="139" y="9"/>
                    <a:pt x="139" y="9"/>
                  </a:cubicBezTo>
                  <a:cubicBezTo>
                    <a:pt x="140" y="9"/>
                    <a:pt x="140" y="11"/>
                    <a:pt x="139" y="11"/>
                  </a:cubicBezTo>
                  <a:cubicBezTo>
                    <a:pt x="139" y="11"/>
                    <a:pt x="139" y="11"/>
                    <a:pt x="139" y="11"/>
                  </a:cubicBezTo>
                  <a:cubicBezTo>
                    <a:pt x="141" y="12"/>
                    <a:pt x="143" y="13"/>
                    <a:pt x="145" y="13"/>
                  </a:cubicBezTo>
                  <a:cubicBezTo>
                    <a:pt x="146" y="13"/>
                    <a:pt x="147" y="13"/>
                    <a:pt x="148" y="13"/>
                  </a:cubicBezTo>
                  <a:cubicBezTo>
                    <a:pt x="144" y="11"/>
                    <a:pt x="140" y="9"/>
                    <a:pt x="136" y="8"/>
                  </a:cubicBezTo>
                  <a:cubicBezTo>
                    <a:pt x="134" y="7"/>
                    <a:pt x="132" y="7"/>
                    <a:pt x="130" y="6"/>
                  </a:cubicBezTo>
                  <a:cubicBezTo>
                    <a:pt x="140" y="8"/>
                    <a:pt x="151" y="12"/>
                    <a:pt x="160" y="17"/>
                  </a:cubicBezTo>
                  <a:cubicBezTo>
                    <a:pt x="163" y="19"/>
                    <a:pt x="166" y="21"/>
                    <a:pt x="169" y="23"/>
                  </a:cubicBezTo>
                  <a:cubicBezTo>
                    <a:pt x="168" y="23"/>
                    <a:pt x="167" y="22"/>
                    <a:pt x="166" y="21"/>
                  </a:cubicBezTo>
                  <a:cubicBezTo>
                    <a:pt x="161" y="19"/>
                    <a:pt x="156" y="16"/>
                    <a:pt x="150" y="14"/>
                  </a:cubicBezTo>
                  <a:cubicBezTo>
                    <a:pt x="150" y="14"/>
                    <a:pt x="150" y="15"/>
                    <a:pt x="149" y="15"/>
                  </a:cubicBezTo>
                  <a:cubicBezTo>
                    <a:pt x="149" y="15"/>
                    <a:pt x="148" y="15"/>
                    <a:pt x="148" y="15"/>
                  </a:cubicBezTo>
                  <a:cubicBezTo>
                    <a:pt x="151" y="16"/>
                    <a:pt x="153" y="17"/>
                    <a:pt x="155" y="18"/>
                  </a:cubicBezTo>
                  <a:cubicBezTo>
                    <a:pt x="156" y="18"/>
                    <a:pt x="156" y="19"/>
                    <a:pt x="157" y="19"/>
                  </a:cubicBezTo>
                  <a:cubicBezTo>
                    <a:pt x="157" y="18"/>
                    <a:pt x="157" y="18"/>
                    <a:pt x="158" y="18"/>
                  </a:cubicBezTo>
                  <a:cubicBezTo>
                    <a:pt x="158" y="18"/>
                    <a:pt x="158" y="18"/>
                    <a:pt x="158" y="18"/>
                  </a:cubicBezTo>
                  <a:cubicBezTo>
                    <a:pt x="159" y="18"/>
                    <a:pt x="160" y="19"/>
                    <a:pt x="159" y="20"/>
                  </a:cubicBezTo>
                  <a:cubicBezTo>
                    <a:pt x="159" y="20"/>
                    <a:pt x="159" y="20"/>
                    <a:pt x="159" y="20"/>
                  </a:cubicBezTo>
                  <a:cubicBezTo>
                    <a:pt x="161" y="21"/>
                    <a:pt x="163" y="22"/>
                    <a:pt x="165" y="23"/>
                  </a:cubicBezTo>
                  <a:cubicBezTo>
                    <a:pt x="165" y="23"/>
                    <a:pt x="165" y="23"/>
                    <a:pt x="165" y="23"/>
                  </a:cubicBezTo>
                  <a:cubicBezTo>
                    <a:pt x="166" y="22"/>
                    <a:pt x="166" y="22"/>
                    <a:pt x="166" y="22"/>
                  </a:cubicBezTo>
                  <a:cubicBezTo>
                    <a:pt x="167" y="22"/>
                    <a:pt x="167" y="23"/>
                    <a:pt x="167" y="24"/>
                  </a:cubicBezTo>
                  <a:cubicBezTo>
                    <a:pt x="170" y="26"/>
                    <a:pt x="173" y="28"/>
                    <a:pt x="176" y="30"/>
                  </a:cubicBezTo>
                  <a:cubicBezTo>
                    <a:pt x="176" y="29"/>
                    <a:pt x="176" y="29"/>
                    <a:pt x="177" y="29"/>
                  </a:cubicBezTo>
                  <a:cubicBezTo>
                    <a:pt x="177" y="29"/>
                    <a:pt x="177" y="29"/>
                    <a:pt x="177" y="29"/>
                  </a:cubicBezTo>
                  <a:cubicBezTo>
                    <a:pt x="178" y="29"/>
                    <a:pt x="178" y="30"/>
                    <a:pt x="178" y="31"/>
                  </a:cubicBezTo>
                  <a:cubicBezTo>
                    <a:pt x="179" y="32"/>
                    <a:pt x="180" y="32"/>
                    <a:pt x="180" y="33"/>
                  </a:cubicBezTo>
                  <a:cubicBezTo>
                    <a:pt x="183" y="35"/>
                    <a:pt x="185" y="37"/>
                    <a:pt x="187" y="39"/>
                  </a:cubicBezTo>
                  <a:cubicBezTo>
                    <a:pt x="187" y="39"/>
                    <a:pt x="187" y="39"/>
                    <a:pt x="187" y="39"/>
                  </a:cubicBezTo>
                  <a:cubicBezTo>
                    <a:pt x="188" y="39"/>
                    <a:pt x="188" y="40"/>
                    <a:pt x="189" y="41"/>
                  </a:cubicBezTo>
                  <a:cubicBezTo>
                    <a:pt x="190" y="40"/>
                    <a:pt x="191" y="40"/>
                    <a:pt x="191" y="40"/>
                  </a:cubicBezTo>
                  <a:cubicBezTo>
                    <a:pt x="191" y="39"/>
                    <a:pt x="190" y="39"/>
                    <a:pt x="189" y="38"/>
                  </a:cubicBezTo>
                  <a:cubicBezTo>
                    <a:pt x="189" y="38"/>
                    <a:pt x="188" y="37"/>
                    <a:pt x="188" y="37"/>
                  </a:cubicBezTo>
                  <a:cubicBezTo>
                    <a:pt x="186" y="35"/>
                    <a:pt x="185" y="34"/>
                    <a:pt x="183" y="33"/>
                  </a:cubicBezTo>
                  <a:cubicBezTo>
                    <a:pt x="179" y="29"/>
                    <a:pt x="174" y="25"/>
                    <a:pt x="169" y="21"/>
                  </a:cubicBezTo>
                  <a:cubicBezTo>
                    <a:pt x="162" y="16"/>
                    <a:pt x="155" y="12"/>
                    <a:pt x="146" y="9"/>
                  </a:cubicBezTo>
                  <a:cubicBezTo>
                    <a:pt x="136" y="5"/>
                    <a:pt x="126" y="3"/>
                    <a:pt x="115" y="2"/>
                  </a:cubicBezTo>
                  <a:moveTo>
                    <a:pt x="16" y="15"/>
                  </a:moveTo>
                  <a:cubicBezTo>
                    <a:pt x="18" y="13"/>
                    <a:pt x="21" y="12"/>
                    <a:pt x="24" y="11"/>
                  </a:cubicBezTo>
                  <a:cubicBezTo>
                    <a:pt x="22" y="12"/>
                    <a:pt x="20" y="13"/>
                    <a:pt x="18" y="14"/>
                  </a:cubicBezTo>
                  <a:cubicBezTo>
                    <a:pt x="14" y="17"/>
                    <a:pt x="11" y="20"/>
                    <a:pt x="7" y="23"/>
                  </a:cubicBezTo>
                  <a:cubicBezTo>
                    <a:pt x="8" y="21"/>
                    <a:pt x="9" y="20"/>
                    <a:pt x="10" y="19"/>
                  </a:cubicBezTo>
                  <a:cubicBezTo>
                    <a:pt x="12" y="17"/>
                    <a:pt x="14" y="16"/>
                    <a:pt x="16" y="15"/>
                  </a:cubicBezTo>
                  <a:moveTo>
                    <a:pt x="65" y="0"/>
                  </a:moveTo>
                  <a:cubicBezTo>
                    <a:pt x="54" y="1"/>
                    <a:pt x="43" y="2"/>
                    <a:pt x="33" y="5"/>
                  </a:cubicBezTo>
                  <a:cubicBezTo>
                    <a:pt x="33" y="5"/>
                    <a:pt x="33" y="5"/>
                    <a:pt x="33" y="5"/>
                  </a:cubicBezTo>
                  <a:cubicBezTo>
                    <a:pt x="33" y="4"/>
                    <a:pt x="32" y="4"/>
                    <a:pt x="32" y="4"/>
                  </a:cubicBezTo>
                  <a:cubicBezTo>
                    <a:pt x="32" y="4"/>
                    <a:pt x="32" y="4"/>
                    <a:pt x="32" y="4"/>
                  </a:cubicBezTo>
                  <a:cubicBezTo>
                    <a:pt x="24" y="6"/>
                    <a:pt x="18" y="10"/>
                    <a:pt x="12" y="15"/>
                  </a:cubicBezTo>
                  <a:cubicBezTo>
                    <a:pt x="12" y="15"/>
                    <a:pt x="11" y="15"/>
                    <a:pt x="11" y="16"/>
                  </a:cubicBezTo>
                  <a:cubicBezTo>
                    <a:pt x="7" y="18"/>
                    <a:pt x="4" y="21"/>
                    <a:pt x="1" y="23"/>
                  </a:cubicBezTo>
                  <a:cubicBezTo>
                    <a:pt x="0" y="24"/>
                    <a:pt x="1" y="25"/>
                    <a:pt x="1" y="25"/>
                  </a:cubicBezTo>
                  <a:cubicBezTo>
                    <a:pt x="2" y="25"/>
                    <a:pt x="2" y="25"/>
                    <a:pt x="2" y="25"/>
                  </a:cubicBezTo>
                  <a:cubicBezTo>
                    <a:pt x="2" y="25"/>
                    <a:pt x="3" y="24"/>
                    <a:pt x="3" y="24"/>
                  </a:cubicBezTo>
                  <a:cubicBezTo>
                    <a:pt x="3" y="24"/>
                    <a:pt x="3" y="25"/>
                    <a:pt x="2" y="26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2" y="27"/>
                    <a:pt x="3" y="27"/>
                    <a:pt x="3" y="27"/>
                  </a:cubicBezTo>
                  <a:cubicBezTo>
                    <a:pt x="3" y="27"/>
                    <a:pt x="3" y="27"/>
                    <a:pt x="4" y="27"/>
                  </a:cubicBezTo>
                  <a:cubicBezTo>
                    <a:pt x="5" y="26"/>
                    <a:pt x="6" y="26"/>
                    <a:pt x="7" y="25"/>
                  </a:cubicBezTo>
                  <a:cubicBezTo>
                    <a:pt x="11" y="22"/>
                    <a:pt x="16" y="18"/>
                    <a:pt x="20" y="15"/>
                  </a:cubicBezTo>
                  <a:cubicBezTo>
                    <a:pt x="24" y="13"/>
                    <a:pt x="27" y="11"/>
                    <a:pt x="30" y="8"/>
                  </a:cubicBezTo>
                  <a:cubicBezTo>
                    <a:pt x="32" y="7"/>
                    <a:pt x="34" y="7"/>
                    <a:pt x="36" y="6"/>
                  </a:cubicBezTo>
                  <a:cubicBezTo>
                    <a:pt x="37" y="6"/>
                    <a:pt x="38" y="5"/>
                    <a:pt x="39" y="5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40" y="5"/>
                    <a:pt x="40" y="5"/>
                    <a:pt x="40" y="5"/>
                  </a:cubicBezTo>
                  <a:cubicBezTo>
                    <a:pt x="44" y="5"/>
                    <a:pt x="48" y="4"/>
                    <a:pt x="52" y="4"/>
                  </a:cubicBezTo>
                  <a:cubicBezTo>
                    <a:pt x="53" y="3"/>
                    <a:pt x="53" y="3"/>
                    <a:pt x="54" y="2"/>
                  </a:cubicBezTo>
                  <a:cubicBezTo>
                    <a:pt x="54" y="2"/>
                    <a:pt x="54" y="2"/>
                    <a:pt x="54" y="2"/>
                  </a:cubicBezTo>
                  <a:cubicBezTo>
                    <a:pt x="55" y="2"/>
                    <a:pt x="55" y="3"/>
                    <a:pt x="55" y="3"/>
                  </a:cubicBezTo>
                  <a:cubicBezTo>
                    <a:pt x="57" y="3"/>
                    <a:pt x="59" y="3"/>
                    <a:pt x="61" y="3"/>
                  </a:cubicBezTo>
                  <a:cubicBezTo>
                    <a:pt x="63" y="2"/>
                    <a:pt x="64" y="1"/>
                    <a:pt x="65" y="0"/>
                  </a:cubicBezTo>
                  <a:moveTo>
                    <a:pt x="97" y="0"/>
                  </a:moveTo>
                  <a:cubicBezTo>
                    <a:pt x="95" y="1"/>
                    <a:pt x="94" y="1"/>
                    <a:pt x="93" y="2"/>
                  </a:cubicBezTo>
                  <a:cubicBezTo>
                    <a:pt x="93" y="2"/>
                    <a:pt x="94" y="2"/>
                    <a:pt x="95" y="2"/>
                  </a:cubicBezTo>
                  <a:cubicBezTo>
                    <a:pt x="95" y="3"/>
                    <a:pt x="95" y="3"/>
                    <a:pt x="96" y="3"/>
                  </a:cubicBezTo>
                  <a:cubicBezTo>
                    <a:pt x="97" y="3"/>
                    <a:pt x="99" y="3"/>
                    <a:pt x="100" y="3"/>
                  </a:cubicBezTo>
                  <a:cubicBezTo>
                    <a:pt x="102" y="3"/>
                    <a:pt x="104" y="3"/>
                    <a:pt x="106" y="3"/>
                  </a:cubicBezTo>
                  <a:cubicBezTo>
                    <a:pt x="107" y="2"/>
                    <a:pt x="109" y="2"/>
                    <a:pt x="110" y="1"/>
                  </a:cubicBezTo>
                  <a:cubicBezTo>
                    <a:pt x="109" y="1"/>
                    <a:pt x="108" y="1"/>
                    <a:pt x="107" y="1"/>
                  </a:cubicBezTo>
                  <a:cubicBezTo>
                    <a:pt x="106" y="1"/>
                    <a:pt x="106" y="1"/>
                    <a:pt x="105" y="1"/>
                  </a:cubicBezTo>
                  <a:cubicBezTo>
                    <a:pt x="102" y="1"/>
                    <a:pt x="99" y="0"/>
                    <a:pt x="97" y="0"/>
                  </a:cubicBezTo>
                  <a:moveTo>
                    <a:pt x="88" y="0"/>
                  </a:moveTo>
                  <a:cubicBezTo>
                    <a:pt x="87" y="1"/>
                    <a:pt x="85" y="1"/>
                    <a:pt x="84" y="2"/>
                  </a:cubicBezTo>
                  <a:cubicBezTo>
                    <a:pt x="85" y="2"/>
                    <a:pt x="87" y="2"/>
                    <a:pt x="89" y="2"/>
                  </a:cubicBezTo>
                  <a:cubicBezTo>
                    <a:pt x="90" y="1"/>
                    <a:pt x="91" y="1"/>
                    <a:pt x="92" y="0"/>
                  </a:cubicBezTo>
                  <a:cubicBezTo>
                    <a:pt x="91" y="0"/>
                    <a:pt x="89" y="0"/>
                    <a:pt x="88" y="0"/>
                  </a:cubicBezTo>
                  <a:moveTo>
                    <a:pt x="83" y="0"/>
                  </a:moveTo>
                  <a:cubicBezTo>
                    <a:pt x="79" y="0"/>
                    <a:pt x="75" y="0"/>
                    <a:pt x="70" y="0"/>
                  </a:cubicBezTo>
                  <a:cubicBezTo>
                    <a:pt x="69" y="1"/>
                    <a:pt x="67" y="2"/>
                    <a:pt x="66" y="2"/>
                  </a:cubicBezTo>
                  <a:cubicBezTo>
                    <a:pt x="70" y="2"/>
                    <a:pt x="75" y="2"/>
                    <a:pt x="80" y="2"/>
                  </a:cubicBezTo>
                  <a:cubicBezTo>
                    <a:pt x="81" y="1"/>
                    <a:pt x="82" y="1"/>
                    <a:pt x="83" y="0"/>
                  </a:cubicBezTo>
                </a:path>
              </a:pathLst>
            </a:custGeom>
            <a:solidFill>
              <a:schemeClr val="accent1"/>
            </a:solidFill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5" name="Freeform 92"/>
            <p:cNvSpPr>
              <a:spLocks noEditPoints="1"/>
            </p:cNvSpPr>
            <p:nvPr/>
          </p:nvSpPr>
          <p:spPr bwMode="auto">
            <a:xfrm>
              <a:off x="5628006" y="3650457"/>
              <a:ext cx="53975" cy="265113"/>
            </a:xfrm>
            <a:custGeom>
              <a:avLst/>
              <a:gdLst>
                <a:gd name="T0" fmla="*/ 11 w 25"/>
                <a:gd name="T1" fmla="*/ 46 h 123"/>
                <a:gd name="T2" fmla="*/ 13 w 25"/>
                <a:gd name="T3" fmla="*/ 60 h 123"/>
                <a:gd name="T4" fmla="*/ 13 w 25"/>
                <a:gd name="T5" fmla="*/ 67 h 123"/>
                <a:gd name="T6" fmla="*/ 15 w 25"/>
                <a:gd name="T7" fmla="*/ 67 h 123"/>
                <a:gd name="T8" fmla="*/ 11 w 25"/>
                <a:gd name="T9" fmla="*/ 24 h 123"/>
                <a:gd name="T10" fmla="*/ 10 w 25"/>
                <a:gd name="T11" fmla="*/ 30 h 123"/>
                <a:gd name="T12" fmla="*/ 11 w 25"/>
                <a:gd name="T13" fmla="*/ 33 h 123"/>
                <a:gd name="T14" fmla="*/ 10 w 25"/>
                <a:gd name="T15" fmla="*/ 35 h 123"/>
                <a:gd name="T16" fmla="*/ 11 w 25"/>
                <a:gd name="T17" fmla="*/ 44 h 123"/>
                <a:gd name="T18" fmla="*/ 12 w 25"/>
                <a:gd name="T19" fmla="*/ 33 h 123"/>
                <a:gd name="T20" fmla="*/ 10 w 25"/>
                <a:gd name="T21" fmla="*/ 12 h 123"/>
                <a:gd name="T22" fmla="*/ 9 w 25"/>
                <a:gd name="T23" fmla="*/ 17 h 123"/>
                <a:gd name="T24" fmla="*/ 11 w 25"/>
                <a:gd name="T25" fmla="*/ 22 h 123"/>
                <a:gd name="T26" fmla="*/ 10 w 25"/>
                <a:gd name="T27" fmla="*/ 12 h 123"/>
                <a:gd name="T28" fmla="*/ 9 w 25"/>
                <a:gd name="T29" fmla="*/ 5 h 123"/>
                <a:gd name="T30" fmla="*/ 10 w 25"/>
                <a:gd name="T31" fmla="*/ 10 h 123"/>
                <a:gd name="T32" fmla="*/ 10 w 25"/>
                <a:gd name="T33" fmla="*/ 5 h 123"/>
                <a:gd name="T34" fmla="*/ 12 w 25"/>
                <a:gd name="T35" fmla="*/ 109 h 123"/>
                <a:gd name="T36" fmla="*/ 20 w 25"/>
                <a:gd name="T37" fmla="*/ 69 h 123"/>
                <a:gd name="T38" fmla="*/ 17 w 25"/>
                <a:gd name="T39" fmla="*/ 21 h 123"/>
                <a:gd name="T40" fmla="*/ 21 w 25"/>
                <a:gd name="T41" fmla="*/ 69 h 123"/>
                <a:gd name="T42" fmla="*/ 10 w 25"/>
                <a:gd name="T43" fmla="*/ 111 h 123"/>
                <a:gd name="T44" fmla="*/ 15 w 25"/>
                <a:gd name="T45" fmla="*/ 1 h 123"/>
                <a:gd name="T46" fmla="*/ 15 w 25"/>
                <a:gd name="T47" fmla="*/ 7 h 123"/>
                <a:gd name="T48" fmla="*/ 16 w 25"/>
                <a:gd name="T49" fmla="*/ 9 h 123"/>
                <a:gd name="T50" fmla="*/ 15 w 25"/>
                <a:gd name="T51" fmla="*/ 11 h 123"/>
                <a:gd name="T52" fmla="*/ 15 w 25"/>
                <a:gd name="T53" fmla="*/ 34 h 123"/>
                <a:gd name="T54" fmla="*/ 18 w 25"/>
                <a:gd name="T55" fmla="*/ 96 h 123"/>
                <a:gd name="T56" fmla="*/ 16 w 25"/>
                <a:gd name="T57" fmla="*/ 98 h 123"/>
                <a:gd name="T58" fmla="*/ 16 w 25"/>
                <a:gd name="T59" fmla="*/ 77 h 123"/>
                <a:gd name="T60" fmla="*/ 15 w 25"/>
                <a:gd name="T61" fmla="*/ 69 h 123"/>
                <a:gd name="T62" fmla="*/ 14 w 25"/>
                <a:gd name="T63" fmla="*/ 78 h 123"/>
                <a:gd name="T64" fmla="*/ 15 w 25"/>
                <a:gd name="T65" fmla="*/ 77 h 123"/>
                <a:gd name="T66" fmla="*/ 15 w 25"/>
                <a:gd name="T67" fmla="*/ 80 h 123"/>
                <a:gd name="T68" fmla="*/ 15 w 25"/>
                <a:gd name="T69" fmla="*/ 95 h 123"/>
                <a:gd name="T70" fmla="*/ 6 w 25"/>
                <a:gd name="T71" fmla="*/ 114 h 123"/>
                <a:gd name="T72" fmla="*/ 5 w 25"/>
                <a:gd name="T73" fmla="*/ 115 h 123"/>
                <a:gd name="T74" fmla="*/ 1 w 25"/>
                <a:gd name="T75" fmla="*/ 123 h 123"/>
                <a:gd name="T76" fmla="*/ 7 w 25"/>
                <a:gd name="T77" fmla="*/ 115 h 123"/>
                <a:gd name="T78" fmla="*/ 23 w 25"/>
                <a:gd name="T79" fmla="*/ 73 h 123"/>
                <a:gd name="T80" fmla="*/ 18 w 25"/>
                <a:gd name="T81" fmla="*/ 18 h 123"/>
                <a:gd name="T82" fmla="*/ 17 w 25"/>
                <a:gd name="T83" fmla="*/ 1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5" h="123">
                  <a:moveTo>
                    <a:pt x="13" y="46"/>
                  </a:moveTo>
                  <a:cubicBezTo>
                    <a:pt x="12" y="46"/>
                    <a:pt x="12" y="46"/>
                    <a:pt x="11" y="46"/>
                  </a:cubicBezTo>
                  <a:cubicBezTo>
                    <a:pt x="12" y="51"/>
                    <a:pt x="12" y="55"/>
                    <a:pt x="13" y="60"/>
                  </a:cubicBezTo>
                  <a:cubicBezTo>
                    <a:pt x="13" y="60"/>
                    <a:pt x="13" y="60"/>
                    <a:pt x="13" y="60"/>
                  </a:cubicBezTo>
                  <a:cubicBezTo>
                    <a:pt x="13" y="61"/>
                    <a:pt x="13" y="63"/>
                    <a:pt x="13" y="64"/>
                  </a:cubicBezTo>
                  <a:cubicBezTo>
                    <a:pt x="13" y="65"/>
                    <a:pt x="13" y="66"/>
                    <a:pt x="13" y="67"/>
                  </a:cubicBezTo>
                  <a:cubicBezTo>
                    <a:pt x="14" y="67"/>
                    <a:pt x="14" y="67"/>
                    <a:pt x="15" y="67"/>
                  </a:cubicBezTo>
                  <a:cubicBezTo>
                    <a:pt x="15" y="67"/>
                    <a:pt x="15" y="67"/>
                    <a:pt x="15" y="67"/>
                  </a:cubicBezTo>
                  <a:cubicBezTo>
                    <a:pt x="15" y="60"/>
                    <a:pt x="14" y="53"/>
                    <a:pt x="13" y="46"/>
                  </a:cubicBezTo>
                  <a:moveTo>
                    <a:pt x="11" y="24"/>
                  </a:moveTo>
                  <a:cubicBezTo>
                    <a:pt x="11" y="24"/>
                    <a:pt x="10" y="24"/>
                    <a:pt x="9" y="24"/>
                  </a:cubicBezTo>
                  <a:cubicBezTo>
                    <a:pt x="10" y="26"/>
                    <a:pt x="10" y="28"/>
                    <a:pt x="10" y="30"/>
                  </a:cubicBezTo>
                  <a:cubicBezTo>
                    <a:pt x="10" y="31"/>
                    <a:pt x="10" y="32"/>
                    <a:pt x="10" y="33"/>
                  </a:cubicBezTo>
                  <a:cubicBezTo>
                    <a:pt x="10" y="33"/>
                    <a:pt x="11" y="33"/>
                    <a:pt x="11" y="33"/>
                  </a:cubicBezTo>
                  <a:cubicBezTo>
                    <a:pt x="12" y="34"/>
                    <a:pt x="12" y="35"/>
                    <a:pt x="11" y="35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10" y="38"/>
                    <a:pt x="11" y="41"/>
                    <a:pt x="11" y="44"/>
                  </a:cubicBezTo>
                  <a:cubicBezTo>
                    <a:pt x="12" y="44"/>
                    <a:pt x="12" y="44"/>
                    <a:pt x="13" y="44"/>
                  </a:cubicBezTo>
                  <a:cubicBezTo>
                    <a:pt x="13" y="40"/>
                    <a:pt x="12" y="37"/>
                    <a:pt x="12" y="33"/>
                  </a:cubicBezTo>
                  <a:cubicBezTo>
                    <a:pt x="12" y="30"/>
                    <a:pt x="12" y="27"/>
                    <a:pt x="11" y="24"/>
                  </a:cubicBezTo>
                  <a:moveTo>
                    <a:pt x="10" y="12"/>
                  </a:moveTo>
                  <a:cubicBezTo>
                    <a:pt x="9" y="12"/>
                    <a:pt x="9" y="13"/>
                    <a:pt x="8" y="13"/>
                  </a:cubicBezTo>
                  <a:cubicBezTo>
                    <a:pt x="8" y="14"/>
                    <a:pt x="8" y="16"/>
                    <a:pt x="9" y="17"/>
                  </a:cubicBezTo>
                  <a:cubicBezTo>
                    <a:pt x="9" y="19"/>
                    <a:pt x="9" y="20"/>
                    <a:pt x="9" y="22"/>
                  </a:cubicBezTo>
                  <a:cubicBezTo>
                    <a:pt x="10" y="22"/>
                    <a:pt x="10" y="22"/>
                    <a:pt x="11" y="22"/>
                  </a:cubicBezTo>
                  <a:cubicBezTo>
                    <a:pt x="11" y="21"/>
                    <a:pt x="11" y="20"/>
                    <a:pt x="11" y="19"/>
                  </a:cubicBezTo>
                  <a:cubicBezTo>
                    <a:pt x="11" y="16"/>
                    <a:pt x="10" y="14"/>
                    <a:pt x="10" y="12"/>
                  </a:cubicBezTo>
                  <a:moveTo>
                    <a:pt x="10" y="5"/>
                  </a:moveTo>
                  <a:cubicBezTo>
                    <a:pt x="10" y="5"/>
                    <a:pt x="9" y="5"/>
                    <a:pt x="9" y="5"/>
                  </a:cubicBezTo>
                  <a:cubicBezTo>
                    <a:pt x="8" y="7"/>
                    <a:pt x="8" y="9"/>
                    <a:pt x="8" y="11"/>
                  </a:cubicBezTo>
                  <a:cubicBezTo>
                    <a:pt x="9" y="10"/>
                    <a:pt x="10" y="10"/>
                    <a:pt x="10" y="10"/>
                  </a:cubicBezTo>
                  <a:cubicBezTo>
                    <a:pt x="10" y="8"/>
                    <a:pt x="11" y="7"/>
                    <a:pt x="11" y="6"/>
                  </a:cubicBezTo>
                  <a:cubicBezTo>
                    <a:pt x="11" y="5"/>
                    <a:pt x="11" y="5"/>
                    <a:pt x="10" y="5"/>
                  </a:cubicBezTo>
                  <a:moveTo>
                    <a:pt x="10" y="111"/>
                  </a:moveTo>
                  <a:cubicBezTo>
                    <a:pt x="11" y="111"/>
                    <a:pt x="11" y="110"/>
                    <a:pt x="12" y="109"/>
                  </a:cubicBezTo>
                  <a:cubicBezTo>
                    <a:pt x="15" y="106"/>
                    <a:pt x="18" y="102"/>
                    <a:pt x="19" y="97"/>
                  </a:cubicBezTo>
                  <a:cubicBezTo>
                    <a:pt x="23" y="88"/>
                    <a:pt x="21" y="78"/>
                    <a:pt x="20" y="69"/>
                  </a:cubicBezTo>
                  <a:cubicBezTo>
                    <a:pt x="18" y="57"/>
                    <a:pt x="18" y="45"/>
                    <a:pt x="17" y="34"/>
                  </a:cubicBezTo>
                  <a:cubicBezTo>
                    <a:pt x="17" y="30"/>
                    <a:pt x="17" y="25"/>
                    <a:pt x="17" y="21"/>
                  </a:cubicBezTo>
                  <a:cubicBezTo>
                    <a:pt x="17" y="25"/>
                    <a:pt x="18" y="29"/>
                    <a:pt x="18" y="33"/>
                  </a:cubicBezTo>
                  <a:cubicBezTo>
                    <a:pt x="19" y="45"/>
                    <a:pt x="20" y="57"/>
                    <a:pt x="21" y="69"/>
                  </a:cubicBezTo>
                  <a:cubicBezTo>
                    <a:pt x="22" y="78"/>
                    <a:pt x="23" y="87"/>
                    <a:pt x="21" y="95"/>
                  </a:cubicBezTo>
                  <a:cubicBezTo>
                    <a:pt x="20" y="102"/>
                    <a:pt x="16" y="108"/>
                    <a:pt x="10" y="111"/>
                  </a:cubicBezTo>
                  <a:moveTo>
                    <a:pt x="16" y="0"/>
                  </a:moveTo>
                  <a:cubicBezTo>
                    <a:pt x="15" y="0"/>
                    <a:pt x="15" y="1"/>
                    <a:pt x="15" y="1"/>
                  </a:cubicBezTo>
                  <a:cubicBezTo>
                    <a:pt x="15" y="3"/>
                    <a:pt x="15" y="5"/>
                    <a:pt x="15" y="7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5" y="7"/>
                    <a:pt x="16" y="7"/>
                    <a:pt x="16" y="7"/>
                  </a:cubicBezTo>
                  <a:cubicBezTo>
                    <a:pt x="17" y="7"/>
                    <a:pt x="17" y="8"/>
                    <a:pt x="16" y="9"/>
                  </a:cubicBezTo>
                  <a:cubicBezTo>
                    <a:pt x="16" y="9"/>
                    <a:pt x="15" y="9"/>
                    <a:pt x="15" y="9"/>
                  </a:cubicBezTo>
                  <a:cubicBezTo>
                    <a:pt x="15" y="10"/>
                    <a:pt x="15" y="10"/>
                    <a:pt x="15" y="11"/>
                  </a:cubicBezTo>
                  <a:cubicBezTo>
                    <a:pt x="15" y="13"/>
                    <a:pt x="15" y="15"/>
                    <a:pt x="15" y="16"/>
                  </a:cubicBezTo>
                  <a:cubicBezTo>
                    <a:pt x="15" y="22"/>
                    <a:pt x="15" y="28"/>
                    <a:pt x="15" y="34"/>
                  </a:cubicBezTo>
                  <a:cubicBezTo>
                    <a:pt x="16" y="45"/>
                    <a:pt x="16" y="57"/>
                    <a:pt x="18" y="68"/>
                  </a:cubicBezTo>
                  <a:cubicBezTo>
                    <a:pt x="19" y="77"/>
                    <a:pt x="21" y="87"/>
                    <a:pt x="18" y="96"/>
                  </a:cubicBezTo>
                  <a:cubicBezTo>
                    <a:pt x="17" y="98"/>
                    <a:pt x="16" y="101"/>
                    <a:pt x="14" y="103"/>
                  </a:cubicBezTo>
                  <a:cubicBezTo>
                    <a:pt x="15" y="101"/>
                    <a:pt x="15" y="100"/>
                    <a:pt x="16" y="98"/>
                  </a:cubicBezTo>
                  <a:cubicBezTo>
                    <a:pt x="17" y="94"/>
                    <a:pt x="18" y="89"/>
                    <a:pt x="17" y="84"/>
                  </a:cubicBezTo>
                  <a:cubicBezTo>
                    <a:pt x="17" y="82"/>
                    <a:pt x="17" y="80"/>
                    <a:pt x="16" y="77"/>
                  </a:cubicBezTo>
                  <a:cubicBezTo>
                    <a:pt x="16" y="75"/>
                    <a:pt x="16" y="72"/>
                    <a:pt x="15" y="69"/>
                  </a:cubicBezTo>
                  <a:cubicBezTo>
                    <a:pt x="15" y="69"/>
                    <a:pt x="15" y="69"/>
                    <a:pt x="15" y="69"/>
                  </a:cubicBezTo>
                  <a:cubicBezTo>
                    <a:pt x="14" y="69"/>
                    <a:pt x="14" y="69"/>
                    <a:pt x="13" y="69"/>
                  </a:cubicBezTo>
                  <a:cubicBezTo>
                    <a:pt x="14" y="72"/>
                    <a:pt x="14" y="75"/>
                    <a:pt x="14" y="78"/>
                  </a:cubicBezTo>
                  <a:cubicBezTo>
                    <a:pt x="14" y="77"/>
                    <a:pt x="14" y="77"/>
                    <a:pt x="14" y="77"/>
                  </a:cubicBezTo>
                  <a:cubicBezTo>
                    <a:pt x="15" y="77"/>
                    <a:pt x="15" y="77"/>
                    <a:pt x="15" y="77"/>
                  </a:cubicBezTo>
                  <a:cubicBezTo>
                    <a:pt x="16" y="77"/>
                    <a:pt x="17" y="78"/>
                    <a:pt x="16" y="79"/>
                  </a:cubicBezTo>
                  <a:cubicBezTo>
                    <a:pt x="16" y="79"/>
                    <a:pt x="15" y="80"/>
                    <a:pt x="15" y="80"/>
                  </a:cubicBezTo>
                  <a:cubicBezTo>
                    <a:pt x="15" y="80"/>
                    <a:pt x="15" y="80"/>
                    <a:pt x="15" y="80"/>
                  </a:cubicBezTo>
                  <a:cubicBezTo>
                    <a:pt x="16" y="85"/>
                    <a:pt x="16" y="90"/>
                    <a:pt x="15" y="95"/>
                  </a:cubicBezTo>
                  <a:cubicBezTo>
                    <a:pt x="13" y="101"/>
                    <a:pt x="11" y="106"/>
                    <a:pt x="8" y="111"/>
                  </a:cubicBezTo>
                  <a:cubicBezTo>
                    <a:pt x="7" y="112"/>
                    <a:pt x="6" y="113"/>
                    <a:pt x="6" y="114"/>
                  </a:cubicBezTo>
                  <a:cubicBezTo>
                    <a:pt x="6" y="114"/>
                    <a:pt x="5" y="114"/>
                    <a:pt x="5" y="114"/>
                  </a:cubicBezTo>
                  <a:cubicBezTo>
                    <a:pt x="5" y="114"/>
                    <a:pt x="5" y="115"/>
                    <a:pt x="5" y="115"/>
                  </a:cubicBezTo>
                  <a:cubicBezTo>
                    <a:pt x="3" y="117"/>
                    <a:pt x="2" y="119"/>
                    <a:pt x="0" y="121"/>
                  </a:cubicBezTo>
                  <a:cubicBezTo>
                    <a:pt x="0" y="122"/>
                    <a:pt x="0" y="123"/>
                    <a:pt x="1" y="123"/>
                  </a:cubicBezTo>
                  <a:cubicBezTo>
                    <a:pt x="1" y="123"/>
                    <a:pt x="1" y="123"/>
                    <a:pt x="2" y="122"/>
                  </a:cubicBezTo>
                  <a:cubicBezTo>
                    <a:pt x="4" y="120"/>
                    <a:pt x="6" y="118"/>
                    <a:pt x="7" y="115"/>
                  </a:cubicBezTo>
                  <a:cubicBezTo>
                    <a:pt x="15" y="112"/>
                    <a:pt x="20" y="106"/>
                    <a:pt x="22" y="98"/>
                  </a:cubicBezTo>
                  <a:cubicBezTo>
                    <a:pt x="25" y="90"/>
                    <a:pt x="24" y="82"/>
                    <a:pt x="23" y="73"/>
                  </a:cubicBezTo>
                  <a:cubicBezTo>
                    <a:pt x="22" y="61"/>
                    <a:pt x="21" y="48"/>
                    <a:pt x="20" y="35"/>
                  </a:cubicBezTo>
                  <a:cubicBezTo>
                    <a:pt x="20" y="30"/>
                    <a:pt x="19" y="24"/>
                    <a:pt x="18" y="18"/>
                  </a:cubicBezTo>
                  <a:cubicBezTo>
                    <a:pt x="18" y="16"/>
                    <a:pt x="17" y="13"/>
                    <a:pt x="17" y="10"/>
                  </a:cubicBezTo>
                  <a:cubicBezTo>
                    <a:pt x="17" y="7"/>
                    <a:pt x="18" y="4"/>
                    <a:pt x="17" y="1"/>
                  </a:cubicBezTo>
                  <a:cubicBezTo>
                    <a:pt x="17" y="1"/>
                    <a:pt x="16" y="0"/>
                    <a:pt x="16" y="0"/>
                  </a:cubicBezTo>
                </a:path>
              </a:pathLst>
            </a:custGeom>
            <a:solidFill>
              <a:schemeClr val="accent1"/>
            </a:solidFill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6" name="Freeform 93"/>
            <p:cNvSpPr>
              <a:spLocks noEditPoints="1"/>
            </p:cNvSpPr>
            <p:nvPr/>
          </p:nvSpPr>
          <p:spPr bwMode="auto">
            <a:xfrm>
              <a:off x="5107306" y="3193257"/>
              <a:ext cx="122238" cy="119063"/>
            </a:xfrm>
            <a:custGeom>
              <a:avLst/>
              <a:gdLst>
                <a:gd name="T0" fmla="*/ 27 w 57"/>
                <a:gd name="T1" fmla="*/ 34 h 55"/>
                <a:gd name="T2" fmla="*/ 22 w 57"/>
                <a:gd name="T3" fmla="*/ 37 h 55"/>
                <a:gd name="T4" fmla="*/ 21 w 57"/>
                <a:gd name="T5" fmla="*/ 40 h 55"/>
                <a:gd name="T6" fmla="*/ 21 w 57"/>
                <a:gd name="T7" fmla="*/ 40 h 55"/>
                <a:gd name="T8" fmla="*/ 21 w 57"/>
                <a:gd name="T9" fmla="*/ 40 h 55"/>
                <a:gd name="T10" fmla="*/ 21 w 57"/>
                <a:gd name="T11" fmla="*/ 40 h 55"/>
                <a:gd name="T12" fmla="*/ 20 w 57"/>
                <a:gd name="T13" fmla="*/ 41 h 55"/>
                <a:gd name="T14" fmla="*/ 16 w 57"/>
                <a:gd name="T15" fmla="*/ 44 h 55"/>
                <a:gd name="T16" fmla="*/ 15 w 57"/>
                <a:gd name="T17" fmla="*/ 44 h 55"/>
                <a:gd name="T18" fmla="*/ 14 w 57"/>
                <a:gd name="T19" fmla="*/ 44 h 55"/>
                <a:gd name="T20" fmla="*/ 13 w 57"/>
                <a:gd name="T21" fmla="*/ 44 h 55"/>
                <a:gd name="T22" fmla="*/ 1 w 57"/>
                <a:gd name="T23" fmla="*/ 50 h 55"/>
                <a:gd name="T24" fmla="*/ 1 w 57"/>
                <a:gd name="T25" fmla="*/ 52 h 55"/>
                <a:gd name="T26" fmla="*/ 1 w 57"/>
                <a:gd name="T27" fmla="*/ 52 h 55"/>
                <a:gd name="T28" fmla="*/ 6 w 57"/>
                <a:gd name="T29" fmla="*/ 50 h 55"/>
                <a:gd name="T30" fmla="*/ 6 w 57"/>
                <a:gd name="T31" fmla="*/ 50 h 55"/>
                <a:gd name="T32" fmla="*/ 5 w 57"/>
                <a:gd name="T33" fmla="*/ 50 h 55"/>
                <a:gd name="T34" fmla="*/ 1 w 57"/>
                <a:gd name="T35" fmla="*/ 53 h 55"/>
                <a:gd name="T36" fmla="*/ 1 w 57"/>
                <a:gd name="T37" fmla="*/ 55 h 55"/>
                <a:gd name="T38" fmla="*/ 2 w 57"/>
                <a:gd name="T39" fmla="*/ 55 h 55"/>
                <a:gd name="T40" fmla="*/ 2 w 57"/>
                <a:gd name="T41" fmla="*/ 55 h 55"/>
                <a:gd name="T42" fmla="*/ 2 w 57"/>
                <a:gd name="T43" fmla="*/ 55 h 55"/>
                <a:gd name="T44" fmla="*/ 9 w 57"/>
                <a:gd name="T45" fmla="*/ 51 h 55"/>
                <a:gd name="T46" fmla="*/ 13 w 57"/>
                <a:gd name="T47" fmla="*/ 49 h 55"/>
                <a:gd name="T48" fmla="*/ 18 w 57"/>
                <a:gd name="T49" fmla="*/ 46 h 55"/>
                <a:gd name="T50" fmla="*/ 18 w 57"/>
                <a:gd name="T51" fmla="*/ 45 h 55"/>
                <a:gd name="T52" fmla="*/ 24 w 57"/>
                <a:gd name="T53" fmla="*/ 40 h 55"/>
                <a:gd name="T54" fmla="*/ 27 w 57"/>
                <a:gd name="T55" fmla="*/ 34 h 55"/>
                <a:gd name="T56" fmla="*/ 34 w 57"/>
                <a:gd name="T57" fmla="*/ 25 h 55"/>
                <a:gd name="T58" fmla="*/ 29 w 57"/>
                <a:gd name="T59" fmla="*/ 26 h 55"/>
                <a:gd name="T60" fmla="*/ 24 w 57"/>
                <a:gd name="T61" fmla="*/ 34 h 55"/>
                <a:gd name="T62" fmla="*/ 29 w 57"/>
                <a:gd name="T63" fmla="*/ 31 h 55"/>
                <a:gd name="T64" fmla="*/ 32 w 57"/>
                <a:gd name="T65" fmla="*/ 27 h 55"/>
                <a:gd name="T66" fmla="*/ 34 w 57"/>
                <a:gd name="T67" fmla="*/ 25 h 55"/>
                <a:gd name="T68" fmla="*/ 41 w 57"/>
                <a:gd name="T69" fmla="*/ 15 h 55"/>
                <a:gd name="T70" fmla="*/ 37 w 57"/>
                <a:gd name="T71" fmla="*/ 16 h 55"/>
                <a:gd name="T72" fmla="*/ 31 w 57"/>
                <a:gd name="T73" fmla="*/ 23 h 55"/>
                <a:gd name="T74" fmla="*/ 36 w 57"/>
                <a:gd name="T75" fmla="*/ 22 h 55"/>
                <a:gd name="T76" fmla="*/ 36 w 57"/>
                <a:gd name="T77" fmla="*/ 22 h 55"/>
                <a:gd name="T78" fmla="*/ 37 w 57"/>
                <a:gd name="T79" fmla="*/ 22 h 55"/>
                <a:gd name="T80" fmla="*/ 46 w 57"/>
                <a:gd name="T81" fmla="*/ 17 h 55"/>
                <a:gd name="T82" fmla="*/ 46 w 57"/>
                <a:gd name="T83" fmla="*/ 15 h 55"/>
                <a:gd name="T84" fmla="*/ 44 w 57"/>
                <a:gd name="T85" fmla="*/ 15 h 55"/>
                <a:gd name="T86" fmla="*/ 40 w 57"/>
                <a:gd name="T87" fmla="*/ 16 h 55"/>
                <a:gd name="T88" fmla="*/ 41 w 57"/>
                <a:gd name="T89" fmla="*/ 15 h 55"/>
                <a:gd name="T90" fmla="*/ 56 w 57"/>
                <a:gd name="T91" fmla="*/ 0 h 55"/>
                <a:gd name="T92" fmla="*/ 55 w 57"/>
                <a:gd name="T93" fmla="*/ 0 h 55"/>
                <a:gd name="T94" fmla="*/ 48 w 57"/>
                <a:gd name="T95" fmla="*/ 6 h 55"/>
                <a:gd name="T96" fmla="*/ 45 w 57"/>
                <a:gd name="T97" fmla="*/ 8 h 55"/>
                <a:gd name="T98" fmla="*/ 43 w 57"/>
                <a:gd name="T99" fmla="*/ 10 h 55"/>
                <a:gd name="T100" fmla="*/ 40 w 57"/>
                <a:gd name="T101" fmla="*/ 12 h 55"/>
                <a:gd name="T102" fmla="*/ 40 w 57"/>
                <a:gd name="T103" fmla="*/ 13 h 55"/>
                <a:gd name="T104" fmla="*/ 43 w 57"/>
                <a:gd name="T105" fmla="*/ 12 h 55"/>
                <a:gd name="T106" fmla="*/ 43 w 57"/>
                <a:gd name="T107" fmla="*/ 12 h 55"/>
                <a:gd name="T108" fmla="*/ 44 w 57"/>
                <a:gd name="T109" fmla="*/ 12 h 55"/>
                <a:gd name="T110" fmla="*/ 44 w 57"/>
                <a:gd name="T111" fmla="*/ 12 h 55"/>
                <a:gd name="T112" fmla="*/ 46 w 57"/>
                <a:gd name="T113" fmla="*/ 9 h 55"/>
                <a:gd name="T114" fmla="*/ 48 w 57"/>
                <a:gd name="T115" fmla="*/ 8 h 55"/>
                <a:gd name="T116" fmla="*/ 51 w 57"/>
                <a:gd name="T117" fmla="*/ 5 h 55"/>
                <a:gd name="T118" fmla="*/ 56 w 57"/>
                <a:gd name="T119" fmla="*/ 2 h 55"/>
                <a:gd name="T120" fmla="*/ 56 w 57"/>
                <a:gd name="T121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57" h="55">
                  <a:moveTo>
                    <a:pt x="27" y="34"/>
                  </a:moveTo>
                  <a:cubicBezTo>
                    <a:pt x="26" y="35"/>
                    <a:pt x="24" y="36"/>
                    <a:pt x="22" y="37"/>
                  </a:cubicBezTo>
                  <a:cubicBezTo>
                    <a:pt x="22" y="38"/>
                    <a:pt x="21" y="39"/>
                    <a:pt x="21" y="40"/>
                  </a:cubicBezTo>
                  <a:cubicBezTo>
                    <a:pt x="21" y="40"/>
                    <a:pt x="21" y="40"/>
                    <a:pt x="21" y="40"/>
                  </a:cubicBezTo>
                  <a:cubicBezTo>
                    <a:pt x="21" y="40"/>
                    <a:pt x="21" y="40"/>
                    <a:pt x="21" y="40"/>
                  </a:cubicBezTo>
                  <a:cubicBezTo>
                    <a:pt x="21" y="40"/>
                    <a:pt x="21" y="40"/>
                    <a:pt x="21" y="40"/>
                  </a:cubicBezTo>
                  <a:cubicBezTo>
                    <a:pt x="20" y="40"/>
                    <a:pt x="20" y="40"/>
                    <a:pt x="20" y="41"/>
                  </a:cubicBezTo>
                  <a:cubicBezTo>
                    <a:pt x="19" y="42"/>
                    <a:pt x="18" y="43"/>
                    <a:pt x="16" y="44"/>
                  </a:cubicBezTo>
                  <a:cubicBezTo>
                    <a:pt x="16" y="44"/>
                    <a:pt x="15" y="44"/>
                    <a:pt x="15" y="44"/>
                  </a:cubicBezTo>
                  <a:cubicBezTo>
                    <a:pt x="14" y="44"/>
                    <a:pt x="14" y="44"/>
                    <a:pt x="14" y="44"/>
                  </a:cubicBezTo>
                  <a:cubicBezTo>
                    <a:pt x="13" y="44"/>
                    <a:pt x="13" y="44"/>
                    <a:pt x="13" y="44"/>
                  </a:cubicBezTo>
                  <a:cubicBezTo>
                    <a:pt x="9" y="46"/>
                    <a:pt x="5" y="49"/>
                    <a:pt x="1" y="50"/>
                  </a:cubicBezTo>
                  <a:cubicBezTo>
                    <a:pt x="0" y="50"/>
                    <a:pt x="0" y="52"/>
                    <a:pt x="1" y="52"/>
                  </a:cubicBezTo>
                  <a:cubicBezTo>
                    <a:pt x="1" y="52"/>
                    <a:pt x="1" y="52"/>
                    <a:pt x="1" y="52"/>
                  </a:cubicBezTo>
                  <a:cubicBezTo>
                    <a:pt x="3" y="51"/>
                    <a:pt x="4" y="51"/>
                    <a:pt x="6" y="50"/>
                  </a:cubicBezTo>
                  <a:cubicBezTo>
                    <a:pt x="6" y="50"/>
                    <a:pt x="6" y="50"/>
                    <a:pt x="6" y="50"/>
                  </a:cubicBezTo>
                  <a:cubicBezTo>
                    <a:pt x="6" y="50"/>
                    <a:pt x="5" y="50"/>
                    <a:pt x="5" y="50"/>
                  </a:cubicBezTo>
                  <a:cubicBezTo>
                    <a:pt x="4" y="51"/>
                    <a:pt x="2" y="52"/>
                    <a:pt x="1" y="53"/>
                  </a:cubicBezTo>
                  <a:cubicBezTo>
                    <a:pt x="0" y="54"/>
                    <a:pt x="0" y="55"/>
                    <a:pt x="1" y="55"/>
                  </a:cubicBezTo>
                  <a:cubicBezTo>
                    <a:pt x="1" y="55"/>
                    <a:pt x="2" y="55"/>
                    <a:pt x="2" y="55"/>
                  </a:cubicBezTo>
                  <a:cubicBezTo>
                    <a:pt x="2" y="55"/>
                    <a:pt x="2" y="55"/>
                    <a:pt x="2" y="55"/>
                  </a:cubicBezTo>
                  <a:cubicBezTo>
                    <a:pt x="2" y="55"/>
                    <a:pt x="2" y="55"/>
                    <a:pt x="2" y="55"/>
                  </a:cubicBezTo>
                  <a:cubicBezTo>
                    <a:pt x="4" y="54"/>
                    <a:pt x="6" y="53"/>
                    <a:pt x="9" y="51"/>
                  </a:cubicBezTo>
                  <a:cubicBezTo>
                    <a:pt x="10" y="51"/>
                    <a:pt x="11" y="50"/>
                    <a:pt x="13" y="49"/>
                  </a:cubicBezTo>
                  <a:cubicBezTo>
                    <a:pt x="15" y="48"/>
                    <a:pt x="17" y="47"/>
                    <a:pt x="18" y="46"/>
                  </a:cubicBezTo>
                  <a:cubicBezTo>
                    <a:pt x="19" y="46"/>
                    <a:pt x="19" y="45"/>
                    <a:pt x="18" y="45"/>
                  </a:cubicBezTo>
                  <a:cubicBezTo>
                    <a:pt x="21" y="43"/>
                    <a:pt x="22" y="42"/>
                    <a:pt x="24" y="40"/>
                  </a:cubicBezTo>
                  <a:cubicBezTo>
                    <a:pt x="25" y="38"/>
                    <a:pt x="26" y="36"/>
                    <a:pt x="27" y="34"/>
                  </a:cubicBezTo>
                  <a:moveTo>
                    <a:pt x="34" y="25"/>
                  </a:moveTo>
                  <a:cubicBezTo>
                    <a:pt x="32" y="25"/>
                    <a:pt x="31" y="26"/>
                    <a:pt x="29" y="26"/>
                  </a:cubicBezTo>
                  <a:cubicBezTo>
                    <a:pt x="27" y="28"/>
                    <a:pt x="26" y="31"/>
                    <a:pt x="24" y="34"/>
                  </a:cubicBezTo>
                  <a:cubicBezTo>
                    <a:pt x="26" y="33"/>
                    <a:pt x="28" y="32"/>
                    <a:pt x="29" y="31"/>
                  </a:cubicBezTo>
                  <a:cubicBezTo>
                    <a:pt x="30" y="30"/>
                    <a:pt x="31" y="28"/>
                    <a:pt x="32" y="27"/>
                  </a:cubicBezTo>
                  <a:cubicBezTo>
                    <a:pt x="32" y="26"/>
                    <a:pt x="33" y="26"/>
                    <a:pt x="34" y="25"/>
                  </a:cubicBezTo>
                  <a:moveTo>
                    <a:pt x="41" y="15"/>
                  </a:moveTo>
                  <a:cubicBezTo>
                    <a:pt x="40" y="15"/>
                    <a:pt x="38" y="16"/>
                    <a:pt x="37" y="16"/>
                  </a:cubicBezTo>
                  <a:cubicBezTo>
                    <a:pt x="35" y="18"/>
                    <a:pt x="33" y="21"/>
                    <a:pt x="31" y="23"/>
                  </a:cubicBezTo>
                  <a:cubicBezTo>
                    <a:pt x="33" y="23"/>
                    <a:pt x="34" y="23"/>
                    <a:pt x="36" y="22"/>
                  </a:cubicBezTo>
                  <a:cubicBezTo>
                    <a:pt x="36" y="22"/>
                    <a:pt x="36" y="22"/>
                    <a:pt x="36" y="22"/>
                  </a:cubicBezTo>
                  <a:cubicBezTo>
                    <a:pt x="36" y="22"/>
                    <a:pt x="36" y="22"/>
                    <a:pt x="37" y="22"/>
                  </a:cubicBezTo>
                  <a:cubicBezTo>
                    <a:pt x="40" y="20"/>
                    <a:pt x="43" y="18"/>
                    <a:pt x="46" y="17"/>
                  </a:cubicBezTo>
                  <a:cubicBezTo>
                    <a:pt x="47" y="16"/>
                    <a:pt x="47" y="15"/>
                    <a:pt x="46" y="15"/>
                  </a:cubicBezTo>
                  <a:cubicBezTo>
                    <a:pt x="45" y="15"/>
                    <a:pt x="45" y="15"/>
                    <a:pt x="44" y="15"/>
                  </a:cubicBezTo>
                  <a:cubicBezTo>
                    <a:pt x="43" y="15"/>
                    <a:pt x="41" y="15"/>
                    <a:pt x="40" y="16"/>
                  </a:cubicBezTo>
                  <a:cubicBezTo>
                    <a:pt x="40" y="15"/>
                    <a:pt x="41" y="15"/>
                    <a:pt x="41" y="15"/>
                  </a:cubicBezTo>
                  <a:moveTo>
                    <a:pt x="56" y="0"/>
                  </a:moveTo>
                  <a:cubicBezTo>
                    <a:pt x="56" y="0"/>
                    <a:pt x="55" y="0"/>
                    <a:pt x="55" y="0"/>
                  </a:cubicBezTo>
                  <a:cubicBezTo>
                    <a:pt x="53" y="2"/>
                    <a:pt x="50" y="4"/>
                    <a:pt x="48" y="6"/>
                  </a:cubicBezTo>
                  <a:cubicBezTo>
                    <a:pt x="47" y="7"/>
                    <a:pt x="46" y="7"/>
                    <a:pt x="45" y="8"/>
                  </a:cubicBezTo>
                  <a:cubicBezTo>
                    <a:pt x="44" y="9"/>
                    <a:pt x="43" y="9"/>
                    <a:pt x="43" y="10"/>
                  </a:cubicBezTo>
                  <a:cubicBezTo>
                    <a:pt x="42" y="11"/>
                    <a:pt x="41" y="11"/>
                    <a:pt x="40" y="12"/>
                  </a:cubicBezTo>
                  <a:cubicBezTo>
                    <a:pt x="40" y="13"/>
                    <a:pt x="40" y="13"/>
                    <a:pt x="40" y="13"/>
                  </a:cubicBezTo>
                  <a:cubicBezTo>
                    <a:pt x="41" y="13"/>
                    <a:pt x="42" y="12"/>
                    <a:pt x="43" y="12"/>
                  </a:cubicBezTo>
                  <a:cubicBezTo>
                    <a:pt x="43" y="12"/>
                    <a:pt x="43" y="12"/>
                    <a:pt x="43" y="12"/>
                  </a:cubicBezTo>
                  <a:cubicBezTo>
                    <a:pt x="43" y="12"/>
                    <a:pt x="43" y="12"/>
                    <a:pt x="44" y="12"/>
                  </a:cubicBezTo>
                  <a:cubicBezTo>
                    <a:pt x="44" y="12"/>
                    <a:pt x="44" y="12"/>
                    <a:pt x="44" y="12"/>
                  </a:cubicBezTo>
                  <a:cubicBezTo>
                    <a:pt x="45" y="11"/>
                    <a:pt x="45" y="10"/>
                    <a:pt x="46" y="9"/>
                  </a:cubicBezTo>
                  <a:cubicBezTo>
                    <a:pt x="47" y="9"/>
                    <a:pt x="48" y="8"/>
                    <a:pt x="48" y="8"/>
                  </a:cubicBezTo>
                  <a:cubicBezTo>
                    <a:pt x="49" y="7"/>
                    <a:pt x="50" y="6"/>
                    <a:pt x="51" y="5"/>
                  </a:cubicBezTo>
                  <a:cubicBezTo>
                    <a:pt x="53" y="4"/>
                    <a:pt x="54" y="3"/>
                    <a:pt x="56" y="2"/>
                  </a:cubicBezTo>
                  <a:cubicBezTo>
                    <a:pt x="57" y="1"/>
                    <a:pt x="57" y="0"/>
                    <a:pt x="56" y="0"/>
                  </a:cubicBezTo>
                </a:path>
              </a:pathLst>
            </a:custGeom>
            <a:solidFill>
              <a:schemeClr val="accent1"/>
            </a:solidFill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1" name="任意多边形 270"/>
            <p:cNvSpPr/>
            <p:nvPr/>
          </p:nvSpPr>
          <p:spPr bwMode="auto">
            <a:xfrm>
              <a:off x="5107838" y="2902743"/>
              <a:ext cx="556146" cy="974726"/>
            </a:xfrm>
            <a:custGeom>
              <a:avLst/>
              <a:gdLst>
                <a:gd name="connsiteX0" fmla="*/ 527047 w 556146"/>
                <a:gd name="connsiteY0" fmla="*/ 954088 h 974726"/>
                <a:gd name="connsiteX1" fmla="*/ 529164 w 556146"/>
                <a:gd name="connsiteY1" fmla="*/ 954088 h 974726"/>
                <a:gd name="connsiteX2" fmla="*/ 529164 w 556146"/>
                <a:gd name="connsiteY2" fmla="*/ 958674 h 974726"/>
                <a:gd name="connsiteX3" fmla="*/ 514347 w 556146"/>
                <a:gd name="connsiteY3" fmla="*/ 970140 h 974726"/>
                <a:gd name="connsiteX4" fmla="*/ 510114 w 556146"/>
                <a:gd name="connsiteY4" fmla="*/ 972433 h 974726"/>
                <a:gd name="connsiteX5" fmla="*/ 510114 w 556146"/>
                <a:gd name="connsiteY5" fmla="*/ 974726 h 974726"/>
                <a:gd name="connsiteX6" fmla="*/ 507997 w 556146"/>
                <a:gd name="connsiteY6" fmla="*/ 974726 h 974726"/>
                <a:gd name="connsiteX7" fmla="*/ 507997 w 556146"/>
                <a:gd name="connsiteY7" fmla="*/ 970140 h 974726"/>
                <a:gd name="connsiteX8" fmla="*/ 514347 w 556146"/>
                <a:gd name="connsiteY8" fmla="*/ 965554 h 974726"/>
                <a:gd name="connsiteX9" fmla="*/ 527047 w 556146"/>
                <a:gd name="connsiteY9" fmla="*/ 954088 h 974726"/>
                <a:gd name="connsiteX10" fmla="*/ 550414 w 556146"/>
                <a:gd name="connsiteY10" fmla="*/ 914400 h 974726"/>
                <a:gd name="connsiteX11" fmla="*/ 552503 w 556146"/>
                <a:gd name="connsiteY11" fmla="*/ 914400 h 974726"/>
                <a:gd name="connsiteX12" fmla="*/ 554591 w 556146"/>
                <a:gd name="connsiteY12" fmla="*/ 918696 h 974726"/>
                <a:gd name="connsiteX13" fmla="*/ 552503 w 556146"/>
                <a:gd name="connsiteY13" fmla="*/ 920844 h 974726"/>
                <a:gd name="connsiteX14" fmla="*/ 521170 w 556146"/>
                <a:gd name="connsiteY14" fmla="*/ 948765 h 974726"/>
                <a:gd name="connsiteX15" fmla="*/ 519081 w 556146"/>
                <a:gd name="connsiteY15" fmla="*/ 950913 h 974726"/>
                <a:gd name="connsiteX16" fmla="*/ 516992 w 556146"/>
                <a:gd name="connsiteY16" fmla="*/ 946617 h 974726"/>
                <a:gd name="connsiteX17" fmla="*/ 550414 w 556146"/>
                <a:gd name="connsiteY17" fmla="*/ 916548 h 974726"/>
                <a:gd name="connsiteX18" fmla="*/ 550414 w 556146"/>
                <a:gd name="connsiteY18" fmla="*/ 914400 h 974726"/>
                <a:gd name="connsiteX19" fmla="*/ 548121 w 556146"/>
                <a:gd name="connsiteY19" fmla="*/ 892175 h 974726"/>
                <a:gd name="connsiteX20" fmla="*/ 552401 w 556146"/>
                <a:gd name="connsiteY20" fmla="*/ 892175 h 974726"/>
                <a:gd name="connsiteX21" fmla="*/ 554541 w 556146"/>
                <a:gd name="connsiteY21" fmla="*/ 892175 h 974726"/>
                <a:gd name="connsiteX22" fmla="*/ 554541 w 556146"/>
                <a:gd name="connsiteY22" fmla="*/ 896471 h 974726"/>
                <a:gd name="connsiteX23" fmla="*/ 552401 w 556146"/>
                <a:gd name="connsiteY23" fmla="*/ 896471 h 974726"/>
                <a:gd name="connsiteX24" fmla="*/ 548121 w 556146"/>
                <a:gd name="connsiteY24" fmla="*/ 896471 h 974726"/>
                <a:gd name="connsiteX25" fmla="*/ 531004 w 556146"/>
                <a:gd name="connsiteY25" fmla="*/ 909358 h 974726"/>
                <a:gd name="connsiteX26" fmla="*/ 511747 w 556146"/>
                <a:gd name="connsiteY26" fmla="*/ 926540 h 974726"/>
                <a:gd name="connsiteX27" fmla="*/ 511747 w 556146"/>
                <a:gd name="connsiteY27" fmla="*/ 928688 h 974726"/>
                <a:gd name="connsiteX28" fmla="*/ 509607 w 556146"/>
                <a:gd name="connsiteY28" fmla="*/ 924392 h 974726"/>
                <a:gd name="connsiteX29" fmla="*/ 511747 w 556146"/>
                <a:gd name="connsiteY29" fmla="*/ 922245 h 974726"/>
                <a:gd name="connsiteX30" fmla="*/ 531004 w 556146"/>
                <a:gd name="connsiteY30" fmla="*/ 902914 h 974726"/>
                <a:gd name="connsiteX31" fmla="*/ 548121 w 556146"/>
                <a:gd name="connsiteY31" fmla="*/ 892175 h 974726"/>
                <a:gd name="connsiteX32" fmla="*/ 544457 w 556146"/>
                <a:gd name="connsiteY32" fmla="*/ 874713 h 974726"/>
                <a:gd name="connsiteX33" fmla="*/ 546600 w 556146"/>
                <a:gd name="connsiteY33" fmla="*/ 874713 h 974726"/>
                <a:gd name="connsiteX34" fmla="*/ 548743 w 556146"/>
                <a:gd name="connsiteY34" fmla="*/ 876911 h 974726"/>
                <a:gd name="connsiteX35" fmla="*/ 546600 w 556146"/>
                <a:gd name="connsiteY35" fmla="*/ 879109 h 974726"/>
                <a:gd name="connsiteX36" fmla="*/ 510167 w 556146"/>
                <a:gd name="connsiteY36" fmla="*/ 903288 h 974726"/>
                <a:gd name="connsiteX37" fmla="*/ 508023 w 556146"/>
                <a:gd name="connsiteY37" fmla="*/ 903288 h 974726"/>
                <a:gd name="connsiteX38" fmla="*/ 508023 w 556146"/>
                <a:gd name="connsiteY38" fmla="*/ 898892 h 974726"/>
                <a:gd name="connsiteX39" fmla="*/ 510167 w 556146"/>
                <a:gd name="connsiteY39" fmla="*/ 898892 h 974726"/>
                <a:gd name="connsiteX40" fmla="*/ 544457 w 556146"/>
                <a:gd name="connsiteY40" fmla="*/ 874713 h 974726"/>
                <a:gd name="connsiteX41" fmla="*/ 544297 w 556146"/>
                <a:gd name="connsiteY41" fmla="*/ 842963 h 974726"/>
                <a:gd name="connsiteX42" fmla="*/ 548615 w 556146"/>
                <a:gd name="connsiteY42" fmla="*/ 842963 h 974726"/>
                <a:gd name="connsiteX43" fmla="*/ 550774 w 556146"/>
                <a:gd name="connsiteY43" fmla="*/ 842963 h 974726"/>
                <a:gd name="connsiteX44" fmla="*/ 552933 w 556146"/>
                <a:gd name="connsiteY44" fmla="*/ 842963 h 974726"/>
                <a:gd name="connsiteX45" fmla="*/ 552933 w 556146"/>
                <a:gd name="connsiteY45" fmla="*/ 847130 h 974726"/>
                <a:gd name="connsiteX46" fmla="*/ 550774 w 556146"/>
                <a:gd name="connsiteY46" fmla="*/ 847130 h 974726"/>
                <a:gd name="connsiteX47" fmla="*/ 548615 w 556146"/>
                <a:gd name="connsiteY47" fmla="*/ 847130 h 974726"/>
                <a:gd name="connsiteX48" fmla="*/ 544297 w 556146"/>
                <a:gd name="connsiteY48" fmla="*/ 847130 h 974726"/>
                <a:gd name="connsiteX49" fmla="*/ 524866 w 556146"/>
                <a:gd name="connsiteY49" fmla="*/ 859632 h 974726"/>
                <a:gd name="connsiteX50" fmla="*/ 507594 w 556146"/>
                <a:gd name="connsiteY50" fmla="*/ 874218 h 974726"/>
                <a:gd name="connsiteX51" fmla="*/ 505435 w 556146"/>
                <a:gd name="connsiteY51" fmla="*/ 876301 h 974726"/>
                <a:gd name="connsiteX52" fmla="*/ 503276 w 556146"/>
                <a:gd name="connsiteY52" fmla="*/ 872134 h 974726"/>
                <a:gd name="connsiteX53" fmla="*/ 507594 w 556146"/>
                <a:gd name="connsiteY53" fmla="*/ 870050 h 974726"/>
                <a:gd name="connsiteX54" fmla="*/ 527025 w 556146"/>
                <a:gd name="connsiteY54" fmla="*/ 853381 h 974726"/>
                <a:gd name="connsiteX55" fmla="*/ 544297 w 556146"/>
                <a:gd name="connsiteY55" fmla="*/ 842963 h 974726"/>
                <a:gd name="connsiteX56" fmla="*/ 542738 w 556146"/>
                <a:gd name="connsiteY56" fmla="*/ 819150 h 974726"/>
                <a:gd name="connsiteX57" fmla="*/ 544947 w 556146"/>
                <a:gd name="connsiteY57" fmla="*/ 819150 h 974726"/>
                <a:gd name="connsiteX58" fmla="*/ 544947 w 556146"/>
                <a:gd name="connsiteY58" fmla="*/ 823446 h 974726"/>
                <a:gd name="connsiteX59" fmla="*/ 542738 w 556146"/>
                <a:gd name="connsiteY59" fmla="*/ 823446 h 974726"/>
                <a:gd name="connsiteX60" fmla="*/ 531694 w 556146"/>
                <a:gd name="connsiteY60" fmla="*/ 827741 h 974726"/>
                <a:gd name="connsiteX61" fmla="*/ 520651 w 556146"/>
                <a:gd name="connsiteY61" fmla="*/ 838481 h 974726"/>
                <a:gd name="connsiteX62" fmla="*/ 502981 w 556146"/>
                <a:gd name="connsiteY62" fmla="*/ 851367 h 974726"/>
                <a:gd name="connsiteX63" fmla="*/ 500773 w 556146"/>
                <a:gd name="connsiteY63" fmla="*/ 855663 h 974726"/>
                <a:gd name="connsiteX64" fmla="*/ 498564 w 556146"/>
                <a:gd name="connsiteY64" fmla="*/ 855663 h 974726"/>
                <a:gd name="connsiteX65" fmla="*/ 496355 w 556146"/>
                <a:gd name="connsiteY65" fmla="*/ 855663 h 974726"/>
                <a:gd name="connsiteX66" fmla="*/ 496355 w 556146"/>
                <a:gd name="connsiteY66" fmla="*/ 853515 h 974726"/>
                <a:gd name="connsiteX67" fmla="*/ 498564 w 556146"/>
                <a:gd name="connsiteY67" fmla="*/ 851367 h 974726"/>
                <a:gd name="connsiteX68" fmla="*/ 502981 w 556146"/>
                <a:gd name="connsiteY68" fmla="*/ 847072 h 974726"/>
                <a:gd name="connsiteX69" fmla="*/ 520651 w 556146"/>
                <a:gd name="connsiteY69" fmla="*/ 832037 h 974726"/>
                <a:gd name="connsiteX70" fmla="*/ 542738 w 556146"/>
                <a:gd name="connsiteY70" fmla="*/ 819150 h 974726"/>
                <a:gd name="connsiteX71" fmla="*/ 546583 w 556146"/>
                <a:gd name="connsiteY71" fmla="*/ 793750 h 974726"/>
                <a:gd name="connsiteX72" fmla="*/ 546583 w 556146"/>
                <a:gd name="connsiteY72" fmla="*/ 797983 h 974726"/>
                <a:gd name="connsiteX73" fmla="*/ 544424 w 556146"/>
                <a:gd name="connsiteY73" fmla="*/ 800100 h 974726"/>
                <a:gd name="connsiteX74" fmla="*/ 540106 w 556146"/>
                <a:gd name="connsiteY74" fmla="*/ 800100 h 974726"/>
                <a:gd name="connsiteX75" fmla="*/ 520675 w 556146"/>
                <a:gd name="connsiteY75" fmla="*/ 812800 h 974726"/>
                <a:gd name="connsiteX76" fmla="*/ 503403 w 556146"/>
                <a:gd name="connsiteY76" fmla="*/ 829733 h 974726"/>
                <a:gd name="connsiteX77" fmla="*/ 501244 w 556146"/>
                <a:gd name="connsiteY77" fmla="*/ 831850 h 974726"/>
                <a:gd name="connsiteX78" fmla="*/ 499085 w 556146"/>
                <a:gd name="connsiteY78" fmla="*/ 831850 h 974726"/>
                <a:gd name="connsiteX79" fmla="*/ 496926 w 556146"/>
                <a:gd name="connsiteY79" fmla="*/ 827617 h 974726"/>
                <a:gd name="connsiteX80" fmla="*/ 499085 w 556146"/>
                <a:gd name="connsiteY80" fmla="*/ 827617 h 974726"/>
                <a:gd name="connsiteX81" fmla="*/ 501244 w 556146"/>
                <a:gd name="connsiteY81" fmla="*/ 823383 h 974726"/>
                <a:gd name="connsiteX82" fmla="*/ 522834 w 556146"/>
                <a:gd name="connsiteY82" fmla="*/ 806450 h 974726"/>
                <a:gd name="connsiteX83" fmla="*/ 540106 w 556146"/>
                <a:gd name="connsiteY83" fmla="*/ 795867 h 974726"/>
                <a:gd name="connsiteX84" fmla="*/ 544424 w 556146"/>
                <a:gd name="connsiteY84" fmla="*/ 795867 h 974726"/>
                <a:gd name="connsiteX85" fmla="*/ 546583 w 556146"/>
                <a:gd name="connsiteY85" fmla="*/ 793750 h 974726"/>
                <a:gd name="connsiteX86" fmla="*/ 552414 w 556146"/>
                <a:gd name="connsiteY86" fmla="*/ 763588 h 974726"/>
                <a:gd name="connsiteX87" fmla="*/ 554547 w 556146"/>
                <a:gd name="connsiteY87" fmla="*/ 763588 h 974726"/>
                <a:gd name="connsiteX88" fmla="*/ 554547 w 556146"/>
                <a:gd name="connsiteY88" fmla="*/ 767868 h 974726"/>
                <a:gd name="connsiteX89" fmla="*/ 552414 w 556146"/>
                <a:gd name="connsiteY89" fmla="*/ 767868 h 974726"/>
                <a:gd name="connsiteX90" fmla="*/ 541748 w 556146"/>
                <a:gd name="connsiteY90" fmla="*/ 774287 h 974726"/>
                <a:gd name="connsiteX91" fmla="*/ 537481 w 556146"/>
                <a:gd name="connsiteY91" fmla="*/ 776426 h 974726"/>
                <a:gd name="connsiteX92" fmla="*/ 494817 w 556146"/>
                <a:gd name="connsiteY92" fmla="*/ 808522 h 974726"/>
                <a:gd name="connsiteX93" fmla="*/ 492684 w 556146"/>
                <a:gd name="connsiteY93" fmla="*/ 810661 h 974726"/>
                <a:gd name="connsiteX94" fmla="*/ 492684 w 556146"/>
                <a:gd name="connsiteY94" fmla="*/ 812801 h 974726"/>
                <a:gd name="connsiteX95" fmla="*/ 490550 w 556146"/>
                <a:gd name="connsiteY95" fmla="*/ 812801 h 974726"/>
                <a:gd name="connsiteX96" fmla="*/ 490550 w 556146"/>
                <a:gd name="connsiteY96" fmla="*/ 808522 h 974726"/>
                <a:gd name="connsiteX97" fmla="*/ 492684 w 556146"/>
                <a:gd name="connsiteY97" fmla="*/ 806382 h 974726"/>
                <a:gd name="connsiteX98" fmla="*/ 537481 w 556146"/>
                <a:gd name="connsiteY98" fmla="*/ 772147 h 974726"/>
                <a:gd name="connsiteX99" fmla="*/ 541748 w 556146"/>
                <a:gd name="connsiteY99" fmla="*/ 770007 h 974726"/>
                <a:gd name="connsiteX100" fmla="*/ 552414 w 556146"/>
                <a:gd name="connsiteY100" fmla="*/ 763588 h 974726"/>
                <a:gd name="connsiteX101" fmla="*/ 526951 w 556146"/>
                <a:gd name="connsiteY101" fmla="*/ 752475 h 974726"/>
                <a:gd name="connsiteX102" fmla="*/ 529115 w 556146"/>
                <a:gd name="connsiteY102" fmla="*/ 752475 h 974726"/>
                <a:gd name="connsiteX103" fmla="*/ 529115 w 556146"/>
                <a:gd name="connsiteY103" fmla="*/ 756708 h 974726"/>
                <a:gd name="connsiteX104" fmla="*/ 466337 w 556146"/>
                <a:gd name="connsiteY104" fmla="*/ 792692 h 974726"/>
                <a:gd name="connsiteX105" fmla="*/ 464172 w 556146"/>
                <a:gd name="connsiteY105" fmla="*/ 794808 h 974726"/>
                <a:gd name="connsiteX106" fmla="*/ 464172 w 556146"/>
                <a:gd name="connsiteY106" fmla="*/ 796925 h 974726"/>
                <a:gd name="connsiteX107" fmla="*/ 462007 w 556146"/>
                <a:gd name="connsiteY107" fmla="*/ 796925 h 974726"/>
                <a:gd name="connsiteX108" fmla="*/ 459842 w 556146"/>
                <a:gd name="connsiteY108" fmla="*/ 794808 h 974726"/>
                <a:gd name="connsiteX109" fmla="*/ 462007 w 556146"/>
                <a:gd name="connsiteY109" fmla="*/ 792692 h 974726"/>
                <a:gd name="connsiteX110" fmla="*/ 526951 w 556146"/>
                <a:gd name="connsiteY110" fmla="*/ 752475 h 974726"/>
                <a:gd name="connsiteX111" fmla="*/ 456090 w 556146"/>
                <a:gd name="connsiteY111" fmla="*/ 752475 h 974726"/>
                <a:gd name="connsiteX112" fmla="*/ 458255 w 556146"/>
                <a:gd name="connsiteY112" fmla="*/ 754618 h 974726"/>
                <a:gd name="connsiteX113" fmla="*/ 456090 w 556146"/>
                <a:gd name="connsiteY113" fmla="*/ 756761 h 974726"/>
                <a:gd name="connsiteX114" fmla="*/ 421454 w 556146"/>
                <a:gd name="connsiteY114" fmla="*/ 773907 h 974726"/>
                <a:gd name="connsiteX115" fmla="*/ 391147 w 556146"/>
                <a:gd name="connsiteY115" fmla="*/ 795338 h 974726"/>
                <a:gd name="connsiteX116" fmla="*/ 388982 w 556146"/>
                <a:gd name="connsiteY116" fmla="*/ 791052 h 974726"/>
                <a:gd name="connsiteX117" fmla="*/ 421454 w 556146"/>
                <a:gd name="connsiteY117" fmla="*/ 767477 h 974726"/>
                <a:gd name="connsiteX118" fmla="*/ 440937 w 556146"/>
                <a:gd name="connsiteY118" fmla="*/ 756761 h 974726"/>
                <a:gd name="connsiteX119" fmla="*/ 456090 w 556146"/>
                <a:gd name="connsiteY119" fmla="*/ 752475 h 974726"/>
                <a:gd name="connsiteX120" fmla="*/ 432175 w 556146"/>
                <a:gd name="connsiteY120" fmla="*/ 749300 h 974726"/>
                <a:gd name="connsiteX121" fmla="*/ 438639 w 556146"/>
                <a:gd name="connsiteY121" fmla="*/ 749300 h 974726"/>
                <a:gd name="connsiteX122" fmla="*/ 438639 w 556146"/>
                <a:gd name="connsiteY122" fmla="*/ 751465 h 974726"/>
                <a:gd name="connsiteX123" fmla="*/ 438639 w 556146"/>
                <a:gd name="connsiteY123" fmla="*/ 753630 h 974726"/>
                <a:gd name="connsiteX124" fmla="*/ 436484 w 556146"/>
                <a:gd name="connsiteY124" fmla="*/ 753630 h 974726"/>
                <a:gd name="connsiteX125" fmla="*/ 432175 w 556146"/>
                <a:gd name="connsiteY125" fmla="*/ 753630 h 974726"/>
                <a:gd name="connsiteX126" fmla="*/ 425712 w 556146"/>
                <a:gd name="connsiteY126" fmla="*/ 755794 h 974726"/>
                <a:gd name="connsiteX127" fmla="*/ 417094 w 556146"/>
                <a:gd name="connsiteY127" fmla="*/ 760124 h 974726"/>
                <a:gd name="connsiteX128" fmla="*/ 397704 w 556146"/>
                <a:gd name="connsiteY128" fmla="*/ 770948 h 974726"/>
                <a:gd name="connsiteX129" fmla="*/ 354614 w 556146"/>
                <a:gd name="connsiteY129" fmla="*/ 796925 h 974726"/>
                <a:gd name="connsiteX130" fmla="*/ 352460 w 556146"/>
                <a:gd name="connsiteY130" fmla="*/ 796925 h 974726"/>
                <a:gd name="connsiteX131" fmla="*/ 352460 w 556146"/>
                <a:gd name="connsiteY131" fmla="*/ 792596 h 974726"/>
                <a:gd name="connsiteX132" fmla="*/ 399858 w 556146"/>
                <a:gd name="connsiteY132" fmla="*/ 764454 h 974726"/>
                <a:gd name="connsiteX133" fmla="*/ 414940 w 556146"/>
                <a:gd name="connsiteY133" fmla="*/ 755794 h 974726"/>
                <a:gd name="connsiteX134" fmla="*/ 421403 w 556146"/>
                <a:gd name="connsiteY134" fmla="*/ 751465 h 974726"/>
                <a:gd name="connsiteX135" fmla="*/ 423557 w 556146"/>
                <a:gd name="connsiteY135" fmla="*/ 751465 h 974726"/>
                <a:gd name="connsiteX136" fmla="*/ 432175 w 556146"/>
                <a:gd name="connsiteY136" fmla="*/ 749300 h 974726"/>
                <a:gd name="connsiteX137" fmla="*/ 294198 w 556146"/>
                <a:gd name="connsiteY137" fmla="*/ 748242 h 974726"/>
                <a:gd name="connsiteX138" fmla="*/ 294198 w 556146"/>
                <a:gd name="connsiteY138" fmla="*/ 750358 h 974726"/>
                <a:gd name="connsiteX139" fmla="*/ 287803 w 556146"/>
                <a:gd name="connsiteY139" fmla="*/ 754592 h 974726"/>
                <a:gd name="connsiteX140" fmla="*/ 225981 w 556146"/>
                <a:gd name="connsiteY140" fmla="*/ 790575 h 974726"/>
                <a:gd name="connsiteX141" fmla="*/ 223849 w 556146"/>
                <a:gd name="connsiteY141" fmla="*/ 790575 h 974726"/>
                <a:gd name="connsiteX142" fmla="*/ 223849 w 556146"/>
                <a:gd name="connsiteY142" fmla="*/ 786342 h 974726"/>
                <a:gd name="connsiteX143" fmla="*/ 275012 w 556146"/>
                <a:gd name="connsiteY143" fmla="*/ 754592 h 974726"/>
                <a:gd name="connsiteX144" fmla="*/ 294198 w 556146"/>
                <a:gd name="connsiteY144" fmla="*/ 748242 h 974726"/>
                <a:gd name="connsiteX145" fmla="*/ 503541 w 556146"/>
                <a:gd name="connsiteY145" fmla="*/ 747713 h 974726"/>
                <a:gd name="connsiteX146" fmla="*/ 510058 w 556146"/>
                <a:gd name="connsiteY146" fmla="*/ 749878 h 974726"/>
                <a:gd name="connsiteX147" fmla="*/ 507886 w 556146"/>
                <a:gd name="connsiteY147" fmla="*/ 754207 h 974726"/>
                <a:gd name="connsiteX148" fmla="*/ 507886 w 556146"/>
                <a:gd name="connsiteY148" fmla="*/ 752043 h 974726"/>
                <a:gd name="connsiteX149" fmla="*/ 503541 w 556146"/>
                <a:gd name="connsiteY149" fmla="*/ 752043 h 974726"/>
                <a:gd name="connsiteX150" fmla="*/ 492679 w 556146"/>
                <a:gd name="connsiteY150" fmla="*/ 756372 h 974726"/>
                <a:gd name="connsiteX151" fmla="*/ 468783 w 556146"/>
                <a:gd name="connsiteY151" fmla="*/ 769361 h 974726"/>
                <a:gd name="connsiteX152" fmla="*/ 434025 w 556146"/>
                <a:gd name="connsiteY152" fmla="*/ 795338 h 974726"/>
                <a:gd name="connsiteX153" fmla="*/ 431853 w 556146"/>
                <a:gd name="connsiteY153" fmla="*/ 795338 h 974726"/>
                <a:gd name="connsiteX154" fmla="*/ 431853 w 556146"/>
                <a:gd name="connsiteY154" fmla="*/ 791009 h 974726"/>
                <a:gd name="connsiteX155" fmla="*/ 470955 w 556146"/>
                <a:gd name="connsiteY155" fmla="*/ 762867 h 974726"/>
                <a:gd name="connsiteX156" fmla="*/ 488334 w 556146"/>
                <a:gd name="connsiteY156" fmla="*/ 752043 h 974726"/>
                <a:gd name="connsiteX157" fmla="*/ 494851 w 556146"/>
                <a:gd name="connsiteY157" fmla="*/ 749878 h 974726"/>
                <a:gd name="connsiteX158" fmla="*/ 503541 w 556146"/>
                <a:gd name="connsiteY158" fmla="*/ 747713 h 974726"/>
                <a:gd name="connsiteX159" fmla="*/ 368221 w 556146"/>
                <a:gd name="connsiteY159" fmla="*/ 747713 h 974726"/>
                <a:gd name="connsiteX160" fmla="*/ 370376 w 556146"/>
                <a:gd name="connsiteY160" fmla="*/ 747713 h 974726"/>
                <a:gd name="connsiteX161" fmla="*/ 368221 w 556146"/>
                <a:gd name="connsiteY161" fmla="*/ 752031 h 974726"/>
                <a:gd name="connsiteX162" fmla="*/ 359603 w 556146"/>
                <a:gd name="connsiteY162" fmla="*/ 754190 h 974726"/>
                <a:gd name="connsiteX163" fmla="*/ 348831 w 556146"/>
                <a:gd name="connsiteY163" fmla="*/ 760667 h 974726"/>
                <a:gd name="connsiteX164" fmla="*/ 329441 w 556146"/>
                <a:gd name="connsiteY164" fmla="*/ 773621 h 974726"/>
                <a:gd name="connsiteX165" fmla="*/ 292815 w 556146"/>
                <a:gd name="connsiteY165" fmla="*/ 795211 h 974726"/>
                <a:gd name="connsiteX166" fmla="*/ 286351 w 556146"/>
                <a:gd name="connsiteY166" fmla="*/ 799529 h 974726"/>
                <a:gd name="connsiteX167" fmla="*/ 284197 w 556146"/>
                <a:gd name="connsiteY167" fmla="*/ 799529 h 974726"/>
                <a:gd name="connsiteX168" fmla="*/ 284197 w 556146"/>
                <a:gd name="connsiteY168" fmla="*/ 801688 h 974726"/>
                <a:gd name="connsiteX169" fmla="*/ 282042 w 556146"/>
                <a:gd name="connsiteY169" fmla="*/ 799529 h 974726"/>
                <a:gd name="connsiteX170" fmla="*/ 282042 w 556146"/>
                <a:gd name="connsiteY170" fmla="*/ 797370 h 974726"/>
                <a:gd name="connsiteX171" fmla="*/ 284197 w 556146"/>
                <a:gd name="connsiteY171" fmla="*/ 795211 h 974726"/>
                <a:gd name="connsiteX172" fmla="*/ 331595 w 556146"/>
                <a:gd name="connsiteY172" fmla="*/ 767144 h 974726"/>
                <a:gd name="connsiteX173" fmla="*/ 350985 w 556146"/>
                <a:gd name="connsiteY173" fmla="*/ 754190 h 974726"/>
                <a:gd name="connsiteX174" fmla="*/ 368221 w 556146"/>
                <a:gd name="connsiteY174" fmla="*/ 747713 h 974726"/>
                <a:gd name="connsiteX175" fmla="*/ 333251 w 556146"/>
                <a:gd name="connsiteY175" fmla="*/ 747713 h 974726"/>
                <a:gd name="connsiteX176" fmla="*/ 335428 w 556146"/>
                <a:gd name="connsiteY176" fmla="*/ 747713 h 974726"/>
                <a:gd name="connsiteX177" fmla="*/ 335428 w 556146"/>
                <a:gd name="connsiteY177" fmla="*/ 752043 h 974726"/>
                <a:gd name="connsiteX178" fmla="*/ 333251 w 556146"/>
                <a:gd name="connsiteY178" fmla="*/ 754207 h 974726"/>
                <a:gd name="connsiteX179" fmla="*/ 265760 w 556146"/>
                <a:gd name="connsiteY179" fmla="*/ 793173 h 974726"/>
                <a:gd name="connsiteX180" fmla="*/ 263582 w 556146"/>
                <a:gd name="connsiteY180" fmla="*/ 795338 h 974726"/>
                <a:gd name="connsiteX181" fmla="*/ 261405 w 556146"/>
                <a:gd name="connsiteY181" fmla="*/ 793173 h 974726"/>
                <a:gd name="connsiteX182" fmla="*/ 263582 w 556146"/>
                <a:gd name="connsiteY182" fmla="*/ 791009 h 974726"/>
                <a:gd name="connsiteX183" fmla="*/ 324542 w 556146"/>
                <a:gd name="connsiteY183" fmla="*/ 754207 h 974726"/>
                <a:gd name="connsiteX184" fmla="*/ 333251 w 556146"/>
                <a:gd name="connsiteY184" fmla="*/ 747713 h 974726"/>
                <a:gd name="connsiteX185" fmla="*/ 481523 w 556146"/>
                <a:gd name="connsiteY185" fmla="*/ 746125 h 974726"/>
                <a:gd name="connsiteX186" fmla="*/ 483655 w 556146"/>
                <a:gd name="connsiteY186" fmla="*/ 748242 h 974726"/>
                <a:gd name="connsiteX187" fmla="*/ 483655 w 556146"/>
                <a:gd name="connsiteY187" fmla="*/ 750358 h 974726"/>
                <a:gd name="connsiteX188" fmla="*/ 481523 w 556146"/>
                <a:gd name="connsiteY188" fmla="*/ 750358 h 974726"/>
                <a:gd name="connsiteX189" fmla="*/ 475128 w 556146"/>
                <a:gd name="connsiteY189" fmla="*/ 754592 h 974726"/>
                <a:gd name="connsiteX190" fmla="*/ 413306 w 556146"/>
                <a:gd name="connsiteY190" fmla="*/ 796925 h 974726"/>
                <a:gd name="connsiteX191" fmla="*/ 411174 w 556146"/>
                <a:gd name="connsiteY191" fmla="*/ 796925 h 974726"/>
                <a:gd name="connsiteX192" fmla="*/ 409042 w 556146"/>
                <a:gd name="connsiteY192" fmla="*/ 796925 h 974726"/>
                <a:gd name="connsiteX193" fmla="*/ 409042 w 556146"/>
                <a:gd name="connsiteY193" fmla="*/ 794808 h 974726"/>
                <a:gd name="connsiteX194" fmla="*/ 464469 w 556146"/>
                <a:gd name="connsiteY194" fmla="*/ 754592 h 974726"/>
                <a:gd name="connsiteX195" fmla="*/ 472996 w 556146"/>
                <a:gd name="connsiteY195" fmla="*/ 750358 h 974726"/>
                <a:gd name="connsiteX196" fmla="*/ 477260 w 556146"/>
                <a:gd name="connsiteY196" fmla="*/ 748242 h 974726"/>
                <a:gd name="connsiteX197" fmla="*/ 479392 w 556146"/>
                <a:gd name="connsiteY197" fmla="*/ 748242 h 974726"/>
                <a:gd name="connsiteX198" fmla="*/ 481523 w 556146"/>
                <a:gd name="connsiteY198" fmla="*/ 746125 h 974726"/>
                <a:gd name="connsiteX199" fmla="*/ 396145 w 556146"/>
                <a:gd name="connsiteY199" fmla="*/ 746125 h 974726"/>
                <a:gd name="connsiteX200" fmla="*/ 398328 w 556146"/>
                <a:gd name="connsiteY200" fmla="*/ 746125 h 974726"/>
                <a:gd name="connsiteX201" fmla="*/ 400510 w 556146"/>
                <a:gd name="connsiteY201" fmla="*/ 746125 h 974726"/>
                <a:gd name="connsiteX202" fmla="*/ 402693 w 556146"/>
                <a:gd name="connsiteY202" fmla="*/ 746125 h 974726"/>
                <a:gd name="connsiteX203" fmla="*/ 400510 w 556146"/>
                <a:gd name="connsiteY203" fmla="*/ 750358 h 974726"/>
                <a:gd name="connsiteX204" fmla="*/ 398328 w 556146"/>
                <a:gd name="connsiteY204" fmla="*/ 750358 h 974726"/>
                <a:gd name="connsiteX205" fmla="*/ 396145 w 556146"/>
                <a:gd name="connsiteY205" fmla="*/ 752475 h 974726"/>
                <a:gd name="connsiteX206" fmla="*/ 387413 w 556146"/>
                <a:gd name="connsiteY206" fmla="*/ 756708 h 974726"/>
                <a:gd name="connsiteX207" fmla="*/ 319746 w 556146"/>
                <a:gd name="connsiteY207" fmla="*/ 796925 h 974726"/>
                <a:gd name="connsiteX208" fmla="*/ 317563 w 556146"/>
                <a:gd name="connsiteY208" fmla="*/ 796925 h 974726"/>
                <a:gd name="connsiteX209" fmla="*/ 317563 w 556146"/>
                <a:gd name="connsiteY209" fmla="*/ 792692 h 974726"/>
                <a:gd name="connsiteX210" fmla="*/ 378682 w 556146"/>
                <a:gd name="connsiteY210" fmla="*/ 756708 h 974726"/>
                <a:gd name="connsiteX211" fmla="*/ 387413 w 556146"/>
                <a:gd name="connsiteY211" fmla="*/ 752475 h 974726"/>
                <a:gd name="connsiteX212" fmla="*/ 396145 w 556146"/>
                <a:gd name="connsiteY212" fmla="*/ 746125 h 974726"/>
                <a:gd name="connsiteX213" fmla="*/ 331673 w 556146"/>
                <a:gd name="connsiteY213" fmla="*/ 673100 h 974726"/>
                <a:gd name="connsiteX214" fmla="*/ 331673 w 556146"/>
                <a:gd name="connsiteY214" fmla="*/ 677379 h 974726"/>
                <a:gd name="connsiteX215" fmla="*/ 257812 w 556146"/>
                <a:gd name="connsiteY215" fmla="*/ 722313 h 974726"/>
                <a:gd name="connsiteX216" fmla="*/ 175262 w 556146"/>
                <a:gd name="connsiteY216" fmla="*/ 771525 h 974726"/>
                <a:gd name="connsiteX217" fmla="*/ 173090 w 556146"/>
                <a:gd name="connsiteY217" fmla="*/ 767246 h 974726"/>
                <a:gd name="connsiteX218" fmla="*/ 255640 w 556146"/>
                <a:gd name="connsiteY218" fmla="*/ 718033 h 974726"/>
                <a:gd name="connsiteX219" fmla="*/ 331673 w 556146"/>
                <a:gd name="connsiteY219" fmla="*/ 675240 h 974726"/>
                <a:gd name="connsiteX220" fmla="*/ 331673 w 556146"/>
                <a:gd name="connsiteY220" fmla="*/ 673100 h 974726"/>
                <a:gd name="connsiteX221" fmla="*/ 358699 w 556146"/>
                <a:gd name="connsiteY221" fmla="*/ 638175 h 974726"/>
                <a:gd name="connsiteX222" fmla="*/ 360852 w 556146"/>
                <a:gd name="connsiteY222" fmla="*/ 642488 h 974726"/>
                <a:gd name="connsiteX223" fmla="*/ 317789 w 556146"/>
                <a:gd name="connsiteY223" fmla="*/ 668368 h 974726"/>
                <a:gd name="connsiteX224" fmla="*/ 272572 w 556146"/>
                <a:gd name="connsiteY224" fmla="*/ 696403 h 974726"/>
                <a:gd name="connsiteX225" fmla="*/ 179987 w 556146"/>
                <a:gd name="connsiteY225" fmla="*/ 750319 h 974726"/>
                <a:gd name="connsiteX226" fmla="*/ 177833 w 556146"/>
                <a:gd name="connsiteY226" fmla="*/ 752475 h 974726"/>
                <a:gd name="connsiteX227" fmla="*/ 175680 w 556146"/>
                <a:gd name="connsiteY227" fmla="*/ 750319 h 974726"/>
                <a:gd name="connsiteX228" fmla="*/ 175680 w 556146"/>
                <a:gd name="connsiteY228" fmla="*/ 748162 h 974726"/>
                <a:gd name="connsiteX229" fmla="*/ 186446 w 556146"/>
                <a:gd name="connsiteY229" fmla="*/ 741692 h 974726"/>
                <a:gd name="connsiteX230" fmla="*/ 272572 w 556146"/>
                <a:gd name="connsiteY230" fmla="*/ 689934 h 974726"/>
                <a:gd name="connsiteX231" fmla="*/ 317789 w 556146"/>
                <a:gd name="connsiteY231" fmla="*/ 661898 h 974726"/>
                <a:gd name="connsiteX232" fmla="*/ 358699 w 556146"/>
                <a:gd name="connsiteY232" fmla="*/ 640332 h 974726"/>
                <a:gd name="connsiteX233" fmla="*/ 358699 w 556146"/>
                <a:gd name="connsiteY233" fmla="*/ 638175 h 974726"/>
                <a:gd name="connsiteX234" fmla="*/ 404190 w 556146"/>
                <a:gd name="connsiteY234" fmla="*/ 596900 h 974726"/>
                <a:gd name="connsiteX235" fmla="*/ 406337 w 556146"/>
                <a:gd name="connsiteY235" fmla="*/ 596900 h 974726"/>
                <a:gd name="connsiteX236" fmla="*/ 408484 w 556146"/>
                <a:gd name="connsiteY236" fmla="*/ 596900 h 974726"/>
                <a:gd name="connsiteX237" fmla="*/ 410630 w 556146"/>
                <a:gd name="connsiteY237" fmla="*/ 596900 h 974726"/>
                <a:gd name="connsiteX238" fmla="*/ 408484 w 556146"/>
                <a:gd name="connsiteY238" fmla="*/ 601196 h 974726"/>
                <a:gd name="connsiteX239" fmla="*/ 406337 w 556146"/>
                <a:gd name="connsiteY239" fmla="*/ 601196 h 974726"/>
                <a:gd name="connsiteX240" fmla="*/ 404190 w 556146"/>
                <a:gd name="connsiteY240" fmla="*/ 601196 h 974726"/>
                <a:gd name="connsiteX241" fmla="*/ 402043 w 556146"/>
                <a:gd name="connsiteY241" fmla="*/ 601196 h 974726"/>
                <a:gd name="connsiteX242" fmla="*/ 393456 w 556146"/>
                <a:gd name="connsiteY242" fmla="*/ 605491 h 974726"/>
                <a:gd name="connsiteX243" fmla="*/ 382723 w 556146"/>
                <a:gd name="connsiteY243" fmla="*/ 609787 h 974726"/>
                <a:gd name="connsiteX244" fmla="*/ 361255 w 556146"/>
                <a:gd name="connsiteY244" fmla="*/ 622674 h 974726"/>
                <a:gd name="connsiteX245" fmla="*/ 316174 w 556146"/>
                <a:gd name="connsiteY245" fmla="*/ 650595 h 974726"/>
                <a:gd name="connsiteX246" fmla="*/ 241038 w 556146"/>
                <a:gd name="connsiteY246" fmla="*/ 695699 h 974726"/>
                <a:gd name="connsiteX247" fmla="*/ 226011 w 556146"/>
                <a:gd name="connsiteY247" fmla="*/ 706438 h 974726"/>
                <a:gd name="connsiteX248" fmla="*/ 223864 w 556146"/>
                <a:gd name="connsiteY248" fmla="*/ 706438 h 974726"/>
                <a:gd name="connsiteX249" fmla="*/ 221717 w 556146"/>
                <a:gd name="connsiteY249" fmla="*/ 704290 h 974726"/>
                <a:gd name="connsiteX250" fmla="*/ 223864 w 556146"/>
                <a:gd name="connsiteY250" fmla="*/ 702143 h 974726"/>
                <a:gd name="connsiteX251" fmla="*/ 223864 w 556146"/>
                <a:gd name="connsiteY251" fmla="*/ 699995 h 974726"/>
                <a:gd name="connsiteX252" fmla="*/ 241038 w 556146"/>
                <a:gd name="connsiteY252" fmla="*/ 691404 h 974726"/>
                <a:gd name="connsiteX253" fmla="*/ 264652 w 556146"/>
                <a:gd name="connsiteY253" fmla="*/ 674221 h 974726"/>
                <a:gd name="connsiteX254" fmla="*/ 318320 w 556146"/>
                <a:gd name="connsiteY254" fmla="*/ 642004 h 974726"/>
                <a:gd name="connsiteX255" fmla="*/ 367695 w 556146"/>
                <a:gd name="connsiteY255" fmla="*/ 614083 h 974726"/>
                <a:gd name="connsiteX256" fmla="*/ 391310 w 556146"/>
                <a:gd name="connsiteY256" fmla="*/ 601196 h 974726"/>
                <a:gd name="connsiteX257" fmla="*/ 404190 w 556146"/>
                <a:gd name="connsiteY257" fmla="*/ 596900 h 974726"/>
                <a:gd name="connsiteX258" fmla="*/ 431737 w 556146"/>
                <a:gd name="connsiteY258" fmla="*/ 552450 h 974726"/>
                <a:gd name="connsiteX259" fmla="*/ 433884 w 556146"/>
                <a:gd name="connsiteY259" fmla="*/ 552450 h 974726"/>
                <a:gd name="connsiteX260" fmla="*/ 433884 w 556146"/>
                <a:gd name="connsiteY260" fmla="*/ 556746 h 974726"/>
                <a:gd name="connsiteX261" fmla="*/ 431737 w 556146"/>
                <a:gd name="connsiteY261" fmla="*/ 556746 h 974726"/>
                <a:gd name="connsiteX262" fmla="*/ 418856 w 556146"/>
                <a:gd name="connsiteY262" fmla="*/ 561041 h 974726"/>
                <a:gd name="connsiteX263" fmla="*/ 401682 w 556146"/>
                <a:gd name="connsiteY263" fmla="*/ 571780 h 974726"/>
                <a:gd name="connsiteX264" fmla="*/ 371628 w 556146"/>
                <a:gd name="connsiteY264" fmla="*/ 593258 h 974726"/>
                <a:gd name="connsiteX265" fmla="*/ 320106 w 556146"/>
                <a:gd name="connsiteY265" fmla="*/ 623328 h 974726"/>
                <a:gd name="connsiteX266" fmla="*/ 309373 w 556146"/>
                <a:gd name="connsiteY266" fmla="*/ 629771 h 974726"/>
                <a:gd name="connsiteX267" fmla="*/ 290052 w 556146"/>
                <a:gd name="connsiteY267" fmla="*/ 640510 h 974726"/>
                <a:gd name="connsiteX268" fmla="*/ 275025 w 556146"/>
                <a:gd name="connsiteY268" fmla="*/ 649101 h 974726"/>
                <a:gd name="connsiteX269" fmla="*/ 251411 w 556146"/>
                <a:gd name="connsiteY269" fmla="*/ 661988 h 974726"/>
                <a:gd name="connsiteX270" fmla="*/ 249264 w 556146"/>
                <a:gd name="connsiteY270" fmla="*/ 661988 h 974726"/>
                <a:gd name="connsiteX271" fmla="*/ 249264 w 556146"/>
                <a:gd name="connsiteY271" fmla="*/ 657693 h 974726"/>
                <a:gd name="connsiteX272" fmla="*/ 259998 w 556146"/>
                <a:gd name="connsiteY272" fmla="*/ 651249 h 974726"/>
                <a:gd name="connsiteX273" fmla="*/ 285759 w 556146"/>
                <a:gd name="connsiteY273" fmla="*/ 638362 h 974726"/>
                <a:gd name="connsiteX274" fmla="*/ 300786 w 556146"/>
                <a:gd name="connsiteY274" fmla="*/ 629771 h 974726"/>
                <a:gd name="connsiteX275" fmla="*/ 311519 w 556146"/>
                <a:gd name="connsiteY275" fmla="*/ 623328 h 974726"/>
                <a:gd name="connsiteX276" fmla="*/ 317960 w 556146"/>
                <a:gd name="connsiteY276" fmla="*/ 619032 h 974726"/>
                <a:gd name="connsiteX277" fmla="*/ 328693 w 556146"/>
                <a:gd name="connsiteY277" fmla="*/ 614736 h 974726"/>
                <a:gd name="connsiteX278" fmla="*/ 371628 w 556146"/>
                <a:gd name="connsiteY278" fmla="*/ 588963 h 974726"/>
                <a:gd name="connsiteX279" fmla="*/ 403829 w 556146"/>
                <a:gd name="connsiteY279" fmla="*/ 565337 h 974726"/>
                <a:gd name="connsiteX280" fmla="*/ 421003 w 556146"/>
                <a:gd name="connsiteY280" fmla="*/ 554598 h 974726"/>
                <a:gd name="connsiteX281" fmla="*/ 431737 w 556146"/>
                <a:gd name="connsiteY281" fmla="*/ 552450 h 974726"/>
                <a:gd name="connsiteX282" fmla="*/ 441257 w 556146"/>
                <a:gd name="connsiteY282" fmla="*/ 523875 h 974726"/>
                <a:gd name="connsiteX283" fmla="*/ 443406 w 556146"/>
                <a:gd name="connsiteY283" fmla="*/ 526030 h 974726"/>
                <a:gd name="connsiteX284" fmla="*/ 419764 w 556146"/>
                <a:gd name="connsiteY284" fmla="*/ 547574 h 974726"/>
                <a:gd name="connsiteX285" fmla="*/ 391824 w 556146"/>
                <a:gd name="connsiteY285" fmla="*/ 564810 h 974726"/>
                <a:gd name="connsiteX286" fmla="*/ 346691 w 556146"/>
                <a:gd name="connsiteY286" fmla="*/ 590664 h 974726"/>
                <a:gd name="connsiteX287" fmla="*/ 338094 w 556146"/>
                <a:gd name="connsiteY287" fmla="*/ 597127 h 974726"/>
                <a:gd name="connsiteX288" fmla="*/ 327348 w 556146"/>
                <a:gd name="connsiteY288" fmla="*/ 603591 h 974726"/>
                <a:gd name="connsiteX289" fmla="*/ 314452 w 556146"/>
                <a:gd name="connsiteY289" fmla="*/ 610054 h 974726"/>
                <a:gd name="connsiteX290" fmla="*/ 310154 w 556146"/>
                <a:gd name="connsiteY290" fmla="*/ 612209 h 974726"/>
                <a:gd name="connsiteX291" fmla="*/ 308004 w 556146"/>
                <a:gd name="connsiteY291" fmla="*/ 614363 h 974726"/>
                <a:gd name="connsiteX292" fmla="*/ 305855 w 556146"/>
                <a:gd name="connsiteY292" fmla="*/ 610054 h 974726"/>
                <a:gd name="connsiteX293" fmla="*/ 308004 w 556146"/>
                <a:gd name="connsiteY293" fmla="*/ 610054 h 974726"/>
                <a:gd name="connsiteX294" fmla="*/ 308004 w 556146"/>
                <a:gd name="connsiteY294" fmla="*/ 607900 h 974726"/>
                <a:gd name="connsiteX295" fmla="*/ 323049 w 556146"/>
                <a:gd name="connsiteY295" fmla="*/ 599282 h 974726"/>
                <a:gd name="connsiteX296" fmla="*/ 335944 w 556146"/>
                <a:gd name="connsiteY296" fmla="*/ 592818 h 974726"/>
                <a:gd name="connsiteX297" fmla="*/ 344541 w 556146"/>
                <a:gd name="connsiteY297" fmla="*/ 588509 h 974726"/>
                <a:gd name="connsiteX298" fmla="*/ 350989 w 556146"/>
                <a:gd name="connsiteY298" fmla="*/ 584200 h 974726"/>
                <a:gd name="connsiteX299" fmla="*/ 385377 w 556146"/>
                <a:gd name="connsiteY299" fmla="*/ 562656 h 974726"/>
                <a:gd name="connsiteX300" fmla="*/ 415466 w 556146"/>
                <a:gd name="connsiteY300" fmla="*/ 545420 h 974726"/>
                <a:gd name="connsiteX301" fmla="*/ 441257 w 556146"/>
                <a:gd name="connsiteY301" fmla="*/ 523875 h 974726"/>
                <a:gd name="connsiteX302" fmla="*/ 462446 w 556146"/>
                <a:gd name="connsiteY302" fmla="*/ 495300 h 974726"/>
                <a:gd name="connsiteX303" fmla="*/ 462446 w 556146"/>
                <a:gd name="connsiteY303" fmla="*/ 499666 h 974726"/>
                <a:gd name="connsiteX304" fmla="*/ 460287 w 556146"/>
                <a:gd name="connsiteY304" fmla="*/ 501849 h 974726"/>
                <a:gd name="connsiteX305" fmla="*/ 363132 w 556146"/>
                <a:gd name="connsiteY305" fmla="*/ 562967 h 974726"/>
                <a:gd name="connsiteX306" fmla="*/ 358814 w 556146"/>
                <a:gd name="connsiteY306" fmla="*/ 565150 h 974726"/>
                <a:gd name="connsiteX307" fmla="*/ 356655 w 556146"/>
                <a:gd name="connsiteY307" fmla="*/ 565150 h 974726"/>
                <a:gd name="connsiteX308" fmla="*/ 356655 w 556146"/>
                <a:gd name="connsiteY308" fmla="*/ 560785 h 974726"/>
                <a:gd name="connsiteX309" fmla="*/ 365291 w 556146"/>
                <a:gd name="connsiteY309" fmla="*/ 556419 h 974726"/>
                <a:gd name="connsiteX310" fmla="*/ 462446 w 556146"/>
                <a:gd name="connsiteY310" fmla="*/ 495300 h 974726"/>
                <a:gd name="connsiteX311" fmla="*/ 462473 w 556146"/>
                <a:gd name="connsiteY311" fmla="*/ 471488 h 974726"/>
                <a:gd name="connsiteX312" fmla="*/ 462473 w 556146"/>
                <a:gd name="connsiteY312" fmla="*/ 475784 h 974726"/>
                <a:gd name="connsiteX313" fmla="*/ 460342 w 556146"/>
                <a:gd name="connsiteY313" fmla="*/ 475784 h 974726"/>
                <a:gd name="connsiteX314" fmla="*/ 445419 w 556146"/>
                <a:gd name="connsiteY314" fmla="*/ 482227 h 974726"/>
                <a:gd name="connsiteX315" fmla="*/ 428365 w 556146"/>
                <a:gd name="connsiteY315" fmla="*/ 490819 h 974726"/>
                <a:gd name="connsiteX316" fmla="*/ 394256 w 556146"/>
                <a:gd name="connsiteY316" fmla="*/ 508001 h 974726"/>
                <a:gd name="connsiteX317" fmla="*/ 392124 w 556146"/>
                <a:gd name="connsiteY317" fmla="*/ 508001 h 974726"/>
                <a:gd name="connsiteX318" fmla="*/ 392124 w 556146"/>
                <a:gd name="connsiteY318" fmla="*/ 503705 h 974726"/>
                <a:gd name="connsiteX319" fmla="*/ 394256 w 556146"/>
                <a:gd name="connsiteY319" fmla="*/ 503705 h 974726"/>
                <a:gd name="connsiteX320" fmla="*/ 430496 w 556146"/>
                <a:gd name="connsiteY320" fmla="*/ 484375 h 974726"/>
                <a:gd name="connsiteX321" fmla="*/ 447551 w 556146"/>
                <a:gd name="connsiteY321" fmla="*/ 475784 h 974726"/>
                <a:gd name="connsiteX322" fmla="*/ 462473 w 556146"/>
                <a:gd name="connsiteY322" fmla="*/ 471488 h 974726"/>
                <a:gd name="connsiteX323" fmla="*/ 476165 w 556146"/>
                <a:gd name="connsiteY323" fmla="*/ 444500 h 974726"/>
                <a:gd name="connsiteX324" fmla="*/ 478323 w 556146"/>
                <a:gd name="connsiteY324" fmla="*/ 444500 h 974726"/>
                <a:gd name="connsiteX325" fmla="*/ 480480 w 556146"/>
                <a:gd name="connsiteY325" fmla="*/ 444500 h 974726"/>
                <a:gd name="connsiteX326" fmla="*/ 478323 w 556146"/>
                <a:gd name="connsiteY326" fmla="*/ 448733 h 974726"/>
                <a:gd name="connsiteX327" fmla="*/ 476165 w 556146"/>
                <a:gd name="connsiteY327" fmla="*/ 448733 h 974726"/>
                <a:gd name="connsiteX328" fmla="*/ 458906 w 556146"/>
                <a:gd name="connsiteY328" fmla="*/ 455083 h 974726"/>
                <a:gd name="connsiteX329" fmla="*/ 441647 w 556146"/>
                <a:gd name="connsiteY329" fmla="*/ 465667 h 974726"/>
                <a:gd name="connsiteX330" fmla="*/ 402814 w 556146"/>
                <a:gd name="connsiteY330" fmla="*/ 486833 h 974726"/>
                <a:gd name="connsiteX331" fmla="*/ 400657 w 556146"/>
                <a:gd name="connsiteY331" fmla="*/ 486833 h 974726"/>
                <a:gd name="connsiteX332" fmla="*/ 398500 w 556146"/>
                <a:gd name="connsiteY332" fmla="*/ 488950 h 974726"/>
                <a:gd name="connsiteX333" fmla="*/ 398500 w 556146"/>
                <a:gd name="connsiteY333" fmla="*/ 486833 h 974726"/>
                <a:gd name="connsiteX334" fmla="*/ 398500 w 556146"/>
                <a:gd name="connsiteY334" fmla="*/ 484717 h 974726"/>
                <a:gd name="connsiteX335" fmla="*/ 398500 w 556146"/>
                <a:gd name="connsiteY335" fmla="*/ 482600 h 974726"/>
                <a:gd name="connsiteX336" fmla="*/ 407129 w 556146"/>
                <a:gd name="connsiteY336" fmla="*/ 480483 h 974726"/>
                <a:gd name="connsiteX337" fmla="*/ 443805 w 556146"/>
                <a:gd name="connsiteY337" fmla="*/ 459317 h 974726"/>
                <a:gd name="connsiteX338" fmla="*/ 463221 w 556146"/>
                <a:gd name="connsiteY338" fmla="*/ 448733 h 974726"/>
                <a:gd name="connsiteX339" fmla="*/ 476165 w 556146"/>
                <a:gd name="connsiteY339" fmla="*/ 444500 h 974726"/>
                <a:gd name="connsiteX340" fmla="*/ 495165 w 556146"/>
                <a:gd name="connsiteY340" fmla="*/ 404813 h 974726"/>
                <a:gd name="connsiteX341" fmla="*/ 497347 w 556146"/>
                <a:gd name="connsiteY341" fmla="*/ 404813 h 974726"/>
                <a:gd name="connsiteX342" fmla="*/ 497347 w 556146"/>
                <a:gd name="connsiteY342" fmla="*/ 409099 h 974726"/>
                <a:gd name="connsiteX343" fmla="*/ 495165 w 556146"/>
                <a:gd name="connsiteY343" fmla="*/ 409099 h 974726"/>
                <a:gd name="connsiteX344" fmla="*/ 486433 w 556146"/>
                <a:gd name="connsiteY344" fmla="*/ 411243 h 974726"/>
                <a:gd name="connsiteX345" fmla="*/ 475519 w 556146"/>
                <a:gd name="connsiteY345" fmla="*/ 415529 h 974726"/>
                <a:gd name="connsiteX346" fmla="*/ 455874 w 556146"/>
                <a:gd name="connsiteY346" fmla="*/ 426245 h 974726"/>
                <a:gd name="connsiteX347" fmla="*/ 416583 w 556146"/>
                <a:gd name="connsiteY347" fmla="*/ 447676 h 974726"/>
                <a:gd name="connsiteX348" fmla="*/ 414400 w 556146"/>
                <a:gd name="connsiteY348" fmla="*/ 447676 h 974726"/>
                <a:gd name="connsiteX349" fmla="*/ 414400 w 556146"/>
                <a:gd name="connsiteY349" fmla="*/ 443390 h 974726"/>
                <a:gd name="connsiteX350" fmla="*/ 416583 w 556146"/>
                <a:gd name="connsiteY350" fmla="*/ 441247 h 974726"/>
                <a:gd name="connsiteX351" fmla="*/ 458057 w 556146"/>
                <a:gd name="connsiteY351" fmla="*/ 421958 h 974726"/>
                <a:gd name="connsiteX352" fmla="*/ 479885 w 556146"/>
                <a:gd name="connsiteY352" fmla="*/ 409099 h 974726"/>
                <a:gd name="connsiteX353" fmla="*/ 488616 w 556146"/>
                <a:gd name="connsiteY353" fmla="*/ 406956 h 974726"/>
                <a:gd name="connsiteX354" fmla="*/ 495165 w 556146"/>
                <a:gd name="connsiteY354" fmla="*/ 404813 h 974726"/>
                <a:gd name="connsiteX355" fmla="*/ 486253 w 556146"/>
                <a:gd name="connsiteY355" fmla="*/ 385763 h 974726"/>
                <a:gd name="connsiteX356" fmla="*/ 486253 w 556146"/>
                <a:gd name="connsiteY356" fmla="*/ 390129 h 974726"/>
                <a:gd name="connsiteX357" fmla="*/ 451617 w 556146"/>
                <a:gd name="connsiteY357" fmla="*/ 403226 h 974726"/>
                <a:gd name="connsiteX358" fmla="*/ 421310 w 556146"/>
                <a:gd name="connsiteY358" fmla="*/ 420688 h 974726"/>
                <a:gd name="connsiteX359" fmla="*/ 419145 w 556146"/>
                <a:gd name="connsiteY359" fmla="*/ 416323 h 974726"/>
                <a:gd name="connsiteX360" fmla="*/ 421310 w 556146"/>
                <a:gd name="connsiteY360" fmla="*/ 414140 h 974726"/>
                <a:gd name="connsiteX361" fmla="*/ 486253 w 556146"/>
                <a:gd name="connsiteY361" fmla="*/ 385763 h 974726"/>
                <a:gd name="connsiteX362" fmla="*/ 69817 w 556146"/>
                <a:gd name="connsiteY362" fmla="*/ 350838 h 974726"/>
                <a:gd name="connsiteX363" fmla="*/ 71948 w 556146"/>
                <a:gd name="connsiteY363" fmla="*/ 355204 h 974726"/>
                <a:gd name="connsiteX364" fmla="*/ 57026 w 556146"/>
                <a:gd name="connsiteY364" fmla="*/ 363935 h 974726"/>
                <a:gd name="connsiteX365" fmla="*/ 46367 w 556146"/>
                <a:gd name="connsiteY365" fmla="*/ 370483 h 974726"/>
                <a:gd name="connsiteX366" fmla="*/ 5863 w 556146"/>
                <a:gd name="connsiteY366" fmla="*/ 383580 h 974726"/>
                <a:gd name="connsiteX367" fmla="*/ 1599 w 556146"/>
                <a:gd name="connsiteY367" fmla="*/ 385763 h 974726"/>
                <a:gd name="connsiteX368" fmla="*/ 1599 w 556146"/>
                <a:gd name="connsiteY368" fmla="*/ 381398 h 974726"/>
                <a:gd name="connsiteX369" fmla="*/ 3731 w 556146"/>
                <a:gd name="connsiteY369" fmla="*/ 381398 h 974726"/>
                <a:gd name="connsiteX370" fmla="*/ 7994 w 556146"/>
                <a:gd name="connsiteY370" fmla="*/ 379215 h 974726"/>
                <a:gd name="connsiteX371" fmla="*/ 50630 w 556146"/>
                <a:gd name="connsiteY371" fmla="*/ 363935 h 974726"/>
                <a:gd name="connsiteX372" fmla="*/ 61289 w 556146"/>
                <a:gd name="connsiteY372" fmla="*/ 357387 h 974726"/>
                <a:gd name="connsiteX373" fmla="*/ 69817 w 556146"/>
                <a:gd name="connsiteY373" fmla="*/ 353021 h 974726"/>
                <a:gd name="connsiteX374" fmla="*/ 69817 w 556146"/>
                <a:gd name="connsiteY374" fmla="*/ 350838 h 974726"/>
                <a:gd name="connsiteX375" fmla="*/ 492982 w 556146"/>
                <a:gd name="connsiteY375" fmla="*/ 347663 h 974726"/>
                <a:gd name="connsiteX376" fmla="*/ 497347 w 556146"/>
                <a:gd name="connsiteY376" fmla="*/ 347663 h 974726"/>
                <a:gd name="connsiteX377" fmla="*/ 499530 w 556146"/>
                <a:gd name="connsiteY377" fmla="*/ 351830 h 974726"/>
                <a:gd name="connsiteX378" fmla="*/ 497347 w 556146"/>
                <a:gd name="connsiteY378" fmla="*/ 353914 h 974726"/>
                <a:gd name="connsiteX379" fmla="*/ 495165 w 556146"/>
                <a:gd name="connsiteY379" fmla="*/ 353914 h 974726"/>
                <a:gd name="connsiteX380" fmla="*/ 492982 w 556146"/>
                <a:gd name="connsiteY380" fmla="*/ 353914 h 974726"/>
                <a:gd name="connsiteX381" fmla="*/ 492982 w 556146"/>
                <a:gd name="connsiteY381" fmla="*/ 351830 h 974726"/>
                <a:gd name="connsiteX382" fmla="*/ 464605 w 556146"/>
                <a:gd name="connsiteY382" fmla="*/ 364332 h 974726"/>
                <a:gd name="connsiteX383" fmla="*/ 434046 w 556146"/>
                <a:gd name="connsiteY383" fmla="*/ 381001 h 974726"/>
                <a:gd name="connsiteX384" fmla="*/ 431863 w 556146"/>
                <a:gd name="connsiteY384" fmla="*/ 376834 h 974726"/>
                <a:gd name="connsiteX385" fmla="*/ 464605 w 556146"/>
                <a:gd name="connsiteY385" fmla="*/ 360165 h 974726"/>
                <a:gd name="connsiteX386" fmla="*/ 492982 w 556146"/>
                <a:gd name="connsiteY386" fmla="*/ 347663 h 974726"/>
                <a:gd name="connsiteX387" fmla="*/ 76691 w 556146"/>
                <a:gd name="connsiteY387" fmla="*/ 338138 h 974726"/>
                <a:gd name="connsiteX388" fmla="*/ 78842 w 556146"/>
                <a:gd name="connsiteY388" fmla="*/ 338138 h 974726"/>
                <a:gd name="connsiteX389" fmla="*/ 76691 w 556146"/>
                <a:gd name="connsiteY389" fmla="*/ 342447 h 974726"/>
                <a:gd name="connsiteX390" fmla="*/ 72390 w 556146"/>
                <a:gd name="connsiteY390" fmla="*/ 344601 h 974726"/>
                <a:gd name="connsiteX391" fmla="*/ 61636 w 556146"/>
                <a:gd name="connsiteY391" fmla="*/ 346756 h 974726"/>
                <a:gd name="connsiteX392" fmla="*/ 44429 w 556146"/>
                <a:gd name="connsiteY392" fmla="*/ 351065 h 974726"/>
                <a:gd name="connsiteX393" fmla="*/ 16469 w 556146"/>
                <a:gd name="connsiteY393" fmla="*/ 368301 h 974726"/>
                <a:gd name="connsiteX394" fmla="*/ 14318 w 556146"/>
                <a:gd name="connsiteY394" fmla="*/ 368301 h 974726"/>
                <a:gd name="connsiteX395" fmla="*/ 14318 w 556146"/>
                <a:gd name="connsiteY395" fmla="*/ 366147 h 974726"/>
                <a:gd name="connsiteX396" fmla="*/ 16469 w 556146"/>
                <a:gd name="connsiteY396" fmla="*/ 361838 h 974726"/>
                <a:gd name="connsiteX397" fmla="*/ 42279 w 556146"/>
                <a:gd name="connsiteY397" fmla="*/ 346756 h 974726"/>
                <a:gd name="connsiteX398" fmla="*/ 65937 w 556146"/>
                <a:gd name="connsiteY398" fmla="*/ 340292 h 974726"/>
                <a:gd name="connsiteX399" fmla="*/ 76691 w 556146"/>
                <a:gd name="connsiteY399" fmla="*/ 338138 h 974726"/>
                <a:gd name="connsiteX400" fmla="*/ 92553 w 556146"/>
                <a:gd name="connsiteY400" fmla="*/ 317500 h 974726"/>
                <a:gd name="connsiteX401" fmla="*/ 94718 w 556146"/>
                <a:gd name="connsiteY401" fmla="*/ 317500 h 974726"/>
                <a:gd name="connsiteX402" fmla="*/ 92553 w 556146"/>
                <a:gd name="connsiteY402" fmla="*/ 321733 h 974726"/>
                <a:gd name="connsiteX403" fmla="*/ 88224 w 556146"/>
                <a:gd name="connsiteY403" fmla="*/ 323850 h 974726"/>
                <a:gd name="connsiteX404" fmla="*/ 79565 w 556146"/>
                <a:gd name="connsiteY404" fmla="*/ 325967 h 974726"/>
                <a:gd name="connsiteX405" fmla="*/ 27610 w 556146"/>
                <a:gd name="connsiteY405" fmla="*/ 349250 h 974726"/>
                <a:gd name="connsiteX406" fmla="*/ 25445 w 556146"/>
                <a:gd name="connsiteY406" fmla="*/ 349250 h 974726"/>
                <a:gd name="connsiteX407" fmla="*/ 25445 w 556146"/>
                <a:gd name="connsiteY407" fmla="*/ 345017 h 974726"/>
                <a:gd name="connsiteX408" fmla="*/ 38434 w 556146"/>
                <a:gd name="connsiteY408" fmla="*/ 338667 h 974726"/>
                <a:gd name="connsiteX409" fmla="*/ 86059 w 556146"/>
                <a:gd name="connsiteY409" fmla="*/ 319617 h 974726"/>
                <a:gd name="connsiteX410" fmla="*/ 92553 w 556146"/>
                <a:gd name="connsiteY410" fmla="*/ 317500 h 974726"/>
                <a:gd name="connsiteX411" fmla="*/ 508486 w 556146"/>
                <a:gd name="connsiteY411" fmla="*/ 307975 h 974726"/>
                <a:gd name="connsiteX412" fmla="*/ 510643 w 556146"/>
                <a:gd name="connsiteY412" fmla="*/ 310115 h 974726"/>
                <a:gd name="connsiteX413" fmla="*/ 508486 w 556146"/>
                <a:gd name="connsiteY413" fmla="*/ 314394 h 974726"/>
                <a:gd name="connsiteX414" fmla="*/ 506328 w 556146"/>
                <a:gd name="connsiteY414" fmla="*/ 316534 h 974726"/>
                <a:gd name="connsiteX415" fmla="*/ 504171 w 556146"/>
                <a:gd name="connsiteY415" fmla="*/ 312254 h 974726"/>
                <a:gd name="connsiteX416" fmla="*/ 499856 w 556146"/>
                <a:gd name="connsiteY416" fmla="*/ 314394 h 974726"/>
                <a:gd name="connsiteX417" fmla="*/ 495542 w 556146"/>
                <a:gd name="connsiteY417" fmla="*/ 316534 h 974726"/>
                <a:gd name="connsiteX418" fmla="*/ 430820 w 556146"/>
                <a:gd name="connsiteY418" fmla="*/ 355048 h 974726"/>
                <a:gd name="connsiteX419" fmla="*/ 430820 w 556146"/>
                <a:gd name="connsiteY419" fmla="*/ 357188 h 974726"/>
                <a:gd name="connsiteX420" fmla="*/ 428663 w 556146"/>
                <a:gd name="connsiteY420" fmla="*/ 352909 h 974726"/>
                <a:gd name="connsiteX421" fmla="*/ 497699 w 556146"/>
                <a:gd name="connsiteY421" fmla="*/ 312254 h 974726"/>
                <a:gd name="connsiteX422" fmla="*/ 502014 w 556146"/>
                <a:gd name="connsiteY422" fmla="*/ 310115 h 974726"/>
                <a:gd name="connsiteX423" fmla="*/ 508486 w 556146"/>
                <a:gd name="connsiteY423" fmla="*/ 307975 h 974726"/>
                <a:gd name="connsiteX424" fmla="*/ 481954 w 556146"/>
                <a:gd name="connsiteY424" fmla="*/ 293688 h 974726"/>
                <a:gd name="connsiteX425" fmla="*/ 486263 w 556146"/>
                <a:gd name="connsiteY425" fmla="*/ 297855 h 974726"/>
                <a:gd name="connsiteX426" fmla="*/ 484108 w 556146"/>
                <a:gd name="connsiteY426" fmla="*/ 299939 h 974726"/>
                <a:gd name="connsiteX427" fmla="*/ 481954 w 556146"/>
                <a:gd name="connsiteY427" fmla="*/ 297855 h 974726"/>
                <a:gd name="connsiteX428" fmla="*/ 432401 w 556146"/>
                <a:gd name="connsiteY428" fmla="*/ 327026 h 974726"/>
                <a:gd name="connsiteX429" fmla="*/ 430247 w 556146"/>
                <a:gd name="connsiteY429" fmla="*/ 327026 h 974726"/>
                <a:gd name="connsiteX430" fmla="*/ 430247 w 556146"/>
                <a:gd name="connsiteY430" fmla="*/ 322859 h 974726"/>
                <a:gd name="connsiteX431" fmla="*/ 460409 w 556146"/>
                <a:gd name="connsiteY431" fmla="*/ 304106 h 974726"/>
                <a:gd name="connsiteX432" fmla="*/ 477645 w 556146"/>
                <a:gd name="connsiteY432" fmla="*/ 295771 h 974726"/>
                <a:gd name="connsiteX433" fmla="*/ 481954 w 556146"/>
                <a:gd name="connsiteY433" fmla="*/ 293688 h 974726"/>
                <a:gd name="connsiteX434" fmla="*/ 488879 w 556146"/>
                <a:gd name="connsiteY434" fmla="*/ 269875 h 974726"/>
                <a:gd name="connsiteX435" fmla="*/ 491029 w 556146"/>
                <a:gd name="connsiteY435" fmla="*/ 269875 h 974726"/>
                <a:gd name="connsiteX436" fmla="*/ 493180 w 556146"/>
                <a:gd name="connsiteY436" fmla="*/ 271992 h 974726"/>
                <a:gd name="connsiteX437" fmla="*/ 488879 w 556146"/>
                <a:gd name="connsiteY437" fmla="*/ 276225 h 974726"/>
                <a:gd name="connsiteX438" fmla="*/ 486728 w 556146"/>
                <a:gd name="connsiteY438" fmla="*/ 274108 h 974726"/>
                <a:gd name="connsiteX439" fmla="*/ 430807 w 556146"/>
                <a:gd name="connsiteY439" fmla="*/ 305858 h 974726"/>
                <a:gd name="connsiteX440" fmla="*/ 428656 w 556146"/>
                <a:gd name="connsiteY440" fmla="*/ 307975 h 974726"/>
                <a:gd name="connsiteX441" fmla="*/ 428656 w 556146"/>
                <a:gd name="connsiteY441" fmla="*/ 303742 h 974726"/>
                <a:gd name="connsiteX442" fmla="*/ 488879 w 556146"/>
                <a:gd name="connsiteY442" fmla="*/ 269875 h 974726"/>
                <a:gd name="connsiteX443" fmla="*/ 490502 w 556146"/>
                <a:gd name="connsiteY443" fmla="*/ 239713 h 974726"/>
                <a:gd name="connsiteX444" fmla="*/ 492635 w 556146"/>
                <a:gd name="connsiteY444" fmla="*/ 239713 h 974726"/>
                <a:gd name="connsiteX445" fmla="*/ 494768 w 556146"/>
                <a:gd name="connsiteY445" fmla="*/ 239713 h 974726"/>
                <a:gd name="connsiteX446" fmla="*/ 492635 w 556146"/>
                <a:gd name="connsiteY446" fmla="*/ 243946 h 974726"/>
                <a:gd name="connsiteX447" fmla="*/ 490502 w 556146"/>
                <a:gd name="connsiteY447" fmla="*/ 243946 h 974726"/>
                <a:gd name="connsiteX448" fmla="*/ 460637 w 556146"/>
                <a:gd name="connsiteY448" fmla="*/ 256646 h 974726"/>
                <a:gd name="connsiteX449" fmla="*/ 430772 w 556146"/>
                <a:gd name="connsiteY449" fmla="*/ 277813 h 974726"/>
                <a:gd name="connsiteX450" fmla="*/ 428638 w 556146"/>
                <a:gd name="connsiteY450" fmla="*/ 273580 h 974726"/>
                <a:gd name="connsiteX451" fmla="*/ 460637 w 556146"/>
                <a:gd name="connsiteY451" fmla="*/ 252413 h 974726"/>
                <a:gd name="connsiteX452" fmla="*/ 490502 w 556146"/>
                <a:gd name="connsiteY452" fmla="*/ 239713 h 974726"/>
                <a:gd name="connsiteX453" fmla="*/ 473265 w 556146"/>
                <a:gd name="connsiteY453" fmla="*/ 222250 h 974726"/>
                <a:gd name="connsiteX454" fmla="*/ 481924 w 556146"/>
                <a:gd name="connsiteY454" fmla="*/ 222250 h 974726"/>
                <a:gd name="connsiteX455" fmla="*/ 484089 w 556146"/>
                <a:gd name="connsiteY455" fmla="*/ 222250 h 974726"/>
                <a:gd name="connsiteX456" fmla="*/ 486253 w 556146"/>
                <a:gd name="connsiteY456" fmla="*/ 222250 h 974726"/>
                <a:gd name="connsiteX457" fmla="*/ 486253 w 556146"/>
                <a:gd name="connsiteY457" fmla="*/ 226546 h 974726"/>
                <a:gd name="connsiteX458" fmla="*/ 484089 w 556146"/>
                <a:gd name="connsiteY458" fmla="*/ 226546 h 974726"/>
                <a:gd name="connsiteX459" fmla="*/ 479759 w 556146"/>
                <a:gd name="connsiteY459" fmla="*/ 226546 h 974726"/>
                <a:gd name="connsiteX460" fmla="*/ 471100 w 556146"/>
                <a:gd name="connsiteY460" fmla="*/ 228693 h 974726"/>
                <a:gd name="connsiteX461" fmla="*/ 451617 w 556146"/>
                <a:gd name="connsiteY461" fmla="*/ 239432 h 974726"/>
                <a:gd name="connsiteX462" fmla="*/ 421310 w 556146"/>
                <a:gd name="connsiteY462" fmla="*/ 258763 h 974726"/>
                <a:gd name="connsiteX463" fmla="*/ 419145 w 556146"/>
                <a:gd name="connsiteY463" fmla="*/ 254467 h 974726"/>
                <a:gd name="connsiteX464" fmla="*/ 453782 w 556146"/>
                <a:gd name="connsiteY464" fmla="*/ 232989 h 974726"/>
                <a:gd name="connsiteX465" fmla="*/ 473265 w 556146"/>
                <a:gd name="connsiteY465" fmla="*/ 222250 h 974726"/>
                <a:gd name="connsiteX466" fmla="*/ 470823 w 556146"/>
                <a:gd name="connsiteY466" fmla="*/ 193675 h 974726"/>
                <a:gd name="connsiteX467" fmla="*/ 475144 w 556146"/>
                <a:gd name="connsiteY467" fmla="*/ 193675 h 974726"/>
                <a:gd name="connsiteX468" fmla="*/ 472984 w 556146"/>
                <a:gd name="connsiteY468" fmla="*/ 197961 h 974726"/>
                <a:gd name="connsiteX469" fmla="*/ 470823 w 556146"/>
                <a:gd name="connsiteY469" fmla="*/ 197961 h 974726"/>
                <a:gd name="connsiteX470" fmla="*/ 464341 w 556146"/>
                <a:gd name="connsiteY470" fmla="*/ 200104 h 974726"/>
                <a:gd name="connsiteX471" fmla="*/ 455697 w 556146"/>
                <a:gd name="connsiteY471" fmla="*/ 204391 h 974726"/>
                <a:gd name="connsiteX472" fmla="*/ 438411 w 556146"/>
                <a:gd name="connsiteY472" fmla="*/ 215106 h 974726"/>
                <a:gd name="connsiteX473" fmla="*/ 410321 w 556146"/>
                <a:gd name="connsiteY473" fmla="*/ 232252 h 974726"/>
                <a:gd name="connsiteX474" fmla="*/ 406000 w 556146"/>
                <a:gd name="connsiteY474" fmla="*/ 236538 h 974726"/>
                <a:gd name="connsiteX475" fmla="*/ 403839 w 556146"/>
                <a:gd name="connsiteY475" fmla="*/ 236538 h 974726"/>
                <a:gd name="connsiteX476" fmla="*/ 401678 w 556146"/>
                <a:gd name="connsiteY476" fmla="*/ 236538 h 974726"/>
                <a:gd name="connsiteX477" fmla="*/ 401678 w 556146"/>
                <a:gd name="connsiteY477" fmla="*/ 232252 h 974726"/>
                <a:gd name="connsiteX478" fmla="*/ 403839 w 556146"/>
                <a:gd name="connsiteY478" fmla="*/ 232252 h 974726"/>
                <a:gd name="connsiteX479" fmla="*/ 408160 w 556146"/>
                <a:gd name="connsiteY479" fmla="*/ 230108 h 974726"/>
                <a:gd name="connsiteX480" fmla="*/ 442733 w 556146"/>
                <a:gd name="connsiteY480" fmla="*/ 208677 h 974726"/>
                <a:gd name="connsiteX481" fmla="*/ 462180 w 556146"/>
                <a:gd name="connsiteY481" fmla="*/ 197961 h 974726"/>
                <a:gd name="connsiteX482" fmla="*/ 470823 w 556146"/>
                <a:gd name="connsiteY482" fmla="*/ 193675 h 974726"/>
                <a:gd name="connsiteX483" fmla="*/ 460310 w 556146"/>
                <a:gd name="connsiteY483" fmla="*/ 173038 h 974726"/>
                <a:gd name="connsiteX484" fmla="*/ 462457 w 556146"/>
                <a:gd name="connsiteY484" fmla="*/ 173038 h 974726"/>
                <a:gd name="connsiteX485" fmla="*/ 462457 w 556146"/>
                <a:gd name="connsiteY485" fmla="*/ 177367 h 974726"/>
                <a:gd name="connsiteX486" fmla="*/ 462457 w 556146"/>
                <a:gd name="connsiteY486" fmla="*/ 181697 h 974726"/>
                <a:gd name="connsiteX487" fmla="*/ 460310 w 556146"/>
                <a:gd name="connsiteY487" fmla="*/ 181697 h 974726"/>
                <a:gd name="connsiteX488" fmla="*/ 458162 w 556146"/>
                <a:gd name="connsiteY488" fmla="*/ 179532 h 974726"/>
                <a:gd name="connsiteX489" fmla="*/ 404467 w 556146"/>
                <a:gd name="connsiteY489" fmla="*/ 214169 h 974726"/>
                <a:gd name="connsiteX490" fmla="*/ 400171 w 556146"/>
                <a:gd name="connsiteY490" fmla="*/ 218498 h 974726"/>
                <a:gd name="connsiteX491" fmla="*/ 393728 w 556146"/>
                <a:gd name="connsiteY491" fmla="*/ 220663 h 974726"/>
                <a:gd name="connsiteX492" fmla="*/ 391580 w 556146"/>
                <a:gd name="connsiteY492" fmla="*/ 216333 h 974726"/>
                <a:gd name="connsiteX493" fmla="*/ 398024 w 556146"/>
                <a:gd name="connsiteY493" fmla="*/ 214169 h 974726"/>
                <a:gd name="connsiteX494" fmla="*/ 402319 w 556146"/>
                <a:gd name="connsiteY494" fmla="*/ 212004 h 974726"/>
                <a:gd name="connsiteX495" fmla="*/ 460310 w 556146"/>
                <a:gd name="connsiteY495" fmla="*/ 173038 h 974726"/>
                <a:gd name="connsiteX496" fmla="*/ 449197 w 556146"/>
                <a:gd name="connsiteY496" fmla="*/ 161925 h 974726"/>
                <a:gd name="connsiteX497" fmla="*/ 451344 w 556146"/>
                <a:gd name="connsiteY497" fmla="*/ 166270 h 974726"/>
                <a:gd name="connsiteX498" fmla="*/ 395502 w 556146"/>
                <a:gd name="connsiteY498" fmla="*/ 196683 h 974726"/>
                <a:gd name="connsiteX499" fmla="*/ 391206 w 556146"/>
                <a:gd name="connsiteY499" fmla="*/ 198855 h 974726"/>
                <a:gd name="connsiteX500" fmla="*/ 384763 w 556146"/>
                <a:gd name="connsiteY500" fmla="*/ 201028 h 974726"/>
                <a:gd name="connsiteX501" fmla="*/ 382615 w 556146"/>
                <a:gd name="connsiteY501" fmla="*/ 203200 h 974726"/>
                <a:gd name="connsiteX502" fmla="*/ 382615 w 556146"/>
                <a:gd name="connsiteY502" fmla="*/ 198855 h 974726"/>
                <a:gd name="connsiteX503" fmla="*/ 384763 w 556146"/>
                <a:gd name="connsiteY503" fmla="*/ 196683 h 974726"/>
                <a:gd name="connsiteX504" fmla="*/ 389058 w 556146"/>
                <a:gd name="connsiteY504" fmla="*/ 194510 h 974726"/>
                <a:gd name="connsiteX505" fmla="*/ 393354 w 556146"/>
                <a:gd name="connsiteY505" fmla="*/ 192338 h 974726"/>
                <a:gd name="connsiteX506" fmla="*/ 449197 w 556146"/>
                <a:gd name="connsiteY506" fmla="*/ 161925 h 974726"/>
                <a:gd name="connsiteX507" fmla="*/ 443769 w 556146"/>
                <a:gd name="connsiteY507" fmla="*/ 139700 h 974726"/>
                <a:gd name="connsiteX508" fmla="*/ 445952 w 556146"/>
                <a:gd name="connsiteY508" fmla="*/ 139700 h 974726"/>
                <a:gd name="connsiteX509" fmla="*/ 448134 w 556146"/>
                <a:gd name="connsiteY509" fmla="*/ 139700 h 974726"/>
                <a:gd name="connsiteX510" fmla="*/ 448134 w 556146"/>
                <a:gd name="connsiteY510" fmla="*/ 141872 h 974726"/>
                <a:gd name="connsiteX511" fmla="*/ 448134 w 556146"/>
                <a:gd name="connsiteY511" fmla="*/ 144045 h 974726"/>
                <a:gd name="connsiteX512" fmla="*/ 387016 w 556146"/>
                <a:gd name="connsiteY512" fmla="*/ 180975 h 974726"/>
                <a:gd name="connsiteX513" fmla="*/ 384833 w 556146"/>
                <a:gd name="connsiteY513" fmla="*/ 180975 h 974726"/>
                <a:gd name="connsiteX514" fmla="*/ 382650 w 556146"/>
                <a:gd name="connsiteY514" fmla="*/ 178803 h 974726"/>
                <a:gd name="connsiteX515" fmla="*/ 384833 w 556146"/>
                <a:gd name="connsiteY515" fmla="*/ 176630 h 974726"/>
                <a:gd name="connsiteX516" fmla="*/ 443769 w 556146"/>
                <a:gd name="connsiteY516" fmla="*/ 139700 h 974726"/>
                <a:gd name="connsiteX517" fmla="*/ 431760 w 556146"/>
                <a:gd name="connsiteY517" fmla="*/ 125413 h 974726"/>
                <a:gd name="connsiteX518" fmla="*/ 436030 w 556146"/>
                <a:gd name="connsiteY518" fmla="*/ 129709 h 974726"/>
                <a:gd name="connsiteX519" fmla="*/ 433895 w 556146"/>
                <a:gd name="connsiteY519" fmla="*/ 131856 h 974726"/>
                <a:gd name="connsiteX520" fmla="*/ 431760 w 556146"/>
                <a:gd name="connsiteY520" fmla="*/ 129709 h 974726"/>
                <a:gd name="connsiteX521" fmla="*/ 429625 w 556146"/>
                <a:gd name="connsiteY521" fmla="*/ 131856 h 974726"/>
                <a:gd name="connsiteX522" fmla="*/ 427491 w 556146"/>
                <a:gd name="connsiteY522" fmla="*/ 134004 h 974726"/>
                <a:gd name="connsiteX523" fmla="*/ 421086 w 556146"/>
                <a:gd name="connsiteY523" fmla="*/ 136152 h 974726"/>
                <a:gd name="connsiteX524" fmla="*/ 406141 w 556146"/>
                <a:gd name="connsiteY524" fmla="*/ 144743 h 974726"/>
                <a:gd name="connsiteX525" fmla="*/ 378387 w 556146"/>
                <a:gd name="connsiteY525" fmla="*/ 161926 h 974726"/>
                <a:gd name="connsiteX526" fmla="*/ 376252 w 556146"/>
                <a:gd name="connsiteY526" fmla="*/ 161926 h 974726"/>
                <a:gd name="connsiteX527" fmla="*/ 376252 w 556146"/>
                <a:gd name="connsiteY527" fmla="*/ 157630 h 974726"/>
                <a:gd name="connsiteX528" fmla="*/ 412546 w 556146"/>
                <a:gd name="connsiteY528" fmla="*/ 136152 h 974726"/>
                <a:gd name="connsiteX529" fmla="*/ 429625 w 556146"/>
                <a:gd name="connsiteY529" fmla="*/ 127561 h 974726"/>
                <a:gd name="connsiteX530" fmla="*/ 431760 w 556146"/>
                <a:gd name="connsiteY530" fmla="*/ 125413 h 974726"/>
                <a:gd name="connsiteX531" fmla="*/ 425385 w 556146"/>
                <a:gd name="connsiteY531" fmla="*/ 106363 h 974726"/>
                <a:gd name="connsiteX532" fmla="*/ 427532 w 556146"/>
                <a:gd name="connsiteY532" fmla="*/ 110541 h 974726"/>
                <a:gd name="connsiteX533" fmla="*/ 423237 w 556146"/>
                <a:gd name="connsiteY533" fmla="*/ 110541 h 974726"/>
                <a:gd name="connsiteX534" fmla="*/ 363099 w 556146"/>
                <a:gd name="connsiteY534" fmla="*/ 146051 h 974726"/>
                <a:gd name="connsiteX535" fmla="*/ 360951 w 556146"/>
                <a:gd name="connsiteY535" fmla="*/ 146051 h 974726"/>
                <a:gd name="connsiteX536" fmla="*/ 358803 w 556146"/>
                <a:gd name="connsiteY536" fmla="*/ 141873 h 974726"/>
                <a:gd name="connsiteX537" fmla="*/ 360951 w 556146"/>
                <a:gd name="connsiteY537" fmla="*/ 141873 h 974726"/>
                <a:gd name="connsiteX538" fmla="*/ 421089 w 556146"/>
                <a:gd name="connsiteY538" fmla="*/ 108452 h 974726"/>
                <a:gd name="connsiteX539" fmla="*/ 425385 w 556146"/>
                <a:gd name="connsiteY539" fmla="*/ 106363 h 974726"/>
                <a:gd name="connsiteX540" fmla="*/ 415299 w 556146"/>
                <a:gd name="connsiteY540" fmla="*/ 93663 h 974726"/>
                <a:gd name="connsiteX541" fmla="*/ 419594 w 556146"/>
                <a:gd name="connsiteY541" fmla="*/ 93663 h 974726"/>
                <a:gd name="connsiteX542" fmla="*/ 419594 w 556146"/>
                <a:gd name="connsiteY542" fmla="*/ 97949 h 974726"/>
                <a:gd name="connsiteX543" fmla="*/ 413151 w 556146"/>
                <a:gd name="connsiteY543" fmla="*/ 97949 h 974726"/>
                <a:gd name="connsiteX544" fmla="*/ 383082 w 556146"/>
                <a:gd name="connsiteY544" fmla="*/ 115094 h 974726"/>
                <a:gd name="connsiteX545" fmla="*/ 353013 w 556146"/>
                <a:gd name="connsiteY545" fmla="*/ 136526 h 974726"/>
                <a:gd name="connsiteX546" fmla="*/ 350865 w 556146"/>
                <a:gd name="connsiteY546" fmla="*/ 136526 h 974726"/>
                <a:gd name="connsiteX547" fmla="*/ 350865 w 556146"/>
                <a:gd name="connsiteY547" fmla="*/ 132240 h 974726"/>
                <a:gd name="connsiteX548" fmla="*/ 383082 w 556146"/>
                <a:gd name="connsiteY548" fmla="*/ 108665 h 974726"/>
                <a:gd name="connsiteX549" fmla="*/ 411003 w 556146"/>
                <a:gd name="connsiteY549" fmla="*/ 95806 h 974726"/>
                <a:gd name="connsiteX550" fmla="*/ 415299 w 556146"/>
                <a:gd name="connsiteY550" fmla="*/ 93663 h 974726"/>
                <a:gd name="connsiteX551" fmla="*/ 387784 w 556146"/>
                <a:gd name="connsiteY551" fmla="*/ 84138 h 974726"/>
                <a:gd name="connsiteX552" fmla="*/ 387784 w 556146"/>
                <a:gd name="connsiteY552" fmla="*/ 86286 h 974726"/>
                <a:gd name="connsiteX553" fmla="*/ 343610 w 556146"/>
                <a:gd name="connsiteY553" fmla="*/ 118503 h 974726"/>
                <a:gd name="connsiteX554" fmla="*/ 341401 w 556146"/>
                <a:gd name="connsiteY554" fmla="*/ 120651 h 974726"/>
                <a:gd name="connsiteX555" fmla="*/ 341401 w 556146"/>
                <a:gd name="connsiteY555" fmla="*/ 116355 h 974726"/>
                <a:gd name="connsiteX556" fmla="*/ 387784 w 556146"/>
                <a:gd name="connsiteY556" fmla="*/ 84138 h 974726"/>
                <a:gd name="connsiteX557" fmla="*/ 384685 w 556146"/>
                <a:gd name="connsiteY557" fmla="*/ 69850 h 974726"/>
                <a:gd name="connsiteX558" fmla="*/ 386818 w 556146"/>
                <a:gd name="connsiteY558" fmla="*/ 74136 h 974726"/>
                <a:gd name="connsiteX559" fmla="*/ 384685 w 556146"/>
                <a:gd name="connsiteY559" fmla="*/ 74136 h 974726"/>
                <a:gd name="connsiteX560" fmla="*/ 324955 w 556146"/>
                <a:gd name="connsiteY560" fmla="*/ 110570 h 974726"/>
                <a:gd name="connsiteX561" fmla="*/ 322822 w 556146"/>
                <a:gd name="connsiteY561" fmla="*/ 110570 h 974726"/>
                <a:gd name="connsiteX562" fmla="*/ 322822 w 556146"/>
                <a:gd name="connsiteY562" fmla="*/ 112713 h 974726"/>
                <a:gd name="connsiteX563" fmla="*/ 320688 w 556146"/>
                <a:gd name="connsiteY563" fmla="*/ 108427 h 974726"/>
                <a:gd name="connsiteX564" fmla="*/ 382552 w 556146"/>
                <a:gd name="connsiteY564" fmla="*/ 71993 h 974726"/>
                <a:gd name="connsiteX565" fmla="*/ 384685 w 556146"/>
                <a:gd name="connsiteY565" fmla="*/ 69850 h 974726"/>
                <a:gd name="connsiteX566" fmla="*/ 360889 w 556146"/>
                <a:gd name="connsiteY566" fmla="*/ 53975 h 974726"/>
                <a:gd name="connsiteX567" fmla="*/ 363005 w 556146"/>
                <a:gd name="connsiteY567" fmla="*/ 58320 h 974726"/>
                <a:gd name="connsiteX568" fmla="*/ 360889 w 556146"/>
                <a:gd name="connsiteY568" fmla="*/ 58320 h 974726"/>
                <a:gd name="connsiteX569" fmla="*/ 303739 w 556146"/>
                <a:gd name="connsiteY569" fmla="*/ 95250 h 974726"/>
                <a:gd name="connsiteX570" fmla="*/ 301622 w 556146"/>
                <a:gd name="connsiteY570" fmla="*/ 95250 h 974726"/>
                <a:gd name="connsiteX571" fmla="*/ 301622 w 556146"/>
                <a:gd name="connsiteY571" fmla="*/ 90905 h 974726"/>
                <a:gd name="connsiteX572" fmla="*/ 358772 w 556146"/>
                <a:gd name="connsiteY572" fmla="*/ 56147 h 974726"/>
                <a:gd name="connsiteX573" fmla="*/ 360889 w 556146"/>
                <a:gd name="connsiteY573" fmla="*/ 53975 h 974726"/>
                <a:gd name="connsiteX574" fmla="*/ 344379 w 556146"/>
                <a:gd name="connsiteY574" fmla="*/ 46038 h 974726"/>
                <a:gd name="connsiteX575" fmla="*/ 346549 w 556146"/>
                <a:gd name="connsiteY575" fmla="*/ 50334 h 974726"/>
                <a:gd name="connsiteX576" fmla="*/ 287969 w 556146"/>
                <a:gd name="connsiteY576" fmla="*/ 82551 h 974726"/>
                <a:gd name="connsiteX577" fmla="*/ 285800 w 556146"/>
                <a:gd name="connsiteY577" fmla="*/ 82551 h 974726"/>
                <a:gd name="connsiteX578" fmla="*/ 283630 w 556146"/>
                <a:gd name="connsiteY578" fmla="*/ 82551 h 974726"/>
                <a:gd name="connsiteX579" fmla="*/ 285800 w 556146"/>
                <a:gd name="connsiteY579" fmla="*/ 80403 h 974726"/>
                <a:gd name="connsiteX580" fmla="*/ 342209 w 556146"/>
                <a:gd name="connsiteY580" fmla="*/ 48186 h 974726"/>
                <a:gd name="connsiteX581" fmla="*/ 344379 w 556146"/>
                <a:gd name="connsiteY581" fmla="*/ 46038 h 974726"/>
                <a:gd name="connsiteX582" fmla="*/ 315753 w 556146"/>
                <a:gd name="connsiteY582" fmla="*/ 34925 h 974726"/>
                <a:gd name="connsiteX583" fmla="*/ 322197 w 556146"/>
                <a:gd name="connsiteY583" fmla="*/ 34925 h 974726"/>
                <a:gd name="connsiteX584" fmla="*/ 324344 w 556146"/>
                <a:gd name="connsiteY584" fmla="*/ 34925 h 974726"/>
                <a:gd name="connsiteX585" fmla="*/ 326492 w 556146"/>
                <a:gd name="connsiteY585" fmla="*/ 37042 h 974726"/>
                <a:gd name="connsiteX586" fmla="*/ 324344 w 556146"/>
                <a:gd name="connsiteY586" fmla="*/ 39158 h 974726"/>
                <a:gd name="connsiteX587" fmla="*/ 322197 w 556146"/>
                <a:gd name="connsiteY587" fmla="*/ 39158 h 974726"/>
                <a:gd name="connsiteX588" fmla="*/ 287832 w 556146"/>
                <a:gd name="connsiteY588" fmla="*/ 53975 h 974726"/>
                <a:gd name="connsiteX589" fmla="*/ 264206 w 556146"/>
                <a:gd name="connsiteY589" fmla="*/ 68792 h 974726"/>
                <a:gd name="connsiteX590" fmla="*/ 257763 w 556146"/>
                <a:gd name="connsiteY590" fmla="*/ 73025 h 974726"/>
                <a:gd name="connsiteX591" fmla="*/ 255615 w 556146"/>
                <a:gd name="connsiteY591" fmla="*/ 68792 h 974726"/>
                <a:gd name="connsiteX592" fmla="*/ 259911 w 556146"/>
                <a:gd name="connsiteY592" fmla="*/ 66675 h 974726"/>
                <a:gd name="connsiteX593" fmla="*/ 289980 w 556146"/>
                <a:gd name="connsiteY593" fmla="*/ 47625 h 974726"/>
                <a:gd name="connsiteX594" fmla="*/ 315753 w 556146"/>
                <a:gd name="connsiteY594" fmla="*/ 34925 h 974726"/>
                <a:gd name="connsiteX595" fmla="*/ 303678 w 556146"/>
                <a:gd name="connsiteY595" fmla="*/ 25400 h 974726"/>
                <a:gd name="connsiteX596" fmla="*/ 303678 w 556146"/>
                <a:gd name="connsiteY596" fmla="*/ 29810 h 974726"/>
                <a:gd name="connsiteX597" fmla="*/ 244895 w 556146"/>
                <a:gd name="connsiteY597" fmla="*/ 58473 h 974726"/>
                <a:gd name="connsiteX598" fmla="*/ 236187 w 556146"/>
                <a:gd name="connsiteY598" fmla="*/ 62883 h 974726"/>
                <a:gd name="connsiteX599" fmla="*/ 234010 w 556146"/>
                <a:gd name="connsiteY599" fmla="*/ 65088 h 974726"/>
                <a:gd name="connsiteX600" fmla="*/ 231832 w 556146"/>
                <a:gd name="connsiteY600" fmla="*/ 65088 h 974726"/>
                <a:gd name="connsiteX601" fmla="*/ 229655 w 556146"/>
                <a:gd name="connsiteY601" fmla="*/ 60678 h 974726"/>
                <a:gd name="connsiteX602" fmla="*/ 231832 w 556146"/>
                <a:gd name="connsiteY602" fmla="*/ 60678 h 974726"/>
                <a:gd name="connsiteX603" fmla="*/ 238364 w 556146"/>
                <a:gd name="connsiteY603" fmla="*/ 56268 h 974726"/>
                <a:gd name="connsiteX604" fmla="*/ 297147 w 556146"/>
                <a:gd name="connsiteY604" fmla="*/ 27605 h 974726"/>
                <a:gd name="connsiteX605" fmla="*/ 303678 w 556146"/>
                <a:gd name="connsiteY605" fmla="*/ 25400 h 974726"/>
                <a:gd name="connsiteX606" fmla="*/ 87790 w 556146"/>
                <a:gd name="connsiteY606" fmla="*/ 17463 h 974726"/>
                <a:gd name="connsiteX607" fmla="*/ 89955 w 556146"/>
                <a:gd name="connsiteY607" fmla="*/ 17463 h 974726"/>
                <a:gd name="connsiteX608" fmla="*/ 89955 w 556146"/>
                <a:gd name="connsiteY608" fmla="*/ 19580 h 974726"/>
                <a:gd name="connsiteX609" fmla="*/ 46660 w 556146"/>
                <a:gd name="connsiteY609" fmla="*/ 49213 h 974726"/>
                <a:gd name="connsiteX610" fmla="*/ 44495 w 556146"/>
                <a:gd name="connsiteY610" fmla="*/ 49213 h 974726"/>
                <a:gd name="connsiteX611" fmla="*/ 44495 w 556146"/>
                <a:gd name="connsiteY611" fmla="*/ 44980 h 974726"/>
                <a:gd name="connsiteX612" fmla="*/ 81296 w 556146"/>
                <a:gd name="connsiteY612" fmla="*/ 19580 h 974726"/>
                <a:gd name="connsiteX613" fmla="*/ 87790 w 556146"/>
                <a:gd name="connsiteY613" fmla="*/ 17463 h 974726"/>
                <a:gd name="connsiteX614" fmla="*/ 272979 w 556146"/>
                <a:gd name="connsiteY614" fmla="*/ 15875 h 974726"/>
                <a:gd name="connsiteX615" fmla="*/ 272979 w 556146"/>
                <a:gd name="connsiteY615" fmla="*/ 20108 h 974726"/>
                <a:gd name="connsiteX616" fmla="*/ 270828 w 556146"/>
                <a:gd name="connsiteY616" fmla="*/ 20108 h 974726"/>
                <a:gd name="connsiteX617" fmla="*/ 219208 w 556146"/>
                <a:gd name="connsiteY617" fmla="*/ 49742 h 974726"/>
                <a:gd name="connsiteX618" fmla="*/ 214907 w 556146"/>
                <a:gd name="connsiteY618" fmla="*/ 51858 h 974726"/>
                <a:gd name="connsiteX619" fmla="*/ 212756 w 556146"/>
                <a:gd name="connsiteY619" fmla="*/ 53975 h 974726"/>
                <a:gd name="connsiteX620" fmla="*/ 212756 w 556146"/>
                <a:gd name="connsiteY620" fmla="*/ 49742 h 974726"/>
                <a:gd name="connsiteX621" fmla="*/ 214907 w 556146"/>
                <a:gd name="connsiteY621" fmla="*/ 47625 h 974726"/>
                <a:gd name="connsiteX622" fmla="*/ 262225 w 556146"/>
                <a:gd name="connsiteY622" fmla="*/ 20108 h 974726"/>
                <a:gd name="connsiteX623" fmla="*/ 272979 w 556146"/>
                <a:gd name="connsiteY623" fmla="*/ 15875 h 974726"/>
                <a:gd name="connsiteX624" fmla="*/ 119572 w 556146"/>
                <a:gd name="connsiteY624" fmla="*/ 11113 h 974726"/>
                <a:gd name="connsiteX625" fmla="*/ 121705 w 556146"/>
                <a:gd name="connsiteY625" fmla="*/ 13278 h 974726"/>
                <a:gd name="connsiteX626" fmla="*/ 121705 w 556146"/>
                <a:gd name="connsiteY626" fmla="*/ 15442 h 974726"/>
                <a:gd name="connsiteX627" fmla="*/ 76908 w 556146"/>
                <a:gd name="connsiteY627" fmla="*/ 43584 h 974726"/>
                <a:gd name="connsiteX628" fmla="*/ 66242 w 556146"/>
                <a:gd name="connsiteY628" fmla="*/ 52244 h 974726"/>
                <a:gd name="connsiteX629" fmla="*/ 55575 w 556146"/>
                <a:gd name="connsiteY629" fmla="*/ 58738 h 974726"/>
                <a:gd name="connsiteX630" fmla="*/ 53442 w 556146"/>
                <a:gd name="connsiteY630" fmla="*/ 54408 h 974726"/>
                <a:gd name="connsiteX631" fmla="*/ 64108 w 556146"/>
                <a:gd name="connsiteY631" fmla="*/ 47914 h 974726"/>
                <a:gd name="connsiteX632" fmla="*/ 115306 w 556146"/>
                <a:gd name="connsiteY632" fmla="*/ 15442 h 974726"/>
                <a:gd name="connsiteX633" fmla="*/ 119572 w 556146"/>
                <a:gd name="connsiteY633" fmla="*/ 11113 h 974726"/>
                <a:gd name="connsiteX634" fmla="*/ 240932 w 556146"/>
                <a:gd name="connsiteY634" fmla="*/ 9525 h 974726"/>
                <a:gd name="connsiteX635" fmla="*/ 249691 w 556146"/>
                <a:gd name="connsiteY635" fmla="*/ 9525 h 974726"/>
                <a:gd name="connsiteX636" fmla="*/ 251880 w 556146"/>
                <a:gd name="connsiteY636" fmla="*/ 11642 h 974726"/>
                <a:gd name="connsiteX637" fmla="*/ 249691 w 556146"/>
                <a:gd name="connsiteY637" fmla="*/ 13758 h 974726"/>
                <a:gd name="connsiteX638" fmla="*/ 240932 w 556146"/>
                <a:gd name="connsiteY638" fmla="*/ 15875 h 974726"/>
                <a:gd name="connsiteX639" fmla="*/ 192760 w 556146"/>
                <a:gd name="connsiteY639" fmla="*/ 41275 h 974726"/>
                <a:gd name="connsiteX640" fmla="*/ 190570 w 556146"/>
                <a:gd name="connsiteY640" fmla="*/ 41275 h 974726"/>
                <a:gd name="connsiteX641" fmla="*/ 190570 w 556146"/>
                <a:gd name="connsiteY641" fmla="*/ 39158 h 974726"/>
                <a:gd name="connsiteX642" fmla="*/ 232173 w 556146"/>
                <a:gd name="connsiteY642" fmla="*/ 13758 h 974726"/>
                <a:gd name="connsiteX643" fmla="*/ 240932 w 556146"/>
                <a:gd name="connsiteY643" fmla="*/ 9525 h 974726"/>
                <a:gd name="connsiteX644" fmla="*/ 152291 w 556146"/>
                <a:gd name="connsiteY644" fmla="*/ 3175 h 974726"/>
                <a:gd name="connsiteX645" fmla="*/ 154461 w 556146"/>
                <a:gd name="connsiteY645" fmla="*/ 3175 h 974726"/>
                <a:gd name="connsiteX646" fmla="*/ 154461 w 556146"/>
                <a:gd name="connsiteY646" fmla="*/ 7353 h 974726"/>
                <a:gd name="connsiteX647" fmla="*/ 145782 w 556146"/>
                <a:gd name="connsiteY647" fmla="*/ 11530 h 974726"/>
                <a:gd name="connsiteX648" fmla="*/ 102390 w 556146"/>
                <a:gd name="connsiteY648" fmla="*/ 38685 h 974726"/>
                <a:gd name="connsiteX649" fmla="*/ 93712 w 556146"/>
                <a:gd name="connsiteY649" fmla="*/ 42863 h 974726"/>
                <a:gd name="connsiteX650" fmla="*/ 91542 w 556146"/>
                <a:gd name="connsiteY650" fmla="*/ 40774 h 974726"/>
                <a:gd name="connsiteX651" fmla="*/ 91542 w 556146"/>
                <a:gd name="connsiteY651" fmla="*/ 38685 h 974726"/>
                <a:gd name="connsiteX652" fmla="*/ 134934 w 556146"/>
                <a:gd name="connsiteY652" fmla="*/ 13619 h 974726"/>
                <a:gd name="connsiteX653" fmla="*/ 143613 w 556146"/>
                <a:gd name="connsiteY653" fmla="*/ 7353 h 974726"/>
                <a:gd name="connsiteX654" fmla="*/ 152291 w 556146"/>
                <a:gd name="connsiteY654" fmla="*/ 3175 h 974726"/>
                <a:gd name="connsiteX655" fmla="*/ 219035 w 556146"/>
                <a:gd name="connsiteY655" fmla="*/ 0 h 974726"/>
                <a:gd name="connsiteX656" fmla="*/ 221170 w 556146"/>
                <a:gd name="connsiteY656" fmla="*/ 4410 h 974726"/>
                <a:gd name="connsiteX657" fmla="*/ 212631 w 556146"/>
                <a:gd name="connsiteY657" fmla="*/ 6615 h 974726"/>
                <a:gd name="connsiteX658" fmla="*/ 204091 w 556146"/>
                <a:gd name="connsiteY658" fmla="*/ 11024 h 974726"/>
                <a:gd name="connsiteX659" fmla="*/ 189146 w 556146"/>
                <a:gd name="connsiteY659" fmla="*/ 19844 h 974726"/>
                <a:gd name="connsiteX660" fmla="*/ 167797 w 556146"/>
                <a:gd name="connsiteY660" fmla="*/ 37483 h 974726"/>
                <a:gd name="connsiteX661" fmla="*/ 163527 w 556146"/>
                <a:gd name="connsiteY661" fmla="*/ 39688 h 974726"/>
                <a:gd name="connsiteX662" fmla="*/ 161392 w 556146"/>
                <a:gd name="connsiteY662" fmla="*/ 35278 h 974726"/>
                <a:gd name="connsiteX663" fmla="*/ 195551 w 556146"/>
                <a:gd name="connsiteY663" fmla="*/ 11024 h 974726"/>
                <a:gd name="connsiteX664" fmla="*/ 201956 w 556146"/>
                <a:gd name="connsiteY664" fmla="*/ 6615 h 974726"/>
                <a:gd name="connsiteX665" fmla="*/ 219035 w 556146"/>
                <a:gd name="connsiteY665" fmla="*/ 0 h 974726"/>
                <a:gd name="connsiteX666" fmla="*/ 197328 w 556146"/>
                <a:gd name="connsiteY666" fmla="*/ 0 h 974726"/>
                <a:gd name="connsiteX667" fmla="*/ 197328 w 556146"/>
                <a:gd name="connsiteY667" fmla="*/ 4384 h 974726"/>
                <a:gd name="connsiteX668" fmla="*/ 192999 w 556146"/>
                <a:gd name="connsiteY668" fmla="*/ 6577 h 974726"/>
                <a:gd name="connsiteX669" fmla="*/ 184340 w 556146"/>
                <a:gd name="connsiteY669" fmla="*/ 10961 h 974726"/>
                <a:gd name="connsiteX670" fmla="*/ 147538 w 556146"/>
                <a:gd name="connsiteY670" fmla="*/ 35076 h 974726"/>
                <a:gd name="connsiteX671" fmla="*/ 143209 w 556146"/>
                <a:gd name="connsiteY671" fmla="*/ 39461 h 974726"/>
                <a:gd name="connsiteX672" fmla="*/ 136714 w 556146"/>
                <a:gd name="connsiteY672" fmla="*/ 43846 h 974726"/>
                <a:gd name="connsiteX673" fmla="*/ 132385 w 556146"/>
                <a:gd name="connsiteY673" fmla="*/ 46038 h 974726"/>
                <a:gd name="connsiteX674" fmla="*/ 130220 w 556146"/>
                <a:gd name="connsiteY674" fmla="*/ 46038 h 974726"/>
                <a:gd name="connsiteX675" fmla="*/ 130220 w 556146"/>
                <a:gd name="connsiteY675" fmla="*/ 43846 h 974726"/>
                <a:gd name="connsiteX676" fmla="*/ 130220 w 556146"/>
                <a:gd name="connsiteY676" fmla="*/ 41653 h 974726"/>
                <a:gd name="connsiteX677" fmla="*/ 134550 w 556146"/>
                <a:gd name="connsiteY677" fmla="*/ 39461 h 974726"/>
                <a:gd name="connsiteX678" fmla="*/ 141044 w 556146"/>
                <a:gd name="connsiteY678" fmla="*/ 35076 h 974726"/>
                <a:gd name="connsiteX679" fmla="*/ 175681 w 556146"/>
                <a:gd name="connsiteY679" fmla="*/ 10961 h 974726"/>
                <a:gd name="connsiteX680" fmla="*/ 182175 w 556146"/>
                <a:gd name="connsiteY680" fmla="*/ 6577 h 974726"/>
                <a:gd name="connsiteX681" fmla="*/ 197328 w 556146"/>
                <a:gd name="connsiteY681" fmla="*/ 0 h 974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</a:cxnLst>
              <a:rect l="l" t="t" r="r" b="b"/>
              <a:pathLst>
                <a:path w="556146" h="974726">
                  <a:moveTo>
                    <a:pt x="527047" y="954088"/>
                  </a:moveTo>
                  <a:cubicBezTo>
                    <a:pt x="527047" y="954088"/>
                    <a:pt x="527047" y="954088"/>
                    <a:pt x="529164" y="954088"/>
                  </a:cubicBezTo>
                  <a:cubicBezTo>
                    <a:pt x="529164" y="954088"/>
                    <a:pt x="531280" y="956381"/>
                    <a:pt x="529164" y="958674"/>
                  </a:cubicBezTo>
                  <a:cubicBezTo>
                    <a:pt x="524930" y="963261"/>
                    <a:pt x="518580" y="965554"/>
                    <a:pt x="514347" y="970140"/>
                  </a:cubicBezTo>
                  <a:cubicBezTo>
                    <a:pt x="514347" y="970140"/>
                    <a:pt x="512230" y="972433"/>
                    <a:pt x="510114" y="972433"/>
                  </a:cubicBezTo>
                  <a:cubicBezTo>
                    <a:pt x="510114" y="974726"/>
                    <a:pt x="510114" y="974726"/>
                    <a:pt x="510114" y="974726"/>
                  </a:cubicBezTo>
                  <a:cubicBezTo>
                    <a:pt x="510114" y="974726"/>
                    <a:pt x="510114" y="974726"/>
                    <a:pt x="507997" y="974726"/>
                  </a:cubicBezTo>
                  <a:cubicBezTo>
                    <a:pt x="507997" y="974726"/>
                    <a:pt x="505880" y="972433"/>
                    <a:pt x="507997" y="970140"/>
                  </a:cubicBezTo>
                  <a:cubicBezTo>
                    <a:pt x="510114" y="967847"/>
                    <a:pt x="512230" y="967847"/>
                    <a:pt x="514347" y="965554"/>
                  </a:cubicBezTo>
                  <a:cubicBezTo>
                    <a:pt x="518580" y="960967"/>
                    <a:pt x="522814" y="958674"/>
                    <a:pt x="527047" y="954088"/>
                  </a:cubicBezTo>
                  <a:close/>
                  <a:moveTo>
                    <a:pt x="550414" y="914400"/>
                  </a:moveTo>
                  <a:cubicBezTo>
                    <a:pt x="552503" y="914400"/>
                    <a:pt x="552503" y="914400"/>
                    <a:pt x="552503" y="914400"/>
                  </a:cubicBezTo>
                  <a:cubicBezTo>
                    <a:pt x="554591" y="914400"/>
                    <a:pt x="556680" y="916548"/>
                    <a:pt x="554591" y="918696"/>
                  </a:cubicBezTo>
                  <a:cubicBezTo>
                    <a:pt x="554591" y="918696"/>
                    <a:pt x="552503" y="920844"/>
                    <a:pt x="552503" y="920844"/>
                  </a:cubicBezTo>
                  <a:cubicBezTo>
                    <a:pt x="542058" y="931583"/>
                    <a:pt x="531614" y="940174"/>
                    <a:pt x="521170" y="948765"/>
                  </a:cubicBezTo>
                  <a:cubicBezTo>
                    <a:pt x="521170" y="948765"/>
                    <a:pt x="519081" y="950913"/>
                    <a:pt x="519081" y="950913"/>
                  </a:cubicBezTo>
                  <a:cubicBezTo>
                    <a:pt x="516992" y="950913"/>
                    <a:pt x="516992" y="948765"/>
                    <a:pt x="516992" y="946617"/>
                  </a:cubicBezTo>
                  <a:cubicBezTo>
                    <a:pt x="529525" y="935878"/>
                    <a:pt x="539970" y="927287"/>
                    <a:pt x="550414" y="916548"/>
                  </a:cubicBezTo>
                  <a:cubicBezTo>
                    <a:pt x="550414" y="914400"/>
                    <a:pt x="550414" y="914400"/>
                    <a:pt x="550414" y="914400"/>
                  </a:cubicBezTo>
                  <a:close/>
                  <a:moveTo>
                    <a:pt x="548121" y="892175"/>
                  </a:moveTo>
                  <a:cubicBezTo>
                    <a:pt x="550261" y="892175"/>
                    <a:pt x="550261" y="892175"/>
                    <a:pt x="552401" y="892175"/>
                  </a:cubicBezTo>
                  <a:cubicBezTo>
                    <a:pt x="552401" y="892175"/>
                    <a:pt x="554541" y="892175"/>
                    <a:pt x="554541" y="892175"/>
                  </a:cubicBezTo>
                  <a:cubicBezTo>
                    <a:pt x="556680" y="892175"/>
                    <a:pt x="556680" y="896471"/>
                    <a:pt x="554541" y="896471"/>
                  </a:cubicBezTo>
                  <a:cubicBezTo>
                    <a:pt x="552401" y="896471"/>
                    <a:pt x="552401" y="896471"/>
                    <a:pt x="552401" y="896471"/>
                  </a:cubicBezTo>
                  <a:cubicBezTo>
                    <a:pt x="550261" y="896471"/>
                    <a:pt x="550261" y="896471"/>
                    <a:pt x="548121" y="896471"/>
                  </a:cubicBezTo>
                  <a:cubicBezTo>
                    <a:pt x="541702" y="898619"/>
                    <a:pt x="535283" y="905062"/>
                    <a:pt x="531004" y="909358"/>
                  </a:cubicBezTo>
                  <a:cubicBezTo>
                    <a:pt x="524585" y="915801"/>
                    <a:pt x="518166" y="922245"/>
                    <a:pt x="511747" y="926540"/>
                  </a:cubicBezTo>
                  <a:cubicBezTo>
                    <a:pt x="511747" y="928688"/>
                    <a:pt x="511747" y="928688"/>
                    <a:pt x="511747" y="928688"/>
                  </a:cubicBezTo>
                  <a:cubicBezTo>
                    <a:pt x="509607" y="928688"/>
                    <a:pt x="507467" y="926540"/>
                    <a:pt x="509607" y="924392"/>
                  </a:cubicBezTo>
                  <a:cubicBezTo>
                    <a:pt x="509607" y="924392"/>
                    <a:pt x="509607" y="924392"/>
                    <a:pt x="511747" y="922245"/>
                  </a:cubicBezTo>
                  <a:cubicBezTo>
                    <a:pt x="518166" y="915801"/>
                    <a:pt x="522445" y="909358"/>
                    <a:pt x="531004" y="902914"/>
                  </a:cubicBezTo>
                  <a:cubicBezTo>
                    <a:pt x="535283" y="898619"/>
                    <a:pt x="541702" y="894323"/>
                    <a:pt x="548121" y="892175"/>
                  </a:cubicBezTo>
                  <a:close/>
                  <a:moveTo>
                    <a:pt x="544457" y="874713"/>
                  </a:moveTo>
                  <a:cubicBezTo>
                    <a:pt x="544457" y="874713"/>
                    <a:pt x="544457" y="874713"/>
                    <a:pt x="546600" y="874713"/>
                  </a:cubicBezTo>
                  <a:cubicBezTo>
                    <a:pt x="546600" y="874713"/>
                    <a:pt x="548743" y="874713"/>
                    <a:pt x="548743" y="876911"/>
                  </a:cubicBezTo>
                  <a:cubicBezTo>
                    <a:pt x="548743" y="876911"/>
                    <a:pt x="546600" y="876911"/>
                    <a:pt x="546600" y="879109"/>
                  </a:cubicBezTo>
                  <a:cubicBezTo>
                    <a:pt x="533741" y="883505"/>
                    <a:pt x="523025" y="894496"/>
                    <a:pt x="510167" y="903288"/>
                  </a:cubicBezTo>
                  <a:cubicBezTo>
                    <a:pt x="510167" y="903288"/>
                    <a:pt x="510167" y="903288"/>
                    <a:pt x="508023" y="903288"/>
                  </a:cubicBezTo>
                  <a:cubicBezTo>
                    <a:pt x="508023" y="903288"/>
                    <a:pt x="505880" y="901090"/>
                    <a:pt x="508023" y="898892"/>
                  </a:cubicBezTo>
                  <a:cubicBezTo>
                    <a:pt x="508023" y="898892"/>
                    <a:pt x="510167" y="898892"/>
                    <a:pt x="510167" y="898892"/>
                  </a:cubicBezTo>
                  <a:cubicBezTo>
                    <a:pt x="520882" y="890100"/>
                    <a:pt x="531598" y="881307"/>
                    <a:pt x="544457" y="874713"/>
                  </a:cubicBezTo>
                  <a:close/>
                  <a:moveTo>
                    <a:pt x="544297" y="842963"/>
                  </a:moveTo>
                  <a:cubicBezTo>
                    <a:pt x="546456" y="842963"/>
                    <a:pt x="546456" y="842963"/>
                    <a:pt x="548615" y="842963"/>
                  </a:cubicBezTo>
                  <a:cubicBezTo>
                    <a:pt x="548615" y="842963"/>
                    <a:pt x="550774" y="842963"/>
                    <a:pt x="550774" y="842963"/>
                  </a:cubicBezTo>
                  <a:cubicBezTo>
                    <a:pt x="550774" y="842963"/>
                    <a:pt x="550774" y="842963"/>
                    <a:pt x="552933" y="842963"/>
                  </a:cubicBezTo>
                  <a:cubicBezTo>
                    <a:pt x="555092" y="842963"/>
                    <a:pt x="555092" y="847130"/>
                    <a:pt x="552933" y="847130"/>
                  </a:cubicBezTo>
                  <a:cubicBezTo>
                    <a:pt x="550774" y="847130"/>
                    <a:pt x="550774" y="847130"/>
                    <a:pt x="550774" y="847130"/>
                  </a:cubicBezTo>
                  <a:cubicBezTo>
                    <a:pt x="550774" y="847130"/>
                    <a:pt x="548615" y="847130"/>
                    <a:pt x="548615" y="847130"/>
                  </a:cubicBezTo>
                  <a:cubicBezTo>
                    <a:pt x="546456" y="847130"/>
                    <a:pt x="546456" y="847130"/>
                    <a:pt x="544297" y="847130"/>
                  </a:cubicBezTo>
                  <a:cubicBezTo>
                    <a:pt x="537820" y="849214"/>
                    <a:pt x="531343" y="855465"/>
                    <a:pt x="524866" y="859632"/>
                  </a:cubicBezTo>
                  <a:cubicBezTo>
                    <a:pt x="520548" y="863799"/>
                    <a:pt x="514071" y="870050"/>
                    <a:pt x="507594" y="874218"/>
                  </a:cubicBezTo>
                  <a:cubicBezTo>
                    <a:pt x="507594" y="876301"/>
                    <a:pt x="505435" y="876301"/>
                    <a:pt x="505435" y="876301"/>
                  </a:cubicBezTo>
                  <a:cubicBezTo>
                    <a:pt x="503276" y="876301"/>
                    <a:pt x="501117" y="874218"/>
                    <a:pt x="503276" y="872134"/>
                  </a:cubicBezTo>
                  <a:cubicBezTo>
                    <a:pt x="505435" y="872134"/>
                    <a:pt x="505435" y="870050"/>
                    <a:pt x="507594" y="870050"/>
                  </a:cubicBezTo>
                  <a:cubicBezTo>
                    <a:pt x="514071" y="863799"/>
                    <a:pt x="520548" y="857549"/>
                    <a:pt x="527025" y="853381"/>
                  </a:cubicBezTo>
                  <a:cubicBezTo>
                    <a:pt x="531343" y="849214"/>
                    <a:pt x="537820" y="845047"/>
                    <a:pt x="544297" y="842963"/>
                  </a:cubicBezTo>
                  <a:close/>
                  <a:moveTo>
                    <a:pt x="542738" y="819150"/>
                  </a:moveTo>
                  <a:cubicBezTo>
                    <a:pt x="542738" y="819150"/>
                    <a:pt x="544947" y="819150"/>
                    <a:pt x="544947" y="819150"/>
                  </a:cubicBezTo>
                  <a:cubicBezTo>
                    <a:pt x="547155" y="821298"/>
                    <a:pt x="547155" y="823446"/>
                    <a:pt x="544947" y="823446"/>
                  </a:cubicBezTo>
                  <a:cubicBezTo>
                    <a:pt x="542738" y="823446"/>
                    <a:pt x="542738" y="823446"/>
                    <a:pt x="542738" y="823446"/>
                  </a:cubicBezTo>
                  <a:cubicBezTo>
                    <a:pt x="538320" y="823446"/>
                    <a:pt x="536112" y="825594"/>
                    <a:pt x="531694" y="827741"/>
                  </a:cubicBezTo>
                  <a:cubicBezTo>
                    <a:pt x="527277" y="829889"/>
                    <a:pt x="522860" y="834185"/>
                    <a:pt x="520651" y="838481"/>
                  </a:cubicBezTo>
                  <a:cubicBezTo>
                    <a:pt x="514025" y="842776"/>
                    <a:pt x="509607" y="847072"/>
                    <a:pt x="502981" y="851367"/>
                  </a:cubicBezTo>
                  <a:cubicBezTo>
                    <a:pt x="502981" y="853515"/>
                    <a:pt x="500773" y="855663"/>
                    <a:pt x="500773" y="855663"/>
                  </a:cubicBezTo>
                  <a:cubicBezTo>
                    <a:pt x="498564" y="855663"/>
                    <a:pt x="498564" y="855663"/>
                    <a:pt x="498564" y="855663"/>
                  </a:cubicBezTo>
                  <a:cubicBezTo>
                    <a:pt x="496355" y="855663"/>
                    <a:pt x="496355" y="855663"/>
                    <a:pt x="496355" y="855663"/>
                  </a:cubicBezTo>
                  <a:cubicBezTo>
                    <a:pt x="496355" y="855663"/>
                    <a:pt x="496355" y="853515"/>
                    <a:pt x="496355" y="853515"/>
                  </a:cubicBezTo>
                  <a:cubicBezTo>
                    <a:pt x="496355" y="851367"/>
                    <a:pt x="498564" y="851367"/>
                    <a:pt x="498564" y="851367"/>
                  </a:cubicBezTo>
                  <a:cubicBezTo>
                    <a:pt x="500773" y="849220"/>
                    <a:pt x="502981" y="847072"/>
                    <a:pt x="502981" y="847072"/>
                  </a:cubicBezTo>
                  <a:cubicBezTo>
                    <a:pt x="509607" y="840628"/>
                    <a:pt x="514025" y="836333"/>
                    <a:pt x="520651" y="832037"/>
                  </a:cubicBezTo>
                  <a:cubicBezTo>
                    <a:pt x="525068" y="827741"/>
                    <a:pt x="533903" y="819150"/>
                    <a:pt x="542738" y="819150"/>
                  </a:cubicBezTo>
                  <a:close/>
                  <a:moveTo>
                    <a:pt x="546583" y="793750"/>
                  </a:moveTo>
                  <a:cubicBezTo>
                    <a:pt x="548742" y="793750"/>
                    <a:pt x="548742" y="797983"/>
                    <a:pt x="546583" y="797983"/>
                  </a:cubicBezTo>
                  <a:cubicBezTo>
                    <a:pt x="546583" y="797983"/>
                    <a:pt x="546583" y="797983"/>
                    <a:pt x="544424" y="800100"/>
                  </a:cubicBezTo>
                  <a:cubicBezTo>
                    <a:pt x="544424" y="800100"/>
                    <a:pt x="542265" y="800100"/>
                    <a:pt x="540106" y="800100"/>
                  </a:cubicBezTo>
                  <a:cubicBezTo>
                    <a:pt x="533629" y="802217"/>
                    <a:pt x="527152" y="808567"/>
                    <a:pt x="520675" y="812800"/>
                  </a:cubicBezTo>
                  <a:cubicBezTo>
                    <a:pt x="514198" y="819150"/>
                    <a:pt x="509880" y="823383"/>
                    <a:pt x="503403" y="829733"/>
                  </a:cubicBezTo>
                  <a:cubicBezTo>
                    <a:pt x="501244" y="829733"/>
                    <a:pt x="501244" y="829733"/>
                    <a:pt x="501244" y="831850"/>
                  </a:cubicBezTo>
                  <a:cubicBezTo>
                    <a:pt x="499085" y="831850"/>
                    <a:pt x="499085" y="831850"/>
                    <a:pt x="499085" y="831850"/>
                  </a:cubicBezTo>
                  <a:cubicBezTo>
                    <a:pt x="496926" y="831850"/>
                    <a:pt x="494767" y="829733"/>
                    <a:pt x="496926" y="827617"/>
                  </a:cubicBezTo>
                  <a:cubicBezTo>
                    <a:pt x="496926" y="827617"/>
                    <a:pt x="499085" y="827617"/>
                    <a:pt x="499085" y="827617"/>
                  </a:cubicBezTo>
                  <a:cubicBezTo>
                    <a:pt x="499085" y="825500"/>
                    <a:pt x="501244" y="825500"/>
                    <a:pt x="501244" y="823383"/>
                  </a:cubicBezTo>
                  <a:cubicBezTo>
                    <a:pt x="507721" y="819150"/>
                    <a:pt x="514198" y="812800"/>
                    <a:pt x="522834" y="806450"/>
                  </a:cubicBezTo>
                  <a:cubicBezTo>
                    <a:pt x="527152" y="802217"/>
                    <a:pt x="533629" y="797983"/>
                    <a:pt x="540106" y="795867"/>
                  </a:cubicBezTo>
                  <a:cubicBezTo>
                    <a:pt x="542265" y="795867"/>
                    <a:pt x="542265" y="795867"/>
                    <a:pt x="544424" y="795867"/>
                  </a:cubicBezTo>
                  <a:cubicBezTo>
                    <a:pt x="546583" y="793750"/>
                    <a:pt x="546583" y="793750"/>
                    <a:pt x="546583" y="793750"/>
                  </a:cubicBezTo>
                  <a:close/>
                  <a:moveTo>
                    <a:pt x="552414" y="763588"/>
                  </a:moveTo>
                  <a:cubicBezTo>
                    <a:pt x="552414" y="763588"/>
                    <a:pt x="554547" y="763588"/>
                    <a:pt x="554547" y="763588"/>
                  </a:cubicBezTo>
                  <a:cubicBezTo>
                    <a:pt x="556680" y="763588"/>
                    <a:pt x="556680" y="765728"/>
                    <a:pt x="554547" y="767868"/>
                  </a:cubicBezTo>
                  <a:cubicBezTo>
                    <a:pt x="554547" y="767868"/>
                    <a:pt x="552414" y="767868"/>
                    <a:pt x="552414" y="767868"/>
                  </a:cubicBezTo>
                  <a:cubicBezTo>
                    <a:pt x="548147" y="770007"/>
                    <a:pt x="546014" y="772147"/>
                    <a:pt x="541748" y="774287"/>
                  </a:cubicBezTo>
                  <a:cubicBezTo>
                    <a:pt x="539614" y="774287"/>
                    <a:pt x="539614" y="776426"/>
                    <a:pt x="537481" y="776426"/>
                  </a:cubicBezTo>
                  <a:cubicBezTo>
                    <a:pt x="522549" y="784985"/>
                    <a:pt x="509749" y="797823"/>
                    <a:pt x="494817" y="808522"/>
                  </a:cubicBezTo>
                  <a:cubicBezTo>
                    <a:pt x="494817" y="810661"/>
                    <a:pt x="494817" y="810661"/>
                    <a:pt x="492684" y="810661"/>
                  </a:cubicBezTo>
                  <a:cubicBezTo>
                    <a:pt x="492684" y="810661"/>
                    <a:pt x="492684" y="812801"/>
                    <a:pt x="492684" y="812801"/>
                  </a:cubicBezTo>
                  <a:cubicBezTo>
                    <a:pt x="492684" y="812801"/>
                    <a:pt x="490550" y="812801"/>
                    <a:pt x="490550" y="812801"/>
                  </a:cubicBezTo>
                  <a:cubicBezTo>
                    <a:pt x="490550" y="812801"/>
                    <a:pt x="488417" y="810661"/>
                    <a:pt x="490550" y="808522"/>
                  </a:cubicBezTo>
                  <a:cubicBezTo>
                    <a:pt x="490550" y="806382"/>
                    <a:pt x="492684" y="806382"/>
                    <a:pt x="492684" y="806382"/>
                  </a:cubicBezTo>
                  <a:cubicBezTo>
                    <a:pt x="507616" y="793544"/>
                    <a:pt x="522549" y="780706"/>
                    <a:pt x="537481" y="772147"/>
                  </a:cubicBezTo>
                  <a:cubicBezTo>
                    <a:pt x="539614" y="770007"/>
                    <a:pt x="541748" y="770007"/>
                    <a:pt x="541748" y="770007"/>
                  </a:cubicBezTo>
                  <a:cubicBezTo>
                    <a:pt x="546014" y="767868"/>
                    <a:pt x="548147" y="765728"/>
                    <a:pt x="552414" y="763588"/>
                  </a:cubicBezTo>
                  <a:close/>
                  <a:moveTo>
                    <a:pt x="526951" y="752475"/>
                  </a:moveTo>
                  <a:cubicBezTo>
                    <a:pt x="526951" y="752475"/>
                    <a:pt x="529115" y="752475"/>
                    <a:pt x="529115" y="752475"/>
                  </a:cubicBezTo>
                  <a:cubicBezTo>
                    <a:pt x="531280" y="752475"/>
                    <a:pt x="531280" y="756708"/>
                    <a:pt x="529115" y="756708"/>
                  </a:cubicBezTo>
                  <a:cubicBezTo>
                    <a:pt x="505303" y="765175"/>
                    <a:pt x="485820" y="779992"/>
                    <a:pt x="466337" y="792692"/>
                  </a:cubicBezTo>
                  <a:cubicBezTo>
                    <a:pt x="466337" y="794808"/>
                    <a:pt x="466337" y="794808"/>
                    <a:pt x="464172" y="794808"/>
                  </a:cubicBezTo>
                  <a:cubicBezTo>
                    <a:pt x="464172" y="794808"/>
                    <a:pt x="464172" y="796925"/>
                    <a:pt x="464172" y="796925"/>
                  </a:cubicBezTo>
                  <a:cubicBezTo>
                    <a:pt x="462007" y="796925"/>
                    <a:pt x="462007" y="796925"/>
                    <a:pt x="462007" y="796925"/>
                  </a:cubicBezTo>
                  <a:cubicBezTo>
                    <a:pt x="462007" y="796925"/>
                    <a:pt x="459842" y="796925"/>
                    <a:pt x="459842" y="794808"/>
                  </a:cubicBezTo>
                  <a:cubicBezTo>
                    <a:pt x="459842" y="794808"/>
                    <a:pt x="459842" y="792692"/>
                    <a:pt x="462007" y="792692"/>
                  </a:cubicBezTo>
                  <a:cubicBezTo>
                    <a:pt x="481490" y="777875"/>
                    <a:pt x="503138" y="760942"/>
                    <a:pt x="526951" y="752475"/>
                  </a:cubicBezTo>
                  <a:close/>
                  <a:moveTo>
                    <a:pt x="456090" y="752475"/>
                  </a:moveTo>
                  <a:cubicBezTo>
                    <a:pt x="458255" y="752475"/>
                    <a:pt x="458255" y="754618"/>
                    <a:pt x="458255" y="754618"/>
                  </a:cubicBezTo>
                  <a:cubicBezTo>
                    <a:pt x="458255" y="756761"/>
                    <a:pt x="458255" y="756761"/>
                    <a:pt x="456090" y="756761"/>
                  </a:cubicBezTo>
                  <a:cubicBezTo>
                    <a:pt x="443102" y="756761"/>
                    <a:pt x="432278" y="765334"/>
                    <a:pt x="421454" y="773907"/>
                  </a:cubicBezTo>
                  <a:cubicBezTo>
                    <a:pt x="410630" y="780336"/>
                    <a:pt x="401971" y="788909"/>
                    <a:pt x="391147" y="795338"/>
                  </a:cubicBezTo>
                  <a:cubicBezTo>
                    <a:pt x="388982" y="795338"/>
                    <a:pt x="386817" y="793195"/>
                    <a:pt x="388982" y="791052"/>
                  </a:cubicBezTo>
                  <a:cubicBezTo>
                    <a:pt x="399806" y="784622"/>
                    <a:pt x="410630" y="773907"/>
                    <a:pt x="421454" y="767477"/>
                  </a:cubicBezTo>
                  <a:cubicBezTo>
                    <a:pt x="427948" y="763191"/>
                    <a:pt x="434443" y="758905"/>
                    <a:pt x="440937" y="756761"/>
                  </a:cubicBezTo>
                  <a:cubicBezTo>
                    <a:pt x="445267" y="754618"/>
                    <a:pt x="451761" y="752475"/>
                    <a:pt x="456090" y="752475"/>
                  </a:cubicBezTo>
                  <a:close/>
                  <a:moveTo>
                    <a:pt x="432175" y="749300"/>
                  </a:moveTo>
                  <a:cubicBezTo>
                    <a:pt x="434330" y="749300"/>
                    <a:pt x="436484" y="749300"/>
                    <a:pt x="438639" y="749300"/>
                  </a:cubicBezTo>
                  <a:cubicBezTo>
                    <a:pt x="438639" y="749300"/>
                    <a:pt x="438639" y="749300"/>
                    <a:pt x="438639" y="751465"/>
                  </a:cubicBezTo>
                  <a:cubicBezTo>
                    <a:pt x="440793" y="751465"/>
                    <a:pt x="438639" y="753630"/>
                    <a:pt x="438639" y="753630"/>
                  </a:cubicBezTo>
                  <a:cubicBezTo>
                    <a:pt x="438639" y="753630"/>
                    <a:pt x="436484" y="753630"/>
                    <a:pt x="436484" y="753630"/>
                  </a:cubicBezTo>
                  <a:cubicBezTo>
                    <a:pt x="436484" y="753630"/>
                    <a:pt x="434330" y="753630"/>
                    <a:pt x="432175" y="753630"/>
                  </a:cubicBezTo>
                  <a:cubicBezTo>
                    <a:pt x="430021" y="753630"/>
                    <a:pt x="427866" y="753630"/>
                    <a:pt x="425712" y="755794"/>
                  </a:cubicBezTo>
                  <a:cubicBezTo>
                    <a:pt x="421403" y="755794"/>
                    <a:pt x="419248" y="757959"/>
                    <a:pt x="417094" y="760124"/>
                  </a:cubicBezTo>
                  <a:cubicBezTo>
                    <a:pt x="410631" y="762289"/>
                    <a:pt x="404167" y="766618"/>
                    <a:pt x="397704" y="770948"/>
                  </a:cubicBezTo>
                  <a:cubicBezTo>
                    <a:pt x="382622" y="777442"/>
                    <a:pt x="369696" y="786101"/>
                    <a:pt x="354614" y="796925"/>
                  </a:cubicBezTo>
                  <a:cubicBezTo>
                    <a:pt x="354614" y="796925"/>
                    <a:pt x="354614" y="796925"/>
                    <a:pt x="352460" y="796925"/>
                  </a:cubicBezTo>
                  <a:cubicBezTo>
                    <a:pt x="352460" y="796925"/>
                    <a:pt x="350305" y="792596"/>
                    <a:pt x="352460" y="792596"/>
                  </a:cubicBezTo>
                  <a:cubicBezTo>
                    <a:pt x="367541" y="781772"/>
                    <a:pt x="384777" y="773113"/>
                    <a:pt x="399858" y="764454"/>
                  </a:cubicBezTo>
                  <a:cubicBezTo>
                    <a:pt x="404167" y="760124"/>
                    <a:pt x="410631" y="757959"/>
                    <a:pt x="414940" y="755794"/>
                  </a:cubicBezTo>
                  <a:cubicBezTo>
                    <a:pt x="417094" y="753630"/>
                    <a:pt x="419248" y="753630"/>
                    <a:pt x="421403" y="751465"/>
                  </a:cubicBezTo>
                  <a:cubicBezTo>
                    <a:pt x="421403" y="751465"/>
                    <a:pt x="423557" y="751465"/>
                    <a:pt x="423557" y="751465"/>
                  </a:cubicBezTo>
                  <a:cubicBezTo>
                    <a:pt x="427866" y="749300"/>
                    <a:pt x="430021" y="749300"/>
                    <a:pt x="432175" y="749300"/>
                  </a:cubicBezTo>
                  <a:close/>
                  <a:moveTo>
                    <a:pt x="294198" y="748242"/>
                  </a:moveTo>
                  <a:lnTo>
                    <a:pt x="294198" y="750358"/>
                  </a:lnTo>
                  <a:cubicBezTo>
                    <a:pt x="292067" y="752475"/>
                    <a:pt x="289935" y="752475"/>
                    <a:pt x="287803" y="754592"/>
                  </a:cubicBezTo>
                  <a:cubicBezTo>
                    <a:pt x="264353" y="763058"/>
                    <a:pt x="245167" y="777875"/>
                    <a:pt x="225981" y="790575"/>
                  </a:cubicBezTo>
                  <a:cubicBezTo>
                    <a:pt x="223849" y="790575"/>
                    <a:pt x="223849" y="790575"/>
                    <a:pt x="223849" y="790575"/>
                  </a:cubicBezTo>
                  <a:cubicBezTo>
                    <a:pt x="221717" y="790575"/>
                    <a:pt x="221717" y="788458"/>
                    <a:pt x="223849" y="786342"/>
                  </a:cubicBezTo>
                  <a:cubicBezTo>
                    <a:pt x="240903" y="775758"/>
                    <a:pt x="257958" y="763058"/>
                    <a:pt x="275012" y="754592"/>
                  </a:cubicBezTo>
                  <a:cubicBezTo>
                    <a:pt x="281408" y="752475"/>
                    <a:pt x="287803" y="750358"/>
                    <a:pt x="294198" y="748242"/>
                  </a:cubicBezTo>
                  <a:close/>
                  <a:moveTo>
                    <a:pt x="503541" y="747713"/>
                  </a:moveTo>
                  <a:cubicBezTo>
                    <a:pt x="505713" y="747713"/>
                    <a:pt x="507886" y="747713"/>
                    <a:pt x="510058" y="749878"/>
                  </a:cubicBezTo>
                  <a:cubicBezTo>
                    <a:pt x="512230" y="752043"/>
                    <a:pt x="510058" y="754207"/>
                    <a:pt x="507886" y="754207"/>
                  </a:cubicBezTo>
                  <a:cubicBezTo>
                    <a:pt x="507886" y="754207"/>
                    <a:pt x="507886" y="754207"/>
                    <a:pt x="507886" y="752043"/>
                  </a:cubicBezTo>
                  <a:cubicBezTo>
                    <a:pt x="505713" y="752043"/>
                    <a:pt x="505713" y="752043"/>
                    <a:pt x="503541" y="752043"/>
                  </a:cubicBezTo>
                  <a:cubicBezTo>
                    <a:pt x="501368" y="752043"/>
                    <a:pt x="494851" y="754207"/>
                    <a:pt x="492679" y="756372"/>
                  </a:cubicBezTo>
                  <a:cubicBezTo>
                    <a:pt x="483989" y="758537"/>
                    <a:pt x="477472" y="765031"/>
                    <a:pt x="468783" y="769361"/>
                  </a:cubicBezTo>
                  <a:cubicBezTo>
                    <a:pt x="457921" y="778020"/>
                    <a:pt x="444887" y="786679"/>
                    <a:pt x="434025" y="795338"/>
                  </a:cubicBezTo>
                  <a:cubicBezTo>
                    <a:pt x="434025" y="795338"/>
                    <a:pt x="431853" y="795338"/>
                    <a:pt x="431853" y="795338"/>
                  </a:cubicBezTo>
                  <a:cubicBezTo>
                    <a:pt x="429680" y="795338"/>
                    <a:pt x="429680" y="793173"/>
                    <a:pt x="431853" y="791009"/>
                  </a:cubicBezTo>
                  <a:cubicBezTo>
                    <a:pt x="444887" y="782349"/>
                    <a:pt x="457921" y="771526"/>
                    <a:pt x="470955" y="762867"/>
                  </a:cubicBezTo>
                  <a:cubicBezTo>
                    <a:pt x="477472" y="760702"/>
                    <a:pt x="481817" y="756372"/>
                    <a:pt x="488334" y="752043"/>
                  </a:cubicBezTo>
                  <a:cubicBezTo>
                    <a:pt x="490507" y="752043"/>
                    <a:pt x="492679" y="749878"/>
                    <a:pt x="494851" y="749878"/>
                  </a:cubicBezTo>
                  <a:cubicBezTo>
                    <a:pt x="497024" y="747713"/>
                    <a:pt x="501368" y="747713"/>
                    <a:pt x="503541" y="747713"/>
                  </a:cubicBezTo>
                  <a:close/>
                  <a:moveTo>
                    <a:pt x="368221" y="747713"/>
                  </a:moveTo>
                  <a:cubicBezTo>
                    <a:pt x="368221" y="747713"/>
                    <a:pt x="368221" y="747713"/>
                    <a:pt x="370376" y="747713"/>
                  </a:cubicBezTo>
                  <a:cubicBezTo>
                    <a:pt x="372530" y="747713"/>
                    <a:pt x="372530" y="752031"/>
                    <a:pt x="368221" y="752031"/>
                  </a:cubicBezTo>
                  <a:cubicBezTo>
                    <a:pt x="366067" y="752031"/>
                    <a:pt x="361758" y="754190"/>
                    <a:pt x="359603" y="754190"/>
                  </a:cubicBezTo>
                  <a:cubicBezTo>
                    <a:pt x="355294" y="756349"/>
                    <a:pt x="350985" y="758508"/>
                    <a:pt x="348831" y="760667"/>
                  </a:cubicBezTo>
                  <a:cubicBezTo>
                    <a:pt x="342368" y="764985"/>
                    <a:pt x="335904" y="769303"/>
                    <a:pt x="329441" y="773621"/>
                  </a:cubicBezTo>
                  <a:cubicBezTo>
                    <a:pt x="316514" y="780098"/>
                    <a:pt x="303587" y="788734"/>
                    <a:pt x="292815" y="795211"/>
                  </a:cubicBezTo>
                  <a:cubicBezTo>
                    <a:pt x="290660" y="797370"/>
                    <a:pt x="288506" y="797370"/>
                    <a:pt x="286351" y="799529"/>
                  </a:cubicBezTo>
                  <a:cubicBezTo>
                    <a:pt x="284197" y="799529"/>
                    <a:pt x="284197" y="799529"/>
                    <a:pt x="284197" y="799529"/>
                  </a:cubicBezTo>
                  <a:cubicBezTo>
                    <a:pt x="284197" y="799529"/>
                    <a:pt x="284197" y="801688"/>
                    <a:pt x="284197" y="801688"/>
                  </a:cubicBezTo>
                  <a:cubicBezTo>
                    <a:pt x="282042" y="801688"/>
                    <a:pt x="282042" y="799529"/>
                    <a:pt x="282042" y="799529"/>
                  </a:cubicBezTo>
                  <a:cubicBezTo>
                    <a:pt x="282042" y="797370"/>
                    <a:pt x="282042" y="797370"/>
                    <a:pt x="282042" y="797370"/>
                  </a:cubicBezTo>
                  <a:cubicBezTo>
                    <a:pt x="284197" y="795211"/>
                    <a:pt x="284197" y="795211"/>
                    <a:pt x="284197" y="795211"/>
                  </a:cubicBezTo>
                  <a:cubicBezTo>
                    <a:pt x="299278" y="786575"/>
                    <a:pt x="314359" y="775780"/>
                    <a:pt x="331595" y="767144"/>
                  </a:cubicBezTo>
                  <a:cubicBezTo>
                    <a:pt x="338059" y="762826"/>
                    <a:pt x="344522" y="758508"/>
                    <a:pt x="350985" y="754190"/>
                  </a:cubicBezTo>
                  <a:cubicBezTo>
                    <a:pt x="357449" y="752031"/>
                    <a:pt x="361758" y="747713"/>
                    <a:pt x="368221" y="747713"/>
                  </a:cubicBezTo>
                  <a:close/>
                  <a:moveTo>
                    <a:pt x="333251" y="747713"/>
                  </a:moveTo>
                  <a:cubicBezTo>
                    <a:pt x="335428" y="747713"/>
                    <a:pt x="335428" y="747713"/>
                    <a:pt x="335428" y="747713"/>
                  </a:cubicBezTo>
                  <a:cubicBezTo>
                    <a:pt x="337605" y="747713"/>
                    <a:pt x="337605" y="749878"/>
                    <a:pt x="335428" y="752043"/>
                  </a:cubicBezTo>
                  <a:cubicBezTo>
                    <a:pt x="335428" y="752043"/>
                    <a:pt x="333251" y="752043"/>
                    <a:pt x="333251" y="754207"/>
                  </a:cubicBezTo>
                  <a:cubicBezTo>
                    <a:pt x="309302" y="765031"/>
                    <a:pt x="287531" y="780185"/>
                    <a:pt x="265760" y="793173"/>
                  </a:cubicBezTo>
                  <a:cubicBezTo>
                    <a:pt x="263582" y="795338"/>
                    <a:pt x="263582" y="795338"/>
                    <a:pt x="263582" y="795338"/>
                  </a:cubicBezTo>
                  <a:cubicBezTo>
                    <a:pt x="263582" y="795338"/>
                    <a:pt x="263582" y="795338"/>
                    <a:pt x="261405" y="793173"/>
                  </a:cubicBezTo>
                  <a:cubicBezTo>
                    <a:pt x="261405" y="793173"/>
                    <a:pt x="261405" y="791009"/>
                    <a:pt x="263582" y="791009"/>
                  </a:cubicBezTo>
                  <a:cubicBezTo>
                    <a:pt x="283177" y="778020"/>
                    <a:pt x="302771" y="765031"/>
                    <a:pt x="324542" y="754207"/>
                  </a:cubicBezTo>
                  <a:cubicBezTo>
                    <a:pt x="326720" y="752043"/>
                    <a:pt x="331074" y="749878"/>
                    <a:pt x="333251" y="747713"/>
                  </a:cubicBezTo>
                  <a:close/>
                  <a:moveTo>
                    <a:pt x="481523" y="746125"/>
                  </a:moveTo>
                  <a:cubicBezTo>
                    <a:pt x="481523" y="746125"/>
                    <a:pt x="481523" y="748242"/>
                    <a:pt x="483655" y="748242"/>
                  </a:cubicBezTo>
                  <a:cubicBezTo>
                    <a:pt x="483655" y="748242"/>
                    <a:pt x="483655" y="748242"/>
                    <a:pt x="483655" y="750358"/>
                  </a:cubicBezTo>
                  <a:cubicBezTo>
                    <a:pt x="483655" y="750358"/>
                    <a:pt x="481523" y="750358"/>
                    <a:pt x="481523" y="750358"/>
                  </a:cubicBezTo>
                  <a:cubicBezTo>
                    <a:pt x="479392" y="752475"/>
                    <a:pt x="477260" y="752475"/>
                    <a:pt x="475128" y="754592"/>
                  </a:cubicBezTo>
                  <a:cubicBezTo>
                    <a:pt x="451678" y="765175"/>
                    <a:pt x="432492" y="782108"/>
                    <a:pt x="413306" y="796925"/>
                  </a:cubicBezTo>
                  <a:cubicBezTo>
                    <a:pt x="413306" y="796925"/>
                    <a:pt x="413306" y="796925"/>
                    <a:pt x="411174" y="796925"/>
                  </a:cubicBezTo>
                  <a:cubicBezTo>
                    <a:pt x="409042" y="796925"/>
                    <a:pt x="409042" y="796925"/>
                    <a:pt x="409042" y="796925"/>
                  </a:cubicBezTo>
                  <a:cubicBezTo>
                    <a:pt x="409042" y="794808"/>
                    <a:pt x="409042" y="794808"/>
                    <a:pt x="409042" y="794808"/>
                  </a:cubicBezTo>
                  <a:cubicBezTo>
                    <a:pt x="428228" y="779992"/>
                    <a:pt x="445283" y="765175"/>
                    <a:pt x="464469" y="754592"/>
                  </a:cubicBezTo>
                  <a:cubicBezTo>
                    <a:pt x="466601" y="752475"/>
                    <a:pt x="470864" y="752475"/>
                    <a:pt x="472996" y="750358"/>
                  </a:cubicBezTo>
                  <a:cubicBezTo>
                    <a:pt x="475128" y="750358"/>
                    <a:pt x="477260" y="748242"/>
                    <a:pt x="477260" y="748242"/>
                  </a:cubicBezTo>
                  <a:cubicBezTo>
                    <a:pt x="479392" y="748242"/>
                    <a:pt x="479392" y="748242"/>
                    <a:pt x="479392" y="748242"/>
                  </a:cubicBezTo>
                  <a:cubicBezTo>
                    <a:pt x="481523" y="748242"/>
                    <a:pt x="481523" y="746125"/>
                    <a:pt x="481523" y="746125"/>
                  </a:cubicBezTo>
                  <a:close/>
                  <a:moveTo>
                    <a:pt x="396145" y="746125"/>
                  </a:moveTo>
                  <a:cubicBezTo>
                    <a:pt x="398328" y="746125"/>
                    <a:pt x="398328" y="746125"/>
                    <a:pt x="398328" y="746125"/>
                  </a:cubicBezTo>
                  <a:cubicBezTo>
                    <a:pt x="398328" y="746125"/>
                    <a:pt x="400510" y="746125"/>
                    <a:pt x="400510" y="746125"/>
                  </a:cubicBezTo>
                  <a:cubicBezTo>
                    <a:pt x="400510" y="746125"/>
                    <a:pt x="400510" y="746125"/>
                    <a:pt x="402693" y="746125"/>
                  </a:cubicBezTo>
                  <a:cubicBezTo>
                    <a:pt x="402693" y="748242"/>
                    <a:pt x="402693" y="748242"/>
                    <a:pt x="400510" y="750358"/>
                  </a:cubicBezTo>
                  <a:cubicBezTo>
                    <a:pt x="400510" y="750358"/>
                    <a:pt x="398328" y="750358"/>
                    <a:pt x="398328" y="750358"/>
                  </a:cubicBezTo>
                  <a:cubicBezTo>
                    <a:pt x="398328" y="752475"/>
                    <a:pt x="396145" y="752475"/>
                    <a:pt x="396145" y="752475"/>
                  </a:cubicBezTo>
                  <a:cubicBezTo>
                    <a:pt x="393962" y="752475"/>
                    <a:pt x="391779" y="754592"/>
                    <a:pt x="387413" y="756708"/>
                  </a:cubicBezTo>
                  <a:cubicBezTo>
                    <a:pt x="363402" y="767292"/>
                    <a:pt x="341574" y="782108"/>
                    <a:pt x="319746" y="796925"/>
                  </a:cubicBezTo>
                  <a:cubicBezTo>
                    <a:pt x="319746" y="796925"/>
                    <a:pt x="317563" y="796925"/>
                    <a:pt x="317563" y="796925"/>
                  </a:cubicBezTo>
                  <a:cubicBezTo>
                    <a:pt x="317563" y="796925"/>
                    <a:pt x="315380" y="794808"/>
                    <a:pt x="317563" y="792692"/>
                  </a:cubicBezTo>
                  <a:cubicBezTo>
                    <a:pt x="337208" y="779992"/>
                    <a:pt x="356854" y="767292"/>
                    <a:pt x="378682" y="756708"/>
                  </a:cubicBezTo>
                  <a:cubicBezTo>
                    <a:pt x="380865" y="754592"/>
                    <a:pt x="385231" y="752475"/>
                    <a:pt x="387413" y="752475"/>
                  </a:cubicBezTo>
                  <a:cubicBezTo>
                    <a:pt x="389596" y="750358"/>
                    <a:pt x="393962" y="748242"/>
                    <a:pt x="396145" y="746125"/>
                  </a:cubicBezTo>
                  <a:close/>
                  <a:moveTo>
                    <a:pt x="331673" y="673100"/>
                  </a:moveTo>
                  <a:cubicBezTo>
                    <a:pt x="333845" y="673100"/>
                    <a:pt x="336017" y="677379"/>
                    <a:pt x="331673" y="677379"/>
                  </a:cubicBezTo>
                  <a:cubicBezTo>
                    <a:pt x="305604" y="688078"/>
                    <a:pt x="281708" y="707335"/>
                    <a:pt x="257812" y="722313"/>
                  </a:cubicBezTo>
                  <a:cubicBezTo>
                    <a:pt x="229571" y="739430"/>
                    <a:pt x="203503" y="754408"/>
                    <a:pt x="175262" y="771525"/>
                  </a:cubicBezTo>
                  <a:cubicBezTo>
                    <a:pt x="173090" y="771525"/>
                    <a:pt x="170917" y="769385"/>
                    <a:pt x="173090" y="767246"/>
                  </a:cubicBezTo>
                  <a:cubicBezTo>
                    <a:pt x="201330" y="750128"/>
                    <a:pt x="229571" y="735151"/>
                    <a:pt x="255640" y="718033"/>
                  </a:cubicBezTo>
                  <a:cubicBezTo>
                    <a:pt x="279536" y="703056"/>
                    <a:pt x="303432" y="683798"/>
                    <a:pt x="331673" y="675240"/>
                  </a:cubicBezTo>
                  <a:cubicBezTo>
                    <a:pt x="331673" y="675240"/>
                    <a:pt x="331673" y="673100"/>
                    <a:pt x="331673" y="673100"/>
                  </a:cubicBezTo>
                  <a:close/>
                  <a:moveTo>
                    <a:pt x="358699" y="638175"/>
                  </a:moveTo>
                  <a:cubicBezTo>
                    <a:pt x="360852" y="638175"/>
                    <a:pt x="363005" y="642488"/>
                    <a:pt x="360852" y="642488"/>
                  </a:cubicBezTo>
                  <a:cubicBezTo>
                    <a:pt x="343627" y="648958"/>
                    <a:pt x="330708" y="659741"/>
                    <a:pt x="317789" y="668368"/>
                  </a:cubicBezTo>
                  <a:cubicBezTo>
                    <a:pt x="302717" y="676994"/>
                    <a:pt x="287645" y="687777"/>
                    <a:pt x="272572" y="696403"/>
                  </a:cubicBezTo>
                  <a:cubicBezTo>
                    <a:pt x="242428" y="713656"/>
                    <a:pt x="210131" y="733066"/>
                    <a:pt x="179987" y="750319"/>
                  </a:cubicBezTo>
                  <a:cubicBezTo>
                    <a:pt x="179987" y="752475"/>
                    <a:pt x="179987" y="752475"/>
                    <a:pt x="177833" y="752475"/>
                  </a:cubicBezTo>
                  <a:cubicBezTo>
                    <a:pt x="175680" y="752475"/>
                    <a:pt x="175680" y="752475"/>
                    <a:pt x="175680" y="750319"/>
                  </a:cubicBezTo>
                  <a:cubicBezTo>
                    <a:pt x="175680" y="750319"/>
                    <a:pt x="175680" y="748162"/>
                    <a:pt x="175680" y="748162"/>
                  </a:cubicBezTo>
                  <a:cubicBezTo>
                    <a:pt x="179987" y="746005"/>
                    <a:pt x="184293" y="743849"/>
                    <a:pt x="186446" y="741692"/>
                  </a:cubicBezTo>
                  <a:cubicBezTo>
                    <a:pt x="216590" y="724439"/>
                    <a:pt x="244581" y="707186"/>
                    <a:pt x="272572" y="689934"/>
                  </a:cubicBezTo>
                  <a:cubicBezTo>
                    <a:pt x="287645" y="681307"/>
                    <a:pt x="302717" y="672681"/>
                    <a:pt x="317789" y="661898"/>
                  </a:cubicBezTo>
                  <a:cubicBezTo>
                    <a:pt x="330708" y="653271"/>
                    <a:pt x="343627" y="644645"/>
                    <a:pt x="358699" y="640332"/>
                  </a:cubicBezTo>
                  <a:cubicBezTo>
                    <a:pt x="358699" y="638175"/>
                    <a:pt x="358699" y="638175"/>
                    <a:pt x="358699" y="638175"/>
                  </a:cubicBezTo>
                  <a:close/>
                  <a:moveTo>
                    <a:pt x="404190" y="596900"/>
                  </a:moveTo>
                  <a:cubicBezTo>
                    <a:pt x="404190" y="596900"/>
                    <a:pt x="404190" y="596900"/>
                    <a:pt x="406337" y="596900"/>
                  </a:cubicBezTo>
                  <a:cubicBezTo>
                    <a:pt x="406337" y="596900"/>
                    <a:pt x="408484" y="596900"/>
                    <a:pt x="408484" y="596900"/>
                  </a:cubicBezTo>
                  <a:cubicBezTo>
                    <a:pt x="408484" y="596900"/>
                    <a:pt x="410630" y="596900"/>
                    <a:pt x="410630" y="596900"/>
                  </a:cubicBezTo>
                  <a:cubicBezTo>
                    <a:pt x="410630" y="599048"/>
                    <a:pt x="410630" y="601196"/>
                    <a:pt x="408484" y="601196"/>
                  </a:cubicBezTo>
                  <a:cubicBezTo>
                    <a:pt x="406337" y="601196"/>
                    <a:pt x="406337" y="601196"/>
                    <a:pt x="406337" y="601196"/>
                  </a:cubicBezTo>
                  <a:cubicBezTo>
                    <a:pt x="406337" y="601196"/>
                    <a:pt x="406337" y="601196"/>
                    <a:pt x="404190" y="601196"/>
                  </a:cubicBezTo>
                  <a:cubicBezTo>
                    <a:pt x="404190" y="601196"/>
                    <a:pt x="402043" y="601196"/>
                    <a:pt x="402043" y="601196"/>
                  </a:cubicBezTo>
                  <a:cubicBezTo>
                    <a:pt x="397750" y="601196"/>
                    <a:pt x="395603" y="603344"/>
                    <a:pt x="393456" y="605491"/>
                  </a:cubicBezTo>
                  <a:cubicBezTo>
                    <a:pt x="391310" y="607639"/>
                    <a:pt x="387016" y="607639"/>
                    <a:pt x="382723" y="609787"/>
                  </a:cubicBezTo>
                  <a:cubicBezTo>
                    <a:pt x="376282" y="614083"/>
                    <a:pt x="367695" y="618378"/>
                    <a:pt x="361255" y="622674"/>
                  </a:cubicBezTo>
                  <a:cubicBezTo>
                    <a:pt x="346228" y="631265"/>
                    <a:pt x="331201" y="639856"/>
                    <a:pt x="316174" y="650595"/>
                  </a:cubicBezTo>
                  <a:cubicBezTo>
                    <a:pt x="290413" y="663482"/>
                    <a:pt x="266799" y="680664"/>
                    <a:pt x="241038" y="695699"/>
                  </a:cubicBezTo>
                  <a:cubicBezTo>
                    <a:pt x="236744" y="697847"/>
                    <a:pt x="230304" y="702143"/>
                    <a:pt x="226011" y="706438"/>
                  </a:cubicBezTo>
                  <a:cubicBezTo>
                    <a:pt x="223864" y="706438"/>
                    <a:pt x="223864" y="706438"/>
                    <a:pt x="223864" y="706438"/>
                  </a:cubicBezTo>
                  <a:cubicBezTo>
                    <a:pt x="223864" y="706438"/>
                    <a:pt x="223864" y="706438"/>
                    <a:pt x="221717" y="704290"/>
                  </a:cubicBezTo>
                  <a:cubicBezTo>
                    <a:pt x="221717" y="702143"/>
                    <a:pt x="221717" y="702143"/>
                    <a:pt x="223864" y="702143"/>
                  </a:cubicBezTo>
                  <a:cubicBezTo>
                    <a:pt x="223864" y="702143"/>
                    <a:pt x="223864" y="702143"/>
                    <a:pt x="223864" y="699995"/>
                  </a:cubicBezTo>
                  <a:cubicBezTo>
                    <a:pt x="230304" y="697847"/>
                    <a:pt x="234598" y="693551"/>
                    <a:pt x="241038" y="691404"/>
                  </a:cubicBezTo>
                  <a:cubicBezTo>
                    <a:pt x="249625" y="684960"/>
                    <a:pt x="258212" y="680664"/>
                    <a:pt x="264652" y="674221"/>
                  </a:cubicBezTo>
                  <a:cubicBezTo>
                    <a:pt x="283973" y="663482"/>
                    <a:pt x="301147" y="652743"/>
                    <a:pt x="318320" y="642004"/>
                  </a:cubicBezTo>
                  <a:cubicBezTo>
                    <a:pt x="335494" y="633413"/>
                    <a:pt x="350522" y="622674"/>
                    <a:pt x="367695" y="614083"/>
                  </a:cubicBezTo>
                  <a:cubicBezTo>
                    <a:pt x="374136" y="609787"/>
                    <a:pt x="382723" y="605491"/>
                    <a:pt x="391310" y="601196"/>
                  </a:cubicBezTo>
                  <a:cubicBezTo>
                    <a:pt x="395603" y="599048"/>
                    <a:pt x="399897" y="596900"/>
                    <a:pt x="404190" y="596900"/>
                  </a:cubicBezTo>
                  <a:close/>
                  <a:moveTo>
                    <a:pt x="431737" y="552450"/>
                  </a:moveTo>
                  <a:cubicBezTo>
                    <a:pt x="431737" y="552450"/>
                    <a:pt x="433884" y="552450"/>
                    <a:pt x="433884" y="552450"/>
                  </a:cubicBezTo>
                  <a:cubicBezTo>
                    <a:pt x="436030" y="552450"/>
                    <a:pt x="436030" y="556746"/>
                    <a:pt x="433884" y="556746"/>
                  </a:cubicBezTo>
                  <a:cubicBezTo>
                    <a:pt x="431737" y="556746"/>
                    <a:pt x="431737" y="556746"/>
                    <a:pt x="431737" y="556746"/>
                  </a:cubicBezTo>
                  <a:cubicBezTo>
                    <a:pt x="427443" y="556746"/>
                    <a:pt x="423150" y="558894"/>
                    <a:pt x="418856" y="561041"/>
                  </a:cubicBezTo>
                  <a:cubicBezTo>
                    <a:pt x="412416" y="565337"/>
                    <a:pt x="408123" y="567485"/>
                    <a:pt x="401682" y="571780"/>
                  </a:cubicBezTo>
                  <a:cubicBezTo>
                    <a:pt x="390949" y="580372"/>
                    <a:pt x="382362" y="586815"/>
                    <a:pt x="371628" y="593258"/>
                  </a:cubicBezTo>
                  <a:cubicBezTo>
                    <a:pt x="354454" y="603997"/>
                    <a:pt x="337280" y="614736"/>
                    <a:pt x="320106" y="623328"/>
                  </a:cubicBezTo>
                  <a:cubicBezTo>
                    <a:pt x="315813" y="625475"/>
                    <a:pt x="311519" y="627623"/>
                    <a:pt x="309373" y="629771"/>
                  </a:cubicBezTo>
                  <a:cubicBezTo>
                    <a:pt x="302932" y="634067"/>
                    <a:pt x="296492" y="638362"/>
                    <a:pt x="290052" y="640510"/>
                  </a:cubicBezTo>
                  <a:cubicBezTo>
                    <a:pt x="283612" y="644806"/>
                    <a:pt x="279318" y="646954"/>
                    <a:pt x="275025" y="649101"/>
                  </a:cubicBezTo>
                  <a:cubicBezTo>
                    <a:pt x="266438" y="653397"/>
                    <a:pt x="257851" y="657693"/>
                    <a:pt x="251411" y="661988"/>
                  </a:cubicBezTo>
                  <a:cubicBezTo>
                    <a:pt x="249264" y="661988"/>
                    <a:pt x="249264" y="661988"/>
                    <a:pt x="249264" y="661988"/>
                  </a:cubicBezTo>
                  <a:cubicBezTo>
                    <a:pt x="247117" y="661988"/>
                    <a:pt x="247117" y="659840"/>
                    <a:pt x="249264" y="657693"/>
                  </a:cubicBezTo>
                  <a:cubicBezTo>
                    <a:pt x="253557" y="655545"/>
                    <a:pt x="257851" y="653397"/>
                    <a:pt x="259998" y="651249"/>
                  </a:cubicBezTo>
                  <a:cubicBezTo>
                    <a:pt x="268585" y="646954"/>
                    <a:pt x="277172" y="642658"/>
                    <a:pt x="285759" y="638362"/>
                  </a:cubicBezTo>
                  <a:cubicBezTo>
                    <a:pt x="292199" y="634067"/>
                    <a:pt x="296492" y="631919"/>
                    <a:pt x="300786" y="629771"/>
                  </a:cubicBezTo>
                  <a:cubicBezTo>
                    <a:pt x="305079" y="627623"/>
                    <a:pt x="309373" y="625475"/>
                    <a:pt x="311519" y="623328"/>
                  </a:cubicBezTo>
                  <a:cubicBezTo>
                    <a:pt x="313666" y="621180"/>
                    <a:pt x="315813" y="621180"/>
                    <a:pt x="317960" y="619032"/>
                  </a:cubicBezTo>
                  <a:cubicBezTo>
                    <a:pt x="322253" y="619032"/>
                    <a:pt x="326547" y="616884"/>
                    <a:pt x="328693" y="614736"/>
                  </a:cubicBezTo>
                  <a:cubicBezTo>
                    <a:pt x="343720" y="606145"/>
                    <a:pt x="358748" y="597554"/>
                    <a:pt x="371628" y="588963"/>
                  </a:cubicBezTo>
                  <a:cubicBezTo>
                    <a:pt x="382362" y="582519"/>
                    <a:pt x="393095" y="573928"/>
                    <a:pt x="403829" y="565337"/>
                  </a:cubicBezTo>
                  <a:cubicBezTo>
                    <a:pt x="410269" y="561041"/>
                    <a:pt x="416710" y="558894"/>
                    <a:pt x="421003" y="554598"/>
                  </a:cubicBezTo>
                  <a:cubicBezTo>
                    <a:pt x="425297" y="554598"/>
                    <a:pt x="427443" y="552450"/>
                    <a:pt x="431737" y="552450"/>
                  </a:cubicBezTo>
                  <a:close/>
                  <a:moveTo>
                    <a:pt x="441257" y="523875"/>
                  </a:moveTo>
                  <a:cubicBezTo>
                    <a:pt x="443406" y="523875"/>
                    <a:pt x="445555" y="526030"/>
                    <a:pt x="443406" y="526030"/>
                  </a:cubicBezTo>
                  <a:cubicBezTo>
                    <a:pt x="439108" y="536802"/>
                    <a:pt x="428361" y="543265"/>
                    <a:pt x="419764" y="547574"/>
                  </a:cubicBezTo>
                  <a:cubicBezTo>
                    <a:pt x="411168" y="554038"/>
                    <a:pt x="400421" y="558347"/>
                    <a:pt x="391824" y="564810"/>
                  </a:cubicBezTo>
                  <a:cubicBezTo>
                    <a:pt x="376780" y="573428"/>
                    <a:pt x="361735" y="582046"/>
                    <a:pt x="346691" y="590664"/>
                  </a:cubicBezTo>
                  <a:cubicBezTo>
                    <a:pt x="344541" y="592818"/>
                    <a:pt x="340243" y="594973"/>
                    <a:pt x="338094" y="597127"/>
                  </a:cubicBezTo>
                  <a:cubicBezTo>
                    <a:pt x="333795" y="599282"/>
                    <a:pt x="329497" y="601436"/>
                    <a:pt x="327348" y="603591"/>
                  </a:cubicBezTo>
                  <a:cubicBezTo>
                    <a:pt x="323049" y="605745"/>
                    <a:pt x="318751" y="607900"/>
                    <a:pt x="314452" y="610054"/>
                  </a:cubicBezTo>
                  <a:cubicBezTo>
                    <a:pt x="312303" y="612209"/>
                    <a:pt x="310154" y="612209"/>
                    <a:pt x="310154" y="612209"/>
                  </a:cubicBezTo>
                  <a:cubicBezTo>
                    <a:pt x="310154" y="614363"/>
                    <a:pt x="308004" y="614363"/>
                    <a:pt x="308004" y="614363"/>
                  </a:cubicBezTo>
                  <a:cubicBezTo>
                    <a:pt x="308004" y="614363"/>
                    <a:pt x="305855" y="612209"/>
                    <a:pt x="305855" y="610054"/>
                  </a:cubicBezTo>
                  <a:cubicBezTo>
                    <a:pt x="305855" y="610054"/>
                    <a:pt x="305855" y="610054"/>
                    <a:pt x="308004" y="610054"/>
                  </a:cubicBezTo>
                  <a:cubicBezTo>
                    <a:pt x="308004" y="610054"/>
                    <a:pt x="308004" y="607900"/>
                    <a:pt x="308004" y="607900"/>
                  </a:cubicBezTo>
                  <a:cubicBezTo>
                    <a:pt x="314452" y="605745"/>
                    <a:pt x="318751" y="603591"/>
                    <a:pt x="323049" y="599282"/>
                  </a:cubicBezTo>
                  <a:cubicBezTo>
                    <a:pt x="327348" y="597127"/>
                    <a:pt x="331646" y="594973"/>
                    <a:pt x="335944" y="592818"/>
                  </a:cubicBezTo>
                  <a:cubicBezTo>
                    <a:pt x="338094" y="590664"/>
                    <a:pt x="340243" y="590664"/>
                    <a:pt x="344541" y="588509"/>
                  </a:cubicBezTo>
                  <a:cubicBezTo>
                    <a:pt x="346691" y="586355"/>
                    <a:pt x="348840" y="584200"/>
                    <a:pt x="350989" y="584200"/>
                  </a:cubicBezTo>
                  <a:cubicBezTo>
                    <a:pt x="363884" y="577737"/>
                    <a:pt x="374631" y="569119"/>
                    <a:pt x="385377" y="562656"/>
                  </a:cubicBezTo>
                  <a:cubicBezTo>
                    <a:pt x="396123" y="556192"/>
                    <a:pt x="404720" y="551883"/>
                    <a:pt x="415466" y="545420"/>
                  </a:cubicBezTo>
                  <a:cubicBezTo>
                    <a:pt x="424063" y="538956"/>
                    <a:pt x="434809" y="534648"/>
                    <a:pt x="441257" y="523875"/>
                  </a:cubicBezTo>
                  <a:close/>
                  <a:moveTo>
                    <a:pt x="462446" y="495300"/>
                  </a:moveTo>
                  <a:cubicBezTo>
                    <a:pt x="464605" y="495300"/>
                    <a:pt x="464605" y="499666"/>
                    <a:pt x="462446" y="499666"/>
                  </a:cubicBezTo>
                  <a:cubicBezTo>
                    <a:pt x="462446" y="499666"/>
                    <a:pt x="460287" y="501849"/>
                    <a:pt x="460287" y="501849"/>
                  </a:cubicBezTo>
                  <a:cubicBezTo>
                    <a:pt x="425743" y="517128"/>
                    <a:pt x="393358" y="541139"/>
                    <a:pt x="363132" y="562967"/>
                  </a:cubicBezTo>
                  <a:cubicBezTo>
                    <a:pt x="360973" y="562967"/>
                    <a:pt x="360973" y="565150"/>
                    <a:pt x="358814" y="565150"/>
                  </a:cubicBezTo>
                  <a:cubicBezTo>
                    <a:pt x="358814" y="565150"/>
                    <a:pt x="356655" y="565150"/>
                    <a:pt x="356655" y="565150"/>
                  </a:cubicBezTo>
                  <a:cubicBezTo>
                    <a:pt x="356655" y="562967"/>
                    <a:pt x="356655" y="562967"/>
                    <a:pt x="356655" y="560785"/>
                  </a:cubicBezTo>
                  <a:cubicBezTo>
                    <a:pt x="360973" y="558602"/>
                    <a:pt x="363132" y="558602"/>
                    <a:pt x="365291" y="556419"/>
                  </a:cubicBezTo>
                  <a:cubicBezTo>
                    <a:pt x="397676" y="534591"/>
                    <a:pt x="427902" y="510580"/>
                    <a:pt x="462446" y="495300"/>
                  </a:cubicBezTo>
                  <a:close/>
                  <a:moveTo>
                    <a:pt x="462473" y="471488"/>
                  </a:moveTo>
                  <a:cubicBezTo>
                    <a:pt x="464605" y="471488"/>
                    <a:pt x="464605" y="475784"/>
                    <a:pt x="462473" y="475784"/>
                  </a:cubicBezTo>
                  <a:cubicBezTo>
                    <a:pt x="462473" y="475784"/>
                    <a:pt x="462473" y="475784"/>
                    <a:pt x="460342" y="475784"/>
                  </a:cubicBezTo>
                  <a:cubicBezTo>
                    <a:pt x="456078" y="475784"/>
                    <a:pt x="449683" y="480079"/>
                    <a:pt x="445419" y="482227"/>
                  </a:cubicBezTo>
                  <a:cubicBezTo>
                    <a:pt x="439024" y="484375"/>
                    <a:pt x="432628" y="488671"/>
                    <a:pt x="428365" y="490819"/>
                  </a:cubicBezTo>
                  <a:cubicBezTo>
                    <a:pt x="415574" y="497262"/>
                    <a:pt x="404915" y="503705"/>
                    <a:pt x="394256" y="508001"/>
                  </a:cubicBezTo>
                  <a:cubicBezTo>
                    <a:pt x="394256" y="508001"/>
                    <a:pt x="394256" y="508001"/>
                    <a:pt x="392124" y="508001"/>
                  </a:cubicBezTo>
                  <a:cubicBezTo>
                    <a:pt x="389992" y="508001"/>
                    <a:pt x="389992" y="505853"/>
                    <a:pt x="392124" y="503705"/>
                  </a:cubicBezTo>
                  <a:cubicBezTo>
                    <a:pt x="392124" y="503705"/>
                    <a:pt x="394256" y="503705"/>
                    <a:pt x="394256" y="503705"/>
                  </a:cubicBezTo>
                  <a:cubicBezTo>
                    <a:pt x="407047" y="497262"/>
                    <a:pt x="417706" y="490819"/>
                    <a:pt x="430496" y="484375"/>
                  </a:cubicBezTo>
                  <a:cubicBezTo>
                    <a:pt x="436892" y="482227"/>
                    <a:pt x="443287" y="480079"/>
                    <a:pt x="447551" y="475784"/>
                  </a:cubicBezTo>
                  <a:cubicBezTo>
                    <a:pt x="451814" y="473636"/>
                    <a:pt x="456078" y="471488"/>
                    <a:pt x="462473" y="471488"/>
                  </a:cubicBezTo>
                  <a:close/>
                  <a:moveTo>
                    <a:pt x="476165" y="444500"/>
                  </a:moveTo>
                  <a:cubicBezTo>
                    <a:pt x="478323" y="444500"/>
                    <a:pt x="478323" y="444500"/>
                    <a:pt x="478323" y="444500"/>
                  </a:cubicBezTo>
                  <a:cubicBezTo>
                    <a:pt x="478323" y="444500"/>
                    <a:pt x="480480" y="444500"/>
                    <a:pt x="480480" y="444500"/>
                  </a:cubicBezTo>
                  <a:cubicBezTo>
                    <a:pt x="480480" y="446617"/>
                    <a:pt x="480480" y="448733"/>
                    <a:pt x="478323" y="448733"/>
                  </a:cubicBezTo>
                  <a:cubicBezTo>
                    <a:pt x="478323" y="448733"/>
                    <a:pt x="478323" y="448733"/>
                    <a:pt x="476165" y="448733"/>
                  </a:cubicBezTo>
                  <a:cubicBezTo>
                    <a:pt x="469693" y="448733"/>
                    <a:pt x="465379" y="452967"/>
                    <a:pt x="458906" y="455083"/>
                  </a:cubicBezTo>
                  <a:cubicBezTo>
                    <a:pt x="454592" y="459317"/>
                    <a:pt x="448119" y="463550"/>
                    <a:pt x="441647" y="465667"/>
                  </a:cubicBezTo>
                  <a:cubicBezTo>
                    <a:pt x="428703" y="472017"/>
                    <a:pt x="415759" y="478367"/>
                    <a:pt x="402814" y="486833"/>
                  </a:cubicBezTo>
                  <a:cubicBezTo>
                    <a:pt x="402814" y="486833"/>
                    <a:pt x="400657" y="486833"/>
                    <a:pt x="400657" y="486833"/>
                  </a:cubicBezTo>
                  <a:cubicBezTo>
                    <a:pt x="400657" y="486833"/>
                    <a:pt x="398500" y="488950"/>
                    <a:pt x="398500" y="488950"/>
                  </a:cubicBezTo>
                  <a:cubicBezTo>
                    <a:pt x="398500" y="488950"/>
                    <a:pt x="398500" y="486833"/>
                    <a:pt x="398500" y="486833"/>
                  </a:cubicBezTo>
                  <a:cubicBezTo>
                    <a:pt x="396342" y="486833"/>
                    <a:pt x="396342" y="484717"/>
                    <a:pt x="398500" y="484717"/>
                  </a:cubicBezTo>
                  <a:cubicBezTo>
                    <a:pt x="398500" y="482600"/>
                    <a:pt x="398500" y="482600"/>
                    <a:pt x="398500" y="482600"/>
                  </a:cubicBezTo>
                  <a:cubicBezTo>
                    <a:pt x="402814" y="482600"/>
                    <a:pt x="404972" y="480483"/>
                    <a:pt x="407129" y="480483"/>
                  </a:cubicBezTo>
                  <a:cubicBezTo>
                    <a:pt x="417916" y="474133"/>
                    <a:pt x="430860" y="465667"/>
                    <a:pt x="443805" y="459317"/>
                  </a:cubicBezTo>
                  <a:cubicBezTo>
                    <a:pt x="450277" y="457200"/>
                    <a:pt x="456749" y="452967"/>
                    <a:pt x="463221" y="448733"/>
                  </a:cubicBezTo>
                  <a:cubicBezTo>
                    <a:pt x="467536" y="446617"/>
                    <a:pt x="471851" y="444500"/>
                    <a:pt x="476165" y="444500"/>
                  </a:cubicBezTo>
                  <a:close/>
                  <a:moveTo>
                    <a:pt x="495165" y="404813"/>
                  </a:moveTo>
                  <a:cubicBezTo>
                    <a:pt x="495165" y="404813"/>
                    <a:pt x="495165" y="404813"/>
                    <a:pt x="497347" y="404813"/>
                  </a:cubicBezTo>
                  <a:cubicBezTo>
                    <a:pt x="499530" y="404813"/>
                    <a:pt x="499530" y="409099"/>
                    <a:pt x="497347" y="409099"/>
                  </a:cubicBezTo>
                  <a:cubicBezTo>
                    <a:pt x="495165" y="409099"/>
                    <a:pt x="495165" y="409099"/>
                    <a:pt x="495165" y="409099"/>
                  </a:cubicBezTo>
                  <a:cubicBezTo>
                    <a:pt x="492982" y="409099"/>
                    <a:pt x="490799" y="409099"/>
                    <a:pt x="486433" y="411243"/>
                  </a:cubicBezTo>
                  <a:cubicBezTo>
                    <a:pt x="484250" y="411243"/>
                    <a:pt x="479885" y="415529"/>
                    <a:pt x="475519" y="415529"/>
                  </a:cubicBezTo>
                  <a:cubicBezTo>
                    <a:pt x="468971" y="419815"/>
                    <a:pt x="462422" y="424101"/>
                    <a:pt x="455874" y="426245"/>
                  </a:cubicBezTo>
                  <a:cubicBezTo>
                    <a:pt x="442777" y="434817"/>
                    <a:pt x="429680" y="441247"/>
                    <a:pt x="416583" y="447676"/>
                  </a:cubicBezTo>
                  <a:cubicBezTo>
                    <a:pt x="416583" y="447676"/>
                    <a:pt x="414400" y="447676"/>
                    <a:pt x="414400" y="447676"/>
                  </a:cubicBezTo>
                  <a:cubicBezTo>
                    <a:pt x="412217" y="447676"/>
                    <a:pt x="412217" y="445533"/>
                    <a:pt x="414400" y="443390"/>
                  </a:cubicBezTo>
                  <a:cubicBezTo>
                    <a:pt x="414400" y="443390"/>
                    <a:pt x="416583" y="443390"/>
                    <a:pt x="416583" y="441247"/>
                  </a:cubicBezTo>
                  <a:cubicBezTo>
                    <a:pt x="431863" y="434817"/>
                    <a:pt x="444960" y="428388"/>
                    <a:pt x="458057" y="421958"/>
                  </a:cubicBezTo>
                  <a:cubicBezTo>
                    <a:pt x="464605" y="417672"/>
                    <a:pt x="471154" y="413386"/>
                    <a:pt x="479885" y="409099"/>
                  </a:cubicBezTo>
                  <a:cubicBezTo>
                    <a:pt x="482068" y="409099"/>
                    <a:pt x="484250" y="406956"/>
                    <a:pt x="488616" y="406956"/>
                  </a:cubicBezTo>
                  <a:cubicBezTo>
                    <a:pt x="490799" y="404813"/>
                    <a:pt x="492982" y="404813"/>
                    <a:pt x="495165" y="404813"/>
                  </a:cubicBezTo>
                  <a:close/>
                  <a:moveTo>
                    <a:pt x="486253" y="385763"/>
                  </a:moveTo>
                  <a:cubicBezTo>
                    <a:pt x="488418" y="385763"/>
                    <a:pt x="488418" y="390129"/>
                    <a:pt x="486253" y="390129"/>
                  </a:cubicBezTo>
                  <a:cubicBezTo>
                    <a:pt x="473265" y="392312"/>
                    <a:pt x="462441" y="396677"/>
                    <a:pt x="451617" y="403226"/>
                  </a:cubicBezTo>
                  <a:cubicBezTo>
                    <a:pt x="440793" y="407591"/>
                    <a:pt x="432134" y="414140"/>
                    <a:pt x="421310" y="420688"/>
                  </a:cubicBezTo>
                  <a:cubicBezTo>
                    <a:pt x="419145" y="420688"/>
                    <a:pt x="416980" y="416323"/>
                    <a:pt x="419145" y="416323"/>
                  </a:cubicBezTo>
                  <a:cubicBezTo>
                    <a:pt x="419145" y="416323"/>
                    <a:pt x="421310" y="414140"/>
                    <a:pt x="421310" y="414140"/>
                  </a:cubicBezTo>
                  <a:cubicBezTo>
                    <a:pt x="442958" y="403226"/>
                    <a:pt x="462441" y="387946"/>
                    <a:pt x="486253" y="385763"/>
                  </a:cubicBezTo>
                  <a:close/>
                  <a:moveTo>
                    <a:pt x="69817" y="350838"/>
                  </a:moveTo>
                  <a:cubicBezTo>
                    <a:pt x="71948" y="350838"/>
                    <a:pt x="74080" y="355204"/>
                    <a:pt x="71948" y="355204"/>
                  </a:cubicBezTo>
                  <a:cubicBezTo>
                    <a:pt x="67685" y="359569"/>
                    <a:pt x="63421" y="361752"/>
                    <a:pt x="57026" y="363935"/>
                  </a:cubicBezTo>
                  <a:cubicBezTo>
                    <a:pt x="54894" y="366118"/>
                    <a:pt x="50630" y="368301"/>
                    <a:pt x="46367" y="370483"/>
                  </a:cubicBezTo>
                  <a:cubicBezTo>
                    <a:pt x="33576" y="374849"/>
                    <a:pt x="20785" y="381398"/>
                    <a:pt x="5863" y="383580"/>
                  </a:cubicBezTo>
                  <a:cubicBezTo>
                    <a:pt x="3731" y="383580"/>
                    <a:pt x="3731" y="385763"/>
                    <a:pt x="1599" y="385763"/>
                  </a:cubicBezTo>
                  <a:cubicBezTo>
                    <a:pt x="-533" y="385763"/>
                    <a:pt x="-533" y="381398"/>
                    <a:pt x="1599" y="381398"/>
                  </a:cubicBezTo>
                  <a:cubicBezTo>
                    <a:pt x="1599" y="381398"/>
                    <a:pt x="1599" y="381398"/>
                    <a:pt x="3731" y="381398"/>
                  </a:cubicBezTo>
                  <a:cubicBezTo>
                    <a:pt x="5863" y="379215"/>
                    <a:pt x="5863" y="379215"/>
                    <a:pt x="7994" y="379215"/>
                  </a:cubicBezTo>
                  <a:cubicBezTo>
                    <a:pt x="22917" y="374849"/>
                    <a:pt x="37840" y="370483"/>
                    <a:pt x="50630" y="363935"/>
                  </a:cubicBezTo>
                  <a:cubicBezTo>
                    <a:pt x="54894" y="361752"/>
                    <a:pt x="59158" y="359569"/>
                    <a:pt x="61289" y="357387"/>
                  </a:cubicBezTo>
                  <a:cubicBezTo>
                    <a:pt x="65553" y="355204"/>
                    <a:pt x="67685" y="353021"/>
                    <a:pt x="69817" y="353021"/>
                  </a:cubicBezTo>
                  <a:cubicBezTo>
                    <a:pt x="69817" y="353021"/>
                    <a:pt x="69817" y="350838"/>
                    <a:pt x="69817" y="350838"/>
                  </a:cubicBezTo>
                  <a:close/>
                  <a:moveTo>
                    <a:pt x="492982" y="347663"/>
                  </a:moveTo>
                  <a:cubicBezTo>
                    <a:pt x="495165" y="347663"/>
                    <a:pt x="497347" y="347663"/>
                    <a:pt x="497347" y="347663"/>
                  </a:cubicBezTo>
                  <a:cubicBezTo>
                    <a:pt x="499530" y="347663"/>
                    <a:pt x="499530" y="349746"/>
                    <a:pt x="499530" y="351830"/>
                  </a:cubicBezTo>
                  <a:cubicBezTo>
                    <a:pt x="499530" y="351830"/>
                    <a:pt x="499530" y="351830"/>
                    <a:pt x="497347" y="353914"/>
                  </a:cubicBezTo>
                  <a:cubicBezTo>
                    <a:pt x="495165" y="353914"/>
                    <a:pt x="495165" y="353914"/>
                    <a:pt x="495165" y="353914"/>
                  </a:cubicBezTo>
                  <a:cubicBezTo>
                    <a:pt x="495165" y="353914"/>
                    <a:pt x="492982" y="353914"/>
                    <a:pt x="492982" y="353914"/>
                  </a:cubicBezTo>
                  <a:cubicBezTo>
                    <a:pt x="492982" y="353914"/>
                    <a:pt x="492982" y="351830"/>
                    <a:pt x="492982" y="351830"/>
                  </a:cubicBezTo>
                  <a:cubicBezTo>
                    <a:pt x="484251" y="353914"/>
                    <a:pt x="473336" y="360165"/>
                    <a:pt x="464605" y="364332"/>
                  </a:cubicBezTo>
                  <a:cubicBezTo>
                    <a:pt x="453691" y="368499"/>
                    <a:pt x="444960" y="374750"/>
                    <a:pt x="434046" y="381001"/>
                  </a:cubicBezTo>
                  <a:cubicBezTo>
                    <a:pt x="431863" y="381001"/>
                    <a:pt x="429680" y="378918"/>
                    <a:pt x="431863" y="376834"/>
                  </a:cubicBezTo>
                  <a:cubicBezTo>
                    <a:pt x="442777" y="370583"/>
                    <a:pt x="453691" y="364332"/>
                    <a:pt x="464605" y="360165"/>
                  </a:cubicBezTo>
                  <a:cubicBezTo>
                    <a:pt x="473336" y="353914"/>
                    <a:pt x="484251" y="349746"/>
                    <a:pt x="492982" y="347663"/>
                  </a:cubicBezTo>
                  <a:close/>
                  <a:moveTo>
                    <a:pt x="76691" y="338138"/>
                  </a:moveTo>
                  <a:cubicBezTo>
                    <a:pt x="76691" y="338138"/>
                    <a:pt x="76691" y="338138"/>
                    <a:pt x="78842" y="338138"/>
                  </a:cubicBezTo>
                  <a:cubicBezTo>
                    <a:pt x="78842" y="340292"/>
                    <a:pt x="78842" y="342447"/>
                    <a:pt x="76691" y="342447"/>
                  </a:cubicBezTo>
                  <a:cubicBezTo>
                    <a:pt x="76691" y="342447"/>
                    <a:pt x="74541" y="344601"/>
                    <a:pt x="72390" y="344601"/>
                  </a:cubicBezTo>
                  <a:cubicBezTo>
                    <a:pt x="68088" y="344601"/>
                    <a:pt x="65937" y="346756"/>
                    <a:pt x="61636" y="346756"/>
                  </a:cubicBezTo>
                  <a:cubicBezTo>
                    <a:pt x="57334" y="348910"/>
                    <a:pt x="50882" y="348910"/>
                    <a:pt x="44429" y="351065"/>
                  </a:cubicBezTo>
                  <a:cubicBezTo>
                    <a:pt x="35826" y="355374"/>
                    <a:pt x="22921" y="357529"/>
                    <a:pt x="16469" y="368301"/>
                  </a:cubicBezTo>
                  <a:cubicBezTo>
                    <a:pt x="16469" y="368301"/>
                    <a:pt x="16469" y="368301"/>
                    <a:pt x="14318" y="368301"/>
                  </a:cubicBezTo>
                  <a:cubicBezTo>
                    <a:pt x="12167" y="366147"/>
                    <a:pt x="12167" y="366147"/>
                    <a:pt x="14318" y="366147"/>
                  </a:cubicBezTo>
                  <a:cubicBezTo>
                    <a:pt x="14318" y="363992"/>
                    <a:pt x="16469" y="361838"/>
                    <a:pt x="16469" y="361838"/>
                  </a:cubicBezTo>
                  <a:cubicBezTo>
                    <a:pt x="22921" y="355374"/>
                    <a:pt x="33675" y="351065"/>
                    <a:pt x="42279" y="346756"/>
                  </a:cubicBezTo>
                  <a:cubicBezTo>
                    <a:pt x="48731" y="344601"/>
                    <a:pt x="57334" y="342447"/>
                    <a:pt x="65937" y="340292"/>
                  </a:cubicBezTo>
                  <a:cubicBezTo>
                    <a:pt x="70239" y="340292"/>
                    <a:pt x="72390" y="340292"/>
                    <a:pt x="76691" y="338138"/>
                  </a:cubicBezTo>
                  <a:close/>
                  <a:moveTo>
                    <a:pt x="92553" y="317500"/>
                  </a:moveTo>
                  <a:cubicBezTo>
                    <a:pt x="92553" y="317500"/>
                    <a:pt x="92553" y="317500"/>
                    <a:pt x="94718" y="317500"/>
                  </a:cubicBezTo>
                  <a:cubicBezTo>
                    <a:pt x="94718" y="317500"/>
                    <a:pt x="94718" y="319617"/>
                    <a:pt x="92553" y="321733"/>
                  </a:cubicBezTo>
                  <a:cubicBezTo>
                    <a:pt x="92553" y="321733"/>
                    <a:pt x="90389" y="321733"/>
                    <a:pt x="88224" y="323850"/>
                  </a:cubicBezTo>
                  <a:cubicBezTo>
                    <a:pt x="86059" y="323850"/>
                    <a:pt x="81730" y="325967"/>
                    <a:pt x="79565" y="325967"/>
                  </a:cubicBezTo>
                  <a:cubicBezTo>
                    <a:pt x="62246" y="332317"/>
                    <a:pt x="44928" y="340783"/>
                    <a:pt x="27610" y="349250"/>
                  </a:cubicBezTo>
                  <a:cubicBezTo>
                    <a:pt x="25445" y="349250"/>
                    <a:pt x="25445" y="349250"/>
                    <a:pt x="25445" y="349250"/>
                  </a:cubicBezTo>
                  <a:cubicBezTo>
                    <a:pt x="25445" y="349250"/>
                    <a:pt x="23280" y="347133"/>
                    <a:pt x="25445" y="345017"/>
                  </a:cubicBezTo>
                  <a:cubicBezTo>
                    <a:pt x="29775" y="342900"/>
                    <a:pt x="34104" y="340783"/>
                    <a:pt x="38434" y="338667"/>
                  </a:cubicBezTo>
                  <a:cubicBezTo>
                    <a:pt x="53587" y="332317"/>
                    <a:pt x="68741" y="325967"/>
                    <a:pt x="86059" y="319617"/>
                  </a:cubicBezTo>
                  <a:cubicBezTo>
                    <a:pt x="88224" y="319617"/>
                    <a:pt x="90389" y="317500"/>
                    <a:pt x="92553" y="317500"/>
                  </a:cubicBezTo>
                  <a:close/>
                  <a:moveTo>
                    <a:pt x="508486" y="307975"/>
                  </a:moveTo>
                  <a:cubicBezTo>
                    <a:pt x="508486" y="307975"/>
                    <a:pt x="510643" y="307975"/>
                    <a:pt x="510643" y="310115"/>
                  </a:cubicBezTo>
                  <a:cubicBezTo>
                    <a:pt x="510643" y="312254"/>
                    <a:pt x="510643" y="314394"/>
                    <a:pt x="508486" y="314394"/>
                  </a:cubicBezTo>
                  <a:cubicBezTo>
                    <a:pt x="508486" y="314394"/>
                    <a:pt x="508486" y="316534"/>
                    <a:pt x="506328" y="316534"/>
                  </a:cubicBezTo>
                  <a:cubicBezTo>
                    <a:pt x="506328" y="316534"/>
                    <a:pt x="504171" y="314394"/>
                    <a:pt x="504171" y="312254"/>
                  </a:cubicBezTo>
                  <a:cubicBezTo>
                    <a:pt x="504171" y="314394"/>
                    <a:pt x="502014" y="314394"/>
                    <a:pt x="499856" y="314394"/>
                  </a:cubicBezTo>
                  <a:cubicBezTo>
                    <a:pt x="499856" y="314394"/>
                    <a:pt x="497699" y="316534"/>
                    <a:pt x="495542" y="316534"/>
                  </a:cubicBezTo>
                  <a:cubicBezTo>
                    <a:pt x="473968" y="327232"/>
                    <a:pt x="452394" y="342210"/>
                    <a:pt x="430820" y="355048"/>
                  </a:cubicBezTo>
                  <a:cubicBezTo>
                    <a:pt x="430820" y="357188"/>
                    <a:pt x="430820" y="357188"/>
                    <a:pt x="430820" y="357188"/>
                  </a:cubicBezTo>
                  <a:cubicBezTo>
                    <a:pt x="428663" y="357188"/>
                    <a:pt x="426505" y="352909"/>
                    <a:pt x="428663" y="352909"/>
                  </a:cubicBezTo>
                  <a:cubicBezTo>
                    <a:pt x="450236" y="337931"/>
                    <a:pt x="471810" y="320813"/>
                    <a:pt x="497699" y="312254"/>
                  </a:cubicBezTo>
                  <a:cubicBezTo>
                    <a:pt x="497699" y="312254"/>
                    <a:pt x="499856" y="310115"/>
                    <a:pt x="502014" y="310115"/>
                  </a:cubicBezTo>
                  <a:cubicBezTo>
                    <a:pt x="504171" y="310115"/>
                    <a:pt x="506328" y="307975"/>
                    <a:pt x="508486" y="307975"/>
                  </a:cubicBezTo>
                  <a:close/>
                  <a:moveTo>
                    <a:pt x="481954" y="293688"/>
                  </a:moveTo>
                  <a:cubicBezTo>
                    <a:pt x="484108" y="293688"/>
                    <a:pt x="486263" y="295771"/>
                    <a:pt x="486263" y="297855"/>
                  </a:cubicBezTo>
                  <a:cubicBezTo>
                    <a:pt x="488417" y="297855"/>
                    <a:pt x="486263" y="299939"/>
                    <a:pt x="484108" y="299939"/>
                  </a:cubicBezTo>
                  <a:cubicBezTo>
                    <a:pt x="484108" y="297855"/>
                    <a:pt x="481954" y="297855"/>
                    <a:pt x="481954" y="297855"/>
                  </a:cubicBezTo>
                  <a:cubicBezTo>
                    <a:pt x="475490" y="297855"/>
                    <a:pt x="436710" y="324942"/>
                    <a:pt x="432401" y="327026"/>
                  </a:cubicBezTo>
                  <a:cubicBezTo>
                    <a:pt x="432401" y="327026"/>
                    <a:pt x="430247" y="327026"/>
                    <a:pt x="430247" y="327026"/>
                  </a:cubicBezTo>
                  <a:cubicBezTo>
                    <a:pt x="428092" y="327026"/>
                    <a:pt x="428092" y="324942"/>
                    <a:pt x="430247" y="322859"/>
                  </a:cubicBezTo>
                  <a:cubicBezTo>
                    <a:pt x="438865" y="316608"/>
                    <a:pt x="449637" y="310357"/>
                    <a:pt x="460409" y="304106"/>
                  </a:cubicBezTo>
                  <a:cubicBezTo>
                    <a:pt x="464718" y="302022"/>
                    <a:pt x="471182" y="297855"/>
                    <a:pt x="477645" y="295771"/>
                  </a:cubicBezTo>
                  <a:cubicBezTo>
                    <a:pt x="479799" y="295771"/>
                    <a:pt x="481954" y="293688"/>
                    <a:pt x="481954" y="293688"/>
                  </a:cubicBezTo>
                  <a:close/>
                  <a:moveTo>
                    <a:pt x="488879" y="269875"/>
                  </a:moveTo>
                  <a:cubicBezTo>
                    <a:pt x="488879" y="269875"/>
                    <a:pt x="491029" y="269875"/>
                    <a:pt x="491029" y="269875"/>
                  </a:cubicBezTo>
                  <a:cubicBezTo>
                    <a:pt x="491029" y="269875"/>
                    <a:pt x="493180" y="269875"/>
                    <a:pt x="493180" y="271992"/>
                  </a:cubicBezTo>
                  <a:cubicBezTo>
                    <a:pt x="491029" y="274108"/>
                    <a:pt x="491029" y="274108"/>
                    <a:pt x="488879" y="276225"/>
                  </a:cubicBezTo>
                  <a:cubicBezTo>
                    <a:pt x="486728" y="276225"/>
                    <a:pt x="486728" y="276225"/>
                    <a:pt x="486728" y="274108"/>
                  </a:cubicBezTo>
                  <a:cubicBezTo>
                    <a:pt x="465220" y="282575"/>
                    <a:pt x="448013" y="295275"/>
                    <a:pt x="430807" y="305858"/>
                  </a:cubicBezTo>
                  <a:cubicBezTo>
                    <a:pt x="428656" y="305858"/>
                    <a:pt x="428656" y="307975"/>
                    <a:pt x="428656" y="307975"/>
                  </a:cubicBezTo>
                  <a:cubicBezTo>
                    <a:pt x="426505" y="307975"/>
                    <a:pt x="426505" y="303742"/>
                    <a:pt x="428656" y="303742"/>
                  </a:cubicBezTo>
                  <a:cubicBezTo>
                    <a:pt x="448013" y="291042"/>
                    <a:pt x="467371" y="276225"/>
                    <a:pt x="488879" y="269875"/>
                  </a:cubicBezTo>
                  <a:close/>
                  <a:moveTo>
                    <a:pt x="490502" y="239713"/>
                  </a:moveTo>
                  <a:cubicBezTo>
                    <a:pt x="490502" y="239713"/>
                    <a:pt x="492635" y="239713"/>
                    <a:pt x="492635" y="239713"/>
                  </a:cubicBezTo>
                  <a:cubicBezTo>
                    <a:pt x="492635" y="239713"/>
                    <a:pt x="494768" y="239713"/>
                    <a:pt x="494768" y="239713"/>
                  </a:cubicBezTo>
                  <a:cubicBezTo>
                    <a:pt x="494768" y="241830"/>
                    <a:pt x="494768" y="243946"/>
                    <a:pt x="492635" y="243946"/>
                  </a:cubicBezTo>
                  <a:cubicBezTo>
                    <a:pt x="492635" y="243946"/>
                    <a:pt x="490502" y="243946"/>
                    <a:pt x="490502" y="243946"/>
                  </a:cubicBezTo>
                  <a:cubicBezTo>
                    <a:pt x="479836" y="243946"/>
                    <a:pt x="469170" y="250296"/>
                    <a:pt x="460637" y="256646"/>
                  </a:cubicBezTo>
                  <a:cubicBezTo>
                    <a:pt x="449971" y="262996"/>
                    <a:pt x="441438" y="271463"/>
                    <a:pt x="430772" y="277813"/>
                  </a:cubicBezTo>
                  <a:cubicBezTo>
                    <a:pt x="428638" y="277813"/>
                    <a:pt x="426505" y="273580"/>
                    <a:pt x="428638" y="273580"/>
                  </a:cubicBezTo>
                  <a:cubicBezTo>
                    <a:pt x="439305" y="267230"/>
                    <a:pt x="449971" y="258763"/>
                    <a:pt x="460637" y="252413"/>
                  </a:cubicBezTo>
                  <a:cubicBezTo>
                    <a:pt x="469170" y="246063"/>
                    <a:pt x="479836" y="239713"/>
                    <a:pt x="490502" y="239713"/>
                  </a:cubicBezTo>
                  <a:close/>
                  <a:moveTo>
                    <a:pt x="473265" y="222250"/>
                  </a:moveTo>
                  <a:cubicBezTo>
                    <a:pt x="475430" y="222250"/>
                    <a:pt x="477594" y="222250"/>
                    <a:pt x="481924" y="222250"/>
                  </a:cubicBezTo>
                  <a:cubicBezTo>
                    <a:pt x="481924" y="222250"/>
                    <a:pt x="484089" y="222250"/>
                    <a:pt x="484089" y="222250"/>
                  </a:cubicBezTo>
                  <a:cubicBezTo>
                    <a:pt x="484089" y="222250"/>
                    <a:pt x="486253" y="222250"/>
                    <a:pt x="486253" y="222250"/>
                  </a:cubicBezTo>
                  <a:cubicBezTo>
                    <a:pt x="488418" y="224398"/>
                    <a:pt x="486253" y="226546"/>
                    <a:pt x="486253" y="226546"/>
                  </a:cubicBezTo>
                  <a:cubicBezTo>
                    <a:pt x="486253" y="226546"/>
                    <a:pt x="486253" y="226546"/>
                    <a:pt x="484089" y="226546"/>
                  </a:cubicBezTo>
                  <a:cubicBezTo>
                    <a:pt x="484089" y="226546"/>
                    <a:pt x="481924" y="226546"/>
                    <a:pt x="479759" y="226546"/>
                  </a:cubicBezTo>
                  <a:cubicBezTo>
                    <a:pt x="477594" y="226546"/>
                    <a:pt x="473265" y="226546"/>
                    <a:pt x="471100" y="228693"/>
                  </a:cubicBezTo>
                  <a:cubicBezTo>
                    <a:pt x="464606" y="230841"/>
                    <a:pt x="458111" y="235137"/>
                    <a:pt x="451617" y="239432"/>
                  </a:cubicBezTo>
                  <a:cubicBezTo>
                    <a:pt x="440793" y="245876"/>
                    <a:pt x="432134" y="252319"/>
                    <a:pt x="421310" y="258763"/>
                  </a:cubicBezTo>
                  <a:cubicBezTo>
                    <a:pt x="419145" y="258763"/>
                    <a:pt x="416980" y="256615"/>
                    <a:pt x="419145" y="254467"/>
                  </a:cubicBezTo>
                  <a:cubicBezTo>
                    <a:pt x="429969" y="248024"/>
                    <a:pt x="440793" y="239432"/>
                    <a:pt x="453782" y="232989"/>
                  </a:cubicBezTo>
                  <a:cubicBezTo>
                    <a:pt x="460276" y="228693"/>
                    <a:pt x="466770" y="224398"/>
                    <a:pt x="473265" y="222250"/>
                  </a:cubicBezTo>
                  <a:close/>
                  <a:moveTo>
                    <a:pt x="470823" y="193675"/>
                  </a:moveTo>
                  <a:cubicBezTo>
                    <a:pt x="472984" y="193675"/>
                    <a:pt x="472984" y="193675"/>
                    <a:pt x="475144" y="193675"/>
                  </a:cubicBezTo>
                  <a:cubicBezTo>
                    <a:pt x="477305" y="193675"/>
                    <a:pt x="475144" y="197961"/>
                    <a:pt x="472984" y="197961"/>
                  </a:cubicBezTo>
                  <a:cubicBezTo>
                    <a:pt x="472984" y="197961"/>
                    <a:pt x="472984" y="197961"/>
                    <a:pt x="470823" y="197961"/>
                  </a:cubicBezTo>
                  <a:cubicBezTo>
                    <a:pt x="468662" y="197961"/>
                    <a:pt x="466501" y="200104"/>
                    <a:pt x="464341" y="200104"/>
                  </a:cubicBezTo>
                  <a:cubicBezTo>
                    <a:pt x="462180" y="202247"/>
                    <a:pt x="460019" y="204391"/>
                    <a:pt x="455697" y="204391"/>
                  </a:cubicBezTo>
                  <a:cubicBezTo>
                    <a:pt x="451376" y="208677"/>
                    <a:pt x="444894" y="212963"/>
                    <a:pt x="438411" y="215106"/>
                  </a:cubicBezTo>
                  <a:cubicBezTo>
                    <a:pt x="429768" y="221536"/>
                    <a:pt x="418964" y="227965"/>
                    <a:pt x="410321" y="232252"/>
                  </a:cubicBezTo>
                  <a:cubicBezTo>
                    <a:pt x="408160" y="234395"/>
                    <a:pt x="406000" y="234395"/>
                    <a:pt x="406000" y="236538"/>
                  </a:cubicBezTo>
                  <a:cubicBezTo>
                    <a:pt x="406000" y="236538"/>
                    <a:pt x="403839" y="236538"/>
                    <a:pt x="403839" y="236538"/>
                  </a:cubicBezTo>
                  <a:cubicBezTo>
                    <a:pt x="403839" y="236538"/>
                    <a:pt x="403839" y="236538"/>
                    <a:pt x="401678" y="236538"/>
                  </a:cubicBezTo>
                  <a:cubicBezTo>
                    <a:pt x="401678" y="236538"/>
                    <a:pt x="399517" y="234395"/>
                    <a:pt x="401678" y="232252"/>
                  </a:cubicBezTo>
                  <a:cubicBezTo>
                    <a:pt x="401678" y="232252"/>
                    <a:pt x="403839" y="232252"/>
                    <a:pt x="403839" y="232252"/>
                  </a:cubicBezTo>
                  <a:cubicBezTo>
                    <a:pt x="406000" y="230108"/>
                    <a:pt x="406000" y="230108"/>
                    <a:pt x="408160" y="230108"/>
                  </a:cubicBezTo>
                  <a:cubicBezTo>
                    <a:pt x="418964" y="221536"/>
                    <a:pt x="429768" y="215106"/>
                    <a:pt x="442733" y="208677"/>
                  </a:cubicBezTo>
                  <a:cubicBezTo>
                    <a:pt x="449215" y="204391"/>
                    <a:pt x="455697" y="202247"/>
                    <a:pt x="462180" y="197961"/>
                  </a:cubicBezTo>
                  <a:cubicBezTo>
                    <a:pt x="464341" y="195818"/>
                    <a:pt x="468662" y="193675"/>
                    <a:pt x="470823" y="193675"/>
                  </a:cubicBezTo>
                  <a:close/>
                  <a:moveTo>
                    <a:pt x="460310" y="173038"/>
                  </a:moveTo>
                  <a:cubicBezTo>
                    <a:pt x="462457" y="173038"/>
                    <a:pt x="462457" y="173038"/>
                    <a:pt x="462457" y="173038"/>
                  </a:cubicBezTo>
                  <a:cubicBezTo>
                    <a:pt x="462457" y="173038"/>
                    <a:pt x="464605" y="175203"/>
                    <a:pt x="462457" y="177367"/>
                  </a:cubicBezTo>
                  <a:cubicBezTo>
                    <a:pt x="462457" y="177367"/>
                    <a:pt x="462457" y="179532"/>
                    <a:pt x="462457" y="181697"/>
                  </a:cubicBezTo>
                  <a:cubicBezTo>
                    <a:pt x="462457" y="181697"/>
                    <a:pt x="460310" y="181697"/>
                    <a:pt x="460310" y="181697"/>
                  </a:cubicBezTo>
                  <a:cubicBezTo>
                    <a:pt x="458162" y="181697"/>
                    <a:pt x="458162" y="181697"/>
                    <a:pt x="458162" y="179532"/>
                  </a:cubicBezTo>
                  <a:cubicBezTo>
                    <a:pt x="438832" y="190356"/>
                    <a:pt x="421649" y="203345"/>
                    <a:pt x="404467" y="214169"/>
                  </a:cubicBezTo>
                  <a:cubicBezTo>
                    <a:pt x="402319" y="216333"/>
                    <a:pt x="400171" y="216333"/>
                    <a:pt x="400171" y="218498"/>
                  </a:cubicBezTo>
                  <a:cubicBezTo>
                    <a:pt x="398024" y="218498"/>
                    <a:pt x="395876" y="220663"/>
                    <a:pt x="393728" y="220663"/>
                  </a:cubicBezTo>
                  <a:cubicBezTo>
                    <a:pt x="391580" y="220663"/>
                    <a:pt x="391580" y="218498"/>
                    <a:pt x="391580" y="216333"/>
                  </a:cubicBezTo>
                  <a:cubicBezTo>
                    <a:pt x="393728" y="216333"/>
                    <a:pt x="395876" y="214169"/>
                    <a:pt x="398024" y="214169"/>
                  </a:cubicBezTo>
                  <a:cubicBezTo>
                    <a:pt x="400171" y="212004"/>
                    <a:pt x="400171" y="212004"/>
                    <a:pt x="402319" y="212004"/>
                  </a:cubicBezTo>
                  <a:cubicBezTo>
                    <a:pt x="421649" y="199015"/>
                    <a:pt x="440980" y="186027"/>
                    <a:pt x="460310" y="173038"/>
                  </a:cubicBezTo>
                  <a:close/>
                  <a:moveTo>
                    <a:pt x="449197" y="161925"/>
                  </a:moveTo>
                  <a:cubicBezTo>
                    <a:pt x="451344" y="161925"/>
                    <a:pt x="453492" y="166270"/>
                    <a:pt x="451344" y="166270"/>
                  </a:cubicBezTo>
                  <a:cubicBezTo>
                    <a:pt x="429867" y="170614"/>
                    <a:pt x="412684" y="183649"/>
                    <a:pt x="395502" y="196683"/>
                  </a:cubicBezTo>
                  <a:cubicBezTo>
                    <a:pt x="393354" y="196683"/>
                    <a:pt x="393354" y="196683"/>
                    <a:pt x="391206" y="198855"/>
                  </a:cubicBezTo>
                  <a:cubicBezTo>
                    <a:pt x="389058" y="198855"/>
                    <a:pt x="386911" y="201028"/>
                    <a:pt x="384763" y="201028"/>
                  </a:cubicBezTo>
                  <a:cubicBezTo>
                    <a:pt x="384763" y="203200"/>
                    <a:pt x="382615" y="203200"/>
                    <a:pt x="382615" y="203200"/>
                  </a:cubicBezTo>
                  <a:cubicBezTo>
                    <a:pt x="380467" y="203200"/>
                    <a:pt x="380467" y="198855"/>
                    <a:pt x="382615" y="198855"/>
                  </a:cubicBezTo>
                  <a:cubicBezTo>
                    <a:pt x="382615" y="198855"/>
                    <a:pt x="382615" y="196683"/>
                    <a:pt x="384763" y="196683"/>
                  </a:cubicBezTo>
                  <a:cubicBezTo>
                    <a:pt x="384763" y="196683"/>
                    <a:pt x="386911" y="194510"/>
                    <a:pt x="389058" y="194510"/>
                  </a:cubicBezTo>
                  <a:cubicBezTo>
                    <a:pt x="391206" y="194510"/>
                    <a:pt x="391206" y="192338"/>
                    <a:pt x="393354" y="192338"/>
                  </a:cubicBezTo>
                  <a:cubicBezTo>
                    <a:pt x="410536" y="181476"/>
                    <a:pt x="427719" y="166270"/>
                    <a:pt x="449197" y="161925"/>
                  </a:cubicBezTo>
                  <a:close/>
                  <a:moveTo>
                    <a:pt x="443769" y="139700"/>
                  </a:moveTo>
                  <a:cubicBezTo>
                    <a:pt x="445952" y="139700"/>
                    <a:pt x="445952" y="139700"/>
                    <a:pt x="445952" y="139700"/>
                  </a:cubicBezTo>
                  <a:cubicBezTo>
                    <a:pt x="448134" y="139700"/>
                    <a:pt x="448134" y="139700"/>
                    <a:pt x="448134" y="139700"/>
                  </a:cubicBezTo>
                  <a:cubicBezTo>
                    <a:pt x="450317" y="139700"/>
                    <a:pt x="450317" y="141872"/>
                    <a:pt x="448134" y="141872"/>
                  </a:cubicBezTo>
                  <a:cubicBezTo>
                    <a:pt x="448134" y="144045"/>
                    <a:pt x="448134" y="144045"/>
                    <a:pt x="448134" y="144045"/>
                  </a:cubicBezTo>
                  <a:cubicBezTo>
                    <a:pt x="424123" y="150562"/>
                    <a:pt x="406661" y="167941"/>
                    <a:pt x="387016" y="180975"/>
                  </a:cubicBezTo>
                  <a:cubicBezTo>
                    <a:pt x="387016" y="180975"/>
                    <a:pt x="387016" y="180975"/>
                    <a:pt x="384833" y="180975"/>
                  </a:cubicBezTo>
                  <a:cubicBezTo>
                    <a:pt x="382650" y="180975"/>
                    <a:pt x="380467" y="178803"/>
                    <a:pt x="382650" y="178803"/>
                  </a:cubicBezTo>
                  <a:cubicBezTo>
                    <a:pt x="384833" y="176630"/>
                    <a:pt x="384833" y="176630"/>
                    <a:pt x="384833" y="176630"/>
                  </a:cubicBezTo>
                  <a:cubicBezTo>
                    <a:pt x="404478" y="163596"/>
                    <a:pt x="421941" y="148389"/>
                    <a:pt x="443769" y="139700"/>
                  </a:cubicBezTo>
                  <a:close/>
                  <a:moveTo>
                    <a:pt x="431760" y="125413"/>
                  </a:moveTo>
                  <a:cubicBezTo>
                    <a:pt x="433895" y="125413"/>
                    <a:pt x="436030" y="127561"/>
                    <a:pt x="436030" y="129709"/>
                  </a:cubicBezTo>
                  <a:cubicBezTo>
                    <a:pt x="436030" y="129709"/>
                    <a:pt x="436030" y="131856"/>
                    <a:pt x="433895" y="131856"/>
                  </a:cubicBezTo>
                  <a:cubicBezTo>
                    <a:pt x="433895" y="131856"/>
                    <a:pt x="431760" y="131856"/>
                    <a:pt x="431760" y="129709"/>
                  </a:cubicBezTo>
                  <a:cubicBezTo>
                    <a:pt x="431760" y="129709"/>
                    <a:pt x="431760" y="129709"/>
                    <a:pt x="429625" y="131856"/>
                  </a:cubicBezTo>
                  <a:cubicBezTo>
                    <a:pt x="429625" y="131856"/>
                    <a:pt x="427491" y="131856"/>
                    <a:pt x="427491" y="134004"/>
                  </a:cubicBezTo>
                  <a:cubicBezTo>
                    <a:pt x="425356" y="134004"/>
                    <a:pt x="423221" y="134004"/>
                    <a:pt x="421086" y="136152"/>
                  </a:cubicBezTo>
                  <a:cubicBezTo>
                    <a:pt x="414681" y="138300"/>
                    <a:pt x="410411" y="140448"/>
                    <a:pt x="406141" y="144743"/>
                  </a:cubicBezTo>
                  <a:cubicBezTo>
                    <a:pt x="397601" y="149039"/>
                    <a:pt x="386927" y="155482"/>
                    <a:pt x="378387" y="161926"/>
                  </a:cubicBezTo>
                  <a:cubicBezTo>
                    <a:pt x="378387" y="161926"/>
                    <a:pt x="378387" y="161926"/>
                    <a:pt x="376252" y="161926"/>
                  </a:cubicBezTo>
                  <a:cubicBezTo>
                    <a:pt x="376252" y="161926"/>
                    <a:pt x="374117" y="159778"/>
                    <a:pt x="376252" y="157630"/>
                  </a:cubicBezTo>
                  <a:cubicBezTo>
                    <a:pt x="386927" y="151187"/>
                    <a:pt x="399736" y="142595"/>
                    <a:pt x="412546" y="136152"/>
                  </a:cubicBezTo>
                  <a:cubicBezTo>
                    <a:pt x="416816" y="131856"/>
                    <a:pt x="423221" y="129709"/>
                    <a:pt x="429625" y="127561"/>
                  </a:cubicBezTo>
                  <a:cubicBezTo>
                    <a:pt x="429625" y="125413"/>
                    <a:pt x="431760" y="125413"/>
                    <a:pt x="431760" y="125413"/>
                  </a:cubicBezTo>
                  <a:close/>
                  <a:moveTo>
                    <a:pt x="425385" y="106363"/>
                  </a:moveTo>
                  <a:cubicBezTo>
                    <a:pt x="429680" y="106363"/>
                    <a:pt x="429680" y="110541"/>
                    <a:pt x="427532" y="110541"/>
                  </a:cubicBezTo>
                  <a:cubicBezTo>
                    <a:pt x="425385" y="110541"/>
                    <a:pt x="425385" y="110541"/>
                    <a:pt x="423237" y="110541"/>
                  </a:cubicBezTo>
                  <a:cubicBezTo>
                    <a:pt x="401759" y="118896"/>
                    <a:pt x="384577" y="135607"/>
                    <a:pt x="363099" y="146051"/>
                  </a:cubicBezTo>
                  <a:cubicBezTo>
                    <a:pt x="363099" y="146051"/>
                    <a:pt x="363099" y="146051"/>
                    <a:pt x="360951" y="146051"/>
                  </a:cubicBezTo>
                  <a:cubicBezTo>
                    <a:pt x="358803" y="146051"/>
                    <a:pt x="356655" y="143962"/>
                    <a:pt x="358803" y="141873"/>
                  </a:cubicBezTo>
                  <a:cubicBezTo>
                    <a:pt x="358803" y="141873"/>
                    <a:pt x="358803" y="141873"/>
                    <a:pt x="360951" y="141873"/>
                  </a:cubicBezTo>
                  <a:cubicBezTo>
                    <a:pt x="380281" y="131429"/>
                    <a:pt x="399611" y="114718"/>
                    <a:pt x="421089" y="108452"/>
                  </a:cubicBezTo>
                  <a:cubicBezTo>
                    <a:pt x="423237" y="106363"/>
                    <a:pt x="423237" y="106363"/>
                    <a:pt x="425385" y="106363"/>
                  </a:cubicBezTo>
                  <a:close/>
                  <a:moveTo>
                    <a:pt x="415299" y="93663"/>
                  </a:moveTo>
                  <a:cubicBezTo>
                    <a:pt x="417447" y="93663"/>
                    <a:pt x="417447" y="93663"/>
                    <a:pt x="419594" y="93663"/>
                  </a:cubicBezTo>
                  <a:cubicBezTo>
                    <a:pt x="421742" y="93663"/>
                    <a:pt x="421742" y="95806"/>
                    <a:pt x="419594" y="97949"/>
                  </a:cubicBezTo>
                  <a:cubicBezTo>
                    <a:pt x="417447" y="97949"/>
                    <a:pt x="415299" y="97949"/>
                    <a:pt x="413151" y="97949"/>
                  </a:cubicBezTo>
                  <a:cubicBezTo>
                    <a:pt x="402412" y="102235"/>
                    <a:pt x="393821" y="108665"/>
                    <a:pt x="383082" y="115094"/>
                  </a:cubicBezTo>
                  <a:cubicBezTo>
                    <a:pt x="372343" y="121524"/>
                    <a:pt x="363752" y="130096"/>
                    <a:pt x="353013" y="136526"/>
                  </a:cubicBezTo>
                  <a:cubicBezTo>
                    <a:pt x="353013" y="136526"/>
                    <a:pt x="350865" y="136526"/>
                    <a:pt x="350865" y="136526"/>
                  </a:cubicBezTo>
                  <a:cubicBezTo>
                    <a:pt x="350865" y="136526"/>
                    <a:pt x="348717" y="134383"/>
                    <a:pt x="350865" y="132240"/>
                  </a:cubicBezTo>
                  <a:cubicBezTo>
                    <a:pt x="361604" y="125810"/>
                    <a:pt x="372343" y="117238"/>
                    <a:pt x="383082" y="108665"/>
                  </a:cubicBezTo>
                  <a:cubicBezTo>
                    <a:pt x="391673" y="104379"/>
                    <a:pt x="400264" y="97949"/>
                    <a:pt x="411003" y="95806"/>
                  </a:cubicBezTo>
                  <a:cubicBezTo>
                    <a:pt x="413151" y="93663"/>
                    <a:pt x="415299" y="93663"/>
                    <a:pt x="415299" y="93663"/>
                  </a:cubicBezTo>
                  <a:close/>
                  <a:moveTo>
                    <a:pt x="387784" y="84138"/>
                  </a:moveTo>
                  <a:cubicBezTo>
                    <a:pt x="389992" y="84138"/>
                    <a:pt x="389992" y="86286"/>
                    <a:pt x="387784" y="86286"/>
                  </a:cubicBezTo>
                  <a:cubicBezTo>
                    <a:pt x="374531" y="97025"/>
                    <a:pt x="359071" y="107764"/>
                    <a:pt x="343610" y="118503"/>
                  </a:cubicBezTo>
                  <a:cubicBezTo>
                    <a:pt x="343610" y="120651"/>
                    <a:pt x="343610" y="120651"/>
                    <a:pt x="341401" y="120651"/>
                  </a:cubicBezTo>
                  <a:cubicBezTo>
                    <a:pt x="341401" y="120651"/>
                    <a:pt x="339192" y="116355"/>
                    <a:pt x="341401" y="116355"/>
                  </a:cubicBezTo>
                  <a:cubicBezTo>
                    <a:pt x="356862" y="105616"/>
                    <a:pt x="372323" y="94877"/>
                    <a:pt x="387784" y="84138"/>
                  </a:cubicBezTo>
                  <a:close/>
                  <a:moveTo>
                    <a:pt x="384685" y="69850"/>
                  </a:moveTo>
                  <a:cubicBezTo>
                    <a:pt x="386818" y="69850"/>
                    <a:pt x="386818" y="71993"/>
                    <a:pt x="386818" y="74136"/>
                  </a:cubicBezTo>
                  <a:cubicBezTo>
                    <a:pt x="386818" y="74136"/>
                    <a:pt x="384685" y="74136"/>
                    <a:pt x="384685" y="74136"/>
                  </a:cubicBezTo>
                  <a:cubicBezTo>
                    <a:pt x="361220" y="80566"/>
                    <a:pt x="344154" y="97711"/>
                    <a:pt x="324955" y="110570"/>
                  </a:cubicBezTo>
                  <a:cubicBezTo>
                    <a:pt x="324955" y="110570"/>
                    <a:pt x="322822" y="110570"/>
                    <a:pt x="322822" y="110570"/>
                  </a:cubicBezTo>
                  <a:cubicBezTo>
                    <a:pt x="322822" y="112713"/>
                    <a:pt x="322822" y="112713"/>
                    <a:pt x="322822" y="112713"/>
                  </a:cubicBezTo>
                  <a:cubicBezTo>
                    <a:pt x="320688" y="112713"/>
                    <a:pt x="318555" y="108427"/>
                    <a:pt x="320688" y="108427"/>
                  </a:cubicBezTo>
                  <a:cubicBezTo>
                    <a:pt x="339887" y="93425"/>
                    <a:pt x="359086" y="76279"/>
                    <a:pt x="382552" y="71993"/>
                  </a:cubicBezTo>
                  <a:cubicBezTo>
                    <a:pt x="382552" y="69850"/>
                    <a:pt x="382552" y="69850"/>
                    <a:pt x="384685" y="69850"/>
                  </a:cubicBezTo>
                  <a:close/>
                  <a:moveTo>
                    <a:pt x="360889" y="53975"/>
                  </a:moveTo>
                  <a:cubicBezTo>
                    <a:pt x="363005" y="53975"/>
                    <a:pt x="363005" y="56147"/>
                    <a:pt x="363005" y="58320"/>
                  </a:cubicBezTo>
                  <a:cubicBezTo>
                    <a:pt x="363005" y="58320"/>
                    <a:pt x="363005" y="58320"/>
                    <a:pt x="360889" y="58320"/>
                  </a:cubicBezTo>
                  <a:cubicBezTo>
                    <a:pt x="341839" y="69181"/>
                    <a:pt x="322789" y="82216"/>
                    <a:pt x="303739" y="95250"/>
                  </a:cubicBezTo>
                  <a:cubicBezTo>
                    <a:pt x="303739" y="95250"/>
                    <a:pt x="301622" y="95250"/>
                    <a:pt x="301622" y="95250"/>
                  </a:cubicBezTo>
                  <a:cubicBezTo>
                    <a:pt x="301622" y="95250"/>
                    <a:pt x="299505" y="93078"/>
                    <a:pt x="301622" y="90905"/>
                  </a:cubicBezTo>
                  <a:cubicBezTo>
                    <a:pt x="320672" y="80043"/>
                    <a:pt x="337605" y="67009"/>
                    <a:pt x="358772" y="56147"/>
                  </a:cubicBezTo>
                  <a:cubicBezTo>
                    <a:pt x="360889" y="53975"/>
                    <a:pt x="360889" y="53975"/>
                    <a:pt x="360889" y="53975"/>
                  </a:cubicBezTo>
                  <a:close/>
                  <a:moveTo>
                    <a:pt x="344379" y="46038"/>
                  </a:moveTo>
                  <a:cubicBezTo>
                    <a:pt x="346549" y="46038"/>
                    <a:pt x="348718" y="48186"/>
                    <a:pt x="346549" y="50334"/>
                  </a:cubicBezTo>
                  <a:cubicBezTo>
                    <a:pt x="327022" y="61073"/>
                    <a:pt x="307496" y="71812"/>
                    <a:pt x="287969" y="82551"/>
                  </a:cubicBezTo>
                  <a:cubicBezTo>
                    <a:pt x="287969" y="82551"/>
                    <a:pt x="287969" y="82551"/>
                    <a:pt x="285800" y="82551"/>
                  </a:cubicBezTo>
                  <a:cubicBezTo>
                    <a:pt x="285800" y="82551"/>
                    <a:pt x="285800" y="82551"/>
                    <a:pt x="283630" y="82551"/>
                  </a:cubicBezTo>
                  <a:cubicBezTo>
                    <a:pt x="283630" y="80403"/>
                    <a:pt x="283630" y="80403"/>
                    <a:pt x="285800" y="80403"/>
                  </a:cubicBezTo>
                  <a:cubicBezTo>
                    <a:pt x="303157" y="67516"/>
                    <a:pt x="322683" y="58925"/>
                    <a:pt x="342209" y="48186"/>
                  </a:cubicBezTo>
                  <a:cubicBezTo>
                    <a:pt x="342209" y="46038"/>
                    <a:pt x="342209" y="46038"/>
                    <a:pt x="344379" y="46038"/>
                  </a:cubicBezTo>
                  <a:close/>
                  <a:moveTo>
                    <a:pt x="315753" y="34925"/>
                  </a:moveTo>
                  <a:cubicBezTo>
                    <a:pt x="317901" y="34925"/>
                    <a:pt x="320049" y="34925"/>
                    <a:pt x="322197" y="34925"/>
                  </a:cubicBezTo>
                  <a:cubicBezTo>
                    <a:pt x="324344" y="34925"/>
                    <a:pt x="324344" y="34925"/>
                    <a:pt x="324344" y="34925"/>
                  </a:cubicBezTo>
                  <a:cubicBezTo>
                    <a:pt x="326492" y="34925"/>
                    <a:pt x="326492" y="34925"/>
                    <a:pt x="326492" y="37042"/>
                  </a:cubicBezTo>
                  <a:cubicBezTo>
                    <a:pt x="326492" y="37042"/>
                    <a:pt x="326492" y="39158"/>
                    <a:pt x="324344" y="39158"/>
                  </a:cubicBezTo>
                  <a:cubicBezTo>
                    <a:pt x="324344" y="39158"/>
                    <a:pt x="322197" y="39158"/>
                    <a:pt x="322197" y="39158"/>
                  </a:cubicBezTo>
                  <a:cubicBezTo>
                    <a:pt x="311458" y="41275"/>
                    <a:pt x="298571" y="47625"/>
                    <a:pt x="287832" y="53975"/>
                  </a:cubicBezTo>
                  <a:cubicBezTo>
                    <a:pt x="281389" y="58208"/>
                    <a:pt x="272797" y="64558"/>
                    <a:pt x="264206" y="68792"/>
                  </a:cubicBezTo>
                  <a:cubicBezTo>
                    <a:pt x="262058" y="70908"/>
                    <a:pt x="259911" y="70908"/>
                    <a:pt x="257763" y="73025"/>
                  </a:cubicBezTo>
                  <a:cubicBezTo>
                    <a:pt x="255615" y="73025"/>
                    <a:pt x="253467" y="68792"/>
                    <a:pt x="255615" y="68792"/>
                  </a:cubicBezTo>
                  <a:cubicBezTo>
                    <a:pt x="257763" y="68792"/>
                    <a:pt x="257763" y="66675"/>
                    <a:pt x="259911" y="66675"/>
                  </a:cubicBezTo>
                  <a:cubicBezTo>
                    <a:pt x="270650" y="60325"/>
                    <a:pt x="279241" y="53975"/>
                    <a:pt x="289980" y="47625"/>
                  </a:cubicBezTo>
                  <a:cubicBezTo>
                    <a:pt x="298571" y="43392"/>
                    <a:pt x="307162" y="39158"/>
                    <a:pt x="315753" y="34925"/>
                  </a:cubicBezTo>
                  <a:close/>
                  <a:moveTo>
                    <a:pt x="303678" y="25400"/>
                  </a:moveTo>
                  <a:cubicBezTo>
                    <a:pt x="305855" y="25400"/>
                    <a:pt x="305855" y="29810"/>
                    <a:pt x="303678" y="29810"/>
                  </a:cubicBezTo>
                  <a:cubicBezTo>
                    <a:pt x="284084" y="38629"/>
                    <a:pt x="264490" y="49654"/>
                    <a:pt x="244895" y="58473"/>
                  </a:cubicBezTo>
                  <a:cubicBezTo>
                    <a:pt x="240541" y="60678"/>
                    <a:pt x="238364" y="60678"/>
                    <a:pt x="236187" y="62883"/>
                  </a:cubicBezTo>
                  <a:cubicBezTo>
                    <a:pt x="234010" y="62883"/>
                    <a:pt x="234010" y="62883"/>
                    <a:pt x="234010" y="65088"/>
                  </a:cubicBezTo>
                  <a:cubicBezTo>
                    <a:pt x="231832" y="65088"/>
                    <a:pt x="231832" y="65088"/>
                    <a:pt x="231832" y="65088"/>
                  </a:cubicBezTo>
                  <a:cubicBezTo>
                    <a:pt x="229655" y="65088"/>
                    <a:pt x="229655" y="62883"/>
                    <a:pt x="229655" y="60678"/>
                  </a:cubicBezTo>
                  <a:cubicBezTo>
                    <a:pt x="229655" y="60678"/>
                    <a:pt x="231832" y="60678"/>
                    <a:pt x="231832" y="60678"/>
                  </a:cubicBezTo>
                  <a:cubicBezTo>
                    <a:pt x="234010" y="58473"/>
                    <a:pt x="236187" y="58473"/>
                    <a:pt x="238364" y="56268"/>
                  </a:cubicBezTo>
                  <a:cubicBezTo>
                    <a:pt x="257958" y="47449"/>
                    <a:pt x="277552" y="36424"/>
                    <a:pt x="297147" y="27605"/>
                  </a:cubicBezTo>
                  <a:cubicBezTo>
                    <a:pt x="299324" y="27605"/>
                    <a:pt x="301501" y="27605"/>
                    <a:pt x="303678" y="25400"/>
                  </a:cubicBezTo>
                  <a:close/>
                  <a:moveTo>
                    <a:pt x="87790" y="17463"/>
                  </a:moveTo>
                  <a:cubicBezTo>
                    <a:pt x="89955" y="17463"/>
                    <a:pt x="89955" y="17463"/>
                    <a:pt x="89955" y="17463"/>
                  </a:cubicBezTo>
                  <a:cubicBezTo>
                    <a:pt x="89955" y="19580"/>
                    <a:pt x="89955" y="19580"/>
                    <a:pt x="89955" y="19580"/>
                  </a:cubicBezTo>
                  <a:cubicBezTo>
                    <a:pt x="74802" y="30163"/>
                    <a:pt x="61813" y="40746"/>
                    <a:pt x="46660" y="49213"/>
                  </a:cubicBezTo>
                  <a:cubicBezTo>
                    <a:pt x="46660" y="49213"/>
                    <a:pt x="44495" y="49213"/>
                    <a:pt x="44495" y="49213"/>
                  </a:cubicBezTo>
                  <a:cubicBezTo>
                    <a:pt x="42330" y="49213"/>
                    <a:pt x="42330" y="47096"/>
                    <a:pt x="44495" y="44980"/>
                  </a:cubicBezTo>
                  <a:cubicBezTo>
                    <a:pt x="57484" y="38630"/>
                    <a:pt x="68308" y="28046"/>
                    <a:pt x="81296" y="19580"/>
                  </a:cubicBezTo>
                  <a:cubicBezTo>
                    <a:pt x="83461" y="19580"/>
                    <a:pt x="85626" y="17463"/>
                    <a:pt x="87790" y="17463"/>
                  </a:cubicBezTo>
                  <a:close/>
                  <a:moveTo>
                    <a:pt x="272979" y="15875"/>
                  </a:moveTo>
                  <a:cubicBezTo>
                    <a:pt x="275129" y="15875"/>
                    <a:pt x="277280" y="20108"/>
                    <a:pt x="272979" y="20108"/>
                  </a:cubicBezTo>
                  <a:cubicBezTo>
                    <a:pt x="272979" y="20108"/>
                    <a:pt x="270828" y="20108"/>
                    <a:pt x="270828" y="20108"/>
                  </a:cubicBezTo>
                  <a:cubicBezTo>
                    <a:pt x="251471" y="26458"/>
                    <a:pt x="234264" y="39158"/>
                    <a:pt x="219208" y="49742"/>
                  </a:cubicBezTo>
                  <a:cubicBezTo>
                    <a:pt x="217058" y="51858"/>
                    <a:pt x="217058" y="51858"/>
                    <a:pt x="214907" y="51858"/>
                  </a:cubicBezTo>
                  <a:cubicBezTo>
                    <a:pt x="214907" y="53975"/>
                    <a:pt x="214907" y="53975"/>
                    <a:pt x="212756" y="53975"/>
                  </a:cubicBezTo>
                  <a:cubicBezTo>
                    <a:pt x="212756" y="53975"/>
                    <a:pt x="210605" y="49742"/>
                    <a:pt x="212756" y="49742"/>
                  </a:cubicBezTo>
                  <a:cubicBezTo>
                    <a:pt x="212756" y="49742"/>
                    <a:pt x="212756" y="47625"/>
                    <a:pt x="214907" y="47625"/>
                  </a:cubicBezTo>
                  <a:cubicBezTo>
                    <a:pt x="229963" y="39158"/>
                    <a:pt x="245018" y="26458"/>
                    <a:pt x="262225" y="20108"/>
                  </a:cubicBezTo>
                  <a:cubicBezTo>
                    <a:pt x="266526" y="17992"/>
                    <a:pt x="268677" y="15875"/>
                    <a:pt x="272979" y="15875"/>
                  </a:cubicBezTo>
                  <a:close/>
                  <a:moveTo>
                    <a:pt x="119572" y="11113"/>
                  </a:moveTo>
                  <a:cubicBezTo>
                    <a:pt x="121705" y="11113"/>
                    <a:pt x="121705" y="13278"/>
                    <a:pt x="121705" y="13278"/>
                  </a:cubicBezTo>
                  <a:cubicBezTo>
                    <a:pt x="121705" y="15442"/>
                    <a:pt x="121705" y="15442"/>
                    <a:pt x="121705" y="15442"/>
                  </a:cubicBezTo>
                  <a:cubicBezTo>
                    <a:pt x="106773" y="26266"/>
                    <a:pt x="91840" y="34925"/>
                    <a:pt x="76908" y="43584"/>
                  </a:cubicBezTo>
                  <a:cubicBezTo>
                    <a:pt x="74774" y="45749"/>
                    <a:pt x="70508" y="50079"/>
                    <a:pt x="66242" y="52244"/>
                  </a:cubicBezTo>
                  <a:cubicBezTo>
                    <a:pt x="61975" y="54408"/>
                    <a:pt x="59842" y="56573"/>
                    <a:pt x="55575" y="58738"/>
                  </a:cubicBezTo>
                  <a:cubicBezTo>
                    <a:pt x="53442" y="58738"/>
                    <a:pt x="53442" y="56573"/>
                    <a:pt x="53442" y="54408"/>
                  </a:cubicBezTo>
                  <a:cubicBezTo>
                    <a:pt x="57709" y="52244"/>
                    <a:pt x="61975" y="50079"/>
                    <a:pt x="64108" y="47914"/>
                  </a:cubicBezTo>
                  <a:cubicBezTo>
                    <a:pt x="81174" y="37090"/>
                    <a:pt x="98240" y="26266"/>
                    <a:pt x="115306" y="15442"/>
                  </a:cubicBezTo>
                  <a:cubicBezTo>
                    <a:pt x="117439" y="13278"/>
                    <a:pt x="117439" y="13278"/>
                    <a:pt x="119572" y="11113"/>
                  </a:cubicBezTo>
                  <a:close/>
                  <a:moveTo>
                    <a:pt x="240932" y="9525"/>
                  </a:moveTo>
                  <a:cubicBezTo>
                    <a:pt x="243122" y="9525"/>
                    <a:pt x="247501" y="9525"/>
                    <a:pt x="249691" y="9525"/>
                  </a:cubicBezTo>
                  <a:cubicBezTo>
                    <a:pt x="251880" y="9525"/>
                    <a:pt x="251880" y="9525"/>
                    <a:pt x="251880" y="11642"/>
                  </a:cubicBezTo>
                  <a:cubicBezTo>
                    <a:pt x="251880" y="11642"/>
                    <a:pt x="251880" y="11642"/>
                    <a:pt x="249691" y="13758"/>
                  </a:cubicBezTo>
                  <a:cubicBezTo>
                    <a:pt x="247501" y="13758"/>
                    <a:pt x="243122" y="13758"/>
                    <a:pt x="240932" y="15875"/>
                  </a:cubicBezTo>
                  <a:cubicBezTo>
                    <a:pt x="223415" y="20108"/>
                    <a:pt x="208087" y="32808"/>
                    <a:pt x="192760" y="41275"/>
                  </a:cubicBezTo>
                  <a:cubicBezTo>
                    <a:pt x="190570" y="41275"/>
                    <a:pt x="190570" y="41275"/>
                    <a:pt x="190570" y="41275"/>
                  </a:cubicBezTo>
                  <a:cubicBezTo>
                    <a:pt x="190570" y="41275"/>
                    <a:pt x="188380" y="39158"/>
                    <a:pt x="190570" y="39158"/>
                  </a:cubicBezTo>
                  <a:cubicBezTo>
                    <a:pt x="203708" y="30692"/>
                    <a:pt x="216846" y="20108"/>
                    <a:pt x="232173" y="13758"/>
                  </a:cubicBezTo>
                  <a:cubicBezTo>
                    <a:pt x="234363" y="11642"/>
                    <a:pt x="238742" y="11642"/>
                    <a:pt x="240932" y="9525"/>
                  </a:cubicBezTo>
                  <a:close/>
                  <a:moveTo>
                    <a:pt x="152291" y="3175"/>
                  </a:moveTo>
                  <a:cubicBezTo>
                    <a:pt x="152291" y="3175"/>
                    <a:pt x="154461" y="3175"/>
                    <a:pt x="154461" y="3175"/>
                  </a:cubicBezTo>
                  <a:cubicBezTo>
                    <a:pt x="156630" y="3175"/>
                    <a:pt x="156630" y="7353"/>
                    <a:pt x="154461" y="7353"/>
                  </a:cubicBezTo>
                  <a:cubicBezTo>
                    <a:pt x="152291" y="9441"/>
                    <a:pt x="147952" y="11530"/>
                    <a:pt x="145782" y="11530"/>
                  </a:cubicBezTo>
                  <a:cubicBezTo>
                    <a:pt x="130595" y="19886"/>
                    <a:pt x="115408" y="28241"/>
                    <a:pt x="102390" y="38685"/>
                  </a:cubicBezTo>
                  <a:cubicBezTo>
                    <a:pt x="98051" y="38685"/>
                    <a:pt x="95881" y="40774"/>
                    <a:pt x="93712" y="42863"/>
                  </a:cubicBezTo>
                  <a:cubicBezTo>
                    <a:pt x="91542" y="42863"/>
                    <a:pt x="91542" y="40774"/>
                    <a:pt x="91542" y="40774"/>
                  </a:cubicBezTo>
                  <a:cubicBezTo>
                    <a:pt x="91542" y="38685"/>
                    <a:pt x="91542" y="38685"/>
                    <a:pt x="91542" y="38685"/>
                  </a:cubicBezTo>
                  <a:cubicBezTo>
                    <a:pt x="106729" y="30330"/>
                    <a:pt x="119747" y="21974"/>
                    <a:pt x="134934" y="13619"/>
                  </a:cubicBezTo>
                  <a:cubicBezTo>
                    <a:pt x="139273" y="11530"/>
                    <a:pt x="141443" y="9441"/>
                    <a:pt x="143613" y="7353"/>
                  </a:cubicBezTo>
                  <a:cubicBezTo>
                    <a:pt x="147952" y="7353"/>
                    <a:pt x="150121" y="5264"/>
                    <a:pt x="152291" y="3175"/>
                  </a:cubicBezTo>
                  <a:close/>
                  <a:moveTo>
                    <a:pt x="219035" y="0"/>
                  </a:moveTo>
                  <a:cubicBezTo>
                    <a:pt x="221170" y="0"/>
                    <a:pt x="223305" y="4410"/>
                    <a:pt x="221170" y="4410"/>
                  </a:cubicBezTo>
                  <a:cubicBezTo>
                    <a:pt x="216900" y="4410"/>
                    <a:pt x="214766" y="6615"/>
                    <a:pt x="212631" y="6615"/>
                  </a:cubicBezTo>
                  <a:cubicBezTo>
                    <a:pt x="208361" y="8819"/>
                    <a:pt x="206226" y="8819"/>
                    <a:pt x="204091" y="11024"/>
                  </a:cubicBezTo>
                  <a:cubicBezTo>
                    <a:pt x="199821" y="13229"/>
                    <a:pt x="193416" y="17639"/>
                    <a:pt x="189146" y="19844"/>
                  </a:cubicBezTo>
                  <a:cubicBezTo>
                    <a:pt x="182742" y="26459"/>
                    <a:pt x="176337" y="30868"/>
                    <a:pt x="167797" y="37483"/>
                  </a:cubicBezTo>
                  <a:cubicBezTo>
                    <a:pt x="167797" y="37483"/>
                    <a:pt x="165662" y="39688"/>
                    <a:pt x="163527" y="39688"/>
                  </a:cubicBezTo>
                  <a:cubicBezTo>
                    <a:pt x="161392" y="39688"/>
                    <a:pt x="161392" y="37483"/>
                    <a:pt x="161392" y="35278"/>
                  </a:cubicBezTo>
                  <a:cubicBezTo>
                    <a:pt x="172067" y="28663"/>
                    <a:pt x="182742" y="17639"/>
                    <a:pt x="195551" y="11024"/>
                  </a:cubicBezTo>
                  <a:cubicBezTo>
                    <a:pt x="197686" y="8819"/>
                    <a:pt x="199821" y="8819"/>
                    <a:pt x="201956" y="6615"/>
                  </a:cubicBezTo>
                  <a:cubicBezTo>
                    <a:pt x="208361" y="4410"/>
                    <a:pt x="212631" y="2205"/>
                    <a:pt x="219035" y="0"/>
                  </a:cubicBezTo>
                  <a:close/>
                  <a:moveTo>
                    <a:pt x="197328" y="0"/>
                  </a:moveTo>
                  <a:cubicBezTo>
                    <a:pt x="199493" y="0"/>
                    <a:pt x="199493" y="4384"/>
                    <a:pt x="197328" y="4384"/>
                  </a:cubicBezTo>
                  <a:cubicBezTo>
                    <a:pt x="195164" y="4384"/>
                    <a:pt x="195164" y="6577"/>
                    <a:pt x="192999" y="6577"/>
                  </a:cubicBezTo>
                  <a:cubicBezTo>
                    <a:pt x="190834" y="8769"/>
                    <a:pt x="186505" y="8769"/>
                    <a:pt x="184340" y="10961"/>
                  </a:cubicBezTo>
                  <a:cubicBezTo>
                    <a:pt x="171351" y="17538"/>
                    <a:pt x="158362" y="26307"/>
                    <a:pt x="147538" y="35076"/>
                  </a:cubicBezTo>
                  <a:cubicBezTo>
                    <a:pt x="145374" y="37269"/>
                    <a:pt x="143209" y="37269"/>
                    <a:pt x="143209" y="39461"/>
                  </a:cubicBezTo>
                  <a:cubicBezTo>
                    <a:pt x="141044" y="39461"/>
                    <a:pt x="138879" y="41653"/>
                    <a:pt x="136714" y="43846"/>
                  </a:cubicBezTo>
                  <a:cubicBezTo>
                    <a:pt x="134550" y="43846"/>
                    <a:pt x="134550" y="46038"/>
                    <a:pt x="132385" y="46038"/>
                  </a:cubicBezTo>
                  <a:cubicBezTo>
                    <a:pt x="132385" y="46038"/>
                    <a:pt x="132385" y="46038"/>
                    <a:pt x="130220" y="46038"/>
                  </a:cubicBezTo>
                  <a:cubicBezTo>
                    <a:pt x="130220" y="46038"/>
                    <a:pt x="128055" y="46038"/>
                    <a:pt x="130220" y="43846"/>
                  </a:cubicBezTo>
                  <a:cubicBezTo>
                    <a:pt x="130220" y="43846"/>
                    <a:pt x="130220" y="41653"/>
                    <a:pt x="130220" y="41653"/>
                  </a:cubicBezTo>
                  <a:cubicBezTo>
                    <a:pt x="132385" y="41653"/>
                    <a:pt x="132385" y="39461"/>
                    <a:pt x="134550" y="39461"/>
                  </a:cubicBezTo>
                  <a:cubicBezTo>
                    <a:pt x="136714" y="37269"/>
                    <a:pt x="138879" y="37269"/>
                    <a:pt x="141044" y="35076"/>
                  </a:cubicBezTo>
                  <a:cubicBezTo>
                    <a:pt x="151868" y="26307"/>
                    <a:pt x="162692" y="17538"/>
                    <a:pt x="175681" y="10961"/>
                  </a:cubicBezTo>
                  <a:cubicBezTo>
                    <a:pt x="177845" y="8769"/>
                    <a:pt x="180010" y="8769"/>
                    <a:pt x="182175" y="6577"/>
                  </a:cubicBezTo>
                  <a:cubicBezTo>
                    <a:pt x="188669" y="4384"/>
                    <a:pt x="192999" y="2192"/>
                    <a:pt x="1973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>
              <a:noAutofit/>
            </a:bodyPr>
            <a:lstStyle/>
            <a:p>
              <a:endParaRPr lang="zh-CN" altLang="en-US"/>
            </a:p>
          </p:txBody>
        </p:sp>
        <p:sp>
          <p:nvSpPr>
            <p:cNvPr id="272" name="Freeform 91"/>
            <p:cNvSpPr>
              <a:spLocks noEditPoints="1"/>
            </p:cNvSpPr>
            <p:nvPr/>
          </p:nvSpPr>
          <p:spPr bwMode="auto">
            <a:xfrm>
              <a:off x="5343844" y="3639344"/>
              <a:ext cx="314325" cy="57150"/>
            </a:xfrm>
            <a:custGeom>
              <a:avLst/>
              <a:gdLst>
                <a:gd name="T0" fmla="*/ 70 w 146"/>
                <a:gd name="T1" fmla="*/ 9 h 26"/>
                <a:gd name="T2" fmla="*/ 83 w 146"/>
                <a:gd name="T3" fmla="*/ 9 h 26"/>
                <a:gd name="T4" fmla="*/ 87 w 146"/>
                <a:gd name="T5" fmla="*/ 7 h 26"/>
                <a:gd name="T6" fmla="*/ 74 w 146"/>
                <a:gd name="T7" fmla="*/ 7 h 26"/>
                <a:gd name="T8" fmla="*/ 109 w 146"/>
                <a:gd name="T9" fmla="*/ 6 h 26"/>
                <a:gd name="T10" fmla="*/ 94 w 146"/>
                <a:gd name="T11" fmla="*/ 8 h 26"/>
                <a:gd name="T12" fmla="*/ 91 w 146"/>
                <a:gd name="T13" fmla="*/ 8 h 26"/>
                <a:gd name="T14" fmla="*/ 95 w 146"/>
                <a:gd name="T15" fmla="*/ 9 h 26"/>
                <a:gd name="T16" fmla="*/ 102 w 146"/>
                <a:gd name="T17" fmla="*/ 7 h 26"/>
                <a:gd name="T18" fmla="*/ 106 w 146"/>
                <a:gd name="T19" fmla="*/ 8 h 26"/>
                <a:gd name="T20" fmla="*/ 29 w 146"/>
                <a:gd name="T21" fmla="*/ 2 h 26"/>
                <a:gd name="T22" fmla="*/ 7 w 146"/>
                <a:gd name="T23" fmla="*/ 3 h 26"/>
                <a:gd name="T24" fmla="*/ 6 w 146"/>
                <a:gd name="T25" fmla="*/ 5 h 26"/>
                <a:gd name="T26" fmla="*/ 3 w 146"/>
                <a:gd name="T27" fmla="*/ 5 h 26"/>
                <a:gd name="T28" fmla="*/ 3 w 146"/>
                <a:gd name="T29" fmla="*/ 5 h 26"/>
                <a:gd name="T30" fmla="*/ 3 w 146"/>
                <a:gd name="T31" fmla="*/ 3 h 26"/>
                <a:gd name="T32" fmla="*/ 0 w 146"/>
                <a:gd name="T33" fmla="*/ 5 h 26"/>
                <a:gd name="T34" fmla="*/ 1 w 146"/>
                <a:gd name="T35" fmla="*/ 6 h 26"/>
                <a:gd name="T36" fmla="*/ 7 w 146"/>
                <a:gd name="T37" fmla="*/ 8 h 26"/>
                <a:gd name="T38" fmla="*/ 18 w 146"/>
                <a:gd name="T39" fmla="*/ 8 h 26"/>
                <a:gd name="T40" fmla="*/ 27 w 146"/>
                <a:gd name="T41" fmla="*/ 4 h 26"/>
                <a:gd name="T42" fmla="*/ 24 w 146"/>
                <a:gd name="T43" fmla="*/ 8 h 26"/>
                <a:gd name="T44" fmla="*/ 33 w 146"/>
                <a:gd name="T45" fmla="*/ 8 h 26"/>
                <a:gd name="T46" fmla="*/ 41 w 146"/>
                <a:gd name="T47" fmla="*/ 8 h 26"/>
                <a:gd name="T48" fmla="*/ 46 w 146"/>
                <a:gd name="T49" fmla="*/ 5 h 26"/>
                <a:gd name="T50" fmla="*/ 45 w 146"/>
                <a:gd name="T51" fmla="*/ 8 h 26"/>
                <a:gd name="T52" fmla="*/ 61 w 146"/>
                <a:gd name="T53" fmla="*/ 5 h 26"/>
                <a:gd name="T54" fmla="*/ 61 w 146"/>
                <a:gd name="T55" fmla="*/ 7 h 26"/>
                <a:gd name="T56" fmla="*/ 66 w 146"/>
                <a:gd name="T57" fmla="*/ 9 h 26"/>
                <a:gd name="T58" fmla="*/ 69 w 146"/>
                <a:gd name="T59" fmla="*/ 7 h 26"/>
                <a:gd name="T60" fmla="*/ 74 w 146"/>
                <a:gd name="T61" fmla="*/ 4 h 26"/>
                <a:gd name="T62" fmla="*/ 62 w 146"/>
                <a:gd name="T63" fmla="*/ 5 h 26"/>
                <a:gd name="T64" fmla="*/ 42 w 146"/>
                <a:gd name="T65" fmla="*/ 4 h 26"/>
                <a:gd name="T66" fmla="*/ 29 w 146"/>
                <a:gd name="T67" fmla="*/ 2 h 26"/>
                <a:gd name="T68" fmla="*/ 133 w 146"/>
                <a:gd name="T69" fmla="*/ 0 h 26"/>
                <a:gd name="T70" fmla="*/ 101 w 146"/>
                <a:gd name="T71" fmla="*/ 3 h 26"/>
                <a:gd name="T72" fmla="*/ 77 w 146"/>
                <a:gd name="T73" fmla="*/ 4 h 26"/>
                <a:gd name="T74" fmla="*/ 75 w 146"/>
                <a:gd name="T75" fmla="*/ 6 h 26"/>
                <a:gd name="T76" fmla="*/ 104 w 146"/>
                <a:gd name="T77" fmla="*/ 5 h 26"/>
                <a:gd name="T78" fmla="*/ 113 w 146"/>
                <a:gd name="T79" fmla="*/ 5 h 26"/>
                <a:gd name="T80" fmla="*/ 115 w 146"/>
                <a:gd name="T81" fmla="*/ 5 h 26"/>
                <a:gd name="T82" fmla="*/ 135 w 146"/>
                <a:gd name="T83" fmla="*/ 2 h 26"/>
                <a:gd name="T84" fmla="*/ 127 w 146"/>
                <a:gd name="T85" fmla="*/ 4 h 26"/>
                <a:gd name="T86" fmla="*/ 114 w 146"/>
                <a:gd name="T87" fmla="*/ 6 h 26"/>
                <a:gd name="T88" fmla="*/ 117 w 146"/>
                <a:gd name="T89" fmla="*/ 7 h 26"/>
                <a:gd name="T90" fmla="*/ 124 w 146"/>
                <a:gd name="T91" fmla="*/ 5 h 26"/>
                <a:gd name="T92" fmla="*/ 141 w 146"/>
                <a:gd name="T93" fmla="*/ 4 h 26"/>
                <a:gd name="T94" fmla="*/ 132 w 146"/>
                <a:gd name="T95" fmla="*/ 13 h 26"/>
                <a:gd name="T96" fmla="*/ 116 w 146"/>
                <a:gd name="T97" fmla="*/ 25 h 26"/>
                <a:gd name="T98" fmla="*/ 118 w 146"/>
                <a:gd name="T99" fmla="*/ 26 h 26"/>
                <a:gd name="T100" fmla="*/ 118 w 146"/>
                <a:gd name="T101" fmla="*/ 26 h 26"/>
                <a:gd name="T102" fmla="*/ 131 w 146"/>
                <a:gd name="T103" fmla="*/ 16 h 26"/>
                <a:gd name="T104" fmla="*/ 146 w 146"/>
                <a:gd name="T105" fmla="*/ 2 h 26"/>
                <a:gd name="T106" fmla="*/ 139 w 146"/>
                <a:gd name="T10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6" h="26">
                  <a:moveTo>
                    <a:pt x="74" y="7"/>
                  </a:moveTo>
                  <a:cubicBezTo>
                    <a:pt x="73" y="7"/>
                    <a:pt x="72" y="8"/>
                    <a:pt x="70" y="9"/>
                  </a:cubicBezTo>
                  <a:cubicBezTo>
                    <a:pt x="71" y="9"/>
                    <a:pt x="71" y="9"/>
                    <a:pt x="71" y="9"/>
                  </a:cubicBezTo>
                  <a:cubicBezTo>
                    <a:pt x="75" y="9"/>
                    <a:pt x="79" y="9"/>
                    <a:pt x="83" y="9"/>
                  </a:cubicBezTo>
                  <a:cubicBezTo>
                    <a:pt x="84" y="8"/>
                    <a:pt x="85" y="8"/>
                    <a:pt x="86" y="7"/>
                  </a:cubicBezTo>
                  <a:cubicBezTo>
                    <a:pt x="86" y="7"/>
                    <a:pt x="87" y="7"/>
                    <a:pt x="87" y="7"/>
                  </a:cubicBezTo>
                  <a:cubicBezTo>
                    <a:pt x="86" y="7"/>
                    <a:pt x="84" y="7"/>
                    <a:pt x="82" y="7"/>
                  </a:cubicBezTo>
                  <a:cubicBezTo>
                    <a:pt x="80" y="7"/>
                    <a:pt x="77" y="7"/>
                    <a:pt x="74" y="7"/>
                  </a:cubicBezTo>
                  <a:moveTo>
                    <a:pt x="110" y="6"/>
                  </a:moveTo>
                  <a:cubicBezTo>
                    <a:pt x="110" y="6"/>
                    <a:pt x="109" y="6"/>
                    <a:pt x="109" y="6"/>
                  </a:cubicBezTo>
                  <a:cubicBezTo>
                    <a:pt x="104" y="6"/>
                    <a:pt x="99" y="7"/>
                    <a:pt x="94" y="7"/>
                  </a:cubicBezTo>
                  <a:cubicBezTo>
                    <a:pt x="95" y="7"/>
                    <a:pt x="94" y="8"/>
                    <a:pt x="94" y="8"/>
                  </a:cubicBezTo>
                  <a:cubicBezTo>
                    <a:pt x="94" y="8"/>
                    <a:pt x="93" y="8"/>
                    <a:pt x="93" y="8"/>
                  </a:cubicBezTo>
                  <a:cubicBezTo>
                    <a:pt x="93" y="8"/>
                    <a:pt x="92" y="8"/>
                    <a:pt x="91" y="8"/>
                  </a:cubicBezTo>
                  <a:cubicBezTo>
                    <a:pt x="90" y="8"/>
                    <a:pt x="89" y="8"/>
                    <a:pt x="88" y="9"/>
                  </a:cubicBezTo>
                  <a:cubicBezTo>
                    <a:pt x="90" y="9"/>
                    <a:pt x="93" y="9"/>
                    <a:pt x="95" y="9"/>
                  </a:cubicBezTo>
                  <a:cubicBezTo>
                    <a:pt x="97" y="8"/>
                    <a:pt x="100" y="7"/>
                    <a:pt x="102" y="7"/>
                  </a:cubicBezTo>
                  <a:cubicBezTo>
                    <a:pt x="102" y="7"/>
                    <a:pt x="102" y="7"/>
                    <a:pt x="102" y="7"/>
                  </a:cubicBezTo>
                  <a:cubicBezTo>
                    <a:pt x="103" y="7"/>
                    <a:pt x="103" y="8"/>
                    <a:pt x="103" y="8"/>
                  </a:cubicBezTo>
                  <a:cubicBezTo>
                    <a:pt x="104" y="8"/>
                    <a:pt x="105" y="8"/>
                    <a:pt x="106" y="8"/>
                  </a:cubicBezTo>
                  <a:cubicBezTo>
                    <a:pt x="107" y="7"/>
                    <a:pt x="109" y="7"/>
                    <a:pt x="110" y="6"/>
                  </a:cubicBezTo>
                  <a:moveTo>
                    <a:pt x="29" y="2"/>
                  </a:moveTo>
                  <a:cubicBezTo>
                    <a:pt x="23" y="2"/>
                    <a:pt x="18" y="3"/>
                    <a:pt x="12" y="4"/>
                  </a:cubicBezTo>
                  <a:cubicBezTo>
                    <a:pt x="11" y="3"/>
                    <a:pt x="9" y="3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6" y="3"/>
                    <a:pt x="5" y="4"/>
                    <a:pt x="6" y="5"/>
                  </a:cubicBezTo>
                  <a:cubicBezTo>
                    <a:pt x="5" y="5"/>
                    <a:pt x="4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2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4"/>
                    <a:pt x="3" y="4"/>
                    <a:pt x="4" y="4"/>
                  </a:cubicBezTo>
                  <a:cubicBezTo>
                    <a:pt x="4" y="4"/>
                    <a:pt x="3" y="3"/>
                    <a:pt x="3" y="3"/>
                  </a:cubicBezTo>
                  <a:cubicBezTo>
                    <a:pt x="3" y="3"/>
                    <a:pt x="2" y="3"/>
                    <a:pt x="2" y="3"/>
                  </a:cubicBezTo>
                  <a:cubicBezTo>
                    <a:pt x="1" y="4"/>
                    <a:pt x="0" y="4"/>
                    <a:pt x="0" y="5"/>
                  </a:cubicBezTo>
                  <a:cubicBezTo>
                    <a:pt x="0" y="5"/>
                    <a:pt x="0" y="6"/>
                    <a:pt x="0" y="6"/>
                  </a:cubicBezTo>
                  <a:cubicBezTo>
                    <a:pt x="0" y="6"/>
                    <a:pt x="0" y="6"/>
                    <a:pt x="1" y="6"/>
                  </a:cubicBezTo>
                  <a:cubicBezTo>
                    <a:pt x="2" y="7"/>
                    <a:pt x="4" y="8"/>
                    <a:pt x="6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10" y="8"/>
                    <a:pt x="12" y="8"/>
                    <a:pt x="15" y="8"/>
                  </a:cubicBezTo>
                  <a:cubicBezTo>
                    <a:pt x="16" y="8"/>
                    <a:pt x="17" y="8"/>
                    <a:pt x="18" y="8"/>
                  </a:cubicBezTo>
                  <a:cubicBezTo>
                    <a:pt x="21" y="7"/>
                    <a:pt x="24" y="6"/>
                    <a:pt x="27" y="5"/>
                  </a:cubicBezTo>
                  <a:cubicBezTo>
                    <a:pt x="27" y="5"/>
                    <a:pt x="27" y="4"/>
                    <a:pt x="27" y="4"/>
                  </a:cubicBezTo>
                  <a:cubicBezTo>
                    <a:pt x="28" y="4"/>
                    <a:pt x="28" y="6"/>
                    <a:pt x="27" y="6"/>
                  </a:cubicBezTo>
                  <a:cubicBezTo>
                    <a:pt x="26" y="7"/>
                    <a:pt x="25" y="7"/>
                    <a:pt x="24" y="8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27" y="8"/>
                    <a:pt x="30" y="8"/>
                    <a:pt x="33" y="8"/>
                  </a:cubicBezTo>
                  <a:cubicBezTo>
                    <a:pt x="34" y="8"/>
                    <a:pt x="34" y="8"/>
                    <a:pt x="35" y="8"/>
                  </a:cubicBezTo>
                  <a:cubicBezTo>
                    <a:pt x="37" y="8"/>
                    <a:pt x="39" y="8"/>
                    <a:pt x="41" y="8"/>
                  </a:cubicBezTo>
                  <a:cubicBezTo>
                    <a:pt x="42" y="7"/>
                    <a:pt x="44" y="6"/>
                    <a:pt x="45" y="5"/>
                  </a:cubicBezTo>
                  <a:cubicBezTo>
                    <a:pt x="46" y="5"/>
                    <a:pt x="46" y="5"/>
                    <a:pt x="46" y="5"/>
                  </a:cubicBezTo>
                  <a:cubicBezTo>
                    <a:pt x="47" y="5"/>
                    <a:pt x="47" y="6"/>
                    <a:pt x="46" y="7"/>
                  </a:cubicBezTo>
                  <a:cubicBezTo>
                    <a:pt x="46" y="7"/>
                    <a:pt x="45" y="7"/>
                    <a:pt x="45" y="8"/>
                  </a:cubicBezTo>
                  <a:cubicBezTo>
                    <a:pt x="48" y="8"/>
                    <a:pt x="50" y="8"/>
                    <a:pt x="53" y="8"/>
                  </a:cubicBezTo>
                  <a:cubicBezTo>
                    <a:pt x="56" y="7"/>
                    <a:pt x="58" y="5"/>
                    <a:pt x="61" y="5"/>
                  </a:cubicBezTo>
                  <a:cubicBezTo>
                    <a:pt x="61" y="5"/>
                    <a:pt x="61" y="5"/>
                    <a:pt x="62" y="5"/>
                  </a:cubicBezTo>
                  <a:cubicBezTo>
                    <a:pt x="63" y="5"/>
                    <a:pt x="63" y="7"/>
                    <a:pt x="61" y="7"/>
                  </a:cubicBezTo>
                  <a:cubicBezTo>
                    <a:pt x="60" y="7"/>
                    <a:pt x="58" y="8"/>
                    <a:pt x="57" y="8"/>
                  </a:cubicBezTo>
                  <a:cubicBezTo>
                    <a:pt x="60" y="8"/>
                    <a:pt x="63" y="8"/>
                    <a:pt x="66" y="9"/>
                  </a:cubicBezTo>
                  <a:cubicBezTo>
                    <a:pt x="67" y="8"/>
                    <a:pt x="69" y="7"/>
                    <a:pt x="70" y="7"/>
                  </a:cubicBezTo>
                  <a:cubicBezTo>
                    <a:pt x="70" y="7"/>
                    <a:pt x="69" y="7"/>
                    <a:pt x="69" y="7"/>
                  </a:cubicBezTo>
                  <a:cubicBezTo>
                    <a:pt x="69" y="7"/>
                    <a:pt x="70" y="7"/>
                    <a:pt x="70" y="7"/>
                  </a:cubicBezTo>
                  <a:cubicBezTo>
                    <a:pt x="71" y="6"/>
                    <a:pt x="73" y="5"/>
                    <a:pt x="74" y="4"/>
                  </a:cubicBezTo>
                  <a:cubicBezTo>
                    <a:pt x="71" y="5"/>
                    <a:pt x="67" y="5"/>
                    <a:pt x="63" y="5"/>
                  </a:cubicBezTo>
                  <a:cubicBezTo>
                    <a:pt x="63" y="5"/>
                    <a:pt x="62" y="5"/>
                    <a:pt x="62" y="5"/>
                  </a:cubicBezTo>
                  <a:cubicBezTo>
                    <a:pt x="55" y="5"/>
                    <a:pt x="49" y="4"/>
                    <a:pt x="42" y="4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2" y="4"/>
                    <a:pt x="42" y="3"/>
                    <a:pt x="41" y="3"/>
                  </a:cubicBezTo>
                  <a:cubicBezTo>
                    <a:pt x="37" y="3"/>
                    <a:pt x="33" y="2"/>
                    <a:pt x="29" y="2"/>
                  </a:cubicBezTo>
                  <a:moveTo>
                    <a:pt x="139" y="0"/>
                  </a:moveTo>
                  <a:cubicBezTo>
                    <a:pt x="137" y="0"/>
                    <a:pt x="135" y="0"/>
                    <a:pt x="133" y="0"/>
                  </a:cubicBezTo>
                  <a:cubicBezTo>
                    <a:pt x="128" y="1"/>
                    <a:pt x="124" y="2"/>
                    <a:pt x="119" y="3"/>
                  </a:cubicBezTo>
                  <a:cubicBezTo>
                    <a:pt x="113" y="3"/>
                    <a:pt x="107" y="3"/>
                    <a:pt x="101" y="3"/>
                  </a:cubicBezTo>
                  <a:cubicBezTo>
                    <a:pt x="94" y="4"/>
                    <a:pt x="88" y="4"/>
                    <a:pt x="81" y="4"/>
                  </a:cubicBezTo>
                  <a:cubicBezTo>
                    <a:pt x="80" y="4"/>
                    <a:pt x="78" y="4"/>
                    <a:pt x="77" y="4"/>
                  </a:cubicBezTo>
                  <a:cubicBezTo>
                    <a:pt x="77" y="5"/>
                    <a:pt x="77" y="5"/>
                    <a:pt x="76" y="6"/>
                  </a:cubicBezTo>
                  <a:cubicBezTo>
                    <a:pt x="76" y="6"/>
                    <a:pt x="75" y="6"/>
                    <a:pt x="75" y="6"/>
                  </a:cubicBezTo>
                  <a:cubicBezTo>
                    <a:pt x="78" y="6"/>
                    <a:pt x="81" y="6"/>
                    <a:pt x="84" y="6"/>
                  </a:cubicBezTo>
                  <a:cubicBezTo>
                    <a:pt x="91" y="6"/>
                    <a:pt x="97" y="5"/>
                    <a:pt x="104" y="5"/>
                  </a:cubicBezTo>
                  <a:cubicBezTo>
                    <a:pt x="107" y="5"/>
                    <a:pt x="110" y="5"/>
                    <a:pt x="112" y="5"/>
                  </a:cubicBezTo>
                  <a:cubicBezTo>
                    <a:pt x="113" y="5"/>
                    <a:pt x="113" y="5"/>
                    <a:pt x="113" y="5"/>
                  </a:cubicBezTo>
                  <a:cubicBezTo>
                    <a:pt x="114" y="5"/>
                    <a:pt x="114" y="4"/>
                    <a:pt x="114" y="4"/>
                  </a:cubicBezTo>
                  <a:cubicBezTo>
                    <a:pt x="114" y="4"/>
                    <a:pt x="114" y="5"/>
                    <a:pt x="115" y="5"/>
                  </a:cubicBezTo>
                  <a:cubicBezTo>
                    <a:pt x="117" y="5"/>
                    <a:pt x="119" y="5"/>
                    <a:pt x="121" y="4"/>
                  </a:cubicBezTo>
                  <a:cubicBezTo>
                    <a:pt x="126" y="4"/>
                    <a:pt x="130" y="3"/>
                    <a:pt x="135" y="2"/>
                  </a:cubicBezTo>
                  <a:cubicBezTo>
                    <a:pt x="136" y="2"/>
                    <a:pt x="136" y="2"/>
                    <a:pt x="137" y="2"/>
                  </a:cubicBezTo>
                  <a:cubicBezTo>
                    <a:pt x="134" y="3"/>
                    <a:pt x="130" y="3"/>
                    <a:pt x="127" y="4"/>
                  </a:cubicBezTo>
                  <a:cubicBezTo>
                    <a:pt x="123" y="5"/>
                    <a:pt x="119" y="5"/>
                    <a:pt x="115" y="6"/>
                  </a:cubicBezTo>
                  <a:cubicBezTo>
                    <a:pt x="115" y="6"/>
                    <a:pt x="114" y="6"/>
                    <a:pt x="114" y="6"/>
                  </a:cubicBezTo>
                  <a:cubicBezTo>
                    <a:pt x="113" y="7"/>
                    <a:pt x="112" y="7"/>
                    <a:pt x="111" y="8"/>
                  </a:cubicBezTo>
                  <a:cubicBezTo>
                    <a:pt x="113" y="8"/>
                    <a:pt x="115" y="8"/>
                    <a:pt x="117" y="7"/>
                  </a:cubicBezTo>
                  <a:cubicBezTo>
                    <a:pt x="118" y="7"/>
                    <a:pt x="119" y="6"/>
                    <a:pt x="120" y="6"/>
                  </a:cubicBezTo>
                  <a:cubicBezTo>
                    <a:pt x="121" y="5"/>
                    <a:pt x="123" y="5"/>
                    <a:pt x="124" y="5"/>
                  </a:cubicBezTo>
                  <a:cubicBezTo>
                    <a:pt x="125" y="5"/>
                    <a:pt x="126" y="5"/>
                    <a:pt x="127" y="6"/>
                  </a:cubicBezTo>
                  <a:cubicBezTo>
                    <a:pt x="132" y="5"/>
                    <a:pt x="136" y="4"/>
                    <a:pt x="141" y="4"/>
                  </a:cubicBezTo>
                  <a:cubicBezTo>
                    <a:pt x="139" y="7"/>
                    <a:pt x="136" y="9"/>
                    <a:pt x="134" y="12"/>
                  </a:cubicBezTo>
                  <a:cubicBezTo>
                    <a:pt x="133" y="12"/>
                    <a:pt x="132" y="12"/>
                    <a:pt x="132" y="13"/>
                  </a:cubicBezTo>
                  <a:cubicBezTo>
                    <a:pt x="131" y="13"/>
                    <a:pt x="130" y="14"/>
                    <a:pt x="129" y="15"/>
                  </a:cubicBezTo>
                  <a:cubicBezTo>
                    <a:pt x="124" y="18"/>
                    <a:pt x="120" y="21"/>
                    <a:pt x="116" y="25"/>
                  </a:cubicBezTo>
                  <a:cubicBezTo>
                    <a:pt x="116" y="25"/>
                    <a:pt x="116" y="26"/>
                    <a:pt x="117" y="26"/>
                  </a:cubicBezTo>
                  <a:cubicBezTo>
                    <a:pt x="117" y="26"/>
                    <a:pt x="117" y="26"/>
                    <a:pt x="118" y="26"/>
                  </a:cubicBezTo>
                  <a:cubicBezTo>
                    <a:pt x="118" y="26"/>
                    <a:pt x="118" y="26"/>
                    <a:pt x="118" y="26"/>
                  </a:cubicBezTo>
                  <a:cubicBezTo>
                    <a:pt x="118" y="26"/>
                    <a:pt x="118" y="26"/>
                    <a:pt x="118" y="26"/>
                  </a:cubicBezTo>
                  <a:cubicBezTo>
                    <a:pt x="118" y="26"/>
                    <a:pt x="118" y="26"/>
                    <a:pt x="118" y="26"/>
                  </a:cubicBezTo>
                  <a:cubicBezTo>
                    <a:pt x="123" y="23"/>
                    <a:pt x="127" y="19"/>
                    <a:pt x="131" y="16"/>
                  </a:cubicBezTo>
                  <a:cubicBezTo>
                    <a:pt x="132" y="15"/>
                    <a:pt x="134" y="14"/>
                    <a:pt x="135" y="13"/>
                  </a:cubicBezTo>
                  <a:cubicBezTo>
                    <a:pt x="139" y="10"/>
                    <a:pt x="143" y="7"/>
                    <a:pt x="146" y="2"/>
                  </a:cubicBezTo>
                  <a:cubicBezTo>
                    <a:pt x="146" y="2"/>
                    <a:pt x="146" y="1"/>
                    <a:pt x="145" y="1"/>
                  </a:cubicBezTo>
                  <a:cubicBezTo>
                    <a:pt x="143" y="0"/>
                    <a:pt x="141" y="0"/>
                    <a:pt x="139" y="0"/>
                  </a:cubicBezTo>
                </a:path>
              </a:pathLst>
            </a:custGeom>
            <a:solidFill>
              <a:schemeClr val="accent1"/>
            </a:solidFill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279" name="组合 278"/>
          <p:cNvGrpSpPr/>
          <p:nvPr/>
        </p:nvGrpSpPr>
        <p:grpSpPr>
          <a:xfrm>
            <a:off x="8512417" y="4569144"/>
            <a:ext cx="3319500" cy="1059971"/>
            <a:chOff x="8291427" y="2152368"/>
            <a:chExt cx="3319500" cy="1059971"/>
          </a:xfrm>
        </p:grpSpPr>
        <p:sp>
          <p:nvSpPr>
            <p:cNvPr id="280" name="矩形 279"/>
            <p:cNvSpPr/>
            <p:nvPr/>
          </p:nvSpPr>
          <p:spPr>
            <a:xfrm>
              <a:off x="8291427" y="2152368"/>
              <a:ext cx="1867371" cy="40011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r"/>
              <a:r>
                <a:rPr lang="en-US" altLang="zh-CN" sz="2000" dirty="0">
                  <a:solidFill>
                    <a:schemeClr val="accent1"/>
                  </a:solidFill>
                  <a:latin typeface="+mj-ea"/>
                  <a:ea typeface="+mj-ea"/>
                </a:rPr>
                <a:t>Lorem Ipsum </a:t>
              </a:r>
              <a:endParaRPr lang="zh-CN" altLang="en-US" sz="2000" dirty="0">
                <a:solidFill>
                  <a:schemeClr val="accent1"/>
                </a:solidFill>
                <a:latin typeface="+mj-ea"/>
                <a:ea typeface="+mj-ea"/>
              </a:endParaRPr>
            </a:p>
          </p:txBody>
        </p:sp>
        <p:sp>
          <p:nvSpPr>
            <p:cNvPr id="281" name="矩形 280"/>
            <p:cNvSpPr/>
            <p:nvPr/>
          </p:nvSpPr>
          <p:spPr>
            <a:xfrm>
              <a:off x="8291427" y="2552478"/>
              <a:ext cx="3319500" cy="65986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20000"/>
                </a:lnSpc>
              </a:pPr>
              <a:r>
                <a:rPr lang="en-US" altLang="zh-CN" sz="16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Lorem Ipsum is simply dummy text of the printing. </a:t>
              </a:r>
              <a:endParaRPr lang="zh-CN" altLang="en-US" sz="16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282" name="组合 281"/>
          <p:cNvGrpSpPr/>
          <p:nvPr/>
        </p:nvGrpSpPr>
        <p:grpSpPr>
          <a:xfrm>
            <a:off x="5074180" y="3932652"/>
            <a:ext cx="3319500" cy="1059971"/>
            <a:chOff x="8291427" y="2152368"/>
            <a:chExt cx="3319500" cy="1059971"/>
          </a:xfrm>
        </p:grpSpPr>
        <p:sp>
          <p:nvSpPr>
            <p:cNvPr id="283" name="矩形 282"/>
            <p:cNvSpPr/>
            <p:nvPr/>
          </p:nvSpPr>
          <p:spPr>
            <a:xfrm>
              <a:off x="8291427" y="2152368"/>
              <a:ext cx="1867371" cy="40011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r"/>
              <a:r>
                <a:rPr lang="en-US" altLang="zh-CN" sz="2000" dirty="0">
                  <a:solidFill>
                    <a:schemeClr val="accent1"/>
                  </a:solidFill>
                  <a:latin typeface="+mj-ea"/>
                  <a:ea typeface="+mj-ea"/>
                </a:rPr>
                <a:t>Lorem Ipsum </a:t>
              </a:r>
              <a:endParaRPr lang="zh-CN" altLang="en-US" sz="2000" dirty="0">
                <a:solidFill>
                  <a:schemeClr val="accent1"/>
                </a:solidFill>
                <a:latin typeface="+mj-ea"/>
                <a:ea typeface="+mj-ea"/>
              </a:endParaRPr>
            </a:p>
          </p:txBody>
        </p:sp>
        <p:sp>
          <p:nvSpPr>
            <p:cNvPr id="284" name="矩形 283"/>
            <p:cNvSpPr/>
            <p:nvPr/>
          </p:nvSpPr>
          <p:spPr>
            <a:xfrm>
              <a:off x="8291427" y="2552478"/>
              <a:ext cx="3319500" cy="65986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20000"/>
                </a:lnSpc>
              </a:pPr>
              <a:r>
                <a:rPr lang="en-US" altLang="zh-CN" sz="16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Lorem Ipsum is simply dummy text of the printing. </a:t>
              </a:r>
              <a:endParaRPr lang="zh-CN" altLang="en-US" sz="16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285" name="组合 284"/>
          <p:cNvGrpSpPr/>
          <p:nvPr/>
        </p:nvGrpSpPr>
        <p:grpSpPr>
          <a:xfrm>
            <a:off x="1635943" y="3296159"/>
            <a:ext cx="3319500" cy="1059971"/>
            <a:chOff x="8291427" y="2152368"/>
            <a:chExt cx="3319500" cy="1059971"/>
          </a:xfrm>
        </p:grpSpPr>
        <p:sp>
          <p:nvSpPr>
            <p:cNvPr id="286" name="矩形 285"/>
            <p:cNvSpPr/>
            <p:nvPr/>
          </p:nvSpPr>
          <p:spPr>
            <a:xfrm>
              <a:off x="8291427" y="2152368"/>
              <a:ext cx="1867371" cy="40011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r"/>
              <a:r>
                <a:rPr lang="en-US" altLang="zh-CN" sz="2000" dirty="0">
                  <a:solidFill>
                    <a:schemeClr val="accent1"/>
                  </a:solidFill>
                  <a:latin typeface="+mj-ea"/>
                  <a:ea typeface="+mj-ea"/>
                </a:rPr>
                <a:t>Lorem Ipsum </a:t>
              </a:r>
              <a:endParaRPr lang="zh-CN" altLang="en-US" sz="2000" dirty="0">
                <a:solidFill>
                  <a:schemeClr val="accent1"/>
                </a:solidFill>
                <a:latin typeface="+mj-ea"/>
                <a:ea typeface="+mj-ea"/>
              </a:endParaRPr>
            </a:p>
          </p:txBody>
        </p:sp>
        <p:sp>
          <p:nvSpPr>
            <p:cNvPr id="287" name="矩形 286"/>
            <p:cNvSpPr/>
            <p:nvPr/>
          </p:nvSpPr>
          <p:spPr>
            <a:xfrm>
              <a:off x="8291427" y="2552478"/>
              <a:ext cx="3319500" cy="65986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20000"/>
                </a:lnSpc>
              </a:pPr>
              <a:r>
                <a:rPr lang="en-US" altLang="zh-CN" sz="16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Lorem Ipsum is simply dummy text of the printing. </a:t>
              </a:r>
              <a:endParaRPr lang="zh-CN" altLang="en-US" sz="16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2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2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2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2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nodeType="withEffect">
                                  <p:stCondLst>
                                    <p:cond delay="21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2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nodeType="withEffect">
                                  <p:stCondLst>
                                    <p:cond delay="24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2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0" presetClass="entr" presetSubtype="0" fill="hold" nodeType="withEffect">
                                  <p:stCondLst>
                                    <p:cond delay="27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2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7" grpId="0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矩形 5"/>
          <p:cNvSpPr/>
          <p:nvPr/>
        </p:nvSpPr>
        <p:spPr>
          <a:xfrm>
            <a:off x="1408255" y="817356"/>
            <a:ext cx="5375831" cy="3385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zh-CN" sz="16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Lorem Ipsum is simply dummy text of the printing.</a:t>
            </a:r>
            <a:endParaRPr lang="zh-CN" altLang="en-US" sz="16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cxnSp>
        <p:nvCxnSpPr>
          <p:cNvPr id="3" name="直接连接符 2"/>
          <p:cNvCxnSpPr/>
          <p:nvPr/>
        </p:nvCxnSpPr>
        <p:spPr>
          <a:xfrm>
            <a:off x="1408255" y="790522"/>
            <a:ext cx="10783745" cy="0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矩形 6"/>
          <p:cNvSpPr/>
          <p:nvPr/>
        </p:nvSpPr>
        <p:spPr>
          <a:xfrm>
            <a:off x="1408255" y="363579"/>
            <a:ext cx="2992849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zh-CN" sz="2000" dirty="0">
                <a:solidFill>
                  <a:schemeClr val="accent1"/>
                </a:solidFill>
                <a:latin typeface="+mj-lt"/>
              </a:rPr>
              <a:t>BUSINESS TEMPLATE</a:t>
            </a:r>
            <a:endParaRPr lang="zh-CN" altLang="en-US" sz="2000" dirty="0">
              <a:solidFill>
                <a:schemeClr val="accent1"/>
              </a:solidFill>
              <a:latin typeface="+mj-lt"/>
            </a:endParaRPr>
          </a:p>
        </p:txBody>
      </p:sp>
      <p:grpSp>
        <p:nvGrpSpPr>
          <p:cNvPr id="252" name="组合 251"/>
          <p:cNvGrpSpPr/>
          <p:nvPr/>
        </p:nvGrpSpPr>
        <p:grpSpPr>
          <a:xfrm>
            <a:off x="611297" y="254962"/>
            <a:ext cx="625500" cy="787984"/>
            <a:chOff x="355601" y="252413"/>
            <a:chExt cx="812800" cy="1023938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253" name="Freeform 5"/>
            <p:cNvSpPr/>
            <p:nvPr/>
          </p:nvSpPr>
          <p:spPr bwMode="auto">
            <a:xfrm>
              <a:off x="796926" y="252413"/>
              <a:ext cx="58738" cy="138113"/>
            </a:xfrm>
            <a:custGeom>
              <a:avLst/>
              <a:gdLst>
                <a:gd name="T0" fmla="*/ 13 w 27"/>
                <a:gd name="T1" fmla="*/ 1 h 64"/>
                <a:gd name="T2" fmla="*/ 3 w 27"/>
                <a:gd name="T3" fmla="*/ 61 h 64"/>
                <a:gd name="T4" fmla="*/ 11 w 27"/>
                <a:gd name="T5" fmla="*/ 44 h 64"/>
                <a:gd name="T6" fmla="*/ 16 w 27"/>
                <a:gd name="T7" fmla="*/ 15 h 64"/>
                <a:gd name="T8" fmla="*/ 26 w 27"/>
                <a:gd name="T9" fmla="*/ 1 h 64"/>
                <a:gd name="T10" fmla="*/ 13 w 27"/>
                <a:gd name="T11" fmla="*/ 1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" h="64">
                  <a:moveTo>
                    <a:pt x="13" y="1"/>
                  </a:moveTo>
                  <a:cubicBezTo>
                    <a:pt x="9" y="21"/>
                    <a:pt x="0" y="41"/>
                    <a:pt x="3" y="61"/>
                  </a:cubicBezTo>
                  <a:cubicBezTo>
                    <a:pt x="14" y="64"/>
                    <a:pt x="10" y="51"/>
                    <a:pt x="11" y="44"/>
                  </a:cubicBezTo>
                  <a:cubicBezTo>
                    <a:pt x="12" y="35"/>
                    <a:pt x="16" y="24"/>
                    <a:pt x="16" y="15"/>
                  </a:cubicBezTo>
                  <a:cubicBezTo>
                    <a:pt x="19" y="10"/>
                    <a:pt x="27" y="10"/>
                    <a:pt x="26" y="1"/>
                  </a:cubicBezTo>
                  <a:cubicBezTo>
                    <a:pt x="19" y="0"/>
                    <a:pt x="20" y="0"/>
                    <a:pt x="1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4" name="Freeform 6"/>
            <p:cNvSpPr/>
            <p:nvPr/>
          </p:nvSpPr>
          <p:spPr bwMode="auto">
            <a:xfrm>
              <a:off x="584201" y="274638"/>
              <a:ext cx="74613" cy="103188"/>
            </a:xfrm>
            <a:custGeom>
              <a:avLst/>
              <a:gdLst>
                <a:gd name="T0" fmla="*/ 3 w 34"/>
                <a:gd name="T1" fmla="*/ 0 h 48"/>
                <a:gd name="T2" fmla="*/ 16 w 34"/>
                <a:gd name="T3" fmla="*/ 30 h 48"/>
                <a:gd name="T4" fmla="*/ 30 w 34"/>
                <a:gd name="T5" fmla="*/ 48 h 48"/>
                <a:gd name="T6" fmla="*/ 34 w 34"/>
                <a:gd name="T7" fmla="*/ 39 h 48"/>
                <a:gd name="T8" fmla="*/ 9 w 34"/>
                <a:gd name="T9" fmla="*/ 0 h 48"/>
                <a:gd name="T10" fmla="*/ 3 w 34"/>
                <a:gd name="T1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4" h="48">
                  <a:moveTo>
                    <a:pt x="3" y="0"/>
                  </a:moveTo>
                  <a:cubicBezTo>
                    <a:pt x="0" y="12"/>
                    <a:pt x="10" y="19"/>
                    <a:pt x="16" y="30"/>
                  </a:cubicBezTo>
                  <a:cubicBezTo>
                    <a:pt x="20" y="38"/>
                    <a:pt x="22" y="48"/>
                    <a:pt x="30" y="48"/>
                  </a:cubicBezTo>
                  <a:cubicBezTo>
                    <a:pt x="32" y="46"/>
                    <a:pt x="33" y="43"/>
                    <a:pt x="34" y="39"/>
                  </a:cubicBezTo>
                  <a:cubicBezTo>
                    <a:pt x="22" y="30"/>
                    <a:pt x="18" y="9"/>
                    <a:pt x="9" y="0"/>
                  </a:cubicBezTo>
                  <a:cubicBezTo>
                    <a:pt x="7" y="0"/>
                    <a:pt x="5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5" name="Freeform 7"/>
            <p:cNvSpPr/>
            <p:nvPr/>
          </p:nvSpPr>
          <p:spPr bwMode="auto">
            <a:xfrm>
              <a:off x="944563" y="347663"/>
              <a:ext cx="100013" cy="98425"/>
            </a:xfrm>
            <a:custGeom>
              <a:avLst/>
              <a:gdLst>
                <a:gd name="T0" fmla="*/ 38 w 46"/>
                <a:gd name="T1" fmla="*/ 0 h 46"/>
                <a:gd name="T2" fmla="*/ 0 w 46"/>
                <a:gd name="T3" fmla="*/ 42 h 46"/>
                <a:gd name="T4" fmla="*/ 2 w 46"/>
                <a:gd name="T5" fmla="*/ 46 h 46"/>
                <a:gd name="T6" fmla="*/ 15 w 46"/>
                <a:gd name="T7" fmla="*/ 34 h 46"/>
                <a:gd name="T8" fmla="*/ 39 w 46"/>
                <a:gd name="T9" fmla="*/ 13 h 46"/>
                <a:gd name="T10" fmla="*/ 45 w 46"/>
                <a:gd name="T11" fmla="*/ 9 h 46"/>
                <a:gd name="T12" fmla="*/ 43 w 46"/>
                <a:gd name="T13" fmla="*/ 0 h 46"/>
                <a:gd name="T14" fmla="*/ 38 w 46"/>
                <a:gd name="T15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6" h="46">
                  <a:moveTo>
                    <a:pt x="38" y="0"/>
                  </a:moveTo>
                  <a:cubicBezTo>
                    <a:pt x="28" y="17"/>
                    <a:pt x="7" y="23"/>
                    <a:pt x="0" y="42"/>
                  </a:cubicBezTo>
                  <a:cubicBezTo>
                    <a:pt x="1" y="43"/>
                    <a:pt x="2" y="44"/>
                    <a:pt x="2" y="46"/>
                  </a:cubicBezTo>
                  <a:cubicBezTo>
                    <a:pt x="11" y="46"/>
                    <a:pt x="14" y="42"/>
                    <a:pt x="15" y="34"/>
                  </a:cubicBezTo>
                  <a:cubicBezTo>
                    <a:pt x="24" y="28"/>
                    <a:pt x="32" y="21"/>
                    <a:pt x="39" y="13"/>
                  </a:cubicBezTo>
                  <a:cubicBezTo>
                    <a:pt x="41" y="12"/>
                    <a:pt x="44" y="11"/>
                    <a:pt x="45" y="9"/>
                  </a:cubicBezTo>
                  <a:cubicBezTo>
                    <a:pt x="46" y="5"/>
                    <a:pt x="44" y="3"/>
                    <a:pt x="43" y="0"/>
                  </a:cubicBezTo>
                  <a:cubicBezTo>
                    <a:pt x="41" y="0"/>
                    <a:pt x="40" y="0"/>
                    <a:pt x="3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6" name="Freeform 8"/>
            <p:cNvSpPr/>
            <p:nvPr/>
          </p:nvSpPr>
          <p:spPr bwMode="auto">
            <a:xfrm>
              <a:off x="387351" y="449263"/>
              <a:ext cx="119063" cy="74613"/>
            </a:xfrm>
            <a:custGeom>
              <a:avLst/>
              <a:gdLst>
                <a:gd name="T0" fmla="*/ 8 w 55"/>
                <a:gd name="T1" fmla="*/ 0 h 35"/>
                <a:gd name="T2" fmla="*/ 17 w 55"/>
                <a:gd name="T3" fmla="*/ 14 h 35"/>
                <a:gd name="T4" fmla="*/ 13 w 55"/>
                <a:gd name="T5" fmla="*/ 17 h 35"/>
                <a:gd name="T6" fmla="*/ 19 w 55"/>
                <a:gd name="T7" fmla="*/ 23 h 35"/>
                <a:gd name="T8" fmla="*/ 22 w 55"/>
                <a:gd name="T9" fmla="*/ 17 h 35"/>
                <a:gd name="T10" fmla="*/ 53 w 55"/>
                <a:gd name="T11" fmla="*/ 32 h 35"/>
                <a:gd name="T12" fmla="*/ 53 w 55"/>
                <a:gd name="T13" fmla="*/ 23 h 35"/>
                <a:gd name="T14" fmla="*/ 8 w 55"/>
                <a:gd name="T15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5" h="35">
                  <a:moveTo>
                    <a:pt x="8" y="0"/>
                  </a:moveTo>
                  <a:cubicBezTo>
                    <a:pt x="0" y="5"/>
                    <a:pt x="11" y="16"/>
                    <a:pt x="17" y="14"/>
                  </a:cubicBezTo>
                  <a:cubicBezTo>
                    <a:pt x="14" y="14"/>
                    <a:pt x="13" y="15"/>
                    <a:pt x="13" y="17"/>
                  </a:cubicBezTo>
                  <a:cubicBezTo>
                    <a:pt x="20" y="16"/>
                    <a:pt x="15" y="22"/>
                    <a:pt x="19" y="23"/>
                  </a:cubicBezTo>
                  <a:cubicBezTo>
                    <a:pt x="23" y="21"/>
                    <a:pt x="19" y="19"/>
                    <a:pt x="22" y="17"/>
                  </a:cubicBezTo>
                  <a:cubicBezTo>
                    <a:pt x="35" y="19"/>
                    <a:pt x="39" y="35"/>
                    <a:pt x="53" y="32"/>
                  </a:cubicBezTo>
                  <a:cubicBezTo>
                    <a:pt x="55" y="28"/>
                    <a:pt x="54" y="28"/>
                    <a:pt x="53" y="23"/>
                  </a:cubicBezTo>
                  <a:cubicBezTo>
                    <a:pt x="38" y="16"/>
                    <a:pt x="26" y="5"/>
                    <a:pt x="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7" name="Freeform 9"/>
            <p:cNvSpPr/>
            <p:nvPr/>
          </p:nvSpPr>
          <p:spPr bwMode="auto">
            <a:xfrm>
              <a:off x="1038226" y="528638"/>
              <a:ext cx="115888" cy="53975"/>
            </a:xfrm>
            <a:custGeom>
              <a:avLst/>
              <a:gdLst>
                <a:gd name="T0" fmla="*/ 1 w 54"/>
                <a:gd name="T1" fmla="*/ 18 h 25"/>
                <a:gd name="T2" fmla="*/ 2 w 54"/>
                <a:gd name="T3" fmla="*/ 25 h 25"/>
                <a:gd name="T4" fmla="*/ 51 w 54"/>
                <a:gd name="T5" fmla="*/ 15 h 25"/>
                <a:gd name="T6" fmla="*/ 51 w 54"/>
                <a:gd name="T7" fmla="*/ 1 h 25"/>
                <a:gd name="T8" fmla="*/ 1 w 54"/>
                <a:gd name="T9" fmla="*/ 18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" h="25">
                  <a:moveTo>
                    <a:pt x="1" y="18"/>
                  </a:moveTo>
                  <a:cubicBezTo>
                    <a:pt x="4" y="21"/>
                    <a:pt x="0" y="23"/>
                    <a:pt x="2" y="25"/>
                  </a:cubicBezTo>
                  <a:cubicBezTo>
                    <a:pt x="17" y="25"/>
                    <a:pt x="34" y="3"/>
                    <a:pt x="51" y="15"/>
                  </a:cubicBezTo>
                  <a:cubicBezTo>
                    <a:pt x="52" y="9"/>
                    <a:pt x="54" y="7"/>
                    <a:pt x="51" y="1"/>
                  </a:cubicBezTo>
                  <a:cubicBezTo>
                    <a:pt x="32" y="0"/>
                    <a:pt x="14" y="7"/>
                    <a:pt x="1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8" name="Freeform 10"/>
            <p:cNvSpPr/>
            <p:nvPr/>
          </p:nvSpPr>
          <p:spPr bwMode="auto">
            <a:xfrm>
              <a:off x="1050926" y="752476"/>
              <a:ext cx="117475" cy="101600"/>
            </a:xfrm>
            <a:custGeom>
              <a:avLst/>
              <a:gdLst>
                <a:gd name="T0" fmla="*/ 0 w 54"/>
                <a:gd name="T1" fmla="*/ 18 h 47"/>
                <a:gd name="T2" fmla="*/ 17 w 54"/>
                <a:gd name="T3" fmla="*/ 26 h 47"/>
                <a:gd name="T4" fmla="*/ 50 w 54"/>
                <a:gd name="T5" fmla="*/ 45 h 47"/>
                <a:gd name="T6" fmla="*/ 43 w 54"/>
                <a:gd name="T7" fmla="*/ 28 h 47"/>
                <a:gd name="T8" fmla="*/ 0 w 54"/>
                <a:gd name="T9" fmla="*/ 18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" h="47">
                  <a:moveTo>
                    <a:pt x="0" y="18"/>
                  </a:moveTo>
                  <a:cubicBezTo>
                    <a:pt x="4" y="22"/>
                    <a:pt x="10" y="25"/>
                    <a:pt x="17" y="26"/>
                  </a:cubicBezTo>
                  <a:cubicBezTo>
                    <a:pt x="28" y="31"/>
                    <a:pt x="36" y="47"/>
                    <a:pt x="50" y="45"/>
                  </a:cubicBezTo>
                  <a:cubicBezTo>
                    <a:pt x="54" y="39"/>
                    <a:pt x="47" y="34"/>
                    <a:pt x="43" y="28"/>
                  </a:cubicBezTo>
                  <a:cubicBezTo>
                    <a:pt x="28" y="28"/>
                    <a:pt x="12" y="0"/>
                    <a:pt x="0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9" name="Freeform 11"/>
            <p:cNvSpPr/>
            <p:nvPr/>
          </p:nvSpPr>
          <p:spPr bwMode="auto">
            <a:xfrm>
              <a:off x="457201" y="862013"/>
              <a:ext cx="79375" cy="84138"/>
            </a:xfrm>
            <a:custGeom>
              <a:avLst/>
              <a:gdLst>
                <a:gd name="T0" fmla="*/ 28 w 37"/>
                <a:gd name="T1" fmla="*/ 0 h 39"/>
                <a:gd name="T2" fmla="*/ 6 w 37"/>
                <a:gd name="T3" fmla="*/ 39 h 39"/>
                <a:gd name="T4" fmla="*/ 34 w 37"/>
                <a:gd name="T5" fmla="*/ 14 h 39"/>
                <a:gd name="T6" fmla="*/ 37 w 37"/>
                <a:gd name="T7" fmla="*/ 1 h 39"/>
                <a:gd name="T8" fmla="*/ 28 w 37"/>
                <a:gd name="T9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39">
                  <a:moveTo>
                    <a:pt x="28" y="0"/>
                  </a:moveTo>
                  <a:cubicBezTo>
                    <a:pt x="22" y="13"/>
                    <a:pt x="0" y="23"/>
                    <a:pt x="6" y="39"/>
                  </a:cubicBezTo>
                  <a:cubicBezTo>
                    <a:pt x="18" y="34"/>
                    <a:pt x="18" y="16"/>
                    <a:pt x="34" y="14"/>
                  </a:cubicBezTo>
                  <a:cubicBezTo>
                    <a:pt x="36" y="10"/>
                    <a:pt x="35" y="5"/>
                    <a:pt x="37" y="1"/>
                  </a:cubicBezTo>
                  <a:cubicBezTo>
                    <a:pt x="35" y="0"/>
                    <a:pt x="31" y="0"/>
                    <a:pt x="2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0" name="Freeform 12"/>
            <p:cNvSpPr>
              <a:spLocks noEditPoints="1"/>
            </p:cNvSpPr>
            <p:nvPr/>
          </p:nvSpPr>
          <p:spPr bwMode="auto">
            <a:xfrm>
              <a:off x="549276" y="449263"/>
              <a:ext cx="501650" cy="827088"/>
            </a:xfrm>
            <a:custGeom>
              <a:avLst/>
              <a:gdLst>
                <a:gd name="T0" fmla="*/ 118 w 231"/>
                <a:gd name="T1" fmla="*/ 4 h 384"/>
                <a:gd name="T2" fmla="*/ 51 w 231"/>
                <a:gd name="T3" fmla="*/ 26 h 384"/>
                <a:gd name="T4" fmla="*/ 5 w 231"/>
                <a:gd name="T5" fmla="*/ 112 h 384"/>
                <a:gd name="T6" fmla="*/ 50 w 231"/>
                <a:gd name="T7" fmla="*/ 190 h 384"/>
                <a:gd name="T8" fmla="*/ 84 w 231"/>
                <a:gd name="T9" fmla="*/ 282 h 384"/>
                <a:gd name="T10" fmla="*/ 132 w 231"/>
                <a:gd name="T11" fmla="*/ 383 h 384"/>
                <a:gd name="T12" fmla="*/ 193 w 231"/>
                <a:gd name="T13" fmla="*/ 366 h 384"/>
                <a:gd name="T14" fmla="*/ 200 w 231"/>
                <a:gd name="T15" fmla="*/ 357 h 384"/>
                <a:gd name="T16" fmla="*/ 207 w 231"/>
                <a:gd name="T17" fmla="*/ 338 h 384"/>
                <a:gd name="T18" fmla="*/ 197 w 231"/>
                <a:gd name="T19" fmla="*/ 254 h 384"/>
                <a:gd name="T20" fmla="*/ 187 w 231"/>
                <a:gd name="T21" fmla="*/ 181 h 384"/>
                <a:gd name="T22" fmla="*/ 104 w 231"/>
                <a:gd name="T23" fmla="*/ 332 h 384"/>
                <a:gd name="T24" fmla="*/ 104 w 231"/>
                <a:gd name="T25" fmla="*/ 292 h 384"/>
                <a:gd name="T26" fmla="*/ 113 w 231"/>
                <a:gd name="T27" fmla="*/ 280 h 384"/>
                <a:gd name="T28" fmla="*/ 128 w 231"/>
                <a:gd name="T29" fmla="*/ 282 h 384"/>
                <a:gd name="T30" fmla="*/ 116 w 231"/>
                <a:gd name="T31" fmla="*/ 332 h 384"/>
                <a:gd name="T32" fmla="*/ 147 w 231"/>
                <a:gd name="T33" fmla="*/ 282 h 384"/>
                <a:gd name="T34" fmla="*/ 116 w 231"/>
                <a:gd name="T35" fmla="*/ 332 h 384"/>
                <a:gd name="T36" fmla="*/ 142 w 231"/>
                <a:gd name="T37" fmla="*/ 235 h 384"/>
                <a:gd name="T38" fmla="*/ 132 w 231"/>
                <a:gd name="T39" fmla="*/ 249 h 384"/>
                <a:gd name="T40" fmla="*/ 105 w 231"/>
                <a:gd name="T41" fmla="*/ 176 h 384"/>
                <a:gd name="T42" fmla="*/ 125 w 231"/>
                <a:gd name="T43" fmla="*/ 131 h 384"/>
                <a:gd name="T44" fmla="*/ 138 w 231"/>
                <a:gd name="T45" fmla="*/ 229 h 384"/>
                <a:gd name="T46" fmla="*/ 159 w 231"/>
                <a:gd name="T47" fmla="*/ 285 h 384"/>
                <a:gd name="T48" fmla="*/ 178 w 231"/>
                <a:gd name="T49" fmla="*/ 365 h 384"/>
                <a:gd name="T50" fmla="*/ 186 w 231"/>
                <a:gd name="T51" fmla="*/ 327 h 384"/>
                <a:gd name="T52" fmla="*/ 167 w 231"/>
                <a:gd name="T53" fmla="*/ 352 h 384"/>
                <a:gd name="T54" fmla="*/ 158 w 231"/>
                <a:gd name="T55" fmla="*/ 356 h 384"/>
                <a:gd name="T56" fmla="*/ 167 w 231"/>
                <a:gd name="T57" fmla="*/ 352 h 384"/>
                <a:gd name="T58" fmla="*/ 177 w 231"/>
                <a:gd name="T59" fmla="*/ 281 h 384"/>
                <a:gd name="T60" fmla="*/ 153 w 231"/>
                <a:gd name="T61" fmla="*/ 353 h 384"/>
                <a:gd name="T62" fmla="*/ 146 w 231"/>
                <a:gd name="T63" fmla="*/ 336 h 384"/>
                <a:gd name="T64" fmla="*/ 172 w 231"/>
                <a:gd name="T65" fmla="*/ 280 h 384"/>
                <a:gd name="T66" fmla="*/ 183 w 231"/>
                <a:gd name="T67" fmla="*/ 271 h 384"/>
                <a:gd name="T68" fmla="*/ 155 w 231"/>
                <a:gd name="T69" fmla="*/ 262 h 384"/>
                <a:gd name="T70" fmla="*/ 123 w 231"/>
                <a:gd name="T71" fmla="*/ 118 h 384"/>
                <a:gd name="T72" fmla="*/ 94 w 231"/>
                <a:gd name="T73" fmla="*/ 123 h 384"/>
                <a:gd name="T74" fmla="*/ 66 w 231"/>
                <a:gd name="T75" fmla="*/ 125 h 384"/>
                <a:gd name="T76" fmla="*/ 128 w 231"/>
                <a:gd name="T77" fmla="*/ 266 h 384"/>
                <a:gd name="T78" fmla="*/ 95 w 231"/>
                <a:gd name="T79" fmla="*/ 240 h 384"/>
                <a:gd name="T80" fmla="*/ 47 w 231"/>
                <a:gd name="T81" fmla="*/ 170 h 384"/>
                <a:gd name="T82" fmla="*/ 18 w 231"/>
                <a:gd name="T83" fmla="*/ 129 h 384"/>
                <a:gd name="T84" fmla="*/ 15 w 231"/>
                <a:gd name="T85" fmla="*/ 92 h 384"/>
                <a:gd name="T86" fmla="*/ 64 w 231"/>
                <a:gd name="T87" fmla="*/ 26 h 384"/>
                <a:gd name="T88" fmla="*/ 75 w 231"/>
                <a:gd name="T89" fmla="*/ 22 h 384"/>
                <a:gd name="T90" fmla="*/ 175 w 231"/>
                <a:gd name="T91" fmla="*/ 32 h 384"/>
                <a:gd name="T92" fmla="*/ 184 w 231"/>
                <a:gd name="T93" fmla="*/ 41 h 384"/>
                <a:gd name="T94" fmla="*/ 196 w 231"/>
                <a:gd name="T95" fmla="*/ 66 h 384"/>
                <a:gd name="T96" fmla="*/ 173 w 231"/>
                <a:gd name="T97" fmla="*/ 191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31" h="384">
                  <a:moveTo>
                    <a:pt x="203" y="59"/>
                  </a:moveTo>
                  <a:cubicBezTo>
                    <a:pt x="188" y="28"/>
                    <a:pt x="155" y="9"/>
                    <a:pt x="118" y="4"/>
                  </a:cubicBezTo>
                  <a:cubicBezTo>
                    <a:pt x="94" y="0"/>
                    <a:pt x="68" y="12"/>
                    <a:pt x="57" y="23"/>
                  </a:cubicBezTo>
                  <a:cubicBezTo>
                    <a:pt x="53" y="27"/>
                    <a:pt x="55" y="24"/>
                    <a:pt x="51" y="26"/>
                  </a:cubicBezTo>
                  <a:cubicBezTo>
                    <a:pt x="40" y="29"/>
                    <a:pt x="35" y="44"/>
                    <a:pt x="25" y="47"/>
                  </a:cubicBezTo>
                  <a:cubicBezTo>
                    <a:pt x="16" y="68"/>
                    <a:pt x="0" y="86"/>
                    <a:pt x="5" y="112"/>
                  </a:cubicBezTo>
                  <a:cubicBezTo>
                    <a:pt x="9" y="130"/>
                    <a:pt x="9" y="141"/>
                    <a:pt x="18" y="155"/>
                  </a:cubicBezTo>
                  <a:cubicBezTo>
                    <a:pt x="28" y="172"/>
                    <a:pt x="38" y="177"/>
                    <a:pt x="50" y="190"/>
                  </a:cubicBezTo>
                  <a:cubicBezTo>
                    <a:pt x="70" y="211"/>
                    <a:pt x="82" y="236"/>
                    <a:pt x="90" y="268"/>
                  </a:cubicBezTo>
                  <a:cubicBezTo>
                    <a:pt x="88" y="273"/>
                    <a:pt x="88" y="280"/>
                    <a:pt x="84" y="282"/>
                  </a:cubicBezTo>
                  <a:cubicBezTo>
                    <a:pt x="93" y="299"/>
                    <a:pt x="90" y="330"/>
                    <a:pt x="98" y="352"/>
                  </a:cubicBezTo>
                  <a:cubicBezTo>
                    <a:pt x="109" y="365"/>
                    <a:pt x="118" y="373"/>
                    <a:pt x="132" y="383"/>
                  </a:cubicBezTo>
                  <a:cubicBezTo>
                    <a:pt x="138" y="380"/>
                    <a:pt x="144" y="384"/>
                    <a:pt x="150" y="384"/>
                  </a:cubicBezTo>
                  <a:cubicBezTo>
                    <a:pt x="167" y="377"/>
                    <a:pt x="182" y="380"/>
                    <a:pt x="193" y="366"/>
                  </a:cubicBezTo>
                  <a:cubicBezTo>
                    <a:pt x="194" y="365"/>
                    <a:pt x="193" y="363"/>
                    <a:pt x="194" y="360"/>
                  </a:cubicBezTo>
                  <a:cubicBezTo>
                    <a:pt x="195" y="358"/>
                    <a:pt x="199" y="359"/>
                    <a:pt x="200" y="357"/>
                  </a:cubicBezTo>
                  <a:cubicBezTo>
                    <a:pt x="200" y="356"/>
                    <a:pt x="200" y="352"/>
                    <a:pt x="201" y="350"/>
                  </a:cubicBezTo>
                  <a:cubicBezTo>
                    <a:pt x="203" y="344"/>
                    <a:pt x="207" y="341"/>
                    <a:pt x="207" y="338"/>
                  </a:cubicBezTo>
                  <a:cubicBezTo>
                    <a:pt x="208" y="331"/>
                    <a:pt x="204" y="320"/>
                    <a:pt x="203" y="310"/>
                  </a:cubicBezTo>
                  <a:cubicBezTo>
                    <a:pt x="203" y="290"/>
                    <a:pt x="198" y="272"/>
                    <a:pt x="197" y="254"/>
                  </a:cubicBezTo>
                  <a:cubicBezTo>
                    <a:pt x="189" y="253"/>
                    <a:pt x="186" y="250"/>
                    <a:pt x="180" y="244"/>
                  </a:cubicBezTo>
                  <a:cubicBezTo>
                    <a:pt x="182" y="224"/>
                    <a:pt x="182" y="201"/>
                    <a:pt x="187" y="181"/>
                  </a:cubicBezTo>
                  <a:cubicBezTo>
                    <a:pt x="213" y="156"/>
                    <a:pt x="231" y="90"/>
                    <a:pt x="203" y="59"/>
                  </a:cubicBezTo>
                  <a:close/>
                  <a:moveTo>
                    <a:pt x="104" y="332"/>
                  </a:moveTo>
                  <a:cubicBezTo>
                    <a:pt x="101" y="316"/>
                    <a:pt x="104" y="304"/>
                    <a:pt x="113" y="294"/>
                  </a:cubicBezTo>
                  <a:cubicBezTo>
                    <a:pt x="111" y="288"/>
                    <a:pt x="110" y="292"/>
                    <a:pt x="104" y="292"/>
                  </a:cubicBezTo>
                  <a:cubicBezTo>
                    <a:pt x="105" y="287"/>
                    <a:pt x="102" y="286"/>
                    <a:pt x="103" y="281"/>
                  </a:cubicBezTo>
                  <a:cubicBezTo>
                    <a:pt x="106" y="280"/>
                    <a:pt x="109" y="279"/>
                    <a:pt x="113" y="280"/>
                  </a:cubicBezTo>
                  <a:cubicBezTo>
                    <a:pt x="113" y="283"/>
                    <a:pt x="113" y="285"/>
                    <a:pt x="114" y="286"/>
                  </a:cubicBezTo>
                  <a:cubicBezTo>
                    <a:pt x="117" y="283"/>
                    <a:pt x="123" y="278"/>
                    <a:pt x="128" y="282"/>
                  </a:cubicBezTo>
                  <a:cubicBezTo>
                    <a:pt x="121" y="302"/>
                    <a:pt x="118" y="319"/>
                    <a:pt x="104" y="332"/>
                  </a:cubicBezTo>
                  <a:close/>
                  <a:moveTo>
                    <a:pt x="116" y="332"/>
                  </a:moveTo>
                  <a:cubicBezTo>
                    <a:pt x="124" y="315"/>
                    <a:pt x="134" y="301"/>
                    <a:pt x="141" y="282"/>
                  </a:cubicBezTo>
                  <a:cubicBezTo>
                    <a:pt x="143" y="282"/>
                    <a:pt x="145" y="282"/>
                    <a:pt x="147" y="282"/>
                  </a:cubicBezTo>
                  <a:cubicBezTo>
                    <a:pt x="143" y="307"/>
                    <a:pt x="126" y="331"/>
                    <a:pt x="118" y="356"/>
                  </a:cubicBezTo>
                  <a:cubicBezTo>
                    <a:pt x="106" y="354"/>
                    <a:pt x="118" y="342"/>
                    <a:pt x="116" y="332"/>
                  </a:cubicBezTo>
                  <a:close/>
                  <a:moveTo>
                    <a:pt x="138" y="229"/>
                  </a:moveTo>
                  <a:cubicBezTo>
                    <a:pt x="140" y="231"/>
                    <a:pt x="142" y="233"/>
                    <a:pt x="142" y="235"/>
                  </a:cubicBezTo>
                  <a:cubicBezTo>
                    <a:pt x="143" y="250"/>
                    <a:pt x="141" y="258"/>
                    <a:pt x="146" y="267"/>
                  </a:cubicBezTo>
                  <a:cubicBezTo>
                    <a:pt x="134" y="271"/>
                    <a:pt x="134" y="256"/>
                    <a:pt x="132" y="249"/>
                  </a:cubicBezTo>
                  <a:cubicBezTo>
                    <a:pt x="127" y="231"/>
                    <a:pt x="121" y="213"/>
                    <a:pt x="116" y="196"/>
                  </a:cubicBezTo>
                  <a:cubicBezTo>
                    <a:pt x="114" y="189"/>
                    <a:pt x="108" y="183"/>
                    <a:pt x="105" y="176"/>
                  </a:cubicBezTo>
                  <a:cubicBezTo>
                    <a:pt x="101" y="162"/>
                    <a:pt x="101" y="148"/>
                    <a:pt x="93" y="137"/>
                  </a:cubicBezTo>
                  <a:cubicBezTo>
                    <a:pt x="103" y="132"/>
                    <a:pt x="112" y="121"/>
                    <a:pt x="125" y="131"/>
                  </a:cubicBezTo>
                  <a:cubicBezTo>
                    <a:pt x="127" y="130"/>
                    <a:pt x="130" y="125"/>
                    <a:pt x="133" y="129"/>
                  </a:cubicBezTo>
                  <a:cubicBezTo>
                    <a:pt x="131" y="158"/>
                    <a:pt x="140" y="199"/>
                    <a:pt x="138" y="229"/>
                  </a:cubicBezTo>
                  <a:close/>
                  <a:moveTo>
                    <a:pt x="127" y="364"/>
                  </a:moveTo>
                  <a:cubicBezTo>
                    <a:pt x="134" y="334"/>
                    <a:pt x="148" y="311"/>
                    <a:pt x="159" y="285"/>
                  </a:cubicBezTo>
                  <a:cubicBezTo>
                    <a:pt x="152" y="310"/>
                    <a:pt x="140" y="341"/>
                    <a:pt x="127" y="364"/>
                  </a:cubicBezTo>
                  <a:close/>
                  <a:moveTo>
                    <a:pt x="178" y="365"/>
                  </a:moveTo>
                  <a:cubicBezTo>
                    <a:pt x="168" y="356"/>
                    <a:pt x="184" y="338"/>
                    <a:pt x="183" y="327"/>
                  </a:cubicBezTo>
                  <a:cubicBezTo>
                    <a:pt x="184" y="327"/>
                    <a:pt x="185" y="327"/>
                    <a:pt x="186" y="327"/>
                  </a:cubicBezTo>
                  <a:cubicBezTo>
                    <a:pt x="195" y="334"/>
                    <a:pt x="181" y="354"/>
                    <a:pt x="178" y="365"/>
                  </a:cubicBezTo>
                  <a:close/>
                  <a:moveTo>
                    <a:pt x="167" y="352"/>
                  </a:moveTo>
                  <a:cubicBezTo>
                    <a:pt x="165" y="359"/>
                    <a:pt x="169" y="369"/>
                    <a:pt x="158" y="367"/>
                  </a:cubicBezTo>
                  <a:cubicBezTo>
                    <a:pt x="156" y="362"/>
                    <a:pt x="163" y="358"/>
                    <a:pt x="158" y="356"/>
                  </a:cubicBezTo>
                  <a:cubicBezTo>
                    <a:pt x="169" y="337"/>
                    <a:pt x="170" y="308"/>
                    <a:pt x="182" y="290"/>
                  </a:cubicBezTo>
                  <a:cubicBezTo>
                    <a:pt x="192" y="308"/>
                    <a:pt x="173" y="331"/>
                    <a:pt x="167" y="352"/>
                  </a:cubicBezTo>
                  <a:close/>
                  <a:moveTo>
                    <a:pt x="183" y="271"/>
                  </a:moveTo>
                  <a:cubicBezTo>
                    <a:pt x="184" y="277"/>
                    <a:pt x="179" y="277"/>
                    <a:pt x="177" y="281"/>
                  </a:cubicBezTo>
                  <a:cubicBezTo>
                    <a:pt x="172" y="292"/>
                    <a:pt x="169" y="304"/>
                    <a:pt x="163" y="313"/>
                  </a:cubicBezTo>
                  <a:cubicBezTo>
                    <a:pt x="160" y="325"/>
                    <a:pt x="157" y="340"/>
                    <a:pt x="153" y="353"/>
                  </a:cubicBezTo>
                  <a:cubicBezTo>
                    <a:pt x="150" y="360"/>
                    <a:pt x="149" y="373"/>
                    <a:pt x="138" y="371"/>
                  </a:cubicBezTo>
                  <a:cubicBezTo>
                    <a:pt x="137" y="356"/>
                    <a:pt x="150" y="349"/>
                    <a:pt x="146" y="336"/>
                  </a:cubicBezTo>
                  <a:cubicBezTo>
                    <a:pt x="149" y="339"/>
                    <a:pt x="148" y="333"/>
                    <a:pt x="151" y="333"/>
                  </a:cubicBezTo>
                  <a:cubicBezTo>
                    <a:pt x="156" y="314"/>
                    <a:pt x="166" y="299"/>
                    <a:pt x="172" y="280"/>
                  </a:cubicBezTo>
                  <a:cubicBezTo>
                    <a:pt x="177" y="279"/>
                    <a:pt x="178" y="273"/>
                    <a:pt x="180" y="270"/>
                  </a:cubicBezTo>
                  <a:cubicBezTo>
                    <a:pt x="182" y="269"/>
                    <a:pt x="183" y="270"/>
                    <a:pt x="183" y="271"/>
                  </a:cubicBezTo>
                  <a:close/>
                  <a:moveTo>
                    <a:pt x="173" y="191"/>
                  </a:moveTo>
                  <a:cubicBezTo>
                    <a:pt x="165" y="215"/>
                    <a:pt x="181" y="249"/>
                    <a:pt x="155" y="262"/>
                  </a:cubicBezTo>
                  <a:cubicBezTo>
                    <a:pt x="133" y="211"/>
                    <a:pt x="147" y="158"/>
                    <a:pt x="154" y="104"/>
                  </a:cubicBezTo>
                  <a:cubicBezTo>
                    <a:pt x="140" y="94"/>
                    <a:pt x="131" y="111"/>
                    <a:pt x="123" y="118"/>
                  </a:cubicBezTo>
                  <a:cubicBezTo>
                    <a:pt x="118" y="118"/>
                    <a:pt x="118" y="112"/>
                    <a:pt x="113" y="111"/>
                  </a:cubicBezTo>
                  <a:cubicBezTo>
                    <a:pt x="102" y="110"/>
                    <a:pt x="102" y="121"/>
                    <a:pt x="94" y="123"/>
                  </a:cubicBezTo>
                  <a:cubicBezTo>
                    <a:pt x="87" y="119"/>
                    <a:pt x="88" y="105"/>
                    <a:pt x="74" y="111"/>
                  </a:cubicBezTo>
                  <a:cubicBezTo>
                    <a:pt x="70" y="117"/>
                    <a:pt x="69" y="119"/>
                    <a:pt x="66" y="125"/>
                  </a:cubicBezTo>
                  <a:cubicBezTo>
                    <a:pt x="77" y="138"/>
                    <a:pt x="89" y="150"/>
                    <a:pt x="95" y="168"/>
                  </a:cubicBezTo>
                  <a:cubicBezTo>
                    <a:pt x="105" y="202"/>
                    <a:pt x="121" y="230"/>
                    <a:pt x="128" y="266"/>
                  </a:cubicBezTo>
                  <a:cubicBezTo>
                    <a:pt x="115" y="268"/>
                    <a:pt x="110" y="264"/>
                    <a:pt x="99" y="262"/>
                  </a:cubicBezTo>
                  <a:cubicBezTo>
                    <a:pt x="100" y="257"/>
                    <a:pt x="92" y="247"/>
                    <a:pt x="95" y="240"/>
                  </a:cubicBezTo>
                  <a:cubicBezTo>
                    <a:pt x="86" y="230"/>
                    <a:pt x="85" y="216"/>
                    <a:pt x="78" y="205"/>
                  </a:cubicBezTo>
                  <a:cubicBezTo>
                    <a:pt x="70" y="194"/>
                    <a:pt x="57" y="181"/>
                    <a:pt x="47" y="170"/>
                  </a:cubicBezTo>
                  <a:cubicBezTo>
                    <a:pt x="43" y="166"/>
                    <a:pt x="37" y="164"/>
                    <a:pt x="34" y="160"/>
                  </a:cubicBezTo>
                  <a:cubicBezTo>
                    <a:pt x="31" y="156"/>
                    <a:pt x="19" y="137"/>
                    <a:pt x="18" y="129"/>
                  </a:cubicBezTo>
                  <a:cubicBezTo>
                    <a:pt x="17" y="124"/>
                    <a:pt x="20" y="119"/>
                    <a:pt x="19" y="115"/>
                  </a:cubicBezTo>
                  <a:cubicBezTo>
                    <a:pt x="18" y="107"/>
                    <a:pt x="13" y="99"/>
                    <a:pt x="15" y="92"/>
                  </a:cubicBezTo>
                  <a:cubicBezTo>
                    <a:pt x="16" y="88"/>
                    <a:pt x="22" y="72"/>
                    <a:pt x="25" y="65"/>
                  </a:cubicBezTo>
                  <a:cubicBezTo>
                    <a:pt x="34" y="48"/>
                    <a:pt x="49" y="36"/>
                    <a:pt x="64" y="26"/>
                  </a:cubicBezTo>
                  <a:cubicBezTo>
                    <a:pt x="66" y="23"/>
                    <a:pt x="64" y="22"/>
                    <a:pt x="64" y="19"/>
                  </a:cubicBezTo>
                  <a:cubicBezTo>
                    <a:pt x="68" y="25"/>
                    <a:pt x="70" y="20"/>
                    <a:pt x="75" y="22"/>
                  </a:cubicBezTo>
                  <a:cubicBezTo>
                    <a:pt x="82" y="17"/>
                    <a:pt x="90" y="12"/>
                    <a:pt x="98" y="10"/>
                  </a:cubicBezTo>
                  <a:cubicBezTo>
                    <a:pt x="120" y="7"/>
                    <a:pt x="165" y="18"/>
                    <a:pt x="175" y="32"/>
                  </a:cubicBezTo>
                  <a:cubicBezTo>
                    <a:pt x="176" y="33"/>
                    <a:pt x="175" y="35"/>
                    <a:pt x="174" y="34"/>
                  </a:cubicBezTo>
                  <a:cubicBezTo>
                    <a:pt x="176" y="36"/>
                    <a:pt x="182" y="38"/>
                    <a:pt x="184" y="41"/>
                  </a:cubicBezTo>
                  <a:cubicBezTo>
                    <a:pt x="186" y="44"/>
                    <a:pt x="185" y="47"/>
                    <a:pt x="189" y="46"/>
                  </a:cubicBezTo>
                  <a:cubicBezTo>
                    <a:pt x="190" y="55"/>
                    <a:pt x="196" y="57"/>
                    <a:pt x="196" y="66"/>
                  </a:cubicBezTo>
                  <a:cubicBezTo>
                    <a:pt x="201" y="70"/>
                    <a:pt x="199" y="72"/>
                    <a:pt x="205" y="75"/>
                  </a:cubicBezTo>
                  <a:cubicBezTo>
                    <a:pt x="219" y="127"/>
                    <a:pt x="187" y="156"/>
                    <a:pt x="173" y="19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1" name="Freeform 13"/>
            <p:cNvSpPr/>
            <p:nvPr/>
          </p:nvSpPr>
          <p:spPr bwMode="auto">
            <a:xfrm>
              <a:off x="355601" y="698501"/>
              <a:ext cx="109538" cy="46038"/>
            </a:xfrm>
            <a:custGeom>
              <a:avLst/>
              <a:gdLst>
                <a:gd name="T0" fmla="*/ 0 w 51"/>
                <a:gd name="T1" fmla="*/ 20 h 21"/>
                <a:gd name="T2" fmla="*/ 5 w 51"/>
                <a:gd name="T3" fmla="*/ 21 h 21"/>
                <a:gd name="T4" fmla="*/ 48 w 51"/>
                <a:gd name="T5" fmla="*/ 0 h 21"/>
                <a:gd name="T6" fmla="*/ 0 w 51"/>
                <a:gd name="T7" fmla="*/ 2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1" h="21">
                  <a:moveTo>
                    <a:pt x="0" y="20"/>
                  </a:moveTo>
                  <a:cubicBezTo>
                    <a:pt x="2" y="21"/>
                    <a:pt x="5" y="16"/>
                    <a:pt x="5" y="21"/>
                  </a:cubicBezTo>
                  <a:cubicBezTo>
                    <a:pt x="17" y="11"/>
                    <a:pt x="51" y="18"/>
                    <a:pt x="48" y="0"/>
                  </a:cubicBezTo>
                  <a:cubicBezTo>
                    <a:pt x="27" y="1"/>
                    <a:pt x="0" y="2"/>
                    <a:pt x="0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55" name="组合 54"/>
          <p:cNvGrpSpPr/>
          <p:nvPr/>
        </p:nvGrpSpPr>
        <p:grpSpPr>
          <a:xfrm>
            <a:off x="1829941" y="2225964"/>
            <a:ext cx="1074738" cy="938213"/>
            <a:chOff x="7425690" y="2540000"/>
            <a:chExt cx="1074738" cy="938213"/>
          </a:xfrm>
        </p:grpSpPr>
        <p:sp>
          <p:nvSpPr>
            <p:cNvPr id="61" name="Freeform 37"/>
            <p:cNvSpPr/>
            <p:nvPr/>
          </p:nvSpPr>
          <p:spPr bwMode="auto">
            <a:xfrm>
              <a:off x="7646353" y="2540000"/>
              <a:ext cx="854075" cy="938213"/>
            </a:xfrm>
            <a:custGeom>
              <a:avLst/>
              <a:gdLst>
                <a:gd name="T0" fmla="*/ 0 w 397"/>
                <a:gd name="T1" fmla="*/ 213 h 437"/>
                <a:gd name="T2" fmla="*/ 38 w 397"/>
                <a:gd name="T3" fmla="*/ 200 h 437"/>
                <a:gd name="T4" fmla="*/ 72 w 397"/>
                <a:gd name="T5" fmla="*/ 167 h 437"/>
                <a:gd name="T6" fmla="*/ 141 w 397"/>
                <a:gd name="T7" fmla="*/ 137 h 437"/>
                <a:gd name="T8" fmla="*/ 196 w 397"/>
                <a:gd name="T9" fmla="*/ 42 h 437"/>
                <a:gd name="T10" fmla="*/ 197 w 397"/>
                <a:gd name="T11" fmla="*/ 21 h 437"/>
                <a:gd name="T12" fmla="*/ 208 w 397"/>
                <a:gd name="T13" fmla="*/ 4 h 437"/>
                <a:gd name="T14" fmla="*/ 233 w 397"/>
                <a:gd name="T15" fmla="*/ 12 h 437"/>
                <a:gd name="T16" fmla="*/ 243 w 397"/>
                <a:gd name="T17" fmla="*/ 38 h 437"/>
                <a:gd name="T18" fmla="*/ 242 w 397"/>
                <a:gd name="T19" fmla="*/ 131 h 437"/>
                <a:gd name="T20" fmla="*/ 237 w 397"/>
                <a:gd name="T21" fmla="*/ 155 h 437"/>
                <a:gd name="T22" fmla="*/ 258 w 397"/>
                <a:gd name="T23" fmla="*/ 183 h 437"/>
                <a:gd name="T24" fmla="*/ 328 w 397"/>
                <a:gd name="T25" fmla="*/ 183 h 437"/>
                <a:gd name="T26" fmla="*/ 361 w 397"/>
                <a:gd name="T27" fmla="*/ 185 h 437"/>
                <a:gd name="T28" fmla="*/ 380 w 397"/>
                <a:gd name="T29" fmla="*/ 207 h 437"/>
                <a:gd name="T30" fmla="*/ 373 w 397"/>
                <a:gd name="T31" fmla="*/ 236 h 437"/>
                <a:gd name="T32" fmla="*/ 396 w 397"/>
                <a:gd name="T33" fmla="*/ 269 h 437"/>
                <a:gd name="T34" fmla="*/ 382 w 397"/>
                <a:gd name="T35" fmla="*/ 304 h 437"/>
                <a:gd name="T36" fmla="*/ 385 w 397"/>
                <a:gd name="T37" fmla="*/ 344 h 437"/>
                <a:gd name="T38" fmla="*/ 361 w 397"/>
                <a:gd name="T39" fmla="*/ 363 h 437"/>
                <a:gd name="T40" fmla="*/ 348 w 397"/>
                <a:gd name="T41" fmla="*/ 425 h 437"/>
                <a:gd name="T42" fmla="*/ 324 w 397"/>
                <a:gd name="T43" fmla="*/ 432 h 437"/>
                <a:gd name="T44" fmla="*/ 185 w 397"/>
                <a:gd name="T45" fmla="*/ 431 h 437"/>
                <a:gd name="T46" fmla="*/ 135 w 397"/>
                <a:gd name="T47" fmla="*/ 420 h 437"/>
                <a:gd name="T48" fmla="*/ 63 w 397"/>
                <a:gd name="T49" fmla="*/ 375 h 437"/>
                <a:gd name="T50" fmla="*/ 13 w 397"/>
                <a:gd name="T51" fmla="*/ 371 h 4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97" h="437">
                  <a:moveTo>
                    <a:pt x="0" y="213"/>
                  </a:moveTo>
                  <a:cubicBezTo>
                    <a:pt x="15" y="219"/>
                    <a:pt x="26" y="211"/>
                    <a:pt x="38" y="200"/>
                  </a:cubicBezTo>
                  <a:cubicBezTo>
                    <a:pt x="50" y="190"/>
                    <a:pt x="59" y="177"/>
                    <a:pt x="72" y="167"/>
                  </a:cubicBezTo>
                  <a:cubicBezTo>
                    <a:pt x="92" y="153"/>
                    <a:pt x="119" y="149"/>
                    <a:pt x="141" y="137"/>
                  </a:cubicBezTo>
                  <a:cubicBezTo>
                    <a:pt x="175" y="119"/>
                    <a:pt x="196" y="80"/>
                    <a:pt x="196" y="42"/>
                  </a:cubicBezTo>
                  <a:cubicBezTo>
                    <a:pt x="196" y="35"/>
                    <a:pt x="195" y="27"/>
                    <a:pt x="197" y="21"/>
                  </a:cubicBezTo>
                  <a:cubicBezTo>
                    <a:pt x="198" y="14"/>
                    <a:pt x="202" y="7"/>
                    <a:pt x="208" y="4"/>
                  </a:cubicBezTo>
                  <a:cubicBezTo>
                    <a:pt x="217" y="0"/>
                    <a:pt x="227" y="4"/>
                    <a:pt x="233" y="12"/>
                  </a:cubicBezTo>
                  <a:cubicBezTo>
                    <a:pt x="239" y="19"/>
                    <a:pt x="241" y="28"/>
                    <a:pt x="243" y="38"/>
                  </a:cubicBezTo>
                  <a:cubicBezTo>
                    <a:pt x="248" y="68"/>
                    <a:pt x="249" y="100"/>
                    <a:pt x="242" y="131"/>
                  </a:cubicBezTo>
                  <a:cubicBezTo>
                    <a:pt x="240" y="139"/>
                    <a:pt x="238" y="147"/>
                    <a:pt x="237" y="155"/>
                  </a:cubicBezTo>
                  <a:cubicBezTo>
                    <a:pt x="237" y="164"/>
                    <a:pt x="241" y="177"/>
                    <a:pt x="258" y="183"/>
                  </a:cubicBezTo>
                  <a:cubicBezTo>
                    <a:pt x="281" y="185"/>
                    <a:pt x="305" y="185"/>
                    <a:pt x="328" y="183"/>
                  </a:cubicBezTo>
                  <a:cubicBezTo>
                    <a:pt x="339" y="182"/>
                    <a:pt x="351" y="181"/>
                    <a:pt x="361" y="185"/>
                  </a:cubicBezTo>
                  <a:cubicBezTo>
                    <a:pt x="370" y="189"/>
                    <a:pt x="378" y="197"/>
                    <a:pt x="380" y="207"/>
                  </a:cubicBezTo>
                  <a:cubicBezTo>
                    <a:pt x="382" y="217"/>
                    <a:pt x="379" y="228"/>
                    <a:pt x="373" y="236"/>
                  </a:cubicBezTo>
                  <a:cubicBezTo>
                    <a:pt x="385" y="241"/>
                    <a:pt x="394" y="256"/>
                    <a:pt x="396" y="269"/>
                  </a:cubicBezTo>
                  <a:cubicBezTo>
                    <a:pt x="397" y="281"/>
                    <a:pt x="392" y="296"/>
                    <a:pt x="382" y="304"/>
                  </a:cubicBezTo>
                  <a:cubicBezTo>
                    <a:pt x="392" y="320"/>
                    <a:pt x="388" y="334"/>
                    <a:pt x="385" y="344"/>
                  </a:cubicBezTo>
                  <a:cubicBezTo>
                    <a:pt x="382" y="354"/>
                    <a:pt x="371" y="361"/>
                    <a:pt x="361" y="363"/>
                  </a:cubicBezTo>
                  <a:cubicBezTo>
                    <a:pt x="368" y="383"/>
                    <a:pt x="366" y="414"/>
                    <a:pt x="348" y="425"/>
                  </a:cubicBezTo>
                  <a:cubicBezTo>
                    <a:pt x="341" y="430"/>
                    <a:pt x="332" y="431"/>
                    <a:pt x="324" y="432"/>
                  </a:cubicBezTo>
                  <a:cubicBezTo>
                    <a:pt x="278" y="437"/>
                    <a:pt x="231" y="437"/>
                    <a:pt x="185" y="431"/>
                  </a:cubicBezTo>
                  <a:cubicBezTo>
                    <a:pt x="168" y="429"/>
                    <a:pt x="151" y="427"/>
                    <a:pt x="135" y="420"/>
                  </a:cubicBezTo>
                  <a:cubicBezTo>
                    <a:pt x="110" y="408"/>
                    <a:pt x="90" y="384"/>
                    <a:pt x="63" y="375"/>
                  </a:cubicBezTo>
                  <a:cubicBezTo>
                    <a:pt x="41" y="367"/>
                    <a:pt x="37" y="368"/>
                    <a:pt x="13" y="371"/>
                  </a:cubicBezTo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" name="Freeform 38"/>
            <p:cNvSpPr/>
            <p:nvPr/>
          </p:nvSpPr>
          <p:spPr bwMode="auto">
            <a:xfrm>
              <a:off x="7425690" y="2905125"/>
              <a:ext cx="254000" cy="511175"/>
            </a:xfrm>
            <a:custGeom>
              <a:avLst/>
              <a:gdLst>
                <a:gd name="T0" fmla="*/ 106 w 118"/>
                <a:gd name="T1" fmla="*/ 102 h 238"/>
                <a:gd name="T2" fmla="*/ 118 w 118"/>
                <a:gd name="T3" fmla="*/ 236 h 238"/>
                <a:gd name="T4" fmla="*/ 7 w 118"/>
                <a:gd name="T5" fmla="*/ 234 h 238"/>
                <a:gd name="T6" fmla="*/ 0 w 118"/>
                <a:gd name="T7" fmla="*/ 2 h 238"/>
                <a:gd name="T8" fmla="*/ 103 w 118"/>
                <a:gd name="T9" fmla="*/ 0 h 238"/>
                <a:gd name="T10" fmla="*/ 106 w 118"/>
                <a:gd name="T11" fmla="*/ 102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8" h="238">
                  <a:moveTo>
                    <a:pt x="106" y="102"/>
                  </a:moveTo>
                  <a:cubicBezTo>
                    <a:pt x="110" y="147"/>
                    <a:pt x="114" y="192"/>
                    <a:pt x="118" y="236"/>
                  </a:cubicBezTo>
                  <a:cubicBezTo>
                    <a:pt x="81" y="238"/>
                    <a:pt x="44" y="237"/>
                    <a:pt x="7" y="234"/>
                  </a:cubicBezTo>
                  <a:cubicBezTo>
                    <a:pt x="4" y="157"/>
                    <a:pt x="2" y="79"/>
                    <a:pt x="0" y="2"/>
                  </a:cubicBezTo>
                  <a:cubicBezTo>
                    <a:pt x="34" y="1"/>
                    <a:pt x="69" y="1"/>
                    <a:pt x="103" y="0"/>
                  </a:cubicBezTo>
                  <a:cubicBezTo>
                    <a:pt x="101" y="34"/>
                    <a:pt x="104" y="68"/>
                    <a:pt x="106" y="102"/>
                  </a:cubicBezTo>
                  <a:close/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63" name="组合 62"/>
          <p:cNvGrpSpPr/>
          <p:nvPr/>
        </p:nvGrpSpPr>
        <p:grpSpPr>
          <a:xfrm flipV="1">
            <a:off x="7165758" y="2377569"/>
            <a:ext cx="1074738" cy="938213"/>
            <a:chOff x="7425690" y="2540000"/>
            <a:chExt cx="1074738" cy="938213"/>
          </a:xfrm>
        </p:grpSpPr>
        <p:sp>
          <p:nvSpPr>
            <p:cNvPr id="64" name="Freeform 37"/>
            <p:cNvSpPr/>
            <p:nvPr/>
          </p:nvSpPr>
          <p:spPr bwMode="auto">
            <a:xfrm>
              <a:off x="7646353" y="2540000"/>
              <a:ext cx="854075" cy="938213"/>
            </a:xfrm>
            <a:custGeom>
              <a:avLst/>
              <a:gdLst>
                <a:gd name="T0" fmla="*/ 0 w 397"/>
                <a:gd name="T1" fmla="*/ 213 h 437"/>
                <a:gd name="T2" fmla="*/ 38 w 397"/>
                <a:gd name="T3" fmla="*/ 200 h 437"/>
                <a:gd name="T4" fmla="*/ 72 w 397"/>
                <a:gd name="T5" fmla="*/ 167 h 437"/>
                <a:gd name="T6" fmla="*/ 141 w 397"/>
                <a:gd name="T7" fmla="*/ 137 h 437"/>
                <a:gd name="T8" fmla="*/ 196 w 397"/>
                <a:gd name="T9" fmla="*/ 42 h 437"/>
                <a:gd name="T10" fmla="*/ 197 w 397"/>
                <a:gd name="T11" fmla="*/ 21 h 437"/>
                <a:gd name="T12" fmla="*/ 208 w 397"/>
                <a:gd name="T13" fmla="*/ 4 h 437"/>
                <a:gd name="T14" fmla="*/ 233 w 397"/>
                <a:gd name="T15" fmla="*/ 12 h 437"/>
                <a:gd name="T16" fmla="*/ 243 w 397"/>
                <a:gd name="T17" fmla="*/ 38 h 437"/>
                <a:gd name="T18" fmla="*/ 242 w 397"/>
                <a:gd name="T19" fmla="*/ 131 h 437"/>
                <a:gd name="T20" fmla="*/ 237 w 397"/>
                <a:gd name="T21" fmla="*/ 155 h 437"/>
                <a:gd name="T22" fmla="*/ 258 w 397"/>
                <a:gd name="T23" fmla="*/ 183 h 437"/>
                <a:gd name="T24" fmla="*/ 328 w 397"/>
                <a:gd name="T25" fmla="*/ 183 h 437"/>
                <a:gd name="T26" fmla="*/ 361 w 397"/>
                <a:gd name="T27" fmla="*/ 185 h 437"/>
                <a:gd name="T28" fmla="*/ 380 w 397"/>
                <a:gd name="T29" fmla="*/ 207 h 437"/>
                <a:gd name="T30" fmla="*/ 373 w 397"/>
                <a:gd name="T31" fmla="*/ 236 h 437"/>
                <a:gd name="T32" fmla="*/ 396 w 397"/>
                <a:gd name="T33" fmla="*/ 269 h 437"/>
                <a:gd name="T34" fmla="*/ 382 w 397"/>
                <a:gd name="T35" fmla="*/ 304 h 437"/>
                <a:gd name="T36" fmla="*/ 385 w 397"/>
                <a:gd name="T37" fmla="*/ 344 h 437"/>
                <a:gd name="T38" fmla="*/ 361 w 397"/>
                <a:gd name="T39" fmla="*/ 363 h 437"/>
                <a:gd name="T40" fmla="*/ 348 w 397"/>
                <a:gd name="T41" fmla="*/ 425 h 437"/>
                <a:gd name="T42" fmla="*/ 324 w 397"/>
                <a:gd name="T43" fmla="*/ 432 h 437"/>
                <a:gd name="T44" fmla="*/ 185 w 397"/>
                <a:gd name="T45" fmla="*/ 431 h 437"/>
                <a:gd name="T46" fmla="*/ 135 w 397"/>
                <a:gd name="T47" fmla="*/ 420 h 437"/>
                <a:gd name="T48" fmla="*/ 63 w 397"/>
                <a:gd name="T49" fmla="*/ 375 h 437"/>
                <a:gd name="T50" fmla="*/ 13 w 397"/>
                <a:gd name="T51" fmla="*/ 371 h 4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97" h="437">
                  <a:moveTo>
                    <a:pt x="0" y="213"/>
                  </a:moveTo>
                  <a:cubicBezTo>
                    <a:pt x="15" y="219"/>
                    <a:pt x="26" y="211"/>
                    <a:pt x="38" y="200"/>
                  </a:cubicBezTo>
                  <a:cubicBezTo>
                    <a:pt x="50" y="190"/>
                    <a:pt x="59" y="177"/>
                    <a:pt x="72" y="167"/>
                  </a:cubicBezTo>
                  <a:cubicBezTo>
                    <a:pt x="92" y="153"/>
                    <a:pt x="119" y="149"/>
                    <a:pt x="141" y="137"/>
                  </a:cubicBezTo>
                  <a:cubicBezTo>
                    <a:pt x="175" y="119"/>
                    <a:pt x="196" y="80"/>
                    <a:pt x="196" y="42"/>
                  </a:cubicBezTo>
                  <a:cubicBezTo>
                    <a:pt x="196" y="35"/>
                    <a:pt x="195" y="27"/>
                    <a:pt x="197" y="21"/>
                  </a:cubicBezTo>
                  <a:cubicBezTo>
                    <a:pt x="198" y="14"/>
                    <a:pt x="202" y="7"/>
                    <a:pt x="208" y="4"/>
                  </a:cubicBezTo>
                  <a:cubicBezTo>
                    <a:pt x="217" y="0"/>
                    <a:pt x="227" y="4"/>
                    <a:pt x="233" y="12"/>
                  </a:cubicBezTo>
                  <a:cubicBezTo>
                    <a:pt x="239" y="19"/>
                    <a:pt x="241" y="28"/>
                    <a:pt x="243" y="38"/>
                  </a:cubicBezTo>
                  <a:cubicBezTo>
                    <a:pt x="248" y="68"/>
                    <a:pt x="249" y="100"/>
                    <a:pt x="242" y="131"/>
                  </a:cubicBezTo>
                  <a:cubicBezTo>
                    <a:pt x="240" y="139"/>
                    <a:pt x="238" y="147"/>
                    <a:pt x="237" y="155"/>
                  </a:cubicBezTo>
                  <a:cubicBezTo>
                    <a:pt x="237" y="164"/>
                    <a:pt x="241" y="177"/>
                    <a:pt x="258" y="183"/>
                  </a:cubicBezTo>
                  <a:cubicBezTo>
                    <a:pt x="281" y="185"/>
                    <a:pt x="305" y="185"/>
                    <a:pt x="328" y="183"/>
                  </a:cubicBezTo>
                  <a:cubicBezTo>
                    <a:pt x="339" y="182"/>
                    <a:pt x="351" y="181"/>
                    <a:pt x="361" y="185"/>
                  </a:cubicBezTo>
                  <a:cubicBezTo>
                    <a:pt x="370" y="189"/>
                    <a:pt x="378" y="197"/>
                    <a:pt x="380" y="207"/>
                  </a:cubicBezTo>
                  <a:cubicBezTo>
                    <a:pt x="382" y="217"/>
                    <a:pt x="379" y="228"/>
                    <a:pt x="373" y="236"/>
                  </a:cubicBezTo>
                  <a:cubicBezTo>
                    <a:pt x="385" y="241"/>
                    <a:pt x="394" y="256"/>
                    <a:pt x="396" y="269"/>
                  </a:cubicBezTo>
                  <a:cubicBezTo>
                    <a:pt x="397" y="281"/>
                    <a:pt x="392" y="296"/>
                    <a:pt x="382" y="304"/>
                  </a:cubicBezTo>
                  <a:cubicBezTo>
                    <a:pt x="392" y="320"/>
                    <a:pt x="388" y="334"/>
                    <a:pt x="385" y="344"/>
                  </a:cubicBezTo>
                  <a:cubicBezTo>
                    <a:pt x="382" y="354"/>
                    <a:pt x="371" y="361"/>
                    <a:pt x="361" y="363"/>
                  </a:cubicBezTo>
                  <a:cubicBezTo>
                    <a:pt x="368" y="383"/>
                    <a:pt x="366" y="414"/>
                    <a:pt x="348" y="425"/>
                  </a:cubicBezTo>
                  <a:cubicBezTo>
                    <a:pt x="341" y="430"/>
                    <a:pt x="332" y="431"/>
                    <a:pt x="324" y="432"/>
                  </a:cubicBezTo>
                  <a:cubicBezTo>
                    <a:pt x="278" y="437"/>
                    <a:pt x="231" y="437"/>
                    <a:pt x="185" y="431"/>
                  </a:cubicBezTo>
                  <a:cubicBezTo>
                    <a:pt x="168" y="429"/>
                    <a:pt x="151" y="427"/>
                    <a:pt x="135" y="420"/>
                  </a:cubicBezTo>
                  <a:cubicBezTo>
                    <a:pt x="110" y="408"/>
                    <a:pt x="90" y="384"/>
                    <a:pt x="63" y="375"/>
                  </a:cubicBezTo>
                  <a:cubicBezTo>
                    <a:pt x="41" y="367"/>
                    <a:pt x="37" y="368"/>
                    <a:pt x="13" y="371"/>
                  </a:cubicBezTo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" name="Freeform 38"/>
            <p:cNvSpPr/>
            <p:nvPr/>
          </p:nvSpPr>
          <p:spPr bwMode="auto">
            <a:xfrm>
              <a:off x="7425690" y="2905125"/>
              <a:ext cx="254000" cy="511175"/>
            </a:xfrm>
            <a:custGeom>
              <a:avLst/>
              <a:gdLst>
                <a:gd name="T0" fmla="*/ 106 w 118"/>
                <a:gd name="T1" fmla="*/ 102 h 238"/>
                <a:gd name="T2" fmla="*/ 118 w 118"/>
                <a:gd name="T3" fmla="*/ 236 h 238"/>
                <a:gd name="T4" fmla="*/ 7 w 118"/>
                <a:gd name="T5" fmla="*/ 234 h 238"/>
                <a:gd name="T6" fmla="*/ 0 w 118"/>
                <a:gd name="T7" fmla="*/ 2 h 238"/>
                <a:gd name="T8" fmla="*/ 103 w 118"/>
                <a:gd name="T9" fmla="*/ 0 h 238"/>
                <a:gd name="T10" fmla="*/ 106 w 118"/>
                <a:gd name="T11" fmla="*/ 102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8" h="238">
                  <a:moveTo>
                    <a:pt x="106" y="102"/>
                  </a:moveTo>
                  <a:cubicBezTo>
                    <a:pt x="110" y="147"/>
                    <a:pt x="114" y="192"/>
                    <a:pt x="118" y="236"/>
                  </a:cubicBezTo>
                  <a:cubicBezTo>
                    <a:pt x="81" y="238"/>
                    <a:pt x="44" y="237"/>
                    <a:pt x="7" y="234"/>
                  </a:cubicBezTo>
                  <a:cubicBezTo>
                    <a:pt x="4" y="157"/>
                    <a:pt x="2" y="79"/>
                    <a:pt x="0" y="2"/>
                  </a:cubicBezTo>
                  <a:cubicBezTo>
                    <a:pt x="34" y="1"/>
                    <a:pt x="69" y="1"/>
                    <a:pt x="103" y="0"/>
                  </a:cubicBezTo>
                  <a:cubicBezTo>
                    <a:pt x="101" y="34"/>
                    <a:pt x="104" y="68"/>
                    <a:pt x="106" y="102"/>
                  </a:cubicBezTo>
                  <a:close/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cxnSp>
        <p:nvCxnSpPr>
          <p:cNvPr id="4" name="直接连接符 3"/>
          <p:cNvCxnSpPr/>
          <p:nvPr/>
        </p:nvCxnSpPr>
        <p:spPr>
          <a:xfrm>
            <a:off x="6096000" y="1708727"/>
            <a:ext cx="0" cy="4396509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67" name="组合 66"/>
          <p:cNvGrpSpPr/>
          <p:nvPr/>
        </p:nvGrpSpPr>
        <p:grpSpPr>
          <a:xfrm>
            <a:off x="1660068" y="3777365"/>
            <a:ext cx="4122292" cy="1355436"/>
            <a:chOff x="4617826" y="2614186"/>
            <a:chExt cx="4122292" cy="1355436"/>
          </a:xfrm>
        </p:grpSpPr>
        <p:sp>
          <p:nvSpPr>
            <p:cNvPr id="71" name="矩形 70"/>
            <p:cNvSpPr/>
            <p:nvPr/>
          </p:nvSpPr>
          <p:spPr>
            <a:xfrm>
              <a:off x="4617826" y="2614186"/>
              <a:ext cx="1867371" cy="40011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r"/>
              <a:r>
                <a:rPr lang="en-US" altLang="zh-CN" sz="2000" dirty="0">
                  <a:solidFill>
                    <a:schemeClr val="accent1"/>
                  </a:solidFill>
                  <a:latin typeface="+mj-ea"/>
                  <a:ea typeface="+mj-ea"/>
                </a:rPr>
                <a:t>Lorem Ipsum </a:t>
              </a:r>
              <a:endParaRPr lang="zh-CN" altLang="en-US" sz="2000" dirty="0">
                <a:solidFill>
                  <a:schemeClr val="accent1"/>
                </a:solidFill>
                <a:latin typeface="+mj-ea"/>
                <a:ea typeface="+mj-ea"/>
              </a:endParaRPr>
            </a:p>
          </p:txBody>
        </p:sp>
        <p:sp>
          <p:nvSpPr>
            <p:cNvPr id="72" name="矩形 71"/>
            <p:cNvSpPr/>
            <p:nvPr/>
          </p:nvSpPr>
          <p:spPr>
            <a:xfrm>
              <a:off x="4617826" y="3014296"/>
              <a:ext cx="4122292" cy="955326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20000"/>
                </a:lnSpc>
              </a:pPr>
              <a:r>
                <a:rPr lang="en-US" altLang="zh-CN" sz="16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Lorem Ipsum is simply dummy text of the printing. Lorem Ipsum is simply dummy text of the printing. </a:t>
              </a:r>
              <a:endParaRPr lang="zh-CN" altLang="en-US" sz="16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68" name="组合 67"/>
          <p:cNvGrpSpPr/>
          <p:nvPr/>
        </p:nvGrpSpPr>
        <p:grpSpPr>
          <a:xfrm>
            <a:off x="7019193" y="3777365"/>
            <a:ext cx="4122292" cy="1355436"/>
            <a:chOff x="4617826" y="2614186"/>
            <a:chExt cx="4122292" cy="1355436"/>
          </a:xfrm>
        </p:grpSpPr>
        <p:sp>
          <p:nvSpPr>
            <p:cNvPr id="69" name="矩形 68"/>
            <p:cNvSpPr/>
            <p:nvPr/>
          </p:nvSpPr>
          <p:spPr>
            <a:xfrm>
              <a:off x="4617826" y="2614186"/>
              <a:ext cx="1867371" cy="40011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r"/>
              <a:r>
                <a:rPr lang="en-US" altLang="zh-CN" sz="2000" dirty="0">
                  <a:solidFill>
                    <a:schemeClr val="accent1"/>
                  </a:solidFill>
                  <a:latin typeface="+mj-ea"/>
                  <a:ea typeface="+mj-ea"/>
                </a:rPr>
                <a:t>Lorem Ipsum </a:t>
              </a:r>
              <a:endParaRPr lang="zh-CN" altLang="en-US" sz="2000" dirty="0">
                <a:solidFill>
                  <a:schemeClr val="accent1"/>
                </a:solidFill>
                <a:latin typeface="+mj-ea"/>
                <a:ea typeface="+mj-ea"/>
              </a:endParaRPr>
            </a:p>
          </p:txBody>
        </p:sp>
        <p:sp>
          <p:nvSpPr>
            <p:cNvPr id="70" name="矩形 69"/>
            <p:cNvSpPr/>
            <p:nvPr/>
          </p:nvSpPr>
          <p:spPr>
            <a:xfrm>
              <a:off x="4617826" y="3014296"/>
              <a:ext cx="4122292" cy="955326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20000"/>
                </a:lnSpc>
              </a:pPr>
              <a:r>
                <a:rPr lang="en-US" altLang="zh-CN" sz="16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Lorem Ipsum is simply dummy text of the printing. Lorem Ipsum is simply dummy text of the printing. </a:t>
              </a:r>
              <a:endParaRPr lang="zh-CN" altLang="en-US" sz="16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2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nodeType="withEffect">
                                  <p:stCondLst>
                                    <p:cond delay="21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nodeType="withEffect">
                                  <p:stCondLst>
                                    <p:cond delay="24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7" grpId="0"/>
    </p:bld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矩形 5"/>
          <p:cNvSpPr/>
          <p:nvPr/>
        </p:nvSpPr>
        <p:spPr>
          <a:xfrm>
            <a:off x="1408255" y="817356"/>
            <a:ext cx="5375831" cy="3385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zh-CN" sz="16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Lorem Ipsum is simply dummy text of the printing.</a:t>
            </a:r>
            <a:endParaRPr lang="zh-CN" altLang="en-US" sz="16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cxnSp>
        <p:nvCxnSpPr>
          <p:cNvPr id="3" name="直接连接符 2"/>
          <p:cNvCxnSpPr/>
          <p:nvPr/>
        </p:nvCxnSpPr>
        <p:spPr>
          <a:xfrm>
            <a:off x="1408255" y="790522"/>
            <a:ext cx="10783745" cy="0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矩形 6"/>
          <p:cNvSpPr/>
          <p:nvPr/>
        </p:nvSpPr>
        <p:spPr>
          <a:xfrm>
            <a:off x="1408255" y="363579"/>
            <a:ext cx="2992849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zh-CN" sz="2000" dirty="0">
                <a:solidFill>
                  <a:schemeClr val="accent1"/>
                </a:solidFill>
                <a:latin typeface="+mj-lt"/>
              </a:rPr>
              <a:t>BUSINESS TEMPLATE</a:t>
            </a:r>
            <a:endParaRPr lang="zh-CN" altLang="en-US" sz="2000" dirty="0">
              <a:solidFill>
                <a:schemeClr val="accent1"/>
              </a:solidFill>
              <a:latin typeface="+mj-lt"/>
            </a:endParaRPr>
          </a:p>
        </p:txBody>
      </p:sp>
      <p:grpSp>
        <p:nvGrpSpPr>
          <p:cNvPr id="23" name="组合 22"/>
          <p:cNvGrpSpPr/>
          <p:nvPr/>
        </p:nvGrpSpPr>
        <p:grpSpPr>
          <a:xfrm>
            <a:off x="611297" y="254962"/>
            <a:ext cx="625500" cy="787984"/>
            <a:chOff x="355601" y="252413"/>
            <a:chExt cx="812800" cy="1023938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14" name="Freeform 5"/>
            <p:cNvSpPr/>
            <p:nvPr/>
          </p:nvSpPr>
          <p:spPr bwMode="auto">
            <a:xfrm>
              <a:off x="796926" y="252413"/>
              <a:ext cx="58738" cy="138113"/>
            </a:xfrm>
            <a:custGeom>
              <a:avLst/>
              <a:gdLst>
                <a:gd name="T0" fmla="*/ 13 w 27"/>
                <a:gd name="T1" fmla="*/ 1 h 64"/>
                <a:gd name="T2" fmla="*/ 3 w 27"/>
                <a:gd name="T3" fmla="*/ 61 h 64"/>
                <a:gd name="T4" fmla="*/ 11 w 27"/>
                <a:gd name="T5" fmla="*/ 44 h 64"/>
                <a:gd name="T6" fmla="*/ 16 w 27"/>
                <a:gd name="T7" fmla="*/ 15 h 64"/>
                <a:gd name="T8" fmla="*/ 26 w 27"/>
                <a:gd name="T9" fmla="*/ 1 h 64"/>
                <a:gd name="T10" fmla="*/ 13 w 27"/>
                <a:gd name="T11" fmla="*/ 1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" h="64">
                  <a:moveTo>
                    <a:pt x="13" y="1"/>
                  </a:moveTo>
                  <a:cubicBezTo>
                    <a:pt x="9" y="21"/>
                    <a:pt x="0" y="41"/>
                    <a:pt x="3" y="61"/>
                  </a:cubicBezTo>
                  <a:cubicBezTo>
                    <a:pt x="14" y="64"/>
                    <a:pt x="10" y="51"/>
                    <a:pt x="11" y="44"/>
                  </a:cubicBezTo>
                  <a:cubicBezTo>
                    <a:pt x="12" y="35"/>
                    <a:pt x="16" y="24"/>
                    <a:pt x="16" y="15"/>
                  </a:cubicBezTo>
                  <a:cubicBezTo>
                    <a:pt x="19" y="10"/>
                    <a:pt x="27" y="10"/>
                    <a:pt x="26" y="1"/>
                  </a:cubicBezTo>
                  <a:cubicBezTo>
                    <a:pt x="19" y="0"/>
                    <a:pt x="20" y="0"/>
                    <a:pt x="1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" name="Freeform 6"/>
            <p:cNvSpPr/>
            <p:nvPr/>
          </p:nvSpPr>
          <p:spPr bwMode="auto">
            <a:xfrm>
              <a:off x="584201" y="274638"/>
              <a:ext cx="74613" cy="103188"/>
            </a:xfrm>
            <a:custGeom>
              <a:avLst/>
              <a:gdLst>
                <a:gd name="T0" fmla="*/ 3 w 34"/>
                <a:gd name="T1" fmla="*/ 0 h 48"/>
                <a:gd name="T2" fmla="*/ 16 w 34"/>
                <a:gd name="T3" fmla="*/ 30 h 48"/>
                <a:gd name="T4" fmla="*/ 30 w 34"/>
                <a:gd name="T5" fmla="*/ 48 h 48"/>
                <a:gd name="T6" fmla="*/ 34 w 34"/>
                <a:gd name="T7" fmla="*/ 39 h 48"/>
                <a:gd name="T8" fmla="*/ 9 w 34"/>
                <a:gd name="T9" fmla="*/ 0 h 48"/>
                <a:gd name="T10" fmla="*/ 3 w 34"/>
                <a:gd name="T1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4" h="48">
                  <a:moveTo>
                    <a:pt x="3" y="0"/>
                  </a:moveTo>
                  <a:cubicBezTo>
                    <a:pt x="0" y="12"/>
                    <a:pt x="10" y="19"/>
                    <a:pt x="16" y="30"/>
                  </a:cubicBezTo>
                  <a:cubicBezTo>
                    <a:pt x="20" y="38"/>
                    <a:pt x="22" y="48"/>
                    <a:pt x="30" y="48"/>
                  </a:cubicBezTo>
                  <a:cubicBezTo>
                    <a:pt x="32" y="46"/>
                    <a:pt x="33" y="43"/>
                    <a:pt x="34" y="39"/>
                  </a:cubicBezTo>
                  <a:cubicBezTo>
                    <a:pt x="22" y="30"/>
                    <a:pt x="18" y="9"/>
                    <a:pt x="9" y="0"/>
                  </a:cubicBezTo>
                  <a:cubicBezTo>
                    <a:pt x="7" y="0"/>
                    <a:pt x="5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" name="Freeform 7"/>
            <p:cNvSpPr/>
            <p:nvPr/>
          </p:nvSpPr>
          <p:spPr bwMode="auto">
            <a:xfrm>
              <a:off x="944563" y="347663"/>
              <a:ext cx="100013" cy="98425"/>
            </a:xfrm>
            <a:custGeom>
              <a:avLst/>
              <a:gdLst>
                <a:gd name="T0" fmla="*/ 38 w 46"/>
                <a:gd name="T1" fmla="*/ 0 h 46"/>
                <a:gd name="T2" fmla="*/ 0 w 46"/>
                <a:gd name="T3" fmla="*/ 42 h 46"/>
                <a:gd name="T4" fmla="*/ 2 w 46"/>
                <a:gd name="T5" fmla="*/ 46 h 46"/>
                <a:gd name="T6" fmla="*/ 15 w 46"/>
                <a:gd name="T7" fmla="*/ 34 h 46"/>
                <a:gd name="T8" fmla="*/ 39 w 46"/>
                <a:gd name="T9" fmla="*/ 13 h 46"/>
                <a:gd name="T10" fmla="*/ 45 w 46"/>
                <a:gd name="T11" fmla="*/ 9 h 46"/>
                <a:gd name="T12" fmla="*/ 43 w 46"/>
                <a:gd name="T13" fmla="*/ 0 h 46"/>
                <a:gd name="T14" fmla="*/ 38 w 46"/>
                <a:gd name="T15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6" h="46">
                  <a:moveTo>
                    <a:pt x="38" y="0"/>
                  </a:moveTo>
                  <a:cubicBezTo>
                    <a:pt x="28" y="17"/>
                    <a:pt x="7" y="23"/>
                    <a:pt x="0" y="42"/>
                  </a:cubicBezTo>
                  <a:cubicBezTo>
                    <a:pt x="1" y="43"/>
                    <a:pt x="2" y="44"/>
                    <a:pt x="2" y="46"/>
                  </a:cubicBezTo>
                  <a:cubicBezTo>
                    <a:pt x="11" y="46"/>
                    <a:pt x="14" y="42"/>
                    <a:pt x="15" y="34"/>
                  </a:cubicBezTo>
                  <a:cubicBezTo>
                    <a:pt x="24" y="28"/>
                    <a:pt x="32" y="21"/>
                    <a:pt x="39" y="13"/>
                  </a:cubicBezTo>
                  <a:cubicBezTo>
                    <a:pt x="41" y="12"/>
                    <a:pt x="44" y="11"/>
                    <a:pt x="45" y="9"/>
                  </a:cubicBezTo>
                  <a:cubicBezTo>
                    <a:pt x="46" y="5"/>
                    <a:pt x="44" y="3"/>
                    <a:pt x="43" y="0"/>
                  </a:cubicBezTo>
                  <a:cubicBezTo>
                    <a:pt x="41" y="0"/>
                    <a:pt x="40" y="0"/>
                    <a:pt x="3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" name="Freeform 8"/>
            <p:cNvSpPr/>
            <p:nvPr/>
          </p:nvSpPr>
          <p:spPr bwMode="auto">
            <a:xfrm>
              <a:off x="387351" y="449263"/>
              <a:ext cx="119063" cy="74613"/>
            </a:xfrm>
            <a:custGeom>
              <a:avLst/>
              <a:gdLst>
                <a:gd name="T0" fmla="*/ 8 w 55"/>
                <a:gd name="T1" fmla="*/ 0 h 35"/>
                <a:gd name="T2" fmla="*/ 17 w 55"/>
                <a:gd name="T3" fmla="*/ 14 h 35"/>
                <a:gd name="T4" fmla="*/ 13 w 55"/>
                <a:gd name="T5" fmla="*/ 17 h 35"/>
                <a:gd name="T6" fmla="*/ 19 w 55"/>
                <a:gd name="T7" fmla="*/ 23 h 35"/>
                <a:gd name="T8" fmla="*/ 22 w 55"/>
                <a:gd name="T9" fmla="*/ 17 h 35"/>
                <a:gd name="T10" fmla="*/ 53 w 55"/>
                <a:gd name="T11" fmla="*/ 32 h 35"/>
                <a:gd name="T12" fmla="*/ 53 w 55"/>
                <a:gd name="T13" fmla="*/ 23 h 35"/>
                <a:gd name="T14" fmla="*/ 8 w 55"/>
                <a:gd name="T15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5" h="35">
                  <a:moveTo>
                    <a:pt x="8" y="0"/>
                  </a:moveTo>
                  <a:cubicBezTo>
                    <a:pt x="0" y="5"/>
                    <a:pt x="11" y="16"/>
                    <a:pt x="17" y="14"/>
                  </a:cubicBezTo>
                  <a:cubicBezTo>
                    <a:pt x="14" y="14"/>
                    <a:pt x="13" y="15"/>
                    <a:pt x="13" y="17"/>
                  </a:cubicBezTo>
                  <a:cubicBezTo>
                    <a:pt x="20" y="16"/>
                    <a:pt x="15" y="22"/>
                    <a:pt x="19" y="23"/>
                  </a:cubicBezTo>
                  <a:cubicBezTo>
                    <a:pt x="23" y="21"/>
                    <a:pt x="19" y="19"/>
                    <a:pt x="22" y="17"/>
                  </a:cubicBezTo>
                  <a:cubicBezTo>
                    <a:pt x="35" y="19"/>
                    <a:pt x="39" y="35"/>
                    <a:pt x="53" y="32"/>
                  </a:cubicBezTo>
                  <a:cubicBezTo>
                    <a:pt x="55" y="28"/>
                    <a:pt x="54" y="28"/>
                    <a:pt x="53" y="23"/>
                  </a:cubicBezTo>
                  <a:cubicBezTo>
                    <a:pt x="38" y="16"/>
                    <a:pt x="26" y="5"/>
                    <a:pt x="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" name="Freeform 9"/>
            <p:cNvSpPr/>
            <p:nvPr/>
          </p:nvSpPr>
          <p:spPr bwMode="auto">
            <a:xfrm>
              <a:off x="1038226" y="528638"/>
              <a:ext cx="115888" cy="53975"/>
            </a:xfrm>
            <a:custGeom>
              <a:avLst/>
              <a:gdLst>
                <a:gd name="T0" fmla="*/ 1 w 54"/>
                <a:gd name="T1" fmla="*/ 18 h 25"/>
                <a:gd name="T2" fmla="*/ 2 w 54"/>
                <a:gd name="T3" fmla="*/ 25 h 25"/>
                <a:gd name="T4" fmla="*/ 51 w 54"/>
                <a:gd name="T5" fmla="*/ 15 h 25"/>
                <a:gd name="T6" fmla="*/ 51 w 54"/>
                <a:gd name="T7" fmla="*/ 1 h 25"/>
                <a:gd name="T8" fmla="*/ 1 w 54"/>
                <a:gd name="T9" fmla="*/ 18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" h="25">
                  <a:moveTo>
                    <a:pt x="1" y="18"/>
                  </a:moveTo>
                  <a:cubicBezTo>
                    <a:pt x="4" y="21"/>
                    <a:pt x="0" y="23"/>
                    <a:pt x="2" y="25"/>
                  </a:cubicBezTo>
                  <a:cubicBezTo>
                    <a:pt x="17" y="25"/>
                    <a:pt x="34" y="3"/>
                    <a:pt x="51" y="15"/>
                  </a:cubicBezTo>
                  <a:cubicBezTo>
                    <a:pt x="52" y="9"/>
                    <a:pt x="54" y="7"/>
                    <a:pt x="51" y="1"/>
                  </a:cubicBezTo>
                  <a:cubicBezTo>
                    <a:pt x="32" y="0"/>
                    <a:pt x="14" y="7"/>
                    <a:pt x="1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" name="Freeform 10"/>
            <p:cNvSpPr/>
            <p:nvPr/>
          </p:nvSpPr>
          <p:spPr bwMode="auto">
            <a:xfrm>
              <a:off x="1050926" y="752476"/>
              <a:ext cx="117475" cy="101600"/>
            </a:xfrm>
            <a:custGeom>
              <a:avLst/>
              <a:gdLst>
                <a:gd name="T0" fmla="*/ 0 w 54"/>
                <a:gd name="T1" fmla="*/ 18 h 47"/>
                <a:gd name="T2" fmla="*/ 17 w 54"/>
                <a:gd name="T3" fmla="*/ 26 h 47"/>
                <a:gd name="T4" fmla="*/ 50 w 54"/>
                <a:gd name="T5" fmla="*/ 45 h 47"/>
                <a:gd name="T6" fmla="*/ 43 w 54"/>
                <a:gd name="T7" fmla="*/ 28 h 47"/>
                <a:gd name="T8" fmla="*/ 0 w 54"/>
                <a:gd name="T9" fmla="*/ 18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" h="47">
                  <a:moveTo>
                    <a:pt x="0" y="18"/>
                  </a:moveTo>
                  <a:cubicBezTo>
                    <a:pt x="4" y="22"/>
                    <a:pt x="10" y="25"/>
                    <a:pt x="17" y="26"/>
                  </a:cubicBezTo>
                  <a:cubicBezTo>
                    <a:pt x="28" y="31"/>
                    <a:pt x="36" y="47"/>
                    <a:pt x="50" y="45"/>
                  </a:cubicBezTo>
                  <a:cubicBezTo>
                    <a:pt x="54" y="39"/>
                    <a:pt x="47" y="34"/>
                    <a:pt x="43" y="28"/>
                  </a:cubicBezTo>
                  <a:cubicBezTo>
                    <a:pt x="28" y="28"/>
                    <a:pt x="12" y="0"/>
                    <a:pt x="0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" name="Freeform 11"/>
            <p:cNvSpPr/>
            <p:nvPr/>
          </p:nvSpPr>
          <p:spPr bwMode="auto">
            <a:xfrm>
              <a:off x="457201" y="862013"/>
              <a:ext cx="79375" cy="84138"/>
            </a:xfrm>
            <a:custGeom>
              <a:avLst/>
              <a:gdLst>
                <a:gd name="T0" fmla="*/ 28 w 37"/>
                <a:gd name="T1" fmla="*/ 0 h 39"/>
                <a:gd name="T2" fmla="*/ 6 w 37"/>
                <a:gd name="T3" fmla="*/ 39 h 39"/>
                <a:gd name="T4" fmla="*/ 34 w 37"/>
                <a:gd name="T5" fmla="*/ 14 h 39"/>
                <a:gd name="T6" fmla="*/ 37 w 37"/>
                <a:gd name="T7" fmla="*/ 1 h 39"/>
                <a:gd name="T8" fmla="*/ 28 w 37"/>
                <a:gd name="T9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39">
                  <a:moveTo>
                    <a:pt x="28" y="0"/>
                  </a:moveTo>
                  <a:cubicBezTo>
                    <a:pt x="22" y="13"/>
                    <a:pt x="0" y="23"/>
                    <a:pt x="6" y="39"/>
                  </a:cubicBezTo>
                  <a:cubicBezTo>
                    <a:pt x="18" y="34"/>
                    <a:pt x="18" y="16"/>
                    <a:pt x="34" y="14"/>
                  </a:cubicBezTo>
                  <a:cubicBezTo>
                    <a:pt x="36" y="10"/>
                    <a:pt x="35" y="5"/>
                    <a:pt x="37" y="1"/>
                  </a:cubicBezTo>
                  <a:cubicBezTo>
                    <a:pt x="35" y="0"/>
                    <a:pt x="31" y="0"/>
                    <a:pt x="2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" name="Freeform 12"/>
            <p:cNvSpPr>
              <a:spLocks noEditPoints="1"/>
            </p:cNvSpPr>
            <p:nvPr/>
          </p:nvSpPr>
          <p:spPr bwMode="auto">
            <a:xfrm>
              <a:off x="549276" y="449263"/>
              <a:ext cx="501650" cy="827088"/>
            </a:xfrm>
            <a:custGeom>
              <a:avLst/>
              <a:gdLst>
                <a:gd name="T0" fmla="*/ 118 w 231"/>
                <a:gd name="T1" fmla="*/ 4 h 384"/>
                <a:gd name="T2" fmla="*/ 51 w 231"/>
                <a:gd name="T3" fmla="*/ 26 h 384"/>
                <a:gd name="T4" fmla="*/ 5 w 231"/>
                <a:gd name="T5" fmla="*/ 112 h 384"/>
                <a:gd name="T6" fmla="*/ 50 w 231"/>
                <a:gd name="T7" fmla="*/ 190 h 384"/>
                <a:gd name="T8" fmla="*/ 84 w 231"/>
                <a:gd name="T9" fmla="*/ 282 h 384"/>
                <a:gd name="T10" fmla="*/ 132 w 231"/>
                <a:gd name="T11" fmla="*/ 383 h 384"/>
                <a:gd name="T12" fmla="*/ 193 w 231"/>
                <a:gd name="T13" fmla="*/ 366 h 384"/>
                <a:gd name="T14" fmla="*/ 200 w 231"/>
                <a:gd name="T15" fmla="*/ 357 h 384"/>
                <a:gd name="T16" fmla="*/ 207 w 231"/>
                <a:gd name="T17" fmla="*/ 338 h 384"/>
                <a:gd name="T18" fmla="*/ 197 w 231"/>
                <a:gd name="T19" fmla="*/ 254 h 384"/>
                <a:gd name="T20" fmla="*/ 187 w 231"/>
                <a:gd name="T21" fmla="*/ 181 h 384"/>
                <a:gd name="T22" fmla="*/ 104 w 231"/>
                <a:gd name="T23" fmla="*/ 332 h 384"/>
                <a:gd name="T24" fmla="*/ 104 w 231"/>
                <a:gd name="T25" fmla="*/ 292 h 384"/>
                <a:gd name="T26" fmla="*/ 113 w 231"/>
                <a:gd name="T27" fmla="*/ 280 h 384"/>
                <a:gd name="T28" fmla="*/ 128 w 231"/>
                <a:gd name="T29" fmla="*/ 282 h 384"/>
                <a:gd name="T30" fmla="*/ 116 w 231"/>
                <a:gd name="T31" fmla="*/ 332 h 384"/>
                <a:gd name="T32" fmla="*/ 147 w 231"/>
                <a:gd name="T33" fmla="*/ 282 h 384"/>
                <a:gd name="T34" fmla="*/ 116 w 231"/>
                <a:gd name="T35" fmla="*/ 332 h 384"/>
                <a:gd name="T36" fmla="*/ 142 w 231"/>
                <a:gd name="T37" fmla="*/ 235 h 384"/>
                <a:gd name="T38" fmla="*/ 132 w 231"/>
                <a:gd name="T39" fmla="*/ 249 h 384"/>
                <a:gd name="T40" fmla="*/ 105 w 231"/>
                <a:gd name="T41" fmla="*/ 176 h 384"/>
                <a:gd name="T42" fmla="*/ 125 w 231"/>
                <a:gd name="T43" fmla="*/ 131 h 384"/>
                <a:gd name="T44" fmla="*/ 138 w 231"/>
                <a:gd name="T45" fmla="*/ 229 h 384"/>
                <a:gd name="T46" fmla="*/ 159 w 231"/>
                <a:gd name="T47" fmla="*/ 285 h 384"/>
                <a:gd name="T48" fmla="*/ 178 w 231"/>
                <a:gd name="T49" fmla="*/ 365 h 384"/>
                <a:gd name="T50" fmla="*/ 186 w 231"/>
                <a:gd name="T51" fmla="*/ 327 h 384"/>
                <a:gd name="T52" fmla="*/ 167 w 231"/>
                <a:gd name="T53" fmla="*/ 352 h 384"/>
                <a:gd name="T54" fmla="*/ 158 w 231"/>
                <a:gd name="T55" fmla="*/ 356 h 384"/>
                <a:gd name="T56" fmla="*/ 167 w 231"/>
                <a:gd name="T57" fmla="*/ 352 h 384"/>
                <a:gd name="T58" fmla="*/ 177 w 231"/>
                <a:gd name="T59" fmla="*/ 281 h 384"/>
                <a:gd name="T60" fmla="*/ 153 w 231"/>
                <a:gd name="T61" fmla="*/ 353 h 384"/>
                <a:gd name="T62" fmla="*/ 146 w 231"/>
                <a:gd name="T63" fmla="*/ 336 h 384"/>
                <a:gd name="T64" fmla="*/ 172 w 231"/>
                <a:gd name="T65" fmla="*/ 280 h 384"/>
                <a:gd name="T66" fmla="*/ 183 w 231"/>
                <a:gd name="T67" fmla="*/ 271 h 384"/>
                <a:gd name="T68" fmla="*/ 155 w 231"/>
                <a:gd name="T69" fmla="*/ 262 h 384"/>
                <a:gd name="T70" fmla="*/ 123 w 231"/>
                <a:gd name="T71" fmla="*/ 118 h 384"/>
                <a:gd name="T72" fmla="*/ 94 w 231"/>
                <a:gd name="T73" fmla="*/ 123 h 384"/>
                <a:gd name="T74" fmla="*/ 66 w 231"/>
                <a:gd name="T75" fmla="*/ 125 h 384"/>
                <a:gd name="T76" fmla="*/ 128 w 231"/>
                <a:gd name="T77" fmla="*/ 266 h 384"/>
                <a:gd name="T78" fmla="*/ 95 w 231"/>
                <a:gd name="T79" fmla="*/ 240 h 384"/>
                <a:gd name="T80" fmla="*/ 47 w 231"/>
                <a:gd name="T81" fmla="*/ 170 h 384"/>
                <a:gd name="T82" fmla="*/ 18 w 231"/>
                <a:gd name="T83" fmla="*/ 129 h 384"/>
                <a:gd name="T84" fmla="*/ 15 w 231"/>
                <a:gd name="T85" fmla="*/ 92 h 384"/>
                <a:gd name="T86" fmla="*/ 64 w 231"/>
                <a:gd name="T87" fmla="*/ 26 h 384"/>
                <a:gd name="T88" fmla="*/ 75 w 231"/>
                <a:gd name="T89" fmla="*/ 22 h 384"/>
                <a:gd name="T90" fmla="*/ 175 w 231"/>
                <a:gd name="T91" fmla="*/ 32 h 384"/>
                <a:gd name="T92" fmla="*/ 184 w 231"/>
                <a:gd name="T93" fmla="*/ 41 h 384"/>
                <a:gd name="T94" fmla="*/ 196 w 231"/>
                <a:gd name="T95" fmla="*/ 66 h 384"/>
                <a:gd name="T96" fmla="*/ 173 w 231"/>
                <a:gd name="T97" fmla="*/ 191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31" h="384">
                  <a:moveTo>
                    <a:pt x="203" y="59"/>
                  </a:moveTo>
                  <a:cubicBezTo>
                    <a:pt x="188" y="28"/>
                    <a:pt x="155" y="9"/>
                    <a:pt x="118" y="4"/>
                  </a:cubicBezTo>
                  <a:cubicBezTo>
                    <a:pt x="94" y="0"/>
                    <a:pt x="68" y="12"/>
                    <a:pt x="57" y="23"/>
                  </a:cubicBezTo>
                  <a:cubicBezTo>
                    <a:pt x="53" y="27"/>
                    <a:pt x="55" y="24"/>
                    <a:pt x="51" y="26"/>
                  </a:cubicBezTo>
                  <a:cubicBezTo>
                    <a:pt x="40" y="29"/>
                    <a:pt x="35" y="44"/>
                    <a:pt x="25" y="47"/>
                  </a:cubicBezTo>
                  <a:cubicBezTo>
                    <a:pt x="16" y="68"/>
                    <a:pt x="0" y="86"/>
                    <a:pt x="5" y="112"/>
                  </a:cubicBezTo>
                  <a:cubicBezTo>
                    <a:pt x="9" y="130"/>
                    <a:pt x="9" y="141"/>
                    <a:pt x="18" y="155"/>
                  </a:cubicBezTo>
                  <a:cubicBezTo>
                    <a:pt x="28" y="172"/>
                    <a:pt x="38" y="177"/>
                    <a:pt x="50" y="190"/>
                  </a:cubicBezTo>
                  <a:cubicBezTo>
                    <a:pt x="70" y="211"/>
                    <a:pt x="82" y="236"/>
                    <a:pt x="90" y="268"/>
                  </a:cubicBezTo>
                  <a:cubicBezTo>
                    <a:pt x="88" y="273"/>
                    <a:pt x="88" y="280"/>
                    <a:pt x="84" y="282"/>
                  </a:cubicBezTo>
                  <a:cubicBezTo>
                    <a:pt x="93" y="299"/>
                    <a:pt x="90" y="330"/>
                    <a:pt x="98" y="352"/>
                  </a:cubicBezTo>
                  <a:cubicBezTo>
                    <a:pt x="109" y="365"/>
                    <a:pt x="118" y="373"/>
                    <a:pt x="132" y="383"/>
                  </a:cubicBezTo>
                  <a:cubicBezTo>
                    <a:pt x="138" y="380"/>
                    <a:pt x="144" y="384"/>
                    <a:pt x="150" y="384"/>
                  </a:cubicBezTo>
                  <a:cubicBezTo>
                    <a:pt x="167" y="377"/>
                    <a:pt x="182" y="380"/>
                    <a:pt x="193" y="366"/>
                  </a:cubicBezTo>
                  <a:cubicBezTo>
                    <a:pt x="194" y="365"/>
                    <a:pt x="193" y="363"/>
                    <a:pt x="194" y="360"/>
                  </a:cubicBezTo>
                  <a:cubicBezTo>
                    <a:pt x="195" y="358"/>
                    <a:pt x="199" y="359"/>
                    <a:pt x="200" y="357"/>
                  </a:cubicBezTo>
                  <a:cubicBezTo>
                    <a:pt x="200" y="356"/>
                    <a:pt x="200" y="352"/>
                    <a:pt x="201" y="350"/>
                  </a:cubicBezTo>
                  <a:cubicBezTo>
                    <a:pt x="203" y="344"/>
                    <a:pt x="207" y="341"/>
                    <a:pt x="207" y="338"/>
                  </a:cubicBezTo>
                  <a:cubicBezTo>
                    <a:pt x="208" y="331"/>
                    <a:pt x="204" y="320"/>
                    <a:pt x="203" y="310"/>
                  </a:cubicBezTo>
                  <a:cubicBezTo>
                    <a:pt x="203" y="290"/>
                    <a:pt x="198" y="272"/>
                    <a:pt x="197" y="254"/>
                  </a:cubicBezTo>
                  <a:cubicBezTo>
                    <a:pt x="189" y="253"/>
                    <a:pt x="186" y="250"/>
                    <a:pt x="180" y="244"/>
                  </a:cubicBezTo>
                  <a:cubicBezTo>
                    <a:pt x="182" y="224"/>
                    <a:pt x="182" y="201"/>
                    <a:pt x="187" y="181"/>
                  </a:cubicBezTo>
                  <a:cubicBezTo>
                    <a:pt x="213" y="156"/>
                    <a:pt x="231" y="90"/>
                    <a:pt x="203" y="59"/>
                  </a:cubicBezTo>
                  <a:close/>
                  <a:moveTo>
                    <a:pt x="104" y="332"/>
                  </a:moveTo>
                  <a:cubicBezTo>
                    <a:pt x="101" y="316"/>
                    <a:pt x="104" y="304"/>
                    <a:pt x="113" y="294"/>
                  </a:cubicBezTo>
                  <a:cubicBezTo>
                    <a:pt x="111" y="288"/>
                    <a:pt x="110" y="292"/>
                    <a:pt x="104" y="292"/>
                  </a:cubicBezTo>
                  <a:cubicBezTo>
                    <a:pt x="105" y="287"/>
                    <a:pt x="102" y="286"/>
                    <a:pt x="103" y="281"/>
                  </a:cubicBezTo>
                  <a:cubicBezTo>
                    <a:pt x="106" y="280"/>
                    <a:pt x="109" y="279"/>
                    <a:pt x="113" y="280"/>
                  </a:cubicBezTo>
                  <a:cubicBezTo>
                    <a:pt x="113" y="283"/>
                    <a:pt x="113" y="285"/>
                    <a:pt x="114" y="286"/>
                  </a:cubicBezTo>
                  <a:cubicBezTo>
                    <a:pt x="117" y="283"/>
                    <a:pt x="123" y="278"/>
                    <a:pt x="128" y="282"/>
                  </a:cubicBezTo>
                  <a:cubicBezTo>
                    <a:pt x="121" y="302"/>
                    <a:pt x="118" y="319"/>
                    <a:pt x="104" y="332"/>
                  </a:cubicBezTo>
                  <a:close/>
                  <a:moveTo>
                    <a:pt x="116" y="332"/>
                  </a:moveTo>
                  <a:cubicBezTo>
                    <a:pt x="124" y="315"/>
                    <a:pt x="134" y="301"/>
                    <a:pt x="141" y="282"/>
                  </a:cubicBezTo>
                  <a:cubicBezTo>
                    <a:pt x="143" y="282"/>
                    <a:pt x="145" y="282"/>
                    <a:pt x="147" y="282"/>
                  </a:cubicBezTo>
                  <a:cubicBezTo>
                    <a:pt x="143" y="307"/>
                    <a:pt x="126" y="331"/>
                    <a:pt x="118" y="356"/>
                  </a:cubicBezTo>
                  <a:cubicBezTo>
                    <a:pt x="106" y="354"/>
                    <a:pt x="118" y="342"/>
                    <a:pt x="116" y="332"/>
                  </a:cubicBezTo>
                  <a:close/>
                  <a:moveTo>
                    <a:pt x="138" y="229"/>
                  </a:moveTo>
                  <a:cubicBezTo>
                    <a:pt x="140" y="231"/>
                    <a:pt x="142" y="233"/>
                    <a:pt x="142" y="235"/>
                  </a:cubicBezTo>
                  <a:cubicBezTo>
                    <a:pt x="143" y="250"/>
                    <a:pt x="141" y="258"/>
                    <a:pt x="146" y="267"/>
                  </a:cubicBezTo>
                  <a:cubicBezTo>
                    <a:pt x="134" y="271"/>
                    <a:pt x="134" y="256"/>
                    <a:pt x="132" y="249"/>
                  </a:cubicBezTo>
                  <a:cubicBezTo>
                    <a:pt x="127" y="231"/>
                    <a:pt x="121" y="213"/>
                    <a:pt x="116" y="196"/>
                  </a:cubicBezTo>
                  <a:cubicBezTo>
                    <a:pt x="114" y="189"/>
                    <a:pt x="108" y="183"/>
                    <a:pt x="105" y="176"/>
                  </a:cubicBezTo>
                  <a:cubicBezTo>
                    <a:pt x="101" y="162"/>
                    <a:pt x="101" y="148"/>
                    <a:pt x="93" y="137"/>
                  </a:cubicBezTo>
                  <a:cubicBezTo>
                    <a:pt x="103" y="132"/>
                    <a:pt x="112" y="121"/>
                    <a:pt x="125" y="131"/>
                  </a:cubicBezTo>
                  <a:cubicBezTo>
                    <a:pt x="127" y="130"/>
                    <a:pt x="130" y="125"/>
                    <a:pt x="133" y="129"/>
                  </a:cubicBezTo>
                  <a:cubicBezTo>
                    <a:pt x="131" y="158"/>
                    <a:pt x="140" y="199"/>
                    <a:pt x="138" y="229"/>
                  </a:cubicBezTo>
                  <a:close/>
                  <a:moveTo>
                    <a:pt x="127" y="364"/>
                  </a:moveTo>
                  <a:cubicBezTo>
                    <a:pt x="134" y="334"/>
                    <a:pt x="148" y="311"/>
                    <a:pt x="159" y="285"/>
                  </a:cubicBezTo>
                  <a:cubicBezTo>
                    <a:pt x="152" y="310"/>
                    <a:pt x="140" y="341"/>
                    <a:pt x="127" y="364"/>
                  </a:cubicBezTo>
                  <a:close/>
                  <a:moveTo>
                    <a:pt x="178" y="365"/>
                  </a:moveTo>
                  <a:cubicBezTo>
                    <a:pt x="168" y="356"/>
                    <a:pt x="184" y="338"/>
                    <a:pt x="183" y="327"/>
                  </a:cubicBezTo>
                  <a:cubicBezTo>
                    <a:pt x="184" y="327"/>
                    <a:pt x="185" y="327"/>
                    <a:pt x="186" y="327"/>
                  </a:cubicBezTo>
                  <a:cubicBezTo>
                    <a:pt x="195" y="334"/>
                    <a:pt x="181" y="354"/>
                    <a:pt x="178" y="365"/>
                  </a:cubicBezTo>
                  <a:close/>
                  <a:moveTo>
                    <a:pt x="167" y="352"/>
                  </a:moveTo>
                  <a:cubicBezTo>
                    <a:pt x="165" y="359"/>
                    <a:pt x="169" y="369"/>
                    <a:pt x="158" y="367"/>
                  </a:cubicBezTo>
                  <a:cubicBezTo>
                    <a:pt x="156" y="362"/>
                    <a:pt x="163" y="358"/>
                    <a:pt x="158" y="356"/>
                  </a:cubicBezTo>
                  <a:cubicBezTo>
                    <a:pt x="169" y="337"/>
                    <a:pt x="170" y="308"/>
                    <a:pt x="182" y="290"/>
                  </a:cubicBezTo>
                  <a:cubicBezTo>
                    <a:pt x="192" y="308"/>
                    <a:pt x="173" y="331"/>
                    <a:pt x="167" y="352"/>
                  </a:cubicBezTo>
                  <a:close/>
                  <a:moveTo>
                    <a:pt x="183" y="271"/>
                  </a:moveTo>
                  <a:cubicBezTo>
                    <a:pt x="184" y="277"/>
                    <a:pt x="179" y="277"/>
                    <a:pt x="177" y="281"/>
                  </a:cubicBezTo>
                  <a:cubicBezTo>
                    <a:pt x="172" y="292"/>
                    <a:pt x="169" y="304"/>
                    <a:pt x="163" y="313"/>
                  </a:cubicBezTo>
                  <a:cubicBezTo>
                    <a:pt x="160" y="325"/>
                    <a:pt x="157" y="340"/>
                    <a:pt x="153" y="353"/>
                  </a:cubicBezTo>
                  <a:cubicBezTo>
                    <a:pt x="150" y="360"/>
                    <a:pt x="149" y="373"/>
                    <a:pt x="138" y="371"/>
                  </a:cubicBezTo>
                  <a:cubicBezTo>
                    <a:pt x="137" y="356"/>
                    <a:pt x="150" y="349"/>
                    <a:pt x="146" y="336"/>
                  </a:cubicBezTo>
                  <a:cubicBezTo>
                    <a:pt x="149" y="339"/>
                    <a:pt x="148" y="333"/>
                    <a:pt x="151" y="333"/>
                  </a:cubicBezTo>
                  <a:cubicBezTo>
                    <a:pt x="156" y="314"/>
                    <a:pt x="166" y="299"/>
                    <a:pt x="172" y="280"/>
                  </a:cubicBezTo>
                  <a:cubicBezTo>
                    <a:pt x="177" y="279"/>
                    <a:pt x="178" y="273"/>
                    <a:pt x="180" y="270"/>
                  </a:cubicBezTo>
                  <a:cubicBezTo>
                    <a:pt x="182" y="269"/>
                    <a:pt x="183" y="270"/>
                    <a:pt x="183" y="271"/>
                  </a:cubicBezTo>
                  <a:close/>
                  <a:moveTo>
                    <a:pt x="173" y="191"/>
                  </a:moveTo>
                  <a:cubicBezTo>
                    <a:pt x="165" y="215"/>
                    <a:pt x="181" y="249"/>
                    <a:pt x="155" y="262"/>
                  </a:cubicBezTo>
                  <a:cubicBezTo>
                    <a:pt x="133" y="211"/>
                    <a:pt x="147" y="158"/>
                    <a:pt x="154" y="104"/>
                  </a:cubicBezTo>
                  <a:cubicBezTo>
                    <a:pt x="140" y="94"/>
                    <a:pt x="131" y="111"/>
                    <a:pt x="123" y="118"/>
                  </a:cubicBezTo>
                  <a:cubicBezTo>
                    <a:pt x="118" y="118"/>
                    <a:pt x="118" y="112"/>
                    <a:pt x="113" y="111"/>
                  </a:cubicBezTo>
                  <a:cubicBezTo>
                    <a:pt x="102" y="110"/>
                    <a:pt x="102" y="121"/>
                    <a:pt x="94" y="123"/>
                  </a:cubicBezTo>
                  <a:cubicBezTo>
                    <a:pt x="87" y="119"/>
                    <a:pt x="88" y="105"/>
                    <a:pt x="74" y="111"/>
                  </a:cubicBezTo>
                  <a:cubicBezTo>
                    <a:pt x="70" y="117"/>
                    <a:pt x="69" y="119"/>
                    <a:pt x="66" y="125"/>
                  </a:cubicBezTo>
                  <a:cubicBezTo>
                    <a:pt x="77" y="138"/>
                    <a:pt x="89" y="150"/>
                    <a:pt x="95" y="168"/>
                  </a:cubicBezTo>
                  <a:cubicBezTo>
                    <a:pt x="105" y="202"/>
                    <a:pt x="121" y="230"/>
                    <a:pt x="128" y="266"/>
                  </a:cubicBezTo>
                  <a:cubicBezTo>
                    <a:pt x="115" y="268"/>
                    <a:pt x="110" y="264"/>
                    <a:pt x="99" y="262"/>
                  </a:cubicBezTo>
                  <a:cubicBezTo>
                    <a:pt x="100" y="257"/>
                    <a:pt x="92" y="247"/>
                    <a:pt x="95" y="240"/>
                  </a:cubicBezTo>
                  <a:cubicBezTo>
                    <a:pt x="86" y="230"/>
                    <a:pt x="85" y="216"/>
                    <a:pt x="78" y="205"/>
                  </a:cubicBezTo>
                  <a:cubicBezTo>
                    <a:pt x="70" y="194"/>
                    <a:pt x="57" y="181"/>
                    <a:pt x="47" y="170"/>
                  </a:cubicBezTo>
                  <a:cubicBezTo>
                    <a:pt x="43" y="166"/>
                    <a:pt x="37" y="164"/>
                    <a:pt x="34" y="160"/>
                  </a:cubicBezTo>
                  <a:cubicBezTo>
                    <a:pt x="31" y="156"/>
                    <a:pt x="19" y="137"/>
                    <a:pt x="18" y="129"/>
                  </a:cubicBezTo>
                  <a:cubicBezTo>
                    <a:pt x="17" y="124"/>
                    <a:pt x="20" y="119"/>
                    <a:pt x="19" y="115"/>
                  </a:cubicBezTo>
                  <a:cubicBezTo>
                    <a:pt x="18" y="107"/>
                    <a:pt x="13" y="99"/>
                    <a:pt x="15" y="92"/>
                  </a:cubicBezTo>
                  <a:cubicBezTo>
                    <a:pt x="16" y="88"/>
                    <a:pt x="22" y="72"/>
                    <a:pt x="25" y="65"/>
                  </a:cubicBezTo>
                  <a:cubicBezTo>
                    <a:pt x="34" y="48"/>
                    <a:pt x="49" y="36"/>
                    <a:pt x="64" y="26"/>
                  </a:cubicBezTo>
                  <a:cubicBezTo>
                    <a:pt x="66" y="23"/>
                    <a:pt x="64" y="22"/>
                    <a:pt x="64" y="19"/>
                  </a:cubicBezTo>
                  <a:cubicBezTo>
                    <a:pt x="68" y="25"/>
                    <a:pt x="70" y="20"/>
                    <a:pt x="75" y="22"/>
                  </a:cubicBezTo>
                  <a:cubicBezTo>
                    <a:pt x="82" y="17"/>
                    <a:pt x="90" y="12"/>
                    <a:pt x="98" y="10"/>
                  </a:cubicBezTo>
                  <a:cubicBezTo>
                    <a:pt x="120" y="7"/>
                    <a:pt x="165" y="18"/>
                    <a:pt x="175" y="32"/>
                  </a:cubicBezTo>
                  <a:cubicBezTo>
                    <a:pt x="176" y="33"/>
                    <a:pt x="175" y="35"/>
                    <a:pt x="174" y="34"/>
                  </a:cubicBezTo>
                  <a:cubicBezTo>
                    <a:pt x="176" y="36"/>
                    <a:pt x="182" y="38"/>
                    <a:pt x="184" y="41"/>
                  </a:cubicBezTo>
                  <a:cubicBezTo>
                    <a:pt x="186" y="44"/>
                    <a:pt x="185" y="47"/>
                    <a:pt x="189" y="46"/>
                  </a:cubicBezTo>
                  <a:cubicBezTo>
                    <a:pt x="190" y="55"/>
                    <a:pt x="196" y="57"/>
                    <a:pt x="196" y="66"/>
                  </a:cubicBezTo>
                  <a:cubicBezTo>
                    <a:pt x="201" y="70"/>
                    <a:pt x="199" y="72"/>
                    <a:pt x="205" y="75"/>
                  </a:cubicBezTo>
                  <a:cubicBezTo>
                    <a:pt x="219" y="127"/>
                    <a:pt x="187" y="156"/>
                    <a:pt x="173" y="19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" name="Freeform 13"/>
            <p:cNvSpPr/>
            <p:nvPr/>
          </p:nvSpPr>
          <p:spPr bwMode="auto">
            <a:xfrm>
              <a:off x="355601" y="698501"/>
              <a:ext cx="109538" cy="46038"/>
            </a:xfrm>
            <a:custGeom>
              <a:avLst/>
              <a:gdLst>
                <a:gd name="T0" fmla="*/ 0 w 51"/>
                <a:gd name="T1" fmla="*/ 20 h 21"/>
                <a:gd name="T2" fmla="*/ 5 w 51"/>
                <a:gd name="T3" fmla="*/ 21 h 21"/>
                <a:gd name="T4" fmla="*/ 48 w 51"/>
                <a:gd name="T5" fmla="*/ 0 h 21"/>
                <a:gd name="T6" fmla="*/ 0 w 51"/>
                <a:gd name="T7" fmla="*/ 2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1" h="21">
                  <a:moveTo>
                    <a:pt x="0" y="20"/>
                  </a:moveTo>
                  <a:cubicBezTo>
                    <a:pt x="2" y="21"/>
                    <a:pt x="5" y="16"/>
                    <a:pt x="5" y="21"/>
                  </a:cubicBezTo>
                  <a:cubicBezTo>
                    <a:pt x="17" y="11"/>
                    <a:pt x="51" y="18"/>
                    <a:pt x="48" y="0"/>
                  </a:cubicBezTo>
                  <a:cubicBezTo>
                    <a:pt x="27" y="1"/>
                    <a:pt x="0" y="2"/>
                    <a:pt x="0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69" name="组合 68"/>
          <p:cNvGrpSpPr/>
          <p:nvPr/>
        </p:nvGrpSpPr>
        <p:grpSpPr>
          <a:xfrm>
            <a:off x="1716406" y="2375535"/>
            <a:ext cx="4211638" cy="2533651"/>
            <a:chOff x="4073526" y="2162175"/>
            <a:chExt cx="4211638" cy="2533651"/>
          </a:xfrm>
        </p:grpSpPr>
        <p:sp>
          <p:nvSpPr>
            <p:cNvPr id="8" name="Freeform 5"/>
            <p:cNvSpPr/>
            <p:nvPr/>
          </p:nvSpPr>
          <p:spPr bwMode="auto">
            <a:xfrm>
              <a:off x="4156076" y="2413000"/>
              <a:ext cx="1376363" cy="646113"/>
            </a:xfrm>
            <a:custGeom>
              <a:avLst/>
              <a:gdLst>
                <a:gd name="T0" fmla="*/ 4 w 181"/>
                <a:gd name="T1" fmla="*/ 83 h 85"/>
                <a:gd name="T2" fmla="*/ 82 w 181"/>
                <a:gd name="T3" fmla="*/ 12 h 85"/>
                <a:gd name="T4" fmla="*/ 145 w 181"/>
                <a:gd name="T5" fmla="*/ 5 h 85"/>
                <a:gd name="T6" fmla="*/ 168 w 181"/>
                <a:gd name="T7" fmla="*/ 14 h 85"/>
                <a:gd name="T8" fmla="*/ 179 w 181"/>
                <a:gd name="T9" fmla="*/ 19 h 85"/>
                <a:gd name="T10" fmla="*/ 179 w 181"/>
                <a:gd name="T11" fmla="*/ 16 h 85"/>
                <a:gd name="T12" fmla="*/ 160 w 181"/>
                <a:gd name="T13" fmla="*/ 7 h 85"/>
                <a:gd name="T14" fmla="*/ 134 w 181"/>
                <a:gd name="T15" fmla="*/ 2 h 85"/>
                <a:gd name="T16" fmla="*/ 78 w 181"/>
                <a:gd name="T17" fmla="*/ 11 h 85"/>
                <a:gd name="T18" fmla="*/ 1 w 181"/>
                <a:gd name="T19" fmla="*/ 82 h 85"/>
                <a:gd name="T20" fmla="*/ 4 w 181"/>
                <a:gd name="T21" fmla="*/ 83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1" h="85">
                  <a:moveTo>
                    <a:pt x="4" y="83"/>
                  </a:moveTo>
                  <a:cubicBezTo>
                    <a:pt x="15" y="51"/>
                    <a:pt x="48" y="25"/>
                    <a:pt x="82" y="12"/>
                  </a:cubicBezTo>
                  <a:cubicBezTo>
                    <a:pt x="102" y="5"/>
                    <a:pt x="124" y="2"/>
                    <a:pt x="145" y="5"/>
                  </a:cubicBezTo>
                  <a:cubicBezTo>
                    <a:pt x="154" y="7"/>
                    <a:pt x="161" y="10"/>
                    <a:pt x="168" y="14"/>
                  </a:cubicBezTo>
                  <a:cubicBezTo>
                    <a:pt x="171" y="16"/>
                    <a:pt x="175" y="19"/>
                    <a:pt x="179" y="19"/>
                  </a:cubicBezTo>
                  <a:cubicBezTo>
                    <a:pt x="181" y="19"/>
                    <a:pt x="181" y="16"/>
                    <a:pt x="179" y="16"/>
                  </a:cubicBezTo>
                  <a:cubicBezTo>
                    <a:pt x="172" y="16"/>
                    <a:pt x="167" y="9"/>
                    <a:pt x="160" y="7"/>
                  </a:cubicBezTo>
                  <a:cubicBezTo>
                    <a:pt x="152" y="4"/>
                    <a:pt x="143" y="2"/>
                    <a:pt x="134" y="2"/>
                  </a:cubicBezTo>
                  <a:cubicBezTo>
                    <a:pt x="115" y="0"/>
                    <a:pt x="95" y="4"/>
                    <a:pt x="78" y="11"/>
                  </a:cubicBezTo>
                  <a:cubicBezTo>
                    <a:pt x="44" y="24"/>
                    <a:pt x="12" y="50"/>
                    <a:pt x="1" y="82"/>
                  </a:cubicBezTo>
                  <a:cubicBezTo>
                    <a:pt x="0" y="84"/>
                    <a:pt x="3" y="85"/>
                    <a:pt x="4" y="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" name="Freeform 6"/>
            <p:cNvSpPr/>
            <p:nvPr/>
          </p:nvSpPr>
          <p:spPr bwMode="auto">
            <a:xfrm>
              <a:off x="5487988" y="2557463"/>
              <a:ext cx="1185863" cy="1819275"/>
            </a:xfrm>
            <a:custGeom>
              <a:avLst/>
              <a:gdLst>
                <a:gd name="T0" fmla="*/ 8 w 156"/>
                <a:gd name="T1" fmla="*/ 2 h 239"/>
                <a:gd name="T2" fmla="*/ 34 w 156"/>
                <a:gd name="T3" fmla="*/ 28 h 239"/>
                <a:gd name="T4" fmla="*/ 76 w 156"/>
                <a:gd name="T5" fmla="*/ 68 h 239"/>
                <a:gd name="T6" fmla="*/ 118 w 156"/>
                <a:gd name="T7" fmla="*/ 110 h 239"/>
                <a:gd name="T8" fmla="*/ 139 w 156"/>
                <a:gd name="T9" fmla="*/ 134 h 239"/>
                <a:gd name="T10" fmla="*/ 152 w 156"/>
                <a:gd name="T11" fmla="*/ 156 h 239"/>
                <a:gd name="T12" fmla="*/ 154 w 156"/>
                <a:gd name="T13" fmla="*/ 154 h 239"/>
                <a:gd name="T14" fmla="*/ 102 w 156"/>
                <a:gd name="T15" fmla="*/ 152 h 239"/>
                <a:gd name="T16" fmla="*/ 48 w 156"/>
                <a:gd name="T17" fmla="*/ 173 h 239"/>
                <a:gd name="T18" fmla="*/ 15 w 156"/>
                <a:gd name="T19" fmla="*/ 205 h 239"/>
                <a:gd name="T20" fmla="*/ 2 w 156"/>
                <a:gd name="T21" fmla="*/ 237 h 239"/>
                <a:gd name="T22" fmla="*/ 5 w 156"/>
                <a:gd name="T23" fmla="*/ 237 h 239"/>
                <a:gd name="T24" fmla="*/ 19 w 156"/>
                <a:gd name="T25" fmla="*/ 203 h 239"/>
                <a:gd name="T26" fmla="*/ 56 w 156"/>
                <a:gd name="T27" fmla="*/ 171 h 239"/>
                <a:gd name="T28" fmla="*/ 153 w 156"/>
                <a:gd name="T29" fmla="*/ 157 h 239"/>
                <a:gd name="T30" fmla="*/ 155 w 156"/>
                <a:gd name="T31" fmla="*/ 155 h 239"/>
                <a:gd name="T32" fmla="*/ 129 w 156"/>
                <a:gd name="T33" fmla="*/ 118 h 239"/>
                <a:gd name="T34" fmla="*/ 90 w 156"/>
                <a:gd name="T35" fmla="*/ 78 h 239"/>
                <a:gd name="T36" fmla="*/ 51 w 156"/>
                <a:gd name="T37" fmla="*/ 40 h 239"/>
                <a:gd name="T38" fmla="*/ 31 w 156"/>
                <a:gd name="T39" fmla="*/ 21 h 239"/>
                <a:gd name="T40" fmla="*/ 11 w 156"/>
                <a:gd name="T41" fmla="*/ 1 h 239"/>
                <a:gd name="T42" fmla="*/ 8 w 156"/>
                <a:gd name="T43" fmla="*/ 2 h 2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56" h="239">
                  <a:moveTo>
                    <a:pt x="8" y="2"/>
                  </a:moveTo>
                  <a:cubicBezTo>
                    <a:pt x="13" y="12"/>
                    <a:pt x="26" y="21"/>
                    <a:pt x="34" y="28"/>
                  </a:cubicBezTo>
                  <a:cubicBezTo>
                    <a:pt x="49" y="41"/>
                    <a:pt x="62" y="55"/>
                    <a:pt x="76" y="68"/>
                  </a:cubicBezTo>
                  <a:cubicBezTo>
                    <a:pt x="90" y="82"/>
                    <a:pt x="104" y="96"/>
                    <a:pt x="118" y="110"/>
                  </a:cubicBezTo>
                  <a:cubicBezTo>
                    <a:pt x="125" y="118"/>
                    <a:pt x="133" y="125"/>
                    <a:pt x="139" y="134"/>
                  </a:cubicBezTo>
                  <a:cubicBezTo>
                    <a:pt x="144" y="141"/>
                    <a:pt x="148" y="149"/>
                    <a:pt x="152" y="156"/>
                  </a:cubicBezTo>
                  <a:cubicBezTo>
                    <a:pt x="153" y="155"/>
                    <a:pt x="153" y="155"/>
                    <a:pt x="154" y="154"/>
                  </a:cubicBezTo>
                  <a:cubicBezTo>
                    <a:pt x="138" y="149"/>
                    <a:pt x="119" y="150"/>
                    <a:pt x="102" y="152"/>
                  </a:cubicBezTo>
                  <a:cubicBezTo>
                    <a:pt x="82" y="155"/>
                    <a:pt x="64" y="162"/>
                    <a:pt x="48" y="173"/>
                  </a:cubicBezTo>
                  <a:cubicBezTo>
                    <a:pt x="35" y="181"/>
                    <a:pt x="24" y="193"/>
                    <a:pt x="15" y="205"/>
                  </a:cubicBezTo>
                  <a:cubicBezTo>
                    <a:pt x="7" y="214"/>
                    <a:pt x="0" y="226"/>
                    <a:pt x="2" y="237"/>
                  </a:cubicBezTo>
                  <a:cubicBezTo>
                    <a:pt x="3" y="239"/>
                    <a:pt x="6" y="238"/>
                    <a:pt x="5" y="237"/>
                  </a:cubicBezTo>
                  <a:cubicBezTo>
                    <a:pt x="2" y="225"/>
                    <a:pt x="12" y="212"/>
                    <a:pt x="19" y="203"/>
                  </a:cubicBezTo>
                  <a:cubicBezTo>
                    <a:pt x="30" y="191"/>
                    <a:pt x="42" y="180"/>
                    <a:pt x="56" y="171"/>
                  </a:cubicBezTo>
                  <a:cubicBezTo>
                    <a:pt x="81" y="155"/>
                    <a:pt x="123" y="148"/>
                    <a:pt x="153" y="157"/>
                  </a:cubicBezTo>
                  <a:cubicBezTo>
                    <a:pt x="155" y="157"/>
                    <a:pt x="156" y="156"/>
                    <a:pt x="155" y="155"/>
                  </a:cubicBezTo>
                  <a:cubicBezTo>
                    <a:pt x="147" y="142"/>
                    <a:pt x="140" y="129"/>
                    <a:pt x="129" y="118"/>
                  </a:cubicBezTo>
                  <a:cubicBezTo>
                    <a:pt x="116" y="104"/>
                    <a:pt x="103" y="91"/>
                    <a:pt x="90" y="78"/>
                  </a:cubicBezTo>
                  <a:cubicBezTo>
                    <a:pt x="78" y="65"/>
                    <a:pt x="64" y="53"/>
                    <a:pt x="51" y="40"/>
                  </a:cubicBezTo>
                  <a:cubicBezTo>
                    <a:pt x="45" y="34"/>
                    <a:pt x="37" y="27"/>
                    <a:pt x="31" y="21"/>
                  </a:cubicBezTo>
                  <a:cubicBezTo>
                    <a:pt x="24" y="15"/>
                    <a:pt x="14" y="9"/>
                    <a:pt x="11" y="1"/>
                  </a:cubicBezTo>
                  <a:cubicBezTo>
                    <a:pt x="11" y="0"/>
                    <a:pt x="8" y="0"/>
                    <a:pt x="8" y="2"/>
                  </a:cubicBezTo>
                  <a:close/>
                </a:path>
              </a:pathLst>
            </a:custGeom>
            <a:solidFill>
              <a:schemeClr val="accent1"/>
            </a:solidFill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" name="Freeform 7"/>
            <p:cNvSpPr/>
            <p:nvPr/>
          </p:nvSpPr>
          <p:spPr bwMode="auto">
            <a:xfrm>
              <a:off x="4133851" y="3059113"/>
              <a:ext cx="1362075" cy="1462088"/>
            </a:xfrm>
            <a:custGeom>
              <a:avLst/>
              <a:gdLst>
                <a:gd name="T0" fmla="*/ 2 w 179"/>
                <a:gd name="T1" fmla="*/ 3 h 192"/>
                <a:gd name="T2" fmla="*/ 51 w 179"/>
                <a:gd name="T3" fmla="*/ 62 h 192"/>
                <a:gd name="T4" fmla="*/ 78 w 179"/>
                <a:gd name="T5" fmla="*/ 91 h 192"/>
                <a:gd name="T6" fmla="*/ 102 w 179"/>
                <a:gd name="T7" fmla="*/ 121 h 192"/>
                <a:gd name="T8" fmla="*/ 130 w 179"/>
                <a:gd name="T9" fmla="*/ 151 h 192"/>
                <a:gd name="T10" fmla="*/ 156 w 179"/>
                <a:gd name="T11" fmla="*/ 180 h 192"/>
                <a:gd name="T12" fmla="*/ 178 w 179"/>
                <a:gd name="T13" fmla="*/ 168 h 192"/>
                <a:gd name="T14" fmla="*/ 176 w 179"/>
                <a:gd name="T15" fmla="*/ 167 h 192"/>
                <a:gd name="T16" fmla="*/ 170 w 179"/>
                <a:gd name="T17" fmla="*/ 178 h 192"/>
                <a:gd name="T18" fmla="*/ 151 w 179"/>
                <a:gd name="T19" fmla="*/ 169 h 192"/>
                <a:gd name="T20" fmla="*/ 132 w 179"/>
                <a:gd name="T21" fmla="*/ 149 h 192"/>
                <a:gd name="T22" fmla="*/ 87 w 179"/>
                <a:gd name="T23" fmla="*/ 99 h 192"/>
                <a:gd name="T24" fmla="*/ 51 w 179"/>
                <a:gd name="T25" fmla="*/ 58 h 192"/>
                <a:gd name="T26" fmla="*/ 4 w 179"/>
                <a:gd name="T27" fmla="*/ 2 h 192"/>
                <a:gd name="T28" fmla="*/ 2 w 179"/>
                <a:gd name="T29" fmla="*/ 3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79" h="192">
                  <a:moveTo>
                    <a:pt x="2" y="3"/>
                  </a:moveTo>
                  <a:cubicBezTo>
                    <a:pt x="17" y="23"/>
                    <a:pt x="32" y="45"/>
                    <a:pt x="51" y="62"/>
                  </a:cubicBezTo>
                  <a:cubicBezTo>
                    <a:pt x="61" y="72"/>
                    <a:pt x="71" y="80"/>
                    <a:pt x="78" y="91"/>
                  </a:cubicBezTo>
                  <a:cubicBezTo>
                    <a:pt x="86" y="101"/>
                    <a:pt x="93" y="111"/>
                    <a:pt x="102" y="121"/>
                  </a:cubicBezTo>
                  <a:cubicBezTo>
                    <a:pt x="111" y="131"/>
                    <a:pt x="121" y="141"/>
                    <a:pt x="130" y="151"/>
                  </a:cubicBezTo>
                  <a:cubicBezTo>
                    <a:pt x="139" y="160"/>
                    <a:pt x="147" y="170"/>
                    <a:pt x="156" y="180"/>
                  </a:cubicBezTo>
                  <a:cubicBezTo>
                    <a:pt x="168" y="192"/>
                    <a:pt x="175" y="178"/>
                    <a:pt x="178" y="168"/>
                  </a:cubicBezTo>
                  <a:cubicBezTo>
                    <a:pt x="179" y="166"/>
                    <a:pt x="176" y="166"/>
                    <a:pt x="176" y="167"/>
                  </a:cubicBezTo>
                  <a:cubicBezTo>
                    <a:pt x="174" y="171"/>
                    <a:pt x="173" y="175"/>
                    <a:pt x="170" y="178"/>
                  </a:cubicBezTo>
                  <a:cubicBezTo>
                    <a:pt x="164" y="189"/>
                    <a:pt x="154" y="173"/>
                    <a:pt x="151" y="169"/>
                  </a:cubicBezTo>
                  <a:cubicBezTo>
                    <a:pt x="145" y="162"/>
                    <a:pt x="139" y="156"/>
                    <a:pt x="132" y="149"/>
                  </a:cubicBezTo>
                  <a:cubicBezTo>
                    <a:pt x="116" y="133"/>
                    <a:pt x="100" y="117"/>
                    <a:pt x="87" y="99"/>
                  </a:cubicBezTo>
                  <a:cubicBezTo>
                    <a:pt x="76" y="83"/>
                    <a:pt x="65" y="71"/>
                    <a:pt x="51" y="58"/>
                  </a:cubicBezTo>
                  <a:cubicBezTo>
                    <a:pt x="33" y="42"/>
                    <a:pt x="19" y="21"/>
                    <a:pt x="4" y="2"/>
                  </a:cubicBezTo>
                  <a:cubicBezTo>
                    <a:pt x="3" y="0"/>
                    <a:pt x="0" y="1"/>
                    <a:pt x="2" y="3"/>
                  </a:cubicBezTo>
                  <a:close/>
                </a:path>
              </a:pathLst>
            </a:custGeom>
            <a:solidFill>
              <a:schemeClr val="accent1"/>
            </a:solidFill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" name="Freeform 8"/>
            <p:cNvSpPr/>
            <p:nvPr/>
          </p:nvSpPr>
          <p:spPr bwMode="auto">
            <a:xfrm>
              <a:off x="6681788" y="3744913"/>
              <a:ext cx="90488" cy="228600"/>
            </a:xfrm>
            <a:custGeom>
              <a:avLst/>
              <a:gdLst>
                <a:gd name="T0" fmla="*/ 2 w 12"/>
                <a:gd name="T1" fmla="*/ 3 h 30"/>
                <a:gd name="T2" fmla="*/ 9 w 12"/>
                <a:gd name="T3" fmla="*/ 19 h 30"/>
                <a:gd name="T4" fmla="*/ 8 w 12"/>
                <a:gd name="T5" fmla="*/ 28 h 30"/>
                <a:gd name="T6" fmla="*/ 11 w 12"/>
                <a:gd name="T7" fmla="*/ 27 h 30"/>
                <a:gd name="T8" fmla="*/ 11 w 12"/>
                <a:gd name="T9" fmla="*/ 26 h 30"/>
                <a:gd name="T10" fmla="*/ 11 w 12"/>
                <a:gd name="T11" fmla="*/ 23 h 30"/>
                <a:gd name="T12" fmla="*/ 12 w 12"/>
                <a:gd name="T13" fmla="*/ 15 h 30"/>
                <a:gd name="T14" fmla="*/ 4 w 12"/>
                <a:gd name="T15" fmla="*/ 1 h 30"/>
                <a:gd name="T16" fmla="*/ 2 w 12"/>
                <a:gd name="T17" fmla="*/ 3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30">
                  <a:moveTo>
                    <a:pt x="2" y="3"/>
                  </a:moveTo>
                  <a:cubicBezTo>
                    <a:pt x="7" y="8"/>
                    <a:pt x="9" y="13"/>
                    <a:pt x="9" y="19"/>
                  </a:cubicBezTo>
                  <a:cubicBezTo>
                    <a:pt x="9" y="21"/>
                    <a:pt x="7" y="27"/>
                    <a:pt x="8" y="28"/>
                  </a:cubicBezTo>
                  <a:cubicBezTo>
                    <a:pt x="10" y="30"/>
                    <a:pt x="12" y="28"/>
                    <a:pt x="11" y="27"/>
                  </a:cubicBezTo>
                  <a:cubicBezTo>
                    <a:pt x="11" y="27"/>
                    <a:pt x="11" y="27"/>
                    <a:pt x="11" y="26"/>
                  </a:cubicBezTo>
                  <a:cubicBezTo>
                    <a:pt x="11" y="25"/>
                    <a:pt x="11" y="24"/>
                    <a:pt x="11" y="23"/>
                  </a:cubicBezTo>
                  <a:cubicBezTo>
                    <a:pt x="12" y="20"/>
                    <a:pt x="12" y="18"/>
                    <a:pt x="12" y="15"/>
                  </a:cubicBezTo>
                  <a:cubicBezTo>
                    <a:pt x="11" y="10"/>
                    <a:pt x="9" y="5"/>
                    <a:pt x="4" y="1"/>
                  </a:cubicBezTo>
                  <a:cubicBezTo>
                    <a:pt x="2" y="0"/>
                    <a:pt x="0" y="2"/>
                    <a:pt x="2" y="3"/>
                  </a:cubicBezTo>
                  <a:close/>
                </a:path>
              </a:pathLst>
            </a:custGeom>
            <a:solidFill>
              <a:schemeClr val="accent1"/>
            </a:solidFill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" name="Freeform 9"/>
            <p:cNvSpPr/>
            <p:nvPr/>
          </p:nvSpPr>
          <p:spPr bwMode="auto">
            <a:xfrm>
              <a:off x="5289551" y="3913188"/>
              <a:ext cx="1550988" cy="782638"/>
            </a:xfrm>
            <a:custGeom>
              <a:avLst/>
              <a:gdLst>
                <a:gd name="T0" fmla="*/ 190 w 204"/>
                <a:gd name="T1" fmla="*/ 3 h 103"/>
                <a:gd name="T2" fmla="*/ 143 w 204"/>
                <a:gd name="T3" fmla="*/ 20 h 103"/>
                <a:gd name="T4" fmla="*/ 84 w 204"/>
                <a:gd name="T5" fmla="*/ 46 h 103"/>
                <a:gd name="T6" fmla="*/ 27 w 204"/>
                <a:gd name="T7" fmla="*/ 76 h 103"/>
                <a:gd name="T8" fmla="*/ 0 w 204"/>
                <a:gd name="T9" fmla="*/ 99 h 103"/>
                <a:gd name="T10" fmla="*/ 1 w 204"/>
                <a:gd name="T11" fmla="*/ 100 h 103"/>
                <a:gd name="T12" fmla="*/ 39 w 204"/>
                <a:gd name="T13" fmla="*/ 84 h 103"/>
                <a:gd name="T14" fmla="*/ 111 w 204"/>
                <a:gd name="T15" fmla="*/ 48 h 103"/>
                <a:gd name="T16" fmla="*/ 184 w 204"/>
                <a:gd name="T17" fmla="*/ 16 h 103"/>
                <a:gd name="T18" fmla="*/ 193 w 204"/>
                <a:gd name="T19" fmla="*/ 1 h 103"/>
                <a:gd name="T20" fmla="*/ 191 w 204"/>
                <a:gd name="T21" fmla="*/ 3 h 103"/>
                <a:gd name="T22" fmla="*/ 182 w 204"/>
                <a:gd name="T23" fmla="*/ 14 h 103"/>
                <a:gd name="T24" fmla="*/ 156 w 204"/>
                <a:gd name="T25" fmla="*/ 25 h 103"/>
                <a:gd name="T26" fmla="*/ 102 w 204"/>
                <a:gd name="T27" fmla="*/ 50 h 103"/>
                <a:gd name="T28" fmla="*/ 52 w 204"/>
                <a:gd name="T29" fmla="*/ 74 h 103"/>
                <a:gd name="T30" fmla="*/ 13 w 204"/>
                <a:gd name="T31" fmla="*/ 95 h 103"/>
                <a:gd name="T32" fmla="*/ 4 w 204"/>
                <a:gd name="T33" fmla="*/ 97 h 103"/>
                <a:gd name="T34" fmla="*/ 14 w 204"/>
                <a:gd name="T35" fmla="*/ 86 h 103"/>
                <a:gd name="T36" fmla="*/ 35 w 204"/>
                <a:gd name="T37" fmla="*/ 74 h 103"/>
                <a:gd name="T38" fmla="*/ 90 w 204"/>
                <a:gd name="T39" fmla="*/ 47 h 103"/>
                <a:gd name="T40" fmla="*/ 140 w 204"/>
                <a:gd name="T41" fmla="*/ 24 h 103"/>
                <a:gd name="T42" fmla="*/ 191 w 204"/>
                <a:gd name="T43" fmla="*/ 6 h 103"/>
                <a:gd name="T44" fmla="*/ 190 w 204"/>
                <a:gd name="T45" fmla="*/ 3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04" h="103">
                  <a:moveTo>
                    <a:pt x="190" y="3"/>
                  </a:moveTo>
                  <a:cubicBezTo>
                    <a:pt x="173" y="6"/>
                    <a:pt x="158" y="14"/>
                    <a:pt x="143" y="20"/>
                  </a:cubicBezTo>
                  <a:cubicBezTo>
                    <a:pt x="123" y="28"/>
                    <a:pt x="104" y="38"/>
                    <a:pt x="84" y="46"/>
                  </a:cubicBezTo>
                  <a:cubicBezTo>
                    <a:pt x="65" y="56"/>
                    <a:pt x="45" y="65"/>
                    <a:pt x="27" y="76"/>
                  </a:cubicBezTo>
                  <a:cubicBezTo>
                    <a:pt x="17" y="82"/>
                    <a:pt x="2" y="87"/>
                    <a:pt x="0" y="99"/>
                  </a:cubicBezTo>
                  <a:cubicBezTo>
                    <a:pt x="0" y="99"/>
                    <a:pt x="1" y="100"/>
                    <a:pt x="1" y="100"/>
                  </a:cubicBezTo>
                  <a:cubicBezTo>
                    <a:pt x="14" y="103"/>
                    <a:pt x="30" y="89"/>
                    <a:pt x="39" y="84"/>
                  </a:cubicBezTo>
                  <a:cubicBezTo>
                    <a:pt x="62" y="70"/>
                    <a:pt x="87" y="60"/>
                    <a:pt x="111" y="48"/>
                  </a:cubicBezTo>
                  <a:cubicBezTo>
                    <a:pt x="134" y="36"/>
                    <a:pt x="160" y="27"/>
                    <a:pt x="184" y="16"/>
                  </a:cubicBezTo>
                  <a:cubicBezTo>
                    <a:pt x="190" y="14"/>
                    <a:pt x="204" y="5"/>
                    <a:pt x="193" y="1"/>
                  </a:cubicBezTo>
                  <a:cubicBezTo>
                    <a:pt x="191" y="0"/>
                    <a:pt x="189" y="3"/>
                    <a:pt x="191" y="3"/>
                  </a:cubicBezTo>
                  <a:cubicBezTo>
                    <a:pt x="199" y="6"/>
                    <a:pt x="185" y="13"/>
                    <a:pt x="182" y="14"/>
                  </a:cubicBezTo>
                  <a:cubicBezTo>
                    <a:pt x="174" y="18"/>
                    <a:pt x="165" y="22"/>
                    <a:pt x="156" y="25"/>
                  </a:cubicBezTo>
                  <a:cubicBezTo>
                    <a:pt x="138" y="33"/>
                    <a:pt x="119" y="41"/>
                    <a:pt x="102" y="50"/>
                  </a:cubicBezTo>
                  <a:cubicBezTo>
                    <a:pt x="85" y="58"/>
                    <a:pt x="68" y="66"/>
                    <a:pt x="52" y="74"/>
                  </a:cubicBezTo>
                  <a:cubicBezTo>
                    <a:pt x="38" y="80"/>
                    <a:pt x="27" y="89"/>
                    <a:pt x="13" y="95"/>
                  </a:cubicBezTo>
                  <a:cubicBezTo>
                    <a:pt x="15" y="95"/>
                    <a:pt x="3" y="100"/>
                    <a:pt x="4" y="97"/>
                  </a:cubicBezTo>
                  <a:cubicBezTo>
                    <a:pt x="4" y="92"/>
                    <a:pt x="10" y="89"/>
                    <a:pt x="14" y="86"/>
                  </a:cubicBezTo>
                  <a:cubicBezTo>
                    <a:pt x="21" y="82"/>
                    <a:pt x="28" y="78"/>
                    <a:pt x="35" y="74"/>
                  </a:cubicBezTo>
                  <a:cubicBezTo>
                    <a:pt x="53" y="64"/>
                    <a:pt x="72" y="55"/>
                    <a:pt x="90" y="47"/>
                  </a:cubicBezTo>
                  <a:cubicBezTo>
                    <a:pt x="107" y="39"/>
                    <a:pt x="123" y="31"/>
                    <a:pt x="140" y="24"/>
                  </a:cubicBezTo>
                  <a:cubicBezTo>
                    <a:pt x="157" y="18"/>
                    <a:pt x="173" y="8"/>
                    <a:pt x="191" y="6"/>
                  </a:cubicBezTo>
                  <a:cubicBezTo>
                    <a:pt x="193" y="5"/>
                    <a:pt x="192" y="3"/>
                    <a:pt x="190" y="3"/>
                  </a:cubicBezTo>
                  <a:close/>
                </a:path>
              </a:pathLst>
            </a:custGeom>
            <a:solidFill>
              <a:schemeClr val="accent1"/>
            </a:solidFill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" name="Freeform 10"/>
            <p:cNvSpPr/>
            <p:nvPr/>
          </p:nvSpPr>
          <p:spPr bwMode="auto">
            <a:xfrm>
              <a:off x="6772276" y="3913188"/>
              <a:ext cx="1512888" cy="379413"/>
            </a:xfrm>
            <a:custGeom>
              <a:avLst/>
              <a:gdLst>
                <a:gd name="T0" fmla="*/ 2 w 199"/>
                <a:gd name="T1" fmla="*/ 12 h 50"/>
                <a:gd name="T2" fmla="*/ 79 w 199"/>
                <a:gd name="T3" fmla="*/ 23 h 50"/>
                <a:gd name="T4" fmla="*/ 145 w 199"/>
                <a:gd name="T5" fmla="*/ 36 h 50"/>
                <a:gd name="T6" fmla="*/ 195 w 199"/>
                <a:gd name="T7" fmla="*/ 37 h 50"/>
                <a:gd name="T8" fmla="*/ 143 w 199"/>
                <a:gd name="T9" fmla="*/ 21 h 50"/>
                <a:gd name="T10" fmla="*/ 75 w 199"/>
                <a:gd name="T11" fmla="*/ 8 h 50"/>
                <a:gd name="T12" fmla="*/ 4 w 199"/>
                <a:gd name="T13" fmla="*/ 0 h 50"/>
                <a:gd name="T14" fmla="*/ 4 w 199"/>
                <a:gd name="T15" fmla="*/ 3 h 50"/>
                <a:gd name="T16" fmla="*/ 128 w 199"/>
                <a:gd name="T17" fmla="*/ 21 h 50"/>
                <a:gd name="T18" fmla="*/ 158 w 199"/>
                <a:gd name="T19" fmla="*/ 25 h 50"/>
                <a:gd name="T20" fmla="*/ 177 w 199"/>
                <a:gd name="T21" fmla="*/ 28 h 50"/>
                <a:gd name="T22" fmla="*/ 191 w 199"/>
                <a:gd name="T23" fmla="*/ 39 h 50"/>
                <a:gd name="T24" fmla="*/ 158 w 199"/>
                <a:gd name="T25" fmla="*/ 36 h 50"/>
                <a:gd name="T26" fmla="*/ 120 w 199"/>
                <a:gd name="T27" fmla="*/ 29 h 50"/>
                <a:gd name="T28" fmla="*/ 2 w 199"/>
                <a:gd name="T29" fmla="*/ 10 h 50"/>
                <a:gd name="T30" fmla="*/ 2 w 199"/>
                <a:gd name="T31" fmla="*/ 12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9" h="50">
                  <a:moveTo>
                    <a:pt x="2" y="12"/>
                  </a:moveTo>
                  <a:cubicBezTo>
                    <a:pt x="28" y="14"/>
                    <a:pt x="53" y="19"/>
                    <a:pt x="79" y="23"/>
                  </a:cubicBezTo>
                  <a:cubicBezTo>
                    <a:pt x="101" y="27"/>
                    <a:pt x="123" y="31"/>
                    <a:pt x="145" y="36"/>
                  </a:cubicBezTo>
                  <a:cubicBezTo>
                    <a:pt x="151" y="37"/>
                    <a:pt x="197" y="50"/>
                    <a:pt x="195" y="37"/>
                  </a:cubicBezTo>
                  <a:cubicBezTo>
                    <a:pt x="194" y="21"/>
                    <a:pt x="155" y="22"/>
                    <a:pt x="143" y="21"/>
                  </a:cubicBezTo>
                  <a:cubicBezTo>
                    <a:pt x="120" y="18"/>
                    <a:pt x="98" y="12"/>
                    <a:pt x="75" y="8"/>
                  </a:cubicBezTo>
                  <a:cubicBezTo>
                    <a:pt x="52" y="3"/>
                    <a:pt x="28" y="0"/>
                    <a:pt x="4" y="0"/>
                  </a:cubicBezTo>
                  <a:cubicBezTo>
                    <a:pt x="2" y="0"/>
                    <a:pt x="2" y="3"/>
                    <a:pt x="4" y="3"/>
                  </a:cubicBezTo>
                  <a:cubicBezTo>
                    <a:pt x="46" y="3"/>
                    <a:pt x="87" y="13"/>
                    <a:pt x="128" y="21"/>
                  </a:cubicBezTo>
                  <a:cubicBezTo>
                    <a:pt x="138" y="23"/>
                    <a:pt x="147" y="24"/>
                    <a:pt x="158" y="25"/>
                  </a:cubicBezTo>
                  <a:cubicBezTo>
                    <a:pt x="164" y="26"/>
                    <a:pt x="171" y="27"/>
                    <a:pt x="177" y="28"/>
                  </a:cubicBezTo>
                  <a:cubicBezTo>
                    <a:pt x="179" y="28"/>
                    <a:pt x="199" y="34"/>
                    <a:pt x="191" y="39"/>
                  </a:cubicBezTo>
                  <a:cubicBezTo>
                    <a:pt x="183" y="44"/>
                    <a:pt x="166" y="38"/>
                    <a:pt x="158" y="36"/>
                  </a:cubicBezTo>
                  <a:cubicBezTo>
                    <a:pt x="145" y="33"/>
                    <a:pt x="133" y="31"/>
                    <a:pt x="120" y="29"/>
                  </a:cubicBezTo>
                  <a:cubicBezTo>
                    <a:pt x="81" y="21"/>
                    <a:pt x="42" y="13"/>
                    <a:pt x="2" y="10"/>
                  </a:cubicBezTo>
                  <a:cubicBezTo>
                    <a:pt x="0" y="9"/>
                    <a:pt x="0" y="12"/>
                    <a:pt x="2" y="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" name="Freeform 11"/>
            <p:cNvSpPr/>
            <p:nvPr/>
          </p:nvSpPr>
          <p:spPr bwMode="auto">
            <a:xfrm>
              <a:off x="4073526" y="3273425"/>
              <a:ext cx="1223963" cy="1370013"/>
            </a:xfrm>
            <a:custGeom>
              <a:avLst/>
              <a:gdLst>
                <a:gd name="T0" fmla="*/ 159 w 161"/>
                <a:gd name="T1" fmla="*/ 177 h 180"/>
                <a:gd name="T2" fmla="*/ 140 w 161"/>
                <a:gd name="T3" fmla="*/ 157 h 180"/>
                <a:gd name="T4" fmla="*/ 118 w 161"/>
                <a:gd name="T5" fmla="*/ 134 h 180"/>
                <a:gd name="T6" fmla="*/ 75 w 161"/>
                <a:gd name="T7" fmla="*/ 85 h 180"/>
                <a:gd name="T8" fmla="*/ 38 w 161"/>
                <a:gd name="T9" fmla="*/ 41 h 180"/>
                <a:gd name="T10" fmla="*/ 17 w 161"/>
                <a:gd name="T11" fmla="*/ 17 h 180"/>
                <a:gd name="T12" fmla="*/ 3 w 161"/>
                <a:gd name="T13" fmla="*/ 1 h 180"/>
                <a:gd name="T14" fmla="*/ 1 w 161"/>
                <a:gd name="T15" fmla="*/ 3 h 180"/>
                <a:gd name="T16" fmla="*/ 20 w 161"/>
                <a:gd name="T17" fmla="*/ 26 h 180"/>
                <a:gd name="T18" fmla="*/ 39 w 161"/>
                <a:gd name="T19" fmla="*/ 45 h 180"/>
                <a:gd name="T20" fmla="*/ 58 w 161"/>
                <a:gd name="T21" fmla="*/ 67 h 180"/>
                <a:gd name="T22" fmla="*/ 77 w 161"/>
                <a:gd name="T23" fmla="*/ 92 h 180"/>
                <a:gd name="T24" fmla="*/ 120 w 161"/>
                <a:gd name="T25" fmla="*/ 141 h 180"/>
                <a:gd name="T26" fmla="*/ 140 w 161"/>
                <a:gd name="T27" fmla="*/ 160 h 180"/>
                <a:gd name="T28" fmla="*/ 157 w 161"/>
                <a:gd name="T29" fmla="*/ 179 h 180"/>
                <a:gd name="T30" fmla="*/ 159 w 161"/>
                <a:gd name="T31" fmla="*/ 177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61" h="180">
                  <a:moveTo>
                    <a:pt x="159" y="177"/>
                  </a:moveTo>
                  <a:cubicBezTo>
                    <a:pt x="152" y="171"/>
                    <a:pt x="146" y="164"/>
                    <a:pt x="140" y="157"/>
                  </a:cubicBezTo>
                  <a:cubicBezTo>
                    <a:pt x="133" y="149"/>
                    <a:pt x="125" y="142"/>
                    <a:pt x="118" y="134"/>
                  </a:cubicBezTo>
                  <a:cubicBezTo>
                    <a:pt x="105" y="117"/>
                    <a:pt x="87" y="103"/>
                    <a:pt x="75" y="85"/>
                  </a:cubicBezTo>
                  <a:cubicBezTo>
                    <a:pt x="64" y="70"/>
                    <a:pt x="52" y="54"/>
                    <a:pt x="38" y="41"/>
                  </a:cubicBezTo>
                  <a:cubicBezTo>
                    <a:pt x="30" y="33"/>
                    <a:pt x="22" y="26"/>
                    <a:pt x="17" y="17"/>
                  </a:cubicBezTo>
                  <a:cubicBezTo>
                    <a:pt x="13" y="10"/>
                    <a:pt x="10" y="5"/>
                    <a:pt x="3" y="1"/>
                  </a:cubicBezTo>
                  <a:cubicBezTo>
                    <a:pt x="1" y="0"/>
                    <a:pt x="0" y="2"/>
                    <a:pt x="1" y="3"/>
                  </a:cubicBezTo>
                  <a:cubicBezTo>
                    <a:pt x="11" y="9"/>
                    <a:pt x="14" y="18"/>
                    <a:pt x="20" y="26"/>
                  </a:cubicBezTo>
                  <a:cubicBezTo>
                    <a:pt x="25" y="33"/>
                    <a:pt x="32" y="39"/>
                    <a:pt x="39" y="45"/>
                  </a:cubicBezTo>
                  <a:cubicBezTo>
                    <a:pt x="46" y="52"/>
                    <a:pt x="51" y="60"/>
                    <a:pt x="58" y="67"/>
                  </a:cubicBezTo>
                  <a:cubicBezTo>
                    <a:pt x="65" y="75"/>
                    <a:pt x="70" y="84"/>
                    <a:pt x="77" y="92"/>
                  </a:cubicBezTo>
                  <a:cubicBezTo>
                    <a:pt x="91" y="109"/>
                    <a:pt x="107" y="124"/>
                    <a:pt x="120" y="141"/>
                  </a:cubicBezTo>
                  <a:cubicBezTo>
                    <a:pt x="126" y="149"/>
                    <a:pt x="134" y="153"/>
                    <a:pt x="140" y="160"/>
                  </a:cubicBezTo>
                  <a:cubicBezTo>
                    <a:pt x="145" y="167"/>
                    <a:pt x="150" y="173"/>
                    <a:pt x="157" y="179"/>
                  </a:cubicBezTo>
                  <a:cubicBezTo>
                    <a:pt x="159" y="180"/>
                    <a:pt x="161" y="178"/>
                    <a:pt x="159" y="177"/>
                  </a:cubicBezTo>
                  <a:close/>
                </a:path>
              </a:pathLst>
            </a:custGeom>
            <a:solidFill>
              <a:schemeClr val="accent1"/>
            </a:solidFill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" name="Freeform 12"/>
            <p:cNvSpPr/>
            <p:nvPr/>
          </p:nvSpPr>
          <p:spPr bwMode="auto">
            <a:xfrm>
              <a:off x="4081463" y="3167063"/>
              <a:ext cx="128588" cy="120650"/>
            </a:xfrm>
            <a:custGeom>
              <a:avLst/>
              <a:gdLst>
                <a:gd name="T0" fmla="*/ 3 w 17"/>
                <a:gd name="T1" fmla="*/ 14 h 16"/>
                <a:gd name="T2" fmla="*/ 15 w 17"/>
                <a:gd name="T3" fmla="*/ 3 h 16"/>
                <a:gd name="T4" fmla="*/ 14 w 17"/>
                <a:gd name="T5" fmla="*/ 1 h 16"/>
                <a:gd name="T6" fmla="*/ 0 w 17"/>
                <a:gd name="T7" fmla="*/ 13 h 16"/>
                <a:gd name="T8" fmla="*/ 3 w 17"/>
                <a:gd name="T9" fmla="*/ 1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16">
                  <a:moveTo>
                    <a:pt x="3" y="14"/>
                  </a:moveTo>
                  <a:cubicBezTo>
                    <a:pt x="6" y="10"/>
                    <a:pt x="10" y="6"/>
                    <a:pt x="15" y="3"/>
                  </a:cubicBezTo>
                  <a:cubicBezTo>
                    <a:pt x="17" y="2"/>
                    <a:pt x="15" y="0"/>
                    <a:pt x="14" y="1"/>
                  </a:cubicBezTo>
                  <a:cubicBezTo>
                    <a:pt x="8" y="4"/>
                    <a:pt x="4" y="8"/>
                    <a:pt x="0" y="13"/>
                  </a:cubicBezTo>
                  <a:cubicBezTo>
                    <a:pt x="0" y="14"/>
                    <a:pt x="2" y="16"/>
                    <a:pt x="3" y="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" name="Freeform 13"/>
            <p:cNvSpPr/>
            <p:nvPr/>
          </p:nvSpPr>
          <p:spPr bwMode="auto">
            <a:xfrm>
              <a:off x="4156076" y="3128963"/>
              <a:ext cx="31750" cy="82550"/>
            </a:xfrm>
            <a:custGeom>
              <a:avLst/>
              <a:gdLst>
                <a:gd name="T0" fmla="*/ 0 w 4"/>
                <a:gd name="T1" fmla="*/ 2 h 11"/>
                <a:gd name="T2" fmla="*/ 0 w 4"/>
                <a:gd name="T3" fmla="*/ 9 h 11"/>
                <a:gd name="T4" fmla="*/ 3 w 4"/>
                <a:gd name="T5" fmla="*/ 9 h 11"/>
                <a:gd name="T6" fmla="*/ 3 w 4"/>
                <a:gd name="T7" fmla="*/ 3 h 11"/>
                <a:gd name="T8" fmla="*/ 0 w 4"/>
                <a:gd name="T9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1">
                  <a:moveTo>
                    <a:pt x="0" y="2"/>
                  </a:moveTo>
                  <a:cubicBezTo>
                    <a:pt x="0" y="4"/>
                    <a:pt x="0" y="7"/>
                    <a:pt x="0" y="9"/>
                  </a:cubicBezTo>
                  <a:cubicBezTo>
                    <a:pt x="0" y="11"/>
                    <a:pt x="3" y="11"/>
                    <a:pt x="3" y="9"/>
                  </a:cubicBezTo>
                  <a:cubicBezTo>
                    <a:pt x="3" y="7"/>
                    <a:pt x="3" y="5"/>
                    <a:pt x="3" y="3"/>
                  </a:cubicBezTo>
                  <a:cubicBezTo>
                    <a:pt x="4" y="1"/>
                    <a:pt x="1" y="0"/>
                    <a:pt x="0" y="2"/>
                  </a:cubicBezTo>
                  <a:close/>
                </a:path>
              </a:pathLst>
            </a:custGeom>
            <a:solidFill>
              <a:schemeClr val="accent1"/>
            </a:solidFill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" name="Freeform 14"/>
            <p:cNvSpPr/>
            <p:nvPr/>
          </p:nvSpPr>
          <p:spPr bwMode="auto">
            <a:xfrm>
              <a:off x="4171951" y="3189288"/>
              <a:ext cx="1231900" cy="1355725"/>
            </a:xfrm>
            <a:custGeom>
              <a:avLst/>
              <a:gdLst>
                <a:gd name="T0" fmla="*/ 4 w 162"/>
                <a:gd name="T1" fmla="*/ 1 h 178"/>
                <a:gd name="T2" fmla="*/ 0 w 162"/>
                <a:gd name="T3" fmla="*/ 11 h 178"/>
                <a:gd name="T4" fmla="*/ 3 w 162"/>
                <a:gd name="T5" fmla="*/ 12 h 178"/>
                <a:gd name="T6" fmla="*/ 3 w 162"/>
                <a:gd name="T7" fmla="*/ 6 h 178"/>
                <a:gd name="T8" fmla="*/ 0 w 162"/>
                <a:gd name="T9" fmla="*/ 6 h 178"/>
                <a:gd name="T10" fmla="*/ 11 w 162"/>
                <a:gd name="T11" fmla="*/ 26 h 178"/>
                <a:gd name="T12" fmla="*/ 30 w 162"/>
                <a:gd name="T13" fmla="*/ 46 h 178"/>
                <a:gd name="T14" fmla="*/ 67 w 162"/>
                <a:gd name="T15" fmla="*/ 91 h 178"/>
                <a:gd name="T16" fmla="*/ 115 w 162"/>
                <a:gd name="T17" fmla="*/ 137 h 178"/>
                <a:gd name="T18" fmla="*/ 152 w 162"/>
                <a:gd name="T19" fmla="*/ 177 h 178"/>
                <a:gd name="T20" fmla="*/ 154 w 162"/>
                <a:gd name="T21" fmla="*/ 177 h 178"/>
                <a:gd name="T22" fmla="*/ 161 w 162"/>
                <a:gd name="T23" fmla="*/ 169 h 178"/>
                <a:gd name="T24" fmla="*/ 159 w 162"/>
                <a:gd name="T25" fmla="*/ 168 h 178"/>
                <a:gd name="T26" fmla="*/ 147 w 162"/>
                <a:gd name="T27" fmla="*/ 170 h 178"/>
                <a:gd name="T28" fmla="*/ 136 w 162"/>
                <a:gd name="T29" fmla="*/ 158 h 178"/>
                <a:gd name="T30" fmla="*/ 120 w 162"/>
                <a:gd name="T31" fmla="*/ 138 h 178"/>
                <a:gd name="T32" fmla="*/ 75 w 162"/>
                <a:gd name="T33" fmla="*/ 95 h 178"/>
                <a:gd name="T34" fmla="*/ 35 w 162"/>
                <a:gd name="T35" fmla="*/ 48 h 178"/>
                <a:gd name="T36" fmla="*/ 20 w 162"/>
                <a:gd name="T37" fmla="*/ 32 h 178"/>
                <a:gd name="T38" fmla="*/ 3 w 162"/>
                <a:gd name="T39" fmla="*/ 5 h 178"/>
                <a:gd name="T40" fmla="*/ 0 w 162"/>
                <a:gd name="T41" fmla="*/ 6 h 178"/>
                <a:gd name="T42" fmla="*/ 0 w 162"/>
                <a:gd name="T43" fmla="*/ 12 h 178"/>
                <a:gd name="T44" fmla="*/ 3 w 162"/>
                <a:gd name="T45" fmla="*/ 12 h 178"/>
                <a:gd name="T46" fmla="*/ 7 w 162"/>
                <a:gd name="T47" fmla="*/ 2 h 178"/>
                <a:gd name="T48" fmla="*/ 4 w 162"/>
                <a:gd name="T49" fmla="*/ 1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62" h="178">
                  <a:moveTo>
                    <a:pt x="4" y="1"/>
                  </a:moveTo>
                  <a:cubicBezTo>
                    <a:pt x="3" y="5"/>
                    <a:pt x="1" y="8"/>
                    <a:pt x="0" y="11"/>
                  </a:cubicBezTo>
                  <a:cubicBezTo>
                    <a:pt x="1" y="11"/>
                    <a:pt x="2" y="11"/>
                    <a:pt x="3" y="12"/>
                  </a:cubicBezTo>
                  <a:cubicBezTo>
                    <a:pt x="3" y="10"/>
                    <a:pt x="3" y="8"/>
                    <a:pt x="3" y="6"/>
                  </a:cubicBezTo>
                  <a:cubicBezTo>
                    <a:pt x="2" y="6"/>
                    <a:pt x="1" y="6"/>
                    <a:pt x="0" y="6"/>
                  </a:cubicBezTo>
                  <a:cubicBezTo>
                    <a:pt x="1" y="13"/>
                    <a:pt x="7" y="19"/>
                    <a:pt x="11" y="26"/>
                  </a:cubicBezTo>
                  <a:cubicBezTo>
                    <a:pt x="16" y="33"/>
                    <a:pt x="24" y="39"/>
                    <a:pt x="30" y="46"/>
                  </a:cubicBezTo>
                  <a:cubicBezTo>
                    <a:pt x="42" y="61"/>
                    <a:pt x="53" y="77"/>
                    <a:pt x="67" y="91"/>
                  </a:cubicBezTo>
                  <a:cubicBezTo>
                    <a:pt x="82" y="107"/>
                    <a:pt x="99" y="121"/>
                    <a:pt x="115" y="137"/>
                  </a:cubicBezTo>
                  <a:cubicBezTo>
                    <a:pt x="128" y="150"/>
                    <a:pt x="136" y="167"/>
                    <a:pt x="152" y="177"/>
                  </a:cubicBezTo>
                  <a:cubicBezTo>
                    <a:pt x="153" y="178"/>
                    <a:pt x="154" y="177"/>
                    <a:pt x="154" y="177"/>
                  </a:cubicBezTo>
                  <a:cubicBezTo>
                    <a:pt x="157" y="175"/>
                    <a:pt x="159" y="172"/>
                    <a:pt x="161" y="169"/>
                  </a:cubicBezTo>
                  <a:cubicBezTo>
                    <a:pt x="162" y="168"/>
                    <a:pt x="160" y="167"/>
                    <a:pt x="159" y="168"/>
                  </a:cubicBezTo>
                  <a:cubicBezTo>
                    <a:pt x="155" y="174"/>
                    <a:pt x="152" y="174"/>
                    <a:pt x="147" y="170"/>
                  </a:cubicBezTo>
                  <a:cubicBezTo>
                    <a:pt x="143" y="166"/>
                    <a:pt x="139" y="162"/>
                    <a:pt x="136" y="158"/>
                  </a:cubicBezTo>
                  <a:cubicBezTo>
                    <a:pt x="130" y="151"/>
                    <a:pt x="126" y="144"/>
                    <a:pt x="120" y="138"/>
                  </a:cubicBezTo>
                  <a:cubicBezTo>
                    <a:pt x="106" y="123"/>
                    <a:pt x="90" y="109"/>
                    <a:pt x="75" y="95"/>
                  </a:cubicBezTo>
                  <a:cubicBezTo>
                    <a:pt x="60" y="80"/>
                    <a:pt x="47" y="64"/>
                    <a:pt x="35" y="48"/>
                  </a:cubicBezTo>
                  <a:cubicBezTo>
                    <a:pt x="31" y="42"/>
                    <a:pt x="26" y="37"/>
                    <a:pt x="20" y="32"/>
                  </a:cubicBezTo>
                  <a:cubicBezTo>
                    <a:pt x="14" y="25"/>
                    <a:pt x="4" y="14"/>
                    <a:pt x="3" y="5"/>
                  </a:cubicBezTo>
                  <a:cubicBezTo>
                    <a:pt x="2" y="4"/>
                    <a:pt x="0" y="4"/>
                    <a:pt x="0" y="6"/>
                  </a:cubicBezTo>
                  <a:cubicBezTo>
                    <a:pt x="0" y="8"/>
                    <a:pt x="0" y="10"/>
                    <a:pt x="0" y="12"/>
                  </a:cubicBezTo>
                  <a:cubicBezTo>
                    <a:pt x="0" y="13"/>
                    <a:pt x="2" y="14"/>
                    <a:pt x="3" y="12"/>
                  </a:cubicBezTo>
                  <a:cubicBezTo>
                    <a:pt x="4" y="9"/>
                    <a:pt x="5" y="6"/>
                    <a:pt x="7" y="2"/>
                  </a:cubicBezTo>
                  <a:cubicBezTo>
                    <a:pt x="7" y="0"/>
                    <a:pt x="4" y="0"/>
                    <a:pt x="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" name="Freeform 15"/>
            <p:cNvSpPr/>
            <p:nvPr/>
          </p:nvSpPr>
          <p:spPr bwMode="auto">
            <a:xfrm>
              <a:off x="5510213" y="3775075"/>
              <a:ext cx="1185863" cy="533400"/>
            </a:xfrm>
            <a:custGeom>
              <a:avLst/>
              <a:gdLst>
                <a:gd name="T0" fmla="*/ 155 w 156"/>
                <a:gd name="T1" fmla="*/ 9 h 70"/>
                <a:gd name="T2" fmla="*/ 131 w 156"/>
                <a:gd name="T3" fmla="*/ 1 h 70"/>
                <a:gd name="T4" fmla="*/ 81 w 156"/>
                <a:gd name="T5" fmla="*/ 7 h 70"/>
                <a:gd name="T6" fmla="*/ 34 w 156"/>
                <a:gd name="T7" fmla="*/ 31 h 70"/>
                <a:gd name="T8" fmla="*/ 1 w 156"/>
                <a:gd name="T9" fmla="*/ 67 h 70"/>
                <a:gd name="T10" fmla="*/ 4 w 156"/>
                <a:gd name="T11" fmla="*/ 68 h 70"/>
                <a:gd name="T12" fmla="*/ 28 w 156"/>
                <a:gd name="T13" fmla="*/ 40 h 70"/>
                <a:gd name="T14" fmla="*/ 67 w 156"/>
                <a:gd name="T15" fmla="*/ 16 h 70"/>
                <a:gd name="T16" fmla="*/ 117 w 156"/>
                <a:gd name="T17" fmla="*/ 3 h 70"/>
                <a:gd name="T18" fmla="*/ 152 w 156"/>
                <a:gd name="T19" fmla="*/ 10 h 70"/>
                <a:gd name="T20" fmla="*/ 155 w 156"/>
                <a:gd name="T21" fmla="*/ 9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6" h="70">
                  <a:moveTo>
                    <a:pt x="155" y="9"/>
                  </a:moveTo>
                  <a:cubicBezTo>
                    <a:pt x="150" y="2"/>
                    <a:pt x="140" y="1"/>
                    <a:pt x="131" y="1"/>
                  </a:cubicBezTo>
                  <a:cubicBezTo>
                    <a:pt x="113" y="0"/>
                    <a:pt x="98" y="1"/>
                    <a:pt x="81" y="7"/>
                  </a:cubicBezTo>
                  <a:cubicBezTo>
                    <a:pt x="65" y="13"/>
                    <a:pt x="48" y="21"/>
                    <a:pt x="34" y="31"/>
                  </a:cubicBezTo>
                  <a:cubicBezTo>
                    <a:pt x="20" y="41"/>
                    <a:pt x="12" y="55"/>
                    <a:pt x="1" y="67"/>
                  </a:cubicBezTo>
                  <a:cubicBezTo>
                    <a:pt x="0" y="68"/>
                    <a:pt x="3" y="70"/>
                    <a:pt x="4" y="68"/>
                  </a:cubicBezTo>
                  <a:cubicBezTo>
                    <a:pt x="12" y="59"/>
                    <a:pt x="19" y="48"/>
                    <a:pt x="28" y="40"/>
                  </a:cubicBezTo>
                  <a:cubicBezTo>
                    <a:pt x="38" y="29"/>
                    <a:pt x="54" y="22"/>
                    <a:pt x="67" y="16"/>
                  </a:cubicBezTo>
                  <a:cubicBezTo>
                    <a:pt x="83" y="9"/>
                    <a:pt x="99" y="3"/>
                    <a:pt x="117" y="3"/>
                  </a:cubicBezTo>
                  <a:cubicBezTo>
                    <a:pt x="127" y="3"/>
                    <a:pt x="146" y="2"/>
                    <a:pt x="152" y="10"/>
                  </a:cubicBezTo>
                  <a:cubicBezTo>
                    <a:pt x="153" y="11"/>
                    <a:pt x="156" y="10"/>
                    <a:pt x="155" y="9"/>
                  </a:cubicBezTo>
                  <a:close/>
                </a:path>
              </a:pathLst>
            </a:custGeom>
            <a:solidFill>
              <a:schemeClr val="accent1"/>
            </a:solidFill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" name="Freeform 16"/>
            <p:cNvSpPr/>
            <p:nvPr/>
          </p:nvSpPr>
          <p:spPr bwMode="auto">
            <a:xfrm>
              <a:off x="5480051" y="3829050"/>
              <a:ext cx="1133475" cy="547688"/>
            </a:xfrm>
            <a:custGeom>
              <a:avLst/>
              <a:gdLst>
                <a:gd name="T0" fmla="*/ 147 w 149"/>
                <a:gd name="T1" fmla="*/ 8 h 72"/>
                <a:gd name="T2" fmla="*/ 62 w 149"/>
                <a:gd name="T3" fmla="*/ 16 h 72"/>
                <a:gd name="T4" fmla="*/ 1 w 149"/>
                <a:gd name="T5" fmla="*/ 69 h 72"/>
                <a:gd name="T6" fmla="*/ 3 w 149"/>
                <a:gd name="T7" fmla="*/ 71 h 72"/>
                <a:gd name="T8" fmla="*/ 57 w 149"/>
                <a:gd name="T9" fmla="*/ 22 h 72"/>
                <a:gd name="T10" fmla="*/ 146 w 149"/>
                <a:gd name="T11" fmla="*/ 10 h 72"/>
                <a:gd name="T12" fmla="*/ 147 w 149"/>
                <a:gd name="T13" fmla="*/ 8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9" h="72">
                  <a:moveTo>
                    <a:pt x="147" y="8"/>
                  </a:moveTo>
                  <a:cubicBezTo>
                    <a:pt x="118" y="0"/>
                    <a:pt x="89" y="4"/>
                    <a:pt x="62" y="16"/>
                  </a:cubicBezTo>
                  <a:cubicBezTo>
                    <a:pt x="36" y="28"/>
                    <a:pt x="18" y="50"/>
                    <a:pt x="1" y="69"/>
                  </a:cubicBezTo>
                  <a:cubicBezTo>
                    <a:pt x="0" y="71"/>
                    <a:pt x="2" y="72"/>
                    <a:pt x="3" y="71"/>
                  </a:cubicBezTo>
                  <a:cubicBezTo>
                    <a:pt x="19" y="53"/>
                    <a:pt x="35" y="34"/>
                    <a:pt x="57" y="22"/>
                  </a:cubicBezTo>
                  <a:cubicBezTo>
                    <a:pt x="83" y="7"/>
                    <a:pt x="117" y="2"/>
                    <a:pt x="146" y="10"/>
                  </a:cubicBezTo>
                  <a:cubicBezTo>
                    <a:pt x="148" y="11"/>
                    <a:pt x="149" y="8"/>
                    <a:pt x="147" y="8"/>
                  </a:cubicBezTo>
                  <a:close/>
                </a:path>
              </a:pathLst>
            </a:custGeom>
            <a:solidFill>
              <a:schemeClr val="accent1"/>
            </a:solidFill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" name="Freeform 17"/>
            <p:cNvSpPr/>
            <p:nvPr/>
          </p:nvSpPr>
          <p:spPr bwMode="auto">
            <a:xfrm>
              <a:off x="5480051" y="3919538"/>
              <a:ext cx="1079500" cy="525463"/>
            </a:xfrm>
            <a:custGeom>
              <a:avLst/>
              <a:gdLst>
                <a:gd name="T0" fmla="*/ 140 w 142"/>
                <a:gd name="T1" fmla="*/ 0 h 69"/>
                <a:gd name="T2" fmla="*/ 58 w 142"/>
                <a:gd name="T3" fmla="*/ 18 h 69"/>
                <a:gd name="T4" fmla="*/ 1 w 142"/>
                <a:gd name="T5" fmla="*/ 66 h 69"/>
                <a:gd name="T6" fmla="*/ 4 w 142"/>
                <a:gd name="T7" fmla="*/ 68 h 69"/>
                <a:gd name="T8" fmla="*/ 56 w 142"/>
                <a:gd name="T9" fmla="*/ 22 h 69"/>
                <a:gd name="T10" fmla="*/ 140 w 142"/>
                <a:gd name="T11" fmla="*/ 2 h 69"/>
                <a:gd name="T12" fmla="*/ 140 w 142"/>
                <a:gd name="T13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2" h="69">
                  <a:moveTo>
                    <a:pt x="140" y="0"/>
                  </a:moveTo>
                  <a:cubicBezTo>
                    <a:pt x="112" y="0"/>
                    <a:pt x="84" y="7"/>
                    <a:pt x="58" y="18"/>
                  </a:cubicBezTo>
                  <a:cubicBezTo>
                    <a:pt x="34" y="28"/>
                    <a:pt x="17" y="48"/>
                    <a:pt x="1" y="66"/>
                  </a:cubicBezTo>
                  <a:cubicBezTo>
                    <a:pt x="0" y="68"/>
                    <a:pt x="3" y="69"/>
                    <a:pt x="4" y="68"/>
                  </a:cubicBezTo>
                  <a:cubicBezTo>
                    <a:pt x="19" y="50"/>
                    <a:pt x="35" y="33"/>
                    <a:pt x="56" y="22"/>
                  </a:cubicBezTo>
                  <a:cubicBezTo>
                    <a:pt x="81" y="9"/>
                    <a:pt x="112" y="3"/>
                    <a:pt x="140" y="2"/>
                  </a:cubicBezTo>
                  <a:cubicBezTo>
                    <a:pt x="142" y="2"/>
                    <a:pt x="142" y="0"/>
                    <a:pt x="1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" name="Freeform 18"/>
            <p:cNvSpPr/>
            <p:nvPr/>
          </p:nvSpPr>
          <p:spPr bwMode="auto">
            <a:xfrm>
              <a:off x="5526088" y="3957638"/>
              <a:ext cx="965200" cy="495300"/>
            </a:xfrm>
            <a:custGeom>
              <a:avLst/>
              <a:gdLst>
                <a:gd name="T0" fmla="*/ 124 w 127"/>
                <a:gd name="T1" fmla="*/ 1 h 65"/>
                <a:gd name="T2" fmla="*/ 54 w 127"/>
                <a:gd name="T3" fmla="*/ 23 h 65"/>
                <a:gd name="T4" fmla="*/ 2 w 127"/>
                <a:gd name="T5" fmla="*/ 62 h 65"/>
                <a:gd name="T6" fmla="*/ 4 w 127"/>
                <a:gd name="T7" fmla="*/ 64 h 65"/>
                <a:gd name="T8" fmla="*/ 52 w 127"/>
                <a:gd name="T9" fmla="*/ 27 h 65"/>
                <a:gd name="T10" fmla="*/ 125 w 127"/>
                <a:gd name="T11" fmla="*/ 3 h 65"/>
                <a:gd name="T12" fmla="*/ 124 w 127"/>
                <a:gd name="T13" fmla="*/ 1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7" h="65">
                  <a:moveTo>
                    <a:pt x="124" y="1"/>
                  </a:moveTo>
                  <a:cubicBezTo>
                    <a:pt x="100" y="5"/>
                    <a:pt x="76" y="13"/>
                    <a:pt x="54" y="23"/>
                  </a:cubicBezTo>
                  <a:cubicBezTo>
                    <a:pt x="34" y="33"/>
                    <a:pt x="17" y="48"/>
                    <a:pt x="2" y="62"/>
                  </a:cubicBezTo>
                  <a:cubicBezTo>
                    <a:pt x="0" y="63"/>
                    <a:pt x="3" y="65"/>
                    <a:pt x="4" y="64"/>
                  </a:cubicBezTo>
                  <a:cubicBezTo>
                    <a:pt x="19" y="50"/>
                    <a:pt x="34" y="37"/>
                    <a:pt x="52" y="27"/>
                  </a:cubicBezTo>
                  <a:cubicBezTo>
                    <a:pt x="74" y="16"/>
                    <a:pt x="100" y="7"/>
                    <a:pt x="125" y="3"/>
                  </a:cubicBezTo>
                  <a:cubicBezTo>
                    <a:pt x="127" y="3"/>
                    <a:pt x="126" y="0"/>
                    <a:pt x="1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" name="Freeform 19"/>
            <p:cNvSpPr/>
            <p:nvPr/>
          </p:nvSpPr>
          <p:spPr bwMode="auto">
            <a:xfrm>
              <a:off x="6734176" y="3578225"/>
              <a:ext cx="1330325" cy="365125"/>
            </a:xfrm>
            <a:custGeom>
              <a:avLst/>
              <a:gdLst>
                <a:gd name="T0" fmla="*/ 3 w 175"/>
                <a:gd name="T1" fmla="*/ 23 h 48"/>
                <a:gd name="T2" fmla="*/ 88 w 175"/>
                <a:gd name="T3" fmla="*/ 5 h 48"/>
                <a:gd name="T4" fmla="*/ 172 w 175"/>
                <a:gd name="T5" fmla="*/ 46 h 48"/>
                <a:gd name="T6" fmla="*/ 175 w 175"/>
                <a:gd name="T7" fmla="*/ 46 h 48"/>
                <a:gd name="T8" fmla="*/ 103 w 175"/>
                <a:gd name="T9" fmla="*/ 4 h 48"/>
                <a:gd name="T10" fmla="*/ 1 w 175"/>
                <a:gd name="T11" fmla="*/ 20 h 48"/>
                <a:gd name="T12" fmla="*/ 3 w 175"/>
                <a:gd name="T13" fmla="*/ 23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5" h="48">
                  <a:moveTo>
                    <a:pt x="3" y="23"/>
                  </a:moveTo>
                  <a:cubicBezTo>
                    <a:pt x="28" y="7"/>
                    <a:pt x="57" y="3"/>
                    <a:pt x="88" y="5"/>
                  </a:cubicBezTo>
                  <a:cubicBezTo>
                    <a:pt x="122" y="8"/>
                    <a:pt x="160" y="14"/>
                    <a:pt x="172" y="46"/>
                  </a:cubicBezTo>
                  <a:cubicBezTo>
                    <a:pt x="173" y="48"/>
                    <a:pt x="175" y="47"/>
                    <a:pt x="175" y="46"/>
                  </a:cubicBezTo>
                  <a:cubicBezTo>
                    <a:pt x="164" y="17"/>
                    <a:pt x="135" y="8"/>
                    <a:pt x="103" y="4"/>
                  </a:cubicBezTo>
                  <a:cubicBezTo>
                    <a:pt x="67" y="0"/>
                    <a:pt x="32" y="1"/>
                    <a:pt x="1" y="20"/>
                  </a:cubicBezTo>
                  <a:cubicBezTo>
                    <a:pt x="0" y="21"/>
                    <a:pt x="1" y="24"/>
                    <a:pt x="3" y="23"/>
                  </a:cubicBezTo>
                  <a:close/>
                </a:path>
              </a:pathLst>
            </a:custGeom>
            <a:solidFill>
              <a:schemeClr val="accent1"/>
            </a:solidFill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" name="Freeform 20"/>
            <p:cNvSpPr/>
            <p:nvPr/>
          </p:nvSpPr>
          <p:spPr bwMode="auto">
            <a:xfrm>
              <a:off x="5518151" y="2162175"/>
              <a:ext cx="2509838" cy="1697038"/>
            </a:xfrm>
            <a:custGeom>
              <a:avLst/>
              <a:gdLst>
                <a:gd name="T0" fmla="*/ 329 w 330"/>
                <a:gd name="T1" fmla="*/ 220 h 223"/>
                <a:gd name="T2" fmla="*/ 258 w 330"/>
                <a:gd name="T3" fmla="*/ 145 h 223"/>
                <a:gd name="T4" fmla="*/ 216 w 330"/>
                <a:gd name="T5" fmla="*/ 98 h 223"/>
                <a:gd name="T6" fmla="*/ 168 w 330"/>
                <a:gd name="T7" fmla="*/ 54 h 223"/>
                <a:gd name="T8" fmla="*/ 148 w 330"/>
                <a:gd name="T9" fmla="*/ 33 h 223"/>
                <a:gd name="T10" fmla="*/ 131 w 330"/>
                <a:gd name="T11" fmla="*/ 20 h 223"/>
                <a:gd name="T12" fmla="*/ 79 w 330"/>
                <a:gd name="T13" fmla="*/ 4 h 223"/>
                <a:gd name="T14" fmla="*/ 1 w 330"/>
                <a:gd name="T15" fmla="*/ 52 h 223"/>
                <a:gd name="T16" fmla="*/ 4 w 330"/>
                <a:gd name="T17" fmla="*/ 54 h 223"/>
                <a:gd name="T18" fmla="*/ 94 w 330"/>
                <a:gd name="T19" fmla="*/ 8 h 223"/>
                <a:gd name="T20" fmla="*/ 145 w 330"/>
                <a:gd name="T21" fmla="*/ 35 h 223"/>
                <a:gd name="T22" fmla="*/ 178 w 330"/>
                <a:gd name="T23" fmla="*/ 67 h 223"/>
                <a:gd name="T24" fmla="*/ 217 w 330"/>
                <a:gd name="T25" fmla="*/ 103 h 223"/>
                <a:gd name="T26" fmla="*/ 253 w 330"/>
                <a:gd name="T27" fmla="*/ 144 h 223"/>
                <a:gd name="T28" fmla="*/ 327 w 330"/>
                <a:gd name="T29" fmla="*/ 221 h 223"/>
                <a:gd name="T30" fmla="*/ 329 w 330"/>
                <a:gd name="T31" fmla="*/ 220 h 2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30" h="223">
                  <a:moveTo>
                    <a:pt x="329" y="220"/>
                  </a:moveTo>
                  <a:cubicBezTo>
                    <a:pt x="316" y="190"/>
                    <a:pt x="281" y="169"/>
                    <a:pt x="258" y="145"/>
                  </a:cubicBezTo>
                  <a:cubicBezTo>
                    <a:pt x="244" y="129"/>
                    <a:pt x="231" y="113"/>
                    <a:pt x="216" y="98"/>
                  </a:cubicBezTo>
                  <a:cubicBezTo>
                    <a:pt x="200" y="83"/>
                    <a:pt x="184" y="69"/>
                    <a:pt x="168" y="54"/>
                  </a:cubicBezTo>
                  <a:cubicBezTo>
                    <a:pt x="161" y="47"/>
                    <a:pt x="154" y="41"/>
                    <a:pt x="148" y="33"/>
                  </a:cubicBezTo>
                  <a:cubicBezTo>
                    <a:pt x="143" y="28"/>
                    <a:pt x="137" y="24"/>
                    <a:pt x="131" y="20"/>
                  </a:cubicBezTo>
                  <a:cubicBezTo>
                    <a:pt x="116" y="11"/>
                    <a:pt x="98" y="4"/>
                    <a:pt x="79" y="4"/>
                  </a:cubicBezTo>
                  <a:cubicBezTo>
                    <a:pt x="45" y="3"/>
                    <a:pt x="15" y="27"/>
                    <a:pt x="1" y="52"/>
                  </a:cubicBezTo>
                  <a:cubicBezTo>
                    <a:pt x="0" y="54"/>
                    <a:pt x="3" y="55"/>
                    <a:pt x="4" y="54"/>
                  </a:cubicBezTo>
                  <a:cubicBezTo>
                    <a:pt x="19" y="24"/>
                    <a:pt x="56" y="0"/>
                    <a:pt x="94" y="8"/>
                  </a:cubicBezTo>
                  <a:cubicBezTo>
                    <a:pt x="112" y="12"/>
                    <a:pt x="134" y="22"/>
                    <a:pt x="145" y="35"/>
                  </a:cubicBezTo>
                  <a:cubicBezTo>
                    <a:pt x="155" y="46"/>
                    <a:pt x="167" y="56"/>
                    <a:pt x="178" y="67"/>
                  </a:cubicBezTo>
                  <a:cubicBezTo>
                    <a:pt x="191" y="79"/>
                    <a:pt x="204" y="91"/>
                    <a:pt x="217" y="103"/>
                  </a:cubicBezTo>
                  <a:cubicBezTo>
                    <a:pt x="230" y="116"/>
                    <a:pt x="241" y="130"/>
                    <a:pt x="253" y="144"/>
                  </a:cubicBezTo>
                  <a:cubicBezTo>
                    <a:pt x="276" y="169"/>
                    <a:pt x="313" y="190"/>
                    <a:pt x="327" y="221"/>
                  </a:cubicBezTo>
                  <a:cubicBezTo>
                    <a:pt x="327" y="223"/>
                    <a:pt x="330" y="222"/>
                    <a:pt x="329" y="220"/>
                  </a:cubicBezTo>
                  <a:close/>
                </a:path>
              </a:pathLst>
            </a:custGeom>
            <a:solidFill>
              <a:schemeClr val="accent1"/>
            </a:solidFill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" name="Freeform 21"/>
            <p:cNvSpPr/>
            <p:nvPr/>
          </p:nvSpPr>
          <p:spPr bwMode="auto">
            <a:xfrm>
              <a:off x="6796088" y="3646488"/>
              <a:ext cx="1306513" cy="334963"/>
            </a:xfrm>
            <a:custGeom>
              <a:avLst/>
              <a:gdLst>
                <a:gd name="T0" fmla="*/ 3 w 172"/>
                <a:gd name="T1" fmla="*/ 18 h 44"/>
                <a:gd name="T2" fmla="*/ 90 w 172"/>
                <a:gd name="T3" fmla="*/ 7 h 44"/>
                <a:gd name="T4" fmla="*/ 136 w 172"/>
                <a:gd name="T5" fmla="*/ 21 h 44"/>
                <a:gd name="T6" fmla="*/ 170 w 172"/>
                <a:gd name="T7" fmla="*/ 44 h 44"/>
                <a:gd name="T8" fmla="*/ 172 w 172"/>
                <a:gd name="T9" fmla="*/ 42 h 44"/>
                <a:gd name="T10" fmla="*/ 165 w 172"/>
                <a:gd name="T11" fmla="*/ 25 h 44"/>
                <a:gd name="T12" fmla="*/ 162 w 172"/>
                <a:gd name="T13" fmla="*/ 26 h 44"/>
                <a:gd name="T14" fmla="*/ 169 w 172"/>
                <a:gd name="T15" fmla="*/ 43 h 44"/>
                <a:gd name="T16" fmla="*/ 171 w 172"/>
                <a:gd name="T17" fmla="*/ 42 h 44"/>
                <a:gd name="T18" fmla="*/ 134 w 172"/>
                <a:gd name="T19" fmla="*/ 17 h 44"/>
                <a:gd name="T20" fmla="*/ 87 w 172"/>
                <a:gd name="T21" fmla="*/ 4 h 44"/>
                <a:gd name="T22" fmla="*/ 2 w 172"/>
                <a:gd name="T23" fmla="*/ 16 h 44"/>
                <a:gd name="T24" fmla="*/ 3 w 172"/>
                <a:gd name="T25" fmla="*/ 18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72" h="44">
                  <a:moveTo>
                    <a:pt x="3" y="18"/>
                  </a:moveTo>
                  <a:cubicBezTo>
                    <a:pt x="29" y="3"/>
                    <a:pt x="60" y="3"/>
                    <a:pt x="90" y="7"/>
                  </a:cubicBezTo>
                  <a:cubicBezTo>
                    <a:pt x="106" y="9"/>
                    <a:pt x="122" y="14"/>
                    <a:pt x="136" y="21"/>
                  </a:cubicBezTo>
                  <a:cubicBezTo>
                    <a:pt x="148" y="27"/>
                    <a:pt x="158" y="37"/>
                    <a:pt x="170" y="44"/>
                  </a:cubicBezTo>
                  <a:cubicBezTo>
                    <a:pt x="171" y="44"/>
                    <a:pt x="172" y="43"/>
                    <a:pt x="172" y="42"/>
                  </a:cubicBezTo>
                  <a:cubicBezTo>
                    <a:pt x="171" y="36"/>
                    <a:pt x="168" y="30"/>
                    <a:pt x="165" y="25"/>
                  </a:cubicBezTo>
                  <a:cubicBezTo>
                    <a:pt x="164" y="23"/>
                    <a:pt x="161" y="24"/>
                    <a:pt x="162" y="26"/>
                  </a:cubicBezTo>
                  <a:cubicBezTo>
                    <a:pt x="165" y="32"/>
                    <a:pt x="168" y="37"/>
                    <a:pt x="169" y="43"/>
                  </a:cubicBezTo>
                  <a:cubicBezTo>
                    <a:pt x="170" y="43"/>
                    <a:pt x="171" y="42"/>
                    <a:pt x="171" y="42"/>
                  </a:cubicBezTo>
                  <a:cubicBezTo>
                    <a:pt x="158" y="35"/>
                    <a:pt x="148" y="24"/>
                    <a:pt x="134" y="17"/>
                  </a:cubicBezTo>
                  <a:cubicBezTo>
                    <a:pt x="120" y="10"/>
                    <a:pt x="103" y="6"/>
                    <a:pt x="87" y="4"/>
                  </a:cubicBezTo>
                  <a:cubicBezTo>
                    <a:pt x="58" y="0"/>
                    <a:pt x="27" y="1"/>
                    <a:pt x="2" y="16"/>
                  </a:cubicBezTo>
                  <a:cubicBezTo>
                    <a:pt x="0" y="17"/>
                    <a:pt x="2" y="19"/>
                    <a:pt x="3" y="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" name="Freeform 22"/>
            <p:cNvSpPr/>
            <p:nvPr/>
          </p:nvSpPr>
          <p:spPr bwMode="auto">
            <a:xfrm>
              <a:off x="6902451" y="3714750"/>
              <a:ext cx="1131888" cy="327025"/>
            </a:xfrm>
            <a:custGeom>
              <a:avLst/>
              <a:gdLst>
                <a:gd name="T0" fmla="*/ 2 w 149"/>
                <a:gd name="T1" fmla="*/ 13 h 43"/>
                <a:gd name="T2" fmla="*/ 89 w 149"/>
                <a:gd name="T3" fmla="*/ 16 h 43"/>
                <a:gd name="T4" fmla="*/ 146 w 149"/>
                <a:gd name="T5" fmla="*/ 41 h 43"/>
                <a:gd name="T6" fmla="*/ 149 w 149"/>
                <a:gd name="T7" fmla="*/ 41 h 43"/>
                <a:gd name="T8" fmla="*/ 96 w 149"/>
                <a:gd name="T9" fmla="*/ 14 h 43"/>
                <a:gd name="T10" fmla="*/ 2 w 149"/>
                <a:gd name="T11" fmla="*/ 10 h 43"/>
                <a:gd name="T12" fmla="*/ 2 w 149"/>
                <a:gd name="T13" fmla="*/ 1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9" h="43">
                  <a:moveTo>
                    <a:pt x="2" y="13"/>
                  </a:moveTo>
                  <a:cubicBezTo>
                    <a:pt x="30" y="4"/>
                    <a:pt x="61" y="10"/>
                    <a:pt x="89" y="16"/>
                  </a:cubicBezTo>
                  <a:cubicBezTo>
                    <a:pt x="107" y="19"/>
                    <a:pt x="139" y="23"/>
                    <a:pt x="146" y="41"/>
                  </a:cubicBezTo>
                  <a:cubicBezTo>
                    <a:pt x="146" y="43"/>
                    <a:pt x="149" y="42"/>
                    <a:pt x="149" y="41"/>
                  </a:cubicBezTo>
                  <a:cubicBezTo>
                    <a:pt x="142" y="23"/>
                    <a:pt x="114" y="18"/>
                    <a:pt x="96" y="14"/>
                  </a:cubicBezTo>
                  <a:cubicBezTo>
                    <a:pt x="66" y="8"/>
                    <a:pt x="32" y="0"/>
                    <a:pt x="2" y="10"/>
                  </a:cubicBezTo>
                  <a:cubicBezTo>
                    <a:pt x="0" y="11"/>
                    <a:pt x="1" y="13"/>
                    <a:pt x="2" y="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" name="Freeform 23"/>
            <p:cNvSpPr/>
            <p:nvPr/>
          </p:nvSpPr>
          <p:spPr bwMode="auto">
            <a:xfrm>
              <a:off x="6940551" y="3805238"/>
              <a:ext cx="1131888" cy="290513"/>
            </a:xfrm>
            <a:custGeom>
              <a:avLst/>
              <a:gdLst>
                <a:gd name="T0" fmla="*/ 2 w 149"/>
                <a:gd name="T1" fmla="*/ 5 h 38"/>
                <a:gd name="T2" fmla="*/ 82 w 149"/>
                <a:gd name="T3" fmla="*/ 12 h 38"/>
                <a:gd name="T4" fmla="*/ 145 w 149"/>
                <a:gd name="T5" fmla="*/ 37 h 38"/>
                <a:gd name="T6" fmla="*/ 147 w 149"/>
                <a:gd name="T7" fmla="*/ 35 h 38"/>
                <a:gd name="T8" fmla="*/ 87 w 149"/>
                <a:gd name="T9" fmla="*/ 10 h 38"/>
                <a:gd name="T10" fmla="*/ 2 w 149"/>
                <a:gd name="T11" fmla="*/ 2 h 38"/>
                <a:gd name="T12" fmla="*/ 2 w 149"/>
                <a:gd name="T13" fmla="*/ 5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9" h="38">
                  <a:moveTo>
                    <a:pt x="2" y="5"/>
                  </a:moveTo>
                  <a:cubicBezTo>
                    <a:pt x="29" y="3"/>
                    <a:pt x="56" y="6"/>
                    <a:pt x="82" y="12"/>
                  </a:cubicBezTo>
                  <a:cubicBezTo>
                    <a:pt x="105" y="17"/>
                    <a:pt x="129" y="22"/>
                    <a:pt x="145" y="37"/>
                  </a:cubicBezTo>
                  <a:cubicBezTo>
                    <a:pt x="147" y="38"/>
                    <a:pt x="149" y="36"/>
                    <a:pt x="147" y="35"/>
                  </a:cubicBezTo>
                  <a:cubicBezTo>
                    <a:pt x="131" y="20"/>
                    <a:pt x="109" y="15"/>
                    <a:pt x="87" y="10"/>
                  </a:cubicBezTo>
                  <a:cubicBezTo>
                    <a:pt x="60" y="4"/>
                    <a:pt x="31" y="0"/>
                    <a:pt x="2" y="2"/>
                  </a:cubicBezTo>
                  <a:cubicBezTo>
                    <a:pt x="0" y="3"/>
                    <a:pt x="0" y="5"/>
                    <a:pt x="2" y="5"/>
                  </a:cubicBezTo>
                  <a:close/>
                </a:path>
              </a:pathLst>
            </a:custGeom>
            <a:solidFill>
              <a:schemeClr val="accent1"/>
            </a:solidFill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" name="Freeform 24"/>
            <p:cNvSpPr/>
            <p:nvPr/>
          </p:nvSpPr>
          <p:spPr bwMode="auto">
            <a:xfrm>
              <a:off x="7077076" y="3843338"/>
              <a:ext cx="736600" cy="220663"/>
            </a:xfrm>
            <a:custGeom>
              <a:avLst/>
              <a:gdLst>
                <a:gd name="T0" fmla="*/ 2 w 97"/>
                <a:gd name="T1" fmla="*/ 2 h 29"/>
                <a:gd name="T2" fmla="*/ 48 w 97"/>
                <a:gd name="T3" fmla="*/ 13 h 29"/>
                <a:gd name="T4" fmla="*/ 73 w 97"/>
                <a:gd name="T5" fmla="*/ 21 h 29"/>
                <a:gd name="T6" fmla="*/ 94 w 97"/>
                <a:gd name="T7" fmla="*/ 28 h 29"/>
                <a:gd name="T8" fmla="*/ 95 w 97"/>
                <a:gd name="T9" fmla="*/ 26 h 29"/>
                <a:gd name="T10" fmla="*/ 74 w 97"/>
                <a:gd name="T11" fmla="*/ 18 h 29"/>
                <a:gd name="T12" fmla="*/ 49 w 97"/>
                <a:gd name="T13" fmla="*/ 10 h 29"/>
                <a:gd name="T14" fmla="*/ 2 w 97"/>
                <a:gd name="T15" fmla="*/ 0 h 29"/>
                <a:gd name="T16" fmla="*/ 2 w 97"/>
                <a:gd name="T17" fmla="*/ 2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7" h="29">
                  <a:moveTo>
                    <a:pt x="2" y="2"/>
                  </a:moveTo>
                  <a:cubicBezTo>
                    <a:pt x="18" y="2"/>
                    <a:pt x="33" y="8"/>
                    <a:pt x="48" y="13"/>
                  </a:cubicBezTo>
                  <a:cubicBezTo>
                    <a:pt x="56" y="16"/>
                    <a:pt x="65" y="18"/>
                    <a:pt x="73" y="21"/>
                  </a:cubicBezTo>
                  <a:cubicBezTo>
                    <a:pt x="80" y="23"/>
                    <a:pt x="86" y="27"/>
                    <a:pt x="94" y="28"/>
                  </a:cubicBezTo>
                  <a:cubicBezTo>
                    <a:pt x="96" y="29"/>
                    <a:pt x="97" y="26"/>
                    <a:pt x="95" y="26"/>
                  </a:cubicBezTo>
                  <a:cubicBezTo>
                    <a:pt x="87" y="24"/>
                    <a:pt x="81" y="21"/>
                    <a:pt x="74" y="18"/>
                  </a:cubicBezTo>
                  <a:cubicBezTo>
                    <a:pt x="66" y="15"/>
                    <a:pt x="57" y="13"/>
                    <a:pt x="49" y="10"/>
                  </a:cubicBezTo>
                  <a:cubicBezTo>
                    <a:pt x="33" y="5"/>
                    <a:pt x="19" y="0"/>
                    <a:pt x="2" y="0"/>
                  </a:cubicBezTo>
                  <a:cubicBezTo>
                    <a:pt x="0" y="0"/>
                    <a:pt x="0" y="2"/>
                    <a:pt x="2" y="2"/>
                  </a:cubicBezTo>
                  <a:close/>
                </a:path>
              </a:pathLst>
            </a:custGeom>
            <a:solidFill>
              <a:schemeClr val="accent1"/>
            </a:solidFill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" name="Freeform 25"/>
            <p:cNvSpPr/>
            <p:nvPr/>
          </p:nvSpPr>
          <p:spPr bwMode="auto">
            <a:xfrm>
              <a:off x="5351463" y="3981450"/>
              <a:ext cx="1322388" cy="654050"/>
            </a:xfrm>
            <a:custGeom>
              <a:avLst/>
              <a:gdLst>
                <a:gd name="T0" fmla="*/ 144 w 174"/>
                <a:gd name="T1" fmla="*/ 14 h 86"/>
                <a:gd name="T2" fmla="*/ 98 w 174"/>
                <a:gd name="T3" fmla="*/ 38 h 86"/>
                <a:gd name="T4" fmla="*/ 162 w 174"/>
                <a:gd name="T5" fmla="*/ 5 h 86"/>
                <a:gd name="T6" fmla="*/ 120 w 174"/>
                <a:gd name="T7" fmla="*/ 28 h 86"/>
                <a:gd name="T8" fmla="*/ 171 w 174"/>
                <a:gd name="T9" fmla="*/ 1 h 86"/>
                <a:gd name="T10" fmla="*/ 143 w 174"/>
                <a:gd name="T11" fmla="*/ 16 h 86"/>
                <a:gd name="T12" fmla="*/ 136 w 174"/>
                <a:gd name="T13" fmla="*/ 14 h 86"/>
                <a:gd name="T14" fmla="*/ 134 w 174"/>
                <a:gd name="T15" fmla="*/ 23 h 86"/>
                <a:gd name="T16" fmla="*/ 123 w 174"/>
                <a:gd name="T17" fmla="*/ 21 h 86"/>
                <a:gd name="T18" fmla="*/ 105 w 174"/>
                <a:gd name="T19" fmla="*/ 35 h 86"/>
                <a:gd name="T20" fmla="*/ 98 w 174"/>
                <a:gd name="T21" fmla="*/ 35 h 86"/>
                <a:gd name="T22" fmla="*/ 92 w 174"/>
                <a:gd name="T23" fmla="*/ 41 h 86"/>
                <a:gd name="T24" fmla="*/ 72 w 174"/>
                <a:gd name="T25" fmla="*/ 45 h 86"/>
                <a:gd name="T26" fmla="*/ 55 w 174"/>
                <a:gd name="T27" fmla="*/ 62 h 86"/>
                <a:gd name="T28" fmla="*/ 66 w 174"/>
                <a:gd name="T29" fmla="*/ 47 h 86"/>
                <a:gd name="T30" fmla="*/ 84 w 174"/>
                <a:gd name="T31" fmla="*/ 44 h 86"/>
                <a:gd name="T32" fmla="*/ 4 w 174"/>
                <a:gd name="T33" fmla="*/ 81 h 86"/>
                <a:gd name="T34" fmla="*/ 66 w 174"/>
                <a:gd name="T35" fmla="*/ 52 h 86"/>
                <a:gd name="T36" fmla="*/ 10 w 174"/>
                <a:gd name="T37" fmla="*/ 76 h 86"/>
                <a:gd name="T38" fmla="*/ 73 w 174"/>
                <a:gd name="T39" fmla="*/ 51 h 86"/>
                <a:gd name="T40" fmla="*/ 1 w 174"/>
                <a:gd name="T41" fmla="*/ 83 h 86"/>
                <a:gd name="T42" fmla="*/ 102 w 174"/>
                <a:gd name="T43" fmla="*/ 35 h 86"/>
                <a:gd name="T44" fmla="*/ 88 w 174"/>
                <a:gd name="T45" fmla="*/ 36 h 86"/>
                <a:gd name="T46" fmla="*/ 108 w 174"/>
                <a:gd name="T47" fmla="*/ 32 h 86"/>
                <a:gd name="T48" fmla="*/ 82 w 174"/>
                <a:gd name="T49" fmla="*/ 44 h 86"/>
                <a:gd name="T50" fmla="*/ 171 w 174"/>
                <a:gd name="T51" fmla="*/ 2 h 86"/>
                <a:gd name="T52" fmla="*/ 76 w 174"/>
                <a:gd name="T53" fmla="*/ 51 h 86"/>
                <a:gd name="T54" fmla="*/ 171 w 174"/>
                <a:gd name="T55" fmla="*/ 2 h 86"/>
                <a:gd name="T56" fmla="*/ 164 w 174"/>
                <a:gd name="T57" fmla="*/ 5 h 86"/>
                <a:gd name="T58" fmla="*/ 39 w 174"/>
                <a:gd name="T59" fmla="*/ 62 h 86"/>
                <a:gd name="T60" fmla="*/ 125 w 174"/>
                <a:gd name="T61" fmla="*/ 22 h 86"/>
                <a:gd name="T62" fmla="*/ 64 w 174"/>
                <a:gd name="T63" fmla="*/ 51 h 86"/>
                <a:gd name="T64" fmla="*/ 36 w 174"/>
                <a:gd name="T65" fmla="*/ 66 h 86"/>
                <a:gd name="T66" fmla="*/ 46 w 174"/>
                <a:gd name="T67" fmla="*/ 63 h 86"/>
                <a:gd name="T68" fmla="*/ 21 w 174"/>
                <a:gd name="T69" fmla="*/ 69 h 86"/>
                <a:gd name="T70" fmla="*/ 64 w 174"/>
                <a:gd name="T71" fmla="*/ 50 h 86"/>
                <a:gd name="T72" fmla="*/ 6 w 174"/>
                <a:gd name="T73" fmla="*/ 83 h 86"/>
                <a:gd name="T74" fmla="*/ 83 w 174"/>
                <a:gd name="T75" fmla="*/ 42 h 86"/>
                <a:gd name="T76" fmla="*/ 57 w 174"/>
                <a:gd name="T77" fmla="*/ 55 h 86"/>
                <a:gd name="T78" fmla="*/ 81 w 174"/>
                <a:gd name="T79" fmla="*/ 47 h 86"/>
                <a:gd name="T80" fmla="*/ 25 w 174"/>
                <a:gd name="T81" fmla="*/ 73 h 86"/>
                <a:gd name="T82" fmla="*/ 116 w 174"/>
                <a:gd name="T83" fmla="*/ 26 h 86"/>
                <a:gd name="T84" fmla="*/ 49 w 174"/>
                <a:gd name="T85" fmla="*/ 59 h 86"/>
                <a:gd name="T86" fmla="*/ 146 w 174"/>
                <a:gd name="T87" fmla="*/ 15 h 86"/>
                <a:gd name="T88" fmla="*/ 73 w 174"/>
                <a:gd name="T89" fmla="*/ 49 h 86"/>
                <a:gd name="T90" fmla="*/ 166 w 174"/>
                <a:gd name="T91" fmla="*/ 5 h 86"/>
                <a:gd name="T92" fmla="*/ 107 w 174"/>
                <a:gd name="T93" fmla="*/ 32 h 86"/>
                <a:gd name="T94" fmla="*/ 168 w 174"/>
                <a:gd name="T95" fmla="*/ 1 h 86"/>
                <a:gd name="T96" fmla="*/ 124 w 174"/>
                <a:gd name="T97" fmla="*/ 24 h 86"/>
                <a:gd name="T98" fmla="*/ 144 w 174"/>
                <a:gd name="T99" fmla="*/ 15 h 86"/>
                <a:gd name="T100" fmla="*/ 137 w 174"/>
                <a:gd name="T101" fmla="*/ 17 h 86"/>
                <a:gd name="T102" fmla="*/ 135 w 174"/>
                <a:gd name="T103" fmla="*/ 19 h 86"/>
                <a:gd name="T104" fmla="*/ 121 w 174"/>
                <a:gd name="T105" fmla="*/ 26 h 86"/>
                <a:gd name="T106" fmla="*/ 114 w 174"/>
                <a:gd name="T107" fmla="*/ 26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74" h="86">
                  <a:moveTo>
                    <a:pt x="115" y="29"/>
                  </a:moveTo>
                  <a:cubicBezTo>
                    <a:pt x="125" y="26"/>
                    <a:pt x="135" y="22"/>
                    <a:pt x="144" y="16"/>
                  </a:cubicBezTo>
                  <a:cubicBezTo>
                    <a:pt x="146" y="16"/>
                    <a:pt x="145" y="14"/>
                    <a:pt x="144" y="14"/>
                  </a:cubicBezTo>
                  <a:cubicBezTo>
                    <a:pt x="137" y="14"/>
                    <a:pt x="131" y="18"/>
                    <a:pt x="125" y="21"/>
                  </a:cubicBezTo>
                  <a:cubicBezTo>
                    <a:pt x="116" y="26"/>
                    <a:pt x="106" y="30"/>
                    <a:pt x="97" y="36"/>
                  </a:cubicBezTo>
                  <a:cubicBezTo>
                    <a:pt x="95" y="37"/>
                    <a:pt x="97" y="39"/>
                    <a:pt x="98" y="38"/>
                  </a:cubicBezTo>
                  <a:cubicBezTo>
                    <a:pt x="112" y="31"/>
                    <a:pt x="126" y="25"/>
                    <a:pt x="141" y="19"/>
                  </a:cubicBezTo>
                  <a:cubicBezTo>
                    <a:pt x="149" y="17"/>
                    <a:pt x="158" y="14"/>
                    <a:pt x="163" y="8"/>
                  </a:cubicBezTo>
                  <a:cubicBezTo>
                    <a:pt x="164" y="7"/>
                    <a:pt x="164" y="5"/>
                    <a:pt x="162" y="5"/>
                  </a:cubicBezTo>
                  <a:cubicBezTo>
                    <a:pt x="154" y="6"/>
                    <a:pt x="148" y="9"/>
                    <a:pt x="141" y="12"/>
                  </a:cubicBezTo>
                  <a:cubicBezTo>
                    <a:pt x="133" y="16"/>
                    <a:pt x="125" y="19"/>
                    <a:pt x="118" y="26"/>
                  </a:cubicBezTo>
                  <a:cubicBezTo>
                    <a:pt x="117" y="27"/>
                    <a:pt x="118" y="28"/>
                    <a:pt x="120" y="28"/>
                  </a:cubicBezTo>
                  <a:cubicBezTo>
                    <a:pt x="128" y="26"/>
                    <a:pt x="135" y="22"/>
                    <a:pt x="142" y="18"/>
                  </a:cubicBezTo>
                  <a:cubicBezTo>
                    <a:pt x="152" y="13"/>
                    <a:pt x="162" y="9"/>
                    <a:pt x="172" y="4"/>
                  </a:cubicBezTo>
                  <a:cubicBezTo>
                    <a:pt x="173" y="3"/>
                    <a:pt x="172" y="1"/>
                    <a:pt x="171" y="1"/>
                  </a:cubicBezTo>
                  <a:cubicBezTo>
                    <a:pt x="153" y="5"/>
                    <a:pt x="138" y="13"/>
                    <a:pt x="122" y="21"/>
                  </a:cubicBezTo>
                  <a:cubicBezTo>
                    <a:pt x="121" y="22"/>
                    <a:pt x="122" y="24"/>
                    <a:pt x="123" y="24"/>
                  </a:cubicBezTo>
                  <a:cubicBezTo>
                    <a:pt x="131" y="22"/>
                    <a:pt x="137" y="19"/>
                    <a:pt x="143" y="16"/>
                  </a:cubicBezTo>
                  <a:cubicBezTo>
                    <a:pt x="152" y="12"/>
                    <a:pt x="161" y="8"/>
                    <a:pt x="170" y="3"/>
                  </a:cubicBezTo>
                  <a:cubicBezTo>
                    <a:pt x="171" y="2"/>
                    <a:pt x="170" y="0"/>
                    <a:pt x="168" y="1"/>
                  </a:cubicBezTo>
                  <a:cubicBezTo>
                    <a:pt x="157" y="4"/>
                    <a:pt x="147" y="9"/>
                    <a:pt x="136" y="14"/>
                  </a:cubicBezTo>
                  <a:cubicBezTo>
                    <a:pt x="125" y="19"/>
                    <a:pt x="114" y="23"/>
                    <a:pt x="105" y="30"/>
                  </a:cubicBezTo>
                  <a:cubicBezTo>
                    <a:pt x="104" y="31"/>
                    <a:pt x="104" y="33"/>
                    <a:pt x="106" y="33"/>
                  </a:cubicBezTo>
                  <a:cubicBezTo>
                    <a:pt x="116" y="32"/>
                    <a:pt x="125" y="28"/>
                    <a:pt x="134" y="23"/>
                  </a:cubicBezTo>
                  <a:cubicBezTo>
                    <a:pt x="146" y="18"/>
                    <a:pt x="158" y="14"/>
                    <a:pt x="169" y="7"/>
                  </a:cubicBezTo>
                  <a:cubicBezTo>
                    <a:pt x="170" y="6"/>
                    <a:pt x="168" y="5"/>
                    <a:pt x="167" y="5"/>
                  </a:cubicBezTo>
                  <a:cubicBezTo>
                    <a:pt x="151" y="7"/>
                    <a:pt x="137" y="14"/>
                    <a:pt x="123" y="21"/>
                  </a:cubicBezTo>
                  <a:cubicBezTo>
                    <a:pt x="105" y="29"/>
                    <a:pt x="89" y="38"/>
                    <a:pt x="72" y="47"/>
                  </a:cubicBezTo>
                  <a:cubicBezTo>
                    <a:pt x="70" y="48"/>
                    <a:pt x="71" y="50"/>
                    <a:pt x="73" y="49"/>
                  </a:cubicBezTo>
                  <a:cubicBezTo>
                    <a:pt x="84" y="46"/>
                    <a:pt x="95" y="40"/>
                    <a:pt x="105" y="35"/>
                  </a:cubicBezTo>
                  <a:cubicBezTo>
                    <a:pt x="118" y="28"/>
                    <a:pt x="133" y="23"/>
                    <a:pt x="147" y="18"/>
                  </a:cubicBezTo>
                  <a:cubicBezTo>
                    <a:pt x="146" y="17"/>
                    <a:pt x="146" y="16"/>
                    <a:pt x="146" y="15"/>
                  </a:cubicBezTo>
                  <a:cubicBezTo>
                    <a:pt x="130" y="22"/>
                    <a:pt x="114" y="28"/>
                    <a:pt x="98" y="35"/>
                  </a:cubicBezTo>
                  <a:cubicBezTo>
                    <a:pt x="82" y="42"/>
                    <a:pt x="66" y="51"/>
                    <a:pt x="49" y="57"/>
                  </a:cubicBezTo>
                  <a:cubicBezTo>
                    <a:pt x="49" y="58"/>
                    <a:pt x="49" y="58"/>
                    <a:pt x="50" y="59"/>
                  </a:cubicBezTo>
                  <a:cubicBezTo>
                    <a:pt x="63" y="52"/>
                    <a:pt x="78" y="47"/>
                    <a:pt x="92" y="41"/>
                  </a:cubicBezTo>
                  <a:cubicBezTo>
                    <a:pt x="101" y="38"/>
                    <a:pt x="111" y="34"/>
                    <a:pt x="118" y="28"/>
                  </a:cubicBezTo>
                  <a:cubicBezTo>
                    <a:pt x="119" y="27"/>
                    <a:pt x="119" y="26"/>
                    <a:pt x="117" y="26"/>
                  </a:cubicBezTo>
                  <a:cubicBezTo>
                    <a:pt x="100" y="26"/>
                    <a:pt x="86" y="38"/>
                    <a:pt x="72" y="45"/>
                  </a:cubicBezTo>
                  <a:cubicBezTo>
                    <a:pt x="55" y="54"/>
                    <a:pt x="35" y="58"/>
                    <a:pt x="23" y="71"/>
                  </a:cubicBezTo>
                  <a:cubicBezTo>
                    <a:pt x="22" y="72"/>
                    <a:pt x="22" y="73"/>
                    <a:pt x="24" y="73"/>
                  </a:cubicBezTo>
                  <a:cubicBezTo>
                    <a:pt x="35" y="74"/>
                    <a:pt x="46" y="67"/>
                    <a:pt x="55" y="62"/>
                  </a:cubicBezTo>
                  <a:cubicBezTo>
                    <a:pt x="70" y="55"/>
                    <a:pt x="85" y="49"/>
                    <a:pt x="98" y="39"/>
                  </a:cubicBezTo>
                  <a:cubicBezTo>
                    <a:pt x="99" y="38"/>
                    <a:pt x="98" y="37"/>
                    <a:pt x="97" y="36"/>
                  </a:cubicBezTo>
                  <a:cubicBezTo>
                    <a:pt x="87" y="34"/>
                    <a:pt x="75" y="43"/>
                    <a:pt x="66" y="47"/>
                  </a:cubicBezTo>
                  <a:cubicBezTo>
                    <a:pt x="49" y="57"/>
                    <a:pt x="30" y="66"/>
                    <a:pt x="12" y="76"/>
                  </a:cubicBezTo>
                  <a:cubicBezTo>
                    <a:pt x="12" y="77"/>
                    <a:pt x="13" y="78"/>
                    <a:pt x="13" y="79"/>
                  </a:cubicBezTo>
                  <a:cubicBezTo>
                    <a:pt x="36" y="65"/>
                    <a:pt x="61" y="56"/>
                    <a:pt x="84" y="44"/>
                  </a:cubicBezTo>
                  <a:cubicBezTo>
                    <a:pt x="84" y="43"/>
                    <a:pt x="83" y="42"/>
                    <a:pt x="82" y="42"/>
                  </a:cubicBezTo>
                  <a:cubicBezTo>
                    <a:pt x="72" y="50"/>
                    <a:pt x="58" y="54"/>
                    <a:pt x="46" y="59"/>
                  </a:cubicBezTo>
                  <a:cubicBezTo>
                    <a:pt x="31" y="66"/>
                    <a:pt x="17" y="73"/>
                    <a:pt x="4" y="81"/>
                  </a:cubicBezTo>
                  <a:cubicBezTo>
                    <a:pt x="3" y="81"/>
                    <a:pt x="4" y="83"/>
                    <a:pt x="5" y="83"/>
                  </a:cubicBezTo>
                  <a:cubicBezTo>
                    <a:pt x="18" y="80"/>
                    <a:pt x="28" y="73"/>
                    <a:pt x="38" y="68"/>
                  </a:cubicBezTo>
                  <a:cubicBezTo>
                    <a:pt x="48" y="63"/>
                    <a:pt x="58" y="59"/>
                    <a:pt x="66" y="52"/>
                  </a:cubicBezTo>
                  <a:cubicBezTo>
                    <a:pt x="67" y="51"/>
                    <a:pt x="66" y="50"/>
                    <a:pt x="65" y="50"/>
                  </a:cubicBezTo>
                  <a:cubicBezTo>
                    <a:pt x="52" y="49"/>
                    <a:pt x="42" y="57"/>
                    <a:pt x="31" y="61"/>
                  </a:cubicBezTo>
                  <a:cubicBezTo>
                    <a:pt x="24" y="64"/>
                    <a:pt x="11" y="68"/>
                    <a:pt x="10" y="76"/>
                  </a:cubicBezTo>
                  <a:cubicBezTo>
                    <a:pt x="10" y="77"/>
                    <a:pt x="10" y="78"/>
                    <a:pt x="11" y="78"/>
                  </a:cubicBezTo>
                  <a:cubicBezTo>
                    <a:pt x="21" y="80"/>
                    <a:pt x="30" y="74"/>
                    <a:pt x="38" y="70"/>
                  </a:cubicBezTo>
                  <a:cubicBezTo>
                    <a:pt x="50" y="63"/>
                    <a:pt x="64" y="60"/>
                    <a:pt x="73" y="51"/>
                  </a:cubicBezTo>
                  <a:cubicBezTo>
                    <a:pt x="74" y="50"/>
                    <a:pt x="73" y="48"/>
                    <a:pt x="71" y="48"/>
                  </a:cubicBezTo>
                  <a:cubicBezTo>
                    <a:pt x="59" y="51"/>
                    <a:pt x="48" y="57"/>
                    <a:pt x="38" y="62"/>
                  </a:cubicBezTo>
                  <a:cubicBezTo>
                    <a:pt x="25" y="69"/>
                    <a:pt x="12" y="74"/>
                    <a:pt x="1" y="83"/>
                  </a:cubicBezTo>
                  <a:cubicBezTo>
                    <a:pt x="0" y="84"/>
                    <a:pt x="2" y="86"/>
                    <a:pt x="3" y="85"/>
                  </a:cubicBezTo>
                  <a:cubicBezTo>
                    <a:pt x="22" y="72"/>
                    <a:pt x="44" y="64"/>
                    <a:pt x="65" y="53"/>
                  </a:cubicBezTo>
                  <a:cubicBezTo>
                    <a:pt x="77" y="47"/>
                    <a:pt x="89" y="41"/>
                    <a:pt x="102" y="35"/>
                  </a:cubicBezTo>
                  <a:cubicBezTo>
                    <a:pt x="110" y="31"/>
                    <a:pt x="119" y="27"/>
                    <a:pt x="126" y="22"/>
                  </a:cubicBezTo>
                  <a:cubicBezTo>
                    <a:pt x="127" y="21"/>
                    <a:pt x="126" y="19"/>
                    <a:pt x="125" y="20"/>
                  </a:cubicBezTo>
                  <a:cubicBezTo>
                    <a:pt x="111" y="21"/>
                    <a:pt x="99" y="29"/>
                    <a:pt x="88" y="36"/>
                  </a:cubicBezTo>
                  <a:cubicBezTo>
                    <a:pt x="72" y="45"/>
                    <a:pt x="56" y="53"/>
                    <a:pt x="39" y="62"/>
                  </a:cubicBezTo>
                  <a:cubicBezTo>
                    <a:pt x="40" y="62"/>
                    <a:pt x="40" y="63"/>
                    <a:pt x="41" y="64"/>
                  </a:cubicBezTo>
                  <a:cubicBezTo>
                    <a:pt x="63" y="52"/>
                    <a:pt x="85" y="42"/>
                    <a:pt x="108" y="32"/>
                  </a:cubicBezTo>
                  <a:cubicBezTo>
                    <a:pt x="127" y="23"/>
                    <a:pt x="148" y="17"/>
                    <a:pt x="165" y="4"/>
                  </a:cubicBezTo>
                  <a:cubicBezTo>
                    <a:pt x="166" y="3"/>
                    <a:pt x="165" y="2"/>
                    <a:pt x="163" y="2"/>
                  </a:cubicBezTo>
                  <a:cubicBezTo>
                    <a:pt x="133" y="12"/>
                    <a:pt x="111" y="32"/>
                    <a:pt x="82" y="44"/>
                  </a:cubicBezTo>
                  <a:cubicBezTo>
                    <a:pt x="82" y="45"/>
                    <a:pt x="83" y="46"/>
                    <a:pt x="83" y="47"/>
                  </a:cubicBezTo>
                  <a:cubicBezTo>
                    <a:pt x="110" y="29"/>
                    <a:pt x="141" y="16"/>
                    <a:pt x="172" y="4"/>
                  </a:cubicBezTo>
                  <a:cubicBezTo>
                    <a:pt x="171" y="3"/>
                    <a:pt x="171" y="3"/>
                    <a:pt x="171" y="2"/>
                  </a:cubicBezTo>
                  <a:cubicBezTo>
                    <a:pt x="157" y="11"/>
                    <a:pt x="141" y="18"/>
                    <a:pt x="126" y="25"/>
                  </a:cubicBezTo>
                  <a:cubicBezTo>
                    <a:pt x="109" y="34"/>
                    <a:pt x="92" y="41"/>
                    <a:pt x="75" y="49"/>
                  </a:cubicBezTo>
                  <a:cubicBezTo>
                    <a:pt x="73" y="50"/>
                    <a:pt x="74" y="52"/>
                    <a:pt x="76" y="51"/>
                  </a:cubicBezTo>
                  <a:cubicBezTo>
                    <a:pt x="93" y="43"/>
                    <a:pt x="110" y="36"/>
                    <a:pt x="127" y="28"/>
                  </a:cubicBezTo>
                  <a:cubicBezTo>
                    <a:pt x="142" y="20"/>
                    <a:pt x="158" y="13"/>
                    <a:pt x="172" y="4"/>
                  </a:cubicBezTo>
                  <a:cubicBezTo>
                    <a:pt x="174" y="3"/>
                    <a:pt x="172" y="1"/>
                    <a:pt x="171" y="2"/>
                  </a:cubicBezTo>
                  <a:cubicBezTo>
                    <a:pt x="140" y="14"/>
                    <a:pt x="109" y="26"/>
                    <a:pt x="82" y="44"/>
                  </a:cubicBezTo>
                  <a:cubicBezTo>
                    <a:pt x="80" y="45"/>
                    <a:pt x="82" y="47"/>
                    <a:pt x="83" y="47"/>
                  </a:cubicBezTo>
                  <a:cubicBezTo>
                    <a:pt x="112" y="35"/>
                    <a:pt x="134" y="14"/>
                    <a:pt x="164" y="5"/>
                  </a:cubicBezTo>
                  <a:cubicBezTo>
                    <a:pt x="164" y="4"/>
                    <a:pt x="163" y="3"/>
                    <a:pt x="163" y="2"/>
                  </a:cubicBezTo>
                  <a:cubicBezTo>
                    <a:pt x="146" y="15"/>
                    <a:pt x="125" y="21"/>
                    <a:pt x="107" y="29"/>
                  </a:cubicBezTo>
                  <a:cubicBezTo>
                    <a:pt x="84" y="40"/>
                    <a:pt x="61" y="50"/>
                    <a:pt x="39" y="62"/>
                  </a:cubicBezTo>
                  <a:cubicBezTo>
                    <a:pt x="38" y="63"/>
                    <a:pt x="39" y="65"/>
                    <a:pt x="41" y="64"/>
                  </a:cubicBezTo>
                  <a:cubicBezTo>
                    <a:pt x="55" y="56"/>
                    <a:pt x="70" y="48"/>
                    <a:pt x="85" y="41"/>
                  </a:cubicBezTo>
                  <a:cubicBezTo>
                    <a:pt x="98" y="34"/>
                    <a:pt x="110" y="24"/>
                    <a:pt x="125" y="22"/>
                  </a:cubicBezTo>
                  <a:cubicBezTo>
                    <a:pt x="124" y="21"/>
                    <a:pt x="124" y="21"/>
                    <a:pt x="124" y="20"/>
                  </a:cubicBezTo>
                  <a:cubicBezTo>
                    <a:pt x="116" y="26"/>
                    <a:pt x="105" y="30"/>
                    <a:pt x="96" y="34"/>
                  </a:cubicBezTo>
                  <a:cubicBezTo>
                    <a:pt x="85" y="40"/>
                    <a:pt x="74" y="45"/>
                    <a:pt x="64" y="51"/>
                  </a:cubicBezTo>
                  <a:cubicBezTo>
                    <a:pt x="43" y="62"/>
                    <a:pt x="21" y="70"/>
                    <a:pt x="2" y="82"/>
                  </a:cubicBezTo>
                  <a:cubicBezTo>
                    <a:pt x="2" y="83"/>
                    <a:pt x="3" y="84"/>
                    <a:pt x="3" y="84"/>
                  </a:cubicBezTo>
                  <a:cubicBezTo>
                    <a:pt x="13" y="77"/>
                    <a:pt x="25" y="72"/>
                    <a:pt x="36" y="66"/>
                  </a:cubicBezTo>
                  <a:cubicBezTo>
                    <a:pt x="48" y="60"/>
                    <a:pt x="59" y="53"/>
                    <a:pt x="72" y="51"/>
                  </a:cubicBezTo>
                  <a:cubicBezTo>
                    <a:pt x="72" y="50"/>
                    <a:pt x="71" y="50"/>
                    <a:pt x="71" y="49"/>
                  </a:cubicBezTo>
                  <a:cubicBezTo>
                    <a:pt x="64" y="56"/>
                    <a:pt x="55" y="59"/>
                    <a:pt x="46" y="63"/>
                  </a:cubicBezTo>
                  <a:cubicBezTo>
                    <a:pt x="38" y="66"/>
                    <a:pt x="30" y="72"/>
                    <a:pt x="21" y="75"/>
                  </a:cubicBezTo>
                  <a:cubicBezTo>
                    <a:pt x="19" y="76"/>
                    <a:pt x="17" y="75"/>
                    <a:pt x="15" y="73"/>
                  </a:cubicBezTo>
                  <a:cubicBezTo>
                    <a:pt x="17" y="72"/>
                    <a:pt x="19" y="70"/>
                    <a:pt x="21" y="69"/>
                  </a:cubicBezTo>
                  <a:cubicBezTo>
                    <a:pt x="24" y="67"/>
                    <a:pt x="29" y="65"/>
                    <a:pt x="33" y="64"/>
                  </a:cubicBezTo>
                  <a:cubicBezTo>
                    <a:pt x="43" y="59"/>
                    <a:pt x="53" y="52"/>
                    <a:pt x="65" y="52"/>
                  </a:cubicBezTo>
                  <a:cubicBezTo>
                    <a:pt x="64" y="52"/>
                    <a:pt x="64" y="51"/>
                    <a:pt x="64" y="50"/>
                  </a:cubicBezTo>
                  <a:cubicBezTo>
                    <a:pt x="56" y="57"/>
                    <a:pt x="46" y="61"/>
                    <a:pt x="37" y="65"/>
                  </a:cubicBezTo>
                  <a:cubicBezTo>
                    <a:pt x="26" y="71"/>
                    <a:pt x="17" y="77"/>
                    <a:pt x="5" y="80"/>
                  </a:cubicBezTo>
                  <a:cubicBezTo>
                    <a:pt x="5" y="81"/>
                    <a:pt x="5" y="82"/>
                    <a:pt x="6" y="83"/>
                  </a:cubicBezTo>
                  <a:cubicBezTo>
                    <a:pt x="20" y="74"/>
                    <a:pt x="35" y="67"/>
                    <a:pt x="50" y="60"/>
                  </a:cubicBezTo>
                  <a:cubicBezTo>
                    <a:pt x="62" y="55"/>
                    <a:pt x="74" y="51"/>
                    <a:pt x="85" y="44"/>
                  </a:cubicBezTo>
                  <a:cubicBezTo>
                    <a:pt x="86" y="43"/>
                    <a:pt x="84" y="41"/>
                    <a:pt x="83" y="42"/>
                  </a:cubicBezTo>
                  <a:cubicBezTo>
                    <a:pt x="59" y="54"/>
                    <a:pt x="34" y="63"/>
                    <a:pt x="12" y="76"/>
                  </a:cubicBezTo>
                  <a:cubicBezTo>
                    <a:pt x="10" y="77"/>
                    <a:pt x="12" y="80"/>
                    <a:pt x="13" y="79"/>
                  </a:cubicBezTo>
                  <a:cubicBezTo>
                    <a:pt x="28" y="70"/>
                    <a:pt x="42" y="63"/>
                    <a:pt x="57" y="55"/>
                  </a:cubicBezTo>
                  <a:cubicBezTo>
                    <a:pt x="67" y="51"/>
                    <a:pt x="75" y="45"/>
                    <a:pt x="85" y="41"/>
                  </a:cubicBezTo>
                  <a:cubicBezTo>
                    <a:pt x="85" y="41"/>
                    <a:pt x="93" y="39"/>
                    <a:pt x="93" y="39"/>
                  </a:cubicBezTo>
                  <a:cubicBezTo>
                    <a:pt x="89" y="42"/>
                    <a:pt x="85" y="44"/>
                    <a:pt x="81" y="47"/>
                  </a:cubicBezTo>
                  <a:cubicBezTo>
                    <a:pt x="75" y="50"/>
                    <a:pt x="68" y="53"/>
                    <a:pt x="61" y="57"/>
                  </a:cubicBezTo>
                  <a:cubicBezTo>
                    <a:pt x="50" y="62"/>
                    <a:pt x="37" y="72"/>
                    <a:pt x="24" y="71"/>
                  </a:cubicBezTo>
                  <a:cubicBezTo>
                    <a:pt x="24" y="71"/>
                    <a:pt x="24" y="72"/>
                    <a:pt x="25" y="73"/>
                  </a:cubicBezTo>
                  <a:cubicBezTo>
                    <a:pt x="36" y="61"/>
                    <a:pt x="53" y="56"/>
                    <a:pt x="69" y="49"/>
                  </a:cubicBezTo>
                  <a:cubicBezTo>
                    <a:pt x="84" y="43"/>
                    <a:pt x="99" y="29"/>
                    <a:pt x="117" y="28"/>
                  </a:cubicBezTo>
                  <a:cubicBezTo>
                    <a:pt x="117" y="28"/>
                    <a:pt x="117" y="27"/>
                    <a:pt x="116" y="26"/>
                  </a:cubicBezTo>
                  <a:cubicBezTo>
                    <a:pt x="107" y="34"/>
                    <a:pt x="96" y="37"/>
                    <a:pt x="85" y="41"/>
                  </a:cubicBezTo>
                  <a:cubicBezTo>
                    <a:pt x="72" y="46"/>
                    <a:pt x="60" y="51"/>
                    <a:pt x="48" y="57"/>
                  </a:cubicBezTo>
                  <a:cubicBezTo>
                    <a:pt x="47" y="58"/>
                    <a:pt x="48" y="60"/>
                    <a:pt x="49" y="59"/>
                  </a:cubicBezTo>
                  <a:cubicBezTo>
                    <a:pt x="66" y="54"/>
                    <a:pt x="80" y="46"/>
                    <a:pt x="96" y="39"/>
                  </a:cubicBezTo>
                  <a:cubicBezTo>
                    <a:pt x="113" y="31"/>
                    <a:pt x="130" y="25"/>
                    <a:pt x="147" y="18"/>
                  </a:cubicBezTo>
                  <a:cubicBezTo>
                    <a:pt x="149" y="17"/>
                    <a:pt x="147" y="15"/>
                    <a:pt x="146" y="15"/>
                  </a:cubicBezTo>
                  <a:cubicBezTo>
                    <a:pt x="134" y="20"/>
                    <a:pt x="122" y="24"/>
                    <a:pt x="111" y="29"/>
                  </a:cubicBezTo>
                  <a:cubicBezTo>
                    <a:pt x="98" y="35"/>
                    <a:pt x="86" y="42"/>
                    <a:pt x="72" y="47"/>
                  </a:cubicBezTo>
                  <a:cubicBezTo>
                    <a:pt x="73" y="48"/>
                    <a:pt x="73" y="48"/>
                    <a:pt x="73" y="49"/>
                  </a:cubicBezTo>
                  <a:cubicBezTo>
                    <a:pt x="88" y="42"/>
                    <a:pt x="102" y="34"/>
                    <a:pt x="117" y="26"/>
                  </a:cubicBezTo>
                  <a:cubicBezTo>
                    <a:pt x="132" y="19"/>
                    <a:pt x="150" y="9"/>
                    <a:pt x="168" y="7"/>
                  </a:cubicBezTo>
                  <a:cubicBezTo>
                    <a:pt x="167" y="7"/>
                    <a:pt x="167" y="6"/>
                    <a:pt x="166" y="5"/>
                  </a:cubicBezTo>
                  <a:cubicBezTo>
                    <a:pt x="158" y="11"/>
                    <a:pt x="148" y="15"/>
                    <a:pt x="138" y="19"/>
                  </a:cubicBezTo>
                  <a:cubicBezTo>
                    <a:pt x="128" y="23"/>
                    <a:pt x="118" y="30"/>
                    <a:pt x="106" y="30"/>
                  </a:cubicBezTo>
                  <a:cubicBezTo>
                    <a:pt x="106" y="31"/>
                    <a:pt x="106" y="32"/>
                    <a:pt x="107" y="32"/>
                  </a:cubicBezTo>
                  <a:cubicBezTo>
                    <a:pt x="115" y="26"/>
                    <a:pt x="125" y="22"/>
                    <a:pt x="134" y="18"/>
                  </a:cubicBezTo>
                  <a:cubicBezTo>
                    <a:pt x="146" y="12"/>
                    <a:pt x="157" y="6"/>
                    <a:pt x="169" y="3"/>
                  </a:cubicBezTo>
                  <a:cubicBezTo>
                    <a:pt x="169" y="2"/>
                    <a:pt x="168" y="2"/>
                    <a:pt x="168" y="1"/>
                  </a:cubicBezTo>
                  <a:cubicBezTo>
                    <a:pt x="162" y="4"/>
                    <a:pt x="155" y="8"/>
                    <a:pt x="149" y="11"/>
                  </a:cubicBezTo>
                  <a:cubicBezTo>
                    <a:pt x="140" y="14"/>
                    <a:pt x="132" y="19"/>
                    <a:pt x="123" y="21"/>
                  </a:cubicBezTo>
                  <a:cubicBezTo>
                    <a:pt x="123" y="22"/>
                    <a:pt x="123" y="23"/>
                    <a:pt x="124" y="24"/>
                  </a:cubicBezTo>
                  <a:cubicBezTo>
                    <a:pt x="139" y="16"/>
                    <a:pt x="154" y="8"/>
                    <a:pt x="171" y="4"/>
                  </a:cubicBezTo>
                  <a:cubicBezTo>
                    <a:pt x="171" y="3"/>
                    <a:pt x="171" y="2"/>
                    <a:pt x="170" y="1"/>
                  </a:cubicBezTo>
                  <a:cubicBezTo>
                    <a:pt x="162" y="6"/>
                    <a:pt x="153" y="10"/>
                    <a:pt x="144" y="15"/>
                  </a:cubicBezTo>
                  <a:cubicBezTo>
                    <a:pt x="135" y="18"/>
                    <a:pt x="128" y="23"/>
                    <a:pt x="119" y="25"/>
                  </a:cubicBezTo>
                  <a:cubicBezTo>
                    <a:pt x="119" y="26"/>
                    <a:pt x="120" y="27"/>
                    <a:pt x="120" y="28"/>
                  </a:cubicBezTo>
                  <a:cubicBezTo>
                    <a:pt x="125" y="23"/>
                    <a:pt x="131" y="20"/>
                    <a:pt x="137" y="17"/>
                  </a:cubicBezTo>
                  <a:cubicBezTo>
                    <a:pt x="145" y="14"/>
                    <a:pt x="153" y="8"/>
                    <a:pt x="162" y="8"/>
                  </a:cubicBezTo>
                  <a:cubicBezTo>
                    <a:pt x="162" y="7"/>
                    <a:pt x="162" y="6"/>
                    <a:pt x="161" y="6"/>
                  </a:cubicBezTo>
                  <a:cubicBezTo>
                    <a:pt x="155" y="13"/>
                    <a:pt x="144" y="15"/>
                    <a:pt x="135" y="19"/>
                  </a:cubicBezTo>
                  <a:cubicBezTo>
                    <a:pt x="122" y="24"/>
                    <a:pt x="109" y="30"/>
                    <a:pt x="97" y="36"/>
                  </a:cubicBezTo>
                  <a:cubicBezTo>
                    <a:pt x="97" y="37"/>
                    <a:pt x="98" y="37"/>
                    <a:pt x="98" y="38"/>
                  </a:cubicBezTo>
                  <a:cubicBezTo>
                    <a:pt x="105" y="34"/>
                    <a:pt x="113" y="30"/>
                    <a:pt x="121" y="26"/>
                  </a:cubicBezTo>
                  <a:cubicBezTo>
                    <a:pt x="128" y="23"/>
                    <a:pt x="135" y="17"/>
                    <a:pt x="144" y="17"/>
                  </a:cubicBezTo>
                  <a:cubicBezTo>
                    <a:pt x="144" y="16"/>
                    <a:pt x="143" y="15"/>
                    <a:pt x="143" y="14"/>
                  </a:cubicBezTo>
                  <a:cubicBezTo>
                    <a:pt x="134" y="19"/>
                    <a:pt x="124" y="24"/>
                    <a:pt x="114" y="26"/>
                  </a:cubicBezTo>
                  <a:cubicBezTo>
                    <a:pt x="112" y="27"/>
                    <a:pt x="113" y="30"/>
                    <a:pt x="115" y="29"/>
                  </a:cubicBezTo>
                  <a:close/>
                </a:path>
              </a:pathLst>
            </a:custGeom>
            <a:solidFill>
              <a:schemeClr val="accent1"/>
            </a:solidFill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" name="Freeform 26"/>
            <p:cNvSpPr/>
            <p:nvPr/>
          </p:nvSpPr>
          <p:spPr bwMode="auto">
            <a:xfrm>
              <a:off x="4111626" y="3197225"/>
              <a:ext cx="1368425" cy="1460500"/>
            </a:xfrm>
            <a:custGeom>
              <a:avLst/>
              <a:gdLst>
                <a:gd name="T0" fmla="*/ 161 w 180"/>
                <a:gd name="T1" fmla="*/ 187 h 192"/>
                <a:gd name="T2" fmla="*/ 158 w 180"/>
                <a:gd name="T3" fmla="*/ 188 h 192"/>
                <a:gd name="T4" fmla="*/ 167 w 180"/>
                <a:gd name="T5" fmla="*/ 183 h 192"/>
                <a:gd name="T6" fmla="*/ 152 w 180"/>
                <a:gd name="T7" fmla="*/ 185 h 192"/>
                <a:gd name="T8" fmla="*/ 150 w 180"/>
                <a:gd name="T9" fmla="*/ 184 h 192"/>
                <a:gd name="T10" fmla="*/ 148 w 180"/>
                <a:gd name="T11" fmla="*/ 184 h 192"/>
                <a:gd name="T12" fmla="*/ 151 w 180"/>
                <a:gd name="T13" fmla="*/ 181 h 192"/>
                <a:gd name="T14" fmla="*/ 150 w 180"/>
                <a:gd name="T15" fmla="*/ 178 h 192"/>
                <a:gd name="T16" fmla="*/ 155 w 180"/>
                <a:gd name="T17" fmla="*/ 179 h 192"/>
                <a:gd name="T18" fmla="*/ 158 w 180"/>
                <a:gd name="T19" fmla="*/ 179 h 192"/>
                <a:gd name="T20" fmla="*/ 142 w 180"/>
                <a:gd name="T21" fmla="*/ 172 h 192"/>
                <a:gd name="T22" fmla="*/ 119 w 180"/>
                <a:gd name="T23" fmla="*/ 144 h 192"/>
                <a:gd name="T24" fmla="*/ 94 w 180"/>
                <a:gd name="T25" fmla="*/ 121 h 192"/>
                <a:gd name="T26" fmla="*/ 92 w 180"/>
                <a:gd name="T27" fmla="*/ 110 h 192"/>
                <a:gd name="T28" fmla="*/ 93 w 180"/>
                <a:gd name="T29" fmla="*/ 112 h 192"/>
                <a:gd name="T30" fmla="*/ 83 w 180"/>
                <a:gd name="T31" fmla="*/ 103 h 192"/>
                <a:gd name="T32" fmla="*/ 72 w 180"/>
                <a:gd name="T33" fmla="*/ 93 h 192"/>
                <a:gd name="T34" fmla="*/ 109 w 180"/>
                <a:gd name="T35" fmla="*/ 132 h 192"/>
                <a:gd name="T36" fmla="*/ 105 w 180"/>
                <a:gd name="T37" fmla="*/ 125 h 192"/>
                <a:gd name="T38" fmla="*/ 62 w 180"/>
                <a:gd name="T39" fmla="*/ 80 h 192"/>
                <a:gd name="T40" fmla="*/ 55 w 180"/>
                <a:gd name="T41" fmla="*/ 69 h 192"/>
                <a:gd name="T42" fmla="*/ 49 w 180"/>
                <a:gd name="T43" fmla="*/ 61 h 192"/>
                <a:gd name="T44" fmla="*/ 40 w 180"/>
                <a:gd name="T45" fmla="*/ 52 h 192"/>
                <a:gd name="T46" fmla="*/ 31 w 180"/>
                <a:gd name="T47" fmla="*/ 42 h 192"/>
                <a:gd name="T48" fmla="*/ 23 w 180"/>
                <a:gd name="T49" fmla="*/ 30 h 192"/>
                <a:gd name="T50" fmla="*/ 19 w 180"/>
                <a:gd name="T51" fmla="*/ 21 h 192"/>
                <a:gd name="T52" fmla="*/ 11 w 180"/>
                <a:gd name="T53" fmla="*/ 17 h 192"/>
                <a:gd name="T54" fmla="*/ 8 w 180"/>
                <a:gd name="T55" fmla="*/ 14 h 192"/>
                <a:gd name="T56" fmla="*/ 3 w 180"/>
                <a:gd name="T57" fmla="*/ 9 h 192"/>
                <a:gd name="T58" fmla="*/ 5 w 180"/>
                <a:gd name="T59" fmla="*/ 2 h 192"/>
                <a:gd name="T60" fmla="*/ 5 w 180"/>
                <a:gd name="T61" fmla="*/ 2 h 192"/>
                <a:gd name="T62" fmla="*/ 3 w 180"/>
                <a:gd name="T63" fmla="*/ 10 h 192"/>
                <a:gd name="T64" fmla="*/ 8 w 180"/>
                <a:gd name="T65" fmla="*/ 14 h 192"/>
                <a:gd name="T66" fmla="*/ 11 w 180"/>
                <a:gd name="T67" fmla="*/ 17 h 192"/>
                <a:gd name="T68" fmla="*/ 19 w 180"/>
                <a:gd name="T69" fmla="*/ 22 h 192"/>
                <a:gd name="T70" fmla="*/ 23 w 180"/>
                <a:gd name="T71" fmla="*/ 30 h 192"/>
                <a:gd name="T72" fmla="*/ 31 w 180"/>
                <a:gd name="T73" fmla="*/ 42 h 192"/>
                <a:gd name="T74" fmla="*/ 40 w 180"/>
                <a:gd name="T75" fmla="*/ 52 h 192"/>
                <a:gd name="T76" fmla="*/ 49 w 180"/>
                <a:gd name="T77" fmla="*/ 61 h 192"/>
                <a:gd name="T78" fmla="*/ 55 w 180"/>
                <a:gd name="T79" fmla="*/ 69 h 192"/>
                <a:gd name="T80" fmla="*/ 95 w 180"/>
                <a:gd name="T81" fmla="*/ 110 h 192"/>
                <a:gd name="T82" fmla="*/ 106 w 180"/>
                <a:gd name="T83" fmla="*/ 126 h 192"/>
                <a:gd name="T84" fmla="*/ 67 w 180"/>
                <a:gd name="T85" fmla="*/ 86 h 192"/>
                <a:gd name="T86" fmla="*/ 73 w 180"/>
                <a:gd name="T87" fmla="*/ 94 h 192"/>
                <a:gd name="T88" fmla="*/ 115 w 180"/>
                <a:gd name="T89" fmla="*/ 137 h 192"/>
                <a:gd name="T90" fmla="*/ 128 w 180"/>
                <a:gd name="T91" fmla="*/ 145 h 192"/>
                <a:gd name="T92" fmla="*/ 129 w 180"/>
                <a:gd name="T93" fmla="*/ 150 h 192"/>
                <a:gd name="T94" fmla="*/ 129 w 180"/>
                <a:gd name="T95" fmla="*/ 156 h 192"/>
                <a:gd name="T96" fmla="*/ 134 w 180"/>
                <a:gd name="T97" fmla="*/ 162 h 192"/>
                <a:gd name="T98" fmla="*/ 142 w 180"/>
                <a:gd name="T99" fmla="*/ 173 h 192"/>
                <a:gd name="T100" fmla="*/ 158 w 180"/>
                <a:gd name="T101" fmla="*/ 180 h 192"/>
                <a:gd name="T102" fmla="*/ 155 w 180"/>
                <a:gd name="T103" fmla="*/ 179 h 192"/>
                <a:gd name="T104" fmla="*/ 150 w 180"/>
                <a:gd name="T105" fmla="*/ 178 h 192"/>
                <a:gd name="T106" fmla="*/ 151 w 180"/>
                <a:gd name="T107" fmla="*/ 181 h 192"/>
                <a:gd name="T108" fmla="*/ 148 w 180"/>
                <a:gd name="T109" fmla="*/ 184 h 192"/>
                <a:gd name="T110" fmla="*/ 150 w 180"/>
                <a:gd name="T111" fmla="*/ 184 h 192"/>
                <a:gd name="T112" fmla="*/ 153 w 180"/>
                <a:gd name="T113" fmla="*/ 186 h 192"/>
                <a:gd name="T114" fmla="*/ 158 w 180"/>
                <a:gd name="T115" fmla="*/ 190 h 192"/>
                <a:gd name="T116" fmla="*/ 161 w 180"/>
                <a:gd name="T117" fmla="*/ 190 h 192"/>
                <a:gd name="T118" fmla="*/ 163 w 180"/>
                <a:gd name="T119" fmla="*/ 188 h 192"/>
                <a:gd name="T120" fmla="*/ 169 w 180"/>
                <a:gd name="T121" fmla="*/ 184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80" h="192">
                  <a:moveTo>
                    <a:pt x="169" y="184"/>
                  </a:moveTo>
                  <a:cubicBezTo>
                    <a:pt x="173" y="184"/>
                    <a:pt x="176" y="183"/>
                    <a:pt x="179" y="179"/>
                  </a:cubicBezTo>
                  <a:cubicBezTo>
                    <a:pt x="180" y="178"/>
                    <a:pt x="179" y="177"/>
                    <a:pt x="177" y="177"/>
                  </a:cubicBezTo>
                  <a:cubicBezTo>
                    <a:pt x="171" y="180"/>
                    <a:pt x="166" y="182"/>
                    <a:pt x="161" y="187"/>
                  </a:cubicBezTo>
                  <a:cubicBezTo>
                    <a:pt x="159" y="188"/>
                    <a:pt x="161" y="189"/>
                    <a:pt x="162" y="189"/>
                  </a:cubicBezTo>
                  <a:cubicBezTo>
                    <a:pt x="167" y="187"/>
                    <a:pt x="171" y="185"/>
                    <a:pt x="174" y="181"/>
                  </a:cubicBezTo>
                  <a:cubicBezTo>
                    <a:pt x="175" y="180"/>
                    <a:pt x="174" y="179"/>
                    <a:pt x="173" y="179"/>
                  </a:cubicBezTo>
                  <a:cubicBezTo>
                    <a:pt x="166" y="180"/>
                    <a:pt x="161" y="183"/>
                    <a:pt x="158" y="188"/>
                  </a:cubicBezTo>
                  <a:cubicBezTo>
                    <a:pt x="157" y="189"/>
                    <a:pt x="158" y="191"/>
                    <a:pt x="160" y="190"/>
                  </a:cubicBezTo>
                  <a:cubicBezTo>
                    <a:pt x="166" y="188"/>
                    <a:pt x="170" y="184"/>
                    <a:pt x="175" y="180"/>
                  </a:cubicBezTo>
                  <a:cubicBezTo>
                    <a:pt x="174" y="180"/>
                    <a:pt x="174" y="179"/>
                    <a:pt x="173" y="178"/>
                  </a:cubicBezTo>
                  <a:cubicBezTo>
                    <a:pt x="171" y="180"/>
                    <a:pt x="169" y="182"/>
                    <a:pt x="167" y="183"/>
                  </a:cubicBezTo>
                  <a:cubicBezTo>
                    <a:pt x="159" y="191"/>
                    <a:pt x="156" y="185"/>
                    <a:pt x="153" y="181"/>
                  </a:cubicBezTo>
                  <a:cubicBezTo>
                    <a:pt x="150" y="178"/>
                    <a:pt x="148" y="175"/>
                    <a:pt x="145" y="172"/>
                  </a:cubicBezTo>
                  <a:cubicBezTo>
                    <a:pt x="145" y="171"/>
                    <a:pt x="142" y="172"/>
                    <a:pt x="143" y="174"/>
                  </a:cubicBezTo>
                  <a:cubicBezTo>
                    <a:pt x="145" y="178"/>
                    <a:pt x="148" y="182"/>
                    <a:pt x="152" y="185"/>
                  </a:cubicBezTo>
                  <a:cubicBezTo>
                    <a:pt x="152" y="185"/>
                    <a:pt x="153" y="184"/>
                    <a:pt x="153" y="184"/>
                  </a:cubicBezTo>
                  <a:cubicBezTo>
                    <a:pt x="144" y="181"/>
                    <a:pt x="139" y="172"/>
                    <a:pt x="134" y="165"/>
                  </a:cubicBezTo>
                  <a:cubicBezTo>
                    <a:pt x="134" y="165"/>
                    <a:pt x="133" y="166"/>
                    <a:pt x="132" y="166"/>
                  </a:cubicBezTo>
                  <a:cubicBezTo>
                    <a:pt x="139" y="172"/>
                    <a:pt x="144" y="178"/>
                    <a:pt x="150" y="184"/>
                  </a:cubicBezTo>
                  <a:cubicBezTo>
                    <a:pt x="151" y="183"/>
                    <a:pt x="151" y="183"/>
                    <a:pt x="152" y="182"/>
                  </a:cubicBezTo>
                  <a:cubicBezTo>
                    <a:pt x="140" y="176"/>
                    <a:pt x="133" y="165"/>
                    <a:pt x="126" y="155"/>
                  </a:cubicBezTo>
                  <a:cubicBezTo>
                    <a:pt x="126" y="155"/>
                    <a:pt x="125" y="156"/>
                    <a:pt x="124" y="157"/>
                  </a:cubicBezTo>
                  <a:cubicBezTo>
                    <a:pt x="132" y="165"/>
                    <a:pt x="140" y="174"/>
                    <a:pt x="148" y="184"/>
                  </a:cubicBezTo>
                  <a:cubicBezTo>
                    <a:pt x="148" y="183"/>
                    <a:pt x="149" y="183"/>
                    <a:pt x="150" y="182"/>
                  </a:cubicBezTo>
                  <a:cubicBezTo>
                    <a:pt x="137" y="173"/>
                    <a:pt x="127" y="159"/>
                    <a:pt x="120" y="145"/>
                  </a:cubicBezTo>
                  <a:cubicBezTo>
                    <a:pt x="120" y="146"/>
                    <a:pt x="119" y="146"/>
                    <a:pt x="118" y="147"/>
                  </a:cubicBezTo>
                  <a:cubicBezTo>
                    <a:pt x="131" y="157"/>
                    <a:pt x="140" y="169"/>
                    <a:pt x="151" y="181"/>
                  </a:cubicBezTo>
                  <a:cubicBezTo>
                    <a:pt x="152" y="180"/>
                    <a:pt x="152" y="180"/>
                    <a:pt x="153" y="179"/>
                  </a:cubicBezTo>
                  <a:cubicBezTo>
                    <a:pt x="142" y="171"/>
                    <a:pt x="132" y="161"/>
                    <a:pt x="127" y="149"/>
                  </a:cubicBezTo>
                  <a:cubicBezTo>
                    <a:pt x="127" y="149"/>
                    <a:pt x="126" y="150"/>
                    <a:pt x="125" y="150"/>
                  </a:cubicBezTo>
                  <a:cubicBezTo>
                    <a:pt x="136" y="157"/>
                    <a:pt x="145" y="167"/>
                    <a:pt x="150" y="178"/>
                  </a:cubicBezTo>
                  <a:cubicBezTo>
                    <a:pt x="151" y="177"/>
                    <a:pt x="152" y="177"/>
                    <a:pt x="153" y="176"/>
                  </a:cubicBezTo>
                  <a:cubicBezTo>
                    <a:pt x="146" y="168"/>
                    <a:pt x="139" y="160"/>
                    <a:pt x="134" y="150"/>
                  </a:cubicBezTo>
                  <a:cubicBezTo>
                    <a:pt x="133" y="151"/>
                    <a:pt x="132" y="151"/>
                    <a:pt x="131" y="152"/>
                  </a:cubicBezTo>
                  <a:cubicBezTo>
                    <a:pt x="139" y="161"/>
                    <a:pt x="147" y="170"/>
                    <a:pt x="155" y="179"/>
                  </a:cubicBezTo>
                  <a:cubicBezTo>
                    <a:pt x="155" y="178"/>
                    <a:pt x="156" y="178"/>
                    <a:pt x="157" y="177"/>
                  </a:cubicBezTo>
                  <a:cubicBezTo>
                    <a:pt x="149" y="170"/>
                    <a:pt x="143" y="162"/>
                    <a:pt x="139" y="153"/>
                  </a:cubicBezTo>
                  <a:cubicBezTo>
                    <a:pt x="138" y="153"/>
                    <a:pt x="137" y="154"/>
                    <a:pt x="136" y="154"/>
                  </a:cubicBezTo>
                  <a:cubicBezTo>
                    <a:pt x="145" y="161"/>
                    <a:pt x="155" y="169"/>
                    <a:pt x="158" y="179"/>
                  </a:cubicBezTo>
                  <a:cubicBezTo>
                    <a:pt x="159" y="179"/>
                    <a:pt x="160" y="179"/>
                    <a:pt x="160" y="178"/>
                  </a:cubicBezTo>
                  <a:cubicBezTo>
                    <a:pt x="147" y="168"/>
                    <a:pt x="139" y="155"/>
                    <a:pt x="128" y="144"/>
                  </a:cubicBezTo>
                  <a:cubicBezTo>
                    <a:pt x="127" y="143"/>
                    <a:pt x="125" y="144"/>
                    <a:pt x="125" y="145"/>
                  </a:cubicBezTo>
                  <a:cubicBezTo>
                    <a:pt x="129" y="155"/>
                    <a:pt x="137" y="163"/>
                    <a:pt x="142" y="172"/>
                  </a:cubicBezTo>
                  <a:cubicBezTo>
                    <a:pt x="143" y="172"/>
                    <a:pt x="144" y="171"/>
                    <a:pt x="144" y="171"/>
                  </a:cubicBezTo>
                  <a:cubicBezTo>
                    <a:pt x="131" y="157"/>
                    <a:pt x="119" y="142"/>
                    <a:pt x="107" y="126"/>
                  </a:cubicBezTo>
                  <a:cubicBezTo>
                    <a:pt x="106" y="127"/>
                    <a:pt x="106" y="127"/>
                    <a:pt x="105" y="128"/>
                  </a:cubicBezTo>
                  <a:cubicBezTo>
                    <a:pt x="111" y="133"/>
                    <a:pt x="115" y="139"/>
                    <a:pt x="119" y="144"/>
                  </a:cubicBezTo>
                  <a:cubicBezTo>
                    <a:pt x="123" y="150"/>
                    <a:pt x="129" y="156"/>
                    <a:pt x="132" y="163"/>
                  </a:cubicBezTo>
                  <a:cubicBezTo>
                    <a:pt x="132" y="162"/>
                    <a:pt x="133" y="162"/>
                    <a:pt x="134" y="162"/>
                  </a:cubicBezTo>
                  <a:cubicBezTo>
                    <a:pt x="118" y="150"/>
                    <a:pt x="107" y="135"/>
                    <a:pt x="97" y="119"/>
                  </a:cubicBezTo>
                  <a:cubicBezTo>
                    <a:pt x="96" y="120"/>
                    <a:pt x="95" y="121"/>
                    <a:pt x="94" y="121"/>
                  </a:cubicBezTo>
                  <a:cubicBezTo>
                    <a:pt x="106" y="133"/>
                    <a:pt x="114" y="146"/>
                    <a:pt x="127" y="158"/>
                  </a:cubicBezTo>
                  <a:cubicBezTo>
                    <a:pt x="128" y="159"/>
                    <a:pt x="130" y="157"/>
                    <a:pt x="129" y="156"/>
                  </a:cubicBezTo>
                  <a:cubicBezTo>
                    <a:pt x="121" y="139"/>
                    <a:pt x="103" y="126"/>
                    <a:pt x="95" y="109"/>
                  </a:cubicBezTo>
                  <a:cubicBezTo>
                    <a:pt x="94" y="109"/>
                    <a:pt x="93" y="109"/>
                    <a:pt x="92" y="110"/>
                  </a:cubicBezTo>
                  <a:cubicBezTo>
                    <a:pt x="104" y="123"/>
                    <a:pt x="115" y="137"/>
                    <a:pt x="126" y="151"/>
                  </a:cubicBezTo>
                  <a:cubicBezTo>
                    <a:pt x="127" y="150"/>
                    <a:pt x="128" y="150"/>
                    <a:pt x="129" y="150"/>
                  </a:cubicBezTo>
                  <a:cubicBezTo>
                    <a:pt x="118" y="137"/>
                    <a:pt x="107" y="124"/>
                    <a:pt x="96" y="111"/>
                  </a:cubicBezTo>
                  <a:cubicBezTo>
                    <a:pt x="95" y="111"/>
                    <a:pt x="94" y="112"/>
                    <a:pt x="93" y="112"/>
                  </a:cubicBezTo>
                  <a:cubicBezTo>
                    <a:pt x="103" y="124"/>
                    <a:pt x="115" y="135"/>
                    <a:pt x="125" y="147"/>
                  </a:cubicBezTo>
                  <a:cubicBezTo>
                    <a:pt x="126" y="146"/>
                    <a:pt x="127" y="146"/>
                    <a:pt x="128" y="145"/>
                  </a:cubicBezTo>
                  <a:cubicBezTo>
                    <a:pt x="112" y="132"/>
                    <a:pt x="101" y="115"/>
                    <a:pt x="85" y="102"/>
                  </a:cubicBezTo>
                  <a:cubicBezTo>
                    <a:pt x="84" y="101"/>
                    <a:pt x="82" y="102"/>
                    <a:pt x="83" y="103"/>
                  </a:cubicBezTo>
                  <a:cubicBezTo>
                    <a:pt x="91" y="116"/>
                    <a:pt x="105" y="125"/>
                    <a:pt x="112" y="138"/>
                  </a:cubicBezTo>
                  <a:cubicBezTo>
                    <a:pt x="113" y="138"/>
                    <a:pt x="114" y="137"/>
                    <a:pt x="114" y="137"/>
                  </a:cubicBezTo>
                  <a:cubicBezTo>
                    <a:pt x="105" y="129"/>
                    <a:pt x="96" y="121"/>
                    <a:pt x="89" y="111"/>
                  </a:cubicBezTo>
                  <a:cubicBezTo>
                    <a:pt x="84" y="105"/>
                    <a:pt x="80" y="98"/>
                    <a:pt x="72" y="93"/>
                  </a:cubicBezTo>
                  <a:cubicBezTo>
                    <a:pt x="71" y="92"/>
                    <a:pt x="70" y="94"/>
                    <a:pt x="70" y="95"/>
                  </a:cubicBezTo>
                  <a:cubicBezTo>
                    <a:pt x="73" y="102"/>
                    <a:pt x="79" y="106"/>
                    <a:pt x="85" y="111"/>
                  </a:cubicBezTo>
                  <a:cubicBezTo>
                    <a:pt x="92" y="118"/>
                    <a:pt x="100" y="126"/>
                    <a:pt x="107" y="134"/>
                  </a:cubicBezTo>
                  <a:cubicBezTo>
                    <a:pt x="107" y="133"/>
                    <a:pt x="108" y="132"/>
                    <a:pt x="109" y="132"/>
                  </a:cubicBezTo>
                  <a:cubicBezTo>
                    <a:pt x="93" y="118"/>
                    <a:pt x="82" y="101"/>
                    <a:pt x="70" y="85"/>
                  </a:cubicBezTo>
                  <a:cubicBezTo>
                    <a:pt x="69" y="86"/>
                    <a:pt x="68" y="86"/>
                    <a:pt x="67" y="87"/>
                  </a:cubicBezTo>
                  <a:cubicBezTo>
                    <a:pt x="75" y="92"/>
                    <a:pt x="80" y="99"/>
                    <a:pt x="85" y="105"/>
                  </a:cubicBezTo>
                  <a:cubicBezTo>
                    <a:pt x="91" y="112"/>
                    <a:pt x="99" y="118"/>
                    <a:pt x="105" y="125"/>
                  </a:cubicBezTo>
                  <a:cubicBezTo>
                    <a:pt x="106" y="125"/>
                    <a:pt x="106" y="124"/>
                    <a:pt x="107" y="124"/>
                  </a:cubicBezTo>
                  <a:cubicBezTo>
                    <a:pt x="98" y="120"/>
                    <a:pt x="93" y="112"/>
                    <a:pt x="87" y="105"/>
                  </a:cubicBezTo>
                  <a:cubicBezTo>
                    <a:pt x="79" y="96"/>
                    <a:pt x="69" y="88"/>
                    <a:pt x="64" y="78"/>
                  </a:cubicBezTo>
                  <a:cubicBezTo>
                    <a:pt x="63" y="78"/>
                    <a:pt x="62" y="79"/>
                    <a:pt x="62" y="80"/>
                  </a:cubicBezTo>
                  <a:cubicBezTo>
                    <a:pt x="74" y="88"/>
                    <a:pt x="85" y="99"/>
                    <a:pt x="92" y="111"/>
                  </a:cubicBezTo>
                  <a:cubicBezTo>
                    <a:pt x="93" y="111"/>
                    <a:pt x="93" y="110"/>
                    <a:pt x="94" y="109"/>
                  </a:cubicBezTo>
                  <a:cubicBezTo>
                    <a:pt x="86" y="105"/>
                    <a:pt x="81" y="99"/>
                    <a:pt x="75" y="93"/>
                  </a:cubicBezTo>
                  <a:cubicBezTo>
                    <a:pt x="68" y="85"/>
                    <a:pt x="61" y="78"/>
                    <a:pt x="55" y="69"/>
                  </a:cubicBezTo>
                  <a:cubicBezTo>
                    <a:pt x="55" y="70"/>
                    <a:pt x="54" y="70"/>
                    <a:pt x="53" y="71"/>
                  </a:cubicBezTo>
                  <a:cubicBezTo>
                    <a:pt x="66" y="79"/>
                    <a:pt x="75" y="91"/>
                    <a:pt x="84" y="102"/>
                  </a:cubicBezTo>
                  <a:cubicBezTo>
                    <a:pt x="84" y="102"/>
                    <a:pt x="85" y="101"/>
                    <a:pt x="86" y="101"/>
                  </a:cubicBezTo>
                  <a:cubicBezTo>
                    <a:pt x="72" y="89"/>
                    <a:pt x="62" y="73"/>
                    <a:pt x="49" y="61"/>
                  </a:cubicBezTo>
                  <a:cubicBezTo>
                    <a:pt x="48" y="60"/>
                    <a:pt x="46" y="61"/>
                    <a:pt x="47" y="62"/>
                  </a:cubicBezTo>
                  <a:cubicBezTo>
                    <a:pt x="56" y="73"/>
                    <a:pt x="66" y="84"/>
                    <a:pt x="74" y="95"/>
                  </a:cubicBezTo>
                  <a:cubicBezTo>
                    <a:pt x="75" y="94"/>
                    <a:pt x="76" y="94"/>
                    <a:pt x="77" y="93"/>
                  </a:cubicBezTo>
                  <a:cubicBezTo>
                    <a:pt x="62" y="81"/>
                    <a:pt x="51" y="66"/>
                    <a:pt x="40" y="52"/>
                  </a:cubicBezTo>
                  <a:cubicBezTo>
                    <a:pt x="39" y="52"/>
                    <a:pt x="38" y="53"/>
                    <a:pt x="37" y="53"/>
                  </a:cubicBezTo>
                  <a:cubicBezTo>
                    <a:pt x="48" y="66"/>
                    <a:pt x="60" y="78"/>
                    <a:pt x="69" y="92"/>
                  </a:cubicBezTo>
                  <a:cubicBezTo>
                    <a:pt x="70" y="92"/>
                    <a:pt x="70" y="91"/>
                    <a:pt x="71" y="91"/>
                  </a:cubicBezTo>
                  <a:cubicBezTo>
                    <a:pt x="56" y="75"/>
                    <a:pt x="44" y="58"/>
                    <a:pt x="31" y="42"/>
                  </a:cubicBezTo>
                  <a:cubicBezTo>
                    <a:pt x="30" y="40"/>
                    <a:pt x="27" y="41"/>
                    <a:pt x="28" y="43"/>
                  </a:cubicBezTo>
                  <a:cubicBezTo>
                    <a:pt x="35" y="56"/>
                    <a:pt x="48" y="65"/>
                    <a:pt x="58" y="77"/>
                  </a:cubicBezTo>
                  <a:cubicBezTo>
                    <a:pt x="59" y="76"/>
                    <a:pt x="59" y="76"/>
                    <a:pt x="60" y="75"/>
                  </a:cubicBezTo>
                  <a:cubicBezTo>
                    <a:pt x="46" y="61"/>
                    <a:pt x="34" y="46"/>
                    <a:pt x="23" y="30"/>
                  </a:cubicBezTo>
                  <a:cubicBezTo>
                    <a:pt x="22" y="28"/>
                    <a:pt x="20" y="30"/>
                    <a:pt x="21" y="31"/>
                  </a:cubicBezTo>
                  <a:cubicBezTo>
                    <a:pt x="28" y="43"/>
                    <a:pt x="39" y="53"/>
                    <a:pt x="48" y="64"/>
                  </a:cubicBezTo>
                  <a:cubicBezTo>
                    <a:pt x="49" y="65"/>
                    <a:pt x="52" y="64"/>
                    <a:pt x="51" y="63"/>
                  </a:cubicBezTo>
                  <a:cubicBezTo>
                    <a:pt x="41" y="48"/>
                    <a:pt x="31" y="34"/>
                    <a:pt x="19" y="21"/>
                  </a:cubicBezTo>
                  <a:cubicBezTo>
                    <a:pt x="18" y="20"/>
                    <a:pt x="16" y="21"/>
                    <a:pt x="16" y="22"/>
                  </a:cubicBezTo>
                  <a:cubicBezTo>
                    <a:pt x="20" y="35"/>
                    <a:pt x="30" y="45"/>
                    <a:pt x="38" y="55"/>
                  </a:cubicBezTo>
                  <a:cubicBezTo>
                    <a:pt x="39" y="55"/>
                    <a:pt x="40" y="54"/>
                    <a:pt x="41" y="54"/>
                  </a:cubicBezTo>
                  <a:cubicBezTo>
                    <a:pt x="28" y="43"/>
                    <a:pt x="21" y="29"/>
                    <a:pt x="11" y="17"/>
                  </a:cubicBezTo>
                  <a:cubicBezTo>
                    <a:pt x="10" y="16"/>
                    <a:pt x="7" y="17"/>
                    <a:pt x="8" y="18"/>
                  </a:cubicBezTo>
                  <a:cubicBezTo>
                    <a:pt x="15" y="30"/>
                    <a:pt x="23" y="44"/>
                    <a:pt x="36" y="51"/>
                  </a:cubicBezTo>
                  <a:cubicBezTo>
                    <a:pt x="37" y="52"/>
                    <a:pt x="39" y="50"/>
                    <a:pt x="38" y="49"/>
                  </a:cubicBezTo>
                  <a:cubicBezTo>
                    <a:pt x="29" y="37"/>
                    <a:pt x="20" y="24"/>
                    <a:pt x="8" y="14"/>
                  </a:cubicBezTo>
                  <a:cubicBezTo>
                    <a:pt x="6" y="13"/>
                    <a:pt x="4" y="14"/>
                    <a:pt x="5" y="15"/>
                  </a:cubicBezTo>
                  <a:cubicBezTo>
                    <a:pt x="9" y="24"/>
                    <a:pt x="15" y="32"/>
                    <a:pt x="23" y="40"/>
                  </a:cubicBezTo>
                  <a:cubicBezTo>
                    <a:pt x="24" y="41"/>
                    <a:pt x="26" y="39"/>
                    <a:pt x="25" y="38"/>
                  </a:cubicBezTo>
                  <a:cubicBezTo>
                    <a:pt x="17" y="29"/>
                    <a:pt x="12" y="18"/>
                    <a:pt x="3" y="9"/>
                  </a:cubicBezTo>
                  <a:cubicBezTo>
                    <a:pt x="2" y="8"/>
                    <a:pt x="0" y="10"/>
                    <a:pt x="1" y="11"/>
                  </a:cubicBezTo>
                  <a:cubicBezTo>
                    <a:pt x="3" y="16"/>
                    <a:pt x="7" y="20"/>
                    <a:pt x="12" y="24"/>
                  </a:cubicBezTo>
                  <a:cubicBezTo>
                    <a:pt x="13" y="25"/>
                    <a:pt x="14" y="24"/>
                    <a:pt x="14" y="23"/>
                  </a:cubicBezTo>
                  <a:cubicBezTo>
                    <a:pt x="13" y="15"/>
                    <a:pt x="7" y="9"/>
                    <a:pt x="5" y="2"/>
                  </a:cubicBezTo>
                  <a:cubicBezTo>
                    <a:pt x="5" y="0"/>
                    <a:pt x="2" y="1"/>
                    <a:pt x="2" y="3"/>
                  </a:cubicBezTo>
                  <a:cubicBezTo>
                    <a:pt x="4" y="10"/>
                    <a:pt x="11" y="17"/>
                    <a:pt x="16" y="23"/>
                  </a:cubicBezTo>
                  <a:cubicBezTo>
                    <a:pt x="17" y="25"/>
                    <a:pt x="20" y="23"/>
                    <a:pt x="18" y="22"/>
                  </a:cubicBezTo>
                  <a:cubicBezTo>
                    <a:pt x="13" y="16"/>
                    <a:pt x="7" y="10"/>
                    <a:pt x="5" y="2"/>
                  </a:cubicBezTo>
                  <a:cubicBezTo>
                    <a:pt x="4" y="2"/>
                    <a:pt x="3" y="2"/>
                    <a:pt x="2" y="3"/>
                  </a:cubicBezTo>
                  <a:cubicBezTo>
                    <a:pt x="5" y="10"/>
                    <a:pt x="10" y="16"/>
                    <a:pt x="11" y="23"/>
                  </a:cubicBezTo>
                  <a:cubicBezTo>
                    <a:pt x="12" y="23"/>
                    <a:pt x="13" y="22"/>
                    <a:pt x="14" y="22"/>
                  </a:cubicBezTo>
                  <a:cubicBezTo>
                    <a:pt x="9" y="18"/>
                    <a:pt x="6" y="15"/>
                    <a:pt x="3" y="10"/>
                  </a:cubicBezTo>
                  <a:cubicBezTo>
                    <a:pt x="2" y="10"/>
                    <a:pt x="1" y="11"/>
                    <a:pt x="1" y="11"/>
                  </a:cubicBezTo>
                  <a:cubicBezTo>
                    <a:pt x="10" y="20"/>
                    <a:pt x="15" y="31"/>
                    <a:pt x="23" y="40"/>
                  </a:cubicBezTo>
                  <a:cubicBezTo>
                    <a:pt x="23" y="39"/>
                    <a:pt x="24" y="39"/>
                    <a:pt x="25" y="38"/>
                  </a:cubicBezTo>
                  <a:cubicBezTo>
                    <a:pt x="18" y="31"/>
                    <a:pt x="12" y="23"/>
                    <a:pt x="8" y="14"/>
                  </a:cubicBezTo>
                  <a:cubicBezTo>
                    <a:pt x="7" y="15"/>
                    <a:pt x="6" y="15"/>
                    <a:pt x="5" y="15"/>
                  </a:cubicBezTo>
                  <a:cubicBezTo>
                    <a:pt x="18" y="25"/>
                    <a:pt x="26" y="38"/>
                    <a:pt x="35" y="51"/>
                  </a:cubicBezTo>
                  <a:cubicBezTo>
                    <a:pt x="36" y="50"/>
                    <a:pt x="37" y="50"/>
                    <a:pt x="37" y="49"/>
                  </a:cubicBezTo>
                  <a:cubicBezTo>
                    <a:pt x="25" y="42"/>
                    <a:pt x="17" y="28"/>
                    <a:pt x="11" y="17"/>
                  </a:cubicBezTo>
                  <a:cubicBezTo>
                    <a:pt x="10" y="17"/>
                    <a:pt x="9" y="18"/>
                    <a:pt x="8" y="18"/>
                  </a:cubicBezTo>
                  <a:cubicBezTo>
                    <a:pt x="19" y="31"/>
                    <a:pt x="26" y="45"/>
                    <a:pt x="38" y="56"/>
                  </a:cubicBezTo>
                  <a:cubicBezTo>
                    <a:pt x="40" y="57"/>
                    <a:pt x="42" y="55"/>
                    <a:pt x="41" y="54"/>
                  </a:cubicBezTo>
                  <a:cubicBezTo>
                    <a:pt x="32" y="44"/>
                    <a:pt x="23" y="34"/>
                    <a:pt x="19" y="22"/>
                  </a:cubicBezTo>
                  <a:cubicBezTo>
                    <a:pt x="18" y="22"/>
                    <a:pt x="18" y="23"/>
                    <a:pt x="17" y="23"/>
                  </a:cubicBezTo>
                  <a:cubicBezTo>
                    <a:pt x="29" y="35"/>
                    <a:pt x="38" y="50"/>
                    <a:pt x="48" y="64"/>
                  </a:cubicBezTo>
                  <a:cubicBezTo>
                    <a:pt x="49" y="64"/>
                    <a:pt x="50" y="63"/>
                    <a:pt x="51" y="63"/>
                  </a:cubicBezTo>
                  <a:cubicBezTo>
                    <a:pt x="42" y="52"/>
                    <a:pt x="31" y="42"/>
                    <a:pt x="23" y="30"/>
                  </a:cubicBezTo>
                  <a:cubicBezTo>
                    <a:pt x="23" y="30"/>
                    <a:pt x="22" y="31"/>
                    <a:pt x="21" y="31"/>
                  </a:cubicBezTo>
                  <a:cubicBezTo>
                    <a:pt x="32" y="47"/>
                    <a:pt x="44" y="63"/>
                    <a:pt x="58" y="77"/>
                  </a:cubicBezTo>
                  <a:cubicBezTo>
                    <a:pt x="59" y="78"/>
                    <a:pt x="61" y="77"/>
                    <a:pt x="60" y="75"/>
                  </a:cubicBezTo>
                  <a:cubicBezTo>
                    <a:pt x="51" y="64"/>
                    <a:pt x="38" y="55"/>
                    <a:pt x="31" y="42"/>
                  </a:cubicBezTo>
                  <a:cubicBezTo>
                    <a:pt x="30" y="42"/>
                    <a:pt x="29" y="43"/>
                    <a:pt x="28" y="43"/>
                  </a:cubicBezTo>
                  <a:cubicBezTo>
                    <a:pt x="42" y="59"/>
                    <a:pt x="54" y="77"/>
                    <a:pt x="69" y="93"/>
                  </a:cubicBezTo>
                  <a:cubicBezTo>
                    <a:pt x="70" y="94"/>
                    <a:pt x="72" y="92"/>
                    <a:pt x="71" y="91"/>
                  </a:cubicBezTo>
                  <a:cubicBezTo>
                    <a:pt x="62" y="77"/>
                    <a:pt x="51" y="65"/>
                    <a:pt x="40" y="52"/>
                  </a:cubicBezTo>
                  <a:cubicBezTo>
                    <a:pt x="38" y="51"/>
                    <a:pt x="36" y="52"/>
                    <a:pt x="37" y="53"/>
                  </a:cubicBezTo>
                  <a:cubicBezTo>
                    <a:pt x="49" y="68"/>
                    <a:pt x="59" y="83"/>
                    <a:pt x="74" y="95"/>
                  </a:cubicBezTo>
                  <a:cubicBezTo>
                    <a:pt x="76" y="96"/>
                    <a:pt x="78" y="95"/>
                    <a:pt x="77" y="94"/>
                  </a:cubicBezTo>
                  <a:cubicBezTo>
                    <a:pt x="68" y="82"/>
                    <a:pt x="59" y="72"/>
                    <a:pt x="49" y="61"/>
                  </a:cubicBezTo>
                  <a:cubicBezTo>
                    <a:pt x="49" y="61"/>
                    <a:pt x="48" y="62"/>
                    <a:pt x="47" y="62"/>
                  </a:cubicBezTo>
                  <a:cubicBezTo>
                    <a:pt x="60" y="75"/>
                    <a:pt x="70" y="90"/>
                    <a:pt x="84" y="102"/>
                  </a:cubicBezTo>
                  <a:cubicBezTo>
                    <a:pt x="85" y="104"/>
                    <a:pt x="87" y="102"/>
                    <a:pt x="86" y="101"/>
                  </a:cubicBezTo>
                  <a:cubicBezTo>
                    <a:pt x="78" y="89"/>
                    <a:pt x="68" y="77"/>
                    <a:pt x="55" y="69"/>
                  </a:cubicBezTo>
                  <a:cubicBezTo>
                    <a:pt x="54" y="68"/>
                    <a:pt x="52" y="70"/>
                    <a:pt x="53" y="71"/>
                  </a:cubicBezTo>
                  <a:cubicBezTo>
                    <a:pt x="58" y="79"/>
                    <a:pt x="66" y="87"/>
                    <a:pt x="73" y="95"/>
                  </a:cubicBezTo>
                  <a:cubicBezTo>
                    <a:pt x="79" y="101"/>
                    <a:pt x="84" y="108"/>
                    <a:pt x="92" y="112"/>
                  </a:cubicBezTo>
                  <a:cubicBezTo>
                    <a:pt x="94" y="112"/>
                    <a:pt x="95" y="111"/>
                    <a:pt x="95" y="110"/>
                  </a:cubicBezTo>
                  <a:cubicBezTo>
                    <a:pt x="87" y="97"/>
                    <a:pt x="76" y="86"/>
                    <a:pt x="63" y="77"/>
                  </a:cubicBezTo>
                  <a:cubicBezTo>
                    <a:pt x="62" y="77"/>
                    <a:pt x="61" y="78"/>
                    <a:pt x="61" y="79"/>
                  </a:cubicBezTo>
                  <a:cubicBezTo>
                    <a:pt x="66" y="89"/>
                    <a:pt x="75" y="97"/>
                    <a:pt x="83" y="104"/>
                  </a:cubicBezTo>
                  <a:cubicBezTo>
                    <a:pt x="90" y="112"/>
                    <a:pt x="95" y="121"/>
                    <a:pt x="106" y="126"/>
                  </a:cubicBezTo>
                  <a:cubicBezTo>
                    <a:pt x="107" y="126"/>
                    <a:pt x="108" y="125"/>
                    <a:pt x="108" y="124"/>
                  </a:cubicBezTo>
                  <a:cubicBezTo>
                    <a:pt x="102" y="117"/>
                    <a:pt x="96" y="112"/>
                    <a:pt x="90" y="106"/>
                  </a:cubicBezTo>
                  <a:cubicBezTo>
                    <a:pt x="83" y="99"/>
                    <a:pt x="78" y="91"/>
                    <a:pt x="70" y="85"/>
                  </a:cubicBezTo>
                  <a:cubicBezTo>
                    <a:pt x="68" y="84"/>
                    <a:pt x="66" y="85"/>
                    <a:pt x="67" y="86"/>
                  </a:cubicBezTo>
                  <a:cubicBezTo>
                    <a:pt x="79" y="103"/>
                    <a:pt x="91" y="120"/>
                    <a:pt x="107" y="134"/>
                  </a:cubicBezTo>
                  <a:cubicBezTo>
                    <a:pt x="108" y="135"/>
                    <a:pt x="110" y="133"/>
                    <a:pt x="109" y="132"/>
                  </a:cubicBezTo>
                  <a:cubicBezTo>
                    <a:pt x="102" y="125"/>
                    <a:pt x="96" y="118"/>
                    <a:pt x="89" y="112"/>
                  </a:cubicBezTo>
                  <a:cubicBezTo>
                    <a:pt x="83" y="106"/>
                    <a:pt x="76" y="101"/>
                    <a:pt x="73" y="94"/>
                  </a:cubicBezTo>
                  <a:cubicBezTo>
                    <a:pt x="72" y="94"/>
                    <a:pt x="71" y="95"/>
                    <a:pt x="71" y="96"/>
                  </a:cubicBezTo>
                  <a:cubicBezTo>
                    <a:pt x="79" y="101"/>
                    <a:pt x="84" y="110"/>
                    <a:pt x="90" y="117"/>
                  </a:cubicBezTo>
                  <a:cubicBezTo>
                    <a:pt x="96" y="125"/>
                    <a:pt x="104" y="132"/>
                    <a:pt x="112" y="139"/>
                  </a:cubicBezTo>
                  <a:cubicBezTo>
                    <a:pt x="114" y="140"/>
                    <a:pt x="115" y="138"/>
                    <a:pt x="115" y="137"/>
                  </a:cubicBezTo>
                  <a:cubicBezTo>
                    <a:pt x="108" y="124"/>
                    <a:pt x="94" y="115"/>
                    <a:pt x="86" y="102"/>
                  </a:cubicBezTo>
                  <a:cubicBezTo>
                    <a:pt x="85" y="103"/>
                    <a:pt x="84" y="103"/>
                    <a:pt x="83" y="104"/>
                  </a:cubicBezTo>
                  <a:cubicBezTo>
                    <a:pt x="99" y="117"/>
                    <a:pt x="110" y="134"/>
                    <a:pt x="125" y="147"/>
                  </a:cubicBezTo>
                  <a:cubicBezTo>
                    <a:pt x="127" y="148"/>
                    <a:pt x="129" y="147"/>
                    <a:pt x="128" y="145"/>
                  </a:cubicBezTo>
                  <a:cubicBezTo>
                    <a:pt x="118" y="134"/>
                    <a:pt x="106" y="123"/>
                    <a:pt x="96" y="111"/>
                  </a:cubicBezTo>
                  <a:cubicBezTo>
                    <a:pt x="95" y="110"/>
                    <a:pt x="92" y="111"/>
                    <a:pt x="93" y="112"/>
                  </a:cubicBezTo>
                  <a:cubicBezTo>
                    <a:pt x="104" y="125"/>
                    <a:pt x="115" y="138"/>
                    <a:pt x="126" y="151"/>
                  </a:cubicBezTo>
                  <a:cubicBezTo>
                    <a:pt x="127" y="152"/>
                    <a:pt x="130" y="151"/>
                    <a:pt x="129" y="150"/>
                  </a:cubicBezTo>
                  <a:cubicBezTo>
                    <a:pt x="117" y="136"/>
                    <a:pt x="106" y="121"/>
                    <a:pt x="94" y="108"/>
                  </a:cubicBezTo>
                  <a:cubicBezTo>
                    <a:pt x="93" y="107"/>
                    <a:pt x="91" y="108"/>
                    <a:pt x="92" y="109"/>
                  </a:cubicBezTo>
                  <a:cubicBezTo>
                    <a:pt x="100" y="127"/>
                    <a:pt x="118" y="140"/>
                    <a:pt x="127" y="157"/>
                  </a:cubicBezTo>
                  <a:cubicBezTo>
                    <a:pt x="127" y="157"/>
                    <a:pt x="128" y="156"/>
                    <a:pt x="129" y="156"/>
                  </a:cubicBezTo>
                  <a:cubicBezTo>
                    <a:pt x="117" y="145"/>
                    <a:pt x="108" y="131"/>
                    <a:pt x="96" y="119"/>
                  </a:cubicBezTo>
                  <a:cubicBezTo>
                    <a:pt x="95" y="118"/>
                    <a:pt x="93" y="120"/>
                    <a:pt x="94" y="121"/>
                  </a:cubicBezTo>
                  <a:cubicBezTo>
                    <a:pt x="105" y="136"/>
                    <a:pt x="116" y="152"/>
                    <a:pt x="132" y="163"/>
                  </a:cubicBezTo>
                  <a:cubicBezTo>
                    <a:pt x="133" y="164"/>
                    <a:pt x="135" y="163"/>
                    <a:pt x="134" y="162"/>
                  </a:cubicBezTo>
                  <a:cubicBezTo>
                    <a:pt x="132" y="156"/>
                    <a:pt x="128" y="151"/>
                    <a:pt x="123" y="145"/>
                  </a:cubicBezTo>
                  <a:cubicBezTo>
                    <a:pt x="118" y="139"/>
                    <a:pt x="114" y="132"/>
                    <a:pt x="107" y="126"/>
                  </a:cubicBezTo>
                  <a:cubicBezTo>
                    <a:pt x="106" y="125"/>
                    <a:pt x="104" y="126"/>
                    <a:pt x="105" y="128"/>
                  </a:cubicBezTo>
                  <a:cubicBezTo>
                    <a:pt x="116" y="143"/>
                    <a:pt x="129" y="158"/>
                    <a:pt x="142" y="173"/>
                  </a:cubicBezTo>
                  <a:cubicBezTo>
                    <a:pt x="143" y="174"/>
                    <a:pt x="145" y="172"/>
                    <a:pt x="145" y="171"/>
                  </a:cubicBezTo>
                  <a:cubicBezTo>
                    <a:pt x="140" y="162"/>
                    <a:pt x="132" y="154"/>
                    <a:pt x="128" y="144"/>
                  </a:cubicBezTo>
                  <a:cubicBezTo>
                    <a:pt x="127" y="145"/>
                    <a:pt x="126" y="145"/>
                    <a:pt x="125" y="146"/>
                  </a:cubicBezTo>
                  <a:cubicBezTo>
                    <a:pt x="137" y="157"/>
                    <a:pt x="145" y="170"/>
                    <a:pt x="158" y="180"/>
                  </a:cubicBezTo>
                  <a:cubicBezTo>
                    <a:pt x="159" y="181"/>
                    <a:pt x="161" y="180"/>
                    <a:pt x="161" y="179"/>
                  </a:cubicBezTo>
                  <a:cubicBezTo>
                    <a:pt x="157" y="168"/>
                    <a:pt x="147" y="159"/>
                    <a:pt x="138" y="152"/>
                  </a:cubicBezTo>
                  <a:cubicBezTo>
                    <a:pt x="137" y="151"/>
                    <a:pt x="135" y="153"/>
                    <a:pt x="136" y="154"/>
                  </a:cubicBezTo>
                  <a:cubicBezTo>
                    <a:pt x="141" y="163"/>
                    <a:pt x="147" y="171"/>
                    <a:pt x="155" y="179"/>
                  </a:cubicBezTo>
                  <a:cubicBezTo>
                    <a:pt x="156" y="180"/>
                    <a:pt x="158" y="179"/>
                    <a:pt x="157" y="178"/>
                  </a:cubicBezTo>
                  <a:cubicBezTo>
                    <a:pt x="149" y="169"/>
                    <a:pt x="142" y="159"/>
                    <a:pt x="134" y="150"/>
                  </a:cubicBezTo>
                  <a:cubicBezTo>
                    <a:pt x="133" y="149"/>
                    <a:pt x="131" y="150"/>
                    <a:pt x="131" y="152"/>
                  </a:cubicBezTo>
                  <a:cubicBezTo>
                    <a:pt x="136" y="161"/>
                    <a:pt x="143" y="169"/>
                    <a:pt x="150" y="178"/>
                  </a:cubicBezTo>
                  <a:cubicBezTo>
                    <a:pt x="151" y="179"/>
                    <a:pt x="154" y="178"/>
                    <a:pt x="153" y="176"/>
                  </a:cubicBezTo>
                  <a:cubicBezTo>
                    <a:pt x="147" y="165"/>
                    <a:pt x="138" y="155"/>
                    <a:pt x="127" y="148"/>
                  </a:cubicBezTo>
                  <a:cubicBezTo>
                    <a:pt x="126" y="147"/>
                    <a:pt x="124" y="148"/>
                    <a:pt x="124" y="149"/>
                  </a:cubicBezTo>
                  <a:cubicBezTo>
                    <a:pt x="129" y="162"/>
                    <a:pt x="140" y="173"/>
                    <a:pt x="151" y="181"/>
                  </a:cubicBezTo>
                  <a:cubicBezTo>
                    <a:pt x="153" y="182"/>
                    <a:pt x="154" y="180"/>
                    <a:pt x="153" y="179"/>
                  </a:cubicBezTo>
                  <a:cubicBezTo>
                    <a:pt x="142" y="167"/>
                    <a:pt x="133" y="155"/>
                    <a:pt x="120" y="145"/>
                  </a:cubicBezTo>
                  <a:cubicBezTo>
                    <a:pt x="119" y="144"/>
                    <a:pt x="117" y="145"/>
                    <a:pt x="118" y="146"/>
                  </a:cubicBezTo>
                  <a:cubicBezTo>
                    <a:pt x="125" y="160"/>
                    <a:pt x="134" y="174"/>
                    <a:pt x="148" y="184"/>
                  </a:cubicBezTo>
                  <a:cubicBezTo>
                    <a:pt x="149" y="185"/>
                    <a:pt x="151" y="184"/>
                    <a:pt x="150" y="182"/>
                  </a:cubicBezTo>
                  <a:cubicBezTo>
                    <a:pt x="143" y="173"/>
                    <a:pt x="134" y="164"/>
                    <a:pt x="126" y="155"/>
                  </a:cubicBezTo>
                  <a:cubicBezTo>
                    <a:pt x="125" y="153"/>
                    <a:pt x="123" y="155"/>
                    <a:pt x="124" y="156"/>
                  </a:cubicBezTo>
                  <a:cubicBezTo>
                    <a:pt x="130" y="167"/>
                    <a:pt x="138" y="178"/>
                    <a:pt x="150" y="184"/>
                  </a:cubicBezTo>
                  <a:cubicBezTo>
                    <a:pt x="152" y="185"/>
                    <a:pt x="153" y="183"/>
                    <a:pt x="152" y="182"/>
                  </a:cubicBezTo>
                  <a:cubicBezTo>
                    <a:pt x="146" y="176"/>
                    <a:pt x="141" y="170"/>
                    <a:pt x="134" y="165"/>
                  </a:cubicBezTo>
                  <a:cubicBezTo>
                    <a:pt x="133" y="164"/>
                    <a:pt x="131" y="165"/>
                    <a:pt x="132" y="166"/>
                  </a:cubicBezTo>
                  <a:cubicBezTo>
                    <a:pt x="137" y="174"/>
                    <a:pt x="142" y="183"/>
                    <a:pt x="153" y="186"/>
                  </a:cubicBezTo>
                  <a:cubicBezTo>
                    <a:pt x="154" y="186"/>
                    <a:pt x="155" y="185"/>
                    <a:pt x="154" y="184"/>
                  </a:cubicBezTo>
                  <a:cubicBezTo>
                    <a:pt x="151" y="181"/>
                    <a:pt x="148" y="177"/>
                    <a:pt x="146" y="173"/>
                  </a:cubicBezTo>
                  <a:cubicBezTo>
                    <a:pt x="145" y="173"/>
                    <a:pt x="144" y="174"/>
                    <a:pt x="143" y="174"/>
                  </a:cubicBezTo>
                  <a:cubicBezTo>
                    <a:pt x="148" y="179"/>
                    <a:pt x="151" y="187"/>
                    <a:pt x="158" y="190"/>
                  </a:cubicBezTo>
                  <a:cubicBezTo>
                    <a:pt x="164" y="192"/>
                    <a:pt x="172" y="183"/>
                    <a:pt x="175" y="180"/>
                  </a:cubicBezTo>
                  <a:cubicBezTo>
                    <a:pt x="176" y="179"/>
                    <a:pt x="174" y="177"/>
                    <a:pt x="173" y="178"/>
                  </a:cubicBezTo>
                  <a:cubicBezTo>
                    <a:pt x="169" y="182"/>
                    <a:pt x="165" y="186"/>
                    <a:pt x="159" y="188"/>
                  </a:cubicBezTo>
                  <a:cubicBezTo>
                    <a:pt x="159" y="188"/>
                    <a:pt x="160" y="189"/>
                    <a:pt x="161" y="190"/>
                  </a:cubicBezTo>
                  <a:cubicBezTo>
                    <a:pt x="163" y="185"/>
                    <a:pt x="168" y="183"/>
                    <a:pt x="173" y="182"/>
                  </a:cubicBezTo>
                  <a:cubicBezTo>
                    <a:pt x="173" y="181"/>
                    <a:pt x="173" y="180"/>
                    <a:pt x="172" y="179"/>
                  </a:cubicBezTo>
                  <a:cubicBezTo>
                    <a:pt x="169" y="182"/>
                    <a:pt x="165" y="185"/>
                    <a:pt x="161" y="186"/>
                  </a:cubicBezTo>
                  <a:cubicBezTo>
                    <a:pt x="162" y="187"/>
                    <a:pt x="162" y="188"/>
                    <a:pt x="163" y="188"/>
                  </a:cubicBezTo>
                  <a:cubicBezTo>
                    <a:pt x="168" y="184"/>
                    <a:pt x="173" y="182"/>
                    <a:pt x="179" y="180"/>
                  </a:cubicBezTo>
                  <a:cubicBezTo>
                    <a:pt x="178" y="179"/>
                    <a:pt x="178" y="178"/>
                    <a:pt x="177" y="178"/>
                  </a:cubicBezTo>
                  <a:cubicBezTo>
                    <a:pt x="174" y="179"/>
                    <a:pt x="172" y="180"/>
                    <a:pt x="169" y="181"/>
                  </a:cubicBezTo>
                  <a:cubicBezTo>
                    <a:pt x="167" y="181"/>
                    <a:pt x="167" y="184"/>
                    <a:pt x="169" y="184"/>
                  </a:cubicBezTo>
                  <a:close/>
                </a:path>
              </a:pathLst>
            </a:custGeom>
            <a:solidFill>
              <a:schemeClr val="accent1"/>
            </a:solidFill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" name="Freeform 27"/>
            <p:cNvSpPr/>
            <p:nvPr/>
          </p:nvSpPr>
          <p:spPr bwMode="auto">
            <a:xfrm>
              <a:off x="5373688" y="3935413"/>
              <a:ext cx="1322388" cy="623888"/>
            </a:xfrm>
            <a:custGeom>
              <a:avLst/>
              <a:gdLst>
                <a:gd name="T0" fmla="*/ 84 w 174"/>
                <a:gd name="T1" fmla="*/ 37 h 82"/>
                <a:gd name="T2" fmla="*/ 41 w 174"/>
                <a:gd name="T3" fmla="*/ 59 h 82"/>
                <a:gd name="T4" fmla="*/ 76 w 174"/>
                <a:gd name="T5" fmla="*/ 37 h 82"/>
                <a:gd name="T6" fmla="*/ 27 w 174"/>
                <a:gd name="T7" fmla="*/ 65 h 82"/>
                <a:gd name="T8" fmla="*/ 60 w 174"/>
                <a:gd name="T9" fmla="*/ 45 h 82"/>
                <a:gd name="T10" fmla="*/ 23 w 174"/>
                <a:gd name="T11" fmla="*/ 64 h 82"/>
                <a:gd name="T12" fmla="*/ 60 w 174"/>
                <a:gd name="T13" fmla="*/ 43 h 82"/>
                <a:gd name="T14" fmla="*/ 34 w 174"/>
                <a:gd name="T15" fmla="*/ 56 h 82"/>
                <a:gd name="T16" fmla="*/ 54 w 174"/>
                <a:gd name="T17" fmla="*/ 45 h 82"/>
                <a:gd name="T18" fmla="*/ 124 w 174"/>
                <a:gd name="T19" fmla="*/ 16 h 82"/>
                <a:gd name="T20" fmla="*/ 64 w 174"/>
                <a:gd name="T21" fmla="*/ 38 h 82"/>
                <a:gd name="T22" fmla="*/ 126 w 174"/>
                <a:gd name="T23" fmla="*/ 18 h 82"/>
                <a:gd name="T24" fmla="*/ 100 w 174"/>
                <a:gd name="T25" fmla="*/ 27 h 82"/>
                <a:gd name="T26" fmla="*/ 73 w 174"/>
                <a:gd name="T27" fmla="*/ 42 h 82"/>
                <a:gd name="T28" fmla="*/ 140 w 174"/>
                <a:gd name="T29" fmla="*/ 15 h 82"/>
                <a:gd name="T30" fmla="*/ 116 w 174"/>
                <a:gd name="T31" fmla="*/ 23 h 82"/>
                <a:gd name="T32" fmla="*/ 94 w 174"/>
                <a:gd name="T33" fmla="*/ 27 h 82"/>
                <a:gd name="T34" fmla="*/ 146 w 174"/>
                <a:gd name="T35" fmla="*/ 7 h 82"/>
                <a:gd name="T36" fmla="*/ 115 w 174"/>
                <a:gd name="T37" fmla="*/ 16 h 82"/>
                <a:gd name="T38" fmla="*/ 159 w 174"/>
                <a:gd name="T39" fmla="*/ 4 h 82"/>
                <a:gd name="T40" fmla="*/ 138 w 174"/>
                <a:gd name="T41" fmla="*/ 11 h 82"/>
                <a:gd name="T42" fmla="*/ 172 w 174"/>
                <a:gd name="T43" fmla="*/ 2 h 82"/>
                <a:gd name="T44" fmla="*/ 143 w 174"/>
                <a:gd name="T45" fmla="*/ 9 h 82"/>
                <a:gd name="T46" fmla="*/ 60 w 174"/>
                <a:gd name="T47" fmla="*/ 42 h 82"/>
                <a:gd name="T48" fmla="*/ 22 w 174"/>
                <a:gd name="T49" fmla="*/ 65 h 82"/>
                <a:gd name="T50" fmla="*/ 32 w 174"/>
                <a:gd name="T51" fmla="*/ 61 h 82"/>
                <a:gd name="T52" fmla="*/ 13 w 174"/>
                <a:gd name="T53" fmla="*/ 71 h 82"/>
                <a:gd name="T54" fmla="*/ 24 w 174"/>
                <a:gd name="T55" fmla="*/ 66 h 82"/>
                <a:gd name="T56" fmla="*/ 11 w 174"/>
                <a:gd name="T57" fmla="*/ 73 h 82"/>
                <a:gd name="T58" fmla="*/ 1 w 174"/>
                <a:gd name="T59" fmla="*/ 79 h 82"/>
                <a:gd name="T60" fmla="*/ 5 w 174"/>
                <a:gd name="T61" fmla="*/ 81 h 82"/>
                <a:gd name="T62" fmla="*/ 12 w 174"/>
                <a:gd name="T63" fmla="*/ 72 h 82"/>
                <a:gd name="T64" fmla="*/ 5 w 174"/>
                <a:gd name="T65" fmla="*/ 75 h 82"/>
                <a:gd name="T66" fmla="*/ 24 w 174"/>
                <a:gd name="T67" fmla="*/ 66 h 82"/>
                <a:gd name="T68" fmla="*/ 13 w 174"/>
                <a:gd name="T69" fmla="*/ 71 h 82"/>
                <a:gd name="T70" fmla="*/ 31 w 174"/>
                <a:gd name="T71" fmla="*/ 61 h 82"/>
                <a:gd name="T72" fmla="*/ 22 w 174"/>
                <a:gd name="T73" fmla="*/ 66 h 82"/>
                <a:gd name="T74" fmla="*/ 59 w 174"/>
                <a:gd name="T75" fmla="*/ 46 h 82"/>
                <a:gd name="T76" fmla="*/ 115 w 174"/>
                <a:gd name="T77" fmla="*/ 23 h 82"/>
                <a:gd name="T78" fmla="*/ 173 w 174"/>
                <a:gd name="T79" fmla="*/ 2 h 82"/>
                <a:gd name="T80" fmla="*/ 155 w 174"/>
                <a:gd name="T81" fmla="*/ 3 h 82"/>
                <a:gd name="T82" fmla="*/ 137 w 174"/>
                <a:gd name="T83" fmla="*/ 11 h 82"/>
                <a:gd name="T84" fmla="*/ 160 w 174"/>
                <a:gd name="T85" fmla="*/ 4 h 82"/>
                <a:gd name="T86" fmla="*/ 115 w 174"/>
                <a:gd name="T87" fmla="*/ 16 h 82"/>
                <a:gd name="T88" fmla="*/ 146 w 174"/>
                <a:gd name="T89" fmla="*/ 7 h 82"/>
                <a:gd name="T90" fmla="*/ 85 w 174"/>
                <a:gd name="T91" fmla="*/ 32 h 82"/>
                <a:gd name="T92" fmla="*/ 140 w 174"/>
                <a:gd name="T93" fmla="*/ 14 h 82"/>
                <a:gd name="T94" fmla="*/ 104 w 174"/>
                <a:gd name="T95" fmla="*/ 25 h 82"/>
                <a:gd name="T96" fmla="*/ 73 w 174"/>
                <a:gd name="T97" fmla="*/ 42 h 82"/>
                <a:gd name="T98" fmla="*/ 126 w 174"/>
                <a:gd name="T99" fmla="*/ 18 h 82"/>
                <a:gd name="T100" fmla="*/ 64 w 174"/>
                <a:gd name="T101" fmla="*/ 38 h 82"/>
                <a:gd name="T102" fmla="*/ 124 w 174"/>
                <a:gd name="T103" fmla="*/ 16 h 82"/>
                <a:gd name="T104" fmla="*/ 75 w 174"/>
                <a:gd name="T105" fmla="*/ 32 h 82"/>
                <a:gd name="T106" fmla="*/ 34 w 174"/>
                <a:gd name="T107" fmla="*/ 57 h 82"/>
                <a:gd name="T108" fmla="*/ 61 w 174"/>
                <a:gd name="T109" fmla="*/ 42 h 82"/>
                <a:gd name="T110" fmla="*/ 23 w 174"/>
                <a:gd name="T111" fmla="*/ 64 h 82"/>
                <a:gd name="T112" fmla="*/ 61 w 174"/>
                <a:gd name="T113" fmla="*/ 44 h 82"/>
                <a:gd name="T114" fmla="*/ 26 w 174"/>
                <a:gd name="T115" fmla="*/ 65 h 82"/>
                <a:gd name="T116" fmla="*/ 76 w 174"/>
                <a:gd name="T117" fmla="*/ 37 h 82"/>
                <a:gd name="T118" fmla="*/ 40 w 174"/>
                <a:gd name="T119" fmla="*/ 59 h 82"/>
                <a:gd name="T120" fmla="*/ 85 w 174"/>
                <a:gd name="T121" fmla="*/ 37 h 82"/>
                <a:gd name="T122" fmla="*/ 62 w 174"/>
                <a:gd name="T123" fmla="*/ 45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74" h="82">
                  <a:moveTo>
                    <a:pt x="64" y="47"/>
                  </a:moveTo>
                  <a:cubicBezTo>
                    <a:pt x="70" y="44"/>
                    <a:pt x="77" y="40"/>
                    <a:pt x="84" y="37"/>
                  </a:cubicBezTo>
                  <a:cubicBezTo>
                    <a:pt x="84" y="37"/>
                    <a:pt x="83" y="36"/>
                    <a:pt x="83" y="35"/>
                  </a:cubicBezTo>
                  <a:cubicBezTo>
                    <a:pt x="70" y="44"/>
                    <a:pt x="55" y="51"/>
                    <a:pt x="41" y="59"/>
                  </a:cubicBezTo>
                  <a:cubicBezTo>
                    <a:pt x="41" y="59"/>
                    <a:pt x="42" y="60"/>
                    <a:pt x="43" y="61"/>
                  </a:cubicBezTo>
                  <a:cubicBezTo>
                    <a:pt x="52" y="51"/>
                    <a:pt x="64" y="44"/>
                    <a:pt x="76" y="37"/>
                  </a:cubicBezTo>
                  <a:cubicBezTo>
                    <a:pt x="75" y="37"/>
                    <a:pt x="74" y="36"/>
                    <a:pt x="74" y="35"/>
                  </a:cubicBezTo>
                  <a:cubicBezTo>
                    <a:pt x="61" y="47"/>
                    <a:pt x="46" y="60"/>
                    <a:pt x="27" y="65"/>
                  </a:cubicBezTo>
                  <a:cubicBezTo>
                    <a:pt x="28" y="65"/>
                    <a:pt x="28" y="66"/>
                    <a:pt x="29" y="67"/>
                  </a:cubicBezTo>
                  <a:cubicBezTo>
                    <a:pt x="37" y="58"/>
                    <a:pt x="49" y="51"/>
                    <a:pt x="60" y="45"/>
                  </a:cubicBezTo>
                  <a:cubicBezTo>
                    <a:pt x="59" y="44"/>
                    <a:pt x="59" y="43"/>
                    <a:pt x="58" y="43"/>
                  </a:cubicBezTo>
                  <a:cubicBezTo>
                    <a:pt x="50" y="53"/>
                    <a:pt x="35" y="59"/>
                    <a:pt x="23" y="64"/>
                  </a:cubicBezTo>
                  <a:cubicBezTo>
                    <a:pt x="23" y="65"/>
                    <a:pt x="24" y="65"/>
                    <a:pt x="25" y="66"/>
                  </a:cubicBezTo>
                  <a:cubicBezTo>
                    <a:pt x="36" y="57"/>
                    <a:pt x="48" y="50"/>
                    <a:pt x="60" y="43"/>
                  </a:cubicBezTo>
                  <a:cubicBezTo>
                    <a:pt x="60" y="42"/>
                    <a:pt x="59" y="42"/>
                    <a:pt x="58" y="41"/>
                  </a:cubicBezTo>
                  <a:cubicBezTo>
                    <a:pt x="57" y="48"/>
                    <a:pt x="42" y="54"/>
                    <a:pt x="34" y="56"/>
                  </a:cubicBezTo>
                  <a:cubicBezTo>
                    <a:pt x="35" y="57"/>
                    <a:pt x="36" y="57"/>
                    <a:pt x="36" y="58"/>
                  </a:cubicBezTo>
                  <a:cubicBezTo>
                    <a:pt x="39" y="52"/>
                    <a:pt x="48" y="49"/>
                    <a:pt x="54" y="45"/>
                  </a:cubicBezTo>
                  <a:cubicBezTo>
                    <a:pt x="61" y="41"/>
                    <a:pt x="69" y="37"/>
                    <a:pt x="77" y="34"/>
                  </a:cubicBezTo>
                  <a:cubicBezTo>
                    <a:pt x="92" y="27"/>
                    <a:pt x="107" y="19"/>
                    <a:pt x="124" y="16"/>
                  </a:cubicBezTo>
                  <a:cubicBezTo>
                    <a:pt x="126" y="15"/>
                    <a:pt x="126" y="13"/>
                    <a:pt x="124" y="13"/>
                  </a:cubicBezTo>
                  <a:cubicBezTo>
                    <a:pt x="103" y="16"/>
                    <a:pt x="82" y="29"/>
                    <a:pt x="64" y="38"/>
                  </a:cubicBezTo>
                  <a:cubicBezTo>
                    <a:pt x="62" y="39"/>
                    <a:pt x="64" y="41"/>
                    <a:pt x="66" y="40"/>
                  </a:cubicBezTo>
                  <a:cubicBezTo>
                    <a:pt x="85" y="32"/>
                    <a:pt x="105" y="23"/>
                    <a:pt x="126" y="18"/>
                  </a:cubicBezTo>
                  <a:cubicBezTo>
                    <a:pt x="126" y="17"/>
                    <a:pt x="125" y="17"/>
                    <a:pt x="125" y="16"/>
                  </a:cubicBezTo>
                  <a:cubicBezTo>
                    <a:pt x="117" y="20"/>
                    <a:pt x="108" y="23"/>
                    <a:pt x="100" y="27"/>
                  </a:cubicBezTo>
                  <a:cubicBezTo>
                    <a:pt x="90" y="31"/>
                    <a:pt x="83" y="38"/>
                    <a:pt x="72" y="40"/>
                  </a:cubicBezTo>
                  <a:cubicBezTo>
                    <a:pt x="72" y="40"/>
                    <a:pt x="73" y="41"/>
                    <a:pt x="73" y="42"/>
                  </a:cubicBezTo>
                  <a:cubicBezTo>
                    <a:pt x="82" y="36"/>
                    <a:pt x="92" y="33"/>
                    <a:pt x="102" y="29"/>
                  </a:cubicBezTo>
                  <a:cubicBezTo>
                    <a:pt x="115" y="24"/>
                    <a:pt x="127" y="18"/>
                    <a:pt x="140" y="15"/>
                  </a:cubicBezTo>
                  <a:cubicBezTo>
                    <a:pt x="139" y="14"/>
                    <a:pt x="139" y="13"/>
                    <a:pt x="138" y="12"/>
                  </a:cubicBezTo>
                  <a:cubicBezTo>
                    <a:pt x="131" y="16"/>
                    <a:pt x="123" y="19"/>
                    <a:pt x="116" y="23"/>
                  </a:cubicBezTo>
                  <a:cubicBezTo>
                    <a:pt x="110" y="25"/>
                    <a:pt x="105" y="27"/>
                    <a:pt x="99" y="29"/>
                  </a:cubicBezTo>
                  <a:cubicBezTo>
                    <a:pt x="96" y="30"/>
                    <a:pt x="85" y="33"/>
                    <a:pt x="94" y="27"/>
                  </a:cubicBezTo>
                  <a:cubicBezTo>
                    <a:pt x="109" y="18"/>
                    <a:pt x="130" y="15"/>
                    <a:pt x="147" y="9"/>
                  </a:cubicBezTo>
                  <a:cubicBezTo>
                    <a:pt x="148" y="9"/>
                    <a:pt x="148" y="6"/>
                    <a:pt x="146" y="7"/>
                  </a:cubicBezTo>
                  <a:cubicBezTo>
                    <a:pt x="135" y="8"/>
                    <a:pt x="125" y="11"/>
                    <a:pt x="114" y="13"/>
                  </a:cubicBezTo>
                  <a:cubicBezTo>
                    <a:pt x="114" y="14"/>
                    <a:pt x="115" y="15"/>
                    <a:pt x="115" y="16"/>
                  </a:cubicBezTo>
                  <a:cubicBezTo>
                    <a:pt x="130" y="12"/>
                    <a:pt x="145" y="7"/>
                    <a:pt x="160" y="7"/>
                  </a:cubicBezTo>
                  <a:cubicBezTo>
                    <a:pt x="160" y="6"/>
                    <a:pt x="160" y="5"/>
                    <a:pt x="159" y="4"/>
                  </a:cubicBezTo>
                  <a:cubicBezTo>
                    <a:pt x="153" y="8"/>
                    <a:pt x="145" y="8"/>
                    <a:pt x="137" y="9"/>
                  </a:cubicBezTo>
                  <a:cubicBezTo>
                    <a:pt x="138" y="10"/>
                    <a:pt x="138" y="10"/>
                    <a:pt x="138" y="11"/>
                  </a:cubicBezTo>
                  <a:cubicBezTo>
                    <a:pt x="143" y="9"/>
                    <a:pt x="148" y="8"/>
                    <a:pt x="153" y="7"/>
                  </a:cubicBezTo>
                  <a:cubicBezTo>
                    <a:pt x="159" y="5"/>
                    <a:pt x="165" y="2"/>
                    <a:pt x="172" y="2"/>
                  </a:cubicBezTo>
                  <a:cubicBezTo>
                    <a:pt x="172" y="1"/>
                    <a:pt x="172" y="1"/>
                    <a:pt x="172" y="0"/>
                  </a:cubicBezTo>
                  <a:cubicBezTo>
                    <a:pt x="162" y="4"/>
                    <a:pt x="152" y="6"/>
                    <a:pt x="143" y="9"/>
                  </a:cubicBezTo>
                  <a:cubicBezTo>
                    <a:pt x="134" y="12"/>
                    <a:pt x="126" y="15"/>
                    <a:pt x="118" y="19"/>
                  </a:cubicBezTo>
                  <a:cubicBezTo>
                    <a:pt x="111" y="22"/>
                    <a:pt x="63" y="47"/>
                    <a:pt x="60" y="42"/>
                  </a:cubicBezTo>
                  <a:cubicBezTo>
                    <a:pt x="60" y="42"/>
                    <a:pt x="59" y="42"/>
                    <a:pt x="59" y="42"/>
                  </a:cubicBezTo>
                  <a:cubicBezTo>
                    <a:pt x="44" y="47"/>
                    <a:pt x="35" y="58"/>
                    <a:pt x="22" y="65"/>
                  </a:cubicBezTo>
                  <a:cubicBezTo>
                    <a:pt x="23" y="66"/>
                    <a:pt x="23" y="67"/>
                    <a:pt x="24" y="68"/>
                  </a:cubicBezTo>
                  <a:cubicBezTo>
                    <a:pt x="26" y="65"/>
                    <a:pt x="29" y="63"/>
                    <a:pt x="32" y="61"/>
                  </a:cubicBezTo>
                  <a:cubicBezTo>
                    <a:pt x="33" y="60"/>
                    <a:pt x="31" y="58"/>
                    <a:pt x="30" y="59"/>
                  </a:cubicBezTo>
                  <a:cubicBezTo>
                    <a:pt x="23" y="62"/>
                    <a:pt x="18" y="66"/>
                    <a:pt x="13" y="71"/>
                  </a:cubicBezTo>
                  <a:cubicBezTo>
                    <a:pt x="12" y="72"/>
                    <a:pt x="14" y="74"/>
                    <a:pt x="15" y="73"/>
                  </a:cubicBezTo>
                  <a:cubicBezTo>
                    <a:pt x="18" y="70"/>
                    <a:pt x="21" y="68"/>
                    <a:pt x="24" y="66"/>
                  </a:cubicBezTo>
                  <a:cubicBezTo>
                    <a:pt x="25" y="65"/>
                    <a:pt x="23" y="63"/>
                    <a:pt x="22" y="64"/>
                  </a:cubicBezTo>
                  <a:cubicBezTo>
                    <a:pt x="19" y="66"/>
                    <a:pt x="14" y="72"/>
                    <a:pt x="11" y="73"/>
                  </a:cubicBezTo>
                  <a:cubicBezTo>
                    <a:pt x="11" y="72"/>
                    <a:pt x="10" y="71"/>
                    <a:pt x="9" y="71"/>
                  </a:cubicBezTo>
                  <a:cubicBezTo>
                    <a:pt x="7" y="74"/>
                    <a:pt x="4" y="77"/>
                    <a:pt x="1" y="79"/>
                  </a:cubicBezTo>
                  <a:cubicBezTo>
                    <a:pt x="0" y="80"/>
                    <a:pt x="0" y="81"/>
                    <a:pt x="1" y="81"/>
                  </a:cubicBezTo>
                  <a:cubicBezTo>
                    <a:pt x="3" y="82"/>
                    <a:pt x="3" y="82"/>
                    <a:pt x="5" y="81"/>
                  </a:cubicBezTo>
                  <a:cubicBezTo>
                    <a:pt x="7" y="81"/>
                    <a:pt x="5" y="78"/>
                    <a:pt x="3" y="79"/>
                  </a:cubicBezTo>
                  <a:cubicBezTo>
                    <a:pt x="7" y="77"/>
                    <a:pt x="10" y="76"/>
                    <a:pt x="12" y="72"/>
                  </a:cubicBezTo>
                  <a:cubicBezTo>
                    <a:pt x="13" y="71"/>
                    <a:pt x="12" y="70"/>
                    <a:pt x="10" y="70"/>
                  </a:cubicBezTo>
                  <a:cubicBezTo>
                    <a:pt x="7" y="71"/>
                    <a:pt x="6" y="72"/>
                    <a:pt x="5" y="75"/>
                  </a:cubicBezTo>
                  <a:cubicBezTo>
                    <a:pt x="5" y="76"/>
                    <a:pt x="6" y="77"/>
                    <a:pt x="7" y="76"/>
                  </a:cubicBezTo>
                  <a:cubicBezTo>
                    <a:pt x="14" y="75"/>
                    <a:pt x="18" y="70"/>
                    <a:pt x="24" y="66"/>
                  </a:cubicBezTo>
                  <a:cubicBezTo>
                    <a:pt x="23" y="65"/>
                    <a:pt x="22" y="65"/>
                    <a:pt x="22" y="64"/>
                  </a:cubicBezTo>
                  <a:cubicBezTo>
                    <a:pt x="19" y="66"/>
                    <a:pt x="16" y="69"/>
                    <a:pt x="13" y="71"/>
                  </a:cubicBezTo>
                  <a:cubicBezTo>
                    <a:pt x="14" y="72"/>
                    <a:pt x="15" y="72"/>
                    <a:pt x="15" y="73"/>
                  </a:cubicBezTo>
                  <a:cubicBezTo>
                    <a:pt x="20" y="68"/>
                    <a:pt x="25" y="64"/>
                    <a:pt x="31" y="61"/>
                  </a:cubicBezTo>
                  <a:cubicBezTo>
                    <a:pt x="31" y="60"/>
                    <a:pt x="30" y="59"/>
                    <a:pt x="30" y="59"/>
                  </a:cubicBezTo>
                  <a:cubicBezTo>
                    <a:pt x="27" y="61"/>
                    <a:pt x="24" y="63"/>
                    <a:pt x="22" y="66"/>
                  </a:cubicBezTo>
                  <a:cubicBezTo>
                    <a:pt x="21" y="67"/>
                    <a:pt x="22" y="69"/>
                    <a:pt x="23" y="68"/>
                  </a:cubicBezTo>
                  <a:cubicBezTo>
                    <a:pt x="29" y="65"/>
                    <a:pt x="57" y="42"/>
                    <a:pt x="59" y="46"/>
                  </a:cubicBezTo>
                  <a:cubicBezTo>
                    <a:pt x="59" y="47"/>
                    <a:pt x="60" y="47"/>
                    <a:pt x="61" y="47"/>
                  </a:cubicBezTo>
                  <a:cubicBezTo>
                    <a:pt x="80" y="43"/>
                    <a:pt x="98" y="31"/>
                    <a:pt x="115" y="23"/>
                  </a:cubicBezTo>
                  <a:cubicBezTo>
                    <a:pt x="126" y="18"/>
                    <a:pt x="137" y="14"/>
                    <a:pt x="148" y="10"/>
                  </a:cubicBezTo>
                  <a:cubicBezTo>
                    <a:pt x="156" y="7"/>
                    <a:pt x="165" y="6"/>
                    <a:pt x="173" y="2"/>
                  </a:cubicBezTo>
                  <a:cubicBezTo>
                    <a:pt x="174" y="1"/>
                    <a:pt x="174" y="0"/>
                    <a:pt x="172" y="0"/>
                  </a:cubicBezTo>
                  <a:cubicBezTo>
                    <a:pt x="166" y="0"/>
                    <a:pt x="161" y="1"/>
                    <a:pt x="155" y="3"/>
                  </a:cubicBezTo>
                  <a:cubicBezTo>
                    <a:pt x="149" y="5"/>
                    <a:pt x="142" y="6"/>
                    <a:pt x="137" y="9"/>
                  </a:cubicBezTo>
                  <a:cubicBezTo>
                    <a:pt x="136" y="10"/>
                    <a:pt x="136" y="11"/>
                    <a:pt x="137" y="11"/>
                  </a:cubicBezTo>
                  <a:cubicBezTo>
                    <a:pt x="146" y="10"/>
                    <a:pt x="154" y="10"/>
                    <a:pt x="161" y="6"/>
                  </a:cubicBezTo>
                  <a:cubicBezTo>
                    <a:pt x="162" y="6"/>
                    <a:pt x="162" y="4"/>
                    <a:pt x="160" y="4"/>
                  </a:cubicBezTo>
                  <a:cubicBezTo>
                    <a:pt x="144" y="5"/>
                    <a:pt x="129" y="10"/>
                    <a:pt x="114" y="13"/>
                  </a:cubicBezTo>
                  <a:cubicBezTo>
                    <a:pt x="112" y="14"/>
                    <a:pt x="113" y="16"/>
                    <a:pt x="115" y="16"/>
                  </a:cubicBezTo>
                  <a:cubicBezTo>
                    <a:pt x="125" y="14"/>
                    <a:pt x="136" y="10"/>
                    <a:pt x="146" y="9"/>
                  </a:cubicBezTo>
                  <a:cubicBezTo>
                    <a:pt x="146" y="8"/>
                    <a:pt x="146" y="8"/>
                    <a:pt x="146" y="7"/>
                  </a:cubicBezTo>
                  <a:cubicBezTo>
                    <a:pt x="133" y="11"/>
                    <a:pt x="120" y="15"/>
                    <a:pt x="107" y="19"/>
                  </a:cubicBezTo>
                  <a:cubicBezTo>
                    <a:pt x="98" y="22"/>
                    <a:pt x="90" y="25"/>
                    <a:pt x="85" y="32"/>
                  </a:cubicBezTo>
                  <a:cubicBezTo>
                    <a:pt x="84" y="33"/>
                    <a:pt x="85" y="34"/>
                    <a:pt x="86" y="34"/>
                  </a:cubicBezTo>
                  <a:cubicBezTo>
                    <a:pt x="106" y="33"/>
                    <a:pt x="123" y="22"/>
                    <a:pt x="140" y="14"/>
                  </a:cubicBezTo>
                  <a:cubicBezTo>
                    <a:pt x="141" y="14"/>
                    <a:pt x="140" y="12"/>
                    <a:pt x="139" y="12"/>
                  </a:cubicBezTo>
                  <a:cubicBezTo>
                    <a:pt x="127" y="16"/>
                    <a:pt x="115" y="21"/>
                    <a:pt x="104" y="25"/>
                  </a:cubicBezTo>
                  <a:cubicBezTo>
                    <a:pt x="92" y="30"/>
                    <a:pt x="81" y="33"/>
                    <a:pt x="71" y="40"/>
                  </a:cubicBezTo>
                  <a:cubicBezTo>
                    <a:pt x="70" y="41"/>
                    <a:pt x="71" y="43"/>
                    <a:pt x="73" y="42"/>
                  </a:cubicBezTo>
                  <a:cubicBezTo>
                    <a:pt x="81" y="40"/>
                    <a:pt x="88" y="36"/>
                    <a:pt x="96" y="32"/>
                  </a:cubicBezTo>
                  <a:cubicBezTo>
                    <a:pt x="105" y="27"/>
                    <a:pt x="116" y="23"/>
                    <a:pt x="126" y="18"/>
                  </a:cubicBezTo>
                  <a:cubicBezTo>
                    <a:pt x="128" y="17"/>
                    <a:pt x="127" y="15"/>
                    <a:pt x="125" y="16"/>
                  </a:cubicBezTo>
                  <a:cubicBezTo>
                    <a:pt x="104" y="21"/>
                    <a:pt x="84" y="30"/>
                    <a:pt x="64" y="38"/>
                  </a:cubicBezTo>
                  <a:cubicBezTo>
                    <a:pt x="65" y="39"/>
                    <a:pt x="65" y="40"/>
                    <a:pt x="66" y="40"/>
                  </a:cubicBezTo>
                  <a:cubicBezTo>
                    <a:pt x="83" y="31"/>
                    <a:pt x="104" y="19"/>
                    <a:pt x="124" y="16"/>
                  </a:cubicBezTo>
                  <a:cubicBezTo>
                    <a:pt x="124" y="15"/>
                    <a:pt x="124" y="14"/>
                    <a:pt x="124" y="13"/>
                  </a:cubicBezTo>
                  <a:cubicBezTo>
                    <a:pt x="106" y="17"/>
                    <a:pt x="91" y="25"/>
                    <a:pt x="75" y="32"/>
                  </a:cubicBezTo>
                  <a:cubicBezTo>
                    <a:pt x="66" y="36"/>
                    <a:pt x="57" y="40"/>
                    <a:pt x="49" y="45"/>
                  </a:cubicBezTo>
                  <a:cubicBezTo>
                    <a:pt x="43" y="48"/>
                    <a:pt x="37" y="51"/>
                    <a:pt x="34" y="57"/>
                  </a:cubicBezTo>
                  <a:cubicBezTo>
                    <a:pt x="33" y="58"/>
                    <a:pt x="34" y="59"/>
                    <a:pt x="35" y="58"/>
                  </a:cubicBezTo>
                  <a:cubicBezTo>
                    <a:pt x="44" y="57"/>
                    <a:pt x="59" y="50"/>
                    <a:pt x="61" y="42"/>
                  </a:cubicBezTo>
                  <a:cubicBezTo>
                    <a:pt x="61" y="41"/>
                    <a:pt x="60" y="40"/>
                    <a:pt x="59" y="40"/>
                  </a:cubicBezTo>
                  <a:cubicBezTo>
                    <a:pt x="46" y="48"/>
                    <a:pt x="34" y="55"/>
                    <a:pt x="23" y="64"/>
                  </a:cubicBezTo>
                  <a:cubicBezTo>
                    <a:pt x="21" y="65"/>
                    <a:pt x="23" y="67"/>
                    <a:pt x="24" y="66"/>
                  </a:cubicBezTo>
                  <a:cubicBezTo>
                    <a:pt x="37" y="61"/>
                    <a:pt x="53" y="55"/>
                    <a:pt x="61" y="44"/>
                  </a:cubicBezTo>
                  <a:cubicBezTo>
                    <a:pt x="61" y="43"/>
                    <a:pt x="60" y="42"/>
                    <a:pt x="58" y="42"/>
                  </a:cubicBezTo>
                  <a:cubicBezTo>
                    <a:pt x="47" y="49"/>
                    <a:pt x="35" y="56"/>
                    <a:pt x="26" y="65"/>
                  </a:cubicBezTo>
                  <a:cubicBezTo>
                    <a:pt x="26" y="66"/>
                    <a:pt x="26" y="68"/>
                    <a:pt x="28" y="67"/>
                  </a:cubicBezTo>
                  <a:cubicBezTo>
                    <a:pt x="47" y="62"/>
                    <a:pt x="63" y="49"/>
                    <a:pt x="76" y="37"/>
                  </a:cubicBezTo>
                  <a:cubicBezTo>
                    <a:pt x="77" y="36"/>
                    <a:pt x="76" y="34"/>
                    <a:pt x="74" y="35"/>
                  </a:cubicBezTo>
                  <a:cubicBezTo>
                    <a:pt x="62" y="42"/>
                    <a:pt x="50" y="49"/>
                    <a:pt x="40" y="59"/>
                  </a:cubicBezTo>
                  <a:cubicBezTo>
                    <a:pt x="39" y="60"/>
                    <a:pt x="41" y="62"/>
                    <a:pt x="42" y="61"/>
                  </a:cubicBezTo>
                  <a:cubicBezTo>
                    <a:pt x="57" y="53"/>
                    <a:pt x="71" y="46"/>
                    <a:pt x="85" y="37"/>
                  </a:cubicBezTo>
                  <a:cubicBezTo>
                    <a:pt x="86" y="37"/>
                    <a:pt x="85" y="34"/>
                    <a:pt x="83" y="35"/>
                  </a:cubicBezTo>
                  <a:cubicBezTo>
                    <a:pt x="76" y="38"/>
                    <a:pt x="69" y="41"/>
                    <a:pt x="62" y="45"/>
                  </a:cubicBezTo>
                  <a:cubicBezTo>
                    <a:pt x="61" y="46"/>
                    <a:pt x="62" y="48"/>
                    <a:pt x="64" y="47"/>
                  </a:cubicBezTo>
                  <a:close/>
                </a:path>
              </a:pathLst>
            </a:custGeom>
            <a:solidFill>
              <a:schemeClr val="accent1"/>
            </a:solidFill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" name="Freeform 28"/>
            <p:cNvSpPr/>
            <p:nvPr/>
          </p:nvSpPr>
          <p:spPr bwMode="auto">
            <a:xfrm>
              <a:off x="5602288" y="3805238"/>
              <a:ext cx="2614613" cy="555625"/>
            </a:xfrm>
            <a:custGeom>
              <a:avLst/>
              <a:gdLst>
                <a:gd name="T0" fmla="*/ 188 w 344"/>
                <a:gd name="T1" fmla="*/ 27 h 73"/>
                <a:gd name="T2" fmla="*/ 198 w 344"/>
                <a:gd name="T3" fmla="*/ 30 h 73"/>
                <a:gd name="T4" fmla="*/ 204 w 344"/>
                <a:gd name="T5" fmla="*/ 29 h 73"/>
                <a:gd name="T6" fmla="*/ 267 w 344"/>
                <a:gd name="T7" fmla="*/ 34 h 73"/>
                <a:gd name="T8" fmla="*/ 284 w 344"/>
                <a:gd name="T9" fmla="*/ 44 h 73"/>
                <a:gd name="T10" fmla="*/ 291 w 344"/>
                <a:gd name="T11" fmla="*/ 45 h 73"/>
                <a:gd name="T12" fmla="*/ 307 w 344"/>
                <a:gd name="T13" fmla="*/ 48 h 73"/>
                <a:gd name="T14" fmla="*/ 269 w 344"/>
                <a:gd name="T15" fmla="*/ 38 h 73"/>
                <a:gd name="T16" fmla="*/ 280 w 344"/>
                <a:gd name="T17" fmla="*/ 40 h 73"/>
                <a:gd name="T18" fmla="*/ 330 w 344"/>
                <a:gd name="T19" fmla="*/ 48 h 73"/>
                <a:gd name="T20" fmla="*/ 320 w 344"/>
                <a:gd name="T21" fmla="*/ 41 h 73"/>
                <a:gd name="T22" fmla="*/ 256 w 344"/>
                <a:gd name="T23" fmla="*/ 32 h 73"/>
                <a:gd name="T24" fmla="*/ 248 w 344"/>
                <a:gd name="T25" fmla="*/ 29 h 73"/>
                <a:gd name="T26" fmla="*/ 212 w 344"/>
                <a:gd name="T27" fmla="*/ 10 h 73"/>
                <a:gd name="T28" fmla="*/ 222 w 344"/>
                <a:gd name="T29" fmla="*/ 18 h 73"/>
                <a:gd name="T30" fmla="*/ 168 w 344"/>
                <a:gd name="T31" fmla="*/ 8 h 73"/>
                <a:gd name="T32" fmla="*/ 189 w 344"/>
                <a:gd name="T33" fmla="*/ 13 h 73"/>
                <a:gd name="T34" fmla="*/ 153 w 344"/>
                <a:gd name="T35" fmla="*/ 10 h 73"/>
                <a:gd name="T36" fmla="*/ 172 w 344"/>
                <a:gd name="T37" fmla="*/ 7 h 73"/>
                <a:gd name="T38" fmla="*/ 115 w 344"/>
                <a:gd name="T39" fmla="*/ 20 h 73"/>
                <a:gd name="T40" fmla="*/ 121 w 344"/>
                <a:gd name="T41" fmla="*/ 20 h 73"/>
                <a:gd name="T42" fmla="*/ 60 w 344"/>
                <a:gd name="T43" fmla="*/ 35 h 73"/>
                <a:gd name="T44" fmla="*/ 45 w 344"/>
                <a:gd name="T45" fmla="*/ 46 h 73"/>
                <a:gd name="T46" fmla="*/ 62 w 344"/>
                <a:gd name="T47" fmla="*/ 33 h 73"/>
                <a:gd name="T48" fmla="*/ 24 w 344"/>
                <a:gd name="T49" fmla="*/ 54 h 73"/>
                <a:gd name="T50" fmla="*/ 12 w 344"/>
                <a:gd name="T51" fmla="*/ 70 h 73"/>
                <a:gd name="T52" fmla="*/ 54 w 344"/>
                <a:gd name="T53" fmla="*/ 58 h 73"/>
                <a:gd name="T54" fmla="*/ 78 w 344"/>
                <a:gd name="T55" fmla="*/ 42 h 73"/>
                <a:gd name="T56" fmla="*/ 1 w 344"/>
                <a:gd name="T57" fmla="*/ 70 h 73"/>
                <a:gd name="T58" fmla="*/ 18 w 344"/>
                <a:gd name="T59" fmla="*/ 61 h 73"/>
                <a:gd name="T60" fmla="*/ 77 w 344"/>
                <a:gd name="T61" fmla="*/ 31 h 73"/>
                <a:gd name="T62" fmla="*/ 93 w 344"/>
                <a:gd name="T63" fmla="*/ 23 h 73"/>
                <a:gd name="T64" fmla="*/ 91 w 344"/>
                <a:gd name="T65" fmla="*/ 25 h 73"/>
                <a:gd name="T66" fmla="*/ 133 w 344"/>
                <a:gd name="T67" fmla="*/ 16 h 73"/>
                <a:gd name="T68" fmla="*/ 129 w 344"/>
                <a:gd name="T69" fmla="*/ 22 h 73"/>
                <a:gd name="T70" fmla="*/ 163 w 344"/>
                <a:gd name="T71" fmla="*/ 8 h 73"/>
                <a:gd name="T72" fmla="*/ 181 w 344"/>
                <a:gd name="T73" fmla="*/ 7 h 73"/>
                <a:gd name="T74" fmla="*/ 208 w 344"/>
                <a:gd name="T75" fmla="*/ 12 h 73"/>
                <a:gd name="T76" fmla="*/ 208 w 344"/>
                <a:gd name="T77" fmla="*/ 11 h 73"/>
                <a:gd name="T78" fmla="*/ 247 w 344"/>
                <a:gd name="T79" fmla="*/ 28 h 73"/>
                <a:gd name="T80" fmla="*/ 223 w 344"/>
                <a:gd name="T81" fmla="*/ 22 h 73"/>
                <a:gd name="T82" fmla="*/ 308 w 344"/>
                <a:gd name="T83" fmla="*/ 41 h 73"/>
                <a:gd name="T84" fmla="*/ 326 w 344"/>
                <a:gd name="T85" fmla="*/ 49 h 73"/>
                <a:gd name="T86" fmla="*/ 317 w 344"/>
                <a:gd name="T87" fmla="*/ 47 h 73"/>
                <a:gd name="T88" fmla="*/ 310 w 344"/>
                <a:gd name="T89" fmla="*/ 44 h 73"/>
                <a:gd name="T90" fmla="*/ 314 w 344"/>
                <a:gd name="T91" fmla="*/ 48 h 73"/>
                <a:gd name="T92" fmla="*/ 307 w 344"/>
                <a:gd name="T93" fmla="*/ 48 h 73"/>
                <a:gd name="T94" fmla="*/ 291 w 344"/>
                <a:gd name="T95" fmla="*/ 42 h 73"/>
                <a:gd name="T96" fmla="*/ 203 w 344"/>
                <a:gd name="T97" fmla="*/ 26 h 73"/>
                <a:gd name="T98" fmla="*/ 186 w 344"/>
                <a:gd name="T99" fmla="*/ 22 h 73"/>
                <a:gd name="T100" fmla="*/ 171 w 344"/>
                <a:gd name="T101" fmla="*/ 22 h 73"/>
                <a:gd name="T102" fmla="*/ 158 w 344"/>
                <a:gd name="T103" fmla="*/ 22 h 73"/>
                <a:gd name="T104" fmla="*/ 197 w 344"/>
                <a:gd name="T105" fmla="*/ 27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44" h="73">
                  <a:moveTo>
                    <a:pt x="177" y="25"/>
                  </a:moveTo>
                  <a:cubicBezTo>
                    <a:pt x="184" y="26"/>
                    <a:pt x="191" y="28"/>
                    <a:pt x="198" y="27"/>
                  </a:cubicBezTo>
                  <a:cubicBezTo>
                    <a:pt x="200" y="27"/>
                    <a:pt x="200" y="25"/>
                    <a:pt x="198" y="25"/>
                  </a:cubicBezTo>
                  <a:cubicBezTo>
                    <a:pt x="187" y="21"/>
                    <a:pt x="175" y="19"/>
                    <a:pt x="163" y="20"/>
                  </a:cubicBezTo>
                  <a:cubicBezTo>
                    <a:pt x="162" y="20"/>
                    <a:pt x="161" y="22"/>
                    <a:pt x="162" y="23"/>
                  </a:cubicBezTo>
                  <a:cubicBezTo>
                    <a:pt x="170" y="26"/>
                    <a:pt x="179" y="26"/>
                    <a:pt x="188" y="27"/>
                  </a:cubicBezTo>
                  <a:cubicBezTo>
                    <a:pt x="197" y="29"/>
                    <a:pt x="205" y="30"/>
                    <a:pt x="214" y="29"/>
                  </a:cubicBezTo>
                  <a:cubicBezTo>
                    <a:pt x="215" y="29"/>
                    <a:pt x="215" y="27"/>
                    <a:pt x="214" y="27"/>
                  </a:cubicBezTo>
                  <a:cubicBezTo>
                    <a:pt x="208" y="22"/>
                    <a:pt x="200" y="21"/>
                    <a:pt x="192" y="21"/>
                  </a:cubicBezTo>
                  <a:cubicBezTo>
                    <a:pt x="181" y="19"/>
                    <a:pt x="169" y="16"/>
                    <a:pt x="158" y="19"/>
                  </a:cubicBezTo>
                  <a:cubicBezTo>
                    <a:pt x="156" y="20"/>
                    <a:pt x="156" y="21"/>
                    <a:pt x="157" y="22"/>
                  </a:cubicBezTo>
                  <a:cubicBezTo>
                    <a:pt x="170" y="27"/>
                    <a:pt x="185" y="27"/>
                    <a:pt x="198" y="30"/>
                  </a:cubicBezTo>
                  <a:cubicBezTo>
                    <a:pt x="210" y="32"/>
                    <a:pt x="221" y="36"/>
                    <a:pt x="233" y="34"/>
                  </a:cubicBezTo>
                  <a:cubicBezTo>
                    <a:pt x="234" y="34"/>
                    <a:pt x="234" y="33"/>
                    <a:pt x="233" y="32"/>
                  </a:cubicBezTo>
                  <a:cubicBezTo>
                    <a:pt x="225" y="27"/>
                    <a:pt x="216" y="26"/>
                    <a:pt x="207" y="24"/>
                  </a:cubicBezTo>
                  <a:cubicBezTo>
                    <a:pt x="195" y="22"/>
                    <a:pt x="183" y="19"/>
                    <a:pt x="171" y="20"/>
                  </a:cubicBezTo>
                  <a:cubicBezTo>
                    <a:pt x="170" y="20"/>
                    <a:pt x="169" y="21"/>
                    <a:pt x="170" y="22"/>
                  </a:cubicBezTo>
                  <a:cubicBezTo>
                    <a:pt x="181" y="27"/>
                    <a:pt x="192" y="28"/>
                    <a:pt x="204" y="29"/>
                  </a:cubicBezTo>
                  <a:cubicBezTo>
                    <a:pt x="221" y="30"/>
                    <a:pt x="238" y="32"/>
                    <a:pt x="254" y="34"/>
                  </a:cubicBezTo>
                  <a:cubicBezTo>
                    <a:pt x="256" y="35"/>
                    <a:pt x="257" y="32"/>
                    <a:pt x="255" y="32"/>
                  </a:cubicBezTo>
                  <a:cubicBezTo>
                    <a:pt x="233" y="25"/>
                    <a:pt x="209" y="19"/>
                    <a:pt x="185" y="22"/>
                  </a:cubicBezTo>
                  <a:cubicBezTo>
                    <a:pt x="184" y="22"/>
                    <a:pt x="183" y="24"/>
                    <a:pt x="185" y="24"/>
                  </a:cubicBezTo>
                  <a:cubicBezTo>
                    <a:pt x="201" y="28"/>
                    <a:pt x="218" y="29"/>
                    <a:pt x="234" y="32"/>
                  </a:cubicBezTo>
                  <a:cubicBezTo>
                    <a:pt x="245" y="34"/>
                    <a:pt x="256" y="37"/>
                    <a:pt x="267" y="34"/>
                  </a:cubicBezTo>
                  <a:cubicBezTo>
                    <a:pt x="268" y="34"/>
                    <a:pt x="269" y="33"/>
                    <a:pt x="267" y="32"/>
                  </a:cubicBezTo>
                  <a:cubicBezTo>
                    <a:pt x="254" y="26"/>
                    <a:pt x="239" y="24"/>
                    <a:pt x="224" y="22"/>
                  </a:cubicBezTo>
                  <a:cubicBezTo>
                    <a:pt x="215" y="20"/>
                    <a:pt x="201" y="17"/>
                    <a:pt x="193" y="23"/>
                  </a:cubicBezTo>
                  <a:cubicBezTo>
                    <a:pt x="192" y="23"/>
                    <a:pt x="191" y="24"/>
                    <a:pt x="193" y="25"/>
                  </a:cubicBezTo>
                  <a:cubicBezTo>
                    <a:pt x="205" y="30"/>
                    <a:pt x="218" y="32"/>
                    <a:pt x="232" y="34"/>
                  </a:cubicBezTo>
                  <a:cubicBezTo>
                    <a:pt x="249" y="36"/>
                    <a:pt x="267" y="39"/>
                    <a:pt x="284" y="44"/>
                  </a:cubicBezTo>
                  <a:cubicBezTo>
                    <a:pt x="286" y="44"/>
                    <a:pt x="287" y="42"/>
                    <a:pt x="285" y="41"/>
                  </a:cubicBezTo>
                  <a:cubicBezTo>
                    <a:pt x="273" y="37"/>
                    <a:pt x="260" y="34"/>
                    <a:pt x="247" y="31"/>
                  </a:cubicBezTo>
                  <a:cubicBezTo>
                    <a:pt x="236" y="29"/>
                    <a:pt x="225" y="26"/>
                    <a:pt x="214" y="28"/>
                  </a:cubicBezTo>
                  <a:cubicBezTo>
                    <a:pt x="213" y="28"/>
                    <a:pt x="213" y="30"/>
                    <a:pt x="213" y="30"/>
                  </a:cubicBezTo>
                  <a:cubicBezTo>
                    <a:pt x="221" y="37"/>
                    <a:pt x="232" y="38"/>
                    <a:pt x="242" y="39"/>
                  </a:cubicBezTo>
                  <a:cubicBezTo>
                    <a:pt x="258" y="41"/>
                    <a:pt x="274" y="42"/>
                    <a:pt x="291" y="45"/>
                  </a:cubicBezTo>
                  <a:cubicBezTo>
                    <a:pt x="293" y="45"/>
                    <a:pt x="293" y="43"/>
                    <a:pt x="291" y="42"/>
                  </a:cubicBezTo>
                  <a:cubicBezTo>
                    <a:pt x="273" y="37"/>
                    <a:pt x="253" y="29"/>
                    <a:pt x="232" y="33"/>
                  </a:cubicBezTo>
                  <a:cubicBezTo>
                    <a:pt x="231" y="33"/>
                    <a:pt x="231" y="34"/>
                    <a:pt x="232" y="35"/>
                  </a:cubicBezTo>
                  <a:cubicBezTo>
                    <a:pt x="238" y="41"/>
                    <a:pt x="248" y="42"/>
                    <a:pt x="256" y="43"/>
                  </a:cubicBezTo>
                  <a:cubicBezTo>
                    <a:pt x="273" y="45"/>
                    <a:pt x="290" y="47"/>
                    <a:pt x="306" y="50"/>
                  </a:cubicBezTo>
                  <a:cubicBezTo>
                    <a:pt x="308" y="50"/>
                    <a:pt x="309" y="48"/>
                    <a:pt x="307" y="48"/>
                  </a:cubicBezTo>
                  <a:cubicBezTo>
                    <a:pt x="291" y="41"/>
                    <a:pt x="272" y="33"/>
                    <a:pt x="254" y="36"/>
                  </a:cubicBezTo>
                  <a:cubicBezTo>
                    <a:pt x="253" y="36"/>
                    <a:pt x="253" y="37"/>
                    <a:pt x="253" y="38"/>
                  </a:cubicBezTo>
                  <a:cubicBezTo>
                    <a:pt x="256" y="44"/>
                    <a:pt x="266" y="45"/>
                    <a:pt x="273" y="46"/>
                  </a:cubicBezTo>
                  <a:cubicBezTo>
                    <a:pt x="287" y="47"/>
                    <a:pt x="301" y="50"/>
                    <a:pt x="315" y="48"/>
                  </a:cubicBezTo>
                  <a:cubicBezTo>
                    <a:pt x="316" y="48"/>
                    <a:pt x="317" y="47"/>
                    <a:pt x="316" y="46"/>
                  </a:cubicBezTo>
                  <a:cubicBezTo>
                    <a:pt x="305" y="39"/>
                    <a:pt x="282" y="33"/>
                    <a:pt x="269" y="38"/>
                  </a:cubicBezTo>
                  <a:cubicBezTo>
                    <a:pt x="268" y="38"/>
                    <a:pt x="267" y="39"/>
                    <a:pt x="268" y="40"/>
                  </a:cubicBezTo>
                  <a:cubicBezTo>
                    <a:pt x="271" y="46"/>
                    <a:pt x="280" y="46"/>
                    <a:pt x="287" y="47"/>
                  </a:cubicBezTo>
                  <a:cubicBezTo>
                    <a:pt x="298" y="49"/>
                    <a:pt x="310" y="52"/>
                    <a:pt x="322" y="51"/>
                  </a:cubicBezTo>
                  <a:cubicBezTo>
                    <a:pt x="323" y="51"/>
                    <a:pt x="324" y="50"/>
                    <a:pt x="324" y="49"/>
                  </a:cubicBezTo>
                  <a:cubicBezTo>
                    <a:pt x="318" y="41"/>
                    <a:pt x="288" y="30"/>
                    <a:pt x="279" y="38"/>
                  </a:cubicBezTo>
                  <a:cubicBezTo>
                    <a:pt x="279" y="39"/>
                    <a:pt x="279" y="40"/>
                    <a:pt x="280" y="40"/>
                  </a:cubicBezTo>
                  <a:cubicBezTo>
                    <a:pt x="290" y="46"/>
                    <a:pt x="301" y="47"/>
                    <a:pt x="312" y="49"/>
                  </a:cubicBezTo>
                  <a:cubicBezTo>
                    <a:pt x="320" y="51"/>
                    <a:pt x="328" y="53"/>
                    <a:pt x="335" y="50"/>
                  </a:cubicBezTo>
                  <a:cubicBezTo>
                    <a:pt x="336" y="50"/>
                    <a:pt x="336" y="48"/>
                    <a:pt x="335" y="48"/>
                  </a:cubicBezTo>
                  <a:cubicBezTo>
                    <a:pt x="326" y="42"/>
                    <a:pt x="312" y="36"/>
                    <a:pt x="300" y="41"/>
                  </a:cubicBezTo>
                  <a:cubicBezTo>
                    <a:pt x="300" y="42"/>
                    <a:pt x="299" y="43"/>
                    <a:pt x="300" y="43"/>
                  </a:cubicBezTo>
                  <a:cubicBezTo>
                    <a:pt x="305" y="51"/>
                    <a:pt x="322" y="51"/>
                    <a:pt x="330" y="48"/>
                  </a:cubicBezTo>
                  <a:cubicBezTo>
                    <a:pt x="331" y="48"/>
                    <a:pt x="332" y="47"/>
                    <a:pt x="331" y="46"/>
                  </a:cubicBezTo>
                  <a:cubicBezTo>
                    <a:pt x="326" y="41"/>
                    <a:pt x="318" y="40"/>
                    <a:pt x="311" y="41"/>
                  </a:cubicBezTo>
                  <a:cubicBezTo>
                    <a:pt x="310" y="42"/>
                    <a:pt x="310" y="42"/>
                    <a:pt x="310" y="43"/>
                  </a:cubicBezTo>
                  <a:cubicBezTo>
                    <a:pt x="311" y="50"/>
                    <a:pt x="325" y="52"/>
                    <a:pt x="332" y="50"/>
                  </a:cubicBezTo>
                  <a:cubicBezTo>
                    <a:pt x="333" y="50"/>
                    <a:pt x="333" y="49"/>
                    <a:pt x="332" y="48"/>
                  </a:cubicBezTo>
                  <a:cubicBezTo>
                    <a:pt x="330" y="44"/>
                    <a:pt x="325" y="41"/>
                    <a:pt x="320" y="41"/>
                  </a:cubicBezTo>
                  <a:cubicBezTo>
                    <a:pt x="317" y="42"/>
                    <a:pt x="315" y="45"/>
                    <a:pt x="316" y="47"/>
                  </a:cubicBezTo>
                  <a:cubicBezTo>
                    <a:pt x="320" y="52"/>
                    <a:pt x="339" y="57"/>
                    <a:pt x="342" y="49"/>
                  </a:cubicBezTo>
                  <a:cubicBezTo>
                    <a:pt x="344" y="42"/>
                    <a:pt x="322" y="40"/>
                    <a:pt x="318" y="43"/>
                  </a:cubicBezTo>
                  <a:cubicBezTo>
                    <a:pt x="311" y="48"/>
                    <a:pt x="329" y="52"/>
                    <a:pt x="334" y="48"/>
                  </a:cubicBezTo>
                  <a:cubicBezTo>
                    <a:pt x="335" y="47"/>
                    <a:pt x="335" y="46"/>
                    <a:pt x="334" y="46"/>
                  </a:cubicBezTo>
                  <a:cubicBezTo>
                    <a:pt x="310" y="35"/>
                    <a:pt x="282" y="36"/>
                    <a:pt x="256" y="32"/>
                  </a:cubicBezTo>
                  <a:cubicBezTo>
                    <a:pt x="254" y="32"/>
                    <a:pt x="253" y="34"/>
                    <a:pt x="255" y="35"/>
                  </a:cubicBezTo>
                  <a:cubicBezTo>
                    <a:pt x="259" y="36"/>
                    <a:pt x="264" y="38"/>
                    <a:pt x="268" y="39"/>
                  </a:cubicBezTo>
                  <a:cubicBezTo>
                    <a:pt x="270" y="39"/>
                    <a:pt x="271" y="37"/>
                    <a:pt x="269" y="36"/>
                  </a:cubicBezTo>
                  <a:cubicBezTo>
                    <a:pt x="254" y="30"/>
                    <a:pt x="238" y="27"/>
                    <a:pt x="223" y="22"/>
                  </a:cubicBezTo>
                  <a:cubicBezTo>
                    <a:pt x="223" y="23"/>
                    <a:pt x="223" y="24"/>
                    <a:pt x="222" y="24"/>
                  </a:cubicBezTo>
                  <a:cubicBezTo>
                    <a:pt x="231" y="25"/>
                    <a:pt x="239" y="29"/>
                    <a:pt x="248" y="29"/>
                  </a:cubicBezTo>
                  <a:cubicBezTo>
                    <a:pt x="249" y="29"/>
                    <a:pt x="250" y="28"/>
                    <a:pt x="249" y="27"/>
                  </a:cubicBezTo>
                  <a:cubicBezTo>
                    <a:pt x="240" y="19"/>
                    <a:pt x="226" y="15"/>
                    <a:pt x="214" y="14"/>
                  </a:cubicBezTo>
                  <a:cubicBezTo>
                    <a:pt x="213" y="14"/>
                    <a:pt x="212" y="15"/>
                    <a:pt x="213" y="16"/>
                  </a:cubicBezTo>
                  <a:cubicBezTo>
                    <a:pt x="222" y="24"/>
                    <a:pt x="236" y="26"/>
                    <a:pt x="248" y="28"/>
                  </a:cubicBezTo>
                  <a:cubicBezTo>
                    <a:pt x="249" y="28"/>
                    <a:pt x="250" y="26"/>
                    <a:pt x="249" y="25"/>
                  </a:cubicBezTo>
                  <a:cubicBezTo>
                    <a:pt x="237" y="19"/>
                    <a:pt x="225" y="14"/>
                    <a:pt x="212" y="10"/>
                  </a:cubicBezTo>
                  <a:cubicBezTo>
                    <a:pt x="210" y="10"/>
                    <a:pt x="209" y="12"/>
                    <a:pt x="211" y="13"/>
                  </a:cubicBezTo>
                  <a:cubicBezTo>
                    <a:pt x="222" y="16"/>
                    <a:pt x="233" y="19"/>
                    <a:pt x="245" y="22"/>
                  </a:cubicBezTo>
                  <a:cubicBezTo>
                    <a:pt x="246" y="22"/>
                    <a:pt x="247" y="21"/>
                    <a:pt x="246" y="20"/>
                  </a:cubicBezTo>
                  <a:cubicBezTo>
                    <a:pt x="237" y="13"/>
                    <a:pt x="212" y="3"/>
                    <a:pt x="200" y="10"/>
                  </a:cubicBezTo>
                  <a:cubicBezTo>
                    <a:pt x="200" y="10"/>
                    <a:pt x="199" y="11"/>
                    <a:pt x="200" y="12"/>
                  </a:cubicBezTo>
                  <a:cubicBezTo>
                    <a:pt x="204" y="18"/>
                    <a:pt x="215" y="19"/>
                    <a:pt x="222" y="18"/>
                  </a:cubicBezTo>
                  <a:cubicBezTo>
                    <a:pt x="223" y="18"/>
                    <a:pt x="224" y="17"/>
                    <a:pt x="224" y="16"/>
                  </a:cubicBezTo>
                  <a:cubicBezTo>
                    <a:pt x="219" y="4"/>
                    <a:pt x="197" y="6"/>
                    <a:pt x="186" y="9"/>
                  </a:cubicBezTo>
                  <a:cubicBezTo>
                    <a:pt x="185" y="9"/>
                    <a:pt x="185" y="10"/>
                    <a:pt x="185" y="11"/>
                  </a:cubicBezTo>
                  <a:cubicBezTo>
                    <a:pt x="191" y="16"/>
                    <a:pt x="200" y="15"/>
                    <a:pt x="208" y="14"/>
                  </a:cubicBezTo>
                  <a:cubicBezTo>
                    <a:pt x="209" y="14"/>
                    <a:pt x="210" y="13"/>
                    <a:pt x="209" y="12"/>
                  </a:cubicBezTo>
                  <a:cubicBezTo>
                    <a:pt x="198" y="4"/>
                    <a:pt x="181" y="6"/>
                    <a:pt x="168" y="8"/>
                  </a:cubicBezTo>
                  <a:cubicBezTo>
                    <a:pt x="167" y="8"/>
                    <a:pt x="167" y="10"/>
                    <a:pt x="168" y="11"/>
                  </a:cubicBezTo>
                  <a:cubicBezTo>
                    <a:pt x="178" y="13"/>
                    <a:pt x="188" y="13"/>
                    <a:pt x="197" y="11"/>
                  </a:cubicBezTo>
                  <a:cubicBezTo>
                    <a:pt x="198" y="11"/>
                    <a:pt x="199" y="10"/>
                    <a:pt x="198" y="9"/>
                  </a:cubicBezTo>
                  <a:cubicBezTo>
                    <a:pt x="191" y="0"/>
                    <a:pt x="172" y="5"/>
                    <a:pt x="163" y="9"/>
                  </a:cubicBezTo>
                  <a:cubicBezTo>
                    <a:pt x="162" y="9"/>
                    <a:pt x="162" y="10"/>
                    <a:pt x="162" y="11"/>
                  </a:cubicBezTo>
                  <a:cubicBezTo>
                    <a:pt x="169" y="17"/>
                    <a:pt x="180" y="15"/>
                    <a:pt x="189" y="13"/>
                  </a:cubicBezTo>
                  <a:cubicBezTo>
                    <a:pt x="189" y="12"/>
                    <a:pt x="190" y="12"/>
                    <a:pt x="190" y="11"/>
                  </a:cubicBezTo>
                  <a:cubicBezTo>
                    <a:pt x="188" y="1"/>
                    <a:pt x="165" y="6"/>
                    <a:pt x="159" y="10"/>
                  </a:cubicBezTo>
                  <a:cubicBezTo>
                    <a:pt x="158" y="10"/>
                    <a:pt x="158" y="11"/>
                    <a:pt x="159" y="12"/>
                  </a:cubicBezTo>
                  <a:cubicBezTo>
                    <a:pt x="165" y="14"/>
                    <a:pt x="170" y="13"/>
                    <a:pt x="174" y="9"/>
                  </a:cubicBezTo>
                  <a:cubicBezTo>
                    <a:pt x="175" y="9"/>
                    <a:pt x="175" y="8"/>
                    <a:pt x="174" y="7"/>
                  </a:cubicBezTo>
                  <a:cubicBezTo>
                    <a:pt x="169" y="2"/>
                    <a:pt x="158" y="5"/>
                    <a:pt x="153" y="10"/>
                  </a:cubicBezTo>
                  <a:cubicBezTo>
                    <a:pt x="152" y="10"/>
                    <a:pt x="153" y="11"/>
                    <a:pt x="153" y="12"/>
                  </a:cubicBezTo>
                  <a:cubicBezTo>
                    <a:pt x="159" y="15"/>
                    <a:pt x="168" y="13"/>
                    <a:pt x="173" y="9"/>
                  </a:cubicBezTo>
                  <a:cubicBezTo>
                    <a:pt x="174" y="8"/>
                    <a:pt x="174" y="7"/>
                    <a:pt x="173" y="7"/>
                  </a:cubicBezTo>
                  <a:cubicBezTo>
                    <a:pt x="167" y="3"/>
                    <a:pt x="159" y="3"/>
                    <a:pt x="154" y="7"/>
                  </a:cubicBezTo>
                  <a:cubicBezTo>
                    <a:pt x="153" y="8"/>
                    <a:pt x="154" y="9"/>
                    <a:pt x="155" y="9"/>
                  </a:cubicBezTo>
                  <a:cubicBezTo>
                    <a:pt x="161" y="10"/>
                    <a:pt x="167" y="9"/>
                    <a:pt x="172" y="7"/>
                  </a:cubicBezTo>
                  <a:cubicBezTo>
                    <a:pt x="174" y="6"/>
                    <a:pt x="173" y="4"/>
                    <a:pt x="171" y="4"/>
                  </a:cubicBezTo>
                  <a:cubicBezTo>
                    <a:pt x="157" y="8"/>
                    <a:pt x="145" y="22"/>
                    <a:pt x="130" y="19"/>
                  </a:cubicBezTo>
                  <a:cubicBezTo>
                    <a:pt x="130" y="20"/>
                    <a:pt x="130" y="21"/>
                    <a:pt x="130" y="21"/>
                  </a:cubicBezTo>
                  <a:cubicBezTo>
                    <a:pt x="134" y="20"/>
                    <a:pt x="138" y="20"/>
                    <a:pt x="143" y="20"/>
                  </a:cubicBezTo>
                  <a:cubicBezTo>
                    <a:pt x="144" y="19"/>
                    <a:pt x="145" y="17"/>
                    <a:pt x="143" y="17"/>
                  </a:cubicBezTo>
                  <a:cubicBezTo>
                    <a:pt x="133" y="15"/>
                    <a:pt x="124" y="17"/>
                    <a:pt x="115" y="20"/>
                  </a:cubicBezTo>
                  <a:cubicBezTo>
                    <a:pt x="113" y="21"/>
                    <a:pt x="114" y="23"/>
                    <a:pt x="116" y="23"/>
                  </a:cubicBezTo>
                  <a:cubicBezTo>
                    <a:pt x="122" y="22"/>
                    <a:pt x="128" y="21"/>
                    <a:pt x="134" y="19"/>
                  </a:cubicBezTo>
                  <a:cubicBezTo>
                    <a:pt x="135" y="18"/>
                    <a:pt x="135" y="16"/>
                    <a:pt x="133" y="16"/>
                  </a:cubicBezTo>
                  <a:cubicBezTo>
                    <a:pt x="121" y="17"/>
                    <a:pt x="109" y="19"/>
                    <a:pt x="97" y="23"/>
                  </a:cubicBezTo>
                  <a:cubicBezTo>
                    <a:pt x="96" y="23"/>
                    <a:pt x="96" y="25"/>
                    <a:pt x="98" y="25"/>
                  </a:cubicBezTo>
                  <a:cubicBezTo>
                    <a:pt x="106" y="25"/>
                    <a:pt x="113" y="22"/>
                    <a:pt x="121" y="20"/>
                  </a:cubicBezTo>
                  <a:cubicBezTo>
                    <a:pt x="122" y="19"/>
                    <a:pt x="122" y="17"/>
                    <a:pt x="121" y="17"/>
                  </a:cubicBezTo>
                  <a:cubicBezTo>
                    <a:pt x="107" y="17"/>
                    <a:pt x="90" y="20"/>
                    <a:pt x="79" y="28"/>
                  </a:cubicBezTo>
                  <a:cubicBezTo>
                    <a:pt x="78" y="29"/>
                    <a:pt x="79" y="30"/>
                    <a:pt x="80" y="31"/>
                  </a:cubicBezTo>
                  <a:cubicBezTo>
                    <a:pt x="88" y="32"/>
                    <a:pt x="98" y="26"/>
                    <a:pt x="105" y="23"/>
                  </a:cubicBezTo>
                  <a:cubicBezTo>
                    <a:pt x="106" y="22"/>
                    <a:pt x="105" y="20"/>
                    <a:pt x="104" y="20"/>
                  </a:cubicBezTo>
                  <a:cubicBezTo>
                    <a:pt x="90" y="20"/>
                    <a:pt x="69" y="25"/>
                    <a:pt x="60" y="35"/>
                  </a:cubicBezTo>
                  <a:cubicBezTo>
                    <a:pt x="59" y="36"/>
                    <a:pt x="60" y="37"/>
                    <a:pt x="61" y="37"/>
                  </a:cubicBezTo>
                  <a:cubicBezTo>
                    <a:pt x="73" y="36"/>
                    <a:pt x="87" y="32"/>
                    <a:pt x="96" y="25"/>
                  </a:cubicBezTo>
                  <a:cubicBezTo>
                    <a:pt x="96" y="24"/>
                    <a:pt x="96" y="22"/>
                    <a:pt x="94" y="22"/>
                  </a:cubicBezTo>
                  <a:cubicBezTo>
                    <a:pt x="85" y="23"/>
                    <a:pt x="76" y="27"/>
                    <a:pt x="67" y="30"/>
                  </a:cubicBezTo>
                  <a:cubicBezTo>
                    <a:pt x="59" y="33"/>
                    <a:pt x="49" y="37"/>
                    <a:pt x="43" y="44"/>
                  </a:cubicBezTo>
                  <a:cubicBezTo>
                    <a:pt x="42" y="45"/>
                    <a:pt x="43" y="46"/>
                    <a:pt x="45" y="46"/>
                  </a:cubicBezTo>
                  <a:cubicBezTo>
                    <a:pt x="57" y="44"/>
                    <a:pt x="69" y="38"/>
                    <a:pt x="78" y="31"/>
                  </a:cubicBezTo>
                  <a:cubicBezTo>
                    <a:pt x="79" y="30"/>
                    <a:pt x="78" y="29"/>
                    <a:pt x="77" y="29"/>
                  </a:cubicBezTo>
                  <a:cubicBezTo>
                    <a:pt x="69" y="29"/>
                    <a:pt x="63" y="33"/>
                    <a:pt x="57" y="36"/>
                  </a:cubicBezTo>
                  <a:cubicBezTo>
                    <a:pt x="47" y="41"/>
                    <a:pt x="37" y="45"/>
                    <a:pt x="29" y="52"/>
                  </a:cubicBezTo>
                  <a:cubicBezTo>
                    <a:pt x="28" y="53"/>
                    <a:pt x="29" y="54"/>
                    <a:pt x="31" y="54"/>
                  </a:cubicBezTo>
                  <a:cubicBezTo>
                    <a:pt x="42" y="48"/>
                    <a:pt x="53" y="41"/>
                    <a:pt x="62" y="33"/>
                  </a:cubicBezTo>
                  <a:cubicBezTo>
                    <a:pt x="63" y="32"/>
                    <a:pt x="62" y="30"/>
                    <a:pt x="60" y="31"/>
                  </a:cubicBezTo>
                  <a:cubicBezTo>
                    <a:pt x="45" y="40"/>
                    <a:pt x="30" y="49"/>
                    <a:pt x="16" y="59"/>
                  </a:cubicBezTo>
                  <a:cubicBezTo>
                    <a:pt x="17" y="60"/>
                    <a:pt x="17" y="61"/>
                    <a:pt x="18" y="61"/>
                  </a:cubicBezTo>
                  <a:cubicBezTo>
                    <a:pt x="26" y="53"/>
                    <a:pt x="36" y="46"/>
                    <a:pt x="47" y="40"/>
                  </a:cubicBezTo>
                  <a:cubicBezTo>
                    <a:pt x="46" y="39"/>
                    <a:pt x="45" y="39"/>
                    <a:pt x="45" y="38"/>
                  </a:cubicBezTo>
                  <a:cubicBezTo>
                    <a:pt x="39" y="45"/>
                    <a:pt x="31" y="49"/>
                    <a:pt x="24" y="54"/>
                  </a:cubicBezTo>
                  <a:cubicBezTo>
                    <a:pt x="16" y="60"/>
                    <a:pt x="10" y="66"/>
                    <a:pt x="1" y="70"/>
                  </a:cubicBezTo>
                  <a:cubicBezTo>
                    <a:pt x="2" y="70"/>
                    <a:pt x="2" y="71"/>
                    <a:pt x="3" y="72"/>
                  </a:cubicBezTo>
                  <a:cubicBezTo>
                    <a:pt x="8" y="67"/>
                    <a:pt x="13" y="62"/>
                    <a:pt x="20" y="59"/>
                  </a:cubicBezTo>
                  <a:cubicBezTo>
                    <a:pt x="22" y="57"/>
                    <a:pt x="24" y="57"/>
                    <a:pt x="26" y="60"/>
                  </a:cubicBezTo>
                  <a:cubicBezTo>
                    <a:pt x="24" y="62"/>
                    <a:pt x="22" y="64"/>
                    <a:pt x="20" y="65"/>
                  </a:cubicBezTo>
                  <a:cubicBezTo>
                    <a:pt x="18" y="67"/>
                    <a:pt x="15" y="69"/>
                    <a:pt x="12" y="70"/>
                  </a:cubicBezTo>
                  <a:cubicBezTo>
                    <a:pt x="13" y="71"/>
                    <a:pt x="13" y="72"/>
                    <a:pt x="14" y="72"/>
                  </a:cubicBezTo>
                  <a:cubicBezTo>
                    <a:pt x="20" y="62"/>
                    <a:pt x="34" y="58"/>
                    <a:pt x="45" y="53"/>
                  </a:cubicBezTo>
                  <a:cubicBezTo>
                    <a:pt x="51" y="50"/>
                    <a:pt x="57" y="47"/>
                    <a:pt x="63" y="44"/>
                  </a:cubicBezTo>
                  <a:cubicBezTo>
                    <a:pt x="64" y="44"/>
                    <a:pt x="75" y="42"/>
                    <a:pt x="74" y="43"/>
                  </a:cubicBezTo>
                  <a:cubicBezTo>
                    <a:pt x="73" y="45"/>
                    <a:pt x="70" y="47"/>
                    <a:pt x="69" y="49"/>
                  </a:cubicBezTo>
                  <a:cubicBezTo>
                    <a:pt x="64" y="52"/>
                    <a:pt x="59" y="55"/>
                    <a:pt x="54" y="58"/>
                  </a:cubicBezTo>
                  <a:cubicBezTo>
                    <a:pt x="52" y="59"/>
                    <a:pt x="38" y="65"/>
                    <a:pt x="45" y="59"/>
                  </a:cubicBezTo>
                  <a:cubicBezTo>
                    <a:pt x="56" y="50"/>
                    <a:pt x="72" y="47"/>
                    <a:pt x="86" y="42"/>
                  </a:cubicBezTo>
                  <a:cubicBezTo>
                    <a:pt x="87" y="41"/>
                    <a:pt x="87" y="39"/>
                    <a:pt x="85" y="40"/>
                  </a:cubicBezTo>
                  <a:cubicBezTo>
                    <a:pt x="69" y="45"/>
                    <a:pt x="50" y="49"/>
                    <a:pt x="38" y="61"/>
                  </a:cubicBezTo>
                  <a:cubicBezTo>
                    <a:pt x="38" y="62"/>
                    <a:pt x="38" y="63"/>
                    <a:pt x="39" y="63"/>
                  </a:cubicBezTo>
                  <a:cubicBezTo>
                    <a:pt x="52" y="67"/>
                    <a:pt x="74" y="52"/>
                    <a:pt x="78" y="42"/>
                  </a:cubicBezTo>
                  <a:cubicBezTo>
                    <a:pt x="78" y="41"/>
                    <a:pt x="77" y="40"/>
                    <a:pt x="77" y="40"/>
                  </a:cubicBezTo>
                  <a:cubicBezTo>
                    <a:pt x="65" y="38"/>
                    <a:pt x="53" y="46"/>
                    <a:pt x="43" y="50"/>
                  </a:cubicBezTo>
                  <a:cubicBezTo>
                    <a:pt x="32" y="56"/>
                    <a:pt x="18" y="60"/>
                    <a:pt x="11" y="71"/>
                  </a:cubicBezTo>
                  <a:cubicBezTo>
                    <a:pt x="11" y="72"/>
                    <a:pt x="12" y="73"/>
                    <a:pt x="13" y="73"/>
                  </a:cubicBezTo>
                  <a:cubicBezTo>
                    <a:pt x="17" y="71"/>
                    <a:pt x="35" y="60"/>
                    <a:pt x="29" y="55"/>
                  </a:cubicBezTo>
                  <a:cubicBezTo>
                    <a:pt x="22" y="48"/>
                    <a:pt x="5" y="66"/>
                    <a:pt x="1" y="70"/>
                  </a:cubicBezTo>
                  <a:cubicBezTo>
                    <a:pt x="0" y="71"/>
                    <a:pt x="1" y="73"/>
                    <a:pt x="3" y="72"/>
                  </a:cubicBezTo>
                  <a:cubicBezTo>
                    <a:pt x="11" y="68"/>
                    <a:pt x="18" y="62"/>
                    <a:pt x="26" y="56"/>
                  </a:cubicBezTo>
                  <a:cubicBezTo>
                    <a:pt x="33" y="51"/>
                    <a:pt x="41" y="46"/>
                    <a:pt x="47" y="39"/>
                  </a:cubicBezTo>
                  <a:cubicBezTo>
                    <a:pt x="48" y="38"/>
                    <a:pt x="46" y="37"/>
                    <a:pt x="45" y="38"/>
                  </a:cubicBezTo>
                  <a:cubicBezTo>
                    <a:pt x="34" y="44"/>
                    <a:pt x="24" y="51"/>
                    <a:pt x="16" y="59"/>
                  </a:cubicBezTo>
                  <a:cubicBezTo>
                    <a:pt x="15" y="61"/>
                    <a:pt x="16" y="62"/>
                    <a:pt x="18" y="61"/>
                  </a:cubicBezTo>
                  <a:cubicBezTo>
                    <a:pt x="32" y="51"/>
                    <a:pt x="47" y="42"/>
                    <a:pt x="62" y="33"/>
                  </a:cubicBezTo>
                  <a:cubicBezTo>
                    <a:pt x="61" y="33"/>
                    <a:pt x="61" y="32"/>
                    <a:pt x="60" y="31"/>
                  </a:cubicBezTo>
                  <a:cubicBezTo>
                    <a:pt x="51" y="39"/>
                    <a:pt x="41" y="46"/>
                    <a:pt x="29" y="51"/>
                  </a:cubicBezTo>
                  <a:cubicBezTo>
                    <a:pt x="30" y="52"/>
                    <a:pt x="30" y="53"/>
                    <a:pt x="31" y="54"/>
                  </a:cubicBezTo>
                  <a:cubicBezTo>
                    <a:pt x="37" y="48"/>
                    <a:pt x="44" y="45"/>
                    <a:pt x="52" y="41"/>
                  </a:cubicBezTo>
                  <a:cubicBezTo>
                    <a:pt x="59" y="37"/>
                    <a:pt x="68" y="31"/>
                    <a:pt x="77" y="31"/>
                  </a:cubicBezTo>
                  <a:cubicBezTo>
                    <a:pt x="77" y="31"/>
                    <a:pt x="76" y="30"/>
                    <a:pt x="76" y="29"/>
                  </a:cubicBezTo>
                  <a:cubicBezTo>
                    <a:pt x="67" y="36"/>
                    <a:pt x="56" y="42"/>
                    <a:pt x="44" y="43"/>
                  </a:cubicBezTo>
                  <a:cubicBezTo>
                    <a:pt x="44" y="44"/>
                    <a:pt x="45" y="45"/>
                    <a:pt x="45" y="45"/>
                  </a:cubicBezTo>
                  <a:cubicBezTo>
                    <a:pt x="51" y="40"/>
                    <a:pt x="58" y="36"/>
                    <a:pt x="66" y="33"/>
                  </a:cubicBezTo>
                  <a:cubicBezTo>
                    <a:pt x="75" y="30"/>
                    <a:pt x="84" y="26"/>
                    <a:pt x="94" y="25"/>
                  </a:cubicBezTo>
                  <a:cubicBezTo>
                    <a:pt x="94" y="24"/>
                    <a:pt x="94" y="24"/>
                    <a:pt x="93" y="23"/>
                  </a:cubicBezTo>
                  <a:cubicBezTo>
                    <a:pt x="85" y="30"/>
                    <a:pt x="71" y="33"/>
                    <a:pt x="60" y="35"/>
                  </a:cubicBezTo>
                  <a:cubicBezTo>
                    <a:pt x="61" y="35"/>
                    <a:pt x="61" y="36"/>
                    <a:pt x="62" y="37"/>
                  </a:cubicBezTo>
                  <a:cubicBezTo>
                    <a:pt x="70" y="28"/>
                    <a:pt x="90" y="23"/>
                    <a:pt x="104" y="23"/>
                  </a:cubicBezTo>
                  <a:cubicBezTo>
                    <a:pt x="103" y="22"/>
                    <a:pt x="103" y="21"/>
                    <a:pt x="103" y="20"/>
                  </a:cubicBezTo>
                  <a:cubicBezTo>
                    <a:pt x="100" y="22"/>
                    <a:pt x="96" y="24"/>
                    <a:pt x="92" y="25"/>
                  </a:cubicBezTo>
                  <a:cubicBezTo>
                    <a:pt x="86" y="28"/>
                    <a:pt x="81" y="29"/>
                    <a:pt x="91" y="25"/>
                  </a:cubicBezTo>
                  <a:cubicBezTo>
                    <a:pt x="100" y="22"/>
                    <a:pt x="111" y="20"/>
                    <a:pt x="121" y="20"/>
                  </a:cubicBezTo>
                  <a:cubicBezTo>
                    <a:pt x="120" y="19"/>
                    <a:pt x="120" y="18"/>
                    <a:pt x="120" y="17"/>
                  </a:cubicBezTo>
                  <a:cubicBezTo>
                    <a:pt x="113" y="19"/>
                    <a:pt x="105" y="22"/>
                    <a:pt x="98" y="23"/>
                  </a:cubicBezTo>
                  <a:cubicBezTo>
                    <a:pt x="98" y="23"/>
                    <a:pt x="98" y="24"/>
                    <a:pt x="98" y="25"/>
                  </a:cubicBezTo>
                  <a:cubicBezTo>
                    <a:pt x="110" y="22"/>
                    <a:pt x="121" y="19"/>
                    <a:pt x="133" y="19"/>
                  </a:cubicBezTo>
                  <a:cubicBezTo>
                    <a:pt x="133" y="18"/>
                    <a:pt x="133" y="17"/>
                    <a:pt x="133" y="16"/>
                  </a:cubicBezTo>
                  <a:cubicBezTo>
                    <a:pt x="127" y="18"/>
                    <a:pt x="121" y="19"/>
                    <a:pt x="115" y="20"/>
                  </a:cubicBezTo>
                  <a:cubicBezTo>
                    <a:pt x="115" y="21"/>
                    <a:pt x="115" y="22"/>
                    <a:pt x="116" y="23"/>
                  </a:cubicBezTo>
                  <a:cubicBezTo>
                    <a:pt x="124" y="20"/>
                    <a:pt x="133" y="18"/>
                    <a:pt x="142" y="20"/>
                  </a:cubicBezTo>
                  <a:cubicBezTo>
                    <a:pt x="142" y="19"/>
                    <a:pt x="142" y="18"/>
                    <a:pt x="143" y="17"/>
                  </a:cubicBezTo>
                  <a:cubicBezTo>
                    <a:pt x="138" y="17"/>
                    <a:pt x="133" y="17"/>
                    <a:pt x="129" y="19"/>
                  </a:cubicBezTo>
                  <a:cubicBezTo>
                    <a:pt x="128" y="20"/>
                    <a:pt x="128" y="21"/>
                    <a:pt x="129" y="22"/>
                  </a:cubicBezTo>
                  <a:cubicBezTo>
                    <a:pt x="147" y="25"/>
                    <a:pt x="156" y="11"/>
                    <a:pt x="172" y="7"/>
                  </a:cubicBezTo>
                  <a:cubicBezTo>
                    <a:pt x="171" y="6"/>
                    <a:pt x="171" y="5"/>
                    <a:pt x="171" y="4"/>
                  </a:cubicBezTo>
                  <a:cubicBezTo>
                    <a:pt x="166" y="7"/>
                    <a:pt x="161" y="7"/>
                    <a:pt x="155" y="7"/>
                  </a:cubicBezTo>
                  <a:cubicBezTo>
                    <a:pt x="155" y="8"/>
                    <a:pt x="156" y="8"/>
                    <a:pt x="156" y="9"/>
                  </a:cubicBezTo>
                  <a:cubicBezTo>
                    <a:pt x="162" y="5"/>
                    <a:pt x="174" y="8"/>
                    <a:pt x="163" y="10"/>
                  </a:cubicBezTo>
                  <a:cubicBezTo>
                    <a:pt x="157" y="10"/>
                    <a:pt x="157" y="9"/>
                    <a:pt x="163" y="8"/>
                  </a:cubicBezTo>
                  <a:cubicBezTo>
                    <a:pt x="161" y="11"/>
                    <a:pt x="161" y="12"/>
                    <a:pt x="164" y="10"/>
                  </a:cubicBezTo>
                  <a:cubicBezTo>
                    <a:pt x="168" y="9"/>
                    <a:pt x="171" y="9"/>
                    <a:pt x="175" y="8"/>
                  </a:cubicBezTo>
                  <a:cubicBezTo>
                    <a:pt x="177" y="8"/>
                    <a:pt x="190" y="10"/>
                    <a:pt x="183" y="11"/>
                  </a:cubicBezTo>
                  <a:cubicBezTo>
                    <a:pt x="181" y="12"/>
                    <a:pt x="178" y="12"/>
                    <a:pt x="175" y="12"/>
                  </a:cubicBezTo>
                  <a:cubicBezTo>
                    <a:pt x="172" y="12"/>
                    <a:pt x="169" y="12"/>
                    <a:pt x="166" y="11"/>
                  </a:cubicBezTo>
                  <a:cubicBezTo>
                    <a:pt x="170" y="8"/>
                    <a:pt x="176" y="8"/>
                    <a:pt x="181" y="7"/>
                  </a:cubicBezTo>
                  <a:cubicBezTo>
                    <a:pt x="183" y="7"/>
                    <a:pt x="184" y="7"/>
                    <a:pt x="186" y="7"/>
                  </a:cubicBezTo>
                  <a:cubicBezTo>
                    <a:pt x="189" y="7"/>
                    <a:pt x="191" y="7"/>
                    <a:pt x="193" y="9"/>
                  </a:cubicBezTo>
                  <a:cubicBezTo>
                    <a:pt x="185" y="11"/>
                    <a:pt x="177" y="10"/>
                    <a:pt x="169" y="8"/>
                  </a:cubicBezTo>
                  <a:cubicBezTo>
                    <a:pt x="169" y="9"/>
                    <a:pt x="169" y="10"/>
                    <a:pt x="169" y="11"/>
                  </a:cubicBezTo>
                  <a:cubicBezTo>
                    <a:pt x="180" y="9"/>
                    <a:pt x="197" y="7"/>
                    <a:pt x="207" y="14"/>
                  </a:cubicBezTo>
                  <a:cubicBezTo>
                    <a:pt x="207" y="13"/>
                    <a:pt x="207" y="13"/>
                    <a:pt x="208" y="12"/>
                  </a:cubicBezTo>
                  <a:cubicBezTo>
                    <a:pt x="204" y="12"/>
                    <a:pt x="201" y="12"/>
                    <a:pt x="198" y="12"/>
                  </a:cubicBezTo>
                  <a:cubicBezTo>
                    <a:pt x="194" y="12"/>
                    <a:pt x="191" y="11"/>
                    <a:pt x="188" y="11"/>
                  </a:cubicBezTo>
                  <a:cubicBezTo>
                    <a:pt x="191" y="10"/>
                    <a:pt x="194" y="10"/>
                    <a:pt x="197" y="10"/>
                  </a:cubicBezTo>
                  <a:cubicBezTo>
                    <a:pt x="201" y="10"/>
                    <a:pt x="206" y="10"/>
                    <a:pt x="210" y="10"/>
                  </a:cubicBezTo>
                  <a:cubicBezTo>
                    <a:pt x="214" y="11"/>
                    <a:pt x="226" y="16"/>
                    <a:pt x="216" y="15"/>
                  </a:cubicBezTo>
                  <a:cubicBezTo>
                    <a:pt x="214" y="15"/>
                    <a:pt x="197" y="11"/>
                    <a:pt x="208" y="11"/>
                  </a:cubicBezTo>
                  <a:cubicBezTo>
                    <a:pt x="212" y="10"/>
                    <a:pt x="217" y="12"/>
                    <a:pt x="222" y="13"/>
                  </a:cubicBezTo>
                  <a:cubicBezTo>
                    <a:pt x="229" y="14"/>
                    <a:pt x="238" y="17"/>
                    <a:pt x="244" y="22"/>
                  </a:cubicBezTo>
                  <a:cubicBezTo>
                    <a:pt x="245" y="21"/>
                    <a:pt x="245" y="20"/>
                    <a:pt x="246" y="19"/>
                  </a:cubicBezTo>
                  <a:cubicBezTo>
                    <a:pt x="234" y="17"/>
                    <a:pt x="223" y="14"/>
                    <a:pt x="212" y="10"/>
                  </a:cubicBezTo>
                  <a:cubicBezTo>
                    <a:pt x="212" y="11"/>
                    <a:pt x="211" y="12"/>
                    <a:pt x="211" y="13"/>
                  </a:cubicBezTo>
                  <a:cubicBezTo>
                    <a:pt x="224" y="17"/>
                    <a:pt x="236" y="22"/>
                    <a:pt x="247" y="28"/>
                  </a:cubicBezTo>
                  <a:cubicBezTo>
                    <a:pt x="248" y="27"/>
                    <a:pt x="248" y="26"/>
                    <a:pt x="249" y="25"/>
                  </a:cubicBezTo>
                  <a:cubicBezTo>
                    <a:pt x="237" y="24"/>
                    <a:pt x="223" y="21"/>
                    <a:pt x="215" y="14"/>
                  </a:cubicBezTo>
                  <a:cubicBezTo>
                    <a:pt x="215" y="15"/>
                    <a:pt x="214" y="16"/>
                    <a:pt x="214" y="16"/>
                  </a:cubicBezTo>
                  <a:cubicBezTo>
                    <a:pt x="225" y="17"/>
                    <a:pt x="239" y="21"/>
                    <a:pt x="247" y="29"/>
                  </a:cubicBezTo>
                  <a:cubicBezTo>
                    <a:pt x="247" y="28"/>
                    <a:pt x="248" y="27"/>
                    <a:pt x="248" y="26"/>
                  </a:cubicBezTo>
                  <a:cubicBezTo>
                    <a:pt x="239" y="26"/>
                    <a:pt x="232" y="23"/>
                    <a:pt x="223" y="22"/>
                  </a:cubicBezTo>
                  <a:cubicBezTo>
                    <a:pt x="221" y="22"/>
                    <a:pt x="220" y="24"/>
                    <a:pt x="222" y="24"/>
                  </a:cubicBezTo>
                  <a:cubicBezTo>
                    <a:pt x="237" y="29"/>
                    <a:pt x="253" y="32"/>
                    <a:pt x="268" y="39"/>
                  </a:cubicBezTo>
                  <a:cubicBezTo>
                    <a:pt x="268" y="38"/>
                    <a:pt x="268" y="37"/>
                    <a:pt x="269" y="36"/>
                  </a:cubicBezTo>
                  <a:cubicBezTo>
                    <a:pt x="264" y="35"/>
                    <a:pt x="260" y="34"/>
                    <a:pt x="256" y="32"/>
                  </a:cubicBezTo>
                  <a:cubicBezTo>
                    <a:pt x="256" y="33"/>
                    <a:pt x="255" y="34"/>
                    <a:pt x="255" y="35"/>
                  </a:cubicBezTo>
                  <a:cubicBezTo>
                    <a:pt x="273" y="37"/>
                    <a:pt x="291" y="38"/>
                    <a:pt x="308" y="41"/>
                  </a:cubicBezTo>
                  <a:cubicBezTo>
                    <a:pt x="312" y="41"/>
                    <a:pt x="315" y="42"/>
                    <a:pt x="319" y="43"/>
                  </a:cubicBezTo>
                  <a:cubicBezTo>
                    <a:pt x="323" y="44"/>
                    <a:pt x="334" y="47"/>
                    <a:pt x="325" y="47"/>
                  </a:cubicBezTo>
                  <a:cubicBezTo>
                    <a:pt x="324" y="46"/>
                    <a:pt x="323" y="45"/>
                    <a:pt x="322" y="44"/>
                  </a:cubicBezTo>
                  <a:cubicBezTo>
                    <a:pt x="324" y="44"/>
                    <a:pt x="327" y="44"/>
                    <a:pt x="329" y="45"/>
                  </a:cubicBezTo>
                  <a:cubicBezTo>
                    <a:pt x="331" y="45"/>
                    <a:pt x="343" y="49"/>
                    <a:pt x="334" y="50"/>
                  </a:cubicBezTo>
                  <a:cubicBezTo>
                    <a:pt x="331" y="50"/>
                    <a:pt x="328" y="50"/>
                    <a:pt x="326" y="49"/>
                  </a:cubicBezTo>
                  <a:cubicBezTo>
                    <a:pt x="321" y="49"/>
                    <a:pt x="321" y="47"/>
                    <a:pt x="325" y="45"/>
                  </a:cubicBezTo>
                  <a:cubicBezTo>
                    <a:pt x="328" y="46"/>
                    <a:pt x="329" y="47"/>
                    <a:pt x="328" y="48"/>
                  </a:cubicBezTo>
                  <a:cubicBezTo>
                    <a:pt x="325" y="48"/>
                    <a:pt x="321" y="48"/>
                    <a:pt x="318" y="47"/>
                  </a:cubicBezTo>
                  <a:cubicBezTo>
                    <a:pt x="315" y="43"/>
                    <a:pt x="316" y="42"/>
                    <a:pt x="322" y="44"/>
                  </a:cubicBezTo>
                  <a:cubicBezTo>
                    <a:pt x="328" y="46"/>
                    <a:pt x="330" y="46"/>
                    <a:pt x="326" y="47"/>
                  </a:cubicBezTo>
                  <a:cubicBezTo>
                    <a:pt x="323" y="47"/>
                    <a:pt x="320" y="47"/>
                    <a:pt x="317" y="47"/>
                  </a:cubicBezTo>
                  <a:cubicBezTo>
                    <a:pt x="316" y="47"/>
                    <a:pt x="298" y="43"/>
                    <a:pt x="309" y="42"/>
                  </a:cubicBezTo>
                  <a:cubicBezTo>
                    <a:pt x="315" y="41"/>
                    <a:pt x="321" y="44"/>
                    <a:pt x="327" y="46"/>
                  </a:cubicBezTo>
                  <a:cubicBezTo>
                    <a:pt x="336" y="50"/>
                    <a:pt x="327" y="49"/>
                    <a:pt x="321" y="48"/>
                  </a:cubicBezTo>
                  <a:cubicBezTo>
                    <a:pt x="314" y="47"/>
                    <a:pt x="307" y="46"/>
                    <a:pt x="300" y="44"/>
                  </a:cubicBezTo>
                  <a:cubicBezTo>
                    <a:pt x="297" y="44"/>
                    <a:pt x="275" y="38"/>
                    <a:pt x="289" y="38"/>
                  </a:cubicBezTo>
                  <a:cubicBezTo>
                    <a:pt x="296" y="39"/>
                    <a:pt x="303" y="41"/>
                    <a:pt x="310" y="44"/>
                  </a:cubicBezTo>
                  <a:cubicBezTo>
                    <a:pt x="312" y="44"/>
                    <a:pt x="314" y="45"/>
                    <a:pt x="316" y="46"/>
                  </a:cubicBezTo>
                  <a:cubicBezTo>
                    <a:pt x="320" y="49"/>
                    <a:pt x="321" y="48"/>
                    <a:pt x="315" y="48"/>
                  </a:cubicBezTo>
                  <a:cubicBezTo>
                    <a:pt x="306" y="48"/>
                    <a:pt x="298" y="46"/>
                    <a:pt x="290" y="45"/>
                  </a:cubicBezTo>
                  <a:cubicBezTo>
                    <a:pt x="287" y="45"/>
                    <a:pt x="285" y="44"/>
                    <a:pt x="282" y="44"/>
                  </a:cubicBezTo>
                  <a:cubicBezTo>
                    <a:pt x="280" y="44"/>
                    <a:pt x="271" y="40"/>
                    <a:pt x="271" y="40"/>
                  </a:cubicBezTo>
                  <a:cubicBezTo>
                    <a:pt x="282" y="36"/>
                    <a:pt x="305" y="42"/>
                    <a:pt x="314" y="48"/>
                  </a:cubicBezTo>
                  <a:cubicBezTo>
                    <a:pt x="314" y="47"/>
                    <a:pt x="315" y="47"/>
                    <a:pt x="315" y="46"/>
                  </a:cubicBezTo>
                  <a:cubicBezTo>
                    <a:pt x="299" y="47"/>
                    <a:pt x="279" y="45"/>
                    <a:pt x="263" y="41"/>
                  </a:cubicBezTo>
                  <a:cubicBezTo>
                    <a:pt x="257" y="40"/>
                    <a:pt x="258" y="38"/>
                    <a:pt x="263" y="38"/>
                  </a:cubicBezTo>
                  <a:cubicBezTo>
                    <a:pt x="268" y="38"/>
                    <a:pt x="274" y="39"/>
                    <a:pt x="279" y="41"/>
                  </a:cubicBezTo>
                  <a:cubicBezTo>
                    <a:pt x="288" y="43"/>
                    <a:pt x="297" y="47"/>
                    <a:pt x="306" y="50"/>
                  </a:cubicBezTo>
                  <a:cubicBezTo>
                    <a:pt x="306" y="49"/>
                    <a:pt x="307" y="48"/>
                    <a:pt x="307" y="48"/>
                  </a:cubicBezTo>
                  <a:cubicBezTo>
                    <a:pt x="287" y="44"/>
                    <a:pt x="266" y="42"/>
                    <a:pt x="246" y="38"/>
                  </a:cubicBezTo>
                  <a:cubicBezTo>
                    <a:pt x="243" y="38"/>
                    <a:pt x="241" y="37"/>
                    <a:pt x="238" y="36"/>
                  </a:cubicBezTo>
                  <a:cubicBezTo>
                    <a:pt x="234" y="34"/>
                    <a:pt x="234" y="34"/>
                    <a:pt x="239" y="34"/>
                  </a:cubicBezTo>
                  <a:cubicBezTo>
                    <a:pt x="246" y="34"/>
                    <a:pt x="253" y="35"/>
                    <a:pt x="260" y="36"/>
                  </a:cubicBezTo>
                  <a:cubicBezTo>
                    <a:pt x="271" y="38"/>
                    <a:pt x="281" y="42"/>
                    <a:pt x="291" y="45"/>
                  </a:cubicBezTo>
                  <a:cubicBezTo>
                    <a:pt x="291" y="44"/>
                    <a:pt x="291" y="43"/>
                    <a:pt x="291" y="42"/>
                  </a:cubicBezTo>
                  <a:cubicBezTo>
                    <a:pt x="270" y="39"/>
                    <a:pt x="247" y="39"/>
                    <a:pt x="225" y="33"/>
                  </a:cubicBezTo>
                  <a:cubicBezTo>
                    <a:pt x="218" y="32"/>
                    <a:pt x="217" y="30"/>
                    <a:pt x="225" y="30"/>
                  </a:cubicBezTo>
                  <a:cubicBezTo>
                    <a:pt x="232" y="30"/>
                    <a:pt x="239" y="32"/>
                    <a:pt x="246" y="34"/>
                  </a:cubicBezTo>
                  <a:cubicBezTo>
                    <a:pt x="259" y="37"/>
                    <a:pt x="272" y="39"/>
                    <a:pt x="284" y="44"/>
                  </a:cubicBezTo>
                  <a:cubicBezTo>
                    <a:pt x="285" y="43"/>
                    <a:pt x="285" y="42"/>
                    <a:pt x="285" y="41"/>
                  </a:cubicBezTo>
                  <a:cubicBezTo>
                    <a:pt x="258" y="34"/>
                    <a:pt x="230" y="33"/>
                    <a:pt x="203" y="26"/>
                  </a:cubicBezTo>
                  <a:cubicBezTo>
                    <a:pt x="189" y="22"/>
                    <a:pt x="200" y="22"/>
                    <a:pt x="207" y="22"/>
                  </a:cubicBezTo>
                  <a:cubicBezTo>
                    <a:pt x="213" y="23"/>
                    <a:pt x="220" y="24"/>
                    <a:pt x="226" y="25"/>
                  </a:cubicBezTo>
                  <a:cubicBezTo>
                    <a:pt x="239" y="27"/>
                    <a:pt x="253" y="29"/>
                    <a:pt x="266" y="34"/>
                  </a:cubicBezTo>
                  <a:cubicBezTo>
                    <a:pt x="266" y="34"/>
                    <a:pt x="266" y="33"/>
                    <a:pt x="266" y="32"/>
                  </a:cubicBezTo>
                  <a:cubicBezTo>
                    <a:pt x="254" y="34"/>
                    <a:pt x="242" y="30"/>
                    <a:pt x="230" y="28"/>
                  </a:cubicBezTo>
                  <a:cubicBezTo>
                    <a:pt x="215" y="26"/>
                    <a:pt x="200" y="25"/>
                    <a:pt x="186" y="22"/>
                  </a:cubicBezTo>
                  <a:cubicBezTo>
                    <a:pt x="186" y="23"/>
                    <a:pt x="185" y="24"/>
                    <a:pt x="185" y="25"/>
                  </a:cubicBezTo>
                  <a:cubicBezTo>
                    <a:pt x="209" y="22"/>
                    <a:pt x="232" y="28"/>
                    <a:pt x="254" y="34"/>
                  </a:cubicBezTo>
                  <a:cubicBezTo>
                    <a:pt x="255" y="33"/>
                    <a:pt x="255" y="33"/>
                    <a:pt x="255" y="32"/>
                  </a:cubicBezTo>
                  <a:cubicBezTo>
                    <a:pt x="241" y="30"/>
                    <a:pt x="227" y="29"/>
                    <a:pt x="214" y="27"/>
                  </a:cubicBezTo>
                  <a:cubicBezTo>
                    <a:pt x="200" y="26"/>
                    <a:pt x="185" y="25"/>
                    <a:pt x="172" y="20"/>
                  </a:cubicBezTo>
                  <a:cubicBezTo>
                    <a:pt x="171" y="21"/>
                    <a:pt x="171" y="21"/>
                    <a:pt x="171" y="22"/>
                  </a:cubicBezTo>
                  <a:cubicBezTo>
                    <a:pt x="182" y="22"/>
                    <a:pt x="192" y="24"/>
                    <a:pt x="203" y="26"/>
                  </a:cubicBezTo>
                  <a:cubicBezTo>
                    <a:pt x="213" y="28"/>
                    <a:pt x="223" y="29"/>
                    <a:pt x="232" y="34"/>
                  </a:cubicBezTo>
                  <a:cubicBezTo>
                    <a:pt x="232" y="33"/>
                    <a:pt x="232" y="33"/>
                    <a:pt x="232" y="32"/>
                  </a:cubicBezTo>
                  <a:cubicBezTo>
                    <a:pt x="220" y="34"/>
                    <a:pt x="208" y="29"/>
                    <a:pt x="196" y="27"/>
                  </a:cubicBezTo>
                  <a:cubicBezTo>
                    <a:pt x="184" y="24"/>
                    <a:pt x="171" y="25"/>
                    <a:pt x="159" y="20"/>
                  </a:cubicBezTo>
                  <a:cubicBezTo>
                    <a:pt x="159" y="20"/>
                    <a:pt x="158" y="21"/>
                    <a:pt x="158" y="22"/>
                  </a:cubicBezTo>
                  <a:cubicBezTo>
                    <a:pt x="172" y="19"/>
                    <a:pt x="190" y="22"/>
                    <a:pt x="204" y="25"/>
                  </a:cubicBezTo>
                  <a:cubicBezTo>
                    <a:pt x="208" y="26"/>
                    <a:pt x="207" y="27"/>
                    <a:pt x="203" y="27"/>
                  </a:cubicBezTo>
                  <a:cubicBezTo>
                    <a:pt x="198" y="27"/>
                    <a:pt x="193" y="26"/>
                    <a:pt x="189" y="25"/>
                  </a:cubicBezTo>
                  <a:cubicBezTo>
                    <a:pt x="180" y="23"/>
                    <a:pt x="172" y="23"/>
                    <a:pt x="164" y="20"/>
                  </a:cubicBezTo>
                  <a:cubicBezTo>
                    <a:pt x="163" y="21"/>
                    <a:pt x="163" y="22"/>
                    <a:pt x="163" y="23"/>
                  </a:cubicBezTo>
                  <a:cubicBezTo>
                    <a:pt x="175" y="22"/>
                    <a:pt x="186" y="23"/>
                    <a:pt x="197" y="27"/>
                  </a:cubicBezTo>
                  <a:cubicBezTo>
                    <a:pt x="198" y="26"/>
                    <a:pt x="198" y="25"/>
                    <a:pt x="198" y="25"/>
                  </a:cubicBezTo>
                  <a:cubicBezTo>
                    <a:pt x="191" y="25"/>
                    <a:pt x="185" y="24"/>
                    <a:pt x="178" y="22"/>
                  </a:cubicBezTo>
                  <a:cubicBezTo>
                    <a:pt x="176" y="22"/>
                    <a:pt x="175" y="25"/>
                    <a:pt x="177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" name="Freeform 29"/>
            <p:cNvSpPr/>
            <p:nvPr/>
          </p:nvSpPr>
          <p:spPr bwMode="auto">
            <a:xfrm>
              <a:off x="4376738" y="2573338"/>
              <a:ext cx="1163638" cy="441325"/>
            </a:xfrm>
            <a:custGeom>
              <a:avLst/>
              <a:gdLst>
                <a:gd name="T0" fmla="*/ 3 w 153"/>
                <a:gd name="T1" fmla="*/ 56 h 58"/>
                <a:gd name="T2" fmla="*/ 33 w 153"/>
                <a:gd name="T3" fmla="*/ 25 h 58"/>
                <a:gd name="T4" fmla="*/ 79 w 153"/>
                <a:gd name="T5" fmla="*/ 6 h 58"/>
                <a:gd name="T6" fmla="*/ 128 w 153"/>
                <a:gd name="T7" fmla="*/ 7 h 58"/>
                <a:gd name="T8" fmla="*/ 151 w 153"/>
                <a:gd name="T9" fmla="*/ 8 h 58"/>
                <a:gd name="T10" fmla="*/ 150 w 153"/>
                <a:gd name="T11" fmla="*/ 6 h 58"/>
                <a:gd name="T12" fmla="*/ 113 w 153"/>
                <a:gd name="T13" fmla="*/ 1 h 58"/>
                <a:gd name="T14" fmla="*/ 63 w 153"/>
                <a:gd name="T15" fmla="*/ 7 h 58"/>
                <a:gd name="T16" fmla="*/ 26 w 153"/>
                <a:gd name="T17" fmla="*/ 26 h 58"/>
                <a:gd name="T18" fmla="*/ 0 w 153"/>
                <a:gd name="T19" fmla="*/ 55 h 58"/>
                <a:gd name="T20" fmla="*/ 3 w 153"/>
                <a:gd name="T21" fmla="*/ 56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3" h="58">
                  <a:moveTo>
                    <a:pt x="3" y="56"/>
                  </a:moveTo>
                  <a:cubicBezTo>
                    <a:pt x="7" y="42"/>
                    <a:pt x="21" y="33"/>
                    <a:pt x="33" y="25"/>
                  </a:cubicBezTo>
                  <a:cubicBezTo>
                    <a:pt x="48" y="15"/>
                    <a:pt x="62" y="9"/>
                    <a:pt x="79" y="6"/>
                  </a:cubicBezTo>
                  <a:cubicBezTo>
                    <a:pt x="96" y="3"/>
                    <a:pt x="111" y="2"/>
                    <a:pt x="128" y="7"/>
                  </a:cubicBezTo>
                  <a:cubicBezTo>
                    <a:pt x="135" y="9"/>
                    <a:pt x="144" y="11"/>
                    <a:pt x="151" y="8"/>
                  </a:cubicBezTo>
                  <a:cubicBezTo>
                    <a:pt x="153" y="7"/>
                    <a:pt x="151" y="5"/>
                    <a:pt x="150" y="6"/>
                  </a:cubicBezTo>
                  <a:cubicBezTo>
                    <a:pt x="139" y="11"/>
                    <a:pt x="124" y="1"/>
                    <a:pt x="113" y="1"/>
                  </a:cubicBezTo>
                  <a:cubicBezTo>
                    <a:pt x="96" y="0"/>
                    <a:pt x="79" y="3"/>
                    <a:pt x="63" y="7"/>
                  </a:cubicBezTo>
                  <a:cubicBezTo>
                    <a:pt x="49" y="11"/>
                    <a:pt x="37" y="19"/>
                    <a:pt x="26" y="26"/>
                  </a:cubicBezTo>
                  <a:cubicBezTo>
                    <a:pt x="14" y="34"/>
                    <a:pt x="4" y="43"/>
                    <a:pt x="0" y="55"/>
                  </a:cubicBezTo>
                  <a:cubicBezTo>
                    <a:pt x="0" y="57"/>
                    <a:pt x="3" y="58"/>
                    <a:pt x="3" y="56"/>
                  </a:cubicBezTo>
                  <a:close/>
                </a:path>
              </a:pathLst>
            </a:custGeom>
            <a:solidFill>
              <a:schemeClr val="accent1"/>
            </a:solidFill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" name="Freeform 30"/>
            <p:cNvSpPr/>
            <p:nvPr/>
          </p:nvSpPr>
          <p:spPr bwMode="auto">
            <a:xfrm>
              <a:off x="4422776" y="2647950"/>
              <a:ext cx="1141413" cy="449263"/>
            </a:xfrm>
            <a:custGeom>
              <a:avLst/>
              <a:gdLst>
                <a:gd name="T0" fmla="*/ 3 w 150"/>
                <a:gd name="T1" fmla="*/ 57 h 59"/>
                <a:gd name="T2" fmla="*/ 70 w 150"/>
                <a:gd name="T3" fmla="*/ 10 h 59"/>
                <a:gd name="T4" fmla="*/ 115 w 150"/>
                <a:gd name="T5" fmla="*/ 4 h 59"/>
                <a:gd name="T6" fmla="*/ 139 w 150"/>
                <a:gd name="T7" fmla="*/ 10 h 59"/>
                <a:gd name="T8" fmla="*/ 148 w 150"/>
                <a:gd name="T9" fmla="*/ 13 h 59"/>
                <a:gd name="T10" fmla="*/ 148 w 150"/>
                <a:gd name="T11" fmla="*/ 10 h 59"/>
                <a:gd name="T12" fmla="*/ 128 w 150"/>
                <a:gd name="T13" fmla="*/ 2 h 59"/>
                <a:gd name="T14" fmla="*/ 106 w 150"/>
                <a:gd name="T15" fmla="*/ 2 h 59"/>
                <a:gd name="T16" fmla="*/ 58 w 150"/>
                <a:gd name="T17" fmla="*/ 11 h 59"/>
                <a:gd name="T18" fmla="*/ 0 w 150"/>
                <a:gd name="T19" fmla="*/ 56 h 59"/>
                <a:gd name="T20" fmla="*/ 3 w 150"/>
                <a:gd name="T21" fmla="*/ 57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0" h="59">
                  <a:moveTo>
                    <a:pt x="3" y="57"/>
                  </a:moveTo>
                  <a:cubicBezTo>
                    <a:pt x="12" y="33"/>
                    <a:pt x="44" y="17"/>
                    <a:pt x="70" y="10"/>
                  </a:cubicBezTo>
                  <a:cubicBezTo>
                    <a:pt x="84" y="5"/>
                    <a:pt x="99" y="4"/>
                    <a:pt x="115" y="4"/>
                  </a:cubicBezTo>
                  <a:cubicBezTo>
                    <a:pt x="124" y="4"/>
                    <a:pt x="131" y="6"/>
                    <a:pt x="139" y="10"/>
                  </a:cubicBezTo>
                  <a:cubicBezTo>
                    <a:pt x="142" y="12"/>
                    <a:pt x="145" y="13"/>
                    <a:pt x="148" y="13"/>
                  </a:cubicBezTo>
                  <a:cubicBezTo>
                    <a:pt x="150" y="13"/>
                    <a:pt x="150" y="10"/>
                    <a:pt x="148" y="10"/>
                  </a:cubicBezTo>
                  <a:cubicBezTo>
                    <a:pt x="141" y="10"/>
                    <a:pt x="135" y="4"/>
                    <a:pt x="128" y="2"/>
                  </a:cubicBezTo>
                  <a:cubicBezTo>
                    <a:pt x="121" y="0"/>
                    <a:pt x="113" y="1"/>
                    <a:pt x="106" y="2"/>
                  </a:cubicBezTo>
                  <a:cubicBezTo>
                    <a:pt x="89" y="2"/>
                    <a:pt x="73" y="5"/>
                    <a:pt x="58" y="11"/>
                  </a:cubicBezTo>
                  <a:cubicBezTo>
                    <a:pt x="35" y="19"/>
                    <a:pt x="8" y="35"/>
                    <a:pt x="0" y="56"/>
                  </a:cubicBezTo>
                  <a:cubicBezTo>
                    <a:pt x="0" y="58"/>
                    <a:pt x="3" y="59"/>
                    <a:pt x="3" y="57"/>
                  </a:cubicBezTo>
                  <a:close/>
                </a:path>
              </a:pathLst>
            </a:custGeom>
            <a:solidFill>
              <a:schemeClr val="accent1"/>
            </a:solidFill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" name="Freeform 31"/>
            <p:cNvSpPr/>
            <p:nvPr/>
          </p:nvSpPr>
          <p:spPr bwMode="auto">
            <a:xfrm>
              <a:off x="4506913" y="2732088"/>
              <a:ext cx="1147763" cy="411163"/>
            </a:xfrm>
            <a:custGeom>
              <a:avLst/>
              <a:gdLst>
                <a:gd name="T0" fmla="*/ 4 w 151"/>
                <a:gd name="T1" fmla="*/ 53 h 54"/>
                <a:gd name="T2" fmla="*/ 63 w 151"/>
                <a:gd name="T3" fmla="*/ 15 h 54"/>
                <a:gd name="T4" fmla="*/ 148 w 151"/>
                <a:gd name="T5" fmla="*/ 12 h 54"/>
                <a:gd name="T6" fmla="*/ 149 w 151"/>
                <a:gd name="T7" fmla="*/ 9 h 54"/>
                <a:gd name="T8" fmla="*/ 65 w 151"/>
                <a:gd name="T9" fmla="*/ 11 h 54"/>
                <a:gd name="T10" fmla="*/ 1 w 151"/>
                <a:gd name="T11" fmla="*/ 52 h 54"/>
                <a:gd name="T12" fmla="*/ 4 w 151"/>
                <a:gd name="T13" fmla="*/ 53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1" h="54">
                  <a:moveTo>
                    <a:pt x="4" y="53"/>
                  </a:moveTo>
                  <a:cubicBezTo>
                    <a:pt x="20" y="35"/>
                    <a:pt x="40" y="25"/>
                    <a:pt x="63" y="15"/>
                  </a:cubicBezTo>
                  <a:cubicBezTo>
                    <a:pt x="91" y="3"/>
                    <a:pt x="119" y="6"/>
                    <a:pt x="148" y="12"/>
                  </a:cubicBezTo>
                  <a:cubicBezTo>
                    <a:pt x="150" y="12"/>
                    <a:pt x="151" y="10"/>
                    <a:pt x="149" y="9"/>
                  </a:cubicBezTo>
                  <a:cubicBezTo>
                    <a:pt x="121" y="4"/>
                    <a:pt x="92" y="0"/>
                    <a:pt x="65" y="11"/>
                  </a:cubicBezTo>
                  <a:cubicBezTo>
                    <a:pt x="40" y="21"/>
                    <a:pt x="18" y="33"/>
                    <a:pt x="1" y="52"/>
                  </a:cubicBezTo>
                  <a:cubicBezTo>
                    <a:pt x="0" y="53"/>
                    <a:pt x="3" y="54"/>
                    <a:pt x="4" y="53"/>
                  </a:cubicBezTo>
                  <a:close/>
                </a:path>
              </a:pathLst>
            </a:custGeom>
            <a:solidFill>
              <a:schemeClr val="accent1"/>
            </a:solidFill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" name="Freeform 32"/>
            <p:cNvSpPr/>
            <p:nvPr/>
          </p:nvSpPr>
          <p:spPr bwMode="auto">
            <a:xfrm>
              <a:off x="4597401" y="2930525"/>
              <a:ext cx="822325" cy="547688"/>
            </a:xfrm>
            <a:custGeom>
              <a:avLst/>
              <a:gdLst>
                <a:gd name="T0" fmla="*/ 6 w 108"/>
                <a:gd name="T1" fmla="*/ 43 h 72"/>
                <a:gd name="T2" fmla="*/ 22 w 108"/>
                <a:gd name="T3" fmla="*/ 59 h 72"/>
                <a:gd name="T4" fmla="*/ 24 w 108"/>
                <a:gd name="T5" fmla="*/ 57 h 72"/>
                <a:gd name="T6" fmla="*/ 11 w 108"/>
                <a:gd name="T7" fmla="*/ 45 h 72"/>
                <a:gd name="T8" fmla="*/ 29 w 108"/>
                <a:gd name="T9" fmla="*/ 18 h 72"/>
                <a:gd name="T10" fmla="*/ 56 w 108"/>
                <a:gd name="T11" fmla="*/ 8 h 72"/>
                <a:gd name="T12" fmla="*/ 87 w 108"/>
                <a:gd name="T13" fmla="*/ 17 h 72"/>
                <a:gd name="T14" fmla="*/ 96 w 108"/>
                <a:gd name="T15" fmla="*/ 25 h 72"/>
                <a:gd name="T16" fmla="*/ 81 w 108"/>
                <a:gd name="T17" fmla="*/ 38 h 72"/>
                <a:gd name="T18" fmla="*/ 62 w 108"/>
                <a:gd name="T19" fmla="*/ 48 h 72"/>
                <a:gd name="T20" fmla="*/ 44 w 108"/>
                <a:gd name="T21" fmla="*/ 65 h 72"/>
                <a:gd name="T22" fmla="*/ 36 w 108"/>
                <a:gd name="T23" fmla="*/ 65 h 72"/>
                <a:gd name="T24" fmla="*/ 30 w 108"/>
                <a:gd name="T25" fmla="*/ 51 h 72"/>
                <a:gd name="T26" fmla="*/ 28 w 108"/>
                <a:gd name="T27" fmla="*/ 50 h 72"/>
                <a:gd name="T28" fmla="*/ 39 w 108"/>
                <a:gd name="T29" fmla="*/ 71 h 72"/>
                <a:gd name="T30" fmla="*/ 41 w 108"/>
                <a:gd name="T31" fmla="*/ 71 h 72"/>
                <a:gd name="T32" fmla="*/ 70 w 108"/>
                <a:gd name="T33" fmla="*/ 47 h 72"/>
                <a:gd name="T34" fmla="*/ 98 w 108"/>
                <a:gd name="T35" fmla="*/ 32 h 72"/>
                <a:gd name="T36" fmla="*/ 72 w 108"/>
                <a:gd name="T37" fmla="*/ 5 h 72"/>
                <a:gd name="T38" fmla="*/ 19 w 108"/>
                <a:gd name="T39" fmla="*/ 22 h 72"/>
                <a:gd name="T40" fmla="*/ 5 w 108"/>
                <a:gd name="T41" fmla="*/ 39 h 72"/>
                <a:gd name="T42" fmla="*/ 22 w 108"/>
                <a:gd name="T43" fmla="*/ 59 h 72"/>
                <a:gd name="T44" fmla="*/ 24 w 108"/>
                <a:gd name="T45" fmla="*/ 57 h 72"/>
                <a:gd name="T46" fmla="*/ 9 w 108"/>
                <a:gd name="T47" fmla="*/ 41 h 72"/>
                <a:gd name="T48" fmla="*/ 6 w 108"/>
                <a:gd name="T49" fmla="*/ 43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8" h="72">
                  <a:moveTo>
                    <a:pt x="6" y="43"/>
                  </a:moveTo>
                  <a:cubicBezTo>
                    <a:pt x="12" y="48"/>
                    <a:pt x="16" y="54"/>
                    <a:pt x="22" y="59"/>
                  </a:cubicBezTo>
                  <a:cubicBezTo>
                    <a:pt x="23" y="60"/>
                    <a:pt x="25" y="59"/>
                    <a:pt x="24" y="57"/>
                  </a:cubicBezTo>
                  <a:cubicBezTo>
                    <a:pt x="21" y="52"/>
                    <a:pt x="16" y="49"/>
                    <a:pt x="11" y="45"/>
                  </a:cubicBezTo>
                  <a:cubicBezTo>
                    <a:pt x="0" y="35"/>
                    <a:pt x="22" y="23"/>
                    <a:pt x="29" y="18"/>
                  </a:cubicBezTo>
                  <a:cubicBezTo>
                    <a:pt x="37" y="14"/>
                    <a:pt x="46" y="10"/>
                    <a:pt x="56" y="8"/>
                  </a:cubicBezTo>
                  <a:cubicBezTo>
                    <a:pt x="69" y="5"/>
                    <a:pt x="78" y="9"/>
                    <a:pt x="87" y="17"/>
                  </a:cubicBezTo>
                  <a:cubicBezTo>
                    <a:pt x="91" y="20"/>
                    <a:pt x="93" y="22"/>
                    <a:pt x="96" y="25"/>
                  </a:cubicBezTo>
                  <a:cubicBezTo>
                    <a:pt x="100" y="31"/>
                    <a:pt x="85" y="37"/>
                    <a:pt x="81" y="38"/>
                  </a:cubicBezTo>
                  <a:cubicBezTo>
                    <a:pt x="75" y="41"/>
                    <a:pt x="68" y="44"/>
                    <a:pt x="62" y="48"/>
                  </a:cubicBezTo>
                  <a:cubicBezTo>
                    <a:pt x="55" y="53"/>
                    <a:pt x="50" y="59"/>
                    <a:pt x="44" y="65"/>
                  </a:cubicBezTo>
                  <a:cubicBezTo>
                    <a:pt x="40" y="69"/>
                    <a:pt x="40" y="69"/>
                    <a:pt x="36" y="65"/>
                  </a:cubicBezTo>
                  <a:cubicBezTo>
                    <a:pt x="33" y="62"/>
                    <a:pt x="28" y="56"/>
                    <a:pt x="30" y="51"/>
                  </a:cubicBezTo>
                  <a:cubicBezTo>
                    <a:pt x="31" y="50"/>
                    <a:pt x="28" y="48"/>
                    <a:pt x="28" y="50"/>
                  </a:cubicBezTo>
                  <a:cubicBezTo>
                    <a:pt x="23" y="58"/>
                    <a:pt x="32" y="66"/>
                    <a:pt x="39" y="71"/>
                  </a:cubicBezTo>
                  <a:cubicBezTo>
                    <a:pt x="39" y="72"/>
                    <a:pt x="40" y="72"/>
                    <a:pt x="41" y="71"/>
                  </a:cubicBezTo>
                  <a:cubicBezTo>
                    <a:pt x="51" y="63"/>
                    <a:pt x="58" y="53"/>
                    <a:pt x="70" y="47"/>
                  </a:cubicBezTo>
                  <a:cubicBezTo>
                    <a:pt x="79" y="41"/>
                    <a:pt x="90" y="39"/>
                    <a:pt x="98" y="32"/>
                  </a:cubicBezTo>
                  <a:cubicBezTo>
                    <a:pt x="108" y="24"/>
                    <a:pt x="79" y="7"/>
                    <a:pt x="72" y="5"/>
                  </a:cubicBezTo>
                  <a:cubicBezTo>
                    <a:pt x="54" y="0"/>
                    <a:pt x="32" y="13"/>
                    <a:pt x="19" y="22"/>
                  </a:cubicBezTo>
                  <a:cubicBezTo>
                    <a:pt x="14" y="26"/>
                    <a:pt x="5" y="32"/>
                    <a:pt x="5" y="39"/>
                  </a:cubicBezTo>
                  <a:cubicBezTo>
                    <a:pt x="5" y="47"/>
                    <a:pt x="17" y="52"/>
                    <a:pt x="22" y="59"/>
                  </a:cubicBezTo>
                  <a:cubicBezTo>
                    <a:pt x="22" y="58"/>
                    <a:pt x="23" y="58"/>
                    <a:pt x="24" y="57"/>
                  </a:cubicBezTo>
                  <a:cubicBezTo>
                    <a:pt x="18" y="52"/>
                    <a:pt x="14" y="46"/>
                    <a:pt x="9" y="41"/>
                  </a:cubicBezTo>
                  <a:cubicBezTo>
                    <a:pt x="7" y="40"/>
                    <a:pt x="5" y="41"/>
                    <a:pt x="6" y="43"/>
                  </a:cubicBezTo>
                  <a:close/>
                </a:path>
              </a:pathLst>
            </a:custGeom>
            <a:solidFill>
              <a:schemeClr val="accent1"/>
            </a:solidFill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" name="Freeform 33"/>
            <p:cNvSpPr/>
            <p:nvPr/>
          </p:nvSpPr>
          <p:spPr bwMode="auto">
            <a:xfrm>
              <a:off x="5297488" y="2862263"/>
              <a:ext cx="547688" cy="258763"/>
            </a:xfrm>
            <a:custGeom>
              <a:avLst/>
              <a:gdLst>
                <a:gd name="T0" fmla="*/ 11 w 72"/>
                <a:gd name="T1" fmla="*/ 18 h 34"/>
                <a:gd name="T2" fmla="*/ 25 w 72"/>
                <a:gd name="T3" fmla="*/ 33 h 34"/>
                <a:gd name="T4" fmla="*/ 27 w 72"/>
                <a:gd name="T5" fmla="*/ 32 h 34"/>
                <a:gd name="T6" fmla="*/ 19 w 72"/>
                <a:gd name="T7" fmla="*/ 20 h 34"/>
                <a:gd name="T8" fmla="*/ 17 w 72"/>
                <a:gd name="T9" fmla="*/ 12 h 34"/>
                <a:gd name="T10" fmla="*/ 41 w 72"/>
                <a:gd name="T11" fmla="*/ 8 h 34"/>
                <a:gd name="T12" fmla="*/ 65 w 72"/>
                <a:gd name="T13" fmla="*/ 25 h 34"/>
                <a:gd name="T14" fmla="*/ 53 w 72"/>
                <a:gd name="T15" fmla="*/ 27 h 34"/>
                <a:gd name="T16" fmla="*/ 32 w 72"/>
                <a:gd name="T17" fmla="*/ 31 h 34"/>
                <a:gd name="T18" fmla="*/ 33 w 72"/>
                <a:gd name="T19" fmla="*/ 33 h 34"/>
                <a:gd name="T20" fmla="*/ 60 w 72"/>
                <a:gd name="T21" fmla="*/ 28 h 34"/>
                <a:gd name="T22" fmla="*/ 71 w 72"/>
                <a:gd name="T23" fmla="*/ 25 h 34"/>
                <a:gd name="T24" fmla="*/ 71 w 72"/>
                <a:gd name="T25" fmla="*/ 23 h 34"/>
                <a:gd name="T26" fmla="*/ 18 w 72"/>
                <a:gd name="T27" fmla="*/ 8 h 34"/>
                <a:gd name="T28" fmla="*/ 25 w 72"/>
                <a:gd name="T29" fmla="*/ 33 h 34"/>
                <a:gd name="T30" fmla="*/ 27 w 72"/>
                <a:gd name="T31" fmla="*/ 31 h 34"/>
                <a:gd name="T32" fmla="*/ 13 w 72"/>
                <a:gd name="T33" fmla="*/ 16 h 34"/>
                <a:gd name="T34" fmla="*/ 11 w 72"/>
                <a:gd name="T35" fmla="*/ 18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2" h="34">
                  <a:moveTo>
                    <a:pt x="11" y="18"/>
                  </a:moveTo>
                  <a:cubicBezTo>
                    <a:pt x="14" y="24"/>
                    <a:pt x="18" y="30"/>
                    <a:pt x="25" y="33"/>
                  </a:cubicBezTo>
                  <a:cubicBezTo>
                    <a:pt x="26" y="34"/>
                    <a:pt x="28" y="33"/>
                    <a:pt x="27" y="32"/>
                  </a:cubicBezTo>
                  <a:cubicBezTo>
                    <a:pt x="26" y="27"/>
                    <a:pt x="23" y="24"/>
                    <a:pt x="19" y="20"/>
                  </a:cubicBezTo>
                  <a:cubicBezTo>
                    <a:pt x="16" y="18"/>
                    <a:pt x="11" y="15"/>
                    <a:pt x="17" y="12"/>
                  </a:cubicBezTo>
                  <a:cubicBezTo>
                    <a:pt x="24" y="8"/>
                    <a:pt x="33" y="7"/>
                    <a:pt x="41" y="8"/>
                  </a:cubicBezTo>
                  <a:cubicBezTo>
                    <a:pt x="46" y="9"/>
                    <a:pt x="72" y="23"/>
                    <a:pt x="65" y="25"/>
                  </a:cubicBezTo>
                  <a:cubicBezTo>
                    <a:pt x="61" y="26"/>
                    <a:pt x="57" y="26"/>
                    <a:pt x="53" y="27"/>
                  </a:cubicBezTo>
                  <a:cubicBezTo>
                    <a:pt x="46" y="27"/>
                    <a:pt x="39" y="29"/>
                    <a:pt x="32" y="31"/>
                  </a:cubicBezTo>
                  <a:cubicBezTo>
                    <a:pt x="30" y="31"/>
                    <a:pt x="31" y="33"/>
                    <a:pt x="33" y="33"/>
                  </a:cubicBezTo>
                  <a:cubicBezTo>
                    <a:pt x="42" y="32"/>
                    <a:pt x="50" y="29"/>
                    <a:pt x="60" y="28"/>
                  </a:cubicBezTo>
                  <a:cubicBezTo>
                    <a:pt x="64" y="28"/>
                    <a:pt x="67" y="27"/>
                    <a:pt x="71" y="25"/>
                  </a:cubicBezTo>
                  <a:cubicBezTo>
                    <a:pt x="72" y="25"/>
                    <a:pt x="72" y="24"/>
                    <a:pt x="71" y="23"/>
                  </a:cubicBezTo>
                  <a:cubicBezTo>
                    <a:pt x="57" y="10"/>
                    <a:pt x="39" y="0"/>
                    <a:pt x="18" y="8"/>
                  </a:cubicBezTo>
                  <a:cubicBezTo>
                    <a:pt x="0" y="15"/>
                    <a:pt x="22" y="23"/>
                    <a:pt x="25" y="33"/>
                  </a:cubicBezTo>
                  <a:cubicBezTo>
                    <a:pt x="25" y="32"/>
                    <a:pt x="26" y="32"/>
                    <a:pt x="27" y="31"/>
                  </a:cubicBezTo>
                  <a:cubicBezTo>
                    <a:pt x="20" y="28"/>
                    <a:pt x="17" y="22"/>
                    <a:pt x="13" y="16"/>
                  </a:cubicBezTo>
                  <a:cubicBezTo>
                    <a:pt x="12" y="15"/>
                    <a:pt x="10" y="16"/>
                    <a:pt x="11" y="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" name="Freeform 34"/>
            <p:cNvSpPr/>
            <p:nvPr/>
          </p:nvSpPr>
          <p:spPr bwMode="auto">
            <a:xfrm>
              <a:off x="4948238" y="3151188"/>
              <a:ext cx="1071563" cy="403225"/>
            </a:xfrm>
            <a:custGeom>
              <a:avLst/>
              <a:gdLst>
                <a:gd name="T0" fmla="*/ 4 w 141"/>
                <a:gd name="T1" fmla="*/ 52 h 53"/>
                <a:gd name="T2" fmla="*/ 69 w 141"/>
                <a:gd name="T3" fmla="*/ 12 h 53"/>
                <a:gd name="T4" fmla="*/ 107 w 141"/>
                <a:gd name="T5" fmla="*/ 4 h 53"/>
                <a:gd name="T6" fmla="*/ 139 w 141"/>
                <a:gd name="T7" fmla="*/ 3 h 53"/>
                <a:gd name="T8" fmla="*/ 139 w 141"/>
                <a:gd name="T9" fmla="*/ 0 h 53"/>
                <a:gd name="T10" fmla="*/ 98 w 141"/>
                <a:gd name="T11" fmla="*/ 3 h 53"/>
                <a:gd name="T12" fmla="*/ 57 w 141"/>
                <a:gd name="T13" fmla="*/ 13 h 53"/>
                <a:gd name="T14" fmla="*/ 1 w 141"/>
                <a:gd name="T15" fmla="*/ 51 h 53"/>
                <a:gd name="T16" fmla="*/ 4 w 141"/>
                <a:gd name="T17" fmla="*/ 52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1" h="53">
                  <a:moveTo>
                    <a:pt x="4" y="52"/>
                  </a:moveTo>
                  <a:cubicBezTo>
                    <a:pt x="19" y="32"/>
                    <a:pt x="43" y="20"/>
                    <a:pt x="69" y="12"/>
                  </a:cubicBezTo>
                  <a:cubicBezTo>
                    <a:pt x="81" y="9"/>
                    <a:pt x="94" y="6"/>
                    <a:pt x="107" y="4"/>
                  </a:cubicBezTo>
                  <a:cubicBezTo>
                    <a:pt x="118" y="3"/>
                    <a:pt x="129" y="5"/>
                    <a:pt x="139" y="3"/>
                  </a:cubicBezTo>
                  <a:cubicBezTo>
                    <a:pt x="141" y="2"/>
                    <a:pt x="141" y="0"/>
                    <a:pt x="139" y="0"/>
                  </a:cubicBezTo>
                  <a:cubicBezTo>
                    <a:pt x="126" y="3"/>
                    <a:pt x="112" y="1"/>
                    <a:pt x="98" y="3"/>
                  </a:cubicBezTo>
                  <a:cubicBezTo>
                    <a:pt x="84" y="5"/>
                    <a:pt x="70" y="9"/>
                    <a:pt x="57" y="13"/>
                  </a:cubicBezTo>
                  <a:cubicBezTo>
                    <a:pt x="35" y="21"/>
                    <a:pt x="15" y="33"/>
                    <a:pt x="1" y="51"/>
                  </a:cubicBezTo>
                  <a:cubicBezTo>
                    <a:pt x="0" y="52"/>
                    <a:pt x="3" y="53"/>
                    <a:pt x="4" y="52"/>
                  </a:cubicBezTo>
                  <a:close/>
                </a:path>
              </a:pathLst>
            </a:custGeom>
            <a:solidFill>
              <a:schemeClr val="accent1"/>
            </a:solidFill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" name="Freeform 35"/>
            <p:cNvSpPr/>
            <p:nvPr/>
          </p:nvSpPr>
          <p:spPr bwMode="auto">
            <a:xfrm>
              <a:off x="5008563" y="3235325"/>
              <a:ext cx="1071563" cy="395288"/>
            </a:xfrm>
            <a:custGeom>
              <a:avLst/>
              <a:gdLst>
                <a:gd name="T0" fmla="*/ 3 w 141"/>
                <a:gd name="T1" fmla="*/ 51 h 52"/>
                <a:gd name="T2" fmla="*/ 63 w 141"/>
                <a:gd name="T3" fmla="*/ 17 h 52"/>
                <a:gd name="T4" fmla="*/ 102 w 141"/>
                <a:gd name="T5" fmla="*/ 5 h 52"/>
                <a:gd name="T6" fmla="*/ 139 w 141"/>
                <a:gd name="T7" fmla="*/ 4 h 52"/>
                <a:gd name="T8" fmla="*/ 139 w 141"/>
                <a:gd name="T9" fmla="*/ 2 h 52"/>
                <a:gd name="T10" fmla="*/ 106 w 141"/>
                <a:gd name="T11" fmla="*/ 2 h 52"/>
                <a:gd name="T12" fmla="*/ 73 w 141"/>
                <a:gd name="T13" fmla="*/ 10 h 52"/>
                <a:gd name="T14" fmla="*/ 33 w 141"/>
                <a:gd name="T15" fmla="*/ 28 h 52"/>
                <a:gd name="T16" fmla="*/ 1 w 141"/>
                <a:gd name="T17" fmla="*/ 50 h 52"/>
                <a:gd name="T18" fmla="*/ 3 w 141"/>
                <a:gd name="T19" fmla="*/ 51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1" h="52">
                  <a:moveTo>
                    <a:pt x="3" y="51"/>
                  </a:moveTo>
                  <a:cubicBezTo>
                    <a:pt x="22" y="38"/>
                    <a:pt x="41" y="26"/>
                    <a:pt x="63" y="17"/>
                  </a:cubicBezTo>
                  <a:cubicBezTo>
                    <a:pt x="75" y="12"/>
                    <a:pt x="88" y="7"/>
                    <a:pt x="102" y="5"/>
                  </a:cubicBezTo>
                  <a:cubicBezTo>
                    <a:pt x="113" y="4"/>
                    <a:pt x="128" y="2"/>
                    <a:pt x="139" y="4"/>
                  </a:cubicBezTo>
                  <a:cubicBezTo>
                    <a:pt x="141" y="4"/>
                    <a:pt x="141" y="2"/>
                    <a:pt x="139" y="2"/>
                  </a:cubicBezTo>
                  <a:cubicBezTo>
                    <a:pt x="129" y="0"/>
                    <a:pt x="117" y="2"/>
                    <a:pt x="106" y="2"/>
                  </a:cubicBezTo>
                  <a:cubicBezTo>
                    <a:pt x="94" y="3"/>
                    <a:pt x="84" y="6"/>
                    <a:pt x="73" y="10"/>
                  </a:cubicBezTo>
                  <a:cubicBezTo>
                    <a:pt x="60" y="15"/>
                    <a:pt x="46" y="21"/>
                    <a:pt x="33" y="28"/>
                  </a:cubicBezTo>
                  <a:cubicBezTo>
                    <a:pt x="22" y="34"/>
                    <a:pt x="12" y="42"/>
                    <a:pt x="1" y="50"/>
                  </a:cubicBezTo>
                  <a:cubicBezTo>
                    <a:pt x="0" y="51"/>
                    <a:pt x="2" y="52"/>
                    <a:pt x="3" y="51"/>
                  </a:cubicBezTo>
                  <a:close/>
                </a:path>
              </a:pathLst>
            </a:custGeom>
            <a:solidFill>
              <a:schemeClr val="accent1"/>
            </a:solidFill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" name="Freeform 36"/>
            <p:cNvSpPr/>
            <p:nvPr/>
          </p:nvSpPr>
          <p:spPr bwMode="auto">
            <a:xfrm>
              <a:off x="5441951" y="3379788"/>
              <a:ext cx="904875" cy="419100"/>
            </a:xfrm>
            <a:custGeom>
              <a:avLst/>
              <a:gdLst>
                <a:gd name="T0" fmla="*/ 92 w 119"/>
                <a:gd name="T1" fmla="*/ 4 h 55"/>
                <a:gd name="T2" fmla="*/ 102 w 119"/>
                <a:gd name="T3" fmla="*/ 16 h 55"/>
                <a:gd name="T4" fmla="*/ 108 w 119"/>
                <a:gd name="T5" fmla="*/ 24 h 55"/>
                <a:gd name="T6" fmla="*/ 94 w 119"/>
                <a:gd name="T7" fmla="*/ 29 h 55"/>
                <a:gd name="T8" fmla="*/ 45 w 119"/>
                <a:gd name="T9" fmla="*/ 43 h 55"/>
                <a:gd name="T10" fmla="*/ 32 w 119"/>
                <a:gd name="T11" fmla="*/ 51 h 55"/>
                <a:gd name="T12" fmla="*/ 23 w 119"/>
                <a:gd name="T13" fmla="*/ 46 h 55"/>
                <a:gd name="T14" fmla="*/ 23 w 119"/>
                <a:gd name="T15" fmla="*/ 19 h 55"/>
                <a:gd name="T16" fmla="*/ 87 w 119"/>
                <a:gd name="T17" fmla="*/ 3 h 55"/>
                <a:gd name="T18" fmla="*/ 87 w 119"/>
                <a:gd name="T19" fmla="*/ 0 h 55"/>
                <a:gd name="T20" fmla="*/ 16 w 119"/>
                <a:gd name="T21" fmla="*/ 20 h 55"/>
                <a:gd name="T22" fmla="*/ 28 w 119"/>
                <a:gd name="T23" fmla="*/ 55 h 55"/>
                <a:gd name="T24" fmla="*/ 30 w 119"/>
                <a:gd name="T25" fmla="*/ 55 h 55"/>
                <a:gd name="T26" fmla="*/ 77 w 119"/>
                <a:gd name="T27" fmla="*/ 35 h 55"/>
                <a:gd name="T28" fmla="*/ 107 w 119"/>
                <a:gd name="T29" fmla="*/ 30 h 55"/>
                <a:gd name="T30" fmla="*/ 94 w 119"/>
                <a:gd name="T31" fmla="*/ 2 h 55"/>
                <a:gd name="T32" fmla="*/ 92 w 119"/>
                <a:gd name="T33" fmla="*/ 4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19" h="55">
                  <a:moveTo>
                    <a:pt x="92" y="4"/>
                  </a:moveTo>
                  <a:cubicBezTo>
                    <a:pt x="96" y="8"/>
                    <a:pt x="99" y="12"/>
                    <a:pt x="102" y="16"/>
                  </a:cubicBezTo>
                  <a:cubicBezTo>
                    <a:pt x="104" y="18"/>
                    <a:pt x="106" y="21"/>
                    <a:pt x="108" y="24"/>
                  </a:cubicBezTo>
                  <a:cubicBezTo>
                    <a:pt x="110" y="29"/>
                    <a:pt x="95" y="29"/>
                    <a:pt x="94" y="29"/>
                  </a:cubicBezTo>
                  <a:cubicBezTo>
                    <a:pt x="77" y="30"/>
                    <a:pt x="59" y="36"/>
                    <a:pt x="45" y="43"/>
                  </a:cubicBezTo>
                  <a:cubicBezTo>
                    <a:pt x="40" y="46"/>
                    <a:pt x="36" y="48"/>
                    <a:pt x="32" y="51"/>
                  </a:cubicBezTo>
                  <a:cubicBezTo>
                    <a:pt x="28" y="53"/>
                    <a:pt x="25" y="48"/>
                    <a:pt x="23" y="46"/>
                  </a:cubicBezTo>
                  <a:cubicBezTo>
                    <a:pt x="12" y="37"/>
                    <a:pt x="8" y="27"/>
                    <a:pt x="23" y="19"/>
                  </a:cubicBezTo>
                  <a:cubicBezTo>
                    <a:pt x="42" y="9"/>
                    <a:pt x="65" y="5"/>
                    <a:pt x="87" y="3"/>
                  </a:cubicBezTo>
                  <a:cubicBezTo>
                    <a:pt x="89" y="3"/>
                    <a:pt x="89" y="0"/>
                    <a:pt x="87" y="0"/>
                  </a:cubicBezTo>
                  <a:cubicBezTo>
                    <a:pt x="64" y="3"/>
                    <a:pt x="34" y="7"/>
                    <a:pt x="16" y="20"/>
                  </a:cubicBezTo>
                  <a:cubicBezTo>
                    <a:pt x="0" y="31"/>
                    <a:pt x="18" y="46"/>
                    <a:pt x="28" y="55"/>
                  </a:cubicBezTo>
                  <a:cubicBezTo>
                    <a:pt x="28" y="55"/>
                    <a:pt x="29" y="55"/>
                    <a:pt x="30" y="55"/>
                  </a:cubicBezTo>
                  <a:cubicBezTo>
                    <a:pt x="45" y="47"/>
                    <a:pt x="60" y="40"/>
                    <a:pt x="77" y="35"/>
                  </a:cubicBezTo>
                  <a:cubicBezTo>
                    <a:pt x="87" y="32"/>
                    <a:pt x="98" y="33"/>
                    <a:pt x="107" y="30"/>
                  </a:cubicBezTo>
                  <a:cubicBezTo>
                    <a:pt x="119" y="25"/>
                    <a:pt x="99" y="7"/>
                    <a:pt x="94" y="2"/>
                  </a:cubicBezTo>
                  <a:cubicBezTo>
                    <a:pt x="92" y="1"/>
                    <a:pt x="90" y="3"/>
                    <a:pt x="92" y="4"/>
                  </a:cubicBezTo>
                  <a:close/>
                </a:path>
              </a:pathLst>
            </a:custGeom>
            <a:solidFill>
              <a:schemeClr val="accent1"/>
            </a:solidFill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" name="Freeform 37"/>
            <p:cNvSpPr/>
            <p:nvPr/>
          </p:nvSpPr>
          <p:spPr bwMode="auto">
            <a:xfrm>
              <a:off x="5137151" y="3592513"/>
              <a:ext cx="236538" cy="152400"/>
            </a:xfrm>
            <a:custGeom>
              <a:avLst/>
              <a:gdLst>
                <a:gd name="T0" fmla="*/ 4 w 31"/>
                <a:gd name="T1" fmla="*/ 19 h 20"/>
                <a:gd name="T2" fmla="*/ 30 w 31"/>
                <a:gd name="T3" fmla="*/ 2 h 20"/>
                <a:gd name="T4" fmla="*/ 28 w 31"/>
                <a:gd name="T5" fmla="*/ 1 h 20"/>
                <a:gd name="T6" fmla="*/ 26 w 31"/>
                <a:gd name="T7" fmla="*/ 5 h 20"/>
                <a:gd name="T8" fmla="*/ 28 w 31"/>
                <a:gd name="T9" fmla="*/ 6 h 20"/>
                <a:gd name="T10" fmla="*/ 31 w 31"/>
                <a:gd name="T11" fmla="*/ 1 h 20"/>
                <a:gd name="T12" fmla="*/ 28 w 31"/>
                <a:gd name="T13" fmla="*/ 0 h 20"/>
                <a:gd name="T14" fmla="*/ 2 w 31"/>
                <a:gd name="T15" fmla="*/ 17 h 20"/>
                <a:gd name="T16" fmla="*/ 4 w 31"/>
                <a:gd name="T17" fmla="*/ 19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1" h="20">
                  <a:moveTo>
                    <a:pt x="4" y="19"/>
                  </a:moveTo>
                  <a:cubicBezTo>
                    <a:pt x="11" y="12"/>
                    <a:pt x="20" y="7"/>
                    <a:pt x="30" y="2"/>
                  </a:cubicBezTo>
                  <a:cubicBezTo>
                    <a:pt x="29" y="2"/>
                    <a:pt x="28" y="2"/>
                    <a:pt x="28" y="1"/>
                  </a:cubicBezTo>
                  <a:cubicBezTo>
                    <a:pt x="27" y="3"/>
                    <a:pt x="27" y="4"/>
                    <a:pt x="26" y="5"/>
                  </a:cubicBezTo>
                  <a:cubicBezTo>
                    <a:pt x="25" y="7"/>
                    <a:pt x="27" y="8"/>
                    <a:pt x="28" y="6"/>
                  </a:cubicBezTo>
                  <a:cubicBezTo>
                    <a:pt x="30" y="5"/>
                    <a:pt x="30" y="3"/>
                    <a:pt x="31" y="1"/>
                  </a:cubicBezTo>
                  <a:cubicBezTo>
                    <a:pt x="31" y="0"/>
                    <a:pt x="29" y="0"/>
                    <a:pt x="28" y="0"/>
                  </a:cubicBezTo>
                  <a:cubicBezTo>
                    <a:pt x="19" y="5"/>
                    <a:pt x="9" y="10"/>
                    <a:pt x="2" y="17"/>
                  </a:cubicBezTo>
                  <a:cubicBezTo>
                    <a:pt x="0" y="18"/>
                    <a:pt x="3" y="20"/>
                    <a:pt x="4" y="19"/>
                  </a:cubicBezTo>
                  <a:close/>
                </a:path>
              </a:pathLst>
            </a:custGeom>
            <a:solidFill>
              <a:schemeClr val="accent1"/>
            </a:solidFill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" name="Freeform 38"/>
            <p:cNvSpPr/>
            <p:nvPr/>
          </p:nvSpPr>
          <p:spPr bwMode="auto">
            <a:xfrm>
              <a:off x="5199063" y="3684588"/>
              <a:ext cx="227013" cy="136525"/>
            </a:xfrm>
            <a:custGeom>
              <a:avLst/>
              <a:gdLst>
                <a:gd name="T0" fmla="*/ 3 w 30"/>
                <a:gd name="T1" fmla="*/ 17 h 18"/>
                <a:gd name="T2" fmla="*/ 28 w 30"/>
                <a:gd name="T3" fmla="*/ 3 h 18"/>
                <a:gd name="T4" fmla="*/ 28 w 30"/>
                <a:gd name="T5" fmla="*/ 1 h 18"/>
                <a:gd name="T6" fmla="*/ 1 w 30"/>
                <a:gd name="T7" fmla="*/ 15 h 18"/>
                <a:gd name="T8" fmla="*/ 3 w 30"/>
                <a:gd name="T9" fmla="*/ 17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18">
                  <a:moveTo>
                    <a:pt x="3" y="17"/>
                  </a:moveTo>
                  <a:cubicBezTo>
                    <a:pt x="10" y="12"/>
                    <a:pt x="18" y="3"/>
                    <a:pt x="28" y="3"/>
                  </a:cubicBezTo>
                  <a:cubicBezTo>
                    <a:pt x="30" y="3"/>
                    <a:pt x="30" y="1"/>
                    <a:pt x="28" y="1"/>
                  </a:cubicBezTo>
                  <a:cubicBezTo>
                    <a:pt x="17" y="0"/>
                    <a:pt x="8" y="10"/>
                    <a:pt x="1" y="15"/>
                  </a:cubicBezTo>
                  <a:cubicBezTo>
                    <a:pt x="0" y="16"/>
                    <a:pt x="2" y="18"/>
                    <a:pt x="3" y="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" name="Freeform 39"/>
            <p:cNvSpPr/>
            <p:nvPr/>
          </p:nvSpPr>
          <p:spPr bwMode="auto">
            <a:xfrm>
              <a:off x="5305426" y="3752850"/>
              <a:ext cx="158750" cy="128588"/>
            </a:xfrm>
            <a:custGeom>
              <a:avLst/>
              <a:gdLst>
                <a:gd name="T0" fmla="*/ 3 w 21"/>
                <a:gd name="T1" fmla="*/ 16 h 17"/>
                <a:gd name="T2" fmla="*/ 20 w 21"/>
                <a:gd name="T3" fmla="*/ 3 h 17"/>
                <a:gd name="T4" fmla="*/ 18 w 21"/>
                <a:gd name="T5" fmla="*/ 1 h 17"/>
                <a:gd name="T6" fmla="*/ 1 w 21"/>
                <a:gd name="T7" fmla="*/ 14 h 17"/>
                <a:gd name="T8" fmla="*/ 3 w 21"/>
                <a:gd name="T9" fmla="*/ 1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7">
                  <a:moveTo>
                    <a:pt x="3" y="16"/>
                  </a:moveTo>
                  <a:cubicBezTo>
                    <a:pt x="9" y="11"/>
                    <a:pt x="15" y="7"/>
                    <a:pt x="20" y="3"/>
                  </a:cubicBezTo>
                  <a:cubicBezTo>
                    <a:pt x="21" y="2"/>
                    <a:pt x="19" y="0"/>
                    <a:pt x="18" y="1"/>
                  </a:cubicBezTo>
                  <a:cubicBezTo>
                    <a:pt x="13" y="5"/>
                    <a:pt x="7" y="9"/>
                    <a:pt x="1" y="14"/>
                  </a:cubicBezTo>
                  <a:cubicBezTo>
                    <a:pt x="0" y="15"/>
                    <a:pt x="2" y="17"/>
                    <a:pt x="3" y="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" name="Freeform 40"/>
            <p:cNvSpPr/>
            <p:nvPr/>
          </p:nvSpPr>
          <p:spPr bwMode="auto">
            <a:xfrm>
              <a:off x="5281613" y="3949700"/>
              <a:ext cx="31750" cy="23813"/>
            </a:xfrm>
            <a:custGeom>
              <a:avLst/>
              <a:gdLst>
                <a:gd name="T0" fmla="*/ 2 w 4"/>
                <a:gd name="T1" fmla="*/ 3 h 3"/>
                <a:gd name="T2" fmla="*/ 2 w 4"/>
                <a:gd name="T3" fmla="*/ 0 h 3"/>
                <a:gd name="T4" fmla="*/ 2 w 4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2" y="3"/>
                  </a:moveTo>
                  <a:cubicBezTo>
                    <a:pt x="4" y="3"/>
                    <a:pt x="4" y="0"/>
                    <a:pt x="2" y="0"/>
                  </a:cubicBezTo>
                  <a:cubicBezTo>
                    <a:pt x="0" y="0"/>
                    <a:pt x="0" y="3"/>
                    <a:pt x="2" y="3"/>
                  </a:cubicBezTo>
                  <a:close/>
                </a:path>
              </a:pathLst>
            </a:custGeom>
            <a:solidFill>
              <a:schemeClr val="accent1"/>
            </a:solidFill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" name="Freeform 41"/>
            <p:cNvSpPr/>
            <p:nvPr/>
          </p:nvSpPr>
          <p:spPr bwMode="auto">
            <a:xfrm>
              <a:off x="5403851" y="3973513"/>
              <a:ext cx="30163" cy="14288"/>
            </a:xfrm>
            <a:custGeom>
              <a:avLst/>
              <a:gdLst>
                <a:gd name="T0" fmla="*/ 2 w 4"/>
                <a:gd name="T1" fmla="*/ 2 h 2"/>
                <a:gd name="T2" fmla="*/ 2 w 4"/>
                <a:gd name="T3" fmla="*/ 0 h 2"/>
                <a:gd name="T4" fmla="*/ 2 w 4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">
                  <a:moveTo>
                    <a:pt x="2" y="2"/>
                  </a:moveTo>
                  <a:cubicBezTo>
                    <a:pt x="4" y="2"/>
                    <a:pt x="4" y="0"/>
                    <a:pt x="2" y="0"/>
                  </a:cubicBezTo>
                  <a:cubicBezTo>
                    <a:pt x="0" y="0"/>
                    <a:pt x="0" y="2"/>
                    <a:pt x="2" y="2"/>
                  </a:cubicBezTo>
                  <a:close/>
                </a:path>
              </a:pathLst>
            </a:custGeom>
            <a:solidFill>
              <a:schemeClr val="accent1"/>
            </a:solidFill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" name="Freeform 42"/>
            <p:cNvSpPr/>
            <p:nvPr/>
          </p:nvSpPr>
          <p:spPr bwMode="auto">
            <a:xfrm>
              <a:off x="5700713" y="2366963"/>
              <a:ext cx="1049338" cy="411163"/>
            </a:xfrm>
            <a:custGeom>
              <a:avLst/>
              <a:gdLst>
                <a:gd name="T0" fmla="*/ 8 w 138"/>
                <a:gd name="T1" fmla="*/ 30 h 54"/>
                <a:gd name="T2" fmla="*/ 18 w 138"/>
                <a:gd name="T3" fmla="*/ 36 h 54"/>
                <a:gd name="T4" fmla="*/ 20 w 138"/>
                <a:gd name="T5" fmla="*/ 34 h 54"/>
                <a:gd name="T6" fmla="*/ 32 w 138"/>
                <a:gd name="T7" fmla="*/ 9 h 54"/>
                <a:gd name="T8" fmla="*/ 72 w 138"/>
                <a:gd name="T9" fmla="*/ 4 h 54"/>
                <a:gd name="T10" fmla="*/ 114 w 138"/>
                <a:gd name="T11" fmla="*/ 17 h 54"/>
                <a:gd name="T12" fmla="*/ 135 w 138"/>
                <a:gd name="T13" fmla="*/ 44 h 54"/>
                <a:gd name="T14" fmla="*/ 137 w 138"/>
                <a:gd name="T15" fmla="*/ 42 h 54"/>
                <a:gd name="T16" fmla="*/ 77 w 138"/>
                <a:gd name="T17" fmla="*/ 40 h 54"/>
                <a:gd name="T18" fmla="*/ 50 w 138"/>
                <a:gd name="T19" fmla="*/ 47 h 54"/>
                <a:gd name="T20" fmla="*/ 33 w 138"/>
                <a:gd name="T21" fmla="*/ 47 h 54"/>
                <a:gd name="T22" fmla="*/ 27 w 138"/>
                <a:gd name="T23" fmla="*/ 32 h 54"/>
                <a:gd name="T24" fmla="*/ 24 w 138"/>
                <a:gd name="T25" fmla="*/ 30 h 54"/>
                <a:gd name="T26" fmla="*/ 41 w 138"/>
                <a:gd name="T27" fmla="*/ 54 h 54"/>
                <a:gd name="T28" fmla="*/ 51 w 138"/>
                <a:gd name="T29" fmla="*/ 49 h 54"/>
                <a:gd name="T30" fmla="*/ 78 w 138"/>
                <a:gd name="T31" fmla="*/ 42 h 54"/>
                <a:gd name="T32" fmla="*/ 136 w 138"/>
                <a:gd name="T33" fmla="*/ 45 h 54"/>
                <a:gd name="T34" fmla="*/ 138 w 138"/>
                <a:gd name="T35" fmla="*/ 43 h 54"/>
                <a:gd name="T36" fmla="*/ 104 w 138"/>
                <a:gd name="T37" fmla="*/ 8 h 54"/>
                <a:gd name="T38" fmla="*/ 51 w 138"/>
                <a:gd name="T39" fmla="*/ 2 h 54"/>
                <a:gd name="T40" fmla="*/ 13 w 138"/>
                <a:gd name="T41" fmla="*/ 20 h 54"/>
                <a:gd name="T42" fmla="*/ 19 w 138"/>
                <a:gd name="T43" fmla="*/ 36 h 54"/>
                <a:gd name="T44" fmla="*/ 20 w 138"/>
                <a:gd name="T45" fmla="*/ 34 h 54"/>
                <a:gd name="T46" fmla="*/ 9 w 138"/>
                <a:gd name="T47" fmla="*/ 27 h 54"/>
                <a:gd name="T48" fmla="*/ 8 w 138"/>
                <a:gd name="T49" fmla="*/ 3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38" h="54">
                  <a:moveTo>
                    <a:pt x="8" y="30"/>
                  </a:moveTo>
                  <a:cubicBezTo>
                    <a:pt x="12" y="32"/>
                    <a:pt x="15" y="33"/>
                    <a:pt x="18" y="36"/>
                  </a:cubicBezTo>
                  <a:cubicBezTo>
                    <a:pt x="19" y="35"/>
                    <a:pt x="19" y="34"/>
                    <a:pt x="20" y="34"/>
                  </a:cubicBezTo>
                  <a:cubicBezTo>
                    <a:pt x="0" y="29"/>
                    <a:pt x="26" y="12"/>
                    <a:pt x="32" y="9"/>
                  </a:cubicBezTo>
                  <a:cubicBezTo>
                    <a:pt x="44" y="4"/>
                    <a:pt x="59" y="3"/>
                    <a:pt x="72" y="4"/>
                  </a:cubicBezTo>
                  <a:cubicBezTo>
                    <a:pt x="86" y="4"/>
                    <a:pt x="102" y="8"/>
                    <a:pt x="114" y="17"/>
                  </a:cubicBezTo>
                  <a:cubicBezTo>
                    <a:pt x="123" y="24"/>
                    <a:pt x="129" y="34"/>
                    <a:pt x="135" y="44"/>
                  </a:cubicBezTo>
                  <a:cubicBezTo>
                    <a:pt x="136" y="43"/>
                    <a:pt x="136" y="43"/>
                    <a:pt x="137" y="42"/>
                  </a:cubicBezTo>
                  <a:cubicBezTo>
                    <a:pt x="117" y="36"/>
                    <a:pt x="97" y="36"/>
                    <a:pt x="77" y="40"/>
                  </a:cubicBezTo>
                  <a:cubicBezTo>
                    <a:pt x="68" y="42"/>
                    <a:pt x="58" y="43"/>
                    <a:pt x="50" y="47"/>
                  </a:cubicBezTo>
                  <a:cubicBezTo>
                    <a:pt x="43" y="51"/>
                    <a:pt x="39" y="52"/>
                    <a:pt x="33" y="47"/>
                  </a:cubicBezTo>
                  <a:cubicBezTo>
                    <a:pt x="29" y="44"/>
                    <a:pt x="23" y="37"/>
                    <a:pt x="27" y="32"/>
                  </a:cubicBezTo>
                  <a:cubicBezTo>
                    <a:pt x="28" y="30"/>
                    <a:pt x="25" y="29"/>
                    <a:pt x="24" y="30"/>
                  </a:cubicBezTo>
                  <a:cubicBezTo>
                    <a:pt x="19" y="38"/>
                    <a:pt x="31" y="54"/>
                    <a:pt x="41" y="54"/>
                  </a:cubicBezTo>
                  <a:cubicBezTo>
                    <a:pt x="45" y="53"/>
                    <a:pt x="48" y="51"/>
                    <a:pt x="51" y="49"/>
                  </a:cubicBezTo>
                  <a:cubicBezTo>
                    <a:pt x="59" y="45"/>
                    <a:pt x="69" y="44"/>
                    <a:pt x="78" y="42"/>
                  </a:cubicBezTo>
                  <a:cubicBezTo>
                    <a:pt x="97" y="39"/>
                    <a:pt x="117" y="39"/>
                    <a:pt x="136" y="45"/>
                  </a:cubicBezTo>
                  <a:cubicBezTo>
                    <a:pt x="137" y="45"/>
                    <a:pt x="138" y="44"/>
                    <a:pt x="138" y="43"/>
                  </a:cubicBezTo>
                  <a:cubicBezTo>
                    <a:pt x="129" y="29"/>
                    <a:pt x="120" y="15"/>
                    <a:pt x="104" y="8"/>
                  </a:cubicBezTo>
                  <a:cubicBezTo>
                    <a:pt x="89" y="1"/>
                    <a:pt x="68" y="0"/>
                    <a:pt x="51" y="2"/>
                  </a:cubicBezTo>
                  <a:cubicBezTo>
                    <a:pt x="36" y="4"/>
                    <a:pt x="23" y="10"/>
                    <a:pt x="13" y="20"/>
                  </a:cubicBezTo>
                  <a:cubicBezTo>
                    <a:pt x="6" y="27"/>
                    <a:pt x="9" y="34"/>
                    <a:pt x="19" y="36"/>
                  </a:cubicBezTo>
                  <a:cubicBezTo>
                    <a:pt x="20" y="37"/>
                    <a:pt x="21" y="35"/>
                    <a:pt x="20" y="34"/>
                  </a:cubicBezTo>
                  <a:cubicBezTo>
                    <a:pt x="17" y="31"/>
                    <a:pt x="13" y="29"/>
                    <a:pt x="9" y="27"/>
                  </a:cubicBezTo>
                  <a:cubicBezTo>
                    <a:pt x="8" y="27"/>
                    <a:pt x="6" y="29"/>
                    <a:pt x="8" y="30"/>
                  </a:cubicBezTo>
                  <a:close/>
                </a:path>
              </a:pathLst>
            </a:custGeom>
            <a:solidFill>
              <a:schemeClr val="accent1"/>
            </a:solidFill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" name="Freeform 43"/>
            <p:cNvSpPr/>
            <p:nvPr/>
          </p:nvSpPr>
          <p:spPr bwMode="auto">
            <a:xfrm>
              <a:off x="6142038" y="2762250"/>
              <a:ext cx="736600" cy="107950"/>
            </a:xfrm>
            <a:custGeom>
              <a:avLst/>
              <a:gdLst>
                <a:gd name="T0" fmla="*/ 3 w 97"/>
                <a:gd name="T1" fmla="*/ 14 h 14"/>
                <a:gd name="T2" fmla="*/ 52 w 97"/>
                <a:gd name="T3" fmla="*/ 4 h 14"/>
                <a:gd name="T4" fmla="*/ 94 w 97"/>
                <a:gd name="T5" fmla="*/ 12 h 14"/>
                <a:gd name="T6" fmla="*/ 95 w 97"/>
                <a:gd name="T7" fmla="*/ 10 h 14"/>
                <a:gd name="T8" fmla="*/ 52 w 97"/>
                <a:gd name="T9" fmla="*/ 1 h 14"/>
                <a:gd name="T10" fmla="*/ 1 w 97"/>
                <a:gd name="T11" fmla="*/ 11 h 14"/>
                <a:gd name="T12" fmla="*/ 3 w 97"/>
                <a:gd name="T13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7" h="14">
                  <a:moveTo>
                    <a:pt x="3" y="14"/>
                  </a:moveTo>
                  <a:cubicBezTo>
                    <a:pt x="18" y="6"/>
                    <a:pt x="34" y="3"/>
                    <a:pt x="52" y="4"/>
                  </a:cubicBezTo>
                  <a:cubicBezTo>
                    <a:pt x="65" y="4"/>
                    <a:pt x="83" y="6"/>
                    <a:pt x="94" y="12"/>
                  </a:cubicBezTo>
                  <a:cubicBezTo>
                    <a:pt x="95" y="13"/>
                    <a:pt x="97" y="10"/>
                    <a:pt x="95" y="10"/>
                  </a:cubicBezTo>
                  <a:cubicBezTo>
                    <a:pt x="83" y="3"/>
                    <a:pt x="66" y="2"/>
                    <a:pt x="52" y="1"/>
                  </a:cubicBezTo>
                  <a:cubicBezTo>
                    <a:pt x="34" y="0"/>
                    <a:pt x="17" y="4"/>
                    <a:pt x="1" y="11"/>
                  </a:cubicBezTo>
                  <a:cubicBezTo>
                    <a:pt x="0" y="12"/>
                    <a:pt x="1" y="14"/>
                    <a:pt x="3" y="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" name="Freeform 44"/>
            <p:cNvSpPr/>
            <p:nvPr/>
          </p:nvSpPr>
          <p:spPr bwMode="auto">
            <a:xfrm>
              <a:off x="6270626" y="2824163"/>
              <a:ext cx="669925" cy="136525"/>
            </a:xfrm>
            <a:custGeom>
              <a:avLst/>
              <a:gdLst>
                <a:gd name="T0" fmla="*/ 3 w 88"/>
                <a:gd name="T1" fmla="*/ 16 h 18"/>
                <a:gd name="T2" fmla="*/ 85 w 88"/>
                <a:gd name="T3" fmla="*/ 17 h 18"/>
                <a:gd name="T4" fmla="*/ 86 w 88"/>
                <a:gd name="T5" fmla="*/ 15 h 18"/>
                <a:gd name="T6" fmla="*/ 1 w 88"/>
                <a:gd name="T7" fmla="*/ 14 h 18"/>
                <a:gd name="T8" fmla="*/ 3 w 88"/>
                <a:gd name="T9" fmla="*/ 1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8" h="18">
                  <a:moveTo>
                    <a:pt x="3" y="16"/>
                  </a:moveTo>
                  <a:cubicBezTo>
                    <a:pt x="26" y="3"/>
                    <a:pt x="61" y="6"/>
                    <a:pt x="85" y="17"/>
                  </a:cubicBezTo>
                  <a:cubicBezTo>
                    <a:pt x="87" y="18"/>
                    <a:pt x="88" y="16"/>
                    <a:pt x="86" y="15"/>
                  </a:cubicBezTo>
                  <a:cubicBezTo>
                    <a:pt x="62" y="3"/>
                    <a:pt x="26" y="0"/>
                    <a:pt x="1" y="14"/>
                  </a:cubicBezTo>
                  <a:cubicBezTo>
                    <a:pt x="0" y="15"/>
                    <a:pt x="1" y="17"/>
                    <a:pt x="3" y="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" name="Freeform 45"/>
            <p:cNvSpPr/>
            <p:nvPr/>
          </p:nvSpPr>
          <p:spPr bwMode="auto">
            <a:xfrm>
              <a:off x="6300788" y="2960688"/>
              <a:ext cx="677863" cy="98425"/>
            </a:xfrm>
            <a:custGeom>
              <a:avLst/>
              <a:gdLst>
                <a:gd name="T0" fmla="*/ 3 w 89"/>
                <a:gd name="T1" fmla="*/ 12 h 13"/>
                <a:gd name="T2" fmla="*/ 86 w 89"/>
                <a:gd name="T3" fmla="*/ 12 h 13"/>
                <a:gd name="T4" fmla="*/ 87 w 89"/>
                <a:gd name="T5" fmla="*/ 10 h 13"/>
                <a:gd name="T6" fmla="*/ 2 w 89"/>
                <a:gd name="T7" fmla="*/ 10 h 13"/>
                <a:gd name="T8" fmla="*/ 3 w 89"/>
                <a:gd name="T9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9" h="13">
                  <a:moveTo>
                    <a:pt x="3" y="12"/>
                  </a:moveTo>
                  <a:cubicBezTo>
                    <a:pt x="31" y="3"/>
                    <a:pt x="58" y="5"/>
                    <a:pt x="86" y="12"/>
                  </a:cubicBezTo>
                  <a:cubicBezTo>
                    <a:pt x="88" y="13"/>
                    <a:pt x="89" y="10"/>
                    <a:pt x="87" y="10"/>
                  </a:cubicBezTo>
                  <a:cubicBezTo>
                    <a:pt x="58" y="3"/>
                    <a:pt x="31" y="0"/>
                    <a:pt x="2" y="10"/>
                  </a:cubicBezTo>
                  <a:cubicBezTo>
                    <a:pt x="0" y="11"/>
                    <a:pt x="1" y="13"/>
                    <a:pt x="3" y="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" name="Freeform 46"/>
            <p:cNvSpPr/>
            <p:nvPr/>
          </p:nvSpPr>
          <p:spPr bwMode="auto">
            <a:xfrm>
              <a:off x="6392863" y="3113088"/>
              <a:ext cx="463550" cy="258763"/>
            </a:xfrm>
            <a:custGeom>
              <a:avLst/>
              <a:gdLst>
                <a:gd name="T0" fmla="*/ 4 w 61"/>
                <a:gd name="T1" fmla="*/ 13 h 34"/>
                <a:gd name="T2" fmla="*/ 17 w 61"/>
                <a:gd name="T3" fmla="*/ 28 h 34"/>
                <a:gd name="T4" fmla="*/ 19 w 61"/>
                <a:gd name="T5" fmla="*/ 26 h 34"/>
                <a:gd name="T6" fmla="*/ 10 w 61"/>
                <a:gd name="T7" fmla="*/ 15 h 34"/>
                <a:gd name="T8" fmla="*/ 23 w 61"/>
                <a:gd name="T9" fmla="*/ 5 h 34"/>
                <a:gd name="T10" fmla="*/ 44 w 61"/>
                <a:gd name="T11" fmla="*/ 10 h 34"/>
                <a:gd name="T12" fmla="*/ 49 w 61"/>
                <a:gd name="T13" fmla="*/ 26 h 34"/>
                <a:gd name="T14" fmla="*/ 40 w 61"/>
                <a:gd name="T15" fmla="*/ 29 h 34"/>
                <a:gd name="T16" fmla="*/ 20 w 61"/>
                <a:gd name="T17" fmla="*/ 29 h 34"/>
                <a:gd name="T18" fmla="*/ 20 w 61"/>
                <a:gd name="T19" fmla="*/ 32 h 34"/>
                <a:gd name="T20" fmla="*/ 50 w 61"/>
                <a:gd name="T21" fmla="*/ 28 h 34"/>
                <a:gd name="T22" fmla="*/ 45 w 61"/>
                <a:gd name="T23" fmla="*/ 8 h 34"/>
                <a:gd name="T24" fmla="*/ 10 w 61"/>
                <a:gd name="T25" fmla="*/ 6 h 34"/>
                <a:gd name="T26" fmla="*/ 18 w 61"/>
                <a:gd name="T27" fmla="*/ 28 h 34"/>
                <a:gd name="T28" fmla="*/ 20 w 61"/>
                <a:gd name="T29" fmla="*/ 26 h 34"/>
                <a:gd name="T30" fmla="*/ 6 w 61"/>
                <a:gd name="T31" fmla="*/ 11 h 34"/>
                <a:gd name="T32" fmla="*/ 4 w 61"/>
                <a:gd name="T33" fmla="*/ 13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1" h="34">
                  <a:moveTo>
                    <a:pt x="4" y="13"/>
                  </a:moveTo>
                  <a:cubicBezTo>
                    <a:pt x="9" y="17"/>
                    <a:pt x="14" y="22"/>
                    <a:pt x="17" y="28"/>
                  </a:cubicBezTo>
                  <a:cubicBezTo>
                    <a:pt x="18" y="27"/>
                    <a:pt x="19" y="26"/>
                    <a:pt x="19" y="26"/>
                  </a:cubicBezTo>
                  <a:cubicBezTo>
                    <a:pt x="15" y="23"/>
                    <a:pt x="12" y="19"/>
                    <a:pt x="10" y="15"/>
                  </a:cubicBezTo>
                  <a:cubicBezTo>
                    <a:pt x="6" y="6"/>
                    <a:pt x="18" y="5"/>
                    <a:pt x="23" y="5"/>
                  </a:cubicBezTo>
                  <a:cubicBezTo>
                    <a:pt x="30" y="5"/>
                    <a:pt x="38" y="7"/>
                    <a:pt x="44" y="10"/>
                  </a:cubicBezTo>
                  <a:cubicBezTo>
                    <a:pt x="49" y="13"/>
                    <a:pt x="56" y="21"/>
                    <a:pt x="49" y="26"/>
                  </a:cubicBezTo>
                  <a:cubicBezTo>
                    <a:pt x="46" y="27"/>
                    <a:pt x="43" y="28"/>
                    <a:pt x="40" y="29"/>
                  </a:cubicBezTo>
                  <a:cubicBezTo>
                    <a:pt x="34" y="30"/>
                    <a:pt x="27" y="31"/>
                    <a:pt x="20" y="29"/>
                  </a:cubicBezTo>
                  <a:cubicBezTo>
                    <a:pt x="19" y="29"/>
                    <a:pt x="18" y="31"/>
                    <a:pt x="20" y="32"/>
                  </a:cubicBezTo>
                  <a:cubicBezTo>
                    <a:pt x="29" y="34"/>
                    <a:pt x="42" y="32"/>
                    <a:pt x="50" y="28"/>
                  </a:cubicBezTo>
                  <a:cubicBezTo>
                    <a:pt x="61" y="22"/>
                    <a:pt x="52" y="13"/>
                    <a:pt x="45" y="8"/>
                  </a:cubicBezTo>
                  <a:cubicBezTo>
                    <a:pt x="36" y="2"/>
                    <a:pt x="20" y="0"/>
                    <a:pt x="10" y="6"/>
                  </a:cubicBezTo>
                  <a:cubicBezTo>
                    <a:pt x="0" y="12"/>
                    <a:pt x="11" y="24"/>
                    <a:pt x="18" y="28"/>
                  </a:cubicBezTo>
                  <a:cubicBezTo>
                    <a:pt x="19" y="29"/>
                    <a:pt x="20" y="27"/>
                    <a:pt x="20" y="26"/>
                  </a:cubicBezTo>
                  <a:cubicBezTo>
                    <a:pt x="17" y="20"/>
                    <a:pt x="11" y="16"/>
                    <a:pt x="6" y="11"/>
                  </a:cubicBezTo>
                  <a:cubicBezTo>
                    <a:pt x="5" y="10"/>
                    <a:pt x="3" y="11"/>
                    <a:pt x="4" y="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" name="Freeform 47"/>
            <p:cNvSpPr/>
            <p:nvPr/>
          </p:nvSpPr>
          <p:spPr bwMode="auto">
            <a:xfrm>
              <a:off x="6954838" y="3128963"/>
              <a:ext cx="334963" cy="68263"/>
            </a:xfrm>
            <a:custGeom>
              <a:avLst/>
              <a:gdLst>
                <a:gd name="T0" fmla="*/ 2 w 44"/>
                <a:gd name="T1" fmla="*/ 2 h 9"/>
                <a:gd name="T2" fmla="*/ 40 w 44"/>
                <a:gd name="T3" fmla="*/ 8 h 9"/>
                <a:gd name="T4" fmla="*/ 42 w 44"/>
                <a:gd name="T5" fmla="*/ 6 h 9"/>
                <a:gd name="T6" fmla="*/ 2 w 44"/>
                <a:gd name="T7" fmla="*/ 0 h 9"/>
                <a:gd name="T8" fmla="*/ 2 w 44"/>
                <a:gd name="T9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" h="9">
                  <a:moveTo>
                    <a:pt x="2" y="2"/>
                  </a:moveTo>
                  <a:cubicBezTo>
                    <a:pt x="15" y="3"/>
                    <a:pt x="29" y="3"/>
                    <a:pt x="40" y="8"/>
                  </a:cubicBezTo>
                  <a:cubicBezTo>
                    <a:pt x="42" y="9"/>
                    <a:pt x="44" y="6"/>
                    <a:pt x="42" y="6"/>
                  </a:cubicBezTo>
                  <a:cubicBezTo>
                    <a:pt x="30" y="0"/>
                    <a:pt x="16" y="0"/>
                    <a:pt x="2" y="0"/>
                  </a:cubicBezTo>
                  <a:cubicBezTo>
                    <a:pt x="0" y="0"/>
                    <a:pt x="0" y="2"/>
                    <a:pt x="2" y="2"/>
                  </a:cubicBezTo>
                  <a:close/>
                </a:path>
              </a:pathLst>
            </a:custGeom>
            <a:solidFill>
              <a:schemeClr val="accent1"/>
            </a:solidFill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" name="Freeform 48"/>
            <p:cNvSpPr/>
            <p:nvPr/>
          </p:nvSpPr>
          <p:spPr bwMode="auto">
            <a:xfrm>
              <a:off x="7015163" y="3211513"/>
              <a:ext cx="282575" cy="61913"/>
            </a:xfrm>
            <a:custGeom>
              <a:avLst/>
              <a:gdLst>
                <a:gd name="T0" fmla="*/ 2 w 37"/>
                <a:gd name="T1" fmla="*/ 3 h 8"/>
                <a:gd name="T2" fmla="*/ 34 w 37"/>
                <a:gd name="T3" fmla="*/ 8 h 8"/>
                <a:gd name="T4" fmla="*/ 35 w 37"/>
                <a:gd name="T5" fmla="*/ 5 h 8"/>
                <a:gd name="T6" fmla="*/ 2 w 37"/>
                <a:gd name="T7" fmla="*/ 0 h 8"/>
                <a:gd name="T8" fmla="*/ 2 w 37"/>
                <a:gd name="T9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8">
                  <a:moveTo>
                    <a:pt x="2" y="3"/>
                  </a:moveTo>
                  <a:cubicBezTo>
                    <a:pt x="13" y="4"/>
                    <a:pt x="24" y="4"/>
                    <a:pt x="34" y="8"/>
                  </a:cubicBezTo>
                  <a:cubicBezTo>
                    <a:pt x="36" y="8"/>
                    <a:pt x="37" y="6"/>
                    <a:pt x="35" y="5"/>
                  </a:cubicBezTo>
                  <a:cubicBezTo>
                    <a:pt x="24" y="2"/>
                    <a:pt x="13" y="1"/>
                    <a:pt x="2" y="0"/>
                  </a:cubicBezTo>
                  <a:cubicBezTo>
                    <a:pt x="0" y="0"/>
                    <a:pt x="1" y="3"/>
                    <a:pt x="2" y="3"/>
                  </a:cubicBezTo>
                  <a:close/>
                </a:path>
              </a:pathLst>
            </a:custGeom>
            <a:solidFill>
              <a:schemeClr val="accent1"/>
            </a:solidFill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" name="Freeform 49"/>
            <p:cNvSpPr/>
            <p:nvPr/>
          </p:nvSpPr>
          <p:spPr bwMode="auto">
            <a:xfrm>
              <a:off x="7023101" y="3287713"/>
              <a:ext cx="168275" cy="38100"/>
            </a:xfrm>
            <a:custGeom>
              <a:avLst/>
              <a:gdLst>
                <a:gd name="T0" fmla="*/ 2 w 22"/>
                <a:gd name="T1" fmla="*/ 4 h 5"/>
                <a:gd name="T2" fmla="*/ 20 w 22"/>
                <a:gd name="T3" fmla="*/ 4 h 5"/>
                <a:gd name="T4" fmla="*/ 21 w 22"/>
                <a:gd name="T5" fmla="*/ 2 h 5"/>
                <a:gd name="T6" fmla="*/ 2 w 22"/>
                <a:gd name="T7" fmla="*/ 1 h 5"/>
                <a:gd name="T8" fmla="*/ 2 w 22"/>
                <a:gd name="T9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5">
                  <a:moveTo>
                    <a:pt x="2" y="4"/>
                  </a:moveTo>
                  <a:cubicBezTo>
                    <a:pt x="8" y="4"/>
                    <a:pt x="14" y="3"/>
                    <a:pt x="20" y="4"/>
                  </a:cubicBezTo>
                  <a:cubicBezTo>
                    <a:pt x="22" y="5"/>
                    <a:pt x="22" y="2"/>
                    <a:pt x="21" y="2"/>
                  </a:cubicBezTo>
                  <a:cubicBezTo>
                    <a:pt x="14" y="0"/>
                    <a:pt x="8" y="1"/>
                    <a:pt x="2" y="1"/>
                  </a:cubicBezTo>
                  <a:cubicBezTo>
                    <a:pt x="0" y="1"/>
                    <a:pt x="0" y="4"/>
                    <a:pt x="2" y="4"/>
                  </a:cubicBezTo>
                  <a:close/>
                </a:path>
              </a:pathLst>
            </a:custGeom>
            <a:solidFill>
              <a:schemeClr val="accent1"/>
            </a:solidFill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" name="Freeform 50"/>
            <p:cNvSpPr/>
            <p:nvPr/>
          </p:nvSpPr>
          <p:spPr bwMode="auto">
            <a:xfrm>
              <a:off x="6681788" y="3432175"/>
              <a:ext cx="790575" cy="114300"/>
            </a:xfrm>
            <a:custGeom>
              <a:avLst/>
              <a:gdLst>
                <a:gd name="T0" fmla="*/ 102 w 104"/>
                <a:gd name="T1" fmla="*/ 4 h 15"/>
                <a:gd name="T2" fmla="*/ 51 w 104"/>
                <a:gd name="T3" fmla="*/ 2 h 15"/>
                <a:gd name="T4" fmla="*/ 2 w 104"/>
                <a:gd name="T5" fmla="*/ 12 h 15"/>
                <a:gd name="T6" fmla="*/ 4 w 104"/>
                <a:gd name="T7" fmla="*/ 14 h 15"/>
                <a:gd name="T8" fmla="*/ 51 w 104"/>
                <a:gd name="T9" fmla="*/ 5 h 15"/>
                <a:gd name="T10" fmla="*/ 102 w 104"/>
                <a:gd name="T11" fmla="*/ 7 h 15"/>
                <a:gd name="T12" fmla="*/ 102 w 104"/>
                <a:gd name="T13" fmla="*/ 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4" h="15">
                  <a:moveTo>
                    <a:pt x="102" y="4"/>
                  </a:moveTo>
                  <a:cubicBezTo>
                    <a:pt x="86" y="0"/>
                    <a:pt x="68" y="1"/>
                    <a:pt x="51" y="2"/>
                  </a:cubicBezTo>
                  <a:cubicBezTo>
                    <a:pt x="34" y="4"/>
                    <a:pt x="17" y="5"/>
                    <a:pt x="2" y="12"/>
                  </a:cubicBezTo>
                  <a:cubicBezTo>
                    <a:pt x="0" y="13"/>
                    <a:pt x="2" y="15"/>
                    <a:pt x="4" y="14"/>
                  </a:cubicBezTo>
                  <a:cubicBezTo>
                    <a:pt x="18" y="8"/>
                    <a:pt x="35" y="6"/>
                    <a:pt x="51" y="5"/>
                  </a:cubicBezTo>
                  <a:cubicBezTo>
                    <a:pt x="68" y="4"/>
                    <a:pt x="85" y="2"/>
                    <a:pt x="102" y="7"/>
                  </a:cubicBezTo>
                  <a:cubicBezTo>
                    <a:pt x="103" y="7"/>
                    <a:pt x="104" y="5"/>
                    <a:pt x="102" y="4"/>
                  </a:cubicBezTo>
                  <a:close/>
                </a:path>
              </a:pathLst>
            </a:custGeom>
            <a:solidFill>
              <a:schemeClr val="accent1"/>
            </a:solidFill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" name="Freeform 51"/>
            <p:cNvSpPr/>
            <p:nvPr/>
          </p:nvSpPr>
          <p:spPr bwMode="auto">
            <a:xfrm>
              <a:off x="6521451" y="4003675"/>
              <a:ext cx="531813" cy="533400"/>
            </a:xfrm>
            <a:custGeom>
              <a:avLst/>
              <a:gdLst>
                <a:gd name="T0" fmla="*/ 24 w 70"/>
                <a:gd name="T1" fmla="*/ 3 h 70"/>
                <a:gd name="T2" fmla="*/ 14 w 70"/>
                <a:gd name="T3" fmla="*/ 31 h 70"/>
                <a:gd name="T4" fmla="*/ 39 w 70"/>
                <a:gd name="T5" fmla="*/ 36 h 70"/>
                <a:gd name="T6" fmla="*/ 48 w 70"/>
                <a:gd name="T7" fmla="*/ 57 h 70"/>
                <a:gd name="T8" fmla="*/ 36 w 70"/>
                <a:gd name="T9" fmla="*/ 68 h 70"/>
                <a:gd name="T10" fmla="*/ 37 w 70"/>
                <a:gd name="T11" fmla="*/ 70 h 70"/>
                <a:gd name="T12" fmla="*/ 56 w 70"/>
                <a:gd name="T13" fmla="*/ 41 h 70"/>
                <a:gd name="T14" fmla="*/ 31 w 70"/>
                <a:gd name="T15" fmla="*/ 33 h 70"/>
                <a:gd name="T16" fmla="*/ 23 w 70"/>
                <a:gd name="T17" fmla="*/ 31 h 70"/>
                <a:gd name="T18" fmla="*/ 20 w 70"/>
                <a:gd name="T19" fmla="*/ 17 h 70"/>
                <a:gd name="T20" fmla="*/ 31 w 70"/>
                <a:gd name="T21" fmla="*/ 5 h 70"/>
                <a:gd name="T22" fmla="*/ 29 w 70"/>
                <a:gd name="T23" fmla="*/ 3 h 70"/>
                <a:gd name="T24" fmla="*/ 21 w 70"/>
                <a:gd name="T25" fmla="*/ 27 h 70"/>
                <a:gd name="T26" fmla="*/ 44 w 70"/>
                <a:gd name="T27" fmla="*/ 34 h 70"/>
                <a:gd name="T28" fmla="*/ 54 w 70"/>
                <a:gd name="T29" fmla="*/ 52 h 70"/>
                <a:gd name="T30" fmla="*/ 44 w 70"/>
                <a:gd name="T31" fmla="*/ 60 h 70"/>
                <a:gd name="T32" fmla="*/ 46 w 70"/>
                <a:gd name="T33" fmla="*/ 62 h 70"/>
                <a:gd name="T34" fmla="*/ 58 w 70"/>
                <a:gd name="T35" fmla="*/ 40 h 70"/>
                <a:gd name="T36" fmla="*/ 37 w 70"/>
                <a:gd name="T37" fmla="*/ 33 h 70"/>
                <a:gd name="T38" fmla="*/ 20 w 70"/>
                <a:gd name="T39" fmla="*/ 14 h 70"/>
                <a:gd name="T40" fmla="*/ 28 w 70"/>
                <a:gd name="T41" fmla="*/ 3 h 70"/>
                <a:gd name="T42" fmla="*/ 26 w 70"/>
                <a:gd name="T43" fmla="*/ 2 h 70"/>
                <a:gd name="T44" fmla="*/ 16 w 70"/>
                <a:gd name="T45" fmla="*/ 28 h 70"/>
                <a:gd name="T46" fmla="*/ 36 w 70"/>
                <a:gd name="T47" fmla="*/ 35 h 70"/>
                <a:gd name="T48" fmla="*/ 57 w 70"/>
                <a:gd name="T49" fmla="*/ 43 h 70"/>
                <a:gd name="T50" fmla="*/ 45 w 70"/>
                <a:gd name="T51" fmla="*/ 60 h 70"/>
                <a:gd name="T52" fmla="*/ 47 w 70"/>
                <a:gd name="T53" fmla="*/ 62 h 70"/>
                <a:gd name="T54" fmla="*/ 57 w 70"/>
                <a:gd name="T55" fmla="*/ 37 h 70"/>
                <a:gd name="T56" fmla="*/ 40 w 70"/>
                <a:gd name="T57" fmla="*/ 30 h 70"/>
                <a:gd name="T58" fmla="*/ 29 w 70"/>
                <a:gd name="T59" fmla="*/ 27 h 70"/>
                <a:gd name="T60" fmla="*/ 30 w 70"/>
                <a:gd name="T61" fmla="*/ 6 h 70"/>
                <a:gd name="T62" fmla="*/ 28 w 70"/>
                <a:gd name="T63" fmla="*/ 4 h 70"/>
                <a:gd name="T64" fmla="*/ 20 w 70"/>
                <a:gd name="T65" fmla="*/ 33 h 70"/>
                <a:gd name="T66" fmla="*/ 43 w 70"/>
                <a:gd name="T67" fmla="*/ 38 h 70"/>
                <a:gd name="T68" fmla="*/ 58 w 70"/>
                <a:gd name="T69" fmla="*/ 53 h 70"/>
                <a:gd name="T70" fmla="*/ 37 w 70"/>
                <a:gd name="T71" fmla="*/ 68 h 70"/>
                <a:gd name="T72" fmla="*/ 38 w 70"/>
                <a:gd name="T73" fmla="*/ 70 h 70"/>
                <a:gd name="T74" fmla="*/ 50 w 70"/>
                <a:gd name="T75" fmla="*/ 38 h 70"/>
                <a:gd name="T76" fmla="*/ 28 w 70"/>
                <a:gd name="T77" fmla="*/ 32 h 70"/>
                <a:gd name="T78" fmla="*/ 13 w 70"/>
                <a:gd name="T79" fmla="*/ 17 h 70"/>
                <a:gd name="T80" fmla="*/ 26 w 70"/>
                <a:gd name="T81" fmla="*/ 5 h 70"/>
                <a:gd name="T82" fmla="*/ 24 w 70"/>
                <a:gd name="T83" fmla="*/ 3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70" h="70">
                  <a:moveTo>
                    <a:pt x="24" y="3"/>
                  </a:moveTo>
                  <a:cubicBezTo>
                    <a:pt x="16" y="9"/>
                    <a:pt x="0" y="22"/>
                    <a:pt x="14" y="31"/>
                  </a:cubicBezTo>
                  <a:cubicBezTo>
                    <a:pt x="21" y="35"/>
                    <a:pt x="31" y="34"/>
                    <a:pt x="39" y="36"/>
                  </a:cubicBezTo>
                  <a:cubicBezTo>
                    <a:pt x="50" y="38"/>
                    <a:pt x="57" y="47"/>
                    <a:pt x="48" y="57"/>
                  </a:cubicBezTo>
                  <a:cubicBezTo>
                    <a:pt x="44" y="61"/>
                    <a:pt x="39" y="64"/>
                    <a:pt x="36" y="68"/>
                  </a:cubicBezTo>
                  <a:cubicBezTo>
                    <a:pt x="35" y="69"/>
                    <a:pt x="35" y="70"/>
                    <a:pt x="37" y="70"/>
                  </a:cubicBezTo>
                  <a:cubicBezTo>
                    <a:pt x="52" y="70"/>
                    <a:pt x="70" y="52"/>
                    <a:pt x="56" y="41"/>
                  </a:cubicBezTo>
                  <a:cubicBezTo>
                    <a:pt x="49" y="36"/>
                    <a:pt x="39" y="34"/>
                    <a:pt x="31" y="33"/>
                  </a:cubicBezTo>
                  <a:cubicBezTo>
                    <a:pt x="28" y="32"/>
                    <a:pt x="26" y="32"/>
                    <a:pt x="23" y="31"/>
                  </a:cubicBezTo>
                  <a:cubicBezTo>
                    <a:pt x="15" y="29"/>
                    <a:pt x="16" y="22"/>
                    <a:pt x="20" y="17"/>
                  </a:cubicBezTo>
                  <a:cubicBezTo>
                    <a:pt x="24" y="13"/>
                    <a:pt x="28" y="9"/>
                    <a:pt x="31" y="5"/>
                  </a:cubicBezTo>
                  <a:cubicBezTo>
                    <a:pt x="32" y="4"/>
                    <a:pt x="31" y="3"/>
                    <a:pt x="29" y="3"/>
                  </a:cubicBezTo>
                  <a:cubicBezTo>
                    <a:pt x="18" y="7"/>
                    <a:pt x="8" y="19"/>
                    <a:pt x="21" y="27"/>
                  </a:cubicBezTo>
                  <a:cubicBezTo>
                    <a:pt x="27" y="31"/>
                    <a:pt x="37" y="32"/>
                    <a:pt x="44" y="34"/>
                  </a:cubicBezTo>
                  <a:cubicBezTo>
                    <a:pt x="53" y="36"/>
                    <a:pt x="64" y="44"/>
                    <a:pt x="54" y="52"/>
                  </a:cubicBezTo>
                  <a:cubicBezTo>
                    <a:pt x="51" y="55"/>
                    <a:pt x="47" y="57"/>
                    <a:pt x="44" y="60"/>
                  </a:cubicBezTo>
                  <a:cubicBezTo>
                    <a:pt x="43" y="61"/>
                    <a:pt x="44" y="63"/>
                    <a:pt x="46" y="62"/>
                  </a:cubicBezTo>
                  <a:cubicBezTo>
                    <a:pt x="57" y="59"/>
                    <a:pt x="66" y="50"/>
                    <a:pt x="58" y="40"/>
                  </a:cubicBezTo>
                  <a:cubicBezTo>
                    <a:pt x="53" y="35"/>
                    <a:pt x="44" y="34"/>
                    <a:pt x="37" y="33"/>
                  </a:cubicBezTo>
                  <a:cubicBezTo>
                    <a:pt x="26" y="31"/>
                    <a:pt x="12" y="26"/>
                    <a:pt x="20" y="14"/>
                  </a:cubicBezTo>
                  <a:cubicBezTo>
                    <a:pt x="22" y="10"/>
                    <a:pt x="25" y="7"/>
                    <a:pt x="28" y="3"/>
                  </a:cubicBezTo>
                  <a:cubicBezTo>
                    <a:pt x="30" y="2"/>
                    <a:pt x="27" y="0"/>
                    <a:pt x="26" y="2"/>
                  </a:cubicBezTo>
                  <a:cubicBezTo>
                    <a:pt x="21" y="7"/>
                    <a:pt x="8" y="20"/>
                    <a:pt x="16" y="28"/>
                  </a:cubicBezTo>
                  <a:cubicBezTo>
                    <a:pt x="22" y="33"/>
                    <a:pt x="29" y="34"/>
                    <a:pt x="36" y="35"/>
                  </a:cubicBezTo>
                  <a:cubicBezTo>
                    <a:pt x="44" y="36"/>
                    <a:pt x="52" y="37"/>
                    <a:pt x="57" y="43"/>
                  </a:cubicBezTo>
                  <a:cubicBezTo>
                    <a:pt x="63" y="51"/>
                    <a:pt x="51" y="58"/>
                    <a:pt x="45" y="60"/>
                  </a:cubicBezTo>
                  <a:cubicBezTo>
                    <a:pt x="45" y="60"/>
                    <a:pt x="46" y="61"/>
                    <a:pt x="47" y="62"/>
                  </a:cubicBezTo>
                  <a:cubicBezTo>
                    <a:pt x="53" y="54"/>
                    <a:pt x="69" y="48"/>
                    <a:pt x="57" y="37"/>
                  </a:cubicBezTo>
                  <a:cubicBezTo>
                    <a:pt x="53" y="33"/>
                    <a:pt x="46" y="31"/>
                    <a:pt x="40" y="30"/>
                  </a:cubicBezTo>
                  <a:cubicBezTo>
                    <a:pt x="36" y="29"/>
                    <a:pt x="33" y="28"/>
                    <a:pt x="29" y="27"/>
                  </a:cubicBezTo>
                  <a:cubicBezTo>
                    <a:pt x="14" y="23"/>
                    <a:pt x="17" y="10"/>
                    <a:pt x="30" y="6"/>
                  </a:cubicBezTo>
                  <a:cubicBezTo>
                    <a:pt x="30" y="5"/>
                    <a:pt x="29" y="4"/>
                    <a:pt x="28" y="4"/>
                  </a:cubicBezTo>
                  <a:cubicBezTo>
                    <a:pt x="23" y="12"/>
                    <a:pt x="1" y="26"/>
                    <a:pt x="20" y="33"/>
                  </a:cubicBezTo>
                  <a:cubicBezTo>
                    <a:pt x="27" y="36"/>
                    <a:pt x="35" y="36"/>
                    <a:pt x="43" y="38"/>
                  </a:cubicBezTo>
                  <a:cubicBezTo>
                    <a:pt x="50" y="40"/>
                    <a:pt x="60" y="43"/>
                    <a:pt x="58" y="53"/>
                  </a:cubicBezTo>
                  <a:cubicBezTo>
                    <a:pt x="56" y="60"/>
                    <a:pt x="44" y="68"/>
                    <a:pt x="37" y="68"/>
                  </a:cubicBezTo>
                  <a:cubicBezTo>
                    <a:pt x="37" y="68"/>
                    <a:pt x="37" y="69"/>
                    <a:pt x="38" y="70"/>
                  </a:cubicBezTo>
                  <a:cubicBezTo>
                    <a:pt x="45" y="61"/>
                    <a:pt x="66" y="49"/>
                    <a:pt x="50" y="38"/>
                  </a:cubicBezTo>
                  <a:cubicBezTo>
                    <a:pt x="44" y="33"/>
                    <a:pt x="35" y="33"/>
                    <a:pt x="28" y="32"/>
                  </a:cubicBezTo>
                  <a:cubicBezTo>
                    <a:pt x="20" y="31"/>
                    <a:pt x="7" y="29"/>
                    <a:pt x="13" y="17"/>
                  </a:cubicBezTo>
                  <a:cubicBezTo>
                    <a:pt x="16" y="12"/>
                    <a:pt x="22" y="8"/>
                    <a:pt x="26" y="5"/>
                  </a:cubicBezTo>
                  <a:cubicBezTo>
                    <a:pt x="28" y="4"/>
                    <a:pt x="26" y="2"/>
                    <a:pt x="24" y="3"/>
                  </a:cubicBezTo>
                  <a:close/>
                </a:path>
              </a:pathLst>
            </a:custGeom>
            <a:solidFill>
              <a:schemeClr val="accent1"/>
            </a:solidFill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68" name="组合 67"/>
          <p:cNvGrpSpPr/>
          <p:nvPr/>
        </p:nvGrpSpPr>
        <p:grpSpPr>
          <a:xfrm>
            <a:off x="1541781" y="3721735"/>
            <a:ext cx="722312" cy="974726"/>
            <a:chOff x="3898901" y="3508375"/>
            <a:chExt cx="722312" cy="974726"/>
          </a:xfrm>
        </p:grpSpPr>
        <p:sp>
          <p:nvSpPr>
            <p:cNvPr id="65" name="Freeform 52"/>
            <p:cNvSpPr/>
            <p:nvPr/>
          </p:nvSpPr>
          <p:spPr bwMode="auto">
            <a:xfrm>
              <a:off x="3898901" y="3508375"/>
              <a:ext cx="646113" cy="906463"/>
            </a:xfrm>
            <a:custGeom>
              <a:avLst/>
              <a:gdLst>
                <a:gd name="T0" fmla="*/ 69 w 85"/>
                <a:gd name="T1" fmla="*/ 118 h 119"/>
                <a:gd name="T2" fmla="*/ 32 w 85"/>
                <a:gd name="T3" fmla="*/ 53 h 119"/>
                <a:gd name="T4" fmla="*/ 22 w 85"/>
                <a:gd name="T5" fmla="*/ 18 h 119"/>
                <a:gd name="T6" fmla="*/ 6 w 85"/>
                <a:gd name="T7" fmla="*/ 2 h 119"/>
                <a:gd name="T8" fmla="*/ 25 w 85"/>
                <a:gd name="T9" fmla="*/ 25 h 119"/>
                <a:gd name="T10" fmla="*/ 25 w 85"/>
                <a:gd name="T11" fmla="*/ 25 h 119"/>
                <a:gd name="T12" fmla="*/ 75 w 85"/>
                <a:gd name="T13" fmla="*/ 106 h 119"/>
                <a:gd name="T14" fmla="*/ 71 w 85"/>
                <a:gd name="T15" fmla="*/ 114 h 119"/>
                <a:gd name="T16" fmla="*/ 26 w 85"/>
                <a:gd name="T17" fmla="*/ 28 h 119"/>
                <a:gd name="T18" fmla="*/ 60 w 85"/>
                <a:gd name="T19" fmla="*/ 87 h 119"/>
                <a:gd name="T20" fmla="*/ 48 w 85"/>
                <a:gd name="T21" fmla="*/ 78 h 119"/>
                <a:gd name="T22" fmla="*/ 23 w 85"/>
                <a:gd name="T23" fmla="*/ 36 h 119"/>
                <a:gd name="T24" fmla="*/ 26 w 85"/>
                <a:gd name="T25" fmla="*/ 33 h 119"/>
                <a:gd name="T26" fmla="*/ 34 w 85"/>
                <a:gd name="T27" fmla="*/ 45 h 119"/>
                <a:gd name="T28" fmla="*/ 42 w 85"/>
                <a:gd name="T29" fmla="*/ 56 h 119"/>
                <a:gd name="T30" fmla="*/ 59 w 85"/>
                <a:gd name="T31" fmla="*/ 83 h 119"/>
                <a:gd name="T32" fmla="*/ 69 w 85"/>
                <a:gd name="T33" fmla="*/ 102 h 119"/>
                <a:gd name="T34" fmla="*/ 69 w 85"/>
                <a:gd name="T35" fmla="*/ 106 h 119"/>
                <a:gd name="T36" fmla="*/ 65 w 85"/>
                <a:gd name="T37" fmla="*/ 96 h 119"/>
                <a:gd name="T38" fmla="*/ 55 w 85"/>
                <a:gd name="T39" fmla="*/ 80 h 119"/>
                <a:gd name="T40" fmla="*/ 71 w 85"/>
                <a:gd name="T41" fmla="*/ 104 h 119"/>
                <a:gd name="T42" fmla="*/ 70 w 85"/>
                <a:gd name="T43" fmla="*/ 105 h 119"/>
                <a:gd name="T44" fmla="*/ 62 w 85"/>
                <a:gd name="T45" fmla="*/ 90 h 119"/>
                <a:gd name="T46" fmla="*/ 55 w 85"/>
                <a:gd name="T47" fmla="*/ 80 h 119"/>
                <a:gd name="T48" fmla="*/ 73 w 85"/>
                <a:gd name="T49" fmla="*/ 108 h 119"/>
                <a:gd name="T50" fmla="*/ 69 w 85"/>
                <a:gd name="T51" fmla="*/ 107 h 119"/>
                <a:gd name="T52" fmla="*/ 62 w 85"/>
                <a:gd name="T53" fmla="*/ 96 h 119"/>
                <a:gd name="T54" fmla="*/ 58 w 85"/>
                <a:gd name="T55" fmla="*/ 82 h 119"/>
                <a:gd name="T56" fmla="*/ 64 w 85"/>
                <a:gd name="T57" fmla="*/ 91 h 119"/>
                <a:gd name="T58" fmla="*/ 25 w 85"/>
                <a:gd name="T59" fmla="*/ 32 h 119"/>
                <a:gd name="T60" fmla="*/ 26 w 85"/>
                <a:gd name="T61" fmla="*/ 33 h 119"/>
                <a:gd name="T62" fmla="*/ 39 w 85"/>
                <a:gd name="T63" fmla="*/ 52 h 119"/>
                <a:gd name="T64" fmla="*/ 48 w 85"/>
                <a:gd name="T65" fmla="*/ 78 h 119"/>
                <a:gd name="T66" fmla="*/ 22 w 85"/>
                <a:gd name="T67" fmla="*/ 37 h 119"/>
                <a:gd name="T68" fmla="*/ 27 w 85"/>
                <a:gd name="T69" fmla="*/ 28 h 119"/>
                <a:gd name="T70" fmla="*/ 63 w 85"/>
                <a:gd name="T71" fmla="*/ 91 h 119"/>
                <a:gd name="T72" fmla="*/ 73 w 85"/>
                <a:gd name="T73" fmla="*/ 112 h 119"/>
                <a:gd name="T74" fmla="*/ 84 w 85"/>
                <a:gd name="T75" fmla="*/ 112 h 119"/>
                <a:gd name="T76" fmla="*/ 24 w 85"/>
                <a:gd name="T77" fmla="*/ 19 h 119"/>
                <a:gd name="T78" fmla="*/ 10 w 85"/>
                <a:gd name="T79" fmla="*/ 22 h 119"/>
                <a:gd name="T80" fmla="*/ 8 w 85"/>
                <a:gd name="T81" fmla="*/ 8 h 119"/>
                <a:gd name="T82" fmla="*/ 25 w 85"/>
                <a:gd name="T83" fmla="*/ 16 h 119"/>
                <a:gd name="T84" fmla="*/ 27 w 85"/>
                <a:gd name="T85" fmla="*/ 51 h 119"/>
                <a:gd name="T86" fmla="*/ 72 w 85"/>
                <a:gd name="T87" fmla="*/ 116 h 119"/>
                <a:gd name="T88" fmla="*/ 7 w 85"/>
                <a:gd name="T89" fmla="*/ 26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85" h="119">
                  <a:moveTo>
                    <a:pt x="7" y="26"/>
                  </a:moveTo>
                  <a:cubicBezTo>
                    <a:pt x="19" y="40"/>
                    <a:pt x="29" y="56"/>
                    <a:pt x="38" y="71"/>
                  </a:cubicBezTo>
                  <a:cubicBezTo>
                    <a:pt x="47" y="87"/>
                    <a:pt x="61" y="101"/>
                    <a:pt x="69" y="118"/>
                  </a:cubicBezTo>
                  <a:cubicBezTo>
                    <a:pt x="70" y="117"/>
                    <a:pt x="71" y="117"/>
                    <a:pt x="72" y="116"/>
                  </a:cubicBezTo>
                  <a:cubicBezTo>
                    <a:pt x="66" y="105"/>
                    <a:pt x="58" y="96"/>
                    <a:pt x="52" y="85"/>
                  </a:cubicBezTo>
                  <a:cubicBezTo>
                    <a:pt x="45" y="75"/>
                    <a:pt x="38" y="64"/>
                    <a:pt x="32" y="53"/>
                  </a:cubicBezTo>
                  <a:cubicBezTo>
                    <a:pt x="25" y="42"/>
                    <a:pt x="18" y="32"/>
                    <a:pt x="11" y="21"/>
                  </a:cubicBezTo>
                  <a:cubicBezTo>
                    <a:pt x="10" y="19"/>
                    <a:pt x="7" y="3"/>
                    <a:pt x="8" y="4"/>
                  </a:cubicBezTo>
                  <a:cubicBezTo>
                    <a:pt x="13" y="7"/>
                    <a:pt x="19" y="13"/>
                    <a:pt x="22" y="18"/>
                  </a:cubicBezTo>
                  <a:cubicBezTo>
                    <a:pt x="23" y="17"/>
                    <a:pt x="24" y="17"/>
                    <a:pt x="25" y="16"/>
                  </a:cubicBezTo>
                  <a:cubicBezTo>
                    <a:pt x="20" y="11"/>
                    <a:pt x="15" y="6"/>
                    <a:pt x="9" y="1"/>
                  </a:cubicBezTo>
                  <a:cubicBezTo>
                    <a:pt x="8" y="1"/>
                    <a:pt x="6" y="1"/>
                    <a:pt x="6" y="2"/>
                  </a:cubicBezTo>
                  <a:cubicBezTo>
                    <a:pt x="4" y="11"/>
                    <a:pt x="9" y="19"/>
                    <a:pt x="11" y="27"/>
                  </a:cubicBezTo>
                  <a:cubicBezTo>
                    <a:pt x="12" y="27"/>
                    <a:pt x="13" y="27"/>
                    <a:pt x="14" y="26"/>
                  </a:cubicBezTo>
                  <a:cubicBezTo>
                    <a:pt x="13" y="23"/>
                    <a:pt x="23" y="26"/>
                    <a:pt x="25" y="25"/>
                  </a:cubicBezTo>
                  <a:cubicBezTo>
                    <a:pt x="29" y="23"/>
                    <a:pt x="27" y="17"/>
                    <a:pt x="25" y="15"/>
                  </a:cubicBezTo>
                  <a:cubicBezTo>
                    <a:pt x="25" y="14"/>
                    <a:pt x="23" y="14"/>
                    <a:pt x="23" y="14"/>
                  </a:cubicBezTo>
                  <a:cubicBezTo>
                    <a:pt x="20" y="18"/>
                    <a:pt x="22" y="21"/>
                    <a:pt x="25" y="25"/>
                  </a:cubicBezTo>
                  <a:cubicBezTo>
                    <a:pt x="34" y="35"/>
                    <a:pt x="40" y="46"/>
                    <a:pt x="46" y="58"/>
                  </a:cubicBezTo>
                  <a:cubicBezTo>
                    <a:pt x="53" y="69"/>
                    <a:pt x="59" y="81"/>
                    <a:pt x="65" y="92"/>
                  </a:cubicBezTo>
                  <a:cubicBezTo>
                    <a:pt x="68" y="97"/>
                    <a:pt x="72" y="101"/>
                    <a:pt x="75" y="106"/>
                  </a:cubicBezTo>
                  <a:cubicBezTo>
                    <a:pt x="77" y="108"/>
                    <a:pt x="78" y="110"/>
                    <a:pt x="80" y="111"/>
                  </a:cubicBezTo>
                  <a:cubicBezTo>
                    <a:pt x="81" y="113"/>
                    <a:pt x="72" y="112"/>
                    <a:pt x="72" y="112"/>
                  </a:cubicBezTo>
                  <a:cubicBezTo>
                    <a:pt x="71" y="112"/>
                    <a:pt x="70" y="114"/>
                    <a:pt x="71" y="114"/>
                  </a:cubicBezTo>
                  <a:cubicBezTo>
                    <a:pt x="76" y="116"/>
                    <a:pt x="77" y="116"/>
                    <a:pt x="80" y="112"/>
                  </a:cubicBezTo>
                  <a:cubicBezTo>
                    <a:pt x="81" y="112"/>
                    <a:pt x="81" y="111"/>
                    <a:pt x="80" y="111"/>
                  </a:cubicBezTo>
                  <a:cubicBezTo>
                    <a:pt x="59" y="86"/>
                    <a:pt x="46" y="55"/>
                    <a:pt x="26" y="28"/>
                  </a:cubicBezTo>
                  <a:cubicBezTo>
                    <a:pt x="26" y="27"/>
                    <a:pt x="23" y="28"/>
                    <a:pt x="24" y="29"/>
                  </a:cubicBezTo>
                  <a:cubicBezTo>
                    <a:pt x="32" y="50"/>
                    <a:pt x="48" y="67"/>
                    <a:pt x="58" y="88"/>
                  </a:cubicBezTo>
                  <a:cubicBezTo>
                    <a:pt x="58" y="88"/>
                    <a:pt x="59" y="87"/>
                    <a:pt x="60" y="87"/>
                  </a:cubicBezTo>
                  <a:cubicBezTo>
                    <a:pt x="44" y="72"/>
                    <a:pt x="36" y="53"/>
                    <a:pt x="25" y="36"/>
                  </a:cubicBezTo>
                  <a:cubicBezTo>
                    <a:pt x="24" y="36"/>
                    <a:pt x="23" y="36"/>
                    <a:pt x="22" y="37"/>
                  </a:cubicBezTo>
                  <a:cubicBezTo>
                    <a:pt x="32" y="50"/>
                    <a:pt x="41" y="63"/>
                    <a:pt x="48" y="78"/>
                  </a:cubicBezTo>
                  <a:cubicBezTo>
                    <a:pt x="49" y="78"/>
                    <a:pt x="49" y="77"/>
                    <a:pt x="50" y="77"/>
                  </a:cubicBezTo>
                  <a:cubicBezTo>
                    <a:pt x="39" y="64"/>
                    <a:pt x="32" y="50"/>
                    <a:pt x="26" y="35"/>
                  </a:cubicBezTo>
                  <a:cubicBezTo>
                    <a:pt x="25" y="35"/>
                    <a:pt x="24" y="36"/>
                    <a:pt x="23" y="36"/>
                  </a:cubicBezTo>
                  <a:cubicBezTo>
                    <a:pt x="28" y="41"/>
                    <a:pt x="33" y="47"/>
                    <a:pt x="36" y="53"/>
                  </a:cubicBezTo>
                  <a:cubicBezTo>
                    <a:pt x="37" y="53"/>
                    <a:pt x="38" y="52"/>
                    <a:pt x="39" y="52"/>
                  </a:cubicBezTo>
                  <a:cubicBezTo>
                    <a:pt x="34" y="46"/>
                    <a:pt x="30" y="40"/>
                    <a:pt x="26" y="33"/>
                  </a:cubicBezTo>
                  <a:cubicBezTo>
                    <a:pt x="26" y="34"/>
                    <a:pt x="25" y="34"/>
                    <a:pt x="24" y="35"/>
                  </a:cubicBezTo>
                  <a:cubicBezTo>
                    <a:pt x="27" y="38"/>
                    <a:pt x="29" y="42"/>
                    <a:pt x="32" y="46"/>
                  </a:cubicBezTo>
                  <a:cubicBezTo>
                    <a:pt x="33" y="46"/>
                    <a:pt x="34" y="45"/>
                    <a:pt x="34" y="45"/>
                  </a:cubicBezTo>
                  <a:cubicBezTo>
                    <a:pt x="32" y="40"/>
                    <a:pt x="30" y="36"/>
                    <a:pt x="28" y="31"/>
                  </a:cubicBezTo>
                  <a:cubicBezTo>
                    <a:pt x="27" y="31"/>
                    <a:pt x="27" y="32"/>
                    <a:pt x="26" y="32"/>
                  </a:cubicBezTo>
                  <a:cubicBezTo>
                    <a:pt x="34" y="38"/>
                    <a:pt x="38" y="47"/>
                    <a:pt x="42" y="56"/>
                  </a:cubicBezTo>
                  <a:cubicBezTo>
                    <a:pt x="49" y="68"/>
                    <a:pt x="56" y="80"/>
                    <a:pt x="62" y="92"/>
                  </a:cubicBezTo>
                  <a:cubicBezTo>
                    <a:pt x="62" y="92"/>
                    <a:pt x="63" y="91"/>
                    <a:pt x="64" y="91"/>
                  </a:cubicBezTo>
                  <a:cubicBezTo>
                    <a:pt x="62" y="88"/>
                    <a:pt x="60" y="86"/>
                    <a:pt x="59" y="83"/>
                  </a:cubicBezTo>
                  <a:cubicBezTo>
                    <a:pt x="58" y="83"/>
                    <a:pt x="57" y="84"/>
                    <a:pt x="56" y="84"/>
                  </a:cubicBezTo>
                  <a:cubicBezTo>
                    <a:pt x="61" y="90"/>
                    <a:pt x="64" y="96"/>
                    <a:pt x="67" y="103"/>
                  </a:cubicBezTo>
                  <a:cubicBezTo>
                    <a:pt x="67" y="103"/>
                    <a:pt x="68" y="102"/>
                    <a:pt x="69" y="102"/>
                  </a:cubicBezTo>
                  <a:cubicBezTo>
                    <a:pt x="68" y="100"/>
                    <a:pt x="67" y="97"/>
                    <a:pt x="65" y="95"/>
                  </a:cubicBezTo>
                  <a:cubicBezTo>
                    <a:pt x="64" y="96"/>
                    <a:pt x="64" y="96"/>
                    <a:pt x="63" y="96"/>
                  </a:cubicBezTo>
                  <a:cubicBezTo>
                    <a:pt x="65" y="100"/>
                    <a:pt x="67" y="103"/>
                    <a:pt x="69" y="106"/>
                  </a:cubicBezTo>
                  <a:cubicBezTo>
                    <a:pt x="70" y="106"/>
                    <a:pt x="70" y="106"/>
                    <a:pt x="71" y="105"/>
                  </a:cubicBezTo>
                  <a:cubicBezTo>
                    <a:pt x="70" y="102"/>
                    <a:pt x="68" y="99"/>
                    <a:pt x="67" y="95"/>
                  </a:cubicBezTo>
                  <a:cubicBezTo>
                    <a:pt x="67" y="95"/>
                    <a:pt x="66" y="96"/>
                    <a:pt x="65" y="96"/>
                  </a:cubicBezTo>
                  <a:cubicBezTo>
                    <a:pt x="68" y="100"/>
                    <a:pt x="70" y="103"/>
                    <a:pt x="70" y="108"/>
                  </a:cubicBezTo>
                  <a:cubicBezTo>
                    <a:pt x="70" y="108"/>
                    <a:pt x="71" y="107"/>
                    <a:pt x="72" y="107"/>
                  </a:cubicBezTo>
                  <a:cubicBezTo>
                    <a:pt x="63" y="100"/>
                    <a:pt x="60" y="90"/>
                    <a:pt x="55" y="80"/>
                  </a:cubicBezTo>
                  <a:cubicBezTo>
                    <a:pt x="54" y="81"/>
                    <a:pt x="53" y="81"/>
                    <a:pt x="52" y="82"/>
                  </a:cubicBezTo>
                  <a:cubicBezTo>
                    <a:pt x="58" y="90"/>
                    <a:pt x="61" y="99"/>
                    <a:pt x="68" y="106"/>
                  </a:cubicBezTo>
                  <a:cubicBezTo>
                    <a:pt x="69" y="107"/>
                    <a:pt x="71" y="105"/>
                    <a:pt x="71" y="104"/>
                  </a:cubicBezTo>
                  <a:cubicBezTo>
                    <a:pt x="68" y="100"/>
                    <a:pt x="65" y="95"/>
                    <a:pt x="65" y="90"/>
                  </a:cubicBezTo>
                  <a:cubicBezTo>
                    <a:pt x="64" y="91"/>
                    <a:pt x="63" y="91"/>
                    <a:pt x="62" y="91"/>
                  </a:cubicBezTo>
                  <a:cubicBezTo>
                    <a:pt x="67" y="95"/>
                    <a:pt x="70" y="99"/>
                    <a:pt x="70" y="105"/>
                  </a:cubicBezTo>
                  <a:cubicBezTo>
                    <a:pt x="70" y="107"/>
                    <a:pt x="73" y="107"/>
                    <a:pt x="73" y="105"/>
                  </a:cubicBezTo>
                  <a:cubicBezTo>
                    <a:pt x="73" y="99"/>
                    <a:pt x="70" y="93"/>
                    <a:pt x="64" y="89"/>
                  </a:cubicBezTo>
                  <a:cubicBezTo>
                    <a:pt x="64" y="89"/>
                    <a:pt x="62" y="89"/>
                    <a:pt x="62" y="90"/>
                  </a:cubicBezTo>
                  <a:cubicBezTo>
                    <a:pt x="62" y="96"/>
                    <a:pt x="65" y="100"/>
                    <a:pt x="68" y="106"/>
                  </a:cubicBezTo>
                  <a:cubicBezTo>
                    <a:pt x="69" y="105"/>
                    <a:pt x="70" y="105"/>
                    <a:pt x="70" y="104"/>
                  </a:cubicBezTo>
                  <a:cubicBezTo>
                    <a:pt x="64" y="97"/>
                    <a:pt x="60" y="88"/>
                    <a:pt x="55" y="80"/>
                  </a:cubicBezTo>
                  <a:cubicBezTo>
                    <a:pt x="54" y="79"/>
                    <a:pt x="52" y="80"/>
                    <a:pt x="52" y="82"/>
                  </a:cubicBezTo>
                  <a:cubicBezTo>
                    <a:pt x="57" y="91"/>
                    <a:pt x="61" y="102"/>
                    <a:pt x="70" y="109"/>
                  </a:cubicBezTo>
                  <a:cubicBezTo>
                    <a:pt x="71" y="109"/>
                    <a:pt x="73" y="109"/>
                    <a:pt x="73" y="108"/>
                  </a:cubicBezTo>
                  <a:cubicBezTo>
                    <a:pt x="73" y="103"/>
                    <a:pt x="71" y="98"/>
                    <a:pt x="67" y="94"/>
                  </a:cubicBezTo>
                  <a:cubicBezTo>
                    <a:pt x="66" y="93"/>
                    <a:pt x="64" y="94"/>
                    <a:pt x="64" y="96"/>
                  </a:cubicBezTo>
                  <a:cubicBezTo>
                    <a:pt x="65" y="100"/>
                    <a:pt x="67" y="103"/>
                    <a:pt x="69" y="107"/>
                  </a:cubicBezTo>
                  <a:cubicBezTo>
                    <a:pt x="69" y="108"/>
                    <a:pt x="72" y="107"/>
                    <a:pt x="72" y="106"/>
                  </a:cubicBezTo>
                  <a:cubicBezTo>
                    <a:pt x="70" y="102"/>
                    <a:pt x="68" y="98"/>
                    <a:pt x="65" y="95"/>
                  </a:cubicBezTo>
                  <a:cubicBezTo>
                    <a:pt x="64" y="94"/>
                    <a:pt x="62" y="95"/>
                    <a:pt x="62" y="96"/>
                  </a:cubicBezTo>
                  <a:cubicBezTo>
                    <a:pt x="63" y="99"/>
                    <a:pt x="64" y="101"/>
                    <a:pt x="67" y="103"/>
                  </a:cubicBezTo>
                  <a:cubicBezTo>
                    <a:pt x="68" y="104"/>
                    <a:pt x="70" y="103"/>
                    <a:pt x="69" y="102"/>
                  </a:cubicBezTo>
                  <a:cubicBezTo>
                    <a:pt x="67" y="95"/>
                    <a:pt x="64" y="88"/>
                    <a:pt x="58" y="82"/>
                  </a:cubicBezTo>
                  <a:cubicBezTo>
                    <a:pt x="57" y="81"/>
                    <a:pt x="55" y="83"/>
                    <a:pt x="56" y="84"/>
                  </a:cubicBezTo>
                  <a:cubicBezTo>
                    <a:pt x="58" y="87"/>
                    <a:pt x="60" y="90"/>
                    <a:pt x="62" y="93"/>
                  </a:cubicBezTo>
                  <a:cubicBezTo>
                    <a:pt x="63" y="94"/>
                    <a:pt x="65" y="93"/>
                    <a:pt x="64" y="91"/>
                  </a:cubicBezTo>
                  <a:cubicBezTo>
                    <a:pt x="59" y="80"/>
                    <a:pt x="52" y="69"/>
                    <a:pt x="46" y="57"/>
                  </a:cubicBezTo>
                  <a:cubicBezTo>
                    <a:pt x="41" y="48"/>
                    <a:pt x="37" y="37"/>
                    <a:pt x="28" y="30"/>
                  </a:cubicBezTo>
                  <a:cubicBezTo>
                    <a:pt x="27" y="29"/>
                    <a:pt x="25" y="30"/>
                    <a:pt x="25" y="32"/>
                  </a:cubicBezTo>
                  <a:cubicBezTo>
                    <a:pt x="27" y="37"/>
                    <a:pt x="29" y="41"/>
                    <a:pt x="32" y="46"/>
                  </a:cubicBezTo>
                  <a:cubicBezTo>
                    <a:pt x="33" y="48"/>
                    <a:pt x="35" y="46"/>
                    <a:pt x="34" y="45"/>
                  </a:cubicBezTo>
                  <a:cubicBezTo>
                    <a:pt x="32" y="41"/>
                    <a:pt x="29" y="37"/>
                    <a:pt x="26" y="33"/>
                  </a:cubicBezTo>
                  <a:cubicBezTo>
                    <a:pt x="25" y="32"/>
                    <a:pt x="23" y="33"/>
                    <a:pt x="24" y="35"/>
                  </a:cubicBezTo>
                  <a:cubicBezTo>
                    <a:pt x="28" y="41"/>
                    <a:pt x="32" y="47"/>
                    <a:pt x="36" y="53"/>
                  </a:cubicBezTo>
                  <a:cubicBezTo>
                    <a:pt x="37" y="55"/>
                    <a:pt x="40" y="53"/>
                    <a:pt x="39" y="52"/>
                  </a:cubicBezTo>
                  <a:cubicBezTo>
                    <a:pt x="35" y="46"/>
                    <a:pt x="30" y="40"/>
                    <a:pt x="25" y="34"/>
                  </a:cubicBezTo>
                  <a:cubicBezTo>
                    <a:pt x="24" y="33"/>
                    <a:pt x="22" y="34"/>
                    <a:pt x="23" y="36"/>
                  </a:cubicBezTo>
                  <a:cubicBezTo>
                    <a:pt x="30" y="51"/>
                    <a:pt x="37" y="65"/>
                    <a:pt x="48" y="78"/>
                  </a:cubicBezTo>
                  <a:cubicBezTo>
                    <a:pt x="49" y="80"/>
                    <a:pt x="51" y="79"/>
                    <a:pt x="51" y="77"/>
                  </a:cubicBezTo>
                  <a:cubicBezTo>
                    <a:pt x="44" y="62"/>
                    <a:pt x="35" y="49"/>
                    <a:pt x="25" y="36"/>
                  </a:cubicBezTo>
                  <a:cubicBezTo>
                    <a:pt x="23" y="34"/>
                    <a:pt x="21" y="35"/>
                    <a:pt x="22" y="37"/>
                  </a:cubicBezTo>
                  <a:cubicBezTo>
                    <a:pt x="34" y="54"/>
                    <a:pt x="41" y="74"/>
                    <a:pt x="58" y="89"/>
                  </a:cubicBezTo>
                  <a:cubicBezTo>
                    <a:pt x="59" y="89"/>
                    <a:pt x="61" y="89"/>
                    <a:pt x="60" y="87"/>
                  </a:cubicBezTo>
                  <a:cubicBezTo>
                    <a:pt x="51" y="67"/>
                    <a:pt x="35" y="49"/>
                    <a:pt x="27" y="28"/>
                  </a:cubicBezTo>
                  <a:cubicBezTo>
                    <a:pt x="26" y="29"/>
                    <a:pt x="25" y="29"/>
                    <a:pt x="24" y="29"/>
                  </a:cubicBezTo>
                  <a:cubicBezTo>
                    <a:pt x="33" y="42"/>
                    <a:pt x="41" y="56"/>
                    <a:pt x="49" y="69"/>
                  </a:cubicBezTo>
                  <a:cubicBezTo>
                    <a:pt x="54" y="77"/>
                    <a:pt x="59" y="84"/>
                    <a:pt x="63" y="91"/>
                  </a:cubicBezTo>
                  <a:cubicBezTo>
                    <a:pt x="65" y="95"/>
                    <a:pt x="67" y="98"/>
                    <a:pt x="69" y="101"/>
                  </a:cubicBezTo>
                  <a:cubicBezTo>
                    <a:pt x="70" y="103"/>
                    <a:pt x="72" y="105"/>
                    <a:pt x="73" y="107"/>
                  </a:cubicBezTo>
                  <a:cubicBezTo>
                    <a:pt x="76" y="109"/>
                    <a:pt x="76" y="111"/>
                    <a:pt x="73" y="112"/>
                  </a:cubicBezTo>
                  <a:cubicBezTo>
                    <a:pt x="73" y="113"/>
                    <a:pt x="72" y="114"/>
                    <a:pt x="72" y="115"/>
                  </a:cubicBezTo>
                  <a:cubicBezTo>
                    <a:pt x="77" y="115"/>
                    <a:pt x="80" y="116"/>
                    <a:pt x="84" y="114"/>
                  </a:cubicBezTo>
                  <a:cubicBezTo>
                    <a:pt x="85" y="113"/>
                    <a:pt x="85" y="112"/>
                    <a:pt x="84" y="112"/>
                  </a:cubicBezTo>
                  <a:cubicBezTo>
                    <a:pt x="66" y="94"/>
                    <a:pt x="57" y="71"/>
                    <a:pt x="45" y="50"/>
                  </a:cubicBezTo>
                  <a:cubicBezTo>
                    <a:pt x="41" y="41"/>
                    <a:pt x="36" y="32"/>
                    <a:pt x="28" y="25"/>
                  </a:cubicBezTo>
                  <a:cubicBezTo>
                    <a:pt x="27" y="23"/>
                    <a:pt x="25" y="21"/>
                    <a:pt x="24" y="19"/>
                  </a:cubicBezTo>
                  <a:cubicBezTo>
                    <a:pt x="27" y="26"/>
                    <a:pt x="22" y="22"/>
                    <a:pt x="21" y="22"/>
                  </a:cubicBezTo>
                  <a:cubicBezTo>
                    <a:pt x="17" y="22"/>
                    <a:pt x="15" y="21"/>
                    <a:pt x="12" y="20"/>
                  </a:cubicBezTo>
                  <a:cubicBezTo>
                    <a:pt x="11" y="20"/>
                    <a:pt x="11" y="21"/>
                    <a:pt x="10" y="22"/>
                  </a:cubicBezTo>
                  <a:cubicBezTo>
                    <a:pt x="10" y="25"/>
                    <a:pt x="10" y="24"/>
                    <a:pt x="11" y="27"/>
                  </a:cubicBezTo>
                  <a:cubicBezTo>
                    <a:pt x="12" y="29"/>
                    <a:pt x="14" y="28"/>
                    <a:pt x="14" y="26"/>
                  </a:cubicBezTo>
                  <a:cubicBezTo>
                    <a:pt x="12" y="20"/>
                    <a:pt x="9" y="14"/>
                    <a:pt x="8" y="8"/>
                  </a:cubicBezTo>
                  <a:cubicBezTo>
                    <a:pt x="7" y="1"/>
                    <a:pt x="14" y="9"/>
                    <a:pt x="15" y="10"/>
                  </a:cubicBezTo>
                  <a:cubicBezTo>
                    <a:pt x="18" y="13"/>
                    <a:pt x="20" y="15"/>
                    <a:pt x="23" y="18"/>
                  </a:cubicBezTo>
                  <a:cubicBezTo>
                    <a:pt x="24" y="19"/>
                    <a:pt x="26" y="18"/>
                    <a:pt x="25" y="16"/>
                  </a:cubicBezTo>
                  <a:cubicBezTo>
                    <a:pt x="20" y="10"/>
                    <a:pt x="15" y="4"/>
                    <a:pt x="7" y="0"/>
                  </a:cubicBezTo>
                  <a:cubicBezTo>
                    <a:pt x="6" y="0"/>
                    <a:pt x="5" y="0"/>
                    <a:pt x="5" y="1"/>
                  </a:cubicBezTo>
                  <a:cubicBezTo>
                    <a:pt x="0" y="19"/>
                    <a:pt x="19" y="37"/>
                    <a:pt x="27" y="51"/>
                  </a:cubicBezTo>
                  <a:cubicBezTo>
                    <a:pt x="33" y="62"/>
                    <a:pt x="40" y="73"/>
                    <a:pt x="47" y="83"/>
                  </a:cubicBezTo>
                  <a:cubicBezTo>
                    <a:pt x="54" y="95"/>
                    <a:pt x="63" y="106"/>
                    <a:pt x="69" y="118"/>
                  </a:cubicBezTo>
                  <a:cubicBezTo>
                    <a:pt x="70" y="119"/>
                    <a:pt x="73" y="118"/>
                    <a:pt x="72" y="116"/>
                  </a:cubicBezTo>
                  <a:cubicBezTo>
                    <a:pt x="64" y="100"/>
                    <a:pt x="50" y="86"/>
                    <a:pt x="40" y="70"/>
                  </a:cubicBezTo>
                  <a:cubicBezTo>
                    <a:pt x="31" y="54"/>
                    <a:pt x="22" y="39"/>
                    <a:pt x="10" y="24"/>
                  </a:cubicBezTo>
                  <a:cubicBezTo>
                    <a:pt x="9" y="23"/>
                    <a:pt x="6" y="24"/>
                    <a:pt x="7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" name="Freeform 53"/>
            <p:cNvSpPr/>
            <p:nvPr/>
          </p:nvSpPr>
          <p:spPr bwMode="auto">
            <a:xfrm>
              <a:off x="4422776" y="4376738"/>
              <a:ext cx="168275" cy="106363"/>
            </a:xfrm>
            <a:custGeom>
              <a:avLst/>
              <a:gdLst>
                <a:gd name="T0" fmla="*/ 2 w 22"/>
                <a:gd name="T1" fmla="*/ 5 h 14"/>
                <a:gd name="T2" fmla="*/ 13 w 22"/>
                <a:gd name="T3" fmla="*/ 12 h 14"/>
                <a:gd name="T4" fmla="*/ 18 w 22"/>
                <a:gd name="T5" fmla="*/ 1 h 14"/>
                <a:gd name="T6" fmla="*/ 16 w 22"/>
                <a:gd name="T7" fmla="*/ 2 h 14"/>
                <a:gd name="T8" fmla="*/ 17 w 22"/>
                <a:gd name="T9" fmla="*/ 6 h 14"/>
                <a:gd name="T10" fmla="*/ 12 w 22"/>
                <a:gd name="T11" fmla="*/ 7 h 14"/>
                <a:gd name="T12" fmla="*/ 2 w 22"/>
                <a:gd name="T13" fmla="*/ 2 h 14"/>
                <a:gd name="T14" fmla="*/ 1 w 22"/>
                <a:gd name="T15" fmla="*/ 4 h 14"/>
                <a:gd name="T16" fmla="*/ 17 w 22"/>
                <a:gd name="T17" fmla="*/ 6 h 14"/>
                <a:gd name="T18" fmla="*/ 15 w 22"/>
                <a:gd name="T19" fmla="*/ 5 h 14"/>
                <a:gd name="T20" fmla="*/ 3 w 22"/>
                <a:gd name="T21" fmla="*/ 3 h 14"/>
                <a:gd name="T22" fmla="*/ 1 w 22"/>
                <a:gd name="T23" fmla="*/ 5 h 14"/>
                <a:gd name="T24" fmla="*/ 17 w 22"/>
                <a:gd name="T25" fmla="*/ 10 h 14"/>
                <a:gd name="T26" fmla="*/ 17 w 22"/>
                <a:gd name="T27" fmla="*/ 0 h 14"/>
                <a:gd name="T28" fmla="*/ 15 w 22"/>
                <a:gd name="T29" fmla="*/ 1 h 14"/>
                <a:gd name="T30" fmla="*/ 13 w 22"/>
                <a:gd name="T31" fmla="*/ 8 h 14"/>
                <a:gd name="T32" fmla="*/ 5 w 22"/>
                <a:gd name="T33" fmla="*/ 4 h 14"/>
                <a:gd name="T34" fmla="*/ 2 w 22"/>
                <a:gd name="T35" fmla="*/ 5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2" h="14">
                  <a:moveTo>
                    <a:pt x="2" y="5"/>
                  </a:moveTo>
                  <a:cubicBezTo>
                    <a:pt x="4" y="9"/>
                    <a:pt x="8" y="14"/>
                    <a:pt x="13" y="12"/>
                  </a:cubicBezTo>
                  <a:cubicBezTo>
                    <a:pt x="18" y="10"/>
                    <a:pt x="17" y="5"/>
                    <a:pt x="18" y="1"/>
                  </a:cubicBezTo>
                  <a:cubicBezTo>
                    <a:pt x="17" y="2"/>
                    <a:pt x="17" y="2"/>
                    <a:pt x="16" y="2"/>
                  </a:cubicBezTo>
                  <a:cubicBezTo>
                    <a:pt x="18" y="3"/>
                    <a:pt x="18" y="5"/>
                    <a:pt x="17" y="6"/>
                  </a:cubicBezTo>
                  <a:cubicBezTo>
                    <a:pt x="16" y="8"/>
                    <a:pt x="14" y="8"/>
                    <a:pt x="12" y="7"/>
                  </a:cubicBezTo>
                  <a:cubicBezTo>
                    <a:pt x="8" y="6"/>
                    <a:pt x="6" y="3"/>
                    <a:pt x="2" y="2"/>
                  </a:cubicBezTo>
                  <a:cubicBezTo>
                    <a:pt x="1" y="2"/>
                    <a:pt x="0" y="3"/>
                    <a:pt x="1" y="4"/>
                  </a:cubicBezTo>
                  <a:cubicBezTo>
                    <a:pt x="4" y="8"/>
                    <a:pt x="14" y="12"/>
                    <a:pt x="17" y="6"/>
                  </a:cubicBezTo>
                  <a:cubicBezTo>
                    <a:pt x="18" y="4"/>
                    <a:pt x="15" y="3"/>
                    <a:pt x="15" y="5"/>
                  </a:cubicBezTo>
                  <a:cubicBezTo>
                    <a:pt x="13" y="8"/>
                    <a:pt x="5" y="5"/>
                    <a:pt x="3" y="3"/>
                  </a:cubicBezTo>
                  <a:cubicBezTo>
                    <a:pt x="3" y="3"/>
                    <a:pt x="2" y="4"/>
                    <a:pt x="1" y="5"/>
                  </a:cubicBezTo>
                  <a:cubicBezTo>
                    <a:pt x="7" y="6"/>
                    <a:pt x="11" y="13"/>
                    <a:pt x="17" y="10"/>
                  </a:cubicBezTo>
                  <a:cubicBezTo>
                    <a:pt x="21" y="7"/>
                    <a:pt x="22" y="1"/>
                    <a:pt x="17" y="0"/>
                  </a:cubicBezTo>
                  <a:cubicBezTo>
                    <a:pt x="16" y="0"/>
                    <a:pt x="15" y="0"/>
                    <a:pt x="15" y="1"/>
                  </a:cubicBezTo>
                  <a:cubicBezTo>
                    <a:pt x="14" y="3"/>
                    <a:pt x="15" y="6"/>
                    <a:pt x="13" y="8"/>
                  </a:cubicBezTo>
                  <a:cubicBezTo>
                    <a:pt x="11" y="13"/>
                    <a:pt x="6" y="6"/>
                    <a:pt x="5" y="4"/>
                  </a:cubicBezTo>
                  <a:cubicBezTo>
                    <a:pt x="4" y="2"/>
                    <a:pt x="2" y="4"/>
                    <a:pt x="2" y="5"/>
                  </a:cubicBezTo>
                  <a:close/>
                </a:path>
              </a:pathLst>
            </a:custGeom>
            <a:solidFill>
              <a:schemeClr val="accent1"/>
            </a:solidFill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" name="Freeform 54"/>
            <p:cNvSpPr/>
            <p:nvPr/>
          </p:nvSpPr>
          <p:spPr bwMode="auto">
            <a:xfrm>
              <a:off x="4370388" y="3973513"/>
              <a:ext cx="250825" cy="381000"/>
            </a:xfrm>
            <a:custGeom>
              <a:avLst/>
              <a:gdLst>
                <a:gd name="T0" fmla="*/ 24 w 33"/>
                <a:gd name="T1" fmla="*/ 48 h 50"/>
                <a:gd name="T2" fmla="*/ 22 w 33"/>
                <a:gd name="T3" fmla="*/ 33 h 50"/>
                <a:gd name="T4" fmla="*/ 15 w 33"/>
                <a:gd name="T5" fmla="*/ 22 h 50"/>
                <a:gd name="T6" fmla="*/ 4 w 33"/>
                <a:gd name="T7" fmla="*/ 2 h 50"/>
                <a:gd name="T8" fmla="*/ 2 w 33"/>
                <a:gd name="T9" fmla="*/ 3 h 50"/>
                <a:gd name="T10" fmla="*/ 24 w 33"/>
                <a:gd name="T11" fmla="*/ 39 h 50"/>
                <a:gd name="T12" fmla="*/ 27 w 33"/>
                <a:gd name="T13" fmla="*/ 38 h 50"/>
                <a:gd name="T14" fmla="*/ 3 w 33"/>
                <a:gd name="T15" fmla="*/ 3 h 50"/>
                <a:gd name="T16" fmla="*/ 1 w 33"/>
                <a:gd name="T17" fmla="*/ 4 h 50"/>
                <a:gd name="T18" fmla="*/ 18 w 33"/>
                <a:gd name="T19" fmla="*/ 45 h 50"/>
                <a:gd name="T20" fmla="*/ 20 w 33"/>
                <a:gd name="T21" fmla="*/ 48 h 50"/>
                <a:gd name="T22" fmla="*/ 26 w 33"/>
                <a:gd name="T23" fmla="*/ 35 h 50"/>
                <a:gd name="T24" fmla="*/ 3 w 33"/>
                <a:gd name="T25" fmla="*/ 3 h 50"/>
                <a:gd name="T26" fmla="*/ 1 w 33"/>
                <a:gd name="T27" fmla="*/ 4 h 50"/>
                <a:gd name="T28" fmla="*/ 24 w 33"/>
                <a:gd name="T29" fmla="*/ 39 h 50"/>
                <a:gd name="T30" fmla="*/ 27 w 33"/>
                <a:gd name="T31" fmla="*/ 38 h 50"/>
                <a:gd name="T32" fmla="*/ 4 w 33"/>
                <a:gd name="T33" fmla="*/ 1 h 50"/>
                <a:gd name="T34" fmla="*/ 2 w 33"/>
                <a:gd name="T35" fmla="*/ 3 h 50"/>
                <a:gd name="T36" fmla="*/ 14 w 33"/>
                <a:gd name="T37" fmla="*/ 26 h 50"/>
                <a:gd name="T38" fmla="*/ 22 w 33"/>
                <a:gd name="T39" fmla="*/ 47 h 50"/>
                <a:gd name="T40" fmla="*/ 24 w 33"/>
                <a:gd name="T41" fmla="*/ 4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3" h="50">
                  <a:moveTo>
                    <a:pt x="24" y="48"/>
                  </a:moveTo>
                  <a:cubicBezTo>
                    <a:pt x="29" y="44"/>
                    <a:pt x="25" y="38"/>
                    <a:pt x="22" y="33"/>
                  </a:cubicBezTo>
                  <a:cubicBezTo>
                    <a:pt x="20" y="29"/>
                    <a:pt x="17" y="26"/>
                    <a:pt x="15" y="22"/>
                  </a:cubicBezTo>
                  <a:cubicBezTo>
                    <a:pt x="11" y="16"/>
                    <a:pt x="8" y="8"/>
                    <a:pt x="4" y="2"/>
                  </a:cubicBezTo>
                  <a:cubicBezTo>
                    <a:pt x="3" y="2"/>
                    <a:pt x="3" y="3"/>
                    <a:pt x="2" y="3"/>
                  </a:cubicBezTo>
                  <a:cubicBezTo>
                    <a:pt x="13" y="13"/>
                    <a:pt x="18" y="27"/>
                    <a:pt x="24" y="39"/>
                  </a:cubicBezTo>
                  <a:cubicBezTo>
                    <a:pt x="25" y="39"/>
                    <a:pt x="26" y="38"/>
                    <a:pt x="27" y="38"/>
                  </a:cubicBezTo>
                  <a:cubicBezTo>
                    <a:pt x="20" y="26"/>
                    <a:pt x="11" y="15"/>
                    <a:pt x="3" y="3"/>
                  </a:cubicBezTo>
                  <a:cubicBezTo>
                    <a:pt x="3" y="3"/>
                    <a:pt x="2" y="4"/>
                    <a:pt x="1" y="4"/>
                  </a:cubicBezTo>
                  <a:cubicBezTo>
                    <a:pt x="8" y="13"/>
                    <a:pt x="33" y="37"/>
                    <a:pt x="18" y="45"/>
                  </a:cubicBezTo>
                  <a:cubicBezTo>
                    <a:pt x="16" y="46"/>
                    <a:pt x="18" y="48"/>
                    <a:pt x="20" y="48"/>
                  </a:cubicBezTo>
                  <a:cubicBezTo>
                    <a:pt x="25" y="44"/>
                    <a:pt x="28" y="41"/>
                    <a:pt x="26" y="35"/>
                  </a:cubicBezTo>
                  <a:cubicBezTo>
                    <a:pt x="23" y="24"/>
                    <a:pt x="11" y="12"/>
                    <a:pt x="3" y="3"/>
                  </a:cubicBezTo>
                  <a:cubicBezTo>
                    <a:pt x="2" y="2"/>
                    <a:pt x="0" y="3"/>
                    <a:pt x="1" y="4"/>
                  </a:cubicBezTo>
                  <a:cubicBezTo>
                    <a:pt x="8" y="16"/>
                    <a:pt x="17" y="27"/>
                    <a:pt x="24" y="39"/>
                  </a:cubicBezTo>
                  <a:cubicBezTo>
                    <a:pt x="25" y="41"/>
                    <a:pt x="27" y="39"/>
                    <a:pt x="27" y="38"/>
                  </a:cubicBezTo>
                  <a:cubicBezTo>
                    <a:pt x="20" y="25"/>
                    <a:pt x="16" y="11"/>
                    <a:pt x="4" y="1"/>
                  </a:cubicBezTo>
                  <a:cubicBezTo>
                    <a:pt x="3" y="0"/>
                    <a:pt x="1" y="2"/>
                    <a:pt x="2" y="3"/>
                  </a:cubicBezTo>
                  <a:cubicBezTo>
                    <a:pt x="6" y="10"/>
                    <a:pt x="9" y="19"/>
                    <a:pt x="14" y="26"/>
                  </a:cubicBezTo>
                  <a:cubicBezTo>
                    <a:pt x="17" y="30"/>
                    <a:pt x="28" y="42"/>
                    <a:pt x="22" y="47"/>
                  </a:cubicBezTo>
                  <a:cubicBezTo>
                    <a:pt x="20" y="48"/>
                    <a:pt x="22" y="50"/>
                    <a:pt x="24" y="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70" name="组合 69"/>
          <p:cNvGrpSpPr/>
          <p:nvPr/>
        </p:nvGrpSpPr>
        <p:grpSpPr>
          <a:xfrm>
            <a:off x="6696394" y="1915639"/>
            <a:ext cx="3319500" cy="1059971"/>
            <a:chOff x="8291427" y="2152368"/>
            <a:chExt cx="3319500" cy="1059971"/>
          </a:xfrm>
        </p:grpSpPr>
        <p:sp>
          <p:nvSpPr>
            <p:cNvPr id="71" name="矩形 70"/>
            <p:cNvSpPr/>
            <p:nvPr/>
          </p:nvSpPr>
          <p:spPr>
            <a:xfrm>
              <a:off x="8291427" y="2152368"/>
              <a:ext cx="1867371" cy="40011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r"/>
              <a:r>
                <a:rPr lang="en-US" altLang="zh-CN" sz="2000" dirty="0">
                  <a:solidFill>
                    <a:schemeClr val="accent1"/>
                  </a:solidFill>
                  <a:latin typeface="+mj-ea"/>
                  <a:ea typeface="+mj-ea"/>
                </a:rPr>
                <a:t>Lorem Ipsum </a:t>
              </a:r>
              <a:endParaRPr lang="zh-CN" altLang="en-US" sz="2000" dirty="0">
                <a:solidFill>
                  <a:schemeClr val="accent1"/>
                </a:solidFill>
                <a:latin typeface="+mj-ea"/>
                <a:ea typeface="+mj-ea"/>
              </a:endParaRPr>
            </a:p>
          </p:txBody>
        </p:sp>
        <p:sp>
          <p:nvSpPr>
            <p:cNvPr id="72" name="矩形 71"/>
            <p:cNvSpPr/>
            <p:nvPr/>
          </p:nvSpPr>
          <p:spPr>
            <a:xfrm>
              <a:off x="8291427" y="2552478"/>
              <a:ext cx="3319500" cy="65986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20000"/>
                </a:lnSpc>
              </a:pPr>
              <a:r>
                <a:rPr lang="en-US" altLang="zh-CN" sz="16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Lorem Ipsum is simply dummy text of the printing. </a:t>
              </a:r>
              <a:endParaRPr lang="zh-CN" altLang="en-US" sz="16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73" name="组合 72"/>
          <p:cNvGrpSpPr/>
          <p:nvPr/>
        </p:nvGrpSpPr>
        <p:grpSpPr>
          <a:xfrm>
            <a:off x="6696394" y="3117743"/>
            <a:ext cx="3319500" cy="1059971"/>
            <a:chOff x="8291427" y="2152368"/>
            <a:chExt cx="3319500" cy="1059971"/>
          </a:xfrm>
        </p:grpSpPr>
        <p:sp>
          <p:nvSpPr>
            <p:cNvPr id="74" name="矩形 73"/>
            <p:cNvSpPr/>
            <p:nvPr/>
          </p:nvSpPr>
          <p:spPr>
            <a:xfrm>
              <a:off x="8291427" y="2152368"/>
              <a:ext cx="1867371" cy="40011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r"/>
              <a:r>
                <a:rPr lang="en-US" altLang="zh-CN" sz="2000" dirty="0">
                  <a:solidFill>
                    <a:schemeClr val="accent1"/>
                  </a:solidFill>
                  <a:latin typeface="+mj-ea"/>
                  <a:ea typeface="+mj-ea"/>
                </a:rPr>
                <a:t>Lorem Ipsum </a:t>
              </a:r>
              <a:endParaRPr lang="zh-CN" altLang="en-US" sz="2000" dirty="0">
                <a:solidFill>
                  <a:schemeClr val="accent1"/>
                </a:solidFill>
                <a:latin typeface="+mj-ea"/>
                <a:ea typeface="+mj-ea"/>
              </a:endParaRPr>
            </a:p>
          </p:txBody>
        </p:sp>
        <p:sp>
          <p:nvSpPr>
            <p:cNvPr id="75" name="矩形 74"/>
            <p:cNvSpPr/>
            <p:nvPr/>
          </p:nvSpPr>
          <p:spPr>
            <a:xfrm>
              <a:off x="8291427" y="2552478"/>
              <a:ext cx="3319500" cy="65986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20000"/>
                </a:lnSpc>
              </a:pPr>
              <a:r>
                <a:rPr lang="en-US" altLang="zh-CN" sz="16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Lorem Ipsum is simply dummy text of the printing. </a:t>
              </a:r>
              <a:endParaRPr lang="zh-CN" altLang="en-US" sz="16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76" name="组合 75"/>
          <p:cNvGrpSpPr/>
          <p:nvPr/>
        </p:nvGrpSpPr>
        <p:grpSpPr>
          <a:xfrm>
            <a:off x="6696394" y="4319846"/>
            <a:ext cx="3319500" cy="1059971"/>
            <a:chOff x="8291427" y="2152368"/>
            <a:chExt cx="3319500" cy="1059971"/>
          </a:xfrm>
        </p:grpSpPr>
        <p:sp>
          <p:nvSpPr>
            <p:cNvPr id="77" name="矩形 76"/>
            <p:cNvSpPr/>
            <p:nvPr/>
          </p:nvSpPr>
          <p:spPr>
            <a:xfrm>
              <a:off x="8291427" y="2152368"/>
              <a:ext cx="1867371" cy="40011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r"/>
              <a:r>
                <a:rPr lang="en-US" altLang="zh-CN" sz="2000" dirty="0">
                  <a:solidFill>
                    <a:schemeClr val="accent1"/>
                  </a:solidFill>
                  <a:latin typeface="+mj-ea"/>
                  <a:ea typeface="+mj-ea"/>
                </a:rPr>
                <a:t>Lorem Ipsum </a:t>
              </a:r>
              <a:endParaRPr lang="zh-CN" altLang="en-US" sz="2000" dirty="0">
                <a:solidFill>
                  <a:schemeClr val="accent1"/>
                </a:solidFill>
                <a:latin typeface="+mj-ea"/>
                <a:ea typeface="+mj-ea"/>
              </a:endParaRPr>
            </a:p>
          </p:txBody>
        </p:sp>
        <p:sp>
          <p:nvSpPr>
            <p:cNvPr id="78" name="矩形 77"/>
            <p:cNvSpPr/>
            <p:nvPr/>
          </p:nvSpPr>
          <p:spPr>
            <a:xfrm>
              <a:off x="8291427" y="2552478"/>
              <a:ext cx="3319500" cy="65986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20000"/>
                </a:lnSpc>
              </a:pPr>
              <a:r>
                <a:rPr lang="en-US" altLang="zh-CN" sz="16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Lorem Ipsum is simply dummy text of the printing. </a:t>
              </a:r>
              <a:endParaRPr lang="zh-CN" altLang="en-US" sz="16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nodeType="withEffect">
                                  <p:stCondLst>
                                    <p:cond delay="21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nodeType="withEffect">
                                  <p:stCondLst>
                                    <p:cond delay="24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7" grpId="0"/>
    </p:bld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9" name="文本框 178"/>
          <p:cNvSpPr txBox="1"/>
          <p:nvPr/>
        </p:nvSpPr>
        <p:spPr>
          <a:xfrm>
            <a:off x="5812532" y="2568665"/>
            <a:ext cx="3637535" cy="230832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zh-CN" sz="7200" b="1" dirty="0">
                <a:solidFill>
                  <a:schemeClr val="accent1"/>
                </a:solidFill>
                <a:latin typeface="微软雅黑" panose="020B0503020204020204" charset="-122"/>
                <a:ea typeface="微软雅黑 Light" panose="020B0502040204020203" charset="-122"/>
              </a:rPr>
              <a:t>THANK</a:t>
            </a:r>
          </a:p>
          <a:p>
            <a:pPr algn="ctr"/>
            <a:r>
              <a:rPr lang="en-US" altLang="zh-CN" sz="7200" b="1" dirty="0">
                <a:solidFill>
                  <a:schemeClr val="accent1"/>
                </a:solidFill>
                <a:latin typeface="微软雅黑" panose="020B0503020204020204" charset="-122"/>
                <a:ea typeface="微软雅黑 Light" panose="020B0502040204020203" charset="-122"/>
              </a:rPr>
              <a:t>YOU</a:t>
            </a:r>
          </a:p>
        </p:txBody>
      </p:sp>
      <p:grpSp>
        <p:nvGrpSpPr>
          <p:cNvPr id="180" name="组合 179"/>
          <p:cNvGrpSpPr/>
          <p:nvPr/>
        </p:nvGrpSpPr>
        <p:grpSpPr>
          <a:xfrm>
            <a:off x="1406741" y="579607"/>
            <a:ext cx="4264854" cy="5461990"/>
            <a:chOff x="1378035" y="1025526"/>
            <a:chExt cx="3604636" cy="4616450"/>
          </a:xfrm>
        </p:grpSpPr>
        <p:grpSp>
          <p:nvGrpSpPr>
            <p:cNvPr id="181" name="组合 180"/>
            <p:cNvGrpSpPr/>
            <p:nvPr/>
          </p:nvGrpSpPr>
          <p:grpSpPr>
            <a:xfrm>
              <a:off x="1378035" y="1576388"/>
              <a:ext cx="2074863" cy="4065588"/>
              <a:chOff x="1920875" y="1576388"/>
              <a:chExt cx="2074863" cy="4065588"/>
            </a:xfrm>
            <a:solidFill>
              <a:schemeClr val="accent1"/>
            </a:solidFill>
          </p:grpSpPr>
          <p:sp>
            <p:nvSpPr>
              <p:cNvPr id="197" name="Freeform 5"/>
              <p:cNvSpPr/>
              <p:nvPr/>
            </p:nvSpPr>
            <p:spPr bwMode="auto">
              <a:xfrm>
                <a:off x="2952750" y="3621088"/>
                <a:ext cx="230188" cy="1038225"/>
              </a:xfrm>
              <a:custGeom>
                <a:avLst/>
                <a:gdLst>
                  <a:gd name="T0" fmla="*/ 30 w 107"/>
                  <a:gd name="T1" fmla="*/ 439 h 484"/>
                  <a:gd name="T2" fmla="*/ 35 w 107"/>
                  <a:gd name="T3" fmla="*/ 415 h 484"/>
                  <a:gd name="T4" fmla="*/ 38 w 107"/>
                  <a:gd name="T5" fmla="*/ 403 h 484"/>
                  <a:gd name="T6" fmla="*/ 42 w 107"/>
                  <a:gd name="T7" fmla="*/ 373 h 484"/>
                  <a:gd name="T8" fmla="*/ 43 w 107"/>
                  <a:gd name="T9" fmla="*/ 355 h 484"/>
                  <a:gd name="T10" fmla="*/ 44 w 107"/>
                  <a:gd name="T11" fmla="*/ 351 h 484"/>
                  <a:gd name="T12" fmla="*/ 44 w 107"/>
                  <a:gd name="T13" fmla="*/ 329 h 484"/>
                  <a:gd name="T14" fmla="*/ 50 w 107"/>
                  <a:gd name="T15" fmla="*/ 322 h 484"/>
                  <a:gd name="T16" fmla="*/ 57 w 107"/>
                  <a:gd name="T17" fmla="*/ 300 h 484"/>
                  <a:gd name="T18" fmla="*/ 63 w 107"/>
                  <a:gd name="T19" fmla="*/ 277 h 484"/>
                  <a:gd name="T20" fmla="*/ 64 w 107"/>
                  <a:gd name="T21" fmla="*/ 269 h 484"/>
                  <a:gd name="T22" fmla="*/ 65 w 107"/>
                  <a:gd name="T23" fmla="*/ 260 h 484"/>
                  <a:gd name="T24" fmla="*/ 69 w 107"/>
                  <a:gd name="T25" fmla="*/ 252 h 484"/>
                  <a:gd name="T26" fmla="*/ 67 w 107"/>
                  <a:gd name="T27" fmla="*/ 245 h 484"/>
                  <a:gd name="T28" fmla="*/ 73 w 107"/>
                  <a:gd name="T29" fmla="*/ 230 h 484"/>
                  <a:gd name="T30" fmla="*/ 75 w 107"/>
                  <a:gd name="T31" fmla="*/ 215 h 484"/>
                  <a:gd name="T32" fmla="*/ 74 w 107"/>
                  <a:gd name="T33" fmla="*/ 211 h 484"/>
                  <a:gd name="T34" fmla="*/ 76 w 107"/>
                  <a:gd name="T35" fmla="*/ 207 h 484"/>
                  <a:gd name="T36" fmla="*/ 83 w 107"/>
                  <a:gd name="T37" fmla="*/ 192 h 484"/>
                  <a:gd name="T38" fmla="*/ 88 w 107"/>
                  <a:gd name="T39" fmla="*/ 166 h 484"/>
                  <a:gd name="T40" fmla="*/ 89 w 107"/>
                  <a:gd name="T41" fmla="*/ 145 h 484"/>
                  <a:gd name="T42" fmla="*/ 89 w 107"/>
                  <a:gd name="T43" fmla="*/ 128 h 484"/>
                  <a:gd name="T44" fmla="*/ 92 w 107"/>
                  <a:gd name="T45" fmla="*/ 125 h 484"/>
                  <a:gd name="T46" fmla="*/ 90 w 107"/>
                  <a:gd name="T47" fmla="*/ 124 h 484"/>
                  <a:gd name="T48" fmla="*/ 97 w 107"/>
                  <a:gd name="T49" fmla="*/ 103 h 484"/>
                  <a:gd name="T50" fmla="*/ 101 w 107"/>
                  <a:gd name="T51" fmla="*/ 88 h 484"/>
                  <a:gd name="T52" fmla="*/ 99 w 107"/>
                  <a:gd name="T53" fmla="*/ 83 h 484"/>
                  <a:gd name="T54" fmla="*/ 102 w 107"/>
                  <a:gd name="T55" fmla="*/ 72 h 484"/>
                  <a:gd name="T56" fmla="*/ 104 w 107"/>
                  <a:gd name="T57" fmla="*/ 65 h 484"/>
                  <a:gd name="T58" fmla="*/ 104 w 107"/>
                  <a:gd name="T59" fmla="*/ 58 h 484"/>
                  <a:gd name="T60" fmla="*/ 107 w 107"/>
                  <a:gd name="T61" fmla="*/ 40 h 484"/>
                  <a:gd name="T62" fmla="*/ 72 w 107"/>
                  <a:gd name="T63" fmla="*/ 100 h 484"/>
                  <a:gd name="T64" fmla="*/ 65 w 107"/>
                  <a:gd name="T65" fmla="*/ 137 h 484"/>
                  <a:gd name="T66" fmla="*/ 63 w 107"/>
                  <a:gd name="T67" fmla="*/ 147 h 484"/>
                  <a:gd name="T68" fmla="*/ 62 w 107"/>
                  <a:gd name="T69" fmla="*/ 149 h 484"/>
                  <a:gd name="T70" fmla="*/ 58 w 107"/>
                  <a:gd name="T71" fmla="*/ 176 h 484"/>
                  <a:gd name="T72" fmla="*/ 53 w 107"/>
                  <a:gd name="T73" fmla="*/ 197 h 484"/>
                  <a:gd name="T74" fmla="*/ 53 w 107"/>
                  <a:gd name="T75" fmla="*/ 213 h 484"/>
                  <a:gd name="T76" fmla="*/ 55 w 107"/>
                  <a:gd name="T77" fmla="*/ 218 h 484"/>
                  <a:gd name="T78" fmla="*/ 46 w 107"/>
                  <a:gd name="T79" fmla="*/ 232 h 484"/>
                  <a:gd name="T80" fmla="*/ 34 w 107"/>
                  <a:gd name="T81" fmla="*/ 294 h 484"/>
                  <a:gd name="T82" fmla="*/ 34 w 107"/>
                  <a:gd name="T83" fmla="*/ 300 h 484"/>
                  <a:gd name="T84" fmla="*/ 24 w 107"/>
                  <a:gd name="T85" fmla="*/ 360 h 4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07" h="484">
                    <a:moveTo>
                      <a:pt x="14" y="407"/>
                    </a:moveTo>
                    <a:cubicBezTo>
                      <a:pt x="12" y="420"/>
                      <a:pt x="12" y="420"/>
                      <a:pt x="12" y="420"/>
                    </a:cubicBezTo>
                    <a:cubicBezTo>
                      <a:pt x="12" y="420"/>
                      <a:pt x="0" y="484"/>
                      <a:pt x="30" y="439"/>
                    </a:cubicBezTo>
                    <a:cubicBezTo>
                      <a:pt x="30" y="439"/>
                      <a:pt x="30" y="439"/>
                      <a:pt x="30" y="439"/>
                    </a:cubicBezTo>
                    <a:cubicBezTo>
                      <a:pt x="33" y="432"/>
                      <a:pt x="34" y="427"/>
                      <a:pt x="32" y="422"/>
                    </a:cubicBezTo>
                    <a:cubicBezTo>
                      <a:pt x="36" y="422"/>
                      <a:pt x="33" y="416"/>
                      <a:pt x="35" y="415"/>
                    </a:cubicBezTo>
                    <a:cubicBezTo>
                      <a:pt x="35" y="415"/>
                      <a:pt x="35" y="415"/>
                      <a:pt x="35" y="415"/>
                    </a:cubicBezTo>
                    <a:cubicBezTo>
                      <a:pt x="33" y="410"/>
                      <a:pt x="39" y="406"/>
                      <a:pt x="37" y="402"/>
                    </a:cubicBezTo>
                    <a:cubicBezTo>
                      <a:pt x="37" y="402"/>
                      <a:pt x="38" y="402"/>
                      <a:pt x="38" y="403"/>
                    </a:cubicBezTo>
                    <a:cubicBezTo>
                      <a:pt x="38" y="400"/>
                      <a:pt x="38" y="396"/>
                      <a:pt x="40" y="396"/>
                    </a:cubicBezTo>
                    <a:cubicBezTo>
                      <a:pt x="41" y="388"/>
                      <a:pt x="44" y="378"/>
                      <a:pt x="41" y="373"/>
                    </a:cubicBezTo>
                    <a:cubicBezTo>
                      <a:pt x="42" y="373"/>
                      <a:pt x="42" y="373"/>
                      <a:pt x="42" y="373"/>
                    </a:cubicBezTo>
                    <a:cubicBezTo>
                      <a:pt x="40" y="370"/>
                      <a:pt x="42" y="370"/>
                      <a:pt x="42" y="366"/>
                    </a:cubicBezTo>
                    <a:cubicBezTo>
                      <a:pt x="42" y="366"/>
                      <a:pt x="42" y="366"/>
                      <a:pt x="42" y="366"/>
                    </a:cubicBezTo>
                    <a:cubicBezTo>
                      <a:pt x="41" y="363"/>
                      <a:pt x="43" y="358"/>
                      <a:pt x="43" y="355"/>
                    </a:cubicBezTo>
                    <a:cubicBezTo>
                      <a:pt x="44" y="355"/>
                      <a:pt x="44" y="355"/>
                      <a:pt x="44" y="355"/>
                    </a:cubicBezTo>
                    <a:cubicBezTo>
                      <a:pt x="45" y="349"/>
                      <a:pt x="45" y="349"/>
                      <a:pt x="45" y="349"/>
                    </a:cubicBezTo>
                    <a:cubicBezTo>
                      <a:pt x="44" y="351"/>
                      <a:pt x="44" y="351"/>
                      <a:pt x="44" y="351"/>
                    </a:cubicBezTo>
                    <a:cubicBezTo>
                      <a:pt x="41" y="350"/>
                      <a:pt x="47" y="347"/>
                      <a:pt x="46" y="343"/>
                    </a:cubicBezTo>
                    <a:cubicBezTo>
                      <a:pt x="47" y="339"/>
                      <a:pt x="40" y="333"/>
                      <a:pt x="42" y="329"/>
                    </a:cubicBezTo>
                    <a:cubicBezTo>
                      <a:pt x="41" y="327"/>
                      <a:pt x="45" y="332"/>
                      <a:pt x="44" y="329"/>
                    </a:cubicBezTo>
                    <a:cubicBezTo>
                      <a:pt x="46" y="329"/>
                      <a:pt x="45" y="330"/>
                      <a:pt x="47" y="330"/>
                    </a:cubicBezTo>
                    <a:cubicBezTo>
                      <a:pt x="46" y="327"/>
                      <a:pt x="49" y="325"/>
                      <a:pt x="49" y="322"/>
                    </a:cubicBezTo>
                    <a:cubicBezTo>
                      <a:pt x="50" y="322"/>
                      <a:pt x="50" y="322"/>
                      <a:pt x="50" y="322"/>
                    </a:cubicBezTo>
                    <a:cubicBezTo>
                      <a:pt x="48" y="317"/>
                      <a:pt x="54" y="313"/>
                      <a:pt x="52" y="310"/>
                    </a:cubicBezTo>
                    <a:cubicBezTo>
                      <a:pt x="52" y="305"/>
                      <a:pt x="57" y="307"/>
                      <a:pt x="55" y="302"/>
                    </a:cubicBezTo>
                    <a:cubicBezTo>
                      <a:pt x="57" y="300"/>
                      <a:pt x="57" y="300"/>
                      <a:pt x="57" y="300"/>
                    </a:cubicBezTo>
                    <a:cubicBezTo>
                      <a:pt x="58" y="298"/>
                      <a:pt x="55" y="298"/>
                      <a:pt x="57" y="296"/>
                    </a:cubicBezTo>
                    <a:cubicBezTo>
                      <a:pt x="58" y="297"/>
                      <a:pt x="58" y="293"/>
                      <a:pt x="59" y="295"/>
                    </a:cubicBezTo>
                    <a:cubicBezTo>
                      <a:pt x="62" y="290"/>
                      <a:pt x="58" y="284"/>
                      <a:pt x="63" y="277"/>
                    </a:cubicBezTo>
                    <a:cubicBezTo>
                      <a:pt x="61" y="275"/>
                      <a:pt x="63" y="272"/>
                      <a:pt x="62" y="271"/>
                    </a:cubicBezTo>
                    <a:cubicBezTo>
                      <a:pt x="63" y="271"/>
                      <a:pt x="63" y="264"/>
                      <a:pt x="65" y="268"/>
                    </a:cubicBezTo>
                    <a:cubicBezTo>
                      <a:pt x="65" y="268"/>
                      <a:pt x="65" y="269"/>
                      <a:pt x="64" y="269"/>
                    </a:cubicBezTo>
                    <a:cubicBezTo>
                      <a:pt x="66" y="270"/>
                      <a:pt x="66" y="270"/>
                      <a:pt x="66" y="270"/>
                    </a:cubicBezTo>
                    <a:cubicBezTo>
                      <a:pt x="69" y="266"/>
                      <a:pt x="66" y="262"/>
                      <a:pt x="67" y="258"/>
                    </a:cubicBezTo>
                    <a:cubicBezTo>
                      <a:pt x="66" y="259"/>
                      <a:pt x="66" y="261"/>
                      <a:pt x="65" y="260"/>
                    </a:cubicBezTo>
                    <a:cubicBezTo>
                      <a:pt x="66" y="256"/>
                      <a:pt x="66" y="256"/>
                      <a:pt x="66" y="256"/>
                    </a:cubicBezTo>
                    <a:cubicBezTo>
                      <a:pt x="67" y="257"/>
                      <a:pt x="67" y="257"/>
                      <a:pt x="67" y="257"/>
                    </a:cubicBezTo>
                    <a:cubicBezTo>
                      <a:pt x="69" y="252"/>
                      <a:pt x="69" y="252"/>
                      <a:pt x="69" y="252"/>
                    </a:cubicBezTo>
                    <a:cubicBezTo>
                      <a:pt x="67" y="252"/>
                      <a:pt x="67" y="252"/>
                      <a:pt x="67" y="252"/>
                    </a:cubicBezTo>
                    <a:cubicBezTo>
                      <a:pt x="69" y="250"/>
                      <a:pt x="71" y="249"/>
                      <a:pt x="70" y="246"/>
                    </a:cubicBezTo>
                    <a:cubicBezTo>
                      <a:pt x="69" y="244"/>
                      <a:pt x="67" y="248"/>
                      <a:pt x="67" y="245"/>
                    </a:cubicBezTo>
                    <a:cubicBezTo>
                      <a:pt x="69" y="242"/>
                      <a:pt x="72" y="237"/>
                      <a:pt x="73" y="232"/>
                    </a:cubicBezTo>
                    <a:cubicBezTo>
                      <a:pt x="71" y="232"/>
                      <a:pt x="72" y="231"/>
                      <a:pt x="72" y="230"/>
                    </a:cubicBezTo>
                    <a:cubicBezTo>
                      <a:pt x="73" y="230"/>
                      <a:pt x="73" y="230"/>
                      <a:pt x="73" y="230"/>
                    </a:cubicBezTo>
                    <a:cubicBezTo>
                      <a:pt x="72" y="224"/>
                      <a:pt x="77" y="229"/>
                      <a:pt x="76" y="224"/>
                    </a:cubicBezTo>
                    <a:cubicBezTo>
                      <a:pt x="74" y="222"/>
                      <a:pt x="74" y="222"/>
                      <a:pt x="74" y="222"/>
                    </a:cubicBezTo>
                    <a:cubicBezTo>
                      <a:pt x="72" y="217"/>
                      <a:pt x="78" y="221"/>
                      <a:pt x="75" y="215"/>
                    </a:cubicBezTo>
                    <a:cubicBezTo>
                      <a:pt x="75" y="217"/>
                      <a:pt x="71" y="215"/>
                      <a:pt x="72" y="213"/>
                    </a:cubicBezTo>
                    <a:cubicBezTo>
                      <a:pt x="74" y="214"/>
                      <a:pt x="74" y="214"/>
                      <a:pt x="74" y="214"/>
                    </a:cubicBezTo>
                    <a:cubicBezTo>
                      <a:pt x="74" y="212"/>
                      <a:pt x="73" y="212"/>
                      <a:pt x="74" y="211"/>
                    </a:cubicBezTo>
                    <a:cubicBezTo>
                      <a:pt x="74" y="212"/>
                      <a:pt x="76" y="212"/>
                      <a:pt x="76" y="210"/>
                    </a:cubicBezTo>
                    <a:cubicBezTo>
                      <a:pt x="78" y="212"/>
                      <a:pt x="78" y="212"/>
                      <a:pt x="78" y="212"/>
                    </a:cubicBezTo>
                    <a:cubicBezTo>
                      <a:pt x="76" y="207"/>
                      <a:pt x="76" y="207"/>
                      <a:pt x="76" y="207"/>
                    </a:cubicBezTo>
                    <a:cubicBezTo>
                      <a:pt x="78" y="205"/>
                      <a:pt x="77" y="200"/>
                      <a:pt x="79" y="199"/>
                    </a:cubicBezTo>
                    <a:cubicBezTo>
                      <a:pt x="79" y="199"/>
                      <a:pt x="81" y="194"/>
                      <a:pt x="80" y="192"/>
                    </a:cubicBezTo>
                    <a:cubicBezTo>
                      <a:pt x="81" y="193"/>
                      <a:pt x="82" y="190"/>
                      <a:pt x="83" y="192"/>
                    </a:cubicBezTo>
                    <a:cubicBezTo>
                      <a:pt x="82" y="190"/>
                      <a:pt x="82" y="185"/>
                      <a:pt x="84" y="183"/>
                    </a:cubicBezTo>
                    <a:cubicBezTo>
                      <a:pt x="84" y="184"/>
                      <a:pt x="84" y="184"/>
                      <a:pt x="84" y="184"/>
                    </a:cubicBezTo>
                    <a:cubicBezTo>
                      <a:pt x="87" y="177"/>
                      <a:pt x="84" y="172"/>
                      <a:pt x="88" y="166"/>
                    </a:cubicBezTo>
                    <a:cubicBezTo>
                      <a:pt x="86" y="166"/>
                      <a:pt x="87" y="163"/>
                      <a:pt x="85" y="163"/>
                    </a:cubicBezTo>
                    <a:cubicBezTo>
                      <a:pt x="84" y="156"/>
                      <a:pt x="92" y="153"/>
                      <a:pt x="86" y="149"/>
                    </a:cubicBezTo>
                    <a:cubicBezTo>
                      <a:pt x="86" y="146"/>
                      <a:pt x="88" y="146"/>
                      <a:pt x="89" y="145"/>
                    </a:cubicBezTo>
                    <a:cubicBezTo>
                      <a:pt x="89" y="145"/>
                      <a:pt x="89" y="145"/>
                      <a:pt x="89" y="145"/>
                    </a:cubicBezTo>
                    <a:cubicBezTo>
                      <a:pt x="90" y="140"/>
                      <a:pt x="90" y="138"/>
                      <a:pt x="91" y="134"/>
                    </a:cubicBezTo>
                    <a:cubicBezTo>
                      <a:pt x="91" y="132"/>
                      <a:pt x="88" y="131"/>
                      <a:pt x="89" y="128"/>
                    </a:cubicBezTo>
                    <a:cubicBezTo>
                      <a:pt x="90" y="129"/>
                      <a:pt x="90" y="128"/>
                      <a:pt x="91" y="126"/>
                    </a:cubicBezTo>
                    <a:cubicBezTo>
                      <a:pt x="91" y="127"/>
                      <a:pt x="91" y="128"/>
                      <a:pt x="92" y="126"/>
                    </a:cubicBezTo>
                    <a:cubicBezTo>
                      <a:pt x="92" y="126"/>
                      <a:pt x="92" y="125"/>
                      <a:pt x="92" y="125"/>
                    </a:cubicBezTo>
                    <a:cubicBezTo>
                      <a:pt x="92" y="125"/>
                      <a:pt x="92" y="125"/>
                      <a:pt x="92" y="125"/>
                    </a:cubicBezTo>
                    <a:cubicBezTo>
                      <a:pt x="92" y="123"/>
                      <a:pt x="92" y="123"/>
                      <a:pt x="91" y="124"/>
                    </a:cubicBezTo>
                    <a:cubicBezTo>
                      <a:pt x="91" y="124"/>
                      <a:pt x="91" y="124"/>
                      <a:pt x="90" y="124"/>
                    </a:cubicBezTo>
                    <a:cubicBezTo>
                      <a:pt x="93" y="122"/>
                      <a:pt x="92" y="118"/>
                      <a:pt x="94" y="118"/>
                    </a:cubicBezTo>
                    <a:cubicBezTo>
                      <a:pt x="95" y="111"/>
                      <a:pt x="94" y="106"/>
                      <a:pt x="95" y="100"/>
                    </a:cubicBezTo>
                    <a:cubicBezTo>
                      <a:pt x="96" y="100"/>
                      <a:pt x="97" y="101"/>
                      <a:pt x="97" y="103"/>
                    </a:cubicBezTo>
                    <a:cubicBezTo>
                      <a:pt x="97" y="99"/>
                      <a:pt x="97" y="99"/>
                      <a:pt x="97" y="99"/>
                    </a:cubicBezTo>
                    <a:cubicBezTo>
                      <a:pt x="99" y="99"/>
                      <a:pt x="98" y="101"/>
                      <a:pt x="98" y="103"/>
                    </a:cubicBezTo>
                    <a:cubicBezTo>
                      <a:pt x="101" y="99"/>
                      <a:pt x="97" y="93"/>
                      <a:pt x="101" y="88"/>
                    </a:cubicBezTo>
                    <a:cubicBezTo>
                      <a:pt x="100" y="86"/>
                      <a:pt x="100" y="86"/>
                      <a:pt x="100" y="86"/>
                    </a:cubicBezTo>
                    <a:cubicBezTo>
                      <a:pt x="100" y="86"/>
                      <a:pt x="100" y="86"/>
                      <a:pt x="100" y="86"/>
                    </a:cubicBezTo>
                    <a:cubicBezTo>
                      <a:pt x="100" y="86"/>
                      <a:pt x="99" y="84"/>
                      <a:pt x="99" y="83"/>
                    </a:cubicBezTo>
                    <a:cubicBezTo>
                      <a:pt x="101" y="83"/>
                      <a:pt x="102" y="84"/>
                      <a:pt x="103" y="82"/>
                    </a:cubicBezTo>
                    <a:cubicBezTo>
                      <a:pt x="105" y="80"/>
                      <a:pt x="104" y="75"/>
                      <a:pt x="104" y="72"/>
                    </a:cubicBezTo>
                    <a:cubicBezTo>
                      <a:pt x="103" y="74"/>
                      <a:pt x="102" y="73"/>
                      <a:pt x="102" y="72"/>
                    </a:cubicBezTo>
                    <a:cubicBezTo>
                      <a:pt x="102" y="71"/>
                      <a:pt x="104" y="71"/>
                      <a:pt x="104" y="69"/>
                    </a:cubicBezTo>
                    <a:cubicBezTo>
                      <a:pt x="105" y="70"/>
                      <a:pt x="105" y="70"/>
                      <a:pt x="105" y="70"/>
                    </a:cubicBezTo>
                    <a:cubicBezTo>
                      <a:pt x="104" y="69"/>
                      <a:pt x="104" y="66"/>
                      <a:pt x="104" y="65"/>
                    </a:cubicBezTo>
                    <a:cubicBezTo>
                      <a:pt x="105" y="65"/>
                      <a:pt x="104" y="67"/>
                      <a:pt x="105" y="68"/>
                    </a:cubicBezTo>
                    <a:cubicBezTo>
                      <a:pt x="107" y="62"/>
                      <a:pt x="106" y="65"/>
                      <a:pt x="107" y="60"/>
                    </a:cubicBezTo>
                    <a:cubicBezTo>
                      <a:pt x="106" y="56"/>
                      <a:pt x="105" y="60"/>
                      <a:pt x="104" y="58"/>
                    </a:cubicBezTo>
                    <a:cubicBezTo>
                      <a:pt x="104" y="55"/>
                      <a:pt x="104" y="53"/>
                      <a:pt x="105" y="50"/>
                    </a:cubicBezTo>
                    <a:cubicBezTo>
                      <a:pt x="104" y="50"/>
                      <a:pt x="104" y="50"/>
                      <a:pt x="104" y="50"/>
                    </a:cubicBezTo>
                    <a:cubicBezTo>
                      <a:pt x="103" y="45"/>
                      <a:pt x="104" y="42"/>
                      <a:pt x="107" y="40"/>
                    </a:cubicBezTo>
                    <a:cubicBezTo>
                      <a:pt x="103" y="0"/>
                      <a:pt x="90" y="27"/>
                      <a:pt x="90" y="27"/>
                    </a:cubicBezTo>
                    <a:cubicBezTo>
                      <a:pt x="83" y="40"/>
                      <a:pt x="86" y="49"/>
                      <a:pt x="83" y="66"/>
                    </a:cubicBezTo>
                    <a:cubicBezTo>
                      <a:pt x="78" y="81"/>
                      <a:pt x="74" y="84"/>
                      <a:pt x="72" y="100"/>
                    </a:cubicBezTo>
                    <a:cubicBezTo>
                      <a:pt x="70" y="107"/>
                      <a:pt x="69" y="115"/>
                      <a:pt x="67" y="122"/>
                    </a:cubicBezTo>
                    <a:cubicBezTo>
                      <a:pt x="69" y="126"/>
                      <a:pt x="65" y="132"/>
                      <a:pt x="66" y="136"/>
                    </a:cubicBezTo>
                    <a:cubicBezTo>
                      <a:pt x="65" y="137"/>
                      <a:pt x="65" y="137"/>
                      <a:pt x="65" y="137"/>
                    </a:cubicBezTo>
                    <a:cubicBezTo>
                      <a:pt x="65" y="139"/>
                      <a:pt x="65" y="141"/>
                      <a:pt x="64" y="142"/>
                    </a:cubicBezTo>
                    <a:cubicBezTo>
                      <a:pt x="64" y="142"/>
                      <a:pt x="64" y="142"/>
                      <a:pt x="64" y="142"/>
                    </a:cubicBezTo>
                    <a:cubicBezTo>
                      <a:pt x="64" y="144"/>
                      <a:pt x="63" y="146"/>
                      <a:pt x="63" y="147"/>
                    </a:cubicBezTo>
                    <a:cubicBezTo>
                      <a:pt x="63" y="147"/>
                      <a:pt x="63" y="147"/>
                      <a:pt x="63" y="147"/>
                    </a:cubicBezTo>
                    <a:cubicBezTo>
                      <a:pt x="62" y="150"/>
                      <a:pt x="62" y="150"/>
                      <a:pt x="62" y="150"/>
                    </a:cubicBezTo>
                    <a:cubicBezTo>
                      <a:pt x="62" y="149"/>
                      <a:pt x="62" y="149"/>
                      <a:pt x="62" y="149"/>
                    </a:cubicBezTo>
                    <a:cubicBezTo>
                      <a:pt x="62" y="153"/>
                      <a:pt x="62" y="157"/>
                      <a:pt x="60" y="160"/>
                    </a:cubicBezTo>
                    <a:cubicBezTo>
                      <a:pt x="62" y="160"/>
                      <a:pt x="62" y="160"/>
                      <a:pt x="62" y="160"/>
                    </a:cubicBezTo>
                    <a:cubicBezTo>
                      <a:pt x="59" y="167"/>
                      <a:pt x="62" y="170"/>
                      <a:pt x="58" y="176"/>
                    </a:cubicBezTo>
                    <a:cubicBezTo>
                      <a:pt x="57" y="176"/>
                      <a:pt x="57" y="176"/>
                      <a:pt x="57" y="176"/>
                    </a:cubicBezTo>
                    <a:cubicBezTo>
                      <a:pt x="60" y="185"/>
                      <a:pt x="52" y="188"/>
                      <a:pt x="54" y="197"/>
                    </a:cubicBezTo>
                    <a:cubicBezTo>
                      <a:pt x="54" y="196"/>
                      <a:pt x="53" y="197"/>
                      <a:pt x="53" y="197"/>
                    </a:cubicBezTo>
                    <a:cubicBezTo>
                      <a:pt x="52" y="201"/>
                      <a:pt x="52" y="205"/>
                      <a:pt x="55" y="206"/>
                    </a:cubicBezTo>
                    <a:cubicBezTo>
                      <a:pt x="55" y="209"/>
                      <a:pt x="54" y="208"/>
                      <a:pt x="52" y="208"/>
                    </a:cubicBezTo>
                    <a:cubicBezTo>
                      <a:pt x="54" y="209"/>
                      <a:pt x="54" y="211"/>
                      <a:pt x="53" y="213"/>
                    </a:cubicBezTo>
                    <a:cubicBezTo>
                      <a:pt x="53" y="212"/>
                      <a:pt x="53" y="212"/>
                      <a:pt x="53" y="212"/>
                    </a:cubicBezTo>
                    <a:cubicBezTo>
                      <a:pt x="52" y="219"/>
                      <a:pt x="52" y="219"/>
                      <a:pt x="52" y="219"/>
                    </a:cubicBezTo>
                    <a:cubicBezTo>
                      <a:pt x="55" y="218"/>
                      <a:pt x="55" y="218"/>
                      <a:pt x="55" y="218"/>
                    </a:cubicBezTo>
                    <a:cubicBezTo>
                      <a:pt x="54" y="221"/>
                      <a:pt x="52" y="218"/>
                      <a:pt x="52" y="221"/>
                    </a:cubicBezTo>
                    <a:cubicBezTo>
                      <a:pt x="54" y="222"/>
                      <a:pt x="54" y="222"/>
                      <a:pt x="54" y="222"/>
                    </a:cubicBezTo>
                    <a:cubicBezTo>
                      <a:pt x="53" y="226"/>
                      <a:pt x="49" y="228"/>
                      <a:pt x="46" y="232"/>
                    </a:cubicBezTo>
                    <a:cubicBezTo>
                      <a:pt x="41" y="250"/>
                      <a:pt x="43" y="272"/>
                      <a:pt x="36" y="288"/>
                    </a:cubicBezTo>
                    <a:cubicBezTo>
                      <a:pt x="34" y="288"/>
                      <a:pt x="34" y="288"/>
                      <a:pt x="34" y="288"/>
                    </a:cubicBezTo>
                    <a:cubicBezTo>
                      <a:pt x="31" y="288"/>
                      <a:pt x="37" y="294"/>
                      <a:pt x="34" y="294"/>
                    </a:cubicBezTo>
                    <a:cubicBezTo>
                      <a:pt x="35" y="296"/>
                      <a:pt x="35" y="296"/>
                      <a:pt x="35" y="296"/>
                    </a:cubicBezTo>
                    <a:cubicBezTo>
                      <a:pt x="34" y="297"/>
                      <a:pt x="34" y="298"/>
                      <a:pt x="33" y="297"/>
                    </a:cubicBezTo>
                    <a:cubicBezTo>
                      <a:pt x="33" y="298"/>
                      <a:pt x="33" y="299"/>
                      <a:pt x="34" y="300"/>
                    </a:cubicBezTo>
                    <a:cubicBezTo>
                      <a:pt x="32" y="302"/>
                      <a:pt x="32" y="302"/>
                      <a:pt x="32" y="302"/>
                    </a:cubicBezTo>
                    <a:cubicBezTo>
                      <a:pt x="29" y="309"/>
                      <a:pt x="31" y="316"/>
                      <a:pt x="29" y="323"/>
                    </a:cubicBezTo>
                    <a:cubicBezTo>
                      <a:pt x="24" y="332"/>
                      <a:pt x="24" y="350"/>
                      <a:pt x="24" y="360"/>
                    </a:cubicBezTo>
                    <a:cubicBezTo>
                      <a:pt x="25" y="375"/>
                      <a:pt x="12" y="389"/>
                      <a:pt x="14" y="405"/>
                    </a:cubicBezTo>
                    <a:cubicBezTo>
                      <a:pt x="13" y="405"/>
                      <a:pt x="14" y="407"/>
                      <a:pt x="14" y="40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8" name="Freeform 6"/>
              <p:cNvSpPr/>
              <p:nvPr/>
            </p:nvSpPr>
            <p:spPr bwMode="auto">
              <a:xfrm>
                <a:off x="2651125" y="4127501"/>
                <a:ext cx="301625" cy="1146175"/>
              </a:xfrm>
              <a:custGeom>
                <a:avLst/>
                <a:gdLst>
                  <a:gd name="T0" fmla="*/ 119 w 140"/>
                  <a:gd name="T1" fmla="*/ 113 h 534"/>
                  <a:gd name="T2" fmla="*/ 125 w 140"/>
                  <a:gd name="T3" fmla="*/ 96 h 534"/>
                  <a:gd name="T4" fmla="*/ 124 w 140"/>
                  <a:gd name="T5" fmla="*/ 91 h 534"/>
                  <a:gd name="T6" fmla="*/ 128 w 140"/>
                  <a:gd name="T7" fmla="*/ 79 h 534"/>
                  <a:gd name="T8" fmla="*/ 131 w 140"/>
                  <a:gd name="T9" fmla="*/ 71 h 534"/>
                  <a:gd name="T10" fmla="*/ 132 w 140"/>
                  <a:gd name="T11" fmla="*/ 64 h 534"/>
                  <a:gd name="T12" fmla="*/ 137 w 140"/>
                  <a:gd name="T13" fmla="*/ 44 h 534"/>
                  <a:gd name="T14" fmla="*/ 94 w 140"/>
                  <a:gd name="T15" fmla="*/ 108 h 534"/>
                  <a:gd name="T16" fmla="*/ 84 w 140"/>
                  <a:gd name="T17" fmla="*/ 150 h 534"/>
                  <a:gd name="T18" fmla="*/ 82 w 140"/>
                  <a:gd name="T19" fmla="*/ 161 h 534"/>
                  <a:gd name="T20" fmla="*/ 81 w 140"/>
                  <a:gd name="T21" fmla="*/ 163 h 534"/>
                  <a:gd name="T22" fmla="*/ 75 w 140"/>
                  <a:gd name="T23" fmla="*/ 193 h 534"/>
                  <a:gd name="T24" fmla="*/ 69 w 140"/>
                  <a:gd name="T25" fmla="*/ 217 h 534"/>
                  <a:gd name="T26" fmla="*/ 69 w 140"/>
                  <a:gd name="T27" fmla="*/ 235 h 534"/>
                  <a:gd name="T28" fmla="*/ 71 w 140"/>
                  <a:gd name="T29" fmla="*/ 240 h 534"/>
                  <a:gd name="T30" fmla="*/ 61 w 140"/>
                  <a:gd name="T31" fmla="*/ 256 h 534"/>
                  <a:gd name="T32" fmla="*/ 46 w 140"/>
                  <a:gd name="T33" fmla="*/ 324 h 534"/>
                  <a:gd name="T34" fmla="*/ 45 w 140"/>
                  <a:gd name="T35" fmla="*/ 331 h 534"/>
                  <a:gd name="T36" fmla="*/ 33 w 140"/>
                  <a:gd name="T37" fmla="*/ 375 h 534"/>
                  <a:gd name="T38" fmla="*/ 18 w 140"/>
                  <a:gd name="T39" fmla="*/ 448 h 534"/>
                  <a:gd name="T40" fmla="*/ 32 w 140"/>
                  <a:gd name="T41" fmla="*/ 484 h 534"/>
                  <a:gd name="T42" fmla="*/ 38 w 140"/>
                  <a:gd name="T43" fmla="*/ 458 h 534"/>
                  <a:gd name="T44" fmla="*/ 44 w 140"/>
                  <a:gd name="T45" fmla="*/ 436 h 534"/>
                  <a:gd name="T46" fmla="*/ 48 w 140"/>
                  <a:gd name="T47" fmla="*/ 404 h 534"/>
                  <a:gd name="T48" fmla="*/ 51 w 140"/>
                  <a:gd name="T49" fmla="*/ 392 h 534"/>
                  <a:gd name="T50" fmla="*/ 54 w 140"/>
                  <a:gd name="T51" fmla="*/ 378 h 534"/>
                  <a:gd name="T52" fmla="*/ 56 w 140"/>
                  <a:gd name="T53" fmla="*/ 364 h 534"/>
                  <a:gd name="T54" fmla="*/ 63 w 140"/>
                  <a:gd name="T55" fmla="*/ 342 h 534"/>
                  <a:gd name="T56" fmla="*/ 68 w 140"/>
                  <a:gd name="T57" fmla="*/ 327 h 534"/>
                  <a:gd name="T58" fmla="*/ 75 w 140"/>
                  <a:gd name="T59" fmla="*/ 298 h 534"/>
                  <a:gd name="T60" fmla="*/ 79 w 140"/>
                  <a:gd name="T61" fmla="*/ 297 h 534"/>
                  <a:gd name="T62" fmla="*/ 80 w 140"/>
                  <a:gd name="T63" fmla="*/ 282 h 534"/>
                  <a:gd name="T64" fmla="*/ 81 w 140"/>
                  <a:gd name="T65" fmla="*/ 278 h 534"/>
                  <a:gd name="T66" fmla="*/ 88 w 140"/>
                  <a:gd name="T67" fmla="*/ 255 h 534"/>
                  <a:gd name="T68" fmla="*/ 92 w 140"/>
                  <a:gd name="T69" fmla="*/ 246 h 534"/>
                  <a:gd name="T70" fmla="*/ 91 w 140"/>
                  <a:gd name="T71" fmla="*/ 236 h 534"/>
                  <a:gd name="T72" fmla="*/ 90 w 140"/>
                  <a:gd name="T73" fmla="*/ 232 h 534"/>
                  <a:gd name="T74" fmla="*/ 92 w 140"/>
                  <a:gd name="T75" fmla="*/ 228 h 534"/>
                  <a:gd name="T76" fmla="*/ 100 w 140"/>
                  <a:gd name="T77" fmla="*/ 210 h 534"/>
                  <a:gd name="T78" fmla="*/ 106 w 140"/>
                  <a:gd name="T79" fmla="*/ 182 h 534"/>
                  <a:gd name="T80" fmla="*/ 108 w 140"/>
                  <a:gd name="T81" fmla="*/ 158 h 534"/>
                  <a:gd name="T82" fmla="*/ 110 w 140"/>
                  <a:gd name="T83" fmla="*/ 140 h 534"/>
                  <a:gd name="T84" fmla="*/ 113 w 140"/>
                  <a:gd name="T85" fmla="*/ 137 h 534"/>
                  <a:gd name="T86" fmla="*/ 111 w 140"/>
                  <a:gd name="T87" fmla="*/ 136 h 5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0" h="534">
                    <a:moveTo>
                      <a:pt x="115" y="129"/>
                    </a:moveTo>
                    <a:cubicBezTo>
                      <a:pt x="117" y="122"/>
                      <a:pt x="116" y="116"/>
                      <a:pt x="117" y="110"/>
                    </a:cubicBezTo>
                    <a:cubicBezTo>
                      <a:pt x="119" y="109"/>
                      <a:pt x="119" y="111"/>
                      <a:pt x="119" y="113"/>
                    </a:cubicBezTo>
                    <a:cubicBezTo>
                      <a:pt x="120" y="108"/>
                      <a:pt x="120" y="108"/>
                      <a:pt x="120" y="108"/>
                    </a:cubicBezTo>
                    <a:cubicBezTo>
                      <a:pt x="122" y="109"/>
                      <a:pt x="120" y="111"/>
                      <a:pt x="120" y="113"/>
                    </a:cubicBezTo>
                    <a:cubicBezTo>
                      <a:pt x="124" y="108"/>
                      <a:pt x="121" y="101"/>
                      <a:pt x="125" y="96"/>
                    </a:cubicBezTo>
                    <a:cubicBezTo>
                      <a:pt x="124" y="94"/>
                      <a:pt x="124" y="94"/>
                      <a:pt x="124" y="94"/>
                    </a:cubicBezTo>
                    <a:cubicBezTo>
                      <a:pt x="125" y="94"/>
                      <a:pt x="125" y="94"/>
                      <a:pt x="125" y="94"/>
                    </a:cubicBezTo>
                    <a:cubicBezTo>
                      <a:pt x="124" y="94"/>
                      <a:pt x="123" y="92"/>
                      <a:pt x="124" y="91"/>
                    </a:cubicBezTo>
                    <a:cubicBezTo>
                      <a:pt x="125" y="91"/>
                      <a:pt x="127" y="93"/>
                      <a:pt x="128" y="90"/>
                    </a:cubicBezTo>
                    <a:cubicBezTo>
                      <a:pt x="130" y="88"/>
                      <a:pt x="129" y="83"/>
                      <a:pt x="129" y="79"/>
                    </a:cubicBezTo>
                    <a:cubicBezTo>
                      <a:pt x="129" y="81"/>
                      <a:pt x="128" y="80"/>
                      <a:pt x="128" y="79"/>
                    </a:cubicBezTo>
                    <a:cubicBezTo>
                      <a:pt x="128" y="78"/>
                      <a:pt x="130" y="78"/>
                      <a:pt x="130" y="76"/>
                    </a:cubicBezTo>
                    <a:cubicBezTo>
                      <a:pt x="131" y="77"/>
                      <a:pt x="131" y="77"/>
                      <a:pt x="131" y="77"/>
                    </a:cubicBezTo>
                    <a:cubicBezTo>
                      <a:pt x="130" y="76"/>
                      <a:pt x="131" y="72"/>
                      <a:pt x="131" y="71"/>
                    </a:cubicBezTo>
                    <a:cubicBezTo>
                      <a:pt x="132" y="71"/>
                      <a:pt x="131" y="74"/>
                      <a:pt x="132" y="75"/>
                    </a:cubicBezTo>
                    <a:cubicBezTo>
                      <a:pt x="134" y="69"/>
                      <a:pt x="133" y="72"/>
                      <a:pt x="135" y="66"/>
                    </a:cubicBezTo>
                    <a:cubicBezTo>
                      <a:pt x="134" y="62"/>
                      <a:pt x="133" y="66"/>
                      <a:pt x="132" y="64"/>
                    </a:cubicBezTo>
                    <a:cubicBezTo>
                      <a:pt x="132" y="61"/>
                      <a:pt x="132" y="58"/>
                      <a:pt x="134" y="55"/>
                    </a:cubicBezTo>
                    <a:cubicBezTo>
                      <a:pt x="132" y="55"/>
                      <a:pt x="132" y="55"/>
                      <a:pt x="132" y="55"/>
                    </a:cubicBezTo>
                    <a:cubicBezTo>
                      <a:pt x="133" y="50"/>
                      <a:pt x="134" y="47"/>
                      <a:pt x="137" y="44"/>
                    </a:cubicBezTo>
                    <a:cubicBezTo>
                      <a:pt x="140" y="0"/>
                      <a:pt x="123" y="29"/>
                      <a:pt x="123" y="29"/>
                    </a:cubicBezTo>
                    <a:cubicBezTo>
                      <a:pt x="113" y="43"/>
                      <a:pt x="115" y="53"/>
                      <a:pt x="109" y="71"/>
                    </a:cubicBezTo>
                    <a:cubicBezTo>
                      <a:pt x="103" y="87"/>
                      <a:pt x="98" y="91"/>
                      <a:pt x="94" y="108"/>
                    </a:cubicBezTo>
                    <a:cubicBezTo>
                      <a:pt x="92" y="116"/>
                      <a:pt x="90" y="125"/>
                      <a:pt x="88" y="133"/>
                    </a:cubicBezTo>
                    <a:cubicBezTo>
                      <a:pt x="90" y="138"/>
                      <a:pt x="85" y="144"/>
                      <a:pt x="86" y="149"/>
                    </a:cubicBezTo>
                    <a:cubicBezTo>
                      <a:pt x="84" y="150"/>
                      <a:pt x="84" y="150"/>
                      <a:pt x="84" y="150"/>
                    </a:cubicBezTo>
                    <a:cubicBezTo>
                      <a:pt x="84" y="152"/>
                      <a:pt x="84" y="154"/>
                      <a:pt x="83" y="155"/>
                    </a:cubicBezTo>
                    <a:cubicBezTo>
                      <a:pt x="83" y="155"/>
                      <a:pt x="83" y="155"/>
                      <a:pt x="83" y="155"/>
                    </a:cubicBezTo>
                    <a:cubicBezTo>
                      <a:pt x="83" y="158"/>
                      <a:pt x="82" y="160"/>
                      <a:pt x="82" y="161"/>
                    </a:cubicBezTo>
                    <a:cubicBezTo>
                      <a:pt x="82" y="161"/>
                      <a:pt x="82" y="161"/>
                      <a:pt x="82" y="161"/>
                    </a:cubicBezTo>
                    <a:cubicBezTo>
                      <a:pt x="81" y="164"/>
                      <a:pt x="81" y="164"/>
                      <a:pt x="81" y="164"/>
                    </a:cubicBezTo>
                    <a:cubicBezTo>
                      <a:pt x="81" y="163"/>
                      <a:pt x="81" y="163"/>
                      <a:pt x="81" y="163"/>
                    </a:cubicBezTo>
                    <a:cubicBezTo>
                      <a:pt x="81" y="168"/>
                      <a:pt x="80" y="172"/>
                      <a:pt x="79" y="176"/>
                    </a:cubicBezTo>
                    <a:cubicBezTo>
                      <a:pt x="80" y="176"/>
                      <a:pt x="80" y="176"/>
                      <a:pt x="80" y="176"/>
                    </a:cubicBezTo>
                    <a:cubicBezTo>
                      <a:pt x="76" y="183"/>
                      <a:pt x="79" y="187"/>
                      <a:pt x="75" y="193"/>
                    </a:cubicBezTo>
                    <a:cubicBezTo>
                      <a:pt x="75" y="193"/>
                      <a:pt x="75" y="193"/>
                      <a:pt x="75" y="193"/>
                    </a:cubicBezTo>
                    <a:cubicBezTo>
                      <a:pt x="77" y="203"/>
                      <a:pt x="68" y="207"/>
                      <a:pt x="70" y="217"/>
                    </a:cubicBezTo>
                    <a:cubicBezTo>
                      <a:pt x="70" y="216"/>
                      <a:pt x="69" y="217"/>
                      <a:pt x="69" y="217"/>
                    </a:cubicBezTo>
                    <a:cubicBezTo>
                      <a:pt x="69" y="221"/>
                      <a:pt x="68" y="226"/>
                      <a:pt x="71" y="227"/>
                    </a:cubicBezTo>
                    <a:cubicBezTo>
                      <a:pt x="70" y="230"/>
                      <a:pt x="70" y="229"/>
                      <a:pt x="68" y="229"/>
                    </a:cubicBezTo>
                    <a:cubicBezTo>
                      <a:pt x="70" y="229"/>
                      <a:pt x="70" y="232"/>
                      <a:pt x="69" y="235"/>
                    </a:cubicBezTo>
                    <a:cubicBezTo>
                      <a:pt x="69" y="233"/>
                      <a:pt x="69" y="233"/>
                      <a:pt x="69" y="233"/>
                    </a:cubicBezTo>
                    <a:cubicBezTo>
                      <a:pt x="68" y="241"/>
                      <a:pt x="68" y="241"/>
                      <a:pt x="68" y="241"/>
                    </a:cubicBezTo>
                    <a:cubicBezTo>
                      <a:pt x="71" y="240"/>
                      <a:pt x="71" y="240"/>
                      <a:pt x="71" y="240"/>
                    </a:cubicBezTo>
                    <a:cubicBezTo>
                      <a:pt x="69" y="243"/>
                      <a:pt x="67" y="240"/>
                      <a:pt x="67" y="244"/>
                    </a:cubicBezTo>
                    <a:cubicBezTo>
                      <a:pt x="70" y="244"/>
                      <a:pt x="70" y="244"/>
                      <a:pt x="70" y="244"/>
                    </a:cubicBezTo>
                    <a:cubicBezTo>
                      <a:pt x="68" y="249"/>
                      <a:pt x="64" y="251"/>
                      <a:pt x="61" y="256"/>
                    </a:cubicBezTo>
                    <a:cubicBezTo>
                      <a:pt x="55" y="276"/>
                      <a:pt x="56" y="299"/>
                      <a:pt x="48" y="317"/>
                    </a:cubicBezTo>
                    <a:cubicBezTo>
                      <a:pt x="46" y="318"/>
                      <a:pt x="46" y="318"/>
                      <a:pt x="46" y="318"/>
                    </a:cubicBezTo>
                    <a:cubicBezTo>
                      <a:pt x="43" y="318"/>
                      <a:pt x="49" y="324"/>
                      <a:pt x="46" y="324"/>
                    </a:cubicBezTo>
                    <a:cubicBezTo>
                      <a:pt x="47" y="327"/>
                      <a:pt x="47" y="327"/>
                      <a:pt x="47" y="327"/>
                    </a:cubicBezTo>
                    <a:cubicBezTo>
                      <a:pt x="46" y="327"/>
                      <a:pt x="45" y="328"/>
                      <a:pt x="45" y="327"/>
                    </a:cubicBezTo>
                    <a:cubicBezTo>
                      <a:pt x="44" y="329"/>
                      <a:pt x="45" y="329"/>
                      <a:pt x="45" y="331"/>
                    </a:cubicBezTo>
                    <a:cubicBezTo>
                      <a:pt x="43" y="333"/>
                      <a:pt x="43" y="333"/>
                      <a:pt x="43" y="333"/>
                    </a:cubicBezTo>
                    <a:cubicBezTo>
                      <a:pt x="40" y="340"/>
                      <a:pt x="42" y="348"/>
                      <a:pt x="39" y="356"/>
                    </a:cubicBezTo>
                    <a:cubicBezTo>
                      <a:pt x="36" y="361"/>
                      <a:pt x="34" y="368"/>
                      <a:pt x="33" y="375"/>
                    </a:cubicBezTo>
                    <a:cubicBezTo>
                      <a:pt x="32" y="383"/>
                      <a:pt x="31" y="391"/>
                      <a:pt x="30" y="397"/>
                    </a:cubicBezTo>
                    <a:cubicBezTo>
                      <a:pt x="30" y="413"/>
                      <a:pt x="16" y="429"/>
                      <a:pt x="17" y="446"/>
                    </a:cubicBezTo>
                    <a:cubicBezTo>
                      <a:pt x="17" y="447"/>
                      <a:pt x="17" y="448"/>
                      <a:pt x="18" y="448"/>
                    </a:cubicBezTo>
                    <a:cubicBezTo>
                      <a:pt x="17" y="453"/>
                      <a:pt x="16" y="458"/>
                      <a:pt x="15" y="463"/>
                    </a:cubicBezTo>
                    <a:cubicBezTo>
                      <a:pt x="15" y="463"/>
                      <a:pt x="0" y="534"/>
                      <a:pt x="32" y="484"/>
                    </a:cubicBezTo>
                    <a:cubicBezTo>
                      <a:pt x="32" y="484"/>
                      <a:pt x="32" y="484"/>
                      <a:pt x="32" y="484"/>
                    </a:cubicBezTo>
                    <a:cubicBezTo>
                      <a:pt x="35" y="477"/>
                      <a:pt x="37" y="472"/>
                      <a:pt x="35" y="466"/>
                    </a:cubicBezTo>
                    <a:cubicBezTo>
                      <a:pt x="38" y="465"/>
                      <a:pt x="36" y="459"/>
                      <a:pt x="38" y="458"/>
                    </a:cubicBezTo>
                    <a:cubicBezTo>
                      <a:pt x="38" y="458"/>
                      <a:pt x="38" y="458"/>
                      <a:pt x="38" y="458"/>
                    </a:cubicBezTo>
                    <a:cubicBezTo>
                      <a:pt x="36" y="452"/>
                      <a:pt x="42" y="448"/>
                      <a:pt x="41" y="443"/>
                    </a:cubicBezTo>
                    <a:cubicBezTo>
                      <a:pt x="41" y="443"/>
                      <a:pt x="42" y="443"/>
                      <a:pt x="42" y="444"/>
                    </a:cubicBezTo>
                    <a:cubicBezTo>
                      <a:pt x="42" y="441"/>
                      <a:pt x="42" y="436"/>
                      <a:pt x="44" y="436"/>
                    </a:cubicBezTo>
                    <a:cubicBezTo>
                      <a:pt x="46" y="428"/>
                      <a:pt x="49" y="417"/>
                      <a:pt x="47" y="411"/>
                    </a:cubicBezTo>
                    <a:cubicBezTo>
                      <a:pt x="47" y="412"/>
                      <a:pt x="47" y="412"/>
                      <a:pt x="47" y="412"/>
                    </a:cubicBezTo>
                    <a:cubicBezTo>
                      <a:pt x="46" y="408"/>
                      <a:pt x="48" y="408"/>
                      <a:pt x="48" y="404"/>
                    </a:cubicBezTo>
                    <a:cubicBezTo>
                      <a:pt x="48" y="404"/>
                      <a:pt x="48" y="404"/>
                      <a:pt x="48" y="404"/>
                    </a:cubicBezTo>
                    <a:cubicBezTo>
                      <a:pt x="47" y="400"/>
                      <a:pt x="50" y="395"/>
                      <a:pt x="50" y="392"/>
                    </a:cubicBezTo>
                    <a:cubicBezTo>
                      <a:pt x="51" y="392"/>
                      <a:pt x="51" y="392"/>
                      <a:pt x="51" y="392"/>
                    </a:cubicBezTo>
                    <a:cubicBezTo>
                      <a:pt x="53" y="386"/>
                      <a:pt x="53" y="386"/>
                      <a:pt x="53" y="386"/>
                    </a:cubicBezTo>
                    <a:cubicBezTo>
                      <a:pt x="52" y="388"/>
                      <a:pt x="52" y="388"/>
                      <a:pt x="52" y="388"/>
                    </a:cubicBezTo>
                    <a:cubicBezTo>
                      <a:pt x="48" y="386"/>
                      <a:pt x="55" y="384"/>
                      <a:pt x="54" y="378"/>
                    </a:cubicBezTo>
                    <a:cubicBezTo>
                      <a:pt x="56" y="374"/>
                      <a:pt x="49" y="368"/>
                      <a:pt x="52" y="363"/>
                    </a:cubicBezTo>
                    <a:cubicBezTo>
                      <a:pt x="50" y="361"/>
                      <a:pt x="54" y="366"/>
                      <a:pt x="53" y="362"/>
                    </a:cubicBezTo>
                    <a:cubicBezTo>
                      <a:pt x="55" y="363"/>
                      <a:pt x="54" y="364"/>
                      <a:pt x="56" y="364"/>
                    </a:cubicBezTo>
                    <a:cubicBezTo>
                      <a:pt x="56" y="360"/>
                      <a:pt x="59" y="359"/>
                      <a:pt x="59" y="355"/>
                    </a:cubicBezTo>
                    <a:cubicBezTo>
                      <a:pt x="60" y="355"/>
                      <a:pt x="60" y="355"/>
                      <a:pt x="60" y="355"/>
                    </a:cubicBezTo>
                    <a:cubicBezTo>
                      <a:pt x="59" y="349"/>
                      <a:pt x="65" y="346"/>
                      <a:pt x="63" y="342"/>
                    </a:cubicBezTo>
                    <a:cubicBezTo>
                      <a:pt x="63" y="336"/>
                      <a:pt x="68" y="339"/>
                      <a:pt x="66" y="333"/>
                    </a:cubicBezTo>
                    <a:cubicBezTo>
                      <a:pt x="69" y="331"/>
                      <a:pt x="69" y="331"/>
                      <a:pt x="69" y="331"/>
                    </a:cubicBezTo>
                    <a:cubicBezTo>
                      <a:pt x="70" y="329"/>
                      <a:pt x="67" y="329"/>
                      <a:pt x="68" y="327"/>
                    </a:cubicBezTo>
                    <a:cubicBezTo>
                      <a:pt x="70" y="327"/>
                      <a:pt x="70" y="324"/>
                      <a:pt x="71" y="325"/>
                    </a:cubicBezTo>
                    <a:cubicBezTo>
                      <a:pt x="74" y="320"/>
                      <a:pt x="71" y="313"/>
                      <a:pt x="76" y="306"/>
                    </a:cubicBezTo>
                    <a:cubicBezTo>
                      <a:pt x="74" y="303"/>
                      <a:pt x="76" y="300"/>
                      <a:pt x="75" y="298"/>
                    </a:cubicBezTo>
                    <a:cubicBezTo>
                      <a:pt x="76" y="298"/>
                      <a:pt x="77" y="290"/>
                      <a:pt x="78" y="295"/>
                    </a:cubicBezTo>
                    <a:cubicBezTo>
                      <a:pt x="78" y="296"/>
                      <a:pt x="78" y="296"/>
                      <a:pt x="78" y="296"/>
                    </a:cubicBezTo>
                    <a:cubicBezTo>
                      <a:pt x="79" y="297"/>
                      <a:pt x="79" y="297"/>
                      <a:pt x="79" y="297"/>
                    </a:cubicBezTo>
                    <a:cubicBezTo>
                      <a:pt x="83" y="293"/>
                      <a:pt x="79" y="289"/>
                      <a:pt x="81" y="284"/>
                    </a:cubicBezTo>
                    <a:cubicBezTo>
                      <a:pt x="80" y="286"/>
                      <a:pt x="80" y="287"/>
                      <a:pt x="79" y="286"/>
                    </a:cubicBezTo>
                    <a:cubicBezTo>
                      <a:pt x="80" y="282"/>
                      <a:pt x="80" y="282"/>
                      <a:pt x="80" y="282"/>
                    </a:cubicBezTo>
                    <a:cubicBezTo>
                      <a:pt x="81" y="283"/>
                      <a:pt x="81" y="283"/>
                      <a:pt x="81" y="283"/>
                    </a:cubicBezTo>
                    <a:cubicBezTo>
                      <a:pt x="83" y="277"/>
                      <a:pt x="83" y="277"/>
                      <a:pt x="83" y="277"/>
                    </a:cubicBezTo>
                    <a:cubicBezTo>
                      <a:pt x="81" y="278"/>
                      <a:pt x="81" y="278"/>
                      <a:pt x="81" y="278"/>
                    </a:cubicBezTo>
                    <a:cubicBezTo>
                      <a:pt x="83" y="275"/>
                      <a:pt x="86" y="274"/>
                      <a:pt x="84" y="271"/>
                    </a:cubicBezTo>
                    <a:cubicBezTo>
                      <a:pt x="83" y="269"/>
                      <a:pt x="82" y="273"/>
                      <a:pt x="82" y="270"/>
                    </a:cubicBezTo>
                    <a:cubicBezTo>
                      <a:pt x="84" y="266"/>
                      <a:pt x="87" y="260"/>
                      <a:pt x="88" y="255"/>
                    </a:cubicBezTo>
                    <a:cubicBezTo>
                      <a:pt x="86" y="255"/>
                      <a:pt x="87" y="254"/>
                      <a:pt x="87" y="253"/>
                    </a:cubicBezTo>
                    <a:cubicBezTo>
                      <a:pt x="88" y="253"/>
                      <a:pt x="88" y="253"/>
                      <a:pt x="88" y="253"/>
                    </a:cubicBezTo>
                    <a:cubicBezTo>
                      <a:pt x="87" y="247"/>
                      <a:pt x="92" y="252"/>
                      <a:pt x="92" y="246"/>
                    </a:cubicBezTo>
                    <a:cubicBezTo>
                      <a:pt x="93" y="247"/>
                      <a:pt x="93" y="247"/>
                      <a:pt x="93" y="247"/>
                    </a:cubicBezTo>
                    <a:cubicBezTo>
                      <a:pt x="90" y="244"/>
                      <a:pt x="90" y="244"/>
                      <a:pt x="90" y="244"/>
                    </a:cubicBezTo>
                    <a:cubicBezTo>
                      <a:pt x="88" y="239"/>
                      <a:pt x="93" y="243"/>
                      <a:pt x="91" y="236"/>
                    </a:cubicBezTo>
                    <a:cubicBezTo>
                      <a:pt x="90" y="238"/>
                      <a:pt x="87" y="236"/>
                      <a:pt x="88" y="234"/>
                    </a:cubicBezTo>
                    <a:cubicBezTo>
                      <a:pt x="90" y="235"/>
                      <a:pt x="90" y="235"/>
                      <a:pt x="90" y="235"/>
                    </a:cubicBezTo>
                    <a:cubicBezTo>
                      <a:pt x="90" y="234"/>
                      <a:pt x="89" y="233"/>
                      <a:pt x="90" y="232"/>
                    </a:cubicBezTo>
                    <a:cubicBezTo>
                      <a:pt x="90" y="233"/>
                      <a:pt x="92" y="233"/>
                      <a:pt x="92" y="231"/>
                    </a:cubicBezTo>
                    <a:cubicBezTo>
                      <a:pt x="93" y="233"/>
                      <a:pt x="93" y="233"/>
                      <a:pt x="93" y="233"/>
                    </a:cubicBezTo>
                    <a:cubicBezTo>
                      <a:pt x="92" y="228"/>
                      <a:pt x="92" y="228"/>
                      <a:pt x="92" y="228"/>
                    </a:cubicBezTo>
                    <a:cubicBezTo>
                      <a:pt x="94" y="225"/>
                      <a:pt x="93" y="220"/>
                      <a:pt x="95" y="219"/>
                    </a:cubicBezTo>
                    <a:cubicBezTo>
                      <a:pt x="95" y="219"/>
                      <a:pt x="98" y="213"/>
                      <a:pt x="96" y="211"/>
                    </a:cubicBezTo>
                    <a:cubicBezTo>
                      <a:pt x="97" y="212"/>
                      <a:pt x="99" y="209"/>
                      <a:pt x="100" y="210"/>
                    </a:cubicBezTo>
                    <a:cubicBezTo>
                      <a:pt x="99" y="208"/>
                      <a:pt x="99" y="203"/>
                      <a:pt x="101" y="201"/>
                    </a:cubicBezTo>
                    <a:cubicBezTo>
                      <a:pt x="101" y="202"/>
                      <a:pt x="101" y="202"/>
                      <a:pt x="101" y="202"/>
                    </a:cubicBezTo>
                    <a:cubicBezTo>
                      <a:pt x="105" y="195"/>
                      <a:pt x="102" y="188"/>
                      <a:pt x="106" y="182"/>
                    </a:cubicBezTo>
                    <a:cubicBezTo>
                      <a:pt x="104" y="182"/>
                      <a:pt x="106" y="179"/>
                      <a:pt x="103" y="179"/>
                    </a:cubicBezTo>
                    <a:cubicBezTo>
                      <a:pt x="103" y="172"/>
                      <a:pt x="111" y="168"/>
                      <a:pt x="105" y="163"/>
                    </a:cubicBezTo>
                    <a:cubicBezTo>
                      <a:pt x="105" y="160"/>
                      <a:pt x="107" y="160"/>
                      <a:pt x="108" y="158"/>
                    </a:cubicBezTo>
                    <a:cubicBezTo>
                      <a:pt x="108" y="159"/>
                      <a:pt x="108" y="159"/>
                      <a:pt x="108" y="159"/>
                    </a:cubicBezTo>
                    <a:cubicBezTo>
                      <a:pt x="109" y="153"/>
                      <a:pt x="110" y="152"/>
                      <a:pt x="111" y="147"/>
                    </a:cubicBezTo>
                    <a:cubicBezTo>
                      <a:pt x="111" y="145"/>
                      <a:pt x="108" y="144"/>
                      <a:pt x="110" y="140"/>
                    </a:cubicBezTo>
                    <a:cubicBezTo>
                      <a:pt x="111" y="142"/>
                      <a:pt x="111" y="140"/>
                      <a:pt x="111" y="138"/>
                    </a:cubicBezTo>
                    <a:cubicBezTo>
                      <a:pt x="111" y="139"/>
                      <a:pt x="112" y="140"/>
                      <a:pt x="113" y="138"/>
                    </a:cubicBezTo>
                    <a:cubicBezTo>
                      <a:pt x="113" y="138"/>
                      <a:pt x="113" y="137"/>
                      <a:pt x="113" y="137"/>
                    </a:cubicBezTo>
                    <a:cubicBezTo>
                      <a:pt x="113" y="137"/>
                      <a:pt x="113" y="137"/>
                      <a:pt x="113" y="137"/>
                    </a:cubicBezTo>
                    <a:cubicBezTo>
                      <a:pt x="113" y="134"/>
                      <a:pt x="113" y="135"/>
                      <a:pt x="112" y="136"/>
                    </a:cubicBezTo>
                    <a:cubicBezTo>
                      <a:pt x="112" y="136"/>
                      <a:pt x="112" y="136"/>
                      <a:pt x="111" y="136"/>
                    </a:cubicBezTo>
                    <a:cubicBezTo>
                      <a:pt x="114" y="134"/>
                      <a:pt x="113" y="129"/>
                      <a:pt x="115" y="1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9" name="Freeform 7"/>
              <p:cNvSpPr/>
              <p:nvPr/>
            </p:nvSpPr>
            <p:spPr bwMode="auto">
              <a:xfrm>
                <a:off x="2978150" y="4189413"/>
                <a:ext cx="269875" cy="984250"/>
              </a:xfrm>
              <a:custGeom>
                <a:avLst/>
                <a:gdLst>
                  <a:gd name="T0" fmla="*/ 100 w 125"/>
                  <a:gd name="T1" fmla="*/ 63 h 458"/>
                  <a:gd name="T2" fmla="*/ 81 w 125"/>
                  <a:gd name="T3" fmla="*/ 129 h 458"/>
                  <a:gd name="T4" fmla="*/ 78 w 125"/>
                  <a:gd name="T5" fmla="*/ 134 h 458"/>
                  <a:gd name="T6" fmla="*/ 77 w 125"/>
                  <a:gd name="T7" fmla="*/ 142 h 458"/>
                  <a:gd name="T8" fmla="*/ 76 w 125"/>
                  <a:gd name="T9" fmla="*/ 152 h 458"/>
                  <a:gd name="T10" fmla="*/ 67 w 125"/>
                  <a:gd name="T11" fmla="*/ 187 h 458"/>
                  <a:gd name="T12" fmla="*/ 64 w 125"/>
                  <a:gd name="T13" fmla="*/ 197 h 458"/>
                  <a:gd name="T14" fmla="*/ 64 w 125"/>
                  <a:gd name="T15" fmla="*/ 207 h 458"/>
                  <a:gd name="T16" fmla="*/ 66 w 125"/>
                  <a:gd name="T17" fmla="*/ 210 h 458"/>
                  <a:gd name="T18" fmla="*/ 42 w 125"/>
                  <a:gd name="T19" fmla="*/ 273 h 458"/>
                  <a:gd name="T20" fmla="*/ 41 w 125"/>
                  <a:gd name="T21" fmla="*/ 281 h 458"/>
                  <a:gd name="T22" fmla="*/ 35 w 125"/>
                  <a:gd name="T23" fmla="*/ 306 h 458"/>
                  <a:gd name="T24" fmla="*/ 17 w 125"/>
                  <a:gd name="T25" fmla="*/ 385 h 458"/>
                  <a:gd name="T26" fmla="*/ 31 w 125"/>
                  <a:gd name="T27" fmla="*/ 417 h 458"/>
                  <a:gd name="T28" fmla="*/ 37 w 125"/>
                  <a:gd name="T29" fmla="*/ 394 h 458"/>
                  <a:gd name="T30" fmla="*/ 43 w 125"/>
                  <a:gd name="T31" fmla="*/ 376 h 458"/>
                  <a:gd name="T32" fmla="*/ 46 w 125"/>
                  <a:gd name="T33" fmla="*/ 348 h 458"/>
                  <a:gd name="T34" fmla="*/ 49 w 125"/>
                  <a:gd name="T35" fmla="*/ 338 h 458"/>
                  <a:gd name="T36" fmla="*/ 51 w 125"/>
                  <a:gd name="T37" fmla="*/ 326 h 458"/>
                  <a:gd name="T38" fmla="*/ 53 w 125"/>
                  <a:gd name="T39" fmla="*/ 313 h 458"/>
                  <a:gd name="T40" fmla="*/ 59 w 125"/>
                  <a:gd name="T41" fmla="*/ 295 h 458"/>
                  <a:gd name="T42" fmla="*/ 64 w 125"/>
                  <a:gd name="T43" fmla="*/ 282 h 458"/>
                  <a:gd name="T44" fmla="*/ 71 w 125"/>
                  <a:gd name="T45" fmla="*/ 258 h 458"/>
                  <a:gd name="T46" fmla="*/ 75 w 125"/>
                  <a:gd name="T47" fmla="*/ 257 h 458"/>
                  <a:gd name="T48" fmla="*/ 76 w 125"/>
                  <a:gd name="T49" fmla="*/ 244 h 458"/>
                  <a:gd name="T50" fmla="*/ 77 w 125"/>
                  <a:gd name="T51" fmla="*/ 240 h 458"/>
                  <a:gd name="T52" fmla="*/ 84 w 125"/>
                  <a:gd name="T53" fmla="*/ 221 h 458"/>
                  <a:gd name="T54" fmla="*/ 87 w 125"/>
                  <a:gd name="T55" fmla="*/ 213 h 458"/>
                  <a:gd name="T56" fmla="*/ 84 w 125"/>
                  <a:gd name="T57" fmla="*/ 203 h 458"/>
                  <a:gd name="T58" fmla="*/ 88 w 125"/>
                  <a:gd name="T59" fmla="*/ 200 h 458"/>
                  <a:gd name="T60" fmla="*/ 91 w 125"/>
                  <a:gd name="T61" fmla="*/ 191 h 458"/>
                  <a:gd name="T62" fmla="*/ 97 w 125"/>
                  <a:gd name="T63" fmla="*/ 175 h 458"/>
                  <a:gd name="T64" fmla="*/ 99 w 125"/>
                  <a:gd name="T65" fmla="*/ 156 h 458"/>
                  <a:gd name="T66" fmla="*/ 104 w 125"/>
                  <a:gd name="T67" fmla="*/ 139 h 458"/>
                  <a:gd name="T68" fmla="*/ 106 w 125"/>
                  <a:gd name="T69" fmla="*/ 121 h 458"/>
                  <a:gd name="T70" fmla="*/ 108 w 125"/>
                  <a:gd name="T71" fmla="*/ 120 h 458"/>
                  <a:gd name="T72" fmla="*/ 110 w 125"/>
                  <a:gd name="T73" fmla="*/ 113 h 458"/>
                  <a:gd name="T74" fmla="*/ 113 w 125"/>
                  <a:gd name="T75" fmla="*/ 95 h 458"/>
                  <a:gd name="T76" fmla="*/ 117 w 125"/>
                  <a:gd name="T77" fmla="*/ 83 h 458"/>
                  <a:gd name="T78" fmla="*/ 120 w 125"/>
                  <a:gd name="T79" fmla="*/ 78 h 458"/>
                  <a:gd name="T80" fmla="*/ 121 w 125"/>
                  <a:gd name="T81" fmla="*/ 67 h 458"/>
                  <a:gd name="T82" fmla="*/ 123 w 125"/>
                  <a:gd name="T83" fmla="*/ 65 h 458"/>
                  <a:gd name="T84" fmla="*/ 123 w 125"/>
                  <a:gd name="T85" fmla="*/ 48 h 4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5" h="458">
                    <a:moveTo>
                      <a:pt x="125" y="38"/>
                    </a:moveTo>
                    <a:cubicBezTo>
                      <a:pt x="121" y="0"/>
                      <a:pt x="108" y="25"/>
                      <a:pt x="108" y="25"/>
                    </a:cubicBezTo>
                    <a:cubicBezTo>
                      <a:pt x="101" y="38"/>
                      <a:pt x="104" y="46"/>
                      <a:pt x="100" y="63"/>
                    </a:cubicBezTo>
                    <a:cubicBezTo>
                      <a:pt x="95" y="76"/>
                      <a:pt x="91" y="79"/>
                      <a:pt x="88" y="94"/>
                    </a:cubicBezTo>
                    <a:cubicBezTo>
                      <a:pt x="86" y="101"/>
                      <a:pt x="84" y="109"/>
                      <a:pt x="83" y="116"/>
                    </a:cubicBezTo>
                    <a:cubicBezTo>
                      <a:pt x="84" y="119"/>
                      <a:pt x="80" y="124"/>
                      <a:pt x="81" y="129"/>
                    </a:cubicBezTo>
                    <a:cubicBezTo>
                      <a:pt x="80" y="130"/>
                      <a:pt x="80" y="130"/>
                      <a:pt x="80" y="130"/>
                    </a:cubicBezTo>
                    <a:cubicBezTo>
                      <a:pt x="80" y="131"/>
                      <a:pt x="80" y="133"/>
                      <a:pt x="79" y="134"/>
                    </a:cubicBezTo>
                    <a:cubicBezTo>
                      <a:pt x="78" y="134"/>
                      <a:pt x="78" y="134"/>
                      <a:pt x="78" y="134"/>
                    </a:cubicBezTo>
                    <a:cubicBezTo>
                      <a:pt x="79" y="136"/>
                      <a:pt x="78" y="138"/>
                      <a:pt x="78" y="140"/>
                    </a:cubicBezTo>
                    <a:cubicBezTo>
                      <a:pt x="77" y="139"/>
                      <a:pt x="77" y="139"/>
                      <a:pt x="77" y="139"/>
                    </a:cubicBezTo>
                    <a:cubicBezTo>
                      <a:pt x="77" y="142"/>
                      <a:pt x="77" y="142"/>
                      <a:pt x="77" y="142"/>
                    </a:cubicBezTo>
                    <a:cubicBezTo>
                      <a:pt x="77" y="141"/>
                      <a:pt x="77" y="141"/>
                      <a:pt x="77" y="141"/>
                    </a:cubicBezTo>
                    <a:cubicBezTo>
                      <a:pt x="77" y="145"/>
                      <a:pt x="76" y="148"/>
                      <a:pt x="74" y="151"/>
                    </a:cubicBezTo>
                    <a:cubicBezTo>
                      <a:pt x="76" y="152"/>
                      <a:pt x="76" y="152"/>
                      <a:pt x="76" y="152"/>
                    </a:cubicBezTo>
                    <a:cubicBezTo>
                      <a:pt x="72" y="158"/>
                      <a:pt x="75" y="161"/>
                      <a:pt x="71" y="167"/>
                    </a:cubicBezTo>
                    <a:cubicBezTo>
                      <a:pt x="71" y="166"/>
                      <a:pt x="71" y="166"/>
                      <a:pt x="71" y="166"/>
                    </a:cubicBezTo>
                    <a:cubicBezTo>
                      <a:pt x="73" y="175"/>
                      <a:pt x="64" y="178"/>
                      <a:pt x="67" y="187"/>
                    </a:cubicBezTo>
                    <a:cubicBezTo>
                      <a:pt x="66" y="186"/>
                      <a:pt x="66" y="187"/>
                      <a:pt x="65" y="187"/>
                    </a:cubicBezTo>
                    <a:cubicBezTo>
                      <a:pt x="65" y="190"/>
                      <a:pt x="64" y="194"/>
                      <a:pt x="67" y="195"/>
                    </a:cubicBezTo>
                    <a:cubicBezTo>
                      <a:pt x="67" y="198"/>
                      <a:pt x="66" y="197"/>
                      <a:pt x="64" y="197"/>
                    </a:cubicBezTo>
                    <a:cubicBezTo>
                      <a:pt x="66" y="198"/>
                      <a:pt x="66" y="200"/>
                      <a:pt x="65" y="202"/>
                    </a:cubicBezTo>
                    <a:cubicBezTo>
                      <a:pt x="65" y="201"/>
                      <a:pt x="65" y="201"/>
                      <a:pt x="65" y="201"/>
                    </a:cubicBezTo>
                    <a:cubicBezTo>
                      <a:pt x="64" y="207"/>
                      <a:pt x="64" y="207"/>
                      <a:pt x="64" y="207"/>
                    </a:cubicBezTo>
                    <a:cubicBezTo>
                      <a:pt x="67" y="207"/>
                      <a:pt x="67" y="207"/>
                      <a:pt x="67" y="207"/>
                    </a:cubicBezTo>
                    <a:cubicBezTo>
                      <a:pt x="65" y="210"/>
                      <a:pt x="63" y="207"/>
                      <a:pt x="63" y="210"/>
                    </a:cubicBezTo>
                    <a:cubicBezTo>
                      <a:pt x="66" y="210"/>
                      <a:pt x="66" y="210"/>
                      <a:pt x="66" y="210"/>
                    </a:cubicBezTo>
                    <a:cubicBezTo>
                      <a:pt x="64" y="215"/>
                      <a:pt x="60" y="216"/>
                      <a:pt x="57" y="220"/>
                    </a:cubicBezTo>
                    <a:cubicBezTo>
                      <a:pt x="51" y="237"/>
                      <a:pt x="52" y="257"/>
                      <a:pt x="44" y="273"/>
                    </a:cubicBezTo>
                    <a:cubicBezTo>
                      <a:pt x="42" y="273"/>
                      <a:pt x="42" y="273"/>
                      <a:pt x="42" y="273"/>
                    </a:cubicBezTo>
                    <a:cubicBezTo>
                      <a:pt x="39" y="272"/>
                      <a:pt x="45" y="278"/>
                      <a:pt x="42" y="278"/>
                    </a:cubicBezTo>
                    <a:cubicBezTo>
                      <a:pt x="43" y="280"/>
                      <a:pt x="43" y="280"/>
                      <a:pt x="43" y="280"/>
                    </a:cubicBezTo>
                    <a:cubicBezTo>
                      <a:pt x="42" y="281"/>
                      <a:pt x="41" y="282"/>
                      <a:pt x="41" y="281"/>
                    </a:cubicBezTo>
                    <a:cubicBezTo>
                      <a:pt x="40" y="283"/>
                      <a:pt x="41" y="283"/>
                      <a:pt x="41" y="284"/>
                    </a:cubicBezTo>
                    <a:cubicBezTo>
                      <a:pt x="39" y="286"/>
                      <a:pt x="39" y="286"/>
                      <a:pt x="39" y="286"/>
                    </a:cubicBezTo>
                    <a:cubicBezTo>
                      <a:pt x="36" y="292"/>
                      <a:pt x="38" y="299"/>
                      <a:pt x="35" y="306"/>
                    </a:cubicBezTo>
                    <a:cubicBezTo>
                      <a:pt x="30" y="314"/>
                      <a:pt x="29" y="331"/>
                      <a:pt x="28" y="341"/>
                    </a:cubicBezTo>
                    <a:cubicBezTo>
                      <a:pt x="29" y="355"/>
                      <a:pt x="15" y="369"/>
                      <a:pt x="16" y="383"/>
                    </a:cubicBezTo>
                    <a:cubicBezTo>
                      <a:pt x="16" y="384"/>
                      <a:pt x="17" y="385"/>
                      <a:pt x="17" y="385"/>
                    </a:cubicBezTo>
                    <a:cubicBezTo>
                      <a:pt x="14" y="398"/>
                      <a:pt x="14" y="398"/>
                      <a:pt x="14" y="398"/>
                    </a:cubicBezTo>
                    <a:cubicBezTo>
                      <a:pt x="14" y="398"/>
                      <a:pt x="0" y="458"/>
                      <a:pt x="31" y="417"/>
                    </a:cubicBezTo>
                    <a:cubicBezTo>
                      <a:pt x="31" y="417"/>
                      <a:pt x="31" y="417"/>
                      <a:pt x="31" y="417"/>
                    </a:cubicBezTo>
                    <a:cubicBezTo>
                      <a:pt x="34" y="411"/>
                      <a:pt x="36" y="406"/>
                      <a:pt x="34" y="401"/>
                    </a:cubicBezTo>
                    <a:cubicBezTo>
                      <a:pt x="37" y="401"/>
                      <a:pt x="35" y="395"/>
                      <a:pt x="37" y="394"/>
                    </a:cubicBezTo>
                    <a:cubicBezTo>
                      <a:pt x="37" y="394"/>
                      <a:pt x="37" y="394"/>
                      <a:pt x="37" y="394"/>
                    </a:cubicBezTo>
                    <a:cubicBezTo>
                      <a:pt x="35" y="390"/>
                      <a:pt x="41" y="386"/>
                      <a:pt x="40" y="382"/>
                    </a:cubicBezTo>
                    <a:cubicBezTo>
                      <a:pt x="40" y="382"/>
                      <a:pt x="41" y="382"/>
                      <a:pt x="41" y="383"/>
                    </a:cubicBezTo>
                    <a:cubicBezTo>
                      <a:pt x="41" y="380"/>
                      <a:pt x="41" y="376"/>
                      <a:pt x="43" y="376"/>
                    </a:cubicBezTo>
                    <a:cubicBezTo>
                      <a:pt x="44" y="369"/>
                      <a:pt x="48" y="360"/>
                      <a:pt x="45" y="354"/>
                    </a:cubicBezTo>
                    <a:cubicBezTo>
                      <a:pt x="46" y="355"/>
                      <a:pt x="46" y="355"/>
                      <a:pt x="46" y="355"/>
                    </a:cubicBezTo>
                    <a:cubicBezTo>
                      <a:pt x="44" y="352"/>
                      <a:pt x="46" y="351"/>
                      <a:pt x="46" y="348"/>
                    </a:cubicBezTo>
                    <a:cubicBezTo>
                      <a:pt x="46" y="348"/>
                      <a:pt x="46" y="348"/>
                      <a:pt x="47" y="348"/>
                    </a:cubicBezTo>
                    <a:cubicBezTo>
                      <a:pt x="45" y="345"/>
                      <a:pt x="48" y="340"/>
                      <a:pt x="48" y="337"/>
                    </a:cubicBezTo>
                    <a:cubicBezTo>
                      <a:pt x="49" y="338"/>
                      <a:pt x="49" y="338"/>
                      <a:pt x="49" y="338"/>
                    </a:cubicBezTo>
                    <a:cubicBezTo>
                      <a:pt x="50" y="332"/>
                      <a:pt x="50" y="332"/>
                      <a:pt x="50" y="332"/>
                    </a:cubicBezTo>
                    <a:cubicBezTo>
                      <a:pt x="49" y="334"/>
                      <a:pt x="49" y="334"/>
                      <a:pt x="49" y="334"/>
                    </a:cubicBezTo>
                    <a:cubicBezTo>
                      <a:pt x="46" y="332"/>
                      <a:pt x="53" y="330"/>
                      <a:pt x="51" y="326"/>
                    </a:cubicBezTo>
                    <a:cubicBezTo>
                      <a:pt x="53" y="322"/>
                      <a:pt x="46" y="316"/>
                      <a:pt x="48" y="313"/>
                    </a:cubicBezTo>
                    <a:cubicBezTo>
                      <a:pt x="47" y="311"/>
                      <a:pt x="51" y="315"/>
                      <a:pt x="50" y="312"/>
                    </a:cubicBezTo>
                    <a:cubicBezTo>
                      <a:pt x="52" y="312"/>
                      <a:pt x="51" y="314"/>
                      <a:pt x="53" y="313"/>
                    </a:cubicBezTo>
                    <a:cubicBezTo>
                      <a:pt x="52" y="310"/>
                      <a:pt x="56" y="309"/>
                      <a:pt x="55" y="306"/>
                    </a:cubicBezTo>
                    <a:cubicBezTo>
                      <a:pt x="57" y="306"/>
                      <a:pt x="57" y="306"/>
                      <a:pt x="57" y="306"/>
                    </a:cubicBezTo>
                    <a:cubicBezTo>
                      <a:pt x="55" y="301"/>
                      <a:pt x="61" y="298"/>
                      <a:pt x="59" y="295"/>
                    </a:cubicBezTo>
                    <a:cubicBezTo>
                      <a:pt x="59" y="290"/>
                      <a:pt x="64" y="293"/>
                      <a:pt x="62" y="287"/>
                    </a:cubicBezTo>
                    <a:cubicBezTo>
                      <a:pt x="65" y="286"/>
                      <a:pt x="65" y="286"/>
                      <a:pt x="65" y="286"/>
                    </a:cubicBezTo>
                    <a:cubicBezTo>
                      <a:pt x="66" y="284"/>
                      <a:pt x="63" y="284"/>
                      <a:pt x="64" y="282"/>
                    </a:cubicBezTo>
                    <a:cubicBezTo>
                      <a:pt x="66" y="282"/>
                      <a:pt x="66" y="279"/>
                      <a:pt x="67" y="281"/>
                    </a:cubicBezTo>
                    <a:cubicBezTo>
                      <a:pt x="70" y="276"/>
                      <a:pt x="67" y="270"/>
                      <a:pt x="72" y="264"/>
                    </a:cubicBezTo>
                    <a:cubicBezTo>
                      <a:pt x="70" y="262"/>
                      <a:pt x="72" y="259"/>
                      <a:pt x="71" y="258"/>
                    </a:cubicBezTo>
                    <a:cubicBezTo>
                      <a:pt x="72" y="258"/>
                      <a:pt x="72" y="251"/>
                      <a:pt x="74" y="255"/>
                    </a:cubicBezTo>
                    <a:cubicBezTo>
                      <a:pt x="74" y="256"/>
                      <a:pt x="74" y="256"/>
                      <a:pt x="73" y="256"/>
                    </a:cubicBezTo>
                    <a:cubicBezTo>
                      <a:pt x="75" y="257"/>
                      <a:pt x="75" y="257"/>
                      <a:pt x="75" y="257"/>
                    </a:cubicBezTo>
                    <a:cubicBezTo>
                      <a:pt x="78" y="254"/>
                      <a:pt x="75" y="250"/>
                      <a:pt x="76" y="246"/>
                    </a:cubicBezTo>
                    <a:cubicBezTo>
                      <a:pt x="76" y="247"/>
                      <a:pt x="75" y="249"/>
                      <a:pt x="75" y="247"/>
                    </a:cubicBezTo>
                    <a:cubicBezTo>
                      <a:pt x="76" y="244"/>
                      <a:pt x="76" y="244"/>
                      <a:pt x="76" y="244"/>
                    </a:cubicBezTo>
                    <a:cubicBezTo>
                      <a:pt x="77" y="245"/>
                      <a:pt x="77" y="245"/>
                      <a:pt x="77" y="245"/>
                    </a:cubicBezTo>
                    <a:cubicBezTo>
                      <a:pt x="79" y="240"/>
                      <a:pt x="79" y="240"/>
                      <a:pt x="79" y="240"/>
                    </a:cubicBezTo>
                    <a:cubicBezTo>
                      <a:pt x="77" y="240"/>
                      <a:pt x="77" y="240"/>
                      <a:pt x="77" y="240"/>
                    </a:cubicBezTo>
                    <a:cubicBezTo>
                      <a:pt x="79" y="238"/>
                      <a:pt x="81" y="238"/>
                      <a:pt x="80" y="234"/>
                    </a:cubicBezTo>
                    <a:cubicBezTo>
                      <a:pt x="79" y="233"/>
                      <a:pt x="77" y="236"/>
                      <a:pt x="78" y="233"/>
                    </a:cubicBezTo>
                    <a:cubicBezTo>
                      <a:pt x="79" y="230"/>
                      <a:pt x="82" y="226"/>
                      <a:pt x="84" y="221"/>
                    </a:cubicBezTo>
                    <a:cubicBezTo>
                      <a:pt x="82" y="221"/>
                      <a:pt x="83" y="220"/>
                      <a:pt x="83" y="219"/>
                    </a:cubicBezTo>
                    <a:cubicBezTo>
                      <a:pt x="84" y="219"/>
                      <a:pt x="84" y="219"/>
                      <a:pt x="84" y="219"/>
                    </a:cubicBezTo>
                    <a:cubicBezTo>
                      <a:pt x="83" y="214"/>
                      <a:pt x="88" y="218"/>
                      <a:pt x="87" y="213"/>
                    </a:cubicBezTo>
                    <a:cubicBezTo>
                      <a:pt x="86" y="212"/>
                      <a:pt x="86" y="212"/>
                      <a:pt x="86" y="212"/>
                    </a:cubicBezTo>
                    <a:cubicBezTo>
                      <a:pt x="84" y="207"/>
                      <a:pt x="89" y="211"/>
                      <a:pt x="86" y="205"/>
                    </a:cubicBezTo>
                    <a:cubicBezTo>
                      <a:pt x="86" y="207"/>
                      <a:pt x="83" y="205"/>
                      <a:pt x="84" y="203"/>
                    </a:cubicBezTo>
                    <a:cubicBezTo>
                      <a:pt x="86" y="204"/>
                      <a:pt x="86" y="204"/>
                      <a:pt x="86" y="204"/>
                    </a:cubicBezTo>
                    <a:cubicBezTo>
                      <a:pt x="86" y="203"/>
                      <a:pt x="85" y="202"/>
                      <a:pt x="86" y="201"/>
                    </a:cubicBezTo>
                    <a:cubicBezTo>
                      <a:pt x="86" y="202"/>
                      <a:pt x="88" y="202"/>
                      <a:pt x="88" y="200"/>
                    </a:cubicBezTo>
                    <a:cubicBezTo>
                      <a:pt x="89" y="202"/>
                      <a:pt x="89" y="202"/>
                      <a:pt x="89" y="202"/>
                    </a:cubicBezTo>
                    <a:cubicBezTo>
                      <a:pt x="88" y="198"/>
                      <a:pt x="88" y="198"/>
                      <a:pt x="88" y="198"/>
                    </a:cubicBezTo>
                    <a:cubicBezTo>
                      <a:pt x="90" y="196"/>
                      <a:pt x="89" y="191"/>
                      <a:pt x="91" y="191"/>
                    </a:cubicBezTo>
                    <a:cubicBezTo>
                      <a:pt x="91" y="191"/>
                      <a:pt x="94" y="185"/>
                      <a:pt x="92" y="183"/>
                    </a:cubicBezTo>
                    <a:cubicBezTo>
                      <a:pt x="93" y="184"/>
                      <a:pt x="95" y="182"/>
                      <a:pt x="96" y="183"/>
                    </a:cubicBezTo>
                    <a:cubicBezTo>
                      <a:pt x="95" y="181"/>
                      <a:pt x="95" y="177"/>
                      <a:pt x="97" y="175"/>
                    </a:cubicBezTo>
                    <a:cubicBezTo>
                      <a:pt x="97" y="176"/>
                      <a:pt x="97" y="176"/>
                      <a:pt x="97" y="176"/>
                    </a:cubicBezTo>
                    <a:cubicBezTo>
                      <a:pt x="100" y="170"/>
                      <a:pt x="98" y="164"/>
                      <a:pt x="101" y="159"/>
                    </a:cubicBezTo>
                    <a:cubicBezTo>
                      <a:pt x="100" y="159"/>
                      <a:pt x="101" y="156"/>
                      <a:pt x="99" y="156"/>
                    </a:cubicBezTo>
                    <a:cubicBezTo>
                      <a:pt x="98" y="149"/>
                      <a:pt x="106" y="146"/>
                      <a:pt x="100" y="142"/>
                    </a:cubicBezTo>
                    <a:cubicBezTo>
                      <a:pt x="101" y="140"/>
                      <a:pt x="103" y="140"/>
                      <a:pt x="103" y="138"/>
                    </a:cubicBezTo>
                    <a:cubicBezTo>
                      <a:pt x="104" y="139"/>
                      <a:pt x="104" y="139"/>
                      <a:pt x="104" y="139"/>
                    </a:cubicBezTo>
                    <a:cubicBezTo>
                      <a:pt x="105" y="134"/>
                      <a:pt x="105" y="132"/>
                      <a:pt x="106" y="129"/>
                    </a:cubicBezTo>
                    <a:cubicBezTo>
                      <a:pt x="106" y="127"/>
                      <a:pt x="103" y="125"/>
                      <a:pt x="105" y="122"/>
                    </a:cubicBezTo>
                    <a:cubicBezTo>
                      <a:pt x="106" y="124"/>
                      <a:pt x="106" y="122"/>
                      <a:pt x="106" y="121"/>
                    </a:cubicBezTo>
                    <a:cubicBezTo>
                      <a:pt x="106" y="122"/>
                      <a:pt x="106" y="122"/>
                      <a:pt x="108" y="121"/>
                    </a:cubicBezTo>
                    <a:cubicBezTo>
                      <a:pt x="107" y="120"/>
                      <a:pt x="107" y="120"/>
                      <a:pt x="107" y="120"/>
                    </a:cubicBezTo>
                    <a:cubicBezTo>
                      <a:pt x="107" y="120"/>
                      <a:pt x="107" y="120"/>
                      <a:pt x="108" y="120"/>
                    </a:cubicBezTo>
                    <a:cubicBezTo>
                      <a:pt x="108" y="117"/>
                      <a:pt x="107" y="118"/>
                      <a:pt x="107" y="119"/>
                    </a:cubicBezTo>
                    <a:cubicBezTo>
                      <a:pt x="107" y="118"/>
                      <a:pt x="106" y="118"/>
                      <a:pt x="106" y="119"/>
                    </a:cubicBezTo>
                    <a:cubicBezTo>
                      <a:pt x="108" y="117"/>
                      <a:pt x="108" y="113"/>
                      <a:pt x="110" y="113"/>
                    </a:cubicBezTo>
                    <a:cubicBezTo>
                      <a:pt x="111" y="106"/>
                      <a:pt x="110" y="101"/>
                      <a:pt x="111" y="96"/>
                    </a:cubicBezTo>
                    <a:cubicBezTo>
                      <a:pt x="112" y="96"/>
                      <a:pt x="113" y="97"/>
                      <a:pt x="113" y="99"/>
                    </a:cubicBezTo>
                    <a:cubicBezTo>
                      <a:pt x="113" y="95"/>
                      <a:pt x="113" y="95"/>
                      <a:pt x="113" y="95"/>
                    </a:cubicBezTo>
                    <a:cubicBezTo>
                      <a:pt x="115" y="95"/>
                      <a:pt x="114" y="97"/>
                      <a:pt x="114" y="99"/>
                    </a:cubicBezTo>
                    <a:cubicBezTo>
                      <a:pt x="118" y="95"/>
                      <a:pt x="114" y="89"/>
                      <a:pt x="118" y="84"/>
                    </a:cubicBezTo>
                    <a:cubicBezTo>
                      <a:pt x="117" y="83"/>
                      <a:pt x="117" y="83"/>
                      <a:pt x="117" y="83"/>
                    </a:cubicBezTo>
                    <a:cubicBezTo>
                      <a:pt x="117" y="82"/>
                      <a:pt x="117" y="82"/>
                      <a:pt x="117" y="82"/>
                    </a:cubicBezTo>
                    <a:cubicBezTo>
                      <a:pt x="116" y="82"/>
                      <a:pt x="116" y="81"/>
                      <a:pt x="116" y="80"/>
                    </a:cubicBezTo>
                    <a:cubicBezTo>
                      <a:pt x="117" y="80"/>
                      <a:pt x="119" y="81"/>
                      <a:pt x="120" y="78"/>
                    </a:cubicBezTo>
                    <a:cubicBezTo>
                      <a:pt x="122" y="77"/>
                      <a:pt x="121" y="72"/>
                      <a:pt x="121" y="69"/>
                    </a:cubicBezTo>
                    <a:cubicBezTo>
                      <a:pt x="120" y="71"/>
                      <a:pt x="119" y="70"/>
                      <a:pt x="119" y="69"/>
                    </a:cubicBezTo>
                    <a:cubicBezTo>
                      <a:pt x="119" y="68"/>
                      <a:pt x="121" y="68"/>
                      <a:pt x="121" y="67"/>
                    </a:cubicBezTo>
                    <a:cubicBezTo>
                      <a:pt x="122" y="67"/>
                      <a:pt x="122" y="67"/>
                      <a:pt x="122" y="67"/>
                    </a:cubicBezTo>
                    <a:cubicBezTo>
                      <a:pt x="121" y="66"/>
                      <a:pt x="122" y="63"/>
                      <a:pt x="121" y="62"/>
                    </a:cubicBezTo>
                    <a:cubicBezTo>
                      <a:pt x="123" y="62"/>
                      <a:pt x="122" y="65"/>
                      <a:pt x="123" y="65"/>
                    </a:cubicBezTo>
                    <a:cubicBezTo>
                      <a:pt x="124" y="60"/>
                      <a:pt x="123" y="63"/>
                      <a:pt x="125" y="58"/>
                    </a:cubicBezTo>
                    <a:cubicBezTo>
                      <a:pt x="124" y="54"/>
                      <a:pt x="123" y="58"/>
                      <a:pt x="121" y="56"/>
                    </a:cubicBezTo>
                    <a:cubicBezTo>
                      <a:pt x="122" y="53"/>
                      <a:pt x="121" y="50"/>
                      <a:pt x="123" y="48"/>
                    </a:cubicBezTo>
                    <a:cubicBezTo>
                      <a:pt x="121" y="48"/>
                      <a:pt x="121" y="48"/>
                      <a:pt x="121" y="48"/>
                    </a:cubicBezTo>
                    <a:cubicBezTo>
                      <a:pt x="121" y="43"/>
                      <a:pt x="122" y="41"/>
                      <a:pt x="125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0" name="Freeform 8"/>
              <p:cNvSpPr/>
              <p:nvPr/>
            </p:nvSpPr>
            <p:spPr bwMode="auto">
              <a:xfrm>
                <a:off x="1920875" y="3721101"/>
                <a:ext cx="1949450" cy="1920875"/>
              </a:xfrm>
              <a:custGeom>
                <a:avLst/>
                <a:gdLst>
                  <a:gd name="T0" fmla="*/ 833 w 905"/>
                  <a:gd name="T1" fmla="*/ 570 h 894"/>
                  <a:gd name="T2" fmla="*/ 825 w 905"/>
                  <a:gd name="T3" fmla="*/ 491 h 894"/>
                  <a:gd name="T4" fmla="*/ 796 w 905"/>
                  <a:gd name="T5" fmla="*/ 438 h 894"/>
                  <a:gd name="T6" fmla="*/ 755 w 905"/>
                  <a:gd name="T7" fmla="*/ 415 h 894"/>
                  <a:gd name="T8" fmla="*/ 688 w 905"/>
                  <a:gd name="T9" fmla="*/ 413 h 894"/>
                  <a:gd name="T10" fmla="*/ 648 w 905"/>
                  <a:gd name="T11" fmla="*/ 426 h 894"/>
                  <a:gd name="T12" fmla="*/ 671 w 905"/>
                  <a:gd name="T13" fmla="*/ 329 h 894"/>
                  <a:gd name="T14" fmla="*/ 693 w 905"/>
                  <a:gd name="T15" fmla="*/ 252 h 894"/>
                  <a:gd name="T16" fmla="*/ 708 w 905"/>
                  <a:gd name="T17" fmla="*/ 169 h 894"/>
                  <a:gd name="T18" fmla="*/ 724 w 905"/>
                  <a:gd name="T19" fmla="*/ 77 h 894"/>
                  <a:gd name="T20" fmla="*/ 708 w 905"/>
                  <a:gd name="T21" fmla="*/ 54 h 894"/>
                  <a:gd name="T22" fmla="*/ 673 w 905"/>
                  <a:gd name="T23" fmla="*/ 225 h 894"/>
                  <a:gd name="T24" fmla="*/ 640 w 905"/>
                  <a:gd name="T25" fmla="*/ 360 h 894"/>
                  <a:gd name="T26" fmla="*/ 705 w 905"/>
                  <a:gd name="T27" fmla="*/ 437 h 894"/>
                  <a:gd name="T28" fmla="*/ 763 w 905"/>
                  <a:gd name="T29" fmla="*/ 445 h 894"/>
                  <a:gd name="T30" fmla="*/ 816 w 905"/>
                  <a:gd name="T31" fmla="*/ 547 h 894"/>
                  <a:gd name="T32" fmla="*/ 704 w 905"/>
                  <a:gd name="T33" fmla="*/ 548 h 894"/>
                  <a:gd name="T34" fmla="*/ 655 w 905"/>
                  <a:gd name="T35" fmla="*/ 627 h 894"/>
                  <a:gd name="T36" fmla="*/ 863 w 905"/>
                  <a:gd name="T37" fmla="*/ 642 h 894"/>
                  <a:gd name="T38" fmla="*/ 833 w 905"/>
                  <a:gd name="T39" fmla="*/ 789 h 894"/>
                  <a:gd name="T40" fmla="*/ 611 w 905"/>
                  <a:gd name="T41" fmla="*/ 766 h 894"/>
                  <a:gd name="T42" fmla="*/ 563 w 905"/>
                  <a:gd name="T43" fmla="*/ 849 h 894"/>
                  <a:gd name="T44" fmla="*/ 494 w 905"/>
                  <a:gd name="T45" fmla="*/ 867 h 894"/>
                  <a:gd name="T46" fmla="*/ 436 w 905"/>
                  <a:gd name="T47" fmla="*/ 851 h 894"/>
                  <a:gd name="T48" fmla="*/ 387 w 905"/>
                  <a:gd name="T49" fmla="*/ 803 h 894"/>
                  <a:gd name="T50" fmla="*/ 372 w 905"/>
                  <a:gd name="T51" fmla="*/ 744 h 894"/>
                  <a:gd name="T52" fmla="*/ 279 w 905"/>
                  <a:gd name="T53" fmla="*/ 842 h 894"/>
                  <a:gd name="T54" fmla="*/ 197 w 905"/>
                  <a:gd name="T55" fmla="*/ 803 h 894"/>
                  <a:gd name="T56" fmla="*/ 186 w 905"/>
                  <a:gd name="T57" fmla="*/ 758 h 894"/>
                  <a:gd name="T58" fmla="*/ 217 w 905"/>
                  <a:gd name="T59" fmla="*/ 676 h 894"/>
                  <a:gd name="T60" fmla="*/ 266 w 905"/>
                  <a:gd name="T61" fmla="*/ 647 h 894"/>
                  <a:gd name="T62" fmla="*/ 180 w 905"/>
                  <a:gd name="T63" fmla="*/ 689 h 894"/>
                  <a:gd name="T64" fmla="*/ 89 w 905"/>
                  <a:gd name="T65" fmla="*/ 733 h 894"/>
                  <a:gd name="T66" fmla="*/ 26 w 905"/>
                  <a:gd name="T67" fmla="*/ 664 h 894"/>
                  <a:gd name="T68" fmla="*/ 36 w 905"/>
                  <a:gd name="T69" fmla="*/ 612 h 894"/>
                  <a:gd name="T70" fmla="*/ 103 w 905"/>
                  <a:gd name="T71" fmla="*/ 551 h 894"/>
                  <a:gd name="T72" fmla="*/ 168 w 905"/>
                  <a:gd name="T73" fmla="*/ 544 h 894"/>
                  <a:gd name="T74" fmla="*/ 102 w 905"/>
                  <a:gd name="T75" fmla="*/ 524 h 894"/>
                  <a:gd name="T76" fmla="*/ 127 w 905"/>
                  <a:gd name="T77" fmla="*/ 451 h 894"/>
                  <a:gd name="T78" fmla="*/ 193 w 905"/>
                  <a:gd name="T79" fmla="*/ 409 h 894"/>
                  <a:gd name="T80" fmla="*/ 234 w 905"/>
                  <a:gd name="T81" fmla="*/ 395 h 894"/>
                  <a:gd name="T82" fmla="*/ 305 w 905"/>
                  <a:gd name="T83" fmla="*/ 399 h 894"/>
                  <a:gd name="T84" fmla="*/ 342 w 905"/>
                  <a:gd name="T85" fmla="*/ 442 h 894"/>
                  <a:gd name="T86" fmla="*/ 373 w 905"/>
                  <a:gd name="T87" fmla="*/ 437 h 894"/>
                  <a:gd name="T88" fmla="*/ 397 w 905"/>
                  <a:gd name="T89" fmla="*/ 319 h 894"/>
                  <a:gd name="T90" fmla="*/ 413 w 905"/>
                  <a:gd name="T91" fmla="*/ 250 h 894"/>
                  <a:gd name="T92" fmla="*/ 434 w 905"/>
                  <a:gd name="T93" fmla="*/ 144 h 894"/>
                  <a:gd name="T94" fmla="*/ 448 w 905"/>
                  <a:gd name="T95" fmla="*/ 75 h 894"/>
                  <a:gd name="T96" fmla="*/ 407 w 905"/>
                  <a:gd name="T97" fmla="*/ 162 h 894"/>
                  <a:gd name="T98" fmla="*/ 391 w 905"/>
                  <a:gd name="T99" fmla="*/ 260 h 894"/>
                  <a:gd name="T100" fmla="*/ 292 w 905"/>
                  <a:gd name="T101" fmla="*/ 371 h 894"/>
                  <a:gd name="T102" fmla="*/ 213 w 905"/>
                  <a:gd name="T103" fmla="*/ 382 h 894"/>
                  <a:gd name="T104" fmla="*/ 79 w 905"/>
                  <a:gd name="T105" fmla="*/ 534 h 894"/>
                  <a:gd name="T106" fmla="*/ 19 w 905"/>
                  <a:gd name="T107" fmla="*/ 602 h 894"/>
                  <a:gd name="T108" fmla="*/ 144 w 905"/>
                  <a:gd name="T109" fmla="*/ 758 h 894"/>
                  <a:gd name="T110" fmla="*/ 221 w 905"/>
                  <a:gd name="T111" fmla="*/ 850 h 894"/>
                  <a:gd name="T112" fmla="*/ 413 w 905"/>
                  <a:gd name="T113" fmla="*/ 870 h 894"/>
                  <a:gd name="T114" fmla="*/ 558 w 905"/>
                  <a:gd name="T115" fmla="*/ 876 h 894"/>
                  <a:gd name="T116" fmla="*/ 695 w 905"/>
                  <a:gd name="T117" fmla="*/ 842 h 894"/>
                  <a:gd name="T118" fmla="*/ 861 w 905"/>
                  <a:gd name="T119" fmla="*/ 793 h 894"/>
                  <a:gd name="T120" fmla="*/ 901 w 905"/>
                  <a:gd name="T121" fmla="*/ 666 h 8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905" h="894">
                    <a:moveTo>
                      <a:pt x="901" y="666"/>
                    </a:moveTo>
                    <a:cubicBezTo>
                      <a:pt x="901" y="665"/>
                      <a:pt x="900" y="665"/>
                      <a:pt x="899" y="665"/>
                    </a:cubicBezTo>
                    <a:cubicBezTo>
                      <a:pt x="894" y="658"/>
                      <a:pt x="901" y="659"/>
                      <a:pt x="894" y="652"/>
                    </a:cubicBezTo>
                    <a:cubicBezTo>
                      <a:pt x="895" y="655"/>
                      <a:pt x="891" y="655"/>
                      <a:pt x="890" y="650"/>
                    </a:cubicBezTo>
                    <a:cubicBezTo>
                      <a:pt x="892" y="651"/>
                      <a:pt x="892" y="651"/>
                      <a:pt x="892" y="651"/>
                    </a:cubicBezTo>
                    <a:cubicBezTo>
                      <a:pt x="891" y="649"/>
                      <a:pt x="890" y="648"/>
                      <a:pt x="890" y="647"/>
                    </a:cubicBezTo>
                    <a:cubicBezTo>
                      <a:pt x="891" y="648"/>
                      <a:pt x="892" y="647"/>
                      <a:pt x="890" y="643"/>
                    </a:cubicBezTo>
                    <a:cubicBezTo>
                      <a:pt x="893" y="645"/>
                      <a:pt x="893" y="645"/>
                      <a:pt x="893" y="645"/>
                    </a:cubicBezTo>
                    <a:cubicBezTo>
                      <a:pt x="891" y="643"/>
                      <a:pt x="890" y="641"/>
                      <a:pt x="888" y="640"/>
                    </a:cubicBezTo>
                    <a:cubicBezTo>
                      <a:pt x="887" y="634"/>
                      <a:pt x="881" y="628"/>
                      <a:pt x="882" y="625"/>
                    </a:cubicBezTo>
                    <a:cubicBezTo>
                      <a:pt x="882" y="625"/>
                      <a:pt x="877" y="616"/>
                      <a:pt x="873" y="615"/>
                    </a:cubicBezTo>
                    <a:cubicBezTo>
                      <a:pt x="875" y="615"/>
                      <a:pt x="873" y="610"/>
                      <a:pt x="875" y="611"/>
                    </a:cubicBezTo>
                    <a:cubicBezTo>
                      <a:pt x="872" y="609"/>
                      <a:pt x="865" y="603"/>
                      <a:pt x="864" y="600"/>
                    </a:cubicBezTo>
                    <a:cubicBezTo>
                      <a:pt x="865" y="600"/>
                      <a:pt x="865" y="600"/>
                      <a:pt x="865" y="600"/>
                    </a:cubicBezTo>
                    <a:cubicBezTo>
                      <a:pt x="858" y="589"/>
                      <a:pt x="848" y="586"/>
                      <a:pt x="841" y="578"/>
                    </a:cubicBezTo>
                    <a:cubicBezTo>
                      <a:pt x="840" y="579"/>
                      <a:pt x="836" y="575"/>
                      <a:pt x="836" y="578"/>
                    </a:cubicBezTo>
                    <a:cubicBezTo>
                      <a:pt x="833" y="576"/>
                      <a:pt x="831" y="575"/>
                      <a:pt x="830" y="573"/>
                    </a:cubicBezTo>
                    <a:cubicBezTo>
                      <a:pt x="831" y="572"/>
                      <a:pt x="832" y="571"/>
                      <a:pt x="833" y="570"/>
                    </a:cubicBezTo>
                    <a:cubicBezTo>
                      <a:pt x="834" y="571"/>
                      <a:pt x="834" y="571"/>
                      <a:pt x="834" y="571"/>
                    </a:cubicBezTo>
                    <a:cubicBezTo>
                      <a:pt x="836" y="566"/>
                      <a:pt x="837" y="562"/>
                      <a:pt x="835" y="558"/>
                    </a:cubicBezTo>
                    <a:cubicBezTo>
                      <a:pt x="838" y="558"/>
                      <a:pt x="836" y="554"/>
                      <a:pt x="837" y="553"/>
                    </a:cubicBezTo>
                    <a:cubicBezTo>
                      <a:pt x="837" y="553"/>
                      <a:pt x="837" y="553"/>
                      <a:pt x="837" y="553"/>
                    </a:cubicBezTo>
                    <a:cubicBezTo>
                      <a:pt x="835" y="549"/>
                      <a:pt x="841" y="547"/>
                      <a:pt x="838" y="543"/>
                    </a:cubicBezTo>
                    <a:cubicBezTo>
                      <a:pt x="839" y="543"/>
                      <a:pt x="840" y="543"/>
                      <a:pt x="840" y="544"/>
                    </a:cubicBezTo>
                    <a:cubicBezTo>
                      <a:pt x="839" y="542"/>
                      <a:pt x="839" y="539"/>
                      <a:pt x="841" y="538"/>
                    </a:cubicBezTo>
                    <a:cubicBezTo>
                      <a:pt x="841" y="533"/>
                      <a:pt x="841" y="525"/>
                      <a:pt x="838" y="521"/>
                    </a:cubicBezTo>
                    <a:cubicBezTo>
                      <a:pt x="838" y="522"/>
                      <a:pt x="838" y="522"/>
                      <a:pt x="838" y="522"/>
                    </a:cubicBezTo>
                    <a:cubicBezTo>
                      <a:pt x="836" y="520"/>
                      <a:pt x="838" y="519"/>
                      <a:pt x="836" y="517"/>
                    </a:cubicBezTo>
                    <a:cubicBezTo>
                      <a:pt x="837" y="517"/>
                      <a:pt x="837" y="517"/>
                      <a:pt x="837" y="517"/>
                    </a:cubicBezTo>
                    <a:cubicBezTo>
                      <a:pt x="834" y="515"/>
                      <a:pt x="836" y="510"/>
                      <a:pt x="834" y="509"/>
                    </a:cubicBezTo>
                    <a:cubicBezTo>
                      <a:pt x="836" y="508"/>
                      <a:pt x="836" y="508"/>
                      <a:pt x="836" y="508"/>
                    </a:cubicBezTo>
                    <a:cubicBezTo>
                      <a:pt x="834" y="504"/>
                      <a:pt x="834" y="504"/>
                      <a:pt x="834" y="504"/>
                    </a:cubicBezTo>
                    <a:cubicBezTo>
                      <a:pt x="834" y="506"/>
                      <a:pt x="834" y="506"/>
                      <a:pt x="834" y="506"/>
                    </a:cubicBezTo>
                    <a:cubicBezTo>
                      <a:pt x="831" y="506"/>
                      <a:pt x="836" y="502"/>
                      <a:pt x="833" y="499"/>
                    </a:cubicBezTo>
                    <a:cubicBezTo>
                      <a:pt x="833" y="496"/>
                      <a:pt x="824" y="496"/>
                      <a:pt x="824" y="492"/>
                    </a:cubicBezTo>
                    <a:cubicBezTo>
                      <a:pt x="822" y="492"/>
                      <a:pt x="828" y="493"/>
                      <a:pt x="825" y="491"/>
                    </a:cubicBezTo>
                    <a:cubicBezTo>
                      <a:pt x="827" y="490"/>
                      <a:pt x="827" y="492"/>
                      <a:pt x="828" y="490"/>
                    </a:cubicBezTo>
                    <a:cubicBezTo>
                      <a:pt x="827" y="489"/>
                      <a:pt x="829" y="486"/>
                      <a:pt x="827" y="484"/>
                    </a:cubicBezTo>
                    <a:cubicBezTo>
                      <a:pt x="828" y="484"/>
                      <a:pt x="828" y="484"/>
                      <a:pt x="828" y="484"/>
                    </a:cubicBezTo>
                    <a:cubicBezTo>
                      <a:pt x="824" y="482"/>
                      <a:pt x="827" y="477"/>
                      <a:pt x="823" y="476"/>
                    </a:cubicBezTo>
                    <a:cubicBezTo>
                      <a:pt x="820" y="473"/>
                      <a:pt x="826" y="471"/>
                      <a:pt x="821" y="470"/>
                    </a:cubicBezTo>
                    <a:cubicBezTo>
                      <a:pt x="822" y="467"/>
                      <a:pt x="822" y="467"/>
                      <a:pt x="822" y="467"/>
                    </a:cubicBezTo>
                    <a:cubicBezTo>
                      <a:pt x="822" y="465"/>
                      <a:pt x="819" y="468"/>
                      <a:pt x="819" y="465"/>
                    </a:cubicBezTo>
                    <a:cubicBezTo>
                      <a:pt x="820" y="465"/>
                      <a:pt x="819" y="463"/>
                      <a:pt x="820" y="463"/>
                    </a:cubicBezTo>
                    <a:cubicBezTo>
                      <a:pt x="819" y="458"/>
                      <a:pt x="813" y="458"/>
                      <a:pt x="812" y="452"/>
                    </a:cubicBezTo>
                    <a:cubicBezTo>
                      <a:pt x="809" y="453"/>
                      <a:pt x="808" y="450"/>
                      <a:pt x="806" y="450"/>
                    </a:cubicBezTo>
                    <a:cubicBezTo>
                      <a:pt x="807" y="449"/>
                      <a:pt x="802" y="446"/>
                      <a:pt x="806" y="447"/>
                    </a:cubicBezTo>
                    <a:cubicBezTo>
                      <a:pt x="806" y="447"/>
                      <a:pt x="807" y="447"/>
                      <a:pt x="806" y="447"/>
                    </a:cubicBezTo>
                    <a:cubicBezTo>
                      <a:pt x="808" y="447"/>
                      <a:pt x="808" y="447"/>
                      <a:pt x="808" y="447"/>
                    </a:cubicBezTo>
                    <a:cubicBezTo>
                      <a:pt x="807" y="442"/>
                      <a:pt x="802" y="444"/>
                      <a:pt x="800" y="442"/>
                    </a:cubicBezTo>
                    <a:cubicBezTo>
                      <a:pt x="801" y="443"/>
                      <a:pt x="802" y="443"/>
                      <a:pt x="800" y="443"/>
                    </a:cubicBezTo>
                    <a:cubicBezTo>
                      <a:pt x="800" y="443"/>
                      <a:pt x="799" y="442"/>
                      <a:pt x="798" y="442"/>
                    </a:cubicBezTo>
                    <a:cubicBezTo>
                      <a:pt x="799" y="441"/>
                      <a:pt x="799" y="441"/>
                      <a:pt x="799" y="441"/>
                    </a:cubicBezTo>
                    <a:cubicBezTo>
                      <a:pt x="798" y="440"/>
                      <a:pt x="797" y="439"/>
                      <a:pt x="796" y="438"/>
                    </a:cubicBezTo>
                    <a:cubicBezTo>
                      <a:pt x="796" y="439"/>
                      <a:pt x="796" y="439"/>
                      <a:pt x="796" y="439"/>
                    </a:cubicBezTo>
                    <a:cubicBezTo>
                      <a:pt x="795" y="437"/>
                      <a:pt x="796" y="435"/>
                      <a:pt x="792" y="435"/>
                    </a:cubicBezTo>
                    <a:cubicBezTo>
                      <a:pt x="791" y="436"/>
                      <a:pt x="793" y="438"/>
                      <a:pt x="791" y="437"/>
                    </a:cubicBezTo>
                    <a:cubicBezTo>
                      <a:pt x="789" y="435"/>
                      <a:pt x="786" y="431"/>
                      <a:pt x="783" y="429"/>
                    </a:cubicBezTo>
                    <a:cubicBezTo>
                      <a:pt x="783" y="431"/>
                      <a:pt x="782" y="430"/>
                      <a:pt x="781" y="430"/>
                    </a:cubicBezTo>
                    <a:cubicBezTo>
                      <a:pt x="782" y="429"/>
                      <a:pt x="782" y="429"/>
                      <a:pt x="782" y="429"/>
                    </a:cubicBezTo>
                    <a:cubicBezTo>
                      <a:pt x="777" y="429"/>
                      <a:pt x="782" y="425"/>
                      <a:pt x="778" y="425"/>
                    </a:cubicBezTo>
                    <a:cubicBezTo>
                      <a:pt x="776" y="426"/>
                      <a:pt x="776" y="426"/>
                      <a:pt x="776" y="426"/>
                    </a:cubicBezTo>
                    <a:cubicBezTo>
                      <a:pt x="772" y="428"/>
                      <a:pt x="776" y="423"/>
                      <a:pt x="771" y="425"/>
                    </a:cubicBezTo>
                    <a:cubicBezTo>
                      <a:pt x="772" y="425"/>
                      <a:pt x="770" y="428"/>
                      <a:pt x="769" y="427"/>
                    </a:cubicBezTo>
                    <a:cubicBezTo>
                      <a:pt x="770" y="426"/>
                      <a:pt x="770" y="426"/>
                      <a:pt x="770" y="426"/>
                    </a:cubicBezTo>
                    <a:cubicBezTo>
                      <a:pt x="769" y="426"/>
                      <a:pt x="768" y="426"/>
                      <a:pt x="768" y="425"/>
                    </a:cubicBezTo>
                    <a:cubicBezTo>
                      <a:pt x="769" y="425"/>
                      <a:pt x="769" y="424"/>
                      <a:pt x="767" y="423"/>
                    </a:cubicBezTo>
                    <a:cubicBezTo>
                      <a:pt x="769" y="422"/>
                      <a:pt x="769" y="422"/>
                      <a:pt x="769" y="422"/>
                    </a:cubicBezTo>
                    <a:cubicBezTo>
                      <a:pt x="765" y="423"/>
                      <a:pt x="765" y="423"/>
                      <a:pt x="765" y="423"/>
                    </a:cubicBezTo>
                    <a:cubicBezTo>
                      <a:pt x="764" y="421"/>
                      <a:pt x="760" y="422"/>
                      <a:pt x="760" y="419"/>
                    </a:cubicBezTo>
                    <a:cubicBezTo>
                      <a:pt x="760" y="419"/>
                      <a:pt x="756" y="417"/>
                      <a:pt x="754" y="419"/>
                    </a:cubicBezTo>
                    <a:cubicBezTo>
                      <a:pt x="756" y="418"/>
                      <a:pt x="753" y="416"/>
                      <a:pt x="755" y="415"/>
                    </a:cubicBezTo>
                    <a:cubicBezTo>
                      <a:pt x="753" y="416"/>
                      <a:pt x="749" y="416"/>
                      <a:pt x="748" y="414"/>
                    </a:cubicBezTo>
                    <a:cubicBezTo>
                      <a:pt x="749" y="414"/>
                      <a:pt x="749" y="414"/>
                      <a:pt x="749" y="414"/>
                    </a:cubicBezTo>
                    <a:cubicBezTo>
                      <a:pt x="744" y="411"/>
                      <a:pt x="739" y="414"/>
                      <a:pt x="735" y="411"/>
                    </a:cubicBezTo>
                    <a:cubicBezTo>
                      <a:pt x="735" y="413"/>
                      <a:pt x="733" y="412"/>
                      <a:pt x="733" y="414"/>
                    </a:cubicBezTo>
                    <a:cubicBezTo>
                      <a:pt x="728" y="415"/>
                      <a:pt x="725" y="408"/>
                      <a:pt x="723" y="415"/>
                    </a:cubicBezTo>
                    <a:cubicBezTo>
                      <a:pt x="720" y="415"/>
                      <a:pt x="720" y="413"/>
                      <a:pt x="719" y="412"/>
                    </a:cubicBezTo>
                    <a:cubicBezTo>
                      <a:pt x="720" y="412"/>
                      <a:pt x="720" y="412"/>
                      <a:pt x="720" y="412"/>
                    </a:cubicBezTo>
                    <a:cubicBezTo>
                      <a:pt x="716" y="412"/>
                      <a:pt x="715" y="412"/>
                      <a:pt x="712" y="411"/>
                    </a:cubicBezTo>
                    <a:cubicBezTo>
                      <a:pt x="710" y="412"/>
                      <a:pt x="710" y="415"/>
                      <a:pt x="707" y="414"/>
                    </a:cubicBezTo>
                    <a:cubicBezTo>
                      <a:pt x="708" y="413"/>
                      <a:pt x="707" y="413"/>
                      <a:pt x="706" y="413"/>
                    </a:cubicBezTo>
                    <a:cubicBezTo>
                      <a:pt x="707" y="413"/>
                      <a:pt x="707" y="413"/>
                      <a:pt x="706" y="412"/>
                    </a:cubicBezTo>
                    <a:cubicBezTo>
                      <a:pt x="705" y="412"/>
                      <a:pt x="705" y="412"/>
                      <a:pt x="705" y="412"/>
                    </a:cubicBezTo>
                    <a:cubicBezTo>
                      <a:pt x="705" y="412"/>
                      <a:pt x="705" y="412"/>
                      <a:pt x="705" y="412"/>
                    </a:cubicBezTo>
                    <a:cubicBezTo>
                      <a:pt x="703" y="412"/>
                      <a:pt x="703" y="413"/>
                      <a:pt x="704" y="413"/>
                    </a:cubicBezTo>
                    <a:cubicBezTo>
                      <a:pt x="704" y="413"/>
                      <a:pt x="704" y="414"/>
                      <a:pt x="704" y="414"/>
                    </a:cubicBezTo>
                    <a:cubicBezTo>
                      <a:pt x="703" y="412"/>
                      <a:pt x="700" y="414"/>
                      <a:pt x="699" y="412"/>
                    </a:cubicBezTo>
                    <a:cubicBezTo>
                      <a:pt x="694" y="412"/>
                      <a:pt x="691" y="414"/>
                      <a:pt x="687" y="415"/>
                    </a:cubicBezTo>
                    <a:cubicBezTo>
                      <a:pt x="686" y="414"/>
                      <a:pt x="687" y="413"/>
                      <a:pt x="688" y="413"/>
                    </a:cubicBezTo>
                    <a:cubicBezTo>
                      <a:pt x="688" y="413"/>
                      <a:pt x="687" y="413"/>
                      <a:pt x="686" y="413"/>
                    </a:cubicBezTo>
                    <a:cubicBezTo>
                      <a:pt x="686" y="411"/>
                      <a:pt x="687" y="412"/>
                      <a:pt x="688" y="412"/>
                    </a:cubicBezTo>
                    <a:cubicBezTo>
                      <a:pt x="684" y="409"/>
                      <a:pt x="681" y="415"/>
                      <a:pt x="677" y="413"/>
                    </a:cubicBezTo>
                    <a:cubicBezTo>
                      <a:pt x="676" y="414"/>
                      <a:pt x="676" y="414"/>
                      <a:pt x="676" y="414"/>
                    </a:cubicBezTo>
                    <a:cubicBezTo>
                      <a:pt x="676" y="414"/>
                      <a:pt x="676" y="414"/>
                      <a:pt x="676" y="414"/>
                    </a:cubicBezTo>
                    <a:cubicBezTo>
                      <a:pt x="676" y="414"/>
                      <a:pt x="675" y="416"/>
                      <a:pt x="674" y="416"/>
                    </a:cubicBezTo>
                    <a:cubicBezTo>
                      <a:pt x="674" y="414"/>
                      <a:pt x="674" y="412"/>
                      <a:pt x="672" y="413"/>
                    </a:cubicBezTo>
                    <a:cubicBezTo>
                      <a:pt x="670" y="412"/>
                      <a:pt x="668" y="414"/>
                      <a:pt x="666" y="415"/>
                    </a:cubicBezTo>
                    <a:cubicBezTo>
                      <a:pt x="667" y="415"/>
                      <a:pt x="667" y="416"/>
                      <a:pt x="666" y="417"/>
                    </a:cubicBezTo>
                    <a:cubicBezTo>
                      <a:pt x="665" y="417"/>
                      <a:pt x="664" y="415"/>
                      <a:pt x="664" y="416"/>
                    </a:cubicBezTo>
                    <a:cubicBezTo>
                      <a:pt x="663" y="415"/>
                      <a:pt x="663" y="415"/>
                      <a:pt x="663" y="415"/>
                    </a:cubicBezTo>
                    <a:cubicBezTo>
                      <a:pt x="664" y="416"/>
                      <a:pt x="661" y="417"/>
                      <a:pt x="661" y="418"/>
                    </a:cubicBezTo>
                    <a:cubicBezTo>
                      <a:pt x="660" y="416"/>
                      <a:pt x="662" y="416"/>
                      <a:pt x="662" y="415"/>
                    </a:cubicBezTo>
                    <a:cubicBezTo>
                      <a:pt x="658" y="416"/>
                      <a:pt x="660" y="415"/>
                      <a:pt x="656" y="416"/>
                    </a:cubicBezTo>
                    <a:cubicBezTo>
                      <a:pt x="654" y="418"/>
                      <a:pt x="657" y="418"/>
                      <a:pt x="656" y="420"/>
                    </a:cubicBezTo>
                    <a:cubicBezTo>
                      <a:pt x="655" y="421"/>
                      <a:pt x="653" y="423"/>
                      <a:pt x="651" y="422"/>
                    </a:cubicBezTo>
                    <a:cubicBezTo>
                      <a:pt x="652" y="424"/>
                      <a:pt x="652" y="424"/>
                      <a:pt x="652" y="424"/>
                    </a:cubicBezTo>
                    <a:cubicBezTo>
                      <a:pt x="650" y="425"/>
                      <a:pt x="649" y="425"/>
                      <a:pt x="648" y="426"/>
                    </a:cubicBezTo>
                    <a:cubicBezTo>
                      <a:pt x="648" y="423"/>
                      <a:pt x="648" y="421"/>
                      <a:pt x="647" y="419"/>
                    </a:cubicBezTo>
                    <a:cubicBezTo>
                      <a:pt x="648" y="420"/>
                      <a:pt x="648" y="420"/>
                      <a:pt x="648" y="420"/>
                    </a:cubicBezTo>
                    <a:cubicBezTo>
                      <a:pt x="646" y="416"/>
                      <a:pt x="648" y="416"/>
                      <a:pt x="648" y="412"/>
                    </a:cubicBezTo>
                    <a:cubicBezTo>
                      <a:pt x="648" y="412"/>
                      <a:pt x="648" y="412"/>
                      <a:pt x="649" y="412"/>
                    </a:cubicBezTo>
                    <a:cubicBezTo>
                      <a:pt x="647" y="408"/>
                      <a:pt x="651" y="401"/>
                      <a:pt x="650" y="398"/>
                    </a:cubicBezTo>
                    <a:cubicBezTo>
                      <a:pt x="652" y="399"/>
                      <a:pt x="652" y="399"/>
                      <a:pt x="652" y="399"/>
                    </a:cubicBezTo>
                    <a:cubicBezTo>
                      <a:pt x="653" y="392"/>
                      <a:pt x="653" y="392"/>
                      <a:pt x="653" y="392"/>
                    </a:cubicBezTo>
                    <a:cubicBezTo>
                      <a:pt x="652" y="394"/>
                      <a:pt x="652" y="394"/>
                      <a:pt x="652" y="394"/>
                    </a:cubicBezTo>
                    <a:cubicBezTo>
                      <a:pt x="649" y="392"/>
                      <a:pt x="656" y="390"/>
                      <a:pt x="655" y="384"/>
                    </a:cubicBezTo>
                    <a:cubicBezTo>
                      <a:pt x="657" y="379"/>
                      <a:pt x="650" y="373"/>
                      <a:pt x="653" y="368"/>
                    </a:cubicBezTo>
                    <a:cubicBezTo>
                      <a:pt x="652" y="365"/>
                      <a:pt x="655" y="371"/>
                      <a:pt x="655" y="367"/>
                    </a:cubicBezTo>
                    <a:cubicBezTo>
                      <a:pt x="657" y="368"/>
                      <a:pt x="655" y="369"/>
                      <a:pt x="657" y="369"/>
                    </a:cubicBezTo>
                    <a:cubicBezTo>
                      <a:pt x="657" y="365"/>
                      <a:pt x="661" y="364"/>
                      <a:pt x="660" y="359"/>
                    </a:cubicBezTo>
                    <a:cubicBezTo>
                      <a:pt x="662" y="359"/>
                      <a:pt x="662" y="359"/>
                      <a:pt x="662" y="359"/>
                    </a:cubicBezTo>
                    <a:cubicBezTo>
                      <a:pt x="661" y="353"/>
                      <a:pt x="667" y="349"/>
                      <a:pt x="665" y="345"/>
                    </a:cubicBezTo>
                    <a:cubicBezTo>
                      <a:pt x="665" y="339"/>
                      <a:pt x="670" y="343"/>
                      <a:pt x="669" y="336"/>
                    </a:cubicBezTo>
                    <a:cubicBezTo>
                      <a:pt x="672" y="334"/>
                      <a:pt x="672" y="334"/>
                      <a:pt x="672" y="334"/>
                    </a:cubicBezTo>
                    <a:cubicBezTo>
                      <a:pt x="673" y="332"/>
                      <a:pt x="670" y="332"/>
                      <a:pt x="671" y="329"/>
                    </a:cubicBezTo>
                    <a:cubicBezTo>
                      <a:pt x="673" y="330"/>
                      <a:pt x="673" y="326"/>
                      <a:pt x="674" y="328"/>
                    </a:cubicBezTo>
                    <a:cubicBezTo>
                      <a:pt x="678" y="322"/>
                      <a:pt x="675" y="314"/>
                      <a:pt x="680" y="307"/>
                    </a:cubicBezTo>
                    <a:cubicBezTo>
                      <a:pt x="678" y="304"/>
                      <a:pt x="680" y="300"/>
                      <a:pt x="679" y="299"/>
                    </a:cubicBezTo>
                    <a:cubicBezTo>
                      <a:pt x="680" y="299"/>
                      <a:pt x="681" y="290"/>
                      <a:pt x="682" y="295"/>
                    </a:cubicBezTo>
                    <a:cubicBezTo>
                      <a:pt x="682" y="296"/>
                      <a:pt x="682" y="297"/>
                      <a:pt x="682" y="296"/>
                    </a:cubicBezTo>
                    <a:cubicBezTo>
                      <a:pt x="683" y="297"/>
                      <a:pt x="683" y="297"/>
                      <a:pt x="683" y="297"/>
                    </a:cubicBezTo>
                    <a:cubicBezTo>
                      <a:pt x="687" y="293"/>
                      <a:pt x="684" y="288"/>
                      <a:pt x="685" y="283"/>
                    </a:cubicBezTo>
                    <a:cubicBezTo>
                      <a:pt x="684" y="285"/>
                      <a:pt x="684" y="287"/>
                      <a:pt x="683" y="285"/>
                    </a:cubicBezTo>
                    <a:cubicBezTo>
                      <a:pt x="684" y="281"/>
                      <a:pt x="684" y="281"/>
                      <a:pt x="684" y="281"/>
                    </a:cubicBezTo>
                    <a:cubicBezTo>
                      <a:pt x="686" y="282"/>
                      <a:pt x="686" y="282"/>
                      <a:pt x="686" y="282"/>
                    </a:cubicBezTo>
                    <a:cubicBezTo>
                      <a:pt x="688" y="275"/>
                      <a:pt x="688" y="275"/>
                      <a:pt x="688" y="275"/>
                    </a:cubicBezTo>
                    <a:cubicBezTo>
                      <a:pt x="686" y="276"/>
                      <a:pt x="686" y="276"/>
                      <a:pt x="686" y="276"/>
                    </a:cubicBezTo>
                    <a:cubicBezTo>
                      <a:pt x="687" y="273"/>
                      <a:pt x="690" y="272"/>
                      <a:pt x="689" y="268"/>
                    </a:cubicBezTo>
                    <a:cubicBezTo>
                      <a:pt x="688" y="269"/>
                      <a:pt x="688" y="268"/>
                      <a:pt x="688" y="268"/>
                    </a:cubicBezTo>
                    <a:cubicBezTo>
                      <a:pt x="688" y="268"/>
                      <a:pt x="687" y="269"/>
                      <a:pt x="688" y="268"/>
                    </a:cubicBezTo>
                    <a:cubicBezTo>
                      <a:pt x="687" y="268"/>
                      <a:pt x="687" y="268"/>
                      <a:pt x="687" y="268"/>
                    </a:cubicBezTo>
                    <a:cubicBezTo>
                      <a:pt x="687" y="269"/>
                      <a:pt x="686" y="269"/>
                      <a:pt x="686" y="268"/>
                    </a:cubicBezTo>
                    <a:cubicBezTo>
                      <a:pt x="688" y="264"/>
                      <a:pt x="691" y="258"/>
                      <a:pt x="693" y="252"/>
                    </a:cubicBezTo>
                    <a:cubicBezTo>
                      <a:pt x="691" y="252"/>
                      <a:pt x="692" y="251"/>
                      <a:pt x="692" y="249"/>
                    </a:cubicBezTo>
                    <a:cubicBezTo>
                      <a:pt x="693" y="250"/>
                      <a:pt x="693" y="250"/>
                      <a:pt x="693" y="250"/>
                    </a:cubicBezTo>
                    <a:cubicBezTo>
                      <a:pt x="692" y="243"/>
                      <a:pt x="697" y="248"/>
                      <a:pt x="697" y="242"/>
                    </a:cubicBezTo>
                    <a:cubicBezTo>
                      <a:pt x="695" y="240"/>
                      <a:pt x="695" y="240"/>
                      <a:pt x="695" y="240"/>
                    </a:cubicBezTo>
                    <a:cubicBezTo>
                      <a:pt x="693" y="235"/>
                      <a:pt x="699" y="238"/>
                      <a:pt x="696" y="232"/>
                    </a:cubicBezTo>
                    <a:cubicBezTo>
                      <a:pt x="695" y="234"/>
                      <a:pt x="692" y="232"/>
                      <a:pt x="693" y="229"/>
                    </a:cubicBezTo>
                    <a:cubicBezTo>
                      <a:pt x="695" y="230"/>
                      <a:pt x="695" y="230"/>
                      <a:pt x="695" y="230"/>
                    </a:cubicBezTo>
                    <a:cubicBezTo>
                      <a:pt x="695" y="229"/>
                      <a:pt x="694" y="228"/>
                      <a:pt x="695" y="227"/>
                    </a:cubicBezTo>
                    <a:cubicBezTo>
                      <a:pt x="695" y="228"/>
                      <a:pt x="697" y="228"/>
                      <a:pt x="697" y="226"/>
                    </a:cubicBezTo>
                    <a:cubicBezTo>
                      <a:pt x="699" y="228"/>
                      <a:pt x="699" y="228"/>
                      <a:pt x="699" y="228"/>
                    </a:cubicBezTo>
                    <a:cubicBezTo>
                      <a:pt x="697" y="223"/>
                      <a:pt x="697" y="223"/>
                      <a:pt x="697" y="223"/>
                    </a:cubicBezTo>
                    <a:cubicBezTo>
                      <a:pt x="699" y="220"/>
                      <a:pt x="698" y="214"/>
                      <a:pt x="701" y="213"/>
                    </a:cubicBezTo>
                    <a:cubicBezTo>
                      <a:pt x="701" y="213"/>
                      <a:pt x="703" y="206"/>
                      <a:pt x="701" y="204"/>
                    </a:cubicBezTo>
                    <a:cubicBezTo>
                      <a:pt x="702" y="205"/>
                      <a:pt x="704" y="202"/>
                      <a:pt x="705" y="203"/>
                    </a:cubicBezTo>
                    <a:cubicBezTo>
                      <a:pt x="704" y="201"/>
                      <a:pt x="704" y="195"/>
                      <a:pt x="706" y="193"/>
                    </a:cubicBezTo>
                    <a:cubicBezTo>
                      <a:pt x="706" y="194"/>
                      <a:pt x="706" y="194"/>
                      <a:pt x="706" y="194"/>
                    </a:cubicBezTo>
                    <a:cubicBezTo>
                      <a:pt x="709" y="186"/>
                      <a:pt x="706" y="179"/>
                      <a:pt x="710" y="173"/>
                    </a:cubicBezTo>
                    <a:cubicBezTo>
                      <a:pt x="708" y="173"/>
                      <a:pt x="710" y="169"/>
                      <a:pt x="708" y="169"/>
                    </a:cubicBezTo>
                    <a:cubicBezTo>
                      <a:pt x="707" y="161"/>
                      <a:pt x="715" y="157"/>
                      <a:pt x="709" y="152"/>
                    </a:cubicBezTo>
                    <a:cubicBezTo>
                      <a:pt x="709" y="149"/>
                      <a:pt x="711" y="149"/>
                      <a:pt x="712" y="147"/>
                    </a:cubicBezTo>
                    <a:cubicBezTo>
                      <a:pt x="712" y="148"/>
                      <a:pt x="712" y="148"/>
                      <a:pt x="712" y="148"/>
                    </a:cubicBezTo>
                    <a:cubicBezTo>
                      <a:pt x="713" y="141"/>
                      <a:pt x="713" y="139"/>
                      <a:pt x="714" y="135"/>
                    </a:cubicBezTo>
                    <a:cubicBezTo>
                      <a:pt x="714" y="132"/>
                      <a:pt x="711" y="131"/>
                      <a:pt x="713" y="127"/>
                    </a:cubicBezTo>
                    <a:cubicBezTo>
                      <a:pt x="714" y="129"/>
                      <a:pt x="714" y="127"/>
                      <a:pt x="714" y="125"/>
                    </a:cubicBezTo>
                    <a:cubicBezTo>
                      <a:pt x="714" y="126"/>
                      <a:pt x="714" y="127"/>
                      <a:pt x="716" y="125"/>
                    </a:cubicBezTo>
                    <a:cubicBezTo>
                      <a:pt x="715" y="124"/>
                      <a:pt x="715" y="124"/>
                      <a:pt x="715" y="123"/>
                    </a:cubicBezTo>
                    <a:cubicBezTo>
                      <a:pt x="715" y="123"/>
                      <a:pt x="715" y="123"/>
                      <a:pt x="715" y="123"/>
                    </a:cubicBezTo>
                    <a:cubicBezTo>
                      <a:pt x="716" y="121"/>
                      <a:pt x="715" y="121"/>
                      <a:pt x="715" y="122"/>
                    </a:cubicBezTo>
                    <a:cubicBezTo>
                      <a:pt x="714" y="122"/>
                      <a:pt x="714" y="122"/>
                      <a:pt x="714" y="123"/>
                    </a:cubicBezTo>
                    <a:cubicBezTo>
                      <a:pt x="716" y="120"/>
                      <a:pt x="715" y="115"/>
                      <a:pt x="718" y="115"/>
                    </a:cubicBezTo>
                    <a:cubicBezTo>
                      <a:pt x="719" y="107"/>
                      <a:pt x="718" y="101"/>
                      <a:pt x="718" y="94"/>
                    </a:cubicBezTo>
                    <a:cubicBezTo>
                      <a:pt x="720" y="93"/>
                      <a:pt x="720" y="95"/>
                      <a:pt x="720" y="97"/>
                    </a:cubicBezTo>
                    <a:cubicBezTo>
                      <a:pt x="721" y="92"/>
                      <a:pt x="721" y="92"/>
                      <a:pt x="721" y="92"/>
                    </a:cubicBezTo>
                    <a:cubicBezTo>
                      <a:pt x="723" y="93"/>
                      <a:pt x="721" y="95"/>
                      <a:pt x="721" y="97"/>
                    </a:cubicBezTo>
                    <a:cubicBezTo>
                      <a:pt x="725" y="92"/>
                      <a:pt x="721" y="85"/>
                      <a:pt x="725" y="79"/>
                    </a:cubicBezTo>
                    <a:cubicBezTo>
                      <a:pt x="724" y="77"/>
                      <a:pt x="724" y="77"/>
                      <a:pt x="724" y="77"/>
                    </a:cubicBezTo>
                    <a:cubicBezTo>
                      <a:pt x="725" y="77"/>
                      <a:pt x="725" y="77"/>
                      <a:pt x="725" y="77"/>
                    </a:cubicBezTo>
                    <a:cubicBezTo>
                      <a:pt x="724" y="77"/>
                      <a:pt x="723" y="75"/>
                      <a:pt x="723" y="74"/>
                    </a:cubicBezTo>
                    <a:cubicBezTo>
                      <a:pt x="725" y="73"/>
                      <a:pt x="727" y="75"/>
                      <a:pt x="727" y="72"/>
                    </a:cubicBezTo>
                    <a:cubicBezTo>
                      <a:pt x="729" y="69"/>
                      <a:pt x="729" y="64"/>
                      <a:pt x="729" y="61"/>
                    </a:cubicBezTo>
                    <a:cubicBezTo>
                      <a:pt x="728" y="62"/>
                      <a:pt x="727" y="62"/>
                      <a:pt x="727" y="61"/>
                    </a:cubicBezTo>
                    <a:cubicBezTo>
                      <a:pt x="727" y="59"/>
                      <a:pt x="729" y="59"/>
                      <a:pt x="729" y="57"/>
                    </a:cubicBezTo>
                    <a:cubicBezTo>
                      <a:pt x="730" y="57"/>
                      <a:pt x="730" y="57"/>
                      <a:pt x="730" y="57"/>
                    </a:cubicBezTo>
                    <a:cubicBezTo>
                      <a:pt x="729" y="57"/>
                      <a:pt x="730" y="53"/>
                      <a:pt x="729" y="52"/>
                    </a:cubicBezTo>
                    <a:cubicBezTo>
                      <a:pt x="731" y="51"/>
                      <a:pt x="730" y="55"/>
                      <a:pt x="731" y="55"/>
                    </a:cubicBezTo>
                    <a:cubicBezTo>
                      <a:pt x="732" y="49"/>
                      <a:pt x="732" y="52"/>
                      <a:pt x="733" y="45"/>
                    </a:cubicBezTo>
                    <a:cubicBezTo>
                      <a:pt x="733" y="41"/>
                      <a:pt x="731" y="46"/>
                      <a:pt x="730" y="44"/>
                    </a:cubicBezTo>
                    <a:cubicBezTo>
                      <a:pt x="730" y="40"/>
                      <a:pt x="730" y="37"/>
                      <a:pt x="731" y="33"/>
                    </a:cubicBezTo>
                    <a:cubicBezTo>
                      <a:pt x="730" y="34"/>
                      <a:pt x="730" y="34"/>
                      <a:pt x="730" y="34"/>
                    </a:cubicBezTo>
                    <a:cubicBezTo>
                      <a:pt x="729" y="28"/>
                      <a:pt x="730" y="25"/>
                      <a:pt x="732" y="21"/>
                    </a:cubicBezTo>
                    <a:cubicBezTo>
                      <a:pt x="730" y="9"/>
                      <a:pt x="725" y="4"/>
                      <a:pt x="722" y="2"/>
                    </a:cubicBezTo>
                    <a:cubicBezTo>
                      <a:pt x="719" y="0"/>
                      <a:pt x="717" y="1"/>
                      <a:pt x="716" y="3"/>
                    </a:cubicBezTo>
                    <a:cubicBezTo>
                      <a:pt x="714" y="6"/>
                      <a:pt x="713" y="12"/>
                      <a:pt x="713" y="12"/>
                    </a:cubicBezTo>
                    <a:cubicBezTo>
                      <a:pt x="709" y="25"/>
                      <a:pt x="712" y="34"/>
                      <a:pt x="708" y="54"/>
                    </a:cubicBezTo>
                    <a:cubicBezTo>
                      <a:pt x="702" y="72"/>
                      <a:pt x="698" y="76"/>
                      <a:pt x="695" y="95"/>
                    </a:cubicBezTo>
                    <a:cubicBezTo>
                      <a:pt x="693" y="103"/>
                      <a:pt x="692" y="113"/>
                      <a:pt x="690" y="122"/>
                    </a:cubicBezTo>
                    <a:cubicBezTo>
                      <a:pt x="692" y="127"/>
                      <a:pt x="688" y="133"/>
                      <a:pt x="689" y="139"/>
                    </a:cubicBezTo>
                    <a:cubicBezTo>
                      <a:pt x="687" y="140"/>
                      <a:pt x="687" y="140"/>
                      <a:pt x="687" y="140"/>
                    </a:cubicBezTo>
                    <a:cubicBezTo>
                      <a:pt x="688" y="142"/>
                      <a:pt x="688" y="144"/>
                      <a:pt x="687" y="146"/>
                    </a:cubicBezTo>
                    <a:cubicBezTo>
                      <a:pt x="686" y="145"/>
                      <a:pt x="686" y="145"/>
                      <a:pt x="686" y="145"/>
                    </a:cubicBezTo>
                    <a:cubicBezTo>
                      <a:pt x="687" y="148"/>
                      <a:pt x="686" y="151"/>
                      <a:pt x="686" y="152"/>
                    </a:cubicBezTo>
                    <a:cubicBezTo>
                      <a:pt x="685" y="152"/>
                      <a:pt x="685" y="152"/>
                      <a:pt x="685" y="152"/>
                    </a:cubicBezTo>
                    <a:cubicBezTo>
                      <a:pt x="685" y="155"/>
                      <a:pt x="685" y="155"/>
                      <a:pt x="685" y="155"/>
                    </a:cubicBezTo>
                    <a:cubicBezTo>
                      <a:pt x="685" y="154"/>
                      <a:pt x="685" y="154"/>
                      <a:pt x="685" y="154"/>
                    </a:cubicBezTo>
                    <a:cubicBezTo>
                      <a:pt x="685" y="159"/>
                      <a:pt x="684" y="163"/>
                      <a:pt x="683" y="167"/>
                    </a:cubicBezTo>
                    <a:cubicBezTo>
                      <a:pt x="684" y="167"/>
                      <a:pt x="684" y="167"/>
                      <a:pt x="684" y="167"/>
                    </a:cubicBezTo>
                    <a:cubicBezTo>
                      <a:pt x="681" y="175"/>
                      <a:pt x="684" y="179"/>
                      <a:pt x="680" y="186"/>
                    </a:cubicBezTo>
                    <a:cubicBezTo>
                      <a:pt x="679" y="186"/>
                      <a:pt x="679" y="186"/>
                      <a:pt x="679" y="186"/>
                    </a:cubicBezTo>
                    <a:cubicBezTo>
                      <a:pt x="682" y="197"/>
                      <a:pt x="673" y="201"/>
                      <a:pt x="675" y="211"/>
                    </a:cubicBezTo>
                    <a:cubicBezTo>
                      <a:pt x="675" y="210"/>
                      <a:pt x="674" y="212"/>
                      <a:pt x="674" y="212"/>
                    </a:cubicBezTo>
                    <a:cubicBezTo>
                      <a:pt x="674" y="216"/>
                      <a:pt x="673" y="221"/>
                      <a:pt x="676" y="222"/>
                    </a:cubicBezTo>
                    <a:cubicBezTo>
                      <a:pt x="675" y="225"/>
                      <a:pt x="675" y="224"/>
                      <a:pt x="673" y="225"/>
                    </a:cubicBezTo>
                    <a:cubicBezTo>
                      <a:pt x="675" y="225"/>
                      <a:pt x="675" y="228"/>
                      <a:pt x="674" y="231"/>
                    </a:cubicBezTo>
                    <a:cubicBezTo>
                      <a:pt x="674" y="229"/>
                      <a:pt x="674" y="229"/>
                      <a:pt x="674" y="229"/>
                    </a:cubicBezTo>
                    <a:cubicBezTo>
                      <a:pt x="673" y="237"/>
                      <a:pt x="673" y="237"/>
                      <a:pt x="673" y="237"/>
                    </a:cubicBezTo>
                    <a:cubicBezTo>
                      <a:pt x="676" y="236"/>
                      <a:pt x="676" y="236"/>
                      <a:pt x="676" y="236"/>
                    </a:cubicBezTo>
                    <a:cubicBezTo>
                      <a:pt x="674" y="240"/>
                      <a:pt x="672" y="236"/>
                      <a:pt x="672" y="240"/>
                    </a:cubicBezTo>
                    <a:cubicBezTo>
                      <a:pt x="674" y="241"/>
                      <a:pt x="674" y="241"/>
                      <a:pt x="674" y="241"/>
                    </a:cubicBezTo>
                    <a:cubicBezTo>
                      <a:pt x="673" y="246"/>
                      <a:pt x="668" y="248"/>
                      <a:pt x="665" y="253"/>
                    </a:cubicBezTo>
                    <a:cubicBezTo>
                      <a:pt x="665" y="256"/>
                      <a:pt x="664" y="258"/>
                      <a:pt x="663" y="261"/>
                    </a:cubicBezTo>
                    <a:cubicBezTo>
                      <a:pt x="663" y="265"/>
                      <a:pt x="662" y="267"/>
                      <a:pt x="662" y="270"/>
                    </a:cubicBezTo>
                    <a:cubicBezTo>
                      <a:pt x="661" y="276"/>
                      <a:pt x="661" y="281"/>
                      <a:pt x="660" y="287"/>
                    </a:cubicBezTo>
                    <a:cubicBezTo>
                      <a:pt x="658" y="298"/>
                      <a:pt x="656" y="309"/>
                      <a:pt x="651" y="319"/>
                    </a:cubicBezTo>
                    <a:cubicBezTo>
                      <a:pt x="649" y="319"/>
                      <a:pt x="649" y="319"/>
                      <a:pt x="649" y="319"/>
                    </a:cubicBezTo>
                    <a:cubicBezTo>
                      <a:pt x="646" y="319"/>
                      <a:pt x="652" y="326"/>
                      <a:pt x="649" y="326"/>
                    </a:cubicBezTo>
                    <a:cubicBezTo>
                      <a:pt x="649" y="329"/>
                      <a:pt x="649" y="329"/>
                      <a:pt x="649" y="329"/>
                    </a:cubicBezTo>
                    <a:cubicBezTo>
                      <a:pt x="649" y="329"/>
                      <a:pt x="648" y="330"/>
                      <a:pt x="648" y="329"/>
                    </a:cubicBezTo>
                    <a:cubicBezTo>
                      <a:pt x="647" y="331"/>
                      <a:pt x="647" y="331"/>
                      <a:pt x="648" y="333"/>
                    </a:cubicBezTo>
                    <a:cubicBezTo>
                      <a:pt x="646" y="335"/>
                      <a:pt x="646" y="335"/>
                      <a:pt x="646" y="335"/>
                    </a:cubicBezTo>
                    <a:cubicBezTo>
                      <a:pt x="642" y="343"/>
                      <a:pt x="643" y="351"/>
                      <a:pt x="640" y="360"/>
                    </a:cubicBezTo>
                    <a:cubicBezTo>
                      <a:pt x="634" y="370"/>
                      <a:pt x="632" y="392"/>
                      <a:pt x="631" y="404"/>
                    </a:cubicBezTo>
                    <a:cubicBezTo>
                      <a:pt x="630" y="421"/>
                      <a:pt x="616" y="439"/>
                      <a:pt x="617" y="457"/>
                    </a:cubicBezTo>
                    <a:cubicBezTo>
                      <a:pt x="616" y="458"/>
                      <a:pt x="617" y="460"/>
                      <a:pt x="617" y="460"/>
                    </a:cubicBezTo>
                    <a:cubicBezTo>
                      <a:pt x="616" y="465"/>
                      <a:pt x="615" y="470"/>
                      <a:pt x="614" y="476"/>
                    </a:cubicBezTo>
                    <a:cubicBezTo>
                      <a:pt x="614" y="476"/>
                      <a:pt x="611" y="495"/>
                      <a:pt x="613" y="508"/>
                    </a:cubicBezTo>
                    <a:cubicBezTo>
                      <a:pt x="614" y="521"/>
                      <a:pt x="619" y="525"/>
                      <a:pt x="632" y="497"/>
                    </a:cubicBezTo>
                    <a:cubicBezTo>
                      <a:pt x="633" y="497"/>
                      <a:pt x="633" y="497"/>
                      <a:pt x="633" y="497"/>
                    </a:cubicBezTo>
                    <a:cubicBezTo>
                      <a:pt x="635" y="489"/>
                      <a:pt x="636" y="484"/>
                      <a:pt x="634" y="477"/>
                    </a:cubicBezTo>
                    <a:cubicBezTo>
                      <a:pt x="638" y="477"/>
                      <a:pt x="636" y="470"/>
                      <a:pt x="637" y="469"/>
                    </a:cubicBezTo>
                    <a:cubicBezTo>
                      <a:pt x="638" y="469"/>
                      <a:pt x="638" y="469"/>
                      <a:pt x="638" y="469"/>
                    </a:cubicBezTo>
                    <a:cubicBezTo>
                      <a:pt x="636" y="463"/>
                      <a:pt x="642" y="459"/>
                      <a:pt x="640" y="453"/>
                    </a:cubicBezTo>
                    <a:cubicBezTo>
                      <a:pt x="641" y="453"/>
                      <a:pt x="641" y="454"/>
                      <a:pt x="641" y="455"/>
                    </a:cubicBezTo>
                    <a:cubicBezTo>
                      <a:pt x="642" y="451"/>
                      <a:pt x="642" y="446"/>
                      <a:pt x="644" y="446"/>
                    </a:cubicBezTo>
                    <a:cubicBezTo>
                      <a:pt x="644" y="446"/>
                      <a:pt x="644" y="445"/>
                      <a:pt x="644" y="445"/>
                    </a:cubicBezTo>
                    <a:cubicBezTo>
                      <a:pt x="645" y="445"/>
                      <a:pt x="646" y="445"/>
                      <a:pt x="646" y="445"/>
                    </a:cubicBezTo>
                    <a:cubicBezTo>
                      <a:pt x="655" y="446"/>
                      <a:pt x="658" y="440"/>
                      <a:pt x="668" y="436"/>
                    </a:cubicBezTo>
                    <a:cubicBezTo>
                      <a:pt x="678" y="436"/>
                      <a:pt x="681" y="439"/>
                      <a:pt x="691" y="437"/>
                    </a:cubicBezTo>
                    <a:cubicBezTo>
                      <a:pt x="695" y="438"/>
                      <a:pt x="701" y="437"/>
                      <a:pt x="705" y="437"/>
                    </a:cubicBezTo>
                    <a:cubicBezTo>
                      <a:pt x="708" y="434"/>
                      <a:pt x="711" y="437"/>
                      <a:pt x="714" y="436"/>
                    </a:cubicBezTo>
                    <a:cubicBezTo>
                      <a:pt x="715" y="437"/>
                      <a:pt x="715" y="437"/>
                      <a:pt x="715" y="437"/>
                    </a:cubicBezTo>
                    <a:cubicBezTo>
                      <a:pt x="716" y="436"/>
                      <a:pt x="717" y="436"/>
                      <a:pt x="718" y="437"/>
                    </a:cubicBezTo>
                    <a:cubicBezTo>
                      <a:pt x="718" y="437"/>
                      <a:pt x="718" y="437"/>
                      <a:pt x="718" y="437"/>
                    </a:cubicBezTo>
                    <a:cubicBezTo>
                      <a:pt x="719" y="437"/>
                      <a:pt x="721" y="437"/>
                      <a:pt x="722" y="437"/>
                    </a:cubicBezTo>
                    <a:cubicBezTo>
                      <a:pt x="722" y="437"/>
                      <a:pt x="722" y="437"/>
                      <a:pt x="722" y="437"/>
                    </a:cubicBezTo>
                    <a:cubicBezTo>
                      <a:pt x="723" y="438"/>
                      <a:pt x="723" y="438"/>
                      <a:pt x="723" y="438"/>
                    </a:cubicBezTo>
                    <a:cubicBezTo>
                      <a:pt x="723" y="438"/>
                      <a:pt x="723" y="438"/>
                      <a:pt x="723" y="438"/>
                    </a:cubicBezTo>
                    <a:cubicBezTo>
                      <a:pt x="725" y="437"/>
                      <a:pt x="728" y="438"/>
                      <a:pt x="730" y="439"/>
                    </a:cubicBezTo>
                    <a:cubicBezTo>
                      <a:pt x="730" y="437"/>
                      <a:pt x="730" y="437"/>
                      <a:pt x="730" y="437"/>
                    </a:cubicBezTo>
                    <a:cubicBezTo>
                      <a:pt x="734" y="440"/>
                      <a:pt x="737" y="437"/>
                      <a:pt x="740" y="440"/>
                    </a:cubicBezTo>
                    <a:cubicBezTo>
                      <a:pt x="740" y="440"/>
                      <a:pt x="740" y="440"/>
                      <a:pt x="740" y="440"/>
                    </a:cubicBezTo>
                    <a:cubicBezTo>
                      <a:pt x="746" y="437"/>
                      <a:pt x="747" y="446"/>
                      <a:pt x="753" y="443"/>
                    </a:cubicBezTo>
                    <a:cubicBezTo>
                      <a:pt x="752" y="444"/>
                      <a:pt x="753" y="444"/>
                      <a:pt x="753" y="445"/>
                    </a:cubicBezTo>
                    <a:cubicBezTo>
                      <a:pt x="756" y="445"/>
                      <a:pt x="758" y="446"/>
                      <a:pt x="759" y="443"/>
                    </a:cubicBezTo>
                    <a:cubicBezTo>
                      <a:pt x="761" y="444"/>
                      <a:pt x="760" y="444"/>
                      <a:pt x="760" y="446"/>
                    </a:cubicBezTo>
                    <a:cubicBezTo>
                      <a:pt x="761" y="444"/>
                      <a:pt x="762" y="444"/>
                      <a:pt x="764" y="445"/>
                    </a:cubicBezTo>
                    <a:cubicBezTo>
                      <a:pt x="763" y="445"/>
                      <a:pt x="763" y="445"/>
                      <a:pt x="763" y="445"/>
                    </a:cubicBezTo>
                    <a:cubicBezTo>
                      <a:pt x="764" y="446"/>
                      <a:pt x="766" y="446"/>
                      <a:pt x="767" y="446"/>
                    </a:cubicBezTo>
                    <a:cubicBezTo>
                      <a:pt x="767" y="443"/>
                      <a:pt x="767" y="443"/>
                      <a:pt x="767" y="443"/>
                    </a:cubicBezTo>
                    <a:cubicBezTo>
                      <a:pt x="769" y="445"/>
                      <a:pt x="766" y="447"/>
                      <a:pt x="769" y="447"/>
                    </a:cubicBezTo>
                    <a:cubicBezTo>
                      <a:pt x="770" y="445"/>
                      <a:pt x="770" y="445"/>
                      <a:pt x="770" y="445"/>
                    </a:cubicBezTo>
                    <a:cubicBezTo>
                      <a:pt x="772" y="447"/>
                      <a:pt x="772" y="451"/>
                      <a:pt x="773" y="454"/>
                    </a:cubicBezTo>
                    <a:cubicBezTo>
                      <a:pt x="778" y="457"/>
                      <a:pt x="784" y="460"/>
                      <a:pt x="789" y="463"/>
                    </a:cubicBezTo>
                    <a:cubicBezTo>
                      <a:pt x="794" y="466"/>
                      <a:pt x="798" y="471"/>
                      <a:pt x="800" y="476"/>
                    </a:cubicBezTo>
                    <a:cubicBezTo>
                      <a:pt x="798" y="478"/>
                      <a:pt x="798" y="478"/>
                      <a:pt x="798" y="478"/>
                    </a:cubicBezTo>
                    <a:cubicBezTo>
                      <a:pt x="796" y="479"/>
                      <a:pt x="803" y="478"/>
                      <a:pt x="802" y="479"/>
                    </a:cubicBezTo>
                    <a:cubicBezTo>
                      <a:pt x="803" y="480"/>
                      <a:pt x="803" y="480"/>
                      <a:pt x="803" y="480"/>
                    </a:cubicBezTo>
                    <a:cubicBezTo>
                      <a:pt x="803" y="480"/>
                      <a:pt x="803" y="481"/>
                      <a:pt x="802" y="481"/>
                    </a:cubicBezTo>
                    <a:cubicBezTo>
                      <a:pt x="803" y="482"/>
                      <a:pt x="803" y="482"/>
                      <a:pt x="804" y="482"/>
                    </a:cubicBezTo>
                    <a:cubicBezTo>
                      <a:pt x="804" y="483"/>
                      <a:pt x="804" y="483"/>
                      <a:pt x="803" y="484"/>
                    </a:cubicBezTo>
                    <a:cubicBezTo>
                      <a:pt x="805" y="488"/>
                      <a:pt x="809" y="490"/>
                      <a:pt x="810" y="495"/>
                    </a:cubicBezTo>
                    <a:cubicBezTo>
                      <a:pt x="809" y="501"/>
                      <a:pt x="815" y="511"/>
                      <a:pt x="817" y="517"/>
                    </a:cubicBezTo>
                    <a:cubicBezTo>
                      <a:pt x="820" y="521"/>
                      <a:pt x="819" y="526"/>
                      <a:pt x="817" y="531"/>
                    </a:cubicBezTo>
                    <a:cubicBezTo>
                      <a:pt x="816" y="536"/>
                      <a:pt x="814" y="541"/>
                      <a:pt x="816" y="546"/>
                    </a:cubicBezTo>
                    <a:cubicBezTo>
                      <a:pt x="815" y="546"/>
                      <a:pt x="816" y="547"/>
                      <a:pt x="816" y="547"/>
                    </a:cubicBezTo>
                    <a:cubicBezTo>
                      <a:pt x="816" y="550"/>
                      <a:pt x="815" y="553"/>
                      <a:pt x="815" y="556"/>
                    </a:cubicBezTo>
                    <a:cubicBezTo>
                      <a:pt x="815" y="556"/>
                      <a:pt x="814" y="560"/>
                      <a:pt x="813" y="565"/>
                    </a:cubicBezTo>
                    <a:cubicBezTo>
                      <a:pt x="809" y="563"/>
                      <a:pt x="809" y="561"/>
                      <a:pt x="807" y="560"/>
                    </a:cubicBezTo>
                    <a:cubicBezTo>
                      <a:pt x="808" y="560"/>
                      <a:pt x="808" y="560"/>
                      <a:pt x="808" y="560"/>
                    </a:cubicBezTo>
                    <a:cubicBezTo>
                      <a:pt x="799" y="556"/>
                      <a:pt x="796" y="555"/>
                      <a:pt x="789" y="552"/>
                    </a:cubicBezTo>
                    <a:cubicBezTo>
                      <a:pt x="786" y="551"/>
                      <a:pt x="784" y="554"/>
                      <a:pt x="778" y="552"/>
                    </a:cubicBezTo>
                    <a:cubicBezTo>
                      <a:pt x="781" y="551"/>
                      <a:pt x="778" y="550"/>
                      <a:pt x="776" y="550"/>
                    </a:cubicBezTo>
                    <a:cubicBezTo>
                      <a:pt x="777" y="550"/>
                      <a:pt x="778" y="550"/>
                      <a:pt x="775" y="548"/>
                    </a:cubicBezTo>
                    <a:cubicBezTo>
                      <a:pt x="774" y="548"/>
                      <a:pt x="774" y="548"/>
                      <a:pt x="773" y="548"/>
                    </a:cubicBezTo>
                    <a:cubicBezTo>
                      <a:pt x="773" y="548"/>
                      <a:pt x="773" y="548"/>
                      <a:pt x="773" y="548"/>
                    </a:cubicBezTo>
                    <a:cubicBezTo>
                      <a:pt x="769" y="547"/>
                      <a:pt x="770" y="548"/>
                      <a:pt x="771" y="549"/>
                    </a:cubicBezTo>
                    <a:cubicBezTo>
                      <a:pt x="771" y="549"/>
                      <a:pt x="771" y="549"/>
                      <a:pt x="772" y="549"/>
                    </a:cubicBezTo>
                    <a:cubicBezTo>
                      <a:pt x="768" y="547"/>
                      <a:pt x="760" y="547"/>
                      <a:pt x="760" y="545"/>
                    </a:cubicBezTo>
                    <a:cubicBezTo>
                      <a:pt x="748" y="543"/>
                      <a:pt x="739" y="545"/>
                      <a:pt x="729" y="547"/>
                    </a:cubicBezTo>
                    <a:cubicBezTo>
                      <a:pt x="727" y="546"/>
                      <a:pt x="730" y="545"/>
                      <a:pt x="733" y="544"/>
                    </a:cubicBezTo>
                    <a:cubicBezTo>
                      <a:pt x="730" y="544"/>
                      <a:pt x="728" y="545"/>
                      <a:pt x="725" y="545"/>
                    </a:cubicBezTo>
                    <a:cubicBezTo>
                      <a:pt x="725" y="543"/>
                      <a:pt x="730" y="544"/>
                      <a:pt x="732" y="543"/>
                    </a:cubicBezTo>
                    <a:cubicBezTo>
                      <a:pt x="723" y="541"/>
                      <a:pt x="714" y="548"/>
                      <a:pt x="704" y="548"/>
                    </a:cubicBezTo>
                    <a:cubicBezTo>
                      <a:pt x="702" y="550"/>
                      <a:pt x="702" y="550"/>
                      <a:pt x="702" y="550"/>
                    </a:cubicBezTo>
                    <a:cubicBezTo>
                      <a:pt x="701" y="550"/>
                      <a:pt x="701" y="550"/>
                      <a:pt x="701" y="550"/>
                    </a:cubicBezTo>
                    <a:cubicBezTo>
                      <a:pt x="702" y="551"/>
                      <a:pt x="700" y="553"/>
                      <a:pt x="698" y="553"/>
                    </a:cubicBezTo>
                    <a:cubicBezTo>
                      <a:pt x="697" y="552"/>
                      <a:pt x="697" y="550"/>
                      <a:pt x="693" y="552"/>
                    </a:cubicBezTo>
                    <a:cubicBezTo>
                      <a:pt x="688" y="553"/>
                      <a:pt x="682" y="558"/>
                      <a:pt x="678" y="561"/>
                    </a:cubicBezTo>
                    <a:cubicBezTo>
                      <a:pt x="681" y="560"/>
                      <a:pt x="681" y="561"/>
                      <a:pt x="680" y="562"/>
                    </a:cubicBezTo>
                    <a:cubicBezTo>
                      <a:pt x="678" y="564"/>
                      <a:pt x="676" y="563"/>
                      <a:pt x="674" y="565"/>
                    </a:cubicBezTo>
                    <a:cubicBezTo>
                      <a:pt x="673" y="564"/>
                      <a:pt x="673" y="564"/>
                      <a:pt x="673" y="564"/>
                    </a:cubicBezTo>
                    <a:cubicBezTo>
                      <a:pt x="674" y="565"/>
                      <a:pt x="669" y="569"/>
                      <a:pt x="669" y="570"/>
                    </a:cubicBezTo>
                    <a:cubicBezTo>
                      <a:pt x="667" y="570"/>
                      <a:pt x="671" y="567"/>
                      <a:pt x="671" y="566"/>
                    </a:cubicBezTo>
                    <a:cubicBezTo>
                      <a:pt x="663" y="572"/>
                      <a:pt x="667" y="569"/>
                      <a:pt x="660" y="576"/>
                    </a:cubicBezTo>
                    <a:cubicBezTo>
                      <a:pt x="657" y="581"/>
                      <a:pt x="662" y="577"/>
                      <a:pt x="661" y="580"/>
                    </a:cubicBezTo>
                    <a:cubicBezTo>
                      <a:pt x="658" y="583"/>
                      <a:pt x="656" y="588"/>
                      <a:pt x="652" y="591"/>
                    </a:cubicBezTo>
                    <a:cubicBezTo>
                      <a:pt x="654" y="591"/>
                      <a:pt x="654" y="591"/>
                      <a:pt x="654" y="591"/>
                    </a:cubicBezTo>
                    <a:cubicBezTo>
                      <a:pt x="650" y="599"/>
                      <a:pt x="648" y="603"/>
                      <a:pt x="643" y="607"/>
                    </a:cubicBezTo>
                    <a:cubicBezTo>
                      <a:pt x="639" y="623"/>
                      <a:pt x="639" y="632"/>
                      <a:pt x="640" y="636"/>
                    </a:cubicBezTo>
                    <a:cubicBezTo>
                      <a:pt x="641" y="641"/>
                      <a:pt x="643" y="641"/>
                      <a:pt x="645" y="640"/>
                    </a:cubicBezTo>
                    <a:cubicBezTo>
                      <a:pt x="649" y="636"/>
                      <a:pt x="655" y="627"/>
                      <a:pt x="655" y="627"/>
                    </a:cubicBezTo>
                    <a:cubicBezTo>
                      <a:pt x="661" y="618"/>
                      <a:pt x="665" y="611"/>
                      <a:pt x="669" y="603"/>
                    </a:cubicBezTo>
                    <a:cubicBezTo>
                      <a:pt x="674" y="596"/>
                      <a:pt x="679" y="588"/>
                      <a:pt x="689" y="580"/>
                    </a:cubicBezTo>
                    <a:cubicBezTo>
                      <a:pt x="698" y="575"/>
                      <a:pt x="705" y="573"/>
                      <a:pt x="712" y="572"/>
                    </a:cubicBezTo>
                    <a:cubicBezTo>
                      <a:pt x="719" y="571"/>
                      <a:pt x="726" y="570"/>
                      <a:pt x="737" y="569"/>
                    </a:cubicBezTo>
                    <a:cubicBezTo>
                      <a:pt x="748" y="569"/>
                      <a:pt x="760" y="570"/>
                      <a:pt x="771" y="573"/>
                    </a:cubicBezTo>
                    <a:cubicBezTo>
                      <a:pt x="777" y="572"/>
                      <a:pt x="785" y="578"/>
                      <a:pt x="792" y="579"/>
                    </a:cubicBezTo>
                    <a:cubicBezTo>
                      <a:pt x="793" y="581"/>
                      <a:pt x="793" y="581"/>
                      <a:pt x="793" y="581"/>
                    </a:cubicBezTo>
                    <a:cubicBezTo>
                      <a:pt x="795" y="581"/>
                      <a:pt x="798" y="582"/>
                      <a:pt x="800" y="584"/>
                    </a:cubicBezTo>
                    <a:cubicBezTo>
                      <a:pt x="799" y="584"/>
                      <a:pt x="799" y="584"/>
                      <a:pt x="799" y="584"/>
                    </a:cubicBezTo>
                    <a:cubicBezTo>
                      <a:pt x="803" y="585"/>
                      <a:pt x="806" y="587"/>
                      <a:pt x="807" y="588"/>
                    </a:cubicBezTo>
                    <a:cubicBezTo>
                      <a:pt x="807" y="588"/>
                      <a:pt x="807" y="588"/>
                      <a:pt x="807" y="588"/>
                    </a:cubicBezTo>
                    <a:cubicBezTo>
                      <a:pt x="810" y="590"/>
                      <a:pt x="810" y="590"/>
                      <a:pt x="810" y="590"/>
                    </a:cubicBezTo>
                    <a:cubicBezTo>
                      <a:pt x="810" y="590"/>
                      <a:pt x="810" y="590"/>
                      <a:pt x="810" y="590"/>
                    </a:cubicBezTo>
                    <a:cubicBezTo>
                      <a:pt x="815" y="592"/>
                      <a:pt x="820" y="596"/>
                      <a:pt x="824" y="599"/>
                    </a:cubicBezTo>
                    <a:cubicBezTo>
                      <a:pt x="824" y="598"/>
                      <a:pt x="824" y="598"/>
                      <a:pt x="824" y="598"/>
                    </a:cubicBezTo>
                    <a:cubicBezTo>
                      <a:pt x="832" y="606"/>
                      <a:pt x="837" y="607"/>
                      <a:pt x="843" y="616"/>
                    </a:cubicBezTo>
                    <a:cubicBezTo>
                      <a:pt x="842" y="616"/>
                      <a:pt x="842" y="616"/>
                      <a:pt x="842" y="616"/>
                    </a:cubicBezTo>
                    <a:cubicBezTo>
                      <a:pt x="854" y="623"/>
                      <a:pt x="853" y="633"/>
                      <a:pt x="863" y="642"/>
                    </a:cubicBezTo>
                    <a:cubicBezTo>
                      <a:pt x="862" y="641"/>
                      <a:pt x="862" y="643"/>
                      <a:pt x="862" y="643"/>
                    </a:cubicBezTo>
                    <a:cubicBezTo>
                      <a:pt x="865" y="648"/>
                      <a:pt x="868" y="654"/>
                      <a:pt x="871" y="653"/>
                    </a:cubicBezTo>
                    <a:cubicBezTo>
                      <a:pt x="873" y="657"/>
                      <a:pt x="872" y="657"/>
                      <a:pt x="871" y="658"/>
                    </a:cubicBezTo>
                    <a:cubicBezTo>
                      <a:pt x="872" y="657"/>
                      <a:pt x="874" y="660"/>
                      <a:pt x="875" y="664"/>
                    </a:cubicBezTo>
                    <a:cubicBezTo>
                      <a:pt x="874" y="662"/>
                      <a:pt x="874" y="662"/>
                      <a:pt x="874" y="662"/>
                    </a:cubicBezTo>
                    <a:cubicBezTo>
                      <a:pt x="876" y="665"/>
                      <a:pt x="877" y="669"/>
                      <a:pt x="878" y="672"/>
                    </a:cubicBezTo>
                    <a:cubicBezTo>
                      <a:pt x="880" y="669"/>
                      <a:pt x="880" y="669"/>
                      <a:pt x="880" y="669"/>
                    </a:cubicBezTo>
                    <a:cubicBezTo>
                      <a:pt x="881" y="674"/>
                      <a:pt x="877" y="671"/>
                      <a:pt x="879" y="676"/>
                    </a:cubicBezTo>
                    <a:cubicBezTo>
                      <a:pt x="881" y="675"/>
                      <a:pt x="881" y="675"/>
                      <a:pt x="881" y="675"/>
                    </a:cubicBezTo>
                    <a:cubicBezTo>
                      <a:pt x="882" y="683"/>
                      <a:pt x="879" y="688"/>
                      <a:pt x="878" y="695"/>
                    </a:cubicBezTo>
                    <a:cubicBezTo>
                      <a:pt x="878" y="709"/>
                      <a:pt x="877" y="723"/>
                      <a:pt x="872" y="737"/>
                    </a:cubicBezTo>
                    <a:cubicBezTo>
                      <a:pt x="868" y="751"/>
                      <a:pt x="860" y="764"/>
                      <a:pt x="849" y="774"/>
                    </a:cubicBezTo>
                    <a:cubicBezTo>
                      <a:pt x="847" y="773"/>
                      <a:pt x="847" y="773"/>
                      <a:pt x="847" y="773"/>
                    </a:cubicBezTo>
                    <a:cubicBezTo>
                      <a:pt x="845" y="772"/>
                      <a:pt x="845" y="782"/>
                      <a:pt x="842" y="781"/>
                    </a:cubicBezTo>
                    <a:cubicBezTo>
                      <a:pt x="841" y="784"/>
                      <a:pt x="841" y="784"/>
                      <a:pt x="841" y="784"/>
                    </a:cubicBezTo>
                    <a:cubicBezTo>
                      <a:pt x="840" y="784"/>
                      <a:pt x="838" y="785"/>
                      <a:pt x="839" y="784"/>
                    </a:cubicBezTo>
                    <a:cubicBezTo>
                      <a:pt x="837" y="786"/>
                      <a:pt x="837" y="786"/>
                      <a:pt x="836" y="788"/>
                    </a:cubicBezTo>
                    <a:cubicBezTo>
                      <a:pt x="835" y="788"/>
                      <a:pt x="834" y="789"/>
                      <a:pt x="833" y="789"/>
                    </a:cubicBezTo>
                    <a:cubicBezTo>
                      <a:pt x="823" y="796"/>
                      <a:pt x="817" y="804"/>
                      <a:pt x="806" y="809"/>
                    </a:cubicBezTo>
                    <a:cubicBezTo>
                      <a:pt x="799" y="811"/>
                      <a:pt x="790" y="815"/>
                      <a:pt x="780" y="819"/>
                    </a:cubicBezTo>
                    <a:cubicBezTo>
                      <a:pt x="770" y="822"/>
                      <a:pt x="759" y="825"/>
                      <a:pt x="751" y="826"/>
                    </a:cubicBezTo>
                    <a:cubicBezTo>
                      <a:pt x="740" y="829"/>
                      <a:pt x="727" y="826"/>
                      <a:pt x="716" y="822"/>
                    </a:cubicBezTo>
                    <a:cubicBezTo>
                      <a:pt x="704" y="819"/>
                      <a:pt x="693" y="814"/>
                      <a:pt x="682" y="811"/>
                    </a:cubicBezTo>
                    <a:cubicBezTo>
                      <a:pt x="681" y="810"/>
                      <a:pt x="679" y="810"/>
                      <a:pt x="679" y="811"/>
                    </a:cubicBezTo>
                    <a:cubicBezTo>
                      <a:pt x="673" y="808"/>
                      <a:pt x="667" y="804"/>
                      <a:pt x="661" y="800"/>
                    </a:cubicBezTo>
                    <a:cubicBezTo>
                      <a:pt x="661" y="800"/>
                      <a:pt x="656" y="797"/>
                      <a:pt x="650" y="792"/>
                    </a:cubicBezTo>
                    <a:cubicBezTo>
                      <a:pt x="644" y="787"/>
                      <a:pt x="637" y="780"/>
                      <a:pt x="634" y="774"/>
                    </a:cubicBezTo>
                    <a:cubicBezTo>
                      <a:pt x="634" y="773"/>
                      <a:pt x="633" y="773"/>
                      <a:pt x="633" y="772"/>
                    </a:cubicBezTo>
                    <a:cubicBezTo>
                      <a:pt x="633" y="768"/>
                      <a:pt x="634" y="764"/>
                      <a:pt x="634" y="760"/>
                    </a:cubicBezTo>
                    <a:cubicBezTo>
                      <a:pt x="635" y="760"/>
                      <a:pt x="636" y="743"/>
                      <a:pt x="632" y="732"/>
                    </a:cubicBezTo>
                    <a:cubicBezTo>
                      <a:pt x="630" y="727"/>
                      <a:pt x="627" y="724"/>
                      <a:pt x="624" y="725"/>
                    </a:cubicBezTo>
                    <a:cubicBezTo>
                      <a:pt x="621" y="726"/>
                      <a:pt x="619" y="732"/>
                      <a:pt x="614" y="744"/>
                    </a:cubicBezTo>
                    <a:cubicBezTo>
                      <a:pt x="613" y="744"/>
                      <a:pt x="613" y="744"/>
                      <a:pt x="613" y="744"/>
                    </a:cubicBezTo>
                    <a:cubicBezTo>
                      <a:pt x="612" y="751"/>
                      <a:pt x="611" y="755"/>
                      <a:pt x="614" y="760"/>
                    </a:cubicBezTo>
                    <a:cubicBezTo>
                      <a:pt x="610" y="760"/>
                      <a:pt x="613" y="765"/>
                      <a:pt x="612" y="767"/>
                    </a:cubicBezTo>
                    <a:cubicBezTo>
                      <a:pt x="611" y="766"/>
                      <a:pt x="611" y="766"/>
                      <a:pt x="611" y="766"/>
                    </a:cubicBezTo>
                    <a:cubicBezTo>
                      <a:pt x="613" y="771"/>
                      <a:pt x="608" y="774"/>
                      <a:pt x="609" y="779"/>
                    </a:cubicBezTo>
                    <a:cubicBezTo>
                      <a:pt x="609" y="778"/>
                      <a:pt x="608" y="778"/>
                      <a:pt x="608" y="777"/>
                    </a:cubicBezTo>
                    <a:cubicBezTo>
                      <a:pt x="608" y="780"/>
                      <a:pt x="608" y="784"/>
                      <a:pt x="606" y="784"/>
                    </a:cubicBezTo>
                    <a:cubicBezTo>
                      <a:pt x="604" y="790"/>
                      <a:pt x="600" y="799"/>
                      <a:pt x="600" y="804"/>
                    </a:cubicBezTo>
                    <a:cubicBezTo>
                      <a:pt x="600" y="803"/>
                      <a:pt x="600" y="803"/>
                      <a:pt x="600" y="803"/>
                    </a:cubicBezTo>
                    <a:cubicBezTo>
                      <a:pt x="601" y="807"/>
                      <a:pt x="599" y="806"/>
                      <a:pt x="599" y="809"/>
                    </a:cubicBezTo>
                    <a:cubicBezTo>
                      <a:pt x="598" y="809"/>
                      <a:pt x="598" y="810"/>
                      <a:pt x="598" y="809"/>
                    </a:cubicBezTo>
                    <a:cubicBezTo>
                      <a:pt x="598" y="813"/>
                      <a:pt x="594" y="817"/>
                      <a:pt x="593" y="819"/>
                    </a:cubicBezTo>
                    <a:cubicBezTo>
                      <a:pt x="592" y="818"/>
                      <a:pt x="592" y="818"/>
                      <a:pt x="592" y="818"/>
                    </a:cubicBezTo>
                    <a:cubicBezTo>
                      <a:pt x="591" y="820"/>
                      <a:pt x="590" y="821"/>
                      <a:pt x="589" y="823"/>
                    </a:cubicBezTo>
                    <a:cubicBezTo>
                      <a:pt x="591" y="821"/>
                      <a:pt x="591" y="821"/>
                      <a:pt x="591" y="821"/>
                    </a:cubicBezTo>
                    <a:cubicBezTo>
                      <a:pt x="593" y="824"/>
                      <a:pt x="586" y="823"/>
                      <a:pt x="586" y="828"/>
                    </a:cubicBezTo>
                    <a:cubicBezTo>
                      <a:pt x="583" y="830"/>
                      <a:pt x="586" y="839"/>
                      <a:pt x="582" y="841"/>
                    </a:cubicBezTo>
                    <a:cubicBezTo>
                      <a:pt x="582" y="843"/>
                      <a:pt x="581" y="837"/>
                      <a:pt x="580" y="840"/>
                    </a:cubicBezTo>
                    <a:cubicBezTo>
                      <a:pt x="579" y="839"/>
                      <a:pt x="580" y="839"/>
                      <a:pt x="579" y="838"/>
                    </a:cubicBezTo>
                    <a:cubicBezTo>
                      <a:pt x="577" y="841"/>
                      <a:pt x="574" y="840"/>
                      <a:pt x="572" y="843"/>
                    </a:cubicBezTo>
                    <a:cubicBezTo>
                      <a:pt x="571" y="842"/>
                      <a:pt x="571" y="842"/>
                      <a:pt x="571" y="842"/>
                    </a:cubicBezTo>
                    <a:cubicBezTo>
                      <a:pt x="570" y="847"/>
                      <a:pt x="564" y="845"/>
                      <a:pt x="563" y="849"/>
                    </a:cubicBezTo>
                    <a:cubicBezTo>
                      <a:pt x="560" y="853"/>
                      <a:pt x="558" y="847"/>
                      <a:pt x="556" y="852"/>
                    </a:cubicBezTo>
                    <a:cubicBezTo>
                      <a:pt x="555" y="852"/>
                      <a:pt x="554" y="852"/>
                      <a:pt x="553" y="852"/>
                    </a:cubicBezTo>
                    <a:cubicBezTo>
                      <a:pt x="551" y="852"/>
                      <a:pt x="553" y="855"/>
                      <a:pt x="551" y="855"/>
                    </a:cubicBezTo>
                    <a:cubicBezTo>
                      <a:pt x="550" y="854"/>
                      <a:pt x="548" y="855"/>
                      <a:pt x="548" y="854"/>
                    </a:cubicBezTo>
                    <a:cubicBezTo>
                      <a:pt x="543" y="854"/>
                      <a:pt x="541" y="861"/>
                      <a:pt x="533" y="860"/>
                    </a:cubicBezTo>
                    <a:cubicBezTo>
                      <a:pt x="533" y="863"/>
                      <a:pt x="529" y="863"/>
                      <a:pt x="529" y="865"/>
                    </a:cubicBezTo>
                    <a:cubicBezTo>
                      <a:pt x="528" y="864"/>
                      <a:pt x="523" y="867"/>
                      <a:pt x="525" y="864"/>
                    </a:cubicBezTo>
                    <a:cubicBezTo>
                      <a:pt x="526" y="863"/>
                      <a:pt x="526" y="863"/>
                      <a:pt x="526" y="864"/>
                    </a:cubicBezTo>
                    <a:cubicBezTo>
                      <a:pt x="526" y="862"/>
                      <a:pt x="526" y="862"/>
                      <a:pt x="526" y="862"/>
                    </a:cubicBezTo>
                    <a:cubicBezTo>
                      <a:pt x="522" y="860"/>
                      <a:pt x="520" y="865"/>
                      <a:pt x="517" y="866"/>
                    </a:cubicBezTo>
                    <a:cubicBezTo>
                      <a:pt x="518" y="866"/>
                      <a:pt x="519" y="866"/>
                      <a:pt x="519" y="867"/>
                    </a:cubicBezTo>
                    <a:cubicBezTo>
                      <a:pt x="518" y="867"/>
                      <a:pt x="516" y="867"/>
                      <a:pt x="515" y="867"/>
                    </a:cubicBezTo>
                    <a:cubicBezTo>
                      <a:pt x="516" y="866"/>
                      <a:pt x="516" y="866"/>
                      <a:pt x="516" y="866"/>
                    </a:cubicBezTo>
                    <a:cubicBezTo>
                      <a:pt x="514" y="866"/>
                      <a:pt x="512" y="866"/>
                      <a:pt x="511" y="866"/>
                    </a:cubicBezTo>
                    <a:cubicBezTo>
                      <a:pt x="512" y="868"/>
                      <a:pt x="512" y="868"/>
                      <a:pt x="512" y="868"/>
                    </a:cubicBezTo>
                    <a:cubicBezTo>
                      <a:pt x="509" y="867"/>
                      <a:pt x="508" y="865"/>
                      <a:pt x="506" y="867"/>
                    </a:cubicBezTo>
                    <a:cubicBezTo>
                      <a:pt x="505" y="869"/>
                      <a:pt x="508" y="869"/>
                      <a:pt x="506" y="870"/>
                    </a:cubicBezTo>
                    <a:cubicBezTo>
                      <a:pt x="502" y="869"/>
                      <a:pt x="498" y="868"/>
                      <a:pt x="494" y="867"/>
                    </a:cubicBezTo>
                    <a:cubicBezTo>
                      <a:pt x="494" y="869"/>
                      <a:pt x="493" y="869"/>
                      <a:pt x="492" y="869"/>
                    </a:cubicBezTo>
                    <a:cubicBezTo>
                      <a:pt x="492" y="868"/>
                      <a:pt x="492" y="868"/>
                      <a:pt x="492" y="868"/>
                    </a:cubicBezTo>
                    <a:cubicBezTo>
                      <a:pt x="487" y="869"/>
                      <a:pt x="491" y="864"/>
                      <a:pt x="486" y="865"/>
                    </a:cubicBezTo>
                    <a:cubicBezTo>
                      <a:pt x="487" y="864"/>
                      <a:pt x="487" y="864"/>
                      <a:pt x="487" y="864"/>
                    </a:cubicBezTo>
                    <a:cubicBezTo>
                      <a:pt x="485" y="867"/>
                      <a:pt x="485" y="867"/>
                      <a:pt x="485" y="867"/>
                    </a:cubicBezTo>
                    <a:cubicBezTo>
                      <a:pt x="481" y="870"/>
                      <a:pt x="483" y="864"/>
                      <a:pt x="478" y="867"/>
                    </a:cubicBezTo>
                    <a:cubicBezTo>
                      <a:pt x="480" y="867"/>
                      <a:pt x="479" y="871"/>
                      <a:pt x="476" y="870"/>
                    </a:cubicBezTo>
                    <a:cubicBezTo>
                      <a:pt x="477" y="868"/>
                      <a:pt x="477" y="868"/>
                      <a:pt x="477" y="868"/>
                    </a:cubicBezTo>
                    <a:cubicBezTo>
                      <a:pt x="476" y="869"/>
                      <a:pt x="476" y="869"/>
                      <a:pt x="475" y="869"/>
                    </a:cubicBezTo>
                    <a:cubicBezTo>
                      <a:pt x="476" y="868"/>
                      <a:pt x="476" y="867"/>
                      <a:pt x="474" y="867"/>
                    </a:cubicBezTo>
                    <a:cubicBezTo>
                      <a:pt x="475" y="865"/>
                      <a:pt x="475" y="865"/>
                      <a:pt x="475" y="865"/>
                    </a:cubicBezTo>
                    <a:cubicBezTo>
                      <a:pt x="474" y="866"/>
                      <a:pt x="473" y="866"/>
                      <a:pt x="471" y="867"/>
                    </a:cubicBezTo>
                    <a:cubicBezTo>
                      <a:pt x="469" y="865"/>
                      <a:pt x="465" y="866"/>
                      <a:pt x="464" y="863"/>
                    </a:cubicBezTo>
                    <a:cubicBezTo>
                      <a:pt x="464" y="863"/>
                      <a:pt x="459" y="861"/>
                      <a:pt x="457" y="863"/>
                    </a:cubicBezTo>
                    <a:cubicBezTo>
                      <a:pt x="459" y="862"/>
                      <a:pt x="456" y="860"/>
                      <a:pt x="457" y="859"/>
                    </a:cubicBezTo>
                    <a:cubicBezTo>
                      <a:pt x="456" y="860"/>
                      <a:pt x="451" y="860"/>
                      <a:pt x="450" y="857"/>
                    </a:cubicBezTo>
                    <a:cubicBezTo>
                      <a:pt x="450" y="857"/>
                      <a:pt x="450" y="857"/>
                      <a:pt x="450" y="857"/>
                    </a:cubicBezTo>
                    <a:cubicBezTo>
                      <a:pt x="445" y="853"/>
                      <a:pt x="440" y="855"/>
                      <a:pt x="436" y="851"/>
                    </a:cubicBezTo>
                    <a:cubicBezTo>
                      <a:pt x="435" y="852"/>
                      <a:pt x="433" y="850"/>
                      <a:pt x="432" y="852"/>
                    </a:cubicBezTo>
                    <a:cubicBezTo>
                      <a:pt x="426" y="851"/>
                      <a:pt x="426" y="843"/>
                      <a:pt x="420" y="848"/>
                    </a:cubicBezTo>
                    <a:cubicBezTo>
                      <a:pt x="418" y="846"/>
                      <a:pt x="419" y="844"/>
                      <a:pt x="418" y="843"/>
                    </a:cubicBezTo>
                    <a:cubicBezTo>
                      <a:pt x="418" y="843"/>
                      <a:pt x="418" y="843"/>
                      <a:pt x="418" y="843"/>
                    </a:cubicBezTo>
                    <a:cubicBezTo>
                      <a:pt x="414" y="841"/>
                      <a:pt x="413" y="840"/>
                      <a:pt x="410" y="837"/>
                    </a:cubicBezTo>
                    <a:cubicBezTo>
                      <a:pt x="409" y="836"/>
                      <a:pt x="406" y="839"/>
                      <a:pt x="404" y="836"/>
                    </a:cubicBezTo>
                    <a:cubicBezTo>
                      <a:pt x="406" y="835"/>
                      <a:pt x="405" y="835"/>
                      <a:pt x="404" y="834"/>
                    </a:cubicBezTo>
                    <a:cubicBezTo>
                      <a:pt x="405" y="834"/>
                      <a:pt x="405" y="834"/>
                      <a:pt x="405" y="832"/>
                    </a:cubicBezTo>
                    <a:cubicBezTo>
                      <a:pt x="404" y="832"/>
                      <a:pt x="404" y="832"/>
                      <a:pt x="403" y="832"/>
                    </a:cubicBezTo>
                    <a:cubicBezTo>
                      <a:pt x="403" y="832"/>
                      <a:pt x="403" y="832"/>
                      <a:pt x="404" y="832"/>
                    </a:cubicBezTo>
                    <a:cubicBezTo>
                      <a:pt x="402" y="831"/>
                      <a:pt x="402" y="831"/>
                      <a:pt x="402" y="832"/>
                    </a:cubicBezTo>
                    <a:cubicBezTo>
                      <a:pt x="402" y="832"/>
                      <a:pt x="402" y="832"/>
                      <a:pt x="402" y="833"/>
                    </a:cubicBezTo>
                    <a:cubicBezTo>
                      <a:pt x="402" y="830"/>
                      <a:pt x="398" y="828"/>
                      <a:pt x="400" y="827"/>
                    </a:cubicBezTo>
                    <a:cubicBezTo>
                      <a:pt x="395" y="822"/>
                      <a:pt x="391" y="820"/>
                      <a:pt x="388" y="815"/>
                    </a:cubicBezTo>
                    <a:cubicBezTo>
                      <a:pt x="389" y="814"/>
                      <a:pt x="390" y="815"/>
                      <a:pt x="391" y="816"/>
                    </a:cubicBezTo>
                    <a:cubicBezTo>
                      <a:pt x="391" y="815"/>
                      <a:pt x="390" y="814"/>
                      <a:pt x="389" y="813"/>
                    </a:cubicBezTo>
                    <a:cubicBezTo>
                      <a:pt x="391" y="812"/>
                      <a:pt x="391" y="814"/>
                      <a:pt x="392" y="815"/>
                    </a:cubicBezTo>
                    <a:cubicBezTo>
                      <a:pt x="392" y="811"/>
                      <a:pt x="386" y="808"/>
                      <a:pt x="387" y="803"/>
                    </a:cubicBezTo>
                    <a:cubicBezTo>
                      <a:pt x="385" y="802"/>
                      <a:pt x="385" y="802"/>
                      <a:pt x="385" y="802"/>
                    </a:cubicBezTo>
                    <a:cubicBezTo>
                      <a:pt x="385" y="802"/>
                      <a:pt x="385" y="802"/>
                      <a:pt x="385" y="802"/>
                    </a:cubicBezTo>
                    <a:cubicBezTo>
                      <a:pt x="385" y="802"/>
                      <a:pt x="383" y="801"/>
                      <a:pt x="383" y="800"/>
                    </a:cubicBezTo>
                    <a:cubicBezTo>
                      <a:pt x="384" y="799"/>
                      <a:pt x="386" y="800"/>
                      <a:pt x="386" y="798"/>
                    </a:cubicBezTo>
                    <a:cubicBezTo>
                      <a:pt x="387" y="795"/>
                      <a:pt x="384" y="792"/>
                      <a:pt x="383" y="790"/>
                    </a:cubicBezTo>
                    <a:cubicBezTo>
                      <a:pt x="383" y="791"/>
                      <a:pt x="382" y="791"/>
                      <a:pt x="382" y="790"/>
                    </a:cubicBezTo>
                    <a:cubicBezTo>
                      <a:pt x="382" y="789"/>
                      <a:pt x="383" y="788"/>
                      <a:pt x="383" y="787"/>
                    </a:cubicBezTo>
                    <a:cubicBezTo>
                      <a:pt x="384" y="787"/>
                      <a:pt x="384" y="787"/>
                      <a:pt x="384" y="787"/>
                    </a:cubicBezTo>
                    <a:cubicBezTo>
                      <a:pt x="383" y="787"/>
                      <a:pt x="383" y="784"/>
                      <a:pt x="382" y="783"/>
                    </a:cubicBezTo>
                    <a:cubicBezTo>
                      <a:pt x="383" y="783"/>
                      <a:pt x="383" y="785"/>
                      <a:pt x="384" y="786"/>
                    </a:cubicBezTo>
                    <a:cubicBezTo>
                      <a:pt x="384" y="781"/>
                      <a:pt x="384" y="783"/>
                      <a:pt x="385" y="779"/>
                    </a:cubicBezTo>
                    <a:cubicBezTo>
                      <a:pt x="384" y="776"/>
                      <a:pt x="383" y="779"/>
                      <a:pt x="381" y="777"/>
                    </a:cubicBezTo>
                    <a:cubicBezTo>
                      <a:pt x="381" y="775"/>
                      <a:pt x="381" y="772"/>
                      <a:pt x="383" y="770"/>
                    </a:cubicBezTo>
                    <a:cubicBezTo>
                      <a:pt x="381" y="770"/>
                      <a:pt x="381" y="770"/>
                      <a:pt x="381" y="770"/>
                    </a:cubicBezTo>
                    <a:cubicBezTo>
                      <a:pt x="381" y="765"/>
                      <a:pt x="382" y="762"/>
                      <a:pt x="385" y="760"/>
                    </a:cubicBezTo>
                    <a:cubicBezTo>
                      <a:pt x="386" y="751"/>
                      <a:pt x="387" y="745"/>
                      <a:pt x="386" y="741"/>
                    </a:cubicBezTo>
                    <a:cubicBezTo>
                      <a:pt x="385" y="738"/>
                      <a:pt x="384" y="737"/>
                      <a:pt x="382" y="737"/>
                    </a:cubicBezTo>
                    <a:cubicBezTo>
                      <a:pt x="377" y="737"/>
                      <a:pt x="372" y="744"/>
                      <a:pt x="372" y="744"/>
                    </a:cubicBezTo>
                    <a:cubicBezTo>
                      <a:pt x="366" y="750"/>
                      <a:pt x="363" y="757"/>
                      <a:pt x="362" y="764"/>
                    </a:cubicBezTo>
                    <a:cubicBezTo>
                      <a:pt x="361" y="771"/>
                      <a:pt x="361" y="779"/>
                      <a:pt x="362" y="789"/>
                    </a:cubicBezTo>
                    <a:cubicBezTo>
                      <a:pt x="362" y="793"/>
                      <a:pt x="362" y="797"/>
                      <a:pt x="362" y="800"/>
                    </a:cubicBezTo>
                    <a:cubicBezTo>
                      <a:pt x="360" y="801"/>
                      <a:pt x="358" y="803"/>
                      <a:pt x="356" y="805"/>
                    </a:cubicBezTo>
                    <a:cubicBezTo>
                      <a:pt x="355" y="805"/>
                      <a:pt x="355" y="805"/>
                      <a:pt x="355" y="805"/>
                    </a:cubicBezTo>
                    <a:cubicBezTo>
                      <a:pt x="351" y="811"/>
                      <a:pt x="348" y="814"/>
                      <a:pt x="348" y="819"/>
                    </a:cubicBezTo>
                    <a:cubicBezTo>
                      <a:pt x="344" y="817"/>
                      <a:pt x="343" y="823"/>
                      <a:pt x="341" y="823"/>
                    </a:cubicBezTo>
                    <a:cubicBezTo>
                      <a:pt x="341" y="823"/>
                      <a:pt x="341" y="823"/>
                      <a:pt x="341" y="823"/>
                    </a:cubicBezTo>
                    <a:cubicBezTo>
                      <a:pt x="340" y="828"/>
                      <a:pt x="333" y="827"/>
                      <a:pt x="331" y="831"/>
                    </a:cubicBezTo>
                    <a:cubicBezTo>
                      <a:pt x="331" y="830"/>
                      <a:pt x="331" y="830"/>
                      <a:pt x="331" y="829"/>
                    </a:cubicBezTo>
                    <a:cubicBezTo>
                      <a:pt x="329" y="831"/>
                      <a:pt x="326" y="833"/>
                      <a:pt x="325" y="832"/>
                    </a:cubicBezTo>
                    <a:cubicBezTo>
                      <a:pt x="318" y="835"/>
                      <a:pt x="308" y="836"/>
                      <a:pt x="304" y="840"/>
                    </a:cubicBezTo>
                    <a:cubicBezTo>
                      <a:pt x="304" y="840"/>
                      <a:pt x="304" y="840"/>
                      <a:pt x="304" y="840"/>
                    </a:cubicBezTo>
                    <a:cubicBezTo>
                      <a:pt x="302" y="842"/>
                      <a:pt x="301" y="841"/>
                      <a:pt x="298" y="842"/>
                    </a:cubicBezTo>
                    <a:cubicBezTo>
                      <a:pt x="298" y="842"/>
                      <a:pt x="297" y="842"/>
                      <a:pt x="297" y="842"/>
                    </a:cubicBezTo>
                    <a:cubicBezTo>
                      <a:pt x="294" y="844"/>
                      <a:pt x="288" y="842"/>
                      <a:pt x="286" y="843"/>
                    </a:cubicBezTo>
                    <a:cubicBezTo>
                      <a:pt x="286" y="842"/>
                      <a:pt x="286" y="842"/>
                      <a:pt x="286" y="842"/>
                    </a:cubicBezTo>
                    <a:cubicBezTo>
                      <a:pt x="284" y="842"/>
                      <a:pt x="282" y="842"/>
                      <a:pt x="279" y="842"/>
                    </a:cubicBezTo>
                    <a:cubicBezTo>
                      <a:pt x="282" y="842"/>
                      <a:pt x="282" y="842"/>
                      <a:pt x="282" y="842"/>
                    </a:cubicBezTo>
                    <a:cubicBezTo>
                      <a:pt x="281" y="846"/>
                      <a:pt x="277" y="840"/>
                      <a:pt x="272" y="842"/>
                    </a:cubicBezTo>
                    <a:cubicBezTo>
                      <a:pt x="268" y="841"/>
                      <a:pt x="263" y="848"/>
                      <a:pt x="258" y="846"/>
                    </a:cubicBezTo>
                    <a:cubicBezTo>
                      <a:pt x="256" y="847"/>
                      <a:pt x="261" y="843"/>
                      <a:pt x="257" y="844"/>
                    </a:cubicBezTo>
                    <a:cubicBezTo>
                      <a:pt x="258" y="842"/>
                      <a:pt x="259" y="843"/>
                      <a:pt x="259" y="841"/>
                    </a:cubicBezTo>
                    <a:cubicBezTo>
                      <a:pt x="255" y="842"/>
                      <a:pt x="254" y="838"/>
                      <a:pt x="250" y="839"/>
                    </a:cubicBezTo>
                    <a:cubicBezTo>
                      <a:pt x="250" y="837"/>
                      <a:pt x="250" y="837"/>
                      <a:pt x="250" y="837"/>
                    </a:cubicBezTo>
                    <a:cubicBezTo>
                      <a:pt x="245" y="838"/>
                      <a:pt x="242" y="833"/>
                      <a:pt x="238" y="834"/>
                    </a:cubicBezTo>
                    <a:cubicBezTo>
                      <a:pt x="232" y="833"/>
                      <a:pt x="236" y="829"/>
                      <a:pt x="230" y="829"/>
                    </a:cubicBezTo>
                    <a:cubicBezTo>
                      <a:pt x="229" y="827"/>
                      <a:pt x="229" y="827"/>
                      <a:pt x="229" y="827"/>
                    </a:cubicBezTo>
                    <a:cubicBezTo>
                      <a:pt x="227" y="826"/>
                      <a:pt x="227" y="828"/>
                      <a:pt x="225" y="827"/>
                    </a:cubicBezTo>
                    <a:cubicBezTo>
                      <a:pt x="225" y="825"/>
                      <a:pt x="222" y="824"/>
                      <a:pt x="224" y="824"/>
                    </a:cubicBezTo>
                    <a:cubicBezTo>
                      <a:pt x="220" y="820"/>
                      <a:pt x="213" y="821"/>
                      <a:pt x="209" y="814"/>
                    </a:cubicBezTo>
                    <a:cubicBezTo>
                      <a:pt x="206" y="816"/>
                      <a:pt x="204" y="812"/>
                      <a:pt x="202" y="813"/>
                    </a:cubicBezTo>
                    <a:cubicBezTo>
                      <a:pt x="203" y="812"/>
                      <a:pt x="197" y="808"/>
                      <a:pt x="202" y="809"/>
                    </a:cubicBezTo>
                    <a:cubicBezTo>
                      <a:pt x="202" y="809"/>
                      <a:pt x="202" y="810"/>
                      <a:pt x="202" y="810"/>
                    </a:cubicBezTo>
                    <a:cubicBezTo>
                      <a:pt x="203" y="809"/>
                      <a:pt x="203" y="809"/>
                      <a:pt x="203" y="809"/>
                    </a:cubicBezTo>
                    <a:cubicBezTo>
                      <a:pt x="203" y="805"/>
                      <a:pt x="198" y="806"/>
                      <a:pt x="197" y="803"/>
                    </a:cubicBezTo>
                    <a:cubicBezTo>
                      <a:pt x="196" y="804"/>
                      <a:pt x="197" y="805"/>
                      <a:pt x="196" y="805"/>
                    </a:cubicBezTo>
                    <a:cubicBezTo>
                      <a:pt x="195" y="804"/>
                      <a:pt x="195" y="804"/>
                      <a:pt x="195" y="802"/>
                    </a:cubicBezTo>
                    <a:cubicBezTo>
                      <a:pt x="196" y="802"/>
                      <a:pt x="196" y="802"/>
                      <a:pt x="196" y="802"/>
                    </a:cubicBezTo>
                    <a:cubicBezTo>
                      <a:pt x="196" y="801"/>
                      <a:pt x="195" y="799"/>
                      <a:pt x="194" y="797"/>
                    </a:cubicBezTo>
                    <a:cubicBezTo>
                      <a:pt x="193" y="799"/>
                      <a:pt x="193" y="799"/>
                      <a:pt x="193" y="799"/>
                    </a:cubicBezTo>
                    <a:cubicBezTo>
                      <a:pt x="193" y="796"/>
                      <a:pt x="195" y="794"/>
                      <a:pt x="192" y="792"/>
                    </a:cubicBezTo>
                    <a:cubicBezTo>
                      <a:pt x="190" y="792"/>
                      <a:pt x="191" y="796"/>
                      <a:pt x="189" y="793"/>
                    </a:cubicBezTo>
                    <a:cubicBezTo>
                      <a:pt x="189" y="789"/>
                      <a:pt x="189" y="784"/>
                      <a:pt x="189" y="780"/>
                    </a:cubicBezTo>
                    <a:cubicBezTo>
                      <a:pt x="187" y="780"/>
                      <a:pt x="187" y="779"/>
                      <a:pt x="186" y="778"/>
                    </a:cubicBezTo>
                    <a:cubicBezTo>
                      <a:pt x="188" y="777"/>
                      <a:pt x="188" y="777"/>
                      <a:pt x="188" y="777"/>
                    </a:cubicBezTo>
                    <a:cubicBezTo>
                      <a:pt x="185" y="773"/>
                      <a:pt x="191" y="775"/>
                      <a:pt x="189" y="771"/>
                    </a:cubicBezTo>
                    <a:cubicBezTo>
                      <a:pt x="190" y="771"/>
                      <a:pt x="190" y="771"/>
                      <a:pt x="190" y="771"/>
                    </a:cubicBezTo>
                    <a:cubicBezTo>
                      <a:pt x="187" y="770"/>
                      <a:pt x="187" y="770"/>
                      <a:pt x="187" y="770"/>
                    </a:cubicBezTo>
                    <a:cubicBezTo>
                      <a:pt x="183" y="766"/>
                      <a:pt x="190" y="768"/>
                      <a:pt x="185" y="763"/>
                    </a:cubicBezTo>
                    <a:cubicBezTo>
                      <a:pt x="186" y="765"/>
                      <a:pt x="182" y="764"/>
                      <a:pt x="183" y="762"/>
                    </a:cubicBezTo>
                    <a:cubicBezTo>
                      <a:pt x="184" y="762"/>
                      <a:pt x="184" y="762"/>
                      <a:pt x="184" y="762"/>
                    </a:cubicBezTo>
                    <a:cubicBezTo>
                      <a:pt x="184" y="761"/>
                      <a:pt x="183" y="760"/>
                      <a:pt x="184" y="759"/>
                    </a:cubicBezTo>
                    <a:cubicBezTo>
                      <a:pt x="184" y="760"/>
                      <a:pt x="186" y="760"/>
                      <a:pt x="186" y="758"/>
                    </a:cubicBezTo>
                    <a:cubicBezTo>
                      <a:pt x="187" y="759"/>
                      <a:pt x="187" y="759"/>
                      <a:pt x="187" y="759"/>
                    </a:cubicBezTo>
                    <a:cubicBezTo>
                      <a:pt x="186" y="758"/>
                      <a:pt x="186" y="757"/>
                      <a:pt x="185" y="756"/>
                    </a:cubicBezTo>
                    <a:cubicBezTo>
                      <a:pt x="187" y="753"/>
                      <a:pt x="185" y="748"/>
                      <a:pt x="187" y="747"/>
                    </a:cubicBezTo>
                    <a:cubicBezTo>
                      <a:pt x="187" y="747"/>
                      <a:pt x="189" y="742"/>
                      <a:pt x="188" y="740"/>
                    </a:cubicBezTo>
                    <a:cubicBezTo>
                      <a:pt x="189" y="741"/>
                      <a:pt x="190" y="738"/>
                      <a:pt x="191" y="739"/>
                    </a:cubicBezTo>
                    <a:cubicBezTo>
                      <a:pt x="190" y="737"/>
                      <a:pt x="190" y="732"/>
                      <a:pt x="192" y="731"/>
                    </a:cubicBezTo>
                    <a:cubicBezTo>
                      <a:pt x="192" y="731"/>
                      <a:pt x="192" y="731"/>
                      <a:pt x="192" y="731"/>
                    </a:cubicBezTo>
                    <a:cubicBezTo>
                      <a:pt x="196" y="725"/>
                      <a:pt x="194" y="719"/>
                      <a:pt x="198" y="714"/>
                    </a:cubicBezTo>
                    <a:cubicBezTo>
                      <a:pt x="197" y="714"/>
                      <a:pt x="199" y="711"/>
                      <a:pt x="196" y="711"/>
                    </a:cubicBezTo>
                    <a:cubicBezTo>
                      <a:pt x="197" y="703"/>
                      <a:pt x="206" y="702"/>
                      <a:pt x="201" y="696"/>
                    </a:cubicBezTo>
                    <a:cubicBezTo>
                      <a:pt x="202" y="694"/>
                      <a:pt x="204" y="694"/>
                      <a:pt x="205" y="693"/>
                    </a:cubicBezTo>
                    <a:cubicBezTo>
                      <a:pt x="205" y="694"/>
                      <a:pt x="205" y="694"/>
                      <a:pt x="205" y="694"/>
                    </a:cubicBezTo>
                    <a:cubicBezTo>
                      <a:pt x="208" y="689"/>
                      <a:pt x="209" y="687"/>
                      <a:pt x="212" y="684"/>
                    </a:cubicBezTo>
                    <a:cubicBezTo>
                      <a:pt x="212" y="682"/>
                      <a:pt x="210" y="680"/>
                      <a:pt x="213" y="677"/>
                    </a:cubicBezTo>
                    <a:cubicBezTo>
                      <a:pt x="213" y="679"/>
                      <a:pt x="214" y="678"/>
                      <a:pt x="215" y="677"/>
                    </a:cubicBezTo>
                    <a:cubicBezTo>
                      <a:pt x="215" y="677"/>
                      <a:pt x="215" y="678"/>
                      <a:pt x="217" y="677"/>
                    </a:cubicBezTo>
                    <a:cubicBezTo>
                      <a:pt x="216" y="677"/>
                      <a:pt x="217" y="676"/>
                      <a:pt x="217" y="676"/>
                    </a:cubicBezTo>
                    <a:cubicBezTo>
                      <a:pt x="217" y="676"/>
                      <a:pt x="217" y="676"/>
                      <a:pt x="217" y="676"/>
                    </a:cubicBezTo>
                    <a:cubicBezTo>
                      <a:pt x="218" y="674"/>
                      <a:pt x="218" y="674"/>
                      <a:pt x="217" y="675"/>
                    </a:cubicBezTo>
                    <a:cubicBezTo>
                      <a:pt x="217" y="674"/>
                      <a:pt x="216" y="674"/>
                      <a:pt x="216" y="674"/>
                    </a:cubicBezTo>
                    <a:cubicBezTo>
                      <a:pt x="219" y="674"/>
                      <a:pt x="220" y="669"/>
                      <a:pt x="222" y="671"/>
                    </a:cubicBezTo>
                    <a:cubicBezTo>
                      <a:pt x="227" y="665"/>
                      <a:pt x="229" y="660"/>
                      <a:pt x="234" y="656"/>
                    </a:cubicBezTo>
                    <a:cubicBezTo>
                      <a:pt x="235" y="657"/>
                      <a:pt x="234" y="659"/>
                      <a:pt x="233" y="660"/>
                    </a:cubicBezTo>
                    <a:cubicBezTo>
                      <a:pt x="234" y="659"/>
                      <a:pt x="235" y="658"/>
                      <a:pt x="237" y="657"/>
                    </a:cubicBezTo>
                    <a:cubicBezTo>
                      <a:pt x="237" y="659"/>
                      <a:pt x="235" y="659"/>
                      <a:pt x="234" y="660"/>
                    </a:cubicBezTo>
                    <a:cubicBezTo>
                      <a:pt x="240" y="660"/>
                      <a:pt x="241" y="652"/>
                      <a:pt x="248" y="652"/>
                    </a:cubicBezTo>
                    <a:cubicBezTo>
                      <a:pt x="248" y="651"/>
                      <a:pt x="248" y="651"/>
                      <a:pt x="248" y="651"/>
                    </a:cubicBezTo>
                    <a:cubicBezTo>
                      <a:pt x="249" y="651"/>
                      <a:pt x="249" y="651"/>
                      <a:pt x="249" y="651"/>
                    </a:cubicBezTo>
                    <a:cubicBezTo>
                      <a:pt x="248" y="650"/>
                      <a:pt x="249" y="649"/>
                      <a:pt x="250" y="648"/>
                    </a:cubicBezTo>
                    <a:cubicBezTo>
                      <a:pt x="251" y="649"/>
                      <a:pt x="251" y="651"/>
                      <a:pt x="254" y="650"/>
                    </a:cubicBezTo>
                    <a:cubicBezTo>
                      <a:pt x="256" y="651"/>
                      <a:pt x="259" y="648"/>
                      <a:pt x="262" y="647"/>
                    </a:cubicBezTo>
                    <a:cubicBezTo>
                      <a:pt x="260" y="647"/>
                      <a:pt x="261" y="646"/>
                      <a:pt x="261" y="645"/>
                    </a:cubicBezTo>
                    <a:cubicBezTo>
                      <a:pt x="262" y="645"/>
                      <a:pt x="264" y="646"/>
                      <a:pt x="264" y="645"/>
                    </a:cubicBezTo>
                    <a:cubicBezTo>
                      <a:pt x="265" y="647"/>
                      <a:pt x="265" y="647"/>
                      <a:pt x="265" y="647"/>
                    </a:cubicBezTo>
                    <a:cubicBezTo>
                      <a:pt x="265" y="645"/>
                      <a:pt x="268" y="645"/>
                      <a:pt x="269" y="644"/>
                    </a:cubicBezTo>
                    <a:cubicBezTo>
                      <a:pt x="270" y="645"/>
                      <a:pt x="267" y="645"/>
                      <a:pt x="266" y="647"/>
                    </a:cubicBezTo>
                    <a:cubicBezTo>
                      <a:pt x="272" y="646"/>
                      <a:pt x="269" y="646"/>
                      <a:pt x="274" y="646"/>
                    </a:cubicBezTo>
                    <a:cubicBezTo>
                      <a:pt x="277" y="645"/>
                      <a:pt x="274" y="644"/>
                      <a:pt x="276" y="643"/>
                    </a:cubicBezTo>
                    <a:cubicBezTo>
                      <a:pt x="278" y="642"/>
                      <a:pt x="281" y="641"/>
                      <a:pt x="284" y="643"/>
                    </a:cubicBezTo>
                    <a:cubicBezTo>
                      <a:pt x="283" y="641"/>
                      <a:pt x="283" y="641"/>
                      <a:pt x="283" y="641"/>
                    </a:cubicBezTo>
                    <a:cubicBezTo>
                      <a:pt x="289" y="641"/>
                      <a:pt x="292" y="642"/>
                      <a:pt x="295" y="645"/>
                    </a:cubicBezTo>
                    <a:cubicBezTo>
                      <a:pt x="305" y="646"/>
                      <a:pt x="312" y="647"/>
                      <a:pt x="316" y="646"/>
                    </a:cubicBezTo>
                    <a:cubicBezTo>
                      <a:pt x="319" y="646"/>
                      <a:pt x="320" y="644"/>
                      <a:pt x="320" y="642"/>
                    </a:cubicBezTo>
                    <a:cubicBezTo>
                      <a:pt x="319" y="638"/>
                      <a:pt x="312" y="632"/>
                      <a:pt x="311" y="632"/>
                    </a:cubicBezTo>
                    <a:cubicBezTo>
                      <a:pt x="304" y="625"/>
                      <a:pt x="296" y="623"/>
                      <a:pt x="288" y="622"/>
                    </a:cubicBezTo>
                    <a:cubicBezTo>
                      <a:pt x="279" y="622"/>
                      <a:pt x="270" y="623"/>
                      <a:pt x="259" y="625"/>
                    </a:cubicBezTo>
                    <a:cubicBezTo>
                      <a:pt x="249" y="627"/>
                      <a:pt x="243" y="628"/>
                      <a:pt x="236" y="630"/>
                    </a:cubicBezTo>
                    <a:cubicBezTo>
                      <a:pt x="230" y="632"/>
                      <a:pt x="224" y="635"/>
                      <a:pt x="216" y="642"/>
                    </a:cubicBezTo>
                    <a:cubicBezTo>
                      <a:pt x="208" y="647"/>
                      <a:pt x="202" y="655"/>
                      <a:pt x="196" y="662"/>
                    </a:cubicBezTo>
                    <a:cubicBezTo>
                      <a:pt x="195" y="667"/>
                      <a:pt x="188" y="672"/>
                      <a:pt x="187" y="677"/>
                    </a:cubicBezTo>
                    <a:cubicBezTo>
                      <a:pt x="185" y="678"/>
                      <a:pt x="185" y="678"/>
                      <a:pt x="185" y="678"/>
                    </a:cubicBezTo>
                    <a:cubicBezTo>
                      <a:pt x="185" y="680"/>
                      <a:pt x="184" y="682"/>
                      <a:pt x="183" y="683"/>
                    </a:cubicBezTo>
                    <a:cubicBezTo>
                      <a:pt x="182" y="683"/>
                      <a:pt x="182" y="683"/>
                      <a:pt x="182" y="683"/>
                    </a:cubicBezTo>
                    <a:cubicBezTo>
                      <a:pt x="182" y="685"/>
                      <a:pt x="180" y="688"/>
                      <a:pt x="180" y="689"/>
                    </a:cubicBezTo>
                    <a:cubicBezTo>
                      <a:pt x="179" y="689"/>
                      <a:pt x="179" y="689"/>
                      <a:pt x="179" y="689"/>
                    </a:cubicBezTo>
                    <a:cubicBezTo>
                      <a:pt x="178" y="691"/>
                      <a:pt x="178" y="691"/>
                      <a:pt x="178" y="691"/>
                    </a:cubicBezTo>
                    <a:cubicBezTo>
                      <a:pt x="178" y="691"/>
                      <a:pt x="178" y="691"/>
                      <a:pt x="178" y="691"/>
                    </a:cubicBezTo>
                    <a:cubicBezTo>
                      <a:pt x="177" y="695"/>
                      <a:pt x="175" y="699"/>
                      <a:pt x="173" y="703"/>
                    </a:cubicBezTo>
                    <a:cubicBezTo>
                      <a:pt x="174" y="703"/>
                      <a:pt x="174" y="703"/>
                      <a:pt x="174" y="703"/>
                    </a:cubicBezTo>
                    <a:cubicBezTo>
                      <a:pt x="169" y="711"/>
                      <a:pt x="172" y="715"/>
                      <a:pt x="167" y="722"/>
                    </a:cubicBezTo>
                    <a:cubicBezTo>
                      <a:pt x="167" y="721"/>
                      <a:pt x="167" y="721"/>
                      <a:pt x="167" y="721"/>
                    </a:cubicBezTo>
                    <a:cubicBezTo>
                      <a:pt x="167" y="727"/>
                      <a:pt x="166" y="730"/>
                      <a:pt x="164" y="734"/>
                    </a:cubicBezTo>
                    <a:cubicBezTo>
                      <a:pt x="162" y="733"/>
                      <a:pt x="159" y="733"/>
                      <a:pt x="156" y="733"/>
                    </a:cubicBezTo>
                    <a:cubicBezTo>
                      <a:pt x="156" y="732"/>
                      <a:pt x="156" y="732"/>
                      <a:pt x="156" y="732"/>
                    </a:cubicBezTo>
                    <a:cubicBezTo>
                      <a:pt x="149" y="734"/>
                      <a:pt x="144" y="734"/>
                      <a:pt x="139" y="738"/>
                    </a:cubicBezTo>
                    <a:cubicBezTo>
                      <a:pt x="138" y="735"/>
                      <a:pt x="133" y="738"/>
                      <a:pt x="131" y="737"/>
                    </a:cubicBezTo>
                    <a:cubicBezTo>
                      <a:pt x="132" y="737"/>
                      <a:pt x="132" y="737"/>
                      <a:pt x="132" y="737"/>
                    </a:cubicBezTo>
                    <a:cubicBezTo>
                      <a:pt x="127" y="740"/>
                      <a:pt x="122" y="735"/>
                      <a:pt x="118" y="738"/>
                    </a:cubicBezTo>
                    <a:cubicBezTo>
                      <a:pt x="118" y="737"/>
                      <a:pt x="118" y="736"/>
                      <a:pt x="119" y="736"/>
                    </a:cubicBezTo>
                    <a:cubicBezTo>
                      <a:pt x="116" y="737"/>
                      <a:pt x="111" y="737"/>
                      <a:pt x="111" y="735"/>
                    </a:cubicBezTo>
                    <a:cubicBezTo>
                      <a:pt x="104" y="735"/>
                      <a:pt x="94" y="732"/>
                      <a:pt x="88" y="733"/>
                    </a:cubicBezTo>
                    <a:cubicBezTo>
                      <a:pt x="89" y="733"/>
                      <a:pt x="89" y="733"/>
                      <a:pt x="89" y="733"/>
                    </a:cubicBezTo>
                    <a:cubicBezTo>
                      <a:pt x="85" y="734"/>
                      <a:pt x="85" y="732"/>
                      <a:pt x="82" y="732"/>
                    </a:cubicBezTo>
                    <a:cubicBezTo>
                      <a:pt x="82" y="732"/>
                      <a:pt x="81" y="731"/>
                      <a:pt x="82" y="731"/>
                    </a:cubicBezTo>
                    <a:cubicBezTo>
                      <a:pt x="78" y="732"/>
                      <a:pt x="73" y="728"/>
                      <a:pt x="70" y="728"/>
                    </a:cubicBezTo>
                    <a:cubicBezTo>
                      <a:pt x="71" y="726"/>
                      <a:pt x="71" y="726"/>
                      <a:pt x="71" y="726"/>
                    </a:cubicBezTo>
                    <a:cubicBezTo>
                      <a:pt x="69" y="726"/>
                      <a:pt x="67" y="725"/>
                      <a:pt x="65" y="724"/>
                    </a:cubicBezTo>
                    <a:cubicBezTo>
                      <a:pt x="67" y="725"/>
                      <a:pt x="67" y="725"/>
                      <a:pt x="67" y="725"/>
                    </a:cubicBezTo>
                    <a:cubicBezTo>
                      <a:pt x="65" y="728"/>
                      <a:pt x="64" y="721"/>
                      <a:pt x="59" y="720"/>
                    </a:cubicBezTo>
                    <a:cubicBezTo>
                      <a:pt x="56" y="718"/>
                      <a:pt x="48" y="722"/>
                      <a:pt x="45" y="717"/>
                    </a:cubicBezTo>
                    <a:cubicBezTo>
                      <a:pt x="43" y="717"/>
                      <a:pt x="49" y="716"/>
                      <a:pt x="45" y="715"/>
                    </a:cubicBezTo>
                    <a:cubicBezTo>
                      <a:pt x="47" y="714"/>
                      <a:pt x="47" y="715"/>
                      <a:pt x="48" y="713"/>
                    </a:cubicBezTo>
                    <a:cubicBezTo>
                      <a:pt x="45" y="712"/>
                      <a:pt x="45" y="709"/>
                      <a:pt x="42" y="707"/>
                    </a:cubicBezTo>
                    <a:cubicBezTo>
                      <a:pt x="43" y="706"/>
                      <a:pt x="43" y="706"/>
                      <a:pt x="43" y="706"/>
                    </a:cubicBezTo>
                    <a:cubicBezTo>
                      <a:pt x="38" y="704"/>
                      <a:pt x="39" y="698"/>
                      <a:pt x="35" y="697"/>
                    </a:cubicBezTo>
                    <a:cubicBezTo>
                      <a:pt x="31" y="693"/>
                      <a:pt x="37" y="691"/>
                      <a:pt x="32" y="689"/>
                    </a:cubicBezTo>
                    <a:cubicBezTo>
                      <a:pt x="33" y="686"/>
                      <a:pt x="33" y="686"/>
                      <a:pt x="33" y="686"/>
                    </a:cubicBezTo>
                    <a:cubicBezTo>
                      <a:pt x="32" y="684"/>
                      <a:pt x="30" y="686"/>
                      <a:pt x="29" y="683"/>
                    </a:cubicBezTo>
                    <a:cubicBezTo>
                      <a:pt x="31" y="683"/>
                      <a:pt x="29" y="680"/>
                      <a:pt x="31" y="681"/>
                    </a:cubicBezTo>
                    <a:cubicBezTo>
                      <a:pt x="31" y="675"/>
                      <a:pt x="24" y="672"/>
                      <a:pt x="26" y="664"/>
                    </a:cubicBezTo>
                    <a:cubicBezTo>
                      <a:pt x="24" y="663"/>
                      <a:pt x="25" y="659"/>
                      <a:pt x="23" y="658"/>
                    </a:cubicBezTo>
                    <a:cubicBezTo>
                      <a:pt x="24" y="658"/>
                      <a:pt x="23" y="651"/>
                      <a:pt x="25" y="655"/>
                    </a:cubicBezTo>
                    <a:cubicBezTo>
                      <a:pt x="25" y="656"/>
                      <a:pt x="25" y="656"/>
                      <a:pt x="25" y="656"/>
                    </a:cubicBezTo>
                    <a:cubicBezTo>
                      <a:pt x="26" y="657"/>
                      <a:pt x="26" y="657"/>
                      <a:pt x="26" y="657"/>
                    </a:cubicBezTo>
                    <a:cubicBezTo>
                      <a:pt x="29" y="653"/>
                      <a:pt x="25" y="650"/>
                      <a:pt x="25" y="646"/>
                    </a:cubicBezTo>
                    <a:cubicBezTo>
                      <a:pt x="25" y="647"/>
                      <a:pt x="25" y="648"/>
                      <a:pt x="24" y="647"/>
                    </a:cubicBezTo>
                    <a:cubicBezTo>
                      <a:pt x="24" y="646"/>
                      <a:pt x="24" y="645"/>
                      <a:pt x="24" y="644"/>
                    </a:cubicBezTo>
                    <a:cubicBezTo>
                      <a:pt x="26" y="645"/>
                      <a:pt x="26" y="645"/>
                      <a:pt x="26" y="645"/>
                    </a:cubicBezTo>
                    <a:cubicBezTo>
                      <a:pt x="26" y="643"/>
                      <a:pt x="27" y="641"/>
                      <a:pt x="27" y="639"/>
                    </a:cubicBezTo>
                    <a:cubicBezTo>
                      <a:pt x="25" y="640"/>
                      <a:pt x="25" y="640"/>
                      <a:pt x="25" y="640"/>
                    </a:cubicBezTo>
                    <a:cubicBezTo>
                      <a:pt x="27" y="637"/>
                      <a:pt x="30" y="637"/>
                      <a:pt x="28" y="634"/>
                    </a:cubicBezTo>
                    <a:cubicBezTo>
                      <a:pt x="27" y="632"/>
                      <a:pt x="25" y="636"/>
                      <a:pt x="26" y="633"/>
                    </a:cubicBezTo>
                    <a:cubicBezTo>
                      <a:pt x="27" y="629"/>
                      <a:pt x="31" y="625"/>
                      <a:pt x="33" y="621"/>
                    </a:cubicBezTo>
                    <a:cubicBezTo>
                      <a:pt x="31" y="621"/>
                      <a:pt x="32" y="619"/>
                      <a:pt x="32" y="618"/>
                    </a:cubicBezTo>
                    <a:cubicBezTo>
                      <a:pt x="33" y="619"/>
                      <a:pt x="33" y="619"/>
                      <a:pt x="33" y="619"/>
                    </a:cubicBezTo>
                    <a:cubicBezTo>
                      <a:pt x="33" y="613"/>
                      <a:pt x="37" y="618"/>
                      <a:pt x="38" y="613"/>
                    </a:cubicBezTo>
                    <a:cubicBezTo>
                      <a:pt x="38" y="614"/>
                      <a:pt x="38" y="614"/>
                      <a:pt x="38" y="614"/>
                    </a:cubicBezTo>
                    <a:cubicBezTo>
                      <a:pt x="36" y="612"/>
                      <a:pt x="36" y="612"/>
                      <a:pt x="36" y="612"/>
                    </a:cubicBezTo>
                    <a:cubicBezTo>
                      <a:pt x="36" y="606"/>
                      <a:pt x="40" y="611"/>
                      <a:pt x="39" y="605"/>
                    </a:cubicBezTo>
                    <a:cubicBezTo>
                      <a:pt x="38" y="607"/>
                      <a:pt x="35" y="604"/>
                      <a:pt x="37" y="602"/>
                    </a:cubicBezTo>
                    <a:cubicBezTo>
                      <a:pt x="38" y="604"/>
                      <a:pt x="38" y="604"/>
                      <a:pt x="38" y="604"/>
                    </a:cubicBezTo>
                    <a:cubicBezTo>
                      <a:pt x="39" y="602"/>
                      <a:pt x="39" y="602"/>
                      <a:pt x="39" y="601"/>
                    </a:cubicBezTo>
                    <a:cubicBezTo>
                      <a:pt x="40" y="602"/>
                      <a:pt x="41" y="603"/>
                      <a:pt x="42" y="601"/>
                    </a:cubicBezTo>
                    <a:cubicBezTo>
                      <a:pt x="43" y="603"/>
                      <a:pt x="43" y="603"/>
                      <a:pt x="43" y="603"/>
                    </a:cubicBezTo>
                    <a:cubicBezTo>
                      <a:pt x="43" y="602"/>
                      <a:pt x="43" y="600"/>
                      <a:pt x="43" y="598"/>
                    </a:cubicBezTo>
                    <a:cubicBezTo>
                      <a:pt x="46" y="597"/>
                      <a:pt x="47" y="592"/>
                      <a:pt x="50" y="593"/>
                    </a:cubicBezTo>
                    <a:cubicBezTo>
                      <a:pt x="50" y="593"/>
                      <a:pt x="54" y="589"/>
                      <a:pt x="54" y="586"/>
                    </a:cubicBezTo>
                    <a:cubicBezTo>
                      <a:pt x="54" y="588"/>
                      <a:pt x="57" y="586"/>
                      <a:pt x="57" y="588"/>
                    </a:cubicBezTo>
                    <a:cubicBezTo>
                      <a:pt x="57" y="585"/>
                      <a:pt x="60" y="581"/>
                      <a:pt x="62" y="581"/>
                    </a:cubicBezTo>
                    <a:cubicBezTo>
                      <a:pt x="62" y="581"/>
                      <a:pt x="62" y="581"/>
                      <a:pt x="62" y="581"/>
                    </a:cubicBezTo>
                    <a:cubicBezTo>
                      <a:pt x="69" y="578"/>
                      <a:pt x="70" y="572"/>
                      <a:pt x="76" y="570"/>
                    </a:cubicBezTo>
                    <a:cubicBezTo>
                      <a:pt x="75" y="568"/>
                      <a:pt x="79" y="567"/>
                      <a:pt x="77" y="566"/>
                    </a:cubicBezTo>
                    <a:cubicBezTo>
                      <a:pt x="81" y="560"/>
                      <a:pt x="89" y="563"/>
                      <a:pt x="88" y="556"/>
                    </a:cubicBezTo>
                    <a:cubicBezTo>
                      <a:pt x="90" y="554"/>
                      <a:pt x="92" y="556"/>
                      <a:pt x="93" y="555"/>
                    </a:cubicBezTo>
                    <a:cubicBezTo>
                      <a:pt x="93" y="556"/>
                      <a:pt x="93" y="556"/>
                      <a:pt x="93" y="556"/>
                    </a:cubicBezTo>
                    <a:cubicBezTo>
                      <a:pt x="98" y="553"/>
                      <a:pt x="99" y="552"/>
                      <a:pt x="103" y="551"/>
                    </a:cubicBezTo>
                    <a:cubicBezTo>
                      <a:pt x="105" y="550"/>
                      <a:pt x="104" y="546"/>
                      <a:pt x="108" y="546"/>
                    </a:cubicBezTo>
                    <a:cubicBezTo>
                      <a:pt x="107" y="548"/>
                      <a:pt x="109" y="547"/>
                      <a:pt x="110" y="546"/>
                    </a:cubicBezTo>
                    <a:cubicBezTo>
                      <a:pt x="109" y="547"/>
                      <a:pt x="109" y="547"/>
                      <a:pt x="111" y="548"/>
                    </a:cubicBezTo>
                    <a:cubicBezTo>
                      <a:pt x="111" y="547"/>
                      <a:pt x="112" y="547"/>
                      <a:pt x="112" y="547"/>
                    </a:cubicBezTo>
                    <a:cubicBezTo>
                      <a:pt x="112" y="547"/>
                      <a:pt x="112" y="547"/>
                      <a:pt x="112" y="547"/>
                    </a:cubicBezTo>
                    <a:cubicBezTo>
                      <a:pt x="114" y="546"/>
                      <a:pt x="114" y="546"/>
                      <a:pt x="113" y="546"/>
                    </a:cubicBezTo>
                    <a:cubicBezTo>
                      <a:pt x="113" y="545"/>
                      <a:pt x="113" y="545"/>
                      <a:pt x="112" y="545"/>
                    </a:cubicBezTo>
                    <a:cubicBezTo>
                      <a:pt x="115" y="546"/>
                      <a:pt x="119" y="543"/>
                      <a:pt x="120" y="545"/>
                    </a:cubicBezTo>
                    <a:cubicBezTo>
                      <a:pt x="126" y="543"/>
                      <a:pt x="131" y="541"/>
                      <a:pt x="137" y="539"/>
                    </a:cubicBezTo>
                    <a:cubicBezTo>
                      <a:pt x="138" y="540"/>
                      <a:pt x="137" y="542"/>
                      <a:pt x="135" y="542"/>
                    </a:cubicBezTo>
                    <a:cubicBezTo>
                      <a:pt x="136" y="542"/>
                      <a:pt x="138" y="542"/>
                      <a:pt x="139" y="541"/>
                    </a:cubicBezTo>
                    <a:cubicBezTo>
                      <a:pt x="139" y="543"/>
                      <a:pt x="137" y="543"/>
                      <a:pt x="136" y="543"/>
                    </a:cubicBezTo>
                    <a:cubicBezTo>
                      <a:pt x="141" y="545"/>
                      <a:pt x="146" y="540"/>
                      <a:pt x="152" y="543"/>
                    </a:cubicBezTo>
                    <a:cubicBezTo>
                      <a:pt x="153" y="542"/>
                      <a:pt x="153" y="542"/>
                      <a:pt x="153" y="542"/>
                    </a:cubicBezTo>
                    <a:cubicBezTo>
                      <a:pt x="153" y="542"/>
                      <a:pt x="153" y="542"/>
                      <a:pt x="153" y="542"/>
                    </a:cubicBezTo>
                    <a:cubicBezTo>
                      <a:pt x="153" y="541"/>
                      <a:pt x="155" y="541"/>
                      <a:pt x="156" y="540"/>
                    </a:cubicBezTo>
                    <a:cubicBezTo>
                      <a:pt x="156" y="542"/>
                      <a:pt x="155" y="544"/>
                      <a:pt x="158" y="544"/>
                    </a:cubicBezTo>
                    <a:cubicBezTo>
                      <a:pt x="160" y="546"/>
                      <a:pt x="165" y="544"/>
                      <a:pt x="168" y="544"/>
                    </a:cubicBezTo>
                    <a:cubicBezTo>
                      <a:pt x="166" y="544"/>
                      <a:pt x="167" y="543"/>
                      <a:pt x="168" y="543"/>
                    </a:cubicBezTo>
                    <a:cubicBezTo>
                      <a:pt x="169" y="543"/>
                      <a:pt x="170" y="545"/>
                      <a:pt x="171" y="544"/>
                    </a:cubicBezTo>
                    <a:cubicBezTo>
                      <a:pt x="170" y="546"/>
                      <a:pt x="170" y="546"/>
                      <a:pt x="170" y="546"/>
                    </a:cubicBezTo>
                    <a:cubicBezTo>
                      <a:pt x="171" y="545"/>
                      <a:pt x="175" y="546"/>
                      <a:pt x="175" y="545"/>
                    </a:cubicBezTo>
                    <a:cubicBezTo>
                      <a:pt x="176" y="547"/>
                      <a:pt x="173" y="545"/>
                      <a:pt x="172" y="546"/>
                    </a:cubicBezTo>
                    <a:cubicBezTo>
                      <a:pt x="178" y="548"/>
                      <a:pt x="175" y="547"/>
                      <a:pt x="181" y="549"/>
                    </a:cubicBezTo>
                    <a:cubicBezTo>
                      <a:pt x="184" y="549"/>
                      <a:pt x="181" y="547"/>
                      <a:pt x="183" y="546"/>
                    </a:cubicBezTo>
                    <a:cubicBezTo>
                      <a:pt x="185" y="547"/>
                      <a:pt x="189" y="547"/>
                      <a:pt x="191" y="549"/>
                    </a:cubicBezTo>
                    <a:cubicBezTo>
                      <a:pt x="191" y="547"/>
                      <a:pt x="191" y="547"/>
                      <a:pt x="191" y="547"/>
                    </a:cubicBezTo>
                    <a:cubicBezTo>
                      <a:pt x="196" y="548"/>
                      <a:pt x="199" y="550"/>
                      <a:pt x="201" y="554"/>
                    </a:cubicBezTo>
                    <a:cubicBezTo>
                      <a:pt x="212" y="556"/>
                      <a:pt x="218" y="557"/>
                      <a:pt x="222" y="557"/>
                    </a:cubicBezTo>
                    <a:cubicBezTo>
                      <a:pt x="226" y="557"/>
                      <a:pt x="227" y="555"/>
                      <a:pt x="227" y="553"/>
                    </a:cubicBezTo>
                    <a:cubicBezTo>
                      <a:pt x="226" y="549"/>
                      <a:pt x="220" y="542"/>
                      <a:pt x="220" y="542"/>
                    </a:cubicBezTo>
                    <a:cubicBezTo>
                      <a:pt x="213" y="536"/>
                      <a:pt x="207" y="532"/>
                      <a:pt x="200" y="530"/>
                    </a:cubicBezTo>
                    <a:cubicBezTo>
                      <a:pt x="193" y="528"/>
                      <a:pt x="185" y="526"/>
                      <a:pt x="174" y="524"/>
                    </a:cubicBezTo>
                    <a:cubicBezTo>
                      <a:pt x="165" y="521"/>
                      <a:pt x="159" y="519"/>
                      <a:pt x="153" y="518"/>
                    </a:cubicBezTo>
                    <a:cubicBezTo>
                      <a:pt x="147" y="517"/>
                      <a:pt x="140" y="516"/>
                      <a:pt x="130" y="517"/>
                    </a:cubicBezTo>
                    <a:cubicBezTo>
                      <a:pt x="120" y="518"/>
                      <a:pt x="111" y="521"/>
                      <a:pt x="102" y="524"/>
                    </a:cubicBezTo>
                    <a:cubicBezTo>
                      <a:pt x="101" y="525"/>
                      <a:pt x="100" y="526"/>
                      <a:pt x="99" y="526"/>
                    </a:cubicBezTo>
                    <a:cubicBezTo>
                      <a:pt x="99" y="526"/>
                      <a:pt x="99" y="526"/>
                      <a:pt x="99" y="526"/>
                    </a:cubicBezTo>
                    <a:cubicBezTo>
                      <a:pt x="100" y="526"/>
                      <a:pt x="100" y="526"/>
                      <a:pt x="100" y="526"/>
                    </a:cubicBezTo>
                    <a:cubicBezTo>
                      <a:pt x="100" y="520"/>
                      <a:pt x="101" y="516"/>
                      <a:pt x="98" y="512"/>
                    </a:cubicBezTo>
                    <a:cubicBezTo>
                      <a:pt x="101" y="512"/>
                      <a:pt x="99" y="507"/>
                      <a:pt x="100" y="506"/>
                    </a:cubicBezTo>
                    <a:cubicBezTo>
                      <a:pt x="100" y="506"/>
                      <a:pt x="100" y="506"/>
                      <a:pt x="100" y="506"/>
                    </a:cubicBezTo>
                    <a:cubicBezTo>
                      <a:pt x="98" y="502"/>
                      <a:pt x="104" y="499"/>
                      <a:pt x="103" y="495"/>
                    </a:cubicBezTo>
                    <a:cubicBezTo>
                      <a:pt x="103" y="495"/>
                      <a:pt x="104" y="496"/>
                      <a:pt x="104" y="496"/>
                    </a:cubicBezTo>
                    <a:cubicBezTo>
                      <a:pt x="104" y="494"/>
                      <a:pt x="104" y="490"/>
                      <a:pt x="106" y="491"/>
                    </a:cubicBezTo>
                    <a:cubicBezTo>
                      <a:pt x="108" y="485"/>
                      <a:pt x="113" y="478"/>
                      <a:pt x="112" y="472"/>
                    </a:cubicBezTo>
                    <a:cubicBezTo>
                      <a:pt x="112" y="473"/>
                      <a:pt x="112" y="473"/>
                      <a:pt x="112" y="473"/>
                    </a:cubicBezTo>
                    <a:cubicBezTo>
                      <a:pt x="112" y="470"/>
                      <a:pt x="114" y="470"/>
                      <a:pt x="114" y="467"/>
                    </a:cubicBezTo>
                    <a:cubicBezTo>
                      <a:pt x="114" y="467"/>
                      <a:pt x="115" y="467"/>
                      <a:pt x="115" y="467"/>
                    </a:cubicBezTo>
                    <a:cubicBezTo>
                      <a:pt x="114" y="464"/>
                      <a:pt x="119" y="461"/>
                      <a:pt x="119" y="459"/>
                    </a:cubicBezTo>
                    <a:cubicBezTo>
                      <a:pt x="120" y="460"/>
                      <a:pt x="120" y="460"/>
                      <a:pt x="120" y="460"/>
                    </a:cubicBezTo>
                    <a:cubicBezTo>
                      <a:pt x="121" y="458"/>
                      <a:pt x="122" y="457"/>
                      <a:pt x="123" y="455"/>
                    </a:cubicBezTo>
                    <a:cubicBezTo>
                      <a:pt x="122" y="457"/>
                      <a:pt x="122" y="457"/>
                      <a:pt x="122" y="457"/>
                    </a:cubicBezTo>
                    <a:cubicBezTo>
                      <a:pt x="119" y="454"/>
                      <a:pt x="126" y="455"/>
                      <a:pt x="127" y="451"/>
                    </a:cubicBezTo>
                    <a:cubicBezTo>
                      <a:pt x="130" y="448"/>
                      <a:pt x="126" y="440"/>
                      <a:pt x="130" y="439"/>
                    </a:cubicBezTo>
                    <a:cubicBezTo>
                      <a:pt x="130" y="436"/>
                      <a:pt x="131" y="442"/>
                      <a:pt x="132" y="439"/>
                    </a:cubicBezTo>
                    <a:cubicBezTo>
                      <a:pt x="134" y="440"/>
                      <a:pt x="132" y="441"/>
                      <a:pt x="134" y="441"/>
                    </a:cubicBezTo>
                    <a:cubicBezTo>
                      <a:pt x="135" y="439"/>
                      <a:pt x="138" y="440"/>
                      <a:pt x="140" y="437"/>
                    </a:cubicBezTo>
                    <a:cubicBezTo>
                      <a:pt x="141" y="438"/>
                      <a:pt x="141" y="438"/>
                      <a:pt x="141" y="438"/>
                    </a:cubicBezTo>
                    <a:cubicBezTo>
                      <a:pt x="142" y="433"/>
                      <a:pt x="148" y="434"/>
                      <a:pt x="149" y="431"/>
                    </a:cubicBezTo>
                    <a:cubicBezTo>
                      <a:pt x="151" y="427"/>
                      <a:pt x="154" y="432"/>
                      <a:pt x="155" y="427"/>
                    </a:cubicBezTo>
                    <a:cubicBezTo>
                      <a:pt x="158" y="428"/>
                      <a:pt x="158" y="428"/>
                      <a:pt x="158" y="428"/>
                    </a:cubicBezTo>
                    <a:cubicBezTo>
                      <a:pt x="160" y="427"/>
                      <a:pt x="158" y="425"/>
                      <a:pt x="160" y="425"/>
                    </a:cubicBezTo>
                    <a:cubicBezTo>
                      <a:pt x="161" y="426"/>
                      <a:pt x="163" y="424"/>
                      <a:pt x="162" y="426"/>
                    </a:cubicBezTo>
                    <a:cubicBezTo>
                      <a:pt x="167" y="425"/>
                      <a:pt x="169" y="418"/>
                      <a:pt x="176" y="418"/>
                    </a:cubicBezTo>
                    <a:cubicBezTo>
                      <a:pt x="176" y="415"/>
                      <a:pt x="180" y="415"/>
                      <a:pt x="180" y="413"/>
                    </a:cubicBezTo>
                    <a:cubicBezTo>
                      <a:pt x="180" y="414"/>
                      <a:pt x="186" y="410"/>
                      <a:pt x="183" y="414"/>
                    </a:cubicBezTo>
                    <a:cubicBezTo>
                      <a:pt x="183" y="414"/>
                      <a:pt x="183" y="415"/>
                      <a:pt x="183" y="414"/>
                    </a:cubicBezTo>
                    <a:cubicBezTo>
                      <a:pt x="183" y="416"/>
                      <a:pt x="183" y="416"/>
                      <a:pt x="183" y="416"/>
                    </a:cubicBezTo>
                    <a:cubicBezTo>
                      <a:pt x="187" y="417"/>
                      <a:pt x="188" y="412"/>
                      <a:pt x="191" y="410"/>
                    </a:cubicBezTo>
                    <a:cubicBezTo>
                      <a:pt x="190" y="410"/>
                      <a:pt x="189" y="411"/>
                      <a:pt x="189" y="410"/>
                    </a:cubicBezTo>
                    <a:cubicBezTo>
                      <a:pt x="190" y="409"/>
                      <a:pt x="191" y="409"/>
                      <a:pt x="193" y="409"/>
                    </a:cubicBezTo>
                    <a:cubicBezTo>
                      <a:pt x="192" y="410"/>
                      <a:pt x="192" y="410"/>
                      <a:pt x="192" y="410"/>
                    </a:cubicBezTo>
                    <a:cubicBezTo>
                      <a:pt x="194" y="410"/>
                      <a:pt x="196" y="409"/>
                      <a:pt x="197" y="409"/>
                    </a:cubicBezTo>
                    <a:cubicBezTo>
                      <a:pt x="196" y="408"/>
                      <a:pt x="196" y="408"/>
                      <a:pt x="196" y="408"/>
                    </a:cubicBezTo>
                    <a:cubicBezTo>
                      <a:pt x="198" y="408"/>
                      <a:pt x="200" y="410"/>
                      <a:pt x="202" y="407"/>
                    </a:cubicBezTo>
                    <a:cubicBezTo>
                      <a:pt x="203" y="405"/>
                      <a:pt x="199" y="405"/>
                      <a:pt x="201" y="404"/>
                    </a:cubicBezTo>
                    <a:cubicBezTo>
                      <a:pt x="205" y="404"/>
                      <a:pt x="210" y="404"/>
                      <a:pt x="214" y="403"/>
                    </a:cubicBezTo>
                    <a:cubicBezTo>
                      <a:pt x="213" y="402"/>
                      <a:pt x="214" y="401"/>
                      <a:pt x="215" y="401"/>
                    </a:cubicBezTo>
                    <a:cubicBezTo>
                      <a:pt x="215" y="402"/>
                      <a:pt x="215" y="402"/>
                      <a:pt x="215" y="402"/>
                    </a:cubicBezTo>
                    <a:cubicBezTo>
                      <a:pt x="219" y="399"/>
                      <a:pt x="218" y="405"/>
                      <a:pt x="221" y="402"/>
                    </a:cubicBezTo>
                    <a:cubicBezTo>
                      <a:pt x="221" y="403"/>
                      <a:pt x="221" y="403"/>
                      <a:pt x="221" y="403"/>
                    </a:cubicBezTo>
                    <a:cubicBezTo>
                      <a:pt x="222" y="400"/>
                      <a:pt x="222" y="400"/>
                      <a:pt x="222" y="400"/>
                    </a:cubicBezTo>
                    <a:cubicBezTo>
                      <a:pt x="225" y="396"/>
                      <a:pt x="224" y="403"/>
                      <a:pt x="228" y="398"/>
                    </a:cubicBezTo>
                    <a:cubicBezTo>
                      <a:pt x="226" y="398"/>
                      <a:pt x="226" y="394"/>
                      <a:pt x="228" y="395"/>
                    </a:cubicBezTo>
                    <a:cubicBezTo>
                      <a:pt x="228" y="396"/>
                      <a:pt x="228" y="396"/>
                      <a:pt x="228" y="396"/>
                    </a:cubicBezTo>
                    <a:cubicBezTo>
                      <a:pt x="229" y="396"/>
                      <a:pt x="229" y="395"/>
                      <a:pt x="230" y="395"/>
                    </a:cubicBezTo>
                    <a:cubicBezTo>
                      <a:pt x="230" y="396"/>
                      <a:pt x="230" y="397"/>
                      <a:pt x="232" y="397"/>
                    </a:cubicBezTo>
                    <a:cubicBezTo>
                      <a:pt x="231" y="399"/>
                      <a:pt x="231" y="399"/>
                      <a:pt x="231" y="399"/>
                    </a:cubicBezTo>
                    <a:cubicBezTo>
                      <a:pt x="232" y="398"/>
                      <a:pt x="233" y="397"/>
                      <a:pt x="234" y="395"/>
                    </a:cubicBezTo>
                    <a:cubicBezTo>
                      <a:pt x="236" y="397"/>
                      <a:pt x="240" y="394"/>
                      <a:pt x="241" y="396"/>
                    </a:cubicBezTo>
                    <a:cubicBezTo>
                      <a:pt x="241" y="396"/>
                      <a:pt x="247" y="396"/>
                      <a:pt x="248" y="394"/>
                    </a:cubicBezTo>
                    <a:cubicBezTo>
                      <a:pt x="247" y="395"/>
                      <a:pt x="250" y="396"/>
                      <a:pt x="249" y="398"/>
                    </a:cubicBezTo>
                    <a:cubicBezTo>
                      <a:pt x="250" y="396"/>
                      <a:pt x="254" y="394"/>
                      <a:pt x="256" y="396"/>
                    </a:cubicBezTo>
                    <a:cubicBezTo>
                      <a:pt x="255" y="396"/>
                      <a:pt x="255" y="396"/>
                      <a:pt x="255" y="396"/>
                    </a:cubicBezTo>
                    <a:cubicBezTo>
                      <a:pt x="261" y="398"/>
                      <a:pt x="265" y="393"/>
                      <a:pt x="270" y="396"/>
                    </a:cubicBezTo>
                    <a:cubicBezTo>
                      <a:pt x="270" y="394"/>
                      <a:pt x="273" y="395"/>
                      <a:pt x="272" y="393"/>
                    </a:cubicBezTo>
                    <a:cubicBezTo>
                      <a:pt x="278" y="392"/>
                      <a:pt x="281" y="399"/>
                      <a:pt x="285" y="393"/>
                    </a:cubicBezTo>
                    <a:cubicBezTo>
                      <a:pt x="287" y="393"/>
                      <a:pt x="287" y="395"/>
                      <a:pt x="288" y="396"/>
                    </a:cubicBezTo>
                    <a:cubicBezTo>
                      <a:pt x="287" y="396"/>
                      <a:pt x="287" y="396"/>
                      <a:pt x="287" y="396"/>
                    </a:cubicBezTo>
                    <a:cubicBezTo>
                      <a:pt x="292" y="397"/>
                      <a:pt x="293" y="397"/>
                      <a:pt x="296" y="398"/>
                    </a:cubicBezTo>
                    <a:cubicBezTo>
                      <a:pt x="298" y="398"/>
                      <a:pt x="300" y="396"/>
                      <a:pt x="302" y="398"/>
                    </a:cubicBezTo>
                    <a:cubicBezTo>
                      <a:pt x="301" y="398"/>
                      <a:pt x="302" y="399"/>
                      <a:pt x="303" y="399"/>
                    </a:cubicBezTo>
                    <a:cubicBezTo>
                      <a:pt x="302" y="399"/>
                      <a:pt x="302" y="399"/>
                      <a:pt x="303" y="401"/>
                    </a:cubicBezTo>
                    <a:cubicBezTo>
                      <a:pt x="303" y="400"/>
                      <a:pt x="303" y="400"/>
                      <a:pt x="304" y="400"/>
                    </a:cubicBezTo>
                    <a:cubicBezTo>
                      <a:pt x="304" y="400"/>
                      <a:pt x="304" y="401"/>
                      <a:pt x="304" y="401"/>
                    </a:cubicBezTo>
                    <a:cubicBezTo>
                      <a:pt x="305" y="401"/>
                      <a:pt x="305" y="401"/>
                      <a:pt x="305" y="400"/>
                    </a:cubicBezTo>
                    <a:cubicBezTo>
                      <a:pt x="305" y="400"/>
                      <a:pt x="305" y="400"/>
                      <a:pt x="305" y="399"/>
                    </a:cubicBezTo>
                    <a:cubicBezTo>
                      <a:pt x="306" y="402"/>
                      <a:pt x="310" y="402"/>
                      <a:pt x="309" y="404"/>
                    </a:cubicBezTo>
                    <a:cubicBezTo>
                      <a:pt x="313" y="407"/>
                      <a:pt x="318" y="407"/>
                      <a:pt x="322" y="410"/>
                    </a:cubicBezTo>
                    <a:cubicBezTo>
                      <a:pt x="322" y="411"/>
                      <a:pt x="320" y="411"/>
                      <a:pt x="319" y="411"/>
                    </a:cubicBezTo>
                    <a:cubicBezTo>
                      <a:pt x="320" y="411"/>
                      <a:pt x="321" y="412"/>
                      <a:pt x="321" y="413"/>
                    </a:cubicBezTo>
                    <a:cubicBezTo>
                      <a:pt x="320" y="414"/>
                      <a:pt x="319" y="412"/>
                      <a:pt x="318" y="412"/>
                    </a:cubicBezTo>
                    <a:cubicBezTo>
                      <a:pt x="319" y="416"/>
                      <a:pt x="326" y="416"/>
                      <a:pt x="327" y="421"/>
                    </a:cubicBezTo>
                    <a:cubicBezTo>
                      <a:pt x="328" y="421"/>
                      <a:pt x="328" y="421"/>
                      <a:pt x="328" y="421"/>
                    </a:cubicBezTo>
                    <a:cubicBezTo>
                      <a:pt x="328" y="422"/>
                      <a:pt x="328" y="422"/>
                      <a:pt x="328" y="422"/>
                    </a:cubicBezTo>
                    <a:cubicBezTo>
                      <a:pt x="329" y="421"/>
                      <a:pt x="330" y="422"/>
                      <a:pt x="331" y="422"/>
                    </a:cubicBezTo>
                    <a:cubicBezTo>
                      <a:pt x="330" y="423"/>
                      <a:pt x="328" y="424"/>
                      <a:pt x="329" y="426"/>
                    </a:cubicBezTo>
                    <a:cubicBezTo>
                      <a:pt x="329" y="428"/>
                      <a:pt x="333" y="430"/>
                      <a:pt x="334" y="432"/>
                    </a:cubicBezTo>
                    <a:cubicBezTo>
                      <a:pt x="334" y="430"/>
                      <a:pt x="335" y="430"/>
                      <a:pt x="336" y="431"/>
                    </a:cubicBezTo>
                    <a:cubicBezTo>
                      <a:pt x="336" y="432"/>
                      <a:pt x="335" y="433"/>
                      <a:pt x="336" y="434"/>
                    </a:cubicBezTo>
                    <a:cubicBezTo>
                      <a:pt x="335" y="434"/>
                      <a:pt x="335" y="434"/>
                      <a:pt x="335" y="434"/>
                    </a:cubicBezTo>
                    <a:cubicBezTo>
                      <a:pt x="336" y="434"/>
                      <a:pt x="338" y="437"/>
                      <a:pt x="338" y="437"/>
                    </a:cubicBezTo>
                    <a:cubicBezTo>
                      <a:pt x="337" y="438"/>
                      <a:pt x="336" y="436"/>
                      <a:pt x="335" y="436"/>
                    </a:cubicBezTo>
                    <a:cubicBezTo>
                      <a:pt x="337" y="440"/>
                      <a:pt x="336" y="438"/>
                      <a:pt x="338" y="442"/>
                    </a:cubicBezTo>
                    <a:cubicBezTo>
                      <a:pt x="340" y="444"/>
                      <a:pt x="340" y="441"/>
                      <a:pt x="342" y="442"/>
                    </a:cubicBezTo>
                    <a:cubicBezTo>
                      <a:pt x="343" y="444"/>
                      <a:pt x="345" y="446"/>
                      <a:pt x="344" y="449"/>
                    </a:cubicBezTo>
                    <a:cubicBezTo>
                      <a:pt x="346" y="447"/>
                      <a:pt x="346" y="447"/>
                      <a:pt x="346" y="447"/>
                    </a:cubicBezTo>
                    <a:cubicBezTo>
                      <a:pt x="348" y="452"/>
                      <a:pt x="349" y="454"/>
                      <a:pt x="347" y="458"/>
                    </a:cubicBezTo>
                    <a:cubicBezTo>
                      <a:pt x="348" y="458"/>
                      <a:pt x="348" y="459"/>
                      <a:pt x="348" y="459"/>
                    </a:cubicBezTo>
                    <a:cubicBezTo>
                      <a:pt x="345" y="468"/>
                      <a:pt x="342" y="476"/>
                      <a:pt x="343" y="485"/>
                    </a:cubicBezTo>
                    <a:cubicBezTo>
                      <a:pt x="342" y="486"/>
                      <a:pt x="343" y="487"/>
                      <a:pt x="343" y="487"/>
                    </a:cubicBezTo>
                    <a:cubicBezTo>
                      <a:pt x="340" y="503"/>
                      <a:pt x="340" y="503"/>
                      <a:pt x="340" y="503"/>
                    </a:cubicBezTo>
                    <a:cubicBezTo>
                      <a:pt x="340" y="503"/>
                      <a:pt x="322" y="581"/>
                      <a:pt x="356" y="526"/>
                    </a:cubicBezTo>
                    <a:cubicBezTo>
                      <a:pt x="357" y="527"/>
                      <a:pt x="357" y="527"/>
                      <a:pt x="357" y="527"/>
                    </a:cubicBezTo>
                    <a:cubicBezTo>
                      <a:pt x="360" y="518"/>
                      <a:pt x="361" y="513"/>
                      <a:pt x="360" y="506"/>
                    </a:cubicBezTo>
                    <a:cubicBezTo>
                      <a:pt x="364" y="506"/>
                      <a:pt x="362" y="499"/>
                      <a:pt x="363" y="497"/>
                    </a:cubicBezTo>
                    <a:cubicBezTo>
                      <a:pt x="363" y="497"/>
                      <a:pt x="363" y="497"/>
                      <a:pt x="363" y="497"/>
                    </a:cubicBezTo>
                    <a:cubicBezTo>
                      <a:pt x="362" y="491"/>
                      <a:pt x="368" y="486"/>
                      <a:pt x="366" y="481"/>
                    </a:cubicBezTo>
                    <a:cubicBezTo>
                      <a:pt x="367" y="481"/>
                      <a:pt x="367" y="481"/>
                      <a:pt x="367" y="482"/>
                    </a:cubicBezTo>
                    <a:cubicBezTo>
                      <a:pt x="368" y="478"/>
                      <a:pt x="368" y="473"/>
                      <a:pt x="370" y="473"/>
                    </a:cubicBezTo>
                    <a:cubicBezTo>
                      <a:pt x="371" y="464"/>
                      <a:pt x="374" y="452"/>
                      <a:pt x="372" y="445"/>
                    </a:cubicBezTo>
                    <a:cubicBezTo>
                      <a:pt x="373" y="446"/>
                      <a:pt x="373" y="446"/>
                      <a:pt x="373" y="446"/>
                    </a:cubicBezTo>
                    <a:cubicBezTo>
                      <a:pt x="371" y="442"/>
                      <a:pt x="373" y="441"/>
                      <a:pt x="373" y="437"/>
                    </a:cubicBezTo>
                    <a:cubicBezTo>
                      <a:pt x="373" y="437"/>
                      <a:pt x="373" y="437"/>
                      <a:pt x="373" y="437"/>
                    </a:cubicBezTo>
                    <a:cubicBezTo>
                      <a:pt x="372" y="433"/>
                      <a:pt x="375" y="427"/>
                      <a:pt x="375" y="423"/>
                    </a:cubicBezTo>
                    <a:cubicBezTo>
                      <a:pt x="376" y="424"/>
                      <a:pt x="376" y="424"/>
                      <a:pt x="376" y="424"/>
                    </a:cubicBezTo>
                    <a:cubicBezTo>
                      <a:pt x="377" y="416"/>
                      <a:pt x="377" y="416"/>
                      <a:pt x="377" y="416"/>
                    </a:cubicBezTo>
                    <a:cubicBezTo>
                      <a:pt x="376" y="419"/>
                      <a:pt x="376" y="419"/>
                      <a:pt x="376" y="419"/>
                    </a:cubicBezTo>
                    <a:cubicBezTo>
                      <a:pt x="373" y="417"/>
                      <a:pt x="380" y="414"/>
                      <a:pt x="378" y="408"/>
                    </a:cubicBezTo>
                    <a:cubicBezTo>
                      <a:pt x="379" y="403"/>
                      <a:pt x="372" y="397"/>
                      <a:pt x="375" y="392"/>
                    </a:cubicBezTo>
                    <a:cubicBezTo>
                      <a:pt x="374" y="389"/>
                      <a:pt x="377" y="395"/>
                      <a:pt x="377" y="391"/>
                    </a:cubicBezTo>
                    <a:cubicBezTo>
                      <a:pt x="379" y="391"/>
                      <a:pt x="378" y="393"/>
                      <a:pt x="379" y="392"/>
                    </a:cubicBezTo>
                    <a:cubicBezTo>
                      <a:pt x="379" y="388"/>
                      <a:pt x="382" y="387"/>
                      <a:pt x="382" y="382"/>
                    </a:cubicBezTo>
                    <a:cubicBezTo>
                      <a:pt x="383" y="382"/>
                      <a:pt x="383" y="382"/>
                      <a:pt x="383" y="382"/>
                    </a:cubicBezTo>
                    <a:cubicBezTo>
                      <a:pt x="382" y="376"/>
                      <a:pt x="387" y="372"/>
                      <a:pt x="386" y="368"/>
                    </a:cubicBezTo>
                    <a:cubicBezTo>
                      <a:pt x="385" y="361"/>
                      <a:pt x="391" y="364"/>
                      <a:pt x="389" y="358"/>
                    </a:cubicBezTo>
                    <a:cubicBezTo>
                      <a:pt x="391" y="356"/>
                      <a:pt x="391" y="356"/>
                      <a:pt x="391" y="356"/>
                    </a:cubicBezTo>
                    <a:cubicBezTo>
                      <a:pt x="392" y="353"/>
                      <a:pt x="389" y="353"/>
                      <a:pt x="391" y="351"/>
                    </a:cubicBezTo>
                    <a:cubicBezTo>
                      <a:pt x="392" y="351"/>
                      <a:pt x="393" y="347"/>
                      <a:pt x="393" y="349"/>
                    </a:cubicBezTo>
                    <a:cubicBezTo>
                      <a:pt x="397" y="343"/>
                      <a:pt x="393" y="335"/>
                      <a:pt x="398" y="327"/>
                    </a:cubicBezTo>
                    <a:cubicBezTo>
                      <a:pt x="396" y="325"/>
                      <a:pt x="398" y="321"/>
                      <a:pt x="397" y="319"/>
                    </a:cubicBezTo>
                    <a:cubicBezTo>
                      <a:pt x="398" y="319"/>
                      <a:pt x="399" y="310"/>
                      <a:pt x="400" y="316"/>
                    </a:cubicBezTo>
                    <a:cubicBezTo>
                      <a:pt x="400" y="316"/>
                      <a:pt x="400" y="317"/>
                      <a:pt x="400" y="317"/>
                    </a:cubicBezTo>
                    <a:cubicBezTo>
                      <a:pt x="401" y="318"/>
                      <a:pt x="401" y="318"/>
                      <a:pt x="401" y="318"/>
                    </a:cubicBezTo>
                    <a:cubicBezTo>
                      <a:pt x="405" y="313"/>
                      <a:pt x="401" y="308"/>
                      <a:pt x="403" y="304"/>
                    </a:cubicBezTo>
                    <a:cubicBezTo>
                      <a:pt x="402" y="305"/>
                      <a:pt x="402" y="307"/>
                      <a:pt x="401" y="305"/>
                    </a:cubicBezTo>
                    <a:cubicBezTo>
                      <a:pt x="402" y="301"/>
                      <a:pt x="402" y="301"/>
                      <a:pt x="402" y="301"/>
                    </a:cubicBezTo>
                    <a:cubicBezTo>
                      <a:pt x="403" y="302"/>
                      <a:pt x="403" y="302"/>
                      <a:pt x="403" y="302"/>
                    </a:cubicBezTo>
                    <a:cubicBezTo>
                      <a:pt x="405" y="296"/>
                      <a:pt x="405" y="296"/>
                      <a:pt x="405" y="296"/>
                    </a:cubicBezTo>
                    <a:cubicBezTo>
                      <a:pt x="403" y="296"/>
                      <a:pt x="403" y="296"/>
                      <a:pt x="403" y="296"/>
                    </a:cubicBezTo>
                    <a:cubicBezTo>
                      <a:pt x="405" y="293"/>
                      <a:pt x="408" y="292"/>
                      <a:pt x="406" y="288"/>
                    </a:cubicBezTo>
                    <a:cubicBezTo>
                      <a:pt x="405" y="286"/>
                      <a:pt x="403" y="291"/>
                      <a:pt x="404" y="287"/>
                    </a:cubicBezTo>
                    <a:cubicBezTo>
                      <a:pt x="406" y="283"/>
                      <a:pt x="409" y="277"/>
                      <a:pt x="410" y="271"/>
                    </a:cubicBezTo>
                    <a:cubicBezTo>
                      <a:pt x="408" y="272"/>
                      <a:pt x="409" y="270"/>
                      <a:pt x="409" y="268"/>
                    </a:cubicBezTo>
                    <a:cubicBezTo>
                      <a:pt x="410" y="269"/>
                      <a:pt x="410" y="269"/>
                      <a:pt x="410" y="269"/>
                    </a:cubicBezTo>
                    <a:cubicBezTo>
                      <a:pt x="409" y="262"/>
                      <a:pt x="414" y="267"/>
                      <a:pt x="414" y="261"/>
                    </a:cubicBezTo>
                    <a:cubicBezTo>
                      <a:pt x="414" y="262"/>
                      <a:pt x="414" y="262"/>
                      <a:pt x="414" y="262"/>
                    </a:cubicBezTo>
                    <a:cubicBezTo>
                      <a:pt x="412" y="259"/>
                      <a:pt x="412" y="259"/>
                      <a:pt x="412" y="259"/>
                    </a:cubicBezTo>
                    <a:cubicBezTo>
                      <a:pt x="410" y="253"/>
                      <a:pt x="415" y="257"/>
                      <a:pt x="413" y="250"/>
                    </a:cubicBezTo>
                    <a:cubicBezTo>
                      <a:pt x="412" y="253"/>
                      <a:pt x="409" y="251"/>
                      <a:pt x="410" y="248"/>
                    </a:cubicBezTo>
                    <a:cubicBezTo>
                      <a:pt x="412" y="249"/>
                      <a:pt x="412" y="249"/>
                      <a:pt x="412" y="249"/>
                    </a:cubicBezTo>
                    <a:cubicBezTo>
                      <a:pt x="412" y="247"/>
                      <a:pt x="411" y="247"/>
                      <a:pt x="412" y="246"/>
                    </a:cubicBezTo>
                    <a:cubicBezTo>
                      <a:pt x="412" y="247"/>
                      <a:pt x="414" y="247"/>
                      <a:pt x="414" y="244"/>
                    </a:cubicBezTo>
                    <a:cubicBezTo>
                      <a:pt x="415" y="246"/>
                      <a:pt x="415" y="246"/>
                      <a:pt x="415" y="246"/>
                    </a:cubicBezTo>
                    <a:cubicBezTo>
                      <a:pt x="414" y="241"/>
                      <a:pt x="414" y="241"/>
                      <a:pt x="414" y="241"/>
                    </a:cubicBezTo>
                    <a:cubicBezTo>
                      <a:pt x="416" y="238"/>
                      <a:pt x="415" y="232"/>
                      <a:pt x="418" y="232"/>
                    </a:cubicBezTo>
                    <a:cubicBezTo>
                      <a:pt x="418" y="232"/>
                      <a:pt x="420" y="225"/>
                      <a:pt x="419" y="223"/>
                    </a:cubicBezTo>
                    <a:cubicBezTo>
                      <a:pt x="420" y="224"/>
                      <a:pt x="421" y="220"/>
                      <a:pt x="423" y="222"/>
                    </a:cubicBezTo>
                    <a:cubicBezTo>
                      <a:pt x="421" y="220"/>
                      <a:pt x="421" y="214"/>
                      <a:pt x="424" y="212"/>
                    </a:cubicBezTo>
                    <a:cubicBezTo>
                      <a:pt x="424" y="212"/>
                      <a:pt x="424" y="212"/>
                      <a:pt x="424" y="212"/>
                    </a:cubicBezTo>
                    <a:cubicBezTo>
                      <a:pt x="428" y="205"/>
                      <a:pt x="425" y="198"/>
                      <a:pt x="429" y="191"/>
                    </a:cubicBezTo>
                    <a:cubicBezTo>
                      <a:pt x="428" y="191"/>
                      <a:pt x="430" y="187"/>
                      <a:pt x="427" y="188"/>
                    </a:cubicBezTo>
                    <a:cubicBezTo>
                      <a:pt x="427" y="179"/>
                      <a:pt x="435" y="174"/>
                      <a:pt x="429" y="170"/>
                    </a:cubicBezTo>
                    <a:cubicBezTo>
                      <a:pt x="430" y="166"/>
                      <a:pt x="432" y="166"/>
                      <a:pt x="433" y="164"/>
                    </a:cubicBezTo>
                    <a:cubicBezTo>
                      <a:pt x="433" y="165"/>
                      <a:pt x="433" y="165"/>
                      <a:pt x="433" y="165"/>
                    </a:cubicBezTo>
                    <a:cubicBezTo>
                      <a:pt x="434" y="159"/>
                      <a:pt x="434" y="157"/>
                      <a:pt x="435" y="152"/>
                    </a:cubicBezTo>
                    <a:cubicBezTo>
                      <a:pt x="435" y="149"/>
                      <a:pt x="432" y="148"/>
                      <a:pt x="434" y="144"/>
                    </a:cubicBezTo>
                    <a:cubicBezTo>
                      <a:pt x="435" y="145"/>
                      <a:pt x="435" y="144"/>
                      <a:pt x="436" y="142"/>
                    </a:cubicBezTo>
                    <a:cubicBezTo>
                      <a:pt x="435" y="143"/>
                      <a:pt x="436" y="143"/>
                      <a:pt x="437" y="142"/>
                    </a:cubicBezTo>
                    <a:cubicBezTo>
                      <a:pt x="437" y="141"/>
                      <a:pt x="437" y="141"/>
                      <a:pt x="437" y="140"/>
                    </a:cubicBezTo>
                    <a:cubicBezTo>
                      <a:pt x="437" y="140"/>
                      <a:pt x="437" y="140"/>
                      <a:pt x="437" y="140"/>
                    </a:cubicBezTo>
                    <a:cubicBezTo>
                      <a:pt x="437" y="137"/>
                      <a:pt x="437" y="138"/>
                      <a:pt x="436" y="139"/>
                    </a:cubicBezTo>
                    <a:cubicBezTo>
                      <a:pt x="436" y="139"/>
                      <a:pt x="436" y="139"/>
                      <a:pt x="435" y="139"/>
                    </a:cubicBezTo>
                    <a:cubicBezTo>
                      <a:pt x="438" y="137"/>
                      <a:pt x="437" y="131"/>
                      <a:pt x="439" y="131"/>
                    </a:cubicBezTo>
                    <a:cubicBezTo>
                      <a:pt x="441" y="123"/>
                      <a:pt x="440" y="116"/>
                      <a:pt x="440" y="109"/>
                    </a:cubicBezTo>
                    <a:cubicBezTo>
                      <a:pt x="441" y="109"/>
                      <a:pt x="442" y="111"/>
                      <a:pt x="442" y="113"/>
                    </a:cubicBezTo>
                    <a:cubicBezTo>
                      <a:pt x="443" y="108"/>
                      <a:pt x="443" y="108"/>
                      <a:pt x="443" y="108"/>
                    </a:cubicBezTo>
                    <a:cubicBezTo>
                      <a:pt x="444" y="108"/>
                      <a:pt x="443" y="111"/>
                      <a:pt x="443" y="112"/>
                    </a:cubicBezTo>
                    <a:cubicBezTo>
                      <a:pt x="447" y="107"/>
                      <a:pt x="443" y="100"/>
                      <a:pt x="447" y="94"/>
                    </a:cubicBezTo>
                    <a:cubicBezTo>
                      <a:pt x="446" y="92"/>
                      <a:pt x="446" y="92"/>
                      <a:pt x="446" y="92"/>
                    </a:cubicBezTo>
                    <a:cubicBezTo>
                      <a:pt x="446" y="92"/>
                      <a:pt x="446" y="92"/>
                      <a:pt x="446" y="92"/>
                    </a:cubicBezTo>
                    <a:cubicBezTo>
                      <a:pt x="446" y="91"/>
                      <a:pt x="445" y="90"/>
                      <a:pt x="445" y="89"/>
                    </a:cubicBezTo>
                    <a:cubicBezTo>
                      <a:pt x="447" y="88"/>
                      <a:pt x="448" y="89"/>
                      <a:pt x="449" y="86"/>
                    </a:cubicBezTo>
                    <a:cubicBezTo>
                      <a:pt x="451" y="84"/>
                      <a:pt x="450" y="78"/>
                      <a:pt x="450" y="75"/>
                    </a:cubicBezTo>
                    <a:cubicBezTo>
                      <a:pt x="449" y="76"/>
                      <a:pt x="449" y="76"/>
                      <a:pt x="448" y="75"/>
                    </a:cubicBezTo>
                    <a:cubicBezTo>
                      <a:pt x="449" y="73"/>
                      <a:pt x="450" y="72"/>
                      <a:pt x="450" y="71"/>
                    </a:cubicBezTo>
                    <a:cubicBezTo>
                      <a:pt x="451" y="71"/>
                      <a:pt x="451" y="71"/>
                      <a:pt x="451" y="71"/>
                    </a:cubicBezTo>
                    <a:cubicBezTo>
                      <a:pt x="450" y="71"/>
                      <a:pt x="451" y="66"/>
                      <a:pt x="450" y="66"/>
                    </a:cubicBezTo>
                    <a:cubicBezTo>
                      <a:pt x="452" y="65"/>
                      <a:pt x="451" y="69"/>
                      <a:pt x="452" y="69"/>
                    </a:cubicBezTo>
                    <a:cubicBezTo>
                      <a:pt x="453" y="62"/>
                      <a:pt x="452" y="66"/>
                      <a:pt x="454" y="59"/>
                    </a:cubicBezTo>
                    <a:cubicBezTo>
                      <a:pt x="453" y="55"/>
                      <a:pt x="452" y="59"/>
                      <a:pt x="451" y="57"/>
                    </a:cubicBezTo>
                    <a:cubicBezTo>
                      <a:pt x="451" y="54"/>
                      <a:pt x="450" y="51"/>
                      <a:pt x="452" y="47"/>
                    </a:cubicBezTo>
                    <a:cubicBezTo>
                      <a:pt x="450" y="48"/>
                      <a:pt x="450" y="48"/>
                      <a:pt x="450" y="48"/>
                    </a:cubicBezTo>
                    <a:cubicBezTo>
                      <a:pt x="450" y="42"/>
                      <a:pt x="451" y="38"/>
                      <a:pt x="454" y="35"/>
                    </a:cubicBezTo>
                    <a:cubicBezTo>
                      <a:pt x="453" y="11"/>
                      <a:pt x="450" y="7"/>
                      <a:pt x="446" y="9"/>
                    </a:cubicBezTo>
                    <a:cubicBezTo>
                      <a:pt x="442" y="12"/>
                      <a:pt x="438" y="20"/>
                      <a:pt x="438" y="20"/>
                    </a:cubicBezTo>
                    <a:cubicBezTo>
                      <a:pt x="430" y="37"/>
                      <a:pt x="432" y="48"/>
                      <a:pt x="429" y="69"/>
                    </a:cubicBezTo>
                    <a:cubicBezTo>
                      <a:pt x="424" y="87"/>
                      <a:pt x="420" y="91"/>
                      <a:pt x="417" y="111"/>
                    </a:cubicBezTo>
                    <a:cubicBezTo>
                      <a:pt x="415" y="120"/>
                      <a:pt x="414" y="129"/>
                      <a:pt x="412" y="138"/>
                    </a:cubicBezTo>
                    <a:cubicBezTo>
                      <a:pt x="414" y="143"/>
                      <a:pt x="409" y="150"/>
                      <a:pt x="410" y="155"/>
                    </a:cubicBezTo>
                    <a:cubicBezTo>
                      <a:pt x="408" y="157"/>
                      <a:pt x="408" y="157"/>
                      <a:pt x="408" y="157"/>
                    </a:cubicBezTo>
                    <a:cubicBezTo>
                      <a:pt x="409" y="159"/>
                      <a:pt x="409" y="161"/>
                      <a:pt x="408" y="162"/>
                    </a:cubicBezTo>
                    <a:cubicBezTo>
                      <a:pt x="407" y="162"/>
                      <a:pt x="407" y="162"/>
                      <a:pt x="407" y="162"/>
                    </a:cubicBezTo>
                    <a:cubicBezTo>
                      <a:pt x="408" y="165"/>
                      <a:pt x="406" y="167"/>
                      <a:pt x="406" y="169"/>
                    </a:cubicBezTo>
                    <a:cubicBezTo>
                      <a:pt x="406" y="169"/>
                      <a:pt x="406" y="169"/>
                      <a:pt x="406" y="169"/>
                    </a:cubicBezTo>
                    <a:cubicBezTo>
                      <a:pt x="405" y="172"/>
                      <a:pt x="405" y="172"/>
                      <a:pt x="405" y="172"/>
                    </a:cubicBezTo>
                    <a:cubicBezTo>
                      <a:pt x="405" y="171"/>
                      <a:pt x="405" y="171"/>
                      <a:pt x="405" y="171"/>
                    </a:cubicBezTo>
                    <a:cubicBezTo>
                      <a:pt x="405" y="176"/>
                      <a:pt x="404" y="180"/>
                      <a:pt x="402" y="184"/>
                    </a:cubicBezTo>
                    <a:cubicBezTo>
                      <a:pt x="404" y="184"/>
                      <a:pt x="404" y="184"/>
                      <a:pt x="404" y="184"/>
                    </a:cubicBezTo>
                    <a:cubicBezTo>
                      <a:pt x="400" y="192"/>
                      <a:pt x="402" y="196"/>
                      <a:pt x="398" y="204"/>
                    </a:cubicBezTo>
                    <a:cubicBezTo>
                      <a:pt x="398" y="203"/>
                      <a:pt x="398" y="203"/>
                      <a:pt x="398" y="203"/>
                    </a:cubicBezTo>
                    <a:cubicBezTo>
                      <a:pt x="400" y="214"/>
                      <a:pt x="391" y="218"/>
                      <a:pt x="393" y="230"/>
                    </a:cubicBezTo>
                    <a:cubicBezTo>
                      <a:pt x="392" y="228"/>
                      <a:pt x="392" y="230"/>
                      <a:pt x="391" y="230"/>
                    </a:cubicBezTo>
                    <a:cubicBezTo>
                      <a:pt x="391" y="235"/>
                      <a:pt x="390" y="240"/>
                      <a:pt x="393" y="241"/>
                    </a:cubicBezTo>
                    <a:cubicBezTo>
                      <a:pt x="392" y="244"/>
                      <a:pt x="392" y="243"/>
                      <a:pt x="390" y="243"/>
                    </a:cubicBezTo>
                    <a:cubicBezTo>
                      <a:pt x="392" y="244"/>
                      <a:pt x="392" y="247"/>
                      <a:pt x="391" y="249"/>
                    </a:cubicBezTo>
                    <a:cubicBezTo>
                      <a:pt x="391" y="248"/>
                      <a:pt x="391" y="248"/>
                      <a:pt x="391" y="248"/>
                    </a:cubicBezTo>
                    <a:cubicBezTo>
                      <a:pt x="390" y="256"/>
                      <a:pt x="390" y="256"/>
                      <a:pt x="390" y="256"/>
                    </a:cubicBezTo>
                    <a:cubicBezTo>
                      <a:pt x="393" y="255"/>
                      <a:pt x="393" y="255"/>
                      <a:pt x="393" y="255"/>
                    </a:cubicBezTo>
                    <a:cubicBezTo>
                      <a:pt x="391" y="259"/>
                      <a:pt x="389" y="255"/>
                      <a:pt x="389" y="259"/>
                    </a:cubicBezTo>
                    <a:cubicBezTo>
                      <a:pt x="391" y="260"/>
                      <a:pt x="391" y="260"/>
                      <a:pt x="391" y="260"/>
                    </a:cubicBezTo>
                    <a:cubicBezTo>
                      <a:pt x="390" y="265"/>
                      <a:pt x="385" y="268"/>
                      <a:pt x="383" y="273"/>
                    </a:cubicBezTo>
                    <a:cubicBezTo>
                      <a:pt x="377" y="296"/>
                      <a:pt x="378" y="321"/>
                      <a:pt x="370" y="342"/>
                    </a:cubicBezTo>
                    <a:cubicBezTo>
                      <a:pt x="368" y="342"/>
                      <a:pt x="368" y="342"/>
                      <a:pt x="368" y="342"/>
                    </a:cubicBezTo>
                    <a:cubicBezTo>
                      <a:pt x="365" y="342"/>
                      <a:pt x="371" y="349"/>
                      <a:pt x="368" y="349"/>
                    </a:cubicBezTo>
                    <a:cubicBezTo>
                      <a:pt x="369" y="352"/>
                      <a:pt x="369" y="352"/>
                      <a:pt x="369" y="352"/>
                    </a:cubicBezTo>
                    <a:cubicBezTo>
                      <a:pt x="368" y="352"/>
                      <a:pt x="368" y="354"/>
                      <a:pt x="367" y="352"/>
                    </a:cubicBezTo>
                    <a:cubicBezTo>
                      <a:pt x="367" y="355"/>
                      <a:pt x="367" y="355"/>
                      <a:pt x="368" y="357"/>
                    </a:cubicBezTo>
                    <a:cubicBezTo>
                      <a:pt x="366" y="359"/>
                      <a:pt x="366" y="359"/>
                      <a:pt x="366" y="359"/>
                    </a:cubicBezTo>
                    <a:cubicBezTo>
                      <a:pt x="363" y="368"/>
                      <a:pt x="364" y="376"/>
                      <a:pt x="362" y="385"/>
                    </a:cubicBezTo>
                    <a:cubicBezTo>
                      <a:pt x="357" y="395"/>
                      <a:pt x="356" y="413"/>
                      <a:pt x="355" y="425"/>
                    </a:cubicBezTo>
                    <a:cubicBezTo>
                      <a:pt x="355" y="425"/>
                      <a:pt x="355" y="424"/>
                      <a:pt x="354" y="423"/>
                    </a:cubicBezTo>
                    <a:cubicBezTo>
                      <a:pt x="351" y="416"/>
                      <a:pt x="349" y="411"/>
                      <a:pt x="347" y="406"/>
                    </a:cubicBezTo>
                    <a:cubicBezTo>
                      <a:pt x="344" y="401"/>
                      <a:pt x="341" y="396"/>
                      <a:pt x="334" y="391"/>
                    </a:cubicBezTo>
                    <a:cubicBezTo>
                      <a:pt x="328" y="385"/>
                      <a:pt x="320" y="380"/>
                      <a:pt x="312" y="377"/>
                    </a:cubicBezTo>
                    <a:cubicBezTo>
                      <a:pt x="308" y="378"/>
                      <a:pt x="303" y="373"/>
                      <a:pt x="298" y="374"/>
                    </a:cubicBezTo>
                    <a:cubicBezTo>
                      <a:pt x="296" y="372"/>
                      <a:pt x="296" y="372"/>
                      <a:pt x="296" y="372"/>
                    </a:cubicBezTo>
                    <a:cubicBezTo>
                      <a:pt x="295" y="372"/>
                      <a:pt x="293" y="372"/>
                      <a:pt x="292" y="371"/>
                    </a:cubicBezTo>
                    <a:cubicBezTo>
                      <a:pt x="292" y="371"/>
                      <a:pt x="292" y="371"/>
                      <a:pt x="292" y="371"/>
                    </a:cubicBezTo>
                    <a:cubicBezTo>
                      <a:pt x="289" y="371"/>
                      <a:pt x="287" y="370"/>
                      <a:pt x="286" y="370"/>
                    </a:cubicBezTo>
                    <a:cubicBezTo>
                      <a:pt x="286" y="370"/>
                      <a:pt x="286" y="370"/>
                      <a:pt x="286" y="370"/>
                    </a:cubicBezTo>
                    <a:cubicBezTo>
                      <a:pt x="283" y="370"/>
                      <a:pt x="283" y="370"/>
                      <a:pt x="283" y="370"/>
                    </a:cubicBezTo>
                    <a:cubicBezTo>
                      <a:pt x="284" y="369"/>
                      <a:pt x="284" y="369"/>
                      <a:pt x="284" y="369"/>
                    </a:cubicBezTo>
                    <a:cubicBezTo>
                      <a:pt x="280" y="370"/>
                      <a:pt x="276" y="369"/>
                      <a:pt x="273" y="368"/>
                    </a:cubicBezTo>
                    <a:cubicBezTo>
                      <a:pt x="273" y="370"/>
                      <a:pt x="273" y="370"/>
                      <a:pt x="273" y="370"/>
                    </a:cubicBezTo>
                    <a:cubicBezTo>
                      <a:pt x="265" y="367"/>
                      <a:pt x="263" y="371"/>
                      <a:pt x="256" y="369"/>
                    </a:cubicBezTo>
                    <a:cubicBezTo>
                      <a:pt x="256" y="369"/>
                      <a:pt x="256" y="369"/>
                      <a:pt x="256" y="369"/>
                    </a:cubicBezTo>
                    <a:cubicBezTo>
                      <a:pt x="248" y="374"/>
                      <a:pt x="243" y="366"/>
                      <a:pt x="235" y="372"/>
                    </a:cubicBezTo>
                    <a:cubicBezTo>
                      <a:pt x="236" y="371"/>
                      <a:pt x="234" y="371"/>
                      <a:pt x="234" y="371"/>
                    </a:cubicBezTo>
                    <a:cubicBezTo>
                      <a:pt x="231" y="372"/>
                      <a:pt x="227" y="373"/>
                      <a:pt x="227" y="376"/>
                    </a:cubicBezTo>
                    <a:cubicBezTo>
                      <a:pt x="225" y="377"/>
                      <a:pt x="225" y="376"/>
                      <a:pt x="224" y="374"/>
                    </a:cubicBezTo>
                    <a:cubicBezTo>
                      <a:pt x="224" y="376"/>
                      <a:pt x="222" y="377"/>
                      <a:pt x="220" y="378"/>
                    </a:cubicBezTo>
                    <a:cubicBezTo>
                      <a:pt x="221" y="377"/>
                      <a:pt x="221" y="377"/>
                      <a:pt x="221" y="377"/>
                    </a:cubicBezTo>
                    <a:cubicBezTo>
                      <a:pt x="219" y="377"/>
                      <a:pt x="217" y="378"/>
                      <a:pt x="215" y="379"/>
                    </a:cubicBezTo>
                    <a:cubicBezTo>
                      <a:pt x="217" y="381"/>
                      <a:pt x="217" y="381"/>
                      <a:pt x="217" y="381"/>
                    </a:cubicBezTo>
                    <a:cubicBezTo>
                      <a:pt x="214" y="381"/>
                      <a:pt x="215" y="378"/>
                      <a:pt x="213" y="379"/>
                    </a:cubicBezTo>
                    <a:cubicBezTo>
                      <a:pt x="213" y="382"/>
                      <a:pt x="213" y="382"/>
                      <a:pt x="213" y="382"/>
                    </a:cubicBezTo>
                    <a:cubicBezTo>
                      <a:pt x="209" y="383"/>
                      <a:pt x="205" y="380"/>
                      <a:pt x="200" y="380"/>
                    </a:cubicBezTo>
                    <a:cubicBezTo>
                      <a:pt x="182" y="385"/>
                      <a:pt x="167" y="399"/>
                      <a:pt x="151" y="404"/>
                    </a:cubicBezTo>
                    <a:cubicBezTo>
                      <a:pt x="149" y="403"/>
                      <a:pt x="149" y="403"/>
                      <a:pt x="149" y="403"/>
                    </a:cubicBezTo>
                    <a:cubicBezTo>
                      <a:pt x="148" y="401"/>
                      <a:pt x="148" y="409"/>
                      <a:pt x="146" y="407"/>
                    </a:cubicBezTo>
                    <a:cubicBezTo>
                      <a:pt x="145" y="410"/>
                      <a:pt x="145" y="410"/>
                      <a:pt x="145" y="410"/>
                    </a:cubicBezTo>
                    <a:cubicBezTo>
                      <a:pt x="144" y="409"/>
                      <a:pt x="143" y="410"/>
                      <a:pt x="143" y="409"/>
                    </a:cubicBezTo>
                    <a:cubicBezTo>
                      <a:pt x="142" y="410"/>
                      <a:pt x="142" y="410"/>
                      <a:pt x="141" y="411"/>
                    </a:cubicBezTo>
                    <a:cubicBezTo>
                      <a:pt x="139" y="411"/>
                      <a:pt x="139" y="411"/>
                      <a:pt x="139" y="411"/>
                    </a:cubicBezTo>
                    <a:cubicBezTo>
                      <a:pt x="132" y="415"/>
                      <a:pt x="129" y="421"/>
                      <a:pt x="123" y="426"/>
                    </a:cubicBezTo>
                    <a:cubicBezTo>
                      <a:pt x="114" y="430"/>
                      <a:pt x="104" y="445"/>
                      <a:pt x="100" y="455"/>
                    </a:cubicBezTo>
                    <a:cubicBezTo>
                      <a:pt x="98" y="462"/>
                      <a:pt x="92" y="467"/>
                      <a:pt x="88" y="474"/>
                    </a:cubicBezTo>
                    <a:cubicBezTo>
                      <a:pt x="83" y="480"/>
                      <a:pt x="79" y="488"/>
                      <a:pt x="79" y="496"/>
                    </a:cubicBezTo>
                    <a:cubicBezTo>
                      <a:pt x="79" y="496"/>
                      <a:pt x="79" y="498"/>
                      <a:pt x="80" y="498"/>
                    </a:cubicBezTo>
                    <a:cubicBezTo>
                      <a:pt x="79" y="503"/>
                      <a:pt x="78" y="507"/>
                      <a:pt x="78" y="512"/>
                    </a:cubicBezTo>
                    <a:cubicBezTo>
                      <a:pt x="78" y="512"/>
                      <a:pt x="77" y="516"/>
                      <a:pt x="78" y="522"/>
                    </a:cubicBezTo>
                    <a:cubicBezTo>
                      <a:pt x="78" y="526"/>
                      <a:pt x="79" y="531"/>
                      <a:pt x="81" y="535"/>
                    </a:cubicBezTo>
                    <a:cubicBezTo>
                      <a:pt x="80" y="535"/>
                      <a:pt x="80" y="535"/>
                      <a:pt x="79" y="535"/>
                    </a:cubicBezTo>
                    <a:cubicBezTo>
                      <a:pt x="79" y="534"/>
                      <a:pt x="79" y="534"/>
                      <a:pt x="79" y="534"/>
                    </a:cubicBezTo>
                    <a:cubicBezTo>
                      <a:pt x="77" y="537"/>
                      <a:pt x="75" y="537"/>
                      <a:pt x="74" y="539"/>
                    </a:cubicBezTo>
                    <a:cubicBezTo>
                      <a:pt x="74" y="538"/>
                      <a:pt x="74" y="538"/>
                      <a:pt x="74" y="538"/>
                    </a:cubicBezTo>
                    <a:cubicBezTo>
                      <a:pt x="73" y="539"/>
                      <a:pt x="72" y="539"/>
                      <a:pt x="71" y="540"/>
                    </a:cubicBezTo>
                    <a:cubicBezTo>
                      <a:pt x="71" y="539"/>
                      <a:pt x="71" y="539"/>
                      <a:pt x="71" y="539"/>
                    </a:cubicBezTo>
                    <a:cubicBezTo>
                      <a:pt x="68" y="542"/>
                      <a:pt x="64" y="545"/>
                      <a:pt x="60" y="547"/>
                    </a:cubicBezTo>
                    <a:cubicBezTo>
                      <a:pt x="62" y="548"/>
                      <a:pt x="62" y="548"/>
                      <a:pt x="62" y="548"/>
                    </a:cubicBezTo>
                    <a:cubicBezTo>
                      <a:pt x="53" y="552"/>
                      <a:pt x="53" y="557"/>
                      <a:pt x="46" y="560"/>
                    </a:cubicBezTo>
                    <a:cubicBezTo>
                      <a:pt x="45" y="560"/>
                      <a:pt x="45" y="560"/>
                      <a:pt x="45" y="560"/>
                    </a:cubicBezTo>
                    <a:cubicBezTo>
                      <a:pt x="41" y="570"/>
                      <a:pt x="32" y="568"/>
                      <a:pt x="28" y="579"/>
                    </a:cubicBezTo>
                    <a:cubicBezTo>
                      <a:pt x="29" y="578"/>
                      <a:pt x="27" y="579"/>
                      <a:pt x="27" y="579"/>
                    </a:cubicBezTo>
                    <a:cubicBezTo>
                      <a:pt x="25" y="583"/>
                      <a:pt x="22" y="587"/>
                      <a:pt x="25" y="589"/>
                    </a:cubicBezTo>
                    <a:cubicBezTo>
                      <a:pt x="23" y="592"/>
                      <a:pt x="22" y="591"/>
                      <a:pt x="21" y="590"/>
                    </a:cubicBezTo>
                    <a:cubicBezTo>
                      <a:pt x="21" y="591"/>
                      <a:pt x="21" y="592"/>
                      <a:pt x="21" y="593"/>
                    </a:cubicBezTo>
                    <a:cubicBezTo>
                      <a:pt x="21" y="593"/>
                      <a:pt x="21" y="593"/>
                      <a:pt x="20" y="595"/>
                    </a:cubicBezTo>
                    <a:cubicBezTo>
                      <a:pt x="20" y="595"/>
                      <a:pt x="20" y="596"/>
                      <a:pt x="19" y="597"/>
                    </a:cubicBezTo>
                    <a:cubicBezTo>
                      <a:pt x="19" y="595"/>
                      <a:pt x="19" y="595"/>
                      <a:pt x="19" y="595"/>
                    </a:cubicBezTo>
                    <a:cubicBezTo>
                      <a:pt x="18" y="598"/>
                      <a:pt x="17" y="600"/>
                      <a:pt x="16" y="602"/>
                    </a:cubicBezTo>
                    <a:cubicBezTo>
                      <a:pt x="19" y="602"/>
                      <a:pt x="19" y="602"/>
                      <a:pt x="19" y="602"/>
                    </a:cubicBezTo>
                    <a:cubicBezTo>
                      <a:pt x="17" y="605"/>
                      <a:pt x="16" y="601"/>
                      <a:pt x="15" y="605"/>
                    </a:cubicBezTo>
                    <a:cubicBezTo>
                      <a:pt x="17" y="606"/>
                      <a:pt x="17" y="606"/>
                      <a:pt x="17" y="606"/>
                    </a:cubicBezTo>
                    <a:cubicBezTo>
                      <a:pt x="14" y="611"/>
                      <a:pt x="9" y="613"/>
                      <a:pt x="6" y="617"/>
                    </a:cubicBezTo>
                    <a:cubicBezTo>
                      <a:pt x="1" y="628"/>
                      <a:pt x="0" y="641"/>
                      <a:pt x="1" y="653"/>
                    </a:cubicBezTo>
                    <a:cubicBezTo>
                      <a:pt x="2" y="665"/>
                      <a:pt x="5" y="677"/>
                      <a:pt x="7" y="688"/>
                    </a:cubicBezTo>
                    <a:cubicBezTo>
                      <a:pt x="6" y="689"/>
                      <a:pt x="6" y="689"/>
                      <a:pt x="6" y="689"/>
                    </a:cubicBezTo>
                    <a:cubicBezTo>
                      <a:pt x="4" y="691"/>
                      <a:pt x="12" y="693"/>
                      <a:pt x="10" y="695"/>
                    </a:cubicBezTo>
                    <a:cubicBezTo>
                      <a:pt x="11" y="696"/>
                      <a:pt x="12" y="696"/>
                      <a:pt x="13" y="697"/>
                    </a:cubicBezTo>
                    <a:cubicBezTo>
                      <a:pt x="12" y="698"/>
                      <a:pt x="13" y="699"/>
                      <a:pt x="12" y="698"/>
                    </a:cubicBezTo>
                    <a:cubicBezTo>
                      <a:pt x="13" y="701"/>
                      <a:pt x="13" y="700"/>
                      <a:pt x="15" y="702"/>
                    </a:cubicBezTo>
                    <a:cubicBezTo>
                      <a:pt x="15" y="705"/>
                      <a:pt x="15" y="705"/>
                      <a:pt x="15" y="705"/>
                    </a:cubicBezTo>
                    <a:cubicBezTo>
                      <a:pt x="19" y="713"/>
                      <a:pt x="26" y="718"/>
                      <a:pt x="33" y="725"/>
                    </a:cubicBezTo>
                    <a:cubicBezTo>
                      <a:pt x="36" y="730"/>
                      <a:pt x="42" y="736"/>
                      <a:pt x="50" y="740"/>
                    </a:cubicBezTo>
                    <a:cubicBezTo>
                      <a:pt x="57" y="744"/>
                      <a:pt x="66" y="747"/>
                      <a:pt x="72" y="748"/>
                    </a:cubicBezTo>
                    <a:cubicBezTo>
                      <a:pt x="80" y="750"/>
                      <a:pt x="89" y="754"/>
                      <a:pt x="98" y="757"/>
                    </a:cubicBezTo>
                    <a:cubicBezTo>
                      <a:pt x="107" y="761"/>
                      <a:pt x="117" y="763"/>
                      <a:pt x="126" y="760"/>
                    </a:cubicBezTo>
                    <a:cubicBezTo>
                      <a:pt x="126" y="761"/>
                      <a:pt x="128" y="760"/>
                      <a:pt x="128" y="759"/>
                    </a:cubicBezTo>
                    <a:cubicBezTo>
                      <a:pt x="133" y="759"/>
                      <a:pt x="139" y="759"/>
                      <a:pt x="144" y="758"/>
                    </a:cubicBezTo>
                    <a:cubicBezTo>
                      <a:pt x="144" y="758"/>
                      <a:pt x="149" y="757"/>
                      <a:pt x="156" y="755"/>
                    </a:cubicBezTo>
                    <a:cubicBezTo>
                      <a:pt x="157" y="755"/>
                      <a:pt x="159" y="754"/>
                      <a:pt x="161" y="753"/>
                    </a:cubicBezTo>
                    <a:cubicBezTo>
                      <a:pt x="162" y="756"/>
                      <a:pt x="162" y="758"/>
                      <a:pt x="165" y="758"/>
                    </a:cubicBezTo>
                    <a:cubicBezTo>
                      <a:pt x="164" y="761"/>
                      <a:pt x="163" y="761"/>
                      <a:pt x="162" y="761"/>
                    </a:cubicBezTo>
                    <a:cubicBezTo>
                      <a:pt x="164" y="761"/>
                      <a:pt x="164" y="764"/>
                      <a:pt x="164" y="767"/>
                    </a:cubicBezTo>
                    <a:cubicBezTo>
                      <a:pt x="164" y="766"/>
                      <a:pt x="164" y="766"/>
                      <a:pt x="164" y="765"/>
                    </a:cubicBezTo>
                    <a:cubicBezTo>
                      <a:pt x="164" y="768"/>
                      <a:pt x="164" y="771"/>
                      <a:pt x="165" y="773"/>
                    </a:cubicBezTo>
                    <a:cubicBezTo>
                      <a:pt x="167" y="771"/>
                      <a:pt x="167" y="771"/>
                      <a:pt x="167" y="771"/>
                    </a:cubicBezTo>
                    <a:cubicBezTo>
                      <a:pt x="167" y="775"/>
                      <a:pt x="164" y="773"/>
                      <a:pt x="165" y="776"/>
                    </a:cubicBezTo>
                    <a:cubicBezTo>
                      <a:pt x="167" y="776"/>
                      <a:pt x="167" y="776"/>
                      <a:pt x="167" y="776"/>
                    </a:cubicBezTo>
                    <a:cubicBezTo>
                      <a:pt x="168" y="782"/>
                      <a:pt x="165" y="786"/>
                      <a:pt x="164" y="792"/>
                    </a:cubicBezTo>
                    <a:cubicBezTo>
                      <a:pt x="166" y="797"/>
                      <a:pt x="168" y="803"/>
                      <a:pt x="171" y="809"/>
                    </a:cubicBezTo>
                    <a:cubicBezTo>
                      <a:pt x="174" y="814"/>
                      <a:pt x="178" y="820"/>
                      <a:pt x="183" y="824"/>
                    </a:cubicBezTo>
                    <a:cubicBezTo>
                      <a:pt x="193" y="833"/>
                      <a:pt x="203" y="838"/>
                      <a:pt x="211" y="845"/>
                    </a:cubicBezTo>
                    <a:cubicBezTo>
                      <a:pt x="211" y="847"/>
                      <a:pt x="211" y="847"/>
                      <a:pt x="211" y="847"/>
                    </a:cubicBezTo>
                    <a:cubicBezTo>
                      <a:pt x="210" y="849"/>
                      <a:pt x="218" y="846"/>
                      <a:pt x="218" y="848"/>
                    </a:cubicBezTo>
                    <a:cubicBezTo>
                      <a:pt x="219" y="848"/>
                      <a:pt x="220" y="848"/>
                      <a:pt x="220" y="848"/>
                    </a:cubicBezTo>
                    <a:cubicBezTo>
                      <a:pt x="221" y="849"/>
                      <a:pt x="222" y="850"/>
                      <a:pt x="221" y="850"/>
                    </a:cubicBezTo>
                    <a:cubicBezTo>
                      <a:pt x="223" y="851"/>
                      <a:pt x="223" y="850"/>
                      <a:pt x="225" y="850"/>
                    </a:cubicBezTo>
                    <a:cubicBezTo>
                      <a:pt x="226" y="852"/>
                      <a:pt x="226" y="852"/>
                      <a:pt x="226" y="852"/>
                    </a:cubicBezTo>
                    <a:cubicBezTo>
                      <a:pt x="234" y="857"/>
                      <a:pt x="243" y="856"/>
                      <a:pt x="251" y="859"/>
                    </a:cubicBezTo>
                    <a:cubicBezTo>
                      <a:pt x="262" y="865"/>
                      <a:pt x="284" y="864"/>
                      <a:pt x="296" y="861"/>
                    </a:cubicBezTo>
                    <a:cubicBezTo>
                      <a:pt x="304" y="858"/>
                      <a:pt x="313" y="859"/>
                      <a:pt x="323" y="857"/>
                    </a:cubicBezTo>
                    <a:cubicBezTo>
                      <a:pt x="333" y="856"/>
                      <a:pt x="343" y="853"/>
                      <a:pt x="350" y="845"/>
                    </a:cubicBezTo>
                    <a:cubicBezTo>
                      <a:pt x="351" y="845"/>
                      <a:pt x="352" y="843"/>
                      <a:pt x="351" y="843"/>
                    </a:cubicBezTo>
                    <a:cubicBezTo>
                      <a:pt x="356" y="840"/>
                      <a:pt x="360" y="836"/>
                      <a:pt x="364" y="831"/>
                    </a:cubicBezTo>
                    <a:cubicBezTo>
                      <a:pt x="364" y="831"/>
                      <a:pt x="366" y="829"/>
                      <a:pt x="368" y="826"/>
                    </a:cubicBezTo>
                    <a:cubicBezTo>
                      <a:pt x="369" y="827"/>
                      <a:pt x="370" y="829"/>
                      <a:pt x="371" y="830"/>
                    </a:cubicBezTo>
                    <a:cubicBezTo>
                      <a:pt x="375" y="838"/>
                      <a:pt x="382" y="845"/>
                      <a:pt x="388" y="851"/>
                    </a:cubicBezTo>
                    <a:cubicBezTo>
                      <a:pt x="392" y="852"/>
                      <a:pt x="396" y="859"/>
                      <a:pt x="401" y="860"/>
                    </a:cubicBezTo>
                    <a:cubicBezTo>
                      <a:pt x="401" y="862"/>
                      <a:pt x="401" y="862"/>
                      <a:pt x="401" y="862"/>
                    </a:cubicBezTo>
                    <a:cubicBezTo>
                      <a:pt x="403" y="863"/>
                      <a:pt x="404" y="863"/>
                      <a:pt x="405" y="865"/>
                    </a:cubicBezTo>
                    <a:cubicBezTo>
                      <a:pt x="405" y="865"/>
                      <a:pt x="405" y="865"/>
                      <a:pt x="405" y="865"/>
                    </a:cubicBezTo>
                    <a:cubicBezTo>
                      <a:pt x="407" y="866"/>
                      <a:pt x="409" y="868"/>
                      <a:pt x="411" y="868"/>
                    </a:cubicBezTo>
                    <a:cubicBezTo>
                      <a:pt x="410" y="868"/>
                      <a:pt x="410" y="868"/>
                      <a:pt x="410" y="868"/>
                    </a:cubicBezTo>
                    <a:cubicBezTo>
                      <a:pt x="413" y="870"/>
                      <a:pt x="413" y="870"/>
                      <a:pt x="413" y="870"/>
                    </a:cubicBezTo>
                    <a:cubicBezTo>
                      <a:pt x="412" y="870"/>
                      <a:pt x="412" y="870"/>
                      <a:pt x="412" y="870"/>
                    </a:cubicBezTo>
                    <a:cubicBezTo>
                      <a:pt x="416" y="871"/>
                      <a:pt x="420" y="873"/>
                      <a:pt x="423" y="875"/>
                    </a:cubicBezTo>
                    <a:cubicBezTo>
                      <a:pt x="423" y="874"/>
                      <a:pt x="423" y="874"/>
                      <a:pt x="423" y="874"/>
                    </a:cubicBezTo>
                    <a:cubicBezTo>
                      <a:pt x="429" y="879"/>
                      <a:pt x="433" y="877"/>
                      <a:pt x="439" y="882"/>
                    </a:cubicBezTo>
                    <a:cubicBezTo>
                      <a:pt x="439" y="882"/>
                      <a:pt x="439" y="882"/>
                      <a:pt x="439" y="882"/>
                    </a:cubicBezTo>
                    <a:cubicBezTo>
                      <a:pt x="448" y="881"/>
                      <a:pt x="451" y="890"/>
                      <a:pt x="461" y="888"/>
                    </a:cubicBezTo>
                    <a:cubicBezTo>
                      <a:pt x="460" y="888"/>
                      <a:pt x="461" y="889"/>
                      <a:pt x="461" y="890"/>
                    </a:cubicBezTo>
                    <a:cubicBezTo>
                      <a:pt x="465" y="890"/>
                      <a:pt x="470" y="891"/>
                      <a:pt x="470" y="887"/>
                    </a:cubicBezTo>
                    <a:cubicBezTo>
                      <a:pt x="473" y="888"/>
                      <a:pt x="473" y="889"/>
                      <a:pt x="473" y="890"/>
                    </a:cubicBezTo>
                    <a:cubicBezTo>
                      <a:pt x="473" y="889"/>
                      <a:pt x="476" y="889"/>
                      <a:pt x="478" y="889"/>
                    </a:cubicBezTo>
                    <a:cubicBezTo>
                      <a:pt x="477" y="889"/>
                      <a:pt x="477" y="889"/>
                      <a:pt x="477" y="889"/>
                    </a:cubicBezTo>
                    <a:cubicBezTo>
                      <a:pt x="479" y="889"/>
                      <a:pt x="481" y="890"/>
                      <a:pt x="484" y="890"/>
                    </a:cubicBezTo>
                    <a:cubicBezTo>
                      <a:pt x="483" y="887"/>
                      <a:pt x="483" y="887"/>
                      <a:pt x="483" y="887"/>
                    </a:cubicBezTo>
                    <a:cubicBezTo>
                      <a:pt x="486" y="888"/>
                      <a:pt x="483" y="890"/>
                      <a:pt x="487" y="890"/>
                    </a:cubicBezTo>
                    <a:cubicBezTo>
                      <a:pt x="487" y="887"/>
                      <a:pt x="487" y="887"/>
                      <a:pt x="487" y="887"/>
                    </a:cubicBezTo>
                    <a:cubicBezTo>
                      <a:pt x="492" y="888"/>
                      <a:pt x="494" y="892"/>
                      <a:pt x="499" y="894"/>
                    </a:cubicBezTo>
                    <a:cubicBezTo>
                      <a:pt x="510" y="894"/>
                      <a:pt x="521" y="891"/>
                      <a:pt x="530" y="887"/>
                    </a:cubicBezTo>
                    <a:cubicBezTo>
                      <a:pt x="540" y="883"/>
                      <a:pt x="549" y="879"/>
                      <a:pt x="558" y="876"/>
                    </a:cubicBezTo>
                    <a:cubicBezTo>
                      <a:pt x="560" y="877"/>
                      <a:pt x="560" y="877"/>
                      <a:pt x="560" y="877"/>
                    </a:cubicBezTo>
                    <a:cubicBezTo>
                      <a:pt x="561" y="879"/>
                      <a:pt x="562" y="871"/>
                      <a:pt x="564" y="873"/>
                    </a:cubicBezTo>
                    <a:cubicBezTo>
                      <a:pt x="565" y="871"/>
                      <a:pt x="565" y="871"/>
                      <a:pt x="565" y="871"/>
                    </a:cubicBezTo>
                    <a:cubicBezTo>
                      <a:pt x="566" y="871"/>
                      <a:pt x="567" y="871"/>
                      <a:pt x="567" y="872"/>
                    </a:cubicBezTo>
                    <a:cubicBezTo>
                      <a:pt x="569" y="871"/>
                      <a:pt x="568" y="870"/>
                      <a:pt x="569" y="869"/>
                    </a:cubicBezTo>
                    <a:cubicBezTo>
                      <a:pt x="572" y="869"/>
                      <a:pt x="572" y="869"/>
                      <a:pt x="572" y="869"/>
                    </a:cubicBezTo>
                    <a:cubicBezTo>
                      <a:pt x="579" y="865"/>
                      <a:pt x="583" y="859"/>
                      <a:pt x="589" y="853"/>
                    </a:cubicBezTo>
                    <a:cubicBezTo>
                      <a:pt x="599" y="849"/>
                      <a:pt x="609" y="832"/>
                      <a:pt x="613" y="822"/>
                    </a:cubicBezTo>
                    <a:cubicBezTo>
                      <a:pt x="615" y="814"/>
                      <a:pt x="621" y="808"/>
                      <a:pt x="625" y="800"/>
                    </a:cubicBezTo>
                    <a:cubicBezTo>
                      <a:pt x="626" y="799"/>
                      <a:pt x="626" y="798"/>
                      <a:pt x="627" y="797"/>
                    </a:cubicBezTo>
                    <a:cubicBezTo>
                      <a:pt x="627" y="798"/>
                      <a:pt x="627" y="798"/>
                      <a:pt x="628" y="799"/>
                    </a:cubicBezTo>
                    <a:cubicBezTo>
                      <a:pt x="627" y="799"/>
                      <a:pt x="627" y="799"/>
                      <a:pt x="627" y="799"/>
                    </a:cubicBezTo>
                    <a:cubicBezTo>
                      <a:pt x="635" y="810"/>
                      <a:pt x="642" y="816"/>
                      <a:pt x="651" y="818"/>
                    </a:cubicBezTo>
                    <a:cubicBezTo>
                      <a:pt x="651" y="822"/>
                      <a:pt x="660" y="824"/>
                      <a:pt x="663" y="827"/>
                    </a:cubicBezTo>
                    <a:cubicBezTo>
                      <a:pt x="662" y="827"/>
                      <a:pt x="662" y="827"/>
                      <a:pt x="662" y="827"/>
                    </a:cubicBezTo>
                    <a:cubicBezTo>
                      <a:pt x="670" y="828"/>
                      <a:pt x="676" y="836"/>
                      <a:pt x="685" y="836"/>
                    </a:cubicBezTo>
                    <a:cubicBezTo>
                      <a:pt x="684" y="836"/>
                      <a:pt x="684" y="837"/>
                      <a:pt x="682" y="837"/>
                    </a:cubicBezTo>
                    <a:cubicBezTo>
                      <a:pt x="688" y="838"/>
                      <a:pt x="695" y="840"/>
                      <a:pt x="695" y="842"/>
                    </a:cubicBezTo>
                    <a:cubicBezTo>
                      <a:pt x="708" y="845"/>
                      <a:pt x="727" y="849"/>
                      <a:pt x="736" y="846"/>
                    </a:cubicBezTo>
                    <a:cubicBezTo>
                      <a:pt x="735" y="846"/>
                      <a:pt x="735" y="846"/>
                      <a:pt x="735" y="846"/>
                    </a:cubicBezTo>
                    <a:cubicBezTo>
                      <a:pt x="740" y="844"/>
                      <a:pt x="741" y="846"/>
                      <a:pt x="747" y="845"/>
                    </a:cubicBezTo>
                    <a:cubicBezTo>
                      <a:pt x="747" y="845"/>
                      <a:pt x="748" y="845"/>
                      <a:pt x="747" y="845"/>
                    </a:cubicBezTo>
                    <a:cubicBezTo>
                      <a:pt x="753" y="843"/>
                      <a:pt x="763" y="844"/>
                      <a:pt x="767" y="842"/>
                    </a:cubicBezTo>
                    <a:cubicBezTo>
                      <a:pt x="768" y="844"/>
                      <a:pt x="768" y="844"/>
                      <a:pt x="768" y="844"/>
                    </a:cubicBezTo>
                    <a:cubicBezTo>
                      <a:pt x="771" y="843"/>
                      <a:pt x="774" y="842"/>
                      <a:pt x="778" y="841"/>
                    </a:cubicBezTo>
                    <a:cubicBezTo>
                      <a:pt x="777" y="842"/>
                      <a:pt x="775" y="842"/>
                      <a:pt x="774" y="842"/>
                    </a:cubicBezTo>
                    <a:cubicBezTo>
                      <a:pt x="775" y="838"/>
                      <a:pt x="782" y="843"/>
                      <a:pt x="789" y="838"/>
                    </a:cubicBezTo>
                    <a:cubicBezTo>
                      <a:pt x="796" y="836"/>
                      <a:pt x="800" y="826"/>
                      <a:pt x="807" y="825"/>
                    </a:cubicBezTo>
                    <a:cubicBezTo>
                      <a:pt x="810" y="821"/>
                      <a:pt x="806" y="828"/>
                      <a:pt x="810" y="825"/>
                    </a:cubicBezTo>
                    <a:cubicBezTo>
                      <a:pt x="811" y="827"/>
                      <a:pt x="808" y="827"/>
                      <a:pt x="810" y="828"/>
                    </a:cubicBezTo>
                    <a:cubicBezTo>
                      <a:pt x="814" y="825"/>
                      <a:pt x="819" y="826"/>
                      <a:pt x="823" y="821"/>
                    </a:cubicBezTo>
                    <a:cubicBezTo>
                      <a:pt x="825" y="823"/>
                      <a:pt x="825" y="823"/>
                      <a:pt x="825" y="823"/>
                    </a:cubicBezTo>
                    <a:cubicBezTo>
                      <a:pt x="830" y="816"/>
                      <a:pt x="839" y="815"/>
                      <a:pt x="842" y="810"/>
                    </a:cubicBezTo>
                    <a:cubicBezTo>
                      <a:pt x="847" y="803"/>
                      <a:pt x="849" y="809"/>
                      <a:pt x="854" y="801"/>
                    </a:cubicBezTo>
                    <a:cubicBezTo>
                      <a:pt x="855" y="800"/>
                      <a:pt x="856" y="800"/>
                      <a:pt x="858" y="800"/>
                    </a:cubicBezTo>
                    <a:cubicBezTo>
                      <a:pt x="861" y="797"/>
                      <a:pt x="858" y="796"/>
                      <a:pt x="861" y="793"/>
                    </a:cubicBezTo>
                    <a:cubicBezTo>
                      <a:pt x="862" y="795"/>
                      <a:pt x="866" y="790"/>
                      <a:pt x="865" y="793"/>
                    </a:cubicBezTo>
                    <a:cubicBezTo>
                      <a:pt x="873" y="787"/>
                      <a:pt x="875" y="776"/>
                      <a:pt x="885" y="766"/>
                    </a:cubicBezTo>
                    <a:cubicBezTo>
                      <a:pt x="884" y="763"/>
                      <a:pt x="889" y="757"/>
                      <a:pt x="888" y="755"/>
                    </a:cubicBezTo>
                    <a:cubicBezTo>
                      <a:pt x="889" y="755"/>
                      <a:pt x="893" y="743"/>
                      <a:pt x="893" y="750"/>
                    </a:cubicBezTo>
                    <a:cubicBezTo>
                      <a:pt x="893" y="751"/>
                      <a:pt x="892" y="752"/>
                      <a:pt x="892" y="752"/>
                    </a:cubicBezTo>
                    <a:cubicBezTo>
                      <a:pt x="893" y="753"/>
                      <a:pt x="893" y="753"/>
                      <a:pt x="893" y="753"/>
                    </a:cubicBezTo>
                    <a:cubicBezTo>
                      <a:pt x="898" y="747"/>
                      <a:pt x="897" y="740"/>
                      <a:pt x="899" y="733"/>
                    </a:cubicBezTo>
                    <a:cubicBezTo>
                      <a:pt x="898" y="735"/>
                      <a:pt x="897" y="738"/>
                      <a:pt x="897" y="735"/>
                    </a:cubicBezTo>
                    <a:cubicBezTo>
                      <a:pt x="897" y="733"/>
                      <a:pt x="898" y="731"/>
                      <a:pt x="899" y="729"/>
                    </a:cubicBezTo>
                    <a:cubicBezTo>
                      <a:pt x="900" y="731"/>
                      <a:pt x="900" y="731"/>
                      <a:pt x="900" y="731"/>
                    </a:cubicBezTo>
                    <a:cubicBezTo>
                      <a:pt x="901" y="727"/>
                      <a:pt x="902" y="724"/>
                      <a:pt x="903" y="720"/>
                    </a:cubicBezTo>
                    <a:cubicBezTo>
                      <a:pt x="901" y="722"/>
                      <a:pt x="901" y="722"/>
                      <a:pt x="901" y="722"/>
                    </a:cubicBezTo>
                    <a:cubicBezTo>
                      <a:pt x="902" y="717"/>
                      <a:pt x="905" y="715"/>
                      <a:pt x="904" y="709"/>
                    </a:cubicBezTo>
                    <a:cubicBezTo>
                      <a:pt x="903" y="706"/>
                      <a:pt x="901" y="714"/>
                      <a:pt x="901" y="708"/>
                    </a:cubicBezTo>
                    <a:cubicBezTo>
                      <a:pt x="903" y="702"/>
                      <a:pt x="904" y="691"/>
                      <a:pt x="904" y="682"/>
                    </a:cubicBezTo>
                    <a:cubicBezTo>
                      <a:pt x="902" y="683"/>
                      <a:pt x="902" y="681"/>
                      <a:pt x="901" y="679"/>
                    </a:cubicBezTo>
                    <a:cubicBezTo>
                      <a:pt x="902" y="678"/>
                      <a:pt x="902" y="678"/>
                      <a:pt x="902" y="678"/>
                    </a:cubicBezTo>
                    <a:cubicBezTo>
                      <a:pt x="899" y="670"/>
                      <a:pt x="905" y="674"/>
                      <a:pt x="901" y="66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1" name="Freeform 9"/>
              <p:cNvSpPr>
                <a:spLocks noEditPoints="1"/>
              </p:cNvSpPr>
              <p:nvPr/>
            </p:nvSpPr>
            <p:spPr bwMode="auto">
              <a:xfrm>
                <a:off x="3000375" y="2727326"/>
                <a:ext cx="669925" cy="654050"/>
              </a:xfrm>
              <a:custGeom>
                <a:avLst/>
                <a:gdLst>
                  <a:gd name="T0" fmla="*/ 287 w 311"/>
                  <a:gd name="T1" fmla="*/ 69 h 305"/>
                  <a:gd name="T2" fmla="*/ 274 w 311"/>
                  <a:gd name="T3" fmla="*/ 73 h 305"/>
                  <a:gd name="T4" fmla="*/ 264 w 311"/>
                  <a:gd name="T5" fmla="*/ 72 h 305"/>
                  <a:gd name="T6" fmla="*/ 258 w 311"/>
                  <a:gd name="T7" fmla="*/ 75 h 305"/>
                  <a:gd name="T8" fmla="*/ 250 w 311"/>
                  <a:gd name="T9" fmla="*/ 71 h 305"/>
                  <a:gd name="T10" fmla="*/ 239 w 311"/>
                  <a:gd name="T11" fmla="*/ 76 h 305"/>
                  <a:gd name="T12" fmla="*/ 229 w 311"/>
                  <a:gd name="T13" fmla="*/ 83 h 305"/>
                  <a:gd name="T14" fmla="*/ 213 w 311"/>
                  <a:gd name="T15" fmla="*/ 109 h 305"/>
                  <a:gd name="T16" fmla="*/ 204 w 311"/>
                  <a:gd name="T17" fmla="*/ 126 h 305"/>
                  <a:gd name="T18" fmla="*/ 194 w 311"/>
                  <a:gd name="T19" fmla="*/ 154 h 305"/>
                  <a:gd name="T20" fmla="*/ 157 w 311"/>
                  <a:gd name="T21" fmla="*/ 77 h 305"/>
                  <a:gd name="T22" fmla="*/ 156 w 311"/>
                  <a:gd name="T23" fmla="*/ 84 h 305"/>
                  <a:gd name="T24" fmla="*/ 150 w 311"/>
                  <a:gd name="T25" fmla="*/ 66 h 305"/>
                  <a:gd name="T26" fmla="*/ 137 w 311"/>
                  <a:gd name="T27" fmla="*/ 68 h 305"/>
                  <a:gd name="T28" fmla="*/ 134 w 311"/>
                  <a:gd name="T29" fmla="*/ 54 h 305"/>
                  <a:gd name="T30" fmla="*/ 132 w 311"/>
                  <a:gd name="T31" fmla="*/ 49 h 305"/>
                  <a:gd name="T32" fmla="*/ 110 w 311"/>
                  <a:gd name="T33" fmla="*/ 44 h 305"/>
                  <a:gd name="T34" fmla="*/ 101 w 311"/>
                  <a:gd name="T35" fmla="*/ 41 h 305"/>
                  <a:gd name="T36" fmla="*/ 78 w 311"/>
                  <a:gd name="T37" fmla="*/ 31 h 305"/>
                  <a:gd name="T38" fmla="*/ 64 w 311"/>
                  <a:gd name="T39" fmla="*/ 38 h 305"/>
                  <a:gd name="T40" fmla="*/ 51 w 311"/>
                  <a:gd name="T41" fmla="*/ 26 h 305"/>
                  <a:gd name="T42" fmla="*/ 38 w 311"/>
                  <a:gd name="T43" fmla="*/ 45 h 305"/>
                  <a:gd name="T44" fmla="*/ 29 w 311"/>
                  <a:gd name="T45" fmla="*/ 141 h 305"/>
                  <a:gd name="T46" fmla="*/ 62 w 311"/>
                  <a:gd name="T47" fmla="*/ 233 h 305"/>
                  <a:gd name="T48" fmla="*/ 117 w 311"/>
                  <a:gd name="T49" fmla="*/ 226 h 305"/>
                  <a:gd name="T50" fmla="*/ 183 w 311"/>
                  <a:gd name="T51" fmla="*/ 192 h 305"/>
                  <a:gd name="T52" fmla="*/ 254 w 311"/>
                  <a:gd name="T53" fmla="*/ 137 h 305"/>
                  <a:gd name="T54" fmla="*/ 72 w 311"/>
                  <a:gd name="T55" fmla="*/ 195 h 305"/>
                  <a:gd name="T56" fmla="*/ 82 w 311"/>
                  <a:gd name="T57" fmla="*/ 64 h 305"/>
                  <a:gd name="T58" fmla="*/ 101 w 311"/>
                  <a:gd name="T59" fmla="*/ 61 h 305"/>
                  <a:gd name="T60" fmla="*/ 92 w 311"/>
                  <a:gd name="T61" fmla="*/ 110 h 305"/>
                  <a:gd name="T62" fmla="*/ 141 w 311"/>
                  <a:gd name="T63" fmla="*/ 223 h 305"/>
                  <a:gd name="T64" fmla="*/ 142 w 311"/>
                  <a:gd name="T65" fmla="*/ 219 h 305"/>
                  <a:gd name="T66" fmla="*/ 126 w 311"/>
                  <a:gd name="T67" fmla="*/ 151 h 305"/>
                  <a:gd name="T68" fmla="*/ 142 w 311"/>
                  <a:gd name="T69" fmla="*/ 204 h 305"/>
                  <a:gd name="T70" fmla="*/ 125 w 311"/>
                  <a:gd name="T71" fmla="*/ 112 h 305"/>
                  <a:gd name="T72" fmla="*/ 141 w 311"/>
                  <a:gd name="T73" fmla="*/ 224 h 305"/>
                  <a:gd name="T74" fmla="*/ 72 w 311"/>
                  <a:gd name="T75" fmla="*/ 195 h 305"/>
                  <a:gd name="T76" fmla="*/ 72 w 311"/>
                  <a:gd name="T77" fmla="*/ 185 h 305"/>
                  <a:gd name="T78" fmla="*/ 72 w 311"/>
                  <a:gd name="T79" fmla="*/ 196 h 305"/>
                  <a:gd name="T80" fmla="*/ 80 w 311"/>
                  <a:gd name="T81" fmla="*/ 173 h 305"/>
                  <a:gd name="T82" fmla="*/ 147 w 311"/>
                  <a:gd name="T83" fmla="*/ 241 h 305"/>
                  <a:gd name="T84" fmla="*/ 157 w 311"/>
                  <a:gd name="T85" fmla="*/ 97 h 305"/>
                  <a:gd name="T86" fmla="*/ 147 w 311"/>
                  <a:gd name="T87" fmla="*/ 91 h 305"/>
                  <a:gd name="T88" fmla="*/ 146 w 311"/>
                  <a:gd name="T89" fmla="*/ 90 h 305"/>
                  <a:gd name="T90" fmla="*/ 66 w 311"/>
                  <a:gd name="T91" fmla="*/ 45 h 305"/>
                  <a:gd name="T92" fmla="*/ 64 w 311"/>
                  <a:gd name="T93" fmla="*/ 75 h 305"/>
                  <a:gd name="T94" fmla="*/ 70 w 311"/>
                  <a:gd name="T95" fmla="*/ 113 h 305"/>
                  <a:gd name="T96" fmla="*/ 61 w 311"/>
                  <a:gd name="T97" fmla="*/ 90 h 305"/>
                  <a:gd name="T98" fmla="*/ 58 w 311"/>
                  <a:gd name="T99" fmla="*/ 66 h 305"/>
                  <a:gd name="T100" fmla="*/ 53 w 311"/>
                  <a:gd name="T101" fmla="*/ 43 h 305"/>
                  <a:gd name="T102" fmla="*/ 29 w 311"/>
                  <a:gd name="T103" fmla="*/ 121 h 305"/>
                  <a:gd name="T104" fmla="*/ 72 w 311"/>
                  <a:gd name="T105" fmla="*/ 191 h 305"/>
                  <a:gd name="T106" fmla="*/ 143 w 311"/>
                  <a:gd name="T107" fmla="*/ 248 h 305"/>
                  <a:gd name="T108" fmla="*/ 211 w 311"/>
                  <a:gd name="T109" fmla="*/ 159 h 305"/>
                  <a:gd name="T110" fmla="*/ 218 w 311"/>
                  <a:gd name="T111" fmla="*/ 196 h 305"/>
                  <a:gd name="T112" fmla="*/ 288 w 311"/>
                  <a:gd name="T113" fmla="*/ 75 h 305"/>
                  <a:gd name="T114" fmla="*/ 284 w 311"/>
                  <a:gd name="T115" fmla="*/ 82 h 305"/>
                  <a:gd name="T116" fmla="*/ 296 w 311"/>
                  <a:gd name="T117" fmla="*/ 71 h 305"/>
                  <a:gd name="T118" fmla="*/ 252 w 311"/>
                  <a:gd name="T119" fmla="*/ 84 h 305"/>
                  <a:gd name="T120" fmla="*/ 243 w 311"/>
                  <a:gd name="T121" fmla="*/ 108 h 305"/>
                  <a:gd name="T122" fmla="*/ 270 w 311"/>
                  <a:gd name="T123" fmla="*/ 146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311" h="305">
                    <a:moveTo>
                      <a:pt x="296" y="71"/>
                    </a:moveTo>
                    <a:cubicBezTo>
                      <a:pt x="296" y="71"/>
                      <a:pt x="296" y="70"/>
                      <a:pt x="295" y="70"/>
                    </a:cubicBezTo>
                    <a:cubicBezTo>
                      <a:pt x="295" y="70"/>
                      <a:pt x="296" y="71"/>
                      <a:pt x="296" y="71"/>
                    </a:cubicBezTo>
                    <a:cubicBezTo>
                      <a:pt x="296" y="71"/>
                      <a:pt x="296" y="71"/>
                      <a:pt x="296" y="71"/>
                    </a:cubicBezTo>
                    <a:cubicBezTo>
                      <a:pt x="296" y="71"/>
                      <a:pt x="296" y="71"/>
                      <a:pt x="295" y="71"/>
                    </a:cubicBezTo>
                    <a:cubicBezTo>
                      <a:pt x="295" y="70"/>
                      <a:pt x="295" y="70"/>
                      <a:pt x="295" y="70"/>
                    </a:cubicBezTo>
                    <a:cubicBezTo>
                      <a:pt x="295" y="70"/>
                      <a:pt x="295" y="70"/>
                      <a:pt x="295" y="70"/>
                    </a:cubicBezTo>
                    <a:cubicBezTo>
                      <a:pt x="295" y="70"/>
                      <a:pt x="295" y="70"/>
                      <a:pt x="295" y="70"/>
                    </a:cubicBezTo>
                    <a:cubicBezTo>
                      <a:pt x="295" y="70"/>
                      <a:pt x="295" y="70"/>
                      <a:pt x="295" y="70"/>
                    </a:cubicBezTo>
                    <a:cubicBezTo>
                      <a:pt x="295" y="70"/>
                      <a:pt x="295" y="70"/>
                      <a:pt x="295" y="70"/>
                    </a:cubicBezTo>
                    <a:cubicBezTo>
                      <a:pt x="295" y="70"/>
                      <a:pt x="290" y="70"/>
                      <a:pt x="288" y="69"/>
                    </a:cubicBezTo>
                    <a:cubicBezTo>
                      <a:pt x="288" y="69"/>
                      <a:pt x="288" y="69"/>
                      <a:pt x="288" y="69"/>
                    </a:cubicBezTo>
                    <a:cubicBezTo>
                      <a:pt x="288" y="69"/>
                      <a:pt x="288" y="69"/>
                      <a:pt x="288" y="69"/>
                    </a:cubicBezTo>
                    <a:cubicBezTo>
                      <a:pt x="287" y="69"/>
                      <a:pt x="287" y="69"/>
                      <a:pt x="287" y="69"/>
                    </a:cubicBezTo>
                    <a:cubicBezTo>
                      <a:pt x="287" y="69"/>
                      <a:pt x="287" y="69"/>
                      <a:pt x="288" y="69"/>
                    </a:cubicBezTo>
                    <a:cubicBezTo>
                      <a:pt x="288" y="69"/>
                      <a:pt x="288" y="69"/>
                      <a:pt x="288" y="69"/>
                    </a:cubicBezTo>
                    <a:cubicBezTo>
                      <a:pt x="287" y="69"/>
                      <a:pt x="287" y="69"/>
                      <a:pt x="286" y="69"/>
                    </a:cubicBezTo>
                    <a:cubicBezTo>
                      <a:pt x="287" y="69"/>
                      <a:pt x="287" y="69"/>
                      <a:pt x="287" y="69"/>
                    </a:cubicBezTo>
                    <a:cubicBezTo>
                      <a:pt x="287" y="69"/>
                      <a:pt x="287" y="69"/>
                      <a:pt x="287" y="69"/>
                    </a:cubicBezTo>
                    <a:cubicBezTo>
                      <a:pt x="287" y="69"/>
                      <a:pt x="287" y="69"/>
                      <a:pt x="287" y="69"/>
                    </a:cubicBezTo>
                    <a:cubicBezTo>
                      <a:pt x="287" y="69"/>
                      <a:pt x="287" y="69"/>
                      <a:pt x="287" y="69"/>
                    </a:cubicBezTo>
                    <a:cubicBezTo>
                      <a:pt x="287" y="69"/>
                      <a:pt x="287" y="69"/>
                      <a:pt x="287" y="69"/>
                    </a:cubicBezTo>
                    <a:cubicBezTo>
                      <a:pt x="287" y="69"/>
                      <a:pt x="287" y="69"/>
                      <a:pt x="287" y="69"/>
                    </a:cubicBezTo>
                    <a:cubicBezTo>
                      <a:pt x="287" y="69"/>
                      <a:pt x="287" y="69"/>
                      <a:pt x="287" y="69"/>
                    </a:cubicBezTo>
                    <a:cubicBezTo>
                      <a:pt x="287" y="69"/>
                      <a:pt x="287" y="69"/>
                      <a:pt x="288" y="70"/>
                    </a:cubicBezTo>
                    <a:cubicBezTo>
                      <a:pt x="288" y="70"/>
                      <a:pt x="288" y="70"/>
                      <a:pt x="288" y="70"/>
                    </a:cubicBezTo>
                    <a:cubicBezTo>
                      <a:pt x="287" y="70"/>
                      <a:pt x="287" y="69"/>
                      <a:pt x="287" y="69"/>
                    </a:cubicBezTo>
                    <a:cubicBezTo>
                      <a:pt x="287" y="69"/>
                      <a:pt x="287" y="69"/>
                      <a:pt x="287" y="70"/>
                    </a:cubicBezTo>
                    <a:cubicBezTo>
                      <a:pt x="287" y="69"/>
                      <a:pt x="286" y="69"/>
                      <a:pt x="286" y="69"/>
                    </a:cubicBezTo>
                    <a:cubicBezTo>
                      <a:pt x="286" y="69"/>
                      <a:pt x="286" y="69"/>
                      <a:pt x="286" y="69"/>
                    </a:cubicBezTo>
                    <a:cubicBezTo>
                      <a:pt x="286" y="69"/>
                      <a:pt x="286" y="69"/>
                      <a:pt x="286" y="69"/>
                    </a:cubicBezTo>
                    <a:cubicBezTo>
                      <a:pt x="286" y="69"/>
                      <a:pt x="286" y="69"/>
                      <a:pt x="286" y="69"/>
                    </a:cubicBezTo>
                    <a:cubicBezTo>
                      <a:pt x="286" y="69"/>
                      <a:pt x="286" y="69"/>
                      <a:pt x="286" y="69"/>
                    </a:cubicBezTo>
                    <a:cubicBezTo>
                      <a:pt x="286" y="69"/>
                      <a:pt x="286" y="69"/>
                      <a:pt x="287" y="69"/>
                    </a:cubicBezTo>
                    <a:cubicBezTo>
                      <a:pt x="286" y="69"/>
                      <a:pt x="286" y="69"/>
                      <a:pt x="286" y="69"/>
                    </a:cubicBezTo>
                    <a:cubicBezTo>
                      <a:pt x="287" y="67"/>
                      <a:pt x="287" y="66"/>
                      <a:pt x="287" y="65"/>
                    </a:cubicBezTo>
                    <a:cubicBezTo>
                      <a:pt x="288" y="63"/>
                      <a:pt x="287" y="63"/>
                      <a:pt x="287" y="62"/>
                    </a:cubicBezTo>
                    <a:cubicBezTo>
                      <a:pt x="283" y="63"/>
                      <a:pt x="280" y="67"/>
                      <a:pt x="280" y="67"/>
                    </a:cubicBezTo>
                    <a:cubicBezTo>
                      <a:pt x="275" y="74"/>
                      <a:pt x="276" y="78"/>
                      <a:pt x="275" y="87"/>
                    </a:cubicBezTo>
                    <a:cubicBezTo>
                      <a:pt x="274" y="94"/>
                      <a:pt x="272" y="96"/>
                      <a:pt x="272" y="103"/>
                    </a:cubicBezTo>
                    <a:cubicBezTo>
                      <a:pt x="271" y="107"/>
                      <a:pt x="272" y="110"/>
                      <a:pt x="271" y="114"/>
                    </a:cubicBezTo>
                    <a:cubicBezTo>
                      <a:pt x="272" y="116"/>
                      <a:pt x="271" y="118"/>
                      <a:pt x="272" y="120"/>
                    </a:cubicBezTo>
                    <a:cubicBezTo>
                      <a:pt x="271" y="121"/>
                      <a:pt x="271" y="121"/>
                      <a:pt x="271" y="121"/>
                    </a:cubicBezTo>
                    <a:cubicBezTo>
                      <a:pt x="271" y="122"/>
                      <a:pt x="272" y="122"/>
                      <a:pt x="271" y="123"/>
                    </a:cubicBezTo>
                    <a:cubicBezTo>
                      <a:pt x="270" y="120"/>
                      <a:pt x="269" y="115"/>
                      <a:pt x="270" y="109"/>
                    </a:cubicBezTo>
                    <a:cubicBezTo>
                      <a:pt x="270" y="110"/>
                      <a:pt x="270" y="110"/>
                      <a:pt x="270" y="110"/>
                    </a:cubicBezTo>
                    <a:cubicBezTo>
                      <a:pt x="271" y="100"/>
                      <a:pt x="273" y="93"/>
                      <a:pt x="272" y="85"/>
                    </a:cubicBezTo>
                    <a:cubicBezTo>
                      <a:pt x="274" y="84"/>
                      <a:pt x="273" y="76"/>
                      <a:pt x="274" y="73"/>
                    </a:cubicBezTo>
                    <a:cubicBezTo>
                      <a:pt x="274" y="73"/>
                      <a:pt x="274" y="73"/>
                      <a:pt x="274" y="73"/>
                    </a:cubicBezTo>
                    <a:cubicBezTo>
                      <a:pt x="274" y="73"/>
                      <a:pt x="273" y="72"/>
                      <a:pt x="273" y="72"/>
                    </a:cubicBezTo>
                    <a:cubicBezTo>
                      <a:pt x="273" y="72"/>
                      <a:pt x="273" y="72"/>
                      <a:pt x="273" y="72"/>
                    </a:cubicBezTo>
                    <a:cubicBezTo>
                      <a:pt x="273" y="72"/>
                      <a:pt x="273" y="72"/>
                      <a:pt x="273" y="72"/>
                    </a:cubicBezTo>
                    <a:cubicBezTo>
                      <a:pt x="274" y="72"/>
                      <a:pt x="274" y="72"/>
                      <a:pt x="274" y="72"/>
                    </a:cubicBezTo>
                    <a:cubicBezTo>
                      <a:pt x="274" y="72"/>
                      <a:pt x="274" y="72"/>
                      <a:pt x="274" y="72"/>
                    </a:cubicBezTo>
                    <a:cubicBezTo>
                      <a:pt x="274" y="72"/>
                      <a:pt x="274" y="72"/>
                      <a:pt x="274" y="72"/>
                    </a:cubicBezTo>
                    <a:cubicBezTo>
                      <a:pt x="274" y="72"/>
                      <a:pt x="274" y="72"/>
                      <a:pt x="273" y="72"/>
                    </a:cubicBezTo>
                    <a:cubicBezTo>
                      <a:pt x="273" y="71"/>
                      <a:pt x="273" y="71"/>
                      <a:pt x="273" y="70"/>
                    </a:cubicBezTo>
                    <a:cubicBezTo>
                      <a:pt x="273" y="70"/>
                      <a:pt x="273" y="70"/>
                      <a:pt x="273" y="70"/>
                    </a:cubicBezTo>
                    <a:cubicBezTo>
                      <a:pt x="273" y="70"/>
                      <a:pt x="273" y="70"/>
                      <a:pt x="273" y="70"/>
                    </a:cubicBezTo>
                    <a:cubicBezTo>
                      <a:pt x="273" y="70"/>
                      <a:pt x="273" y="70"/>
                      <a:pt x="273" y="70"/>
                    </a:cubicBezTo>
                    <a:cubicBezTo>
                      <a:pt x="273" y="70"/>
                      <a:pt x="273" y="70"/>
                      <a:pt x="273" y="70"/>
                    </a:cubicBezTo>
                    <a:cubicBezTo>
                      <a:pt x="269" y="70"/>
                      <a:pt x="281" y="70"/>
                      <a:pt x="265" y="69"/>
                    </a:cubicBezTo>
                    <a:cubicBezTo>
                      <a:pt x="265" y="69"/>
                      <a:pt x="265" y="69"/>
                      <a:pt x="265" y="69"/>
                    </a:cubicBezTo>
                    <a:cubicBezTo>
                      <a:pt x="265" y="69"/>
                      <a:pt x="265" y="69"/>
                      <a:pt x="265" y="69"/>
                    </a:cubicBezTo>
                    <a:cubicBezTo>
                      <a:pt x="265" y="69"/>
                      <a:pt x="265" y="69"/>
                      <a:pt x="265" y="69"/>
                    </a:cubicBezTo>
                    <a:cubicBezTo>
                      <a:pt x="265" y="70"/>
                      <a:pt x="265" y="70"/>
                      <a:pt x="265" y="70"/>
                    </a:cubicBezTo>
                    <a:cubicBezTo>
                      <a:pt x="264" y="71"/>
                      <a:pt x="264" y="71"/>
                      <a:pt x="264" y="71"/>
                    </a:cubicBezTo>
                    <a:cubicBezTo>
                      <a:pt x="262" y="71"/>
                      <a:pt x="261" y="71"/>
                      <a:pt x="264" y="71"/>
                    </a:cubicBezTo>
                    <a:cubicBezTo>
                      <a:pt x="264" y="71"/>
                      <a:pt x="264" y="71"/>
                      <a:pt x="264" y="71"/>
                    </a:cubicBezTo>
                    <a:cubicBezTo>
                      <a:pt x="264" y="71"/>
                      <a:pt x="264" y="71"/>
                      <a:pt x="264" y="71"/>
                    </a:cubicBezTo>
                    <a:cubicBezTo>
                      <a:pt x="264" y="71"/>
                      <a:pt x="264" y="71"/>
                      <a:pt x="264" y="71"/>
                    </a:cubicBezTo>
                    <a:cubicBezTo>
                      <a:pt x="264" y="72"/>
                      <a:pt x="264" y="72"/>
                      <a:pt x="264" y="72"/>
                    </a:cubicBezTo>
                    <a:cubicBezTo>
                      <a:pt x="264" y="73"/>
                      <a:pt x="263" y="75"/>
                      <a:pt x="263" y="76"/>
                    </a:cubicBezTo>
                    <a:cubicBezTo>
                      <a:pt x="262" y="79"/>
                      <a:pt x="260" y="82"/>
                      <a:pt x="260" y="85"/>
                    </a:cubicBezTo>
                    <a:cubicBezTo>
                      <a:pt x="260" y="85"/>
                      <a:pt x="260" y="85"/>
                      <a:pt x="260" y="85"/>
                    </a:cubicBezTo>
                    <a:cubicBezTo>
                      <a:pt x="260" y="85"/>
                      <a:pt x="260" y="84"/>
                      <a:pt x="260" y="84"/>
                    </a:cubicBezTo>
                    <a:cubicBezTo>
                      <a:pt x="260" y="84"/>
                      <a:pt x="260" y="85"/>
                      <a:pt x="260" y="85"/>
                    </a:cubicBezTo>
                    <a:cubicBezTo>
                      <a:pt x="257" y="85"/>
                      <a:pt x="255" y="84"/>
                      <a:pt x="254" y="84"/>
                    </a:cubicBezTo>
                    <a:cubicBezTo>
                      <a:pt x="254" y="84"/>
                      <a:pt x="253" y="84"/>
                      <a:pt x="252" y="84"/>
                    </a:cubicBezTo>
                    <a:cubicBezTo>
                      <a:pt x="252" y="84"/>
                      <a:pt x="252" y="84"/>
                      <a:pt x="252" y="84"/>
                    </a:cubicBezTo>
                    <a:cubicBezTo>
                      <a:pt x="253" y="84"/>
                      <a:pt x="253" y="84"/>
                      <a:pt x="253" y="84"/>
                    </a:cubicBezTo>
                    <a:cubicBezTo>
                      <a:pt x="253" y="84"/>
                      <a:pt x="253" y="84"/>
                      <a:pt x="253" y="84"/>
                    </a:cubicBezTo>
                    <a:cubicBezTo>
                      <a:pt x="253" y="84"/>
                      <a:pt x="253" y="84"/>
                      <a:pt x="253" y="84"/>
                    </a:cubicBezTo>
                    <a:cubicBezTo>
                      <a:pt x="253" y="84"/>
                      <a:pt x="253" y="84"/>
                      <a:pt x="253" y="84"/>
                    </a:cubicBezTo>
                    <a:cubicBezTo>
                      <a:pt x="253" y="84"/>
                      <a:pt x="253" y="84"/>
                      <a:pt x="253" y="84"/>
                    </a:cubicBezTo>
                    <a:cubicBezTo>
                      <a:pt x="253" y="84"/>
                      <a:pt x="253" y="84"/>
                      <a:pt x="253" y="84"/>
                    </a:cubicBezTo>
                    <a:cubicBezTo>
                      <a:pt x="253" y="84"/>
                      <a:pt x="253" y="83"/>
                      <a:pt x="253" y="83"/>
                    </a:cubicBezTo>
                    <a:cubicBezTo>
                      <a:pt x="253" y="83"/>
                      <a:pt x="253" y="83"/>
                      <a:pt x="253" y="83"/>
                    </a:cubicBezTo>
                    <a:cubicBezTo>
                      <a:pt x="253" y="83"/>
                      <a:pt x="253" y="84"/>
                      <a:pt x="254" y="84"/>
                    </a:cubicBezTo>
                    <a:cubicBezTo>
                      <a:pt x="256" y="84"/>
                      <a:pt x="257" y="82"/>
                      <a:pt x="259" y="77"/>
                    </a:cubicBezTo>
                    <a:cubicBezTo>
                      <a:pt x="259" y="77"/>
                      <a:pt x="259" y="77"/>
                      <a:pt x="259" y="77"/>
                    </a:cubicBezTo>
                    <a:cubicBezTo>
                      <a:pt x="259" y="76"/>
                      <a:pt x="259" y="76"/>
                      <a:pt x="258" y="77"/>
                    </a:cubicBezTo>
                    <a:cubicBezTo>
                      <a:pt x="259" y="76"/>
                      <a:pt x="258" y="76"/>
                      <a:pt x="258" y="76"/>
                    </a:cubicBezTo>
                    <a:cubicBezTo>
                      <a:pt x="258" y="76"/>
                      <a:pt x="258" y="76"/>
                      <a:pt x="258" y="76"/>
                    </a:cubicBezTo>
                    <a:cubicBezTo>
                      <a:pt x="257" y="76"/>
                      <a:pt x="259" y="75"/>
                      <a:pt x="258" y="75"/>
                    </a:cubicBezTo>
                    <a:cubicBezTo>
                      <a:pt x="258" y="75"/>
                      <a:pt x="258" y="75"/>
                      <a:pt x="258" y="75"/>
                    </a:cubicBezTo>
                    <a:cubicBezTo>
                      <a:pt x="258" y="75"/>
                      <a:pt x="258" y="74"/>
                      <a:pt x="259" y="74"/>
                    </a:cubicBezTo>
                    <a:cubicBezTo>
                      <a:pt x="258" y="74"/>
                      <a:pt x="258" y="73"/>
                      <a:pt x="257" y="73"/>
                    </a:cubicBezTo>
                    <a:cubicBezTo>
                      <a:pt x="257" y="73"/>
                      <a:pt x="257" y="73"/>
                      <a:pt x="257" y="73"/>
                    </a:cubicBezTo>
                    <a:cubicBezTo>
                      <a:pt x="257" y="73"/>
                      <a:pt x="257" y="73"/>
                      <a:pt x="257" y="73"/>
                    </a:cubicBezTo>
                    <a:cubicBezTo>
                      <a:pt x="257" y="73"/>
                      <a:pt x="257" y="72"/>
                      <a:pt x="257" y="72"/>
                    </a:cubicBezTo>
                    <a:cubicBezTo>
                      <a:pt x="257" y="72"/>
                      <a:pt x="257" y="72"/>
                      <a:pt x="257" y="71"/>
                    </a:cubicBezTo>
                    <a:cubicBezTo>
                      <a:pt x="262" y="71"/>
                      <a:pt x="260" y="71"/>
                      <a:pt x="256" y="71"/>
                    </a:cubicBezTo>
                    <a:cubicBezTo>
                      <a:pt x="256" y="71"/>
                      <a:pt x="256" y="71"/>
                      <a:pt x="256" y="71"/>
                    </a:cubicBezTo>
                    <a:cubicBezTo>
                      <a:pt x="256" y="71"/>
                      <a:pt x="256" y="71"/>
                      <a:pt x="256" y="71"/>
                    </a:cubicBezTo>
                    <a:cubicBezTo>
                      <a:pt x="254" y="71"/>
                      <a:pt x="257" y="71"/>
                      <a:pt x="256" y="70"/>
                    </a:cubicBezTo>
                    <a:cubicBezTo>
                      <a:pt x="256" y="70"/>
                      <a:pt x="255" y="70"/>
                      <a:pt x="254" y="70"/>
                    </a:cubicBezTo>
                    <a:cubicBezTo>
                      <a:pt x="254" y="70"/>
                      <a:pt x="254" y="70"/>
                      <a:pt x="254" y="70"/>
                    </a:cubicBezTo>
                    <a:cubicBezTo>
                      <a:pt x="254" y="70"/>
                      <a:pt x="254" y="70"/>
                      <a:pt x="254" y="70"/>
                    </a:cubicBezTo>
                    <a:cubicBezTo>
                      <a:pt x="254" y="70"/>
                      <a:pt x="254" y="70"/>
                      <a:pt x="254" y="70"/>
                    </a:cubicBezTo>
                    <a:cubicBezTo>
                      <a:pt x="247" y="70"/>
                      <a:pt x="252" y="70"/>
                      <a:pt x="250" y="70"/>
                    </a:cubicBezTo>
                    <a:cubicBezTo>
                      <a:pt x="250" y="70"/>
                      <a:pt x="250" y="70"/>
                      <a:pt x="250" y="70"/>
                    </a:cubicBezTo>
                    <a:cubicBezTo>
                      <a:pt x="250" y="70"/>
                      <a:pt x="250" y="70"/>
                      <a:pt x="250" y="70"/>
                    </a:cubicBezTo>
                    <a:cubicBezTo>
                      <a:pt x="250" y="70"/>
                      <a:pt x="250" y="70"/>
                      <a:pt x="250" y="70"/>
                    </a:cubicBezTo>
                    <a:cubicBezTo>
                      <a:pt x="250" y="70"/>
                      <a:pt x="250" y="70"/>
                      <a:pt x="250" y="70"/>
                    </a:cubicBezTo>
                    <a:cubicBezTo>
                      <a:pt x="250" y="70"/>
                      <a:pt x="250" y="70"/>
                      <a:pt x="250" y="70"/>
                    </a:cubicBezTo>
                    <a:cubicBezTo>
                      <a:pt x="251" y="70"/>
                      <a:pt x="251" y="70"/>
                      <a:pt x="251" y="70"/>
                    </a:cubicBezTo>
                    <a:cubicBezTo>
                      <a:pt x="251" y="70"/>
                      <a:pt x="251" y="70"/>
                      <a:pt x="251" y="70"/>
                    </a:cubicBezTo>
                    <a:cubicBezTo>
                      <a:pt x="251" y="71"/>
                      <a:pt x="251" y="71"/>
                      <a:pt x="251" y="71"/>
                    </a:cubicBezTo>
                    <a:cubicBezTo>
                      <a:pt x="251" y="71"/>
                      <a:pt x="250" y="70"/>
                      <a:pt x="250" y="71"/>
                    </a:cubicBezTo>
                    <a:cubicBezTo>
                      <a:pt x="249" y="71"/>
                      <a:pt x="250" y="71"/>
                      <a:pt x="249" y="70"/>
                    </a:cubicBezTo>
                    <a:cubicBezTo>
                      <a:pt x="249" y="71"/>
                      <a:pt x="248" y="71"/>
                      <a:pt x="248" y="71"/>
                    </a:cubicBezTo>
                    <a:cubicBezTo>
                      <a:pt x="248" y="71"/>
                      <a:pt x="248" y="71"/>
                      <a:pt x="248" y="71"/>
                    </a:cubicBezTo>
                    <a:cubicBezTo>
                      <a:pt x="248" y="71"/>
                      <a:pt x="248" y="71"/>
                      <a:pt x="248" y="71"/>
                    </a:cubicBezTo>
                    <a:cubicBezTo>
                      <a:pt x="247" y="71"/>
                      <a:pt x="246" y="71"/>
                      <a:pt x="246" y="71"/>
                    </a:cubicBezTo>
                    <a:cubicBezTo>
                      <a:pt x="246" y="71"/>
                      <a:pt x="246" y="71"/>
                      <a:pt x="246" y="71"/>
                    </a:cubicBezTo>
                    <a:cubicBezTo>
                      <a:pt x="246" y="71"/>
                      <a:pt x="246" y="71"/>
                      <a:pt x="246" y="71"/>
                    </a:cubicBezTo>
                    <a:cubicBezTo>
                      <a:pt x="246" y="71"/>
                      <a:pt x="246" y="71"/>
                      <a:pt x="246" y="71"/>
                    </a:cubicBezTo>
                    <a:cubicBezTo>
                      <a:pt x="246" y="71"/>
                      <a:pt x="246" y="71"/>
                      <a:pt x="246" y="71"/>
                    </a:cubicBezTo>
                    <a:cubicBezTo>
                      <a:pt x="246" y="71"/>
                      <a:pt x="246" y="71"/>
                      <a:pt x="246" y="71"/>
                    </a:cubicBezTo>
                    <a:cubicBezTo>
                      <a:pt x="246" y="71"/>
                      <a:pt x="246" y="71"/>
                      <a:pt x="246" y="71"/>
                    </a:cubicBezTo>
                    <a:cubicBezTo>
                      <a:pt x="247" y="71"/>
                      <a:pt x="247" y="71"/>
                      <a:pt x="247" y="71"/>
                    </a:cubicBezTo>
                    <a:cubicBezTo>
                      <a:pt x="247" y="72"/>
                      <a:pt x="247" y="72"/>
                      <a:pt x="247" y="72"/>
                    </a:cubicBezTo>
                    <a:cubicBezTo>
                      <a:pt x="247" y="72"/>
                      <a:pt x="247" y="72"/>
                      <a:pt x="247" y="72"/>
                    </a:cubicBezTo>
                    <a:cubicBezTo>
                      <a:pt x="247" y="72"/>
                      <a:pt x="247" y="72"/>
                      <a:pt x="247" y="72"/>
                    </a:cubicBezTo>
                    <a:cubicBezTo>
                      <a:pt x="247" y="72"/>
                      <a:pt x="247" y="72"/>
                      <a:pt x="247" y="72"/>
                    </a:cubicBezTo>
                    <a:cubicBezTo>
                      <a:pt x="246" y="72"/>
                      <a:pt x="246" y="71"/>
                      <a:pt x="247" y="71"/>
                    </a:cubicBezTo>
                    <a:cubicBezTo>
                      <a:pt x="240" y="68"/>
                      <a:pt x="238" y="71"/>
                      <a:pt x="238" y="71"/>
                    </a:cubicBezTo>
                    <a:cubicBezTo>
                      <a:pt x="237" y="72"/>
                      <a:pt x="239" y="73"/>
                      <a:pt x="240" y="75"/>
                    </a:cubicBezTo>
                    <a:cubicBezTo>
                      <a:pt x="240" y="75"/>
                      <a:pt x="240" y="75"/>
                      <a:pt x="240" y="75"/>
                    </a:cubicBezTo>
                    <a:cubicBezTo>
                      <a:pt x="239" y="75"/>
                      <a:pt x="239" y="75"/>
                      <a:pt x="239" y="75"/>
                    </a:cubicBezTo>
                    <a:cubicBezTo>
                      <a:pt x="239" y="75"/>
                      <a:pt x="239" y="75"/>
                      <a:pt x="239" y="75"/>
                    </a:cubicBezTo>
                    <a:cubicBezTo>
                      <a:pt x="239" y="75"/>
                      <a:pt x="239" y="75"/>
                      <a:pt x="239" y="75"/>
                    </a:cubicBezTo>
                    <a:cubicBezTo>
                      <a:pt x="239" y="76"/>
                      <a:pt x="239" y="76"/>
                      <a:pt x="239" y="76"/>
                    </a:cubicBezTo>
                    <a:cubicBezTo>
                      <a:pt x="239" y="76"/>
                      <a:pt x="239" y="76"/>
                      <a:pt x="239" y="76"/>
                    </a:cubicBezTo>
                    <a:cubicBezTo>
                      <a:pt x="239" y="77"/>
                      <a:pt x="239" y="77"/>
                      <a:pt x="239" y="77"/>
                    </a:cubicBezTo>
                    <a:cubicBezTo>
                      <a:pt x="236" y="78"/>
                      <a:pt x="234" y="78"/>
                      <a:pt x="238" y="77"/>
                    </a:cubicBezTo>
                    <a:cubicBezTo>
                      <a:pt x="238" y="77"/>
                      <a:pt x="238" y="77"/>
                      <a:pt x="238" y="77"/>
                    </a:cubicBezTo>
                    <a:cubicBezTo>
                      <a:pt x="238" y="78"/>
                      <a:pt x="238" y="78"/>
                      <a:pt x="238" y="78"/>
                    </a:cubicBezTo>
                    <a:cubicBezTo>
                      <a:pt x="238" y="78"/>
                      <a:pt x="238" y="78"/>
                      <a:pt x="238" y="78"/>
                    </a:cubicBezTo>
                    <a:cubicBezTo>
                      <a:pt x="238" y="79"/>
                      <a:pt x="238" y="79"/>
                      <a:pt x="238" y="79"/>
                    </a:cubicBezTo>
                    <a:cubicBezTo>
                      <a:pt x="238" y="79"/>
                      <a:pt x="238" y="79"/>
                      <a:pt x="238" y="79"/>
                    </a:cubicBezTo>
                    <a:cubicBezTo>
                      <a:pt x="238" y="80"/>
                      <a:pt x="238" y="81"/>
                      <a:pt x="238" y="81"/>
                    </a:cubicBezTo>
                    <a:cubicBezTo>
                      <a:pt x="238" y="81"/>
                      <a:pt x="238" y="81"/>
                      <a:pt x="238" y="81"/>
                    </a:cubicBezTo>
                    <a:cubicBezTo>
                      <a:pt x="233" y="81"/>
                      <a:pt x="223" y="80"/>
                      <a:pt x="230" y="81"/>
                    </a:cubicBezTo>
                    <a:cubicBezTo>
                      <a:pt x="230" y="81"/>
                      <a:pt x="230" y="81"/>
                      <a:pt x="230" y="81"/>
                    </a:cubicBezTo>
                    <a:cubicBezTo>
                      <a:pt x="230" y="81"/>
                      <a:pt x="230" y="81"/>
                      <a:pt x="230" y="81"/>
                    </a:cubicBezTo>
                    <a:cubicBezTo>
                      <a:pt x="230" y="81"/>
                      <a:pt x="230" y="81"/>
                      <a:pt x="230" y="81"/>
                    </a:cubicBezTo>
                    <a:cubicBezTo>
                      <a:pt x="230" y="81"/>
                      <a:pt x="230" y="81"/>
                      <a:pt x="230" y="81"/>
                    </a:cubicBezTo>
                    <a:cubicBezTo>
                      <a:pt x="230" y="81"/>
                      <a:pt x="230" y="81"/>
                      <a:pt x="230" y="81"/>
                    </a:cubicBezTo>
                    <a:cubicBezTo>
                      <a:pt x="229" y="81"/>
                      <a:pt x="229" y="81"/>
                      <a:pt x="229" y="81"/>
                    </a:cubicBezTo>
                    <a:cubicBezTo>
                      <a:pt x="229" y="82"/>
                      <a:pt x="229" y="82"/>
                      <a:pt x="229" y="82"/>
                    </a:cubicBezTo>
                    <a:cubicBezTo>
                      <a:pt x="227" y="82"/>
                      <a:pt x="226" y="82"/>
                      <a:pt x="229" y="82"/>
                    </a:cubicBezTo>
                    <a:cubicBezTo>
                      <a:pt x="229" y="82"/>
                      <a:pt x="229" y="82"/>
                      <a:pt x="229" y="82"/>
                    </a:cubicBezTo>
                    <a:cubicBezTo>
                      <a:pt x="229" y="82"/>
                      <a:pt x="229" y="82"/>
                      <a:pt x="229" y="82"/>
                    </a:cubicBezTo>
                    <a:cubicBezTo>
                      <a:pt x="229" y="82"/>
                      <a:pt x="229" y="82"/>
                      <a:pt x="229" y="82"/>
                    </a:cubicBezTo>
                    <a:cubicBezTo>
                      <a:pt x="229" y="82"/>
                      <a:pt x="229" y="82"/>
                      <a:pt x="229" y="82"/>
                    </a:cubicBezTo>
                    <a:cubicBezTo>
                      <a:pt x="229" y="82"/>
                      <a:pt x="229" y="83"/>
                      <a:pt x="229" y="83"/>
                    </a:cubicBezTo>
                    <a:cubicBezTo>
                      <a:pt x="229" y="85"/>
                      <a:pt x="229" y="86"/>
                      <a:pt x="229" y="87"/>
                    </a:cubicBezTo>
                    <a:cubicBezTo>
                      <a:pt x="228" y="89"/>
                      <a:pt x="228" y="92"/>
                      <a:pt x="227" y="92"/>
                    </a:cubicBezTo>
                    <a:cubicBezTo>
                      <a:pt x="227" y="92"/>
                      <a:pt x="226" y="101"/>
                      <a:pt x="226" y="103"/>
                    </a:cubicBezTo>
                    <a:cubicBezTo>
                      <a:pt x="226" y="102"/>
                      <a:pt x="225" y="107"/>
                      <a:pt x="224" y="105"/>
                    </a:cubicBezTo>
                    <a:cubicBezTo>
                      <a:pt x="225" y="108"/>
                      <a:pt x="224" y="115"/>
                      <a:pt x="223" y="117"/>
                    </a:cubicBezTo>
                    <a:cubicBezTo>
                      <a:pt x="223" y="117"/>
                      <a:pt x="223" y="117"/>
                      <a:pt x="223" y="117"/>
                    </a:cubicBezTo>
                    <a:cubicBezTo>
                      <a:pt x="223" y="119"/>
                      <a:pt x="223" y="121"/>
                      <a:pt x="222" y="123"/>
                    </a:cubicBezTo>
                    <a:cubicBezTo>
                      <a:pt x="222" y="121"/>
                      <a:pt x="222" y="120"/>
                      <a:pt x="222" y="119"/>
                    </a:cubicBezTo>
                    <a:cubicBezTo>
                      <a:pt x="222" y="118"/>
                      <a:pt x="222" y="117"/>
                      <a:pt x="223" y="116"/>
                    </a:cubicBezTo>
                    <a:cubicBezTo>
                      <a:pt x="223" y="115"/>
                      <a:pt x="223" y="114"/>
                      <a:pt x="224" y="113"/>
                    </a:cubicBezTo>
                    <a:cubicBezTo>
                      <a:pt x="224" y="113"/>
                      <a:pt x="224" y="113"/>
                      <a:pt x="224" y="113"/>
                    </a:cubicBezTo>
                    <a:cubicBezTo>
                      <a:pt x="224" y="112"/>
                      <a:pt x="224" y="112"/>
                      <a:pt x="224" y="112"/>
                    </a:cubicBezTo>
                    <a:cubicBezTo>
                      <a:pt x="224" y="112"/>
                      <a:pt x="224" y="112"/>
                      <a:pt x="224" y="112"/>
                    </a:cubicBezTo>
                    <a:cubicBezTo>
                      <a:pt x="223" y="112"/>
                      <a:pt x="223" y="112"/>
                      <a:pt x="222" y="112"/>
                    </a:cubicBezTo>
                    <a:cubicBezTo>
                      <a:pt x="222" y="111"/>
                      <a:pt x="222" y="110"/>
                      <a:pt x="222" y="109"/>
                    </a:cubicBezTo>
                    <a:cubicBezTo>
                      <a:pt x="222" y="109"/>
                      <a:pt x="222" y="109"/>
                      <a:pt x="222" y="109"/>
                    </a:cubicBezTo>
                    <a:cubicBezTo>
                      <a:pt x="222" y="109"/>
                      <a:pt x="222" y="109"/>
                      <a:pt x="222" y="109"/>
                    </a:cubicBezTo>
                    <a:cubicBezTo>
                      <a:pt x="222" y="109"/>
                      <a:pt x="222" y="109"/>
                      <a:pt x="222" y="109"/>
                    </a:cubicBezTo>
                    <a:cubicBezTo>
                      <a:pt x="222" y="109"/>
                      <a:pt x="222" y="109"/>
                      <a:pt x="222" y="109"/>
                    </a:cubicBezTo>
                    <a:cubicBezTo>
                      <a:pt x="205" y="108"/>
                      <a:pt x="217" y="109"/>
                      <a:pt x="213" y="108"/>
                    </a:cubicBezTo>
                    <a:cubicBezTo>
                      <a:pt x="213" y="108"/>
                      <a:pt x="213" y="108"/>
                      <a:pt x="213" y="108"/>
                    </a:cubicBezTo>
                    <a:cubicBezTo>
                      <a:pt x="213" y="108"/>
                      <a:pt x="213" y="108"/>
                      <a:pt x="213" y="108"/>
                    </a:cubicBezTo>
                    <a:cubicBezTo>
                      <a:pt x="213" y="109"/>
                      <a:pt x="213" y="109"/>
                      <a:pt x="213" y="109"/>
                    </a:cubicBezTo>
                    <a:cubicBezTo>
                      <a:pt x="213" y="109"/>
                      <a:pt x="213" y="109"/>
                      <a:pt x="213" y="109"/>
                    </a:cubicBezTo>
                    <a:cubicBezTo>
                      <a:pt x="212" y="111"/>
                      <a:pt x="212" y="111"/>
                      <a:pt x="212" y="111"/>
                    </a:cubicBezTo>
                    <a:cubicBezTo>
                      <a:pt x="212" y="111"/>
                      <a:pt x="212" y="111"/>
                      <a:pt x="212" y="112"/>
                    </a:cubicBezTo>
                    <a:cubicBezTo>
                      <a:pt x="204" y="111"/>
                      <a:pt x="215" y="112"/>
                      <a:pt x="210" y="112"/>
                    </a:cubicBezTo>
                    <a:cubicBezTo>
                      <a:pt x="210" y="112"/>
                      <a:pt x="210" y="112"/>
                      <a:pt x="210" y="112"/>
                    </a:cubicBezTo>
                    <a:cubicBezTo>
                      <a:pt x="210" y="112"/>
                      <a:pt x="210" y="112"/>
                      <a:pt x="210" y="112"/>
                    </a:cubicBezTo>
                    <a:cubicBezTo>
                      <a:pt x="210" y="112"/>
                      <a:pt x="210" y="112"/>
                      <a:pt x="210" y="112"/>
                    </a:cubicBezTo>
                    <a:cubicBezTo>
                      <a:pt x="211" y="112"/>
                      <a:pt x="211" y="112"/>
                      <a:pt x="211" y="112"/>
                    </a:cubicBezTo>
                    <a:cubicBezTo>
                      <a:pt x="211" y="114"/>
                      <a:pt x="211" y="114"/>
                      <a:pt x="211" y="114"/>
                    </a:cubicBezTo>
                    <a:cubicBezTo>
                      <a:pt x="211" y="114"/>
                      <a:pt x="211" y="115"/>
                      <a:pt x="211" y="116"/>
                    </a:cubicBezTo>
                    <a:cubicBezTo>
                      <a:pt x="211" y="120"/>
                      <a:pt x="210" y="123"/>
                      <a:pt x="209" y="126"/>
                    </a:cubicBezTo>
                    <a:cubicBezTo>
                      <a:pt x="209" y="127"/>
                      <a:pt x="209" y="127"/>
                      <a:pt x="209" y="127"/>
                    </a:cubicBezTo>
                    <a:cubicBezTo>
                      <a:pt x="209" y="127"/>
                      <a:pt x="209" y="127"/>
                      <a:pt x="208" y="127"/>
                    </a:cubicBezTo>
                    <a:cubicBezTo>
                      <a:pt x="208" y="126"/>
                      <a:pt x="207" y="125"/>
                      <a:pt x="207" y="124"/>
                    </a:cubicBezTo>
                    <a:cubicBezTo>
                      <a:pt x="207" y="124"/>
                      <a:pt x="207" y="125"/>
                      <a:pt x="207" y="126"/>
                    </a:cubicBezTo>
                    <a:cubicBezTo>
                      <a:pt x="206" y="124"/>
                      <a:pt x="206" y="124"/>
                      <a:pt x="206" y="124"/>
                    </a:cubicBezTo>
                    <a:cubicBezTo>
                      <a:pt x="206" y="124"/>
                      <a:pt x="206" y="124"/>
                      <a:pt x="206" y="124"/>
                    </a:cubicBezTo>
                    <a:cubicBezTo>
                      <a:pt x="206" y="124"/>
                      <a:pt x="206" y="124"/>
                      <a:pt x="206" y="124"/>
                    </a:cubicBezTo>
                    <a:cubicBezTo>
                      <a:pt x="206" y="124"/>
                      <a:pt x="206" y="124"/>
                      <a:pt x="206" y="124"/>
                    </a:cubicBezTo>
                    <a:cubicBezTo>
                      <a:pt x="206" y="124"/>
                      <a:pt x="206" y="124"/>
                      <a:pt x="206" y="124"/>
                    </a:cubicBezTo>
                    <a:cubicBezTo>
                      <a:pt x="202" y="125"/>
                      <a:pt x="205" y="124"/>
                      <a:pt x="204" y="125"/>
                    </a:cubicBezTo>
                    <a:cubicBezTo>
                      <a:pt x="204" y="125"/>
                      <a:pt x="204" y="125"/>
                      <a:pt x="204" y="125"/>
                    </a:cubicBezTo>
                    <a:cubicBezTo>
                      <a:pt x="204" y="125"/>
                      <a:pt x="204" y="125"/>
                      <a:pt x="204" y="125"/>
                    </a:cubicBezTo>
                    <a:cubicBezTo>
                      <a:pt x="204" y="125"/>
                      <a:pt x="204" y="125"/>
                      <a:pt x="204" y="125"/>
                    </a:cubicBezTo>
                    <a:cubicBezTo>
                      <a:pt x="204" y="126"/>
                      <a:pt x="204" y="126"/>
                      <a:pt x="204" y="126"/>
                    </a:cubicBezTo>
                    <a:cubicBezTo>
                      <a:pt x="204" y="126"/>
                      <a:pt x="204" y="127"/>
                      <a:pt x="204" y="128"/>
                    </a:cubicBezTo>
                    <a:cubicBezTo>
                      <a:pt x="198" y="129"/>
                      <a:pt x="193" y="130"/>
                      <a:pt x="199" y="129"/>
                    </a:cubicBezTo>
                    <a:cubicBezTo>
                      <a:pt x="199" y="129"/>
                      <a:pt x="199" y="129"/>
                      <a:pt x="199" y="129"/>
                    </a:cubicBezTo>
                    <a:cubicBezTo>
                      <a:pt x="199" y="129"/>
                      <a:pt x="199" y="129"/>
                      <a:pt x="199" y="129"/>
                    </a:cubicBezTo>
                    <a:cubicBezTo>
                      <a:pt x="199" y="129"/>
                      <a:pt x="199" y="129"/>
                      <a:pt x="199" y="129"/>
                    </a:cubicBezTo>
                    <a:cubicBezTo>
                      <a:pt x="199" y="129"/>
                      <a:pt x="199" y="129"/>
                      <a:pt x="199" y="129"/>
                    </a:cubicBezTo>
                    <a:cubicBezTo>
                      <a:pt x="200" y="129"/>
                      <a:pt x="200" y="129"/>
                      <a:pt x="200" y="129"/>
                    </a:cubicBezTo>
                    <a:cubicBezTo>
                      <a:pt x="201" y="131"/>
                      <a:pt x="202" y="133"/>
                      <a:pt x="202" y="136"/>
                    </a:cubicBezTo>
                    <a:cubicBezTo>
                      <a:pt x="202" y="137"/>
                      <a:pt x="202" y="138"/>
                      <a:pt x="201" y="140"/>
                    </a:cubicBezTo>
                    <a:cubicBezTo>
                      <a:pt x="201" y="143"/>
                      <a:pt x="201" y="146"/>
                      <a:pt x="201" y="149"/>
                    </a:cubicBezTo>
                    <a:cubicBezTo>
                      <a:pt x="201" y="150"/>
                      <a:pt x="201" y="152"/>
                      <a:pt x="201" y="153"/>
                    </a:cubicBezTo>
                    <a:cubicBezTo>
                      <a:pt x="201" y="153"/>
                      <a:pt x="201" y="153"/>
                      <a:pt x="201" y="154"/>
                    </a:cubicBezTo>
                    <a:cubicBezTo>
                      <a:pt x="200" y="154"/>
                      <a:pt x="200" y="154"/>
                      <a:pt x="200" y="154"/>
                    </a:cubicBezTo>
                    <a:cubicBezTo>
                      <a:pt x="200" y="150"/>
                      <a:pt x="200" y="147"/>
                      <a:pt x="201" y="145"/>
                    </a:cubicBezTo>
                    <a:cubicBezTo>
                      <a:pt x="201" y="140"/>
                      <a:pt x="200" y="141"/>
                      <a:pt x="199" y="142"/>
                    </a:cubicBezTo>
                    <a:cubicBezTo>
                      <a:pt x="197" y="144"/>
                      <a:pt x="195" y="148"/>
                      <a:pt x="194" y="152"/>
                    </a:cubicBezTo>
                    <a:cubicBezTo>
                      <a:pt x="194" y="153"/>
                      <a:pt x="194" y="153"/>
                      <a:pt x="194" y="153"/>
                    </a:cubicBezTo>
                    <a:cubicBezTo>
                      <a:pt x="194" y="153"/>
                      <a:pt x="194" y="153"/>
                      <a:pt x="194" y="153"/>
                    </a:cubicBezTo>
                    <a:cubicBezTo>
                      <a:pt x="194" y="154"/>
                      <a:pt x="194" y="154"/>
                      <a:pt x="194" y="154"/>
                    </a:cubicBezTo>
                    <a:cubicBezTo>
                      <a:pt x="194" y="154"/>
                      <a:pt x="194" y="154"/>
                      <a:pt x="194" y="154"/>
                    </a:cubicBezTo>
                    <a:cubicBezTo>
                      <a:pt x="194" y="154"/>
                      <a:pt x="194" y="154"/>
                      <a:pt x="194" y="154"/>
                    </a:cubicBezTo>
                    <a:cubicBezTo>
                      <a:pt x="194" y="154"/>
                      <a:pt x="194" y="154"/>
                      <a:pt x="194" y="154"/>
                    </a:cubicBezTo>
                    <a:cubicBezTo>
                      <a:pt x="194" y="154"/>
                      <a:pt x="194" y="154"/>
                      <a:pt x="194" y="154"/>
                    </a:cubicBezTo>
                    <a:cubicBezTo>
                      <a:pt x="194" y="154"/>
                      <a:pt x="194" y="154"/>
                      <a:pt x="194" y="154"/>
                    </a:cubicBezTo>
                    <a:cubicBezTo>
                      <a:pt x="199" y="155"/>
                      <a:pt x="186" y="153"/>
                      <a:pt x="198" y="155"/>
                    </a:cubicBezTo>
                    <a:cubicBezTo>
                      <a:pt x="197" y="156"/>
                      <a:pt x="196" y="157"/>
                      <a:pt x="196" y="157"/>
                    </a:cubicBezTo>
                    <a:cubicBezTo>
                      <a:pt x="196" y="157"/>
                      <a:pt x="196" y="157"/>
                      <a:pt x="196" y="157"/>
                    </a:cubicBezTo>
                    <a:cubicBezTo>
                      <a:pt x="193" y="157"/>
                      <a:pt x="189" y="159"/>
                      <a:pt x="188" y="160"/>
                    </a:cubicBezTo>
                    <a:cubicBezTo>
                      <a:pt x="185" y="162"/>
                      <a:pt x="184" y="164"/>
                      <a:pt x="183" y="166"/>
                    </a:cubicBezTo>
                    <a:cubicBezTo>
                      <a:pt x="180" y="171"/>
                      <a:pt x="179" y="173"/>
                      <a:pt x="178" y="174"/>
                    </a:cubicBezTo>
                    <a:cubicBezTo>
                      <a:pt x="177" y="175"/>
                      <a:pt x="177" y="175"/>
                      <a:pt x="176" y="176"/>
                    </a:cubicBezTo>
                    <a:cubicBezTo>
                      <a:pt x="176" y="172"/>
                      <a:pt x="176" y="168"/>
                      <a:pt x="176" y="164"/>
                    </a:cubicBezTo>
                    <a:cubicBezTo>
                      <a:pt x="175" y="142"/>
                      <a:pt x="176" y="128"/>
                      <a:pt x="174" y="131"/>
                    </a:cubicBezTo>
                    <a:cubicBezTo>
                      <a:pt x="174" y="133"/>
                      <a:pt x="172" y="139"/>
                      <a:pt x="171" y="152"/>
                    </a:cubicBezTo>
                    <a:cubicBezTo>
                      <a:pt x="171" y="158"/>
                      <a:pt x="170" y="166"/>
                      <a:pt x="169" y="176"/>
                    </a:cubicBezTo>
                    <a:cubicBezTo>
                      <a:pt x="169" y="176"/>
                      <a:pt x="169" y="177"/>
                      <a:pt x="169" y="177"/>
                    </a:cubicBezTo>
                    <a:cubicBezTo>
                      <a:pt x="169" y="171"/>
                      <a:pt x="169" y="165"/>
                      <a:pt x="169" y="160"/>
                    </a:cubicBezTo>
                    <a:cubicBezTo>
                      <a:pt x="169" y="154"/>
                      <a:pt x="169" y="149"/>
                      <a:pt x="169" y="143"/>
                    </a:cubicBezTo>
                    <a:cubicBezTo>
                      <a:pt x="169" y="138"/>
                      <a:pt x="169" y="132"/>
                      <a:pt x="168" y="127"/>
                    </a:cubicBezTo>
                    <a:cubicBezTo>
                      <a:pt x="169" y="124"/>
                      <a:pt x="167" y="111"/>
                      <a:pt x="166" y="101"/>
                    </a:cubicBezTo>
                    <a:cubicBezTo>
                      <a:pt x="167" y="97"/>
                      <a:pt x="167" y="93"/>
                      <a:pt x="167" y="88"/>
                    </a:cubicBezTo>
                    <a:cubicBezTo>
                      <a:pt x="168" y="86"/>
                      <a:pt x="167" y="81"/>
                      <a:pt x="167" y="81"/>
                    </a:cubicBezTo>
                    <a:cubicBezTo>
                      <a:pt x="167" y="77"/>
                      <a:pt x="167" y="77"/>
                      <a:pt x="167" y="77"/>
                    </a:cubicBezTo>
                    <a:cubicBezTo>
                      <a:pt x="167" y="77"/>
                      <a:pt x="167" y="77"/>
                      <a:pt x="167" y="77"/>
                    </a:cubicBezTo>
                    <a:cubicBezTo>
                      <a:pt x="167" y="77"/>
                      <a:pt x="167" y="77"/>
                      <a:pt x="167" y="77"/>
                    </a:cubicBezTo>
                    <a:cubicBezTo>
                      <a:pt x="163" y="77"/>
                      <a:pt x="177" y="77"/>
                      <a:pt x="157" y="77"/>
                    </a:cubicBezTo>
                    <a:cubicBezTo>
                      <a:pt x="157" y="77"/>
                      <a:pt x="157" y="77"/>
                      <a:pt x="157" y="77"/>
                    </a:cubicBezTo>
                    <a:cubicBezTo>
                      <a:pt x="157" y="77"/>
                      <a:pt x="157" y="77"/>
                      <a:pt x="157" y="77"/>
                    </a:cubicBezTo>
                    <a:cubicBezTo>
                      <a:pt x="157" y="77"/>
                      <a:pt x="157" y="77"/>
                      <a:pt x="157" y="77"/>
                    </a:cubicBezTo>
                    <a:cubicBezTo>
                      <a:pt x="157" y="77"/>
                      <a:pt x="157" y="77"/>
                      <a:pt x="157" y="77"/>
                    </a:cubicBezTo>
                    <a:cubicBezTo>
                      <a:pt x="156" y="77"/>
                      <a:pt x="156" y="77"/>
                      <a:pt x="157" y="77"/>
                    </a:cubicBezTo>
                    <a:cubicBezTo>
                      <a:pt x="157" y="77"/>
                      <a:pt x="157" y="77"/>
                      <a:pt x="157" y="77"/>
                    </a:cubicBezTo>
                    <a:cubicBezTo>
                      <a:pt x="157" y="78"/>
                      <a:pt x="157" y="78"/>
                      <a:pt x="157" y="78"/>
                    </a:cubicBezTo>
                    <a:cubicBezTo>
                      <a:pt x="157" y="80"/>
                      <a:pt x="157" y="80"/>
                      <a:pt x="157" y="80"/>
                    </a:cubicBezTo>
                    <a:cubicBezTo>
                      <a:pt x="157" y="83"/>
                      <a:pt x="157" y="85"/>
                      <a:pt x="157" y="88"/>
                    </a:cubicBezTo>
                    <a:cubicBezTo>
                      <a:pt x="157" y="88"/>
                      <a:pt x="157" y="89"/>
                      <a:pt x="157" y="89"/>
                    </a:cubicBezTo>
                    <a:cubicBezTo>
                      <a:pt x="157" y="89"/>
                      <a:pt x="157" y="89"/>
                      <a:pt x="157" y="89"/>
                    </a:cubicBezTo>
                    <a:cubicBezTo>
                      <a:pt x="157" y="89"/>
                      <a:pt x="157" y="89"/>
                      <a:pt x="157" y="89"/>
                    </a:cubicBezTo>
                    <a:cubicBezTo>
                      <a:pt x="157" y="89"/>
                      <a:pt x="157" y="89"/>
                      <a:pt x="157" y="89"/>
                    </a:cubicBezTo>
                    <a:cubicBezTo>
                      <a:pt x="157" y="89"/>
                      <a:pt x="157" y="89"/>
                      <a:pt x="157" y="90"/>
                    </a:cubicBezTo>
                    <a:cubicBezTo>
                      <a:pt x="157" y="90"/>
                      <a:pt x="157" y="89"/>
                      <a:pt x="157" y="89"/>
                    </a:cubicBezTo>
                    <a:cubicBezTo>
                      <a:pt x="156" y="89"/>
                      <a:pt x="156" y="89"/>
                      <a:pt x="156" y="89"/>
                    </a:cubicBezTo>
                    <a:cubicBezTo>
                      <a:pt x="154" y="89"/>
                      <a:pt x="157" y="89"/>
                      <a:pt x="155" y="88"/>
                    </a:cubicBezTo>
                    <a:cubicBezTo>
                      <a:pt x="155" y="88"/>
                      <a:pt x="154" y="88"/>
                      <a:pt x="154" y="88"/>
                    </a:cubicBezTo>
                    <a:cubicBezTo>
                      <a:pt x="155" y="88"/>
                      <a:pt x="155" y="88"/>
                      <a:pt x="155" y="88"/>
                    </a:cubicBezTo>
                    <a:cubicBezTo>
                      <a:pt x="154" y="88"/>
                      <a:pt x="154" y="88"/>
                      <a:pt x="154" y="88"/>
                    </a:cubicBezTo>
                    <a:cubicBezTo>
                      <a:pt x="155" y="88"/>
                      <a:pt x="155" y="88"/>
                      <a:pt x="155" y="87"/>
                    </a:cubicBezTo>
                    <a:cubicBezTo>
                      <a:pt x="156" y="87"/>
                      <a:pt x="156" y="87"/>
                      <a:pt x="156" y="87"/>
                    </a:cubicBezTo>
                    <a:cubicBezTo>
                      <a:pt x="155" y="87"/>
                      <a:pt x="155" y="87"/>
                      <a:pt x="155" y="87"/>
                    </a:cubicBezTo>
                    <a:cubicBezTo>
                      <a:pt x="155" y="86"/>
                      <a:pt x="154" y="86"/>
                      <a:pt x="155" y="85"/>
                    </a:cubicBezTo>
                    <a:cubicBezTo>
                      <a:pt x="155" y="85"/>
                      <a:pt x="155" y="84"/>
                      <a:pt x="154" y="84"/>
                    </a:cubicBezTo>
                    <a:cubicBezTo>
                      <a:pt x="155" y="84"/>
                      <a:pt x="155" y="84"/>
                      <a:pt x="156" y="84"/>
                    </a:cubicBezTo>
                    <a:cubicBezTo>
                      <a:pt x="155" y="83"/>
                      <a:pt x="155" y="83"/>
                      <a:pt x="155" y="82"/>
                    </a:cubicBezTo>
                    <a:cubicBezTo>
                      <a:pt x="155" y="82"/>
                      <a:pt x="155" y="82"/>
                      <a:pt x="155" y="82"/>
                    </a:cubicBezTo>
                    <a:cubicBezTo>
                      <a:pt x="156" y="81"/>
                      <a:pt x="154" y="80"/>
                      <a:pt x="155" y="79"/>
                    </a:cubicBezTo>
                    <a:cubicBezTo>
                      <a:pt x="154" y="79"/>
                      <a:pt x="154" y="79"/>
                      <a:pt x="154" y="79"/>
                    </a:cubicBezTo>
                    <a:cubicBezTo>
                      <a:pt x="152" y="78"/>
                      <a:pt x="155" y="77"/>
                      <a:pt x="152" y="77"/>
                    </a:cubicBezTo>
                    <a:cubicBezTo>
                      <a:pt x="152" y="76"/>
                      <a:pt x="153" y="76"/>
                      <a:pt x="153" y="76"/>
                    </a:cubicBezTo>
                    <a:cubicBezTo>
                      <a:pt x="153" y="76"/>
                      <a:pt x="153" y="76"/>
                      <a:pt x="153" y="76"/>
                    </a:cubicBezTo>
                    <a:cubicBezTo>
                      <a:pt x="153" y="75"/>
                      <a:pt x="153" y="75"/>
                      <a:pt x="153" y="74"/>
                    </a:cubicBezTo>
                    <a:cubicBezTo>
                      <a:pt x="152" y="74"/>
                      <a:pt x="151" y="74"/>
                      <a:pt x="151" y="73"/>
                    </a:cubicBezTo>
                    <a:cubicBezTo>
                      <a:pt x="152" y="73"/>
                      <a:pt x="152" y="73"/>
                      <a:pt x="152" y="73"/>
                    </a:cubicBezTo>
                    <a:cubicBezTo>
                      <a:pt x="152" y="73"/>
                      <a:pt x="152" y="73"/>
                      <a:pt x="152" y="73"/>
                    </a:cubicBezTo>
                    <a:cubicBezTo>
                      <a:pt x="152" y="73"/>
                      <a:pt x="152" y="73"/>
                      <a:pt x="152" y="73"/>
                    </a:cubicBezTo>
                    <a:cubicBezTo>
                      <a:pt x="152" y="73"/>
                      <a:pt x="152" y="73"/>
                      <a:pt x="152" y="73"/>
                    </a:cubicBezTo>
                    <a:cubicBezTo>
                      <a:pt x="152" y="72"/>
                      <a:pt x="152" y="72"/>
                      <a:pt x="152" y="72"/>
                    </a:cubicBezTo>
                    <a:cubicBezTo>
                      <a:pt x="152" y="72"/>
                      <a:pt x="151" y="72"/>
                      <a:pt x="151" y="73"/>
                    </a:cubicBezTo>
                    <a:cubicBezTo>
                      <a:pt x="152" y="72"/>
                      <a:pt x="151" y="71"/>
                      <a:pt x="152" y="71"/>
                    </a:cubicBezTo>
                    <a:cubicBezTo>
                      <a:pt x="152" y="70"/>
                      <a:pt x="151" y="69"/>
                      <a:pt x="150" y="68"/>
                    </a:cubicBezTo>
                    <a:cubicBezTo>
                      <a:pt x="151" y="68"/>
                      <a:pt x="151" y="69"/>
                      <a:pt x="151" y="69"/>
                    </a:cubicBezTo>
                    <a:cubicBezTo>
                      <a:pt x="151" y="68"/>
                      <a:pt x="151" y="68"/>
                      <a:pt x="151" y="68"/>
                    </a:cubicBezTo>
                    <a:cubicBezTo>
                      <a:pt x="152" y="68"/>
                      <a:pt x="152" y="68"/>
                      <a:pt x="152" y="69"/>
                    </a:cubicBezTo>
                    <a:cubicBezTo>
                      <a:pt x="153" y="68"/>
                      <a:pt x="151" y="67"/>
                      <a:pt x="152" y="66"/>
                    </a:cubicBezTo>
                    <a:cubicBezTo>
                      <a:pt x="151" y="66"/>
                      <a:pt x="151" y="66"/>
                      <a:pt x="151" y="66"/>
                    </a:cubicBezTo>
                    <a:cubicBezTo>
                      <a:pt x="151" y="66"/>
                      <a:pt x="151" y="66"/>
                      <a:pt x="151" y="66"/>
                    </a:cubicBezTo>
                    <a:cubicBezTo>
                      <a:pt x="151" y="66"/>
                      <a:pt x="150" y="66"/>
                      <a:pt x="150" y="66"/>
                    </a:cubicBezTo>
                    <a:cubicBezTo>
                      <a:pt x="151" y="65"/>
                      <a:pt x="152" y="65"/>
                      <a:pt x="152" y="65"/>
                    </a:cubicBezTo>
                    <a:cubicBezTo>
                      <a:pt x="152" y="65"/>
                      <a:pt x="151" y="64"/>
                      <a:pt x="151" y="63"/>
                    </a:cubicBezTo>
                    <a:cubicBezTo>
                      <a:pt x="151" y="64"/>
                      <a:pt x="150" y="64"/>
                      <a:pt x="150" y="64"/>
                    </a:cubicBezTo>
                    <a:cubicBezTo>
                      <a:pt x="150" y="63"/>
                      <a:pt x="151" y="63"/>
                      <a:pt x="151" y="63"/>
                    </a:cubicBezTo>
                    <a:cubicBezTo>
                      <a:pt x="151" y="63"/>
                      <a:pt x="151" y="63"/>
                      <a:pt x="151" y="63"/>
                    </a:cubicBezTo>
                    <a:cubicBezTo>
                      <a:pt x="151" y="63"/>
                      <a:pt x="151" y="62"/>
                      <a:pt x="150" y="62"/>
                    </a:cubicBezTo>
                    <a:cubicBezTo>
                      <a:pt x="151" y="62"/>
                      <a:pt x="151" y="63"/>
                      <a:pt x="151" y="63"/>
                    </a:cubicBezTo>
                    <a:cubicBezTo>
                      <a:pt x="151" y="62"/>
                      <a:pt x="151" y="62"/>
                      <a:pt x="151" y="61"/>
                    </a:cubicBezTo>
                    <a:cubicBezTo>
                      <a:pt x="150" y="61"/>
                      <a:pt x="150" y="61"/>
                      <a:pt x="150" y="61"/>
                    </a:cubicBezTo>
                    <a:cubicBezTo>
                      <a:pt x="149" y="61"/>
                      <a:pt x="149" y="60"/>
                      <a:pt x="149" y="60"/>
                    </a:cubicBezTo>
                    <a:cubicBezTo>
                      <a:pt x="149" y="60"/>
                      <a:pt x="149" y="60"/>
                      <a:pt x="149" y="60"/>
                    </a:cubicBezTo>
                    <a:cubicBezTo>
                      <a:pt x="148" y="59"/>
                      <a:pt x="148" y="59"/>
                      <a:pt x="149" y="58"/>
                    </a:cubicBezTo>
                    <a:cubicBezTo>
                      <a:pt x="143" y="51"/>
                      <a:pt x="141" y="56"/>
                      <a:pt x="141" y="56"/>
                    </a:cubicBezTo>
                    <a:cubicBezTo>
                      <a:pt x="139" y="59"/>
                      <a:pt x="141" y="60"/>
                      <a:pt x="142" y="64"/>
                    </a:cubicBezTo>
                    <a:cubicBezTo>
                      <a:pt x="141" y="66"/>
                      <a:pt x="141" y="67"/>
                      <a:pt x="141" y="68"/>
                    </a:cubicBezTo>
                    <a:cubicBezTo>
                      <a:pt x="140" y="68"/>
                      <a:pt x="140" y="68"/>
                      <a:pt x="140" y="68"/>
                    </a:cubicBezTo>
                    <a:cubicBezTo>
                      <a:pt x="140" y="68"/>
                      <a:pt x="140" y="68"/>
                      <a:pt x="140" y="68"/>
                    </a:cubicBezTo>
                    <a:cubicBezTo>
                      <a:pt x="140" y="67"/>
                      <a:pt x="140" y="67"/>
                      <a:pt x="140" y="67"/>
                    </a:cubicBezTo>
                    <a:cubicBezTo>
                      <a:pt x="140" y="67"/>
                      <a:pt x="140" y="67"/>
                      <a:pt x="140" y="67"/>
                    </a:cubicBezTo>
                    <a:cubicBezTo>
                      <a:pt x="140" y="67"/>
                      <a:pt x="140" y="67"/>
                      <a:pt x="140" y="67"/>
                    </a:cubicBezTo>
                    <a:cubicBezTo>
                      <a:pt x="140" y="67"/>
                      <a:pt x="140" y="67"/>
                      <a:pt x="140" y="67"/>
                    </a:cubicBezTo>
                    <a:cubicBezTo>
                      <a:pt x="140" y="67"/>
                      <a:pt x="140" y="67"/>
                      <a:pt x="140" y="67"/>
                    </a:cubicBezTo>
                    <a:cubicBezTo>
                      <a:pt x="138" y="67"/>
                      <a:pt x="142" y="67"/>
                      <a:pt x="137" y="67"/>
                    </a:cubicBezTo>
                    <a:cubicBezTo>
                      <a:pt x="137" y="68"/>
                      <a:pt x="137" y="68"/>
                      <a:pt x="137" y="68"/>
                    </a:cubicBezTo>
                    <a:cubicBezTo>
                      <a:pt x="137" y="68"/>
                      <a:pt x="137" y="68"/>
                      <a:pt x="137" y="68"/>
                    </a:cubicBezTo>
                    <a:cubicBezTo>
                      <a:pt x="136" y="68"/>
                      <a:pt x="136" y="68"/>
                      <a:pt x="136" y="68"/>
                    </a:cubicBezTo>
                    <a:cubicBezTo>
                      <a:pt x="136" y="68"/>
                      <a:pt x="135" y="67"/>
                      <a:pt x="135" y="67"/>
                    </a:cubicBezTo>
                    <a:cubicBezTo>
                      <a:pt x="135" y="67"/>
                      <a:pt x="135" y="64"/>
                      <a:pt x="135" y="62"/>
                    </a:cubicBezTo>
                    <a:cubicBezTo>
                      <a:pt x="134" y="61"/>
                      <a:pt x="134" y="59"/>
                      <a:pt x="134" y="58"/>
                    </a:cubicBezTo>
                    <a:cubicBezTo>
                      <a:pt x="134" y="58"/>
                      <a:pt x="134" y="57"/>
                      <a:pt x="134" y="57"/>
                    </a:cubicBezTo>
                    <a:cubicBezTo>
                      <a:pt x="135" y="57"/>
                      <a:pt x="135" y="58"/>
                      <a:pt x="135" y="58"/>
                    </a:cubicBezTo>
                    <a:cubicBezTo>
                      <a:pt x="135" y="58"/>
                      <a:pt x="135" y="57"/>
                      <a:pt x="135" y="56"/>
                    </a:cubicBezTo>
                    <a:cubicBezTo>
                      <a:pt x="135" y="56"/>
                      <a:pt x="135" y="56"/>
                      <a:pt x="135" y="56"/>
                    </a:cubicBezTo>
                    <a:cubicBezTo>
                      <a:pt x="135" y="56"/>
                      <a:pt x="135" y="56"/>
                      <a:pt x="135" y="56"/>
                    </a:cubicBezTo>
                    <a:cubicBezTo>
                      <a:pt x="135" y="56"/>
                      <a:pt x="135" y="56"/>
                      <a:pt x="135" y="56"/>
                    </a:cubicBezTo>
                    <a:cubicBezTo>
                      <a:pt x="135" y="56"/>
                      <a:pt x="135" y="56"/>
                      <a:pt x="135" y="56"/>
                    </a:cubicBezTo>
                    <a:cubicBezTo>
                      <a:pt x="135" y="56"/>
                      <a:pt x="135" y="55"/>
                      <a:pt x="135" y="55"/>
                    </a:cubicBezTo>
                    <a:cubicBezTo>
                      <a:pt x="134" y="53"/>
                      <a:pt x="134" y="53"/>
                      <a:pt x="134" y="53"/>
                    </a:cubicBezTo>
                    <a:cubicBezTo>
                      <a:pt x="134" y="53"/>
                      <a:pt x="134" y="53"/>
                      <a:pt x="134" y="53"/>
                    </a:cubicBezTo>
                    <a:cubicBezTo>
                      <a:pt x="134" y="53"/>
                      <a:pt x="134" y="53"/>
                      <a:pt x="134" y="53"/>
                    </a:cubicBezTo>
                    <a:cubicBezTo>
                      <a:pt x="133" y="53"/>
                      <a:pt x="131" y="53"/>
                      <a:pt x="133" y="53"/>
                    </a:cubicBezTo>
                    <a:cubicBezTo>
                      <a:pt x="133" y="53"/>
                      <a:pt x="133" y="53"/>
                      <a:pt x="133" y="53"/>
                    </a:cubicBezTo>
                    <a:cubicBezTo>
                      <a:pt x="133" y="53"/>
                      <a:pt x="133" y="53"/>
                      <a:pt x="133" y="53"/>
                    </a:cubicBezTo>
                    <a:cubicBezTo>
                      <a:pt x="133" y="53"/>
                      <a:pt x="133" y="53"/>
                      <a:pt x="133" y="53"/>
                    </a:cubicBezTo>
                    <a:cubicBezTo>
                      <a:pt x="133" y="53"/>
                      <a:pt x="133" y="53"/>
                      <a:pt x="133" y="53"/>
                    </a:cubicBezTo>
                    <a:cubicBezTo>
                      <a:pt x="133" y="53"/>
                      <a:pt x="133" y="53"/>
                      <a:pt x="133" y="53"/>
                    </a:cubicBezTo>
                    <a:cubicBezTo>
                      <a:pt x="133" y="54"/>
                      <a:pt x="133" y="54"/>
                      <a:pt x="133" y="54"/>
                    </a:cubicBezTo>
                    <a:cubicBezTo>
                      <a:pt x="133" y="54"/>
                      <a:pt x="134" y="54"/>
                      <a:pt x="134" y="54"/>
                    </a:cubicBezTo>
                    <a:cubicBezTo>
                      <a:pt x="133" y="54"/>
                      <a:pt x="133" y="54"/>
                      <a:pt x="133" y="55"/>
                    </a:cubicBezTo>
                    <a:cubicBezTo>
                      <a:pt x="133" y="55"/>
                      <a:pt x="133" y="55"/>
                      <a:pt x="133" y="55"/>
                    </a:cubicBezTo>
                    <a:cubicBezTo>
                      <a:pt x="133" y="55"/>
                      <a:pt x="133" y="54"/>
                      <a:pt x="133" y="54"/>
                    </a:cubicBezTo>
                    <a:cubicBezTo>
                      <a:pt x="133" y="54"/>
                      <a:pt x="133" y="54"/>
                      <a:pt x="133" y="54"/>
                    </a:cubicBezTo>
                    <a:cubicBezTo>
                      <a:pt x="133" y="54"/>
                      <a:pt x="133" y="54"/>
                      <a:pt x="133" y="54"/>
                    </a:cubicBezTo>
                    <a:cubicBezTo>
                      <a:pt x="133" y="54"/>
                      <a:pt x="133" y="54"/>
                      <a:pt x="133" y="54"/>
                    </a:cubicBezTo>
                    <a:cubicBezTo>
                      <a:pt x="133" y="54"/>
                      <a:pt x="133" y="54"/>
                      <a:pt x="133" y="54"/>
                    </a:cubicBezTo>
                    <a:cubicBezTo>
                      <a:pt x="133" y="54"/>
                      <a:pt x="133" y="54"/>
                      <a:pt x="133" y="54"/>
                    </a:cubicBezTo>
                    <a:cubicBezTo>
                      <a:pt x="133" y="54"/>
                      <a:pt x="133" y="54"/>
                      <a:pt x="133" y="54"/>
                    </a:cubicBezTo>
                    <a:cubicBezTo>
                      <a:pt x="132" y="53"/>
                      <a:pt x="132" y="53"/>
                      <a:pt x="132" y="53"/>
                    </a:cubicBezTo>
                    <a:cubicBezTo>
                      <a:pt x="132" y="53"/>
                      <a:pt x="132" y="53"/>
                      <a:pt x="132" y="53"/>
                    </a:cubicBezTo>
                    <a:cubicBezTo>
                      <a:pt x="132" y="53"/>
                      <a:pt x="132" y="53"/>
                      <a:pt x="132" y="53"/>
                    </a:cubicBezTo>
                    <a:cubicBezTo>
                      <a:pt x="132" y="53"/>
                      <a:pt x="132" y="53"/>
                      <a:pt x="132" y="53"/>
                    </a:cubicBezTo>
                    <a:cubicBezTo>
                      <a:pt x="133" y="53"/>
                      <a:pt x="132" y="53"/>
                      <a:pt x="132" y="53"/>
                    </a:cubicBezTo>
                    <a:cubicBezTo>
                      <a:pt x="132" y="53"/>
                      <a:pt x="132" y="53"/>
                      <a:pt x="131" y="53"/>
                    </a:cubicBezTo>
                    <a:cubicBezTo>
                      <a:pt x="131" y="53"/>
                      <a:pt x="131" y="53"/>
                      <a:pt x="131" y="53"/>
                    </a:cubicBezTo>
                    <a:cubicBezTo>
                      <a:pt x="133" y="53"/>
                      <a:pt x="134" y="53"/>
                      <a:pt x="134" y="53"/>
                    </a:cubicBezTo>
                    <a:cubicBezTo>
                      <a:pt x="134" y="53"/>
                      <a:pt x="134" y="53"/>
                      <a:pt x="134" y="53"/>
                    </a:cubicBezTo>
                    <a:cubicBezTo>
                      <a:pt x="134" y="52"/>
                      <a:pt x="134" y="52"/>
                      <a:pt x="134" y="52"/>
                    </a:cubicBezTo>
                    <a:cubicBezTo>
                      <a:pt x="134" y="52"/>
                      <a:pt x="134" y="52"/>
                      <a:pt x="134" y="52"/>
                    </a:cubicBezTo>
                    <a:cubicBezTo>
                      <a:pt x="134" y="52"/>
                      <a:pt x="134" y="52"/>
                      <a:pt x="134" y="52"/>
                    </a:cubicBezTo>
                    <a:cubicBezTo>
                      <a:pt x="134" y="52"/>
                      <a:pt x="134" y="52"/>
                      <a:pt x="134" y="52"/>
                    </a:cubicBezTo>
                    <a:cubicBezTo>
                      <a:pt x="135" y="52"/>
                      <a:pt x="133" y="52"/>
                      <a:pt x="131" y="53"/>
                    </a:cubicBezTo>
                    <a:cubicBezTo>
                      <a:pt x="132" y="51"/>
                      <a:pt x="133" y="50"/>
                      <a:pt x="132" y="49"/>
                    </a:cubicBezTo>
                    <a:cubicBezTo>
                      <a:pt x="131" y="48"/>
                      <a:pt x="129" y="48"/>
                      <a:pt x="126" y="46"/>
                    </a:cubicBezTo>
                    <a:cubicBezTo>
                      <a:pt x="126" y="46"/>
                      <a:pt x="126" y="46"/>
                      <a:pt x="126" y="46"/>
                    </a:cubicBezTo>
                    <a:cubicBezTo>
                      <a:pt x="124" y="45"/>
                      <a:pt x="123" y="45"/>
                      <a:pt x="122" y="47"/>
                    </a:cubicBezTo>
                    <a:cubicBezTo>
                      <a:pt x="122" y="45"/>
                      <a:pt x="120" y="47"/>
                      <a:pt x="120" y="46"/>
                    </a:cubicBezTo>
                    <a:cubicBezTo>
                      <a:pt x="120" y="46"/>
                      <a:pt x="120" y="46"/>
                      <a:pt x="120" y="46"/>
                    </a:cubicBezTo>
                    <a:cubicBezTo>
                      <a:pt x="120" y="46"/>
                      <a:pt x="120" y="46"/>
                      <a:pt x="120" y="47"/>
                    </a:cubicBezTo>
                    <a:cubicBezTo>
                      <a:pt x="119" y="46"/>
                      <a:pt x="119" y="46"/>
                      <a:pt x="119" y="46"/>
                    </a:cubicBezTo>
                    <a:cubicBezTo>
                      <a:pt x="119" y="46"/>
                      <a:pt x="119" y="46"/>
                      <a:pt x="119" y="46"/>
                    </a:cubicBezTo>
                    <a:cubicBezTo>
                      <a:pt x="119" y="46"/>
                      <a:pt x="119" y="46"/>
                      <a:pt x="119" y="46"/>
                    </a:cubicBezTo>
                    <a:cubicBezTo>
                      <a:pt x="119" y="46"/>
                      <a:pt x="119" y="45"/>
                      <a:pt x="118" y="45"/>
                    </a:cubicBezTo>
                    <a:cubicBezTo>
                      <a:pt x="117" y="45"/>
                      <a:pt x="117" y="44"/>
                      <a:pt x="115" y="44"/>
                    </a:cubicBezTo>
                    <a:cubicBezTo>
                      <a:pt x="115" y="44"/>
                      <a:pt x="115" y="44"/>
                      <a:pt x="115" y="44"/>
                    </a:cubicBezTo>
                    <a:cubicBezTo>
                      <a:pt x="115" y="44"/>
                      <a:pt x="115" y="44"/>
                      <a:pt x="115" y="44"/>
                    </a:cubicBezTo>
                    <a:cubicBezTo>
                      <a:pt x="115" y="44"/>
                      <a:pt x="114" y="44"/>
                      <a:pt x="114" y="44"/>
                    </a:cubicBezTo>
                    <a:cubicBezTo>
                      <a:pt x="114" y="43"/>
                      <a:pt x="114" y="43"/>
                      <a:pt x="113" y="43"/>
                    </a:cubicBezTo>
                    <a:cubicBezTo>
                      <a:pt x="113" y="42"/>
                      <a:pt x="113" y="42"/>
                      <a:pt x="113" y="42"/>
                    </a:cubicBezTo>
                    <a:cubicBezTo>
                      <a:pt x="113" y="43"/>
                      <a:pt x="113" y="43"/>
                      <a:pt x="113" y="43"/>
                    </a:cubicBezTo>
                    <a:cubicBezTo>
                      <a:pt x="112" y="44"/>
                      <a:pt x="112" y="44"/>
                      <a:pt x="112" y="43"/>
                    </a:cubicBezTo>
                    <a:cubicBezTo>
                      <a:pt x="112" y="43"/>
                      <a:pt x="112" y="43"/>
                      <a:pt x="112" y="43"/>
                    </a:cubicBezTo>
                    <a:cubicBezTo>
                      <a:pt x="112" y="43"/>
                      <a:pt x="112" y="43"/>
                      <a:pt x="112" y="43"/>
                    </a:cubicBezTo>
                    <a:cubicBezTo>
                      <a:pt x="112" y="43"/>
                      <a:pt x="112" y="43"/>
                      <a:pt x="112" y="43"/>
                    </a:cubicBezTo>
                    <a:cubicBezTo>
                      <a:pt x="112" y="43"/>
                      <a:pt x="112" y="43"/>
                      <a:pt x="112" y="43"/>
                    </a:cubicBezTo>
                    <a:cubicBezTo>
                      <a:pt x="112" y="43"/>
                      <a:pt x="112" y="44"/>
                      <a:pt x="112" y="44"/>
                    </a:cubicBezTo>
                    <a:cubicBezTo>
                      <a:pt x="111" y="44"/>
                      <a:pt x="111" y="44"/>
                      <a:pt x="110" y="44"/>
                    </a:cubicBezTo>
                    <a:cubicBezTo>
                      <a:pt x="111" y="44"/>
                      <a:pt x="111" y="44"/>
                      <a:pt x="111" y="44"/>
                    </a:cubicBezTo>
                    <a:cubicBezTo>
                      <a:pt x="110" y="44"/>
                      <a:pt x="110" y="44"/>
                      <a:pt x="110" y="44"/>
                    </a:cubicBezTo>
                    <a:cubicBezTo>
                      <a:pt x="110" y="44"/>
                      <a:pt x="110" y="44"/>
                      <a:pt x="110" y="44"/>
                    </a:cubicBezTo>
                    <a:cubicBezTo>
                      <a:pt x="110" y="44"/>
                      <a:pt x="110" y="44"/>
                      <a:pt x="110" y="44"/>
                    </a:cubicBezTo>
                    <a:cubicBezTo>
                      <a:pt x="110" y="44"/>
                      <a:pt x="110" y="44"/>
                      <a:pt x="110" y="44"/>
                    </a:cubicBezTo>
                    <a:cubicBezTo>
                      <a:pt x="110" y="44"/>
                      <a:pt x="110" y="44"/>
                      <a:pt x="110" y="44"/>
                    </a:cubicBezTo>
                    <a:cubicBezTo>
                      <a:pt x="110" y="44"/>
                      <a:pt x="110" y="44"/>
                      <a:pt x="110" y="44"/>
                    </a:cubicBezTo>
                    <a:cubicBezTo>
                      <a:pt x="110" y="44"/>
                      <a:pt x="110" y="44"/>
                      <a:pt x="110" y="44"/>
                    </a:cubicBezTo>
                    <a:cubicBezTo>
                      <a:pt x="110" y="44"/>
                      <a:pt x="110" y="44"/>
                      <a:pt x="110" y="44"/>
                    </a:cubicBezTo>
                    <a:cubicBezTo>
                      <a:pt x="110" y="45"/>
                      <a:pt x="109" y="46"/>
                      <a:pt x="109" y="46"/>
                    </a:cubicBezTo>
                    <a:cubicBezTo>
                      <a:pt x="109" y="46"/>
                      <a:pt x="108" y="46"/>
                      <a:pt x="108" y="46"/>
                    </a:cubicBezTo>
                    <a:cubicBezTo>
                      <a:pt x="107" y="46"/>
                      <a:pt x="107" y="46"/>
                      <a:pt x="107" y="46"/>
                    </a:cubicBezTo>
                    <a:cubicBezTo>
                      <a:pt x="107" y="46"/>
                      <a:pt x="107" y="46"/>
                      <a:pt x="107" y="46"/>
                    </a:cubicBezTo>
                    <a:cubicBezTo>
                      <a:pt x="107" y="46"/>
                      <a:pt x="107" y="46"/>
                      <a:pt x="107" y="46"/>
                    </a:cubicBezTo>
                    <a:cubicBezTo>
                      <a:pt x="107" y="45"/>
                      <a:pt x="108" y="45"/>
                      <a:pt x="107" y="45"/>
                    </a:cubicBezTo>
                    <a:cubicBezTo>
                      <a:pt x="107" y="44"/>
                      <a:pt x="106" y="44"/>
                      <a:pt x="105" y="44"/>
                    </a:cubicBezTo>
                    <a:cubicBezTo>
                      <a:pt x="105" y="44"/>
                      <a:pt x="105" y="44"/>
                      <a:pt x="105" y="44"/>
                    </a:cubicBezTo>
                    <a:cubicBezTo>
                      <a:pt x="105" y="44"/>
                      <a:pt x="105" y="43"/>
                      <a:pt x="105" y="43"/>
                    </a:cubicBezTo>
                    <a:cubicBezTo>
                      <a:pt x="105" y="43"/>
                      <a:pt x="105" y="43"/>
                      <a:pt x="105" y="43"/>
                    </a:cubicBezTo>
                    <a:cubicBezTo>
                      <a:pt x="105" y="43"/>
                      <a:pt x="104" y="43"/>
                      <a:pt x="104" y="43"/>
                    </a:cubicBezTo>
                    <a:cubicBezTo>
                      <a:pt x="104" y="42"/>
                      <a:pt x="104" y="43"/>
                      <a:pt x="105" y="43"/>
                    </a:cubicBezTo>
                    <a:cubicBezTo>
                      <a:pt x="104" y="42"/>
                      <a:pt x="104" y="42"/>
                      <a:pt x="104" y="41"/>
                    </a:cubicBezTo>
                    <a:cubicBezTo>
                      <a:pt x="103" y="41"/>
                      <a:pt x="103" y="42"/>
                      <a:pt x="102" y="42"/>
                    </a:cubicBezTo>
                    <a:cubicBezTo>
                      <a:pt x="102" y="42"/>
                      <a:pt x="101" y="42"/>
                      <a:pt x="101" y="41"/>
                    </a:cubicBezTo>
                    <a:cubicBezTo>
                      <a:pt x="101" y="41"/>
                      <a:pt x="101" y="41"/>
                      <a:pt x="101" y="41"/>
                    </a:cubicBezTo>
                    <a:cubicBezTo>
                      <a:pt x="99" y="41"/>
                      <a:pt x="99" y="40"/>
                      <a:pt x="100" y="39"/>
                    </a:cubicBezTo>
                    <a:cubicBezTo>
                      <a:pt x="95" y="36"/>
                      <a:pt x="93" y="35"/>
                      <a:pt x="92" y="36"/>
                    </a:cubicBezTo>
                    <a:cubicBezTo>
                      <a:pt x="91" y="37"/>
                      <a:pt x="91" y="40"/>
                      <a:pt x="91" y="40"/>
                    </a:cubicBezTo>
                    <a:cubicBezTo>
                      <a:pt x="91" y="40"/>
                      <a:pt x="91" y="40"/>
                      <a:pt x="91" y="40"/>
                    </a:cubicBezTo>
                    <a:cubicBezTo>
                      <a:pt x="91" y="40"/>
                      <a:pt x="90" y="40"/>
                      <a:pt x="90" y="40"/>
                    </a:cubicBezTo>
                    <a:cubicBezTo>
                      <a:pt x="89" y="40"/>
                      <a:pt x="89" y="40"/>
                      <a:pt x="89" y="40"/>
                    </a:cubicBezTo>
                    <a:cubicBezTo>
                      <a:pt x="89" y="40"/>
                      <a:pt x="89" y="40"/>
                      <a:pt x="89" y="40"/>
                    </a:cubicBezTo>
                    <a:cubicBezTo>
                      <a:pt x="89" y="40"/>
                      <a:pt x="89" y="40"/>
                      <a:pt x="89" y="40"/>
                    </a:cubicBezTo>
                    <a:cubicBezTo>
                      <a:pt x="89" y="39"/>
                      <a:pt x="89" y="39"/>
                      <a:pt x="89" y="39"/>
                    </a:cubicBezTo>
                    <a:cubicBezTo>
                      <a:pt x="89" y="39"/>
                      <a:pt x="89" y="39"/>
                      <a:pt x="89" y="39"/>
                    </a:cubicBezTo>
                    <a:cubicBezTo>
                      <a:pt x="89" y="39"/>
                      <a:pt x="89" y="39"/>
                      <a:pt x="89" y="39"/>
                    </a:cubicBezTo>
                    <a:cubicBezTo>
                      <a:pt x="93" y="37"/>
                      <a:pt x="85" y="42"/>
                      <a:pt x="83" y="43"/>
                    </a:cubicBezTo>
                    <a:cubicBezTo>
                      <a:pt x="82" y="41"/>
                      <a:pt x="79" y="40"/>
                      <a:pt x="79" y="39"/>
                    </a:cubicBezTo>
                    <a:cubicBezTo>
                      <a:pt x="79" y="39"/>
                      <a:pt x="79" y="39"/>
                      <a:pt x="79" y="39"/>
                    </a:cubicBezTo>
                    <a:cubicBezTo>
                      <a:pt x="79" y="38"/>
                      <a:pt x="79" y="38"/>
                      <a:pt x="79" y="38"/>
                    </a:cubicBezTo>
                    <a:cubicBezTo>
                      <a:pt x="80" y="38"/>
                      <a:pt x="80" y="38"/>
                      <a:pt x="80" y="38"/>
                    </a:cubicBezTo>
                    <a:cubicBezTo>
                      <a:pt x="80" y="37"/>
                      <a:pt x="80" y="38"/>
                      <a:pt x="81" y="38"/>
                    </a:cubicBezTo>
                    <a:cubicBezTo>
                      <a:pt x="80" y="37"/>
                      <a:pt x="80" y="36"/>
                      <a:pt x="80" y="35"/>
                    </a:cubicBezTo>
                    <a:cubicBezTo>
                      <a:pt x="80" y="35"/>
                      <a:pt x="80" y="35"/>
                      <a:pt x="80" y="35"/>
                    </a:cubicBezTo>
                    <a:cubicBezTo>
                      <a:pt x="80" y="34"/>
                      <a:pt x="79" y="34"/>
                      <a:pt x="79" y="33"/>
                    </a:cubicBezTo>
                    <a:cubicBezTo>
                      <a:pt x="79" y="33"/>
                      <a:pt x="79" y="33"/>
                      <a:pt x="79" y="33"/>
                    </a:cubicBezTo>
                    <a:cubicBezTo>
                      <a:pt x="79" y="32"/>
                      <a:pt x="78" y="32"/>
                      <a:pt x="78" y="31"/>
                    </a:cubicBezTo>
                    <a:cubicBezTo>
                      <a:pt x="78" y="31"/>
                      <a:pt x="78" y="31"/>
                      <a:pt x="78" y="31"/>
                    </a:cubicBezTo>
                    <a:cubicBezTo>
                      <a:pt x="79" y="31"/>
                      <a:pt x="66" y="33"/>
                      <a:pt x="72" y="32"/>
                    </a:cubicBezTo>
                    <a:cubicBezTo>
                      <a:pt x="72" y="32"/>
                      <a:pt x="72" y="32"/>
                      <a:pt x="72" y="32"/>
                    </a:cubicBezTo>
                    <a:cubicBezTo>
                      <a:pt x="72" y="32"/>
                      <a:pt x="72" y="32"/>
                      <a:pt x="72" y="32"/>
                    </a:cubicBezTo>
                    <a:cubicBezTo>
                      <a:pt x="71" y="32"/>
                      <a:pt x="71" y="32"/>
                      <a:pt x="71" y="32"/>
                    </a:cubicBezTo>
                    <a:cubicBezTo>
                      <a:pt x="71" y="32"/>
                      <a:pt x="71" y="32"/>
                      <a:pt x="71" y="32"/>
                    </a:cubicBezTo>
                    <a:cubicBezTo>
                      <a:pt x="71" y="32"/>
                      <a:pt x="71" y="32"/>
                      <a:pt x="71" y="32"/>
                    </a:cubicBezTo>
                    <a:cubicBezTo>
                      <a:pt x="71" y="32"/>
                      <a:pt x="71" y="32"/>
                      <a:pt x="71" y="32"/>
                    </a:cubicBezTo>
                    <a:cubicBezTo>
                      <a:pt x="71" y="32"/>
                      <a:pt x="71" y="32"/>
                      <a:pt x="71" y="32"/>
                    </a:cubicBezTo>
                    <a:cubicBezTo>
                      <a:pt x="71" y="32"/>
                      <a:pt x="71" y="32"/>
                      <a:pt x="71" y="32"/>
                    </a:cubicBezTo>
                    <a:cubicBezTo>
                      <a:pt x="71" y="33"/>
                      <a:pt x="71" y="33"/>
                      <a:pt x="71" y="33"/>
                    </a:cubicBezTo>
                    <a:cubicBezTo>
                      <a:pt x="70" y="34"/>
                      <a:pt x="70" y="35"/>
                      <a:pt x="70" y="36"/>
                    </a:cubicBezTo>
                    <a:cubicBezTo>
                      <a:pt x="70" y="36"/>
                      <a:pt x="70" y="36"/>
                      <a:pt x="70" y="36"/>
                    </a:cubicBezTo>
                    <a:cubicBezTo>
                      <a:pt x="68" y="36"/>
                      <a:pt x="68" y="37"/>
                      <a:pt x="70" y="36"/>
                    </a:cubicBezTo>
                    <a:cubicBezTo>
                      <a:pt x="70" y="39"/>
                      <a:pt x="68" y="37"/>
                      <a:pt x="69" y="40"/>
                    </a:cubicBezTo>
                    <a:cubicBezTo>
                      <a:pt x="68" y="41"/>
                      <a:pt x="68" y="41"/>
                      <a:pt x="68" y="41"/>
                    </a:cubicBezTo>
                    <a:cubicBezTo>
                      <a:pt x="67" y="42"/>
                      <a:pt x="68" y="42"/>
                      <a:pt x="68" y="43"/>
                    </a:cubicBezTo>
                    <a:cubicBezTo>
                      <a:pt x="67" y="43"/>
                      <a:pt x="67" y="45"/>
                      <a:pt x="67" y="44"/>
                    </a:cubicBezTo>
                    <a:cubicBezTo>
                      <a:pt x="67" y="44"/>
                      <a:pt x="66" y="45"/>
                      <a:pt x="66" y="45"/>
                    </a:cubicBezTo>
                    <a:cubicBezTo>
                      <a:pt x="66" y="44"/>
                      <a:pt x="65" y="43"/>
                      <a:pt x="65" y="42"/>
                    </a:cubicBezTo>
                    <a:cubicBezTo>
                      <a:pt x="64" y="42"/>
                      <a:pt x="64" y="42"/>
                      <a:pt x="64" y="42"/>
                    </a:cubicBezTo>
                    <a:cubicBezTo>
                      <a:pt x="65" y="42"/>
                      <a:pt x="65" y="42"/>
                      <a:pt x="65" y="42"/>
                    </a:cubicBezTo>
                    <a:cubicBezTo>
                      <a:pt x="64" y="42"/>
                      <a:pt x="64" y="41"/>
                      <a:pt x="64" y="41"/>
                    </a:cubicBezTo>
                    <a:cubicBezTo>
                      <a:pt x="64" y="41"/>
                      <a:pt x="65" y="41"/>
                      <a:pt x="65" y="40"/>
                    </a:cubicBezTo>
                    <a:cubicBezTo>
                      <a:pt x="65" y="40"/>
                      <a:pt x="64" y="39"/>
                      <a:pt x="64" y="38"/>
                    </a:cubicBezTo>
                    <a:cubicBezTo>
                      <a:pt x="64" y="39"/>
                      <a:pt x="63" y="39"/>
                      <a:pt x="63" y="38"/>
                    </a:cubicBezTo>
                    <a:cubicBezTo>
                      <a:pt x="63" y="38"/>
                      <a:pt x="63" y="38"/>
                      <a:pt x="63" y="38"/>
                    </a:cubicBezTo>
                    <a:cubicBezTo>
                      <a:pt x="64" y="37"/>
                      <a:pt x="64" y="37"/>
                      <a:pt x="64" y="37"/>
                    </a:cubicBezTo>
                    <a:cubicBezTo>
                      <a:pt x="63" y="37"/>
                      <a:pt x="63" y="37"/>
                      <a:pt x="62" y="37"/>
                    </a:cubicBezTo>
                    <a:cubicBezTo>
                      <a:pt x="63" y="36"/>
                      <a:pt x="63" y="37"/>
                      <a:pt x="63" y="37"/>
                    </a:cubicBezTo>
                    <a:cubicBezTo>
                      <a:pt x="63" y="36"/>
                      <a:pt x="63" y="36"/>
                      <a:pt x="63" y="35"/>
                    </a:cubicBezTo>
                    <a:cubicBezTo>
                      <a:pt x="62" y="34"/>
                      <a:pt x="62" y="35"/>
                      <a:pt x="61" y="35"/>
                    </a:cubicBezTo>
                    <a:cubicBezTo>
                      <a:pt x="61" y="35"/>
                      <a:pt x="60" y="34"/>
                      <a:pt x="60" y="33"/>
                    </a:cubicBezTo>
                    <a:cubicBezTo>
                      <a:pt x="60" y="34"/>
                      <a:pt x="60" y="34"/>
                      <a:pt x="60" y="34"/>
                    </a:cubicBezTo>
                    <a:cubicBezTo>
                      <a:pt x="59" y="33"/>
                      <a:pt x="59" y="32"/>
                      <a:pt x="59" y="31"/>
                    </a:cubicBezTo>
                    <a:cubicBezTo>
                      <a:pt x="50" y="24"/>
                      <a:pt x="51" y="32"/>
                      <a:pt x="51" y="32"/>
                    </a:cubicBezTo>
                    <a:cubicBezTo>
                      <a:pt x="50" y="32"/>
                      <a:pt x="51" y="33"/>
                      <a:pt x="51" y="34"/>
                    </a:cubicBezTo>
                    <a:cubicBezTo>
                      <a:pt x="51" y="33"/>
                      <a:pt x="50" y="32"/>
                      <a:pt x="49" y="32"/>
                    </a:cubicBezTo>
                    <a:cubicBezTo>
                      <a:pt x="49" y="32"/>
                      <a:pt x="49" y="32"/>
                      <a:pt x="49" y="32"/>
                    </a:cubicBezTo>
                    <a:cubicBezTo>
                      <a:pt x="49" y="32"/>
                      <a:pt x="49" y="32"/>
                      <a:pt x="49" y="31"/>
                    </a:cubicBezTo>
                    <a:cubicBezTo>
                      <a:pt x="49" y="31"/>
                      <a:pt x="49" y="31"/>
                      <a:pt x="49" y="31"/>
                    </a:cubicBezTo>
                    <a:cubicBezTo>
                      <a:pt x="49" y="31"/>
                      <a:pt x="49" y="31"/>
                      <a:pt x="48" y="30"/>
                    </a:cubicBezTo>
                    <a:cubicBezTo>
                      <a:pt x="49" y="30"/>
                      <a:pt x="49" y="31"/>
                      <a:pt x="49" y="31"/>
                    </a:cubicBezTo>
                    <a:cubicBezTo>
                      <a:pt x="49" y="30"/>
                      <a:pt x="49" y="30"/>
                      <a:pt x="49" y="30"/>
                    </a:cubicBezTo>
                    <a:cubicBezTo>
                      <a:pt x="50" y="29"/>
                      <a:pt x="50" y="28"/>
                      <a:pt x="50" y="28"/>
                    </a:cubicBezTo>
                    <a:cubicBezTo>
                      <a:pt x="50" y="28"/>
                      <a:pt x="51" y="27"/>
                      <a:pt x="51" y="27"/>
                    </a:cubicBezTo>
                    <a:cubicBezTo>
                      <a:pt x="51" y="27"/>
                      <a:pt x="51" y="27"/>
                      <a:pt x="51" y="27"/>
                    </a:cubicBezTo>
                    <a:cubicBezTo>
                      <a:pt x="51" y="26"/>
                      <a:pt x="51" y="26"/>
                      <a:pt x="51" y="26"/>
                    </a:cubicBezTo>
                    <a:cubicBezTo>
                      <a:pt x="51" y="26"/>
                      <a:pt x="51" y="26"/>
                      <a:pt x="51" y="26"/>
                    </a:cubicBezTo>
                    <a:cubicBezTo>
                      <a:pt x="58" y="26"/>
                      <a:pt x="52" y="26"/>
                      <a:pt x="45" y="27"/>
                    </a:cubicBezTo>
                    <a:cubicBezTo>
                      <a:pt x="45" y="26"/>
                      <a:pt x="45" y="26"/>
                      <a:pt x="45" y="25"/>
                    </a:cubicBezTo>
                    <a:cubicBezTo>
                      <a:pt x="45" y="25"/>
                      <a:pt x="45" y="25"/>
                      <a:pt x="45" y="25"/>
                    </a:cubicBezTo>
                    <a:cubicBezTo>
                      <a:pt x="45" y="25"/>
                      <a:pt x="45" y="25"/>
                      <a:pt x="45" y="25"/>
                    </a:cubicBezTo>
                    <a:cubicBezTo>
                      <a:pt x="45" y="25"/>
                      <a:pt x="45" y="25"/>
                      <a:pt x="45" y="25"/>
                    </a:cubicBezTo>
                    <a:cubicBezTo>
                      <a:pt x="46" y="25"/>
                      <a:pt x="40" y="25"/>
                      <a:pt x="42" y="25"/>
                    </a:cubicBezTo>
                    <a:cubicBezTo>
                      <a:pt x="42" y="25"/>
                      <a:pt x="42" y="25"/>
                      <a:pt x="42" y="25"/>
                    </a:cubicBezTo>
                    <a:cubicBezTo>
                      <a:pt x="42" y="25"/>
                      <a:pt x="42" y="25"/>
                      <a:pt x="42" y="25"/>
                    </a:cubicBezTo>
                    <a:cubicBezTo>
                      <a:pt x="43" y="25"/>
                      <a:pt x="43" y="25"/>
                      <a:pt x="43" y="25"/>
                    </a:cubicBezTo>
                    <a:cubicBezTo>
                      <a:pt x="43" y="26"/>
                      <a:pt x="43" y="26"/>
                      <a:pt x="43" y="26"/>
                    </a:cubicBezTo>
                    <a:cubicBezTo>
                      <a:pt x="43" y="26"/>
                      <a:pt x="43" y="26"/>
                      <a:pt x="43" y="26"/>
                    </a:cubicBezTo>
                    <a:cubicBezTo>
                      <a:pt x="43" y="27"/>
                      <a:pt x="43" y="27"/>
                      <a:pt x="43" y="27"/>
                    </a:cubicBezTo>
                    <a:cubicBezTo>
                      <a:pt x="39" y="27"/>
                      <a:pt x="36" y="27"/>
                      <a:pt x="37" y="27"/>
                    </a:cubicBezTo>
                    <a:cubicBezTo>
                      <a:pt x="37" y="27"/>
                      <a:pt x="37" y="27"/>
                      <a:pt x="37" y="27"/>
                    </a:cubicBezTo>
                    <a:cubicBezTo>
                      <a:pt x="37" y="27"/>
                      <a:pt x="37" y="27"/>
                      <a:pt x="37" y="27"/>
                    </a:cubicBezTo>
                    <a:cubicBezTo>
                      <a:pt x="37" y="27"/>
                      <a:pt x="37" y="27"/>
                      <a:pt x="37" y="27"/>
                    </a:cubicBezTo>
                    <a:cubicBezTo>
                      <a:pt x="37" y="27"/>
                      <a:pt x="37" y="27"/>
                      <a:pt x="37" y="27"/>
                    </a:cubicBezTo>
                    <a:cubicBezTo>
                      <a:pt x="37" y="27"/>
                      <a:pt x="37" y="27"/>
                      <a:pt x="37" y="27"/>
                    </a:cubicBezTo>
                    <a:cubicBezTo>
                      <a:pt x="37" y="28"/>
                      <a:pt x="37" y="28"/>
                      <a:pt x="37" y="28"/>
                    </a:cubicBezTo>
                    <a:cubicBezTo>
                      <a:pt x="37" y="29"/>
                      <a:pt x="37" y="29"/>
                      <a:pt x="38" y="30"/>
                    </a:cubicBezTo>
                    <a:cubicBezTo>
                      <a:pt x="38" y="31"/>
                      <a:pt x="40" y="32"/>
                      <a:pt x="40" y="34"/>
                    </a:cubicBezTo>
                    <a:cubicBezTo>
                      <a:pt x="41" y="38"/>
                      <a:pt x="40" y="39"/>
                      <a:pt x="41" y="43"/>
                    </a:cubicBezTo>
                    <a:cubicBezTo>
                      <a:pt x="41" y="43"/>
                      <a:pt x="41" y="43"/>
                      <a:pt x="42" y="44"/>
                    </a:cubicBezTo>
                    <a:cubicBezTo>
                      <a:pt x="39" y="45"/>
                      <a:pt x="38" y="45"/>
                      <a:pt x="38" y="45"/>
                    </a:cubicBezTo>
                    <a:cubicBezTo>
                      <a:pt x="38" y="45"/>
                      <a:pt x="38" y="45"/>
                      <a:pt x="38" y="45"/>
                    </a:cubicBezTo>
                    <a:cubicBezTo>
                      <a:pt x="38" y="45"/>
                      <a:pt x="38" y="45"/>
                      <a:pt x="38" y="45"/>
                    </a:cubicBezTo>
                    <a:cubicBezTo>
                      <a:pt x="38" y="45"/>
                      <a:pt x="38" y="45"/>
                      <a:pt x="38" y="45"/>
                    </a:cubicBezTo>
                    <a:cubicBezTo>
                      <a:pt x="38" y="45"/>
                      <a:pt x="38" y="45"/>
                      <a:pt x="38" y="45"/>
                    </a:cubicBezTo>
                    <a:cubicBezTo>
                      <a:pt x="38" y="46"/>
                      <a:pt x="38" y="46"/>
                      <a:pt x="38" y="47"/>
                    </a:cubicBezTo>
                    <a:cubicBezTo>
                      <a:pt x="38" y="47"/>
                      <a:pt x="38" y="47"/>
                      <a:pt x="39" y="47"/>
                    </a:cubicBezTo>
                    <a:cubicBezTo>
                      <a:pt x="38" y="47"/>
                      <a:pt x="38" y="47"/>
                      <a:pt x="37" y="47"/>
                    </a:cubicBezTo>
                    <a:cubicBezTo>
                      <a:pt x="36" y="38"/>
                      <a:pt x="35" y="31"/>
                      <a:pt x="35" y="27"/>
                    </a:cubicBezTo>
                    <a:cubicBezTo>
                      <a:pt x="34" y="16"/>
                      <a:pt x="33" y="17"/>
                      <a:pt x="32" y="23"/>
                    </a:cubicBezTo>
                    <a:cubicBezTo>
                      <a:pt x="31" y="30"/>
                      <a:pt x="32" y="45"/>
                      <a:pt x="32" y="55"/>
                    </a:cubicBezTo>
                    <a:cubicBezTo>
                      <a:pt x="32" y="53"/>
                      <a:pt x="31" y="52"/>
                      <a:pt x="30" y="52"/>
                    </a:cubicBezTo>
                    <a:cubicBezTo>
                      <a:pt x="30" y="48"/>
                      <a:pt x="30" y="45"/>
                      <a:pt x="30" y="41"/>
                    </a:cubicBezTo>
                    <a:cubicBezTo>
                      <a:pt x="27" y="19"/>
                      <a:pt x="21" y="9"/>
                      <a:pt x="18" y="4"/>
                    </a:cubicBezTo>
                    <a:cubicBezTo>
                      <a:pt x="15" y="0"/>
                      <a:pt x="14" y="1"/>
                      <a:pt x="14" y="4"/>
                    </a:cubicBezTo>
                    <a:cubicBezTo>
                      <a:pt x="15" y="10"/>
                      <a:pt x="18" y="25"/>
                      <a:pt x="18" y="25"/>
                    </a:cubicBezTo>
                    <a:cubicBezTo>
                      <a:pt x="19" y="40"/>
                      <a:pt x="19" y="52"/>
                      <a:pt x="18" y="65"/>
                    </a:cubicBezTo>
                    <a:cubicBezTo>
                      <a:pt x="18" y="78"/>
                      <a:pt x="17" y="92"/>
                      <a:pt x="16" y="112"/>
                    </a:cubicBezTo>
                    <a:cubicBezTo>
                      <a:pt x="15" y="121"/>
                      <a:pt x="14" y="129"/>
                      <a:pt x="14" y="135"/>
                    </a:cubicBezTo>
                    <a:cubicBezTo>
                      <a:pt x="14" y="136"/>
                      <a:pt x="14" y="136"/>
                      <a:pt x="14" y="136"/>
                    </a:cubicBezTo>
                    <a:cubicBezTo>
                      <a:pt x="14" y="136"/>
                      <a:pt x="14" y="136"/>
                      <a:pt x="14" y="136"/>
                    </a:cubicBezTo>
                    <a:cubicBezTo>
                      <a:pt x="14" y="137"/>
                      <a:pt x="14" y="137"/>
                      <a:pt x="14" y="137"/>
                    </a:cubicBezTo>
                    <a:cubicBezTo>
                      <a:pt x="21" y="139"/>
                      <a:pt x="0" y="132"/>
                      <a:pt x="29" y="142"/>
                    </a:cubicBezTo>
                    <a:cubicBezTo>
                      <a:pt x="29" y="142"/>
                      <a:pt x="29" y="142"/>
                      <a:pt x="29" y="142"/>
                    </a:cubicBezTo>
                    <a:cubicBezTo>
                      <a:pt x="29" y="141"/>
                      <a:pt x="29" y="141"/>
                      <a:pt x="29" y="141"/>
                    </a:cubicBezTo>
                    <a:cubicBezTo>
                      <a:pt x="29" y="141"/>
                      <a:pt x="29" y="141"/>
                      <a:pt x="29" y="141"/>
                    </a:cubicBezTo>
                    <a:cubicBezTo>
                      <a:pt x="30" y="141"/>
                      <a:pt x="30" y="141"/>
                      <a:pt x="30" y="141"/>
                    </a:cubicBezTo>
                    <a:cubicBezTo>
                      <a:pt x="31" y="139"/>
                      <a:pt x="31" y="139"/>
                      <a:pt x="31" y="139"/>
                    </a:cubicBezTo>
                    <a:cubicBezTo>
                      <a:pt x="32" y="138"/>
                      <a:pt x="33" y="137"/>
                      <a:pt x="34" y="136"/>
                    </a:cubicBezTo>
                    <a:cubicBezTo>
                      <a:pt x="36" y="134"/>
                      <a:pt x="38" y="132"/>
                      <a:pt x="40" y="130"/>
                    </a:cubicBezTo>
                    <a:cubicBezTo>
                      <a:pt x="41" y="128"/>
                      <a:pt x="43" y="127"/>
                      <a:pt x="44" y="126"/>
                    </a:cubicBezTo>
                    <a:cubicBezTo>
                      <a:pt x="44" y="126"/>
                      <a:pt x="44" y="127"/>
                      <a:pt x="45" y="128"/>
                    </a:cubicBezTo>
                    <a:cubicBezTo>
                      <a:pt x="46" y="130"/>
                      <a:pt x="47" y="134"/>
                      <a:pt x="48" y="138"/>
                    </a:cubicBezTo>
                    <a:cubicBezTo>
                      <a:pt x="48" y="140"/>
                      <a:pt x="49" y="142"/>
                      <a:pt x="49" y="144"/>
                    </a:cubicBezTo>
                    <a:cubicBezTo>
                      <a:pt x="50" y="146"/>
                      <a:pt x="50" y="146"/>
                      <a:pt x="50" y="146"/>
                    </a:cubicBezTo>
                    <a:cubicBezTo>
                      <a:pt x="50" y="146"/>
                      <a:pt x="50" y="146"/>
                      <a:pt x="50" y="146"/>
                    </a:cubicBezTo>
                    <a:cubicBezTo>
                      <a:pt x="50" y="146"/>
                      <a:pt x="50" y="146"/>
                      <a:pt x="50" y="146"/>
                    </a:cubicBezTo>
                    <a:cubicBezTo>
                      <a:pt x="50" y="147"/>
                      <a:pt x="50" y="147"/>
                      <a:pt x="50" y="147"/>
                    </a:cubicBezTo>
                    <a:cubicBezTo>
                      <a:pt x="50" y="150"/>
                      <a:pt x="50" y="150"/>
                      <a:pt x="50" y="150"/>
                    </a:cubicBezTo>
                    <a:cubicBezTo>
                      <a:pt x="51" y="154"/>
                      <a:pt x="51" y="158"/>
                      <a:pt x="51" y="163"/>
                    </a:cubicBezTo>
                    <a:cubicBezTo>
                      <a:pt x="52" y="171"/>
                      <a:pt x="52" y="180"/>
                      <a:pt x="53" y="189"/>
                    </a:cubicBezTo>
                    <a:cubicBezTo>
                      <a:pt x="55" y="197"/>
                      <a:pt x="55" y="211"/>
                      <a:pt x="59" y="221"/>
                    </a:cubicBezTo>
                    <a:cubicBezTo>
                      <a:pt x="59" y="222"/>
                      <a:pt x="59" y="224"/>
                      <a:pt x="59" y="225"/>
                    </a:cubicBezTo>
                    <a:cubicBezTo>
                      <a:pt x="60" y="227"/>
                      <a:pt x="60" y="229"/>
                      <a:pt x="61" y="230"/>
                    </a:cubicBezTo>
                    <a:cubicBezTo>
                      <a:pt x="62" y="232"/>
                      <a:pt x="62" y="232"/>
                      <a:pt x="62" y="232"/>
                    </a:cubicBezTo>
                    <a:cubicBezTo>
                      <a:pt x="62" y="232"/>
                      <a:pt x="62" y="232"/>
                      <a:pt x="62" y="232"/>
                    </a:cubicBezTo>
                    <a:cubicBezTo>
                      <a:pt x="62" y="233"/>
                      <a:pt x="62" y="233"/>
                      <a:pt x="62" y="233"/>
                    </a:cubicBezTo>
                    <a:cubicBezTo>
                      <a:pt x="62" y="233"/>
                      <a:pt x="62" y="233"/>
                      <a:pt x="62" y="233"/>
                    </a:cubicBezTo>
                    <a:cubicBezTo>
                      <a:pt x="62" y="233"/>
                      <a:pt x="62" y="233"/>
                      <a:pt x="62" y="233"/>
                    </a:cubicBezTo>
                    <a:cubicBezTo>
                      <a:pt x="62" y="233"/>
                      <a:pt x="62" y="233"/>
                      <a:pt x="62" y="233"/>
                    </a:cubicBezTo>
                    <a:cubicBezTo>
                      <a:pt x="62" y="233"/>
                      <a:pt x="62" y="233"/>
                      <a:pt x="62" y="233"/>
                    </a:cubicBezTo>
                    <a:cubicBezTo>
                      <a:pt x="69" y="232"/>
                      <a:pt x="47" y="234"/>
                      <a:pt x="77" y="231"/>
                    </a:cubicBezTo>
                    <a:cubicBezTo>
                      <a:pt x="77" y="231"/>
                      <a:pt x="77" y="231"/>
                      <a:pt x="77" y="231"/>
                    </a:cubicBezTo>
                    <a:cubicBezTo>
                      <a:pt x="77" y="231"/>
                      <a:pt x="77" y="231"/>
                      <a:pt x="77" y="231"/>
                    </a:cubicBezTo>
                    <a:cubicBezTo>
                      <a:pt x="77" y="231"/>
                      <a:pt x="77" y="231"/>
                      <a:pt x="77" y="231"/>
                    </a:cubicBezTo>
                    <a:cubicBezTo>
                      <a:pt x="77" y="230"/>
                      <a:pt x="77" y="229"/>
                      <a:pt x="78" y="228"/>
                    </a:cubicBezTo>
                    <a:cubicBezTo>
                      <a:pt x="78" y="229"/>
                      <a:pt x="78" y="229"/>
                      <a:pt x="78" y="229"/>
                    </a:cubicBezTo>
                    <a:cubicBezTo>
                      <a:pt x="78" y="224"/>
                      <a:pt x="80" y="219"/>
                      <a:pt x="80" y="217"/>
                    </a:cubicBezTo>
                    <a:cubicBezTo>
                      <a:pt x="80" y="217"/>
                      <a:pt x="80" y="217"/>
                      <a:pt x="80" y="217"/>
                    </a:cubicBezTo>
                    <a:cubicBezTo>
                      <a:pt x="81" y="215"/>
                      <a:pt x="81" y="213"/>
                      <a:pt x="82" y="212"/>
                    </a:cubicBezTo>
                    <a:cubicBezTo>
                      <a:pt x="82" y="213"/>
                      <a:pt x="82" y="213"/>
                      <a:pt x="82" y="213"/>
                    </a:cubicBezTo>
                    <a:cubicBezTo>
                      <a:pt x="84" y="205"/>
                      <a:pt x="87" y="197"/>
                      <a:pt x="90" y="190"/>
                    </a:cubicBezTo>
                    <a:cubicBezTo>
                      <a:pt x="89" y="190"/>
                      <a:pt x="89" y="190"/>
                      <a:pt x="89" y="190"/>
                    </a:cubicBezTo>
                    <a:cubicBezTo>
                      <a:pt x="95" y="178"/>
                      <a:pt x="97" y="171"/>
                      <a:pt x="102" y="161"/>
                    </a:cubicBezTo>
                    <a:cubicBezTo>
                      <a:pt x="103" y="162"/>
                      <a:pt x="103" y="162"/>
                      <a:pt x="103" y="163"/>
                    </a:cubicBezTo>
                    <a:cubicBezTo>
                      <a:pt x="105" y="170"/>
                      <a:pt x="106" y="177"/>
                      <a:pt x="109" y="186"/>
                    </a:cubicBezTo>
                    <a:cubicBezTo>
                      <a:pt x="108" y="184"/>
                      <a:pt x="109" y="187"/>
                      <a:pt x="108" y="187"/>
                    </a:cubicBezTo>
                    <a:cubicBezTo>
                      <a:pt x="110" y="195"/>
                      <a:pt x="112" y="205"/>
                      <a:pt x="114" y="205"/>
                    </a:cubicBezTo>
                    <a:cubicBezTo>
                      <a:pt x="115" y="211"/>
                      <a:pt x="114" y="210"/>
                      <a:pt x="113" y="211"/>
                    </a:cubicBezTo>
                    <a:cubicBezTo>
                      <a:pt x="114" y="211"/>
                      <a:pt x="115" y="216"/>
                      <a:pt x="116" y="221"/>
                    </a:cubicBezTo>
                    <a:cubicBezTo>
                      <a:pt x="115" y="219"/>
                      <a:pt x="115" y="219"/>
                      <a:pt x="115" y="219"/>
                    </a:cubicBezTo>
                    <a:cubicBezTo>
                      <a:pt x="116" y="223"/>
                      <a:pt x="116" y="223"/>
                      <a:pt x="116" y="223"/>
                    </a:cubicBezTo>
                    <a:cubicBezTo>
                      <a:pt x="116" y="224"/>
                      <a:pt x="117" y="225"/>
                      <a:pt x="117" y="226"/>
                    </a:cubicBezTo>
                    <a:cubicBezTo>
                      <a:pt x="118" y="233"/>
                      <a:pt x="118" y="233"/>
                      <a:pt x="118" y="233"/>
                    </a:cubicBezTo>
                    <a:cubicBezTo>
                      <a:pt x="119" y="230"/>
                      <a:pt x="119" y="230"/>
                      <a:pt x="119" y="230"/>
                    </a:cubicBezTo>
                    <a:cubicBezTo>
                      <a:pt x="120" y="238"/>
                      <a:pt x="118" y="233"/>
                      <a:pt x="119" y="240"/>
                    </a:cubicBezTo>
                    <a:cubicBezTo>
                      <a:pt x="121" y="239"/>
                      <a:pt x="121" y="239"/>
                      <a:pt x="121" y="239"/>
                    </a:cubicBezTo>
                    <a:cubicBezTo>
                      <a:pt x="122" y="250"/>
                      <a:pt x="121" y="256"/>
                      <a:pt x="121" y="267"/>
                    </a:cubicBezTo>
                    <a:cubicBezTo>
                      <a:pt x="121" y="272"/>
                      <a:pt x="121" y="277"/>
                      <a:pt x="121" y="282"/>
                    </a:cubicBezTo>
                    <a:cubicBezTo>
                      <a:pt x="121" y="285"/>
                      <a:pt x="122" y="288"/>
                      <a:pt x="121" y="290"/>
                    </a:cubicBezTo>
                    <a:cubicBezTo>
                      <a:pt x="122" y="292"/>
                      <a:pt x="121" y="293"/>
                      <a:pt x="121" y="294"/>
                    </a:cubicBezTo>
                    <a:cubicBezTo>
                      <a:pt x="121" y="295"/>
                      <a:pt x="121" y="295"/>
                      <a:pt x="121" y="295"/>
                    </a:cubicBezTo>
                    <a:cubicBezTo>
                      <a:pt x="121" y="296"/>
                      <a:pt x="121" y="296"/>
                      <a:pt x="121" y="296"/>
                    </a:cubicBezTo>
                    <a:cubicBezTo>
                      <a:pt x="121" y="296"/>
                      <a:pt x="121" y="296"/>
                      <a:pt x="121" y="296"/>
                    </a:cubicBezTo>
                    <a:cubicBezTo>
                      <a:pt x="121" y="296"/>
                      <a:pt x="121" y="296"/>
                      <a:pt x="121" y="296"/>
                    </a:cubicBezTo>
                    <a:cubicBezTo>
                      <a:pt x="119" y="295"/>
                      <a:pt x="144" y="305"/>
                      <a:pt x="133" y="301"/>
                    </a:cubicBezTo>
                    <a:cubicBezTo>
                      <a:pt x="134" y="301"/>
                      <a:pt x="134" y="301"/>
                      <a:pt x="134" y="301"/>
                    </a:cubicBezTo>
                    <a:cubicBezTo>
                      <a:pt x="134" y="301"/>
                      <a:pt x="134" y="301"/>
                      <a:pt x="134" y="301"/>
                    </a:cubicBezTo>
                    <a:cubicBezTo>
                      <a:pt x="135" y="299"/>
                      <a:pt x="135" y="299"/>
                      <a:pt x="135" y="299"/>
                    </a:cubicBezTo>
                    <a:cubicBezTo>
                      <a:pt x="136" y="298"/>
                      <a:pt x="136" y="297"/>
                      <a:pt x="137" y="297"/>
                    </a:cubicBezTo>
                    <a:cubicBezTo>
                      <a:pt x="138" y="297"/>
                      <a:pt x="137" y="297"/>
                      <a:pt x="137" y="297"/>
                    </a:cubicBezTo>
                    <a:cubicBezTo>
                      <a:pt x="144" y="287"/>
                      <a:pt x="147" y="277"/>
                      <a:pt x="151" y="267"/>
                    </a:cubicBezTo>
                    <a:cubicBezTo>
                      <a:pt x="154" y="256"/>
                      <a:pt x="157" y="247"/>
                      <a:pt x="162" y="237"/>
                    </a:cubicBezTo>
                    <a:cubicBezTo>
                      <a:pt x="167" y="228"/>
                      <a:pt x="171" y="218"/>
                      <a:pt x="176" y="209"/>
                    </a:cubicBezTo>
                    <a:cubicBezTo>
                      <a:pt x="177" y="208"/>
                      <a:pt x="177" y="208"/>
                      <a:pt x="177" y="208"/>
                    </a:cubicBezTo>
                    <a:cubicBezTo>
                      <a:pt x="179" y="208"/>
                      <a:pt x="180" y="197"/>
                      <a:pt x="182" y="196"/>
                    </a:cubicBezTo>
                    <a:cubicBezTo>
                      <a:pt x="183" y="192"/>
                      <a:pt x="183" y="192"/>
                      <a:pt x="183" y="192"/>
                    </a:cubicBezTo>
                    <a:cubicBezTo>
                      <a:pt x="184" y="191"/>
                      <a:pt x="185" y="188"/>
                      <a:pt x="184" y="190"/>
                    </a:cubicBezTo>
                    <a:cubicBezTo>
                      <a:pt x="186" y="186"/>
                      <a:pt x="186" y="186"/>
                      <a:pt x="187" y="183"/>
                    </a:cubicBezTo>
                    <a:cubicBezTo>
                      <a:pt x="187" y="182"/>
                      <a:pt x="188" y="181"/>
                      <a:pt x="189" y="180"/>
                    </a:cubicBezTo>
                    <a:cubicBezTo>
                      <a:pt x="191" y="176"/>
                      <a:pt x="193" y="173"/>
                      <a:pt x="195" y="171"/>
                    </a:cubicBezTo>
                    <a:cubicBezTo>
                      <a:pt x="195" y="170"/>
                      <a:pt x="196" y="170"/>
                      <a:pt x="196" y="169"/>
                    </a:cubicBezTo>
                    <a:cubicBezTo>
                      <a:pt x="198" y="170"/>
                      <a:pt x="200" y="173"/>
                      <a:pt x="201" y="176"/>
                    </a:cubicBezTo>
                    <a:cubicBezTo>
                      <a:pt x="203" y="179"/>
                      <a:pt x="204" y="183"/>
                      <a:pt x="206" y="187"/>
                    </a:cubicBezTo>
                    <a:cubicBezTo>
                      <a:pt x="207" y="192"/>
                      <a:pt x="209" y="198"/>
                      <a:pt x="212" y="205"/>
                    </a:cubicBezTo>
                    <a:cubicBezTo>
                      <a:pt x="212" y="205"/>
                      <a:pt x="212" y="205"/>
                      <a:pt x="212" y="205"/>
                    </a:cubicBezTo>
                    <a:cubicBezTo>
                      <a:pt x="212" y="206"/>
                      <a:pt x="212" y="206"/>
                      <a:pt x="212" y="206"/>
                    </a:cubicBezTo>
                    <a:cubicBezTo>
                      <a:pt x="212" y="206"/>
                      <a:pt x="212" y="206"/>
                      <a:pt x="212" y="206"/>
                    </a:cubicBezTo>
                    <a:cubicBezTo>
                      <a:pt x="212" y="206"/>
                      <a:pt x="212" y="206"/>
                      <a:pt x="212" y="206"/>
                    </a:cubicBezTo>
                    <a:cubicBezTo>
                      <a:pt x="200" y="205"/>
                      <a:pt x="229" y="206"/>
                      <a:pt x="226" y="206"/>
                    </a:cubicBezTo>
                    <a:cubicBezTo>
                      <a:pt x="226" y="206"/>
                      <a:pt x="226" y="206"/>
                      <a:pt x="226" y="206"/>
                    </a:cubicBezTo>
                    <a:cubicBezTo>
                      <a:pt x="226" y="206"/>
                      <a:pt x="226" y="206"/>
                      <a:pt x="226" y="206"/>
                    </a:cubicBezTo>
                    <a:cubicBezTo>
                      <a:pt x="226" y="205"/>
                      <a:pt x="226" y="205"/>
                      <a:pt x="226" y="205"/>
                    </a:cubicBezTo>
                    <a:cubicBezTo>
                      <a:pt x="227" y="202"/>
                      <a:pt x="227" y="202"/>
                      <a:pt x="227" y="202"/>
                    </a:cubicBezTo>
                    <a:cubicBezTo>
                      <a:pt x="228" y="200"/>
                      <a:pt x="229" y="199"/>
                      <a:pt x="230" y="197"/>
                    </a:cubicBezTo>
                    <a:cubicBezTo>
                      <a:pt x="231" y="193"/>
                      <a:pt x="232" y="189"/>
                      <a:pt x="234" y="185"/>
                    </a:cubicBezTo>
                    <a:cubicBezTo>
                      <a:pt x="235" y="180"/>
                      <a:pt x="237" y="175"/>
                      <a:pt x="238" y="170"/>
                    </a:cubicBezTo>
                    <a:cubicBezTo>
                      <a:pt x="241" y="171"/>
                      <a:pt x="242" y="171"/>
                      <a:pt x="238" y="170"/>
                    </a:cubicBezTo>
                    <a:cubicBezTo>
                      <a:pt x="241" y="160"/>
                      <a:pt x="243" y="151"/>
                      <a:pt x="246" y="144"/>
                    </a:cubicBezTo>
                    <a:cubicBezTo>
                      <a:pt x="247" y="138"/>
                      <a:pt x="249" y="133"/>
                      <a:pt x="251" y="128"/>
                    </a:cubicBezTo>
                    <a:cubicBezTo>
                      <a:pt x="252" y="131"/>
                      <a:pt x="253" y="134"/>
                      <a:pt x="254" y="137"/>
                    </a:cubicBezTo>
                    <a:cubicBezTo>
                      <a:pt x="256" y="145"/>
                      <a:pt x="257" y="154"/>
                      <a:pt x="260" y="163"/>
                    </a:cubicBezTo>
                    <a:cubicBezTo>
                      <a:pt x="261" y="167"/>
                      <a:pt x="263" y="172"/>
                      <a:pt x="265" y="176"/>
                    </a:cubicBezTo>
                    <a:cubicBezTo>
                      <a:pt x="266" y="177"/>
                      <a:pt x="266" y="178"/>
                      <a:pt x="267" y="179"/>
                    </a:cubicBezTo>
                    <a:cubicBezTo>
                      <a:pt x="268" y="180"/>
                      <a:pt x="268" y="180"/>
                      <a:pt x="268" y="180"/>
                    </a:cubicBezTo>
                    <a:cubicBezTo>
                      <a:pt x="268" y="181"/>
                      <a:pt x="268" y="181"/>
                      <a:pt x="268" y="181"/>
                    </a:cubicBezTo>
                    <a:cubicBezTo>
                      <a:pt x="268" y="181"/>
                      <a:pt x="268" y="181"/>
                      <a:pt x="268" y="181"/>
                    </a:cubicBezTo>
                    <a:cubicBezTo>
                      <a:pt x="265" y="181"/>
                      <a:pt x="292" y="180"/>
                      <a:pt x="281" y="180"/>
                    </a:cubicBezTo>
                    <a:cubicBezTo>
                      <a:pt x="281" y="180"/>
                      <a:pt x="281" y="180"/>
                      <a:pt x="281" y="180"/>
                    </a:cubicBezTo>
                    <a:cubicBezTo>
                      <a:pt x="281" y="180"/>
                      <a:pt x="281" y="180"/>
                      <a:pt x="281" y="180"/>
                    </a:cubicBezTo>
                    <a:cubicBezTo>
                      <a:pt x="281" y="180"/>
                      <a:pt x="281" y="180"/>
                      <a:pt x="281" y="180"/>
                    </a:cubicBezTo>
                    <a:cubicBezTo>
                      <a:pt x="281" y="179"/>
                      <a:pt x="281" y="179"/>
                      <a:pt x="281" y="179"/>
                    </a:cubicBezTo>
                    <a:cubicBezTo>
                      <a:pt x="282" y="179"/>
                      <a:pt x="282" y="178"/>
                      <a:pt x="282" y="178"/>
                    </a:cubicBezTo>
                    <a:cubicBezTo>
                      <a:pt x="282" y="178"/>
                      <a:pt x="282" y="178"/>
                      <a:pt x="282" y="178"/>
                    </a:cubicBezTo>
                    <a:cubicBezTo>
                      <a:pt x="283" y="176"/>
                      <a:pt x="283" y="174"/>
                      <a:pt x="284" y="173"/>
                    </a:cubicBezTo>
                    <a:cubicBezTo>
                      <a:pt x="284" y="172"/>
                      <a:pt x="285" y="169"/>
                      <a:pt x="285" y="169"/>
                    </a:cubicBezTo>
                    <a:cubicBezTo>
                      <a:pt x="288" y="159"/>
                      <a:pt x="290" y="149"/>
                      <a:pt x="293" y="138"/>
                    </a:cubicBezTo>
                    <a:cubicBezTo>
                      <a:pt x="294" y="138"/>
                      <a:pt x="311" y="27"/>
                      <a:pt x="296" y="71"/>
                    </a:cubicBezTo>
                    <a:close/>
                    <a:moveTo>
                      <a:pt x="72" y="195"/>
                    </a:moveTo>
                    <a:cubicBezTo>
                      <a:pt x="72" y="195"/>
                      <a:pt x="72" y="195"/>
                      <a:pt x="72" y="195"/>
                    </a:cubicBezTo>
                    <a:cubicBezTo>
                      <a:pt x="72" y="195"/>
                      <a:pt x="73" y="195"/>
                      <a:pt x="73" y="195"/>
                    </a:cubicBezTo>
                    <a:cubicBezTo>
                      <a:pt x="73" y="195"/>
                      <a:pt x="73" y="195"/>
                      <a:pt x="73" y="195"/>
                    </a:cubicBezTo>
                    <a:cubicBezTo>
                      <a:pt x="73" y="195"/>
                      <a:pt x="73" y="195"/>
                      <a:pt x="72" y="195"/>
                    </a:cubicBezTo>
                    <a:cubicBezTo>
                      <a:pt x="72" y="195"/>
                      <a:pt x="73" y="195"/>
                      <a:pt x="73" y="195"/>
                    </a:cubicBezTo>
                    <a:cubicBezTo>
                      <a:pt x="72" y="195"/>
                      <a:pt x="72" y="195"/>
                      <a:pt x="72" y="195"/>
                    </a:cubicBezTo>
                    <a:cubicBezTo>
                      <a:pt x="72" y="195"/>
                      <a:pt x="72" y="195"/>
                      <a:pt x="72" y="195"/>
                    </a:cubicBezTo>
                    <a:cubicBezTo>
                      <a:pt x="72" y="195"/>
                      <a:pt x="72" y="195"/>
                      <a:pt x="72" y="195"/>
                    </a:cubicBezTo>
                    <a:cubicBezTo>
                      <a:pt x="72" y="195"/>
                      <a:pt x="72" y="195"/>
                      <a:pt x="72" y="195"/>
                    </a:cubicBezTo>
                    <a:cubicBezTo>
                      <a:pt x="72" y="195"/>
                      <a:pt x="72" y="195"/>
                      <a:pt x="72" y="195"/>
                    </a:cubicBezTo>
                    <a:cubicBezTo>
                      <a:pt x="72" y="195"/>
                      <a:pt x="72" y="195"/>
                      <a:pt x="72" y="195"/>
                    </a:cubicBezTo>
                    <a:cubicBezTo>
                      <a:pt x="72" y="195"/>
                      <a:pt x="72" y="195"/>
                      <a:pt x="72" y="195"/>
                    </a:cubicBezTo>
                    <a:cubicBezTo>
                      <a:pt x="72" y="195"/>
                      <a:pt x="72" y="195"/>
                      <a:pt x="72" y="195"/>
                    </a:cubicBezTo>
                    <a:close/>
                    <a:moveTo>
                      <a:pt x="42" y="72"/>
                    </a:moveTo>
                    <a:cubicBezTo>
                      <a:pt x="42" y="72"/>
                      <a:pt x="42" y="72"/>
                      <a:pt x="42" y="72"/>
                    </a:cubicBezTo>
                    <a:cubicBezTo>
                      <a:pt x="42" y="72"/>
                      <a:pt x="41" y="72"/>
                      <a:pt x="41" y="71"/>
                    </a:cubicBezTo>
                    <a:cubicBezTo>
                      <a:pt x="42" y="71"/>
                      <a:pt x="42" y="71"/>
                      <a:pt x="42" y="71"/>
                    </a:cubicBezTo>
                    <a:cubicBezTo>
                      <a:pt x="43" y="77"/>
                      <a:pt x="44" y="83"/>
                      <a:pt x="44" y="90"/>
                    </a:cubicBezTo>
                    <a:cubicBezTo>
                      <a:pt x="43" y="84"/>
                      <a:pt x="42" y="79"/>
                      <a:pt x="42" y="75"/>
                    </a:cubicBezTo>
                    <a:cubicBezTo>
                      <a:pt x="42" y="74"/>
                      <a:pt x="42" y="73"/>
                      <a:pt x="42" y="73"/>
                    </a:cubicBezTo>
                    <a:lnTo>
                      <a:pt x="42" y="72"/>
                    </a:lnTo>
                    <a:close/>
                    <a:moveTo>
                      <a:pt x="76" y="49"/>
                    </a:moveTo>
                    <a:cubicBezTo>
                      <a:pt x="77" y="52"/>
                      <a:pt x="78" y="54"/>
                      <a:pt x="79" y="56"/>
                    </a:cubicBezTo>
                    <a:cubicBezTo>
                      <a:pt x="80" y="58"/>
                      <a:pt x="81" y="59"/>
                      <a:pt x="81" y="61"/>
                    </a:cubicBezTo>
                    <a:cubicBezTo>
                      <a:pt x="81" y="61"/>
                      <a:pt x="81" y="61"/>
                      <a:pt x="81" y="61"/>
                    </a:cubicBezTo>
                    <a:cubicBezTo>
                      <a:pt x="81" y="61"/>
                      <a:pt x="81" y="62"/>
                      <a:pt x="81" y="62"/>
                    </a:cubicBezTo>
                    <a:cubicBezTo>
                      <a:pt x="81" y="63"/>
                      <a:pt x="81" y="63"/>
                      <a:pt x="81" y="63"/>
                    </a:cubicBezTo>
                    <a:cubicBezTo>
                      <a:pt x="82" y="64"/>
                      <a:pt x="82" y="64"/>
                      <a:pt x="82" y="64"/>
                    </a:cubicBezTo>
                    <a:cubicBezTo>
                      <a:pt x="82" y="64"/>
                      <a:pt x="82" y="64"/>
                      <a:pt x="82" y="64"/>
                    </a:cubicBezTo>
                    <a:cubicBezTo>
                      <a:pt x="82" y="64"/>
                      <a:pt x="82" y="64"/>
                      <a:pt x="82" y="64"/>
                    </a:cubicBezTo>
                    <a:cubicBezTo>
                      <a:pt x="78" y="64"/>
                      <a:pt x="80" y="64"/>
                      <a:pt x="83" y="64"/>
                    </a:cubicBezTo>
                    <a:cubicBezTo>
                      <a:pt x="83" y="64"/>
                      <a:pt x="83" y="64"/>
                      <a:pt x="83" y="64"/>
                    </a:cubicBezTo>
                    <a:cubicBezTo>
                      <a:pt x="82" y="67"/>
                      <a:pt x="82" y="68"/>
                      <a:pt x="82" y="70"/>
                    </a:cubicBezTo>
                    <a:cubicBezTo>
                      <a:pt x="81" y="70"/>
                      <a:pt x="79" y="70"/>
                      <a:pt x="77" y="70"/>
                    </a:cubicBezTo>
                    <a:cubicBezTo>
                      <a:pt x="77" y="63"/>
                      <a:pt x="75" y="56"/>
                      <a:pt x="76" y="49"/>
                    </a:cubicBezTo>
                    <a:close/>
                    <a:moveTo>
                      <a:pt x="102" y="58"/>
                    </a:moveTo>
                    <a:cubicBezTo>
                      <a:pt x="103" y="58"/>
                      <a:pt x="103" y="58"/>
                      <a:pt x="103" y="57"/>
                    </a:cubicBezTo>
                    <a:cubicBezTo>
                      <a:pt x="103" y="57"/>
                      <a:pt x="103" y="57"/>
                      <a:pt x="103" y="57"/>
                    </a:cubicBezTo>
                    <a:cubicBezTo>
                      <a:pt x="104" y="56"/>
                      <a:pt x="104" y="56"/>
                      <a:pt x="104" y="57"/>
                    </a:cubicBezTo>
                    <a:cubicBezTo>
                      <a:pt x="103" y="58"/>
                      <a:pt x="101" y="62"/>
                      <a:pt x="100" y="68"/>
                    </a:cubicBezTo>
                    <a:cubicBezTo>
                      <a:pt x="100" y="67"/>
                      <a:pt x="100" y="66"/>
                      <a:pt x="100" y="65"/>
                    </a:cubicBezTo>
                    <a:cubicBezTo>
                      <a:pt x="100" y="66"/>
                      <a:pt x="99" y="67"/>
                      <a:pt x="99" y="68"/>
                    </a:cubicBezTo>
                    <a:cubicBezTo>
                      <a:pt x="98" y="66"/>
                      <a:pt x="97" y="64"/>
                      <a:pt x="96" y="62"/>
                    </a:cubicBezTo>
                    <a:cubicBezTo>
                      <a:pt x="96" y="61"/>
                      <a:pt x="96" y="61"/>
                      <a:pt x="96" y="61"/>
                    </a:cubicBezTo>
                    <a:cubicBezTo>
                      <a:pt x="95" y="60"/>
                      <a:pt x="95" y="60"/>
                      <a:pt x="95" y="60"/>
                    </a:cubicBezTo>
                    <a:cubicBezTo>
                      <a:pt x="95" y="60"/>
                      <a:pt x="95" y="60"/>
                      <a:pt x="95" y="60"/>
                    </a:cubicBezTo>
                    <a:cubicBezTo>
                      <a:pt x="95" y="60"/>
                      <a:pt x="95" y="60"/>
                      <a:pt x="95" y="60"/>
                    </a:cubicBezTo>
                    <a:cubicBezTo>
                      <a:pt x="95" y="60"/>
                      <a:pt x="95" y="60"/>
                      <a:pt x="95" y="60"/>
                    </a:cubicBezTo>
                    <a:cubicBezTo>
                      <a:pt x="95" y="60"/>
                      <a:pt x="95" y="60"/>
                      <a:pt x="95" y="60"/>
                    </a:cubicBezTo>
                    <a:cubicBezTo>
                      <a:pt x="100" y="60"/>
                      <a:pt x="96" y="60"/>
                      <a:pt x="91" y="60"/>
                    </a:cubicBezTo>
                    <a:cubicBezTo>
                      <a:pt x="92" y="58"/>
                      <a:pt x="92" y="56"/>
                      <a:pt x="92" y="54"/>
                    </a:cubicBezTo>
                    <a:cubicBezTo>
                      <a:pt x="94" y="55"/>
                      <a:pt x="96" y="56"/>
                      <a:pt x="98" y="57"/>
                    </a:cubicBezTo>
                    <a:cubicBezTo>
                      <a:pt x="99" y="58"/>
                      <a:pt x="101" y="59"/>
                      <a:pt x="102" y="58"/>
                    </a:cubicBezTo>
                    <a:cubicBezTo>
                      <a:pt x="101" y="59"/>
                      <a:pt x="101" y="60"/>
                      <a:pt x="101" y="61"/>
                    </a:cubicBezTo>
                    <a:cubicBezTo>
                      <a:pt x="101" y="60"/>
                      <a:pt x="102" y="59"/>
                      <a:pt x="102" y="58"/>
                    </a:cubicBezTo>
                    <a:close/>
                    <a:moveTo>
                      <a:pt x="134" y="56"/>
                    </a:moveTo>
                    <a:cubicBezTo>
                      <a:pt x="134" y="56"/>
                      <a:pt x="134" y="56"/>
                      <a:pt x="134" y="55"/>
                    </a:cubicBezTo>
                    <a:cubicBezTo>
                      <a:pt x="134" y="55"/>
                      <a:pt x="134" y="55"/>
                      <a:pt x="134" y="55"/>
                    </a:cubicBezTo>
                    <a:cubicBezTo>
                      <a:pt x="134" y="56"/>
                      <a:pt x="134" y="56"/>
                      <a:pt x="134" y="56"/>
                    </a:cubicBezTo>
                    <a:close/>
                    <a:moveTo>
                      <a:pt x="147" y="123"/>
                    </a:moveTo>
                    <a:cubicBezTo>
                      <a:pt x="147" y="123"/>
                      <a:pt x="147" y="123"/>
                      <a:pt x="147" y="123"/>
                    </a:cubicBezTo>
                    <a:cubicBezTo>
                      <a:pt x="147" y="123"/>
                      <a:pt x="147" y="123"/>
                      <a:pt x="147" y="123"/>
                    </a:cubicBezTo>
                    <a:cubicBezTo>
                      <a:pt x="147" y="123"/>
                      <a:pt x="147" y="123"/>
                      <a:pt x="147" y="123"/>
                    </a:cubicBezTo>
                    <a:close/>
                    <a:moveTo>
                      <a:pt x="92" y="103"/>
                    </a:moveTo>
                    <a:cubicBezTo>
                      <a:pt x="92" y="105"/>
                      <a:pt x="92" y="106"/>
                      <a:pt x="92" y="108"/>
                    </a:cubicBezTo>
                    <a:cubicBezTo>
                      <a:pt x="92" y="109"/>
                      <a:pt x="92" y="109"/>
                      <a:pt x="92" y="109"/>
                    </a:cubicBezTo>
                    <a:cubicBezTo>
                      <a:pt x="92" y="107"/>
                      <a:pt x="92" y="105"/>
                      <a:pt x="92" y="103"/>
                    </a:cubicBezTo>
                    <a:close/>
                    <a:moveTo>
                      <a:pt x="92" y="110"/>
                    </a:moveTo>
                    <a:cubicBezTo>
                      <a:pt x="93" y="118"/>
                      <a:pt x="93" y="126"/>
                      <a:pt x="93" y="134"/>
                    </a:cubicBezTo>
                    <a:cubicBezTo>
                      <a:pt x="93" y="137"/>
                      <a:pt x="93" y="140"/>
                      <a:pt x="93" y="144"/>
                    </a:cubicBezTo>
                    <a:cubicBezTo>
                      <a:pt x="92" y="144"/>
                      <a:pt x="91" y="144"/>
                      <a:pt x="93" y="144"/>
                    </a:cubicBezTo>
                    <a:cubicBezTo>
                      <a:pt x="93" y="144"/>
                      <a:pt x="93" y="144"/>
                      <a:pt x="93" y="144"/>
                    </a:cubicBezTo>
                    <a:cubicBezTo>
                      <a:pt x="93" y="147"/>
                      <a:pt x="93" y="147"/>
                      <a:pt x="93" y="147"/>
                    </a:cubicBezTo>
                    <a:cubicBezTo>
                      <a:pt x="93" y="147"/>
                      <a:pt x="93" y="147"/>
                      <a:pt x="92" y="147"/>
                    </a:cubicBezTo>
                    <a:cubicBezTo>
                      <a:pt x="93" y="146"/>
                      <a:pt x="93" y="146"/>
                      <a:pt x="93" y="146"/>
                    </a:cubicBezTo>
                    <a:cubicBezTo>
                      <a:pt x="92" y="147"/>
                      <a:pt x="92" y="148"/>
                      <a:pt x="91" y="149"/>
                    </a:cubicBezTo>
                    <a:cubicBezTo>
                      <a:pt x="91" y="149"/>
                      <a:pt x="91" y="149"/>
                      <a:pt x="91" y="148"/>
                    </a:cubicBezTo>
                    <a:cubicBezTo>
                      <a:pt x="91" y="135"/>
                      <a:pt x="92" y="122"/>
                      <a:pt x="92" y="110"/>
                    </a:cubicBezTo>
                    <a:close/>
                    <a:moveTo>
                      <a:pt x="105" y="142"/>
                    </a:moveTo>
                    <a:cubicBezTo>
                      <a:pt x="105" y="134"/>
                      <a:pt x="105" y="127"/>
                      <a:pt x="105" y="118"/>
                    </a:cubicBezTo>
                    <a:cubicBezTo>
                      <a:pt x="105" y="123"/>
                      <a:pt x="105" y="116"/>
                      <a:pt x="106" y="117"/>
                    </a:cubicBezTo>
                    <a:cubicBezTo>
                      <a:pt x="106" y="108"/>
                      <a:pt x="106" y="100"/>
                      <a:pt x="106" y="93"/>
                    </a:cubicBezTo>
                    <a:cubicBezTo>
                      <a:pt x="106" y="92"/>
                      <a:pt x="106" y="92"/>
                      <a:pt x="106" y="91"/>
                    </a:cubicBezTo>
                    <a:cubicBezTo>
                      <a:pt x="106" y="91"/>
                      <a:pt x="106" y="90"/>
                      <a:pt x="106" y="90"/>
                    </a:cubicBezTo>
                    <a:cubicBezTo>
                      <a:pt x="106" y="89"/>
                      <a:pt x="106" y="89"/>
                      <a:pt x="106" y="89"/>
                    </a:cubicBezTo>
                    <a:cubicBezTo>
                      <a:pt x="106" y="87"/>
                      <a:pt x="106" y="86"/>
                      <a:pt x="106" y="85"/>
                    </a:cubicBezTo>
                    <a:cubicBezTo>
                      <a:pt x="106" y="83"/>
                      <a:pt x="106" y="82"/>
                      <a:pt x="106" y="82"/>
                    </a:cubicBezTo>
                    <a:cubicBezTo>
                      <a:pt x="107" y="70"/>
                      <a:pt x="107" y="72"/>
                      <a:pt x="108" y="71"/>
                    </a:cubicBezTo>
                    <a:cubicBezTo>
                      <a:pt x="108" y="76"/>
                      <a:pt x="108" y="81"/>
                      <a:pt x="108" y="86"/>
                    </a:cubicBezTo>
                    <a:cubicBezTo>
                      <a:pt x="108" y="84"/>
                      <a:pt x="109" y="82"/>
                      <a:pt x="109" y="80"/>
                    </a:cubicBezTo>
                    <a:cubicBezTo>
                      <a:pt x="108" y="95"/>
                      <a:pt x="108" y="84"/>
                      <a:pt x="107" y="98"/>
                    </a:cubicBezTo>
                    <a:cubicBezTo>
                      <a:pt x="108" y="98"/>
                      <a:pt x="108" y="98"/>
                      <a:pt x="108" y="98"/>
                    </a:cubicBezTo>
                    <a:cubicBezTo>
                      <a:pt x="107" y="108"/>
                      <a:pt x="108" y="117"/>
                      <a:pt x="108" y="125"/>
                    </a:cubicBezTo>
                    <a:cubicBezTo>
                      <a:pt x="108" y="131"/>
                      <a:pt x="108" y="136"/>
                      <a:pt x="109" y="143"/>
                    </a:cubicBezTo>
                    <a:cubicBezTo>
                      <a:pt x="109" y="143"/>
                      <a:pt x="108" y="143"/>
                      <a:pt x="108" y="142"/>
                    </a:cubicBezTo>
                    <a:cubicBezTo>
                      <a:pt x="108" y="142"/>
                      <a:pt x="108" y="142"/>
                      <a:pt x="108" y="142"/>
                    </a:cubicBezTo>
                    <a:cubicBezTo>
                      <a:pt x="108" y="142"/>
                      <a:pt x="108" y="142"/>
                      <a:pt x="108" y="142"/>
                    </a:cubicBezTo>
                    <a:cubicBezTo>
                      <a:pt x="108" y="141"/>
                      <a:pt x="108" y="141"/>
                      <a:pt x="108" y="141"/>
                    </a:cubicBezTo>
                    <a:cubicBezTo>
                      <a:pt x="108" y="141"/>
                      <a:pt x="108" y="141"/>
                      <a:pt x="108" y="141"/>
                    </a:cubicBezTo>
                    <a:cubicBezTo>
                      <a:pt x="108" y="141"/>
                      <a:pt x="108" y="141"/>
                      <a:pt x="108" y="141"/>
                    </a:cubicBezTo>
                    <a:cubicBezTo>
                      <a:pt x="108" y="141"/>
                      <a:pt x="107" y="141"/>
                      <a:pt x="105" y="142"/>
                    </a:cubicBezTo>
                    <a:close/>
                    <a:moveTo>
                      <a:pt x="141" y="223"/>
                    </a:moveTo>
                    <a:cubicBezTo>
                      <a:pt x="141" y="223"/>
                      <a:pt x="141" y="223"/>
                      <a:pt x="141" y="223"/>
                    </a:cubicBezTo>
                    <a:cubicBezTo>
                      <a:pt x="141" y="224"/>
                      <a:pt x="141" y="224"/>
                      <a:pt x="141" y="224"/>
                    </a:cubicBezTo>
                    <a:cubicBezTo>
                      <a:pt x="141" y="223"/>
                      <a:pt x="141" y="223"/>
                      <a:pt x="141" y="223"/>
                    </a:cubicBezTo>
                    <a:cubicBezTo>
                      <a:pt x="141" y="223"/>
                      <a:pt x="141" y="224"/>
                      <a:pt x="141" y="224"/>
                    </a:cubicBezTo>
                    <a:cubicBezTo>
                      <a:pt x="141" y="224"/>
                      <a:pt x="141" y="224"/>
                      <a:pt x="141" y="224"/>
                    </a:cubicBezTo>
                    <a:cubicBezTo>
                      <a:pt x="139" y="225"/>
                      <a:pt x="140" y="224"/>
                      <a:pt x="139" y="225"/>
                    </a:cubicBezTo>
                    <a:cubicBezTo>
                      <a:pt x="138" y="226"/>
                      <a:pt x="139" y="226"/>
                      <a:pt x="139" y="227"/>
                    </a:cubicBezTo>
                    <a:cubicBezTo>
                      <a:pt x="139" y="227"/>
                      <a:pt x="139" y="227"/>
                      <a:pt x="139" y="227"/>
                    </a:cubicBezTo>
                    <a:cubicBezTo>
                      <a:pt x="138" y="226"/>
                      <a:pt x="138" y="224"/>
                      <a:pt x="139" y="223"/>
                    </a:cubicBezTo>
                    <a:cubicBezTo>
                      <a:pt x="138" y="219"/>
                      <a:pt x="137" y="217"/>
                      <a:pt x="136" y="215"/>
                    </a:cubicBezTo>
                    <a:cubicBezTo>
                      <a:pt x="136" y="216"/>
                      <a:pt x="137" y="216"/>
                      <a:pt x="137" y="216"/>
                    </a:cubicBezTo>
                    <a:cubicBezTo>
                      <a:pt x="137" y="216"/>
                      <a:pt x="137" y="215"/>
                      <a:pt x="137" y="215"/>
                    </a:cubicBezTo>
                    <a:cubicBezTo>
                      <a:pt x="137" y="216"/>
                      <a:pt x="137" y="216"/>
                      <a:pt x="137" y="216"/>
                    </a:cubicBezTo>
                    <a:cubicBezTo>
                      <a:pt x="137" y="216"/>
                      <a:pt x="137" y="216"/>
                      <a:pt x="137" y="216"/>
                    </a:cubicBezTo>
                    <a:cubicBezTo>
                      <a:pt x="137" y="216"/>
                      <a:pt x="137" y="216"/>
                      <a:pt x="138" y="216"/>
                    </a:cubicBezTo>
                    <a:cubicBezTo>
                      <a:pt x="137" y="217"/>
                      <a:pt x="137" y="216"/>
                      <a:pt x="137" y="216"/>
                    </a:cubicBezTo>
                    <a:cubicBezTo>
                      <a:pt x="137" y="217"/>
                      <a:pt x="137" y="217"/>
                      <a:pt x="137" y="217"/>
                    </a:cubicBezTo>
                    <a:cubicBezTo>
                      <a:pt x="138" y="217"/>
                      <a:pt x="138" y="217"/>
                      <a:pt x="139" y="217"/>
                    </a:cubicBezTo>
                    <a:cubicBezTo>
                      <a:pt x="139" y="217"/>
                      <a:pt x="140" y="217"/>
                      <a:pt x="139" y="217"/>
                    </a:cubicBezTo>
                    <a:cubicBezTo>
                      <a:pt x="140" y="217"/>
                      <a:pt x="140" y="217"/>
                      <a:pt x="140" y="217"/>
                    </a:cubicBezTo>
                    <a:cubicBezTo>
                      <a:pt x="141" y="217"/>
                      <a:pt x="141" y="217"/>
                      <a:pt x="140" y="218"/>
                    </a:cubicBezTo>
                    <a:cubicBezTo>
                      <a:pt x="141" y="218"/>
                      <a:pt x="142" y="218"/>
                      <a:pt x="143" y="218"/>
                    </a:cubicBezTo>
                    <a:cubicBezTo>
                      <a:pt x="143" y="218"/>
                      <a:pt x="143" y="218"/>
                      <a:pt x="143" y="218"/>
                    </a:cubicBezTo>
                    <a:cubicBezTo>
                      <a:pt x="142" y="219"/>
                      <a:pt x="142" y="219"/>
                      <a:pt x="142" y="219"/>
                    </a:cubicBezTo>
                    <a:cubicBezTo>
                      <a:pt x="142" y="219"/>
                      <a:pt x="142" y="220"/>
                      <a:pt x="142" y="221"/>
                    </a:cubicBezTo>
                    <a:cubicBezTo>
                      <a:pt x="142" y="220"/>
                      <a:pt x="142" y="220"/>
                      <a:pt x="142" y="220"/>
                    </a:cubicBezTo>
                    <a:cubicBezTo>
                      <a:pt x="142" y="221"/>
                      <a:pt x="141" y="222"/>
                      <a:pt x="141" y="223"/>
                    </a:cubicBezTo>
                    <a:cubicBezTo>
                      <a:pt x="141" y="223"/>
                      <a:pt x="141" y="223"/>
                      <a:pt x="141" y="223"/>
                    </a:cubicBezTo>
                    <a:cubicBezTo>
                      <a:pt x="141" y="223"/>
                      <a:pt x="141" y="223"/>
                      <a:pt x="141" y="223"/>
                    </a:cubicBezTo>
                    <a:cubicBezTo>
                      <a:pt x="141" y="223"/>
                      <a:pt x="141" y="223"/>
                      <a:pt x="141" y="223"/>
                    </a:cubicBezTo>
                    <a:close/>
                    <a:moveTo>
                      <a:pt x="108" y="70"/>
                    </a:moveTo>
                    <a:cubicBezTo>
                      <a:pt x="108" y="70"/>
                      <a:pt x="108" y="71"/>
                      <a:pt x="108" y="71"/>
                    </a:cubicBezTo>
                    <a:cubicBezTo>
                      <a:pt x="108" y="71"/>
                      <a:pt x="108" y="70"/>
                      <a:pt x="108" y="70"/>
                    </a:cubicBezTo>
                    <a:close/>
                    <a:moveTo>
                      <a:pt x="143" y="204"/>
                    </a:moveTo>
                    <a:cubicBezTo>
                      <a:pt x="143" y="204"/>
                      <a:pt x="143" y="204"/>
                      <a:pt x="143" y="204"/>
                    </a:cubicBezTo>
                    <a:cubicBezTo>
                      <a:pt x="143" y="204"/>
                      <a:pt x="143" y="204"/>
                      <a:pt x="143" y="204"/>
                    </a:cubicBezTo>
                    <a:cubicBezTo>
                      <a:pt x="143" y="204"/>
                      <a:pt x="143" y="204"/>
                      <a:pt x="142" y="204"/>
                    </a:cubicBezTo>
                    <a:cubicBezTo>
                      <a:pt x="142" y="204"/>
                      <a:pt x="142" y="204"/>
                      <a:pt x="142" y="204"/>
                    </a:cubicBezTo>
                    <a:lnTo>
                      <a:pt x="143" y="204"/>
                    </a:lnTo>
                    <a:close/>
                    <a:moveTo>
                      <a:pt x="127" y="215"/>
                    </a:moveTo>
                    <a:cubicBezTo>
                      <a:pt x="127" y="216"/>
                      <a:pt x="126" y="215"/>
                      <a:pt x="126" y="213"/>
                    </a:cubicBezTo>
                    <a:cubicBezTo>
                      <a:pt x="126" y="214"/>
                      <a:pt x="127" y="214"/>
                      <a:pt x="127" y="215"/>
                    </a:cubicBezTo>
                    <a:close/>
                    <a:moveTo>
                      <a:pt x="127" y="164"/>
                    </a:moveTo>
                    <a:cubicBezTo>
                      <a:pt x="126" y="167"/>
                      <a:pt x="126" y="167"/>
                      <a:pt x="126" y="167"/>
                    </a:cubicBezTo>
                    <a:cubicBezTo>
                      <a:pt x="126" y="167"/>
                      <a:pt x="126" y="168"/>
                      <a:pt x="126" y="170"/>
                    </a:cubicBezTo>
                    <a:cubicBezTo>
                      <a:pt x="125" y="169"/>
                      <a:pt x="125" y="168"/>
                      <a:pt x="124" y="167"/>
                    </a:cubicBezTo>
                    <a:cubicBezTo>
                      <a:pt x="124" y="164"/>
                      <a:pt x="125" y="162"/>
                      <a:pt x="125" y="160"/>
                    </a:cubicBezTo>
                    <a:cubicBezTo>
                      <a:pt x="125" y="157"/>
                      <a:pt x="126" y="154"/>
                      <a:pt x="126" y="151"/>
                    </a:cubicBezTo>
                    <a:cubicBezTo>
                      <a:pt x="126" y="155"/>
                      <a:pt x="126" y="159"/>
                      <a:pt x="127" y="164"/>
                    </a:cubicBezTo>
                    <a:close/>
                    <a:moveTo>
                      <a:pt x="143" y="205"/>
                    </a:moveTo>
                    <a:cubicBezTo>
                      <a:pt x="143" y="205"/>
                      <a:pt x="143" y="205"/>
                      <a:pt x="143" y="205"/>
                    </a:cubicBezTo>
                    <a:close/>
                    <a:moveTo>
                      <a:pt x="118" y="86"/>
                    </a:moveTo>
                    <a:cubicBezTo>
                      <a:pt x="118" y="86"/>
                      <a:pt x="118" y="86"/>
                      <a:pt x="118" y="86"/>
                    </a:cubicBezTo>
                    <a:cubicBezTo>
                      <a:pt x="119" y="88"/>
                      <a:pt x="119" y="88"/>
                      <a:pt x="119" y="88"/>
                    </a:cubicBezTo>
                    <a:cubicBezTo>
                      <a:pt x="119" y="87"/>
                      <a:pt x="119" y="87"/>
                      <a:pt x="118" y="86"/>
                    </a:cubicBezTo>
                    <a:close/>
                    <a:moveTo>
                      <a:pt x="117" y="66"/>
                    </a:moveTo>
                    <a:cubicBezTo>
                      <a:pt x="117" y="64"/>
                      <a:pt x="117" y="63"/>
                      <a:pt x="116" y="60"/>
                    </a:cubicBezTo>
                    <a:cubicBezTo>
                      <a:pt x="116" y="60"/>
                      <a:pt x="116" y="60"/>
                      <a:pt x="116" y="60"/>
                    </a:cubicBezTo>
                    <a:cubicBezTo>
                      <a:pt x="117" y="60"/>
                      <a:pt x="117" y="60"/>
                      <a:pt x="117" y="59"/>
                    </a:cubicBezTo>
                    <a:cubicBezTo>
                      <a:pt x="118" y="60"/>
                      <a:pt x="118" y="60"/>
                      <a:pt x="118" y="60"/>
                    </a:cubicBezTo>
                    <a:cubicBezTo>
                      <a:pt x="118" y="60"/>
                      <a:pt x="119" y="60"/>
                      <a:pt x="119" y="60"/>
                    </a:cubicBezTo>
                    <a:cubicBezTo>
                      <a:pt x="119" y="60"/>
                      <a:pt x="119" y="60"/>
                      <a:pt x="119" y="60"/>
                    </a:cubicBezTo>
                    <a:cubicBezTo>
                      <a:pt x="120" y="60"/>
                      <a:pt x="120" y="60"/>
                      <a:pt x="120" y="60"/>
                    </a:cubicBezTo>
                    <a:cubicBezTo>
                      <a:pt x="120" y="60"/>
                      <a:pt x="120" y="60"/>
                      <a:pt x="120" y="60"/>
                    </a:cubicBezTo>
                    <a:cubicBezTo>
                      <a:pt x="119" y="64"/>
                      <a:pt x="118" y="68"/>
                      <a:pt x="118" y="72"/>
                    </a:cubicBezTo>
                    <a:cubicBezTo>
                      <a:pt x="118" y="74"/>
                      <a:pt x="118" y="75"/>
                      <a:pt x="118" y="76"/>
                    </a:cubicBezTo>
                    <a:cubicBezTo>
                      <a:pt x="117" y="71"/>
                      <a:pt x="117" y="68"/>
                      <a:pt x="117" y="66"/>
                    </a:cubicBezTo>
                    <a:close/>
                    <a:moveTo>
                      <a:pt x="142" y="197"/>
                    </a:moveTo>
                    <a:cubicBezTo>
                      <a:pt x="143" y="199"/>
                      <a:pt x="143" y="201"/>
                      <a:pt x="143" y="204"/>
                    </a:cubicBezTo>
                    <a:cubicBezTo>
                      <a:pt x="143" y="203"/>
                      <a:pt x="143" y="203"/>
                      <a:pt x="143" y="203"/>
                    </a:cubicBezTo>
                    <a:cubicBezTo>
                      <a:pt x="143" y="204"/>
                      <a:pt x="143" y="204"/>
                      <a:pt x="143" y="204"/>
                    </a:cubicBezTo>
                    <a:cubicBezTo>
                      <a:pt x="143" y="204"/>
                      <a:pt x="142" y="204"/>
                      <a:pt x="142" y="204"/>
                    </a:cubicBezTo>
                    <a:cubicBezTo>
                      <a:pt x="142" y="203"/>
                      <a:pt x="142" y="203"/>
                      <a:pt x="142" y="203"/>
                    </a:cubicBezTo>
                    <a:cubicBezTo>
                      <a:pt x="142" y="203"/>
                      <a:pt x="143" y="203"/>
                      <a:pt x="142" y="203"/>
                    </a:cubicBezTo>
                    <a:cubicBezTo>
                      <a:pt x="142" y="203"/>
                      <a:pt x="142" y="203"/>
                      <a:pt x="142" y="203"/>
                    </a:cubicBezTo>
                    <a:cubicBezTo>
                      <a:pt x="143" y="203"/>
                      <a:pt x="143" y="203"/>
                      <a:pt x="143" y="203"/>
                    </a:cubicBezTo>
                    <a:cubicBezTo>
                      <a:pt x="140" y="202"/>
                      <a:pt x="144" y="201"/>
                      <a:pt x="142" y="200"/>
                    </a:cubicBezTo>
                    <a:cubicBezTo>
                      <a:pt x="142" y="201"/>
                      <a:pt x="142" y="200"/>
                      <a:pt x="142" y="200"/>
                    </a:cubicBezTo>
                    <a:cubicBezTo>
                      <a:pt x="142" y="200"/>
                      <a:pt x="142" y="200"/>
                      <a:pt x="141" y="200"/>
                    </a:cubicBezTo>
                    <a:cubicBezTo>
                      <a:pt x="141" y="199"/>
                      <a:pt x="141" y="199"/>
                      <a:pt x="141" y="199"/>
                    </a:cubicBezTo>
                    <a:cubicBezTo>
                      <a:pt x="142" y="199"/>
                      <a:pt x="142" y="199"/>
                      <a:pt x="141" y="199"/>
                    </a:cubicBezTo>
                    <a:cubicBezTo>
                      <a:pt x="141" y="199"/>
                      <a:pt x="141" y="199"/>
                      <a:pt x="141" y="199"/>
                    </a:cubicBezTo>
                    <a:cubicBezTo>
                      <a:pt x="142" y="198"/>
                      <a:pt x="142" y="198"/>
                      <a:pt x="142" y="198"/>
                    </a:cubicBezTo>
                    <a:cubicBezTo>
                      <a:pt x="142" y="198"/>
                      <a:pt x="142" y="198"/>
                      <a:pt x="141" y="198"/>
                    </a:cubicBezTo>
                    <a:cubicBezTo>
                      <a:pt x="141" y="198"/>
                      <a:pt x="141" y="198"/>
                      <a:pt x="142" y="198"/>
                    </a:cubicBezTo>
                    <a:cubicBezTo>
                      <a:pt x="142" y="198"/>
                      <a:pt x="142" y="198"/>
                      <a:pt x="142" y="198"/>
                    </a:cubicBezTo>
                    <a:cubicBezTo>
                      <a:pt x="142" y="197"/>
                      <a:pt x="142" y="197"/>
                      <a:pt x="142" y="197"/>
                    </a:cubicBezTo>
                    <a:cubicBezTo>
                      <a:pt x="142" y="196"/>
                      <a:pt x="142" y="196"/>
                      <a:pt x="142" y="195"/>
                    </a:cubicBezTo>
                    <a:cubicBezTo>
                      <a:pt x="142" y="195"/>
                      <a:pt x="142" y="195"/>
                      <a:pt x="142" y="195"/>
                    </a:cubicBezTo>
                    <a:cubicBezTo>
                      <a:pt x="142" y="195"/>
                      <a:pt x="142" y="195"/>
                      <a:pt x="142" y="195"/>
                    </a:cubicBezTo>
                    <a:cubicBezTo>
                      <a:pt x="142" y="194"/>
                      <a:pt x="142" y="194"/>
                      <a:pt x="142" y="193"/>
                    </a:cubicBezTo>
                    <a:cubicBezTo>
                      <a:pt x="142" y="192"/>
                      <a:pt x="142" y="190"/>
                      <a:pt x="142" y="188"/>
                    </a:cubicBezTo>
                    <a:cubicBezTo>
                      <a:pt x="142" y="191"/>
                      <a:pt x="142" y="194"/>
                      <a:pt x="142" y="197"/>
                    </a:cubicBezTo>
                    <a:close/>
                    <a:moveTo>
                      <a:pt x="127" y="104"/>
                    </a:moveTo>
                    <a:cubicBezTo>
                      <a:pt x="127" y="111"/>
                      <a:pt x="126" y="118"/>
                      <a:pt x="126" y="125"/>
                    </a:cubicBezTo>
                    <a:cubicBezTo>
                      <a:pt x="126" y="121"/>
                      <a:pt x="125" y="116"/>
                      <a:pt x="125" y="112"/>
                    </a:cubicBezTo>
                    <a:cubicBezTo>
                      <a:pt x="125" y="108"/>
                      <a:pt x="126" y="102"/>
                      <a:pt x="126" y="97"/>
                    </a:cubicBezTo>
                    <a:cubicBezTo>
                      <a:pt x="127" y="92"/>
                      <a:pt x="127" y="87"/>
                      <a:pt x="128" y="82"/>
                    </a:cubicBezTo>
                    <a:cubicBezTo>
                      <a:pt x="128" y="89"/>
                      <a:pt x="128" y="97"/>
                      <a:pt x="127" y="104"/>
                    </a:cubicBezTo>
                    <a:close/>
                    <a:moveTo>
                      <a:pt x="133" y="210"/>
                    </a:moveTo>
                    <a:cubicBezTo>
                      <a:pt x="134" y="210"/>
                      <a:pt x="134" y="210"/>
                      <a:pt x="134" y="210"/>
                    </a:cubicBezTo>
                    <a:cubicBezTo>
                      <a:pt x="134" y="210"/>
                      <a:pt x="134" y="210"/>
                      <a:pt x="134" y="210"/>
                    </a:cubicBezTo>
                    <a:cubicBezTo>
                      <a:pt x="134" y="210"/>
                      <a:pt x="134" y="210"/>
                      <a:pt x="134" y="210"/>
                    </a:cubicBezTo>
                    <a:cubicBezTo>
                      <a:pt x="134" y="210"/>
                      <a:pt x="134" y="210"/>
                      <a:pt x="134" y="210"/>
                    </a:cubicBezTo>
                    <a:cubicBezTo>
                      <a:pt x="134" y="210"/>
                      <a:pt x="135" y="210"/>
                      <a:pt x="135" y="210"/>
                    </a:cubicBezTo>
                    <a:cubicBezTo>
                      <a:pt x="135" y="210"/>
                      <a:pt x="135" y="210"/>
                      <a:pt x="135" y="210"/>
                    </a:cubicBezTo>
                    <a:cubicBezTo>
                      <a:pt x="134" y="210"/>
                      <a:pt x="135" y="211"/>
                      <a:pt x="134" y="211"/>
                    </a:cubicBezTo>
                    <a:cubicBezTo>
                      <a:pt x="135" y="212"/>
                      <a:pt x="136" y="212"/>
                      <a:pt x="136" y="212"/>
                    </a:cubicBezTo>
                    <a:cubicBezTo>
                      <a:pt x="136" y="213"/>
                      <a:pt x="136" y="213"/>
                      <a:pt x="135" y="212"/>
                    </a:cubicBezTo>
                    <a:cubicBezTo>
                      <a:pt x="136" y="213"/>
                      <a:pt x="136" y="213"/>
                      <a:pt x="136" y="213"/>
                    </a:cubicBezTo>
                    <a:cubicBezTo>
                      <a:pt x="135" y="213"/>
                      <a:pt x="135" y="213"/>
                      <a:pt x="135" y="213"/>
                    </a:cubicBezTo>
                    <a:cubicBezTo>
                      <a:pt x="134" y="214"/>
                      <a:pt x="136" y="213"/>
                      <a:pt x="136" y="214"/>
                    </a:cubicBezTo>
                    <a:cubicBezTo>
                      <a:pt x="136" y="214"/>
                      <a:pt x="136" y="214"/>
                      <a:pt x="136" y="214"/>
                    </a:cubicBezTo>
                    <a:cubicBezTo>
                      <a:pt x="136" y="214"/>
                      <a:pt x="136" y="214"/>
                      <a:pt x="136" y="214"/>
                    </a:cubicBezTo>
                    <a:cubicBezTo>
                      <a:pt x="136" y="214"/>
                      <a:pt x="137" y="214"/>
                      <a:pt x="137" y="214"/>
                    </a:cubicBezTo>
                    <a:cubicBezTo>
                      <a:pt x="136" y="215"/>
                      <a:pt x="136" y="215"/>
                      <a:pt x="136" y="215"/>
                    </a:cubicBezTo>
                    <a:cubicBezTo>
                      <a:pt x="136" y="215"/>
                      <a:pt x="136" y="215"/>
                      <a:pt x="136" y="215"/>
                    </a:cubicBezTo>
                    <a:cubicBezTo>
                      <a:pt x="135" y="214"/>
                      <a:pt x="134" y="214"/>
                      <a:pt x="134" y="214"/>
                    </a:cubicBezTo>
                    <a:cubicBezTo>
                      <a:pt x="134" y="213"/>
                      <a:pt x="134" y="211"/>
                      <a:pt x="133" y="210"/>
                    </a:cubicBezTo>
                    <a:close/>
                    <a:moveTo>
                      <a:pt x="141" y="224"/>
                    </a:moveTo>
                    <a:cubicBezTo>
                      <a:pt x="141" y="224"/>
                      <a:pt x="141" y="225"/>
                      <a:pt x="141" y="225"/>
                    </a:cubicBezTo>
                    <a:cubicBezTo>
                      <a:pt x="141" y="225"/>
                      <a:pt x="141" y="224"/>
                      <a:pt x="141" y="224"/>
                    </a:cubicBezTo>
                    <a:close/>
                    <a:moveTo>
                      <a:pt x="160" y="152"/>
                    </a:moveTo>
                    <a:cubicBezTo>
                      <a:pt x="159" y="152"/>
                      <a:pt x="159" y="153"/>
                      <a:pt x="159" y="153"/>
                    </a:cubicBezTo>
                    <a:cubicBezTo>
                      <a:pt x="159" y="151"/>
                      <a:pt x="159" y="149"/>
                      <a:pt x="160" y="147"/>
                    </a:cubicBezTo>
                    <a:cubicBezTo>
                      <a:pt x="160" y="148"/>
                      <a:pt x="160" y="150"/>
                      <a:pt x="160" y="152"/>
                    </a:cubicBezTo>
                    <a:close/>
                    <a:moveTo>
                      <a:pt x="151" y="133"/>
                    </a:moveTo>
                    <a:cubicBezTo>
                      <a:pt x="151" y="135"/>
                      <a:pt x="150" y="137"/>
                      <a:pt x="150" y="138"/>
                    </a:cubicBezTo>
                    <a:cubicBezTo>
                      <a:pt x="150" y="139"/>
                      <a:pt x="150" y="139"/>
                      <a:pt x="150" y="140"/>
                    </a:cubicBezTo>
                    <a:cubicBezTo>
                      <a:pt x="150" y="141"/>
                      <a:pt x="150" y="141"/>
                      <a:pt x="150" y="142"/>
                    </a:cubicBezTo>
                    <a:cubicBezTo>
                      <a:pt x="149" y="144"/>
                      <a:pt x="149" y="145"/>
                      <a:pt x="149" y="146"/>
                    </a:cubicBezTo>
                    <a:cubicBezTo>
                      <a:pt x="149" y="146"/>
                      <a:pt x="149" y="147"/>
                      <a:pt x="149" y="148"/>
                    </a:cubicBezTo>
                    <a:cubicBezTo>
                      <a:pt x="148" y="143"/>
                      <a:pt x="148" y="138"/>
                      <a:pt x="148" y="133"/>
                    </a:cubicBezTo>
                    <a:cubicBezTo>
                      <a:pt x="148" y="143"/>
                      <a:pt x="148" y="143"/>
                      <a:pt x="148" y="143"/>
                    </a:cubicBezTo>
                    <a:cubicBezTo>
                      <a:pt x="147" y="141"/>
                      <a:pt x="147" y="136"/>
                      <a:pt x="147" y="130"/>
                    </a:cubicBezTo>
                    <a:cubicBezTo>
                      <a:pt x="148" y="131"/>
                      <a:pt x="149" y="131"/>
                      <a:pt x="151" y="131"/>
                    </a:cubicBezTo>
                    <a:cubicBezTo>
                      <a:pt x="151" y="132"/>
                      <a:pt x="151" y="133"/>
                      <a:pt x="151" y="133"/>
                    </a:cubicBezTo>
                    <a:close/>
                    <a:moveTo>
                      <a:pt x="74" y="61"/>
                    </a:moveTo>
                    <a:cubicBezTo>
                      <a:pt x="74" y="61"/>
                      <a:pt x="74" y="61"/>
                      <a:pt x="74" y="61"/>
                    </a:cubicBezTo>
                    <a:cubicBezTo>
                      <a:pt x="74" y="61"/>
                      <a:pt x="74" y="61"/>
                      <a:pt x="74" y="61"/>
                    </a:cubicBezTo>
                    <a:close/>
                    <a:moveTo>
                      <a:pt x="73" y="195"/>
                    </a:moveTo>
                    <a:cubicBezTo>
                      <a:pt x="73" y="195"/>
                      <a:pt x="73" y="195"/>
                      <a:pt x="72" y="195"/>
                    </a:cubicBezTo>
                    <a:cubicBezTo>
                      <a:pt x="72" y="195"/>
                      <a:pt x="72" y="196"/>
                      <a:pt x="71" y="196"/>
                    </a:cubicBezTo>
                    <a:cubicBezTo>
                      <a:pt x="72" y="195"/>
                      <a:pt x="72" y="195"/>
                      <a:pt x="72" y="195"/>
                    </a:cubicBezTo>
                    <a:cubicBezTo>
                      <a:pt x="73" y="195"/>
                      <a:pt x="73" y="195"/>
                      <a:pt x="73" y="195"/>
                    </a:cubicBezTo>
                    <a:cubicBezTo>
                      <a:pt x="73" y="195"/>
                      <a:pt x="73" y="195"/>
                      <a:pt x="73" y="195"/>
                    </a:cubicBezTo>
                    <a:cubicBezTo>
                      <a:pt x="73" y="195"/>
                      <a:pt x="73" y="195"/>
                      <a:pt x="73" y="195"/>
                    </a:cubicBezTo>
                    <a:close/>
                    <a:moveTo>
                      <a:pt x="70" y="188"/>
                    </a:moveTo>
                    <a:cubicBezTo>
                      <a:pt x="70" y="188"/>
                      <a:pt x="70" y="188"/>
                      <a:pt x="70" y="188"/>
                    </a:cubicBezTo>
                    <a:cubicBezTo>
                      <a:pt x="69" y="187"/>
                      <a:pt x="69" y="187"/>
                      <a:pt x="70" y="187"/>
                    </a:cubicBezTo>
                    <a:cubicBezTo>
                      <a:pt x="70" y="187"/>
                      <a:pt x="70" y="187"/>
                      <a:pt x="70" y="187"/>
                    </a:cubicBezTo>
                    <a:cubicBezTo>
                      <a:pt x="70" y="188"/>
                      <a:pt x="70" y="188"/>
                      <a:pt x="70" y="188"/>
                    </a:cubicBezTo>
                    <a:close/>
                    <a:moveTo>
                      <a:pt x="70" y="187"/>
                    </a:moveTo>
                    <a:cubicBezTo>
                      <a:pt x="70" y="187"/>
                      <a:pt x="70" y="187"/>
                      <a:pt x="70" y="187"/>
                    </a:cubicBezTo>
                    <a:cubicBezTo>
                      <a:pt x="70" y="187"/>
                      <a:pt x="70" y="187"/>
                      <a:pt x="70" y="187"/>
                    </a:cubicBezTo>
                    <a:cubicBezTo>
                      <a:pt x="70" y="187"/>
                      <a:pt x="70" y="187"/>
                      <a:pt x="70" y="187"/>
                    </a:cubicBezTo>
                    <a:cubicBezTo>
                      <a:pt x="70" y="187"/>
                      <a:pt x="70" y="187"/>
                      <a:pt x="70" y="187"/>
                    </a:cubicBezTo>
                    <a:cubicBezTo>
                      <a:pt x="70" y="187"/>
                      <a:pt x="70" y="187"/>
                      <a:pt x="70" y="187"/>
                    </a:cubicBezTo>
                    <a:cubicBezTo>
                      <a:pt x="70" y="187"/>
                      <a:pt x="70" y="187"/>
                      <a:pt x="70" y="187"/>
                    </a:cubicBezTo>
                    <a:close/>
                    <a:moveTo>
                      <a:pt x="55" y="109"/>
                    </a:moveTo>
                    <a:cubicBezTo>
                      <a:pt x="55" y="110"/>
                      <a:pt x="54" y="110"/>
                      <a:pt x="54" y="111"/>
                    </a:cubicBezTo>
                    <a:cubicBezTo>
                      <a:pt x="54" y="110"/>
                      <a:pt x="54" y="110"/>
                      <a:pt x="54" y="109"/>
                    </a:cubicBezTo>
                    <a:cubicBezTo>
                      <a:pt x="54" y="109"/>
                      <a:pt x="55" y="109"/>
                      <a:pt x="55" y="109"/>
                    </a:cubicBezTo>
                    <a:close/>
                    <a:moveTo>
                      <a:pt x="59" y="127"/>
                    </a:moveTo>
                    <a:cubicBezTo>
                      <a:pt x="59" y="128"/>
                      <a:pt x="59" y="129"/>
                      <a:pt x="59" y="130"/>
                    </a:cubicBezTo>
                    <a:cubicBezTo>
                      <a:pt x="59" y="129"/>
                      <a:pt x="59" y="128"/>
                      <a:pt x="58" y="126"/>
                    </a:cubicBezTo>
                    <a:cubicBezTo>
                      <a:pt x="58" y="127"/>
                      <a:pt x="58" y="127"/>
                      <a:pt x="59" y="127"/>
                    </a:cubicBezTo>
                    <a:close/>
                    <a:moveTo>
                      <a:pt x="72" y="185"/>
                    </a:moveTo>
                    <a:cubicBezTo>
                      <a:pt x="73" y="185"/>
                      <a:pt x="74" y="185"/>
                      <a:pt x="75" y="185"/>
                    </a:cubicBezTo>
                    <a:cubicBezTo>
                      <a:pt x="75" y="185"/>
                      <a:pt x="75" y="185"/>
                      <a:pt x="75" y="185"/>
                    </a:cubicBezTo>
                    <a:cubicBezTo>
                      <a:pt x="75" y="185"/>
                      <a:pt x="74" y="185"/>
                      <a:pt x="72" y="185"/>
                    </a:cubicBezTo>
                    <a:cubicBezTo>
                      <a:pt x="72" y="185"/>
                      <a:pt x="72" y="185"/>
                      <a:pt x="72" y="185"/>
                    </a:cubicBezTo>
                    <a:close/>
                    <a:moveTo>
                      <a:pt x="36" y="114"/>
                    </a:moveTo>
                    <a:cubicBezTo>
                      <a:pt x="36" y="113"/>
                      <a:pt x="38" y="113"/>
                      <a:pt x="36" y="112"/>
                    </a:cubicBezTo>
                    <a:cubicBezTo>
                      <a:pt x="36" y="112"/>
                      <a:pt x="35" y="112"/>
                      <a:pt x="35" y="111"/>
                    </a:cubicBezTo>
                    <a:cubicBezTo>
                      <a:pt x="36" y="112"/>
                      <a:pt x="36" y="112"/>
                      <a:pt x="36" y="112"/>
                    </a:cubicBezTo>
                    <a:cubicBezTo>
                      <a:pt x="36" y="111"/>
                      <a:pt x="35" y="111"/>
                      <a:pt x="36" y="111"/>
                    </a:cubicBezTo>
                    <a:cubicBezTo>
                      <a:pt x="36" y="111"/>
                      <a:pt x="36" y="111"/>
                      <a:pt x="36" y="110"/>
                    </a:cubicBezTo>
                    <a:cubicBezTo>
                      <a:pt x="37" y="111"/>
                      <a:pt x="37" y="111"/>
                      <a:pt x="37" y="111"/>
                    </a:cubicBezTo>
                    <a:cubicBezTo>
                      <a:pt x="36" y="109"/>
                      <a:pt x="36" y="109"/>
                      <a:pt x="36" y="109"/>
                    </a:cubicBezTo>
                    <a:cubicBezTo>
                      <a:pt x="37" y="109"/>
                      <a:pt x="36" y="107"/>
                      <a:pt x="37" y="107"/>
                    </a:cubicBezTo>
                    <a:cubicBezTo>
                      <a:pt x="37" y="107"/>
                      <a:pt x="38" y="105"/>
                      <a:pt x="37" y="105"/>
                    </a:cubicBezTo>
                    <a:cubicBezTo>
                      <a:pt x="37" y="105"/>
                      <a:pt x="37" y="105"/>
                      <a:pt x="38" y="104"/>
                    </a:cubicBezTo>
                    <a:cubicBezTo>
                      <a:pt x="38" y="106"/>
                      <a:pt x="38" y="108"/>
                      <a:pt x="38" y="110"/>
                    </a:cubicBezTo>
                    <a:cubicBezTo>
                      <a:pt x="38" y="110"/>
                      <a:pt x="39" y="111"/>
                      <a:pt x="39" y="112"/>
                    </a:cubicBezTo>
                    <a:cubicBezTo>
                      <a:pt x="38" y="113"/>
                      <a:pt x="37" y="113"/>
                      <a:pt x="36" y="114"/>
                    </a:cubicBezTo>
                    <a:close/>
                    <a:moveTo>
                      <a:pt x="71" y="196"/>
                    </a:moveTo>
                    <a:cubicBezTo>
                      <a:pt x="72" y="196"/>
                      <a:pt x="72" y="196"/>
                      <a:pt x="72" y="196"/>
                    </a:cubicBezTo>
                    <a:cubicBezTo>
                      <a:pt x="72" y="196"/>
                      <a:pt x="72" y="196"/>
                      <a:pt x="72" y="196"/>
                    </a:cubicBezTo>
                    <a:cubicBezTo>
                      <a:pt x="72" y="196"/>
                      <a:pt x="72" y="196"/>
                      <a:pt x="72" y="196"/>
                    </a:cubicBezTo>
                    <a:cubicBezTo>
                      <a:pt x="72" y="196"/>
                      <a:pt x="72" y="196"/>
                      <a:pt x="72" y="196"/>
                    </a:cubicBezTo>
                    <a:cubicBezTo>
                      <a:pt x="72" y="196"/>
                      <a:pt x="72" y="196"/>
                      <a:pt x="72" y="196"/>
                    </a:cubicBezTo>
                    <a:cubicBezTo>
                      <a:pt x="72" y="196"/>
                      <a:pt x="72" y="196"/>
                      <a:pt x="72" y="196"/>
                    </a:cubicBezTo>
                    <a:cubicBezTo>
                      <a:pt x="72" y="196"/>
                      <a:pt x="72" y="196"/>
                      <a:pt x="72" y="196"/>
                    </a:cubicBezTo>
                    <a:cubicBezTo>
                      <a:pt x="72" y="196"/>
                      <a:pt x="72" y="196"/>
                      <a:pt x="72" y="196"/>
                    </a:cubicBezTo>
                    <a:cubicBezTo>
                      <a:pt x="73" y="195"/>
                      <a:pt x="73" y="195"/>
                      <a:pt x="73" y="195"/>
                    </a:cubicBezTo>
                    <a:cubicBezTo>
                      <a:pt x="73" y="195"/>
                      <a:pt x="73" y="195"/>
                      <a:pt x="73" y="195"/>
                    </a:cubicBezTo>
                    <a:cubicBezTo>
                      <a:pt x="73" y="196"/>
                      <a:pt x="72" y="197"/>
                      <a:pt x="72" y="197"/>
                    </a:cubicBezTo>
                    <a:cubicBezTo>
                      <a:pt x="72" y="197"/>
                      <a:pt x="72" y="197"/>
                      <a:pt x="72" y="197"/>
                    </a:cubicBezTo>
                    <a:cubicBezTo>
                      <a:pt x="72" y="197"/>
                      <a:pt x="72" y="197"/>
                      <a:pt x="72" y="197"/>
                    </a:cubicBezTo>
                    <a:cubicBezTo>
                      <a:pt x="72" y="197"/>
                      <a:pt x="72" y="197"/>
                      <a:pt x="72" y="197"/>
                    </a:cubicBezTo>
                    <a:cubicBezTo>
                      <a:pt x="72" y="197"/>
                      <a:pt x="72" y="197"/>
                      <a:pt x="72" y="197"/>
                    </a:cubicBezTo>
                    <a:cubicBezTo>
                      <a:pt x="72" y="197"/>
                      <a:pt x="71" y="197"/>
                      <a:pt x="71" y="196"/>
                    </a:cubicBezTo>
                    <a:cubicBezTo>
                      <a:pt x="71" y="196"/>
                      <a:pt x="71" y="196"/>
                      <a:pt x="71" y="196"/>
                    </a:cubicBezTo>
                    <a:close/>
                    <a:moveTo>
                      <a:pt x="73" y="195"/>
                    </a:moveTo>
                    <a:cubicBezTo>
                      <a:pt x="73" y="195"/>
                      <a:pt x="73" y="195"/>
                      <a:pt x="73" y="195"/>
                    </a:cubicBezTo>
                    <a:cubicBezTo>
                      <a:pt x="73" y="195"/>
                      <a:pt x="73" y="195"/>
                      <a:pt x="73" y="195"/>
                    </a:cubicBezTo>
                    <a:cubicBezTo>
                      <a:pt x="73" y="195"/>
                      <a:pt x="73" y="195"/>
                      <a:pt x="73" y="195"/>
                    </a:cubicBezTo>
                    <a:close/>
                    <a:moveTo>
                      <a:pt x="72" y="185"/>
                    </a:moveTo>
                    <a:cubicBezTo>
                      <a:pt x="74" y="185"/>
                      <a:pt x="75" y="185"/>
                      <a:pt x="75" y="185"/>
                    </a:cubicBezTo>
                    <a:cubicBezTo>
                      <a:pt x="75" y="185"/>
                      <a:pt x="75" y="185"/>
                      <a:pt x="75" y="185"/>
                    </a:cubicBezTo>
                    <a:cubicBezTo>
                      <a:pt x="74" y="185"/>
                      <a:pt x="73" y="185"/>
                      <a:pt x="72" y="185"/>
                    </a:cubicBezTo>
                    <a:close/>
                    <a:moveTo>
                      <a:pt x="80" y="173"/>
                    </a:moveTo>
                    <a:cubicBezTo>
                      <a:pt x="80" y="173"/>
                      <a:pt x="81" y="173"/>
                      <a:pt x="81" y="173"/>
                    </a:cubicBezTo>
                    <a:cubicBezTo>
                      <a:pt x="81" y="173"/>
                      <a:pt x="80" y="173"/>
                      <a:pt x="80" y="174"/>
                    </a:cubicBezTo>
                    <a:cubicBezTo>
                      <a:pt x="80" y="173"/>
                      <a:pt x="80" y="173"/>
                      <a:pt x="80" y="173"/>
                    </a:cubicBezTo>
                    <a:close/>
                    <a:moveTo>
                      <a:pt x="91" y="148"/>
                    </a:moveTo>
                    <a:cubicBezTo>
                      <a:pt x="91" y="149"/>
                      <a:pt x="91" y="149"/>
                      <a:pt x="91" y="149"/>
                    </a:cubicBezTo>
                    <a:cubicBezTo>
                      <a:pt x="91" y="149"/>
                      <a:pt x="91" y="149"/>
                      <a:pt x="91" y="149"/>
                    </a:cubicBezTo>
                    <a:cubicBezTo>
                      <a:pt x="91" y="149"/>
                      <a:pt x="91" y="149"/>
                      <a:pt x="91" y="148"/>
                    </a:cubicBezTo>
                    <a:close/>
                    <a:moveTo>
                      <a:pt x="135" y="259"/>
                    </a:moveTo>
                    <a:cubicBezTo>
                      <a:pt x="136" y="259"/>
                      <a:pt x="137" y="259"/>
                      <a:pt x="138" y="259"/>
                    </a:cubicBezTo>
                    <a:cubicBezTo>
                      <a:pt x="137" y="262"/>
                      <a:pt x="136" y="264"/>
                      <a:pt x="135" y="267"/>
                    </a:cubicBezTo>
                    <a:cubicBezTo>
                      <a:pt x="135" y="264"/>
                      <a:pt x="135" y="261"/>
                      <a:pt x="135" y="259"/>
                    </a:cubicBezTo>
                    <a:close/>
                    <a:moveTo>
                      <a:pt x="139" y="259"/>
                    </a:moveTo>
                    <a:cubicBezTo>
                      <a:pt x="140" y="259"/>
                      <a:pt x="140" y="259"/>
                      <a:pt x="140" y="259"/>
                    </a:cubicBezTo>
                    <a:cubicBezTo>
                      <a:pt x="140" y="259"/>
                      <a:pt x="140" y="259"/>
                      <a:pt x="140" y="259"/>
                    </a:cubicBezTo>
                    <a:cubicBezTo>
                      <a:pt x="140" y="258"/>
                      <a:pt x="140" y="258"/>
                      <a:pt x="140" y="258"/>
                    </a:cubicBezTo>
                    <a:cubicBezTo>
                      <a:pt x="140" y="258"/>
                      <a:pt x="140" y="258"/>
                      <a:pt x="140" y="258"/>
                    </a:cubicBezTo>
                    <a:cubicBezTo>
                      <a:pt x="140" y="258"/>
                      <a:pt x="140" y="257"/>
                      <a:pt x="140" y="257"/>
                    </a:cubicBezTo>
                    <a:cubicBezTo>
                      <a:pt x="140" y="257"/>
                      <a:pt x="140" y="257"/>
                      <a:pt x="140" y="257"/>
                    </a:cubicBezTo>
                    <a:cubicBezTo>
                      <a:pt x="140" y="257"/>
                      <a:pt x="140" y="257"/>
                      <a:pt x="140" y="257"/>
                    </a:cubicBezTo>
                    <a:cubicBezTo>
                      <a:pt x="140" y="256"/>
                      <a:pt x="141" y="256"/>
                      <a:pt x="141" y="256"/>
                    </a:cubicBezTo>
                    <a:cubicBezTo>
                      <a:pt x="141" y="257"/>
                      <a:pt x="141" y="258"/>
                      <a:pt x="140" y="259"/>
                    </a:cubicBezTo>
                    <a:cubicBezTo>
                      <a:pt x="140" y="259"/>
                      <a:pt x="140" y="259"/>
                      <a:pt x="139" y="259"/>
                    </a:cubicBezTo>
                    <a:close/>
                    <a:moveTo>
                      <a:pt x="135" y="239"/>
                    </a:moveTo>
                    <a:cubicBezTo>
                      <a:pt x="135" y="237"/>
                      <a:pt x="134" y="235"/>
                      <a:pt x="135" y="233"/>
                    </a:cubicBezTo>
                    <a:cubicBezTo>
                      <a:pt x="135" y="234"/>
                      <a:pt x="136" y="234"/>
                      <a:pt x="137" y="234"/>
                    </a:cubicBezTo>
                    <a:cubicBezTo>
                      <a:pt x="137" y="237"/>
                      <a:pt x="136" y="238"/>
                      <a:pt x="135" y="239"/>
                    </a:cubicBezTo>
                    <a:close/>
                    <a:moveTo>
                      <a:pt x="147" y="241"/>
                    </a:moveTo>
                    <a:cubicBezTo>
                      <a:pt x="147" y="241"/>
                      <a:pt x="147" y="241"/>
                      <a:pt x="147" y="241"/>
                    </a:cubicBezTo>
                    <a:cubicBezTo>
                      <a:pt x="147" y="241"/>
                      <a:pt x="147" y="241"/>
                      <a:pt x="147" y="241"/>
                    </a:cubicBezTo>
                    <a:cubicBezTo>
                      <a:pt x="147" y="241"/>
                      <a:pt x="147" y="241"/>
                      <a:pt x="147" y="241"/>
                    </a:cubicBezTo>
                    <a:close/>
                    <a:moveTo>
                      <a:pt x="153" y="227"/>
                    </a:moveTo>
                    <a:cubicBezTo>
                      <a:pt x="153" y="227"/>
                      <a:pt x="153" y="227"/>
                      <a:pt x="153" y="227"/>
                    </a:cubicBezTo>
                    <a:cubicBezTo>
                      <a:pt x="153" y="227"/>
                      <a:pt x="153" y="227"/>
                      <a:pt x="153" y="227"/>
                    </a:cubicBezTo>
                    <a:cubicBezTo>
                      <a:pt x="153" y="227"/>
                      <a:pt x="153" y="227"/>
                      <a:pt x="153" y="227"/>
                    </a:cubicBezTo>
                    <a:close/>
                    <a:moveTo>
                      <a:pt x="156" y="91"/>
                    </a:moveTo>
                    <a:cubicBezTo>
                      <a:pt x="156" y="91"/>
                      <a:pt x="156" y="91"/>
                      <a:pt x="155" y="91"/>
                    </a:cubicBezTo>
                    <a:cubicBezTo>
                      <a:pt x="156" y="91"/>
                      <a:pt x="156" y="91"/>
                      <a:pt x="156" y="91"/>
                    </a:cubicBezTo>
                    <a:cubicBezTo>
                      <a:pt x="155" y="90"/>
                      <a:pt x="157" y="90"/>
                      <a:pt x="157" y="90"/>
                    </a:cubicBezTo>
                    <a:cubicBezTo>
                      <a:pt x="157" y="92"/>
                      <a:pt x="157" y="93"/>
                      <a:pt x="157" y="95"/>
                    </a:cubicBezTo>
                    <a:cubicBezTo>
                      <a:pt x="157" y="96"/>
                      <a:pt x="157" y="96"/>
                      <a:pt x="157" y="96"/>
                    </a:cubicBezTo>
                    <a:cubicBezTo>
                      <a:pt x="157" y="96"/>
                      <a:pt x="156" y="96"/>
                      <a:pt x="157" y="96"/>
                    </a:cubicBezTo>
                    <a:cubicBezTo>
                      <a:pt x="156" y="96"/>
                      <a:pt x="156" y="96"/>
                      <a:pt x="156" y="96"/>
                    </a:cubicBezTo>
                    <a:cubicBezTo>
                      <a:pt x="156" y="95"/>
                      <a:pt x="156" y="95"/>
                      <a:pt x="156" y="95"/>
                    </a:cubicBezTo>
                    <a:cubicBezTo>
                      <a:pt x="157" y="95"/>
                      <a:pt x="157" y="95"/>
                      <a:pt x="157" y="95"/>
                    </a:cubicBezTo>
                    <a:cubicBezTo>
                      <a:pt x="157" y="94"/>
                      <a:pt x="157" y="94"/>
                      <a:pt x="157" y="94"/>
                    </a:cubicBezTo>
                    <a:cubicBezTo>
                      <a:pt x="156" y="95"/>
                      <a:pt x="156" y="95"/>
                      <a:pt x="156" y="95"/>
                    </a:cubicBezTo>
                    <a:cubicBezTo>
                      <a:pt x="156" y="94"/>
                      <a:pt x="157" y="94"/>
                      <a:pt x="156" y="93"/>
                    </a:cubicBezTo>
                    <a:cubicBezTo>
                      <a:pt x="156" y="93"/>
                      <a:pt x="156" y="94"/>
                      <a:pt x="155" y="93"/>
                    </a:cubicBezTo>
                    <a:cubicBezTo>
                      <a:pt x="156" y="93"/>
                      <a:pt x="156" y="92"/>
                      <a:pt x="156" y="91"/>
                    </a:cubicBezTo>
                    <a:close/>
                    <a:moveTo>
                      <a:pt x="157" y="97"/>
                    </a:moveTo>
                    <a:cubicBezTo>
                      <a:pt x="157" y="97"/>
                      <a:pt x="157" y="97"/>
                      <a:pt x="157" y="97"/>
                    </a:cubicBezTo>
                    <a:cubicBezTo>
                      <a:pt x="157" y="98"/>
                      <a:pt x="157" y="98"/>
                      <a:pt x="157" y="98"/>
                    </a:cubicBezTo>
                    <a:cubicBezTo>
                      <a:pt x="157" y="98"/>
                      <a:pt x="157" y="98"/>
                      <a:pt x="157" y="98"/>
                    </a:cubicBezTo>
                    <a:cubicBezTo>
                      <a:pt x="157" y="98"/>
                      <a:pt x="157" y="98"/>
                      <a:pt x="157" y="98"/>
                    </a:cubicBezTo>
                    <a:cubicBezTo>
                      <a:pt x="157" y="98"/>
                      <a:pt x="157" y="98"/>
                      <a:pt x="157" y="99"/>
                    </a:cubicBezTo>
                    <a:cubicBezTo>
                      <a:pt x="156" y="99"/>
                      <a:pt x="156" y="98"/>
                      <a:pt x="156" y="98"/>
                    </a:cubicBezTo>
                    <a:cubicBezTo>
                      <a:pt x="156" y="98"/>
                      <a:pt x="156" y="97"/>
                      <a:pt x="157" y="97"/>
                    </a:cubicBezTo>
                    <a:close/>
                    <a:moveTo>
                      <a:pt x="156" y="105"/>
                    </a:moveTo>
                    <a:cubicBezTo>
                      <a:pt x="156" y="105"/>
                      <a:pt x="156" y="105"/>
                      <a:pt x="156" y="105"/>
                    </a:cubicBezTo>
                    <a:cubicBezTo>
                      <a:pt x="156" y="105"/>
                      <a:pt x="156" y="105"/>
                      <a:pt x="155" y="105"/>
                    </a:cubicBezTo>
                    <a:cubicBezTo>
                      <a:pt x="155" y="105"/>
                      <a:pt x="155" y="105"/>
                      <a:pt x="156" y="105"/>
                    </a:cubicBezTo>
                    <a:close/>
                    <a:moveTo>
                      <a:pt x="155" y="107"/>
                    </a:moveTo>
                    <a:cubicBezTo>
                      <a:pt x="155" y="107"/>
                      <a:pt x="155" y="107"/>
                      <a:pt x="155" y="107"/>
                    </a:cubicBezTo>
                    <a:cubicBezTo>
                      <a:pt x="155" y="107"/>
                      <a:pt x="155" y="107"/>
                      <a:pt x="155" y="107"/>
                    </a:cubicBezTo>
                    <a:close/>
                    <a:moveTo>
                      <a:pt x="155" y="107"/>
                    </a:moveTo>
                    <a:cubicBezTo>
                      <a:pt x="155" y="108"/>
                      <a:pt x="155" y="108"/>
                      <a:pt x="155" y="108"/>
                    </a:cubicBezTo>
                    <a:cubicBezTo>
                      <a:pt x="155" y="108"/>
                      <a:pt x="155" y="108"/>
                      <a:pt x="155" y="107"/>
                    </a:cubicBezTo>
                    <a:close/>
                    <a:moveTo>
                      <a:pt x="154" y="109"/>
                    </a:moveTo>
                    <a:cubicBezTo>
                      <a:pt x="155" y="109"/>
                      <a:pt x="154" y="109"/>
                      <a:pt x="155" y="109"/>
                    </a:cubicBezTo>
                    <a:cubicBezTo>
                      <a:pt x="155" y="109"/>
                      <a:pt x="155" y="108"/>
                      <a:pt x="155" y="108"/>
                    </a:cubicBezTo>
                    <a:cubicBezTo>
                      <a:pt x="155" y="109"/>
                      <a:pt x="155" y="110"/>
                      <a:pt x="155" y="111"/>
                    </a:cubicBezTo>
                    <a:cubicBezTo>
                      <a:pt x="154" y="110"/>
                      <a:pt x="153" y="110"/>
                      <a:pt x="153" y="109"/>
                    </a:cubicBezTo>
                    <a:cubicBezTo>
                      <a:pt x="152" y="109"/>
                      <a:pt x="154" y="109"/>
                      <a:pt x="154" y="109"/>
                    </a:cubicBezTo>
                    <a:close/>
                    <a:moveTo>
                      <a:pt x="146" y="91"/>
                    </a:moveTo>
                    <a:cubicBezTo>
                      <a:pt x="147" y="91"/>
                      <a:pt x="147" y="91"/>
                      <a:pt x="147" y="91"/>
                    </a:cubicBezTo>
                    <a:cubicBezTo>
                      <a:pt x="147" y="92"/>
                      <a:pt x="146" y="92"/>
                      <a:pt x="145" y="93"/>
                    </a:cubicBezTo>
                    <a:cubicBezTo>
                      <a:pt x="145" y="97"/>
                      <a:pt x="148" y="100"/>
                      <a:pt x="147" y="103"/>
                    </a:cubicBezTo>
                    <a:cubicBezTo>
                      <a:pt x="146" y="103"/>
                      <a:pt x="146" y="103"/>
                      <a:pt x="146" y="103"/>
                    </a:cubicBezTo>
                    <a:cubicBezTo>
                      <a:pt x="145" y="103"/>
                      <a:pt x="148" y="104"/>
                      <a:pt x="147" y="104"/>
                    </a:cubicBezTo>
                    <a:cubicBezTo>
                      <a:pt x="147" y="104"/>
                      <a:pt x="147" y="104"/>
                      <a:pt x="147" y="104"/>
                    </a:cubicBezTo>
                    <a:cubicBezTo>
                      <a:pt x="147" y="104"/>
                      <a:pt x="147" y="105"/>
                      <a:pt x="146" y="104"/>
                    </a:cubicBezTo>
                    <a:cubicBezTo>
                      <a:pt x="146" y="105"/>
                      <a:pt x="147" y="105"/>
                      <a:pt x="147" y="105"/>
                    </a:cubicBezTo>
                    <a:cubicBezTo>
                      <a:pt x="146" y="105"/>
                      <a:pt x="146" y="105"/>
                      <a:pt x="146" y="105"/>
                    </a:cubicBezTo>
                    <a:cubicBezTo>
                      <a:pt x="146" y="107"/>
                      <a:pt x="147" y="108"/>
                      <a:pt x="147" y="109"/>
                    </a:cubicBezTo>
                    <a:cubicBezTo>
                      <a:pt x="146" y="110"/>
                      <a:pt x="147" y="113"/>
                      <a:pt x="148" y="115"/>
                    </a:cubicBezTo>
                    <a:cubicBezTo>
                      <a:pt x="149" y="117"/>
                      <a:pt x="148" y="118"/>
                      <a:pt x="147" y="120"/>
                    </a:cubicBezTo>
                    <a:cubicBezTo>
                      <a:pt x="147" y="115"/>
                      <a:pt x="146" y="110"/>
                      <a:pt x="145" y="104"/>
                    </a:cubicBezTo>
                    <a:cubicBezTo>
                      <a:pt x="145" y="97"/>
                      <a:pt x="144" y="90"/>
                      <a:pt x="142" y="82"/>
                    </a:cubicBezTo>
                    <a:cubicBezTo>
                      <a:pt x="143" y="81"/>
                      <a:pt x="143" y="80"/>
                      <a:pt x="143" y="79"/>
                    </a:cubicBezTo>
                    <a:cubicBezTo>
                      <a:pt x="143" y="80"/>
                      <a:pt x="143" y="80"/>
                      <a:pt x="143" y="81"/>
                    </a:cubicBezTo>
                    <a:cubicBezTo>
                      <a:pt x="144" y="81"/>
                      <a:pt x="144" y="81"/>
                      <a:pt x="144" y="81"/>
                    </a:cubicBezTo>
                    <a:cubicBezTo>
                      <a:pt x="143" y="82"/>
                      <a:pt x="145" y="82"/>
                      <a:pt x="144" y="83"/>
                    </a:cubicBezTo>
                    <a:cubicBezTo>
                      <a:pt x="144" y="83"/>
                      <a:pt x="144" y="83"/>
                      <a:pt x="144" y="83"/>
                    </a:cubicBezTo>
                    <a:cubicBezTo>
                      <a:pt x="146" y="85"/>
                      <a:pt x="143" y="86"/>
                      <a:pt x="145" y="87"/>
                    </a:cubicBezTo>
                    <a:cubicBezTo>
                      <a:pt x="144" y="87"/>
                      <a:pt x="144" y="87"/>
                      <a:pt x="144" y="87"/>
                    </a:cubicBezTo>
                    <a:cubicBezTo>
                      <a:pt x="144" y="88"/>
                      <a:pt x="145" y="89"/>
                      <a:pt x="146" y="88"/>
                    </a:cubicBezTo>
                    <a:cubicBezTo>
                      <a:pt x="146" y="89"/>
                      <a:pt x="146" y="89"/>
                      <a:pt x="145" y="89"/>
                    </a:cubicBezTo>
                    <a:cubicBezTo>
                      <a:pt x="146" y="89"/>
                      <a:pt x="146" y="89"/>
                      <a:pt x="146" y="90"/>
                    </a:cubicBezTo>
                    <a:cubicBezTo>
                      <a:pt x="146" y="90"/>
                      <a:pt x="146" y="90"/>
                      <a:pt x="146" y="90"/>
                    </a:cubicBezTo>
                    <a:cubicBezTo>
                      <a:pt x="146" y="91"/>
                      <a:pt x="146" y="91"/>
                      <a:pt x="146" y="91"/>
                    </a:cubicBezTo>
                    <a:cubicBezTo>
                      <a:pt x="148" y="90"/>
                      <a:pt x="148" y="90"/>
                      <a:pt x="148" y="90"/>
                    </a:cubicBezTo>
                    <a:cubicBezTo>
                      <a:pt x="147" y="91"/>
                      <a:pt x="146" y="91"/>
                      <a:pt x="146" y="91"/>
                    </a:cubicBezTo>
                    <a:close/>
                    <a:moveTo>
                      <a:pt x="143" y="78"/>
                    </a:moveTo>
                    <a:cubicBezTo>
                      <a:pt x="143" y="78"/>
                      <a:pt x="143" y="78"/>
                      <a:pt x="143" y="78"/>
                    </a:cubicBezTo>
                    <a:cubicBezTo>
                      <a:pt x="143" y="78"/>
                      <a:pt x="143" y="78"/>
                      <a:pt x="143" y="78"/>
                    </a:cubicBezTo>
                    <a:cubicBezTo>
                      <a:pt x="143" y="78"/>
                      <a:pt x="143" y="78"/>
                      <a:pt x="143" y="78"/>
                    </a:cubicBezTo>
                    <a:close/>
                    <a:moveTo>
                      <a:pt x="143" y="79"/>
                    </a:moveTo>
                    <a:cubicBezTo>
                      <a:pt x="143" y="79"/>
                      <a:pt x="143" y="79"/>
                      <a:pt x="143" y="79"/>
                    </a:cubicBezTo>
                    <a:cubicBezTo>
                      <a:pt x="143" y="79"/>
                      <a:pt x="143" y="79"/>
                      <a:pt x="143" y="79"/>
                    </a:cubicBezTo>
                    <a:close/>
                    <a:moveTo>
                      <a:pt x="134" y="54"/>
                    </a:moveTo>
                    <a:cubicBezTo>
                      <a:pt x="134" y="54"/>
                      <a:pt x="134" y="55"/>
                      <a:pt x="134" y="55"/>
                    </a:cubicBezTo>
                    <a:cubicBezTo>
                      <a:pt x="134" y="55"/>
                      <a:pt x="134" y="55"/>
                      <a:pt x="134" y="55"/>
                    </a:cubicBezTo>
                    <a:cubicBezTo>
                      <a:pt x="134" y="55"/>
                      <a:pt x="134" y="55"/>
                      <a:pt x="134" y="55"/>
                    </a:cubicBezTo>
                    <a:cubicBezTo>
                      <a:pt x="134" y="55"/>
                      <a:pt x="134" y="55"/>
                      <a:pt x="134" y="55"/>
                    </a:cubicBezTo>
                    <a:cubicBezTo>
                      <a:pt x="134" y="55"/>
                      <a:pt x="133" y="55"/>
                      <a:pt x="133" y="55"/>
                    </a:cubicBezTo>
                    <a:cubicBezTo>
                      <a:pt x="133" y="54"/>
                      <a:pt x="134" y="54"/>
                      <a:pt x="134" y="54"/>
                    </a:cubicBezTo>
                    <a:close/>
                    <a:moveTo>
                      <a:pt x="124" y="46"/>
                    </a:moveTo>
                    <a:cubicBezTo>
                      <a:pt x="124" y="46"/>
                      <a:pt x="124" y="46"/>
                      <a:pt x="124" y="46"/>
                    </a:cubicBezTo>
                    <a:close/>
                    <a:moveTo>
                      <a:pt x="103" y="56"/>
                    </a:moveTo>
                    <a:cubicBezTo>
                      <a:pt x="103" y="56"/>
                      <a:pt x="103" y="56"/>
                      <a:pt x="103" y="56"/>
                    </a:cubicBezTo>
                    <a:cubicBezTo>
                      <a:pt x="103" y="56"/>
                      <a:pt x="102" y="55"/>
                      <a:pt x="102" y="55"/>
                    </a:cubicBezTo>
                    <a:cubicBezTo>
                      <a:pt x="102" y="55"/>
                      <a:pt x="103" y="55"/>
                      <a:pt x="103" y="56"/>
                    </a:cubicBezTo>
                    <a:close/>
                    <a:moveTo>
                      <a:pt x="66" y="45"/>
                    </a:moveTo>
                    <a:cubicBezTo>
                      <a:pt x="66" y="45"/>
                      <a:pt x="66" y="45"/>
                      <a:pt x="66" y="45"/>
                    </a:cubicBezTo>
                    <a:cubicBezTo>
                      <a:pt x="66" y="45"/>
                      <a:pt x="66" y="45"/>
                      <a:pt x="66" y="45"/>
                    </a:cubicBezTo>
                    <a:close/>
                    <a:moveTo>
                      <a:pt x="51" y="34"/>
                    </a:moveTo>
                    <a:cubicBezTo>
                      <a:pt x="51" y="34"/>
                      <a:pt x="51" y="34"/>
                      <a:pt x="51" y="34"/>
                    </a:cubicBezTo>
                    <a:cubicBezTo>
                      <a:pt x="51" y="36"/>
                      <a:pt x="53" y="37"/>
                      <a:pt x="55" y="41"/>
                    </a:cubicBezTo>
                    <a:cubicBezTo>
                      <a:pt x="55" y="44"/>
                      <a:pt x="54" y="46"/>
                      <a:pt x="56" y="49"/>
                    </a:cubicBezTo>
                    <a:cubicBezTo>
                      <a:pt x="56" y="51"/>
                      <a:pt x="57" y="53"/>
                      <a:pt x="58" y="55"/>
                    </a:cubicBezTo>
                    <a:cubicBezTo>
                      <a:pt x="59" y="55"/>
                      <a:pt x="58" y="57"/>
                      <a:pt x="59" y="58"/>
                    </a:cubicBezTo>
                    <a:cubicBezTo>
                      <a:pt x="59" y="58"/>
                      <a:pt x="59" y="58"/>
                      <a:pt x="59" y="58"/>
                    </a:cubicBezTo>
                    <a:cubicBezTo>
                      <a:pt x="59" y="59"/>
                      <a:pt x="60" y="59"/>
                      <a:pt x="59" y="59"/>
                    </a:cubicBezTo>
                    <a:cubicBezTo>
                      <a:pt x="59" y="59"/>
                      <a:pt x="59" y="59"/>
                      <a:pt x="59" y="59"/>
                    </a:cubicBezTo>
                    <a:cubicBezTo>
                      <a:pt x="60" y="60"/>
                      <a:pt x="60" y="60"/>
                      <a:pt x="60" y="61"/>
                    </a:cubicBezTo>
                    <a:cubicBezTo>
                      <a:pt x="60" y="61"/>
                      <a:pt x="60" y="61"/>
                      <a:pt x="60" y="61"/>
                    </a:cubicBezTo>
                    <a:cubicBezTo>
                      <a:pt x="60" y="61"/>
                      <a:pt x="60" y="61"/>
                      <a:pt x="60" y="61"/>
                    </a:cubicBezTo>
                    <a:cubicBezTo>
                      <a:pt x="60" y="61"/>
                      <a:pt x="60" y="61"/>
                      <a:pt x="60" y="61"/>
                    </a:cubicBezTo>
                    <a:cubicBezTo>
                      <a:pt x="60" y="62"/>
                      <a:pt x="61" y="63"/>
                      <a:pt x="60" y="64"/>
                    </a:cubicBezTo>
                    <a:cubicBezTo>
                      <a:pt x="61" y="63"/>
                      <a:pt x="61" y="63"/>
                      <a:pt x="61" y="63"/>
                    </a:cubicBezTo>
                    <a:cubicBezTo>
                      <a:pt x="61" y="65"/>
                      <a:pt x="62" y="66"/>
                      <a:pt x="62" y="68"/>
                    </a:cubicBezTo>
                    <a:cubicBezTo>
                      <a:pt x="62" y="68"/>
                      <a:pt x="62" y="68"/>
                      <a:pt x="62" y="68"/>
                    </a:cubicBezTo>
                    <a:cubicBezTo>
                      <a:pt x="64" y="69"/>
                      <a:pt x="61" y="71"/>
                      <a:pt x="63" y="73"/>
                    </a:cubicBezTo>
                    <a:cubicBezTo>
                      <a:pt x="63" y="72"/>
                      <a:pt x="63" y="73"/>
                      <a:pt x="63" y="73"/>
                    </a:cubicBezTo>
                    <a:cubicBezTo>
                      <a:pt x="63" y="74"/>
                      <a:pt x="63" y="75"/>
                      <a:pt x="64" y="75"/>
                    </a:cubicBezTo>
                    <a:cubicBezTo>
                      <a:pt x="65" y="75"/>
                      <a:pt x="64" y="75"/>
                      <a:pt x="64" y="75"/>
                    </a:cubicBezTo>
                    <a:cubicBezTo>
                      <a:pt x="64" y="75"/>
                      <a:pt x="64" y="75"/>
                      <a:pt x="64" y="75"/>
                    </a:cubicBezTo>
                    <a:cubicBezTo>
                      <a:pt x="64" y="75"/>
                      <a:pt x="64" y="75"/>
                      <a:pt x="64" y="75"/>
                    </a:cubicBezTo>
                    <a:cubicBezTo>
                      <a:pt x="64" y="77"/>
                      <a:pt x="65" y="78"/>
                      <a:pt x="65" y="80"/>
                    </a:cubicBezTo>
                    <a:cubicBezTo>
                      <a:pt x="65" y="80"/>
                      <a:pt x="65" y="81"/>
                      <a:pt x="65" y="81"/>
                    </a:cubicBezTo>
                    <a:cubicBezTo>
                      <a:pt x="65" y="81"/>
                      <a:pt x="64" y="81"/>
                      <a:pt x="64" y="82"/>
                    </a:cubicBezTo>
                    <a:cubicBezTo>
                      <a:pt x="64" y="82"/>
                      <a:pt x="65" y="83"/>
                      <a:pt x="65" y="84"/>
                    </a:cubicBezTo>
                    <a:cubicBezTo>
                      <a:pt x="65" y="87"/>
                      <a:pt x="65" y="89"/>
                      <a:pt x="65" y="92"/>
                    </a:cubicBezTo>
                    <a:cubicBezTo>
                      <a:pt x="67" y="94"/>
                      <a:pt x="65" y="97"/>
                      <a:pt x="67" y="99"/>
                    </a:cubicBezTo>
                    <a:cubicBezTo>
                      <a:pt x="66" y="100"/>
                      <a:pt x="66" y="100"/>
                      <a:pt x="66" y="100"/>
                    </a:cubicBezTo>
                    <a:cubicBezTo>
                      <a:pt x="66" y="101"/>
                      <a:pt x="67" y="101"/>
                      <a:pt x="66" y="102"/>
                    </a:cubicBezTo>
                    <a:cubicBezTo>
                      <a:pt x="66" y="102"/>
                      <a:pt x="66" y="102"/>
                      <a:pt x="66" y="102"/>
                    </a:cubicBezTo>
                    <a:cubicBezTo>
                      <a:pt x="67" y="103"/>
                      <a:pt x="66" y="105"/>
                      <a:pt x="67" y="105"/>
                    </a:cubicBezTo>
                    <a:cubicBezTo>
                      <a:pt x="66" y="105"/>
                      <a:pt x="66" y="105"/>
                      <a:pt x="66" y="105"/>
                    </a:cubicBezTo>
                    <a:cubicBezTo>
                      <a:pt x="67" y="107"/>
                      <a:pt x="67" y="107"/>
                      <a:pt x="67" y="107"/>
                    </a:cubicBezTo>
                    <a:cubicBezTo>
                      <a:pt x="66" y="106"/>
                      <a:pt x="66" y="106"/>
                      <a:pt x="66" y="106"/>
                    </a:cubicBezTo>
                    <a:cubicBezTo>
                      <a:pt x="67" y="108"/>
                      <a:pt x="67" y="109"/>
                      <a:pt x="67" y="111"/>
                    </a:cubicBezTo>
                    <a:cubicBezTo>
                      <a:pt x="66" y="111"/>
                      <a:pt x="66" y="111"/>
                      <a:pt x="67" y="111"/>
                    </a:cubicBezTo>
                    <a:cubicBezTo>
                      <a:pt x="67" y="111"/>
                      <a:pt x="68" y="112"/>
                      <a:pt x="68" y="112"/>
                    </a:cubicBezTo>
                    <a:cubicBezTo>
                      <a:pt x="68" y="112"/>
                      <a:pt x="68" y="112"/>
                      <a:pt x="68" y="112"/>
                    </a:cubicBezTo>
                    <a:cubicBezTo>
                      <a:pt x="68" y="112"/>
                      <a:pt x="68" y="112"/>
                      <a:pt x="68" y="112"/>
                    </a:cubicBezTo>
                    <a:cubicBezTo>
                      <a:pt x="68" y="113"/>
                      <a:pt x="68" y="113"/>
                      <a:pt x="68" y="113"/>
                    </a:cubicBezTo>
                    <a:cubicBezTo>
                      <a:pt x="68" y="113"/>
                      <a:pt x="68" y="113"/>
                      <a:pt x="68" y="113"/>
                    </a:cubicBezTo>
                    <a:cubicBezTo>
                      <a:pt x="68" y="113"/>
                      <a:pt x="68" y="113"/>
                      <a:pt x="68" y="113"/>
                    </a:cubicBezTo>
                    <a:cubicBezTo>
                      <a:pt x="68" y="113"/>
                      <a:pt x="68" y="113"/>
                      <a:pt x="68" y="113"/>
                    </a:cubicBezTo>
                    <a:cubicBezTo>
                      <a:pt x="68" y="113"/>
                      <a:pt x="69" y="113"/>
                      <a:pt x="70" y="113"/>
                    </a:cubicBezTo>
                    <a:cubicBezTo>
                      <a:pt x="70" y="113"/>
                      <a:pt x="70" y="113"/>
                      <a:pt x="70" y="113"/>
                    </a:cubicBezTo>
                    <a:cubicBezTo>
                      <a:pt x="72" y="117"/>
                      <a:pt x="69" y="122"/>
                      <a:pt x="71" y="125"/>
                    </a:cubicBezTo>
                    <a:cubicBezTo>
                      <a:pt x="71" y="125"/>
                      <a:pt x="71" y="125"/>
                      <a:pt x="71" y="125"/>
                    </a:cubicBezTo>
                    <a:cubicBezTo>
                      <a:pt x="72" y="129"/>
                      <a:pt x="72" y="129"/>
                      <a:pt x="72" y="129"/>
                    </a:cubicBezTo>
                    <a:cubicBezTo>
                      <a:pt x="72" y="129"/>
                      <a:pt x="72" y="130"/>
                      <a:pt x="72" y="131"/>
                    </a:cubicBezTo>
                    <a:cubicBezTo>
                      <a:pt x="72" y="133"/>
                      <a:pt x="72" y="135"/>
                      <a:pt x="72" y="138"/>
                    </a:cubicBezTo>
                    <a:cubicBezTo>
                      <a:pt x="70" y="132"/>
                      <a:pt x="69" y="126"/>
                      <a:pt x="68" y="119"/>
                    </a:cubicBezTo>
                    <a:cubicBezTo>
                      <a:pt x="66" y="114"/>
                      <a:pt x="66" y="114"/>
                      <a:pt x="66" y="114"/>
                    </a:cubicBezTo>
                    <a:cubicBezTo>
                      <a:pt x="66" y="113"/>
                      <a:pt x="66" y="113"/>
                      <a:pt x="66" y="113"/>
                    </a:cubicBezTo>
                    <a:cubicBezTo>
                      <a:pt x="66" y="113"/>
                      <a:pt x="65" y="112"/>
                      <a:pt x="65" y="110"/>
                    </a:cubicBezTo>
                    <a:cubicBezTo>
                      <a:pt x="65" y="110"/>
                      <a:pt x="65" y="109"/>
                      <a:pt x="65" y="109"/>
                    </a:cubicBezTo>
                    <a:cubicBezTo>
                      <a:pt x="65" y="109"/>
                      <a:pt x="65" y="109"/>
                      <a:pt x="65" y="109"/>
                    </a:cubicBezTo>
                    <a:cubicBezTo>
                      <a:pt x="65" y="109"/>
                      <a:pt x="65" y="108"/>
                      <a:pt x="64" y="108"/>
                    </a:cubicBezTo>
                    <a:cubicBezTo>
                      <a:pt x="65" y="107"/>
                      <a:pt x="65" y="107"/>
                      <a:pt x="65" y="106"/>
                    </a:cubicBezTo>
                    <a:cubicBezTo>
                      <a:pt x="65" y="102"/>
                      <a:pt x="65" y="98"/>
                      <a:pt x="64" y="95"/>
                    </a:cubicBezTo>
                    <a:cubicBezTo>
                      <a:pt x="64" y="94"/>
                      <a:pt x="64" y="94"/>
                      <a:pt x="64" y="93"/>
                    </a:cubicBezTo>
                    <a:cubicBezTo>
                      <a:pt x="64" y="93"/>
                      <a:pt x="64" y="93"/>
                      <a:pt x="64" y="93"/>
                    </a:cubicBezTo>
                    <a:cubicBezTo>
                      <a:pt x="63" y="93"/>
                      <a:pt x="63" y="93"/>
                      <a:pt x="62" y="93"/>
                    </a:cubicBezTo>
                    <a:cubicBezTo>
                      <a:pt x="62" y="93"/>
                      <a:pt x="62" y="93"/>
                      <a:pt x="62" y="93"/>
                    </a:cubicBezTo>
                    <a:cubicBezTo>
                      <a:pt x="62" y="93"/>
                      <a:pt x="62" y="93"/>
                      <a:pt x="62" y="93"/>
                    </a:cubicBezTo>
                    <a:cubicBezTo>
                      <a:pt x="62" y="93"/>
                      <a:pt x="62" y="93"/>
                      <a:pt x="62" y="93"/>
                    </a:cubicBezTo>
                    <a:cubicBezTo>
                      <a:pt x="62" y="93"/>
                      <a:pt x="62" y="93"/>
                      <a:pt x="62" y="93"/>
                    </a:cubicBezTo>
                    <a:cubicBezTo>
                      <a:pt x="62" y="93"/>
                      <a:pt x="62" y="93"/>
                      <a:pt x="61" y="93"/>
                    </a:cubicBezTo>
                    <a:cubicBezTo>
                      <a:pt x="60" y="92"/>
                      <a:pt x="62" y="91"/>
                      <a:pt x="61" y="90"/>
                    </a:cubicBezTo>
                    <a:cubicBezTo>
                      <a:pt x="60" y="89"/>
                      <a:pt x="63" y="89"/>
                      <a:pt x="61" y="88"/>
                    </a:cubicBezTo>
                    <a:cubicBezTo>
                      <a:pt x="62" y="88"/>
                      <a:pt x="62" y="88"/>
                      <a:pt x="62" y="88"/>
                    </a:cubicBezTo>
                    <a:cubicBezTo>
                      <a:pt x="62" y="87"/>
                      <a:pt x="61" y="87"/>
                      <a:pt x="61" y="87"/>
                    </a:cubicBezTo>
                    <a:cubicBezTo>
                      <a:pt x="62" y="87"/>
                      <a:pt x="62" y="86"/>
                      <a:pt x="62" y="86"/>
                    </a:cubicBezTo>
                    <a:cubicBezTo>
                      <a:pt x="63" y="85"/>
                      <a:pt x="60" y="84"/>
                      <a:pt x="62" y="82"/>
                    </a:cubicBezTo>
                    <a:cubicBezTo>
                      <a:pt x="61" y="82"/>
                      <a:pt x="61" y="81"/>
                      <a:pt x="60" y="80"/>
                    </a:cubicBezTo>
                    <a:cubicBezTo>
                      <a:pt x="61" y="80"/>
                      <a:pt x="60" y="79"/>
                      <a:pt x="61" y="79"/>
                    </a:cubicBezTo>
                    <a:cubicBezTo>
                      <a:pt x="61" y="80"/>
                      <a:pt x="61" y="80"/>
                      <a:pt x="61" y="80"/>
                    </a:cubicBezTo>
                    <a:cubicBezTo>
                      <a:pt x="62" y="80"/>
                      <a:pt x="62" y="80"/>
                      <a:pt x="62" y="80"/>
                    </a:cubicBezTo>
                    <a:cubicBezTo>
                      <a:pt x="63" y="79"/>
                      <a:pt x="61" y="78"/>
                      <a:pt x="61" y="77"/>
                    </a:cubicBezTo>
                    <a:cubicBezTo>
                      <a:pt x="61" y="77"/>
                      <a:pt x="61" y="78"/>
                      <a:pt x="60" y="78"/>
                    </a:cubicBezTo>
                    <a:cubicBezTo>
                      <a:pt x="60" y="77"/>
                      <a:pt x="60" y="77"/>
                      <a:pt x="60" y="77"/>
                    </a:cubicBezTo>
                    <a:cubicBezTo>
                      <a:pt x="61" y="77"/>
                      <a:pt x="61" y="77"/>
                      <a:pt x="61" y="77"/>
                    </a:cubicBezTo>
                    <a:cubicBezTo>
                      <a:pt x="61" y="75"/>
                      <a:pt x="61" y="75"/>
                      <a:pt x="61" y="75"/>
                    </a:cubicBezTo>
                    <a:cubicBezTo>
                      <a:pt x="60" y="76"/>
                      <a:pt x="60" y="76"/>
                      <a:pt x="60" y="76"/>
                    </a:cubicBezTo>
                    <a:cubicBezTo>
                      <a:pt x="61" y="75"/>
                      <a:pt x="62" y="74"/>
                      <a:pt x="61" y="74"/>
                    </a:cubicBezTo>
                    <a:cubicBezTo>
                      <a:pt x="60" y="74"/>
                      <a:pt x="60" y="75"/>
                      <a:pt x="59" y="74"/>
                    </a:cubicBezTo>
                    <a:cubicBezTo>
                      <a:pt x="60" y="73"/>
                      <a:pt x="60" y="72"/>
                      <a:pt x="60" y="70"/>
                    </a:cubicBezTo>
                    <a:cubicBezTo>
                      <a:pt x="60" y="71"/>
                      <a:pt x="60" y="70"/>
                      <a:pt x="59" y="70"/>
                    </a:cubicBezTo>
                    <a:cubicBezTo>
                      <a:pt x="60" y="70"/>
                      <a:pt x="60" y="70"/>
                      <a:pt x="60" y="70"/>
                    </a:cubicBezTo>
                    <a:cubicBezTo>
                      <a:pt x="59" y="69"/>
                      <a:pt x="61" y="69"/>
                      <a:pt x="60" y="68"/>
                    </a:cubicBezTo>
                    <a:cubicBezTo>
                      <a:pt x="59" y="68"/>
                      <a:pt x="59" y="68"/>
                      <a:pt x="59" y="68"/>
                    </a:cubicBezTo>
                    <a:cubicBezTo>
                      <a:pt x="58" y="67"/>
                      <a:pt x="61" y="67"/>
                      <a:pt x="59" y="66"/>
                    </a:cubicBezTo>
                    <a:cubicBezTo>
                      <a:pt x="59" y="67"/>
                      <a:pt x="57" y="67"/>
                      <a:pt x="58" y="66"/>
                    </a:cubicBezTo>
                    <a:cubicBezTo>
                      <a:pt x="58" y="66"/>
                      <a:pt x="58" y="66"/>
                      <a:pt x="58" y="66"/>
                    </a:cubicBezTo>
                    <a:cubicBezTo>
                      <a:pt x="58" y="66"/>
                      <a:pt x="58" y="66"/>
                      <a:pt x="58" y="66"/>
                    </a:cubicBezTo>
                    <a:cubicBezTo>
                      <a:pt x="58" y="66"/>
                      <a:pt x="59" y="66"/>
                      <a:pt x="59" y="65"/>
                    </a:cubicBezTo>
                    <a:cubicBezTo>
                      <a:pt x="59" y="65"/>
                      <a:pt x="59" y="65"/>
                      <a:pt x="59" y="65"/>
                    </a:cubicBezTo>
                    <a:cubicBezTo>
                      <a:pt x="58" y="65"/>
                      <a:pt x="58" y="65"/>
                      <a:pt x="58" y="65"/>
                    </a:cubicBezTo>
                    <a:cubicBezTo>
                      <a:pt x="59" y="64"/>
                      <a:pt x="58" y="63"/>
                      <a:pt x="58" y="63"/>
                    </a:cubicBezTo>
                    <a:cubicBezTo>
                      <a:pt x="58" y="63"/>
                      <a:pt x="59" y="61"/>
                      <a:pt x="58" y="61"/>
                    </a:cubicBezTo>
                    <a:cubicBezTo>
                      <a:pt x="58" y="61"/>
                      <a:pt x="58" y="60"/>
                      <a:pt x="59" y="60"/>
                    </a:cubicBezTo>
                    <a:cubicBezTo>
                      <a:pt x="58" y="60"/>
                      <a:pt x="57" y="59"/>
                      <a:pt x="58" y="58"/>
                    </a:cubicBezTo>
                    <a:cubicBezTo>
                      <a:pt x="58" y="58"/>
                      <a:pt x="58" y="58"/>
                      <a:pt x="58" y="58"/>
                    </a:cubicBezTo>
                    <a:cubicBezTo>
                      <a:pt x="59" y="57"/>
                      <a:pt x="57" y="56"/>
                      <a:pt x="57" y="54"/>
                    </a:cubicBezTo>
                    <a:cubicBezTo>
                      <a:pt x="57" y="54"/>
                      <a:pt x="57" y="53"/>
                      <a:pt x="56" y="54"/>
                    </a:cubicBezTo>
                    <a:cubicBezTo>
                      <a:pt x="55" y="53"/>
                      <a:pt x="57" y="51"/>
                      <a:pt x="54" y="51"/>
                    </a:cubicBezTo>
                    <a:cubicBezTo>
                      <a:pt x="54" y="50"/>
                      <a:pt x="55" y="50"/>
                      <a:pt x="55" y="49"/>
                    </a:cubicBezTo>
                    <a:cubicBezTo>
                      <a:pt x="55" y="49"/>
                      <a:pt x="55" y="49"/>
                      <a:pt x="55" y="49"/>
                    </a:cubicBezTo>
                    <a:cubicBezTo>
                      <a:pt x="54" y="48"/>
                      <a:pt x="54" y="48"/>
                      <a:pt x="54" y="47"/>
                    </a:cubicBezTo>
                    <a:cubicBezTo>
                      <a:pt x="54" y="46"/>
                      <a:pt x="52" y="47"/>
                      <a:pt x="52" y="46"/>
                    </a:cubicBezTo>
                    <a:cubicBezTo>
                      <a:pt x="53" y="46"/>
                      <a:pt x="53" y="45"/>
                      <a:pt x="53" y="45"/>
                    </a:cubicBezTo>
                    <a:cubicBezTo>
                      <a:pt x="53" y="45"/>
                      <a:pt x="53" y="45"/>
                      <a:pt x="53" y="45"/>
                    </a:cubicBezTo>
                    <a:cubicBezTo>
                      <a:pt x="53" y="45"/>
                      <a:pt x="53" y="45"/>
                      <a:pt x="53" y="45"/>
                    </a:cubicBezTo>
                    <a:cubicBezTo>
                      <a:pt x="53" y="45"/>
                      <a:pt x="53" y="45"/>
                      <a:pt x="53" y="45"/>
                    </a:cubicBezTo>
                    <a:cubicBezTo>
                      <a:pt x="53" y="44"/>
                      <a:pt x="53" y="44"/>
                      <a:pt x="53" y="45"/>
                    </a:cubicBezTo>
                    <a:cubicBezTo>
                      <a:pt x="53" y="45"/>
                      <a:pt x="52" y="45"/>
                      <a:pt x="52" y="45"/>
                    </a:cubicBezTo>
                    <a:cubicBezTo>
                      <a:pt x="53" y="44"/>
                      <a:pt x="52" y="43"/>
                      <a:pt x="53" y="43"/>
                    </a:cubicBezTo>
                    <a:cubicBezTo>
                      <a:pt x="52" y="41"/>
                      <a:pt x="51" y="40"/>
                      <a:pt x="50" y="39"/>
                    </a:cubicBezTo>
                    <a:cubicBezTo>
                      <a:pt x="51" y="39"/>
                      <a:pt x="51" y="39"/>
                      <a:pt x="52" y="39"/>
                    </a:cubicBezTo>
                    <a:cubicBezTo>
                      <a:pt x="51" y="39"/>
                      <a:pt x="51" y="39"/>
                      <a:pt x="51" y="39"/>
                    </a:cubicBezTo>
                    <a:cubicBezTo>
                      <a:pt x="52" y="38"/>
                      <a:pt x="52" y="39"/>
                      <a:pt x="52" y="39"/>
                    </a:cubicBezTo>
                    <a:cubicBezTo>
                      <a:pt x="53" y="38"/>
                      <a:pt x="50" y="37"/>
                      <a:pt x="51" y="36"/>
                    </a:cubicBezTo>
                    <a:cubicBezTo>
                      <a:pt x="50" y="35"/>
                      <a:pt x="50" y="35"/>
                      <a:pt x="50" y="35"/>
                    </a:cubicBezTo>
                    <a:cubicBezTo>
                      <a:pt x="50" y="35"/>
                      <a:pt x="50" y="35"/>
                      <a:pt x="50" y="35"/>
                    </a:cubicBezTo>
                    <a:cubicBezTo>
                      <a:pt x="50" y="35"/>
                      <a:pt x="50" y="35"/>
                      <a:pt x="49" y="35"/>
                    </a:cubicBezTo>
                    <a:cubicBezTo>
                      <a:pt x="50" y="35"/>
                      <a:pt x="51" y="35"/>
                      <a:pt x="51" y="34"/>
                    </a:cubicBezTo>
                    <a:close/>
                    <a:moveTo>
                      <a:pt x="38" y="50"/>
                    </a:moveTo>
                    <a:cubicBezTo>
                      <a:pt x="38" y="51"/>
                      <a:pt x="39" y="51"/>
                      <a:pt x="39" y="52"/>
                    </a:cubicBezTo>
                    <a:cubicBezTo>
                      <a:pt x="39" y="52"/>
                      <a:pt x="39" y="52"/>
                      <a:pt x="39" y="53"/>
                    </a:cubicBezTo>
                    <a:cubicBezTo>
                      <a:pt x="39" y="52"/>
                      <a:pt x="39" y="52"/>
                      <a:pt x="39" y="52"/>
                    </a:cubicBezTo>
                    <a:cubicBezTo>
                      <a:pt x="39" y="52"/>
                      <a:pt x="38" y="52"/>
                      <a:pt x="38" y="52"/>
                    </a:cubicBezTo>
                    <a:cubicBezTo>
                      <a:pt x="38" y="51"/>
                      <a:pt x="38" y="50"/>
                      <a:pt x="38" y="49"/>
                    </a:cubicBezTo>
                    <a:lnTo>
                      <a:pt x="38" y="50"/>
                    </a:lnTo>
                    <a:close/>
                    <a:moveTo>
                      <a:pt x="33" y="66"/>
                    </a:moveTo>
                    <a:cubicBezTo>
                      <a:pt x="33" y="67"/>
                      <a:pt x="33" y="67"/>
                      <a:pt x="33" y="67"/>
                    </a:cubicBezTo>
                    <a:cubicBezTo>
                      <a:pt x="33" y="67"/>
                      <a:pt x="33" y="67"/>
                      <a:pt x="33" y="67"/>
                    </a:cubicBezTo>
                    <a:cubicBezTo>
                      <a:pt x="33" y="67"/>
                      <a:pt x="33" y="67"/>
                      <a:pt x="33" y="67"/>
                    </a:cubicBezTo>
                    <a:lnTo>
                      <a:pt x="33" y="66"/>
                    </a:lnTo>
                    <a:close/>
                    <a:moveTo>
                      <a:pt x="28" y="122"/>
                    </a:moveTo>
                    <a:cubicBezTo>
                      <a:pt x="28" y="121"/>
                      <a:pt x="28" y="121"/>
                      <a:pt x="28" y="121"/>
                    </a:cubicBezTo>
                    <a:cubicBezTo>
                      <a:pt x="28" y="121"/>
                      <a:pt x="29" y="121"/>
                      <a:pt x="29" y="121"/>
                    </a:cubicBezTo>
                    <a:cubicBezTo>
                      <a:pt x="29" y="121"/>
                      <a:pt x="28" y="121"/>
                      <a:pt x="28" y="122"/>
                    </a:cubicBezTo>
                    <a:close/>
                    <a:moveTo>
                      <a:pt x="46" y="124"/>
                    </a:moveTo>
                    <a:cubicBezTo>
                      <a:pt x="46" y="124"/>
                      <a:pt x="47" y="124"/>
                      <a:pt x="46" y="124"/>
                    </a:cubicBezTo>
                    <a:cubicBezTo>
                      <a:pt x="46" y="124"/>
                      <a:pt x="46" y="124"/>
                      <a:pt x="46" y="124"/>
                    </a:cubicBezTo>
                    <a:close/>
                    <a:moveTo>
                      <a:pt x="70" y="204"/>
                    </a:moveTo>
                    <a:cubicBezTo>
                      <a:pt x="69" y="203"/>
                      <a:pt x="69" y="203"/>
                      <a:pt x="69" y="202"/>
                    </a:cubicBezTo>
                    <a:cubicBezTo>
                      <a:pt x="69" y="200"/>
                      <a:pt x="68" y="199"/>
                      <a:pt x="68" y="197"/>
                    </a:cubicBezTo>
                    <a:cubicBezTo>
                      <a:pt x="69" y="197"/>
                      <a:pt x="71" y="197"/>
                      <a:pt x="72" y="197"/>
                    </a:cubicBezTo>
                    <a:cubicBezTo>
                      <a:pt x="71" y="200"/>
                      <a:pt x="70" y="202"/>
                      <a:pt x="70" y="204"/>
                    </a:cubicBezTo>
                    <a:close/>
                    <a:moveTo>
                      <a:pt x="75" y="190"/>
                    </a:moveTo>
                    <a:cubicBezTo>
                      <a:pt x="74" y="191"/>
                      <a:pt x="74" y="193"/>
                      <a:pt x="73" y="195"/>
                    </a:cubicBezTo>
                    <a:cubicBezTo>
                      <a:pt x="72" y="195"/>
                      <a:pt x="72" y="195"/>
                      <a:pt x="72" y="195"/>
                    </a:cubicBezTo>
                    <a:cubicBezTo>
                      <a:pt x="72" y="195"/>
                      <a:pt x="72" y="195"/>
                      <a:pt x="72" y="195"/>
                    </a:cubicBezTo>
                    <a:cubicBezTo>
                      <a:pt x="72" y="195"/>
                      <a:pt x="72" y="195"/>
                      <a:pt x="72" y="195"/>
                    </a:cubicBezTo>
                    <a:cubicBezTo>
                      <a:pt x="72" y="195"/>
                      <a:pt x="72" y="195"/>
                      <a:pt x="72" y="195"/>
                    </a:cubicBezTo>
                    <a:cubicBezTo>
                      <a:pt x="72" y="195"/>
                      <a:pt x="72" y="195"/>
                      <a:pt x="72" y="195"/>
                    </a:cubicBezTo>
                    <a:cubicBezTo>
                      <a:pt x="73" y="194"/>
                      <a:pt x="72" y="194"/>
                      <a:pt x="72" y="194"/>
                    </a:cubicBezTo>
                    <a:cubicBezTo>
                      <a:pt x="72" y="194"/>
                      <a:pt x="73" y="193"/>
                      <a:pt x="73" y="193"/>
                    </a:cubicBezTo>
                    <a:cubicBezTo>
                      <a:pt x="73" y="193"/>
                      <a:pt x="72" y="193"/>
                      <a:pt x="72" y="193"/>
                    </a:cubicBezTo>
                    <a:cubicBezTo>
                      <a:pt x="72" y="193"/>
                      <a:pt x="72" y="193"/>
                      <a:pt x="72" y="193"/>
                    </a:cubicBezTo>
                    <a:cubicBezTo>
                      <a:pt x="72" y="193"/>
                      <a:pt x="73" y="193"/>
                      <a:pt x="73" y="193"/>
                    </a:cubicBezTo>
                    <a:cubicBezTo>
                      <a:pt x="73" y="193"/>
                      <a:pt x="73" y="193"/>
                      <a:pt x="73" y="193"/>
                    </a:cubicBezTo>
                    <a:cubicBezTo>
                      <a:pt x="73" y="193"/>
                      <a:pt x="73" y="193"/>
                      <a:pt x="73" y="193"/>
                    </a:cubicBezTo>
                    <a:cubicBezTo>
                      <a:pt x="73" y="193"/>
                      <a:pt x="72" y="192"/>
                      <a:pt x="72" y="191"/>
                    </a:cubicBezTo>
                    <a:cubicBezTo>
                      <a:pt x="70" y="190"/>
                      <a:pt x="75" y="190"/>
                      <a:pt x="73" y="189"/>
                    </a:cubicBezTo>
                    <a:cubicBezTo>
                      <a:pt x="73" y="189"/>
                      <a:pt x="73" y="189"/>
                      <a:pt x="73" y="189"/>
                    </a:cubicBezTo>
                    <a:cubicBezTo>
                      <a:pt x="73" y="188"/>
                      <a:pt x="73" y="188"/>
                      <a:pt x="73" y="188"/>
                    </a:cubicBezTo>
                    <a:cubicBezTo>
                      <a:pt x="73" y="188"/>
                      <a:pt x="73" y="188"/>
                      <a:pt x="73" y="188"/>
                    </a:cubicBezTo>
                    <a:cubicBezTo>
                      <a:pt x="73" y="188"/>
                      <a:pt x="73" y="188"/>
                      <a:pt x="73" y="187"/>
                    </a:cubicBezTo>
                    <a:cubicBezTo>
                      <a:pt x="73" y="187"/>
                      <a:pt x="73" y="187"/>
                      <a:pt x="73" y="187"/>
                    </a:cubicBezTo>
                    <a:cubicBezTo>
                      <a:pt x="72" y="187"/>
                      <a:pt x="72" y="187"/>
                      <a:pt x="72" y="187"/>
                    </a:cubicBezTo>
                    <a:cubicBezTo>
                      <a:pt x="72" y="187"/>
                      <a:pt x="72" y="187"/>
                      <a:pt x="72" y="187"/>
                    </a:cubicBezTo>
                    <a:cubicBezTo>
                      <a:pt x="72" y="187"/>
                      <a:pt x="72" y="187"/>
                      <a:pt x="72" y="186"/>
                    </a:cubicBezTo>
                    <a:cubicBezTo>
                      <a:pt x="73" y="186"/>
                      <a:pt x="73" y="186"/>
                      <a:pt x="72" y="185"/>
                    </a:cubicBezTo>
                    <a:cubicBezTo>
                      <a:pt x="73" y="185"/>
                      <a:pt x="74" y="185"/>
                      <a:pt x="75" y="185"/>
                    </a:cubicBezTo>
                    <a:cubicBezTo>
                      <a:pt x="75" y="187"/>
                      <a:pt x="73" y="191"/>
                      <a:pt x="75" y="190"/>
                    </a:cubicBezTo>
                    <a:close/>
                    <a:moveTo>
                      <a:pt x="139" y="259"/>
                    </a:moveTo>
                    <a:cubicBezTo>
                      <a:pt x="140" y="259"/>
                      <a:pt x="140" y="259"/>
                      <a:pt x="140" y="259"/>
                    </a:cubicBezTo>
                    <a:cubicBezTo>
                      <a:pt x="140" y="260"/>
                      <a:pt x="139" y="261"/>
                      <a:pt x="139" y="259"/>
                    </a:cubicBezTo>
                    <a:close/>
                    <a:moveTo>
                      <a:pt x="142" y="254"/>
                    </a:moveTo>
                    <a:cubicBezTo>
                      <a:pt x="141" y="254"/>
                      <a:pt x="141" y="254"/>
                      <a:pt x="141" y="254"/>
                    </a:cubicBezTo>
                    <a:cubicBezTo>
                      <a:pt x="141" y="252"/>
                      <a:pt x="143" y="254"/>
                      <a:pt x="142" y="251"/>
                    </a:cubicBezTo>
                    <a:cubicBezTo>
                      <a:pt x="142" y="252"/>
                      <a:pt x="140" y="251"/>
                      <a:pt x="141" y="250"/>
                    </a:cubicBezTo>
                    <a:cubicBezTo>
                      <a:pt x="142" y="250"/>
                      <a:pt x="142" y="250"/>
                      <a:pt x="142" y="250"/>
                    </a:cubicBezTo>
                    <a:cubicBezTo>
                      <a:pt x="142" y="250"/>
                      <a:pt x="141" y="250"/>
                      <a:pt x="142" y="249"/>
                    </a:cubicBezTo>
                    <a:cubicBezTo>
                      <a:pt x="142" y="250"/>
                      <a:pt x="142" y="250"/>
                      <a:pt x="143" y="249"/>
                    </a:cubicBezTo>
                    <a:cubicBezTo>
                      <a:pt x="143" y="250"/>
                      <a:pt x="143" y="250"/>
                      <a:pt x="143" y="250"/>
                    </a:cubicBezTo>
                    <a:cubicBezTo>
                      <a:pt x="143" y="248"/>
                      <a:pt x="143" y="248"/>
                      <a:pt x="143" y="248"/>
                    </a:cubicBezTo>
                    <a:cubicBezTo>
                      <a:pt x="144" y="247"/>
                      <a:pt x="144" y="245"/>
                      <a:pt x="145" y="245"/>
                    </a:cubicBezTo>
                    <a:cubicBezTo>
                      <a:pt x="145" y="245"/>
                      <a:pt x="146" y="243"/>
                      <a:pt x="145" y="242"/>
                    </a:cubicBezTo>
                    <a:cubicBezTo>
                      <a:pt x="146" y="243"/>
                      <a:pt x="146" y="242"/>
                      <a:pt x="146" y="242"/>
                    </a:cubicBezTo>
                    <a:cubicBezTo>
                      <a:pt x="145" y="245"/>
                      <a:pt x="144" y="249"/>
                      <a:pt x="144" y="251"/>
                    </a:cubicBezTo>
                    <a:cubicBezTo>
                      <a:pt x="143" y="251"/>
                      <a:pt x="143" y="252"/>
                      <a:pt x="142" y="254"/>
                    </a:cubicBezTo>
                    <a:close/>
                    <a:moveTo>
                      <a:pt x="293" y="79"/>
                    </a:moveTo>
                    <a:cubicBezTo>
                      <a:pt x="293" y="79"/>
                      <a:pt x="293" y="79"/>
                      <a:pt x="293" y="79"/>
                    </a:cubicBezTo>
                    <a:cubicBezTo>
                      <a:pt x="293" y="79"/>
                      <a:pt x="293" y="79"/>
                      <a:pt x="293" y="79"/>
                    </a:cubicBezTo>
                    <a:cubicBezTo>
                      <a:pt x="293" y="79"/>
                      <a:pt x="293" y="79"/>
                      <a:pt x="293" y="79"/>
                    </a:cubicBezTo>
                    <a:close/>
                    <a:moveTo>
                      <a:pt x="207" y="155"/>
                    </a:moveTo>
                    <a:cubicBezTo>
                      <a:pt x="208" y="155"/>
                      <a:pt x="208" y="155"/>
                      <a:pt x="208" y="155"/>
                    </a:cubicBezTo>
                    <a:cubicBezTo>
                      <a:pt x="207" y="155"/>
                      <a:pt x="207" y="155"/>
                      <a:pt x="207" y="155"/>
                    </a:cubicBezTo>
                    <a:cubicBezTo>
                      <a:pt x="207" y="155"/>
                      <a:pt x="207" y="155"/>
                      <a:pt x="207" y="155"/>
                    </a:cubicBezTo>
                    <a:cubicBezTo>
                      <a:pt x="207" y="155"/>
                      <a:pt x="207" y="155"/>
                      <a:pt x="208" y="155"/>
                    </a:cubicBezTo>
                    <a:cubicBezTo>
                      <a:pt x="207" y="154"/>
                      <a:pt x="207" y="154"/>
                      <a:pt x="207" y="154"/>
                    </a:cubicBezTo>
                    <a:cubicBezTo>
                      <a:pt x="209" y="154"/>
                      <a:pt x="210" y="155"/>
                      <a:pt x="213" y="155"/>
                    </a:cubicBezTo>
                    <a:cubicBezTo>
                      <a:pt x="213" y="157"/>
                      <a:pt x="213" y="159"/>
                      <a:pt x="213" y="161"/>
                    </a:cubicBezTo>
                    <a:cubicBezTo>
                      <a:pt x="213" y="161"/>
                      <a:pt x="212" y="161"/>
                      <a:pt x="212" y="162"/>
                    </a:cubicBezTo>
                    <a:cubicBezTo>
                      <a:pt x="212" y="161"/>
                      <a:pt x="213" y="161"/>
                      <a:pt x="213" y="161"/>
                    </a:cubicBezTo>
                    <a:cubicBezTo>
                      <a:pt x="213" y="161"/>
                      <a:pt x="213" y="161"/>
                      <a:pt x="213" y="161"/>
                    </a:cubicBezTo>
                    <a:cubicBezTo>
                      <a:pt x="212" y="160"/>
                      <a:pt x="212" y="160"/>
                      <a:pt x="212" y="160"/>
                    </a:cubicBezTo>
                    <a:cubicBezTo>
                      <a:pt x="212" y="160"/>
                      <a:pt x="210" y="161"/>
                      <a:pt x="210" y="160"/>
                    </a:cubicBezTo>
                    <a:cubicBezTo>
                      <a:pt x="211" y="160"/>
                      <a:pt x="211" y="160"/>
                      <a:pt x="211" y="160"/>
                    </a:cubicBezTo>
                    <a:cubicBezTo>
                      <a:pt x="211" y="160"/>
                      <a:pt x="211" y="160"/>
                      <a:pt x="211" y="159"/>
                    </a:cubicBezTo>
                    <a:cubicBezTo>
                      <a:pt x="211" y="159"/>
                      <a:pt x="211" y="159"/>
                      <a:pt x="211" y="159"/>
                    </a:cubicBezTo>
                    <a:cubicBezTo>
                      <a:pt x="211" y="159"/>
                      <a:pt x="211" y="159"/>
                      <a:pt x="211" y="159"/>
                    </a:cubicBezTo>
                    <a:cubicBezTo>
                      <a:pt x="211" y="159"/>
                      <a:pt x="211" y="159"/>
                      <a:pt x="211" y="160"/>
                    </a:cubicBezTo>
                    <a:cubicBezTo>
                      <a:pt x="211" y="160"/>
                      <a:pt x="210" y="160"/>
                      <a:pt x="210" y="160"/>
                    </a:cubicBezTo>
                    <a:cubicBezTo>
                      <a:pt x="211" y="159"/>
                      <a:pt x="210" y="159"/>
                      <a:pt x="211" y="159"/>
                    </a:cubicBezTo>
                    <a:cubicBezTo>
                      <a:pt x="210" y="158"/>
                      <a:pt x="209" y="158"/>
                      <a:pt x="208" y="158"/>
                    </a:cubicBezTo>
                    <a:cubicBezTo>
                      <a:pt x="209" y="158"/>
                      <a:pt x="209" y="158"/>
                      <a:pt x="209" y="158"/>
                    </a:cubicBezTo>
                    <a:cubicBezTo>
                      <a:pt x="209" y="157"/>
                      <a:pt x="209" y="157"/>
                      <a:pt x="209" y="157"/>
                    </a:cubicBezTo>
                    <a:cubicBezTo>
                      <a:pt x="210" y="157"/>
                      <a:pt x="210" y="157"/>
                      <a:pt x="210" y="157"/>
                    </a:cubicBezTo>
                    <a:cubicBezTo>
                      <a:pt x="210" y="156"/>
                      <a:pt x="208" y="157"/>
                      <a:pt x="209" y="156"/>
                    </a:cubicBezTo>
                    <a:cubicBezTo>
                      <a:pt x="208" y="156"/>
                      <a:pt x="208" y="156"/>
                      <a:pt x="208" y="156"/>
                    </a:cubicBezTo>
                    <a:cubicBezTo>
                      <a:pt x="208" y="156"/>
                      <a:pt x="208" y="156"/>
                      <a:pt x="208" y="156"/>
                    </a:cubicBezTo>
                    <a:cubicBezTo>
                      <a:pt x="208" y="156"/>
                      <a:pt x="208" y="157"/>
                      <a:pt x="208" y="156"/>
                    </a:cubicBezTo>
                    <a:cubicBezTo>
                      <a:pt x="208" y="156"/>
                      <a:pt x="209" y="156"/>
                      <a:pt x="209" y="156"/>
                    </a:cubicBezTo>
                    <a:cubicBezTo>
                      <a:pt x="209" y="155"/>
                      <a:pt x="208" y="155"/>
                      <a:pt x="208" y="155"/>
                    </a:cubicBezTo>
                    <a:cubicBezTo>
                      <a:pt x="208" y="155"/>
                      <a:pt x="207" y="155"/>
                      <a:pt x="207" y="155"/>
                    </a:cubicBezTo>
                    <a:cubicBezTo>
                      <a:pt x="207" y="155"/>
                      <a:pt x="207" y="155"/>
                      <a:pt x="207" y="155"/>
                    </a:cubicBezTo>
                    <a:close/>
                    <a:moveTo>
                      <a:pt x="252" y="83"/>
                    </a:moveTo>
                    <a:cubicBezTo>
                      <a:pt x="252" y="83"/>
                      <a:pt x="252" y="83"/>
                      <a:pt x="251" y="83"/>
                    </a:cubicBezTo>
                    <a:cubicBezTo>
                      <a:pt x="251" y="83"/>
                      <a:pt x="251" y="83"/>
                      <a:pt x="251" y="83"/>
                    </a:cubicBezTo>
                    <a:cubicBezTo>
                      <a:pt x="252" y="83"/>
                      <a:pt x="252" y="83"/>
                      <a:pt x="252" y="83"/>
                    </a:cubicBezTo>
                    <a:close/>
                    <a:moveTo>
                      <a:pt x="225" y="182"/>
                    </a:moveTo>
                    <a:cubicBezTo>
                      <a:pt x="225" y="182"/>
                      <a:pt x="225" y="182"/>
                      <a:pt x="225" y="182"/>
                    </a:cubicBezTo>
                    <a:close/>
                    <a:moveTo>
                      <a:pt x="218" y="196"/>
                    </a:moveTo>
                    <a:cubicBezTo>
                      <a:pt x="217" y="195"/>
                      <a:pt x="217" y="193"/>
                      <a:pt x="216" y="192"/>
                    </a:cubicBezTo>
                    <a:cubicBezTo>
                      <a:pt x="214" y="188"/>
                      <a:pt x="219" y="195"/>
                      <a:pt x="216" y="189"/>
                    </a:cubicBezTo>
                    <a:cubicBezTo>
                      <a:pt x="217" y="188"/>
                      <a:pt x="218" y="190"/>
                      <a:pt x="218" y="190"/>
                    </a:cubicBezTo>
                    <a:cubicBezTo>
                      <a:pt x="218" y="190"/>
                      <a:pt x="218" y="190"/>
                      <a:pt x="218" y="190"/>
                    </a:cubicBezTo>
                    <a:cubicBezTo>
                      <a:pt x="218" y="190"/>
                      <a:pt x="218" y="191"/>
                      <a:pt x="219" y="192"/>
                    </a:cubicBezTo>
                    <a:cubicBezTo>
                      <a:pt x="218" y="193"/>
                      <a:pt x="218" y="195"/>
                      <a:pt x="218" y="196"/>
                    </a:cubicBezTo>
                    <a:close/>
                    <a:moveTo>
                      <a:pt x="217" y="187"/>
                    </a:moveTo>
                    <a:cubicBezTo>
                      <a:pt x="217" y="186"/>
                      <a:pt x="217" y="185"/>
                      <a:pt x="217" y="185"/>
                    </a:cubicBezTo>
                    <a:cubicBezTo>
                      <a:pt x="217" y="185"/>
                      <a:pt x="217" y="185"/>
                      <a:pt x="217" y="185"/>
                    </a:cubicBezTo>
                    <a:cubicBezTo>
                      <a:pt x="218" y="185"/>
                      <a:pt x="218" y="186"/>
                      <a:pt x="217" y="187"/>
                    </a:cubicBezTo>
                    <a:close/>
                    <a:moveTo>
                      <a:pt x="220" y="180"/>
                    </a:moveTo>
                    <a:cubicBezTo>
                      <a:pt x="220" y="180"/>
                      <a:pt x="222" y="179"/>
                      <a:pt x="221" y="179"/>
                    </a:cubicBezTo>
                    <a:cubicBezTo>
                      <a:pt x="221" y="179"/>
                      <a:pt x="221" y="179"/>
                      <a:pt x="221" y="179"/>
                    </a:cubicBezTo>
                    <a:cubicBezTo>
                      <a:pt x="222" y="179"/>
                      <a:pt x="222" y="179"/>
                      <a:pt x="223" y="179"/>
                    </a:cubicBezTo>
                    <a:cubicBezTo>
                      <a:pt x="223" y="179"/>
                      <a:pt x="223" y="179"/>
                      <a:pt x="222" y="179"/>
                    </a:cubicBezTo>
                    <a:cubicBezTo>
                      <a:pt x="222" y="180"/>
                      <a:pt x="220" y="180"/>
                      <a:pt x="220" y="180"/>
                    </a:cubicBezTo>
                    <a:close/>
                    <a:moveTo>
                      <a:pt x="242" y="107"/>
                    </a:moveTo>
                    <a:cubicBezTo>
                      <a:pt x="241" y="106"/>
                      <a:pt x="241" y="106"/>
                      <a:pt x="241" y="106"/>
                    </a:cubicBezTo>
                    <a:cubicBezTo>
                      <a:pt x="241" y="106"/>
                      <a:pt x="241" y="106"/>
                      <a:pt x="241" y="106"/>
                    </a:cubicBezTo>
                    <a:lnTo>
                      <a:pt x="242" y="107"/>
                    </a:lnTo>
                    <a:close/>
                    <a:moveTo>
                      <a:pt x="288" y="75"/>
                    </a:moveTo>
                    <a:cubicBezTo>
                      <a:pt x="287" y="75"/>
                      <a:pt x="288" y="75"/>
                      <a:pt x="289" y="75"/>
                    </a:cubicBezTo>
                    <a:cubicBezTo>
                      <a:pt x="289" y="75"/>
                      <a:pt x="288" y="75"/>
                      <a:pt x="288" y="75"/>
                    </a:cubicBezTo>
                    <a:cubicBezTo>
                      <a:pt x="288" y="75"/>
                      <a:pt x="288" y="75"/>
                      <a:pt x="288" y="75"/>
                    </a:cubicBezTo>
                    <a:cubicBezTo>
                      <a:pt x="288" y="75"/>
                      <a:pt x="288" y="75"/>
                      <a:pt x="288" y="75"/>
                    </a:cubicBezTo>
                    <a:close/>
                    <a:moveTo>
                      <a:pt x="293" y="78"/>
                    </a:moveTo>
                    <a:cubicBezTo>
                      <a:pt x="293" y="78"/>
                      <a:pt x="293" y="78"/>
                      <a:pt x="293" y="77"/>
                    </a:cubicBezTo>
                    <a:cubicBezTo>
                      <a:pt x="293" y="78"/>
                      <a:pt x="293" y="78"/>
                      <a:pt x="293" y="78"/>
                    </a:cubicBezTo>
                    <a:close/>
                    <a:moveTo>
                      <a:pt x="289" y="71"/>
                    </a:moveTo>
                    <a:cubicBezTo>
                      <a:pt x="289" y="71"/>
                      <a:pt x="288" y="71"/>
                      <a:pt x="288" y="71"/>
                    </a:cubicBezTo>
                    <a:cubicBezTo>
                      <a:pt x="288" y="71"/>
                      <a:pt x="289" y="71"/>
                      <a:pt x="289" y="71"/>
                    </a:cubicBezTo>
                    <a:close/>
                    <a:moveTo>
                      <a:pt x="286" y="70"/>
                    </a:moveTo>
                    <a:cubicBezTo>
                      <a:pt x="286" y="70"/>
                      <a:pt x="286" y="70"/>
                      <a:pt x="286" y="70"/>
                    </a:cubicBezTo>
                    <a:cubicBezTo>
                      <a:pt x="286" y="70"/>
                      <a:pt x="286" y="71"/>
                      <a:pt x="286" y="71"/>
                    </a:cubicBezTo>
                    <a:cubicBezTo>
                      <a:pt x="286" y="71"/>
                      <a:pt x="286" y="70"/>
                      <a:pt x="286" y="70"/>
                    </a:cubicBezTo>
                    <a:close/>
                    <a:moveTo>
                      <a:pt x="286" y="71"/>
                    </a:moveTo>
                    <a:cubicBezTo>
                      <a:pt x="286" y="71"/>
                      <a:pt x="286" y="71"/>
                      <a:pt x="286" y="71"/>
                    </a:cubicBezTo>
                    <a:cubicBezTo>
                      <a:pt x="286" y="71"/>
                      <a:pt x="286" y="71"/>
                      <a:pt x="286" y="71"/>
                    </a:cubicBezTo>
                    <a:cubicBezTo>
                      <a:pt x="286" y="71"/>
                      <a:pt x="286" y="71"/>
                      <a:pt x="286" y="71"/>
                    </a:cubicBezTo>
                    <a:close/>
                    <a:moveTo>
                      <a:pt x="285" y="75"/>
                    </a:moveTo>
                    <a:cubicBezTo>
                      <a:pt x="286" y="76"/>
                      <a:pt x="285" y="76"/>
                      <a:pt x="285" y="76"/>
                    </a:cubicBezTo>
                    <a:cubicBezTo>
                      <a:pt x="285" y="76"/>
                      <a:pt x="285" y="75"/>
                      <a:pt x="285" y="75"/>
                    </a:cubicBezTo>
                    <a:cubicBezTo>
                      <a:pt x="285" y="75"/>
                      <a:pt x="285" y="75"/>
                      <a:pt x="285" y="75"/>
                    </a:cubicBezTo>
                    <a:close/>
                    <a:moveTo>
                      <a:pt x="285" y="87"/>
                    </a:moveTo>
                    <a:cubicBezTo>
                      <a:pt x="285" y="87"/>
                      <a:pt x="285" y="87"/>
                      <a:pt x="285" y="87"/>
                    </a:cubicBezTo>
                    <a:close/>
                    <a:moveTo>
                      <a:pt x="285" y="85"/>
                    </a:moveTo>
                    <a:cubicBezTo>
                      <a:pt x="285" y="84"/>
                      <a:pt x="285" y="84"/>
                      <a:pt x="286" y="83"/>
                    </a:cubicBezTo>
                    <a:cubicBezTo>
                      <a:pt x="285" y="81"/>
                      <a:pt x="285" y="83"/>
                      <a:pt x="284" y="82"/>
                    </a:cubicBezTo>
                    <a:cubicBezTo>
                      <a:pt x="284" y="81"/>
                      <a:pt x="284" y="80"/>
                      <a:pt x="285" y="80"/>
                    </a:cubicBezTo>
                    <a:cubicBezTo>
                      <a:pt x="285" y="80"/>
                      <a:pt x="288" y="81"/>
                      <a:pt x="292" y="81"/>
                    </a:cubicBezTo>
                    <a:cubicBezTo>
                      <a:pt x="293" y="81"/>
                      <a:pt x="293" y="81"/>
                      <a:pt x="293" y="81"/>
                    </a:cubicBezTo>
                    <a:cubicBezTo>
                      <a:pt x="293" y="81"/>
                      <a:pt x="293" y="81"/>
                      <a:pt x="293" y="81"/>
                    </a:cubicBezTo>
                    <a:cubicBezTo>
                      <a:pt x="292" y="85"/>
                      <a:pt x="290" y="90"/>
                      <a:pt x="289" y="96"/>
                    </a:cubicBezTo>
                    <a:cubicBezTo>
                      <a:pt x="289" y="91"/>
                      <a:pt x="289" y="82"/>
                      <a:pt x="285" y="85"/>
                    </a:cubicBezTo>
                    <a:close/>
                    <a:moveTo>
                      <a:pt x="293" y="80"/>
                    </a:moveTo>
                    <a:cubicBezTo>
                      <a:pt x="293" y="80"/>
                      <a:pt x="293" y="80"/>
                      <a:pt x="292" y="80"/>
                    </a:cubicBezTo>
                    <a:cubicBezTo>
                      <a:pt x="294" y="80"/>
                      <a:pt x="293" y="80"/>
                      <a:pt x="293" y="80"/>
                    </a:cubicBezTo>
                    <a:cubicBezTo>
                      <a:pt x="293" y="80"/>
                      <a:pt x="293" y="80"/>
                      <a:pt x="293" y="80"/>
                    </a:cubicBezTo>
                    <a:cubicBezTo>
                      <a:pt x="292" y="80"/>
                      <a:pt x="293" y="80"/>
                      <a:pt x="293" y="80"/>
                    </a:cubicBezTo>
                    <a:cubicBezTo>
                      <a:pt x="293" y="80"/>
                      <a:pt x="293" y="80"/>
                      <a:pt x="293" y="80"/>
                    </a:cubicBezTo>
                    <a:close/>
                    <a:moveTo>
                      <a:pt x="294" y="78"/>
                    </a:moveTo>
                    <a:cubicBezTo>
                      <a:pt x="294" y="78"/>
                      <a:pt x="293" y="78"/>
                      <a:pt x="293" y="78"/>
                    </a:cubicBezTo>
                    <a:cubicBezTo>
                      <a:pt x="293" y="78"/>
                      <a:pt x="293" y="78"/>
                      <a:pt x="293" y="78"/>
                    </a:cubicBezTo>
                    <a:cubicBezTo>
                      <a:pt x="293" y="78"/>
                      <a:pt x="293" y="78"/>
                      <a:pt x="293" y="78"/>
                    </a:cubicBezTo>
                    <a:cubicBezTo>
                      <a:pt x="293" y="78"/>
                      <a:pt x="293" y="78"/>
                      <a:pt x="293" y="78"/>
                    </a:cubicBezTo>
                    <a:cubicBezTo>
                      <a:pt x="293" y="78"/>
                      <a:pt x="293" y="78"/>
                      <a:pt x="294" y="78"/>
                    </a:cubicBezTo>
                    <a:cubicBezTo>
                      <a:pt x="294" y="78"/>
                      <a:pt x="294" y="78"/>
                      <a:pt x="294" y="78"/>
                    </a:cubicBezTo>
                    <a:close/>
                    <a:moveTo>
                      <a:pt x="295" y="75"/>
                    </a:moveTo>
                    <a:cubicBezTo>
                      <a:pt x="295" y="75"/>
                      <a:pt x="295" y="75"/>
                      <a:pt x="295" y="75"/>
                    </a:cubicBezTo>
                    <a:cubicBezTo>
                      <a:pt x="295" y="75"/>
                      <a:pt x="295" y="75"/>
                      <a:pt x="295" y="75"/>
                    </a:cubicBezTo>
                    <a:close/>
                    <a:moveTo>
                      <a:pt x="296" y="71"/>
                    </a:moveTo>
                    <a:cubicBezTo>
                      <a:pt x="296" y="71"/>
                      <a:pt x="296" y="71"/>
                      <a:pt x="296" y="71"/>
                    </a:cubicBezTo>
                    <a:cubicBezTo>
                      <a:pt x="296" y="71"/>
                      <a:pt x="296" y="71"/>
                      <a:pt x="296" y="71"/>
                    </a:cubicBezTo>
                    <a:close/>
                    <a:moveTo>
                      <a:pt x="285" y="85"/>
                    </a:moveTo>
                    <a:cubicBezTo>
                      <a:pt x="285" y="85"/>
                      <a:pt x="285" y="86"/>
                      <a:pt x="284" y="86"/>
                    </a:cubicBezTo>
                    <a:cubicBezTo>
                      <a:pt x="284" y="85"/>
                      <a:pt x="284" y="85"/>
                      <a:pt x="284" y="85"/>
                    </a:cubicBezTo>
                    <a:cubicBezTo>
                      <a:pt x="285" y="85"/>
                      <a:pt x="285" y="85"/>
                      <a:pt x="285" y="85"/>
                    </a:cubicBezTo>
                    <a:close/>
                    <a:moveTo>
                      <a:pt x="254" y="84"/>
                    </a:moveTo>
                    <a:cubicBezTo>
                      <a:pt x="254" y="84"/>
                      <a:pt x="254" y="84"/>
                      <a:pt x="254" y="84"/>
                    </a:cubicBezTo>
                    <a:cubicBezTo>
                      <a:pt x="254" y="84"/>
                      <a:pt x="254" y="84"/>
                      <a:pt x="254" y="84"/>
                    </a:cubicBezTo>
                    <a:cubicBezTo>
                      <a:pt x="254" y="85"/>
                      <a:pt x="254" y="85"/>
                      <a:pt x="254" y="86"/>
                    </a:cubicBezTo>
                    <a:cubicBezTo>
                      <a:pt x="254" y="86"/>
                      <a:pt x="253" y="87"/>
                      <a:pt x="253" y="88"/>
                    </a:cubicBezTo>
                    <a:cubicBezTo>
                      <a:pt x="253" y="89"/>
                      <a:pt x="252" y="90"/>
                      <a:pt x="252" y="93"/>
                    </a:cubicBezTo>
                    <a:cubicBezTo>
                      <a:pt x="252" y="93"/>
                      <a:pt x="252" y="93"/>
                      <a:pt x="252" y="93"/>
                    </a:cubicBezTo>
                    <a:cubicBezTo>
                      <a:pt x="252" y="95"/>
                      <a:pt x="251" y="96"/>
                      <a:pt x="251" y="98"/>
                    </a:cubicBezTo>
                    <a:cubicBezTo>
                      <a:pt x="250" y="95"/>
                      <a:pt x="248" y="91"/>
                      <a:pt x="247" y="87"/>
                    </a:cubicBezTo>
                    <a:cubicBezTo>
                      <a:pt x="249" y="88"/>
                      <a:pt x="251" y="89"/>
                      <a:pt x="250" y="89"/>
                    </a:cubicBezTo>
                    <a:cubicBezTo>
                      <a:pt x="251" y="89"/>
                      <a:pt x="251" y="89"/>
                      <a:pt x="251" y="89"/>
                    </a:cubicBezTo>
                    <a:cubicBezTo>
                      <a:pt x="251" y="89"/>
                      <a:pt x="251" y="89"/>
                      <a:pt x="251" y="89"/>
                    </a:cubicBezTo>
                    <a:cubicBezTo>
                      <a:pt x="251" y="89"/>
                      <a:pt x="251" y="89"/>
                      <a:pt x="251" y="89"/>
                    </a:cubicBezTo>
                    <a:cubicBezTo>
                      <a:pt x="251" y="89"/>
                      <a:pt x="251" y="89"/>
                      <a:pt x="251" y="89"/>
                    </a:cubicBezTo>
                    <a:cubicBezTo>
                      <a:pt x="250" y="87"/>
                      <a:pt x="253" y="88"/>
                      <a:pt x="252" y="86"/>
                    </a:cubicBezTo>
                    <a:cubicBezTo>
                      <a:pt x="252" y="86"/>
                      <a:pt x="253" y="86"/>
                      <a:pt x="253" y="86"/>
                    </a:cubicBezTo>
                    <a:cubicBezTo>
                      <a:pt x="253" y="86"/>
                      <a:pt x="253" y="85"/>
                      <a:pt x="252" y="84"/>
                    </a:cubicBezTo>
                    <a:cubicBezTo>
                      <a:pt x="252" y="84"/>
                      <a:pt x="252" y="84"/>
                      <a:pt x="253" y="85"/>
                    </a:cubicBezTo>
                    <a:cubicBezTo>
                      <a:pt x="252" y="84"/>
                      <a:pt x="252" y="84"/>
                      <a:pt x="252" y="84"/>
                    </a:cubicBezTo>
                    <a:cubicBezTo>
                      <a:pt x="252" y="84"/>
                      <a:pt x="252" y="84"/>
                      <a:pt x="252" y="84"/>
                    </a:cubicBezTo>
                    <a:cubicBezTo>
                      <a:pt x="252" y="84"/>
                      <a:pt x="252" y="84"/>
                      <a:pt x="252" y="84"/>
                    </a:cubicBezTo>
                    <a:cubicBezTo>
                      <a:pt x="252" y="84"/>
                      <a:pt x="252" y="84"/>
                      <a:pt x="252" y="84"/>
                    </a:cubicBezTo>
                    <a:cubicBezTo>
                      <a:pt x="253" y="84"/>
                      <a:pt x="254" y="84"/>
                      <a:pt x="254" y="84"/>
                    </a:cubicBezTo>
                    <a:close/>
                    <a:moveTo>
                      <a:pt x="252" y="84"/>
                    </a:moveTo>
                    <a:cubicBezTo>
                      <a:pt x="252" y="84"/>
                      <a:pt x="252" y="84"/>
                      <a:pt x="252" y="84"/>
                    </a:cubicBezTo>
                    <a:cubicBezTo>
                      <a:pt x="252" y="84"/>
                      <a:pt x="252" y="84"/>
                      <a:pt x="252" y="84"/>
                    </a:cubicBezTo>
                    <a:cubicBezTo>
                      <a:pt x="252" y="84"/>
                      <a:pt x="252" y="84"/>
                      <a:pt x="252" y="84"/>
                    </a:cubicBezTo>
                    <a:close/>
                    <a:moveTo>
                      <a:pt x="252" y="83"/>
                    </a:moveTo>
                    <a:cubicBezTo>
                      <a:pt x="252" y="83"/>
                      <a:pt x="252" y="83"/>
                      <a:pt x="252" y="83"/>
                    </a:cubicBezTo>
                    <a:cubicBezTo>
                      <a:pt x="252" y="83"/>
                      <a:pt x="252" y="83"/>
                      <a:pt x="252" y="83"/>
                    </a:cubicBezTo>
                    <a:close/>
                    <a:moveTo>
                      <a:pt x="221" y="110"/>
                    </a:moveTo>
                    <a:cubicBezTo>
                      <a:pt x="221" y="110"/>
                      <a:pt x="222" y="111"/>
                      <a:pt x="222" y="112"/>
                    </a:cubicBezTo>
                    <a:cubicBezTo>
                      <a:pt x="222" y="112"/>
                      <a:pt x="222" y="112"/>
                      <a:pt x="222" y="112"/>
                    </a:cubicBezTo>
                    <a:cubicBezTo>
                      <a:pt x="221" y="111"/>
                      <a:pt x="221" y="110"/>
                      <a:pt x="221" y="110"/>
                    </a:cubicBezTo>
                    <a:close/>
                    <a:moveTo>
                      <a:pt x="196" y="169"/>
                    </a:moveTo>
                    <a:cubicBezTo>
                      <a:pt x="196" y="169"/>
                      <a:pt x="196" y="169"/>
                      <a:pt x="196" y="169"/>
                    </a:cubicBezTo>
                    <a:cubicBezTo>
                      <a:pt x="196" y="169"/>
                      <a:pt x="195" y="169"/>
                      <a:pt x="196" y="169"/>
                    </a:cubicBezTo>
                    <a:close/>
                    <a:moveTo>
                      <a:pt x="242" y="123"/>
                    </a:moveTo>
                    <a:cubicBezTo>
                      <a:pt x="242" y="121"/>
                      <a:pt x="241" y="119"/>
                      <a:pt x="242" y="118"/>
                    </a:cubicBezTo>
                    <a:cubicBezTo>
                      <a:pt x="242" y="115"/>
                      <a:pt x="242" y="115"/>
                      <a:pt x="242" y="115"/>
                    </a:cubicBezTo>
                    <a:cubicBezTo>
                      <a:pt x="242" y="115"/>
                      <a:pt x="242" y="113"/>
                      <a:pt x="243" y="114"/>
                    </a:cubicBezTo>
                    <a:cubicBezTo>
                      <a:pt x="243" y="112"/>
                      <a:pt x="243" y="111"/>
                      <a:pt x="243" y="109"/>
                    </a:cubicBezTo>
                    <a:cubicBezTo>
                      <a:pt x="243" y="108"/>
                      <a:pt x="243" y="108"/>
                      <a:pt x="243" y="108"/>
                    </a:cubicBezTo>
                    <a:cubicBezTo>
                      <a:pt x="243" y="110"/>
                      <a:pt x="243" y="111"/>
                      <a:pt x="244" y="113"/>
                    </a:cubicBezTo>
                    <a:cubicBezTo>
                      <a:pt x="244" y="115"/>
                      <a:pt x="244" y="115"/>
                      <a:pt x="244" y="115"/>
                    </a:cubicBezTo>
                    <a:cubicBezTo>
                      <a:pt x="244" y="115"/>
                      <a:pt x="244" y="115"/>
                      <a:pt x="244" y="115"/>
                    </a:cubicBezTo>
                    <a:cubicBezTo>
                      <a:pt x="244" y="115"/>
                      <a:pt x="244" y="115"/>
                      <a:pt x="244" y="115"/>
                    </a:cubicBezTo>
                    <a:cubicBezTo>
                      <a:pt x="244" y="115"/>
                      <a:pt x="244" y="115"/>
                      <a:pt x="244" y="115"/>
                    </a:cubicBezTo>
                    <a:cubicBezTo>
                      <a:pt x="244" y="115"/>
                      <a:pt x="244" y="115"/>
                      <a:pt x="244" y="115"/>
                    </a:cubicBezTo>
                    <a:cubicBezTo>
                      <a:pt x="247" y="116"/>
                      <a:pt x="240" y="114"/>
                      <a:pt x="245" y="116"/>
                    </a:cubicBezTo>
                    <a:cubicBezTo>
                      <a:pt x="244" y="117"/>
                      <a:pt x="244" y="119"/>
                      <a:pt x="243" y="120"/>
                    </a:cubicBezTo>
                    <a:cubicBezTo>
                      <a:pt x="243" y="119"/>
                      <a:pt x="243" y="119"/>
                      <a:pt x="243" y="119"/>
                    </a:cubicBezTo>
                    <a:cubicBezTo>
                      <a:pt x="243" y="121"/>
                      <a:pt x="242" y="122"/>
                      <a:pt x="242" y="123"/>
                    </a:cubicBezTo>
                    <a:close/>
                    <a:moveTo>
                      <a:pt x="258" y="112"/>
                    </a:moveTo>
                    <a:cubicBezTo>
                      <a:pt x="258" y="112"/>
                      <a:pt x="258" y="112"/>
                      <a:pt x="258" y="112"/>
                    </a:cubicBezTo>
                    <a:cubicBezTo>
                      <a:pt x="263" y="112"/>
                      <a:pt x="260" y="112"/>
                      <a:pt x="256" y="112"/>
                    </a:cubicBezTo>
                    <a:cubicBezTo>
                      <a:pt x="256" y="111"/>
                      <a:pt x="256" y="110"/>
                      <a:pt x="256" y="109"/>
                    </a:cubicBezTo>
                    <a:cubicBezTo>
                      <a:pt x="258" y="109"/>
                      <a:pt x="259" y="109"/>
                      <a:pt x="261" y="110"/>
                    </a:cubicBezTo>
                    <a:cubicBezTo>
                      <a:pt x="262" y="111"/>
                      <a:pt x="262" y="112"/>
                      <a:pt x="262" y="113"/>
                    </a:cubicBezTo>
                    <a:cubicBezTo>
                      <a:pt x="262" y="118"/>
                      <a:pt x="264" y="124"/>
                      <a:pt x="267" y="127"/>
                    </a:cubicBezTo>
                    <a:cubicBezTo>
                      <a:pt x="269" y="129"/>
                      <a:pt x="270" y="130"/>
                      <a:pt x="271" y="130"/>
                    </a:cubicBezTo>
                    <a:cubicBezTo>
                      <a:pt x="271" y="131"/>
                      <a:pt x="271" y="131"/>
                      <a:pt x="271" y="132"/>
                    </a:cubicBezTo>
                    <a:cubicBezTo>
                      <a:pt x="272" y="132"/>
                      <a:pt x="272" y="132"/>
                      <a:pt x="272" y="132"/>
                    </a:cubicBezTo>
                    <a:cubicBezTo>
                      <a:pt x="271" y="133"/>
                      <a:pt x="271" y="134"/>
                      <a:pt x="271" y="135"/>
                    </a:cubicBezTo>
                    <a:cubicBezTo>
                      <a:pt x="271" y="137"/>
                      <a:pt x="272" y="138"/>
                      <a:pt x="271" y="139"/>
                    </a:cubicBezTo>
                    <a:cubicBezTo>
                      <a:pt x="271" y="139"/>
                      <a:pt x="271" y="139"/>
                      <a:pt x="271" y="139"/>
                    </a:cubicBezTo>
                    <a:cubicBezTo>
                      <a:pt x="272" y="142"/>
                      <a:pt x="271" y="144"/>
                      <a:pt x="270" y="146"/>
                    </a:cubicBezTo>
                    <a:cubicBezTo>
                      <a:pt x="269" y="140"/>
                      <a:pt x="267" y="133"/>
                      <a:pt x="264" y="126"/>
                    </a:cubicBezTo>
                    <a:cubicBezTo>
                      <a:pt x="263" y="122"/>
                      <a:pt x="261" y="117"/>
                      <a:pt x="259" y="113"/>
                    </a:cubicBezTo>
                    <a:lnTo>
                      <a:pt x="258" y="1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2" name="Freeform 10"/>
              <p:cNvSpPr>
                <a:spLocks noEditPoints="1"/>
              </p:cNvSpPr>
              <p:nvPr/>
            </p:nvSpPr>
            <p:spPr bwMode="auto">
              <a:xfrm>
                <a:off x="3354388" y="1585913"/>
                <a:ext cx="377825" cy="298450"/>
              </a:xfrm>
              <a:custGeom>
                <a:avLst/>
                <a:gdLst>
                  <a:gd name="T0" fmla="*/ 157 w 176"/>
                  <a:gd name="T1" fmla="*/ 96 h 139"/>
                  <a:gd name="T2" fmla="*/ 158 w 176"/>
                  <a:gd name="T3" fmla="*/ 91 h 139"/>
                  <a:gd name="T4" fmla="*/ 155 w 176"/>
                  <a:gd name="T5" fmla="*/ 82 h 139"/>
                  <a:gd name="T6" fmla="*/ 149 w 176"/>
                  <a:gd name="T7" fmla="*/ 85 h 139"/>
                  <a:gd name="T8" fmla="*/ 155 w 176"/>
                  <a:gd name="T9" fmla="*/ 72 h 139"/>
                  <a:gd name="T10" fmla="*/ 145 w 176"/>
                  <a:gd name="T11" fmla="*/ 65 h 139"/>
                  <a:gd name="T12" fmla="*/ 147 w 176"/>
                  <a:gd name="T13" fmla="*/ 52 h 139"/>
                  <a:gd name="T14" fmla="*/ 147 w 176"/>
                  <a:gd name="T15" fmla="*/ 52 h 139"/>
                  <a:gd name="T16" fmla="*/ 143 w 176"/>
                  <a:gd name="T17" fmla="*/ 45 h 139"/>
                  <a:gd name="T18" fmla="*/ 120 w 176"/>
                  <a:gd name="T19" fmla="*/ 56 h 139"/>
                  <a:gd name="T20" fmla="*/ 112 w 176"/>
                  <a:gd name="T21" fmla="*/ 37 h 139"/>
                  <a:gd name="T22" fmla="*/ 122 w 176"/>
                  <a:gd name="T23" fmla="*/ 18 h 139"/>
                  <a:gd name="T24" fmla="*/ 111 w 176"/>
                  <a:gd name="T25" fmla="*/ 12 h 139"/>
                  <a:gd name="T26" fmla="*/ 103 w 176"/>
                  <a:gd name="T27" fmla="*/ 3 h 139"/>
                  <a:gd name="T28" fmla="*/ 98 w 176"/>
                  <a:gd name="T29" fmla="*/ 2 h 139"/>
                  <a:gd name="T30" fmla="*/ 92 w 176"/>
                  <a:gd name="T31" fmla="*/ 13 h 139"/>
                  <a:gd name="T32" fmla="*/ 96 w 176"/>
                  <a:gd name="T33" fmla="*/ 18 h 139"/>
                  <a:gd name="T34" fmla="*/ 104 w 176"/>
                  <a:gd name="T35" fmla="*/ 25 h 139"/>
                  <a:gd name="T36" fmla="*/ 75 w 176"/>
                  <a:gd name="T37" fmla="*/ 13 h 139"/>
                  <a:gd name="T38" fmla="*/ 76 w 176"/>
                  <a:gd name="T39" fmla="*/ 27 h 139"/>
                  <a:gd name="T40" fmla="*/ 68 w 176"/>
                  <a:gd name="T41" fmla="*/ 21 h 139"/>
                  <a:gd name="T42" fmla="*/ 78 w 176"/>
                  <a:gd name="T43" fmla="*/ 46 h 139"/>
                  <a:gd name="T44" fmla="*/ 52 w 176"/>
                  <a:gd name="T45" fmla="*/ 39 h 139"/>
                  <a:gd name="T46" fmla="*/ 41 w 176"/>
                  <a:gd name="T47" fmla="*/ 50 h 139"/>
                  <a:gd name="T48" fmla="*/ 36 w 176"/>
                  <a:gd name="T49" fmla="*/ 54 h 139"/>
                  <a:gd name="T50" fmla="*/ 30 w 176"/>
                  <a:gd name="T51" fmla="*/ 51 h 139"/>
                  <a:gd name="T52" fmla="*/ 26 w 176"/>
                  <a:gd name="T53" fmla="*/ 57 h 139"/>
                  <a:gd name="T54" fmla="*/ 26 w 176"/>
                  <a:gd name="T55" fmla="*/ 58 h 139"/>
                  <a:gd name="T56" fmla="*/ 23 w 176"/>
                  <a:gd name="T57" fmla="*/ 61 h 139"/>
                  <a:gd name="T58" fmla="*/ 20 w 176"/>
                  <a:gd name="T59" fmla="*/ 70 h 139"/>
                  <a:gd name="T60" fmla="*/ 29 w 176"/>
                  <a:gd name="T61" fmla="*/ 89 h 139"/>
                  <a:gd name="T62" fmla="*/ 22 w 176"/>
                  <a:gd name="T63" fmla="*/ 93 h 139"/>
                  <a:gd name="T64" fmla="*/ 15 w 176"/>
                  <a:gd name="T65" fmla="*/ 89 h 139"/>
                  <a:gd name="T66" fmla="*/ 11 w 176"/>
                  <a:gd name="T67" fmla="*/ 86 h 139"/>
                  <a:gd name="T68" fmla="*/ 5 w 176"/>
                  <a:gd name="T69" fmla="*/ 94 h 139"/>
                  <a:gd name="T70" fmla="*/ 14 w 176"/>
                  <a:gd name="T71" fmla="*/ 100 h 139"/>
                  <a:gd name="T72" fmla="*/ 23 w 176"/>
                  <a:gd name="T73" fmla="*/ 108 h 139"/>
                  <a:gd name="T74" fmla="*/ 29 w 176"/>
                  <a:gd name="T75" fmla="*/ 113 h 139"/>
                  <a:gd name="T76" fmla="*/ 37 w 176"/>
                  <a:gd name="T77" fmla="*/ 110 h 139"/>
                  <a:gd name="T78" fmla="*/ 60 w 176"/>
                  <a:gd name="T79" fmla="*/ 110 h 139"/>
                  <a:gd name="T80" fmla="*/ 65 w 176"/>
                  <a:gd name="T81" fmla="*/ 113 h 139"/>
                  <a:gd name="T82" fmla="*/ 88 w 176"/>
                  <a:gd name="T83" fmla="*/ 113 h 139"/>
                  <a:gd name="T84" fmla="*/ 90 w 176"/>
                  <a:gd name="T85" fmla="*/ 120 h 139"/>
                  <a:gd name="T86" fmla="*/ 109 w 176"/>
                  <a:gd name="T87" fmla="*/ 124 h 139"/>
                  <a:gd name="T88" fmla="*/ 139 w 176"/>
                  <a:gd name="T89" fmla="*/ 116 h 139"/>
                  <a:gd name="T90" fmla="*/ 153 w 176"/>
                  <a:gd name="T91" fmla="*/ 74 h 139"/>
                  <a:gd name="T92" fmla="*/ 26 w 176"/>
                  <a:gd name="T93" fmla="*/ 57 h 139"/>
                  <a:gd name="T94" fmla="*/ 29 w 176"/>
                  <a:gd name="T95" fmla="*/ 99 h 139"/>
                  <a:gd name="T96" fmla="*/ 28 w 176"/>
                  <a:gd name="T97" fmla="*/ 98 h 139"/>
                  <a:gd name="T98" fmla="*/ 113 w 176"/>
                  <a:gd name="T99" fmla="*/ 98 h 139"/>
                  <a:gd name="T100" fmla="*/ 110 w 176"/>
                  <a:gd name="T101" fmla="*/ 63 h 139"/>
                  <a:gd name="T102" fmla="*/ 78 w 176"/>
                  <a:gd name="T103" fmla="*/ 77 h 139"/>
                  <a:gd name="T104" fmla="*/ 53 w 176"/>
                  <a:gd name="T105" fmla="*/ 103 h 139"/>
                  <a:gd name="T106" fmla="*/ 143 w 176"/>
                  <a:gd name="T107" fmla="*/ 88 h 139"/>
                  <a:gd name="T108" fmla="*/ 139 w 176"/>
                  <a:gd name="T109" fmla="*/ 90 h 139"/>
                  <a:gd name="T110" fmla="*/ 111 w 176"/>
                  <a:gd name="T111" fmla="*/ 33 h 139"/>
                  <a:gd name="T112" fmla="*/ 108 w 176"/>
                  <a:gd name="T113" fmla="*/ 30 h 139"/>
                  <a:gd name="T114" fmla="*/ 27 w 176"/>
                  <a:gd name="T115" fmla="*/ 61 h 139"/>
                  <a:gd name="T116" fmla="*/ 27 w 176"/>
                  <a:gd name="T117" fmla="*/ 61 h 139"/>
                  <a:gd name="T118" fmla="*/ 111 w 176"/>
                  <a:gd name="T119" fmla="*/ 122 h 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76" h="139">
                    <a:moveTo>
                      <a:pt x="174" y="112"/>
                    </a:moveTo>
                    <a:cubicBezTo>
                      <a:pt x="173" y="112"/>
                      <a:pt x="171" y="113"/>
                      <a:pt x="166" y="114"/>
                    </a:cubicBezTo>
                    <a:cubicBezTo>
                      <a:pt x="162" y="115"/>
                      <a:pt x="156" y="118"/>
                      <a:pt x="149" y="119"/>
                    </a:cubicBezTo>
                    <a:cubicBezTo>
                      <a:pt x="149" y="119"/>
                      <a:pt x="149" y="118"/>
                      <a:pt x="150" y="118"/>
                    </a:cubicBezTo>
                    <a:cubicBezTo>
                      <a:pt x="152" y="115"/>
                      <a:pt x="155" y="112"/>
                      <a:pt x="158" y="109"/>
                    </a:cubicBezTo>
                    <a:cubicBezTo>
                      <a:pt x="159" y="108"/>
                      <a:pt x="160" y="106"/>
                      <a:pt x="162" y="103"/>
                    </a:cubicBezTo>
                    <a:cubicBezTo>
                      <a:pt x="162" y="102"/>
                      <a:pt x="162" y="102"/>
                      <a:pt x="162" y="102"/>
                    </a:cubicBezTo>
                    <a:cubicBezTo>
                      <a:pt x="162" y="102"/>
                      <a:pt x="162" y="102"/>
                      <a:pt x="162" y="102"/>
                    </a:cubicBezTo>
                    <a:cubicBezTo>
                      <a:pt x="162" y="102"/>
                      <a:pt x="162" y="102"/>
                      <a:pt x="162" y="102"/>
                    </a:cubicBezTo>
                    <a:cubicBezTo>
                      <a:pt x="162" y="102"/>
                      <a:pt x="162" y="102"/>
                      <a:pt x="162" y="102"/>
                    </a:cubicBezTo>
                    <a:cubicBezTo>
                      <a:pt x="162" y="102"/>
                      <a:pt x="162" y="102"/>
                      <a:pt x="162" y="102"/>
                    </a:cubicBezTo>
                    <a:cubicBezTo>
                      <a:pt x="167" y="108"/>
                      <a:pt x="156" y="95"/>
                      <a:pt x="157" y="96"/>
                    </a:cubicBezTo>
                    <a:cubicBezTo>
                      <a:pt x="157" y="96"/>
                      <a:pt x="157" y="96"/>
                      <a:pt x="157" y="96"/>
                    </a:cubicBezTo>
                    <a:cubicBezTo>
                      <a:pt x="157" y="96"/>
                      <a:pt x="157" y="96"/>
                      <a:pt x="157" y="96"/>
                    </a:cubicBezTo>
                    <a:cubicBezTo>
                      <a:pt x="157" y="96"/>
                      <a:pt x="157" y="96"/>
                      <a:pt x="157" y="96"/>
                    </a:cubicBezTo>
                    <a:cubicBezTo>
                      <a:pt x="156" y="96"/>
                      <a:pt x="156" y="96"/>
                      <a:pt x="156" y="96"/>
                    </a:cubicBezTo>
                    <a:cubicBezTo>
                      <a:pt x="156" y="97"/>
                      <a:pt x="155" y="97"/>
                      <a:pt x="155" y="97"/>
                    </a:cubicBezTo>
                    <a:cubicBezTo>
                      <a:pt x="154" y="97"/>
                      <a:pt x="154" y="97"/>
                      <a:pt x="153" y="97"/>
                    </a:cubicBezTo>
                    <a:cubicBezTo>
                      <a:pt x="153" y="97"/>
                      <a:pt x="152" y="96"/>
                      <a:pt x="153" y="97"/>
                    </a:cubicBezTo>
                    <a:cubicBezTo>
                      <a:pt x="153" y="98"/>
                      <a:pt x="152" y="98"/>
                      <a:pt x="151" y="98"/>
                    </a:cubicBezTo>
                    <a:cubicBezTo>
                      <a:pt x="152" y="98"/>
                      <a:pt x="152" y="98"/>
                      <a:pt x="152" y="98"/>
                    </a:cubicBezTo>
                    <a:cubicBezTo>
                      <a:pt x="151" y="98"/>
                      <a:pt x="150" y="99"/>
                      <a:pt x="149" y="99"/>
                    </a:cubicBezTo>
                    <a:cubicBezTo>
                      <a:pt x="152" y="96"/>
                      <a:pt x="155" y="94"/>
                      <a:pt x="157" y="91"/>
                    </a:cubicBezTo>
                    <a:cubicBezTo>
                      <a:pt x="157" y="91"/>
                      <a:pt x="157" y="91"/>
                      <a:pt x="157" y="91"/>
                    </a:cubicBezTo>
                    <a:cubicBezTo>
                      <a:pt x="157" y="91"/>
                      <a:pt x="157" y="91"/>
                      <a:pt x="157" y="91"/>
                    </a:cubicBezTo>
                    <a:cubicBezTo>
                      <a:pt x="158" y="91"/>
                      <a:pt x="158" y="91"/>
                      <a:pt x="158" y="91"/>
                    </a:cubicBezTo>
                    <a:cubicBezTo>
                      <a:pt x="158" y="91"/>
                      <a:pt x="158" y="91"/>
                      <a:pt x="158" y="91"/>
                    </a:cubicBezTo>
                    <a:cubicBezTo>
                      <a:pt x="158" y="91"/>
                      <a:pt x="158" y="91"/>
                      <a:pt x="158" y="91"/>
                    </a:cubicBezTo>
                    <a:cubicBezTo>
                      <a:pt x="158" y="91"/>
                      <a:pt x="158" y="91"/>
                      <a:pt x="158" y="91"/>
                    </a:cubicBezTo>
                    <a:cubicBezTo>
                      <a:pt x="158" y="91"/>
                      <a:pt x="158" y="91"/>
                      <a:pt x="158" y="90"/>
                    </a:cubicBezTo>
                    <a:cubicBezTo>
                      <a:pt x="158" y="90"/>
                      <a:pt x="158" y="90"/>
                      <a:pt x="158" y="90"/>
                    </a:cubicBezTo>
                    <a:cubicBezTo>
                      <a:pt x="159" y="91"/>
                      <a:pt x="159" y="92"/>
                      <a:pt x="158" y="90"/>
                    </a:cubicBezTo>
                    <a:cubicBezTo>
                      <a:pt x="158" y="90"/>
                      <a:pt x="159" y="90"/>
                      <a:pt x="159" y="89"/>
                    </a:cubicBezTo>
                    <a:cubicBezTo>
                      <a:pt x="160" y="88"/>
                      <a:pt x="160" y="88"/>
                      <a:pt x="160" y="88"/>
                    </a:cubicBezTo>
                    <a:cubicBezTo>
                      <a:pt x="160" y="88"/>
                      <a:pt x="160" y="88"/>
                      <a:pt x="160" y="88"/>
                    </a:cubicBezTo>
                    <a:cubicBezTo>
                      <a:pt x="160" y="88"/>
                      <a:pt x="160" y="88"/>
                      <a:pt x="160" y="88"/>
                    </a:cubicBezTo>
                    <a:cubicBezTo>
                      <a:pt x="160" y="88"/>
                      <a:pt x="160" y="88"/>
                      <a:pt x="160" y="88"/>
                    </a:cubicBezTo>
                    <a:cubicBezTo>
                      <a:pt x="161" y="90"/>
                      <a:pt x="151" y="77"/>
                      <a:pt x="155" y="82"/>
                    </a:cubicBezTo>
                    <a:cubicBezTo>
                      <a:pt x="155" y="82"/>
                      <a:pt x="155" y="82"/>
                      <a:pt x="155" y="82"/>
                    </a:cubicBezTo>
                    <a:cubicBezTo>
                      <a:pt x="155" y="82"/>
                      <a:pt x="155" y="82"/>
                      <a:pt x="155" y="82"/>
                    </a:cubicBezTo>
                    <a:cubicBezTo>
                      <a:pt x="155" y="82"/>
                      <a:pt x="155" y="82"/>
                      <a:pt x="155" y="82"/>
                    </a:cubicBezTo>
                    <a:cubicBezTo>
                      <a:pt x="155" y="82"/>
                      <a:pt x="155" y="82"/>
                      <a:pt x="155" y="82"/>
                    </a:cubicBezTo>
                    <a:cubicBezTo>
                      <a:pt x="155" y="82"/>
                      <a:pt x="155" y="82"/>
                      <a:pt x="155" y="82"/>
                    </a:cubicBezTo>
                    <a:cubicBezTo>
                      <a:pt x="154" y="83"/>
                      <a:pt x="154" y="83"/>
                      <a:pt x="154" y="83"/>
                    </a:cubicBezTo>
                    <a:cubicBezTo>
                      <a:pt x="154" y="83"/>
                      <a:pt x="153" y="83"/>
                      <a:pt x="153" y="83"/>
                    </a:cubicBezTo>
                    <a:cubicBezTo>
                      <a:pt x="153" y="83"/>
                      <a:pt x="153" y="83"/>
                      <a:pt x="153" y="83"/>
                    </a:cubicBezTo>
                    <a:cubicBezTo>
                      <a:pt x="153" y="83"/>
                      <a:pt x="153" y="83"/>
                      <a:pt x="153" y="83"/>
                    </a:cubicBezTo>
                    <a:cubicBezTo>
                      <a:pt x="152" y="83"/>
                      <a:pt x="152" y="83"/>
                      <a:pt x="152" y="83"/>
                    </a:cubicBezTo>
                    <a:cubicBezTo>
                      <a:pt x="152" y="83"/>
                      <a:pt x="152" y="83"/>
                      <a:pt x="152" y="83"/>
                    </a:cubicBezTo>
                    <a:cubicBezTo>
                      <a:pt x="152" y="83"/>
                      <a:pt x="152" y="83"/>
                      <a:pt x="152" y="83"/>
                    </a:cubicBezTo>
                    <a:cubicBezTo>
                      <a:pt x="152" y="84"/>
                      <a:pt x="152" y="84"/>
                      <a:pt x="152" y="84"/>
                    </a:cubicBezTo>
                    <a:cubicBezTo>
                      <a:pt x="151" y="84"/>
                      <a:pt x="150" y="84"/>
                      <a:pt x="149" y="85"/>
                    </a:cubicBezTo>
                    <a:cubicBezTo>
                      <a:pt x="150" y="84"/>
                      <a:pt x="151" y="84"/>
                      <a:pt x="152" y="84"/>
                    </a:cubicBezTo>
                    <a:cubicBezTo>
                      <a:pt x="152" y="84"/>
                      <a:pt x="152" y="84"/>
                      <a:pt x="152" y="84"/>
                    </a:cubicBezTo>
                    <a:cubicBezTo>
                      <a:pt x="151" y="85"/>
                      <a:pt x="151" y="85"/>
                      <a:pt x="151" y="85"/>
                    </a:cubicBezTo>
                    <a:cubicBezTo>
                      <a:pt x="150" y="85"/>
                      <a:pt x="148" y="86"/>
                      <a:pt x="146" y="87"/>
                    </a:cubicBezTo>
                    <a:cubicBezTo>
                      <a:pt x="148" y="85"/>
                      <a:pt x="149" y="84"/>
                      <a:pt x="150" y="82"/>
                    </a:cubicBezTo>
                    <a:cubicBezTo>
                      <a:pt x="151" y="80"/>
                      <a:pt x="152" y="79"/>
                      <a:pt x="153" y="77"/>
                    </a:cubicBezTo>
                    <a:cubicBezTo>
                      <a:pt x="153" y="76"/>
                      <a:pt x="154" y="75"/>
                      <a:pt x="154" y="74"/>
                    </a:cubicBezTo>
                    <a:cubicBezTo>
                      <a:pt x="155" y="73"/>
                      <a:pt x="155" y="73"/>
                      <a:pt x="155" y="73"/>
                    </a:cubicBezTo>
                    <a:cubicBezTo>
                      <a:pt x="156" y="74"/>
                      <a:pt x="155" y="74"/>
                      <a:pt x="155" y="73"/>
                    </a:cubicBezTo>
                    <a:cubicBezTo>
                      <a:pt x="155" y="73"/>
                      <a:pt x="155" y="73"/>
                      <a:pt x="155" y="73"/>
                    </a:cubicBezTo>
                    <a:cubicBezTo>
                      <a:pt x="155" y="72"/>
                      <a:pt x="155" y="72"/>
                      <a:pt x="155" y="72"/>
                    </a:cubicBezTo>
                    <a:cubicBezTo>
                      <a:pt x="155" y="72"/>
                      <a:pt x="155" y="72"/>
                      <a:pt x="155" y="72"/>
                    </a:cubicBezTo>
                    <a:cubicBezTo>
                      <a:pt x="155" y="72"/>
                      <a:pt x="155" y="72"/>
                      <a:pt x="155" y="72"/>
                    </a:cubicBezTo>
                    <a:cubicBezTo>
                      <a:pt x="155" y="72"/>
                      <a:pt x="155" y="72"/>
                      <a:pt x="155" y="72"/>
                    </a:cubicBezTo>
                    <a:cubicBezTo>
                      <a:pt x="155" y="72"/>
                      <a:pt x="155" y="72"/>
                      <a:pt x="155" y="72"/>
                    </a:cubicBezTo>
                    <a:cubicBezTo>
                      <a:pt x="155" y="72"/>
                      <a:pt x="155" y="72"/>
                      <a:pt x="155" y="72"/>
                    </a:cubicBezTo>
                    <a:cubicBezTo>
                      <a:pt x="155" y="72"/>
                      <a:pt x="155" y="72"/>
                      <a:pt x="155" y="72"/>
                    </a:cubicBezTo>
                    <a:cubicBezTo>
                      <a:pt x="155" y="73"/>
                      <a:pt x="155" y="73"/>
                      <a:pt x="155" y="73"/>
                    </a:cubicBezTo>
                    <a:cubicBezTo>
                      <a:pt x="153" y="70"/>
                      <a:pt x="148" y="65"/>
                      <a:pt x="149" y="66"/>
                    </a:cubicBezTo>
                    <a:cubicBezTo>
                      <a:pt x="149" y="66"/>
                      <a:pt x="149" y="66"/>
                      <a:pt x="149" y="66"/>
                    </a:cubicBezTo>
                    <a:cubicBezTo>
                      <a:pt x="149" y="66"/>
                      <a:pt x="149" y="66"/>
                      <a:pt x="149" y="66"/>
                    </a:cubicBezTo>
                    <a:cubicBezTo>
                      <a:pt x="149" y="66"/>
                      <a:pt x="149" y="66"/>
                      <a:pt x="149" y="66"/>
                    </a:cubicBezTo>
                    <a:cubicBezTo>
                      <a:pt x="148" y="66"/>
                      <a:pt x="148" y="66"/>
                      <a:pt x="148" y="66"/>
                    </a:cubicBezTo>
                    <a:cubicBezTo>
                      <a:pt x="147" y="66"/>
                      <a:pt x="147" y="66"/>
                      <a:pt x="147" y="66"/>
                    </a:cubicBezTo>
                    <a:cubicBezTo>
                      <a:pt x="146" y="66"/>
                      <a:pt x="145" y="66"/>
                      <a:pt x="144" y="66"/>
                    </a:cubicBezTo>
                    <a:cubicBezTo>
                      <a:pt x="145" y="65"/>
                      <a:pt x="145" y="65"/>
                      <a:pt x="145" y="65"/>
                    </a:cubicBezTo>
                    <a:cubicBezTo>
                      <a:pt x="142" y="66"/>
                      <a:pt x="139" y="67"/>
                      <a:pt x="135" y="68"/>
                    </a:cubicBezTo>
                    <a:cubicBezTo>
                      <a:pt x="136" y="68"/>
                      <a:pt x="136" y="68"/>
                      <a:pt x="137" y="68"/>
                    </a:cubicBezTo>
                    <a:cubicBezTo>
                      <a:pt x="134" y="69"/>
                      <a:pt x="133" y="69"/>
                      <a:pt x="131" y="70"/>
                    </a:cubicBezTo>
                    <a:cubicBezTo>
                      <a:pt x="136" y="66"/>
                      <a:pt x="140" y="62"/>
                      <a:pt x="141" y="59"/>
                    </a:cubicBezTo>
                    <a:cubicBezTo>
                      <a:pt x="142" y="57"/>
                      <a:pt x="143" y="56"/>
                      <a:pt x="144" y="55"/>
                    </a:cubicBezTo>
                    <a:cubicBezTo>
                      <a:pt x="145" y="54"/>
                      <a:pt x="145" y="54"/>
                      <a:pt x="146" y="54"/>
                    </a:cubicBezTo>
                    <a:cubicBezTo>
                      <a:pt x="146" y="53"/>
                      <a:pt x="146" y="53"/>
                      <a:pt x="146" y="53"/>
                    </a:cubicBezTo>
                    <a:cubicBezTo>
                      <a:pt x="146" y="53"/>
                      <a:pt x="146" y="53"/>
                      <a:pt x="146" y="53"/>
                    </a:cubicBezTo>
                    <a:cubicBezTo>
                      <a:pt x="147" y="53"/>
                      <a:pt x="147" y="53"/>
                      <a:pt x="147" y="53"/>
                    </a:cubicBezTo>
                    <a:cubicBezTo>
                      <a:pt x="147" y="52"/>
                      <a:pt x="147" y="52"/>
                      <a:pt x="147" y="52"/>
                    </a:cubicBezTo>
                    <a:cubicBezTo>
                      <a:pt x="147" y="52"/>
                      <a:pt x="147" y="52"/>
                      <a:pt x="147" y="52"/>
                    </a:cubicBezTo>
                    <a:cubicBezTo>
                      <a:pt x="147" y="52"/>
                      <a:pt x="147" y="52"/>
                      <a:pt x="147" y="52"/>
                    </a:cubicBezTo>
                    <a:cubicBezTo>
                      <a:pt x="147" y="52"/>
                      <a:pt x="147" y="52"/>
                      <a:pt x="147" y="52"/>
                    </a:cubicBezTo>
                    <a:cubicBezTo>
                      <a:pt x="147" y="52"/>
                      <a:pt x="147" y="52"/>
                      <a:pt x="147" y="52"/>
                    </a:cubicBezTo>
                    <a:cubicBezTo>
                      <a:pt x="146" y="51"/>
                      <a:pt x="146" y="52"/>
                      <a:pt x="147" y="52"/>
                    </a:cubicBezTo>
                    <a:cubicBezTo>
                      <a:pt x="147" y="52"/>
                      <a:pt x="147" y="52"/>
                      <a:pt x="147" y="52"/>
                    </a:cubicBezTo>
                    <a:cubicBezTo>
                      <a:pt x="147" y="52"/>
                      <a:pt x="147" y="52"/>
                      <a:pt x="147" y="52"/>
                    </a:cubicBezTo>
                    <a:cubicBezTo>
                      <a:pt x="147" y="52"/>
                      <a:pt x="147" y="52"/>
                      <a:pt x="147" y="52"/>
                    </a:cubicBezTo>
                    <a:cubicBezTo>
                      <a:pt x="147" y="52"/>
                      <a:pt x="147" y="52"/>
                      <a:pt x="147" y="52"/>
                    </a:cubicBezTo>
                    <a:cubicBezTo>
                      <a:pt x="147" y="52"/>
                      <a:pt x="147" y="52"/>
                      <a:pt x="147" y="52"/>
                    </a:cubicBezTo>
                    <a:cubicBezTo>
                      <a:pt x="147" y="53"/>
                      <a:pt x="147" y="53"/>
                      <a:pt x="147" y="53"/>
                    </a:cubicBezTo>
                    <a:cubicBezTo>
                      <a:pt x="146" y="53"/>
                      <a:pt x="146" y="53"/>
                      <a:pt x="146" y="53"/>
                    </a:cubicBezTo>
                    <a:cubicBezTo>
                      <a:pt x="146" y="53"/>
                      <a:pt x="146" y="53"/>
                      <a:pt x="146" y="53"/>
                    </a:cubicBezTo>
                    <a:cubicBezTo>
                      <a:pt x="147" y="53"/>
                      <a:pt x="147" y="53"/>
                      <a:pt x="147" y="53"/>
                    </a:cubicBezTo>
                    <a:cubicBezTo>
                      <a:pt x="147" y="53"/>
                      <a:pt x="147" y="53"/>
                      <a:pt x="147" y="53"/>
                    </a:cubicBezTo>
                    <a:cubicBezTo>
                      <a:pt x="147" y="52"/>
                      <a:pt x="147" y="52"/>
                      <a:pt x="147" y="52"/>
                    </a:cubicBezTo>
                    <a:cubicBezTo>
                      <a:pt x="147" y="53"/>
                      <a:pt x="147" y="53"/>
                      <a:pt x="147" y="52"/>
                    </a:cubicBezTo>
                    <a:cubicBezTo>
                      <a:pt x="147" y="52"/>
                      <a:pt x="147" y="52"/>
                      <a:pt x="147" y="52"/>
                    </a:cubicBezTo>
                    <a:cubicBezTo>
                      <a:pt x="147" y="52"/>
                      <a:pt x="147" y="52"/>
                      <a:pt x="147" y="52"/>
                    </a:cubicBezTo>
                    <a:cubicBezTo>
                      <a:pt x="151" y="59"/>
                      <a:pt x="142" y="44"/>
                      <a:pt x="143" y="45"/>
                    </a:cubicBezTo>
                    <a:cubicBezTo>
                      <a:pt x="143" y="45"/>
                      <a:pt x="143" y="45"/>
                      <a:pt x="143" y="45"/>
                    </a:cubicBezTo>
                    <a:cubicBezTo>
                      <a:pt x="142" y="45"/>
                      <a:pt x="142" y="45"/>
                      <a:pt x="142" y="45"/>
                    </a:cubicBezTo>
                    <a:cubicBezTo>
                      <a:pt x="142" y="45"/>
                      <a:pt x="142" y="45"/>
                      <a:pt x="142" y="45"/>
                    </a:cubicBezTo>
                    <a:cubicBezTo>
                      <a:pt x="143" y="46"/>
                      <a:pt x="144" y="48"/>
                      <a:pt x="147" y="52"/>
                    </a:cubicBezTo>
                    <a:cubicBezTo>
                      <a:pt x="147" y="52"/>
                      <a:pt x="147" y="52"/>
                      <a:pt x="147" y="52"/>
                    </a:cubicBezTo>
                    <a:cubicBezTo>
                      <a:pt x="147" y="52"/>
                      <a:pt x="147" y="52"/>
                      <a:pt x="147" y="52"/>
                    </a:cubicBezTo>
                    <a:cubicBezTo>
                      <a:pt x="146" y="51"/>
                      <a:pt x="145" y="49"/>
                      <a:pt x="143" y="45"/>
                    </a:cubicBezTo>
                    <a:cubicBezTo>
                      <a:pt x="143" y="45"/>
                      <a:pt x="143" y="45"/>
                      <a:pt x="143" y="45"/>
                    </a:cubicBezTo>
                    <a:cubicBezTo>
                      <a:pt x="143" y="45"/>
                      <a:pt x="143" y="45"/>
                      <a:pt x="143" y="45"/>
                    </a:cubicBezTo>
                    <a:cubicBezTo>
                      <a:pt x="143" y="45"/>
                      <a:pt x="143" y="45"/>
                      <a:pt x="143" y="45"/>
                    </a:cubicBezTo>
                    <a:cubicBezTo>
                      <a:pt x="143" y="45"/>
                      <a:pt x="143" y="45"/>
                      <a:pt x="143" y="45"/>
                    </a:cubicBezTo>
                    <a:cubicBezTo>
                      <a:pt x="143" y="46"/>
                      <a:pt x="143" y="46"/>
                      <a:pt x="143" y="46"/>
                    </a:cubicBezTo>
                    <a:cubicBezTo>
                      <a:pt x="143" y="46"/>
                      <a:pt x="143" y="45"/>
                      <a:pt x="142" y="45"/>
                    </a:cubicBezTo>
                    <a:cubicBezTo>
                      <a:pt x="142" y="45"/>
                      <a:pt x="142" y="45"/>
                      <a:pt x="142" y="45"/>
                    </a:cubicBezTo>
                    <a:cubicBezTo>
                      <a:pt x="142" y="45"/>
                      <a:pt x="142" y="45"/>
                      <a:pt x="142" y="45"/>
                    </a:cubicBezTo>
                    <a:cubicBezTo>
                      <a:pt x="141" y="45"/>
                      <a:pt x="141" y="45"/>
                      <a:pt x="140" y="45"/>
                    </a:cubicBezTo>
                    <a:cubicBezTo>
                      <a:pt x="139" y="46"/>
                      <a:pt x="138" y="46"/>
                      <a:pt x="137" y="46"/>
                    </a:cubicBezTo>
                    <a:cubicBezTo>
                      <a:pt x="137" y="46"/>
                      <a:pt x="137" y="46"/>
                      <a:pt x="137" y="46"/>
                    </a:cubicBezTo>
                    <a:cubicBezTo>
                      <a:pt x="137" y="46"/>
                      <a:pt x="137" y="46"/>
                      <a:pt x="137" y="46"/>
                    </a:cubicBezTo>
                    <a:cubicBezTo>
                      <a:pt x="135" y="47"/>
                      <a:pt x="134" y="47"/>
                      <a:pt x="133" y="48"/>
                    </a:cubicBezTo>
                    <a:cubicBezTo>
                      <a:pt x="130" y="49"/>
                      <a:pt x="128" y="50"/>
                      <a:pt x="125" y="52"/>
                    </a:cubicBezTo>
                    <a:cubicBezTo>
                      <a:pt x="122" y="53"/>
                      <a:pt x="122" y="55"/>
                      <a:pt x="120" y="56"/>
                    </a:cubicBezTo>
                    <a:cubicBezTo>
                      <a:pt x="119" y="56"/>
                      <a:pt x="118" y="55"/>
                      <a:pt x="118" y="54"/>
                    </a:cubicBezTo>
                    <a:cubicBezTo>
                      <a:pt x="124" y="46"/>
                      <a:pt x="127" y="41"/>
                      <a:pt x="128" y="38"/>
                    </a:cubicBezTo>
                    <a:cubicBezTo>
                      <a:pt x="129" y="34"/>
                      <a:pt x="128" y="34"/>
                      <a:pt x="127" y="35"/>
                    </a:cubicBezTo>
                    <a:cubicBezTo>
                      <a:pt x="123" y="38"/>
                      <a:pt x="115" y="46"/>
                      <a:pt x="115" y="46"/>
                    </a:cubicBezTo>
                    <a:cubicBezTo>
                      <a:pt x="115" y="47"/>
                      <a:pt x="114" y="48"/>
                      <a:pt x="113" y="48"/>
                    </a:cubicBezTo>
                    <a:cubicBezTo>
                      <a:pt x="111" y="46"/>
                      <a:pt x="110" y="43"/>
                      <a:pt x="108" y="41"/>
                    </a:cubicBezTo>
                    <a:cubicBezTo>
                      <a:pt x="106" y="38"/>
                      <a:pt x="106" y="38"/>
                      <a:pt x="106" y="38"/>
                    </a:cubicBezTo>
                    <a:cubicBezTo>
                      <a:pt x="106" y="38"/>
                      <a:pt x="106" y="38"/>
                      <a:pt x="106" y="38"/>
                    </a:cubicBezTo>
                    <a:cubicBezTo>
                      <a:pt x="106" y="38"/>
                      <a:pt x="106" y="37"/>
                      <a:pt x="106" y="37"/>
                    </a:cubicBezTo>
                    <a:cubicBezTo>
                      <a:pt x="105" y="37"/>
                      <a:pt x="105" y="36"/>
                      <a:pt x="105" y="36"/>
                    </a:cubicBezTo>
                    <a:cubicBezTo>
                      <a:pt x="104" y="36"/>
                      <a:pt x="104" y="35"/>
                      <a:pt x="104" y="35"/>
                    </a:cubicBezTo>
                    <a:cubicBezTo>
                      <a:pt x="103" y="34"/>
                      <a:pt x="102" y="33"/>
                      <a:pt x="101" y="32"/>
                    </a:cubicBezTo>
                    <a:cubicBezTo>
                      <a:pt x="106" y="35"/>
                      <a:pt x="109" y="37"/>
                      <a:pt x="112" y="37"/>
                    </a:cubicBezTo>
                    <a:cubicBezTo>
                      <a:pt x="115" y="38"/>
                      <a:pt x="117" y="38"/>
                      <a:pt x="116" y="37"/>
                    </a:cubicBezTo>
                    <a:cubicBezTo>
                      <a:pt x="116" y="37"/>
                      <a:pt x="115" y="37"/>
                      <a:pt x="114" y="36"/>
                    </a:cubicBezTo>
                    <a:cubicBezTo>
                      <a:pt x="122" y="38"/>
                      <a:pt x="121" y="33"/>
                      <a:pt x="121" y="33"/>
                    </a:cubicBezTo>
                    <a:cubicBezTo>
                      <a:pt x="122" y="30"/>
                      <a:pt x="119" y="30"/>
                      <a:pt x="117" y="27"/>
                    </a:cubicBezTo>
                    <a:cubicBezTo>
                      <a:pt x="117" y="27"/>
                      <a:pt x="117" y="27"/>
                      <a:pt x="117" y="26"/>
                    </a:cubicBezTo>
                    <a:cubicBezTo>
                      <a:pt x="117" y="26"/>
                      <a:pt x="117" y="26"/>
                      <a:pt x="117" y="26"/>
                    </a:cubicBezTo>
                    <a:cubicBezTo>
                      <a:pt x="118" y="28"/>
                      <a:pt x="118" y="28"/>
                      <a:pt x="118" y="28"/>
                    </a:cubicBezTo>
                    <a:cubicBezTo>
                      <a:pt x="118" y="27"/>
                      <a:pt x="125" y="35"/>
                      <a:pt x="127" y="23"/>
                    </a:cubicBezTo>
                    <a:cubicBezTo>
                      <a:pt x="127" y="23"/>
                      <a:pt x="127" y="23"/>
                      <a:pt x="127" y="23"/>
                    </a:cubicBezTo>
                    <a:cubicBezTo>
                      <a:pt x="126" y="22"/>
                      <a:pt x="126" y="21"/>
                      <a:pt x="124" y="21"/>
                    </a:cubicBezTo>
                    <a:cubicBezTo>
                      <a:pt x="125" y="20"/>
                      <a:pt x="124" y="20"/>
                      <a:pt x="124" y="20"/>
                    </a:cubicBezTo>
                    <a:cubicBezTo>
                      <a:pt x="124" y="20"/>
                      <a:pt x="124" y="20"/>
                      <a:pt x="124" y="20"/>
                    </a:cubicBezTo>
                    <a:cubicBezTo>
                      <a:pt x="123" y="20"/>
                      <a:pt x="123" y="18"/>
                      <a:pt x="122" y="18"/>
                    </a:cubicBezTo>
                    <a:cubicBezTo>
                      <a:pt x="122" y="18"/>
                      <a:pt x="123" y="18"/>
                      <a:pt x="123" y="18"/>
                    </a:cubicBezTo>
                    <a:cubicBezTo>
                      <a:pt x="122" y="18"/>
                      <a:pt x="121" y="17"/>
                      <a:pt x="122" y="17"/>
                    </a:cubicBezTo>
                    <a:cubicBezTo>
                      <a:pt x="121" y="16"/>
                      <a:pt x="120" y="15"/>
                      <a:pt x="118" y="15"/>
                    </a:cubicBezTo>
                    <a:cubicBezTo>
                      <a:pt x="118" y="15"/>
                      <a:pt x="118" y="15"/>
                      <a:pt x="118" y="15"/>
                    </a:cubicBezTo>
                    <a:cubicBezTo>
                      <a:pt x="118" y="15"/>
                      <a:pt x="118" y="15"/>
                      <a:pt x="117" y="15"/>
                    </a:cubicBezTo>
                    <a:cubicBezTo>
                      <a:pt x="117" y="15"/>
                      <a:pt x="117" y="15"/>
                      <a:pt x="117" y="15"/>
                    </a:cubicBezTo>
                    <a:cubicBezTo>
                      <a:pt x="116" y="15"/>
                      <a:pt x="116" y="14"/>
                      <a:pt x="115" y="14"/>
                    </a:cubicBezTo>
                    <a:cubicBezTo>
                      <a:pt x="116" y="13"/>
                      <a:pt x="116" y="13"/>
                      <a:pt x="116" y="13"/>
                    </a:cubicBezTo>
                    <a:cubicBezTo>
                      <a:pt x="115" y="13"/>
                      <a:pt x="115" y="13"/>
                      <a:pt x="115" y="13"/>
                    </a:cubicBezTo>
                    <a:cubicBezTo>
                      <a:pt x="115" y="13"/>
                      <a:pt x="115" y="13"/>
                      <a:pt x="115" y="13"/>
                    </a:cubicBezTo>
                    <a:cubicBezTo>
                      <a:pt x="114" y="14"/>
                      <a:pt x="115" y="12"/>
                      <a:pt x="114" y="12"/>
                    </a:cubicBezTo>
                    <a:cubicBezTo>
                      <a:pt x="114" y="12"/>
                      <a:pt x="111" y="14"/>
                      <a:pt x="111" y="13"/>
                    </a:cubicBezTo>
                    <a:cubicBezTo>
                      <a:pt x="110" y="13"/>
                      <a:pt x="112" y="12"/>
                      <a:pt x="111" y="12"/>
                    </a:cubicBezTo>
                    <a:cubicBezTo>
                      <a:pt x="111" y="12"/>
                      <a:pt x="111" y="12"/>
                      <a:pt x="112" y="11"/>
                    </a:cubicBezTo>
                    <a:cubicBezTo>
                      <a:pt x="111" y="11"/>
                      <a:pt x="112" y="10"/>
                      <a:pt x="111" y="10"/>
                    </a:cubicBezTo>
                    <a:cubicBezTo>
                      <a:pt x="111" y="10"/>
                      <a:pt x="111" y="10"/>
                      <a:pt x="111" y="10"/>
                    </a:cubicBezTo>
                    <a:cubicBezTo>
                      <a:pt x="110" y="10"/>
                      <a:pt x="110" y="8"/>
                      <a:pt x="109" y="9"/>
                    </a:cubicBezTo>
                    <a:cubicBezTo>
                      <a:pt x="108" y="9"/>
                      <a:pt x="110" y="7"/>
                      <a:pt x="108" y="8"/>
                    </a:cubicBezTo>
                    <a:cubicBezTo>
                      <a:pt x="108" y="7"/>
                      <a:pt x="108" y="7"/>
                      <a:pt x="108" y="7"/>
                    </a:cubicBezTo>
                    <a:cubicBezTo>
                      <a:pt x="108" y="6"/>
                      <a:pt x="108" y="7"/>
                      <a:pt x="107" y="7"/>
                    </a:cubicBezTo>
                    <a:cubicBezTo>
                      <a:pt x="108" y="6"/>
                      <a:pt x="107" y="6"/>
                      <a:pt x="108" y="6"/>
                    </a:cubicBezTo>
                    <a:cubicBezTo>
                      <a:pt x="107" y="4"/>
                      <a:pt x="105" y="6"/>
                      <a:pt x="105" y="4"/>
                    </a:cubicBezTo>
                    <a:cubicBezTo>
                      <a:pt x="104" y="5"/>
                      <a:pt x="104" y="4"/>
                      <a:pt x="103" y="5"/>
                    </a:cubicBezTo>
                    <a:cubicBezTo>
                      <a:pt x="103" y="4"/>
                      <a:pt x="102" y="4"/>
                      <a:pt x="103" y="3"/>
                    </a:cubicBezTo>
                    <a:cubicBezTo>
                      <a:pt x="103" y="3"/>
                      <a:pt x="103" y="3"/>
                      <a:pt x="103" y="4"/>
                    </a:cubicBezTo>
                    <a:cubicBezTo>
                      <a:pt x="103" y="3"/>
                      <a:pt x="103" y="3"/>
                      <a:pt x="103" y="3"/>
                    </a:cubicBezTo>
                    <a:cubicBezTo>
                      <a:pt x="103" y="2"/>
                      <a:pt x="103" y="2"/>
                      <a:pt x="102" y="3"/>
                    </a:cubicBezTo>
                    <a:cubicBezTo>
                      <a:pt x="102" y="2"/>
                      <a:pt x="102" y="2"/>
                      <a:pt x="102" y="3"/>
                    </a:cubicBezTo>
                    <a:cubicBezTo>
                      <a:pt x="102" y="3"/>
                      <a:pt x="101" y="3"/>
                      <a:pt x="101" y="3"/>
                    </a:cubicBezTo>
                    <a:cubicBezTo>
                      <a:pt x="101" y="3"/>
                      <a:pt x="102" y="3"/>
                      <a:pt x="101" y="3"/>
                    </a:cubicBezTo>
                    <a:cubicBezTo>
                      <a:pt x="101" y="3"/>
                      <a:pt x="101" y="3"/>
                      <a:pt x="101" y="3"/>
                    </a:cubicBezTo>
                    <a:cubicBezTo>
                      <a:pt x="101" y="3"/>
                      <a:pt x="101" y="3"/>
                      <a:pt x="101" y="3"/>
                    </a:cubicBezTo>
                    <a:cubicBezTo>
                      <a:pt x="100" y="2"/>
                      <a:pt x="100" y="2"/>
                      <a:pt x="100" y="2"/>
                    </a:cubicBezTo>
                    <a:cubicBezTo>
                      <a:pt x="100" y="3"/>
                      <a:pt x="100" y="3"/>
                      <a:pt x="100" y="3"/>
                    </a:cubicBezTo>
                    <a:cubicBezTo>
                      <a:pt x="100" y="2"/>
                      <a:pt x="100" y="1"/>
                      <a:pt x="99" y="2"/>
                    </a:cubicBezTo>
                    <a:cubicBezTo>
                      <a:pt x="98" y="2"/>
                      <a:pt x="99" y="3"/>
                      <a:pt x="98" y="3"/>
                    </a:cubicBezTo>
                    <a:cubicBezTo>
                      <a:pt x="98" y="3"/>
                      <a:pt x="98" y="2"/>
                      <a:pt x="98" y="2"/>
                    </a:cubicBezTo>
                    <a:cubicBezTo>
                      <a:pt x="98" y="2"/>
                      <a:pt x="98" y="2"/>
                      <a:pt x="98" y="2"/>
                    </a:cubicBezTo>
                    <a:cubicBezTo>
                      <a:pt x="98" y="2"/>
                      <a:pt x="98" y="2"/>
                      <a:pt x="98" y="2"/>
                    </a:cubicBezTo>
                    <a:cubicBezTo>
                      <a:pt x="97" y="2"/>
                      <a:pt x="97" y="2"/>
                      <a:pt x="97" y="2"/>
                    </a:cubicBezTo>
                    <a:cubicBezTo>
                      <a:pt x="97" y="2"/>
                      <a:pt x="97" y="2"/>
                      <a:pt x="97" y="2"/>
                    </a:cubicBezTo>
                    <a:cubicBezTo>
                      <a:pt x="97" y="2"/>
                      <a:pt x="97" y="2"/>
                      <a:pt x="97" y="2"/>
                    </a:cubicBezTo>
                    <a:cubicBezTo>
                      <a:pt x="97" y="2"/>
                      <a:pt x="97" y="2"/>
                      <a:pt x="97" y="2"/>
                    </a:cubicBezTo>
                    <a:cubicBezTo>
                      <a:pt x="99" y="0"/>
                      <a:pt x="86" y="17"/>
                      <a:pt x="91" y="10"/>
                    </a:cubicBezTo>
                    <a:cubicBezTo>
                      <a:pt x="91" y="10"/>
                      <a:pt x="91" y="10"/>
                      <a:pt x="91" y="10"/>
                    </a:cubicBezTo>
                    <a:cubicBezTo>
                      <a:pt x="91" y="10"/>
                      <a:pt x="91" y="10"/>
                      <a:pt x="91" y="10"/>
                    </a:cubicBezTo>
                    <a:cubicBezTo>
                      <a:pt x="91" y="10"/>
                      <a:pt x="91" y="10"/>
                      <a:pt x="91" y="10"/>
                    </a:cubicBezTo>
                    <a:cubicBezTo>
                      <a:pt x="91" y="10"/>
                      <a:pt x="91" y="10"/>
                      <a:pt x="91" y="10"/>
                    </a:cubicBezTo>
                    <a:cubicBezTo>
                      <a:pt x="91" y="10"/>
                      <a:pt x="91" y="11"/>
                      <a:pt x="92" y="11"/>
                    </a:cubicBezTo>
                    <a:cubicBezTo>
                      <a:pt x="92" y="11"/>
                      <a:pt x="92" y="11"/>
                      <a:pt x="93" y="11"/>
                    </a:cubicBezTo>
                    <a:cubicBezTo>
                      <a:pt x="92" y="11"/>
                      <a:pt x="92" y="11"/>
                      <a:pt x="92" y="11"/>
                    </a:cubicBezTo>
                    <a:cubicBezTo>
                      <a:pt x="93" y="12"/>
                      <a:pt x="91" y="13"/>
                      <a:pt x="92" y="13"/>
                    </a:cubicBezTo>
                    <a:cubicBezTo>
                      <a:pt x="93" y="12"/>
                      <a:pt x="93" y="12"/>
                      <a:pt x="93" y="12"/>
                    </a:cubicBezTo>
                    <a:cubicBezTo>
                      <a:pt x="94" y="12"/>
                      <a:pt x="92" y="14"/>
                      <a:pt x="94" y="13"/>
                    </a:cubicBezTo>
                    <a:cubicBezTo>
                      <a:pt x="94" y="13"/>
                      <a:pt x="95" y="12"/>
                      <a:pt x="95" y="13"/>
                    </a:cubicBezTo>
                    <a:cubicBezTo>
                      <a:pt x="94" y="13"/>
                      <a:pt x="94" y="13"/>
                      <a:pt x="94" y="13"/>
                    </a:cubicBezTo>
                    <a:cubicBezTo>
                      <a:pt x="95" y="13"/>
                      <a:pt x="95" y="13"/>
                      <a:pt x="95" y="13"/>
                    </a:cubicBezTo>
                    <a:cubicBezTo>
                      <a:pt x="95" y="13"/>
                      <a:pt x="94" y="14"/>
                      <a:pt x="94" y="14"/>
                    </a:cubicBezTo>
                    <a:cubicBezTo>
                      <a:pt x="94" y="14"/>
                      <a:pt x="94" y="14"/>
                      <a:pt x="94" y="14"/>
                    </a:cubicBezTo>
                    <a:cubicBezTo>
                      <a:pt x="95" y="14"/>
                      <a:pt x="95" y="14"/>
                      <a:pt x="95" y="14"/>
                    </a:cubicBezTo>
                    <a:cubicBezTo>
                      <a:pt x="95" y="15"/>
                      <a:pt x="96" y="15"/>
                      <a:pt x="95" y="16"/>
                    </a:cubicBezTo>
                    <a:cubicBezTo>
                      <a:pt x="95" y="16"/>
                      <a:pt x="95" y="17"/>
                      <a:pt x="96" y="17"/>
                    </a:cubicBezTo>
                    <a:cubicBezTo>
                      <a:pt x="96" y="17"/>
                      <a:pt x="96" y="17"/>
                      <a:pt x="95" y="18"/>
                    </a:cubicBezTo>
                    <a:cubicBezTo>
                      <a:pt x="96" y="17"/>
                      <a:pt x="97" y="18"/>
                      <a:pt x="96" y="18"/>
                    </a:cubicBezTo>
                    <a:cubicBezTo>
                      <a:pt x="96" y="18"/>
                      <a:pt x="96" y="18"/>
                      <a:pt x="96" y="18"/>
                    </a:cubicBezTo>
                    <a:cubicBezTo>
                      <a:pt x="96" y="20"/>
                      <a:pt x="98" y="20"/>
                      <a:pt x="98" y="21"/>
                    </a:cubicBezTo>
                    <a:cubicBezTo>
                      <a:pt x="99" y="20"/>
                      <a:pt x="99" y="21"/>
                      <a:pt x="99" y="20"/>
                    </a:cubicBezTo>
                    <a:cubicBezTo>
                      <a:pt x="101" y="21"/>
                      <a:pt x="99" y="23"/>
                      <a:pt x="102" y="22"/>
                    </a:cubicBezTo>
                    <a:cubicBezTo>
                      <a:pt x="102" y="22"/>
                      <a:pt x="101" y="23"/>
                      <a:pt x="101" y="23"/>
                    </a:cubicBezTo>
                    <a:cubicBezTo>
                      <a:pt x="101" y="23"/>
                      <a:pt x="101" y="23"/>
                      <a:pt x="101" y="23"/>
                    </a:cubicBezTo>
                    <a:cubicBezTo>
                      <a:pt x="102" y="23"/>
                      <a:pt x="102" y="24"/>
                      <a:pt x="102" y="24"/>
                    </a:cubicBezTo>
                    <a:cubicBezTo>
                      <a:pt x="103" y="24"/>
                      <a:pt x="104" y="24"/>
                      <a:pt x="104" y="24"/>
                    </a:cubicBezTo>
                    <a:cubicBezTo>
                      <a:pt x="104" y="24"/>
                      <a:pt x="104" y="25"/>
                      <a:pt x="104" y="25"/>
                    </a:cubicBezTo>
                    <a:cubicBezTo>
                      <a:pt x="104" y="25"/>
                      <a:pt x="104" y="25"/>
                      <a:pt x="103" y="25"/>
                    </a:cubicBezTo>
                    <a:cubicBezTo>
                      <a:pt x="104" y="25"/>
                      <a:pt x="104" y="25"/>
                      <a:pt x="104" y="25"/>
                    </a:cubicBezTo>
                    <a:cubicBezTo>
                      <a:pt x="104" y="25"/>
                      <a:pt x="104" y="25"/>
                      <a:pt x="104" y="25"/>
                    </a:cubicBezTo>
                    <a:cubicBezTo>
                      <a:pt x="104" y="25"/>
                      <a:pt x="104" y="25"/>
                      <a:pt x="104" y="25"/>
                    </a:cubicBezTo>
                    <a:cubicBezTo>
                      <a:pt x="104" y="25"/>
                      <a:pt x="104" y="25"/>
                      <a:pt x="104" y="25"/>
                    </a:cubicBezTo>
                    <a:cubicBezTo>
                      <a:pt x="104" y="26"/>
                      <a:pt x="105" y="26"/>
                      <a:pt x="104" y="26"/>
                    </a:cubicBezTo>
                    <a:cubicBezTo>
                      <a:pt x="105" y="27"/>
                      <a:pt x="106" y="27"/>
                      <a:pt x="107" y="28"/>
                    </a:cubicBezTo>
                    <a:cubicBezTo>
                      <a:pt x="107" y="28"/>
                      <a:pt x="106" y="28"/>
                      <a:pt x="106" y="28"/>
                    </a:cubicBezTo>
                    <a:cubicBezTo>
                      <a:pt x="107" y="28"/>
                      <a:pt x="107" y="28"/>
                      <a:pt x="107" y="28"/>
                    </a:cubicBezTo>
                    <a:cubicBezTo>
                      <a:pt x="106" y="29"/>
                      <a:pt x="106" y="28"/>
                      <a:pt x="106" y="28"/>
                    </a:cubicBezTo>
                    <a:cubicBezTo>
                      <a:pt x="105" y="30"/>
                      <a:pt x="108" y="29"/>
                      <a:pt x="107" y="30"/>
                    </a:cubicBezTo>
                    <a:cubicBezTo>
                      <a:pt x="103" y="26"/>
                      <a:pt x="97" y="21"/>
                      <a:pt x="85" y="15"/>
                    </a:cubicBezTo>
                    <a:cubicBezTo>
                      <a:pt x="86" y="15"/>
                      <a:pt x="86" y="15"/>
                      <a:pt x="86" y="15"/>
                    </a:cubicBezTo>
                    <a:cubicBezTo>
                      <a:pt x="84" y="14"/>
                      <a:pt x="82" y="13"/>
                      <a:pt x="80" y="13"/>
                    </a:cubicBezTo>
                    <a:cubicBezTo>
                      <a:pt x="80" y="11"/>
                      <a:pt x="80" y="12"/>
                      <a:pt x="80" y="13"/>
                    </a:cubicBezTo>
                    <a:cubicBezTo>
                      <a:pt x="78" y="13"/>
                      <a:pt x="77" y="13"/>
                      <a:pt x="76" y="13"/>
                    </a:cubicBezTo>
                    <a:cubicBezTo>
                      <a:pt x="75" y="13"/>
                      <a:pt x="75" y="13"/>
                      <a:pt x="75" y="13"/>
                    </a:cubicBezTo>
                    <a:cubicBezTo>
                      <a:pt x="75" y="13"/>
                      <a:pt x="75" y="13"/>
                      <a:pt x="75" y="13"/>
                    </a:cubicBezTo>
                    <a:cubicBezTo>
                      <a:pt x="75" y="13"/>
                      <a:pt x="75" y="13"/>
                      <a:pt x="75" y="13"/>
                    </a:cubicBezTo>
                    <a:cubicBezTo>
                      <a:pt x="76" y="6"/>
                      <a:pt x="74" y="23"/>
                      <a:pt x="74" y="21"/>
                    </a:cubicBezTo>
                    <a:cubicBezTo>
                      <a:pt x="74" y="21"/>
                      <a:pt x="74" y="21"/>
                      <a:pt x="74" y="21"/>
                    </a:cubicBezTo>
                    <a:cubicBezTo>
                      <a:pt x="74" y="22"/>
                      <a:pt x="74" y="22"/>
                      <a:pt x="74" y="22"/>
                    </a:cubicBezTo>
                    <a:cubicBezTo>
                      <a:pt x="74" y="22"/>
                      <a:pt x="74" y="22"/>
                      <a:pt x="74" y="22"/>
                    </a:cubicBezTo>
                    <a:cubicBezTo>
                      <a:pt x="75" y="22"/>
                      <a:pt x="75" y="22"/>
                      <a:pt x="75" y="22"/>
                    </a:cubicBezTo>
                    <a:cubicBezTo>
                      <a:pt x="75" y="22"/>
                      <a:pt x="75" y="22"/>
                      <a:pt x="76" y="23"/>
                    </a:cubicBezTo>
                    <a:cubicBezTo>
                      <a:pt x="78" y="25"/>
                      <a:pt x="80" y="26"/>
                      <a:pt x="82" y="28"/>
                    </a:cubicBezTo>
                    <a:cubicBezTo>
                      <a:pt x="86" y="32"/>
                      <a:pt x="90" y="35"/>
                      <a:pt x="94" y="37"/>
                    </a:cubicBezTo>
                    <a:cubicBezTo>
                      <a:pt x="94" y="38"/>
                      <a:pt x="94" y="38"/>
                      <a:pt x="95" y="38"/>
                    </a:cubicBezTo>
                    <a:cubicBezTo>
                      <a:pt x="91" y="36"/>
                      <a:pt x="88" y="35"/>
                      <a:pt x="86" y="34"/>
                    </a:cubicBezTo>
                    <a:cubicBezTo>
                      <a:pt x="87" y="34"/>
                      <a:pt x="87" y="34"/>
                      <a:pt x="87" y="34"/>
                    </a:cubicBezTo>
                    <a:cubicBezTo>
                      <a:pt x="82" y="32"/>
                      <a:pt x="81" y="30"/>
                      <a:pt x="76" y="27"/>
                    </a:cubicBezTo>
                    <a:cubicBezTo>
                      <a:pt x="75" y="27"/>
                      <a:pt x="75" y="27"/>
                      <a:pt x="75" y="27"/>
                    </a:cubicBezTo>
                    <a:cubicBezTo>
                      <a:pt x="74" y="26"/>
                      <a:pt x="73" y="25"/>
                      <a:pt x="71" y="24"/>
                    </a:cubicBezTo>
                    <a:cubicBezTo>
                      <a:pt x="70" y="23"/>
                      <a:pt x="70" y="23"/>
                      <a:pt x="70" y="23"/>
                    </a:cubicBezTo>
                    <a:cubicBezTo>
                      <a:pt x="70" y="22"/>
                      <a:pt x="70" y="22"/>
                      <a:pt x="70" y="22"/>
                    </a:cubicBezTo>
                    <a:cubicBezTo>
                      <a:pt x="69" y="22"/>
                      <a:pt x="69" y="22"/>
                      <a:pt x="69" y="22"/>
                    </a:cubicBezTo>
                    <a:cubicBezTo>
                      <a:pt x="69" y="21"/>
                      <a:pt x="69" y="21"/>
                      <a:pt x="69" y="21"/>
                    </a:cubicBezTo>
                    <a:cubicBezTo>
                      <a:pt x="69" y="21"/>
                      <a:pt x="69" y="21"/>
                      <a:pt x="69" y="21"/>
                    </a:cubicBezTo>
                    <a:cubicBezTo>
                      <a:pt x="69" y="21"/>
                      <a:pt x="69" y="21"/>
                      <a:pt x="69" y="21"/>
                    </a:cubicBezTo>
                    <a:cubicBezTo>
                      <a:pt x="69" y="22"/>
                      <a:pt x="69" y="22"/>
                      <a:pt x="68" y="22"/>
                    </a:cubicBezTo>
                    <a:cubicBezTo>
                      <a:pt x="68" y="21"/>
                      <a:pt x="68" y="21"/>
                      <a:pt x="68" y="21"/>
                    </a:cubicBezTo>
                    <a:cubicBezTo>
                      <a:pt x="68" y="21"/>
                      <a:pt x="68" y="21"/>
                      <a:pt x="68" y="21"/>
                    </a:cubicBezTo>
                    <a:cubicBezTo>
                      <a:pt x="68" y="21"/>
                      <a:pt x="68" y="21"/>
                      <a:pt x="68" y="21"/>
                    </a:cubicBezTo>
                    <a:cubicBezTo>
                      <a:pt x="68" y="21"/>
                      <a:pt x="68" y="21"/>
                      <a:pt x="68" y="21"/>
                    </a:cubicBezTo>
                    <a:cubicBezTo>
                      <a:pt x="68" y="21"/>
                      <a:pt x="68" y="21"/>
                      <a:pt x="68" y="21"/>
                    </a:cubicBezTo>
                    <a:cubicBezTo>
                      <a:pt x="68" y="21"/>
                      <a:pt x="68" y="21"/>
                      <a:pt x="68" y="21"/>
                    </a:cubicBezTo>
                    <a:cubicBezTo>
                      <a:pt x="58" y="31"/>
                      <a:pt x="65" y="24"/>
                      <a:pt x="63" y="26"/>
                    </a:cubicBezTo>
                    <a:cubicBezTo>
                      <a:pt x="63" y="26"/>
                      <a:pt x="63" y="26"/>
                      <a:pt x="63" y="26"/>
                    </a:cubicBezTo>
                    <a:cubicBezTo>
                      <a:pt x="63" y="27"/>
                      <a:pt x="63" y="27"/>
                      <a:pt x="63" y="27"/>
                    </a:cubicBezTo>
                    <a:cubicBezTo>
                      <a:pt x="63" y="27"/>
                      <a:pt x="63" y="27"/>
                      <a:pt x="63" y="27"/>
                    </a:cubicBezTo>
                    <a:cubicBezTo>
                      <a:pt x="60" y="30"/>
                      <a:pt x="65" y="25"/>
                      <a:pt x="63" y="27"/>
                    </a:cubicBezTo>
                    <a:cubicBezTo>
                      <a:pt x="63" y="27"/>
                      <a:pt x="63" y="27"/>
                      <a:pt x="63" y="27"/>
                    </a:cubicBezTo>
                    <a:cubicBezTo>
                      <a:pt x="63" y="27"/>
                      <a:pt x="63" y="27"/>
                      <a:pt x="63" y="27"/>
                    </a:cubicBezTo>
                    <a:cubicBezTo>
                      <a:pt x="63" y="28"/>
                      <a:pt x="64" y="29"/>
                      <a:pt x="65" y="29"/>
                    </a:cubicBezTo>
                    <a:cubicBezTo>
                      <a:pt x="67" y="32"/>
                      <a:pt x="69" y="35"/>
                      <a:pt x="71" y="36"/>
                    </a:cubicBezTo>
                    <a:cubicBezTo>
                      <a:pt x="71" y="37"/>
                      <a:pt x="71" y="37"/>
                      <a:pt x="71" y="37"/>
                    </a:cubicBezTo>
                    <a:cubicBezTo>
                      <a:pt x="78" y="46"/>
                      <a:pt x="78" y="46"/>
                      <a:pt x="78" y="46"/>
                    </a:cubicBezTo>
                    <a:cubicBezTo>
                      <a:pt x="76" y="43"/>
                      <a:pt x="76" y="43"/>
                      <a:pt x="76" y="43"/>
                    </a:cubicBezTo>
                    <a:cubicBezTo>
                      <a:pt x="77" y="43"/>
                      <a:pt x="79" y="47"/>
                      <a:pt x="82" y="51"/>
                    </a:cubicBezTo>
                    <a:cubicBezTo>
                      <a:pt x="80" y="49"/>
                      <a:pt x="80" y="50"/>
                      <a:pt x="77" y="47"/>
                    </a:cubicBezTo>
                    <a:cubicBezTo>
                      <a:pt x="77" y="47"/>
                      <a:pt x="72" y="43"/>
                      <a:pt x="75" y="44"/>
                    </a:cubicBezTo>
                    <a:cubicBezTo>
                      <a:pt x="71" y="40"/>
                      <a:pt x="67" y="37"/>
                      <a:pt x="62" y="33"/>
                    </a:cubicBezTo>
                    <a:cubicBezTo>
                      <a:pt x="60" y="32"/>
                      <a:pt x="60" y="32"/>
                      <a:pt x="60" y="32"/>
                    </a:cubicBezTo>
                    <a:cubicBezTo>
                      <a:pt x="60" y="31"/>
                      <a:pt x="60" y="31"/>
                      <a:pt x="60" y="31"/>
                    </a:cubicBezTo>
                    <a:cubicBezTo>
                      <a:pt x="60" y="31"/>
                      <a:pt x="60" y="31"/>
                      <a:pt x="60" y="31"/>
                    </a:cubicBezTo>
                    <a:cubicBezTo>
                      <a:pt x="60" y="31"/>
                      <a:pt x="60" y="31"/>
                      <a:pt x="60" y="31"/>
                    </a:cubicBezTo>
                    <a:cubicBezTo>
                      <a:pt x="60" y="31"/>
                      <a:pt x="60" y="31"/>
                      <a:pt x="60" y="31"/>
                    </a:cubicBezTo>
                    <a:cubicBezTo>
                      <a:pt x="44" y="46"/>
                      <a:pt x="55" y="35"/>
                      <a:pt x="52" y="39"/>
                    </a:cubicBezTo>
                    <a:cubicBezTo>
                      <a:pt x="52" y="39"/>
                      <a:pt x="52" y="39"/>
                      <a:pt x="52" y="39"/>
                    </a:cubicBezTo>
                    <a:cubicBezTo>
                      <a:pt x="52" y="39"/>
                      <a:pt x="52" y="39"/>
                      <a:pt x="52" y="39"/>
                    </a:cubicBezTo>
                    <a:cubicBezTo>
                      <a:pt x="52" y="39"/>
                      <a:pt x="52" y="39"/>
                      <a:pt x="52" y="39"/>
                    </a:cubicBezTo>
                    <a:cubicBezTo>
                      <a:pt x="53" y="40"/>
                      <a:pt x="53" y="40"/>
                      <a:pt x="53" y="40"/>
                    </a:cubicBezTo>
                    <a:cubicBezTo>
                      <a:pt x="54" y="41"/>
                      <a:pt x="55" y="42"/>
                      <a:pt x="56" y="44"/>
                    </a:cubicBezTo>
                    <a:cubicBezTo>
                      <a:pt x="58" y="46"/>
                      <a:pt x="60" y="48"/>
                      <a:pt x="62" y="51"/>
                    </a:cubicBezTo>
                    <a:cubicBezTo>
                      <a:pt x="61" y="50"/>
                      <a:pt x="61" y="50"/>
                      <a:pt x="60" y="50"/>
                    </a:cubicBezTo>
                    <a:cubicBezTo>
                      <a:pt x="58" y="48"/>
                      <a:pt x="54" y="46"/>
                      <a:pt x="51" y="44"/>
                    </a:cubicBezTo>
                    <a:cubicBezTo>
                      <a:pt x="51" y="44"/>
                      <a:pt x="51" y="43"/>
                      <a:pt x="50" y="43"/>
                    </a:cubicBezTo>
                    <a:cubicBezTo>
                      <a:pt x="50" y="43"/>
                      <a:pt x="51" y="43"/>
                      <a:pt x="50" y="43"/>
                    </a:cubicBezTo>
                    <a:cubicBezTo>
                      <a:pt x="50" y="43"/>
                      <a:pt x="49" y="43"/>
                      <a:pt x="49" y="43"/>
                    </a:cubicBezTo>
                    <a:cubicBezTo>
                      <a:pt x="48" y="42"/>
                      <a:pt x="48" y="42"/>
                      <a:pt x="48" y="42"/>
                    </a:cubicBezTo>
                    <a:cubicBezTo>
                      <a:pt x="48" y="42"/>
                      <a:pt x="48" y="42"/>
                      <a:pt x="48" y="42"/>
                    </a:cubicBezTo>
                    <a:cubicBezTo>
                      <a:pt x="48" y="42"/>
                      <a:pt x="48" y="42"/>
                      <a:pt x="48" y="42"/>
                    </a:cubicBezTo>
                    <a:cubicBezTo>
                      <a:pt x="45" y="45"/>
                      <a:pt x="55" y="34"/>
                      <a:pt x="41" y="50"/>
                    </a:cubicBezTo>
                    <a:cubicBezTo>
                      <a:pt x="41" y="50"/>
                      <a:pt x="41" y="50"/>
                      <a:pt x="41" y="50"/>
                    </a:cubicBezTo>
                    <a:cubicBezTo>
                      <a:pt x="41" y="50"/>
                      <a:pt x="41" y="50"/>
                      <a:pt x="41" y="50"/>
                    </a:cubicBezTo>
                    <a:cubicBezTo>
                      <a:pt x="41" y="50"/>
                      <a:pt x="41" y="50"/>
                      <a:pt x="41" y="50"/>
                    </a:cubicBezTo>
                    <a:cubicBezTo>
                      <a:pt x="41" y="50"/>
                      <a:pt x="41" y="50"/>
                      <a:pt x="41" y="50"/>
                    </a:cubicBezTo>
                    <a:cubicBezTo>
                      <a:pt x="41" y="50"/>
                      <a:pt x="41" y="50"/>
                      <a:pt x="41" y="50"/>
                    </a:cubicBezTo>
                    <a:cubicBezTo>
                      <a:pt x="42" y="50"/>
                      <a:pt x="42" y="50"/>
                      <a:pt x="42" y="50"/>
                    </a:cubicBezTo>
                    <a:cubicBezTo>
                      <a:pt x="43" y="51"/>
                      <a:pt x="43" y="52"/>
                      <a:pt x="43" y="53"/>
                    </a:cubicBezTo>
                    <a:cubicBezTo>
                      <a:pt x="43" y="53"/>
                      <a:pt x="51" y="62"/>
                      <a:pt x="53" y="64"/>
                    </a:cubicBezTo>
                    <a:cubicBezTo>
                      <a:pt x="52" y="64"/>
                      <a:pt x="55" y="67"/>
                      <a:pt x="54" y="67"/>
                    </a:cubicBezTo>
                    <a:cubicBezTo>
                      <a:pt x="54" y="67"/>
                      <a:pt x="53" y="66"/>
                      <a:pt x="53" y="65"/>
                    </a:cubicBezTo>
                    <a:cubicBezTo>
                      <a:pt x="49" y="63"/>
                      <a:pt x="48" y="61"/>
                      <a:pt x="44" y="59"/>
                    </a:cubicBezTo>
                    <a:cubicBezTo>
                      <a:pt x="42" y="57"/>
                      <a:pt x="40" y="57"/>
                      <a:pt x="38" y="55"/>
                    </a:cubicBezTo>
                    <a:cubicBezTo>
                      <a:pt x="37" y="55"/>
                      <a:pt x="37" y="54"/>
                      <a:pt x="36" y="54"/>
                    </a:cubicBezTo>
                    <a:cubicBezTo>
                      <a:pt x="34" y="51"/>
                      <a:pt x="34" y="51"/>
                      <a:pt x="34" y="51"/>
                    </a:cubicBezTo>
                    <a:cubicBezTo>
                      <a:pt x="34" y="51"/>
                      <a:pt x="34" y="51"/>
                      <a:pt x="34" y="51"/>
                    </a:cubicBezTo>
                    <a:cubicBezTo>
                      <a:pt x="34" y="51"/>
                      <a:pt x="34" y="51"/>
                      <a:pt x="34" y="51"/>
                    </a:cubicBezTo>
                    <a:cubicBezTo>
                      <a:pt x="34" y="51"/>
                      <a:pt x="34" y="51"/>
                      <a:pt x="34" y="51"/>
                    </a:cubicBezTo>
                    <a:cubicBezTo>
                      <a:pt x="34" y="50"/>
                      <a:pt x="34" y="51"/>
                      <a:pt x="33" y="52"/>
                    </a:cubicBezTo>
                    <a:cubicBezTo>
                      <a:pt x="32" y="52"/>
                      <a:pt x="32" y="52"/>
                      <a:pt x="31" y="52"/>
                    </a:cubicBezTo>
                    <a:cubicBezTo>
                      <a:pt x="31" y="52"/>
                      <a:pt x="30" y="52"/>
                      <a:pt x="30" y="51"/>
                    </a:cubicBezTo>
                    <a:cubicBezTo>
                      <a:pt x="30" y="51"/>
                      <a:pt x="30" y="51"/>
                      <a:pt x="30" y="51"/>
                    </a:cubicBezTo>
                    <a:cubicBezTo>
                      <a:pt x="30" y="51"/>
                      <a:pt x="30" y="51"/>
                      <a:pt x="30" y="51"/>
                    </a:cubicBezTo>
                    <a:cubicBezTo>
                      <a:pt x="30" y="51"/>
                      <a:pt x="30" y="51"/>
                      <a:pt x="30" y="51"/>
                    </a:cubicBezTo>
                    <a:cubicBezTo>
                      <a:pt x="30" y="51"/>
                      <a:pt x="30" y="51"/>
                      <a:pt x="30" y="51"/>
                    </a:cubicBezTo>
                    <a:cubicBezTo>
                      <a:pt x="30" y="51"/>
                      <a:pt x="30" y="51"/>
                      <a:pt x="30" y="51"/>
                    </a:cubicBezTo>
                    <a:cubicBezTo>
                      <a:pt x="30" y="51"/>
                      <a:pt x="30" y="51"/>
                      <a:pt x="30" y="51"/>
                    </a:cubicBezTo>
                    <a:cubicBezTo>
                      <a:pt x="30" y="51"/>
                      <a:pt x="30" y="51"/>
                      <a:pt x="30" y="51"/>
                    </a:cubicBezTo>
                    <a:cubicBezTo>
                      <a:pt x="30" y="51"/>
                      <a:pt x="30" y="51"/>
                      <a:pt x="30" y="51"/>
                    </a:cubicBezTo>
                    <a:cubicBezTo>
                      <a:pt x="30" y="51"/>
                      <a:pt x="30" y="51"/>
                      <a:pt x="30" y="51"/>
                    </a:cubicBezTo>
                    <a:cubicBezTo>
                      <a:pt x="30" y="51"/>
                      <a:pt x="30" y="51"/>
                      <a:pt x="30" y="51"/>
                    </a:cubicBezTo>
                    <a:cubicBezTo>
                      <a:pt x="30" y="51"/>
                      <a:pt x="30" y="51"/>
                      <a:pt x="30" y="51"/>
                    </a:cubicBezTo>
                    <a:cubicBezTo>
                      <a:pt x="30" y="51"/>
                      <a:pt x="30" y="51"/>
                      <a:pt x="30" y="51"/>
                    </a:cubicBezTo>
                    <a:cubicBezTo>
                      <a:pt x="30" y="51"/>
                      <a:pt x="30" y="51"/>
                      <a:pt x="30" y="51"/>
                    </a:cubicBezTo>
                    <a:cubicBezTo>
                      <a:pt x="30" y="51"/>
                      <a:pt x="30" y="51"/>
                      <a:pt x="30" y="51"/>
                    </a:cubicBezTo>
                    <a:cubicBezTo>
                      <a:pt x="30" y="51"/>
                      <a:pt x="30" y="51"/>
                      <a:pt x="30" y="51"/>
                    </a:cubicBezTo>
                    <a:cubicBezTo>
                      <a:pt x="30" y="51"/>
                      <a:pt x="30" y="51"/>
                      <a:pt x="30" y="51"/>
                    </a:cubicBezTo>
                    <a:cubicBezTo>
                      <a:pt x="30" y="51"/>
                      <a:pt x="30" y="51"/>
                      <a:pt x="30" y="51"/>
                    </a:cubicBezTo>
                    <a:cubicBezTo>
                      <a:pt x="34" y="45"/>
                      <a:pt x="25" y="59"/>
                      <a:pt x="26" y="57"/>
                    </a:cubicBezTo>
                    <a:cubicBezTo>
                      <a:pt x="26" y="57"/>
                      <a:pt x="26" y="57"/>
                      <a:pt x="26" y="57"/>
                    </a:cubicBezTo>
                    <a:cubicBezTo>
                      <a:pt x="26" y="57"/>
                      <a:pt x="26" y="57"/>
                      <a:pt x="26" y="57"/>
                    </a:cubicBezTo>
                    <a:cubicBezTo>
                      <a:pt x="26" y="57"/>
                      <a:pt x="26" y="58"/>
                      <a:pt x="26" y="58"/>
                    </a:cubicBezTo>
                    <a:cubicBezTo>
                      <a:pt x="26" y="57"/>
                      <a:pt x="27" y="55"/>
                      <a:pt x="30" y="51"/>
                    </a:cubicBezTo>
                    <a:cubicBezTo>
                      <a:pt x="30" y="51"/>
                      <a:pt x="30" y="51"/>
                      <a:pt x="30" y="51"/>
                    </a:cubicBezTo>
                    <a:cubicBezTo>
                      <a:pt x="30" y="51"/>
                      <a:pt x="30" y="51"/>
                      <a:pt x="30" y="51"/>
                    </a:cubicBezTo>
                    <a:cubicBezTo>
                      <a:pt x="29" y="52"/>
                      <a:pt x="27" y="55"/>
                      <a:pt x="26" y="57"/>
                    </a:cubicBezTo>
                    <a:cubicBezTo>
                      <a:pt x="26" y="57"/>
                      <a:pt x="26" y="57"/>
                      <a:pt x="26" y="57"/>
                    </a:cubicBezTo>
                    <a:cubicBezTo>
                      <a:pt x="26" y="57"/>
                      <a:pt x="26" y="57"/>
                      <a:pt x="26" y="57"/>
                    </a:cubicBezTo>
                    <a:cubicBezTo>
                      <a:pt x="26" y="57"/>
                      <a:pt x="26" y="57"/>
                      <a:pt x="26" y="57"/>
                    </a:cubicBezTo>
                    <a:cubicBezTo>
                      <a:pt x="26" y="57"/>
                      <a:pt x="26" y="57"/>
                      <a:pt x="26" y="57"/>
                    </a:cubicBezTo>
                    <a:cubicBezTo>
                      <a:pt x="26" y="57"/>
                      <a:pt x="26" y="57"/>
                      <a:pt x="26" y="57"/>
                    </a:cubicBezTo>
                    <a:cubicBezTo>
                      <a:pt x="26" y="57"/>
                      <a:pt x="26" y="57"/>
                      <a:pt x="26" y="58"/>
                    </a:cubicBezTo>
                    <a:cubicBezTo>
                      <a:pt x="26" y="58"/>
                      <a:pt x="26" y="58"/>
                      <a:pt x="26" y="58"/>
                    </a:cubicBezTo>
                    <a:cubicBezTo>
                      <a:pt x="25" y="59"/>
                      <a:pt x="25" y="59"/>
                      <a:pt x="26" y="58"/>
                    </a:cubicBezTo>
                    <a:cubicBezTo>
                      <a:pt x="26" y="58"/>
                      <a:pt x="26" y="58"/>
                      <a:pt x="27" y="59"/>
                    </a:cubicBezTo>
                    <a:cubicBezTo>
                      <a:pt x="27" y="59"/>
                      <a:pt x="27" y="60"/>
                      <a:pt x="28" y="60"/>
                    </a:cubicBezTo>
                    <a:cubicBezTo>
                      <a:pt x="27" y="61"/>
                      <a:pt x="27" y="61"/>
                      <a:pt x="27" y="62"/>
                    </a:cubicBezTo>
                    <a:cubicBezTo>
                      <a:pt x="27" y="62"/>
                      <a:pt x="27" y="62"/>
                      <a:pt x="27" y="61"/>
                    </a:cubicBezTo>
                    <a:cubicBezTo>
                      <a:pt x="26" y="61"/>
                      <a:pt x="26" y="61"/>
                      <a:pt x="26" y="61"/>
                    </a:cubicBezTo>
                    <a:cubicBezTo>
                      <a:pt x="26" y="61"/>
                      <a:pt x="26" y="61"/>
                      <a:pt x="26" y="61"/>
                    </a:cubicBezTo>
                    <a:cubicBezTo>
                      <a:pt x="26" y="61"/>
                      <a:pt x="26" y="61"/>
                      <a:pt x="26" y="61"/>
                    </a:cubicBezTo>
                    <a:cubicBezTo>
                      <a:pt x="26" y="61"/>
                      <a:pt x="26" y="61"/>
                      <a:pt x="26" y="61"/>
                    </a:cubicBezTo>
                    <a:cubicBezTo>
                      <a:pt x="26" y="61"/>
                      <a:pt x="25" y="61"/>
                      <a:pt x="25" y="62"/>
                    </a:cubicBezTo>
                    <a:cubicBezTo>
                      <a:pt x="25" y="61"/>
                      <a:pt x="24" y="61"/>
                      <a:pt x="23" y="61"/>
                    </a:cubicBezTo>
                    <a:cubicBezTo>
                      <a:pt x="23" y="61"/>
                      <a:pt x="23" y="61"/>
                      <a:pt x="23" y="61"/>
                    </a:cubicBezTo>
                    <a:cubicBezTo>
                      <a:pt x="23" y="61"/>
                      <a:pt x="23" y="61"/>
                      <a:pt x="23" y="61"/>
                    </a:cubicBezTo>
                    <a:cubicBezTo>
                      <a:pt x="23" y="61"/>
                      <a:pt x="23" y="61"/>
                      <a:pt x="23" y="61"/>
                    </a:cubicBezTo>
                    <a:cubicBezTo>
                      <a:pt x="23" y="61"/>
                      <a:pt x="23" y="61"/>
                      <a:pt x="23" y="61"/>
                    </a:cubicBezTo>
                    <a:cubicBezTo>
                      <a:pt x="13" y="72"/>
                      <a:pt x="20" y="64"/>
                      <a:pt x="18" y="66"/>
                    </a:cubicBezTo>
                    <a:cubicBezTo>
                      <a:pt x="18" y="66"/>
                      <a:pt x="18" y="66"/>
                      <a:pt x="18" y="66"/>
                    </a:cubicBezTo>
                    <a:cubicBezTo>
                      <a:pt x="18" y="66"/>
                      <a:pt x="18" y="66"/>
                      <a:pt x="18" y="66"/>
                    </a:cubicBezTo>
                    <a:cubicBezTo>
                      <a:pt x="18" y="66"/>
                      <a:pt x="18" y="66"/>
                      <a:pt x="18" y="66"/>
                    </a:cubicBezTo>
                    <a:cubicBezTo>
                      <a:pt x="19" y="67"/>
                      <a:pt x="19" y="67"/>
                      <a:pt x="19" y="67"/>
                    </a:cubicBezTo>
                    <a:cubicBezTo>
                      <a:pt x="19" y="68"/>
                      <a:pt x="19" y="68"/>
                      <a:pt x="19" y="68"/>
                    </a:cubicBezTo>
                    <a:cubicBezTo>
                      <a:pt x="20" y="68"/>
                      <a:pt x="20" y="68"/>
                      <a:pt x="20" y="68"/>
                    </a:cubicBezTo>
                    <a:cubicBezTo>
                      <a:pt x="15" y="73"/>
                      <a:pt x="21" y="66"/>
                      <a:pt x="18" y="69"/>
                    </a:cubicBezTo>
                    <a:cubicBezTo>
                      <a:pt x="19" y="69"/>
                      <a:pt x="19" y="69"/>
                      <a:pt x="19" y="69"/>
                    </a:cubicBezTo>
                    <a:cubicBezTo>
                      <a:pt x="19" y="69"/>
                      <a:pt x="19" y="69"/>
                      <a:pt x="19" y="69"/>
                    </a:cubicBezTo>
                    <a:cubicBezTo>
                      <a:pt x="20" y="70"/>
                      <a:pt x="20" y="70"/>
                      <a:pt x="20" y="70"/>
                    </a:cubicBezTo>
                    <a:cubicBezTo>
                      <a:pt x="20" y="70"/>
                      <a:pt x="21" y="71"/>
                      <a:pt x="22" y="71"/>
                    </a:cubicBezTo>
                    <a:cubicBezTo>
                      <a:pt x="22" y="71"/>
                      <a:pt x="22" y="71"/>
                      <a:pt x="22" y="72"/>
                    </a:cubicBezTo>
                    <a:cubicBezTo>
                      <a:pt x="23" y="73"/>
                      <a:pt x="23" y="73"/>
                      <a:pt x="24" y="74"/>
                    </a:cubicBezTo>
                    <a:cubicBezTo>
                      <a:pt x="23" y="75"/>
                      <a:pt x="23" y="75"/>
                      <a:pt x="23" y="75"/>
                    </a:cubicBezTo>
                    <a:cubicBezTo>
                      <a:pt x="24" y="75"/>
                      <a:pt x="27" y="81"/>
                      <a:pt x="27" y="82"/>
                    </a:cubicBezTo>
                    <a:cubicBezTo>
                      <a:pt x="27" y="84"/>
                      <a:pt x="25" y="78"/>
                      <a:pt x="24" y="78"/>
                    </a:cubicBezTo>
                    <a:cubicBezTo>
                      <a:pt x="27" y="83"/>
                      <a:pt x="27" y="84"/>
                      <a:pt x="28" y="86"/>
                    </a:cubicBezTo>
                    <a:cubicBezTo>
                      <a:pt x="28" y="86"/>
                      <a:pt x="28" y="86"/>
                      <a:pt x="28" y="87"/>
                    </a:cubicBezTo>
                    <a:cubicBezTo>
                      <a:pt x="28" y="87"/>
                      <a:pt x="28" y="87"/>
                      <a:pt x="28" y="87"/>
                    </a:cubicBezTo>
                    <a:cubicBezTo>
                      <a:pt x="28" y="87"/>
                      <a:pt x="28" y="87"/>
                      <a:pt x="29" y="87"/>
                    </a:cubicBezTo>
                    <a:cubicBezTo>
                      <a:pt x="29" y="88"/>
                      <a:pt x="29" y="88"/>
                      <a:pt x="29" y="88"/>
                    </a:cubicBezTo>
                    <a:cubicBezTo>
                      <a:pt x="29" y="88"/>
                      <a:pt x="29" y="88"/>
                      <a:pt x="29" y="88"/>
                    </a:cubicBezTo>
                    <a:cubicBezTo>
                      <a:pt x="29" y="89"/>
                      <a:pt x="29" y="89"/>
                      <a:pt x="29" y="89"/>
                    </a:cubicBezTo>
                    <a:cubicBezTo>
                      <a:pt x="14" y="73"/>
                      <a:pt x="11" y="74"/>
                      <a:pt x="13" y="78"/>
                    </a:cubicBezTo>
                    <a:cubicBezTo>
                      <a:pt x="16" y="82"/>
                      <a:pt x="25" y="94"/>
                      <a:pt x="25" y="94"/>
                    </a:cubicBezTo>
                    <a:cubicBezTo>
                      <a:pt x="25" y="94"/>
                      <a:pt x="25" y="94"/>
                      <a:pt x="25" y="94"/>
                    </a:cubicBezTo>
                    <a:cubicBezTo>
                      <a:pt x="25" y="95"/>
                      <a:pt x="25" y="95"/>
                      <a:pt x="25" y="95"/>
                    </a:cubicBezTo>
                    <a:cubicBezTo>
                      <a:pt x="23" y="96"/>
                      <a:pt x="25" y="94"/>
                      <a:pt x="24" y="95"/>
                    </a:cubicBezTo>
                    <a:cubicBezTo>
                      <a:pt x="24" y="95"/>
                      <a:pt x="23" y="96"/>
                      <a:pt x="23" y="95"/>
                    </a:cubicBezTo>
                    <a:cubicBezTo>
                      <a:pt x="23" y="95"/>
                      <a:pt x="23" y="95"/>
                      <a:pt x="23" y="95"/>
                    </a:cubicBezTo>
                    <a:cubicBezTo>
                      <a:pt x="23" y="95"/>
                      <a:pt x="23" y="95"/>
                      <a:pt x="23" y="95"/>
                    </a:cubicBezTo>
                    <a:cubicBezTo>
                      <a:pt x="23" y="95"/>
                      <a:pt x="24" y="94"/>
                      <a:pt x="23" y="94"/>
                    </a:cubicBezTo>
                    <a:cubicBezTo>
                      <a:pt x="24" y="94"/>
                      <a:pt x="24" y="94"/>
                      <a:pt x="24" y="94"/>
                    </a:cubicBezTo>
                    <a:cubicBezTo>
                      <a:pt x="23" y="94"/>
                      <a:pt x="23" y="94"/>
                      <a:pt x="23" y="94"/>
                    </a:cubicBezTo>
                    <a:cubicBezTo>
                      <a:pt x="23" y="94"/>
                      <a:pt x="22" y="94"/>
                      <a:pt x="23" y="93"/>
                    </a:cubicBezTo>
                    <a:cubicBezTo>
                      <a:pt x="23" y="93"/>
                      <a:pt x="22" y="92"/>
                      <a:pt x="22" y="93"/>
                    </a:cubicBezTo>
                    <a:cubicBezTo>
                      <a:pt x="22" y="93"/>
                      <a:pt x="22" y="92"/>
                      <a:pt x="23" y="92"/>
                    </a:cubicBezTo>
                    <a:cubicBezTo>
                      <a:pt x="22" y="92"/>
                      <a:pt x="21" y="92"/>
                      <a:pt x="22" y="92"/>
                    </a:cubicBezTo>
                    <a:cubicBezTo>
                      <a:pt x="22" y="92"/>
                      <a:pt x="22" y="92"/>
                      <a:pt x="22" y="92"/>
                    </a:cubicBezTo>
                    <a:cubicBezTo>
                      <a:pt x="22" y="90"/>
                      <a:pt x="20" y="91"/>
                      <a:pt x="20" y="90"/>
                    </a:cubicBezTo>
                    <a:cubicBezTo>
                      <a:pt x="20" y="91"/>
                      <a:pt x="20" y="90"/>
                      <a:pt x="19" y="91"/>
                    </a:cubicBezTo>
                    <a:cubicBezTo>
                      <a:pt x="18" y="91"/>
                      <a:pt x="19" y="89"/>
                      <a:pt x="17" y="91"/>
                    </a:cubicBezTo>
                    <a:cubicBezTo>
                      <a:pt x="17" y="91"/>
                      <a:pt x="17" y="90"/>
                      <a:pt x="17" y="90"/>
                    </a:cubicBezTo>
                    <a:cubicBezTo>
                      <a:pt x="17" y="90"/>
                      <a:pt x="17" y="90"/>
                      <a:pt x="17" y="90"/>
                    </a:cubicBezTo>
                    <a:cubicBezTo>
                      <a:pt x="17" y="90"/>
                      <a:pt x="17" y="89"/>
                      <a:pt x="16" y="89"/>
                    </a:cubicBezTo>
                    <a:cubicBezTo>
                      <a:pt x="16" y="89"/>
                      <a:pt x="15" y="90"/>
                      <a:pt x="15" y="90"/>
                    </a:cubicBezTo>
                    <a:cubicBezTo>
                      <a:pt x="15" y="89"/>
                      <a:pt x="15" y="89"/>
                      <a:pt x="15" y="89"/>
                    </a:cubicBezTo>
                    <a:cubicBezTo>
                      <a:pt x="15" y="89"/>
                      <a:pt x="15" y="89"/>
                      <a:pt x="15" y="89"/>
                    </a:cubicBezTo>
                    <a:cubicBezTo>
                      <a:pt x="15" y="89"/>
                      <a:pt x="15" y="89"/>
                      <a:pt x="15" y="89"/>
                    </a:cubicBezTo>
                    <a:cubicBezTo>
                      <a:pt x="15" y="89"/>
                      <a:pt x="15" y="89"/>
                      <a:pt x="15" y="89"/>
                    </a:cubicBezTo>
                    <a:cubicBezTo>
                      <a:pt x="15" y="89"/>
                      <a:pt x="15" y="89"/>
                      <a:pt x="15" y="89"/>
                    </a:cubicBezTo>
                    <a:cubicBezTo>
                      <a:pt x="15" y="89"/>
                      <a:pt x="15" y="89"/>
                      <a:pt x="15" y="89"/>
                    </a:cubicBezTo>
                    <a:cubicBezTo>
                      <a:pt x="15" y="89"/>
                      <a:pt x="14" y="89"/>
                      <a:pt x="14" y="88"/>
                    </a:cubicBezTo>
                    <a:cubicBezTo>
                      <a:pt x="14" y="88"/>
                      <a:pt x="13" y="89"/>
                      <a:pt x="12" y="89"/>
                    </a:cubicBezTo>
                    <a:cubicBezTo>
                      <a:pt x="12" y="88"/>
                      <a:pt x="12" y="88"/>
                      <a:pt x="13" y="88"/>
                    </a:cubicBezTo>
                    <a:cubicBezTo>
                      <a:pt x="12" y="88"/>
                      <a:pt x="12" y="88"/>
                      <a:pt x="12" y="88"/>
                    </a:cubicBezTo>
                    <a:cubicBezTo>
                      <a:pt x="13" y="87"/>
                      <a:pt x="13" y="87"/>
                      <a:pt x="13" y="87"/>
                    </a:cubicBezTo>
                    <a:cubicBezTo>
                      <a:pt x="13" y="86"/>
                      <a:pt x="11" y="88"/>
                      <a:pt x="11" y="86"/>
                    </a:cubicBezTo>
                    <a:cubicBezTo>
                      <a:pt x="11" y="87"/>
                      <a:pt x="11" y="87"/>
                      <a:pt x="11" y="87"/>
                    </a:cubicBezTo>
                    <a:cubicBezTo>
                      <a:pt x="11" y="87"/>
                      <a:pt x="11" y="87"/>
                      <a:pt x="11" y="87"/>
                    </a:cubicBezTo>
                    <a:cubicBezTo>
                      <a:pt x="11" y="87"/>
                      <a:pt x="10" y="87"/>
                      <a:pt x="10" y="87"/>
                    </a:cubicBezTo>
                    <a:cubicBezTo>
                      <a:pt x="10" y="87"/>
                      <a:pt x="11" y="86"/>
                      <a:pt x="11" y="86"/>
                    </a:cubicBezTo>
                    <a:cubicBezTo>
                      <a:pt x="11" y="85"/>
                      <a:pt x="10" y="86"/>
                      <a:pt x="9" y="86"/>
                    </a:cubicBezTo>
                    <a:cubicBezTo>
                      <a:pt x="9" y="86"/>
                      <a:pt x="9" y="87"/>
                      <a:pt x="9" y="87"/>
                    </a:cubicBezTo>
                    <a:cubicBezTo>
                      <a:pt x="9" y="87"/>
                      <a:pt x="9" y="86"/>
                      <a:pt x="9" y="86"/>
                    </a:cubicBezTo>
                    <a:cubicBezTo>
                      <a:pt x="9" y="85"/>
                      <a:pt x="9" y="85"/>
                      <a:pt x="9" y="85"/>
                    </a:cubicBezTo>
                    <a:cubicBezTo>
                      <a:pt x="9" y="86"/>
                      <a:pt x="8" y="86"/>
                      <a:pt x="8" y="86"/>
                    </a:cubicBezTo>
                    <a:cubicBezTo>
                      <a:pt x="8" y="86"/>
                      <a:pt x="9" y="86"/>
                      <a:pt x="9" y="86"/>
                    </a:cubicBezTo>
                    <a:cubicBezTo>
                      <a:pt x="8" y="85"/>
                      <a:pt x="9" y="85"/>
                      <a:pt x="8" y="85"/>
                    </a:cubicBezTo>
                    <a:cubicBezTo>
                      <a:pt x="7" y="86"/>
                      <a:pt x="8" y="86"/>
                      <a:pt x="7" y="87"/>
                    </a:cubicBezTo>
                    <a:cubicBezTo>
                      <a:pt x="7" y="87"/>
                      <a:pt x="6" y="87"/>
                      <a:pt x="6" y="87"/>
                    </a:cubicBezTo>
                    <a:cubicBezTo>
                      <a:pt x="6" y="87"/>
                      <a:pt x="6" y="87"/>
                      <a:pt x="6" y="87"/>
                    </a:cubicBezTo>
                    <a:cubicBezTo>
                      <a:pt x="5" y="88"/>
                      <a:pt x="5" y="87"/>
                      <a:pt x="5" y="87"/>
                    </a:cubicBezTo>
                    <a:cubicBezTo>
                      <a:pt x="0" y="91"/>
                      <a:pt x="2" y="94"/>
                      <a:pt x="2" y="94"/>
                    </a:cubicBezTo>
                    <a:cubicBezTo>
                      <a:pt x="3" y="96"/>
                      <a:pt x="4" y="94"/>
                      <a:pt x="5" y="94"/>
                    </a:cubicBezTo>
                    <a:cubicBezTo>
                      <a:pt x="6" y="95"/>
                      <a:pt x="6" y="97"/>
                      <a:pt x="7" y="97"/>
                    </a:cubicBezTo>
                    <a:cubicBezTo>
                      <a:pt x="8" y="97"/>
                      <a:pt x="8" y="97"/>
                      <a:pt x="9" y="98"/>
                    </a:cubicBezTo>
                    <a:cubicBezTo>
                      <a:pt x="10" y="97"/>
                      <a:pt x="10" y="98"/>
                      <a:pt x="11" y="98"/>
                    </a:cubicBezTo>
                    <a:cubicBezTo>
                      <a:pt x="10" y="98"/>
                      <a:pt x="10" y="98"/>
                      <a:pt x="10" y="98"/>
                    </a:cubicBezTo>
                    <a:cubicBezTo>
                      <a:pt x="11" y="98"/>
                      <a:pt x="11" y="98"/>
                      <a:pt x="11" y="98"/>
                    </a:cubicBezTo>
                    <a:cubicBezTo>
                      <a:pt x="11" y="99"/>
                      <a:pt x="11" y="99"/>
                      <a:pt x="11" y="99"/>
                    </a:cubicBezTo>
                    <a:cubicBezTo>
                      <a:pt x="11" y="98"/>
                      <a:pt x="11" y="99"/>
                      <a:pt x="11" y="99"/>
                    </a:cubicBezTo>
                    <a:cubicBezTo>
                      <a:pt x="11" y="99"/>
                      <a:pt x="11" y="99"/>
                      <a:pt x="11" y="99"/>
                    </a:cubicBezTo>
                    <a:cubicBezTo>
                      <a:pt x="12" y="99"/>
                      <a:pt x="12" y="99"/>
                      <a:pt x="12" y="99"/>
                    </a:cubicBezTo>
                    <a:cubicBezTo>
                      <a:pt x="11" y="99"/>
                      <a:pt x="11" y="99"/>
                      <a:pt x="11" y="99"/>
                    </a:cubicBezTo>
                    <a:cubicBezTo>
                      <a:pt x="12" y="99"/>
                      <a:pt x="12" y="99"/>
                      <a:pt x="12" y="99"/>
                    </a:cubicBezTo>
                    <a:cubicBezTo>
                      <a:pt x="13" y="99"/>
                      <a:pt x="13" y="99"/>
                      <a:pt x="13" y="99"/>
                    </a:cubicBezTo>
                    <a:cubicBezTo>
                      <a:pt x="13" y="100"/>
                      <a:pt x="14" y="99"/>
                      <a:pt x="14" y="100"/>
                    </a:cubicBezTo>
                    <a:cubicBezTo>
                      <a:pt x="14" y="100"/>
                      <a:pt x="14" y="100"/>
                      <a:pt x="14" y="100"/>
                    </a:cubicBezTo>
                    <a:cubicBezTo>
                      <a:pt x="16" y="99"/>
                      <a:pt x="14" y="102"/>
                      <a:pt x="16" y="101"/>
                    </a:cubicBezTo>
                    <a:cubicBezTo>
                      <a:pt x="15" y="101"/>
                      <a:pt x="15" y="102"/>
                      <a:pt x="15" y="102"/>
                    </a:cubicBezTo>
                    <a:cubicBezTo>
                      <a:pt x="16" y="102"/>
                      <a:pt x="16" y="102"/>
                      <a:pt x="17" y="101"/>
                    </a:cubicBezTo>
                    <a:cubicBezTo>
                      <a:pt x="17" y="101"/>
                      <a:pt x="17" y="101"/>
                      <a:pt x="17" y="102"/>
                    </a:cubicBezTo>
                    <a:cubicBezTo>
                      <a:pt x="17" y="101"/>
                      <a:pt x="17" y="101"/>
                      <a:pt x="18" y="101"/>
                    </a:cubicBezTo>
                    <a:cubicBezTo>
                      <a:pt x="17" y="102"/>
                      <a:pt x="17" y="102"/>
                      <a:pt x="17" y="102"/>
                    </a:cubicBezTo>
                    <a:cubicBezTo>
                      <a:pt x="18" y="102"/>
                      <a:pt x="18" y="102"/>
                      <a:pt x="18" y="102"/>
                    </a:cubicBezTo>
                    <a:cubicBezTo>
                      <a:pt x="19" y="101"/>
                      <a:pt x="19" y="101"/>
                      <a:pt x="19" y="101"/>
                    </a:cubicBezTo>
                    <a:cubicBezTo>
                      <a:pt x="19" y="101"/>
                      <a:pt x="18" y="102"/>
                      <a:pt x="18" y="102"/>
                    </a:cubicBezTo>
                    <a:cubicBezTo>
                      <a:pt x="19" y="101"/>
                      <a:pt x="19" y="101"/>
                      <a:pt x="19" y="101"/>
                    </a:cubicBezTo>
                    <a:cubicBezTo>
                      <a:pt x="19" y="102"/>
                      <a:pt x="18" y="103"/>
                      <a:pt x="18" y="104"/>
                    </a:cubicBezTo>
                    <a:cubicBezTo>
                      <a:pt x="19" y="106"/>
                      <a:pt x="23" y="105"/>
                      <a:pt x="23" y="108"/>
                    </a:cubicBezTo>
                    <a:cubicBezTo>
                      <a:pt x="22" y="109"/>
                      <a:pt x="22" y="109"/>
                      <a:pt x="22" y="109"/>
                    </a:cubicBezTo>
                    <a:cubicBezTo>
                      <a:pt x="22" y="109"/>
                      <a:pt x="24" y="108"/>
                      <a:pt x="23" y="109"/>
                    </a:cubicBezTo>
                    <a:cubicBezTo>
                      <a:pt x="24" y="108"/>
                      <a:pt x="24" y="108"/>
                      <a:pt x="24" y="108"/>
                    </a:cubicBezTo>
                    <a:cubicBezTo>
                      <a:pt x="24" y="108"/>
                      <a:pt x="24" y="109"/>
                      <a:pt x="23" y="109"/>
                    </a:cubicBezTo>
                    <a:cubicBezTo>
                      <a:pt x="23" y="109"/>
                      <a:pt x="24" y="109"/>
                      <a:pt x="24" y="109"/>
                    </a:cubicBezTo>
                    <a:cubicBezTo>
                      <a:pt x="24" y="109"/>
                      <a:pt x="24" y="109"/>
                      <a:pt x="24" y="109"/>
                    </a:cubicBezTo>
                    <a:cubicBezTo>
                      <a:pt x="24" y="110"/>
                      <a:pt x="25" y="110"/>
                      <a:pt x="26" y="111"/>
                    </a:cubicBezTo>
                    <a:cubicBezTo>
                      <a:pt x="26" y="112"/>
                      <a:pt x="27" y="113"/>
                      <a:pt x="29" y="113"/>
                    </a:cubicBezTo>
                    <a:cubicBezTo>
                      <a:pt x="29" y="113"/>
                      <a:pt x="29" y="113"/>
                      <a:pt x="29" y="113"/>
                    </a:cubicBezTo>
                    <a:cubicBezTo>
                      <a:pt x="29" y="113"/>
                      <a:pt x="29" y="113"/>
                      <a:pt x="29" y="113"/>
                    </a:cubicBezTo>
                    <a:cubicBezTo>
                      <a:pt x="29" y="113"/>
                      <a:pt x="29" y="113"/>
                      <a:pt x="29" y="113"/>
                    </a:cubicBezTo>
                    <a:cubicBezTo>
                      <a:pt x="29" y="113"/>
                      <a:pt x="29" y="113"/>
                      <a:pt x="29" y="113"/>
                    </a:cubicBezTo>
                    <a:cubicBezTo>
                      <a:pt x="29" y="113"/>
                      <a:pt x="29" y="113"/>
                      <a:pt x="29" y="113"/>
                    </a:cubicBezTo>
                    <a:cubicBezTo>
                      <a:pt x="29" y="113"/>
                      <a:pt x="29" y="113"/>
                      <a:pt x="29" y="113"/>
                    </a:cubicBezTo>
                    <a:cubicBezTo>
                      <a:pt x="29" y="113"/>
                      <a:pt x="29" y="113"/>
                      <a:pt x="29" y="113"/>
                    </a:cubicBezTo>
                    <a:cubicBezTo>
                      <a:pt x="27" y="115"/>
                      <a:pt x="28" y="114"/>
                      <a:pt x="29" y="113"/>
                    </a:cubicBezTo>
                    <a:cubicBezTo>
                      <a:pt x="29" y="113"/>
                      <a:pt x="29" y="113"/>
                      <a:pt x="30" y="113"/>
                    </a:cubicBezTo>
                    <a:cubicBezTo>
                      <a:pt x="30" y="113"/>
                      <a:pt x="31" y="113"/>
                      <a:pt x="31" y="113"/>
                    </a:cubicBezTo>
                    <a:cubicBezTo>
                      <a:pt x="31" y="113"/>
                      <a:pt x="31" y="113"/>
                      <a:pt x="31" y="113"/>
                    </a:cubicBezTo>
                    <a:cubicBezTo>
                      <a:pt x="31" y="113"/>
                      <a:pt x="31" y="113"/>
                      <a:pt x="31" y="113"/>
                    </a:cubicBezTo>
                    <a:cubicBezTo>
                      <a:pt x="31" y="113"/>
                      <a:pt x="31" y="113"/>
                      <a:pt x="31" y="113"/>
                    </a:cubicBezTo>
                    <a:cubicBezTo>
                      <a:pt x="31" y="113"/>
                      <a:pt x="31" y="113"/>
                      <a:pt x="31" y="113"/>
                    </a:cubicBezTo>
                    <a:cubicBezTo>
                      <a:pt x="31" y="113"/>
                      <a:pt x="31" y="113"/>
                      <a:pt x="31" y="113"/>
                    </a:cubicBezTo>
                    <a:cubicBezTo>
                      <a:pt x="31" y="113"/>
                      <a:pt x="31" y="113"/>
                      <a:pt x="31" y="113"/>
                    </a:cubicBezTo>
                    <a:cubicBezTo>
                      <a:pt x="30" y="114"/>
                      <a:pt x="34" y="111"/>
                      <a:pt x="36" y="108"/>
                    </a:cubicBezTo>
                    <a:cubicBezTo>
                      <a:pt x="36" y="109"/>
                      <a:pt x="36" y="109"/>
                      <a:pt x="37" y="110"/>
                    </a:cubicBezTo>
                    <a:cubicBezTo>
                      <a:pt x="39" y="112"/>
                      <a:pt x="41" y="114"/>
                      <a:pt x="43" y="116"/>
                    </a:cubicBezTo>
                    <a:cubicBezTo>
                      <a:pt x="43" y="117"/>
                      <a:pt x="43" y="117"/>
                      <a:pt x="43" y="117"/>
                    </a:cubicBezTo>
                    <a:cubicBezTo>
                      <a:pt x="43" y="117"/>
                      <a:pt x="43" y="117"/>
                      <a:pt x="43" y="117"/>
                    </a:cubicBezTo>
                    <a:cubicBezTo>
                      <a:pt x="43" y="117"/>
                      <a:pt x="43" y="117"/>
                      <a:pt x="43" y="117"/>
                    </a:cubicBezTo>
                    <a:cubicBezTo>
                      <a:pt x="43" y="117"/>
                      <a:pt x="43" y="117"/>
                      <a:pt x="43" y="117"/>
                    </a:cubicBezTo>
                    <a:cubicBezTo>
                      <a:pt x="43" y="117"/>
                      <a:pt x="43" y="117"/>
                      <a:pt x="43" y="117"/>
                    </a:cubicBezTo>
                    <a:cubicBezTo>
                      <a:pt x="32" y="124"/>
                      <a:pt x="58" y="107"/>
                      <a:pt x="55" y="109"/>
                    </a:cubicBezTo>
                    <a:cubicBezTo>
                      <a:pt x="55" y="109"/>
                      <a:pt x="55" y="109"/>
                      <a:pt x="55" y="109"/>
                    </a:cubicBezTo>
                    <a:cubicBezTo>
                      <a:pt x="55" y="108"/>
                      <a:pt x="55" y="108"/>
                      <a:pt x="55" y="108"/>
                    </a:cubicBezTo>
                    <a:cubicBezTo>
                      <a:pt x="54" y="106"/>
                      <a:pt x="54" y="106"/>
                      <a:pt x="54" y="106"/>
                    </a:cubicBezTo>
                    <a:cubicBezTo>
                      <a:pt x="53" y="106"/>
                      <a:pt x="53" y="106"/>
                      <a:pt x="53" y="105"/>
                    </a:cubicBezTo>
                    <a:cubicBezTo>
                      <a:pt x="54" y="105"/>
                      <a:pt x="55" y="105"/>
                      <a:pt x="56" y="105"/>
                    </a:cubicBezTo>
                    <a:cubicBezTo>
                      <a:pt x="57" y="106"/>
                      <a:pt x="58" y="108"/>
                      <a:pt x="60" y="110"/>
                    </a:cubicBezTo>
                    <a:cubicBezTo>
                      <a:pt x="60" y="110"/>
                      <a:pt x="60" y="110"/>
                      <a:pt x="60" y="110"/>
                    </a:cubicBezTo>
                    <a:cubicBezTo>
                      <a:pt x="60" y="110"/>
                      <a:pt x="60" y="110"/>
                      <a:pt x="60" y="110"/>
                    </a:cubicBezTo>
                    <a:cubicBezTo>
                      <a:pt x="60" y="110"/>
                      <a:pt x="60" y="110"/>
                      <a:pt x="60" y="110"/>
                    </a:cubicBezTo>
                    <a:cubicBezTo>
                      <a:pt x="61" y="110"/>
                      <a:pt x="61" y="110"/>
                      <a:pt x="61" y="110"/>
                    </a:cubicBezTo>
                    <a:cubicBezTo>
                      <a:pt x="62" y="109"/>
                      <a:pt x="62" y="109"/>
                      <a:pt x="62" y="109"/>
                    </a:cubicBezTo>
                    <a:cubicBezTo>
                      <a:pt x="64" y="108"/>
                      <a:pt x="66" y="107"/>
                      <a:pt x="68" y="106"/>
                    </a:cubicBezTo>
                    <a:cubicBezTo>
                      <a:pt x="69" y="105"/>
                      <a:pt x="70" y="104"/>
                      <a:pt x="71" y="104"/>
                    </a:cubicBezTo>
                    <a:cubicBezTo>
                      <a:pt x="69" y="106"/>
                      <a:pt x="68" y="108"/>
                      <a:pt x="67" y="111"/>
                    </a:cubicBezTo>
                    <a:cubicBezTo>
                      <a:pt x="68" y="109"/>
                      <a:pt x="66" y="111"/>
                      <a:pt x="66" y="111"/>
                    </a:cubicBezTo>
                    <a:cubicBezTo>
                      <a:pt x="66" y="112"/>
                      <a:pt x="66" y="112"/>
                      <a:pt x="66" y="112"/>
                    </a:cubicBezTo>
                    <a:cubicBezTo>
                      <a:pt x="65" y="113"/>
                      <a:pt x="65" y="113"/>
                      <a:pt x="65" y="113"/>
                    </a:cubicBezTo>
                    <a:cubicBezTo>
                      <a:pt x="65" y="113"/>
                      <a:pt x="65" y="113"/>
                      <a:pt x="65" y="113"/>
                    </a:cubicBezTo>
                    <a:cubicBezTo>
                      <a:pt x="65" y="113"/>
                      <a:pt x="65" y="113"/>
                      <a:pt x="65" y="113"/>
                    </a:cubicBezTo>
                    <a:cubicBezTo>
                      <a:pt x="59" y="106"/>
                      <a:pt x="73" y="122"/>
                      <a:pt x="72" y="121"/>
                    </a:cubicBezTo>
                    <a:cubicBezTo>
                      <a:pt x="72" y="121"/>
                      <a:pt x="72" y="121"/>
                      <a:pt x="72" y="121"/>
                    </a:cubicBezTo>
                    <a:cubicBezTo>
                      <a:pt x="72" y="121"/>
                      <a:pt x="72" y="121"/>
                      <a:pt x="72" y="121"/>
                    </a:cubicBezTo>
                    <a:cubicBezTo>
                      <a:pt x="72" y="121"/>
                      <a:pt x="72" y="121"/>
                      <a:pt x="72" y="121"/>
                    </a:cubicBezTo>
                    <a:cubicBezTo>
                      <a:pt x="72" y="121"/>
                      <a:pt x="72" y="121"/>
                      <a:pt x="72" y="121"/>
                    </a:cubicBezTo>
                    <a:cubicBezTo>
                      <a:pt x="72" y="121"/>
                      <a:pt x="72" y="121"/>
                      <a:pt x="72" y="121"/>
                    </a:cubicBezTo>
                    <a:cubicBezTo>
                      <a:pt x="73" y="120"/>
                      <a:pt x="74" y="120"/>
                      <a:pt x="75" y="120"/>
                    </a:cubicBezTo>
                    <a:cubicBezTo>
                      <a:pt x="76" y="119"/>
                      <a:pt x="78" y="118"/>
                      <a:pt x="79" y="118"/>
                    </a:cubicBezTo>
                    <a:cubicBezTo>
                      <a:pt x="81" y="116"/>
                      <a:pt x="83" y="115"/>
                      <a:pt x="83" y="114"/>
                    </a:cubicBezTo>
                    <a:cubicBezTo>
                      <a:pt x="84" y="114"/>
                      <a:pt x="85" y="113"/>
                      <a:pt x="85" y="113"/>
                    </a:cubicBezTo>
                    <a:cubicBezTo>
                      <a:pt x="87" y="113"/>
                      <a:pt x="88" y="114"/>
                      <a:pt x="88" y="113"/>
                    </a:cubicBezTo>
                    <a:cubicBezTo>
                      <a:pt x="88" y="113"/>
                      <a:pt x="88" y="113"/>
                      <a:pt x="88" y="113"/>
                    </a:cubicBezTo>
                    <a:cubicBezTo>
                      <a:pt x="88" y="113"/>
                      <a:pt x="88" y="113"/>
                      <a:pt x="88" y="113"/>
                    </a:cubicBezTo>
                    <a:cubicBezTo>
                      <a:pt x="88" y="113"/>
                      <a:pt x="88" y="113"/>
                      <a:pt x="88" y="113"/>
                    </a:cubicBezTo>
                    <a:cubicBezTo>
                      <a:pt x="88" y="113"/>
                      <a:pt x="88" y="113"/>
                      <a:pt x="88" y="113"/>
                    </a:cubicBezTo>
                    <a:cubicBezTo>
                      <a:pt x="89" y="113"/>
                      <a:pt x="89" y="112"/>
                      <a:pt x="89" y="112"/>
                    </a:cubicBezTo>
                    <a:cubicBezTo>
                      <a:pt x="89" y="111"/>
                      <a:pt x="90" y="111"/>
                      <a:pt x="90" y="111"/>
                    </a:cubicBezTo>
                    <a:cubicBezTo>
                      <a:pt x="91" y="110"/>
                      <a:pt x="92" y="109"/>
                      <a:pt x="93" y="108"/>
                    </a:cubicBezTo>
                    <a:cubicBezTo>
                      <a:pt x="92" y="109"/>
                      <a:pt x="92" y="109"/>
                      <a:pt x="92" y="109"/>
                    </a:cubicBezTo>
                    <a:cubicBezTo>
                      <a:pt x="95" y="107"/>
                      <a:pt x="97" y="105"/>
                      <a:pt x="100" y="104"/>
                    </a:cubicBezTo>
                    <a:cubicBezTo>
                      <a:pt x="101" y="106"/>
                      <a:pt x="101" y="106"/>
                      <a:pt x="101" y="106"/>
                    </a:cubicBezTo>
                    <a:cubicBezTo>
                      <a:pt x="102" y="106"/>
                      <a:pt x="102" y="106"/>
                      <a:pt x="102" y="106"/>
                    </a:cubicBezTo>
                    <a:cubicBezTo>
                      <a:pt x="100" y="108"/>
                      <a:pt x="98" y="111"/>
                      <a:pt x="97" y="112"/>
                    </a:cubicBezTo>
                    <a:cubicBezTo>
                      <a:pt x="96" y="112"/>
                      <a:pt x="95" y="113"/>
                      <a:pt x="95" y="114"/>
                    </a:cubicBezTo>
                    <a:cubicBezTo>
                      <a:pt x="94" y="115"/>
                      <a:pt x="92" y="116"/>
                      <a:pt x="93" y="115"/>
                    </a:cubicBezTo>
                    <a:cubicBezTo>
                      <a:pt x="91" y="117"/>
                      <a:pt x="91" y="117"/>
                      <a:pt x="90" y="120"/>
                    </a:cubicBezTo>
                    <a:cubicBezTo>
                      <a:pt x="89" y="120"/>
                      <a:pt x="88" y="121"/>
                      <a:pt x="87" y="122"/>
                    </a:cubicBezTo>
                    <a:cubicBezTo>
                      <a:pt x="87" y="123"/>
                      <a:pt x="87" y="123"/>
                      <a:pt x="87" y="123"/>
                    </a:cubicBezTo>
                    <a:cubicBezTo>
                      <a:pt x="87" y="123"/>
                      <a:pt x="87" y="123"/>
                      <a:pt x="87" y="123"/>
                    </a:cubicBezTo>
                    <a:cubicBezTo>
                      <a:pt x="86" y="123"/>
                      <a:pt x="86" y="123"/>
                      <a:pt x="86" y="123"/>
                    </a:cubicBezTo>
                    <a:cubicBezTo>
                      <a:pt x="86" y="123"/>
                      <a:pt x="86" y="123"/>
                      <a:pt x="86" y="123"/>
                    </a:cubicBezTo>
                    <a:cubicBezTo>
                      <a:pt x="99" y="139"/>
                      <a:pt x="90" y="127"/>
                      <a:pt x="93" y="131"/>
                    </a:cubicBezTo>
                    <a:cubicBezTo>
                      <a:pt x="93" y="131"/>
                      <a:pt x="93" y="131"/>
                      <a:pt x="93" y="131"/>
                    </a:cubicBezTo>
                    <a:cubicBezTo>
                      <a:pt x="93" y="131"/>
                      <a:pt x="93" y="131"/>
                      <a:pt x="93" y="131"/>
                    </a:cubicBezTo>
                    <a:cubicBezTo>
                      <a:pt x="93" y="131"/>
                      <a:pt x="93" y="131"/>
                      <a:pt x="93" y="131"/>
                    </a:cubicBezTo>
                    <a:cubicBezTo>
                      <a:pt x="94" y="131"/>
                      <a:pt x="94" y="131"/>
                      <a:pt x="94" y="131"/>
                    </a:cubicBezTo>
                    <a:cubicBezTo>
                      <a:pt x="96" y="130"/>
                      <a:pt x="96" y="130"/>
                      <a:pt x="96" y="130"/>
                    </a:cubicBezTo>
                    <a:cubicBezTo>
                      <a:pt x="98" y="129"/>
                      <a:pt x="99" y="129"/>
                      <a:pt x="101" y="128"/>
                    </a:cubicBezTo>
                    <a:cubicBezTo>
                      <a:pt x="104" y="127"/>
                      <a:pt x="106" y="125"/>
                      <a:pt x="109" y="124"/>
                    </a:cubicBezTo>
                    <a:cubicBezTo>
                      <a:pt x="109" y="123"/>
                      <a:pt x="110" y="123"/>
                      <a:pt x="111" y="122"/>
                    </a:cubicBezTo>
                    <a:cubicBezTo>
                      <a:pt x="113" y="125"/>
                      <a:pt x="119" y="131"/>
                      <a:pt x="118" y="130"/>
                    </a:cubicBezTo>
                    <a:cubicBezTo>
                      <a:pt x="118" y="130"/>
                      <a:pt x="118" y="130"/>
                      <a:pt x="118" y="130"/>
                    </a:cubicBezTo>
                    <a:cubicBezTo>
                      <a:pt x="118" y="130"/>
                      <a:pt x="118" y="130"/>
                      <a:pt x="118" y="130"/>
                    </a:cubicBezTo>
                    <a:cubicBezTo>
                      <a:pt x="118" y="130"/>
                      <a:pt x="118" y="130"/>
                      <a:pt x="118" y="130"/>
                    </a:cubicBezTo>
                    <a:cubicBezTo>
                      <a:pt x="118" y="129"/>
                      <a:pt x="118" y="129"/>
                      <a:pt x="118" y="129"/>
                    </a:cubicBezTo>
                    <a:cubicBezTo>
                      <a:pt x="119" y="129"/>
                      <a:pt x="119" y="129"/>
                      <a:pt x="119" y="129"/>
                    </a:cubicBezTo>
                    <a:cubicBezTo>
                      <a:pt x="119" y="129"/>
                      <a:pt x="119" y="129"/>
                      <a:pt x="119" y="129"/>
                    </a:cubicBezTo>
                    <a:cubicBezTo>
                      <a:pt x="120" y="130"/>
                      <a:pt x="120" y="129"/>
                      <a:pt x="119" y="129"/>
                    </a:cubicBezTo>
                    <a:cubicBezTo>
                      <a:pt x="121" y="128"/>
                      <a:pt x="122" y="127"/>
                      <a:pt x="124" y="126"/>
                    </a:cubicBezTo>
                    <a:cubicBezTo>
                      <a:pt x="126" y="125"/>
                      <a:pt x="129" y="123"/>
                      <a:pt x="132" y="121"/>
                    </a:cubicBezTo>
                    <a:cubicBezTo>
                      <a:pt x="134" y="119"/>
                      <a:pt x="137" y="118"/>
                      <a:pt x="139" y="116"/>
                    </a:cubicBezTo>
                    <a:cubicBezTo>
                      <a:pt x="139" y="116"/>
                      <a:pt x="139" y="116"/>
                      <a:pt x="139" y="116"/>
                    </a:cubicBezTo>
                    <a:cubicBezTo>
                      <a:pt x="139" y="117"/>
                      <a:pt x="138" y="118"/>
                      <a:pt x="137" y="119"/>
                    </a:cubicBezTo>
                    <a:cubicBezTo>
                      <a:pt x="137" y="120"/>
                      <a:pt x="137" y="120"/>
                      <a:pt x="137" y="120"/>
                    </a:cubicBezTo>
                    <a:cubicBezTo>
                      <a:pt x="137" y="121"/>
                      <a:pt x="137" y="121"/>
                      <a:pt x="137" y="121"/>
                    </a:cubicBezTo>
                    <a:cubicBezTo>
                      <a:pt x="137" y="121"/>
                      <a:pt x="137" y="121"/>
                      <a:pt x="137" y="121"/>
                    </a:cubicBezTo>
                    <a:cubicBezTo>
                      <a:pt x="138" y="124"/>
                      <a:pt x="134" y="114"/>
                      <a:pt x="139" y="127"/>
                    </a:cubicBezTo>
                    <a:cubicBezTo>
                      <a:pt x="139" y="127"/>
                      <a:pt x="139" y="127"/>
                      <a:pt x="139" y="127"/>
                    </a:cubicBezTo>
                    <a:cubicBezTo>
                      <a:pt x="139" y="127"/>
                      <a:pt x="139" y="127"/>
                      <a:pt x="139" y="127"/>
                    </a:cubicBezTo>
                    <a:cubicBezTo>
                      <a:pt x="140" y="127"/>
                      <a:pt x="140" y="127"/>
                      <a:pt x="140" y="127"/>
                    </a:cubicBezTo>
                    <a:cubicBezTo>
                      <a:pt x="141" y="128"/>
                      <a:pt x="142" y="128"/>
                      <a:pt x="142" y="128"/>
                    </a:cubicBezTo>
                    <a:cubicBezTo>
                      <a:pt x="146" y="128"/>
                      <a:pt x="149" y="127"/>
                      <a:pt x="151" y="127"/>
                    </a:cubicBezTo>
                    <a:cubicBezTo>
                      <a:pt x="156" y="125"/>
                      <a:pt x="161" y="123"/>
                      <a:pt x="164" y="120"/>
                    </a:cubicBezTo>
                    <a:cubicBezTo>
                      <a:pt x="171" y="116"/>
                      <a:pt x="176" y="113"/>
                      <a:pt x="174" y="112"/>
                    </a:cubicBezTo>
                    <a:close/>
                    <a:moveTo>
                      <a:pt x="153" y="74"/>
                    </a:moveTo>
                    <a:cubicBezTo>
                      <a:pt x="154" y="72"/>
                      <a:pt x="154" y="72"/>
                      <a:pt x="154" y="72"/>
                    </a:cubicBezTo>
                    <a:cubicBezTo>
                      <a:pt x="154" y="72"/>
                      <a:pt x="154" y="72"/>
                      <a:pt x="154" y="72"/>
                    </a:cubicBezTo>
                    <a:cubicBezTo>
                      <a:pt x="154" y="72"/>
                      <a:pt x="154" y="72"/>
                      <a:pt x="154" y="72"/>
                    </a:cubicBezTo>
                    <a:cubicBezTo>
                      <a:pt x="154" y="72"/>
                      <a:pt x="154" y="72"/>
                      <a:pt x="154" y="72"/>
                    </a:cubicBezTo>
                    <a:cubicBezTo>
                      <a:pt x="154" y="72"/>
                      <a:pt x="154" y="72"/>
                      <a:pt x="154" y="72"/>
                    </a:cubicBezTo>
                    <a:cubicBezTo>
                      <a:pt x="154" y="72"/>
                      <a:pt x="154" y="72"/>
                      <a:pt x="154" y="72"/>
                    </a:cubicBezTo>
                    <a:cubicBezTo>
                      <a:pt x="154" y="72"/>
                      <a:pt x="154" y="72"/>
                      <a:pt x="154" y="73"/>
                    </a:cubicBezTo>
                    <a:cubicBezTo>
                      <a:pt x="154" y="73"/>
                      <a:pt x="154" y="73"/>
                      <a:pt x="154" y="73"/>
                    </a:cubicBezTo>
                    <a:cubicBezTo>
                      <a:pt x="154" y="74"/>
                      <a:pt x="154" y="74"/>
                      <a:pt x="154" y="74"/>
                    </a:cubicBezTo>
                    <a:cubicBezTo>
                      <a:pt x="153" y="75"/>
                      <a:pt x="153" y="75"/>
                      <a:pt x="153" y="74"/>
                    </a:cubicBezTo>
                    <a:close/>
                    <a:moveTo>
                      <a:pt x="26" y="57"/>
                    </a:moveTo>
                    <a:cubicBezTo>
                      <a:pt x="26" y="57"/>
                      <a:pt x="26" y="57"/>
                      <a:pt x="26" y="57"/>
                    </a:cubicBezTo>
                    <a:cubicBezTo>
                      <a:pt x="26" y="57"/>
                      <a:pt x="26" y="57"/>
                      <a:pt x="26" y="57"/>
                    </a:cubicBezTo>
                    <a:cubicBezTo>
                      <a:pt x="26" y="57"/>
                      <a:pt x="26" y="57"/>
                      <a:pt x="26" y="57"/>
                    </a:cubicBezTo>
                    <a:cubicBezTo>
                      <a:pt x="26" y="57"/>
                      <a:pt x="26" y="57"/>
                      <a:pt x="26" y="57"/>
                    </a:cubicBezTo>
                    <a:cubicBezTo>
                      <a:pt x="26" y="57"/>
                      <a:pt x="26" y="57"/>
                      <a:pt x="26" y="57"/>
                    </a:cubicBezTo>
                    <a:cubicBezTo>
                      <a:pt x="26" y="57"/>
                      <a:pt x="26" y="57"/>
                      <a:pt x="26" y="57"/>
                    </a:cubicBezTo>
                    <a:cubicBezTo>
                      <a:pt x="26" y="57"/>
                      <a:pt x="26" y="57"/>
                      <a:pt x="26" y="57"/>
                    </a:cubicBezTo>
                    <a:cubicBezTo>
                      <a:pt x="26" y="58"/>
                      <a:pt x="26" y="58"/>
                      <a:pt x="26" y="58"/>
                    </a:cubicBezTo>
                    <a:cubicBezTo>
                      <a:pt x="26" y="58"/>
                      <a:pt x="26" y="57"/>
                      <a:pt x="26" y="57"/>
                    </a:cubicBezTo>
                    <a:close/>
                    <a:moveTo>
                      <a:pt x="29" y="99"/>
                    </a:moveTo>
                    <a:cubicBezTo>
                      <a:pt x="28" y="100"/>
                      <a:pt x="28" y="99"/>
                      <a:pt x="27" y="99"/>
                    </a:cubicBezTo>
                    <a:cubicBezTo>
                      <a:pt x="28" y="99"/>
                      <a:pt x="27" y="99"/>
                      <a:pt x="28" y="98"/>
                    </a:cubicBezTo>
                    <a:cubicBezTo>
                      <a:pt x="28" y="98"/>
                      <a:pt x="28" y="98"/>
                      <a:pt x="28" y="99"/>
                    </a:cubicBezTo>
                    <a:cubicBezTo>
                      <a:pt x="28" y="98"/>
                      <a:pt x="28" y="98"/>
                      <a:pt x="28" y="98"/>
                    </a:cubicBezTo>
                    <a:cubicBezTo>
                      <a:pt x="28" y="99"/>
                      <a:pt x="28" y="99"/>
                      <a:pt x="29" y="99"/>
                    </a:cubicBezTo>
                    <a:close/>
                    <a:moveTo>
                      <a:pt x="29" y="101"/>
                    </a:moveTo>
                    <a:cubicBezTo>
                      <a:pt x="30" y="101"/>
                      <a:pt x="30" y="101"/>
                      <a:pt x="30" y="101"/>
                    </a:cubicBezTo>
                    <a:cubicBezTo>
                      <a:pt x="30" y="101"/>
                      <a:pt x="30" y="101"/>
                      <a:pt x="30" y="101"/>
                    </a:cubicBezTo>
                    <a:cubicBezTo>
                      <a:pt x="30" y="101"/>
                      <a:pt x="29" y="102"/>
                      <a:pt x="29" y="101"/>
                    </a:cubicBezTo>
                    <a:close/>
                    <a:moveTo>
                      <a:pt x="29" y="99"/>
                    </a:moveTo>
                    <a:cubicBezTo>
                      <a:pt x="29" y="100"/>
                      <a:pt x="29" y="100"/>
                      <a:pt x="29" y="100"/>
                    </a:cubicBezTo>
                    <a:cubicBezTo>
                      <a:pt x="29" y="100"/>
                      <a:pt x="29" y="100"/>
                      <a:pt x="29" y="99"/>
                    </a:cubicBezTo>
                    <a:close/>
                    <a:moveTo>
                      <a:pt x="27" y="98"/>
                    </a:moveTo>
                    <a:cubicBezTo>
                      <a:pt x="27" y="98"/>
                      <a:pt x="27" y="98"/>
                      <a:pt x="27" y="98"/>
                    </a:cubicBezTo>
                    <a:cubicBezTo>
                      <a:pt x="27" y="98"/>
                      <a:pt x="27" y="98"/>
                      <a:pt x="27" y="98"/>
                    </a:cubicBezTo>
                    <a:cubicBezTo>
                      <a:pt x="27" y="98"/>
                      <a:pt x="27" y="98"/>
                      <a:pt x="27" y="98"/>
                    </a:cubicBezTo>
                    <a:cubicBezTo>
                      <a:pt x="27" y="97"/>
                      <a:pt x="27" y="97"/>
                      <a:pt x="27" y="97"/>
                    </a:cubicBezTo>
                    <a:cubicBezTo>
                      <a:pt x="27" y="97"/>
                      <a:pt x="27" y="98"/>
                      <a:pt x="28" y="98"/>
                    </a:cubicBezTo>
                    <a:cubicBezTo>
                      <a:pt x="27" y="98"/>
                      <a:pt x="27" y="98"/>
                      <a:pt x="27" y="98"/>
                    </a:cubicBezTo>
                    <a:close/>
                    <a:moveTo>
                      <a:pt x="27" y="97"/>
                    </a:moveTo>
                    <a:cubicBezTo>
                      <a:pt x="27" y="97"/>
                      <a:pt x="27" y="97"/>
                      <a:pt x="27" y="97"/>
                    </a:cubicBezTo>
                    <a:cubicBezTo>
                      <a:pt x="27" y="97"/>
                      <a:pt x="27" y="97"/>
                      <a:pt x="27" y="97"/>
                    </a:cubicBezTo>
                    <a:close/>
                    <a:moveTo>
                      <a:pt x="30" y="101"/>
                    </a:moveTo>
                    <a:cubicBezTo>
                      <a:pt x="30" y="101"/>
                      <a:pt x="30" y="101"/>
                      <a:pt x="30" y="102"/>
                    </a:cubicBezTo>
                    <a:cubicBezTo>
                      <a:pt x="30" y="102"/>
                      <a:pt x="30" y="102"/>
                      <a:pt x="30" y="102"/>
                    </a:cubicBezTo>
                    <a:lnTo>
                      <a:pt x="30" y="101"/>
                    </a:lnTo>
                    <a:close/>
                    <a:moveTo>
                      <a:pt x="122" y="91"/>
                    </a:moveTo>
                    <a:cubicBezTo>
                      <a:pt x="121" y="92"/>
                      <a:pt x="121" y="92"/>
                      <a:pt x="121" y="92"/>
                    </a:cubicBezTo>
                    <a:cubicBezTo>
                      <a:pt x="121" y="92"/>
                      <a:pt x="121" y="92"/>
                      <a:pt x="120" y="93"/>
                    </a:cubicBezTo>
                    <a:cubicBezTo>
                      <a:pt x="118" y="95"/>
                      <a:pt x="118" y="95"/>
                      <a:pt x="118" y="95"/>
                    </a:cubicBezTo>
                    <a:cubicBezTo>
                      <a:pt x="116" y="96"/>
                      <a:pt x="115" y="97"/>
                      <a:pt x="113" y="98"/>
                    </a:cubicBezTo>
                    <a:cubicBezTo>
                      <a:pt x="113" y="99"/>
                      <a:pt x="112" y="99"/>
                      <a:pt x="111" y="100"/>
                    </a:cubicBezTo>
                    <a:cubicBezTo>
                      <a:pt x="110" y="99"/>
                      <a:pt x="109" y="97"/>
                      <a:pt x="108" y="96"/>
                    </a:cubicBezTo>
                    <a:cubicBezTo>
                      <a:pt x="112" y="94"/>
                      <a:pt x="116" y="92"/>
                      <a:pt x="120" y="89"/>
                    </a:cubicBezTo>
                    <a:cubicBezTo>
                      <a:pt x="126" y="85"/>
                      <a:pt x="132" y="82"/>
                      <a:pt x="138" y="79"/>
                    </a:cubicBezTo>
                    <a:cubicBezTo>
                      <a:pt x="133" y="83"/>
                      <a:pt x="128" y="87"/>
                      <a:pt x="122" y="91"/>
                    </a:cubicBezTo>
                    <a:close/>
                    <a:moveTo>
                      <a:pt x="52" y="104"/>
                    </a:moveTo>
                    <a:cubicBezTo>
                      <a:pt x="53" y="103"/>
                      <a:pt x="53" y="103"/>
                      <a:pt x="52" y="104"/>
                    </a:cubicBezTo>
                    <a:close/>
                    <a:moveTo>
                      <a:pt x="85" y="70"/>
                    </a:moveTo>
                    <a:cubicBezTo>
                      <a:pt x="86" y="70"/>
                      <a:pt x="86" y="70"/>
                      <a:pt x="86" y="70"/>
                    </a:cubicBezTo>
                    <a:cubicBezTo>
                      <a:pt x="85" y="70"/>
                      <a:pt x="85" y="70"/>
                      <a:pt x="85" y="70"/>
                    </a:cubicBezTo>
                    <a:close/>
                    <a:moveTo>
                      <a:pt x="110" y="63"/>
                    </a:moveTo>
                    <a:cubicBezTo>
                      <a:pt x="109" y="63"/>
                      <a:pt x="109" y="63"/>
                      <a:pt x="109" y="63"/>
                    </a:cubicBezTo>
                    <a:cubicBezTo>
                      <a:pt x="109" y="63"/>
                      <a:pt x="109" y="63"/>
                      <a:pt x="110" y="63"/>
                    </a:cubicBezTo>
                    <a:cubicBezTo>
                      <a:pt x="110" y="63"/>
                      <a:pt x="110" y="63"/>
                      <a:pt x="110" y="63"/>
                    </a:cubicBezTo>
                    <a:close/>
                    <a:moveTo>
                      <a:pt x="67" y="56"/>
                    </a:moveTo>
                    <a:cubicBezTo>
                      <a:pt x="67" y="56"/>
                      <a:pt x="66" y="55"/>
                      <a:pt x="66" y="55"/>
                    </a:cubicBezTo>
                    <a:cubicBezTo>
                      <a:pt x="66" y="55"/>
                      <a:pt x="66" y="55"/>
                      <a:pt x="66" y="55"/>
                    </a:cubicBezTo>
                    <a:cubicBezTo>
                      <a:pt x="67" y="55"/>
                      <a:pt x="67" y="56"/>
                      <a:pt x="67" y="56"/>
                    </a:cubicBezTo>
                    <a:close/>
                    <a:moveTo>
                      <a:pt x="78" y="77"/>
                    </a:moveTo>
                    <a:cubicBezTo>
                      <a:pt x="78" y="77"/>
                      <a:pt x="77" y="76"/>
                      <a:pt x="77" y="75"/>
                    </a:cubicBezTo>
                    <a:cubicBezTo>
                      <a:pt x="79" y="77"/>
                      <a:pt x="79" y="78"/>
                      <a:pt x="79" y="78"/>
                    </a:cubicBezTo>
                    <a:cubicBezTo>
                      <a:pt x="79" y="79"/>
                      <a:pt x="78" y="80"/>
                      <a:pt x="77" y="80"/>
                    </a:cubicBezTo>
                    <a:cubicBezTo>
                      <a:pt x="76" y="79"/>
                      <a:pt x="76" y="78"/>
                      <a:pt x="75" y="76"/>
                    </a:cubicBezTo>
                    <a:cubicBezTo>
                      <a:pt x="75" y="76"/>
                      <a:pt x="75" y="76"/>
                      <a:pt x="75" y="76"/>
                    </a:cubicBezTo>
                    <a:cubicBezTo>
                      <a:pt x="74" y="75"/>
                      <a:pt x="73" y="73"/>
                      <a:pt x="72" y="72"/>
                    </a:cubicBezTo>
                    <a:cubicBezTo>
                      <a:pt x="74" y="74"/>
                      <a:pt x="76" y="76"/>
                      <a:pt x="78" y="77"/>
                    </a:cubicBezTo>
                    <a:close/>
                    <a:moveTo>
                      <a:pt x="61" y="93"/>
                    </a:moveTo>
                    <a:cubicBezTo>
                      <a:pt x="60" y="92"/>
                      <a:pt x="60" y="91"/>
                      <a:pt x="59" y="89"/>
                    </a:cubicBezTo>
                    <a:cubicBezTo>
                      <a:pt x="59" y="88"/>
                      <a:pt x="59" y="88"/>
                      <a:pt x="58" y="87"/>
                    </a:cubicBezTo>
                    <a:cubicBezTo>
                      <a:pt x="60" y="89"/>
                      <a:pt x="62" y="90"/>
                      <a:pt x="63" y="92"/>
                    </a:cubicBezTo>
                    <a:cubicBezTo>
                      <a:pt x="62" y="92"/>
                      <a:pt x="62" y="93"/>
                      <a:pt x="61" y="93"/>
                    </a:cubicBezTo>
                    <a:close/>
                    <a:moveTo>
                      <a:pt x="52" y="104"/>
                    </a:moveTo>
                    <a:cubicBezTo>
                      <a:pt x="52" y="104"/>
                      <a:pt x="52" y="104"/>
                      <a:pt x="52" y="104"/>
                    </a:cubicBezTo>
                    <a:cubicBezTo>
                      <a:pt x="52" y="104"/>
                      <a:pt x="52" y="104"/>
                      <a:pt x="52" y="104"/>
                    </a:cubicBezTo>
                    <a:cubicBezTo>
                      <a:pt x="52" y="104"/>
                      <a:pt x="52" y="104"/>
                      <a:pt x="52" y="104"/>
                    </a:cubicBezTo>
                    <a:cubicBezTo>
                      <a:pt x="52" y="104"/>
                      <a:pt x="52" y="104"/>
                      <a:pt x="52" y="104"/>
                    </a:cubicBezTo>
                    <a:cubicBezTo>
                      <a:pt x="52" y="104"/>
                      <a:pt x="52" y="104"/>
                      <a:pt x="52" y="104"/>
                    </a:cubicBezTo>
                    <a:cubicBezTo>
                      <a:pt x="52" y="104"/>
                      <a:pt x="52" y="104"/>
                      <a:pt x="52" y="104"/>
                    </a:cubicBezTo>
                    <a:cubicBezTo>
                      <a:pt x="52" y="103"/>
                      <a:pt x="52" y="103"/>
                      <a:pt x="53" y="103"/>
                    </a:cubicBezTo>
                    <a:cubicBezTo>
                      <a:pt x="53" y="103"/>
                      <a:pt x="53" y="103"/>
                      <a:pt x="53" y="103"/>
                    </a:cubicBezTo>
                    <a:cubicBezTo>
                      <a:pt x="53" y="103"/>
                      <a:pt x="53" y="103"/>
                      <a:pt x="53" y="103"/>
                    </a:cubicBezTo>
                    <a:cubicBezTo>
                      <a:pt x="52" y="104"/>
                      <a:pt x="52" y="104"/>
                      <a:pt x="52" y="104"/>
                    </a:cubicBezTo>
                    <a:close/>
                    <a:moveTo>
                      <a:pt x="133" y="107"/>
                    </a:moveTo>
                    <a:cubicBezTo>
                      <a:pt x="133" y="107"/>
                      <a:pt x="133" y="107"/>
                      <a:pt x="133" y="107"/>
                    </a:cubicBezTo>
                    <a:cubicBezTo>
                      <a:pt x="133" y="107"/>
                      <a:pt x="133" y="107"/>
                      <a:pt x="133" y="107"/>
                    </a:cubicBezTo>
                    <a:close/>
                    <a:moveTo>
                      <a:pt x="153" y="83"/>
                    </a:moveTo>
                    <a:cubicBezTo>
                      <a:pt x="153" y="83"/>
                      <a:pt x="153" y="83"/>
                      <a:pt x="153" y="84"/>
                    </a:cubicBezTo>
                    <a:cubicBezTo>
                      <a:pt x="153" y="83"/>
                      <a:pt x="153" y="83"/>
                      <a:pt x="153" y="83"/>
                    </a:cubicBezTo>
                    <a:cubicBezTo>
                      <a:pt x="153" y="83"/>
                      <a:pt x="153" y="83"/>
                      <a:pt x="153" y="83"/>
                    </a:cubicBezTo>
                    <a:close/>
                    <a:moveTo>
                      <a:pt x="143" y="88"/>
                    </a:moveTo>
                    <a:cubicBezTo>
                      <a:pt x="143" y="88"/>
                      <a:pt x="143" y="88"/>
                      <a:pt x="143" y="88"/>
                    </a:cubicBezTo>
                    <a:cubicBezTo>
                      <a:pt x="143" y="88"/>
                      <a:pt x="143" y="88"/>
                      <a:pt x="143" y="88"/>
                    </a:cubicBezTo>
                    <a:cubicBezTo>
                      <a:pt x="142" y="89"/>
                      <a:pt x="141" y="90"/>
                      <a:pt x="140" y="90"/>
                    </a:cubicBezTo>
                    <a:cubicBezTo>
                      <a:pt x="134" y="94"/>
                      <a:pt x="130" y="101"/>
                      <a:pt x="125" y="104"/>
                    </a:cubicBezTo>
                    <a:cubicBezTo>
                      <a:pt x="122" y="107"/>
                      <a:pt x="126" y="102"/>
                      <a:pt x="123" y="105"/>
                    </a:cubicBezTo>
                    <a:cubicBezTo>
                      <a:pt x="122" y="104"/>
                      <a:pt x="124" y="103"/>
                      <a:pt x="123" y="103"/>
                    </a:cubicBezTo>
                    <a:cubicBezTo>
                      <a:pt x="122" y="104"/>
                      <a:pt x="121" y="105"/>
                      <a:pt x="120" y="106"/>
                    </a:cubicBezTo>
                    <a:cubicBezTo>
                      <a:pt x="121" y="104"/>
                      <a:pt x="123" y="103"/>
                      <a:pt x="125" y="101"/>
                    </a:cubicBezTo>
                    <a:cubicBezTo>
                      <a:pt x="126" y="100"/>
                      <a:pt x="126" y="100"/>
                      <a:pt x="126" y="100"/>
                    </a:cubicBezTo>
                    <a:cubicBezTo>
                      <a:pt x="126" y="100"/>
                      <a:pt x="126" y="100"/>
                      <a:pt x="126" y="100"/>
                    </a:cubicBezTo>
                    <a:cubicBezTo>
                      <a:pt x="126" y="100"/>
                      <a:pt x="126" y="100"/>
                      <a:pt x="126" y="100"/>
                    </a:cubicBezTo>
                    <a:cubicBezTo>
                      <a:pt x="127" y="100"/>
                      <a:pt x="127" y="100"/>
                      <a:pt x="127" y="100"/>
                    </a:cubicBezTo>
                    <a:cubicBezTo>
                      <a:pt x="127" y="99"/>
                      <a:pt x="127" y="99"/>
                      <a:pt x="127" y="99"/>
                    </a:cubicBezTo>
                    <a:cubicBezTo>
                      <a:pt x="129" y="98"/>
                      <a:pt x="130" y="98"/>
                      <a:pt x="131" y="97"/>
                    </a:cubicBezTo>
                    <a:cubicBezTo>
                      <a:pt x="133" y="95"/>
                      <a:pt x="138" y="92"/>
                      <a:pt x="139" y="90"/>
                    </a:cubicBezTo>
                    <a:cubicBezTo>
                      <a:pt x="140" y="90"/>
                      <a:pt x="149" y="82"/>
                      <a:pt x="144" y="87"/>
                    </a:cubicBezTo>
                    <a:cubicBezTo>
                      <a:pt x="144" y="87"/>
                      <a:pt x="144" y="88"/>
                      <a:pt x="143" y="88"/>
                    </a:cubicBezTo>
                    <a:cubicBezTo>
                      <a:pt x="143" y="88"/>
                      <a:pt x="143" y="88"/>
                      <a:pt x="143" y="88"/>
                    </a:cubicBezTo>
                    <a:close/>
                    <a:moveTo>
                      <a:pt x="126" y="74"/>
                    </a:moveTo>
                    <a:cubicBezTo>
                      <a:pt x="126" y="74"/>
                      <a:pt x="125" y="74"/>
                      <a:pt x="125" y="74"/>
                    </a:cubicBezTo>
                    <a:cubicBezTo>
                      <a:pt x="126" y="74"/>
                      <a:pt x="126" y="73"/>
                      <a:pt x="127" y="73"/>
                    </a:cubicBezTo>
                    <a:cubicBezTo>
                      <a:pt x="127" y="73"/>
                      <a:pt x="128" y="73"/>
                      <a:pt x="126" y="74"/>
                    </a:cubicBezTo>
                    <a:close/>
                    <a:moveTo>
                      <a:pt x="110" y="32"/>
                    </a:moveTo>
                    <a:cubicBezTo>
                      <a:pt x="110" y="32"/>
                      <a:pt x="110" y="32"/>
                      <a:pt x="110" y="32"/>
                    </a:cubicBezTo>
                    <a:cubicBezTo>
                      <a:pt x="110" y="32"/>
                      <a:pt x="109" y="32"/>
                      <a:pt x="109" y="32"/>
                    </a:cubicBezTo>
                    <a:cubicBezTo>
                      <a:pt x="109" y="32"/>
                      <a:pt x="110" y="32"/>
                      <a:pt x="110" y="32"/>
                    </a:cubicBezTo>
                    <a:close/>
                    <a:moveTo>
                      <a:pt x="111" y="33"/>
                    </a:moveTo>
                    <a:cubicBezTo>
                      <a:pt x="111" y="33"/>
                      <a:pt x="111" y="33"/>
                      <a:pt x="111" y="33"/>
                    </a:cubicBezTo>
                    <a:cubicBezTo>
                      <a:pt x="112" y="34"/>
                      <a:pt x="112" y="34"/>
                      <a:pt x="112" y="34"/>
                    </a:cubicBezTo>
                    <a:cubicBezTo>
                      <a:pt x="112" y="34"/>
                      <a:pt x="112" y="34"/>
                      <a:pt x="111" y="33"/>
                    </a:cubicBezTo>
                    <a:close/>
                    <a:moveTo>
                      <a:pt x="112" y="34"/>
                    </a:moveTo>
                    <a:cubicBezTo>
                      <a:pt x="113" y="34"/>
                      <a:pt x="113" y="34"/>
                      <a:pt x="113" y="34"/>
                    </a:cubicBezTo>
                    <a:cubicBezTo>
                      <a:pt x="114" y="34"/>
                      <a:pt x="114" y="35"/>
                      <a:pt x="114" y="35"/>
                    </a:cubicBezTo>
                    <a:cubicBezTo>
                      <a:pt x="113" y="35"/>
                      <a:pt x="113" y="35"/>
                      <a:pt x="112" y="34"/>
                    </a:cubicBezTo>
                    <a:close/>
                    <a:moveTo>
                      <a:pt x="108" y="30"/>
                    </a:moveTo>
                    <a:cubicBezTo>
                      <a:pt x="108" y="30"/>
                      <a:pt x="108" y="30"/>
                      <a:pt x="108" y="30"/>
                    </a:cubicBezTo>
                    <a:cubicBezTo>
                      <a:pt x="108" y="30"/>
                      <a:pt x="109" y="30"/>
                      <a:pt x="109" y="30"/>
                    </a:cubicBezTo>
                    <a:cubicBezTo>
                      <a:pt x="108" y="30"/>
                      <a:pt x="108" y="31"/>
                      <a:pt x="108" y="31"/>
                    </a:cubicBezTo>
                    <a:cubicBezTo>
                      <a:pt x="108" y="31"/>
                      <a:pt x="108" y="31"/>
                      <a:pt x="108" y="31"/>
                    </a:cubicBezTo>
                    <a:cubicBezTo>
                      <a:pt x="108" y="30"/>
                      <a:pt x="108" y="30"/>
                      <a:pt x="108" y="30"/>
                    </a:cubicBezTo>
                    <a:cubicBezTo>
                      <a:pt x="108" y="30"/>
                      <a:pt x="108" y="30"/>
                      <a:pt x="108" y="30"/>
                    </a:cubicBezTo>
                    <a:cubicBezTo>
                      <a:pt x="108" y="30"/>
                      <a:pt x="108" y="30"/>
                      <a:pt x="107" y="30"/>
                    </a:cubicBezTo>
                    <a:lnTo>
                      <a:pt x="108" y="30"/>
                    </a:lnTo>
                    <a:close/>
                    <a:moveTo>
                      <a:pt x="103" y="57"/>
                    </a:moveTo>
                    <a:cubicBezTo>
                      <a:pt x="103" y="57"/>
                      <a:pt x="103" y="57"/>
                      <a:pt x="103" y="57"/>
                    </a:cubicBezTo>
                    <a:cubicBezTo>
                      <a:pt x="103" y="58"/>
                      <a:pt x="102" y="59"/>
                      <a:pt x="101" y="60"/>
                    </a:cubicBezTo>
                    <a:cubicBezTo>
                      <a:pt x="98" y="56"/>
                      <a:pt x="94" y="51"/>
                      <a:pt x="91" y="47"/>
                    </a:cubicBezTo>
                    <a:cubicBezTo>
                      <a:pt x="91" y="47"/>
                      <a:pt x="91" y="47"/>
                      <a:pt x="91" y="47"/>
                    </a:cubicBezTo>
                    <a:cubicBezTo>
                      <a:pt x="95" y="50"/>
                      <a:pt x="99" y="53"/>
                      <a:pt x="103" y="57"/>
                    </a:cubicBezTo>
                    <a:close/>
                    <a:moveTo>
                      <a:pt x="32" y="53"/>
                    </a:moveTo>
                    <a:cubicBezTo>
                      <a:pt x="32" y="53"/>
                      <a:pt x="32" y="53"/>
                      <a:pt x="32" y="53"/>
                    </a:cubicBezTo>
                    <a:cubicBezTo>
                      <a:pt x="32" y="53"/>
                      <a:pt x="32" y="53"/>
                      <a:pt x="32" y="53"/>
                    </a:cubicBezTo>
                    <a:cubicBezTo>
                      <a:pt x="32" y="53"/>
                      <a:pt x="32" y="53"/>
                      <a:pt x="32" y="53"/>
                    </a:cubicBezTo>
                    <a:close/>
                    <a:moveTo>
                      <a:pt x="27" y="61"/>
                    </a:moveTo>
                    <a:cubicBezTo>
                      <a:pt x="27" y="61"/>
                      <a:pt x="27" y="61"/>
                      <a:pt x="27" y="61"/>
                    </a:cubicBezTo>
                    <a:cubicBezTo>
                      <a:pt x="27" y="61"/>
                      <a:pt x="27" y="61"/>
                      <a:pt x="27" y="61"/>
                    </a:cubicBezTo>
                    <a:cubicBezTo>
                      <a:pt x="27" y="61"/>
                      <a:pt x="27" y="61"/>
                      <a:pt x="27" y="61"/>
                    </a:cubicBezTo>
                    <a:cubicBezTo>
                      <a:pt x="27" y="61"/>
                      <a:pt x="27" y="61"/>
                      <a:pt x="27" y="61"/>
                    </a:cubicBezTo>
                    <a:cubicBezTo>
                      <a:pt x="28" y="61"/>
                      <a:pt x="28" y="61"/>
                      <a:pt x="28" y="62"/>
                    </a:cubicBezTo>
                    <a:cubicBezTo>
                      <a:pt x="28" y="62"/>
                      <a:pt x="29" y="62"/>
                      <a:pt x="29" y="62"/>
                    </a:cubicBezTo>
                    <a:cubicBezTo>
                      <a:pt x="31" y="64"/>
                      <a:pt x="31" y="63"/>
                      <a:pt x="30" y="62"/>
                    </a:cubicBezTo>
                    <a:cubicBezTo>
                      <a:pt x="30" y="62"/>
                      <a:pt x="30" y="62"/>
                      <a:pt x="30" y="62"/>
                    </a:cubicBezTo>
                    <a:cubicBezTo>
                      <a:pt x="31" y="64"/>
                      <a:pt x="33" y="66"/>
                      <a:pt x="35" y="68"/>
                    </a:cubicBezTo>
                    <a:cubicBezTo>
                      <a:pt x="33" y="67"/>
                      <a:pt x="31" y="65"/>
                      <a:pt x="28" y="63"/>
                    </a:cubicBezTo>
                    <a:cubicBezTo>
                      <a:pt x="28" y="63"/>
                      <a:pt x="28" y="63"/>
                      <a:pt x="28" y="63"/>
                    </a:cubicBezTo>
                    <a:cubicBezTo>
                      <a:pt x="27" y="63"/>
                      <a:pt x="27" y="62"/>
                      <a:pt x="27" y="62"/>
                    </a:cubicBezTo>
                    <a:cubicBezTo>
                      <a:pt x="27" y="62"/>
                      <a:pt x="27" y="61"/>
                      <a:pt x="27" y="61"/>
                    </a:cubicBezTo>
                    <a:close/>
                    <a:moveTo>
                      <a:pt x="25" y="95"/>
                    </a:moveTo>
                    <a:cubicBezTo>
                      <a:pt x="26" y="95"/>
                      <a:pt x="26" y="96"/>
                      <a:pt x="27" y="97"/>
                    </a:cubicBezTo>
                    <a:cubicBezTo>
                      <a:pt x="27" y="97"/>
                      <a:pt x="27" y="97"/>
                      <a:pt x="26" y="97"/>
                    </a:cubicBezTo>
                    <a:cubicBezTo>
                      <a:pt x="26" y="97"/>
                      <a:pt x="26" y="97"/>
                      <a:pt x="26" y="97"/>
                    </a:cubicBezTo>
                    <a:cubicBezTo>
                      <a:pt x="26" y="97"/>
                      <a:pt x="26" y="96"/>
                      <a:pt x="26" y="95"/>
                    </a:cubicBezTo>
                    <a:cubicBezTo>
                      <a:pt x="25" y="96"/>
                      <a:pt x="25" y="96"/>
                      <a:pt x="25" y="96"/>
                    </a:cubicBezTo>
                    <a:cubicBezTo>
                      <a:pt x="25" y="95"/>
                      <a:pt x="25" y="95"/>
                      <a:pt x="25" y="95"/>
                    </a:cubicBezTo>
                    <a:cubicBezTo>
                      <a:pt x="25" y="96"/>
                      <a:pt x="25" y="95"/>
                      <a:pt x="25" y="95"/>
                    </a:cubicBezTo>
                    <a:close/>
                    <a:moveTo>
                      <a:pt x="98" y="103"/>
                    </a:moveTo>
                    <a:cubicBezTo>
                      <a:pt x="98" y="103"/>
                      <a:pt x="98" y="103"/>
                      <a:pt x="99" y="103"/>
                    </a:cubicBezTo>
                    <a:cubicBezTo>
                      <a:pt x="99" y="103"/>
                      <a:pt x="99" y="103"/>
                      <a:pt x="99" y="103"/>
                    </a:cubicBezTo>
                    <a:lnTo>
                      <a:pt x="98" y="103"/>
                    </a:lnTo>
                    <a:close/>
                    <a:moveTo>
                      <a:pt x="111" y="122"/>
                    </a:moveTo>
                    <a:cubicBezTo>
                      <a:pt x="111" y="123"/>
                      <a:pt x="111" y="123"/>
                      <a:pt x="111" y="123"/>
                    </a:cubicBezTo>
                    <a:cubicBezTo>
                      <a:pt x="111" y="123"/>
                      <a:pt x="111" y="123"/>
                      <a:pt x="111" y="123"/>
                    </a:cubicBezTo>
                    <a:cubicBezTo>
                      <a:pt x="111" y="123"/>
                      <a:pt x="111" y="122"/>
                      <a:pt x="110" y="122"/>
                    </a:cubicBezTo>
                    <a:cubicBezTo>
                      <a:pt x="111" y="122"/>
                      <a:pt x="112" y="121"/>
                      <a:pt x="113" y="121"/>
                    </a:cubicBezTo>
                    <a:cubicBezTo>
                      <a:pt x="112" y="121"/>
                      <a:pt x="112" y="121"/>
                      <a:pt x="112" y="121"/>
                    </a:cubicBezTo>
                    <a:cubicBezTo>
                      <a:pt x="112" y="121"/>
                      <a:pt x="112" y="121"/>
                      <a:pt x="112" y="121"/>
                    </a:cubicBezTo>
                    <a:cubicBezTo>
                      <a:pt x="112" y="121"/>
                      <a:pt x="112" y="121"/>
                      <a:pt x="112" y="121"/>
                    </a:cubicBezTo>
                    <a:cubicBezTo>
                      <a:pt x="112" y="121"/>
                      <a:pt x="112" y="121"/>
                      <a:pt x="112" y="121"/>
                    </a:cubicBezTo>
                    <a:cubicBezTo>
                      <a:pt x="112" y="121"/>
                      <a:pt x="112" y="121"/>
                      <a:pt x="112" y="121"/>
                    </a:cubicBezTo>
                    <a:lnTo>
                      <a:pt x="111" y="12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3" name="Freeform 11"/>
              <p:cNvSpPr/>
              <p:nvPr/>
            </p:nvSpPr>
            <p:spPr bwMode="auto">
              <a:xfrm>
                <a:off x="2941638" y="2678113"/>
                <a:ext cx="800100" cy="1006475"/>
              </a:xfrm>
              <a:custGeom>
                <a:avLst/>
                <a:gdLst>
                  <a:gd name="T0" fmla="*/ 316 w 371"/>
                  <a:gd name="T1" fmla="*/ 247 h 469"/>
                  <a:gd name="T2" fmla="*/ 299 w 371"/>
                  <a:gd name="T3" fmla="*/ 223 h 469"/>
                  <a:gd name="T4" fmla="*/ 287 w 371"/>
                  <a:gd name="T5" fmla="*/ 225 h 469"/>
                  <a:gd name="T6" fmla="*/ 278 w 371"/>
                  <a:gd name="T7" fmla="*/ 252 h 469"/>
                  <a:gd name="T8" fmla="*/ 249 w 371"/>
                  <a:gd name="T9" fmla="*/ 289 h 469"/>
                  <a:gd name="T10" fmla="*/ 242 w 371"/>
                  <a:gd name="T11" fmla="*/ 228 h 469"/>
                  <a:gd name="T12" fmla="*/ 228 w 371"/>
                  <a:gd name="T13" fmla="*/ 227 h 469"/>
                  <a:gd name="T14" fmla="*/ 189 w 371"/>
                  <a:gd name="T15" fmla="*/ 343 h 469"/>
                  <a:gd name="T16" fmla="*/ 188 w 371"/>
                  <a:gd name="T17" fmla="*/ 348 h 469"/>
                  <a:gd name="T18" fmla="*/ 185 w 371"/>
                  <a:gd name="T19" fmla="*/ 356 h 469"/>
                  <a:gd name="T20" fmla="*/ 151 w 371"/>
                  <a:gd name="T21" fmla="*/ 386 h 469"/>
                  <a:gd name="T22" fmla="*/ 112 w 371"/>
                  <a:gd name="T23" fmla="*/ 273 h 469"/>
                  <a:gd name="T24" fmla="*/ 94 w 371"/>
                  <a:gd name="T25" fmla="*/ 382 h 469"/>
                  <a:gd name="T26" fmla="*/ 85 w 371"/>
                  <a:gd name="T27" fmla="*/ 333 h 469"/>
                  <a:gd name="T28" fmla="*/ 79 w 371"/>
                  <a:gd name="T29" fmla="*/ 270 h 469"/>
                  <a:gd name="T30" fmla="*/ 61 w 371"/>
                  <a:gd name="T31" fmla="*/ 199 h 469"/>
                  <a:gd name="T32" fmla="*/ 57 w 371"/>
                  <a:gd name="T33" fmla="*/ 181 h 469"/>
                  <a:gd name="T34" fmla="*/ 42 w 371"/>
                  <a:gd name="T35" fmla="*/ 178 h 469"/>
                  <a:gd name="T36" fmla="*/ 26 w 371"/>
                  <a:gd name="T37" fmla="*/ 211 h 469"/>
                  <a:gd name="T38" fmla="*/ 18 w 371"/>
                  <a:gd name="T39" fmla="*/ 245 h 469"/>
                  <a:gd name="T40" fmla="*/ 15 w 371"/>
                  <a:gd name="T41" fmla="*/ 199 h 469"/>
                  <a:gd name="T42" fmla="*/ 15 w 371"/>
                  <a:gd name="T43" fmla="*/ 150 h 469"/>
                  <a:gd name="T44" fmla="*/ 16 w 371"/>
                  <a:gd name="T45" fmla="*/ 118 h 469"/>
                  <a:gd name="T46" fmla="*/ 18 w 371"/>
                  <a:gd name="T47" fmla="*/ 88 h 469"/>
                  <a:gd name="T48" fmla="*/ 1 w 371"/>
                  <a:gd name="T49" fmla="*/ 23 h 469"/>
                  <a:gd name="T50" fmla="*/ 2 w 371"/>
                  <a:gd name="T51" fmla="*/ 237 h 469"/>
                  <a:gd name="T52" fmla="*/ 6 w 371"/>
                  <a:gd name="T53" fmla="*/ 297 h 469"/>
                  <a:gd name="T54" fmla="*/ 5 w 371"/>
                  <a:gd name="T55" fmla="*/ 299 h 469"/>
                  <a:gd name="T56" fmla="*/ 6 w 371"/>
                  <a:gd name="T57" fmla="*/ 302 h 469"/>
                  <a:gd name="T58" fmla="*/ 20 w 371"/>
                  <a:gd name="T59" fmla="*/ 300 h 469"/>
                  <a:gd name="T60" fmla="*/ 21 w 371"/>
                  <a:gd name="T61" fmla="*/ 295 h 469"/>
                  <a:gd name="T62" fmla="*/ 31 w 371"/>
                  <a:gd name="T63" fmla="*/ 236 h 469"/>
                  <a:gd name="T64" fmla="*/ 46 w 371"/>
                  <a:gd name="T65" fmla="*/ 199 h 469"/>
                  <a:gd name="T66" fmla="*/ 71 w 371"/>
                  <a:gd name="T67" fmla="*/ 287 h 469"/>
                  <a:gd name="T68" fmla="*/ 91 w 371"/>
                  <a:gd name="T69" fmla="*/ 405 h 469"/>
                  <a:gd name="T70" fmla="*/ 101 w 371"/>
                  <a:gd name="T71" fmla="*/ 404 h 469"/>
                  <a:gd name="T72" fmla="*/ 120 w 371"/>
                  <a:gd name="T73" fmla="*/ 304 h 469"/>
                  <a:gd name="T74" fmla="*/ 135 w 371"/>
                  <a:gd name="T75" fmla="*/ 365 h 469"/>
                  <a:gd name="T76" fmla="*/ 151 w 371"/>
                  <a:gd name="T77" fmla="*/ 455 h 469"/>
                  <a:gd name="T78" fmla="*/ 151 w 371"/>
                  <a:gd name="T79" fmla="*/ 467 h 469"/>
                  <a:gd name="T80" fmla="*/ 161 w 371"/>
                  <a:gd name="T81" fmla="*/ 468 h 469"/>
                  <a:gd name="T82" fmla="*/ 163 w 371"/>
                  <a:gd name="T83" fmla="*/ 465 h 469"/>
                  <a:gd name="T84" fmla="*/ 172 w 371"/>
                  <a:gd name="T85" fmla="*/ 415 h 469"/>
                  <a:gd name="T86" fmla="*/ 199 w 371"/>
                  <a:gd name="T87" fmla="*/ 353 h 469"/>
                  <a:gd name="T88" fmla="*/ 200 w 371"/>
                  <a:gd name="T89" fmla="*/ 352 h 469"/>
                  <a:gd name="T90" fmla="*/ 216 w 371"/>
                  <a:gd name="T91" fmla="*/ 300 h 469"/>
                  <a:gd name="T92" fmla="*/ 229 w 371"/>
                  <a:gd name="T93" fmla="*/ 255 h 469"/>
                  <a:gd name="T94" fmla="*/ 233 w 371"/>
                  <a:gd name="T95" fmla="*/ 278 h 469"/>
                  <a:gd name="T96" fmla="*/ 238 w 371"/>
                  <a:gd name="T97" fmla="*/ 305 h 469"/>
                  <a:gd name="T98" fmla="*/ 245 w 371"/>
                  <a:gd name="T99" fmla="*/ 329 h 469"/>
                  <a:gd name="T100" fmla="*/ 259 w 371"/>
                  <a:gd name="T101" fmla="*/ 329 h 469"/>
                  <a:gd name="T102" fmla="*/ 292 w 371"/>
                  <a:gd name="T103" fmla="*/ 251 h 469"/>
                  <a:gd name="T104" fmla="*/ 314 w 371"/>
                  <a:gd name="T105" fmla="*/ 284 h 469"/>
                  <a:gd name="T106" fmla="*/ 316 w 371"/>
                  <a:gd name="T107" fmla="*/ 289 h 469"/>
                  <a:gd name="T108" fmla="*/ 316 w 371"/>
                  <a:gd name="T109" fmla="*/ 293 h 469"/>
                  <a:gd name="T110" fmla="*/ 327 w 371"/>
                  <a:gd name="T111" fmla="*/ 291 h 469"/>
                  <a:gd name="T112" fmla="*/ 330 w 371"/>
                  <a:gd name="T113" fmla="*/ 285 h 469"/>
                  <a:gd name="T114" fmla="*/ 346 w 371"/>
                  <a:gd name="T115" fmla="*/ 214 h 469"/>
                  <a:gd name="T116" fmla="*/ 355 w 371"/>
                  <a:gd name="T117" fmla="*/ 168 h 469"/>
                  <a:gd name="T118" fmla="*/ 367 w 371"/>
                  <a:gd name="T119" fmla="*/ 73 h 4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71" h="469">
                    <a:moveTo>
                      <a:pt x="367" y="73"/>
                    </a:moveTo>
                    <a:cubicBezTo>
                      <a:pt x="363" y="78"/>
                      <a:pt x="359" y="94"/>
                      <a:pt x="359" y="94"/>
                    </a:cubicBezTo>
                    <a:cubicBezTo>
                      <a:pt x="354" y="109"/>
                      <a:pt x="351" y="122"/>
                      <a:pt x="349" y="134"/>
                    </a:cubicBezTo>
                    <a:cubicBezTo>
                      <a:pt x="347" y="147"/>
                      <a:pt x="345" y="160"/>
                      <a:pt x="340" y="179"/>
                    </a:cubicBezTo>
                    <a:cubicBezTo>
                      <a:pt x="332" y="213"/>
                      <a:pt x="330" y="221"/>
                      <a:pt x="323" y="255"/>
                    </a:cubicBezTo>
                    <a:cubicBezTo>
                      <a:pt x="323" y="257"/>
                      <a:pt x="322" y="258"/>
                      <a:pt x="322" y="260"/>
                    </a:cubicBezTo>
                    <a:cubicBezTo>
                      <a:pt x="320" y="255"/>
                      <a:pt x="318" y="251"/>
                      <a:pt x="316" y="247"/>
                    </a:cubicBezTo>
                    <a:cubicBezTo>
                      <a:pt x="316" y="246"/>
                      <a:pt x="315" y="245"/>
                      <a:pt x="315" y="243"/>
                    </a:cubicBezTo>
                    <a:cubicBezTo>
                      <a:pt x="313" y="241"/>
                      <a:pt x="311" y="237"/>
                      <a:pt x="309" y="234"/>
                    </a:cubicBezTo>
                    <a:cubicBezTo>
                      <a:pt x="309" y="234"/>
                      <a:pt x="309" y="234"/>
                      <a:pt x="309" y="234"/>
                    </a:cubicBezTo>
                    <a:cubicBezTo>
                      <a:pt x="306" y="230"/>
                      <a:pt x="302" y="226"/>
                      <a:pt x="300" y="224"/>
                    </a:cubicBezTo>
                    <a:cubicBezTo>
                      <a:pt x="300" y="224"/>
                      <a:pt x="300" y="224"/>
                      <a:pt x="300" y="224"/>
                    </a:cubicBezTo>
                    <a:cubicBezTo>
                      <a:pt x="300" y="223"/>
                      <a:pt x="300" y="223"/>
                      <a:pt x="300" y="223"/>
                    </a:cubicBezTo>
                    <a:cubicBezTo>
                      <a:pt x="299" y="223"/>
                      <a:pt x="299" y="223"/>
                      <a:pt x="299" y="223"/>
                    </a:cubicBezTo>
                    <a:cubicBezTo>
                      <a:pt x="299" y="223"/>
                      <a:pt x="299" y="223"/>
                      <a:pt x="299" y="223"/>
                    </a:cubicBezTo>
                    <a:cubicBezTo>
                      <a:pt x="299" y="223"/>
                      <a:pt x="299" y="223"/>
                      <a:pt x="299" y="223"/>
                    </a:cubicBezTo>
                    <a:cubicBezTo>
                      <a:pt x="299" y="223"/>
                      <a:pt x="299" y="223"/>
                      <a:pt x="299" y="223"/>
                    </a:cubicBezTo>
                    <a:cubicBezTo>
                      <a:pt x="294" y="224"/>
                      <a:pt x="312" y="221"/>
                      <a:pt x="287" y="225"/>
                    </a:cubicBezTo>
                    <a:cubicBezTo>
                      <a:pt x="287" y="225"/>
                      <a:pt x="287" y="225"/>
                      <a:pt x="287" y="225"/>
                    </a:cubicBezTo>
                    <a:cubicBezTo>
                      <a:pt x="287" y="225"/>
                      <a:pt x="287" y="225"/>
                      <a:pt x="287" y="225"/>
                    </a:cubicBezTo>
                    <a:cubicBezTo>
                      <a:pt x="287" y="225"/>
                      <a:pt x="287" y="225"/>
                      <a:pt x="287" y="225"/>
                    </a:cubicBezTo>
                    <a:cubicBezTo>
                      <a:pt x="287" y="225"/>
                      <a:pt x="287" y="225"/>
                      <a:pt x="287" y="225"/>
                    </a:cubicBezTo>
                    <a:cubicBezTo>
                      <a:pt x="287" y="225"/>
                      <a:pt x="287" y="225"/>
                      <a:pt x="287" y="225"/>
                    </a:cubicBezTo>
                    <a:cubicBezTo>
                      <a:pt x="286" y="227"/>
                      <a:pt x="286" y="227"/>
                      <a:pt x="286" y="227"/>
                    </a:cubicBezTo>
                    <a:cubicBezTo>
                      <a:pt x="286" y="228"/>
                      <a:pt x="285" y="229"/>
                      <a:pt x="285" y="230"/>
                    </a:cubicBezTo>
                    <a:cubicBezTo>
                      <a:pt x="285" y="229"/>
                      <a:pt x="285" y="229"/>
                      <a:pt x="285" y="229"/>
                    </a:cubicBezTo>
                    <a:cubicBezTo>
                      <a:pt x="282" y="237"/>
                      <a:pt x="279" y="245"/>
                      <a:pt x="276" y="252"/>
                    </a:cubicBezTo>
                    <a:cubicBezTo>
                      <a:pt x="278" y="252"/>
                      <a:pt x="278" y="252"/>
                      <a:pt x="278" y="252"/>
                    </a:cubicBezTo>
                    <a:cubicBezTo>
                      <a:pt x="271" y="266"/>
                      <a:pt x="272" y="273"/>
                      <a:pt x="265" y="286"/>
                    </a:cubicBezTo>
                    <a:cubicBezTo>
                      <a:pt x="265" y="285"/>
                      <a:pt x="265" y="285"/>
                      <a:pt x="265" y="285"/>
                    </a:cubicBezTo>
                    <a:cubicBezTo>
                      <a:pt x="263" y="294"/>
                      <a:pt x="260" y="300"/>
                      <a:pt x="257" y="306"/>
                    </a:cubicBezTo>
                    <a:cubicBezTo>
                      <a:pt x="256" y="308"/>
                      <a:pt x="255" y="309"/>
                      <a:pt x="254" y="311"/>
                    </a:cubicBezTo>
                    <a:cubicBezTo>
                      <a:pt x="253" y="307"/>
                      <a:pt x="252" y="305"/>
                      <a:pt x="251" y="305"/>
                    </a:cubicBezTo>
                    <a:cubicBezTo>
                      <a:pt x="250" y="299"/>
                      <a:pt x="251" y="300"/>
                      <a:pt x="252" y="299"/>
                    </a:cubicBezTo>
                    <a:cubicBezTo>
                      <a:pt x="251" y="299"/>
                      <a:pt x="250" y="294"/>
                      <a:pt x="249" y="289"/>
                    </a:cubicBezTo>
                    <a:cubicBezTo>
                      <a:pt x="250" y="291"/>
                      <a:pt x="250" y="291"/>
                      <a:pt x="250" y="291"/>
                    </a:cubicBezTo>
                    <a:cubicBezTo>
                      <a:pt x="249" y="287"/>
                      <a:pt x="248" y="282"/>
                      <a:pt x="248" y="277"/>
                    </a:cubicBezTo>
                    <a:cubicBezTo>
                      <a:pt x="247" y="280"/>
                      <a:pt x="247" y="280"/>
                      <a:pt x="247" y="280"/>
                    </a:cubicBezTo>
                    <a:cubicBezTo>
                      <a:pt x="246" y="273"/>
                      <a:pt x="248" y="278"/>
                      <a:pt x="247" y="271"/>
                    </a:cubicBezTo>
                    <a:cubicBezTo>
                      <a:pt x="246" y="271"/>
                      <a:pt x="246" y="271"/>
                      <a:pt x="246" y="271"/>
                    </a:cubicBezTo>
                    <a:cubicBezTo>
                      <a:pt x="245" y="261"/>
                      <a:pt x="246" y="255"/>
                      <a:pt x="246" y="244"/>
                    </a:cubicBezTo>
                    <a:cubicBezTo>
                      <a:pt x="245" y="239"/>
                      <a:pt x="243" y="233"/>
                      <a:pt x="242" y="228"/>
                    </a:cubicBezTo>
                    <a:cubicBezTo>
                      <a:pt x="241" y="227"/>
                      <a:pt x="241" y="227"/>
                      <a:pt x="241" y="227"/>
                    </a:cubicBezTo>
                    <a:cubicBezTo>
                      <a:pt x="244" y="228"/>
                      <a:pt x="218" y="224"/>
                      <a:pt x="229" y="226"/>
                    </a:cubicBezTo>
                    <a:cubicBezTo>
                      <a:pt x="229" y="226"/>
                      <a:pt x="229" y="226"/>
                      <a:pt x="229" y="226"/>
                    </a:cubicBezTo>
                    <a:cubicBezTo>
                      <a:pt x="229" y="226"/>
                      <a:pt x="229" y="226"/>
                      <a:pt x="229" y="226"/>
                    </a:cubicBezTo>
                    <a:cubicBezTo>
                      <a:pt x="229" y="226"/>
                      <a:pt x="229" y="226"/>
                      <a:pt x="229" y="226"/>
                    </a:cubicBezTo>
                    <a:cubicBezTo>
                      <a:pt x="229" y="226"/>
                      <a:pt x="229" y="226"/>
                      <a:pt x="229" y="226"/>
                    </a:cubicBezTo>
                    <a:cubicBezTo>
                      <a:pt x="228" y="227"/>
                      <a:pt x="228" y="227"/>
                      <a:pt x="228" y="227"/>
                    </a:cubicBezTo>
                    <a:cubicBezTo>
                      <a:pt x="227" y="229"/>
                      <a:pt x="227" y="229"/>
                      <a:pt x="227" y="229"/>
                    </a:cubicBezTo>
                    <a:cubicBezTo>
                      <a:pt x="226" y="230"/>
                      <a:pt x="225" y="231"/>
                      <a:pt x="224" y="232"/>
                    </a:cubicBezTo>
                    <a:cubicBezTo>
                      <a:pt x="223" y="235"/>
                      <a:pt x="222" y="237"/>
                      <a:pt x="221" y="240"/>
                    </a:cubicBezTo>
                    <a:cubicBezTo>
                      <a:pt x="216" y="250"/>
                      <a:pt x="213" y="261"/>
                      <a:pt x="210" y="271"/>
                    </a:cubicBezTo>
                    <a:cubicBezTo>
                      <a:pt x="204" y="292"/>
                      <a:pt x="200" y="312"/>
                      <a:pt x="193" y="330"/>
                    </a:cubicBezTo>
                    <a:cubicBezTo>
                      <a:pt x="192" y="331"/>
                      <a:pt x="192" y="331"/>
                      <a:pt x="192" y="331"/>
                    </a:cubicBezTo>
                    <a:cubicBezTo>
                      <a:pt x="190" y="332"/>
                      <a:pt x="191" y="342"/>
                      <a:pt x="189" y="343"/>
                    </a:cubicBezTo>
                    <a:cubicBezTo>
                      <a:pt x="189" y="344"/>
                      <a:pt x="188" y="346"/>
                      <a:pt x="188" y="347"/>
                    </a:cubicBezTo>
                    <a:cubicBezTo>
                      <a:pt x="188" y="347"/>
                      <a:pt x="188" y="347"/>
                      <a:pt x="188" y="347"/>
                    </a:cubicBezTo>
                    <a:cubicBezTo>
                      <a:pt x="188" y="347"/>
                      <a:pt x="188" y="347"/>
                      <a:pt x="188" y="347"/>
                    </a:cubicBezTo>
                    <a:cubicBezTo>
                      <a:pt x="188" y="347"/>
                      <a:pt x="188" y="347"/>
                      <a:pt x="188" y="347"/>
                    </a:cubicBezTo>
                    <a:cubicBezTo>
                      <a:pt x="188" y="347"/>
                      <a:pt x="188" y="347"/>
                      <a:pt x="188" y="347"/>
                    </a:cubicBezTo>
                    <a:cubicBezTo>
                      <a:pt x="188" y="347"/>
                      <a:pt x="187" y="348"/>
                      <a:pt x="188" y="348"/>
                    </a:cubicBezTo>
                    <a:cubicBezTo>
                      <a:pt x="188" y="348"/>
                      <a:pt x="188" y="348"/>
                      <a:pt x="188" y="348"/>
                    </a:cubicBezTo>
                    <a:cubicBezTo>
                      <a:pt x="188" y="348"/>
                      <a:pt x="188" y="348"/>
                      <a:pt x="188" y="348"/>
                    </a:cubicBezTo>
                    <a:cubicBezTo>
                      <a:pt x="188" y="348"/>
                      <a:pt x="188" y="348"/>
                      <a:pt x="188" y="348"/>
                    </a:cubicBezTo>
                    <a:cubicBezTo>
                      <a:pt x="188" y="348"/>
                      <a:pt x="188" y="348"/>
                      <a:pt x="188" y="348"/>
                    </a:cubicBezTo>
                    <a:cubicBezTo>
                      <a:pt x="187" y="349"/>
                      <a:pt x="187" y="349"/>
                      <a:pt x="187" y="349"/>
                    </a:cubicBezTo>
                    <a:cubicBezTo>
                      <a:pt x="187" y="349"/>
                      <a:pt x="187" y="349"/>
                      <a:pt x="187" y="349"/>
                    </a:cubicBezTo>
                    <a:cubicBezTo>
                      <a:pt x="186" y="350"/>
                      <a:pt x="186" y="350"/>
                      <a:pt x="186" y="349"/>
                    </a:cubicBezTo>
                    <a:cubicBezTo>
                      <a:pt x="185" y="353"/>
                      <a:pt x="185" y="353"/>
                      <a:pt x="185" y="356"/>
                    </a:cubicBezTo>
                    <a:cubicBezTo>
                      <a:pt x="183" y="360"/>
                      <a:pt x="183" y="360"/>
                      <a:pt x="183" y="360"/>
                    </a:cubicBezTo>
                    <a:cubicBezTo>
                      <a:pt x="177" y="375"/>
                      <a:pt x="174" y="388"/>
                      <a:pt x="167" y="404"/>
                    </a:cubicBezTo>
                    <a:cubicBezTo>
                      <a:pt x="164" y="411"/>
                      <a:pt x="161" y="419"/>
                      <a:pt x="158" y="429"/>
                    </a:cubicBezTo>
                    <a:cubicBezTo>
                      <a:pt x="156" y="419"/>
                      <a:pt x="154" y="408"/>
                      <a:pt x="152" y="398"/>
                    </a:cubicBezTo>
                    <a:cubicBezTo>
                      <a:pt x="152" y="396"/>
                      <a:pt x="152" y="394"/>
                      <a:pt x="152" y="392"/>
                    </a:cubicBezTo>
                    <a:cubicBezTo>
                      <a:pt x="152" y="391"/>
                      <a:pt x="151" y="389"/>
                      <a:pt x="151" y="389"/>
                    </a:cubicBezTo>
                    <a:cubicBezTo>
                      <a:pt x="151" y="386"/>
                      <a:pt x="151" y="386"/>
                      <a:pt x="151" y="386"/>
                    </a:cubicBezTo>
                    <a:cubicBezTo>
                      <a:pt x="151" y="381"/>
                      <a:pt x="150" y="377"/>
                      <a:pt x="150" y="373"/>
                    </a:cubicBezTo>
                    <a:cubicBezTo>
                      <a:pt x="149" y="364"/>
                      <a:pt x="148" y="356"/>
                      <a:pt x="146" y="348"/>
                    </a:cubicBezTo>
                    <a:cubicBezTo>
                      <a:pt x="146" y="347"/>
                      <a:pt x="145" y="344"/>
                      <a:pt x="145" y="344"/>
                    </a:cubicBezTo>
                    <a:cubicBezTo>
                      <a:pt x="141" y="315"/>
                      <a:pt x="141" y="315"/>
                      <a:pt x="141" y="315"/>
                    </a:cubicBezTo>
                    <a:cubicBezTo>
                      <a:pt x="141" y="315"/>
                      <a:pt x="130" y="229"/>
                      <a:pt x="126" y="242"/>
                    </a:cubicBezTo>
                    <a:cubicBezTo>
                      <a:pt x="124" y="244"/>
                      <a:pt x="119" y="253"/>
                      <a:pt x="113" y="273"/>
                    </a:cubicBezTo>
                    <a:cubicBezTo>
                      <a:pt x="112" y="273"/>
                      <a:pt x="112" y="273"/>
                      <a:pt x="112" y="273"/>
                    </a:cubicBezTo>
                    <a:cubicBezTo>
                      <a:pt x="109" y="286"/>
                      <a:pt x="108" y="294"/>
                      <a:pt x="108" y="304"/>
                    </a:cubicBezTo>
                    <a:cubicBezTo>
                      <a:pt x="106" y="305"/>
                      <a:pt x="106" y="315"/>
                      <a:pt x="105" y="318"/>
                    </a:cubicBezTo>
                    <a:cubicBezTo>
                      <a:pt x="105" y="317"/>
                      <a:pt x="105" y="317"/>
                      <a:pt x="105" y="317"/>
                    </a:cubicBezTo>
                    <a:cubicBezTo>
                      <a:pt x="105" y="326"/>
                      <a:pt x="101" y="334"/>
                      <a:pt x="102" y="342"/>
                    </a:cubicBezTo>
                    <a:cubicBezTo>
                      <a:pt x="102" y="342"/>
                      <a:pt x="101" y="341"/>
                      <a:pt x="101" y="340"/>
                    </a:cubicBezTo>
                    <a:cubicBezTo>
                      <a:pt x="101" y="346"/>
                      <a:pt x="100" y="353"/>
                      <a:pt x="99" y="353"/>
                    </a:cubicBezTo>
                    <a:cubicBezTo>
                      <a:pt x="98" y="362"/>
                      <a:pt x="95" y="373"/>
                      <a:pt x="94" y="382"/>
                    </a:cubicBezTo>
                    <a:cubicBezTo>
                      <a:pt x="94" y="381"/>
                      <a:pt x="93" y="380"/>
                      <a:pt x="93" y="380"/>
                    </a:cubicBezTo>
                    <a:cubicBezTo>
                      <a:pt x="94" y="379"/>
                      <a:pt x="94" y="379"/>
                      <a:pt x="94" y="379"/>
                    </a:cubicBezTo>
                    <a:cubicBezTo>
                      <a:pt x="93" y="376"/>
                      <a:pt x="92" y="372"/>
                      <a:pt x="92" y="369"/>
                    </a:cubicBezTo>
                    <a:cubicBezTo>
                      <a:pt x="92" y="370"/>
                      <a:pt x="92" y="371"/>
                      <a:pt x="92" y="373"/>
                    </a:cubicBezTo>
                    <a:cubicBezTo>
                      <a:pt x="90" y="372"/>
                      <a:pt x="92" y="365"/>
                      <a:pt x="90" y="357"/>
                    </a:cubicBezTo>
                    <a:cubicBezTo>
                      <a:pt x="89" y="350"/>
                      <a:pt x="84" y="343"/>
                      <a:pt x="84" y="335"/>
                    </a:cubicBezTo>
                    <a:cubicBezTo>
                      <a:pt x="83" y="332"/>
                      <a:pt x="86" y="338"/>
                      <a:pt x="85" y="333"/>
                    </a:cubicBezTo>
                    <a:cubicBezTo>
                      <a:pt x="86" y="333"/>
                      <a:pt x="86" y="335"/>
                      <a:pt x="86" y="334"/>
                    </a:cubicBezTo>
                    <a:cubicBezTo>
                      <a:pt x="85" y="329"/>
                      <a:pt x="87" y="325"/>
                      <a:pt x="85" y="318"/>
                    </a:cubicBezTo>
                    <a:cubicBezTo>
                      <a:pt x="86" y="318"/>
                      <a:pt x="86" y="318"/>
                      <a:pt x="86" y="318"/>
                    </a:cubicBezTo>
                    <a:cubicBezTo>
                      <a:pt x="84" y="310"/>
                      <a:pt x="86" y="301"/>
                      <a:pt x="83" y="296"/>
                    </a:cubicBezTo>
                    <a:cubicBezTo>
                      <a:pt x="81" y="287"/>
                      <a:pt x="85" y="289"/>
                      <a:pt x="81" y="280"/>
                    </a:cubicBezTo>
                    <a:cubicBezTo>
                      <a:pt x="82" y="276"/>
                      <a:pt x="82" y="276"/>
                      <a:pt x="82" y="276"/>
                    </a:cubicBezTo>
                    <a:cubicBezTo>
                      <a:pt x="81" y="273"/>
                      <a:pt x="80" y="274"/>
                      <a:pt x="79" y="270"/>
                    </a:cubicBezTo>
                    <a:cubicBezTo>
                      <a:pt x="80" y="270"/>
                      <a:pt x="79" y="264"/>
                      <a:pt x="80" y="266"/>
                    </a:cubicBezTo>
                    <a:cubicBezTo>
                      <a:pt x="79" y="256"/>
                      <a:pt x="73" y="247"/>
                      <a:pt x="72" y="234"/>
                    </a:cubicBezTo>
                    <a:cubicBezTo>
                      <a:pt x="70" y="231"/>
                      <a:pt x="68" y="225"/>
                      <a:pt x="67" y="223"/>
                    </a:cubicBezTo>
                    <a:cubicBezTo>
                      <a:pt x="67" y="222"/>
                      <a:pt x="63" y="210"/>
                      <a:pt x="67" y="217"/>
                    </a:cubicBezTo>
                    <a:cubicBezTo>
                      <a:pt x="67" y="217"/>
                      <a:pt x="67" y="219"/>
                      <a:pt x="67" y="219"/>
                    </a:cubicBezTo>
                    <a:cubicBezTo>
                      <a:pt x="68" y="219"/>
                      <a:pt x="68" y="219"/>
                      <a:pt x="68" y="219"/>
                    </a:cubicBezTo>
                    <a:cubicBezTo>
                      <a:pt x="67" y="211"/>
                      <a:pt x="63" y="206"/>
                      <a:pt x="61" y="199"/>
                    </a:cubicBezTo>
                    <a:cubicBezTo>
                      <a:pt x="62" y="201"/>
                      <a:pt x="63" y="204"/>
                      <a:pt x="61" y="202"/>
                    </a:cubicBezTo>
                    <a:cubicBezTo>
                      <a:pt x="60" y="196"/>
                      <a:pt x="60" y="196"/>
                      <a:pt x="60" y="196"/>
                    </a:cubicBezTo>
                    <a:cubicBezTo>
                      <a:pt x="61" y="197"/>
                      <a:pt x="61" y="197"/>
                      <a:pt x="61" y="197"/>
                    </a:cubicBezTo>
                    <a:cubicBezTo>
                      <a:pt x="58" y="187"/>
                      <a:pt x="58" y="187"/>
                      <a:pt x="58" y="187"/>
                    </a:cubicBezTo>
                    <a:cubicBezTo>
                      <a:pt x="58" y="189"/>
                      <a:pt x="58" y="189"/>
                      <a:pt x="58" y="189"/>
                    </a:cubicBezTo>
                    <a:cubicBezTo>
                      <a:pt x="57" y="186"/>
                      <a:pt x="57" y="184"/>
                      <a:pt x="57" y="183"/>
                    </a:cubicBezTo>
                    <a:cubicBezTo>
                      <a:pt x="57" y="182"/>
                      <a:pt x="57" y="182"/>
                      <a:pt x="57" y="181"/>
                    </a:cubicBezTo>
                    <a:cubicBezTo>
                      <a:pt x="56" y="181"/>
                      <a:pt x="56" y="181"/>
                      <a:pt x="56" y="181"/>
                    </a:cubicBezTo>
                    <a:cubicBezTo>
                      <a:pt x="56" y="181"/>
                      <a:pt x="56" y="181"/>
                      <a:pt x="56" y="181"/>
                    </a:cubicBezTo>
                    <a:cubicBezTo>
                      <a:pt x="56" y="181"/>
                      <a:pt x="56" y="181"/>
                      <a:pt x="56" y="181"/>
                    </a:cubicBezTo>
                    <a:cubicBezTo>
                      <a:pt x="56" y="181"/>
                      <a:pt x="56" y="181"/>
                      <a:pt x="56" y="181"/>
                    </a:cubicBezTo>
                    <a:cubicBezTo>
                      <a:pt x="56" y="181"/>
                      <a:pt x="56" y="181"/>
                      <a:pt x="56" y="181"/>
                    </a:cubicBezTo>
                    <a:cubicBezTo>
                      <a:pt x="27" y="175"/>
                      <a:pt x="48" y="179"/>
                      <a:pt x="42" y="178"/>
                    </a:cubicBezTo>
                    <a:cubicBezTo>
                      <a:pt x="42" y="178"/>
                      <a:pt x="42" y="178"/>
                      <a:pt x="42" y="178"/>
                    </a:cubicBezTo>
                    <a:cubicBezTo>
                      <a:pt x="42" y="178"/>
                      <a:pt x="42" y="178"/>
                      <a:pt x="42" y="178"/>
                    </a:cubicBezTo>
                    <a:cubicBezTo>
                      <a:pt x="42" y="178"/>
                      <a:pt x="42" y="178"/>
                      <a:pt x="42" y="178"/>
                    </a:cubicBezTo>
                    <a:cubicBezTo>
                      <a:pt x="41" y="179"/>
                      <a:pt x="41" y="179"/>
                      <a:pt x="41" y="179"/>
                    </a:cubicBezTo>
                    <a:cubicBezTo>
                      <a:pt x="41" y="180"/>
                      <a:pt x="40" y="181"/>
                      <a:pt x="39" y="182"/>
                    </a:cubicBezTo>
                    <a:cubicBezTo>
                      <a:pt x="38" y="185"/>
                      <a:pt x="43" y="179"/>
                      <a:pt x="40" y="184"/>
                    </a:cubicBezTo>
                    <a:cubicBezTo>
                      <a:pt x="36" y="189"/>
                      <a:pt x="30" y="199"/>
                      <a:pt x="26" y="207"/>
                    </a:cubicBezTo>
                    <a:cubicBezTo>
                      <a:pt x="28" y="206"/>
                      <a:pt x="27" y="209"/>
                      <a:pt x="26" y="211"/>
                    </a:cubicBezTo>
                    <a:cubicBezTo>
                      <a:pt x="25" y="211"/>
                      <a:pt x="25" y="211"/>
                      <a:pt x="25" y="211"/>
                    </a:cubicBezTo>
                    <a:cubicBezTo>
                      <a:pt x="23" y="220"/>
                      <a:pt x="22" y="214"/>
                      <a:pt x="20" y="223"/>
                    </a:cubicBezTo>
                    <a:cubicBezTo>
                      <a:pt x="21" y="225"/>
                      <a:pt x="21" y="225"/>
                      <a:pt x="21" y="225"/>
                    </a:cubicBezTo>
                    <a:cubicBezTo>
                      <a:pt x="21" y="234"/>
                      <a:pt x="18" y="229"/>
                      <a:pt x="18" y="238"/>
                    </a:cubicBezTo>
                    <a:cubicBezTo>
                      <a:pt x="19" y="235"/>
                      <a:pt x="20" y="237"/>
                      <a:pt x="19" y="242"/>
                    </a:cubicBezTo>
                    <a:cubicBezTo>
                      <a:pt x="18" y="240"/>
                      <a:pt x="18" y="240"/>
                      <a:pt x="18" y="240"/>
                    </a:cubicBezTo>
                    <a:cubicBezTo>
                      <a:pt x="18" y="243"/>
                      <a:pt x="18" y="244"/>
                      <a:pt x="18" y="245"/>
                    </a:cubicBezTo>
                    <a:cubicBezTo>
                      <a:pt x="18" y="244"/>
                      <a:pt x="17" y="244"/>
                      <a:pt x="17" y="245"/>
                    </a:cubicBezTo>
                    <a:cubicBezTo>
                      <a:pt x="17" y="243"/>
                      <a:pt x="16" y="242"/>
                      <a:pt x="15" y="241"/>
                    </a:cubicBezTo>
                    <a:cubicBezTo>
                      <a:pt x="15" y="236"/>
                      <a:pt x="16" y="235"/>
                      <a:pt x="16" y="232"/>
                    </a:cubicBezTo>
                    <a:cubicBezTo>
                      <a:pt x="16" y="233"/>
                      <a:pt x="16" y="233"/>
                      <a:pt x="16" y="233"/>
                    </a:cubicBezTo>
                    <a:cubicBezTo>
                      <a:pt x="16" y="223"/>
                      <a:pt x="16" y="220"/>
                      <a:pt x="16" y="213"/>
                    </a:cubicBezTo>
                    <a:cubicBezTo>
                      <a:pt x="16" y="209"/>
                      <a:pt x="14" y="208"/>
                      <a:pt x="15" y="202"/>
                    </a:cubicBezTo>
                    <a:cubicBezTo>
                      <a:pt x="15" y="204"/>
                      <a:pt x="15" y="201"/>
                      <a:pt x="15" y="199"/>
                    </a:cubicBezTo>
                    <a:cubicBezTo>
                      <a:pt x="15" y="200"/>
                      <a:pt x="16" y="201"/>
                      <a:pt x="16" y="197"/>
                    </a:cubicBezTo>
                    <a:cubicBezTo>
                      <a:pt x="16" y="197"/>
                      <a:pt x="16" y="196"/>
                      <a:pt x="16" y="196"/>
                    </a:cubicBezTo>
                    <a:cubicBezTo>
                      <a:pt x="16" y="196"/>
                      <a:pt x="16" y="195"/>
                      <a:pt x="16" y="196"/>
                    </a:cubicBezTo>
                    <a:cubicBezTo>
                      <a:pt x="16" y="191"/>
                      <a:pt x="15" y="192"/>
                      <a:pt x="15" y="194"/>
                    </a:cubicBezTo>
                    <a:cubicBezTo>
                      <a:pt x="15" y="194"/>
                      <a:pt x="15" y="194"/>
                      <a:pt x="15" y="195"/>
                    </a:cubicBezTo>
                    <a:cubicBezTo>
                      <a:pt x="16" y="190"/>
                      <a:pt x="15" y="183"/>
                      <a:pt x="16" y="182"/>
                    </a:cubicBezTo>
                    <a:cubicBezTo>
                      <a:pt x="16" y="170"/>
                      <a:pt x="15" y="161"/>
                      <a:pt x="15" y="150"/>
                    </a:cubicBezTo>
                    <a:cubicBezTo>
                      <a:pt x="16" y="149"/>
                      <a:pt x="16" y="151"/>
                      <a:pt x="16" y="154"/>
                    </a:cubicBezTo>
                    <a:cubicBezTo>
                      <a:pt x="16" y="147"/>
                      <a:pt x="16" y="147"/>
                      <a:pt x="16" y="147"/>
                    </a:cubicBezTo>
                    <a:cubicBezTo>
                      <a:pt x="17" y="147"/>
                      <a:pt x="17" y="151"/>
                      <a:pt x="17" y="154"/>
                    </a:cubicBezTo>
                    <a:cubicBezTo>
                      <a:pt x="19" y="145"/>
                      <a:pt x="16" y="135"/>
                      <a:pt x="17" y="125"/>
                    </a:cubicBezTo>
                    <a:cubicBezTo>
                      <a:pt x="17" y="123"/>
                      <a:pt x="17" y="123"/>
                      <a:pt x="17" y="123"/>
                    </a:cubicBezTo>
                    <a:cubicBezTo>
                      <a:pt x="17" y="122"/>
                      <a:pt x="17" y="122"/>
                      <a:pt x="17" y="122"/>
                    </a:cubicBezTo>
                    <a:cubicBezTo>
                      <a:pt x="16" y="122"/>
                      <a:pt x="16" y="120"/>
                      <a:pt x="16" y="118"/>
                    </a:cubicBezTo>
                    <a:cubicBezTo>
                      <a:pt x="17" y="117"/>
                      <a:pt x="18" y="118"/>
                      <a:pt x="18" y="113"/>
                    </a:cubicBezTo>
                    <a:cubicBezTo>
                      <a:pt x="19" y="109"/>
                      <a:pt x="18" y="102"/>
                      <a:pt x="17" y="96"/>
                    </a:cubicBezTo>
                    <a:cubicBezTo>
                      <a:pt x="17" y="99"/>
                      <a:pt x="16" y="98"/>
                      <a:pt x="16" y="97"/>
                    </a:cubicBezTo>
                    <a:cubicBezTo>
                      <a:pt x="16" y="94"/>
                      <a:pt x="17" y="93"/>
                      <a:pt x="17" y="91"/>
                    </a:cubicBezTo>
                    <a:cubicBezTo>
                      <a:pt x="17" y="91"/>
                      <a:pt x="17" y="91"/>
                      <a:pt x="17" y="91"/>
                    </a:cubicBezTo>
                    <a:cubicBezTo>
                      <a:pt x="17" y="90"/>
                      <a:pt x="17" y="84"/>
                      <a:pt x="16" y="83"/>
                    </a:cubicBezTo>
                    <a:cubicBezTo>
                      <a:pt x="17" y="82"/>
                      <a:pt x="17" y="87"/>
                      <a:pt x="18" y="88"/>
                    </a:cubicBezTo>
                    <a:cubicBezTo>
                      <a:pt x="17" y="77"/>
                      <a:pt x="17" y="83"/>
                      <a:pt x="17" y="72"/>
                    </a:cubicBezTo>
                    <a:cubicBezTo>
                      <a:pt x="16" y="67"/>
                      <a:pt x="16" y="73"/>
                      <a:pt x="15" y="71"/>
                    </a:cubicBezTo>
                    <a:cubicBezTo>
                      <a:pt x="15" y="66"/>
                      <a:pt x="14" y="61"/>
                      <a:pt x="14" y="55"/>
                    </a:cubicBezTo>
                    <a:cubicBezTo>
                      <a:pt x="13" y="57"/>
                      <a:pt x="13" y="57"/>
                      <a:pt x="13" y="57"/>
                    </a:cubicBezTo>
                    <a:cubicBezTo>
                      <a:pt x="12" y="48"/>
                      <a:pt x="12" y="43"/>
                      <a:pt x="13" y="37"/>
                    </a:cubicBezTo>
                    <a:cubicBezTo>
                      <a:pt x="6" y="3"/>
                      <a:pt x="2" y="0"/>
                      <a:pt x="1" y="5"/>
                    </a:cubicBezTo>
                    <a:cubicBezTo>
                      <a:pt x="0" y="10"/>
                      <a:pt x="1" y="23"/>
                      <a:pt x="1" y="23"/>
                    </a:cubicBezTo>
                    <a:cubicBezTo>
                      <a:pt x="1" y="50"/>
                      <a:pt x="4" y="63"/>
                      <a:pt x="5" y="95"/>
                    </a:cubicBezTo>
                    <a:cubicBezTo>
                      <a:pt x="4" y="122"/>
                      <a:pt x="2" y="130"/>
                      <a:pt x="2" y="159"/>
                    </a:cubicBezTo>
                    <a:cubicBezTo>
                      <a:pt x="2" y="172"/>
                      <a:pt x="2" y="187"/>
                      <a:pt x="2" y="201"/>
                    </a:cubicBezTo>
                    <a:cubicBezTo>
                      <a:pt x="3" y="207"/>
                      <a:pt x="1" y="219"/>
                      <a:pt x="3" y="226"/>
                    </a:cubicBezTo>
                    <a:cubicBezTo>
                      <a:pt x="2" y="229"/>
                      <a:pt x="2" y="229"/>
                      <a:pt x="2" y="229"/>
                    </a:cubicBezTo>
                    <a:cubicBezTo>
                      <a:pt x="2" y="232"/>
                      <a:pt x="2" y="235"/>
                      <a:pt x="2" y="237"/>
                    </a:cubicBezTo>
                    <a:cubicBezTo>
                      <a:pt x="2" y="237"/>
                      <a:pt x="2" y="237"/>
                      <a:pt x="2" y="237"/>
                    </a:cubicBezTo>
                    <a:cubicBezTo>
                      <a:pt x="2" y="241"/>
                      <a:pt x="2" y="246"/>
                      <a:pt x="2" y="248"/>
                    </a:cubicBezTo>
                    <a:cubicBezTo>
                      <a:pt x="2" y="247"/>
                      <a:pt x="2" y="247"/>
                      <a:pt x="2" y="247"/>
                    </a:cubicBezTo>
                    <a:cubicBezTo>
                      <a:pt x="2" y="252"/>
                      <a:pt x="2" y="252"/>
                      <a:pt x="2" y="252"/>
                    </a:cubicBezTo>
                    <a:cubicBezTo>
                      <a:pt x="2" y="251"/>
                      <a:pt x="2" y="251"/>
                      <a:pt x="2" y="251"/>
                    </a:cubicBezTo>
                    <a:cubicBezTo>
                      <a:pt x="3" y="258"/>
                      <a:pt x="3" y="265"/>
                      <a:pt x="3" y="272"/>
                    </a:cubicBezTo>
                    <a:cubicBezTo>
                      <a:pt x="4" y="271"/>
                      <a:pt x="4" y="271"/>
                      <a:pt x="4" y="271"/>
                    </a:cubicBezTo>
                    <a:cubicBezTo>
                      <a:pt x="4" y="283"/>
                      <a:pt x="5" y="288"/>
                      <a:pt x="6" y="297"/>
                    </a:cubicBezTo>
                    <a:cubicBezTo>
                      <a:pt x="6" y="297"/>
                      <a:pt x="6" y="297"/>
                      <a:pt x="5" y="297"/>
                    </a:cubicBezTo>
                    <a:cubicBezTo>
                      <a:pt x="6" y="297"/>
                      <a:pt x="6" y="297"/>
                      <a:pt x="6" y="297"/>
                    </a:cubicBezTo>
                    <a:cubicBezTo>
                      <a:pt x="5" y="297"/>
                      <a:pt x="5" y="298"/>
                      <a:pt x="5" y="299"/>
                    </a:cubicBezTo>
                    <a:cubicBezTo>
                      <a:pt x="5" y="299"/>
                      <a:pt x="5" y="299"/>
                      <a:pt x="5" y="299"/>
                    </a:cubicBezTo>
                    <a:cubicBezTo>
                      <a:pt x="5" y="299"/>
                      <a:pt x="5" y="299"/>
                      <a:pt x="5" y="299"/>
                    </a:cubicBezTo>
                    <a:cubicBezTo>
                      <a:pt x="5" y="299"/>
                      <a:pt x="5" y="299"/>
                      <a:pt x="5" y="299"/>
                    </a:cubicBezTo>
                    <a:cubicBezTo>
                      <a:pt x="5" y="299"/>
                      <a:pt x="5" y="299"/>
                      <a:pt x="5" y="299"/>
                    </a:cubicBezTo>
                    <a:cubicBezTo>
                      <a:pt x="5" y="299"/>
                      <a:pt x="5" y="299"/>
                      <a:pt x="6" y="299"/>
                    </a:cubicBezTo>
                    <a:cubicBezTo>
                      <a:pt x="6" y="300"/>
                      <a:pt x="6" y="301"/>
                      <a:pt x="6" y="301"/>
                    </a:cubicBezTo>
                    <a:cubicBezTo>
                      <a:pt x="6" y="301"/>
                      <a:pt x="6" y="301"/>
                      <a:pt x="6" y="301"/>
                    </a:cubicBezTo>
                    <a:cubicBezTo>
                      <a:pt x="6" y="302"/>
                      <a:pt x="6" y="302"/>
                      <a:pt x="6" y="302"/>
                    </a:cubicBezTo>
                    <a:cubicBezTo>
                      <a:pt x="6" y="302"/>
                      <a:pt x="6" y="302"/>
                      <a:pt x="6" y="302"/>
                    </a:cubicBezTo>
                    <a:cubicBezTo>
                      <a:pt x="6" y="302"/>
                      <a:pt x="6" y="302"/>
                      <a:pt x="6" y="302"/>
                    </a:cubicBezTo>
                    <a:cubicBezTo>
                      <a:pt x="6" y="302"/>
                      <a:pt x="6" y="302"/>
                      <a:pt x="6" y="302"/>
                    </a:cubicBezTo>
                    <a:cubicBezTo>
                      <a:pt x="6" y="302"/>
                      <a:pt x="6" y="302"/>
                      <a:pt x="6" y="302"/>
                    </a:cubicBezTo>
                    <a:cubicBezTo>
                      <a:pt x="6" y="302"/>
                      <a:pt x="6" y="302"/>
                      <a:pt x="6" y="302"/>
                    </a:cubicBezTo>
                    <a:cubicBezTo>
                      <a:pt x="34" y="304"/>
                      <a:pt x="14" y="302"/>
                      <a:pt x="20" y="303"/>
                    </a:cubicBezTo>
                    <a:cubicBezTo>
                      <a:pt x="20" y="302"/>
                      <a:pt x="20" y="302"/>
                      <a:pt x="20" y="302"/>
                    </a:cubicBezTo>
                    <a:cubicBezTo>
                      <a:pt x="20" y="301"/>
                      <a:pt x="20" y="301"/>
                      <a:pt x="20" y="301"/>
                    </a:cubicBezTo>
                    <a:cubicBezTo>
                      <a:pt x="20" y="301"/>
                      <a:pt x="20" y="300"/>
                      <a:pt x="20" y="300"/>
                    </a:cubicBezTo>
                    <a:cubicBezTo>
                      <a:pt x="26" y="301"/>
                      <a:pt x="22" y="300"/>
                      <a:pt x="20" y="300"/>
                    </a:cubicBezTo>
                    <a:cubicBezTo>
                      <a:pt x="20" y="300"/>
                      <a:pt x="20" y="300"/>
                      <a:pt x="20" y="300"/>
                    </a:cubicBezTo>
                    <a:cubicBezTo>
                      <a:pt x="21" y="300"/>
                      <a:pt x="21" y="300"/>
                      <a:pt x="21" y="300"/>
                    </a:cubicBezTo>
                    <a:cubicBezTo>
                      <a:pt x="21" y="300"/>
                      <a:pt x="21" y="300"/>
                      <a:pt x="21" y="300"/>
                    </a:cubicBezTo>
                    <a:cubicBezTo>
                      <a:pt x="21" y="300"/>
                      <a:pt x="21" y="300"/>
                      <a:pt x="21" y="300"/>
                    </a:cubicBezTo>
                    <a:cubicBezTo>
                      <a:pt x="21" y="300"/>
                      <a:pt x="21" y="300"/>
                      <a:pt x="21" y="300"/>
                    </a:cubicBezTo>
                    <a:cubicBezTo>
                      <a:pt x="21" y="299"/>
                      <a:pt x="21" y="299"/>
                      <a:pt x="21" y="299"/>
                    </a:cubicBezTo>
                    <a:cubicBezTo>
                      <a:pt x="21" y="297"/>
                      <a:pt x="21" y="296"/>
                      <a:pt x="21" y="295"/>
                    </a:cubicBezTo>
                    <a:cubicBezTo>
                      <a:pt x="21" y="294"/>
                      <a:pt x="21" y="294"/>
                      <a:pt x="21" y="293"/>
                    </a:cubicBezTo>
                    <a:cubicBezTo>
                      <a:pt x="22" y="290"/>
                      <a:pt x="23" y="287"/>
                      <a:pt x="24" y="284"/>
                    </a:cubicBezTo>
                    <a:cubicBezTo>
                      <a:pt x="25" y="278"/>
                      <a:pt x="27" y="272"/>
                      <a:pt x="27" y="264"/>
                    </a:cubicBezTo>
                    <a:cubicBezTo>
                      <a:pt x="27" y="266"/>
                      <a:pt x="28" y="264"/>
                      <a:pt x="28" y="264"/>
                    </a:cubicBezTo>
                    <a:cubicBezTo>
                      <a:pt x="29" y="257"/>
                      <a:pt x="30" y="249"/>
                      <a:pt x="28" y="249"/>
                    </a:cubicBezTo>
                    <a:cubicBezTo>
                      <a:pt x="29" y="244"/>
                      <a:pt x="30" y="245"/>
                      <a:pt x="31" y="244"/>
                    </a:cubicBezTo>
                    <a:cubicBezTo>
                      <a:pt x="30" y="244"/>
                      <a:pt x="30" y="240"/>
                      <a:pt x="31" y="236"/>
                    </a:cubicBezTo>
                    <a:cubicBezTo>
                      <a:pt x="31" y="238"/>
                      <a:pt x="31" y="238"/>
                      <a:pt x="31" y="238"/>
                    </a:cubicBezTo>
                    <a:cubicBezTo>
                      <a:pt x="32" y="234"/>
                      <a:pt x="33" y="230"/>
                      <a:pt x="34" y="227"/>
                    </a:cubicBezTo>
                    <a:cubicBezTo>
                      <a:pt x="31" y="228"/>
                      <a:pt x="31" y="228"/>
                      <a:pt x="31" y="228"/>
                    </a:cubicBezTo>
                    <a:cubicBezTo>
                      <a:pt x="34" y="223"/>
                      <a:pt x="34" y="227"/>
                      <a:pt x="35" y="222"/>
                    </a:cubicBezTo>
                    <a:cubicBezTo>
                      <a:pt x="34" y="221"/>
                      <a:pt x="34" y="221"/>
                      <a:pt x="34" y="221"/>
                    </a:cubicBezTo>
                    <a:cubicBezTo>
                      <a:pt x="37" y="214"/>
                      <a:pt x="40" y="210"/>
                      <a:pt x="45" y="203"/>
                    </a:cubicBezTo>
                    <a:cubicBezTo>
                      <a:pt x="45" y="202"/>
                      <a:pt x="46" y="201"/>
                      <a:pt x="46" y="199"/>
                    </a:cubicBezTo>
                    <a:cubicBezTo>
                      <a:pt x="48" y="205"/>
                      <a:pt x="50" y="211"/>
                      <a:pt x="52" y="216"/>
                    </a:cubicBezTo>
                    <a:cubicBezTo>
                      <a:pt x="58" y="233"/>
                      <a:pt x="63" y="249"/>
                      <a:pt x="65" y="265"/>
                    </a:cubicBezTo>
                    <a:cubicBezTo>
                      <a:pt x="65" y="267"/>
                      <a:pt x="65" y="267"/>
                      <a:pt x="65" y="267"/>
                    </a:cubicBezTo>
                    <a:cubicBezTo>
                      <a:pt x="63" y="268"/>
                      <a:pt x="69" y="275"/>
                      <a:pt x="68" y="276"/>
                    </a:cubicBezTo>
                    <a:cubicBezTo>
                      <a:pt x="69" y="280"/>
                      <a:pt x="69" y="280"/>
                      <a:pt x="69" y="280"/>
                    </a:cubicBezTo>
                    <a:cubicBezTo>
                      <a:pt x="69" y="281"/>
                      <a:pt x="69" y="283"/>
                      <a:pt x="69" y="281"/>
                    </a:cubicBezTo>
                    <a:cubicBezTo>
                      <a:pt x="69" y="285"/>
                      <a:pt x="70" y="285"/>
                      <a:pt x="71" y="287"/>
                    </a:cubicBezTo>
                    <a:cubicBezTo>
                      <a:pt x="71" y="288"/>
                      <a:pt x="70" y="289"/>
                      <a:pt x="70" y="290"/>
                    </a:cubicBezTo>
                    <a:cubicBezTo>
                      <a:pt x="72" y="304"/>
                      <a:pt x="75" y="315"/>
                      <a:pt x="75" y="329"/>
                    </a:cubicBezTo>
                    <a:cubicBezTo>
                      <a:pt x="75" y="338"/>
                      <a:pt x="76" y="350"/>
                      <a:pt x="78" y="363"/>
                    </a:cubicBezTo>
                    <a:cubicBezTo>
                      <a:pt x="80" y="376"/>
                      <a:pt x="84" y="388"/>
                      <a:pt x="88" y="397"/>
                    </a:cubicBezTo>
                    <a:cubicBezTo>
                      <a:pt x="88" y="399"/>
                      <a:pt x="89" y="400"/>
                      <a:pt x="90" y="402"/>
                    </a:cubicBezTo>
                    <a:cubicBezTo>
                      <a:pt x="91" y="404"/>
                      <a:pt x="91" y="404"/>
                      <a:pt x="91" y="404"/>
                    </a:cubicBezTo>
                    <a:cubicBezTo>
                      <a:pt x="91" y="405"/>
                      <a:pt x="91" y="405"/>
                      <a:pt x="91" y="405"/>
                    </a:cubicBezTo>
                    <a:cubicBezTo>
                      <a:pt x="91" y="405"/>
                      <a:pt x="91" y="405"/>
                      <a:pt x="91" y="405"/>
                    </a:cubicBezTo>
                    <a:cubicBezTo>
                      <a:pt x="91" y="406"/>
                      <a:pt x="91" y="406"/>
                      <a:pt x="91" y="406"/>
                    </a:cubicBezTo>
                    <a:cubicBezTo>
                      <a:pt x="95" y="405"/>
                      <a:pt x="81" y="406"/>
                      <a:pt x="101" y="405"/>
                    </a:cubicBezTo>
                    <a:cubicBezTo>
                      <a:pt x="101" y="405"/>
                      <a:pt x="101" y="405"/>
                      <a:pt x="101" y="405"/>
                    </a:cubicBezTo>
                    <a:cubicBezTo>
                      <a:pt x="101" y="405"/>
                      <a:pt x="101" y="405"/>
                      <a:pt x="101" y="405"/>
                    </a:cubicBezTo>
                    <a:cubicBezTo>
                      <a:pt x="101" y="405"/>
                      <a:pt x="101" y="405"/>
                      <a:pt x="101" y="405"/>
                    </a:cubicBezTo>
                    <a:cubicBezTo>
                      <a:pt x="101" y="404"/>
                      <a:pt x="101" y="404"/>
                      <a:pt x="101" y="404"/>
                    </a:cubicBezTo>
                    <a:cubicBezTo>
                      <a:pt x="101" y="403"/>
                      <a:pt x="102" y="402"/>
                      <a:pt x="102" y="402"/>
                    </a:cubicBezTo>
                    <a:cubicBezTo>
                      <a:pt x="103" y="401"/>
                      <a:pt x="103" y="401"/>
                      <a:pt x="102" y="402"/>
                    </a:cubicBezTo>
                    <a:cubicBezTo>
                      <a:pt x="102" y="399"/>
                      <a:pt x="103" y="396"/>
                      <a:pt x="104" y="393"/>
                    </a:cubicBezTo>
                    <a:cubicBezTo>
                      <a:pt x="106" y="387"/>
                      <a:pt x="108" y="380"/>
                      <a:pt x="109" y="373"/>
                    </a:cubicBezTo>
                    <a:cubicBezTo>
                      <a:pt x="113" y="359"/>
                      <a:pt x="116" y="344"/>
                      <a:pt x="116" y="331"/>
                    </a:cubicBezTo>
                    <a:cubicBezTo>
                      <a:pt x="117" y="330"/>
                      <a:pt x="116" y="328"/>
                      <a:pt x="116" y="328"/>
                    </a:cubicBezTo>
                    <a:cubicBezTo>
                      <a:pt x="117" y="320"/>
                      <a:pt x="119" y="312"/>
                      <a:pt x="120" y="304"/>
                    </a:cubicBezTo>
                    <a:cubicBezTo>
                      <a:pt x="120" y="303"/>
                      <a:pt x="122" y="286"/>
                      <a:pt x="125" y="270"/>
                    </a:cubicBezTo>
                    <a:cubicBezTo>
                      <a:pt x="125" y="274"/>
                      <a:pt x="125" y="278"/>
                      <a:pt x="125" y="282"/>
                    </a:cubicBezTo>
                    <a:cubicBezTo>
                      <a:pt x="124" y="282"/>
                      <a:pt x="124" y="282"/>
                      <a:pt x="124" y="282"/>
                    </a:cubicBezTo>
                    <a:cubicBezTo>
                      <a:pt x="126" y="298"/>
                      <a:pt x="127" y="308"/>
                      <a:pt x="130" y="319"/>
                    </a:cubicBezTo>
                    <a:cubicBezTo>
                      <a:pt x="128" y="321"/>
                      <a:pt x="132" y="332"/>
                      <a:pt x="132" y="336"/>
                    </a:cubicBezTo>
                    <a:cubicBezTo>
                      <a:pt x="131" y="336"/>
                      <a:pt x="131" y="336"/>
                      <a:pt x="131" y="336"/>
                    </a:cubicBezTo>
                    <a:cubicBezTo>
                      <a:pt x="134" y="345"/>
                      <a:pt x="133" y="356"/>
                      <a:pt x="135" y="365"/>
                    </a:cubicBezTo>
                    <a:cubicBezTo>
                      <a:pt x="135" y="365"/>
                      <a:pt x="135" y="365"/>
                      <a:pt x="134" y="363"/>
                    </a:cubicBezTo>
                    <a:cubicBezTo>
                      <a:pt x="135" y="370"/>
                      <a:pt x="137" y="379"/>
                      <a:pt x="136" y="379"/>
                    </a:cubicBezTo>
                    <a:cubicBezTo>
                      <a:pt x="138" y="396"/>
                      <a:pt x="143" y="419"/>
                      <a:pt x="147" y="429"/>
                    </a:cubicBezTo>
                    <a:cubicBezTo>
                      <a:pt x="147" y="428"/>
                      <a:pt x="147" y="428"/>
                      <a:pt x="147" y="428"/>
                    </a:cubicBezTo>
                    <a:cubicBezTo>
                      <a:pt x="149" y="434"/>
                      <a:pt x="148" y="436"/>
                      <a:pt x="150" y="442"/>
                    </a:cubicBezTo>
                    <a:cubicBezTo>
                      <a:pt x="150" y="443"/>
                      <a:pt x="150" y="443"/>
                      <a:pt x="150" y="443"/>
                    </a:cubicBezTo>
                    <a:cubicBezTo>
                      <a:pt x="151" y="446"/>
                      <a:pt x="151" y="451"/>
                      <a:pt x="151" y="455"/>
                    </a:cubicBezTo>
                    <a:cubicBezTo>
                      <a:pt x="151" y="459"/>
                      <a:pt x="150" y="462"/>
                      <a:pt x="150" y="466"/>
                    </a:cubicBezTo>
                    <a:cubicBezTo>
                      <a:pt x="150" y="466"/>
                      <a:pt x="150" y="466"/>
                      <a:pt x="150" y="466"/>
                    </a:cubicBezTo>
                    <a:cubicBezTo>
                      <a:pt x="150" y="466"/>
                      <a:pt x="150" y="466"/>
                      <a:pt x="150" y="466"/>
                    </a:cubicBezTo>
                    <a:cubicBezTo>
                      <a:pt x="150" y="466"/>
                      <a:pt x="150" y="466"/>
                      <a:pt x="150" y="466"/>
                    </a:cubicBezTo>
                    <a:cubicBezTo>
                      <a:pt x="144" y="466"/>
                      <a:pt x="147" y="466"/>
                      <a:pt x="152" y="466"/>
                    </a:cubicBezTo>
                    <a:cubicBezTo>
                      <a:pt x="152" y="466"/>
                      <a:pt x="152" y="466"/>
                      <a:pt x="152" y="467"/>
                    </a:cubicBezTo>
                    <a:cubicBezTo>
                      <a:pt x="151" y="467"/>
                      <a:pt x="151" y="467"/>
                      <a:pt x="151" y="467"/>
                    </a:cubicBezTo>
                    <a:cubicBezTo>
                      <a:pt x="151" y="467"/>
                      <a:pt x="151" y="467"/>
                      <a:pt x="151" y="467"/>
                    </a:cubicBezTo>
                    <a:cubicBezTo>
                      <a:pt x="151" y="467"/>
                      <a:pt x="151" y="467"/>
                      <a:pt x="151" y="467"/>
                    </a:cubicBezTo>
                    <a:cubicBezTo>
                      <a:pt x="151" y="467"/>
                      <a:pt x="151" y="467"/>
                      <a:pt x="151" y="467"/>
                    </a:cubicBezTo>
                    <a:cubicBezTo>
                      <a:pt x="151" y="467"/>
                      <a:pt x="151" y="467"/>
                      <a:pt x="151" y="467"/>
                    </a:cubicBezTo>
                    <a:cubicBezTo>
                      <a:pt x="172" y="469"/>
                      <a:pt x="157" y="468"/>
                      <a:pt x="161" y="468"/>
                    </a:cubicBezTo>
                    <a:cubicBezTo>
                      <a:pt x="161" y="468"/>
                      <a:pt x="161" y="468"/>
                      <a:pt x="161" y="468"/>
                    </a:cubicBezTo>
                    <a:cubicBezTo>
                      <a:pt x="161" y="468"/>
                      <a:pt x="161" y="468"/>
                      <a:pt x="161" y="468"/>
                    </a:cubicBezTo>
                    <a:cubicBezTo>
                      <a:pt x="161" y="468"/>
                      <a:pt x="161" y="468"/>
                      <a:pt x="161" y="468"/>
                    </a:cubicBezTo>
                    <a:cubicBezTo>
                      <a:pt x="162" y="468"/>
                      <a:pt x="162" y="468"/>
                      <a:pt x="162" y="468"/>
                    </a:cubicBezTo>
                    <a:cubicBezTo>
                      <a:pt x="163" y="468"/>
                      <a:pt x="163" y="468"/>
                      <a:pt x="163" y="468"/>
                    </a:cubicBezTo>
                    <a:cubicBezTo>
                      <a:pt x="163" y="468"/>
                      <a:pt x="163" y="468"/>
                      <a:pt x="163" y="468"/>
                    </a:cubicBezTo>
                    <a:cubicBezTo>
                      <a:pt x="163" y="467"/>
                      <a:pt x="163" y="467"/>
                      <a:pt x="163" y="467"/>
                    </a:cubicBezTo>
                    <a:cubicBezTo>
                      <a:pt x="163" y="467"/>
                      <a:pt x="163" y="467"/>
                      <a:pt x="163" y="467"/>
                    </a:cubicBezTo>
                    <a:cubicBezTo>
                      <a:pt x="163" y="465"/>
                      <a:pt x="163" y="465"/>
                      <a:pt x="163" y="465"/>
                    </a:cubicBezTo>
                    <a:cubicBezTo>
                      <a:pt x="163" y="462"/>
                      <a:pt x="163" y="462"/>
                      <a:pt x="163" y="462"/>
                    </a:cubicBezTo>
                    <a:cubicBezTo>
                      <a:pt x="163" y="462"/>
                      <a:pt x="163" y="462"/>
                      <a:pt x="163" y="461"/>
                    </a:cubicBezTo>
                    <a:cubicBezTo>
                      <a:pt x="163" y="459"/>
                      <a:pt x="163" y="457"/>
                      <a:pt x="164" y="456"/>
                    </a:cubicBezTo>
                    <a:cubicBezTo>
                      <a:pt x="163" y="460"/>
                      <a:pt x="163" y="460"/>
                      <a:pt x="163" y="460"/>
                    </a:cubicBezTo>
                    <a:cubicBezTo>
                      <a:pt x="162" y="459"/>
                      <a:pt x="162" y="458"/>
                      <a:pt x="162" y="457"/>
                    </a:cubicBezTo>
                    <a:cubicBezTo>
                      <a:pt x="163" y="454"/>
                      <a:pt x="166" y="448"/>
                      <a:pt x="167" y="442"/>
                    </a:cubicBezTo>
                    <a:cubicBezTo>
                      <a:pt x="170" y="433"/>
                      <a:pt x="168" y="423"/>
                      <a:pt x="172" y="415"/>
                    </a:cubicBezTo>
                    <a:cubicBezTo>
                      <a:pt x="173" y="410"/>
                      <a:pt x="172" y="419"/>
                      <a:pt x="174" y="413"/>
                    </a:cubicBezTo>
                    <a:cubicBezTo>
                      <a:pt x="175" y="413"/>
                      <a:pt x="173" y="416"/>
                      <a:pt x="175" y="414"/>
                    </a:cubicBezTo>
                    <a:cubicBezTo>
                      <a:pt x="176" y="408"/>
                      <a:pt x="180" y="405"/>
                      <a:pt x="182" y="397"/>
                    </a:cubicBezTo>
                    <a:cubicBezTo>
                      <a:pt x="183" y="397"/>
                      <a:pt x="183" y="397"/>
                      <a:pt x="183" y="397"/>
                    </a:cubicBezTo>
                    <a:cubicBezTo>
                      <a:pt x="185" y="387"/>
                      <a:pt x="191" y="379"/>
                      <a:pt x="191" y="372"/>
                    </a:cubicBezTo>
                    <a:cubicBezTo>
                      <a:pt x="194" y="362"/>
                      <a:pt x="196" y="366"/>
                      <a:pt x="198" y="355"/>
                    </a:cubicBezTo>
                    <a:cubicBezTo>
                      <a:pt x="199" y="353"/>
                      <a:pt x="199" y="353"/>
                      <a:pt x="199" y="353"/>
                    </a:cubicBezTo>
                    <a:cubicBezTo>
                      <a:pt x="200" y="352"/>
                      <a:pt x="200" y="352"/>
                      <a:pt x="200" y="352"/>
                    </a:cubicBezTo>
                    <a:cubicBezTo>
                      <a:pt x="200" y="352"/>
                      <a:pt x="200" y="352"/>
                      <a:pt x="200" y="352"/>
                    </a:cubicBezTo>
                    <a:cubicBezTo>
                      <a:pt x="200" y="351"/>
                      <a:pt x="200" y="351"/>
                      <a:pt x="200" y="351"/>
                    </a:cubicBezTo>
                    <a:cubicBezTo>
                      <a:pt x="200" y="351"/>
                      <a:pt x="200" y="351"/>
                      <a:pt x="200" y="351"/>
                    </a:cubicBezTo>
                    <a:cubicBezTo>
                      <a:pt x="200" y="351"/>
                      <a:pt x="200" y="351"/>
                      <a:pt x="200" y="351"/>
                    </a:cubicBezTo>
                    <a:cubicBezTo>
                      <a:pt x="200" y="351"/>
                      <a:pt x="200" y="351"/>
                      <a:pt x="200" y="351"/>
                    </a:cubicBezTo>
                    <a:cubicBezTo>
                      <a:pt x="200" y="353"/>
                      <a:pt x="200" y="352"/>
                      <a:pt x="200" y="352"/>
                    </a:cubicBezTo>
                    <a:cubicBezTo>
                      <a:pt x="200" y="352"/>
                      <a:pt x="200" y="352"/>
                      <a:pt x="200" y="352"/>
                    </a:cubicBezTo>
                    <a:cubicBezTo>
                      <a:pt x="200" y="352"/>
                      <a:pt x="200" y="352"/>
                      <a:pt x="200" y="352"/>
                    </a:cubicBezTo>
                    <a:cubicBezTo>
                      <a:pt x="200" y="352"/>
                      <a:pt x="200" y="352"/>
                      <a:pt x="200" y="352"/>
                    </a:cubicBezTo>
                    <a:cubicBezTo>
                      <a:pt x="200" y="351"/>
                      <a:pt x="200" y="351"/>
                      <a:pt x="200" y="351"/>
                    </a:cubicBezTo>
                    <a:cubicBezTo>
                      <a:pt x="202" y="347"/>
                      <a:pt x="200" y="347"/>
                      <a:pt x="203" y="343"/>
                    </a:cubicBezTo>
                    <a:cubicBezTo>
                      <a:pt x="203" y="343"/>
                      <a:pt x="205" y="336"/>
                      <a:pt x="205" y="339"/>
                    </a:cubicBezTo>
                    <a:cubicBezTo>
                      <a:pt x="210" y="328"/>
                      <a:pt x="210" y="315"/>
                      <a:pt x="216" y="300"/>
                    </a:cubicBezTo>
                    <a:cubicBezTo>
                      <a:pt x="216" y="297"/>
                      <a:pt x="218" y="289"/>
                      <a:pt x="218" y="286"/>
                    </a:cubicBezTo>
                    <a:cubicBezTo>
                      <a:pt x="219" y="286"/>
                      <a:pt x="222" y="271"/>
                      <a:pt x="221" y="280"/>
                    </a:cubicBezTo>
                    <a:cubicBezTo>
                      <a:pt x="221" y="281"/>
                      <a:pt x="221" y="282"/>
                      <a:pt x="221" y="282"/>
                    </a:cubicBezTo>
                    <a:cubicBezTo>
                      <a:pt x="221" y="283"/>
                      <a:pt x="221" y="283"/>
                      <a:pt x="221" y="283"/>
                    </a:cubicBezTo>
                    <a:cubicBezTo>
                      <a:pt x="225" y="275"/>
                      <a:pt x="225" y="268"/>
                      <a:pt x="228" y="260"/>
                    </a:cubicBezTo>
                    <a:cubicBezTo>
                      <a:pt x="227" y="262"/>
                      <a:pt x="226" y="265"/>
                      <a:pt x="226" y="263"/>
                    </a:cubicBezTo>
                    <a:cubicBezTo>
                      <a:pt x="227" y="260"/>
                      <a:pt x="228" y="258"/>
                      <a:pt x="229" y="255"/>
                    </a:cubicBezTo>
                    <a:cubicBezTo>
                      <a:pt x="229" y="257"/>
                      <a:pt x="229" y="257"/>
                      <a:pt x="229" y="257"/>
                    </a:cubicBezTo>
                    <a:cubicBezTo>
                      <a:pt x="230" y="255"/>
                      <a:pt x="231" y="253"/>
                      <a:pt x="232" y="251"/>
                    </a:cubicBezTo>
                    <a:cubicBezTo>
                      <a:pt x="232" y="254"/>
                      <a:pt x="232" y="257"/>
                      <a:pt x="233" y="259"/>
                    </a:cubicBezTo>
                    <a:cubicBezTo>
                      <a:pt x="233" y="258"/>
                      <a:pt x="234" y="261"/>
                      <a:pt x="234" y="264"/>
                    </a:cubicBezTo>
                    <a:cubicBezTo>
                      <a:pt x="233" y="264"/>
                      <a:pt x="233" y="264"/>
                      <a:pt x="233" y="264"/>
                    </a:cubicBezTo>
                    <a:cubicBezTo>
                      <a:pt x="236" y="275"/>
                      <a:pt x="232" y="268"/>
                      <a:pt x="234" y="279"/>
                    </a:cubicBezTo>
                    <a:cubicBezTo>
                      <a:pt x="233" y="278"/>
                      <a:pt x="233" y="278"/>
                      <a:pt x="233" y="278"/>
                    </a:cubicBezTo>
                    <a:cubicBezTo>
                      <a:pt x="235" y="281"/>
                      <a:pt x="235" y="281"/>
                      <a:pt x="235" y="281"/>
                    </a:cubicBezTo>
                    <a:cubicBezTo>
                      <a:pt x="238" y="290"/>
                      <a:pt x="234" y="286"/>
                      <a:pt x="238" y="297"/>
                    </a:cubicBezTo>
                    <a:cubicBezTo>
                      <a:pt x="237" y="292"/>
                      <a:pt x="239" y="294"/>
                      <a:pt x="240" y="300"/>
                    </a:cubicBezTo>
                    <a:cubicBezTo>
                      <a:pt x="239" y="299"/>
                      <a:pt x="239" y="299"/>
                      <a:pt x="239" y="299"/>
                    </a:cubicBezTo>
                    <a:cubicBezTo>
                      <a:pt x="239" y="302"/>
                      <a:pt x="240" y="302"/>
                      <a:pt x="240" y="304"/>
                    </a:cubicBezTo>
                    <a:cubicBezTo>
                      <a:pt x="239" y="303"/>
                      <a:pt x="239" y="304"/>
                      <a:pt x="239" y="308"/>
                    </a:cubicBezTo>
                    <a:cubicBezTo>
                      <a:pt x="238" y="305"/>
                      <a:pt x="238" y="305"/>
                      <a:pt x="238" y="305"/>
                    </a:cubicBezTo>
                    <a:cubicBezTo>
                      <a:pt x="239" y="308"/>
                      <a:pt x="240" y="311"/>
                      <a:pt x="241" y="313"/>
                    </a:cubicBezTo>
                    <a:cubicBezTo>
                      <a:pt x="241" y="317"/>
                      <a:pt x="242" y="321"/>
                      <a:pt x="243" y="325"/>
                    </a:cubicBezTo>
                    <a:cubicBezTo>
                      <a:pt x="243" y="326"/>
                      <a:pt x="244" y="326"/>
                      <a:pt x="244" y="327"/>
                    </a:cubicBezTo>
                    <a:cubicBezTo>
                      <a:pt x="244" y="329"/>
                      <a:pt x="244" y="329"/>
                      <a:pt x="244" y="329"/>
                    </a:cubicBezTo>
                    <a:cubicBezTo>
                      <a:pt x="244" y="329"/>
                      <a:pt x="244" y="329"/>
                      <a:pt x="244" y="329"/>
                    </a:cubicBezTo>
                    <a:cubicBezTo>
                      <a:pt x="245" y="329"/>
                      <a:pt x="245" y="329"/>
                      <a:pt x="245" y="329"/>
                    </a:cubicBezTo>
                    <a:cubicBezTo>
                      <a:pt x="245" y="329"/>
                      <a:pt x="245" y="329"/>
                      <a:pt x="245" y="329"/>
                    </a:cubicBezTo>
                    <a:cubicBezTo>
                      <a:pt x="245" y="329"/>
                      <a:pt x="245" y="329"/>
                      <a:pt x="245" y="329"/>
                    </a:cubicBezTo>
                    <a:cubicBezTo>
                      <a:pt x="267" y="334"/>
                      <a:pt x="251" y="330"/>
                      <a:pt x="256" y="332"/>
                    </a:cubicBezTo>
                    <a:cubicBezTo>
                      <a:pt x="256" y="332"/>
                      <a:pt x="256" y="332"/>
                      <a:pt x="256" y="332"/>
                    </a:cubicBezTo>
                    <a:cubicBezTo>
                      <a:pt x="256" y="332"/>
                      <a:pt x="256" y="332"/>
                      <a:pt x="256" y="332"/>
                    </a:cubicBezTo>
                    <a:cubicBezTo>
                      <a:pt x="256" y="332"/>
                      <a:pt x="256" y="332"/>
                      <a:pt x="256" y="332"/>
                    </a:cubicBezTo>
                    <a:cubicBezTo>
                      <a:pt x="257" y="331"/>
                      <a:pt x="257" y="331"/>
                      <a:pt x="257" y="331"/>
                    </a:cubicBezTo>
                    <a:cubicBezTo>
                      <a:pt x="258" y="330"/>
                      <a:pt x="259" y="329"/>
                      <a:pt x="259" y="329"/>
                    </a:cubicBezTo>
                    <a:cubicBezTo>
                      <a:pt x="259" y="329"/>
                      <a:pt x="262" y="326"/>
                      <a:pt x="264" y="322"/>
                    </a:cubicBezTo>
                    <a:cubicBezTo>
                      <a:pt x="267" y="319"/>
                      <a:pt x="268" y="315"/>
                      <a:pt x="269" y="313"/>
                    </a:cubicBezTo>
                    <a:cubicBezTo>
                      <a:pt x="268" y="315"/>
                      <a:pt x="272" y="309"/>
                      <a:pt x="272" y="311"/>
                    </a:cubicBezTo>
                    <a:cubicBezTo>
                      <a:pt x="273" y="308"/>
                      <a:pt x="276" y="297"/>
                      <a:pt x="279" y="294"/>
                    </a:cubicBezTo>
                    <a:cubicBezTo>
                      <a:pt x="278" y="295"/>
                      <a:pt x="278" y="295"/>
                      <a:pt x="278" y="295"/>
                    </a:cubicBezTo>
                    <a:cubicBezTo>
                      <a:pt x="285" y="280"/>
                      <a:pt x="286" y="269"/>
                      <a:pt x="292" y="257"/>
                    </a:cubicBezTo>
                    <a:cubicBezTo>
                      <a:pt x="291" y="257"/>
                      <a:pt x="293" y="250"/>
                      <a:pt x="292" y="251"/>
                    </a:cubicBezTo>
                    <a:cubicBezTo>
                      <a:pt x="293" y="247"/>
                      <a:pt x="295" y="242"/>
                      <a:pt x="296" y="239"/>
                    </a:cubicBezTo>
                    <a:cubicBezTo>
                      <a:pt x="300" y="243"/>
                      <a:pt x="299" y="245"/>
                      <a:pt x="301" y="248"/>
                    </a:cubicBezTo>
                    <a:cubicBezTo>
                      <a:pt x="300" y="246"/>
                      <a:pt x="300" y="246"/>
                      <a:pt x="300" y="246"/>
                    </a:cubicBezTo>
                    <a:cubicBezTo>
                      <a:pt x="306" y="256"/>
                      <a:pt x="307" y="259"/>
                      <a:pt x="310" y="268"/>
                    </a:cubicBezTo>
                    <a:cubicBezTo>
                      <a:pt x="311" y="271"/>
                      <a:pt x="313" y="272"/>
                      <a:pt x="315" y="279"/>
                    </a:cubicBezTo>
                    <a:cubicBezTo>
                      <a:pt x="314" y="277"/>
                      <a:pt x="315" y="280"/>
                      <a:pt x="315" y="283"/>
                    </a:cubicBezTo>
                    <a:cubicBezTo>
                      <a:pt x="315" y="281"/>
                      <a:pt x="314" y="281"/>
                      <a:pt x="314" y="284"/>
                    </a:cubicBezTo>
                    <a:cubicBezTo>
                      <a:pt x="315" y="285"/>
                      <a:pt x="315" y="285"/>
                      <a:pt x="315" y="285"/>
                    </a:cubicBezTo>
                    <a:cubicBezTo>
                      <a:pt x="314" y="286"/>
                      <a:pt x="314" y="286"/>
                      <a:pt x="314" y="287"/>
                    </a:cubicBezTo>
                    <a:cubicBezTo>
                      <a:pt x="313" y="288"/>
                      <a:pt x="313" y="288"/>
                      <a:pt x="313" y="288"/>
                    </a:cubicBezTo>
                    <a:cubicBezTo>
                      <a:pt x="313" y="288"/>
                      <a:pt x="313" y="288"/>
                      <a:pt x="313" y="288"/>
                    </a:cubicBezTo>
                    <a:cubicBezTo>
                      <a:pt x="313" y="288"/>
                      <a:pt x="313" y="288"/>
                      <a:pt x="313" y="288"/>
                    </a:cubicBezTo>
                    <a:cubicBezTo>
                      <a:pt x="313" y="288"/>
                      <a:pt x="313" y="288"/>
                      <a:pt x="313" y="288"/>
                    </a:cubicBezTo>
                    <a:cubicBezTo>
                      <a:pt x="306" y="287"/>
                      <a:pt x="310" y="288"/>
                      <a:pt x="316" y="289"/>
                    </a:cubicBezTo>
                    <a:cubicBezTo>
                      <a:pt x="316" y="290"/>
                      <a:pt x="316" y="290"/>
                      <a:pt x="316" y="289"/>
                    </a:cubicBezTo>
                    <a:cubicBezTo>
                      <a:pt x="316" y="289"/>
                      <a:pt x="316" y="289"/>
                      <a:pt x="316" y="289"/>
                    </a:cubicBezTo>
                    <a:cubicBezTo>
                      <a:pt x="316" y="290"/>
                      <a:pt x="316" y="291"/>
                      <a:pt x="316" y="292"/>
                    </a:cubicBezTo>
                    <a:cubicBezTo>
                      <a:pt x="316" y="292"/>
                      <a:pt x="316" y="292"/>
                      <a:pt x="316" y="292"/>
                    </a:cubicBezTo>
                    <a:cubicBezTo>
                      <a:pt x="316" y="292"/>
                      <a:pt x="316" y="292"/>
                      <a:pt x="316" y="292"/>
                    </a:cubicBezTo>
                    <a:cubicBezTo>
                      <a:pt x="316" y="293"/>
                      <a:pt x="316" y="293"/>
                      <a:pt x="316" y="293"/>
                    </a:cubicBezTo>
                    <a:cubicBezTo>
                      <a:pt x="316" y="293"/>
                      <a:pt x="316" y="293"/>
                      <a:pt x="316" y="293"/>
                    </a:cubicBezTo>
                    <a:cubicBezTo>
                      <a:pt x="316" y="293"/>
                      <a:pt x="316" y="293"/>
                      <a:pt x="316" y="293"/>
                    </a:cubicBezTo>
                    <a:cubicBezTo>
                      <a:pt x="316" y="293"/>
                      <a:pt x="316" y="293"/>
                      <a:pt x="316" y="293"/>
                    </a:cubicBezTo>
                    <a:cubicBezTo>
                      <a:pt x="316" y="293"/>
                      <a:pt x="316" y="293"/>
                      <a:pt x="316" y="293"/>
                    </a:cubicBezTo>
                    <a:cubicBezTo>
                      <a:pt x="308" y="291"/>
                      <a:pt x="328" y="295"/>
                      <a:pt x="326" y="294"/>
                    </a:cubicBezTo>
                    <a:cubicBezTo>
                      <a:pt x="326" y="294"/>
                      <a:pt x="326" y="294"/>
                      <a:pt x="326" y="294"/>
                    </a:cubicBezTo>
                    <a:cubicBezTo>
                      <a:pt x="326" y="293"/>
                      <a:pt x="326" y="293"/>
                      <a:pt x="326" y="293"/>
                    </a:cubicBezTo>
                    <a:cubicBezTo>
                      <a:pt x="327" y="292"/>
                      <a:pt x="327" y="292"/>
                      <a:pt x="327" y="291"/>
                    </a:cubicBezTo>
                    <a:cubicBezTo>
                      <a:pt x="330" y="291"/>
                      <a:pt x="331" y="292"/>
                      <a:pt x="330" y="292"/>
                    </a:cubicBezTo>
                    <a:cubicBezTo>
                      <a:pt x="330" y="292"/>
                      <a:pt x="330" y="292"/>
                      <a:pt x="330" y="292"/>
                    </a:cubicBezTo>
                    <a:cubicBezTo>
                      <a:pt x="330" y="292"/>
                      <a:pt x="330" y="292"/>
                      <a:pt x="330" y="292"/>
                    </a:cubicBezTo>
                    <a:cubicBezTo>
                      <a:pt x="330" y="291"/>
                      <a:pt x="330" y="291"/>
                      <a:pt x="330" y="291"/>
                    </a:cubicBezTo>
                    <a:cubicBezTo>
                      <a:pt x="330" y="291"/>
                      <a:pt x="330" y="291"/>
                      <a:pt x="330" y="291"/>
                    </a:cubicBezTo>
                    <a:cubicBezTo>
                      <a:pt x="330" y="289"/>
                      <a:pt x="330" y="288"/>
                      <a:pt x="330" y="286"/>
                    </a:cubicBezTo>
                    <a:cubicBezTo>
                      <a:pt x="330" y="286"/>
                      <a:pt x="330" y="285"/>
                      <a:pt x="330" y="285"/>
                    </a:cubicBezTo>
                    <a:cubicBezTo>
                      <a:pt x="335" y="270"/>
                      <a:pt x="336" y="259"/>
                      <a:pt x="338" y="247"/>
                    </a:cubicBezTo>
                    <a:cubicBezTo>
                      <a:pt x="339" y="246"/>
                      <a:pt x="339" y="249"/>
                      <a:pt x="338" y="252"/>
                    </a:cubicBezTo>
                    <a:cubicBezTo>
                      <a:pt x="339" y="249"/>
                      <a:pt x="339" y="246"/>
                      <a:pt x="340" y="243"/>
                    </a:cubicBezTo>
                    <a:cubicBezTo>
                      <a:pt x="341" y="244"/>
                      <a:pt x="339" y="249"/>
                      <a:pt x="339" y="251"/>
                    </a:cubicBezTo>
                    <a:cubicBezTo>
                      <a:pt x="343" y="241"/>
                      <a:pt x="342" y="229"/>
                      <a:pt x="346" y="217"/>
                    </a:cubicBezTo>
                    <a:cubicBezTo>
                      <a:pt x="345" y="215"/>
                      <a:pt x="345" y="215"/>
                      <a:pt x="345" y="215"/>
                    </a:cubicBezTo>
                    <a:cubicBezTo>
                      <a:pt x="346" y="214"/>
                      <a:pt x="346" y="214"/>
                      <a:pt x="346" y="214"/>
                    </a:cubicBezTo>
                    <a:cubicBezTo>
                      <a:pt x="345" y="214"/>
                      <a:pt x="345" y="211"/>
                      <a:pt x="345" y="209"/>
                    </a:cubicBezTo>
                    <a:cubicBezTo>
                      <a:pt x="346" y="208"/>
                      <a:pt x="347" y="210"/>
                      <a:pt x="348" y="204"/>
                    </a:cubicBezTo>
                    <a:cubicBezTo>
                      <a:pt x="350" y="199"/>
                      <a:pt x="350" y="190"/>
                      <a:pt x="351" y="184"/>
                    </a:cubicBezTo>
                    <a:cubicBezTo>
                      <a:pt x="351" y="187"/>
                      <a:pt x="350" y="186"/>
                      <a:pt x="350" y="184"/>
                    </a:cubicBezTo>
                    <a:cubicBezTo>
                      <a:pt x="351" y="181"/>
                      <a:pt x="352" y="180"/>
                      <a:pt x="353" y="178"/>
                    </a:cubicBezTo>
                    <a:cubicBezTo>
                      <a:pt x="353" y="178"/>
                      <a:pt x="353" y="178"/>
                      <a:pt x="353" y="178"/>
                    </a:cubicBezTo>
                    <a:cubicBezTo>
                      <a:pt x="353" y="177"/>
                      <a:pt x="355" y="169"/>
                      <a:pt x="355" y="168"/>
                    </a:cubicBezTo>
                    <a:cubicBezTo>
                      <a:pt x="356" y="167"/>
                      <a:pt x="354" y="173"/>
                      <a:pt x="354" y="174"/>
                    </a:cubicBezTo>
                    <a:cubicBezTo>
                      <a:pt x="358" y="162"/>
                      <a:pt x="356" y="168"/>
                      <a:pt x="359" y="156"/>
                    </a:cubicBezTo>
                    <a:cubicBezTo>
                      <a:pt x="360" y="149"/>
                      <a:pt x="358" y="157"/>
                      <a:pt x="357" y="154"/>
                    </a:cubicBezTo>
                    <a:cubicBezTo>
                      <a:pt x="359" y="148"/>
                      <a:pt x="359" y="142"/>
                      <a:pt x="361" y="136"/>
                    </a:cubicBezTo>
                    <a:cubicBezTo>
                      <a:pt x="360" y="137"/>
                      <a:pt x="360" y="137"/>
                      <a:pt x="360" y="137"/>
                    </a:cubicBezTo>
                    <a:cubicBezTo>
                      <a:pt x="361" y="127"/>
                      <a:pt x="363" y="120"/>
                      <a:pt x="365" y="113"/>
                    </a:cubicBezTo>
                    <a:cubicBezTo>
                      <a:pt x="371" y="73"/>
                      <a:pt x="370" y="68"/>
                      <a:pt x="367" y="7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4" name="Freeform 12"/>
              <p:cNvSpPr>
                <a:spLocks noEditPoints="1"/>
              </p:cNvSpPr>
              <p:nvPr/>
            </p:nvSpPr>
            <p:spPr bwMode="auto">
              <a:xfrm>
                <a:off x="2759075" y="1576388"/>
                <a:ext cx="1236663" cy="1577975"/>
              </a:xfrm>
              <a:custGeom>
                <a:avLst/>
                <a:gdLst>
                  <a:gd name="T0" fmla="*/ 509 w 574"/>
                  <a:gd name="T1" fmla="*/ 267 h 735"/>
                  <a:gd name="T2" fmla="*/ 467 w 574"/>
                  <a:gd name="T3" fmla="*/ 126 h 735"/>
                  <a:gd name="T4" fmla="*/ 424 w 574"/>
                  <a:gd name="T5" fmla="*/ 37 h 735"/>
                  <a:gd name="T6" fmla="*/ 257 w 574"/>
                  <a:gd name="T7" fmla="*/ 97 h 735"/>
                  <a:gd name="T8" fmla="*/ 175 w 574"/>
                  <a:gd name="T9" fmla="*/ 212 h 735"/>
                  <a:gd name="T10" fmla="*/ 55 w 574"/>
                  <a:gd name="T11" fmla="*/ 374 h 735"/>
                  <a:gd name="T12" fmla="*/ 10 w 574"/>
                  <a:gd name="T13" fmla="*/ 490 h 735"/>
                  <a:gd name="T14" fmla="*/ 37 w 574"/>
                  <a:gd name="T15" fmla="*/ 588 h 735"/>
                  <a:gd name="T16" fmla="*/ 59 w 574"/>
                  <a:gd name="T17" fmla="*/ 548 h 735"/>
                  <a:gd name="T18" fmla="*/ 148 w 574"/>
                  <a:gd name="T19" fmla="*/ 559 h 735"/>
                  <a:gd name="T20" fmla="*/ 249 w 574"/>
                  <a:gd name="T21" fmla="*/ 588 h 735"/>
                  <a:gd name="T22" fmla="*/ 334 w 574"/>
                  <a:gd name="T23" fmla="*/ 636 h 735"/>
                  <a:gd name="T24" fmla="*/ 387 w 574"/>
                  <a:gd name="T25" fmla="*/ 604 h 735"/>
                  <a:gd name="T26" fmla="*/ 463 w 574"/>
                  <a:gd name="T27" fmla="*/ 593 h 735"/>
                  <a:gd name="T28" fmla="*/ 500 w 574"/>
                  <a:gd name="T29" fmla="*/ 640 h 735"/>
                  <a:gd name="T30" fmla="*/ 556 w 574"/>
                  <a:gd name="T31" fmla="*/ 641 h 735"/>
                  <a:gd name="T32" fmla="*/ 573 w 574"/>
                  <a:gd name="T33" fmla="*/ 544 h 735"/>
                  <a:gd name="T34" fmla="*/ 454 w 574"/>
                  <a:gd name="T35" fmla="*/ 130 h 735"/>
                  <a:gd name="T36" fmla="*/ 391 w 574"/>
                  <a:gd name="T37" fmla="*/ 136 h 735"/>
                  <a:gd name="T38" fmla="*/ 349 w 574"/>
                  <a:gd name="T39" fmla="*/ 130 h 735"/>
                  <a:gd name="T40" fmla="*/ 307 w 574"/>
                  <a:gd name="T41" fmla="*/ 120 h 735"/>
                  <a:gd name="T42" fmla="*/ 271 w 574"/>
                  <a:gd name="T43" fmla="*/ 100 h 735"/>
                  <a:gd name="T44" fmla="*/ 281 w 574"/>
                  <a:gd name="T45" fmla="*/ 626 h 735"/>
                  <a:gd name="T46" fmla="*/ 294 w 574"/>
                  <a:gd name="T47" fmla="*/ 553 h 735"/>
                  <a:gd name="T48" fmla="*/ 316 w 574"/>
                  <a:gd name="T49" fmla="*/ 473 h 735"/>
                  <a:gd name="T50" fmla="*/ 326 w 574"/>
                  <a:gd name="T51" fmla="*/ 394 h 735"/>
                  <a:gd name="T52" fmla="*/ 354 w 574"/>
                  <a:gd name="T53" fmla="*/ 483 h 735"/>
                  <a:gd name="T54" fmla="*/ 559 w 574"/>
                  <a:gd name="T55" fmla="*/ 491 h 735"/>
                  <a:gd name="T56" fmla="*/ 557 w 574"/>
                  <a:gd name="T57" fmla="*/ 563 h 735"/>
                  <a:gd name="T58" fmla="*/ 539 w 574"/>
                  <a:gd name="T59" fmla="*/ 645 h 735"/>
                  <a:gd name="T60" fmla="*/ 517 w 574"/>
                  <a:gd name="T61" fmla="*/ 701 h 735"/>
                  <a:gd name="T62" fmla="*/ 516 w 574"/>
                  <a:gd name="T63" fmla="*/ 655 h 735"/>
                  <a:gd name="T64" fmla="*/ 509 w 574"/>
                  <a:gd name="T65" fmla="*/ 628 h 735"/>
                  <a:gd name="T66" fmla="*/ 492 w 574"/>
                  <a:gd name="T67" fmla="*/ 593 h 735"/>
                  <a:gd name="T68" fmla="*/ 454 w 574"/>
                  <a:gd name="T69" fmla="*/ 581 h 735"/>
                  <a:gd name="T70" fmla="*/ 418 w 574"/>
                  <a:gd name="T71" fmla="*/ 588 h 735"/>
                  <a:gd name="T72" fmla="*/ 397 w 574"/>
                  <a:gd name="T73" fmla="*/ 589 h 735"/>
                  <a:gd name="T74" fmla="*/ 363 w 574"/>
                  <a:gd name="T75" fmla="*/ 591 h 735"/>
                  <a:gd name="T76" fmla="*/ 360 w 574"/>
                  <a:gd name="T77" fmla="*/ 562 h 735"/>
                  <a:gd name="T78" fmla="*/ 367 w 574"/>
                  <a:gd name="T79" fmla="*/ 493 h 735"/>
                  <a:gd name="T80" fmla="*/ 352 w 574"/>
                  <a:gd name="T81" fmla="*/ 399 h 735"/>
                  <a:gd name="T82" fmla="*/ 305 w 574"/>
                  <a:gd name="T83" fmla="*/ 457 h 735"/>
                  <a:gd name="T84" fmla="*/ 264 w 574"/>
                  <a:gd name="T85" fmla="*/ 576 h 735"/>
                  <a:gd name="T86" fmla="*/ 221 w 574"/>
                  <a:gd name="T87" fmla="*/ 569 h 735"/>
                  <a:gd name="T88" fmla="*/ 181 w 574"/>
                  <a:gd name="T89" fmla="*/ 556 h 735"/>
                  <a:gd name="T90" fmla="*/ 140 w 574"/>
                  <a:gd name="T91" fmla="*/ 543 h 735"/>
                  <a:gd name="T92" fmla="*/ 110 w 574"/>
                  <a:gd name="T93" fmla="*/ 527 h 735"/>
                  <a:gd name="T94" fmla="*/ 62 w 574"/>
                  <a:gd name="T95" fmla="*/ 528 h 735"/>
                  <a:gd name="T96" fmla="*/ 38 w 574"/>
                  <a:gd name="T97" fmla="*/ 553 h 735"/>
                  <a:gd name="T98" fmla="*/ 25 w 574"/>
                  <a:gd name="T99" fmla="*/ 584 h 735"/>
                  <a:gd name="T100" fmla="*/ 15 w 574"/>
                  <a:gd name="T101" fmla="*/ 557 h 735"/>
                  <a:gd name="T102" fmla="*/ 29 w 574"/>
                  <a:gd name="T103" fmla="*/ 475 h 735"/>
                  <a:gd name="T104" fmla="*/ 48 w 574"/>
                  <a:gd name="T105" fmla="*/ 417 h 735"/>
                  <a:gd name="T106" fmla="*/ 92 w 574"/>
                  <a:gd name="T107" fmla="*/ 345 h 735"/>
                  <a:gd name="T108" fmla="*/ 105 w 574"/>
                  <a:gd name="T109" fmla="*/ 370 h 735"/>
                  <a:gd name="T110" fmla="*/ 88 w 574"/>
                  <a:gd name="T111" fmla="*/ 478 h 735"/>
                  <a:gd name="T112" fmla="*/ 161 w 574"/>
                  <a:gd name="T113" fmla="*/ 261 h 735"/>
                  <a:gd name="T114" fmla="*/ 313 w 574"/>
                  <a:gd name="T115" fmla="*/ 136 h 735"/>
                  <a:gd name="T116" fmla="*/ 388 w 574"/>
                  <a:gd name="T117" fmla="*/ 149 h 735"/>
                  <a:gd name="T118" fmla="*/ 486 w 574"/>
                  <a:gd name="T119" fmla="*/ 229 h 735"/>
                  <a:gd name="T120" fmla="*/ 474 w 574"/>
                  <a:gd name="T121" fmla="*/ 568 h 735"/>
                  <a:gd name="T122" fmla="*/ 519 w 574"/>
                  <a:gd name="T123" fmla="*/ 396 h 7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574" h="735">
                    <a:moveTo>
                      <a:pt x="568" y="462"/>
                    </a:moveTo>
                    <a:cubicBezTo>
                      <a:pt x="569" y="454"/>
                      <a:pt x="563" y="439"/>
                      <a:pt x="560" y="430"/>
                    </a:cubicBezTo>
                    <a:cubicBezTo>
                      <a:pt x="554" y="419"/>
                      <a:pt x="554" y="403"/>
                      <a:pt x="546" y="392"/>
                    </a:cubicBezTo>
                    <a:cubicBezTo>
                      <a:pt x="545" y="392"/>
                      <a:pt x="545" y="391"/>
                      <a:pt x="544" y="391"/>
                    </a:cubicBezTo>
                    <a:cubicBezTo>
                      <a:pt x="542" y="388"/>
                      <a:pt x="540" y="384"/>
                      <a:pt x="538" y="381"/>
                    </a:cubicBezTo>
                    <a:cubicBezTo>
                      <a:pt x="538" y="381"/>
                      <a:pt x="530" y="368"/>
                      <a:pt x="521" y="363"/>
                    </a:cubicBezTo>
                    <a:cubicBezTo>
                      <a:pt x="520" y="362"/>
                      <a:pt x="520" y="362"/>
                      <a:pt x="519" y="361"/>
                    </a:cubicBezTo>
                    <a:cubicBezTo>
                      <a:pt x="519" y="361"/>
                      <a:pt x="519" y="360"/>
                      <a:pt x="519" y="360"/>
                    </a:cubicBezTo>
                    <a:cubicBezTo>
                      <a:pt x="519" y="360"/>
                      <a:pt x="519" y="355"/>
                      <a:pt x="520" y="357"/>
                    </a:cubicBezTo>
                    <a:cubicBezTo>
                      <a:pt x="520" y="350"/>
                      <a:pt x="517" y="342"/>
                      <a:pt x="518" y="332"/>
                    </a:cubicBezTo>
                    <a:cubicBezTo>
                      <a:pt x="516" y="330"/>
                      <a:pt x="517" y="325"/>
                      <a:pt x="515" y="323"/>
                    </a:cubicBezTo>
                    <a:cubicBezTo>
                      <a:pt x="516" y="323"/>
                      <a:pt x="514" y="313"/>
                      <a:pt x="516" y="319"/>
                    </a:cubicBezTo>
                    <a:cubicBezTo>
                      <a:pt x="516" y="319"/>
                      <a:pt x="517" y="320"/>
                      <a:pt x="516" y="320"/>
                    </a:cubicBezTo>
                    <a:cubicBezTo>
                      <a:pt x="517" y="320"/>
                      <a:pt x="517" y="320"/>
                      <a:pt x="517" y="320"/>
                    </a:cubicBezTo>
                    <a:cubicBezTo>
                      <a:pt x="518" y="315"/>
                      <a:pt x="515" y="310"/>
                      <a:pt x="515" y="305"/>
                    </a:cubicBezTo>
                    <a:cubicBezTo>
                      <a:pt x="515" y="306"/>
                      <a:pt x="515" y="309"/>
                      <a:pt x="514" y="307"/>
                    </a:cubicBezTo>
                    <a:cubicBezTo>
                      <a:pt x="514" y="302"/>
                      <a:pt x="514" y="302"/>
                      <a:pt x="514" y="302"/>
                    </a:cubicBezTo>
                    <a:cubicBezTo>
                      <a:pt x="514" y="303"/>
                      <a:pt x="514" y="303"/>
                      <a:pt x="514" y="303"/>
                    </a:cubicBezTo>
                    <a:cubicBezTo>
                      <a:pt x="514" y="300"/>
                      <a:pt x="514" y="298"/>
                      <a:pt x="514" y="295"/>
                    </a:cubicBezTo>
                    <a:cubicBezTo>
                      <a:pt x="513" y="296"/>
                      <a:pt x="513" y="296"/>
                      <a:pt x="513" y="296"/>
                    </a:cubicBezTo>
                    <a:cubicBezTo>
                      <a:pt x="513" y="292"/>
                      <a:pt x="514" y="291"/>
                      <a:pt x="512" y="287"/>
                    </a:cubicBezTo>
                    <a:cubicBezTo>
                      <a:pt x="511" y="285"/>
                      <a:pt x="512" y="291"/>
                      <a:pt x="511" y="287"/>
                    </a:cubicBezTo>
                    <a:cubicBezTo>
                      <a:pt x="511" y="281"/>
                      <a:pt x="510" y="274"/>
                      <a:pt x="509" y="267"/>
                    </a:cubicBezTo>
                    <a:cubicBezTo>
                      <a:pt x="508" y="268"/>
                      <a:pt x="508" y="266"/>
                      <a:pt x="508" y="264"/>
                    </a:cubicBezTo>
                    <a:cubicBezTo>
                      <a:pt x="509" y="264"/>
                      <a:pt x="509" y="264"/>
                      <a:pt x="509" y="264"/>
                    </a:cubicBezTo>
                    <a:cubicBezTo>
                      <a:pt x="506" y="258"/>
                      <a:pt x="510" y="261"/>
                      <a:pt x="508" y="255"/>
                    </a:cubicBezTo>
                    <a:cubicBezTo>
                      <a:pt x="506" y="254"/>
                      <a:pt x="506" y="254"/>
                      <a:pt x="506" y="254"/>
                    </a:cubicBezTo>
                    <a:cubicBezTo>
                      <a:pt x="503" y="248"/>
                      <a:pt x="507" y="250"/>
                      <a:pt x="504" y="244"/>
                    </a:cubicBezTo>
                    <a:cubicBezTo>
                      <a:pt x="504" y="246"/>
                      <a:pt x="502" y="245"/>
                      <a:pt x="502" y="242"/>
                    </a:cubicBezTo>
                    <a:cubicBezTo>
                      <a:pt x="503" y="243"/>
                      <a:pt x="503" y="243"/>
                      <a:pt x="503" y="243"/>
                    </a:cubicBezTo>
                    <a:cubicBezTo>
                      <a:pt x="502" y="241"/>
                      <a:pt x="502" y="240"/>
                      <a:pt x="502" y="239"/>
                    </a:cubicBezTo>
                    <a:cubicBezTo>
                      <a:pt x="502" y="240"/>
                      <a:pt x="503" y="239"/>
                      <a:pt x="502" y="237"/>
                    </a:cubicBezTo>
                    <a:cubicBezTo>
                      <a:pt x="504" y="238"/>
                      <a:pt x="504" y="238"/>
                      <a:pt x="504" y="238"/>
                    </a:cubicBezTo>
                    <a:cubicBezTo>
                      <a:pt x="501" y="234"/>
                      <a:pt x="501" y="234"/>
                      <a:pt x="501" y="234"/>
                    </a:cubicBezTo>
                    <a:cubicBezTo>
                      <a:pt x="501" y="230"/>
                      <a:pt x="499" y="224"/>
                      <a:pt x="499" y="222"/>
                    </a:cubicBezTo>
                    <a:cubicBezTo>
                      <a:pt x="499" y="222"/>
                      <a:pt x="498" y="214"/>
                      <a:pt x="496" y="212"/>
                    </a:cubicBezTo>
                    <a:cubicBezTo>
                      <a:pt x="497" y="213"/>
                      <a:pt x="497" y="209"/>
                      <a:pt x="498" y="210"/>
                    </a:cubicBezTo>
                    <a:cubicBezTo>
                      <a:pt x="496" y="208"/>
                      <a:pt x="494" y="202"/>
                      <a:pt x="494" y="199"/>
                    </a:cubicBezTo>
                    <a:cubicBezTo>
                      <a:pt x="495" y="199"/>
                      <a:pt x="495" y="199"/>
                      <a:pt x="495" y="199"/>
                    </a:cubicBezTo>
                    <a:cubicBezTo>
                      <a:pt x="493" y="190"/>
                      <a:pt x="489" y="183"/>
                      <a:pt x="487" y="175"/>
                    </a:cubicBezTo>
                    <a:cubicBezTo>
                      <a:pt x="487" y="175"/>
                      <a:pt x="486" y="171"/>
                      <a:pt x="485" y="172"/>
                    </a:cubicBezTo>
                    <a:cubicBezTo>
                      <a:pt x="481" y="164"/>
                      <a:pt x="483" y="156"/>
                      <a:pt x="478" y="154"/>
                    </a:cubicBezTo>
                    <a:cubicBezTo>
                      <a:pt x="476" y="150"/>
                      <a:pt x="477" y="149"/>
                      <a:pt x="477" y="147"/>
                    </a:cubicBezTo>
                    <a:cubicBezTo>
                      <a:pt x="477" y="148"/>
                      <a:pt x="477" y="148"/>
                      <a:pt x="477" y="148"/>
                    </a:cubicBezTo>
                    <a:cubicBezTo>
                      <a:pt x="474" y="141"/>
                      <a:pt x="473" y="139"/>
                      <a:pt x="472" y="133"/>
                    </a:cubicBezTo>
                    <a:cubicBezTo>
                      <a:pt x="470" y="131"/>
                      <a:pt x="468" y="131"/>
                      <a:pt x="467" y="126"/>
                    </a:cubicBezTo>
                    <a:cubicBezTo>
                      <a:pt x="468" y="127"/>
                      <a:pt x="467" y="125"/>
                      <a:pt x="467" y="124"/>
                    </a:cubicBezTo>
                    <a:cubicBezTo>
                      <a:pt x="467" y="125"/>
                      <a:pt x="468" y="125"/>
                      <a:pt x="467" y="122"/>
                    </a:cubicBezTo>
                    <a:cubicBezTo>
                      <a:pt x="467" y="122"/>
                      <a:pt x="467" y="122"/>
                      <a:pt x="466" y="121"/>
                    </a:cubicBezTo>
                    <a:cubicBezTo>
                      <a:pt x="466" y="121"/>
                      <a:pt x="466" y="121"/>
                      <a:pt x="466" y="121"/>
                    </a:cubicBezTo>
                    <a:cubicBezTo>
                      <a:pt x="465" y="118"/>
                      <a:pt x="465" y="119"/>
                      <a:pt x="465" y="120"/>
                    </a:cubicBezTo>
                    <a:cubicBezTo>
                      <a:pt x="465" y="120"/>
                      <a:pt x="465" y="120"/>
                      <a:pt x="465" y="121"/>
                    </a:cubicBezTo>
                    <a:cubicBezTo>
                      <a:pt x="465" y="117"/>
                      <a:pt x="462" y="112"/>
                      <a:pt x="463" y="111"/>
                    </a:cubicBezTo>
                    <a:cubicBezTo>
                      <a:pt x="459" y="103"/>
                      <a:pt x="455" y="97"/>
                      <a:pt x="451" y="90"/>
                    </a:cubicBezTo>
                    <a:cubicBezTo>
                      <a:pt x="451" y="89"/>
                      <a:pt x="453" y="90"/>
                      <a:pt x="454" y="92"/>
                    </a:cubicBezTo>
                    <a:cubicBezTo>
                      <a:pt x="451" y="87"/>
                      <a:pt x="451" y="87"/>
                      <a:pt x="451" y="87"/>
                    </a:cubicBezTo>
                    <a:cubicBezTo>
                      <a:pt x="452" y="87"/>
                      <a:pt x="453" y="90"/>
                      <a:pt x="454" y="91"/>
                    </a:cubicBezTo>
                    <a:cubicBezTo>
                      <a:pt x="453" y="85"/>
                      <a:pt x="447" y="79"/>
                      <a:pt x="444" y="72"/>
                    </a:cubicBezTo>
                    <a:cubicBezTo>
                      <a:pt x="443" y="71"/>
                      <a:pt x="443" y="71"/>
                      <a:pt x="443" y="71"/>
                    </a:cubicBezTo>
                    <a:cubicBezTo>
                      <a:pt x="443" y="70"/>
                      <a:pt x="443" y="70"/>
                      <a:pt x="443" y="70"/>
                    </a:cubicBezTo>
                    <a:cubicBezTo>
                      <a:pt x="443" y="70"/>
                      <a:pt x="441" y="69"/>
                      <a:pt x="441" y="68"/>
                    </a:cubicBezTo>
                    <a:cubicBezTo>
                      <a:pt x="441" y="67"/>
                      <a:pt x="442" y="67"/>
                      <a:pt x="440" y="64"/>
                    </a:cubicBezTo>
                    <a:cubicBezTo>
                      <a:pt x="440" y="61"/>
                      <a:pt x="436" y="56"/>
                      <a:pt x="433" y="53"/>
                    </a:cubicBezTo>
                    <a:cubicBezTo>
                      <a:pt x="434" y="55"/>
                      <a:pt x="434" y="55"/>
                      <a:pt x="433" y="54"/>
                    </a:cubicBezTo>
                    <a:cubicBezTo>
                      <a:pt x="432" y="52"/>
                      <a:pt x="432" y="51"/>
                      <a:pt x="431" y="50"/>
                    </a:cubicBezTo>
                    <a:cubicBezTo>
                      <a:pt x="432" y="49"/>
                      <a:pt x="432" y="49"/>
                      <a:pt x="432" y="49"/>
                    </a:cubicBezTo>
                    <a:cubicBezTo>
                      <a:pt x="431" y="49"/>
                      <a:pt x="428" y="45"/>
                      <a:pt x="427" y="45"/>
                    </a:cubicBezTo>
                    <a:cubicBezTo>
                      <a:pt x="428" y="43"/>
                      <a:pt x="430" y="47"/>
                      <a:pt x="430" y="47"/>
                    </a:cubicBezTo>
                    <a:cubicBezTo>
                      <a:pt x="426" y="40"/>
                      <a:pt x="428" y="44"/>
                      <a:pt x="424" y="37"/>
                    </a:cubicBezTo>
                    <a:cubicBezTo>
                      <a:pt x="421" y="34"/>
                      <a:pt x="424" y="38"/>
                      <a:pt x="422" y="37"/>
                    </a:cubicBezTo>
                    <a:cubicBezTo>
                      <a:pt x="419" y="34"/>
                      <a:pt x="417" y="32"/>
                      <a:pt x="415" y="28"/>
                    </a:cubicBezTo>
                    <a:cubicBezTo>
                      <a:pt x="415" y="29"/>
                      <a:pt x="415" y="29"/>
                      <a:pt x="415" y="29"/>
                    </a:cubicBezTo>
                    <a:cubicBezTo>
                      <a:pt x="410" y="24"/>
                      <a:pt x="408" y="21"/>
                      <a:pt x="405" y="17"/>
                    </a:cubicBezTo>
                    <a:cubicBezTo>
                      <a:pt x="397" y="9"/>
                      <a:pt x="391" y="6"/>
                      <a:pt x="387" y="4"/>
                    </a:cubicBezTo>
                    <a:cubicBezTo>
                      <a:pt x="388" y="3"/>
                      <a:pt x="388" y="2"/>
                      <a:pt x="388" y="2"/>
                    </a:cubicBezTo>
                    <a:cubicBezTo>
                      <a:pt x="386" y="1"/>
                      <a:pt x="378" y="0"/>
                      <a:pt x="361" y="6"/>
                    </a:cubicBezTo>
                    <a:cubicBezTo>
                      <a:pt x="361" y="6"/>
                      <a:pt x="361" y="6"/>
                      <a:pt x="361" y="6"/>
                    </a:cubicBezTo>
                    <a:cubicBezTo>
                      <a:pt x="351" y="10"/>
                      <a:pt x="346" y="14"/>
                      <a:pt x="341" y="19"/>
                    </a:cubicBezTo>
                    <a:cubicBezTo>
                      <a:pt x="339" y="18"/>
                      <a:pt x="334" y="24"/>
                      <a:pt x="331" y="25"/>
                    </a:cubicBezTo>
                    <a:cubicBezTo>
                      <a:pt x="331" y="25"/>
                      <a:pt x="331" y="25"/>
                      <a:pt x="331" y="25"/>
                    </a:cubicBezTo>
                    <a:cubicBezTo>
                      <a:pt x="327" y="30"/>
                      <a:pt x="320" y="32"/>
                      <a:pt x="316" y="37"/>
                    </a:cubicBezTo>
                    <a:cubicBezTo>
                      <a:pt x="316" y="36"/>
                      <a:pt x="316" y="36"/>
                      <a:pt x="317" y="35"/>
                    </a:cubicBezTo>
                    <a:cubicBezTo>
                      <a:pt x="314" y="38"/>
                      <a:pt x="310" y="42"/>
                      <a:pt x="309" y="42"/>
                    </a:cubicBezTo>
                    <a:cubicBezTo>
                      <a:pt x="301" y="49"/>
                      <a:pt x="290" y="59"/>
                      <a:pt x="286" y="65"/>
                    </a:cubicBezTo>
                    <a:cubicBezTo>
                      <a:pt x="286" y="65"/>
                      <a:pt x="286" y="65"/>
                      <a:pt x="286" y="65"/>
                    </a:cubicBezTo>
                    <a:cubicBezTo>
                      <a:pt x="284" y="68"/>
                      <a:pt x="283" y="68"/>
                      <a:pt x="280" y="72"/>
                    </a:cubicBezTo>
                    <a:cubicBezTo>
                      <a:pt x="280" y="72"/>
                      <a:pt x="280" y="72"/>
                      <a:pt x="280" y="72"/>
                    </a:cubicBezTo>
                    <a:cubicBezTo>
                      <a:pt x="278" y="76"/>
                      <a:pt x="272" y="81"/>
                      <a:pt x="270" y="84"/>
                    </a:cubicBezTo>
                    <a:cubicBezTo>
                      <a:pt x="269" y="84"/>
                      <a:pt x="269" y="84"/>
                      <a:pt x="269" y="84"/>
                    </a:cubicBezTo>
                    <a:cubicBezTo>
                      <a:pt x="263" y="90"/>
                      <a:pt x="263" y="90"/>
                      <a:pt x="263" y="90"/>
                    </a:cubicBezTo>
                    <a:cubicBezTo>
                      <a:pt x="266" y="88"/>
                      <a:pt x="266" y="88"/>
                      <a:pt x="266" y="88"/>
                    </a:cubicBezTo>
                    <a:cubicBezTo>
                      <a:pt x="267" y="90"/>
                      <a:pt x="260" y="92"/>
                      <a:pt x="257" y="97"/>
                    </a:cubicBezTo>
                    <a:cubicBezTo>
                      <a:pt x="254" y="102"/>
                      <a:pt x="253" y="109"/>
                      <a:pt x="249" y="113"/>
                    </a:cubicBezTo>
                    <a:cubicBezTo>
                      <a:pt x="248" y="116"/>
                      <a:pt x="249" y="110"/>
                      <a:pt x="247" y="114"/>
                    </a:cubicBezTo>
                    <a:cubicBezTo>
                      <a:pt x="246" y="113"/>
                      <a:pt x="248" y="112"/>
                      <a:pt x="247" y="112"/>
                    </a:cubicBezTo>
                    <a:cubicBezTo>
                      <a:pt x="244" y="116"/>
                      <a:pt x="241" y="117"/>
                      <a:pt x="239" y="121"/>
                    </a:cubicBezTo>
                    <a:cubicBezTo>
                      <a:pt x="238" y="121"/>
                      <a:pt x="238" y="121"/>
                      <a:pt x="238" y="121"/>
                    </a:cubicBezTo>
                    <a:cubicBezTo>
                      <a:pt x="235" y="127"/>
                      <a:pt x="229" y="130"/>
                      <a:pt x="228" y="135"/>
                    </a:cubicBezTo>
                    <a:cubicBezTo>
                      <a:pt x="224" y="141"/>
                      <a:pt x="223" y="137"/>
                      <a:pt x="220" y="144"/>
                    </a:cubicBezTo>
                    <a:cubicBezTo>
                      <a:pt x="218" y="145"/>
                      <a:pt x="218" y="145"/>
                      <a:pt x="218" y="145"/>
                    </a:cubicBezTo>
                    <a:cubicBezTo>
                      <a:pt x="216" y="147"/>
                      <a:pt x="218" y="148"/>
                      <a:pt x="215" y="150"/>
                    </a:cubicBezTo>
                    <a:cubicBezTo>
                      <a:pt x="215" y="150"/>
                      <a:pt x="212" y="153"/>
                      <a:pt x="213" y="151"/>
                    </a:cubicBezTo>
                    <a:cubicBezTo>
                      <a:pt x="207" y="157"/>
                      <a:pt x="205" y="165"/>
                      <a:pt x="198" y="172"/>
                    </a:cubicBezTo>
                    <a:cubicBezTo>
                      <a:pt x="198" y="175"/>
                      <a:pt x="194" y="179"/>
                      <a:pt x="194" y="181"/>
                    </a:cubicBezTo>
                    <a:cubicBezTo>
                      <a:pt x="194" y="181"/>
                      <a:pt x="189" y="189"/>
                      <a:pt x="191" y="184"/>
                    </a:cubicBezTo>
                    <a:cubicBezTo>
                      <a:pt x="191" y="183"/>
                      <a:pt x="191" y="183"/>
                      <a:pt x="192" y="183"/>
                    </a:cubicBezTo>
                    <a:cubicBezTo>
                      <a:pt x="191" y="182"/>
                      <a:pt x="191" y="182"/>
                      <a:pt x="191" y="182"/>
                    </a:cubicBezTo>
                    <a:cubicBezTo>
                      <a:pt x="187" y="186"/>
                      <a:pt x="186" y="191"/>
                      <a:pt x="183" y="196"/>
                    </a:cubicBezTo>
                    <a:cubicBezTo>
                      <a:pt x="184" y="195"/>
                      <a:pt x="185" y="193"/>
                      <a:pt x="185" y="194"/>
                    </a:cubicBezTo>
                    <a:cubicBezTo>
                      <a:pt x="182" y="199"/>
                      <a:pt x="182" y="199"/>
                      <a:pt x="182" y="199"/>
                    </a:cubicBezTo>
                    <a:cubicBezTo>
                      <a:pt x="182" y="197"/>
                      <a:pt x="182" y="197"/>
                      <a:pt x="182" y="197"/>
                    </a:cubicBezTo>
                    <a:cubicBezTo>
                      <a:pt x="181" y="200"/>
                      <a:pt x="179" y="202"/>
                      <a:pt x="178" y="204"/>
                    </a:cubicBezTo>
                    <a:cubicBezTo>
                      <a:pt x="179" y="203"/>
                      <a:pt x="179" y="203"/>
                      <a:pt x="179" y="203"/>
                    </a:cubicBezTo>
                    <a:cubicBezTo>
                      <a:pt x="177" y="207"/>
                      <a:pt x="175" y="207"/>
                      <a:pt x="173" y="211"/>
                    </a:cubicBezTo>
                    <a:cubicBezTo>
                      <a:pt x="173" y="213"/>
                      <a:pt x="176" y="209"/>
                      <a:pt x="175" y="212"/>
                    </a:cubicBezTo>
                    <a:cubicBezTo>
                      <a:pt x="171" y="217"/>
                      <a:pt x="167" y="223"/>
                      <a:pt x="163" y="229"/>
                    </a:cubicBezTo>
                    <a:cubicBezTo>
                      <a:pt x="164" y="228"/>
                      <a:pt x="164" y="230"/>
                      <a:pt x="163" y="232"/>
                    </a:cubicBezTo>
                    <a:cubicBezTo>
                      <a:pt x="162" y="231"/>
                      <a:pt x="162" y="231"/>
                      <a:pt x="162" y="231"/>
                    </a:cubicBezTo>
                    <a:cubicBezTo>
                      <a:pt x="160" y="238"/>
                      <a:pt x="159" y="233"/>
                      <a:pt x="157" y="239"/>
                    </a:cubicBezTo>
                    <a:cubicBezTo>
                      <a:pt x="157" y="241"/>
                      <a:pt x="157" y="241"/>
                      <a:pt x="157" y="241"/>
                    </a:cubicBezTo>
                    <a:cubicBezTo>
                      <a:pt x="156" y="247"/>
                      <a:pt x="154" y="243"/>
                      <a:pt x="153" y="251"/>
                    </a:cubicBezTo>
                    <a:cubicBezTo>
                      <a:pt x="154" y="248"/>
                      <a:pt x="155" y="250"/>
                      <a:pt x="153" y="253"/>
                    </a:cubicBezTo>
                    <a:cubicBezTo>
                      <a:pt x="153" y="252"/>
                      <a:pt x="153" y="252"/>
                      <a:pt x="153" y="252"/>
                    </a:cubicBezTo>
                    <a:cubicBezTo>
                      <a:pt x="152" y="254"/>
                      <a:pt x="152" y="254"/>
                      <a:pt x="151" y="255"/>
                    </a:cubicBezTo>
                    <a:cubicBezTo>
                      <a:pt x="152" y="254"/>
                      <a:pt x="151" y="254"/>
                      <a:pt x="149" y="257"/>
                    </a:cubicBezTo>
                    <a:cubicBezTo>
                      <a:pt x="149" y="255"/>
                      <a:pt x="149" y="255"/>
                      <a:pt x="149" y="255"/>
                    </a:cubicBezTo>
                    <a:cubicBezTo>
                      <a:pt x="148" y="260"/>
                      <a:pt x="148" y="260"/>
                      <a:pt x="148" y="260"/>
                    </a:cubicBezTo>
                    <a:cubicBezTo>
                      <a:pt x="146" y="263"/>
                      <a:pt x="144" y="270"/>
                      <a:pt x="142" y="271"/>
                    </a:cubicBezTo>
                    <a:cubicBezTo>
                      <a:pt x="142" y="271"/>
                      <a:pt x="138" y="278"/>
                      <a:pt x="138" y="280"/>
                    </a:cubicBezTo>
                    <a:cubicBezTo>
                      <a:pt x="138" y="279"/>
                      <a:pt x="136" y="283"/>
                      <a:pt x="136" y="281"/>
                    </a:cubicBezTo>
                    <a:cubicBezTo>
                      <a:pt x="135" y="284"/>
                      <a:pt x="133" y="290"/>
                      <a:pt x="131" y="292"/>
                    </a:cubicBezTo>
                    <a:cubicBezTo>
                      <a:pt x="132" y="292"/>
                      <a:pt x="132" y="292"/>
                      <a:pt x="132" y="292"/>
                    </a:cubicBezTo>
                    <a:cubicBezTo>
                      <a:pt x="128" y="297"/>
                      <a:pt x="127" y="302"/>
                      <a:pt x="125" y="307"/>
                    </a:cubicBezTo>
                    <a:cubicBezTo>
                      <a:pt x="123" y="307"/>
                      <a:pt x="120" y="308"/>
                      <a:pt x="120" y="308"/>
                    </a:cubicBezTo>
                    <a:cubicBezTo>
                      <a:pt x="107" y="312"/>
                      <a:pt x="103" y="318"/>
                      <a:pt x="93" y="328"/>
                    </a:cubicBezTo>
                    <a:cubicBezTo>
                      <a:pt x="83" y="336"/>
                      <a:pt x="79" y="338"/>
                      <a:pt x="72" y="348"/>
                    </a:cubicBezTo>
                    <a:cubicBezTo>
                      <a:pt x="67" y="353"/>
                      <a:pt x="64" y="359"/>
                      <a:pt x="61" y="364"/>
                    </a:cubicBezTo>
                    <a:cubicBezTo>
                      <a:pt x="60" y="367"/>
                      <a:pt x="56" y="370"/>
                      <a:pt x="55" y="374"/>
                    </a:cubicBezTo>
                    <a:cubicBezTo>
                      <a:pt x="54" y="375"/>
                      <a:pt x="54" y="375"/>
                      <a:pt x="54" y="375"/>
                    </a:cubicBezTo>
                    <a:cubicBezTo>
                      <a:pt x="54" y="376"/>
                      <a:pt x="53" y="377"/>
                      <a:pt x="52" y="378"/>
                    </a:cubicBezTo>
                    <a:cubicBezTo>
                      <a:pt x="52" y="378"/>
                      <a:pt x="52" y="378"/>
                      <a:pt x="52" y="378"/>
                    </a:cubicBezTo>
                    <a:cubicBezTo>
                      <a:pt x="52" y="380"/>
                      <a:pt x="50" y="381"/>
                      <a:pt x="50" y="382"/>
                    </a:cubicBezTo>
                    <a:cubicBezTo>
                      <a:pt x="50" y="382"/>
                      <a:pt x="50" y="382"/>
                      <a:pt x="50" y="382"/>
                    </a:cubicBezTo>
                    <a:cubicBezTo>
                      <a:pt x="49" y="384"/>
                      <a:pt x="49" y="384"/>
                      <a:pt x="49" y="384"/>
                    </a:cubicBezTo>
                    <a:cubicBezTo>
                      <a:pt x="49" y="383"/>
                      <a:pt x="49" y="383"/>
                      <a:pt x="49" y="383"/>
                    </a:cubicBezTo>
                    <a:cubicBezTo>
                      <a:pt x="48" y="386"/>
                      <a:pt x="47" y="389"/>
                      <a:pt x="45" y="391"/>
                    </a:cubicBezTo>
                    <a:cubicBezTo>
                      <a:pt x="46" y="391"/>
                      <a:pt x="46" y="391"/>
                      <a:pt x="46" y="391"/>
                    </a:cubicBezTo>
                    <a:cubicBezTo>
                      <a:pt x="42" y="396"/>
                      <a:pt x="43" y="399"/>
                      <a:pt x="40" y="403"/>
                    </a:cubicBezTo>
                    <a:cubicBezTo>
                      <a:pt x="39" y="403"/>
                      <a:pt x="39" y="403"/>
                      <a:pt x="39" y="403"/>
                    </a:cubicBezTo>
                    <a:cubicBezTo>
                      <a:pt x="39" y="410"/>
                      <a:pt x="33" y="412"/>
                      <a:pt x="33" y="419"/>
                    </a:cubicBezTo>
                    <a:cubicBezTo>
                      <a:pt x="33" y="418"/>
                      <a:pt x="32" y="419"/>
                      <a:pt x="32" y="419"/>
                    </a:cubicBezTo>
                    <a:cubicBezTo>
                      <a:pt x="31" y="422"/>
                      <a:pt x="30" y="425"/>
                      <a:pt x="32" y="426"/>
                    </a:cubicBezTo>
                    <a:cubicBezTo>
                      <a:pt x="31" y="428"/>
                      <a:pt x="30" y="427"/>
                      <a:pt x="30" y="427"/>
                    </a:cubicBezTo>
                    <a:cubicBezTo>
                      <a:pt x="30" y="428"/>
                      <a:pt x="30" y="430"/>
                      <a:pt x="29" y="431"/>
                    </a:cubicBezTo>
                    <a:cubicBezTo>
                      <a:pt x="29" y="431"/>
                      <a:pt x="29" y="431"/>
                      <a:pt x="29" y="431"/>
                    </a:cubicBezTo>
                    <a:cubicBezTo>
                      <a:pt x="29" y="432"/>
                      <a:pt x="28" y="434"/>
                      <a:pt x="28" y="435"/>
                    </a:cubicBezTo>
                    <a:cubicBezTo>
                      <a:pt x="30" y="435"/>
                      <a:pt x="30" y="435"/>
                      <a:pt x="30" y="435"/>
                    </a:cubicBezTo>
                    <a:cubicBezTo>
                      <a:pt x="28" y="437"/>
                      <a:pt x="28" y="435"/>
                      <a:pt x="27" y="438"/>
                    </a:cubicBezTo>
                    <a:cubicBezTo>
                      <a:pt x="28" y="438"/>
                      <a:pt x="28" y="438"/>
                      <a:pt x="28" y="438"/>
                    </a:cubicBezTo>
                    <a:cubicBezTo>
                      <a:pt x="27" y="441"/>
                      <a:pt x="24" y="443"/>
                      <a:pt x="22" y="446"/>
                    </a:cubicBezTo>
                    <a:cubicBezTo>
                      <a:pt x="16" y="460"/>
                      <a:pt x="15" y="477"/>
                      <a:pt x="10" y="490"/>
                    </a:cubicBezTo>
                    <a:cubicBezTo>
                      <a:pt x="9" y="491"/>
                      <a:pt x="9" y="491"/>
                      <a:pt x="9" y="491"/>
                    </a:cubicBezTo>
                    <a:cubicBezTo>
                      <a:pt x="7" y="491"/>
                      <a:pt x="10" y="495"/>
                      <a:pt x="9" y="495"/>
                    </a:cubicBezTo>
                    <a:cubicBezTo>
                      <a:pt x="9" y="497"/>
                      <a:pt x="9" y="497"/>
                      <a:pt x="9" y="497"/>
                    </a:cubicBezTo>
                    <a:cubicBezTo>
                      <a:pt x="9" y="497"/>
                      <a:pt x="9" y="498"/>
                      <a:pt x="8" y="497"/>
                    </a:cubicBezTo>
                    <a:cubicBezTo>
                      <a:pt x="8" y="499"/>
                      <a:pt x="8" y="499"/>
                      <a:pt x="8" y="500"/>
                    </a:cubicBezTo>
                    <a:cubicBezTo>
                      <a:pt x="7" y="502"/>
                      <a:pt x="7" y="502"/>
                      <a:pt x="7" y="502"/>
                    </a:cubicBezTo>
                    <a:cubicBezTo>
                      <a:pt x="5" y="507"/>
                      <a:pt x="7" y="513"/>
                      <a:pt x="5" y="519"/>
                    </a:cubicBezTo>
                    <a:cubicBezTo>
                      <a:pt x="2" y="526"/>
                      <a:pt x="3" y="541"/>
                      <a:pt x="4" y="549"/>
                    </a:cubicBezTo>
                    <a:cubicBezTo>
                      <a:pt x="6" y="561"/>
                      <a:pt x="0" y="574"/>
                      <a:pt x="4" y="586"/>
                    </a:cubicBezTo>
                    <a:cubicBezTo>
                      <a:pt x="4" y="587"/>
                      <a:pt x="5" y="588"/>
                      <a:pt x="5" y="588"/>
                    </a:cubicBezTo>
                    <a:cubicBezTo>
                      <a:pt x="5" y="591"/>
                      <a:pt x="6" y="595"/>
                      <a:pt x="6" y="599"/>
                    </a:cubicBezTo>
                    <a:cubicBezTo>
                      <a:pt x="6" y="598"/>
                      <a:pt x="8" y="612"/>
                      <a:pt x="12" y="619"/>
                    </a:cubicBezTo>
                    <a:cubicBezTo>
                      <a:pt x="15" y="625"/>
                      <a:pt x="17" y="627"/>
                      <a:pt x="19" y="620"/>
                    </a:cubicBezTo>
                    <a:cubicBezTo>
                      <a:pt x="24" y="630"/>
                      <a:pt x="28" y="622"/>
                      <a:pt x="28" y="622"/>
                    </a:cubicBezTo>
                    <a:cubicBezTo>
                      <a:pt x="31" y="619"/>
                      <a:pt x="29" y="616"/>
                      <a:pt x="29" y="611"/>
                    </a:cubicBezTo>
                    <a:cubicBezTo>
                      <a:pt x="31" y="607"/>
                      <a:pt x="33" y="606"/>
                      <a:pt x="34" y="602"/>
                    </a:cubicBezTo>
                    <a:cubicBezTo>
                      <a:pt x="35" y="599"/>
                      <a:pt x="35" y="597"/>
                      <a:pt x="35" y="595"/>
                    </a:cubicBezTo>
                    <a:cubicBezTo>
                      <a:pt x="34" y="594"/>
                      <a:pt x="36" y="592"/>
                      <a:pt x="36" y="591"/>
                    </a:cubicBezTo>
                    <a:cubicBezTo>
                      <a:pt x="37" y="591"/>
                      <a:pt x="37" y="591"/>
                      <a:pt x="37" y="591"/>
                    </a:cubicBezTo>
                    <a:cubicBezTo>
                      <a:pt x="36" y="590"/>
                      <a:pt x="36" y="590"/>
                      <a:pt x="37" y="589"/>
                    </a:cubicBezTo>
                    <a:cubicBezTo>
                      <a:pt x="37" y="589"/>
                      <a:pt x="37" y="589"/>
                      <a:pt x="37" y="589"/>
                    </a:cubicBezTo>
                    <a:cubicBezTo>
                      <a:pt x="37" y="589"/>
                      <a:pt x="37" y="588"/>
                      <a:pt x="37" y="588"/>
                    </a:cubicBezTo>
                    <a:cubicBezTo>
                      <a:pt x="37" y="588"/>
                      <a:pt x="37" y="588"/>
                      <a:pt x="37" y="588"/>
                    </a:cubicBezTo>
                    <a:cubicBezTo>
                      <a:pt x="38" y="587"/>
                      <a:pt x="38" y="587"/>
                      <a:pt x="38" y="587"/>
                    </a:cubicBezTo>
                    <a:cubicBezTo>
                      <a:pt x="38" y="587"/>
                      <a:pt x="38" y="587"/>
                      <a:pt x="38" y="587"/>
                    </a:cubicBezTo>
                    <a:cubicBezTo>
                      <a:pt x="38" y="586"/>
                      <a:pt x="38" y="585"/>
                      <a:pt x="39" y="584"/>
                    </a:cubicBezTo>
                    <a:cubicBezTo>
                      <a:pt x="38" y="584"/>
                      <a:pt x="38" y="584"/>
                      <a:pt x="38" y="584"/>
                    </a:cubicBezTo>
                    <a:cubicBezTo>
                      <a:pt x="40" y="582"/>
                      <a:pt x="38" y="581"/>
                      <a:pt x="40" y="580"/>
                    </a:cubicBezTo>
                    <a:cubicBezTo>
                      <a:pt x="40" y="580"/>
                      <a:pt x="40" y="580"/>
                      <a:pt x="40" y="580"/>
                    </a:cubicBezTo>
                    <a:cubicBezTo>
                      <a:pt x="39" y="576"/>
                      <a:pt x="44" y="577"/>
                      <a:pt x="43" y="574"/>
                    </a:cubicBezTo>
                    <a:cubicBezTo>
                      <a:pt x="43" y="574"/>
                      <a:pt x="43" y="574"/>
                      <a:pt x="43" y="574"/>
                    </a:cubicBezTo>
                    <a:cubicBezTo>
                      <a:pt x="44" y="573"/>
                      <a:pt x="44" y="572"/>
                      <a:pt x="42" y="571"/>
                    </a:cubicBezTo>
                    <a:cubicBezTo>
                      <a:pt x="43" y="570"/>
                      <a:pt x="43" y="571"/>
                      <a:pt x="44" y="571"/>
                    </a:cubicBezTo>
                    <a:cubicBezTo>
                      <a:pt x="43" y="570"/>
                      <a:pt x="43" y="570"/>
                      <a:pt x="43" y="569"/>
                    </a:cubicBezTo>
                    <a:cubicBezTo>
                      <a:pt x="44" y="569"/>
                      <a:pt x="44" y="569"/>
                      <a:pt x="44" y="569"/>
                    </a:cubicBezTo>
                    <a:cubicBezTo>
                      <a:pt x="44" y="568"/>
                      <a:pt x="44" y="568"/>
                      <a:pt x="44" y="568"/>
                    </a:cubicBezTo>
                    <a:cubicBezTo>
                      <a:pt x="43" y="567"/>
                      <a:pt x="43" y="567"/>
                      <a:pt x="43" y="567"/>
                    </a:cubicBezTo>
                    <a:cubicBezTo>
                      <a:pt x="43" y="566"/>
                      <a:pt x="44" y="568"/>
                      <a:pt x="45" y="567"/>
                    </a:cubicBezTo>
                    <a:cubicBezTo>
                      <a:pt x="43" y="566"/>
                      <a:pt x="43" y="566"/>
                      <a:pt x="43" y="566"/>
                    </a:cubicBezTo>
                    <a:cubicBezTo>
                      <a:pt x="44" y="565"/>
                      <a:pt x="47" y="565"/>
                      <a:pt x="48" y="565"/>
                    </a:cubicBezTo>
                    <a:cubicBezTo>
                      <a:pt x="51" y="561"/>
                      <a:pt x="52" y="554"/>
                      <a:pt x="57" y="551"/>
                    </a:cubicBezTo>
                    <a:cubicBezTo>
                      <a:pt x="58" y="551"/>
                      <a:pt x="58" y="551"/>
                      <a:pt x="58" y="551"/>
                    </a:cubicBezTo>
                    <a:cubicBezTo>
                      <a:pt x="59" y="552"/>
                      <a:pt x="57" y="549"/>
                      <a:pt x="58" y="550"/>
                    </a:cubicBezTo>
                    <a:cubicBezTo>
                      <a:pt x="58" y="549"/>
                      <a:pt x="58" y="549"/>
                      <a:pt x="58" y="549"/>
                    </a:cubicBezTo>
                    <a:cubicBezTo>
                      <a:pt x="58" y="549"/>
                      <a:pt x="59" y="549"/>
                      <a:pt x="59" y="549"/>
                    </a:cubicBezTo>
                    <a:cubicBezTo>
                      <a:pt x="59" y="549"/>
                      <a:pt x="59" y="549"/>
                      <a:pt x="59" y="548"/>
                    </a:cubicBezTo>
                    <a:cubicBezTo>
                      <a:pt x="60" y="548"/>
                      <a:pt x="60" y="548"/>
                      <a:pt x="60" y="548"/>
                    </a:cubicBezTo>
                    <a:cubicBezTo>
                      <a:pt x="62" y="547"/>
                      <a:pt x="62" y="544"/>
                      <a:pt x="64" y="543"/>
                    </a:cubicBezTo>
                    <a:cubicBezTo>
                      <a:pt x="67" y="542"/>
                      <a:pt x="69" y="538"/>
                      <a:pt x="71" y="535"/>
                    </a:cubicBezTo>
                    <a:cubicBezTo>
                      <a:pt x="73" y="531"/>
                      <a:pt x="80" y="533"/>
                      <a:pt x="82" y="529"/>
                    </a:cubicBezTo>
                    <a:cubicBezTo>
                      <a:pt x="82" y="529"/>
                      <a:pt x="82" y="528"/>
                      <a:pt x="82" y="528"/>
                    </a:cubicBezTo>
                    <a:cubicBezTo>
                      <a:pt x="83" y="528"/>
                      <a:pt x="84" y="527"/>
                      <a:pt x="86" y="527"/>
                    </a:cubicBezTo>
                    <a:cubicBezTo>
                      <a:pt x="86" y="527"/>
                      <a:pt x="87" y="526"/>
                      <a:pt x="88" y="526"/>
                    </a:cubicBezTo>
                    <a:cubicBezTo>
                      <a:pt x="88" y="526"/>
                      <a:pt x="89" y="527"/>
                      <a:pt x="89" y="527"/>
                    </a:cubicBezTo>
                    <a:cubicBezTo>
                      <a:pt x="92" y="534"/>
                      <a:pt x="97" y="534"/>
                      <a:pt x="104" y="538"/>
                    </a:cubicBezTo>
                    <a:cubicBezTo>
                      <a:pt x="109" y="542"/>
                      <a:pt x="110" y="544"/>
                      <a:pt x="116" y="547"/>
                    </a:cubicBezTo>
                    <a:cubicBezTo>
                      <a:pt x="119" y="549"/>
                      <a:pt x="123" y="550"/>
                      <a:pt x="126" y="551"/>
                    </a:cubicBezTo>
                    <a:cubicBezTo>
                      <a:pt x="128" y="550"/>
                      <a:pt x="129" y="553"/>
                      <a:pt x="132" y="553"/>
                    </a:cubicBezTo>
                    <a:cubicBezTo>
                      <a:pt x="132" y="554"/>
                      <a:pt x="132" y="554"/>
                      <a:pt x="132" y="554"/>
                    </a:cubicBezTo>
                    <a:cubicBezTo>
                      <a:pt x="133" y="553"/>
                      <a:pt x="133" y="553"/>
                      <a:pt x="134" y="554"/>
                    </a:cubicBezTo>
                    <a:cubicBezTo>
                      <a:pt x="134" y="554"/>
                      <a:pt x="134" y="554"/>
                      <a:pt x="134" y="554"/>
                    </a:cubicBezTo>
                    <a:cubicBezTo>
                      <a:pt x="135" y="554"/>
                      <a:pt x="135" y="555"/>
                      <a:pt x="136" y="555"/>
                    </a:cubicBezTo>
                    <a:cubicBezTo>
                      <a:pt x="136" y="555"/>
                      <a:pt x="136" y="555"/>
                      <a:pt x="136" y="555"/>
                    </a:cubicBezTo>
                    <a:cubicBezTo>
                      <a:pt x="137" y="555"/>
                      <a:pt x="137" y="555"/>
                      <a:pt x="137" y="555"/>
                    </a:cubicBezTo>
                    <a:cubicBezTo>
                      <a:pt x="137" y="556"/>
                      <a:pt x="137" y="556"/>
                      <a:pt x="137" y="556"/>
                    </a:cubicBezTo>
                    <a:cubicBezTo>
                      <a:pt x="138" y="556"/>
                      <a:pt x="140" y="556"/>
                      <a:pt x="141" y="557"/>
                    </a:cubicBezTo>
                    <a:cubicBezTo>
                      <a:pt x="141" y="556"/>
                      <a:pt x="141" y="556"/>
                      <a:pt x="141" y="556"/>
                    </a:cubicBezTo>
                    <a:cubicBezTo>
                      <a:pt x="144" y="558"/>
                      <a:pt x="146" y="557"/>
                      <a:pt x="148" y="559"/>
                    </a:cubicBezTo>
                    <a:cubicBezTo>
                      <a:pt x="148" y="559"/>
                      <a:pt x="148" y="559"/>
                      <a:pt x="148" y="559"/>
                    </a:cubicBezTo>
                    <a:cubicBezTo>
                      <a:pt x="152" y="558"/>
                      <a:pt x="152" y="563"/>
                      <a:pt x="157" y="562"/>
                    </a:cubicBezTo>
                    <a:cubicBezTo>
                      <a:pt x="156" y="562"/>
                      <a:pt x="157" y="562"/>
                      <a:pt x="156" y="563"/>
                    </a:cubicBezTo>
                    <a:cubicBezTo>
                      <a:pt x="158" y="563"/>
                      <a:pt x="160" y="563"/>
                      <a:pt x="161" y="562"/>
                    </a:cubicBezTo>
                    <a:cubicBezTo>
                      <a:pt x="162" y="562"/>
                      <a:pt x="161" y="563"/>
                      <a:pt x="161" y="563"/>
                    </a:cubicBezTo>
                    <a:cubicBezTo>
                      <a:pt x="161" y="562"/>
                      <a:pt x="163" y="562"/>
                      <a:pt x="163" y="563"/>
                    </a:cubicBezTo>
                    <a:cubicBezTo>
                      <a:pt x="163" y="563"/>
                      <a:pt x="163" y="563"/>
                      <a:pt x="163" y="563"/>
                    </a:cubicBezTo>
                    <a:cubicBezTo>
                      <a:pt x="166" y="564"/>
                      <a:pt x="166" y="564"/>
                      <a:pt x="166" y="564"/>
                    </a:cubicBezTo>
                    <a:cubicBezTo>
                      <a:pt x="166" y="562"/>
                      <a:pt x="166" y="562"/>
                      <a:pt x="166" y="562"/>
                    </a:cubicBezTo>
                    <a:cubicBezTo>
                      <a:pt x="167" y="563"/>
                      <a:pt x="165" y="564"/>
                      <a:pt x="167" y="564"/>
                    </a:cubicBezTo>
                    <a:cubicBezTo>
                      <a:pt x="167" y="563"/>
                      <a:pt x="167" y="563"/>
                      <a:pt x="167" y="563"/>
                    </a:cubicBezTo>
                    <a:cubicBezTo>
                      <a:pt x="169" y="564"/>
                      <a:pt x="169" y="566"/>
                      <a:pt x="171" y="567"/>
                    </a:cubicBezTo>
                    <a:cubicBezTo>
                      <a:pt x="178" y="571"/>
                      <a:pt x="188" y="570"/>
                      <a:pt x="194" y="574"/>
                    </a:cubicBezTo>
                    <a:cubicBezTo>
                      <a:pt x="194" y="575"/>
                      <a:pt x="194" y="575"/>
                      <a:pt x="194" y="575"/>
                    </a:cubicBezTo>
                    <a:cubicBezTo>
                      <a:pt x="194" y="577"/>
                      <a:pt x="197" y="574"/>
                      <a:pt x="196" y="575"/>
                    </a:cubicBezTo>
                    <a:cubicBezTo>
                      <a:pt x="198" y="575"/>
                      <a:pt x="198" y="575"/>
                      <a:pt x="198" y="575"/>
                    </a:cubicBezTo>
                    <a:cubicBezTo>
                      <a:pt x="198" y="575"/>
                      <a:pt x="198" y="575"/>
                      <a:pt x="198" y="576"/>
                    </a:cubicBezTo>
                    <a:cubicBezTo>
                      <a:pt x="198" y="576"/>
                      <a:pt x="198" y="576"/>
                      <a:pt x="199" y="575"/>
                    </a:cubicBezTo>
                    <a:cubicBezTo>
                      <a:pt x="200" y="577"/>
                      <a:pt x="200" y="577"/>
                      <a:pt x="200" y="577"/>
                    </a:cubicBezTo>
                    <a:cubicBezTo>
                      <a:pt x="203" y="578"/>
                      <a:pt x="206" y="577"/>
                      <a:pt x="209" y="578"/>
                    </a:cubicBezTo>
                    <a:cubicBezTo>
                      <a:pt x="212" y="581"/>
                      <a:pt x="220" y="581"/>
                      <a:pt x="224" y="581"/>
                    </a:cubicBezTo>
                    <a:cubicBezTo>
                      <a:pt x="231" y="581"/>
                      <a:pt x="236" y="588"/>
                      <a:pt x="243" y="587"/>
                    </a:cubicBezTo>
                    <a:cubicBezTo>
                      <a:pt x="243" y="587"/>
                      <a:pt x="244" y="587"/>
                      <a:pt x="244" y="587"/>
                    </a:cubicBezTo>
                    <a:cubicBezTo>
                      <a:pt x="249" y="588"/>
                      <a:pt x="249" y="588"/>
                      <a:pt x="249" y="588"/>
                    </a:cubicBezTo>
                    <a:cubicBezTo>
                      <a:pt x="249" y="588"/>
                      <a:pt x="254" y="589"/>
                      <a:pt x="258" y="589"/>
                    </a:cubicBezTo>
                    <a:cubicBezTo>
                      <a:pt x="259" y="595"/>
                      <a:pt x="262" y="599"/>
                      <a:pt x="264" y="605"/>
                    </a:cubicBezTo>
                    <a:cubicBezTo>
                      <a:pt x="264" y="614"/>
                      <a:pt x="270" y="628"/>
                      <a:pt x="274" y="635"/>
                    </a:cubicBezTo>
                    <a:cubicBezTo>
                      <a:pt x="280" y="646"/>
                      <a:pt x="277" y="661"/>
                      <a:pt x="281" y="672"/>
                    </a:cubicBezTo>
                    <a:cubicBezTo>
                      <a:pt x="281" y="673"/>
                      <a:pt x="282" y="674"/>
                      <a:pt x="282" y="674"/>
                    </a:cubicBezTo>
                    <a:cubicBezTo>
                      <a:pt x="282" y="677"/>
                      <a:pt x="282" y="681"/>
                      <a:pt x="282" y="685"/>
                    </a:cubicBezTo>
                    <a:cubicBezTo>
                      <a:pt x="282" y="685"/>
                      <a:pt x="282" y="698"/>
                      <a:pt x="282" y="706"/>
                    </a:cubicBezTo>
                    <a:cubicBezTo>
                      <a:pt x="283" y="710"/>
                      <a:pt x="283" y="713"/>
                      <a:pt x="285" y="713"/>
                    </a:cubicBezTo>
                    <a:cubicBezTo>
                      <a:pt x="285" y="713"/>
                      <a:pt x="286" y="713"/>
                      <a:pt x="286" y="712"/>
                    </a:cubicBezTo>
                    <a:cubicBezTo>
                      <a:pt x="289" y="712"/>
                      <a:pt x="293" y="709"/>
                      <a:pt x="300" y="703"/>
                    </a:cubicBezTo>
                    <a:cubicBezTo>
                      <a:pt x="300" y="703"/>
                      <a:pt x="300" y="703"/>
                      <a:pt x="300" y="703"/>
                    </a:cubicBezTo>
                    <a:cubicBezTo>
                      <a:pt x="304" y="698"/>
                      <a:pt x="307" y="695"/>
                      <a:pt x="307" y="690"/>
                    </a:cubicBezTo>
                    <a:cubicBezTo>
                      <a:pt x="310" y="690"/>
                      <a:pt x="310" y="685"/>
                      <a:pt x="312" y="685"/>
                    </a:cubicBezTo>
                    <a:cubicBezTo>
                      <a:pt x="312" y="685"/>
                      <a:pt x="312" y="685"/>
                      <a:pt x="312" y="685"/>
                    </a:cubicBezTo>
                    <a:cubicBezTo>
                      <a:pt x="312" y="681"/>
                      <a:pt x="317" y="678"/>
                      <a:pt x="317" y="674"/>
                    </a:cubicBezTo>
                    <a:cubicBezTo>
                      <a:pt x="317" y="674"/>
                      <a:pt x="318" y="675"/>
                      <a:pt x="317" y="676"/>
                    </a:cubicBezTo>
                    <a:cubicBezTo>
                      <a:pt x="319" y="673"/>
                      <a:pt x="320" y="669"/>
                      <a:pt x="321" y="670"/>
                    </a:cubicBezTo>
                    <a:cubicBezTo>
                      <a:pt x="324" y="664"/>
                      <a:pt x="328" y="656"/>
                      <a:pt x="328" y="651"/>
                    </a:cubicBezTo>
                    <a:cubicBezTo>
                      <a:pt x="328" y="651"/>
                      <a:pt x="328" y="651"/>
                      <a:pt x="328" y="651"/>
                    </a:cubicBezTo>
                    <a:cubicBezTo>
                      <a:pt x="328" y="649"/>
                      <a:pt x="330" y="648"/>
                      <a:pt x="330" y="646"/>
                    </a:cubicBezTo>
                    <a:cubicBezTo>
                      <a:pt x="330" y="646"/>
                      <a:pt x="330" y="645"/>
                      <a:pt x="331" y="645"/>
                    </a:cubicBezTo>
                    <a:cubicBezTo>
                      <a:pt x="330" y="643"/>
                      <a:pt x="333" y="638"/>
                      <a:pt x="334" y="636"/>
                    </a:cubicBezTo>
                    <a:cubicBezTo>
                      <a:pt x="334" y="636"/>
                      <a:pt x="334" y="636"/>
                      <a:pt x="334" y="636"/>
                    </a:cubicBezTo>
                    <a:cubicBezTo>
                      <a:pt x="335" y="635"/>
                      <a:pt x="336" y="633"/>
                      <a:pt x="336" y="631"/>
                    </a:cubicBezTo>
                    <a:cubicBezTo>
                      <a:pt x="335" y="633"/>
                      <a:pt x="335" y="633"/>
                      <a:pt x="335" y="633"/>
                    </a:cubicBezTo>
                    <a:cubicBezTo>
                      <a:pt x="334" y="632"/>
                      <a:pt x="338" y="630"/>
                      <a:pt x="338" y="626"/>
                    </a:cubicBezTo>
                    <a:cubicBezTo>
                      <a:pt x="340" y="623"/>
                      <a:pt x="337" y="618"/>
                      <a:pt x="339" y="615"/>
                    </a:cubicBezTo>
                    <a:cubicBezTo>
                      <a:pt x="338" y="613"/>
                      <a:pt x="340" y="617"/>
                      <a:pt x="340" y="614"/>
                    </a:cubicBezTo>
                    <a:cubicBezTo>
                      <a:pt x="341" y="614"/>
                      <a:pt x="340" y="615"/>
                      <a:pt x="341" y="615"/>
                    </a:cubicBezTo>
                    <a:cubicBezTo>
                      <a:pt x="342" y="612"/>
                      <a:pt x="344" y="611"/>
                      <a:pt x="344" y="608"/>
                    </a:cubicBezTo>
                    <a:cubicBezTo>
                      <a:pt x="345" y="608"/>
                      <a:pt x="345" y="608"/>
                      <a:pt x="345" y="608"/>
                    </a:cubicBezTo>
                    <a:cubicBezTo>
                      <a:pt x="345" y="607"/>
                      <a:pt x="345" y="606"/>
                      <a:pt x="346" y="604"/>
                    </a:cubicBezTo>
                    <a:cubicBezTo>
                      <a:pt x="346" y="605"/>
                      <a:pt x="346" y="605"/>
                      <a:pt x="346" y="605"/>
                    </a:cubicBezTo>
                    <a:cubicBezTo>
                      <a:pt x="350" y="607"/>
                      <a:pt x="353" y="604"/>
                      <a:pt x="358" y="604"/>
                    </a:cubicBezTo>
                    <a:cubicBezTo>
                      <a:pt x="362" y="605"/>
                      <a:pt x="364" y="607"/>
                      <a:pt x="368" y="606"/>
                    </a:cubicBezTo>
                    <a:cubicBezTo>
                      <a:pt x="371" y="606"/>
                      <a:pt x="373" y="606"/>
                      <a:pt x="375" y="606"/>
                    </a:cubicBezTo>
                    <a:cubicBezTo>
                      <a:pt x="377" y="604"/>
                      <a:pt x="378" y="606"/>
                      <a:pt x="380" y="604"/>
                    </a:cubicBezTo>
                    <a:cubicBezTo>
                      <a:pt x="380" y="605"/>
                      <a:pt x="380" y="605"/>
                      <a:pt x="380" y="605"/>
                    </a:cubicBezTo>
                    <a:cubicBezTo>
                      <a:pt x="381" y="605"/>
                      <a:pt x="381" y="604"/>
                      <a:pt x="381" y="605"/>
                    </a:cubicBezTo>
                    <a:cubicBezTo>
                      <a:pt x="381" y="605"/>
                      <a:pt x="381" y="605"/>
                      <a:pt x="381" y="605"/>
                    </a:cubicBezTo>
                    <a:cubicBezTo>
                      <a:pt x="382" y="605"/>
                      <a:pt x="383" y="605"/>
                      <a:pt x="383" y="605"/>
                    </a:cubicBezTo>
                    <a:cubicBezTo>
                      <a:pt x="383" y="605"/>
                      <a:pt x="383" y="605"/>
                      <a:pt x="383" y="605"/>
                    </a:cubicBezTo>
                    <a:cubicBezTo>
                      <a:pt x="384" y="605"/>
                      <a:pt x="384" y="605"/>
                      <a:pt x="384" y="605"/>
                    </a:cubicBezTo>
                    <a:cubicBezTo>
                      <a:pt x="384" y="605"/>
                      <a:pt x="384" y="605"/>
                      <a:pt x="384" y="605"/>
                    </a:cubicBezTo>
                    <a:cubicBezTo>
                      <a:pt x="385" y="604"/>
                      <a:pt x="386" y="604"/>
                      <a:pt x="387" y="605"/>
                    </a:cubicBezTo>
                    <a:cubicBezTo>
                      <a:pt x="387" y="604"/>
                      <a:pt x="387" y="604"/>
                      <a:pt x="387" y="604"/>
                    </a:cubicBezTo>
                    <a:cubicBezTo>
                      <a:pt x="389" y="605"/>
                      <a:pt x="390" y="603"/>
                      <a:pt x="392" y="604"/>
                    </a:cubicBezTo>
                    <a:cubicBezTo>
                      <a:pt x="392" y="604"/>
                      <a:pt x="392" y="604"/>
                      <a:pt x="392" y="604"/>
                    </a:cubicBezTo>
                    <a:cubicBezTo>
                      <a:pt x="394" y="601"/>
                      <a:pt x="396" y="606"/>
                      <a:pt x="398" y="603"/>
                    </a:cubicBezTo>
                    <a:cubicBezTo>
                      <a:pt x="398" y="604"/>
                      <a:pt x="399" y="604"/>
                      <a:pt x="399" y="604"/>
                    </a:cubicBezTo>
                    <a:cubicBezTo>
                      <a:pt x="400" y="604"/>
                      <a:pt x="401" y="604"/>
                      <a:pt x="401" y="602"/>
                    </a:cubicBezTo>
                    <a:cubicBezTo>
                      <a:pt x="402" y="602"/>
                      <a:pt x="402" y="602"/>
                      <a:pt x="402" y="603"/>
                    </a:cubicBezTo>
                    <a:cubicBezTo>
                      <a:pt x="402" y="602"/>
                      <a:pt x="403" y="602"/>
                      <a:pt x="403" y="602"/>
                    </a:cubicBezTo>
                    <a:cubicBezTo>
                      <a:pt x="403" y="602"/>
                      <a:pt x="403" y="602"/>
                      <a:pt x="403" y="602"/>
                    </a:cubicBezTo>
                    <a:cubicBezTo>
                      <a:pt x="405" y="602"/>
                      <a:pt x="405" y="602"/>
                      <a:pt x="405" y="602"/>
                    </a:cubicBezTo>
                    <a:cubicBezTo>
                      <a:pt x="404" y="600"/>
                      <a:pt x="404" y="600"/>
                      <a:pt x="404" y="600"/>
                    </a:cubicBezTo>
                    <a:cubicBezTo>
                      <a:pt x="405" y="600"/>
                      <a:pt x="405" y="602"/>
                      <a:pt x="406" y="601"/>
                    </a:cubicBezTo>
                    <a:cubicBezTo>
                      <a:pt x="406" y="600"/>
                      <a:pt x="406" y="600"/>
                      <a:pt x="406" y="600"/>
                    </a:cubicBezTo>
                    <a:cubicBezTo>
                      <a:pt x="407" y="600"/>
                      <a:pt x="408" y="602"/>
                      <a:pt x="409" y="603"/>
                    </a:cubicBezTo>
                    <a:cubicBezTo>
                      <a:pt x="415" y="603"/>
                      <a:pt x="421" y="599"/>
                      <a:pt x="427" y="601"/>
                    </a:cubicBezTo>
                    <a:cubicBezTo>
                      <a:pt x="427" y="602"/>
                      <a:pt x="427" y="602"/>
                      <a:pt x="427" y="602"/>
                    </a:cubicBezTo>
                    <a:cubicBezTo>
                      <a:pt x="427" y="604"/>
                      <a:pt x="428" y="600"/>
                      <a:pt x="428" y="601"/>
                    </a:cubicBezTo>
                    <a:cubicBezTo>
                      <a:pt x="429" y="600"/>
                      <a:pt x="429" y="600"/>
                      <a:pt x="429" y="600"/>
                    </a:cubicBezTo>
                    <a:cubicBezTo>
                      <a:pt x="429" y="600"/>
                      <a:pt x="430" y="601"/>
                      <a:pt x="429" y="601"/>
                    </a:cubicBezTo>
                    <a:cubicBezTo>
                      <a:pt x="430" y="601"/>
                      <a:pt x="430" y="601"/>
                      <a:pt x="430" y="600"/>
                    </a:cubicBezTo>
                    <a:cubicBezTo>
                      <a:pt x="431" y="601"/>
                      <a:pt x="431" y="601"/>
                      <a:pt x="431" y="601"/>
                    </a:cubicBezTo>
                    <a:cubicBezTo>
                      <a:pt x="433" y="602"/>
                      <a:pt x="435" y="599"/>
                      <a:pt x="437" y="599"/>
                    </a:cubicBezTo>
                    <a:cubicBezTo>
                      <a:pt x="441" y="601"/>
                      <a:pt x="446" y="598"/>
                      <a:pt x="449" y="596"/>
                    </a:cubicBezTo>
                    <a:cubicBezTo>
                      <a:pt x="452" y="593"/>
                      <a:pt x="459" y="597"/>
                      <a:pt x="463" y="593"/>
                    </a:cubicBezTo>
                    <a:cubicBezTo>
                      <a:pt x="463" y="593"/>
                      <a:pt x="463" y="592"/>
                      <a:pt x="463" y="592"/>
                    </a:cubicBezTo>
                    <a:cubicBezTo>
                      <a:pt x="464" y="592"/>
                      <a:pt x="466" y="591"/>
                      <a:pt x="467" y="591"/>
                    </a:cubicBezTo>
                    <a:cubicBezTo>
                      <a:pt x="467" y="591"/>
                      <a:pt x="468" y="590"/>
                      <a:pt x="470" y="589"/>
                    </a:cubicBezTo>
                    <a:cubicBezTo>
                      <a:pt x="472" y="593"/>
                      <a:pt x="475" y="593"/>
                      <a:pt x="479" y="596"/>
                    </a:cubicBezTo>
                    <a:cubicBezTo>
                      <a:pt x="481" y="600"/>
                      <a:pt x="480" y="603"/>
                      <a:pt x="484" y="606"/>
                    </a:cubicBezTo>
                    <a:cubicBezTo>
                      <a:pt x="485" y="608"/>
                      <a:pt x="486" y="610"/>
                      <a:pt x="487" y="612"/>
                    </a:cubicBezTo>
                    <a:cubicBezTo>
                      <a:pt x="489" y="613"/>
                      <a:pt x="489" y="615"/>
                      <a:pt x="490" y="616"/>
                    </a:cubicBezTo>
                    <a:cubicBezTo>
                      <a:pt x="490" y="617"/>
                      <a:pt x="490" y="617"/>
                      <a:pt x="490" y="617"/>
                    </a:cubicBezTo>
                    <a:cubicBezTo>
                      <a:pt x="490" y="617"/>
                      <a:pt x="491" y="617"/>
                      <a:pt x="491" y="618"/>
                    </a:cubicBezTo>
                    <a:cubicBezTo>
                      <a:pt x="490" y="618"/>
                      <a:pt x="490" y="618"/>
                      <a:pt x="490" y="618"/>
                    </a:cubicBezTo>
                    <a:cubicBezTo>
                      <a:pt x="491" y="618"/>
                      <a:pt x="491" y="619"/>
                      <a:pt x="492" y="620"/>
                    </a:cubicBezTo>
                    <a:cubicBezTo>
                      <a:pt x="491" y="620"/>
                      <a:pt x="491" y="620"/>
                      <a:pt x="491" y="620"/>
                    </a:cubicBezTo>
                    <a:cubicBezTo>
                      <a:pt x="492" y="620"/>
                      <a:pt x="492" y="620"/>
                      <a:pt x="492" y="620"/>
                    </a:cubicBezTo>
                    <a:cubicBezTo>
                      <a:pt x="491" y="620"/>
                      <a:pt x="491" y="620"/>
                      <a:pt x="491" y="620"/>
                    </a:cubicBezTo>
                    <a:cubicBezTo>
                      <a:pt x="492" y="621"/>
                      <a:pt x="493" y="622"/>
                      <a:pt x="493" y="624"/>
                    </a:cubicBezTo>
                    <a:cubicBezTo>
                      <a:pt x="494" y="623"/>
                      <a:pt x="494" y="623"/>
                      <a:pt x="494" y="623"/>
                    </a:cubicBezTo>
                    <a:cubicBezTo>
                      <a:pt x="494" y="626"/>
                      <a:pt x="496" y="626"/>
                      <a:pt x="495" y="628"/>
                    </a:cubicBezTo>
                    <a:cubicBezTo>
                      <a:pt x="495" y="628"/>
                      <a:pt x="495" y="628"/>
                      <a:pt x="495" y="628"/>
                    </a:cubicBezTo>
                    <a:cubicBezTo>
                      <a:pt x="498" y="630"/>
                      <a:pt x="494" y="633"/>
                      <a:pt x="498" y="635"/>
                    </a:cubicBezTo>
                    <a:cubicBezTo>
                      <a:pt x="497" y="635"/>
                      <a:pt x="497" y="635"/>
                      <a:pt x="497" y="635"/>
                    </a:cubicBezTo>
                    <a:cubicBezTo>
                      <a:pt x="498" y="636"/>
                      <a:pt x="498" y="638"/>
                      <a:pt x="500" y="637"/>
                    </a:cubicBezTo>
                    <a:cubicBezTo>
                      <a:pt x="500" y="638"/>
                      <a:pt x="500" y="638"/>
                      <a:pt x="499" y="639"/>
                    </a:cubicBezTo>
                    <a:cubicBezTo>
                      <a:pt x="500" y="638"/>
                      <a:pt x="500" y="639"/>
                      <a:pt x="500" y="640"/>
                    </a:cubicBezTo>
                    <a:cubicBezTo>
                      <a:pt x="500" y="640"/>
                      <a:pt x="500" y="640"/>
                      <a:pt x="500" y="640"/>
                    </a:cubicBezTo>
                    <a:cubicBezTo>
                      <a:pt x="501" y="642"/>
                      <a:pt x="501" y="642"/>
                      <a:pt x="501" y="642"/>
                    </a:cubicBezTo>
                    <a:cubicBezTo>
                      <a:pt x="502" y="641"/>
                      <a:pt x="502" y="641"/>
                      <a:pt x="502" y="641"/>
                    </a:cubicBezTo>
                    <a:cubicBezTo>
                      <a:pt x="502" y="642"/>
                      <a:pt x="500" y="641"/>
                      <a:pt x="501" y="642"/>
                    </a:cubicBezTo>
                    <a:cubicBezTo>
                      <a:pt x="502" y="642"/>
                      <a:pt x="502" y="642"/>
                      <a:pt x="502" y="642"/>
                    </a:cubicBezTo>
                    <a:cubicBezTo>
                      <a:pt x="503" y="644"/>
                      <a:pt x="501" y="645"/>
                      <a:pt x="500" y="647"/>
                    </a:cubicBezTo>
                    <a:cubicBezTo>
                      <a:pt x="500" y="653"/>
                      <a:pt x="505" y="659"/>
                      <a:pt x="503" y="665"/>
                    </a:cubicBezTo>
                    <a:cubicBezTo>
                      <a:pt x="502" y="666"/>
                      <a:pt x="502" y="666"/>
                      <a:pt x="502" y="666"/>
                    </a:cubicBezTo>
                    <a:cubicBezTo>
                      <a:pt x="500" y="666"/>
                      <a:pt x="504" y="667"/>
                      <a:pt x="503" y="667"/>
                    </a:cubicBezTo>
                    <a:cubicBezTo>
                      <a:pt x="504" y="668"/>
                      <a:pt x="504" y="668"/>
                      <a:pt x="504" y="668"/>
                    </a:cubicBezTo>
                    <a:cubicBezTo>
                      <a:pt x="503" y="668"/>
                      <a:pt x="503" y="669"/>
                      <a:pt x="503" y="668"/>
                    </a:cubicBezTo>
                    <a:cubicBezTo>
                      <a:pt x="503" y="669"/>
                      <a:pt x="503" y="669"/>
                      <a:pt x="504" y="669"/>
                    </a:cubicBezTo>
                    <a:cubicBezTo>
                      <a:pt x="503" y="670"/>
                      <a:pt x="503" y="670"/>
                      <a:pt x="503" y="670"/>
                    </a:cubicBezTo>
                    <a:cubicBezTo>
                      <a:pt x="502" y="673"/>
                      <a:pt x="504" y="675"/>
                      <a:pt x="504" y="677"/>
                    </a:cubicBezTo>
                    <a:cubicBezTo>
                      <a:pt x="502" y="681"/>
                      <a:pt x="504" y="687"/>
                      <a:pt x="505" y="690"/>
                    </a:cubicBezTo>
                    <a:cubicBezTo>
                      <a:pt x="507" y="695"/>
                      <a:pt x="501" y="700"/>
                      <a:pt x="503" y="705"/>
                    </a:cubicBezTo>
                    <a:cubicBezTo>
                      <a:pt x="503" y="705"/>
                      <a:pt x="504" y="706"/>
                      <a:pt x="504" y="706"/>
                    </a:cubicBezTo>
                    <a:cubicBezTo>
                      <a:pt x="503" y="710"/>
                      <a:pt x="503" y="710"/>
                      <a:pt x="503" y="710"/>
                    </a:cubicBezTo>
                    <a:cubicBezTo>
                      <a:pt x="504" y="710"/>
                      <a:pt x="501" y="730"/>
                      <a:pt x="512" y="719"/>
                    </a:cubicBezTo>
                    <a:cubicBezTo>
                      <a:pt x="510" y="735"/>
                      <a:pt x="521" y="720"/>
                      <a:pt x="521" y="720"/>
                    </a:cubicBezTo>
                    <a:cubicBezTo>
                      <a:pt x="529" y="710"/>
                      <a:pt x="530" y="702"/>
                      <a:pt x="536" y="688"/>
                    </a:cubicBezTo>
                    <a:cubicBezTo>
                      <a:pt x="542" y="676"/>
                      <a:pt x="545" y="674"/>
                      <a:pt x="550" y="660"/>
                    </a:cubicBezTo>
                    <a:cubicBezTo>
                      <a:pt x="552" y="654"/>
                      <a:pt x="554" y="647"/>
                      <a:pt x="556" y="641"/>
                    </a:cubicBezTo>
                    <a:cubicBezTo>
                      <a:pt x="555" y="637"/>
                      <a:pt x="558" y="633"/>
                      <a:pt x="558" y="629"/>
                    </a:cubicBezTo>
                    <a:cubicBezTo>
                      <a:pt x="559" y="628"/>
                      <a:pt x="559" y="628"/>
                      <a:pt x="559" y="628"/>
                    </a:cubicBezTo>
                    <a:cubicBezTo>
                      <a:pt x="559" y="626"/>
                      <a:pt x="559" y="625"/>
                      <a:pt x="560" y="624"/>
                    </a:cubicBezTo>
                    <a:cubicBezTo>
                      <a:pt x="560" y="624"/>
                      <a:pt x="560" y="624"/>
                      <a:pt x="560" y="624"/>
                    </a:cubicBezTo>
                    <a:cubicBezTo>
                      <a:pt x="560" y="622"/>
                      <a:pt x="561" y="620"/>
                      <a:pt x="561" y="619"/>
                    </a:cubicBezTo>
                    <a:cubicBezTo>
                      <a:pt x="561" y="619"/>
                      <a:pt x="561" y="619"/>
                      <a:pt x="561" y="619"/>
                    </a:cubicBezTo>
                    <a:cubicBezTo>
                      <a:pt x="562" y="617"/>
                      <a:pt x="562" y="617"/>
                      <a:pt x="562" y="617"/>
                    </a:cubicBezTo>
                    <a:cubicBezTo>
                      <a:pt x="562" y="617"/>
                      <a:pt x="562" y="617"/>
                      <a:pt x="562" y="617"/>
                    </a:cubicBezTo>
                    <a:cubicBezTo>
                      <a:pt x="562" y="614"/>
                      <a:pt x="563" y="611"/>
                      <a:pt x="564" y="608"/>
                    </a:cubicBezTo>
                    <a:cubicBezTo>
                      <a:pt x="563" y="608"/>
                      <a:pt x="563" y="608"/>
                      <a:pt x="563" y="608"/>
                    </a:cubicBezTo>
                    <a:cubicBezTo>
                      <a:pt x="565" y="602"/>
                      <a:pt x="564" y="599"/>
                      <a:pt x="566" y="594"/>
                    </a:cubicBezTo>
                    <a:cubicBezTo>
                      <a:pt x="566" y="594"/>
                      <a:pt x="566" y="594"/>
                      <a:pt x="566" y="594"/>
                    </a:cubicBezTo>
                    <a:cubicBezTo>
                      <a:pt x="565" y="586"/>
                      <a:pt x="570" y="583"/>
                      <a:pt x="569" y="575"/>
                    </a:cubicBezTo>
                    <a:cubicBezTo>
                      <a:pt x="569" y="576"/>
                      <a:pt x="569" y="575"/>
                      <a:pt x="570" y="575"/>
                    </a:cubicBezTo>
                    <a:cubicBezTo>
                      <a:pt x="570" y="571"/>
                      <a:pt x="570" y="568"/>
                      <a:pt x="568" y="568"/>
                    </a:cubicBezTo>
                    <a:cubicBezTo>
                      <a:pt x="569" y="565"/>
                      <a:pt x="569" y="566"/>
                      <a:pt x="570" y="565"/>
                    </a:cubicBezTo>
                    <a:cubicBezTo>
                      <a:pt x="569" y="565"/>
                      <a:pt x="569" y="563"/>
                      <a:pt x="569" y="561"/>
                    </a:cubicBezTo>
                    <a:cubicBezTo>
                      <a:pt x="569" y="562"/>
                      <a:pt x="569" y="562"/>
                      <a:pt x="569" y="562"/>
                    </a:cubicBezTo>
                    <a:cubicBezTo>
                      <a:pt x="569" y="560"/>
                      <a:pt x="570" y="558"/>
                      <a:pt x="570" y="556"/>
                    </a:cubicBezTo>
                    <a:cubicBezTo>
                      <a:pt x="568" y="557"/>
                      <a:pt x="568" y="557"/>
                      <a:pt x="568" y="557"/>
                    </a:cubicBezTo>
                    <a:cubicBezTo>
                      <a:pt x="569" y="554"/>
                      <a:pt x="570" y="557"/>
                      <a:pt x="570" y="554"/>
                    </a:cubicBezTo>
                    <a:cubicBezTo>
                      <a:pt x="568" y="554"/>
                      <a:pt x="568" y="554"/>
                      <a:pt x="568" y="554"/>
                    </a:cubicBezTo>
                    <a:cubicBezTo>
                      <a:pt x="569" y="550"/>
                      <a:pt x="571" y="548"/>
                      <a:pt x="573" y="544"/>
                    </a:cubicBezTo>
                    <a:cubicBezTo>
                      <a:pt x="574" y="527"/>
                      <a:pt x="571" y="509"/>
                      <a:pt x="572" y="494"/>
                    </a:cubicBezTo>
                    <a:cubicBezTo>
                      <a:pt x="573" y="493"/>
                      <a:pt x="573" y="493"/>
                      <a:pt x="573" y="493"/>
                    </a:cubicBezTo>
                    <a:cubicBezTo>
                      <a:pt x="574" y="493"/>
                      <a:pt x="570" y="489"/>
                      <a:pt x="572" y="488"/>
                    </a:cubicBezTo>
                    <a:cubicBezTo>
                      <a:pt x="571" y="487"/>
                      <a:pt x="571" y="487"/>
                      <a:pt x="571" y="487"/>
                    </a:cubicBezTo>
                    <a:cubicBezTo>
                      <a:pt x="571" y="486"/>
                      <a:pt x="571" y="485"/>
                      <a:pt x="572" y="486"/>
                    </a:cubicBezTo>
                    <a:cubicBezTo>
                      <a:pt x="572" y="484"/>
                      <a:pt x="571" y="484"/>
                      <a:pt x="571" y="483"/>
                    </a:cubicBezTo>
                    <a:cubicBezTo>
                      <a:pt x="572" y="481"/>
                      <a:pt x="572" y="481"/>
                      <a:pt x="572" y="481"/>
                    </a:cubicBezTo>
                    <a:cubicBezTo>
                      <a:pt x="571" y="474"/>
                      <a:pt x="569" y="469"/>
                      <a:pt x="568" y="462"/>
                    </a:cubicBezTo>
                    <a:close/>
                    <a:moveTo>
                      <a:pt x="455" y="130"/>
                    </a:moveTo>
                    <a:cubicBezTo>
                      <a:pt x="455" y="130"/>
                      <a:pt x="455" y="130"/>
                      <a:pt x="455" y="130"/>
                    </a:cubicBezTo>
                    <a:cubicBezTo>
                      <a:pt x="455" y="130"/>
                      <a:pt x="455" y="130"/>
                      <a:pt x="455" y="130"/>
                    </a:cubicBezTo>
                    <a:close/>
                    <a:moveTo>
                      <a:pt x="285" y="82"/>
                    </a:moveTo>
                    <a:cubicBezTo>
                      <a:pt x="297" y="66"/>
                      <a:pt x="318" y="55"/>
                      <a:pt x="332" y="40"/>
                    </a:cubicBezTo>
                    <a:cubicBezTo>
                      <a:pt x="333" y="40"/>
                      <a:pt x="334" y="39"/>
                      <a:pt x="334" y="39"/>
                    </a:cubicBezTo>
                    <a:cubicBezTo>
                      <a:pt x="339" y="35"/>
                      <a:pt x="344" y="31"/>
                      <a:pt x="349" y="28"/>
                    </a:cubicBezTo>
                    <a:cubicBezTo>
                      <a:pt x="349" y="28"/>
                      <a:pt x="367" y="15"/>
                      <a:pt x="379" y="9"/>
                    </a:cubicBezTo>
                    <a:cubicBezTo>
                      <a:pt x="381" y="8"/>
                      <a:pt x="382" y="7"/>
                      <a:pt x="383" y="7"/>
                    </a:cubicBezTo>
                    <a:cubicBezTo>
                      <a:pt x="386" y="10"/>
                      <a:pt x="390" y="16"/>
                      <a:pt x="390" y="16"/>
                    </a:cubicBezTo>
                    <a:cubicBezTo>
                      <a:pt x="401" y="32"/>
                      <a:pt x="409" y="38"/>
                      <a:pt x="422" y="58"/>
                    </a:cubicBezTo>
                    <a:cubicBezTo>
                      <a:pt x="432" y="76"/>
                      <a:pt x="433" y="82"/>
                      <a:pt x="442" y="101"/>
                    </a:cubicBezTo>
                    <a:cubicBezTo>
                      <a:pt x="446" y="111"/>
                      <a:pt x="451" y="121"/>
                      <a:pt x="455" y="130"/>
                    </a:cubicBezTo>
                    <a:cubicBezTo>
                      <a:pt x="455" y="130"/>
                      <a:pt x="455" y="130"/>
                      <a:pt x="455" y="130"/>
                    </a:cubicBezTo>
                    <a:cubicBezTo>
                      <a:pt x="455" y="130"/>
                      <a:pt x="454" y="130"/>
                      <a:pt x="454" y="130"/>
                    </a:cubicBezTo>
                    <a:cubicBezTo>
                      <a:pt x="455" y="130"/>
                      <a:pt x="455" y="130"/>
                      <a:pt x="455" y="130"/>
                    </a:cubicBezTo>
                    <a:cubicBezTo>
                      <a:pt x="451" y="130"/>
                      <a:pt x="450" y="131"/>
                      <a:pt x="448" y="133"/>
                    </a:cubicBezTo>
                    <a:cubicBezTo>
                      <a:pt x="447" y="131"/>
                      <a:pt x="445" y="133"/>
                      <a:pt x="444" y="133"/>
                    </a:cubicBezTo>
                    <a:cubicBezTo>
                      <a:pt x="444" y="133"/>
                      <a:pt x="444" y="133"/>
                      <a:pt x="444" y="133"/>
                    </a:cubicBezTo>
                    <a:cubicBezTo>
                      <a:pt x="443" y="135"/>
                      <a:pt x="440" y="132"/>
                      <a:pt x="438" y="134"/>
                    </a:cubicBezTo>
                    <a:cubicBezTo>
                      <a:pt x="438" y="134"/>
                      <a:pt x="438" y="133"/>
                      <a:pt x="439" y="133"/>
                    </a:cubicBezTo>
                    <a:cubicBezTo>
                      <a:pt x="437" y="134"/>
                      <a:pt x="435" y="134"/>
                      <a:pt x="435" y="133"/>
                    </a:cubicBezTo>
                    <a:cubicBezTo>
                      <a:pt x="432" y="134"/>
                      <a:pt x="427" y="134"/>
                      <a:pt x="425" y="136"/>
                    </a:cubicBezTo>
                    <a:cubicBezTo>
                      <a:pt x="425" y="136"/>
                      <a:pt x="425" y="136"/>
                      <a:pt x="425" y="136"/>
                    </a:cubicBezTo>
                    <a:cubicBezTo>
                      <a:pt x="424" y="137"/>
                      <a:pt x="423" y="136"/>
                      <a:pt x="422" y="137"/>
                    </a:cubicBezTo>
                    <a:cubicBezTo>
                      <a:pt x="422" y="137"/>
                      <a:pt x="422" y="137"/>
                      <a:pt x="422" y="137"/>
                    </a:cubicBezTo>
                    <a:cubicBezTo>
                      <a:pt x="420" y="138"/>
                      <a:pt x="418" y="137"/>
                      <a:pt x="417" y="138"/>
                    </a:cubicBezTo>
                    <a:cubicBezTo>
                      <a:pt x="416" y="137"/>
                      <a:pt x="416" y="137"/>
                      <a:pt x="416" y="137"/>
                    </a:cubicBezTo>
                    <a:cubicBezTo>
                      <a:pt x="414" y="137"/>
                      <a:pt x="414" y="137"/>
                      <a:pt x="414" y="137"/>
                    </a:cubicBezTo>
                    <a:cubicBezTo>
                      <a:pt x="415" y="137"/>
                      <a:pt x="415" y="137"/>
                      <a:pt x="415" y="137"/>
                    </a:cubicBezTo>
                    <a:cubicBezTo>
                      <a:pt x="414" y="139"/>
                      <a:pt x="412" y="136"/>
                      <a:pt x="411" y="137"/>
                    </a:cubicBezTo>
                    <a:cubicBezTo>
                      <a:pt x="409" y="137"/>
                      <a:pt x="407" y="142"/>
                      <a:pt x="405" y="141"/>
                    </a:cubicBezTo>
                    <a:cubicBezTo>
                      <a:pt x="404" y="142"/>
                      <a:pt x="406" y="139"/>
                      <a:pt x="404" y="140"/>
                    </a:cubicBezTo>
                    <a:cubicBezTo>
                      <a:pt x="404" y="139"/>
                      <a:pt x="405" y="139"/>
                      <a:pt x="404" y="138"/>
                    </a:cubicBezTo>
                    <a:cubicBezTo>
                      <a:pt x="403" y="139"/>
                      <a:pt x="402" y="137"/>
                      <a:pt x="400" y="138"/>
                    </a:cubicBezTo>
                    <a:cubicBezTo>
                      <a:pt x="400" y="137"/>
                      <a:pt x="400" y="137"/>
                      <a:pt x="400" y="137"/>
                    </a:cubicBezTo>
                    <a:cubicBezTo>
                      <a:pt x="398" y="139"/>
                      <a:pt x="396" y="136"/>
                      <a:pt x="395" y="137"/>
                    </a:cubicBezTo>
                    <a:cubicBezTo>
                      <a:pt x="392" y="138"/>
                      <a:pt x="393" y="135"/>
                      <a:pt x="391" y="136"/>
                    </a:cubicBezTo>
                    <a:cubicBezTo>
                      <a:pt x="390" y="135"/>
                      <a:pt x="390" y="135"/>
                      <a:pt x="390" y="135"/>
                    </a:cubicBezTo>
                    <a:cubicBezTo>
                      <a:pt x="389" y="135"/>
                      <a:pt x="389" y="137"/>
                      <a:pt x="388" y="136"/>
                    </a:cubicBezTo>
                    <a:cubicBezTo>
                      <a:pt x="388" y="135"/>
                      <a:pt x="387" y="135"/>
                      <a:pt x="387" y="135"/>
                    </a:cubicBezTo>
                    <a:cubicBezTo>
                      <a:pt x="385" y="133"/>
                      <a:pt x="382" y="136"/>
                      <a:pt x="379" y="134"/>
                    </a:cubicBezTo>
                    <a:cubicBezTo>
                      <a:pt x="378" y="135"/>
                      <a:pt x="376" y="134"/>
                      <a:pt x="376" y="135"/>
                    </a:cubicBezTo>
                    <a:cubicBezTo>
                      <a:pt x="376" y="134"/>
                      <a:pt x="372" y="135"/>
                      <a:pt x="374" y="133"/>
                    </a:cubicBezTo>
                    <a:cubicBezTo>
                      <a:pt x="375" y="133"/>
                      <a:pt x="375" y="133"/>
                      <a:pt x="375" y="134"/>
                    </a:cubicBezTo>
                    <a:cubicBezTo>
                      <a:pt x="375" y="133"/>
                      <a:pt x="375" y="133"/>
                      <a:pt x="375" y="133"/>
                    </a:cubicBezTo>
                    <a:cubicBezTo>
                      <a:pt x="373" y="131"/>
                      <a:pt x="372" y="133"/>
                      <a:pt x="370" y="133"/>
                    </a:cubicBezTo>
                    <a:cubicBezTo>
                      <a:pt x="370" y="133"/>
                      <a:pt x="371" y="133"/>
                      <a:pt x="370" y="134"/>
                    </a:cubicBezTo>
                    <a:cubicBezTo>
                      <a:pt x="369" y="133"/>
                      <a:pt x="369" y="133"/>
                      <a:pt x="369" y="133"/>
                    </a:cubicBezTo>
                    <a:cubicBezTo>
                      <a:pt x="369" y="133"/>
                      <a:pt x="369" y="133"/>
                      <a:pt x="369" y="133"/>
                    </a:cubicBezTo>
                    <a:cubicBezTo>
                      <a:pt x="367" y="132"/>
                      <a:pt x="367" y="132"/>
                      <a:pt x="367" y="132"/>
                    </a:cubicBezTo>
                    <a:cubicBezTo>
                      <a:pt x="367" y="133"/>
                      <a:pt x="367" y="133"/>
                      <a:pt x="367" y="133"/>
                    </a:cubicBezTo>
                    <a:cubicBezTo>
                      <a:pt x="366" y="132"/>
                      <a:pt x="365" y="131"/>
                      <a:pt x="364" y="132"/>
                    </a:cubicBezTo>
                    <a:cubicBezTo>
                      <a:pt x="363" y="132"/>
                      <a:pt x="365" y="133"/>
                      <a:pt x="363" y="133"/>
                    </a:cubicBezTo>
                    <a:cubicBezTo>
                      <a:pt x="362" y="132"/>
                      <a:pt x="359" y="131"/>
                      <a:pt x="357" y="130"/>
                    </a:cubicBezTo>
                    <a:cubicBezTo>
                      <a:pt x="357" y="132"/>
                      <a:pt x="357" y="131"/>
                      <a:pt x="356" y="131"/>
                    </a:cubicBezTo>
                    <a:cubicBezTo>
                      <a:pt x="356" y="131"/>
                      <a:pt x="356" y="131"/>
                      <a:pt x="356" y="131"/>
                    </a:cubicBezTo>
                    <a:cubicBezTo>
                      <a:pt x="354" y="131"/>
                      <a:pt x="356" y="129"/>
                      <a:pt x="353" y="129"/>
                    </a:cubicBezTo>
                    <a:cubicBezTo>
                      <a:pt x="354" y="129"/>
                      <a:pt x="354" y="129"/>
                      <a:pt x="354" y="129"/>
                    </a:cubicBezTo>
                    <a:cubicBezTo>
                      <a:pt x="353" y="130"/>
                      <a:pt x="353" y="130"/>
                      <a:pt x="353" y="130"/>
                    </a:cubicBezTo>
                    <a:cubicBezTo>
                      <a:pt x="350" y="132"/>
                      <a:pt x="352" y="128"/>
                      <a:pt x="349" y="130"/>
                    </a:cubicBezTo>
                    <a:cubicBezTo>
                      <a:pt x="350" y="130"/>
                      <a:pt x="349" y="132"/>
                      <a:pt x="348" y="132"/>
                    </a:cubicBezTo>
                    <a:cubicBezTo>
                      <a:pt x="349" y="131"/>
                      <a:pt x="349" y="131"/>
                      <a:pt x="349" y="131"/>
                    </a:cubicBezTo>
                    <a:cubicBezTo>
                      <a:pt x="348" y="131"/>
                      <a:pt x="348" y="131"/>
                      <a:pt x="347" y="131"/>
                    </a:cubicBezTo>
                    <a:cubicBezTo>
                      <a:pt x="348" y="131"/>
                      <a:pt x="348" y="130"/>
                      <a:pt x="347" y="130"/>
                    </a:cubicBezTo>
                    <a:cubicBezTo>
                      <a:pt x="348" y="129"/>
                      <a:pt x="348" y="129"/>
                      <a:pt x="348" y="129"/>
                    </a:cubicBezTo>
                    <a:cubicBezTo>
                      <a:pt x="346" y="130"/>
                      <a:pt x="346" y="130"/>
                      <a:pt x="346" y="130"/>
                    </a:cubicBezTo>
                    <a:cubicBezTo>
                      <a:pt x="345" y="129"/>
                      <a:pt x="342" y="129"/>
                      <a:pt x="342" y="128"/>
                    </a:cubicBezTo>
                    <a:cubicBezTo>
                      <a:pt x="342" y="128"/>
                      <a:pt x="339" y="127"/>
                      <a:pt x="339" y="128"/>
                    </a:cubicBezTo>
                    <a:cubicBezTo>
                      <a:pt x="339" y="127"/>
                      <a:pt x="338" y="127"/>
                      <a:pt x="338" y="126"/>
                    </a:cubicBezTo>
                    <a:cubicBezTo>
                      <a:pt x="338" y="127"/>
                      <a:pt x="335" y="127"/>
                      <a:pt x="335" y="126"/>
                    </a:cubicBezTo>
                    <a:cubicBezTo>
                      <a:pt x="335" y="126"/>
                      <a:pt x="335" y="126"/>
                      <a:pt x="335" y="126"/>
                    </a:cubicBezTo>
                    <a:cubicBezTo>
                      <a:pt x="332" y="124"/>
                      <a:pt x="329" y="125"/>
                      <a:pt x="327" y="123"/>
                    </a:cubicBezTo>
                    <a:cubicBezTo>
                      <a:pt x="327" y="124"/>
                      <a:pt x="325" y="123"/>
                      <a:pt x="325" y="125"/>
                    </a:cubicBezTo>
                    <a:cubicBezTo>
                      <a:pt x="322" y="125"/>
                      <a:pt x="321" y="121"/>
                      <a:pt x="319" y="124"/>
                    </a:cubicBezTo>
                    <a:cubicBezTo>
                      <a:pt x="317" y="124"/>
                      <a:pt x="317" y="123"/>
                      <a:pt x="317" y="122"/>
                    </a:cubicBezTo>
                    <a:cubicBezTo>
                      <a:pt x="317" y="122"/>
                      <a:pt x="317" y="122"/>
                      <a:pt x="317" y="122"/>
                    </a:cubicBezTo>
                    <a:cubicBezTo>
                      <a:pt x="315" y="122"/>
                      <a:pt x="314" y="121"/>
                      <a:pt x="312" y="121"/>
                    </a:cubicBezTo>
                    <a:cubicBezTo>
                      <a:pt x="311" y="121"/>
                      <a:pt x="310" y="122"/>
                      <a:pt x="309" y="121"/>
                    </a:cubicBezTo>
                    <a:cubicBezTo>
                      <a:pt x="310" y="121"/>
                      <a:pt x="309" y="121"/>
                      <a:pt x="308" y="120"/>
                    </a:cubicBezTo>
                    <a:cubicBezTo>
                      <a:pt x="309" y="120"/>
                      <a:pt x="309" y="120"/>
                      <a:pt x="309" y="119"/>
                    </a:cubicBezTo>
                    <a:cubicBezTo>
                      <a:pt x="308" y="120"/>
                      <a:pt x="308" y="120"/>
                      <a:pt x="308" y="120"/>
                    </a:cubicBezTo>
                    <a:cubicBezTo>
                      <a:pt x="308" y="120"/>
                      <a:pt x="308" y="120"/>
                      <a:pt x="308" y="120"/>
                    </a:cubicBezTo>
                    <a:cubicBezTo>
                      <a:pt x="307" y="119"/>
                      <a:pt x="307" y="120"/>
                      <a:pt x="307" y="120"/>
                    </a:cubicBezTo>
                    <a:cubicBezTo>
                      <a:pt x="307" y="120"/>
                      <a:pt x="307" y="120"/>
                      <a:pt x="307" y="120"/>
                    </a:cubicBezTo>
                    <a:cubicBezTo>
                      <a:pt x="307" y="119"/>
                      <a:pt x="304" y="119"/>
                      <a:pt x="305" y="118"/>
                    </a:cubicBezTo>
                    <a:cubicBezTo>
                      <a:pt x="302" y="117"/>
                      <a:pt x="299" y="117"/>
                      <a:pt x="297" y="116"/>
                    </a:cubicBezTo>
                    <a:cubicBezTo>
                      <a:pt x="297" y="116"/>
                      <a:pt x="298" y="115"/>
                      <a:pt x="298" y="116"/>
                    </a:cubicBezTo>
                    <a:cubicBezTo>
                      <a:pt x="297" y="115"/>
                      <a:pt x="297" y="115"/>
                      <a:pt x="297" y="115"/>
                    </a:cubicBezTo>
                    <a:cubicBezTo>
                      <a:pt x="297" y="114"/>
                      <a:pt x="298" y="115"/>
                      <a:pt x="298" y="115"/>
                    </a:cubicBezTo>
                    <a:cubicBezTo>
                      <a:pt x="297" y="113"/>
                      <a:pt x="294" y="114"/>
                      <a:pt x="292" y="112"/>
                    </a:cubicBezTo>
                    <a:cubicBezTo>
                      <a:pt x="291" y="112"/>
                      <a:pt x="291" y="112"/>
                      <a:pt x="291" y="112"/>
                    </a:cubicBezTo>
                    <a:cubicBezTo>
                      <a:pt x="291" y="112"/>
                      <a:pt x="291" y="112"/>
                      <a:pt x="291" y="112"/>
                    </a:cubicBezTo>
                    <a:cubicBezTo>
                      <a:pt x="291" y="112"/>
                      <a:pt x="290" y="112"/>
                      <a:pt x="290" y="112"/>
                    </a:cubicBezTo>
                    <a:cubicBezTo>
                      <a:pt x="290" y="111"/>
                      <a:pt x="291" y="111"/>
                      <a:pt x="290" y="110"/>
                    </a:cubicBezTo>
                    <a:cubicBezTo>
                      <a:pt x="289" y="109"/>
                      <a:pt x="287" y="109"/>
                      <a:pt x="286" y="108"/>
                    </a:cubicBezTo>
                    <a:cubicBezTo>
                      <a:pt x="286" y="109"/>
                      <a:pt x="286" y="109"/>
                      <a:pt x="285" y="109"/>
                    </a:cubicBezTo>
                    <a:cubicBezTo>
                      <a:pt x="285" y="109"/>
                      <a:pt x="285" y="108"/>
                      <a:pt x="284" y="108"/>
                    </a:cubicBezTo>
                    <a:cubicBezTo>
                      <a:pt x="285" y="107"/>
                      <a:pt x="285" y="107"/>
                      <a:pt x="285" y="107"/>
                    </a:cubicBezTo>
                    <a:cubicBezTo>
                      <a:pt x="284" y="108"/>
                      <a:pt x="283" y="107"/>
                      <a:pt x="283" y="107"/>
                    </a:cubicBezTo>
                    <a:cubicBezTo>
                      <a:pt x="283" y="106"/>
                      <a:pt x="284" y="107"/>
                      <a:pt x="284" y="107"/>
                    </a:cubicBezTo>
                    <a:cubicBezTo>
                      <a:pt x="282" y="105"/>
                      <a:pt x="283" y="106"/>
                      <a:pt x="281" y="105"/>
                    </a:cubicBezTo>
                    <a:cubicBezTo>
                      <a:pt x="280" y="104"/>
                      <a:pt x="281" y="105"/>
                      <a:pt x="280" y="106"/>
                    </a:cubicBezTo>
                    <a:cubicBezTo>
                      <a:pt x="279" y="105"/>
                      <a:pt x="277" y="105"/>
                      <a:pt x="277" y="104"/>
                    </a:cubicBezTo>
                    <a:cubicBezTo>
                      <a:pt x="276" y="105"/>
                      <a:pt x="276" y="105"/>
                      <a:pt x="276" y="105"/>
                    </a:cubicBezTo>
                    <a:cubicBezTo>
                      <a:pt x="274" y="104"/>
                      <a:pt x="273" y="102"/>
                      <a:pt x="273" y="101"/>
                    </a:cubicBezTo>
                    <a:cubicBezTo>
                      <a:pt x="272" y="100"/>
                      <a:pt x="272" y="100"/>
                      <a:pt x="271" y="100"/>
                    </a:cubicBezTo>
                    <a:cubicBezTo>
                      <a:pt x="276" y="94"/>
                      <a:pt x="281" y="87"/>
                      <a:pt x="285" y="82"/>
                    </a:cubicBezTo>
                    <a:close/>
                    <a:moveTo>
                      <a:pt x="340" y="585"/>
                    </a:moveTo>
                    <a:cubicBezTo>
                      <a:pt x="340" y="587"/>
                      <a:pt x="340" y="587"/>
                      <a:pt x="340" y="587"/>
                    </a:cubicBezTo>
                    <a:cubicBezTo>
                      <a:pt x="339" y="587"/>
                      <a:pt x="339" y="588"/>
                      <a:pt x="339" y="587"/>
                    </a:cubicBezTo>
                    <a:cubicBezTo>
                      <a:pt x="338" y="588"/>
                      <a:pt x="338" y="589"/>
                      <a:pt x="339" y="590"/>
                    </a:cubicBezTo>
                    <a:cubicBezTo>
                      <a:pt x="337" y="591"/>
                      <a:pt x="337" y="591"/>
                      <a:pt x="337" y="591"/>
                    </a:cubicBezTo>
                    <a:cubicBezTo>
                      <a:pt x="335" y="597"/>
                      <a:pt x="335" y="603"/>
                      <a:pt x="332" y="609"/>
                    </a:cubicBezTo>
                    <a:cubicBezTo>
                      <a:pt x="328" y="616"/>
                      <a:pt x="324" y="631"/>
                      <a:pt x="321" y="639"/>
                    </a:cubicBezTo>
                    <a:cubicBezTo>
                      <a:pt x="318" y="651"/>
                      <a:pt x="307" y="661"/>
                      <a:pt x="303" y="674"/>
                    </a:cubicBezTo>
                    <a:cubicBezTo>
                      <a:pt x="303" y="674"/>
                      <a:pt x="303" y="675"/>
                      <a:pt x="303" y="675"/>
                    </a:cubicBezTo>
                    <a:cubicBezTo>
                      <a:pt x="301" y="678"/>
                      <a:pt x="299" y="682"/>
                      <a:pt x="297" y="685"/>
                    </a:cubicBezTo>
                    <a:cubicBezTo>
                      <a:pt x="297" y="685"/>
                      <a:pt x="296" y="686"/>
                      <a:pt x="295" y="688"/>
                    </a:cubicBezTo>
                    <a:cubicBezTo>
                      <a:pt x="295" y="686"/>
                      <a:pt x="294" y="685"/>
                      <a:pt x="294" y="683"/>
                    </a:cubicBezTo>
                    <a:cubicBezTo>
                      <a:pt x="296" y="683"/>
                      <a:pt x="294" y="678"/>
                      <a:pt x="294" y="676"/>
                    </a:cubicBezTo>
                    <a:cubicBezTo>
                      <a:pt x="294" y="677"/>
                      <a:pt x="294" y="677"/>
                      <a:pt x="294" y="677"/>
                    </a:cubicBezTo>
                    <a:cubicBezTo>
                      <a:pt x="292" y="673"/>
                      <a:pt x="295" y="668"/>
                      <a:pt x="293" y="665"/>
                    </a:cubicBezTo>
                    <a:cubicBezTo>
                      <a:pt x="293" y="665"/>
                      <a:pt x="294" y="665"/>
                      <a:pt x="294" y="666"/>
                    </a:cubicBezTo>
                    <a:cubicBezTo>
                      <a:pt x="293" y="663"/>
                      <a:pt x="292" y="659"/>
                      <a:pt x="293" y="659"/>
                    </a:cubicBezTo>
                    <a:cubicBezTo>
                      <a:pt x="291" y="652"/>
                      <a:pt x="290" y="643"/>
                      <a:pt x="287" y="640"/>
                    </a:cubicBezTo>
                    <a:cubicBezTo>
                      <a:pt x="287" y="640"/>
                      <a:pt x="287" y="640"/>
                      <a:pt x="287" y="640"/>
                    </a:cubicBezTo>
                    <a:cubicBezTo>
                      <a:pt x="285" y="638"/>
                      <a:pt x="286" y="637"/>
                      <a:pt x="285" y="635"/>
                    </a:cubicBezTo>
                    <a:cubicBezTo>
                      <a:pt x="285" y="635"/>
                      <a:pt x="285" y="634"/>
                      <a:pt x="285" y="634"/>
                    </a:cubicBezTo>
                    <a:cubicBezTo>
                      <a:pt x="283" y="632"/>
                      <a:pt x="282" y="627"/>
                      <a:pt x="281" y="626"/>
                    </a:cubicBezTo>
                    <a:cubicBezTo>
                      <a:pt x="282" y="625"/>
                      <a:pt x="282" y="625"/>
                      <a:pt x="282" y="625"/>
                    </a:cubicBezTo>
                    <a:cubicBezTo>
                      <a:pt x="280" y="620"/>
                      <a:pt x="280" y="620"/>
                      <a:pt x="280" y="620"/>
                    </a:cubicBezTo>
                    <a:cubicBezTo>
                      <a:pt x="281" y="622"/>
                      <a:pt x="281" y="622"/>
                      <a:pt x="281" y="622"/>
                    </a:cubicBezTo>
                    <a:cubicBezTo>
                      <a:pt x="278" y="622"/>
                      <a:pt x="281" y="618"/>
                      <a:pt x="278" y="615"/>
                    </a:cubicBezTo>
                    <a:cubicBezTo>
                      <a:pt x="278" y="612"/>
                      <a:pt x="272" y="610"/>
                      <a:pt x="272" y="606"/>
                    </a:cubicBezTo>
                    <a:cubicBezTo>
                      <a:pt x="271" y="605"/>
                      <a:pt x="274" y="607"/>
                      <a:pt x="273" y="605"/>
                    </a:cubicBezTo>
                    <a:cubicBezTo>
                      <a:pt x="274" y="604"/>
                      <a:pt x="274" y="606"/>
                      <a:pt x="274" y="605"/>
                    </a:cubicBezTo>
                    <a:cubicBezTo>
                      <a:pt x="273" y="603"/>
                      <a:pt x="274" y="601"/>
                      <a:pt x="273" y="598"/>
                    </a:cubicBezTo>
                    <a:cubicBezTo>
                      <a:pt x="273" y="598"/>
                      <a:pt x="273" y="598"/>
                      <a:pt x="273" y="598"/>
                    </a:cubicBezTo>
                    <a:cubicBezTo>
                      <a:pt x="271" y="594"/>
                      <a:pt x="272" y="590"/>
                      <a:pt x="270" y="588"/>
                    </a:cubicBezTo>
                    <a:cubicBezTo>
                      <a:pt x="270" y="588"/>
                      <a:pt x="270" y="588"/>
                      <a:pt x="270" y="587"/>
                    </a:cubicBezTo>
                    <a:cubicBezTo>
                      <a:pt x="272" y="587"/>
                      <a:pt x="272" y="587"/>
                      <a:pt x="272" y="587"/>
                    </a:cubicBezTo>
                    <a:cubicBezTo>
                      <a:pt x="274" y="586"/>
                      <a:pt x="272" y="585"/>
                      <a:pt x="274" y="584"/>
                    </a:cubicBezTo>
                    <a:cubicBezTo>
                      <a:pt x="275" y="584"/>
                      <a:pt x="277" y="582"/>
                      <a:pt x="276" y="583"/>
                    </a:cubicBezTo>
                    <a:cubicBezTo>
                      <a:pt x="281" y="580"/>
                      <a:pt x="281" y="574"/>
                      <a:pt x="286" y="569"/>
                    </a:cubicBezTo>
                    <a:cubicBezTo>
                      <a:pt x="285" y="567"/>
                      <a:pt x="288" y="565"/>
                      <a:pt x="287" y="564"/>
                    </a:cubicBezTo>
                    <a:cubicBezTo>
                      <a:pt x="288" y="564"/>
                      <a:pt x="290" y="558"/>
                      <a:pt x="290" y="562"/>
                    </a:cubicBezTo>
                    <a:cubicBezTo>
                      <a:pt x="290" y="562"/>
                      <a:pt x="290" y="562"/>
                      <a:pt x="289" y="562"/>
                    </a:cubicBezTo>
                    <a:cubicBezTo>
                      <a:pt x="290" y="563"/>
                      <a:pt x="290" y="563"/>
                      <a:pt x="290" y="563"/>
                    </a:cubicBezTo>
                    <a:cubicBezTo>
                      <a:pt x="293" y="561"/>
                      <a:pt x="292" y="557"/>
                      <a:pt x="294" y="554"/>
                    </a:cubicBezTo>
                    <a:cubicBezTo>
                      <a:pt x="293" y="554"/>
                      <a:pt x="292" y="556"/>
                      <a:pt x="292" y="555"/>
                    </a:cubicBezTo>
                    <a:cubicBezTo>
                      <a:pt x="294" y="552"/>
                      <a:pt x="294" y="552"/>
                      <a:pt x="294" y="552"/>
                    </a:cubicBezTo>
                    <a:cubicBezTo>
                      <a:pt x="294" y="553"/>
                      <a:pt x="294" y="553"/>
                      <a:pt x="294" y="553"/>
                    </a:cubicBezTo>
                    <a:cubicBezTo>
                      <a:pt x="295" y="551"/>
                      <a:pt x="296" y="550"/>
                      <a:pt x="296" y="548"/>
                    </a:cubicBezTo>
                    <a:cubicBezTo>
                      <a:pt x="295" y="548"/>
                      <a:pt x="295" y="548"/>
                      <a:pt x="295" y="548"/>
                    </a:cubicBezTo>
                    <a:cubicBezTo>
                      <a:pt x="296" y="546"/>
                      <a:pt x="298" y="546"/>
                      <a:pt x="298" y="543"/>
                    </a:cubicBezTo>
                    <a:cubicBezTo>
                      <a:pt x="298" y="542"/>
                      <a:pt x="296" y="545"/>
                      <a:pt x="297" y="542"/>
                    </a:cubicBezTo>
                    <a:cubicBezTo>
                      <a:pt x="298" y="540"/>
                      <a:pt x="301" y="535"/>
                      <a:pt x="302" y="532"/>
                    </a:cubicBezTo>
                    <a:cubicBezTo>
                      <a:pt x="301" y="532"/>
                      <a:pt x="302" y="531"/>
                      <a:pt x="302" y="530"/>
                    </a:cubicBezTo>
                    <a:cubicBezTo>
                      <a:pt x="303" y="530"/>
                      <a:pt x="303" y="530"/>
                      <a:pt x="303" y="530"/>
                    </a:cubicBezTo>
                    <a:cubicBezTo>
                      <a:pt x="303" y="525"/>
                      <a:pt x="305" y="529"/>
                      <a:pt x="306" y="524"/>
                    </a:cubicBezTo>
                    <a:cubicBezTo>
                      <a:pt x="305" y="523"/>
                      <a:pt x="305" y="523"/>
                      <a:pt x="305" y="523"/>
                    </a:cubicBezTo>
                    <a:cubicBezTo>
                      <a:pt x="304" y="519"/>
                      <a:pt x="307" y="522"/>
                      <a:pt x="306" y="517"/>
                    </a:cubicBezTo>
                    <a:cubicBezTo>
                      <a:pt x="306" y="519"/>
                      <a:pt x="304" y="517"/>
                      <a:pt x="305" y="515"/>
                    </a:cubicBezTo>
                    <a:cubicBezTo>
                      <a:pt x="305" y="516"/>
                      <a:pt x="305" y="516"/>
                      <a:pt x="305" y="516"/>
                    </a:cubicBezTo>
                    <a:cubicBezTo>
                      <a:pt x="306" y="515"/>
                      <a:pt x="305" y="515"/>
                      <a:pt x="306" y="514"/>
                    </a:cubicBezTo>
                    <a:cubicBezTo>
                      <a:pt x="306" y="515"/>
                      <a:pt x="307" y="515"/>
                      <a:pt x="307" y="513"/>
                    </a:cubicBezTo>
                    <a:cubicBezTo>
                      <a:pt x="308" y="514"/>
                      <a:pt x="308" y="514"/>
                      <a:pt x="308" y="514"/>
                    </a:cubicBezTo>
                    <a:cubicBezTo>
                      <a:pt x="307" y="511"/>
                      <a:pt x="307" y="511"/>
                      <a:pt x="307" y="511"/>
                    </a:cubicBezTo>
                    <a:cubicBezTo>
                      <a:pt x="309" y="509"/>
                      <a:pt x="309" y="505"/>
                      <a:pt x="310" y="504"/>
                    </a:cubicBezTo>
                    <a:cubicBezTo>
                      <a:pt x="310" y="504"/>
                      <a:pt x="312" y="499"/>
                      <a:pt x="311" y="497"/>
                    </a:cubicBezTo>
                    <a:cubicBezTo>
                      <a:pt x="312" y="499"/>
                      <a:pt x="313" y="496"/>
                      <a:pt x="313" y="497"/>
                    </a:cubicBezTo>
                    <a:cubicBezTo>
                      <a:pt x="313" y="495"/>
                      <a:pt x="313" y="491"/>
                      <a:pt x="314" y="490"/>
                    </a:cubicBezTo>
                    <a:cubicBezTo>
                      <a:pt x="314" y="490"/>
                      <a:pt x="314" y="490"/>
                      <a:pt x="314" y="490"/>
                    </a:cubicBezTo>
                    <a:cubicBezTo>
                      <a:pt x="317" y="485"/>
                      <a:pt x="315" y="480"/>
                      <a:pt x="318" y="475"/>
                    </a:cubicBezTo>
                    <a:cubicBezTo>
                      <a:pt x="317" y="475"/>
                      <a:pt x="318" y="472"/>
                      <a:pt x="316" y="473"/>
                    </a:cubicBezTo>
                    <a:cubicBezTo>
                      <a:pt x="316" y="467"/>
                      <a:pt x="321" y="463"/>
                      <a:pt x="317" y="461"/>
                    </a:cubicBezTo>
                    <a:cubicBezTo>
                      <a:pt x="318" y="458"/>
                      <a:pt x="319" y="458"/>
                      <a:pt x="319" y="457"/>
                    </a:cubicBezTo>
                    <a:cubicBezTo>
                      <a:pt x="320" y="457"/>
                      <a:pt x="320" y="457"/>
                      <a:pt x="320" y="457"/>
                    </a:cubicBezTo>
                    <a:cubicBezTo>
                      <a:pt x="320" y="453"/>
                      <a:pt x="320" y="451"/>
                      <a:pt x="321" y="448"/>
                    </a:cubicBezTo>
                    <a:cubicBezTo>
                      <a:pt x="321" y="446"/>
                      <a:pt x="319" y="445"/>
                      <a:pt x="320" y="442"/>
                    </a:cubicBezTo>
                    <a:cubicBezTo>
                      <a:pt x="321" y="443"/>
                      <a:pt x="321" y="442"/>
                      <a:pt x="321" y="441"/>
                    </a:cubicBezTo>
                    <a:cubicBezTo>
                      <a:pt x="321" y="442"/>
                      <a:pt x="321" y="442"/>
                      <a:pt x="322" y="441"/>
                    </a:cubicBezTo>
                    <a:cubicBezTo>
                      <a:pt x="322" y="440"/>
                      <a:pt x="322" y="440"/>
                      <a:pt x="322" y="440"/>
                    </a:cubicBezTo>
                    <a:cubicBezTo>
                      <a:pt x="322" y="440"/>
                      <a:pt x="322" y="440"/>
                      <a:pt x="322" y="440"/>
                    </a:cubicBezTo>
                    <a:cubicBezTo>
                      <a:pt x="322" y="438"/>
                      <a:pt x="321" y="438"/>
                      <a:pt x="321" y="439"/>
                    </a:cubicBezTo>
                    <a:cubicBezTo>
                      <a:pt x="321" y="439"/>
                      <a:pt x="321" y="439"/>
                      <a:pt x="321" y="439"/>
                    </a:cubicBezTo>
                    <a:cubicBezTo>
                      <a:pt x="322" y="437"/>
                      <a:pt x="322" y="434"/>
                      <a:pt x="323" y="433"/>
                    </a:cubicBezTo>
                    <a:cubicBezTo>
                      <a:pt x="323" y="428"/>
                      <a:pt x="323" y="423"/>
                      <a:pt x="323" y="418"/>
                    </a:cubicBezTo>
                    <a:cubicBezTo>
                      <a:pt x="324" y="418"/>
                      <a:pt x="324" y="419"/>
                      <a:pt x="324" y="420"/>
                    </a:cubicBezTo>
                    <a:cubicBezTo>
                      <a:pt x="324" y="417"/>
                      <a:pt x="324" y="417"/>
                      <a:pt x="324" y="417"/>
                    </a:cubicBezTo>
                    <a:cubicBezTo>
                      <a:pt x="325" y="417"/>
                      <a:pt x="324" y="419"/>
                      <a:pt x="325" y="420"/>
                    </a:cubicBezTo>
                    <a:cubicBezTo>
                      <a:pt x="327" y="416"/>
                      <a:pt x="324" y="411"/>
                      <a:pt x="326" y="407"/>
                    </a:cubicBezTo>
                    <a:cubicBezTo>
                      <a:pt x="325" y="406"/>
                      <a:pt x="325" y="406"/>
                      <a:pt x="325" y="406"/>
                    </a:cubicBezTo>
                    <a:cubicBezTo>
                      <a:pt x="326" y="405"/>
                      <a:pt x="326" y="405"/>
                      <a:pt x="326" y="405"/>
                    </a:cubicBezTo>
                    <a:cubicBezTo>
                      <a:pt x="325" y="405"/>
                      <a:pt x="325" y="404"/>
                      <a:pt x="325" y="404"/>
                    </a:cubicBezTo>
                    <a:cubicBezTo>
                      <a:pt x="326" y="403"/>
                      <a:pt x="327" y="404"/>
                      <a:pt x="327" y="401"/>
                    </a:cubicBezTo>
                    <a:cubicBezTo>
                      <a:pt x="328" y="400"/>
                      <a:pt x="327" y="396"/>
                      <a:pt x="327" y="393"/>
                    </a:cubicBezTo>
                    <a:cubicBezTo>
                      <a:pt x="326" y="395"/>
                      <a:pt x="326" y="394"/>
                      <a:pt x="326" y="394"/>
                    </a:cubicBezTo>
                    <a:cubicBezTo>
                      <a:pt x="326" y="392"/>
                      <a:pt x="327" y="392"/>
                      <a:pt x="326" y="391"/>
                    </a:cubicBezTo>
                    <a:cubicBezTo>
                      <a:pt x="327" y="391"/>
                      <a:pt x="327" y="391"/>
                      <a:pt x="327" y="391"/>
                    </a:cubicBezTo>
                    <a:cubicBezTo>
                      <a:pt x="326" y="391"/>
                      <a:pt x="326" y="388"/>
                      <a:pt x="326" y="387"/>
                    </a:cubicBezTo>
                    <a:cubicBezTo>
                      <a:pt x="327" y="387"/>
                      <a:pt x="327" y="389"/>
                      <a:pt x="327" y="389"/>
                    </a:cubicBezTo>
                    <a:cubicBezTo>
                      <a:pt x="327" y="385"/>
                      <a:pt x="327" y="387"/>
                      <a:pt x="327" y="382"/>
                    </a:cubicBezTo>
                    <a:cubicBezTo>
                      <a:pt x="327" y="380"/>
                      <a:pt x="326" y="383"/>
                      <a:pt x="325" y="381"/>
                    </a:cubicBezTo>
                    <a:cubicBezTo>
                      <a:pt x="325" y="379"/>
                      <a:pt x="325" y="377"/>
                      <a:pt x="325" y="374"/>
                    </a:cubicBezTo>
                    <a:cubicBezTo>
                      <a:pt x="324" y="375"/>
                      <a:pt x="324" y="375"/>
                      <a:pt x="324" y="375"/>
                    </a:cubicBezTo>
                    <a:cubicBezTo>
                      <a:pt x="324" y="374"/>
                      <a:pt x="324" y="373"/>
                      <a:pt x="324" y="372"/>
                    </a:cubicBezTo>
                    <a:cubicBezTo>
                      <a:pt x="327" y="377"/>
                      <a:pt x="331" y="382"/>
                      <a:pt x="336" y="391"/>
                    </a:cubicBezTo>
                    <a:cubicBezTo>
                      <a:pt x="340" y="403"/>
                      <a:pt x="339" y="407"/>
                      <a:pt x="343" y="419"/>
                    </a:cubicBezTo>
                    <a:cubicBezTo>
                      <a:pt x="345" y="425"/>
                      <a:pt x="347" y="432"/>
                      <a:pt x="348" y="438"/>
                    </a:cubicBezTo>
                    <a:cubicBezTo>
                      <a:pt x="350" y="440"/>
                      <a:pt x="349" y="446"/>
                      <a:pt x="351" y="449"/>
                    </a:cubicBezTo>
                    <a:cubicBezTo>
                      <a:pt x="350" y="450"/>
                      <a:pt x="350" y="450"/>
                      <a:pt x="350" y="450"/>
                    </a:cubicBezTo>
                    <a:cubicBezTo>
                      <a:pt x="351" y="452"/>
                      <a:pt x="351" y="453"/>
                      <a:pt x="351" y="454"/>
                    </a:cubicBezTo>
                    <a:cubicBezTo>
                      <a:pt x="351" y="454"/>
                      <a:pt x="351" y="454"/>
                      <a:pt x="351" y="454"/>
                    </a:cubicBezTo>
                    <a:cubicBezTo>
                      <a:pt x="352" y="456"/>
                      <a:pt x="351" y="458"/>
                      <a:pt x="352" y="459"/>
                    </a:cubicBezTo>
                    <a:cubicBezTo>
                      <a:pt x="352" y="459"/>
                      <a:pt x="352" y="459"/>
                      <a:pt x="352" y="459"/>
                    </a:cubicBezTo>
                    <a:cubicBezTo>
                      <a:pt x="352" y="461"/>
                      <a:pt x="352" y="461"/>
                      <a:pt x="352" y="461"/>
                    </a:cubicBezTo>
                    <a:cubicBezTo>
                      <a:pt x="351" y="461"/>
                      <a:pt x="351" y="461"/>
                      <a:pt x="351" y="461"/>
                    </a:cubicBezTo>
                    <a:cubicBezTo>
                      <a:pt x="352" y="464"/>
                      <a:pt x="353" y="467"/>
                      <a:pt x="353" y="470"/>
                    </a:cubicBezTo>
                    <a:cubicBezTo>
                      <a:pt x="354" y="470"/>
                      <a:pt x="354" y="470"/>
                      <a:pt x="354" y="470"/>
                    </a:cubicBezTo>
                    <a:cubicBezTo>
                      <a:pt x="353" y="476"/>
                      <a:pt x="355" y="478"/>
                      <a:pt x="354" y="483"/>
                    </a:cubicBezTo>
                    <a:cubicBezTo>
                      <a:pt x="353" y="483"/>
                      <a:pt x="353" y="483"/>
                      <a:pt x="353" y="483"/>
                    </a:cubicBezTo>
                    <a:cubicBezTo>
                      <a:pt x="356" y="490"/>
                      <a:pt x="351" y="494"/>
                      <a:pt x="354" y="502"/>
                    </a:cubicBezTo>
                    <a:cubicBezTo>
                      <a:pt x="353" y="501"/>
                      <a:pt x="353" y="502"/>
                      <a:pt x="353" y="502"/>
                    </a:cubicBezTo>
                    <a:cubicBezTo>
                      <a:pt x="353" y="505"/>
                      <a:pt x="353" y="509"/>
                      <a:pt x="355" y="509"/>
                    </a:cubicBezTo>
                    <a:cubicBezTo>
                      <a:pt x="355" y="511"/>
                      <a:pt x="354" y="511"/>
                      <a:pt x="353" y="511"/>
                    </a:cubicBezTo>
                    <a:cubicBezTo>
                      <a:pt x="354" y="511"/>
                      <a:pt x="354" y="513"/>
                      <a:pt x="354" y="515"/>
                    </a:cubicBezTo>
                    <a:cubicBezTo>
                      <a:pt x="354" y="514"/>
                      <a:pt x="354" y="514"/>
                      <a:pt x="354" y="514"/>
                    </a:cubicBezTo>
                    <a:cubicBezTo>
                      <a:pt x="354" y="516"/>
                      <a:pt x="354" y="518"/>
                      <a:pt x="354" y="520"/>
                    </a:cubicBezTo>
                    <a:cubicBezTo>
                      <a:pt x="356" y="519"/>
                      <a:pt x="356" y="519"/>
                      <a:pt x="356" y="519"/>
                    </a:cubicBezTo>
                    <a:cubicBezTo>
                      <a:pt x="355" y="522"/>
                      <a:pt x="353" y="519"/>
                      <a:pt x="354" y="522"/>
                    </a:cubicBezTo>
                    <a:cubicBezTo>
                      <a:pt x="355" y="522"/>
                      <a:pt x="355" y="522"/>
                      <a:pt x="355" y="522"/>
                    </a:cubicBezTo>
                    <a:cubicBezTo>
                      <a:pt x="354" y="526"/>
                      <a:pt x="352" y="528"/>
                      <a:pt x="350" y="532"/>
                    </a:cubicBezTo>
                    <a:cubicBezTo>
                      <a:pt x="348" y="548"/>
                      <a:pt x="347" y="566"/>
                      <a:pt x="341" y="579"/>
                    </a:cubicBezTo>
                    <a:cubicBezTo>
                      <a:pt x="340" y="580"/>
                      <a:pt x="340" y="580"/>
                      <a:pt x="340" y="580"/>
                    </a:cubicBezTo>
                    <a:cubicBezTo>
                      <a:pt x="338" y="580"/>
                      <a:pt x="341" y="584"/>
                      <a:pt x="340" y="585"/>
                    </a:cubicBezTo>
                    <a:close/>
                    <a:moveTo>
                      <a:pt x="559" y="462"/>
                    </a:moveTo>
                    <a:cubicBezTo>
                      <a:pt x="558" y="462"/>
                      <a:pt x="558" y="461"/>
                      <a:pt x="557" y="461"/>
                    </a:cubicBezTo>
                    <a:cubicBezTo>
                      <a:pt x="558" y="464"/>
                      <a:pt x="557" y="466"/>
                      <a:pt x="558" y="469"/>
                    </a:cubicBezTo>
                    <a:cubicBezTo>
                      <a:pt x="557" y="469"/>
                      <a:pt x="557" y="469"/>
                      <a:pt x="557" y="469"/>
                    </a:cubicBezTo>
                    <a:cubicBezTo>
                      <a:pt x="559" y="473"/>
                      <a:pt x="557" y="477"/>
                      <a:pt x="559" y="479"/>
                    </a:cubicBezTo>
                    <a:cubicBezTo>
                      <a:pt x="560" y="483"/>
                      <a:pt x="557" y="482"/>
                      <a:pt x="559" y="486"/>
                    </a:cubicBezTo>
                    <a:cubicBezTo>
                      <a:pt x="558" y="488"/>
                      <a:pt x="558" y="488"/>
                      <a:pt x="558" y="488"/>
                    </a:cubicBezTo>
                    <a:cubicBezTo>
                      <a:pt x="558" y="490"/>
                      <a:pt x="559" y="489"/>
                      <a:pt x="559" y="491"/>
                    </a:cubicBezTo>
                    <a:cubicBezTo>
                      <a:pt x="558" y="491"/>
                      <a:pt x="558" y="494"/>
                      <a:pt x="558" y="493"/>
                    </a:cubicBezTo>
                    <a:cubicBezTo>
                      <a:pt x="557" y="497"/>
                      <a:pt x="560" y="502"/>
                      <a:pt x="558" y="508"/>
                    </a:cubicBezTo>
                    <a:cubicBezTo>
                      <a:pt x="560" y="509"/>
                      <a:pt x="559" y="512"/>
                      <a:pt x="560" y="513"/>
                    </a:cubicBezTo>
                    <a:cubicBezTo>
                      <a:pt x="559" y="514"/>
                      <a:pt x="560" y="520"/>
                      <a:pt x="559" y="516"/>
                    </a:cubicBezTo>
                    <a:cubicBezTo>
                      <a:pt x="558" y="516"/>
                      <a:pt x="558" y="515"/>
                      <a:pt x="559" y="515"/>
                    </a:cubicBezTo>
                    <a:cubicBezTo>
                      <a:pt x="558" y="515"/>
                      <a:pt x="558" y="515"/>
                      <a:pt x="558" y="515"/>
                    </a:cubicBezTo>
                    <a:cubicBezTo>
                      <a:pt x="556" y="518"/>
                      <a:pt x="559" y="521"/>
                      <a:pt x="558" y="525"/>
                    </a:cubicBezTo>
                    <a:cubicBezTo>
                      <a:pt x="559" y="524"/>
                      <a:pt x="559" y="522"/>
                      <a:pt x="559" y="523"/>
                    </a:cubicBezTo>
                    <a:cubicBezTo>
                      <a:pt x="559" y="524"/>
                      <a:pt x="559" y="525"/>
                      <a:pt x="559" y="526"/>
                    </a:cubicBezTo>
                    <a:cubicBezTo>
                      <a:pt x="558" y="526"/>
                      <a:pt x="558" y="526"/>
                      <a:pt x="558" y="526"/>
                    </a:cubicBezTo>
                    <a:cubicBezTo>
                      <a:pt x="558" y="531"/>
                      <a:pt x="558" y="531"/>
                      <a:pt x="558" y="531"/>
                    </a:cubicBezTo>
                    <a:cubicBezTo>
                      <a:pt x="559" y="530"/>
                      <a:pt x="559" y="530"/>
                      <a:pt x="559" y="530"/>
                    </a:cubicBezTo>
                    <a:cubicBezTo>
                      <a:pt x="558" y="532"/>
                      <a:pt x="557" y="533"/>
                      <a:pt x="558" y="536"/>
                    </a:cubicBezTo>
                    <a:cubicBezTo>
                      <a:pt x="559" y="537"/>
                      <a:pt x="559" y="533"/>
                      <a:pt x="559" y="536"/>
                    </a:cubicBezTo>
                    <a:cubicBezTo>
                      <a:pt x="559" y="539"/>
                      <a:pt x="557" y="544"/>
                      <a:pt x="557" y="548"/>
                    </a:cubicBezTo>
                    <a:cubicBezTo>
                      <a:pt x="558" y="547"/>
                      <a:pt x="558" y="548"/>
                      <a:pt x="558" y="549"/>
                    </a:cubicBezTo>
                    <a:cubicBezTo>
                      <a:pt x="557" y="549"/>
                      <a:pt x="557" y="549"/>
                      <a:pt x="557" y="549"/>
                    </a:cubicBezTo>
                    <a:cubicBezTo>
                      <a:pt x="558" y="554"/>
                      <a:pt x="555" y="551"/>
                      <a:pt x="556" y="555"/>
                    </a:cubicBezTo>
                    <a:cubicBezTo>
                      <a:pt x="555" y="555"/>
                      <a:pt x="555" y="555"/>
                      <a:pt x="555" y="555"/>
                    </a:cubicBezTo>
                    <a:cubicBezTo>
                      <a:pt x="557" y="556"/>
                      <a:pt x="557" y="556"/>
                      <a:pt x="557" y="556"/>
                    </a:cubicBezTo>
                    <a:cubicBezTo>
                      <a:pt x="558" y="560"/>
                      <a:pt x="555" y="558"/>
                      <a:pt x="557" y="562"/>
                    </a:cubicBezTo>
                    <a:cubicBezTo>
                      <a:pt x="557" y="561"/>
                      <a:pt x="559" y="562"/>
                      <a:pt x="558" y="564"/>
                    </a:cubicBezTo>
                    <a:cubicBezTo>
                      <a:pt x="557" y="563"/>
                      <a:pt x="557" y="563"/>
                      <a:pt x="557" y="563"/>
                    </a:cubicBezTo>
                    <a:cubicBezTo>
                      <a:pt x="557" y="564"/>
                      <a:pt x="558" y="565"/>
                      <a:pt x="557" y="565"/>
                    </a:cubicBezTo>
                    <a:cubicBezTo>
                      <a:pt x="557" y="565"/>
                      <a:pt x="556" y="565"/>
                      <a:pt x="556" y="566"/>
                    </a:cubicBezTo>
                    <a:cubicBezTo>
                      <a:pt x="555" y="565"/>
                      <a:pt x="555" y="565"/>
                      <a:pt x="555" y="565"/>
                    </a:cubicBezTo>
                    <a:cubicBezTo>
                      <a:pt x="556" y="569"/>
                      <a:pt x="556" y="569"/>
                      <a:pt x="556" y="569"/>
                    </a:cubicBezTo>
                    <a:cubicBezTo>
                      <a:pt x="555" y="571"/>
                      <a:pt x="556" y="575"/>
                      <a:pt x="554" y="576"/>
                    </a:cubicBezTo>
                    <a:cubicBezTo>
                      <a:pt x="554" y="576"/>
                      <a:pt x="553" y="581"/>
                      <a:pt x="554" y="582"/>
                    </a:cubicBezTo>
                    <a:cubicBezTo>
                      <a:pt x="553" y="581"/>
                      <a:pt x="553" y="584"/>
                      <a:pt x="552" y="583"/>
                    </a:cubicBezTo>
                    <a:cubicBezTo>
                      <a:pt x="552" y="584"/>
                      <a:pt x="552" y="588"/>
                      <a:pt x="551" y="590"/>
                    </a:cubicBezTo>
                    <a:cubicBezTo>
                      <a:pt x="551" y="589"/>
                      <a:pt x="551" y="589"/>
                      <a:pt x="551" y="589"/>
                    </a:cubicBezTo>
                    <a:cubicBezTo>
                      <a:pt x="549" y="595"/>
                      <a:pt x="550" y="599"/>
                      <a:pt x="548" y="604"/>
                    </a:cubicBezTo>
                    <a:cubicBezTo>
                      <a:pt x="549" y="604"/>
                      <a:pt x="548" y="607"/>
                      <a:pt x="549" y="607"/>
                    </a:cubicBezTo>
                    <a:cubicBezTo>
                      <a:pt x="549" y="612"/>
                      <a:pt x="544" y="616"/>
                      <a:pt x="548" y="619"/>
                    </a:cubicBezTo>
                    <a:cubicBezTo>
                      <a:pt x="547" y="621"/>
                      <a:pt x="546" y="621"/>
                      <a:pt x="546" y="622"/>
                    </a:cubicBezTo>
                    <a:cubicBezTo>
                      <a:pt x="545" y="622"/>
                      <a:pt x="545" y="622"/>
                      <a:pt x="545" y="622"/>
                    </a:cubicBezTo>
                    <a:cubicBezTo>
                      <a:pt x="545" y="626"/>
                      <a:pt x="544" y="628"/>
                      <a:pt x="543" y="631"/>
                    </a:cubicBezTo>
                    <a:cubicBezTo>
                      <a:pt x="543" y="633"/>
                      <a:pt x="545" y="634"/>
                      <a:pt x="543" y="636"/>
                    </a:cubicBezTo>
                    <a:cubicBezTo>
                      <a:pt x="543" y="635"/>
                      <a:pt x="543" y="637"/>
                      <a:pt x="542" y="638"/>
                    </a:cubicBezTo>
                    <a:cubicBezTo>
                      <a:pt x="542" y="637"/>
                      <a:pt x="542" y="637"/>
                      <a:pt x="541" y="638"/>
                    </a:cubicBezTo>
                    <a:cubicBezTo>
                      <a:pt x="541" y="638"/>
                      <a:pt x="541" y="639"/>
                      <a:pt x="541" y="639"/>
                    </a:cubicBezTo>
                    <a:cubicBezTo>
                      <a:pt x="541" y="639"/>
                      <a:pt x="541" y="639"/>
                      <a:pt x="541" y="639"/>
                    </a:cubicBezTo>
                    <a:cubicBezTo>
                      <a:pt x="541" y="641"/>
                      <a:pt x="541" y="641"/>
                      <a:pt x="542" y="640"/>
                    </a:cubicBezTo>
                    <a:cubicBezTo>
                      <a:pt x="542" y="640"/>
                      <a:pt x="542" y="640"/>
                      <a:pt x="542" y="640"/>
                    </a:cubicBezTo>
                    <a:cubicBezTo>
                      <a:pt x="541" y="641"/>
                      <a:pt x="540" y="645"/>
                      <a:pt x="539" y="645"/>
                    </a:cubicBezTo>
                    <a:cubicBezTo>
                      <a:pt x="537" y="650"/>
                      <a:pt x="537" y="655"/>
                      <a:pt x="536" y="660"/>
                    </a:cubicBezTo>
                    <a:cubicBezTo>
                      <a:pt x="535" y="660"/>
                      <a:pt x="535" y="659"/>
                      <a:pt x="535" y="657"/>
                    </a:cubicBezTo>
                    <a:cubicBezTo>
                      <a:pt x="534" y="660"/>
                      <a:pt x="534" y="660"/>
                      <a:pt x="534" y="660"/>
                    </a:cubicBezTo>
                    <a:cubicBezTo>
                      <a:pt x="533" y="660"/>
                      <a:pt x="534" y="658"/>
                      <a:pt x="535" y="657"/>
                    </a:cubicBezTo>
                    <a:cubicBezTo>
                      <a:pt x="532" y="661"/>
                      <a:pt x="533" y="666"/>
                      <a:pt x="530" y="670"/>
                    </a:cubicBezTo>
                    <a:cubicBezTo>
                      <a:pt x="530" y="671"/>
                      <a:pt x="530" y="671"/>
                      <a:pt x="530" y="671"/>
                    </a:cubicBezTo>
                    <a:cubicBezTo>
                      <a:pt x="530" y="671"/>
                      <a:pt x="530" y="671"/>
                      <a:pt x="530" y="671"/>
                    </a:cubicBezTo>
                    <a:cubicBezTo>
                      <a:pt x="530" y="671"/>
                      <a:pt x="530" y="672"/>
                      <a:pt x="530" y="673"/>
                    </a:cubicBezTo>
                    <a:cubicBezTo>
                      <a:pt x="529" y="674"/>
                      <a:pt x="528" y="672"/>
                      <a:pt x="527" y="675"/>
                    </a:cubicBezTo>
                    <a:cubicBezTo>
                      <a:pt x="526" y="676"/>
                      <a:pt x="526" y="680"/>
                      <a:pt x="525" y="682"/>
                    </a:cubicBezTo>
                    <a:cubicBezTo>
                      <a:pt x="526" y="681"/>
                      <a:pt x="526" y="682"/>
                      <a:pt x="526" y="682"/>
                    </a:cubicBezTo>
                    <a:cubicBezTo>
                      <a:pt x="525" y="683"/>
                      <a:pt x="524" y="684"/>
                      <a:pt x="524" y="685"/>
                    </a:cubicBezTo>
                    <a:cubicBezTo>
                      <a:pt x="523" y="684"/>
                      <a:pt x="523" y="684"/>
                      <a:pt x="523" y="684"/>
                    </a:cubicBezTo>
                    <a:cubicBezTo>
                      <a:pt x="524" y="685"/>
                      <a:pt x="523" y="688"/>
                      <a:pt x="523" y="688"/>
                    </a:cubicBezTo>
                    <a:cubicBezTo>
                      <a:pt x="522" y="688"/>
                      <a:pt x="523" y="686"/>
                      <a:pt x="523" y="686"/>
                    </a:cubicBezTo>
                    <a:cubicBezTo>
                      <a:pt x="521" y="690"/>
                      <a:pt x="522" y="688"/>
                      <a:pt x="520" y="692"/>
                    </a:cubicBezTo>
                    <a:cubicBezTo>
                      <a:pt x="519" y="695"/>
                      <a:pt x="521" y="692"/>
                      <a:pt x="521" y="694"/>
                    </a:cubicBezTo>
                    <a:cubicBezTo>
                      <a:pt x="520" y="696"/>
                      <a:pt x="520" y="698"/>
                      <a:pt x="518" y="700"/>
                    </a:cubicBezTo>
                    <a:cubicBezTo>
                      <a:pt x="520" y="700"/>
                      <a:pt x="520" y="700"/>
                      <a:pt x="520" y="700"/>
                    </a:cubicBezTo>
                    <a:cubicBezTo>
                      <a:pt x="518" y="703"/>
                      <a:pt x="517" y="706"/>
                      <a:pt x="516" y="707"/>
                    </a:cubicBezTo>
                    <a:cubicBezTo>
                      <a:pt x="515" y="706"/>
                      <a:pt x="517" y="705"/>
                      <a:pt x="516" y="703"/>
                    </a:cubicBezTo>
                    <a:cubicBezTo>
                      <a:pt x="516" y="704"/>
                      <a:pt x="517" y="704"/>
                      <a:pt x="517" y="704"/>
                    </a:cubicBezTo>
                    <a:cubicBezTo>
                      <a:pt x="517" y="703"/>
                      <a:pt x="516" y="701"/>
                      <a:pt x="517" y="701"/>
                    </a:cubicBezTo>
                    <a:cubicBezTo>
                      <a:pt x="517" y="699"/>
                      <a:pt x="518" y="695"/>
                      <a:pt x="516" y="693"/>
                    </a:cubicBezTo>
                    <a:cubicBezTo>
                      <a:pt x="516" y="693"/>
                      <a:pt x="516" y="693"/>
                      <a:pt x="516" y="693"/>
                    </a:cubicBezTo>
                    <a:cubicBezTo>
                      <a:pt x="515" y="692"/>
                      <a:pt x="516" y="692"/>
                      <a:pt x="515" y="691"/>
                    </a:cubicBezTo>
                    <a:cubicBezTo>
                      <a:pt x="516" y="691"/>
                      <a:pt x="516" y="691"/>
                      <a:pt x="516" y="691"/>
                    </a:cubicBezTo>
                    <a:cubicBezTo>
                      <a:pt x="514" y="690"/>
                      <a:pt x="516" y="688"/>
                      <a:pt x="515" y="687"/>
                    </a:cubicBezTo>
                    <a:cubicBezTo>
                      <a:pt x="516" y="687"/>
                      <a:pt x="516" y="687"/>
                      <a:pt x="516" y="687"/>
                    </a:cubicBezTo>
                    <a:cubicBezTo>
                      <a:pt x="516" y="685"/>
                      <a:pt x="516" y="685"/>
                      <a:pt x="516" y="685"/>
                    </a:cubicBezTo>
                    <a:cubicBezTo>
                      <a:pt x="515" y="686"/>
                      <a:pt x="515" y="686"/>
                      <a:pt x="515" y="686"/>
                    </a:cubicBezTo>
                    <a:cubicBezTo>
                      <a:pt x="513" y="685"/>
                      <a:pt x="517" y="684"/>
                      <a:pt x="515" y="682"/>
                    </a:cubicBezTo>
                    <a:cubicBezTo>
                      <a:pt x="516" y="681"/>
                      <a:pt x="511" y="680"/>
                      <a:pt x="512" y="678"/>
                    </a:cubicBezTo>
                    <a:cubicBezTo>
                      <a:pt x="511" y="678"/>
                      <a:pt x="513" y="679"/>
                      <a:pt x="513" y="678"/>
                    </a:cubicBezTo>
                    <a:cubicBezTo>
                      <a:pt x="514" y="678"/>
                      <a:pt x="513" y="678"/>
                      <a:pt x="514" y="678"/>
                    </a:cubicBezTo>
                    <a:cubicBezTo>
                      <a:pt x="514" y="677"/>
                      <a:pt x="515" y="676"/>
                      <a:pt x="514" y="675"/>
                    </a:cubicBezTo>
                    <a:cubicBezTo>
                      <a:pt x="515" y="675"/>
                      <a:pt x="515" y="675"/>
                      <a:pt x="515" y="675"/>
                    </a:cubicBezTo>
                    <a:cubicBezTo>
                      <a:pt x="514" y="673"/>
                      <a:pt x="516" y="672"/>
                      <a:pt x="515" y="671"/>
                    </a:cubicBezTo>
                    <a:cubicBezTo>
                      <a:pt x="514" y="669"/>
                      <a:pt x="517" y="669"/>
                      <a:pt x="515" y="668"/>
                    </a:cubicBezTo>
                    <a:cubicBezTo>
                      <a:pt x="516" y="667"/>
                      <a:pt x="516" y="667"/>
                      <a:pt x="516" y="667"/>
                    </a:cubicBezTo>
                    <a:cubicBezTo>
                      <a:pt x="517" y="666"/>
                      <a:pt x="515" y="667"/>
                      <a:pt x="515" y="666"/>
                    </a:cubicBezTo>
                    <a:cubicBezTo>
                      <a:pt x="516" y="666"/>
                      <a:pt x="516" y="664"/>
                      <a:pt x="517" y="665"/>
                    </a:cubicBezTo>
                    <a:cubicBezTo>
                      <a:pt x="518" y="663"/>
                      <a:pt x="515" y="661"/>
                      <a:pt x="516" y="658"/>
                    </a:cubicBezTo>
                    <a:cubicBezTo>
                      <a:pt x="515" y="658"/>
                      <a:pt x="516" y="657"/>
                      <a:pt x="514" y="656"/>
                    </a:cubicBezTo>
                    <a:cubicBezTo>
                      <a:pt x="515" y="656"/>
                      <a:pt x="514" y="654"/>
                      <a:pt x="516" y="655"/>
                    </a:cubicBezTo>
                    <a:cubicBezTo>
                      <a:pt x="516" y="655"/>
                      <a:pt x="516" y="655"/>
                      <a:pt x="516" y="655"/>
                    </a:cubicBezTo>
                    <a:cubicBezTo>
                      <a:pt x="517" y="655"/>
                      <a:pt x="517" y="655"/>
                      <a:pt x="517" y="655"/>
                    </a:cubicBezTo>
                    <a:cubicBezTo>
                      <a:pt x="518" y="654"/>
                      <a:pt x="515" y="653"/>
                      <a:pt x="515" y="652"/>
                    </a:cubicBezTo>
                    <a:cubicBezTo>
                      <a:pt x="515" y="652"/>
                      <a:pt x="515" y="653"/>
                      <a:pt x="515" y="652"/>
                    </a:cubicBezTo>
                    <a:cubicBezTo>
                      <a:pt x="515" y="651"/>
                      <a:pt x="515" y="651"/>
                      <a:pt x="515" y="651"/>
                    </a:cubicBezTo>
                    <a:cubicBezTo>
                      <a:pt x="515" y="651"/>
                      <a:pt x="515" y="651"/>
                      <a:pt x="515" y="651"/>
                    </a:cubicBezTo>
                    <a:cubicBezTo>
                      <a:pt x="515" y="649"/>
                      <a:pt x="515" y="649"/>
                      <a:pt x="515" y="649"/>
                    </a:cubicBezTo>
                    <a:cubicBezTo>
                      <a:pt x="515" y="649"/>
                      <a:pt x="515" y="649"/>
                      <a:pt x="515" y="649"/>
                    </a:cubicBezTo>
                    <a:cubicBezTo>
                      <a:pt x="515" y="648"/>
                      <a:pt x="516" y="648"/>
                      <a:pt x="515" y="647"/>
                    </a:cubicBezTo>
                    <a:cubicBezTo>
                      <a:pt x="514" y="647"/>
                      <a:pt x="514" y="648"/>
                      <a:pt x="513" y="647"/>
                    </a:cubicBezTo>
                    <a:cubicBezTo>
                      <a:pt x="514" y="646"/>
                      <a:pt x="514" y="644"/>
                      <a:pt x="514" y="642"/>
                    </a:cubicBezTo>
                    <a:cubicBezTo>
                      <a:pt x="513" y="642"/>
                      <a:pt x="513" y="642"/>
                      <a:pt x="513" y="641"/>
                    </a:cubicBezTo>
                    <a:cubicBezTo>
                      <a:pt x="514" y="641"/>
                      <a:pt x="514" y="641"/>
                      <a:pt x="514" y="641"/>
                    </a:cubicBezTo>
                    <a:cubicBezTo>
                      <a:pt x="512" y="640"/>
                      <a:pt x="516" y="640"/>
                      <a:pt x="514" y="639"/>
                    </a:cubicBezTo>
                    <a:cubicBezTo>
                      <a:pt x="513" y="639"/>
                      <a:pt x="513" y="639"/>
                      <a:pt x="513" y="639"/>
                    </a:cubicBezTo>
                    <a:cubicBezTo>
                      <a:pt x="511" y="637"/>
                      <a:pt x="515" y="637"/>
                      <a:pt x="512" y="636"/>
                    </a:cubicBezTo>
                    <a:cubicBezTo>
                      <a:pt x="512" y="637"/>
                      <a:pt x="510" y="637"/>
                      <a:pt x="510" y="636"/>
                    </a:cubicBezTo>
                    <a:cubicBezTo>
                      <a:pt x="511" y="636"/>
                      <a:pt x="511" y="636"/>
                      <a:pt x="511" y="636"/>
                    </a:cubicBezTo>
                    <a:cubicBezTo>
                      <a:pt x="511" y="635"/>
                      <a:pt x="510" y="635"/>
                      <a:pt x="511" y="635"/>
                    </a:cubicBezTo>
                    <a:cubicBezTo>
                      <a:pt x="511" y="635"/>
                      <a:pt x="512" y="635"/>
                      <a:pt x="511" y="634"/>
                    </a:cubicBezTo>
                    <a:cubicBezTo>
                      <a:pt x="513" y="634"/>
                      <a:pt x="513" y="634"/>
                      <a:pt x="513" y="634"/>
                    </a:cubicBezTo>
                    <a:cubicBezTo>
                      <a:pt x="511" y="634"/>
                      <a:pt x="511" y="634"/>
                      <a:pt x="511" y="634"/>
                    </a:cubicBezTo>
                    <a:cubicBezTo>
                      <a:pt x="511" y="632"/>
                      <a:pt x="510" y="631"/>
                      <a:pt x="511" y="630"/>
                    </a:cubicBezTo>
                    <a:cubicBezTo>
                      <a:pt x="511" y="630"/>
                      <a:pt x="511" y="628"/>
                      <a:pt x="509" y="628"/>
                    </a:cubicBezTo>
                    <a:cubicBezTo>
                      <a:pt x="510" y="628"/>
                      <a:pt x="510" y="627"/>
                      <a:pt x="511" y="627"/>
                    </a:cubicBezTo>
                    <a:cubicBezTo>
                      <a:pt x="510" y="627"/>
                      <a:pt x="509" y="625"/>
                      <a:pt x="510" y="624"/>
                    </a:cubicBezTo>
                    <a:cubicBezTo>
                      <a:pt x="510" y="624"/>
                      <a:pt x="510" y="624"/>
                      <a:pt x="510" y="624"/>
                    </a:cubicBezTo>
                    <a:cubicBezTo>
                      <a:pt x="510" y="622"/>
                      <a:pt x="507" y="621"/>
                      <a:pt x="508" y="618"/>
                    </a:cubicBezTo>
                    <a:cubicBezTo>
                      <a:pt x="507" y="619"/>
                      <a:pt x="507" y="617"/>
                      <a:pt x="506" y="618"/>
                    </a:cubicBezTo>
                    <a:cubicBezTo>
                      <a:pt x="504" y="616"/>
                      <a:pt x="507" y="613"/>
                      <a:pt x="503" y="614"/>
                    </a:cubicBezTo>
                    <a:cubicBezTo>
                      <a:pt x="502" y="613"/>
                      <a:pt x="503" y="612"/>
                      <a:pt x="503" y="612"/>
                    </a:cubicBezTo>
                    <a:cubicBezTo>
                      <a:pt x="503" y="612"/>
                      <a:pt x="503" y="612"/>
                      <a:pt x="503" y="612"/>
                    </a:cubicBezTo>
                    <a:cubicBezTo>
                      <a:pt x="502" y="610"/>
                      <a:pt x="502" y="610"/>
                      <a:pt x="502" y="608"/>
                    </a:cubicBezTo>
                    <a:cubicBezTo>
                      <a:pt x="501" y="608"/>
                      <a:pt x="499" y="608"/>
                      <a:pt x="499" y="607"/>
                    </a:cubicBezTo>
                    <a:cubicBezTo>
                      <a:pt x="500" y="607"/>
                      <a:pt x="499" y="607"/>
                      <a:pt x="499" y="606"/>
                    </a:cubicBezTo>
                    <a:cubicBezTo>
                      <a:pt x="500" y="606"/>
                      <a:pt x="500" y="606"/>
                      <a:pt x="500" y="606"/>
                    </a:cubicBezTo>
                    <a:cubicBezTo>
                      <a:pt x="500" y="606"/>
                      <a:pt x="500" y="605"/>
                      <a:pt x="499" y="605"/>
                    </a:cubicBezTo>
                    <a:cubicBezTo>
                      <a:pt x="499" y="605"/>
                      <a:pt x="499" y="605"/>
                      <a:pt x="500" y="605"/>
                    </a:cubicBezTo>
                    <a:cubicBezTo>
                      <a:pt x="499" y="605"/>
                      <a:pt x="499" y="605"/>
                      <a:pt x="499" y="605"/>
                    </a:cubicBezTo>
                    <a:cubicBezTo>
                      <a:pt x="499" y="605"/>
                      <a:pt x="499" y="605"/>
                      <a:pt x="498" y="606"/>
                    </a:cubicBezTo>
                    <a:cubicBezTo>
                      <a:pt x="499" y="604"/>
                      <a:pt x="497" y="604"/>
                      <a:pt x="498" y="603"/>
                    </a:cubicBezTo>
                    <a:cubicBezTo>
                      <a:pt x="497" y="601"/>
                      <a:pt x="495" y="600"/>
                      <a:pt x="493" y="598"/>
                    </a:cubicBezTo>
                    <a:cubicBezTo>
                      <a:pt x="494" y="598"/>
                      <a:pt x="495" y="598"/>
                      <a:pt x="495" y="598"/>
                    </a:cubicBezTo>
                    <a:cubicBezTo>
                      <a:pt x="494" y="597"/>
                      <a:pt x="494" y="597"/>
                      <a:pt x="494" y="597"/>
                    </a:cubicBezTo>
                    <a:cubicBezTo>
                      <a:pt x="495" y="597"/>
                      <a:pt x="495" y="598"/>
                      <a:pt x="496" y="598"/>
                    </a:cubicBezTo>
                    <a:cubicBezTo>
                      <a:pt x="496" y="596"/>
                      <a:pt x="492" y="596"/>
                      <a:pt x="492" y="593"/>
                    </a:cubicBezTo>
                    <a:cubicBezTo>
                      <a:pt x="492" y="593"/>
                      <a:pt x="492" y="593"/>
                      <a:pt x="492" y="593"/>
                    </a:cubicBezTo>
                    <a:cubicBezTo>
                      <a:pt x="492" y="593"/>
                      <a:pt x="492" y="593"/>
                      <a:pt x="492" y="593"/>
                    </a:cubicBezTo>
                    <a:cubicBezTo>
                      <a:pt x="491" y="593"/>
                      <a:pt x="491" y="593"/>
                      <a:pt x="490" y="593"/>
                    </a:cubicBezTo>
                    <a:cubicBezTo>
                      <a:pt x="491" y="592"/>
                      <a:pt x="492" y="592"/>
                      <a:pt x="491" y="591"/>
                    </a:cubicBezTo>
                    <a:cubicBezTo>
                      <a:pt x="491" y="590"/>
                      <a:pt x="490" y="590"/>
                      <a:pt x="489" y="589"/>
                    </a:cubicBezTo>
                    <a:cubicBezTo>
                      <a:pt x="489" y="590"/>
                      <a:pt x="488" y="590"/>
                      <a:pt x="488" y="590"/>
                    </a:cubicBezTo>
                    <a:cubicBezTo>
                      <a:pt x="488" y="589"/>
                      <a:pt x="488" y="589"/>
                      <a:pt x="487" y="588"/>
                    </a:cubicBezTo>
                    <a:cubicBezTo>
                      <a:pt x="488" y="588"/>
                      <a:pt x="488" y="588"/>
                      <a:pt x="488" y="588"/>
                    </a:cubicBezTo>
                    <a:cubicBezTo>
                      <a:pt x="487" y="588"/>
                      <a:pt x="487" y="587"/>
                      <a:pt x="486" y="588"/>
                    </a:cubicBezTo>
                    <a:cubicBezTo>
                      <a:pt x="487" y="587"/>
                      <a:pt x="487" y="588"/>
                      <a:pt x="488" y="587"/>
                    </a:cubicBezTo>
                    <a:cubicBezTo>
                      <a:pt x="486" y="586"/>
                      <a:pt x="487" y="587"/>
                      <a:pt x="486" y="585"/>
                    </a:cubicBezTo>
                    <a:cubicBezTo>
                      <a:pt x="484" y="585"/>
                      <a:pt x="485" y="586"/>
                      <a:pt x="484" y="586"/>
                    </a:cubicBezTo>
                    <a:cubicBezTo>
                      <a:pt x="483" y="586"/>
                      <a:pt x="482" y="586"/>
                      <a:pt x="482" y="584"/>
                    </a:cubicBezTo>
                    <a:cubicBezTo>
                      <a:pt x="481" y="585"/>
                      <a:pt x="481" y="585"/>
                      <a:pt x="481" y="585"/>
                    </a:cubicBezTo>
                    <a:cubicBezTo>
                      <a:pt x="479" y="584"/>
                      <a:pt x="479" y="584"/>
                      <a:pt x="479" y="582"/>
                    </a:cubicBezTo>
                    <a:cubicBezTo>
                      <a:pt x="477" y="582"/>
                      <a:pt x="475" y="582"/>
                      <a:pt x="474" y="582"/>
                    </a:cubicBezTo>
                    <a:cubicBezTo>
                      <a:pt x="473" y="580"/>
                      <a:pt x="471" y="579"/>
                      <a:pt x="465" y="578"/>
                    </a:cubicBezTo>
                    <a:cubicBezTo>
                      <a:pt x="465" y="577"/>
                      <a:pt x="465" y="577"/>
                      <a:pt x="465" y="577"/>
                    </a:cubicBezTo>
                    <a:cubicBezTo>
                      <a:pt x="463" y="578"/>
                      <a:pt x="462" y="578"/>
                      <a:pt x="462" y="580"/>
                    </a:cubicBezTo>
                    <a:cubicBezTo>
                      <a:pt x="460" y="578"/>
                      <a:pt x="460" y="581"/>
                      <a:pt x="459" y="580"/>
                    </a:cubicBezTo>
                    <a:cubicBezTo>
                      <a:pt x="459" y="580"/>
                      <a:pt x="459" y="580"/>
                      <a:pt x="459" y="580"/>
                    </a:cubicBezTo>
                    <a:cubicBezTo>
                      <a:pt x="459" y="582"/>
                      <a:pt x="456" y="580"/>
                      <a:pt x="456" y="582"/>
                    </a:cubicBezTo>
                    <a:cubicBezTo>
                      <a:pt x="456" y="581"/>
                      <a:pt x="456" y="581"/>
                      <a:pt x="456" y="581"/>
                    </a:cubicBezTo>
                    <a:cubicBezTo>
                      <a:pt x="455" y="581"/>
                      <a:pt x="454" y="582"/>
                      <a:pt x="454" y="581"/>
                    </a:cubicBezTo>
                    <a:cubicBezTo>
                      <a:pt x="452" y="582"/>
                      <a:pt x="449" y="582"/>
                      <a:pt x="448" y="584"/>
                    </a:cubicBezTo>
                    <a:cubicBezTo>
                      <a:pt x="448" y="584"/>
                      <a:pt x="448" y="584"/>
                      <a:pt x="448" y="584"/>
                    </a:cubicBezTo>
                    <a:cubicBezTo>
                      <a:pt x="448" y="586"/>
                      <a:pt x="447" y="585"/>
                      <a:pt x="446" y="585"/>
                    </a:cubicBezTo>
                    <a:cubicBezTo>
                      <a:pt x="446" y="585"/>
                      <a:pt x="446" y="585"/>
                      <a:pt x="446" y="585"/>
                    </a:cubicBezTo>
                    <a:cubicBezTo>
                      <a:pt x="446" y="587"/>
                      <a:pt x="444" y="586"/>
                      <a:pt x="443" y="587"/>
                    </a:cubicBezTo>
                    <a:cubicBezTo>
                      <a:pt x="443" y="586"/>
                      <a:pt x="443" y="586"/>
                      <a:pt x="443" y="586"/>
                    </a:cubicBezTo>
                    <a:cubicBezTo>
                      <a:pt x="442" y="586"/>
                      <a:pt x="442" y="586"/>
                      <a:pt x="442" y="586"/>
                    </a:cubicBezTo>
                    <a:cubicBezTo>
                      <a:pt x="442" y="586"/>
                      <a:pt x="442" y="586"/>
                      <a:pt x="442" y="586"/>
                    </a:cubicBezTo>
                    <a:cubicBezTo>
                      <a:pt x="442" y="589"/>
                      <a:pt x="441" y="585"/>
                      <a:pt x="440" y="587"/>
                    </a:cubicBezTo>
                    <a:cubicBezTo>
                      <a:pt x="439" y="587"/>
                      <a:pt x="438" y="592"/>
                      <a:pt x="437" y="591"/>
                    </a:cubicBezTo>
                    <a:cubicBezTo>
                      <a:pt x="436" y="592"/>
                      <a:pt x="437" y="589"/>
                      <a:pt x="436" y="590"/>
                    </a:cubicBezTo>
                    <a:cubicBezTo>
                      <a:pt x="436" y="589"/>
                      <a:pt x="437" y="590"/>
                      <a:pt x="436" y="589"/>
                    </a:cubicBezTo>
                    <a:cubicBezTo>
                      <a:pt x="435" y="589"/>
                      <a:pt x="435" y="588"/>
                      <a:pt x="434" y="589"/>
                    </a:cubicBezTo>
                    <a:cubicBezTo>
                      <a:pt x="434" y="588"/>
                      <a:pt x="434" y="588"/>
                      <a:pt x="434" y="588"/>
                    </a:cubicBezTo>
                    <a:cubicBezTo>
                      <a:pt x="432" y="590"/>
                      <a:pt x="431" y="587"/>
                      <a:pt x="430" y="589"/>
                    </a:cubicBezTo>
                    <a:cubicBezTo>
                      <a:pt x="429" y="590"/>
                      <a:pt x="429" y="586"/>
                      <a:pt x="428" y="588"/>
                    </a:cubicBezTo>
                    <a:cubicBezTo>
                      <a:pt x="427" y="587"/>
                      <a:pt x="427" y="587"/>
                      <a:pt x="427" y="587"/>
                    </a:cubicBezTo>
                    <a:cubicBezTo>
                      <a:pt x="426" y="587"/>
                      <a:pt x="427" y="589"/>
                      <a:pt x="426" y="588"/>
                    </a:cubicBezTo>
                    <a:cubicBezTo>
                      <a:pt x="426" y="588"/>
                      <a:pt x="425" y="588"/>
                      <a:pt x="425" y="587"/>
                    </a:cubicBezTo>
                    <a:cubicBezTo>
                      <a:pt x="424" y="586"/>
                      <a:pt x="422" y="589"/>
                      <a:pt x="420" y="587"/>
                    </a:cubicBezTo>
                    <a:cubicBezTo>
                      <a:pt x="420" y="589"/>
                      <a:pt x="419" y="588"/>
                      <a:pt x="418" y="589"/>
                    </a:cubicBezTo>
                    <a:cubicBezTo>
                      <a:pt x="418" y="589"/>
                      <a:pt x="416" y="589"/>
                      <a:pt x="417" y="588"/>
                    </a:cubicBezTo>
                    <a:cubicBezTo>
                      <a:pt x="417" y="588"/>
                      <a:pt x="418" y="588"/>
                      <a:pt x="418" y="588"/>
                    </a:cubicBezTo>
                    <a:cubicBezTo>
                      <a:pt x="418" y="587"/>
                      <a:pt x="418" y="587"/>
                      <a:pt x="418" y="587"/>
                    </a:cubicBezTo>
                    <a:cubicBezTo>
                      <a:pt x="416" y="586"/>
                      <a:pt x="416" y="588"/>
                      <a:pt x="414" y="588"/>
                    </a:cubicBezTo>
                    <a:cubicBezTo>
                      <a:pt x="415" y="588"/>
                      <a:pt x="415" y="588"/>
                      <a:pt x="415" y="589"/>
                    </a:cubicBezTo>
                    <a:cubicBezTo>
                      <a:pt x="414" y="589"/>
                      <a:pt x="414" y="589"/>
                      <a:pt x="414" y="589"/>
                    </a:cubicBezTo>
                    <a:cubicBezTo>
                      <a:pt x="414" y="588"/>
                      <a:pt x="414" y="588"/>
                      <a:pt x="414" y="588"/>
                    </a:cubicBezTo>
                    <a:cubicBezTo>
                      <a:pt x="412" y="588"/>
                      <a:pt x="412" y="588"/>
                      <a:pt x="412" y="588"/>
                    </a:cubicBezTo>
                    <a:cubicBezTo>
                      <a:pt x="413" y="589"/>
                      <a:pt x="413" y="589"/>
                      <a:pt x="413" y="589"/>
                    </a:cubicBezTo>
                    <a:cubicBezTo>
                      <a:pt x="412" y="588"/>
                      <a:pt x="411" y="587"/>
                      <a:pt x="411" y="588"/>
                    </a:cubicBezTo>
                    <a:cubicBezTo>
                      <a:pt x="410" y="589"/>
                      <a:pt x="411" y="589"/>
                      <a:pt x="411" y="590"/>
                    </a:cubicBezTo>
                    <a:cubicBezTo>
                      <a:pt x="410" y="589"/>
                      <a:pt x="408" y="588"/>
                      <a:pt x="406" y="588"/>
                    </a:cubicBezTo>
                    <a:cubicBezTo>
                      <a:pt x="407" y="589"/>
                      <a:pt x="406" y="589"/>
                      <a:pt x="406" y="589"/>
                    </a:cubicBezTo>
                    <a:cubicBezTo>
                      <a:pt x="406" y="588"/>
                      <a:pt x="406" y="588"/>
                      <a:pt x="406" y="588"/>
                    </a:cubicBezTo>
                    <a:cubicBezTo>
                      <a:pt x="404" y="590"/>
                      <a:pt x="405" y="587"/>
                      <a:pt x="404" y="588"/>
                    </a:cubicBezTo>
                    <a:cubicBezTo>
                      <a:pt x="404" y="587"/>
                      <a:pt x="404" y="587"/>
                      <a:pt x="404" y="587"/>
                    </a:cubicBezTo>
                    <a:cubicBezTo>
                      <a:pt x="404" y="589"/>
                      <a:pt x="404" y="589"/>
                      <a:pt x="404" y="589"/>
                    </a:cubicBezTo>
                    <a:cubicBezTo>
                      <a:pt x="402" y="591"/>
                      <a:pt x="403" y="587"/>
                      <a:pt x="402" y="589"/>
                    </a:cubicBezTo>
                    <a:cubicBezTo>
                      <a:pt x="402" y="589"/>
                      <a:pt x="402" y="591"/>
                      <a:pt x="401" y="591"/>
                    </a:cubicBezTo>
                    <a:cubicBezTo>
                      <a:pt x="401" y="590"/>
                      <a:pt x="401" y="590"/>
                      <a:pt x="401" y="590"/>
                    </a:cubicBezTo>
                    <a:cubicBezTo>
                      <a:pt x="401" y="590"/>
                      <a:pt x="401" y="591"/>
                      <a:pt x="401" y="591"/>
                    </a:cubicBezTo>
                    <a:cubicBezTo>
                      <a:pt x="401" y="590"/>
                      <a:pt x="401" y="589"/>
                      <a:pt x="400" y="590"/>
                    </a:cubicBezTo>
                    <a:cubicBezTo>
                      <a:pt x="400" y="588"/>
                      <a:pt x="400" y="588"/>
                      <a:pt x="400" y="588"/>
                    </a:cubicBezTo>
                    <a:cubicBezTo>
                      <a:pt x="399" y="590"/>
                      <a:pt x="399" y="590"/>
                      <a:pt x="399" y="590"/>
                    </a:cubicBezTo>
                    <a:cubicBezTo>
                      <a:pt x="399" y="589"/>
                      <a:pt x="397" y="590"/>
                      <a:pt x="397" y="589"/>
                    </a:cubicBezTo>
                    <a:cubicBezTo>
                      <a:pt x="397" y="589"/>
                      <a:pt x="395" y="589"/>
                      <a:pt x="395" y="590"/>
                    </a:cubicBezTo>
                    <a:cubicBezTo>
                      <a:pt x="395" y="589"/>
                      <a:pt x="394" y="589"/>
                      <a:pt x="394" y="588"/>
                    </a:cubicBezTo>
                    <a:cubicBezTo>
                      <a:pt x="394" y="589"/>
                      <a:pt x="393" y="590"/>
                      <a:pt x="392" y="589"/>
                    </a:cubicBezTo>
                    <a:cubicBezTo>
                      <a:pt x="392" y="589"/>
                      <a:pt x="392" y="589"/>
                      <a:pt x="392" y="589"/>
                    </a:cubicBezTo>
                    <a:cubicBezTo>
                      <a:pt x="390" y="588"/>
                      <a:pt x="389" y="590"/>
                      <a:pt x="387" y="589"/>
                    </a:cubicBezTo>
                    <a:cubicBezTo>
                      <a:pt x="387" y="590"/>
                      <a:pt x="386" y="589"/>
                      <a:pt x="386" y="591"/>
                    </a:cubicBezTo>
                    <a:cubicBezTo>
                      <a:pt x="384" y="592"/>
                      <a:pt x="383" y="588"/>
                      <a:pt x="382" y="592"/>
                    </a:cubicBezTo>
                    <a:cubicBezTo>
                      <a:pt x="381" y="592"/>
                      <a:pt x="381" y="591"/>
                      <a:pt x="380" y="591"/>
                    </a:cubicBezTo>
                    <a:cubicBezTo>
                      <a:pt x="381" y="591"/>
                      <a:pt x="381" y="591"/>
                      <a:pt x="381" y="591"/>
                    </a:cubicBezTo>
                    <a:cubicBezTo>
                      <a:pt x="379" y="591"/>
                      <a:pt x="379" y="591"/>
                      <a:pt x="377" y="591"/>
                    </a:cubicBezTo>
                    <a:cubicBezTo>
                      <a:pt x="377" y="591"/>
                      <a:pt x="377" y="593"/>
                      <a:pt x="376" y="593"/>
                    </a:cubicBezTo>
                    <a:cubicBezTo>
                      <a:pt x="376" y="592"/>
                      <a:pt x="376" y="592"/>
                      <a:pt x="375" y="592"/>
                    </a:cubicBezTo>
                    <a:cubicBezTo>
                      <a:pt x="375" y="592"/>
                      <a:pt x="375" y="592"/>
                      <a:pt x="375" y="591"/>
                    </a:cubicBezTo>
                    <a:cubicBezTo>
                      <a:pt x="375" y="591"/>
                      <a:pt x="375" y="591"/>
                      <a:pt x="375" y="592"/>
                    </a:cubicBezTo>
                    <a:cubicBezTo>
                      <a:pt x="375" y="591"/>
                      <a:pt x="375" y="591"/>
                      <a:pt x="375" y="591"/>
                    </a:cubicBezTo>
                    <a:cubicBezTo>
                      <a:pt x="374" y="592"/>
                      <a:pt x="374" y="592"/>
                      <a:pt x="374" y="592"/>
                    </a:cubicBezTo>
                    <a:cubicBezTo>
                      <a:pt x="374" y="592"/>
                      <a:pt x="374" y="592"/>
                      <a:pt x="374" y="592"/>
                    </a:cubicBezTo>
                    <a:cubicBezTo>
                      <a:pt x="374" y="591"/>
                      <a:pt x="373" y="592"/>
                      <a:pt x="372" y="591"/>
                    </a:cubicBezTo>
                    <a:cubicBezTo>
                      <a:pt x="370" y="591"/>
                      <a:pt x="369" y="593"/>
                      <a:pt x="367" y="593"/>
                    </a:cubicBezTo>
                    <a:cubicBezTo>
                      <a:pt x="367" y="592"/>
                      <a:pt x="367" y="592"/>
                      <a:pt x="368" y="592"/>
                    </a:cubicBezTo>
                    <a:cubicBezTo>
                      <a:pt x="367" y="592"/>
                      <a:pt x="367" y="592"/>
                      <a:pt x="367" y="592"/>
                    </a:cubicBezTo>
                    <a:cubicBezTo>
                      <a:pt x="367" y="591"/>
                      <a:pt x="367" y="591"/>
                      <a:pt x="368" y="591"/>
                    </a:cubicBezTo>
                    <a:cubicBezTo>
                      <a:pt x="366" y="590"/>
                      <a:pt x="365" y="593"/>
                      <a:pt x="363" y="591"/>
                    </a:cubicBezTo>
                    <a:cubicBezTo>
                      <a:pt x="363" y="592"/>
                      <a:pt x="363" y="592"/>
                      <a:pt x="363" y="592"/>
                    </a:cubicBezTo>
                    <a:cubicBezTo>
                      <a:pt x="363" y="592"/>
                      <a:pt x="363" y="592"/>
                      <a:pt x="363" y="592"/>
                    </a:cubicBezTo>
                    <a:cubicBezTo>
                      <a:pt x="363" y="592"/>
                      <a:pt x="362" y="593"/>
                      <a:pt x="362" y="593"/>
                    </a:cubicBezTo>
                    <a:cubicBezTo>
                      <a:pt x="362" y="592"/>
                      <a:pt x="362" y="591"/>
                      <a:pt x="361" y="591"/>
                    </a:cubicBezTo>
                    <a:cubicBezTo>
                      <a:pt x="361" y="590"/>
                      <a:pt x="360" y="591"/>
                      <a:pt x="359" y="592"/>
                    </a:cubicBezTo>
                    <a:cubicBezTo>
                      <a:pt x="359" y="592"/>
                      <a:pt x="359" y="592"/>
                      <a:pt x="359" y="592"/>
                    </a:cubicBezTo>
                    <a:cubicBezTo>
                      <a:pt x="358" y="592"/>
                      <a:pt x="358" y="592"/>
                      <a:pt x="358" y="592"/>
                    </a:cubicBezTo>
                    <a:cubicBezTo>
                      <a:pt x="358" y="591"/>
                      <a:pt x="358" y="591"/>
                      <a:pt x="358" y="591"/>
                    </a:cubicBezTo>
                    <a:cubicBezTo>
                      <a:pt x="358" y="592"/>
                      <a:pt x="357" y="592"/>
                      <a:pt x="356" y="592"/>
                    </a:cubicBezTo>
                    <a:cubicBezTo>
                      <a:pt x="356" y="592"/>
                      <a:pt x="357" y="592"/>
                      <a:pt x="357" y="591"/>
                    </a:cubicBezTo>
                    <a:cubicBezTo>
                      <a:pt x="356" y="591"/>
                      <a:pt x="356" y="591"/>
                      <a:pt x="355" y="591"/>
                    </a:cubicBezTo>
                    <a:cubicBezTo>
                      <a:pt x="354" y="592"/>
                      <a:pt x="355" y="592"/>
                      <a:pt x="354" y="593"/>
                    </a:cubicBezTo>
                    <a:cubicBezTo>
                      <a:pt x="354" y="593"/>
                      <a:pt x="353" y="594"/>
                      <a:pt x="352" y="593"/>
                    </a:cubicBezTo>
                    <a:cubicBezTo>
                      <a:pt x="352" y="594"/>
                      <a:pt x="352" y="594"/>
                      <a:pt x="352" y="594"/>
                    </a:cubicBezTo>
                    <a:cubicBezTo>
                      <a:pt x="351" y="595"/>
                      <a:pt x="350" y="595"/>
                      <a:pt x="350" y="595"/>
                    </a:cubicBezTo>
                    <a:cubicBezTo>
                      <a:pt x="350" y="594"/>
                      <a:pt x="351" y="593"/>
                      <a:pt x="351" y="591"/>
                    </a:cubicBezTo>
                    <a:cubicBezTo>
                      <a:pt x="352" y="590"/>
                      <a:pt x="352" y="590"/>
                      <a:pt x="352" y="590"/>
                    </a:cubicBezTo>
                    <a:cubicBezTo>
                      <a:pt x="353" y="588"/>
                      <a:pt x="351" y="588"/>
                      <a:pt x="352" y="586"/>
                    </a:cubicBezTo>
                    <a:cubicBezTo>
                      <a:pt x="353" y="587"/>
                      <a:pt x="354" y="584"/>
                      <a:pt x="354" y="585"/>
                    </a:cubicBezTo>
                    <a:cubicBezTo>
                      <a:pt x="356" y="581"/>
                      <a:pt x="355" y="575"/>
                      <a:pt x="358" y="570"/>
                    </a:cubicBezTo>
                    <a:cubicBezTo>
                      <a:pt x="357" y="568"/>
                      <a:pt x="359" y="565"/>
                      <a:pt x="358" y="564"/>
                    </a:cubicBezTo>
                    <a:cubicBezTo>
                      <a:pt x="359" y="564"/>
                      <a:pt x="359" y="558"/>
                      <a:pt x="360" y="561"/>
                    </a:cubicBezTo>
                    <a:cubicBezTo>
                      <a:pt x="360" y="562"/>
                      <a:pt x="360" y="562"/>
                      <a:pt x="360" y="562"/>
                    </a:cubicBezTo>
                    <a:cubicBezTo>
                      <a:pt x="360" y="563"/>
                      <a:pt x="360" y="563"/>
                      <a:pt x="360" y="563"/>
                    </a:cubicBezTo>
                    <a:cubicBezTo>
                      <a:pt x="363" y="560"/>
                      <a:pt x="361" y="556"/>
                      <a:pt x="362" y="553"/>
                    </a:cubicBezTo>
                    <a:cubicBezTo>
                      <a:pt x="361" y="554"/>
                      <a:pt x="361" y="555"/>
                      <a:pt x="361" y="554"/>
                    </a:cubicBezTo>
                    <a:cubicBezTo>
                      <a:pt x="361" y="551"/>
                      <a:pt x="361" y="551"/>
                      <a:pt x="361" y="551"/>
                    </a:cubicBezTo>
                    <a:cubicBezTo>
                      <a:pt x="362" y="552"/>
                      <a:pt x="362" y="552"/>
                      <a:pt x="362" y="552"/>
                    </a:cubicBezTo>
                    <a:cubicBezTo>
                      <a:pt x="362" y="550"/>
                      <a:pt x="363" y="548"/>
                      <a:pt x="363" y="547"/>
                    </a:cubicBezTo>
                    <a:cubicBezTo>
                      <a:pt x="362" y="547"/>
                      <a:pt x="362" y="547"/>
                      <a:pt x="362" y="547"/>
                    </a:cubicBezTo>
                    <a:cubicBezTo>
                      <a:pt x="363" y="545"/>
                      <a:pt x="365" y="544"/>
                      <a:pt x="364" y="541"/>
                    </a:cubicBezTo>
                    <a:cubicBezTo>
                      <a:pt x="363" y="540"/>
                      <a:pt x="362" y="544"/>
                      <a:pt x="363" y="541"/>
                    </a:cubicBezTo>
                    <a:cubicBezTo>
                      <a:pt x="364" y="538"/>
                      <a:pt x="365" y="533"/>
                      <a:pt x="366" y="529"/>
                    </a:cubicBezTo>
                    <a:cubicBezTo>
                      <a:pt x="365" y="529"/>
                      <a:pt x="365" y="528"/>
                      <a:pt x="365" y="527"/>
                    </a:cubicBezTo>
                    <a:cubicBezTo>
                      <a:pt x="366" y="527"/>
                      <a:pt x="366" y="527"/>
                      <a:pt x="366" y="527"/>
                    </a:cubicBezTo>
                    <a:cubicBezTo>
                      <a:pt x="365" y="523"/>
                      <a:pt x="368" y="526"/>
                      <a:pt x="368" y="521"/>
                    </a:cubicBezTo>
                    <a:cubicBezTo>
                      <a:pt x="367" y="520"/>
                      <a:pt x="367" y="520"/>
                      <a:pt x="367" y="520"/>
                    </a:cubicBezTo>
                    <a:cubicBezTo>
                      <a:pt x="365" y="516"/>
                      <a:pt x="369" y="518"/>
                      <a:pt x="367" y="514"/>
                    </a:cubicBezTo>
                    <a:cubicBezTo>
                      <a:pt x="367" y="515"/>
                      <a:pt x="365" y="514"/>
                      <a:pt x="365" y="512"/>
                    </a:cubicBezTo>
                    <a:cubicBezTo>
                      <a:pt x="366" y="513"/>
                      <a:pt x="366" y="513"/>
                      <a:pt x="366" y="513"/>
                    </a:cubicBezTo>
                    <a:cubicBezTo>
                      <a:pt x="366" y="512"/>
                      <a:pt x="366" y="511"/>
                      <a:pt x="366" y="511"/>
                    </a:cubicBezTo>
                    <a:cubicBezTo>
                      <a:pt x="366" y="511"/>
                      <a:pt x="367" y="511"/>
                      <a:pt x="367" y="509"/>
                    </a:cubicBezTo>
                    <a:cubicBezTo>
                      <a:pt x="368" y="511"/>
                      <a:pt x="368" y="511"/>
                      <a:pt x="368" y="511"/>
                    </a:cubicBezTo>
                    <a:cubicBezTo>
                      <a:pt x="367" y="507"/>
                      <a:pt x="367" y="507"/>
                      <a:pt x="367" y="507"/>
                    </a:cubicBezTo>
                    <a:cubicBezTo>
                      <a:pt x="368" y="505"/>
                      <a:pt x="367" y="501"/>
                      <a:pt x="368" y="500"/>
                    </a:cubicBezTo>
                    <a:cubicBezTo>
                      <a:pt x="368" y="500"/>
                      <a:pt x="369" y="494"/>
                      <a:pt x="367" y="493"/>
                    </a:cubicBezTo>
                    <a:cubicBezTo>
                      <a:pt x="368" y="494"/>
                      <a:pt x="369" y="491"/>
                      <a:pt x="370" y="492"/>
                    </a:cubicBezTo>
                    <a:cubicBezTo>
                      <a:pt x="369" y="490"/>
                      <a:pt x="368" y="486"/>
                      <a:pt x="369" y="485"/>
                    </a:cubicBezTo>
                    <a:cubicBezTo>
                      <a:pt x="369" y="485"/>
                      <a:pt x="369" y="485"/>
                      <a:pt x="369" y="485"/>
                    </a:cubicBezTo>
                    <a:cubicBezTo>
                      <a:pt x="370" y="479"/>
                      <a:pt x="367" y="474"/>
                      <a:pt x="368" y="469"/>
                    </a:cubicBezTo>
                    <a:cubicBezTo>
                      <a:pt x="367" y="469"/>
                      <a:pt x="368" y="466"/>
                      <a:pt x="367" y="467"/>
                    </a:cubicBezTo>
                    <a:cubicBezTo>
                      <a:pt x="365" y="461"/>
                      <a:pt x="368" y="456"/>
                      <a:pt x="364" y="454"/>
                    </a:cubicBezTo>
                    <a:cubicBezTo>
                      <a:pt x="364" y="452"/>
                      <a:pt x="365" y="451"/>
                      <a:pt x="365" y="450"/>
                    </a:cubicBezTo>
                    <a:cubicBezTo>
                      <a:pt x="365" y="451"/>
                      <a:pt x="365" y="451"/>
                      <a:pt x="365" y="451"/>
                    </a:cubicBezTo>
                    <a:cubicBezTo>
                      <a:pt x="364" y="446"/>
                      <a:pt x="364" y="444"/>
                      <a:pt x="363" y="441"/>
                    </a:cubicBezTo>
                    <a:cubicBezTo>
                      <a:pt x="363" y="439"/>
                      <a:pt x="361" y="439"/>
                      <a:pt x="361" y="436"/>
                    </a:cubicBezTo>
                    <a:cubicBezTo>
                      <a:pt x="362" y="437"/>
                      <a:pt x="361" y="435"/>
                      <a:pt x="361" y="434"/>
                    </a:cubicBezTo>
                    <a:cubicBezTo>
                      <a:pt x="361" y="435"/>
                      <a:pt x="362" y="435"/>
                      <a:pt x="362" y="433"/>
                    </a:cubicBezTo>
                    <a:cubicBezTo>
                      <a:pt x="362" y="433"/>
                      <a:pt x="361" y="433"/>
                      <a:pt x="361" y="433"/>
                    </a:cubicBezTo>
                    <a:cubicBezTo>
                      <a:pt x="361" y="433"/>
                      <a:pt x="361" y="433"/>
                      <a:pt x="361" y="433"/>
                    </a:cubicBezTo>
                    <a:cubicBezTo>
                      <a:pt x="361" y="431"/>
                      <a:pt x="361" y="431"/>
                      <a:pt x="361" y="432"/>
                    </a:cubicBezTo>
                    <a:cubicBezTo>
                      <a:pt x="361" y="432"/>
                      <a:pt x="360" y="432"/>
                      <a:pt x="360" y="432"/>
                    </a:cubicBezTo>
                    <a:cubicBezTo>
                      <a:pt x="361" y="430"/>
                      <a:pt x="359" y="427"/>
                      <a:pt x="360" y="426"/>
                    </a:cubicBezTo>
                    <a:cubicBezTo>
                      <a:pt x="359" y="420"/>
                      <a:pt x="356" y="416"/>
                      <a:pt x="355" y="412"/>
                    </a:cubicBezTo>
                    <a:cubicBezTo>
                      <a:pt x="355" y="411"/>
                      <a:pt x="356" y="412"/>
                      <a:pt x="357" y="413"/>
                    </a:cubicBezTo>
                    <a:cubicBezTo>
                      <a:pt x="356" y="412"/>
                      <a:pt x="356" y="411"/>
                      <a:pt x="355" y="410"/>
                    </a:cubicBezTo>
                    <a:cubicBezTo>
                      <a:pt x="356" y="410"/>
                      <a:pt x="356" y="412"/>
                      <a:pt x="357" y="413"/>
                    </a:cubicBezTo>
                    <a:cubicBezTo>
                      <a:pt x="357" y="408"/>
                      <a:pt x="353" y="405"/>
                      <a:pt x="353" y="399"/>
                    </a:cubicBezTo>
                    <a:cubicBezTo>
                      <a:pt x="352" y="399"/>
                      <a:pt x="352" y="399"/>
                      <a:pt x="352" y="399"/>
                    </a:cubicBezTo>
                    <a:cubicBezTo>
                      <a:pt x="352" y="398"/>
                      <a:pt x="352" y="398"/>
                      <a:pt x="352" y="398"/>
                    </a:cubicBezTo>
                    <a:cubicBezTo>
                      <a:pt x="351" y="398"/>
                      <a:pt x="350" y="398"/>
                      <a:pt x="350" y="397"/>
                    </a:cubicBezTo>
                    <a:cubicBezTo>
                      <a:pt x="351" y="396"/>
                      <a:pt x="352" y="396"/>
                      <a:pt x="351" y="394"/>
                    </a:cubicBezTo>
                    <a:cubicBezTo>
                      <a:pt x="351" y="392"/>
                      <a:pt x="349" y="389"/>
                      <a:pt x="347" y="387"/>
                    </a:cubicBezTo>
                    <a:cubicBezTo>
                      <a:pt x="348" y="388"/>
                      <a:pt x="347" y="388"/>
                      <a:pt x="347" y="387"/>
                    </a:cubicBezTo>
                    <a:cubicBezTo>
                      <a:pt x="346" y="386"/>
                      <a:pt x="347" y="385"/>
                      <a:pt x="346" y="384"/>
                    </a:cubicBezTo>
                    <a:cubicBezTo>
                      <a:pt x="347" y="384"/>
                      <a:pt x="347" y="384"/>
                      <a:pt x="347" y="384"/>
                    </a:cubicBezTo>
                    <a:cubicBezTo>
                      <a:pt x="346" y="384"/>
                      <a:pt x="344" y="381"/>
                      <a:pt x="344" y="381"/>
                    </a:cubicBezTo>
                    <a:cubicBezTo>
                      <a:pt x="344" y="380"/>
                      <a:pt x="345" y="383"/>
                      <a:pt x="346" y="383"/>
                    </a:cubicBezTo>
                    <a:cubicBezTo>
                      <a:pt x="344" y="378"/>
                      <a:pt x="345" y="380"/>
                      <a:pt x="343" y="376"/>
                    </a:cubicBezTo>
                    <a:cubicBezTo>
                      <a:pt x="341" y="374"/>
                      <a:pt x="342" y="377"/>
                      <a:pt x="341" y="376"/>
                    </a:cubicBezTo>
                    <a:cubicBezTo>
                      <a:pt x="339" y="374"/>
                      <a:pt x="338" y="372"/>
                      <a:pt x="337" y="370"/>
                    </a:cubicBezTo>
                    <a:cubicBezTo>
                      <a:pt x="336" y="371"/>
                      <a:pt x="336" y="371"/>
                      <a:pt x="336" y="371"/>
                    </a:cubicBezTo>
                    <a:cubicBezTo>
                      <a:pt x="334" y="367"/>
                      <a:pt x="333" y="365"/>
                      <a:pt x="332" y="362"/>
                    </a:cubicBezTo>
                    <a:cubicBezTo>
                      <a:pt x="326" y="356"/>
                      <a:pt x="322" y="354"/>
                      <a:pt x="320" y="353"/>
                    </a:cubicBezTo>
                    <a:cubicBezTo>
                      <a:pt x="318" y="349"/>
                      <a:pt x="316" y="350"/>
                      <a:pt x="315" y="351"/>
                    </a:cubicBezTo>
                    <a:cubicBezTo>
                      <a:pt x="314" y="353"/>
                      <a:pt x="313" y="359"/>
                      <a:pt x="313" y="359"/>
                    </a:cubicBezTo>
                    <a:cubicBezTo>
                      <a:pt x="312" y="371"/>
                      <a:pt x="314" y="377"/>
                      <a:pt x="314" y="392"/>
                    </a:cubicBezTo>
                    <a:cubicBezTo>
                      <a:pt x="313" y="404"/>
                      <a:pt x="310" y="408"/>
                      <a:pt x="310" y="421"/>
                    </a:cubicBezTo>
                    <a:cubicBezTo>
                      <a:pt x="309" y="427"/>
                      <a:pt x="308" y="434"/>
                      <a:pt x="307" y="440"/>
                    </a:cubicBezTo>
                    <a:cubicBezTo>
                      <a:pt x="308" y="443"/>
                      <a:pt x="306" y="448"/>
                      <a:pt x="306" y="452"/>
                    </a:cubicBezTo>
                    <a:cubicBezTo>
                      <a:pt x="305" y="453"/>
                      <a:pt x="305" y="453"/>
                      <a:pt x="305" y="453"/>
                    </a:cubicBezTo>
                    <a:cubicBezTo>
                      <a:pt x="306" y="454"/>
                      <a:pt x="306" y="455"/>
                      <a:pt x="305" y="457"/>
                    </a:cubicBezTo>
                    <a:cubicBezTo>
                      <a:pt x="305" y="456"/>
                      <a:pt x="305" y="456"/>
                      <a:pt x="305" y="456"/>
                    </a:cubicBezTo>
                    <a:cubicBezTo>
                      <a:pt x="305" y="458"/>
                      <a:pt x="304" y="460"/>
                      <a:pt x="304" y="461"/>
                    </a:cubicBezTo>
                    <a:cubicBezTo>
                      <a:pt x="304" y="461"/>
                      <a:pt x="304" y="461"/>
                      <a:pt x="304" y="461"/>
                    </a:cubicBezTo>
                    <a:cubicBezTo>
                      <a:pt x="304" y="463"/>
                      <a:pt x="304" y="463"/>
                      <a:pt x="304" y="463"/>
                    </a:cubicBezTo>
                    <a:cubicBezTo>
                      <a:pt x="304" y="463"/>
                      <a:pt x="304" y="463"/>
                      <a:pt x="304" y="463"/>
                    </a:cubicBezTo>
                    <a:cubicBezTo>
                      <a:pt x="304" y="466"/>
                      <a:pt x="303" y="469"/>
                      <a:pt x="302" y="472"/>
                    </a:cubicBezTo>
                    <a:cubicBezTo>
                      <a:pt x="303" y="472"/>
                      <a:pt x="303" y="472"/>
                      <a:pt x="303" y="472"/>
                    </a:cubicBezTo>
                    <a:cubicBezTo>
                      <a:pt x="301" y="477"/>
                      <a:pt x="302" y="480"/>
                      <a:pt x="300" y="485"/>
                    </a:cubicBezTo>
                    <a:cubicBezTo>
                      <a:pt x="300" y="485"/>
                      <a:pt x="300" y="485"/>
                      <a:pt x="300" y="485"/>
                    </a:cubicBezTo>
                    <a:cubicBezTo>
                      <a:pt x="301" y="492"/>
                      <a:pt x="295" y="495"/>
                      <a:pt x="296" y="503"/>
                    </a:cubicBezTo>
                    <a:cubicBezTo>
                      <a:pt x="296" y="502"/>
                      <a:pt x="295" y="503"/>
                      <a:pt x="295" y="503"/>
                    </a:cubicBezTo>
                    <a:cubicBezTo>
                      <a:pt x="294" y="506"/>
                      <a:pt x="293" y="509"/>
                      <a:pt x="295" y="510"/>
                    </a:cubicBezTo>
                    <a:cubicBezTo>
                      <a:pt x="295" y="512"/>
                      <a:pt x="294" y="512"/>
                      <a:pt x="293" y="512"/>
                    </a:cubicBezTo>
                    <a:cubicBezTo>
                      <a:pt x="294" y="512"/>
                      <a:pt x="294" y="514"/>
                      <a:pt x="294" y="516"/>
                    </a:cubicBezTo>
                    <a:cubicBezTo>
                      <a:pt x="293" y="515"/>
                      <a:pt x="293" y="515"/>
                      <a:pt x="293" y="515"/>
                    </a:cubicBezTo>
                    <a:cubicBezTo>
                      <a:pt x="293" y="517"/>
                      <a:pt x="293" y="519"/>
                      <a:pt x="292" y="520"/>
                    </a:cubicBezTo>
                    <a:cubicBezTo>
                      <a:pt x="294" y="520"/>
                      <a:pt x="294" y="520"/>
                      <a:pt x="294" y="520"/>
                    </a:cubicBezTo>
                    <a:cubicBezTo>
                      <a:pt x="293" y="522"/>
                      <a:pt x="292" y="520"/>
                      <a:pt x="291" y="523"/>
                    </a:cubicBezTo>
                    <a:cubicBezTo>
                      <a:pt x="293" y="523"/>
                      <a:pt x="293" y="523"/>
                      <a:pt x="293" y="523"/>
                    </a:cubicBezTo>
                    <a:cubicBezTo>
                      <a:pt x="291" y="527"/>
                      <a:pt x="289" y="528"/>
                      <a:pt x="286" y="531"/>
                    </a:cubicBezTo>
                    <a:cubicBezTo>
                      <a:pt x="281" y="546"/>
                      <a:pt x="277" y="563"/>
                      <a:pt x="267" y="573"/>
                    </a:cubicBezTo>
                    <a:cubicBezTo>
                      <a:pt x="266" y="573"/>
                      <a:pt x="266" y="573"/>
                      <a:pt x="266" y="573"/>
                    </a:cubicBezTo>
                    <a:cubicBezTo>
                      <a:pt x="264" y="572"/>
                      <a:pt x="265" y="577"/>
                      <a:pt x="264" y="576"/>
                    </a:cubicBezTo>
                    <a:cubicBezTo>
                      <a:pt x="264" y="577"/>
                      <a:pt x="263" y="577"/>
                      <a:pt x="263" y="578"/>
                    </a:cubicBezTo>
                    <a:cubicBezTo>
                      <a:pt x="263" y="578"/>
                      <a:pt x="262" y="578"/>
                      <a:pt x="262" y="577"/>
                    </a:cubicBezTo>
                    <a:cubicBezTo>
                      <a:pt x="261" y="578"/>
                      <a:pt x="261" y="578"/>
                      <a:pt x="261" y="579"/>
                    </a:cubicBezTo>
                    <a:cubicBezTo>
                      <a:pt x="261" y="579"/>
                      <a:pt x="261" y="579"/>
                      <a:pt x="261" y="579"/>
                    </a:cubicBezTo>
                    <a:cubicBezTo>
                      <a:pt x="261" y="579"/>
                      <a:pt x="261" y="579"/>
                      <a:pt x="261" y="579"/>
                    </a:cubicBezTo>
                    <a:cubicBezTo>
                      <a:pt x="261" y="579"/>
                      <a:pt x="261" y="579"/>
                      <a:pt x="261" y="579"/>
                    </a:cubicBezTo>
                    <a:cubicBezTo>
                      <a:pt x="261" y="578"/>
                      <a:pt x="261" y="578"/>
                      <a:pt x="261" y="578"/>
                    </a:cubicBezTo>
                    <a:cubicBezTo>
                      <a:pt x="261" y="578"/>
                      <a:pt x="261" y="579"/>
                      <a:pt x="260" y="580"/>
                    </a:cubicBezTo>
                    <a:cubicBezTo>
                      <a:pt x="260" y="579"/>
                      <a:pt x="259" y="579"/>
                      <a:pt x="258" y="578"/>
                    </a:cubicBezTo>
                    <a:cubicBezTo>
                      <a:pt x="258" y="578"/>
                      <a:pt x="258" y="578"/>
                      <a:pt x="258" y="578"/>
                    </a:cubicBezTo>
                    <a:cubicBezTo>
                      <a:pt x="255" y="576"/>
                      <a:pt x="253" y="576"/>
                      <a:pt x="251" y="577"/>
                    </a:cubicBezTo>
                    <a:cubicBezTo>
                      <a:pt x="251" y="575"/>
                      <a:pt x="249" y="576"/>
                      <a:pt x="248" y="575"/>
                    </a:cubicBezTo>
                    <a:cubicBezTo>
                      <a:pt x="248" y="575"/>
                      <a:pt x="248" y="575"/>
                      <a:pt x="248" y="575"/>
                    </a:cubicBezTo>
                    <a:cubicBezTo>
                      <a:pt x="246" y="576"/>
                      <a:pt x="245" y="573"/>
                      <a:pt x="243" y="574"/>
                    </a:cubicBezTo>
                    <a:cubicBezTo>
                      <a:pt x="243" y="574"/>
                      <a:pt x="243" y="573"/>
                      <a:pt x="243" y="573"/>
                    </a:cubicBezTo>
                    <a:cubicBezTo>
                      <a:pt x="242" y="573"/>
                      <a:pt x="240" y="573"/>
                      <a:pt x="240" y="572"/>
                    </a:cubicBezTo>
                    <a:cubicBezTo>
                      <a:pt x="237" y="572"/>
                      <a:pt x="233" y="570"/>
                      <a:pt x="231" y="572"/>
                    </a:cubicBezTo>
                    <a:cubicBezTo>
                      <a:pt x="231" y="571"/>
                      <a:pt x="231" y="571"/>
                      <a:pt x="231" y="571"/>
                    </a:cubicBezTo>
                    <a:cubicBezTo>
                      <a:pt x="229" y="572"/>
                      <a:pt x="229" y="571"/>
                      <a:pt x="228" y="571"/>
                    </a:cubicBezTo>
                    <a:cubicBezTo>
                      <a:pt x="228" y="571"/>
                      <a:pt x="228" y="571"/>
                      <a:pt x="228" y="571"/>
                    </a:cubicBezTo>
                    <a:cubicBezTo>
                      <a:pt x="226" y="572"/>
                      <a:pt x="224" y="570"/>
                      <a:pt x="223" y="571"/>
                    </a:cubicBezTo>
                    <a:cubicBezTo>
                      <a:pt x="223" y="570"/>
                      <a:pt x="223" y="570"/>
                      <a:pt x="223" y="570"/>
                    </a:cubicBezTo>
                    <a:cubicBezTo>
                      <a:pt x="221" y="569"/>
                      <a:pt x="221" y="569"/>
                      <a:pt x="221" y="569"/>
                    </a:cubicBezTo>
                    <a:cubicBezTo>
                      <a:pt x="222" y="570"/>
                      <a:pt x="222" y="570"/>
                      <a:pt x="222" y="570"/>
                    </a:cubicBezTo>
                    <a:cubicBezTo>
                      <a:pt x="221" y="572"/>
                      <a:pt x="220" y="568"/>
                      <a:pt x="218" y="569"/>
                    </a:cubicBezTo>
                    <a:cubicBezTo>
                      <a:pt x="217" y="568"/>
                      <a:pt x="214" y="572"/>
                      <a:pt x="212" y="571"/>
                    </a:cubicBezTo>
                    <a:cubicBezTo>
                      <a:pt x="211" y="572"/>
                      <a:pt x="213" y="570"/>
                      <a:pt x="212" y="570"/>
                    </a:cubicBezTo>
                    <a:cubicBezTo>
                      <a:pt x="212" y="569"/>
                      <a:pt x="213" y="569"/>
                      <a:pt x="213" y="568"/>
                    </a:cubicBezTo>
                    <a:cubicBezTo>
                      <a:pt x="211" y="569"/>
                      <a:pt x="211" y="567"/>
                      <a:pt x="209" y="567"/>
                    </a:cubicBezTo>
                    <a:cubicBezTo>
                      <a:pt x="209" y="566"/>
                      <a:pt x="209" y="566"/>
                      <a:pt x="209" y="566"/>
                    </a:cubicBezTo>
                    <a:cubicBezTo>
                      <a:pt x="207" y="567"/>
                      <a:pt x="206" y="564"/>
                      <a:pt x="205" y="565"/>
                    </a:cubicBezTo>
                    <a:cubicBezTo>
                      <a:pt x="202" y="565"/>
                      <a:pt x="204" y="562"/>
                      <a:pt x="201" y="564"/>
                    </a:cubicBezTo>
                    <a:cubicBezTo>
                      <a:pt x="201" y="562"/>
                      <a:pt x="201" y="562"/>
                      <a:pt x="201" y="562"/>
                    </a:cubicBezTo>
                    <a:cubicBezTo>
                      <a:pt x="200" y="562"/>
                      <a:pt x="200" y="563"/>
                      <a:pt x="199" y="562"/>
                    </a:cubicBezTo>
                    <a:cubicBezTo>
                      <a:pt x="199" y="562"/>
                      <a:pt x="198" y="562"/>
                      <a:pt x="199" y="561"/>
                    </a:cubicBezTo>
                    <a:cubicBezTo>
                      <a:pt x="197" y="559"/>
                      <a:pt x="194" y="561"/>
                      <a:pt x="192" y="559"/>
                    </a:cubicBezTo>
                    <a:cubicBezTo>
                      <a:pt x="191" y="560"/>
                      <a:pt x="189" y="559"/>
                      <a:pt x="189" y="559"/>
                    </a:cubicBezTo>
                    <a:cubicBezTo>
                      <a:pt x="189" y="559"/>
                      <a:pt x="186" y="558"/>
                      <a:pt x="188" y="558"/>
                    </a:cubicBezTo>
                    <a:cubicBezTo>
                      <a:pt x="188" y="558"/>
                      <a:pt x="188" y="558"/>
                      <a:pt x="188" y="558"/>
                    </a:cubicBezTo>
                    <a:cubicBezTo>
                      <a:pt x="189" y="557"/>
                      <a:pt x="189" y="557"/>
                      <a:pt x="189" y="557"/>
                    </a:cubicBezTo>
                    <a:cubicBezTo>
                      <a:pt x="187" y="555"/>
                      <a:pt x="185" y="557"/>
                      <a:pt x="184" y="556"/>
                    </a:cubicBezTo>
                    <a:cubicBezTo>
                      <a:pt x="184" y="557"/>
                      <a:pt x="185" y="557"/>
                      <a:pt x="184" y="557"/>
                    </a:cubicBezTo>
                    <a:cubicBezTo>
                      <a:pt x="183" y="557"/>
                      <a:pt x="183" y="557"/>
                      <a:pt x="183" y="557"/>
                    </a:cubicBezTo>
                    <a:cubicBezTo>
                      <a:pt x="183" y="556"/>
                      <a:pt x="183" y="556"/>
                      <a:pt x="183" y="556"/>
                    </a:cubicBezTo>
                    <a:cubicBezTo>
                      <a:pt x="181" y="555"/>
                      <a:pt x="181" y="555"/>
                      <a:pt x="181" y="555"/>
                    </a:cubicBezTo>
                    <a:cubicBezTo>
                      <a:pt x="181" y="556"/>
                      <a:pt x="181" y="556"/>
                      <a:pt x="181" y="556"/>
                    </a:cubicBezTo>
                    <a:cubicBezTo>
                      <a:pt x="180" y="555"/>
                      <a:pt x="180" y="554"/>
                      <a:pt x="179" y="554"/>
                    </a:cubicBezTo>
                    <a:cubicBezTo>
                      <a:pt x="178" y="555"/>
                      <a:pt x="179" y="556"/>
                      <a:pt x="178" y="556"/>
                    </a:cubicBezTo>
                    <a:cubicBezTo>
                      <a:pt x="177" y="555"/>
                      <a:pt x="175" y="553"/>
                      <a:pt x="173" y="552"/>
                    </a:cubicBezTo>
                    <a:cubicBezTo>
                      <a:pt x="173" y="553"/>
                      <a:pt x="173" y="553"/>
                      <a:pt x="172" y="553"/>
                    </a:cubicBezTo>
                    <a:cubicBezTo>
                      <a:pt x="172" y="552"/>
                      <a:pt x="172" y="552"/>
                      <a:pt x="172" y="552"/>
                    </a:cubicBezTo>
                    <a:cubicBezTo>
                      <a:pt x="170" y="553"/>
                      <a:pt x="172" y="550"/>
                      <a:pt x="170" y="550"/>
                    </a:cubicBezTo>
                    <a:cubicBezTo>
                      <a:pt x="170" y="550"/>
                      <a:pt x="170" y="550"/>
                      <a:pt x="170" y="550"/>
                    </a:cubicBezTo>
                    <a:cubicBezTo>
                      <a:pt x="169" y="551"/>
                      <a:pt x="169" y="551"/>
                      <a:pt x="169" y="551"/>
                    </a:cubicBezTo>
                    <a:cubicBezTo>
                      <a:pt x="167" y="552"/>
                      <a:pt x="169" y="549"/>
                      <a:pt x="166" y="551"/>
                    </a:cubicBezTo>
                    <a:cubicBezTo>
                      <a:pt x="167" y="551"/>
                      <a:pt x="166" y="553"/>
                      <a:pt x="165" y="552"/>
                    </a:cubicBezTo>
                    <a:cubicBezTo>
                      <a:pt x="166" y="551"/>
                      <a:pt x="166" y="551"/>
                      <a:pt x="166" y="551"/>
                    </a:cubicBezTo>
                    <a:cubicBezTo>
                      <a:pt x="165" y="551"/>
                      <a:pt x="165" y="552"/>
                      <a:pt x="165" y="551"/>
                    </a:cubicBezTo>
                    <a:cubicBezTo>
                      <a:pt x="165" y="551"/>
                      <a:pt x="165" y="550"/>
                      <a:pt x="164" y="550"/>
                    </a:cubicBezTo>
                    <a:cubicBezTo>
                      <a:pt x="165" y="549"/>
                      <a:pt x="165" y="549"/>
                      <a:pt x="165" y="549"/>
                    </a:cubicBezTo>
                    <a:cubicBezTo>
                      <a:pt x="163" y="550"/>
                      <a:pt x="163" y="550"/>
                      <a:pt x="163" y="550"/>
                    </a:cubicBezTo>
                    <a:cubicBezTo>
                      <a:pt x="162" y="549"/>
                      <a:pt x="160" y="549"/>
                      <a:pt x="160" y="548"/>
                    </a:cubicBezTo>
                    <a:cubicBezTo>
                      <a:pt x="160" y="548"/>
                      <a:pt x="158" y="547"/>
                      <a:pt x="157" y="548"/>
                    </a:cubicBezTo>
                    <a:cubicBezTo>
                      <a:pt x="158" y="547"/>
                      <a:pt x="157" y="546"/>
                      <a:pt x="157" y="546"/>
                    </a:cubicBezTo>
                    <a:cubicBezTo>
                      <a:pt x="156" y="546"/>
                      <a:pt x="154" y="546"/>
                      <a:pt x="154" y="545"/>
                    </a:cubicBezTo>
                    <a:cubicBezTo>
                      <a:pt x="154" y="545"/>
                      <a:pt x="154" y="545"/>
                      <a:pt x="154" y="545"/>
                    </a:cubicBezTo>
                    <a:cubicBezTo>
                      <a:pt x="152" y="543"/>
                      <a:pt x="149" y="544"/>
                      <a:pt x="147" y="542"/>
                    </a:cubicBezTo>
                    <a:cubicBezTo>
                      <a:pt x="147" y="543"/>
                      <a:pt x="146" y="542"/>
                      <a:pt x="146" y="544"/>
                    </a:cubicBezTo>
                    <a:cubicBezTo>
                      <a:pt x="143" y="544"/>
                      <a:pt x="142" y="539"/>
                      <a:pt x="140" y="543"/>
                    </a:cubicBezTo>
                    <a:cubicBezTo>
                      <a:pt x="139" y="542"/>
                      <a:pt x="139" y="541"/>
                      <a:pt x="138" y="541"/>
                    </a:cubicBezTo>
                    <a:cubicBezTo>
                      <a:pt x="139" y="541"/>
                      <a:pt x="139" y="541"/>
                      <a:pt x="139" y="541"/>
                    </a:cubicBezTo>
                    <a:cubicBezTo>
                      <a:pt x="136" y="540"/>
                      <a:pt x="136" y="540"/>
                      <a:pt x="134" y="539"/>
                    </a:cubicBezTo>
                    <a:cubicBezTo>
                      <a:pt x="133" y="539"/>
                      <a:pt x="133" y="540"/>
                      <a:pt x="131" y="539"/>
                    </a:cubicBezTo>
                    <a:cubicBezTo>
                      <a:pt x="132" y="539"/>
                      <a:pt x="131" y="539"/>
                      <a:pt x="131" y="539"/>
                    </a:cubicBezTo>
                    <a:cubicBezTo>
                      <a:pt x="131" y="539"/>
                      <a:pt x="132" y="538"/>
                      <a:pt x="131" y="538"/>
                    </a:cubicBezTo>
                    <a:cubicBezTo>
                      <a:pt x="131" y="538"/>
                      <a:pt x="131" y="538"/>
                      <a:pt x="131" y="538"/>
                    </a:cubicBezTo>
                    <a:cubicBezTo>
                      <a:pt x="131" y="538"/>
                      <a:pt x="131" y="538"/>
                      <a:pt x="131" y="538"/>
                    </a:cubicBezTo>
                    <a:cubicBezTo>
                      <a:pt x="130" y="538"/>
                      <a:pt x="130" y="538"/>
                      <a:pt x="130" y="538"/>
                    </a:cubicBezTo>
                    <a:cubicBezTo>
                      <a:pt x="130" y="538"/>
                      <a:pt x="130" y="538"/>
                      <a:pt x="130" y="539"/>
                    </a:cubicBezTo>
                    <a:cubicBezTo>
                      <a:pt x="129" y="537"/>
                      <a:pt x="127" y="537"/>
                      <a:pt x="128" y="536"/>
                    </a:cubicBezTo>
                    <a:cubicBezTo>
                      <a:pt x="125" y="535"/>
                      <a:pt x="123" y="535"/>
                      <a:pt x="121" y="535"/>
                    </a:cubicBezTo>
                    <a:cubicBezTo>
                      <a:pt x="121" y="534"/>
                      <a:pt x="121" y="534"/>
                      <a:pt x="122" y="534"/>
                    </a:cubicBezTo>
                    <a:cubicBezTo>
                      <a:pt x="121" y="533"/>
                      <a:pt x="121" y="533"/>
                      <a:pt x="121" y="533"/>
                    </a:cubicBezTo>
                    <a:cubicBezTo>
                      <a:pt x="121" y="532"/>
                      <a:pt x="122" y="533"/>
                      <a:pt x="122" y="533"/>
                    </a:cubicBezTo>
                    <a:cubicBezTo>
                      <a:pt x="121" y="531"/>
                      <a:pt x="118" y="533"/>
                      <a:pt x="117" y="530"/>
                    </a:cubicBezTo>
                    <a:cubicBezTo>
                      <a:pt x="116" y="531"/>
                      <a:pt x="116" y="531"/>
                      <a:pt x="116" y="531"/>
                    </a:cubicBezTo>
                    <a:cubicBezTo>
                      <a:pt x="116" y="531"/>
                      <a:pt x="116" y="531"/>
                      <a:pt x="116" y="531"/>
                    </a:cubicBezTo>
                    <a:cubicBezTo>
                      <a:pt x="116" y="531"/>
                      <a:pt x="115" y="531"/>
                      <a:pt x="115" y="531"/>
                    </a:cubicBezTo>
                    <a:cubicBezTo>
                      <a:pt x="115" y="530"/>
                      <a:pt x="116" y="529"/>
                      <a:pt x="115" y="529"/>
                    </a:cubicBezTo>
                    <a:cubicBezTo>
                      <a:pt x="114" y="528"/>
                      <a:pt x="112" y="528"/>
                      <a:pt x="111" y="528"/>
                    </a:cubicBezTo>
                    <a:cubicBezTo>
                      <a:pt x="111" y="528"/>
                      <a:pt x="111" y="528"/>
                      <a:pt x="111" y="528"/>
                    </a:cubicBezTo>
                    <a:cubicBezTo>
                      <a:pt x="110" y="528"/>
                      <a:pt x="110" y="527"/>
                      <a:pt x="110" y="527"/>
                    </a:cubicBezTo>
                    <a:cubicBezTo>
                      <a:pt x="110" y="527"/>
                      <a:pt x="110" y="527"/>
                      <a:pt x="110" y="527"/>
                    </a:cubicBezTo>
                    <a:cubicBezTo>
                      <a:pt x="110" y="527"/>
                      <a:pt x="108" y="526"/>
                      <a:pt x="108" y="527"/>
                    </a:cubicBezTo>
                    <a:cubicBezTo>
                      <a:pt x="108" y="526"/>
                      <a:pt x="109" y="527"/>
                      <a:pt x="110" y="526"/>
                    </a:cubicBezTo>
                    <a:cubicBezTo>
                      <a:pt x="108" y="525"/>
                      <a:pt x="109" y="526"/>
                      <a:pt x="107" y="524"/>
                    </a:cubicBezTo>
                    <a:cubicBezTo>
                      <a:pt x="105" y="524"/>
                      <a:pt x="106" y="525"/>
                      <a:pt x="105" y="526"/>
                    </a:cubicBezTo>
                    <a:cubicBezTo>
                      <a:pt x="104" y="525"/>
                      <a:pt x="103" y="525"/>
                      <a:pt x="102" y="524"/>
                    </a:cubicBezTo>
                    <a:cubicBezTo>
                      <a:pt x="102" y="525"/>
                      <a:pt x="102" y="525"/>
                      <a:pt x="102" y="525"/>
                    </a:cubicBezTo>
                    <a:cubicBezTo>
                      <a:pt x="100" y="524"/>
                      <a:pt x="99" y="523"/>
                      <a:pt x="99" y="522"/>
                    </a:cubicBezTo>
                    <a:cubicBezTo>
                      <a:pt x="97" y="521"/>
                      <a:pt x="95" y="520"/>
                      <a:pt x="93" y="520"/>
                    </a:cubicBezTo>
                    <a:cubicBezTo>
                      <a:pt x="93" y="518"/>
                      <a:pt x="91" y="516"/>
                      <a:pt x="85" y="514"/>
                    </a:cubicBezTo>
                    <a:cubicBezTo>
                      <a:pt x="85" y="513"/>
                      <a:pt x="85" y="513"/>
                      <a:pt x="85" y="513"/>
                    </a:cubicBezTo>
                    <a:cubicBezTo>
                      <a:pt x="83" y="514"/>
                      <a:pt x="81" y="514"/>
                      <a:pt x="80" y="516"/>
                    </a:cubicBezTo>
                    <a:cubicBezTo>
                      <a:pt x="79" y="515"/>
                      <a:pt x="78" y="517"/>
                      <a:pt x="78" y="517"/>
                    </a:cubicBezTo>
                    <a:cubicBezTo>
                      <a:pt x="78" y="516"/>
                      <a:pt x="78" y="516"/>
                      <a:pt x="78" y="516"/>
                    </a:cubicBezTo>
                    <a:cubicBezTo>
                      <a:pt x="77" y="518"/>
                      <a:pt x="74" y="517"/>
                      <a:pt x="74" y="519"/>
                    </a:cubicBezTo>
                    <a:cubicBezTo>
                      <a:pt x="74" y="519"/>
                      <a:pt x="73" y="518"/>
                      <a:pt x="74" y="518"/>
                    </a:cubicBezTo>
                    <a:cubicBezTo>
                      <a:pt x="73" y="519"/>
                      <a:pt x="72" y="520"/>
                      <a:pt x="71" y="519"/>
                    </a:cubicBezTo>
                    <a:cubicBezTo>
                      <a:pt x="69" y="520"/>
                      <a:pt x="66" y="522"/>
                      <a:pt x="66" y="525"/>
                    </a:cubicBezTo>
                    <a:cubicBezTo>
                      <a:pt x="66" y="524"/>
                      <a:pt x="66" y="524"/>
                      <a:pt x="66" y="524"/>
                    </a:cubicBezTo>
                    <a:cubicBezTo>
                      <a:pt x="66" y="526"/>
                      <a:pt x="65" y="525"/>
                      <a:pt x="65" y="526"/>
                    </a:cubicBezTo>
                    <a:cubicBezTo>
                      <a:pt x="65" y="526"/>
                      <a:pt x="64" y="526"/>
                      <a:pt x="64" y="526"/>
                    </a:cubicBezTo>
                    <a:cubicBezTo>
                      <a:pt x="64" y="528"/>
                      <a:pt x="62" y="528"/>
                      <a:pt x="62" y="529"/>
                    </a:cubicBezTo>
                    <a:cubicBezTo>
                      <a:pt x="62" y="528"/>
                      <a:pt x="62" y="528"/>
                      <a:pt x="62" y="528"/>
                    </a:cubicBezTo>
                    <a:cubicBezTo>
                      <a:pt x="60" y="530"/>
                      <a:pt x="60" y="530"/>
                      <a:pt x="60" y="530"/>
                    </a:cubicBezTo>
                    <a:cubicBezTo>
                      <a:pt x="61" y="529"/>
                      <a:pt x="61" y="529"/>
                      <a:pt x="61" y="529"/>
                    </a:cubicBezTo>
                    <a:cubicBezTo>
                      <a:pt x="62" y="531"/>
                      <a:pt x="59" y="529"/>
                      <a:pt x="59" y="531"/>
                    </a:cubicBezTo>
                    <a:cubicBezTo>
                      <a:pt x="58" y="532"/>
                      <a:pt x="60" y="536"/>
                      <a:pt x="59" y="537"/>
                    </a:cubicBezTo>
                    <a:cubicBezTo>
                      <a:pt x="59" y="538"/>
                      <a:pt x="58" y="535"/>
                      <a:pt x="58" y="536"/>
                    </a:cubicBezTo>
                    <a:cubicBezTo>
                      <a:pt x="57" y="536"/>
                      <a:pt x="58" y="535"/>
                      <a:pt x="57" y="535"/>
                    </a:cubicBezTo>
                    <a:cubicBezTo>
                      <a:pt x="56" y="536"/>
                      <a:pt x="55" y="535"/>
                      <a:pt x="55" y="537"/>
                    </a:cubicBezTo>
                    <a:cubicBezTo>
                      <a:pt x="54" y="536"/>
                      <a:pt x="54" y="536"/>
                      <a:pt x="54" y="536"/>
                    </a:cubicBezTo>
                    <a:cubicBezTo>
                      <a:pt x="54" y="538"/>
                      <a:pt x="51" y="538"/>
                      <a:pt x="52" y="539"/>
                    </a:cubicBezTo>
                    <a:cubicBezTo>
                      <a:pt x="51" y="541"/>
                      <a:pt x="49" y="538"/>
                      <a:pt x="49" y="541"/>
                    </a:cubicBezTo>
                    <a:cubicBezTo>
                      <a:pt x="48" y="541"/>
                      <a:pt x="48" y="541"/>
                      <a:pt x="48" y="541"/>
                    </a:cubicBezTo>
                    <a:cubicBezTo>
                      <a:pt x="47" y="541"/>
                      <a:pt x="49" y="542"/>
                      <a:pt x="48" y="542"/>
                    </a:cubicBezTo>
                    <a:cubicBezTo>
                      <a:pt x="47" y="542"/>
                      <a:pt x="47" y="542"/>
                      <a:pt x="46" y="542"/>
                    </a:cubicBezTo>
                    <a:cubicBezTo>
                      <a:pt x="44" y="542"/>
                      <a:pt x="46" y="545"/>
                      <a:pt x="43" y="546"/>
                    </a:cubicBezTo>
                    <a:cubicBezTo>
                      <a:pt x="44" y="547"/>
                      <a:pt x="42" y="548"/>
                      <a:pt x="43" y="549"/>
                    </a:cubicBezTo>
                    <a:cubicBezTo>
                      <a:pt x="42" y="548"/>
                      <a:pt x="41" y="551"/>
                      <a:pt x="41" y="549"/>
                    </a:cubicBezTo>
                    <a:cubicBezTo>
                      <a:pt x="41" y="549"/>
                      <a:pt x="41" y="548"/>
                      <a:pt x="41" y="549"/>
                    </a:cubicBezTo>
                    <a:cubicBezTo>
                      <a:pt x="41" y="548"/>
                      <a:pt x="41" y="548"/>
                      <a:pt x="41" y="548"/>
                    </a:cubicBezTo>
                    <a:cubicBezTo>
                      <a:pt x="39" y="548"/>
                      <a:pt x="40" y="550"/>
                      <a:pt x="39" y="551"/>
                    </a:cubicBezTo>
                    <a:cubicBezTo>
                      <a:pt x="40" y="551"/>
                      <a:pt x="40" y="551"/>
                      <a:pt x="40" y="551"/>
                    </a:cubicBezTo>
                    <a:cubicBezTo>
                      <a:pt x="39" y="552"/>
                      <a:pt x="39" y="552"/>
                      <a:pt x="39" y="552"/>
                    </a:cubicBezTo>
                    <a:cubicBezTo>
                      <a:pt x="39" y="552"/>
                      <a:pt x="39" y="552"/>
                      <a:pt x="39" y="552"/>
                    </a:cubicBezTo>
                    <a:cubicBezTo>
                      <a:pt x="38" y="553"/>
                      <a:pt x="38" y="553"/>
                      <a:pt x="38" y="553"/>
                    </a:cubicBezTo>
                    <a:cubicBezTo>
                      <a:pt x="38" y="553"/>
                      <a:pt x="38" y="553"/>
                      <a:pt x="38" y="553"/>
                    </a:cubicBezTo>
                    <a:cubicBezTo>
                      <a:pt x="38" y="554"/>
                      <a:pt x="36" y="553"/>
                      <a:pt x="37" y="555"/>
                    </a:cubicBezTo>
                    <a:cubicBezTo>
                      <a:pt x="37" y="555"/>
                      <a:pt x="38" y="555"/>
                      <a:pt x="38" y="556"/>
                    </a:cubicBezTo>
                    <a:cubicBezTo>
                      <a:pt x="37" y="556"/>
                      <a:pt x="35" y="557"/>
                      <a:pt x="34" y="558"/>
                    </a:cubicBezTo>
                    <a:cubicBezTo>
                      <a:pt x="35" y="559"/>
                      <a:pt x="35" y="559"/>
                      <a:pt x="35" y="560"/>
                    </a:cubicBezTo>
                    <a:cubicBezTo>
                      <a:pt x="34" y="559"/>
                      <a:pt x="34" y="559"/>
                      <a:pt x="34" y="559"/>
                    </a:cubicBezTo>
                    <a:cubicBezTo>
                      <a:pt x="34" y="561"/>
                      <a:pt x="32" y="559"/>
                      <a:pt x="32" y="561"/>
                    </a:cubicBezTo>
                    <a:cubicBezTo>
                      <a:pt x="33" y="561"/>
                      <a:pt x="33" y="561"/>
                      <a:pt x="33" y="561"/>
                    </a:cubicBezTo>
                    <a:cubicBezTo>
                      <a:pt x="34" y="564"/>
                      <a:pt x="31" y="561"/>
                      <a:pt x="32" y="564"/>
                    </a:cubicBezTo>
                    <a:cubicBezTo>
                      <a:pt x="32" y="563"/>
                      <a:pt x="34" y="564"/>
                      <a:pt x="33" y="565"/>
                    </a:cubicBezTo>
                    <a:cubicBezTo>
                      <a:pt x="33" y="564"/>
                      <a:pt x="33" y="564"/>
                      <a:pt x="33" y="564"/>
                    </a:cubicBezTo>
                    <a:cubicBezTo>
                      <a:pt x="33" y="565"/>
                      <a:pt x="33" y="565"/>
                      <a:pt x="33" y="565"/>
                    </a:cubicBezTo>
                    <a:cubicBezTo>
                      <a:pt x="32" y="565"/>
                      <a:pt x="32" y="565"/>
                      <a:pt x="31" y="565"/>
                    </a:cubicBezTo>
                    <a:cubicBezTo>
                      <a:pt x="31" y="564"/>
                      <a:pt x="31" y="564"/>
                      <a:pt x="31" y="564"/>
                    </a:cubicBezTo>
                    <a:cubicBezTo>
                      <a:pt x="32" y="566"/>
                      <a:pt x="32" y="566"/>
                      <a:pt x="32" y="566"/>
                    </a:cubicBezTo>
                    <a:cubicBezTo>
                      <a:pt x="30" y="567"/>
                      <a:pt x="31" y="568"/>
                      <a:pt x="29" y="568"/>
                    </a:cubicBezTo>
                    <a:cubicBezTo>
                      <a:pt x="29" y="568"/>
                      <a:pt x="28" y="570"/>
                      <a:pt x="29" y="571"/>
                    </a:cubicBezTo>
                    <a:cubicBezTo>
                      <a:pt x="28" y="570"/>
                      <a:pt x="28" y="571"/>
                      <a:pt x="27" y="570"/>
                    </a:cubicBezTo>
                    <a:cubicBezTo>
                      <a:pt x="28" y="571"/>
                      <a:pt x="28" y="573"/>
                      <a:pt x="26" y="573"/>
                    </a:cubicBezTo>
                    <a:cubicBezTo>
                      <a:pt x="26" y="572"/>
                      <a:pt x="26" y="572"/>
                      <a:pt x="26" y="572"/>
                    </a:cubicBezTo>
                    <a:cubicBezTo>
                      <a:pt x="25" y="574"/>
                      <a:pt x="26" y="576"/>
                      <a:pt x="24" y="578"/>
                    </a:cubicBezTo>
                    <a:cubicBezTo>
                      <a:pt x="25" y="578"/>
                      <a:pt x="24" y="579"/>
                      <a:pt x="25" y="579"/>
                    </a:cubicBezTo>
                    <a:cubicBezTo>
                      <a:pt x="26" y="582"/>
                      <a:pt x="22" y="582"/>
                      <a:pt x="25" y="584"/>
                    </a:cubicBezTo>
                    <a:cubicBezTo>
                      <a:pt x="25" y="585"/>
                      <a:pt x="24" y="584"/>
                      <a:pt x="23" y="585"/>
                    </a:cubicBezTo>
                    <a:cubicBezTo>
                      <a:pt x="23" y="585"/>
                      <a:pt x="23" y="585"/>
                      <a:pt x="23" y="585"/>
                    </a:cubicBezTo>
                    <a:cubicBezTo>
                      <a:pt x="23" y="586"/>
                      <a:pt x="23" y="587"/>
                      <a:pt x="22" y="588"/>
                    </a:cubicBezTo>
                    <a:cubicBezTo>
                      <a:pt x="22" y="589"/>
                      <a:pt x="24" y="589"/>
                      <a:pt x="23" y="590"/>
                    </a:cubicBezTo>
                    <a:cubicBezTo>
                      <a:pt x="23" y="590"/>
                      <a:pt x="23" y="590"/>
                      <a:pt x="23" y="591"/>
                    </a:cubicBezTo>
                    <a:cubicBezTo>
                      <a:pt x="23" y="590"/>
                      <a:pt x="22" y="590"/>
                      <a:pt x="22" y="591"/>
                    </a:cubicBezTo>
                    <a:cubicBezTo>
                      <a:pt x="22" y="591"/>
                      <a:pt x="22" y="591"/>
                      <a:pt x="22" y="591"/>
                    </a:cubicBezTo>
                    <a:cubicBezTo>
                      <a:pt x="22" y="591"/>
                      <a:pt x="22" y="591"/>
                      <a:pt x="22" y="591"/>
                    </a:cubicBezTo>
                    <a:cubicBezTo>
                      <a:pt x="22" y="592"/>
                      <a:pt x="22" y="592"/>
                      <a:pt x="22" y="591"/>
                    </a:cubicBezTo>
                    <a:cubicBezTo>
                      <a:pt x="22" y="591"/>
                      <a:pt x="23" y="591"/>
                      <a:pt x="23" y="591"/>
                    </a:cubicBezTo>
                    <a:cubicBezTo>
                      <a:pt x="22" y="592"/>
                      <a:pt x="22" y="593"/>
                      <a:pt x="21" y="593"/>
                    </a:cubicBezTo>
                    <a:cubicBezTo>
                      <a:pt x="20" y="595"/>
                      <a:pt x="21" y="597"/>
                      <a:pt x="21" y="599"/>
                    </a:cubicBezTo>
                    <a:cubicBezTo>
                      <a:pt x="20" y="599"/>
                      <a:pt x="20" y="598"/>
                      <a:pt x="20" y="598"/>
                    </a:cubicBezTo>
                    <a:cubicBezTo>
                      <a:pt x="20" y="599"/>
                      <a:pt x="20" y="599"/>
                      <a:pt x="20" y="599"/>
                    </a:cubicBezTo>
                    <a:cubicBezTo>
                      <a:pt x="19" y="599"/>
                      <a:pt x="19" y="598"/>
                      <a:pt x="19" y="598"/>
                    </a:cubicBezTo>
                    <a:cubicBezTo>
                      <a:pt x="19" y="598"/>
                      <a:pt x="19" y="598"/>
                      <a:pt x="19" y="598"/>
                    </a:cubicBezTo>
                    <a:cubicBezTo>
                      <a:pt x="18" y="597"/>
                      <a:pt x="18" y="597"/>
                      <a:pt x="18" y="596"/>
                    </a:cubicBezTo>
                    <a:cubicBezTo>
                      <a:pt x="19" y="595"/>
                      <a:pt x="17" y="591"/>
                      <a:pt x="18" y="590"/>
                    </a:cubicBezTo>
                    <a:cubicBezTo>
                      <a:pt x="18" y="590"/>
                      <a:pt x="18" y="590"/>
                      <a:pt x="18" y="590"/>
                    </a:cubicBezTo>
                    <a:cubicBezTo>
                      <a:pt x="16" y="586"/>
                      <a:pt x="18" y="583"/>
                      <a:pt x="16" y="579"/>
                    </a:cubicBezTo>
                    <a:cubicBezTo>
                      <a:pt x="17" y="579"/>
                      <a:pt x="17" y="579"/>
                      <a:pt x="17" y="580"/>
                    </a:cubicBezTo>
                    <a:cubicBezTo>
                      <a:pt x="17" y="578"/>
                      <a:pt x="16" y="575"/>
                      <a:pt x="17" y="574"/>
                    </a:cubicBezTo>
                    <a:cubicBezTo>
                      <a:pt x="16" y="568"/>
                      <a:pt x="17" y="560"/>
                      <a:pt x="15" y="557"/>
                    </a:cubicBezTo>
                    <a:cubicBezTo>
                      <a:pt x="15" y="557"/>
                      <a:pt x="15" y="557"/>
                      <a:pt x="15" y="557"/>
                    </a:cubicBezTo>
                    <a:cubicBezTo>
                      <a:pt x="14" y="555"/>
                      <a:pt x="15" y="554"/>
                      <a:pt x="15" y="552"/>
                    </a:cubicBezTo>
                    <a:cubicBezTo>
                      <a:pt x="15" y="552"/>
                      <a:pt x="15" y="551"/>
                      <a:pt x="15" y="551"/>
                    </a:cubicBezTo>
                    <a:cubicBezTo>
                      <a:pt x="14" y="549"/>
                      <a:pt x="15" y="545"/>
                      <a:pt x="14" y="543"/>
                    </a:cubicBezTo>
                    <a:cubicBezTo>
                      <a:pt x="15" y="543"/>
                      <a:pt x="15" y="543"/>
                      <a:pt x="15" y="543"/>
                    </a:cubicBezTo>
                    <a:cubicBezTo>
                      <a:pt x="15" y="541"/>
                      <a:pt x="15" y="540"/>
                      <a:pt x="15" y="538"/>
                    </a:cubicBezTo>
                    <a:cubicBezTo>
                      <a:pt x="15" y="540"/>
                      <a:pt x="15" y="540"/>
                      <a:pt x="15" y="540"/>
                    </a:cubicBezTo>
                    <a:cubicBezTo>
                      <a:pt x="13" y="539"/>
                      <a:pt x="17" y="536"/>
                      <a:pt x="15" y="533"/>
                    </a:cubicBezTo>
                    <a:cubicBezTo>
                      <a:pt x="16" y="530"/>
                      <a:pt x="12" y="526"/>
                      <a:pt x="13" y="523"/>
                    </a:cubicBezTo>
                    <a:cubicBezTo>
                      <a:pt x="12" y="521"/>
                      <a:pt x="14" y="524"/>
                      <a:pt x="14" y="522"/>
                    </a:cubicBezTo>
                    <a:cubicBezTo>
                      <a:pt x="15" y="522"/>
                      <a:pt x="15" y="523"/>
                      <a:pt x="15" y="523"/>
                    </a:cubicBezTo>
                    <a:cubicBezTo>
                      <a:pt x="15" y="520"/>
                      <a:pt x="17" y="519"/>
                      <a:pt x="17" y="516"/>
                    </a:cubicBezTo>
                    <a:cubicBezTo>
                      <a:pt x="18" y="516"/>
                      <a:pt x="18" y="516"/>
                      <a:pt x="18" y="516"/>
                    </a:cubicBezTo>
                    <a:cubicBezTo>
                      <a:pt x="17" y="512"/>
                      <a:pt x="20" y="509"/>
                      <a:pt x="19" y="507"/>
                    </a:cubicBezTo>
                    <a:cubicBezTo>
                      <a:pt x="19" y="503"/>
                      <a:pt x="22" y="505"/>
                      <a:pt x="21" y="500"/>
                    </a:cubicBezTo>
                    <a:cubicBezTo>
                      <a:pt x="22" y="499"/>
                      <a:pt x="22" y="499"/>
                      <a:pt x="22" y="499"/>
                    </a:cubicBezTo>
                    <a:cubicBezTo>
                      <a:pt x="23" y="498"/>
                      <a:pt x="21" y="498"/>
                      <a:pt x="22" y="496"/>
                    </a:cubicBezTo>
                    <a:cubicBezTo>
                      <a:pt x="23" y="496"/>
                      <a:pt x="23" y="494"/>
                      <a:pt x="23" y="495"/>
                    </a:cubicBezTo>
                    <a:cubicBezTo>
                      <a:pt x="25" y="491"/>
                      <a:pt x="24" y="486"/>
                      <a:pt x="27" y="481"/>
                    </a:cubicBezTo>
                    <a:cubicBezTo>
                      <a:pt x="26" y="480"/>
                      <a:pt x="27" y="477"/>
                      <a:pt x="26" y="476"/>
                    </a:cubicBezTo>
                    <a:cubicBezTo>
                      <a:pt x="27" y="476"/>
                      <a:pt x="28" y="471"/>
                      <a:pt x="29" y="474"/>
                    </a:cubicBezTo>
                    <a:cubicBezTo>
                      <a:pt x="29" y="474"/>
                      <a:pt x="28" y="475"/>
                      <a:pt x="28" y="475"/>
                    </a:cubicBezTo>
                    <a:cubicBezTo>
                      <a:pt x="29" y="475"/>
                      <a:pt x="29" y="475"/>
                      <a:pt x="29" y="475"/>
                    </a:cubicBezTo>
                    <a:cubicBezTo>
                      <a:pt x="31" y="473"/>
                      <a:pt x="30" y="469"/>
                      <a:pt x="31" y="466"/>
                    </a:cubicBezTo>
                    <a:cubicBezTo>
                      <a:pt x="30" y="467"/>
                      <a:pt x="30" y="468"/>
                      <a:pt x="30" y="467"/>
                    </a:cubicBezTo>
                    <a:cubicBezTo>
                      <a:pt x="31" y="465"/>
                      <a:pt x="31" y="465"/>
                      <a:pt x="31" y="465"/>
                    </a:cubicBezTo>
                    <a:cubicBezTo>
                      <a:pt x="31" y="465"/>
                      <a:pt x="31" y="465"/>
                      <a:pt x="31" y="465"/>
                    </a:cubicBezTo>
                    <a:cubicBezTo>
                      <a:pt x="33" y="461"/>
                      <a:pt x="33" y="461"/>
                      <a:pt x="33" y="461"/>
                    </a:cubicBezTo>
                    <a:cubicBezTo>
                      <a:pt x="32" y="462"/>
                      <a:pt x="32" y="462"/>
                      <a:pt x="32" y="462"/>
                    </a:cubicBezTo>
                    <a:cubicBezTo>
                      <a:pt x="33" y="460"/>
                      <a:pt x="34" y="460"/>
                      <a:pt x="34" y="457"/>
                    </a:cubicBezTo>
                    <a:cubicBezTo>
                      <a:pt x="34" y="456"/>
                      <a:pt x="32" y="458"/>
                      <a:pt x="33" y="456"/>
                    </a:cubicBezTo>
                    <a:cubicBezTo>
                      <a:pt x="34" y="454"/>
                      <a:pt x="36" y="450"/>
                      <a:pt x="38" y="447"/>
                    </a:cubicBezTo>
                    <a:cubicBezTo>
                      <a:pt x="37" y="447"/>
                      <a:pt x="37" y="446"/>
                      <a:pt x="37" y="445"/>
                    </a:cubicBezTo>
                    <a:cubicBezTo>
                      <a:pt x="38" y="445"/>
                      <a:pt x="38" y="445"/>
                      <a:pt x="38" y="445"/>
                    </a:cubicBezTo>
                    <a:cubicBezTo>
                      <a:pt x="38" y="441"/>
                      <a:pt x="40" y="444"/>
                      <a:pt x="41" y="440"/>
                    </a:cubicBezTo>
                    <a:cubicBezTo>
                      <a:pt x="41" y="441"/>
                      <a:pt x="41" y="441"/>
                      <a:pt x="41" y="441"/>
                    </a:cubicBezTo>
                    <a:cubicBezTo>
                      <a:pt x="40" y="439"/>
                      <a:pt x="40" y="439"/>
                      <a:pt x="40" y="439"/>
                    </a:cubicBezTo>
                    <a:cubicBezTo>
                      <a:pt x="40" y="435"/>
                      <a:pt x="42" y="438"/>
                      <a:pt x="41" y="434"/>
                    </a:cubicBezTo>
                    <a:cubicBezTo>
                      <a:pt x="41" y="435"/>
                      <a:pt x="39" y="434"/>
                      <a:pt x="40" y="432"/>
                    </a:cubicBezTo>
                    <a:cubicBezTo>
                      <a:pt x="41" y="433"/>
                      <a:pt x="41" y="433"/>
                      <a:pt x="41" y="433"/>
                    </a:cubicBezTo>
                    <a:cubicBezTo>
                      <a:pt x="41" y="432"/>
                      <a:pt x="41" y="431"/>
                      <a:pt x="41" y="431"/>
                    </a:cubicBezTo>
                    <a:cubicBezTo>
                      <a:pt x="42" y="431"/>
                      <a:pt x="43" y="431"/>
                      <a:pt x="43" y="430"/>
                    </a:cubicBezTo>
                    <a:cubicBezTo>
                      <a:pt x="44" y="431"/>
                      <a:pt x="44" y="431"/>
                      <a:pt x="44" y="431"/>
                    </a:cubicBezTo>
                    <a:cubicBezTo>
                      <a:pt x="43" y="428"/>
                      <a:pt x="43" y="428"/>
                      <a:pt x="43" y="428"/>
                    </a:cubicBezTo>
                    <a:cubicBezTo>
                      <a:pt x="45" y="426"/>
                      <a:pt x="45" y="423"/>
                      <a:pt x="47" y="422"/>
                    </a:cubicBezTo>
                    <a:cubicBezTo>
                      <a:pt x="47" y="422"/>
                      <a:pt x="49" y="418"/>
                      <a:pt x="48" y="417"/>
                    </a:cubicBezTo>
                    <a:cubicBezTo>
                      <a:pt x="49" y="418"/>
                      <a:pt x="50" y="416"/>
                      <a:pt x="51" y="417"/>
                    </a:cubicBezTo>
                    <a:cubicBezTo>
                      <a:pt x="50" y="415"/>
                      <a:pt x="51" y="412"/>
                      <a:pt x="53" y="411"/>
                    </a:cubicBezTo>
                    <a:cubicBezTo>
                      <a:pt x="53" y="411"/>
                      <a:pt x="53" y="411"/>
                      <a:pt x="53" y="411"/>
                    </a:cubicBezTo>
                    <a:cubicBezTo>
                      <a:pt x="56" y="407"/>
                      <a:pt x="56" y="402"/>
                      <a:pt x="59" y="398"/>
                    </a:cubicBezTo>
                    <a:cubicBezTo>
                      <a:pt x="58" y="398"/>
                      <a:pt x="60" y="396"/>
                      <a:pt x="58" y="396"/>
                    </a:cubicBezTo>
                    <a:cubicBezTo>
                      <a:pt x="60" y="391"/>
                      <a:pt x="65" y="389"/>
                      <a:pt x="63" y="386"/>
                    </a:cubicBezTo>
                    <a:cubicBezTo>
                      <a:pt x="64" y="384"/>
                      <a:pt x="65" y="384"/>
                      <a:pt x="66" y="383"/>
                    </a:cubicBezTo>
                    <a:cubicBezTo>
                      <a:pt x="66" y="384"/>
                      <a:pt x="66" y="384"/>
                      <a:pt x="66" y="384"/>
                    </a:cubicBezTo>
                    <a:cubicBezTo>
                      <a:pt x="68" y="380"/>
                      <a:pt x="68" y="379"/>
                      <a:pt x="70" y="376"/>
                    </a:cubicBezTo>
                    <a:cubicBezTo>
                      <a:pt x="71" y="375"/>
                      <a:pt x="69" y="373"/>
                      <a:pt x="71" y="371"/>
                    </a:cubicBezTo>
                    <a:cubicBezTo>
                      <a:pt x="71" y="372"/>
                      <a:pt x="72" y="371"/>
                      <a:pt x="72" y="371"/>
                    </a:cubicBezTo>
                    <a:cubicBezTo>
                      <a:pt x="72" y="371"/>
                      <a:pt x="72" y="372"/>
                      <a:pt x="73" y="371"/>
                    </a:cubicBezTo>
                    <a:cubicBezTo>
                      <a:pt x="73" y="370"/>
                      <a:pt x="73" y="370"/>
                      <a:pt x="73" y="370"/>
                    </a:cubicBezTo>
                    <a:cubicBezTo>
                      <a:pt x="74" y="370"/>
                      <a:pt x="74" y="370"/>
                      <a:pt x="74" y="370"/>
                    </a:cubicBezTo>
                    <a:cubicBezTo>
                      <a:pt x="74" y="368"/>
                      <a:pt x="74" y="368"/>
                      <a:pt x="74" y="369"/>
                    </a:cubicBezTo>
                    <a:cubicBezTo>
                      <a:pt x="73" y="369"/>
                      <a:pt x="73" y="369"/>
                      <a:pt x="73" y="369"/>
                    </a:cubicBezTo>
                    <a:cubicBezTo>
                      <a:pt x="75" y="368"/>
                      <a:pt x="76" y="365"/>
                      <a:pt x="77" y="365"/>
                    </a:cubicBezTo>
                    <a:cubicBezTo>
                      <a:pt x="80" y="361"/>
                      <a:pt x="81" y="357"/>
                      <a:pt x="84" y="353"/>
                    </a:cubicBezTo>
                    <a:cubicBezTo>
                      <a:pt x="85" y="353"/>
                      <a:pt x="84" y="354"/>
                      <a:pt x="84" y="356"/>
                    </a:cubicBezTo>
                    <a:cubicBezTo>
                      <a:pt x="86" y="353"/>
                      <a:pt x="86" y="353"/>
                      <a:pt x="86" y="353"/>
                    </a:cubicBezTo>
                    <a:cubicBezTo>
                      <a:pt x="86" y="354"/>
                      <a:pt x="85" y="355"/>
                      <a:pt x="84" y="356"/>
                    </a:cubicBezTo>
                    <a:cubicBezTo>
                      <a:pt x="88" y="354"/>
                      <a:pt x="88" y="349"/>
                      <a:pt x="92" y="346"/>
                    </a:cubicBezTo>
                    <a:cubicBezTo>
                      <a:pt x="92" y="345"/>
                      <a:pt x="92" y="345"/>
                      <a:pt x="92" y="345"/>
                    </a:cubicBezTo>
                    <a:cubicBezTo>
                      <a:pt x="93" y="345"/>
                      <a:pt x="93" y="345"/>
                      <a:pt x="93" y="345"/>
                    </a:cubicBezTo>
                    <a:cubicBezTo>
                      <a:pt x="92" y="345"/>
                      <a:pt x="93" y="344"/>
                      <a:pt x="93" y="343"/>
                    </a:cubicBezTo>
                    <a:cubicBezTo>
                      <a:pt x="94" y="343"/>
                      <a:pt x="94" y="345"/>
                      <a:pt x="96" y="343"/>
                    </a:cubicBezTo>
                    <a:cubicBezTo>
                      <a:pt x="98" y="342"/>
                      <a:pt x="99" y="339"/>
                      <a:pt x="100" y="338"/>
                    </a:cubicBezTo>
                    <a:cubicBezTo>
                      <a:pt x="99" y="338"/>
                      <a:pt x="99" y="338"/>
                      <a:pt x="100" y="337"/>
                    </a:cubicBezTo>
                    <a:cubicBezTo>
                      <a:pt x="100" y="336"/>
                      <a:pt x="101" y="337"/>
                      <a:pt x="102" y="336"/>
                    </a:cubicBezTo>
                    <a:cubicBezTo>
                      <a:pt x="102" y="336"/>
                      <a:pt x="102" y="336"/>
                      <a:pt x="102" y="336"/>
                    </a:cubicBezTo>
                    <a:cubicBezTo>
                      <a:pt x="102" y="336"/>
                      <a:pt x="104" y="334"/>
                      <a:pt x="104" y="333"/>
                    </a:cubicBezTo>
                    <a:cubicBezTo>
                      <a:pt x="105" y="333"/>
                      <a:pt x="103" y="335"/>
                      <a:pt x="103" y="336"/>
                    </a:cubicBezTo>
                    <a:cubicBezTo>
                      <a:pt x="107" y="333"/>
                      <a:pt x="105" y="334"/>
                      <a:pt x="108" y="331"/>
                    </a:cubicBezTo>
                    <a:cubicBezTo>
                      <a:pt x="110" y="329"/>
                      <a:pt x="107" y="331"/>
                      <a:pt x="108" y="329"/>
                    </a:cubicBezTo>
                    <a:cubicBezTo>
                      <a:pt x="109" y="328"/>
                      <a:pt x="110" y="326"/>
                      <a:pt x="113" y="325"/>
                    </a:cubicBezTo>
                    <a:cubicBezTo>
                      <a:pt x="111" y="325"/>
                      <a:pt x="111" y="325"/>
                      <a:pt x="111" y="325"/>
                    </a:cubicBezTo>
                    <a:cubicBezTo>
                      <a:pt x="114" y="322"/>
                      <a:pt x="116" y="321"/>
                      <a:pt x="119" y="321"/>
                    </a:cubicBezTo>
                    <a:cubicBezTo>
                      <a:pt x="120" y="320"/>
                      <a:pt x="121" y="319"/>
                      <a:pt x="121" y="318"/>
                    </a:cubicBezTo>
                    <a:cubicBezTo>
                      <a:pt x="121" y="319"/>
                      <a:pt x="122" y="319"/>
                      <a:pt x="122" y="319"/>
                    </a:cubicBezTo>
                    <a:cubicBezTo>
                      <a:pt x="120" y="328"/>
                      <a:pt x="114" y="333"/>
                      <a:pt x="116" y="338"/>
                    </a:cubicBezTo>
                    <a:cubicBezTo>
                      <a:pt x="115" y="342"/>
                      <a:pt x="114" y="342"/>
                      <a:pt x="113" y="344"/>
                    </a:cubicBezTo>
                    <a:cubicBezTo>
                      <a:pt x="113" y="343"/>
                      <a:pt x="113" y="343"/>
                      <a:pt x="113" y="343"/>
                    </a:cubicBezTo>
                    <a:cubicBezTo>
                      <a:pt x="111" y="351"/>
                      <a:pt x="110" y="353"/>
                      <a:pt x="108" y="358"/>
                    </a:cubicBezTo>
                    <a:cubicBezTo>
                      <a:pt x="107" y="361"/>
                      <a:pt x="109" y="362"/>
                      <a:pt x="107" y="367"/>
                    </a:cubicBezTo>
                    <a:cubicBezTo>
                      <a:pt x="107" y="365"/>
                      <a:pt x="106" y="367"/>
                      <a:pt x="106" y="369"/>
                    </a:cubicBezTo>
                    <a:cubicBezTo>
                      <a:pt x="106" y="368"/>
                      <a:pt x="106" y="367"/>
                      <a:pt x="105" y="370"/>
                    </a:cubicBezTo>
                    <a:cubicBezTo>
                      <a:pt x="105" y="370"/>
                      <a:pt x="105" y="371"/>
                      <a:pt x="105" y="371"/>
                    </a:cubicBezTo>
                    <a:cubicBezTo>
                      <a:pt x="105" y="371"/>
                      <a:pt x="105" y="371"/>
                      <a:pt x="105" y="371"/>
                    </a:cubicBezTo>
                    <a:cubicBezTo>
                      <a:pt x="104" y="374"/>
                      <a:pt x="104" y="374"/>
                      <a:pt x="105" y="372"/>
                    </a:cubicBezTo>
                    <a:cubicBezTo>
                      <a:pt x="105" y="372"/>
                      <a:pt x="105" y="372"/>
                      <a:pt x="105" y="372"/>
                    </a:cubicBezTo>
                    <a:cubicBezTo>
                      <a:pt x="103" y="375"/>
                      <a:pt x="103" y="381"/>
                      <a:pt x="101" y="381"/>
                    </a:cubicBezTo>
                    <a:cubicBezTo>
                      <a:pt x="99" y="391"/>
                      <a:pt x="99" y="398"/>
                      <a:pt x="97" y="406"/>
                    </a:cubicBezTo>
                    <a:cubicBezTo>
                      <a:pt x="96" y="406"/>
                      <a:pt x="96" y="404"/>
                      <a:pt x="97" y="402"/>
                    </a:cubicBezTo>
                    <a:cubicBezTo>
                      <a:pt x="96" y="404"/>
                      <a:pt x="96" y="406"/>
                      <a:pt x="96" y="408"/>
                    </a:cubicBezTo>
                    <a:cubicBezTo>
                      <a:pt x="95" y="407"/>
                      <a:pt x="96" y="404"/>
                      <a:pt x="96" y="403"/>
                    </a:cubicBezTo>
                    <a:cubicBezTo>
                      <a:pt x="93" y="409"/>
                      <a:pt x="94" y="417"/>
                      <a:pt x="92" y="424"/>
                    </a:cubicBezTo>
                    <a:cubicBezTo>
                      <a:pt x="92" y="426"/>
                      <a:pt x="92" y="426"/>
                      <a:pt x="92" y="426"/>
                    </a:cubicBezTo>
                    <a:cubicBezTo>
                      <a:pt x="92" y="426"/>
                      <a:pt x="92" y="426"/>
                      <a:pt x="92" y="426"/>
                    </a:cubicBezTo>
                    <a:cubicBezTo>
                      <a:pt x="92" y="427"/>
                      <a:pt x="92" y="428"/>
                      <a:pt x="92" y="430"/>
                    </a:cubicBezTo>
                    <a:cubicBezTo>
                      <a:pt x="91" y="431"/>
                      <a:pt x="90" y="429"/>
                      <a:pt x="90" y="433"/>
                    </a:cubicBezTo>
                    <a:cubicBezTo>
                      <a:pt x="89" y="436"/>
                      <a:pt x="89" y="442"/>
                      <a:pt x="89" y="446"/>
                    </a:cubicBezTo>
                    <a:cubicBezTo>
                      <a:pt x="89" y="444"/>
                      <a:pt x="90" y="445"/>
                      <a:pt x="90" y="446"/>
                    </a:cubicBezTo>
                    <a:cubicBezTo>
                      <a:pt x="90" y="448"/>
                      <a:pt x="89" y="449"/>
                      <a:pt x="89" y="450"/>
                    </a:cubicBezTo>
                    <a:cubicBezTo>
                      <a:pt x="88" y="450"/>
                      <a:pt x="88" y="450"/>
                      <a:pt x="88" y="450"/>
                    </a:cubicBezTo>
                    <a:cubicBezTo>
                      <a:pt x="89" y="451"/>
                      <a:pt x="88" y="456"/>
                      <a:pt x="89" y="456"/>
                    </a:cubicBezTo>
                    <a:cubicBezTo>
                      <a:pt x="88" y="457"/>
                      <a:pt x="88" y="453"/>
                      <a:pt x="88" y="453"/>
                    </a:cubicBezTo>
                    <a:cubicBezTo>
                      <a:pt x="87" y="461"/>
                      <a:pt x="87" y="457"/>
                      <a:pt x="87" y="465"/>
                    </a:cubicBezTo>
                    <a:cubicBezTo>
                      <a:pt x="87" y="469"/>
                      <a:pt x="88" y="464"/>
                      <a:pt x="89" y="466"/>
                    </a:cubicBezTo>
                    <a:cubicBezTo>
                      <a:pt x="89" y="470"/>
                      <a:pt x="89" y="474"/>
                      <a:pt x="88" y="478"/>
                    </a:cubicBezTo>
                    <a:cubicBezTo>
                      <a:pt x="89" y="476"/>
                      <a:pt x="89" y="476"/>
                      <a:pt x="89" y="476"/>
                    </a:cubicBezTo>
                    <a:cubicBezTo>
                      <a:pt x="90" y="484"/>
                      <a:pt x="90" y="488"/>
                      <a:pt x="89" y="492"/>
                    </a:cubicBezTo>
                    <a:cubicBezTo>
                      <a:pt x="91" y="505"/>
                      <a:pt x="94" y="512"/>
                      <a:pt x="96" y="516"/>
                    </a:cubicBezTo>
                    <a:cubicBezTo>
                      <a:pt x="97" y="519"/>
                      <a:pt x="99" y="518"/>
                      <a:pt x="99" y="516"/>
                    </a:cubicBezTo>
                    <a:cubicBezTo>
                      <a:pt x="100" y="513"/>
                      <a:pt x="100" y="503"/>
                      <a:pt x="100" y="503"/>
                    </a:cubicBezTo>
                    <a:cubicBezTo>
                      <a:pt x="102" y="483"/>
                      <a:pt x="99" y="473"/>
                      <a:pt x="101" y="449"/>
                    </a:cubicBezTo>
                    <a:cubicBezTo>
                      <a:pt x="104" y="428"/>
                      <a:pt x="107" y="423"/>
                      <a:pt x="111" y="402"/>
                    </a:cubicBezTo>
                    <a:cubicBezTo>
                      <a:pt x="114" y="392"/>
                      <a:pt x="116" y="381"/>
                      <a:pt x="119" y="371"/>
                    </a:cubicBezTo>
                    <a:cubicBezTo>
                      <a:pt x="119" y="366"/>
                      <a:pt x="123" y="358"/>
                      <a:pt x="124" y="353"/>
                    </a:cubicBezTo>
                    <a:cubicBezTo>
                      <a:pt x="126" y="351"/>
                      <a:pt x="126" y="351"/>
                      <a:pt x="126" y="351"/>
                    </a:cubicBezTo>
                    <a:cubicBezTo>
                      <a:pt x="126" y="349"/>
                      <a:pt x="126" y="347"/>
                      <a:pt x="128" y="345"/>
                    </a:cubicBezTo>
                    <a:cubicBezTo>
                      <a:pt x="128" y="345"/>
                      <a:pt x="128" y="345"/>
                      <a:pt x="128" y="345"/>
                    </a:cubicBezTo>
                    <a:cubicBezTo>
                      <a:pt x="128" y="342"/>
                      <a:pt x="130" y="339"/>
                      <a:pt x="130" y="338"/>
                    </a:cubicBezTo>
                    <a:cubicBezTo>
                      <a:pt x="130" y="338"/>
                      <a:pt x="130" y="338"/>
                      <a:pt x="130" y="338"/>
                    </a:cubicBezTo>
                    <a:cubicBezTo>
                      <a:pt x="131" y="334"/>
                      <a:pt x="131" y="334"/>
                      <a:pt x="131" y="334"/>
                    </a:cubicBezTo>
                    <a:cubicBezTo>
                      <a:pt x="131" y="335"/>
                      <a:pt x="131" y="335"/>
                      <a:pt x="131" y="335"/>
                    </a:cubicBezTo>
                    <a:cubicBezTo>
                      <a:pt x="132" y="330"/>
                      <a:pt x="134" y="325"/>
                      <a:pt x="136" y="321"/>
                    </a:cubicBezTo>
                    <a:cubicBezTo>
                      <a:pt x="135" y="321"/>
                      <a:pt x="135" y="321"/>
                      <a:pt x="135" y="321"/>
                    </a:cubicBezTo>
                    <a:cubicBezTo>
                      <a:pt x="140" y="312"/>
                      <a:pt x="140" y="308"/>
                      <a:pt x="145" y="300"/>
                    </a:cubicBezTo>
                    <a:cubicBezTo>
                      <a:pt x="145" y="300"/>
                      <a:pt x="145" y="300"/>
                      <a:pt x="145" y="300"/>
                    </a:cubicBezTo>
                    <a:cubicBezTo>
                      <a:pt x="147" y="289"/>
                      <a:pt x="154" y="285"/>
                      <a:pt x="157" y="273"/>
                    </a:cubicBezTo>
                    <a:cubicBezTo>
                      <a:pt x="156" y="274"/>
                      <a:pt x="158" y="272"/>
                      <a:pt x="158" y="273"/>
                    </a:cubicBezTo>
                    <a:cubicBezTo>
                      <a:pt x="160" y="268"/>
                      <a:pt x="162" y="262"/>
                      <a:pt x="161" y="261"/>
                    </a:cubicBezTo>
                    <a:cubicBezTo>
                      <a:pt x="162" y="258"/>
                      <a:pt x="163" y="259"/>
                      <a:pt x="164" y="259"/>
                    </a:cubicBezTo>
                    <a:cubicBezTo>
                      <a:pt x="163" y="258"/>
                      <a:pt x="164" y="255"/>
                      <a:pt x="165" y="252"/>
                    </a:cubicBezTo>
                    <a:cubicBezTo>
                      <a:pt x="165" y="254"/>
                      <a:pt x="165" y="254"/>
                      <a:pt x="165" y="254"/>
                    </a:cubicBezTo>
                    <a:cubicBezTo>
                      <a:pt x="166" y="251"/>
                      <a:pt x="168" y="248"/>
                      <a:pt x="169" y="246"/>
                    </a:cubicBezTo>
                    <a:cubicBezTo>
                      <a:pt x="167" y="247"/>
                      <a:pt x="167" y="247"/>
                      <a:pt x="167" y="247"/>
                    </a:cubicBezTo>
                    <a:cubicBezTo>
                      <a:pt x="169" y="243"/>
                      <a:pt x="169" y="246"/>
                      <a:pt x="171" y="242"/>
                    </a:cubicBezTo>
                    <a:cubicBezTo>
                      <a:pt x="170" y="242"/>
                      <a:pt x="170" y="242"/>
                      <a:pt x="170" y="242"/>
                    </a:cubicBezTo>
                    <a:cubicBezTo>
                      <a:pt x="173" y="236"/>
                      <a:pt x="177" y="234"/>
                      <a:pt x="181" y="229"/>
                    </a:cubicBezTo>
                    <a:cubicBezTo>
                      <a:pt x="194" y="206"/>
                      <a:pt x="206" y="181"/>
                      <a:pt x="222" y="162"/>
                    </a:cubicBezTo>
                    <a:cubicBezTo>
                      <a:pt x="224" y="162"/>
                      <a:pt x="224" y="162"/>
                      <a:pt x="224" y="162"/>
                    </a:cubicBezTo>
                    <a:cubicBezTo>
                      <a:pt x="225" y="162"/>
                      <a:pt x="226" y="155"/>
                      <a:pt x="227" y="155"/>
                    </a:cubicBezTo>
                    <a:cubicBezTo>
                      <a:pt x="228" y="152"/>
                      <a:pt x="228" y="152"/>
                      <a:pt x="228" y="152"/>
                    </a:cubicBezTo>
                    <a:cubicBezTo>
                      <a:pt x="229" y="152"/>
                      <a:pt x="230" y="151"/>
                      <a:pt x="230" y="152"/>
                    </a:cubicBezTo>
                    <a:cubicBezTo>
                      <a:pt x="231" y="150"/>
                      <a:pt x="231" y="150"/>
                      <a:pt x="232" y="148"/>
                    </a:cubicBezTo>
                    <a:cubicBezTo>
                      <a:pt x="234" y="146"/>
                      <a:pt x="234" y="146"/>
                      <a:pt x="234" y="146"/>
                    </a:cubicBezTo>
                    <a:cubicBezTo>
                      <a:pt x="241" y="138"/>
                      <a:pt x="245" y="130"/>
                      <a:pt x="252" y="122"/>
                    </a:cubicBezTo>
                    <a:cubicBezTo>
                      <a:pt x="256" y="119"/>
                      <a:pt x="260" y="114"/>
                      <a:pt x="264" y="109"/>
                    </a:cubicBezTo>
                    <a:cubicBezTo>
                      <a:pt x="268" y="113"/>
                      <a:pt x="272" y="114"/>
                      <a:pt x="278" y="118"/>
                    </a:cubicBezTo>
                    <a:cubicBezTo>
                      <a:pt x="284" y="123"/>
                      <a:pt x="285" y="126"/>
                      <a:pt x="293" y="129"/>
                    </a:cubicBezTo>
                    <a:cubicBezTo>
                      <a:pt x="296" y="131"/>
                      <a:pt x="300" y="132"/>
                      <a:pt x="304" y="133"/>
                    </a:cubicBezTo>
                    <a:cubicBezTo>
                      <a:pt x="306" y="132"/>
                      <a:pt x="308" y="135"/>
                      <a:pt x="311" y="134"/>
                    </a:cubicBezTo>
                    <a:cubicBezTo>
                      <a:pt x="311" y="135"/>
                      <a:pt x="311" y="135"/>
                      <a:pt x="311" y="135"/>
                    </a:cubicBezTo>
                    <a:cubicBezTo>
                      <a:pt x="312" y="135"/>
                      <a:pt x="313" y="135"/>
                      <a:pt x="313" y="136"/>
                    </a:cubicBezTo>
                    <a:cubicBezTo>
                      <a:pt x="313" y="136"/>
                      <a:pt x="313" y="136"/>
                      <a:pt x="313" y="136"/>
                    </a:cubicBezTo>
                    <a:cubicBezTo>
                      <a:pt x="315" y="136"/>
                      <a:pt x="316" y="137"/>
                      <a:pt x="316" y="137"/>
                    </a:cubicBezTo>
                    <a:cubicBezTo>
                      <a:pt x="316" y="137"/>
                      <a:pt x="316" y="137"/>
                      <a:pt x="316" y="137"/>
                    </a:cubicBezTo>
                    <a:cubicBezTo>
                      <a:pt x="317" y="137"/>
                      <a:pt x="317" y="137"/>
                      <a:pt x="317" y="137"/>
                    </a:cubicBezTo>
                    <a:cubicBezTo>
                      <a:pt x="317" y="137"/>
                      <a:pt x="317" y="137"/>
                      <a:pt x="317" y="137"/>
                    </a:cubicBezTo>
                    <a:cubicBezTo>
                      <a:pt x="319" y="137"/>
                      <a:pt x="321" y="138"/>
                      <a:pt x="322" y="139"/>
                    </a:cubicBezTo>
                    <a:cubicBezTo>
                      <a:pt x="322" y="138"/>
                      <a:pt x="322" y="138"/>
                      <a:pt x="322" y="138"/>
                    </a:cubicBezTo>
                    <a:cubicBezTo>
                      <a:pt x="325" y="140"/>
                      <a:pt x="327" y="138"/>
                      <a:pt x="330" y="140"/>
                    </a:cubicBezTo>
                    <a:cubicBezTo>
                      <a:pt x="330" y="140"/>
                      <a:pt x="330" y="140"/>
                      <a:pt x="330" y="140"/>
                    </a:cubicBezTo>
                    <a:cubicBezTo>
                      <a:pt x="335" y="139"/>
                      <a:pt x="336" y="144"/>
                      <a:pt x="340" y="142"/>
                    </a:cubicBezTo>
                    <a:cubicBezTo>
                      <a:pt x="340" y="142"/>
                      <a:pt x="341" y="143"/>
                      <a:pt x="340" y="143"/>
                    </a:cubicBezTo>
                    <a:cubicBezTo>
                      <a:pt x="342" y="143"/>
                      <a:pt x="344" y="143"/>
                      <a:pt x="345" y="141"/>
                    </a:cubicBezTo>
                    <a:cubicBezTo>
                      <a:pt x="346" y="142"/>
                      <a:pt x="346" y="142"/>
                      <a:pt x="346" y="143"/>
                    </a:cubicBezTo>
                    <a:cubicBezTo>
                      <a:pt x="346" y="142"/>
                      <a:pt x="347" y="142"/>
                      <a:pt x="348" y="142"/>
                    </a:cubicBezTo>
                    <a:cubicBezTo>
                      <a:pt x="348" y="142"/>
                      <a:pt x="348" y="142"/>
                      <a:pt x="348" y="142"/>
                    </a:cubicBezTo>
                    <a:cubicBezTo>
                      <a:pt x="351" y="143"/>
                      <a:pt x="351" y="143"/>
                      <a:pt x="351" y="143"/>
                    </a:cubicBezTo>
                    <a:cubicBezTo>
                      <a:pt x="351" y="141"/>
                      <a:pt x="351" y="141"/>
                      <a:pt x="351" y="141"/>
                    </a:cubicBezTo>
                    <a:cubicBezTo>
                      <a:pt x="352" y="142"/>
                      <a:pt x="351" y="143"/>
                      <a:pt x="352" y="143"/>
                    </a:cubicBezTo>
                    <a:cubicBezTo>
                      <a:pt x="353" y="142"/>
                      <a:pt x="353" y="142"/>
                      <a:pt x="353" y="142"/>
                    </a:cubicBezTo>
                    <a:cubicBezTo>
                      <a:pt x="355" y="142"/>
                      <a:pt x="356" y="144"/>
                      <a:pt x="358" y="146"/>
                    </a:cubicBezTo>
                    <a:cubicBezTo>
                      <a:pt x="367" y="148"/>
                      <a:pt x="377" y="145"/>
                      <a:pt x="385" y="148"/>
                    </a:cubicBezTo>
                    <a:cubicBezTo>
                      <a:pt x="386" y="149"/>
                      <a:pt x="386" y="149"/>
                      <a:pt x="386" y="149"/>
                    </a:cubicBezTo>
                    <a:cubicBezTo>
                      <a:pt x="386" y="151"/>
                      <a:pt x="388" y="147"/>
                      <a:pt x="388" y="149"/>
                    </a:cubicBezTo>
                    <a:cubicBezTo>
                      <a:pt x="389" y="148"/>
                      <a:pt x="389" y="148"/>
                      <a:pt x="389" y="148"/>
                    </a:cubicBezTo>
                    <a:cubicBezTo>
                      <a:pt x="390" y="148"/>
                      <a:pt x="390" y="149"/>
                      <a:pt x="390" y="149"/>
                    </a:cubicBezTo>
                    <a:cubicBezTo>
                      <a:pt x="391" y="149"/>
                      <a:pt x="391" y="149"/>
                      <a:pt x="391" y="148"/>
                    </a:cubicBezTo>
                    <a:cubicBezTo>
                      <a:pt x="392" y="149"/>
                      <a:pt x="392" y="149"/>
                      <a:pt x="392" y="149"/>
                    </a:cubicBezTo>
                    <a:cubicBezTo>
                      <a:pt x="396" y="150"/>
                      <a:pt x="399" y="148"/>
                      <a:pt x="403" y="149"/>
                    </a:cubicBezTo>
                    <a:cubicBezTo>
                      <a:pt x="408" y="151"/>
                      <a:pt x="416" y="149"/>
                      <a:pt x="421" y="147"/>
                    </a:cubicBezTo>
                    <a:cubicBezTo>
                      <a:pt x="428" y="145"/>
                      <a:pt x="437" y="150"/>
                      <a:pt x="444" y="146"/>
                    </a:cubicBezTo>
                    <a:cubicBezTo>
                      <a:pt x="444" y="146"/>
                      <a:pt x="445" y="145"/>
                      <a:pt x="445" y="145"/>
                    </a:cubicBezTo>
                    <a:cubicBezTo>
                      <a:pt x="447" y="145"/>
                      <a:pt x="449" y="144"/>
                      <a:pt x="451" y="144"/>
                    </a:cubicBezTo>
                    <a:cubicBezTo>
                      <a:pt x="451" y="144"/>
                      <a:pt x="455" y="143"/>
                      <a:pt x="459" y="141"/>
                    </a:cubicBezTo>
                    <a:cubicBezTo>
                      <a:pt x="460" y="143"/>
                      <a:pt x="461" y="145"/>
                      <a:pt x="462" y="147"/>
                    </a:cubicBezTo>
                    <a:cubicBezTo>
                      <a:pt x="462" y="150"/>
                      <a:pt x="462" y="150"/>
                      <a:pt x="462" y="150"/>
                    </a:cubicBezTo>
                    <a:cubicBezTo>
                      <a:pt x="463" y="151"/>
                      <a:pt x="464" y="153"/>
                      <a:pt x="464" y="155"/>
                    </a:cubicBezTo>
                    <a:cubicBezTo>
                      <a:pt x="464" y="155"/>
                      <a:pt x="464" y="155"/>
                      <a:pt x="464" y="155"/>
                    </a:cubicBezTo>
                    <a:cubicBezTo>
                      <a:pt x="466" y="158"/>
                      <a:pt x="466" y="161"/>
                      <a:pt x="467" y="162"/>
                    </a:cubicBezTo>
                    <a:cubicBezTo>
                      <a:pt x="467" y="162"/>
                      <a:pt x="467" y="162"/>
                      <a:pt x="467" y="162"/>
                    </a:cubicBezTo>
                    <a:cubicBezTo>
                      <a:pt x="468" y="166"/>
                      <a:pt x="468" y="166"/>
                      <a:pt x="468" y="166"/>
                    </a:cubicBezTo>
                    <a:cubicBezTo>
                      <a:pt x="468" y="165"/>
                      <a:pt x="468" y="165"/>
                      <a:pt x="468" y="165"/>
                    </a:cubicBezTo>
                    <a:cubicBezTo>
                      <a:pt x="470" y="170"/>
                      <a:pt x="471" y="175"/>
                      <a:pt x="472" y="180"/>
                    </a:cubicBezTo>
                    <a:cubicBezTo>
                      <a:pt x="473" y="179"/>
                      <a:pt x="473" y="179"/>
                      <a:pt x="473" y="179"/>
                    </a:cubicBezTo>
                    <a:cubicBezTo>
                      <a:pt x="475" y="189"/>
                      <a:pt x="478" y="192"/>
                      <a:pt x="479" y="201"/>
                    </a:cubicBezTo>
                    <a:cubicBezTo>
                      <a:pt x="479" y="201"/>
                      <a:pt x="479" y="201"/>
                      <a:pt x="479" y="201"/>
                    </a:cubicBezTo>
                    <a:cubicBezTo>
                      <a:pt x="484" y="211"/>
                      <a:pt x="481" y="218"/>
                      <a:pt x="486" y="229"/>
                    </a:cubicBezTo>
                    <a:cubicBezTo>
                      <a:pt x="486" y="228"/>
                      <a:pt x="486" y="230"/>
                      <a:pt x="486" y="230"/>
                    </a:cubicBezTo>
                    <a:cubicBezTo>
                      <a:pt x="487" y="235"/>
                      <a:pt x="489" y="240"/>
                      <a:pt x="491" y="240"/>
                    </a:cubicBezTo>
                    <a:cubicBezTo>
                      <a:pt x="491" y="244"/>
                      <a:pt x="491" y="243"/>
                      <a:pt x="490" y="244"/>
                    </a:cubicBezTo>
                    <a:cubicBezTo>
                      <a:pt x="491" y="244"/>
                      <a:pt x="492" y="247"/>
                      <a:pt x="493" y="250"/>
                    </a:cubicBezTo>
                    <a:cubicBezTo>
                      <a:pt x="492" y="249"/>
                      <a:pt x="492" y="249"/>
                      <a:pt x="492" y="249"/>
                    </a:cubicBezTo>
                    <a:cubicBezTo>
                      <a:pt x="493" y="252"/>
                      <a:pt x="493" y="254"/>
                      <a:pt x="494" y="257"/>
                    </a:cubicBezTo>
                    <a:cubicBezTo>
                      <a:pt x="495" y="255"/>
                      <a:pt x="495" y="255"/>
                      <a:pt x="495" y="255"/>
                    </a:cubicBezTo>
                    <a:cubicBezTo>
                      <a:pt x="496" y="260"/>
                      <a:pt x="494" y="257"/>
                      <a:pt x="495" y="261"/>
                    </a:cubicBezTo>
                    <a:cubicBezTo>
                      <a:pt x="496" y="261"/>
                      <a:pt x="496" y="261"/>
                      <a:pt x="496" y="261"/>
                    </a:cubicBezTo>
                    <a:cubicBezTo>
                      <a:pt x="497" y="267"/>
                      <a:pt x="496" y="271"/>
                      <a:pt x="496" y="278"/>
                    </a:cubicBezTo>
                    <a:cubicBezTo>
                      <a:pt x="500" y="303"/>
                      <a:pt x="506" y="330"/>
                      <a:pt x="506" y="355"/>
                    </a:cubicBezTo>
                    <a:cubicBezTo>
                      <a:pt x="505" y="356"/>
                      <a:pt x="505" y="356"/>
                      <a:pt x="505" y="356"/>
                    </a:cubicBezTo>
                    <a:cubicBezTo>
                      <a:pt x="503" y="356"/>
                      <a:pt x="507" y="362"/>
                      <a:pt x="506" y="363"/>
                    </a:cubicBezTo>
                    <a:cubicBezTo>
                      <a:pt x="507" y="366"/>
                      <a:pt x="507" y="366"/>
                      <a:pt x="507" y="366"/>
                    </a:cubicBezTo>
                    <a:cubicBezTo>
                      <a:pt x="507" y="367"/>
                      <a:pt x="506" y="368"/>
                      <a:pt x="506" y="367"/>
                    </a:cubicBezTo>
                    <a:cubicBezTo>
                      <a:pt x="506" y="370"/>
                      <a:pt x="506" y="370"/>
                      <a:pt x="507" y="372"/>
                    </a:cubicBezTo>
                    <a:cubicBezTo>
                      <a:pt x="506" y="374"/>
                      <a:pt x="506" y="374"/>
                      <a:pt x="506" y="374"/>
                    </a:cubicBezTo>
                    <a:cubicBezTo>
                      <a:pt x="506" y="385"/>
                      <a:pt x="508" y="393"/>
                      <a:pt x="507" y="404"/>
                    </a:cubicBezTo>
                    <a:cubicBezTo>
                      <a:pt x="506" y="417"/>
                      <a:pt x="506" y="441"/>
                      <a:pt x="506" y="455"/>
                    </a:cubicBezTo>
                    <a:cubicBezTo>
                      <a:pt x="506" y="475"/>
                      <a:pt x="497" y="496"/>
                      <a:pt x="494" y="516"/>
                    </a:cubicBezTo>
                    <a:cubicBezTo>
                      <a:pt x="494" y="516"/>
                      <a:pt x="494" y="518"/>
                      <a:pt x="494" y="518"/>
                    </a:cubicBezTo>
                    <a:cubicBezTo>
                      <a:pt x="492" y="524"/>
                      <a:pt x="490" y="530"/>
                      <a:pt x="488" y="535"/>
                    </a:cubicBezTo>
                    <a:cubicBezTo>
                      <a:pt x="488" y="535"/>
                      <a:pt x="480" y="556"/>
                      <a:pt x="474" y="568"/>
                    </a:cubicBezTo>
                    <a:cubicBezTo>
                      <a:pt x="471" y="574"/>
                      <a:pt x="469" y="578"/>
                      <a:pt x="471" y="578"/>
                    </a:cubicBezTo>
                    <a:cubicBezTo>
                      <a:pt x="473" y="578"/>
                      <a:pt x="480" y="574"/>
                      <a:pt x="491" y="560"/>
                    </a:cubicBezTo>
                    <a:cubicBezTo>
                      <a:pt x="491" y="560"/>
                      <a:pt x="491" y="560"/>
                      <a:pt x="491" y="560"/>
                    </a:cubicBezTo>
                    <a:cubicBezTo>
                      <a:pt x="496" y="551"/>
                      <a:pt x="498" y="545"/>
                      <a:pt x="499" y="538"/>
                    </a:cubicBezTo>
                    <a:cubicBezTo>
                      <a:pt x="502" y="537"/>
                      <a:pt x="502" y="530"/>
                      <a:pt x="504" y="528"/>
                    </a:cubicBezTo>
                    <a:cubicBezTo>
                      <a:pt x="504" y="528"/>
                      <a:pt x="504" y="528"/>
                      <a:pt x="504" y="528"/>
                    </a:cubicBezTo>
                    <a:cubicBezTo>
                      <a:pt x="504" y="521"/>
                      <a:pt x="509" y="516"/>
                      <a:pt x="509" y="509"/>
                    </a:cubicBezTo>
                    <a:cubicBezTo>
                      <a:pt x="509" y="510"/>
                      <a:pt x="509" y="510"/>
                      <a:pt x="509" y="511"/>
                    </a:cubicBezTo>
                    <a:cubicBezTo>
                      <a:pt x="510" y="507"/>
                      <a:pt x="511" y="501"/>
                      <a:pt x="512" y="501"/>
                    </a:cubicBezTo>
                    <a:cubicBezTo>
                      <a:pt x="514" y="490"/>
                      <a:pt x="517" y="476"/>
                      <a:pt x="516" y="469"/>
                    </a:cubicBezTo>
                    <a:cubicBezTo>
                      <a:pt x="516" y="469"/>
                      <a:pt x="516" y="469"/>
                      <a:pt x="516" y="469"/>
                    </a:cubicBezTo>
                    <a:cubicBezTo>
                      <a:pt x="515" y="465"/>
                      <a:pt x="516" y="464"/>
                      <a:pt x="516" y="460"/>
                    </a:cubicBezTo>
                    <a:cubicBezTo>
                      <a:pt x="516" y="460"/>
                      <a:pt x="516" y="460"/>
                      <a:pt x="516" y="460"/>
                    </a:cubicBezTo>
                    <a:cubicBezTo>
                      <a:pt x="516" y="455"/>
                      <a:pt x="517" y="447"/>
                      <a:pt x="517" y="444"/>
                    </a:cubicBezTo>
                    <a:cubicBezTo>
                      <a:pt x="518" y="444"/>
                      <a:pt x="518" y="444"/>
                      <a:pt x="518" y="444"/>
                    </a:cubicBezTo>
                    <a:cubicBezTo>
                      <a:pt x="518" y="441"/>
                      <a:pt x="518" y="438"/>
                      <a:pt x="518" y="436"/>
                    </a:cubicBezTo>
                    <a:cubicBezTo>
                      <a:pt x="518" y="439"/>
                      <a:pt x="518" y="439"/>
                      <a:pt x="518" y="439"/>
                    </a:cubicBezTo>
                    <a:cubicBezTo>
                      <a:pt x="516" y="437"/>
                      <a:pt x="520" y="432"/>
                      <a:pt x="518" y="426"/>
                    </a:cubicBezTo>
                    <a:cubicBezTo>
                      <a:pt x="519" y="421"/>
                      <a:pt x="514" y="415"/>
                      <a:pt x="515" y="409"/>
                    </a:cubicBezTo>
                    <a:cubicBezTo>
                      <a:pt x="514" y="406"/>
                      <a:pt x="517" y="411"/>
                      <a:pt x="516" y="407"/>
                    </a:cubicBezTo>
                    <a:cubicBezTo>
                      <a:pt x="517" y="407"/>
                      <a:pt x="517" y="409"/>
                      <a:pt x="518" y="408"/>
                    </a:cubicBezTo>
                    <a:cubicBezTo>
                      <a:pt x="517" y="404"/>
                      <a:pt x="519" y="401"/>
                      <a:pt x="518" y="396"/>
                    </a:cubicBezTo>
                    <a:cubicBezTo>
                      <a:pt x="519" y="396"/>
                      <a:pt x="519" y="396"/>
                      <a:pt x="519" y="396"/>
                    </a:cubicBezTo>
                    <a:cubicBezTo>
                      <a:pt x="517" y="390"/>
                      <a:pt x="520" y="384"/>
                      <a:pt x="518" y="379"/>
                    </a:cubicBezTo>
                    <a:cubicBezTo>
                      <a:pt x="518" y="376"/>
                      <a:pt x="518" y="375"/>
                      <a:pt x="519" y="374"/>
                    </a:cubicBezTo>
                    <a:cubicBezTo>
                      <a:pt x="519" y="375"/>
                      <a:pt x="520" y="376"/>
                      <a:pt x="521" y="377"/>
                    </a:cubicBezTo>
                    <a:cubicBezTo>
                      <a:pt x="520" y="377"/>
                      <a:pt x="520" y="377"/>
                      <a:pt x="520" y="377"/>
                    </a:cubicBezTo>
                    <a:cubicBezTo>
                      <a:pt x="523" y="382"/>
                      <a:pt x="525" y="385"/>
                      <a:pt x="529" y="388"/>
                    </a:cubicBezTo>
                    <a:cubicBezTo>
                      <a:pt x="528" y="389"/>
                      <a:pt x="532" y="392"/>
                      <a:pt x="532" y="394"/>
                    </a:cubicBezTo>
                    <a:cubicBezTo>
                      <a:pt x="532" y="394"/>
                      <a:pt x="532" y="394"/>
                      <a:pt x="532" y="394"/>
                    </a:cubicBezTo>
                    <a:cubicBezTo>
                      <a:pt x="535" y="396"/>
                      <a:pt x="534" y="401"/>
                      <a:pt x="537" y="403"/>
                    </a:cubicBezTo>
                    <a:cubicBezTo>
                      <a:pt x="537" y="403"/>
                      <a:pt x="536" y="403"/>
                      <a:pt x="536" y="403"/>
                    </a:cubicBezTo>
                    <a:cubicBezTo>
                      <a:pt x="537" y="405"/>
                      <a:pt x="539" y="408"/>
                      <a:pt x="538" y="409"/>
                    </a:cubicBezTo>
                    <a:cubicBezTo>
                      <a:pt x="541" y="414"/>
                      <a:pt x="544" y="423"/>
                      <a:pt x="547" y="426"/>
                    </a:cubicBezTo>
                    <a:cubicBezTo>
                      <a:pt x="546" y="426"/>
                      <a:pt x="546" y="426"/>
                      <a:pt x="546" y="426"/>
                    </a:cubicBezTo>
                    <a:cubicBezTo>
                      <a:pt x="548" y="428"/>
                      <a:pt x="547" y="429"/>
                      <a:pt x="549" y="431"/>
                    </a:cubicBezTo>
                    <a:cubicBezTo>
                      <a:pt x="549" y="431"/>
                      <a:pt x="549" y="431"/>
                      <a:pt x="549" y="431"/>
                    </a:cubicBezTo>
                    <a:cubicBezTo>
                      <a:pt x="550" y="433"/>
                      <a:pt x="551" y="438"/>
                      <a:pt x="552" y="440"/>
                    </a:cubicBezTo>
                    <a:cubicBezTo>
                      <a:pt x="551" y="440"/>
                      <a:pt x="551" y="440"/>
                      <a:pt x="551" y="440"/>
                    </a:cubicBezTo>
                    <a:cubicBezTo>
                      <a:pt x="552" y="442"/>
                      <a:pt x="552" y="444"/>
                      <a:pt x="552" y="445"/>
                    </a:cubicBezTo>
                    <a:cubicBezTo>
                      <a:pt x="552" y="443"/>
                      <a:pt x="552" y="443"/>
                      <a:pt x="552" y="443"/>
                    </a:cubicBezTo>
                    <a:cubicBezTo>
                      <a:pt x="554" y="444"/>
                      <a:pt x="552" y="447"/>
                      <a:pt x="554" y="451"/>
                    </a:cubicBezTo>
                    <a:cubicBezTo>
                      <a:pt x="554" y="454"/>
                      <a:pt x="560" y="457"/>
                      <a:pt x="559" y="460"/>
                    </a:cubicBezTo>
                    <a:cubicBezTo>
                      <a:pt x="561" y="462"/>
                      <a:pt x="558" y="459"/>
                      <a:pt x="559" y="4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5" name="Freeform 13"/>
              <p:cNvSpPr/>
              <p:nvPr/>
            </p:nvSpPr>
            <p:spPr bwMode="auto">
              <a:xfrm>
                <a:off x="3343275" y="1955801"/>
                <a:ext cx="301625" cy="292100"/>
              </a:xfrm>
              <a:custGeom>
                <a:avLst/>
                <a:gdLst>
                  <a:gd name="T0" fmla="*/ 127 w 140"/>
                  <a:gd name="T1" fmla="*/ 27 h 136"/>
                  <a:gd name="T2" fmla="*/ 106 w 140"/>
                  <a:gd name="T3" fmla="*/ 9 h 136"/>
                  <a:gd name="T4" fmla="*/ 100 w 140"/>
                  <a:gd name="T5" fmla="*/ 6 h 136"/>
                  <a:gd name="T6" fmla="*/ 84 w 140"/>
                  <a:gd name="T7" fmla="*/ 1 h 136"/>
                  <a:gd name="T8" fmla="*/ 67 w 140"/>
                  <a:gd name="T9" fmla="*/ 4 h 136"/>
                  <a:gd name="T10" fmla="*/ 58 w 140"/>
                  <a:gd name="T11" fmla="*/ 2 h 136"/>
                  <a:gd name="T12" fmla="*/ 39 w 140"/>
                  <a:gd name="T13" fmla="*/ 8 h 136"/>
                  <a:gd name="T14" fmla="*/ 32 w 140"/>
                  <a:gd name="T15" fmla="*/ 10 h 136"/>
                  <a:gd name="T16" fmla="*/ 13 w 140"/>
                  <a:gd name="T17" fmla="*/ 30 h 136"/>
                  <a:gd name="T18" fmla="*/ 8 w 140"/>
                  <a:gd name="T19" fmla="*/ 39 h 136"/>
                  <a:gd name="T20" fmla="*/ 8 w 140"/>
                  <a:gd name="T21" fmla="*/ 40 h 136"/>
                  <a:gd name="T22" fmla="*/ 4 w 140"/>
                  <a:gd name="T23" fmla="*/ 51 h 136"/>
                  <a:gd name="T24" fmla="*/ 3 w 140"/>
                  <a:gd name="T25" fmla="*/ 67 h 136"/>
                  <a:gd name="T26" fmla="*/ 2 w 140"/>
                  <a:gd name="T27" fmla="*/ 74 h 136"/>
                  <a:gd name="T28" fmla="*/ 5 w 140"/>
                  <a:gd name="T29" fmla="*/ 82 h 136"/>
                  <a:gd name="T30" fmla="*/ 4 w 140"/>
                  <a:gd name="T31" fmla="*/ 85 h 136"/>
                  <a:gd name="T32" fmla="*/ 12 w 140"/>
                  <a:gd name="T33" fmla="*/ 103 h 136"/>
                  <a:gd name="T34" fmla="*/ 16 w 140"/>
                  <a:gd name="T35" fmla="*/ 111 h 136"/>
                  <a:gd name="T36" fmla="*/ 44 w 140"/>
                  <a:gd name="T37" fmla="*/ 129 h 136"/>
                  <a:gd name="T38" fmla="*/ 58 w 140"/>
                  <a:gd name="T39" fmla="*/ 135 h 136"/>
                  <a:gd name="T40" fmla="*/ 66 w 140"/>
                  <a:gd name="T41" fmla="*/ 136 h 136"/>
                  <a:gd name="T42" fmla="*/ 68 w 140"/>
                  <a:gd name="T43" fmla="*/ 135 h 136"/>
                  <a:gd name="T44" fmla="*/ 90 w 140"/>
                  <a:gd name="T45" fmla="*/ 131 h 136"/>
                  <a:gd name="T46" fmla="*/ 89 w 140"/>
                  <a:gd name="T47" fmla="*/ 133 h 136"/>
                  <a:gd name="T48" fmla="*/ 104 w 140"/>
                  <a:gd name="T49" fmla="*/ 127 h 136"/>
                  <a:gd name="T50" fmla="*/ 115 w 140"/>
                  <a:gd name="T51" fmla="*/ 119 h 136"/>
                  <a:gd name="T52" fmla="*/ 117 w 140"/>
                  <a:gd name="T53" fmla="*/ 118 h 136"/>
                  <a:gd name="T54" fmla="*/ 124 w 140"/>
                  <a:gd name="T55" fmla="*/ 111 h 136"/>
                  <a:gd name="T56" fmla="*/ 126 w 140"/>
                  <a:gd name="T57" fmla="*/ 102 h 136"/>
                  <a:gd name="T58" fmla="*/ 127 w 140"/>
                  <a:gd name="T59" fmla="*/ 77 h 136"/>
                  <a:gd name="T60" fmla="*/ 108 w 140"/>
                  <a:gd name="T61" fmla="*/ 109 h 136"/>
                  <a:gd name="T62" fmla="*/ 66 w 140"/>
                  <a:gd name="T63" fmla="*/ 121 h 136"/>
                  <a:gd name="T64" fmla="*/ 51 w 140"/>
                  <a:gd name="T65" fmla="*/ 118 h 136"/>
                  <a:gd name="T66" fmla="*/ 47 w 140"/>
                  <a:gd name="T67" fmla="*/ 116 h 136"/>
                  <a:gd name="T68" fmla="*/ 39 w 140"/>
                  <a:gd name="T69" fmla="*/ 111 h 136"/>
                  <a:gd name="T70" fmla="*/ 29 w 140"/>
                  <a:gd name="T71" fmla="*/ 103 h 136"/>
                  <a:gd name="T72" fmla="*/ 16 w 140"/>
                  <a:gd name="T73" fmla="*/ 83 h 136"/>
                  <a:gd name="T74" fmla="*/ 16 w 140"/>
                  <a:gd name="T75" fmla="*/ 77 h 136"/>
                  <a:gd name="T76" fmla="*/ 15 w 140"/>
                  <a:gd name="T77" fmla="*/ 70 h 136"/>
                  <a:gd name="T78" fmla="*/ 24 w 140"/>
                  <a:gd name="T79" fmla="*/ 39 h 136"/>
                  <a:gd name="T80" fmla="*/ 43 w 140"/>
                  <a:gd name="T81" fmla="*/ 20 h 136"/>
                  <a:gd name="T82" fmla="*/ 47 w 140"/>
                  <a:gd name="T83" fmla="*/ 18 h 136"/>
                  <a:gd name="T84" fmla="*/ 79 w 140"/>
                  <a:gd name="T85" fmla="*/ 13 h 136"/>
                  <a:gd name="T86" fmla="*/ 120 w 140"/>
                  <a:gd name="T87" fmla="*/ 39 h 136"/>
                  <a:gd name="T88" fmla="*/ 129 w 140"/>
                  <a:gd name="T89" fmla="*/ 71 h 136"/>
                  <a:gd name="T90" fmla="*/ 140 w 140"/>
                  <a:gd name="T91" fmla="*/ 61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40" h="136">
                    <a:moveTo>
                      <a:pt x="134" y="38"/>
                    </a:moveTo>
                    <a:cubicBezTo>
                      <a:pt x="134" y="38"/>
                      <a:pt x="134" y="38"/>
                      <a:pt x="134" y="38"/>
                    </a:cubicBezTo>
                    <a:cubicBezTo>
                      <a:pt x="131" y="35"/>
                      <a:pt x="131" y="30"/>
                      <a:pt x="127" y="27"/>
                    </a:cubicBezTo>
                    <a:cubicBezTo>
                      <a:pt x="127" y="27"/>
                      <a:pt x="128" y="27"/>
                      <a:pt x="128" y="28"/>
                    </a:cubicBezTo>
                    <a:cubicBezTo>
                      <a:pt x="126" y="25"/>
                      <a:pt x="123" y="22"/>
                      <a:pt x="124" y="22"/>
                    </a:cubicBezTo>
                    <a:cubicBezTo>
                      <a:pt x="119" y="16"/>
                      <a:pt x="111" y="9"/>
                      <a:pt x="106" y="9"/>
                    </a:cubicBezTo>
                    <a:cubicBezTo>
                      <a:pt x="106" y="9"/>
                      <a:pt x="106" y="9"/>
                      <a:pt x="106" y="9"/>
                    </a:cubicBezTo>
                    <a:cubicBezTo>
                      <a:pt x="104" y="9"/>
                      <a:pt x="103" y="7"/>
                      <a:pt x="100" y="7"/>
                    </a:cubicBezTo>
                    <a:cubicBezTo>
                      <a:pt x="100" y="6"/>
                      <a:pt x="100" y="6"/>
                      <a:pt x="100" y="6"/>
                    </a:cubicBezTo>
                    <a:cubicBezTo>
                      <a:pt x="97" y="6"/>
                      <a:pt x="92" y="3"/>
                      <a:pt x="90" y="3"/>
                    </a:cubicBezTo>
                    <a:cubicBezTo>
                      <a:pt x="90" y="2"/>
                      <a:pt x="90" y="2"/>
                      <a:pt x="90" y="2"/>
                    </a:cubicBezTo>
                    <a:cubicBezTo>
                      <a:pt x="88" y="2"/>
                      <a:pt x="86" y="2"/>
                      <a:pt x="84" y="1"/>
                    </a:cubicBezTo>
                    <a:cubicBezTo>
                      <a:pt x="85" y="1"/>
                      <a:pt x="86" y="2"/>
                      <a:pt x="87" y="2"/>
                    </a:cubicBezTo>
                    <a:cubicBezTo>
                      <a:pt x="85" y="4"/>
                      <a:pt x="83" y="0"/>
                      <a:pt x="78" y="1"/>
                    </a:cubicBezTo>
                    <a:cubicBezTo>
                      <a:pt x="74" y="0"/>
                      <a:pt x="70" y="5"/>
                      <a:pt x="67" y="4"/>
                    </a:cubicBezTo>
                    <a:cubicBezTo>
                      <a:pt x="65" y="5"/>
                      <a:pt x="68" y="2"/>
                      <a:pt x="66" y="3"/>
                    </a:cubicBezTo>
                    <a:cubicBezTo>
                      <a:pt x="65" y="2"/>
                      <a:pt x="67" y="2"/>
                      <a:pt x="66" y="2"/>
                    </a:cubicBezTo>
                    <a:cubicBezTo>
                      <a:pt x="63" y="2"/>
                      <a:pt x="61" y="1"/>
                      <a:pt x="58" y="2"/>
                    </a:cubicBezTo>
                    <a:cubicBezTo>
                      <a:pt x="58" y="2"/>
                      <a:pt x="58" y="2"/>
                      <a:pt x="58" y="2"/>
                    </a:cubicBezTo>
                    <a:cubicBezTo>
                      <a:pt x="54" y="4"/>
                      <a:pt x="49" y="3"/>
                      <a:pt x="47" y="5"/>
                    </a:cubicBezTo>
                    <a:cubicBezTo>
                      <a:pt x="43" y="8"/>
                      <a:pt x="43" y="4"/>
                      <a:pt x="39" y="8"/>
                    </a:cubicBezTo>
                    <a:cubicBezTo>
                      <a:pt x="37" y="8"/>
                      <a:pt x="37" y="8"/>
                      <a:pt x="37" y="8"/>
                    </a:cubicBezTo>
                    <a:cubicBezTo>
                      <a:pt x="35" y="9"/>
                      <a:pt x="36" y="10"/>
                      <a:pt x="34" y="11"/>
                    </a:cubicBezTo>
                    <a:cubicBezTo>
                      <a:pt x="34" y="10"/>
                      <a:pt x="31" y="12"/>
                      <a:pt x="32" y="10"/>
                    </a:cubicBezTo>
                    <a:cubicBezTo>
                      <a:pt x="27" y="13"/>
                      <a:pt x="25" y="18"/>
                      <a:pt x="19" y="22"/>
                    </a:cubicBezTo>
                    <a:cubicBezTo>
                      <a:pt x="19" y="24"/>
                      <a:pt x="16" y="27"/>
                      <a:pt x="16" y="28"/>
                    </a:cubicBezTo>
                    <a:cubicBezTo>
                      <a:pt x="15" y="28"/>
                      <a:pt x="12" y="34"/>
                      <a:pt x="13" y="30"/>
                    </a:cubicBezTo>
                    <a:cubicBezTo>
                      <a:pt x="13" y="30"/>
                      <a:pt x="14" y="29"/>
                      <a:pt x="14" y="29"/>
                    </a:cubicBezTo>
                    <a:cubicBezTo>
                      <a:pt x="13" y="28"/>
                      <a:pt x="13" y="28"/>
                      <a:pt x="13" y="28"/>
                    </a:cubicBezTo>
                    <a:cubicBezTo>
                      <a:pt x="10" y="31"/>
                      <a:pt x="10" y="35"/>
                      <a:pt x="8" y="39"/>
                    </a:cubicBezTo>
                    <a:cubicBezTo>
                      <a:pt x="9" y="38"/>
                      <a:pt x="10" y="36"/>
                      <a:pt x="10" y="38"/>
                    </a:cubicBezTo>
                    <a:cubicBezTo>
                      <a:pt x="9" y="39"/>
                      <a:pt x="9" y="40"/>
                      <a:pt x="8" y="41"/>
                    </a:cubicBezTo>
                    <a:cubicBezTo>
                      <a:pt x="8" y="40"/>
                      <a:pt x="8" y="40"/>
                      <a:pt x="8" y="40"/>
                    </a:cubicBezTo>
                    <a:cubicBezTo>
                      <a:pt x="7" y="41"/>
                      <a:pt x="6" y="43"/>
                      <a:pt x="5" y="45"/>
                    </a:cubicBezTo>
                    <a:cubicBezTo>
                      <a:pt x="6" y="44"/>
                      <a:pt x="6" y="44"/>
                      <a:pt x="6" y="44"/>
                    </a:cubicBezTo>
                    <a:cubicBezTo>
                      <a:pt x="5" y="47"/>
                      <a:pt x="3" y="47"/>
                      <a:pt x="4" y="51"/>
                    </a:cubicBezTo>
                    <a:cubicBezTo>
                      <a:pt x="4" y="52"/>
                      <a:pt x="6" y="49"/>
                      <a:pt x="5" y="51"/>
                    </a:cubicBezTo>
                    <a:cubicBezTo>
                      <a:pt x="4" y="55"/>
                      <a:pt x="2" y="60"/>
                      <a:pt x="1" y="65"/>
                    </a:cubicBezTo>
                    <a:cubicBezTo>
                      <a:pt x="3" y="64"/>
                      <a:pt x="2" y="65"/>
                      <a:pt x="3" y="67"/>
                    </a:cubicBezTo>
                    <a:cubicBezTo>
                      <a:pt x="2" y="67"/>
                      <a:pt x="2" y="67"/>
                      <a:pt x="2" y="67"/>
                    </a:cubicBezTo>
                    <a:cubicBezTo>
                      <a:pt x="3" y="72"/>
                      <a:pt x="0" y="69"/>
                      <a:pt x="1" y="74"/>
                    </a:cubicBezTo>
                    <a:cubicBezTo>
                      <a:pt x="1" y="74"/>
                      <a:pt x="2" y="74"/>
                      <a:pt x="2" y="74"/>
                    </a:cubicBezTo>
                    <a:cubicBezTo>
                      <a:pt x="5" y="78"/>
                      <a:pt x="1" y="77"/>
                      <a:pt x="4" y="81"/>
                    </a:cubicBezTo>
                    <a:cubicBezTo>
                      <a:pt x="3" y="80"/>
                      <a:pt x="6" y="80"/>
                      <a:pt x="6" y="83"/>
                    </a:cubicBezTo>
                    <a:cubicBezTo>
                      <a:pt x="5" y="82"/>
                      <a:pt x="5" y="82"/>
                      <a:pt x="5" y="82"/>
                    </a:cubicBezTo>
                    <a:cubicBezTo>
                      <a:pt x="5" y="83"/>
                      <a:pt x="6" y="84"/>
                      <a:pt x="6" y="85"/>
                    </a:cubicBezTo>
                    <a:cubicBezTo>
                      <a:pt x="5" y="84"/>
                      <a:pt x="4" y="84"/>
                      <a:pt x="5" y="86"/>
                    </a:cubicBezTo>
                    <a:cubicBezTo>
                      <a:pt x="4" y="85"/>
                      <a:pt x="4" y="85"/>
                      <a:pt x="4" y="85"/>
                    </a:cubicBezTo>
                    <a:cubicBezTo>
                      <a:pt x="4" y="86"/>
                      <a:pt x="5" y="87"/>
                      <a:pt x="6" y="88"/>
                    </a:cubicBezTo>
                    <a:cubicBezTo>
                      <a:pt x="6" y="91"/>
                      <a:pt x="9" y="95"/>
                      <a:pt x="8" y="97"/>
                    </a:cubicBezTo>
                    <a:cubicBezTo>
                      <a:pt x="8" y="97"/>
                      <a:pt x="10" y="102"/>
                      <a:pt x="12" y="103"/>
                    </a:cubicBezTo>
                    <a:cubicBezTo>
                      <a:pt x="11" y="103"/>
                      <a:pt x="12" y="105"/>
                      <a:pt x="11" y="105"/>
                    </a:cubicBezTo>
                    <a:cubicBezTo>
                      <a:pt x="13" y="106"/>
                      <a:pt x="16" y="109"/>
                      <a:pt x="16" y="111"/>
                    </a:cubicBezTo>
                    <a:cubicBezTo>
                      <a:pt x="16" y="111"/>
                      <a:pt x="16" y="111"/>
                      <a:pt x="16" y="111"/>
                    </a:cubicBezTo>
                    <a:cubicBezTo>
                      <a:pt x="20" y="117"/>
                      <a:pt x="25" y="119"/>
                      <a:pt x="29" y="124"/>
                    </a:cubicBezTo>
                    <a:cubicBezTo>
                      <a:pt x="29" y="123"/>
                      <a:pt x="32" y="125"/>
                      <a:pt x="32" y="124"/>
                    </a:cubicBezTo>
                    <a:cubicBezTo>
                      <a:pt x="38" y="126"/>
                      <a:pt x="41" y="132"/>
                      <a:pt x="44" y="129"/>
                    </a:cubicBezTo>
                    <a:cubicBezTo>
                      <a:pt x="47" y="130"/>
                      <a:pt x="47" y="131"/>
                      <a:pt x="48" y="132"/>
                    </a:cubicBezTo>
                    <a:cubicBezTo>
                      <a:pt x="48" y="132"/>
                      <a:pt x="48" y="132"/>
                      <a:pt x="48" y="132"/>
                    </a:cubicBezTo>
                    <a:cubicBezTo>
                      <a:pt x="53" y="134"/>
                      <a:pt x="54" y="134"/>
                      <a:pt x="58" y="135"/>
                    </a:cubicBezTo>
                    <a:cubicBezTo>
                      <a:pt x="60" y="135"/>
                      <a:pt x="61" y="133"/>
                      <a:pt x="64" y="134"/>
                    </a:cubicBezTo>
                    <a:cubicBezTo>
                      <a:pt x="63" y="135"/>
                      <a:pt x="64" y="135"/>
                      <a:pt x="66" y="135"/>
                    </a:cubicBezTo>
                    <a:cubicBezTo>
                      <a:pt x="65" y="135"/>
                      <a:pt x="64" y="135"/>
                      <a:pt x="66" y="136"/>
                    </a:cubicBezTo>
                    <a:cubicBezTo>
                      <a:pt x="66" y="135"/>
                      <a:pt x="67" y="135"/>
                      <a:pt x="67" y="135"/>
                    </a:cubicBezTo>
                    <a:cubicBezTo>
                      <a:pt x="67" y="135"/>
                      <a:pt x="67" y="135"/>
                      <a:pt x="67" y="135"/>
                    </a:cubicBezTo>
                    <a:cubicBezTo>
                      <a:pt x="69" y="135"/>
                      <a:pt x="69" y="135"/>
                      <a:pt x="68" y="135"/>
                    </a:cubicBezTo>
                    <a:cubicBezTo>
                      <a:pt x="68" y="135"/>
                      <a:pt x="68" y="135"/>
                      <a:pt x="68" y="134"/>
                    </a:cubicBezTo>
                    <a:cubicBezTo>
                      <a:pt x="70" y="136"/>
                      <a:pt x="74" y="134"/>
                      <a:pt x="74" y="136"/>
                    </a:cubicBezTo>
                    <a:cubicBezTo>
                      <a:pt x="81" y="135"/>
                      <a:pt x="85" y="133"/>
                      <a:pt x="90" y="131"/>
                    </a:cubicBezTo>
                    <a:cubicBezTo>
                      <a:pt x="91" y="131"/>
                      <a:pt x="90" y="132"/>
                      <a:pt x="89" y="133"/>
                    </a:cubicBezTo>
                    <a:cubicBezTo>
                      <a:pt x="90" y="133"/>
                      <a:pt x="91" y="132"/>
                      <a:pt x="92" y="132"/>
                    </a:cubicBezTo>
                    <a:cubicBezTo>
                      <a:pt x="92" y="133"/>
                      <a:pt x="90" y="133"/>
                      <a:pt x="89" y="133"/>
                    </a:cubicBezTo>
                    <a:cubicBezTo>
                      <a:pt x="94" y="134"/>
                      <a:pt x="98" y="129"/>
                      <a:pt x="103" y="128"/>
                    </a:cubicBezTo>
                    <a:cubicBezTo>
                      <a:pt x="103" y="128"/>
                      <a:pt x="103" y="127"/>
                      <a:pt x="104" y="127"/>
                    </a:cubicBezTo>
                    <a:cubicBezTo>
                      <a:pt x="104" y="127"/>
                      <a:pt x="104" y="127"/>
                      <a:pt x="104" y="127"/>
                    </a:cubicBezTo>
                    <a:cubicBezTo>
                      <a:pt x="104" y="126"/>
                      <a:pt x="105" y="125"/>
                      <a:pt x="105" y="125"/>
                    </a:cubicBezTo>
                    <a:cubicBezTo>
                      <a:pt x="106" y="125"/>
                      <a:pt x="106" y="127"/>
                      <a:pt x="108" y="125"/>
                    </a:cubicBezTo>
                    <a:cubicBezTo>
                      <a:pt x="111" y="125"/>
                      <a:pt x="113" y="121"/>
                      <a:pt x="115" y="119"/>
                    </a:cubicBezTo>
                    <a:cubicBezTo>
                      <a:pt x="114" y="120"/>
                      <a:pt x="114" y="119"/>
                      <a:pt x="114" y="119"/>
                    </a:cubicBezTo>
                    <a:cubicBezTo>
                      <a:pt x="115" y="118"/>
                      <a:pt x="116" y="118"/>
                      <a:pt x="117" y="117"/>
                    </a:cubicBezTo>
                    <a:cubicBezTo>
                      <a:pt x="117" y="118"/>
                      <a:pt x="117" y="118"/>
                      <a:pt x="117" y="118"/>
                    </a:cubicBezTo>
                    <a:cubicBezTo>
                      <a:pt x="117" y="117"/>
                      <a:pt x="119" y="115"/>
                      <a:pt x="119" y="114"/>
                    </a:cubicBezTo>
                    <a:cubicBezTo>
                      <a:pt x="120" y="114"/>
                      <a:pt x="118" y="116"/>
                      <a:pt x="119" y="117"/>
                    </a:cubicBezTo>
                    <a:cubicBezTo>
                      <a:pt x="122" y="113"/>
                      <a:pt x="121" y="115"/>
                      <a:pt x="124" y="111"/>
                    </a:cubicBezTo>
                    <a:cubicBezTo>
                      <a:pt x="125" y="108"/>
                      <a:pt x="123" y="110"/>
                      <a:pt x="123" y="109"/>
                    </a:cubicBezTo>
                    <a:cubicBezTo>
                      <a:pt x="124" y="107"/>
                      <a:pt x="125" y="104"/>
                      <a:pt x="127" y="102"/>
                    </a:cubicBezTo>
                    <a:cubicBezTo>
                      <a:pt x="126" y="102"/>
                      <a:pt x="126" y="102"/>
                      <a:pt x="126" y="102"/>
                    </a:cubicBezTo>
                    <a:cubicBezTo>
                      <a:pt x="128" y="98"/>
                      <a:pt x="129" y="96"/>
                      <a:pt x="131" y="94"/>
                    </a:cubicBezTo>
                    <a:cubicBezTo>
                      <a:pt x="132" y="85"/>
                      <a:pt x="131" y="80"/>
                      <a:pt x="130" y="78"/>
                    </a:cubicBezTo>
                    <a:cubicBezTo>
                      <a:pt x="129" y="76"/>
                      <a:pt x="128" y="76"/>
                      <a:pt x="127" y="77"/>
                    </a:cubicBezTo>
                    <a:cubicBezTo>
                      <a:pt x="125" y="79"/>
                      <a:pt x="123" y="84"/>
                      <a:pt x="123" y="84"/>
                    </a:cubicBezTo>
                    <a:cubicBezTo>
                      <a:pt x="120" y="89"/>
                      <a:pt x="119" y="92"/>
                      <a:pt x="117" y="96"/>
                    </a:cubicBezTo>
                    <a:cubicBezTo>
                      <a:pt x="115" y="100"/>
                      <a:pt x="113" y="105"/>
                      <a:pt x="108" y="109"/>
                    </a:cubicBezTo>
                    <a:cubicBezTo>
                      <a:pt x="103" y="113"/>
                      <a:pt x="99" y="114"/>
                      <a:pt x="96" y="116"/>
                    </a:cubicBezTo>
                    <a:cubicBezTo>
                      <a:pt x="92" y="117"/>
                      <a:pt x="89" y="118"/>
                      <a:pt x="83" y="120"/>
                    </a:cubicBezTo>
                    <a:cubicBezTo>
                      <a:pt x="78" y="121"/>
                      <a:pt x="72" y="121"/>
                      <a:pt x="66" y="121"/>
                    </a:cubicBezTo>
                    <a:cubicBezTo>
                      <a:pt x="63" y="122"/>
                      <a:pt x="59" y="120"/>
                      <a:pt x="55" y="120"/>
                    </a:cubicBezTo>
                    <a:cubicBezTo>
                      <a:pt x="55" y="120"/>
                      <a:pt x="55" y="119"/>
                      <a:pt x="54" y="119"/>
                    </a:cubicBezTo>
                    <a:cubicBezTo>
                      <a:pt x="53" y="119"/>
                      <a:pt x="52" y="119"/>
                      <a:pt x="51" y="118"/>
                    </a:cubicBezTo>
                    <a:cubicBezTo>
                      <a:pt x="51" y="118"/>
                      <a:pt x="51" y="118"/>
                      <a:pt x="51" y="118"/>
                    </a:cubicBezTo>
                    <a:cubicBezTo>
                      <a:pt x="49" y="118"/>
                      <a:pt x="48" y="116"/>
                      <a:pt x="47" y="116"/>
                    </a:cubicBezTo>
                    <a:cubicBezTo>
                      <a:pt x="47" y="116"/>
                      <a:pt x="47" y="116"/>
                      <a:pt x="47" y="116"/>
                    </a:cubicBezTo>
                    <a:cubicBezTo>
                      <a:pt x="45" y="115"/>
                      <a:pt x="45" y="115"/>
                      <a:pt x="45" y="115"/>
                    </a:cubicBezTo>
                    <a:cubicBezTo>
                      <a:pt x="46" y="115"/>
                      <a:pt x="46" y="115"/>
                      <a:pt x="46" y="115"/>
                    </a:cubicBezTo>
                    <a:cubicBezTo>
                      <a:pt x="43" y="114"/>
                      <a:pt x="40" y="113"/>
                      <a:pt x="39" y="111"/>
                    </a:cubicBezTo>
                    <a:cubicBezTo>
                      <a:pt x="38" y="112"/>
                      <a:pt x="38" y="112"/>
                      <a:pt x="38" y="112"/>
                    </a:cubicBezTo>
                    <a:cubicBezTo>
                      <a:pt x="34" y="108"/>
                      <a:pt x="32" y="108"/>
                      <a:pt x="29" y="103"/>
                    </a:cubicBezTo>
                    <a:cubicBezTo>
                      <a:pt x="29" y="103"/>
                      <a:pt x="29" y="103"/>
                      <a:pt x="29" y="103"/>
                    </a:cubicBezTo>
                    <a:cubicBezTo>
                      <a:pt x="23" y="99"/>
                      <a:pt x="25" y="93"/>
                      <a:pt x="20" y="89"/>
                    </a:cubicBezTo>
                    <a:cubicBezTo>
                      <a:pt x="21" y="89"/>
                      <a:pt x="21" y="88"/>
                      <a:pt x="21" y="88"/>
                    </a:cubicBezTo>
                    <a:cubicBezTo>
                      <a:pt x="19" y="85"/>
                      <a:pt x="18" y="82"/>
                      <a:pt x="16" y="83"/>
                    </a:cubicBezTo>
                    <a:cubicBezTo>
                      <a:pt x="16" y="80"/>
                      <a:pt x="17" y="81"/>
                      <a:pt x="17" y="80"/>
                    </a:cubicBezTo>
                    <a:cubicBezTo>
                      <a:pt x="16" y="80"/>
                      <a:pt x="16" y="78"/>
                      <a:pt x="15" y="77"/>
                    </a:cubicBezTo>
                    <a:cubicBezTo>
                      <a:pt x="16" y="77"/>
                      <a:pt x="16" y="77"/>
                      <a:pt x="16" y="77"/>
                    </a:cubicBezTo>
                    <a:cubicBezTo>
                      <a:pt x="15" y="76"/>
                      <a:pt x="15" y="74"/>
                      <a:pt x="15" y="72"/>
                    </a:cubicBezTo>
                    <a:cubicBezTo>
                      <a:pt x="13" y="74"/>
                      <a:pt x="13" y="74"/>
                      <a:pt x="13" y="74"/>
                    </a:cubicBezTo>
                    <a:cubicBezTo>
                      <a:pt x="14" y="71"/>
                      <a:pt x="15" y="73"/>
                      <a:pt x="15" y="70"/>
                    </a:cubicBezTo>
                    <a:cubicBezTo>
                      <a:pt x="13" y="70"/>
                      <a:pt x="13" y="70"/>
                      <a:pt x="13" y="70"/>
                    </a:cubicBezTo>
                    <a:cubicBezTo>
                      <a:pt x="13" y="66"/>
                      <a:pt x="16" y="64"/>
                      <a:pt x="17" y="61"/>
                    </a:cubicBezTo>
                    <a:cubicBezTo>
                      <a:pt x="18" y="53"/>
                      <a:pt x="20" y="46"/>
                      <a:pt x="24" y="39"/>
                    </a:cubicBezTo>
                    <a:cubicBezTo>
                      <a:pt x="27" y="32"/>
                      <a:pt x="32" y="26"/>
                      <a:pt x="38" y="23"/>
                    </a:cubicBezTo>
                    <a:cubicBezTo>
                      <a:pt x="40" y="24"/>
                      <a:pt x="40" y="24"/>
                      <a:pt x="40" y="24"/>
                    </a:cubicBezTo>
                    <a:cubicBezTo>
                      <a:pt x="41" y="25"/>
                      <a:pt x="41" y="20"/>
                      <a:pt x="43" y="20"/>
                    </a:cubicBezTo>
                    <a:cubicBezTo>
                      <a:pt x="44" y="19"/>
                      <a:pt x="44" y="19"/>
                      <a:pt x="44" y="19"/>
                    </a:cubicBezTo>
                    <a:cubicBezTo>
                      <a:pt x="44" y="19"/>
                      <a:pt x="45" y="19"/>
                      <a:pt x="45" y="19"/>
                    </a:cubicBezTo>
                    <a:cubicBezTo>
                      <a:pt x="46" y="19"/>
                      <a:pt x="46" y="19"/>
                      <a:pt x="47" y="18"/>
                    </a:cubicBezTo>
                    <a:cubicBezTo>
                      <a:pt x="48" y="18"/>
                      <a:pt x="48" y="18"/>
                      <a:pt x="48" y="18"/>
                    </a:cubicBezTo>
                    <a:cubicBezTo>
                      <a:pt x="54" y="16"/>
                      <a:pt x="58" y="13"/>
                      <a:pt x="64" y="12"/>
                    </a:cubicBezTo>
                    <a:cubicBezTo>
                      <a:pt x="68" y="13"/>
                      <a:pt x="73" y="13"/>
                      <a:pt x="79" y="13"/>
                    </a:cubicBezTo>
                    <a:cubicBezTo>
                      <a:pt x="84" y="13"/>
                      <a:pt x="90" y="14"/>
                      <a:pt x="94" y="15"/>
                    </a:cubicBezTo>
                    <a:cubicBezTo>
                      <a:pt x="99" y="16"/>
                      <a:pt x="105" y="21"/>
                      <a:pt x="109" y="25"/>
                    </a:cubicBezTo>
                    <a:cubicBezTo>
                      <a:pt x="113" y="30"/>
                      <a:pt x="116" y="35"/>
                      <a:pt x="120" y="39"/>
                    </a:cubicBezTo>
                    <a:cubicBezTo>
                      <a:pt x="120" y="40"/>
                      <a:pt x="121" y="40"/>
                      <a:pt x="121" y="40"/>
                    </a:cubicBezTo>
                    <a:cubicBezTo>
                      <a:pt x="123" y="44"/>
                      <a:pt x="124" y="47"/>
                      <a:pt x="125" y="50"/>
                    </a:cubicBezTo>
                    <a:cubicBezTo>
                      <a:pt x="125" y="50"/>
                      <a:pt x="128" y="62"/>
                      <a:pt x="129" y="71"/>
                    </a:cubicBezTo>
                    <a:cubicBezTo>
                      <a:pt x="129" y="75"/>
                      <a:pt x="130" y="78"/>
                      <a:pt x="132" y="77"/>
                    </a:cubicBezTo>
                    <a:cubicBezTo>
                      <a:pt x="133" y="77"/>
                      <a:pt x="137" y="73"/>
                      <a:pt x="139" y="61"/>
                    </a:cubicBezTo>
                    <a:cubicBezTo>
                      <a:pt x="140" y="61"/>
                      <a:pt x="140" y="61"/>
                      <a:pt x="140" y="61"/>
                    </a:cubicBezTo>
                    <a:cubicBezTo>
                      <a:pt x="140" y="54"/>
                      <a:pt x="139" y="50"/>
                      <a:pt x="136" y="46"/>
                    </a:cubicBezTo>
                    <a:cubicBezTo>
                      <a:pt x="137" y="44"/>
                      <a:pt x="134" y="40"/>
                      <a:pt x="134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6" name="Freeform 14"/>
              <p:cNvSpPr>
                <a:spLocks noEditPoints="1"/>
              </p:cNvSpPr>
              <p:nvPr/>
            </p:nvSpPr>
            <p:spPr bwMode="auto">
              <a:xfrm>
                <a:off x="3392488" y="1993901"/>
                <a:ext cx="203200" cy="209550"/>
              </a:xfrm>
              <a:custGeom>
                <a:avLst/>
                <a:gdLst>
                  <a:gd name="T0" fmla="*/ 57 w 94"/>
                  <a:gd name="T1" fmla="*/ 70 h 97"/>
                  <a:gd name="T2" fmla="*/ 60 w 94"/>
                  <a:gd name="T3" fmla="*/ 64 h 97"/>
                  <a:gd name="T4" fmla="*/ 65 w 94"/>
                  <a:gd name="T5" fmla="*/ 56 h 97"/>
                  <a:gd name="T6" fmla="*/ 66 w 94"/>
                  <a:gd name="T7" fmla="*/ 55 h 97"/>
                  <a:gd name="T8" fmla="*/ 79 w 94"/>
                  <a:gd name="T9" fmla="*/ 34 h 97"/>
                  <a:gd name="T10" fmla="*/ 86 w 94"/>
                  <a:gd name="T11" fmla="*/ 24 h 97"/>
                  <a:gd name="T12" fmla="*/ 87 w 94"/>
                  <a:gd name="T13" fmla="*/ 23 h 97"/>
                  <a:gd name="T14" fmla="*/ 87 w 94"/>
                  <a:gd name="T15" fmla="*/ 22 h 97"/>
                  <a:gd name="T16" fmla="*/ 79 w 94"/>
                  <a:gd name="T17" fmla="*/ 15 h 97"/>
                  <a:gd name="T18" fmla="*/ 78 w 94"/>
                  <a:gd name="T19" fmla="*/ 16 h 97"/>
                  <a:gd name="T20" fmla="*/ 76 w 94"/>
                  <a:gd name="T21" fmla="*/ 18 h 97"/>
                  <a:gd name="T22" fmla="*/ 68 w 94"/>
                  <a:gd name="T23" fmla="*/ 24 h 97"/>
                  <a:gd name="T24" fmla="*/ 61 w 94"/>
                  <a:gd name="T25" fmla="*/ 30 h 97"/>
                  <a:gd name="T26" fmla="*/ 59 w 94"/>
                  <a:gd name="T27" fmla="*/ 32 h 97"/>
                  <a:gd name="T28" fmla="*/ 47 w 94"/>
                  <a:gd name="T29" fmla="*/ 25 h 97"/>
                  <a:gd name="T30" fmla="*/ 60 w 94"/>
                  <a:gd name="T31" fmla="*/ 9 h 97"/>
                  <a:gd name="T32" fmla="*/ 60 w 94"/>
                  <a:gd name="T33" fmla="*/ 9 h 97"/>
                  <a:gd name="T34" fmla="*/ 62 w 94"/>
                  <a:gd name="T35" fmla="*/ 8 h 97"/>
                  <a:gd name="T36" fmla="*/ 55 w 94"/>
                  <a:gd name="T37" fmla="*/ 0 h 97"/>
                  <a:gd name="T38" fmla="*/ 54 w 94"/>
                  <a:gd name="T39" fmla="*/ 1 h 97"/>
                  <a:gd name="T40" fmla="*/ 40 w 94"/>
                  <a:gd name="T41" fmla="*/ 10 h 97"/>
                  <a:gd name="T42" fmla="*/ 9 w 94"/>
                  <a:gd name="T43" fmla="*/ 29 h 97"/>
                  <a:gd name="T44" fmla="*/ 21 w 94"/>
                  <a:gd name="T45" fmla="*/ 32 h 97"/>
                  <a:gd name="T46" fmla="*/ 40 w 94"/>
                  <a:gd name="T47" fmla="*/ 21 h 97"/>
                  <a:gd name="T48" fmla="*/ 36 w 94"/>
                  <a:gd name="T49" fmla="*/ 27 h 97"/>
                  <a:gd name="T50" fmla="*/ 29 w 94"/>
                  <a:gd name="T51" fmla="*/ 36 h 97"/>
                  <a:gd name="T52" fmla="*/ 22 w 94"/>
                  <a:gd name="T53" fmla="*/ 45 h 97"/>
                  <a:gd name="T54" fmla="*/ 10 w 94"/>
                  <a:gd name="T55" fmla="*/ 60 h 97"/>
                  <a:gd name="T56" fmla="*/ 4 w 94"/>
                  <a:gd name="T57" fmla="*/ 66 h 97"/>
                  <a:gd name="T58" fmla="*/ 3 w 94"/>
                  <a:gd name="T59" fmla="*/ 67 h 97"/>
                  <a:gd name="T60" fmla="*/ 3 w 94"/>
                  <a:gd name="T61" fmla="*/ 68 h 97"/>
                  <a:gd name="T62" fmla="*/ 3 w 94"/>
                  <a:gd name="T63" fmla="*/ 68 h 97"/>
                  <a:gd name="T64" fmla="*/ 2 w 94"/>
                  <a:gd name="T65" fmla="*/ 69 h 97"/>
                  <a:gd name="T66" fmla="*/ 2 w 94"/>
                  <a:gd name="T67" fmla="*/ 68 h 97"/>
                  <a:gd name="T68" fmla="*/ 9 w 94"/>
                  <a:gd name="T69" fmla="*/ 75 h 97"/>
                  <a:gd name="T70" fmla="*/ 10 w 94"/>
                  <a:gd name="T71" fmla="*/ 74 h 97"/>
                  <a:gd name="T72" fmla="*/ 28 w 94"/>
                  <a:gd name="T73" fmla="*/ 61 h 97"/>
                  <a:gd name="T74" fmla="*/ 30 w 94"/>
                  <a:gd name="T75" fmla="*/ 61 h 97"/>
                  <a:gd name="T76" fmla="*/ 40 w 94"/>
                  <a:gd name="T77" fmla="*/ 54 h 97"/>
                  <a:gd name="T78" fmla="*/ 43 w 94"/>
                  <a:gd name="T79" fmla="*/ 52 h 97"/>
                  <a:gd name="T80" fmla="*/ 59 w 94"/>
                  <a:gd name="T81" fmla="*/ 42 h 97"/>
                  <a:gd name="T82" fmla="*/ 61 w 94"/>
                  <a:gd name="T83" fmla="*/ 41 h 97"/>
                  <a:gd name="T84" fmla="*/ 52 w 94"/>
                  <a:gd name="T85" fmla="*/ 57 h 97"/>
                  <a:gd name="T86" fmla="*/ 44 w 94"/>
                  <a:gd name="T87" fmla="*/ 70 h 97"/>
                  <a:gd name="T88" fmla="*/ 42 w 94"/>
                  <a:gd name="T89" fmla="*/ 72 h 97"/>
                  <a:gd name="T90" fmla="*/ 42 w 94"/>
                  <a:gd name="T91" fmla="*/ 72 h 97"/>
                  <a:gd name="T92" fmla="*/ 34 w 94"/>
                  <a:gd name="T93" fmla="*/ 83 h 97"/>
                  <a:gd name="T94" fmla="*/ 33 w 94"/>
                  <a:gd name="T95" fmla="*/ 83 h 97"/>
                  <a:gd name="T96" fmla="*/ 34 w 94"/>
                  <a:gd name="T97" fmla="*/ 85 h 97"/>
                  <a:gd name="T98" fmla="*/ 32 w 94"/>
                  <a:gd name="T99" fmla="*/ 88 h 97"/>
                  <a:gd name="T100" fmla="*/ 32 w 94"/>
                  <a:gd name="T101" fmla="*/ 88 h 97"/>
                  <a:gd name="T102" fmla="*/ 35 w 94"/>
                  <a:gd name="T103" fmla="*/ 93 h 97"/>
                  <a:gd name="T104" fmla="*/ 38 w 94"/>
                  <a:gd name="T105" fmla="*/ 92 h 97"/>
                  <a:gd name="T106" fmla="*/ 39 w 94"/>
                  <a:gd name="T107" fmla="*/ 93 h 97"/>
                  <a:gd name="T108" fmla="*/ 40 w 94"/>
                  <a:gd name="T109" fmla="*/ 94 h 97"/>
                  <a:gd name="T110" fmla="*/ 41 w 94"/>
                  <a:gd name="T111" fmla="*/ 93 h 97"/>
                  <a:gd name="T112" fmla="*/ 51 w 94"/>
                  <a:gd name="T113" fmla="*/ 86 h 97"/>
                  <a:gd name="T114" fmla="*/ 55 w 94"/>
                  <a:gd name="T115" fmla="*/ 84 h 97"/>
                  <a:gd name="T116" fmla="*/ 64 w 94"/>
                  <a:gd name="T117" fmla="*/ 76 h 97"/>
                  <a:gd name="T118" fmla="*/ 65 w 94"/>
                  <a:gd name="T119" fmla="*/ 76 h 97"/>
                  <a:gd name="T120" fmla="*/ 76 w 94"/>
                  <a:gd name="T121" fmla="*/ 64 h 97"/>
                  <a:gd name="T122" fmla="*/ 92 w 94"/>
                  <a:gd name="T123" fmla="*/ 43 h 97"/>
                  <a:gd name="T124" fmla="*/ 66 w 94"/>
                  <a:gd name="T125" fmla="*/ 38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94" h="97">
                    <a:moveTo>
                      <a:pt x="92" y="43"/>
                    </a:moveTo>
                    <a:cubicBezTo>
                      <a:pt x="89" y="43"/>
                      <a:pt x="83" y="47"/>
                      <a:pt x="83" y="47"/>
                    </a:cubicBezTo>
                    <a:cubicBezTo>
                      <a:pt x="72" y="54"/>
                      <a:pt x="69" y="61"/>
                      <a:pt x="57" y="70"/>
                    </a:cubicBezTo>
                    <a:cubicBezTo>
                      <a:pt x="56" y="71"/>
                      <a:pt x="55" y="72"/>
                      <a:pt x="53" y="73"/>
                    </a:cubicBezTo>
                    <a:cubicBezTo>
                      <a:pt x="55" y="70"/>
                      <a:pt x="58" y="67"/>
                      <a:pt x="59" y="65"/>
                    </a:cubicBezTo>
                    <a:cubicBezTo>
                      <a:pt x="60" y="64"/>
                      <a:pt x="60" y="64"/>
                      <a:pt x="60" y="64"/>
                    </a:cubicBezTo>
                    <a:cubicBezTo>
                      <a:pt x="60" y="62"/>
                      <a:pt x="61" y="61"/>
                      <a:pt x="62" y="60"/>
                    </a:cubicBezTo>
                    <a:cubicBezTo>
                      <a:pt x="62" y="60"/>
                      <a:pt x="62" y="60"/>
                      <a:pt x="62" y="60"/>
                    </a:cubicBezTo>
                    <a:cubicBezTo>
                      <a:pt x="63" y="59"/>
                      <a:pt x="64" y="57"/>
                      <a:pt x="65" y="56"/>
                    </a:cubicBezTo>
                    <a:cubicBezTo>
                      <a:pt x="65" y="56"/>
                      <a:pt x="65" y="56"/>
                      <a:pt x="65" y="56"/>
                    </a:cubicBezTo>
                    <a:cubicBezTo>
                      <a:pt x="66" y="54"/>
                      <a:pt x="66" y="54"/>
                      <a:pt x="66" y="54"/>
                    </a:cubicBezTo>
                    <a:cubicBezTo>
                      <a:pt x="66" y="55"/>
                      <a:pt x="66" y="55"/>
                      <a:pt x="66" y="55"/>
                    </a:cubicBezTo>
                    <a:cubicBezTo>
                      <a:pt x="67" y="52"/>
                      <a:pt x="69" y="49"/>
                      <a:pt x="71" y="46"/>
                    </a:cubicBezTo>
                    <a:cubicBezTo>
                      <a:pt x="70" y="46"/>
                      <a:pt x="70" y="46"/>
                      <a:pt x="70" y="46"/>
                    </a:cubicBezTo>
                    <a:cubicBezTo>
                      <a:pt x="75" y="41"/>
                      <a:pt x="75" y="38"/>
                      <a:pt x="79" y="34"/>
                    </a:cubicBezTo>
                    <a:cubicBezTo>
                      <a:pt x="79" y="34"/>
                      <a:pt x="79" y="34"/>
                      <a:pt x="79" y="34"/>
                    </a:cubicBezTo>
                    <a:cubicBezTo>
                      <a:pt x="80" y="31"/>
                      <a:pt x="82" y="28"/>
                      <a:pt x="84" y="26"/>
                    </a:cubicBezTo>
                    <a:cubicBezTo>
                      <a:pt x="85" y="26"/>
                      <a:pt x="85" y="25"/>
                      <a:pt x="86" y="24"/>
                    </a:cubicBezTo>
                    <a:cubicBezTo>
                      <a:pt x="89" y="27"/>
                      <a:pt x="88" y="26"/>
                      <a:pt x="86" y="24"/>
                    </a:cubicBezTo>
                    <a:cubicBezTo>
                      <a:pt x="86" y="24"/>
                      <a:pt x="87" y="23"/>
                      <a:pt x="87" y="23"/>
                    </a:cubicBezTo>
                    <a:cubicBezTo>
                      <a:pt x="87" y="23"/>
                      <a:pt x="87" y="23"/>
                      <a:pt x="87" y="23"/>
                    </a:cubicBezTo>
                    <a:cubicBezTo>
                      <a:pt x="87" y="23"/>
                      <a:pt x="87" y="23"/>
                      <a:pt x="87" y="23"/>
                    </a:cubicBezTo>
                    <a:cubicBezTo>
                      <a:pt x="87" y="22"/>
                      <a:pt x="87" y="22"/>
                      <a:pt x="87" y="22"/>
                    </a:cubicBezTo>
                    <a:cubicBezTo>
                      <a:pt x="87" y="22"/>
                      <a:pt x="87" y="22"/>
                      <a:pt x="87" y="22"/>
                    </a:cubicBezTo>
                    <a:cubicBezTo>
                      <a:pt x="87" y="22"/>
                      <a:pt x="87" y="22"/>
                      <a:pt x="87" y="22"/>
                    </a:cubicBezTo>
                    <a:cubicBezTo>
                      <a:pt x="89" y="24"/>
                      <a:pt x="72" y="8"/>
                      <a:pt x="79" y="15"/>
                    </a:cubicBezTo>
                    <a:cubicBezTo>
                      <a:pt x="79" y="15"/>
                      <a:pt x="79" y="15"/>
                      <a:pt x="79" y="15"/>
                    </a:cubicBezTo>
                    <a:cubicBezTo>
                      <a:pt x="79" y="15"/>
                      <a:pt x="79" y="15"/>
                      <a:pt x="79" y="15"/>
                    </a:cubicBezTo>
                    <a:cubicBezTo>
                      <a:pt x="78" y="15"/>
                      <a:pt x="78" y="15"/>
                      <a:pt x="78" y="15"/>
                    </a:cubicBezTo>
                    <a:cubicBezTo>
                      <a:pt x="78" y="16"/>
                      <a:pt x="78" y="16"/>
                      <a:pt x="78" y="16"/>
                    </a:cubicBezTo>
                    <a:cubicBezTo>
                      <a:pt x="78" y="16"/>
                      <a:pt x="78" y="16"/>
                      <a:pt x="78" y="16"/>
                    </a:cubicBezTo>
                    <a:cubicBezTo>
                      <a:pt x="78" y="16"/>
                      <a:pt x="78" y="16"/>
                      <a:pt x="78" y="16"/>
                    </a:cubicBezTo>
                    <a:cubicBezTo>
                      <a:pt x="77" y="17"/>
                      <a:pt x="76" y="17"/>
                      <a:pt x="76" y="18"/>
                    </a:cubicBezTo>
                    <a:cubicBezTo>
                      <a:pt x="76" y="17"/>
                      <a:pt x="75" y="18"/>
                      <a:pt x="75" y="18"/>
                    </a:cubicBezTo>
                    <a:cubicBezTo>
                      <a:pt x="72" y="20"/>
                      <a:pt x="69" y="22"/>
                      <a:pt x="70" y="23"/>
                    </a:cubicBezTo>
                    <a:cubicBezTo>
                      <a:pt x="68" y="25"/>
                      <a:pt x="68" y="24"/>
                      <a:pt x="68" y="24"/>
                    </a:cubicBezTo>
                    <a:cubicBezTo>
                      <a:pt x="68" y="24"/>
                      <a:pt x="66" y="26"/>
                      <a:pt x="65" y="27"/>
                    </a:cubicBezTo>
                    <a:cubicBezTo>
                      <a:pt x="65" y="26"/>
                      <a:pt x="65" y="26"/>
                      <a:pt x="65" y="26"/>
                    </a:cubicBezTo>
                    <a:cubicBezTo>
                      <a:pt x="61" y="30"/>
                      <a:pt x="61" y="30"/>
                      <a:pt x="61" y="30"/>
                    </a:cubicBezTo>
                    <a:cubicBezTo>
                      <a:pt x="62" y="30"/>
                      <a:pt x="62" y="30"/>
                      <a:pt x="62" y="30"/>
                    </a:cubicBezTo>
                    <a:cubicBezTo>
                      <a:pt x="59" y="31"/>
                      <a:pt x="61" y="29"/>
                      <a:pt x="58" y="31"/>
                    </a:cubicBezTo>
                    <a:cubicBezTo>
                      <a:pt x="59" y="32"/>
                      <a:pt x="59" y="32"/>
                      <a:pt x="59" y="32"/>
                    </a:cubicBezTo>
                    <a:cubicBezTo>
                      <a:pt x="55" y="34"/>
                      <a:pt x="52" y="34"/>
                      <a:pt x="49" y="35"/>
                    </a:cubicBezTo>
                    <a:cubicBezTo>
                      <a:pt x="43" y="39"/>
                      <a:pt x="37" y="43"/>
                      <a:pt x="32" y="47"/>
                    </a:cubicBezTo>
                    <a:cubicBezTo>
                      <a:pt x="37" y="40"/>
                      <a:pt x="43" y="31"/>
                      <a:pt x="47" y="25"/>
                    </a:cubicBezTo>
                    <a:cubicBezTo>
                      <a:pt x="50" y="20"/>
                      <a:pt x="55" y="15"/>
                      <a:pt x="60" y="10"/>
                    </a:cubicBezTo>
                    <a:cubicBezTo>
                      <a:pt x="60" y="9"/>
                      <a:pt x="60" y="9"/>
                      <a:pt x="60" y="9"/>
                    </a:cubicBezTo>
                    <a:cubicBezTo>
                      <a:pt x="60" y="9"/>
                      <a:pt x="60" y="9"/>
                      <a:pt x="60" y="9"/>
                    </a:cubicBezTo>
                    <a:cubicBezTo>
                      <a:pt x="60" y="9"/>
                      <a:pt x="60" y="9"/>
                      <a:pt x="60" y="9"/>
                    </a:cubicBezTo>
                    <a:cubicBezTo>
                      <a:pt x="60" y="9"/>
                      <a:pt x="60" y="9"/>
                      <a:pt x="60" y="9"/>
                    </a:cubicBezTo>
                    <a:cubicBezTo>
                      <a:pt x="63" y="12"/>
                      <a:pt x="62" y="11"/>
                      <a:pt x="60" y="9"/>
                    </a:cubicBezTo>
                    <a:cubicBezTo>
                      <a:pt x="62" y="8"/>
                      <a:pt x="62" y="8"/>
                      <a:pt x="62" y="8"/>
                    </a:cubicBezTo>
                    <a:cubicBezTo>
                      <a:pt x="62" y="8"/>
                      <a:pt x="62" y="8"/>
                      <a:pt x="62" y="8"/>
                    </a:cubicBezTo>
                    <a:cubicBezTo>
                      <a:pt x="62" y="8"/>
                      <a:pt x="62" y="8"/>
                      <a:pt x="62" y="8"/>
                    </a:cubicBezTo>
                    <a:cubicBezTo>
                      <a:pt x="62" y="8"/>
                      <a:pt x="62" y="8"/>
                      <a:pt x="62" y="8"/>
                    </a:cubicBezTo>
                    <a:cubicBezTo>
                      <a:pt x="59" y="4"/>
                      <a:pt x="68" y="15"/>
                      <a:pt x="55" y="0"/>
                    </a:cubicBezTo>
                    <a:cubicBezTo>
                      <a:pt x="55" y="0"/>
                      <a:pt x="55" y="0"/>
                      <a:pt x="55" y="0"/>
                    </a:cubicBezTo>
                    <a:cubicBezTo>
                      <a:pt x="55" y="0"/>
                      <a:pt x="55" y="0"/>
                      <a:pt x="55" y="0"/>
                    </a:cubicBezTo>
                    <a:cubicBezTo>
                      <a:pt x="54" y="1"/>
                      <a:pt x="54" y="1"/>
                      <a:pt x="54" y="1"/>
                    </a:cubicBezTo>
                    <a:cubicBezTo>
                      <a:pt x="54" y="1"/>
                      <a:pt x="54" y="1"/>
                      <a:pt x="54" y="1"/>
                    </a:cubicBezTo>
                    <a:cubicBezTo>
                      <a:pt x="53" y="1"/>
                      <a:pt x="53" y="1"/>
                      <a:pt x="53" y="1"/>
                    </a:cubicBezTo>
                    <a:cubicBezTo>
                      <a:pt x="51" y="2"/>
                      <a:pt x="50" y="3"/>
                      <a:pt x="48" y="4"/>
                    </a:cubicBezTo>
                    <a:cubicBezTo>
                      <a:pt x="45" y="5"/>
                      <a:pt x="42" y="7"/>
                      <a:pt x="40" y="10"/>
                    </a:cubicBezTo>
                    <a:cubicBezTo>
                      <a:pt x="39" y="10"/>
                      <a:pt x="38" y="11"/>
                      <a:pt x="38" y="11"/>
                    </a:cubicBezTo>
                    <a:cubicBezTo>
                      <a:pt x="35" y="13"/>
                      <a:pt x="32" y="15"/>
                      <a:pt x="28" y="17"/>
                    </a:cubicBezTo>
                    <a:cubicBezTo>
                      <a:pt x="28" y="17"/>
                      <a:pt x="16" y="25"/>
                      <a:pt x="9" y="29"/>
                    </a:cubicBezTo>
                    <a:cubicBezTo>
                      <a:pt x="5" y="31"/>
                      <a:pt x="2" y="33"/>
                      <a:pt x="3" y="34"/>
                    </a:cubicBezTo>
                    <a:cubicBezTo>
                      <a:pt x="4" y="35"/>
                      <a:pt x="10" y="35"/>
                      <a:pt x="21" y="32"/>
                    </a:cubicBezTo>
                    <a:cubicBezTo>
                      <a:pt x="21" y="32"/>
                      <a:pt x="21" y="32"/>
                      <a:pt x="21" y="32"/>
                    </a:cubicBezTo>
                    <a:cubicBezTo>
                      <a:pt x="27" y="29"/>
                      <a:pt x="30" y="27"/>
                      <a:pt x="34" y="24"/>
                    </a:cubicBezTo>
                    <a:cubicBezTo>
                      <a:pt x="35" y="25"/>
                      <a:pt x="38" y="21"/>
                      <a:pt x="40" y="21"/>
                    </a:cubicBezTo>
                    <a:cubicBezTo>
                      <a:pt x="40" y="21"/>
                      <a:pt x="40" y="21"/>
                      <a:pt x="40" y="21"/>
                    </a:cubicBezTo>
                    <a:cubicBezTo>
                      <a:pt x="40" y="20"/>
                      <a:pt x="41" y="20"/>
                      <a:pt x="41" y="19"/>
                    </a:cubicBezTo>
                    <a:cubicBezTo>
                      <a:pt x="40" y="22"/>
                      <a:pt x="37" y="25"/>
                      <a:pt x="36" y="27"/>
                    </a:cubicBezTo>
                    <a:cubicBezTo>
                      <a:pt x="36" y="27"/>
                      <a:pt x="36" y="27"/>
                      <a:pt x="36" y="27"/>
                    </a:cubicBezTo>
                    <a:cubicBezTo>
                      <a:pt x="32" y="31"/>
                      <a:pt x="32" y="31"/>
                      <a:pt x="32" y="31"/>
                    </a:cubicBezTo>
                    <a:cubicBezTo>
                      <a:pt x="34" y="29"/>
                      <a:pt x="34" y="29"/>
                      <a:pt x="34" y="29"/>
                    </a:cubicBezTo>
                    <a:cubicBezTo>
                      <a:pt x="35" y="31"/>
                      <a:pt x="30" y="32"/>
                      <a:pt x="29" y="36"/>
                    </a:cubicBezTo>
                    <a:cubicBezTo>
                      <a:pt x="26" y="38"/>
                      <a:pt x="27" y="44"/>
                      <a:pt x="24" y="46"/>
                    </a:cubicBezTo>
                    <a:cubicBezTo>
                      <a:pt x="24" y="48"/>
                      <a:pt x="24" y="44"/>
                      <a:pt x="23" y="46"/>
                    </a:cubicBezTo>
                    <a:cubicBezTo>
                      <a:pt x="22" y="46"/>
                      <a:pt x="23" y="45"/>
                      <a:pt x="22" y="45"/>
                    </a:cubicBezTo>
                    <a:cubicBezTo>
                      <a:pt x="21" y="48"/>
                      <a:pt x="19" y="48"/>
                      <a:pt x="17" y="51"/>
                    </a:cubicBezTo>
                    <a:cubicBezTo>
                      <a:pt x="17" y="51"/>
                      <a:pt x="17" y="51"/>
                      <a:pt x="17" y="51"/>
                    </a:cubicBezTo>
                    <a:cubicBezTo>
                      <a:pt x="15" y="55"/>
                      <a:pt x="11" y="57"/>
                      <a:pt x="10" y="60"/>
                    </a:cubicBezTo>
                    <a:cubicBezTo>
                      <a:pt x="8" y="63"/>
                      <a:pt x="7" y="61"/>
                      <a:pt x="6" y="64"/>
                    </a:cubicBezTo>
                    <a:cubicBezTo>
                      <a:pt x="5" y="64"/>
                      <a:pt x="5" y="64"/>
                      <a:pt x="5" y="64"/>
                    </a:cubicBezTo>
                    <a:cubicBezTo>
                      <a:pt x="5" y="64"/>
                      <a:pt x="5" y="65"/>
                      <a:pt x="4" y="66"/>
                    </a:cubicBezTo>
                    <a:cubicBezTo>
                      <a:pt x="4" y="66"/>
                      <a:pt x="4" y="66"/>
                      <a:pt x="4" y="66"/>
                    </a:cubicBezTo>
                    <a:cubicBezTo>
                      <a:pt x="3" y="67"/>
                      <a:pt x="3" y="67"/>
                      <a:pt x="3" y="67"/>
                    </a:cubicBezTo>
                    <a:cubicBezTo>
                      <a:pt x="3" y="67"/>
                      <a:pt x="3" y="67"/>
                      <a:pt x="3" y="67"/>
                    </a:cubicBezTo>
                    <a:cubicBezTo>
                      <a:pt x="3" y="67"/>
                      <a:pt x="3" y="67"/>
                      <a:pt x="3" y="67"/>
                    </a:cubicBezTo>
                    <a:cubicBezTo>
                      <a:pt x="0" y="65"/>
                      <a:pt x="1" y="66"/>
                      <a:pt x="3" y="68"/>
                    </a:cubicBezTo>
                    <a:cubicBezTo>
                      <a:pt x="3" y="68"/>
                      <a:pt x="3" y="68"/>
                      <a:pt x="3" y="68"/>
                    </a:cubicBezTo>
                    <a:cubicBezTo>
                      <a:pt x="3" y="68"/>
                      <a:pt x="3" y="68"/>
                      <a:pt x="3" y="68"/>
                    </a:cubicBezTo>
                    <a:cubicBezTo>
                      <a:pt x="3" y="68"/>
                      <a:pt x="3" y="68"/>
                      <a:pt x="3" y="68"/>
                    </a:cubicBezTo>
                    <a:cubicBezTo>
                      <a:pt x="3" y="68"/>
                      <a:pt x="3" y="68"/>
                      <a:pt x="3" y="68"/>
                    </a:cubicBezTo>
                    <a:cubicBezTo>
                      <a:pt x="2" y="68"/>
                      <a:pt x="2" y="68"/>
                      <a:pt x="2" y="68"/>
                    </a:cubicBezTo>
                    <a:cubicBezTo>
                      <a:pt x="2" y="69"/>
                      <a:pt x="2" y="69"/>
                      <a:pt x="2" y="69"/>
                    </a:cubicBezTo>
                    <a:cubicBezTo>
                      <a:pt x="2" y="69"/>
                      <a:pt x="2" y="69"/>
                      <a:pt x="2" y="69"/>
                    </a:cubicBezTo>
                    <a:cubicBezTo>
                      <a:pt x="2" y="69"/>
                      <a:pt x="2" y="69"/>
                      <a:pt x="2" y="69"/>
                    </a:cubicBezTo>
                    <a:cubicBezTo>
                      <a:pt x="2" y="69"/>
                      <a:pt x="2" y="69"/>
                      <a:pt x="2" y="69"/>
                    </a:cubicBezTo>
                    <a:cubicBezTo>
                      <a:pt x="2" y="68"/>
                      <a:pt x="2" y="68"/>
                      <a:pt x="2" y="68"/>
                    </a:cubicBezTo>
                    <a:cubicBezTo>
                      <a:pt x="3" y="69"/>
                      <a:pt x="14" y="80"/>
                      <a:pt x="9" y="75"/>
                    </a:cubicBezTo>
                    <a:cubicBezTo>
                      <a:pt x="9" y="75"/>
                      <a:pt x="9" y="75"/>
                      <a:pt x="9" y="75"/>
                    </a:cubicBezTo>
                    <a:cubicBezTo>
                      <a:pt x="9" y="75"/>
                      <a:pt x="9" y="75"/>
                      <a:pt x="9" y="75"/>
                    </a:cubicBezTo>
                    <a:cubicBezTo>
                      <a:pt x="9" y="74"/>
                      <a:pt x="9" y="74"/>
                      <a:pt x="10" y="74"/>
                    </a:cubicBezTo>
                    <a:cubicBezTo>
                      <a:pt x="10" y="74"/>
                      <a:pt x="10" y="74"/>
                      <a:pt x="10" y="74"/>
                    </a:cubicBezTo>
                    <a:cubicBezTo>
                      <a:pt x="10" y="74"/>
                      <a:pt x="10" y="74"/>
                      <a:pt x="10" y="74"/>
                    </a:cubicBezTo>
                    <a:cubicBezTo>
                      <a:pt x="11" y="74"/>
                      <a:pt x="12" y="73"/>
                      <a:pt x="11" y="74"/>
                    </a:cubicBezTo>
                    <a:cubicBezTo>
                      <a:pt x="15" y="72"/>
                      <a:pt x="18" y="67"/>
                      <a:pt x="24" y="65"/>
                    </a:cubicBezTo>
                    <a:cubicBezTo>
                      <a:pt x="25" y="63"/>
                      <a:pt x="28" y="62"/>
                      <a:pt x="28" y="61"/>
                    </a:cubicBezTo>
                    <a:cubicBezTo>
                      <a:pt x="29" y="61"/>
                      <a:pt x="34" y="57"/>
                      <a:pt x="31" y="60"/>
                    </a:cubicBezTo>
                    <a:cubicBezTo>
                      <a:pt x="31" y="60"/>
                      <a:pt x="31" y="60"/>
                      <a:pt x="30" y="60"/>
                    </a:cubicBezTo>
                    <a:cubicBezTo>
                      <a:pt x="30" y="61"/>
                      <a:pt x="30" y="61"/>
                      <a:pt x="30" y="61"/>
                    </a:cubicBezTo>
                    <a:cubicBezTo>
                      <a:pt x="34" y="60"/>
                      <a:pt x="36" y="57"/>
                      <a:pt x="39" y="55"/>
                    </a:cubicBezTo>
                    <a:cubicBezTo>
                      <a:pt x="38" y="55"/>
                      <a:pt x="37" y="56"/>
                      <a:pt x="37" y="55"/>
                    </a:cubicBezTo>
                    <a:cubicBezTo>
                      <a:pt x="40" y="54"/>
                      <a:pt x="40" y="54"/>
                      <a:pt x="40" y="54"/>
                    </a:cubicBezTo>
                    <a:cubicBezTo>
                      <a:pt x="40" y="54"/>
                      <a:pt x="40" y="54"/>
                      <a:pt x="40" y="54"/>
                    </a:cubicBezTo>
                    <a:cubicBezTo>
                      <a:pt x="44" y="52"/>
                      <a:pt x="44" y="52"/>
                      <a:pt x="44" y="52"/>
                    </a:cubicBezTo>
                    <a:cubicBezTo>
                      <a:pt x="43" y="52"/>
                      <a:pt x="43" y="52"/>
                      <a:pt x="43" y="52"/>
                    </a:cubicBezTo>
                    <a:cubicBezTo>
                      <a:pt x="45" y="51"/>
                      <a:pt x="47" y="51"/>
                      <a:pt x="48" y="49"/>
                    </a:cubicBezTo>
                    <a:cubicBezTo>
                      <a:pt x="49" y="48"/>
                      <a:pt x="46" y="49"/>
                      <a:pt x="48" y="48"/>
                    </a:cubicBezTo>
                    <a:cubicBezTo>
                      <a:pt x="51" y="46"/>
                      <a:pt x="56" y="44"/>
                      <a:pt x="59" y="42"/>
                    </a:cubicBezTo>
                    <a:cubicBezTo>
                      <a:pt x="59" y="42"/>
                      <a:pt x="59" y="41"/>
                      <a:pt x="60" y="40"/>
                    </a:cubicBezTo>
                    <a:cubicBezTo>
                      <a:pt x="61" y="41"/>
                      <a:pt x="61" y="41"/>
                      <a:pt x="61" y="41"/>
                    </a:cubicBezTo>
                    <a:cubicBezTo>
                      <a:pt x="61" y="41"/>
                      <a:pt x="61" y="41"/>
                      <a:pt x="61" y="41"/>
                    </a:cubicBezTo>
                    <a:cubicBezTo>
                      <a:pt x="61" y="41"/>
                      <a:pt x="60" y="42"/>
                      <a:pt x="61" y="42"/>
                    </a:cubicBezTo>
                    <a:cubicBezTo>
                      <a:pt x="59" y="48"/>
                      <a:pt x="54" y="50"/>
                      <a:pt x="55" y="53"/>
                    </a:cubicBezTo>
                    <a:cubicBezTo>
                      <a:pt x="54" y="56"/>
                      <a:pt x="53" y="55"/>
                      <a:pt x="52" y="57"/>
                    </a:cubicBezTo>
                    <a:cubicBezTo>
                      <a:pt x="52" y="56"/>
                      <a:pt x="52" y="56"/>
                      <a:pt x="52" y="56"/>
                    </a:cubicBezTo>
                    <a:cubicBezTo>
                      <a:pt x="49" y="60"/>
                      <a:pt x="49" y="61"/>
                      <a:pt x="46" y="64"/>
                    </a:cubicBezTo>
                    <a:cubicBezTo>
                      <a:pt x="46" y="66"/>
                      <a:pt x="47" y="67"/>
                      <a:pt x="44" y="70"/>
                    </a:cubicBezTo>
                    <a:cubicBezTo>
                      <a:pt x="45" y="68"/>
                      <a:pt x="44" y="70"/>
                      <a:pt x="43" y="71"/>
                    </a:cubicBezTo>
                    <a:cubicBezTo>
                      <a:pt x="44" y="70"/>
                      <a:pt x="44" y="70"/>
                      <a:pt x="42" y="71"/>
                    </a:cubicBezTo>
                    <a:cubicBezTo>
                      <a:pt x="42" y="71"/>
                      <a:pt x="42" y="71"/>
                      <a:pt x="42" y="72"/>
                    </a:cubicBezTo>
                    <a:cubicBezTo>
                      <a:pt x="42" y="72"/>
                      <a:pt x="42" y="72"/>
                      <a:pt x="42" y="72"/>
                    </a:cubicBezTo>
                    <a:cubicBezTo>
                      <a:pt x="41" y="73"/>
                      <a:pt x="41" y="73"/>
                      <a:pt x="42" y="72"/>
                    </a:cubicBezTo>
                    <a:cubicBezTo>
                      <a:pt x="42" y="73"/>
                      <a:pt x="42" y="73"/>
                      <a:pt x="42" y="72"/>
                    </a:cubicBezTo>
                    <a:cubicBezTo>
                      <a:pt x="41" y="74"/>
                      <a:pt x="39" y="77"/>
                      <a:pt x="38" y="77"/>
                    </a:cubicBezTo>
                    <a:cubicBezTo>
                      <a:pt x="37" y="79"/>
                      <a:pt x="36" y="81"/>
                      <a:pt x="35" y="82"/>
                    </a:cubicBezTo>
                    <a:cubicBezTo>
                      <a:pt x="35" y="82"/>
                      <a:pt x="34" y="83"/>
                      <a:pt x="34" y="83"/>
                    </a:cubicBezTo>
                    <a:cubicBezTo>
                      <a:pt x="33" y="83"/>
                      <a:pt x="33" y="83"/>
                      <a:pt x="33" y="83"/>
                    </a:cubicBezTo>
                    <a:cubicBezTo>
                      <a:pt x="33" y="83"/>
                      <a:pt x="33" y="83"/>
                      <a:pt x="33" y="83"/>
                    </a:cubicBezTo>
                    <a:cubicBezTo>
                      <a:pt x="33" y="83"/>
                      <a:pt x="33" y="83"/>
                      <a:pt x="33" y="83"/>
                    </a:cubicBezTo>
                    <a:cubicBezTo>
                      <a:pt x="33" y="83"/>
                      <a:pt x="33" y="83"/>
                      <a:pt x="33" y="83"/>
                    </a:cubicBezTo>
                    <a:cubicBezTo>
                      <a:pt x="33" y="83"/>
                      <a:pt x="33" y="83"/>
                      <a:pt x="33" y="83"/>
                    </a:cubicBezTo>
                    <a:cubicBezTo>
                      <a:pt x="30" y="79"/>
                      <a:pt x="31" y="81"/>
                      <a:pt x="34" y="85"/>
                    </a:cubicBezTo>
                    <a:cubicBezTo>
                      <a:pt x="32" y="88"/>
                      <a:pt x="32" y="88"/>
                      <a:pt x="32" y="88"/>
                    </a:cubicBezTo>
                    <a:cubicBezTo>
                      <a:pt x="32" y="88"/>
                      <a:pt x="32" y="88"/>
                      <a:pt x="32" y="88"/>
                    </a:cubicBezTo>
                    <a:cubicBezTo>
                      <a:pt x="32" y="88"/>
                      <a:pt x="32" y="88"/>
                      <a:pt x="32" y="88"/>
                    </a:cubicBezTo>
                    <a:cubicBezTo>
                      <a:pt x="32" y="88"/>
                      <a:pt x="32" y="88"/>
                      <a:pt x="32" y="88"/>
                    </a:cubicBezTo>
                    <a:cubicBezTo>
                      <a:pt x="32" y="88"/>
                      <a:pt x="32" y="88"/>
                      <a:pt x="32" y="88"/>
                    </a:cubicBezTo>
                    <a:cubicBezTo>
                      <a:pt x="32" y="88"/>
                      <a:pt x="32" y="88"/>
                      <a:pt x="32" y="88"/>
                    </a:cubicBezTo>
                    <a:cubicBezTo>
                      <a:pt x="31" y="87"/>
                      <a:pt x="38" y="97"/>
                      <a:pt x="35" y="93"/>
                    </a:cubicBezTo>
                    <a:cubicBezTo>
                      <a:pt x="35" y="93"/>
                      <a:pt x="35" y="93"/>
                      <a:pt x="35" y="93"/>
                    </a:cubicBezTo>
                    <a:cubicBezTo>
                      <a:pt x="35" y="93"/>
                      <a:pt x="35" y="93"/>
                      <a:pt x="35" y="93"/>
                    </a:cubicBezTo>
                    <a:cubicBezTo>
                      <a:pt x="35" y="93"/>
                      <a:pt x="35" y="93"/>
                      <a:pt x="35" y="93"/>
                    </a:cubicBezTo>
                    <a:cubicBezTo>
                      <a:pt x="36" y="92"/>
                      <a:pt x="36" y="92"/>
                      <a:pt x="36" y="92"/>
                    </a:cubicBezTo>
                    <a:cubicBezTo>
                      <a:pt x="37" y="92"/>
                      <a:pt x="38" y="92"/>
                      <a:pt x="38" y="92"/>
                    </a:cubicBezTo>
                    <a:cubicBezTo>
                      <a:pt x="39" y="92"/>
                      <a:pt x="38" y="93"/>
                      <a:pt x="36" y="93"/>
                    </a:cubicBezTo>
                    <a:cubicBezTo>
                      <a:pt x="37" y="93"/>
                      <a:pt x="38" y="93"/>
                      <a:pt x="39" y="92"/>
                    </a:cubicBezTo>
                    <a:cubicBezTo>
                      <a:pt x="39" y="92"/>
                      <a:pt x="39" y="92"/>
                      <a:pt x="39" y="93"/>
                    </a:cubicBezTo>
                    <a:cubicBezTo>
                      <a:pt x="39" y="93"/>
                      <a:pt x="38" y="93"/>
                      <a:pt x="37" y="94"/>
                    </a:cubicBezTo>
                    <a:cubicBezTo>
                      <a:pt x="38" y="93"/>
                      <a:pt x="39" y="93"/>
                      <a:pt x="40" y="93"/>
                    </a:cubicBezTo>
                    <a:cubicBezTo>
                      <a:pt x="40" y="94"/>
                      <a:pt x="41" y="94"/>
                      <a:pt x="40" y="94"/>
                    </a:cubicBezTo>
                    <a:cubicBezTo>
                      <a:pt x="40" y="94"/>
                      <a:pt x="40" y="94"/>
                      <a:pt x="40" y="94"/>
                    </a:cubicBezTo>
                    <a:cubicBezTo>
                      <a:pt x="40" y="94"/>
                      <a:pt x="40" y="94"/>
                      <a:pt x="40" y="94"/>
                    </a:cubicBezTo>
                    <a:cubicBezTo>
                      <a:pt x="41" y="93"/>
                      <a:pt x="41" y="93"/>
                      <a:pt x="41" y="93"/>
                    </a:cubicBezTo>
                    <a:cubicBezTo>
                      <a:pt x="41" y="92"/>
                      <a:pt x="41" y="92"/>
                      <a:pt x="41" y="92"/>
                    </a:cubicBezTo>
                    <a:cubicBezTo>
                      <a:pt x="44" y="91"/>
                      <a:pt x="47" y="88"/>
                      <a:pt x="50" y="87"/>
                    </a:cubicBezTo>
                    <a:cubicBezTo>
                      <a:pt x="51" y="86"/>
                      <a:pt x="51" y="86"/>
                      <a:pt x="51" y="86"/>
                    </a:cubicBezTo>
                    <a:cubicBezTo>
                      <a:pt x="51" y="86"/>
                      <a:pt x="51" y="86"/>
                      <a:pt x="51" y="86"/>
                    </a:cubicBezTo>
                    <a:cubicBezTo>
                      <a:pt x="51" y="86"/>
                      <a:pt x="52" y="85"/>
                      <a:pt x="53" y="84"/>
                    </a:cubicBezTo>
                    <a:cubicBezTo>
                      <a:pt x="53" y="84"/>
                      <a:pt x="53" y="85"/>
                      <a:pt x="55" y="84"/>
                    </a:cubicBezTo>
                    <a:cubicBezTo>
                      <a:pt x="57" y="83"/>
                      <a:pt x="60" y="80"/>
                      <a:pt x="62" y="78"/>
                    </a:cubicBezTo>
                    <a:cubicBezTo>
                      <a:pt x="61" y="79"/>
                      <a:pt x="61" y="79"/>
                      <a:pt x="61" y="78"/>
                    </a:cubicBezTo>
                    <a:cubicBezTo>
                      <a:pt x="62" y="77"/>
                      <a:pt x="63" y="77"/>
                      <a:pt x="64" y="76"/>
                    </a:cubicBezTo>
                    <a:cubicBezTo>
                      <a:pt x="64" y="77"/>
                      <a:pt x="64" y="77"/>
                      <a:pt x="64" y="77"/>
                    </a:cubicBezTo>
                    <a:cubicBezTo>
                      <a:pt x="64" y="76"/>
                      <a:pt x="66" y="74"/>
                      <a:pt x="67" y="74"/>
                    </a:cubicBezTo>
                    <a:cubicBezTo>
                      <a:pt x="68" y="74"/>
                      <a:pt x="65" y="75"/>
                      <a:pt x="65" y="76"/>
                    </a:cubicBezTo>
                    <a:cubicBezTo>
                      <a:pt x="69" y="73"/>
                      <a:pt x="67" y="74"/>
                      <a:pt x="71" y="71"/>
                    </a:cubicBezTo>
                    <a:cubicBezTo>
                      <a:pt x="73" y="69"/>
                      <a:pt x="70" y="71"/>
                      <a:pt x="71" y="69"/>
                    </a:cubicBezTo>
                    <a:cubicBezTo>
                      <a:pt x="73" y="68"/>
                      <a:pt x="74" y="66"/>
                      <a:pt x="76" y="64"/>
                    </a:cubicBezTo>
                    <a:cubicBezTo>
                      <a:pt x="75" y="64"/>
                      <a:pt x="75" y="64"/>
                      <a:pt x="75" y="64"/>
                    </a:cubicBezTo>
                    <a:cubicBezTo>
                      <a:pt x="78" y="61"/>
                      <a:pt x="80" y="59"/>
                      <a:pt x="83" y="58"/>
                    </a:cubicBezTo>
                    <a:cubicBezTo>
                      <a:pt x="94" y="45"/>
                      <a:pt x="94" y="42"/>
                      <a:pt x="92" y="43"/>
                    </a:cubicBezTo>
                    <a:close/>
                    <a:moveTo>
                      <a:pt x="66" y="39"/>
                    </a:moveTo>
                    <a:cubicBezTo>
                      <a:pt x="66" y="38"/>
                      <a:pt x="66" y="38"/>
                      <a:pt x="66" y="38"/>
                    </a:cubicBezTo>
                    <a:cubicBezTo>
                      <a:pt x="66" y="38"/>
                      <a:pt x="66" y="38"/>
                      <a:pt x="66" y="38"/>
                    </a:cubicBezTo>
                    <a:lnTo>
                      <a:pt x="66" y="3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82" name="组合 181"/>
            <p:cNvGrpSpPr/>
            <p:nvPr/>
          </p:nvGrpSpPr>
          <p:grpSpPr>
            <a:xfrm>
              <a:off x="2028910" y="1025526"/>
              <a:ext cx="1973263" cy="1025525"/>
              <a:chOff x="2571750" y="1025526"/>
              <a:chExt cx="1973263" cy="1025525"/>
            </a:xfrm>
            <a:solidFill>
              <a:schemeClr val="accent2"/>
            </a:solidFill>
          </p:grpSpPr>
          <p:sp>
            <p:nvSpPr>
              <p:cNvPr id="192" name="Freeform 15"/>
              <p:cNvSpPr>
                <a:spLocks noEditPoints="1"/>
              </p:cNvSpPr>
              <p:nvPr/>
            </p:nvSpPr>
            <p:spPr bwMode="auto">
              <a:xfrm>
                <a:off x="2571750" y="1427163"/>
                <a:ext cx="322263" cy="265113"/>
              </a:xfrm>
              <a:custGeom>
                <a:avLst/>
                <a:gdLst>
                  <a:gd name="T0" fmla="*/ 129 w 150"/>
                  <a:gd name="T1" fmla="*/ 91 h 123"/>
                  <a:gd name="T2" fmla="*/ 93 w 150"/>
                  <a:gd name="T3" fmla="*/ 56 h 123"/>
                  <a:gd name="T4" fmla="*/ 92 w 150"/>
                  <a:gd name="T5" fmla="*/ 54 h 123"/>
                  <a:gd name="T6" fmla="*/ 84 w 150"/>
                  <a:gd name="T7" fmla="*/ 45 h 123"/>
                  <a:gd name="T8" fmla="*/ 50 w 150"/>
                  <a:gd name="T9" fmla="*/ 19 h 123"/>
                  <a:gd name="T10" fmla="*/ 32 w 150"/>
                  <a:gd name="T11" fmla="*/ 11 h 123"/>
                  <a:gd name="T12" fmla="*/ 25 w 150"/>
                  <a:gd name="T13" fmla="*/ 6 h 123"/>
                  <a:gd name="T14" fmla="*/ 7 w 150"/>
                  <a:gd name="T15" fmla="*/ 4 h 123"/>
                  <a:gd name="T16" fmla="*/ 8 w 150"/>
                  <a:gd name="T17" fmla="*/ 1 h 123"/>
                  <a:gd name="T18" fmla="*/ 4 w 150"/>
                  <a:gd name="T19" fmla="*/ 1 h 123"/>
                  <a:gd name="T20" fmla="*/ 3 w 150"/>
                  <a:gd name="T21" fmla="*/ 1 h 123"/>
                  <a:gd name="T22" fmla="*/ 5 w 150"/>
                  <a:gd name="T23" fmla="*/ 3 h 123"/>
                  <a:gd name="T24" fmla="*/ 7 w 150"/>
                  <a:gd name="T25" fmla="*/ 6 h 123"/>
                  <a:gd name="T26" fmla="*/ 13 w 150"/>
                  <a:gd name="T27" fmla="*/ 8 h 123"/>
                  <a:gd name="T28" fmla="*/ 15 w 150"/>
                  <a:gd name="T29" fmla="*/ 13 h 123"/>
                  <a:gd name="T30" fmla="*/ 15 w 150"/>
                  <a:gd name="T31" fmla="*/ 14 h 123"/>
                  <a:gd name="T32" fmla="*/ 18 w 150"/>
                  <a:gd name="T33" fmla="*/ 14 h 123"/>
                  <a:gd name="T34" fmla="*/ 19 w 150"/>
                  <a:gd name="T35" fmla="*/ 16 h 123"/>
                  <a:gd name="T36" fmla="*/ 18 w 150"/>
                  <a:gd name="T37" fmla="*/ 18 h 123"/>
                  <a:gd name="T38" fmla="*/ 19 w 150"/>
                  <a:gd name="T39" fmla="*/ 19 h 123"/>
                  <a:gd name="T40" fmla="*/ 22 w 150"/>
                  <a:gd name="T41" fmla="*/ 19 h 123"/>
                  <a:gd name="T42" fmla="*/ 24 w 150"/>
                  <a:gd name="T43" fmla="*/ 21 h 123"/>
                  <a:gd name="T44" fmla="*/ 24 w 150"/>
                  <a:gd name="T45" fmla="*/ 21 h 123"/>
                  <a:gd name="T46" fmla="*/ 25 w 150"/>
                  <a:gd name="T47" fmla="*/ 21 h 123"/>
                  <a:gd name="T48" fmla="*/ 27 w 150"/>
                  <a:gd name="T49" fmla="*/ 21 h 123"/>
                  <a:gd name="T50" fmla="*/ 29 w 150"/>
                  <a:gd name="T51" fmla="*/ 22 h 123"/>
                  <a:gd name="T52" fmla="*/ 30 w 150"/>
                  <a:gd name="T53" fmla="*/ 22 h 123"/>
                  <a:gd name="T54" fmla="*/ 32 w 150"/>
                  <a:gd name="T55" fmla="*/ 22 h 123"/>
                  <a:gd name="T56" fmla="*/ 33 w 150"/>
                  <a:gd name="T57" fmla="*/ 21 h 123"/>
                  <a:gd name="T58" fmla="*/ 34 w 150"/>
                  <a:gd name="T59" fmla="*/ 22 h 123"/>
                  <a:gd name="T60" fmla="*/ 35 w 150"/>
                  <a:gd name="T61" fmla="*/ 22 h 123"/>
                  <a:gd name="T62" fmla="*/ 39 w 150"/>
                  <a:gd name="T63" fmla="*/ 19 h 123"/>
                  <a:gd name="T64" fmla="*/ 36 w 150"/>
                  <a:gd name="T65" fmla="*/ 26 h 123"/>
                  <a:gd name="T66" fmla="*/ 44 w 150"/>
                  <a:gd name="T67" fmla="*/ 27 h 123"/>
                  <a:gd name="T68" fmla="*/ 46 w 150"/>
                  <a:gd name="T69" fmla="*/ 30 h 123"/>
                  <a:gd name="T70" fmla="*/ 50 w 150"/>
                  <a:gd name="T71" fmla="*/ 33 h 123"/>
                  <a:gd name="T72" fmla="*/ 58 w 150"/>
                  <a:gd name="T73" fmla="*/ 36 h 123"/>
                  <a:gd name="T74" fmla="*/ 61 w 150"/>
                  <a:gd name="T75" fmla="*/ 40 h 123"/>
                  <a:gd name="T76" fmla="*/ 62 w 150"/>
                  <a:gd name="T77" fmla="*/ 40 h 123"/>
                  <a:gd name="T78" fmla="*/ 61 w 150"/>
                  <a:gd name="T79" fmla="*/ 41 h 123"/>
                  <a:gd name="T80" fmla="*/ 64 w 150"/>
                  <a:gd name="T81" fmla="*/ 41 h 123"/>
                  <a:gd name="T82" fmla="*/ 64 w 150"/>
                  <a:gd name="T83" fmla="*/ 44 h 123"/>
                  <a:gd name="T84" fmla="*/ 67 w 150"/>
                  <a:gd name="T85" fmla="*/ 46 h 123"/>
                  <a:gd name="T86" fmla="*/ 71 w 150"/>
                  <a:gd name="T87" fmla="*/ 50 h 123"/>
                  <a:gd name="T88" fmla="*/ 73 w 150"/>
                  <a:gd name="T89" fmla="*/ 51 h 123"/>
                  <a:gd name="T90" fmla="*/ 76 w 150"/>
                  <a:gd name="T91" fmla="*/ 50 h 123"/>
                  <a:gd name="T92" fmla="*/ 80 w 150"/>
                  <a:gd name="T93" fmla="*/ 58 h 123"/>
                  <a:gd name="T94" fmla="*/ 83 w 150"/>
                  <a:gd name="T95" fmla="*/ 59 h 123"/>
                  <a:gd name="T96" fmla="*/ 87 w 150"/>
                  <a:gd name="T97" fmla="*/ 64 h 123"/>
                  <a:gd name="T98" fmla="*/ 93 w 150"/>
                  <a:gd name="T99" fmla="*/ 67 h 123"/>
                  <a:gd name="T100" fmla="*/ 94 w 150"/>
                  <a:gd name="T101" fmla="*/ 69 h 123"/>
                  <a:gd name="T102" fmla="*/ 99 w 150"/>
                  <a:gd name="T103" fmla="*/ 68 h 123"/>
                  <a:gd name="T104" fmla="*/ 102 w 150"/>
                  <a:gd name="T105" fmla="*/ 70 h 123"/>
                  <a:gd name="T106" fmla="*/ 103 w 150"/>
                  <a:gd name="T107" fmla="*/ 73 h 123"/>
                  <a:gd name="T108" fmla="*/ 118 w 150"/>
                  <a:gd name="T109" fmla="*/ 90 h 123"/>
                  <a:gd name="T110" fmla="*/ 118 w 150"/>
                  <a:gd name="T111" fmla="*/ 95 h 123"/>
                  <a:gd name="T112" fmla="*/ 132 w 150"/>
                  <a:gd name="T113" fmla="*/ 103 h 123"/>
                  <a:gd name="T114" fmla="*/ 134 w 150"/>
                  <a:gd name="T115" fmla="*/ 106 h 123"/>
                  <a:gd name="T116" fmla="*/ 144 w 150"/>
                  <a:gd name="T117" fmla="*/ 108 h 123"/>
                  <a:gd name="T118" fmla="*/ 7 w 150"/>
                  <a:gd name="T119" fmla="*/ 6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50" h="123">
                    <a:moveTo>
                      <a:pt x="144" y="108"/>
                    </a:moveTo>
                    <a:cubicBezTo>
                      <a:pt x="138" y="104"/>
                      <a:pt x="135" y="90"/>
                      <a:pt x="129" y="91"/>
                    </a:cubicBezTo>
                    <a:cubicBezTo>
                      <a:pt x="129" y="90"/>
                      <a:pt x="126" y="83"/>
                      <a:pt x="124" y="85"/>
                    </a:cubicBezTo>
                    <a:cubicBezTo>
                      <a:pt x="123" y="78"/>
                      <a:pt x="103" y="53"/>
                      <a:pt x="93" y="56"/>
                    </a:cubicBezTo>
                    <a:cubicBezTo>
                      <a:pt x="93" y="55"/>
                      <a:pt x="93" y="55"/>
                      <a:pt x="93" y="53"/>
                    </a:cubicBezTo>
                    <a:cubicBezTo>
                      <a:pt x="92" y="53"/>
                      <a:pt x="92" y="54"/>
                      <a:pt x="92" y="54"/>
                    </a:cubicBezTo>
                    <a:cubicBezTo>
                      <a:pt x="92" y="54"/>
                      <a:pt x="91" y="51"/>
                      <a:pt x="90" y="52"/>
                    </a:cubicBezTo>
                    <a:cubicBezTo>
                      <a:pt x="93" y="48"/>
                      <a:pt x="85" y="46"/>
                      <a:pt x="84" y="45"/>
                    </a:cubicBezTo>
                    <a:cubicBezTo>
                      <a:pt x="86" y="43"/>
                      <a:pt x="68" y="27"/>
                      <a:pt x="65" y="27"/>
                    </a:cubicBezTo>
                    <a:cubicBezTo>
                      <a:pt x="64" y="26"/>
                      <a:pt x="49" y="18"/>
                      <a:pt x="50" y="19"/>
                    </a:cubicBezTo>
                    <a:cubicBezTo>
                      <a:pt x="50" y="18"/>
                      <a:pt x="50" y="18"/>
                      <a:pt x="51" y="17"/>
                    </a:cubicBezTo>
                    <a:cubicBezTo>
                      <a:pt x="45" y="17"/>
                      <a:pt x="37" y="6"/>
                      <a:pt x="32" y="11"/>
                    </a:cubicBezTo>
                    <a:cubicBezTo>
                      <a:pt x="33" y="11"/>
                      <a:pt x="25" y="3"/>
                      <a:pt x="25" y="8"/>
                    </a:cubicBezTo>
                    <a:cubicBezTo>
                      <a:pt x="24" y="8"/>
                      <a:pt x="25" y="7"/>
                      <a:pt x="25" y="6"/>
                    </a:cubicBezTo>
                    <a:cubicBezTo>
                      <a:pt x="24" y="6"/>
                      <a:pt x="15" y="2"/>
                      <a:pt x="13" y="4"/>
                    </a:cubicBezTo>
                    <a:cubicBezTo>
                      <a:pt x="11" y="0"/>
                      <a:pt x="9" y="1"/>
                      <a:pt x="7" y="4"/>
                    </a:cubicBezTo>
                    <a:cubicBezTo>
                      <a:pt x="7" y="4"/>
                      <a:pt x="7" y="4"/>
                      <a:pt x="7" y="3"/>
                    </a:cubicBezTo>
                    <a:cubicBezTo>
                      <a:pt x="7" y="3"/>
                      <a:pt x="8" y="2"/>
                      <a:pt x="8" y="1"/>
                    </a:cubicBezTo>
                    <a:cubicBezTo>
                      <a:pt x="8" y="1"/>
                      <a:pt x="5" y="1"/>
                      <a:pt x="5" y="2"/>
                    </a:cubicBezTo>
                    <a:cubicBezTo>
                      <a:pt x="5" y="0"/>
                      <a:pt x="5" y="0"/>
                      <a:pt x="4" y="1"/>
                    </a:cubicBezTo>
                    <a:cubicBezTo>
                      <a:pt x="4" y="1"/>
                      <a:pt x="3" y="2"/>
                      <a:pt x="4" y="3"/>
                    </a:cubicBezTo>
                    <a:cubicBezTo>
                      <a:pt x="2" y="6"/>
                      <a:pt x="3" y="0"/>
                      <a:pt x="3" y="1"/>
                    </a:cubicBezTo>
                    <a:cubicBezTo>
                      <a:pt x="3" y="1"/>
                      <a:pt x="2" y="2"/>
                      <a:pt x="1" y="3"/>
                    </a:cubicBezTo>
                    <a:cubicBezTo>
                      <a:pt x="0" y="4"/>
                      <a:pt x="4" y="4"/>
                      <a:pt x="5" y="3"/>
                    </a:cubicBezTo>
                    <a:cubicBezTo>
                      <a:pt x="6" y="3"/>
                      <a:pt x="5" y="6"/>
                      <a:pt x="5" y="7"/>
                    </a:cubicBezTo>
                    <a:cubicBezTo>
                      <a:pt x="6" y="4"/>
                      <a:pt x="7" y="6"/>
                      <a:pt x="7" y="6"/>
                    </a:cubicBezTo>
                    <a:cubicBezTo>
                      <a:pt x="7" y="7"/>
                      <a:pt x="7" y="7"/>
                      <a:pt x="7" y="8"/>
                    </a:cubicBezTo>
                    <a:cubicBezTo>
                      <a:pt x="9" y="9"/>
                      <a:pt x="11" y="9"/>
                      <a:pt x="13" y="8"/>
                    </a:cubicBezTo>
                    <a:cubicBezTo>
                      <a:pt x="13" y="8"/>
                      <a:pt x="12" y="11"/>
                      <a:pt x="12" y="11"/>
                    </a:cubicBezTo>
                    <a:cubicBezTo>
                      <a:pt x="14" y="8"/>
                      <a:pt x="15" y="11"/>
                      <a:pt x="15" y="13"/>
                    </a:cubicBezTo>
                    <a:cubicBezTo>
                      <a:pt x="15" y="13"/>
                      <a:pt x="17" y="12"/>
                      <a:pt x="18" y="11"/>
                    </a:cubicBezTo>
                    <a:cubicBezTo>
                      <a:pt x="17" y="13"/>
                      <a:pt x="15" y="16"/>
                      <a:pt x="15" y="14"/>
                    </a:cubicBezTo>
                    <a:cubicBezTo>
                      <a:pt x="15" y="14"/>
                      <a:pt x="15" y="15"/>
                      <a:pt x="15" y="16"/>
                    </a:cubicBezTo>
                    <a:cubicBezTo>
                      <a:pt x="16" y="16"/>
                      <a:pt x="18" y="14"/>
                      <a:pt x="18" y="14"/>
                    </a:cubicBezTo>
                    <a:cubicBezTo>
                      <a:pt x="19" y="15"/>
                      <a:pt x="18" y="15"/>
                      <a:pt x="17" y="16"/>
                    </a:cubicBezTo>
                    <a:cubicBezTo>
                      <a:pt x="18" y="16"/>
                      <a:pt x="18" y="16"/>
                      <a:pt x="19" y="16"/>
                    </a:cubicBezTo>
                    <a:cubicBezTo>
                      <a:pt x="19" y="16"/>
                      <a:pt x="17" y="18"/>
                      <a:pt x="17" y="18"/>
                    </a:cubicBezTo>
                    <a:cubicBezTo>
                      <a:pt x="18" y="19"/>
                      <a:pt x="17" y="17"/>
                      <a:pt x="18" y="18"/>
                    </a:cubicBezTo>
                    <a:cubicBezTo>
                      <a:pt x="19" y="17"/>
                      <a:pt x="20" y="14"/>
                      <a:pt x="22" y="14"/>
                    </a:cubicBezTo>
                    <a:cubicBezTo>
                      <a:pt x="22" y="14"/>
                      <a:pt x="20" y="18"/>
                      <a:pt x="19" y="19"/>
                    </a:cubicBezTo>
                    <a:cubicBezTo>
                      <a:pt x="20" y="19"/>
                      <a:pt x="22" y="16"/>
                      <a:pt x="22" y="16"/>
                    </a:cubicBezTo>
                    <a:cubicBezTo>
                      <a:pt x="22" y="17"/>
                      <a:pt x="22" y="18"/>
                      <a:pt x="22" y="19"/>
                    </a:cubicBezTo>
                    <a:cubicBezTo>
                      <a:pt x="22" y="18"/>
                      <a:pt x="25" y="13"/>
                      <a:pt x="26" y="14"/>
                    </a:cubicBezTo>
                    <a:cubicBezTo>
                      <a:pt x="24" y="16"/>
                      <a:pt x="24" y="18"/>
                      <a:pt x="24" y="21"/>
                    </a:cubicBezTo>
                    <a:cubicBezTo>
                      <a:pt x="24" y="20"/>
                      <a:pt x="24" y="20"/>
                      <a:pt x="24" y="20"/>
                    </a:cubicBezTo>
                    <a:cubicBezTo>
                      <a:pt x="24" y="20"/>
                      <a:pt x="24" y="20"/>
                      <a:pt x="24" y="21"/>
                    </a:cubicBezTo>
                    <a:cubicBezTo>
                      <a:pt x="25" y="20"/>
                      <a:pt x="25" y="19"/>
                      <a:pt x="26" y="19"/>
                    </a:cubicBezTo>
                    <a:cubicBezTo>
                      <a:pt x="27" y="19"/>
                      <a:pt x="25" y="21"/>
                      <a:pt x="25" y="21"/>
                    </a:cubicBezTo>
                    <a:cubicBezTo>
                      <a:pt x="27" y="19"/>
                      <a:pt x="26" y="23"/>
                      <a:pt x="27" y="19"/>
                    </a:cubicBezTo>
                    <a:cubicBezTo>
                      <a:pt x="27" y="19"/>
                      <a:pt x="27" y="24"/>
                      <a:pt x="27" y="21"/>
                    </a:cubicBezTo>
                    <a:cubicBezTo>
                      <a:pt x="27" y="22"/>
                      <a:pt x="27" y="22"/>
                      <a:pt x="28" y="22"/>
                    </a:cubicBezTo>
                    <a:cubicBezTo>
                      <a:pt x="28" y="21"/>
                      <a:pt x="29" y="21"/>
                      <a:pt x="29" y="22"/>
                    </a:cubicBezTo>
                    <a:cubicBezTo>
                      <a:pt x="29" y="21"/>
                      <a:pt x="28" y="21"/>
                      <a:pt x="30" y="20"/>
                    </a:cubicBezTo>
                    <a:cubicBezTo>
                      <a:pt x="29" y="22"/>
                      <a:pt x="31" y="20"/>
                      <a:pt x="30" y="22"/>
                    </a:cubicBezTo>
                    <a:cubicBezTo>
                      <a:pt x="30" y="22"/>
                      <a:pt x="31" y="22"/>
                      <a:pt x="31" y="21"/>
                    </a:cubicBezTo>
                    <a:cubicBezTo>
                      <a:pt x="30" y="24"/>
                      <a:pt x="32" y="21"/>
                      <a:pt x="32" y="22"/>
                    </a:cubicBezTo>
                    <a:cubicBezTo>
                      <a:pt x="32" y="22"/>
                      <a:pt x="31" y="23"/>
                      <a:pt x="31" y="23"/>
                    </a:cubicBezTo>
                    <a:cubicBezTo>
                      <a:pt x="32" y="22"/>
                      <a:pt x="33" y="22"/>
                      <a:pt x="33" y="21"/>
                    </a:cubicBezTo>
                    <a:cubicBezTo>
                      <a:pt x="33" y="22"/>
                      <a:pt x="32" y="23"/>
                      <a:pt x="31" y="24"/>
                    </a:cubicBezTo>
                    <a:cubicBezTo>
                      <a:pt x="32" y="23"/>
                      <a:pt x="32" y="24"/>
                      <a:pt x="34" y="22"/>
                    </a:cubicBezTo>
                    <a:cubicBezTo>
                      <a:pt x="34" y="23"/>
                      <a:pt x="34" y="23"/>
                      <a:pt x="33" y="24"/>
                    </a:cubicBezTo>
                    <a:cubicBezTo>
                      <a:pt x="34" y="24"/>
                      <a:pt x="34" y="22"/>
                      <a:pt x="35" y="22"/>
                    </a:cubicBezTo>
                    <a:cubicBezTo>
                      <a:pt x="37" y="22"/>
                      <a:pt x="35" y="24"/>
                      <a:pt x="35" y="23"/>
                    </a:cubicBezTo>
                    <a:cubicBezTo>
                      <a:pt x="35" y="24"/>
                      <a:pt x="39" y="19"/>
                      <a:pt x="39" y="19"/>
                    </a:cubicBezTo>
                    <a:cubicBezTo>
                      <a:pt x="40" y="20"/>
                      <a:pt x="35" y="25"/>
                      <a:pt x="35" y="26"/>
                    </a:cubicBezTo>
                    <a:cubicBezTo>
                      <a:pt x="36" y="25"/>
                      <a:pt x="36" y="25"/>
                      <a:pt x="36" y="26"/>
                    </a:cubicBezTo>
                    <a:cubicBezTo>
                      <a:pt x="37" y="25"/>
                      <a:pt x="38" y="23"/>
                      <a:pt x="38" y="24"/>
                    </a:cubicBezTo>
                    <a:cubicBezTo>
                      <a:pt x="35" y="27"/>
                      <a:pt x="40" y="29"/>
                      <a:pt x="44" y="27"/>
                    </a:cubicBezTo>
                    <a:cubicBezTo>
                      <a:pt x="43" y="28"/>
                      <a:pt x="43" y="29"/>
                      <a:pt x="44" y="30"/>
                    </a:cubicBezTo>
                    <a:cubicBezTo>
                      <a:pt x="44" y="28"/>
                      <a:pt x="45" y="31"/>
                      <a:pt x="46" y="30"/>
                    </a:cubicBezTo>
                    <a:cubicBezTo>
                      <a:pt x="47" y="30"/>
                      <a:pt x="48" y="31"/>
                      <a:pt x="47" y="32"/>
                    </a:cubicBezTo>
                    <a:cubicBezTo>
                      <a:pt x="50" y="31"/>
                      <a:pt x="47" y="33"/>
                      <a:pt x="50" y="33"/>
                    </a:cubicBezTo>
                    <a:cubicBezTo>
                      <a:pt x="50" y="32"/>
                      <a:pt x="50" y="31"/>
                      <a:pt x="51" y="31"/>
                    </a:cubicBezTo>
                    <a:cubicBezTo>
                      <a:pt x="51" y="34"/>
                      <a:pt x="56" y="39"/>
                      <a:pt x="58" y="36"/>
                    </a:cubicBezTo>
                    <a:cubicBezTo>
                      <a:pt x="58" y="36"/>
                      <a:pt x="57" y="37"/>
                      <a:pt x="57" y="38"/>
                    </a:cubicBezTo>
                    <a:cubicBezTo>
                      <a:pt x="58" y="37"/>
                      <a:pt x="61" y="40"/>
                      <a:pt x="61" y="40"/>
                    </a:cubicBezTo>
                    <a:cubicBezTo>
                      <a:pt x="63" y="38"/>
                      <a:pt x="61" y="40"/>
                      <a:pt x="60" y="40"/>
                    </a:cubicBezTo>
                    <a:cubicBezTo>
                      <a:pt x="61" y="41"/>
                      <a:pt x="63" y="39"/>
                      <a:pt x="62" y="40"/>
                    </a:cubicBezTo>
                    <a:cubicBezTo>
                      <a:pt x="62" y="42"/>
                      <a:pt x="62" y="40"/>
                      <a:pt x="62" y="40"/>
                    </a:cubicBezTo>
                    <a:cubicBezTo>
                      <a:pt x="61" y="40"/>
                      <a:pt x="61" y="41"/>
                      <a:pt x="61" y="41"/>
                    </a:cubicBezTo>
                    <a:cubicBezTo>
                      <a:pt x="61" y="41"/>
                      <a:pt x="64" y="40"/>
                      <a:pt x="62" y="42"/>
                    </a:cubicBezTo>
                    <a:cubicBezTo>
                      <a:pt x="63" y="41"/>
                      <a:pt x="65" y="40"/>
                      <a:pt x="64" y="41"/>
                    </a:cubicBezTo>
                    <a:cubicBezTo>
                      <a:pt x="66" y="40"/>
                      <a:pt x="64" y="41"/>
                      <a:pt x="66" y="42"/>
                    </a:cubicBezTo>
                    <a:cubicBezTo>
                      <a:pt x="65" y="42"/>
                      <a:pt x="65" y="43"/>
                      <a:pt x="64" y="44"/>
                    </a:cubicBezTo>
                    <a:cubicBezTo>
                      <a:pt x="64" y="44"/>
                      <a:pt x="67" y="44"/>
                      <a:pt x="68" y="44"/>
                    </a:cubicBezTo>
                    <a:cubicBezTo>
                      <a:pt x="68" y="44"/>
                      <a:pt x="67" y="45"/>
                      <a:pt x="67" y="46"/>
                    </a:cubicBezTo>
                    <a:cubicBezTo>
                      <a:pt x="68" y="45"/>
                      <a:pt x="67" y="45"/>
                      <a:pt x="69" y="45"/>
                    </a:cubicBezTo>
                    <a:cubicBezTo>
                      <a:pt x="67" y="48"/>
                      <a:pt x="72" y="48"/>
                      <a:pt x="71" y="50"/>
                    </a:cubicBezTo>
                    <a:cubicBezTo>
                      <a:pt x="73" y="48"/>
                      <a:pt x="72" y="48"/>
                      <a:pt x="74" y="48"/>
                    </a:cubicBezTo>
                    <a:cubicBezTo>
                      <a:pt x="75" y="48"/>
                      <a:pt x="72" y="51"/>
                      <a:pt x="73" y="51"/>
                    </a:cubicBezTo>
                    <a:cubicBezTo>
                      <a:pt x="73" y="51"/>
                      <a:pt x="73" y="51"/>
                      <a:pt x="73" y="51"/>
                    </a:cubicBezTo>
                    <a:cubicBezTo>
                      <a:pt x="73" y="51"/>
                      <a:pt x="74" y="50"/>
                      <a:pt x="76" y="50"/>
                    </a:cubicBezTo>
                    <a:cubicBezTo>
                      <a:pt x="74" y="56"/>
                      <a:pt x="79" y="54"/>
                      <a:pt x="81" y="55"/>
                    </a:cubicBezTo>
                    <a:cubicBezTo>
                      <a:pt x="81" y="55"/>
                      <a:pt x="80" y="58"/>
                      <a:pt x="80" y="58"/>
                    </a:cubicBezTo>
                    <a:cubicBezTo>
                      <a:pt x="80" y="57"/>
                      <a:pt x="82" y="57"/>
                      <a:pt x="83" y="57"/>
                    </a:cubicBezTo>
                    <a:cubicBezTo>
                      <a:pt x="83" y="57"/>
                      <a:pt x="80" y="59"/>
                      <a:pt x="83" y="59"/>
                    </a:cubicBezTo>
                    <a:cubicBezTo>
                      <a:pt x="82" y="59"/>
                      <a:pt x="83" y="59"/>
                      <a:pt x="82" y="60"/>
                    </a:cubicBezTo>
                    <a:cubicBezTo>
                      <a:pt x="83" y="62"/>
                      <a:pt x="86" y="62"/>
                      <a:pt x="87" y="64"/>
                    </a:cubicBezTo>
                    <a:cubicBezTo>
                      <a:pt x="88" y="63"/>
                      <a:pt x="91" y="65"/>
                      <a:pt x="89" y="66"/>
                    </a:cubicBezTo>
                    <a:cubicBezTo>
                      <a:pt x="92" y="66"/>
                      <a:pt x="92" y="66"/>
                      <a:pt x="93" y="67"/>
                    </a:cubicBezTo>
                    <a:cubicBezTo>
                      <a:pt x="93" y="65"/>
                      <a:pt x="95" y="66"/>
                      <a:pt x="95" y="67"/>
                    </a:cubicBezTo>
                    <a:cubicBezTo>
                      <a:pt x="95" y="67"/>
                      <a:pt x="93" y="67"/>
                      <a:pt x="94" y="69"/>
                    </a:cubicBezTo>
                    <a:cubicBezTo>
                      <a:pt x="94" y="68"/>
                      <a:pt x="95" y="69"/>
                      <a:pt x="95" y="70"/>
                    </a:cubicBezTo>
                    <a:cubicBezTo>
                      <a:pt x="96" y="69"/>
                      <a:pt x="98" y="69"/>
                      <a:pt x="99" y="68"/>
                    </a:cubicBezTo>
                    <a:cubicBezTo>
                      <a:pt x="98" y="69"/>
                      <a:pt x="98" y="69"/>
                      <a:pt x="97" y="70"/>
                    </a:cubicBezTo>
                    <a:cubicBezTo>
                      <a:pt x="99" y="71"/>
                      <a:pt x="100" y="68"/>
                      <a:pt x="102" y="70"/>
                    </a:cubicBezTo>
                    <a:cubicBezTo>
                      <a:pt x="102" y="70"/>
                      <a:pt x="100" y="72"/>
                      <a:pt x="99" y="72"/>
                    </a:cubicBezTo>
                    <a:cubicBezTo>
                      <a:pt x="101" y="72"/>
                      <a:pt x="100" y="76"/>
                      <a:pt x="103" y="73"/>
                    </a:cubicBezTo>
                    <a:cubicBezTo>
                      <a:pt x="105" y="74"/>
                      <a:pt x="107" y="82"/>
                      <a:pt x="110" y="81"/>
                    </a:cubicBezTo>
                    <a:cubicBezTo>
                      <a:pt x="109" y="82"/>
                      <a:pt x="113" y="88"/>
                      <a:pt x="118" y="90"/>
                    </a:cubicBezTo>
                    <a:cubicBezTo>
                      <a:pt x="117" y="91"/>
                      <a:pt x="117" y="91"/>
                      <a:pt x="116" y="92"/>
                    </a:cubicBezTo>
                    <a:cubicBezTo>
                      <a:pt x="118" y="90"/>
                      <a:pt x="119" y="95"/>
                      <a:pt x="118" y="95"/>
                    </a:cubicBezTo>
                    <a:cubicBezTo>
                      <a:pt x="120" y="94"/>
                      <a:pt x="121" y="98"/>
                      <a:pt x="123" y="96"/>
                    </a:cubicBezTo>
                    <a:cubicBezTo>
                      <a:pt x="121" y="99"/>
                      <a:pt x="129" y="103"/>
                      <a:pt x="132" y="103"/>
                    </a:cubicBezTo>
                    <a:cubicBezTo>
                      <a:pt x="131" y="106"/>
                      <a:pt x="133" y="105"/>
                      <a:pt x="132" y="106"/>
                    </a:cubicBezTo>
                    <a:cubicBezTo>
                      <a:pt x="133" y="106"/>
                      <a:pt x="133" y="106"/>
                      <a:pt x="134" y="106"/>
                    </a:cubicBezTo>
                    <a:cubicBezTo>
                      <a:pt x="132" y="112"/>
                      <a:pt x="142" y="123"/>
                      <a:pt x="150" y="119"/>
                    </a:cubicBezTo>
                    <a:cubicBezTo>
                      <a:pt x="146" y="116"/>
                      <a:pt x="145" y="112"/>
                      <a:pt x="144" y="108"/>
                    </a:cubicBezTo>
                    <a:close/>
                    <a:moveTo>
                      <a:pt x="7" y="6"/>
                    </a:moveTo>
                    <a:cubicBezTo>
                      <a:pt x="7" y="6"/>
                      <a:pt x="7" y="6"/>
                      <a:pt x="7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3" name="Freeform 16"/>
              <p:cNvSpPr/>
              <p:nvPr/>
            </p:nvSpPr>
            <p:spPr bwMode="auto">
              <a:xfrm>
                <a:off x="2971800" y="1036638"/>
                <a:ext cx="204788" cy="339725"/>
              </a:xfrm>
              <a:custGeom>
                <a:avLst/>
                <a:gdLst>
                  <a:gd name="T0" fmla="*/ 84 w 95"/>
                  <a:gd name="T1" fmla="*/ 124 h 158"/>
                  <a:gd name="T2" fmla="*/ 63 w 95"/>
                  <a:gd name="T3" fmla="*/ 82 h 158"/>
                  <a:gd name="T4" fmla="*/ 62 w 95"/>
                  <a:gd name="T5" fmla="*/ 80 h 158"/>
                  <a:gd name="T6" fmla="*/ 58 w 95"/>
                  <a:gd name="T7" fmla="*/ 70 h 158"/>
                  <a:gd name="T8" fmla="*/ 37 w 95"/>
                  <a:gd name="T9" fmla="*/ 34 h 158"/>
                  <a:gd name="T10" fmla="*/ 24 w 95"/>
                  <a:gd name="T11" fmla="*/ 21 h 158"/>
                  <a:gd name="T12" fmla="*/ 20 w 95"/>
                  <a:gd name="T13" fmla="*/ 14 h 158"/>
                  <a:gd name="T14" fmla="*/ 5 w 95"/>
                  <a:gd name="T15" fmla="*/ 5 h 158"/>
                  <a:gd name="T16" fmla="*/ 8 w 95"/>
                  <a:gd name="T17" fmla="*/ 3 h 158"/>
                  <a:gd name="T18" fmla="*/ 4 w 95"/>
                  <a:gd name="T19" fmla="*/ 0 h 158"/>
                  <a:gd name="T20" fmla="*/ 4 w 95"/>
                  <a:gd name="T21" fmla="*/ 0 h 158"/>
                  <a:gd name="T22" fmla="*/ 4 w 95"/>
                  <a:gd name="T23" fmla="*/ 3 h 158"/>
                  <a:gd name="T24" fmla="*/ 4 w 95"/>
                  <a:gd name="T25" fmla="*/ 7 h 158"/>
                  <a:gd name="T26" fmla="*/ 8 w 95"/>
                  <a:gd name="T27" fmla="*/ 11 h 158"/>
                  <a:gd name="T28" fmla="*/ 8 w 95"/>
                  <a:gd name="T29" fmla="*/ 16 h 158"/>
                  <a:gd name="T30" fmla="*/ 8 w 95"/>
                  <a:gd name="T31" fmla="*/ 17 h 158"/>
                  <a:gd name="T32" fmla="*/ 11 w 95"/>
                  <a:gd name="T33" fmla="*/ 18 h 158"/>
                  <a:gd name="T34" fmla="*/ 10 w 95"/>
                  <a:gd name="T35" fmla="*/ 20 h 158"/>
                  <a:gd name="T36" fmla="*/ 9 w 95"/>
                  <a:gd name="T37" fmla="*/ 22 h 158"/>
                  <a:gd name="T38" fmla="*/ 10 w 95"/>
                  <a:gd name="T39" fmla="*/ 23 h 158"/>
                  <a:gd name="T40" fmla="*/ 12 w 95"/>
                  <a:gd name="T41" fmla="*/ 24 h 158"/>
                  <a:gd name="T42" fmla="*/ 13 w 95"/>
                  <a:gd name="T43" fmla="*/ 26 h 158"/>
                  <a:gd name="T44" fmla="*/ 13 w 95"/>
                  <a:gd name="T45" fmla="*/ 27 h 158"/>
                  <a:gd name="T46" fmla="*/ 13 w 95"/>
                  <a:gd name="T47" fmla="*/ 27 h 158"/>
                  <a:gd name="T48" fmla="*/ 15 w 95"/>
                  <a:gd name="T49" fmla="*/ 29 h 158"/>
                  <a:gd name="T50" fmla="*/ 16 w 95"/>
                  <a:gd name="T51" fmla="*/ 30 h 158"/>
                  <a:gd name="T52" fmla="*/ 18 w 95"/>
                  <a:gd name="T53" fmla="*/ 30 h 158"/>
                  <a:gd name="T54" fmla="*/ 19 w 95"/>
                  <a:gd name="T55" fmla="*/ 31 h 158"/>
                  <a:gd name="T56" fmla="*/ 21 w 95"/>
                  <a:gd name="T57" fmla="*/ 30 h 158"/>
                  <a:gd name="T58" fmla="*/ 21 w 95"/>
                  <a:gd name="T59" fmla="*/ 32 h 158"/>
                  <a:gd name="T60" fmla="*/ 22 w 95"/>
                  <a:gd name="T61" fmla="*/ 32 h 158"/>
                  <a:gd name="T62" fmla="*/ 27 w 95"/>
                  <a:gd name="T63" fmla="*/ 30 h 158"/>
                  <a:gd name="T64" fmla="*/ 22 w 95"/>
                  <a:gd name="T65" fmla="*/ 36 h 158"/>
                  <a:gd name="T66" fmla="*/ 28 w 95"/>
                  <a:gd name="T67" fmla="*/ 39 h 158"/>
                  <a:gd name="T68" fmla="*/ 29 w 95"/>
                  <a:gd name="T69" fmla="*/ 43 h 158"/>
                  <a:gd name="T70" fmla="*/ 31 w 95"/>
                  <a:gd name="T71" fmla="*/ 47 h 158"/>
                  <a:gd name="T72" fmla="*/ 38 w 95"/>
                  <a:gd name="T73" fmla="*/ 52 h 158"/>
                  <a:gd name="T74" fmla="*/ 39 w 95"/>
                  <a:gd name="T75" fmla="*/ 57 h 158"/>
                  <a:gd name="T76" fmla="*/ 40 w 95"/>
                  <a:gd name="T77" fmla="*/ 57 h 158"/>
                  <a:gd name="T78" fmla="*/ 39 w 95"/>
                  <a:gd name="T79" fmla="*/ 58 h 158"/>
                  <a:gd name="T80" fmla="*/ 41 w 95"/>
                  <a:gd name="T81" fmla="*/ 59 h 158"/>
                  <a:gd name="T82" fmla="*/ 40 w 95"/>
                  <a:gd name="T83" fmla="*/ 62 h 158"/>
                  <a:gd name="T84" fmla="*/ 42 w 95"/>
                  <a:gd name="T85" fmla="*/ 64 h 158"/>
                  <a:gd name="T86" fmla="*/ 45 w 95"/>
                  <a:gd name="T87" fmla="*/ 69 h 158"/>
                  <a:gd name="T88" fmla="*/ 46 w 95"/>
                  <a:gd name="T89" fmla="*/ 71 h 158"/>
                  <a:gd name="T90" fmla="*/ 49 w 95"/>
                  <a:gd name="T91" fmla="*/ 71 h 158"/>
                  <a:gd name="T92" fmla="*/ 50 w 95"/>
                  <a:gd name="T93" fmla="*/ 79 h 158"/>
                  <a:gd name="T94" fmla="*/ 52 w 95"/>
                  <a:gd name="T95" fmla="*/ 81 h 158"/>
                  <a:gd name="T96" fmla="*/ 54 w 95"/>
                  <a:gd name="T97" fmla="*/ 87 h 158"/>
                  <a:gd name="T98" fmla="*/ 58 w 95"/>
                  <a:gd name="T99" fmla="*/ 92 h 158"/>
                  <a:gd name="T100" fmla="*/ 59 w 95"/>
                  <a:gd name="T101" fmla="*/ 94 h 158"/>
                  <a:gd name="T102" fmla="*/ 64 w 95"/>
                  <a:gd name="T103" fmla="*/ 95 h 158"/>
                  <a:gd name="T104" fmla="*/ 66 w 95"/>
                  <a:gd name="T105" fmla="*/ 97 h 158"/>
                  <a:gd name="T106" fmla="*/ 63 w 95"/>
                  <a:gd name="T107" fmla="*/ 101 h 158"/>
                  <a:gd name="T108" fmla="*/ 70 w 95"/>
                  <a:gd name="T109" fmla="*/ 110 h 158"/>
                  <a:gd name="T110" fmla="*/ 72 w 95"/>
                  <a:gd name="T111" fmla="*/ 121 h 158"/>
                  <a:gd name="T112" fmla="*/ 77 w 95"/>
                  <a:gd name="T113" fmla="*/ 128 h 158"/>
                  <a:gd name="T114" fmla="*/ 83 w 95"/>
                  <a:gd name="T115" fmla="*/ 138 h 158"/>
                  <a:gd name="T116" fmla="*/ 95 w 95"/>
                  <a:gd name="T117" fmla="*/ 155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95" h="158">
                    <a:moveTo>
                      <a:pt x="93" y="144"/>
                    </a:moveTo>
                    <a:cubicBezTo>
                      <a:pt x="89" y="138"/>
                      <a:pt x="90" y="125"/>
                      <a:pt x="84" y="124"/>
                    </a:cubicBezTo>
                    <a:cubicBezTo>
                      <a:pt x="85" y="124"/>
                      <a:pt x="84" y="117"/>
                      <a:pt x="81" y="118"/>
                    </a:cubicBezTo>
                    <a:cubicBezTo>
                      <a:pt x="83" y="112"/>
                      <a:pt x="72" y="83"/>
                      <a:pt x="63" y="82"/>
                    </a:cubicBezTo>
                    <a:cubicBezTo>
                      <a:pt x="63" y="81"/>
                      <a:pt x="63" y="81"/>
                      <a:pt x="63" y="79"/>
                    </a:cubicBezTo>
                    <a:cubicBezTo>
                      <a:pt x="63" y="79"/>
                      <a:pt x="62" y="80"/>
                      <a:pt x="62" y="80"/>
                    </a:cubicBezTo>
                    <a:cubicBezTo>
                      <a:pt x="63" y="80"/>
                      <a:pt x="62" y="77"/>
                      <a:pt x="61" y="78"/>
                    </a:cubicBezTo>
                    <a:cubicBezTo>
                      <a:pt x="66" y="75"/>
                      <a:pt x="59" y="71"/>
                      <a:pt x="58" y="70"/>
                    </a:cubicBezTo>
                    <a:cubicBezTo>
                      <a:pt x="60" y="68"/>
                      <a:pt x="50" y="48"/>
                      <a:pt x="47" y="47"/>
                    </a:cubicBezTo>
                    <a:cubicBezTo>
                      <a:pt x="47" y="46"/>
                      <a:pt x="37" y="33"/>
                      <a:pt x="37" y="34"/>
                    </a:cubicBezTo>
                    <a:cubicBezTo>
                      <a:pt x="37" y="34"/>
                      <a:pt x="38" y="33"/>
                      <a:pt x="38" y="33"/>
                    </a:cubicBezTo>
                    <a:cubicBezTo>
                      <a:pt x="34" y="31"/>
                      <a:pt x="30" y="19"/>
                      <a:pt x="24" y="21"/>
                    </a:cubicBezTo>
                    <a:cubicBezTo>
                      <a:pt x="25" y="21"/>
                      <a:pt x="22" y="11"/>
                      <a:pt x="19" y="16"/>
                    </a:cubicBezTo>
                    <a:cubicBezTo>
                      <a:pt x="18" y="15"/>
                      <a:pt x="20" y="14"/>
                      <a:pt x="20" y="14"/>
                    </a:cubicBezTo>
                    <a:cubicBezTo>
                      <a:pt x="20" y="13"/>
                      <a:pt x="13" y="6"/>
                      <a:pt x="11" y="7"/>
                    </a:cubicBezTo>
                    <a:cubicBezTo>
                      <a:pt x="10" y="3"/>
                      <a:pt x="8" y="3"/>
                      <a:pt x="5" y="5"/>
                    </a:cubicBezTo>
                    <a:cubicBezTo>
                      <a:pt x="6" y="4"/>
                      <a:pt x="5" y="4"/>
                      <a:pt x="5" y="4"/>
                    </a:cubicBezTo>
                    <a:cubicBezTo>
                      <a:pt x="6" y="4"/>
                      <a:pt x="7" y="3"/>
                      <a:pt x="8" y="3"/>
                    </a:cubicBezTo>
                    <a:cubicBezTo>
                      <a:pt x="8" y="2"/>
                      <a:pt x="5" y="1"/>
                      <a:pt x="5" y="2"/>
                    </a:cubicBezTo>
                    <a:cubicBezTo>
                      <a:pt x="6" y="1"/>
                      <a:pt x="6" y="0"/>
                      <a:pt x="4" y="0"/>
                    </a:cubicBezTo>
                    <a:cubicBezTo>
                      <a:pt x="5" y="1"/>
                      <a:pt x="3" y="1"/>
                      <a:pt x="3" y="2"/>
                    </a:cubicBezTo>
                    <a:cubicBezTo>
                      <a:pt x="1" y="4"/>
                      <a:pt x="4" y="0"/>
                      <a:pt x="4" y="0"/>
                    </a:cubicBezTo>
                    <a:cubicBezTo>
                      <a:pt x="3" y="0"/>
                      <a:pt x="2" y="1"/>
                      <a:pt x="1" y="1"/>
                    </a:cubicBezTo>
                    <a:cubicBezTo>
                      <a:pt x="0" y="2"/>
                      <a:pt x="3" y="3"/>
                      <a:pt x="4" y="3"/>
                    </a:cubicBezTo>
                    <a:cubicBezTo>
                      <a:pt x="5" y="3"/>
                      <a:pt x="3" y="6"/>
                      <a:pt x="2" y="6"/>
                    </a:cubicBezTo>
                    <a:cubicBezTo>
                      <a:pt x="4" y="4"/>
                      <a:pt x="4" y="6"/>
                      <a:pt x="4" y="7"/>
                    </a:cubicBezTo>
                    <a:cubicBezTo>
                      <a:pt x="4" y="7"/>
                      <a:pt x="4" y="7"/>
                      <a:pt x="4" y="8"/>
                    </a:cubicBezTo>
                    <a:cubicBezTo>
                      <a:pt x="5" y="10"/>
                      <a:pt x="6" y="11"/>
                      <a:pt x="8" y="11"/>
                    </a:cubicBezTo>
                    <a:cubicBezTo>
                      <a:pt x="9" y="11"/>
                      <a:pt x="7" y="13"/>
                      <a:pt x="7" y="13"/>
                    </a:cubicBezTo>
                    <a:cubicBezTo>
                      <a:pt x="9" y="11"/>
                      <a:pt x="9" y="14"/>
                      <a:pt x="8" y="16"/>
                    </a:cubicBezTo>
                    <a:cubicBezTo>
                      <a:pt x="8" y="16"/>
                      <a:pt x="11" y="16"/>
                      <a:pt x="12" y="15"/>
                    </a:cubicBezTo>
                    <a:cubicBezTo>
                      <a:pt x="10" y="17"/>
                      <a:pt x="7" y="19"/>
                      <a:pt x="8" y="17"/>
                    </a:cubicBezTo>
                    <a:cubicBezTo>
                      <a:pt x="7" y="17"/>
                      <a:pt x="7" y="18"/>
                      <a:pt x="7" y="18"/>
                    </a:cubicBezTo>
                    <a:cubicBezTo>
                      <a:pt x="7" y="19"/>
                      <a:pt x="11" y="18"/>
                      <a:pt x="11" y="18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10" y="20"/>
                      <a:pt x="10" y="20"/>
                      <a:pt x="10" y="20"/>
                    </a:cubicBezTo>
                    <a:cubicBezTo>
                      <a:pt x="10" y="20"/>
                      <a:pt x="8" y="21"/>
                      <a:pt x="8" y="21"/>
                    </a:cubicBezTo>
                    <a:cubicBezTo>
                      <a:pt x="8" y="23"/>
                      <a:pt x="8" y="20"/>
                      <a:pt x="9" y="22"/>
                    </a:cubicBezTo>
                    <a:cubicBezTo>
                      <a:pt x="10" y="21"/>
                      <a:pt x="13" y="19"/>
                      <a:pt x="14" y="19"/>
                    </a:cubicBezTo>
                    <a:cubicBezTo>
                      <a:pt x="14" y="20"/>
                      <a:pt x="10" y="22"/>
                      <a:pt x="10" y="23"/>
                    </a:cubicBezTo>
                    <a:cubicBezTo>
                      <a:pt x="10" y="23"/>
                      <a:pt x="13" y="21"/>
                      <a:pt x="13" y="21"/>
                    </a:cubicBezTo>
                    <a:cubicBezTo>
                      <a:pt x="13" y="22"/>
                      <a:pt x="12" y="23"/>
                      <a:pt x="12" y="24"/>
                    </a:cubicBezTo>
                    <a:cubicBezTo>
                      <a:pt x="12" y="24"/>
                      <a:pt x="17" y="20"/>
                      <a:pt x="17" y="21"/>
                    </a:cubicBezTo>
                    <a:cubicBezTo>
                      <a:pt x="15" y="22"/>
                      <a:pt x="14" y="24"/>
                      <a:pt x="13" y="26"/>
                    </a:cubicBezTo>
                    <a:cubicBezTo>
                      <a:pt x="13" y="26"/>
                      <a:pt x="13" y="26"/>
                      <a:pt x="13" y="26"/>
                    </a:cubicBezTo>
                    <a:cubicBezTo>
                      <a:pt x="13" y="26"/>
                      <a:pt x="13" y="26"/>
                      <a:pt x="13" y="27"/>
                    </a:cubicBezTo>
                    <a:cubicBezTo>
                      <a:pt x="14" y="26"/>
                      <a:pt x="14" y="25"/>
                      <a:pt x="15" y="25"/>
                    </a:cubicBezTo>
                    <a:cubicBezTo>
                      <a:pt x="16" y="26"/>
                      <a:pt x="14" y="27"/>
                      <a:pt x="13" y="27"/>
                    </a:cubicBezTo>
                    <a:cubicBezTo>
                      <a:pt x="14" y="27"/>
                      <a:pt x="14" y="28"/>
                      <a:pt x="14" y="28"/>
                    </a:cubicBezTo>
                    <a:cubicBezTo>
                      <a:pt x="18" y="25"/>
                      <a:pt x="16" y="28"/>
                      <a:pt x="15" y="29"/>
                    </a:cubicBezTo>
                    <a:cubicBezTo>
                      <a:pt x="15" y="29"/>
                      <a:pt x="15" y="29"/>
                      <a:pt x="15" y="30"/>
                    </a:cubicBezTo>
                    <a:cubicBezTo>
                      <a:pt x="16" y="29"/>
                      <a:pt x="16" y="29"/>
                      <a:pt x="16" y="30"/>
                    </a:cubicBezTo>
                    <a:cubicBezTo>
                      <a:pt x="17" y="29"/>
                      <a:pt x="16" y="29"/>
                      <a:pt x="18" y="28"/>
                    </a:cubicBezTo>
                    <a:cubicBezTo>
                      <a:pt x="17" y="29"/>
                      <a:pt x="19" y="28"/>
                      <a:pt x="18" y="30"/>
                    </a:cubicBezTo>
                    <a:cubicBezTo>
                      <a:pt x="18" y="30"/>
                      <a:pt x="18" y="30"/>
                      <a:pt x="19" y="30"/>
                    </a:cubicBezTo>
                    <a:cubicBezTo>
                      <a:pt x="16" y="32"/>
                      <a:pt x="20" y="30"/>
                      <a:pt x="19" y="31"/>
                    </a:cubicBezTo>
                    <a:cubicBezTo>
                      <a:pt x="19" y="31"/>
                      <a:pt x="19" y="31"/>
                      <a:pt x="18" y="31"/>
                    </a:cubicBezTo>
                    <a:cubicBezTo>
                      <a:pt x="19" y="31"/>
                      <a:pt x="20" y="31"/>
                      <a:pt x="21" y="30"/>
                    </a:cubicBezTo>
                    <a:cubicBezTo>
                      <a:pt x="20" y="31"/>
                      <a:pt x="19" y="32"/>
                      <a:pt x="18" y="33"/>
                    </a:cubicBezTo>
                    <a:cubicBezTo>
                      <a:pt x="19" y="32"/>
                      <a:pt x="19" y="33"/>
                      <a:pt x="21" y="32"/>
                    </a:cubicBezTo>
                    <a:cubicBezTo>
                      <a:pt x="21" y="32"/>
                      <a:pt x="20" y="33"/>
                      <a:pt x="20" y="33"/>
                    </a:cubicBezTo>
                    <a:cubicBezTo>
                      <a:pt x="21" y="33"/>
                      <a:pt x="21" y="32"/>
                      <a:pt x="22" y="32"/>
                    </a:cubicBezTo>
                    <a:cubicBezTo>
                      <a:pt x="24" y="32"/>
                      <a:pt x="21" y="33"/>
                      <a:pt x="21" y="33"/>
                    </a:cubicBezTo>
                    <a:cubicBezTo>
                      <a:pt x="22" y="34"/>
                      <a:pt x="27" y="30"/>
                      <a:pt x="27" y="30"/>
                    </a:cubicBezTo>
                    <a:cubicBezTo>
                      <a:pt x="28" y="32"/>
                      <a:pt x="21" y="35"/>
                      <a:pt x="21" y="35"/>
                    </a:cubicBezTo>
                    <a:cubicBezTo>
                      <a:pt x="21" y="35"/>
                      <a:pt x="22" y="35"/>
                      <a:pt x="22" y="36"/>
                    </a:cubicBezTo>
                    <a:cubicBezTo>
                      <a:pt x="22" y="35"/>
                      <a:pt x="24" y="34"/>
                      <a:pt x="24" y="35"/>
                    </a:cubicBezTo>
                    <a:cubicBezTo>
                      <a:pt x="21" y="36"/>
                      <a:pt x="24" y="40"/>
                      <a:pt x="28" y="39"/>
                    </a:cubicBezTo>
                    <a:cubicBezTo>
                      <a:pt x="27" y="40"/>
                      <a:pt x="27" y="41"/>
                      <a:pt x="27" y="42"/>
                    </a:cubicBezTo>
                    <a:cubicBezTo>
                      <a:pt x="27" y="41"/>
                      <a:pt x="27" y="43"/>
                      <a:pt x="29" y="43"/>
                    </a:cubicBezTo>
                    <a:cubicBezTo>
                      <a:pt x="29" y="44"/>
                      <a:pt x="31" y="45"/>
                      <a:pt x="29" y="45"/>
                    </a:cubicBezTo>
                    <a:cubicBezTo>
                      <a:pt x="32" y="45"/>
                      <a:pt x="29" y="46"/>
                      <a:pt x="31" y="47"/>
                    </a:cubicBezTo>
                    <a:cubicBezTo>
                      <a:pt x="32" y="46"/>
                      <a:pt x="32" y="46"/>
                      <a:pt x="33" y="46"/>
                    </a:cubicBezTo>
                    <a:cubicBezTo>
                      <a:pt x="31" y="48"/>
                      <a:pt x="35" y="55"/>
                      <a:pt x="38" y="52"/>
                    </a:cubicBezTo>
                    <a:cubicBezTo>
                      <a:pt x="37" y="53"/>
                      <a:pt x="36" y="53"/>
                      <a:pt x="36" y="54"/>
                    </a:cubicBezTo>
                    <a:cubicBezTo>
                      <a:pt x="37" y="54"/>
                      <a:pt x="39" y="57"/>
                      <a:pt x="39" y="57"/>
                    </a:cubicBezTo>
                    <a:cubicBezTo>
                      <a:pt x="41" y="56"/>
                      <a:pt x="39" y="57"/>
                      <a:pt x="38" y="57"/>
                    </a:cubicBezTo>
                    <a:cubicBezTo>
                      <a:pt x="38" y="58"/>
                      <a:pt x="41" y="57"/>
                      <a:pt x="40" y="57"/>
                    </a:cubicBezTo>
                    <a:cubicBezTo>
                      <a:pt x="39" y="59"/>
                      <a:pt x="40" y="58"/>
                      <a:pt x="39" y="58"/>
                    </a:cubicBezTo>
                    <a:cubicBezTo>
                      <a:pt x="39" y="58"/>
                      <a:pt x="39" y="58"/>
                      <a:pt x="39" y="58"/>
                    </a:cubicBezTo>
                    <a:cubicBezTo>
                      <a:pt x="39" y="58"/>
                      <a:pt x="41" y="58"/>
                      <a:pt x="39" y="59"/>
                    </a:cubicBezTo>
                    <a:cubicBezTo>
                      <a:pt x="40" y="59"/>
                      <a:pt x="41" y="59"/>
                      <a:pt x="41" y="59"/>
                    </a:cubicBezTo>
                    <a:cubicBezTo>
                      <a:pt x="43" y="59"/>
                      <a:pt x="41" y="59"/>
                      <a:pt x="43" y="60"/>
                    </a:cubicBezTo>
                    <a:cubicBezTo>
                      <a:pt x="42" y="61"/>
                      <a:pt x="41" y="61"/>
                      <a:pt x="40" y="62"/>
                    </a:cubicBezTo>
                    <a:cubicBezTo>
                      <a:pt x="40" y="62"/>
                      <a:pt x="43" y="63"/>
                      <a:pt x="44" y="63"/>
                    </a:cubicBezTo>
                    <a:cubicBezTo>
                      <a:pt x="43" y="63"/>
                      <a:pt x="43" y="64"/>
                      <a:pt x="42" y="64"/>
                    </a:cubicBezTo>
                    <a:cubicBezTo>
                      <a:pt x="43" y="64"/>
                      <a:pt x="43" y="64"/>
                      <a:pt x="44" y="64"/>
                    </a:cubicBezTo>
                    <a:cubicBezTo>
                      <a:pt x="41" y="67"/>
                      <a:pt x="46" y="68"/>
                      <a:pt x="45" y="69"/>
                    </a:cubicBezTo>
                    <a:cubicBezTo>
                      <a:pt x="46" y="69"/>
                      <a:pt x="46" y="69"/>
                      <a:pt x="48" y="69"/>
                    </a:cubicBezTo>
                    <a:cubicBezTo>
                      <a:pt x="48" y="69"/>
                      <a:pt x="45" y="70"/>
                      <a:pt x="46" y="71"/>
                    </a:cubicBezTo>
                    <a:cubicBezTo>
                      <a:pt x="46" y="71"/>
                      <a:pt x="46" y="71"/>
                      <a:pt x="46" y="71"/>
                    </a:cubicBezTo>
                    <a:cubicBezTo>
                      <a:pt x="46" y="71"/>
                      <a:pt x="47" y="71"/>
                      <a:pt x="49" y="71"/>
                    </a:cubicBezTo>
                    <a:cubicBezTo>
                      <a:pt x="45" y="76"/>
                      <a:pt x="50" y="76"/>
                      <a:pt x="52" y="78"/>
                    </a:cubicBezTo>
                    <a:cubicBezTo>
                      <a:pt x="52" y="78"/>
                      <a:pt x="50" y="80"/>
                      <a:pt x="50" y="79"/>
                    </a:cubicBezTo>
                    <a:cubicBezTo>
                      <a:pt x="50" y="79"/>
                      <a:pt x="52" y="79"/>
                      <a:pt x="53" y="80"/>
                    </a:cubicBezTo>
                    <a:cubicBezTo>
                      <a:pt x="53" y="80"/>
                      <a:pt x="50" y="81"/>
                      <a:pt x="52" y="81"/>
                    </a:cubicBezTo>
                    <a:cubicBezTo>
                      <a:pt x="52" y="81"/>
                      <a:pt x="52" y="82"/>
                      <a:pt x="51" y="83"/>
                    </a:cubicBezTo>
                    <a:cubicBezTo>
                      <a:pt x="51" y="84"/>
                      <a:pt x="54" y="85"/>
                      <a:pt x="54" y="87"/>
                    </a:cubicBezTo>
                    <a:cubicBezTo>
                      <a:pt x="56" y="86"/>
                      <a:pt x="57" y="89"/>
                      <a:pt x="55" y="90"/>
                    </a:cubicBezTo>
                    <a:cubicBezTo>
                      <a:pt x="58" y="91"/>
                      <a:pt x="58" y="91"/>
                      <a:pt x="58" y="92"/>
                    </a:cubicBezTo>
                    <a:cubicBezTo>
                      <a:pt x="59" y="91"/>
                      <a:pt x="61" y="92"/>
                      <a:pt x="61" y="92"/>
                    </a:cubicBezTo>
                    <a:cubicBezTo>
                      <a:pt x="61" y="93"/>
                      <a:pt x="59" y="92"/>
                      <a:pt x="59" y="94"/>
                    </a:cubicBezTo>
                    <a:cubicBezTo>
                      <a:pt x="59" y="94"/>
                      <a:pt x="60" y="95"/>
                      <a:pt x="60" y="95"/>
                    </a:cubicBezTo>
                    <a:cubicBezTo>
                      <a:pt x="61" y="95"/>
                      <a:pt x="62" y="95"/>
                      <a:pt x="64" y="95"/>
                    </a:cubicBezTo>
                    <a:cubicBezTo>
                      <a:pt x="63" y="95"/>
                      <a:pt x="62" y="95"/>
                      <a:pt x="61" y="96"/>
                    </a:cubicBezTo>
                    <a:cubicBezTo>
                      <a:pt x="63" y="97"/>
                      <a:pt x="65" y="95"/>
                      <a:pt x="66" y="97"/>
                    </a:cubicBezTo>
                    <a:cubicBezTo>
                      <a:pt x="66" y="98"/>
                      <a:pt x="63" y="99"/>
                      <a:pt x="62" y="99"/>
                    </a:cubicBezTo>
                    <a:cubicBezTo>
                      <a:pt x="63" y="99"/>
                      <a:pt x="63" y="100"/>
                      <a:pt x="63" y="101"/>
                    </a:cubicBezTo>
                    <a:cubicBezTo>
                      <a:pt x="64" y="101"/>
                      <a:pt x="65" y="101"/>
                      <a:pt x="66" y="101"/>
                    </a:cubicBezTo>
                    <a:cubicBezTo>
                      <a:pt x="67" y="102"/>
                      <a:pt x="66" y="110"/>
                      <a:pt x="70" y="110"/>
                    </a:cubicBezTo>
                    <a:cubicBezTo>
                      <a:pt x="69" y="110"/>
                      <a:pt x="70" y="117"/>
                      <a:pt x="74" y="121"/>
                    </a:cubicBezTo>
                    <a:cubicBezTo>
                      <a:pt x="73" y="121"/>
                      <a:pt x="73" y="121"/>
                      <a:pt x="72" y="121"/>
                    </a:cubicBezTo>
                    <a:cubicBezTo>
                      <a:pt x="74" y="120"/>
                      <a:pt x="73" y="126"/>
                      <a:pt x="73" y="125"/>
                    </a:cubicBezTo>
                    <a:cubicBezTo>
                      <a:pt x="75" y="125"/>
                      <a:pt x="74" y="129"/>
                      <a:pt x="77" y="128"/>
                    </a:cubicBezTo>
                    <a:cubicBezTo>
                      <a:pt x="74" y="130"/>
                      <a:pt x="81" y="136"/>
                      <a:pt x="83" y="136"/>
                    </a:cubicBezTo>
                    <a:cubicBezTo>
                      <a:pt x="81" y="139"/>
                      <a:pt x="84" y="138"/>
                      <a:pt x="83" y="138"/>
                    </a:cubicBezTo>
                    <a:cubicBezTo>
                      <a:pt x="83" y="139"/>
                      <a:pt x="84" y="139"/>
                      <a:pt x="84" y="140"/>
                    </a:cubicBezTo>
                    <a:cubicBezTo>
                      <a:pt x="81" y="145"/>
                      <a:pt x="87" y="158"/>
                      <a:pt x="95" y="155"/>
                    </a:cubicBezTo>
                    <a:cubicBezTo>
                      <a:pt x="92" y="152"/>
                      <a:pt x="93" y="148"/>
                      <a:pt x="93" y="1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4" name="Freeform 17"/>
              <p:cNvSpPr/>
              <p:nvPr/>
            </p:nvSpPr>
            <p:spPr bwMode="auto">
              <a:xfrm>
                <a:off x="3663950" y="1025526"/>
                <a:ext cx="66675" cy="254000"/>
              </a:xfrm>
              <a:custGeom>
                <a:avLst/>
                <a:gdLst>
                  <a:gd name="T0" fmla="*/ 29 w 31"/>
                  <a:gd name="T1" fmla="*/ 8 h 118"/>
                  <a:gd name="T2" fmla="*/ 30 w 31"/>
                  <a:gd name="T3" fmla="*/ 5 h 118"/>
                  <a:gd name="T4" fmla="*/ 27 w 31"/>
                  <a:gd name="T5" fmla="*/ 2 h 118"/>
                  <a:gd name="T6" fmla="*/ 27 w 31"/>
                  <a:gd name="T7" fmla="*/ 3 h 118"/>
                  <a:gd name="T8" fmla="*/ 23 w 31"/>
                  <a:gd name="T9" fmla="*/ 5 h 118"/>
                  <a:gd name="T10" fmla="*/ 20 w 31"/>
                  <a:gd name="T11" fmla="*/ 10 h 118"/>
                  <a:gd name="T12" fmla="*/ 17 w 31"/>
                  <a:gd name="T13" fmla="*/ 10 h 118"/>
                  <a:gd name="T14" fmla="*/ 19 w 31"/>
                  <a:gd name="T15" fmla="*/ 13 h 118"/>
                  <a:gd name="T16" fmla="*/ 21 w 31"/>
                  <a:gd name="T17" fmla="*/ 15 h 118"/>
                  <a:gd name="T18" fmla="*/ 17 w 31"/>
                  <a:gd name="T19" fmla="*/ 15 h 118"/>
                  <a:gd name="T20" fmla="*/ 16 w 31"/>
                  <a:gd name="T21" fmla="*/ 17 h 118"/>
                  <a:gd name="T22" fmla="*/ 15 w 31"/>
                  <a:gd name="T23" fmla="*/ 18 h 118"/>
                  <a:gd name="T24" fmla="*/ 16 w 31"/>
                  <a:gd name="T25" fmla="*/ 20 h 118"/>
                  <a:gd name="T26" fmla="*/ 18 w 31"/>
                  <a:gd name="T27" fmla="*/ 21 h 118"/>
                  <a:gd name="T28" fmla="*/ 19 w 31"/>
                  <a:gd name="T29" fmla="*/ 23 h 118"/>
                  <a:gd name="T30" fmla="*/ 16 w 31"/>
                  <a:gd name="T31" fmla="*/ 23 h 118"/>
                  <a:gd name="T32" fmla="*/ 23 w 31"/>
                  <a:gd name="T33" fmla="*/ 26 h 118"/>
                  <a:gd name="T34" fmla="*/ 18 w 31"/>
                  <a:gd name="T35" fmla="*/ 27 h 118"/>
                  <a:gd name="T36" fmla="*/ 16 w 31"/>
                  <a:gd name="T37" fmla="*/ 34 h 118"/>
                  <a:gd name="T38" fmla="*/ 17 w 31"/>
                  <a:gd name="T39" fmla="*/ 41 h 118"/>
                  <a:gd name="T40" fmla="*/ 15 w 31"/>
                  <a:gd name="T41" fmla="*/ 43 h 118"/>
                  <a:gd name="T42" fmla="*/ 14 w 31"/>
                  <a:gd name="T43" fmla="*/ 44 h 118"/>
                  <a:gd name="T44" fmla="*/ 15 w 31"/>
                  <a:gd name="T45" fmla="*/ 47 h 118"/>
                  <a:gd name="T46" fmla="*/ 13 w 31"/>
                  <a:gd name="T47" fmla="*/ 49 h 118"/>
                  <a:gd name="T48" fmla="*/ 12 w 31"/>
                  <a:gd name="T49" fmla="*/ 52 h 118"/>
                  <a:gd name="T50" fmla="*/ 14 w 31"/>
                  <a:gd name="T51" fmla="*/ 55 h 118"/>
                  <a:gd name="T52" fmla="*/ 10 w 31"/>
                  <a:gd name="T53" fmla="*/ 59 h 118"/>
                  <a:gd name="T54" fmla="*/ 9 w 31"/>
                  <a:gd name="T55" fmla="*/ 61 h 118"/>
                  <a:gd name="T56" fmla="*/ 10 w 31"/>
                  <a:gd name="T57" fmla="*/ 69 h 118"/>
                  <a:gd name="T58" fmla="*/ 10 w 31"/>
                  <a:gd name="T59" fmla="*/ 72 h 118"/>
                  <a:gd name="T60" fmla="*/ 10 w 31"/>
                  <a:gd name="T61" fmla="*/ 73 h 118"/>
                  <a:gd name="T62" fmla="*/ 9 w 31"/>
                  <a:gd name="T63" fmla="*/ 76 h 118"/>
                  <a:gd name="T64" fmla="*/ 10 w 31"/>
                  <a:gd name="T65" fmla="*/ 82 h 118"/>
                  <a:gd name="T66" fmla="*/ 8 w 31"/>
                  <a:gd name="T67" fmla="*/ 83 h 118"/>
                  <a:gd name="T68" fmla="*/ 4 w 31"/>
                  <a:gd name="T69" fmla="*/ 93 h 118"/>
                  <a:gd name="T70" fmla="*/ 6 w 31"/>
                  <a:gd name="T71" fmla="*/ 105 h 118"/>
                  <a:gd name="T72" fmla="*/ 7 w 31"/>
                  <a:gd name="T73" fmla="*/ 118 h 118"/>
                  <a:gd name="T74" fmla="*/ 19 w 31"/>
                  <a:gd name="T75" fmla="*/ 67 h 118"/>
                  <a:gd name="T76" fmla="*/ 21 w 31"/>
                  <a:gd name="T77" fmla="*/ 65 h 118"/>
                  <a:gd name="T78" fmla="*/ 22 w 31"/>
                  <a:gd name="T79" fmla="*/ 59 h 118"/>
                  <a:gd name="T80" fmla="*/ 28 w 31"/>
                  <a:gd name="T81" fmla="*/ 38 h 118"/>
                  <a:gd name="T82" fmla="*/ 29 w 31"/>
                  <a:gd name="T83" fmla="*/ 28 h 118"/>
                  <a:gd name="T84" fmla="*/ 27 w 31"/>
                  <a:gd name="T85" fmla="*/ 16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31" h="118">
                    <a:moveTo>
                      <a:pt x="27" y="16"/>
                    </a:moveTo>
                    <a:cubicBezTo>
                      <a:pt x="27" y="16"/>
                      <a:pt x="29" y="16"/>
                      <a:pt x="29" y="16"/>
                    </a:cubicBezTo>
                    <a:cubicBezTo>
                      <a:pt x="30" y="15"/>
                      <a:pt x="30" y="9"/>
                      <a:pt x="29" y="8"/>
                    </a:cubicBezTo>
                    <a:cubicBezTo>
                      <a:pt x="30" y="7"/>
                      <a:pt x="30" y="6"/>
                      <a:pt x="30" y="6"/>
                    </a:cubicBezTo>
                    <a:cubicBezTo>
                      <a:pt x="30" y="6"/>
                      <a:pt x="25" y="5"/>
                      <a:pt x="28" y="4"/>
                    </a:cubicBezTo>
                    <a:cubicBezTo>
                      <a:pt x="29" y="4"/>
                      <a:pt x="30" y="5"/>
                      <a:pt x="30" y="5"/>
                    </a:cubicBezTo>
                    <a:cubicBezTo>
                      <a:pt x="31" y="5"/>
                      <a:pt x="29" y="3"/>
                      <a:pt x="29" y="3"/>
                    </a:cubicBezTo>
                    <a:cubicBezTo>
                      <a:pt x="30" y="3"/>
                      <a:pt x="31" y="3"/>
                      <a:pt x="30" y="2"/>
                    </a:cubicBezTo>
                    <a:cubicBezTo>
                      <a:pt x="29" y="3"/>
                      <a:pt x="27" y="2"/>
                      <a:pt x="27" y="2"/>
                    </a:cubicBezTo>
                    <a:cubicBezTo>
                      <a:pt x="27" y="1"/>
                      <a:pt x="28" y="1"/>
                      <a:pt x="29" y="1"/>
                    </a:cubicBezTo>
                    <a:cubicBezTo>
                      <a:pt x="28" y="1"/>
                      <a:pt x="28" y="1"/>
                      <a:pt x="27" y="1"/>
                    </a:cubicBezTo>
                    <a:cubicBezTo>
                      <a:pt x="26" y="0"/>
                      <a:pt x="26" y="2"/>
                      <a:pt x="27" y="3"/>
                    </a:cubicBezTo>
                    <a:cubicBezTo>
                      <a:pt x="27" y="3"/>
                      <a:pt x="25" y="3"/>
                      <a:pt x="24" y="3"/>
                    </a:cubicBezTo>
                    <a:cubicBezTo>
                      <a:pt x="26" y="4"/>
                      <a:pt x="26" y="4"/>
                      <a:pt x="25" y="4"/>
                    </a:cubicBezTo>
                    <a:cubicBezTo>
                      <a:pt x="25" y="4"/>
                      <a:pt x="24" y="5"/>
                      <a:pt x="23" y="5"/>
                    </a:cubicBezTo>
                    <a:cubicBezTo>
                      <a:pt x="23" y="6"/>
                      <a:pt x="23" y="7"/>
                      <a:pt x="24" y="8"/>
                    </a:cubicBezTo>
                    <a:cubicBezTo>
                      <a:pt x="24" y="9"/>
                      <a:pt x="22" y="8"/>
                      <a:pt x="21" y="8"/>
                    </a:cubicBezTo>
                    <a:cubicBezTo>
                      <a:pt x="24" y="9"/>
                      <a:pt x="22" y="10"/>
                      <a:pt x="20" y="10"/>
                    </a:cubicBezTo>
                    <a:cubicBezTo>
                      <a:pt x="21" y="10"/>
                      <a:pt x="22" y="11"/>
                      <a:pt x="23" y="12"/>
                    </a:cubicBezTo>
                    <a:cubicBezTo>
                      <a:pt x="21" y="11"/>
                      <a:pt x="18" y="10"/>
                      <a:pt x="19" y="10"/>
                    </a:cubicBezTo>
                    <a:cubicBezTo>
                      <a:pt x="19" y="10"/>
                      <a:pt x="18" y="10"/>
                      <a:pt x="17" y="10"/>
                    </a:cubicBezTo>
                    <a:cubicBezTo>
                      <a:pt x="18" y="11"/>
                      <a:pt x="20" y="12"/>
                      <a:pt x="21" y="12"/>
                    </a:cubicBezTo>
                    <a:cubicBezTo>
                      <a:pt x="20" y="12"/>
                      <a:pt x="18" y="12"/>
                      <a:pt x="18" y="12"/>
                    </a:cubicBezTo>
                    <a:cubicBezTo>
                      <a:pt x="18" y="12"/>
                      <a:pt x="18" y="13"/>
                      <a:pt x="19" y="13"/>
                    </a:cubicBezTo>
                    <a:cubicBezTo>
                      <a:pt x="18" y="13"/>
                      <a:pt x="17" y="12"/>
                      <a:pt x="16" y="12"/>
                    </a:cubicBezTo>
                    <a:cubicBezTo>
                      <a:pt x="16" y="12"/>
                      <a:pt x="16" y="12"/>
                      <a:pt x="16" y="13"/>
                    </a:cubicBezTo>
                    <a:cubicBezTo>
                      <a:pt x="17" y="13"/>
                      <a:pt x="21" y="13"/>
                      <a:pt x="21" y="15"/>
                    </a:cubicBezTo>
                    <a:cubicBezTo>
                      <a:pt x="21" y="15"/>
                      <a:pt x="18" y="14"/>
                      <a:pt x="16" y="14"/>
                    </a:cubicBezTo>
                    <a:cubicBezTo>
                      <a:pt x="17" y="14"/>
                      <a:pt x="19" y="15"/>
                      <a:pt x="20" y="15"/>
                    </a:cubicBezTo>
                    <a:cubicBezTo>
                      <a:pt x="19" y="15"/>
                      <a:pt x="18" y="15"/>
                      <a:pt x="17" y="15"/>
                    </a:cubicBezTo>
                    <a:cubicBezTo>
                      <a:pt x="17" y="15"/>
                      <a:pt x="22" y="17"/>
                      <a:pt x="23" y="17"/>
                    </a:cubicBezTo>
                    <a:cubicBezTo>
                      <a:pt x="20" y="16"/>
                      <a:pt x="18" y="17"/>
                      <a:pt x="16" y="17"/>
                    </a:cubicBezTo>
                    <a:cubicBezTo>
                      <a:pt x="18" y="17"/>
                      <a:pt x="18" y="17"/>
                      <a:pt x="16" y="17"/>
                    </a:cubicBezTo>
                    <a:cubicBezTo>
                      <a:pt x="17" y="17"/>
                      <a:pt x="18" y="17"/>
                      <a:pt x="18" y="18"/>
                    </a:cubicBezTo>
                    <a:cubicBezTo>
                      <a:pt x="18" y="19"/>
                      <a:pt x="16" y="18"/>
                      <a:pt x="15" y="17"/>
                    </a:cubicBezTo>
                    <a:cubicBezTo>
                      <a:pt x="16" y="18"/>
                      <a:pt x="16" y="18"/>
                      <a:pt x="15" y="18"/>
                    </a:cubicBezTo>
                    <a:cubicBezTo>
                      <a:pt x="21" y="19"/>
                      <a:pt x="16" y="19"/>
                      <a:pt x="16" y="19"/>
                    </a:cubicBezTo>
                    <a:cubicBezTo>
                      <a:pt x="15" y="19"/>
                      <a:pt x="15" y="19"/>
                      <a:pt x="15" y="19"/>
                    </a:cubicBezTo>
                    <a:cubicBezTo>
                      <a:pt x="16" y="20"/>
                      <a:pt x="17" y="20"/>
                      <a:pt x="16" y="20"/>
                    </a:cubicBezTo>
                    <a:cubicBezTo>
                      <a:pt x="17" y="20"/>
                      <a:pt x="17" y="20"/>
                      <a:pt x="18" y="20"/>
                    </a:cubicBezTo>
                    <a:cubicBezTo>
                      <a:pt x="16" y="20"/>
                      <a:pt x="20" y="21"/>
                      <a:pt x="16" y="21"/>
                    </a:cubicBezTo>
                    <a:cubicBezTo>
                      <a:pt x="17" y="21"/>
                      <a:pt x="17" y="21"/>
                      <a:pt x="18" y="21"/>
                    </a:cubicBezTo>
                    <a:cubicBezTo>
                      <a:pt x="15" y="21"/>
                      <a:pt x="18" y="22"/>
                      <a:pt x="17" y="22"/>
                    </a:cubicBezTo>
                    <a:cubicBezTo>
                      <a:pt x="17" y="22"/>
                      <a:pt x="17" y="22"/>
                      <a:pt x="16" y="22"/>
                    </a:cubicBezTo>
                    <a:cubicBezTo>
                      <a:pt x="17" y="22"/>
                      <a:pt x="18" y="23"/>
                      <a:pt x="19" y="23"/>
                    </a:cubicBezTo>
                    <a:cubicBezTo>
                      <a:pt x="17" y="23"/>
                      <a:pt x="16" y="22"/>
                      <a:pt x="15" y="22"/>
                    </a:cubicBezTo>
                    <a:cubicBezTo>
                      <a:pt x="16" y="22"/>
                      <a:pt x="16" y="23"/>
                      <a:pt x="18" y="23"/>
                    </a:cubicBezTo>
                    <a:cubicBezTo>
                      <a:pt x="17" y="24"/>
                      <a:pt x="17" y="23"/>
                      <a:pt x="16" y="23"/>
                    </a:cubicBezTo>
                    <a:cubicBezTo>
                      <a:pt x="17" y="24"/>
                      <a:pt x="18" y="24"/>
                      <a:pt x="18" y="24"/>
                    </a:cubicBezTo>
                    <a:cubicBezTo>
                      <a:pt x="18" y="24"/>
                      <a:pt x="19" y="24"/>
                      <a:pt x="17" y="24"/>
                    </a:cubicBezTo>
                    <a:cubicBezTo>
                      <a:pt x="17" y="25"/>
                      <a:pt x="23" y="26"/>
                      <a:pt x="23" y="26"/>
                    </a:cubicBezTo>
                    <a:cubicBezTo>
                      <a:pt x="22" y="27"/>
                      <a:pt x="16" y="25"/>
                      <a:pt x="15" y="25"/>
                    </a:cubicBezTo>
                    <a:cubicBezTo>
                      <a:pt x="16" y="25"/>
                      <a:pt x="16" y="25"/>
                      <a:pt x="16" y="26"/>
                    </a:cubicBezTo>
                    <a:cubicBezTo>
                      <a:pt x="16" y="26"/>
                      <a:pt x="18" y="26"/>
                      <a:pt x="18" y="27"/>
                    </a:cubicBezTo>
                    <a:cubicBezTo>
                      <a:pt x="13" y="24"/>
                      <a:pt x="18" y="30"/>
                      <a:pt x="15" y="31"/>
                    </a:cubicBezTo>
                    <a:cubicBezTo>
                      <a:pt x="17" y="30"/>
                      <a:pt x="14" y="31"/>
                      <a:pt x="16" y="33"/>
                    </a:cubicBezTo>
                    <a:cubicBezTo>
                      <a:pt x="14" y="33"/>
                      <a:pt x="17" y="34"/>
                      <a:pt x="16" y="34"/>
                    </a:cubicBezTo>
                    <a:cubicBezTo>
                      <a:pt x="16" y="34"/>
                      <a:pt x="16" y="35"/>
                      <a:pt x="15" y="35"/>
                    </a:cubicBezTo>
                    <a:cubicBezTo>
                      <a:pt x="17" y="35"/>
                      <a:pt x="17" y="36"/>
                      <a:pt x="17" y="36"/>
                    </a:cubicBezTo>
                    <a:cubicBezTo>
                      <a:pt x="13" y="35"/>
                      <a:pt x="14" y="41"/>
                      <a:pt x="17" y="41"/>
                    </a:cubicBezTo>
                    <a:cubicBezTo>
                      <a:pt x="16" y="41"/>
                      <a:pt x="15" y="41"/>
                      <a:pt x="14" y="41"/>
                    </a:cubicBezTo>
                    <a:cubicBezTo>
                      <a:pt x="16" y="42"/>
                      <a:pt x="14" y="42"/>
                      <a:pt x="14" y="42"/>
                    </a:cubicBezTo>
                    <a:cubicBezTo>
                      <a:pt x="14" y="43"/>
                      <a:pt x="14" y="43"/>
                      <a:pt x="15" y="43"/>
                    </a:cubicBezTo>
                    <a:cubicBezTo>
                      <a:pt x="16" y="44"/>
                      <a:pt x="15" y="44"/>
                      <a:pt x="15" y="44"/>
                    </a:cubicBezTo>
                    <a:cubicBezTo>
                      <a:pt x="15" y="44"/>
                      <a:pt x="15" y="45"/>
                      <a:pt x="14" y="44"/>
                    </a:cubicBezTo>
                    <a:cubicBezTo>
                      <a:pt x="14" y="44"/>
                      <a:pt x="14" y="44"/>
                      <a:pt x="14" y="44"/>
                    </a:cubicBezTo>
                    <a:cubicBezTo>
                      <a:pt x="14" y="44"/>
                      <a:pt x="15" y="46"/>
                      <a:pt x="13" y="45"/>
                    </a:cubicBezTo>
                    <a:cubicBezTo>
                      <a:pt x="14" y="45"/>
                      <a:pt x="15" y="46"/>
                      <a:pt x="15" y="46"/>
                    </a:cubicBezTo>
                    <a:cubicBezTo>
                      <a:pt x="17" y="47"/>
                      <a:pt x="14" y="45"/>
                      <a:pt x="15" y="47"/>
                    </a:cubicBezTo>
                    <a:cubicBezTo>
                      <a:pt x="14" y="47"/>
                      <a:pt x="14" y="47"/>
                      <a:pt x="13" y="47"/>
                    </a:cubicBezTo>
                    <a:cubicBezTo>
                      <a:pt x="13" y="47"/>
                      <a:pt x="13" y="48"/>
                      <a:pt x="14" y="49"/>
                    </a:cubicBezTo>
                    <a:cubicBezTo>
                      <a:pt x="14" y="49"/>
                      <a:pt x="13" y="49"/>
                      <a:pt x="13" y="49"/>
                    </a:cubicBezTo>
                    <a:cubicBezTo>
                      <a:pt x="14" y="49"/>
                      <a:pt x="13" y="49"/>
                      <a:pt x="14" y="49"/>
                    </a:cubicBezTo>
                    <a:cubicBezTo>
                      <a:pt x="11" y="49"/>
                      <a:pt x="14" y="51"/>
                      <a:pt x="12" y="51"/>
                    </a:cubicBezTo>
                    <a:cubicBezTo>
                      <a:pt x="13" y="51"/>
                      <a:pt x="12" y="52"/>
                      <a:pt x="12" y="52"/>
                    </a:cubicBezTo>
                    <a:cubicBezTo>
                      <a:pt x="12" y="53"/>
                      <a:pt x="13" y="53"/>
                      <a:pt x="14" y="54"/>
                    </a:cubicBezTo>
                    <a:cubicBezTo>
                      <a:pt x="14" y="54"/>
                      <a:pt x="12" y="53"/>
                      <a:pt x="12" y="53"/>
                    </a:cubicBezTo>
                    <a:cubicBezTo>
                      <a:pt x="12" y="54"/>
                      <a:pt x="13" y="54"/>
                      <a:pt x="14" y="55"/>
                    </a:cubicBezTo>
                    <a:cubicBezTo>
                      <a:pt x="11" y="55"/>
                      <a:pt x="12" y="56"/>
                      <a:pt x="11" y="56"/>
                    </a:cubicBezTo>
                    <a:cubicBezTo>
                      <a:pt x="9" y="57"/>
                      <a:pt x="13" y="59"/>
                      <a:pt x="13" y="60"/>
                    </a:cubicBezTo>
                    <a:cubicBezTo>
                      <a:pt x="12" y="60"/>
                      <a:pt x="10" y="60"/>
                      <a:pt x="10" y="59"/>
                    </a:cubicBezTo>
                    <a:cubicBezTo>
                      <a:pt x="10" y="59"/>
                      <a:pt x="12" y="61"/>
                      <a:pt x="12" y="61"/>
                    </a:cubicBezTo>
                    <a:cubicBezTo>
                      <a:pt x="12" y="61"/>
                      <a:pt x="9" y="60"/>
                      <a:pt x="11" y="61"/>
                    </a:cubicBezTo>
                    <a:cubicBezTo>
                      <a:pt x="10" y="61"/>
                      <a:pt x="10" y="62"/>
                      <a:pt x="9" y="61"/>
                    </a:cubicBezTo>
                    <a:cubicBezTo>
                      <a:pt x="9" y="62"/>
                      <a:pt x="10" y="64"/>
                      <a:pt x="9" y="65"/>
                    </a:cubicBezTo>
                    <a:cubicBezTo>
                      <a:pt x="10" y="66"/>
                      <a:pt x="10" y="68"/>
                      <a:pt x="9" y="67"/>
                    </a:cubicBezTo>
                    <a:cubicBezTo>
                      <a:pt x="10" y="69"/>
                      <a:pt x="10" y="69"/>
                      <a:pt x="10" y="69"/>
                    </a:cubicBezTo>
                    <a:cubicBezTo>
                      <a:pt x="11" y="69"/>
                      <a:pt x="12" y="70"/>
                      <a:pt x="12" y="71"/>
                    </a:cubicBezTo>
                    <a:cubicBezTo>
                      <a:pt x="11" y="71"/>
                      <a:pt x="9" y="71"/>
                      <a:pt x="9" y="71"/>
                    </a:cubicBezTo>
                    <a:cubicBezTo>
                      <a:pt x="9" y="71"/>
                      <a:pt x="10" y="72"/>
                      <a:pt x="10" y="72"/>
                    </a:cubicBezTo>
                    <a:cubicBezTo>
                      <a:pt x="10" y="72"/>
                      <a:pt x="10" y="72"/>
                      <a:pt x="9" y="72"/>
                    </a:cubicBezTo>
                    <a:cubicBezTo>
                      <a:pt x="10" y="72"/>
                      <a:pt x="11" y="73"/>
                      <a:pt x="12" y="73"/>
                    </a:cubicBezTo>
                    <a:cubicBezTo>
                      <a:pt x="12" y="73"/>
                      <a:pt x="11" y="73"/>
                      <a:pt x="10" y="73"/>
                    </a:cubicBezTo>
                    <a:cubicBezTo>
                      <a:pt x="10" y="74"/>
                      <a:pt x="13" y="74"/>
                      <a:pt x="13" y="76"/>
                    </a:cubicBezTo>
                    <a:cubicBezTo>
                      <a:pt x="12" y="76"/>
                      <a:pt x="10" y="75"/>
                      <a:pt x="9" y="75"/>
                    </a:cubicBezTo>
                    <a:cubicBezTo>
                      <a:pt x="9" y="75"/>
                      <a:pt x="9" y="76"/>
                      <a:pt x="9" y="76"/>
                    </a:cubicBezTo>
                    <a:cubicBezTo>
                      <a:pt x="9" y="76"/>
                      <a:pt x="10" y="77"/>
                      <a:pt x="10" y="77"/>
                    </a:cubicBezTo>
                    <a:cubicBezTo>
                      <a:pt x="10" y="78"/>
                      <a:pt x="9" y="80"/>
                      <a:pt x="9" y="81"/>
                    </a:cubicBezTo>
                    <a:cubicBezTo>
                      <a:pt x="9" y="81"/>
                      <a:pt x="10" y="81"/>
                      <a:pt x="10" y="82"/>
                    </a:cubicBezTo>
                    <a:cubicBezTo>
                      <a:pt x="10" y="82"/>
                      <a:pt x="9" y="82"/>
                      <a:pt x="8" y="82"/>
                    </a:cubicBezTo>
                    <a:cubicBezTo>
                      <a:pt x="9" y="83"/>
                      <a:pt x="9" y="83"/>
                      <a:pt x="10" y="84"/>
                    </a:cubicBezTo>
                    <a:cubicBezTo>
                      <a:pt x="9" y="83"/>
                      <a:pt x="9" y="83"/>
                      <a:pt x="8" y="83"/>
                    </a:cubicBezTo>
                    <a:cubicBezTo>
                      <a:pt x="9" y="83"/>
                      <a:pt x="6" y="88"/>
                      <a:pt x="7" y="91"/>
                    </a:cubicBezTo>
                    <a:cubicBezTo>
                      <a:pt x="6" y="91"/>
                      <a:pt x="6" y="91"/>
                      <a:pt x="5" y="90"/>
                    </a:cubicBezTo>
                    <a:cubicBezTo>
                      <a:pt x="7" y="91"/>
                      <a:pt x="4" y="93"/>
                      <a:pt x="4" y="93"/>
                    </a:cubicBezTo>
                    <a:cubicBezTo>
                      <a:pt x="6" y="93"/>
                      <a:pt x="3" y="95"/>
                      <a:pt x="6" y="96"/>
                    </a:cubicBezTo>
                    <a:cubicBezTo>
                      <a:pt x="3" y="96"/>
                      <a:pt x="5" y="102"/>
                      <a:pt x="7" y="103"/>
                    </a:cubicBezTo>
                    <a:cubicBezTo>
                      <a:pt x="3" y="103"/>
                      <a:pt x="7" y="105"/>
                      <a:pt x="6" y="105"/>
                    </a:cubicBezTo>
                    <a:cubicBezTo>
                      <a:pt x="4" y="106"/>
                      <a:pt x="0" y="107"/>
                      <a:pt x="3" y="110"/>
                    </a:cubicBezTo>
                    <a:cubicBezTo>
                      <a:pt x="1" y="108"/>
                      <a:pt x="1" y="113"/>
                      <a:pt x="2" y="112"/>
                    </a:cubicBezTo>
                    <a:cubicBezTo>
                      <a:pt x="0" y="116"/>
                      <a:pt x="7" y="116"/>
                      <a:pt x="7" y="118"/>
                    </a:cubicBezTo>
                    <a:cubicBezTo>
                      <a:pt x="5" y="113"/>
                      <a:pt x="20" y="102"/>
                      <a:pt x="14" y="98"/>
                    </a:cubicBezTo>
                    <a:cubicBezTo>
                      <a:pt x="15" y="98"/>
                      <a:pt x="17" y="94"/>
                      <a:pt x="14" y="93"/>
                    </a:cubicBezTo>
                    <a:cubicBezTo>
                      <a:pt x="19" y="91"/>
                      <a:pt x="25" y="72"/>
                      <a:pt x="19" y="67"/>
                    </a:cubicBezTo>
                    <a:cubicBezTo>
                      <a:pt x="19" y="67"/>
                      <a:pt x="20" y="67"/>
                      <a:pt x="21" y="66"/>
                    </a:cubicBezTo>
                    <a:cubicBezTo>
                      <a:pt x="20" y="66"/>
                      <a:pt x="20" y="66"/>
                      <a:pt x="19" y="66"/>
                    </a:cubicBezTo>
                    <a:cubicBezTo>
                      <a:pt x="20" y="65"/>
                      <a:pt x="20" y="65"/>
                      <a:pt x="21" y="65"/>
                    </a:cubicBezTo>
                    <a:cubicBezTo>
                      <a:pt x="21" y="65"/>
                      <a:pt x="20" y="65"/>
                      <a:pt x="20" y="65"/>
                    </a:cubicBezTo>
                    <a:cubicBezTo>
                      <a:pt x="21" y="65"/>
                      <a:pt x="22" y="65"/>
                      <a:pt x="23" y="65"/>
                    </a:cubicBezTo>
                    <a:cubicBezTo>
                      <a:pt x="23" y="64"/>
                      <a:pt x="22" y="59"/>
                      <a:pt x="22" y="59"/>
                    </a:cubicBezTo>
                    <a:cubicBezTo>
                      <a:pt x="24" y="59"/>
                      <a:pt x="23" y="55"/>
                      <a:pt x="26" y="55"/>
                    </a:cubicBezTo>
                    <a:cubicBezTo>
                      <a:pt x="24" y="54"/>
                      <a:pt x="29" y="45"/>
                      <a:pt x="27" y="44"/>
                    </a:cubicBezTo>
                    <a:cubicBezTo>
                      <a:pt x="28" y="42"/>
                      <a:pt x="30" y="40"/>
                      <a:pt x="28" y="38"/>
                    </a:cubicBezTo>
                    <a:cubicBezTo>
                      <a:pt x="28" y="38"/>
                      <a:pt x="29" y="34"/>
                      <a:pt x="29" y="33"/>
                    </a:cubicBezTo>
                    <a:cubicBezTo>
                      <a:pt x="29" y="33"/>
                      <a:pt x="29" y="33"/>
                      <a:pt x="30" y="33"/>
                    </a:cubicBezTo>
                    <a:cubicBezTo>
                      <a:pt x="29" y="31"/>
                      <a:pt x="31" y="30"/>
                      <a:pt x="29" y="28"/>
                    </a:cubicBezTo>
                    <a:cubicBezTo>
                      <a:pt x="30" y="27"/>
                      <a:pt x="31" y="22"/>
                      <a:pt x="28" y="21"/>
                    </a:cubicBezTo>
                    <a:cubicBezTo>
                      <a:pt x="28" y="22"/>
                      <a:pt x="31" y="18"/>
                      <a:pt x="30" y="19"/>
                    </a:cubicBezTo>
                    <a:cubicBezTo>
                      <a:pt x="29" y="18"/>
                      <a:pt x="30" y="16"/>
                      <a:pt x="27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5" name="Freeform 18"/>
              <p:cNvSpPr>
                <a:spLocks noEditPoints="1"/>
              </p:cNvSpPr>
              <p:nvPr/>
            </p:nvSpPr>
            <p:spPr bwMode="auto">
              <a:xfrm>
                <a:off x="4121150" y="1454151"/>
                <a:ext cx="288925" cy="166688"/>
              </a:xfrm>
              <a:custGeom>
                <a:avLst/>
                <a:gdLst>
                  <a:gd name="T0" fmla="*/ 54 w 134"/>
                  <a:gd name="T1" fmla="*/ 54 h 78"/>
                  <a:gd name="T2" fmla="*/ 56 w 134"/>
                  <a:gd name="T3" fmla="*/ 50 h 78"/>
                  <a:gd name="T4" fmla="*/ 59 w 134"/>
                  <a:gd name="T5" fmla="*/ 51 h 78"/>
                  <a:gd name="T6" fmla="*/ 63 w 134"/>
                  <a:gd name="T7" fmla="*/ 46 h 78"/>
                  <a:gd name="T8" fmla="*/ 65 w 134"/>
                  <a:gd name="T9" fmla="*/ 45 h 78"/>
                  <a:gd name="T10" fmla="*/ 72 w 134"/>
                  <a:gd name="T11" fmla="*/ 44 h 78"/>
                  <a:gd name="T12" fmla="*/ 74 w 134"/>
                  <a:gd name="T13" fmla="*/ 44 h 78"/>
                  <a:gd name="T14" fmla="*/ 81 w 134"/>
                  <a:gd name="T15" fmla="*/ 38 h 78"/>
                  <a:gd name="T16" fmla="*/ 84 w 134"/>
                  <a:gd name="T17" fmla="*/ 35 h 78"/>
                  <a:gd name="T18" fmla="*/ 84 w 134"/>
                  <a:gd name="T19" fmla="*/ 31 h 78"/>
                  <a:gd name="T20" fmla="*/ 87 w 134"/>
                  <a:gd name="T21" fmla="*/ 33 h 78"/>
                  <a:gd name="T22" fmla="*/ 93 w 134"/>
                  <a:gd name="T23" fmla="*/ 28 h 78"/>
                  <a:gd name="T24" fmla="*/ 96 w 134"/>
                  <a:gd name="T25" fmla="*/ 27 h 78"/>
                  <a:gd name="T26" fmla="*/ 108 w 134"/>
                  <a:gd name="T27" fmla="*/ 22 h 78"/>
                  <a:gd name="T28" fmla="*/ 118 w 134"/>
                  <a:gd name="T29" fmla="*/ 12 h 78"/>
                  <a:gd name="T30" fmla="*/ 106 w 134"/>
                  <a:gd name="T31" fmla="*/ 11 h 78"/>
                  <a:gd name="T32" fmla="*/ 70 w 134"/>
                  <a:gd name="T33" fmla="*/ 31 h 78"/>
                  <a:gd name="T34" fmla="*/ 69 w 134"/>
                  <a:gd name="T35" fmla="*/ 33 h 78"/>
                  <a:gd name="T36" fmla="*/ 38 w 134"/>
                  <a:gd name="T37" fmla="*/ 49 h 78"/>
                  <a:gd name="T38" fmla="*/ 28 w 134"/>
                  <a:gd name="T39" fmla="*/ 55 h 78"/>
                  <a:gd name="T40" fmla="*/ 15 w 134"/>
                  <a:gd name="T41" fmla="*/ 63 h 78"/>
                  <a:gd name="T42" fmla="*/ 4 w 134"/>
                  <a:gd name="T43" fmla="*/ 73 h 78"/>
                  <a:gd name="T44" fmla="*/ 1 w 134"/>
                  <a:gd name="T45" fmla="*/ 73 h 78"/>
                  <a:gd name="T46" fmla="*/ 1 w 134"/>
                  <a:gd name="T47" fmla="*/ 76 h 78"/>
                  <a:gd name="T48" fmla="*/ 6 w 134"/>
                  <a:gd name="T49" fmla="*/ 75 h 78"/>
                  <a:gd name="T50" fmla="*/ 12 w 134"/>
                  <a:gd name="T51" fmla="*/ 75 h 78"/>
                  <a:gd name="T52" fmla="*/ 15 w 134"/>
                  <a:gd name="T53" fmla="*/ 75 h 78"/>
                  <a:gd name="T54" fmla="*/ 18 w 134"/>
                  <a:gd name="T55" fmla="*/ 75 h 78"/>
                  <a:gd name="T56" fmla="*/ 20 w 134"/>
                  <a:gd name="T57" fmla="*/ 76 h 78"/>
                  <a:gd name="T58" fmla="*/ 20 w 134"/>
                  <a:gd name="T59" fmla="*/ 71 h 78"/>
                  <a:gd name="T60" fmla="*/ 24 w 134"/>
                  <a:gd name="T61" fmla="*/ 73 h 78"/>
                  <a:gd name="T62" fmla="*/ 24 w 134"/>
                  <a:gd name="T63" fmla="*/ 70 h 78"/>
                  <a:gd name="T64" fmla="*/ 27 w 134"/>
                  <a:gd name="T65" fmla="*/ 71 h 78"/>
                  <a:gd name="T66" fmla="*/ 27 w 134"/>
                  <a:gd name="T67" fmla="*/ 69 h 78"/>
                  <a:gd name="T68" fmla="*/ 29 w 134"/>
                  <a:gd name="T69" fmla="*/ 68 h 78"/>
                  <a:gd name="T70" fmla="*/ 31 w 134"/>
                  <a:gd name="T71" fmla="*/ 70 h 78"/>
                  <a:gd name="T72" fmla="*/ 30 w 134"/>
                  <a:gd name="T73" fmla="*/ 66 h 78"/>
                  <a:gd name="T74" fmla="*/ 33 w 134"/>
                  <a:gd name="T75" fmla="*/ 68 h 78"/>
                  <a:gd name="T76" fmla="*/ 37 w 134"/>
                  <a:gd name="T77" fmla="*/ 62 h 78"/>
                  <a:gd name="T78" fmla="*/ 43 w 134"/>
                  <a:gd name="T79" fmla="*/ 61 h 78"/>
                  <a:gd name="T80" fmla="*/ 49 w 134"/>
                  <a:gd name="T81" fmla="*/ 57 h 78"/>
                  <a:gd name="T82" fmla="*/ 52 w 134"/>
                  <a:gd name="T83" fmla="*/ 55 h 78"/>
                  <a:gd name="T84" fmla="*/ 82 w 134"/>
                  <a:gd name="T85" fmla="*/ 34 h 78"/>
                  <a:gd name="T86" fmla="*/ 82 w 134"/>
                  <a:gd name="T87" fmla="*/ 34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34" h="78">
                    <a:moveTo>
                      <a:pt x="53" y="54"/>
                    </a:moveTo>
                    <a:cubicBezTo>
                      <a:pt x="54" y="55"/>
                      <a:pt x="53" y="53"/>
                      <a:pt x="53" y="53"/>
                    </a:cubicBezTo>
                    <a:cubicBezTo>
                      <a:pt x="53" y="52"/>
                      <a:pt x="54" y="53"/>
                      <a:pt x="54" y="54"/>
                    </a:cubicBezTo>
                    <a:cubicBezTo>
                      <a:pt x="54" y="53"/>
                      <a:pt x="54" y="51"/>
                      <a:pt x="55" y="53"/>
                    </a:cubicBezTo>
                    <a:cubicBezTo>
                      <a:pt x="55" y="53"/>
                      <a:pt x="54" y="51"/>
                      <a:pt x="54" y="51"/>
                    </a:cubicBezTo>
                    <a:cubicBezTo>
                      <a:pt x="54" y="50"/>
                      <a:pt x="54" y="52"/>
                      <a:pt x="56" y="50"/>
                    </a:cubicBezTo>
                    <a:cubicBezTo>
                      <a:pt x="56" y="51"/>
                      <a:pt x="56" y="52"/>
                      <a:pt x="57" y="52"/>
                    </a:cubicBezTo>
                    <a:cubicBezTo>
                      <a:pt x="57" y="52"/>
                      <a:pt x="58" y="50"/>
                      <a:pt x="58" y="49"/>
                    </a:cubicBezTo>
                    <a:cubicBezTo>
                      <a:pt x="58" y="50"/>
                      <a:pt x="59" y="50"/>
                      <a:pt x="59" y="51"/>
                    </a:cubicBezTo>
                    <a:cubicBezTo>
                      <a:pt x="59" y="50"/>
                      <a:pt x="59" y="50"/>
                      <a:pt x="59" y="49"/>
                    </a:cubicBezTo>
                    <a:cubicBezTo>
                      <a:pt x="61" y="52"/>
                      <a:pt x="62" y="47"/>
                      <a:pt x="63" y="49"/>
                    </a:cubicBezTo>
                    <a:cubicBezTo>
                      <a:pt x="63" y="47"/>
                      <a:pt x="63" y="47"/>
                      <a:pt x="63" y="46"/>
                    </a:cubicBezTo>
                    <a:cubicBezTo>
                      <a:pt x="63" y="46"/>
                      <a:pt x="64" y="48"/>
                      <a:pt x="65" y="48"/>
                    </a:cubicBezTo>
                    <a:cubicBezTo>
                      <a:pt x="65" y="48"/>
                      <a:pt x="65" y="48"/>
                      <a:pt x="65" y="48"/>
                    </a:cubicBezTo>
                    <a:cubicBezTo>
                      <a:pt x="65" y="47"/>
                      <a:pt x="65" y="47"/>
                      <a:pt x="65" y="45"/>
                    </a:cubicBezTo>
                    <a:cubicBezTo>
                      <a:pt x="66" y="46"/>
                      <a:pt x="67" y="45"/>
                      <a:pt x="67" y="47"/>
                    </a:cubicBezTo>
                    <a:cubicBezTo>
                      <a:pt x="70" y="48"/>
                      <a:pt x="69" y="43"/>
                      <a:pt x="70" y="42"/>
                    </a:cubicBezTo>
                    <a:cubicBezTo>
                      <a:pt x="70" y="43"/>
                      <a:pt x="72" y="44"/>
                      <a:pt x="72" y="44"/>
                    </a:cubicBezTo>
                    <a:cubicBezTo>
                      <a:pt x="71" y="44"/>
                      <a:pt x="71" y="42"/>
                      <a:pt x="72" y="42"/>
                    </a:cubicBezTo>
                    <a:cubicBezTo>
                      <a:pt x="72" y="42"/>
                      <a:pt x="73" y="45"/>
                      <a:pt x="73" y="42"/>
                    </a:cubicBezTo>
                    <a:cubicBezTo>
                      <a:pt x="73" y="43"/>
                      <a:pt x="74" y="42"/>
                      <a:pt x="74" y="44"/>
                    </a:cubicBezTo>
                    <a:cubicBezTo>
                      <a:pt x="75" y="43"/>
                      <a:pt x="76" y="40"/>
                      <a:pt x="78" y="40"/>
                    </a:cubicBezTo>
                    <a:cubicBezTo>
                      <a:pt x="77" y="39"/>
                      <a:pt x="81" y="40"/>
                      <a:pt x="81" y="36"/>
                    </a:cubicBezTo>
                    <a:cubicBezTo>
                      <a:pt x="81" y="37"/>
                      <a:pt x="81" y="37"/>
                      <a:pt x="81" y="38"/>
                    </a:cubicBezTo>
                    <a:cubicBezTo>
                      <a:pt x="87" y="34"/>
                      <a:pt x="86" y="34"/>
                      <a:pt x="84" y="35"/>
                    </a:cubicBezTo>
                    <a:cubicBezTo>
                      <a:pt x="84" y="35"/>
                      <a:pt x="84" y="35"/>
                      <a:pt x="84" y="35"/>
                    </a:cubicBezTo>
                    <a:cubicBezTo>
                      <a:pt x="84" y="35"/>
                      <a:pt x="84" y="35"/>
                      <a:pt x="84" y="35"/>
                    </a:cubicBezTo>
                    <a:cubicBezTo>
                      <a:pt x="84" y="35"/>
                      <a:pt x="84" y="35"/>
                      <a:pt x="84" y="35"/>
                    </a:cubicBezTo>
                    <a:cubicBezTo>
                      <a:pt x="84" y="35"/>
                      <a:pt x="84" y="35"/>
                      <a:pt x="84" y="35"/>
                    </a:cubicBezTo>
                    <a:cubicBezTo>
                      <a:pt x="84" y="34"/>
                      <a:pt x="84" y="33"/>
                      <a:pt x="84" y="31"/>
                    </a:cubicBezTo>
                    <a:cubicBezTo>
                      <a:pt x="84" y="32"/>
                      <a:pt x="84" y="33"/>
                      <a:pt x="85" y="34"/>
                    </a:cubicBezTo>
                    <a:cubicBezTo>
                      <a:pt x="86" y="32"/>
                      <a:pt x="84" y="30"/>
                      <a:pt x="85" y="29"/>
                    </a:cubicBezTo>
                    <a:cubicBezTo>
                      <a:pt x="86" y="30"/>
                      <a:pt x="87" y="32"/>
                      <a:pt x="87" y="33"/>
                    </a:cubicBezTo>
                    <a:cubicBezTo>
                      <a:pt x="88" y="32"/>
                      <a:pt x="88" y="32"/>
                      <a:pt x="89" y="32"/>
                    </a:cubicBezTo>
                    <a:cubicBezTo>
                      <a:pt x="89" y="31"/>
                      <a:pt x="88" y="30"/>
                      <a:pt x="88" y="29"/>
                    </a:cubicBezTo>
                    <a:cubicBezTo>
                      <a:pt x="88" y="30"/>
                      <a:pt x="93" y="28"/>
                      <a:pt x="93" y="28"/>
                    </a:cubicBezTo>
                    <a:cubicBezTo>
                      <a:pt x="93" y="28"/>
                      <a:pt x="93" y="27"/>
                      <a:pt x="93" y="27"/>
                    </a:cubicBezTo>
                    <a:cubicBezTo>
                      <a:pt x="94" y="27"/>
                      <a:pt x="96" y="28"/>
                      <a:pt x="95" y="25"/>
                    </a:cubicBezTo>
                    <a:cubicBezTo>
                      <a:pt x="96" y="26"/>
                      <a:pt x="96" y="26"/>
                      <a:pt x="96" y="27"/>
                    </a:cubicBezTo>
                    <a:cubicBezTo>
                      <a:pt x="95" y="26"/>
                      <a:pt x="103" y="24"/>
                      <a:pt x="104" y="21"/>
                    </a:cubicBezTo>
                    <a:cubicBezTo>
                      <a:pt x="105" y="22"/>
                      <a:pt x="105" y="23"/>
                      <a:pt x="105" y="23"/>
                    </a:cubicBezTo>
                    <a:cubicBezTo>
                      <a:pt x="104" y="22"/>
                      <a:pt x="108" y="22"/>
                      <a:pt x="108" y="22"/>
                    </a:cubicBezTo>
                    <a:cubicBezTo>
                      <a:pt x="108" y="20"/>
                      <a:pt x="111" y="21"/>
                      <a:pt x="110" y="18"/>
                    </a:cubicBezTo>
                    <a:cubicBezTo>
                      <a:pt x="113" y="20"/>
                      <a:pt x="116" y="15"/>
                      <a:pt x="116" y="12"/>
                    </a:cubicBezTo>
                    <a:cubicBezTo>
                      <a:pt x="117" y="12"/>
                      <a:pt x="119" y="14"/>
                      <a:pt x="118" y="12"/>
                    </a:cubicBezTo>
                    <a:cubicBezTo>
                      <a:pt x="120" y="14"/>
                      <a:pt x="118" y="11"/>
                      <a:pt x="119" y="11"/>
                    </a:cubicBezTo>
                    <a:cubicBezTo>
                      <a:pt x="124" y="14"/>
                      <a:pt x="134" y="7"/>
                      <a:pt x="131" y="0"/>
                    </a:cubicBezTo>
                    <a:cubicBezTo>
                      <a:pt x="127" y="6"/>
                      <a:pt x="106" y="3"/>
                      <a:pt x="106" y="11"/>
                    </a:cubicBezTo>
                    <a:cubicBezTo>
                      <a:pt x="105" y="10"/>
                      <a:pt x="100" y="11"/>
                      <a:pt x="101" y="14"/>
                    </a:cubicBezTo>
                    <a:cubicBezTo>
                      <a:pt x="96" y="13"/>
                      <a:pt x="72" y="24"/>
                      <a:pt x="73" y="32"/>
                    </a:cubicBezTo>
                    <a:cubicBezTo>
                      <a:pt x="73" y="32"/>
                      <a:pt x="71" y="31"/>
                      <a:pt x="70" y="31"/>
                    </a:cubicBezTo>
                    <a:cubicBezTo>
                      <a:pt x="70" y="32"/>
                      <a:pt x="71" y="32"/>
                      <a:pt x="71" y="33"/>
                    </a:cubicBezTo>
                    <a:cubicBezTo>
                      <a:pt x="70" y="33"/>
                      <a:pt x="70" y="32"/>
                      <a:pt x="69" y="32"/>
                    </a:cubicBezTo>
                    <a:cubicBezTo>
                      <a:pt x="69" y="32"/>
                      <a:pt x="69" y="33"/>
                      <a:pt x="69" y="33"/>
                    </a:cubicBezTo>
                    <a:cubicBezTo>
                      <a:pt x="66" y="29"/>
                      <a:pt x="64" y="35"/>
                      <a:pt x="63" y="36"/>
                    </a:cubicBezTo>
                    <a:cubicBezTo>
                      <a:pt x="61" y="34"/>
                      <a:pt x="45" y="41"/>
                      <a:pt x="44" y="44"/>
                    </a:cubicBezTo>
                    <a:cubicBezTo>
                      <a:pt x="42" y="45"/>
                      <a:pt x="38" y="45"/>
                      <a:pt x="38" y="49"/>
                    </a:cubicBezTo>
                    <a:cubicBezTo>
                      <a:pt x="38" y="49"/>
                      <a:pt x="33" y="50"/>
                      <a:pt x="32" y="51"/>
                    </a:cubicBezTo>
                    <a:cubicBezTo>
                      <a:pt x="32" y="51"/>
                      <a:pt x="32" y="51"/>
                      <a:pt x="32" y="50"/>
                    </a:cubicBezTo>
                    <a:cubicBezTo>
                      <a:pt x="31" y="53"/>
                      <a:pt x="28" y="51"/>
                      <a:pt x="28" y="55"/>
                    </a:cubicBezTo>
                    <a:cubicBezTo>
                      <a:pt x="26" y="55"/>
                      <a:pt x="20" y="57"/>
                      <a:pt x="21" y="61"/>
                    </a:cubicBezTo>
                    <a:cubicBezTo>
                      <a:pt x="21" y="60"/>
                      <a:pt x="12" y="61"/>
                      <a:pt x="16" y="65"/>
                    </a:cubicBezTo>
                    <a:cubicBezTo>
                      <a:pt x="16" y="65"/>
                      <a:pt x="15" y="63"/>
                      <a:pt x="15" y="63"/>
                    </a:cubicBezTo>
                    <a:cubicBezTo>
                      <a:pt x="13" y="64"/>
                      <a:pt x="7" y="67"/>
                      <a:pt x="8" y="69"/>
                    </a:cubicBezTo>
                    <a:cubicBezTo>
                      <a:pt x="4" y="69"/>
                      <a:pt x="4" y="70"/>
                      <a:pt x="5" y="74"/>
                    </a:cubicBezTo>
                    <a:cubicBezTo>
                      <a:pt x="4" y="73"/>
                      <a:pt x="4" y="73"/>
                      <a:pt x="4" y="73"/>
                    </a:cubicBezTo>
                    <a:cubicBezTo>
                      <a:pt x="4" y="73"/>
                      <a:pt x="4" y="72"/>
                      <a:pt x="3" y="70"/>
                    </a:cubicBezTo>
                    <a:cubicBezTo>
                      <a:pt x="3" y="70"/>
                      <a:pt x="2" y="73"/>
                      <a:pt x="2" y="73"/>
                    </a:cubicBezTo>
                    <a:cubicBezTo>
                      <a:pt x="1" y="72"/>
                      <a:pt x="1" y="72"/>
                      <a:pt x="1" y="73"/>
                    </a:cubicBezTo>
                    <a:cubicBezTo>
                      <a:pt x="1" y="73"/>
                      <a:pt x="1" y="75"/>
                      <a:pt x="2" y="75"/>
                    </a:cubicBezTo>
                    <a:cubicBezTo>
                      <a:pt x="3" y="77"/>
                      <a:pt x="1" y="75"/>
                      <a:pt x="0" y="74"/>
                    </a:cubicBezTo>
                    <a:cubicBezTo>
                      <a:pt x="0" y="75"/>
                      <a:pt x="0" y="76"/>
                      <a:pt x="1" y="76"/>
                    </a:cubicBezTo>
                    <a:cubicBezTo>
                      <a:pt x="1" y="78"/>
                      <a:pt x="3" y="76"/>
                      <a:pt x="3" y="74"/>
                    </a:cubicBezTo>
                    <a:cubicBezTo>
                      <a:pt x="3" y="74"/>
                      <a:pt x="5" y="76"/>
                      <a:pt x="5" y="77"/>
                    </a:cubicBezTo>
                    <a:cubicBezTo>
                      <a:pt x="4" y="74"/>
                      <a:pt x="5" y="75"/>
                      <a:pt x="6" y="75"/>
                    </a:cubicBezTo>
                    <a:cubicBezTo>
                      <a:pt x="6" y="75"/>
                      <a:pt x="7" y="76"/>
                      <a:pt x="7" y="76"/>
                    </a:cubicBezTo>
                    <a:cubicBezTo>
                      <a:pt x="9" y="75"/>
                      <a:pt x="10" y="75"/>
                      <a:pt x="10" y="73"/>
                    </a:cubicBezTo>
                    <a:cubicBezTo>
                      <a:pt x="10" y="73"/>
                      <a:pt x="12" y="75"/>
                      <a:pt x="12" y="75"/>
                    </a:cubicBezTo>
                    <a:cubicBezTo>
                      <a:pt x="11" y="72"/>
                      <a:pt x="13" y="73"/>
                      <a:pt x="15" y="74"/>
                    </a:cubicBezTo>
                    <a:cubicBezTo>
                      <a:pt x="15" y="74"/>
                      <a:pt x="15" y="73"/>
                      <a:pt x="15" y="71"/>
                    </a:cubicBezTo>
                    <a:cubicBezTo>
                      <a:pt x="16" y="73"/>
                      <a:pt x="17" y="77"/>
                      <a:pt x="15" y="75"/>
                    </a:cubicBezTo>
                    <a:cubicBezTo>
                      <a:pt x="16" y="76"/>
                      <a:pt x="16" y="76"/>
                      <a:pt x="17" y="77"/>
                    </a:cubicBezTo>
                    <a:cubicBezTo>
                      <a:pt x="17" y="76"/>
                      <a:pt x="17" y="73"/>
                      <a:pt x="17" y="73"/>
                    </a:cubicBezTo>
                    <a:cubicBezTo>
                      <a:pt x="18" y="73"/>
                      <a:pt x="17" y="74"/>
                      <a:pt x="18" y="75"/>
                    </a:cubicBezTo>
                    <a:cubicBezTo>
                      <a:pt x="18" y="75"/>
                      <a:pt x="18" y="74"/>
                      <a:pt x="19" y="74"/>
                    </a:cubicBezTo>
                    <a:cubicBezTo>
                      <a:pt x="19" y="75"/>
                      <a:pt x="19" y="76"/>
                      <a:pt x="20" y="77"/>
                    </a:cubicBezTo>
                    <a:cubicBezTo>
                      <a:pt x="21" y="77"/>
                      <a:pt x="19" y="76"/>
                      <a:pt x="20" y="76"/>
                    </a:cubicBezTo>
                    <a:cubicBezTo>
                      <a:pt x="19" y="75"/>
                      <a:pt x="18" y="72"/>
                      <a:pt x="19" y="71"/>
                    </a:cubicBezTo>
                    <a:cubicBezTo>
                      <a:pt x="19" y="70"/>
                      <a:pt x="21" y="75"/>
                      <a:pt x="21" y="75"/>
                    </a:cubicBezTo>
                    <a:cubicBezTo>
                      <a:pt x="21" y="75"/>
                      <a:pt x="20" y="72"/>
                      <a:pt x="20" y="71"/>
                    </a:cubicBezTo>
                    <a:cubicBezTo>
                      <a:pt x="21" y="72"/>
                      <a:pt x="21" y="73"/>
                      <a:pt x="22" y="73"/>
                    </a:cubicBezTo>
                    <a:cubicBezTo>
                      <a:pt x="22" y="73"/>
                      <a:pt x="20" y="68"/>
                      <a:pt x="20" y="68"/>
                    </a:cubicBezTo>
                    <a:cubicBezTo>
                      <a:pt x="21" y="70"/>
                      <a:pt x="23" y="71"/>
                      <a:pt x="24" y="73"/>
                    </a:cubicBezTo>
                    <a:cubicBezTo>
                      <a:pt x="24" y="73"/>
                      <a:pt x="24" y="73"/>
                      <a:pt x="24" y="73"/>
                    </a:cubicBezTo>
                    <a:cubicBezTo>
                      <a:pt x="24" y="73"/>
                      <a:pt x="25" y="73"/>
                      <a:pt x="25" y="73"/>
                    </a:cubicBezTo>
                    <a:cubicBezTo>
                      <a:pt x="24" y="72"/>
                      <a:pt x="24" y="71"/>
                      <a:pt x="24" y="70"/>
                    </a:cubicBezTo>
                    <a:cubicBezTo>
                      <a:pt x="25" y="70"/>
                      <a:pt x="25" y="73"/>
                      <a:pt x="25" y="73"/>
                    </a:cubicBezTo>
                    <a:cubicBezTo>
                      <a:pt x="25" y="73"/>
                      <a:pt x="26" y="73"/>
                      <a:pt x="26" y="73"/>
                    </a:cubicBezTo>
                    <a:cubicBezTo>
                      <a:pt x="24" y="67"/>
                      <a:pt x="27" y="71"/>
                      <a:pt x="27" y="71"/>
                    </a:cubicBezTo>
                    <a:cubicBezTo>
                      <a:pt x="27" y="72"/>
                      <a:pt x="27" y="72"/>
                      <a:pt x="28" y="72"/>
                    </a:cubicBezTo>
                    <a:cubicBezTo>
                      <a:pt x="27" y="71"/>
                      <a:pt x="27" y="70"/>
                      <a:pt x="28" y="71"/>
                    </a:cubicBezTo>
                    <a:cubicBezTo>
                      <a:pt x="27" y="70"/>
                      <a:pt x="27" y="70"/>
                      <a:pt x="27" y="69"/>
                    </a:cubicBezTo>
                    <a:cubicBezTo>
                      <a:pt x="28" y="70"/>
                      <a:pt x="27" y="67"/>
                      <a:pt x="29" y="70"/>
                    </a:cubicBezTo>
                    <a:cubicBezTo>
                      <a:pt x="28" y="69"/>
                      <a:pt x="28" y="69"/>
                      <a:pt x="28" y="68"/>
                    </a:cubicBezTo>
                    <a:cubicBezTo>
                      <a:pt x="30" y="71"/>
                      <a:pt x="28" y="68"/>
                      <a:pt x="29" y="68"/>
                    </a:cubicBezTo>
                    <a:cubicBezTo>
                      <a:pt x="29" y="68"/>
                      <a:pt x="29" y="69"/>
                      <a:pt x="29" y="69"/>
                    </a:cubicBezTo>
                    <a:cubicBezTo>
                      <a:pt x="29" y="68"/>
                      <a:pt x="29" y="67"/>
                      <a:pt x="29" y="67"/>
                    </a:cubicBezTo>
                    <a:cubicBezTo>
                      <a:pt x="30" y="68"/>
                      <a:pt x="30" y="69"/>
                      <a:pt x="31" y="70"/>
                    </a:cubicBezTo>
                    <a:cubicBezTo>
                      <a:pt x="30" y="69"/>
                      <a:pt x="31" y="68"/>
                      <a:pt x="30" y="67"/>
                    </a:cubicBezTo>
                    <a:cubicBezTo>
                      <a:pt x="30" y="67"/>
                      <a:pt x="31" y="67"/>
                      <a:pt x="31" y="68"/>
                    </a:cubicBezTo>
                    <a:cubicBezTo>
                      <a:pt x="31" y="67"/>
                      <a:pt x="31" y="66"/>
                      <a:pt x="30" y="66"/>
                    </a:cubicBezTo>
                    <a:cubicBezTo>
                      <a:pt x="31" y="66"/>
                      <a:pt x="30" y="65"/>
                      <a:pt x="31" y="67"/>
                    </a:cubicBezTo>
                    <a:cubicBezTo>
                      <a:pt x="32" y="66"/>
                      <a:pt x="29" y="61"/>
                      <a:pt x="29" y="60"/>
                    </a:cubicBezTo>
                    <a:cubicBezTo>
                      <a:pt x="31" y="60"/>
                      <a:pt x="33" y="67"/>
                      <a:pt x="33" y="68"/>
                    </a:cubicBezTo>
                    <a:cubicBezTo>
                      <a:pt x="33" y="67"/>
                      <a:pt x="33" y="67"/>
                      <a:pt x="34" y="67"/>
                    </a:cubicBezTo>
                    <a:cubicBezTo>
                      <a:pt x="33" y="66"/>
                      <a:pt x="33" y="64"/>
                      <a:pt x="33" y="64"/>
                    </a:cubicBezTo>
                    <a:cubicBezTo>
                      <a:pt x="34" y="68"/>
                      <a:pt x="38" y="65"/>
                      <a:pt x="37" y="62"/>
                    </a:cubicBezTo>
                    <a:cubicBezTo>
                      <a:pt x="38" y="62"/>
                      <a:pt x="39" y="63"/>
                      <a:pt x="39" y="63"/>
                    </a:cubicBezTo>
                    <a:cubicBezTo>
                      <a:pt x="38" y="62"/>
                      <a:pt x="41" y="63"/>
                      <a:pt x="41" y="61"/>
                    </a:cubicBezTo>
                    <a:cubicBezTo>
                      <a:pt x="41" y="61"/>
                      <a:pt x="42" y="60"/>
                      <a:pt x="43" y="61"/>
                    </a:cubicBezTo>
                    <a:cubicBezTo>
                      <a:pt x="43" y="59"/>
                      <a:pt x="43" y="62"/>
                      <a:pt x="44" y="60"/>
                    </a:cubicBezTo>
                    <a:cubicBezTo>
                      <a:pt x="42" y="59"/>
                      <a:pt x="43" y="58"/>
                      <a:pt x="43" y="57"/>
                    </a:cubicBezTo>
                    <a:cubicBezTo>
                      <a:pt x="46" y="62"/>
                      <a:pt x="47" y="56"/>
                      <a:pt x="49" y="57"/>
                    </a:cubicBezTo>
                    <a:cubicBezTo>
                      <a:pt x="49" y="56"/>
                      <a:pt x="49" y="54"/>
                      <a:pt x="49" y="54"/>
                    </a:cubicBezTo>
                    <a:cubicBezTo>
                      <a:pt x="49" y="55"/>
                      <a:pt x="50" y="55"/>
                      <a:pt x="50" y="56"/>
                    </a:cubicBezTo>
                    <a:cubicBezTo>
                      <a:pt x="50" y="54"/>
                      <a:pt x="52" y="55"/>
                      <a:pt x="52" y="55"/>
                    </a:cubicBezTo>
                    <a:cubicBezTo>
                      <a:pt x="52" y="54"/>
                      <a:pt x="52" y="54"/>
                      <a:pt x="53" y="53"/>
                    </a:cubicBezTo>
                    <a:cubicBezTo>
                      <a:pt x="52" y="51"/>
                      <a:pt x="53" y="53"/>
                      <a:pt x="53" y="54"/>
                    </a:cubicBezTo>
                    <a:close/>
                    <a:moveTo>
                      <a:pt x="82" y="34"/>
                    </a:moveTo>
                    <a:cubicBezTo>
                      <a:pt x="82" y="34"/>
                      <a:pt x="82" y="35"/>
                      <a:pt x="83" y="36"/>
                    </a:cubicBezTo>
                    <a:cubicBezTo>
                      <a:pt x="82" y="36"/>
                      <a:pt x="82" y="36"/>
                      <a:pt x="81" y="36"/>
                    </a:cubicBezTo>
                    <a:cubicBezTo>
                      <a:pt x="81" y="35"/>
                      <a:pt x="81" y="34"/>
                      <a:pt x="82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6" name="Freeform 19"/>
              <p:cNvSpPr>
                <a:spLocks noEditPoints="1"/>
              </p:cNvSpPr>
              <p:nvPr/>
            </p:nvSpPr>
            <p:spPr bwMode="auto">
              <a:xfrm>
                <a:off x="4235450" y="1992313"/>
                <a:ext cx="309563" cy="58738"/>
              </a:xfrm>
              <a:custGeom>
                <a:avLst/>
                <a:gdLst>
                  <a:gd name="T0" fmla="*/ 112 w 144"/>
                  <a:gd name="T1" fmla="*/ 6 h 27"/>
                  <a:gd name="T2" fmla="*/ 78 w 144"/>
                  <a:gd name="T3" fmla="*/ 7 h 27"/>
                  <a:gd name="T4" fmla="*/ 70 w 144"/>
                  <a:gd name="T5" fmla="*/ 7 h 27"/>
                  <a:gd name="T6" fmla="*/ 37 w 144"/>
                  <a:gd name="T7" fmla="*/ 8 h 27"/>
                  <a:gd name="T8" fmla="*/ 23 w 144"/>
                  <a:gd name="T9" fmla="*/ 13 h 27"/>
                  <a:gd name="T10" fmla="*/ 9 w 144"/>
                  <a:gd name="T11" fmla="*/ 16 h 27"/>
                  <a:gd name="T12" fmla="*/ 4 w 144"/>
                  <a:gd name="T13" fmla="*/ 16 h 27"/>
                  <a:gd name="T14" fmla="*/ 2 w 144"/>
                  <a:gd name="T15" fmla="*/ 19 h 27"/>
                  <a:gd name="T16" fmla="*/ 3 w 144"/>
                  <a:gd name="T17" fmla="*/ 19 h 27"/>
                  <a:gd name="T18" fmla="*/ 6 w 144"/>
                  <a:gd name="T19" fmla="*/ 23 h 27"/>
                  <a:gd name="T20" fmla="*/ 13 w 144"/>
                  <a:gd name="T21" fmla="*/ 23 h 27"/>
                  <a:gd name="T22" fmla="*/ 14 w 144"/>
                  <a:gd name="T23" fmla="*/ 26 h 27"/>
                  <a:gd name="T24" fmla="*/ 17 w 144"/>
                  <a:gd name="T25" fmla="*/ 24 h 27"/>
                  <a:gd name="T26" fmla="*/ 18 w 144"/>
                  <a:gd name="T27" fmla="*/ 21 h 27"/>
                  <a:gd name="T28" fmla="*/ 20 w 144"/>
                  <a:gd name="T29" fmla="*/ 25 h 27"/>
                  <a:gd name="T30" fmla="*/ 23 w 144"/>
                  <a:gd name="T31" fmla="*/ 25 h 27"/>
                  <a:gd name="T32" fmla="*/ 24 w 144"/>
                  <a:gd name="T33" fmla="*/ 26 h 27"/>
                  <a:gd name="T34" fmla="*/ 27 w 144"/>
                  <a:gd name="T35" fmla="*/ 24 h 27"/>
                  <a:gd name="T36" fmla="*/ 27 w 144"/>
                  <a:gd name="T37" fmla="*/ 22 h 27"/>
                  <a:gd name="T38" fmla="*/ 29 w 144"/>
                  <a:gd name="T39" fmla="*/ 21 h 27"/>
                  <a:gd name="T40" fmla="*/ 30 w 144"/>
                  <a:gd name="T41" fmla="*/ 23 h 27"/>
                  <a:gd name="T42" fmla="*/ 31 w 144"/>
                  <a:gd name="T43" fmla="*/ 15 h 27"/>
                  <a:gd name="T44" fmla="*/ 33 w 144"/>
                  <a:gd name="T45" fmla="*/ 20 h 27"/>
                  <a:gd name="T46" fmla="*/ 41 w 144"/>
                  <a:gd name="T47" fmla="*/ 20 h 27"/>
                  <a:gd name="T48" fmla="*/ 44 w 144"/>
                  <a:gd name="T49" fmla="*/ 18 h 27"/>
                  <a:gd name="T50" fmla="*/ 51 w 144"/>
                  <a:gd name="T51" fmla="*/ 20 h 27"/>
                  <a:gd name="T52" fmla="*/ 54 w 144"/>
                  <a:gd name="T53" fmla="*/ 19 h 27"/>
                  <a:gd name="T54" fmla="*/ 56 w 144"/>
                  <a:gd name="T55" fmla="*/ 19 h 27"/>
                  <a:gd name="T56" fmla="*/ 58 w 144"/>
                  <a:gd name="T57" fmla="*/ 19 h 27"/>
                  <a:gd name="T58" fmla="*/ 61 w 144"/>
                  <a:gd name="T59" fmla="*/ 17 h 27"/>
                  <a:gd name="T60" fmla="*/ 67 w 144"/>
                  <a:gd name="T61" fmla="*/ 18 h 27"/>
                  <a:gd name="T62" fmla="*/ 69 w 144"/>
                  <a:gd name="T63" fmla="*/ 18 h 27"/>
                  <a:gd name="T64" fmla="*/ 75 w 144"/>
                  <a:gd name="T65" fmla="*/ 16 h 27"/>
                  <a:gd name="T66" fmla="*/ 81 w 144"/>
                  <a:gd name="T67" fmla="*/ 17 h 27"/>
                  <a:gd name="T68" fmla="*/ 85 w 144"/>
                  <a:gd name="T69" fmla="*/ 16 h 27"/>
                  <a:gd name="T70" fmla="*/ 89 w 144"/>
                  <a:gd name="T71" fmla="*/ 15 h 27"/>
                  <a:gd name="T72" fmla="*/ 90 w 144"/>
                  <a:gd name="T73" fmla="*/ 12 h 27"/>
                  <a:gd name="T74" fmla="*/ 92 w 144"/>
                  <a:gd name="T75" fmla="*/ 15 h 27"/>
                  <a:gd name="T76" fmla="*/ 99 w 144"/>
                  <a:gd name="T77" fmla="*/ 14 h 27"/>
                  <a:gd name="T78" fmla="*/ 102 w 144"/>
                  <a:gd name="T79" fmla="*/ 14 h 27"/>
                  <a:gd name="T80" fmla="*/ 115 w 144"/>
                  <a:gd name="T81" fmla="*/ 16 h 27"/>
                  <a:gd name="T82" fmla="*/ 129 w 144"/>
                  <a:gd name="T83" fmla="*/ 12 h 27"/>
                  <a:gd name="T84" fmla="*/ 86 w 144"/>
                  <a:gd name="T85" fmla="*/ 15 h 27"/>
                  <a:gd name="T86" fmla="*/ 87 w 144"/>
                  <a:gd name="T87" fmla="*/ 1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4" h="27">
                    <a:moveTo>
                      <a:pt x="135" y="6"/>
                    </a:moveTo>
                    <a:cubicBezTo>
                      <a:pt x="129" y="7"/>
                      <a:pt x="121" y="1"/>
                      <a:pt x="118" y="5"/>
                    </a:cubicBezTo>
                    <a:cubicBezTo>
                      <a:pt x="118" y="4"/>
                      <a:pt x="113" y="3"/>
                      <a:pt x="112" y="6"/>
                    </a:cubicBezTo>
                    <a:cubicBezTo>
                      <a:pt x="109" y="1"/>
                      <a:pt x="84" y="0"/>
                      <a:pt x="80" y="8"/>
                    </a:cubicBezTo>
                    <a:cubicBezTo>
                      <a:pt x="80" y="8"/>
                      <a:pt x="79" y="6"/>
                      <a:pt x="79" y="6"/>
                    </a:cubicBezTo>
                    <a:cubicBezTo>
                      <a:pt x="78" y="6"/>
                      <a:pt x="78" y="7"/>
                      <a:pt x="78" y="7"/>
                    </a:cubicBezTo>
                    <a:cubicBezTo>
                      <a:pt x="78" y="7"/>
                      <a:pt x="78" y="7"/>
                      <a:pt x="77" y="6"/>
                    </a:cubicBezTo>
                    <a:cubicBezTo>
                      <a:pt x="77" y="6"/>
                      <a:pt x="77" y="7"/>
                      <a:pt x="77" y="7"/>
                    </a:cubicBezTo>
                    <a:cubicBezTo>
                      <a:pt x="76" y="2"/>
                      <a:pt x="71" y="6"/>
                      <a:pt x="70" y="7"/>
                    </a:cubicBezTo>
                    <a:cubicBezTo>
                      <a:pt x="70" y="4"/>
                      <a:pt x="52" y="4"/>
                      <a:pt x="50" y="6"/>
                    </a:cubicBezTo>
                    <a:cubicBezTo>
                      <a:pt x="48" y="6"/>
                      <a:pt x="45" y="4"/>
                      <a:pt x="43" y="8"/>
                    </a:cubicBezTo>
                    <a:cubicBezTo>
                      <a:pt x="43" y="8"/>
                      <a:pt x="38" y="7"/>
                      <a:pt x="37" y="8"/>
                    </a:cubicBezTo>
                    <a:cubicBezTo>
                      <a:pt x="37" y="8"/>
                      <a:pt x="37" y="7"/>
                      <a:pt x="37" y="7"/>
                    </a:cubicBezTo>
                    <a:cubicBezTo>
                      <a:pt x="35" y="9"/>
                      <a:pt x="33" y="7"/>
                      <a:pt x="32" y="9"/>
                    </a:cubicBezTo>
                    <a:cubicBezTo>
                      <a:pt x="30" y="9"/>
                      <a:pt x="24" y="9"/>
                      <a:pt x="23" y="13"/>
                    </a:cubicBezTo>
                    <a:cubicBezTo>
                      <a:pt x="24" y="12"/>
                      <a:pt x="15" y="9"/>
                      <a:pt x="18" y="15"/>
                    </a:cubicBezTo>
                    <a:cubicBezTo>
                      <a:pt x="17" y="15"/>
                      <a:pt x="17" y="13"/>
                      <a:pt x="17" y="13"/>
                    </a:cubicBezTo>
                    <a:cubicBezTo>
                      <a:pt x="17" y="13"/>
                      <a:pt x="9" y="14"/>
                      <a:pt x="9" y="16"/>
                    </a:cubicBezTo>
                    <a:cubicBezTo>
                      <a:pt x="5" y="14"/>
                      <a:pt x="5" y="16"/>
                      <a:pt x="5" y="19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18"/>
                      <a:pt x="4" y="17"/>
                      <a:pt x="4" y="16"/>
                    </a:cubicBezTo>
                    <a:cubicBezTo>
                      <a:pt x="4" y="15"/>
                      <a:pt x="2" y="18"/>
                      <a:pt x="2" y="18"/>
                    </a:cubicBezTo>
                    <a:cubicBezTo>
                      <a:pt x="2" y="16"/>
                      <a:pt x="2" y="16"/>
                      <a:pt x="1" y="17"/>
                    </a:cubicBezTo>
                    <a:cubicBezTo>
                      <a:pt x="2" y="18"/>
                      <a:pt x="1" y="19"/>
                      <a:pt x="2" y="19"/>
                    </a:cubicBezTo>
                    <a:cubicBezTo>
                      <a:pt x="2" y="22"/>
                      <a:pt x="1" y="20"/>
                      <a:pt x="1" y="18"/>
                    </a:cubicBezTo>
                    <a:cubicBezTo>
                      <a:pt x="0" y="19"/>
                      <a:pt x="0" y="20"/>
                      <a:pt x="0" y="20"/>
                    </a:cubicBezTo>
                    <a:cubicBezTo>
                      <a:pt x="0" y="22"/>
                      <a:pt x="2" y="21"/>
                      <a:pt x="3" y="19"/>
                    </a:cubicBezTo>
                    <a:cubicBezTo>
                      <a:pt x="3" y="19"/>
                      <a:pt x="4" y="22"/>
                      <a:pt x="4" y="22"/>
                    </a:cubicBezTo>
                    <a:cubicBezTo>
                      <a:pt x="4" y="20"/>
                      <a:pt x="5" y="21"/>
                      <a:pt x="5" y="21"/>
                    </a:cubicBezTo>
                    <a:cubicBezTo>
                      <a:pt x="5" y="21"/>
                      <a:pt x="6" y="22"/>
                      <a:pt x="6" y="23"/>
                    </a:cubicBezTo>
                    <a:cubicBezTo>
                      <a:pt x="8" y="22"/>
                      <a:pt x="9" y="23"/>
                      <a:pt x="10" y="20"/>
                    </a:cubicBezTo>
                    <a:cubicBezTo>
                      <a:pt x="10" y="20"/>
                      <a:pt x="11" y="23"/>
                      <a:pt x="11" y="23"/>
                    </a:cubicBezTo>
                    <a:cubicBezTo>
                      <a:pt x="11" y="20"/>
                      <a:pt x="13" y="22"/>
                      <a:pt x="13" y="23"/>
                    </a:cubicBezTo>
                    <a:cubicBezTo>
                      <a:pt x="13" y="23"/>
                      <a:pt x="14" y="22"/>
                      <a:pt x="15" y="20"/>
                    </a:cubicBezTo>
                    <a:cubicBezTo>
                      <a:pt x="15" y="22"/>
                      <a:pt x="14" y="26"/>
                      <a:pt x="14" y="24"/>
                    </a:cubicBezTo>
                    <a:cubicBezTo>
                      <a:pt x="14" y="25"/>
                      <a:pt x="14" y="25"/>
                      <a:pt x="14" y="26"/>
                    </a:cubicBezTo>
                    <a:cubicBezTo>
                      <a:pt x="15" y="26"/>
                      <a:pt x="16" y="23"/>
                      <a:pt x="16" y="22"/>
                    </a:cubicBezTo>
                    <a:cubicBezTo>
                      <a:pt x="16" y="23"/>
                      <a:pt x="16" y="24"/>
                      <a:pt x="16" y="25"/>
                    </a:cubicBezTo>
                    <a:cubicBezTo>
                      <a:pt x="17" y="25"/>
                      <a:pt x="17" y="24"/>
                      <a:pt x="17" y="24"/>
                    </a:cubicBezTo>
                    <a:cubicBezTo>
                      <a:pt x="17" y="25"/>
                      <a:pt x="17" y="26"/>
                      <a:pt x="17" y="27"/>
                    </a:cubicBezTo>
                    <a:cubicBezTo>
                      <a:pt x="18" y="27"/>
                      <a:pt x="16" y="26"/>
                      <a:pt x="18" y="27"/>
                    </a:cubicBezTo>
                    <a:cubicBezTo>
                      <a:pt x="18" y="25"/>
                      <a:pt x="17" y="22"/>
                      <a:pt x="18" y="21"/>
                    </a:cubicBezTo>
                    <a:cubicBezTo>
                      <a:pt x="19" y="21"/>
                      <a:pt x="19" y="25"/>
                      <a:pt x="19" y="26"/>
                    </a:cubicBezTo>
                    <a:cubicBezTo>
                      <a:pt x="19" y="26"/>
                      <a:pt x="19" y="22"/>
                      <a:pt x="19" y="22"/>
                    </a:cubicBezTo>
                    <a:cubicBezTo>
                      <a:pt x="19" y="23"/>
                      <a:pt x="20" y="24"/>
                      <a:pt x="20" y="25"/>
                    </a:cubicBezTo>
                    <a:cubicBezTo>
                      <a:pt x="20" y="24"/>
                      <a:pt x="20" y="19"/>
                      <a:pt x="21" y="19"/>
                    </a:cubicBezTo>
                    <a:cubicBezTo>
                      <a:pt x="21" y="21"/>
                      <a:pt x="21" y="23"/>
                      <a:pt x="22" y="26"/>
                    </a:cubicBezTo>
                    <a:cubicBezTo>
                      <a:pt x="22" y="23"/>
                      <a:pt x="22" y="23"/>
                      <a:pt x="23" y="25"/>
                    </a:cubicBezTo>
                    <a:cubicBezTo>
                      <a:pt x="23" y="24"/>
                      <a:pt x="23" y="24"/>
                      <a:pt x="23" y="23"/>
                    </a:cubicBezTo>
                    <a:cubicBezTo>
                      <a:pt x="24" y="22"/>
                      <a:pt x="24" y="25"/>
                      <a:pt x="24" y="26"/>
                    </a:cubicBezTo>
                    <a:cubicBezTo>
                      <a:pt x="24" y="25"/>
                      <a:pt x="24" y="25"/>
                      <a:pt x="24" y="26"/>
                    </a:cubicBezTo>
                    <a:cubicBezTo>
                      <a:pt x="24" y="20"/>
                      <a:pt x="25" y="24"/>
                      <a:pt x="25" y="25"/>
                    </a:cubicBezTo>
                    <a:cubicBezTo>
                      <a:pt x="26" y="25"/>
                      <a:pt x="25" y="25"/>
                      <a:pt x="26" y="25"/>
                    </a:cubicBezTo>
                    <a:cubicBezTo>
                      <a:pt x="26" y="24"/>
                      <a:pt x="26" y="24"/>
                      <a:pt x="27" y="24"/>
                    </a:cubicBezTo>
                    <a:cubicBezTo>
                      <a:pt x="26" y="23"/>
                      <a:pt x="26" y="24"/>
                      <a:pt x="26" y="22"/>
                    </a:cubicBezTo>
                    <a:cubicBezTo>
                      <a:pt x="26" y="24"/>
                      <a:pt x="26" y="21"/>
                      <a:pt x="27" y="24"/>
                    </a:cubicBezTo>
                    <a:cubicBezTo>
                      <a:pt x="27" y="23"/>
                      <a:pt x="27" y="23"/>
                      <a:pt x="27" y="22"/>
                    </a:cubicBezTo>
                    <a:cubicBezTo>
                      <a:pt x="28" y="25"/>
                      <a:pt x="28" y="22"/>
                      <a:pt x="28" y="22"/>
                    </a:cubicBezTo>
                    <a:cubicBezTo>
                      <a:pt x="28" y="23"/>
                      <a:pt x="28" y="23"/>
                      <a:pt x="28" y="23"/>
                    </a:cubicBezTo>
                    <a:cubicBezTo>
                      <a:pt x="28" y="22"/>
                      <a:pt x="29" y="22"/>
                      <a:pt x="29" y="21"/>
                    </a:cubicBezTo>
                    <a:cubicBezTo>
                      <a:pt x="29" y="22"/>
                      <a:pt x="29" y="23"/>
                      <a:pt x="29" y="25"/>
                    </a:cubicBezTo>
                    <a:cubicBezTo>
                      <a:pt x="29" y="23"/>
                      <a:pt x="30" y="23"/>
                      <a:pt x="30" y="22"/>
                    </a:cubicBezTo>
                    <a:cubicBezTo>
                      <a:pt x="30" y="22"/>
                      <a:pt x="30" y="22"/>
                      <a:pt x="30" y="23"/>
                    </a:cubicBezTo>
                    <a:cubicBezTo>
                      <a:pt x="30" y="22"/>
                      <a:pt x="30" y="21"/>
                      <a:pt x="30" y="21"/>
                    </a:cubicBezTo>
                    <a:cubicBezTo>
                      <a:pt x="30" y="21"/>
                      <a:pt x="30" y="20"/>
                      <a:pt x="31" y="22"/>
                    </a:cubicBezTo>
                    <a:cubicBezTo>
                      <a:pt x="31" y="22"/>
                      <a:pt x="31" y="16"/>
                      <a:pt x="31" y="15"/>
                    </a:cubicBezTo>
                    <a:cubicBezTo>
                      <a:pt x="32" y="16"/>
                      <a:pt x="32" y="23"/>
                      <a:pt x="32" y="23"/>
                    </a:cubicBezTo>
                    <a:cubicBezTo>
                      <a:pt x="32" y="23"/>
                      <a:pt x="32" y="23"/>
                      <a:pt x="33" y="23"/>
                    </a:cubicBezTo>
                    <a:cubicBezTo>
                      <a:pt x="33" y="22"/>
                      <a:pt x="33" y="20"/>
                      <a:pt x="33" y="20"/>
                    </a:cubicBezTo>
                    <a:cubicBezTo>
                      <a:pt x="33" y="24"/>
                      <a:pt x="37" y="23"/>
                      <a:pt x="38" y="19"/>
                    </a:cubicBezTo>
                    <a:cubicBezTo>
                      <a:pt x="38" y="20"/>
                      <a:pt x="39" y="21"/>
                      <a:pt x="39" y="21"/>
                    </a:cubicBezTo>
                    <a:cubicBezTo>
                      <a:pt x="38" y="20"/>
                      <a:pt x="40" y="22"/>
                      <a:pt x="41" y="20"/>
                    </a:cubicBezTo>
                    <a:cubicBezTo>
                      <a:pt x="42" y="22"/>
                      <a:pt x="42" y="18"/>
                      <a:pt x="43" y="21"/>
                    </a:cubicBezTo>
                    <a:cubicBezTo>
                      <a:pt x="42" y="20"/>
                      <a:pt x="43" y="19"/>
                      <a:pt x="45" y="20"/>
                    </a:cubicBezTo>
                    <a:cubicBezTo>
                      <a:pt x="43" y="19"/>
                      <a:pt x="44" y="19"/>
                      <a:pt x="44" y="18"/>
                    </a:cubicBezTo>
                    <a:cubicBezTo>
                      <a:pt x="45" y="23"/>
                      <a:pt x="48" y="18"/>
                      <a:pt x="50" y="20"/>
                    </a:cubicBezTo>
                    <a:cubicBezTo>
                      <a:pt x="50" y="19"/>
                      <a:pt x="51" y="17"/>
                      <a:pt x="50" y="17"/>
                    </a:cubicBezTo>
                    <a:cubicBezTo>
                      <a:pt x="51" y="18"/>
                      <a:pt x="51" y="19"/>
                      <a:pt x="51" y="20"/>
                    </a:cubicBezTo>
                    <a:cubicBezTo>
                      <a:pt x="51" y="18"/>
                      <a:pt x="53" y="19"/>
                      <a:pt x="53" y="19"/>
                    </a:cubicBezTo>
                    <a:cubicBezTo>
                      <a:pt x="53" y="19"/>
                      <a:pt x="54" y="18"/>
                      <a:pt x="54" y="18"/>
                    </a:cubicBezTo>
                    <a:cubicBezTo>
                      <a:pt x="54" y="16"/>
                      <a:pt x="54" y="18"/>
                      <a:pt x="54" y="19"/>
                    </a:cubicBezTo>
                    <a:cubicBezTo>
                      <a:pt x="54" y="19"/>
                      <a:pt x="55" y="17"/>
                      <a:pt x="55" y="17"/>
                    </a:cubicBezTo>
                    <a:cubicBezTo>
                      <a:pt x="55" y="18"/>
                      <a:pt x="55" y="18"/>
                      <a:pt x="55" y="18"/>
                    </a:cubicBezTo>
                    <a:cubicBezTo>
                      <a:pt x="56" y="18"/>
                      <a:pt x="56" y="17"/>
                      <a:pt x="56" y="19"/>
                    </a:cubicBezTo>
                    <a:cubicBezTo>
                      <a:pt x="56" y="18"/>
                      <a:pt x="57" y="17"/>
                      <a:pt x="57" y="17"/>
                    </a:cubicBezTo>
                    <a:cubicBezTo>
                      <a:pt x="57" y="15"/>
                      <a:pt x="56" y="18"/>
                      <a:pt x="58" y="16"/>
                    </a:cubicBezTo>
                    <a:cubicBezTo>
                      <a:pt x="58" y="17"/>
                      <a:pt x="58" y="18"/>
                      <a:pt x="58" y="19"/>
                    </a:cubicBezTo>
                    <a:cubicBezTo>
                      <a:pt x="58" y="19"/>
                      <a:pt x="60" y="18"/>
                      <a:pt x="60" y="17"/>
                    </a:cubicBezTo>
                    <a:cubicBezTo>
                      <a:pt x="60" y="17"/>
                      <a:pt x="60" y="18"/>
                      <a:pt x="61" y="18"/>
                    </a:cubicBezTo>
                    <a:cubicBezTo>
                      <a:pt x="61" y="17"/>
                      <a:pt x="61" y="18"/>
                      <a:pt x="61" y="17"/>
                    </a:cubicBezTo>
                    <a:cubicBezTo>
                      <a:pt x="62" y="21"/>
                      <a:pt x="65" y="17"/>
                      <a:pt x="65" y="18"/>
                    </a:cubicBezTo>
                    <a:cubicBezTo>
                      <a:pt x="66" y="18"/>
                      <a:pt x="65" y="17"/>
                      <a:pt x="66" y="16"/>
                    </a:cubicBezTo>
                    <a:cubicBezTo>
                      <a:pt x="66" y="15"/>
                      <a:pt x="66" y="19"/>
                      <a:pt x="67" y="18"/>
                    </a:cubicBezTo>
                    <a:cubicBezTo>
                      <a:pt x="67" y="18"/>
                      <a:pt x="67" y="18"/>
                      <a:pt x="67" y="18"/>
                    </a:cubicBezTo>
                    <a:cubicBezTo>
                      <a:pt x="67" y="18"/>
                      <a:pt x="67" y="17"/>
                      <a:pt x="68" y="16"/>
                    </a:cubicBezTo>
                    <a:cubicBezTo>
                      <a:pt x="69" y="18"/>
                      <a:pt x="70" y="17"/>
                      <a:pt x="69" y="18"/>
                    </a:cubicBezTo>
                    <a:cubicBezTo>
                      <a:pt x="71" y="20"/>
                      <a:pt x="73" y="16"/>
                      <a:pt x="73" y="15"/>
                    </a:cubicBezTo>
                    <a:cubicBezTo>
                      <a:pt x="74" y="16"/>
                      <a:pt x="74" y="18"/>
                      <a:pt x="74" y="18"/>
                    </a:cubicBezTo>
                    <a:cubicBezTo>
                      <a:pt x="74" y="18"/>
                      <a:pt x="75" y="16"/>
                      <a:pt x="75" y="16"/>
                    </a:cubicBezTo>
                    <a:cubicBezTo>
                      <a:pt x="75" y="16"/>
                      <a:pt x="75" y="19"/>
                      <a:pt x="76" y="17"/>
                    </a:cubicBezTo>
                    <a:cubicBezTo>
                      <a:pt x="76" y="17"/>
                      <a:pt x="77" y="17"/>
                      <a:pt x="77" y="19"/>
                    </a:cubicBezTo>
                    <a:cubicBezTo>
                      <a:pt x="77" y="19"/>
                      <a:pt x="80" y="17"/>
                      <a:pt x="81" y="17"/>
                    </a:cubicBezTo>
                    <a:cubicBezTo>
                      <a:pt x="81" y="16"/>
                      <a:pt x="84" y="16"/>
                      <a:pt x="83" y="17"/>
                    </a:cubicBezTo>
                    <a:cubicBezTo>
                      <a:pt x="84" y="17"/>
                      <a:pt x="84" y="17"/>
                      <a:pt x="85" y="16"/>
                    </a:cubicBezTo>
                    <a:cubicBezTo>
                      <a:pt x="85" y="16"/>
                      <a:pt x="85" y="16"/>
                      <a:pt x="85" y="16"/>
                    </a:cubicBezTo>
                    <a:cubicBezTo>
                      <a:pt x="92" y="16"/>
                      <a:pt x="91" y="16"/>
                      <a:pt x="89" y="15"/>
                    </a:cubicBezTo>
                    <a:cubicBezTo>
                      <a:pt x="89" y="16"/>
                      <a:pt x="89" y="16"/>
                      <a:pt x="89" y="16"/>
                    </a:cubicBezTo>
                    <a:cubicBezTo>
                      <a:pt x="89" y="16"/>
                      <a:pt x="89" y="15"/>
                      <a:pt x="89" y="15"/>
                    </a:cubicBezTo>
                    <a:cubicBezTo>
                      <a:pt x="89" y="15"/>
                      <a:pt x="89" y="15"/>
                      <a:pt x="89" y="15"/>
                    </a:cubicBezTo>
                    <a:cubicBezTo>
                      <a:pt x="89" y="15"/>
                      <a:pt x="89" y="15"/>
                      <a:pt x="89" y="15"/>
                    </a:cubicBezTo>
                    <a:cubicBezTo>
                      <a:pt x="89" y="14"/>
                      <a:pt x="89" y="13"/>
                      <a:pt x="90" y="12"/>
                    </a:cubicBezTo>
                    <a:cubicBezTo>
                      <a:pt x="90" y="13"/>
                      <a:pt x="90" y="14"/>
                      <a:pt x="90" y="14"/>
                    </a:cubicBezTo>
                    <a:cubicBezTo>
                      <a:pt x="91" y="14"/>
                      <a:pt x="90" y="11"/>
                      <a:pt x="92" y="11"/>
                    </a:cubicBezTo>
                    <a:cubicBezTo>
                      <a:pt x="93" y="12"/>
                      <a:pt x="93" y="14"/>
                      <a:pt x="92" y="15"/>
                    </a:cubicBezTo>
                    <a:cubicBezTo>
                      <a:pt x="93" y="14"/>
                      <a:pt x="94" y="15"/>
                      <a:pt x="94" y="15"/>
                    </a:cubicBezTo>
                    <a:cubicBezTo>
                      <a:pt x="94" y="14"/>
                      <a:pt x="94" y="13"/>
                      <a:pt x="95" y="13"/>
                    </a:cubicBezTo>
                    <a:cubicBezTo>
                      <a:pt x="95" y="13"/>
                      <a:pt x="99" y="14"/>
                      <a:pt x="99" y="14"/>
                    </a:cubicBezTo>
                    <a:cubicBezTo>
                      <a:pt x="99" y="13"/>
                      <a:pt x="100" y="13"/>
                      <a:pt x="100" y="13"/>
                    </a:cubicBezTo>
                    <a:cubicBezTo>
                      <a:pt x="100" y="13"/>
                      <a:pt x="102" y="15"/>
                      <a:pt x="103" y="13"/>
                    </a:cubicBezTo>
                    <a:cubicBezTo>
                      <a:pt x="102" y="13"/>
                      <a:pt x="102" y="14"/>
                      <a:pt x="102" y="14"/>
                    </a:cubicBezTo>
                    <a:cubicBezTo>
                      <a:pt x="102" y="13"/>
                      <a:pt x="110" y="15"/>
                      <a:pt x="112" y="13"/>
                    </a:cubicBezTo>
                    <a:cubicBezTo>
                      <a:pt x="112" y="14"/>
                      <a:pt x="112" y="15"/>
                      <a:pt x="112" y="16"/>
                    </a:cubicBezTo>
                    <a:cubicBezTo>
                      <a:pt x="112" y="14"/>
                      <a:pt x="114" y="16"/>
                      <a:pt x="115" y="16"/>
                    </a:cubicBezTo>
                    <a:cubicBezTo>
                      <a:pt x="115" y="14"/>
                      <a:pt x="118" y="16"/>
                      <a:pt x="118" y="13"/>
                    </a:cubicBezTo>
                    <a:cubicBezTo>
                      <a:pt x="119" y="16"/>
                      <a:pt x="125" y="14"/>
                      <a:pt x="126" y="12"/>
                    </a:cubicBezTo>
                    <a:cubicBezTo>
                      <a:pt x="128" y="15"/>
                      <a:pt x="128" y="11"/>
                      <a:pt x="129" y="12"/>
                    </a:cubicBezTo>
                    <a:cubicBezTo>
                      <a:pt x="131" y="18"/>
                      <a:pt x="143" y="17"/>
                      <a:pt x="144" y="9"/>
                    </a:cubicBezTo>
                    <a:cubicBezTo>
                      <a:pt x="141" y="10"/>
                      <a:pt x="138" y="9"/>
                      <a:pt x="135" y="6"/>
                    </a:cubicBezTo>
                    <a:close/>
                    <a:moveTo>
                      <a:pt x="86" y="15"/>
                    </a:moveTo>
                    <a:cubicBezTo>
                      <a:pt x="86" y="15"/>
                      <a:pt x="86" y="15"/>
                      <a:pt x="86" y="15"/>
                    </a:cubicBezTo>
                    <a:cubicBezTo>
                      <a:pt x="87" y="14"/>
                      <a:pt x="87" y="14"/>
                      <a:pt x="86" y="15"/>
                    </a:cubicBezTo>
                    <a:cubicBezTo>
                      <a:pt x="86" y="14"/>
                      <a:pt x="87" y="13"/>
                      <a:pt x="87" y="13"/>
                    </a:cubicBezTo>
                    <a:cubicBezTo>
                      <a:pt x="87" y="14"/>
                      <a:pt x="87" y="15"/>
                      <a:pt x="87" y="15"/>
                    </a:cubicBezTo>
                    <a:cubicBezTo>
                      <a:pt x="87" y="15"/>
                      <a:pt x="86" y="15"/>
                      <a:pt x="86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83" name="组合 182"/>
            <p:cNvGrpSpPr/>
            <p:nvPr/>
          </p:nvGrpSpPr>
          <p:grpSpPr>
            <a:xfrm>
              <a:off x="3629110" y="3477551"/>
              <a:ext cx="1353561" cy="2002500"/>
              <a:chOff x="4252912" y="3519487"/>
              <a:chExt cx="1119189" cy="1655763"/>
            </a:xfrm>
            <a:solidFill>
              <a:schemeClr val="accent1"/>
            </a:solidFill>
          </p:grpSpPr>
          <p:sp>
            <p:nvSpPr>
              <p:cNvPr id="184" name="Freeform 23"/>
              <p:cNvSpPr>
                <a:spLocks noEditPoints="1"/>
              </p:cNvSpPr>
              <p:nvPr/>
            </p:nvSpPr>
            <p:spPr bwMode="auto">
              <a:xfrm>
                <a:off x="4471988" y="3536950"/>
                <a:ext cx="555625" cy="509588"/>
              </a:xfrm>
              <a:custGeom>
                <a:avLst/>
                <a:gdLst>
                  <a:gd name="T0" fmla="*/ 136 w 257"/>
                  <a:gd name="T1" fmla="*/ 2 h 237"/>
                  <a:gd name="T2" fmla="*/ 127 w 257"/>
                  <a:gd name="T3" fmla="*/ 2 h 237"/>
                  <a:gd name="T4" fmla="*/ 123 w 257"/>
                  <a:gd name="T5" fmla="*/ 2 h 237"/>
                  <a:gd name="T6" fmla="*/ 100 w 257"/>
                  <a:gd name="T7" fmla="*/ 6 h 237"/>
                  <a:gd name="T8" fmla="*/ 77 w 257"/>
                  <a:gd name="T9" fmla="*/ 16 h 237"/>
                  <a:gd name="T10" fmla="*/ 66 w 257"/>
                  <a:gd name="T11" fmla="*/ 19 h 237"/>
                  <a:gd name="T12" fmla="*/ 51 w 257"/>
                  <a:gd name="T13" fmla="*/ 36 h 237"/>
                  <a:gd name="T14" fmla="*/ 36 w 257"/>
                  <a:gd name="T15" fmla="*/ 42 h 237"/>
                  <a:gd name="T16" fmla="*/ 22 w 257"/>
                  <a:gd name="T17" fmla="*/ 60 h 237"/>
                  <a:gd name="T18" fmla="*/ 12 w 257"/>
                  <a:gd name="T19" fmla="*/ 75 h 237"/>
                  <a:gd name="T20" fmla="*/ 2 w 257"/>
                  <a:gd name="T21" fmla="*/ 121 h 237"/>
                  <a:gd name="T22" fmla="*/ 3 w 257"/>
                  <a:gd name="T23" fmla="*/ 135 h 237"/>
                  <a:gd name="T24" fmla="*/ 26 w 257"/>
                  <a:gd name="T25" fmla="*/ 182 h 237"/>
                  <a:gd name="T26" fmla="*/ 35 w 257"/>
                  <a:gd name="T27" fmla="*/ 193 h 237"/>
                  <a:gd name="T28" fmla="*/ 49 w 257"/>
                  <a:gd name="T29" fmla="*/ 194 h 237"/>
                  <a:gd name="T30" fmla="*/ 17 w 257"/>
                  <a:gd name="T31" fmla="*/ 121 h 237"/>
                  <a:gd name="T32" fmla="*/ 107 w 257"/>
                  <a:gd name="T33" fmla="*/ 18 h 237"/>
                  <a:gd name="T34" fmla="*/ 128 w 257"/>
                  <a:gd name="T35" fmla="*/ 21 h 237"/>
                  <a:gd name="T36" fmla="*/ 181 w 257"/>
                  <a:gd name="T37" fmla="*/ 29 h 237"/>
                  <a:gd name="T38" fmla="*/ 227 w 257"/>
                  <a:gd name="T39" fmla="*/ 70 h 237"/>
                  <a:gd name="T40" fmla="*/ 235 w 257"/>
                  <a:gd name="T41" fmla="*/ 102 h 237"/>
                  <a:gd name="T42" fmla="*/ 228 w 257"/>
                  <a:gd name="T43" fmla="*/ 152 h 237"/>
                  <a:gd name="T44" fmla="*/ 197 w 257"/>
                  <a:gd name="T45" fmla="*/ 195 h 237"/>
                  <a:gd name="T46" fmla="*/ 165 w 257"/>
                  <a:gd name="T47" fmla="*/ 215 h 237"/>
                  <a:gd name="T48" fmla="*/ 127 w 257"/>
                  <a:gd name="T49" fmla="*/ 226 h 237"/>
                  <a:gd name="T50" fmla="*/ 112 w 257"/>
                  <a:gd name="T51" fmla="*/ 229 h 237"/>
                  <a:gd name="T52" fmla="*/ 106 w 257"/>
                  <a:gd name="T53" fmla="*/ 231 h 237"/>
                  <a:gd name="T54" fmla="*/ 113 w 257"/>
                  <a:gd name="T55" fmla="*/ 234 h 237"/>
                  <a:gd name="T56" fmla="*/ 126 w 257"/>
                  <a:gd name="T57" fmla="*/ 234 h 237"/>
                  <a:gd name="T58" fmla="*/ 153 w 257"/>
                  <a:gd name="T59" fmla="*/ 231 h 237"/>
                  <a:gd name="T60" fmla="*/ 172 w 257"/>
                  <a:gd name="T61" fmla="*/ 218 h 237"/>
                  <a:gd name="T62" fmla="*/ 176 w 257"/>
                  <a:gd name="T63" fmla="*/ 224 h 237"/>
                  <a:gd name="T64" fmla="*/ 187 w 257"/>
                  <a:gd name="T65" fmla="*/ 223 h 237"/>
                  <a:gd name="T66" fmla="*/ 189 w 257"/>
                  <a:gd name="T67" fmla="*/ 214 h 237"/>
                  <a:gd name="T68" fmla="*/ 200 w 257"/>
                  <a:gd name="T69" fmla="*/ 215 h 237"/>
                  <a:gd name="T70" fmla="*/ 210 w 257"/>
                  <a:gd name="T71" fmla="*/ 210 h 237"/>
                  <a:gd name="T72" fmla="*/ 217 w 257"/>
                  <a:gd name="T73" fmla="*/ 204 h 237"/>
                  <a:gd name="T74" fmla="*/ 222 w 257"/>
                  <a:gd name="T75" fmla="*/ 199 h 237"/>
                  <a:gd name="T76" fmla="*/ 227 w 257"/>
                  <a:gd name="T77" fmla="*/ 188 h 237"/>
                  <a:gd name="T78" fmla="*/ 236 w 257"/>
                  <a:gd name="T79" fmla="*/ 182 h 237"/>
                  <a:gd name="T80" fmla="*/ 239 w 257"/>
                  <a:gd name="T81" fmla="*/ 171 h 237"/>
                  <a:gd name="T82" fmla="*/ 242 w 257"/>
                  <a:gd name="T83" fmla="*/ 163 h 237"/>
                  <a:gd name="T84" fmla="*/ 247 w 257"/>
                  <a:gd name="T85" fmla="*/ 154 h 237"/>
                  <a:gd name="T86" fmla="*/ 254 w 257"/>
                  <a:gd name="T87" fmla="*/ 116 h 237"/>
                  <a:gd name="T88" fmla="*/ 254 w 257"/>
                  <a:gd name="T89" fmla="*/ 106 h 237"/>
                  <a:gd name="T90" fmla="*/ 250 w 257"/>
                  <a:gd name="T91" fmla="*/ 78 h 237"/>
                  <a:gd name="T92" fmla="*/ 238 w 257"/>
                  <a:gd name="T93" fmla="*/ 54 h 237"/>
                  <a:gd name="T94" fmla="*/ 231 w 257"/>
                  <a:gd name="T95" fmla="*/ 45 h 237"/>
                  <a:gd name="T96" fmla="*/ 228 w 257"/>
                  <a:gd name="T97" fmla="*/ 41 h 237"/>
                  <a:gd name="T98" fmla="*/ 220 w 257"/>
                  <a:gd name="T99" fmla="*/ 37 h 237"/>
                  <a:gd name="T100" fmla="*/ 206 w 257"/>
                  <a:gd name="T101" fmla="*/ 24 h 237"/>
                  <a:gd name="T102" fmla="*/ 188 w 257"/>
                  <a:gd name="T103" fmla="*/ 13 h 237"/>
                  <a:gd name="T104" fmla="*/ 170 w 257"/>
                  <a:gd name="T105" fmla="*/ 9 h 237"/>
                  <a:gd name="T106" fmla="*/ 145 w 257"/>
                  <a:gd name="T107" fmla="*/ 3 h 2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57" h="237">
                    <a:moveTo>
                      <a:pt x="145" y="3"/>
                    </a:moveTo>
                    <a:cubicBezTo>
                      <a:pt x="145" y="3"/>
                      <a:pt x="144" y="2"/>
                      <a:pt x="144" y="2"/>
                    </a:cubicBezTo>
                    <a:cubicBezTo>
                      <a:pt x="143" y="3"/>
                      <a:pt x="142" y="5"/>
                      <a:pt x="141" y="5"/>
                    </a:cubicBezTo>
                    <a:cubicBezTo>
                      <a:pt x="141" y="3"/>
                      <a:pt x="141" y="3"/>
                      <a:pt x="141" y="3"/>
                    </a:cubicBezTo>
                    <a:cubicBezTo>
                      <a:pt x="142" y="0"/>
                      <a:pt x="138" y="2"/>
                      <a:pt x="137" y="1"/>
                    </a:cubicBezTo>
                    <a:cubicBezTo>
                      <a:pt x="138" y="3"/>
                      <a:pt x="136" y="1"/>
                      <a:pt x="136" y="2"/>
                    </a:cubicBezTo>
                    <a:cubicBezTo>
                      <a:pt x="134" y="3"/>
                      <a:pt x="134" y="3"/>
                      <a:pt x="134" y="3"/>
                    </a:cubicBezTo>
                    <a:cubicBezTo>
                      <a:pt x="132" y="3"/>
                      <a:pt x="134" y="4"/>
                      <a:pt x="131" y="4"/>
                    </a:cubicBezTo>
                    <a:cubicBezTo>
                      <a:pt x="129" y="4"/>
                      <a:pt x="130" y="2"/>
                      <a:pt x="131" y="2"/>
                    </a:cubicBezTo>
                    <a:cubicBezTo>
                      <a:pt x="130" y="1"/>
                      <a:pt x="128" y="2"/>
                      <a:pt x="127" y="2"/>
                    </a:cubicBezTo>
                    <a:cubicBezTo>
                      <a:pt x="127" y="2"/>
                      <a:pt x="127" y="2"/>
                      <a:pt x="127" y="3"/>
                    </a:cubicBezTo>
                    <a:cubicBezTo>
                      <a:pt x="127" y="3"/>
                      <a:pt x="127" y="3"/>
                      <a:pt x="127" y="2"/>
                    </a:cubicBezTo>
                    <a:cubicBezTo>
                      <a:pt x="126" y="3"/>
                      <a:pt x="125" y="3"/>
                      <a:pt x="125" y="3"/>
                    </a:cubicBezTo>
                    <a:cubicBezTo>
                      <a:pt x="125" y="3"/>
                      <a:pt x="125" y="3"/>
                      <a:pt x="125" y="3"/>
                    </a:cubicBezTo>
                    <a:cubicBezTo>
                      <a:pt x="126" y="3"/>
                      <a:pt x="126" y="2"/>
                      <a:pt x="127" y="2"/>
                    </a:cubicBezTo>
                    <a:cubicBezTo>
                      <a:pt x="126" y="2"/>
                      <a:pt x="126" y="2"/>
                      <a:pt x="125" y="2"/>
                    </a:cubicBezTo>
                    <a:cubicBezTo>
                      <a:pt x="125" y="2"/>
                      <a:pt x="125" y="2"/>
                      <a:pt x="125" y="2"/>
                    </a:cubicBezTo>
                    <a:cubicBezTo>
                      <a:pt x="124" y="2"/>
                      <a:pt x="124" y="2"/>
                      <a:pt x="123" y="2"/>
                    </a:cubicBezTo>
                    <a:cubicBezTo>
                      <a:pt x="124" y="0"/>
                      <a:pt x="124" y="0"/>
                      <a:pt x="124" y="0"/>
                    </a:cubicBezTo>
                    <a:cubicBezTo>
                      <a:pt x="122" y="0"/>
                      <a:pt x="120" y="2"/>
                      <a:pt x="120" y="3"/>
                    </a:cubicBezTo>
                    <a:cubicBezTo>
                      <a:pt x="116" y="2"/>
                      <a:pt x="109" y="4"/>
                      <a:pt x="107" y="5"/>
                    </a:cubicBezTo>
                    <a:cubicBezTo>
                      <a:pt x="107" y="5"/>
                      <a:pt x="107" y="4"/>
                      <a:pt x="107" y="5"/>
                    </a:cubicBezTo>
                    <a:cubicBezTo>
                      <a:pt x="105" y="6"/>
                      <a:pt x="104" y="7"/>
                      <a:pt x="104" y="6"/>
                    </a:cubicBezTo>
                    <a:cubicBezTo>
                      <a:pt x="102" y="7"/>
                      <a:pt x="102" y="5"/>
                      <a:pt x="100" y="6"/>
                    </a:cubicBezTo>
                    <a:cubicBezTo>
                      <a:pt x="100" y="5"/>
                      <a:pt x="100" y="6"/>
                      <a:pt x="100" y="7"/>
                    </a:cubicBezTo>
                    <a:cubicBezTo>
                      <a:pt x="96" y="5"/>
                      <a:pt x="93" y="10"/>
                      <a:pt x="88" y="10"/>
                    </a:cubicBezTo>
                    <a:cubicBezTo>
                      <a:pt x="89" y="10"/>
                      <a:pt x="89" y="9"/>
                      <a:pt x="89" y="8"/>
                    </a:cubicBezTo>
                    <a:cubicBezTo>
                      <a:pt x="86" y="10"/>
                      <a:pt x="84" y="11"/>
                      <a:pt x="82" y="14"/>
                    </a:cubicBezTo>
                    <a:cubicBezTo>
                      <a:pt x="82" y="13"/>
                      <a:pt x="81" y="13"/>
                      <a:pt x="82" y="12"/>
                    </a:cubicBezTo>
                    <a:cubicBezTo>
                      <a:pt x="80" y="13"/>
                      <a:pt x="77" y="14"/>
                      <a:pt x="77" y="16"/>
                    </a:cubicBezTo>
                    <a:cubicBezTo>
                      <a:pt x="79" y="16"/>
                      <a:pt x="77" y="15"/>
                      <a:pt x="78" y="15"/>
                    </a:cubicBezTo>
                    <a:cubicBezTo>
                      <a:pt x="80" y="15"/>
                      <a:pt x="78" y="18"/>
                      <a:pt x="76" y="18"/>
                    </a:cubicBezTo>
                    <a:cubicBezTo>
                      <a:pt x="76" y="18"/>
                      <a:pt x="76" y="18"/>
                      <a:pt x="76" y="18"/>
                    </a:cubicBezTo>
                    <a:cubicBezTo>
                      <a:pt x="74" y="18"/>
                      <a:pt x="74" y="19"/>
                      <a:pt x="72" y="20"/>
                    </a:cubicBezTo>
                    <a:cubicBezTo>
                      <a:pt x="71" y="20"/>
                      <a:pt x="73" y="19"/>
                      <a:pt x="72" y="19"/>
                    </a:cubicBezTo>
                    <a:cubicBezTo>
                      <a:pt x="71" y="17"/>
                      <a:pt x="67" y="19"/>
                      <a:pt x="66" y="19"/>
                    </a:cubicBezTo>
                    <a:cubicBezTo>
                      <a:pt x="66" y="20"/>
                      <a:pt x="65" y="21"/>
                      <a:pt x="66" y="21"/>
                    </a:cubicBezTo>
                    <a:cubicBezTo>
                      <a:pt x="65" y="22"/>
                      <a:pt x="64" y="20"/>
                      <a:pt x="63" y="21"/>
                    </a:cubicBezTo>
                    <a:cubicBezTo>
                      <a:pt x="61" y="27"/>
                      <a:pt x="61" y="27"/>
                      <a:pt x="61" y="27"/>
                    </a:cubicBezTo>
                    <a:cubicBezTo>
                      <a:pt x="61" y="26"/>
                      <a:pt x="59" y="26"/>
                      <a:pt x="60" y="24"/>
                    </a:cubicBezTo>
                    <a:cubicBezTo>
                      <a:pt x="57" y="26"/>
                      <a:pt x="57" y="30"/>
                      <a:pt x="56" y="33"/>
                    </a:cubicBezTo>
                    <a:cubicBezTo>
                      <a:pt x="54" y="33"/>
                      <a:pt x="52" y="35"/>
                      <a:pt x="51" y="36"/>
                    </a:cubicBezTo>
                    <a:cubicBezTo>
                      <a:pt x="50" y="35"/>
                      <a:pt x="52" y="36"/>
                      <a:pt x="52" y="35"/>
                    </a:cubicBezTo>
                    <a:cubicBezTo>
                      <a:pt x="49" y="34"/>
                      <a:pt x="49" y="34"/>
                      <a:pt x="49" y="34"/>
                    </a:cubicBezTo>
                    <a:cubicBezTo>
                      <a:pt x="51" y="33"/>
                      <a:pt x="48" y="32"/>
                      <a:pt x="48" y="31"/>
                    </a:cubicBezTo>
                    <a:cubicBezTo>
                      <a:pt x="47" y="33"/>
                      <a:pt x="43" y="35"/>
                      <a:pt x="40" y="36"/>
                    </a:cubicBezTo>
                    <a:cubicBezTo>
                      <a:pt x="44" y="37"/>
                      <a:pt x="38" y="40"/>
                      <a:pt x="40" y="42"/>
                    </a:cubicBezTo>
                    <a:cubicBezTo>
                      <a:pt x="38" y="44"/>
                      <a:pt x="37" y="41"/>
                      <a:pt x="36" y="42"/>
                    </a:cubicBezTo>
                    <a:cubicBezTo>
                      <a:pt x="34" y="45"/>
                      <a:pt x="31" y="46"/>
                      <a:pt x="29" y="49"/>
                    </a:cubicBezTo>
                    <a:cubicBezTo>
                      <a:pt x="29" y="49"/>
                      <a:pt x="29" y="49"/>
                      <a:pt x="29" y="48"/>
                    </a:cubicBezTo>
                    <a:cubicBezTo>
                      <a:pt x="28" y="51"/>
                      <a:pt x="24" y="54"/>
                      <a:pt x="24" y="58"/>
                    </a:cubicBezTo>
                    <a:cubicBezTo>
                      <a:pt x="24" y="58"/>
                      <a:pt x="23" y="58"/>
                      <a:pt x="23" y="57"/>
                    </a:cubicBezTo>
                    <a:cubicBezTo>
                      <a:pt x="21" y="59"/>
                      <a:pt x="26" y="59"/>
                      <a:pt x="22" y="61"/>
                    </a:cubicBezTo>
                    <a:cubicBezTo>
                      <a:pt x="22" y="60"/>
                      <a:pt x="22" y="60"/>
                      <a:pt x="22" y="60"/>
                    </a:cubicBezTo>
                    <a:cubicBezTo>
                      <a:pt x="21" y="62"/>
                      <a:pt x="18" y="62"/>
                      <a:pt x="18" y="66"/>
                    </a:cubicBezTo>
                    <a:cubicBezTo>
                      <a:pt x="18" y="65"/>
                      <a:pt x="18" y="65"/>
                      <a:pt x="18" y="64"/>
                    </a:cubicBezTo>
                    <a:cubicBezTo>
                      <a:pt x="17" y="67"/>
                      <a:pt x="16" y="69"/>
                      <a:pt x="16" y="71"/>
                    </a:cubicBezTo>
                    <a:cubicBezTo>
                      <a:pt x="15" y="71"/>
                      <a:pt x="15" y="71"/>
                      <a:pt x="15" y="70"/>
                    </a:cubicBezTo>
                    <a:cubicBezTo>
                      <a:pt x="13" y="71"/>
                      <a:pt x="15" y="73"/>
                      <a:pt x="14" y="74"/>
                    </a:cubicBezTo>
                    <a:cubicBezTo>
                      <a:pt x="13" y="75"/>
                      <a:pt x="12" y="75"/>
                      <a:pt x="12" y="75"/>
                    </a:cubicBezTo>
                    <a:cubicBezTo>
                      <a:pt x="13" y="76"/>
                      <a:pt x="11" y="79"/>
                      <a:pt x="11" y="81"/>
                    </a:cubicBezTo>
                    <a:cubicBezTo>
                      <a:pt x="10" y="81"/>
                      <a:pt x="10" y="81"/>
                      <a:pt x="9" y="82"/>
                    </a:cubicBezTo>
                    <a:cubicBezTo>
                      <a:pt x="5" y="93"/>
                      <a:pt x="2" y="105"/>
                      <a:pt x="4" y="117"/>
                    </a:cubicBezTo>
                    <a:cubicBezTo>
                      <a:pt x="2" y="119"/>
                      <a:pt x="3" y="114"/>
                      <a:pt x="1" y="115"/>
                    </a:cubicBezTo>
                    <a:cubicBezTo>
                      <a:pt x="3" y="115"/>
                      <a:pt x="1" y="117"/>
                      <a:pt x="2" y="121"/>
                    </a:cubicBezTo>
                    <a:cubicBezTo>
                      <a:pt x="2" y="121"/>
                      <a:pt x="2" y="121"/>
                      <a:pt x="2" y="121"/>
                    </a:cubicBezTo>
                    <a:cubicBezTo>
                      <a:pt x="2" y="122"/>
                      <a:pt x="1" y="123"/>
                      <a:pt x="1" y="125"/>
                    </a:cubicBezTo>
                    <a:cubicBezTo>
                      <a:pt x="2" y="125"/>
                      <a:pt x="2" y="125"/>
                      <a:pt x="2" y="125"/>
                    </a:cubicBezTo>
                    <a:cubicBezTo>
                      <a:pt x="4" y="126"/>
                      <a:pt x="0" y="129"/>
                      <a:pt x="3" y="129"/>
                    </a:cubicBezTo>
                    <a:cubicBezTo>
                      <a:pt x="1" y="131"/>
                      <a:pt x="1" y="131"/>
                      <a:pt x="1" y="131"/>
                    </a:cubicBezTo>
                    <a:cubicBezTo>
                      <a:pt x="4" y="132"/>
                      <a:pt x="1" y="134"/>
                      <a:pt x="3" y="136"/>
                    </a:cubicBezTo>
                    <a:cubicBezTo>
                      <a:pt x="3" y="135"/>
                      <a:pt x="3" y="135"/>
                      <a:pt x="3" y="135"/>
                    </a:cubicBezTo>
                    <a:cubicBezTo>
                      <a:pt x="2" y="138"/>
                      <a:pt x="6" y="141"/>
                      <a:pt x="4" y="142"/>
                    </a:cubicBezTo>
                    <a:cubicBezTo>
                      <a:pt x="5" y="144"/>
                      <a:pt x="7" y="147"/>
                      <a:pt x="9" y="147"/>
                    </a:cubicBezTo>
                    <a:cubicBezTo>
                      <a:pt x="8" y="148"/>
                      <a:pt x="7" y="148"/>
                      <a:pt x="6" y="147"/>
                    </a:cubicBezTo>
                    <a:cubicBezTo>
                      <a:pt x="9" y="156"/>
                      <a:pt x="13" y="165"/>
                      <a:pt x="19" y="171"/>
                    </a:cubicBezTo>
                    <a:cubicBezTo>
                      <a:pt x="18" y="172"/>
                      <a:pt x="18" y="171"/>
                      <a:pt x="17" y="171"/>
                    </a:cubicBezTo>
                    <a:cubicBezTo>
                      <a:pt x="21" y="175"/>
                      <a:pt x="20" y="181"/>
                      <a:pt x="26" y="182"/>
                    </a:cubicBezTo>
                    <a:cubicBezTo>
                      <a:pt x="28" y="182"/>
                      <a:pt x="28" y="182"/>
                      <a:pt x="28" y="182"/>
                    </a:cubicBezTo>
                    <a:cubicBezTo>
                      <a:pt x="28" y="183"/>
                      <a:pt x="27" y="184"/>
                      <a:pt x="27" y="185"/>
                    </a:cubicBezTo>
                    <a:cubicBezTo>
                      <a:pt x="28" y="185"/>
                      <a:pt x="30" y="188"/>
                      <a:pt x="32" y="188"/>
                    </a:cubicBezTo>
                    <a:cubicBezTo>
                      <a:pt x="31" y="189"/>
                      <a:pt x="31" y="188"/>
                      <a:pt x="30" y="189"/>
                    </a:cubicBezTo>
                    <a:cubicBezTo>
                      <a:pt x="31" y="191"/>
                      <a:pt x="35" y="191"/>
                      <a:pt x="36" y="193"/>
                    </a:cubicBezTo>
                    <a:cubicBezTo>
                      <a:pt x="35" y="193"/>
                      <a:pt x="35" y="193"/>
                      <a:pt x="35" y="193"/>
                    </a:cubicBezTo>
                    <a:cubicBezTo>
                      <a:pt x="39" y="203"/>
                      <a:pt x="49" y="216"/>
                      <a:pt x="58" y="218"/>
                    </a:cubicBezTo>
                    <a:cubicBezTo>
                      <a:pt x="61" y="219"/>
                      <a:pt x="58" y="221"/>
                      <a:pt x="59" y="221"/>
                    </a:cubicBezTo>
                    <a:cubicBezTo>
                      <a:pt x="68" y="224"/>
                      <a:pt x="76" y="234"/>
                      <a:pt x="86" y="232"/>
                    </a:cubicBezTo>
                    <a:cubicBezTo>
                      <a:pt x="93" y="233"/>
                      <a:pt x="94" y="226"/>
                      <a:pt x="94" y="226"/>
                    </a:cubicBezTo>
                    <a:cubicBezTo>
                      <a:pt x="83" y="227"/>
                      <a:pt x="69" y="216"/>
                      <a:pt x="61" y="205"/>
                    </a:cubicBezTo>
                    <a:cubicBezTo>
                      <a:pt x="57" y="202"/>
                      <a:pt x="51" y="198"/>
                      <a:pt x="49" y="194"/>
                    </a:cubicBezTo>
                    <a:cubicBezTo>
                      <a:pt x="35" y="180"/>
                      <a:pt x="28" y="161"/>
                      <a:pt x="22" y="144"/>
                    </a:cubicBezTo>
                    <a:cubicBezTo>
                      <a:pt x="21" y="145"/>
                      <a:pt x="20" y="144"/>
                      <a:pt x="20" y="144"/>
                    </a:cubicBezTo>
                    <a:cubicBezTo>
                      <a:pt x="20" y="143"/>
                      <a:pt x="20" y="143"/>
                      <a:pt x="20" y="143"/>
                    </a:cubicBezTo>
                    <a:cubicBezTo>
                      <a:pt x="18" y="142"/>
                      <a:pt x="18" y="142"/>
                      <a:pt x="18" y="142"/>
                    </a:cubicBezTo>
                    <a:cubicBezTo>
                      <a:pt x="18" y="141"/>
                      <a:pt x="20" y="141"/>
                      <a:pt x="20" y="142"/>
                    </a:cubicBezTo>
                    <a:cubicBezTo>
                      <a:pt x="18" y="135"/>
                      <a:pt x="17" y="128"/>
                      <a:pt x="17" y="121"/>
                    </a:cubicBezTo>
                    <a:cubicBezTo>
                      <a:pt x="15" y="120"/>
                      <a:pt x="17" y="117"/>
                      <a:pt x="15" y="117"/>
                    </a:cubicBezTo>
                    <a:cubicBezTo>
                      <a:pt x="16" y="116"/>
                      <a:pt x="16" y="117"/>
                      <a:pt x="16" y="117"/>
                    </a:cubicBezTo>
                    <a:cubicBezTo>
                      <a:pt x="15" y="112"/>
                      <a:pt x="15" y="111"/>
                      <a:pt x="18" y="107"/>
                    </a:cubicBezTo>
                    <a:cubicBezTo>
                      <a:pt x="22" y="88"/>
                      <a:pt x="30" y="70"/>
                      <a:pt x="44" y="57"/>
                    </a:cubicBezTo>
                    <a:cubicBezTo>
                      <a:pt x="58" y="43"/>
                      <a:pt x="76" y="32"/>
                      <a:pt x="96" y="26"/>
                    </a:cubicBezTo>
                    <a:cubicBezTo>
                      <a:pt x="99" y="21"/>
                      <a:pt x="104" y="22"/>
                      <a:pt x="107" y="18"/>
                    </a:cubicBezTo>
                    <a:cubicBezTo>
                      <a:pt x="107" y="20"/>
                      <a:pt x="107" y="20"/>
                      <a:pt x="107" y="20"/>
                    </a:cubicBezTo>
                    <a:cubicBezTo>
                      <a:pt x="110" y="17"/>
                      <a:pt x="111" y="19"/>
                      <a:pt x="116" y="20"/>
                    </a:cubicBezTo>
                    <a:cubicBezTo>
                      <a:pt x="115" y="19"/>
                      <a:pt x="117" y="19"/>
                      <a:pt x="116" y="17"/>
                    </a:cubicBezTo>
                    <a:cubicBezTo>
                      <a:pt x="118" y="15"/>
                      <a:pt x="119" y="20"/>
                      <a:pt x="121" y="19"/>
                    </a:cubicBezTo>
                    <a:cubicBezTo>
                      <a:pt x="121" y="19"/>
                      <a:pt x="121" y="18"/>
                      <a:pt x="122" y="18"/>
                    </a:cubicBezTo>
                    <a:cubicBezTo>
                      <a:pt x="127" y="15"/>
                      <a:pt x="121" y="19"/>
                      <a:pt x="128" y="21"/>
                    </a:cubicBezTo>
                    <a:cubicBezTo>
                      <a:pt x="137" y="19"/>
                      <a:pt x="147" y="18"/>
                      <a:pt x="156" y="21"/>
                    </a:cubicBezTo>
                    <a:cubicBezTo>
                      <a:pt x="156" y="21"/>
                      <a:pt x="156" y="19"/>
                      <a:pt x="157" y="20"/>
                    </a:cubicBezTo>
                    <a:cubicBezTo>
                      <a:pt x="157" y="23"/>
                      <a:pt x="160" y="19"/>
                      <a:pt x="161" y="21"/>
                    </a:cubicBezTo>
                    <a:cubicBezTo>
                      <a:pt x="161" y="22"/>
                      <a:pt x="160" y="22"/>
                      <a:pt x="160" y="22"/>
                    </a:cubicBezTo>
                    <a:cubicBezTo>
                      <a:pt x="164" y="24"/>
                      <a:pt x="167" y="23"/>
                      <a:pt x="171" y="26"/>
                    </a:cubicBezTo>
                    <a:cubicBezTo>
                      <a:pt x="175" y="25"/>
                      <a:pt x="178" y="29"/>
                      <a:pt x="181" y="29"/>
                    </a:cubicBezTo>
                    <a:cubicBezTo>
                      <a:pt x="180" y="30"/>
                      <a:pt x="182" y="30"/>
                      <a:pt x="182" y="31"/>
                    </a:cubicBezTo>
                    <a:cubicBezTo>
                      <a:pt x="187" y="29"/>
                      <a:pt x="188" y="36"/>
                      <a:pt x="192" y="35"/>
                    </a:cubicBezTo>
                    <a:cubicBezTo>
                      <a:pt x="192" y="35"/>
                      <a:pt x="192" y="35"/>
                      <a:pt x="192" y="35"/>
                    </a:cubicBezTo>
                    <a:cubicBezTo>
                      <a:pt x="200" y="40"/>
                      <a:pt x="209" y="47"/>
                      <a:pt x="216" y="54"/>
                    </a:cubicBezTo>
                    <a:cubicBezTo>
                      <a:pt x="220" y="58"/>
                      <a:pt x="221" y="65"/>
                      <a:pt x="225" y="70"/>
                    </a:cubicBezTo>
                    <a:cubicBezTo>
                      <a:pt x="226" y="71"/>
                      <a:pt x="227" y="70"/>
                      <a:pt x="227" y="70"/>
                    </a:cubicBezTo>
                    <a:cubicBezTo>
                      <a:pt x="228" y="72"/>
                      <a:pt x="226" y="71"/>
                      <a:pt x="226" y="71"/>
                    </a:cubicBezTo>
                    <a:cubicBezTo>
                      <a:pt x="229" y="74"/>
                      <a:pt x="228" y="78"/>
                      <a:pt x="230" y="82"/>
                    </a:cubicBezTo>
                    <a:cubicBezTo>
                      <a:pt x="231" y="82"/>
                      <a:pt x="231" y="83"/>
                      <a:pt x="232" y="82"/>
                    </a:cubicBezTo>
                    <a:cubicBezTo>
                      <a:pt x="230" y="87"/>
                      <a:pt x="235" y="92"/>
                      <a:pt x="234" y="97"/>
                    </a:cubicBezTo>
                    <a:cubicBezTo>
                      <a:pt x="237" y="95"/>
                      <a:pt x="236" y="99"/>
                      <a:pt x="237" y="101"/>
                    </a:cubicBezTo>
                    <a:cubicBezTo>
                      <a:pt x="237" y="102"/>
                      <a:pt x="236" y="102"/>
                      <a:pt x="235" y="102"/>
                    </a:cubicBezTo>
                    <a:cubicBezTo>
                      <a:pt x="236" y="105"/>
                      <a:pt x="236" y="107"/>
                      <a:pt x="235" y="111"/>
                    </a:cubicBezTo>
                    <a:cubicBezTo>
                      <a:pt x="235" y="113"/>
                      <a:pt x="237" y="113"/>
                      <a:pt x="236" y="116"/>
                    </a:cubicBezTo>
                    <a:cubicBezTo>
                      <a:pt x="234" y="117"/>
                      <a:pt x="235" y="120"/>
                      <a:pt x="234" y="123"/>
                    </a:cubicBezTo>
                    <a:cubicBezTo>
                      <a:pt x="236" y="122"/>
                      <a:pt x="238" y="125"/>
                      <a:pt x="236" y="128"/>
                    </a:cubicBezTo>
                    <a:cubicBezTo>
                      <a:pt x="234" y="126"/>
                      <a:pt x="234" y="126"/>
                      <a:pt x="234" y="126"/>
                    </a:cubicBezTo>
                    <a:cubicBezTo>
                      <a:pt x="234" y="134"/>
                      <a:pt x="229" y="143"/>
                      <a:pt x="228" y="152"/>
                    </a:cubicBezTo>
                    <a:cubicBezTo>
                      <a:pt x="227" y="152"/>
                      <a:pt x="227" y="152"/>
                      <a:pt x="227" y="152"/>
                    </a:cubicBezTo>
                    <a:cubicBezTo>
                      <a:pt x="225" y="160"/>
                      <a:pt x="219" y="167"/>
                      <a:pt x="216" y="175"/>
                    </a:cubicBezTo>
                    <a:cubicBezTo>
                      <a:pt x="214" y="176"/>
                      <a:pt x="211" y="179"/>
                      <a:pt x="210" y="180"/>
                    </a:cubicBezTo>
                    <a:cubicBezTo>
                      <a:pt x="209" y="184"/>
                      <a:pt x="208" y="184"/>
                      <a:pt x="208" y="187"/>
                    </a:cubicBezTo>
                    <a:cubicBezTo>
                      <a:pt x="207" y="188"/>
                      <a:pt x="206" y="188"/>
                      <a:pt x="205" y="188"/>
                    </a:cubicBezTo>
                    <a:cubicBezTo>
                      <a:pt x="202" y="190"/>
                      <a:pt x="198" y="191"/>
                      <a:pt x="197" y="195"/>
                    </a:cubicBezTo>
                    <a:cubicBezTo>
                      <a:pt x="196" y="194"/>
                      <a:pt x="196" y="194"/>
                      <a:pt x="196" y="194"/>
                    </a:cubicBezTo>
                    <a:cubicBezTo>
                      <a:pt x="194" y="196"/>
                      <a:pt x="191" y="201"/>
                      <a:pt x="187" y="201"/>
                    </a:cubicBezTo>
                    <a:cubicBezTo>
                      <a:pt x="187" y="203"/>
                      <a:pt x="184" y="205"/>
                      <a:pt x="187" y="205"/>
                    </a:cubicBezTo>
                    <a:cubicBezTo>
                      <a:pt x="185" y="206"/>
                      <a:pt x="185" y="204"/>
                      <a:pt x="184" y="206"/>
                    </a:cubicBezTo>
                    <a:cubicBezTo>
                      <a:pt x="184" y="203"/>
                      <a:pt x="184" y="203"/>
                      <a:pt x="184" y="203"/>
                    </a:cubicBezTo>
                    <a:cubicBezTo>
                      <a:pt x="177" y="207"/>
                      <a:pt x="172" y="211"/>
                      <a:pt x="165" y="215"/>
                    </a:cubicBezTo>
                    <a:cubicBezTo>
                      <a:pt x="162" y="213"/>
                      <a:pt x="158" y="218"/>
                      <a:pt x="153" y="218"/>
                    </a:cubicBezTo>
                    <a:cubicBezTo>
                      <a:pt x="151" y="220"/>
                      <a:pt x="146" y="219"/>
                      <a:pt x="145" y="223"/>
                    </a:cubicBezTo>
                    <a:cubicBezTo>
                      <a:pt x="145" y="221"/>
                      <a:pt x="145" y="221"/>
                      <a:pt x="145" y="221"/>
                    </a:cubicBezTo>
                    <a:cubicBezTo>
                      <a:pt x="141" y="222"/>
                      <a:pt x="137" y="223"/>
                      <a:pt x="132" y="224"/>
                    </a:cubicBezTo>
                    <a:cubicBezTo>
                      <a:pt x="129" y="224"/>
                      <a:pt x="130" y="226"/>
                      <a:pt x="128" y="227"/>
                    </a:cubicBezTo>
                    <a:cubicBezTo>
                      <a:pt x="127" y="226"/>
                      <a:pt x="127" y="226"/>
                      <a:pt x="127" y="226"/>
                    </a:cubicBezTo>
                    <a:cubicBezTo>
                      <a:pt x="125" y="227"/>
                      <a:pt x="125" y="230"/>
                      <a:pt x="125" y="231"/>
                    </a:cubicBezTo>
                    <a:cubicBezTo>
                      <a:pt x="123" y="231"/>
                      <a:pt x="123" y="232"/>
                      <a:pt x="121" y="231"/>
                    </a:cubicBezTo>
                    <a:cubicBezTo>
                      <a:pt x="122" y="230"/>
                      <a:pt x="123" y="228"/>
                      <a:pt x="124" y="226"/>
                    </a:cubicBezTo>
                    <a:cubicBezTo>
                      <a:pt x="121" y="226"/>
                      <a:pt x="119" y="230"/>
                      <a:pt x="117" y="228"/>
                    </a:cubicBezTo>
                    <a:cubicBezTo>
                      <a:pt x="114" y="228"/>
                      <a:pt x="113" y="229"/>
                      <a:pt x="113" y="231"/>
                    </a:cubicBezTo>
                    <a:cubicBezTo>
                      <a:pt x="113" y="230"/>
                      <a:pt x="111" y="230"/>
                      <a:pt x="112" y="229"/>
                    </a:cubicBezTo>
                    <a:cubicBezTo>
                      <a:pt x="110" y="230"/>
                      <a:pt x="109" y="230"/>
                      <a:pt x="108" y="231"/>
                    </a:cubicBezTo>
                    <a:cubicBezTo>
                      <a:pt x="109" y="231"/>
                      <a:pt x="109" y="231"/>
                      <a:pt x="110" y="231"/>
                    </a:cubicBezTo>
                    <a:cubicBezTo>
                      <a:pt x="109" y="232"/>
                      <a:pt x="107" y="233"/>
                      <a:pt x="108" y="235"/>
                    </a:cubicBezTo>
                    <a:cubicBezTo>
                      <a:pt x="109" y="234"/>
                      <a:pt x="109" y="234"/>
                      <a:pt x="110" y="234"/>
                    </a:cubicBezTo>
                    <a:cubicBezTo>
                      <a:pt x="110" y="235"/>
                      <a:pt x="107" y="236"/>
                      <a:pt x="106" y="235"/>
                    </a:cubicBezTo>
                    <a:cubicBezTo>
                      <a:pt x="105" y="234"/>
                      <a:pt x="107" y="232"/>
                      <a:pt x="106" y="231"/>
                    </a:cubicBezTo>
                    <a:cubicBezTo>
                      <a:pt x="102" y="235"/>
                      <a:pt x="102" y="235"/>
                      <a:pt x="102" y="235"/>
                    </a:cubicBezTo>
                    <a:cubicBezTo>
                      <a:pt x="103" y="235"/>
                      <a:pt x="104" y="235"/>
                      <a:pt x="104" y="237"/>
                    </a:cubicBezTo>
                    <a:cubicBezTo>
                      <a:pt x="106" y="236"/>
                      <a:pt x="106" y="236"/>
                      <a:pt x="106" y="236"/>
                    </a:cubicBezTo>
                    <a:cubicBezTo>
                      <a:pt x="106" y="237"/>
                      <a:pt x="106" y="237"/>
                      <a:pt x="106" y="237"/>
                    </a:cubicBezTo>
                    <a:cubicBezTo>
                      <a:pt x="109" y="236"/>
                      <a:pt x="112" y="237"/>
                      <a:pt x="115" y="235"/>
                    </a:cubicBezTo>
                    <a:cubicBezTo>
                      <a:pt x="113" y="234"/>
                      <a:pt x="113" y="234"/>
                      <a:pt x="113" y="234"/>
                    </a:cubicBezTo>
                    <a:cubicBezTo>
                      <a:pt x="115" y="233"/>
                      <a:pt x="117" y="231"/>
                      <a:pt x="119" y="232"/>
                    </a:cubicBezTo>
                    <a:cubicBezTo>
                      <a:pt x="118" y="233"/>
                      <a:pt x="119" y="234"/>
                      <a:pt x="119" y="235"/>
                    </a:cubicBezTo>
                    <a:cubicBezTo>
                      <a:pt x="120" y="234"/>
                      <a:pt x="120" y="234"/>
                      <a:pt x="121" y="234"/>
                    </a:cubicBezTo>
                    <a:cubicBezTo>
                      <a:pt x="120" y="237"/>
                      <a:pt x="120" y="237"/>
                      <a:pt x="120" y="237"/>
                    </a:cubicBezTo>
                    <a:cubicBezTo>
                      <a:pt x="120" y="233"/>
                      <a:pt x="125" y="234"/>
                      <a:pt x="126" y="233"/>
                    </a:cubicBezTo>
                    <a:cubicBezTo>
                      <a:pt x="126" y="234"/>
                      <a:pt x="126" y="234"/>
                      <a:pt x="126" y="234"/>
                    </a:cubicBezTo>
                    <a:cubicBezTo>
                      <a:pt x="129" y="234"/>
                      <a:pt x="125" y="233"/>
                      <a:pt x="127" y="232"/>
                    </a:cubicBezTo>
                    <a:cubicBezTo>
                      <a:pt x="129" y="232"/>
                      <a:pt x="128" y="235"/>
                      <a:pt x="130" y="236"/>
                    </a:cubicBezTo>
                    <a:cubicBezTo>
                      <a:pt x="133" y="235"/>
                      <a:pt x="138" y="232"/>
                      <a:pt x="142" y="233"/>
                    </a:cubicBezTo>
                    <a:cubicBezTo>
                      <a:pt x="144" y="231"/>
                      <a:pt x="147" y="230"/>
                      <a:pt x="149" y="228"/>
                    </a:cubicBezTo>
                    <a:cubicBezTo>
                      <a:pt x="151" y="227"/>
                      <a:pt x="150" y="231"/>
                      <a:pt x="152" y="229"/>
                    </a:cubicBezTo>
                    <a:cubicBezTo>
                      <a:pt x="152" y="230"/>
                      <a:pt x="152" y="231"/>
                      <a:pt x="153" y="231"/>
                    </a:cubicBezTo>
                    <a:cubicBezTo>
                      <a:pt x="153" y="230"/>
                      <a:pt x="157" y="230"/>
                      <a:pt x="155" y="228"/>
                    </a:cubicBezTo>
                    <a:cubicBezTo>
                      <a:pt x="158" y="228"/>
                      <a:pt x="162" y="227"/>
                      <a:pt x="165" y="225"/>
                    </a:cubicBezTo>
                    <a:cubicBezTo>
                      <a:pt x="164" y="225"/>
                      <a:pt x="165" y="227"/>
                      <a:pt x="166" y="228"/>
                    </a:cubicBezTo>
                    <a:cubicBezTo>
                      <a:pt x="167" y="225"/>
                      <a:pt x="169" y="223"/>
                      <a:pt x="173" y="222"/>
                    </a:cubicBezTo>
                    <a:cubicBezTo>
                      <a:pt x="172" y="221"/>
                      <a:pt x="171" y="221"/>
                      <a:pt x="171" y="220"/>
                    </a:cubicBezTo>
                    <a:cubicBezTo>
                      <a:pt x="171" y="219"/>
                      <a:pt x="171" y="218"/>
                      <a:pt x="172" y="218"/>
                    </a:cubicBezTo>
                    <a:cubicBezTo>
                      <a:pt x="173" y="220"/>
                      <a:pt x="174" y="222"/>
                      <a:pt x="177" y="221"/>
                    </a:cubicBezTo>
                    <a:cubicBezTo>
                      <a:pt x="177" y="224"/>
                      <a:pt x="172" y="223"/>
                      <a:pt x="175" y="225"/>
                    </a:cubicBezTo>
                    <a:cubicBezTo>
                      <a:pt x="174" y="227"/>
                      <a:pt x="169" y="229"/>
                      <a:pt x="168" y="228"/>
                    </a:cubicBezTo>
                    <a:cubicBezTo>
                      <a:pt x="166" y="232"/>
                      <a:pt x="170" y="228"/>
                      <a:pt x="170" y="230"/>
                    </a:cubicBezTo>
                    <a:cubicBezTo>
                      <a:pt x="172" y="229"/>
                      <a:pt x="173" y="228"/>
                      <a:pt x="176" y="226"/>
                    </a:cubicBezTo>
                    <a:cubicBezTo>
                      <a:pt x="176" y="225"/>
                      <a:pt x="174" y="225"/>
                      <a:pt x="176" y="224"/>
                    </a:cubicBezTo>
                    <a:cubicBezTo>
                      <a:pt x="177" y="220"/>
                      <a:pt x="180" y="224"/>
                      <a:pt x="181" y="223"/>
                    </a:cubicBezTo>
                    <a:cubicBezTo>
                      <a:pt x="180" y="225"/>
                      <a:pt x="180" y="225"/>
                      <a:pt x="180" y="225"/>
                    </a:cubicBezTo>
                    <a:cubicBezTo>
                      <a:pt x="182" y="224"/>
                      <a:pt x="182" y="223"/>
                      <a:pt x="184" y="222"/>
                    </a:cubicBezTo>
                    <a:cubicBezTo>
                      <a:pt x="186" y="224"/>
                      <a:pt x="181" y="224"/>
                      <a:pt x="181" y="226"/>
                    </a:cubicBezTo>
                    <a:cubicBezTo>
                      <a:pt x="183" y="227"/>
                      <a:pt x="183" y="227"/>
                      <a:pt x="183" y="227"/>
                    </a:cubicBezTo>
                    <a:cubicBezTo>
                      <a:pt x="187" y="226"/>
                      <a:pt x="183" y="224"/>
                      <a:pt x="187" y="223"/>
                    </a:cubicBezTo>
                    <a:cubicBezTo>
                      <a:pt x="187" y="225"/>
                      <a:pt x="187" y="225"/>
                      <a:pt x="187" y="225"/>
                    </a:cubicBezTo>
                    <a:cubicBezTo>
                      <a:pt x="189" y="223"/>
                      <a:pt x="189" y="223"/>
                      <a:pt x="189" y="223"/>
                    </a:cubicBezTo>
                    <a:cubicBezTo>
                      <a:pt x="188" y="222"/>
                      <a:pt x="187" y="221"/>
                      <a:pt x="185" y="222"/>
                    </a:cubicBezTo>
                    <a:cubicBezTo>
                      <a:pt x="185" y="218"/>
                      <a:pt x="187" y="220"/>
                      <a:pt x="189" y="218"/>
                    </a:cubicBezTo>
                    <a:cubicBezTo>
                      <a:pt x="189" y="216"/>
                      <a:pt x="188" y="219"/>
                      <a:pt x="187" y="218"/>
                    </a:cubicBezTo>
                    <a:cubicBezTo>
                      <a:pt x="186" y="216"/>
                      <a:pt x="188" y="215"/>
                      <a:pt x="189" y="214"/>
                    </a:cubicBezTo>
                    <a:cubicBezTo>
                      <a:pt x="191" y="213"/>
                      <a:pt x="191" y="215"/>
                      <a:pt x="193" y="216"/>
                    </a:cubicBezTo>
                    <a:cubicBezTo>
                      <a:pt x="192" y="216"/>
                      <a:pt x="191" y="217"/>
                      <a:pt x="191" y="216"/>
                    </a:cubicBezTo>
                    <a:cubicBezTo>
                      <a:pt x="189" y="220"/>
                      <a:pt x="194" y="219"/>
                      <a:pt x="192" y="221"/>
                    </a:cubicBezTo>
                    <a:cubicBezTo>
                      <a:pt x="195" y="221"/>
                      <a:pt x="194" y="219"/>
                      <a:pt x="195" y="218"/>
                    </a:cubicBezTo>
                    <a:cubicBezTo>
                      <a:pt x="194" y="218"/>
                      <a:pt x="194" y="216"/>
                      <a:pt x="193" y="216"/>
                    </a:cubicBezTo>
                    <a:cubicBezTo>
                      <a:pt x="194" y="210"/>
                      <a:pt x="197" y="218"/>
                      <a:pt x="200" y="215"/>
                    </a:cubicBezTo>
                    <a:cubicBezTo>
                      <a:pt x="198" y="213"/>
                      <a:pt x="202" y="208"/>
                      <a:pt x="198" y="207"/>
                    </a:cubicBezTo>
                    <a:cubicBezTo>
                      <a:pt x="199" y="206"/>
                      <a:pt x="199" y="205"/>
                      <a:pt x="200" y="204"/>
                    </a:cubicBezTo>
                    <a:cubicBezTo>
                      <a:pt x="201" y="207"/>
                      <a:pt x="203" y="205"/>
                      <a:pt x="202" y="207"/>
                    </a:cubicBezTo>
                    <a:cubicBezTo>
                      <a:pt x="203" y="207"/>
                      <a:pt x="203" y="207"/>
                      <a:pt x="203" y="207"/>
                    </a:cubicBezTo>
                    <a:cubicBezTo>
                      <a:pt x="203" y="210"/>
                      <a:pt x="203" y="210"/>
                      <a:pt x="203" y="210"/>
                    </a:cubicBezTo>
                    <a:cubicBezTo>
                      <a:pt x="205" y="210"/>
                      <a:pt x="208" y="210"/>
                      <a:pt x="210" y="210"/>
                    </a:cubicBezTo>
                    <a:cubicBezTo>
                      <a:pt x="211" y="208"/>
                      <a:pt x="208" y="209"/>
                      <a:pt x="210" y="207"/>
                    </a:cubicBezTo>
                    <a:cubicBezTo>
                      <a:pt x="210" y="208"/>
                      <a:pt x="211" y="208"/>
                      <a:pt x="212" y="207"/>
                    </a:cubicBezTo>
                    <a:cubicBezTo>
                      <a:pt x="210" y="208"/>
                      <a:pt x="210" y="205"/>
                      <a:pt x="211" y="203"/>
                    </a:cubicBezTo>
                    <a:cubicBezTo>
                      <a:pt x="213" y="202"/>
                      <a:pt x="215" y="202"/>
                      <a:pt x="215" y="203"/>
                    </a:cubicBezTo>
                    <a:cubicBezTo>
                      <a:pt x="215" y="206"/>
                      <a:pt x="215" y="206"/>
                      <a:pt x="215" y="206"/>
                    </a:cubicBezTo>
                    <a:cubicBezTo>
                      <a:pt x="215" y="203"/>
                      <a:pt x="216" y="206"/>
                      <a:pt x="217" y="204"/>
                    </a:cubicBezTo>
                    <a:cubicBezTo>
                      <a:pt x="216" y="203"/>
                      <a:pt x="216" y="201"/>
                      <a:pt x="215" y="200"/>
                    </a:cubicBezTo>
                    <a:cubicBezTo>
                      <a:pt x="216" y="198"/>
                      <a:pt x="218" y="199"/>
                      <a:pt x="218" y="198"/>
                    </a:cubicBezTo>
                    <a:cubicBezTo>
                      <a:pt x="217" y="201"/>
                      <a:pt x="217" y="201"/>
                      <a:pt x="217" y="201"/>
                    </a:cubicBezTo>
                    <a:cubicBezTo>
                      <a:pt x="219" y="198"/>
                      <a:pt x="220" y="203"/>
                      <a:pt x="222" y="200"/>
                    </a:cubicBezTo>
                    <a:cubicBezTo>
                      <a:pt x="221" y="198"/>
                      <a:pt x="221" y="198"/>
                      <a:pt x="221" y="198"/>
                    </a:cubicBezTo>
                    <a:cubicBezTo>
                      <a:pt x="222" y="198"/>
                      <a:pt x="222" y="198"/>
                      <a:pt x="222" y="199"/>
                    </a:cubicBezTo>
                    <a:cubicBezTo>
                      <a:pt x="222" y="198"/>
                      <a:pt x="223" y="197"/>
                      <a:pt x="223" y="196"/>
                    </a:cubicBezTo>
                    <a:cubicBezTo>
                      <a:pt x="224" y="196"/>
                      <a:pt x="224" y="196"/>
                      <a:pt x="224" y="196"/>
                    </a:cubicBezTo>
                    <a:cubicBezTo>
                      <a:pt x="225" y="195"/>
                      <a:pt x="224" y="192"/>
                      <a:pt x="227" y="193"/>
                    </a:cubicBezTo>
                    <a:cubicBezTo>
                      <a:pt x="224" y="192"/>
                      <a:pt x="226" y="194"/>
                      <a:pt x="223" y="194"/>
                    </a:cubicBezTo>
                    <a:cubicBezTo>
                      <a:pt x="221" y="194"/>
                      <a:pt x="223" y="192"/>
                      <a:pt x="224" y="191"/>
                    </a:cubicBezTo>
                    <a:cubicBezTo>
                      <a:pt x="226" y="193"/>
                      <a:pt x="226" y="189"/>
                      <a:pt x="227" y="188"/>
                    </a:cubicBezTo>
                    <a:cubicBezTo>
                      <a:pt x="228" y="188"/>
                      <a:pt x="229" y="187"/>
                      <a:pt x="230" y="187"/>
                    </a:cubicBezTo>
                    <a:cubicBezTo>
                      <a:pt x="229" y="186"/>
                      <a:pt x="229" y="186"/>
                      <a:pt x="229" y="186"/>
                    </a:cubicBezTo>
                    <a:cubicBezTo>
                      <a:pt x="232" y="187"/>
                      <a:pt x="230" y="183"/>
                      <a:pt x="232" y="182"/>
                    </a:cubicBezTo>
                    <a:cubicBezTo>
                      <a:pt x="232" y="183"/>
                      <a:pt x="233" y="184"/>
                      <a:pt x="235" y="183"/>
                    </a:cubicBezTo>
                    <a:cubicBezTo>
                      <a:pt x="231" y="183"/>
                      <a:pt x="234" y="179"/>
                      <a:pt x="232" y="179"/>
                    </a:cubicBezTo>
                    <a:cubicBezTo>
                      <a:pt x="234" y="177"/>
                      <a:pt x="234" y="181"/>
                      <a:pt x="236" y="182"/>
                    </a:cubicBezTo>
                    <a:cubicBezTo>
                      <a:pt x="235" y="179"/>
                      <a:pt x="239" y="179"/>
                      <a:pt x="237" y="177"/>
                    </a:cubicBezTo>
                    <a:cubicBezTo>
                      <a:pt x="236" y="178"/>
                      <a:pt x="236" y="176"/>
                      <a:pt x="235" y="175"/>
                    </a:cubicBezTo>
                    <a:cubicBezTo>
                      <a:pt x="237" y="173"/>
                      <a:pt x="236" y="176"/>
                      <a:pt x="238" y="175"/>
                    </a:cubicBezTo>
                    <a:cubicBezTo>
                      <a:pt x="238" y="173"/>
                      <a:pt x="237" y="171"/>
                      <a:pt x="236" y="172"/>
                    </a:cubicBezTo>
                    <a:cubicBezTo>
                      <a:pt x="237" y="171"/>
                      <a:pt x="236" y="168"/>
                      <a:pt x="238" y="168"/>
                    </a:cubicBezTo>
                    <a:cubicBezTo>
                      <a:pt x="240" y="168"/>
                      <a:pt x="237" y="171"/>
                      <a:pt x="239" y="171"/>
                    </a:cubicBezTo>
                    <a:cubicBezTo>
                      <a:pt x="241" y="167"/>
                      <a:pt x="236" y="167"/>
                      <a:pt x="237" y="164"/>
                    </a:cubicBezTo>
                    <a:cubicBezTo>
                      <a:pt x="236" y="164"/>
                      <a:pt x="234" y="162"/>
                      <a:pt x="234" y="160"/>
                    </a:cubicBezTo>
                    <a:cubicBezTo>
                      <a:pt x="236" y="157"/>
                      <a:pt x="234" y="162"/>
                      <a:pt x="236" y="162"/>
                    </a:cubicBezTo>
                    <a:cubicBezTo>
                      <a:pt x="237" y="160"/>
                      <a:pt x="237" y="160"/>
                      <a:pt x="237" y="160"/>
                    </a:cubicBezTo>
                    <a:cubicBezTo>
                      <a:pt x="240" y="159"/>
                      <a:pt x="239" y="166"/>
                      <a:pt x="242" y="165"/>
                    </a:cubicBezTo>
                    <a:cubicBezTo>
                      <a:pt x="242" y="163"/>
                      <a:pt x="242" y="163"/>
                      <a:pt x="242" y="163"/>
                    </a:cubicBezTo>
                    <a:cubicBezTo>
                      <a:pt x="242" y="164"/>
                      <a:pt x="243" y="165"/>
                      <a:pt x="244" y="165"/>
                    </a:cubicBezTo>
                    <a:cubicBezTo>
                      <a:pt x="243" y="164"/>
                      <a:pt x="246" y="161"/>
                      <a:pt x="245" y="161"/>
                    </a:cubicBezTo>
                    <a:cubicBezTo>
                      <a:pt x="244" y="160"/>
                      <a:pt x="245" y="162"/>
                      <a:pt x="244" y="161"/>
                    </a:cubicBezTo>
                    <a:cubicBezTo>
                      <a:pt x="245" y="159"/>
                      <a:pt x="243" y="158"/>
                      <a:pt x="244" y="155"/>
                    </a:cubicBezTo>
                    <a:cubicBezTo>
                      <a:pt x="245" y="157"/>
                      <a:pt x="247" y="156"/>
                      <a:pt x="247" y="157"/>
                    </a:cubicBezTo>
                    <a:cubicBezTo>
                      <a:pt x="249" y="156"/>
                      <a:pt x="246" y="156"/>
                      <a:pt x="247" y="154"/>
                    </a:cubicBezTo>
                    <a:cubicBezTo>
                      <a:pt x="248" y="155"/>
                      <a:pt x="248" y="155"/>
                      <a:pt x="248" y="155"/>
                    </a:cubicBezTo>
                    <a:cubicBezTo>
                      <a:pt x="251" y="148"/>
                      <a:pt x="254" y="138"/>
                      <a:pt x="251" y="132"/>
                    </a:cubicBezTo>
                    <a:cubicBezTo>
                      <a:pt x="253" y="131"/>
                      <a:pt x="253" y="129"/>
                      <a:pt x="255" y="125"/>
                    </a:cubicBezTo>
                    <a:cubicBezTo>
                      <a:pt x="254" y="127"/>
                      <a:pt x="253" y="125"/>
                      <a:pt x="253" y="124"/>
                    </a:cubicBezTo>
                    <a:cubicBezTo>
                      <a:pt x="255" y="123"/>
                      <a:pt x="255" y="123"/>
                      <a:pt x="255" y="123"/>
                    </a:cubicBezTo>
                    <a:cubicBezTo>
                      <a:pt x="256" y="121"/>
                      <a:pt x="255" y="118"/>
                      <a:pt x="254" y="116"/>
                    </a:cubicBezTo>
                    <a:cubicBezTo>
                      <a:pt x="254" y="115"/>
                      <a:pt x="255" y="115"/>
                      <a:pt x="255" y="115"/>
                    </a:cubicBezTo>
                    <a:cubicBezTo>
                      <a:pt x="257" y="113"/>
                      <a:pt x="254" y="113"/>
                      <a:pt x="254" y="112"/>
                    </a:cubicBezTo>
                    <a:cubicBezTo>
                      <a:pt x="255" y="111"/>
                      <a:pt x="255" y="111"/>
                      <a:pt x="255" y="111"/>
                    </a:cubicBezTo>
                    <a:cubicBezTo>
                      <a:pt x="254" y="111"/>
                      <a:pt x="254" y="111"/>
                      <a:pt x="254" y="111"/>
                    </a:cubicBezTo>
                    <a:cubicBezTo>
                      <a:pt x="253" y="109"/>
                      <a:pt x="254" y="107"/>
                      <a:pt x="256" y="107"/>
                    </a:cubicBezTo>
                    <a:cubicBezTo>
                      <a:pt x="255" y="106"/>
                      <a:pt x="255" y="105"/>
                      <a:pt x="254" y="106"/>
                    </a:cubicBezTo>
                    <a:cubicBezTo>
                      <a:pt x="256" y="104"/>
                      <a:pt x="256" y="99"/>
                      <a:pt x="254" y="96"/>
                    </a:cubicBezTo>
                    <a:cubicBezTo>
                      <a:pt x="254" y="97"/>
                      <a:pt x="253" y="97"/>
                      <a:pt x="252" y="98"/>
                    </a:cubicBezTo>
                    <a:cubicBezTo>
                      <a:pt x="249" y="97"/>
                      <a:pt x="252" y="97"/>
                      <a:pt x="251" y="96"/>
                    </a:cubicBezTo>
                    <a:cubicBezTo>
                      <a:pt x="252" y="95"/>
                      <a:pt x="252" y="94"/>
                      <a:pt x="253" y="95"/>
                    </a:cubicBezTo>
                    <a:cubicBezTo>
                      <a:pt x="256" y="90"/>
                      <a:pt x="252" y="84"/>
                      <a:pt x="251" y="79"/>
                    </a:cubicBezTo>
                    <a:cubicBezTo>
                      <a:pt x="251" y="78"/>
                      <a:pt x="250" y="78"/>
                      <a:pt x="250" y="78"/>
                    </a:cubicBezTo>
                    <a:cubicBezTo>
                      <a:pt x="251" y="73"/>
                      <a:pt x="247" y="70"/>
                      <a:pt x="246" y="66"/>
                    </a:cubicBezTo>
                    <a:cubicBezTo>
                      <a:pt x="246" y="67"/>
                      <a:pt x="243" y="67"/>
                      <a:pt x="242" y="65"/>
                    </a:cubicBezTo>
                    <a:cubicBezTo>
                      <a:pt x="239" y="64"/>
                      <a:pt x="244" y="63"/>
                      <a:pt x="244" y="61"/>
                    </a:cubicBezTo>
                    <a:cubicBezTo>
                      <a:pt x="243" y="60"/>
                      <a:pt x="241" y="59"/>
                      <a:pt x="241" y="58"/>
                    </a:cubicBezTo>
                    <a:cubicBezTo>
                      <a:pt x="241" y="58"/>
                      <a:pt x="241" y="58"/>
                      <a:pt x="241" y="58"/>
                    </a:cubicBezTo>
                    <a:cubicBezTo>
                      <a:pt x="240" y="57"/>
                      <a:pt x="238" y="56"/>
                      <a:pt x="238" y="54"/>
                    </a:cubicBezTo>
                    <a:cubicBezTo>
                      <a:pt x="239" y="54"/>
                      <a:pt x="239" y="54"/>
                      <a:pt x="239" y="54"/>
                    </a:cubicBezTo>
                    <a:cubicBezTo>
                      <a:pt x="238" y="53"/>
                      <a:pt x="238" y="51"/>
                      <a:pt x="237" y="50"/>
                    </a:cubicBezTo>
                    <a:cubicBezTo>
                      <a:pt x="236" y="50"/>
                      <a:pt x="235" y="47"/>
                      <a:pt x="233" y="47"/>
                    </a:cubicBezTo>
                    <a:cubicBezTo>
                      <a:pt x="233" y="47"/>
                      <a:pt x="233" y="47"/>
                      <a:pt x="233" y="47"/>
                    </a:cubicBezTo>
                    <a:cubicBezTo>
                      <a:pt x="232" y="48"/>
                      <a:pt x="232" y="48"/>
                      <a:pt x="232" y="48"/>
                    </a:cubicBezTo>
                    <a:cubicBezTo>
                      <a:pt x="231" y="45"/>
                      <a:pt x="231" y="45"/>
                      <a:pt x="231" y="45"/>
                    </a:cubicBezTo>
                    <a:cubicBezTo>
                      <a:pt x="232" y="45"/>
                      <a:pt x="233" y="45"/>
                      <a:pt x="233" y="45"/>
                    </a:cubicBezTo>
                    <a:cubicBezTo>
                      <a:pt x="232" y="42"/>
                      <a:pt x="232" y="45"/>
                      <a:pt x="230" y="44"/>
                    </a:cubicBezTo>
                    <a:cubicBezTo>
                      <a:pt x="228" y="44"/>
                      <a:pt x="229" y="43"/>
                      <a:pt x="229" y="42"/>
                    </a:cubicBezTo>
                    <a:cubicBezTo>
                      <a:pt x="230" y="42"/>
                      <a:pt x="230" y="43"/>
                      <a:pt x="230" y="43"/>
                    </a:cubicBezTo>
                    <a:cubicBezTo>
                      <a:pt x="232" y="43"/>
                      <a:pt x="230" y="42"/>
                      <a:pt x="230" y="41"/>
                    </a:cubicBezTo>
                    <a:cubicBezTo>
                      <a:pt x="230" y="41"/>
                      <a:pt x="229" y="42"/>
                      <a:pt x="228" y="41"/>
                    </a:cubicBezTo>
                    <a:cubicBezTo>
                      <a:pt x="227" y="40"/>
                      <a:pt x="225" y="38"/>
                      <a:pt x="226" y="37"/>
                    </a:cubicBezTo>
                    <a:cubicBezTo>
                      <a:pt x="225" y="37"/>
                      <a:pt x="224" y="36"/>
                      <a:pt x="223" y="36"/>
                    </a:cubicBezTo>
                    <a:cubicBezTo>
                      <a:pt x="224" y="37"/>
                      <a:pt x="225" y="38"/>
                      <a:pt x="224" y="39"/>
                    </a:cubicBezTo>
                    <a:cubicBezTo>
                      <a:pt x="223" y="39"/>
                      <a:pt x="222" y="38"/>
                      <a:pt x="222" y="37"/>
                    </a:cubicBezTo>
                    <a:cubicBezTo>
                      <a:pt x="223" y="37"/>
                      <a:pt x="223" y="37"/>
                      <a:pt x="223" y="37"/>
                    </a:cubicBezTo>
                    <a:cubicBezTo>
                      <a:pt x="222" y="37"/>
                      <a:pt x="220" y="35"/>
                      <a:pt x="220" y="37"/>
                    </a:cubicBezTo>
                    <a:cubicBezTo>
                      <a:pt x="221" y="34"/>
                      <a:pt x="221" y="34"/>
                      <a:pt x="221" y="34"/>
                    </a:cubicBezTo>
                    <a:cubicBezTo>
                      <a:pt x="219" y="35"/>
                      <a:pt x="218" y="33"/>
                      <a:pt x="216" y="33"/>
                    </a:cubicBezTo>
                    <a:cubicBezTo>
                      <a:pt x="217" y="31"/>
                      <a:pt x="220" y="31"/>
                      <a:pt x="218" y="28"/>
                    </a:cubicBezTo>
                    <a:cubicBezTo>
                      <a:pt x="215" y="28"/>
                      <a:pt x="215" y="28"/>
                      <a:pt x="215" y="28"/>
                    </a:cubicBezTo>
                    <a:cubicBezTo>
                      <a:pt x="214" y="27"/>
                      <a:pt x="213" y="27"/>
                      <a:pt x="214" y="26"/>
                    </a:cubicBezTo>
                    <a:cubicBezTo>
                      <a:pt x="211" y="23"/>
                      <a:pt x="208" y="27"/>
                      <a:pt x="206" y="24"/>
                    </a:cubicBezTo>
                    <a:cubicBezTo>
                      <a:pt x="208" y="23"/>
                      <a:pt x="207" y="23"/>
                      <a:pt x="206" y="21"/>
                    </a:cubicBezTo>
                    <a:cubicBezTo>
                      <a:pt x="206" y="21"/>
                      <a:pt x="205" y="22"/>
                      <a:pt x="205" y="22"/>
                    </a:cubicBezTo>
                    <a:cubicBezTo>
                      <a:pt x="205" y="23"/>
                      <a:pt x="206" y="21"/>
                      <a:pt x="207" y="23"/>
                    </a:cubicBezTo>
                    <a:cubicBezTo>
                      <a:pt x="206" y="24"/>
                      <a:pt x="205" y="23"/>
                      <a:pt x="204" y="23"/>
                    </a:cubicBezTo>
                    <a:cubicBezTo>
                      <a:pt x="204" y="17"/>
                      <a:pt x="196" y="17"/>
                      <a:pt x="192" y="13"/>
                    </a:cubicBezTo>
                    <a:cubicBezTo>
                      <a:pt x="191" y="15"/>
                      <a:pt x="189" y="12"/>
                      <a:pt x="188" y="13"/>
                    </a:cubicBezTo>
                    <a:cubicBezTo>
                      <a:pt x="189" y="10"/>
                      <a:pt x="185" y="12"/>
                      <a:pt x="185" y="10"/>
                    </a:cubicBezTo>
                    <a:cubicBezTo>
                      <a:pt x="184" y="13"/>
                      <a:pt x="184" y="13"/>
                      <a:pt x="184" y="13"/>
                    </a:cubicBezTo>
                    <a:cubicBezTo>
                      <a:pt x="182" y="10"/>
                      <a:pt x="179" y="14"/>
                      <a:pt x="178" y="11"/>
                    </a:cubicBezTo>
                    <a:cubicBezTo>
                      <a:pt x="176" y="10"/>
                      <a:pt x="179" y="10"/>
                      <a:pt x="180" y="9"/>
                    </a:cubicBezTo>
                    <a:cubicBezTo>
                      <a:pt x="178" y="6"/>
                      <a:pt x="173" y="10"/>
                      <a:pt x="172" y="6"/>
                    </a:cubicBezTo>
                    <a:cubicBezTo>
                      <a:pt x="171" y="7"/>
                      <a:pt x="172" y="9"/>
                      <a:pt x="170" y="9"/>
                    </a:cubicBezTo>
                    <a:cubicBezTo>
                      <a:pt x="168" y="8"/>
                      <a:pt x="165" y="6"/>
                      <a:pt x="166" y="5"/>
                    </a:cubicBezTo>
                    <a:cubicBezTo>
                      <a:pt x="164" y="6"/>
                      <a:pt x="164" y="6"/>
                      <a:pt x="162" y="5"/>
                    </a:cubicBezTo>
                    <a:cubicBezTo>
                      <a:pt x="163" y="4"/>
                      <a:pt x="163" y="5"/>
                      <a:pt x="164" y="4"/>
                    </a:cubicBezTo>
                    <a:cubicBezTo>
                      <a:pt x="162" y="3"/>
                      <a:pt x="160" y="4"/>
                      <a:pt x="157" y="4"/>
                    </a:cubicBezTo>
                    <a:cubicBezTo>
                      <a:pt x="156" y="2"/>
                      <a:pt x="152" y="3"/>
                      <a:pt x="150" y="1"/>
                    </a:cubicBezTo>
                    <a:cubicBezTo>
                      <a:pt x="148" y="3"/>
                      <a:pt x="145" y="0"/>
                      <a:pt x="145" y="3"/>
                    </a:cubicBezTo>
                    <a:close/>
                    <a:moveTo>
                      <a:pt x="122" y="4"/>
                    </a:moveTo>
                    <a:cubicBezTo>
                      <a:pt x="122" y="4"/>
                      <a:pt x="122" y="3"/>
                      <a:pt x="123" y="3"/>
                    </a:cubicBezTo>
                    <a:cubicBezTo>
                      <a:pt x="122" y="4"/>
                      <a:pt x="122" y="4"/>
                      <a:pt x="12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5" name="Freeform 24"/>
              <p:cNvSpPr>
                <a:spLocks noEditPoints="1"/>
              </p:cNvSpPr>
              <p:nvPr/>
            </p:nvSpPr>
            <p:spPr bwMode="auto">
              <a:xfrm>
                <a:off x="4360863" y="4533900"/>
                <a:ext cx="290513" cy="641350"/>
              </a:xfrm>
              <a:custGeom>
                <a:avLst/>
                <a:gdLst>
                  <a:gd name="T0" fmla="*/ 129 w 134"/>
                  <a:gd name="T1" fmla="*/ 226 h 298"/>
                  <a:gd name="T2" fmla="*/ 131 w 134"/>
                  <a:gd name="T3" fmla="*/ 241 h 298"/>
                  <a:gd name="T4" fmla="*/ 132 w 134"/>
                  <a:gd name="T5" fmla="*/ 241 h 298"/>
                  <a:gd name="T6" fmla="*/ 130 w 134"/>
                  <a:gd name="T7" fmla="*/ 240 h 298"/>
                  <a:gd name="T8" fmla="*/ 128 w 134"/>
                  <a:gd name="T9" fmla="*/ 228 h 298"/>
                  <a:gd name="T10" fmla="*/ 128 w 134"/>
                  <a:gd name="T11" fmla="*/ 228 h 298"/>
                  <a:gd name="T12" fmla="*/ 121 w 134"/>
                  <a:gd name="T13" fmla="*/ 229 h 298"/>
                  <a:gd name="T14" fmla="*/ 124 w 134"/>
                  <a:gd name="T15" fmla="*/ 222 h 298"/>
                  <a:gd name="T16" fmla="*/ 119 w 134"/>
                  <a:gd name="T17" fmla="*/ 220 h 298"/>
                  <a:gd name="T18" fmla="*/ 101 w 134"/>
                  <a:gd name="T19" fmla="*/ 209 h 298"/>
                  <a:gd name="T20" fmla="*/ 92 w 134"/>
                  <a:gd name="T21" fmla="*/ 204 h 298"/>
                  <a:gd name="T22" fmla="*/ 79 w 134"/>
                  <a:gd name="T23" fmla="*/ 196 h 298"/>
                  <a:gd name="T24" fmla="*/ 72 w 134"/>
                  <a:gd name="T25" fmla="*/ 193 h 298"/>
                  <a:gd name="T26" fmla="*/ 68 w 134"/>
                  <a:gd name="T27" fmla="*/ 189 h 298"/>
                  <a:gd name="T28" fmla="*/ 64 w 134"/>
                  <a:gd name="T29" fmla="*/ 186 h 298"/>
                  <a:gd name="T30" fmla="*/ 60 w 134"/>
                  <a:gd name="T31" fmla="*/ 186 h 298"/>
                  <a:gd name="T32" fmla="*/ 52 w 134"/>
                  <a:gd name="T33" fmla="*/ 179 h 298"/>
                  <a:gd name="T34" fmla="*/ 41 w 134"/>
                  <a:gd name="T35" fmla="*/ 172 h 298"/>
                  <a:gd name="T36" fmla="*/ 32 w 134"/>
                  <a:gd name="T37" fmla="*/ 167 h 298"/>
                  <a:gd name="T38" fmla="*/ 21 w 134"/>
                  <a:gd name="T39" fmla="*/ 162 h 298"/>
                  <a:gd name="T40" fmla="*/ 16 w 134"/>
                  <a:gd name="T41" fmla="*/ 161 h 298"/>
                  <a:gd name="T42" fmla="*/ 17 w 134"/>
                  <a:gd name="T43" fmla="*/ 159 h 298"/>
                  <a:gd name="T44" fmla="*/ 17 w 134"/>
                  <a:gd name="T45" fmla="*/ 158 h 298"/>
                  <a:gd name="T46" fmla="*/ 20 w 134"/>
                  <a:gd name="T47" fmla="*/ 144 h 298"/>
                  <a:gd name="T48" fmla="*/ 21 w 134"/>
                  <a:gd name="T49" fmla="*/ 136 h 298"/>
                  <a:gd name="T50" fmla="*/ 26 w 134"/>
                  <a:gd name="T51" fmla="*/ 131 h 298"/>
                  <a:gd name="T52" fmla="*/ 28 w 134"/>
                  <a:gd name="T53" fmla="*/ 120 h 298"/>
                  <a:gd name="T54" fmla="*/ 38 w 134"/>
                  <a:gd name="T55" fmla="*/ 110 h 298"/>
                  <a:gd name="T56" fmla="*/ 43 w 134"/>
                  <a:gd name="T57" fmla="*/ 101 h 298"/>
                  <a:gd name="T58" fmla="*/ 51 w 134"/>
                  <a:gd name="T59" fmla="*/ 92 h 298"/>
                  <a:gd name="T60" fmla="*/ 66 w 134"/>
                  <a:gd name="T61" fmla="*/ 74 h 298"/>
                  <a:gd name="T62" fmla="*/ 72 w 134"/>
                  <a:gd name="T63" fmla="*/ 62 h 298"/>
                  <a:gd name="T64" fmla="*/ 87 w 134"/>
                  <a:gd name="T65" fmla="*/ 43 h 298"/>
                  <a:gd name="T66" fmla="*/ 106 w 134"/>
                  <a:gd name="T67" fmla="*/ 24 h 298"/>
                  <a:gd name="T68" fmla="*/ 63 w 134"/>
                  <a:gd name="T69" fmla="*/ 55 h 298"/>
                  <a:gd name="T70" fmla="*/ 52 w 134"/>
                  <a:gd name="T71" fmla="*/ 69 h 298"/>
                  <a:gd name="T72" fmla="*/ 1 w 134"/>
                  <a:gd name="T73" fmla="*/ 154 h 298"/>
                  <a:gd name="T74" fmla="*/ 20 w 134"/>
                  <a:gd name="T75" fmla="*/ 181 h 298"/>
                  <a:gd name="T76" fmla="*/ 33 w 134"/>
                  <a:gd name="T77" fmla="*/ 191 h 298"/>
                  <a:gd name="T78" fmla="*/ 66 w 134"/>
                  <a:gd name="T79" fmla="*/ 212 h 298"/>
                  <a:gd name="T80" fmla="*/ 88 w 134"/>
                  <a:gd name="T81" fmla="*/ 225 h 298"/>
                  <a:gd name="T82" fmla="*/ 110 w 134"/>
                  <a:gd name="T83" fmla="*/ 239 h 298"/>
                  <a:gd name="T84" fmla="*/ 106 w 134"/>
                  <a:gd name="T85" fmla="*/ 254 h 298"/>
                  <a:gd name="T86" fmla="*/ 95 w 134"/>
                  <a:gd name="T87" fmla="*/ 278 h 298"/>
                  <a:gd name="T88" fmla="*/ 84 w 134"/>
                  <a:gd name="T89" fmla="*/ 292 h 298"/>
                  <a:gd name="T90" fmla="*/ 75 w 134"/>
                  <a:gd name="T91" fmla="*/ 291 h 298"/>
                  <a:gd name="T92" fmla="*/ 72 w 134"/>
                  <a:gd name="T93" fmla="*/ 295 h 298"/>
                  <a:gd name="T94" fmla="*/ 82 w 134"/>
                  <a:gd name="T95" fmla="*/ 294 h 298"/>
                  <a:gd name="T96" fmla="*/ 86 w 134"/>
                  <a:gd name="T97" fmla="*/ 293 h 298"/>
                  <a:gd name="T98" fmla="*/ 102 w 134"/>
                  <a:gd name="T99" fmla="*/ 286 h 298"/>
                  <a:gd name="T100" fmla="*/ 111 w 134"/>
                  <a:gd name="T101" fmla="*/ 276 h 298"/>
                  <a:gd name="T102" fmla="*/ 115 w 134"/>
                  <a:gd name="T103" fmla="*/ 276 h 298"/>
                  <a:gd name="T104" fmla="*/ 120 w 134"/>
                  <a:gd name="T105" fmla="*/ 275 h 298"/>
                  <a:gd name="T106" fmla="*/ 118 w 134"/>
                  <a:gd name="T107" fmla="*/ 268 h 298"/>
                  <a:gd name="T108" fmla="*/ 116 w 134"/>
                  <a:gd name="T109" fmla="*/ 262 h 298"/>
                  <a:gd name="T110" fmla="*/ 124 w 134"/>
                  <a:gd name="T111" fmla="*/ 260 h 298"/>
                  <a:gd name="T112" fmla="*/ 124 w 134"/>
                  <a:gd name="T113" fmla="*/ 255 h 298"/>
                  <a:gd name="T114" fmla="*/ 128 w 134"/>
                  <a:gd name="T115" fmla="*/ 252 h 298"/>
                  <a:gd name="T116" fmla="*/ 130 w 134"/>
                  <a:gd name="T117" fmla="*/ 247 h 298"/>
                  <a:gd name="T118" fmla="*/ 132 w 134"/>
                  <a:gd name="T119" fmla="*/ 244 h 298"/>
                  <a:gd name="T120" fmla="*/ 17 w 134"/>
                  <a:gd name="T121" fmla="*/ 159 h 2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34" h="298">
                    <a:moveTo>
                      <a:pt x="132" y="242"/>
                    </a:moveTo>
                    <a:cubicBezTo>
                      <a:pt x="132" y="242"/>
                      <a:pt x="132" y="242"/>
                      <a:pt x="132" y="242"/>
                    </a:cubicBezTo>
                    <a:cubicBezTo>
                      <a:pt x="131" y="238"/>
                      <a:pt x="129" y="228"/>
                      <a:pt x="129" y="226"/>
                    </a:cubicBezTo>
                    <a:cubicBezTo>
                      <a:pt x="129" y="226"/>
                      <a:pt x="129" y="226"/>
                      <a:pt x="129" y="226"/>
                    </a:cubicBezTo>
                    <a:cubicBezTo>
                      <a:pt x="129" y="226"/>
                      <a:pt x="129" y="226"/>
                      <a:pt x="129" y="226"/>
                    </a:cubicBezTo>
                    <a:cubicBezTo>
                      <a:pt x="129" y="226"/>
                      <a:pt x="129" y="226"/>
                      <a:pt x="129" y="226"/>
                    </a:cubicBezTo>
                    <a:cubicBezTo>
                      <a:pt x="129" y="226"/>
                      <a:pt x="129" y="226"/>
                      <a:pt x="129" y="226"/>
                    </a:cubicBezTo>
                    <a:cubicBezTo>
                      <a:pt x="129" y="226"/>
                      <a:pt x="129" y="226"/>
                      <a:pt x="129" y="226"/>
                    </a:cubicBezTo>
                    <a:cubicBezTo>
                      <a:pt x="128" y="226"/>
                      <a:pt x="128" y="226"/>
                      <a:pt x="128" y="227"/>
                    </a:cubicBezTo>
                    <a:cubicBezTo>
                      <a:pt x="128" y="227"/>
                      <a:pt x="129" y="231"/>
                      <a:pt x="131" y="240"/>
                    </a:cubicBezTo>
                    <a:cubicBezTo>
                      <a:pt x="131" y="240"/>
                      <a:pt x="131" y="240"/>
                      <a:pt x="131" y="240"/>
                    </a:cubicBezTo>
                    <a:cubicBezTo>
                      <a:pt x="131" y="241"/>
                      <a:pt x="131" y="241"/>
                      <a:pt x="131" y="241"/>
                    </a:cubicBezTo>
                    <a:cubicBezTo>
                      <a:pt x="131" y="241"/>
                      <a:pt x="131" y="241"/>
                      <a:pt x="131" y="241"/>
                    </a:cubicBezTo>
                    <a:cubicBezTo>
                      <a:pt x="131" y="241"/>
                      <a:pt x="131" y="241"/>
                      <a:pt x="131" y="241"/>
                    </a:cubicBezTo>
                    <a:cubicBezTo>
                      <a:pt x="132" y="241"/>
                      <a:pt x="132" y="241"/>
                      <a:pt x="132" y="241"/>
                    </a:cubicBezTo>
                    <a:cubicBezTo>
                      <a:pt x="132" y="241"/>
                      <a:pt x="132" y="241"/>
                      <a:pt x="132" y="241"/>
                    </a:cubicBezTo>
                    <a:cubicBezTo>
                      <a:pt x="132" y="241"/>
                      <a:pt x="132" y="241"/>
                      <a:pt x="132" y="241"/>
                    </a:cubicBezTo>
                    <a:cubicBezTo>
                      <a:pt x="132" y="241"/>
                      <a:pt x="132" y="241"/>
                      <a:pt x="132" y="241"/>
                    </a:cubicBezTo>
                    <a:cubicBezTo>
                      <a:pt x="132" y="242"/>
                      <a:pt x="132" y="242"/>
                      <a:pt x="132" y="242"/>
                    </a:cubicBezTo>
                    <a:cubicBezTo>
                      <a:pt x="132" y="243"/>
                      <a:pt x="131" y="242"/>
                      <a:pt x="131" y="242"/>
                    </a:cubicBezTo>
                    <a:cubicBezTo>
                      <a:pt x="131" y="242"/>
                      <a:pt x="131" y="242"/>
                      <a:pt x="131" y="242"/>
                    </a:cubicBezTo>
                    <a:cubicBezTo>
                      <a:pt x="131" y="242"/>
                      <a:pt x="131" y="242"/>
                      <a:pt x="131" y="242"/>
                    </a:cubicBezTo>
                    <a:cubicBezTo>
                      <a:pt x="131" y="241"/>
                      <a:pt x="130" y="241"/>
                      <a:pt x="130" y="241"/>
                    </a:cubicBezTo>
                    <a:cubicBezTo>
                      <a:pt x="130" y="240"/>
                      <a:pt x="130" y="240"/>
                      <a:pt x="130" y="240"/>
                    </a:cubicBezTo>
                    <a:cubicBezTo>
                      <a:pt x="131" y="240"/>
                      <a:pt x="131" y="240"/>
                      <a:pt x="131" y="240"/>
                    </a:cubicBezTo>
                    <a:cubicBezTo>
                      <a:pt x="131" y="240"/>
                      <a:pt x="131" y="240"/>
                      <a:pt x="131" y="240"/>
                    </a:cubicBezTo>
                    <a:cubicBezTo>
                      <a:pt x="131" y="240"/>
                      <a:pt x="131" y="240"/>
                      <a:pt x="131" y="240"/>
                    </a:cubicBezTo>
                    <a:cubicBezTo>
                      <a:pt x="129" y="235"/>
                      <a:pt x="127" y="226"/>
                      <a:pt x="128" y="228"/>
                    </a:cubicBezTo>
                    <a:cubicBezTo>
                      <a:pt x="128" y="228"/>
                      <a:pt x="128" y="228"/>
                      <a:pt x="128" y="228"/>
                    </a:cubicBezTo>
                    <a:cubicBezTo>
                      <a:pt x="128" y="228"/>
                      <a:pt x="128" y="228"/>
                      <a:pt x="128" y="228"/>
                    </a:cubicBezTo>
                    <a:cubicBezTo>
                      <a:pt x="128" y="228"/>
                      <a:pt x="128" y="228"/>
                      <a:pt x="128" y="228"/>
                    </a:cubicBezTo>
                    <a:cubicBezTo>
                      <a:pt x="128" y="228"/>
                      <a:pt x="128" y="228"/>
                      <a:pt x="128" y="228"/>
                    </a:cubicBezTo>
                    <a:cubicBezTo>
                      <a:pt x="128" y="228"/>
                      <a:pt x="128" y="228"/>
                      <a:pt x="128" y="228"/>
                    </a:cubicBezTo>
                    <a:cubicBezTo>
                      <a:pt x="128" y="228"/>
                      <a:pt x="128" y="228"/>
                      <a:pt x="128" y="228"/>
                    </a:cubicBezTo>
                    <a:cubicBezTo>
                      <a:pt x="128" y="228"/>
                      <a:pt x="128" y="228"/>
                      <a:pt x="128" y="228"/>
                    </a:cubicBezTo>
                    <a:cubicBezTo>
                      <a:pt x="128" y="228"/>
                      <a:pt x="128" y="228"/>
                      <a:pt x="128" y="228"/>
                    </a:cubicBezTo>
                    <a:cubicBezTo>
                      <a:pt x="128" y="228"/>
                      <a:pt x="128" y="228"/>
                      <a:pt x="128" y="228"/>
                    </a:cubicBezTo>
                    <a:cubicBezTo>
                      <a:pt x="129" y="230"/>
                      <a:pt x="128" y="227"/>
                      <a:pt x="128" y="227"/>
                    </a:cubicBezTo>
                    <a:cubicBezTo>
                      <a:pt x="127" y="227"/>
                      <a:pt x="126" y="228"/>
                      <a:pt x="126" y="229"/>
                    </a:cubicBezTo>
                    <a:cubicBezTo>
                      <a:pt x="126" y="228"/>
                      <a:pt x="124" y="229"/>
                      <a:pt x="124" y="227"/>
                    </a:cubicBezTo>
                    <a:cubicBezTo>
                      <a:pt x="125" y="226"/>
                      <a:pt x="126" y="228"/>
                      <a:pt x="126" y="226"/>
                    </a:cubicBezTo>
                    <a:cubicBezTo>
                      <a:pt x="125" y="225"/>
                      <a:pt x="123" y="229"/>
                      <a:pt x="121" y="229"/>
                    </a:cubicBezTo>
                    <a:cubicBezTo>
                      <a:pt x="121" y="230"/>
                      <a:pt x="119" y="232"/>
                      <a:pt x="118" y="232"/>
                    </a:cubicBezTo>
                    <a:cubicBezTo>
                      <a:pt x="116" y="230"/>
                      <a:pt x="119" y="232"/>
                      <a:pt x="120" y="230"/>
                    </a:cubicBezTo>
                    <a:cubicBezTo>
                      <a:pt x="119" y="229"/>
                      <a:pt x="119" y="229"/>
                      <a:pt x="119" y="229"/>
                    </a:cubicBezTo>
                    <a:cubicBezTo>
                      <a:pt x="119" y="226"/>
                      <a:pt x="123" y="227"/>
                      <a:pt x="124" y="224"/>
                    </a:cubicBezTo>
                    <a:cubicBezTo>
                      <a:pt x="123" y="225"/>
                      <a:pt x="123" y="225"/>
                      <a:pt x="123" y="225"/>
                    </a:cubicBezTo>
                    <a:cubicBezTo>
                      <a:pt x="123" y="224"/>
                      <a:pt x="124" y="223"/>
                      <a:pt x="124" y="222"/>
                    </a:cubicBezTo>
                    <a:cubicBezTo>
                      <a:pt x="123" y="224"/>
                      <a:pt x="122" y="221"/>
                      <a:pt x="122" y="222"/>
                    </a:cubicBezTo>
                    <a:cubicBezTo>
                      <a:pt x="121" y="223"/>
                      <a:pt x="123" y="222"/>
                      <a:pt x="122" y="223"/>
                    </a:cubicBezTo>
                    <a:cubicBezTo>
                      <a:pt x="121" y="222"/>
                      <a:pt x="119" y="225"/>
                      <a:pt x="118" y="223"/>
                    </a:cubicBezTo>
                    <a:cubicBezTo>
                      <a:pt x="120" y="222"/>
                      <a:pt x="119" y="221"/>
                      <a:pt x="120" y="220"/>
                    </a:cubicBezTo>
                    <a:cubicBezTo>
                      <a:pt x="120" y="219"/>
                      <a:pt x="119" y="222"/>
                      <a:pt x="119" y="220"/>
                    </a:cubicBezTo>
                    <a:cubicBezTo>
                      <a:pt x="119" y="220"/>
                      <a:pt x="119" y="220"/>
                      <a:pt x="119" y="220"/>
                    </a:cubicBezTo>
                    <a:cubicBezTo>
                      <a:pt x="116" y="217"/>
                      <a:pt x="112" y="215"/>
                      <a:pt x="107" y="216"/>
                    </a:cubicBezTo>
                    <a:cubicBezTo>
                      <a:pt x="108" y="215"/>
                      <a:pt x="107" y="214"/>
                      <a:pt x="106" y="212"/>
                    </a:cubicBezTo>
                    <a:cubicBezTo>
                      <a:pt x="106" y="213"/>
                      <a:pt x="105" y="213"/>
                      <a:pt x="104" y="213"/>
                    </a:cubicBezTo>
                    <a:cubicBezTo>
                      <a:pt x="105" y="211"/>
                      <a:pt x="105" y="211"/>
                      <a:pt x="105" y="211"/>
                    </a:cubicBezTo>
                    <a:cubicBezTo>
                      <a:pt x="104" y="209"/>
                      <a:pt x="102" y="210"/>
                      <a:pt x="101" y="210"/>
                    </a:cubicBezTo>
                    <a:cubicBezTo>
                      <a:pt x="101" y="210"/>
                      <a:pt x="101" y="210"/>
                      <a:pt x="101" y="209"/>
                    </a:cubicBezTo>
                    <a:cubicBezTo>
                      <a:pt x="101" y="207"/>
                      <a:pt x="100" y="209"/>
                      <a:pt x="99" y="210"/>
                    </a:cubicBezTo>
                    <a:cubicBezTo>
                      <a:pt x="99" y="208"/>
                      <a:pt x="99" y="208"/>
                      <a:pt x="99" y="208"/>
                    </a:cubicBezTo>
                    <a:cubicBezTo>
                      <a:pt x="99" y="209"/>
                      <a:pt x="99" y="209"/>
                      <a:pt x="99" y="209"/>
                    </a:cubicBezTo>
                    <a:cubicBezTo>
                      <a:pt x="97" y="209"/>
                      <a:pt x="96" y="208"/>
                      <a:pt x="98" y="206"/>
                    </a:cubicBezTo>
                    <a:cubicBezTo>
                      <a:pt x="97" y="207"/>
                      <a:pt x="97" y="207"/>
                      <a:pt x="97" y="207"/>
                    </a:cubicBezTo>
                    <a:cubicBezTo>
                      <a:pt x="97" y="206"/>
                      <a:pt x="94" y="204"/>
                      <a:pt x="92" y="204"/>
                    </a:cubicBezTo>
                    <a:cubicBezTo>
                      <a:pt x="93" y="205"/>
                      <a:pt x="92" y="205"/>
                      <a:pt x="92" y="207"/>
                    </a:cubicBezTo>
                    <a:cubicBezTo>
                      <a:pt x="90" y="208"/>
                      <a:pt x="92" y="206"/>
                      <a:pt x="90" y="207"/>
                    </a:cubicBezTo>
                    <a:cubicBezTo>
                      <a:pt x="91" y="206"/>
                      <a:pt x="91" y="205"/>
                      <a:pt x="92" y="205"/>
                    </a:cubicBezTo>
                    <a:cubicBezTo>
                      <a:pt x="91" y="201"/>
                      <a:pt x="87" y="201"/>
                      <a:pt x="85" y="199"/>
                    </a:cubicBezTo>
                    <a:cubicBezTo>
                      <a:pt x="84" y="199"/>
                      <a:pt x="84" y="199"/>
                      <a:pt x="84" y="200"/>
                    </a:cubicBezTo>
                    <a:cubicBezTo>
                      <a:pt x="83" y="197"/>
                      <a:pt x="80" y="198"/>
                      <a:pt x="79" y="196"/>
                    </a:cubicBezTo>
                    <a:cubicBezTo>
                      <a:pt x="79" y="197"/>
                      <a:pt x="77" y="199"/>
                      <a:pt x="76" y="198"/>
                    </a:cubicBezTo>
                    <a:cubicBezTo>
                      <a:pt x="74" y="199"/>
                      <a:pt x="77" y="195"/>
                      <a:pt x="77" y="194"/>
                    </a:cubicBezTo>
                    <a:cubicBezTo>
                      <a:pt x="76" y="194"/>
                      <a:pt x="75" y="194"/>
                      <a:pt x="74" y="194"/>
                    </a:cubicBezTo>
                    <a:cubicBezTo>
                      <a:pt x="75" y="193"/>
                      <a:pt x="75" y="193"/>
                      <a:pt x="75" y="193"/>
                    </a:cubicBezTo>
                    <a:cubicBezTo>
                      <a:pt x="73" y="194"/>
                      <a:pt x="72" y="194"/>
                      <a:pt x="72" y="193"/>
                    </a:cubicBezTo>
                    <a:cubicBezTo>
                      <a:pt x="72" y="193"/>
                      <a:pt x="72" y="193"/>
                      <a:pt x="72" y="193"/>
                    </a:cubicBezTo>
                    <a:cubicBezTo>
                      <a:pt x="72" y="192"/>
                      <a:pt x="72" y="191"/>
                      <a:pt x="71" y="190"/>
                    </a:cubicBezTo>
                    <a:cubicBezTo>
                      <a:pt x="70" y="192"/>
                      <a:pt x="69" y="190"/>
                      <a:pt x="68" y="191"/>
                    </a:cubicBezTo>
                    <a:cubicBezTo>
                      <a:pt x="68" y="191"/>
                      <a:pt x="68" y="191"/>
                      <a:pt x="68" y="190"/>
                    </a:cubicBezTo>
                    <a:cubicBezTo>
                      <a:pt x="67" y="191"/>
                      <a:pt x="67" y="191"/>
                      <a:pt x="67" y="191"/>
                    </a:cubicBezTo>
                    <a:cubicBezTo>
                      <a:pt x="67" y="190"/>
                      <a:pt x="67" y="190"/>
                      <a:pt x="67" y="190"/>
                    </a:cubicBezTo>
                    <a:cubicBezTo>
                      <a:pt x="67" y="190"/>
                      <a:pt x="68" y="189"/>
                      <a:pt x="68" y="189"/>
                    </a:cubicBezTo>
                    <a:cubicBezTo>
                      <a:pt x="67" y="187"/>
                      <a:pt x="67" y="190"/>
                      <a:pt x="66" y="190"/>
                    </a:cubicBezTo>
                    <a:cubicBezTo>
                      <a:pt x="64" y="191"/>
                      <a:pt x="65" y="189"/>
                      <a:pt x="65" y="189"/>
                    </a:cubicBezTo>
                    <a:cubicBezTo>
                      <a:pt x="66" y="188"/>
                      <a:pt x="66" y="189"/>
                      <a:pt x="66" y="189"/>
                    </a:cubicBezTo>
                    <a:cubicBezTo>
                      <a:pt x="67" y="188"/>
                      <a:pt x="66" y="188"/>
                      <a:pt x="66" y="188"/>
                    </a:cubicBezTo>
                    <a:cubicBezTo>
                      <a:pt x="66" y="187"/>
                      <a:pt x="65" y="189"/>
                      <a:pt x="65" y="188"/>
                    </a:cubicBezTo>
                    <a:cubicBezTo>
                      <a:pt x="64" y="188"/>
                      <a:pt x="63" y="187"/>
                      <a:pt x="64" y="186"/>
                    </a:cubicBezTo>
                    <a:cubicBezTo>
                      <a:pt x="63" y="186"/>
                      <a:pt x="62" y="186"/>
                      <a:pt x="61" y="186"/>
                    </a:cubicBezTo>
                    <a:cubicBezTo>
                      <a:pt x="62" y="187"/>
                      <a:pt x="62" y="188"/>
                      <a:pt x="62" y="189"/>
                    </a:cubicBezTo>
                    <a:cubicBezTo>
                      <a:pt x="61" y="189"/>
                      <a:pt x="60" y="189"/>
                      <a:pt x="61" y="188"/>
                    </a:cubicBezTo>
                    <a:cubicBezTo>
                      <a:pt x="61" y="188"/>
                      <a:pt x="61" y="188"/>
                      <a:pt x="61" y="188"/>
                    </a:cubicBezTo>
                    <a:cubicBezTo>
                      <a:pt x="61" y="188"/>
                      <a:pt x="60" y="187"/>
                      <a:pt x="59" y="188"/>
                    </a:cubicBezTo>
                    <a:cubicBezTo>
                      <a:pt x="60" y="186"/>
                      <a:pt x="60" y="186"/>
                      <a:pt x="60" y="186"/>
                    </a:cubicBezTo>
                    <a:cubicBezTo>
                      <a:pt x="59" y="187"/>
                      <a:pt x="58" y="186"/>
                      <a:pt x="57" y="186"/>
                    </a:cubicBezTo>
                    <a:cubicBezTo>
                      <a:pt x="58" y="185"/>
                      <a:pt x="60" y="183"/>
                      <a:pt x="58" y="182"/>
                    </a:cubicBezTo>
                    <a:cubicBezTo>
                      <a:pt x="56" y="183"/>
                      <a:pt x="56" y="183"/>
                      <a:pt x="56" y="183"/>
                    </a:cubicBezTo>
                    <a:cubicBezTo>
                      <a:pt x="56" y="183"/>
                      <a:pt x="56" y="182"/>
                      <a:pt x="56" y="181"/>
                    </a:cubicBezTo>
                    <a:cubicBezTo>
                      <a:pt x="55" y="179"/>
                      <a:pt x="52" y="184"/>
                      <a:pt x="51" y="182"/>
                    </a:cubicBezTo>
                    <a:cubicBezTo>
                      <a:pt x="53" y="181"/>
                      <a:pt x="52" y="180"/>
                      <a:pt x="52" y="179"/>
                    </a:cubicBezTo>
                    <a:cubicBezTo>
                      <a:pt x="52" y="179"/>
                      <a:pt x="51" y="180"/>
                      <a:pt x="51" y="180"/>
                    </a:cubicBezTo>
                    <a:cubicBezTo>
                      <a:pt x="51" y="181"/>
                      <a:pt x="52" y="179"/>
                      <a:pt x="52" y="180"/>
                    </a:cubicBezTo>
                    <a:cubicBezTo>
                      <a:pt x="51" y="182"/>
                      <a:pt x="51" y="181"/>
                      <a:pt x="50" y="181"/>
                    </a:cubicBezTo>
                    <a:cubicBezTo>
                      <a:pt x="51" y="176"/>
                      <a:pt x="46" y="177"/>
                      <a:pt x="45" y="174"/>
                    </a:cubicBezTo>
                    <a:cubicBezTo>
                      <a:pt x="44" y="176"/>
                      <a:pt x="44" y="174"/>
                      <a:pt x="43" y="174"/>
                    </a:cubicBezTo>
                    <a:cubicBezTo>
                      <a:pt x="44" y="172"/>
                      <a:pt x="41" y="174"/>
                      <a:pt x="41" y="172"/>
                    </a:cubicBezTo>
                    <a:cubicBezTo>
                      <a:pt x="40" y="174"/>
                      <a:pt x="40" y="174"/>
                      <a:pt x="40" y="174"/>
                    </a:cubicBezTo>
                    <a:cubicBezTo>
                      <a:pt x="40" y="172"/>
                      <a:pt x="36" y="176"/>
                      <a:pt x="37" y="173"/>
                    </a:cubicBezTo>
                    <a:cubicBezTo>
                      <a:pt x="36" y="172"/>
                      <a:pt x="38" y="172"/>
                      <a:pt x="38" y="172"/>
                    </a:cubicBezTo>
                    <a:cubicBezTo>
                      <a:pt x="39" y="169"/>
                      <a:pt x="34" y="172"/>
                      <a:pt x="35" y="169"/>
                    </a:cubicBezTo>
                    <a:cubicBezTo>
                      <a:pt x="34" y="169"/>
                      <a:pt x="34" y="171"/>
                      <a:pt x="32" y="171"/>
                    </a:cubicBezTo>
                    <a:cubicBezTo>
                      <a:pt x="32" y="170"/>
                      <a:pt x="31" y="168"/>
                      <a:pt x="32" y="167"/>
                    </a:cubicBezTo>
                    <a:cubicBezTo>
                      <a:pt x="31" y="168"/>
                      <a:pt x="30" y="168"/>
                      <a:pt x="30" y="167"/>
                    </a:cubicBezTo>
                    <a:cubicBezTo>
                      <a:pt x="30" y="166"/>
                      <a:pt x="31" y="167"/>
                      <a:pt x="31" y="166"/>
                    </a:cubicBezTo>
                    <a:cubicBezTo>
                      <a:pt x="30" y="165"/>
                      <a:pt x="29" y="166"/>
                      <a:pt x="27" y="166"/>
                    </a:cubicBezTo>
                    <a:cubicBezTo>
                      <a:pt x="28" y="164"/>
                      <a:pt x="25" y="164"/>
                      <a:pt x="24" y="162"/>
                    </a:cubicBezTo>
                    <a:cubicBezTo>
                      <a:pt x="22" y="164"/>
                      <a:pt x="22" y="160"/>
                      <a:pt x="21" y="163"/>
                    </a:cubicBezTo>
                    <a:cubicBezTo>
                      <a:pt x="21" y="162"/>
                      <a:pt x="21" y="162"/>
                      <a:pt x="21" y="162"/>
                    </a:cubicBezTo>
                    <a:cubicBezTo>
                      <a:pt x="20" y="162"/>
                      <a:pt x="19" y="164"/>
                      <a:pt x="18" y="164"/>
                    </a:cubicBezTo>
                    <a:cubicBezTo>
                      <a:pt x="19" y="162"/>
                      <a:pt x="19" y="162"/>
                      <a:pt x="19" y="162"/>
                    </a:cubicBezTo>
                    <a:cubicBezTo>
                      <a:pt x="20" y="159"/>
                      <a:pt x="19" y="161"/>
                      <a:pt x="20" y="160"/>
                    </a:cubicBezTo>
                    <a:cubicBezTo>
                      <a:pt x="19" y="161"/>
                      <a:pt x="19" y="160"/>
                      <a:pt x="18" y="161"/>
                    </a:cubicBezTo>
                    <a:cubicBezTo>
                      <a:pt x="18" y="161"/>
                      <a:pt x="18" y="161"/>
                      <a:pt x="18" y="161"/>
                    </a:cubicBezTo>
                    <a:cubicBezTo>
                      <a:pt x="17" y="161"/>
                      <a:pt x="17" y="162"/>
                      <a:pt x="16" y="161"/>
                    </a:cubicBezTo>
                    <a:cubicBezTo>
                      <a:pt x="16" y="161"/>
                      <a:pt x="18" y="160"/>
                      <a:pt x="18" y="160"/>
                    </a:cubicBezTo>
                    <a:cubicBezTo>
                      <a:pt x="19" y="160"/>
                      <a:pt x="18" y="160"/>
                      <a:pt x="18" y="160"/>
                    </a:cubicBezTo>
                    <a:cubicBezTo>
                      <a:pt x="18" y="160"/>
                      <a:pt x="18" y="160"/>
                      <a:pt x="17" y="160"/>
                    </a:cubicBezTo>
                    <a:cubicBezTo>
                      <a:pt x="18" y="160"/>
                      <a:pt x="18" y="160"/>
                      <a:pt x="18" y="160"/>
                    </a:cubicBezTo>
                    <a:cubicBezTo>
                      <a:pt x="18" y="160"/>
                      <a:pt x="17" y="160"/>
                      <a:pt x="17" y="159"/>
                    </a:cubicBezTo>
                    <a:cubicBezTo>
                      <a:pt x="17" y="159"/>
                      <a:pt x="17" y="159"/>
                      <a:pt x="17" y="159"/>
                    </a:cubicBezTo>
                    <a:cubicBezTo>
                      <a:pt x="18" y="160"/>
                      <a:pt x="18" y="160"/>
                      <a:pt x="18" y="160"/>
                    </a:cubicBezTo>
                    <a:cubicBezTo>
                      <a:pt x="18" y="160"/>
                      <a:pt x="18" y="159"/>
                      <a:pt x="18" y="159"/>
                    </a:cubicBezTo>
                    <a:cubicBezTo>
                      <a:pt x="18" y="159"/>
                      <a:pt x="18" y="159"/>
                      <a:pt x="18" y="159"/>
                    </a:cubicBezTo>
                    <a:cubicBezTo>
                      <a:pt x="18" y="159"/>
                      <a:pt x="18" y="159"/>
                      <a:pt x="18" y="159"/>
                    </a:cubicBezTo>
                    <a:cubicBezTo>
                      <a:pt x="20" y="159"/>
                      <a:pt x="20" y="159"/>
                      <a:pt x="20" y="159"/>
                    </a:cubicBezTo>
                    <a:cubicBezTo>
                      <a:pt x="20" y="159"/>
                      <a:pt x="18" y="158"/>
                      <a:pt x="17" y="158"/>
                    </a:cubicBezTo>
                    <a:cubicBezTo>
                      <a:pt x="19" y="157"/>
                      <a:pt x="18" y="154"/>
                      <a:pt x="17" y="153"/>
                    </a:cubicBezTo>
                    <a:cubicBezTo>
                      <a:pt x="18" y="153"/>
                      <a:pt x="18" y="153"/>
                      <a:pt x="18" y="153"/>
                    </a:cubicBezTo>
                    <a:cubicBezTo>
                      <a:pt x="18" y="152"/>
                      <a:pt x="17" y="151"/>
                      <a:pt x="18" y="151"/>
                    </a:cubicBezTo>
                    <a:cubicBezTo>
                      <a:pt x="17" y="150"/>
                      <a:pt x="19" y="151"/>
                      <a:pt x="19" y="150"/>
                    </a:cubicBezTo>
                    <a:cubicBezTo>
                      <a:pt x="19" y="150"/>
                      <a:pt x="18" y="150"/>
                      <a:pt x="18" y="150"/>
                    </a:cubicBezTo>
                    <a:cubicBezTo>
                      <a:pt x="21" y="149"/>
                      <a:pt x="18" y="145"/>
                      <a:pt x="20" y="144"/>
                    </a:cubicBezTo>
                    <a:cubicBezTo>
                      <a:pt x="20" y="144"/>
                      <a:pt x="21" y="145"/>
                      <a:pt x="21" y="145"/>
                    </a:cubicBezTo>
                    <a:cubicBezTo>
                      <a:pt x="21" y="143"/>
                      <a:pt x="21" y="142"/>
                      <a:pt x="20" y="140"/>
                    </a:cubicBezTo>
                    <a:cubicBezTo>
                      <a:pt x="21" y="140"/>
                      <a:pt x="22" y="140"/>
                      <a:pt x="22" y="141"/>
                    </a:cubicBezTo>
                    <a:cubicBezTo>
                      <a:pt x="22" y="140"/>
                      <a:pt x="23" y="138"/>
                      <a:pt x="22" y="137"/>
                    </a:cubicBezTo>
                    <a:cubicBezTo>
                      <a:pt x="21" y="138"/>
                      <a:pt x="22" y="138"/>
                      <a:pt x="22" y="138"/>
                    </a:cubicBezTo>
                    <a:cubicBezTo>
                      <a:pt x="20" y="138"/>
                      <a:pt x="20" y="136"/>
                      <a:pt x="21" y="136"/>
                    </a:cubicBezTo>
                    <a:cubicBezTo>
                      <a:pt x="21" y="136"/>
                      <a:pt x="21" y="136"/>
                      <a:pt x="21" y="136"/>
                    </a:cubicBezTo>
                    <a:cubicBezTo>
                      <a:pt x="21" y="135"/>
                      <a:pt x="21" y="134"/>
                      <a:pt x="21" y="133"/>
                    </a:cubicBezTo>
                    <a:cubicBezTo>
                      <a:pt x="22" y="133"/>
                      <a:pt x="21" y="134"/>
                      <a:pt x="22" y="134"/>
                    </a:cubicBezTo>
                    <a:cubicBezTo>
                      <a:pt x="25" y="135"/>
                      <a:pt x="25" y="133"/>
                      <a:pt x="25" y="133"/>
                    </a:cubicBezTo>
                    <a:cubicBezTo>
                      <a:pt x="25" y="132"/>
                      <a:pt x="25" y="131"/>
                      <a:pt x="24" y="131"/>
                    </a:cubicBezTo>
                    <a:cubicBezTo>
                      <a:pt x="24" y="130"/>
                      <a:pt x="26" y="132"/>
                      <a:pt x="26" y="131"/>
                    </a:cubicBezTo>
                    <a:cubicBezTo>
                      <a:pt x="24" y="126"/>
                      <a:pt x="24" y="126"/>
                      <a:pt x="24" y="126"/>
                    </a:cubicBezTo>
                    <a:cubicBezTo>
                      <a:pt x="24" y="127"/>
                      <a:pt x="26" y="127"/>
                      <a:pt x="26" y="128"/>
                    </a:cubicBezTo>
                    <a:cubicBezTo>
                      <a:pt x="27" y="126"/>
                      <a:pt x="25" y="124"/>
                      <a:pt x="24" y="122"/>
                    </a:cubicBezTo>
                    <a:cubicBezTo>
                      <a:pt x="25" y="121"/>
                      <a:pt x="25" y="119"/>
                      <a:pt x="26" y="119"/>
                    </a:cubicBezTo>
                    <a:cubicBezTo>
                      <a:pt x="27" y="119"/>
                      <a:pt x="25" y="119"/>
                      <a:pt x="26" y="120"/>
                    </a:cubicBezTo>
                    <a:cubicBezTo>
                      <a:pt x="28" y="120"/>
                      <a:pt x="28" y="120"/>
                      <a:pt x="28" y="120"/>
                    </a:cubicBezTo>
                    <a:cubicBezTo>
                      <a:pt x="27" y="121"/>
                      <a:pt x="30" y="121"/>
                      <a:pt x="30" y="122"/>
                    </a:cubicBezTo>
                    <a:cubicBezTo>
                      <a:pt x="30" y="121"/>
                      <a:pt x="32" y="119"/>
                      <a:pt x="34" y="118"/>
                    </a:cubicBezTo>
                    <a:cubicBezTo>
                      <a:pt x="31" y="117"/>
                      <a:pt x="34" y="116"/>
                      <a:pt x="32" y="114"/>
                    </a:cubicBezTo>
                    <a:cubicBezTo>
                      <a:pt x="32" y="112"/>
                      <a:pt x="34" y="115"/>
                      <a:pt x="35" y="114"/>
                    </a:cubicBezTo>
                    <a:cubicBezTo>
                      <a:pt x="35" y="112"/>
                      <a:pt x="37" y="111"/>
                      <a:pt x="37" y="110"/>
                    </a:cubicBezTo>
                    <a:cubicBezTo>
                      <a:pt x="37" y="110"/>
                      <a:pt x="38" y="110"/>
                      <a:pt x="38" y="110"/>
                    </a:cubicBezTo>
                    <a:cubicBezTo>
                      <a:pt x="38" y="108"/>
                      <a:pt x="40" y="107"/>
                      <a:pt x="39" y="104"/>
                    </a:cubicBezTo>
                    <a:cubicBezTo>
                      <a:pt x="40" y="104"/>
                      <a:pt x="40" y="104"/>
                      <a:pt x="40" y="105"/>
                    </a:cubicBezTo>
                    <a:cubicBezTo>
                      <a:pt x="42" y="104"/>
                      <a:pt x="38" y="103"/>
                      <a:pt x="40" y="102"/>
                    </a:cubicBezTo>
                    <a:cubicBezTo>
                      <a:pt x="41" y="103"/>
                      <a:pt x="41" y="103"/>
                      <a:pt x="41" y="103"/>
                    </a:cubicBezTo>
                    <a:cubicBezTo>
                      <a:pt x="41" y="101"/>
                      <a:pt x="43" y="102"/>
                      <a:pt x="43" y="100"/>
                    </a:cubicBezTo>
                    <a:cubicBezTo>
                      <a:pt x="43" y="100"/>
                      <a:pt x="43" y="100"/>
                      <a:pt x="43" y="101"/>
                    </a:cubicBezTo>
                    <a:cubicBezTo>
                      <a:pt x="44" y="99"/>
                      <a:pt x="45" y="98"/>
                      <a:pt x="44" y="97"/>
                    </a:cubicBezTo>
                    <a:cubicBezTo>
                      <a:pt x="45" y="97"/>
                      <a:pt x="45" y="97"/>
                      <a:pt x="46" y="98"/>
                    </a:cubicBezTo>
                    <a:cubicBezTo>
                      <a:pt x="47" y="98"/>
                      <a:pt x="45" y="96"/>
                      <a:pt x="46" y="95"/>
                    </a:cubicBezTo>
                    <a:cubicBezTo>
                      <a:pt x="46" y="95"/>
                      <a:pt x="48" y="95"/>
                      <a:pt x="47" y="95"/>
                    </a:cubicBezTo>
                    <a:cubicBezTo>
                      <a:pt x="47" y="94"/>
                      <a:pt x="48" y="93"/>
                      <a:pt x="48" y="92"/>
                    </a:cubicBezTo>
                    <a:cubicBezTo>
                      <a:pt x="49" y="93"/>
                      <a:pt x="49" y="92"/>
                      <a:pt x="51" y="92"/>
                    </a:cubicBezTo>
                    <a:cubicBezTo>
                      <a:pt x="55" y="87"/>
                      <a:pt x="59" y="82"/>
                      <a:pt x="61" y="76"/>
                    </a:cubicBezTo>
                    <a:cubicBezTo>
                      <a:pt x="64" y="77"/>
                      <a:pt x="62" y="78"/>
                      <a:pt x="63" y="79"/>
                    </a:cubicBezTo>
                    <a:cubicBezTo>
                      <a:pt x="62" y="77"/>
                      <a:pt x="64" y="77"/>
                      <a:pt x="64" y="76"/>
                    </a:cubicBezTo>
                    <a:cubicBezTo>
                      <a:pt x="65" y="76"/>
                      <a:pt x="65" y="76"/>
                      <a:pt x="65" y="76"/>
                    </a:cubicBezTo>
                    <a:cubicBezTo>
                      <a:pt x="65" y="75"/>
                      <a:pt x="66" y="75"/>
                      <a:pt x="66" y="74"/>
                    </a:cubicBezTo>
                    <a:cubicBezTo>
                      <a:pt x="66" y="74"/>
                      <a:pt x="66" y="74"/>
                      <a:pt x="66" y="74"/>
                    </a:cubicBezTo>
                    <a:cubicBezTo>
                      <a:pt x="65" y="72"/>
                      <a:pt x="69" y="74"/>
                      <a:pt x="67" y="72"/>
                    </a:cubicBezTo>
                    <a:cubicBezTo>
                      <a:pt x="69" y="72"/>
                      <a:pt x="69" y="72"/>
                      <a:pt x="69" y="72"/>
                    </a:cubicBezTo>
                    <a:cubicBezTo>
                      <a:pt x="68" y="70"/>
                      <a:pt x="71" y="72"/>
                      <a:pt x="70" y="69"/>
                    </a:cubicBezTo>
                    <a:cubicBezTo>
                      <a:pt x="70" y="70"/>
                      <a:pt x="70" y="70"/>
                      <a:pt x="70" y="70"/>
                    </a:cubicBezTo>
                    <a:cubicBezTo>
                      <a:pt x="72" y="69"/>
                      <a:pt x="70" y="65"/>
                      <a:pt x="72" y="66"/>
                    </a:cubicBezTo>
                    <a:cubicBezTo>
                      <a:pt x="72" y="65"/>
                      <a:pt x="73" y="64"/>
                      <a:pt x="72" y="62"/>
                    </a:cubicBezTo>
                    <a:cubicBezTo>
                      <a:pt x="72" y="62"/>
                      <a:pt x="73" y="63"/>
                      <a:pt x="74" y="64"/>
                    </a:cubicBezTo>
                    <a:cubicBezTo>
                      <a:pt x="76" y="59"/>
                      <a:pt x="80" y="55"/>
                      <a:pt x="81" y="50"/>
                    </a:cubicBezTo>
                    <a:cubicBezTo>
                      <a:pt x="81" y="50"/>
                      <a:pt x="81" y="51"/>
                      <a:pt x="82" y="51"/>
                    </a:cubicBezTo>
                    <a:cubicBezTo>
                      <a:pt x="82" y="48"/>
                      <a:pt x="87" y="48"/>
                      <a:pt x="85" y="44"/>
                    </a:cubicBezTo>
                    <a:cubicBezTo>
                      <a:pt x="84" y="42"/>
                      <a:pt x="84" y="42"/>
                      <a:pt x="84" y="42"/>
                    </a:cubicBezTo>
                    <a:cubicBezTo>
                      <a:pt x="85" y="42"/>
                      <a:pt x="86" y="43"/>
                      <a:pt x="87" y="43"/>
                    </a:cubicBezTo>
                    <a:cubicBezTo>
                      <a:pt x="86" y="42"/>
                      <a:pt x="88" y="41"/>
                      <a:pt x="87" y="40"/>
                    </a:cubicBezTo>
                    <a:cubicBezTo>
                      <a:pt x="88" y="40"/>
                      <a:pt x="88" y="41"/>
                      <a:pt x="88" y="41"/>
                    </a:cubicBezTo>
                    <a:cubicBezTo>
                      <a:pt x="89" y="40"/>
                      <a:pt x="88" y="37"/>
                      <a:pt x="89" y="37"/>
                    </a:cubicBezTo>
                    <a:cubicBezTo>
                      <a:pt x="90" y="38"/>
                      <a:pt x="90" y="38"/>
                      <a:pt x="90" y="38"/>
                    </a:cubicBezTo>
                    <a:cubicBezTo>
                      <a:pt x="96" y="35"/>
                      <a:pt x="103" y="30"/>
                      <a:pt x="104" y="23"/>
                    </a:cubicBezTo>
                    <a:cubicBezTo>
                      <a:pt x="104" y="22"/>
                      <a:pt x="106" y="24"/>
                      <a:pt x="106" y="24"/>
                    </a:cubicBezTo>
                    <a:cubicBezTo>
                      <a:pt x="107" y="18"/>
                      <a:pt x="115" y="16"/>
                      <a:pt x="114" y="9"/>
                    </a:cubicBezTo>
                    <a:cubicBezTo>
                      <a:pt x="115" y="5"/>
                      <a:pt x="111" y="0"/>
                      <a:pt x="111" y="0"/>
                    </a:cubicBezTo>
                    <a:cubicBezTo>
                      <a:pt x="107" y="9"/>
                      <a:pt x="100" y="14"/>
                      <a:pt x="92" y="19"/>
                    </a:cubicBezTo>
                    <a:cubicBezTo>
                      <a:pt x="91" y="21"/>
                      <a:pt x="89" y="25"/>
                      <a:pt x="86" y="27"/>
                    </a:cubicBezTo>
                    <a:cubicBezTo>
                      <a:pt x="79" y="36"/>
                      <a:pt x="68" y="42"/>
                      <a:pt x="61" y="53"/>
                    </a:cubicBezTo>
                    <a:cubicBezTo>
                      <a:pt x="62" y="53"/>
                      <a:pt x="63" y="54"/>
                      <a:pt x="63" y="55"/>
                    </a:cubicBezTo>
                    <a:cubicBezTo>
                      <a:pt x="62" y="55"/>
                      <a:pt x="62" y="55"/>
                      <a:pt x="62" y="55"/>
                    </a:cubicBezTo>
                    <a:cubicBezTo>
                      <a:pt x="63" y="56"/>
                      <a:pt x="63" y="56"/>
                      <a:pt x="63" y="56"/>
                    </a:cubicBezTo>
                    <a:cubicBezTo>
                      <a:pt x="62" y="57"/>
                      <a:pt x="61" y="56"/>
                      <a:pt x="61" y="55"/>
                    </a:cubicBezTo>
                    <a:cubicBezTo>
                      <a:pt x="58" y="59"/>
                      <a:pt x="56" y="62"/>
                      <a:pt x="53" y="66"/>
                    </a:cubicBezTo>
                    <a:cubicBezTo>
                      <a:pt x="54" y="67"/>
                      <a:pt x="51" y="68"/>
                      <a:pt x="53" y="69"/>
                    </a:cubicBezTo>
                    <a:cubicBezTo>
                      <a:pt x="52" y="69"/>
                      <a:pt x="52" y="69"/>
                      <a:pt x="52" y="69"/>
                    </a:cubicBezTo>
                    <a:cubicBezTo>
                      <a:pt x="51" y="72"/>
                      <a:pt x="51" y="72"/>
                      <a:pt x="47" y="73"/>
                    </a:cubicBezTo>
                    <a:cubicBezTo>
                      <a:pt x="37" y="82"/>
                      <a:pt x="31" y="92"/>
                      <a:pt x="22" y="102"/>
                    </a:cubicBezTo>
                    <a:cubicBezTo>
                      <a:pt x="15" y="113"/>
                      <a:pt x="9" y="125"/>
                      <a:pt x="4" y="139"/>
                    </a:cubicBezTo>
                    <a:cubicBezTo>
                      <a:pt x="6" y="142"/>
                      <a:pt x="3" y="145"/>
                      <a:pt x="5" y="148"/>
                    </a:cubicBezTo>
                    <a:cubicBezTo>
                      <a:pt x="4" y="148"/>
                      <a:pt x="4" y="148"/>
                      <a:pt x="4" y="148"/>
                    </a:cubicBezTo>
                    <a:cubicBezTo>
                      <a:pt x="5" y="150"/>
                      <a:pt x="3" y="150"/>
                      <a:pt x="1" y="154"/>
                    </a:cubicBezTo>
                    <a:cubicBezTo>
                      <a:pt x="3" y="154"/>
                      <a:pt x="2" y="155"/>
                      <a:pt x="4" y="155"/>
                    </a:cubicBezTo>
                    <a:cubicBezTo>
                      <a:pt x="5" y="156"/>
                      <a:pt x="1" y="157"/>
                      <a:pt x="2" y="159"/>
                    </a:cubicBezTo>
                    <a:cubicBezTo>
                      <a:pt x="1" y="159"/>
                      <a:pt x="3" y="159"/>
                      <a:pt x="2" y="159"/>
                    </a:cubicBezTo>
                    <a:cubicBezTo>
                      <a:pt x="5" y="164"/>
                      <a:pt x="0" y="158"/>
                      <a:pt x="0" y="166"/>
                    </a:cubicBezTo>
                    <a:cubicBezTo>
                      <a:pt x="2" y="172"/>
                      <a:pt x="10" y="176"/>
                      <a:pt x="13" y="177"/>
                    </a:cubicBezTo>
                    <a:cubicBezTo>
                      <a:pt x="16" y="178"/>
                      <a:pt x="18" y="179"/>
                      <a:pt x="20" y="181"/>
                    </a:cubicBezTo>
                    <a:cubicBezTo>
                      <a:pt x="20" y="181"/>
                      <a:pt x="20" y="179"/>
                      <a:pt x="21" y="180"/>
                    </a:cubicBezTo>
                    <a:cubicBezTo>
                      <a:pt x="20" y="183"/>
                      <a:pt x="23" y="180"/>
                      <a:pt x="23" y="181"/>
                    </a:cubicBezTo>
                    <a:cubicBezTo>
                      <a:pt x="23" y="182"/>
                      <a:pt x="22" y="182"/>
                      <a:pt x="22" y="182"/>
                    </a:cubicBezTo>
                    <a:cubicBezTo>
                      <a:pt x="23" y="184"/>
                      <a:pt x="26" y="184"/>
                      <a:pt x="27" y="186"/>
                    </a:cubicBezTo>
                    <a:cubicBezTo>
                      <a:pt x="30" y="186"/>
                      <a:pt x="31" y="190"/>
                      <a:pt x="33" y="189"/>
                    </a:cubicBezTo>
                    <a:cubicBezTo>
                      <a:pt x="32" y="190"/>
                      <a:pt x="33" y="191"/>
                      <a:pt x="33" y="191"/>
                    </a:cubicBezTo>
                    <a:cubicBezTo>
                      <a:pt x="37" y="189"/>
                      <a:pt x="36" y="195"/>
                      <a:pt x="39" y="194"/>
                    </a:cubicBezTo>
                    <a:cubicBezTo>
                      <a:pt x="39" y="194"/>
                      <a:pt x="39" y="194"/>
                      <a:pt x="39" y="194"/>
                    </a:cubicBezTo>
                    <a:cubicBezTo>
                      <a:pt x="44" y="197"/>
                      <a:pt x="50" y="202"/>
                      <a:pt x="56" y="204"/>
                    </a:cubicBezTo>
                    <a:cubicBezTo>
                      <a:pt x="59" y="205"/>
                      <a:pt x="61" y="210"/>
                      <a:pt x="65" y="211"/>
                    </a:cubicBezTo>
                    <a:cubicBezTo>
                      <a:pt x="66" y="211"/>
                      <a:pt x="66" y="210"/>
                      <a:pt x="67" y="210"/>
                    </a:cubicBezTo>
                    <a:cubicBezTo>
                      <a:pt x="67" y="211"/>
                      <a:pt x="66" y="211"/>
                      <a:pt x="66" y="212"/>
                    </a:cubicBezTo>
                    <a:cubicBezTo>
                      <a:pt x="69" y="212"/>
                      <a:pt x="70" y="215"/>
                      <a:pt x="72" y="216"/>
                    </a:cubicBezTo>
                    <a:cubicBezTo>
                      <a:pt x="72" y="216"/>
                      <a:pt x="73" y="216"/>
                      <a:pt x="73" y="215"/>
                    </a:cubicBezTo>
                    <a:cubicBezTo>
                      <a:pt x="74" y="219"/>
                      <a:pt x="79" y="218"/>
                      <a:pt x="80" y="221"/>
                    </a:cubicBezTo>
                    <a:cubicBezTo>
                      <a:pt x="82" y="218"/>
                      <a:pt x="83" y="220"/>
                      <a:pt x="84" y="220"/>
                    </a:cubicBezTo>
                    <a:cubicBezTo>
                      <a:pt x="85" y="221"/>
                      <a:pt x="84" y="221"/>
                      <a:pt x="84" y="222"/>
                    </a:cubicBezTo>
                    <a:cubicBezTo>
                      <a:pt x="86" y="223"/>
                      <a:pt x="87" y="223"/>
                      <a:pt x="88" y="225"/>
                    </a:cubicBezTo>
                    <a:cubicBezTo>
                      <a:pt x="89" y="226"/>
                      <a:pt x="91" y="224"/>
                      <a:pt x="91" y="226"/>
                    </a:cubicBezTo>
                    <a:cubicBezTo>
                      <a:pt x="91" y="228"/>
                      <a:pt x="94" y="227"/>
                      <a:pt x="94" y="229"/>
                    </a:cubicBezTo>
                    <a:cubicBezTo>
                      <a:pt x="95" y="227"/>
                      <a:pt x="98" y="227"/>
                      <a:pt x="98" y="228"/>
                    </a:cubicBezTo>
                    <a:cubicBezTo>
                      <a:pt x="96" y="230"/>
                      <a:pt x="96" y="230"/>
                      <a:pt x="96" y="230"/>
                    </a:cubicBezTo>
                    <a:cubicBezTo>
                      <a:pt x="101" y="231"/>
                      <a:pt x="104" y="237"/>
                      <a:pt x="110" y="237"/>
                    </a:cubicBezTo>
                    <a:cubicBezTo>
                      <a:pt x="110" y="239"/>
                      <a:pt x="110" y="239"/>
                      <a:pt x="110" y="239"/>
                    </a:cubicBezTo>
                    <a:cubicBezTo>
                      <a:pt x="111" y="239"/>
                      <a:pt x="112" y="239"/>
                      <a:pt x="112" y="240"/>
                    </a:cubicBezTo>
                    <a:cubicBezTo>
                      <a:pt x="111" y="241"/>
                      <a:pt x="110" y="242"/>
                      <a:pt x="110" y="243"/>
                    </a:cubicBezTo>
                    <a:cubicBezTo>
                      <a:pt x="110" y="245"/>
                      <a:pt x="110" y="246"/>
                      <a:pt x="112" y="248"/>
                    </a:cubicBezTo>
                    <a:cubicBezTo>
                      <a:pt x="111" y="249"/>
                      <a:pt x="110" y="249"/>
                      <a:pt x="109" y="249"/>
                    </a:cubicBezTo>
                    <a:cubicBezTo>
                      <a:pt x="108" y="251"/>
                      <a:pt x="105" y="252"/>
                      <a:pt x="107" y="254"/>
                    </a:cubicBezTo>
                    <a:cubicBezTo>
                      <a:pt x="106" y="254"/>
                      <a:pt x="106" y="254"/>
                      <a:pt x="106" y="254"/>
                    </a:cubicBezTo>
                    <a:cubicBezTo>
                      <a:pt x="106" y="256"/>
                      <a:pt x="107" y="259"/>
                      <a:pt x="104" y="260"/>
                    </a:cubicBezTo>
                    <a:cubicBezTo>
                      <a:pt x="105" y="262"/>
                      <a:pt x="105" y="264"/>
                      <a:pt x="107" y="263"/>
                    </a:cubicBezTo>
                    <a:cubicBezTo>
                      <a:pt x="107" y="264"/>
                      <a:pt x="104" y="263"/>
                      <a:pt x="105" y="264"/>
                    </a:cubicBezTo>
                    <a:cubicBezTo>
                      <a:pt x="104" y="263"/>
                      <a:pt x="104" y="263"/>
                      <a:pt x="104" y="263"/>
                    </a:cubicBezTo>
                    <a:cubicBezTo>
                      <a:pt x="102" y="266"/>
                      <a:pt x="101" y="270"/>
                      <a:pt x="99" y="274"/>
                    </a:cubicBezTo>
                    <a:cubicBezTo>
                      <a:pt x="97" y="274"/>
                      <a:pt x="97" y="277"/>
                      <a:pt x="95" y="278"/>
                    </a:cubicBezTo>
                    <a:cubicBezTo>
                      <a:pt x="95" y="280"/>
                      <a:pt x="92" y="281"/>
                      <a:pt x="93" y="283"/>
                    </a:cubicBezTo>
                    <a:cubicBezTo>
                      <a:pt x="92" y="282"/>
                      <a:pt x="92" y="282"/>
                      <a:pt x="92" y="282"/>
                    </a:cubicBezTo>
                    <a:cubicBezTo>
                      <a:pt x="91" y="283"/>
                      <a:pt x="89" y="285"/>
                      <a:pt x="86" y="285"/>
                    </a:cubicBezTo>
                    <a:cubicBezTo>
                      <a:pt x="85" y="286"/>
                      <a:pt x="86" y="287"/>
                      <a:pt x="85" y="289"/>
                    </a:cubicBezTo>
                    <a:cubicBezTo>
                      <a:pt x="85" y="287"/>
                      <a:pt x="85" y="287"/>
                      <a:pt x="85" y="287"/>
                    </a:cubicBezTo>
                    <a:cubicBezTo>
                      <a:pt x="84" y="289"/>
                      <a:pt x="84" y="291"/>
                      <a:pt x="84" y="292"/>
                    </a:cubicBezTo>
                    <a:cubicBezTo>
                      <a:pt x="83" y="292"/>
                      <a:pt x="83" y="293"/>
                      <a:pt x="82" y="292"/>
                    </a:cubicBezTo>
                    <a:cubicBezTo>
                      <a:pt x="83" y="291"/>
                      <a:pt x="83" y="289"/>
                      <a:pt x="83" y="287"/>
                    </a:cubicBezTo>
                    <a:cubicBezTo>
                      <a:pt x="81" y="287"/>
                      <a:pt x="81" y="291"/>
                      <a:pt x="80" y="289"/>
                    </a:cubicBezTo>
                    <a:cubicBezTo>
                      <a:pt x="78" y="289"/>
                      <a:pt x="77" y="290"/>
                      <a:pt x="78" y="292"/>
                    </a:cubicBezTo>
                    <a:cubicBezTo>
                      <a:pt x="78" y="291"/>
                      <a:pt x="77" y="291"/>
                      <a:pt x="77" y="290"/>
                    </a:cubicBezTo>
                    <a:cubicBezTo>
                      <a:pt x="76" y="290"/>
                      <a:pt x="76" y="290"/>
                      <a:pt x="75" y="291"/>
                    </a:cubicBezTo>
                    <a:cubicBezTo>
                      <a:pt x="76" y="291"/>
                      <a:pt x="76" y="291"/>
                      <a:pt x="76" y="291"/>
                    </a:cubicBezTo>
                    <a:cubicBezTo>
                      <a:pt x="76" y="293"/>
                      <a:pt x="75" y="293"/>
                      <a:pt x="75" y="295"/>
                    </a:cubicBezTo>
                    <a:cubicBezTo>
                      <a:pt x="76" y="294"/>
                      <a:pt x="76" y="294"/>
                      <a:pt x="76" y="294"/>
                    </a:cubicBezTo>
                    <a:cubicBezTo>
                      <a:pt x="76" y="296"/>
                      <a:pt x="75" y="296"/>
                      <a:pt x="74" y="295"/>
                    </a:cubicBezTo>
                    <a:cubicBezTo>
                      <a:pt x="73" y="294"/>
                      <a:pt x="75" y="293"/>
                      <a:pt x="74" y="292"/>
                    </a:cubicBezTo>
                    <a:cubicBezTo>
                      <a:pt x="72" y="295"/>
                      <a:pt x="72" y="295"/>
                      <a:pt x="72" y="295"/>
                    </a:cubicBezTo>
                    <a:cubicBezTo>
                      <a:pt x="72" y="295"/>
                      <a:pt x="73" y="295"/>
                      <a:pt x="73" y="297"/>
                    </a:cubicBezTo>
                    <a:cubicBezTo>
                      <a:pt x="74" y="296"/>
                      <a:pt x="74" y="296"/>
                      <a:pt x="74" y="296"/>
                    </a:cubicBezTo>
                    <a:cubicBezTo>
                      <a:pt x="74" y="297"/>
                      <a:pt x="74" y="297"/>
                      <a:pt x="74" y="297"/>
                    </a:cubicBezTo>
                    <a:cubicBezTo>
                      <a:pt x="76" y="296"/>
                      <a:pt x="78" y="298"/>
                      <a:pt x="79" y="296"/>
                    </a:cubicBezTo>
                    <a:cubicBezTo>
                      <a:pt x="78" y="295"/>
                      <a:pt x="78" y="295"/>
                      <a:pt x="78" y="295"/>
                    </a:cubicBezTo>
                    <a:cubicBezTo>
                      <a:pt x="79" y="294"/>
                      <a:pt x="80" y="292"/>
                      <a:pt x="82" y="294"/>
                    </a:cubicBezTo>
                    <a:cubicBezTo>
                      <a:pt x="81" y="294"/>
                      <a:pt x="82" y="295"/>
                      <a:pt x="82" y="296"/>
                    </a:cubicBezTo>
                    <a:cubicBezTo>
                      <a:pt x="82" y="295"/>
                      <a:pt x="82" y="295"/>
                      <a:pt x="83" y="295"/>
                    </a:cubicBezTo>
                    <a:cubicBezTo>
                      <a:pt x="83" y="297"/>
                      <a:pt x="83" y="297"/>
                      <a:pt x="83" y="297"/>
                    </a:cubicBezTo>
                    <a:cubicBezTo>
                      <a:pt x="82" y="294"/>
                      <a:pt x="86" y="295"/>
                      <a:pt x="86" y="294"/>
                    </a:cubicBezTo>
                    <a:cubicBezTo>
                      <a:pt x="86" y="295"/>
                      <a:pt x="86" y="295"/>
                      <a:pt x="86" y="295"/>
                    </a:cubicBezTo>
                    <a:cubicBezTo>
                      <a:pt x="88" y="295"/>
                      <a:pt x="85" y="294"/>
                      <a:pt x="86" y="293"/>
                    </a:cubicBezTo>
                    <a:cubicBezTo>
                      <a:pt x="87" y="293"/>
                      <a:pt x="88" y="296"/>
                      <a:pt x="89" y="296"/>
                    </a:cubicBezTo>
                    <a:cubicBezTo>
                      <a:pt x="91" y="295"/>
                      <a:pt x="93" y="292"/>
                      <a:pt x="96" y="292"/>
                    </a:cubicBezTo>
                    <a:cubicBezTo>
                      <a:pt x="97" y="291"/>
                      <a:pt x="98" y="289"/>
                      <a:pt x="98" y="287"/>
                    </a:cubicBezTo>
                    <a:cubicBezTo>
                      <a:pt x="99" y="286"/>
                      <a:pt x="100" y="289"/>
                      <a:pt x="100" y="287"/>
                    </a:cubicBezTo>
                    <a:cubicBezTo>
                      <a:pt x="101" y="288"/>
                      <a:pt x="101" y="289"/>
                      <a:pt x="102" y="289"/>
                    </a:cubicBezTo>
                    <a:cubicBezTo>
                      <a:pt x="102" y="288"/>
                      <a:pt x="104" y="287"/>
                      <a:pt x="102" y="286"/>
                    </a:cubicBezTo>
                    <a:cubicBezTo>
                      <a:pt x="104" y="285"/>
                      <a:pt x="105" y="283"/>
                      <a:pt x="106" y="281"/>
                    </a:cubicBezTo>
                    <a:cubicBezTo>
                      <a:pt x="106" y="282"/>
                      <a:pt x="107" y="283"/>
                      <a:pt x="108" y="283"/>
                    </a:cubicBezTo>
                    <a:cubicBezTo>
                      <a:pt x="108" y="281"/>
                      <a:pt x="108" y="279"/>
                      <a:pt x="109" y="278"/>
                    </a:cubicBezTo>
                    <a:cubicBezTo>
                      <a:pt x="108" y="277"/>
                      <a:pt x="108" y="277"/>
                      <a:pt x="106" y="276"/>
                    </a:cubicBezTo>
                    <a:cubicBezTo>
                      <a:pt x="106" y="276"/>
                      <a:pt x="106" y="275"/>
                      <a:pt x="106" y="275"/>
                    </a:cubicBezTo>
                    <a:cubicBezTo>
                      <a:pt x="108" y="276"/>
                      <a:pt x="110" y="277"/>
                      <a:pt x="111" y="276"/>
                    </a:cubicBezTo>
                    <a:cubicBezTo>
                      <a:pt x="113" y="277"/>
                      <a:pt x="109" y="278"/>
                      <a:pt x="112" y="279"/>
                    </a:cubicBezTo>
                    <a:cubicBezTo>
                      <a:pt x="113" y="281"/>
                      <a:pt x="112" y="283"/>
                      <a:pt x="110" y="283"/>
                    </a:cubicBezTo>
                    <a:cubicBezTo>
                      <a:pt x="111" y="286"/>
                      <a:pt x="111" y="282"/>
                      <a:pt x="113" y="284"/>
                    </a:cubicBezTo>
                    <a:cubicBezTo>
                      <a:pt x="114" y="283"/>
                      <a:pt x="113" y="281"/>
                      <a:pt x="114" y="279"/>
                    </a:cubicBezTo>
                    <a:cubicBezTo>
                      <a:pt x="113" y="279"/>
                      <a:pt x="112" y="279"/>
                      <a:pt x="112" y="278"/>
                    </a:cubicBezTo>
                    <a:cubicBezTo>
                      <a:pt x="111" y="275"/>
                      <a:pt x="115" y="277"/>
                      <a:pt x="115" y="276"/>
                    </a:cubicBezTo>
                    <a:cubicBezTo>
                      <a:pt x="115" y="277"/>
                      <a:pt x="115" y="277"/>
                      <a:pt x="115" y="277"/>
                    </a:cubicBezTo>
                    <a:cubicBezTo>
                      <a:pt x="116" y="277"/>
                      <a:pt x="115" y="275"/>
                      <a:pt x="116" y="274"/>
                    </a:cubicBezTo>
                    <a:cubicBezTo>
                      <a:pt x="119" y="275"/>
                      <a:pt x="115" y="276"/>
                      <a:pt x="117" y="278"/>
                    </a:cubicBezTo>
                    <a:cubicBezTo>
                      <a:pt x="119" y="278"/>
                      <a:pt x="119" y="278"/>
                      <a:pt x="119" y="278"/>
                    </a:cubicBezTo>
                    <a:cubicBezTo>
                      <a:pt x="121" y="276"/>
                      <a:pt x="117" y="276"/>
                      <a:pt x="119" y="275"/>
                    </a:cubicBezTo>
                    <a:cubicBezTo>
                      <a:pt x="120" y="275"/>
                      <a:pt x="120" y="275"/>
                      <a:pt x="120" y="275"/>
                    </a:cubicBezTo>
                    <a:cubicBezTo>
                      <a:pt x="120" y="274"/>
                      <a:pt x="120" y="274"/>
                      <a:pt x="120" y="274"/>
                    </a:cubicBezTo>
                    <a:cubicBezTo>
                      <a:pt x="119" y="273"/>
                      <a:pt x="117" y="273"/>
                      <a:pt x="117" y="274"/>
                    </a:cubicBezTo>
                    <a:cubicBezTo>
                      <a:pt x="114" y="272"/>
                      <a:pt x="117" y="273"/>
                      <a:pt x="117" y="271"/>
                    </a:cubicBezTo>
                    <a:cubicBezTo>
                      <a:pt x="116" y="270"/>
                      <a:pt x="117" y="272"/>
                      <a:pt x="115" y="271"/>
                    </a:cubicBezTo>
                    <a:cubicBezTo>
                      <a:pt x="114" y="270"/>
                      <a:pt x="114" y="269"/>
                      <a:pt x="114" y="268"/>
                    </a:cubicBezTo>
                    <a:cubicBezTo>
                      <a:pt x="115" y="267"/>
                      <a:pt x="116" y="268"/>
                      <a:pt x="118" y="268"/>
                    </a:cubicBezTo>
                    <a:cubicBezTo>
                      <a:pt x="118" y="269"/>
                      <a:pt x="118" y="270"/>
                      <a:pt x="117" y="269"/>
                    </a:cubicBezTo>
                    <a:cubicBezTo>
                      <a:pt x="118" y="272"/>
                      <a:pt x="120" y="270"/>
                      <a:pt x="121" y="272"/>
                    </a:cubicBezTo>
                    <a:cubicBezTo>
                      <a:pt x="123" y="271"/>
                      <a:pt x="121" y="270"/>
                      <a:pt x="120" y="269"/>
                    </a:cubicBezTo>
                    <a:cubicBezTo>
                      <a:pt x="120" y="270"/>
                      <a:pt x="119" y="268"/>
                      <a:pt x="118" y="268"/>
                    </a:cubicBezTo>
                    <a:cubicBezTo>
                      <a:pt x="115" y="264"/>
                      <a:pt x="122" y="268"/>
                      <a:pt x="122" y="266"/>
                    </a:cubicBezTo>
                    <a:cubicBezTo>
                      <a:pt x="119" y="265"/>
                      <a:pt x="119" y="262"/>
                      <a:pt x="116" y="262"/>
                    </a:cubicBezTo>
                    <a:cubicBezTo>
                      <a:pt x="115" y="261"/>
                      <a:pt x="115" y="260"/>
                      <a:pt x="116" y="260"/>
                    </a:cubicBezTo>
                    <a:cubicBezTo>
                      <a:pt x="117" y="261"/>
                      <a:pt x="117" y="260"/>
                      <a:pt x="119" y="261"/>
                    </a:cubicBezTo>
                    <a:cubicBezTo>
                      <a:pt x="119" y="261"/>
                      <a:pt x="119" y="261"/>
                      <a:pt x="119" y="261"/>
                    </a:cubicBezTo>
                    <a:cubicBezTo>
                      <a:pt x="121" y="263"/>
                      <a:pt x="121" y="263"/>
                      <a:pt x="121" y="263"/>
                    </a:cubicBezTo>
                    <a:cubicBezTo>
                      <a:pt x="123" y="262"/>
                      <a:pt x="124" y="262"/>
                      <a:pt x="126" y="262"/>
                    </a:cubicBezTo>
                    <a:cubicBezTo>
                      <a:pt x="125" y="260"/>
                      <a:pt x="124" y="261"/>
                      <a:pt x="124" y="260"/>
                    </a:cubicBezTo>
                    <a:cubicBezTo>
                      <a:pt x="124" y="260"/>
                      <a:pt x="126" y="260"/>
                      <a:pt x="126" y="260"/>
                    </a:cubicBezTo>
                    <a:cubicBezTo>
                      <a:pt x="125" y="260"/>
                      <a:pt x="123" y="258"/>
                      <a:pt x="123" y="258"/>
                    </a:cubicBezTo>
                    <a:cubicBezTo>
                      <a:pt x="123" y="256"/>
                      <a:pt x="125" y="256"/>
                      <a:pt x="126" y="257"/>
                    </a:cubicBezTo>
                    <a:cubicBezTo>
                      <a:pt x="127" y="258"/>
                      <a:pt x="127" y="258"/>
                      <a:pt x="127" y="258"/>
                    </a:cubicBezTo>
                    <a:cubicBezTo>
                      <a:pt x="126" y="257"/>
                      <a:pt x="128" y="258"/>
                      <a:pt x="128" y="257"/>
                    </a:cubicBezTo>
                    <a:cubicBezTo>
                      <a:pt x="127" y="257"/>
                      <a:pt x="125" y="256"/>
                      <a:pt x="124" y="255"/>
                    </a:cubicBezTo>
                    <a:cubicBezTo>
                      <a:pt x="124" y="254"/>
                      <a:pt x="125" y="254"/>
                      <a:pt x="125" y="254"/>
                    </a:cubicBezTo>
                    <a:cubicBezTo>
                      <a:pt x="126" y="255"/>
                      <a:pt x="126" y="255"/>
                      <a:pt x="126" y="255"/>
                    </a:cubicBezTo>
                    <a:cubicBezTo>
                      <a:pt x="126" y="254"/>
                      <a:pt x="129" y="256"/>
                      <a:pt x="129" y="254"/>
                    </a:cubicBezTo>
                    <a:cubicBezTo>
                      <a:pt x="127" y="253"/>
                      <a:pt x="127" y="253"/>
                      <a:pt x="127" y="253"/>
                    </a:cubicBezTo>
                    <a:cubicBezTo>
                      <a:pt x="128" y="253"/>
                      <a:pt x="129" y="253"/>
                      <a:pt x="129" y="254"/>
                    </a:cubicBezTo>
                    <a:cubicBezTo>
                      <a:pt x="128" y="253"/>
                      <a:pt x="129" y="253"/>
                      <a:pt x="128" y="252"/>
                    </a:cubicBezTo>
                    <a:cubicBezTo>
                      <a:pt x="129" y="252"/>
                      <a:pt x="129" y="252"/>
                      <a:pt x="129" y="252"/>
                    </a:cubicBezTo>
                    <a:cubicBezTo>
                      <a:pt x="129" y="252"/>
                      <a:pt x="127" y="250"/>
                      <a:pt x="129" y="250"/>
                    </a:cubicBezTo>
                    <a:cubicBezTo>
                      <a:pt x="127" y="250"/>
                      <a:pt x="129" y="251"/>
                      <a:pt x="127" y="251"/>
                    </a:cubicBezTo>
                    <a:cubicBezTo>
                      <a:pt x="125" y="251"/>
                      <a:pt x="126" y="250"/>
                      <a:pt x="126" y="249"/>
                    </a:cubicBezTo>
                    <a:cubicBezTo>
                      <a:pt x="129" y="250"/>
                      <a:pt x="127" y="248"/>
                      <a:pt x="127" y="247"/>
                    </a:cubicBezTo>
                    <a:cubicBezTo>
                      <a:pt x="128" y="247"/>
                      <a:pt x="129" y="247"/>
                      <a:pt x="130" y="247"/>
                    </a:cubicBezTo>
                    <a:cubicBezTo>
                      <a:pt x="128" y="246"/>
                      <a:pt x="128" y="246"/>
                      <a:pt x="128" y="246"/>
                    </a:cubicBezTo>
                    <a:cubicBezTo>
                      <a:pt x="131" y="247"/>
                      <a:pt x="128" y="245"/>
                      <a:pt x="129" y="244"/>
                    </a:cubicBezTo>
                    <a:cubicBezTo>
                      <a:pt x="130" y="245"/>
                      <a:pt x="131" y="246"/>
                      <a:pt x="132" y="245"/>
                    </a:cubicBezTo>
                    <a:cubicBezTo>
                      <a:pt x="129" y="245"/>
                      <a:pt x="130" y="243"/>
                      <a:pt x="128" y="242"/>
                    </a:cubicBezTo>
                    <a:cubicBezTo>
                      <a:pt x="129" y="242"/>
                      <a:pt x="131" y="244"/>
                      <a:pt x="133" y="245"/>
                    </a:cubicBezTo>
                    <a:cubicBezTo>
                      <a:pt x="132" y="244"/>
                      <a:pt x="132" y="244"/>
                      <a:pt x="132" y="244"/>
                    </a:cubicBezTo>
                    <a:cubicBezTo>
                      <a:pt x="133" y="245"/>
                      <a:pt x="133" y="245"/>
                      <a:pt x="132" y="244"/>
                    </a:cubicBezTo>
                    <a:cubicBezTo>
                      <a:pt x="133" y="243"/>
                      <a:pt x="134" y="243"/>
                      <a:pt x="132" y="242"/>
                    </a:cubicBezTo>
                    <a:close/>
                    <a:moveTo>
                      <a:pt x="129" y="226"/>
                    </a:moveTo>
                    <a:cubicBezTo>
                      <a:pt x="129" y="226"/>
                      <a:pt x="129" y="226"/>
                      <a:pt x="129" y="226"/>
                    </a:cubicBezTo>
                    <a:close/>
                    <a:moveTo>
                      <a:pt x="17" y="159"/>
                    </a:moveTo>
                    <a:cubicBezTo>
                      <a:pt x="17" y="159"/>
                      <a:pt x="17" y="159"/>
                      <a:pt x="17" y="159"/>
                    </a:cubicBezTo>
                    <a:cubicBezTo>
                      <a:pt x="17" y="159"/>
                      <a:pt x="17" y="159"/>
                      <a:pt x="17" y="159"/>
                    </a:cubicBezTo>
                    <a:close/>
                    <a:moveTo>
                      <a:pt x="131" y="243"/>
                    </a:moveTo>
                    <a:cubicBezTo>
                      <a:pt x="131" y="243"/>
                      <a:pt x="131" y="243"/>
                      <a:pt x="131" y="243"/>
                    </a:cubicBezTo>
                    <a:cubicBezTo>
                      <a:pt x="131" y="243"/>
                      <a:pt x="131" y="243"/>
                      <a:pt x="131" y="2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6" name="Freeform 25"/>
              <p:cNvSpPr>
                <a:spLocks noEditPoints="1"/>
              </p:cNvSpPr>
              <p:nvPr/>
            </p:nvSpPr>
            <p:spPr bwMode="auto">
              <a:xfrm>
                <a:off x="4629150" y="4548188"/>
                <a:ext cx="481013" cy="333375"/>
              </a:xfrm>
              <a:custGeom>
                <a:avLst/>
                <a:gdLst>
                  <a:gd name="T0" fmla="*/ 188 w 222"/>
                  <a:gd name="T1" fmla="*/ 60 h 155"/>
                  <a:gd name="T2" fmla="*/ 184 w 222"/>
                  <a:gd name="T3" fmla="*/ 52 h 155"/>
                  <a:gd name="T4" fmla="*/ 167 w 222"/>
                  <a:gd name="T5" fmla="*/ 51 h 155"/>
                  <a:gd name="T6" fmla="*/ 127 w 222"/>
                  <a:gd name="T7" fmla="*/ 83 h 155"/>
                  <a:gd name="T8" fmla="*/ 93 w 222"/>
                  <a:gd name="T9" fmla="*/ 118 h 155"/>
                  <a:gd name="T10" fmla="*/ 76 w 222"/>
                  <a:gd name="T11" fmla="*/ 129 h 155"/>
                  <a:gd name="T12" fmla="*/ 58 w 222"/>
                  <a:gd name="T13" fmla="*/ 120 h 155"/>
                  <a:gd name="T14" fmla="*/ 48 w 222"/>
                  <a:gd name="T15" fmla="*/ 104 h 155"/>
                  <a:gd name="T16" fmla="*/ 43 w 222"/>
                  <a:gd name="T17" fmla="*/ 91 h 155"/>
                  <a:gd name="T18" fmla="*/ 27 w 222"/>
                  <a:gd name="T19" fmla="*/ 57 h 155"/>
                  <a:gd name="T20" fmla="*/ 22 w 222"/>
                  <a:gd name="T21" fmla="*/ 43 h 155"/>
                  <a:gd name="T22" fmla="*/ 10 w 222"/>
                  <a:gd name="T23" fmla="*/ 13 h 155"/>
                  <a:gd name="T24" fmla="*/ 8 w 222"/>
                  <a:gd name="T25" fmla="*/ 5 h 155"/>
                  <a:gd name="T26" fmla="*/ 5 w 222"/>
                  <a:gd name="T27" fmla="*/ 2 h 155"/>
                  <a:gd name="T28" fmla="*/ 4 w 222"/>
                  <a:gd name="T29" fmla="*/ 7 h 155"/>
                  <a:gd name="T30" fmla="*/ 5 w 222"/>
                  <a:gd name="T31" fmla="*/ 13 h 155"/>
                  <a:gd name="T32" fmla="*/ 6 w 222"/>
                  <a:gd name="T33" fmla="*/ 26 h 155"/>
                  <a:gd name="T34" fmla="*/ 11 w 222"/>
                  <a:gd name="T35" fmla="*/ 36 h 155"/>
                  <a:gd name="T36" fmla="*/ 3 w 222"/>
                  <a:gd name="T37" fmla="*/ 40 h 155"/>
                  <a:gd name="T38" fmla="*/ 0 w 222"/>
                  <a:gd name="T39" fmla="*/ 44 h 155"/>
                  <a:gd name="T40" fmla="*/ 8 w 222"/>
                  <a:gd name="T41" fmla="*/ 45 h 155"/>
                  <a:gd name="T42" fmla="*/ 7 w 222"/>
                  <a:gd name="T43" fmla="*/ 49 h 155"/>
                  <a:gd name="T44" fmla="*/ 9 w 222"/>
                  <a:gd name="T45" fmla="*/ 54 h 155"/>
                  <a:gd name="T46" fmla="*/ 7 w 222"/>
                  <a:gd name="T47" fmla="*/ 61 h 155"/>
                  <a:gd name="T48" fmla="*/ 10 w 222"/>
                  <a:gd name="T49" fmla="*/ 65 h 155"/>
                  <a:gd name="T50" fmla="*/ 14 w 222"/>
                  <a:gd name="T51" fmla="*/ 67 h 155"/>
                  <a:gd name="T52" fmla="*/ 17 w 222"/>
                  <a:gd name="T53" fmla="*/ 73 h 155"/>
                  <a:gd name="T54" fmla="*/ 20 w 222"/>
                  <a:gd name="T55" fmla="*/ 79 h 155"/>
                  <a:gd name="T56" fmla="*/ 18 w 222"/>
                  <a:gd name="T57" fmla="*/ 81 h 155"/>
                  <a:gd name="T58" fmla="*/ 18 w 222"/>
                  <a:gd name="T59" fmla="*/ 87 h 155"/>
                  <a:gd name="T60" fmla="*/ 26 w 222"/>
                  <a:gd name="T61" fmla="*/ 102 h 155"/>
                  <a:gd name="T62" fmla="*/ 29 w 222"/>
                  <a:gd name="T63" fmla="*/ 109 h 155"/>
                  <a:gd name="T64" fmla="*/ 35 w 222"/>
                  <a:gd name="T65" fmla="*/ 121 h 155"/>
                  <a:gd name="T66" fmla="*/ 41 w 222"/>
                  <a:gd name="T67" fmla="*/ 131 h 155"/>
                  <a:gd name="T68" fmla="*/ 46 w 222"/>
                  <a:gd name="T69" fmla="*/ 136 h 155"/>
                  <a:gd name="T70" fmla="*/ 45 w 222"/>
                  <a:gd name="T71" fmla="*/ 139 h 155"/>
                  <a:gd name="T72" fmla="*/ 49 w 222"/>
                  <a:gd name="T73" fmla="*/ 142 h 155"/>
                  <a:gd name="T74" fmla="*/ 50 w 222"/>
                  <a:gd name="T75" fmla="*/ 149 h 155"/>
                  <a:gd name="T76" fmla="*/ 54 w 222"/>
                  <a:gd name="T77" fmla="*/ 150 h 155"/>
                  <a:gd name="T78" fmla="*/ 60 w 222"/>
                  <a:gd name="T79" fmla="*/ 152 h 155"/>
                  <a:gd name="T80" fmla="*/ 62 w 222"/>
                  <a:gd name="T81" fmla="*/ 153 h 155"/>
                  <a:gd name="T82" fmla="*/ 76 w 222"/>
                  <a:gd name="T83" fmla="*/ 145 h 155"/>
                  <a:gd name="T84" fmla="*/ 85 w 222"/>
                  <a:gd name="T85" fmla="*/ 144 h 155"/>
                  <a:gd name="T86" fmla="*/ 94 w 222"/>
                  <a:gd name="T87" fmla="*/ 137 h 155"/>
                  <a:gd name="T88" fmla="*/ 100 w 222"/>
                  <a:gd name="T89" fmla="*/ 133 h 155"/>
                  <a:gd name="T90" fmla="*/ 101 w 222"/>
                  <a:gd name="T91" fmla="*/ 133 h 155"/>
                  <a:gd name="T92" fmla="*/ 108 w 222"/>
                  <a:gd name="T93" fmla="*/ 126 h 155"/>
                  <a:gd name="T94" fmla="*/ 117 w 222"/>
                  <a:gd name="T95" fmla="*/ 116 h 155"/>
                  <a:gd name="T96" fmla="*/ 120 w 222"/>
                  <a:gd name="T97" fmla="*/ 111 h 155"/>
                  <a:gd name="T98" fmla="*/ 126 w 222"/>
                  <a:gd name="T99" fmla="*/ 107 h 155"/>
                  <a:gd name="T100" fmla="*/ 135 w 222"/>
                  <a:gd name="T101" fmla="*/ 100 h 155"/>
                  <a:gd name="T102" fmla="*/ 143 w 222"/>
                  <a:gd name="T103" fmla="*/ 90 h 155"/>
                  <a:gd name="T104" fmla="*/ 149 w 222"/>
                  <a:gd name="T105" fmla="*/ 85 h 155"/>
                  <a:gd name="T106" fmla="*/ 169 w 222"/>
                  <a:gd name="T107" fmla="*/ 70 h 155"/>
                  <a:gd name="T108" fmla="*/ 175 w 222"/>
                  <a:gd name="T109" fmla="*/ 66 h 155"/>
                  <a:gd name="T110" fmla="*/ 186 w 222"/>
                  <a:gd name="T111" fmla="*/ 79 h 155"/>
                  <a:gd name="T112" fmla="*/ 197 w 222"/>
                  <a:gd name="T113" fmla="*/ 90 h 155"/>
                  <a:gd name="T114" fmla="*/ 212 w 222"/>
                  <a:gd name="T115" fmla="*/ 97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22" h="155">
                    <a:moveTo>
                      <a:pt x="212" y="97"/>
                    </a:moveTo>
                    <a:cubicBezTo>
                      <a:pt x="210" y="95"/>
                      <a:pt x="208" y="93"/>
                      <a:pt x="207" y="90"/>
                    </a:cubicBezTo>
                    <a:cubicBezTo>
                      <a:pt x="201" y="81"/>
                      <a:pt x="200" y="69"/>
                      <a:pt x="192" y="59"/>
                    </a:cubicBezTo>
                    <a:cubicBezTo>
                      <a:pt x="191" y="60"/>
                      <a:pt x="190" y="60"/>
                      <a:pt x="189" y="60"/>
                    </a:cubicBezTo>
                    <a:cubicBezTo>
                      <a:pt x="190" y="60"/>
                      <a:pt x="190" y="60"/>
                      <a:pt x="190" y="60"/>
                    </a:cubicBezTo>
                    <a:cubicBezTo>
                      <a:pt x="188" y="60"/>
                      <a:pt x="188" y="60"/>
                      <a:pt x="188" y="60"/>
                    </a:cubicBezTo>
                    <a:cubicBezTo>
                      <a:pt x="187" y="59"/>
                      <a:pt x="189" y="58"/>
                      <a:pt x="190" y="59"/>
                    </a:cubicBezTo>
                    <a:cubicBezTo>
                      <a:pt x="187" y="55"/>
                      <a:pt x="187" y="55"/>
                      <a:pt x="187" y="55"/>
                    </a:cubicBezTo>
                    <a:cubicBezTo>
                      <a:pt x="185" y="54"/>
                      <a:pt x="185" y="54"/>
                      <a:pt x="185" y="54"/>
                    </a:cubicBezTo>
                    <a:cubicBezTo>
                      <a:pt x="185" y="53"/>
                      <a:pt x="185" y="53"/>
                      <a:pt x="185" y="53"/>
                    </a:cubicBezTo>
                    <a:cubicBezTo>
                      <a:pt x="184" y="53"/>
                      <a:pt x="184" y="53"/>
                      <a:pt x="184" y="53"/>
                    </a:cubicBezTo>
                    <a:cubicBezTo>
                      <a:pt x="184" y="52"/>
                      <a:pt x="184" y="52"/>
                      <a:pt x="184" y="52"/>
                    </a:cubicBezTo>
                    <a:cubicBezTo>
                      <a:pt x="184" y="52"/>
                      <a:pt x="184" y="52"/>
                      <a:pt x="184" y="52"/>
                    </a:cubicBezTo>
                    <a:cubicBezTo>
                      <a:pt x="184" y="52"/>
                      <a:pt x="184" y="52"/>
                      <a:pt x="184" y="52"/>
                    </a:cubicBezTo>
                    <a:cubicBezTo>
                      <a:pt x="177" y="52"/>
                      <a:pt x="202" y="54"/>
                      <a:pt x="167" y="51"/>
                    </a:cubicBezTo>
                    <a:cubicBezTo>
                      <a:pt x="167" y="51"/>
                      <a:pt x="167" y="51"/>
                      <a:pt x="167" y="51"/>
                    </a:cubicBezTo>
                    <a:cubicBezTo>
                      <a:pt x="167" y="51"/>
                      <a:pt x="167" y="51"/>
                      <a:pt x="167" y="51"/>
                    </a:cubicBezTo>
                    <a:cubicBezTo>
                      <a:pt x="167" y="51"/>
                      <a:pt x="167" y="51"/>
                      <a:pt x="167" y="51"/>
                    </a:cubicBezTo>
                    <a:cubicBezTo>
                      <a:pt x="166" y="51"/>
                      <a:pt x="166" y="51"/>
                      <a:pt x="166" y="51"/>
                    </a:cubicBezTo>
                    <a:cubicBezTo>
                      <a:pt x="165" y="53"/>
                      <a:pt x="163" y="54"/>
                      <a:pt x="161" y="55"/>
                    </a:cubicBezTo>
                    <a:cubicBezTo>
                      <a:pt x="162" y="57"/>
                      <a:pt x="159" y="57"/>
                      <a:pt x="161" y="59"/>
                    </a:cubicBezTo>
                    <a:cubicBezTo>
                      <a:pt x="160" y="59"/>
                      <a:pt x="160" y="58"/>
                      <a:pt x="160" y="58"/>
                    </a:cubicBezTo>
                    <a:cubicBezTo>
                      <a:pt x="158" y="61"/>
                      <a:pt x="158" y="61"/>
                      <a:pt x="154" y="61"/>
                    </a:cubicBezTo>
                    <a:cubicBezTo>
                      <a:pt x="144" y="67"/>
                      <a:pt x="136" y="76"/>
                      <a:pt x="127" y="83"/>
                    </a:cubicBezTo>
                    <a:cubicBezTo>
                      <a:pt x="119" y="91"/>
                      <a:pt x="111" y="100"/>
                      <a:pt x="103" y="108"/>
                    </a:cubicBezTo>
                    <a:cubicBezTo>
                      <a:pt x="104" y="111"/>
                      <a:pt x="101" y="112"/>
                      <a:pt x="101" y="115"/>
                    </a:cubicBezTo>
                    <a:cubicBezTo>
                      <a:pt x="100" y="115"/>
                      <a:pt x="100" y="115"/>
                      <a:pt x="100" y="115"/>
                    </a:cubicBezTo>
                    <a:cubicBezTo>
                      <a:pt x="100" y="117"/>
                      <a:pt x="98" y="116"/>
                      <a:pt x="96" y="116"/>
                    </a:cubicBezTo>
                    <a:cubicBezTo>
                      <a:pt x="96" y="117"/>
                      <a:pt x="95" y="117"/>
                      <a:pt x="97" y="118"/>
                    </a:cubicBezTo>
                    <a:cubicBezTo>
                      <a:pt x="97" y="120"/>
                      <a:pt x="94" y="117"/>
                      <a:pt x="93" y="118"/>
                    </a:cubicBezTo>
                    <a:cubicBezTo>
                      <a:pt x="93" y="118"/>
                      <a:pt x="94" y="119"/>
                      <a:pt x="94" y="119"/>
                    </a:cubicBezTo>
                    <a:cubicBezTo>
                      <a:pt x="93" y="122"/>
                      <a:pt x="93" y="118"/>
                      <a:pt x="89" y="118"/>
                    </a:cubicBezTo>
                    <a:cubicBezTo>
                      <a:pt x="86" y="122"/>
                      <a:pt x="82" y="126"/>
                      <a:pt x="78" y="128"/>
                    </a:cubicBezTo>
                    <a:cubicBezTo>
                      <a:pt x="78" y="127"/>
                      <a:pt x="79" y="129"/>
                      <a:pt x="78" y="129"/>
                    </a:cubicBezTo>
                    <a:cubicBezTo>
                      <a:pt x="76" y="126"/>
                      <a:pt x="77" y="131"/>
                      <a:pt x="76" y="130"/>
                    </a:cubicBezTo>
                    <a:cubicBezTo>
                      <a:pt x="76" y="129"/>
                      <a:pt x="76" y="129"/>
                      <a:pt x="76" y="129"/>
                    </a:cubicBezTo>
                    <a:cubicBezTo>
                      <a:pt x="73" y="128"/>
                      <a:pt x="73" y="131"/>
                      <a:pt x="70" y="131"/>
                    </a:cubicBezTo>
                    <a:cubicBezTo>
                      <a:pt x="69" y="133"/>
                      <a:pt x="66" y="131"/>
                      <a:pt x="66" y="133"/>
                    </a:cubicBezTo>
                    <a:cubicBezTo>
                      <a:pt x="65" y="132"/>
                      <a:pt x="64" y="133"/>
                      <a:pt x="64" y="132"/>
                    </a:cubicBezTo>
                    <a:cubicBezTo>
                      <a:pt x="64" y="132"/>
                      <a:pt x="64" y="133"/>
                      <a:pt x="64" y="133"/>
                    </a:cubicBezTo>
                    <a:cubicBezTo>
                      <a:pt x="63" y="132"/>
                      <a:pt x="62" y="131"/>
                      <a:pt x="62" y="130"/>
                    </a:cubicBezTo>
                    <a:cubicBezTo>
                      <a:pt x="60" y="128"/>
                      <a:pt x="61" y="123"/>
                      <a:pt x="58" y="120"/>
                    </a:cubicBezTo>
                    <a:cubicBezTo>
                      <a:pt x="57" y="120"/>
                      <a:pt x="57" y="121"/>
                      <a:pt x="56" y="121"/>
                    </a:cubicBezTo>
                    <a:cubicBezTo>
                      <a:pt x="56" y="120"/>
                      <a:pt x="57" y="120"/>
                      <a:pt x="58" y="120"/>
                    </a:cubicBezTo>
                    <a:cubicBezTo>
                      <a:pt x="55" y="119"/>
                      <a:pt x="56" y="116"/>
                      <a:pt x="55" y="114"/>
                    </a:cubicBezTo>
                    <a:cubicBezTo>
                      <a:pt x="55" y="114"/>
                      <a:pt x="54" y="113"/>
                      <a:pt x="53" y="114"/>
                    </a:cubicBezTo>
                    <a:cubicBezTo>
                      <a:pt x="55" y="110"/>
                      <a:pt x="50" y="109"/>
                      <a:pt x="51" y="106"/>
                    </a:cubicBezTo>
                    <a:cubicBezTo>
                      <a:pt x="48" y="108"/>
                      <a:pt x="49" y="105"/>
                      <a:pt x="48" y="104"/>
                    </a:cubicBezTo>
                    <a:cubicBezTo>
                      <a:pt x="47" y="104"/>
                      <a:pt x="48" y="104"/>
                      <a:pt x="49" y="103"/>
                    </a:cubicBezTo>
                    <a:cubicBezTo>
                      <a:pt x="48" y="102"/>
                      <a:pt x="47" y="101"/>
                      <a:pt x="47" y="98"/>
                    </a:cubicBezTo>
                    <a:cubicBezTo>
                      <a:pt x="47" y="98"/>
                      <a:pt x="45" y="98"/>
                      <a:pt x="45" y="97"/>
                    </a:cubicBezTo>
                    <a:cubicBezTo>
                      <a:pt x="47" y="95"/>
                      <a:pt x="44" y="94"/>
                      <a:pt x="44" y="93"/>
                    </a:cubicBezTo>
                    <a:cubicBezTo>
                      <a:pt x="42" y="94"/>
                      <a:pt x="40" y="93"/>
                      <a:pt x="41" y="91"/>
                    </a:cubicBezTo>
                    <a:cubicBezTo>
                      <a:pt x="43" y="91"/>
                      <a:pt x="43" y="91"/>
                      <a:pt x="43" y="91"/>
                    </a:cubicBezTo>
                    <a:cubicBezTo>
                      <a:pt x="40" y="88"/>
                      <a:pt x="41" y="81"/>
                      <a:pt x="36" y="78"/>
                    </a:cubicBezTo>
                    <a:cubicBezTo>
                      <a:pt x="38" y="77"/>
                      <a:pt x="38" y="77"/>
                      <a:pt x="38" y="77"/>
                    </a:cubicBezTo>
                    <a:cubicBezTo>
                      <a:pt x="34" y="73"/>
                      <a:pt x="34" y="68"/>
                      <a:pt x="30" y="65"/>
                    </a:cubicBezTo>
                    <a:cubicBezTo>
                      <a:pt x="30" y="64"/>
                      <a:pt x="30" y="62"/>
                      <a:pt x="30" y="60"/>
                    </a:cubicBezTo>
                    <a:cubicBezTo>
                      <a:pt x="28" y="59"/>
                      <a:pt x="28" y="59"/>
                      <a:pt x="25" y="58"/>
                    </a:cubicBezTo>
                    <a:cubicBezTo>
                      <a:pt x="25" y="58"/>
                      <a:pt x="26" y="57"/>
                      <a:pt x="27" y="57"/>
                    </a:cubicBezTo>
                    <a:cubicBezTo>
                      <a:pt x="26" y="54"/>
                      <a:pt x="28" y="52"/>
                      <a:pt x="25" y="51"/>
                    </a:cubicBezTo>
                    <a:cubicBezTo>
                      <a:pt x="26" y="50"/>
                      <a:pt x="26" y="50"/>
                      <a:pt x="26" y="50"/>
                    </a:cubicBezTo>
                    <a:cubicBezTo>
                      <a:pt x="24" y="49"/>
                      <a:pt x="22" y="48"/>
                      <a:pt x="23" y="45"/>
                    </a:cubicBezTo>
                    <a:cubicBezTo>
                      <a:pt x="22" y="45"/>
                      <a:pt x="20" y="43"/>
                      <a:pt x="19" y="45"/>
                    </a:cubicBezTo>
                    <a:cubicBezTo>
                      <a:pt x="19" y="44"/>
                      <a:pt x="21" y="44"/>
                      <a:pt x="20" y="43"/>
                    </a:cubicBezTo>
                    <a:cubicBezTo>
                      <a:pt x="22" y="43"/>
                      <a:pt x="22" y="43"/>
                      <a:pt x="22" y="43"/>
                    </a:cubicBezTo>
                    <a:cubicBezTo>
                      <a:pt x="21" y="39"/>
                      <a:pt x="19" y="36"/>
                      <a:pt x="17" y="32"/>
                    </a:cubicBezTo>
                    <a:cubicBezTo>
                      <a:pt x="19" y="31"/>
                      <a:pt x="15" y="29"/>
                      <a:pt x="16" y="26"/>
                    </a:cubicBezTo>
                    <a:cubicBezTo>
                      <a:pt x="15" y="25"/>
                      <a:pt x="16" y="22"/>
                      <a:pt x="13" y="22"/>
                    </a:cubicBezTo>
                    <a:cubicBezTo>
                      <a:pt x="14" y="22"/>
                      <a:pt x="14" y="22"/>
                      <a:pt x="14" y="22"/>
                    </a:cubicBezTo>
                    <a:cubicBezTo>
                      <a:pt x="14" y="20"/>
                      <a:pt x="13" y="18"/>
                      <a:pt x="13" y="15"/>
                    </a:cubicBezTo>
                    <a:cubicBezTo>
                      <a:pt x="13" y="14"/>
                      <a:pt x="11" y="14"/>
                      <a:pt x="10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1" y="12"/>
                      <a:pt x="9" y="12"/>
                      <a:pt x="7" y="12"/>
                    </a:cubicBezTo>
                    <a:cubicBezTo>
                      <a:pt x="8" y="11"/>
                      <a:pt x="7" y="11"/>
                      <a:pt x="8" y="10"/>
                    </a:cubicBezTo>
                    <a:cubicBezTo>
                      <a:pt x="9" y="10"/>
                      <a:pt x="10" y="11"/>
                      <a:pt x="12" y="11"/>
                    </a:cubicBezTo>
                    <a:cubicBezTo>
                      <a:pt x="12" y="10"/>
                      <a:pt x="9" y="9"/>
                      <a:pt x="11" y="7"/>
                    </a:cubicBezTo>
                    <a:cubicBezTo>
                      <a:pt x="11" y="6"/>
                      <a:pt x="10" y="5"/>
                      <a:pt x="8" y="5"/>
                    </a:cubicBezTo>
                    <a:cubicBezTo>
                      <a:pt x="9" y="6"/>
                      <a:pt x="9" y="5"/>
                      <a:pt x="10" y="5"/>
                    </a:cubicBezTo>
                    <a:cubicBezTo>
                      <a:pt x="10" y="4"/>
                      <a:pt x="10" y="4"/>
                      <a:pt x="9" y="3"/>
                    </a:cubicBezTo>
                    <a:cubicBezTo>
                      <a:pt x="9" y="3"/>
                      <a:pt x="9" y="4"/>
                      <a:pt x="9" y="4"/>
                    </a:cubicBezTo>
                    <a:cubicBezTo>
                      <a:pt x="7" y="4"/>
                      <a:pt x="7" y="3"/>
                      <a:pt x="5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4"/>
                      <a:pt x="4" y="3"/>
                      <a:pt x="5" y="2"/>
                    </a:cubicBezTo>
                    <a:cubicBezTo>
                      <a:pt x="7" y="1"/>
                      <a:pt x="8" y="3"/>
                      <a:pt x="9" y="2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5" y="1"/>
                      <a:pt x="4" y="1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4"/>
                      <a:pt x="3" y="5"/>
                      <a:pt x="4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7"/>
                      <a:pt x="8" y="8"/>
                      <a:pt x="6" y="9"/>
                    </a:cubicBezTo>
                    <a:cubicBezTo>
                      <a:pt x="6" y="9"/>
                      <a:pt x="5" y="9"/>
                      <a:pt x="4" y="9"/>
                    </a:cubicBezTo>
                    <a:cubicBezTo>
                      <a:pt x="4" y="9"/>
                      <a:pt x="5" y="10"/>
                      <a:pt x="5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6" y="10"/>
                      <a:pt x="4" y="12"/>
                      <a:pt x="5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3" y="15"/>
                      <a:pt x="6" y="12"/>
                      <a:pt x="6" y="13"/>
                    </a:cubicBezTo>
                    <a:cubicBezTo>
                      <a:pt x="6" y="14"/>
                      <a:pt x="3" y="14"/>
                      <a:pt x="2" y="15"/>
                    </a:cubicBezTo>
                    <a:cubicBezTo>
                      <a:pt x="3" y="17"/>
                      <a:pt x="5" y="19"/>
                      <a:pt x="4" y="21"/>
                    </a:cubicBezTo>
                    <a:cubicBezTo>
                      <a:pt x="4" y="22"/>
                      <a:pt x="6" y="24"/>
                      <a:pt x="7" y="25"/>
                    </a:cubicBezTo>
                    <a:cubicBezTo>
                      <a:pt x="7" y="26"/>
                      <a:pt x="4" y="25"/>
                      <a:pt x="6" y="26"/>
                    </a:cubicBezTo>
                    <a:cubicBezTo>
                      <a:pt x="5" y="26"/>
                      <a:pt x="4" y="27"/>
                      <a:pt x="3" y="27"/>
                    </a:cubicBezTo>
                    <a:cubicBezTo>
                      <a:pt x="4" y="27"/>
                      <a:pt x="4" y="29"/>
                      <a:pt x="6" y="28"/>
                    </a:cubicBezTo>
                    <a:cubicBezTo>
                      <a:pt x="6" y="30"/>
                      <a:pt x="6" y="32"/>
                      <a:pt x="7" y="34"/>
                    </a:cubicBezTo>
                    <a:cubicBezTo>
                      <a:pt x="7" y="33"/>
                      <a:pt x="5" y="33"/>
                      <a:pt x="4" y="34"/>
                    </a:cubicBezTo>
                    <a:cubicBezTo>
                      <a:pt x="6" y="34"/>
                      <a:pt x="8" y="36"/>
                      <a:pt x="8" y="37"/>
                    </a:cubicBezTo>
                    <a:cubicBezTo>
                      <a:pt x="9" y="37"/>
                      <a:pt x="9" y="36"/>
                      <a:pt x="11" y="36"/>
                    </a:cubicBezTo>
                    <a:cubicBezTo>
                      <a:pt x="11" y="36"/>
                      <a:pt x="12" y="36"/>
                      <a:pt x="12" y="37"/>
                    </a:cubicBezTo>
                    <a:cubicBezTo>
                      <a:pt x="10" y="38"/>
                      <a:pt x="8" y="38"/>
                      <a:pt x="8" y="40"/>
                    </a:cubicBezTo>
                    <a:cubicBezTo>
                      <a:pt x="5" y="40"/>
                      <a:pt x="8" y="37"/>
                      <a:pt x="5" y="39"/>
                    </a:cubicBezTo>
                    <a:cubicBezTo>
                      <a:pt x="3" y="39"/>
                      <a:pt x="2" y="36"/>
                      <a:pt x="3" y="35"/>
                    </a:cubicBezTo>
                    <a:cubicBezTo>
                      <a:pt x="0" y="35"/>
                      <a:pt x="3" y="36"/>
                      <a:pt x="1" y="37"/>
                    </a:cubicBezTo>
                    <a:cubicBezTo>
                      <a:pt x="1" y="38"/>
                      <a:pt x="3" y="38"/>
                      <a:pt x="3" y="40"/>
                    </a:cubicBezTo>
                    <a:cubicBezTo>
                      <a:pt x="5" y="39"/>
                      <a:pt x="5" y="39"/>
                      <a:pt x="6" y="39"/>
                    </a:cubicBezTo>
                    <a:cubicBezTo>
                      <a:pt x="9" y="40"/>
                      <a:pt x="5" y="42"/>
                      <a:pt x="5" y="42"/>
                    </a:cubicBezTo>
                    <a:cubicBezTo>
                      <a:pt x="4" y="41"/>
                      <a:pt x="4" y="41"/>
                      <a:pt x="4" y="41"/>
                    </a:cubicBezTo>
                    <a:cubicBezTo>
                      <a:pt x="3" y="43"/>
                      <a:pt x="5" y="43"/>
                      <a:pt x="5" y="44"/>
                    </a:cubicBezTo>
                    <a:cubicBezTo>
                      <a:pt x="2" y="45"/>
                      <a:pt x="4" y="42"/>
                      <a:pt x="2" y="42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1" y="46"/>
                      <a:pt x="3" y="43"/>
                      <a:pt x="3" y="45"/>
                    </a:cubicBezTo>
                    <a:cubicBezTo>
                      <a:pt x="2" y="46"/>
                      <a:pt x="2" y="46"/>
                      <a:pt x="2" y="46"/>
                    </a:cubicBezTo>
                    <a:cubicBezTo>
                      <a:pt x="3" y="46"/>
                      <a:pt x="3" y="46"/>
                      <a:pt x="3" y="46"/>
                    </a:cubicBezTo>
                    <a:cubicBezTo>
                      <a:pt x="4" y="46"/>
                      <a:pt x="5" y="45"/>
                      <a:pt x="5" y="44"/>
                    </a:cubicBezTo>
                    <a:cubicBezTo>
                      <a:pt x="8" y="44"/>
                      <a:pt x="6" y="45"/>
                      <a:pt x="7" y="47"/>
                    </a:cubicBezTo>
                    <a:cubicBezTo>
                      <a:pt x="8" y="46"/>
                      <a:pt x="6" y="46"/>
                      <a:pt x="8" y="45"/>
                    </a:cubicBezTo>
                    <a:cubicBezTo>
                      <a:pt x="9" y="45"/>
                      <a:pt x="10" y="46"/>
                      <a:pt x="10" y="46"/>
                    </a:cubicBezTo>
                    <a:cubicBezTo>
                      <a:pt x="11" y="48"/>
                      <a:pt x="9" y="48"/>
                      <a:pt x="8" y="48"/>
                    </a:cubicBezTo>
                    <a:cubicBezTo>
                      <a:pt x="7" y="48"/>
                      <a:pt x="7" y="47"/>
                      <a:pt x="8" y="47"/>
                    </a:cubicBezTo>
                    <a:cubicBezTo>
                      <a:pt x="6" y="46"/>
                      <a:pt x="5" y="49"/>
                      <a:pt x="3" y="48"/>
                    </a:cubicBezTo>
                    <a:cubicBezTo>
                      <a:pt x="2" y="50"/>
                      <a:pt x="4" y="49"/>
                      <a:pt x="5" y="50"/>
                    </a:cubicBezTo>
                    <a:cubicBezTo>
                      <a:pt x="5" y="49"/>
                      <a:pt x="7" y="49"/>
                      <a:pt x="7" y="49"/>
                    </a:cubicBezTo>
                    <a:cubicBezTo>
                      <a:pt x="12" y="49"/>
                      <a:pt x="4" y="51"/>
                      <a:pt x="6" y="53"/>
                    </a:cubicBezTo>
                    <a:cubicBezTo>
                      <a:pt x="9" y="51"/>
                      <a:pt x="11" y="54"/>
                      <a:pt x="13" y="52"/>
                    </a:cubicBezTo>
                    <a:cubicBezTo>
                      <a:pt x="14" y="52"/>
                      <a:pt x="15" y="52"/>
                      <a:pt x="15" y="53"/>
                    </a:cubicBezTo>
                    <a:cubicBezTo>
                      <a:pt x="13" y="53"/>
                      <a:pt x="14" y="54"/>
                      <a:pt x="11" y="54"/>
                    </a:cubicBezTo>
                    <a:cubicBezTo>
                      <a:pt x="12" y="54"/>
                      <a:pt x="12" y="54"/>
                      <a:pt x="12" y="54"/>
                    </a:cubicBezTo>
                    <a:cubicBezTo>
                      <a:pt x="9" y="54"/>
                      <a:pt x="9" y="54"/>
                      <a:pt x="9" y="54"/>
                    </a:cubicBezTo>
                    <a:cubicBezTo>
                      <a:pt x="8" y="55"/>
                      <a:pt x="7" y="57"/>
                      <a:pt x="6" y="58"/>
                    </a:cubicBezTo>
                    <a:cubicBezTo>
                      <a:pt x="7" y="59"/>
                      <a:pt x="8" y="57"/>
                      <a:pt x="9" y="58"/>
                    </a:cubicBezTo>
                    <a:cubicBezTo>
                      <a:pt x="8" y="58"/>
                      <a:pt x="7" y="59"/>
                      <a:pt x="7" y="59"/>
                    </a:cubicBezTo>
                    <a:cubicBezTo>
                      <a:pt x="8" y="58"/>
                      <a:pt x="10" y="58"/>
                      <a:pt x="11" y="59"/>
                    </a:cubicBezTo>
                    <a:cubicBezTo>
                      <a:pt x="11" y="60"/>
                      <a:pt x="9" y="61"/>
                      <a:pt x="9" y="61"/>
                    </a:cubicBezTo>
                    <a:cubicBezTo>
                      <a:pt x="7" y="61"/>
                      <a:pt x="7" y="61"/>
                      <a:pt x="7" y="61"/>
                    </a:cubicBezTo>
                    <a:cubicBezTo>
                      <a:pt x="9" y="61"/>
                      <a:pt x="6" y="61"/>
                      <a:pt x="7" y="62"/>
                    </a:cubicBezTo>
                    <a:cubicBezTo>
                      <a:pt x="8" y="62"/>
                      <a:pt x="10" y="62"/>
                      <a:pt x="12" y="62"/>
                    </a:cubicBezTo>
                    <a:cubicBezTo>
                      <a:pt x="12" y="62"/>
                      <a:pt x="11" y="63"/>
                      <a:pt x="11" y="63"/>
                    </a:cubicBezTo>
                    <a:cubicBezTo>
                      <a:pt x="10" y="62"/>
                      <a:pt x="10" y="62"/>
                      <a:pt x="10" y="62"/>
                    </a:cubicBezTo>
                    <a:cubicBezTo>
                      <a:pt x="11" y="64"/>
                      <a:pt x="7" y="64"/>
                      <a:pt x="8" y="65"/>
                    </a:cubicBezTo>
                    <a:cubicBezTo>
                      <a:pt x="10" y="65"/>
                      <a:pt x="10" y="65"/>
                      <a:pt x="10" y="65"/>
                    </a:cubicBezTo>
                    <a:cubicBezTo>
                      <a:pt x="10" y="65"/>
                      <a:pt x="9" y="65"/>
                      <a:pt x="8" y="65"/>
                    </a:cubicBezTo>
                    <a:cubicBezTo>
                      <a:pt x="9" y="65"/>
                      <a:pt x="10" y="66"/>
                      <a:pt x="10" y="66"/>
                    </a:cubicBezTo>
                    <a:cubicBezTo>
                      <a:pt x="9" y="67"/>
                      <a:pt x="9" y="67"/>
                      <a:pt x="9" y="67"/>
                    </a:cubicBezTo>
                    <a:cubicBezTo>
                      <a:pt x="10" y="67"/>
                      <a:pt x="12" y="67"/>
                      <a:pt x="11" y="68"/>
                    </a:cubicBezTo>
                    <a:cubicBezTo>
                      <a:pt x="13" y="67"/>
                      <a:pt x="10" y="68"/>
                      <a:pt x="11" y="66"/>
                    </a:cubicBezTo>
                    <a:cubicBezTo>
                      <a:pt x="13" y="65"/>
                      <a:pt x="13" y="67"/>
                      <a:pt x="14" y="67"/>
                    </a:cubicBezTo>
                    <a:cubicBezTo>
                      <a:pt x="11" y="68"/>
                      <a:pt x="14" y="68"/>
                      <a:pt x="14" y="69"/>
                    </a:cubicBezTo>
                    <a:cubicBezTo>
                      <a:pt x="13" y="70"/>
                      <a:pt x="13" y="70"/>
                      <a:pt x="13" y="71"/>
                    </a:cubicBezTo>
                    <a:cubicBezTo>
                      <a:pt x="14" y="70"/>
                      <a:pt x="14" y="70"/>
                      <a:pt x="14" y="70"/>
                    </a:cubicBezTo>
                    <a:cubicBezTo>
                      <a:pt x="11" y="72"/>
                      <a:pt x="16" y="72"/>
                      <a:pt x="15" y="73"/>
                    </a:cubicBezTo>
                    <a:cubicBezTo>
                      <a:pt x="14" y="73"/>
                      <a:pt x="12" y="73"/>
                      <a:pt x="12" y="74"/>
                    </a:cubicBezTo>
                    <a:cubicBezTo>
                      <a:pt x="14" y="72"/>
                      <a:pt x="16" y="74"/>
                      <a:pt x="17" y="73"/>
                    </a:cubicBezTo>
                    <a:cubicBezTo>
                      <a:pt x="17" y="75"/>
                      <a:pt x="14" y="74"/>
                      <a:pt x="12" y="75"/>
                    </a:cubicBezTo>
                    <a:cubicBezTo>
                      <a:pt x="14" y="75"/>
                      <a:pt x="12" y="77"/>
                      <a:pt x="14" y="77"/>
                    </a:cubicBezTo>
                    <a:cubicBezTo>
                      <a:pt x="15" y="75"/>
                      <a:pt x="16" y="76"/>
                      <a:pt x="17" y="76"/>
                    </a:cubicBezTo>
                    <a:cubicBezTo>
                      <a:pt x="17" y="77"/>
                      <a:pt x="16" y="76"/>
                      <a:pt x="15" y="77"/>
                    </a:cubicBezTo>
                    <a:cubicBezTo>
                      <a:pt x="16" y="78"/>
                      <a:pt x="18" y="78"/>
                      <a:pt x="18" y="77"/>
                    </a:cubicBezTo>
                    <a:cubicBezTo>
                      <a:pt x="18" y="78"/>
                      <a:pt x="21" y="78"/>
                      <a:pt x="20" y="79"/>
                    </a:cubicBezTo>
                    <a:cubicBezTo>
                      <a:pt x="18" y="80"/>
                      <a:pt x="18" y="78"/>
                      <a:pt x="17" y="79"/>
                    </a:cubicBezTo>
                    <a:cubicBezTo>
                      <a:pt x="18" y="80"/>
                      <a:pt x="22" y="78"/>
                      <a:pt x="23" y="80"/>
                    </a:cubicBezTo>
                    <a:cubicBezTo>
                      <a:pt x="23" y="78"/>
                      <a:pt x="26" y="78"/>
                      <a:pt x="27" y="79"/>
                    </a:cubicBezTo>
                    <a:cubicBezTo>
                      <a:pt x="27" y="81"/>
                      <a:pt x="26" y="78"/>
                      <a:pt x="25" y="80"/>
                    </a:cubicBezTo>
                    <a:cubicBezTo>
                      <a:pt x="25" y="80"/>
                      <a:pt x="25" y="80"/>
                      <a:pt x="25" y="80"/>
                    </a:cubicBezTo>
                    <a:cubicBezTo>
                      <a:pt x="23" y="82"/>
                      <a:pt x="20" y="80"/>
                      <a:pt x="18" y="81"/>
                    </a:cubicBezTo>
                    <a:cubicBezTo>
                      <a:pt x="19" y="82"/>
                      <a:pt x="19" y="82"/>
                      <a:pt x="19" y="82"/>
                    </a:cubicBezTo>
                    <a:cubicBezTo>
                      <a:pt x="18" y="82"/>
                      <a:pt x="17" y="82"/>
                      <a:pt x="16" y="83"/>
                    </a:cubicBezTo>
                    <a:cubicBezTo>
                      <a:pt x="18" y="82"/>
                      <a:pt x="17" y="85"/>
                      <a:pt x="18" y="85"/>
                    </a:cubicBezTo>
                    <a:cubicBezTo>
                      <a:pt x="20" y="84"/>
                      <a:pt x="17" y="84"/>
                      <a:pt x="19" y="84"/>
                    </a:cubicBezTo>
                    <a:cubicBezTo>
                      <a:pt x="19" y="84"/>
                      <a:pt x="22" y="84"/>
                      <a:pt x="22" y="85"/>
                    </a:cubicBezTo>
                    <a:cubicBezTo>
                      <a:pt x="20" y="85"/>
                      <a:pt x="19" y="86"/>
                      <a:pt x="18" y="87"/>
                    </a:cubicBezTo>
                    <a:cubicBezTo>
                      <a:pt x="18" y="87"/>
                      <a:pt x="20" y="86"/>
                      <a:pt x="20" y="87"/>
                    </a:cubicBezTo>
                    <a:cubicBezTo>
                      <a:pt x="19" y="88"/>
                      <a:pt x="19" y="88"/>
                      <a:pt x="19" y="88"/>
                    </a:cubicBezTo>
                    <a:cubicBezTo>
                      <a:pt x="20" y="91"/>
                      <a:pt x="22" y="95"/>
                      <a:pt x="27" y="96"/>
                    </a:cubicBezTo>
                    <a:cubicBezTo>
                      <a:pt x="25" y="97"/>
                      <a:pt x="26" y="99"/>
                      <a:pt x="25" y="101"/>
                    </a:cubicBezTo>
                    <a:cubicBezTo>
                      <a:pt x="25" y="100"/>
                      <a:pt x="27" y="100"/>
                      <a:pt x="27" y="100"/>
                    </a:cubicBezTo>
                    <a:cubicBezTo>
                      <a:pt x="26" y="102"/>
                      <a:pt x="26" y="102"/>
                      <a:pt x="26" y="102"/>
                    </a:cubicBezTo>
                    <a:cubicBezTo>
                      <a:pt x="25" y="103"/>
                      <a:pt x="27" y="104"/>
                      <a:pt x="29" y="104"/>
                    </a:cubicBezTo>
                    <a:cubicBezTo>
                      <a:pt x="28" y="105"/>
                      <a:pt x="28" y="105"/>
                      <a:pt x="27" y="105"/>
                    </a:cubicBezTo>
                    <a:cubicBezTo>
                      <a:pt x="27" y="106"/>
                      <a:pt x="29" y="105"/>
                      <a:pt x="29" y="106"/>
                    </a:cubicBezTo>
                    <a:cubicBezTo>
                      <a:pt x="28" y="107"/>
                      <a:pt x="28" y="107"/>
                      <a:pt x="28" y="107"/>
                    </a:cubicBezTo>
                    <a:cubicBezTo>
                      <a:pt x="30" y="106"/>
                      <a:pt x="30" y="106"/>
                      <a:pt x="30" y="106"/>
                    </a:cubicBezTo>
                    <a:cubicBezTo>
                      <a:pt x="31" y="107"/>
                      <a:pt x="31" y="108"/>
                      <a:pt x="29" y="109"/>
                    </a:cubicBezTo>
                    <a:cubicBezTo>
                      <a:pt x="29" y="109"/>
                      <a:pt x="30" y="109"/>
                      <a:pt x="30" y="109"/>
                    </a:cubicBezTo>
                    <a:cubicBezTo>
                      <a:pt x="29" y="110"/>
                      <a:pt x="30" y="112"/>
                      <a:pt x="32" y="113"/>
                    </a:cubicBezTo>
                    <a:cubicBezTo>
                      <a:pt x="32" y="113"/>
                      <a:pt x="32" y="112"/>
                      <a:pt x="34" y="112"/>
                    </a:cubicBezTo>
                    <a:cubicBezTo>
                      <a:pt x="36" y="111"/>
                      <a:pt x="33" y="112"/>
                      <a:pt x="35" y="112"/>
                    </a:cubicBezTo>
                    <a:cubicBezTo>
                      <a:pt x="34" y="113"/>
                      <a:pt x="34" y="114"/>
                      <a:pt x="33" y="113"/>
                    </a:cubicBezTo>
                    <a:cubicBezTo>
                      <a:pt x="31" y="116"/>
                      <a:pt x="34" y="118"/>
                      <a:pt x="35" y="121"/>
                    </a:cubicBezTo>
                    <a:cubicBezTo>
                      <a:pt x="36" y="121"/>
                      <a:pt x="36" y="121"/>
                      <a:pt x="36" y="121"/>
                    </a:cubicBezTo>
                    <a:cubicBezTo>
                      <a:pt x="35" y="124"/>
                      <a:pt x="38" y="125"/>
                      <a:pt x="38" y="127"/>
                    </a:cubicBezTo>
                    <a:cubicBezTo>
                      <a:pt x="39" y="126"/>
                      <a:pt x="42" y="125"/>
                      <a:pt x="42" y="126"/>
                    </a:cubicBezTo>
                    <a:cubicBezTo>
                      <a:pt x="44" y="127"/>
                      <a:pt x="40" y="128"/>
                      <a:pt x="39" y="129"/>
                    </a:cubicBezTo>
                    <a:cubicBezTo>
                      <a:pt x="40" y="129"/>
                      <a:pt x="41" y="130"/>
                      <a:pt x="41" y="131"/>
                    </a:cubicBezTo>
                    <a:cubicBezTo>
                      <a:pt x="41" y="131"/>
                      <a:pt x="41" y="131"/>
                      <a:pt x="41" y="131"/>
                    </a:cubicBezTo>
                    <a:cubicBezTo>
                      <a:pt x="42" y="131"/>
                      <a:pt x="43" y="131"/>
                      <a:pt x="42" y="133"/>
                    </a:cubicBezTo>
                    <a:cubicBezTo>
                      <a:pt x="42" y="132"/>
                      <a:pt x="42" y="132"/>
                      <a:pt x="42" y="132"/>
                    </a:cubicBezTo>
                    <a:cubicBezTo>
                      <a:pt x="42" y="133"/>
                      <a:pt x="41" y="134"/>
                      <a:pt x="42" y="135"/>
                    </a:cubicBezTo>
                    <a:cubicBezTo>
                      <a:pt x="44" y="134"/>
                      <a:pt x="43" y="136"/>
                      <a:pt x="45" y="136"/>
                    </a:cubicBezTo>
                    <a:cubicBezTo>
                      <a:pt x="45" y="136"/>
                      <a:pt x="45" y="136"/>
                      <a:pt x="44" y="136"/>
                    </a:cubicBezTo>
                    <a:cubicBezTo>
                      <a:pt x="46" y="136"/>
                      <a:pt x="46" y="136"/>
                      <a:pt x="46" y="136"/>
                    </a:cubicBezTo>
                    <a:cubicBezTo>
                      <a:pt x="46" y="137"/>
                      <a:pt x="46" y="137"/>
                      <a:pt x="46" y="137"/>
                    </a:cubicBezTo>
                    <a:cubicBezTo>
                      <a:pt x="45" y="137"/>
                      <a:pt x="44" y="137"/>
                      <a:pt x="44" y="137"/>
                    </a:cubicBezTo>
                    <a:cubicBezTo>
                      <a:pt x="43" y="139"/>
                      <a:pt x="45" y="137"/>
                      <a:pt x="46" y="137"/>
                    </a:cubicBezTo>
                    <a:cubicBezTo>
                      <a:pt x="48" y="138"/>
                      <a:pt x="46" y="138"/>
                      <a:pt x="46" y="139"/>
                    </a:cubicBezTo>
                    <a:cubicBezTo>
                      <a:pt x="45" y="139"/>
                      <a:pt x="46" y="138"/>
                      <a:pt x="46" y="138"/>
                    </a:cubicBezTo>
                    <a:cubicBezTo>
                      <a:pt x="44" y="138"/>
                      <a:pt x="45" y="139"/>
                      <a:pt x="45" y="139"/>
                    </a:cubicBezTo>
                    <a:cubicBezTo>
                      <a:pt x="45" y="140"/>
                      <a:pt x="46" y="139"/>
                      <a:pt x="46" y="140"/>
                    </a:cubicBezTo>
                    <a:cubicBezTo>
                      <a:pt x="47" y="140"/>
                      <a:pt x="48" y="141"/>
                      <a:pt x="46" y="142"/>
                    </a:cubicBezTo>
                    <a:cubicBezTo>
                      <a:pt x="47" y="142"/>
                      <a:pt x="47" y="143"/>
                      <a:pt x="48" y="143"/>
                    </a:cubicBezTo>
                    <a:cubicBezTo>
                      <a:pt x="48" y="142"/>
                      <a:pt x="48" y="141"/>
                      <a:pt x="49" y="140"/>
                    </a:cubicBezTo>
                    <a:cubicBezTo>
                      <a:pt x="49" y="141"/>
                      <a:pt x="50" y="141"/>
                      <a:pt x="50" y="142"/>
                    </a:cubicBezTo>
                    <a:cubicBezTo>
                      <a:pt x="49" y="142"/>
                      <a:pt x="49" y="142"/>
                      <a:pt x="49" y="142"/>
                    </a:cubicBezTo>
                    <a:cubicBezTo>
                      <a:pt x="50" y="142"/>
                      <a:pt x="50" y="143"/>
                      <a:pt x="51" y="142"/>
                    </a:cubicBezTo>
                    <a:cubicBezTo>
                      <a:pt x="49" y="144"/>
                      <a:pt x="49" y="144"/>
                      <a:pt x="49" y="144"/>
                    </a:cubicBezTo>
                    <a:cubicBezTo>
                      <a:pt x="51" y="143"/>
                      <a:pt x="51" y="144"/>
                      <a:pt x="52" y="145"/>
                    </a:cubicBezTo>
                    <a:cubicBezTo>
                      <a:pt x="50" y="146"/>
                      <a:pt x="48" y="146"/>
                      <a:pt x="49" y="147"/>
                    </a:cubicBezTo>
                    <a:cubicBezTo>
                      <a:pt x="51" y="148"/>
                      <a:pt x="51" y="148"/>
                      <a:pt x="51" y="148"/>
                    </a:cubicBezTo>
                    <a:cubicBezTo>
                      <a:pt x="51" y="148"/>
                      <a:pt x="51" y="148"/>
                      <a:pt x="50" y="149"/>
                    </a:cubicBezTo>
                    <a:cubicBezTo>
                      <a:pt x="50" y="150"/>
                      <a:pt x="52" y="150"/>
                      <a:pt x="53" y="150"/>
                    </a:cubicBezTo>
                    <a:cubicBezTo>
                      <a:pt x="54" y="150"/>
                      <a:pt x="54" y="150"/>
                      <a:pt x="54" y="150"/>
                    </a:cubicBezTo>
                    <a:cubicBezTo>
                      <a:pt x="54" y="150"/>
                      <a:pt x="54" y="150"/>
                      <a:pt x="54" y="150"/>
                    </a:cubicBezTo>
                    <a:cubicBezTo>
                      <a:pt x="54" y="150"/>
                      <a:pt x="54" y="150"/>
                      <a:pt x="54" y="150"/>
                    </a:cubicBezTo>
                    <a:cubicBezTo>
                      <a:pt x="54" y="150"/>
                      <a:pt x="54" y="150"/>
                      <a:pt x="54" y="150"/>
                    </a:cubicBezTo>
                    <a:cubicBezTo>
                      <a:pt x="54" y="150"/>
                      <a:pt x="54" y="150"/>
                      <a:pt x="54" y="150"/>
                    </a:cubicBezTo>
                    <a:cubicBezTo>
                      <a:pt x="54" y="150"/>
                      <a:pt x="53" y="150"/>
                      <a:pt x="54" y="150"/>
                    </a:cubicBezTo>
                    <a:cubicBezTo>
                      <a:pt x="54" y="150"/>
                      <a:pt x="54" y="150"/>
                      <a:pt x="54" y="150"/>
                    </a:cubicBezTo>
                    <a:cubicBezTo>
                      <a:pt x="54" y="150"/>
                      <a:pt x="54" y="150"/>
                      <a:pt x="54" y="150"/>
                    </a:cubicBezTo>
                    <a:cubicBezTo>
                      <a:pt x="55" y="150"/>
                      <a:pt x="57" y="151"/>
                      <a:pt x="60" y="152"/>
                    </a:cubicBezTo>
                    <a:cubicBezTo>
                      <a:pt x="60" y="152"/>
                      <a:pt x="60" y="152"/>
                      <a:pt x="60" y="152"/>
                    </a:cubicBezTo>
                    <a:cubicBezTo>
                      <a:pt x="60" y="152"/>
                      <a:pt x="60" y="152"/>
                      <a:pt x="60" y="152"/>
                    </a:cubicBezTo>
                    <a:cubicBezTo>
                      <a:pt x="60" y="152"/>
                      <a:pt x="60" y="152"/>
                      <a:pt x="60" y="152"/>
                    </a:cubicBezTo>
                    <a:cubicBezTo>
                      <a:pt x="60" y="152"/>
                      <a:pt x="60" y="152"/>
                      <a:pt x="60" y="152"/>
                    </a:cubicBezTo>
                    <a:cubicBezTo>
                      <a:pt x="61" y="152"/>
                      <a:pt x="61" y="151"/>
                      <a:pt x="61" y="152"/>
                    </a:cubicBezTo>
                    <a:cubicBezTo>
                      <a:pt x="61" y="154"/>
                      <a:pt x="62" y="154"/>
                      <a:pt x="63" y="154"/>
                    </a:cubicBezTo>
                    <a:cubicBezTo>
                      <a:pt x="63" y="154"/>
                      <a:pt x="63" y="153"/>
                      <a:pt x="63" y="153"/>
                    </a:cubicBezTo>
                    <a:cubicBezTo>
                      <a:pt x="62" y="152"/>
                      <a:pt x="63" y="154"/>
                      <a:pt x="62" y="153"/>
                    </a:cubicBezTo>
                    <a:cubicBezTo>
                      <a:pt x="61" y="152"/>
                      <a:pt x="62" y="152"/>
                      <a:pt x="63" y="152"/>
                    </a:cubicBezTo>
                    <a:cubicBezTo>
                      <a:pt x="66" y="155"/>
                      <a:pt x="68" y="151"/>
                      <a:pt x="71" y="152"/>
                    </a:cubicBezTo>
                    <a:cubicBezTo>
                      <a:pt x="70" y="150"/>
                      <a:pt x="72" y="151"/>
                      <a:pt x="72" y="150"/>
                    </a:cubicBezTo>
                    <a:cubicBezTo>
                      <a:pt x="73" y="152"/>
                      <a:pt x="74" y="149"/>
                      <a:pt x="75" y="150"/>
                    </a:cubicBezTo>
                    <a:cubicBezTo>
                      <a:pt x="73" y="148"/>
                      <a:pt x="73" y="148"/>
                      <a:pt x="73" y="148"/>
                    </a:cubicBezTo>
                    <a:cubicBezTo>
                      <a:pt x="75" y="148"/>
                      <a:pt x="74" y="143"/>
                      <a:pt x="76" y="145"/>
                    </a:cubicBezTo>
                    <a:cubicBezTo>
                      <a:pt x="77" y="146"/>
                      <a:pt x="77" y="147"/>
                      <a:pt x="77" y="148"/>
                    </a:cubicBezTo>
                    <a:cubicBezTo>
                      <a:pt x="79" y="150"/>
                      <a:pt x="79" y="144"/>
                      <a:pt x="81" y="146"/>
                    </a:cubicBezTo>
                    <a:cubicBezTo>
                      <a:pt x="80" y="146"/>
                      <a:pt x="79" y="144"/>
                      <a:pt x="80" y="143"/>
                    </a:cubicBezTo>
                    <a:cubicBezTo>
                      <a:pt x="81" y="143"/>
                      <a:pt x="83" y="144"/>
                      <a:pt x="83" y="144"/>
                    </a:cubicBezTo>
                    <a:cubicBezTo>
                      <a:pt x="84" y="144"/>
                      <a:pt x="84" y="143"/>
                      <a:pt x="85" y="143"/>
                    </a:cubicBezTo>
                    <a:cubicBezTo>
                      <a:pt x="85" y="144"/>
                      <a:pt x="85" y="144"/>
                      <a:pt x="85" y="144"/>
                    </a:cubicBezTo>
                    <a:cubicBezTo>
                      <a:pt x="86" y="144"/>
                      <a:pt x="86" y="143"/>
                      <a:pt x="87" y="142"/>
                    </a:cubicBezTo>
                    <a:cubicBezTo>
                      <a:pt x="88" y="143"/>
                      <a:pt x="90" y="141"/>
                      <a:pt x="91" y="141"/>
                    </a:cubicBezTo>
                    <a:cubicBezTo>
                      <a:pt x="91" y="139"/>
                      <a:pt x="94" y="141"/>
                      <a:pt x="92" y="138"/>
                    </a:cubicBezTo>
                    <a:cubicBezTo>
                      <a:pt x="92" y="138"/>
                      <a:pt x="93" y="139"/>
                      <a:pt x="93" y="139"/>
                    </a:cubicBezTo>
                    <a:cubicBezTo>
                      <a:pt x="93" y="138"/>
                      <a:pt x="92" y="136"/>
                      <a:pt x="93" y="135"/>
                    </a:cubicBezTo>
                    <a:cubicBezTo>
                      <a:pt x="94" y="137"/>
                      <a:pt x="94" y="137"/>
                      <a:pt x="94" y="137"/>
                    </a:cubicBezTo>
                    <a:cubicBezTo>
                      <a:pt x="95" y="139"/>
                      <a:pt x="95" y="136"/>
                      <a:pt x="96" y="137"/>
                    </a:cubicBezTo>
                    <a:cubicBezTo>
                      <a:pt x="95" y="136"/>
                      <a:pt x="97" y="137"/>
                      <a:pt x="96" y="136"/>
                    </a:cubicBezTo>
                    <a:cubicBezTo>
                      <a:pt x="96" y="135"/>
                      <a:pt x="96" y="135"/>
                      <a:pt x="96" y="135"/>
                    </a:cubicBezTo>
                    <a:cubicBezTo>
                      <a:pt x="97" y="133"/>
                      <a:pt x="96" y="134"/>
                      <a:pt x="97" y="133"/>
                    </a:cubicBezTo>
                    <a:cubicBezTo>
                      <a:pt x="98" y="132"/>
                      <a:pt x="99" y="134"/>
                      <a:pt x="98" y="134"/>
                    </a:cubicBezTo>
                    <a:cubicBezTo>
                      <a:pt x="99" y="135"/>
                      <a:pt x="100" y="134"/>
                      <a:pt x="100" y="133"/>
                    </a:cubicBezTo>
                    <a:cubicBezTo>
                      <a:pt x="100" y="133"/>
                      <a:pt x="100" y="133"/>
                      <a:pt x="100" y="133"/>
                    </a:cubicBezTo>
                    <a:cubicBezTo>
                      <a:pt x="100" y="133"/>
                      <a:pt x="100" y="133"/>
                      <a:pt x="100" y="133"/>
                    </a:cubicBezTo>
                    <a:cubicBezTo>
                      <a:pt x="100" y="133"/>
                      <a:pt x="100" y="132"/>
                      <a:pt x="101" y="132"/>
                    </a:cubicBezTo>
                    <a:cubicBezTo>
                      <a:pt x="101" y="132"/>
                      <a:pt x="101" y="132"/>
                      <a:pt x="101" y="132"/>
                    </a:cubicBezTo>
                    <a:cubicBezTo>
                      <a:pt x="100" y="133"/>
                      <a:pt x="100" y="133"/>
                      <a:pt x="100" y="133"/>
                    </a:cubicBezTo>
                    <a:cubicBezTo>
                      <a:pt x="100" y="133"/>
                      <a:pt x="101" y="133"/>
                      <a:pt x="101" y="133"/>
                    </a:cubicBezTo>
                    <a:cubicBezTo>
                      <a:pt x="101" y="133"/>
                      <a:pt x="101" y="133"/>
                      <a:pt x="101" y="133"/>
                    </a:cubicBezTo>
                    <a:cubicBezTo>
                      <a:pt x="101" y="132"/>
                      <a:pt x="102" y="132"/>
                      <a:pt x="102" y="133"/>
                    </a:cubicBezTo>
                    <a:cubicBezTo>
                      <a:pt x="103" y="134"/>
                      <a:pt x="103" y="134"/>
                      <a:pt x="103" y="134"/>
                    </a:cubicBezTo>
                    <a:cubicBezTo>
                      <a:pt x="103" y="134"/>
                      <a:pt x="103" y="131"/>
                      <a:pt x="103" y="131"/>
                    </a:cubicBezTo>
                    <a:cubicBezTo>
                      <a:pt x="105" y="131"/>
                      <a:pt x="107" y="128"/>
                      <a:pt x="108" y="126"/>
                    </a:cubicBezTo>
                    <a:cubicBezTo>
                      <a:pt x="108" y="127"/>
                      <a:pt x="108" y="127"/>
                      <a:pt x="108" y="126"/>
                    </a:cubicBezTo>
                    <a:cubicBezTo>
                      <a:pt x="108" y="126"/>
                      <a:pt x="108" y="124"/>
                      <a:pt x="109" y="125"/>
                    </a:cubicBezTo>
                    <a:cubicBezTo>
                      <a:pt x="109" y="124"/>
                      <a:pt x="110" y="125"/>
                      <a:pt x="111" y="125"/>
                    </a:cubicBezTo>
                    <a:cubicBezTo>
                      <a:pt x="111" y="125"/>
                      <a:pt x="111" y="124"/>
                      <a:pt x="110" y="124"/>
                    </a:cubicBezTo>
                    <a:cubicBezTo>
                      <a:pt x="113" y="124"/>
                      <a:pt x="112" y="120"/>
                      <a:pt x="115" y="120"/>
                    </a:cubicBezTo>
                    <a:cubicBezTo>
                      <a:pt x="115" y="120"/>
                      <a:pt x="115" y="121"/>
                      <a:pt x="115" y="122"/>
                    </a:cubicBezTo>
                    <a:cubicBezTo>
                      <a:pt x="116" y="120"/>
                      <a:pt x="117" y="118"/>
                      <a:pt x="117" y="116"/>
                    </a:cubicBezTo>
                    <a:cubicBezTo>
                      <a:pt x="117" y="117"/>
                      <a:pt x="118" y="117"/>
                      <a:pt x="118" y="118"/>
                    </a:cubicBezTo>
                    <a:cubicBezTo>
                      <a:pt x="119" y="117"/>
                      <a:pt x="119" y="116"/>
                      <a:pt x="119" y="114"/>
                    </a:cubicBezTo>
                    <a:cubicBezTo>
                      <a:pt x="118" y="114"/>
                      <a:pt x="119" y="115"/>
                      <a:pt x="119" y="115"/>
                    </a:cubicBezTo>
                    <a:cubicBezTo>
                      <a:pt x="117" y="115"/>
                      <a:pt x="118" y="113"/>
                      <a:pt x="118" y="113"/>
                    </a:cubicBezTo>
                    <a:cubicBezTo>
                      <a:pt x="119" y="113"/>
                      <a:pt x="119" y="113"/>
                      <a:pt x="119" y="113"/>
                    </a:cubicBezTo>
                    <a:cubicBezTo>
                      <a:pt x="119" y="112"/>
                      <a:pt x="119" y="111"/>
                      <a:pt x="120" y="111"/>
                    </a:cubicBezTo>
                    <a:cubicBezTo>
                      <a:pt x="121" y="111"/>
                      <a:pt x="120" y="111"/>
                      <a:pt x="120" y="112"/>
                    </a:cubicBezTo>
                    <a:cubicBezTo>
                      <a:pt x="122" y="114"/>
                      <a:pt x="123" y="111"/>
                      <a:pt x="124" y="111"/>
                    </a:cubicBezTo>
                    <a:cubicBezTo>
                      <a:pt x="124" y="111"/>
                      <a:pt x="124" y="110"/>
                      <a:pt x="123" y="110"/>
                    </a:cubicBezTo>
                    <a:cubicBezTo>
                      <a:pt x="123" y="109"/>
                      <a:pt x="124" y="111"/>
                      <a:pt x="125" y="110"/>
                    </a:cubicBezTo>
                    <a:cubicBezTo>
                      <a:pt x="124" y="105"/>
                      <a:pt x="124" y="105"/>
                      <a:pt x="124" y="105"/>
                    </a:cubicBezTo>
                    <a:cubicBezTo>
                      <a:pt x="124" y="106"/>
                      <a:pt x="126" y="106"/>
                      <a:pt x="126" y="107"/>
                    </a:cubicBezTo>
                    <a:cubicBezTo>
                      <a:pt x="127" y="106"/>
                      <a:pt x="126" y="103"/>
                      <a:pt x="125" y="101"/>
                    </a:cubicBezTo>
                    <a:cubicBezTo>
                      <a:pt x="126" y="101"/>
                      <a:pt x="127" y="99"/>
                      <a:pt x="127" y="99"/>
                    </a:cubicBezTo>
                    <a:cubicBezTo>
                      <a:pt x="128" y="99"/>
                      <a:pt x="127" y="99"/>
                      <a:pt x="127" y="100"/>
                    </a:cubicBezTo>
                    <a:cubicBezTo>
                      <a:pt x="129" y="100"/>
                      <a:pt x="129" y="100"/>
                      <a:pt x="129" y="100"/>
                    </a:cubicBezTo>
                    <a:cubicBezTo>
                      <a:pt x="128" y="101"/>
                      <a:pt x="131" y="102"/>
                      <a:pt x="131" y="103"/>
                    </a:cubicBezTo>
                    <a:cubicBezTo>
                      <a:pt x="131" y="102"/>
                      <a:pt x="133" y="101"/>
                      <a:pt x="135" y="100"/>
                    </a:cubicBezTo>
                    <a:cubicBezTo>
                      <a:pt x="132" y="99"/>
                      <a:pt x="135" y="98"/>
                      <a:pt x="134" y="96"/>
                    </a:cubicBezTo>
                    <a:cubicBezTo>
                      <a:pt x="135" y="95"/>
                      <a:pt x="136" y="97"/>
                      <a:pt x="137" y="97"/>
                    </a:cubicBezTo>
                    <a:cubicBezTo>
                      <a:pt x="137" y="95"/>
                      <a:pt x="139" y="95"/>
                      <a:pt x="140" y="93"/>
                    </a:cubicBezTo>
                    <a:cubicBezTo>
                      <a:pt x="140" y="93"/>
                      <a:pt x="140" y="94"/>
                      <a:pt x="140" y="94"/>
                    </a:cubicBezTo>
                    <a:cubicBezTo>
                      <a:pt x="141" y="92"/>
                      <a:pt x="143" y="91"/>
                      <a:pt x="143" y="88"/>
                    </a:cubicBezTo>
                    <a:cubicBezTo>
                      <a:pt x="143" y="89"/>
                      <a:pt x="143" y="89"/>
                      <a:pt x="143" y="90"/>
                    </a:cubicBezTo>
                    <a:cubicBezTo>
                      <a:pt x="145" y="89"/>
                      <a:pt x="141" y="87"/>
                      <a:pt x="144" y="87"/>
                    </a:cubicBezTo>
                    <a:cubicBezTo>
                      <a:pt x="144" y="88"/>
                      <a:pt x="144" y="88"/>
                      <a:pt x="144" y="88"/>
                    </a:cubicBezTo>
                    <a:cubicBezTo>
                      <a:pt x="144" y="87"/>
                      <a:pt x="147" y="88"/>
                      <a:pt x="146" y="85"/>
                    </a:cubicBezTo>
                    <a:cubicBezTo>
                      <a:pt x="147" y="86"/>
                      <a:pt x="147" y="86"/>
                      <a:pt x="147" y="87"/>
                    </a:cubicBezTo>
                    <a:cubicBezTo>
                      <a:pt x="148" y="85"/>
                      <a:pt x="149" y="85"/>
                      <a:pt x="148" y="83"/>
                    </a:cubicBezTo>
                    <a:cubicBezTo>
                      <a:pt x="149" y="83"/>
                      <a:pt x="149" y="84"/>
                      <a:pt x="149" y="85"/>
                    </a:cubicBezTo>
                    <a:cubicBezTo>
                      <a:pt x="151" y="85"/>
                      <a:pt x="149" y="82"/>
                      <a:pt x="150" y="82"/>
                    </a:cubicBezTo>
                    <a:cubicBezTo>
                      <a:pt x="151" y="82"/>
                      <a:pt x="152" y="82"/>
                      <a:pt x="152" y="82"/>
                    </a:cubicBezTo>
                    <a:cubicBezTo>
                      <a:pt x="151" y="81"/>
                      <a:pt x="153" y="80"/>
                      <a:pt x="153" y="79"/>
                    </a:cubicBezTo>
                    <a:cubicBezTo>
                      <a:pt x="153" y="80"/>
                      <a:pt x="154" y="80"/>
                      <a:pt x="155" y="80"/>
                    </a:cubicBezTo>
                    <a:cubicBezTo>
                      <a:pt x="159" y="76"/>
                      <a:pt x="164" y="73"/>
                      <a:pt x="168" y="67"/>
                    </a:cubicBezTo>
                    <a:cubicBezTo>
                      <a:pt x="170" y="69"/>
                      <a:pt x="167" y="69"/>
                      <a:pt x="169" y="70"/>
                    </a:cubicBezTo>
                    <a:cubicBezTo>
                      <a:pt x="168" y="69"/>
                      <a:pt x="169" y="69"/>
                      <a:pt x="170" y="67"/>
                    </a:cubicBezTo>
                    <a:cubicBezTo>
                      <a:pt x="171" y="68"/>
                      <a:pt x="171" y="68"/>
                      <a:pt x="171" y="68"/>
                    </a:cubicBezTo>
                    <a:cubicBezTo>
                      <a:pt x="171" y="67"/>
                      <a:pt x="172" y="68"/>
                      <a:pt x="172" y="67"/>
                    </a:cubicBezTo>
                    <a:cubicBezTo>
                      <a:pt x="172" y="66"/>
                      <a:pt x="172" y="66"/>
                      <a:pt x="172" y="66"/>
                    </a:cubicBezTo>
                    <a:cubicBezTo>
                      <a:pt x="172" y="65"/>
                      <a:pt x="175" y="67"/>
                      <a:pt x="174" y="65"/>
                    </a:cubicBezTo>
                    <a:cubicBezTo>
                      <a:pt x="175" y="66"/>
                      <a:pt x="175" y="66"/>
                      <a:pt x="175" y="66"/>
                    </a:cubicBezTo>
                    <a:cubicBezTo>
                      <a:pt x="175" y="65"/>
                      <a:pt x="175" y="65"/>
                      <a:pt x="175" y="65"/>
                    </a:cubicBezTo>
                    <a:cubicBezTo>
                      <a:pt x="176" y="65"/>
                      <a:pt x="177" y="65"/>
                      <a:pt x="176" y="66"/>
                    </a:cubicBezTo>
                    <a:cubicBezTo>
                      <a:pt x="177" y="67"/>
                      <a:pt x="178" y="68"/>
                      <a:pt x="180" y="67"/>
                    </a:cubicBezTo>
                    <a:cubicBezTo>
                      <a:pt x="179" y="67"/>
                      <a:pt x="178" y="68"/>
                      <a:pt x="178" y="68"/>
                    </a:cubicBezTo>
                    <a:cubicBezTo>
                      <a:pt x="181" y="71"/>
                      <a:pt x="183" y="76"/>
                      <a:pt x="188" y="78"/>
                    </a:cubicBezTo>
                    <a:cubicBezTo>
                      <a:pt x="187" y="79"/>
                      <a:pt x="187" y="79"/>
                      <a:pt x="186" y="79"/>
                    </a:cubicBezTo>
                    <a:cubicBezTo>
                      <a:pt x="190" y="80"/>
                      <a:pt x="187" y="84"/>
                      <a:pt x="192" y="84"/>
                    </a:cubicBezTo>
                    <a:cubicBezTo>
                      <a:pt x="194" y="84"/>
                      <a:pt x="194" y="84"/>
                      <a:pt x="194" y="84"/>
                    </a:cubicBezTo>
                    <a:cubicBezTo>
                      <a:pt x="193" y="84"/>
                      <a:pt x="192" y="85"/>
                      <a:pt x="192" y="86"/>
                    </a:cubicBezTo>
                    <a:cubicBezTo>
                      <a:pt x="193" y="86"/>
                      <a:pt x="193" y="88"/>
                      <a:pt x="195" y="87"/>
                    </a:cubicBezTo>
                    <a:cubicBezTo>
                      <a:pt x="194" y="88"/>
                      <a:pt x="194" y="87"/>
                      <a:pt x="193" y="88"/>
                    </a:cubicBezTo>
                    <a:cubicBezTo>
                      <a:pt x="194" y="89"/>
                      <a:pt x="197" y="89"/>
                      <a:pt x="197" y="90"/>
                    </a:cubicBezTo>
                    <a:cubicBezTo>
                      <a:pt x="196" y="90"/>
                      <a:pt x="196" y="90"/>
                      <a:pt x="196" y="90"/>
                    </a:cubicBezTo>
                    <a:cubicBezTo>
                      <a:pt x="196" y="97"/>
                      <a:pt x="198" y="104"/>
                      <a:pt x="204" y="106"/>
                    </a:cubicBezTo>
                    <a:cubicBezTo>
                      <a:pt x="205" y="107"/>
                      <a:pt x="202" y="108"/>
                      <a:pt x="203" y="108"/>
                    </a:cubicBezTo>
                    <a:cubicBezTo>
                      <a:pt x="208" y="111"/>
                      <a:pt x="207" y="119"/>
                      <a:pt x="214" y="118"/>
                    </a:cubicBezTo>
                    <a:cubicBezTo>
                      <a:pt x="218" y="120"/>
                      <a:pt x="222" y="116"/>
                      <a:pt x="222" y="116"/>
                    </a:cubicBezTo>
                    <a:cubicBezTo>
                      <a:pt x="216" y="114"/>
                      <a:pt x="213" y="105"/>
                      <a:pt x="212" y="97"/>
                    </a:cubicBezTo>
                    <a:close/>
                    <a:moveTo>
                      <a:pt x="56" y="136"/>
                    </a:moveTo>
                    <a:cubicBezTo>
                      <a:pt x="55" y="136"/>
                      <a:pt x="55" y="136"/>
                      <a:pt x="56" y="136"/>
                    </a:cubicBezTo>
                    <a:close/>
                    <a:moveTo>
                      <a:pt x="101" y="131"/>
                    </a:moveTo>
                    <a:cubicBezTo>
                      <a:pt x="101" y="131"/>
                      <a:pt x="101" y="131"/>
                      <a:pt x="102" y="131"/>
                    </a:cubicBezTo>
                    <a:cubicBezTo>
                      <a:pt x="101" y="131"/>
                      <a:pt x="101" y="131"/>
                      <a:pt x="101" y="1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7" name="Freeform 26"/>
              <p:cNvSpPr>
                <a:spLocks noEditPoints="1"/>
              </p:cNvSpPr>
              <p:nvPr/>
            </p:nvSpPr>
            <p:spPr bwMode="auto">
              <a:xfrm>
                <a:off x="4602163" y="4041775"/>
                <a:ext cx="769938" cy="527050"/>
              </a:xfrm>
              <a:custGeom>
                <a:avLst/>
                <a:gdLst>
                  <a:gd name="T0" fmla="*/ 298 w 356"/>
                  <a:gd name="T1" fmla="*/ 39 h 245"/>
                  <a:gd name="T2" fmla="*/ 217 w 356"/>
                  <a:gd name="T3" fmla="*/ 49 h 245"/>
                  <a:gd name="T4" fmla="*/ 157 w 356"/>
                  <a:gd name="T5" fmla="*/ 47 h 245"/>
                  <a:gd name="T6" fmla="*/ 126 w 356"/>
                  <a:gd name="T7" fmla="*/ 48 h 245"/>
                  <a:gd name="T8" fmla="*/ 79 w 356"/>
                  <a:gd name="T9" fmla="*/ 44 h 245"/>
                  <a:gd name="T10" fmla="*/ 58 w 356"/>
                  <a:gd name="T11" fmla="*/ 24 h 245"/>
                  <a:gd name="T12" fmla="*/ 62 w 356"/>
                  <a:gd name="T13" fmla="*/ 12 h 245"/>
                  <a:gd name="T14" fmla="*/ 58 w 356"/>
                  <a:gd name="T15" fmla="*/ 13 h 245"/>
                  <a:gd name="T16" fmla="*/ 46 w 356"/>
                  <a:gd name="T17" fmla="*/ 20 h 245"/>
                  <a:gd name="T18" fmla="*/ 40 w 356"/>
                  <a:gd name="T19" fmla="*/ 26 h 245"/>
                  <a:gd name="T20" fmla="*/ 36 w 356"/>
                  <a:gd name="T21" fmla="*/ 29 h 245"/>
                  <a:gd name="T22" fmla="*/ 41 w 356"/>
                  <a:gd name="T23" fmla="*/ 32 h 245"/>
                  <a:gd name="T24" fmla="*/ 38 w 356"/>
                  <a:gd name="T25" fmla="*/ 32 h 245"/>
                  <a:gd name="T26" fmla="*/ 32 w 356"/>
                  <a:gd name="T27" fmla="*/ 36 h 245"/>
                  <a:gd name="T28" fmla="*/ 32 w 356"/>
                  <a:gd name="T29" fmla="*/ 41 h 245"/>
                  <a:gd name="T30" fmla="*/ 29 w 356"/>
                  <a:gd name="T31" fmla="*/ 47 h 245"/>
                  <a:gd name="T32" fmla="*/ 35 w 356"/>
                  <a:gd name="T33" fmla="*/ 56 h 245"/>
                  <a:gd name="T34" fmla="*/ 28 w 356"/>
                  <a:gd name="T35" fmla="*/ 65 h 245"/>
                  <a:gd name="T36" fmla="*/ 22 w 356"/>
                  <a:gd name="T37" fmla="*/ 75 h 245"/>
                  <a:gd name="T38" fmla="*/ 19 w 356"/>
                  <a:gd name="T39" fmla="*/ 89 h 245"/>
                  <a:gd name="T40" fmla="*/ 17 w 356"/>
                  <a:gd name="T41" fmla="*/ 94 h 245"/>
                  <a:gd name="T42" fmla="*/ 16 w 356"/>
                  <a:gd name="T43" fmla="*/ 100 h 245"/>
                  <a:gd name="T44" fmla="*/ 15 w 356"/>
                  <a:gd name="T45" fmla="*/ 114 h 245"/>
                  <a:gd name="T46" fmla="*/ 12 w 356"/>
                  <a:gd name="T47" fmla="*/ 126 h 245"/>
                  <a:gd name="T48" fmla="*/ 9 w 356"/>
                  <a:gd name="T49" fmla="*/ 131 h 245"/>
                  <a:gd name="T50" fmla="*/ 8 w 356"/>
                  <a:gd name="T51" fmla="*/ 139 h 245"/>
                  <a:gd name="T52" fmla="*/ 6 w 356"/>
                  <a:gd name="T53" fmla="*/ 151 h 245"/>
                  <a:gd name="T54" fmla="*/ 9 w 356"/>
                  <a:gd name="T55" fmla="*/ 163 h 245"/>
                  <a:gd name="T56" fmla="*/ 5 w 356"/>
                  <a:gd name="T57" fmla="*/ 176 h 245"/>
                  <a:gd name="T58" fmla="*/ 3 w 356"/>
                  <a:gd name="T59" fmla="*/ 197 h 245"/>
                  <a:gd name="T60" fmla="*/ 5 w 356"/>
                  <a:gd name="T61" fmla="*/ 218 h 245"/>
                  <a:gd name="T62" fmla="*/ 19 w 356"/>
                  <a:gd name="T63" fmla="*/ 204 h 245"/>
                  <a:gd name="T64" fmla="*/ 20 w 356"/>
                  <a:gd name="T65" fmla="*/ 140 h 245"/>
                  <a:gd name="T66" fmla="*/ 30 w 356"/>
                  <a:gd name="T67" fmla="*/ 119 h 245"/>
                  <a:gd name="T68" fmla="*/ 42 w 356"/>
                  <a:gd name="T69" fmla="*/ 82 h 245"/>
                  <a:gd name="T70" fmla="*/ 50 w 356"/>
                  <a:gd name="T71" fmla="*/ 50 h 245"/>
                  <a:gd name="T72" fmla="*/ 68 w 356"/>
                  <a:gd name="T73" fmla="*/ 51 h 245"/>
                  <a:gd name="T74" fmla="*/ 72 w 356"/>
                  <a:gd name="T75" fmla="*/ 56 h 245"/>
                  <a:gd name="T76" fmla="*/ 76 w 356"/>
                  <a:gd name="T77" fmla="*/ 55 h 245"/>
                  <a:gd name="T78" fmla="*/ 84 w 356"/>
                  <a:gd name="T79" fmla="*/ 60 h 245"/>
                  <a:gd name="T80" fmla="*/ 90 w 356"/>
                  <a:gd name="T81" fmla="*/ 64 h 245"/>
                  <a:gd name="T82" fmla="*/ 100 w 356"/>
                  <a:gd name="T83" fmla="*/ 60 h 245"/>
                  <a:gd name="T84" fmla="*/ 110 w 356"/>
                  <a:gd name="T85" fmla="*/ 56 h 245"/>
                  <a:gd name="T86" fmla="*/ 126 w 356"/>
                  <a:gd name="T87" fmla="*/ 66 h 245"/>
                  <a:gd name="T88" fmla="*/ 139 w 356"/>
                  <a:gd name="T89" fmla="*/ 64 h 245"/>
                  <a:gd name="T90" fmla="*/ 159 w 356"/>
                  <a:gd name="T91" fmla="*/ 67 h 245"/>
                  <a:gd name="T92" fmla="*/ 166 w 356"/>
                  <a:gd name="T93" fmla="*/ 67 h 245"/>
                  <a:gd name="T94" fmla="*/ 175 w 356"/>
                  <a:gd name="T95" fmla="*/ 69 h 245"/>
                  <a:gd name="T96" fmla="*/ 192 w 356"/>
                  <a:gd name="T97" fmla="*/ 68 h 245"/>
                  <a:gd name="T98" fmla="*/ 210 w 356"/>
                  <a:gd name="T99" fmla="*/ 67 h 245"/>
                  <a:gd name="T100" fmla="*/ 217 w 356"/>
                  <a:gd name="T101" fmla="*/ 68 h 245"/>
                  <a:gd name="T102" fmla="*/ 235 w 356"/>
                  <a:gd name="T103" fmla="*/ 66 h 245"/>
                  <a:gd name="T104" fmla="*/ 246 w 356"/>
                  <a:gd name="T105" fmla="*/ 62 h 245"/>
                  <a:gd name="T106" fmla="*/ 263 w 356"/>
                  <a:gd name="T107" fmla="*/ 60 h 245"/>
                  <a:gd name="T108" fmla="*/ 281 w 356"/>
                  <a:gd name="T109" fmla="*/ 54 h 245"/>
                  <a:gd name="T110" fmla="*/ 309 w 356"/>
                  <a:gd name="T111" fmla="*/ 50 h 245"/>
                  <a:gd name="T112" fmla="*/ 333 w 356"/>
                  <a:gd name="T113" fmla="*/ 30 h 245"/>
                  <a:gd name="T114" fmla="*/ 39 w 356"/>
                  <a:gd name="T115" fmla="*/ 37 h 2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356" h="245">
                    <a:moveTo>
                      <a:pt x="352" y="5"/>
                    </a:moveTo>
                    <a:cubicBezTo>
                      <a:pt x="352" y="2"/>
                      <a:pt x="346" y="0"/>
                      <a:pt x="346" y="0"/>
                    </a:cubicBezTo>
                    <a:cubicBezTo>
                      <a:pt x="347" y="6"/>
                      <a:pt x="342" y="11"/>
                      <a:pt x="336" y="14"/>
                    </a:cubicBezTo>
                    <a:cubicBezTo>
                      <a:pt x="336" y="16"/>
                      <a:pt x="334" y="18"/>
                      <a:pt x="332" y="19"/>
                    </a:cubicBezTo>
                    <a:cubicBezTo>
                      <a:pt x="326" y="25"/>
                      <a:pt x="317" y="25"/>
                      <a:pt x="309" y="30"/>
                    </a:cubicBezTo>
                    <a:cubicBezTo>
                      <a:pt x="310" y="31"/>
                      <a:pt x="310" y="32"/>
                      <a:pt x="310" y="33"/>
                    </a:cubicBezTo>
                    <a:cubicBezTo>
                      <a:pt x="310" y="32"/>
                      <a:pt x="310" y="32"/>
                      <a:pt x="310" y="32"/>
                    </a:cubicBezTo>
                    <a:cubicBezTo>
                      <a:pt x="309" y="34"/>
                      <a:pt x="309" y="34"/>
                      <a:pt x="309" y="34"/>
                    </a:cubicBezTo>
                    <a:cubicBezTo>
                      <a:pt x="309" y="34"/>
                      <a:pt x="308" y="32"/>
                      <a:pt x="309" y="32"/>
                    </a:cubicBezTo>
                    <a:cubicBezTo>
                      <a:pt x="305" y="33"/>
                      <a:pt x="303" y="35"/>
                      <a:pt x="299" y="36"/>
                    </a:cubicBezTo>
                    <a:cubicBezTo>
                      <a:pt x="299" y="38"/>
                      <a:pt x="297" y="36"/>
                      <a:pt x="298" y="39"/>
                    </a:cubicBezTo>
                    <a:cubicBezTo>
                      <a:pt x="297" y="38"/>
                      <a:pt x="298" y="38"/>
                      <a:pt x="298" y="38"/>
                    </a:cubicBezTo>
                    <a:cubicBezTo>
                      <a:pt x="295" y="39"/>
                      <a:pt x="295" y="40"/>
                      <a:pt x="292" y="38"/>
                    </a:cubicBezTo>
                    <a:cubicBezTo>
                      <a:pt x="282" y="38"/>
                      <a:pt x="273" y="42"/>
                      <a:pt x="263" y="43"/>
                    </a:cubicBezTo>
                    <a:cubicBezTo>
                      <a:pt x="253" y="44"/>
                      <a:pt x="243" y="47"/>
                      <a:pt x="232" y="48"/>
                    </a:cubicBezTo>
                    <a:cubicBezTo>
                      <a:pt x="231" y="52"/>
                      <a:pt x="229" y="50"/>
                      <a:pt x="227" y="53"/>
                    </a:cubicBezTo>
                    <a:cubicBezTo>
                      <a:pt x="227" y="52"/>
                      <a:pt x="227" y="52"/>
                      <a:pt x="227" y="52"/>
                    </a:cubicBezTo>
                    <a:cubicBezTo>
                      <a:pt x="225" y="54"/>
                      <a:pt x="225" y="52"/>
                      <a:pt x="223" y="51"/>
                    </a:cubicBezTo>
                    <a:cubicBezTo>
                      <a:pt x="223" y="52"/>
                      <a:pt x="222" y="51"/>
                      <a:pt x="222" y="53"/>
                    </a:cubicBezTo>
                    <a:cubicBezTo>
                      <a:pt x="221" y="55"/>
                      <a:pt x="221" y="51"/>
                      <a:pt x="220" y="52"/>
                    </a:cubicBezTo>
                    <a:cubicBezTo>
                      <a:pt x="220" y="51"/>
                      <a:pt x="220" y="53"/>
                      <a:pt x="219" y="52"/>
                    </a:cubicBezTo>
                    <a:cubicBezTo>
                      <a:pt x="217" y="55"/>
                      <a:pt x="220" y="51"/>
                      <a:pt x="217" y="49"/>
                    </a:cubicBezTo>
                    <a:cubicBezTo>
                      <a:pt x="212" y="50"/>
                      <a:pt x="207" y="52"/>
                      <a:pt x="202" y="51"/>
                    </a:cubicBezTo>
                    <a:cubicBezTo>
                      <a:pt x="202" y="51"/>
                      <a:pt x="203" y="52"/>
                      <a:pt x="202" y="52"/>
                    </a:cubicBezTo>
                    <a:cubicBezTo>
                      <a:pt x="202" y="49"/>
                      <a:pt x="201" y="53"/>
                      <a:pt x="200" y="52"/>
                    </a:cubicBezTo>
                    <a:cubicBezTo>
                      <a:pt x="200" y="51"/>
                      <a:pt x="200" y="51"/>
                      <a:pt x="200" y="51"/>
                    </a:cubicBezTo>
                    <a:cubicBezTo>
                      <a:pt x="198" y="49"/>
                      <a:pt x="197" y="51"/>
                      <a:pt x="195" y="50"/>
                    </a:cubicBezTo>
                    <a:cubicBezTo>
                      <a:pt x="193" y="51"/>
                      <a:pt x="191" y="48"/>
                      <a:pt x="189" y="50"/>
                    </a:cubicBezTo>
                    <a:cubicBezTo>
                      <a:pt x="190" y="49"/>
                      <a:pt x="188" y="49"/>
                      <a:pt x="188" y="48"/>
                    </a:cubicBezTo>
                    <a:cubicBezTo>
                      <a:pt x="187" y="52"/>
                      <a:pt x="184" y="47"/>
                      <a:pt x="183" y="49"/>
                    </a:cubicBezTo>
                    <a:cubicBezTo>
                      <a:pt x="183" y="49"/>
                      <a:pt x="183" y="49"/>
                      <a:pt x="183" y="49"/>
                    </a:cubicBezTo>
                    <a:cubicBezTo>
                      <a:pt x="178" y="49"/>
                      <a:pt x="172" y="47"/>
                      <a:pt x="167" y="49"/>
                    </a:cubicBezTo>
                    <a:cubicBezTo>
                      <a:pt x="163" y="49"/>
                      <a:pt x="160" y="45"/>
                      <a:pt x="157" y="47"/>
                    </a:cubicBezTo>
                    <a:cubicBezTo>
                      <a:pt x="156" y="47"/>
                      <a:pt x="157" y="48"/>
                      <a:pt x="156" y="49"/>
                    </a:cubicBezTo>
                    <a:cubicBezTo>
                      <a:pt x="155" y="48"/>
                      <a:pt x="156" y="47"/>
                      <a:pt x="156" y="47"/>
                    </a:cubicBezTo>
                    <a:cubicBezTo>
                      <a:pt x="154" y="48"/>
                      <a:pt x="152" y="46"/>
                      <a:pt x="150" y="46"/>
                    </a:cubicBezTo>
                    <a:cubicBezTo>
                      <a:pt x="150" y="47"/>
                      <a:pt x="149" y="47"/>
                      <a:pt x="149" y="48"/>
                    </a:cubicBezTo>
                    <a:cubicBezTo>
                      <a:pt x="147" y="45"/>
                      <a:pt x="144" y="48"/>
                      <a:pt x="142" y="46"/>
                    </a:cubicBezTo>
                    <a:cubicBezTo>
                      <a:pt x="142" y="49"/>
                      <a:pt x="140" y="48"/>
                      <a:pt x="139" y="48"/>
                    </a:cubicBezTo>
                    <a:cubicBezTo>
                      <a:pt x="139" y="48"/>
                      <a:pt x="139" y="47"/>
                      <a:pt x="139" y="47"/>
                    </a:cubicBezTo>
                    <a:cubicBezTo>
                      <a:pt x="137" y="47"/>
                      <a:pt x="136" y="47"/>
                      <a:pt x="135" y="46"/>
                    </a:cubicBezTo>
                    <a:cubicBezTo>
                      <a:pt x="134" y="46"/>
                      <a:pt x="133" y="48"/>
                      <a:pt x="132" y="47"/>
                    </a:cubicBezTo>
                    <a:cubicBezTo>
                      <a:pt x="132" y="45"/>
                      <a:pt x="130" y="47"/>
                      <a:pt x="129" y="46"/>
                    </a:cubicBezTo>
                    <a:cubicBezTo>
                      <a:pt x="129" y="48"/>
                      <a:pt x="127" y="49"/>
                      <a:pt x="126" y="48"/>
                    </a:cubicBezTo>
                    <a:cubicBezTo>
                      <a:pt x="127" y="45"/>
                      <a:pt x="127" y="45"/>
                      <a:pt x="127" y="45"/>
                    </a:cubicBezTo>
                    <a:cubicBezTo>
                      <a:pt x="123" y="46"/>
                      <a:pt x="118" y="43"/>
                      <a:pt x="113" y="45"/>
                    </a:cubicBezTo>
                    <a:cubicBezTo>
                      <a:pt x="113" y="44"/>
                      <a:pt x="113" y="44"/>
                      <a:pt x="113" y="44"/>
                    </a:cubicBezTo>
                    <a:cubicBezTo>
                      <a:pt x="109" y="45"/>
                      <a:pt x="105" y="42"/>
                      <a:pt x="100" y="45"/>
                    </a:cubicBezTo>
                    <a:cubicBezTo>
                      <a:pt x="99" y="44"/>
                      <a:pt x="98" y="43"/>
                      <a:pt x="96" y="42"/>
                    </a:cubicBezTo>
                    <a:cubicBezTo>
                      <a:pt x="95" y="44"/>
                      <a:pt x="94" y="43"/>
                      <a:pt x="93" y="45"/>
                    </a:cubicBezTo>
                    <a:cubicBezTo>
                      <a:pt x="92" y="45"/>
                      <a:pt x="92" y="44"/>
                      <a:pt x="92" y="43"/>
                    </a:cubicBezTo>
                    <a:cubicBezTo>
                      <a:pt x="90" y="43"/>
                      <a:pt x="89" y="40"/>
                      <a:pt x="87" y="42"/>
                    </a:cubicBezTo>
                    <a:cubicBezTo>
                      <a:pt x="87" y="41"/>
                      <a:pt x="87" y="41"/>
                      <a:pt x="87" y="41"/>
                    </a:cubicBezTo>
                    <a:cubicBezTo>
                      <a:pt x="85" y="42"/>
                      <a:pt x="83" y="43"/>
                      <a:pt x="81" y="41"/>
                    </a:cubicBezTo>
                    <a:cubicBezTo>
                      <a:pt x="81" y="42"/>
                      <a:pt x="79" y="42"/>
                      <a:pt x="79" y="44"/>
                    </a:cubicBezTo>
                    <a:cubicBezTo>
                      <a:pt x="78" y="44"/>
                      <a:pt x="79" y="42"/>
                      <a:pt x="78" y="43"/>
                    </a:cubicBezTo>
                    <a:cubicBezTo>
                      <a:pt x="79" y="41"/>
                      <a:pt x="79" y="41"/>
                      <a:pt x="79" y="41"/>
                    </a:cubicBezTo>
                    <a:cubicBezTo>
                      <a:pt x="76" y="40"/>
                      <a:pt x="72" y="40"/>
                      <a:pt x="68" y="40"/>
                    </a:cubicBezTo>
                    <a:cubicBezTo>
                      <a:pt x="68" y="38"/>
                      <a:pt x="65" y="39"/>
                      <a:pt x="63" y="38"/>
                    </a:cubicBezTo>
                    <a:cubicBezTo>
                      <a:pt x="62" y="39"/>
                      <a:pt x="60" y="36"/>
                      <a:pt x="58" y="39"/>
                    </a:cubicBezTo>
                    <a:cubicBezTo>
                      <a:pt x="59" y="37"/>
                      <a:pt x="59" y="37"/>
                      <a:pt x="59" y="37"/>
                    </a:cubicBezTo>
                    <a:cubicBezTo>
                      <a:pt x="57" y="37"/>
                      <a:pt x="55" y="36"/>
                      <a:pt x="54" y="35"/>
                    </a:cubicBezTo>
                    <a:cubicBezTo>
                      <a:pt x="54" y="33"/>
                      <a:pt x="54" y="32"/>
                      <a:pt x="54" y="30"/>
                    </a:cubicBezTo>
                    <a:cubicBezTo>
                      <a:pt x="57" y="30"/>
                      <a:pt x="55" y="28"/>
                      <a:pt x="57" y="27"/>
                    </a:cubicBezTo>
                    <a:cubicBezTo>
                      <a:pt x="56" y="25"/>
                      <a:pt x="59" y="25"/>
                      <a:pt x="56" y="23"/>
                    </a:cubicBezTo>
                    <a:cubicBezTo>
                      <a:pt x="58" y="24"/>
                      <a:pt x="58" y="24"/>
                      <a:pt x="58" y="24"/>
                    </a:cubicBezTo>
                    <a:cubicBezTo>
                      <a:pt x="58" y="23"/>
                      <a:pt x="59" y="21"/>
                      <a:pt x="60" y="20"/>
                    </a:cubicBezTo>
                    <a:cubicBezTo>
                      <a:pt x="61" y="19"/>
                      <a:pt x="59" y="18"/>
                      <a:pt x="59" y="17"/>
                    </a:cubicBezTo>
                    <a:cubicBezTo>
                      <a:pt x="60" y="18"/>
                      <a:pt x="60" y="18"/>
                      <a:pt x="60" y="18"/>
                    </a:cubicBezTo>
                    <a:cubicBezTo>
                      <a:pt x="60" y="17"/>
                      <a:pt x="58" y="16"/>
                      <a:pt x="57" y="15"/>
                    </a:cubicBezTo>
                    <a:cubicBezTo>
                      <a:pt x="58" y="15"/>
                      <a:pt x="57" y="14"/>
                      <a:pt x="58" y="14"/>
                    </a:cubicBezTo>
                    <a:cubicBezTo>
                      <a:pt x="59" y="15"/>
                      <a:pt x="60" y="16"/>
                      <a:pt x="61" y="17"/>
                    </a:cubicBezTo>
                    <a:cubicBezTo>
                      <a:pt x="62" y="17"/>
                      <a:pt x="60" y="14"/>
                      <a:pt x="62" y="15"/>
                    </a:cubicBezTo>
                    <a:cubicBezTo>
                      <a:pt x="63" y="14"/>
                      <a:pt x="62" y="14"/>
                      <a:pt x="61" y="13"/>
                    </a:cubicBezTo>
                    <a:cubicBezTo>
                      <a:pt x="61" y="13"/>
                      <a:pt x="62" y="13"/>
                      <a:pt x="63" y="13"/>
                    </a:cubicBezTo>
                    <a:cubicBezTo>
                      <a:pt x="63" y="13"/>
                      <a:pt x="63" y="12"/>
                      <a:pt x="62" y="12"/>
                    </a:cubicBezTo>
                    <a:cubicBezTo>
                      <a:pt x="62" y="12"/>
                      <a:pt x="62" y="12"/>
                      <a:pt x="62" y="12"/>
                    </a:cubicBezTo>
                    <a:cubicBezTo>
                      <a:pt x="61" y="11"/>
                      <a:pt x="61" y="11"/>
                      <a:pt x="59" y="10"/>
                    </a:cubicBezTo>
                    <a:cubicBezTo>
                      <a:pt x="60" y="10"/>
                      <a:pt x="60" y="10"/>
                      <a:pt x="60" y="11"/>
                    </a:cubicBezTo>
                    <a:cubicBezTo>
                      <a:pt x="59" y="10"/>
                      <a:pt x="59" y="9"/>
                      <a:pt x="60" y="9"/>
                    </a:cubicBezTo>
                    <a:cubicBezTo>
                      <a:pt x="61" y="10"/>
                      <a:pt x="62" y="11"/>
                      <a:pt x="63" y="11"/>
                    </a:cubicBezTo>
                    <a:cubicBezTo>
                      <a:pt x="61" y="8"/>
                      <a:pt x="61" y="8"/>
                      <a:pt x="61" y="8"/>
                    </a:cubicBezTo>
                    <a:cubicBezTo>
                      <a:pt x="61" y="8"/>
                      <a:pt x="60" y="8"/>
                      <a:pt x="59" y="8"/>
                    </a:cubicBezTo>
                    <a:cubicBezTo>
                      <a:pt x="59" y="9"/>
                      <a:pt x="59" y="9"/>
                      <a:pt x="59" y="9"/>
                    </a:cubicBezTo>
                    <a:cubicBezTo>
                      <a:pt x="58" y="8"/>
                      <a:pt x="58" y="8"/>
                      <a:pt x="58" y="8"/>
                    </a:cubicBezTo>
                    <a:cubicBezTo>
                      <a:pt x="58" y="9"/>
                      <a:pt x="56" y="9"/>
                      <a:pt x="57" y="11"/>
                    </a:cubicBezTo>
                    <a:cubicBezTo>
                      <a:pt x="58" y="11"/>
                      <a:pt x="58" y="11"/>
                      <a:pt x="58" y="11"/>
                    </a:cubicBezTo>
                    <a:cubicBezTo>
                      <a:pt x="58" y="12"/>
                      <a:pt x="60" y="13"/>
                      <a:pt x="58" y="13"/>
                    </a:cubicBezTo>
                    <a:cubicBezTo>
                      <a:pt x="57" y="12"/>
                      <a:pt x="56" y="12"/>
                      <a:pt x="56" y="12"/>
                    </a:cubicBezTo>
                    <a:cubicBezTo>
                      <a:pt x="56" y="12"/>
                      <a:pt x="56" y="13"/>
                      <a:pt x="56" y="13"/>
                    </a:cubicBezTo>
                    <a:cubicBezTo>
                      <a:pt x="54" y="11"/>
                      <a:pt x="54" y="11"/>
                      <a:pt x="54" y="11"/>
                    </a:cubicBezTo>
                    <a:cubicBezTo>
                      <a:pt x="57" y="13"/>
                      <a:pt x="54" y="13"/>
                      <a:pt x="54" y="14"/>
                    </a:cubicBezTo>
                    <a:cubicBezTo>
                      <a:pt x="54" y="14"/>
                      <a:pt x="54" y="14"/>
                      <a:pt x="54" y="14"/>
                    </a:cubicBezTo>
                    <a:cubicBezTo>
                      <a:pt x="53" y="14"/>
                      <a:pt x="55" y="14"/>
                      <a:pt x="55" y="15"/>
                    </a:cubicBezTo>
                    <a:cubicBezTo>
                      <a:pt x="54" y="15"/>
                      <a:pt x="52" y="14"/>
                      <a:pt x="51" y="14"/>
                    </a:cubicBezTo>
                    <a:cubicBezTo>
                      <a:pt x="51" y="15"/>
                      <a:pt x="52" y="17"/>
                      <a:pt x="49" y="17"/>
                    </a:cubicBezTo>
                    <a:cubicBezTo>
                      <a:pt x="49" y="18"/>
                      <a:pt x="50" y="20"/>
                      <a:pt x="51" y="21"/>
                    </a:cubicBezTo>
                    <a:cubicBezTo>
                      <a:pt x="50" y="22"/>
                      <a:pt x="48" y="20"/>
                      <a:pt x="49" y="21"/>
                    </a:cubicBezTo>
                    <a:cubicBezTo>
                      <a:pt x="48" y="21"/>
                      <a:pt x="47" y="20"/>
                      <a:pt x="46" y="20"/>
                    </a:cubicBezTo>
                    <a:cubicBezTo>
                      <a:pt x="47" y="20"/>
                      <a:pt x="45" y="21"/>
                      <a:pt x="48" y="22"/>
                    </a:cubicBezTo>
                    <a:cubicBezTo>
                      <a:pt x="47" y="23"/>
                      <a:pt x="46" y="24"/>
                      <a:pt x="46" y="25"/>
                    </a:cubicBezTo>
                    <a:cubicBezTo>
                      <a:pt x="46" y="25"/>
                      <a:pt x="44" y="24"/>
                      <a:pt x="44" y="24"/>
                    </a:cubicBezTo>
                    <a:cubicBezTo>
                      <a:pt x="45" y="25"/>
                      <a:pt x="45" y="26"/>
                      <a:pt x="44" y="27"/>
                    </a:cubicBezTo>
                    <a:cubicBezTo>
                      <a:pt x="46" y="28"/>
                      <a:pt x="46" y="28"/>
                      <a:pt x="48" y="28"/>
                    </a:cubicBezTo>
                    <a:cubicBezTo>
                      <a:pt x="48" y="29"/>
                      <a:pt x="48" y="29"/>
                      <a:pt x="48" y="29"/>
                    </a:cubicBezTo>
                    <a:cubicBezTo>
                      <a:pt x="46" y="29"/>
                      <a:pt x="44" y="28"/>
                      <a:pt x="43" y="28"/>
                    </a:cubicBezTo>
                    <a:cubicBezTo>
                      <a:pt x="41" y="27"/>
                      <a:pt x="44" y="27"/>
                      <a:pt x="42" y="26"/>
                    </a:cubicBezTo>
                    <a:cubicBezTo>
                      <a:pt x="40" y="25"/>
                      <a:pt x="41" y="23"/>
                      <a:pt x="42" y="24"/>
                    </a:cubicBezTo>
                    <a:cubicBezTo>
                      <a:pt x="40" y="22"/>
                      <a:pt x="41" y="24"/>
                      <a:pt x="39" y="23"/>
                    </a:cubicBezTo>
                    <a:cubicBezTo>
                      <a:pt x="39" y="24"/>
                      <a:pt x="40" y="25"/>
                      <a:pt x="40" y="26"/>
                    </a:cubicBezTo>
                    <a:cubicBezTo>
                      <a:pt x="41" y="26"/>
                      <a:pt x="41" y="26"/>
                      <a:pt x="42" y="27"/>
                    </a:cubicBezTo>
                    <a:cubicBezTo>
                      <a:pt x="44" y="29"/>
                      <a:pt x="40" y="27"/>
                      <a:pt x="40" y="28"/>
                    </a:cubicBezTo>
                    <a:cubicBezTo>
                      <a:pt x="39" y="27"/>
                      <a:pt x="39" y="27"/>
                      <a:pt x="39" y="27"/>
                    </a:cubicBezTo>
                    <a:cubicBezTo>
                      <a:pt x="38" y="27"/>
                      <a:pt x="40" y="28"/>
                      <a:pt x="39" y="29"/>
                    </a:cubicBezTo>
                    <a:cubicBezTo>
                      <a:pt x="36" y="28"/>
                      <a:pt x="39" y="28"/>
                      <a:pt x="38" y="26"/>
                    </a:cubicBezTo>
                    <a:cubicBezTo>
                      <a:pt x="35" y="26"/>
                      <a:pt x="35" y="26"/>
                      <a:pt x="35" y="26"/>
                    </a:cubicBezTo>
                    <a:cubicBezTo>
                      <a:pt x="35" y="27"/>
                      <a:pt x="38" y="27"/>
                      <a:pt x="36" y="28"/>
                    </a:cubicBezTo>
                    <a:cubicBezTo>
                      <a:pt x="35" y="28"/>
                      <a:pt x="35" y="28"/>
                      <a:pt x="35" y="28"/>
                    </a:cubicBezTo>
                    <a:cubicBezTo>
                      <a:pt x="36" y="29"/>
                      <a:pt x="36" y="29"/>
                      <a:pt x="36" y="29"/>
                    </a:cubicBezTo>
                    <a:cubicBezTo>
                      <a:pt x="36" y="29"/>
                      <a:pt x="36" y="29"/>
                      <a:pt x="37" y="29"/>
                    </a:cubicBezTo>
                    <a:cubicBezTo>
                      <a:pt x="36" y="29"/>
                      <a:pt x="36" y="29"/>
                      <a:pt x="36" y="29"/>
                    </a:cubicBezTo>
                    <a:cubicBezTo>
                      <a:pt x="37" y="31"/>
                      <a:pt x="36" y="29"/>
                      <a:pt x="37" y="29"/>
                    </a:cubicBezTo>
                    <a:cubicBezTo>
                      <a:pt x="37" y="29"/>
                      <a:pt x="37" y="29"/>
                      <a:pt x="37" y="29"/>
                    </a:cubicBezTo>
                    <a:cubicBezTo>
                      <a:pt x="38" y="29"/>
                      <a:pt x="39" y="29"/>
                      <a:pt x="39" y="29"/>
                    </a:cubicBezTo>
                    <a:cubicBezTo>
                      <a:pt x="41" y="31"/>
                      <a:pt x="39" y="30"/>
                      <a:pt x="39" y="31"/>
                    </a:cubicBezTo>
                    <a:cubicBezTo>
                      <a:pt x="40" y="32"/>
                      <a:pt x="39" y="30"/>
                      <a:pt x="41" y="31"/>
                    </a:cubicBezTo>
                    <a:cubicBezTo>
                      <a:pt x="42" y="32"/>
                      <a:pt x="42" y="32"/>
                      <a:pt x="42" y="33"/>
                    </a:cubicBezTo>
                    <a:cubicBezTo>
                      <a:pt x="42" y="33"/>
                      <a:pt x="42" y="33"/>
                      <a:pt x="42" y="33"/>
                    </a:cubicBezTo>
                    <a:cubicBezTo>
                      <a:pt x="42" y="33"/>
                      <a:pt x="42" y="33"/>
                      <a:pt x="42" y="33"/>
                    </a:cubicBezTo>
                    <a:cubicBezTo>
                      <a:pt x="42" y="33"/>
                      <a:pt x="42" y="33"/>
                      <a:pt x="42" y="33"/>
                    </a:cubicBezTo>
                    <a:cubicBezTo>
                      <a:pt x="42" y="33"/>
                      <a:pt x="41" y="33"/>
                      <a:pt x="41" y="33"/>
                    </a:cubicBezTo>
                    <a:cubicBezTo>
                      <a:pt x="41" y="33"/>
                      <a:pt x="41" y="32"/>
                      <a:pt x="41" y="32"/>
                    </a:cubicBezTo>
                    <a:cubicBezTo>
                      <a:pt x="40" y="33"/>
                      <a:pt x="40" y="33"/>
                      <a:pt x="40" y="33"/>
                    </a:cubicBezTo>
                    <a:cubicBezTo>
                      <a:pt x="40" y="33"/>
                      <a:pt x="39" y="32"/>
                      <a:pt x="39" y="32"/>
                    </a:cubicBezTo>
                    <a:cubicBezTo>
                      <a:pt x="39" y="32"/>
                      <a:pt x="39" y="31"/>
                      <a:pt x="39" y="32"/>
                    </a:cubicBezTo>
                    <a:cubicBezTo>
                      <a:pt x="39" y="31"/>
                      <a:pt x="39" y="31"/>
                      <a:pt x="38" y="31"/>
                    </a:cubicBezTo>
                    <a:cubicBezTo>
                      <a:pt x="38" y="31"/>
                      <a:pt x="38" y="30"/>
                      <a:pt x="39" y="30"/>
                    </a:cubicBezTo>
                    <a:cubicBezTo>
                      <a:pt x="38" y="30"/>
                      <a:pt x="38" y="30"/>
                      <a:pt x="38" y="31"/>
                    </a:cubicBezTo>
                    <a:cubicBezTo>
                      <a:pt x="37" y="30"/>
                      <a:pt x="36" y="30"/>
                      <a:pt x="35" y="30"/>
                    </a:cubicBezTo>
                    <a:cubicBezTo>
                      <a:pt x="34" y="30"/>
                      <a:pt x="36" y="31"/>
                      <a:pt x="36" y="31"/>
                    </a:cubicBezTo>
                    <a:cubicBezTo>
                      <a:pt x="36" y="31"/>
                      <a:pt x="37" y="32"/>
                      <a:pt x="38" y="32"/>
                    </a:cubicBezTo>
                    <a:cubicBezTo>
                      <a:pt x="37" y="32"/>
                      <a:pt x="37" y="32"/>
                      <a:pt x="37" y="33"/>
                    </a:cubicBezTo>
                    <a:cubicBezTo>
                      <a:pt x="38" y="32"/>
                      <a:pt x="38" y="32"/>
                      <a:pt x="38" y="32"/>
                    </a:cubicBezTo>
                    <a:cubicBezTo>
                      <a:pt x="38" y="32"/>
                      <a:pt x="38" y="32"/>
                      <a:pt x="38" y="32"/>
                    </a:cubicBezTo>
                    <a:cubicBezTo>
                      <a:pt x="39" y="33"/>
                      <a:pt x="39" y="33"/>
                      <a:pt x="39" y="33"/>
                    </a:cubicBezTo>
                    <a:cubicBezTo>
                      <a:pt x="39" y="34"/>
                      <a:pt x="39" y="34"/>
                      <a:pt x="39" y="34"/>
                    </a:cubicBezTo>
                    <a:cubicBezTo>
                      <a:pt x="37" y="33"/>
                      <a:pt x="35" y="32"/>
                      <a:pt x="35" y="33"/>
                    </a:cubicBezTo>
                    <a:cubicBezTo>
                      <a:pt x="36" y="34"/>
                      <a:pt x="37" y="34"/>
                      <a:pt x="38" y="35"/>
                    </a:cubicBezTo>
                    <a:cubicBezTo>
                      <a:pt x="38" y="35"/>
                      <a:pt x="38" y="36"/>
                      <a:pt x="38" y="36"/>
                    </a:cubicBezTo>
                    <a:cubicBezTo>
                      <a:pt x="39" y="36"/>
                      <a:pt x="39" y="36"/>
                      <a:pt x="39" y="36"/>
                    </a:cubicBezTo>
                    <a:cubicBezTo>
                      <a:pt x="39" y="36"/>
                      <a:pt x="39" y="36"/>
                      <a:pt x="39" y="36"/>
                    </a:cubicBezTo>
                    <a:cubicBezTo>
                      <a:pt x="38" y="37"/>
                      <a:pt x="38" y="37"/>
                      <a:pt x="38" y="37"/>
                    </a:cubicBezTo>
                    <a:cubicBezTo>
                      <a:pt x="37" y="36"/>
                      <a:pt x="37" y="36"/>
                      <a:pt x="37" y="36"/>
                    </a:cubicBezTo>
                    <a:cubicBezTo>
                      <a:pt x="35" y="36"/>
                      <a:pt x="33" y="36"/>
                      <a:pt x="32" y="36"/>
                    </a:cubicBezTo>
                    <a:cubicBezTo>
                      <a:pt x="33" y="37"/>
                      <a:pt x="34" y="36"/>
                      <a:pt x="35" y="37"/>
                    </a:cubicBezTo>
                    <a:cubicBezTo>
                      <a:pt x="34" y="37"/>
                      <a:pt x="33" y="37"/>
                      <a:pt x="33" y="37"/>
                    </a:cubicBezTo>
                    <a:cubicBezTo>
                      <a:pt x="34" y="37"/>
                      <a:pt x="35" y="38"/>
                      <a:pt x="36" y="39"/>
                    </a:cubicBezTo>
                    <a:cubicBezTo>
                      <a:pt x="35" y="39"/>
                      <a:pt x="33" y="39"/>
                      <a:pt x="33" y="39"/>
                    </a:cubicBezTo>
                    <a:cubicBezTo>
                      <a:pt x="32" y="38"/>
                      <a:pt x="32" y="38"/>
                      <a:pt x="32" y="38"/>
                    </a:cubicBezTo>
                    <a:cubicBezTo>
                      <a:pt x="33" y="39"/>
                      <a:pt x="31" y="38"/>
                      <a:pt x="31" y="38"/>
                    </a:cubicBezTo>
                    <a:cubicBezTo>
                      <a:pt x="32" y="39"/>
                      <a:pt x="34" y="40"/>
                      <a:pt x="35" y="41"/>
                    </a:cubicBezTo>
                    <a:cubicBezTo>
                      <a:pt x="35" y="41"/>
                      <a:pt x="34" y="41"/>
                      <a:pt x="34" y="41"/>
                    </a:cubicBezTo>
                    <a:cubicBezTo>
                      <a:pt x="33" y="40"/>
                      <a:pt x="33" y="40"/>
                      <a:pt x="33" y="40"/>
                    </a:cubicBezTo>
                    <a:cubicBezTo>
                      <a:pt x="33" y="41"/>
                      <a:pt x="30" y="39"/>
                      <a:pt x="30" y="40"/>
                    </a:cubicBezTo>
                    <a:cubicBezTo>
                      <a:pt x="32" y="41"/>
                      <a:pt x="32" y="41"/>
                      <a:pt x="32" y="41"/>
                    </a:cubicBezTo>
                    <a:cubicBezTo>
                      <a:pt x="31" y="41"/>
                      <a:pt x="31" y="41"/>
                      <a:pt x="30" y="41"/>
                    </a:cubicBezTo>
                    <a:cubicBezTo>
                      <a:pt x="31" y="41"/>
                      <a:pt x="31" y="42"/>
                      <a:pt x="31" y="42"/>
                    </a:cubicBezTo>
                    <a:cubicBezTo>
                      <a:pt x="30" y="42"/>
                      <a:pt x="30" y="42"/>
                      <a:pt x="30" y="42"/>
                    </a:cubicBezTo>
                    <a:cubicBezTo>
                      <a:pt x="31" y="42"/>
                      <a:pt x="33" y="44"/>
                      <a:pt x="30" y="43"/>
                    </a:cubicBezTo>
                    <a:cubicBezTo>
                      <a:pt x="33" y="44"/>
                      <a:pt x="31" y="43"/>
                      <a:pt x="32" y="43"/>
                    </a:cubicBezTo>
                    <a:cubicBezTo>
                      <a:pt x="34" y="43"/>
                      <a:pt x="33" y="44"/>
                      <a:pt x="34" y="44"/>
                    </a:cubicBezTo>
                    <a:cubicBezTo>
                      <a:pt x="31" y="43"/>
                      <a:pt x="33" y="45"/>
                      <a:pt x="33" y="45"/>
                    </a:cubicBezTo>
                    <a:cubicBezTo>
                      <a:pt x="32" y="45"/>
                      <a:pt x="31" y="45"/>
                      <a:pt x="31" y="45"/>
                    </a:cubicBezTo>
                    <a:cubicBezTo>
                      <a:pt x="32" y="46"/>
                      <a:pt x="32" y="46"/>
                      <a:pt x="32" y="46"/>
                    </a:cubicBezTo>
                    <a:cubicBezTo>
                      <a:pt x="29" y="45"/>
                      <a:pt x="33" y="47"/>
                      <a:pt x="31" y="47"/>
                    </a:cubicBezTo>
                    <a:cubicBezTo>
                      <a:pt x="31" y="47"/>
                      <a:pt x="29" y="46"/>
                      <a:pt x="29" y="47"/>
                    </a:cubicBezTo>
                    <a:cubicBezTo>
                      <a:pt x="31" y="47"/>
                      <a:pt x="31" y="49"/>
                      <a:pt x="33" y="49"/>
                    </a:cubicBezTo>
                    <a:cubicBezTo>
                      <a:pt x="32" y="50"/>
                      <a:pt x="30" y="48"/>
                      <a:pt x="28" y="47"/>
                    </a:cubicBezTo>
                    <a:cubicBezTo>
                      <a:pt x="30" y="48"/>
                      <a:pt x="27" y="48"/>
                      <a:pt x="29" y="49"/>
                    </a:cubicBezTo>
                    <a:cubicBezTo>
                      <a:pt x="30" y="49"/>
                      <a:pt x="30" y="50"/>
                      <a:pt x="31" y="50"/>
                    </a:cubicBezTo>
                    <a:cubicBezTo>
                      <a:pt x="31" y="51"/>
                      <a:pt x="30" y="50"/>
                      <a:pt x="29" y="50"/>
                    </a:cubicBezTo>
                    <a:cubicBezTo>
                      <a:pt x="29" y="50"/>
                      <a:pt x="31" y="52"/>
                      <a:pt x="32" y="51"/>
                    </a:cubicBezTo>
                    <a:cubicBezTo>
                      <a:pt x="31" y="52"/>
                      <a:pt x="33" y="53"/>
                      <a:pt x="32" y="53"/>
                    </a:cubicBezTo>
                    <a:cubicBezTo>
                      <a:pt x="30" y="53"/>
                      <a:pt x="31" y="52"/>
                      <a:pt x="30" y="52"/>
                    </a:cubicBezTo>
                    <a:cubicBezTo>
                      <a:pt x="30" y="53"/>
                      <a:pt x="34" y="54"/>
                      <a:pt x="34" y="55"/>
                    </a:cubicBezTo>
                    <a:cubicBezTo>
                      <a:pt x="35" y="55"/>
                      <a:pt x="37" y="56"/>
                      <a:pt x="38" y="57"/>
                    </a:cubicBezTo>
                    <a:cubicBezTo>
                      <a:pt x="37" y="58"/>
                      <a:pt x="37" y="56"/>
                      <a:pt x="35" y="56"/>
                    </a:cubicBezTo>
                    <a:cubicBezTo>
                      <a:pt x="35" y="57"/>
                      <a:pt x="35" y="57"/>
                      <a:pt x="35" y="57"/>
                    </a:cubicBezTo>
                    <a:cubicBezTo>
                      <a:pt x="33" y="56"/>
                      <a:pt x="32" y="53"/>
                      <a:pt x="29" y="53"/>
                    </a:cubicBezTo>
                    <a:cubicBezTo>
                      <a:pt x="30" y="54"/>
                      <a:pt x="30" y="54"/>
                      <a:pt x="30" y="54"/>
                    </a:cubicBezTo>
                    <a:cubicBezTo>
                      <a:pt x="29" y="54"/>
                      <a:pt x="28" y="53"/>
                      <a:pt x="27" y="53"/>
                    </a:cubicBezTo>
                    <a:cubicBezTo>
                      <a:pt x="29" y="54"/>
                      <a:pt x="27" y="54"/>
                      <a:pt x="27" y="55"/>
                    </a:cubicBezTo>
                    <a:cubicBezTo>
                      <a:pt x="29" y="55"/>
                      <a:pt x="27" y="54"/>
                      <a:pt x="28" y="55"/>
                    </a:cubicBezTo>
                    <a:cubicBezTo>
                      <a:pt x="29" y="55"/>
                      <a:pt x="31" y="57"/>
                      <a:pt x="30" y="57"/>
                    </a:cubicBezTo>
                    <a:cubicBezTo>
                      <a:pt x="29" y="56"/>
                      <a:pt x="28" y="56"/>
                      <a:pt x="27" y="56"/>
                    </a:cubicBezTo>
                    <a:cubicBezTo>
                      <a:pt x="26" y="56"/>
                      <a:pt x="29" y="57"/>
                      <a:pt x="27" y="57"/>
                    </a:cubicBezTo>
                    <a:cubicBezTo>
                      <a:pt x="27" y="57"/>
                      <a:pt x="27" y="57"/>
                      <a:pt x="27" y="57"/>
                    </a:cubicBezTo>
                    <a:cubicBezTo>
                      <a:pt x="25" y="59"/>
                      <a:pt x="25" y="62"/>
                      <a:pt x="28" y="65"/>
                    </a:cubicBezTo>
                    <a:cubicBezTo>
                      <a:pt x="26" y="65"/>
                      <a:pt x="26" y="65"/>
                      <a:pt x="24" y="66"/>
                    </a:cubicBezTo>
                    <a:cubicBezTo>
                      <a:pt x="25" y="66"/>
                      <a:pt x="26" y="67"/>
                      <a:pt x="26" y="67"/>
                    </a:cubicBezTo>
                    <a:cubicBezTo>
                      <a:pt x="24" y="67"/>
                      <a:pt x="24" y="67"/>
                      <a:pt x="24" y="67"/>
                    </a:cubicBezTo>
                    <a:cubicBezTo>
                      <a:pt x="23" y="67"/>
                      <a:pt x="24" y="68"/>
                      <a:pt x="25" y="69"/>
                    </a:cubicBezTo>
                    <a:cubicBezTo>
                      <a:pt x="23" y="69"/>
                      <a:pt x="23" y="69"/>
                      <a:pt x="23" y="69"/>
                    </a:cubicBezTo>
                    <a:cubicBezTo>
                      <a:pt x="22" y="69"/>
                      <a:pt x="24" y="70"/>
                      <a:pt x="25" y="70"/>
                    </a:cubicBezTo>
                    <a:cubicBezTo>
                      <a:pt x="23" y="70"/>
                      <a:pt x="23" y="70"/>
                      <a:pt x="23" y="70"/>
                    </a:cubicBezTo>
                    <a:cubicBezTo>
                      <a:pt x="24" y="71"/>
                      <a:pt x="24" y="71"/>
                      <a:pt x="24" y="71"/>
                    </a:cubicBezTo>
                    <a:cubicBezTo>
                      <a:pt x="25" y="72"/>
                      <a:pt x="24" y="72"/>
                      <a:pt x="22" y="72"/>
                    </a:cubicBezTo>
                    <a:cubicBezTo>
                      <a:pt x="23" y="72"/>
                      <a:pt x="23" y="72"/>
                      <a:pt x="24" y="72"/>
                    </a:cubicBezTo>
                    <a:cubicBezTo>
                      <a:pt x="22" y="72"/>
                      <a:pt x="22" y="74"/>
                      <a:pt x="22" y="75"/>
                    </a:cubicBezTo>
                    <a:cubicBezTo>
                      <a:pt x="23" y="75"/>
                      <a:pt x="23" y="75"/>
                      <a:pt x="25" y="76"/>
                    </a:cubicBezTo>
                    <a:cubicBezTo>
                      <a:pt x="27" y="77"/>
                      <a:pt x="24" y="76"/>
                      <a:pt x="25" y="77"/>
                    </a:cubicBezTo>
                    <a:cubicBezTo>
                      <a:pt x="25" y="76"/>
                      <a:pt x="24" y="76"/>
                      <a:pt x="23" y="76"/>
                    </a:cubicBezTo>
                    <a:cubicBezTo>
                      <a:pt x="20" y="76"/>
                      <a:pt x="21" y="79"/>
                      <a:pt x="20" y="80"/>
                    </a:cubicBezTo>
                    <a:cubicBezTo>
                      <a:pt x="21" y="81"/>
                      <a:pt x="21" y="81"/>
                      <a:pt x="21" y="81"/>
                    </a:cubicBezTo>
                    <a:cubicBezTo>
                      <a:pt x="19" y="82"/>
                      <a:pt x="21" y="84"/>
                      <a:pt x="19" y="85"/>
                    </a:cubicBezTo>
                    <a:cubicBezTo>
                      <a:pt x="20" y="85"/>
                      <a:pt x="23" y="86"/>
                      <a:pt x="23" y="87"/>
                    </a:cubicBezTo>
                    <a:cubicBezTo>
                      <a:pt x="24" y="88"/>
                      <a:pt x="20" y="86"/>
                      <a:pt x="19" y="86"/>
                    </a:cubicBezTo>
                    <a:cubicBezTo>
                      <a:pt x="20" y="87"/>
                      <a:pt x="20" y="88"/>
                      <a:pt x="19" y="88"/>
                    </a:cubicBezTo>
                    <a:cubicBezTo>
                      <a:pt x="19" y="88"/>
                      <a:pt x="19" y="88"/>
                      <a:pt x="19" y="88"/>
                    </a:cubicBezTo>
                    <a:cubicBezTo>
                      <a:pt x="20" y="88"/>
                      <a:pt x="20" y="89"/>
                      <a:pt x="19" y="89"/>
                    </a:cubicBezTo>
                    <a:cubicBezTo>
                      <a:pt x="19" y="89"/>
                      <a:pt x="19" y="89"/>
                      <a:pt x="19" y="89"/>
                    </a:cubicBezTo>
                    <a:cubicBezTo>
                      <a:pt x="19" y="90"/>
                      <a:pt x="18" y="90"/>
                      <a:pt x="18" y="90"/>
                    </a:cubicBezTo>
                    <a:cubicBezTo>
                      <a:pt x="19" y="91"/>
                      <a:pt x="18" y="92"/>
                      <a:pt x="19" y="92"/>
                    </a:cubicBezTo>
                    <a:cubicBezTo>
                      <a:pt x="19" y="92"/>
                      <a:pt x="19" y="92"/>
                      <a:pt x="19" y="92"/>
                    </a:cubicBezTo>
                    <a:cubicBezTo>
                      <a:pt x="20" y="93"/>
                      <a:pt x="20" y="93"/>
                      <a:pt x="20" y="93"/>
                    </a:cubicBezTo>
                    <a:cubicBezTo>
                      <a:pt x="19" y="93"/>
                      <a:pt x="19" y="93"/>
                      <a:pt x="19" y="93"/>
                    </a:cubicBezTo>
                    <a:cubicBezTo>
                      <a:pt x="19" y="93"/>
                      <a:pt x="18" y="93"/>
                      <a:pt x="18" y="92"/>
                    </a:cubicBezTo>
                    <a:cubicBezTo>
                      <a:pt x="16" y="93"/>
                      <a:pt x="19" y="93"/>
                      <a:pt x="20" y="94"/>
                    </a:cubicBezTo>
                    <a:cubicBezTo>
                      <a:pt x="20" y="95"/>
                      <a:pt x="19" y="94"/>
                      <a:pt x="18" y="94"/>
                    </a:cubicBezTo>
                    <a:cubicBezTo>
                      <a:pt x="18" y="94"/>
                      <a:pt x="19" y="94"/>
                      <a:pt x="18" y="94"/>
                    </a:cubicBezTo>
                    <a:cubicBezTo>
                      <a:pt x="17" y="93"/>
                      <a:pt x="18" y="94"/>
                      <a:pt x="17" y="94"/>
                    </a:cubicBezTo>
                    <a:cubicBezTo>
                      <a:pt x="17" y="94"/>
                      <a:pt x="19" y="94"/>
                      <a:pt x="18" y="95"/>
                    </a:cubicBezTo>
                    <a:cubicBezTo>
                      <a:pt x="18" y="95"/>
                      <a:pt x="18" y="96"/>
                      <a:pt x="17" y="95"/>
                    </a:cubicBezTo>
                    <a:cubicBezTo>
                      <a:pt x="17" y="96"/>
                      <a:pt x="17" y="96"/>
                      <a:pt x="18" y="97"/>
                    </a:cubicBezTo>
                    <a:cubicBezTo>
                      <a:pt x="18" y="97"/>
                      <a:pt x="19" y="96"/>
                      <a:pt x="20" y="96"/>
                    </a:cubicBezTo>
                    <a:cubicBezTo>
                      <a:pt x="20" y="97"/>
                      <a:pt x="20" y="97"/>
                      <a:pt x="19" y="97"/>
                    </a:cubicBezTo>
                    <a:cubicBezTo>
                      <a:pt x="19" y="97"/>
                      <a:pt x="19" y="97"/>
                      <a:pt x="19" y="97"/>
                    </a:cubicBezTo>
                    <a:cubicBezTo>
                      <a:pt x="19" y="97"/>
                      <a:pt x="19" y="98"/>
                      <a:pt x="20" y="98"/>
                    </a:cubicBezTo>
                    <a:cubicBezTo>
                      <a:pt x="18" y="98"/>
                      <a:pt x="18" y="98"/>
                      <a:pt x="18" y="98"/>
                    </a:cubicBezTo>
                    <a:cubicBezTo>
                      <a:pt x="19" y="99"/>
                      <a:pt x="19" y="99"/>
                      <a:pt x="19" y="100"/>
                    </a:cubicBezTo>
                    <a:cubicBezTo>
                      <a:pt x="17" y="99"/>
                      <a:pt x="16" y="98"/>
                      <a:pt x="15" y="99"/>
                    </a:cubicBezTo>
                    <a:cubicBezTo>
                      <a:pt x="16" y="100"/>
                      <a:pt x="16" y="100"/>
                      <a:pt x="16" y="100"/>
                    </a:cubicBezTo>
                    <a:cubicBezTo>
                      <a:pt x="16" y="101"/>
                      <a:pt x="16" y="101"/>
                      <a:pt x="15" y="100"/>
                    </a:cubicBezTo>
                    <a:cubicBezTo>
                      <a:pt x="14" y="102"/>
                      <a:pt x="19" y="103"/>
                      <a:pt x="17" y="104"/>
                    </a:cubicBezTo>
                    <a:cubicBezTo>
                      <a:pt x="16" y="103"/>
                      <a:pt x="15" y="103"/>
                      <a:pt x="15" y="104"/>
                    </a:cubicBezTo>
                    <a:cubicBezTo>
                      <a:pt x="15" y="104"/>
                      <a:pt x="16" y="104"/>
                      <a:pt x="16" y="104"/>
                    </a:cubicBezTo>
                    <a:cubicBezTo>
                      <a:pt x="17" y="104"/>
                      <a:pt x="14" y="103"/>
                      <a:pt x="16" y="103"/>
                    </a:cubicBezTo>
                    <a:cubicBezTo>
                      <a:pt x="17" y="104"/>
                      <a:pt x="16" y="104"/>
                      <a:pt x="17" y="104"/>
                    </a:cubicBezTo>
                    <a:cubicBezTo>
                      <a:pt x="12" y="104"/>
                      <a:pt x="15" y="107"/>
                      <a:pt x="12" y="108"/>
                    </a:cubicBezTo>
                    <a:cubicBezTo>
                      <a:pt x="15" y="109"/>
                      <a:pt x="13" y="109"/>
                      <a:pt x="14" y="110"/>
                    </a:cubicBezTo>
                    <a:cubicBezTo>
                      <a:pt x="11" y="109"/>
                      <a:pt x="14" y="111"/>
                      <a:pt x="12" y="111"/>
                    </a:cubicBezTo>
                    <a:cubicBezTo>
                      <a:pt x="15" y="111"/>
                      <a:pt x="15" y="111"/>
                      <a:pt x="15" y="111"/>
                    </a:cubicBezTo>
                    <a:cubicBezTo>
                      <a:pt x="13" y="112"/>
                      <a:pt x="18" y="114"/>
                      <a:pt x="15" y="114"/>
                    </a:cubicBezTo>
                    <a:cubicBezTo>
                      <a:pt x="14" y="114"/>
                      <a:pt x="13" y="113"/>
                      <a:pt x="13" y="113"/>
                    </a:cubicBezTo>
                    <a:cubicBezTo>
                      <a:pt x="10" y="113"/>
                      <a:pt x="14" y="115"/>
                      <a:pt x="11" y="115"/>
                    </a:cubicBezTo>
                    <a:cubicBezTo>
                      <a:pt x="12" y="116"/>
                      <a:pt x="14" y="116"/>
                      <a:pt x="15" y="117"/>
                    </a:cubicBezTo>
                    <a:cubicBezTo>
                      <a:pt x="13" y="117"/>
                      <a:pt x="12" y="118"/>
                      <a:pt x="11" y="117"/>
                    </a:cubicBezTo>
                    <a:cubicBezTo>
                      <a:pt x="12" y="118"/>
                      <a:pt x="13" y="118"/>
                      <a:pt x="12" y="119"/>
                    </a:cubicBezTo>
                    <a:cubicBezTo>
                      <a:pt x="11" y="118"/>
                      <a:pt x="11" y="118"/>
                      <a:pt x="11" y="118"/>
                    </a:cubicBezTo>
                    <a:cubicBezTo>
                      <a:pt x="10" y="118"/>
                      <a:pt x="11" y="119"/>
                      <a:pt x="11" y="120"/>
                    </a:cubicBezTo>
                    <a:cubicBezTo>
                      <a:pt x="9" y="120"/>
                      <a:pt x="10" y="122"/>
                      <a:pt x="9" y="122"/>
                    </a:cubicBezTo>
                    <a:cubicBezTo>
                      <a:pt x="11" y="123"/>
                      <a:pt x="8" y="124"/>
                      <a:pt x="11" y="124"/>
                    </a:cubicBezTo>
                    <a:cubicBezTo>
                      <a:pt x="10" y="124"/>
                      <a:pt x="10" y="124"/>
                      <a:pt x="10" y="124"/>
                    </a:cubicBezTo>
                    <a:cubicBezTo>
                      <a:pt x="10" y="125"/>
                      <a:pt x="12" y="126"/>
                      <a:pt x="12" y="126"/>
                    </a:cubicBezTo>
                    <a:cubicBezTo>
                      <a:pt x="10" y="125"/>
                      <a:pt x="10" y="125"/>
                      <a:pt x="10" y="125"/>
                    </a:cubicBezTo>
                    <a:cubicBezTo>
                      <a:pt x="8" y="125"/>
                      <a:pt x="10" y="126"/>
                      <a:pt x="8" y="126"/>
                    </a:cubicBezTo>
                    <a:cubicBezTo>
                      <a:pt x="10" y="126"/>
                      <a:pt x="8" y="127"/>
                      <a:pt x="10" y="127"/>
                    </a:cubicBezTo>
                    <a:cubicBezTo>
                      <a:pt x="10" y="128"/>
                      <a:pt x="10" y="128"/>
                      <a:pt x="10" y="128"/>
                    </a:cubicBezTo>
                    <a:cubicBezTo>
                      <a:pt x="10" y="129"/>
                      <a:pt x="11" y="128"/>
                      <a:pt x="11" y="129"/>
                    </a:cubicBezTo>
                    <a:cubicBezTo>
                      <a:pt x="11" y="130"/>
                      <a:pt x="9" y="129"/>
                      <a:pt x="9" y="129"/>
                    </a:cubicBezTo>
                    <a:cubicBezTo>
                      <a:pt x="8" y="129"/>
                      <a:pt x="8" y="129"/>
                      <a:pt x="9" y="130"/>
                    </a:cubicBezTo>
                    <a:cubicBezTo>
                      <a:pt x="9" y="130"/>
                      <a:pt x="9" y="130"/>
                      <a:pt x="9" y="130"/>
                    </a:cubicBezTo>
                    <a:cubicBezTo>
                      <a:pt x="9" y="130"/>
                      <a:pt x="9" y="130"/>
                      <a:pt x="9" y="130"/>
                    </a:cubicBezTo>
                    <a:cubicBezTo>
                      <a:pt x="9" y="130"/>
                      <a:pt x="9" y="131"/>
                      <a:pt x="9" y="131"/>
                    </a:cubicBezTo>
                    <a:cubicBezTo>
                      <a:pt x="9" y="131"/>
                      <a:pt x="9" y="131"/>
                      <a:pt x="9" y="131"/>
                    </a:cubicBezTo>
                    <a:cubicBezTo>
                      <a:pt x="9" y="130"/>
                      <a:pt x="9" y="130"/>
                      <a:pt x="9" y="130"/>
                    </a:cubicBezTo>
                    <a:cubicBezTo>
                      <a:pt x="9" y="130"/>
                      <a:pt x="9" y="130"/>
                      <a:pt x="8" y="131"/>
                    </a:cubicBezTo>
                    <a:cubicBezTo>
                      <a:pt x="8" y="131"/>
                      <a:pt x="8" y="131"/>
                      <a:pt x="8" y="131"/>
                    </a:cubicBezTo>
                    <a:cubicBezTo>
                      <a:pt x="8" y="131"/>
                      <a:pt x="8" y="131"/>
                      <a:pt x="8" y="131"/>
                    </a:cubicBezTo>
                    <a:cubicBezTo>
                      <a:pt x="6" y="131"/>
                      <a:pt x="6" y="131"/>
                      <a:pt x="6" y="131"/>
                    </a:cubicBezTo>
                    <a:cubicBezTo>
                      <a:pt x="6" y="131"/>
                      <a:pt x="8" y="132"/>
                      <a:pt x="8" y="132"/>
                    </a:cubicBezTo>
                    <a:cubicBezTo>
                      <a:pt x="7" y="133"/>
                      <a:pt x="7" y="136"/>
                      <a:pt x="8" y="137"/>
                    </a:cubicBezTo>
                    <a:cubicBezTo>
                      <a:pt x="8" y="137"/>
                      <a:pt x="7" y="136"/>
                      <a:pt x="8" y="137"/>
                    </a:cubicBezTo>
                    <a:cubicBezTo>
                      <a:pt x="8" y="137"/>
                      <a:pt x="9" y="138"/>
                      <a:pt x="8" y="138"/>
                    </a:cubicBezTo>
                    <a:cubicBezTo>
                      <a:pt x="9" y="138"/>
                      <a:pt x="7" y="138"/>
                      <a:pt x="7" y="139"/>
                    </a:cubicBezTo>
                    <a:cubicBezTo>
                      <a:pt x="6" y="139"/>
                      <a:pt x="7" y="139"/>
                      <a:pt x="8" y="139"/>
                    </a:cubicBezTo>
                    <a:cubicBezTo>
                      <a:pt x="6" y="140"/>
                      <a:pt x="9" y="142"/>
                      <a:pt x="7" y="143"/>
                    </a:cubicBezTo>
                    <a:cubicBezTo>
                      <a:pt x="7" y="143"/>
                      <a:pt x="6" y="142"/>
                      <a:pt x="6" y="142"/>
                    </a:cubicBezTo>
                    <a:cubicBezTo>
                      <a:pt x="6" y="143"/>
                      <a:pt x="7" y="145"/>
                      <a:pt x="8" y="146"/>
                    </a:cubicBezTo>
                    <a:cubicBezTo>
                      <a:pt x="8" y="146"/>
                      <a:pt x="7" y="146"/>
                      <a:pt x="7" y="145"/>
                    </a:cubicBezTo>
                    <a:cubicBezTo>
                      <a:pt x="7" y="146"/>
                      <a:pt x="7" y="147"/>
                      <a:pt x="8" y="148"/>
                    </a:cubicBezTo>
                    <a:cubicBezTo>
                      <a:pt x="9" y="147"/>
                      <a:pt x="7" y="147"/>
                      <a:pt x="7" y="147"/>
                    </a:cubicBezTo>
                    <a:cubicBezTo>
                      <a:pt x="9" y="147"/>
                      <a:pt x="10" y="148"/>
                      <a:pt x="10" y="148"/>
                    </a:cubicBezTo>
                    <a:cubicBezTo>
                      <a:pt x="9" y="148"/>
                      <a:pt x="9" y="148"/>
                      <a:pt x="9" y="148"/>
                    </a:cubicBezTo>
                    <a:cubicBezTo>
                      <a:pt x="9" y="149"/>
                      <a:pt x="10" y="149"/>
                      <a:pt x="10" y="150"/>
                    </a:cubicBezTo>
                    <a:cubicBezTo>
                      <a:pt x="9" y="150"/>
                      <a:pt x="10" y="150"/>
                      <a:pt x="9" y="150"/>
                    </a:cubicBezTo>
                    <a:cubicBezTo>
                      <a:pt x="6" y="149"/>
                      <a:pt x="7" y="151"/>
                      <a:pt x="6" y="151"/>
                    </a:cubicBezTo>
                    <a:cubicBezTo>
                      <a:pt x="7" y="151"/>
                      <a:pt x="7" y="152"/>
                      <a:pt x="8" y="152"/>
                    </a:cubicBezTo>
                    <a:cubicBezTo>
                      <a:pt x="8" y="152"/>
                      <a:pt x="6" y="152"/>
                      <a:pt x="6" y="152"/>
                    </a:cubicBezTo>
                    <a:cubicBezTo>
                      <a:pt x="11" y="155"/>
                      <a:pt x="11" y="155"/>
                      <a:pt x="11" y="155"/>
                    </a:cubicBezTo>
                    <a:cubicBezTo>
                      <a:pt x="11" y="154"/>
                      <a:pt x="9" y="155"/>
                      <a:pt x="8" y="154"/>
                    </a:cubicBezTo>
                    <a:cubicBezTo>
                      <a:pt x="8" y="155"/>
                      <a:pt x="10" y="157"/>
                      <a:pt x="12" y="158"/>
                    </a:cubicBezTo>
                    <a:cubicBezTo>
                      <a:pt x="11" y="158"/>
                      <a:pt x="12" y="159"/>
                      <a:pt x="12" y="160"/>
                    </a:cubicBezTo>
                    <a:cubicBezTo>
                      <a:pt x="11" y="160"/>
                      <a:pt x="12" y="159"/>
                      <a:pt x="11" y="159"/>
                    </a:cubicBezTo>
                    <a:cubicBezTo>
                      <a:pt x="10" y="159"/>
                      <a:pt x="10" y="159"/>
                      <a:pt x="10" y="159"/>
                    </a:cubicBezTo>
                    <a:cubicBezTo>
                      <a:pt x="10" y="159"/>
                      <a:pt x="7" y="159"/>
                      <a:pt x="6" y="158"/>
                    </a:cubicBezTo>
                    <a:cubicBezTo>
                      <a:pt x="7" y="159"/>
                      <a:pt x="6" y="161"/>
                      <a:pt x="5" y="161"/>
                    </a:cubicBezTo>
                    <a:cubicBezTo>
                      <a:pt x="8" y="161"/>
                      <a:pt x="7" y="163"/>
                      <a:pt x="9" y="163"/>
                    </a:cubicBezTo>
                    <a:cubicBezTo>
                      <a:pt x="9" y="165"/>
                      <a:pt x="7" y="164"/>
                      <a:pt x="6" y="164"/>
                    </a:cubicBezTo>
                    <a:cubicBezTo>
                      <a:pt x="7" y="165"/>
                      <a:pt x="6" y="166"/>
                      <a:pt x="6" y="167"/>
                    </a:cubicBezTo>
                    <a:cubicBezTo>
                      <a:pt x="6" y="167"/>
                      <a:pt x="6" y="167"/>
                      <a:pt x="6" y="167"/>
                    </a:cubicBezTo>
                    <a:cubicBezTo>
                      <a:pt x="6" y="168"/>
                      <a:pt x="5" y="170"/>
                      <a:pt x="8" y="171"/>
                    </a:cubicBezTo>
                    <a:cubicBezTo>
                      <a:pt x="7" y="171"/>
                      <a:pt x="7" y="171"/>
                      <a:pt x="6" y="171"/>
                    </a:cubicBezTo>
                    <a:cubicBezTo>
                      <a:pt x="5" y="172"/>
                      <a:pt x="9" y="171"/>
                      <a:pt x="8" y="172"/>
                    </a:cubicBezTo>
                    <a:cubicBezTo>
                      <a:pt x="6" y="172"/>
                      <a:pt x="6" y="172"/>
                      <a:pt x="6" y="172"/>
                    </a:cubicBezTo>
                    <a:cubicBezTo>
                      <a:pt x="8" y="173"/>
                      <a:pt x="5" y="173"/>
                      <a:pt x="7" y="174"/>
                    </a:cubicBezTo>
                    <a:cubicBezTo>
                      <a:pt x="6" y="174"/>
                      <a:pt x="6" y="174"/>
                      <a:pt x="6" y="174"/>
                    </a:cubicBezTo>
                    <a:cubicBezTo>
                      <a:pt x="6" y="175"/>
                      <a:pt x="6" y="176"/>
                      <a:pt x="7" y="177"/>
                    </a:cubicBezTo>
                    <a:cubicBezTo>
                      <a:pt x="6" y="177"/>
                      <a:pt x="6" y="176"/>
                      <a:pt x="5" y="176"/>
                    </a:cubicBezTo>
                    <a:cubicBezTo>
                      <a:pt x="4" y="177"/>
                      <a:pt x="7" y="177"/>
                      <a:pt x="6" y="178"/>
                    </a:cubicBezTo>
                    <a:cubicBezTo>
                      <a:pt x="6" y="178"/>
                      <a:pt x="5" y="178"/>
                      <a:pt x="5" y="178"/>
                    </a:cubicBezTo>
                    <a:cubicBezTo>
                      <a:pt x="6" y="178"/>
                      <a:pt x="6" y="180"/>
                      <a:pt x="6" y="180"/>
                    </a:cubicBezTo>
                    <a:cubicBezTo>
                      <a:pt x="6" y="180"/>
                      <a:pt x="5" y="180"/>
                      <a:pt x="4" y="181"/>
                    </a:cubicBezTo>
                    <a:cubicBezTo>
                      <a:pt x="4" y="185"/>
                      <a:pt x="3" y="189"/>
                      <a:pt x="5" y="193"/>
                    </a:cubicBezTo>
                    <a:cubicBezTo>
                      <a:pt x="2" y="193"/>
                      <a:pt x="3" y="192"/>
                      <a:pt x="2" y="192"/>
                    </a:cubicBezTo>
                    <a:cubicBezTo>
                      <a:pt x="4" y="192"/>
                      <a:pt x="2" y="193"/>
                      <a:pt x="3" y="194"/>
                    </a:cubicBezTo>
                    <a:cubicBezTo>
                      <a:pt x="2" y="194"/>
                      <a:pt x="2" y="194"/>
                      <a:pt x="2" y="194"/>
                    </a:cubicBezTo>
                    <a:cubicBezTo>
                      <a:pt x="3" y="194"/>
                      <a:pt x="1" y="195"/>
                      <a:pt x="2" y="195"/>
                    </a:cubicBezTo>
                    <a:cubicBezTo>
                      <a:pt x="3" y="195"/>
                      <a:pt x="3" y="195"/>
                      <a:pt x="3" y="195"/>
                    </a:cubicBezTo>
                    <a:cubicBezTo>
                      <a:pt x="4" y="196"/>
                      <a:pt x="0" y="196"/>
                      <a:pt x="3" y="197"/>
                    </a:cubicBezTo>
                    <a:cubicBezTo>
                      <a:pt x="1" y="197"/>
                      <a:pt x="1" y="197"/>
                      <a:pt x="1" y="197"/>
                    </a:cubicBezTo>
                    <a:cubicBezTo>
                      <a:pt x="3" y="198"/>
                      <a:pt x="0" y="198"/>
                      <a:pt x="2" y="199"/>
                    </a:cubicBezTo>
                    <a:cubicBezTo>
                      <a:pt x="2" y="199"/>
                      <a:pt x="2" y="199"/>
                      <a:pt x="2" y="199"/>
                    </a:cubicBezTo>
                    <a:cubicBezTo>
                      <a:pt x="1" y="200"/>
                      <a:pt x="4" y="201"/>
                      <a:pt x="2" y="201"/>
                    </a:cubicBezTo>
                    <a:cubicBezTo>
                      <a:pt x="3" y="202"/>
                      <a:pt x="3" y="203"/>
                      <a:pt x="5" y="203"/>
                    </a:cubicBezTo>
                    <a:cubicBezTo>
                      <a:pt x="4" y="203"/>
                      <a:pt x="3" y="203"/>
                      <a:pt x="2" y="203"/>
                    </a:cubicBezTo>
                    <a:cubicBezTo>
                      <a:pt x="3" y="206"/>
                      <a:pt x="2" y="209"/>
                      <a:pt x="5" y="212"/>
                    </a:cubicBezTo>
                    <a:cubicBezTo>
                      <a:pt x="5" y="212"/>
                      <a:pt x="5" y="212"/>
                      <a:pt x="4" y="212"/>
                    </a:cubicBezTo>
                    <a:cubicBezTo>
                      <a:pt x="6" y="214"/>
                      <a:pt x="2" y="216"/>
                      <a:pt x="6" y="217"/>
                    </a:cubicBezTo>
                    <a:cubicBezTo>
                      <a:pt x="8" y="217"/>
                      <a:pt x="8" y="217"/>
                      <a:pt x="8" y="217"/>
                    </a:cubicBezTo>
                    <a:cubicBezTo>
                      <a:pt x="7" y="218"/>
                      <a:pt x="6" y="218"/>
                      <a:pt x="5" y="218"/>
                    </a:cubicBezTo>
                    <a:cubicBezTo>
                      <a:pt x="7" y="218"/>
                      <a:pt x="6" y="219"/>
                      <a:pt x="7" y="219"/>
                    </a:cubicBezTo>
                    <a:cubicBezTo>
                      <a:pt x="7" y="220"/>
                      <a:pt x="6" y="219"/>
                      <a:pt x="6" y="219"/>
                    </a:cubicBezTo>
                    <a:cubicBezTo>
                      <a:pt x="5" y="220"/>
                      <a:pt x="8" y="221"/>
                      <a:pt x="8" y="222"/>
                    </a:cubicBezTo>
                    <a:cubicBezTo>
                      <a:pt x="7" y="222"/>
                      <a:pt x="7" y="222"/>
                      <a:pt x="7" y="222"/>
                    </a:cubicBezTo>
                    <a:cubicBezTo>
                      <a:pt x="4" y="225"/>
                      <a:pt x="2" y="231"/>
                      <a:pt x="6" y="233"/>
                    </a:cubicBezTo>
                    <a:cubicBezTo>
                      <a:pt x="7" y="234"/>
                      <a:pt x="4" y="234"/>
                      <a:pt x="4" y="235"/>
                    </a:cubicBezTo>
                    <a:cubicBezTo>
                      <a:pt x="8" y="237"/>
                      <a:pt x="4" y="242"/>
                      <a:pt x="10" y="244"/>
                    </a:cubicBezTo>
                    <a:cubicBezTo>
                      <a:pt x="12" y="245"/>
                      <a:pt x="17" y="244"/>
                      <a:pt x="17" y="244"/>
                    </a:cubicBezTo>
                    <a:cubicBezTo>
                      <a:pt x="14" y="240"/>
                      <a:pt x="15" y="235"/>
                      <a:pt x="18" y="230"/>
                    </a:cubicBezTo>
                    <a:cubicBezTo>
                      <a:pt x="17" y="228"/>
                      <a:pt x="16" y="226"/>
                      <a:pt x="17" y="224"/>
                    </a:cubicBezTo>
                    <a:cubicBezTo>
                      <a:pt x="16" y="218"/>
                      <a:pt x="20" y="211"/>
                      <a:pt x="19" y="204"/>
                    </a:cubicBezTo>
                    <a:cubicBezTo>
                      <a:pt x="18" y="204"/>
                      <a:pt x="17" y="204"/>
                      <a:pt x="17" y="204"/>
                    </a:cubicBezTo>
                    <a:cubicBezTo>
                      <a:pt x="17" y="204"/>
                      <a:pt x="17" y="204"/>
                      <a:pt x="17" y="204"/>
                    </a:cubicBezTo>
                    <a:cubicBezTo>
                      <a:pt x="16" y="203"/>
                      <a:pt x="16" y="203"/>
                      <a:pt x="16" y="203"/>
                    </a:cubicBezTo>
                    <a:cubicBezTo>
                      <a:pt x="16" y="202"/>
                      <a:pt x="17" y="203"/>
                      <a:pt x="18" y="203"/>
                    </a:cubicBezTo>
                    <a:cubicBezTo>
                      <a:pt x="18" y="200"/>
                      <a:pt x="17" y="198"/>
                      <a:pt x="18" y="195"/>
                    </a:cubicBezTo>
                    <a:cubicBezTo>
                      <a:pt x="16" y="195"/>
                      <a:pt x="18" y="194"/>
                      <a:pt x="16" y="194"/>
                    </a:cubicBezTo>
                    <a:cubicBezTo>
                      <a:pt x="16" y="193"/>
                      <a:pt x="16" y="194"/>
                      <a:pt x="17" y="194"/>
                    </a:cubicBezTo>
                    <a:cubicBezTo>
                      <a:pt x="16" y="192"/>
                      <a:pt x="16" y="191"/>
                      <a:pt x="19" y="190"/>
                    </a:cubicBezTo>
                    <a:cubicBezTo>
                      <a:pt x="21" y="183"/>
                      <a:pt x="21" y="176"/>
                      <a:pt x="23" y="168"/>
                    </a:cubicBezTo>
                    <a:cubicBezTo>
                      <a:pt x="23" y="161"/>
                      <a:pt x="23" y="153"/>
                      <a:pt x="24" y="146"/>
                    </a:cubicBezTo>
                    <a:cubicBezTo>
                      <a:pt x="21" y="144"/>
                      <a:pt x="23" y="142"/>
                      <a:pt x="20" y="140"/>
                    </a:cubicBezTo>
                    <a:cubicBezTo>
                      <a:pt x="21" y="141"/>
                      <a:pt x="21" y="141"/>
                      <a:pt x="21" y="141"/>
                    </a:cubicBezTo>
                    <a:cubicBezTo>
                      <a:pt x="20" y="139"/>
                      <a:pt x="22" y="139"/>
                      <a:pt x="24" y="138"/>
                    </a:cubicBezTo>
                    <a:cubicBezTo>
                      <a:pt x="22" y="138"/>
                      <a:pt x="23" y="137"/>
                      <a:pt x="21" y="137"/>
                    </a:cubicBezTo>
                    <a:cubicBezTo>
                      <a:pt x="20" y="136"/>
                      <a:pt x="24" y="137"/>
                      <a:pt x="24" y="136"/>
                    </a:cubicBezTo>
                    <a:cubicBezTo>
                      <a:pt x="24" y="136"/>
                      <a:pt x="23" y="136"/>
                      <a:pt x="23" y="136"/>
                    </a:cubicBezTo>
                    <a:cubicBezTo>
                      <a:pt x="21" y="133"/>
                      <a:pt x="24" y="136"/>
                      <a:pt x="27" y="134"/>
                    </a:cubicBezTo>
                    <a:cubicBezTo>
                      <a:pt x="27" y="131"/>
                      <a:pt x="26" y="127"/>
                      <a:pt x="28" y="124"/>
                    </a:cubicBezTo>
                    <a:cubicBezTo>
                      <a:pt x="28" y="124"/>
                      <a:pt x="26" y="124"/>
                      <a:pt x="26" y="123"/>
                    </a:cubicBezTo>
                    <a:cubicBezTo>
                      <a:pt x="29" y="124"/>
                      <a:pt x="26" y="122"/>
                      <a:pt x="27" y="122"/>
                    </a:cubicBezTo>
                    <a:cubicBezTo>
                      <a:pt x="28" y="122"/>
                      <a:pt x="28" y="122"/>
                      <a:pt x="28" y="123"/>
                    </a:cubicBezTo>
                    <a:cubicBezTo>
                      <a:pt x="30" y="122"/>
                      <a:pt x="28" y="120"/>
                      <a:pt x="30" y="119"/>
                    </a:cubicBezTo>
                    <a:cubicBezTo>
                      <a:pt x="29" y="117"/>
                      <a:pt x="32" y="116"/>
                      <a:pt x="31" y="115"/>
                    </a:cubicBezTo>
                    <a:cubicBezTo>
                      <a:pt x="32" y="116"/>
                      <a:pt x="32" y="115"/>
                      <a:pt x="33" y="115"/>
                    </a:cubicBezTo>
                    <a:cubicBezTo>
                      <a:pt x="29" y="113"/>
                      <a:pt x="35" y="112"/>
                      <a:pt x="32" y="110"/>
                    </a:cubicBezTo>
                    <a:cubicBezTo>
                      <a:pt x="33" y="111"/>
                      <a:pt x="33" y="111"/>
                      <a:pt x="33" y="111"/>
                    </a:cubicBezTo>
                    <a:cubicBezTo>
                      <a:pt x="34" y="107"/>
                      <a:pt x="36" y="103"/>
                      <a:pt x="35" y="99"/>
                    </a:cubicBezTo>
                    <a:cubicBezTo>
                      <a:pt x="35" y="97"/>
                      <a:pt x="39" y="96"/>
                      <a:pt x="39" y="93"/>
                    </a:cubicBezTo>
                    <a:cubicBezTo>
                      <a:pt x="38" y="92"/>
                      <a:pt x="37" y="92"/>
                      <a:pt x="37" y="92"/>
                    </a:cubicBezTo>
                    <a:cubicBezTo>
                      <a:pt x="37" y="91"/>
                      <a:pt x="38" y="92"/>
                      <a:pt x="39" y="92"/>
                    </a:cubicBezTo>
                    <a:cubicBezTo>
                      <a:pt x="38" y="91"/>
                      <a:pt x="40" y="90"/>
                      <a:pt x="40" y="88"/>
                    </a:cubicBezTo>
                    <a:cubicBezTo>
                      <a:pt x="40" y="88"/>
                      <a:pt x="40" y="87"/>
                      <a:pt x="39" y="87"/>
                    </a:cubicBezTo>
                    <a:cubicBezTo>
                      <a:pt x="42" y="87"/>
                      <a:pt x="39" y="83"/>
                      <a:pt x="42" y="82"/>
                    </a:cubicBezTo>
                    <a:cubicBezTo>
                      <a:pt x="38" y="82"/>
                      <a:pt x="40" y="81"/>
                      <a:pt x="40" y="80"/>
                    </a:cubicBezTo>
                    <a:cubicBezTo>
                      <a:pt x="40" y="80"/>
                      <a:pt x="41" y="80"/>
                      <a:pt x="41" y="80"/>
                    </a:cubicBezTo>
                    <a:cubicBezTo>
                      <a:pt x="41" y="79"/>
                      <a:pt x="41" y="78"/>
                      <a:pt x="43" y="77"/>
                    </a:cubicBezTo>
                    <a:cubicBezTo>
                      <a:pt x="43" y="76"/>
                      <a:pt x="41" y="76"/>
                      <a:pt x="42" y="75"/>
                    </a:cubicBezTo>
                    <a:cubicBezTo>
                      <a:pt x="44" y="75"/>
                      <a:pt x="42" y="73"/>
                      <a:pt x="44" y="73"/>
                    </a:cubicBezTo>
                    <a:cubicBezTo>
                      <a:pt x="42" y="72"/>
                      <a:pt x="40" y="71"/>
                      <a:pt x="42" y="70"/>
                    </a:cubicBezTo>
                    <a:cubicBezTo>
                      <a:pt x="44" y="72"/>
                      <a:pt x="44" y="72"/>
                      <a:pt x="44" y="72"/>
                    </a:cubicBezTo>
                    <a:cubicBezTo>
                      <a:pt x="43" y="68"/>
                      <a:pt x="48" y="66"/>
                      <a:pt x="45" y="62"/>
                    </a:cubicBezTo>
                    <a:cubicBezTo>
                      <a:pt x="47" y="62"/>
                      <a:pt x="47" y="62"/>
                      <a:pt x="47" y="62"/>
                    </a:cubicBezTo>
                    <a:cubicBezTo>
                      <a:pt x="46" y="59"/>
                      <a:pt x="49" y="57"/>
                      <a:pt x="48" y="53"/>
                    </a:cubicBezTo>
                    <a:cubicBezTo>
                      <a:pt x="49" y="52"/>
                      <a:pt x="50" y="51"/>
                      <a:pt x="50" y="50"/>
                    </a:cubicBezTo>
                    <a:cubicBezTo>
                      <a:pt x="49" y="49"/>
                      <a:pt x="49" y="48"/>
                      <a:pt x="48" y="47"/>
                    </a:cubicBezTo>
                    <a:cubicBezTo>
                      <a:pt x="48" y="46"/>
                      <a:pt x="49" y="47"/>
                      <a:pt x="49" y="47"/>
                    </a:cubicBezTo>
                    <a:cubicBezTo>
                      <a:pt x="50" y="46"/>
                      <a:pt x="51" y="46"/>
                      <a:pt x="52" y="45"/>
                    </a:cubicBezTo>
                    <a:cubicBezTo>
                      <a:pt x="52" y="45"/>
                      <a:pt x="53" y="45"/>
                      <a:pt x="53" y="46"/>
                    </a:cubicBezTo>
                    <a:cubicBezTo>
                      <a:pt x="55" y="46"/>
                      <a:pt x="56" y="46"/>
                      <a:pt x="58" y="45"/>
                    </a:cubicBezTo>
                    <a:cubicBezTo>
                      <a:pt x="59" y="45"/>
                      <a:pt x="57" y="48"/>
                      <a:pt x="58" y="47"/>
                    </a:cubicBezTo>
                    <a:cubicBezTo>
                      <a:pt x="58" y="48"/>
                      <a:pt x="58" y="49"/>
                      <a:pt x="58" y="49"/>
                    </a:cubicBezTo>
                    <a:cubicBezTo>
                      <a:pt x="58" y="48"/>
                      <a:pt x="60" y="50"/>
                      <a:pt x="59" y="48"/>
                    </a:cubicBezTo>
                    <a:cubicBezTo>
                      <a:pt x="61" y="49"/>
                      <a:pt x="63" y="49"/>
                      <a:pt x="65" y="49"/>
                    </a:cubicBezTo>
                    <a:cubicBezTo>
                      <a:pt x="64" y="49"/>
                      <a:pt x="63" y="51"/>
                      <a:pt x="64" y="52"/>
                    </a:cubicBezTo>
                    <a:cubicBezTo>
                      <a:pt x="65" y="51"/>
                      <a:pt x="66" y="50"/>
                      <a:pt x="68" y="51"/>
                    </a:cubicBezTo>
                    <a:cubicBezTo>
                      <a:pt x="68" y="49"/>
                      <a:pt x="68" y="49"/>
                      <a:pt x="68" y="47"/>
                    </a:cubicBezTo>
                    <a:cubicBezTo>
                      <a:pt x="69" y="47"/>
                      <a:pt x="69" y="47"/>
                      <a:pt x="69" y="47"/>
                    </a:cubicBezTo>
                    <a:cubicBezTo>
                      <a:pt x="69" y="49"/>
                      <a:pt x="68" y="51"/>
                      <a:pt x="70" y="52"/>
                    </a:cubicBezTo>
                    <a:cubicBezTo>
                      <a:pt x="69" y="54"/>
                      <a:pt x="68" y="51"/>
                      <a:pt x="68" y="54"/>
                    </a:cubicBezTo>
                    <a:cubicBezTo>
                      <a:pt x="66" y="56"/>
                      <a:pt x="64" y="55"/>
                      <a:pt x="64" y="54"/>
                    </a:cubicBezTo>
                    <a:cubicBezTo>
                      <a:pt x="62" y="56"/>
                      <a:pt x="65" y="54"/>
                      <a:pt x="64" y="56"/>
                    </a:cubicBezTo>
                    <a:cubicBezTo>
                      <a:pt x="65" y="56"/>
                      <a:pt x="66" y="55"/>
                      <a:pt x="67" y="55"/>
                    </a:cubicBezTo>
                    <a:cubicBezTo>
                      <a:pt x="68" y="54"/>
                      <a:pt x="67" y="54"/>
                      <a:pt x="68" y="53"/>
                    </a:cubicBezTo>
                    <a:cubicBezTo>
                      <a:pt x="70" y="51"/>
                      <a:pt x="70" y="55"/>
                      <a:pt x="70" y="56"/>
                    </a:cubicBezTo>
                    <a:cubicBezTo>
                      <a:pt x="69" y="56"/>
                      <a:pt x="69" y="56"/>
                      <a:pt x="69" y="56"/>
                    </a:cubicBezTo>
                    <a:cubicBezTo>
                      <a:pt x="70" y="57"/>
                      <a:pt x="71" y="56"/>
                      <a:pt x="72" y="56"/>
                    </a:cubicBezTo>
                    <a:cubicBezTo>
                      <a:pt x="71" y="59"/>
                      <a:pt x="70" y="56"/>
                      <a:pt x="69" y="58"/>
                    </a:cubicBezTo>
                    <a:cubicBezTo>
                      <a:pt x="69" y="60"/>
                      <a:pt x="69" y="60"/>
                      <a:pt x="69" y="60"/>
                    </a:cubicBezTo>
                    <a:cubicBezTo>
                      <a:pt x="71" y="61"/>
                      <a:pt x="70" y="58"/>
                      <a:pt x="72" y="59"/>
                    </a:cubicBezTo>
                    <a:cubicBezTo>
                      <a:pt x="71" y="60"/>
                      <a:pt x="71" y="60"/>
                      <a:pt x="71" y="60"/>
                    </a:cubicBezTo>
                    <a:cubicBezTo>
                      <a:pt x="72" y="59"/>
                      <a:pt x="72" y="59"/>
                      <a:pt x="72" y="59"/>
                    </a:cubicBezTo>
                    <a:cubicBezTo>
                      <a:pt x="73" y="58"/>
                      <a:pt x="73" y="57"/>
                      <a:pt x="72" y="57"/>
                    </a:cubicBezTo>
                    <a:cubicBezTo>
                      <a:pt x="73" y="54"/>
                      <a:pt x="73" y="56"/>
                      <a:pt x="74" y="56"/>
                    </a:cubicBezTo>
                    <a:cubicBezTo>
                      <a:pt x="75" y="54"/>
                      <a:pt x="74" y="56"/>
                      <a:pt x="74" y="54"/>
                    </a:cubicBezTo>
                    <a:cubicBezTo>
                      <a:pt x="74" y="53"/>
                      <a:pt x="75" y="53"/>
                      <a:pt x="76" y="53"/>
                    </a:cubicBezTo>
                    <a:cubicBezTo>
                      <a:pt x="77" y="53"/>
                      <a:pt x="76" y="55"/>
                      <a:pt x="76" y="56"/>
                    </a:cubicBezTo>
                    <a:cubicBezTo>
                      <a:pt x="76" y="56"/>
                      <a:pt x="75" y="56"/>
                      <a:pt x="76" y="55"/>
                    </a:cubicBezTo>
                    <a:cubicBezTo>
                      <a:pt x="74" y="57"/>
                      <a:pt x="75" y="59"/>
                      <a:pt x="74" y="60"/>
                    </a:cubicBezTo>
                    <a:cubicBezTo>
                      <a:pt x="75" y="61"/>
                      <a:pt x="75" y="59"/>
                      <a:pt x="76" y="59"/>
                    </a:cubicBezTo>
                    <a:cubicBezTo>
                      <a:pt x="76" y="59"/>
                      <a:pt x="77" y="57"/>
                      <a:pt x="76" y="57"/>
                    </a:cubicBezTo>
                    <a:cubicBezTo>
                      <a:pt x="79" y="52"/>
                      <a:pt x="77" y="60"/>
                      <a:pt x="79" y="60"/>
                    </a:cubicBezTo>
                    <a:cubicBezTo>
                      <a:pt x="79" y="57"/>
                      <a:pt x="82" y="56"/>
                      <a:pt x="82" y="53"/>
                    </a:cubicBezTo>
                    <a:cubicBezTo>
                      <a:pt x="82" y="52"/>
                      <a:pt x="83" y="52"/>
                      <a:pt x="83" y="52"/>
                    </a:cubicBezTo>
                    <a:cubicBezTo>
                      <a:pt x="82" y="54"/>
                      <a:pt x="84" y="54"/>
                      <a:pt x="82" y="55"/>
                    </a:cubicBezTo>
                    <a:cubicBezTo>
                      <a:pt x="83" y="56"/>
                      <a:pt x="83" y="56"/>
                      <a:pt x="83" y="56"/>
                    </a:cubicBezTo>
                    <a:cubicBezTo>
                      <a:pt x="82" y="58"/>
                      <a:pt x="82" y="58"/>
                      <a:pt x="82" y="58"/>
                    </a:cubicBezTo>
                    <a:cubicBezTo>
                      <a:pt x="82" y="59"/>
                      <a:pt x="83" y="61"/>
                      <a:pt x="83" y="62"/>
                    </a:cubicBezTo>
                    <a:cubicBezTo>
                      <a:pt x="84" y="61"/>
                      <a:pt x="83" y="60"/>
                      <a:pt x="84" y="60"/>
                    </a:cubicBezTo>
                    <a:cubicBezTo>
                      <a:pt x="84" y="61"/>
                      <a:pt x="84" y="62"/>
                      <a:pt x="85" y="62"/>
                    </a:cubicBezTo>
                    <a:cubicBezTo>
                      <a:pt x="84" y="61"/>
                      <a:pt x="85" y="59"/>
                      <a:pt x="86" y="59"/>
                    </a:cubicBezTo>
                    <a:cubicBezTo>
                      <a:pt x="87" y="59"/>
                      <a:pt x="87" y="61"/>
                      <a:pt x="87" y="61"/>
                    </a:cubicBezTo>
                    <a:cubicBezTo>
                      <a:pt x="86" y="63"/>
                      <a:pt x="86" y="63"/>
                      <a:pt x="86" y="63"/>
                    </a:cubicBezTo>
                    <a:cubicBezTo>
                      <a:pt x="87" y="62"/>
                      <a:pt x="86" y="64"/>
                      <a:pt x="87" y="63"/>
                    </a:cubicBezTo>
                    <a:cubicBezTo>
                      <a:pt x="87" y="62"/>
                      <a:pt x="88" y="60"/>
                      <a:pt x="89" y="59"/>
                    </a:cubicBezTo>
                    <a:cubicBezTo>
                      <a:pt x="89" y="59"/>
                      <a:pt x="89" y="60"/>
                      <a:pt x="90" y="60"/>
                    </a:cubicBezTo>
                    <a:cubicBezTo>
                      <a:pt x="89" y="61"/>
                      <a:pt x="89" y="61"/>
                      <a:pt x="89" y="61"/>
                    </a:cubicBezTo>
                    <a:cubicBezTo>
                      <a:pt x="90" y="61"/>
                      <a:pt x="88" y="64"/>
                      <a:pt x="90" y="64"/>
                    </a:cubicBezTo>
                    <a:cubicBezTo>
                      <a:pt x="90" y="62"/>
                      <a:pt x="90" y="62"/>
                      <a:pt x="90" y="62"/>
                    </a:cubicBezTo>
                    <a:cubicBezTo>
                      <a:pt x="91" y="62"/>
                      <a:pt x="91" y="63"/>
                      <a:pt x="90" y="64"/>
                    </a:cubicBezTo>
                    <a:cubicBezTo>
                      <a:pt x="91" y="63"/>
                      <a:pt x="91" y="63"/>
                      <a:pt x="92" y="63"/>
                    </a:cubicBezTo>
                    <a:cubicBezTo>
                      <a:pt x="92" y="64"/>
                      <a:pt x="92" y="64"/>
                      <a:pt x="92" y="64"/>
                    </a:cubicBezTo>
                    <a:cubicBezTo>
                      <a:pt x="92" y="63"/>
                      <a:pt x="93" y="61"/>
                      <a:pt x="94" y="63"/>
                    </a:cubicBezTo>
                    <a:cubicBezTo>
                      <a:pt x="94" y="61"/>
                      <a:pt x="93" y="63"/>
                      <a:pt x="92" y="62"/>
                    </a:cubicBezTo>
                    <a:cubicBezTo>
                      <a:pt x="92" y="60"/>
                      <a:pt x="94" y="60"/>
                      <a:pt x="94" y="60"/>
                    </a:cubicBezTo>
                    <a:cubicBezTo>
                      <a:pt x="93" y="63"/>
                      <a:pt x="95" y="60"/>
                      <a:pt x="96" y="61"/>
                    </a:cubicBezTo>
                    <a:cubicBezTo>
                      <a:pt x="96" y="62"/>
                      <a:pt x="96" y="62"/>
                      <a:pt x="96" y="63"/>
                    </a:cubicBezTo>
                    <a:cubicBezTo>
                      <a:pt x="97" y="61"/>
                      <a:pt x="97" y="61"/>
                      <a:pt x="97" y="61"/>
                    </a:cubicBezTo>
                    <a:cubicBezTo>
                      <a:pt x="97" y="65"/>
                      <a:pt x="98" y="60"/>
                      <a:pt x="99" y="62"/>
                    </a:cubicBezTo>
                    <a:cubicBezTo>
                      <a:pt x="98" y="63"/>
                      <a:pt x="98" y="64"/>
                      <a:pt x="99" y="65"/>
                    </a:cubicBezTo>
                    <a:cubicBezTo>
                      <a:pt x="98" y="62"/>
                      <a:pt x="100" y="62"/>
                      <a:pt x="100" y="60"/>
                    </a:cubicBezTo>
                    <a:cubicBezTo>
                      <a:pt x="102" y="61"/>
                      <a:pt x="100" y="63"/>
                      <a:pt x="100" y="65"/>
                    </a:cubicBezTo>
                    <a:cubicBezTo>
                      <a:pt x="101" y="63"/>
                      <a:pt x="101" y="67"/>
                      <a:pt x="102" y="64"/>
                    </a:cubicBezTo>
                    <a:cubicBezTo>
                      <a:pt x="101" y="63"/>
                      <a:pt x="102" y="62"/>
                      <a:pt x="103" y="61"/>
                    </a:cubicBezTo>
                    <a:cubicBezTo>
                      <a:pt x="104" y="62"/>
                      <a:pt x="102" y="62"/>
                      <a:pt x="103" y="63"/>
                    </a:cubicBezTo>
                    <a:cubicBezTo>
                      <a:pt x="104" y="63"/>
                      <a:pt x="105" y="61"/>
                      <a:pt x="104" y="60"/>
                    </a:cubicBezTo>
                    <a:cubicBezTo>
                      <a:pt x="104" y="61"/>
                      <a:pt x="106" y="59"/>
                      <a:pt x="106" y="60"/>
                    </a:cubicBezTo>
                    <a:cubicBezTo>
                      <a:pt x="106" y="62"/>
                      <a:pt x="105" y="61"/>
                      <a:pt x="105" y="62"/>
                    </a:cubicBezTo>
                    <a:cubicBezTo>
                      <a:pt x="107" y="63"/>
                      <a:pt x="106" y="58"/>
                      <a:pt x="108" y="58"/>
                    </a:cubicBezTo>
                    <a:cubicBezTo>
                      <a:pt x="108" y="57"/>
                      <a:pt x="109" y="54"/>
                      <a:pt x="110" y="53"/>
                    </a:cubicBezTo>
                    <a:cubicBezTo>
                      <a:pt x="111" y="54"/>
                      <a:pt x="109" y="54"/>
                      <a:pt x="109" y="56"/>
                    </a:cubicBezTo>
                    <a:cubicBezTo>
                      <a:pt x="110" y="56"/>
                      <a:pt x="110" y="56"/>
                      <a:pt x="110" y="56"/>
                    </a:cubicBezTo>
                    <a:cubicBezTo>
                      <a:pt x="110" y="59"/>
                      <a:pt x="107" y="61"/>
                      <a:pt x="107" y="63"/>
                    </a:cubicBezTo>
                    <a:cubicBezTo>
                      <a:pt x="108" y="62"/>
                      <a:pt x="108" y="62"/>
                      <a:pt x="108" y="62"/>
                    </a:cubicBezTo>
                    <a:cubicBezTo>
                      <a:pt x="108" y="63"/>
                      <a:pt x="108" y="64"/>
                      <a:pt x="108" y="65"/>
                    </a:cubicBezTo>
                    <a:cubicBezTo>
                      <a:pt x="108" y="63"/>
                      <a:pt x="110" y="65"/>
                      <a:pt x="110" y="65"/>
                    </a:cubicBezTo>
                    <a:cubicBezTo>
                      <a:pt x="110" y="63"/>
                      <a:pt x="109" y="65"/>
                      <a:pt x="109" y="64"/>
                    </a:cubicBezTo>
                    <a:cubicBezTo>
                      <a:pt x="110" y="63"/>
                      <a:pt x="111" y="61"/>
                      <a:pt x="112" y="62"/>
                    </a:cubicBezTo>
                    <a:cubicBezTo>
                      <a:pt x="111" y="63"/>
                      <a:pt x="112" y="64"/>
                      <a:pt x="112" y="65"/>
                    </a:cubicBezTo>
                    <a:cubicBezTo>
                      <a:pt x="112" y="66"/>
                      <a:pt x="112" y="63"/>
                      <a:pt x="113" y="64"/>
                    </a:cubicBezTo>
                    <a:cubicBezTo>
                      <a:pt x="113" y="65"/>
                      <a:pt x="113" y="65"/>
                      <a:pt x="113" y="65"/>
                    </a:cubicBezTo>
                    <a:cubicBezTo>
                      <a:pt x="116" y="66"/>
                      <a:pt x="120" y="66"/>
                      <a:pt x="123" y="63"/>
                    </a:cubicBezTo>
                    <a:cubicBezTo>
                      <a:pt x="124" y="64"/>
                      <a:pt x="125" y="65"/>
                      <a:pt x="126" y="66"/>
                    </a:cubicBezTo>
                    <a:cubicBezTo>
                      <a:pt x="125" y="65"/>
                      <a:pt x="126" y="64"/>
                      <a:pt x="127" y="64"/>
                    </a:cubicBezTo>
                    <a:cubicBezTo>
                      <a:pt x="127" y="66"/>
                      <a:pt x="127" y="66"/>
                      <a:pt x="127" y="66"/>
                    </a:cubicBezTo>
                    <a:cubicBezTo>
                      <a:pt x="128" y="67"/>
                      <a:pt x="129" y="66"/>
                      <a:pt x="130" y="65"/>
                    </a:cubicBezTo>
                    <a:cubicBezTo>
                      <a:pt x="130" y="66"/>
                      <a:pt x="130" y="66"/>
                      <a:pt x="130" y="66"/>
                    </a:cubicBezTo>
                    <a:cubicBezTo>
                      <a:pt x="131" y="68"/>
                      <a:pt x="131" y="65"/>
                      <a:pt x="132" y="65"/>
                    </a:cubicBezTo>
                    <a:cubicBezTo>
                      <a:pt x="132" y="66"/>
                      <a:pt x="132" y="66"/>
                      <a:pt x="132" y="66"/>
                    </a:cubicBezTo>
                    <a:cubicBezTo>
                      <a:pt x="132" y="65"/>
                      <a:pt x="132" y="65"/>
                      <a:pt x="132" y="65"/>
                    </a:cubicBezTo>
                    <a:cubicBezTo>
                      <a:pt x="133" y="64"/>
                      <a:pt x="134" y="65"/>
                      <a:pt x="134" y="67"/>
                    </a:cubicBezTo>
                    <a:cubicBezTo>
                      <a:pt x="135" y="67"/>
                      <a:pt x="135" y="66"/>
                      <a:pt x="135" y="66"/>
                    </a:cubicBezTo>
                    <a:cubicBezTo>
                      <a:pt x="135" y="67"/>
                      <a:pt x="138" y="67"/>
                      <a:pt x="139" y="67"/>
                    </a:cubicBezTo>
                    <a:cubicBezTo>
                      <a:pt x="138" y="66"/>
                      <a:pt x="139" y="65"/>
                      <a:pt x="139" y="64"/>
                    </a:cubicBezTo>
                    <a:cubicBezTo>
                      <a:pt x="139" y="62"/>
                      <a:pt x="139" y="64"/>
                      <a:pt x="140" y="63"/>
                    </a:cubicBezTo>
                    <a:cubicBezTo>
                      <a:pt x="140" y="64"/>
                      <a:pt x="140" y="65"/>
                      <a:pt x="139" y="65"/>
                    </a:cubicBezTo>
                    <a:cubicBezTo>
                      <a:pt x="141" y="69"/>
                      <a:pt x="144" y="67"/>
                      <a:pt x="147" y="67"/>
                    </a:cubicBezTo>
                    <a:cubicBezTo>
                      <a:pt x="147" y="67"/>
                      <a:pt x="147" y="67"/>
                      <a:pt x="147" y="66"/>
                    </a:cubicBezTo>
                    <a:cubicBezTo>
                      <a:pt x="149" y="69"/>
                      <a:pt x="151" y="66"/>
                      <a:pt x="153" y="68"/>
                    </a:cubicBezTo>
                    <a:cubicBezTo>
                      <a:pt x="152" y="67"/>
                      <a:pt x="153" y="64"/>
                      <a:pt x="154" y="64"/>
                    </a:cubicBezTo>
                    <a:cubicBezTo>
                      <a:pt x="155" y="62"/>
                      <a:pt x="154" y="67"/>
                      <a:pt x="155" y="68"/>
                    </a:cubicBezTo>
                    <a:cubicBezTo>
                      <a:pt x="156" y="67"/>
                      <a:pt x="156" y="67"/>
                      <a:pt x="157" y="67"/>
                    </a:cubicBezTo>
                    <a:cubicBezTo>
                      <a:pt x="157" y="67"/>
                      <a:pt x="157" y="67"/>
                      <a:pt x="157" y="67"/>
                    </a:cubicBezTo>
                    <a:cubicBezTo>
                      <a:pt x="157" y="66"/>
                      <a:pt x="158" y="66"/>
                      <a:pt x="159" y="67"/>
                    </a:cubicBezTo>
                    <a:cubicBezTo>
                      <a:pt x="159" y="67"/>
                      <a:pt x="159" y="67"/>
                      <a:pt x="159" y="67"/>
                    </a:cubicBezTo>
                    <a:cubicBezTo>
                      <a:pt x="159" y="67"/>
                      <a:pt x="160" y="68"/>
                      <a:pt x="161" y="68"/>
                    </a:cubicBezTo>
                    <a:cubicBezTo>
                      <a:pt x="161" y="66"/>
                      <a:pt x="162" y="68"/>
                      <a:pt x="163" y="66"/>
                    </a:cubicBezTo>
                    <a:cubicBezTo>
                      <a:pt x="163" y="66"/>
                      <a:pt x="163" y="66"/>
                      <a:pt x="163" y="67"/>
                    </a:cubicBezTo>
                    <a:cubicBezTo>
                      <a:pt x="163" y="65"/>
                      <a:pt x="163" y="65"/>
                      <a:pt x="163" y="65"/>
                    </a:cubicBezTo>
                    <a:cubicBezTo>
                      <a:pt x="164" y="66"/>
                      <a:pt x="164" y="66"/>
                      <a:pt x="164" y="66"/>
                    </a:cubicBezTo>
                    <a:cubicBezTo>
                      <a:pt x="164" y="67"/>
                      <a:pt x="164" y="67"/>
                      <a:pt x="163" y="68"/>
                    </a:cubicBezTo>
                    <a:cubicBezTo>
                      <a:pt x="165" y="69"/>
                      <a:pt x="164" y="66"/>
                      <a:pt x="165" y="66"/>
                    </a:cubicBezTo>
                    <a:cubicBezTo>
                      <a:pt x="166" y="65"/>
                      <a:pt x="165" y="66"/>
                      <a:pt x="166" y="67"/>
                    </a:cubicBezTo>
                    <a:cubicBezTo>
                      <a:pt x="165" y="68"/>
                      <a:pt x="165" y="66"/>
                      <a:pt x="165" y="67"/>
                    </a:cubicBezTo>
                    <a:cubicBezTo>
                      <a:pt x="164" y="68"/>
                      <a:pt x="165" y="67"/>
                      <a:pt x="165" y="68"/>
                    </a:cubicBezTo>
                    <a:cubicBezTo>
                      <a:pt x="166" y="68"/>
                      <a:pt x="166" y="66"/>
                      <a:pt x="166" y="67"/>
                    </a:cubicBezTo>
                    <a:cubicBezTo>
                      <a:pt x="167" y="67"/>
                      <a:pt x="168" y="67"/>
                      <a:pt x="168" y="68"/>
                    </a:cubicBezTo>
                    <a:cubicBezTo>
                      <a:pt x="169" y="67"/>
                      <a:pt x="169" y="68"/>
                      <a:pt x="169" y="67"/>
                    </a:cubicBezTo>
                    <a:cubicBezTo>
                      <a:pt x="169" y="66"/>
                      <a:pt x="168" y="66"/>
                      <a:pt x="168" y="65"/>
                    </a:cubicBezTo>
                    <a:cubicBezTo>
                      <a:pt x="169" y="65"/>
                      <a:pt x="169" y="64"/>
                      <a:pt x="170" y="65"/>
                    </a:cubicBezTo>
                    <a:cubicBezTo>
                      <a:pt x="169" y="65"/>
                      <a:pt x="169" y="65"/>
                      <a:pt x="169" y="65"/>
                    </a:cubicBezTo>
                    <a:cubicBezTo>
                      <a:pt x="170" y="65"/>
                      <a:pt x="171" y="66"/>
                      <a:pt x="170" y="64"/>
                    </a:cubicBezTo>
                    <a:cubicBezTo>
                      <a:pt x="171" y="66"/>
                      <a:pt x="171" y="66"/>
                      <a:pt x="171" y="66"/>
                    </a:cubicBezTo>
                    <a:cubicBezTo>
                      <a:pt x="171" y="65"/>
                      <a:pt x="172" y="65"/>
                      <a:pt x="173" y="65"/>
                    </a:cubicBezTo>
                    <a:cubicBezTo>
                      <a:pt x="173" y="67"/>
                      <a:pt x="172" y="68"/>
                      <a:pt x="173" y="69"/>
                    </a:cubicBezTo>
                    <a:cubicBezTo>
                      <a:pt x="175" y="67"/>
                      <a:pt x="175" y="67"/>
                      <a:pt x="175" y="67"/>
                    </a:cubicBezTo>
                    <a:cubicBezTo>
                      <a:pt x="175" y="67"/>
                      <a:pt x="175" y="68"/>
                      <a:pt x="175" y="69"/>
                    </a:cubicBezTo>
                    <a:cubicBezTo>
                      <a:pt x="177" y="70"/>
                      <a:pt x="177" y="64"/>
                      <a:pt x="179" y="66"/>
                    </a:cubicBezTo>
                    <a:cubicBezTo>
                      <a:pt x="178" y="68"/>
                      <a:pt x="179" y="68"/>
                      <a:pt x="179" y="68"/>
                    </a:cubicBezTo>
                    <a:cubicBezTo>
                      <a:pt x="180" y="68"/>
                      <a:pt x="180" y="67"/>
                      <a:pt x="180" y="67"/>
                    </a:cubicBezTo>
                    <a:cubicBezTo>
                      <a:pt x="180" y="66"/>
                      <a:pt x="179" y="69"/>
                      <a:pt x="179" y="67"/>
                    </a:cubicBezTo>
                    <a:cubicBezTo>
                      <a:pt x="179" y="66"/>
                      <a:pt x="180" y="66"/>
                      <a:pt x="180" y="66"/>
                    </a:cubicBezTo>
                    <a:cubicBezTo>
                      <a:pt x="181" y="71"/>
                      <a:pt x="185" y="67"/>
                      <a:pt x="187" y="69"/>
                    </a:cubicBezTo>
                    <a:cubicBezTo>
                      <a:pt x="187" y="67"/>
                      <a:pt x="188" y="69"/>
                      <a:pt x="188" y="68"/>
                    </a:cubicBezTo>
                    <a:cubicBezTo>
                      <a:pt x="188" y="70"/>
                      <a:pt x="190" y="67"/>
                      <a:pt x="190" y="69"/>
                    </a:cubicBezTo>
                    <a:cubicBezTo>
                      <a:pt x="190" y="67"/>
                      <a:pt x="190" y="67"/>
                      <a:pt x="190" y="67"/>
                    </a:cubicBezTo>
                    <a:cubicBezTo>
                      <a:pt x="191" y="68"/>
                      <a:pt x="192" y="63"/>
                      <a:pt x="193" y="66"/>
                    </a:cubicBezTo>
                    <a:cubicBezTo>
                      <a:pt x="194" y="67"/>
                      <a:pt x="193" y="68"/>
                      <a:pt x="192" y="68"/>
                    </a:cubicBezTo>
                    <a:cubicBezTo>
                      <a:pt x="194" y="71"/>
                      <a:pt x="195" y="66"/>
                      <a:pt x="196" y="69"/>
                    </a:cubicBezTo>
                    <a:cubicBezTo>
                      <a:pt x="196" y="68"/>
                      <a:pt x="196" y="66"/>
                      <a:pt x="197" y="65"/>
                    </a:cubicBezTo>
                    <a:cubicBezTo>
                      <a:pt x="198" y="66"/>
                      <a:pt x="199" y="68"/>
                      <a:pt x="199" y="68"/>
                    </a:cubicBezTo>
                    <a:cubicBezTo>
                      <a:pt x="200" y="68"/>
                      <a:pt x="200" y="67"/>
                      <a:pt x="201" y="68"/>
                    </a:cubicBezTo>
                    <a:cubicBezTo>
                      <a:pt x="201" y="69"/>
                      <a:pt x="200" y="69"/>
                      <a:pt x="200" y="69"/>
                    </a:cubicBezTo>
                    <a:cubicBezTo>
                      <a:pt x="201" y="70"/>
                      <a:pt x="202" y="68"/>
                      <a:pt x="203" y="68"/>
                    </a:cubicBezTo>
                    <a:cubicBezTo>
                      <a:pt x="204" y="69"/>
                      <a:pt x="205" y="69"/>
                      <a:pt x="207" y="70"/>
                    </a:cubicBezTo>
                    <a:cubicBezTo>
                      <a:pt x="207" y="67"/>
                      <a:pt x="209" y="71"/>
                      <a:pt x="209" y="67"/>
                    </a:cubicBezTo>
                    <a:cubicBezTo>
                      <a:pt x="209" y="68"/>
                      <a:pt x="209" y="68"/>
                      <a:pt x="209" y="68"/>
                    </a:cubicBezTo>
                    <a:cubicBezTo>
                      <a:pt x="209" y="67"/>
                      <a:pt x="210" y="66"/>
                      <a:pt x="210" y="65"/>
                    </a:cubicBezTo>
                    <a:cubicBezTo>
                      <a:pt x="210" y="67"/>
                      <a:pt x="210" y="67"/>
                      <a:pt x="210" y="67"/>
                    </a:cubicBezTo>
                    <a:cubicBezTo>
                      <a:pt x="210" y="70"/>
                      <a:pt x="212" y="68"/>
                      <a:pt x="212" y="69"/>
                    </a:cubicBezTo>
                    <a:cubicBezTo>
                      <a:pt x="212" y="67"/>
                      <a:pt x="213" y="69"/>
                      <a:pt x="213" y="68"/>
                    </a:cubicBezTo>
                    <a:cubicBezTo>
                      <a:pt x="213" y="67"/>
                      <a:pt x="213" y="67"/>
                      <a:pt x="213" y="67"/>
                    </a:cubicBezTo>
                    <a:cubicBezTo>
                      <a:pt x="215" y="66"/>
                      <a:pt x="214" y="66"/>
                      <a:pt x="215" y="66"/>
                    </a:cubicBezTo>
                    <a:cubicBezTo>
                      <a:pt x="216" y="66"/>
                      <a:pt x="215" y="68"/>
                      <a:pt x="215" y="68"/>
                    </a:cubicBezTo>
                    <a:cubicBezTo>
                      <a:pt x="216" y="69"/>
                      <a:pt x="216" y="68"/>
                      <a:pt x="217" y="68"/>
                    </a:cubicBezTo>
                    <a:cubicBezTo>
                      <a:pt x="217" y="68"/>
                      <a:pt x="217" y="68"/>
                      <a:pt x="217" y="67"/>
                    </a:cubicBezTo>
                    <a:cubicBezTo>
                      <a:pt x="217" y="67"/>
                      <a:pt x="217" y="68"/>
                      <a:pt x="217" y="68"/>
                    </a:cubicBezTo>
                    <a:cubicBezTo>
                      <a:pt x="217" y="67"/>
                      <a:pt x="218" y="67"/>
                      <a:pt x="218" y="67"/>
                    </a:cubicBezTo>
                    <a:cubicBezTo>
                      <a:pt x="218" y="67"/>
                      <a:pt x="218" y="67"/>
                      <a:pt x="218" y="67"/>
                    </a:cubicBezTo>
                    <a:cubicBezTo>
                      <a:pt x="218" y="68"/>
                      <a:pt x="217" y="68"/>
                      <a:pt x="217" y="68"/>
                    </a:cubicBezTo>
                    <a:cubicBezTo>
                      <a:pt x="217" y="68"/>
                      <a:pt x="218" y="68"/>
                      <a:pt x="218" y="68"/>
                    </a:cubicBezTo>
                    <a:cubicBezTo>
                      <a:pt x="218" y="68"/>
                      <a:pt x="218" y="68"/>
                      <a:pt x="218" y="68"/>
                    </a:cubicBezTo>
                    <a:cubicBezTo>
                      <a:pt x="218" y="68"/>
                      <a:pt x="218" y="68"/>
                      <a:pt x="219" y="68"/>
                    </a:cubicBezTo>
                    <a:cubicBezTo>
                      <a:pt x="218" y="70"/>
                      <a:pt x="218" y="70"/>
                      <a:pt x="218" y="70"/>
                    </a:cubicBezTo>
                    <a:cubicBezTo>
                      <a:pt x="219" y="70"/>
                      <a:pt x="220" y="68"/>
                      <a:pt x="220" y="67"/>
                    </a:cubicBezTo>
                    <a:cubicBezTo>
                      <a:pt x="222" y="69"/>
                      <a:pt x="225" y="67"/>
                      <a:pt x="226" y="67"/>
                    </a:cubicBezTo>
                    <a:cubicBezTo>
                      <a:pt x="226" y="67"/>
                      <a:pt x="226" y="67"/>
                      <a:pt x="226" y="67"/>
                    </a:cubicBezTo>
                    <a:cubicBezTo>
                      <a:pt x="227" y="67"/>
                      <a:pt x="228" y="65"/>
                      <a:pt x="228" y="66"/>
                    </a:cubicBezTo>
                    <a:cubicBezTo>
                      <a:pt x="228" y="66"/>
                      <a:pt x="228" y="67"/>
                      <a:pt x="229" y="67"/>
                    </a:cubicBezTo>
                    <a:cubicBezTo>
                      <a:pt x="229" y="68"/>
                      <a:pt x="229" y="66"/>
                      <a:pt x="229" y="66"/>
                    </a:cubicBezTo>
                    <a:cubicBezTo>
                      <a:pt x="231" y="68"/>
                      <a:pt x="233" y="64"/>
                      <a:pt x="235" y="66"/>
                    </a:cubicBezTo>
                    <a:cubicBezTo>
                      <a:pt x="235" y="66"/>
                      <a:pt x="235" y="67"/>
                      <a:pt x="234" y="67"/>
                    </a:cubicBezTo>
                    <a:cubicBezTo>
                      <a:pt x="236" y="66"/>
                      <a:pt x="237" y="66"/>
                      <a:pt x="238" y="64"/>
                    </a:cubicBezTo>
                    <a:cubicBezTo>
                      <a:pt x="238" y="64"/>
                      <a:pt x="238" y="65"/>
                      <a:pt x="238" y="65"/>
                    </a:cubicBezTo>
                    <a:cubicBezTo>
                      <a:pt x="239" y="65"/>
                      <a:pt x="240" y="65"/>
                      <a:pt x="241" y="63"/>
                    </a:cubicBezTo>
                    <a:cubicBezTo>
                      <a:pt x="240" y="63"/>
                      <a:pt x="241" y="64"/>
                      <a:pt x="240" y="64"/>
                    </a:cubicBezTo>
                    <a:cubicBezTo>
                      <a:pt x="239" y="63"/>
                      <a:pt x="241" y="61"/>
                      <a:pt x="241" y="62"/>
                    </a:cubicBezTo>
                    <a:cubicBezTo>
                      <a:pt x="241" y="62"/>
                      <a:pt x="241" y="62"/>
                      <a:pt x="241" y="62"/>
                    </a:cubicBezTo>
                    <a:cubicBezTo>
                      <a:pt x="242" y="62"/>
                      <a:pt x="242" y="61"/>
                      <a:pt x="243" y="61"/>
                    </a:cubicBezTo>
                    <a:cubicBezTo>
                      <a:pt x="244" y="62"/>
                      <a:pt x="243" y="61"/>
                      <a:pt x="243" y="62"/>
                    </a:cubicBezTo>
                    <a:cubicBezTo>
                      <a:pt x="244" y="65"/>
                      <a:pt x="246" y="64"/>
                      <a:pt x="246" y="64"/>
                    </a:cubicBezTo>
                    <a:cubicBezTo>
                      <a:pt x="246" y="63"/>
                      <a:pt x="247" y="63"/>
                      <a:pt x="246" y="62"/>
                    </a:cubicBezTo>
                    <a:cubicBezTo>
                      <a:pt x="247" y="62"/>
                      <a:pt x="247" y="64"/>
                      <a:pt x="247" y="64"/>
                    </a:cubicBezTo>
                    <a:cubicBezTo>
                      <a:pt x="249" y="59"/>
                      <a:pt x="249" y="59"/>
                      <a:pt x="249" y="59"/>
                    </a:cubicBezTo>
                    <a:cubicBezTo>
                      <a:pt x="249" y="59"/>
                      <a:pt x="250" y="61"/>
                      <a:pt x="250" y="62"/>
                    </a:cubicBezTo>
                    <a:cubicBezTo>
                      <a:pt x="251" y="61"/>
                      <a:pt x="252" y="58"/>
                      <a:pt x="253" y="57"/>
                    </a:cubicBezTo>
                    <a:cubicBezTo>
                      <a:pt x="253" y="57"/>
                      <a:pt x="255" y="56"/>
                      <a:pt x="255" y="56"/>
                    </a:cubicBezTo>
                    <a:cubicBezTo>
                      <a:pt x="256" y="57"/>
                      <a:pt x="255" y="56"/>
                      <a:pt x="255" y="57"/>
                    </a:cubicBezTo>
                    <a:cubicBezTo>
                      <a:pt x="256" y="58"/>
                      <a:pt x="256" y="58"/>
                      <a:pt x="256" y="58"/>
                    </a:cubicBezTo>
                    <a:cubicBezTo>
                      <a:pt x="255" y="58"/>
                      <a:pt x="256" y="60"/>
                      <a:pt x="256" y="61"/>
                    </a:cubicBezTo>
                    <a:cubicBezTo>
                      <a:pt x="257" y="60"/>
                      <a:pt x="259" y="61"/>
                      <a:pt x="260" y="61"/>
                    </a:cubicBezTo>
                    <a:cubicBezTo>
                      <a:pt x="259" y="59"/>
                      <a:pt x="262" y="60"/>
                      <a:pt x="261" y="57"/>
                    </a:cubicBezTo>
                    <a:cubicBezTo>
                      <a:pt x="263" y="57"/>
                      <a:pt x="262" y="59"/>
                      <a:pt x="263" y="60"/>
                    </a:cubicBezTo>
                    <a:cubicBezTo>
                      <a:pt x="265" y="58"/>
                      <a:pt x="266" y="59"/>
                      <a:pt x="268" y="58"/>
                    </a:cubicBezTo>
                    <a:cubicBezTo>
                      <a:pt x="268" y="58"/>
                      <a:pt x="268" y="59"/>
                      <a:pt x="268" y="59"/>
                    </a:cubicBezTo>
                    <a:cubicBezTo>
                      <a:pt x="269" y="58"/>
                      <a:pt x="271" y="58"/>
                      <a:pt x="272" y="56"/>
                    </a:cubicBezTo>
                    <a:cubicBezTo>
                      <a:pt x="272" y="56"/>
                      <a:pt x="272" y="57"/>
                      <a:pt x="272" y="57"/>
                    </a:cubicBezTo>
                    <a:cubicBezTo>
                      <a:pt x="274" y="58"/>
                      <a:pt x="272" y="54"/>
                      <a:pt x="274" y="55"/>
                    </a:cubicBezTo>
                    <a:cubicBezTo>
                      <a:pt x="274" y="57"/>
                      <a:pt x="274" y="57"/>
                      <a:pt x="274" y="57"/>
                    </a:cubicBezTo>
                    <a:cubicBezTo>
                      <a:pt x="274" y="55"/>
                      <a:pt x="276" y="57"/>
                      <a:pt x="277" y="55"/>
                    </a:cubicBezTo>
                    <a:cubicBezTo>
                      <a:pt x="277" y="56"/>
                      <a:pt x="277" y="56"/>
                      <a:pt x="277" y="57"/>
                    </a:cubicBezTo>
                    <a:cubicBezTo>
                      <a:pt x="277" y="56"/>
                      <a:pt x="279" y="56"/>
                      <a:pt x="279" y="54"/>
                    </a:cubicBezTo>
                    <a:cubicBezTo>
                      <a:pt x="280" y="55"/>
                      <a:pt x="280" y="55"/>
                      <a:pt x="279" y="56"/>
                    </a:cubicBezTo>
                    <a:cubicBezTo>
                      <a:pt x="281" y="57"/>
                      <a:pt x="280" y="54"/>
                      <a:pt x="281" y="54"/>
                    </a:cubicBezTo>
                    <a:cubicBezTo>
                      <a:pt x="281" y="54"/>
                      <a:pt x="282" y="55"/>
                      <a:pt x="282" y="55"/>
                    </a:cubicBezTo>
                    <a:cubicBezTo>
                      <a:pt x="282" y="54"/>
                      <a:pt x="284" y="54"/>
                      <a:pt x="284" y="53"/>
                    </a:cubicBezTo>
                    <a:cubicBezTo>
                      <a:pt x="285" y="54"/>
                      <a:pt x="285" y="54"/>
                      <a:pt x="286" y="55"/>
                    </a:cubicBezTo>
                    <a:cubicBezTo>
                      <a:pt x="291" y="54"/>
                      <a:pt x="297" y="53"/>
                      <a:pt x="301" y="49"/>
                    </a:cubicBezTo>
                    <a:cubicBezTo>
                      <a:pt x="303" y="51"/>
                      <a:pt x="300" y="51"/>
                      <a:pt x="302" y="52"/>
                    </a:cubicBezTo>
                    <a:cubicBezTo>
                      <a:pt x="301" y="50"/>
                      <a:pt x="302" y="52"/>
                      <a:pt x="304" y="50"/>
                    </a:cubicBezTo>
                    <a:cubicBezTo>
                      <a:pt x="304" y="51"/>
                      <a:pt x="304" y="51"/>
                      <a:pt x="304" y="51"/>
                    </a:cubicBezTo>
                    <a:cubicBezTo>
                      <a:pt x="304" y="50"/>
                      <a:pt x="305" y="51"/>
                      <a:pt x="306" y="50"/>
                    </a:cubicBezTo>
                    <a:cubicBezTo>
                      <a:pt x="305" y="50"/>
                      <a:pt x="305" y="50"/>
                      <a:pt x="305" y="50"/>
                    </a:cubicBezTo>
                    <a:cubicBezTo>
                      <a:pt x="306" y="48"/>
                      <a:pt x="308" y="52"/>
                      <a:pt x="308" y="49"/>
                    </a:cubicBezTo>
                    <a:cubicBezTo>
                      <a:pt x="309" y="50"/>
                      <a:pt x="309" y="50"/>
                      <a:pt x="309" y="50"/>
                    </a:cubicBezTo>
                    <a:cubicBezTo>
                      <a:pt x="309" y="48"/>
                      <a:pt x="310" y="51"/>
                      <a:pt x="310" y="48"/>
                    </a:cubicBezTo>
                    <a:cubicBezTo>
                      <a:pt x="310" y="49"/>
                      <a:pt x="310" y="49"/>
                      <a:pt x="310" y="49"/>
                    </a:cubicBezTo>
                    <a:cubicBezTo>
                      <a:pt x="312" y="49"/>
                      <a:pt x="312" y="45"/>
                      <a:pt x="313" y="47"/>
                    </a:cubicBezTo>
                    <a:cubicBezTo>
                      <a:pt x="314" y="46"/>
                      <a:pt x="315" y="45"/>
                      <a:pt x="315" y="43"/>
                    </a:cubicBezTo>
                    <a:cubicBezTo>
                      <a:pt x="315" y="44"/>
                      <a:pt x="315" y="45"/>
                      <a:pt x="316" y="46"/>
                    </a:cubicBezTo>
                    <a:cubicBezTo>
                      <a:pt x="319" y="43"/>
                      <a:pt x="324" y="42"/>
                      <a:pt x="325" y="37"/>
                    </a:cubicBezTo>
                    <a:cubicBezTo>
                      <a:pt x="326" y="38"/>
                      <a:pt x="326" y="38"/>
                      <a:pt x="326" y="38"/>
                    </a:cubicBezTo>
                    <a:cubicBezTo>
                      <a:pt x="327" y="35"/>
                      <a:pt x="331" y="38"/>
                      <a:pt x="330" y="34"/>
                    </a:cubicBezTo>
                    <a:cubicBezTo>
                      <a:pt x="330" y="32"/>
                      <a:pt x="330" y="32"/>
                      <a:pt x="330" y="32"/>
                    </a:cubicBezTo>
                    <a:cubicBezTo>
                      <a:pt x="331" y="32"/>
                      <a:pt x="331" y="33"/>
                      <a:pt x="332" y="33"/>
                    </a:cubicBezTo>
                    <a:cubicBezTo>
                      <a:pt x="332" y="32"/>
                      <a:pt x="333" y="32"/>
                      <a:pt x="333" y="30"/>
                    </a:cubicBezTo>
                    <a:cubicBezTo>
                      <a:pt x="333" y="31"/>
                      <a:pt x="333" y="31"/>
                      <a:pt x="333" y="32"/>
                    </a:cubicBezTo>
                    <a:cubicBezTo>
                      <a:pt x="335" y="31"/>
                      <a:pt x="334" y="28"/>
                      <a:pt x="335" y="28"/>
                    </a:cubicBezTo>
                    <a:cubicBezTo>
                      <a:pt x="335" y="29"/>
                      <a:pt x="335" y="29"/>
                      <a:pt x="335" y="29"/>
                    </a:cubicBezTo>
                    <a:cubicBezTo>
                      <a:pt x="341" y="29"/>
                      <a:pt x="348" y="25"/>
                      <a:pt x="347" y="19"/>
                    </a:cubicBezTo>
                    <a:cubicBezTo>
                      <a:pt x="347" y="17"/>
                      <a:pt x="349" y="19"/>
                      <a:pt x="350" y="19"/>
                    </a:cubicBezTo>
                    <a:cubicBezTo>
                      <a:pt x="349" y="14"/>
                      <a:pt x="356" y="11"/>
                      <a:pt x="352" y="5"/>
                    </a:cubicBezTo>
                    <a:close/>
                    <a:moveTo>
                      <a:pt x="9" y="132"/>
                    </a:moveTo>
                    <a:cubicBezTo>
                      <a:pt x="9" y="132"/>
                      <a:pt x="9" y="132"/>
                      <a:pt x="9" y="132"/>
                    </a:cubicBezTo>
                    <a:cubicBezTo>
                      <a:pt x="9" y="132"/>
                      <a:pt x="9" y="132"/>
                      <a:pt x="9" y="132"/>
                    </a:cubicBezTo>
                    <a:close/>
                    <a:moveTo>
                      <a:pt x="38" y="37"/>
                    </a:moveTo>
                    <a:cubicBezTo>
                      <a:pt x="38" y="37"/>
                      <a:pt x="39" y="37"/>
                      <a:pt x="39" y="37"/>
                    </a:cubicBezTo>
                    <a:cubicBezTo>
                      <a:pt x="39" y="37"/>
                      <a:pt x="39" y="37"/>
                      <a:pt x="39" y="37"/>
                    </a:cubicBezTo>
                    <a:lnTo>
                      <a:pt x="38" y="37"/>
                    </a:lnTo>
                    <a:close/>
                    <a:moveTo>
                      <a:pt x="42" y="38"/>
                    </a:moveTo>
                    <a:cubicBezTo>
                      <a:pt x="42" y="38"/>
                      <a:pt x="42" y="38"/>
                      <a:pt x="42" y="38"/>
                    </a:cubicBezTo>
                    <a:cubicBezTo>
                      <a:pt x="42" y="38"/>
                      <a:pt x="42" y="38"/>
                      <a:pt x="42" y="38"/>
                    </a:cubicBezTo>
                    <a:close/>
                    <a:moveTo>
                      <a:pt x="219" y="67"/>
                    </a:moveTo>
                    <a:cubicBezTo>
                      <a:pt x="219" y="67"/>
                      <a:pt x="219" y="66"/>
                      <a:pt x="219" y="67"/>
                    </a:cubicBezTo>
                    <a:cubicBezTo>
                      <a:pt x="219" y="67"/>
                      <a:pt x="219" y="67"/>
                      <a:pt x="219" y="6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8" name="Freeform 27"/>
              <p:cNvSpPr>
                <a:spLocks noEditPoints="1"/>
              </p:cNvSpPr>
              <p:nvPr/>
            </p:nvSpPr>
            <p:spPr bwMode="auto">
              <a:xfrm>
                <a:off x="4252912" y="3519487"/>
                <a:ext cx="393700" cy="611188"/>
              </a:xfrm>
              <a:custGeom>
                <a:avLst/>
                <a:gdLst>
                  <a:gd name="T0" fmla="*/ 72 w 182"/>
                  <a:gd name="T1" fmla="*/ 233 h 284"/>
                  <a:gd name="T2" fmla="*/ 89 w 182"/>
                  <a:gd name="T3" fmla="*/ 249 h 284"/>
                  <a:gd name="T4" fmla="*/ 119 w 182"/>
                  <a:gd name="T5" fmla="*/ 267 h 284"/>
                  <a:gd name="T6" fmla="*/ 138 w 182"/>
                  <a:gd name="T7" fmla="*/ 271 h 284"/>
                  <a:gd name="T8" fmla="*/ 159 w 182"/>
                  <a:gd name="T9" fmla="*/ 280 h 284"/>
                  <a:gd name="T10" fmla="*/ 169 w 182"/>
                  <a:gd name="T11" fmla="*/ 283 h 284"/>
                  <a:gd name="T12" fmla="*/ 179 w 182"/>
                  <a:gd name="T13" fmla="*/ 280 h 284"/>
                  <a:gd name="T14" fmla="*/ 180 w 182"/>
                  <a:gd name="T15" fmla="*/ 279 h 284"/>
                  <a:gd name="T16" fmla="*/ 173 w 182"/>
                  <a:gd name="T17" fmla="*/ 277 h 284"/>
                  <a:gd name="T18" fmla="*/ 164 w 182"/>
                  <a:gd name="T19" fmla="*/ 271 h 284"/>
                  <a:gd name="T20" fmla="*/ 154 w 182"/>
                  <a:gd name="T21" fmla="*/ 265 h 284"/>
                  <a:gd name="T22" fmla="*/ 154 w 182"/>
                  <a:gd name="T23" fmla="*/ 264 h 284"/>
                  <a:gd name="T24" fmla="*/ 147 w 182"/>
                  <a:gd name="T25" fmla="*/ 260 h 284"/>
                  <a:gd name="T26" fmla="*/ 147 w 182"/>
                  <a:gd name="T27" fmla="*/ 260 h 284"/>
                  <a:gd name="T28" fmla="*/ 145 w 182"/>
                  <a:gd name="T29" fmla="*/ 256 h 284"/>
                  <a:gd name="T30" fmla="*/ 137 w 182"/>
                  <a:gd name="T31" fmla="*/ 259 h 284"/>
                  <a:gd name="T32" fmla="*/ 134 w 182"/>
                  <a:gd name="T33" fmla="*/ 255 h 284"/>
                  <a:gd name="T34" fmla="*/ 132 w 182"/>
                  <a:gd name="T35" fmla="*/ 252 h 284"/>
                  <a:gd name="T36" fmla="*/ 128 w 182"/>
                  <a:gd name="T37" fmla="*/ 249 h 284"/>
                  <a:gd name="T38" fmla="*/ 123 w 182"/>
                  <a:gd name="T39" fmla="*/ 249 h 284"/>
                  <a:gd name="T40" fmla="*/ 120 w 182"/>
                  <a:gd name="T41" fmla="*/ 246 h 284"/>
                  <a:gd name="T42" fmla="*/ 112 w 182"/>
                  <a:gd name="T43" fmla="*/ 250 h 284"/>
                  <a:gd name="T44" fmla="*/ 114 w 182"/>
                  <a:gd name="T45" fmla="*/ 243 h 284"/>
                  <a:gd name="T46" fmla="*/ 102 w 182"/>
                  <a:gd name="T47" fmla="*/ 233 h 284"/>
                  <a:gd name="T48" fmla="*/ 97 w 182"/>
                  <a:gd name="T49" fmla="*/ 230 h 284"/>
                  <a:gd name="T50" fmla="*/ 89 w 182"/>
                  <a:gd name="T51" fmla="*/ 228 h 284"/>
                  <a:gd name="T52" fmla="*/ 81 w 182"/>
                  <a:gd name="T53" fmla="*/ 214 h 284"/>
                  <a:gd name="T54" fmla="*/ 74 w 182"/>
                  <a:gd name="T55" fmla="*/ 210 h 284"/>
                  <a:gd name="T56" fmla="*/ 73 w 182"/>
                  <a:gd name="T57" fmla="*/ 207 h 284"/>
                  <a:gd name="T58" fmla="*/ 70 w 182"/>
                  <a:gd name="T59" fmla="*/ 207 h 284"/>
                  <a:gd name="T60" fmla="*/ 70 w 182"/>
                  <a:gd name="T61" fmla="*/ 200 h 284"/>
                  <a:gd name="T62" fmla="*/ 65 w 182"/>
                  <a:gd name="T63" fmla="*/ 197 h 284"/>
                  <a:gd name="T64" fmla="*/ 56 w 182"/>
                  <a:gd name="T65" fmla="*/ 186 h 284"/>
                  <a:gd name="T66" fmla="*/ 55 w 182"/>
                  <a:gd name="T67" fmla="*/ 178 h 284"/>
                  <a:gd name="T68" fmla="*/ 50 w 182"/>
                  <a:gd name="T69" fmla="*/ 170 h 284"/>
                  <a:gd name="T70" fmla="*/ 47 w 182"/>
                  <a:gd name="T71" fmla="*/ 163 h 284"/>
                  <a:gd name="T72" fmla="*/ 47 w 182"/>
                  <a:gd name="T73" fmla="*/ 163 h 284"/>
                  <a:gd name="T74" fmla="*/ 43 w 182"/>
                  <a:gd name="T75" fmla="*/ 155 h 284"/>
                  <a:gd name="T76" fmla="*/ 37 w 182"/>
                  <a:gd name="T77" fmla="*/ 144 h 284"/>
                  <a:gd name="T78" fmla="*/ 33 w 182"/>
                  <a:gd name="T79" fmla="*/ 140 h 284"/>
                  <a:gd name="T80" fmla="*/ 32 w 182"/>
                  <a:gd name="T81" fmla="*/ 133 h 284"/>
                  <a:gd name="T82" fmla="*/ 30 w 182"/>
                  <a:gd name="T83" fmla="*/ 123 h 284"/>
                  <a:gd name="T84" fmla="*/ 25 w 182"/>
                  <a:gd name="T85" fmla="*/ 111 h 284"/>
                  <a:gd name="T86" fmla="*/ 24 w 182"/>
                  <a:gd name="T87" fmla="*/ 104 h 284"/>
                  <a:gd name="T88" fmla="*/ 22 w 182"/>
                  <a:gd name="T89" fmla="*/ 81 h 284"/>
                  <a:gd name="T90" fmla="*/ 22 w 182"/>
                  <a:gd name="T91" fmla="*/ 73 h 284"/>
                  <a:gd name="T92" fmla="*/ 16 w 182"/>
                  <a:gd name="T93" fmla="*/ 52 h 284"/>
                  <a:gd name="T94" fmla="*/ 15 w 182"/>
                  <a:gd name="T95" fmla="*/ 42 h 284"/>
                  <a:gd name="T96" fmla="*/ 10 w 182"/>
                  <a:gd name="T97" fmla="*/ 0 h 284"/>
                  <a:gd name="T98" fmla="*/ 6 w 182"/>
                  <a:gd name="T99" fmla="*/ 67 h 284"/>
                  <a:gd name="T100" fmla="*/ 11 w 182"/>
                  <a:gd name="T101" fmla="*/ 122 h 284"/>
                  <a:gd name="T102" fmla="*/ 31 w 182"/>
                  <a:gd name="T103" fmla="*/ 167 h 284"/>
                  <a:gd name="T104" fmla="*/ 39 w 182"/>
                  <a:gd name="T105" fmla="*/ 186 h 284"/>
                  <a:gd name="T106" fmla="*/ 59 w 182"/>
                  <a:gd name="T107" fmla="*/ 218 h 2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82" h="284">
                    <a:moveTo>
                      <a:pt x="59" y="218"/>
                    </a:moveTo>
                    <a:cubicBezTo>
                      <a:pt x="61" y="221"/>
                      <a:pt x="61" y="226"/>
                      <a:pt x="65" y="228"/>
                    </a:cubicBezTo>
                    <a:cubicBezTo>
                      <a:pt x="66" y="228"/>
                      <a:pt x="66" y="227"/>
                      <a:pt x="67" y="227"/>
                    </a:cubicBezTo>
                    <a:cubicBezTo>
                      <a:pt x="67" y="228"/>
                      <a:pt x="66" y="228"/>
                      <a:pt x="66" y="228"/>
                    </a:cubicBezTo>
                    <a:cubicBezTo>
                      <a:pt x="68" y="229"/>
                      <a:pt x="68" y="232"/>
                      <a:pt x="70" y="233"/>
                    </a:cubicBezTo>
                    <a:cubicBezTo>
                      <a:pt x="70" y="233"/>
                      <a:pt x="71" y="234"/>
                      <a:pt x="72" y="233"/>
                    </a:cubicBezTo>
                    <a:cubicBezTo>
                      <a:pt x="71" y="236"/>
                      <a:pt x="76" y="237"/>
                      <a:pt x="77" y="240"/>
                    </a:cubicBezTo>
                    <a:cubicBezTo>
                      <a:pt x="78" y="237"/>
                      <a:pt x="79" y="240"/>
                      <a:pt x="80" y="240"/>
                    </a:cubicBezTo>
                    <a:cubicBezTo>
                      <a:pt x="81" y="240"/>
                      <a:pt x="80" y="241"/>
                      <a:pt x="80" y="241"/>
                    </a:cubicBezTo>
                    <a:cubicBezTo>
                      <a:pt x="81" y="242"/>
                      <a:pt x="82" y="243"/>
                      <a:pt x="83" y="245"/>
                    </a:cubicBezTo>
                    <a:cubicBezTo>
                      <a:pt x="84" y="245"/>
                      <a:pt x="86" y="244"/>
                      <a:pt x="86" y="246"/>
                    </a:cubicBezTo>
                    <a:cubicBezTo>
                      <a:pt x="85" y="248"/>
                      <a:pt x="88" y="247"/>
                      <a:pt x="89" y="249"/>
                    </a:cubicBezTo>
                    <a:cubicBezTo>
                      <a:pt x="90" y="247"/>
                      <a:pt x="92" y="247"/>
                      <a:pt x="92" y="248"/>
                    </a:cubicBezTo>
                    <a:cubicBezTo>
                      <a:pt x="90" y="250"/>
                      <a:pt x="90" y="250"/>
                      <a:pt x="90" y="250"/>
                    </a:cubicBezTo>
                    <a:cubicBezTo>
                      <a:pt x="94" y="251"/>
                      <a:pt x="97" y="258"/>
                      <a:pt x="103" y="257"/>
                    </a:cubicBezTo>
                    <a:cubicBezTo>
                      <a:pt x="102" y="259"/>
                      <a:pt x="102" y="259"/>
                      <a:pt x="102" y="259"/>
                    </a:cubicBezTo>
                    <a:cubicBezTo>
                      <a:pt x="107" y="260"/>
                      <a:pt x="111" y="264"/>
                      <a:pt x="116" y="264"/>
                    </a:cubicBezTo>
                    <a:cubicBezTo>
                      <a:pt x="117" y="265"/>
                      <a:pt x="118" y="267"/>
                      <a:pt x="119" y="267"/>
                    </a:cubicBezTo>
                    <a:cubicBezTo>
                      <a:pt x="121" y="267"/>
                      <a:pt x="122" y="267"/>
                      <a:pt x="124" y="266"/>
                    </a:cubicBezTo>
                    <a:cubicBezTo>
                      <a:pt x="125" y="266"/>
                      <a:pt x="124" y="267"/>
                      <a:pt x="124" y="268"/>
                    </a:cubicBezTo>
                    <a:cubicBezTo>
                      <a:pt x="126" y="269"/>
                      <a:pt x="127" y="272"/>
                      <a:pt x="129" y="271"/>
                    </a:cubicBezTo>
                    <a:cubicBezTo>
                      <a:pt x="129" y="272"/>
                      <a:pt x="129" y="272"/>
                      <a:pt x="129" y="272"/>
                    </a:cubicBezTo>
                    <a:cubicBezTo>
                      <a:pt x="131" y="272"/>
                      <a:pt x="134" y="271"/>
                      <a:pt x="135" y="273"/>
                    </a:cubicBezTo>
                    <a:cubicBezTo>
                      <a:pt x="136" y="272"/>
                      <a:pt x="138" y="272"/>
                      <a:pt x="138" y="271"/>
                    </a:cubicBezTo>
                    <a:cubicBezTo>
                      <a:pt x="138" y="271"/>
                      <a:pt x="137" y="273"/>
                      <a:pt x="138" y="272"/>
                    </a:cubicBezTo>
                    <a:cubicBezTo>
                      <a:pt x="137" y="273"/>
                      <a:pt x="137" y="273"/>
                      <a:pt x="137" y="273"/>
                    </a:cubicBezTo>
                    <a:cubicBezTo>
                      <a:pt x="141" y="276"/>
                      <a:pt x="144" y="276"/>
                      <a:pt x="149" y="276"/>
                    </a:cubicBezTo>
                    <a:cubicBezTo>
                      <a:pt x="149" y="279"/>
                      <a:pt x="152" y="277"/>
                      <a:pt x="154" y="279"/>
                    </a:cubicBezTo>
                    <a:cubicBezTo>
                      <a:pt x="156" y="279"/>
                      <a:pt x="157" y="281"/>
                      <a:pt x="159" y="278"/>
                    </a:cubicBezTo>
                    <a:cubicBezTo>
                      <a:pt x="159" y="280"/>
                      <a:pt x="159" y="280"/>
                      <a:pt x="159" y="280"/>
                    </a:cubicBezTo>
                    <a:cubicBezTo>
                      <a:pt x="161" y="280"/>
                      <a:pt x="163" y="281"/>
                      <a:pt x="165" y="282"/>
                    </a:cubicBezTo>
                    <a:cubicBezTo>
                      <a:pt x="166" y="283"/>
                      <a:pt x="167" y="281"/>
                      <a:pt x="168" y="281"/>
                    </a:cubicBezTo>
                    <a:cubicBezTo>
                      <a:pt x="168" y="282"/>
                      <a:pt x="168" y="282"/>
                      <a:pt x="168" y="282"/>
                    </a:cubicBezTo>
                    <a:cubicBezTo>
                      <a:pt x="169" y="282"/>
                      <a:pt x="170" y="280"/>
                      <a:pt x="171" y="278"/>
                    </a:cubicBezTo>
                    <a:cubicBezTo>
                      <a:pt x="171" y="279"/>
                      <a:pt x="171" y="279"/>
                      <a:pt x="172" y="280"/>
                    </a:cubicBezTo>
                    <a:cubicBezTo>
                      <a:pt x="171" y="280"/>
                      <a:pt x="170" y="281"/>
                      <a:pt x="169" y="283"/>
                    </a:cubicBezTo>
                    <a:cubicBezTo>
                      <a:pt x="170" y="284"/>
                      <a:pt x="173" y="281"/>
                      <a:pt x="173" y="283"/>
                    </a:cubicBezTo>
                    <a:cubicBezTo>
                      <a:pt x="174" y="284"/>
                      <a:pt x="175" y="284"/>
                      <a:pt x="175" y="282"/>
                    </a:cubicBezTo>
                    <a:cubicBezTo>
                      <a:pt x="175" y="283"/>
                      <a:pt x="176" y="283"/>
                      <a:pt x="175" y="284"/>
                    </a:cubicBezTo>
                    <a:cubicBezTo>
                      <a:pt x="176" y="284"/>
                      <a:pt x="177" y="284"/>
                      <a:pt x="177" y="283"/>
                    </a:cubicBezTo>
                    <a:cubicBezTo>
                      <a:pt x="177" y="283"/>
                      <a:pt x="177" y="283"/>
                      <a:pt x="177" y="283"/>
                    </a:cubicBezTo>
                    <a:cubicBezTo>
                      <a:pt x="178" y="282"/>
                      <a:pt x="178" y="282"/>
                      <a:pt x="179" y="280"/>
                    </a:cubicBezTo>
                    <a:cubicBezTo>
                      <a:pt x="178" y="280"/>
                      <a:pt x="178" y="280"/>
                      <a:pt x="178" y="280"/>
                    </a:cubicBezTo>
                    <a:cubicBezTo>
                      <a:pt x="178" y="279"/>
                      <a:pt x="180" y="279"/>
                      <a:pt x="180" y="280"/>
                    </a:cubicBezTo>
                    <a:cubicBezTo>
                      <a:pt x="180" y="282"/>
                      <a:pt x="178" y="282"/>
                      <a:pt x="179" y="283"/>
                    </a:cubicBezTo>
                    <a:cubicBezTo>
                      <a:pt x="182" y="281"/>
                      <a:pt x="182" y="281"/>
                      <a:pt x="182" y="281"/>
                    </a:cubicBezTo>
                    <a:cubicBezTo>
                      <a:pt x="181" y="281"/>
                      <a:pt x="181" y="280"/>
                      <a:pt x="181" y="279"/>
                    </a:cubicBezTo>
                    <a:cubicBezTo>
                      <a:pt x="180" y="279"/>
                      <a:pt x="180" y="279"/>
                      <a:pt x="180" y="279"/>
                    </a:cubicBezTo>
                    <a:cubicBezTo>
                      <a:pt x="180" y="278"/>
                      <a:pt x="180" y="278"/>
                      <a:pt x="180" y="278"/>
                    </a:cubicBezTo>
                    <a:cubicBezTo>
                      <a:pt x="179" y="278"/>
                      <a:pt x="178" y="276"/>
                      <a:pt x="176" y="277"/>
                    </a:cubicBezTo>
                    <a:cubicBezTo>
                      <a:pt x="176" y="279"/>
                      <a:pt x="176" y="279"/>
                      <a:pt x="176" y="279"/>
                    </a:cubicBezTo>
                    <a:cubicBezTo>
                      <a:pt x="175" y="279"/>
                      <a:pt x="174" y="281"/>
                      <a:pt x="173" y="279"/>
                    </a:cubicBezTo>
                    <a:cubicBezTo>
                      <a:pt x="174" y="278"/>
                      <a:pt x="174" y="277"/>
                      <a:pt x="174" y="277"/>
                    </a:cubicBezTo>
                    <a:cubicBezTo>
                      <a:pt x="174" y="277"/>
                      <a:pt x="173" y="277"/>
                      <a:pt x="173" y="277"/>
                    </a:cubicBezTo>
                    <a:cubicBezTo>
                      <a:pt x="174" y="275"/>
                      <a:pt x="174" y="275"/>
                      <a:pt x="174" y="275"/>
                    </a:cubicBezTo>
                    <a:cubicBezTo>
                      <a:pt x="173" y="278"/>
                      <a:pt x="171" y="275"/>
                      <a:pt x="171" y="276"/>
                    </a:cubicBezTo>
                    <a:cubicBezTo>
                      <a:pt x="171" y="275"/>
                      <a:pt x="171" y="275"/>
                      <a:pt x="171" y="275"/>
                    </a:cubicBezTo>
                    <a:cubicBezTo>
                      <a:pt x="170" y="274"/>
                      <a:pt x="171" y="277"/>
                      <a:pt x="170" y="277"/>
                    </a:cubicBezTo>
                    <a:cubicBezTo>
                      <a:pt x="169" y="276"/>
                      <a:pt x="170" y="274"/>
                      <a:pt x="170" y="272"/>
                    </a:cubicBezTo>
                    <a:cubicBezTo>
                      <a:pt x="168" y="272"/>
                      <a:pt x="165" y="273"/>
                      <a:pt x="164" y="271"/>
                    </a:cubicBezTo>
                    <a:cubicBezTo>
                      <a:pt x="163" y="271"/>
                      <a:pt x="161" y="272"/>
                      <a:pt x="160" y="272"/>
                    </a:cubicBezTo>
                    <a:cubicBezTo>
                      <a:pt x="159" y="272"/>
                      <a:pt x="161" y="270"/>
                      <a:pt x="159" y="271"/>
                    </a:cubicBezTo>
                    <a:cubicBezTo>
                      <a:pt x="160" y="270"/>
                      <a:pt x="160" y="269"/>
                      <a:pt x="160" y="268"/>
                    </a:cubicBezTo>
                    <a:cubicBezTo>
                      <a:pt x="160" y="269"/>
                      <a:pt x="158" y="267"/>
                      <a:pt x="158" y="270"/>
                    </a:cubicBezTo>
                    <a:cubicBezTo>
                      <a:pt x="157" y="269"/>
                      <a:pt x="155" y="268"/>
                      <a:pt x="153" y="268"/>
                    </a:cubicBezTo>
                    <a:cubicBezTo>
                      <a:pt x="154" y="268"/>
                      <a:pt x="154" y="266"/>
                      <a:pt x="154" y="265"/>
                    </a:cubicBezTo>
                    <a:cubicBezTo>
                      <a:pt x="153" y="266"/>
                      <a:pt x="151" y="267"/>
                      <a:pt x="150" y="266"/>
                    </a:cubicBezTo>
                    <a:cubicBezTo>
                      <a:pt x="149" y="268"/>
                      <a:pt x="150" y="268"/>
                      <a:pt x="149" y="269"/>
                    </a:cubicBezTo>
                    <a:cubicBezTo>
                      <a:pt x="149" y="269"/>
                      <a:pt x="148" y="270"/>
                      <a:pt x="148" y="270"/>
                    </a:cubicBezTo>
                    <a:cubicBezTo>
                      <a:pt x="148" y="268"/>
                      <a:pt x="149" y="266"/>
                      <a:pt x="148" y="265"/>
                    </a:cubicBezTo>
                    <a:cubicBezTo>
                      <a:pt x="150" y="263"/>
                      <a:pt x="150" y="266"/>
                      <a:pt x="151" y="263"/>
                    </a:cubicBezTo>
                    <a:cubicBezTo>
                      <a:pt x="152" y="261"/>
                      <a:pt x="154" y="262"/>
                      <a:pt x="154" y="264"/>
                    </a:cubicBezTo>
                    <a:cubicBezTo>
                      <a:pt x="156" y="262"/>
                      <a:pt x="153" y="263"/>
                      <a:pt x="154" y="261"/>
                    </a:cubicBezTo>
                    <a:cubicBezTo>
                      <a:pt x="153" y="261"/>
                      <a:pt x="153" y="262"/>
                      <a:pt x="151" y="261"/>
                    </a:cubicBezTo>
                    <a:cubicBezTo>
                      <a:pt x="150" y="263"/>
                      <a:pt x="151" y="263"/>
                      <a:pt x="150" y="264"/>
                    </a:cubicBezTo>
                    <a:cubicBezTo>
                      <a:pt x="148" y="265"/>
                      <a:pt x="149" y="261"/>
                      <a:pt x="148" y="261"/>
                    </a:cubicBezTo>
                    <a:cubicBezTo>
                      <a:pt x="149" y="261"/>
                      <a:pt x="149" y="261"/>
                      <a:pt x="149" y="261"/>
                    </a:cubicBezTo>
                    <a:cubicBezTo>
                      <a:pt x="149" y="260"/>
                      <a:pt x="148" y="261"/>
                      <a:pt x="147" y="260"/>
                    </a:cubicBezTo>
                    <a:cubicBezTo>
                      <a:pt x="148" y="257"/>
                      <a:pt x="149" y="261"/>
                      <a:pt x="150" y="259"/>
                    </a:cubicBezTo>
                    <a:cubicBezTo>
                      <a:pt x="150" y="257"/>
                      <a:pt x="150" y="257"/>
                      <a:pt x="150" y="257"/>
                    </a:cubicBezTo>
                    <a:cubicBezTo>
                      <a:pt x="149" y="256"/>
                      <a:pt x="149" y="259"/>
                      <a:pt x="147" y="258"/>
                    </a:cubicBezTo>
                    <a:cubicBezTo>
                      <a:pt x="148" y="257"/>
                      <a:pt x="148" y="257"/>
                      <a:pt x="148" y="257"/>
                    </a:cubicBezTo>
                    <a:cubicBezTo>
                      <a:pt x="147" y="257"/>
                      <a:pt x="147" y="257"/>
                      <a:pt x="147" y="257"/>
                    </a:cubicBezTo>
                    <a:cubicBezTo>
                      <a:pt x="146" y="258"/>
                      <a:pt x="146" y="260"/>
                      <a:pt x="147" y="260"/>
                    </a:cubicBezTo>
                    <a:cubicBezTo>
                      <a:pt x="145" y="262"/>
                      <a:pt x="146" y="260"/>
                      <a:pt x="144" y="260"/>
                    </a:cubicBezTo>
                    <a:cubicBezTo>
                      <a:pt x="143" y="261"/>
                      <a:pt x="145" y="260"/>
                      <a:pt x="144" y="262"/>
                    </a:cubicBezTo>
                    <a:cubicBezTo>
                      <a:pt x="144" y="263"/>
                      <a:pt x="143" y="263"/>
                      <a:pt x="142" y="263"/>
                    </a:cubicBezTo>
                    <a:cubicBezTo>
                      <a:pt x="141" y="262"/>
                      <a:pt x="142" y="261"/>
                      <a:pt x="142" y="260"/>
                    </a:cubicBezTo>
                    <a:cubicBezTo>
                      <a:pt x="143" y="259"/>
                      <a:pt x="144" y="260"/>
                      <a:pt x="143" y="260"/>
                    </a:cubicBezTo>
                    <a:cubicBezTo>
                      <a:pt x="145" y="259"/>
                      <a:pt x="144" y="257"/>
                      <a:pt x="145" y="256"/>
                    </a:cubicBezTo>
                    <a:cubicBezTo>
                      <a:pt x="145" y="255"/>
                      <a:pt x="144" y="257"/>
                      <a:pt x="143" y="257"/>
                    </a:cubicBezTo>
                    <a:cubicBezTo>
                      <a:pt x="144" y="257"/>
                      <a:pt x="142" y="259"/>
                      <a:pt x="142" y="259"/>
                    </a:cubicBezTo>
                    <a:cubicBezTo>
                      <a:pt x="139" y="263"/>
                      <a:pt x="143" y="256"/>
                      <a:pt x="141" y="256"/>
                    </a:cubicBezTo>
                    <a:cubicBezTo>
                      <a:pt x="140" y="259"/>
                      <a:pt x="137" y="259"/>
                      <a:pt x="137" y="262"/>
                    </a:cubicBezTo>
                    <a:cubicBezTo>
                      <a:pt x="136" y="262"/>
                      <a:pt x="135" y="263"/>
                      <a:pt x="135" y="262"/>
                    </a:cubicBezTo>
                    <a:cubicBezTo>
                      <a:pt x="136" y="261"/>
                      <a:pt x="135" y="261"/>
                      <a:pt x="137" y="259"/>
                    </a:cubicBezTo>
                    <a:cubicBezTo>
                      <a:pt x="136" y="259"/>
                      <a:pt x="136" y="259"/>
                      <a:pt x="136" y="259"/>
                    </a:cubicBezTo>
                    <a:cubicBezTo>
                      <a:pt x="138" y="257"/>
                      <a:pt x="138" y="257"/>
                      <a:pt x="138" y="257"/>
                    </a:cubicBezTo>
                    <a:cubicBezTo>
                      <a:pt x="138" y="255"/>
                      <a:pt x="137" y="254"/>
                      <a:pt x="138" y="253"/>
                    </a:cubicBezTo>
                    <a:cubicBezTo>
                      <a:pt x="136" y="253"/>
                      <a:pt x="137" y="255"/>
                      <a:pt x="136" y="254"/>
                    </a:cubicBezTo>
                    <a:cubicBezTo>
                      <a:pt x="137" y="254"/>
                      <a:pt x="136" y="253"/>
                      <a:pt x="136" y="252"/>
                    </a:cubicBezTo>
                    <a:cubicBezTo>
                      <a:pt x="136" y="254"/>
                      <a:pt x="135" y="255"/>
                      <a:pt x="134" y="255"/>
                    </a:cubicBezTo>
                    <a:cubicBezTo>
                      <a:pt x="133" y="255"/>
                      <a:pt x="133" y="253"/>
                      <a:pt x="134" y="252"/>
                    </a:cubicBezTo>
                    <a:cubicBezTo>
                      <a:pt x="135" y="251"/>
                      <a:pt x="135" y="251"/>
                      <a:pt x="135" y="251"/>
                    </a:cubicBezTo>
                    <a:cubicBezTo>
                      <a:pt x="134" y="252"/>
                      <a:pt x="135" y="250"/>
                      <a:pt x="134" y="251"/>
                    </a:cubicBezTo>
                    <a:cubicBezTo>
                      <a:pt x="134" y="252"/>
                      <a:pt x="133" y="253"/>
                      <a:pt x="132" y="254"/>
                    </a:cubicBezTo>
                    <a:cubicBezTo>
                      <a:pt x="131" y="254"/>
                      <a:pt x="131" y="253"/>
                      <a:pt x="131" y="253"/>
                    </a:cubicBezTo>
                    <a:cubicBezTo>
                      <a:pt x="132" y="252"/>
                      <a:pt x="132" y="252"/>
                      <a:pt x="132" y="252"/>
                    </a:cubicBezTo>
                    <a:cubicBezTo>
                      <a:pt x="131" y="252"/>
                      <a:pt x="134" y="249"/>
                      <a:pt x="132" y="249"/>
                    </a:cubicBezTo>
                    <a:cubicBezTo>
                      <a:pt x="131" y="251"/>
                      <a:pt x="131" y="251"/>
                      <a:pt x="131" y="251"/>
                    </a:cubicBezTo>
                    <a:cubicBezTo>
                      <a:pt x="131" y="250"/>
                      <a:pt x="131" y="250"/>
                      <a:pt x="132" y="249"/>
                    </a:cubicBezTo>
                    <a:cubicBezTo>
                      <a:pt x="131" y="250"/>
                      <a:pt x="130" y="250"/>
                      <a:pt x="130" y="250"/>
                    </a:cubicBezTo>
                    <a:cubicBezTo>
                      <a:pt x="130" y="249"/>
                      <a:pt x="130" y="249"/>
                      <a:pt x="130" y="249"/>
                    </a:cubicBezTo>
                    <a:cubicBezTo>
                      <a:pt x="130" y="249"/>
                      <a:pt x="128" y="251"/>
                      <a:pt x="128" y="249"/>
                    </a:cubicBezTo>
                    <a:cubicBezTo>
                      <a:pt x="127" y="251"/>
                      <a:pt x="129" y="249"/>
                      <a:pt x="129" y="251"/>
                    </a:cubicBezTo>
                    <a:cubicBezTo>
                      <a:pt x="129" y="253"/>
                      <a:pt x="127" y="252"/>
                      <a:pt x="127" y="252"/>
                    </a:cubicBezTo>
                    <a:cubicBezTo>
                      <a:pt x="128" y="250"/>
                      <a:pt x="126" y="251"/>
                      <a:pt x="125" y="251"/>
                    </a:cubicBezTo>
                    <a:cubicBezTo>
                      <a:pt x="126" y="250"/>
                      <a:pt x="126" y="249"/>
                      <a:pt x="126" y="248"/>
                    </a:cubicBezTo>
                    <a:cubicBezTo>
                      <a:pt x="124" y="250"/>
                      <a:pt x="124" y="250"/>
                      <a:pt x="124" y="250"/>
                    </a:cubicBezTo>
                    <a:cubicBezTo>
                      <a:pt x="126" y="247"/>
                      <a:pt x="123" y="250"/>
                      <a:pt x="123" y="249"/>
                    </a:cubicBezTo>
                    <a:cubicBezTo>
                      <a:pt x="124" y="248"/>
                      <a:pt x="124" y="247"/>
                      <a:pt x="124" y="246"/>
                    </a:cubicBezTo>
                    <a:cubicBezTo>
                      <a:pt x="124" y="249"/>
                      <a:pt x="122" y="248"/>
                      <a:pt x="121" y="250"/>
                    </a:cubicBezTo>
                    <a:cubicBezTo>
                      <a:pt x="120" y="248"/>
                      <a:pt x="123" y="247"/>
                      <a:pt x="124" y="245"/>
                    </a:cubicBezTo>
                    <a:cubicBezTo>
                      <a:pt x="122" y="247"/>
                      <a:pt x="123" y="243"/>
                      <a:pt x="121" y="245"/>
                    </a:cubicBezTo>
                    <a:cubicBezTo>
                      <a:pt x="122" y="247"/>
                      <a:pt x="120" y="247"/>
                      <a:pt x="119" y="248"/>
                    </a:cubicBezTo>
                    <a:cubicBezTo>
                      <a:pt x="119" y="247"/>
                      <a:pt x="120" y="247"/>
                      <a:pt x="120" y="246"/>
                    </a:cubicBezTo>
                    <a:cubicBezTo>
                      <a:pt x="119" y="246"/>
                      <a:pt x="118" y="247"/>
                      <a:pt x="118" y="248"/>
                    </a:cubicBezTo>
                    <a:cubicBezTo>
                      <a:pt x="118" y="247"/>
                      <a:pt x="116" y="249"/>
                      <a:pt x="116" y="247"/>
                    </a:cubicBezTo>
                    <a:cubicBezTo>
                      <a:pt x="116" y="246"/>
                      <a:pt x="118" y="247"/>
                      <a:pt x="118" y="246"/>
                    </a:cubicBezTo>
                    <a:cubicBezTo>
                      <a:pt x="116" y="245"/>
                      <a:pt x="115" y="249"/>
                      <a:pt x="113" y="248"/>
                    </a:cubicBezTo>
                    <a:cubicBezTo>
                      <a:pt x="113" y="250"/>
                      <a:pt x="111" y="252"/>
                      <a:pt x="110" y="252"/>
                    </a:cubicBezTo>
                    <a:cubicBezTo>
                      <a:pt x="109" y="250"/>
                      <a:pt x="111" y="252"/>
                      <a:pt x="112" y="250"/>
                    </a:cubicBezTo>
                    <a:cubicBezTo>
                      <a:pt x="111" y="249"/>
                      <a:pt x="111" y="249"/>
                      <a:pt x="111" y="249"/>
                    </a:cubicBezTo>
                    <a:cubicBezTo>
                      <a:pt x="112" y="246"/>
                      <a:pt x="115" y="247"/>
                      <a:pt x="116" y="244"/>
                    </a:cubicBezTo>
                    <a:cubicBezTo>
                      <a:pt x="115" y="245"/>
                      <a:pt x="115" y="245"/>
                      <a:pt x="115" y="245"/>
                    </a:cubicBezTo>
                    <a:cubicBezTo>
                      <a:pt x="115" y="244"/>
                      <a:pt x="116" y="243"/>
                      <a:pt x="117" y="242"/>
                    </a:cubicBezTo>
                    <a:cubicBezTo>
                      <a:pt x="115" y="244"/>
                      <a:pt x="115" y="242"/>
                      <a:pt x="115" y="242"/>
                    </a:cubicBezTo>
                    <a:cubicBezTo>
                      <a:pt x="113" y="243"/>
                      <a:pt x="115" y="242"/>
                      <a:pt x="114" y="243"/>
                    </a:cubicBezTo>
                    <a:cubicBezTo>
                      <a:pt x="114" y="243"/>
                      <a:pt x="112" y="245"/>
                      <a:pt x="111" y="243"/>
                    </a:cubicBezTo>
                    <a:cubicBezTo>
                      <a:pt x="112" y="243"/>
                      <a:pt x="112" y="241"/>
                      <a:pt x="113" y="241"/>
                    </a:cubicBezTo>
                    <a:cubicBezTo>
                      <a:pt x="113" y="240"/>
                      <a:pt x="112" y="242"/>
                      <a:pt x="112" y="241"/>
                    </a:cubicBezTo>
                    <a:cubicBezTo>
                      <a:pt x="112" y="240"/>
                      <a:pt x="112" y="240"/>
                      <a:pt x="112" y="240"/>
                    </a:cubicBezTo>
                    <a:cubicBezTo>
                      <a:pt x="110" y="238"/>
                      <a:pt x="107" y="236"/>
                      <a:pt x="102" y="237"/>
                    </a:cubicBezTo>
                    <a:cubicBezTo>
                      <a:pt x="103" y="236"/>
                      <a:pt x="102" y="235"/>
                      <a:pt x="102" y="233"/>
                    </a:cubicBezTo>
                    <a:cubicBezTo>
                      <a:pt x="102" y="234"/>
                      <a:pt x="101" y="234"/>
                      <a:pt x="100" y="234"/>
                    </a:cubicBezTo>
                    <a:cubicBezTo>
                      <a:pt x="101" y="232"/>
                      <a:pt x="101" y="232"/>
                      <a:pt x="101" y="232"/>
                    </a:cubicBezTo>
                    <a:cubicBezTo>
                      <a:pt x="101" y="231"/>
                      <a:pt x="99" y="232"/>
                      <a:pt x="97" y="232"/>
                    </a:cubicBezTo>
                    <a:cubicBezTo>
                      <a:pt x="98" y="231"/>
                      <a:pt x="98" y="231"/>
                      <a:pt x="98" y="231"/>
                    </a:cubicBezTo>
                    <a:cubicBezTo>
                      <a:pt x="98" y="229"/>
                      <a:pt x="97" y="231"/>
                      <a:pt x="96" y="231"/>
                    </a:cubicBezTo>
                    <a:cubicBezTo>
                      <a:pt x="97" y="230"/>
                      <a:pt x="97" y="230"/>
                      <a:pt x="97" y="230"/>
                    </a:cubicBezTo>
                    <a:cubicBezTo>
                      <a:pt x="96" y="230"/>
                      <a:pt x="96" y="230"/>
                      <a:pt x="96" y="230"/>
                    </a:cubicBezTo>
                    <a:cubicBezTo>
                      <a:pt x="95" y="230"/>
                      <a:pt x="94" y="229"/>
                      <a:pt x="96" y="228"/>
                    </a:cubicBezTo>
                    <a:cubicBezTo>
                      <a:pt x="95" y="228"/>
                      <a:pt x="95" y="228"/>
                      <a:pt x="95" y="229"/>
                    </a:cubicBezTo>
                    <a:cubicBezTo>
                      <a:pt x="95" y="227"/>
                      <a:pt x="93" y="226"/>
                      <a:pt x="92" y="225"/>
                    </a:cubicBezTo>
                    <a:cubicBezTo>
                      <a:pt x="92" y="226"/>
                      <a:pt x="91" y="227"/>
                      <a:pt x="90" y="228"/>
                    </a:cubicBezTo>
                    <a:cubicBezTo>
                      <a:pt x="88" y="229"/>
                      <a:pt x="90" y="227"/>
                      <a:pt x="89" y="228"/>
                    </a:cubicBezTo>
                    <a:cubicBezTo>
                      <a:pt x="90" y="227"/>
                      <a:pt x="90" y="226"/>
                      <a:pt x="91" y="226"/>
                    </a:cubicBezTo>
                    <a:cubicBezTo>
                      <a:pt x="91" y="223"/>
                      <a:pt x="88" y="222"/>
                      <a:pt x="87" y="220"/>
                    </a:cubicBezTo>
                    <a:cubicBezTo>
                      <a:pt x="86" y="220"/>
                      <a:pt x="86" y="220"/>
                      <a:pt x="85" y="221"/>
                    </a:cubicBezTo>
                    <a:cubicBezTo>
                      <a:pt x="86" y="218"/>
                      <a:pt x="83" y="218"/>
                      <a:pt x="82" y="216"/>
                    </a:cubicBezTo>
                    <a:cubicBezTo>
                      <a:pt x="82" y="217"/>
                      <a:pt x="79" y="218"/>
                      <a:pt x="79" y="218"/>
                    </a:cubicBezTo>
                    <a:cubicBezTo>
                      <a:pt x="77" y="218"/>
                      <a:pt x="81" y="216"/>
                      <a:pt x="81" y="214"/>
                    </a:cubicBezTo>
                    <a:cubicBezTo>
                      <a:pt x="80" y="214"/>
                      <a:pt x="79" y="214"/>
                      <a:pt x="79" y="214"/>
                    </a:cubicBezTo>
                    <a:cubicBezTo>
                      <a:pt x="79" y="213"/>
                      <a:pt x="79" y="213"/>
                      <a:pt x="79" y="213"/>
                    </a:cubicBezTo>
                    <a:cubicBezTo>
                      <a:pt x="78" y="214"/>
                      <a:pt x="77" y="213"/>
                      <a:pt x="77" y="212"/>
                    </a:cubicBezTo>
                    <a:cubicBezTo>
                      <a:pt x="77" y="212"/>
                      <a:pt x="77" y="212"/>
                      <a:pt x="77" y="212"/>
                    </a:cubicBezTo>
                    <a:cubicBezTo>
                      <a:pt x="77" y="212"/>
                      <a:pt x="78" y="210"/>
                      <a:pt x="77" y="210"/>
                    </a:cubicBezTo>
                    <a:cubicBezTo>
                      <a:pt x="76" y="211"/>
                      <a:pt x="76" y="209"/>
                      <a:pt x="74" y="210"/>
                    </a:cubicBezTo>
                    <a:cubicBezTo>
                      <a:pt x="74" y="210"/>
                      <a:pt x="74" y="210"/>
                      <a:pt x="75" y="209"/>
                    </a:cubicBezTo>
                    <a:cubicBezTo>
                      <a:pt x="73" y="210"/>
                      <a:pt x="73" y="210"/>
                      <a:pt x="73" y="210"/>
                    </a:cubicBezTo>
                    <a:cubicBezTo>
                      <a:pt x="73" y="209"/>
                      <a:pt x="73" y="209"/>
                      <a:pt x="73" y="209"/>
                    </a:cubicBezTo>
                    <a:cubicBezTo>
                      <a:pt x="74" y="209"/>
                      <a:pt x="75" y="208"/>
                      <a:pt x="75" y="208"/>
                    </a:cubicBezTo>
                    <a:cubicBezTo>
                      <a:pt x="75" y="207"/>
                      <a:pt x="74" y="209"/>
                      <a:pt x="73" y="209"/>
                    </a:cubicBezTo>
                    <a:cubicBezTo>
                      <a:pt x="71" y="209"/>
                      <a:pt x="73" y="208"/>
                      <a:pt x="73" y="207"/>
                    </a:cubicBezTo>
                    <a:cubicBezTo>
                      <a:pt x="74" y="207"/>
                      <a:pt x="73" y="208"/>
                      <a:pt x="73" y="208"/>
                    </a:cubicBezTo>
                    <a:cubicBezTo>
                      <a:pt x="75" y="208"/>
                      <a:pt x="73" y="207"/>
                      <a:pt x="74" y="207"/>
                    </a:cubicBezTo>
                    <a:cubicBezTo>
                      <a:pt x="74" y="206"/>
                      <a:pt x="72" y="208"/>
                      <a:pt x="72" y="207"/>
                    </a:cubicBezTo>
                    <a:cubicBezTo>
                      <a:pt x="72" y="206"/>
                      <a:pt x="71" y="206"/>
                      <a:pt x="72" y="205"/>
                    </a:cubicBezTo>
                    <a:cubicBezTo>
                      <a:pt x="71" y="205"/>
                      <a:pt x="71" y="204"/>
                      <a:pt x="70" y="204"/>
                    </a:cubicBezTo>
                    <a:cubicBezTo>
                      <a:pt x="71" y="205"/>
                      <a:pt x="71" y="206"/>
                      <a:pt x="70" y="207"/>
                    </a:cubicBezTo>
                    <a:cubicBezTo>
                      <a:pt x="69" y="206"/>
                      <a:pt x="69" y="206"/>
                      <a:pt x="69" y="205"/>
                    </a:cubicBezTo>
                    <a:cubicBezTo>
                      <a:pt x="70" y="205"/>
                      <a:pt x="70" y="205"/>
                      <a:pt x="70" y="205"/>
                    </a:cubicBezTo>
                    <a:cubicBezTo>
                      <a:pt x="69" y="205"/>
                      <a:pt x="69" y="204"/>
                      <a:pt x="68" y="206"/>
                    </a:cubicBezTo>
                    <a:cubicBezTo>
                      <a:pt x="69" y="204"/>
                      <a:pt x="69" y="204"/>
                      <a:pt x="69" y="204"/>
                    </a:cubicBezTo>
                    <a:cubicBezTo>
                      <a:pt x="68" y="204"/>
                      <a:pt x="67" y="203"/>
                      <a:pt x="67" y="203"/>
                    </a:cubicBezTo>
                    <a:cubicBezTo>
                      <a:pt x="68" y="202"/>
                      <a:pt x="70" y="201"/>
                      <a:pt x="70" y="200"/>
                    </a:cubicBezTo>
                    <a:cubicBezTo>
                      <a:pt x="68" y="200"/>
                      <a:pt x="68" y="200"/>
                      <a:pt x="68" y="200"/>
                    </a:cubicBezTo>
                    <a:cubicBezTo>
                      <a:pt x="67" y="200"/>
                      <a:pt x="67" y="199"/>
                      <a:pt x="68" y="199"/>
                    </a:cubicBezTo>
                    <a:cubicBezTo>
                      <a:pt x="68" y="197"/>
                      <a:pt x="63" y="200"/>
                      <a:pt x="64" y="198"/>
                    </a:cubicBezTo>
                    <a:cubicBezTo>
                      <a:pt x="66" y="197"/>
                      <a:pt x="66" y="197"/>
                      <a:pt x="66" y="196"/>
                    </a:cubicBezTo>
                    <a:cubicBezTo>
                      <a:pt x="65" y="196"/>
                      <a:pt x="65" y="196"/>
                      <a:pt x="64" y="196"/>
                    </a:cubicBezTo>
                    <a:cubicBezTo>
                      <a:pt x="64" y="197"/>
                      <a:pt x="66" y="196"/>
                      <a:pt x="65" y="197"/>
                    </a:cubicBezTo>
                    <a:cubicBezTo>
                      <a:pt x="64" y="198"/>
                      <a:pt x="64" y="197"/>
                      <a:pt x="63" y="197"/>
                    </a:cubicBezTo>
                    <a:cubicBezTo>
                      <a:pt x="66" y="193"/>
                      <a:pt x="62" y="192"/>
                      <a:pt x="62" y="189"/>
                    </a:cubicBezTo>
                    <a:cubicBezTo>
                      <a:pt x="60" y="190"/>
                      <a:pt x="61" y="189"/>
                      <a:pt x="60" y="189"/>
                    </a:cubicBezTo>
                    <a:cubicBezTo>
                      <a:pt x="63" y="187"/>
                      <a:pt x="59" y="188"/>
                      <a:pt x="60" y="186"/>
                    </a:cubicBezTo>
                    <a:cubicBezTo>
                      <a:pt x="58" y="188"/>
                      <a:pt x="58" y="188"/>
                      <a:pt x="58" y="188"/>
                    </a:cubicBezTo>
                    <a:cubicBezTo>
                      <a:pt x="59" y="186"/>
                      <a:pt x="54" y="188"/>
                      <a:pt x="56" y="186"/>
                    </a:cubicBezTo>
                    <a:cubicBezTo>
                      <a:pt x="56" y="185"/>
                      <a:pt x="58" y="185"/>
                      <a:pt x="58" y="185"/>
                    </a:cubicBezTo>
                    <a:cubicBezTo>
                      <a:pt x="60" y="183"/>
                      <a:pt x="55" y="184"/>
                      <a:pt x="57" y="181"/>
                    </a:cubicBezTo>
                    <a:cubicBezTo>
                      <a:pt x="56" y="182"/>
                      <a:pt x="55" y="183"/>
                      <a:pt x="54" y="182"/>
                    </a:cubicBezTo>
                    <a:cubicBezTo>
                      <a:pt x="54" y="181"/>
                      <a:pt x="55" y="179"/>
                      <a:pt x="55" y="179"/>
                    </a:cubicBezTo>
                    <a:cubicBezTo>
                      <a:pt x="55" y="179"/>
                      <a:pt x="54" y="179"/>
                      <a:pt x="54" y="178"/>
                    </a:cubicBezTo>
                    <a:cubicBezTo>
                      <a:pt x="55" y="178"/>
                      <a:pt x="55" y="178"/>
                      <a:pt x="55" y="178"/>
                    </a:cubicBezTo>
                    <a:cubicBezTo>
                      <a:pt x="55" y="177"/>
                      <a:pt x="54" y="177"/>
                      <a:pt x="53" y="176"/>
                    </a:cubicBezTo>
                    <a:cubicBezTo>
                      <a:pt x="54" y="175"/>
                      <a:pt x="53" y="174"/>
                      <a:pt x="53" y="172"/>
                    </a:cubicBezTo>
                    <a:cubicBezTo>
                      <a:pt x="51" y="172"/>
                      <a:pt x="53" y="170"/>
                      <a:pt x="50" y="171"/>
                    </a:cubicBezTo>
                    <a:cubicBezTo>
                      <a:pt x="50" y="171"/>
                      <a:pt x="51" y="171"/>
                      <a:pt x="51" y="170"/>
                    </a:cubicBezTo>
                    <a:cubicBezTo>
                      <a:pt x="50" y="170"/>
                      <a:pt x="48" y="171"/>
                      <a:pt x="48" y="170"/>
                    </a:cubicBezTo>
                    <a:cubicBezTo>
                      <a:pt x="50" y="170"/>
                      <a:pt x="50" y="170"/>
                      <a:pt x="50" y="170"/>
                    </a:cubicBezTo>
                    <a:cubicBezTo>
                      <a:pt x="52" y="169"/>
                      <a:pt x="49" y="168"/>
                      <a:pt x="50" y="167"/>
                    </a:cubicBezTo>
                    <a:cubicBezTo>
                      <a:pt x="49" y="168"/>
                      <a:pt x="50" y="167"/>
                      <a:pt x="49" y="167"/>
                    </a:cubicBezTo>
                    <a:cubicBezTo>
                      <a:pt x="48" y="167"/>
                      <a:pt x="48" y="167"/>
                      <a:pt x="48" y="167"/>
                    </a:cubicBezTo>
                    <a:cubicBezTo>
                      <a:pt x="47" y="166"/>
                      <a:pt x="47" y="167"/>
                      <a:pt x="46" y="166"/>
                    </a:cubicBezTo>
                    <a:cubicBezTo>
                      <a:pt x="46" y="165"/>
                      <a:pt x="48" y="165"/>
                      <a:pt x="48" y="165"/>
                    </a:cubicBezTo>
                    <a:cubicBezTo>
                      <a:pt x="49" y="164"/>
                      <a:pt x="48" y="164"/>
                      <a:pt x="47" y="163"/>
                    </a:cubicBezTo>
                    <a:cubicBezTo>
                      <a:pt x="47" y="164"/>
                      <a:pt x="47" y="164"/>
                      <a:pt x="47" y="164"/>
                    </a:cubicBezTo>
                    <a:cubicBezTo>
                      <a:pt x="47" y="164"/>
                      <a:pt x="47" y="163"/>
                      <a:pt x="47" y="163"/>
                    </a:cubicBezTo>
                    <a:cubicBezTo>
                      <a:pt x="47" y="163"/>
                      <a:pt x="47" y="163"/>
                      <a:pt x="46" y="163"/>
                    </a:cubicBezTo>
                    <a:cubicBezTo>
                      <a:pt x="46" y="163"/>
                      <a:pt x="46" y="163"/>
                      <a:pt x="47" y="163"/>
                    </a:cubicBezTo>
                    <a:cubicBezTo>
                      <a:pt x="47" y="163"/>
                      <a:pt x="47" y="163"/>
                      <a:pt x="47" y="163"/>
                    </a:cubicBezTo>
                    <a:cubicBezTo>
                      <a:pt x="47" y="163"/>
                      <a:pt x="47" y="163"/>
                      <a:pt x="47" y="163"/>
                    </a:cubicBezTo>
                    <a:cubicBezTo>
                      <a:pt x="47" y="163"/>
                      <a:pt x="47" y="162"/>
                      <a:pt x="47" y="162"/>
                    </a:cubicBezTo>
                    <a:cubicBezTo>
                      <a:pt x="47" y="162"/>
                      <a:pt x="47" y="162"/>
                      <a:pt x="47" y="162"/>
                    </a:cubicBezTo>
                    <a:cubicBezTo>
                      <a:pt x="49" y="161"/>
                      <a:pt x="49" y="161"/>
                      <a:pt x="49" y="161"/>
                    </a:cubicBezTo>
                    <a:cubicBezTo>
                      <a:pt x="48" y="161"/>
                      <a:pt x="46" y="160"/>
                      <a:pt x="46" y="161"/>
                    </a:cubicBezTo>
                    <a:cubicBezTo>
                      <a:pt x="46" y="158"/>
                      <a:pt x="44" y="156"/>
                      <a:pt x="43" y="155"/>
                    </a:cubicBezTo>
                    <a:cubicBezTo>
                      <a:pt x="43" y="155"/>
                      <a:pt x="44" y="155"/>
                      <a:pt x="43" y="155"/>
                    </a:cubicBezTo>
                    <a:cubicBezTo>
                      <a:pt x="43" y="154"/>
                      <a:pt x="41" y="154"/>
                      <a:pt x="42" y="154"/>
                    </a:cubicBezTo>
                    <a:cubicBezTo>
                      <a:pt x="41" y="153"/>
                      <a:pt x="43" y="153"/>
                      <a:pt x="43" y="152"/>
                    </a:cubicBezTo>
                    <a:cubicBezTo>
                      <a:pt x="43" y="152"/>
                      <a:pt x="42" y="152"/>
                      <a:pt x="41" y="152"/>
                    </a:cubicBezTo>
                    <a:cubicBezTo>
                      <a:pt x="43" y="150"/>
                      <a:pt x="39" y="149"/>
                      <a:pt x="39" y="147"/>
                    </a:cubicBezTo>
                    <a:cubicBezTo>
                      <a:pt x="40" y="147"/>
                      <a:pt x="41" y="147"/>
                      <a:pt x="41" y="147"/>
                    </a:cubicBezTo>
                    <a:cubicBezTo>
                      <a:pt x="40" y="146"/>
                      <a:pt x="39" y="145"/>
                      <a:pt x="37" y="144"/>
                    </a:cubicBezTo>
                    <a:cubicBezTo>
                      <a:pt x="37" y="144"/>
                      <a:pt x="38" y="144"/>
                      <a:pt x="38" y="144"/>
                    </a:cubicBezTo>
                    <a:cubicBezTo>
                      <a:pt x="38" y="143"/>
                      <a:pt x="37" y="142"/>
                      <a:pt x="36" y="142"/>
                    </a:cubicBezTo>
                    <a:cubicBezTo>
                      <a:pt x="35" y="143"/>
                      <a:pt x="37" y="142"/>
                      <a:pt x="37" y="142"/>
                    </a:cubicBezTo>
                    <a:cubicBezTo>
                      <a:pt x="35" y="143"/>
                      <a:pt x="34" y="143"/>
                      <a:pt x="34" y="142"/>
                    </a:cubicBezTo>
                    <a:cubicBezTo>
                      <a:pt x="34" y="142"/>
                      <a:pt x="34" y="142"/>
                      <a:pt x="34" y="142"/>
                    </a:cubicBezTo>
                    <a:cubicBezTo>
                      <a:pt x="34" y="141"/>
                      <a:pt x="33" y="141"/>
                      <a:pt x="33" y="140"/>
                    </a:cubicBezTo>
                    <a:cubicBezTo>
                      <a:pt x="33" y="139"/>
                      <a:pt x="33" y="140"/>
                      <a:pt x="34" y="140"/>
                    </a:cubicBezTo>
                    <a:cubicBezTo>
                      <a:pt x="36" y="139"/>
                      <a:pt x="35" y="137"/>
                      <a:pt x="35" y="137"/>
                    </a:cubicBezTo>
                    <a:cubicBezTo>
                      <a:pt x="35" y="137"/>
                      <a:pt x="34" y="136"/>
                      <a:pt x="33" y="137"/>
                    </a:cubicBezTo>
                    <a:cubicBezTo>
                      <a:pt x="32" y="136"/>
                      <a:pt x="35" y="136"/>
                      <a:pt x="34" y="135"/>
                    </a:cubicBezTo>
                    <a:cubicBezTo>
                      <a:pt x="29" y="134"/>
                      <a:pt x="29" y="134"/>
                      <a:pt x="29" y="134"/>
                    </a:cubicBezTo>
                    <a:cubicBezTo>
                      <a:pt x="30" y="134"/>
                      <a:pt x="31" y="133"/>
                      <a:pt x="32" y="133"/>
                    </a:cubicBezTo>
                    <a:cubicBezTo>
                      <a:pt x="31" y="132"/>
                      <a:pt x="28" y="132"/>
                      <a:pt x="27" y="131"/>
                    </a:cubicBezTo>
                    <a:cubicBezTo>
                      <a:pt x="27" y="131"/>
                      <a:pt x="25" y="129"/>
                      <a:pt x="25" y="129"/>
                    </a:cubicBezTo>
                    <a:cubicBezTo>
                      <a:pt x="26" y="128"/>
                      <a:pt x="25" y="129"/>
                      <a:pt x="26" y="129"/>
                    </a:cubicBezTo>
                    <a:cubicBezTo>
                      <a:pt x="27" y="128"/>
                      <a:pt x="27" y="128"/>
                      <a:pt x="27" y="128"/>
                    </a:cubicBezTo>
                    <a:cubicBezTo>
                      <a:pt x="28" y="129"/>
                      <a:pt x="30" y="127"/>
                      <a:pt x="31" y="127"/>
                    </a:cubicBezTo>
                    <a:cubicBezTo>
                      <a:pt x="30" y="127"/>
                      <a:pt x="30" y="124"/>
                      <a:pt x="30" y="123"/>
                    </a:cubicBezTo>
                    <a:cubicBezTo>
                      <a:pt x="28" y="124"/>
                      <a:pt x="28" y="121"/>
                      <a:pt x="26" y="122"/>
                    </a:cubicBezTo>
                    <a:cubicBezTo>
                      <a:pt x="25" y="121"/>
                      <a:pt x="28" y="121"/>
                      <a:pt x="28" y="120"/>
                    </a:cubicBezTo>
                    <a:cubicBezTo>
                      <a:pt x="27" y="119"/>
                      <a:pt x="27" y="117"/>
                      <a:pt x="27" y="115"/>
                    </a:cubicBezTo>
                    <a:cubicBezTo>
                      <a:pt x="27" y="115"/>
                      <a:pt x="27" y="115"/>
                      <a:pt x="27" y="115"/>
                    </a:cubicBezTo>
                    <a:cubicBezTo>
                      <a:pt x="26" y="114"/>
                      <a:pt x="26" y="112"/>
                      <a:pt x="24" y="111"/>
                    </a:cubicBezTo>
                    <a:cubicBezTo>
                      <a:pt x="24" y="111"/>
                      <a:pt x="25" y="111"/>
                      <a:pt x="25" y="111"/>
                    </a:cubicBezTo>
                    <a:cubicBezTo>
                      <a:pt x="26" y="109"/>
                      <a:pt x="22" y="111"/>
                      <a:pt x="23" y="109"/>
                    </a:cubicBezTo>
                    <a:cubicBezTo>
                      <a:pt x="24" y="109"/>
                      <a:pt x="24" y="109"/>
                      <a:pt x="24" y="109"/>
                    </a:cubicBezTo>
                    <a:cubicBezTo>
                      <a:pt x="23" y="109"/>
                      <a:pt x="25" y="107"/>
                      <a:pt x="23" y="106"/>
                    </a:cubicBezTo>
                    <a:cubicBezTo>
                      <a:pt x="24" y="106"/>
                      <a:pt x="24" y="106"/>
                      <a:pt x="24" y="106"/>
                    </a:cubicBezTo>
                    <a:cubicBezTo>
                      <a:pt x="24" y="105"/>
                      <a:pt x="24" y="104"/>
                      <a:pt x="22" y="103"/>
                    </a:cubicBezTo>
                    <a:cubicBezTo>
                      <a:pt x="22" y="103"/>
                      <a:pt x="23" y="103"/>
                      <a:pt x="24" y="104"/>
                    </a:cubicBezTo>
                    <a:cubicBezTo>
                      <a:pt x="25" y="102"/>
                      <a:pt x="21" y="103"/>
                      <a:pt x="22" y="102"/>
                    </a:cubicBezTo>
                    <a:cubicBezTo>
                      <a:pt x="22" y="101"/>
                      <a:pt x="23" y="101"/>
                      <a:pt x="23" y="101"/>
                    </a:cubicBezTo>
                    <a:cubicBezTo>
                      <a:pt x="22" y="100"/>
                      <a:pt x="22" y="99"/>
                      <a:pt x="21" y="98"/>
                    </a:cubicBezTo>
                    <a:cubicBezTo>
                      <a:pt x="22" y="98"/>
                      <a:pt x="22" y="98"/>
                      <a:pt x="23" y="97"/>
                    </a:cubicBezTo>
                    <a:cubicBezTo>
                      <a:pt x="22" y="91"/>
                      <a:pt x="22" y="86"/>
                      <a:pt x="19" y="80"/>
                    </a:cubicBezTo>
                    <a:cubicBezTo>
                      <a:pt x="21" y="79"/>
                      <a:pt x="21" y="81"/>
                      <a:pt x="22" y="81"/>
                    </a:cubicBezTo>
                    <a:cubicBezTo>
                      <a:pt x="20" y="81"/>
                      <a:pt x="22" y="80"/>
                      <a:pt x="21" y="78"/>
                    </a:cubicBezTo>
                    <a:cubicBezTo>
                      <a:pt x="21" y="78"/>
                      <a:pt x="21" y="78"/>
                      <a:pt x="21" y="78"/>
                    </a:cubicBezTo>
                    <a:cubicBezTo>
                      <a:pt x="20" y="77"/>
                      <a:pt x="22" y="77"/>
                      <a:pt x="21" y="76"/>
                    </a:cubicBezTo>
                    <a:cubicBezTo>
                      <a:pt x="21" y="76"/>
                      <a:pt x="21" y="76"/>
                      <a:pt x="21" y="76"/>
                    </a:cubicBezTo>
                    <a:cubicBezTo>
                      <a:pt x="19" y="75"/>
                      <a:pt x="23" y="74"/>
                      <a:pt x="20" y="74"/>
                    </a:cubicBezTo>
                    <a:cubicBezTo>
                      <a:pt x="22" y="73"/>
                      <a:pt x="22" y="73"/>
                      <a:pt x="22" y="73"/>
                    </a:cubicBezTo>
                    <a:cubicBezTo>
                      <a:pt x="19" y="72"/>
                      <a:pt x="23" y="72"/>
                      <a:pt x="20" y="71"/>
                    </a:cubicBezTo>
                    <a:cubicBezTo>
                      <a:pt x="21" y="71"/>
                      <a:pt x="21" y="71"/>
                      <a:pt x="21" y="71"/>
                    </a:cubicBezTo>
                    <a:cubicBezTo>
                      <a:pt x="22" y="70"/>
                      <a:pt x="18" y="68"/>
                      <a:pt x="20" y="68"/>
                    </a:cubicBezTo>
                    <a:cubicBezTo>
                      <a:pt x="19" y="67"/>
                      <a:pt x="19" y="65"/>
                      <a:pt x="17" y="65"/>
                    </a:cubicBezTo>
                    <a:cubicBezTo>
                      <a:pt x="18" y="65"/>
                      <a:pt x="19" y="65"/>
                      <a:pt x="19" y="65"/>
                    </a:cubicBezTo>
                    <a:cubicBezTo>
                      <a:pt x="18" y="61"/>
                      <a:pt x="18" y="56"/>
                      <a:pt x="16" y="52"/>
                    </a:cubicBezTo>
                    <a:cubicBezTo>
                      <a:pt x="16" y="52"/>
                      <a:pt x="16" y="52"/>
                      <a:pt x="17" y="52"/>
                    </a:cubicBezTo>
                    <a:cubicBezTo>
                      <a:pt x="15" y="50"/>
                      <a:pt x="19" y="47"/>
                      <a:pt x="15" y="46"/>
                    </a:cubicBezTo>
                    <a:cubicBezTo>
                      <a:pt x="13" y="45"/>
                      <a:pt x="13" y="45"/>
                      <a:pt x="13" y="45"/>
                    </a:cubicBezTo>
                    <a:cubicBezTo>
                      <a:pt x="14" y="44"/>
                      <a:pt x="15" y="44"/>
                      <a:pt x="16" y="44"/>
                    </a:cubicBezTo>
                    <a:cubicBezTo>
                      <a:pt x="14" y="43"/>
                      <a:pt x="15" y="42"/>
                      <a:pt x="14" y="41"/>
                    </a:cubicBezTo>
                    <a:cubicBezTo>
                      <a:pt x="14" y="41"/>
                      <a:pt x="15" y="42"/>
                      <a:pt x="15" y="42"/>
                    </a:cubicBezTo>
                    <a:cubicBezTo>
                      <a:pt x="15" y="40"/>
                      <a:pt x="13" y="39"/>
                      <a:pt x="13" y="38"/>
                    </a:cubicBezTo>
                    <a:cubicBezTo>
                      <a:pt x="14" y="38"/>
                      <a:pt x="14" y="38"/>
                      <a:pt x="14" y="38"/>
                    </a:cubicBezTo>
                    <a:cubicBezTo>
                      <a:pt x="17" y="33"/>
                      <a:pt x="20" y="26"/>
                      <a:pt x="16" y="21"/>
                    </a:cubicBezTo>
                    <a:cubicBezTo>
                      <a:pt x="16" y="20"/>
                      <a:pt x="19" y="21"/>
                      <a:pt x="19" y="20"/>
                    </a:cubicBezTo>
                    <a:cubicBezTo>
                      <a:pt x="16" y="15"/>
                      <a:pt x="21" y="10"/>
                      <a:pt x="17" y="5"/>
                    </a:cubicBezTo>
                    <a:cubicBezTo>
                      <a:pt x="16" y="2"/>
                      <a:pt x="10" y="0"/>
                      <a:pt x="10" y="0"/>
                    </a:cubicBezTo>
                    <a:cubicBezTo>
                      <a:pt x="11" y="9"/>
                      <a:pt x="8" y="16"/>
                      <a:pt x="5" y="24"/>
                    </a:cubicBezTo>
                    <a:cubicBezTo>
                      <a:pt x="5" y="27"/>
                      <a:pt x="6" y="30"/>
                      <a:pt x="5" y="33"/>
                    </a:cubicBezTo>
                    <a:cubicBezTo>
                      <a:pt x="5" y="44"/>
                      <a:pt x="0" y="55"/>
                      <a:pt x="3" y="66"/>
                    </a:cubicBezTo>
                    <a:cubicBezTo>
                      <a:pt x="4" y="65"/>
                      <a:pt x="5" y="66"/>
                      <a:pt x="5" y="66"/>
                    </a:cubicBezTo>
                    <a:cubicBezTo>
                      <a:pt x="5" y="66"/>
                      <a:pt x="5" y="66"/>
                      <a:pt x="5" y="66"/>
                    </a:cubicBezTo>
                    <a:cubicBezTo>
                      <a:pt x="6" y="67"/>
                      <a:pt x="6" y="67"/>
                      <a:pt x="6" y="67"/>
                    </a:cubicBezTo>
                    <a:cubicBezTo>
                      <a:pt x="6" y="68"/>
                      <a:pt x="5" y="68"/>
                      <a:pt x="4" y="67"/>
                    </a:cubicBezTo>
                    <a:cubicBezTo>
                      <a:pt x="4" y="71"/>
                      <a:pt x="6" y="75"/>
                      <a:pt x="5" y="79"/>
                    </a:cubicBezTo>
                    <a:cubicBezTo>
                      <a:pt x="8" y="80"/>
                      <a:pt x="6" y="82"/>
                      <a:pt x="8" y="82"/>
                    </a:cubicBezTo>
                    <a:cubicBezTo>
                      <a:pt x="8" y="82"/>
                      <a:pt x="8" y="82"/>
                      <a:pt x="7" y="82"/>
                    </a:cubicBezTo>
                    <a:cubicBezTo>
                      <a:pt x="9" y="84"/>
                      <a:pt x="9" y="85"/>
                      <a:pt x="6" y="88"/>
                    </a:cubicBezTo>
                    <a:cubicBezTo>
                      <a:pt x="6" y="99"/>
                      <a:pt x="9" y="110"/>
                      <a:pt x="11" y="122"/>
                    </a:cubicBezTo>
                    <a:cubicBezTo>
                      <a:pt x="14" y="133"/>
                      <a:pt x="19" y="143"/>
                      <a:pt x="24" y="154"/>
                    </a:cubicBezTo>
                    <a:cubicBezTo>
                      <a:pt x="28" y="155"/>
                      <a:pt x="27" y="158"/>
                      <a:pt x="30" y="159"/>
                    </a:cubicBezTo>
                    <a:cubicBezTo>
                      <a:pt x="29" y="159"/>
                      <a:pt x="29" y="159"/>
                      <a:pt x="29" y="159"/>
                    </a:cubicBezTo>
                    <a:cubicBezTo>
                      <a:pt x="32" y="160"/>
                      <a:pt x="30" y="161"/>
                      <a:pt x="30" y="164"/>
                    </a:cubicBezTo>
                    <a:cubicBezTo>
                      <a:pt x="31" y="163"/>
                      <a:pt x="30" y="164"/>
                      <a:pt x="32" y="163"/>
                    </a:cubicBezTo>
                    <a:cubicBezTo>
                      <a:pt x="34" y="163"/>
                      <a:pt x="30" y="166"/>
                      <a:pt x="31" y="167"/>
                    </a:cubicBezTo>
                    <a:cubicBezTo>
                      <a:pt x="31" y="167"/>
                      <a:pt x="32" y="166"/>
                      <a:pt x="32" y="167"/>
                    </a:cubicBezTo>
                    <a:cubicBezTo>
                      <a:pt x="35" y="168"/>
                      <a:pt x="31" y="166"/>
                      <a:pt x="30" y="171"/>
                    </a:cubicBezTo>
                    <a:cubicBezTo>
                      <a:pt x="33" y="175"/>
                      <a:pt x="37" y="179"/>
                      <a:pt x="38" y="184"/>
                    </a:cubicBezTo>
                    <a:cubicBezTo>
                      <a:pt x="38" y="184"/>
                      <a:pt x="40" y="183"/>
                      <a:pt x="40" y="184"/>
                    </a:cubicBezTo>
                    <a:cubicBezTo>
                      <a:pt x="37" y="186"/>
                      <a:pt x="41" y="185"/>
                      <a:pt x="41" y="186"/>
                    </a:cubicBezTo>
                    <a:cubicBezTo>
                      <a:pt x="40" y="187"/>
                      <a:pt x="40" y="186"/>
                      <a:pt x="39" y="186"/>
                    </a:cubicBezTo>
                    <a:cubicBezTo>
                      <a:pt x="39" y="189"/>
                      <a:pt x="42" y="190"/>
                      <a:pt x="42" y="192"/>
                    </a:cubicBezTo>
                    <a:cubicBezTo>
                      <a:pt x="44" y="193"/>
                      <a:pt x="43" y="197"/>
                      <a:pt x="45" y="197"/>
                    </a:cubicBezTo>
                    <a:cubicBezTo>
                      <a:pt x="44" y="198"/>
                      <a:pt x="44" y="199"/>
                      <a:pt x="44" y="199"/>
                    </a:cubicBezTo>
                    <a:cubicBezTo>
                      <a:pt x="48" y="199"/>
                      <a:pt x="45" y="204"/>
                      <a:pt x="48" y="204"/>
                    </a:cubicBezTo>
                    <a:cubicBezTo>
                      <a:pt x="48" y="204"/>
                      <a:pt x="48" y="204"/>
                      <a:pt x="48" y="204"/>
                    </a:cubicBezTo>
                    <a:cubicBezTo>
                      <a:pt x="51" y="209"/>
                      <a:pt x="54" y="215"/>
                      <a:pt x="59" y="218"/>
                    </a:cubicBezTo>
                    <a:close/>
                    <a:moveTo>
                      <a:pt x="45" y="162"/>
                    </a:moveTo>
                    <a:cubicBezTo>
                      <a:pt x="45" y="162"/>
                      <a:pt x="46" y="162"/>
                      <a:pt x="46" y="162"/>
                    </a:cubicBezTo>
                    <a:cubicBezTo>
                      <a:pt x="45" y="162"/>
                      <a:pt x="45" y="162"/>
                      <a:pt x="45" y="1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9" name="Freeform 28"/>
              <p:cNvSpPr>
                <a:spLocks noEditPoints="1"/>
              </p:cNvSpPr>
              <p:nvPr/>
            </p:nvSpPr>
            <p:spPr bwMode="auto">
              <a:xfrm>
                <a:off x="4629150" y="3649663"/>
                <a:ext cx="74613" cy="103188"/>
              </a:xfrm>
              <a:custGeom>
                <a:avLst/>
                <a:gdLst>
                  <a:gd name="T0" fmla="*/ 0 w 34"/>
                  <a:gd name="T1" fmla="*/ 44 h 48"/>
                  <a:gd name="T2" fmla="*/ 12 w 34"/>
                  <a:gd name="T3" fmla="*/ 43 h 48"/>
                  <a:gd name="T4" fmla="*/ 22 w 34"/>
                  <a:gd name="T5" fmla="*/ 39 h 48"/>
                  <a:gd name="T6" fmla="*/ 23 w 34"/>
                  <a:gd name="T7" fmla="*/ 30 h 48"/>
                  <a:gd name="T8" fmla="*/ 26 w 34"/>
                  <a:gd name="T9" fmla="*/ 29 h 48"/>
                  <a:gd name="T10" fmla="*/ 29 w 34"/>
                  <a:gd name="T11" fmla="*/ 25 h 48"/>
                  <a:gd name="T12" fmla="*/ 32 w 34"/>
                  <a:gd name="T13" fmla="*/ 23 h 48"/>
                  <a:gd name="T14" fmla="*/ 29 w 34"/>
                  <a:gd name="T15" fmla="*/ 19 h 48"/>
                  <a:gd name="T16" fmla="*/ 29 w 34"/>
                  <a:gd name="T17" fmla="*/ 14 h 48"/>
                  <a:gd name="T18" fmla="*/ 30 w 34"/>
                  <a:gd name="T19" fmla="*/ 12 h 48"/>
                  <a:gd name="T20" fmla="*/ 32 w 34"/>
                  <a:gd name="T21" fmla="*/ 11 h 48"/>
                  <a:gd name="T22" fmla="*/ 32 w 34"/>
                  <a:gd name="T23" fmla="*/ 10 h 48"/>
                  <a:gd name="T24" fmla="*/ 30 w 34"/>
                  <a:gd name="T25" fmla="*/ 6 h 48"/>
                  <a:gd name="T26" fmla="*/ 29 w 34"/>
                  <a:gd name="T27" fmla="*/ 4 h 48"/>
                  <a:gd name="T28" fmla="*/ 27 w 34"/>
                  <a:gd name="T29" fmla="*/ 3 h 48"/>
                  <a:gd name="T30" fmla="*/ 26 w 34"/>
                  <a:gd name="T31" fmla="*/ 6 h 48"/>
                  <a:gd name="T32" fmla="*/ 23 w 34"/>
                  <a:gd name="T33" fmla="*/ 5 h 48"/>
                  <a:gd name="T34" fmla="*/ 18 w 34"/>
                  <a:gd name="T35" fmla="*/ 1 h 48"/>
                  <a:gd name="T36" fmla="*/ 17 w 34"/>
                  <a:gd name="T37" fmla="*/ 1 h 48"/>
                  <a:gd name="T38" fmla="*/ 19 w 34"/>
                  <a:gd name="T39" fmla="*/ 4 h 48"/>
                  <a:gd name="T40" fmla="*/ 17 w 34"/>
                  <a:gd name="T41" fmla="*/ 3 h 48"/>
                  <a:gd name="T42" fmla="*/ 20 w 34"/>
                  <a:gd name="T43" fmla="*/ 6 h 48"/>
                  <a:gd name="T44" fmla="*/ 16 w 34"/>
                  <a:gd name="T45" fmla="*/ 4 h 48"/>
                  <a:gd name="T46" fmla="*/ 14 w 34"/>
                  <a:gd name="T47" fmla="*/ 3 h 48"/>
                  <a:gd name="T48" fmla="*/ 16 w 34"/>
                  <a:gd name="T49" fmla="*/ 5 h 48"/>
                  <a:gd name="T50" fmla="*/ 14 w 34"/>
                  <a:gd name="T51" fmla="*/ 5 h 48"/>
                  <a:gd name="T52" fmla="*/ 18 w 34"/>
                  <a:gd name="T53" fmla="*/ 8 h 48"/>
                  <a:gd name="T54" fmla="*/ 22 w 34"/>
                  <a:gd name="T55" fmla="*/ 11 h 48"/>
                  <a:gd name="T56" fmla="*/ 17 w 34"/>
                  <a:gd name="T57" fmla="*/ 9 h 48"/>
                  <a:gd name="T58" fmla="*/ 16 w 34"/>
                  <a:gd name="T59" fmla="*/ 10 h 48"/>
                  <a:gd name="T60" fmla="*/ 16 w 34"/>
                  <a:gd name="T61" fmla="*/ 11 h 48"/>
                  <a:gd name="T62" fmla="*/ 15 w 34"/>
                  <a:gd name="T63" fmla="*/ 12 h 48"/>
                  <a:gd name="T64" fmla="*/ 14 w 34"/>
                  <a:gd name="T65" fmla="*/ 14 h 48"/>
                  <a:gd name="T66" fmla="*/ 14 w 34"/>
                  <a:gd name="T67" fmla="*/ 14 h 48"/>
                  <a:gd name="T68" fmla="*/ 15 w 34"/>
                  <a:gd name="T69" fmla="*/ 15 h 48"/>
                  <a:gd name="T70" fmla="*/ 16 w 34"/>
                  <a:gd name="T71" fmla="*/ 16 h 48"/>
                  <a:gd name="T72" fmla="*/ 14 w 34"/>
                  <a:gd name="T73" fmla="*/ 16 h 48"/>
                  <a:gd name="T74" fmla="*/ 15 w 34"/>
                  <a:gd name="T75" fmla="*/ 17 h 48"/>
                  <a:gd name="T76" fmla="*/ 13 w 34"/>
                  <a:gd name="T77" fmla="*/ 17 h 48"/>
                  <a:gd name="T78" fmla="*/ 12 w 34"/>
                  <a:gd name="T79" fmla="*/ 19 h 48"/>
                  <a:gd name="T80" fmla="*/ 11 w 34"/>
                  <a:gd name="T81" fmla="*/ 18 h 48"/>
                  <a:gd name="T82" fmla="*/ 12 w 34"/>
                  <a:gd name="T83" fmla="*/ 20 h 48"/>
                  <a:gd name="T84" fmla="*/ 11 w 34"/>
                  <a:gd name="T85" fmla="*/ 20 h 48"/>
                  <a:gd name="T86" fmla="*/ 11 w 34"/>
                  <a:gd name="T87" fmla="*/ 21 h 48"/>
                  <a:gd name="T88" fmla="*/ 11 w 34"/>
                  <a:gd name="T89" fmla="*/ 22 h 48"/>
                  <a:gd name="T90" fmla="*/ 12 w 34"/>
                  <a:gd name="T91" fmla="*/ 25 h 48"/>
                  <a:gd name="T92" fmla="*/ 15 w 34"/>
                  <a:gd name="T93" fmla="*/ 29 h 48"/>
                  <a:gd name="T94" fmla="*/ 13 w 34"/>
                  <a:gd name="T95" fmla="*/ 28 h 48"/>
                  <a:gd name="T96" fmla="*/ 12 w 34"/>
                  <a:gd name="T97" fmla="*/ 30 h 48"/>
                  <a:gd name="T98" fmla="*/ 11 w 34"/>
                  <a:gd name="T99" fmla="*/ 30 h 48"/>
                  <a:gd name="T100" fmla="*/ 8 w 34"/>
                  <a:gd name="T101" fmla="*/ 30 h 48"/>
                  <a:gd name="T102" fmla="*/ 7 w 34"/>
                  <a:gd name="T103" fmla="*/ 30 h 48"/>
                  <a:gd name="T104" fmla="*/ 6 w 34"/>
                  <a:gd name="T105" fmla="*/ 33 h 48"/>
                  <a:gd name="T106" fmla="*/ 5 w 34"/>
                  <a:gd name="T107" fmla="*/ 37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34" h="48">
                    <a:moveTo>
                      <a:pt x="5" y="37"/>
                    </a:moveTo>
                    <a:cubicBezTo>
                      <a:pt x="5" y="36"/>
                      <a:pt x="5" y="36"/>
                      <a:pt x="5" y="36"/>
                    </a:cubicBezTo>
                    <a:cubicBezTo>
                      <a:pt x="3" y="33"/>
                      <a:pt x="2" y="31"/>
                      <a:pt x="2" y="35"/>
                    </a:cubicBezTo>
                    <a:cubicBezTo>
                      <a:pt x="2" y="36"/>
                      <a:pt x="2" y="33"/>
                      <a:pt x="2" y="33"/>
                    </a:cubicBezTo>
                    <a:cubicBezTo>
                      <a:pt x="2" y="36"/>
                      <a:pt x="1" y="31"/>
                      <a:pt x="0" y="37"/>
                    </a:cubicBezTo>
                    <a:cubicBezTo>
                      <a:pt x="0" y="38"/>
                      <a:pt x="0" y="44"/>
                      <a:pt x="0" y="44"/>
                    </a:cubicBezTo>
                    <a:cubicBezTo>
                      <a:pt x="1" y="42"/>
                      <a:pt x="2" y="44"/>
                      <a:pt x="5" y="47"/>
                    </a:cubicBezTo>
                    <a:cubicBezTo>
                      <a:pt x="5" y="46"/>
                      <a:pt x="6" y="45"/>
                      <a:pt x="6" y="46"/>
                    </a:cubicBezTo>
                    <a:cubicBezTo>
                      <a:pt x="8" y="45"/>
                      <a:pt x="12" y="48"/>
                      <a:pt x="13" y="46"/>
                    </a:cubicBezTo>
                    <a:cubicBezTo>
                      <a:pt x="13" y="45"/>
                      <a:pt x="13" y="44"/>
                      <a:pt x="13" y="43"/>
                    </a:cubicBezTo>
                    <a:cubicBezTo>
                      <a:pt x="13" y="44"/>
                      <a:pt x="13" y="44"/>
                      <a:pt x="13" y="44"/>
                    </a:cubicBezTo>
                    <a:cubicBezTo>
                      <a:pt x="12" y="43"/>
                      <a:pt x="12" y="43"/>
                      <a:pt x="12" y="43"/>
                    </a:cubicBezTo>
                    <a:cubicBezTo>
                      <a:pt x="12" y="42"/>
                      <a:pt x="13" y="44"/>
                      <a:pt x="13" y="44"/>
                    </a:cubicBezTo>
                    <a:cubicBezTo>
                      <a:pt x="14" y="44"/>
                      <a:pt x="14" y="43"/>
                      <a:pt x="15" y="43"/>
                    </a:cubicBezTo>
                    <a:cubicBezTo>
                      <a:pt x="14" y="41"/>
                      <a:pt x="16" y="43"/>
                      <a:pt x="14" y="41"/>
                    </a:cubicBezTo>
                    <a:cubicBezTo>
                      <a:pt x="15" y="41"/>
                      <a:pt x="15" y="41"/>
                      <a:pt x="15" y="42"/>
                    </a:cubicBezTo>
                    <a:cubicBezTo>
                      <a:pt x="15" y="40"/>
                      <a:pt x="15" y="40"/>
                      <a:pt x="17" y="42"/>
                    </a:cubicBezTo>
                    <a:cubicBezTo>
                      <a:pt x="20" y="43"/>
                      <a:pt x="20" y="40"/>
                      <a:pt x="22" y="39"/>
                    </a:cubicBezTo>
                    <a:cubicBezTo>
                      <a:pt x="23" y="38"/>
                      <a:pt x="24" y="35"/>
                      <a:pt x="24" y="33"/>
                    </a:cubicBezTo>
                    <a:cubicBezTo>
                      <a:pt x="22" y="31"/>
                      <a:pt x="23" y="32"/>
                      <a:pt x="21" y="30"/>
                    </a:cubicBezTo>
                    <a:cubicBezTo>
                      <a:pt x="22" y="30"/>
                      <a:pt x="22" y="30"/>
                      <a:pt x="22" y="30"/>
                    </a:cubicBezTo>
                    <a:cubicBezTo>
                      <a:pt x="21" y="29"/>
                      <a:pt x="22" y="30"/>
                      <a:pt x="23" y="31"/>
                    </a:cubicBezTo>
                    <a:cubicBezTo>
                      <a:pt x="23" y="30"/>
                      <a:pt x="23" y="31"/>
                      <a:pt x="22" y="29"/>
                    </a:cubicBezTo>
                    <a:cubicBezTo>
                      <a:pt x="20" y="28"/>
                      <a:pt x="24" y="31"/>
                      <a:pt x="23" y="30"/>
                    </a:cubicBezTo>
                    <a:cubicBezTo>
                      <a:pt x="24" y="31"/>
                      <a:pt x="22" y="29"/>
                      <a:pt x="23" y="30"/>
                    </a:cubicBezTo>
                    <a:cubicBezTo>
                      <a:pt x="21" y="28"/>
                      <a:pt x="24" y="31"/>
                      <a:pt x="26" y="31"/>
                    </a:cubicBezTo>
                    <a:cubicBezTo>
                      <a:pt x="26" y="30"/>
                      <a:pt x="24" y="29"/>
                      <a:pt x="26" y="29"/>
                    </a:cubicBezTo>
                    <a:cubicBezTo>
                      <a:pt x="26" y="29"/>
                      <a:pt x="25" y="28"/>
                      <a:pt x="25" y="28"/>
                    </a:cubicBezTo>
                    <a:cubicBezTo>
                      <a:pt x="27" y="30"/>
                      <a:pt x="24" y="27"/>
                      <a:pt x="25" y="28"/>
                    </a:cubicBezTo>
                    <a:cubicBezTo>
                      <a:pt x="26" y="28"/>
                      <a:pt x="26" y="28"/>
                      <a:pt x="26" y="29"/>
                    </a:cubicBezTo>
                    <a:cubicBezTo>
                      <a:pt x="27" y="29"/>
                      <a:pt x="26" y="28"/>
                      <a:pt x="27" y="28"/>
                    </a:cubicBezTo>
                    <a:cubicBezTo>
                      <a:pt x="26" y="27"/>
                      <a:pt x="29" y="29"/>
                      <a:pt x="27" y="28"/>
                    </a:cubicBezTo>
                    <a:cubicBezTo>
                      <a:pt x="28" y="28"/>
                      <a:pt x="28" y="28"/>
                      <a:pt x="29" y="28"/>
                    </a:cubicBezTo>
                    <a:cubicBezTo>
                      <a:pt x="26" y="26"/>
                      <a:pt x="30" y="29"/>
                      <a:pt x="28" y="27"/>
                    </a:cubicBezTo>
                    <a:cubicBezTo>
                      <a:pt x="29" y="27"/>
                      <a:pt x="29" y="27"/>
                      <a:pt x="29" y="27"/>
                    </a:cubicBezTo>
                    <a:cubicBezTo>
                      <a:pt x="29" y="27"/>
                      <a:pt x="30" y="26"/>
                      <a:pt x="29" y="25"/>
                    </a:cubicBezTo>
                    <a:cubicBezTo>
                      <a:pt x="29" y="24"/>
                      <a:pt x="32" y="26"/>
                      <a:pt x="31" y="24"/>
                    </a:cubicBezTo>
                    <a:cubicBezTo>
                      <a:pt x="31" y="24"/>
                      <a:pt x="30" y="24"/>
                      <a:pt x="30" y="23"/>
                    </a:cubicBezTo>
                    <a:cubicBezTo>
                      <a:pt x="30" y="23"/>
                      <a:pt x="31" y="24"/>
                      <a:pt x="31" y="24"/>
                    </a:cubicBezTo>
                    <a:cubicBezTo>
                      <a:pt x="30" y="23"/>
                      <a:pt x="32" y="24"/>
                      <a:pt x="32" y="24"/>
                    </a:cubicBezTo>
                    <a:cubicBezTo>
                      <a:pt x="31" y="23"/>
                      <a:pt x="31" y="23"/>
                      <a:pt x="30" y="23"/>
                    </a:cubicBezTo>
                    <a:cubicBezTo>
                      <a:pt x="33" y="24"/>
                      <a:pt x="30" y="22"/>
                      <a:pt x="32" y="23"/>
                    </a:cubicBezTo>
                    <a:cubicBezTo>
                      <a:pt x="29" y="21"/>
                      <a:pt x="30" y="21"/>
                      <a:pt x="30" y="21"/>
                    </a:cubicBezTo>
                    <a:cubicBezTo>
                      <a:pt x="30" y="21"/>
                      <a:pt x="31" y="21"/>
                      <a:pt x="31" y="22"/>
                    </a:cubicBezTo>
                    <a:cubicBezTo>
                      <a:pt x="31" y="21"/>
                      <a:pt x="31" y="21"/>
                      <a:pt x="32" y="21"/>
                    </a:cubicBezTo>
                    <a:cubicBezTo>
                      <a:pt x="32" y="21"/>
                      <a:pt x="30" y="20"/>
                      <a:pt x="31" y="20"/>
                    </a:cubicBezTo>
                    <a:cubicBezTo>
                      <a:pt x="33" y="22"/>
                      <a:pt x="31" y="20"/>
                      <a:pt x="32" y="20"/>
                    </a:cubicBezTo>
                    <a:cubicBezTo>
                      <a:pt x="30" y="19"/>
                      <a:pt x="29" y="18"/>
                      <a:pt x="29" y="19"/>
                    </a:cubicBezTo>
                    <a:cubicBezTo>
                      <a:pt x="32" y="20"/>
                      <a:pt x="32" y="20"/>
                      <a:pt x="32" y="20"/>
                    </a:cubicBezTo>
                    <a:cubicBezTo>
                      <a:pt x="31" y="19"/>
                      <a:pt x="34" y="20"/>
                      <a:pt x="31" y="18"/>
                    </a:cubicBezTo>
                    <a:cubicBezTo>
                      <a:pt x="32" y="19"/>
                      <a:pt x="32" y="19"/>
                      <a:pt x="32" y="19"/>
                    </a:cubicBezTo>
                    <a:cubicBezTo>
                      <a:pt x="31" y="17"/>
                      <a:pt x="33" y="18"/>
                      <a:pt x="31" y="16"/>
                    </a:cubicBezTo>
                    <a:cubicBezTo>
                      <a:pt x="31" y="16"/>
                      <a:pt x="32" y="16"/>
                      <a:pt x="32" y="16"/>
                    </a:cubicBezTo>
                    <a:cubicBezTo>
                      <a:pt x="31" y="15"/>
                      <a:pt x="31" y="15"/>
                      <a:pt x="29" y="14"/>
                    </a:cubicBezTo>
                    <a:cubicBezTo>
                      <a:pt x="29" y="14"/>
                      <a:pt x="30" y="14"/>
                      <a:pt x="31" y="15"/>
                    </a:cubicBezTo>
                    <a:cubicBezTo>
                      <a:pt x="31" y="15"/>
                      <a:pt x="33" y="16"/>
                      <a:pt x="31" y="14"/>
                    </a:cubicBezTo>
                    <a:cubicBezTo>
                      <a:pt x="32" y="15"/>
                      <a:pt x="32" y="15"/>
                      <a:pt x="32" y="15"/>
                    </a:cubicBezTo>
                    <a:cubicBezTo>
                      <a:pt x="31" y="14"/>
                      <a:pt x="30" y="13"/>
                      <a:pt x="32" y="14"/>
                    </a:cubicBezTo>
                    <a:cubicBezTo>
                      <a:pt x="31" y="13"/>
                      <a:pt x="30" y="12"/>
                      <a:pt x="29" y="12"/>
                    </a:cubicBezTo>
                    <a:cubicBezTo>
                      <a:pt x="29" y="11"/>
                      <a:pt x="31" y="13"/>
                      <a:pt x="30" y="12"/>
                    </a:cubicBezTo>
                    <a:cubicBezTo>
                      <a:pt x="31" y="13"/>
                      <a:pt x="31" y="13"/>
                      <a:pt x="31" y="13"/>
                    </a:cubicBezTo>
                    <a:cubicBezTo>
                      <a:pt x="32" y="13"/>
                      <a:pt x="31" y="12"/>
                      <a:pt x="31" y="11"/>
                    </a:cubicBezTo>
                    <a:cubicBezTo>
                      <a:pt x="33" y="13"/>
                      <a:pt x="31" y="11"/>
                      <a:pt x="32" y="11"/>
                    </a:cubicBezTo>
                    <a:cubicBezTo>
                      <a:pt x="31" y="11"/>
                      <a:pt x="33" y="12"/>
                      <a:pt x="30" y="10"/>
                    </a:cubicBezTo>
                    <a:cubicBezTo>
                      <a:pt x="31" y="11"/>
                      <a:pt x="31" y="11"/>
                      <a:pt x="31" y="11"/>
                    </a:cubicBezTo>
                    <a:cubicBezTo>
                      <a:pt x="32" y="11"/>
                      <a:pt x="32" y="10"/>
                      <a:pt x="32" y="11"/>
                    </a:cubicBezTo>
                    <a:cubicBezTo>
                      <a:pt x="33" y="11"/>
                      <a:pt x="31" y="10"/>
                      <a:pt x="31" y="9"/>
                    </a:cubicBezTo>
                    <a:cubicBezTo>
                      <a:pt x="32" y="10"/>
                      <a:pt x="32" y="10"/>
                      <a:pt x="32" y="10"/>
                    </a:cubicBezTo>
                    <a:cubicBezTo>
                      <a:pt x="31" y="9"/>
                      <a:pt x="30" y="8"/>
                      <a:pt x="29" y="7"/>
                    </a:cubicBezTo>
                    <a:cubicBezTo>
                      <a:pt x="30" y="7"/>
                      <a:pt x="29" y="6"/>
                      <a:pt x="30" y="7"/>
                    </a:cubicBezTo>
                    <a:cubicBezTo>
                      <a:pt x="30" y="8"/>
                      <a:pt x="31" y="9"/>
                      <a:pt x="32" y="10"/>
                    </a:cubicBezTo>
                    <a:cubicBezTo>
                      <a:pt x="33" y="11"/>
                      <a:pt x="31" y="8"/>
                      <a:pt x="32" y="10"/>
                    </a:cubicBezTo>
                    <a:cubicBezTo>
                      <a:pt x="33" y="10"/>
                      <a:pt x="32" y="9"/>
                      <a:pt x="31" y="8"/>
                    </a:cubicBezTo>
                    <a:cubicBezTo>
                      <a:pt x="31" y="8"/>
                      <a:pt x="32" y="9"/>
                      <a:pt x="32" y="9"/>
                    </a:cubicBezTo>
                    <a:cubicBezTo>
                      <a:pt x="32" y="9"/>
                      <a:pt x="32" y="9"/>
                      <a:pt x="32" y="9"/>
                    </a:cubicBezTo>
                    <a:cubicBezTo>
                      <a:pt x="32" y="9"/>
                      <a:pt x="32" y="8"/>
                      <a:pt x="32" y="8"/>
                    </a:cubicBezTo>
                    <a:cubicBezTo>
                      <a:pt x="31" y="7"/>
                      <a:pt x="31" y="7"/>
                      <a:pt x="30" y="6"/>
                    </a:cubicBezTo>
                    <a:cubicBezTo>
                      <a:pt x="30" y="6"/>
                      <a:pt x="30" y="6"/>
                      <a:pt x="30" y="6"/>
                    </a:cubicBezTo>
                    <a:cubicBezTo>
                      <a:pt x="29" y="5"/>
                      <a:pt x="29" y="5"/>
                      <a:pt x="30" y="6"/>
                    </a:cubicBezTo>
                    <a:cubicBezTo>
                      <a:pt x="31" y="7"/>
                      <a:pt x="31" y="8"/>
                      <a:pt x="32" y="8"/>
                    </a:cubicBezTo>
                    <a:cubicBezTo>
                      <a:pt x="30" y="5"/>
                      <a:pt x="30" y="5"/>
                      <a:pt x="30" y="5"/>
                    </a:cubicBezTo>
                    <a:cubicBezTo>
                      <a:pt x="31" y="6"/>
                      <a:pt x="30" y="5"/>
                      <a:pt x="29" y="4"/>
                    </a:cubicBezTo>
                    <a:cubicBezTo>
                      <a:pt x="29" y="5"/>
                      <a:pt x="29" y="5"/>
                      <a:pt x="29" y="5"/>
                    </a:cubicBezTo>
                    <a:cubicBezTo>
                      <a:pt x="29" y="4"/>
                      <a:pt x="29" y="4"/>
                      <a:pt x="29" y="4"/>
                    </a:cubicBezTo>
                    <a:cubicBezTo>
                      <a:pt x="29" y="4"/>
                      <a:pt x="28" y="3"/>
                      <a:pt x="28" y="4"/>
                    </a:cubicBezTo>
                    <a:cubicBezTo>
                      <a:pt x="29" y="6"/>
                      <a:pt x="29" y="6"/>
                      <a:pt x="29" y="6"/>
                    </a:cubicBezTo>
                    <a:cubicBezTo>
                      <a:pt x="29" y="6"/>
                      <a:pt x="30" y="7"/>
                      <a:pt x="29" y="6"/>
                    </a:cubicBezTo>
                    <a:cubicBezTo>
                      <a:pt x="29" y="6"/>
                      <a:pt x="28" y="5"/>
                      <a:pt x="28" y="4"/>
                    </a:cubicBezTo>
                    <a:cubicBezTo>
                      <a:pt x="28" y="5"/>
                      <a:pt x="28" y="5"/>
                      <a:pt x="28" y="5"/>
                    </a:cubicBezTo>
                    <a:cubicBezTo>
                      <a:pt x="27" y="3"/>
                      <a:pt x="27" y="3"/>
                      <a:pt x="27" y="3"/>
                    </a:cubicBezTo>
                    <a:cubicBezTo>
                      <a:pt x="29" y="6"/>
                      <a:pt x="27" y="4"/>
                      <a:pt x="27" y="5"/>
                    </a:cubicBezTo>
                    <a:cubicBezTo>
                      <a:pt x="27" y="4"/>
                      <a:pt x="27" y="4"/>
                      <a:pt x="27" y="4"/>
                    </a:cubicBezTo>
                    <a:cubicBezTo>
                      <a:pt x="26" y="4"/>
                      <a:pt x="28" y="5"/>
                      <a:pt x="28" y="5"/>
                    </a:cubicBezTo>
                    <a:cubicBezTo>
                      <a:pt x="28" y="5"/>
                      <a:pt x="26" y="3"/>
                      <a:pt x="25" y="3"/>
                    </a:cubicBezTo>
                    <a:cubicBezTo>
                      <a:pt x="25" y="3"/>
                      <a:pt x="26" y="5"/>
                      <a:pt x="25" y="3"/>
                    </a:cubicBezTo>
                    <a:cubicBezTo>
                      <a:pt x="25" y="4"/>
                      <a:pt x="25" y="5"/>
                      <a:pt x="26" y="6"/>
                    </a:cubicBezTo>
                    <a:cubicBezTo>
                      <a:pt x="26" y="6"/>
                      <a:pt x="24" y="4"/>
                      <a:pt x="25" y="5"/>
                    </a:cubicBezTo>
                    <a:cubicBezTo>
                      <a:pt x="24" y="4"/>
                      <a:pt x="23" y="3"/>
                      <a:pt x="23" y="3"/>
                    </a:cubicBezTo>
                    <a:cubicBezTo>
                      <a:pt x="23" y="4"/>
                      <a:pt x="22" y="3"/>
                      <a:pt x="24" y="4"/>
                    </a:cubicBezTo>
                    <a:cubicBezTo>
                      <a:pt x="23" y="4"/>
                      <a:pt x="23" y="4"/>
                      <a:pt x="23" y="5"/>
                    </a:cubicBezTo>
                    <a:cubicBezTo>
                      <a:pt x="23" y="5"/>
                      <a:pt x="22" y="4"/>
                      <a:pt x="21" y="3"/>
                    </a:cubicBezTo>
                    <a:cubicBezTo>
                      <a:pt x="23" y="4"/>
                      <a:pt x="23" y="5"/>
                      <a:pt x="23" y="5"/>
                    </a:cubicBezTo>
                    <a:cubicBezTo>
                      <a:pt x="24" y="6"/>
                      <a:pt x="24" y="6"/>
                      <a:pt x="25" y="7"/>
                    </a:cubicBezTo>
                    <a:cubicBezTo>
                      <a:pt x="26" y="7"/>
                      <a:pt x="26" y="8"/>
                      <a:pt x="26" y="8"/>
                    </a:cubicBezTo>
                    <a:cubicBezTo>
                      <a:pt x="25" y="7"/>
                      <a:pt x="22" y="5"/>
                      <a:pt x="22" y="5"/>
                    </a:cubicBezTo>
                    <a:cubicBezTo>
                      <a:pt x="20" y="3"/>
                      <a:pt x="23" y="5"/>
                      <a:pt x="21" y="3"/>
                    </a:cubicBezTo>
                    <a:cubicBezTo>
                      <a:pt x="19" y="2"/>
                      <a:pt x="19" y="1"/>
                      <a:pt x="20" y="2"/>
                    </a:cubicBezTo>
                    <a:cubicBezTo>
                      <a:pt x="18" y="1"/>
                      <a:pt x="20" y="2"/>
                      <a:pt x="18" y="1"/>
                    </a:cubicBezTo>
                    <a:cubicBezTo>
                      <a:pt x="18" y="1"/>
                      <a:pt x="19" y="2"/>
                      <a:pt x="19" y="2"/>
                    </a:cubicBezTo>
                    <a:cubicBezTo>
                      <a:pt x="20" y="3"/>
                      <a:pt x="20" y="3"/>
                      <a:pt x="21" y="4"/>
                    </a:cubicBezTo>
                    <a:cubicBezTo>
                      <a:pt x="23" y="5"/>
                      <a:pt x="19" y="3"/>
                      <a:pt x="19" y="3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18" y="2"/>
                      <a:pt x="19" y="3"/>
                      <a:pt x="19" y="3"/>
                    </a:cubicBezTo>
                    <a:cubicBezTo>
                      <a:pt x="17" y="1"/>
                      <a:pt x="19" y="3"/>
                      <a:pt x="17" y="1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5" y="0"/>
                      <a:pt x="18" y="2"/>
                      <a:pt x="17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7" y="2"/>
                      <a:pt x="19" y="3"/>
                      <a:pt x="19" y="3"/>
                    </a:cubicBezTo>
                    <a:cubicBezTo>
                      <a:pt x="21" y="5"/>
                      <a:pt x="19" y="3"/>
                      <a:pt x="19" y="4"/>
                    </a:cubicBezTo>
                    <a:cubicBezTo>
                      <a:pt x="21" y="5"/>
                      <a:pt x="19" y="3"/>
                      <a:pt x="21" y="5"/>
                    </a:cubicBezTo>
                    <a:cubicBezTo>
                      <a:pt x="22" y="5"/>
                      <a:pt x="22" y="6"/>
                      <a:pt x="22" y="6"/>
                    </a:cubicBezTo>
                    <a:cubicBezTo>
                      <a:pt x="22" y="6"/>
                      <a:pt x="20" y="5"/>
                      <a:pt x="19" y="4"/>
                    </a:cubicBezTo>
                    <a:cubicBezTo>
                      <a:pt x="19" y="4"/>
                      <a:pt x="19" y="4"/>
                      <a:pt x="20" y="4"/>
                    </a:cubicBezTo>
                    <a:cubicBezTo>
                      <a:pt x="19" y="3"/>
                      <a:pt x="17" y="2"/>
                      <a:pt x="16" y="1"/>
                    </a:cubicBezTo>
                    <a:cubicBezTo>
                      <a:pt x="15" y="1"/>
                      <a:pt x="17" y="2"/>
                      <a:pt x="17" y="3"/>
                    </a:cubicBezTo>
                    <a:cubicBezTo>
                      <a:pt x="17" y="3"/>
                      <a:pt x="19" y="4"/>
                      <a:pt x="19" y="4"/>
                    </a:cubicBezTo>
                    <a:cubicBezTo>
                      <a:pt x="23" y="7"/>
                      <a:pt x="16" y="2"/>
                      <a:pt x="17" y="3"/>
                    </a:cubicBezTo>
                    <a:cubicBezTo>
                      <a:pt x="19" y="4"/>
                      <a:pt x="20" y="6"/>
                      <a:pt x="23" y="7"/>
                    </a:cubicBezTo>
                    <a:cubicBezTo>
                      <a:pt x="23" y="8"/>
                      <a:pt x="24" y="8"/>
                      <a:pt x="23" y="8"/>
                    </a:cubicBezTo>
                    <a:cubicBezTo>
                      <a:pt x="22" y="7"/>
                      <a:pt x="22" y="7"/>
                      <a:pt x="20" y="6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7" y="4"/>
                      <a:pt x="16" y="3"/>
                      <a:pt x="15" y="2"/>
                    </a:cubicBezTo>
                    <a:cubicBezTo>
                      <a:pt x="16" y="3"/>
                      <a:pt x="17" y="4"/>
                      <a:pt x="17" y="4"/>
                    </a:cubicBezTo>
                    <a:cubicBezTo>
                      <a:pt x="16" y="3"/>
                      <a:pt x="16" y="3"/>
                      <a:pt x="15" y="3"/>
                    </a:cubicBezTo>
                    <a:cubicBezTo>
                      <a:pt x="16" y="3"/>
                      <a:pt x="18" y="5"/>
                      <a:pt x="18" y="5"/>
                    </a:cubicBezTo>
                    <a:cubicBezTo>
                      <a:pt x="18" y="5"/>
                      <a:pt x="16" y="4"/>
                      <a:pt x="16" y="4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6" y="4"/>
                      <a:pt x="14" y="2"/>
                      <a:pt x="15" y="3"/>
                    </a:cubicBezTo>
                    <a:cubicBezTo>
                      <a:pt x="15" y="4"/>
                      <a:pt x="17" y="5"/>
                      <a:pt x="18" y="5"/>
                    </a:cubicBezTo>
                    <a:cubicBezTo>
                      <a:pt x="18" y="6"/>
                      <a:pt x="17" y="5"/>
                      <a:pt x="17" y="5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7" y="5"/>
                      <a:pt x="14" y="3"/>
                      <a:pt x="14" y="3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5" y="4"/>
                      <a:pt x="17" y="6"/>
                      <a:pt x="15" y="4"/>
                    </a:cubicBezTo>
                    <a:cubicBezTo>
                      <a:pt x="17" y="6"/>
                      <a:pt x="15" y="4"/>
                      <a:pt x="16" y="5"/>
                    </a:cubicBezTo>
                    <a:cubicBezTo>
                      <a:pt x="18" y="6"/>
                      <a:pt x="17" y="6"/>
                      <a:pt x="18" y="6"/>
                    </a:cubicBezTo>
                    <a:cubicBezTo>
                      <a:pt x="15" y="5"/>
                      <a:pt x="17" y="6"/>
                      <a:pt x="17" y="6"/>
                    </a:cubicBezTo>
                    <a:cubicBezTo>
                      <a:pt x="16" y="6"/>
                      <a:pt x="16" y="6"/>
                      <a:pt x="16" y="5"/>
                    </a:cubicBezTo>
                    <a:cubicBezTo>
                      <a:pt x="17" y="6"/>
                      <a:pt x="17" y="6"/>
                      <a:pt x="17" y="6"/>
                    </a:cubicBezTo>
                    <a:cubicBezTo>
                      <a:pt x="14" y="4"/>
                      <a:pt x="18" y="7"/>
                      <a:pt x="17" y="6"/>
                    </a:cubicBezTo>
                    <a:cubicBezTo>
                      <a:pt x="16" y="6"/>
                      <a:pt x="15" y="5"/>
                      <a:pt x="14" y="5"/>
                    </a:cubicBezTo>
                    <a:cubicBezTo>
                      <a:pt x="16" y="6"/>
                      <a:pt x="17" y="7"/>
                      <a:pt x="18" y="8"/>
                    </a:cubicBezTo>
                    <a:cubicBezTo>
                      <a:pt x="17" y="7"/>
                      <a:pt x="15" y="6"/>
                      <a:pt x="14" y="5"/>
                    </a:cubicBezTo>
                    <a:cubicBezTo>
                      <a:pt x="16" y="6"/>
                      <a:pt x="13" y="4"/>
                      <a:pt x="15" y="6"/>
                    </a:cubicBezTo>
                    <a:cubicBezTo>
                      <a:pt x="16" y="6"/>
                      <a:pt x="16" y="7"/>
                      <a:pt x="17" y="7"/>
                    </a:cubicBezTo>
                    <a:cubicBezTo>
                      <a:pt x="17" y="7"/>
                      <a:pt x="16" y="7"/>
                      <a:pt x="15" y="6"/>
                    </a:cubicBezTo>
                    <a:cubicBezTo>
                      <a:pt x="16" y="6"/>
                      <a:pt x="17" y="8"/>
                      <a:pt x="18" y="8"/>
                    </a:cubicBezTo>
                    <a:cubicBezTo>
                      <a:pt x="17" y="8"/>
                      <a:pt x="19" y="9"/>
                      <a:pt x="18" y="8"/>
                    </a:cubicBezTo>
                    <a:cubicBezTo>
                      <a:pt x="17" y="8"/>
                      <a:pt x="18" y="8"/>
                      <a:pt x="17" y="7"/>
                    </a:cubicBezTo>
                    <a:cubicBezTo>
                      <a:pt x="16" y="7"/>
                      <a:pt x="20" y="10"/>
                      <a:pt x="20" y="10"/>
                    </a:cubicBezTo>
                    <a:cubicBezTo>
                      <a:pt x="21" y="10"/>
                      <a:pt x="23" y="12"/>
                      <a:pt x="24" y="13"/>
                    </a:cubicBezTo>
                    <a:cubicBezTo>
                      <a:pt x="23" y="13"/>
                      <a:pt x="23" y="12"/>
                      <a:pt x="22" y="11"/>
                    </a:cubicBezTo>
                    <a:cubicBezTo>
                      <a:pt x="22" y="11"/>
                      <a:pt x="22" y="11"/>
                      <a:pt x="22" y="11"/>
                    </a:cubicBezTo>
                    <a:cubicBezTo>
                      <a:pt x="19" y="10"/>
                      <a:pt x="18" y="8"/>
                      <a:pt x="16" y="7"/>
                    </a:cubicBezTo>
                    <a:cubicBezTo>
                      <a:pt x="17" y="8"/>
                      <a:pt x="17" y="8"/>
                      <a:pt x="17" y="8"/>
                    </a:cubicBezTo>
                    <a:cubicBezTo>
                      <a:pt x="16" y="7"/>
                      <a:pt x="15" y="7"/>
                      <a:pt x="14" y="6"/>
                    </a:cubicBezTo>
                    <a:cubicBezTo>
                      <a:pt x="16" y="7"/>
                      <a:pt x="14" y="7"/>
                      <a:pt x="15" y="7"/>
                    </a:cubicBezTo>
                    <a:cubicBezTo>
                      <a:pt x="16" y="8"/>
                      <a:pt x="14" y="7"/>
                      <a:pt x="16" y="7"/>
                    </a:cubicBezTo>
                    <a:cubicBezTo>
                      <a:pt x="16" y="8"/>
                      <a:pt x="18" y="9"/>
                      <a:pt x="17" y="9"/>
                    </a:cubicBezTo>
                    <a:cubicBezTo>
                      <a:pt x="16" y="8"/>
                      <a:pt x="15" y="8"/>
                      <a:pt x="15" y="7"/>
                    </a:cubicBezTo>
                    <a:cubicBezTo>
                      <a:pt x="14" y="7"/>
                      <a:pt x="16" y="8"/>
                      <a:pt x="15" y="8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4" y="7"/>
                      <a:pt x="14" y="8"/>
                      <a:pt x="17" y="10"/>
                    </a:cubicBezTo>
                    <a:cubicBezTo>
                      <a:pt x="16" y="10"/>
                      <a:pt x="15" y="10"/>
                      <a:pt x="14" y="9"/>
                    </a:cubicBezTo>
                    <a:cubicBezTo>
                      <a:pt x="15" y="9"/>
                      <a:pt x="16" y="10"/>
                      <a:pt x="16" y="10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3" y="9"/>
                      <a:pt x="15" y="10"/>
                      <a:pt x="16" y="11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3" y="9"/>
                      <a:pt x="15" y="10"/>
                      <a:pt x="16" y="11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11"/>
                      <a:pt x="16" y="11"/>
                      <a:pt x="14" y="10"/>
                    </a:cubicBezTo>
                    <a:cubicBezTo>
                      <a:pt x="14" y="10"/>
                      <a:pt x="15" y="11"/>
                      <a:pt x="15" y="11"/>
                    </a:cubicBezTo>
                    <a:cubicBezTo>
                      <a:pt x="14" y="10"/>
                      <a:pt x="14" y="10"/>
                      <a:pt x="14" y="11"/>
                    </a:cubicBezTo>
                    <a:cubicBezTo>
                      <a:pt x="15" y="11"/>
                      <a:pt x="15" y="12"/>
                      <a:pt x="17" y="12"/>
                    </a:cubicBezTo>
                    <a:cubicBezTo>
                      <a:pt x="19" y="14"/>
                      <a:pt x="16" y="12"/>
                      <a:pt x="17" y="13"/>
                    </a:cubicBezTo>
                    <a:cubicBezTo>
                      <a:pt x="17" y="13"/>
                      <a:pt x="16" y="12"/>
                      <a:pt x="15" y="12"/>
                    </a:cubicBezTo>
                    <a:cubicBezTo>
                      <a:pt x="13" y="10"/>
                      <a:pt x="14" y="12"/>
                      <a:pt x="14" y="12"/>
                    </a:cubicBezTo>
                    <a:cubicBezTo>
                      <a:pt x="14" y="12"/>
                      <a:pt x="14" y="12"/>
                      <a:pt x="15" y="13"/>
                    </a:cubicBezTo>
                    <a:cubicBezTo>
                      <a:pt x="13" y="11"/>
                      <a:pt x="15" y="13"/>
                      <a:pt x="14" y="13"/>
                    </a:cubicBezTo>
                    <a:cubicBezTo>
                      <a:pt x="15" y="13"/>
                      <a:pt x="17" y="15"/>
                      <a:pt x="17" y="15"/>
                    </a:cubicBezTo>
                    <a:cubicBezTo>
                      <a:pt x="18" y="16"/>
                      <a:pt x="15" y="13"/>
                      <a:pt x="14" y="13"/>
                    </a:cubicBezTo>
                    <a:cubicBezTo>
                      <a:pt x="14" y="13"/>
                      <a:pt x="14" y="14"/>
                      <a:pt x="14" y="14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5" y="14"/>
                      <a:pt x="15" y="14"/>
                      <a:pt x="15" y="14"/>
                    </a:cubicBezTo>
                    <a:cubicBezTo>
                      <a:pt x="14" y="14"/>
                      <a:pt x="14" y="14"/>
                      <a:pt x="14" y="14"/>
                    </a:cubicBezTo>
                    <a:cubicBezTo>
                      <a:pt x="14" y="14"/>
                      <a:pt x="13" y="13"/>
                      <a:pt x="13" y="13"/>
                    </a:cubicBezTo>
                    <a:cubicBezTo>
                      <a:pt x="15" y="14"/>
                      <a:pt x="14" y="14"/>
                      <a:pt x="15" y="15"/>
                    </a:cubicBezTo>
                    <a:cubicBezTo>
                      <a:pt x="15" y="15"/>
                      <a:pt x="15" y="15"/>
                      <a:pt x="14" y="14"/>
                    </a:cubicBezTo>
                    <a:cubicBezTo>
                      <a:pt x="16" y="15"/>
                      <a:pt x="16" y="15"/>
                      <a:pt x="16" y="15"/>
                    </a:cubicBezTo>
                    <a:cubicBezTo>
                      <a:pt x="15" y="15"/>
                      <a:pt x="15" y="15"/>
                      <a:pt x="15" y="15"/>
                    </a:cubicBezTo>
                    <a:cubicBezTo>
                      <a:pt x="14" y="15"/>
                      <a:pt x="14" y="14"/>
                      <a:pt x="14" y="14"/>
                    </a:cubicBezTo>
                    <a:cubicBezTo>
                      <a:pt x="13" y="13"/>
                      <a:pt x="15" y="15"/>
                      <a:pt x="15" y="15"/>
                    </a:cubicBezTo>
                    <a:cubicBezTo>
                      <a:pt x="16" y="16"/>
                      <a:pt x="15" y="15"/>
                      <a:pt x="14" y="15"/>
                    </a:cubicBezTo>
                    <a:cubicBezTo>
                      <a:pt x="14" y="14"/>
                      <a:pt x="15" y="15"/>
                      <a:pt x="15" y="15"/>
                    </a:cubicBezTo>
                    <a:cubicBezTo>
                      <a:pt x="14" y="14"/>
                      <a:pt x="14" y="15"/>
                      <a:pt x="13" y="14"/>
                    </a:cubicBezTo>
                    <a:cubicBezTo>
                      <a:pt x="13" y="14"/>
                      <a:pt x="15" y="15"/>
                      <a:pt x="14" y="15"/>
                    </a:cubicBezTo>
                    <a:cubicBezTo>
                      <a:pt x="14" y="15"/>
                      <a:pt x="15" y="15"/>
                      <a:pt x="13" y="14"/>
                    </a:cubicBezTo>
                    <a:cubicBezTo>
                      <a:pt x="14" y="15"/>
                      <a:pt x="14" y="15"/>
                      <a:pt x="14" y="15"/>
                    </a:cubicBezTo>
                    <a:cubicBezTo>
                      <a:pt x="15" y="15"/>
                      <a:pt x="15" y="16"/>
                      <a:pt x="16" y="16"/>
                    </a:cubicBezTo>
                    <a:cubicBezTo>
                      <a:pt x="16" y="16"/>
                      <a:pt x="16" y="17"/>
                      <a:pt x="16" y="16"/>
                    </a:cubicBezTo>
                    <a:cubicBezTo>
                      <a:pt x="15" y="16"/>
                      <a:pt x="15" y="16"/>
                      <a:pt x="15" y="16"/>
                    </a:cubicBezTo>
                    <a:cubicBezTo>
                      <a:pt x="16" y="16"/>
                      <a:pt x="15" y="16"/>
                      <a:pt x="17" y="17"/>
                    </a:cubicBezTo>
                    <a:cubicBezTo>
                      <a:pt x="15" y="16"/>
                      <a:pt x="15" y="16"/>
                      <a:pt x="15" y="16"/>
                    </a:cubicBezTo>
                    <a:cubicBezTo>
                      <a:pt x="16" y="17"/>
                      <a:pt x="16" y="17"/>
                      <a:pt x="16" y="17"/>
                    </a:cubicBezTo>
                    <a:cubicBezTo>
                      <a:pt x="14" y="16"/>
                      <a:pt x="13" y="15"/>
                      <a:pt x="13" y="15"/>
                    </a:cubicBezTo>
                    <a:cubicBezTo>
                      <a:pt x="14" y="16"/>
                      <a:pt x="14" y="16"/>
                      <a:pt x="14" y="16"/>
                    </a:cubicBezTo>
                    <a:cubicBezTo>
                      <a:pt x="14" y="16"/>
                      <a:pt x="14" y="16"/>
                      <a:pt x="13" y="15"/>
                    </a:cubicBezTo>
                    <a:cubicBezTo>
                      <a:pt x="12" y="15"/>
                      <a:pt x="17" y="18"/>
                      <a:pt x="15" y="17"/>
                    </a:cubicBezTo>
                    <a:cubicBezTo>
                      <a:pt x="14" y="16"/>
                      <a:pt x="13" y="16"/>
                      <a:pt x="13" y="16"/>
                    </a:cubicBezTo>
                    <a:cubicBezTo>
                      <a:pt x="13" y="16"/>
                      <a:pt x="14" y="16"/>
                      <a:pt x="14" y="16"/>
                    </a:cubicBezTo>
                    <a:cubicBezTo>
                      <a:pt x="15" y="17"/>
                      <a:pt x="13" y="15"/>
                      <a:pt x="14" y="16"/>
                    </a:cubicBezTo>
                    <a:cubicBezTo>
                      <a:pt x="15" y="17"/>
                      <a:pt x="14" y="17"/>
                      <a:pt x="15" y="17"/>
                    </a:cubicBezTo>
                    <a:cubicBezTo>
                      <a:pt x="11" y="15"/>
                      <a:pt x="14" y="17"/>
                      <a:pt x="12" y="16"/>
                    </a:cubicBezTo>
                    <a:cubicBezTo>
                      <a:pt x="14" y="17"/>
                      <a:pt x="12" y="16"/>
                      <a:pt x="13" y="17"/>
                    </a:cubicBezTo>
                    <a:cubicBezTo>
                      <a:pt x="11" y="15"/>
                      <a:pt x="13" y="17"/>
                      <a:pt x="12" y="17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7"/>
                      <a:pt x="17" y="20"/>
                      <a:pt x="14" y="19"/>
                    </a:cubicBezTo>
                    <a:cubicBezTo>
                      <a:pt x="14" y="18"/>
                      <a:pt x="13" y="18"/>
                      <a:pt x="13" y="17"/>
                    </a:cubicBezTo>
                    <a:cubicBezTo>
                      <a:pt x="10" y="16"/>
                      <a:pt x="14" y="19"/>
                      <a:pt x="12" y="17"/>
                    </a:cubicBezTo>
                    <a:cubicBezTo>
                      <a:pt x="13" y="18"/>
                      <a:pt x="14" y="19"/>
                      <a:pt x="15" y="19"/>
                    </a:cubicBezTo>
                    <a:cubicBezTo>
                      <a:pt x="14" y="19"/>
                      <a:pt x="12" y="18"/>
                      <a:pt x="12" y="18"/>
                    </a:cubicBezTo>
                    <a:cubicBezTo>
                      <a:pt x="12" y="18"/>
                      <a:pt x="13" y="19"/>
                      <a:pt x="12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7"/>
                      <a:pt x="12" y="18"/>
                      <a:pt x="12" y="19"/>
                    </a:cubicBezTo>
                    <a:cubicBezTo>
                      <a:pt x="11" y="18"/>
                      <a:pt x="12" y="18"/>
                      <a:pt x="11" y="18"/>
                    </a:cubicBezTo>
                    <a:cubicBezTo>
                      <a:pt x="12" y="19"/>
                      <a:pt x="10" y="17"/>
                      <a:pt x="12" y="19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2" y="19"/>
                      <a:pt x="14" y="20"/>
                      <a:pt x="14" y="21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0" y="18"/>
                      <a:pt x="12" y="19"/>
                      <a:pt x="11" y="18"/>
                    </a:cubicBezTo>
                    <a:cubicBezTo>
                      <a:pt x="12" y="19"/>
                      <a:pt x="11" y="18"/>
                      <a:pt x="12" y="19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2" y="20"/>
                      <a:pt x="13" y="21"/>
                      <a:pt x="13" y="21"/>
                    </a:cubicBezTo>
                    <a:cubicBezTo>
                      <a:pt x="13" y="21"/>
                      <a:pt x="11" y="19"/>
                      <a:pt x="11" y="20"/>
                    </a:cubicBezTo>
                    <a:cubicBezTo>
                      <a:pt x="11" y="19"/>
                      <a:pt x="11" y="19"/>
                      <a:pt x="11" y="20"/>
                    </a:cubicBezTo>
                    <a:cubicBezTo>
                      <a:pt x="11" y="20"/>
                      <a:pt x="11" y="20"/>
                      <a:pt x="12" y="20"/>
                    </a:cubicBezTo>
                    <a:cubicBezTo>
                      <a:pt x="12" y="20"/>
                      <a:pt x="11" y="20"/>
                      <a:pt x="11" y="20"/>
                    </a:cubicBezTo>
                    <a:cubicBezTo>
                      <a:pt x="11" y="20"/>
                      <a:pt x="12" y="20"/>
                      <a:pt x="12" y="20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20"/>
                      <a:pt x="11" y="20"/>
                      <a:pt x="11" y="19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9" y="18"/>
                      <a:pt x="11" y="20"/>
                      <a:pt x="11" y="20"/>
                    </a:cubicBezTo>
                    <a:cubicBezTo>
                      <a:pt x="10" y="19"/>
                      <a:pt x="11" y="20"/>
                      <a:pt x="11" y="21"/>
                    </a:cubicBezTo>
                    <a:cubicBezTo>
                      <a:pt x="11" y="21"/>
                      <a:pt x="11" y="20"/>
                      <a:pt x="11" y="21"/>
                    </a:cubicBezTo>
                    <a:cubicBezTo>
                      <a:pt x="11" y="21"/>
                      <a:pt x="12" y="22"/>
                      <a:pt x="11" y="21"/>
                    </a:cubicBezTo>
                    <a:cubicBezTo>
                      <a:pt x="12" y="22"/>
                      <a:pt x="11" y="21"/>
                      <a:pt x="10" y="21"/>
                    </a:cubicBezTo>
                    <a:cubicBezTo>
                      <a:pt x="10" y="20"/>
                      <a:pt x="12" y="22"/>
                      <a:pt x="11" y="22"/>
                    </a:cubicBezTo>
                    <a:cubicBezTo>
                      <a:pt x="10" y="20"/>
                      <a:pt x="12" y="23"/>
                      <a:pt x="11" y="22"/>
                    </a:cubicBezTo>
                    <a:cubicBezTo>
                      <a:pt x="11" y="22"/>
                      <a:pt x="10" y="21"/>
                      <a:pt x="10" y="21"/>
                    </a:cubicBezTo>
                    <a:cubicBezTo>
                      <a:pt x="10" y="22"/>
                      <a:pt x="11" y="22"/>
                      <a:pt x="12" y="24"/>
                    </a:cubicBezTo>
                    <a:cubicBezTo>
                      <a:pt x="12" y="23"/>
                      <a:pt x="11" y="23"/>
                      <a:pt x="11" y="22"/>
                    </a:cubicBezTo>
                    <a:cubicBezTo>
                      <a:pt x="11" y="22"/>
                      <a:pt x="11" y="23"/>
                      <a:pt x="12" y="24"/>
                    </a:cubicBezTo>
                    <a:cubicBezTo>
                      <a:pt x="13" y="24"/>
                      <a:pt x="11" y="23"/>
                      <a:pt x="11" y="23"/>
                    </a:cubicBezTo>
                    <a:cubicBezTo>
                      <a:pt x="13" y="24"/>
                      <a:pt x="14" y="25"/>
                      <a:pt x="13" y="25"/>
                    </a:cubicBezTo>
                    <a:cubicBezTo>
                      <a:pt x="13" y="25"/>
                      <a:pt x="13" y="25"/>
                      <a:pt x="13" y="25"/>
                    </a:cubicBezTo>
                    <a:cubicBezTo>
                      <a:pt x="13" y="25"/>
                      <a:pt x="14" y="26"/>
                      <a:pt x="13" y="26"/>
                    </a:cubicBezTo>
                    <a:cubicBezTo>
                      <a:pt x="13" y="25"/>
                      <a:pt x="13" y="25"/>
                      <a:pt x="12" y="25"/>
                    </a:cubicBezTo>
                    <a:cubicBezTo>
                      <a:pt x="11" y="23"/>
                      <a:pt x="11" y="24"/>
                      <a:pt x="11" y="24"/>
                    </a:cubicBezTo>
                    <a:cubicBezTo>
                      <a:pt x="12" y="25"/>
                      <a:pt x="12" y="25"/>
                      <a:pt x="12" y="25"/>
                    </a:cubicBezTo>
                    <a:cubicBezTo>
                      <a:pt x="12" y="25"/>
                      <a:pt x="11" y="24"/>
                      <a:pt x="11" y="24"/>
                    </a:cubicBezTo>
                    <a:cubicBezTo>
                      <a:pt x="14" y="27"/>
                      <a:pt x="14" y="27"/>
                      <a:pt x="14" y="27"/>
                    </a:cubicBezTo>
                    <a:cubicBezTo>
                      <a:pt x="14" y="27"/>
                      <a:pt x="13" y="26"/>
                      <a:pt x="12" y="25"/>
                    </a:cubicBezTo>
                    <a:cubicBezTo>
                      <a:pt x="12" y="25"/>
                      <a:pt x="14" y="28"/>
                      <a:pt x="15" y="29"/>
                    </a:cubicBezTo>
                    <a:cubicBezTo>
                      <a:pt x="15" y="29"/>
                      <a:pt x="15" y="29"/>
                      <a:pt x="15" y="30"/>
                    </a:cubicBezTo>
                    <a:cubicBezTo>
                      <a:pt x="14" y="29"/>
                      <a:pt x="15" y="30"/>
                      <a:pt x="15" y="29"/>
                    </a:cubicBezTo>
                    <a:cubicBezTo>
                      <a:pt x="13" y="28"/>
                      <a:pt x="13" y="28"/>
                      <a:pt x="13" y="28"/>
                    </a:cubicBezTo>
                    <a:cubicBezTo>
                      <a:pt x="13" y="28"/>
                      <a:pt x="12" y="26"/>
                      <a:pt x="11" y="25"/>
                    </a:cubicBezTo>
                    <a:cubicBezTo>
                      <a:pt x="12" y="26"/>
                      <a:pt x="11" y="26"/>
                      <a:pt x="10" y="25"/>
                    </a:cubicBezTo>
                    <a:cubicBezTo>
                      <a:pt x="13" y="27"/>
                      <a:pt x="11" y="26"/>
                      <a:pt x="13" y="28"/>
                    </a:cubicBezTo>
                    <a:cubicBezTo>
                      <a:pt x="13" y="29"/>
                      <a:pt x="12" y="27"/>
                      <a:pt x="11" y="27"/>
                    </a:cubicBezTo>
                    <a:cubicBezTo>
                      <a:pt x="12" y="27"/>
                      <a:pt x="11" y="27"/>
                      <a:pt x="11" y="27"/>
                    </a:cubicBezTo>
                    <a:cubicBezTo>
                      <a:pt x="11" y="27"/>
                      <a:pt x="11" y="27"/>
                      <a:pt x="11" y="27"/>
                    </a:cubicBezTo>
                    <a:cubicBezTo>
                      <a:pt x="11" y="28"/>
                      <a:pt x="10" y="27"/>
                      <a:pt x="12" y="29"/>
                    </a:cubicBezTo>
                    <a:cubicBezTo>
                      <a:pt x="11" y="28"/>
                      <a:pt x="11" y="28"/>
                      <a:pt x="11" y="28"/>
                    </a:cubicBezTo>
                    <a:cubicBezTo>
                      <a:pt x="10" y="27"/>
                      <a:pt x="13" y="31"/>
                      <a:pt x="12" y="30"/>
                    </a:cubicBezTo>
                    <a:cubicBezTo>
                      <a:pt x="11" y="28"/>
                      <a:pt x="11" y="28"/>
                      <a:pt x="11" y="28"/>
                    </a:cubicBezTo>
                    <a:cubicBezTo>
                      <a:pt x="12" y="30"/>
                      <a:pt x="10" y="28"/>
                      <a:pt x="11" y="29"/>
                    </a:cubicBezTo>
                    <a:cubicBezTo>
                      <a:pt x="11" y="29"/>
                      <a:pt x="11" y="29"/>
                      <a:pt x="11" y="28"/>
                    </a:cubicBezTo>
                    <a:cubicBezTo>
                      <a:pt x="11" y="29"/>
                      <a:pt x="10" y="29"/>
                      <a:pt x="11" y="30"/>
                    </a:cubicBezTo>
                    <a:cubicBezTo>
                      <a:pt x="10" y="29"/>
                      <a:pt x="10" y="29"/>
                      <a:pt x="10" y="29"/>
                    </a:cubicBezTo>
                    <a:cubicBezTo>
                      <a:pt x="9" y="28"/>
                      <a:pt x="11" y="30"/>
                      <a:pt x="11" y="30"/>
                    </a:cubicBezTo>
                    <a:cubicBezTo>
                      <a:pt x="11" y="30"/>
                      <a:pt x="10" y="29"/>
                      <a:pt x="10" y="29"/>
                    </a:cubicBezTo>
                    <a:cubicBezTo>
                      <a:pt x="11" y="30"/>
                      <a:pt x="11" y="30"/>
                      <a:pt x="11" y="30"/>
                    </a:cubicBezTo>
                    <a:cubicBezTo>
                      <a:pt x="10" y="30"/>
                      <a:pt x="10" y="29"/>
                      <a:pt x="9" y="29"/>
                    </a:cubicBezTo>
                    <a:cubicBezTo>
                      <a:pt x="9" y="29"/>
                      <a:pt x="8" y="29"/>
                      <a:pt x="9" y="31"/>
                    </a:cubicBezTo>
                    <a:cubicBezTo>
                      <a:pt x="7" y="29"/>
                      <a:pt x="8" y="30"/>
                      <a:pt x="7" y="28"/>
                    </a:cubicBezTo>
                    <a:cubicBezTo>
                      <a:pt x="8" y="30"/>
                      <a:pt x="7" y="29"/>
                      <a:pt x="8" y="30"/>
                    </a:cubicBezTo>
                    <a:cubicBezTo>
                      <a:pt x="7" y="29"/>
                      <a:pt x="7" y="29"/>
                      <a:pt x="7" y="29"/>
                    </a:cubicBezTo>
                    <a:cubicBezTo>
                      <a:pt x="8" y="30"/>
                      <a:pt x="7" y="29"/>
                      <a:pt x="7" y="29"/>
                    </a:cubicBezTo>
                    <a:cubicBezTo>
                      <a:pt x="7" y="30"/>
                      <a:pt x="7" y="30"/>
                      <a:pt x="7" y="30"/>
                    </a:cubicBezTo>
                    <a:cubicBezTo>
                      <a:pt x="8" y="31"/>
                      <a:pt x="6" y="27"/>
                      <a:pt x="7" y="30"/>
                    </a:cubicBezTo>
                    <a:cubicBezTo>
                      <a:pt x="6" y="29"/>
                      <a:pt x="6" y="29"/>
                      <a:pt x="6" y="29"/>
                    </a:cubicBezTo>
                    <a:cubicBezTo>
                      <a:pt x="7" y="31"/>
                      <a:pt x="6" y="28"/>
                      <a:pt x="7" y="30"/>
                    </a:cubicBezTo>
                    <a:cubicBezTo>
                      <a:pt x="7" y="29"/>
                      <a:pt x="7" y="29"/>
                      <a:pt x="7" y="29"/>
                    </a:cubicBezTo>
                    <a:cubicBezTo>
                      <a:pt x="6" y="29"/>
                      <a:pt x="8" y="32"/>
                      <a:pt x="7" y="30"/>
                    </a:cubicBezTo>
                    <a:cubicBezTo>
                      <a:pt x="7" y="31"/>
                      <a:pt x="7" y="31"/>
                      <a:pt x="8" y="33"/>
                    </a:cubicBezTo>
                    <a:cubicBezTo>
                      <a:pt x="7" y="32"/>
                      <a:pt x="7" y="31"/>
                      <a:pt x="6" y="31"/>
                    </a:cubicBezTo>
                    <a:cubicBezTo>
                      <a:pt x="6" y="32"/>
                      <a:pt x="6" y="32"/>
                      <a:pt x="6" y="34"/>
                    </a:cubicBezTo>
                    <a:cubicBezTo>
                      <a:pt x="6" y="33"/>
                      <a:pt x="6" y="33"/>
                      <a:pt x="6" y="33"/>
                    </a:cubicBezTo>
                    <a:cubicBezTo>
                      <a:pt x="6" y="36"/>
                      <a:pt x="4" y="31"/>
                      <a:pt x="6" y="35"/>
                    </a:cubicBezTo>
                    <a:cubicBezTo>
                      <a:pt x="6" y="37"/>
                      <a:pt x="6" y="37"/>
                      <a:pt x="6" y="37"/>
                    </a:cubicBezTo>
                    <a:cubicBezTo>
                      <a:pt x="6" y="36"/>
                      <a:pt x="5" y="35"/>
                      <a:pt x="5" y="35"/>
                    </a:cubicBezTo>
                    <a:cubicBezTo>
                      <a:pt x="6" y="36"/>
                      <a:pt x="5" y="35"/>
                      <a:pt x="5" y="37"/>
                    </a:cubicBezTo>
                    <a:cubicBezTo>
                      <a:pt x="5" y="36"/>
                      <a:pt x="5" y="36"/>
                      <a:pt x="5" y="35"/>
                    </a:cubicBezTo>
                    <a:cubicBezTo>
                      <a:pt x="5" y="35"/>
                      <a:pt x="5" y="38"/>
                      <a:pt x="5" y="37"/>
                    </a:cubicBezTo>
                    <a:close/>
                    <a:moveTo>
                      <a:pt x="12" y="21"/>
                    </a:moveTo>
                    <a:cubicBezTo>
                      <a:pt x="12" y="21"/>
                      <a:pt x="12" y="20"/>
                      <a:pt x="12" y="20"/>
                    </a:cubicBezTo>
                    <a:cubicBezTo>
                      <a:pt x="12" y="21"/>
                      <a:pt x="12" y="21"/>
                      <a:pt x="12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0" name="Freeform 29"/>
              <p:cNvSpPr>
                <a:spLocks noEditPoints="1"/>
              </p:cNvSpPr>
              <p:nvPr/>
            </p:nvSpPr>
            <p:spPr bwMode="auto">
              <a:xfrm>
                <a:off x="4764088" y="3689350"/>
                <a:ext cx="61913" cy="104775"/>
              </a:xfrm>
              <a:custGeom>
                <a:avLst/>
                <a:gdLst>
                  <a:gd name="T0" fmla="*/ 17 w 29"/>
                  <a:gd name="T1" fmla="*/ 42 h 49"/>
                  <a:gd name="T2" fmla="*/ 17 w 29"/>
                  <a:gd name="T3" fmla="*/ 40 h 49"/>
                  <a:gd name="T4" fmla="*/ 21 w 29"/>
                  <a:gd name="T5" fmla="*/ 29 h 49"/>
                  <a:gd name="T6" fmla="*/ 21 w 29"/>
                  <a:gd name="T7" fmla="*/ 25 h 49"/>
                  <a:gd name="T8" fmla="*/ 25 w 29"/>
                  <a:gd name="T9" fmla="*/ 24 h 49"/>
                  <a:gd name="T10" fmla="*/ 28 w 29"/>
                  <a:gd name="T11" fmla="*/ 20 h 49"/>
                  <a:gd name="T12" fmla="*/ 26 w 29"/>
                  <a:gd name="T13" fmla="*/ 16 h 49"/>
                  <a:gd name="T14" fmla="*/ 25 w 29"/>
                  <a:gd name="T15" fmla="*/ 11 h 49"/>
                  <a:gd name="T16" fmla="*/ 25 w 29"/>
                  <a:gd name="T17" fmla="*/ 8 h 49"/>
                  <a:gd name="T18" fmla="*/ 23 w 29"/>
                  <a:gd name="T19" fmla="*/ 4 h 49"/>
                  <a:gd name="T20" fmla="*/ 20 w 29"/>
                  <a:gd name="T21" fmla="*/ 2 h 49"/>
                  <a:gd name="T22" fmla="*/ 23 w 29"/>
                  <a:gd name="T23" fmla="*/ 1 h 49"/>
                  <a:gd name="T24" fmla="*/ 18 w 29"/>
                  <a:gd name="T25" fmla="*/ 1 h 49"/>
                  <a:gd name="T26" fmla="*/ 17 w 29"/>
                  <a:gd name="T27" fmla="*/ 1 h 49"/>
                  <a:gd name="T28" fmla="*/ 14 w 29"/>
                  <a:gd name="T29" fmla="*/ 2 h 49"/>
                  <a:gd name="T30" fmla="*/ 14 w 29"/>
                  <a:gd name="T31" fmla="*/ 3 h 49"/>
                  <a:gd name="T32" fmla="*/ 11 w 29"/>
                  <a:gd name="T33" fmla="*/ 3 h 49"/>
                  <a:gd name="T34" fmla="*/ 9 w 29"/>
                  <a:gd name="T35" fmla="*/ 3 h 49"/>
                  <a:gd name="T36" fmla="*/ 6 w 29"/>
                  <a:gd name="T37" fmla="*/ 3 h 49"/>
                  <a:gd name="T38" fmla="*/ 11 w 29"/>
                  <a:gd name="T39" fmla="*/ 4 h 49"/>
                  <a:gd name="T40" fmla="*/ 15 w 29"/>
                  <a:gd name="T41" fmla="*/ 6 h 49"/>
                  <a:gd name="T42" fmla="*/ 6 w 29"/>
                  <a:gd name="T43" fmla="*/ 4 h 49"/>
                  <a:gd name="T44" fmla="*/ 9 w 29"/>
                  <a:gd name="T45" fmla="*/ 5 h 49"/>
                  <a:gd name="T46" fmla="*/ 6 w 29"/>
                  <a:gd name="T47" fmla="*/ 5 h 49"/>
                  <a:gd name="T48" fmla="*/ 9 w 29"/>
                  <a:gd name="T49" fmla="*/ 6 h 49"/>
                  <a:gd name="T50" fmla="*/ 10 w 29"/>
                  <a:gd name="T51" fmla="*/ 7 h 49"/>
                  <a:gd name="T52" fmla="*/ 18 w 29"/>
                  <a:gd name="T53" fmla="*/ 10 h 49"/>
                  <a:gd name="T54" fmla="*/ 7 w 29"/>
                  <a:gd name="T55" fmla="*/ 7 h 49"/>
                  <a:gd name="T56" fmla="*/ 10 w 29"/>
                  <a:gd name="T57" fmla="*/ 10 h 49"/>
                  <a:gd name="T58" fmla="*/ 9 w 29"/>
                  <a:gd name="T59" fmla="*/ 10 h 49"/>
                  <a:gd name="T60" fmla="*/ 10 w 29"/>
                  <a:gd name="T61" fmla="*/ 12 h 49"/>
                  <a:gd name="T62" fmla="*/ 11 w 29"/>
                  <a:gd name="T63" fmla="*/ 14 h 49"/>
                  <a:gd name="T64" fmla="*/ 7 w 29"/>
                  <a:gd name="T65" fmla="*/ 13 h 49"/>
                  <a:gd name="T66" fmla="*/ 10 w 29"/>
                  <a:gd name="T67" fmla="*/ 15 h 49"/>
                  <a:gd name="T68" fmla="*/ 9 w 29"/>
                  <a:gd name="T69" fmla="*/ 15 h 49"/>
                  <a:gd name="T70" fmla="*/ 11 w 29"/>
                  <a:gd name="T71" fmla="*/ 16 h 49"/>
                  <a:gd name="T72" fmla="*/ 8 w 29"/>
                  <a:gd name="T73" fmla="*/ 16 h 49"/>
                  <a:gd name="T74" fmla="*/ 9 w 29"/>
                  <a:gd name="T75" fmla="*/ 18 h 49"/>
                  <a:gd name="T76" fmla="*/ 7 w 29"/>
                  <a:gd name="T77" fmla="*/ 19 h 49"/>
                  <a:gd name="T78" fmla="*/ 9 w 29"/>
                  <a:gd name="T79" fmla="*/ 21 h 49"/>
                  <a:gd name="T80" fmla="*/ 7 w 29"/>
                  <a:gd name="T81" fmla="*/ 20 h 49"/>
                  <a:gd name="T82" fmla="*/ 7 w 29"/>
                  <a:gd name="T83" fmla="*/ 21 h 49"/>
                  <a:gd name="T84" fmla="*/ 7 w 29"/>
                  <a:gd name="T85" fmla="*/ 22 h 49"/>
                  <a:gd name="T86" fmla="*/ 6 w 29"/>
                  <a:gd name="T87" fmla="*/ 22 h 49"/>
                  <a:gd name="T88" fmla="*/ 9 w 29"/>
                  <a:gd name="T89" fmla="*/ 25 h 49"/>
                  <a:gd name="T90" fmla="*/ 11 w 29"/>
                  <a:gd name="T91" fmla="*/ 28 h 49"/>
                  <a:gd name="T92" fmla="*/ 8 w 29"/>
                  <a:gd name="T93" fmla="*/ 27 h 49"/>
                  <a:gd name="T94" fmla="*/ 9 w 29"/>
                  <a:gd name="T95" fmla="*/ 30 h 49"/>
                  <a:gd name="T96" fmla="*/ 9 w 29"/>
                  <a:gd name="T97" fmla="*/ 31 h 49"/>
                  <a:gd name="T98" fmla="*/ 7 w 29"/>
                  <a:gd name="T99" fmla="*/ 34 h 49"/>
                  <a:gd name="T100" fmla="*/ 5 w 29"/>
                  <a:gd name="T101" fmla="*/ 33 h 49"/>
                  <a:gd name="T102" fmla="*/ 5 w 29"/>
                  <a:gd name="T103" fmla="*/ 34 h 49"/>
                  <a:gd name="T104" fmla="*/ 7 w 29"/>
                  <a:gd name="T105" fmla="*/ 40 h 49"/>
                  <a:gd name="T106" fmla="*/ 3 w 29"/>
                  <a:gd name="T107" fmla="*/ 43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9" h="49">
                    <a:moveTo>
                      <a:pt x="3" y="43"/>
                    </a:moveTo>
                    <a:cubicBezTo>
                      <a:pt x="4" y="44"/>
                      <a:pt x="8" y="49"/>
                      <a:pt x="8" y="49"/>
                    </a:cubicBezTo>
                    <a:cubicBezTo>
                      <a:pt x="7" y="46"/>
                      <a:pt x="10" y="47"/>
                      <a:pt x="13" y="48"/>
                    </a:cubicBezTo>
                    <a:cubicBezTo>
                      <a:pt x="13" y="47"/>
                      <a:pt x="13" y="46"/>
                      <a:pt x="14" y="47"/>
                    </a:cubicBezTo>
                    <a:cubicBezTo>
                      <a:pt x="14" y="45"/>
                      <a:pt x="19" y="46"/>
                      <a:pt x="18" y="44"/>
                    </a:cubicBezTo>
                    <a:cubicBezTo>
                      <a:pt x="18" y="43"/>
                      <a:pt x="17" y="43"/>
                      <a:pt x="17" y="42"/>
                    </a:cubicBezTo>
                    <a:cubicBezTo>
                      <a:pt x="17" y="43"/>
                      <a:pt x="17" y="43"/>
                      <a:pt x="17" y="43"/>
                    </a:cubicBezTo>
                    <a:cubicBezTo>
                      <a:pt x="16" y="42"/>
                      <a:pt x="16" y="42"/>
                      <a:pt x="16" y="42"/>
                    </a:cubicBezTo>
                    <a:cubicBezTo>
                      <a:pt x="16" y="42"/>
                      <a:pt x="17" y="43"/>
                      <a:pt x="18" y="43"/>
                    </a:cubicBezTo>
                    <a:cubicBezTo>
                      <a:pt x="18" y="42"/>
                      <a:pt x="18" y="41"/>
                      <a:pt x="18" y="41"/>
                    </a:cubicBezTo>
                    <a:cubicBezTo>
                      <a:pt x="17" y="40"/>
                      <a:pt x="18" y="41"/>
                      <a:pt x="17" y="40"/>
                    </a:cubicBezTo>
                    <a:cubicBezTo>
                      <a:pt x="17" y="40"/>
                      <a:pt x="17" y="40"/>
                      <a:pt x="17" y="40"/>
                    </a:cubicBezTo>
                    <a:cubicBezTo>
                      <a:pt x="17" y="39"/>
                      <a:pt x="17" y="39"/>
                      <a:pt x="19" y="40"/>
                    </a:cubicBezTo>
                    <a:cubicBezTo>
                      <a:pt x="22" y="40"/>
                      <a:pt x="21" y="38"/>
                      <a:pt x="23" y="36"/>
                    </a:cubicBezTo>
                    <a:cubicBezTo>
                      <a:pt x="23" y="35"/>
                      <a:pt x="22" y="33"/>
                      <a:pt x="22" y="31"/>
                    </a:cubicBezTo>
                    <a:cubicBezTo>
                      <a:pt x="19" y="29"/>
                      <a:pt x="21" y="29"/>
                      <a:pt x="18" y="28"/>
                    </a:cubicBezTo>
                    <a:cubicBezTo>
                      <a:pt x="19" y="28"/>
                      <a:pt x="19" y="28"/>
                      <a:pt x="19" y="28"/>
                    </a:cubicBezTo>
                    <a:cubicBezTo>
                      <a:pt x="18" y="27"/>
                      <a:pt x="20" y="28"/>
                      <a:pt x="21" y="29"/>
                    </a:cubicBezTo>
                    <a:cubicBezTo>
                      <a:pt x="20" y="28"/>
                      <a:pt x="21" y="28"/>
                      <a:pt x="19" y="27"/>
                    </a:cubicBezTo>
                    <a:cubicBezTo>
                      <a:pt x="17" y="27"/>
                      <a:pt x="22" y="28"/>
                      <a:pt x="21" y="28"/>
                    </a:cubicBezTo>
                    <a:cubicBezTo>
                      <a:pt x="21" y="28"/>
                      <a:pt x="20" y="27"/>
                      <a:pt x="20" y="28"/>
                    </a:cubicBezTo>
                    <a:cubicBezTo>
                      <a:pt x="18" y="26"/>
                      <a:pt x="21" y="28"/>
                      <a:pt x="23" y="29"/>
                    </a:cubicBezTo>
                    <a:cubicBezTo>
                      <a:pt x="23" y="28"/>
                      <a:pt x="21" y="26"/>
                      <a:pt x="23" y="26"/>
                    </a:cubicBezTo>
                    <a:cubicBezTo>
                      <a:pt x="23" y="26"/>
                      <a:pt x="21" y="25"/>
                      <a:pt x="21" y="25"/>
                    </a:cubicBezTo>
                    <a:cubicBezTo>
                      <a:pt x="24" y="27"/>
                      <a:pt x="21" y="25"/>
                      <a:pt x="22" y="25"/>
                    </a:cubicBezTo>
                    <a:cubicBezTo>
                      <a:pt x="22" y="26"/>
                      <a:pt x="23" y="26"/>
                      <a:pt x="23" y="26"/>
                    </a:cubicBezTo>
                    <a:cubicBezTo>
                      <a:pt x="24" y="26"/>
                      <a:pt x="23" y="25"/>
                      <a:pt x="24" y="25"/>
                    </a:cubicBezTo>
                    <a:cubicBezTo>
                      <a:pt x="23" y="25"/>
                      <a:pt x="26" y="25"/>
                      <a:pt x="24" y="24"/>
                    </a:cubicBezTo>
                    <a:cubicBezTo>
                      <a:pt x="25" y="25"/>
                      <a:pt x="25" y="25"/>
                      <a:pt x="26" y="25"/>
                    </a:cubicBezTo>
                    <a:cubicBezTo>
                      <a:pt x="22" y="23"/>
                      <a:pt x="27" y="25"/>
                      <a:pt x="25" y="24"/>
                    </a:cubicBezTo>
                    <a:cubicBezTo>
                      <a:pt x="25" y="24"/>
                      <a:pt x="25" y="24"/>
                      <a:pt x="25" y="24"/>
                    </a:cubicBezTo>
                    <a:cubicBezTo>
                      <a:pt x="25" y="23"/>
                      <a:pt x="27" y="23"/>
                      <a:pt x="25" y="21"/>
                    </a:cubicBezTo>
                    <a:cubicBezTo>
                      <a:pt x="25" y="21"/>
                      <a:pt x="28" y="21"/>
                      <a:pt x="27" y="20"/>
                    </a:cubicBezTo>
                    <a:cubicBezTo>
                      <a:pt x="27" y="20"/>
                      <a:pt x="26" y="20"/>
                      <a:pt x="25" y="20"/>
                    </a:cubicBezTo>
                    <a:cubicBezTo>
                      <a:pt x="26" y="20"/>
                      <a:pt x="27" y="20"/>
                      <a:pt x="27" y="20"/>
                    </a:cubicBezTo>
                    <a:cubicBezTo>
                      <a:pt x="26" y="19"/>
                      <a:pt x="28" y="20"/>
                      <a:pt x="28" y="20"/>
                    </a:cubicBezTo>
                    <a:cubicBezTo>
                      <a:pt x="27" y="19"/>
                      <a:pt x="27" y="19"/>
                      <a:pt x="26" y="19"/>
                    </a:cubicBezTo>
                    <a:cubicBezTo>
                      <a:pt x="29" y="19"/>
                      <a:pt x="25" y="18"/>
                      <a:pt x="27" y="18"/>
                    </a:cubicBezTo>
                    <a:cubicBezTo>
                      <a:pt x="24" y="17"/>
                      <a:pt x="26" y="17"/>
                      <a:pt x="25" y="17"/>
                    </a:cubicBezTo>
                    <a:cubicBezTo>
                      <a:pt x="25" y="17"/>
                      <a:pt x="26" y="17"/>
                      <a:pt x="27" y="17"/>
                    </a:cubicBezTo>
                    <a:cubicBezTo>
                      <a:pt x="26" y="17"/>
                      <a:pt x="26" y="17"/>
                      <a:pt x="27" y="17"/>
                    </a:cubicBezTo>
                    <a:cubicBezTo>
                      <a:pt x="27" y="17"/>
                      <a:pt x="25" y="16"/>
                      <a:pt x="26" y="16"/>
                    </a:cubicBezTo>
                    <a:cubicBezTo>
                      <a:pt x="28" y="17"/>
                      <a:pt x="26" y="16"/>
                      <a:pt x="27" y="16"/>
                    </a:cubicBezTo>
                    <a:cubicBezTo>
                      <a:pt x="25" y="15"/>
                      <a:pt x="24" y="14"/>
                      <a:pt x="24" y="15"/>
                    </a:cubicBezTo>
                    <a:cubicBezTo>
                      <a:pt x="27" y="15"/>
                      <a:pt x="27" y="15"/>
                      <a:pt x="27" y="15"/>
                    </a:cubicBezTo>
                    <a:cubicBezTo>
                      <a:pt x="26" y="14"/>
                      <a:pt x="29" y="15"/>
                      <a:pt x="26" y="13"/>
                    </a:cubicBezTo>
                    <a:cubicBezTo>
                      <a:pt x="27" y="13"/>
                      <a:pt x="27" y="13"/>
                      <a:pt x="27" y="13"/>
                    </a:cubicBezTo>
                    <a:cubicBezTo>
                      <a:pt x="26" y="12"/>
                      <a:pt x="28" y="12"/>
                      <a:pt x="25" y="11"/>
                    </a:cubicBezTo>
                    <a:cubicBezTo>
                      <a:pt x="26" y="11"/>
                      <a:pt x="26" y="11"/>
                      <a:pt x="26" y="10"/>
                    </a:cubicBezTo>
                    <a:cubicBezTo>
                      <a:pt x="25" y="10"/>
                      <a:pt x="25" y="10"/>
                      <a:pt x="23" y="9"/>
                    </a:cubicBezTo>
                    <a:cubicBezTo>
                      <a:pt x="23" y="9"/>
                      <a:pt x="24" y="9"/>
                      <a:pt x="25" y="9"/>
                    </a:cubicBezTo>
                    <a:cubicBezTo>
                      <a:pt x="25" y="9"/>
                      <a:pt x="28" y="9"/>
                      <a:pt x="25" y="9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5" y="8"/>
                      <a:pt x="24" y="8"/>
                      <a:pt x="25" y="8"/>
                    </a:cubicBezTo>
                    <a:cubicBezTo>
                      <a:pt x="24" y="7"/>
                      <a:pt x="24" y="7"/>
                      <a:pt x="22" y="7"/>
                    </a:cubicBezTo>
                    <a:cubicBezTo>
                      <a:pt x="22" y="7"/>
                      <a:pt x="24" y="7"/>
                      <a:pt x="23" y="7"/>
                    </a:cubicBezTo>
                    <a:cubicBezTo>
                      <a:pt x="25" y="7"/>
                      <a:pt x="25" y="7"/>
                      <a:pt x="25" y="7"/>
                    </a:cubicBezTo>
                    <a:cubicBezTo>
                      <a:pt x="25" y="7"/>
                      <a:pt x="25" y="6"/>
                      <a:pt x="24" y="5"/>
                    </a:cubicBezTo>
                    <a:cubicBezTo>
                      <a:pt x="26" y="6"/>
                      <a:pt x="24" y="5"/>
                      <a:pt x="25" y="5"/>
                    </a:cubicBezTo>
                    <a:cubicBezTo>
                      <a:pt x="24" y="4"/>
                      <a:pt x="25" y="4"/>
                      <a:pt x="23" y="4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4"/>
                      <a:pt x="24" y="3"/>
                      <a:pt x="25" y="3"/>
                    </a:cubicBezTo>
                    <a:cubicBezTo>
                      <a:pt x="25" y="3"/>
                      <a:pt x="23" y="3"/>
                      <a:pt x="23" y="2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3" y="2"/>
                      <a:pt x="21" y="2"/>
                      <a:pt x="20" y="2"/>
                    </a:cubicBezTo>
                    <a:cubicBezTo>
                      <a:pt x="21" y="2"/>
                      <a:pt x="20" y="2"/>
                      <a:pt x="20" y="2"/>
                    </a:cubicBezTo>
                    <a:cubicBezTo>
                      <a:pt x="21" y="2"/>
                      <a:pt x="23" y="2"/>
                      <a:pt x="25" y="2"/>
                    </a:cubicBezTo>
                    <a:cubicBezTo>
                      <a:pt x="25" y="2"/>
                      <a:pt x="22" y="2"/>
                      <a:pt x="24" y="2"/>
                    </a:cubicBezTo>
                    <a:cubicBezTo>
                      <a:pt x="24" y="2"/>
                      <a:pt x="24" y="1"/>
                      <a:pt x="22" y="1"/>
                    </a:cubicBezTo>
                    <a:cubicBezTo>
                      <a:pt x="23" y="1"/>
                      <a:pt x="23" y="1"/>
                      <a:pt x="24" y="1"/>
                    </a:cubicBezTo>
                    <a:cubicBezTo>
                      <a:pt x="24" y="1"/>
                      <a:pt x="24" y="1"/>
                      <a:pt x="23" y="1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21" y="1"/>
                      <a:pt x="21" y="1"/>
                      <a:pt x="19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19" y="1"/>
                      <a:pt x="18" y="1"/>
                      <a:pt x="19" y="1"/>
                    </a:cubicBezTo>
                    <a:cubicBezTo>
                      <a:pt x="21" y="1"/>
                      <a:pt x="22" y="1"/>
                      <a:pt x="23" y="1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0" y="1"/>
                      <a:pt x="19" y="1"/>
                      <a:pt x="18" y="1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8" y="1"/>
                      <a:pt x="16" y="1"/>
                      <a:pt x="17" y="1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1"/>
                      <a:pt x="21" y="2"/>
                      <a:pt x="19" y="2"/>
                    </a:cubicBezTo>
                    <a:cubicBezTo>
                      <a:pt x="19" y="1"/>
                      <a:pt x="18" y="1"/>
                      <a:pt x="17" y="1"/>
                    </a:cubicBezTo>
                    <a:cubicBezTo>
                      <a:pt x="17" y="1"/>
                      <a:pt x="18" y="1"/>
                      <a:pt x="18" y="2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9" y="2"/>
                      <a:pt x="16" y="2"/>
                      <a:pt x="17" y="2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5" y="2"/>
                      <a:pt x="18" y="2"/>
                      <a:pt x="18" y="2"/>
                    </a:cubicBezTo>
                    <a:cubicBezTo>
                      <a:pt x="18" y="2"/>
                      <a:pt x="15" y="2"/>
                      <a:pt x="14" y="2"/>
                    </a:cubicBezTo>
                    <a:cubicBezTo>
                      <a:pt x="14" y="2"/>
                      <a:pt x="16" y="2"/>
                      <a:pt x="14" y="2"/>
                    </a:cubicBezTo>
                    <a:cubicBezTo>
                      <a:pt x="14" y="2"/>
                      <a:pt x="15" y="3"/>
                      <a:pt x="17" y="3"/>
                    </a:cubicBezTo>
                    <a:cubicBezTo>
                      <a:pt x="17" y="3"/>
                      <a:pt x="14" y="3"/>
                      <a:pt x="15" y="3"/>
                    </a:cubicBezTo>
                    <a:cubicBezTo>
                      <a:pt x="14" y="3"/>
                      <a:pt x="13" y="3"/>
                      <a:pt x="12" y="2"/>
                    </a:cubicBezTo>
                    <a:cubicBezTo>
                      <a:pt x="13" y="3"/>
                      <a:pt x="12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2" y="3"/>
                      <a:pt x="12" y="3"/>
                    </a:cubicBezTo>
                    <a:cubicBezTo>
                      <a:pt x="13" y="3"/>
                      <a:pt x="14" y="4"/>
                      <a:pt x="13" y="4"/>
                    </a:cubicBezTo>
                    <a:cubicBezTo>
                      <a:pt x="15" y="4"/>
                      <a:pt x="15" y="4"/>
                      <a:pt x="17" y="4"/>
                    </a:cubicBezTo>
                    <a:cubicBezTo>
                      <a:pt x="17" y="4"/>
                      <a:pt x="18" y="5"/>
                      <a:pt x="18" y="5"/>
                    </a:cubicBezTo>
                    <a:cubicBezTo>
                      <a:pt x="16" y="4"/>
                      <a:pt x="13" y="4"/>
                      <a:pt x="13" y="4"/>
                    </a:cubicBezTo>
                    <a:cubicBezTo>
                      <a:pt x="10" y="3"/>
                      <a:pt x="14" y="4"/>
                      <a:pt x="11" y="3"/>
                    </a:cubicBezTo>
                    <a:cubicBezTo>
                      <a:pt x="9" y="3"/>
                      <a:pt x="9" y="3"/>
                      <a:pt x="10" y="3"/>
                    </a:cubicBezTo>
                    <a:cubicBezTo>
                      <a:pt x="8" y="2"/>
                      <a:pt x="10" y="3"/>
                      <a:pt x="7" y="2"/>
                    </a:cubicBezTo>
                    <a:cubicBezTo>
                      <a:pt x="8" y="2"/>
                      <a:pt x="9" y="3"/>
                      <a:pt x="9" y="3"/>
                    </a:cubicBezTo>
                    <a:cubicBezTo>
                      <a:pt x="10" y="3"/>
                      <a:pt x="10" y="3"/>
                      <a:pt x="11" y="3"/>
                    </a:cubicBezTo>
                    <a:cubicBezTo>
                      <a:pt x="14" y="4"/>
                      <a:pt x="10" y="3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3"/>
                      <a:pt x="10" y="3"/>
                      <a:pt x="9" y="3"/>
                    </a:cubicBezTo>
                    <a:cubicBezTo>
                      <a:pt x="6" y="3"/>
                      <a:pt x="9" y="3"/>
                      <a:pt x="7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7" y="3"/>
                      <a:pt x="7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7" y="3"/>
                      <a:pt x="9" y="4"/>
                      <a:pt x="9" y="3"/>
                    </a:cubicBezTo>
                    <a:cubicBezTo>
                      <a:pt x="12" y="4"/>
                      <a:pt x="9" y="4"/>
                      <a:pt x="10" y="4"/>
                    </a:cubicBezTo>
                    <a:cubicBezTo>
                      <a:pt x="12" y="4"/>
                      <a:pt x="10" y="4"/>
                      <a:pt x="11" y="4"/>
                    </a:cubicBezTo>
                    <a:cubicBezTo>
                      <a:pt x="13" y="4"/>
                      <a:pt x="13" y="5"/>
                      <a:pt x="13" y="5"/>
                    </a:cubicBezTo>
                    <a:cubicBezTo>
                      <a:pt x="13" y="5"/>
                      <a:pt x="11" y="4"/>
                      <a:pt x="10" y="4"/>
                    </a:cubicBezTo>
                    <a:cubicBezTo>
                      <a:pt x="10" y="4"/>
                      <a:pt x="10" y="4"/>
                      <a:pt x="11" y="4"/>
                    </a:cubicBezTo>
                    <a:cubicBezTo>
                      <a:pt x="9" y="4"/>
                      <a:pt x="7" y="3"/>
                      <a:pt x="6" y="3"/>
                    </a:cubicBezTo>
                    <a:cubicBezTo>
                      <a:pt x="5" y="3"/>
                      <a:pt x="7" y="3"/>
                      <a:pt x="8" y="4"/>
                    </a:cubicBezTo>
                    <a:cubicBezTo>
                      <a:pt x="8" y="4"/>
                      <a:pt x="9" y="4"/>
                      <a:pt x="10" y="4"/>
                    </a:cubicBezTo>
                    <a:cubicBezTo>
                      <a:pt x="14" y="5"/>
                      <a:pt x="6" y="3"/>
                      <a:pt x="7" y="4"/>
                    </a:cubicBezTo>
                    <a:cubicBezTo>
                      <a:pt x="10" y="4"/>
                      <a:pt x="11" y="5"/>
                      <a:pt x="15" y="6"/>
                    </a:cubicBezTo>
                    <a:cubicBezTo>
                      <a:pt x="15" y="6"/>
                      <a:pt x="16" y="6"/>
                      <a:pt x="15" y="6"/>
                    </a:cubicBezTo>
                    <a:cubicBezTo>
                      <a:pt x="13" y="5"/>
                      <a:pt x="14" y="6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7" y="4"/>
                      <a:pt x="8" y="4"/>
                      <a:pt x="8" y="5"/>
                    </a:cubicBezTo>
                    <a:cubicBezTo>
                      <a:pt x="7" y="4"/>
                      <a:pt x="6" y="4"/>
                      <a:pt x="6" y="4"/>
                    </a:cubicBezTo>
                    <a:cubicBezTo>
                      <a:pt x="7" y="4"/>
                      <a:pt x="9" y="5"/>
                      <a:pt x="10" y="5"/>
                    </a:cubicBezTo>
                    <a:cubicBezTo>
                      <a:pt x="10" y="5"/>
                      <a:pt x="8" y="5"/>
                      <a:pt x="7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7" y="5"/>
                      <a:pt x="5" y="4"/>
                      <a:pt x="5" y="4"/>
                    </a:cubicBezTo>
                    <a:cubicBezTo>
                      <a:pt x="6" y="5"/>
                      <a:pt x="8" y="5"/>
                      <a:pt x="10" y="5"/>
                    </a:cubicBezTo>
                    <a:cubicBezTo>
                      <a:pt x="10" y="6"/>
                      <a:pt x="9" y="5"/>
                      <a:pt x="9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5" y="4"/>
                      <a:pt x="5" y="4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6" y="5"/>
                      <a:pt x="5" y="5"/>
                    </a:cubicBezTo>
                    <a:cubicBezTo>
                      <a:pt x="6" y="5"/>
                      <a:pt x="6" y="5"/>
                      <a:pt x="7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9" y="6"/>
                      <a:pt x="7" y="5"/>
                    </a:cubicBezTo>
                    <a:cubicBezTo>
                      <a:pt x="9" y="6"/>
                      <a:pt x="7" y="5"/>
                      <a:pt x="8" y="5"/>
                    </a:cubicBezTo>
                    <a:cubicBezTo>
                      <a:pt x="10" y="6"/>
                      <a:pt x="9" y="6"/>
                      <a:pt x="10" y="6"/>
                    </a:cubicBezTo>
                    <a:cubicBezTo>
                      <a:pt x="7" y="5"/>
                      <a:pt x="9" y="6"/>
                      <a:pt x="9" y="6"/>
                    </a:cubicBezTo>
                    <a:cubicBezTo>
                      <a:pt x="8" y="6"/>
                      <a:pt x="8" y="6"/>
                      <a:pt x="7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6" y="5"/>
                      <a:pt x="10" y="7"/>
                      <a:pt x="9" y="6"/>
                    </a:cubicBezTo>
                    <a:cubicBezTo>
                      <a:pt x="8" y="6"/>
                      <a:pt x="6" y="6"/>
                      <a:pt x="6" y="6"/>
                    </a:cubicBezTo>
                    <a:cubicBezTo>
                      <a:pt x="8" y="6"/>
                      <a:pt x="9" y="7"/>
                      <a:pt x="11" y="7"/>
                    </a:cubicBezTo>
                    <a:cubicBezTo>
                      <a:pt x="10" y="7"/>
                      <a:pt x="8" y="6"/>
                      <a:pt x="6" y="6"/>
                    </a:cubicBezTo>
                    <a:cubicBezTo>
                      <a:pt x="8" y="6"/>
                      <a:pt x="4" y="5"/>
                      <a:pt x="7" y="6"/>
                    </a:cubicBezTo>
                    <a:cubicBezTo>
                      <a:pt x="8" y="6"/>
                      <a:pt x="9" y="7"/>
                      <a:pt x="10" y="7"/>
                    </a:cubicBezTo>
                    <a:cubicBezTo>
                      <a:pt x="9" y="7"/>
                      <a:pt x="9" y="7"/>
                      <a:pt x="8" y="6"/>
                    </a:cubicBezTo>
                    <a:cubicBezTo>
                      <a:pt x="8" y="7"/>
                      <a:pt x="10" y="7"/>
                      <a:pt x="11" y="7"/>
                    </a:cubicBezTo>
                    <a:cubicBezTo>
                      <a:pt x="10" y="7"/>
                      <a:pt x="12" y="8"/>
                      <a:pt x="11" y="8"/>
                    </a:cubicBezTo>
                    <a:cubicBezTo>
                      <a:pt x="9" y="7"/>
                      <a:pt x="10" y="7"/>
                      <a:pt x="9" y="7"/>
                    </a:cubicBezTo>
                    <a:cubicBezTo>
                      <a:pt x="9" y="7"/>
                      <a:pt x="13" y="8"/>
                      <a:pt x="13" y="9"/>
                    </a:cubicBezTo>
                    <a:cubicBezTo>
                      <a:pt x="14" y="9"/>
                      <a:pt x="17" y="10"/>
                      <a:pt x="18" y="10"/>
                    </a:cubicBezTo>
                    <a:cubicBezTo>
                      <a:pt x="17" y="10"/>
                      <a:pt x="17" y="10"/>
                      <a:pt x="15" y="9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2" y="9"/>
                      <a:pt x="11" y="8"/>
                      <a:pt x="8" y="7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7"/>
                      <a:pt x="7" y="7"/>
                      <a:pt x="6" y="7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9" y="8"/>
                      <a:pt x="7" y="7"/>
                      <a:pt x="8" y="7"/>
                    </a:cubicBezTo>
                    <a:cubicBezTo>
                      <a:pt x="9" y="8"/>
                      <a:pt x="11" y="8"/>
                      <a:pt x="10" y="8"/>
                    </a:cubicBezTo>
                    <a:cubicBezTo>
                      <a:pt x="9" y="8"/>
                      <a:pt x="8" y="8"/>
                      <a:pt x="7" y="7"/>
                    </a:cubicBezTo>
                    <a:cubicBezTo>
                      <a:pt x="6" y="7"/>
                      <a:pt x="9" y="8"/>
                      <a:pt x="8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8"/>
                      <a:pt x="7" y="8"/>
                      <a:pt x="10" y="10"/>
                    </a:cubicBezTo>
                    <a:cubicBezTo>
                      <a:pt x="9" y="9"/>
                      <a:pt x="9" y="9"/>
                      <a:pt x="7" y="9"/>
                    </a:cubicBezTo>
                    <a:cubicBezTo>
                      <a:pt x="8" y="9"/>
                      <a:pt x="9" y="10"/>
                      <a:pt x="9" y="10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8" y="10"/>
                      <a:pt x="9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6" y="9"/>
                      <a:pt x="9" y="10"/>
                      <a:pt x="9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0" y="11"/>
                      <a:pt x="9" y="11"/>
                      <a:pt x="7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7" y="10"/>
                      <a:pt x="7" y="11"/>
                      <a:pt x="8" y="11"/>
                    </a:cubicBezTo>
                    <a:cubicBezTo>
                      <a:pt x="9" y="11"/>
                      <a:pt x="9" y="11"/>
                      <a:pt x="10" y="12"/>
                    </a:cubicBezTo>
                    <a:cubicBezTo>
                      <a:pt x="13" y="13"/>
                      <a:pt x="10" y="12"/>
                      <a:pt x="11" y="12"/>
                    </a:cubicBezTo>
                    <a:cubicBezTo>
                      <a:pt x="11" y="12"/>
                      <a:pt x="10" y="12"/>
                      <a:pt x="9" y="11"/>
                    </a:cubicBezTo>
                    <a:cubicBezTo>
                      <a:pt x="6" y="11"/>
                      <a:pt x="8" y="12"/>
                      <a:pt x="8" y="12"/>
                    </a:cubicBezTo>
                    <a:cubicBezTo>
                      <a:pt x="8" y="12"/>
                      <a:pt x="8" y="12"/>
                      <a:pt x="9" y="12"/>
                    </a:cubicBezTo>
                    <a:cubicBezTo>
                      <a:pt x="7" y="12"/>
                      <a:pt x="9" y="13"/>
                      <a:pt x="8" y="13"/>
                    </a:cubicBezTo>
                    <a:cubicBezTo>
                      <a:pt x="9" y="13"/>
                      <a:pt x="11" y="14"/>
                      <a:pt x="11" y="14"/>
                    </a:cubicBezTo>
                    <a:cubicBezTo>
                      <a:pt x="13" y="15"/>
                      <a:pt x="9" y="13"/>
                      <a:pt x="8" y="13"/>
                    </a:cubicBezTo>
                    <a:cubicBezTo>
                      <a:pt x="8" y="13"/>
                      <a:pt x="9" y="13"/>
                      <a:pt x="9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9" y="14"/>
                      <a:pt x="10" y="14"/>
                      <a:pt x="9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8" y="14"/>
                      <a:pt x="7" y="13"/>
                      <a:pt x="7" y="13"/>
                    </a:cubicBezTo>
                    <a:cubicBezTo>
                      <a:pt x="9" y="14"/>
                      <a:pt x="8" y="14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8" y="14"/>
                      <a:pt x="8" y="14"/>
                    </a:cubicBezTo>
                    <a:cubicBezTo>
                      <a:pt x="7" y="14"/>
                      <a:pt x="9" y="15"/>
                      <a:pt x="10" y="15"/>
                    </a:cubicBezTo>
                    <a:cubicBezTo>
                      <a:pt x="11" y="15"/>
                      <a:pt x="9" y="15"/>
                      <a:pt x="9" y="15"/>
                    </a:cubicBezTo>
                    <a:cubicBezTo>
                      <a:pt x="8" y="14"/>
                      <a:pt x="9" y="15"/>
                      <a:pt x="9" y="15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8" y="14"/>
                      <a:pt x="9" y="15"/>
                      <a:pt x="9" y="15"/>
                    </a:cubicBezTo>
                    <a:cubicBezTo>
                      <a:pt x="9" y="15"/>
                      <a:pt x="9" y="15"/>
                      <a:pt x="8" y="15"/>
                    </a:cubicBezTo>
                    <a:cubicBezTo>
                      <a:pt x="8" y="15"/>
                      <a:pt x="8" y="15"/>
                      <a:pt x="9" y="15"/>
                    </a:cubicBezTo>
                    <a:cubicBezTo>
                      <a:pt x="9" y="15"/>
                      <a:pt x="10" y="15"/>
                      <a:pt x="11" y="16"/>
                    </a:cubicBezTo>
                    <a:cubicBezTo>
                      <a:pt x="11" y="16"/>
                      <a:pt x="11" y="16"/>
                      <a:pt x="10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6"/>
                      <a:pt x="10" y="16"/>
                      <a:pt x="11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11" y="16"/>
                      <a:pt x="10" y="16"/>
                      <a:pt x="11" y="16"/>
                    </a:cubicBezTo>
                    <a:cubicBezTo>
                      <a:pt x="9" y="16"/>
                      <a:pt x="7" y="15"/>
                      <a:pt x="7" y="15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8" y="16"/>
                      <a:pt x="7" y="15"/>
                    </a:cubicBezTo>
                    <a:cubicBezTo>
                      <a:pt x="6" y="15"/>
                      <a:pt x="12" y="17"/>
                      <a:pt x="10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7"/>
                      <a:pt x="7" y="16"/>
                      <a:pt x="8" y="16"/>
                    </a:cubicBezTo>
                    <a:cubicBezTo>
                      <a:pt x="10" y="17"/>
                      <a:pt x="9" y="17"/>
                      <a:pt x="10" y="17"/>
                    </a:cubicBezTo>
                    <a:cubicBezTo>
                      <a:pt x="5" y="15"/>
                      <a:pt x="8" y="17"/>
                      <a:pt x="6" y="16"/>
                    </a:cubicBezTo>
                    <a:cubicBezTo>
                      <a:pt x="9" y="17"/>
                      <a:pt x="7" y="17"/>
                      <a:pt x="8" y="17"/>
                    </a:cubicBezTo>
                    <a:cubicBezTo>
                      <a:pt x="5" y="16"/>
                      <a:pt x="8" y="18"/>
                      <a:pt x="7" y="17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8" y="18"/>
                      <a:pt x="12" y="20"/>
                      <a:pt x="10" y="19"/>
                    </a:cubicBezTo>
                    <a:cubicBezTo>
                      <a:pt x="9" y="18"/>
                      <a:pt x="8" y="18"/>
                      <a:pt x="8" y="18"/>
                    </a:cubicBezTo>
                    <a:cubicBezTo>
                      <a:pt x="5" y="17"/>
                      <a:pt x="9" y="19"/>
                      <a:pt x="7" y="18"/>
                    </a:cubicBezTo>
                    <a:cubicBezTo>
                      <a:pt x="8" y="18"/>
                      <a:pt x="9" y="19"/>
                      <a:pt x="10" y="19"/>
                    </a:cubicBezTo>
                    <a:cubicBezTo>
                      <a:pt x="9" y="19"/>
                      <a:pt x="8" y="19"/>
                      <a:pt x="7" y="18"/>
                    </a:cubicBezTo>
                    <a:cubicBezTo>
                      <a:pt x="8" y="19"/>
                      <a:pt x="8" y="19"/>
                      <a:pt x="7" y="19"/>
                    </a:cubicBezTo>
                    <a:cubicBezTo>
                      <a:pt x="7" y="18"/>
                      <a:pt x="7" y="18"/>
                      <a:pt x="7" y="18"/>
                    </a:cubicBezTo>
                    <a:cubicBezTo>
                      <a:pt x="6" y="18"/>
                      <a:pt x="7" y="19"/>
                      <a:pt x="8" y="19"/>
                    </a:cubicBezTo>
                    <a:cubicBezTo>
                      <a:pt x="6" y="18"/>
                      <a:pt x="7" y="19"/>
                      <a:pt x="6" y="19"/>
                    </a:cubicBezTo>
                    <a:cubicBezTo>
                      <a:pt x="8" y="20"/>
                      <a:pt x="5" y="19"/>
                      <a:pt x="7" y="20"/>
                    </a:cubicBezTo>
                    <a:cubicBezTo>
                      <a:pt x="7" y="20"/>
                      <a:pt x="7" y="20"/>
                      <a:pt x="7" y="19"/>
                    </a:cubicBezTo>
                    <a:cubicBezTo>
                      <a:pt x="7" y="20"/>
                      <a:pt x="9" y="21"/>
                      <a:pt x="9" y="21"/>
                    </a:cubicBezTo>
                    <a:cubicBezTo>
                      <a:pt x="7" y="20"/>
                      <a:pt x="7" y="20"/>
                      <a:pt x="7" y="20"/>
                    </a:cubicBezTo>
                    <a:cubicBezTo>
                      <a:pt x="5" y="19"/>
                      <a:pt x="7" y="20"/>
                      <a:pt x="6" y="19"/>
                    </a:cubicBezTo>
                    <a:cubicBezTo>
                      <a:pt x="7" y="20"/>
                      <a:pt x="6" y="20"/>
                      <a:pt x="7" y="20"/>
                    </a:cubicBezTo>
                    <a:cubicBezTo>
                      <a:pt x="8" y="21"/>
                      <a:pt x="8" y="21"/>
                      <a:pt x="8" y="21"/>
                    </a:cubicBezTo>
                    <a:cubicBezTo>
                      <a:pt x="8" y="21"/>
                      <a:pt x="8" y="21"/>
                      <a:pt x="9" y="21"/>
                    </a:cubicBezTo>
                    <a:cubicBezTo>
                      <a:pt x="9" y="21"/>
                      <a:pt x="7" y="20"/>
                      <a:pt x="7" y="20"/>
                    </a:cubicBezTo>
                    <a:cubicBezTo>
                      <a:pt x="6" y="20"/>
                      <a:pt x="6" y="20"/>
                      <a:pt x="7" y="21"/>
                    </a:cubicBezTo>
                    <a:cubicBezTo>
                      <a:pt x="7" y="21"/>
                      <a:pt x="7" y="21"/>
                      <a:pt x="7" y="21"/>
                    </a:cubicBezTo>
                    <a:cubicBezTo>
                      <a:pt x="7" y="21"/>
                      <a:pt x="7" y="21"/>
                      <a:pt x="7" y="21"/>
                    </a:cubicBezTo>
                    <a:cubicBezTo>
                      <a:pt x="7" y="21"/>
                      <a:pt x="7" y="21"/>
                      <a:pt x="7" y="21"/>
                    </a:cubicBezTo>
                    <a:cubicBezTo>
                      <a:pt x="7" y="21"/>
                      <a:pt x="7" y="21"/>
                      <a:pt x="7" y="21"/>
                    </a:cubicBezTo>
                    <a:cubicBezTo>
                      <a:pt x="7" y="21"/>
                      <a:pt x="7" y="21"/>
                      <a:pt x="7" y="21"/>
                    </a:cubicBezTo>
                    <a:cubicBezTo>
                      <a:pt x="7" y="21"/>
                      <a:pt x="7" y="21"/>
                      <a:pt x="6" y="21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5" y="20"/>
                      <a:pt x="5" y="20"/>
                      <a:pt x="5" y="20"/>
                    </a:cubicBezTo>
                    <a:cubicBezTo>
                      <a:pt x="5" y="20"/>
                      <a:pt x="6" y="21"/>
                      <a:pt x="7" y="21"/>
                    </a:cubicBezTo>
                    <a:cubicBezTo>
                      <a:pt x="5" y="21"/>
                      <a:pt x="6" y="22"/>
                      <a:pt x="7" y="22"/>
                    </a:cubicBezTo>
                    <a:cubicBezTo>
                      <a:pt x="7" y="22"/>
                      <a:pt x="6" y="22"/>
                      <a:pt x="7" y="22"/>
                    </a:cubicBezTo>
                    <a:cubicBezTo>
                      <a:pt x="7" y="22"/>
                      <a:pt x="8" y="23"/>
                      <a:pt x="7" y="22"/>
                    </a:cubicBezTo>
                    <a:cubicBezTo>
                      <a:pt x="8" y="23"/>
                      <a:pt x="6" y="22"/>
                      <a:pt x="6" y="22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5" y="22"/>
                      <a:pt x="8" y="24"/>
                      <a:pt x="7" y="23"/>
                    </a:cubicBezTo>
                    <a:cubicBezTo>
                      <a:pt x="7" y="23"/>
                      <a:pt x="6" y="23"/>
                      <a:pt x="6" y="22"/>
                    </a:cubicBezTo>
                    <a:cubicBezTo>
                      <a:pt x="6" y="23"/>
                      <a:pt x="7" y="23"/>
                      <a:pt x="8" y="24"/>
                    </a:cubicBezTo>
                    <a:cubicBezTo>
                      <a:pt x="8" y="24"/>
                      <a:pt x="7" y="24"/>
                      <a:pt x="7" y="24"/>
                    </a:cubicBezTo>
                    <a:cubicBezTo>
                      <a:pt x="7" y="24"/>
                      <a:pt x="7" y="24"/>
                      <a:pt x="8" y="24"/>
                    </a:cubicBezTo>
                    <a:cubicBezTo>
                      <a:pt x="8" y="24"/>
                      <a:pt x="8" y="24"/>
                      <a:pt x="8" y="24"/>
                    </a:cubicBezTo>
                    <a:cubicBezTo>
                      <a:pt x="9" y="25"/>
                      <a:pt x="10" y="26"/>
                      <a:pt x="10" y="26"/>
                    </a:cubicBezTo>
                    <a:cubicBezTo>
                      <a:pt x="9" y="25"/>
                      <a:pt x="9" y="25"/>
                      <a:pt x="9" y="25"/>
                    </a:cubicBezTo>
                    <a:cubicBezTo>
                      <a:pt x="9" y="26"/>
                      <a:pt x="10" y="26"/>
                      <a:pt x="10" y="26"/>
                    </a:cubicBezTo>
                    <a:cubicBezTo>
                      <a:pt x="9" y="26"/>
                      <a:pt x="10" y="26"/>
                      <a:pt x="9" y="25"/>
                    </a:cubicBezTo>
                    <a:cubicBezTo>
                      <a:pt x="7" y="24"/>
                      <a:pt x="7" y="25"/>
                      <a:pt x="7" y="25"/>
                    </a:cubicBezTo>
                    <a:cubicBezTo>
                      <a:pt x="7" y="25"/>
                      <a:pt x="8" y="25"/>
                      <a:pt x="8" y="26"/>
                    </a:cubicBezTo>
                    <a:cubicBezTo>
                      <a:pt x="9" y="26"/>
                      <a:pt x="7" y="25"/>
                      <a:pt x="7" y="25"/>
                    </a:cubicBezTo>
                    <a:cubicBezTo>
                      <a:pt x="11" y="28"/>
                      <a:pt x="11" y="28"/>
                      <a:pt x="11" y="28"/>
                    </a:cubicBezTo>
                    <a:cubicBezTo>
                      <a:pt x="11" y="27"/>
                      <a:pt x="9" y="27"/>
                      <a:pt x="8" y="26"/>
                    </a:cubicBezTo>
                    <a:cubicBezTo>
                      <a:pt x="9" y="26"/>
                      <a:pt x="11" y="28"/>
                      <a:pt x="12" y="29"/>
                    </a:cubicBezTo>
                    <a:cubicBezTo>
                      <a:pt x="12" y="29"/>
                      <a:pt x="13" y="29"/>
                      <a:pt x="13" y="29"/>
                    </a:cubicBezTo>
                    <a:cubicBezTo>
                      <a:pt x="12" y="29"/>
                      <a:pt x="13" y="29"/>
                      <a:pt x="12" y="29"/>
                    </a:cubicBezTo>
                    <a:cubicBezTo>
                      <a:pt x="11" y="28"/>
                      <a:pt x="11" y="28"/>
                      <a:pt x="11" y="28"/>
                    </a:cubicBezTo>
                    <a:cubicBezTo>
                      <a:pt x="11" y="28"/>
                      <a:pt x="9" y="27"/>
                      <a:pt x="8" y="27"/>
                    </a:cubicBezTo>
                    <a:cubicBezTo>
                      <a:pt x="8" y="27"/>
                      <a:pt x="7" y="27"/>
                      <a:pt x="7" y="27"/>
                    </a:cubicBezTo>
                    <a:cubicBezTo>
                      <a:pt x="10" y="28"/>
                      <a:pt x="8" y="28"/>
                      <a:pt x="10" y="29"/>
                    </a:cubicBezTo>
                    <a:cubicBezTo>
                      <a:pt x="11" y="29"/>
                      <a:pt x="9" y="28"/>
                      <a:pt x="8" y="28"/>
                    </a:cubicBezTo>
                    <a:cubicBezTo>
                      <a:pt x="9" y="29"/>
                      <a:pt x="8" y="28"/>
                      <a:pt x="8" y="29"/>
                    </a:cubicBezTo>
                    <a:cubicBezTo>
                      <a:pt x="8" y="29"/>
                      <a:pt x="8" y="28"/>
                      <a:pt x="8" y="28"/>
                    </a:cubicBezTo>
                    <a:cubicBezTo>
                      <a:pt x="8" y="29"/>
                      <a:pt x="8" y="29"/>
                      <a:pt x="9" y="30"/>
                    </a:cubicBezTo>
                    <a:cubicBezTo>
                      <a:pt x="8" y="29"/>
                      <a:pt x="8" y="29"/>
                      <a:pt x="8" y="29"/>
                    </a:cubicBezTo>
                    <a:cubicBezTo>
                      <a:pt x="7" y="29"/>
                      <a:pt x="11" y="31"/>
                      <a:pt x="10" y="30"/>
                    </a:cubicBezTo>
                    <a:cubicBezTo>
                      <a:pt x="9" y="30"/>
                      <a:pt x="9" y="30"/>
                      <a:pt x="9" y="30"/>
                    </a:cubicBezTo>
                    <a:cubicBezTo>
                      <a:pt x="10" y="31"/>
                      <a:pt x="7" y="29"/>
                      <a:pt x="9" y="31"/>
                    </a:cubicBezTo>
                    <a:cubicBezTo>
                      <a:pt x="8" y="30"/>
                      <a:pt x="8" y="30"/>
                      <a:pt x="8" y="30"/>
                    </a:cubicBezTo>
                    <a:cubicBezTo>
                      <a:pt x="8" y="30"/>
                      <a:pt x="8" y="30"/>
                      <a:pt x="9" y="31"/>
                    </a:cubicBezTo>
                    <a:cubicBezTo>
                      <a:pt x="9" y="31"/>
                      <a:pt x="8" y="31"/>
                      <a:pt x="8" y="30"/>
                    </a:cubicBezTo>
                    <a:cubicBezTo>
                      <a:pt x="7" y="30"/>
                      <a:pt x="10" y="31"/>
                      <a:pt x="9" y="31"/>
                    </a:cubicBezTo>
                    <a:cubicBezTo>
                      <a:pt x="9" y="31"/>
                      <a:pt x="8" y="31"/>
                      <a:pt x="8" y="31"/>
                    </a:cubicBezTo>
                    <a:cubicBezTo>
                      <a:pt x="9" y="31"/>
                      <a:pt x="8" y="31"/>
                      <a:pt x="9" y="32"/>
                    </a:cubicBezTo>
                    <a:cubicBezTo>
                      <a:pt x="8" y="31"/>
                      <a:pt x="8" y="31"/>
                      <a:pt x="7" y="31"/>
                    </a:cubicBezTo>
                    <a:cubicBezTo>
                      <a:pt x="7" y="31"/>
                      <a:pt x="6" y="32"/>
                      <a:pt x="7" y="34"/>
                    </a:cubicBezTo>
                    <a:cubicBezTo>
                      <a:pt x="5" y="32"/>
                      <a:pt x="6" y="33"/>
                      <a:pt x="5" y="32"/>
                    </a:cubicBezTo>
                    <a:cubicBezTo>
                      <a:pt x="7" y="33"/>
                      <a:pt x="5" y="32"/>
                      <a:pt x="6" y="33"/>
                    </a:cubicBezTo>
                    <a:cubicBezTo>
                      <a:pt x="5" y="32"/>
                      <a:pt x="5" y="32"/>
                      <a:pt x="5" y="32"/>
                    </a:cubicBezTo>
                    <a:cubicBezTo>
                      <a:pt x="6" y="33"/>
                      <a:pt x="4" y="32"/>
                      <a:pt x="5" y="33"/>
                    </a:cubicBezTo>
                    <a:cubicBezTo>
                      <a:pt x="5" y="33"/>
                      <a:pt x="5" y="33"/>
                      <a:pt x="5" y="33"/>
                    </a:cubicBezTo>
                    <a:cubicBezTo>
                      <a:pt x="7" y="34"/>
                      <a:pt x="3" y="31"/>
                      <a:pt x="5" y="33"/>
                    </a:cubicBezTo>
                    <a:cubicBezTo>
                      <a:pt x="4" y="32"/>
                      <a:pt x="4" y="32"/>
                      <a:pt x="4" y="32"/>
                    </a:cubicBezTo>
                    <a:cubicBezTo>
                      <a:pt x="6" y="34"/>
                      <a:pt x="3" y="32"/>
                      <a:pt x="5" y="33"/>
                    </a:cubicBezTo>
                    <a:cubicBezTo>
                      <a:pt x="5" y="33"/>
                      <a:pt x="5" y="33"/>
                      <a:pt x="5" y="33"/>
                    </a:cubicBezTo>
                    <a:cubicBezTo>
                      <a:pt x="4" y="33"/>
                      <a:pt x="7" y="35"/>
                      <a:pt x="5" y="34"/>
                    </a:cubicBezTo>
                    <a:cubicBezTo>
                      <a:pt x="5" y="34"/>
                      <a:pt x="5" y="34"/>
                      <a:pt x="7" y="36"/>
                    </a:cubicBezTo>
                    <a:cubicBezTo>
                      <a:pt x="6" y="35"/>
                      <a:pt x="5" y="35"/>
                      <a:pt x="5" y="34"/>
                    </a:cubicBezTo>
                    <a:cubicBezTo>
                      <a:pt x="5" y="35"/>
                      <a:pt x="5" y="35"/>
                      <a:pt x="7" y="37"/>
                    </a:cubicBezTo>
                    <a:cubicBezTo>
                      <a:pt x="6" y="37"/>
                      <a:pt x="6" y="37"/>
                      <a:pt x="6" y="37"/>
                    </a:cubicBezTo>
                    <a:cubicBezTo>
                      <a:pt x="7" y="38"/>
                      <a:pt x="3" y="36"/>
                      <a:pt x="7" y="39"/>
                    </a:cubicBezTo>
                    <a:cubicBezTo>
                      <a:pt x="8" y="40"/>
                      <a:pt x="8" y="40"/>
                      <a:pt x="8" y="40"/>
                    </a:cubicBezTo>
                    <a:cubicBezTo>
                      <a:pt x="7" y="39"/>
                      <a:pt x="6" y="39"/>
                      <a:pt x="6" y="38"/>
                    </a:cubicBezTo>
                    <a:cubicBezTo>
                      <a:pt x="7" y="39"/>
                      <a:pt x="6" y="39"/>
                      <a:pt x="7" y="40"/>
                    </a:cubicBezTo>
                    <a:cubicBezTo>
                      <a:pt x="7" y="39"/>
                      <a:pt x="7" y="39"/>
                      <a:pt x="6" y="39"/>
                    </a:cubicBezTo>
                    <a:cubicBezTo>
                      <a:pt x="6" y="39"/>
                      <a:pt x="8" y="40"/>
                      <a:pt x="7" y="40"/>
                    </a:cubicBezTo>
                    <a:cubicBezTo>
                      <a:pt x="7" y="40"/>
                      <a:pt x="7" y="40"/>
                      <a:pt x="7" y="40"/>
                    </a:cubicBezTo>
                    <a:cubicBezTo>
                      <a:pt x="4" y="38"/>
                      <a:pt x="1" y="37"/>
                      <a:pt x="4" y="40"/>
                    </a:cubicBezTo>
                    <a:cubicBezTo>
                      <a:pt x="4" y="41"/>
                      <a:pt x="2" y="39"/>
                      <a:pt x="2" y="39"/>
                    </a:cubicBezTo>
                    <a:cubicBezTo>
                      <a:pt x="4" y="42"/>
                      <a:pt x="0" y="39"/>
                      <a:pt x="3" y="43"/>
                    </a:cubicBezTo>
                    <a:close/>
                    <a:moveTo>
                      <a:pt x="7" y="21"/>
                    </a:moveTo>
                    <a:cubicBezTo>
                      <a:pt x="7" y="21"/>
                      <a:pt x="7" y="21"/>
                      <a:pt x="7" y="21"/>
                    </a:cubicBezTo>
                    <a:cubicBezTo>
                      <a:pt x="7" y="21"/>
                      <a:pt x="7" y="21"/>
                      <a:pt x="7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1" name="Freeform 30"/>
              <p:cNvSpPr>
                <a:spLocks noEditPoints="1"/>
              </p:cNvSpPr>
              <p:nvPr/>
            </p:nvSpPr>
            <p:spPr bwMode="auto">
              <a:xfrm>
                <a:off x="4573588" y="3797300"/>
                <a:ext cx="265113" cy="165100"/>
              </a:xfrm>
              <a:custGeom>
                <a:avLst/>
                <a:gdLst>
                  <a:gd name="T0" fmla="*/ 55 w 123"/>
                  <a:gd name="T1" fmla="*/ 74 h 77"/>
                  <a:gd name="T2" fmla="*/ 56 w 123"/>
                  <a:gd name="T3" fmla="*/ 75 h 77"/>
                  <a:gd name="T4" fmla="*/ 64 w 123"/>
                  <a:gd name="T5" fmla="*/ 75 h 77"/>
                  <a:gd name="T6" fmla="*/ 67 w 123"/>
                  <a:gd name="T7" fmla="*/ 71 h 77"/>
                  <a:gd name="T8" fmla="*/ 71 w 123"/>
                  <a:gd name="T9" fmla="*/ 73 h 77"/>
                  <a:gd name="T10" fmla="*/ 74 w 123"/>
                  <a:gd name="T11" fmla="*/ 68 h 77"/>
                  <a:gd name="T12" fmla="*/ 80 w 123"/>
                  <a:gd name="T13" fmla="*/ 69 h 77"/>
                  <a:gd name="T14" fmla="*/ 84 w 123"/>
                  <a:gd name="T15" fmla="*/ 67 h 77"/>
                  <a:gd name="T16" fmla="*/ 89 w 123"/>
                  <a:gd name="T17" fmla="*/ 66 h 77"/>
                  <a:gd name="T18" fmla="*/ 98 w 123"/>
                  <a:gd name="T19" fmla="*/ 62 h 77"/>
                  <a:gd name="T20" fmla="*/ 101 w 123"/>
                  <a:gd name="T21" fmla="*/ 57 h 77"/>
                  <a:gd name="T22" fmla="*/ 108 w 123"/>
                  <a:gd name="T23" fmla="*/ 51 h 77"/>
                  <a:gd name="T24" fmla="*/ 118 w 123"/>
                  <a:gd name="T25" fmla="*/ 46 h 77"/>
                  <a:gd name="T26" fmla="*/ 95 w 123"/>
                  <a:gd name="T27" fmla="*/ 47 h 77"/>
                  <a:gd name="T28" fmla="*/ 90 w 123"/>
                  <a:gd name="T29" fmla="*/ 51 h 77"/>
                  <a:gd name="T30" fmla="*/ 60 w 123"/>
                  <a:gd name="T31" fmla="*/ 59 h 77"/>
                  <a:gd name="T32" fmla="*/ 52 w 123"/>
                  <a:gd name="T33" fmla="*/ 58 h 77"/>
                  <a:gd name="T34" fmla="*/ 46 w 123"/>
                  <a:gd name="T35" fmla="*/ 52 h 77"/>
                  <a:gd name="T36" fmla="*/ 38 w 123"/>
                  <a:gd name="T37" fmla="*/ 43 h 77"/>
                  <a:gd name="T38" fmla="*/ 31 w 123"/>
                  <a:gd name="T39" fmla="*/ 39 h 77"/>
                  <a:gd name="T40" fmla="*/ 23 w 123"/>
                  <a:gd name="T41" fmla="*/ 28 h 77"/>
                  <a:gd name="T42" fmla="*/ 21 w 123"/>
                  <a:gd name="T43" fmla="*/ 20 h 77"/>
                  <a:gd name="T44" fmla="*/ 17 w 123"/>
                  <a:gd name="T45" fmla="*/ 10 h 77"/>
                  <a:gd name="T46" fmla="*/ 15 w 123"/>
                  <a:gd name="T47" fmla="*/ 4 h 77"/>
                  <a:gd name="T48" fmla="*/ 17 w 123"/>
                  <a:gd name="T49" fmla="*/ 2 h 77"/>
                  <a:gd name="T50" fmla="*/ 13 w 123"/>
                  <a:gd name="T51" fmla="*/ 0 h 77"/>
                  <a:gd name="T52" fmla="*/ 12 w 123"/>
                  <a:gd name="T53" fmla="*/ 3 h 77"/>
                  <a:gd name="T54" fmla="*/ 8 w 123"/>
                  <a:gd name="T55" fmla="*/ 6 h 77"/>
                  <a:gd name="T56" fmla="*/ 9 w 123"/>
                  <a:gd name="T57" fmla="*/ 15 h 77"/>
                  <a:gd name="T58" fmla="*/ 6 w 123"/>
                  <a:gd name="T59" fmla="*/ 17 h 77"/>
                  <a:gd name="T60" fmla="*/ 4 w 123"/>
                  <a:gd name="T61" fmla="*/ 18 h 77"/>
                  <a:gd name="T62" fmla="*/ 1 w 123"/>
                  <a:gd name="T63" fmla="*/ 21 h 77"/>
                  <a:gd name="T64" fmla="*/ 6 w 123"/>
                  <a:gd name="T65" fmla="*/ 21 h 77"/>
                  <a:gd name="T66" fmla="*/ 12 w 123"/>
                  <a:gd name="T67" fmla="*/ 24 h 77"/>
                  <a:gd name="T68" fmla="*/ 3 w 123"/>
                  <a:gd name="T69" fmla="*/ 28 h 77"/>
                  <a:gd name="T70" fmla="*/ 6 w 123"/>
                  <a:gd name="T71" fmla="*/ 29 h 77"/>
                  <a:gd name="T72" fmla="*/ 3 w 123"/>
                  <a:gd name="T73" fmla="*/ 32 h 77"/>
                  <a:gd name="T74" fmla="*/ 8 w 123"/>
                  <a:gd name="T75" fmla="*/ 33 h 77"/>
                  <a:gd name="T76" fmla="*/ 9 w 123"/>
                  <a:gd name="T77" fmla="*/ 36 h 77"/>
                  <a:gd name="T78" fmla="*/ 19 w 123"/>
                  <a:gd name="T79" fmla="*/ 35 h 77"/>
                  <a:gd name="T80" fmla="*/ 9 w 123"/>
                  <a:gd name="T81" fmla="*/ 40 h 77"/>
                  <a:gd name="T82" fmla="*/ 16 w 123"/>
                  <a:gd name="T83" fmla="*/ 45 h 77"/>
                  <a:gd name="T84" fmla="*/ 17 w 123"/>
                  <a:gd name="T85" fmla="*/ 49 h 77"/>
                  <a:gd name="T86" fmla="*/ 20 w 123"/>
                  <a:gd name="T87" fmla="*/ 51 h 77"/>
                  <a:gd name="T88" fmla="*/ 27 w 123"/>
                  <a:gd name="T89" fmla="*/ 57 h 77"/>
                  <a:gd name="T90" fmla="*/ 27 w 123"/>
                  <a:gd name="T91" fmla="*/ 62 h 77"/>
                  <a:gd name="T92" fmla="*/ 30 w 123"/>
                  <a:gd name="T93" fmla="*/ 61 h 77"/>
                  <a:gd name="T94" fmla="*/ 31 w 123"/>
                  <a:gd name="T95" fmla="*/ 64 h 77"/>
                  <a:gd name="T96" fmla="*/ 34 w 123"/>
                  <a:gd name="T97" fmla="*/ 63 h 77"/>
                  <a:gd name="T98" fmla="*/ 36 w 123"/>
                  <a:gd name="T99" fmla="*/ 67 h 77"/>
                  <a:gd name="T100" fmla="*/ 41 w 123"/>
                  <a:gd name="T101" fmla="*/ 69 h 77"/>
                  <a:gd name="T102" fmla="*/ 46 w 123"/>
                  <a:gd name="T103" fmla="*/ 72 h 77"/>
                  <a:gd name="T104" fmla="*/ 52 w 123"/>
                  <a:gd name="T105" fmla="*/ 72 h 77"/>
                  <a:gd name="T106" fmla="*/ 53 w 123"/>
                  <a:gd name="T107" fmla="*/ 74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23" h="77">
                    <a:moveTo>
                      <a:pt x="53" y="74"/>
                    </a:moveTo>
                    <a:cubicBezTo>
                      <a:pt x="53" y="75"/>
                      <a:pt x="54" y="75"/>
                      <a:pt x="54" y="75"/>
                    </a:cubicBezTo>
                    <a:cubicBezTo>
                      <a:pt x="54" y="75"/>
                      <a:pt x="54" y="74"/>
                      <a:pt x="54" y="74"/>
                    </a:cubicBezTo>
                    <a:cubicBezTo>
                      <a:pt x="54" y="74"/>
                      <a:pt x="54" y="74"/>
                      <a:pt x="54" y="75"/>
                    </a:cubicBezTo>
                    <a:cubicBezTo>
                      <a:pt x="55" y="74"/>
                      <a:pt x="55" y="74"/>
                      <a:pt x="55" y="74"/>
                    </a:cubicBezTo>
                    <a:cubicBezTo>
                      <a:pt x="55" y="74"/>
                      <a:pt x="55" y="74"/>
                      <a:pt x="55" y="74"/>
                    </a:cubicBezTo>
                    <a:cubicBezTo>
                      <a:pt x="55" y="75"/>
                      <a:pt x="54" y="75"/>
                      <a:pt x="54" y="75"/>
                    </a:cubicBezTo>
                    <a:cubicBezTo>
                      <a:pt x="54" y="75"/>
                      <a:pt x="55" y="75"/>
                      <a:pt x="55" y="75"/>
                    </a:cubicBezTo>
                    <a:cubicBezTo>
                      <a:pt x="55" y="75"/>
                      <a:pt x="55" y="75"/>
                      <a:pt x="55" y="75"/>
                    </a:cubicBezTo>
                    <a:cubicBezTo>
                      <a:pt x="55" y="75"/>
                      <a:pt x="55" y="75"/>
                      <a:pt x="55" y="75"/>
                    </a:cubicBezTo>
                    <a:cubicBezTo>
                      <a:pt x="55" y="77"/>
                      <a:pt x="55" y="77"/>
                      <a:pt x="55" y="77"/>
                    </a:cubicBezTo>
                    <a:cubicBezTo>
                      <a:pt x="55" y="77"/>
                      <a:pt x="56" y="75"/>
                      <a:pt x="56" y="75"/>
                    </a:cubicBezTo>
                    <a:cubicBezTo>
                      <a:pt x="57" y="76"/>
                      <a:pt x="59" y="75"/>
                      <a:pt x="59" y="75"/>
                    </a:cubicBezTo>
                    <a:cubicBezTo>
                      <a:pt x="59" y="75"/>
                      <a:pt x="59" y="75"/>
                      <a:pt x="59" y="75"/>
                    </a:cubicBezTo>
                    <a:cubicBezTo>
                      <a:pt x="60" y="75"/>
                      <a:pt x="60" y="73"/>
                      <a:pt x="60" y="74"/>
                    </a:cubicBezTo>
                    <a:cubicBezTo>
                      <a:pt x="61" y="74"/>
                      <a:pt x="60" y="76"/>
                      <a:pt x="61" y="76"/>
                    </a:cubicBezTo>
                    <a:cubicBezTo>
                      <a:pt x="61" y="76"/>
                      <a:pt x="61" y="75"/>
                      <a:pt x="61" y="75"/>
                    </a:cubicBezTo>
                    <a:cubicBezTo>
                      <a:pt x="62" y="77"/>
                      <a:pt x="63" y="73"/>
                      <a:pt x="64" y="75"/>
                    </a:cubicBezTo>
                    <a:cubicBezTo>
                      <a:pt x="64" y="75"/>
                      <a:pt x="64" y="76"/>
                      <a:pt x="64" y="76"/>
                    </a:cubicBezTo>
                    <a:cubicBezTo>
                      <a:pt x="64" y="75"/>
                      <a:pt x="65" y="75"/>
                      <a:pt x="66" y="73"/>
                    </a:cubicBezTo>
                    <a:cubicBezTo>
                      <a:pt x="66" y="74"/>
                      <a:pt x="66" y="74"/>
                      <a:pt x="66" y="75"/>
                    </a:cubicBezTo>
                    <a:cubicBezTo>
                      <a:pt x="66" y="75"/>
                      <a:pt x="67" y="74"/>
                      <a:pt x="67" y="73"/>
                    </a:cubicBezTo>
                    <a:cubicBezTo>
                      <a:pt x="67" y="74"/>
                      <a:pt x="67" y="74"/>
                      <a:pt x="67" y="74"/>
                    </a:cubicBezTo>
                    <a:cubicBezTo>
                      <a:pt x="66" y="72"/>
                      <a:pt x="67" y="71"/>
                      <a:pt x="67" y="71"/>
                    </a:cubicBezTo>
                    <a:cubicBezTo>
                      <a:pt x="67" y="71"/>
                      <a:pt x="67" y="71"/>
                      <a:pt x="67" y="71"/>
                    </a:cubicBezTo>
                    <a:cubicBezTo>
                      <a:pt x="68" y="71"/>
                      <a:pt x="68" y="70"/>
                      <a:pt x="68" y="70"/>
                    </a:cubicBezTo>
                    <a:cubicBezTo>
                      <a:pt x="69" y="71"/>
                      <a:pt x="68" y="71"/>
                      <a:pt x="68" y="72"/>
                    </a:cubicBezTo>
                    <a:cubicBezTo>
                      <a:pt x="69" y="74"/>
                      <a:pt x="70" y="73"/>
                      <a:pt x="70" y="74"/>
                    </a:cubicBezTo>
                    <a:cubicBezTo>
                      <a:pt x="70" y="73"/>
                      <a:pt x="70" y="73"/>
                      <a:pt x="70" y="72"/>
                    </a:cubicBezTo>
                    <a:cubicBezTo>
                      <a:pt x="70" y="71"/>
                      <a:pt x="70" y="73"/>
                      <a:pt x="71" y="73"/>
                    </a:cubicBezTo>
                    <a:cubicBezTo>
                      <a:pt x="71" y="68"/>
                      <a:pt x="71" y="68"/>
                      <a:pt x="71" y="68"/>
                    </a:cubicBezTo>
                    <a:cubicBezTo>
                      <a:pt x="71" y="69"/>
                      <a:pt x="72" y="71"/>
                      <a:pt x="72" y="72"/>
                    </a:cubicBezTo>
                    <a:cubicBezTo>
                      <a:pt x="72" y="71"/>
                      <a:pt x="72" y="68"/>
                      <a:pt x="73" y="67"/>
                    </a:cubicBezTo>
                    <a:cubicBezTo>
                      <a:pt x="73" y="67"/>
                      <a:pt x="74" y="66"/>
                      <a:pt x="74" y="66"/>
                    </a:cubicBezTo>
                    <a:cubicBezTo>
                      <a:pt x="74" y="67"/>
                      <a:pt x="74" y="66"/>
                      <a:pt x="74" y="67"/>
                    </a:cubicBezTo>
                    <a:cubicBezTo>
                      <a:pt x="74" y="68"/>
                      <a:pt x="74" y="68"/>
                      <a:pt x="74" y="68"/>
                    </a:cubicBezTo>
                    <a:cubicBezTo>
                      <a:pt x="74" y="68"/>
                      <a:pt x="75" y="71"/>
                      <a:pt x="75" y="72"/>
                    </a:cubicBezTo>
                    <a:cubicBezTo>
                      <a:pt x="75" y="71"/>
                      <a:pt x="76" y="71"/>
                      <a:pt x="77" y="72"/>
                    </a:cubicBezTo>
                    <a:cubicBezTo>
                      <a:pt x="76" y="69"/>
                      <a:pt x="78" y="70"/>
                      <a:pt x="77" y="68"/>
                    </a:cubicBezTo>
                    <a:cubicBezTo>
                      <a:pt x="78" y="67"/>
                      <a:pt x="78" y="70"/>
                      <a:pt x="78" y="70"/>
                    </a:cubicBezTo>
                    <a:cubicBezTo>
                      <a:pt x="79" y="69"/>
                      <a:pt x="80" y="69"/>
                      <a:pt x="80" y="69"/>
                    </a:cubicBezTo>
                    <a:cubicBezTo>
                      <a:pt x="80" y="69"/>
                      <a:pt x="80" y="69"/>
                      <a:pt x="80" y="69"/>
                    </a:cubicBezTo>
                    <a:cubicBezTo>
                      <a:pt x="81" y="69"/>
                      <a:pt x="82" y="69"/>
                      <a:pt x="82" y="67"/>
                    </a:cubicBezTo>
                    <a:cubicBezTo>
                      <a:pt x="82" y="67"/>
                      <a:pt x="82" y="68"/>
                      <a:pt x="82" y="68"/>
                    </a:cubicBezTo>
                    <a:cubicBezTo>
                      <a:pt x="83" y="69"/>
                      <a:pt x="82" y="65"/>
                      <a:pt x="83" y="66"/>
                    </a:cubicBezTo>
                    <a:cubicBezTo>
                      <a:pt x="83" y="67"/>
                      <a:pt x="83" y="67"/>
                      <a:pt x="83" y="67"/>
                    </a:cubicBezTo>
                    <a:cubicBezTo>
                      <a:pt x="83" y="66"/>
                      <a:pt x="84" y="68"/>
                      <a:pt x="84" y="66"/>
                    </a:cubicBezTo>
                    <a:cubicBezTo>
                      <a:pt x="84" y="67"/>
                      <a:pt x="84" y="67"/>
                      <a:pt x="84" y="67"/>
                    </a:cubicBezTo>
                    <a:cubicBezTo>
                      <a:pt x="85" y="67"/>
                      <a:pt x="85" y="67"/>
                      <a:pt x="85" y="65"/>
                    </a:cubicBezTo>
                    <a:cubicBezTo>
                      <a:pt x="86" y="66"/>
                      <a:pt x="86" y="66"/>
                      <a:pt x="86" y="67"/>
                    </a:cubicBezTo>
                    <a:cubicBezTo>
                      <a:pt x="87" y="68"/>
                      <a:pt x="86" y="65"/>
                      <a:pt x="86" y="65"/>
                    </a:cubicBezTo>
                    <a:cubicBezTo>
                      <a:pt x="86" y="65"/>
                      <a:pt x="87" y="66"/>
                      <a:pt x="87" y="66"/>
                    </a:cubicBezTo>
                    <a:cubicBezTo>
                      <a:pt x="87" y="65"/>
                      <a:pt x="88" y="65"/>
                      <a:pt x="88" y="65"/>
                    </a:cubicBezTo>
                    <a:cubicBezTo>
                      <a:pt x="88" y="65"/>
                      <a:pt x="88" y="65"/>
                      <a:pt x="89" y="66"/>
                    </a:cubicBezTo>
                    <a:cubicBezTo>
                      <a:pt x="91" y="65"/>
                      <a:pt x="94" y="64"/>
                      <a:pt x="95" y="61"/>
                    </a:cubicBezTo>
                    <a:cubicBezTo>
                      <a:pt x="97" y="63"/>
                      <a:pt x="95" y="63"/>
                      <a:pt x="97" y="64"/>
                    </a:cubicBezTo>
                    <a:cubicBezTo>
                      <a:pt x="95" y="62"/>
                      <a:pt x="97" y="64"/>
                      <a:pt x="97" y="63"/>
                    </a:cubicBezTo>
                    <a:cubicBezTo>
                      <a:pt x="97" y="63"/>
                      <a:pt x="97" y="63"/>
                      <a:pt x="97" y="63"/>
                    </a:cubicBezTo>
                    <a:cubicBezTo>
                      <a:pt x="97" y="62"/>
                      <a:pt x="98" y="63"/>
                      <a:pt x="98" y="63"/>
                    </a:cubicBezTo>
                    <a:cubicBezTo>
                      <a:pt x="98" y="62"/>
                      <a:pt x="98" y="62"/>
                      <a:pt x="98" y="62"/>
                    </a:cubicBezTo>
                    <a:cubicBezTo>
                      <a:pt x="97" y="61"/>
                      <a:pt x="100" y="64"/>
                      <a:pt x="99" y="62"/>
                    </a:cubicBezTo>
                    <a:cubicBezTo>
                      <a:pt x="100" y="63"/>
                      <a:pt x="100" y="63"/>
                      <a:pt x="100" y="63"/>
                    </a:cubicBezTo>
                    <a:cubicBezTo>
                      <a:pt x="99" y="60"/>
                      <a:pt x="101" y="63"/>
                      <a:pt x="100" y="61"/>
                    </a:cubicBezTo>
                    <a:cubicBezTo>
                      <a:pt x="100" y="62"/>
                      <a:pt x="100" y="62"/>
                      <a:pt x="100" y="62"/>
                    </a:cubicBezTo>
                    <a:cubicBezTo>
                      <a:pt x="101" y="62"/>
                      <a:pt x="100" y="59"/>
                      <a:pt x="101" y="60"/>
                    </a:cubicBezTo>
                    <a:cubicBezTo>
                      <a:pt x="102" y="60"/>
                      <a:pt x="102" y="59"/>
                      <a:pt x="101" y="57"/>
                    </a:cubicBezTo>
                    <a:cubicBezTo>
                      <a:pt x="101" y="58"/>
                      <a:pt x="102" y="59"/>
                      <a:pt x="102" y="59"/>
                    </a:cubicBezTo>
                    <a:cubicBezTo>
                      <a:pt x="103" y="57"/>
                      <a:pt x="106" y="57"/>
                      <a:pt x="105" y="53"/>
                    </a:cubicBezTo>
                    <a:cubicBezTo>
                      <a:pt x="106" y="54"/>
                      <a:pt x="106" y="54"/>
                      <a:pt x="106" y="54"/>
                    </a:cubicBezTo>
                    <a:cubicBezTo>
                      <a:pt x="106" y="52"/>
                      <a:pt x="109" y="55"/>
                      <a:pt x="107" y="51"/>
                    </a:cubicBezTo>
                    <a:cubicBezTo>
                      <a:pt x="107" y="49"/>
                      <a:pt x="107" y="49"/>
                      <a:pt x="107" y="49"/>
                    </a:cubicBezTo>
                    <a:cubicBezTo>
                      <a:pt x="107" y="50"/>
                      <a:pt x="108" y="51"/>
                      <a:pt x="108" y="51"/>
                    </a:cubicBezTo>
                    <a:cubicBezTo>
                      <a:pt x="108" y="50"/>
                      <a:pt x="109" y="50"/>
                      <a:pt x="108" y="49"/>
                    </a:cubicBezTo>
                    <a:cubicBezTo>
                      <a:pt x="109" y="49"/>
                      <a:pt x="109" y="50"/>
                      <a:pt x="109" y="50"/>
                    </a:cubicBezTo>
                    <a:cubicBezTo>
                      <a:pt x="110" y="50"/>
                      <a:pt x="109" y="48"/>
                      <a:pt x="109" y="48"/>
                    </a:cubicBezTo>
                    <a:cubicBezTo>
                      <a:pt x="110" y="49"/>
                      <a:pt x="110" y="49"/>
                      <a:pt x="110" y="49"/>
                    </a:cubicBezTo>
                    <a:cubicBezTo>
                      <a:pt x="113" y="50"/>
                      <a:pt x="118" y="49"/>
                      <a:pt x="117" y="45"/>
                    </a:cubicBezTo>
                    <a:cubicBezTo>
                      <a:pt x="117" y="44"/>
                      <a:pt x="118" y="46"/>
                      <a:pt x="118" y="46"/>
                    </a:cubicBezTo>
                    <a:cubicBezTo>
                      <a:pt x="118" y="42"/>
                      <a:pt x="123" y="44"/>
                      <a:pt x="121" y="39"/>
                    </a:cubicBezTo>
                    <a:cubicBezTo>
                      <a:pt x="121" y="37"/>
                      <a:pt x="117" y="33"/>
                      <a:pt x="117" y="33"/>
                    </a:cubicBezTo>
                    <a:cubicBezTo>
                      <a:pt x="116" y="36"/>
                      <a:pt x="112" y="37"/>
                      <a:pt x="108" y="37"/>
                    </a:cubicBezTo>
                    <a:cubicBezTo>
                      <a:pt x="107" y="38"/>
                      <a:pt x="107" y="40"/>
                      <a:pt x="105" y="40"/>
                    </a:cubicBezTo>
                    <a:cubicBezTo>
                      <a:pt x="102" y="43"/>
                      <a:pt x="96" y="42"/>
                      <a:pt x="94" y="45"/>
                    </a:cubicBezTo>
                    <a:cubicBezTo>
                      <a:pt x="94" y="46"/>
                      <a:pt x="95" y="47"/>
                      <a:pt x="95" y="47"/>
                    </a:cubicBezTo>
                    <a:cubicBezTo>
                      <a:pt x="94" y="47"/>
                      <a:pt x="94" y="47"/>
                      <a:pt x="94" y="47"/>
                    </a:cubicBezTo>
                    <a:cubicBezTo>
                      <a:pt x="95" y="48"/>
                      <a:pt x="95" y="48"/>
                      <a:pt x="95" y="48"/>
                    </a:cubicBezTo>
                    <a:cubicBezTo>
                      <a:pt x="95" y="48"/>
                      <a:pt x="94" y="47"/>
                      <a:pt x="94" y="46"/>
                    </a:cubicBezTo>
                    <a:cubicBezTo>
                      <a:pt x="92" y="47"/>
                      <a:pt x="91" y="49"/>
                      <a:pt x="90" y="49"/>
                    </a:cubicBezTo>
                    <a:cubicBezTo>
                      <a:pt x="91" y="51"/>
                      <a:pt x="89" y="50"/>
                      <a:pt x="90" y="52"/>
                    </a:cubicBezTo>
                    <a:cubicBezTo>
                      <a:pt x="90" y="51"/>
                      <a:pt x="90" y="51"/>
                      <a:pt x="90" y="51"/>
                    </a:cubicBezTo>
                    <a:cubicBezTo>
                      <a:pt x="89" y="52"/>
                      <a:pt x="89" y="52"/>
                      <a:pt x="87" y="50"/>
                    </a:cubicBezTo>
                    <a:cubicBezTo>
                      <a:pt x="82" y="50"/>
                      <a:pt x="79" y="53"/>
                      <a:pt x="75" y="53"/>
                    </a:cubicBezTo>
                    <a:cubicBezTo>
                      <a:pt x="72" y="55"/>
                      <a:pt x="68" y="57"/>
                      <a:pt x="64" y="57"/>
                    </a:cubicBezTo>
                    <a:cubicBezTo>
                      <a:pt x="63" y="61"/>
                      <a:pt x="63" y="59"/>
                      <a:pt x="61" y="62"/>
                    </a:cubicBezTo>
                    <a:cubicBezTo>
                      <a:pt x="62" y="61"/>
                      <a:pt x="62" y="61"/>
                      <a:pt x="62" y="61"/>
                    </a:cubicBezTo>
                    <a:cubicBezTo>
                      <a:pt x="61" y="62"/>
                      <a:pt x="61" y="61"/>
                      <a:pt x="60" y="59"/>
                    </a:cubicBezTo>
                    <a:cubicBezTo>
                      <a:pt x="60" y="60"/>
                      <a:pt x="60" y="59"/>
                      <a:pt x="60" y="61"/>
                    </a:cubicBezTo>
                    <a:cubicBezTo>
                      <a:pt x="59" y="63"/>
                      <a:pt x="59" y="59"/>
                      <a:pt x="59" y="59"/>
                    </a:cubicBezTo>
                    <a:cubicBezTo>
                      <a:pt x="59" y="59"/>
                      <a:pt x="59" y="61"/>
                      <a:pt x="59" y="60"/>
                    </a:cubicBezTo>
                    <a:cubicBezTo>
                      <a:pt x="57" y="62"/>
                      <a:pt x="59" y="59"/>
                      <a:pt x="58" y="57"/>
                    </a:cubicBezTo>
                    <a:cubicBezTo>
                      <a:pt x="56" y="57"/>
                      <a:pt x="54" y="58"/>
                      <a:pt x="53" y="57"/>
                    </a:cubicBezTo>
                    <a:cubicBezTo>
                      <a:pt x="53" y="57"/>
                      <a:pt x="52" y="58"/>
                      <a:pt x="52" y="58"/>
                    </a:cubicBezTo>
                    <a:cubicBezTo>
                      <a:pt x="53" y="55"/>
                      <a:pt x="51" y="59"/>
                      <a:pt x="51" y="57"/>
                    </a:cubicBezTo>
                    <a:cubicBezTo>
                      <a:pt x="52" y="57"/>
                      <a:pt x="52" y="57"/>
                      <a:pt x="52" y="56"/>
                    </a:cubicBezTo>
                    <a:cubicBezTo>
                      <a:pt x="52" y="55"/>
                      <a:pt x="50" y="56"/>
                      <a:pt x="50" y="55"/>
                    </a:cubicBezTo>
                    <a:cubicBezTo>
                      <a:pt x="49" y="56"/>
                      <a:pt x="50" y="53"/>
                      <a:pt x="48" y="54"/>
                    </a:cubicBezTo>
                    <a:cubicBezTo>
                      <a:pt x="49" y="53"/>
                      <a:pt x="49" y="53"/>
                      <a:pt x="49" y="52"/>
                    </a:cubicBezTo>
                    <a:cubicBezTo>
                      <a:pt x="46" y="55"/>
                      <a:pt x="48" y="51"/>
                      <a:pt x="46" y="52"/>
                    </a:cubicBezTo>
                    <a:cubicBezTo>
                      <a:pt x="47" y="52"/>
                      <a:pt x="47" y="52"/>
                      <a:pt x="47" y="52"/>
                    </a:cubicBezTo>
                    <a:cubicBezTo>
                      <a:pt x="45" y="51"/>
                      <a:pt x="44" y="49"/>
                      <a:pt x="41" y="49"/>
                    </a:cubicBezTo>
                    <a:cubicBezTo>
                      <a:pt x="40" y="49"/>
                      <a:pt x="42" y="45"/>
                      <a:pt x="39" y="46"/>
                    </a:cubicBezTo>
                    <a:cubicBezTo>
                      <a:pt x="39" y="46"/>
                      <a:pt x="38" y="46"/>
                      <a:pt x="38" y="47"/>
                    </a:cubicBezTo>
                    <a:cubicBezTo>
                      <a:pt x="38" y="46"/>
                      <a:pt x="39" y="46"/>
                      <a:pt x="39" y="45"/>
                    </a:cubicBezTo>
                    <a:cubicBezTo>
                      <a:pt x="38" y="46"/>
                      <a:pt x="38" y="44"/>
                      <a:pt x="38" y="43"/>
                    </a:cubicBezTo>
                    <a:cubicBezTo>
                      <a:pt x="37" y="44"/>
                      <a:pt x="37" y="44"/>
                      <a:pt x="36" y="44"/>
                    </a:cubicBezTo>
                    <a:cubicBezTo>
                      <a:pt x="38" y="42"/>
                      <a:pt x="34" y="43"/>
                      <a:pt x="35" y="41"/>
                    </a:cubicBezTo>
                    <a:cubicBezTo>
                      <a:pt x="33" y="44"/>
                      <a:pt x="34" y="42"/>
                      <a:pt x="33" y="42"/>
                    </a:cubicBezTo>
                    <a:cubicBezTo>
                      <a:pt x="33" y="42"/>
                      <a:pt x="33" y="41"/>
                      <a:pt x="34" y="41"/>
                    </a:cubicBezTo>
                    <a:cubicBezTo>
                      <a:pt x="33" y="41"/>
                      <a:pt x="33" y="40"/>
                      <a:pt x="33" y="39"/>
                    </a:cubicBezTo>
                    <a:cubicBezTo>
                      <a:pt x="33" y="39"/>
                      <a:pt x="31" y="40"/>
                      <a:pt x="31" y="39"/>
                    </a:cubicBezTo>
                    <a:cubicBezTo>
                      <a:pt x="33" y="38"/>
                      <a:pt x="31" y="38"/>
                      <a:pt x="31" y="37"/>
                    </a:cubicBezTo>
                    <a:cubicBezTo>
                      <a:pt x="30" y="39"/>
                      <a:pt x="28" y="39"/>
                      <a:pt x="29" y="38"/>
                    </a:cubicBezTo>
                    <a:cubicBezTo>
                      <a:pt x="31" y="37"/>
                      <a:pt x="31" y="37"/>
                      <a:pt x="31" y="37"/>
                    </a:cubicBezTo>
                    <a:cubicBezTo>
                      <a:pt x="29" y="36"/>
                      <a:pt x="31" y="33"/>
                      <a:pt x="27" y="33"/>
                    </a:cubicBezTo>
                    <a:cubicBezTo>
                      <a:pt x="28" y="32"/>
                      <a:pt x="28" y="32"/>
                      <a:pt x="28" y="32"/>
                    </a:cubicBezTo>
                    <a:cubicBezTo>
                      <a:pt x="26" y="31"/>
                      <a:pt x="27" y="29"/>
                      <a:pt x="23" y="28"/>
                    </a:cubicBezTo>
                    <a:cubicBezTo>
                      <a:pt x="24" y="27"/>
                      <a:pt x="25" y="26"/>
                      <a:pt x="24" y="26"/>
                    </a:cubicBezTo>
                    <a:cubicBezTo>
                      <a:pt x="23" y="26"/>
                      <a:pt x="23" y="25"/>
                      <a:pt x="21" y="26"/>
                    </a:cubicBezTo>
                    <a:cubicBezTo>
                      <a:pt x="20" y="25"/>
                      <a:pt x="22" y="25"/>
                      <a:pt x="22" y="25"/>
                    </a:cubicBezTo>
                    <a:cubicBezTo>
                      <a:pt x="22" y="24"/>
                      <a:pt x="24" y="22"/>
                      <a:pt x="22" y="22"/>
                    </a:cubicBezTo>
                    <a:cubicBezTo>
                      <a:pt x="23" y="22"/>
                      <a:pt x="23" y="22"/>
                      <a:pt x="23" y="22"/>
                    </a:cubicBezTo>
                    <a:cubicBezTo>
                      <a:pt x="22" y="22"/>
                      <a:pt x="20" y="21"/>
                      <a:pt x="21" y="20"/>
                    </a:cubicBezTo>
                    <a:cubicBezTo>
                      <a:pt x="20" y="20"/>
                      <a:pt x="19" y="19"/>
                      <a:pt x="18" y="20"/>
                    </a:cubicBezTo>
                    <a:cubicBezTo>
                      <a:pt x="17" y="20"/>
                      <a:pt x="20" y="19"/>
                      <a:pt x="18" y="19"/>
                    </a:cubicBezTo>
                    <a:cubicBezTo>
                      <a:pt x="21" y="19"/>
                      <a:pt x="21" y="19"/>
                      <a:pt x="21" y="19"/>
                    </a:cubicBezTo>
                    <a:cubicBezTo>
                      <a:pt x="21" y="17"/>
                      <a:pt x="20" y="16"/>
                      <a:pt x="18" y="15"/>
                    </a:cubicBezTo>
                    <a:cubicBezTo>
                      <a:pt x="21" y="14"/>
                      <a:pt x="18" y="13"/>
                      <a:pt x="19" y="12"/>
                    </a:cubicBezTo>
                    <a:cubicBezTo>
                      <a:pt x="18" y="11"/>
                      <a:pt x="20" y="10"/>
                      <a:pt x="17" y="1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9"/>
                      <a:pt x="18" y="8"/>
                      <a:pt x="19" y="7"/>
                    </a:cubicBezTo>
                    <a:cubicBezTo>
                      <a:pt x="20" y="7"/>
                      <a:pt x="18" y="7"/>
                      <a:pt x="17" y="6"/>
                    </a:cubicBezTo>
                    <a:cubicBezTo>
                      <a:pt x="18" y="6"/>
                      <a:pt x="18" y="6"/>
                      <a:pt x="18" y="6"/>
                    </a:cubicBezTo>
                    <a:cubicBezTo>
                      <a:pt x="17" y="6"/>
                      <a:pt x="15" y="5"/>
                      <a:pt x="14" y="5"/>
                    </a:cubicBezTo>
                    <a:cubicBezTo>
                      <a:pt x="15" y="5"/>
                      <a:pt x="14" y="5"/>
                      <a:pt x="15" y="4"/>
                    </a:cubicBezTo>
                    <a:cubicBezTo>
                      <a:pt x="16" y="5"/>
                      <a:pt x="17" y="5"/>
                      <a:pt x="19" y="6"/>
                    </a:cubicBezTo>
                    <a:cubicBezTo>
                      <a:pt x="20" y="5"/>
                      <a:pt x="16" y="4"/>
                      <a:pt x="18" y="4"/>
                    </a:cubicBezTo>
                    <a:cubicBezTo>
                      <a:pt x="19" y="3"/>
                      <a:pt x="18" y="3"/>
                      <a:pt x="16" y="3"/>
                    </a:cubicBezTo>
                    <a:cubicBezTo>
                      <a:pt x="17" y="3"/>
                      <a:pt x="18" y="2"/>
                      <a:pt x="18" y="3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8" y="2"/>
                      <a:pt x="17" y="2"/>
                      <a:pt x="17" y="2"/>
                    </a:cubicBezTo>
                    <a:cubicBezTo>
                      <a:pt x="16" y="2"/>
                      <a:pt x="16" y="1"/>
                      <a:pt x="14" y="1"/>
                    </a:cubicBezTo>
                    <a:cubicBezTo>
                      <a:pt x="15" y="1"/>
                      <a:pt x="15" y="1"/>
                      <a:pt x="15" y="2"/>
                    </a:cubicBezTo>
                    <a:cubicBezTo>
                      <a:pt x="13" y="1"/>
                      <a:pt x="13" y="1"/>
                      <a:pt x="14" y="1"/>
                    </a:cubicBezTo>
                    <a:cubicBezTo>
                      <a:pt x="16" y="1"/>
                      <a:pt x="17" y="1"/>
                      <a:pt x="18" y="1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5" y="0"/>
                      <a:pt x="14" y="0"/>
                      <a:pt x="13" y="0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3" y="1"/>
                      <a:pt x="11" y="1"/>
                      <a:pt x="12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3"/>
                      <a:pt x="16" y="3"/>
                      <a:pt x="14" y="4"/>
                    </a:cubicBezTo>
                    <a:cubicBezTo>
                      <a:pt x="13" y="3"/>
                      <a:pt x="12" y="4"/>
                      <a:pt x="12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3" y="4"/>
                      <a:pt x="11" y="5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0" y="6"/>
                      <a:pt x="12" y="5"/>
                      <a:pt x="12" y="5"/>
                    </a:cubicBezTo>
                    <a:cubicBezTo>
                      <a:pt x="12" y="6"/>
                      <a:pt x="9" y="5"/>
                      <a:pt x="8" y="6"/>
                    </a:cubicBezTo>
                    <a:cubicBezTo>
                      <a:pt x="8" y="6"/>
                      <a:pt x="10" y="8"/>
                      <a:pt x="8" y="9"/>
                    </a:cubicBezTo>
                    <a:cubicBezTo>
                      <a:pt x="9" y="9"/>
                      <a:pt x="10" y="10"/>
                      <a:pt x="11" y="11"/>
                    </a:cubicBezTo>
                    <a:cubicBezTo>
                      <a:pt x="11" y="11"/>
                      <a:pt x="8" y="11"/>
                      <a:pt x="9" y="11"/>
                    </a:cubicBezTo>
                    <a:cubicBezTo>
                      <a:pt x="8" y="11"/>
                      <a:pt x="7" y="11"/>
                      <a:pt x="7" y="11"/>
                    </a:cubicBezTo>
                    <a:cubicBezTo>
                      <a:pt x="8" y="11"/>
                      <a:pt x="6" y="12"/>
                      <a:pt x="9" y="12"/>
                    </a:cubicBezTo>
                    <a:cubicBezTo>
                      <a:pt x="8" y="13"/>
                      <a:pt x="8" y="14"/>
                      <a:pt x="9" y="15"/>
                    </a:cubicBezTo>
                    <a:cubicBezTo>
                      <a:pt x="8" y="14"/>
                      <a:pt x="7" y="14"/>
                      <a:pt x="6" y="15"/>
                    </a:cubicBezTo>
                    <a:cubicBezTo>
                      <a:pt x="8" y="15"/>
                      <a:pt x="9" y="16"/>
                      <a:pt x="8" y="16"/>
                    </a:cubicBezTo>
                    <a:cubicBezTo>
                      <a:pt x="10" y="16"/>
                      <a:pt x="10" y="16"/>
                      <a:pt x="12" y="16"/>
                    </a:cubicBezTo>
                    <a:cubicBezTo>
                      <a:pt x="12" y="16"/>
                      <a:pt x="13" y="16"/>
                      <a:pt x="13" y="16"/>
                    </a:cubicBezTo>
                    <a:cubicBezTo>
                      <a:pt x="11" y="17"/>
                      <a:pt x="8" y="17"/>
                      <a:pt x="8" y="18"/>
                    </a:cubicBezTo>
                    <a:cubicBezTo>
                      <a:pt x="5" y="18"/>
                      <a:pt x="8" y="16"/>
                      <a:pt x="6" y="17"/>
                    </a:cubicBezTo>
                    <a:cubicBezTo>
                      <a:pt x="3" y="17"/>
                      <a:pt x="3" y="15"/>
                      <a:pt x="4" y="15"/>
                    </a:cubicBezTo>
                    <a:cubicBezTo>
                      <a:pt x="2" y="15"/>
                      <a:pt x="4" y="16"/>
                      <a:pt x="2" y="16"/>
                    </a:cubicBezTo>
                    <a:cubicBezTo>
                      <a:pt x="2" y="16"/>
                      <a:pt x="3" y="16"/>
                      <a:pt x="4" y="17"/>
                    </a:cubicBezTo>
                    <a:cubicBezTo>
                      <a:pt x="5" y="17"/>
                      <a:pt x="5" y="17"/>
                      <a:pt x="6" y="17"/>
                    </a:cubicBezTo>
                    <a:cubicBezTo>
                      <a:pt x="9" y="18"/>
                      <a:pt x="4" y="18"/>
                      <a:pt x="4" y="19"/>
                    </a:cubicBezTo>
                    <a:cubicBezTo>
                      <a:pt x="4" y="18"/>
                      <a:pt x="4" y="18"/>
                      <a:pt x="4" y="18"/>
                    </a:cubicBezTo>
                    <a:cubicBezTo>
                      <a:pt x="3" y="19"/>
                      <a:pt x="5" y="19"/>
                      <a:pt x="4" y="19"/>
                    </a:cubicBezTo>
                    <a:cubicBezTo>
                      <a:pt x="1" y="20"/>
                      <a:pt x="4" y="19"/>
                      <a:pt x="2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20"/>
                      <a:pt x="2" y="19"/>
                      <a:pt x="2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3" y="21"/>
                      <a:pt x="4" y="20"/>
                      <a:pt x="4" y="20"/>
                    </a:cubicBezTo>
                    <a:cubicBezTo>
                      <a:pt x="7" y="20"/>
                      <a:pt x="5" y="20"/>
                      <a:pt x="5" y="21"/>
                    </a:cubicBezTo>
                    <a:cubicBezTo>
                      <a:pt x="7" y="21"/>
                      <a:pt x="5" y="21"/>
                      <a:pt x="7" y="20"/>
                    </a:cubicBezTo>
                    <a:cubicBezTo>
                      <a:pt x="8" y="20"/>
                      <a:pt x="8" y="20"/>
                      <a:pt x="9" y="21"/>
                    </a:cubicBezTo>
                    <a:cubicBezTo>
                      <a:pt x="9" y="21"/>
                      <a:pt x="7" y="21"/>
                      <a:pt x="6" y="22"/>
                    </a:cubicBezTo>
                    <a:cubicBezTo>
                      <a:pt x="6" y="22"/>
                      <a:pt x="5" y="21"/>
                      <a:pt x="6" y="21"/>
                    </a:cubicBezTo>
                    <a:cubicBezTo>
                      <a:pt x="4" y="21"/>
                      <a:pt x="3" y="22"/>
                      <a:pt x="1" y="22"/>
                    </a:cubicBezTo>
                    <a:cubicBezTo>
                      <a:pt x="0" y="23"/>
                      <a:pt x="2" y="22"/>
                      <a:pt x="3" y="22"/>
                    </a:cubicBezTo>
                    <a:cubicBezTo>
                      <a:pt x="3" y="22"/>
                      <a:pt x="5" y="22"/>
                      <a:pt x="5" y="22"/>
                    </a:cubicBezTo>
                    <a:cubicBezTo>
                      <a:pt x="10" y="22"/>
                      <a:pt x="2" y="23"/>
                      <a:pt x="3" y="24"/>
                    </a:cubicBezTo>
                    <a:cubicBezTo>
                      <a:pt x="6" y="23"/>
                      <a:pt x="8" y="25"/>
                      <a:pt x="11" y="23"/>
                    </a:cubicBezTo>
                    <a:cubicBezTo>
                      <a:pt x="11" y="23"/>
                      <a:pt x="12" y="23"/>
                      <a:pt x="12" y="24"/>
                    </a:cubicBezTo>
                    <a:cubicBezTo>
                      <a:pt x="10" y="24"/>
                      <a:pt x="10" y="24"/>
                      <a:pt x="8" y="24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6" y="25"/>
                      <a:pt x="6" y="25"/>
                      <a:pt x="6" y="25"/>
                    </a:cubicBezTo>
                    <a:cubicBezTo>
                      <a:pt x="4" y="25"/>
                      <a:pt x="3" y="26"/>
                      <a:pt x="2" y="27"/>
                    </a:cubicBezTo>
                    <a:cubicBezTo>
                      <a:pt x="3" y="27"/>
                      <a:pt x="4" y="26"/>
                      <a:pt x="5" y="27"/>
                    </a:cubicBezTo>
                    <a:cubicBezTo>
                      <a:pt x="4" y="27"/>
                      <a:pt x="3" y="27"/>
                      <a:pt x="3" y="28"/>
                    </a:cubicBezTo>
                    <a:cubicBezTo>
                      <a:pt x="4" y="27"/>
                      <a:pt x="6" y="27"/>
                      <a:pt x="6" y="27"/>
                    </a:cubicBezTo>
                    <a:cubicBezTo>
                      <a:pt x="7" y="28"/>
                      <a:pt x="5" y="29"/>
                      <a:pt x="4" y="29"/>
                    </a:cubicBezTo>
                    <a:cubicBezTo>
                      <a:pt x="2" y="28"/>
                      <a:pt x="2" y="28"/>
                      <a:pt x="2" y="28"/>
                    </a:cubicBezTo>
                    <a:cubicBezTo>
                      <a:pt x="4" y="29"/>
                      <a:pt x="2" y="29"/>
                      <a:pt x="2" y="29"/>
                    </a:cubicBezTo>
                    <a:cubicBezTo>
                      <a:pt x="4" y="29"/>
                      <a:pt x="5" y="29"/>
                      <a:pt x="7" y="28"/>
                    </a:cubicBezTo>
                    <a:cubicBezTo>
                      <a:pt x="7" y="29"/>
                      <a:pt x="6" y="29"/>
                      <a:pt x="6" y="29"/>
                    </a:cubicBezTo>
                    <a:cubicBezTo>
                      <a:pt x="5" y="29"/>
                      <a:pt x="5" y="29"/>
                      <a:pt x="5" y="29"/>
                    </a:cubicBezTo>
                    <a:cubicBezTo>
                      <a:pt x="6" y="30"/>
                      <a:pt x="2" y="30"/>
                      <a:pt x="3" y="31"/>
                    </a:cubicBezTo>
                    <a:cubicBezTo>
                      <a:pt x="5" y="30"/>
                      <a:pt x="5" y="30"/>
                      <a:pt x="5" y="30"/>
                    </a:cubicBezTo>
                    <a:cubicBezTo>
                      <a:pt x="4" y="31"/>
                      <a:pt x="4" y="31"/>
                      <a:pt x="3" y="31"/>
                    </a:cubicBezTo>
                    <a:cubicBezTo>
                      <a:pt x="4" y="31"/>
                      <a:pt x="4" y="31"/>
                      <a:pt x="4" y="31"/>
                    </a:cubicBezTo>
                    <a:cubicBezTo>
                      <a:pt x="3" y="32"/>
                      <a:pt x="3" y="32"/>
                      <a:pt x="3" y="32"/>
                    </a:cubicBezTo>
                    <a:cubicBezTo>
                      <a:pt x="4" y="32"/>
                      <a:pt x="7" y="31"/>
                      <a:pt x="5" y="32"/>
                    </a:cubicBezTo>
                    <a:cubicBezTo>
                      <a:pt x="7" y="31"/>
                      <a:pt x="5" y="32"/>
                      <a:pt x="6" y="31"/>
                    </a:cubicBezTo>
                    <a:cubicBezTo>
                      <a:pt x="7" y="30"/>
                      <a:pt x="7" y="31"/>
                      <a:pt x="8" y="31"/>
                    </a:cubicBezTo>
                    <a:cubicBezTo>
                      <a:pt x="5" y="32"/>
                      <a:pt x="8" y="32"/>
                      <a:pt x="8" y="32"/>
                    </a:cubicBezTo>
                    <a:cubicBezTo>
                      <a:pt x="7" y="33"/>
                      <a:pt x="7" y="33"/>
                      <a:pt x="6" y="33"/>
                    </a:cubicBezTo>
                    <a:cubicBezTo>
                      <a:pt x="8" y="33"/>
                      <a:pt x="8" y="33"/>
                      <a:pt x="8" y="33"/>
                    </a:cubicBezTo>
                    <a:cubicBezTo>
                      <a:pt x="4" y="34"/>
                      <a:pt x="9" y="33"/>
                      <a:pt x="8" y="34"/>
                    </a:cubicBezTo>
                    <a:cubicBezTo>
                      <a:pt x="7" y="34"/>
                      <a:pt x="5" y="35"/>
                      <a:pt x="5" y="35"/>
                    </a:cubicBezTo>
                    <a:cubicBezTo>
                      <a:pt x="7" y="34"/>
                      <a:pt x="8" y="35"/>
                      <a:pt x="10" y="34"/>
                    </a:cubicBezTo>
                    <a:cubicBezTo>
                      <a:pt x="9" y="35"/>
                      <a:pt x="7" y="35"/>
                      <a:pt x="5" y="36"/>
                    </a:cubicBezTo>
                    <a:cubicBezTo>
                      <a:pt x="7" y="36"/>
                      <a:pt x="4" y="37"/>
                      <a:pt x="7" y="36"/>
                    </a:cubicBezTo>
                    <a:cubicBezTo>
                      <a:pt x="7" y="36"/>
                      <a:pt x="8" y="36"/>
                      <a:pt x="9" y="36"/>
                    </a:cubicBezTo>
                    <a:cubicBezTo>
                      <a:pt x="10" y="36"/>
                      <a:pt x="8" y="36"/>
                      <a:pt x="8" y="37"/>
                    </a:cubicBezTo>
                    <a:cubicBezTo>
                      <a:pt x="8" y="37"/>
                      <a:pt x="10" y="36"/>
                      <a:pt x="11" y="36"/>
                    </a:cubicBezTo>
                    <a:cubicBezTo>
                      <a:pt x="10" y="36"/>
                      <a:pt x="13" y="36"/>
                      <a:pt x="11" y="37"/>
                    </a:cubicBezTo>
                    <a:cubicBezTo>
                      <a:pt x="10" y="38"/>
                      <a:pt x="10" y="36"/>
                      <a:pt x="9" y="37"/>
                    </a:cubicBezTo>
                    <a:cubicBezTo>
                      <a:pt x="10" y="38"/>
                      <a:pt x="13" y="36"/>
                      <a:pt x="14" y="37"/>
                    </a:cubicBezTo>
                    <a:cubicBezTo>
                      <a:pt x="15" y="36"/>
                      <a:pt x="18" y="35"/>
                      <a:pt x="19" y="35"/>
                    </a:cubicBezTo>
                    <a:cubicBezTo>
                      <a:pt x="18" y="36"/>
                      <a:pt x="18" y="35"/>
                      <a:pt x="16" y="36"/>
                    </a:cubicBezTo>
                    <a:cubicBezTo>
                      <a:pt x="16" y="36"/>
                      <a:pt x="16" y="36"/>
                      <a:pt x="16" y="36"/>
                    </a:cubicBezTo>
                    <a:cubicBezTo>
                      <a:pt x="14" y="38"/>
                      <a:pt x="11" y="37"/>
                      <a:pt x="10" y="39"/>
                    </a:cubicBezTo>
                    <a:cubicBezTo>
                      <a:pt x="11" y="39"/>
                      <a:pt x="11" y="39"/>
                      <a:pt x="11" y="39"/>
                    </a:cubicBezTo>
                    <a:cubicBezTo>
                      <a:pt x="10" y="39"/>
                      <a:pt x="8" y="39"/>
                      <a:pt x="8" y="40"/>
                    </a:cubicBezTo>
                    <a:cubicBezTo>
                      <a:pt x="10" y="39"/>
                      <a:pt x="9" y="40"/>
                      <a:pt x="9" y="40"/>
                    </a:cubicBezTo>
                    <a:cubicBezTo>
                      <a:pt x="11" y="40"/>
                      <a:pt x="8" y="40"/>
                      <a:pt x="10" y="40"/>
                    </a:cubicBezTo>
                    <a:cubicBezTo>
                      <a:pt x="10" y="40"/>
                      <a:pt x="13" y="39"/>
                      <a:pt x="12" y="40"/>
                    </a:cubicBezTo>
                    <a:cubicBezTo>
                      <a:pt x="11" y="40"/>
                      <a:pt x="10" y="41"/>
                      <a:pt x="9" y="41"/>
                    </a:cubicBezTo>
                    <a:cubicBezTo>
                      <a:pt x="9" y="42"/>
                      <a:pt x="11" y="41"/>
                      <a:pt x="10" y="41"/>
                    </a:cubicBezTo>
                    <a:cubicBezTo>
                      <a:pt x="10" y="42"/>
                      <a:pt x="10" y="42"/>
                      <a:pt x="10" y="42"/>
                    </a:cubicBezTo>
                    <a:cubicBezTo>
                      <a:pt x="10" y="44"/>
                      <a:pt x="11" y="46"/>
                      <a:pt x="16" y="45"/>
                    </a:cubicBezTo>
                    <a:cubicBezTo>
                      <a:pt x="14" y="46"/>
                      <a:pt x="14" y="46"/>
                      <a:pt x="14" y="48"/>
                    </a:cubicBezTo>
                    <a:cubicBezTo>
                      <a:pt x="14" y="47"/>
                      <a:pt x="15" y="47"/>
                      <a:pt x="16" y="47"/>
                    </a:cubicBezTo>
                    <a:cubicBezTo>
                      <a:pt x="14" y="48"/>
                      <a:pt x="14" y="48"/>
                      <a:pt x="14" y="48"/>
                    </a:cubicBezTo>
                    <a:cubicBezTo>
                      <a:pt x="13" y="49"/>
                      <a:pt x="15" y="49"/>
                      <a:pt x="17" y="49"/>
                    </a:cubicBezTo>
                    <a:cubicBezTo>
                      <a:pt x="15" y="50"/>
                      <a:pt x="15" y="50"/>
                      <a:pt x="15" y="50"/>
                    </a:cubicBezTo>
                    <a:cubicBezTo>
                      <a:pt x="15" y="51"/>
                      <a:pt x="17" y="50"/>
                      <a:pt x="17" y="49"/>
                    </a:cubicBezTo>
                    <a:cubicBezTo>
                      <a:pt x="16" y="50"/>
                      <a:pt x="16" y="50"/>
                      <a:pt x="16" y="50"/>
                    </a:cubicBezTo>
                    <a:cubicBezTo>
                      <a:pt x="17" y="50"/>
                      <a:pt x="17" y="50"/>
                      <a:pt x="17" y="50"/>
                    </a:cubicBezTo>
                    <a:cubicBezTo>
                      <a:pt x="18" y="50"/>
                      <a:pt x="18" y="50"/>
                      <a:pt x="16" y="52"/>
                    </a:cubicBezTo>
                    <a:cubicBezTo>
                      <a:pt x="17" y="52"/>
                      <a:pt x="17" y="51"/>
                      <a:pt x="18" y="51"/>
                    </a:cubicBezTo>
                    <a:cubicBezTo>
                      <a:pt x="17" y="52"/>
                      <a:pt x="17" y="53"/>
                      <a:pt x="19" y="53"/>
                    </a:cubicBezTo>
                    <a:cubicBezTo>
                      <a:pt x="19" y="53"/>
                      <a:pt x="19" y="52"/>
                      <a:pt x="20" y="51"/>
                    </a:cubicBezTo>
                    <a:cubicBezTo>
                      <a:pt x="22" y="50"/>
                      <a:pt x="20" y="52"/>
                      <a:pt x="21" y="51"/>
                    </a:cubicBezTo>
                    <a:cubicBezTo>
                      <a:pt x="21" y="52"/>
                      <a:pt x="20" y="53"/>
                      <a:pt x="20" y="53"/>
                    </a:cubicBezTo>
                    <a:cubicBezTo>
                      <a:pt x="18" y="55"/>
                      <a:pt x="21" y="55"/>
                      <a:pt x="21" y="57"/>
                    </a:cubicBezTo>
                    <a:cubicBezTo>
                      <a:pt x="21" y="57"/>
                      <a:pt x="22" y="56"/>
                      <a:pt x="22" y="56"/>
                    </a:cubicBezTo>
                    <a:cubicBezTo>
                      <a:pt x="21" y="58"/>
                      <a:pt x="24" y="57"/>
                      <a:pt x="23" y="59"/>
                    </a:cubicBezTo>
                    <a:cubicBezTo>
                      <a:pt x="24" y="58"/>
                      <a:pt x="26" y="56"/>
                      <a:pt x="27" y="57"/>
                    </a:cubicBezTo>
                    <a:cubicBezTo>
                      <a:pt x="28" y="56"/>
                      <a:pt x="25" y="59"/>
                      <a:pt x="24" y="60"/>
                    </a:cubicBezTo>
                    <a:cubicBezTo>
                      <a:pt x="25" y="59"/>
                      <a:pt x="26" y="60"/>
                      <a:pt x="26" y="60"/>
                    </a:cubicBezTo>
                    <a:cubicBezTo>
                      <a:pt x="25" y="60"/>
                      <a:pt x="25" y="60"/>
                      <a:pt x="25" y="60"/>
                    </a:cubicBezTo>
                    <a:cubicBezTo>
                      <a:pt x="26" y="60"/>
                      <a:pt x="27" y="59"/>
                      <a:pt x="27" y="60"/>
                    </a:cubicBezTo>
                    <a:cubicBezTo>
                      <a:pt x="27" y="60"/>
                      <a:pt x="27" y="60"/>
                      <a:pt x="27" y="60"/>
                    </a:cubicBezTo>
                    <a:cubicBezTo>
                      <a:pt x="27" y="61"/>
                      <a:pt x="26" y="62"/>
                      <a:pt x="27" y="62"/>
                    </a:cubicBezTo>
                    <a:cubicBezTo>
                      <a:pt x="28" y="61"/>
                      <a:pt x="28" y="62"/>
                      <a:pt x="29" y="61"/>
                    </a:cubicBezTo>
                    <a:cubicBezTo>
                      <a:pt x="29" y="61"/>
                      <a:pt x="29" y="61"/>
                      <a:pt x="29" y="62"/>
                    </a:cubicBezTo>
                    <a:cubicBezTo>
                      <a:pt x="30" y="61"/>
                      <a:pt x="30" y="61"/>
                      <a:pt x="30" y="61"/>
                    </a:cubicBezTo>
                    <a:cubicBezTo>
                      <a:pt x="29" y="62"/>
                      <a:pt x="29" y="62"/>
                      <a:pt x="29" y="62"/>
                    </a:cubicBezTo>
                    <a:cubicBezTo>
                      <a:pt x="29" y="62"/>
                      <a:pt x="28" y="62"/>
                      <a:pt x="28" y="63"/>
                    </a:cubicBezTo>
                    <a:cubicBezTo>
                      <a:pt x="28" y="64"/>
                      <a:pt x="29" y="62"/>
                      <a:pt x="30" y="61"/>
                    </a:cubicBezTo>
                    <a:cubicBezTo>
                      <a:pt x="31" y="61"/>
                      <a:pt x="30" y="62"/>
                      <a:pt x="30" y="63"/>
                    </a:cubicBezTo>
                    <a:cubicBezTo>
                      <a:pt x="29" y="63"/>
                      <a:pt x="30" y="62"/>
                      <a:pt x="29" y="62"/>
                    </a:cubicBezTo>
                    <a:cubicBezTo>
                      <a:pt x="28" y="63"/>
                      <a:pt x="29" y="63"/>
                      <a:pt x="29" y="63"/>
                    </a:cubicBezTo>
                    <a:cubicBezTo>
                      <a:pt x="29" y="64"/>
                      <a:pt x="30" y="62"/>
                      <a:pt x="30" y="63"/>
                    </a:cubicBezTo>
                    <a:cubicBezTo>
                      <a:pt x="30" y="63"/>
                      <a:pt x="31" y="63"/>
                      <a:pt x="30" y="64"/>
                    </a:cubicBezTo>
                    <a:cubicBezTo>
                      <a:pt x="31" y="64"/>
                      <a:pt x="31" y="64"/>
                      <a:pt x="31" y="64"/>
                    </a:cubicBezTo>
                    <a:cubicBezTo>
                      <a:pt x="31" y="63"/>
                      <a:pt x="31" y="63"/>
                      <a:pt x="32" y="62"/>
                    </a:cubicBezTo>
                    <a:cubicBezTo>
                      <a:pt x="32" y="62"/>
                      <a:pt x="33" y="62"/>
                      <a:pt x="33" y="62"/>
                    </a:cubicBezTo>
                    <a:cubicBezTo>
                      <a:pt x="32" y="62"/>
                      <a:pt x="32" y="62"/>
                      <a:pt x="32" y="62"/>
                    </a:cubicBezTo>
                    <a:cubicBezTo>
                      <a:pt x="33" y="62"/>
                      <a:pt x="33" y="63"/>
                      <a:pt x="33" y="62"/>
                    </a:cubicBezTo>
                    <a:cubicBezTo>
                      <a:pt x="32" y="64"/>
                      <a:pt x="32" y="64"/>
                      <a:pt x="32" y="64"/>
                    </a:cubicBezTo>
                    <a:cubicBezTo>
                      <a:pt x="33" y="63"/>
                      <a:pt x="34" y="63"/>
                      <a:pt x="34" y="63"/>
                    </a:cubicBezTo>
                    <a:cubicBezTo>
                      <a:pt x="33" y="64"/>
                      <a:pt x="32" y="66"/>
                      <a:pt x="32" y="67"/>
                    </a:cubicBezTo>
                    <a:cubicBezTo>
                      <a:pt x="34" y="65"/>
                      <a:pt x="34" y="65"/>
                      <a:pt x="34" y="65"/>
                    </a:cubicBezTo>
                    <a:cubicBezTo>
                      <a:pt x="34" y="66"/>
                      <a:pt x="34" y="66"/>
                      <a:pt x="33" y="67"/>
                    </a:cubicBezTo>
                    <a:cubicBezTo>
                      <a:pt x="33" y="68"/>
                      <a:pt x="37" y="63"/>
                      <a:pt x="37" y="65"/>
                    </a:cubicBezTo>
                    <a:cubicBezTo>
                      <a:pt x="35" y="67"/>
                      <a:pt x="35" y="67"/>
                      <a:pt x="35" y="68"/>
                    </a:cubicBezTo>
                    <a:cubicBezTo>
                      <a:pt x="35" y="67"/>
                      <a:pt x="36" y="67"/>
                      <a:pt x="36" y="67"/>
                    </a:cubicBezTo>
                    <a:cubicBezTo>
                      <a:pt x="36" y="66"/>
                      <a:pt x="35" y="68"/>
                      <a:pt x="36" y="67"/>
                    </a:cubicBezTo>
                    <a:cubicBezTo>
                      <a:pt x="36" y="66"/>
                      <a:pt x="36" y="66"/>
                      <a:pt x="37" y="66"/>
                    </a:cubicBezTo>
                    <a:cubicBezTo>
                      <a:pt x="35" y="70"/>
                      <a:pt x="38" y="68"/>
                      <a:pt x="38" y="71"/>
                    </a:cubicBezTo>
                    <a:cubicBezTo>
                      <a:pt x="39" y="68"/>
                      <a:pt x="39" y="70"/>
                      <a:pt x="40" y="70"/>
                    </a:cubicBezTo>
                    <a:cubicBezTo>
                      <a:pt x="39" y="72"/>
                      <a:pt x="41" y="69"/>
                      <a:pt x="40" y="71"/>
                    </a:cubicBezTo>
                    <a:cubicBezTo>
                      <a:pt x="41" y="69"/>
                      <a:pt x="41" y="69"/>
                      <a:pt x="41" y="69"/>
                    </a:cubicBezTo>
                    <a:cubicBezTo>
                      <a:pt x="41" y="70"/>
                      <a:pt x="44" y="66"/>
                      <a:pt x="43" y="69"/>
                    </a:cubicBezTo>
                    <a:cubicBezTo>
                      <a:pt x="43" y="70"/>
                      <a:pt x="42" y="70"/>
                      <a:pt x="42" y="71"/>
                    </a:cubicBezTo>
                    <a:cubicBezTo>
                      <a:pt x="41" y="73"/>
                      <a:pt x="44" y="69"/>
                      <a:pt x="43" y="72"/>
                    </a:cubicBezTo>
                    <a:cubicBezTo>
                      <a:pt x="44" y="71"/>
                      <a:pt x="44" y="70"/>
                      <a:pt x="45" y="69"/>
                    </a:cubicBezTo>
                    <a:cubicBezTo>
                      <a:pt x="45" y="70"/>
                      <a:pt x="45" y="72"/>
                      <a:pt x="45" y="72"/>
                    </a:cubicBezTo>
                    <a:cubicBezTo>
                      <a:pt x="46" y="72"/>
                      <a:pt x="46" y="71"/>
                      <a:pt x="46" y="72"/>
                    </a:cubicBezTo>
                    <a:cubicBezTo>
                      <a:pt x="46" y="73"/>
                      <a:pt x="45" y="73"/>
                      <a:pt x="45" y="73"/>
                    </a:cubicBezTo>
                    <a:cubicBezTo>
                      <a:pt x="46" y="74"/>
                      <a:pt x="46" y="73"/>
                      <a:pt x="47" y="72"/>
                    </a:cubicBezTo>
                    <a:cubicBezTo>
                      <a:pt x="47" y="74"/>
                      <a:pt x="48" y="74"/>
                      <a:pt x="48" y="75"/>
                    </a:cubicBezTo>
                    <a:cubicBezTo>
                      <a:pt x="50" y="73"/>
                      <a:pt x="49" y="76"/>
                      <a:pt x="50" y="73"/>
                    </a:cubicBezTo>
                    <a:cubicBezTo>
                      <a:pt x="50" y="74"/>
                      <a:pt x="50" y="74"/>
                      <a:pt x="50" y="74"/>
                    </a:cubicBezTo>
                    <a:cubicBezTo>
                      <a:pt x="51" y="73"/>
                      <a:pt x="51" y="72"/>
                      <a:pt x="52" y="72"/>
                    </a:cubicBezTo>
                    <a:cubicBezTo>
                      <a:pt x="51" y="73"/>
                      <a:pt x="51" y="73"/>
                      <a:pt x="51" y="73"/>
                    </a:cubicBezTo>
                    <a:cubicBezTo>
                      <a:pt x="50" y="76"/>
                      <a:pt x="52" y="74"/>
                      <a:pt x="51" y="75"/>
                    </a:cubicBezTo>
                    <a:cubicBezTo>
                      <a:pt x="52" y="74"/>
                      <a:pt x="52" y="75"/>
                      <a:pt x="52" y="74"/>
                    </a:cubicBezTo>
                    <a:cubicBezTo>
                      <a:pt x="53" y="73"/>
                      <a:pt x="53" y="73"/>
                      <a:pt x="53" y="73"/>
                    </a:cubicBezTo>
                    <a:cubicBezTo>
                      <a:pt x="53" y="73"/>
                      <a:pt x="53" y="73"/>
                      <a:pt x="54" y="72"/>
                    </a:cubicBezTo>
                    <a:cubicBezTo>
                      <a:pt x="54" y="72"/>
                      <a:pt x="53" y="75"/>
                      <a:pt x="53" y="74"/>
                    </a:cubicBezTo>
                    <a:close/>
                    <a:moveTo>
                      <a:pt x="56" y="74"/>
                    </a:moveTo>
                    <a:cubicBezTo>
                      <a:pt x="56" y="74"/>
                      <a:pt x="56" y="74"/>
                      <a:pt x="55" y="74"/>
                    </a:cubicBezTo>
                    <a:cubicBezTo>
                      <a:pt x="56" y="74"/>
                      <a:pt x="56" y="74"/>
                      <a:pt x="56" y="7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9" grpId="0"/>
    </p:bld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1" name="组合 180"/>
          <p:cNvGrpSpPr/>
          <p:nvPr/>
        </p:nvGrpSpPr>
        <p:grpSpPr>
          <a:xfrm>
            <a:off x="4030028" y="752475"/>
            <a:ext cx="995362" cy="1019176"/>
            <a:chOff x="3582988" y="752475"/>
            <a:chExt cx="995362" cy="1019176"/>
          </a:xfrm>
        </p:grpSpPr>
        <p:sp>
          <p:nvSpPr>
            <p:cNvPr id="5" name="Freeform 5"/>
            <p:cNvSpPr/>
            <p:nvPr/>
          </p:nvSpPr>
          <p:spPr bwMode="auto">
            <a:xfrm>
              <a:off x="3586163" y="1157288"/>
              <a:ext cx="987425" cy="614363"/>
            </a:xfrm>
            <a:custGeom>
              <a:avLst/>
              <a:gdLst>
                <a:gd name="T0" fmla="*/ 64 w 459"/>
                <a:gd name="T1" fmla="*/ 277 h 286"/>
                <a:gd name="T2" fmla="*/ 27 w 459"/>
                <a:gd name="T3" fmla="*/ 265 h 286"/>
                <a:gd name="T4" fmla="*/ 21 w 459"/>
                <a:gd name="T5" fmla="*/ 249 h 286"/>
                <a:gd name="T6" fmla="*/ 8 w 459"/>
                <a:gd name="T7" fmla="*/ 55 h 286"/>
                <a:gd name="T8" fmla="*/ 19 w 459"/>
                <a:gd name="T9" fmla="*/ 30 h 286"/>
                <a:gd name="T10" fmla="*/ 36 w 459"/>
                <a:gd name="T11" fmla="*/ 25 h 286"/>
                <a:gd name="T12" fmla="*/ 365 w 459"/>
                <a:gd name="T13" fmla="*/ 1 h 286"/>
                <a:gd name="T14" fmla="*/ 448 w 459"/>
                <a:gd name="T15" fmla="*/ 30 h 286"/>
                <a:gd name="T16" fmla="*/ 457 w 459"/>
                <a:gd name="T17" fmla="*/ 76 h 286"/>
                <a:gd name="T18" fmla="*/ 458 w 459"/>
                <a:gd name="T19" fmla="*/ 229 h 286"/>
                <a:gd name="T20" fmla="*/ 454 w 459"/>
                <a:gd name="T21" fmla="*/ 257 h 286"/>
                <a:gd name="T22" fmla="*/ 410 w 459"/>
                <a:gd name="T23" fmla="*/ 279 h 286"/>
                <a:gd name="T24" fmla="*/ 230 w 459"/>
                <a:gd name="T25" fmla="*/ 282 h 286"/>
                <a:gd name="T26" fmla="*/ 64 w 459"/>
                <a:gd name="T27" fmla="*/ 277 h 2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59" h="286">
                  <a:moveTo>
                    <a:pt x="64" y="277"/>
                  </a:moveTo>
                  <a:cubicBezTo>
                    <a:pt x="51" y="277"/>
                    <a:pt x="36" y="275"/>
                    <a:pt x="27" y="265"/>
                  </a:cubicBezTo>
                  <a:cubicBezTo>
                    <a:pt x="24" y="260"/>
                    <a:pt x="22" y="255"/>
                    <a:pt x="21" y="249"/>
                  </a:cubicBezTo>
                  <a:cubicBezTo>
                    <a:pt x="4" y="186"/>
                    <a:pt x="0" y="119"/>
                    <a:pt x="8" y="55"/>
                  </a:cubicBezTo>
                  <a:cubicBezTo>
                    <a:pt x="9" y="46"/>
                    <a:pt x="11" y="36"/>
                    <a:pt x="19" y="30"/>
                  </a:cubicBezTo>
                  <a:cubicBezTo>
                    <a:pt x="24" y="26"/>
                    <a:pt x="30" y="25"/>
                    <a:pt x="36" y="25"/>
                  </a:cubicBezTo>
                  <a:cubicBezTo>
                    <a:pt x="145" y="11"/>
                    <a:pt x="255" y="3"/>
                    <a:pt x="365" y="1"/>
                  </a:cubicBezTo>
                  <a:cubicBezTo>
                    <a:pt x="396" y="0"/>
                    <a:pt x="432" y="3"/>
                    <a:pt x="448" y="30"/>
                  </a:cubicBezTo>
                  <a:cubicBezTo>
                    <a:pt x="457" y="43"/>
                    <a:pt x="457" y="60"/>
                    <a:pt x="457" y="76"/>
                  </a:cubicBezTo>
                  <a:cubicBezTo>
                    <a:pt x="458" y="127"/>
                    <a:pt x="458" y="178"/>
                    <a:pt x="458" y="229"/>
                  </a:cubicBezTo>
                  <a:cubicBezTo>
                    <a:pt x="459" y="239"/>
                    <a:pt x="458" y="249"/>
                    <a:pt x="454" y="257"/>
                  </a:cubicBezTo>
                  <a:cubicBezTo>
                    <a:pt x="446" y="272"/>
                    <a:pt x="427" y="277"/>
                    <a:pt x="410" y="279"/>
                  </a:cubicBezTo>
                  <a:cubicBezTo>
                    <a:pt x="350" y="286"/>
                    <a:pt x="290" y="284"/>
                    <a:pt x="230" y="282"/>
                  </a:cubicBezTo>
                  <a:cubicBezTo>
                    <a:pt x="174" y="281"/>
                    <a:pt x="119" y="279"/>
                    <a:pt x="64" y="277"/>
                  </a:cubicBezTo>
                  <a:close/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" name="Freeform 6"/>
            <p:cNvSpPr/>
            <p:nvPr/>
          </p:nvSpPr>
          <p:spPr bwMode="auto">
            <a:xfrm>
              <a:off x="3906838" y="1000125"/>
              <a:ext cx="350838" cy="180975"/>
            </a:xfrm>
            <a:custGeom>
              <a:avLst/>
              <a:gdLst>
                <a:gd name="T0" fmla="*/ 1 w 163"/>
                <a:gd name="T1" fmla="*/ 84 h 84"/>
                <a:gd name="T2" fmla="*/ 0 w 163"/>
                <a:gd name="T3" fmla="*/ 28 h 84"/>
                <a:gd name="T4" fmla="*/ 2 w 163"/>
                <a:gd name="T5" fmla="*/ 14 h 84"/>
                <a:gd name="T6" fmla="*/ 24 w 163"/>
                <a:gd name="T7" fmla="*/ 5 h 84"/>
                <a:gd name="T8" fmla="*/ 148 w 163"/>
                <a:gd name="T9" fmla="*/ 2 h 84"/>
                <a:gd name="T10" fmla="*/ 154 w 163"/>
                <a:gd name="T11" fmla="*/ 3 h 84"/>
                <a:gd name="T12" fmla="*/ 158 w 163"/>
                <a:gd name="T13" fmla="*/ 12 h 84"/>
                <a:gd name="T14" fmla="*/ 163 w 163"/>
                <a:gd name="T15" fmla="*/ 77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3" h="84">
                  <a:moveTo>
                    <a:pt x="1" y="84"/>
                  </a:moveTo>
                  <a:cubicBezTo>
                    <a:pt x="0" y="65"/>
                    <a:pt x="0" y="47"/>
                    <a:pt x="0" y="28"/>
                  </a:cubicBezTo>
                  <a:cubicBezTo>
                    <a:pt x="0" y="23"/>
                    <a:pt x="0" y="18"/>
                    <a:pt x="2" y="14"/>
                  </a:cubicBezTo>
                  <a:cubicBezTo>
                    <a:pt x="6" y="7"/>
                    <a:pt x="16" y="6"/>
                    <a:pt x="24" y="5"/>
                  </a:cubicBezTo>
                  <a:cubicBezTo>
                    <a:pt x="65" y="1"/>
                    <a:pt x="107" y="0"/>
                    <a:pt x="148" y="2"/>
                  </a:cubicBezTo>
                  <a:cubicBezTo>
                    <a:pt x="150" y="2"/>
                    <a:pt x="152" y="2"/>
                    <a:pt x="154" y="3"/>
                  </a:cubicBezTo>
                  <a:cubicBezTo>
                    <a:pt x="156" y="5"/>
                    <a:pt x="157" y="9"/>
                    <a:pt x="158" y="12"/>
                  </a:cubicBezTo>
                  <a:cubicBezTo>
                    <a:pt x="161" y="33"/>
                    <a:pt x="163" y="55"/>
                    <a:pt x="163" y="77"/>
                  </a:cubicBezTo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" name="Freeform 7"/>
            <p:cNvSpPr/>
            <p:nvPr/>
          </p:nvSpPr>
          <p:spPr bwMode="auto">
            <a:xfrm>
              <a:off x="3937000" y="1033463"/>
              <a:ext cx="284163" cy="139700"/>
            </a:xfrm>
            <a:custGeom>
              <a:avLst/>
              <a:gdLst>
                <a:gd name="T0" fmla="*/ 5 w 132"/>
                <a:gd name="T1" fmla="*/ 65 h 65"/>
                <a:gd name="T2" fmla="*/ 3 w 132"/>
                <a:gd name="T3" fmla="*/ 20 h 65"/>
                <a:gd name="T4" fmla="*/ 5 w 132"/>
                <a:gd name="T5" fmla="*/ 13 h 65"/>
                <a:gd name="T6" fmla="*/ 20 w 132"/>
                <a:gd name="T7" fmla="*/ 7 h 65"/>
                <a:gd name="T8" fmla="*/ 115 w 132"/>
                <a:gd name="T9" fmla="*/ 0 h 65"/>
                <a:gd name="T10" fmla="*/ 122 w 132"/>
                <a:gd name="T11" fmla="*/ 1 h 65"/>
                <a:gd name="T12" fmla="*/ 127 w 132"/>
                <a:gd name="T13" fmla="*/ 12 h 65"/>
                <a:gd name="T14" fmla="*/ 132 w 132"/>
                <a:gd name="T15" fmla="*/ 60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2" h="65">
                  <a:moveTo>
                    <a:pt x="5" y="65"/>
                  </a:moveTo>
                  <a:cubicBezTo>
                    <a:pt x="0" y="51"/>
                    <a:pt x="1" y="35"/>
                    <a:pt x="3" y="20"/>
                  </a:cubicBezTo>
                  <a:cubicBezTo>
                    <a:pt x="3" y="18"/>
                    <a:pt x="4" y="15"/>
                    <a:pt x="5" y="13"/>
                  </a:cubicBezTo>
                  <a:cubicBezTo>
                    <a:pt x="8" y="8"/>
                    <a:pt x="14" y="7"/>
                    <a:pt x="20" y="7"/>
                  </a:cubicBezTo>
                  <a:cubicBezTo>
                    <a:pt x="51" y="4"/>
                    <a:pt x="83" y="2"/>
                    <a:pt x="115" y="0"/>
                  </a:cubicBezTo>
                  <a:cubicBezTo>
                    <a:pt x="117" y="0"/>
                    <a:pt x="120" y="0"/>
                    <a:pt x="122" y="1"/>
                  </a:cubicBezTo>
                  <a:cubicBezTo>
                    <a:pt x="125" y="2"/>
                    <a:pt x="126" y="7"/>
                    <a:pt x="127" y="12"/>
                  </a:cubicBezTo>
                  <a:cubicBezTo>
                    <a:pt x="128" y="28"/>
                    <a:pt x="130" y="44"/>
                    <a:pt x="132" y="60"/>
                  </a:cubicBezTo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" name="Freeform 8"/>
            <p:cNvSpPr/>
            <p:nvPr/>
          </p:nvSpPr>
          <p:spPr bwMode="auto">
            <a:xfrm>
              <a:off x="4289425" y="1393825"/>
              <a:ext cx="288925" cy="11113"/>
            </a:xfrm>
            <a:custGeom>
              <a:avLst/>
              <a:gdLst>
                <a:gd name="T0" fmla="*/ 0 w 134"/>
                <a:gd name="T1" fmla="*/ 0 h 5"/>
                <a:gd name="T2" fmla="*/ 134 w 134"/>
                <a:gd name="T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34" h="5">
                  <a:moveTo>
                    <a:pt x="0" y="0"/>
                  </a:moveTo>
                  <a:cubicBezTo>
                    <a:pt x="45" y="1"/>
                    <a:pt x="90" y="3"/>
                    <a:pt x="134" y="5"/>
                  </a:cubicBezTo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" name="Freeform 9"/>
            <p:cNvSpPr/>
            <p:nvPr/>
          </p:nvSpPr>
          <p:spPr bwMode="auto">
            <a:xfrm>
              <a:off x="3582988" y="1398588"/>
              <a:ext cx="338138" cy="20638"/>
            </a:xfrm>
            <a:custGeom>
              <a:avLst/>
              <a:gdLst>
                <a:gd name="T0" fmla="*/ 0 w 157"/>
                <a:gd name="T1" fmla="*/ 10 h 10"/>
                <a:gd name="T2" fmla="*/ 157 w 157"/>
                <a:gd name="T3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57" h="10">
                  <a:moveTo>
                    <a:pt x="0" y="10"/>
                  </a:moveTo>
                  <a:cubicBezTo>
                    <a:pt x="52" y="5"/>
                    <a:pt x="104" y="2"/>
                    <a:pt x="157" y="0"/>
                  </a:cubicBezTo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" name="Freeform 10"/>
            <p:cNvSpPr/>
            <p:nvPr/>
          </p:nvSpPr>
          <p:spPr bwMode="auto">
            <a:xfrm>
              <a:off x="4302125" y="1522413"/>
              <a:ext cx="273050" cy="1588"/>
            </a:xfrm>
            <a:custGeom>
              <a:avLst/>
              <a:gdLst>
                <a:gd name="T0" fmla="*/ 0 w 127"/>
                <a:gd name="T1" fmla="*/ 0 h 1"/>
                <a:gd name="T2" fmla="*/ 127 w 127"/>
                <a:gd name="T3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27" h="1">
                  <a:moveTo>
                    <a:pt x="0" y="0"/>
                  </a:moveTo>
                  <a:cubicBezTo>
                    <a:pt x="42" y="0"/>
                    <a:pt x="85" y="0"/>
                    <a:pt x="127" y="1"/>
                  </a:cubicBezTo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" name="Freeform 11"/>
            <p:cNvSpPr/>
            <p:nvPr/>
          </p:nvSpPr>
          <p:spPr bwMode="auto">
            <a:xfrm>
              <a:off x="3598863" y="1530350"/>
              <a:ext cx="307975" cy="17463"/>
            </a:xfrm>
            <a:custGeom>
              <a:avLst/>
              <a:gdLst>
                <a:gd name="T0" fmla="*/ 0 w 143"/>
                <a:gd name="T1" fmla="*/ 8 h 8"/>
                <a:gd name="T2" fmla="*/ 143 w 143"/>
                <a:gd name="T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43" h="8">
                  <a:moveTo>
                    <a:pt x="0" y="8"/>
                  </a:moveTo>
                  <a:cubicBezTo>
                    <a:pt x="48" y="5"/>
                    <a:pt x="95" y="2"/>
                    <a:pt x="143" y="0"/>
                  </a:cubicBezTo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" name="Freeform 12"/>
            <p:cNvSpPr/>
            <p:nvPr/>
          </p:nvSpPr>
          <p:spPr bwMode="auto">
            <a:xfrm>
              <a:off x="3908425" y="1254125"/>
              <a:ext cx="393700" cy="407988"/>
            </a:xfrm>
            <a:custGeom>
              <a:avLst/>
              <a:gdLst>
                <a:gd name="T0" fmla="*/ 36 w 183"/>
                <a:gd name="T1" fmla="*/ 32 h 190"/>
                <a:gd name="T2" fmla="*/ 12 w 183"/>
                <a:gd name="T3" fmla="*/ 56 h 190"/>
                <a:gd name="T4" fmla="*/ 2 w 183"/>
                <a:gd name="T5" fmla="*/ 93 h 190"/>
                <a:gd name="T6" fmla="*/ 10 w 183"/>
                <a:gd name="T7" fmla="*/ 146 h 190"/>
                <a:gd name="T8" fmla="*/ 66 w 183"/>
                <a:gd name="T9" fmla="*/ 185 h 190"/>
                <a:gd name="T10" fmla="*/ 135 w 183"/>
                <a:gd name="T11" fmla="*/ 178 h 190"/>
                <a:gd name="T12" fmla="*/ 172 w 183"/>
                <a:gd name="T13" fmla="*/ 152 h 190"/>
                <a:gd name="T14" fmla="*/ 182 w 183"/>
                <a:gd name="T15" fmla="*/ 117 h 190"/>
                <a:gd name="T16" fmla="*/ 165 w 183"/>
                <a:gd name="T17" fmla="*/ 47 h 190"/>
                <a:gd name="T18" fmla="*/ 36 w 183"/>
                <a:gd name="T19" fmla="*/ 32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3" h="190">
                  <a:moveTo>
                    <a:pt x="36" y="32"/>
                  </a:moveTo>
                  <a:cubicBezTo>
                    <a:pt x="26" y="38"/>
                    <a:pt x="18" y="46"/>
                    <a:pt x="12" y="56"/>
                  </a:cubicBezTo>
                  <a:cubicBezTo>
                    <a:pt x="6" y="67"/>
                    <a:pt x="3" y="80"/>
                    <a:pt x="2" y="93"/>
                  </a:cubicBezTo>
                  <a:cubicBezTo>
                    <a:pt x="0" y="111"/>
                    <a:pt x="2" y="130"/>
                    <a:pt x="10" y="146"/>
                  </a:cubicBezTo>
                  <a:cubicBezTo>
                    <a:pt x="21" y="166"/>
                    <a:pt x="43" y="180"/>
                    <a:pt x="66" y="185"/>
                  </a:cubicBezTo>
                  <a:cubicBezTo>
                    <a:pt x="89" y="190"/>
                    <a:pt x="113" y="186"/>
                    <a:pt x="135" y="178"/>
                  </a:cubicBezTo>
                  <a:cubicBezTo>
                    <a:pt x="149" y="173"/>
                    <a:pt x="164" y="165"/>
                    <a:pt x="172" y="152"/>
                  </a:cubicBezTo>
                  <a:cubicBezTo>
                    <a:pt x="179" y="141"/>
                    <a:pt x="181" y="129"/>
                    <a:pt x="182" y="117"/>
                  </a:cubicBezTo>
                  <a:cubicBezTo>
                    <a:pt x="183" y="92"/>
                    <a:pt x="177" y="68"/>
                    <a:pt x="165" y="47"/>
                  </a:cubicBezTo>
                  <a:cubicBezTo>
                    <a:pt x="139" y="0"/>
                    <a:pt x="75" y="6"/>
                    <a:pt x="36" y="32"/>
                  </a:cubicBezTo>
                  <a:close/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" name="Freeform 13"/>
            <p:cNvSpPr/>
            <p:nvPr/>
          </p:nvSpPr>
          <p:spPr bwMode="auto">
            <a:xfrm>
              <a:off x="3975100" y="1331913"/>
              <a:ext cx="268288" cy="255588"/>
            </a:xfrm>
            <a:custGeom>
              <a:avLst/>
              <a:gdLst>
                <a:gd name="T0" fmla="*/ 25 w 125"/>
                <a:gd name="T1" fmla="*/ 18 h 119"/>
                <a:gd name="T2" fmla="*/ 3 w 125"/>
                <a:gd name="T3" fmla="*/ 57 h 119"/>
                <a:gd name="T4" fmla="*/ 13 w 125"/>
                <a:gd name="T5" fmla="*/ 100 h 119"/>
                <a:gd name="T6" fmla="*/ 69 w 125"/>
                <a:gd name="T7" fmla="*/ 117 h 119"/>
                <a:gd name="T8" fmla="*/ 119 w 125"/>
                <a:gd name="T9" fmla="*/ 85 h 119"/>
                <a:gd name="T10" fmla="*/ 110 w 125"/>
                <a:gd name="T11" fmla="*/ 33 h 119"/>
                <a:gd name="T12" fmla="*/ 80 w 125"/>
                <a:gd name="T13" fmla="*/ 5 h 119"/>
                <a:gd name="T14" fmla="*/ 25 w 125"/>
                <a:gd name="T15" fmla="*/ 18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5" h="119">
                  <a:moveTo>
                    <a:pt x="25" y="18"/>
                  </a:moveTo>
                  <a:cubicBezTo>
                    <a:pt x="15" y="29"/>
                    <a:pt x="7" y="42"/>
                    <a:pt x="3" y="57"/>
                  </a:cubicBezTo>
                  <a:cubicBezTo>
                    <a:pt x="0" y="72"/>
                    <a:pt x="3" y="88"/>
                    <a:pt x="13" y="100"/>
                  </a:cubicBezTo>
                  <a:cubicBezTo>
                    <a:pt x="26" y="116"/>
                    <a:pt x="49" y="119"/>
                    <a:pt x="69" y="117"/>
                  </a:cubicBezTo>
                  <a:cubicBezTo>
                    <a:pt x="90" y="114"/>
                    <a:pt x="111" y="104"/>
                    <a:pt x="119" y="85"/>
                  </a:cubicBezTo>
                  <a:cubicBezTo>
                    <a:pt x="125" y="68"/>
                    <a:pt x="119" y="49"/>
                    <a:pt x="110" y="33"/>
                  </a:cubicBezTo>
                  <a:cubicBezTo>
                    <a:pt x="103" y="20"/>
                    <a:pt x="94" y="8"/>
                    <a:pt x="80" y="5"/>
                  </a:cubicBezTo>
                  <a:cubicBezTo>
                    <a:pt x="61" y="0"/>
                    <a:pt x="39" y="3"/>
                    <a:pt x="25" y="18"/>
                  </a:cubicBezTo>
                  <a:close/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" name="Freeform 14"/>
            <p:cNvSpPr/>
            <p:nvPr/>
          </p:nvSpPr>
          <p:spPr bwMode="auto">
            <a:xfrm>
              <a:off x="4349750" y="1035050"/>
              <a:ext cx="128588" cy="28575"/>
            </a:xfrm>
            <a:custGeom>
              <a:avLst/>
              <a:gdLst>
                <a:gd name="T0" fmla="*/ 0 w 60"/>
                <a:gd name="T1" fmla="*/ 13 h 13"/>
                <a:gd name="T2" fmla="*/ 60 w 60"/>
                <a:gd name="T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60" h="13">
                  <a:moveTo>
                    <a:pt x="0" y="13"/>
                  </a:moveTo>
                  <a:cubicBezTo>
                    <a:pt x="20" y="10"/>
                    <a:pt x="40" y="5"/>
                    <a:pt x="60" y="0"/>
                  </a:cubicBezTo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" name="Freeform 15"/>
            <p:cNvSpPr/>
            <p:nvPr/>
          </p:nvSpPr>
          <p:spPr bwMode="auto">
            <a:xfrm>
              <a:off x="4318000" y="900113"/>
              <a:ext cx="104775" cy="61913"/>
            </a:xfrm>
            <a:custGeom>
              <a:avLst/>
              <a:gdLst>
                <a:gd name="T0" fmla="*/ 0 w 49"/>
                <a:gd name="T1" fmla="*/ 29 h 29"/>
                <a:gd name="T2" fmla="*/ 49 w 49"/>
                <a:gd name="T3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49" h="29">
                  <a:moveTo>
                    <a:pt x="0" y="29"/>
                  </a:moveTo>
                  <a:cubicBezTo>
                    <a:pt x="16" y="19"/>
                    <a:pt x="32" y="10"/>
                    <a:pt x="49" y="0"/>
                  </a:cubicBezTo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" name="Freeform 16"/>
            <p:cNvSpPr/>
            <p:nvPr/>
          </p:nvSpPr>
          <p:spPr bwMode="auto">
            <a:xfrm>
              <a:off x="4235450" y="768350"/>
              <a:ext cx="60325" cy="122238"/>
            </a:xfrm>
            <a:custGeom>
              <a:avLst/>
              <a:gdLst>
                <a:gd name="T0" fmla="*/ 0 w 28"/>
                <a:gd name="T1" fmla="*/ 57 h 57"/>
                <a:gd name="T2" fmla="*/ 28 w 28"/>
                <a:gd name="T3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8" h="57">
                  <a:moveTo>
                    <a:pt x="0" y="57"/>
                  </a:moveTo>
                  <a:cubicBezTo>
                    <a:pt x="8" y="37"/>
                    <a:pt x="17" y="18"/>
                    <a:pt x="28" y="0"/>
                  </a:cubicBezTo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" name="Freeform 17"/>
            <p:cNvSpPr/>
            <p:nvPr/>
          </p:nvSpPr>
          <p:spPr bwMode="auto">
            <a:xfrm>
              <a:off x="4094163" y="752475"/>
              <a:ext cx="3175" cy="147638"/>
            </a:xfrm>
            <a:custGeom>
              <a:avLst/>
              <a:gdLst>
                <a:gd name="T0" fmla="*/ 1 w 2"/>
                <a:gd name="T1" fmla="*/ 69 h 69"/>
                <a:gd name="T2" fmla="*/ 2 w 2"/>
                <a:gd name="T3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" h="69">
                  <a:moveTo>
                    <a:pt x="1" y="69"/>
                  </a:moveTo>
                  <a:cubicBezTo>
                    <a:pt x="0" y="46"/>
                    <a:pt x="0" y="23"/>
                    <a:pt x="2" y="0"/>
                  </a:cubicBezTo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" name="Freeform 18"/>
            <p:cNvSpPr/>
            <p:nvPr/>
          </p:nvSpPr>
          <p:spPr bwMode="auto">
            <a:xfrm>
              <a:off x="3903663" y="796925"/>
              <a:ext cx="77788" cy="120650"/>
            </a:xfrm>
            <a:custGeom>
              <a:avLst/>
              <a:gdLst>
                <a:gd name="T0" fmla="*/ 36 w 36"/>
                <a:gd name="T1" fmla="*/ 56 h 56"/>
                <a:gd name="T2" fmla="*/ 0 w 36"/>
                <a:gd name="T3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36" h="56">
                  <a:moveTo>
                    <a:pt x="36" y="56"/>
                  </a:moveTo>
                  <a:cubicBezTo>
                    <a:pt x="26" y="37"/>
                    <a:pt x="13" y="18"/>
                    <a:pt x="0" y="0"/>
                  </a:cubicBezTo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" name="Freeform 19"/>
            <p:cNvSpPr/>
            <p:nvPr/>
          </p:nvSpPr>
          <p:spPr bwMode="auto">
            <a:xfrm>
              <a:off x="3759200" y="887413"/>
              <a:ext cx="123825" cy="80963"/>
            </a:xfrm>
            <a:custGeom>
              <a:avLst/>
              <a:gdLst>
                <a:gd name="T0" fmla="*/ 57 w 57"/>
                <a:gd name="T1" fmla="*/ 38 h 38"/>
                <a:gd name="T2" fmla="*/ 0 w 57"/>
                <a:gd name="T3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57" h="38">
                  <a:moveTo>
                    <a:pt x="57" y="38"/>
                  </a:moveTo>
                  <a:cubicBezTo>
                    <a:pt x="38" y="26"/>
                    <a:pt x="19" y="13"/>
                    <a:pt x="0" y="0"/>
                  </a:cubicBezTo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" name="Freeform 20"/>
            <p:cNvSpPr/>
            <p:nvPr/>
          </p:nvSpPr>
          <p:spPr bwMode="auto">
            <a:xfrm>
              <a:off x="3692525" y="1069975"/>
              <a:ext cx="144463" cy="3175"/>
            </a:xfrm>
            <a:custGeom>
              <a:avLst/>
              <a:gdLst>
                <a:gd name="T0" fmla="*/ 67 w 67"/>
                <a:gd name="T1" fmla="*/ 2 h 2"/>
                <a:gd name="T2" fmla="*/ 0 w 67"/>
                <a:gd name="T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67" h="2">
                  <a:moveTo>
                    <a:pt x="67" y="2"/>
                  </a:moveTo>
                  <a:cubicBezTo>
                    <a:pt x="45" y="1"/>
                    <a:pt x="23" y="1"/>
                    <a:pt x="0" y="0"/>
                  </a:cubicBezTo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198" name="组合 197"/>
          <p:cNvGrpSpPr/>
          <p:nvPr/>
        </p:nvGrpSpPr>
        <p:grpSpPr>
          <a:xfrm>
            <a:off x="5293678" y="895350"/>
            <a:ext cx="790575" cy="735013"/>
            <a:chOff x="4846638" y="895350"/>
            <a:chExt cx="790575" cy="735013"/>
          </a:xfrm>
        </p:grpSpPr>
        <p:sp>
          <p:nvSpPr>
            <p:cNvPr id="21" name="Freeform 21"/>
            <p:cNvSpPr/>
            <p:nvPr/>
          </p:nvSpPr>
          <p:spPr bwMode="auto">
            <a:xfrm>
              <a:off x="4846638" y="895350"/>
              <a:ext cx="790575" cy="735013"/>
            </a:xfrm>
            <a:custGeom>
              <a:avLst/>
              <a:gdLst>
                <a:gd name="T0" fmla="*/ 367 w 367"/>
                <a:gd name="T1" fmla="*/ 175 h 342"/>
                <a:gd name="T2" fmla="*/ 0 w 367"/>
                <a:gd name="T3" fmla="*/ 0 h 342"/>
                <a:gd name="T4" fmla="*/ 4 w 367"/>
                <a:gd name="T5" fmla="*/ 342 h 342"/>
                <a:gd name="T6" fmla="*/ 367 w 367"/>
                <a:gd name="T7" fmla="*/ 175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7" h="342">
                  <a:moveTo>
                    <a:pt x="367" y="175"/>
                  </a:moveTo>
                  <a:cubicBezTo>
                    <a:pt x="249" y="107"/>
                    <a:pt x="130" y="38"/>
                    <a:pt x="0" y="0"/>
                  </a:cubicBezTo>
                  <a:cubicBezTo>
                    <a:pt x="2" y="114"/>
                    <a:pt x="4" y="228"/>
                    <a:pt x="4" y="342"/>
                  </a:cubicBezTo>
                  <a:cubicBezTo>
                    <a:pt x="132" y="304"/>
                    <a:pt x="250" y="239"/>
                    <a:pt x="367" y="175"/>
                  </a:cubicBezTo>
                  <a:close/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" name="Freeform 22"/>
            <p:cNvSpPr/>
            <p:nvPr/>
          </p:nvSpPr>
          <p:spPr bwMode="auto">
            <a:xfrm>
              <a:off x="4948238" y="1168400"/>
              <a:ext cx="11113" cy="193675"/>
            </a:xfrm>
            <a:custGeom>
              <a:avLst/>
              <a:gdLst>
                <a:gd name="T0" fmla="*/ 5 w 5"/>
                <a:gd name="T1" fmla="*/ 90 h 90"/>
                <a:gd name="T2" fmla="*/ 0 w 5"/>
                <a:gd name="T3" fmla="*/ 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5" h="90">
                  <a:moveTo>
                    <a:pt x="5" y="90"/>
                  </a:moveTo>
                  <a:cubicBezTo>
                    <a:pt x="4" y="60"/>
                    <a:pt x="2" y="30"/>
                    <a:pt x="0" y="0"/>
                  </a:cubicBezTo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" name="Freeform 23"/>
            <p:cNvSpPr/>
            <p:nvPr/>
          </p:nvSpPr>
          <p:spPr bwMode="auto">
            <a:xfrm>
              <a:off x="4948238" y="1163638"/>
              <a:ext cx="90488" cy="107950"/>
            </a:xfrm>
            <a:custGeom>
              <a:avLst/>
              <a:gdLst>
                <a:gd name="T0" fmla="*/ 0 w 42"/>
                <a:gd name="T1" fmla="*/ 2 h 50"/>
                <a:gd name="T2" fmla="*/ 25 w 42"/>
                <a:gd name="T3" fmla="*/ 2 h 50"/>
                <a:gd name="T4" fmla="*/ 33 w 42"/>
                <a:gd name="T5" fmla="*/ 4 h 50"/>
                <a:gd name="T6" fmla="*/ 38 w 42"/>
                <a:gd name="T7" fmla="*/ 10 h 50"/>
                <a:gd name="T8" fmla="*/ 33 w 42"/>
                <a:gd name="T9" fmla="*/ 40 h 50"/>
                <a:gd name="T10" fmla="*/ 4 w 42"/>
                <a:gd name="T11" fmla="*/ 4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2" h="50">
                  <a:moveTo>
                    <a:pt x="0" y="2"/>
                  </a:moveTo>
                  <a:cubicBezTo>
                    <a:pt x="8" y="1"/>
                    <a:pt x="16" y="0"/>
                    <a:pt x="25" y="2"/>
                  </a:cubicBezTo>
                  <a:cubicBezTo>
                    <a:pt x="28" y="2"/>
                    <a:pt x="31" y="3"/>
                    <a:pt x="33" y="4"/>
                  </a:cubicBezTo>
                  <a:cubicBezTo>
                    <a:pt x="35" y="6"/>
                    <a:pt x="37" y="8"/>
                    <a:pt x="38" y="10"/>
                  </a:cubicBezTo>
                  <a:cubicBezTo>
                    <a:pt x="42" y="20"/>
                    <a:pt x="40" y="32"/>
                    <a:pt x="33" y="40"/>
                  </a:cubicBezTo>
                  <a:cubicBezTo>
                    <a:pt x="25" y="47"/>
                    <a:pt x="14" y="50"/>
                    <a:pt x="4" y="47"/>
                  </a:cubicBezTo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" name="Freeform 24"/>
            <p:cNvSpPr/>
            <p:nvPr/>
          </p:nvSpPr>
          <p:spPr bwMode="auto">
            <a:xfrm>
              <a:off x="5057775" y="1169988"/>
              <a:ext cx="60325" cy="169863"/>
            </a:xfrm>
            <a:custGeom>
              <a:avLst/>
              <a:gdLst>
                <a:gd name="T0" fmla="*/ 0 w 28"/>
                <a:gd name="T1" fmla="*/ 0 h 79"/>
                <a:gd name="T2" fmla="*/ 7 w 28"/>
                <a:gd name="T3" fmla="*/ 78 h 79"/>
                <a:gd name="T4" fmla="*/ 28 w 28"/>
                <a:gd name="T5" fmla="*/ 79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8" h="79">
                  <a:moveTo>
                    <a:pt x="0" y="0"/>
                  </a:moveTo>
                  <a:cubicBezTo>
                    <a:pt x="4" y="26"/>
                    <a:pt x="6" y="52"/>
                    <a:pt x="7" y="78"/>
                  </a:cubicBezTo>
                  <a:cubicBezTo>
                    <a:pt x="14" y="78"/>
                    <a:pt x="21" y="79"/>
                    <a:pt x="28" y="79"/>
                  </a:cubicBezTo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" name="Freeform 25"/>
            <p:cNvSpPr/>
            <p:nvPr/>
          </p:nvSpPr>
          <p:spPr bwMode="auto">
            <a:xfrm>
              <a:off x="5160963" y="1169988"/>
              <a:ext cx="65088" cy="163513"/>
            </a:xfrm>
            <a:custGeom>
              <a:avLst/>
              <a:gdLst>
                <a:gd name="T0" fmla="*/ 2 w 30"/>
                <a:gd name="T1" fmla="*/ 76 h 76"/>
                <a:gd name="T2" fmla="*/ 7 w 30"/>
                <a:gd name="T3" fmla="*/ 0 h 76"/>
                <a:gd name="T4" fmla="*/ 30 w 30"/>
                <a:gd name="T5" fmla="*/ 71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" h="76">
                  <a:moveTo>
                    <a:pt x="2" y="76"/>
                  </a:moveTo>
                  <a:cubicBezTo>
                    <a:pt x="0" y="51"/>
                    <a:pt x="2" y="25"/>
                    <a:pt x="7" y="0"/>
                  </a:cubicBezTo>
                  <a:cubicBezTo>
                    <a:pt x="17" y="23"/>
                    <a:pt x="25" y="46"/>
                    <a:pt x="30" y="71"/>
                  </a:cubicBezTo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" name="Freeform 26"/>
            <p:cNvSpPr/>
            <p:nvPr/>
          </p:nvSpPr>
          <p:spPr bwMode="auto">
            <a:xfrm>
              <a:off x="5156200" y="1268413"/>
              <a:ext cx="49213" cy="9525"/>
            </a:xfrm>
            <a:custGeom>
              <a:avLst/>
              <a:gdLst>
                <a:gd name="T0" fmla="*/ 0 w 23"/>
                <a:gd name="T1" fmla="*/ 4 h 4"/>
                <a:gd name="T2" fmla="*/ 23 w 23"/>
                <a:gd name="T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3" h="4">
                  <a:moveTo>
                    <a:pt x="0" y="4"/>
                  </a:moveTo>
                  <a:cubicBezTo>
                    <a:pt x="7" y="3"/>
                    <a:pt x="15" y="2"/>
                    <a:pt x="23" y="0"/>
                  </a:cubicBezTo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" name="Freeform 27"/>
            <p:cNvSpPr/>
            <p:nvPr/>
          </p:nvSpPr>
          <p:spPr bwMode="auto">
            <a:xfrm>
              <a:off x="5221288" y="1168400"/>
              <a:ext cx="44450" cy="66675"/>
            </a:xfrm>
            <a:custGeom>
              <a:avLst/>
              <a:gdLst>
                <a:gd name="T0" fmla="*/ 0 w 21"/>
                <a:gd name="T1" fmla="*/ 0 h 31"/>
                <a:gd name="T2" fmla="*/ 21 w 21"/>
                <a:gd name="T3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1" h="31">
                  <a:moveTo>
                    <a:pt x="0" y="0"/>
                  </a:moveTo>
                  <a:cubicBezTo>
                    <a:pt x="5" y="12"/>
                    <a:pt x="12" y="22"/>
                    <a:pt x="21" y="31"/>
                  </a:cubicBezTo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" name="Freeform 28"/>
            <p:cNvSpPr/>
            <p:nvPr/>
          </p:nvSpPr>
          <p:spPr bwMode="auto">
            <a:xfrm>
              <a:off x="5256213" y="1169988"/>
              <a:ext cx="36513" cy="180975"/>
            </a:xfrm>
            <a:custGeom>
              <a:avLst/>
              <a:gdLst>
                <a:gd name="T0" fmla="*/ 17 w 17"/>
                <a:gd name="T1" fmla="*/ 0 h 84"/>
                <a:gd name="T2" fmla="*/ 0 w 17"/>
                <a:gd name="T3" fmla="*/ 8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7" h="84">
                  <a:moveTo>
                    <a:pt x="17" y="0"/>
                  </a:moveTo>
                  <a:cubicBezTo>
                    <a:pt x="8" y="27"/>
                    <a:pt x="3" y="55"/>
                    <a:pt x="0" y="84"/>
                  </a:cubicBezTo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29" name="Freeform 29"/>
          <p:cNvSpPr/>
          <p:nvPr/>
        </p:nvSpPr>
        <p:spPr bwMode="auto">
          <a:xfrm>
            <a:off x="6212840" y="827088"/>
            <a:ext cx="1174750" cy="773113"/>
          </a:xfrm>
          <a:custGeom>
            <a:avLst/>
            <a:gdLst>
              <a:gd name="T0" fmla="*/ 98 w 546"/>
              <a:gd name="T1" fmla="*/ 184 h 360"/>
              <a:gd name="T2" fmla="*/ 3 w 546"/>
              <a:gd name="T3" fmla="*/ 272 h 360"/>
              <a:gd name="T4" fmla="*/ 26 w 546"/>
              <a:gd name="T5" fmla="*/ 334 h 360"/>
              <a:gd name="T6" fmla="*/ 67 w 546"/>
              <a:gd name="T7" fmla="*/ 346 h 360"/>
              <a:gd name="T8" fmla="*/ 270 w 546"/>
              <a:gd name="T9" fmla="*/ 360 h 360"/>
              <a:gd name="T10" fmla="*/ 266 w 546"/>
              <a:gd name="T11" fmla="*/ 279 h 360"/>
              <a:gd name="T12" fmla="*/ 217 w 546"/>
              <a:gd name="T13" fmla="*/ 276 h 360"/>
              <a:gd name="T14" fmla="*/ 285 w 546"/>
              <a:gd name="T15" fmla="*/ 207 h 360"/>
              <a:gd name="T16" fmla="*/ 332 w 546"/>
              <a:gd name="T17" fmla="*/ 276 h 360"/>
              <a:gd name="T18" fmla="*/ 297 w 546"/>
              <a:gd name="T19" fmla="*/ 281 h 360"/>
              <a:gd name="T20" fmla="*/ 293 w 546"/>
              <a:gd name="T21" fmla="*/ 283 h 360"/>
              <a:gd name="T22" fmla="*/ 293 w 546"/>
              <a:gd name="T23" fmla="*/ 288 h 360"/>
              <a:gd name="T24" fmla="*/ 300 w 546"/>
              <a:gd name="T25" fmla="*/ 358 h 360"/>
              <a:gd name="T26" fmla="*/ 358 w 546"/>
              <a:gd name="T27" fmla="*/ 356 h 360"/>
              <a:gd name="T28" fmla="*/ 473 w 546"/>
              <a:gd name="T29" fmla="*/ 342 h 360"/>
              <a:gd name="T30" fmla="*/ 536 w 546"/>
              <a:gd name="T31" fmla="*/ 261 h 360"/>
              <a:gd name="T32" fmla="*/ 503 w 546"/>
              <a:gd name="T33" fmla="*/ 171 h 360"/>
              <a:gd name="T34" fmla="*/ 431 w 546"/>
              <a:gd name="T35" fmla="*/ 167 h 360"/>
              <a:gd name="T36" fmla="*/ 397 w 546"/>
              <a:gd name="T37" fmla="*/ 73 h 360"/>
              <a:gd name="T38" fmla="*/ 296 w 546"/>
              <a:gd name="T39" fmla="*/ 107 h 360"/>
              <a:gd name="T40" fmla="*/ 214 w 546"/>
              <a:gd name="T41" fmla="*/ 11 h 360"/>
              <a:gd name="T42" fmla="*/ 97 w 546"/>
              <a:gd name="T43" fmla="*/ 57 h 360"/>
              <a:gd name="T44" fmla="*/ 98 w 546"/>
              <a:gd name="T45" fmla="*/ 184 h 3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546" h="360">
                <a:moveTo>
                  <a:pt x="98" y="184"/>
                </a:moveTo>
                <a:cubicBezTo>
                  <a:pt x="51" y="186"/>
                  <a:pt x="9" y="225"/>
                  <a:pt x="3" y="272"/>
                </a:cubicBezTo>
                <a:cubicBezTo>
                  <a:pt x="0" y="295"/>
                  <a:pt x="6" y="321"/>
                  <a:pt x="26" y="334"/>
                </a:cubicBezTo>
                <a:cubicBezTo>
                  <a:pt x="37" y="342"/>
                  <a:pt x="52" y="344"/>
                  <a:pt x="67" y="346"/>
                </a:cubicBezTo>
                <a:cubicBezTo>
                  <a:pt x="134" y="353"/>
                  <a:pt x="202" y="358"/>
                  <a:pt x="270" y="360"/>
                </a:cubicBezTo>
                <a:cubicBezTo>
                  <a:pt x="264" y="334"/>
                  <a:pt x="265" y="306"/>
                  <a:pt x="266" y="279"/>
                </a:cubicBezTo>
                <a:cubicBezTo>
                  <a:pt x="250" y="278"/>
                  <a:pt x="234" y="277"/>
                  <a:pt x="217" y="276"/>
                </a:cubicBezTo>
                <a:cubicBezTo>
                  <a:pt x="242" y="256"/>
                  <a:pt x="265" y="233"/>
                  <a:pt x="285" y="207"/>
                </a:cubicBezTo>
                <a:cubicBezTo>
                  <a:pt x="300" y="230"/>
                  <a:pt x="316" y="253"/>
                  <a:pt x="332" y="276"/>
                </a:cubicBezTo>
                <a:cubicBezTo>
                  <a:pt x="320" y="276"/>
                  <a:pt x="308" y="278"/>
                  <a:pt x="297" y="281"/>
                </a:cubicBezTo>
                <a:cubicBezTo>
                  <a:pt x="295" y="281"/>
                  <a:pt x="294" y="282"/>
                  <a:pt x="293" y="283"/>
                </a:cubicBezTo>
                <a:cubicBezTo>
                  <a:pt x="292" y="284"/>
                  <a:pt x="292" y="286"/>
                  <a:pt x="293" y="288"/>
                </a:cubicBezTo>
                <a:cubicBezTo>
                  <a:pt x="297" y="314"/>
                  <a:pt x="299" y="329"/>
                  <a:pt x="300" y="358"/>
                </a:cubicBezTo>
                <a:cubicBezTo>
                  <a:pt x="317" y="356"/>
                  <a:pt x="341" y="357"/>
                  <a:pt x="358" y="356"/>
                </a:cubicBezTo>
                <a:cubicBezTo>
                  <a:pt x="396" y="356"/>
                  <a:pt x="441" y="356"/>
                  <a:pt x="473" y="342"/>
                </a:cubicBezTo>
                <a:cubicBezTo>
                  <a:pt x="505" y="328"/>
                  <a:pt x="525" y="295"/>
                  <a:pt x="536" y="261"/>
                </a:cubicBezTo>
                <a:cubicBezTo>
                  <a:pt x="546" y="228"/>
                  <a:pt x="534" y="187"/>
                  <a:pt x="503" y="171"/>
                </a:cubicBezTo>
                <a:cubicBezTo>
                  <a:pt x="481" y="160"/>
                  <a:pt x="455" y="163"/>
                  <a:pt x="431" y="167"/>
                </a:cubicBezTo>
                <a:cubicBezTo>
                  <a:pt x="452" y="135"/>
                  <a:pt x="433" y="87"/>
                  <a:pt x="397" y="73"/>
                </a:cubicBezTo>
                <a:cubicBezTo>
                  <a:pt x="362" y="59"/>
                  <a:pt x="318" y="75"/>
                  <a:pt x="296" y="107"/>
                </a:cubicBezTo>
                <a:cubicBezTo>
                  <a:pt x="293" y="62"/>
                  <a:pt x="258" y="22"/>
                  <a:pt x="214" y="11"/>
                </a:cubicBezTo>
                <a:cubicBezTo>
                  <a:pt x="171" y="0"/>
                  <a:pt x="122" y="20"/>
                  <a:pt x="97" y="57"/>
                </a:cubicBezTo>
                <a:cubicBezTo>
                  <a:pt x="72" y="94"/>
                  <a:pt x="72" y="147"/>
                  <a:pt x="98" y="184"/>
                </a:cubicBezTo>
                <a:close/>
              </a:path>
            </a:pathLst>
          </a:custGeom>
          <a:noFill/>
          <a:ln w="17463" cap="rnd">
            <a:solidFill>
              <a:schemeClr val="accent1"/>
            </a:solidFill>
            <a:prstDash val="solid"/>
            <a:rou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grpSp>
        <p:nvGrpSpPr>
          <p:cNvPr id="195" name="组合 194"/>
          <p:cNvGrpSpPr/>
          <p:nvPr/>
        </p:nvGrpSpPr>
        <p:grpSpPr>
          <a:xfrm>
            <a:off x="5336540" y="1733550"/>
            <a:ext cx="911226" cy="381000"/>
            <a:chOff x="4889500" y="1733550"/>
            <a:chExt cx="911226" cy="381000"/>
          </a:xfrm>
        </p:grpSpPr>
        <p:sp>
          <p:nvSpPr>
            <p:cNvPr id="30" name="Freeform 30"/>
            <p:cNvSpPr/>
            <p:nvPr/>
          </p:nvSpPr>
          <p:spPr bwMode="auto">
            <a:xfrm>
              <a:off x="4889500" y="1733550"/>
              <a:ext cx="654050" cy="361950"/>
            </a:xfrm>
            <a:custGeom>
              <a:avLst/>
              <a:gdLst>
                <a:gd name="T0" fmla="*/ 304 w 304"/>
                <a:gd name="T1" fmla="*/ 41 h 169"/>
                <a:gd name="T2" fmla="*/ 108 w 304"/>
                <a:gd name="T3" fmla="*/ 43 h 169"/>
                <a:gd name="T4" fmla="*/ 93 w 304"/>
                <a:gd name="T5" fmla="*/ 49 h 169"/>
                <a:gd name="T6" fmla="*/ 90 w 304"/>
                <a:gd name="T7" fmla="*/ 82 h 169"/>
                <a:gd name="T8" fmla="*/ 125 w 304"/>
                <a:gd name="T9" fmla="*/ 83 h 169"/>
                <a:gd name="T10" fmla="*/ 79 w 304"/>
                <a:gd name="T11" fmla="*/ 169 h 169"/>
                <a:gd name="T12" fmla="*/ 0 w 304"/>
                <a:gd name="T13" fmla="*/ 89 h 169"/>
                <a:gd name="T14" fmla="*/ 57 w 304"/>
                <a:gd name="T15" fmla="*/ 84 h 169"/>
                <a:gd name="T16" fmla="*/ 63 w 304"/>
                <a:gd name="T17" fmla="*/ 32 h 169"/>
                <a:gd name="T18" fmla="*/ 112 w 304"/>
                <a:gd name="T19" fmla="*/ 9 h 169"/>
                <a:gd name="T20" fmla="*/ 302 w 304"/>
                <a:gd name="T21" fmla="*/ 7 h 169"/>
                <a:gd name="T22" fmla="*/ 304 w 304"/>
                <a:gd name="T23" fmla="*/ 41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04" h="169">
                  <a:moveTo>
                    <a:pt x="304" y="41"/>
                  </a:moveTo>
                  <a:cubicBezTo>
                    <a:pt x="239" y="38"/>
                    <a:pt x="172" y="26"/>
                    <a:pt x="108" y="43"/>
                  </a:cubicBezTo>
                  <a:cubicBezTo>
                    <a:pt x="103" y="44"/>
                    <a:pt x="97" y="46"/>
                    <a:pt x="93" y="49"/>
                  </a:cubicBezTo>
                  <a:cubicBezTo>
                    <a:pt x="85" y="56"/>
                    <a:pt x="84" y="73"/>
                    <a:pt x="90" y="82"/>
                  </a:cubicBezTo>
                  <a:cubicBezTo>
                    <a:pt x="102" y="82"/>
                    <a:pt x="113" y="82"/>
                    <a:pt x="125" y="83"/>
                  </a:cubicBezTo>
                  <a:cubicBezTo>
                    <a:pt x="107" y="110"/>
                    <a:pt x="92" y="139"/>
                    <a:pt x="79" y="169"/>
                  </a:cubicBezTo>
                  <a:cubicBezTo>
                    <a:pt x="54" y="141"/>
                    <a:pt x="28" y="115"/>
                    <a:pt x="0" y="89"/>
                  </a:cubicBezTo>
                  <a:cubicBezTo>
                    <a:pt x="19" y="87"/>
                    <a:pt x="39" y="86"/>
                    <a:pt x="57" y="84"/>
                  </a:cubicBezTo>
                  <a:cubicBezTo>
                    <a:pt x="55" y="66"/>
                    <a:pt x="53" y="46"/>
                    <a:pt x="63" y="32"/>
                  </a:cubicBezTo>
                  <a:cubicBezTo>
                    <a:pt x="74" y="16"/>
                    <a:pt x="94" y="12"/>
                    <a:pt x="112" y="9"/>
                  </a:cubicBezTo>
                  <a:cubicBezTo>
                    <a:pt x="175" y="0"/>
                    <a:pt x="239" y="3"/>
                    <a:pt x="302" y="7"/>
                  </a:cubicBezTo>
                  <a:cubicBezTo>
                    <a:pt x="301" y="19"/>
                    <a:pt x="299" y="30"/>
                    <a:pt x="304" y="41"/>
                  </a:cubicBezTo>
                  <a:close/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" name="Freeform 31"/>
            <p:cNvSpPr/>
            <p:nvPr/>
          </p:nvSpPr>
          <p:spPr bwMode="auto">
            <a:xfrm>
              <a:off x="5145088" y="1752600"/>
              <a:ext cx="655638" cy="361950"/>
            </a:xfrm>
            <a:custGeom>
              <a:avLst/>
              <a:gdLst>
                <a:gd name="T0" fmla="*/ 0 w 304"/>
                <a:gd name="T1" fmla="*/ 128 h 169"/>
                <a:gd name="T2" fmla="*/ 196 w 304"/>
                <a:gd name="T3" fmla="*/ 126 h 169"/>
                <a:gd name="T4" fmla="*/ 212 w 304"/>
                <a:gd name="T5" fmla="*/ 119 h 169"/>
                <a:gd name="T6" fmla="*/ 214 w 304"/>
                <a:gd name="T7" fmla="*/ 86 h 169"/>
                <a:gd name="T8" fmla="*/ 180 w 304"/>
                <a:gd name="T9" fmla="*/ 86 h 169"/>
                <a:gd name="T10" fmla="*/ 225 w 304"/>
                <a:gd name="T11" fmla="*/ 0 h 169"/>
                <a:gd name="T12" fmla="*/ 304 w 304"/>
                <a:gd name="T13" fmla="*/ 79 h 169"/>
                <a:gd name="T14" fmla="*/ 247 w 304"/>
                <a:gd name="T15" fmla="*/ 84 h 169"/>
                <a:gd name="T16" fmla="*/ 241 w 304"/>
                <a:gd name="T17" fmla="*/ 137 h 169"/>
                <a:gd name="T18" fmla="*/ 192 w 304"/>
                <a:gd name="T19" fmla="*/ 160 h 169"/>
                <a:gd name="T20" fmla="*/ 2 w 304"/>
                <a:gd name="T21" fmla="*/ 162 h 169"/>
                <a:gd name="T22" fmla="*/ 0 w 304"/>
                <a:gd name="T23" fmla="*/ 128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04" h="169">
                  <a:moveTo>
                    <a:pt x="0" y="128"/>
                  </a:moveTo>
                  <a:cubicBezTo>
                    <a:pt x="66" y="131"/>
                    <a:pt x="132" y="142"/>
                    <a:pt x="196" y="126"/>
                  </a:cubicBezTo>
                  <a:cubicBezTo>
                    <a:pt x="202" y="125"/>
                    <a:pt x="207" y="123"/>
                    <a:pt x="212" y="119"/>
                  </a:cubicBezTo>
                  <a:cubicBezTo>
                    <a:pt x="220" y="113"/>
                    <a:pt x="220" y="95"/>
                    <a:pt x="214" y="86"/>
                  </a:cubicBezTo>
                  <a:cubicBezTo>
                    <a:pt x="203" y="86"/>
                    <a:pt x="191" y="86"/>
                    <a:pt x="180" y="86"/>
                  </a:cubicBezTo>
                  <a:cubicBezTo>
                    <a:pt x="197" y="59"/>
                    <a:pt x="213" y="30"/>
                    <a:pt x="225" y="0"/>
                  </a:cubicBezTo>
                  <a:cubicBezTo>
                    <a:pt x="250" y="27"/>
                    <a:pt x="277" y="54"/>
                    <a:pt x="304" y="79"/>
                  </a:cubicBezTo>
                  <a:cubicBezTo>
                    <a:pt x="286" y="81"/>
                    <a:pt x="266" y="82"/>
                    <a:pt x="247" y="84"/>
                  </a:cubicBezTo>
                  <a:cubicBezTo>
                    <a:pt x="250" y="102"/>
                    <a:pt x="252" y="122"/>
                    <a:pt x="241" y="137"/>
                  </a:cubicBezTo>
                  <a:cubicBezTo>
                    <a:pt x="231" y="152"/>
                    <a:pt x="211" y="157"/>
                    <a:pt x="192" y="160"/>
                  </a:cubicBezTo>
                  <a:cubicBezTo>
                    <a:pt x="129" y="169"/>
                    <a:pt x="66" y="165"/>
                    <a:pt x="2" y="162"/>
                  </a:cubicBezTo>
                  <a:cubicBezTo>
                    <a:pt x="3" y="150"/>
                    <a:pt x="5" y="138"/>
                    <a:pt x="0" y="128"/>
                  </a:cubicBezTo>
                  <a:close/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186" name="组合 185"/>
          <p:cNvGrpSpPr/>
          <p:nvPr/>
        </p:nvGrpSpPr>
        <p:grpSpPr>
          <a:xfrm>
            <a:off x="8502015" y="4678363"/>
            <a:ext cx="747713" cy="1430337"/>
            <a:chOff x="8054975" y="4678363"/>
            <a:chExt cx="747713" cy="1430337"/>
          </a:xfrm>
        </p:grpSpPr>
        <p:sp>
          <p:nvSpPr>
            <p:cNvPr id="32" name="Freeform 32"/>
            <p:cNvSpPr/>
            <p:nvPr/>
          </p:nvSpPr>
          <p:spPr bwMode="auto">
            <a:xfrm>
              <a:off x="8054975" y="4678363"/>
              <a:ext cx="357188" cy="1166813"/>
            </a:xfrm>
            <a:custGeom>
              <a:avLst/>
              <a:gdLst>
                <a:gd name="T0" fmla="*/ 86 w 166"/>
                <a:gd name="T1" fmla="*/ 543 h 543"/>
                <a:gd name="T2" fmla="*/ 70 w 166"/>
                <a:gd name="T3" fmla="*/ 441 h 543"/>
                <a:gd name="T4" fmla="*/ 38 w 166"/>
                <a:gd name="T5" fmla="*/ 403 h 543"/>
                <a:gd name="T6" fmla="*/ 14 w 166"/>
                <a:gd name="T7" fmla="*/ 333 h 543"/>
                <a:gd name="T8" fmla="*/ 1 w 166"/>
                <a:gd name="T9" fmla="*/ 228 h 543"/>
                <a:gd name="T10" fmla="*/ 15 w 166"/>
                <a:gd name="T11" fmla="*/ 188 h 543"/>
                <a:gd name="T12" fmla="*/ 47 w 166"/>
                <a:gd name="T13" fmla="*/ 199 h 543"/>
                <a:gd name="T14" fmla="*/ 58 w 166"/>
                <a:gd name="T15" fmla="*/ 233 h 543"/>
                <a:gd name="T16" fmla="*/ 68 w 166"/>
                <a:gd name="T17" fmla="*/ 284 h 543"/>
                <a:gd name="T18" fmla="*/ 79 w 166"/>
                <a:gd name="T19" fmla="*/ 304 h 543"/>
                <a:gd name="T20" fmla="*/ 100 w 166"/>
                <a:gd name="T21" fmla="*/ 292 h 543"/>
                <a:gd name="T22" fmla="*/ 93 w 166"/>
                <a:gd name="T23" fmla="*/ 62 h 543"/>
                <a:gd name="T24" fmla="*/ 95 w 166"/>
                <a:gd name="T25" fmla="*/ 23 h 543"/>
                <a:gd name="T26" fmla="*/ 123 w 166"/>
                <a:gd name="T27" fmla="*/ 0 h 543"/>
                <a:gd name="T28" fmla="*/ 147 w 166"/>
                <a:gd name="T29" fmla="*/ 17 h 543"/>
                <a:gd name="T30" fmla="*/ 155 w 166"/>
                <a:gd name="T31" fmla="*/ 48 h 543"/>
                <a:gd name="T32" fmla="*/ 166 w 166"/>
                <a:gd name="T33" fmla="*/ 229 h 5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66" h="543">
                  <a:moveTo>
                    <a:pt x="86" y="543"/>
                  </a:moveTo>
                  <a:cubicBezTo>
                    <a:pt x="87" y="510"/>
                    <a:pt x="88" y="469"/>
                    <a:pt x="70" y="441"/>
                  </a:cubicBezTo>
                  <a:cubicBezTo>
                    <a:pt x="60" y="427"/>
                    <a:pt x="47" y="416"/>
                    <a:pt x="38" y="403"/>
                  </a:cubicBezTo>
                  <a:cubicBezTo>
                    <a:pt x="23" y="382"/>
                    <a:pt x="18" y="357"/>
                    <a:pt x="14" y="333"/>
                  </a:cubicBezTo>
                  <a:cubicBezTo>
                    <a:pt x="8" y="298"/>
                    <a:pt x="4" y="263"/>
                    <a:pt x="1" y="228"/>
                  </a:cubicBezTo>
                  <a:cubicBezTo>
                    <a:pt x="0" y="213"/>
                    <a:pt x="2" y="195"/>
                    <a:pt x="15" y="188"/>
                  </a:cubicBezTo>
                  <a:cubicBezTo>
                    <a:pt x="26" y="183"/>
                    <a:pt x="40" y="189"/>
                    <a:pt x="47" y="199"/>
                  </a:cubicBezTo>
                  <a:cubicBezTo>
                    <a:pt x="54" y="208"/>
                    <a:pt x="56" y="221"/>
                    <a:pt x="58" y="233"/>
                  </a:cubicBezTo>
                  <a:cubicBezTo>
                    <a:pt x="62" y="250"/>
                    <a:pt x="65" y="267"/>
                    <a:pt x="68" y="284"/>
                  </a:cubicBezTo>
                  <a:cubicBezTo>
                    <a:pt x="69" y="292"/>
                    <a:pt x="71" y="301"/>
                    <a:pt x="79" y="304"/>
                  </a:cubicBezTo>
                  <a:cubicBezTo>
                    <a:pt x="87" y="308"/>
                    <a:pt x="97" y="300"/>
                    <a:pt x="100" y="292"/>
                  </a:cubicBezTo>
                  <a:cubicBezTo>
                    <a:pt x="102" y="220"/>
                    <a:pt x="101" y="133"/>
                    <a:pt x="93" y="62"/>
                  </a:cubicBezTo>
                  <a:cubicBezTo>
                    <a:pt x="92" y="49"/>
                    <a:pt x="91" y="36"/>
                    <a:pt x="95" y="23"/>
                  </a:cubicBezTo>
                  <a:cubicBezTo>
                    <a:pt x="99" y="11"/>
                    <a:pt x="110" y="0"/>
                    <a:pt x="123" y="0"/>
                  </a:cubicBezTo>
                  <a:cubicBezTo>
                    <a:pt x="133" y="0"/>
                    <a:pt x="142" y="8"/>
                    <a:pt x="147" y="17"/>
                  </a:cubicBezTo>
                  <a:cubicBezTo>
                    <a:pt x="152" y="27"/>
                    <a:pt x="154" y="37"/>
                    <a:pt x="155" y="48"/>
                  </a:cubicBezTo>
                  <a:cubicBezTo>
                    <a:pt x="162" y="108"/>
                    <a:pt x="164" y="168"/>
                    <a:pt x="166" y="229"/>
                  </a:cubicBezTo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" name="Freeform 33"/>
            <p:cNvSpPr/>
            <p:nvPr/>
          </p:nvSpPr>
          <p:spPr bwMode="auto">
            <a:xfrm>
              <a:off x="8408988" y="5019675"/>
              <a:ext cx="146050" cy="133350"/>
            </a:xfrm>
            <a:custGeom>
              <a:avLst/>
              <a:gdLst>
                <a:gd name="T0" fmla="*/ 0 w 68"/>
                <a:gd name="T1" fmla="*/ 11 h 62"/>
                <a:gd name="T2" fmla="*/ 41 w 68"/>
                <a:gd name="T3" fmla="*/ 0 h 62"/>
                <a:gd name="T4" fmla="*/ 59 w 68"/>
                <a:gd name="T5" fmla="*/ 14 h 62"/>
                <a:gd name="T6" fmla="*/ 67 w 68"/>
                <a:gd name="T7" fmla="*/ 6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8" h="62">
                  <a:moveTo>
                    <a:pt x="0" y="11"/>
                  </a:moveTo>
                  <a:cubicBezTo>
                    <a:pt x="11" y="2"/>
                    <a:pt x="27" y="0"/>
                    <a:pt x="41" y="0"/>
                  </a:cubicBezTo>
                  <a:cubicBezTo>
                    <a:pt x="51" y="0"/>
                    <a:pt x="56" y="5"/>
                    <a:pt x="59" y="14"/>
                  </a:cubicBezTo>
                  <a:cubicBezTo>
                    <a:pt x="65" y="29"/>
                    <a:pt x="68" y="46"/>
                    <a:pt x="67" y="62"/>
                  </a:cubicBezTo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" name="Freeform 34"/>
            <p:cNvSpPr/>
            <p:nvPr/>
          </p:nvSpPr>
          <p:spPr bwMode="auto">
            <a:xfrm>
              <a:off x="8545513" y="5068888"/>
              <a:ext cx="136525" cy="168275"/>
            </a:xfrm>
            <a:custGeom>
              <a:avLst/>
              <a:gdLst>
                <a:gd name="T0" fmla="*/ 0 w 63"/>
                <a:gd name="T1" fmla="*/ 5 h 78"/>
                <a:gd name="T2" fmla="*/ 25 w 63"/>
                <a:gd name="T3" fmla="*/ 0 h 78"/>
                <a:gd name="T4" fmla="*/ 48 w 63"/>
                <a:gd name="T5" fmla="*/ 9 h 78"/>
                <a:gd name="T6" fmla="*/ 55 w 63"/>
                <a:gd name="T7" fmla="*/ 24 h 78"/>
                <a:gd name="T8" fmla="*/ 62 w 63"/>
                <a:gd name="T9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78">
                  <a:moveTo>
                    <a:pt x="0" y="5"/>
                  </a:moveTo>
                  <a:cubicBezTo>
                    <a:pt x="8" y="3"/>
                    <a:pt x="17" y="0"/>
                    <a:pt x="25" y="0"/>
                  </a:cubicBezTo>
                  <a:cubicBezTo>
                    <a:pt x="34" y="0"/>
                    <a:pt x="43" y="3"/>
                    <a:pt x="48" y="9"/>
                  </a:cubicBezTo>
                  <a:cubicBezTo>
                    <a:pt x="52" y="13"/>
                    <a:pt x="54" y="18"/>
                    <a:pt x="55" y="24"/>
                  </a:cubicBezTo>
                  <a:cubicBezTo>
                    <a:pt x="61" y="41"/>
                    <a:pt x="63" y="59"/>
                    <a:pt x="62" y="78"/>
                  </a:cubicBezTo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" name="Freeform 35"/>
            <p:cNvSpPr/>
            <p:nvPr/>
          </p:nvSpPr>
          <p:spPr bwMode="auto">
            <a:xfrm>
              <a:off x="8666163" y="5127625"/>
              <a:ext cx="136525" cy="708025"/>
            </a:xfrm>
            <a:custGeom>
              <a:avLst/>
              <a:gdLst>
                <a:gd name="T0" fmla="*/ 3 w 63"/>
                <a:gd name="T1" fmla="*/ 6 h 330"/>
                <a:gd name="T2" fmla="*/ 46 w 63"/>
                <a:gd name="T3" fmla="*/ 28 h 330"/>
                <a:gd name="T4" fmla="*/ 58 w 63"/>
                <a:gd name="T5" fmla="*/ 80 h 330"/>
                <a:gd name="T6" fmla="*/ 46 w 63"/>
                <a:gd name="T7" fmla="*/ 210 h 330"/>
                <a:gd name="T8" fmla="*/ 16 w 63"/>
                <a:gd name="T9" fmla="*/ 267 h 330"/>
                <a:gd name="T10" fmla="*/ 4 w 63"/>
                <a:gd name="T11" fmla="*/ 330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3" h="330">
                  <a:moveTo>
                    <a:pt x="3" y="6"/>
                  </a:moveTo>
                  <a:cubicBezTo>
                    <a:pt x="20" y="0"/>
                    <a:pt x="37" y="12"/>
                    <a:pt x="46" y="28"/>
                  </a:cubicBezTo>
                  <a:cubicBezTo>
                    <a:pt x="55" y="43"/>
                    <a:pt x="57" y="62"/>
                    <a:pt x="58" y="80"/>
                  </a:cubicBezTo>
                  <a:cubicBezTo>
                    <a:pt x="61" y="124"/>
                    <a:pt x="63" y="170"/>
                    <a:pt x="46" y="210"/>
                  </a:cubicBezTo>
                  <a:cubicBezTo>
                    <a:pt x="38" y="230"/>
                    <a:pt x="24" y="247"/>
                    <a:pt x="16" y="267"/>
                  </a:cubicBezTo>
                  <a:cubicBezTo>
                    <a:pt x="6" y="290"/>
                    <a:pt x="0" y="305"/>
                    <a:pt x="4" y="330"/>
                  </a:cubicBezTo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" name="Freeform 36"/>
            <p:cNvSpPr/>
            <p:nvPr/>
          </p:nvSpPr>
          <p:spPr bwMode="auto">
            <a:xfrm>
              <a:off x="8158163" y="5838825"/>
              <a:ext cx="590550" cy="269875"/>
            </a:xfrm>
            <a:custGeom>
              <a:avLst/>
              <a:gdLst>
                <a:gd name="T0" fmla="*/ 0 w 274"/>
                <a:gd name="T1" fmla="*/ 6 h 126"/>
                <a:gd name="T2" fmla="*/ 261 w 274"/>
                <a:gd name="T3" fmla="*/ 0 h 126"/>
                <a:gd name="T4" fmla="*/ 274 w 274"/>
                <a:gd name="T5" fmla="*/ 104 h 126"/>
                <a:gd name="T6" fmla="*/ 11 w 274"/>
                <a:gd name="T7" fmla="*/ 126 h 126"/>
                <a:gd name="T8" fmla="*/ 0 w 274"/>
                <a:gd name="T9" fmla="*/ 6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4" h="126">
                  <a:moveTo>
                    <a:pt x="0" y="6"/>
                  </a:moveTo>
                  <a:cubicBezTo>
                    <a:pt x="87" y="4"/>
                    <a:pt x="174" y="2"/>
                    <a:pt x="261" y="0"/>
                  </a:cubicBezTo>
                  <a:cubicBezTo>
                    <a:pt x="268" y="34"/>
                    <a:pt x="273" y="69"/>
                    <a:pt x="274" y="104"/>
                  </a:cubicBezTo>
                  <a:cubicBezTo>
                    <a:pt x="186" y="110"/>
                    <a:pt x="98" y="117"/>
                    <a:pt x="11" y="126"/>
                  </a:cubicBezTo>
                  <a:cubicBezTo>
                    <a:pt x="5" y="87"/>
                    <a:pt x="1" y="46"/>
                    <a:pt x="0" y="6"/>
                  </a:cubicBezTo>
                  <a:close/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2" name="组合 1"/>
          <p:cNvGrpSpPr/>
          <p:nvPr/>
        </p:nvGrpSpPr>
        <p:grpSpPr>
          <a:xfrm>
            <a:off x="7425690" y="2540000"/>
            <a:ext cx="1074738" cy="938213"/>
            <a:chOff x="7425690" y="2540000"/>
            <a:chExt cx="1074738" cy="938213"/>
          </a:xfrm>
        </p:grpSpPr>
        <p:sp>
          <p:nvSpPr>
            <p:cNvPr id="37" name="Freeform 37"/>
            <p:cNvSpPr/>
            <p:nvPr/>
          </p:nvSpPr>
          <p:spPr bwMode="auto">
            <a:xfrm>
              <a:off x="7646353" y="2540000"/>
              <a:ext cx="854075" cy="938213"/>
            </a:xfrm>
            <a:custGeom>
              <a:avLst/>
              <a:gdLst>
                <a:gd name="T0" fmla="*/ 0 w 397"/>
                <a:gd name="T1" fmla="*/ 213 h 437"/>
                <a:gd name="T2" fmla="*/ 38 w 397"/>
                <a:gd name="T3" fmla="*/ 200 h 437"/>
                <a:gd name="T4" fmla="*/ 72 w 397"/>
                <a:gd name="T5" fmla="*/ 167 h 437"/>
                <a:gd name="T6" fmla="*/ 141 w 397"/>
                <a:gd name="T7" fmla="*/ 137 h 437"/>
                <a:gd name="T8" fmla="*/ 196 w 397"/>
                <a:gd name="T9" fmla="*/ 42 h 437"/>
                <a:gd name="T10" fmla="*/ 197 w 397"/>
                <a:gd name="T11" fmla="*/ 21 h 437"/>
                <a:gd name="T12" fmla="*/ 208 w 397"/>
                <a:gd name="T13" fmla="*/ 4 h 437"/>
                <a:gd name="T14" fmla="*/ 233 w 397"/>
                <a:gd name="T15" fmla="*/ 12 h 437"/>
                <a:gd name="T16" fmla="*/ 243 w 397"/>
                <a:gd name="T17" fmla="*/ 38 h 437"/>
                <a:gd name="T18" fmla="*/ 242 w 397"/>
                <a:gd name="T19" fmla="*/ 131 h 437"/>
                <a:gd name="T20" fmla="*/ 237 w 397"/>
                <a:gd name="T21" fmla="*/ 155 h 437"/>
                <a:gd name="T22" fmla="*/ 258 w 397"/>
                <a:gd name="T23" fmla="*/ 183 h 437"/>
                <a:gd name="T24" fmla="*/ 328 w 397"/>
                <a:gd name="T25" fmla="*/ 183 h 437"/>
                <a:gd name="T26" fmla="*/ 361 w 397"/>
                <a:gd name="T27" fmla="*/ 185 h 437"/>
                <a:gd name="T28" fmla="*/ 380 w 397"/>
                <a:gd name="T29" fmla="*/ 207 h 437"/>
                <a:gd name="T30" fmla="*/ 373 w 397"/>
                <a:gd name="T31" fmla="*/ 236 h 437"/>
                <a:gd name="T32" fmla="*/ 396 w 397"/>
                <a:gd name="T33" fmla="*/ 269 h 437"/>
                <a:gd name="T34" fmla="*/ 382 w 397"/>
                <a:gd name="T35" fmla="*/ 304 h 437"/>
                <a:gd name="T36" fmla="*/ 385 w 397"/>
                <a:gd name="T37" fmla="*/ 344 h 437"/>
                <a:gd name="T38" fmla="*/ 361 w 397"/>
                <a:gd name="T39" fmla="*/ 363 h 437"/>
                <a:gd name="T40" fmla="*/ 348 w 397"/>
                <a:gd name="T41" fmla="*/ 425 h 437"/>
                <a:gd name="T42" fmla="*/ 324 w 397"/>
                <a:gd name="T43" fmla="*/ 432 h 437"/>
                <a:gd name="T44" fmla="*/ 185 w 397"/>
                <a:gd name="T45" fmla="*/ 431 h 437"/>
                <a:gd name="T46" fmla="*/ 135 w 397"/>
                <a:gd name="T47" fmla="*/ 420 h 437"/>
                <a:gd name="T48" fmla="*/ 63 w 397"/>
                <a:gd name="T49" fmla="*/ 375 h 437"/>
                <a:gd name="T50" fmla="*/ 13 w 397"/>
                <a:gd name="T51" fmla="*/ 371 h 4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97" h="437">
                  <a:moveTo>
                    <a:pt x="0" y="213"/>
                  </a:moveTo>
                  <a:cubicBezTo>
                    <a:pt x="15" y="219"/>
                    <a:pt x="26" y="211"/>
                    <a:pt x="38" y="200"/>
                  </a:cubicBezTo>
                  <a:cubicBezTo>
                    <a:pt x="50" y="190"/>
                    <a:pt x="59" y="177"/>
                    <a:pt x="72" y="167"/>
                  </a:cubicBezTo>
                  <a:cubicBezTo>
                    <a:pt x="92" y="153"/>
                    <a:pt x="119" y="149"/>
                    <a:pt x="141" y="137"/>
                  </a:cubicBezTo>
                  <a:cubicBezTo>
                    <a:pt x="175" y="119"/>
                    <a:pt x="196" y="80"/>
                    <a:pt x="196" y="42"/>
                  </a:cubicBezTo>
                  <a:cubicBezTo>
                    <a:pt x="196" y="35"/>
                    <a:pt x="195" y="27"/>
                    <a:pt x="197" y="21"/>
                  </a:cubicBezTo>
                  <a:cubicBezTo>
                    <a:pt x="198" y="14"/>
                    <a:pt x="202" y="7"/>
                    <a:pt x="208" y="4"/>
                  </a:cubicBezTo>
                  <a:cubicBezTo>
                    <a:pt x="217" y="0"/>
                    <a:pt x="227" y="4"/>
                    <a:pt x="233" y="12"/>
                  </a:cubicBezTo>
                  <a:cubicBezTo>
                    <a:pt x="239" y="19"/>
                    <a:pt x="241" y="28"/>
                    <a:pt x="243" y="38"/>
                  </a:cubicBezTo>
                  <a:cubicBezTo>
                    <a:pt x="248" y="68"/>
                    <a:pt x="249" y="100"/>
                    <a:pt x="242" y="131"/>
                  </a:cubicBezTo>
                  <a:cubicBezTo>
                    <a:pt x="240" y="139"/>
                    <a:pt x="238" y="147"/>
                    <a:pt x="237" y="155"/>
                  </a:cubicBezTo>
                  <a:cubicBezTo>
                    <a:pt x="237" y="164"/>
                    <a:pt x="241" y="177"/>
                    <a:pt x="258" y="183"/>
                  </a:cubicBezTo>
                  <a:cubicBezTo>
                    <a:pt x="281" y="185"/>
                    <a:pt x="305" y="185"/>
                    <a:pt x="328" y="183"/>
                  </a:cubicBezTo>
                  <a:cubicBezTo>
                    <a:pt x="339" y="182"/>
                    <a:pt x="351" y="181"/>
                    <a:pt x="361" y="185"/>
                  </a:cubicBezTo>
                  <a:cubicBezTo>
                    <a:pt x="370" y="189"/>
                    <a:pt x="378" y="197"/>
                    <a:pt x="380" y="207"/>
                  </a:cubicBezTo>
                  <a:cubicBezTo>
                    <a:pt x="382" y="217"/>
                    <a:pt x="379" y="228"/>
                    <a:pt x="373" y="236"/>
                  </a:cubicBezTo>
                  <a:cubicBezTo>
                    <a:pt x="385" y="241"/>
                    <a:pt x="394" y="256"/>
                    <a:pt x="396" y="269"/>
                  </a:cubicBezTo>
                  <a:cubicBezTo>
                    <a:pt x="397" y="281"/>
                    <a:pt x="392" y="296"/>
                    <a:pt x="382" y="304"/>
                  </a:cubicBezTo>
                  <a:cubicBezTo>
                    <a:pt x="392" y="320"/>
                    <a:pt x="388" y="334"/>
                    <a:pt x="385" y="344"/>
                  </a:cubicBezTo>
                  <a:cubicBezTo>
                    <a:pt x="382" y="354"/>
                    <a:pt x="371" y="361"/>
                    <a:pt x="361" y="363"/>
                  </a:cubicBezTo>
                  <a:cubicBezTo>
                    <a:pt x="368" y="383"/>
                    <a:pt x="366" y="414"/>
                    <a:pt x="348" y="425"/>
                  </a:cubicBezTo>
                  <a:cubicBezTo>
                    <a:pt x="341" y="430"/>
                    <a:pt x="332" y="431"/>
                    <a:pt x="324" y="432"/>
                  </a:cubicBezTo>
                  <a:cubicBezTo>
                    <a:pt x="278" y="437"/>
                    <a:pt x="231" y="437"/>
                    <a:pt x="185" y="431"/>
                  </a:cubicBezTo>
                  <a:cubicBezTo>
                    <a:pt x="168" y="429"/>
                    <a:pt x="151" y="427"/>
                    <a:pt x="135" y="420"/>
                  </a:cubicBezTo>
                  <a:cubicBezTo>
                    <a:pt x="110" y="408"/>
                    <a:pt x="90" y="384"/>
                    <a:pt x="63" y="375"/>
                  </a:cubicBezTo>
                  <a:cubicBezTo>
                    <a:pt x="41" y="367"/>
                    <a:pt x="37" y="368"/>
                    <a:pt x="13" y="371"/>
                  </a:cubicBezTo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" name="Freeform 38"/>
            <p:cNvSpPr/>
            <p:nvPr/>
          </p:nvSpPr>
          <p:spPr bwMode="auto">
            <a:xfrm>
              <a:off x="7425690" y="2905125"/>
              <a:ext cx="254000" cy="511175"/>
            </a:xfrm>
            <a:custGeom>
              <a:avLst/>
              <a:gdLst>
                <a:gd name="T0" fmla="*/ 106 w 118"/>
                <a:gd name="T1" fmla="*/ 102 h 238"/>
                <a:gd name="T2" fmla="*/ 118 w 118"/>
                <a:gd name="T3" fmla="*/ 236 h 238"/>
                <a:gd name="T4" fmla="*/ 7 w 118"/>
                <a:gd name="T5" fmla="*/ 234 h 238"/>
                <a:gd name="T6" fmla="*/ 0 w 118"/>
                <a:gd name="T7" fmla="*/ 2 h 238"/>
                <a:gd name="T8" fmla="*/ 103 w 118"/>
                <a:gd name="T9" fmla="*/ 0 h 238"/>
                <a:gd name="T10" fmla="*/ 106 w 118"/>
                <a:gd name="T11" fmla="*/ 102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8" h="238">
                  <a:moveTo>
                    <a:pt x="106" y="102"/>
                  </a:moveTo>
                  <a:cubicBezTo>
                    <a:pt x="110" y="147"/>
                    <a:pt x="114" y="192"/>
                    <a:pt x="118" y="236"/>
                  </a:cubicBezTo>
                  <a:cubicBezTo>
                    <a:pt x="81" y="238"/>
                    <a:pt x="44" y="237"/>
                    <a:pt x="7" y="234"/>
                  </a:cubicBezTo>
                  <a:cubicBezTo>
                    <a:pt x="4" y="157"/>
                    <a:pt x="2" y="79"/>
                    <a:pt x="0" y="2"/>
                  </a:cubicBezTo>
                  <a:cubicBezTo>
                    <a:pt x="34" y="1"/>
                    <a:pt x="69" y="1"/>
                    <a:pt x="103" y="0"/>
                  </a:cubicBezTo>
                  <a:cubicBezTo>
                    <a:pt x="101" y="34"/>
                    <a:pt x="104" y="68"/>
                    <a:pt x="106" y="102"/>
                  </a:cubicBezTo>
                  <a:close/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191" name="组合 190"/>
          <p:cNvGrpSpPr/>
          <p:nvPr/>
        </p:nvGrpSpPr>
        <p:grpSpPr>
          <a:xfrm>
            <a:off x="3923665" y="1952625"/>
            <a:ext cx="1350963" cy="998538"/>
            <a:chOff x="3476625" y="1952625"/>
            <a:chExt cx="1350963" cy="998538"/>
          </a:xfrm>
        </p:grpSpPr>
        <p:sp>
          <p:nvSpPr>
            <p:cNvPr id="39" name="Freeform 39"/>
            <p:cNvSpPr/>
            <p:nvPr/>
          </p:nvSpPr>
          <p:spPr bwMode="auto">
            <a:xfrm>
              <a:off x="3476625" y="2459038"/>
              <a:ext cx="1350963" cy="492125"/>
            </a:xfrm>
            <a:custGeom>
              <a:avLst/>
              <a:gdLst>
                <a:gd name="T0" fmla="*/ 288 w 628"/>
                <a:gd name="T1" fmla="*/ 4 h 229"/>
                <a:gd name="T2" fmla="*/ 134 w 628"/>
                <a:gd name="T3" fmla="*/ 11 h 229"/>
                <a:gd name="T4" fmla="*/ 0 w 628"/>
                <a:gd name="T5" fmla="*/ 229 h 229"/>
                <a:gd name="T6" fmla="*/ 628 w 628"/>
                <a:gd name="T7" fmla="*/ 227 h 229"/>
                <a:gd name="T8" fmla="*/ 540 w 628"/>
                <a:gd name="T9" fmla="*/ 24 h 229"/>
                <a:gd name="T10" fmla="*/ 522 w 628"/>
                <a:gd name="T11" fmla="*/ 0 h 229"/>
                <a:gd name="T12" fmla="*/ 364 w 628"/>
                <a:gd name="T13" fmla="*/ 2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28" h="229">
                  <a:moveTo>
                    <a:pt x="288" y="4"/>
                  </a:moveTo>
                  <a:cubicBezTo>
                    <a:pt x="237" y="6"/>
                    <a:pt x="186" y="8"/>
                    <a:pt x="134" y="11"/>
                  </a:cubicBezTo>
                  <a:cubicBezTo>
                    <a:pt x="106" y="91"/>
                    <a:pt x="58" y="167"/>
                    <a:pt x="0" y="229"/>
                  </a:cubicBezTo>
                  <a:cubicBezTo>
                    <a:pt x="208" y="222"/>
                    <a:pt x="419" y="225"/>
                    <a:pt x="628" y="227"/>
                  </a:cubicBezTo>
                  <a:cubicBezTo>
                    <a:pt x="602" y="158"/>
                    <a:pt x="571" y="91"/>
                    <a:pt x="540" y="24"/>
                  </a:cubicBezTo>
                  <a:cubicBezTo>
                    <a:pt x="536" y="15"/>
                    <a:pt x="528" y="8"/>
                    <a:pt x="522" y="0"/>
                  </a:cubicBezTo>
                  <a:cubicBezTo>
                    <a:pt x="469" y="0"/>
                    <a:pt x="417" y="1"/>
                    <a:pt x="364" y="2"/>
                  </a:cubicBezTo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" name="Freeform 40"/>
            <p:cNvSpPr/>
            <p:nvPr/>
          </p:nvSpPr>
          <p:spPr bwMode="auto">
            <a:xfrm>
              <a:off x="3594100" y="2509838"/>
              <a:ext cx="1123950" cy="393700"/>
            </a:xfrm>
            <a:custGeom>
              <a:avLst/>
              <a:gdLst>
                <a:gd name="T0" fmla="*/ 300 w 522"/>
                <a:gd name="T1" fmla="*/ 1 h 183"/>
                <a:gd name="T2" fmla="*/ 457 w 522"/>
                <a:gd name="T3" fmla="*/ 0 h 183"/>
                <a:gd name="T4" fmla="*/ 522 w 522"/>
                <a:gd name="T5" fmla="*/ 183 h 183"/>
                <a:gd name="T6" fmla="*/ 0 w 522"/>
                <a:gd name="T7" fmla="*/ 179 h 183"/>
                <a:gd name="T8" fmla="*/ 52 w 522"/>
                <a:gd name="T9" fmla="*/ 98 h 183"/>
                <a:gd name="T10" fmla="*/ 93 w 522"/>
                <a:gd name="T11" fmla="*/ 5 h 183"/>
                <a:gd name="T12" fmla="*/ 241 w 522"/>
                <a:gd name="T13" fmla="*/ 2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22" h="183">
                  <a:moveTo>
                    <a:pt x="300" y="1"/>
                  </a:moveTo>
                  <a:cubicBezTo>
                    <a:pt x="352" y="1"/>
                    <a:pt x="404" y="1"/>
                    <a:pt x="457" y="0"/>
                  </a:cubicBezTo>
                  <a:cubicBezTo>
                    <a:pt x="484" y="59"/>
                    <a:pt x="505" y="121"/>
                    <a:pt x="522" y="183"/>
                  </a:cubicBezTo>
                  <a:cubicBezTo>
                    <a:pt x="350" y="182"/>
                    <a:pt x="173" y="180"/>
                    <a:pt x="0" y="179"/>
                  </a:cubicBezTo>
                  <a:cubicBezTo>
                    <a:pt x="19" y="158"/>
                    <a:pt x="40" y="125"/>
                    <a:pt x="52" y="98"/>
                  </a:cubicBezTo>
                  <a:cubicBezTo>
                    <a:pt x="65" y="70"/>
                    <a:pt x="80" y="33"/>
                    <a:pt x="93" y="5"/>
                  </a:cubicBezTo>
                  <a:cubicBezTo>
                    <a:pt x="143" y="3"/>
                    <a:pt x="192" y="2"/>
                    <a:pt x="241" y="2"/>
                  </a:cubicBezTo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" name="Freeform 41"/>
            <p:cNvSpPr/>
            <p:nvPr/>
          </p:nvSpPr>
          <p:spPr bwMode="auto">
            <a:xfrm>
              <a:off x="3706813" y="2516188"/>
              <a:ext cx="149225" cy="381000"/>
            </a:xfrm>
            <a:custGeom>
              <a:avLst/>
              <a:gdLst>
                <a:gd name="T0" fmla="*/ 70 w 70"/>
                <a:gd name="T1" fmla="*/ 0 h 177"/>
                <a:gd name="T2" fmla="*/ 0 w 70"/>
                <a:gd name="T3" fmla="*/ 177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70" h="177">
                  <a:moveTo>
                    <a:pt x="70" y="0"/>
                  </a:moveTo>
                  <a:cubicBezTo>
                    <a:pt x="44" y="58"/>
                    <a:pt x="22" y="118"/>
                    <a:pt x="0" y="177"/>
                  </a:cubicBezTo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" name="Freeform 42"/>
            <p:cNvSpPr/>
            <p:nvPr/>
          </p:nvSpPr>
          <p:spPr bwMode="auto">
            <a:xfrm>
              <a:off x="3840163" y="2528888"/>
              <a:ext cx="100013" cy="369888"/>
            </a:xfrm>
            <a:custGeom>
              <a:avLst/>
              <a:gdLst>
                <a:gd name="T0" fmla="*/ 47 w 47"/>
                <a:gd name="T1" fmla="*/ 0 h 172"/>
                <a:gd name="T2" fmla="*/ 0 w 47"/>
                <a:gd name="T3" fmla="*/ 172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47" h="172">
                  <a:moveTo>
                    <a:pt x="47" y="0"/>
                  </a:moveTo>
                  <a:cubicBezTo>
                    <a:pt x="32" y="57"/>
                    <a:pt x="16" y="114"/>
                    <a:pt x="0" y="172"/>
                  </a:cubicBezTo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" name="Freeform 43"/>
            <p:cNvSpPr/>
            <p:nvPr/>
          </p:nvSpPr>
          <p:spPr bwMode="auto">
            <a:xfrm>
              <a:off x="3970338" y="2516188"/>
              <a:ext cx="58738" cy="374650"/>
            </a:xfrm>
            <a:custGeom>
              <a:avLst/>
              <a:gdLst>
                <a:gd name="T0" fmla="*/ 27 w 27"/>
                <a:gd name="T1" fmla="*/ 0 h 174"/>
                <a:gd name="T2" fmla="*/ 0 w 27"/>
                <a:gd name="T3" fmla="*/ 174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7" h="174">
                  <a:moveTo>
                    <a:pt x="27" y="0"/>
                  </a:moveTo>
                  <a:cubicBezTo>
                    <a:pt x="16" y="58"/>
                    <a:pt x="8" y="116"/>
                    <a:pt x="0" y="174"/>
                  </a:cubicBezTo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" name="Line 44"/>
            <p:cNvSpPr>
              <a:spLocks noChangeShapeType="1"/>
            </p:cNvSpPr>
            <p:nvPr/>
          </p:nvSpPr>
          <p:spPr bwMode="auto">
            <a:xfrm flipH="1">
              <a:off x="4113213" y="2552700"/>
              <a:ext cx="17463" cy="344488"/>
            </a:xfrm>
            <a:prstGeom prst="line">
              <a:avLst/>
            </a:pr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" name="Freeform 45"/>
            <p:cNvSpPr/>
            <p:nvPr/>
          </p:nvSpPr>
          <p:spPr bwMode="auto">
            <a:xfrm>
              <a:off x="4216400" y="2582863"/>
              <a:ext cx="1588" cy="309563"/>
            </a:xfrm>
            <a:custGeom>
              <a:avLst/>
              <a:gdLst>
                <a:gd name="T0" fmla="*/ 0 w 1"/>
                <a:gd name="T1" fmla="*/ 0 h 144"/>
                <a:gd name="T2" fmla="*/ 1 w 1"/>
                <a:gd name="T3" fmla="*/ 1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" h="144">
                  <a:moveTo>
                    <a:pt x="0" y="0"/>
                  </a:moveTo>
                  <a:cubicBezTo>
                    <a:pt x="0" y="44"/>
                    <a:pt x="1" y="100"/>
                    <a:pt x="1" y="144"/>
                  </a:cubicBezTo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" name="Freeform 46"/>
            <p:cNvSpPr/>
            <p:nvPr/>
          </p:nvSpPr>
          <p:spPr bwMode="auto">
            <a:xfrm>
              <a:off x="4283075" y="2516188"/>
              <a:ext cx="61913" cy="381000"/>
            </a:xfrm>
            <a:custGeom>
              <a:avLst/>
              <a:gdLst>
                <a:gd name="T0" fmla="*/ 0 w 29"/>
                <a:gd name="T1" fmla="*/ 0 h 177"/>
                <a:gd name="T2" fmla="*/ 29 w 29"/>
                <a:gd name="T3" fmla="*/ 177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9" h="177">
                  <a:moveTo>
                    <a:pt x="0" y="0"/>
                  </a:moveTo>
                  <a:cubicBezTo>
                    <a:pt x="11" y="59"/>
                    <a:pt x="20" y="118"/>
                    <a:pt x="29" y="177"/>
                  </a:cubicBezTo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" name="Freeform 47"/>
            <p:cNvSpPr/>
            <p:nvPr/>
          </p:nvSpPr>
          <p:spPr bwMode="auto">
            <a:xfrm>
              <a:off x="4391025" y="2519363"/>
              <a:ext cx="92075" cy="381000"/>
            </a:xfrm>
            <a:custGeom>
              <a:avLst/>
              <a:gdLst>
                <a:gd name="T0" fmla="*/ 0 w 43"/>
                <a:gd name="T1" fmla="*/ 0 h 178"/>
                <a:gd name="T2" fmla="*/ 43 w 43"/>
                <a:gd name="T3" fmla="*/ 178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43" h="178">
                  <a:moveTo>
                    <a:pt x="0" y="0"/>
                  </a:moveTo>
                  <a:cubicBezTo>
                    <a:pt x="14" y="60"/>
                    <a:pt x="28" y="119"/>
                    <a:pt x="43" y="178"/>
                  </a:cubicBezTo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" name="Freeform 48"/>
            <p:cNvSpPr/>
            <p:nvPr/>
          </p:nvSpPr>
          <p:spPr bwMode="auto">
            <a:xfrm>
              <a:off x="4489450" y="2522538"/>
              <a:ext cx="122238" cy="376238"/>
            </a:xfrm>
            <a:custGeom>
              <a:avLst/>
              <a:gdLst>
                <a:gd name="T0" fmla="*/ 0 w 57"/>
                <a:gd name="T1" fmla="*/ 0 h 175"/>
                <a:gd name="T2" fmla="*/ 57 w 57"/>
                <a:gd name="T3" fmla="*/ 175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57" h="175">
                  <a:moveTo>
                    <a:pt x="0" y="0"/>
                  </a:moveTo>
                  <a:cubicBezTo>
                    <a:pt x="21" y="57"/>
                    <a:pt x="39" y="116"/>
                    <a:pt x="57" y="175"/>
                  </a:cubicBezTo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" name="Freeform 49"/>
            <p:cNvSpPr/>
            <p:nvPr/>
          </p:nvSpPr>
          <p:spPr bwMode="auto">
            <a:xfrm>
              <a:off x="4229100" y="2565400"/>
              <a:ext cx="382588" cy="9525"/>
            </a:xfrm>
            <a:custGeom>
              <a:avLst/>
              <a:gdLst>
                <a:gd name="T0" fmla="*/ 0 w 178"/>
                <a:gd name="T1" fmla="*/ 1 h 4"/>
                <a:gd name="T2" fmla="*/ 178 w 178"/>
                <a:gd name="T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78" h="4">
                  <a:moveTo>
                    <a:pt x="0" y="1"/>
                  </a:moveTo>
                  <a:cubicBezTo>
                    <a:pt x="59" y="0"/>
                    <a:pt x="119" y="0"/>
                    <a:pt x="178" y="4"/>
                  </a:cubicBezTo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" name="Freeform 50"/>
            <p:cNvSpPr/>
            <p:nvPr/>
          </p:nvSpPr>
          <p:spPr bwMode="auto">
            <a:xfrm>
              <a:off x="3767138" y="2571750"/>
              <a:ext cx="366713" cy="20638"/>
            </a:xfrm>
            <a:custGeom>
              <a:avLst/>
              <a:gdLst>
                <a:gd name="T0" fmla="*/ 0 w 171"/>
                <a:gd name="T1" fmla="*/ 9 h 9"/>
                <a:gd name="T2" fmla="*/ 171 w 171"/>
                <a:gd name="T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71" h="9">
                  <a:moveTo>
                    <a:pt x="0" y="9"/>
                  </a:moveTo>
                  <a:cubicBezTo>
                    <a:pt x="57" y="6"/>
                    <a:pt x="114" y="3"/>
                    <a:pt x="171" y="0"/>
                  </a:cubicBezTo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" name="Freeform 51"/>
            <p:cNvSpPr/>
            <p:nvPr/>
          </p:nvSpPr>
          <p:spPr bwMode="auto">
            <a:xfrm>
              <a:off x="4205288" y="2649538"/>
              <a:ext cx="433388" cy="3175"/>
            </a:xfrm>
            <a:custGeom>
              <a:avLst/>
              <a:gdLst>
                <a:gd name="T0" fmla="*/ 0 w 201"/>
                <a:gd name="T1" fmla="*/ 1 h 1"/>
                <a:gd name="T2" fmla="*/ 201 w 201"/>
                <a:gd name="T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01" h="1">
                  <a:moveTo>
                    <a:pt x="0" y="1"/>
                  </a:moveTo>
                  <a:cubicBezTo>
                    <a:pt x="67" y="0"/>
                    <a:pt x="134" y="0"/>
                    <a:pt x="201" y="0"/>
                  </a:cubicBezTo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" name="Freeform 52"/>
            <p:cNvSpPr/>
            <p:nvPr/>
          </p:nvSpPr>
          <p:spPr bwMode="auto">
            <a:xfrm>
              <a:off x="3729038" y="2652713"/>
              <a:ext cx="428625" cy="20638"/>
            </a:xfrm>
            <a:custGeom>
              <a:avLst/>
              <a:gdLst>
                <a:gd name="T0" fmla="*/ 0 w 199"/>
                <a:gd name="T1" fmla="*/ 10 h 10"/>
                <a:gd name="T2" fmla="*/ 199 w 199"/>
                <a:gd name="T3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99" h="10">
                  <a:moveTo>
                    <a:pt x="0" y="10"/>
                  </a:moveTo>
                  <a:cubicBezTo>
                    <a:pt x="66" y="4"/>
                    <a:pt x="133" y="2"/>
                    <a:pt x="199" y="0"/>
                  </a:cubicBezTo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" name="Freeform 53"/>
            <p:cNvSpPr/>
            <p:nvPr/>
          </p:nvSpPr>
          <p:spPr bwMode="auto">
            <a:xfrm>
              <a:off x="3679825" y="2770188"/>
              <a:ext cx="1001713" cy="1588"/>
            </a:xfrm>
            <a:custGeom>
              <a:avLst/>
              <a:gdLst>
                <a:gd name="T0" fmla="*/ 0 w 465"/>
                <a:gd name="T1" fmla="*/ 0 h 1"/>
                <a:gd name="T2" fmla="*/ 465 w 465"/>
                <a:gd name="T3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465" h="1">
                  <a:moveTo>
                    <a:pt x="0" y="0"/>
                  </a:moveTo>
                  <a:cubicBezTo>
                    <a:pt x="152" y="0"/>
                    <a:pt x="310" y="0"/>
                    <a:pt x="465" y="1"/>
                  </a:cubicBezTo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" name="Freeform 54"/>
            <p:cNvSpPr/>
            <p:nvPr/>
          </p:nvSpPr>
          <p:spPr bwMode="auto">
            <a:xfrm>
              <a:off x="3616325" y="2827338"/>
              <a:ext cx="1074738" cy="39688"/>
            </a:xfrm>
            <a:custGeom>
              <a:avLst/>
              <a:gdLst>
                <a:gd name="T0" fmla="*/ 0 w 500"/>
                <a:gd name="T1" fmla="*/ 18 h 18"/>
                <a:gd name="T2" fmla="*/ 395 w 500"/>
                <a:gd name="T3" fmla="*/ 2 h 18"/>
                <a:gd name="T4" fmla="*/ 500 w 500"/>
                <a:gd name="T5" fmla="*/ 4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00" h="18">
                  <a:moveTo>
                    <a:pt x="0" y="18"/>
                  </a:moveTo>
                  <a:cubicBezTo>
                    <a:pt x="132" y="18"/>
                    <a:pt x="263" y="10"/>
                    <a:pt x="395" y="2"/>
                  </a:cubicBezTo>
                  <a:cubicBezTo>
                    <a:pt x="430" y="0"/>
                    <a:pt x="465" y="2"/>
                    <a:pt x="500" y="4"/>
                  </a:cubicBezTo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" name="Freeform 55"/>
            <p:cNvSpPr/>
            <p:nvPr/>
          </p:nvSpPr>
          <p:spPr bwMode="auto">
            <a:xfrm>
              <a:off x="3979863" y="1952625"/>
              <a:ext cx="341313" cy="750888"/>
            </a:xfrm>
            <a:custGeom>
              <a:avLst/>
              <a:gdLst>
                <a:gd name="T0" fmla="*/ 33 w 159"/>
                <a:gd name="T1" fmla="*/ 185 h 350"/>
                <a:gd name="T2" fmla="*/ 20 w 159"/>
                <a:gd name="T3" fmla="*/ 61 h 350"/>
                <a:gd name="T4" fmla="*/ 57 w 159"/>
                <a:gd name="T5" fmla="*/ 23 h 350"/>
                <a:gd name="T6" fmla="*/ 126 w 159"/>
                <a:gd name="T7" fmla="*/ 13 h 350"/>
                <a:gd name="T8" fmla="*/ 151 w 159"/>
                <a:gd name="T9" fmla="*/ 51 h 350"/>
                <a:gd name="T10" fmla="*/ 152 w 159"/>
                <a:gd name="T11" fmla="*/ 141 h 350"/>
                <a:gd name="T12" fmla="*/ 124 w 159"/>
                <a:gd name="T13" fmla="*/ 254 h 350"/>
                <a:gd name="T14" fmla="*/ 99 w 159"/>
                <a:gd name="T15" fmla="*/ 350 h 350"/>
                <a:gd name="T16" fmla="*/ 33 w 159"/>
                <a:gd name="T17" fmla="*/ 185 h 3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9" h="350">
                  <a:moveTo>
                    <a:pt x="33" y="185"/>
                  </a:moveTo>
                  <a:cubicBezTo>
                    <a:pt x="16" y="145"/>
                    <a:pt x="0" y="99"/>
                    <a:pt x="20" y="61"/>
                  </a:cubicBezTo>
                  <a:cubicBezTo>
                    <a:pt x="28" y="45"/>
                    <a:pt x="42" y="32"/>
                    <a:pt x="57" y="23"/>
                  </a:cubicBezTo>
                  <a:cubicBezTo>
                    <a:pt x="77" y="9"/>
                    <a:pt x="105" y="0"/>
                    <a:pt x="126" y="13"/>
                  </a:cubicBezTo>
                  <a:cubicBezTo>
                    <a:pt x="139" y="21"/>
                    <a:pt x="147" y="36"/>
                    <a:pt x="151" y="51"/>
                  </a:cubicBezTo>
                  <a:cubicBezTo>
                    <a:pt x="159" y="80"/>
                    <a:pt x="157" y="111"/>
                    <a:pt x="152" y="141"/>
                  </a:cubicBezTo>
                  <a:cubicBezTo>
                    <a:pt x="146" y="179"/>
                    <a:pt x="137" y="217"/>
                    <a:pt x="124" y="254"/>
                  </a:cubicBezTo>
                  <a:cubicBezTo>
                    <a:pt x="112" y="285"/>
                    <a:pt x="98" y="317"/>
                    <a:pt x="99" y="350"/>
                  </a:cubicBezTo>
                  <a:cubicBezTo>
                    <a:pt x="77" y="295"/>
                    <a:pt x="55" y="240"/>
                    <a:pt x="33" y="185"/>
                  </a:cubicBezTo>
                  <a:close/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" name="Freeform 56"/>
            <p:cNvSpPr/>
            <p:nvPr/>
          </p:nvSpPr>
          <p:spPr bwMode="auto">
            <a:xfrm>
              <a:off x="4106863" y="2084388"/>
              <a:ext cx="133350" cy="139700"/>
            </a:xfrm>
            <a:custGeom>
              <a:avLst/>
              <a:gdLst>
                <a:gd name="T0" fmla="*/ 50 w 62"/>
                <a:gd name="T1" fmla="*/ 13 h 65"/>
                <a:gd name="T2" fmla="*/ 20 w 62"/>
                <a:gd name="T3" fmla="*/ 6 h 65"/>
                <a:gd name="T4" fmla="*/ 6 w 62"/>
                <a:gd name="T5" fmla="*/ 20 h 65"/>
                <a:gd name="T6" fmla="*/ 15 w 62"/>
                <a:gd name="T7" fmla="*/ 58 h 65"/>
                <a:gd name="T8" fmla="*/ 52 w 62"/>
                <a:gd name="T9" fmla="*/ 50 h 65"/>
                <a:gd name="T10" fmla="*/ 50 w 62"/>
                <a:gd name="T11" fmla="*/ 13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2" h="65">
                  <a:moveTo>
                    <a:pt x="50" y="13"/>
                  </a:moveTo>
                  <a:cubicBezTo>
                    <a:pt x="38" y="0"/>
                    <a:pt x="28" y="4"/>
                    <a:pt x="20" y="6"/>
                  </a:cubicBezTo>
                  <a:cubicBezTo>
                    <a:pt x="13" y="8"/>
                    <a:pt x="9" y="13"/>
                    <a:pt x="6" y="20"/>
                  </a:cubicBezTo>
                  <a:cubicBezTo>
                    <a:pt x="0" y="33"/>
                    <a:pt x="4" y="50"/>
                    <a:pt x="15" y="58"/>
                  </a:cubicBezTo>
                  <a:cubicBezTo>
                    <a:pt x="27" y="65"/>
                    <a:pt x="45" y="62"/>
                    <a:pt x="52" y="50"/>
                  </a:cubicBezTo>
                  <a:cubicBezTo>
                    <a:pt x="60" y="38"/>
                    <a:pt x="62" y="26"/>
                    <a:pt x="50" y="13"/>
                  </a:cubicBezTo>
                </a:path>
              </a:pathLst>
            </a:custGeom>
            <a:noFill/>
            <a:ln w="9525" cap="flat">
              <a:solidFill>
                <a:schemeClr val="accent1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194" name="组合 193"/>
          <p:cNvGrpSpPr/>
          <p:nvPr/>
        </p:nvGrpSpPr>
        <p:grpSpPr>
          <a:xfrm>
            <a:off x="5136515" y="3557588"/>
            <a:ext cx="1489076" cy="935037"/>
            <a:chOff x="4689475" y="3557588"/>
            <a:chExt cx="1489076" cy="935037"/>
          </a:xfrm>
        </p:grpSpPr>
        <p:sp>
          <p:nvSpPr>
            <p:cNvPr id="57" name="Freeform 57"/>
            <p:cNvSpPr/>
            <p:nvPr/>
          </p:nvSpPr>
          <p:spPr bwMode="auto">
            <a:xfrm>
              <a:off x="5021263" y="4006850"/>
              <a:ext cx="95250" cy="388938"/>
            </a:xfrm>
            <a:custGeom>
              <a:avLst/>
              <a:gdLst>
                <a:gd name="T0" fmla="*/ 18 w 44"/>
                <a:gd name="T1" fmla="*/ 181 h 181"/>
                <a:gd name="T2" fmla="*/ 9 w 44"/>
                <a:gd name="T3" fmla="*/ 179 h 181"/>
                <a:gd name="T4" fmla="*/ 4 w 44"/>
                <a:gd name="T5" fmla="*/ 171 h 181"/>
                <a:gd name="T6" fmla="*/ 0 w 44"/>
                <a:gd name="T7" fmla="*/ 125 h 181"/>
                <a:gd name="T8" fmla="*/ 0 w 44"/>
                <a:gd name="T9" fmla="*/ 26 h 181"/>
                <a:gd name="T10" fmla="*/ 8 w 44"/>
                <a:gd name="T11" fmla="*/ 3 h 181"/>
                <a:gd name="T12" fmla="*/ 22 w 44"/>
                <a:gd name="T13" fmla="*/ 0 h 181"/>
                <a:gd name="T14" fmla="*/ 32 w 44"/>
                <a:gd name="T15" fmla="*/ 2 h 181"/>
                <a:gd name="T16" fmla="*/ 37 w 44"/>
                <a:gd name="T17" fmla="*/ 14 h 181"/>
                <a:gd name="T18" fmla="*/ 44 w 44"/>
                <a:gd name="T19" fmla="*/ 157 h 181"/>
                <a:gd name="T20" fmla="*/ 40 w 44"/>
                <a:gd name="T21" fmla="*/ 175 h 181"/>
                <a:gd name="T22" fmla="*/ 18 w 44"/>
                <a:gd name="T23" fmla="*/ 181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4" h="181">
                  <a:moveTo>
                    <a:pt x="18" y="181"/>
                  </a:moveTo>
                  <a:cubicBezTo>
                    <a:pt x="15" y="181"/>
                    <a:pt x="11" y="181"/>
                    <a:pt x="9" y="179"/>
                  </a:cubicBezTo>
                  <a:cubicBezTo>
                    <a:pt x="6" y="177"/>
                    <a:pt x="5" y="174"/>
                    <a:pt x="4" y="171"/>
                  </a:cubicBezTo>
                  <a:cubicBezTo>
                    <a:pt x="0" y="156"/>
                    <a:pt x="0" y="141"/>
                    <a:pt x="0" y="125"/>
                  </a:cubicBezTo>
                  <a:cubicBezTo>
                    <a:pt x="0" y="92"/>
                    <a:pt x="0" y="59"/>
                    <a:pt x="0" y="26"/>
                  </a:cubicBezTo>
                  <a:cubicBezTo>
                    <a:pt x="0" y="17"/>
                    <a:pt x="1" y="7"/>
                    <a:pt x="8" y="3"/>
                  </a:cubicBezTo>
                  <a:cubicBezTo>
                    <a:pt x="12" y="0"/>
                    <a:pt x="17" y="0"/>
                    <a:pt x="22" y="0"/>
                  </a:cubicBezTo>
                  <a:cubicBezTo>
                    <a:pt x="26" y="0"/>
                    <a:pt x="29" y="0"/>
                    <a:pt x="32" y="2"/>
                  </a:cubicBezTo>
                  <a:cubicBezTo>
                    <a:pt x="36" y="4"/>
                    <a:pt x="37" y="9"/>
                    <a:pt x="37" y="14"/>
                  </a:cubicBezTo>
                  <a:cubicBezTo>
                    <a:pt x="41" y="61"/>
                    <a:pt x="43" y="109"/>
                    <a:pt x="44" y="157"/>
                  </a:cubicBezTo>
                  <a:cubicBezTo>
                    <a:pt x="44" y="163"/>
                    <a:pt x="44" y="170"/>
                    <a:pt x="40" y="175"/>
                  </a:cubicBezTo>
                  <a:cubicBezTo>
                    <a:pt x="34" y="181"/>
                    <a:pt x="25" y="181"/>
                    <a:pt x="18" y="181"/>
                  </a:cubicBezTo>
                  <a:close/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" name="Freeform 58"/>
            <p:cNvSpPr/>
            <p:nvPr/>
          </p:nvSpPr>
          <p:spPr bwMode="auto">
            <a:xfrm>
              <a:off x="4835525" y="4056063"/>
              <a:ext cx="176213" cy="296863"/>
            </a:xfrm>
            <a:custGeom>
              <a:avLst/>
              <a:gdLst>
                <a:gd name="T0" fmla="*/ 81 w 82"/>
                <a:gd name="T1" fmla="*/ 0 h 138"/>
                <a:gd name="T2" fmla="*/ 21 w 82"/>
                <a:gd name="T3" fmla="*/ 33 h 138"/>
                <a:gd name="T4" fmla="*/ 8 w 82"/>
                <a:gd name="T5" fmla="*/ 98 h 138"/>
                <a:gd name="T6" fmla="*/ 76 w 82"/>
                <a:gd name="T7" fmla="*/ 138 h 138"/>
                <a:gd name="T8" fmla="*/ 82 w 82"/>
                <a:gd name="T9" fmla="*/ 136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2" h="138">
                  <a:moveTo>
                    <a:pt x="81" y="0"/>
                  </a:moveTo>
                  <a:cubicBezTo>
                    <a:pt x="58" y="5"/>
                    <a:pt x="36" y="16"/>
                    <a:pt x="21" y="33"/>
                  </a:cubicBezTo>
                  <a:cubicBezTo>
                    <a:pt x="6" y="51"/>
                    <a:pt x="0" y="77"/>
                    <a:pt x="8" y="98"/>
                  </a:cubicBezTo>
                  <a:cubicBezTo>
                    <a:pt x="19" y="124"/>
                    <a:pt x="48" y="138"/>
                    <a:pt x="76" y="138"/>
                  </a:cubicBezTo>
                  <a:cubicBezTo>
                    <a:pt x="78" y="138"/>
                    <a:pt x="80" y="138"/>
                    <a:pt x="82" y="136"/>
                  </a:cubicBezTo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" name="Freeform 59"/>
            <p:cNvSpPr/>
            <p:nvPr/>
          </p:nvSpPr>
          <p:spPr bwMode="auto">
            <a:xfrm>
              <a:off x="5765800" y="4006850"/>
              <a:ext cx="95250" cy="388938"/>
            </a:xfrm>
            <a:custGeom>
              <a:avLst/>
              <a:gdLst>
                <a:gd name="T0" fmla="*/ 26 w 44"/>
                <a:gd name="T1" fmla="*/ 181 h 181"/>
                <a:gd name="T2" fmla="*/ 35 w 44"/>
                <a:gd name="T3" fmla="*/ 179 h 181"/>
                <a:gd name="T4" fmla="*/ 40 w 44"/>
                <a:gd name="T5" fmla="*/ 171 h 181"/>
                <a:gd name="T6" fmla="*/ 44 w 44"/>
                <a:gd name="T7" fmla="*/ 125 h 181"/>
                <a:gd name="T8" fmla="*/ 44 w 44"/>
                <a:gd name="T9" fmla="*/ 26 h 181"/>
                <a:gd name="T10" fmla="*/ 36 w 44"/>
                <a:gd name="T11" fmla="*/ 3 h 181"/>
                <a:gd name="T12" fmla="*/ 22 w 44"/>
                <a:gd name="T13" fmla="*/ 0 h 181"/>
                <a:gd name="T14" fmla="*/ 11 w 44"/>
                <a:gd name="T15" fmla="*/ 2 h 181"/>
                <a:gd name="T16" fmla="*/ 7 w 44"/>
                <a:gd name="T17" fmla="*/ 14 h 181"/>
                <a:gd name="T18" fmla="*/ 0 w 44"/>
                <a:gd name="T19" fmla="*/ 157 h 181"/>
                <a:gd name="T20" fmla="*/ 4 w 44"/>
                <a:gd name="T21" fmla="*/ 175 h 181"/>
                <a:gd name="T22" fmla="*/ 26 w 44"/>
                <a:gd name="T23" fmla="*/ 181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4" h="181">
                  <a:moveTo>
                    <a:pt x="26" y="181"/>
                  </a:moveTo>
                  <a:cubicBezTo>
                    <a:pt x="29" y="181"/>
                    <a:pt x="32" y="181"/>
                    <a:pt x="35" y="179"/>
                  </a:cubicBezTo>
                  <a:cubicBezTo>
                    <a:pt x="38" y="177"/>
                    <a:pt x="39" y="174"/>
                    <a:pt x="40" y="171"/>
                  </a:cubicBezTo>
                  <a:cubicBezTo>
                    <a:pt x="44" y="156"/>
                    <a:pt x="44" y="141"/>
                    <a:pt x="44" y="125"/>
                  </a:cubicBezTo>
                  <a:cubicBezTo>
                    <a:pt x="44" y="92"/>
                    <a:pt x="44" y="59"/>
                    <a:pt x="44" y="26"/>
                  </a:cubicBezTo>
                  <a:cubicBezTo>
                    <a:pt x="44" y="17"/>
                    <a:pt x="43" y="7"/>
                    <a:pt x="36" y="3"/>
                  </a:cubicBezTo>
                  <a:cubicBezTo>
                    <a:pt x="32" y="0"/>
                    <a:pt x="27" y="0"/>
                    <a:pt x="22" y="0"/>
                  </a:cubicBezTo>
                  <a:cubicBezTo>
                    <a:pt x="18" y="0"/>
                    <a:pt x="14" y="0"/>
                    <a:pt x="11" y="2"/>
                  </a:cubicBezTo>
                  <a:cubicBezTo>
                    <a:pt x="8" y="4"/>
                    <a:pt x="7" y="9"/>
                    <a:pt x="7" y="14"/>
                  </a:cubicBezTo>
                  <a:cubicBezTo>
                    <a:pt x="3" y="61"/>
                    <a:pt x="0" y="109"/>
                    <a:pt x="0" y="157"/>
                  </a:cubicBezTo>
                  <a:cubicBezTo>
                    <a:pt x="0" y="163"/>
                    <a:pt x="0" y="170"/>
                    <a:pt x="4" y="175"/>
                  </a:cubicBezTo>
                  <a:cubicBezTo>
                    <a:pt x="9" y="181"/>
                    <a:pt x="18" y="181"/>
                    <a:pt x="26" y="181"/>
                  </a:cubicBezTo>
                  <a:close/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" name="Freeform 60"/>
            <p:cNvSpPr/>
            <p:nvPr/>
          </p:nvSpPr>
          <p:spPr bwMode="auto">
            <a:xfrm>
              <a:off x="5868988" y="4056063"/>
              <a:ext cx="176213" cy="296863"/>
            </a:xfrm>
            <a:custGeom>
              <a:avLst/>
              <a:gdLst>
                <a:gd name="T0" fmla="*/ 1 w 82"/>
                <a:gd name="T1" fmla="*/ 0 h 138"/>
                <a:gd name="T2" fmla="*/ 60 w 82"/>
                <a:gd name="T3" fmla="*/ 33 h 138"/>
                <a:gd name="T4" fmla="*/ 73 w 82"/>
                <a:gd name="T5" fmla="*/ 98 h 138"/>
                <a:gd name="T6" fmla="*/ 6 w 82"/>
                <a:gd name="T7" fmla="*/ 138 h 138"/>
                <a:gd name="T8" fmla="*/ 0 w 82"/>
                <a:gd name="T9" fmla="*/ 136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2" h="138">
                  <a:moveTo>
                    <a:pt x="1" y="0"/>
                  </a:moveTo>
                  <a:cubicBezTo>
                    <a:pt x="23" y="5"/>
                    <a:pt x="45" y="16"/>
                    <a:pt x="60" y="33"/>
                  </a:cubicBezTo>
                  <a:cubicBezTo>
                    <a:pt x="75" y="51"/>
                    <a:pt x="82" y="77"/>
                    <a:pt x="73" y="98"/>
                  </a:cubicBezTo>
                  <a:cubicBezTo>
                    <a:pt x="63" y="124"/>
                    <a:pt x="34" y="138"/>
                    <a:pt x="6" y="138"/>
                  </a:cubicBezTo>
                  <a:cubicBezTo>
                    <a:pt x="4" y="138"/>
                    <a:pt x="1" y="138"/>
                    <a:pt x="0" y="136"/>
                  </a:cubicBezTo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" name="Freeform 61"/>
            <p:cNvSpPr/>
            <p:nvPr/>
          </p:nvSpPr>
          <p:spPr bwMode="auto">
            <a:xfrm>
              <a:off x="5059363" y="3627438"/>
              <a:ext cx="736600" cy="379413"/>
            </a:xfrm>
            <a:custGeom>
              <a:avLst/>
              <a:gdLst>
                <a:gd name="T0" fmla="*/ 5 w 342"/>
                <a:gd name="T1" fmla="*/ 175 h 177"/>
                <a:gd name="T2" fmla="*/ 46 w 342"/>
                <a:gd name="T3" fmla="*/ 61 h 177"/>
                <a:gd name="T4" fmla="*/ 156 w 342"/>
                <a:gd name="T5" fmla="*/ 7 h 177"/>
                <a:gd name="T6" fmla="*/ 274 w 342"/>
                <a:gd name="T7" fmla="*/ 30 h 177"/>
                <a:gd name="T8" fmla="*/ 304 w 342"/>
                <a:gd name="T9" fmla="*/ 62 h 177"/>
                <a:gd name="T10" fmla="*/ 342 w 342"/>
                <a:gd name="T11" fmla="*/ 177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42" h="177">
                  <a:moveTo>
                    <a:pt x="5" y="175"/>
                  </a:moveTo>
                  <a:cubicBezTo>
                    <a:pt x="0" y="134"/>
                    <a:pt x="17" y="91"/>
                    <a:pt x="46" y="61"/>
                  </a:cubicBezTo>
                  <a:cubicBezTo>
                    <a:pt x="75" y="31"/>
                    <a:pt x="115" y="13"/>
                    <a:pt x="156" y="7"/>
                  </a:cubicBezTo>
                  <a:cubicBezTo>
                    <a:pt x="196" y="0"/>
                    <a:pt x="241" y="5"/>
                    <a:pt x="274" y="30"/>
                  </a:cubicBezTo>
                  <a:cubicBezTo>
                    <a:pt x="285" y="39"/>
                    <a:pt x="295" y="50"/>
                    <a:pt x="304" y="62"/>
                  </a:cubicBezTo>
                  <a:cubicBezTo>
                    <a:pt x="328" y="96"/>
                    <a:pt x="341" y="136"/>
                    <a:pt x="342" y="177"/>
                  </a:cubicBezTo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" name="Freeform 62"/>
            <p:cNvSpPr/>
            <p:nvPr/>
          </p:nvSpPr>
          <p:spPr bwMode="auto">
            <a:xfrm>
              <a:off x="5010150" y="3557588"/>
              <a:ext cx="827088" cy="457200"/>
            </a:xfrm>
            <a:custGeom>
              <a:avLst/>
              <a:gdLst>
                <a:gd name="T0" fmla="*/ 7 w 384"/>
                <a:gd name="T1" fmla="*/ 212 h 213"/>
                <a:gd name="T2" fmla="*/ 76 w 384"/>
                <a:gd name="T3" fmla="*/ 45 h 213"/>
                <a:gd name="T4" fmla="*/ 111 w 384"/>
                <a:gd name="T5" fmla="*/ 27 h 213"/>
                <a:gd name="T6" fmla="*/ 307 w 384"/>
                <a:gd name="T7" fmla="*/ 36 h 213"/>
                <a:gd name="T8" fmla="*/ 340 w 384"/>
                <a:gd name="T9" fmla="*/ 66 h 213"/>
                <a:gd name="T10" fmla="*/ 364 w 384"/>
                <a:gd name="T11" fmla="*/ 108 h 213"/>
                <a:gd name="T12" fmla="*/ 384 w 384"/>
                <a:gd name="T13" fmla="*/ 213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4" h="213">
                  <a:moveTo>
                    <a:pt x="7" y="212"/>
                  </a:moveTo>
                  <a:cubicBezTo>
                    <a:pt x="0" y="149"/>
                    <a:pt x="23" y="80"/>
                    <a:pt x="76" y="45"/>
                  </a:cubicBezTo>
                  <a:cubicBezTo>
                    <a:pt x="87" y="38"/>
                    <a:pt x="98" y="32"/>
                    <a:pt x="111" y="27"/>
                  </a:cubicBezTo>
                  <a:cubicBezTo>
                    <a:pt x="174" y="1"/>
                    <a:pt x="249" y="0"/>
                    <a:pt x="307" y="36"/>
                  </a:cubicBezTo>
                  <a:cubicBezTo>
                    <a:pt x="319" y="44"/>
                    <a:pt x="331" y="54"/>
                    <a:pt x="340" y="66"/>
                  </a:cubicBezTo>
                  <a:cubicBezTo>
                    <a:pt x="351" y="78"/>
                    <a:pt x="358" y="93"/>
                    <a:pt x="364" y="108"/>
                  </a:cubicBezTo>
                  <a:cubicBezTo>
                    <a:pt x="376" y="142"/>
                    <a:pt x="384" y="177"/>
                    <a:pt x="384" y="213"/>
                  </a:cubicBezTo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" name="Freeform 63"/>
            <p:cNvSpPr/>
            <p:nvPr/>
          </p:nvSpPr>
          <p:spPr bwMode="auto">
            <a:xfrm>
              <a:off x="6008688" y="4000500"/>
              <a:ext cx="84138" cy="60325"/>
            </a:xfrm>
            <a:custGeom>
              <a:avLst/>
              <a:gdLst>
                <a:gd name="T0" fmla="*/ 0 w 39"/>
                <a:gd name="T1" fmla="*/ 28 h 28"/>
                <a:gd name="T2" fmla="*/ 39 w 39"/>
                <a:gd name="T3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39" h="28">
                  <a:moveTo>
                    <a:pt x="0" y="28"/>
                  </a:moveTo>
                  <a:cubicBezTo>
                    <a:pt x="13" y="18"/>
                    <a:pt x="26" y="9"/>
                    <a:pt x="39" y="0"/>
                  </a:cubicBezTo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" name="Freeform 64"/>
            <p:cNvSpPr/>
            <p:nvPr/>
          </p:nvSpPr>
          <p:spPr bwMode="auto">
            <a:xfrm>
              <a:off x="6080125" y="4116388"/>
              <a:ext cx="80963" cy="12700"/>
            </a:xfrm>
            <a:custGeom>
              <a:avLst/>
              <a:gdLst>
                <a:gd name="T0" fmla="*/ 0 w 38"/>
                <a:gd name="T1" fmla="*/ 6 h 6"/>
                <a:gd name="T2" fmla="*/ 38 w 38"/>
                <a:gd name="T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38" h="6">
                  <a:moveTo>
                    <a:pt x="0" y="6"/>
                  </a:moveTo>
                  <a:cubicBezTo>
                    <a:pt x="12" y="3"/>
                    <a:pt x="25" y="1"/>
                    <a:pt x="38" y="0"/>
                  </a:cubicBezTo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" name="Freeform 65"/>
            <p:cNvSpPr/>
            <p:nvPr/>
          </p:nvSpPr>
          <p:spPr bwMode="auto">
            <a:xfrm>
              <a:off x="6097588" y="4246563"/>
              <a:ext cx="80963" cy="23813"/>
            </a:xfrm>
            <a:custGeom>
              <a:avLst/>
              <a:gdLst>
                <a:gd name="T0" fmla="*/ 0 w 38"/>
                <a:gd name="T1" fmla="*/ 0 h 11"/>
                <a:gd name="T2" fmla="*/ 38 w 38"/>
                <a:gd name="T3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38" h="11">
                  <a:moveTo>
                    <a:pt x="0" y="0"/>
                  </a:moveTo>
                  <a:cubicBezTo>
                    <a:pt x="13" y="1"/>
                    <a:pt x="26" y="5"/>
                    <a:pt x="38" y="11"/>
                  </a:cubicBezTo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" name="Freeform 66"/>
            <p:cNvSpPr/>
            <p:nvPr/>
          </p:nvSpPr>
          <p:spPr bwMode="auto">
            <a:xfrm>
              <a:off x="6037263" y="4349750"/>
              <a:ext cx="66675" cy="47625"/>
            </a:xfrm>
            <a:custGeom>
              <a:avLst/>
              <a:gdLst>
                <a:gd name="T0" fmla="*/ 0 w 31"/>
                <a:gd name="T1" fmla="*/ 0 h 22"/>
                <a:gd name="T2" fmla="*/ 31 w 31"/>
                <a:gd name="T3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31" h="22">
                  <a:moveTo>
                    <a:pt x="0" y="0"/>
                  </a:moveTo>
                  <a:cubicBezTo>
                    <a:pt x="10" y="7"/>
                    <a:pt x="21" y="14"/>
                    <a:pt x="31" y="22"/>
                  </a:cubicBezTo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" name="Line 67"/>
            <p:cNvSpPr>
              <a:spLocks noChangeShapeType="1"/>
            </p:cNvSpPr>
            <p:nvPr/>
          </p:nvSpPr>
          <p:spPr bwMode="auto">
            <a:xfrm>
              <a:off x="5937250" y="4425950"/>
              <a:ext cx="41275" cy="66675"/>
            </a:xfrm>
            <a:prstGeom prst="line">
              <a:avLst/>
            </a:pr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" name="Freeform 68"/>
            <p:cNvSpPr/>
            <p:nvPr/>
          </p:nvSpPr>
          <p:spPr bwMode="auto">
            <a:xfrm>
              <a:off x="4865688" y="3971925"/>
              <a:ext cx="41275" cy="58738"/>
            </a:xfrm>
            <a:custGeom>
              <a:avLst/>
              <a:gdLst>
                <a:gd name="T0" fmla="*/ 19 w 19"/>
                <a:gd name="T1" fmla="*/ 27 h 27"/>
                <a:gd name="T2" fmla="*/ 0 w 19"/>
                <a:gd name="T3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9" h="27">
                  <a:moveTo>
                    <a:pt x="19" y="27"/>
                  </a:moveTo>
                  <a:cubicBezTo>
                    <a:pt x="13" y="18"/>
                    <a:pt x="6" y="9"/>
                    <a:pt x="0" y="0"/>
                  </a:cubicBezTo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9" name="Freeform 69"/>
            <p:cNvSpPr/>
            <p:nvPr/>
          </p:nvSpPr>
          <p:spPr bwMode="auto">
            <a:xfrm>
              <a:off x="4768850" y="4038600"/>
              <a:ext cx="55563" cy="36513"/>
            </a:xfrm>
            <a:custGeom>
              <a:avLst/>
              <a:gdLst>
                <a:gd name="T0" fmla="*/ 26 w 26"/>
                <a:gd name="T1" fmla="*/ 17 h 17"/>
                <a:gd name="T2" fmla="*/ 0 w 26"/>
                <a:gd name="T3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6" h="17">
                  <a:moveTo>
                    <a:pt x="26" y="17"/>
                  </a:moveTo>
                  <a:cubicBezTo>
                    <a:pt x="17" y="11"/>
                    <a:pt x="8" y="6"/>
                    <a:pt x="0" y="0"/>
                  </a:cubicBezTo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" name="Freeform 70"/>
            <p:cNvSpPr/>
            <p:nvPr/>
          </p:nvSpPr>
          <p:spPr bwMode="auto">
            <a:xfrm>
              <a:off x="4689475" y="4164013"/>
              <a:ext cx="96838" cy="6350"/>
            </a:xfrm>
            <a:custGeom>
              <a:avLst/>
              <a:gdLst>
                <a:gd name="T0" fmla="*/ 45 w 45"/>
                <a:gd name="T1" fmla="*/ 3 h 3"/>
                <a:gd name="T2" fmla="*/ 0 w 45"/>
                <a:gd name="T3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45" h="3">
                  <a:moveTo>
                    <a:pt x="45" y="3"/>
                  </a:moveTo>
                  <a:cubicBezTo>
                    <a:pt x="30" y="0"/>
                    <a:pt x="15" y="0"/>
                    <a:pt x="0" y="2"/>
                  </a:cubicBezTo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" name="Freeform 71"/>
            <p:cNvSpPr/>
            <p:nvPr/>
          </p:nvSpPr>
          <p:spPr bwMode="auto">
            <a:xfrm>
              <a:off x="4689475" y="4289425"/>
              <a:ext cx="79375" cy="30163"/>
            </a:xfrm>
            <a:custGeom>
              <a:avLst/>
              <a:gdLst>
                <a:gd name="T0" fmla="*/ 37 w 37"/>
                <a:gd name="T1" fmla="*/ 0 h 14"/>
                <a:gd name="T2" fmla="*/ 0 w 37"/>
                <a:gd name="T3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37" h="14">
                  <a:moveTo>
                    <a:pt x="37" y="0"/>
                  </a:moveTo>
                  <a:cubicBezTo>
                    <a:pt x="23" y="1"/>
                    <a:pt x="10" y="6"/>
                    <a:pt x="0" y="14"/>
                  </a:cubicBezTo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" name="Freeform 72"/>
            <p:cNvSpPr/>
            <p:nvPr/>
          </p:nvSpPr>
          <p:spPr bwMode="auto">
            <a:xfrm>
              <a:off x="4811713" y="4362450"/>
              <a:ext cx="47625" cy="93663"/>
            </a:xfrm>
            <a:custGeom>
              <a:avLst/>
              <a:gdLst>
                <a:gd name="T0" fmla="*/ 22 w 22"/>
                <a:gd name="T1" fmla="*/ 0 h 43"/>
                <a:gd name="T2" fmla="*/ 0 w 22"/>
                <a:gd name="T3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2" h="43">
                  <a:moveTo>
                    <a:pt x="22" y="0"/>
                  </a:moveTo>
                  <a:cubicBezTo>
                    <a:pt x="13" y="14"/>
                    <a:pt x="6" y="28"/>
                    <a:pt x="0" y="43"/>
                  </a:cubicBezTo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73" name="Freeform 73"/>
          <p:cNvSpPr/>
          <p:nvPr/>
        </p:nvSpPr>
        <p:spPr bwMode="auto">
          <a:xfrm>
            <a:off x="6533515" y="2114550"/>
            <a:ext cx="628650" cy="550863"/>
          </a:xfrm>
          <a:custGeom>
            <a:avLst/>
            <a:gdLst>
              <a:gd name="T0" fmla="*/ 157 w 292"/>
              <a:gd name="T1" fmla="*/ 256 h 256"/>
              <a:gd name="T2" fmla="*/ 57 w 292"/>
              <a:gd name="T3" fmla="*/ 179 h 256"/>
              <a:gd name="T4" fmla="*/ 3 w 292"/>
              <a:gd name="T5" fmla="*/ 113 h 256"/>
              <a:gd name="T6" fmla="*/ 4 w 292"/>
              <a:gd name="T7" fmla="*/ 69 h 256"/>
              <a:gd name="T8" fmla="*/ 18 w 292"/>
              <a:gd name="T9" fmla="*/ 31 h 256"/>
              <a:gd name="T10" fmla="*/ 53 w 292"/>
              <a:gd name="T11" fmla="*/ 16 h 256"/>
              <a:gd name="T12" fmla="*/ 108 w 292"/>
              <a:gd name="T13" fmla="*/ 24 h 256"/>
              <a:gd name="T14" fmla="*/ 142 w 292"/>
              <a:gd name="T15" fmla="*/ 68 h 256"/>
              <a:gd name="T16" fmla="*/ 193 w 292"/>
              <a:gd name="T17" fmla="*/ 8 h 256"/>
              <a:gd name="T18" fmla="*/ 267 w 292"/>
              <a:gd name="T19" fmla="*/ 28 h 256"/>
              <a:gd name="T20" fmla="*/ 285 w 292"/>
              <a:gd name="T21" fmla="*/ 103 h 256"/>
              <a:gd name="T22" fmla="*/ 223 w 292"/>
              <a:gd name="T23" fmla="*/ 182 h 256"/>
              <a:gd name="T24" fmla="*/ 157 w 292"/>
              <a:gd name="T25" fmla="*/ 256 h 2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292" h="256">
                <a:moveTo>
                  <a:pt x="157" y="256"/>
                </a:moveTo>
                <a:cubicBezTo>
                  <a:pt x="124" y="230"/>
                  <a:pt x="90" y="205"/>
                  <a:pt x="57" y="179"/>
                </a:cubicBezTo>
                <a:cubicBezTo>
                  <a:pt x="34" y="161"/>
                  <a:pt x="9" y="141"/>
                  <a:pt x="3" y="113"/>
                </a:cubicBezTo>
                <a:cubicBezTo>
                  <a:pt x="0" y="98"/>
                  <a:pt x="2" y="84"/>
                  <a:pt x="4" y="69"/>
                </a:cubicBezTo>
                <a:cubicBezTo>
                  <a:pt x="6" y="56"/>
                  <a:pt x="8" y="41"/>
                  <a:pt x="18" y="31"/>
                </a:cubicBezTo>
                <a:cubicBezTo>
                  <a:pt x="27" y="21"/>
                  <a:pt x="40" y="17"/>
                  <a:pt x="53" y="16"/>
                </a:cubicBezTo>
                <a:cubicBezTo>
                  <a:pt x="72" y="13"/>
                  <a:pt x="92" y="15"/>
                  <a:pt x="108" y="24"/>
                </a:cubicBezTo>
                <a:cubicBezTo>
                  <a:pt x="125" y="33"/>
                  <a:pt x="141" y="49"/>
                  <a:pt x="142" y="68"/>
                </a:cubicBezTo>
                <a:cubicBezTo>
                  <a:pt x="144" y="42"/>
                  <a:pt x="167" y="16"/>
                  <a:pt x="193" y="8"/>
                </a:cubicBezTo>
                <a:cubicBezTo>
                  <a:pt x="219" y="0"/>
                  <a:pt x="248" y="9"/>
                  <a:pt x="267" y="28"/>
                </a:cubicBezTo>
                <a:cubicBezTo>
                  <a:pt x="285" y="47"/>
                  <a:pt x="292" y="77"/>
                  <a:pt x="285" y="103"/>
                </a:cubicBezTo>
                <a:cubicBezTo>
                  <a:pt x="276" y="136"/>
                  <a:pt x="247" y="159"/>
                  <a:pt x="223" y="182"/>
                </a:cubicBezTo>
                <a:cubicBezTo>
                  <a:pt x="199" y="205"/>
                  <a:pt x="176" y="230"/>
                  <a:pt x="157" y="256"/>
                </a:cubicBezTo>
                <a:close/>
              </a:path>
            </a:pathLst>
          </a:custGeom>
          <a:noFill/>
          <a:ln w="17463" cap="rnd">
            <a:solidFill>
              <a:schemeClr val="accent1"/>
            </a:solidFill>
            <a:prstDash val="solid"/>
            <a:rou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grpSp>
        <p:nvGrpSpPr>
          <p:cNvPr id="196" name="组合 195"/>
          <p:cNvGrpSpPr/>
          <p:nvPr/>
        </p:nvGrpSpPr>
        <p:grpSpPr>
          <a:xfrm>
            <a:off x="6985953" y="3475038"/>
            <a:ext cx="406400" cy="560387"/>
            <a:chOff x="6538913" y="3475038"/>
            <a:chExt cx="406400" cy="560387"/>
          </a:xfrm>
        </p:grpSpPr>
        <p:sp>
          <p:nvSpPr>
            <p:cNvPr id="74" name="Freeform 74"/>
            <p:cNvSpPr/>
            <p:nvPr/>
          </p:nvSpPr>
          <p:spPr bwMode="auto">
            <a:xfrm>
              <a:off x="6538913" y="3835400"/>
              <a:ext cx="212725" cy="200025"/>
            </a:xfrm>
            <a:custGeom>
              <a:avLst/>
              <a:gdLst>
                <a:gd name="T0" fmla="*/ 81 w 99"/>
                <a:gd name="T1" fmla="*/ 9 h 93"/>
                <a:gd name="T2" fmla="*/ 69 w 99"/>
                <a:gd name="T3" fmla="*/ 4 h 93"/>
                <a:gd name="T4" fmla="*/ 27 w 99"/>
                <a:gd name="T5" fmla="*/ 19 h 93"/>
                <a:gd name="T6" fmla="*/ 0 w 99"/>
                <a:gd name="T7" fmla="*/ 64 h 93"/>
                <a:gd name="T8" fmla="*/ 2 w 99"/>
                <a:gd name="T9" fmla="*/ 78 h 93"/>
                <a:gd name="T10" fmla="*/ 30 w 99"/>
                <a:gd name="T11" fmla="*/ 92 h 93"/>
                <a:gd name="T12" fmla="*/ 87 w 99"/>
                <a:gd name="T13" fmla="*/ 67 h 93"/>
                <a:gd name="T14" fmla="*/ 81 w 99"/>
                <a:gd name="T15" fmla="*/ 9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9" h="93">
                  <a:moveTo>
                    <a:pt x="81" y="9"/>
                  </a:moveTo>
                  <a:cubicBezTo>
                    <a:pt x="77" y="7"/>
                    <a:pt x="73" y="5"/>
                    <a:pt x="69" y="4"/>
                  </a:cubicBezTo>
                  <a:cubicBezTo>
                    <a:pt x="54" y="0"/>
                    <a:pt x="39" y="9"/>
                    <a:pt x="27" y="19"/>
                  </a:cubicBezTo>
                  <a:cubicBezTo>
                    <a:pt x="14" y="31"/>
                    <a:pt x="2" y="46"/>
                    <a:pt x="0" y="64"/>
                  </a:cubicBezTo>
                  <a:cubicBezTo>
                    <a:pt x="0" y="69"/>
                    <a:pt x="0" y="74"/>
                    <a:pt x="2" y="78"/>
                  </a:cubicBezTo>
                  <a:cubicBezTo>
                    <a:pt x="6" y="88"/>
                    <a:pt x="19" y="92"/>
                    <a:pt x="30" y="92"/>
                  </a:cubicBezTo>
                  <a:cubicBezTo>
                    <a:pt x="51" y="93"/>
                    <a:pt x="74" y="85"/>
                    <a:pt x="87" y="67"/>
                  </a:cubicBezTo>
                  <a:cubicBezTo>
                    <a:pt x="99" y="50"/>
                    <a:pt x="98" y="22"/>
                    <a:pt x="81" y="9"/>
                  </a:cubicBezTo>
                  <a:close/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5" name="Freeform 75"/>
            <p:cNvSpPr/>
            <p:nvPr/>
          </p:nvSpPr>
          <p:spPr bwMode="auto">
            <a:xfrm>
              <a:off x="6692900" y="3478213"/>
              <a:ext cx="49213" cy="427038"/>
            </a:xfrm>
            <a:custGeom>
              <a:avLst/>
              <a:gdLst>
                <a:gd name="T0" fmla="*/ 0 w 23"/>
                <a:gd name="T1" fmla="*/ 0 h 199"/>
                <a:gd name="T2" fmla="*/ 23 w 23"/>
                <a:gd name="T3" fmla="*/ 199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3" h="199">
                  <a:moveTo>
                    <a:pt x="0" y="0"/>
                  </a:moveTo>
                  <a:cubicBezTo>
                    <a:pt x="12" y="66"/>
                    <a:pt x="17" y="132"/>
                    <a:pt x="23" y="199"/>
                  </a:cubicBezTo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6" name="Freeform 76"/>
            <p:cNvSpPr/>
            <p:nvPr/>
          </p:nvSpPr>
          <p:spPr bwMode="auto">
            <a:xfrm>
              <a:off x="6696075" y="3475038"/>
              <a:ext cx="249238" cy="138113"/>
            </a:xfrm>
            <a:custGeom>
              <a:avLst/>
              <a:gdLst>
                <a:gd name="T0" fmla="*/ 0 w 116"/>
                <a:gd name="T1" fmla="*/ 0 h 65"/>
                <a:gd name="T2" fmla="*/ 14 w 116"/>
                <a:gd name="T3" fmla="*/ 4 h 65"/>
                <a:gd name="T4" fmla="*/ 55 w 116"/>
                <a:gd name="T5" fmla="*/ 7 h 65"/>
                <a:gd name="T6" fmla="*/ 93 w 116"/>
                <a:gd name="T7" fmla="*/ 20 h 65"/>
                <a:gd name="T8" fmla="*/ 114 w 116"/>
                <a:gd name="T9" fmla="*/ 65 h 65"/>
                <a:gd name="T10" fmla="*/ 82 w 116"/>
                <a:gd name="T11" fmla="*/ 51 h 65"/>
                <a:gd name="T12" fmla="*/ 45 w 116"/>
                <a:gd name="T13" fmla="*/ 56 h 65"/>
                <a:gd name="T14" fmla="*/ 9 w 116"/>
                <a:gd name="T15" fmla="*/ 54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6" h="65">
                  <a:moveTo>
                    <a:pt x="0" y="0"/>
                  </a:moveTo>
                  <a:cubicBezTo>
                    <a:pt x="4" y="3"/>
                    <a:pt x="9" y="4"/>
                    <a:pt x="14" y="4"/>
                  </a:cubicBezTo>
                  <a:cubicBezTo>
                    <a:pt x="27" y="6"/>
                    <a:pt x="41" y="6"/>
                    <a:pt x="55" y="7"/>
                  </a:cubicBezTo>
                  <a:cubicBezTo>
                    <a:pt x="68" y="8"/>
                    <a:pt x="82" y="12"/>
                    <a:pt x="93" y="20"/>
                  </a:cubicBezTo>
                  <a:cubicBezTo>
                    <a:pt x="107" y="30"/>
                    <a:pt x="116" y="48"/>
                    <a:pt x="114" y="65"/>
                  </a:cubicBezTo>
                  <a:cubicBezTo>
                    <a:pt x="107" y="55"/>
                    <a:pt x="94" y="51"/>
                    <a:pt x="82" y="51"/>
                  </a:cubicBezTo>
                  <a:cubicBezTo>
                    <a:pt x="69" y="51"/>
                    <a:pt x="57" y="54"/>
                    <a:pt x="45" y="56"/>
                  </a:cubicBezTo>
                  <a:cubicBezTo>
                    <a:pt x="33" y="58"/>
                    <a:pt x="21" y="59"/>
                    <a:pt x="9" y="54"/>
                  </a:cubicBezTo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197" name="组合 196"/>
          <p:cNvGrpSpPr/>
          <p:nvPr/>
        </p:nvGrpSpPr>
        <p:grpSpPr>
          <a:xfrm>
            <a:off x="6520815" y="2860675"/>
            <a:ext cx="738188" cy="842963"/>
            <a:chOff x="6073775" y="2860675"/>
            <a:chExt cx="738188" cy="842963"/>
          </a:xfrm>
        </p:grpSpPr>
        <p:sp>
          <p:nvSpPr>
            <p:cNvPr id="77" name="Freeform 77"/>
            <p:cNvSpPr/>
            <p:nvPr/>
          </p:nvSpPr>
          <p:spPr bwMode="auto">
            <a:xfrm>
              <a:off x="6073775" y="2909888"/>
              <a:ext cx="698500" cy="793750"/>
            </a:xfrm>
            <a:custGeom>
              <a:avLst/>
              <a:gdLst>
                <a:gd name="T0" fmla="*/ 248 w 325"/>
                <a:gd name="T1" fmla="*/ 0 h 370"/>
                <a:gd name="T2" fmla="*/ 325 w 325"/>
                <a:gd name="T3" fmla="*/ 67 h 370"/>
                <a:gd name="T4" fmla="*/ 277 w 325"/>
                <a:gd name="T5" fmla="*/ 124 h 370"/>
                <a:gd name="T6" fmla="*/ 117 w 325"/>
                <a:gd name="T7" fmla="*/ 301 h 370"/>
                <a:gd name="T8" fmla="*/ 0 w 325"/>
                <a:gd name="T9" fmla="*/ 370 h 370"/>
                <a:gd name="T10" fmla="*/ 34 w 325"/>
                <a:gd name="T11" fmla="*/ 239 h 370"/>
                <a:gd name="T12" fmla="*/ 207 w 325"/>
                <a:gd name="T13" fmla="*/ 44 h 370"/>
                <a:gd name="T14" fmla="*/ 248 w 325"/>
                <a:gd name="T15" fmla="*/ 0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25" h="370">
                  <a:moveTo>
                    <a:pt x="248" y="0"/>
                  </a:moveTo>
                  <a:cubicBezTo>
                    <a:pt x="288" y="2"/>
                    <a:pt x="313" y="32"/>
                    <a:pt x="325" y="67"/>
                  </a:cubicBezTo>
                  <a:cubicBezTo>
                    <a:pt x="308" y="91"/>
                    <a:pt x="296" y="102"/>
                    <a:pt x="277" y="124"/>
                  </a:cubicBezTo>
                  <a:cubicBezTo>
                    <a:pt x="223" y="183"/>
                    <a:pt x="170" y="242"/>
                    <a:pt x="117" y="301"/>
                  </a:cubicBezTo>
                  <a:cubicBezTo>
                    <a:pt x="77" y="324"/>
                    <a:pt x="40" y="347"/>
                    <a:pt x="0" y="370"/>
                  </a:cubicBezTo>
                  <a:cubicBezTo>
                    <a:pt x="6" y="330"/>
                    <a:pt x="20" y="278"/>
                    <a:pt x="34" y="239"/>
                  </a:cubicBezTo>
                  <a:cubicBezTo>
                    <a:pt x="91" y="172"/>
                    <a:pt x="148" y="108"/>
                    <a:pt x="207" y="44"/>
                  </a:cubicBezTo>
                  <a:cubicBezTo>
                    <a:pt x="220" y="29"/>
                    <a:pt x="234" y="14"/>
                    <a:pt x="248" y="0"/>
                  </a:cubicBezTo>
                  <a:close/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8" name="Freeform 78"/>
            <p:cNvSpPr/>
            <p:nvPr/>
          </p:nvSpPr>
          <p:spPr bwMode="auto">
            <a:xfrm>
              <a:off x="6097588" y="2860675"/>
              <a:ext cx="714375" cy="788988"/>
            </a:xfrm>
            <a:custGeom>
              <a:avLst/>
              <a:gdLst>
                <a:gd name="T0" fmla="*/ 235 w 332"/>
                <a:gd name="T1" fmla="*/ 22 h 368"/>
                <a:gd name="T2" fmla="*/ 286 w 332"/>
                <a:gd name="T3" fmla="*/ 3 h 368"/>
                <a:gd name="T4" fmla="*/ 326 w 332"/>
                <a:gd name="T5" fmla="*/ 39 h 368"/>
                <a:gd name="T6" fmla="*/ 314 w 332"/>
                <a:gd name="T7" fmla="*/ 91 h 368"/>
                <a:gd name="T8" fmla="*/ 103 w 332"/>
                <a:gd name="T9" fmla="*/ 325 h 368"/>
                <a:gd name="T10" fmla="*/ 87 w 332"/>
                <a:gd name="T11" fmla="*/ 301 h 368"/>
                <a:gd name="T12" fmla="*/ 65 w 332"/>
                <a:gd name="T13" fmla="*/ 299 h 368"/>
                <a:gd name="T14" fmla="*/ 46 w 332"/>
                <a:gd name="T15" fmla="*/ 312 h 368"/>
                <a:gd name="T16" fmla="*/ 51 w 332"/>
                <a:gd name="T17" fmla="*/ 276 h 368"/>
                <a:gd name="T18" fmla="*/ 46 w 332"/>
                <a:gd name="T19" fmla="*/ 263 h 368"/>
                <a:gd name="T20" fmla="*/ 34 w 332"/>
                <a:gd name="T21" fmla="*/ 259 h 368"/>
                <a:gd name="T22" fmla="*/ 22 w 332"/>
                <a:gd name="T23" fmla="*/ 263 h 368"/>
                <a:gd name="T24" fmla="*/ 0 w 332"/>
                <a:gd name="T25" fmla="*/ 342 h 368"/>
                <a:gd name="T26" fmla="*/ 11 w 332"/>
                <a:gd name="T27" fmla="*/ 350 h 368"/>
                <a:gd name="T28" fmla="*/ 25 w 332"/>
                <a:gd name="T29" fmla="*/ 368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32" h="368">
                  <a:moveTo>
                    <a:pt x="235" y="22"/>
                  </a:moveTo>
                  <a:cubicBezTo>
                    <a:pt x="247" y="7"/>
                    <a:pt x="267" y="0"/>
                    <a:pt x="286" y="3"/>
                  </a:cubicBezTo>
                  <a:cubicBezTo>
                    <a:pt x="304" y="7"/>
                    <a:pt x="320" y="21"/>
                    <a:pt x="326" y="39"/>
                  </a:cubicBezTo>
                  <a:cubicBezTo>
                    <a:pt x="332" y="57"/>
                    <a:pt x="327" y="78"/>
                    <a:pt x="314" y="91"/>
                  </a:cubicBezTo>
                  <a:cubicBezTo>
                    <a:pt x="103" y="325"/>
                    <a:pt x="103" y="325"/>
                    <a:pt x="103" y="325"/>
                  </a:cubicBezTo>
                  <a:cubicBezTo>
                    <a:pt x="98" y="317"/>
                    <a:pt x="95" y="306"/>
                    <a:pt x="87" y="301"/>
                  </a:cubicBezTo>
                  <a:cubicBezTo>
                    <a:pt x="81" y="296"/>
                    <a:pt x="72" y="297"/>
                    <a:pt x="65" y="299"/>
                  </a:cubicBezTo>
                  <a:cubicBezTo>
                    <a:pt x="58" y="302"/>
                    <a:pt x="51" y="307"/>
                    <a:pt x="46" y="312"/>
                  </a:cubicBezTo>
                  <a:cubicBezTo>
                    <a:pt x="49" y="300"/>
                    <a:pt x="51" y="288"/>
                    <a:pt x="51" y="276"/>
                  </a:cubicBezTo>
                  <a:cubicBezTo>
                    <a:pt x="50" y="271"/>
                    <a:pt x="50" y="266"/>
                    <a:pt x="46" y="263"/>
                  </a:cubicBezTo>
                  <a:cubicBezTo>
                    <a:pt x="43" y="260"/>
                    <a:pt x="39" y="259"/>
                    <a:pt x="34" y="259"/>
                  </a:cubicBezTo>
                  <a:cubicBezTo>
                    <a:pt x="30" y="260"/>
                    <a:pt x="26" y="261"/>
                    <a:pt x="22" y="263"/>
                  </a:cubicBezTo>
                  <a:cubicBezTo>
                    <a:pt x="0" y="342"/>
                    <a:pt x="0" y="342"/>
                    <a:pt x="0" y="342"/>
                  </a:cubicBezTo>
                  <a:cubicBezTo>
                    <a:pt x="3" y="345"/>
                    <a:pt x="7" y="348"/>
                    <a:pt x="11" y="350"/>
                  </a:cubicBezTo>
                  <a:cubicBezTo>
                    <a:pt x="17" y="355"/>
                    <a:pt x="24" y="360"/>
                    <a:pt x="25" y="368"/>
                  </a:cubicBezTo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184" name="组合 183"/>
          <p:cNvGrpSpPr/>
          <p:nvPr/>
        </p:nvGrpSpPr>
        <p:grpSpPr>
          <a:xfrm>
            <a:off x="8617903" y="2927350"/>
            <a:ext cx="565150" cy="752476"/>
            <a:chOff x="8170863" y="2927350"/>
            <a:chExt cx="565150" cy="752476"/>
          </a:xfrm>
        </p:grpSpPr>
        <p:sp>
          <p:nvSpPr>
            <p:cNvPr id="79" name="Freeform 79"/>
            <p:cNvSpPr/>
            <p:nvPr/>
          </p:nvSpPr>
          <p:spPr bwMode="auto">
            <a:xfrm>
              <a:off x="8170863" y="2928938"/>
              <a:ext cx="565150" cy="750888"/>
            </a:xfrm>
            <a:custGeom>
              <a:avLst/>
              <a:gdLst>
                <a:gd name="T0" fmla="*/ 262 w 262"/>
                <a:gd name="T1" fmla="*/ 110 h 350"/>
                <a:gd name="T2" fmla="*/ 260 w 262"/>
                <a:gd name="T3" fmla="*/ 312 h 350"/>
                <a:gd name="T4" fmla="*/ 258 w 262"/>
                <a:gd name="T5" fmla="*/ 321 h 350"/>
                <a:gd name="T6" fmla="*/ 250 w 262"/>
                <a:gd name="T7" fmla="*/ 325 h 350"/>
                <a:gd name="T8" fmla="*/ 14 w 262"/>
                <a:gd name="T9" fmla="*/ 349 h 350"/>
                <a:gd name="T10" fmla="*/ 19 w 262"/>
                <a:gd name="T11" fmla="*/ 23 h 350"/>
                <a:gd name="T12" fmla="*/ 151 w 262"/>
                <a:gd name="T13" fmla="*/ 0 h 350"/>
                <a:gd name="T14" fmla="*/ 159 w 262"/>
                <a:gd name="T15" fmla="*/ 0 h 350"/>
                <a:gd name="T16" fmla="*/ 167 w 262"/>
                <a:gd name="T17" fmla="*/ 7 h 350"/>
                <a:gd name="T18" fmla="*/ 258 w 262"/>
                <a:gd name="T19" fmla="*/ 104 h 3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2" h="350">
                  <a:moveTo>
                    <a:pt x="262" y="110"/>
                  </a:moveTo>
                  <a:cubicBezTo>
                    <a:pt x="260" y="312"/>
                    <a:pt x="260" y="312"/>
                    <a:pt x="260" y="312"/>
                  </a:cubicBezTo>
                  <a:cubicBezTo>
                    <a:pt x="260" y="315"/>
                    <a:pt x="260" y="318"/>
                    <a:pt x="258" y="321"/>
                  </a:cubicBezTo>
                  <a:cubicBezTo>
                    <a:pt x="256" y="323"/>
                    <a:pt x="253" y="324"/>
                    <a:pt x="250" y="325"/>
                  </a:cubicBezTo>
                  <a:cubicBezTo>
                    <a:pt x="172" y="342"/>
                    <a:pt x="93" y="350"/>
                    <a:pt x="14" y="349"/>
                  </a:cubicBezTo>
                  <a:cubicBezTo>
                    <a:pt x="0" y="241"/>
                    <a:pt x="2" y="131"/>
                    <a:pt x="19" y="23"/>
                  </a:cubicBezTo>
                  <a:cubicBezTo>
                    <a:pt x="62" y="12"/>
                    <a:pt x="106" y="4"/>
                    <a:pt x="151" y="0"/>
                  </a:cubicBezTo>
                  <a:cubicBezTo>
                    <a:pt x="153" y="0"/>
                    <a:pt x="156" y="0"/>
                    <a:pt x="159" y="0"/>
                  </a:cubicBezTo>
                  <a:cubicBezTo>
                    <a:pt x="162" y="1"/>
                    <a:pt x="165" y="4"/>
                    <a:pt x="167" y="7"/>
                  </a:cubicBezTo>
                  <a:cubicBezTo>
                    <a:pt x="197" y="39"/>
                    <a:pt x="227" y="71"/>
                    <a:pt x="258" y="104"/>
                  </a:cubicBezTo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0" name="Freeform 80"/>
            <p:cNvSpPr/>
            <p:nvPr/>
          </p:nvSpPr>
          <p:spPr bwMode="auto">
            <a:xfrm>
              <a:off x="8488363" y="2927350"/>
              <a:ext cx="236538" cy="252413"/>
            </a:xfrm>
            <a:custGeom>
              <a:avLst/>
              <a:gdLst>
                <a:gd name="T0" fmla="*/ 3 w 110"/>
                <a:gd name="T1" fmla="*/ 0 h 118"/>
                <a:gd name="T2" fmla="*/ 1 w 110"/>
                <a:gd name="T3" fmla="*/ 118 h 118"/>
                <a:gd name="T4" fmla="*/ 110 w 110"/>
                <a:gd name="T5" fmla="*/ 108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0" h="118">
                  <a:moveTo>
                    <a:pt x="3" y="0"/>
                  </a:moveTo>
                  <a:cubicBezTo>
                    <a:pt x="1" y="39"/>
                    <a:pt x="0" y="79"/>
                    <a:pt x="1" y="118"/>
                  </a:cubicBezTo>
                  <a:cubicBezTo>
                    <a:pt x="37" y="110"/>
                    <a:pt x="74" y="107"/>
                    <a:pt x="110" y="108"/>
                  </a:cubicBezTo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81" name="Freeform 81"/>
          <p:cNvSpPr/>
          <p:nvPr/>
        </p:nvSpPr>
        <p:spPr bwMode="auto">
          <a:xfrm>
            <a:off x="7406640" y="1838325"/>
            <a:ext cx="881063" cy="622300"/>
          </a:xfrm>
          <a:custGeom>
            <a:avLst/>
            <a:gdLst>
              <a:gd name="T0" fmla="*/ 78 w 409"/>
              <a:gd name="T1" fmla="*/ 211 h 290"/>
              <a:gd name="T2" fmla="*/ 24 w 409"/>
              <a:gd name="T3" fmla="*/ 125 h 290"/>
              <a:gd name="T4" fmla="*/ 57 w 409"/>
              <a:gd name="T5" fmla="*/ 66 h 290"/>
              <a:gd name="T6" fmla="*/ 118 w 409"/>
              <a:gd name="T7" fmla="*/ 34 h 290"/>
              <a:gd name="T8" fmla="*/ 288 w 409"/>
              <a:gd name="T9" fmla="*/ 12 h 290"/>
              <a:gd name="T10" fmla="*/ 407 w 409"/>
              <a:gd name="T11" fmla="*/ 124 h 290"/>
              <a:gd name="T12" fmla="*/ 405 w 409"/>
              <a:gd name="T13" fmla="*/ 157 h 290"/>
              <a:gd name="T14" fmla="*/ 382 w 409"/>
              <a:gd name="T15" fmla="*/ 185 h 290"/>
              <a:gd name="T16" fmla="*/ 258 w 409"/>
              <a:gd name="T17" fmla="*/ 232 h 290"/>
              <a:gd name="T18" fmla="*/ 164 w 409"/>
              <a:gd name="T19" fmla="*/ 230 h 290"/>
              <a:gd name="T20" fmla="*/ 125 w 409"/>
              <a:gd name="T21" fmla="*/ 227 h 290"/>
              <a:gd name="T22" fmla="*/ 0 w 409"/>
              <a:gd name="T23" fmla="*/ 290 h 290"/>
              <a:gd name="T24" fmla="*/ 78 w 409"/>
              <a:gd name="T25" fmla="*/ 211 h 2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409" h="290">
                <a:moveTo>
                  <a:pt x="78" y="211"/>
                </a:moveTo>
                <a:cubicBezTo>
                  <a:pt x="45" y="194"/>
                  <a:pt x="22" y="162"/>
                  <a:pt x="24" y="125"/>
                </a:cubicBezTo>
                <a:cubicBezTo>
                  <a:pt x="25" y="102"/>
                  <a:pt x="39" y="81"/>
                  <a:pt x="57" y="66"/>
                </a:cubicBezTo>
                <a:cubicBezTo>
                  <a:pt x="75" y="51"/>
                  <a:pt x="97" y="42"/>
                  <a:pt x="118" y="34"/>
                </a:cubicBezTo>
                <a:cubicBezTo>
                  <a:pt x="173" y="14"/>
                  <a:pt x="232" y="0"/>
                  <a:pt x="288" y="12"/>
                </a:cubicBezTo>
                <a:cubicBezTo>
                  <a:pt x="345" y="24"/>
                  <a:pt x="398" y="67"/>
                  <a:pt x="407" y="124"/>
                </a:cubicBezTo>
                <a:cubicBezTo>
                  <a:pt x="409" y="135"/>
                  <a:pt x="409" y="146"/>
                  <a:pt x="405" y="157"/>
                </a:cubicBezTo>
                <a:cubicBezTo>
                  <a:pt x="401" y="168"/>
                  <a:pt x="392" y="177"/>
                  <a:pt x="382" y="185"/>
                </a:cubicBezTo>
                <a:cubicBezTo>
                  <a:pt x="348" y="214"/>
                  <a:pt x="303" y="228"/>
                  <a:pt x="258" y="232"/>
                </a:cubicBezTo>
                <a:cubicBezTo>
                  <a:pt x="226" y="235"/>
                  <a:pt x="195" y="233"/>
                  <a:pt x="164" y="230"/>
                </a:cubicBezTo>
                <a:cubicBezTo>
                  <a:pt x="154" y="229"/>
                  <a:pt x="133" y="222"/>
                  <a:pt x="125" y="227"/>
                </a:cubicBezTo>
                <a:cubicBezTo>
                  <a:pt x="124" y="228"/>
                  <a:pt x="74" y="285"/>
                  <a:pt x="0" y="290"/>
                </a:cubicBezTo>
                <a:cubicBezTo>
                  <a:pt x="17" y="289"/>
                  <a:pt x="58" y="248"/>
                  <a:pt x="78" y="211"/>
                </a:cubicBezTo>
                <a:close/>
              </a:path>
            </a:pathLst>
          </a:custGeom>
          <a:noFill/>
          <a:ln w="17463" cap="rnd">
            <a:solidFill>
              <a:schemeClr val="accent1"/>
            </a:solidFill>
            <a:prstDash val="solid"/>
            <a:rou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grpSp>
        <p:nvGrpSpPr>
          <p:cNvPr id="185" name="组合 184"/>
          <p:cNvGrpSpPr/>
          <p:nvPr/>
        </p:nvGrpSpPr>
        <p:grpSpPr>
          <a:xfrm>
            <a:off x="8502015" y="3879850"/>
            <a:ext cx="735013" cy="755650"/>
            <a:chOff x="8054975" y="3879850"/>
            <a:chExt cx="735013" cy="755650"/>
          </a:xfrm>
        </p:grpSpPr>
        <p:sp>
          <p:nvSpPr>
            <p:cNvPr id="82" name="Freeform 82"/>
            <p:cNvSpPr/>
            <p:nvPr/>
          </p:nvSpPr>
          <p:spPr bwMode="auto">
            <a:xfrm>
              <a:off x="8054975" y="3879850"/>
              <a:ext cx="735013" cy="755650"/>
            </a:xfrm>
            <a:custGeom>
              <a:avLst/>
              <a:gdLst>
                <a:gd name="T0" fmla="*/ 55 w 341"/>
                <a:gd name="T1" fmla="*/ 69 h 352"/>
                <a:gd name="T2" fmla="*/ 29 w 341"/>
                <a:gd name="T3" fmla="*/ 112 h 352"/>
                <a:gd name="T4" fmla="*/ 21 w 341"/>
                <a:gd name="T5" fmla="*/ 253 h 352"/>
                <a:gd name="T6" fmla="*/ 72 w 341"/>
                <a:gd name="T7" fmla="*/ 308 h 352"/>
                <a:gd name="T8" fmla="*/ 299 w 341"/>
                <a:gd name="T9" fmla="*/ 278 h 352"/>
                <a:gd name="T10" fmla="*/ 334 w 341"/>
                <a:gd name="T11" fmla="*/ 217 h 352"/>
                <a:gd name="T12" fmla="*/ 339 w 341"/>
                <a:gd name="T13" fmla="*/ 146 h 352"/>
                <a:gd name="T14" fmla="*/ 309 w 341"/>
                <a:gd name="T15" fmla="*/ 63 h 352"/>
                <a:gd name="T16" fmla="*/ 266 w 341"/>
                <a:gd name="T17" fmla="*/ 33 h 352"/>
                <a:gd name="T18" fmla="*/ 55 w 341"/>
                <a:gd name="T19" fmla="*/ 69 h 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1" h="352">
                  <a:moveTo>
                    <a:pt x="55" y="69"/>
                  </a:moveTo>
                  <a:cubicBezTo>
                    <a:pt x="44" y="82"/>
                    <a:pt x="36" y="97"/>
                    <a:pt x="29" y="112"/>
                  </a:cubicBezTo>
                  <a:cubicBezTo>
                    <a:pt x="9" y="157"/>
                    <a:pt x="0" y="210"/>
                    <a:pt x="21" y="253"/>
                  </a:cubicBezTo>
                  <a:cubicBezTo>
                    <a:pt x="32" y="276"/>
                    <a:pt x="51" y="294"/>
                    <a:pt x="72" y="308"/>
                  </a:cubicBezTo>
                  <a:cubicBezTo>
                    <a:pt x="142" y="352"/>
                    <a:pt x="243" y="339"/>
                    <a:pt x="299" y="278"/>
                  </a:cubicBezTo>
                  <a:cubicBezTo>
                    <a:pt x="315" y="260"/>
                    <a:pt x="328" y="240"/>
                    <a:pt x="334" y="217"/>
                  </a:cubicBezTo>
                  <a:cubicBezTo>
                    <a:pt x="341" y="194"/>
                    <a:pt x="341" y="169"/>
                    <a:pt x="339" y="146"/>
                  </a:cubicBezTo>
                  <a:cubicBezTo>
                    <a:pt x="336" y="116"/>
                    <a:pt x="329" y="86"/>
                    <a:pt x="309" y="63"/>
                  </a:cubicBezTo>
                  <a:cubicBezTo>
                    <a:pt x="297" y="50"/>
                    <a:pt x="282" y="40"/>
                    <a:pt x="266" y="33"/>
                  </a:cubicBezTo>
                  <a:cubicBezTo>
                    <a:pt x="196" y="0"/>
                    <a:pt x="104" y="9"/>
                    <a:pt x="55" y="69"/>
                  </a:cubicBezTo>
                  <a:close/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3" name="Freeform 83"/>
            <p:cNvSpPr/>
            <p:nvPr/>
          </p:nvSpPr>
          <p:spPr bwMode="auto">
            <a:xfrm>
              <a:off x="8239125" y="3922713"/>
              <a:ext cx="122238" cy="673100"/>
            </a:xfrm>
            <a:custGeom>
              <a:avLst/>
              <a:gdLst>
                <a:gd name="T0" fmla="*/ 51 w 57"/>
                <a:gd name="T1" fmla="*/ 0 h 313"/>
                <a:gd name="T2" fmla="*/ 2 w 57"/>
                <a:gd name="T3" fmla="*/ 175 h 313"/>
                <a:gd name="T4" fmla="*/ 14 w 57"/>
                <a:gd name="T5" fmla="*/ 245 h 313"/>
                <a:gd name="T6" fmla="*/ 57 w 57"/>
                <a:gd name="T7" fmla="*/ 313 h 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7" h="313">
                  <a:moveTo>
                    <a:pt x="51" y="0"/>
                  </a:moveTo>
                  <a:cubicBezTo>
                    <a:pt x="12" y="45"/>
                    <a:pt x="0" y="116"/>
                    <a:pt x="2" y="175"/>
                  </a:cubicBezTo>
                  <a:cubicBezTo>
                    <a:pt x="3" y="199"/>
                    <a:pt x="6" y="223"/>
                    <a:pt x="14" y="245"/>
                  </a:cubicBezTo>
                  <a:cubicBezTo>
                    <a:pt x="24" y="272"/>
                    <a:pt x="40" y="291"/>
                    <a:pt x="57" y="313"/>
                  </a:cubicBezTo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" name="Freeform 84"/>
            <p:cNvSpPr/>
            <p:nvPr/>
          </p:nvSpPr>
          <p:spPr bwMode="auto">
            <a:xfrm>
              <a:off x="8423275" y="3910013"/>
              <a:ext cx="68263" cy="674688"/>
            </a:xfrm>
            <a:custGeom>
              <a:avLst/>
              <a:gdLst>
                <a:gd name="T0" fmla="*/ 0 w 32"/>
                <a:gd name="T1" fmla="*/ 0 h 314"/>
                <a:gd name="T2" fmla="*/ 32 w 32"/>
                <a:gd name="T3" fmla="*/ 314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32" h="314">
                  <a:moveTo>
                    <a:pt x="0" y="0"/>
                  </a:moveTo>
                  <a:cubicBezTo>
                    <a:pt x="16" y="100"/>
                    <a:pt x="28" y="214"/>
                    <a:pt x="32" y="314"/>
                  </a:cubicBezTo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" name="Freeform 85"/>
            <p:cNvSpPr/>
            <p:nvPr/>
          </p:nvSpPr>
          <p:spPr bwMode="auto">
            <a:xfrm>
              <a:off x="8489950" y="3911600"/>
              <a:ext cx="182563" cy="636588"/>
            </a:xfrm>
            <a:custGeom>
              <a:avLst/>
              <a:gdLst>
                <a:gd name="T0" fmla="*/ 0 w 85"/>
                <a:gd name="T1" fmla="*/ 0 h 296"/>
                <a:gd name="T2" fmla="*/ 74 w 85"/>
                <a:gd name="T3" fmla="*/ 92 h 296"/>
                <a:gd name="T4" fmla="*/ 81 w 85"/>
                <a:gd name="T5" fmla="*/ 206 h 296"/>
                <a:gd name="T6" fmla="*/ 54 w 85"/>
                <a:gd name="T7" fmla="*/ 296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5" h="296">
                  <a:moveTo>
                    <a:pt x="0" y="0"/>
                  </a:moveTo>
                  <a:cubicBezTo>
                    <a:pt x="35" y="15"/>
                    <a:pt x="62" y="56"/>
                    <a:pt x="74" y="92"/>
                  </a:cubicBezTo>
                  <a:cubicBezTo>
                    <a:pt x="85" y="129"/>
                    <a:pt x="84" y="168"/>
                    <a:pt x="81" y="206"/>
                  </a:cubicBezTo>
                  <a:cubicBezTo>
                    <a:pt x="77" y="239"/>
                    <a:pt x="73" y="269"/>
                    <a:pt x="54" y="296"/>
                  </a:cubicBezTo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6" name="Freeform 86"/>
            <p:cNvSpPr/>
            <p:nvPr/>
          </p:nvSpPr>
          <p:spPr bwMode="auto">
            <a:xfrm>
              <a:off x="8124825" y="4006850"/>
              <a:ext cx="623888" cy="104775"/>
            </a:xfrm>
            <a:custGeom>
              <a:avLst/>
              <a:gdLst>
                <a:gd name="T0" fmla="*/ 0 w 290"/>
                <a:gd name="T1" fmla="*/ 49 h 49"/>
                <a:gd name="T2" fmla="*/ 103 w 290"/>
                <a:gd name="T3" fmla="*/ 12 h 49"/>
                <a:gd name="T4" fmla="*/ 198 w 290"/>
                <a:gd name="T5" fmla="*/ 1 h 49"/>
                <a:gd name="T6" fmla="*/ 290 w 290"/>
                <a:gd name="T7" fmla="*/ 24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0" h="49">
                  <a:moveTo>
                    <a:pt x="0" y="49"/>
                  </a:moveTo>
                  <a:cubicBezTo>
                    <a:pt x="30" y="28"/>
                    <a:pt x="67" y="19"/>
                    <a:pt x="103" y="12"/>
                  </a:cubicBezTo>
                  <a:cubicBezTo>
                    <a:pt x="134" y="5"/>
                    <a:pt x="166" y="0"/>
                    <a:pt x="198" y="1"/>
                  </a:cubicBezTo>
                  <a:cubicBezTo>
                    <a:pt x="230" y="1"/>
                    <a:pt x="262" y="8"/>
                    <a:pt x="290" y="24"/>
                  </a:cubicBezTo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7" name="Freeform 87"/>
            <p:cNvSpPr/>
            <p:nvPr/>
          </p:nvSpPr>
          <p:spPr bwMode="auto">
            <a:xfrm>
              <a:off x="8081963" y="4176713"/>
              <a:ext cx="696913" cy="85725"/>
            </a:xfrm>
            <a:custGeom>
              <a:avLst/>
              <a:gdLst>
                <a:gd name="T0" fmla="*/ 0 w 324"/>
                <a:gd name="T1" fmla="*/ 40 h 40"/>
                <a:gd name="T2" fmla="*/ 324 w 324"/>
                <a:gd name="T3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324" h="40">
                  <a:moveTo>
                    <a:pt x="0" y="40"/>
                  </a:moveTo>
                  <a:cubicBezTo>
                    <a:pt x="108" y="27"/>
                    <a:pt x="216" y="14"/>
                    <a:pt x="324" y="0"/>
                  </a:cubicBezTo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8" name="Freeform 88"/>
            <p:cNvSpPr/>
            <p:nvPr/>
          </p:nvSpPr>
          <p:spPr bwMode="auto">
            <a:xfrm>
              <a:off x="8089900" y="4298950"/>
              <a:ext cx="685800" cy="146050"/>
            </a:xfrm>
            <a:custGeom>
              <a:avLst/>
              <a:gdLst>
                <a:gd name="T0" fmla="*/ 0 w 319"/>
                <a:gd name="T1" fmla="*/ 35 h 68"/>
                <a:gd name="T2" fmla="*/ 54 w 319"/>
                <a:gd name="T3" fmla="*/ 57 h 68"/>
                <a:gd name="T4" fmla="*/ 194 w 319"/>
                <a:gd name="T5" fmla="*/ 60 h 68"/>
                <a:gd name="T6" fmla="*/ 319 w 319"/>
                <a:gd name="T7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19" h="68">
                  <a:moveTo>
                    <a:pt x="0" y="35"/>
                  </a:moveTo>
                  <a:cubicBezTo>
                    <a:pt x="15" y="48"/>
                    <a:pt x="35" y="53"/>
                    <a:pt x="54" y="57"/>
                  </a:cubicBezTo>
                  <a:cubicBezTo>
                    <a:pt x="100" y="66"/>
                    <a:pt x="148" y="68"/>
                    <a:pt x="194" y="60"/>
                  </a:cubicBezTo>
                  <a:cubicBezTo>
                    <a:pt x="240" y="52"/>
                    <a:pt x="285" y="32"/>
                    <a:pt x="319" y="0"/>
                  </a:cubicBezTo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190" name="组合 189"/>
          <p:cNvGrpSpPr/>
          <p:nvPr/>
        </p:nvGrpSpPr>
        <p:grpSpPr>
          <a:xfrm>
            <a:off x="3836353" y="3457575"/>
            <a:ext cx="1190625" cy="1444626"/>
            <a:chOff x="3389313" y="3457575"/>
            <a:chExt cx="1190625" cy="1444626"/>
          </a:xfrm>
        </p:grpSpPr>
        <p:sp>
          <p:nvSpPr>
            <p:cNvPr id="89" name="Freeform 89"/>
            <p:cNvSpPr/>
            <p:nvPr/>
          </p:nvSpPr>
          <p:spPr bwMode="auto">
            <a:xfrm>
              <a:off x="3419475" y="3457575"/>
              <a:ext cx="1155700" cy="1379538"/>
            </a:xfrm>
            <a:custGeom>
              <a:avLst/>
              <a:gdLst>
                <a:gd name="T0" fmla="*/ 514 w 537"/>
                <a:gd name="T1" fmla="*/ 530 h 643"/>
                <a:gd name="T2" fmla="*/ 401 w 537"/>
                <a:gd name="T3" fmla="*/ 614 h 643"/>
                <a:gd name="T4" fmla="*/ 347 w 537"/>
                <a:gd name="T5" fmla="*/ 639 h 643"/>
                <a:gd name="T6" fmla="*/ 291 w 537"/>
                <a:gd name="T7" fmla="*/ 630 h 643"/>
                <a:gd name="T8" fmla="*/ 263 w 537"/>
                <a:gd name="T9" fmla="*/ 596 h 643"/>
                <a:gd name="T10" fmla="*/ 176 w 537"/>
                <a:gd name="T11" fmla="*/ 454 h 643"/>
                <a:gd name="T12" fmla="*/ 101 w 537"/>
                <a:gd name="T13" fmla="*/ 329 h 643"/>
                <a:gd name="T14" fmla="*/ 46 w 537"/>
                <a:gd name="T15" fmla="*/ 226 h 643"/>
                <a:gd name="T16" fmla="*/ 15 w 537"/>
                <a:gd name="T17" fmla="*/ 175 h 643"/>
                <a:gd name="T18" fmla="*/ 4 w 537"/>
                <a:gd name="T19" fmla="*/ 126 h 643"/>
                <a:gd name="T20" fmla="*/ 33 w 537"/>
                <a:gd name="T21" fmla="*/ 88 h 643"/>
                <a:gd name="T22" fmla="*/ 153 w 537"/>
                <a:gd name="T23" fmla="*/ 20 h 643"/>
                <a:gd name="T24" fmla="*/ 220 w 537"/>
                <a:gd name="T25" fmla="*/ 7 h 643"/>
                <a:gd name="T26" fmla="*/ 271 w 537"/>
                <a:gd name="T27" fmla="*/ 58 h 643"/>
                <a:gd name="T28" fmla="*/ 345 w 537"/>
                <a:gd name="T29" fmla="*/ 183 h 643"/>
                <a:gd name="T30" fmla="*/ 422 w 537"/>
                <a:gd name="T31" fmla="*/ 306 h 643"/>
                <a:gd name="T32" fmla="*/ 526 w 537"/>
                <a:gd name="T33" fmla="*/ 468 h 643"/>
                <a:gd name="T34" fmla="*/ 532 w 537"/>
                <a:gd name="T35" fmla="*/ 508 h 643"/>
                <a:gd name="T36" fmla="*/ 514 w 537"/>
                <a:gd name="T37" fmla="*/ 530 h 6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37" h="643">
                  <a:moveTo>
                    <a:pt x="514" y="530"/>
                  </a:moveTo>
                  <a:cubicBezTo>
                    <a:pt x="479" y="561"/>
                    <a:pt x="441" y="589"/>
                    <a:pt x="401" y="614"/>
                  </a:cubicBezTo>
                  <a:cubicBezTo>
                    <a:pt x="384" y="625"/>
                    <a:pt x="366" y="634"/>
                    <a:pt x="347" y="639"/>
                  </a:cubicBezTo>
                  <a:cubicBezTo>
                    <a:pt x="328" y="643"/>
                    <a:pt x="307" y="642"/>
                    <a:pt x="291" y="630"/>
                  </a:cubicBezTo>
                  <a:cubicBezTo>
                    <a:pt x="278" y="622"/>
                    <a:pt x="270" y="609"/>
                    <a:pt x="263" y="596"/>
                  </a:cubicBezTo>
                  <a:cubicBezTo>
                    <a:pt x="234" y="549"/>
                    <a:pt x="205" y="501"/>
                    <a:pt x="176" y="454"/>
                  </a:cubicBezTo>
                  <a:cubicBezTo>
                    <a:pt x="151" y="412"/>
                    <a:pt x="124" y="372"/>
                    <a:pt x="101" y="329"/>
                  </a:cubicBezTo>
                  <a:cubicBezTo>
                    <a:pt x="83" y="295"/>
                    <a:pt x="65" y="260"/>
                    <a:pt x="46" y="226"/>
                  </a:cubicBezTo>
                  <a:cubicBezTo>
                    <a:pt x="36" y="209"/>
                    <a:pt x="26" y="192"/>
                    <a:pt x="15" y="175"/>
                  </a:cubicBezTo>
                  <a:cubicBezTo>
                    <a:pt x="6" y="161"/>
                    <a:pt x="0" y="144"/>
                    <a:pt x="4" y="126"/>
                  </a:cubicBezTo>
                  <a:cubicBezTo>
                    <a:pt x="8" y="110"/>
                    <a:pt x="21" y="98"/>
                    <a:pt x="33" y="88"/>
                  </a:cubicBezTo>
                  <a:cubicBezTo>
                    <a:pt x="69" y="59"/>
                    <a:pt x="111" y="39"/>
                    <a:pt x="153" y="20"/>
                  </a:cubicBezTo>
                  <a:cubicBezTo>
                    <a:pt x="174" y="10"/>
                    <a:pt x="197" y="0"/>
                    <a:pt x="220" y="7"/>
                  </a:cubicBezTo>
                  <a:cubicBezTo>
                    <a:pt x="244" y="14"/>
                    <a:pt x="259" y="37"/>
                    <a:pt x="271" y="58"/>
                  </a:cubicBezTo>
                  <a:cubicBezTo>
                    <a:pt x="296" y="100"/>
                    <a:pt x="320" y="141"/>
                    <a:pt x="345" y="183"/>
                  </a:cubicBezTo>
                  <a:cubicBezTo>
                    <a:pt x="369" y="225"/>
                    <a:pt x="394" y="266"/>
                    <a:pt x="422" y="306"/>
                  </a:cubicBezTo>
                  <a:cubicBezTo>
                    <a:pt x="458" y="359"/>
                    <a:pt x="499" y="410"/>
                    <a:pt x="526" y="468"/>
                  </a:cubicBezTo>
                  <a:cubicBezTo>
                    <a:pt x="532" y="481"/>
                    <a:pt x="537" y="495"/>
                    <a:pt x="532" y="508"/>
                  </a:cubicBezTo>
                  <a:cubicBezTo>
                    <a:pt x="529" y="517"/>
                    <a:pt x="521" y="524"/>
                    <a:pt x="514" y="530"/>
                  </a:cubicBezTo>
                  <a:close/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0" name="Freeform 90"/>
            <p:cNvSpPr/>
            <p:nvPr/>
          </p:nvSpPr>
          <p:spPr bwMode="auto">
            <a:xfrm>
              <a:off x="3389313" y="3690938"/>
              <a:ext cx="1190625" cy="1211263"/>
            </a:xfrm>
            <a:custGeom>
              <a:avLst/>
              <a:gdLst>
                <a:gd name="T0" fmla="*/ 28 w 553"/>
                <a:gd name="T1" fmla="*/ 0 h 564"/>
                <a:gd name="T2" fmla="*/ 3 w 553"/>
                <a:gd name="T3" fmla="*/ 65 h 564"/>
                <a:gd name="T4" fmla="*/ 25 w 553"/>
                <a:gd name="T5" fmla="*/ 122 h 564"/>
                <a:gd name="T6" fmla="*/ 250 w 553"/>
                <a:gd name="T7" fmla="*/ 501 h 564"/>
                <a:gd name="T8" fmla="*/ 330 w 553"/>
                <a:gd name="T9" fmla="*/ 564 h 564"/>
                <a:gd name="T10" fmla="*/ 366 w 553"/>
                <a:gd name="T11" fmla="*/ 555 h 564"/>
                <a:gd name="T12" fmla="*/ 505 w 553"/>
                <a:gd name="T13" fmla="*/ 473 h 564"/>
                <a:gd name="T14" fmla="*/ 549 w 553"/>
                <a:gd name="T15" fmla="*/ 394 h 5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53" h="564">
                  <a:moveTo>
                    <a:pt x="28" y="0"/>
                  </a:moveTo>
                  <a:cubicBezTo>
                    <a:pt x="12" y="13"/>
                    <a:pt x="0" y="44"/>
                    <a:pt x="3" y="65"/>
                  </a:cubicBezTo>
                  <a:cubicBezTo>
                    <a:pt x="6" y="85"/>
                    <a:pt x="16" y="104"/>
                    <a:pt x="25" y="122"/>
                  </a:cubicBezTo>
                  <a:cubicBezTo>
                    <a:pt x="94" y="252"/>
                    <a:pt x="169" y="378"/>
                    <a:pt x="250" y="501"/>
                  </a:cubicBezTo>
                  <a:cubicBezTo>
                    <a:pt x="269" y="531"/>
                    <a:pt x="294" y="563"/>
                    <a:pt x="330" y="564"/>
                  </a:cubicBezTo>
                  <a:cubicBezTo>
                    <a:pt x="342" y="564"/>
                    <a:pt x="354" y="560"/>
                    <a:pt x="366" y="555"/>
                  </a:cubicBezTo>
                  <a:cubicBezTo>
                    <a:pt x="417" y="536"/>
                    <a:pt x="464" y="508"/>
                    <a:pt x="505" y="473"/>
                  </a:cubicBezTo>
                  <a:cubicBezTo>
                    <a:pt x="523" y="459"/>
                    <a:pt x="553" y="431"/>
                    <a:pt x="549" y="394"/>
                  </a:cubicBezTo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1" name="Freeform 91"/>
            <p:cNvSpPr/>
            <p:nvPr/>
          </p:nvSpPr>
          <p:spPr bwMode="auto">
            <a:xfrm>
              <a:off x="3513138" y="3568700"/>
              <a:ext cx="931863" cy="1069975"/>
            </a:xfrm>
            <a:custGeom>
              <a:avLst/>
              <a:gdLst>
                <a:gd name="T0" fmla="*/ 433 w 433"/>
                <a:gd name="T1" fmla="*/ 385 h 498"/>
                <a:gd name="T2" fmla="*/ 246 w 433"/>
                <a:gd name="T3" fmla="*/ 498 h 498"/>
                <a:gd name="T4" fmla="*/ 0 w 433"/>
                <a:gd name="T5" fmla="*/ 106 h 498"/>
                <a:gd name="T6" fmla="*/ 173 w 433"/>
                <a:gd name="T7" fmla="*/ 0 h 498"/>
                <a:gd name="T8" fmla="*/ 433 w 433"/>
                <a:gd name="T9" fmla="*/ 385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3" h="498">
                  <a:moveTo>
                    <a:pt x="433" y="385"/>
                  </a:moveTo>
                  <a:cubicBezTo>
                    <a:pt x="371" y="424"/>
                    <a:pt x="309" y="461"/>
                    <a:pt x="246" y="498"/>
                  </a:cubicBezTo>
                  <a:cubicBezTo>
                    <a:pt x="154" y="369"/>
                    <a:pt x="75" y="246"/>
                    <a:pt x="0" y="106"/>
                  </a:cubicBezTo>
                  <a:cubicBezTo>
                    <a:pt x="56" y="74"/>
                    <a:pt x="115" y="30"/>
                    <a:pt x="173" y="0"/>
                  </a:cubicBezTo>
                  <a:cubicBezTo>
                    <a:pt x="261" y="125"/>
                    <a:pt x="339" y="265"/>
                    <a:pt x="433" y="385"/>
                  </a:cubicBezTo>
                  <a:close/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2" name="Freeform 92"/>
            <p:cNvSpPr/>
            <p:nvPr/>
          </p:nvSpPr>
          <p:spPr bwMode="auto">
            <a:xfrm>
              <a:off x="3624263" y="3562350"/>
              <a:ext cx="92075" cy="87313"/>
            </a:xfrm>
            <a:custGeom>
              <a:avLst/>
              <a:gdLst>
                <a:gd name="T0" fmla="*/ 12 w 43"/>
                <a:gd name="T1" fmla="*/ 5 h 41"/>
                <a:gd name="T2" fmla="*/ 4 w 43"/>
                <a:gd name="T3" fmla="*/ 13 h 41"/>
                <a:gd name="T4" fmla="*/ 10 w 43"/>
                <a:gd name="T5" fmla="*/ 37 h 41"/>
                <a:gd name="T6" fmla="*/ 35 w 43"/>
                <a:gd name="T7" fmla="*/ 34 h 41"/>
                <a:gd name="T8" fmla="*/ 42 w 43"/>
                <a:gd name="T9" fmla="*/ 22 h 41"/>
                <a:gd name="T10" fmla="*/ 34 w 43"/>
                <a:gd name="T11" fmla="*/ 5 h 41"/>
                <a:gd name="T12" fmla="*/ 15 w 43"/>
                <a:gd name="T13" fmla="*/ 2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3" h="41">
                  <a:moveTo>
                    <a:pt x="12" y="5"/>
                  </a:moveTo>
                  <a:cubicBezTo>
                    <a:pt x="8" y="7"/>
                    <a:pt x="5" y="10"/>
                    <a:pt x="4" y="13"/>
                  </a:cubicBezTo>
                  <a:cubicBezTo>
                    <a:pt x="0" y="21"/>
                    <a:pt x="3" y="32"/>
                    <a:pt x="10" y="37"/>
                  </a:cubicBezTo>
                  <a:cubicBezTo>
                    <a:pt x="18" y="41"/>
                    <a:pt x="29" y="40"/>
                    <a:pt x="35" y="34"/>
                  </a:cubicBezTo>
                  <a:cubicBezTo>
                    <a:pt x="39" y="31"/>
                    <a:pt x="41" y="27"/>
                    <a:pt x="42" y="22"/>
                  </a:cubicBezTo>
                  <a:cubicBezTo>
                    <a:pt x="43" y="16"/>
                    <a:pt x="39" y="9"/>
                    <a:pt x="34" y="5"/>
                  </a:cubicBezTo>
                  <a:cubicBezTo>
                    <a:pt x="28" y="1"/>
                    <a:pt x="21" y="0"/>
                    <a:pt x="15" y="2"/>
                  </a:cubicBezTo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3" name="Freeform 93"/>
            <p:cNvSpPr/>
            <p:nvPr/>
          </p:nvSpPr>
          <p:spPr bwMode="auto">
            <a:xfrm>
              <a:off x="3652838" y="3590925"/>
              <a:ext cx="33338" cy="33338"/>
            </a:xfrm>
            <a:custGeom>
              <a:avLst/>
              <a:gdLst>
                <a:gd name="T0" fmla="*/ 7 w 16"/>
                <a:gd name="T1" fmla="*/ 2 h 16"/>
                <a:gd name="T2" fmla="*/ 0 w 16"/>
                <a:gd name="T3" fmla="*/ 8 h 16"/>
                <a:gd name="T4" fmla="*/ 9 w 16"/>
                <a:gd name="T5" fmla="*/ 16 h 16"/>
                <a:gd name="T6" fmla="*/ 15 w 16"/>
                <a:gd name="T7" fmla="*/ 7 h 16"/>
                <a:gd name="T8" fmla="*/ 5 w 16"/>
                <a:gd name="T9" fmla="*/ 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6">
                  <a:moveTo>
                    <a:pt x="7" y="2"/>
                  </a:moveTo>
                  <a:cubicBezTo>
                    <a:pt x="4" y="2"/>
                    <a:pt x="1" y="5"/>
                    <a:pt x="0" y="8"/>
                  </a:cubicBezTo>
                  <a:cubicBezTo>
                    <a:pt x="0" y="12"/>
                    <a:pt x="4" y="16"/>
                    <a:pt x="9" y="16"/>
                  </a:cubicBezTo>
                  <a:cubicBezTo>
                    <a:pt x="13" y="16"/>
                    <a:pt x="16" y="11"/>
                    <a:pt x="15" y="7"/>
                  </a:cubicBezTo>
                  <a:cubicBezTo>
                    <a:pt x="14" y="2"/>
                    <a:pt x="9" y="0"/>
                    <a:pt x="5" y="2"/>
                  </a:cubicBezTo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4" name="Freeform 94"/>
            <p:cNvSpPr/>
            <p:nvPr/>
          </p:nvSpPr>
          <p:spPr bwMode="auto">
            <a:xfrm>
              <a:off x="3594100" y="3517900"/>
              <a:ext cx="19050" cy="22225"/>
            </a:xfrm>
            <a:custGeom>
              <a:avLst/>
              <a:gdLst>
                <a:gd name="T0" fmla="*/ 9 w 9"/>
                <a:gd name="T1" fmla="*/ 11 h 11"/>
                <a:gd name="T2" fmla="*/ 0 w 9"/>
                <a:gd name="T3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9" h="11">
                  <a:moveTo>
                    <a:pt x="9" y="11"/>
                  </a:moveTo>
                  <a:cubicBezTo>
                    <a:pt x="6" y="7"/>
                    <a:pt x="3" y="4"/>
                    <a:pt x="0" y="0"/>
                  </a:cubicBezTo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5" name="Freeform 95"/>
            <p:cNvSpPr/>
            <p:nvPr/>
          </p:nvSpPr>
          <p:spPr bwMode="auto">
            <a:xfrm>
              <a:off x="3648075" y="3478213"/>
              <a:ext cx="0" cy="39688"/>
            </a:xfrm>
            <a:custGeom>
              <a:avLst/>
              <a:gdLst>
                <a:gd name="T0" fmla="*/ 18 h 18"/>
                <a:gd name="T1" fmla="*/ 0 h 18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</a:cxnLst>
              <a:rect l="0" t="0" r="r" b="b"/>
              <a:pathLst>
                <a:path h="18">
                  <a:moveTo>
                    <a:pt x="0" y="18"/>
                  </a:moveTo>
                  <a:cubicBezTo>
                    <a:pt x="0" y="12"/>
                    <a:pt x="0" y="6"/>
                    <a:pt x="0" y="0"/>
                  </a:cubicBezTo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6" name="Freeform 96"/>
            <p:cNvSpPr/>
            <p:nvPr/>
          </p:nvSpPr>
          <p:spPr bwMode="auto">
            <a:xfrm>
              <a:off x="3690938" y="3465513"/>
              <a:ext cx="17463" cy="31750"/>
            </a:xfrm>
            <a:custGeom>
              <a:avLst/>
              <a:gdLst>
                <a:gd name="T0" fmla="*/ 0 w 8"/>
                <a:gd name="T1" fmla="*/ 15 h 15"/>
                <a:gd name="T2" fmla="*/ 8 w 8"/>
                <a:gd name="T3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8" h="15">
                  <a:moveTo>
                    <a:pt x="0" y="15"/>
                  </a:moveTo>
                  <a:cubicBezTo>
                    <a:pt x="2" y="9"/>
                    <a:pt x="5" y="4"/>
                    <a:pt x="8" y="0"/>
                  </a:cubicBezTo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7" name="Line 97"/>
            <p:cNvSpPr>
              <a:spLocks noChangeShapeType="1"/>
            </p:cNvSpPr>
            <p:nvPr/>
          </p:nvSpPr>
          <p:spPr bwMode="auto">
            <a:xfrm flipH="1" flipV="1">
              <a:off x="3556000" y="3540125"/>
              <a:ext cx="25400" cy="4763"/>
            </a:xfrm>
            <a:prstGeom prst="line">
              <a:avLst/>
            </a:pr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8" name="Freeform 98"/>
            <p:cNvSpPr/>
            <p:nvPr/>
          </p:nvSpPr>
          <p:spPr bwMode="auto">
            <a:xfrm>
              <a:off x="4257675" y="4532313"/>
              <a:ext cx="115888" cy="112713"/>
            </a:xfrm>
            <a:custGeom>
              <a:avLst/>
              <a:gdLst>
                <a:gd name="T0" fmla="*/ 5 w 54"/>
                <a:gd name="T1" fmla="*/ 13 h 52"/>
                <a:gd name="T2" fmla="*/ 9 w 54"/>
                <a:gd name="T3" fmla="*/ 42 h 52"/>
                <a:gd name="T4" fmla="*/ 37 w 54"/>
                <a:gd name="T5" fmla="*/ 48 h 52"/>
                <a:gd name="T6" fmla="*/ 54 w 54"/>
                <a:gd name="T7" fmla="*/ 24 h 52"/>
                <a:gd name="T8" fmla="*/ 51 w 54"/>
                <a:gd name="T9" fmla="*/ 14 h 52"/>
                <a:gd name="T10" fmla="*/ 36 w 54"/>
                <a:gd name="T11" fmla="*/ 3 h 52"/>
                <a:gd name="T12" fmla="*/ 10 w 54"/>
                <a:gd name="T13" fmla="*/ 6 h 52"/>
                <a:gd name="T14" fmla="*/ 5 w 54"/>
                <a:gd name="T15" fmla="*/ 13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4" h="52">
                  <a:moveTo>
                    <a:pt x="5" y="13"/>
                  </a:moveTo>
                  <a:cubicBezTo>
                    <a:pt x="0" y="22"/>
                    <a:pt x="2" y="34"/>
                    <a:pt x="9" y="42"/>
                  </a:cubicBezTo>
                  <a:cubicBezTo>
                    <a:pt x="16" y="49"/>
                    <a:pt x="28" y="52"/>
                    <a:pt x="37" y="48"/>
                  </a:cubicBezTo>
                  <a:cubicBezTo>
                    <a:pt x="47" y="44"/>
                    <a:pt x="54" y="34"/>
                    <a:pt x="54" y="24"/>
                  </a:cubicBezTo>
                  <a:cubicBezTo>
                    <a:pt x="54" y="20"/>
                    <a:pt x="53" y="17"/>
                    <a:pt x="51" y="14"/>
                  </a:cubicBezTo>
                  <a:cubicBezTo>
                    <a:pt x="48" y="8"/>
                    <a:pt x="42" y="5"/>
                    <a:pt x="36" y="3"/>
                  </a:cubicBezTo>
                  <a:cubicBezTo>
                    <a:pt x="27" y="0"/>
                    <a:pt x="17" y="0"/>
                    <a:pt x="10" y="6"/>
                  </a:cubicBezTo>
                  <a:cubicBezTo>
                    <a:pt x="8" y="8"/>
                    <a:pt x="6" y="10"/>
                    <a:pt x="5" y="13"/>
                  </a:cubicBezTo>
                  <a:close/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9" name="Freeform 99"/>
            <p:cNvSpPr/>
            <p:nvPr/>
          </p:nvSpPr>
          <p:spPr bwMode="auto">
            <a:xfrm>
              <a:off x="4289425" y="4560888"/>
              <a:ext cx="50800" cy="53975"/>
            </a:xfrm>
            <a:custGeom>
              <a:avLst/>
              <a:gdLst>
                <a:gd name="T0" fmla="*/ 1 w 24"/>
                <a:gd name="T1" fmla="*/ 8 h 25"/>
                <a:gd name="T2" fmla="*/ 10 w 24"/>
                <a:gd name="T3" fmla="*/ 25 h 25"/>
                <a:gd name="T4" fmla="*/ 24 w 24"/>
                <a:gd name="T5" fmla="*/ 13 h 25"/>
                <a:gd name="T6" fmla="*/ 15 w 24"/>
                <a:gd name="T7" fmla="*/ 0 h 25"/>
                <a:gd name="T8" fmla="*/ 0 w 24"/>
                <a:gd name="T9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25">
                  <a:moveTo>
                    <a:pt x="1" y="8"/>
                  </a:moveTo>
                  <a:cubicBezTo>
                    <a:pt x="3" y="14"/>
                    <a:pt x="6" y="20"/>
                    <a:pt x="10" y="25"/>
                  </a:cubicBezTo>
                  <a:cubicBezTo>
                    <a:pt x="14" y="20"/>
                    <a:pt x="19" y="16"/>
                    <a:pt x="24" y="13"/>
                  </a:cubicBezTo>
                  <a:cubicBezTo>
                    <a:pt x="21" y="9"/>
                    <a:pt x="18" y="4"/>
                    <a:pt x="15" y="0"/>
                  </a:cubicBezTo>
                  <a:cubicBezTo>
                    <a:pt x="10" y="3"/>
                    <a:pt x="5" y="6"/>
                    <a:pt x="0" y="9"/>
                  </a:cubicBezTo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0" name="Freeform 100"/>
            <p:cNvSpPr/>
            <p:nvPr/>
          </p:nvSpPr>
          <p:spPr bwMode="auto">
            <a:xfrm>
              <a:off x="4410075" y="4492625"/>
              <a:ext cx="42863" cy="44450"/>
            </a:xfrm>
            <a:custGeom>
              <a:avLst/>
              <a:gdLst>
                <a:gd name="T0" fmla="*/ 11 w 20"/>
                <a:gd name="T1" fmla="*/ 1 h 21"/>
                <a:gd name="T2" fmla="*/ 0 w 20"/>
                <a:gd name="T3" fmla="*/ 10 h 21"/>
                <a:gd name="T4" fmla="*/ 10 w 20"/>
                <a:gd name="T5" fmla="*/ 20 h 21"/>
                <a:gd name="T6" fmla="*/ 19 w 20"/>
                <a:gd name="T7" fmla="*/ 9 h 21"/>
                <a:gd name="T8" fmla="*/ 6 w 20"/>
                <a:gd name="T9" fmla="*/ 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21">
                  <a:moveTo>
                    <a:pt x="11" y="1"/>
                  </a:moveTo>
                  <a:cubicBezTo>
                    <a:pt x="6" y="0"/>
                    <a:pt x="0" y="5"/>
                    <a:pt x="0" y="10"/>
                  </a:cubicBezTo>
                  <a:cubicBezTo>
                    <a:pt x="0" y="16"/>
                    <a:pt x="5" y="21"/>
                    <a:pt x="10" y="20"/>
                  </a:cubicBezTo>
                  <a:cubicBezTo>
                    <a:pt x="16" y="20"/>
                    <a:pt x="20" y="14"/>
                    <a:pt x="19" y="9"/>
                  </a:cubicBezTo>
                  <a:cubicBezTo>
                    <a:pt x="17" y="4"/>
                    <a:pt x="11" y="0"/>
                    <a:pt x="6" y="3"/>
                  </a:cubicBezTo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1" name="Freeform 101"/>
            <p:cNvSpPr/>
            <p:nvPr/>
          </p:nvSpPr>
          <p:spPr bwMode="auto">
            <a:xfrm>
              <a:off x="4162425" y="4622800"/>
              <a:ext cx="52388" cy="52388"/>
            </a:xfrm>
            <a:custGeom>
              <a:avLst/>
              <a:gdLst>
                <a:gd name="T0" fmla="*/ 18 w 24"/>
                <a:gd name="T1" fmla="*/ 3 h 24"/>
                <a:gd name="T2" fmla="*/ 3 w 24"/>
                <a:gd name="T3" fmla="*/ 6 h 24"/>
                <a:gd name="T4" fmla="*/ 6 w 24"/>
                <a:gd name="T5" fmla="*/ 21 h 24"/>
                <a:gd name="T6" fmla="*/ 21 w 24"/>
                <a:gd name="T7" fmla="*/ 19 h 24"/>
                <a:gd name="T8" fmla="*/ 21 w 24"/>
                <a:gd name="T9" fmla="*/ 7 h 24"/>
                <a:gd name="T10" fmla="*/ 11 w 24"/>
                <a:gd name="T11" fmla="*/ 5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" h="24">
                  <a:moveTo>
                    <a:pt x="18" y="3"/>
                  </a:moveTo>
                  <a:cubicBezTo>
                    <a:pt x="13" y="0"/>
                    <a:pt x="6" y="2"/>
                    <a:pt x="3" y="6"/>
                  </a:cubicBezTo>
                  <a:cubicBezTo>
                    <a:pt x="0" y="11"/>
                    <a:pt x="1" y="18"/>
                    <a:pt x="6" y="21"/>
                  </a:cubicBezTo>
                  <a:cubicBezTo>
                    <a:pt x="11" y="24"/>
                    <a:pt x="18" y="23"/>
                    <a:pt x="21" y="19"/>
                  </a:cubicBezTo>
                  <a:cubicBezTo>
                    <a:pt x="23" y="16"/>
                    <a:pt x="24" y="11"/>
                    <a:pt x="21" y="7"/>
                  </a:cubicBezTo>
                  <a:cubicBezTo>
                    <a:pt x="19" y="4"/>
                    <a:pt x="14" y="3"/>
                    <a:pt x="11" y="5"/>
                  </a:cubicBezTo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192" name="组合 191"/>
          <p:cNvGrpSpPr/>
          <p:nvPr/>
        </p:nvGrpSpPr>
        <p:grpSpPr>
          <a:xfrm>
            <a:off x="5585778" y="2522538"/>
            <a:ext cx="749300" cy="709613"/>
            <a:chOff x="5138738" y="2522538"/>
            <a:chExt cx="749300" cy="709613"/>
          </a:xfrm>
        </p:grpSpPr>
        <p:sp>
          <p:nvSpPr>
            <p:cNvPr id="102" name="Freeform 102"/>
            <p:cNvSpPr/>
            <p:nvPr/>
          </p:nvSpPr>
          <p:spPr bwMode="auto">
            <a:xfrm>
              <a:off x="5183188" y="2928938"/>
              <a:ext cx="249238" cy="257175"/>
            </a:xfrm>
            <a:custGeom>
              <a:avLst/>
              <a:gdLst>
                <a:gd name="T0" fmla="*/ 60 w 116"/>
                <a:gd name="T1" fmla="*/ 2 h 120"/>
                <a:gd name="T2" fmla="*/ 8 w 116"/>
                <a:gd name="T3" fmla="*/ 44 h 120"/>
                <a:gd name="T4" fmla="*/ 32 w 116"/>
                <a:gd name="T5" fmla="*/ 108 h 120"/>
                <a:gd name="T6" fmla="*/ 99 w 116"/>
                <a:gd name="T7" fmla="*/ 96 h 120"/>
                <a:gd name="T8" fmla="*/ 115 w 116"/>
                <a:gd name="T9" fmla="*/ 59 h 120"/>
                <a:gd name="T10" fmla="*/ 110 w 116"/>
                <a:gd name="T11" fmla="*/ 24 h 120"/>
                <a:gd name="T12" fmla="*/ 60 w 116"/>
                <a:gd name="T13" fmla="*/ 2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6" h="120">
                  <a:moveTo>
                    <a:pt x="60" y="2"/>
                  </a:moveTo>
                  <a:cubicBezTo>
                    <a:pt x="38" y="4"/>
                    <a:pt x="17" y="21"/>
                    <a:pt x="8" y="44"/>
                  </a:cubicBezTo>
                  <a:cubicBezTo>
                    <a:pt x="0" y="67"/>
                    <a:pt x="11" y="96"/>
                    <a:pt x="32" y="108"/>
                  </a:cubicBezTo>
                  <a:cubicBezTo>
                    <a:pt x="53" y="120"/>
                    <a:pt x="83" y="115"/>
                    <a:pt x="99" y="96"/>
                  </a:cubicBezTo>
                  <a:cubicBezTo>
                    <a:pt x="108" y="86"/>
                    <a:pt x="113" y="73"/>
                    <a:pt x="115" y="59"/>
                  </a:cubicBezTo>
                  <a:cubicBezTo>
                    <a:pt x="116" y="47"/>
                    <a:pt x="116" y="34"/>
                    <a:pt x="110" y="24"/>
                  </a:cubicBezTo>
                  <a:cubicBezTo>
                    <a:pt x="103" y="13"/>
                    <a:pt x="82" y="0"/>
                    <a:pt x="60" y="2"/>
                  </a:cubicBezTo>
                  <a:close/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3" name="Freeform 103"/>
            <p:cNvSpPr/>
            <p:nvPr/>
          </p:nvSpPr>
          <p:spPr bwMode="auto">
            <a:xfrm>
              <a:off x="5154613" y="2733675"/>
              <a:ext cx="495300" cy="465138"/>
            </a:xfrm>
            <a:custGeom>
              <a:avLst/>
              <a:gdLst>
                <a:gd name="T0" fmla="*/ 174 w 230"/>
                <a:gd name="T1" fmla="*/ 212 h 217"/>
                <a:gd name="T2" fmla="*/ 210 w 230"/>
                <a:gd name="T3" fmla="*/ 190 h 217"/>
                <a:gd name="T4" fmla="*/ 220 w 230"/>
                <a:gd name="T5" fmla="*/ 93 h 217"/>
                <a:gd name="T6" fmla="*/ 157 w 230"/>
                <a:gd name="T7" fmla="*/ 19 h 217"/>
                <a:gd name="T8" fmla="*/ 69 w 230"/>
                <a:gd name="T9" fmla="*/ 1 h 217"/>
                <a:gd name="T10" fmla="*/ 22 w 230"/>
                <a:gd name="T11" fmla="*/ 8 h 217"/>
                <a:gd name="T12" fmla="*/ 1 w 230"/>
                <a:gd name="T13" fmla="*/ 36 h 217"/>
                <a:gd name="T14" fmla="*/ 25 w 230"/>
                <a:gd name="T15" fmla="*/ 66 h 217"/>
                <a:gd name="T16" fmla="*/ 65 w 230"/>
                <a:gd name="T17" fmla="*/ 67 h 217"/>
                <a:gd name="T18" fmla="*/ 106 w 230"/>
                <a:gd name="T19" fmla="*/ 65 h 217"/>
                <a:gd name="T20" fmla="*/ 150 w 230"/>
                <a:gd name="T21" fmla="*/ 107 h 217"/>
                <a:gd name="T22" fmla="*/ 158 w 230"/>
                <a:gd name="T23" fmla="*/ 169 h 217"/>
                <a:gd name="T24" fmla="*/ 174 w 230"/>
                <a:gd name="T25" fmla="*/ 212 h 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30" h="217">
                  <a:moveTo>
                    <a:pt x="174" y="212"/>
                  </a:moveTo>
                  <a:cubicBezTo>
                    <a:pt x="188" y="217"/>
                    <a:pt x="203" y="204"/>
                    <a:pt x="210" y="190"/>
                  </a:cubicBezTo>
                  <a:cubicBezTo>
                    <a:pt x="227" y="161"/>
                    <a:pt x="230" y="125"/>
                    <a:pt x="220" y="93"/>
                  </a:cubicBezTo>
                  <a:cubicBezTo>
                    <a:pt x="210" y="61"/>
                    <a:pt x="187" y="34"/>
                    <a:pt x="157" y="19"/>
                  </a:cubicBezTo>
                  <a:cubicBezTo>
                    <a:pt x="128" y="6"/>
                    <a:pt x="100" y="1"/>
                    <a:pt x="69" y="1"/>
                  </a:cubicBezTo>
                  <a:cubicBezTo>
                    <a:pt x="54" y="0"/>
                    <a:pt x="40" y="2"/>
                    <a:pt x="22" y="8"/>
                  </a:cubicBezTo>
                  <a:cubicBezTo>
                    <a:pt x="9" y="14"/>
                    <a:pt x="2" y="23"/>
                    <a:pt x="1" y="36"/>
                  </a:cubicBezTo>
                  <a:cubicBezTo>
                    <a:pt x="0" y="50"/>
                    <a:pt x="12" y="62"/>
                    <a:pt x="25" y="66"/>
                  </a:cubicBezTo>
                  <a:cubicBezTo>
                    <a:pt x="38" y="70"/>
                    <a:pt x="52" y="69"/>
                    <a:pt x="65" y="67"/>
                  </a:cubicBezTo>
                  <a:cubicBezTo>
                    <a:pt x="79" y="65"/>
                    <a:pt x="93" y="62"/>
                    <a:pt x="106" y="65"/>
                  </a:cubicBezTo>
                  <a:cubicBezTo>
                    <a:pt x="126" y="70"/>
                    <a:pt x="142" y="87"/>
                    <a:pt x="150" y="107"/>
                  </a:cubicBezTo>
                  <a:cubicBezTo>
                    <a:pt x="158" y="126"/>
                    <a:pt x="159" y="148"/>
                    <a:pt x="158" y="169"/>
                  </a:cubicBezTo>
                  <a:cubicBezTo>
                    <a:pt x="158" y="185"/>
                    <a:pt x="159" y="206"/>
                    <a:pt x="174" y="212"/>
                  </a:cubicBezTo>
                  <a:close/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4" name="Freeform 104"/>
            <p:cNvSpPr/>
            <p:nvPr/>
          </p:nvSpPr>
          <p:spPr bwMode="auto">
            <a:xfrm>
              <a:off x="5138738" y="2522538"/>
              <a:ext cx="749300" cy="709613"/>
            </a:xfrm>
            <a:custGeom>
              <a:avLst/>
              <a:gdLst>
                <a:gd name="T0" fmla="*/ 259 w 348"/>
                <a:gd name="T1" fmla="*/ 232 h 330"/>
                <a:gd name="T2" fmla="*/ 255 w 348"/>
                <a:gd name="T3" fmla="*/ 283 h 330"/>
                <a:gd name="T4" fmla="*/ 280 w 348"/>
                <a:gd name="T5" fmla="*/ 324 h 330"/>
                <a:gd name="T6" fmla="*/ 324 w 348"/>
                <a:gd name="T7" fmla="*/ 310 h 330"/>
                <a:gd name="T8" fmla="*/ 340 w 348"/>
                <a:gd name="T9" fmla="*/ 264 h 330"/>
                <a:gd name="T10" fmla="*/ 259 w 348"/>
                <a:gd name="T11" fmla="*/ 66 h 330"/>
                <a:gd name="T12" fmla="*/ 64 w 348"/>
                <a:gd name="T13" fmla="*/ 3 h 330"/>
                <a:gd name="T14" fmla="*/ 13 w 348"/>
                <a:gd name="T15" fmla="*/ 17 h 330"/>
                <a:gd name="T16" fmla="*/ 42 w 348"/>
                <a:gd name="T17" fmla="*/ 72 h 330"/>
                <a:gd name="T18" fmla="*/ 114 w 348"/>
                <a:gd name="T19" fmla="*/ 74 h 330"/>
                <a:gd name="T20" fmla="*/ 221 w 348"/>
                <a:gd name="T21" fmla="*/ 121 h 330"/>
                <a:gd name="T22" fmla="*/ 259 w 348"/>
                <a:gd name="T23" fmla="*/ 232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48" h="330">
                  <a:moveTo>
                    <a:pt x="259" y="232"/>
                  </a:moveTo>
                  <a:cubicBezTo>
                    <a:pt x="258" y="249"/>
                    <a:pt x="254" y="266"/>
                    <a:pt x="255" y="283"/>
                  </a:cubicBezTo>
                  <a:cubicBezTo>
                    <a:pt x="256" y="300"/>
                    <a:pt x="264" y="318"/>
                    <a:pt x="280" y="324"/>
                  </a:cubicBezTo>
                  <a:cubicBezTo>
                    <a:pt x="295" y="330"/>
                    <a:pt x="313" y="323"/>
                    <a:pt x="324" y="310"/>
                  </a:cubicBezTo>
                  <a:cubicBezTo>
                    <a:pt x="335" y="298"/>
                    <a:pt x="339" y="281"/>
                    <a:pt x="340" y="264"/>
                  </a:cubicBezTo>
                  <a:cubicBezTo>
                    <a:pt x="348" y="194"/>
                    <a:pt x="313" y="111"/>
                    <a:pt x="259" y="66"/>
                  </a:cubicBezTo>
                  <a:cubicBezTo>
                    <a:pt x="205" y="20"/>
                    <a:pt x="137" y="0"/>
                    <a:pt x="64" y="3"/>
                  </a:cubicBezTo>
                  <a:cubicBezTo>
                    <a:pt x="46" y="4"/>
                    <a:pt x="24" y="2"/>
                    <a:pt x="13" y="17"/>
                  </a:cubicBezTo>
                  <a:cubicBezTo>
                    <a:pt x="0" y="37"/>
                    <a:pt x="19" y="65"/>
                    <a:pt x="42" y="72"/>
                  </a:cubicBezTo>
                  <a:cubicBezTo>
                    <a:pt x="65" y="79"/>
                    <a:pt x="90" y="74"/>
                    <a:pt x="114" y="74"/>
                  </a:cubicBezTo>
                  <a:cubicBezTo>
                    <a:pt x="154" y="74"/>
                    <a:pt x="194" y="91"/>
                    <a:pt x="221" y="121"/>
                  </a:cubicBezTo>
                  <a:cubicBezTo>
                    <a:pt x="248" y="151"/>
                    <a:pt x="263" y="192"/>
                    <a:pt x="259" y="232"/>
                  </a:cubicBezTo>
                  <a:close/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182" name="组合 181"/>
          <p:cNvGrpSpPr/>
          <p:nvPr/>
        </p:nvGrpSpPr>
        <p:grpSpPr>
          <a:xfrm>
            <a:off x="7606665" y="828675"/>
            <a:ext cx="1584326" cy="755650"/>
            <a:chOff x="7159625" y="828675"/>
            <a:chExt cx="1584326" cy="755650"/>
          </a:xfrm>
        </p:grpSpPr>
        <p:sp>
          <p:nvSpPr>
            <p:cNvPr id="105" name="Freeform 105"/>
            <p:cNvSpPr/>
            <p:nvPr/>
          </p:nvSpPr>
          <p:spPr bwMode="auto">
            <a:xfrm>
              <a:off x="7219950" y="914400"/>
              <a:ext cx="387350" cy="558800"/>
            </a:xfrm>
            <a:custGeom>
              <a:avLst/>
              <a:gdLst>
                <a:gd name="T0" fmla="*/ 18 w 180"/>
                <a:gd name="T1" fmla="*/ 252 h 260"/>
                <a:gd name="T2" fmla="*/ 178 w 180"/>
                <a:gd name="T3" fmla="*/ 254 h 260"/>
                <a:gd name="T4" fmla="*/ 177 w 180"/>
                <a:gd name="T5" fmla="*/ 175 h 260"/>
                <a:gd name="T6" fmla="*/ 68 w 180"/>
                <a:gd name="T7" fmla="*/ 171 h 260"/>
                <a:gd name="T8" fmla="*/ 73 w 180"/>
                <a:gd name="T9" fmla="*/ 6 h 260"/>
                <a:gd name="T10" fmla="*/ 3 w 180"/>
                <a:gd name="T11" fmla="*/ 2 h 260"/>
                <a:gd name="T12" fmla="*/ 5 w 180"/>
                <a:gd name="T13" fmla="*/ 239 h 260"/>
                <a:gd name="T14" fmla="*/ 7 w 180"/>
                <a:gd name="T15" fmla="*/ 247 h 260"/>
                <a:gd name="T16" fmla="*/ 18 w 180"/>
                <a:gd name="T17" fmla="*/ 252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0" h="260">
                  <a:moveTo>
                    <a:pt x="18" y="252"/>
                  </a:moveTo>
                  <a:cubicBezTo>
                    <a:pt x="71" y="260"/>
                    <a:pt x="125" y="260"/>
                    <a:pt x="178" y="254"/>
                  </a:cubicBezTo>
                  <a:cubicBezTo>
                    <a:pt x="180" y="228"/>
                    <a:pt x="179" y="201"/>
                    <a:pt x="177" y="175"/>
                  </a:cubicBezTo>
                  <a:cubicBezTo>
                    <a:pt x="141" y="172"/>
                    <a:pt x="104" y="171"/>
                    <a:pt x="68" y="171"/>
                  </a:cubicBezTo>
                  <a:cubicBezTo>
                    <a:pt x="69" y="116"/>
                    <a:pt x="71" y="61"/>
                    <a:pt x="73" y="6"/>
                  </a:cubicBezTo>
                  <a:cubicBezTo>
                    <a:pt x="50" y="1"/>
                    <a:pt x="27" y="0"/>
                    <a:pt x="3" y="2"/>
                  </a:cubicBezTo>
                  <a:cubicBezTo>
                    <a:pt x="0" y="81"/>
                    <a:pt x="1" y="160"/>
                    <a:pt x="5" y="239"/>
                  </a:cubicBezTo>
                  <a:cubicBezTo>
                    <a:pt x="6" y="242"/>
                    <a:pt x="6" y="245"/>
                    <a:pt x="7" y="247"/>
                  </a:cubicBezTo>
                  <a:cubicBezTo>
                    <a:pt x="9" y="251"/>
                    <a:pt x="14" y="251"/>
                    <a:pt x="18" y="252"/>
                  </a:cubicBezTo>
                  <a:close/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6" name="Freeform 106"/>
            <p:cNvSpPr/>
            <p:nvPr/>
          </p:nvSpPr>
          <p:spPr bwMode="auto">
            <a:xfrm>
              <a:off x="7180263" y="1444625"/>
              <a:ext cx="50800" cy="49213"/>
            </a:xfrm>
            <a:custGeom>
              <a:avLst/>
              <a:gdLst>
                <a:gd name="T0" fmla="*/ 24 w 24"/>
                <a:gd name="T1" fmla="*/ 0 h 23"/>
                <a:gd name="T2" fmla="*/ 0 w 24"/>
                <a:gd name="T3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4" h="23">
                  <a:moveTo>
                    <a:pt x="24" y="0"/>
                  </a:moveTo>
                  <a:cubicBezTo>
                    <a:pt x="16" y="8"/>
                    <a:pt x="8" y="16"/>
                    <a:pt x="0" y="23"/>
                  </a:cubicBezTo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7" name="Freeform 107"/>
            <p:cNvSpPr/>
            <p:nvPr/>
          </p:nvSpPr>
          <p:spPr bwMode="auto">
            <a:xfrm>
              <a:off x="7159625" y="923925"/>
              <a:ext cx="441325" cy="609600"/>
            </a:xfrm>
            <a:custGeom>
              <a:avLst/>
              <a:gdLst>
                <a:gd name="T0" fmla="*/ 30 w 205"/>
                <a:gd name="T1" fmla="*/ 0 h 284"/>
                <a:gd name="T2" fmla="*/ 2 w 205"/>
                <a:gd name="T3" fmla="*/ 31 h 284"/>
                <a:gd name="T4" fmla="*/ 5 w 205"/>
                <a:gd name="T5" fmla="*/ 268 h 284"/>
                <a:gd name="T6" fmla="*/ 177 w 205"/>
                <a:gd name="T7" fmla="*/ 283 h 284"/>
                <a:gd name="T8" fmla="*/ 205 w 205"/>
                <a:gd name="T9" fmla="*/ 251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5" h="284">
                  <a:moveTo>
                    <a:pt x="30" y="0"/>
                  </a:moveTo>
                  <a:cubicBezTo>
                    <a:pt x="21" y="10"/>
                    <a:pt x="11" y="21"/>
                    <a:pt x="2" y="31"/>
                  </a:cubicBezTo>
                  <a:cubicBezTo>
                    <a:pt x="2" y="109"/>
                    <a:pt x="0" y="190"/>
                    <a:pt x="5" y="268"/>
                  </a:cubicBezTo>
                  <a:cubicBezTo>
                    <a:pt x="64" y="281"/>
                    <a:pt x="116" y="284"/>
                    <a:pt x="177" y="283"/>
                  </a:cubicBezTo>
                  <a:cubicBezTo>
                    <a:pt x="188" y="273"/>
                    <a:pt x="197" y="263"/>
                    <a:pt x="205" y="251"/>
                  </a:cubicBezTo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8" name="Freeform 108"/>
            <p:cNvSpPr/>
            <p:nvPr/>
          </p:nvSpPr>
          <p:spPr bwMode="auto">
            <a:xfrm>
              <a:off x="7685088" y="1052513"/>
              <a:ext cx="131763" cy="434975"/>
            </a:xfrm>
            <a:custGeom>
              <a:avLst/>
              <a:gdLst>
                <a:gd name="T0" fmla="*/ 6 w 61"/>
                <a:gd name="T1" fmla="*/ 0 h 203"/>
                <a:gd name="T2" fmla="*/ 61 w 61"/>
                <a:gd name="T3" fmla="*/ 1 h 203"/>
                <a:gd name="T4" fmla="*/ 54 w 61"/>
                <a:gd name="T5" fmla="*/ 203 h 203"/>
                <a:gd name="T6" fmla="*/ 0 w 61"/>
                <a:gd name="T7" fmla="*/ 199 h 203"/>
                <a:gd name="T8" fmla="*/ 6 w 61"/>
                <a:gd name="T9" fmla="*/ 0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" h="203">
                  <a:moveTo>
                    <a:pt x="6" y="0"/>
                  </a:moveTo>
                  <a:cubicBezTo>
                    <a:pt x="23" y="2"/>
                    <a:pt x="44" y="2"/>
                    <a:pt x="61" y="1"/>
                  </a:cubicBezTo>
                  <a:cubicBezTo>
                    <a:pt x="59" y="68"/>
                    <a:pt x="54" y="136"/>
                    <a:pt x="54" y="203"/>
                  </a:cubicBezTo>
                  <a:cubicBezTo>
                    <a:pt x="36" y="203"/>
                    <a:pt x="18" y="202"/>
                    <a:pt x="0" y="199"/>
                  </a:cubicBezTo>
                  <a:cubicBezTo>
                    <a:pt x="0" y="133"/>
                    <a:pt x="2" y="67"/>
                    <a:pt x="6" y="0"/>
                  </a:cubicBezTo>
                  <a:close/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9" name="Freeform 109"/>
            <p:cNvSpPr/>
            <p:nvPr/>
          </p:nvSpPr>
          <p:spPr bwMode="auto">
            <a:xfrm>
              <a:off x="7643813" y="1054100"/>
              <a:ext cx="52388" cy="52388"/>
            </a:xfrm>
            <a:custGeom>
              <a:avLst/>
              <a:gdLst>
                <a:gd name="T0" fmla="*/ 24 w 24"/>
                <a:gd name="T1" fmla="*/ 0 h 24"/>
                <a:gd name="T2" fmla="*/ 0 w 24"/>
                <a:gd name="T3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4" h="24">
                  <a:moveTo>
                    <a:pt x="24" y="0"/>
                  </a:moveTo>
                  <a:cubicBezTo>
                    <a:pt x="17" y="9"/>
                    <a:pt x="9" y="17"/>
                    <a:pt x="0" y="24"/>
                  </a:cubicBezTo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0" name="Freeform 110"/>
            <p:cNvSpPr/>
            <p:nvPr/>
          </p:nvSpPr>
          <p:spPr bwMode="auto">
            <a:xfrm>
              <a:off x="7642225" y="1479550"/>
              <a:ext cx="42863" cy="30163"/>
            </a:xfrm>
            <a:custGeom>
              <a:avLst/>
              <a:gdLst>
                <a:gd name="T0" fmla="*/ 20 w 20"/>
                <a:gd name="T1" fmla="*/ 0 h 14"/>
                <a:gd name="T2" fmla="*/ 0 w 20"/>
                <a:gd name="T3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0" h="14">
                  <a:moveTo>
                    <a:pt x="20" y="0"/>
                  </a:moveTo>
                  <a:cubicBezTo>
                    <a:pt x="12" y="5"/>
                    <a:pt x="7" y="8"/>
                    <a:pt x="0" y="14"/>
                  </a:cubicBezTo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1" name="Freeform 111"/>
            <p:cNvSpPr/>
            <p:nvPr/>
          </p:nvSpPr>
          <p:spPr bwMode="auto">
            <a:xfrm>
              <a:off x="7634288" y="1108075"/>
              <a:ext cx="7938" cy="407988"/>
            </a:xfrm>
            <a:custGeom>
              <a:avLst/>
              <a:gdLst>
                <a:gd name="T0" fmla="*/ 4 w 4"/>
                <a:gd name="T1" fmla="*/ 0 h 190"/>
                <a:gd name="T2" fmla="*/ 0 w 4"/>
                <a:gd name="T3" fmla="*/ 190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4" h="190">
                  <a:moveTo>
                    <a:pt x="4" y="0"/>
                  </a:moveTo>
                  <a:cubicBezTo>
                    <a:pt x="1" y="62"/>
                    <a:pt x="2" y="127"/>
                    <a:pt x="0" y="190"/>
                  </a:cubicBezTo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2" name="Freeform 112"/>
            <p:cNvSpPr/>
            <p:nvPr/>
          </p:nvSpPr>
          <p:spPr bwMode="auto">
            <a:xfrm>
              <a:off x="7634288" y="1487488"/>
              <a:ext cx="166688" cy="41275"/>
            </a:xfrm>
            <a:custGeom>
              <a:avLst/>
              <a:gdLst>
                <a:gd name="T0" fmla="*/ 0 w 78"/>
                <a:gd name="T1" fmla="*/ 13 h 19"/>
                <a:gd name="T2" fmla="*/ 51 w 78"/>
                <a:gd name="T3" fmla="*/ 19 h 19"/>
                <a:gd name="T4" fmla="*/ 78 w 78"/>
                <a:gd name="T5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8" h="19">
                  <a:moveTo>
                    <a:pt x="0" y="13"/>
                  </a:moveTo>
                  <a:cubicBezTo>
                    <a:pt x="21" y="17"/>
                    <a:pt x="32" y="17"/>
                    <a:pt x="51" y="19"/>
                  </a:cubicBezTo>
                  <a:cubicBezTo>
                    <a:pt x="60" y="14"/>
                    <a:pt x="66" y="9"/>
                    <a:pt x="78" y="0"/>
                  </a:cubicBezTo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3" name="Freeform 113"/>
            <p:cNvSpPr/>
            <p:nvPr/>
          </p:nvSpPr>
          <p:spPr bwMode="auto">
            <a:xfrm>
              <a:off x="7673975" y="828675"/>
              <a:ext cx="153988" cy="177800"/>
            </a:xfrm>
            <a:custGeom>
              <a:avLst/>
              <a:gdLst>
                <a:gd name="T0" fmla="*/ 8 w 71"/>
                <a:gd name="T1" fmla="*/ 27 h 83"/>
                <a:gd name="T2" fmla="*/ 15 w 71"/>
                <a:gd name="T3" fmla="*/ 73 h 83"/>
                <a:gd name="T4" fmla="*/ 60 w 71"/>
                <a:gd name="T5" fmla="*/ 67 h 83"/>
                <a:gd name="T6" fmla="*/ 68 w 71"/>
                <a:gd name="T7" fmla="*/ 50 h 83"/>
                <a:gd name="T8" fmla="*/ 69 w 71"/>
                <a:gd name="T9" fmla="*/ 26 h 83"/>
                <a:gd name="T10" fmla="*/ 8 w 71"/>
                <a:gd name="T11" fmla="*/ 27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1" h="83">
                  <a:moveTo>
                    <a:pt x="8" y="27"/>
                  </a:moveTo>
                  <a:cubicBezTo>
                    <a:pt x="0" y="43"/>
                    <a:pt x="2" y="62"/>
                    <a:pt x="15" y="73"/>
                  </a:cubicBezTo>
                  <a:cubicBezTo>
                    <a:pt x="29" y="83"/>
                    <a:pt x="50" y="80"/>
                    <a:pt x="60" y="67"/>
                  </a:cubicBezTo>
                  <a:cubicBezTo>
                    <a:pt x="64" y="62"/>
                    <a:pt x="66" y="56"/>
                    <a:pt x="68" y="50"/>
                  </a:cubicBezTo>
                  <a:cubicBezTo>
                    <a:pt x="70" y="42"/>
                    <a:pt x="71" y="34"/>
                    <a:pt x="69" y="26"/>
                  </a:cubicBezTo>
                  <a:cubicBezTo>
                    <a:pt x="61" y="0"/>
                    <a:pt x="20" y="3"/>
                    <a:pt x="8" y="27"/>
                  </a:cubicBezTo>
                  <a:close/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4" name="Freeform 114"/>
            <p:cNvSpPr/>
            <p:nvPr/>
          </p:nvSpPr>
          <p:spPr bwMode="auto">
            <a:xfrm>
              <a:off x="7666038" y="857250"/>
              <a:ext cx="53975" cy="26988"/>
            </a:xfrm>
            <a:custGeom>
              <a:avLst/>
              <a:gdLst>
                <a:gd name="T0" fmla="*/ 25 w 25"/>
                <a:gd name="T1" fmla="*/ 0 h 13"/>
                <a:gd name="T2" fmla="*/ 0 w 25"/>
                <a:gd name="T3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5" h="13">
                  <a:moveTo>
                    <a:pt x="25" y="0"/>
                  </a:moveTo>
                  <a:cubicBezTo>
                    <a:pt x="17" y="4"/>
                    <a:pt x="8" y="9"/>
                    <a:pt x="0" y="13"/>
                  </a:cubicBezTo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5" name="Freeform 115"/>
            <p:cNvSpPr/>
            <p:nvPr/>
          </p:nvSpPr>
          <p:spPr bwMode="auto">
            <a:xfrm>
              <a:off x="7642225" y="884238"/>
              <a:ext cx="77788" cy="133350"/>
            </a:xfrm>
            <a:custGeom>
              <a:avLst/>
              <a:gdLst>
                <a:gd name="T0" fmla="*/ 10 w 36"/>
                <a:gd name="T1" fmla="*/ 0 h 62"/>
                <a:gd name="T2" fmla="*/ 8 w 36"/>
                <a:gd name="T3" fmla="*/ 44 h 62"/>
                <a:gd name="T4" fmla="*/ 15 w 36"/>
                <a:gd name="T5" fmla="*/ 55 h 62"/>
                <a:gd name="T6" fmla="*/ 36 w 36"/>
                <a:gd name="T7" fmla="*/ 6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62">
                  <a:moveTo>
                    <a:pt x="10" y="0"/>
                  </a:moveTo>
                  <a:cubicBezTo>
                    <a:pt x="2" y="14"/>
                    <a:pt x="0" y="30"/>
                    <a:pt x="8" y="44"/>
                  </a:cubicBezTo>
                  <a:cubicBezTo>
                    <a:pt x="10" y="49"/>
                    <a:pt x="11" y="52"/>
                    <a:pt x="15" y="55"/>
                  </a:cubicBezTo>
                  <a:cubicBezTo>
                    <a:pt x="22" y="59"/>
                    <a:pt x="27" y="62"/>
                    <a:pt x="36" y="62"/>
                  </a:cubicBezTo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6" name="Freeform 116"/>
            <p:cNvSpPr/>
            <p:nvPr/>
          </p:nvSpPr>
          <p:spPr bwMode="auto">
            <a:xfrm>
              <a:off x="7721600" y="985838"/>
              <a:ext cx="66675" cy="31750"/>
            </a:xfrm>
            <a:custGeom>
              <a:avLst/>
              <a:gdLst>
                <a:gd name="T0" fmla="*/ 0 w 31"/>
                <a:gd name="T1" fmla="*/ 15 h 15"/>
                <a:gd name="T2" fmla="*/ 31 w 31"/>
                <a:gd name="T3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31" h="15">
                  <a:moveTo>
                    <a:pt x="0" y="15"/>
                  </a:moveTo>
                  <a:cubicBezTo>
                    <a:pt x="11" y="12"/>
                    <a:pt x="21" y="6"/>
                    <a:pt x="31" y="0"/>
                  </a:cubicBezTo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7" name="Freeform 117"/>
            <p:cNvSpPr/>
            <p:nvPr/>
          </p:nvSpPr>
          <p:spPr bwMode="auto">
            <a:xfrm>
              <a:off x="7888288" y="912813"/>
              <a:ext cx="15875" cy="622300"/>
            </a:xfrm>
            <a:custGeom>
              <a:avLst/>
              <a:gdLst>
                <a:gd name="T0" fmla="*/ 8 w 8"/>
                <a:gd name="T1" fmla="*/ 0 h 290"/>
                <a:gd name="T2" fmla="*/ 6 w 8"/>
                <a:gd name="T3" fmla="*/ 51 h 290"/>
                <a:gd name="T4" fmla="*/ 0 w 8"/>
                <a:gd name="T5" fmla="*/ 290 h 2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290">
                  <a:moveTo>
                    <a:pt x="8" y="0"/>
                  </a:moveTo>
                  <a:cubicBezTo>
                    <a:pt x="7" y="3"/>
                    <a:pt x="6" y="47"/>
                    <a:pt x="6" y="51"/>
                  </a:cubicBezTo>
                  <a:cubicBezTo>
                    <a:pt x="2" y="151"/>
                    <a:pt x="7" y="198"/>
                    <a:pt x="0" y="290"/>
                  </a:cubicBezTo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8" name="Freeform 118"/>
            <p:cNvSpPr/>
            <p:nvPr/>
          </p:nvSpPr>
          <p:spPr bwMode="auto">
            <a:xfrm>
              <a:off x="7934325" y="869950"/>
              <a:ext cx="377825" cy="633413"/>
            </a:xfrm>
            <a:custGeom>
              <a:avLst/>
              <a:gdLst>
                <a:gd name="T0" fmla="*/ 7 w 175"/>
                <a:gd name="T1" fmla="*/ 5 h 295"/>
                <a:gd name="T2" fmla="*/ 0 w 175"/>
                <a:gd name="T3" fmla="*/ 289 h 295"/>
                <a:gd name="T4" fmla="*/ 5 w 175"/>
                <a:gd name="T5" fmla="*/ 294 h 295"/>
                <a:gd name="T6" fmla="*/ 37 w 175"/>
                <a:gd name="T7" fmla="*/ 293 h 295"/>
                <a:gd name="T8" fmla="*/ 42 w 175"/>
                <a:gd name="T9" fmla="*/ 288 h 295"/>
                <a:gd name="T10" fmla="*/ 45 w 175"/>
                <a:gd name="T11" fmla="*/ 226 h 295"/>
                <a:gd name="T12" fmla="*/ 54 w 175"/>
                <a:gd name="T13" fmla="*/ 223 h 295"/>
                <a:gd name="T14" fmla="*/ 54 w 175"/>
                <a:gd name="T15" fmla="*/ 223 h 295"/>
                <a:gd name="T16" fmla="*/ 104 w 175"/>
                <a:gd name="T17" fmla="*/ 293 h 295"/>
                <a:gd name="T18" fmla="*/ 108 w 175"/>
                <a:gd name="T19" fmla="*/ 295 h 295"/>
                <a:gd name="T20" fmla="*/ 148 w 175"/>
                <a:gd name="T21" fmla="*/ 295 h 295"/>
                <a:gd name="T22" fmla="*/ 152 w 175"/>
                <a:gd name="T23" fmla="*/ 287 h 295"/>
                <a:gd name="T24" fmla="*/ 60 w 175"/>
                <a:gd name="T25" fmla="*/ 165 h 295"/>
                <a:gd name="T26" fmla="*/ 61 w 175"/>
                <a:gd name="T27" fmla="*/ 158 h 295"/>
                <a:gd name="T28" fmla="*/ 172 w 175"/>
                <a:gd name="T29" fmla="*/ 51 h 295"/>
                <a:gd name="T30" fmla="*/ 168 w 175"/>
                <a:gd name="T31" fmla="*/ 42 h 295"/>
                <a:gd name="T32" fmla="*/ 126 w 175"/>
                <a:gd name="T33" fmla="*/ 46 h 295"/>
                <a:gd name="T34" fmla="*/ 124 w 175"/>
                <a:gd name="T35" fmla="*/ 47 h 295"/>
                <a:gd name="T36" fmla="*/ 60 w 175"/>
                <a:gd name="T37" fmla="*/ 98 h 295"/>
                <a:gd name="T38" fmla="*/ 52 w 175"/>
                <a:gd name="T39" fmla="*/ 94 h 295"/>
                <a:gd name="T40" fmla="*/ 50 w 175"/>
                <a:gd name="T41" fmla="*/ 5 h 295"/>
                <a:gd name="T42" fmla="*/ 49 w 175"/>
                <a:gd name="T43" fmla="*/ 1 h 295"/>
                <a:gd name="T44" fmla="*/ 12 w 175"/>
                <a:gd name="T45" fmla="*/ 0 h 295"/>
                <a:gd name="T46" fmla="*/ 7 w 175"/>
                <a:gd name="T47" fmla="*/ 5 h 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75" h="295">
                  <a:moveTo>
                    <a:pt x="7" y="5"/>
                  </a:moveTo>
                  <a:cubicBezTo>
                    <a:pt x="1" y="99"/>
                    <a:pt x="2" y="194"/>
                    <a:pt x="0" y="289"/>
                  </a:cubicBezTo>
                  <a:cubicBezTo>
                    <a:pt x="0" y="292"/>
                    <a:pt x="2" y="294"/>
                    <a:pt x="5" y="294"/>
                  </a:cubicBezTo>
                  <a:cubicBezTo>
                    <a:pt x="15" y="294"/>
                    <a:pt x="26" y="293"/>
                    <a:pt x="37" y="293"/>
                  </a:cubicBezTo>
                  <a:cubicBezTo>
                    <a:pt x="40" y="293"/>
                    <a:pt x="42" y="291"/>
                    <a:pt x="42" y="288"/>
                  </a:cubicBezTo>
                  <a:cubicBezTo>
                    <a:pt x="43" y="268"/>
                    <a:pt x="44" y="246"/>
                    <a:pt x="45" y="226"/>
                  </a:cubicBezTo>
                  <a:cubicBezTo>
                    <a:pt x="46" y="221"/>
                    <a:pt x="52" y="219"/>
                    <a:pt x="54" y="223"/>
                  </a:cubicBezTo>
                  <a:cubicBezTo>
                    <a:pt x="54" y="223"/>
                    <a:pt x="54" y="223"/>
                    <a:pt x="54" y="223"/>
                  </a:cubicBezTo>
                  <a:cubicBezTo>
                    <a:pt x="71" y="246"/>
                    <a:pt x="88" y="270"/>
                    <a:pt x="104" y="293"/>
                  </a:cubicBezTo>
                  <a:cubicBezTo>
                    <a:pt x="105" y="295"/>
                    <a:pt x="107" y="295"/>
                    <a:pt x="108" y="295"/>
                  </a:cubicBezTo>
                  <a:cubicBezTo>
                    <a:pt x="123" y="295"/>
                    <a:pt x="134" y="295"/>
                    <a:pt x="148" y="295"/>
                  </a:cubicBezTo>
                  <a:cubicBezTo>
                    <a:pt x="152" y="295"/>
                    <a:pt x="154" y="291"/>
                    <a:pt x="152" y="287"/>
                  </a:cubicBezTo>
                  <a:cubicBezTo>
                    <a:pt x="125" y="243"/>
                    <a:pt x="95" y="204"/>
                    <a:pt x="60" y="165"/>
                  </a:cubicBezTo>
                  <a:cubicBezTo>
                    <a:pt x="58" y="163"/>
                    <a:pt x="59" y="160"/>
                    <a:pt x="61" y="158"/>
                  </a:cubicBezTo>
                  <a:cubicBezTo>
                    <a:pt x="99" y="123"/>
                    <a:pt x="134" y="91"/>
                    <a:pt x="172" y="51"/>
                  </a:cubicBezTo>
                  <a:cubicBezTo>
                    <a:pt x="175" y="47"/>
                    <a:pt x="172" y="42"/>
                    <a:pt x="168" y="42"/>
                  </a:cubicBezTo>
                  <a:cubicBezTo>
                    <a:pt x="154" y="44"/>
                    <a:pt x="138" y="45"/>
                    <a:pt x="126" y="46"/>
                  </a:cubicBezTo>
                  <a:cubicBezTo>
                    <a:pt x="125" y="46"/>
                    <a:pt x="125" y="46"/>
                    <a:pt x="124" y="47"/>
                  </a:cubicBezTo>
                  <a:cubicBezTo>
                    <a:pt x="103" y="64"/>
                    <a:pt x="82" y="82"/>
                    <a:pt x="60" y="98"/>
                  </a:cubicBezTo>
                  <a:cubicBezTo>
                    <a:pt x="57" y="101"/>
                    <a:pt x="52" y="98"/>
                    <a:pt x="52" y="94"/>
                  </a:cubicBezTo>
                  <a:cubicBezTo>
                    <a:pt x="52" y="60"/>
                    <a:pt x="50" y="5"/>
                    <a:pt x="50" y="5"/>
                  </a:cubicBezTo>
                  <a:cubicBezTo>
                    <a:pt x="50" y="5"/>
                    <a:pt x="50" y="1"/>
                    <a:pt x="49" y="1"/>
                  </a:cubicBezTo>
                  <a:cubicBezTo>
                    <a:pt x="40" y="1"/>
                    <a:pt x="23" y="0"/>
                    <a:pt x="12" y="0"/>
                  </a:cubicBezTo>
                  <a:cubicBezTo>
                    <a:pt x="9" y="0"/>
                    <a:pt x="7" y="2"/>
                    <a:pt x="7" y="5"/>
                  </a:cubicBezTo>
                  <a:close/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9" name="Freeform 119"/>
            <p:cNvSpPr/>
            <p:nvPr/>
          </p:nvSpPr>
          <p:spPr bwMode="auto">
            <a:xfrm>
              <a:off x="7904163" y="868363"/>
              <a:ext cx="41275" cy="44450"/>
            </a:xfrm>
            <a:custGeom>
              <a:avLst/>
              <a:gdLst>
                <a:gd name="T0" fmla="*/ 19 w 19"/>
                <a:gd name="T1" fmla="*/ 0 h 21"/>
                <a:gd name="T2" fmla="*/ 0 w 19"/>
                <a:gd name="T3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9" h="21">
                  <a:moveTo>
                    <a:pt x="19" y="0"/>
                  </a:moveTo>
                  <a:cubicBezTo>
                    <a:pt x="13" y="7"/>
                    <a:pt x="6" y="14"/>
                    <a:pt x="0" y="21"/>
                  </a:cubicBezTo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0" name="Freeform 120"/>
            <p:cNvSpPr/>
            <p:nvPr/>
          </p:nvSpPr>
          <p:spPr bwMode="auto">
            <a:xfrm>
              <a:off x="7894638" y="1501775"/>
              <a:ext cx="38100" cy="25400"/>
            </a:xfrm>
            <a:custGeom>
              <a:avLst/>
              <a:gdLst>
                <a:gd name="T0" fmla="*/ 18 w 18"/>
                <a:gd name="T1" fmla="*/ 0 h 12"/>
                <a:gd name="T2" fmla="*/ 0 w 18"/>
                <a:gd name="T3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8" h="12">
                  <a:moveTo>
                    <a:pt x="18" y="0"/>
                  </a:moveTo>
                  <a:cubicBezTo>
                    <a:pt x="12" y="6"/>
                    <a:pt x="7" y="8"/>
                    <a:pt x="0" y="12"/>
                  </a:cubicBezTo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1" name="Freeform 121"/>
            <p:cNvSpPr/>
            <p:nvPr/>
          </p:nvSpPr>
          <p:spPr bwMode="auto">
            <a:xfrm>
              <a:off x="8121650" y="1508125"/>
              <a:ext cx="41275" cy="30163"/>
            </a:xfrm>
            <a:custGeom>
              <a:avLst/>
              <a:gdLst>
                <a:gd name="T0" fmla="*/ 19 w 19"/>
                <a:gd name="T1" fmla="*/ 0 h 14"/>
                <a:gd name="T2" fmla="*/ 0 w 19"/>
                <a:gd name="T3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9" h="14">
                  <a:moveTo>
                    <a:pt x="19" y="0"/>
                  </a:moveTo>
                  <a:cubicBezTo>
                    <a:pt x="13" y="5"/>
                    <a:pt x="6" y="9"/>
                    <a:pt x="0" y="14"/>
                  </a:cubicBezTo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2" name="Freeform 122"/>
            <p:cNvSpPr/>
            <p:nvPr/>
          </p:nvSpPr>
          <p:spPr bwMode="auto">
            <a:xfrm>
              <a:off x="7985125" y="1497013"/>
              <a:ext cx="42863" cy="38100"/>
            </a:xfrm>
            <a:custGeom>
              <a:avLst/>
              <a:gdLst>
                <a:gd name="T0" fmla="*/ 20 w 20"/>
                <a:gd name="T1" fmla="*/ 0 h 18"/>
                <a:gd name="T2" fmla="*/ 0 w 20"/>
                <a:gd name="T3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0" h="18">
                  <a:moveTo>
                    <a:pt x="20" y="0"/>
                  </a:moveTo>
                  <a:cubicBezTo>
                    <a:pt x="14" y="7"/>
                    <a:pt x="7" y="13"/>
                    <a:pt x="0" y="18"/>
                  </a:cubicBezTo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3" name="Freeform 123"/>
            <p:cNvSpPr/>
            <p:nvPr/>
          </p:nvSpPr>
          <p:spPr bwMode="auto">
            <a:xfrm>
              <a:off x="8229600" y="1503363"/>
              <a:ext cx="34925" cy="41275"/>
            </a:xfrm>
            <a:custGeom>
              <a:avLst/>
              <a:gdLst>
                <a:gd name="T0" fmla="*/ 16 w 16"/>
                <a:gd name="T1" fmla="*/ 0 h 19"/>
                <a:gd name="T2" fmla="*/ 0 w 16"/>
                <a:gd name="T3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6" h="19">
                  <a:moveTo>
                    <a:pt x="16" y="0"/>
                  </a:moveTo>
                  <a:cubicBezTo>
                    <a:pt x="9" y="5"/>
                    <a:pt x="6" y="13"/>
                    <a:pt x="0" y="19"/>
                  </a:cubicBezTo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4" name="Freeform 124"/>
            <p:cNvSpPr/>
            <p:nvPr/>
          </p:nvSpPr>
          <p:spPr bwMode="auto">
            <a:xfrm>
              <a:off x="7889875" y="1535113"/>
              <a:ext cx="90488" cy="3175"/>
            </a:xfrm>
            <a:custGeom>
              <a:avLst/>
              <a:gdLst>
                <a:gd name="T0" fmla="*/ 0 w 42"/>
                <a:gd name="T1" fmla="*/ 0 h 1"/>
                <a:gd name="T2" fmla="*/ 42 w 42"/>
                <a:gd name="T3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42" h="1">
                  <a:moveTo>
                    <a:pt x="0" y="0"/>
                  </a:moveTo>
                  <a:cubicBezTo>
                    <a:pt x="15" y="0"/>
                    <a:pt x="28" y="1"/>
                    <a:pt x="42" y="1"/>
                  </a:cubicBezTo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5" name="Freeform 125"/>
            <p:cNvSpPr/>
            <p:nvPr/>
          </p:nvSpPr>
          <p:spPr bwMode="auto">
            <a:xfrm>
              <a:off x="8121650" y="1541463"/>
              <a:ext cx="107950" cy="4763"/>
            </a:xfrm>
            <a:custGeom>
              <a:avLst/>
              <a:gdLst>
                <a:gd name="T0" fmla="*/ 0 w 50"/>
                <a:gd name="T1" fmla="*/ 0 h 2"/>
                <a:gd name="T2" fmla="*/ 30 w 50"/>
                <a:gd name="T3" fmla="*/ 1 h 2"/>
                <a:gd name="T4" fmla="*/ 50 w 50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0" h="2">
                  <a:moveTo>
                    <a:pt x="0" y="0"/>
                  </a:moveTo>
                  <a:cubicBezTo>
                    <a:pt x="12" y="1"/>
                    <a:pt x="20" y="0"/>
                    <a:pt x="30" y="1"/>
                  </a:cubicBezTo>
                  <a:cubicBezTo>
                    <a:pt x="38" y="2"/>
                    <a:pt x="42" y="1"/>
                    <a:pt x="50" y="2"/>
                  </a:cubicBezTo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6" name="Freeform 126"/>
            <p:cNvSpPr/>
            <p:nvPr/>
          </p:nvSpPr>
          <p:spPr bwMode="auto">
            <a:xfrm>
              <a:off x="8031163" y="1423988"/>
              <a:ext cx="90488" cy="117475"/>
            </a:xfrm>
            <a:custGeom>
              <a:avLst/>
              <a:gdLst>
                <a:gd name="T0" fmla="*/ 0 w 42"/>
                <a:gd name="T1" fmla="*/ 0 h 55"/>
                <a:gd name="T2" fmla="*/ 42 w 42"/>
                <a:gd name="T3" fmla="*/ 55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42" h="55">
                  <a:moveTo>
                    <a:pt x="0" y="0"/>
                  </a:moveTo>
                  <a:cubicBezTo>
                    <a:pt x="13" y="18"/>
                    <a:pt x="30" y="36"/>
                    <a:pt x="42" y="55"/>
                  </a:cubicBezTo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7" name="Freeform 127"/>
            <p:cNvSpPr/>
            <p:nvPr/>
          </p:nvSpPr>
          <p:spPr bwMode="auto">
            <a:xfrm>
              <a:off x="8048625" y="963613"/>
              <a:ext cx="150813" cy="100013"/>
            </a:xfrm>
            <a:custGeom>
              <a:avLst/>
              <a:gdLst>
                <a:gd name="T0" fmla="*/ 0 w 70"/>
                <a:gd name="T1" fmla="*/ 46 h 46"/>
                <a:gd name="T2" fmla="*/ 39 w 70"/>
                <a:gd name="T3" fmla="*/ 14 h 46"/>
                <a:gd name="T4" fmla="*/ 70 w 70"/>
                <a:gd name="T5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0" h="46">
                  <a:moveTo>
                    <a:pt x="0" y="46"/>
                  </a:moveTo>
                  <a:cubicBezTo>
                    <a:pt x="14" y="34"/>
                    <a:pt x="25" y="24"/>
                    <a:pt x="39" y="14"/>
                  </a:cubicBezTo>
                  <a:cubicBezTo>
                    <a:pt x="49" y="7"/>
                    <a:pt x="59" y="4"/>
                    <a:pt x="70" y="0"/>
                  </a:cubicBezTo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8" name="Freeform 128"/>
            <p:cNvSpPr/>
            <p:nvPr/>
          </p:nvSpPr>
          <p:spPr bwMode="auto">
            <a:xfrm>
              <a:off x="8281988" y="1050925"/>
              <a:ext cx="461963" cy="454025"/>
            </a:xfrm>
            <a:custGeom>
              <a:avLst/>
              <a:gdLst>
                <a:gd name="T0" fmla="*/ 65 w 215"/>
                <a:gd name="T1" fmla="*/ 107 h 212"/>
                <a:gd name="T2" fmla="*/ 211 w 215"/>
                <a:gd name="T3" fmla="*/ 110 h 212"/>
                <a:gd name="T4" fmla="*/ 161 w 215"/>
                <a:gd name="T5" fmla="*/ 13 h 212"/>
                <a:gd name="T6" fmla="*/ 56 w 215"/>
                <a:gd name="T7" fmla="*/ 21 h 212"/>
                <a:gd name="T8" fmla="*/ 38 w 215"/>
                <a:gd name="T9" fmla="*/ 170 h 212"/>
                <a:gd name="T10" fmla="*/ 125 w 215"/>
                <a:gd name="T11" fmla="*/ 211 h 212"/>
                <a:gd name="T12" fmla="*/ 202 w 215"/>
                <a:gd name="T13" fmla="*/ 158 h 212"/>
                <a:gd name="T14" fmla="*/ 174 w 215"/>
                <a:gd name="T15" fmla="*/ 136 h 212"/>
                <a:gd name="T16" fmla="*/ 163 w 215"/>
                <a:gd name="T17" fmla="*/ 148 h 212"/>
                <a:gd name="T18" fmla="*/ 119 w 215"/>
                <a:gd name="T19" fmla="*/ 160 h 212"/>
                <a:gd name="T20" fmla="*/ 82 w 215"/>
                <a:gd name="T21" fmla="*/ 137 h 212"/>
                <a:gd name="T22" fmla="*/ 65 w 215"/>
                <a:gd name="T23" fmla="*/ 107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15" h="212">
                  <a:moveTo>
                    <a:pt x="65" y="107"/>
                  </a:moveTo>
                  <a:cubicBezTo>
                    <a:pt x="66" y="108"/>
                    <a:pt x="163" y="109"/>
                    <a:pt x="211" y="110"/>
                  </a:cubicBezTo>
                  <a:cubicBezTo>
                    <a:pt x="215" y="76"/>
                    <a:pt x="194" y="25"/>
                    <a:pt x="161" y="13"/>
                  </a:cubicBezTo>
                  <a:cubicBezTo>
                    <a:pt x="129" y="0"/>
                    <a:pt x="87" y="4"/>
                    <a:pt x="56" y="21"/>
                  </a:cubicBezTo>
                  <a:cubicBezTo>
                    <a:pt x="6" y="50"/>
                    <a:pt x="0" y="128"/>
                    <a:pt x="38" y="170"/>
                  </a:cubicBezTo>
                  <a:cubicBezTo>
                    <a:pt x="60" y="195"/>
                    <a:pt x="92" y="212"/>
                    <a:pt x="125" y="211"/>
                  </a:cubicBezTo>
                  <a:cubicBezTo>
                    <a:pt x="158" y="211"/>
                    <a:pt x="192" y="190"/>
                    <a:pt x="202" y="158"/>
                  </a:cubicBezTo>
                  <a:cubicBezTo>
                    <a:pt x="193" y="152"/>
                    <a:pt x="183" y="143"/>
                    <a:pt x="174" y="136"/>
                  </a:cubicBezTo>
                  <a:cubicBezTo>
                    <a:pt x="172" y="135"/>
                    <a:pt x="164" y="146"/>
                    <a:pt x="163" y="148"/>
                  </a:cubicBezTo>
                  <a:cubicBezTo>
                    <a:pt x="152" y="158"/>
                    <a:pt x="134" y="162"/>
                    <a:pt x="119" y="160"/>
                  </a:cubicBezTo>
                  <a:cubicBezTo>
                    <a:pt x="104" y="157"/>
                    <a:pt x="91" y="149"/>
                    <a:pt x="82" y="137"/>
                  </a:cubicBezTo>
                  <a:cubicBezTo>
                    <a:pt x="72" y="125"/>
                    <a:pt x="70" y="122"/>
                    <a:pt x="65" y="107"/>
                  </a:cubicBezTo>
                  <a:close/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9" name="Freeform 129"/>
            <p:cNvSpPr/>
            <p:nvPr/>
          </p:nvSpPr>
          <p:spPr bwMode="auto">
            <a:xfrm>
              <a:off x="8421688" y="1116013"/>
              <a:ext cx="238125" cy="106363"/>
            </a:xfrm>
            <a:custGeom>
              <a:avLst/>
              <a:gdLst>
                <a:gd name="T0" fmla="*/ 0 w 111"/>
                <a:gd name="T1" fmla="*/ 48 h 49"/>
                <a:gd name="T2" fmla="*/ 111 w 111"/>
                <a:gd name="T3" fmla="*/ 47 h 49"/>
                <a:gd name="T4" fmla="*/ 96 w 111"/>
                <a:gd name="T5" fmla="*/ 22 h 49"/>
                <a:gd name="T6" fmla="*/ 36 w 111"/>
                <a:gd name="T7" fmla="*/ 6 h 49"/>
                <a:gd name="T8" fmla="*/ 0 w 111"/>
                <a:gd name="T9" fmla="*/ 48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1" h="49">
                  <a:moveTo>
                    <a:pt x="0" y="48"/>
                  </a:moveTo>
                  <a:cubicBezTo>
                    <a:pt x="34" y="49"/>
                    <a:pt x="77" y="49"/>
                    <a:pt x="111" y="47"/>
                  </a:cubicBezTo>
                  <a:cubicBezTo>
                    <a:pt x="111" y="47"/>
                    <a:pt x="107" y="34"/>
                    <a:pt x="96" y="22"/>
                  </a:cubicBezTo>
                  <a:cubicBezTo>
                    <a:pt x="84" y="7"/>
                    <a:pt x="54" y="0"/>
                    <a:pt x="36" y="6"/>
                  </a:cubicBezTo>
                  <a:cubicBezTo>
                    <a:pt x="21" y="11"/>
                    <a:pt x="1" y="34"/>
                    <a:pt x="0" y="48"/>
                  </a:cubicBezTo>
                  <a:close/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0" name="Freeform 130"/>
            <p:cNvSpPr/>
            <p:nvPr/>
          </p:nvSpPr>
          <p:spPr bwMode="auto">
            <a:xfrm>
              <a:off x="8289925" y="1089025"/>
              <a:ext cx="119063" cy="85725"/>
            </a:xfrm>
            <a:custGeom>
              <a:avLst/>
              <a:gdLst>
                <a:gd name="T0" fmla="*/ 55 w 55"/>
                <a:gd name="T1" fmla="*/ 0 h 40"/>
                <a:gd name="T2" fmla="*/ 0 w 55"/>
                <a:gd name="T3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55" h="40">
                  <a:moveTo>
                    <a:pt x="55" y="0"/>
                  </a:moveTo>
                  <a:cubicBezTo>
                    <a:pt x="34" y="12"/>
                    <a:pt x="14" y="27"/>
                    <a:pt x="0" y="40"/>
                  </a:cubicBezTo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1" name="Freeform 131"/>
            <p:cNvSpPr/>
            <p:nvPr/>
          </p:nvSpPr>
          <p:spPr bwMode="auto">
            <a:xfrm>
              <a:off x="8266113" y="1174750"/>
              <a:ext cx="447675" cy="409575"/>
            </a:xfrm>
            <a:custGeom>
              <a:avLst/>
              <a:gdLst>
                <a:gd name="T0" fmla="*/ 11 w 208"/>
                <a:gd name="T1" fmla="*/ 0 h 191"/>
                <a:gd name="T2" fmla="*/ 5 w 208"/>
                <a:gd name="T3" fmla="*/ 90 h 191"/>
                <a:gd name="T4" fmla="*/ 167 w 208"/>
                <a:gd name="T5" fmla="*/ 158 h 191"/>
                <a:gd name="T6" fmla="*/ 208 w 208"/>
                <a:gd name="T7" fmla="*/ 106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8" h="191">
                  <a:moveTo>
                    <a:pt x="11" y="0"/>
                  </a:moveTo>
                  <a:cubicBezTo>
                    <a:pt x="4" y="28"/>
                    <a:pt x="0" y="63"/>
                    <a:pt x="5" y="90"/>
                  </a:cubicBezTo>
                  <a:cubicBezTo>
                    <a:pt x="14" y="145"/>
                    <a:pt x="118" y="191"/>
                    <a:pt x="167" y="158"/>
                  </a:cubicBezTo>
                  <a:cubicBezTo>
                    <a:pt x="189" y="144"/>
                    <a:pt x="203" y="131"/>
                    <a:pt x="208" y="106"/>
                  </a:cubicBezTo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2" name="Freeform 132"/>
            <p:cNvSpPr/>
            <p:nvPr/>
          </p:nvSpPr>
          <p:spPr bwMode="auto">
            <a:xfrm>
              <a:off x="8537575" y="1125538"/>
              <a:ext cx="65088" cy="90488"/>
            </a:xfrm>
            <a:custGeom>
              <a:avLst/>
              <a:gdLst>
                <a:gd name="T0" fmla="*/ 0 w 30"/>
                <a:gd name="T1" fmla="*/ 0 h 42"/>
                <a:gd name="T2" fmla="*/ 30 w 30"/>
                <a:gd name="T3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30" h="42">
                  <a:moveTo>
                    <a:pt x="0" y="0"/>
                  </a:moveTo>
                  <a:cubicBezTo>
                    <a:pt x="18" y="7"/>
                    <a:pt x="28" y="23"/>
                    <a:pt x="30" y="42"/>
                  </a:cubicBezTo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189" name="组合 188"/>
          <p:cNvGrpSpPr/>
          <p:nvPr/>
        </p:nvGrpSpPr>
        <p:grpSpPr>
          <a:xfrm>
            <a:off x="3980815" y="5116513"/>
            <a:ext cx="774701" cy="674687"/>
            <a:chOff x="3533775" y="5116513"/>
            <a:chExt cx="774701" cy="674687"/>
          </a:xfrm>
        </p:grpSpPr>
        <p:sp>
          <p:nvSpPr>
            <p:cNvPr id="133" name="Freeform 133"/>
            <p:cNvSpPr/>
            <p:nvPr/>
          </p:nvSpPr>
          <p:spPr bwMode="auto">
            <a:xfrm>
              <a:off x="3616325" y="5165725"/>
              <a:ext cx="647700" cy="576263"/>
            </a:xfrm>
            <a:custGeom>
              <a:avLst/>
              <a:gdLst>
                <a:gd name="T0" fmla="*/ 0 w 301"/>
                <a:gd name="T1" fmla="*/ 132 h 268"/>
                <a:gd name="T2" fmla="*/ 16 w 301"/>
                <a:gd name="T3" fmla="*/ 201 h 268"/>
                <a:gd name="T4" fmla="*/ 80 w 301"/>
                <a:gd name="T5" fmla="*/ 249 h 268"/>
                <a:gd name="T6" fmla="*/ 185 w 301"/>
                <a:gd name="T7" fmla="*/ 262 h 268"/>
                <a:gd name="T8" fmla="*/ 273 w 301"/>
                <a:gd name="T9" fmla="*/ 206 h 268"/>
                <a:gd name="T10" fmla="*/ 264 w 301"/>
                <a:gd name="T11" fmla="*/ 62 h 268"/>
                <a:gd name="T12" fmla="*/ 127 w 301"/>
                <a:gd name="T13" fmla="*/ 2 h 268"/>
                <a:gd name="T14" fmla="*/ 5 w 301"/>
                <a:gd name="T15" fmla="*/ 83 h 268"/>
                <a:gd name="T16" fmla="*/ 0 w 301"/>
                <a:gd name="T17" fmla="*/ 132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1" h="268">
                  <a:moveTo>
                    <a:pt x="0" y="132"/>
                  </a:moveTo>
                  <a:cubicBezTo>
                    <a:pt x="1" y="156"/>
                    <a:pt x="4" y="180"/>
                    <a:pt x="16" y="201"/>
                  </a:cubicBezTo>
                  <a:cubicBezTo>
                    <a:pt x="30" y="224"/>
                    <a:pt x="55" y="239"/>
                    <a:pt x="80" y="249"/>
                  </a:cubicBezTo>
                  <a:cubicBezTo>
                    <a:pt x="113" y="262"/>
                    <a:pt x="150" y="268"/>
                    <a:pt x="185" y="262"/>
                  </a:cubicBezTo>
                  <a:cubicBezTo>
                    <a:pt x="220" y="256"/>
                    <a:pt x="254" y="236"/>
                    <a:pt x="273" y="206"/>
                  </a:cubicBezTo>
                  <a:cubicBezTo>
                    <a:pt x="301" y="163"/>
                    <a:pt x="295" y="102"/>
                    <a:pt x="264" y="62"/>
                  </a:cubicBezTo>
                  <a:cubicBezTo>
                    <a:pt x="232" y="21"/>
                    <a:pt x="179" y="0"/>
                    <a:pt x="127" y="2"/>
                  </a:cubicBezTo>
                  <a:cubicBezTo>
                    <a:pt x="75" y="4"/>
                    <a:pt x="21" y="33"/>
                    <a:pt x="5" y="83"/>
                  </a:cubicBezTo>
                  <a:cubicBezTo>
                    <a:pt x="0" y="98"/>
                    <a:pt x="0" y="115"/>
                    <a:pt x="0" y="132"/>
                  </a:cubicBezTo>
                  <a:close/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4" name="Freeform 134"/>
            <p:cNvSpPr/>
            <p:nvPr/>
          </p:nvSpPr>
          <p:spPr bwMode="auto">
            <a:xfrm>
              <a:off x="3743325" y="5297488"/>
              <a:ext cx="334963" cy="300038"/>
            </a:xfrm>
            <a:custGeom>
              <a:avLst/>
              <a:gdLst>
                <a:gd name="T0" fmla="*/ 41 w 156"/>
                <a:gd name="T1" fmla="*/ 128 h 140"/>
                <a:gd name="T2" fmla="*/ 63 w 156"/>
                <a:gd name="T3" fmla="*/ 135 h 140"/>
                <a:gd name="T4" fmla="*/ 144 w 156"/>
                <a:gd name="T5" fmla="*/ 108 h 140"/>
                <a:gd name="T6" fmla="*/ 153 w 156"/>
                <a:gd name="T7" fmla="*/ 83 h 140"/>
                <a:gd name="T8" fmla="*/ 151 w 156"/>
                <a:gd name="T9" fmla="*/ 46 h 140"/>
                <a:gd name="T10" fmla="*/ 34 w 156"/>
                <a:gd name="T11" fmla="*/ 20 h 140"/>
                <a:gd name="T12" fmla="*/ 41 w 156"/>
                <a:gd name="T13" fmla="*/ 128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6" h="140">
                  <a:moveTo>
                    <a:pt x="41" y="128"/>
                  </a:moveTo>
                  <a:cubicBezTo>
                    <a:pt x="48" y="132"/>
                    <a:pt x="56" y="134"/>
                    <a:pt x="63" y="135"/>
                  </a:cubicBezTo>
                  <a:cubicBezTo>
                    <a:pt x="93" y="140"/>
                    <a:pt x="128" y="134"/>
                    <a:pt x="144" y="108"/>
                  </a:cubicBezTo>
                  <a:cubicBezTo>
                    <a:pt x="148" y="101"/>
                    <a:pt x="151" y="92"/>
                    <a:pt x="153" y="83"/>
                  </a:cubicBezTo>
                  <a:cubicBezTo>
                    <a:pt x="155" y="71"/>
                    <a:pt x="156" y="57"/>
                    <a:pt x="151" y="46"/>
                  </a:cubicBezTo>
                  <a:cubicBezTo>
                    <a:pt x="134" y="13"/>
                    <a:pt x="65" y="0"/>
                    <a:pt x="34" y="20"/>
                  </a:cubicBezTo>
                  <a:cubicBezTo>
                    <a:pt x="0" y="43"/>
                    <a:pt x="8" y="107"/>
                    <a:pt x="41" y="128"/>
                  </a:cubicBezTo>
                  <a:close/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5" name="Freeform 135"/>
            <p:cNvSpPr/>
            <p:nvPr/>
          </p:nvSpPr>
          <p:spPr bwMode="auto">
            <a:xfrm>
              <a:off x="3886200" y="5116513"/>
              <a:ext cx="142875" cy="73025"/>
            </a:xfrm>
            <a:custGeom>
              <a:avLst/>
              <a:gdLst>
                <a:gd name="T0" fmla="*/ 0 w 66"/>
                <a:gd name="T1" fmla="*/ 20 h 34"/>
                <a:gd name="T2" fmla="*/ 0 w 66"/>
                <a:gd name="T3" fmla="*/ 0 h 34"/>
                <a:gd name="T4" fmla="*/ 58 w 66"/>
                <a:gd name="T5" fmla="*/ 1 h 34"/>
                <a:gd name="T6" fmla="*/ 65 w 66"/>
                <a:gd name="T7" fmla="*/ 4 h 34"/>
                <a:gd name="T8" fmla="*/ 66 w 66"/>
                <a:gd name="T9" fmla="*/ 8 h 34"/>
                <a:gd name="T10" fmla="*/ 66 w 66"/>
                <a:gd name="T11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6" h="34">
                  <a:moveTo>
                    <a:pt x="0" y="20"/>
                  </a:moveTo>
                  <a:cubicBezTo>
                    <a:pt x="0" y="14"/>
                    <a:pt x="0" y="7"/>
                    <a:pt x="0" y="0"/>
                  </a:cubicBezTo>
                  <a:cubicBezTo>
                    <a:pt x="19" y="0"/>
                    <a:pt x="38" y="0"/>
                    <a:pt x="58" y="1"/>
                  </a:cubicBezTo>
                  <a:cubicBezTo>
                    <a:pt x="60" y="1"/>
                    <a:pt x="64" y="1"/>
                    <a:pt x="65" y="4"/>
                  </a:cubicBezTo>
                  <a:cubicBezTo>
                    <a:pt x="66" y="5"/>
                    <a:pt x="66" y="7"/>
                    <a:pt x="66" y="8"/>
                  </a:cubicBezTo>
                  <a:cubicBezTo>
                    <a:pt x="66" y="17"/>
                    <a:pt x="66" y="25"/>
                    <a:pt x="66" y="34"/>
                  </a:cubicBezTo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6" name="Freeform 136"/>
            <p:cNvSpPr/>
            <p:nvPr/>
          </p:nvSpPr>
          <p:spPr bwMode="auto">
            <a:xfrm>
              <a:off x="4146550" y="5219700"/>
              <a:ext cx="127000" cy="138113"/>
            </a:xfrm>
            <a:custGeom>
              <a:avLst/>
              <a:gdLst>
                <a:gd name="T0" fmla="*/ 0 w 59"/>
                <a:gd name="T1" fmla="*/ 18 h 64"/>
                <a:gd name="T2" fmla="*/ 19 w 59"/>
                <a:gd name="T3" fmla="*/ 1 h 64"/>
                <a:gd name="T4" fmla="*/ 22 w 59"/>
                <a:gd name="T5" fmla="*/ 0 h 64"/>
                <a:gd name="T6" fmla="*/ 25 w 59"/>
                <a:gd name="T7" fmla="*/ 1 h 64"/>
                <a:gd name="T8" fmla="*/ 58 w 59"/>
                <a:gd name="T9" fmla="*/ 46 h 64"/>
                <a:gd name="T10" fmla="*/ 58 w 59"/>
                <a:gd name="T11" fmla="*/ 50 h 64"/>
                <a:gd name="T12" fmla="*/ 56 w 59"/>
                <a:gd name="T13" fmla="*/ 53 h 64"/>
                <a:gd name="T14" fmla="*/ 35 w 59"/>
                <a:gd name="T15" fmla="*/ 6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9" h="64">
                  <a:moveTo>
                    <a:pt x="0" y="18"/>
                  </a:moveTo>
                  <a:cubicBezTo>
                    <a:pt x="7" y="12"/>
                    <a:pt x="12" y="7"/>
                    <a:pt x="19" y="1"/>
                  </a:cubicBezTo>
                  <a:cubicBezTo>
                    <a:pt x="20" y="0"/>
                    <a:pt x="21" y="0"/>
                    <a:pt x="22" y="0"/>
                  </a:cubicBezTo>
                  <a:cubicBezTo>
                    <a:pt x="23" y="0"/>
                    <a:pt x="24" y="0"/>
                    <a:pt x="25" y="1"/>
                  </a:cubicBezTo>
                  <a:cubicBezTo>
                    <a:pt x="39" y="13"/>
                    <a:pt x="51" y="29"/>
                    <a:pt x="58" y="46"/>
                  </a:cubicBezTo>
                  <a:cubicBezTo>
                    <a:pt x="58" y="48"/>
                    <a:pt x="59" y="49"/>
                    <a:pt x="58" y="50"/>
                  </a:cubicBezTo>
                  <a:cubicBezTo>
                    <a:pt x="58" y="51"/>
                    <a:pt x="57" y="52"/>
                    <a:pt x="56" y="53"/>
                  </a:cubicBezTo>
                  <a:cubicBezTo>
                    <a:pt x="50" y="58"/>
                    <a:pt x="43" y="62"/>
                    <a:pt x="35" y="64"/>
                  </a:cubicBezTo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7" name="Freeform 137"/>
            <p:cNvSpPr/>
            <p:nvPr/>
          </p:nvSpPr>
          <p:spPr bwMode="auto">
            <a:xfrm>
              <a:off x="4221163" y="5473700"/>
              <a:ext cx="87313" cy="149225"/>
            </a:xfrm>
            <a:custGeom>
              <a:avLst/>
              <a:gdLst>
                <a:gd name="T0" fmla="*/ 11 w 41"/>
                <a:gd name="T1" fmla="*/ 0 h 70"/>
                <a:gd name="T2" fmla="*/ 41 w 41"/>
                <a:gd name="T3" fmla="*/ 0 h 70"/>
                <a:gd name="T4" fmla="*/ 28 w 41"/>
                <a:gd name="T5" fmla="*/ 68 h 70"/>
                <a:gd name="T6" fmla="*/ 27 w 41"/>
                <a:gd name="T7" fmla="*/ 70 h 70"/>
                <a:gd name="T8" fmla="*/ 24 w 41"/>
                <a:gd name="T9" fmla="*/ 69 h 70"/>
                <a:gd name="T10" fmla="*/ 0 w 41"/>
                <a:gd name="T11" fmla="*/ 55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1" h="70">
                  <a:moveTo>
                    <a:pt x="11" y="0"/>
                  </a:moveTo>
                  <a:cubicBezTo>
                    <a:pt x="21" y="0"/>
                    <a:pt x="31" y="0"/>
                    <a:pt x="41" y="0"/>
                  </a:cubicBezTo>
                  <a:cubicBezTo>
                    <a:pt x="40" y="23"/>
                    <a:pt x="36" y="47"/>
                    <a:pt x="28" y="68"/>
                  </a:cubicBezTo>
                  <a:cubicBezTo>
                    <a:pt x="28" y="69"/>
                    <a:pt x="27" y="70"/>
                    <a:pt x="27" y="70"/>
                  </a:cubicBezTo>
                  <a:cubicBezTo>
                    <a:pt x="26" y="70"/>
                    <a:pt x="25" y="70"/>
                    <a:pt x="24" y="69"/>
                  </a:cubicBezTo>
                  <a:cubicBezTo>
                    <a:pt x="16" y="65"/>
                    <a:pt x="8" y="60"/>
                    <a:pt x="0" y="55"/>
                  </a:cubicBezTo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8" name="Freeform 138"/>
            <p:cNvSpPr/>
            <p:nvPr/>
          </p:nvSpPr>
          <p:spPr bwMode="auto">
            <a:xfrm>
              <a:off x="4033838" y="5673725"/>
              <a:ext cx="139700" cy="106363"/>
            </a:xfrm>
            <a:custGeom>
              <a:avLst/>
              <a:gdLst>
                <a:gd name="T0" fmla="*/ 54 w 65"/>
                <a:gd name="T1" fmla="*/ 0 h 50"/>
                <a:gd name="T2" fmla="*/ 65 w 65"/>
                <a:gd name="T3" fmla="*/ 18 h 50"/>
                <a:gd name="T4" fmla="*/ 7 w 65"/>
                <a:gd name="T5" fmla="*/ 50 h 50"/>
                <a:gd name="T6" fmla="*/ 0 w 65"/>
                <a:gd name="T7" fmla="*/ 2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5" h="50">
                  <a:moveTo>
                    <a:pt x="54" y="0"/>
                  </a:moveTo>
                  <a:cubicBezTo>
                    <a:pt x="58" y="6"/>
                    <a:pt x="61" y="12"/>
                    <a:pt x="65" y="18"/>
                  </a:cubicBezTo>
                  <a:cubicBezTo>
                    <a:pt x="47" y="30"/>
                    <a:pt x="28" y="41"/>
                    <a:pt x="7" y="50"/>
                  </a:cubicBezTo>
                  <a:cubicBezTo>
                    <a:pt x="0" y="27"/>
                    <a:pt x="0" y="27"/>
                    <a:pt x="0" y="27"/>
                  </a:cubicBezTo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9" name="Freeform 139"/>
            <p:cNvSpPr/>
            <p:nvPr/>
          </p:nvSpPr>
          <p:spPr bwMode="auto">
            <a:xfrm>
              <a:off x="3721100" y="5692775"/>
              <a:ext cx="179388" cy="98425"/>
            </a:xfrm>
            <a:custGeom>
              <a:avLst/>
              <a:gdLst>
                <a:gd name="T0" fmla="*/ 83 w 83"/>
                <a:gd name="T1" fmla="*/ 19 h 46"/>
                <a:gd name="T2" fmla="*/ 76 w 83"/>
                <a:gd name="T3" fmla="*/ 41 h 46"/>
                <a:gd name="T4" fmla="*/ 74 w 83"/>
                <a:gd name="T5" fmla="*/ 45 h 46"/>
                <a:gd name="T6" fmla="*/ 69 w 83"/>
                <a:gd name="T7" fmla="*/ 46 h 46"/>
                <a:gd name="T8" fmla="*/ 0 w 83"/>
                <a:gd name="T9" fmla="*/ 29 h 46"/>
                <a:gd name="T10" fmla="*/ 16 w 83"/>
                <a:gd name="T11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3" h="46">
                  <a:moveTo>
                    <a:pt x="83" y="19"/>
                  </a:moveTo>
                  <a:cubicBezTo>
                    <a:pt x="81" y="27"/>
                    <a:pt x="78" y="34"/>
                    <a:pt x="76" y="41"/>
                  </a:cubicBezTo>
                  <a:cubicBezTo>
                    <a:pt x="76" y="43"/>
                    <a:pt x="75" y="44"/>
                    <a:pt x="74" y="45"/>
                  </a:cubicBezTo>
                  <a:cubicBezTo>
                    <a:pt x="72" y="46"/>
                    <a:pt x="70" y="46"/>
                    <a:pt x="69" y="46"/>
                  </a:cubicBezTo>
                  <a:cubicBezTo>
                    <a:pt x="45" y="46"/>
                    <a:pt x="21" y="40"/>
                    <a:pt x="0" y="29"/>
                  </a:cubicBezTo>
                  <a:cubicBezTo>
                    <a:pt x="4" y="20"/>
                    <a:pt x="10" y="7"/>
                    <a:pt x="16" y="0"/>
                  </a:cubicBezTo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0" name="Freeform 140"/>
            <p:cNvSpPr/>
            <p:nvPr/>
          </p:nvSpPr>
          <p:spPr bwMode="auto">
            <a:xfrm>
              <a:off x="3533775" y="5476875"/>
              <a:ext cx="131763" cy="168275"/>
            </a:xfrm>
            <a:custGeom>
              <a:avLst/>
              <a:gdLst>
                <a:gd name="T0" fmla="*/ 61 w 61"/>
                <a:gd name="T1" fmla="*/ 66 h 78"/>
                <a:gd name="T2" fmla="*/ 34 w 61"/>
                <a:gd name="T3" fmla="*/ 78 h 78"/>
                <a:gd name="T4" fmla="*/ 5 w 61"/>
                <a:gd name="T5" fmla="*/ 28 h 78"/>
                <a:gd name="T6" fmla="*/ 0 w 61"/>
                <a:gd name="T7" fmla="*/ 13 h 78"/>
                <a:gd name="T8" fmla="*/ 1 w 61"/>
                <a:gd name="T9" fmla="*/ 10 h 78"/>
                <a:gd name="T10" fmla="*/ 4 w 61"/>
                <a:gd name="T11" fmla="*/ 8 h 78"/>
                <a:gd name="T12" fmla="*/ 39 w 61"/>
                <a:gd name="T13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1" h="78">
                  <a:moveTo>
                    <a:pt x="61" y="66"/>
                  </a:moveTo>
                  <a:cubicBezTo>
                    <a:pt x="52" y="68"/>
                    <a:pt x="42" y="72"/>
                    <a:pt x="34" y="78"/>
                  </a:cubicBezTo>
                  <a:cubicBezTo>
                    <a:pt x="22" y="62"/>
                    <a:pt x="15" y="46"/>
                    <a:pt x="5" y="28"/>
                  </a:cubicBezTo>
                  <a:cubicBezTo>
                    <a:pt x="3" y="24"/>
                    <a:pt x="1" y="18"/>
                    <a:pt x="0" y="13"/>
                  </a:cubicBezTo>
                  <a:cubicBezTo>
                    <a:pt x="0" y="12"/>
                    <a:pt x="0" y="11"/>
                    <a:pt x="1" y="10"/>
                  </a:cubicBezTo>
                  <a:cubicBezTo>
                    <a:pt x="1" y="9"/>
                    <a:pt x="2" y="8"/>
                    <a:pt x="4" y="8"/>
                  </a:cubicBezTo>
                  <a:cubicBezTo>
                    <a:pt x="18" y="3"/>
                    <a:pt x="24" y="2"/>
                    <a:pt x="39" y="0"/>
                  </a:cubicBezTo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1" name="Freeform 141"/>
            <p:cNvSpPr/>
            <p:nvPr/>
          </p:nvSpPr>
          <p:spPr bwMode="auto">
            <a:xfrm>
              <a:off x="3595688" y="5168900"/>
              <a:ext cx="155575" cy="142875"/>
            </a:xfrm>
            <a:custGeom>
              <a:avLst/>
              <a:gdLst>
                <a:gd name="T0" fmla="*/ 21 w 72"/>
                <a:gd name="T1" fmla="*/ 67 h 67"/>
                <a:gd name="T2" fmla="*/ 2 w 72"/>
                <a:gd name="T3" fmla="*/ 48 h 67"/>
                <a:gd name="T4" fmla="*/ 1 w 72"/>
                <a:gd name="T5" fmla="*/ 45 h 67"/>
                <a:gd name="T6" fmla="*/ 1 w 72"/>
                <a:gd name="T7" fmla="*/ 42 h 67"/>
                <a:gd name="T8" fmla="*/ 12 w 72"/>
                <a:gd name="T9" fmla="*/ 25 h 67"/>
                <a:gd name="T10" fmla="*/ 60 w 72"/>
                <a:gd name="T11" fmla="*/ 0 h 67"/>
                <a:gd name="T12" fmla="*/ 72 w 72"/>
                <a:gd name="T13" fmla="*/ 15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2" h="67">
                  <a:moveTo>
                    <a:pt x="21" y="67"/>
                  </a:moveTo>
                  <a:cubicBezTo>
                    <a:pt x="14" y="60"/>
                    <a:pt x="9" y="54"/>
                    <a:pt x="2" y="48"/>
                  </a:cubicBezTo>
                  <a:cubicBezTo>
                    <a:pt x="1" y="47"/>
                    <a:pt x="1" y="46"/>
                    <a:pt x="1" y="45"/>
                  </a:cubicBezTo>
                  <a:cubicBezTo>
                    <a:pt x="0" y="44"/>
                    <a:pt x="1" y="43"/>
                    <a:pt x="1" y="42"/>
                  </a:cubicBezTo>
                  <a:cubicBezTo>
                    <a:pt x="4" y="36"/>
                    <a:pt x="8" y="30"/>
                    <a:pt x="12" y="25"/>
                  </a:cubicBezTo>
                  <a:cubicBezTo>
                    <a:pt x="25" y="11"/>
                    <a:pt x="43" y="5"/>
                    <a:pt x="60" y="0"/>
                  </a:cubicBezTo>
                  <a:cubicBezTo>
                    <a:pt x="64" y="5"/>
                    <a:pt x="68" y="10"/>
                    <a:pt x="72" y="15"/>
                  </a:cubicBezTo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188" name="组合 187"/>
          <p:cNvGrpSpPr/>
          <p:nvPr/>
        </p:nvGrpSpPr>
        <p:grpSpPr>
          <a:xfrm>
            <a:off x="4944428" y="4560888"/>
            <a:ext cx="1879600" cy="1500188"/>
            <a:chOff x="4497388" y="4560888"/>
            <a:chExt cx="1879600" cy="1500188"/>
          </a:xfrm>
        </p:grpSpPr>
        <p:sp>
          <p:nvSpPr>
            <p:cNvPr id="142" name="Freeform 142"/>
            <p:cNvSpPr/>
            <p:nvPr/>
          </p:nvSpPr>
          <p:spPr bwMode="auto">
            <a:xfrm>
              <a:off x="4670425" y="4560888"/>
              <a:ext cx="1489075" cy="1003300"/>
            </a:xfrm>
            <a:custGeom>
              <a:avLst/>
              <a:gdLst>
                <a:gd name="T0" fmla="*/ 685 w 692"/>
                <a:gd name="T1" fmla="*/ 444 h 467"/>
                <a:gd name="T2" fmla="*/ 667 w 692"/>
                <a:gd name="T3" fmla="*/ 26 h 467"/>
                <a:gd name="T4" fmla="*/ 0 w 692"/>
                <a:gd name="T5" fmla="*/ 45 h 467"/>
                <a:gd name="T6" fmla="*/ 5 w 692"/>
                <a:gd name="T7" fmla="*/ 128 h 467"/>
                <a:gd name="T8" fmla="*/ 8 w 692"/>
                <a:gd name="T9" fmla="*/ 467 h 467"/>
                <a:gd name="T10" fmla="*/ 683 w 692"/>
                <a:gd name="T11" fmla="*/ 447 h 4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92" h="467">
                  <a:moveTo>
                    <a:pt x="685" y="444"/>
                  </a:moveTo>
                  <a:cubicBezTo>
                    <a:pt x="692" y="291"/>
                    <a:pt x="683" y="179"/>
                    <a:pt x="667" y="26"/>
                  </a:cubicBezTo>
                  <a:cubicBezTo>
                    <a:pt x="442" y="6"/>
                    <a:pt x="221" y="0"/>
                    <a:pt x="0" y="45"/>
                  </a:cubicBezTo>
                  <a:cubicBezTo>
                    <a:pt x="5" y="72"/>
                    <a:pt x="5" y="100"/>
                    <a:pt x="5" y="128"/>
                  </a:cubicBezTo>
                  <a:cubicBezTo>
                    <a:pt x="8" y="467"/>
                    <a:pt x="8" y="467"/>
                    <a:pt x="8" y="467"/>
                  </a:cubicBezTo>
                  <a:cubicBezTo>
                    <a:pt x="234" y="457"/>
                    <a:pt x="456" y="456"/>
                    <a:pt x="683" y="447"/>
                  </a:cubicBezTo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3" name="Freeform 143"/>
            <p:cNvSpPr/>
            <p:nvPr/>
          </p:nvSpPr>
          <p:spPr bwMode="auto">
            <a:xfrm>
              <a:off x="4757738" y="4668838"/>
              <a:ext cx="1293813" cy="758825"/>
            </a:xfrm>
            <a:custGeom>
              <a:avLst/>
              <a:gdLst>
                <a:gd name="T0" fmla="*/ 601 w 601"/>
                <a:gd name="T1" fmla="*/ 340 h 354"/>
                <a:gd name="T2" fmla="*/ 22 w 601"/>
                <a:gd name="T3" fmla="*/ 354 h 354"/>
                <a:gd name="T4" fmla="*/ 0 w 601"/>
                <a:gd name="T5" fmla="*/ 39 h 354"/>
                <a:gd name="T6" fmla="*/ 585 w 601"/>
                <a:gd name="T7" fmla="*/ 18 h 354"/>
                <a:gd name="T8" fmla="*/ 601 w 601"/>
                <a:gd name="T9" fmla="*/ 338 h 3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1" h="354">
                  <a:moveTo>
                    <a:pt x="601" y="340"/>
                  </a:moveTo>
                  <a:cubicBezTo>
                    <a:pt x="411" y="352"/>
                    <a:pt x="212" y="352"/>
                    <a:pt x="22" y="354"/>
                  </a:cubicBezTo>
                  <a:cubicBezTo>
                    <a:pt x="21" y="249"/>
                    <a:pt x="14" y="143"/>
                    <a:pt x="0" y="39"/>
                  </a:cubicBezTo>
                  <a:cubicBezTo>
                    <a:pt x="201" y="10"/>
                    <a:pt x="391" y="0"/>
                    <a:pt x="585" y="18"/>
                  </a:cubicBezTo>
                  <a:cubicBezTo>
                    <a:pt x="599" y="133"/>
                    <a:pt x="599" y="206"/>
                    <a:pt x="601" y="338"/>
                  </a:cubicBezTo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4" name="Freeform 144"/>
            <p:cNvSpPr/>
            <p:nvPr/>
          </p:nvSpPr>
          <p:spPr bwMode="auto">
            <a:xfrm>
              <a:off x="4497388" y="5567363"/>
              <a:ext cx="198438" cy="468313"/>
            </a:xfrm>
            <a:custGeom>
              <a:avLst/>
              <a:gdLst>
                <a:gd name="T0" fmla="*/ 92 w 92"/>
                <a:gd name="T1" fmla="*/ 0 h 218"/>
                <a:gd name="T2" fmla="*/ 0 w 92"/>
                <a:gd name="T3" fmla="*/ 218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92" h="218">
                  <a:moveTo>
                    <a:pt x="92" y="0"/>
                  </a:moveTo>
                  <a:cubicBezTo>
                    <a:pt x="58" y="71"/>
                    <a:pt x="27" y="144"/>
                    <a:pt x="0" y="218"/>
                  </a:cubicBezTo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5" name="Freeform 145"/>
            <p:cNvSpPr/>
            <p:nvPr/>
          </p:nvSpPr>
          <p:spPr bwMode="auto">
            <a:xfrm>
              <a:off x="6137275" y="5516563"/>
              <a:ext cx="239713" cy="492125"/>
            </a:xfrm>
            <a:custGeom>
              <a:avLst/>
              <a:gdLst>
                <a:gd name="T0" fmla="*/ 0 w 111"/>
                <a:gd name="T1" fmla="*/ 0 h 229"/>
                <a:gd name="T2" fmla="*/ 111 w 111"/>
                <a:gd name="T3" fmla="*/ 229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11" h="229">
                  <a:moveTo>
                    <a:pt x="0" y="0"/>
                  </a:moveTo>
                  <a:cubicBezTo>
                    <a:pt x="40" y="75"/>
                    <a:pt x="77" y="151"/>
                    <a:pt x="111" y="229"/>
                  </a:cubicBezTo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6" name="Freeform 146"/>
            <p:cNvSpPr/>
            <p:nvPr/>
          </p:nvSpPr>
          <p:spPr bwMode="auto">
            <a:xfrm>
              <a:off x="4497388" y="6011863"/>
              <a:ext cx="1879600" cy="49213"/>
            </a:xfrm>
            <a:custGeom>
              <a:avLst/>
              <a:gdLst>
                <a:gd name="T0" fmla="*/ 0 w 873"/>
                <a:gd name="T1" fmla="*/ 11 h 23"/>
                <a:gd name="T2" fmla="*/ 873 w 873"/>
                <a:gd name="T3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873" h="23">
                  <a:moveTo>
                    <a:pt x="0" y="11"/>
                  </a:moveTo>
                  <a:cubicBezTo>
                    <a:pt x="294" y="23"/>
                    <a:pt x="579" y="16"/>
                    <a:pt x="873" y="0"/>
                  </a:cubicBezTo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7" name="Freeform 147"/>
            <p:cNvSpPr/>
            <p:nvPr/>
          </p:nvSpPr>
          <p:spPr bwMode="auto">
            <a:xfrm>
              <a:off x="4633913" y="5638800"/>
              <a:ext cx="123825" cy="342900"/>
            </a:xfrm>
            <a:custGeom>
              <a:avLst/>
              <a:gdLst>
                <a:gd name="T0" fmla="*/ 58 w 58"/>
                <a:gd name="T1" fmla="*/ 0 h 160"/>
                <a:gd name="T2" fmla="*/ 0 w 58"/>
                <a:gd name="T3" fmla="*/ 16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58" h="160">
                  <a:moveTo>
                    <a:pt x="58" y="0"/>
                  </a:moveTo>
                  <a:cubicBezTo>
                    <a:pt x="38" y="53"/>
                    <a:pt x="19" y="106"/>
                    <a:pt x="0" y="160"/>
                  </a:cubicBezTo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8" name="Freeform 148"/>
            <p:cNvSpPr/>
            <p:nvPr/>
          </p:nvSpPr>
          <p:spPr bwMode="auto">
            <a:xfrm>
              <a:off x="4719638" y="5634038"/>
              <a:ext cx="127000" cy="346075"/>
            </a:xfrm>
            <a:custGeom>
              <a:avLst/>
              <a:gdLst>
                <a:gd name="T0" fmla="*/ 59 w 59"/>
                <a:gd name="T1" fmla="*/ 0 h 161"/>
                <a:gd name="T2" fmla="*/ 0 w 59"/>
                <a:gd name="T3" fmla="*/ 161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59" h="161">
                  <a:moveTo>
                    <a:pt x="59" y="0"/>
                  </a:moveTo>
                  <a:cubicBezTo>
                    <a:pt x="39" y="53"/>
                    <a:pt x="19" y="107"/>
                    <a:pt x="0" y="161"/>
                  </a:cubicBezTo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9" name="Freeform 149"/>
            <p:cNvSpPr/>
            <p:nvPr/>
          </p:nvSpPr>
          <p:spPr bwMode="auto">
            <a:xfrm>
              <a:off x="4832350" y="5637213"/>
              <a:ext cx="104775" cy="331788"/>
            </a:xfrm>
            <a:custGeom>
              <a:avLst/>
              <a:gdLst>
                <a:gd name="T0" fmla="*/ 49 w 49"/>
                <a:gd name="T1" fmla="*/ 0 h 155"/>
                <a:gd name="T2" fmla="*/ 0 w 49"/>
                <a:gd name="T3" fmla="*/ 155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49" h="155">
                  <a:moveTo>
                    <a:pt x="49" y="0"/>
                  </a:moveTo>
                  <a:cubicBezTo>
                    <a:pt x="35" y="52"/>
                    <a:pt x="18" y="104"/>
                    <a:pt x="0" y="155"/>
                  </a:cubicBezTo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0" name="Freeform 150"/>
            <p:cNvSpPr/>
            <p:nvPr/>
          </p:nvSpPr>
          <p:spPr bwMode="auto">
            <a:xfrm>
              <a:off x="4941888" y="5640388"/>
              <a:ext cx="77788" cy="320675"/>
            </a:xfrm>
            <a:custGeom>
              <a:avLst/>
              <a:gdLst>
                <a:gd name="T0" fmla="*/ 36 w 36"/>
                <a:gd name="T1" fmla="*/ 0 h 149"/>
                <a:gd name="T2" fmla="*/ 0 w 36"/>
                <a:gd name="T3" fmla="*/ 149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36" h="149">
                  <a:moveTo>
                    <a:pt x="36" y="0"/>
                  </a:moveTo>
                  <a:cubicBezTo>
                    <a:pt x="27" y="51"/>
                    <a:pt x="15" y="100"/>
                    <a:pt x="0" y="149"/>
                  </a:cubicBezTo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1" name="Freeform 151"/>
            <p:cNvSpPr/>
            <p:nvPr/>
          </p:nvSpPr>
          <p:spPr bwMode="auto">
            <a:xfrm>
              <a:off x="5053013" y="5634038"/>
              <a:ext cx="65088" cy="333375"/>
            </a:xfrm>
            <a:custGeom>
              <a:avLst/>
              <a:gdLst>
                <a:gd name="T0" fmla="*/ 30 w 30"/>
                <a:gd name="T1" fmla="*/ 0 h 155"/>
                <a:gd name="T2" fmla="*/ 0 w 30"/>
                <a:gd name="T3" fmla="*/ 155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30" h="155">
                  <a:moveTo>
                    <a:pt x="30" y="0"/>
                  </a:moveTo>
                  <a:cubicBezTo>
                    <a:pt x="19" y="52"/>
                    <a:pt x="9" y="103"/>
                    <a:pt x="0" y="155"/>
                  </a:cubicBezTo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2" name="Freeform 152"/>
            <p:cNvSpPr/>
            <p:nvPr/>
          </p:nvSpPr>
          <p:spPr bwMode="auto">
            <a:xfrm>
              <a:off x="5162550" y="5637213"/>
              <a:ext cx="69850" cy="325438"/>
            </a:xfrm>
            <a:custGeom>
              <a:avLst/>
              <a:gdLst>
                <a:gd name="T0" fmla="*/ 32 w 32"/>
                <a:gd name="T1" fmla="*/ 0 h 152"/>
                <a:gd name="T2" fmla="*/ 0 w 32"/>
                <a:gd name="T3" fmla="*/ 152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32" h="152">
                  <a:moveTo>
                    <a:pt x="32" y="0"/>
                  </a:moveTo>
                  <a:cubicBezTo>
                    <a:pt x="22" y="51"/>
                    <a:pt x="11" y="102"/>
                    <a:pt x="0" y="152"/>
                  </a:cubicBezTo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3" name="Freeform 153"/>
            <p:cNvSpPr/>
            <p:nvPr/>
          </p:nvSpPr>
          <p:spPr bwMode="auto">
            <a:xfrm>
              <a:off x="5310188" y="5634038"/>
              <a:ext cx="36513" cy="322263"/>
            </a:xfrm>
            <a:custGeom>
              <a:avLst/>
              <a:gdLst>
                <a:gd name="T0" fmla="*/ 17 w 17"/>
                <a:gd name="T1" fmla="*/ 0 h 150"/>
                <a:gd name="T2" fmla="*/ 0 w 17"/>
                <a:gd name="T3" fmla="*/ 150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7" h="150">
                  <a:moveTo>
                    <a:pt x="17" y="0"/>
                  </a:moveTo>
                  <a:cubicBezTo>
                    <a:pt x="12" y="50"/>
                    <a:pt x="7" y="100"/>
                    <a:pt x="0" y="150"/>
                  </a:cubicBezTo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4" name="Freeform 154"/>
            <p:cNvSpPr/>
            <p:nvPr/>
          </p:nvSpPr>
          <p:spPr bwMode="auto">
            <a:xfrm>
              <a:off x="5432425" y="5638800"/>
              <a:ext cx="12700" cy="319088"/>
            </a:xfrm>
            <a:custGeom>
              <a:avLst/>
              <a:gdLst>
                <a:gd name="T0" fmla="*/ 6 w 6"/>
                <a:gd name="T1" fmla="*/ 0 h 149"/>
                <a:gd name="T2" fmla="*/ 0 w 6"/>
                <a:gd name="T3" fmla="*/ 149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6" h="149">
                  <a:moveTo>
                    <a:pt x="6" y="0"/>
                  </a:moveTo>
                  <a:cubicBezTo>
                    <a:pt x="4" y="50"/>
                    <a:pt x="2" y="99"/>
                    <a:pt x="0" y="149"/>
                  </a:cubicBezTo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5" name="Line 155"/>
            <p:cNvSpPr>
              <a:spLocks noChangeShapeType="1"/>
            </p:cNvSpPr>
            <p:nvPr/>
          </p:nvSpPr>
          <p:spPr bwMode="auto">
            <a:xfrm>
              <a:off x="5553075" y="5638800"/>
              <a:ext cx="6350" cy="312738"/>
            </a:xfrm>
            <a:prstGeom prst="line">
              <a:avLst/>
            </a:pr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6" name="Freeform 156"/>
            <p:cNvSpPr/>
            <p:nvPr/>
          </p:nvSpPr>
          <p:spPr bwMode="auto">
            <a:xfrm>
              <a:off x="5659438" y="5634038"/>
              <a:ext cx="26988" cy="307975"/>
            </a:xfrm>
            <a:custGeom>
              <a:avLst/>
              <a:gdLst>
                <a:gd name="T0" fmla="*/ 0 w 12"/>
                <a:gd name="T1" fmla="*/ 0 h 143"/>
                <a:gd name="T2" fmla="*/ 12 w 12"/>
                <a:gd name="T3" fmla="*/ 143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2" h="143">
                  <a:moveTo>
                    <a:pt x="0" y="0"/>
                  </a:moveTo>
                  <a:cubicBezTo>
                    <a:pt x="4" y="48"/>
                    <a:pt x="8" y="95"/>
                    <a:pt x="12" y="143"/>
                  </a:cubicBezTo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7" name="Freeform 157"/>
            <p:cNvSpPr/>
            <p:nvPr/>
          </p:nvSpPr>
          <p:spPr bwMode="auto">
            <a:xfrm>
              <a:off x="5807075" y="5634038"/>
              <a:ext cx="42863" cy="309563"/>
            </a:xfrm>
            <a:custGeom>
              <a:avLst/>
              <a:gdLst>
                <a:gd name="T0" fmla="*/ 0 w 20"/>
                <a:gd name="T1" fmla="*/ 0 h 144"/>
                <a:gd name="T2" fmla="*/ 20 w 20"/>
                <a:gd name="T3" fmla="*/ 1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0" h="144">
                  <a:moveTo>
                    <a:pt x="0" y="0"/>
                  </a:moveTo>
                  <a:cubicBezTo>
                    <a:pt x="7" y="48"/>
                    <a:pt x="13" y="96"/>
                    <a:pt x="20" y="144"/>
                  </a:cubicBezTo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8" name="Freeform 158"/>
            <p:cNvSpPr/>
            <p:nvPr/>
          </p:nvSpPr>
          <p:spPr bwMode="auto">
            <a:xfrm>
              <a:off x="5894388" y="5632450"/>
              <a:ext cx="66675" cy="309563"/>
            </a:xfrm>
            <a:custGeom>
              <a:avLst/>
              <a:gdLst>
                <a:gd name="T0" fmla="*/ 0 w 31"/>
                <a:gd name="T1" fmla="*/ 0 h 144"/>
                <a:gd name="T2" fmla="*/ 31 w 31"/>
                <a:gd name="T3" fmla="*/ 1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31" h="144">
                  <a:moveTo>
                    <a:pt x="0" y="0"/>
                  </a:moveTo>
                  <a:cubicBezTo>
                    <a:pt x="10" y="48"/>
                    <a:pt x="21" y="96"/>
                    <a:pt x="31" y="144"/>
                  </a:cubicBezTo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9" name="Freeform 159"/>
            <p:cNvSpPr/>
            <p:nvPr/>
          </p:nvSpPr>
          <p:spPr bwMode="auto">
            <a:xfrm>
              <a:off x="6032500" y="5637213"/>
              <a:ext cx="92075" cy="301625"/>
            </a:xfrm>
            <a:custGeom>
              <a:avLst/>
              <a:gdLst>
                <a:gd name="T0" fmla="*/ 0 w 43"/>
                <a:gd name="T1" fmla="*/ 0 h 141"/>
                <a:gd name="T2" fmla="*/ 43 w 43"/>
                <a:gd name="T3" fmla="*/ 141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43" h="141">
                  <a:moveTo>
                    <a:pt x="0" y="0"/>
                  </a:moveTo>
                  <a:cubicBezTo>
                    <a:pt x="15" y="47"/>
                    <a:pt x="29" y="94"/>
                    <a:pt x="43" y="141"/>
                  </a:cubicBezTo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0" name="Freeform 160"/>
            <p:cNvSpPr/>
            <p:nvPr/>
          </p:nvSpPr>
          <p:spPr bwMode="auto">
            <a:xfrm>
              <a:off x="6124575" y="5632450"/>
              <a:ext cx="96838" cy="309563"/>
            </a:xfrm>
            <a:custGeom>
              <a:avLst/>
              <a:gdLst>
                <a:gd name="T0" fmla="*/ 0 w 45"/>
                <a:gd name="T1" fmla="*/ 0 h 144"/>
                <a:gd name="T2" fmla="*/ 45 w 45"/>
                <a:gd name="T3" fmla="*/ 1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45" h="144">
                  <a:moveTo>
                    <a:pt x="0" y="0"/>
                  </a:moveTo>
                  <a:cubicBezTo>
                    <a:pt x="17" y="47"/>
                    <a:pt x="32" y="95"/>
                    <a:pt x="45" y="144"/>
                  </a:cubicBezTo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1" name="Freeform 161"/>
            <p:cNvSpPr/>
            <p:nvPr/>
          </p:nvSpPr>
          <p:spPr bwMode="auto">
            <a:xfrm>
              <a:off x="4760913" y="5622925"/>
              <a:ext cx="1354138" cy="14288"/>
            </a:xfrm>
            <a:custGeom>
              <a:avLst/>
              <a:gdLst>
                <a:gd name="T0" fmla="*/ 0 w 629"/>
                <a:gd name="T1" fmla="*/ 6 h 6"/>
                <a:gd name="T2" fmla="*/ 629 w 629"/>
                <a:gd name="T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629" h="6">
                  <a:moveTo>
                    <a:pt x="0" y="6"/>
                  </a:moveTo>
                  <a:cubicBezTo>
                    <a:pt x="212" y="2"/>
                    <a:pt x="418" y="2"/>
                    <a:pt x="629" y="0"/>
                  </a:cubicBezTo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2" name="Freeform 162"/>
            <p:cNvSpPr/>
            <p:nvPr/>
          </p:nvSpPr>
          <p:spPr bwMode="auto">
            <a:xfrm>
              <a:off x="4724400" y="5705475"/>
              <a:ext cx="1419225" cy="19050"/>
            </a:xfrm>
            <a:custGeom>
              <a:avLst/>
              <a:gdLst>
                <a:gd name="T0" fmla="*/ 0 w 660"/>
                <a:gd name="T1" fmla="*/ 9 h 9"/>
                <a:gd name="T2" fmla="*/ 660 w 660"/>
                <a:gd name="T3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660" h="9">
                  <a:moveTo>
                    <a:pt x="0" y="9"/>
                  </a:moveTo>
                  <a:cubicBezTo>
                    <a:pt x="221" y="0"/>
                    <a:pt x="443" y="0"/>
                    <a:pt x="660" y="4"/>
                  </a:cubicBezTo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3" name="Freeform 163"/>
            <p:cNvSpPr/>
            <p:nvPr/>
          </p:nvSpPr>
          <p:spPr bwMode="auto">
            <a:xfrm>
              <a:off x="4681538" y="5767388"/>
              <a:ext cx="1490663" cy="71438"/>
            </a:xfrm>
            <a:custGeom>
              <a:avLst/>
              <a:gdLst>
                <a:gd name="T0" fmla="*/ 0 w 693"/>
                <a:gd name="T1" fmla="*/ 33 h 33"/>
                <a:gd name="T2" fmla="*/ 693 w 693"/>
                <a:gd name="T3" fmla="*/ 6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693" h="33">
                  <a:moveTo>
                    <a:pt x="0" y="33"/>
                  </a:moveTo>
                  <a:cubicBezTo>
                    <a:pt x="229" y="32"/>
                    <a:pt x="463" y="0"/>
                    <a:pt x="693" y="6"/>
                  </a:cubicBezTo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4" name="Freeform 164"/>
            <p:cNvSpPr/>
            <p:nvPr/>
          </p:nvSpPr>
          <p:spPr bwMode="auto">
            <a:xfrm>
              <a:off x="4659313" y="5864225"/>
              <a:ext cx="1536700" cy="41275"/>
            </a:xfrm>
            <a:custGeom>
              <a:avLst/>
              <a:gdLst>
                <a:gd name="T0" fmla="*/ 0 w 714"/>
                <a:gd name="T1" fmla="*/ 18 h 19"/>
                <a:gd name="T2" fmla="*/ 714 w 714"/>
                <a:gd name="T3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714" h="19">
                  <a:moveTo>
                    <a:pt x="0" y="18"/>
                  </a:moveTo>
                  <a:cubicBezTo>
                    <a:pt x="239" y="19"/>
                    <a:pt x="477" y="3"/>
                    <a:pt x="714" y="0"/>
                  </a:cubicBezTo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5" name="Freeform 165"/>
            <p:cNvSpPr/>
            <p:nvPr/>
          </p:nvSpPr>
          <p:spPr bwMode="auto">
            <a:xfrm>
              <a:off x="4633913" y="5942013"/>
              <a:ext cx="1574800" cy="38100"/>
            </a:xfrm>
            <a:custGeom>
              <a:avLst/>
              <a:gdLst>
                <a:gd name="T0" fmla="*/ 0 w 732"/>
                <a:gd name="T1" fmla="*/ 18 h 18"/>
                <a:gd name="T2" fmla="*/ 732 w 732"/>
                <a:gd name="T3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732" h="18">
                  <a:moveTo>
                    <a:pt x="0" y="18"/>
                  </a:moveTo>
                  <a:cubicBezTo>
                    <a:pt x="243" y="12"/>
                    <a:pt x="489" y="4"/>
                    <a:pt x="732" y="0"/>
                  </a:cubicBezTo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166" name="Freeform 166"/>
          <p:cNvSpPr/>
          <p:nvPr/>
        </p:nvSpPr>
        <p:spPr bwMode="auto">
          <a:xfrm>
            <a:off x="4617403" y="3124200"/>
            <a:ext cx="771525" cy="701675"/>
          </a:xfrm>
          <a:custGeom>
            <a:avLst/>
            <a:gdLst>
              <a:gd name="T0" fmla="*/ 110 w 358"/>
              <a:gd name="T1" fmla="*/ 197 h 327"/>
              <a:gd name="T2" fmla="*/ 5 w 358"/>
              <a:gd name="T3" fmla="*/ 139 h 327"/>
              <a:gd name="T4" fmla="*/ 141 w 358"/>
              <a:gd name="T5" fmla="*/ 111 h 327"/>
              <a:gd name="T6" fmla="*/ 197 w 358"/>
              <a:gd name="T7" fmla="*/ 0 h 327"/>
              <a:gd name="T8" fmla="*/ 217 w 358"/>
              <a:gd name="T9" fmla="*/ 112 h 327"/>
              <a:gd name="T10" fmla="*/ 352 w 358"/>
              <a:gd name="T11" fmla="*/ 133 h 327"/>
              <a:gd name="T12" fmla="*/ 261 w 358"/>
              <a:gd name="T13" fmla="*/ 198 h 327"/>
              <a:gd name="T14" fmla="*/ 303 w 358"/>
              <a:gd name="T15" fmla="*/ 313 h 327"/>
              <a:gd name="T16" fmla="*/ 182 w 358"/>
              <a:gd name="T17" fmla="*/ 235 h 327"/>
              <a:gd name="T18" fmla="*/ 87 w 358"/>
              <a:gd name="T19" fmla="*/ 317 h 327"/>
              <a:gd name="T20" fmla="*/ 110 w 358"/>
              <a:gd name="T21" fmla="*/ 197 h 3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58" h="327">
                <a:moveTo>
                  <a:pt x="110" y="197"/>
                </a:moveTo>
                <a:cubicBezTo>
                  <a:pt x="69" y="189"/>
                  <a:pt x="0" y="159"/>
                  <a:pt x="5" y="139"/>
                </a:cubicBezTo>
                <a:cubicBezTo>
                  <a:pt x="13" y="105"/>
                  <a:pt x="92" y="110"/>
                  <a:pt x="141" y="111"/>
                </a:cubicBezTo>
                <a:cubicBezTo>
                  <a:pt x="150" y="66"/>
                  <a:pt x="175" y="1"/>
                  <a:pt x="197" y="0"/>
                </a:cubicBezTo>
                <a:cubicBezTo>
                  <a:pt x="219" y="0"/>
                  <a:pt x="216" y="74"/>
                  <a:pt x="217" y="112"/>
                </a:cubicBezTo>
                <a:cubicBezTo>
                  <a:pt x="262" y="116"/>
                  <a:pt x="345" y="117"/>
                  <a:pt x="352" y="133"/>
                </a:cubicBezTo>
                <a:cubicBezTo>
                  <a:pt x="358" y="148"/>
                  <a:pt x="294" y="194"/>
                  <a:pt x="261" y="198"/>
                </a:cubicBezTo>
                <a:cubicBezTo>
                  <a:pt x="285" y="234"/>
                  <a:pt x="321" y="299"/>
                  <a:pt x="303" y="313"/>
                </a:cubicBezTo>
                <a:cubicBezTo>
                  <a:pt x="287" y="325"/>
                  <a:pt x="203" y="280"/>
                  <a:pt x="182" y="235"/>
                </a:cubicBezTo>
                <a:cubicBezTo>
                  <a:pt x="163" y="278"/>
                  <a:pt x="105" y="327"/>
                  <a:pt x="87" y="317"/>
                </a:cubicBezTo>
                <a:cubicBezTo>
                  <a:pt x="68" y="307"/>
                  <a:pt x="93" y="235"/>
                  <a:pt x="110" y="197"/>
                </a:cubicBezTo>
                <a:close/>
              </a:path>
            </a:pathLst>
          </a:custGeom>
          <a:noFill/>
          <a:ln w="17463" cap="rnd">
            <a:solidFill>
              <a:schemeClr val="accent1"/>
            </a:solidFill>
            <a:prstDash val="solid"/>
            <a:rou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grpSp>
        <p:nvGrpSpPr>
          <p:cNvPr id="187" name="组合 186"/>
          <p:cNvGrpSpPr/>
          <p:nvPr/>
        </p:nvGrpSpPr>
        <p:grpSpPr>
          <a:xfrm>
            <a:off x="7417753" y="5572125"/>
            <a:ext cx="757238" cy="474663"/>
            <a:chOff x="6970713" y="5572125"/>
            <a:chExt cx="757238" cy="474663"/>
          </a:xfrm>
        </p:grpSpPr>
        <p:sp>
          <p:nvSpPr>
            <p:cNvPr id="167" name="Freeform 167"/>
            <p:cNvSpPr/>
            <p:nvPr/>
          </p:nvSpPr>
          <p:spPr bwMode="auto">
            <a:xfrm>
              <a:off x="6970713" y="5572125"/>
              <a:ext cx="757238" cy="474663"/>
            </a:xfrm>
            <a:custGeom>
              <a:avLst/>
              <a:gdLst>
                <a:gd name="T0" fmla="*/ 343 w 352"/>
                <a:gd name="T1" fmla="*/ 221 h 221"/>
                <a:gd name="T2" fmla="*/ 0 w 352"/>
                <a:gd name="T3" fmla="*/ 211 h 221"/>
                <a:gd name="T4" fmla="*/ 7 w 352"/>
                <a:gd name="T5" fmla="*/ 77 h 221"/>
                <a:gd name="T6" fmla="*/ 6 w 352"/>
                <a:gd name="T7" fmla="*/ 0 h 221"/>
                <a:gd name="T8" fmla="*/ 69 w 352"/>
                <a:gd name="T9" fmla="*/ 3 h 221"/>
                <a:gd name="T10" fmla="*/ 349 w 352"/>
                <a:gd name="T11" fmla="*/ 7 h 221"/>
                <a:gd name="T12" fmla="*/ 343 w 352"/>
                <a:gd name="T13" fmla="*/ 221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52" h="221">
                  <a:moveTo>
                    <a:pt x="343" y="221"/>
                  </a:moveTo>
                  <a:cubicBezTo>
                    <a:pt x="228" y="218"/>
                    <a:pt x="116" y="214"/>
                    <a:pt x="0" y="211"/>
                  </a:cubicBezTo>
                  <a:cubicBezTo>
                    <a:pt x="7" y="77"/>
                    <a:pt x="7" y="77"/>
                    <a:pt x="7" y="77"/>
                  </a:cubicBezTo>
                  <a:cubicBezTo>
                    <a:pt x="7" y="63"/>
                    <a:pt x="6" y="0"/>
                    <a:pt x="6" y="0"/>
                  </a:cubicBezTo>
                  <a:cubicBezTo>
                    <a:pt x="6" y="0"/>
                    <a:pt x="54" y="3"/>
                    <a:pt x="69" y="3"/>
                  </a:cubicBezTo>
                  <a:cubicBezTo>
                    <a:pt x="163" y="3"/>
                    <a:pt x="256" y="5"/>
                    <a:pt x="349" y="7"/>
                  </a:cubicBezTo>
                  <a:cubicBezTo>
                    <a:pt x="352" y="77"/>
                    <a:pt x="351" y="151"/>
                    <a:pt x="343" y="221"/>
                  </a:cubicBezTo>
                  <a:close/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8" name="Freeform 168"/>
            <p:cNvSpPr/>
            <p:nvPr/>
          </p:nvSpPr>
          <p:spPr bwMode="auto">
            <a:xfrm>
              <a:off x="6975475" y="5762625"/>
              <a:ext cx="223838" cy="161925"/>
            </a:xfrm>
            <a:custGeom>
              <a:avLst/>
              <a:gdLst>
                <a:gd name="T0" fmla="*/ 0 w 104"/>
                <a:gd name="T1" fmla="*/ 75 h 75"/>
                <a:gd name="T2" fmla="*/ 104 w 104"/>
                <a:gd name="T3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04" h="75">
                  <a:moveTo>
                    <a:pt x="0" y="75"/>
                  </a:moveTo>
                  <a:cubicBezTo>
                    <a:pt x="35" y="51"/>
                    <a:pt x="71" y="27"/>
                    <a:pt x="104" y="0"/>
                  </a:cubicBezTo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9" name="Freeform 169"/>
            <p:cNvSpPr/>
            <p:nvPr/>
          </p:nvSpPr>
          <p:spPr bwMode="auto">
            <a:xfrm>
              <a:off x="7516813" y="5753100"/>
              <a:ext cx="203200" cy="177800"/>
            </a:xfrm>
            <a:custGeom>
              <a:avLst/>
              <a:gdLst>
                <a:gd name="T0" fmla="*/ 0 w 94"/>
                <a:gd name="T1" fmla="*/ 0 h 83"/>
                <a:gd name="T2" fmla="*/ 94 w 94"/>
                <a:gd name="T3" fmla="*/ 83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94" h="83">
                  <a:moveTo>
                    <a:pt x="0" y="0"/>
                  </a:moveTo>
                  <a:cubicBezTo>
                    <a:pt x="30" y="30"/>
                    <a:pt x="63" y="55"/>
                    <a:pt x="94" y="83"/>
                  </a:cubicBezTo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0" name="Freeform 170"/>
            <p:cNvSpPr/>
            <p:nvPr/>
          </p:nvSpPr>
          <p:spPr bwMode="auto">
            <a:xfrm>
              <a:off x="6983413" y="5572125"/>
              <a:ext cx="738188" cy="306388"/>
            </a:xfrm>
            <a:custGeom>
              <a:avLst/>
              <a:gdLst>
                <a:gd name="T0" fmla="*/ 0 w 343"/>
                <a:gd name="T1" fmla="*/ 0 h 143"/>
                <a:gd name="T2" fmla="*/ 40 w 343"/>
                <a:gd name="T3" fmla="*/ 39 h 143"/>
                <a:gd name="T4" fmla="*/ 126 w 343"/>
                <a:gd name="T5" fmla="*/ 108 h 143"/>
                <a:gd name="T6" fmla="*/ 163 w 343"/>
                <a:gd name="T7" fmla="*/ 143 h 143"/>
                <a:gd name="T8" fmla="*/ 343 w 343"/>
                <a:gd name="T9" fmla="*/ 9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3" h="143">
                  <a:moveTo>
                    <a:pt x="0" y="0"/>
                  </a:moveTo>
                  <a:cubicBezTo>
                    <a:pt x="17" y="14"/>
                    <a:pt x="26" y="25"/>
                    <a:pt x="40" y="39"/>
                  </a:cubicBezTo>
                  <a:cubicBezTo>
                    <a:pt x="66" y="64"/>
                    <a:pt x="95" y="88"/>
                    <a:pt x="126" y="108"/>
                  </a:cubicBezTo>
                  <a:cubicBezTo>
                    <a:pt x="140" y="118"/>
                    <a:pt x="155" y="128"/>
                    <a:pt x="163" y="143"/>
                  </a:cubicBezTo>
                  <a:cubicBezTo>
                    <a:pt x="230" y="95"/>
                    <a:pt x="278" y="59"/>
                    <a:pt x="343" y="9"/>
                  </a:cubicBezTo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183" name="组合 182"/>
          <p:cNvGrpSpPr/>
          <p:nvPr/>
        </p:nvGrpSpPr>
        <p:grpSpPr>
          <a:xfrm>
            <a:off x="8575040" y="1766888"/>
            <a:ext cx="557213" cy="877888"/>
            <a:chOff x="8128000" y="1766888"/>
            <a:chExt cx="557213" cy="877888"/>
          </a:xfrm>
        </p:grpSpPr>
        <p:sp>
          <p:nvSpPr>
            <p:cNvPr id="171" name="Freeform 171"/>
            <p:cNvSpPr/>
            <p:nvPr/>
          </p:nvSpPr>
          <p:spPr bwMode="auto">
            <a:xfrm>
              <a:off x="8212138" y="1766888"/>
              <a:ext cx="366713" cy="376238"/>
            </a:xfrm>
            <a:custGeom>
              <a:avLst/>
              <a:gdLst>
                <a:gd name="T0" fmla="*/ 115 w 170"/>
                <a:gd name="T1" fmla="*/ 168 h 175"/>
                <a:gd name="T2" fmla="*/ 170 w 170"/>
                <a:gd name="T3" fmla="*/ 92 h 175"/>
                <a:gd name="T4" fmla="*/ 117 w 170"/>
                <a:gd name="T5" fmla="*/ 10 h 175"/>
                <a:gd name="T6" fmla="*/ 82 w 170"/>
                <a:gd name="T7" fmla="*/ 0 h 175"/>
                <a:gd name="T8" fmla="*/ 45 w 170"/>
                <a:gd name="T9" fmla="*/ 10 h 175"/>
                <a:gd name="T10" fmla="*/ 21 w 170"/>
                <a:gd name="T11" fmla="*/ 28 h 175"/>
                <a:gd name="T12" fmla="*/ 5 w 170"/>
                <a:gd name="T13" fmla="*/ 94 h 175"/>
                <a:gd name="T14" fmla="*/ 42 w 170"/>
                <a:gd name="T15" fmla="*/ 151 h 175"/>
                <a:gd name="T16" fmla="*/ 115 w 170"/>
                <a:gd name="T17" fmla="*/ 168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0" h="175">
                  <a:moveTo>
                    <a:pt x="115" y="168"/>
                  </a:moveTo>
                  <a:cubicBezTo>
                    <a:pt x="147" y="160"/>
                    <a:pt x="170" y="126"/>
                    <a:pt x="170" y="92"/>
                  </a:cubicBezTo>
                  <a:cubicBezTo>
                    <a:pt x="169" y="58"/>
                    <a:pt x="147" y="26"/>
                    <a:pt x="117" y="10"/>
                  </a:cubicBezTo>
                  <a:cubicBezTo>
                    <a:pt x="106" y="4"/>
                    <a:pt x="94" y="0"/>
                    <a:pt x="82" y="0"/>
                  </a:cubicBezTo>
                  <a:cubicBezTo>
                    <a:pt x="69" y="0"/>
                    <a:pt x="56" y="4"/>
                    <a:pt x="45" y="10"/>
                  </a:cubicBezTo>
                  <a:cubicBezTo>
                    <a:pt x="36" y="15"/>
                    <a:pt x="28" y="21"/>
                    <a:pt x="21" y="28"/>
                  </a:cubicBezTo>
                  <a:cubicBezTo>
                    <a:pt x="6" y="46"/>
                    <a:pt x="0" y="71"/>
                    <a:pt x="5" y="94"/>
                  </a:cubicBezTo>
                  <a:cubicBezTo>
                    <a:pt x="10" y="117"/>
                    <a:pt x="24" y="137"/>
                    <a:pt x="42" y="151"/>
                  </a:cubicBezTo>
                  <a:cubicBezTo>
                    <a:pt x="63" y="167"/>
                    <a:pt x="90" y="175"/>
                    <a:pt x="115" y="168"/>
                  </a:cubicBezTo>
                  <a:close/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2" name="Freeform 172"/>
            <p:cNvSpPr/>
            <p:nvPr/>
          </p:nvSpPr>
          <p:spPr bwMode="auto">
            <a:xfrm>
              <a:off x="8128000" y="2205038"/>
              <a:ext cx="557213" cy="439738"/>
            </a:xfrm>
            <a:custGeom>
              <a:avLst/>
              <a:gdLst>
                <a:gd name="T0" fmla="*/ 259 w 259"/>
                <a:gd name="T1" fmla="*/ 201 h 205"/>
                <a:gd name="T2" fmla="*/ 12 w 259"/>
                <a:gd name="T3" fmla="*/ 203 h 205"/>
                <a:gd name="T4" fmla="*/ 20 w 259"/>
                <a:gd name="T5" fmla="*/ 74 h 205"/>
                <a:gd name="T6" fmla="*/ 128 w 259"/>
                <a:gd name="T7" fmla="*/ 7 h 205"/>
                <a:gd name="T8" fmla="*/ 240 w 259"/>
                <a:gd name="T9" fmla="*/ 87 h 205"/>
                <a:gd name="T10" fmla="*/ 259 w 259"/>
                <a:gd name="T11" fmla="*/ 201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9" h="205">
                  <a:moveTo>
                    <a:pt x="259" y="201"/>
                  </a:moveTo>
                  <a:cubicBezTo>
                    <a:pt x="177" y="198"/>
                    <a:pt x="95" y="205"/>
                    <a:pt x="12" y="203"/>
                  </a:cubicBezTo>
                  <a:cubicBezTo>
                    <a:pt x="5" y="162"/>
                    <a:pt x="0" y="113"/>
                    <a:pt x="20" y="74"/>
                  </a:cubicBezTo>
                  <a:cubicBezTo>
                    <a:pt x="40" y="36"/>
                    <a:pt x="86" y="12"/>
                    <a:pt x="128" y="7"/>
                  </a:cubicBezTo>
                  <a:cubicBezTo>
                    <a:pt x="186" y="0"/>
                    <a:pt x="221" y="34"/>
                    <a:pt x="240" y="87"/>
                  </a:cubicBezTo>
                  <a:cubicBezTo>
                    <a:pt x="252" y="123"/>
                    <a:pt x="259" y="163"/>
                    <a:pt x="259" y="201"/>
                  </a:cubicBezTo>
                  <a:close/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193" name="组合 192"/>
          <p:cNvGrpSpPr/>
          <p:nvPr/>
        </p:nvGrpSpPr>
        <p:grpSpPr>
          <a:xfrm>
            <a:off x="6687503" y="3905250"/>
            <a:ext cx="1833563" cy="1616075"/>
            <a:chOff x="6240463" y="3905250"/>
            <a:chExt cx="1833563" cy="1616075"/>
          </a:xfrm>
        </p:grpSpPr>
        <p:sp>
          <p:nvSpPr>
            <p:cNvPr id="173" name="Freeform 173"/>
            <p:cNvSpPr/>
            <p:nvPr/>
          </p:nvSpPr>
          <p:spPr bwMode="auto">
            <a:xfrm>
              <a:off x="6630988" y="4635500"/>
              <a:ext cx="146050" cy="388938"/>
            </a:xfrm>
            <a:custGeom>
              <a:avLst/>
              <a:gdLst>
                <a:gd name="T0" fmla="*/ 68 w 68"/>
                <a:gd name="T1" fmla="*/ 67 h 181"/>
                <a:gd name="T2" fmla="*/ 66 w 68"/>
                <a:gd name="T3" fmla="*/ 37 h 181"/>
                <a:gd name="T4" fmla="*/ 32 w 68"/>
                <a:gd name="T5" fmla="*/ 2 h 181"/>
                <a:gd name="T6" fmla="*/ 18 w 68"/>
                <a:gd name="T7" fmla="*/ 2 h 181"/>
                <a:gd name="T8" fmla="*/ 10 w 68"/>
                <a:gd name="T9" fmla="*/ 11 h 181"/>
                <a:gd name="T10" fmla="*/ 0 w 68"/>
                <a:gd name="T11" fmla="*/ 63 h 181"/>
                <a:gd name="T12" fmla="*/ 6 w 68"/>
                <a:gd name="T13" fmla="*/ 135 h 181"/>
                <a:gd name="T14" fmla="*/ 15 w 68"/>
                <a:gd name="T15" fmla="*/ 166 h 181"/>
                <a:gd name="T16" fmla="*/ 43 w 68"/>
                <a:gd name="T17" fmla="*/ 179 h 181"/>
                <a:gd name="T18" fmla="*/ 62 w 68"/>
                <a:gd name="T19" fmla="*/ 160 h 181"/>
                <a:gd name="T20" fmla="*/ 66 w 68"/>
                <a:gd name="T21" fmla="*/ 133 h 181"/>
                <a:gd name="T22" fmla="*/ 68 w 68"/>
                <a:gd name="T23" fmla="*/ 67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8" h="181">
                  <a:moveTo>
                    <a:pt x="68" y="67"/>
                  </a:moveTo>
                  <a:cubicBezTo>
                    <a:pt x="68" y="57"/>
                    <a:pt x="68" y="47"/>
                    <a:pt x="66" y="37"/>
                  </a:cubicBezTo>
                  <a:cubicBezTo>
                    <a:pt x="61" y="21"/>
                    <a:pt x="48" y="7"/>
                    <a:pt x="32" y="2"/>
                  </a:cubicBezTo>
                  <a:cubicBezTo>
                    <a:pt x="27" y="1"/>
                    <a:pt x="22" y="0"/>
                    <a:pt x="18" y="2"/>
                  </a:cubicBezTo>
                  <a:cubicBezTo>
                    <a:pt x="15" y="4"/>
                    <a:pt x="12" y="7"/>
                    <a:pt x="10" y="11"/>
                  </a:cubicBezTo>
                  <a:cubicBezTo>
                    <a:pt x="1" y="26"/>
                    <a:pt x="0" y="45"/>
                    <a:pt x="0" y="63"/>
                  </a:cubicBezTo>
                  <a:cubicBezTo>
                    <a:pt x="0" y="87"/>
                    <a:pt x="2" y="111"/>
                    <a:pt x="6" y="135"/>
                  </a:cubicBezTo>
                  <a:cubicBezTo>
                    <a:pt x="7" y="146"/>
                    <a:pt x="9" y="157"/>
                    <a:pt x="15" y="166"/>
                  </a:cubicBezTo>
                  <a:cubicBezTo>
                    <a:pt x="21" y="175"/>
                    <a:pt x="32" y="181"/>
                    <a:pt x="43" y="179"/>
                  </a:cubicBezTo>
                  <a:cubicBezTo>
                    <a:pt x="52" y="177"/>
                    <a:pt x="59" y="169"/>
                    <a:pt x="62" y="160"/>
                  </a:cubicBezTo>
                  <a:cubicBezTo>
                    <a:pt x="66" y="151"/>
                    <a:pt x="66" y="142"/>
                    <a:pt x="66" y="133"/>
                  </a:cubicBezTo>
                  <a:cubicBezTo>
                    <a:pt x="67" y="111"/>
                    <a:pt x="67" y="89"/>
                    <a:pt x="68" y="67"/>
                  </a:cubicBezTo>
                  <a:close/>
                </a:path>
              </a:pathLst>
            </a:custGeom>
            <a:noFill/>
            <a:ln w="25400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4" name="Freeform 174"/>
            <p:cNvSpPr/>
            <p:nvPr/>
          </p:nvSpPr>
          <p:spPr bwMode="auto">
            <a:xfrm>
              <a:off x="6818313" y="4356100"/>
              <a:ext cx="26988" cy="673100"/>
            </a:xfrm>
            <a:custGeom>
              <a:avLst/>
              <a:gdLst>
                <a:gd name="T0" fmla="*/ 0 w 13"/>
                <a:gd name="T1" fmla="*/ 0 h 313"/>
                <a:gd name="T2" fmla="*/ 5 w 13"/>
                <a:gd name="T3" fmla="*/ 313 h 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3" h="313">
                  <a:moveTo>
                    <a:pt x="0" y="0"/>
                  </a:moveTo>
                  <a:cubicBezTo>
                    <a:pt x="11" y="104"/>
                    <a:pt x="13" y="209"/>
                    <a:pt x="5" y="313"/>
                  </a:cubicBezTo>
                </a:path>
              </a:pathLst>
            </a:custGeom>
            <a:noFill/>
            <a:ln w="25400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5" name="Freeform 175"/>
            <p:cNvSpPr/>
            <p:nvPr/>
          </p:nvSpPr>
          <p:spPr bwMode="auto">
            <a:xfrm>
              <a:off x="6908800" y="4398963"/>
              <a:ext cx="12700" cy="631825"/>
            </a:xfrm>
            <a:custGeom>
              <a:avLst/>
              <a:gdLst>
                <a:gd name="T0" fmla="*/ 0 w 6"/>
                <a:gd name="T1" fmla="*/ 0 h 294"/>
                <a:gd name="T2" fmla="*/ 1 w 6"/>
                <a:gd name="T3" fmla="*/ 294 h 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6" h="294">
                  <a:moveTo>
                    <a:pt x="0" y="0"/>
                  </a:moveTo>
                  <a:cubicBezTo>
                    <a:pt x="6" y="98"/>
                    <a:pt x="6" y="196"/>
                    <a:pt x="1" y="294"/>
                  </a:cubicBezTo>
                </a:path>
              </a:pathLst>
            </a:custGeom>
            <a:noFill/>
            <a:ln w="25400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6" name="Freeform 176"/>
            <p:cNvSpPr/>
            <p:nvPr/>
          </p:nvSpPr>
          <p:spPr bwMode="auto">
            <a:xfrm>
              <a:off x="6948488" y="4627563"/>
              <a:ext cx="153988" cy="379413"/>
            </a:xfrm>
            <a:custGeom>
              <a:avLst/>
              <a:gdLst>
                <a:gd name="T0" fmla="*/ 5 w 71"/>
                <a:gd name="T1" fmla="*/ 32 h 177"/>
                <a:gd name="T2" fmla="*/ 11 w 71"/>
                <a:gd name="T3" fmla="*/ 141 h 177"/>
                <a:gd name="T4" fmla="*/ 40 w 71"/>
                <a:gd name="T5" fmla="*/ 176 h 177"/>
                <a:gd name="T6" fmla="*/ 61 w 71"/>
                <a:gd name="T7" fmla="*/ 162 h 177"/>
                <a:gd name="T8" fmla="*/ 67 w 71"/>
                <a:gd name="T9" fmla="*/ 138 h 177"/>
                <a:gd name="T10" fmla="*/ 54 w 71"/>
                <a:gd name="T11" fmla="*/ 30 h 177"/>
                <a:gd name="T12" fmla="*/ 43 w 71"/>
                <a:gd name="T13" fmla="*/ 9 h 177"/>
                <a:gd name="T14" fmla="*/ 22 w 71"/>
                <a:gd name="T15" fmla="*/ 2 h 177"/>
                <a:gd name="T16" fmla="*/ 5 w 71"/>
                <a:gd name="T17" fmla="*/ 32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1" h="177">
                  <a:moveTo>
                    <a:pt x="5" y="32"/>
                  </a:moveTo>
                  <a:cubicBezTo>
                    <a:pt x="0" y="69"/>
                    <a:pt x="2" y="106"/>
                    <a:pt x="11" y="141"/>
                  </a:cubicBezTo>
                  <a:cubicBezTo>
                    <a:pt x="14" y="158"/>
                    <a:pt x="24" y="177"/>
                    <a:pt x="40" y="176"/>
                  </a:cubicBezTo>
                  <a:cubicBezTo>
                    <a:pt x="49" y="176"/>
                    <a:pt x="56" y="170"/>
                    <a:pt x="61" y="162"/>
                  </a:cubicBezTo>
                  <a:cubicBezTo>
                    <a:pt x="65" y="155"/>
                    <a:pt x="66" y="146"/>
                    <a:pt x="67" y="138"/>
                  </a:cubicBezTo>
                  <a:cubicBezTo>
                    <a:pt x="71" y="101"/>
                    <a:pt x="66" y="64"/>
                    <a:pt x="54" y="30"/>
                  </a:cubicBezTo>
                  <a:cubicBezTo>
                    <a:pt x="51" y="22"/>
                    <a:pt x="48" y="15"/>
                    <a:pt x="43" y="9"/>
                  </a:cubicBezTo>
                  <a:cubicBezTo>
                    <a:pt x="38" y="4"/>
                    <a:pt x="30" y="0"/>
                    <a:pt x="22" y="2"/>
                  </a:cubicBezTo>
                  <a:cubicBezTo>
                    <a:pt x="10" y="5"/>
                    <a:pt x="6" y="20"/>
                    <a:pt x="5" y="32"/>
                  </a:cubicBezTo>
                  <a:close/>
                </a:path>
              </a:pathLst>
            </a:custGeom>
            <a:noFill/>
            <a:ln w="25400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7" name="Freeform 177"/>
            <p:cNvSpPr/>
            <p:nvPr/>
          </p:nvSpPr>
          <p:spPr bwMode="auto">
            <a:xfrm>
              <a:off x="7135813" y="4719638"/>
              <a:ext cx="334963" cy="300038"/>
            </a:xfrm>
            <a:custGeom>
              <a:avLst/>
              <a:gdLst>
                <a:gd name="T0" fmla="*/ 0 w 155"/>
                <a:gd name="T1" fmla="*/ 0 h 140"/>
                <a:gd name="T2" fmla="*/ 48 w 155"/>
                <a:gd name="T3" fmla="*/ 137 h 140"/>
                <a:gd name="T4" fmla="*/ 62 w 155"/>
                <a:gd name="T5" fmla="*/ 56 h 140"/>
                <a:gd name="T6" fmla="*/ 109 w 155"/>
                <a:gd name="T7" fmla="*/ 140 h 140"/>
                <a:gd name="T8" fmla="*/ 155 w 155"/>
                <a:gd name="T9" fmla="*/ 3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5" h="140">
                  <a:moveTo>
                    <a:pt x="0" y="0"/>
                  </a:moveTo>
                  <a:cubicBezTo>
                    <a:pt x="16" y="45"/>
                    <a:pt x="32" y="91"/>
                    <a:pt x="48" y="137"/>
                  </a:cubicBezTo>
                  <a:cubicBezTo>
                    <a:pt x="50" y="110"/>
                    <a:pt x="55" y="82"/>
                    <a:pt x="62" y="56"/>
                  </a:cubicBezTo>
                  <a:cubicBezTo>
                    <a:pt x="75" y="86"/>
                    <a:pt x="91" y="114"/>
                    <a:pt x="109" y="140"/>
                  </a:cubicBezTo>
                  <a:cubicBezTo>
                    <a:pt x="122" y="93"/>
                    <a:pt x="134" y="46"/>
                    <a:pt x="155" y="3"/>
                  </a:cubicBezTo>
                </a:path>
              </a:pathLst>
            </a:custGeom>
            <a:noFill/>
            <a:ln w="25400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8" name="Freeform 178"/>
            <p:cNvSpPr/>
            <p:nvPr/>
          </p:nvSpPr>
          <p:spPr bwMode="auto">
            <a:xfrm>
              <a:off x="6475413" y="4318000"/>
              <a:ext cx="187325" cy="730250"/>
            </a:xfrm>
            <a:custGeom>
              <a:avLst/>
              <a:gdLst>
                <a:gd name="T0" fmla="*/ 85 w 87"/>
                <a:gd name="T1" fmla="*/ 51 h 340"/>
                <a:gd name="T2" fmla="*/ 38 w 87"/>
                <a:gd name="T3" fmla="*/ 2 h 340"/>
                <a:gd name="T4" fmla="*/ 18 w 87"/>
                <a:gd name="T5" fmla="*/ 8 h 340"/>
                <a:gd name="T6" fmla="*/ 5 w 87"/>
                <a:gd name="T7" fmla="*/ 44 h 340"/>
                <a:gd name="T8" fmla="*/ 6 w 87"/>
                <a:gd name="T9" fmla="*/ 200 h 340"/>
                <a:gd name="T10" fmla="*/ 13 w 87"/>
                <a:gd name="T11" fmla="*/ 340 h 340"/>
                <a:gd name="T12" fmla="*/ 10 w 87"/>
                <a:gd name="T13" fmla="*/ 328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7" h="340">
                  <a:moveTo>
                    <a:pt x="85" y="51"/>
                  </a:moveTo>
                  <a:cubicBezTo>
                    <a:pt x="87" y="25"/>
                    <a:pt x="64" y="0"/>
                    <a:pt x="38" y="2"/>
                  </a:cubicBezTo>
                  <a:cubicBezTo>
                    <a:pt x="31" y="2"/>
                    <a:pt x="24" y="4"/>
                    <a:pt x="18" y="8"/>
                  </a:cubicBezTo>
                  <a:cubicBezTo>
                    <a:pt x="8" y="17"/>
                    <a:pt x="6" y="31"/>
                    <a:pt x="5" y="44"/>
                  </a:cubicBezTo>
                  <a:cubicBezTo>
                    <a:pt x="0" y="96"/>
                    <a:pt x="3" y="148"/>
                    <a:pt x="6" y="200"/>
                  </a:cubicBezTo>
                  <a:cubicBezTo>
                    <a:pt x="8" y="247"/>
                    <a:pt x="10" y="293"/>
                    <a:pt x="13" y="340"/>
                  </a:cubicBezTo>
                  <a:cubicBezTo>
                    <a:pt x="12" y="336"/>
                    <a:pt x="11" y="332"/>
                    <a:pt x="10" y="328"/>
                  </a:cubicBezTo>
                </a:path>
              </a:pathLst>
            </a:custGeom>
            <a:noFill/>
            <a:ln w="25400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9" name="Freeform 179"/>
            <p:cNvSpPr/>
            <p:nvPr/>
          </p:nvSpPr>
          <p:spPr bwMode="auto">
            <a:xfrm>
              <a:off x="6435725" y="4648200"/>
              <a:ext cx="122238" cy="17463"/>
            </a:xfrm>
            <a:custGeom>
              <a:avLst/>
              <a:gdLst>
                <a:gd name="T0" fmla="*/ 0 w 57"/>
                <a:gd name="T1" fmla="*/ 0 h 8"/>
                <a:gd name="T2" fmla="*/ 57 w 57"/>
                <a:gd name="T3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57" h="8">
                  <a:moveTo>
                    <a:pt x="0" y="0"/>
                  </a:moveTo>
                  <a:cubicBezTo>
                    <a:pt x="18" y="6"/>
                    <a:pt x="38" y="8"/>
                    <a:pt x="57" y="6"/>
                  </a:cubicBezTo>
                </a:path>
              </a:pathLst>
            </a:custGeom>
            <a:noFill/>
            <a:ln w="25400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0" name="Freeform 180"/>
            <p:cNvSpPr/>
            <p:nvPr/>
          </p:nvSpPr>
          <p:spPr bwMode="auto">
            <a:xfrm>
              <a:off x="6240463" y="3905250"/>
              <a:ext cx="1833563" cy="1616075"/>
            </a:xfrm>
            <a:custGeom>
              <a:avLst/>
              <a:gdLst>
                <a:gd name="T0" fmla="*/ 12 w 852"/>
                <a:gd name="T1" fmla="*/ 135 h 752"/>
                <a:gd name="T2" fmla="*/ 548 w 852"/>
                <a:gd name="T3" fmla="*/ 134 h 752"/>
                <a:gd name="T4" fmla="*/ 561 w 852"/>
                <a:gd name="T5" fmla="*/ 0 h 752"/>
                <a:gd name="T6" fmla="*/ 852 w 852"/>
                <a:gd name="T7" fmla="*/ 351 h 752"/>
                <a:gd name="T8" fmla="*/ 568 w 852"/>
                <a:gd name="T9" fmla="*/ 752 h 752"/>
                <a:gd name="T10" fmla="*/ 544 w 852"/>
                <a:gd name="T11" fmla="*/ 579 h 752"/>
                <a:gd name="T12" fmla="*/ 41 w 852"/>
                <a:gd name="T13" fmla="*/ 625 h 752"/>
                <a:gd name="T14" fmla="*/ 12 w 852"/>
                <a:gd name="T15" fmla="*/ 135 h 7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52" h="752">
                  <a:moveTo>
                    <a:pt x="12" y="135"/>
                  </a:moveTo>
                  <a:cubicBezTo>
                    <a:pt x="190" y="130"/>
                    <a:pt x="369" y="130"/>
                    <a:pt x="548" y="134"/>
                  </a:cubicBezTo>
                  <a:cubicBezTo>
                    <a:pt x="552" y="89"/>
                    <a:pt x="557" y="45"/>
                    <a:pt x="561" y="0"/>
                  </a:cubicBezTo>
                  <a:cubicBezTo>
                    <a:pt x="666" y="111"/>
                    <a:pt x="763" y="228"/>
                    <a:pt x="852" y="351"/>
                  </a:cubicBezTo>
                  <a:cubicBezTo>
                    <a:pt x="748" y="478"/>
                    <a:pt x="653" y="612"/>
                    <a:pt x="568" y="752"/>
                  </a:cubicBezTo>
                  <a:cubicBezTo>
                    <a:pt x="563" y="700"/>
                    <a:pt x="547" y="633"/>
                    <a:pt x="544" y="579"/>
                  </a:cubicBezTo>
                  <a:cubicBezTo>
                    <a:pt x="401" y="587"/>
                    <a:pt x="41" y="625"/>
                    <a:pt x="41" y="625"/>
                  </a:cubicBezTo>
                  <a:cubicBezTo>
                    <a:pt x="41" y="625"/>
                    <a:pt x="0" y="281"/>
                    <a:pt x="12" y="135"/>
                  </a:cubicBezTo>
                  <a:close/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200" name="文本框 199"/>
          <p:cNvSpPr txBox="1"/>
          <p:nvPr/>
        </p:nvSpPr>
        <p:spPr>
          <a:xfrm>
            <a:off x="1832868" y="2151728"/>
            <a:ext cx="923330" cy="2554545"/>
          </a:xfrm>
          <a:prstGeom prst="rect">
            <a:avLst/>
          </a:prstGeom>
          <a:noFill/>
        </p:spPr>
        <p:txBody>
          <a:bodyPr vert="eaVert" wrap="none" rtlCol="0">
            <a:spAutoFit/>
          </a:bodyPr>
          <a:lstStyle/>
          <a:p>
            <a:r>
              <a:rPr lang="zh-CN" altLang="en-US" sz="4800" dirty="0">
                <a:solidFill>
                  <a:schemeClr val="accent1"/>
                </a:solidFill>
                <a:latin typeface="+mj-ea"/>
                <a:ea typeface="+mj-ea"/>
              </a:rPr>
              <a:t>手绘图标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2000"/>
    </mc:Choice>
    <mc:Fallback xmlns="">
      <p:transition spd="slow" advClick="0" advTm="2000"/>
    </mc:Fallback>
  </mc:AlternateContent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文本框 1"/>
          <p:cNvSpPr txBox="1"/>
          <p:nvPr/>
        </p:nvSpPr>
        <p:spPr>
          <a:xfrm>
            <a:off x="1433993" y="1320800"/>
            <a:ext cx="2497800" cy="76944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4400" dirty="0">
                <a:solidFill>
                  <a:schemeClr val="accent1"/>
                </a:solidFill>
                <a:latin typeface="+mj-ea"/>
                <a:ea typeface="+mj-ea"/>
              </a:rPr>
              <a:t>C</a:t>
            </a:r>
            <a:r>
              <a:rPr lang="en-US" altLang="zh-CN" sz="3200" dirty="0">
                <a:solidFill>
                  <a:schemeClr val="tx1">
                    <a:lumMod val="75000"/>
                    <a:lumOff val="25000"/>
                  </a:schemeClr>
                </a:solidFill>
                <a:latin typeface="+mj-ea"/>
                <a:ea typeface="+mj-ea"/>
              </a:rPr>
              <a:t>ONTENTS</a:t>
            </a:r>
            <a:endParaRPr lang="zh-CN" altLang="en-US" sz="3200" dirty="0">
              <a:solidFill>
                <a:schemeClr val="tx1">
                  <a:lumMod val="75000"/>
                  <a:lumOff val="25000"/>
                </a:schemeClr>
              </a:solidFill>
              <a:latin typeface="+mj-ea"/>
              <a:ea typeface="+mj-ea"/>
            </a:endParaRPr>
          </a:p>
        </p:txBody>
      </p:sp>
      <p:grpSp>
        <p:nvGrpSpPr>
          <p:cNvPr id="3" name="组合 2"/>
          <p:cNvGrpSpPr/>
          <p:nvPr/>
        </p:nvGrpSpPr>
        <p:grpSpPr>
          <a:xfrm>
            <a:off x="5666699" y="2290015"/>
            <a:ext cx="5440098" cy="800220"/>
            <a:chOff x="6007264" y="2258917"/>
            <a:chExt cx="5440098" cy="800220"/>
          </a:xfrm>
        </p:grpSpPr>
        <p:sp>
          <p:nvSpPr>
            <p:cNvPr id="4" name="矩形 3"/>
            <p:cNvSpPr/>
            <p:nvPr/>
          </p:nvSpPr>
          <p:spPr>
            <a:xfrm>
              <a:off x="6007264" y="2720583"/>
              <a:ext cx="5440098" cy="338554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US" altLang="zh-CN" sz="16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Lorem Ipsum is simply dummy text of the printing .</a:t>
              </a:r>
              <a:endParaRPr lang="zh-CN" altLang="en-US" sz="16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5" name="矩形 4"/>
            <p:cNvSpPr/>
            <p:nvPr/>
          </p:nvSpPr>
          <p:spPr>
            <a:xfrm>
              <a:off x="6007264" y="2258917"/>
              <a:ext cx="2245485" cy="40011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US" altLang="zh-CN" sz="2000" dirty="0">
                  <a:solidFill>
                    <a:schemeClr val="accent1"/>
                  </a:solidFill>
                </a:rPr>
                <a:t>Lorem Ipsum</a:t>
              </a:r>
              <a:endParaRPr lang="zh-CN" altLang="en-US" sz="20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cxnSp>
          <p:nvCxnSpPr>
            <p:cNvPr id="6" name="直接连接符 5"/>
            <p:cNvCxnSpPr/>
            <p:nvPr/>
          </p:nvCxnSpPr>
          <p:spPr>
            <a:xfrm>
              <a:off x="6007264" y="2720582"/>
              <a:ext cx="4828054" cy="0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04" name="任意多边形 103"/>
          <p:cNvSpPr/>
          <p:nvPr/>
        </p:nvSpPr>
        <p:spPr bwMode="auto">
          <a:xfrm>
            <a:off x="1068108" y="544587"/>
            <a:ext cx="3229571" cy="3036168"/>
          </a:xfrm>
          <a:custGeom>
            <a:avLst/>
            <a:gdLst>
              <a:gd name="connsiteX0" fmla="*/ 841120 w 2331026"/>
              <a:gd name="connsiteY0" fmla="*/ 2177440 h 2191432"/>
              <a:gd name="connsiteX1" fmla="*/ 836740 w 2331026"/>
              <a:gd name="connsiteY1" fmla="*/ 2190553 h 2191432"/>
              <a:gd name="connsiteX2" fmla="*/ 841120 w 2331026"/>
              <a:gd name="connsiteY2" fmla="*/ 2177440 h 2191432"/>
              <a:gd name="connsiteX3" fmla="*/ 748801 w 2331026"/>
              <a:gd name="connsiteY3" fmla="*/ 2051595 h 2191432"/>
              <a:gd name="connsiteX4" fmla="*/ 863306 w 2331026"/>
              <a:gd name="connsiteY4" fmla="*/ 2086067 h 2191432"/>
              <a:gd name="connsiteX5" fmla="*/ 867710 w 2331026"/>
              <a:gd name="connsiteY5" fmla="*/ 2098993 h 2191432"/>
              <a:gd name="connsiteX6" fmla="*/ 863306 w 2331026"/>
              <a:gd name="connsiteY6" fmla="*/ 2103302 h 2191432"/>
              <a:gd name="connsiteX7" fmla="*/ 852295 w 2331026"/>
              <a:gd name="connsiteY7" fmla="*/ 2101686 h 2191432"/>
              <a:gd name="connsiteX8" fmla="*/ 853107 w 2331026"/>
              <a:gd name="connsiteY8" fmla="*/ 2097519 h 2191432"/>
              <a:gd name="connsiteX9" fmla="*/ 858901 w 2331026"/>
              <a:gd name="connsiteY9" fmla="*/ 2098993 h 2191432"/>
              <a:gd name="connsiteX10" fmla="*/ 858901 w 2331026"/>
              <a:gd name="connsiteY10" fmla="*/ 2086067 h 2191432"/>
              <a:gd name="connsiteX11" fmla="*/ 854497 w 2331026"/>
              <a:gd name="connsiteY11" fmla="*/ 2090376 h 2191432"/>
              <a:gd name="connsiteX12" fmla="*/ 853107 w 2331026"/>
              <a:gd name="connsiteY12" fmla="*/ 2097519 h 2191432"/>
              <a:gd name="connsiteX13" fmla="*/ 803851 w 2331026"/>
              <a:gd name="connsiteY13" fmla="*/ 2084989 h 2191432"/>
              <a:gd name="connsiteX14" fmla="*/ 748801 w 2331026"/>
              <a:gd name="connsiteY14" fmla="*/ 2064522 h 2191432"/>
              <a:gd name="connsiteX15" fmla="*/ 748801 w 2331026"/>
              <a:gd name="connsiteY15" fmla="*/ 2051595 h 2191432"/>
              <a:gd name="connsiteX16" fmla="*/ 701117 w 2331026"/>
              <a:gd name="connsiteY16" fmla="*/ 1972340 h 2191432"/>
              <a:gd name="connsiteX17" fmla="*/ 867729 w 2331026"/>
              <a:gd name="connsiteY17" fmla="*/ 2034336 h 2191432"/>
              <a:gd name="connsiteX18" fmla="*/ 854576 w 2331026"/>
              <a:gd name="connsiteY18" fmla="*/ 2047621 h 2191432"/>
              <a:gd name="connsiteX19" fmla="*/ 696733 w 2331026"/>
              <a:gd name="connsiteY19" fmla="*/ 1985625 h 2191432"/>
              <a:gd name="connsiteX20" fmla="*/ 701117 w 2331026"/>
              <a:gd name="connsiteY20" fmla="*/ 1972340 h 2191432"/>
              <a:gd name="connsiteX21" fmla="*/ 681759 w 2331026"/>
              <a:gd name="connsiteY21" fmla="*/ 1921391 h 2191432"/>
              <a:gd name="connsiteX22" fmla="*/ 688074 w 2331026"/>
              <a:gd name="connsiteY22" fmla="*/ 1924256 h 2191432"/>
              <a:gd name="connsiteX23" fmla="*/ 771547 w 2331026"/>
              <a:gd name="connsiteY23" fmla="*/ 1967912 h 2191432"/>
              <a:gd name="connsiteX24" fmla="*/ 850627 w 2331026"/>
              <a:gd name="connsiteY24" fmla="*/ 1985375 h 2191432"/>
              <a:gd name="connsiteX25" fmla="*/ 846234 w 2331026"/>
              <a:gd name="connsiteY25" fmla="*/ 1998472 h 2191432"/>
              <a:gd name="connsiteX26" fmla="*/ 758367 w 2331026"/>
              <a:gd name="connsiteY26" fmla="*/ 1981009 h 2191432"/>
              <a:gd name="connsiteX27" fmla="*/ 679287 w 2331026"/>
              <a:gd name="connsiteY27" fmla="*/ 1937352 h 2191432"/>
              <a:gd name="connsiteX28" fmla="*/ 681759 w 2331026"/>
              <a:gd name="connsiteY28" fmla="*/ 1921391 h 2191432"/>
              <a:gd name="connsiteX29" fmla="*/ 1112596 w 2331026"/>
              <a:gd name="connsiteY29" fmla="*/ 1618188 h 2191432"/>
              <a:gd name="connsiteX30" fmla="*/ 1114308 w 2331026"/>
              <a:gd name="connsiteY30" fmla="*/ 1623857 h 2191432"/>
              <a:gd name="connsiteX31" fmla="*/ 1127077 w 2331026"/>
              <a:gd name="connsiteY31" fmla="*/ 1626074 h 2191432"/>
              <a:gd name="connsiteX32" fmla="*/ 1126295 w 2331026"/>
              <a:gd name="connsiteY32" fmla="*/ 1618528 h 2191432"/>
              <a:gd name="connsiteX33" fmla="*/ 1119648 w 2331026"/>
              <a:gd name="connsiteY33" fmla="*/ 1618889 h 2191432"/>
              <a:gd name="connsiteX34" fmla="*/ 1089291 w 2331026"/>
              <a:gd name="connsiteY34" fmla="*/ 1615873 h 2191432"/>
              <a:gd name="connsiteX35" fmla="*/ 1091485 w 2331026"/>
              <a:gd name="connsiteY35" fmla="*/ 1622630 h 2191432"/>
              <a:gd name="connsiteX36" fmla="*/ 1091492 w 2331026"/>
              <a:gd name="connsiteY36" fmla="*/ 1622689 h 2191432"/>
              <a:gd name="connsiteX37" fmla="*/ 1099585 w 2331026"/>
              <a:gd name="connsiteY37" fmla="*/ 1622809 h 2191432"/>
              <a:gd name="connsiteX38" fmla="*/ 1097745 w 2331026"/>
              <a:gd name="connsiteY38" fmla="*/ 1616713 h 2191432"/>
              <a:gd name="connsiteX39" fmla="*/ 1046067 w 2331026"/>
              <a:gd name="connsiteY39" fmla="*/ 1611282 h 2191432"/>
              <a:gd name="connsiteX40" fmla="*/ 1047243 w 2331026"/>
              <a:gd name="connsiteY40" fmla="*/ 1622253 h 2191432"/>
              <a:gd name="connsiteX41" fmla="*/ 1048820 w 2331026"/>
              <a:gd name="connsiteY41" fmla="*/ 1622060 h 2191432"/>
              <a:gd name="connsiteX42" fmla="*/ 1076702 w 2331026"/>
              <a:gd name="connsiteY42" fmla="*/ 1622471 h 2191432"/>
              <a:gd name="connsiteX43" fmla="*/ 1074144 w 2331026"/>
              <a:gd name="connsiteY43" fmla="*/ 1614368 h 2191432"/>
              <a:gd name="connsiteX44" fmla="*/ 1047530 w 2331026"/>
              <a:gd name="connsiteY44" fmla="*/ 1611724 h 2191432"/>
              <a:gd name="connsiteX45" fmla="*/ 1017098 w 2331026"/>
              <a:gd name="connsiteY45" fmla="*/ 1602542 h 2191432"/>
              <a:gd name="connsiteX46" fmla="*/ 1019421 w 2331026"/>
              <a:gd name="connsiteY46" fmla="*/ 1625653 h 2191432"/>
              <a:gd name="connsiteX47" fmla="*/ 1033616 w 2331026"/>
              <a:gd name="connsiteY47" fmla="*/ 1623918 h 2191432"/>
              <a:gd name="connsiteX48" fmla="*/ 1030335 w 2331026"/>
              <a:gd name="connsiteY48" fmla="*/ 1613712 h 2191432"/>
              <a:gd name="connsiteX49" fmla="*/ 1029122 w 2331026"/>
              <a:gd name="connsiteY49" fmla="*/ 1606170 h 2191432"/>
              <a:gd name="connsiteX50" fmla="*/ 1516593 w 2331026"/>
              <a:gd name="connsiteY50" fmla="*/ 1601889 h 2191432"/>
              <a:gd name="connsiteX51" fmla="*/ 1520911 w 2331026"/>
              <a:gd name="connsiteY51" fmla="*/ 1613466 h 2191432"/>
              <a:gd name="connsiteX52" fmla="*/ 1516515 w 2331026"/>
              <a:gd name="connsiteY52" fmla="*/ 1604711 h 2191432"/>
              <a:gd name="connsiteX53" fmla="*/ 1320219 w 2331026"/>
              <a:gd name="connsiteY53" fmla="*/ 1589723 h 2191432"/>
              <a:gd name="connsiteX54" fmla="*/ 1305928 w 2331026"/>
              <a:gd name="connsiteY54" fmla="*/ 1594984 h 2191432"/>
              <a:gd name="connsiteX55" fmla="*/ 1217784 w 2331026"/>
              <a:gd name="connsiteY55" fmla="*/ 1613561 h 2191432"/>
              <a:gd name="connsiteX56" fmla="*/ 1141189 w 2331026"/>
              <a:gd name="connsiteY56" fmla="*/ 1617719 h 2191432"/>
              <a:gd name="connsiteX57" fmla="*/ 1143843 w 2331026"/>
              <a:gd name="connsiteY57" fmla="*/ 1628984 h 2191432"/>
              <a:gd name="connsiteX58" fmla="*/ 1187860 w 2331026"/>
              <a:gd name="connsiteY58" fmla="*/ 1636623 h 2191432"/>
              <a:gd name="connsiteX59" fmla="*/ 1200607 w 2331026"/>
              <a:gd name="connsiteY59" fmla="*/ 1637242 h 2191432"/>
              <a:gd name="connsiteX60" fmla="*/ 1200408 w 2331026"/>
              <a:gd name="connsiteY60" fmla="*/ 1636283 h 2191432"/>
              <a:gd name="connsiteX61" fmla="*/ 1213743 w 2331026"/>
              <a:gd name="connsiteY61" fmla="*/ 1631997 h 2191432"/>
              <a:gd name="connsiteX62" fmla="*/ 1214769 w 2331026"/>
              <a:gd name="connsiteY62" fmla="*/ 1637931 h 2191432"/>
              <a:gd name="connsiteX63" fmla="*/ 1266647 w 2331026"/>
              <a:gd name="connsiteY63" fmla="*/ 1640452 h 2191432"/>
              <a:gd name="connsiteX64" fmla="*/ 1273155 w 2331026"/>
              <a:gd name="connsiteY64" fmla="*/ 1639909 h 2191432"/>
              <a:gd name="connsiteX65" fmla="*/ 1262184 w 2331026"/>
              <a:gd name="connsiteY65" fmla="*/ 1614188 h 2191432"/>
              <a:gd name="connsiteX66" fmla="*/ 1267570 w 2331026"/>
              <a:gd name="connsiteY66" fmla="*/ 1605529 h 2191432"/>
              <a:gd name="connsiteX67" fmla="*/ 1279420 w 2331026"/>
              <a:gd name="connsiteY67" fmla="*/ 1609858 h 2191432"/>
              <a:gd name="connsiteX68" fmla="*/ 1287623 w 2331026"/>
              <a:gd name="connsiteY68" fmla="*/ 1638704 h 2191432"/>
              <a:gd name="connsiteX69" fmla="*/ 1319173 w 2331026"/>
              <a:gd name="connsiteY69" fmla="*/ 1636076 h 2191432"/>
              <a:gd name="connsiteX70" fmla="*/ 1321294 w 2331026"/>
              <a:gd name="connsiteY70" fmla="*/ 1635899 h 2191432"/>
              <a:gd name="connsiteX71" fmla="*/ 1315025 w 2331026"/>
              <a:gd name="connsiteY71" fmla="*/ 1596903 h 2191432"/>
              <a:gd name="connsiteX72" fmla="*/ 1161831 w 2331026"/>
              <a:gd name="connsiteY72" fmla="*/ 1588499 h 2191432"/>
              <a:gd name="connsiteX73" fmla="*/ 1161831 w 2331026"/>
              <a:gd name="connsiteY73" fmla="*/ 1601199 h 2191432"/>
              <a:gd name="connsiteX74" fmla="*/ 1161831 w 2331026"/>
              <a:gd name="connsiteY74" fmla="*/ 1588499 h 2191432"/>
              <a:gd name="connsiteX75" fmla="*/ 1231523 w 2331026"/>
              <a:gd name="connsiteY75" fmla="*/ 1578974 h 2191432"/>
              <a:gd name="connsiteX76" fmla="*/ 1231523 w 2331026"/>
              <a:gd name="connsiteY76" fmla="*/ 1591674 h 2191432"/>
              <a:gd name="connsiteX77" fmla="*/ 1231523 w 2331026"/>
              <a:gd name="connsiteY77" fmla="*/ 1578974 h 2191432"/>
              <a:gd name="connsiteX78" fmla="*/ 1728493 w 2331026"/>
              <a:gd name="connsiteY78" fmla="*/ 1576459 h 2191432"/>
              <a:gd name="connsiteX79" fmla="*/ 1738193 w 2331026"/>
              <a:gd name="connsiteY79" fmla="*/ 1602786 h 2191432"/>
              <a:gd name="connsiteX80" fmla="*/ 1741943 w 2331026"/>
              <a:gd name="connsiteY80" fmla="*/ 1625180 h 2191432"/>
              <a:gd name="connsiteX81" fmla="*/ 1774391 w 2331026"/>
              <a:gd name="connsiteY81" fmla="*/ 1627325 h 2191432"/>
              <a:gd name="connsiteX82" fmla="*/ 1784160 w 2331026"/>
              <a:gd name="connsiteY82" fmla="*/ 1628779 h 2191432"/>
              <a:gd name="connsiteX83" fmla="*/ 1755658 w 2331026"/>
              <a:gd name="connsiteY83" fmla="*/ 1580682 h 2191432"/>
              <a:gd name="connsiteX84" fmla="*/ 1742268 w 2331026"/>
              <a:gd name="connsiteY84" fmla="*/ 1580231 h 2191432"/>
              <a:gd name="connsiteX85" fmla="*/ 935003 w 2331026"/>
              <a:gd name="connsiteY85" fmla="*/ 1575666 h 2191432"/>
              <a:gd name="connsiteX86" fmla="*/ 946727 w 2331026"/>
              <a:gd name="connsiteY86" fmla="*/ 1627657 h 2191432"/>
              <a:gd name="connsiteX87" fmla="*/ 945685 w 2331026"/>
              <a:gd name="connsiteY87" fmla="*/ 1629345 h 2191432"/>
              <a:gd name="connsiteX88" fmla="*/ 974488 w 2331026"/>
              <a:gd name="connsiteY88" fmla="*/ 1628381 h 2191432"/>
              <a:gd name="connsiteX89" fmla="*/ 968498 w 2331026"/>
              <a:gd name="connsiteY89" fmla="*/ 1601426 h 2191432"/>
              <a:gd name="connsiteX90" fmla="*/ 981425 w 2331026"/>
              <a:gd name="connsiteY90" fmla="*/ 1597117 h 2191432"/>
              <a:gd name="connsiteX91" fmla="*/ 988270 w 2331026"/>
              <a:gd name="connsiteY91" fmla="*/ 1627919 h 2191432"/>
              <a:gd name="connsiteX92" fmla="*/ 1004869 w 2331026"/>
              <a:gd name="connsiteY92" fmla="*/ 1627364 h 2191432"/>
              <a:gd name="connsiteX93" fmla="*/ 1005226 w 2331026"/>
              <a:gd name="connsiteY93" fmla="*/ 1622631 h 2191432"/>
              <a:gd name="connsiteX94" fmla="*/ 1003559 w 2331026"/>
              <a:gd name="connsiteY94" fmla="*/ 1600519 h 2191432"/>
              <a:gd name="connsiteX95" fmla="*/ 1003645 w 2331026"/>
              <a:gd name="connsiteY95" fmla="*/ 1598483 h 2191432"/>
              <a:gd name="connsiteX96" fmla="*/ 944223 w 2331026"/>
              <a:gd name="connsiteY96" fmla="*/ 1580554 h 2191432"/>
              <a:gd name="connsiteX97" fmla="*/ 2063690 w 2331026"/>
              <a:gd name="connsiteY97" fmla="*/ 1570639 h 2191432"/>
              <a:gd name="connsiteX98" fmla="*/ 2068135 w 2331026"/>
              <a:gd name="connsiteY98" fmla="*/ 1570639 h 2191432"/>
              <a:gd name="connsiteX99" fmla="*/ 2065913 w 2331026"/>
              <a:gd name="connsiteY99" fmla="*/ 1572822 h 2191432"/>
              <a:gd name="connsiteX100" fmla="*/ 1953922 w 2331026"/>
              <a:gd name="connsiteY100" fmla="*/ 1560123 h 2191432"/>
              <a:gd name="connsiteX101" fmla="*/ 1966911 w 2331026"/>
              <a:gd name="connsiteY101" fmla="*/ 1562305 h 2191432"/>
              <a:gd name="connsiteX102" fmla="*/ 1988558 w 2331026"/>
              <a:gd name="connsiteY102" fmla="*/ 1605962 h 2191432"/>
              <a:gd name="connsiteX103" fmla="*/ 1975570 w 2331026"/>
              <a:gd name="connsiteY103" fmla="*/ 1614693 h 2191432"/>
              <a:gd name="connsiteX104" fmla="*/ 1953922 w 2331026"/>
              <a:gd name="connsiteY104" fmla="*/ 1571037 h 2191432"/>
              <a:gd name="connsiteX105" fmla="*/ 1953922 w 2331026"/>
              <a:gd name="connsiteY105" fmla="*/ 1560123 h 2191432"/>
              <a:gd name="connsiteX106" fmla="*/ 1901606 w 2331026"/>
              <a:gd name="connsiteY106" fmla="*/ 1531349 h 2191432"/>
              <a:gd name="connsiteX107" fmla="*/ 1901606 w 2331026"/>
              <a:gd name="connsiteY107" fmla="*/ 1548812 h 2191432"/>
              <a:gd name="connsiteX108" fmla="*/ 1901606 w 2331026"/>
              <a:gd name="connsiteY108" fmla="*/ 1531349 h 2191432"/>
              <a:gd name="connsiteX109" fmla="*/ 1835725 w 2331026"/>
              <a:gd name="connsiteY109" fmla="*/ 1531349 h 2191432"/>
              <a:gd name="connsiteX110" fmla="*/ 1835725 w 2331026"/>
              <a:gd name="connsiteY110" fmla="*/ 1548812 h 2191432"/>
              <a:gd name="connsiteX111" fmla="*/ 1835725 w 2331026"/>
              <a:gd name="connsiteY111" fmla="*/ 1531349 h 2191432"/>
              <a:gd name="connsiteX112" fmla="*/ 1589204 w 2331026"/>
              <a:gd name="connsiteY112" fmla="*/ 1523458 h 2191432"/>
              <a:gd name="connsiteX113" fmla="*/ 1602463 w 2331026"/>
              <a:gd name="connsiteY113" fmla="*/ 1555906 h 2191432"/>
              <a:gd name="connsiteX114" fmla="*/ 1616651 w 2331026"/>
              <a:gd name="connsiteY114" fmla="*/ 1609931 h 2191432"/>
              <a:gd name="connsiteX115" fmla="*/ 1616210 w 2331026"/>
              <a:gd name="connsiteY115" fmla="*/ 1610372 h 2191432"/>
              <a:gd name="connsiteX116" fmla="*/ 1645770 w 2331026"/>
              <a:gd name="connsiteY116" fmla="*/ 1616476 h 2191432"/>
              <a:gd name="connsiteX117" fmla="*/ 1647342 w 2331026"/>
              <a:gd name="connsiteY117" fmla="*/ 1609220 h 2191432"/>
              <a:gd name="connsiteX118" fmla="*/ 1643108 w 2331026"/>
              <a:gd name="connsiteY118" fmla="*/ 1604875 h 2191432"/>
              <a:gd name="connsiteX119" fmla="*/ 1643108 w 2331026"/>
              <a:gd name="connsiteY119" fmla="*/ 1596186 h 2191432"/>
              <a:gd name="connsiteX120" fmla="*/ 1638875 w 2331026"/>
              <a:gd name="connsiteY120" fmla="*/ 1583152 h 2191432"/>
              <a:gd name="connsiteX121" fmla="*/ 1626175 w 2331026"/>
              <a:gd name="connsiteY121" fmla="*/ 1557083 h 2191432"/>
              <a:gd name="connsiteX122" fmla="*/ 1632525 w 2331026"/>
              <a:gd name="connsiteY122" fmla="*/ 1548394 h 2191432"/>
              <a:gd name="connsiteX123" fmla="*/ 1638875 w 2331026"/>
              <a:gd name="connsiteY123" fmla="*/ 1552739 h 2191432"/>
              <a:gd name="connsiteX124" fmla="*/ 1655808 w 2331026"/>
              <a:gd name="connsiteY124" fmla="*/ 1591841 h 2191432"/>
              <a:gd name="connsiteX125" fmla="*/ 1660571 w 2331026"/>
              <a:gd name="connsiteY125" fmla="*/ 1607048 h 2191432"/>
              <a:gd name="connsiteX126" fmla="*/ 1656898 w 2331026"/>
              <a:gd name="connsiteY126" fmla="*/ 1618774 h 2191432"/>
              <a:gd name="connsiteX127" fmla="*/ 1663869 w 2331026"/>
              <a:gd name="connsiteY127" fmla="*/ 1620214 h 2191432"/>
              <a:gd name="connsiteX128" fmla="*/ 1717488 w 2331026"/>
              <a:gd name="connsiteY128" fmla="*/ 1623564 h 2191432"/>
              <a:gd name="connsiteX129" fmla="*/ 1723734 w 2331026"/>
              <a:gd name="connsiteY129" fmla="*/ 1623977 h 2191432"/>
              <a:gd name="connsiteX130" fmla="*/ 1713091 w 2331026"/>
              <a:gd name="connsiteY130" fmla="*/ 1574545 h 2191432"/>
              <a:gd name="connsiteX131" fmla="*/ 1713174 w 2331026"/>
              <a:gd name="connsiteY131" fmla="*/ 1572264 h 2191432"/>
              <a:gd name="connsiteX132" fmla="*/ 1678758 w 2331026"/>
              <a:gd name="connsiteY132" fmla="*/ 1562839 h 2191432"/>
              <a:gd name="connsiteX133" fmla="*/ 1686748 w 2331026"/>
              <a:gd name="connsiteY133" fmla="*/ 1584679 h 2191432"/>
              <a:gd name="connsiteX134" fmla="*/ 1691659 w 2331026"/>
              <a:gd name="connsiteY134" fmla="*/ 1610327 h 2191432"/>
              <a:gd name="connsiteX135" fmla="*/ 1678562 w 2331026"/>
              <a:gd name="connsiteY135" fmla="*/ 1614693 h 2191432"/>
              <a:gd name="connsiteX136" fmla="*/ 1665466 w 2331026"/>
              <a:gd name="connsiteY136" fmla="*/ 1566671 h 2191432"/>
              <a:gd name="connsiteX137" fmla="*/ 1666798 w 2331026"/>
              <a:gd name="connsiteY137" fmla="*/ 1559563 h 2191432"/>
              <a:gd name="connsiteX138" fmla="*/ 1656724 w 2331026"/>
              <a:gd name="connsiteY138" fmla="*/ 1556805 h 2191432"/>
              <a:gd name="connsiteX139" fmla="*/ 1871285 w 2331026"/>
              <a:gd name="connsiteY139" fmla="*/ 1513886 h 2191432"/>
              <a:gd name="connsiteX140" fmla="*/ 1871285 w 2331026"/>
              <a:gd name="connsiteY140" fmla="*/ 1526586 h 2191432"/>
              <a:gd name="connsiteX141" fmla="*/ 1871285 w 2331026"/>
              <a:gd name="connsiteY141" fmla="*/ 1513886 h 2191432"/>
              <a:gd name="connsiteX142" fmla="*/ 2000872 w 2331026"/>
              <a:gd name="connsiteY142" fmla="*/ 1507490 h 2191432"/>
              <a:gd name="connsiteX143" fmla="*/ 1993423 w 2331026"/>
              <a:gd name="connsiteY143" fmla="*/ 1514869 h 2191432"/>
              <a:gd name="connsiteX144" fmla="*/ 1914176 w 2331026"/>
              <a:gd name="connsiteY144" fmla="*/ 1561108 h 2191432"/>
              <a:gd name="connsiteX145" fmla="*/ 1829454 w 2331026"/>
              <a:gd name="connsiteY145" fmla="*/ 1583168 h 2191432"/>
              <a:gd name="connsiteX146" fmla="*/ 1773489 w 2331026"/>
              <a:gd name="connsiteY146" fmla="*/ 1581283 h 2191432"/>
              <a:gd name="connsiteX147" fmla="*/ 1786910 w 2331026"/>
              <a:gd name="connsiteY147" fmla="*/ 1604771 h 2191432"/>
              <a:gd name="connsiteX148" fmla="*/ 1802161 w 2331026"/>
              <a:gd name="connsiteY148" fmla="*/ 1631459 h 2191432"/>
              <a:gd name="connsiteX149" fmla="*/ 1868837 w 2331026"/>
              <a:gd name="connsiteY149" fmla="*/ 1641387 h 2191432"/>
              <a:gd name="connsiteX150" fmla="*/ 1849616 w 2331026"/>
              <a:gd name="connsiteY150" fmla="*/ 1609212 h 2191432"/>
              <a:gd name="connsiteX151" fmla="*/ 1852890 w 2331026"/>
              <a:gd name="connsiteY151" fmla="*/ 1598251 h 2191432"/>
              <a:gd name="connsiteX152" fmla="*/ 1862712 w 2331026"/>
              <a:gd name="connsiteY152" fmla="*/ 1600443 h 2191432"/>
              <a:gd name="connsiteX153" fmla="*/ 1884541 w 2331026"/>
              <a:gd name="connsiteY153" fmla="*/ 1639904 h 2191432"/>
              <a:gd name="connsiteX154" fmla="*/ 1885962 w 2331026"/>
              <a:gd name="connsiteY154" fmla="*/ 1642759 h 2191432"/>
              <a:gd name="connsiteX155" fmla="*/ 1927042 w 2331026"/>
              <a:gd name="connsiteY155" fmla="*/ 1643323 h 2191432"/>
              <a:gd name="connsiteX156" fmla="*/ 1936601 w 2331026"/>
              <a:gd name="connsiteY156" fmla="*/ 1641230 h 2191432"/>
              <a:gd name="connsiteX157" fmla="*/ 1928555 w 2331026"/>
              <a:gd name="connsiteY157" fmla="*/ 1617562 h 2191432"/>
              <a:gd name="connsiteX158" fmla="*/ 1901977 w 2331026"/>
              <a:gd name="connsiteY158" fmla="*/ 1574700 h 2191432"/>
              <a:gd name="connsiteX159" fmla="*/ 1905232 w 2331026"/>
              <a:gd name="connsiteY159" fmla="*/ 1565358 h 2191432"/>
              <a:gd name="connsiteX160" fmla="*/ 1914995 w 2331026"/>
              <a:gd name="connsiteY160" fmla="*/ 1565907 h 2191432"/>
              <a:gd name="connsiteX161" fmla="*/ 1955878 w 2331026"/>
              <a:gd name="connsiteY161" fmla="*/ 1637001 h 2191432"/>
              <a:gd name="connsiteX162" fmla="*/ 1955880 w 2331026"/>
              <a:gd name="connsiteY162" fmla="*/ 1637007 h 2191432"/>
              <a:gd name="connsiteX163" fmla="*/ 1980114 w 2331026"/>
              <a:gd name="connsiteY163" fmla="*/ 1631700 h 2191432"/>
              <a:gd name="connsiteX164" fmla="*/ 2024904 w 2331026"/>
              <a:gd name="connsiteY164" fmla="*/ 1610216 h 2191432"/>
              <a:gd name="connsiteX165" fmla="*/ 2012533 w 2331026"/>
              <a:gd name="connsiteY165" fmla="*/ 1557338 h 2191432"/>
              <a:gd name="connsiteX166" fmla="*/ 756672 w 2331026"/>
              <a:gd name="connsiteY166" fmla="*/ 1497781 h 2191432"/>
              <a:gd name="connsiteX167" fmla="*/ 758766 w 2331026"/>
              <a:gd name="connsiteY167" fmla="*/ 1513135 h 2191432"/>
              <a:gd name="connsiteX168" fmla="*/ 764969 w 2331026"/>
              <a:gd name="connsiteY168" fmla="*/ 1509092 h 2191432"/>
              <a:gd name="connsiteX169" fmla="*/ 706959 w 2331026"/>
              <a:gd name="connsiteY169" fmla="*/ 1476987 h 2191432"/>
              <a:gd name="connsiteX170" fmla="*/ 706381 w 2331026"/>
              <a:gd name="connsiteY170" fmla="*/ 1478551 h 2191432"/>
              <a:gd name="connsiteX171" fmla="*/ 704107 w 2331026"/>
              <a:gd name="connsiteY171" fmla="*/ 1487039 h 2191432"/>
              <a:gd name="connsiteX172" fmla="*/ 705304 w 2331026"/>
              <a:gd name="connsiteY172" fmla="*/ 1495631 h 2191432"/>
              <a:gd name="connsiteX173" fmla="*/ 718493 w 2331026"/>
              <a:gd name="connsiteY173" fmla="*/ 1491265 h 2191432"/>
              <a:gd name="connsiteX174" fmla="*/ 714097 w 2331026"/>
              <a:gd name="connsiteY174" fmla="*/ 1478168 h 2191432"/>
              <a:gd name="connsiteX175" fmla="*/ 2036237 w 2331026"/>
              <a:gd name="connsiteY175" fmla="*/ 1472453 h 2191432"/>
              <a:gd name="connsiteX176" fmla="*/ 2012486 w 2331026"/>
              <a:gd name="connsiteY176" fmla="*/ 1495984 h 2191432"/>
              <a:gd name="connsiteX177" fmla="*/ 2027268 w 2331026"/>
              <a:gd name="connsiteY177" fmla="*/ 1553528 h 2191432"/>
              <a:gd name="connsiteX178" fmla="*/ 2036835 w 2331026"/>
              <a:gd name="connsiteY178" fmla="*/ 1602002 h 2191432"/>
              <a:gd name="connsiteX179" fmla="*/ 2062093 w 2331026"/>
              <a:gd name="connsiteY179" fmla="*/ 1582952 h 2191432"/>
              <a:gd name="connsiteX180" fmla="*/ 2054800 w 2331026"/>
              <a:gd name="connsiteY180" fmla="*/ 1579371 h 2191432"/>
              <a:gd name="connsiteX181" fmla="*/ 2054800 w 2331026"/>
              <a:gd name="connsiteY181" fmla="*/ 1566274 h 2191432"/>
              <a:gd name="connsiteX182" fmla="*/ 2056293 w 2331026"/>
              <a:gd name="connsiteY182" fmla="*/ 1564319 h 2191432"/>
              <a:gd name="connsiteX183" fmla="*/ 2059245 w 2331026"/>
              <a:gd name="connsiteY183" fmla="*/ 1579371 h 2191432"/>
              <a:gd name="connsiteX184" fmla="*/ 2065913 w 2331026"/>
              <a:gd name="connsiteY184" fmla="*/ 1572822 h 2191432"/>
              <a:gd name="connsiteX185" fmla="*/ 2068135 w 2331026"/>
              <a:gd name="connsiteY185" fmla="*/ 1575005 h 2191432"/>
              <a:gd name="connsiteX186" fmla="*/ 2068135 w 2331026"/>
              <a:gd name="connsiteY186" fmla="*/ 1570639 h 2191432"/>
              <a:gd name="connsiteX187" fmla="*/ 2068135 w 2331026"/>
              <a:gd name="connsiteY187" fmla="*/ 1561908 h 2191432"/>
              <a:gd name="connsiteX188" fmla="*/ 2061468 w 2331026"/>
              <a:gd name="connsiteY188" fmla="*/ 1557542 h 2191432"/>
              <a:gd name="connsiteX189" fmla="*/ 2056293 w 2331026"/>
              <a:gd name="connsiteY189" fmla="*/ 1564319 h 2191432"/>
              <a:gd name="connsiteX190" fmla="*/ 2047577 w 2331026"/>
              <a:gd name="connsiteY190" fmla="*/ 1519889 h 2191432"/>
              <a:gd name="connsiteX191" fmla="*/ 1490549 w 2331026"/>
              <a:gd name="connsiteY191" fmla="*/ 1465142 h 2191432"/>
              <a:gd name="connsiteX192" fmla="*/ 1470922 w 2331026"/>
              <a:gd name="connsiteY192" fmla="*/ 1465926 h 2191432"/>
              <a:gd name="connsiteX193" fmla="*/ 1445535 w 2331026"/>
              <a:gd name="connsiteY193" fmla="*/ 1482427 h 2191432"/>
              <a:gd name="connsiteX194" fmla="*/ 1384217 w 2331026"/>
              <a:gd name="connsiteY194" fmla="*/ 1556736 h 2191432"/>
              <a:gd name="connsiteX195" fmla="*/ 1348973 w 2331026"/>
              <a:gd name="connsiteY195" fmla="*/ 1579139 h 2191432"/>
              <a:gd name="connsiteX196" fmla="*/ 1322482 w 2331026"/>
              <a:gd name="connsiteY196" fmla="*/ 1588890 h 2191432"/>
              <a:gd name="connsiteX197" fmla="*/ 1327725 w 2331026"/>
              <a:gd name="connsiteY197" fmla="*/ 1592514 h 2191432"/>
              <a:gd name="connsiteX198" fmla="*/ 1335662 w 2331026"/>
              <a:gd name="connsiteY198" fmla="*/ 1621043 h 2191432"/>
              <a:gd name="connsiteX199" fmla="*/ 1337911 w 2331026"/>
              <a:gd name="connsiteY199" fmla="*/ 1634515 h 2191432"/>
              <a:gd name="connsiteX200" fmla="*/ 1362796 w 2331026"/>
              <a:gd name="connsiteY200" fmla="*/ 1632442 h 2191432"/>
              <a:gd name="connsiteX201" fmla="*/ 1362424 w 2331026"/>
              <a:gd name="connsiteY201" fmla="*/ 1632094 h 2191432"/>
              <a:gd name="connsiteX202" fmla="*/ 1349497 w 2331026"/>
              <a:gd name="connsiteY202" fmla="*/ 1596925 h 2191432"/>
              <a:gd name="connsiteX203" fmla="*/ 1354345 w 2331026"/>
              <a:gd name="connsiteY203" fmla="*/ 1588132 h 2191432"/>
              <a:gd name="connsiteX204" fmla="*/ 1362424 w 2331026"/>
              <a:gd name="connsiteY204" fmla="*/ 1592528 h 2191432"/>
              <a:gd name="connsiteX205" fmla="*/ 1375351 w 2331026"/>
              <a:gd name="connsiteY205" fmla="*/ 1627698 h 2191432"/>
              <a:gd name="connsiteX206" fmla="*/ 1372846 w 2331026"/>
              <a:gd name="connsiteY206" fmla="*/ 1631745 h 2191432"/>
              <a:gd name="connsiteX207" fmla="*/ 1405685 w 2331026"/>
              <a:gd name="connsiteY207" fmla="*/ 1633017 h 2191432"/>
              <a:gd name="connsiteX208" fmla="*/ 1403018 w 2331026"/>
              <a:gd name="connsiteY208" fmla="*/ 1607351 h 2191432"/>
              <a:gd name="connsiteX209" fmla="*/ 1392813 w 2331026"/>
              <a:gd name="connsiteY209" fmla="*/ 1574608 h 2191432"/>
              <a:gd name="connsiteX210" fmla="*/ 1399617 w 2331026"/>
              <a:gd name="connsiteY210" fmla="*/ 1565877 h 2191432"/>
              <a:gd name="connsiteX211" fmla="*/ 1406420 w 2331026"/>
              <a:gd name="connsiteY211" fmla="*/ 1570242 h 2191432"/>
              <a:gd name="connsiteX212" fmla="*/ 1418326 w 2331026"/>
              <a:gd name="connsiteY212" fmla="*/ 1605713 h 2191432"/>
              <a:gd name="connsiteX213" fmla="*/ 1419441 w 2331026"/>
              <a:gd name="connsiteY213" fmla="*/ 1631111 h 2191432"/>
              <a:gd name="connsiteX214" fmla="*/ 1409822 w 2331026"/>
              <a:gd name="connsiteY214" fmla="*/ 1626996 h 2191432"/>
              <a:gd name="connsiteX215" fmla="*/ 1407449 w 2331026"/>
              <a:gd name="connsiteY215" fmla="*/ 1633085 h 2191432"/>
              <a:gd name="connsiteX216" fmla="*/ 1417589 w 2331026"/>
              <a:gd name="connsiteY216" fmla="*/ 1633478 h 2191432"/>
              <a:gd name="connsiteX217" fmla="*/ 1419544 w 2331026"/>
              <a:gd name="connsiteY217" fmla="*/ 1633452 h 2191432"/>
              <a:gd name="connsiteX218" fmla="*/ 1419441 w 2331026"/>
              <a:gd name="connsiteY218" fmla="*/ 1631111 h 2191432"/>
              <a:gd name="connsiteX219" fmla="*/ 1420027 w 2331026"/>
              <a:gd name="connsiteY219" fmla="*/ 1631362 h 2191432"/>
              <a:gd name="connsiteX220" fmla="*/ 1420027 w 2331026"/>
              <a:gd name="connsiteY220" fmla="*/ 1633446 h 2191432"/>
              <a:gd name="connsiteX221" fmla="*/ 1440926 w 2331026"/>
              <a:gd name="connsiteY221" fmla="*/ 1633171 h 2191432"/>
              <a:gd name="connsiteX222" fmla="*/ 1424563 w 2331026"/>
              <a:gd name="connsiteY222" fmla="*/ 1530583 h 2191432"/>
              <a:gd name="connsiteX223" fmla="*/ 1431111 w 2331026"/>
              <a:gd name="connsiteY223" fmla="*/ 1524014 h 2191432"/>
              <a:gd name="connsiteX224" fmla="*/ 1437660 w 2331026"/>
              <a:gd name="connsiteY224" fmla="*/ 1530583 h 2191432"/>
              <a:gd name="connsiteX225" fmla="*/ 1453611 w 2331026"/>
              <a:gd name="connsiteY225" fmla="*/ 1626591 h 2191432"/>
              <a:gd name="connsiteX226" fmla="*/ 1445300 w 2331026"/>
              <a:gd name="connsiteY226" fmla="*/ 1624738 h 2191432"/>
              <a:gd name="connsiteX227" fmla="*/ 1442785 w 2331026"/>
              <a:gd name="connsiteY227" fmla="*/ 1633147 h 2191432"/>
              <a:gd name="connsiteX228" fmla="*/ 1454674 w 2331026"/>
              <a:gd name="connsiteY228" fmla="*/ 1632991 h 2191432"/>
              <a:gd name="connsiteX229" fmla="*/ 1453611 w 2331026"/>
              <a:gd name="connsiteY229" fmla="*/ 1626591 h 2191432"/>
              <a:gd name="connsiteX230" fmla="*/ 1455122 w 2331026"/>
              <a:gd name="connsiteY230" fmla="*/ 1626928 h 2191432"/>
              <a:gd name="connsiteX231" fmla="*/ 1455122 w 2331026"/>
              <a:gd name="connsiteY231" fmla="*/ 1632985 h 2191432"/>
              <a:gd name="connsiteX232" fmla="*/ 1469635 w 2331026"/>
              <a:gd name="connsiteY232" fmla="*/ 1632794 h 2191432"/>
              <a:gd name="connsiteX233" fmla="*/ 1490603 w 2331026"/>
              <a:gd name="connsiteY233" fmla="*/ 1627472 h 2191432"/>
              <a:gd name="connsiteX234" fmla="*/ 1489650 w 2331026"/>
              <a:gd name="connsiteY234" fmla="*/ 1626996 h 2191432"/>
              <a:gd name="connsiteX235" fmla="*/ 1476553 w 2331026"/>
              <a:gd name="connsiteY235" fmla="*/ 1587705 h 2191432"/>
              <a:gd name="connsiteX236" fmla="*/ 1454725 w 2331026"/>
              <a:gd name="connsiteY236" fmla="*/ 1504758 h 2191432"/>
              <a:gd name="connsiteX237" fmla="*/ 1461819 w 2331026"/>
              <a:gd name="connsiteY237" fmla="*/ 1494390 h 2191432"/>
              <a:gd name="connsiteX238" fmla="*/ 1472188 w 2331026"/>
              <a:gd name="connsiteY238" fmla="*/ 1500392 h 2191432"/>
              <a:gd name="connsiteX239" fmla="*/ 1489650 w 2331026"/>
              <a:gd name="connsiteY239" fmla="*/ 1574608 h 2191432"/>
              <a:gd name="connsiteX240" fmla="*/ 1494016 w 2331026"/>
              <a:gd name="connsiteY240" fmla="*/ 1598073 h 2191432"/>
              <a:gd name="connsiteX241" fmla="*/ 1498310 w 2331026"/>
              <a:gd name="connsiteY241" fmla="*/ 1617934 h 2191432"/>
              <a:gd name="connsiteX242" fmla="*/ 1494016 w 2331026"/>
              <a:gd name="connsiteY242" fmla="*/ 1618264 h 2191432"/>
              <a:gd name="connsiteX243" fmla="*/ 1498382 w 2331026"/>
              <a:gd name="connsiteY243" fmla="*/ 1618264 h 2191432"/>
              <a:gd name="connsiteX244" fmla="*/ 1498310 w 2331026"/>
              <a:gd name="connsiteY244" fmla="*/ 1617934 h 2191432"/>
              <a:gd name="connsiteX245" fmla="*/ 1501110 w 2331026"/>
              <a:gd name="connsiteY245" fmla="*/ 1617719 h 2191432"/>
              <a:gd name="connsiteX246" fmla="*/ 1498858 w 2331026"/>
              <a:gd name="connsiteY246" fmla="*/ 1625376 h 2191432"/>
              <a:gd name="connsiteX247" fmla="*/ 1517578 w 2331026"/>
              <a:gd name="connsiteY247" fmla="*/ 1620624 h 2191432"/>
              <a:gd name="connsiteX248" fmla="*/ 1522745 w 2331026"/>
              <a:gd name="connsiteY248" fmla="*/ 1615596 h 2191432"/>
              <a:gd name="connsiteX249" fmla="*/ 1520911 w 2331026"/>
              <a:gd name="connsiteY249" fmla="*/ 1613466 h 2191432"/>
              <a:gd name="connsiteX250" fmla="*/ 1527015 w 2331026"/>
              <a:gd name="connsiteY250" fmla="*/ 1611440 h 2191432"/>
              <a:gd name="connsiteX251" fmla="*/ 1532567 w 2331026"/>
              <a:gd name="connsiteY251" fmla="*/ 1606036 h 2191432"/>
              <a:gd name="connsiteX252" fmla="*/ 1529704 w 2331026"/>
              <a:gd name="connsiteY252" fmla="*/ 1600333 h 2191432"/>
              <a:gd name="connsiteX253" fmla="*/ 1516721 w 2331026"/>
              <a:gd name="connsiteY253" fmla="*/ 1597255 h 2191432"/>
              <a:gd name="connsiteX254" fmla="*/ 1516593 w 2331026"/>
              <a:gd name="connsiteY254" fmla="*/ 1601889 h 2191432"/>
              <a:gd name="connsiteX255" fmla="*/ 1499480 w 2331026"/>
              <a:gd name="connsiteY255" fmla="*/ 1556009 h 2191432"/>
              <a:gd name="connsiteX256" fmla="*/ 1481346 w 2331026"/>
              <a:gd name="connsiteY256" fmla="*/ 1495269 h 2191432"/>
              <a:gd name="connsiteX257" fmla="*/ 1484643 w 2331026"/>
              <a:gd name="connsiteY257" fmla="*/ 1486514 h 2191432"/>
              <a:gd name="connsiteX258" fmla="*/ 1494535 w 2331026"/>
              <a:gd name="connsiteY258" fmla="*/ 1490891 h 2191432"/>
              <a:gd name="connsiteX259" fmla="*/ 1514317 w 2331026"/>
              <a:gd name="connsiteY259" fmla="*/ 1551632 h 2191432"/>
              <a:gd name="connsiteX260" fmla="*/ 1532928 w 2331026"/>
              <a:gd name="connsiteY260" fmla="*/ 1605685 h 2191432"/>
              <a:gd name="connsiteX261" fmla="*/ 1551159 w 2331026"/>
              <a:gd name="connsiteY261" fmla="*/ 1587943 h 2191432"/>
              <a:gd name="connsiteX262" fmla="*/ 1559913 w 2331026"/>
              <a:gd name="connsiteY262" fmla="*/ 1583568 h 2191432"/>
              <a:gd name="connsiteX263" fmla="*/ 1564512 w 2331026"/>
              <a:gd name="connsiteY263" fmla="*/ 1585860 h 2191432"/>
              <a:gd name="connsiteX264" fmla="*/ 1564554 w 2331026"/>
              <a:gd name="connsiteY264" fmla="*/ 1583203 h 2191432"/>
              <a:gd name="connsiteX265" fmla="*/ 1537776 w 2331026"/>
              <a:gd name="connsiteY265" fmla="*/ 1535318 h 2191432"/>
              <a:gd name="connsiteX266" fmla="*/ 1506778 w 2331026"/>
              <a:gd name="connsiteY266" fmla="*/ 1487296 h 2191432"/>
              <a:gd name="connsiteX267" fmla="*/ 1511760 w 2331026"/>
              <a:gd name="connsiteY267" fmla="*/ 1478565 h 2191432"/>
              <a:gd name="connsiteX268" fmla="*/ 1520063 w 2331026"/>
              <a:gd name="connsiteY268" fmla="*/ 1482930 h 2191432"/>
              <a:gd name="connsiteX269" fmla="*/ 1564346 w 2331026"/>
              <a:gd name="connsiteY269" fmla="*/ 1552780 h 2191432"/>
              <a:gd name="connsiteX270" fmla="*/ 1580537 w 2331026"/>
              <a:gd name="connsiteY270" fmla="*/ 1591457 h 2191432"/>
              <a:gd name="connsiteX271" fmla="*/ 1580079 w 2331026"/>
              <a:gd name="connsiteY271" fmla="*/ 1593621 h 2191432"/>
              <a:gd name="connsiteX272" fmla="*/ 1597772 w 2331026"/>
              <a:gd name="connsiteY272" fmla="*/ 1602441 h 2191432"/>
              <a:gd name="connsiteX273" fmla="*/ 1599188 w 2331026"/>
              <a:gd name="connsiteY273" fmla="*/ 1600654 h 2191432"/>
              <a:gd name="connsiteX274" fmla="*/ 1601973 w 2331026"/>
              <a:gd name="connsiteY274" fmla="*/ 1600770 h 2191432"/>
              <a:gd name="connsiteX275" fmla="*/ 1603459 w 2331026"/>
              <a:gd name="connsiteY275" fmla="*/ 1605276 h 2191432"/>
              <a:gd name="connsiteX276" fmla="*/ 1604038 w 2331026"/>
              <a:gd name="connsiteY276" fmla="*/ 1605565 h 2191432"/>
              <a:gd name="connsiteX277" fmla="*/ 1612285 w 2331026"/>
              <a:gd name="connsiteY277" fmla="*/ 1605565 h 2191432"/>
              <a:gd name="connsiteX278" fmla="*/ 1612285 w 2331026"/>
              <a:gd name="connsiteY278" fmla="*/ 1601200 h 2191432"/>
              <a:gd name="connsiteX279" fmla="*/ 1601973 w 2331026"/>
              <a:gd name="connsiteY279" fmla="*/ 1600770 h 2191432"/>
              <a:gd name="connsiteX280" fmla="*/ 1601508 w 2331026"/>
              <a:gd name="connsiteY280" fmla="*/ 1599358 h 2191432"/>
              <a:gd name="connsiteX281" fmla="*/ 1590457 w 2331026"/>
              <a:gd name="connsiteY281" fmla="*/ 1561909 h 2191432"/>
              <a:gd name="connsiteX282" fmla="*/ 1568629 w 2331026"/>
              <a:gd name="connsiteY282" fmla="*/ 1513887 h 2191432"/>
              <a:gd name="connsiteX283" fmla="*/ 1569267 w 2331026"/>
              <a:gd name="connsiteY283" fmla="*/ 1511759 h 2191432"/>
              <a:gd name="connsiteX284" fmla="*/ 1547776 w 2331026"/>
              <a:gd name="connsiteY284" fmla="*/ 1495950 h 2191432"/>
              <a:gd name="connsiteX285" fmla="*/ 1490549 w 2331026"/>
              <a:gd name="connsiteY285" fmla="*/ 1465142 h 2191432"/>
              <a:gd name="connsiteX286" fmla="*/ 2078514 w 2331026"/>
              <a:gd name="connsiteY286" fmla="*/ 1417944 h 2191432"/>
              <a:gd name="connsiteX287" fmla="*/ 2058710 w 2331026"/>
              <a:gd name="connsiteY287" fmla="*/ 1450190 h 2191432"/>
              <a:gd name="connsiteX288" fmla="*/ 2050567 w 2331026"/>
              <a:gd name="connsiteY288" fmla="*/ 1458257 h 2191432"/>
              <a:gd name="connsiteX289" fmla="*/ 2061468 w 2331026"/>
              <a:gd name="connsiteY289" fmla="*/ 1516069 h 2191432"/>
              <a:gd name="connsiteX290" fmla="*/ 2072143 w 2331026"/>
              <a:gd name="connsiteY290" fmla="*/ 1572688 h 2191432"/>
              <a:gd name="connsiteX291" fmla="*/ 2090948 w 2331026"/>
              <a:gd name="connsiteY291" fmla="*/ 1550538 h 2191432"/>
              <a:gd name="connsiteX292" fmla="*/ 2084963 w 2331026"/>
              <a:gd name="connsiteY292" fmla="*/ 1548018 h 2191432"/>
              <a:gd name="connsiteX293" fmla="*/ 2054404 w 2331026"/>
              <a:gd name="connsiteY293" fmla="*/ 1465071 h 2191432"/>
              <a:gd name="connsiteX294" fmla="*/ 2057678 w 2331026"/>
              <a:gd name="connsiteY294" fmla="*/ 1456340 h 2191432"/>
              <a:gd name="connsiteX295" fmla="*/ 2067501 w 2331026"/>
              <a:gd name="connsiteY295" fmla="*/ 1460705 h 2191432"/>
              <a:gd name="connsiteX296" fmla="*/ 2099485 w 2331026"/>
              <a:gd name="connsiteY296" fmla="*/ 1536667 h 2191432"/>
              <a:gd name="connsiteX297" fmla="*/ 2114163 w 2331026"/>
              <a:gd name="connsiteY297" fmla="*/ 1508087 h 2191432"/>
              <a:gd name="connsiteX298" fmla="*/ 2119457 w 2331026"/>
              <a:gd name="connsiteY298" fmla="*/ 1487562 h 2191432"/>
              <a:gd name="connsiteX299" fmla="*/ 2111724 w 2331026"/>
              <a:gd name="connsiteY299" fmla="*/ 1482859 h 2191432"/>
              <a:gd name="connsiteX300" fmla="*/ 2096798 w 2331026"/>
              <a:gd name="connsiteY300" fmla="*/ 1445444 h 2191432"/>
              <a:gd name="connsiteX301" fmla="*/ 437138 w 2331026"/>
              <a:gd name="connsiteY301" fmla="*/ 1311956 h 2191432"/>
              <a:gd name="connsiteX302" fmla="*/ 447343 w 2331026"/>
              <a:gd name="connsiteY302" fmla="*/ 1316401 h 2191432"/>
              <a:gd name="connsiteX303" fmla="*/ 456415 w 2331026"/>
              <a:gd name="connsiteY303" fmla="*/ 1360851 h 2191432"/>
              <a:gd name="connsiteX304" fmla="*/ 442807 w 2331026"/>
              <a:gd name="connsiteY304" fmla="*/ 1360851 h 2191432"/>
              <a:gd name="connsiteX305" fmla="*/ 433736 w 2331026"/>
              <a:gd name="connsiteY305" fmla="*/ 1320846 h 2191432"/>
              <a:gd name="connsiteX306" fmla="*/ 437138 w 2331026"/>
              <a:gd name="connsiteY306" fmla="*/ 1311956 h 2191432"/>
              <a:gd name="connsiteX307" fmla="*/ 307913 w 2331026"/>
              <a:gd name="connsiteY307" fmla="*/ 1260198 h 2191432"/>
              <a:gd name="connsiteX308" fmla="*/ 311397 w 2331026"/>
              <a:gd name="connsiteY308" fmla="*/ 1267976 h 2191432"/>
              <a:gd name="connsiteX309" fmla="*/ 339696 w 2331026"/>
              <a:gd name="connsiteY309" fmla="*/ 1307821 h 2191432"/>
              <a:gd name="connsiteX310" fmla="*/ 359265 w 2331026"/>
              <a:gd name="connsiteY310" fmla="*/ 1323502 h 2191432"/>
              <a:gd name="connsiteX311" fmla="*/ 358954 w 2331026"/>
              <a:gd name="connsiteY311" fmla="*/ 1315383 h 2191432"/>
              <a:gd name="connsiteX312" fmla="*/ 351413 w 2331026"/>
              <a:gd name="connsiteY312" fmla="*/ 1290578 h 2191432"/>
              <a:gd name="connsiteX313" fmla="*/ 355334 w 2331026"/>
              <a:gd name="connsiteY313" fmla="*/ 1285229 h 2191432"/>
              <a:gd name="connsiteX314" fmla="*/ 317320 w 2331026"/>
              <a:gd name="connsiteY314" fmla="*/ 1267626 h 2191432"/>
              <a:gd name="connsiteX315" fmla="*/ 188958 w 2331026"/>
              <a:gd name="connsiteY315" fmla="*/ 1138555 h 2191432"/>
              <a:gd name="connsiteX316" fmla="*/ 173666 w 2331026"/>
              <a:gd name="connsiteY316" fmla="*/ 1139587 h 2191432"/>
              <a:gd name="connsiteX317" fmla="*/ 175597 w 2331026"/>
              <a:gd name="connsiteY317" fmla="*/ 1154714 h 2191432"/>
              <a:gd name="connsiteX318" fmla="*/ 175461 w 2331026"/>
              <a:gd name="connsiteY318" fmla="*/ 1158448 h 2191432"/>
              <a:gd name="connsiteX319" fmla="*/ 179839 w 2331026"/>
              <a:gd name="connsiteY319" fmla="*/ 1158624 h 2191432"/>
              <a:gd name="connsiteX320" fmla="*/ 188958 w 2331026"/>
              <a:gd name="connsiteY320" fmla="*/ 1158274 h 2191432"/>
              <a:gd name="connsiteX321" fmla="*/ 152924 w 2331026"/>
              <a:gd name="connsiteY321" fmla="*/ 1135201 h 2191432"/>
              <a:gd name="connsiteX322" fmla="*/ 149007 w 2331026"/>
              <a:gd name="connsiteY322" fmla="*/ 1146686 h 2191432"/>
              <a:gd name="connsiteX323" fmla="*/ 142660 w 2331026"/>
              <a:gd name="connsiteY323" fmla="*/ 1154440 h 2191432"/>
              <a:gd name="connsiteX324" fmla="*/ 149750 w 2331026"/>
              <a:gd name="connsiteY324" fmla="*/ 1157411 h 2191432"/>
              <a:gd name="connsiteX325" fmla="*/ 162238 w 2331026"/>
              <a:gd name="connsiteY325" fmla="*/ 1157914 h 2191432"/>
              <a:gd name="connsiteX326" fmla="*/ 157589 w 2331026"/>
              <a:gd name="connsiteY326" fmla="*/ 1137252 h 2191432"/>
              <a:gd name="connsiteX327" fmla="*/ 157206 w 2331026"/>
              <a:gd name="connsiteY327" fmla="*/ 1136229 h 2191432"/>
              <a:gd name="connsiteX328" fmla="*/ 115634 w 2331026"/>
              <a:gd name="connsiteY328" fmla="*/ 1123914 h 2191432"/>
              <a:gd name="connsiteX329" fmla="*/ 117415 w 2331026"/>
              <a:gd name="connsiteY329" fmla="*/ 1143863 h 2191432"/>
              <a:gd name="connsiteX330" fmla="*/ 141443 w 2331026"/>
              <a:gd name="connsiteY330" fmla="*/ 1153931 h 2191432"/>
              <a:gd name="connsiteX331" fmla="*/ 135513 w 2331026"/>
              <a:gd name="connsiteY331" fmla="*/ 1146686 h 2191432"/>
              <a:gd name="connsiteX332" fmla="*/ 139288 w 2331026"/>
              <a:gd name="connsiteY332" fmla="*/ 1131928 h 2191432"/>
              <a:gd name="connsiteX333" fmla="*/ 121069 w 2331026"/>
              <a:gd name="connsiteY333" fmla="*/ 1127555 h 2191432"/>
              <a:gd name="connsiteX334" fmla="*/ 70885 w 2331026"/>
              <a:gd name="connsiteY334" fmla="*/ 1089688 h 2191432"/>
              <a:gd name="connsiteX335" fmla="*/ 79526 w 2331026"/>
              <a:gd name="connsiteY335" fmla="*/ 1110509 h 2191432"/>
              <a:gd name="connsiteX336" fmla="*/ 103454 w 2331026"/>
              <a:gd name="connsiteY336" fmla="*/ 1134189 h 2191432"/>
              <a:gd name="connsiteX337" fmla="*/ 101704 w 2331026"/>
              <a:gd name="connsiteY337" fmla="*/ 1114583 h 2191432"/>
              <a:gd name="connsiteX338" fmla="*/ 79235 w 2331026"/>
              <a:gd name="connsiteY338" fmla="*/ 1099533 h 2191432"/>
              <a:gd name="connsiteX339" fmla="*/ 2275523 w 2331026"/>
              <a:gd name="connsiteY339" fmla="*/ 815892 h 2191432"/>
              <a:gd name="connsiteX340" fmla="*/ 2268343 w 2331026"/>
              <a:gd name="connsiteY340" fmla="*/ 854612 h 2191432"/>
              <a:gd name="connsiteX341" fmla="*/ 2199669 w 2331026"/>
              <a:gd name="connsiteY341" fmla="*/ 962371 h 2191432"/>
              <a:gd name="connsiteX342" fmla="*/ 2188097 w 2331026"/>
              <a:gd name="connsiteY342" fmla="*/ 970233 h 2191432"/>
              <a:gd name="connsiteX343" fmla="*/ 2194623 w 2331026"/>
              <a:gd name="connsiteY343" fmla="*/ 970595 h 2191432"/>
              <a:gd name="connsiteX344" fmla="*/ 2234188 w 2331026"/>
              <a:gd name="connsiteY344" fmla="*/ 1071707 h 2191432"/>
              <a:gd name="connsiteX345" fmla="*/ 2221000 w 2331026"/>
              <a:gd name="connsiteY345" fmla="*/ 1071707 h 2191432"/>
              <a:gd name="connsiteX346" fmla="*/ 2181434 w 2331026"/>
              <a:gd name="connsiteY346" fmla="*/ 979388 h 2191432"/>
              <a:gd name="connsiteX347" fmla="*/ 2183583 w 2331026"/>
              <a:gd name="connsiteY347" fmla="*/ 973300 h 2191432"/>
              <a:gd name="connsiteX348" fmla="*/ 2168040 w 2331026"/>
              <a:gd name="connsiteY348" fmla="*/ 983860 h 2191432"/>
              <a:gd name="connsiteX349" fmla="*/ 2190809 w 2331026"/>
              <a:gd name="connsiteY349" fmla="*/ 1036971 h 2191432"/>
              <a:gd name="connsiteX350" fmla="*/ 2207624 w 2331026"/>
              <a:gd name="connsiteY350" fmla="*/ 1102257 h 2191432"/>
              <a:gd name="connsiteX351" fmla="*/ 2194606 w 2331026"/>
              <a:gd name="connsiteY351" fmla="*/ 1106646 h 2191432"/>
              <a:gd name="connsiteX352" fmla="*/ 2176165 w 2331026"/>
              <a:gd name="connsiteY352" fmla="*/ 1041360 h 2191432"/>
              <a:gd name="connsiteX353" fmla="*/ 2156247 w 2331026"/>
              <a:gd name="connsiteY353" fmla="*/ 991871 h 2191432"/>
              <a:gd name="connsiteX354" fmla="*/ 2141927 w 2331026"/>
              <a:gd name="connsiteY354" fmla="*/ 1001600 h 2191432"/>
              <a:gd name="connsiteX355" fmla="*/ 2045571 w 2331026"/>
              <a:gd name="connsiteY355" fmla="*/ 1045312 h 2191432"/>
              <a:gd name="connsiteX356" fmla="*/ 2001773 w 2331026"/>
              <a:gd name="connsiteY356" fmla="*/ 1106508 h 2191432"/>
              <a:gd name="connsiteX357" fmla="*/ 2036184 w 2331026"/>
              <a:gd name="connsiteY357" fmla="*/ 1156522 h 2191432"/>
              <a:gd name="connsiteX358" fmla="*/ 2037767 w 2331026"/>
              <a:gd name="connsiteY358" fmla="*/ 1155467 h 2191432"/>
              <a:gd name="connsiteX359" fmla="*/ 2089203 w 2331026"/>
              <a:gd name="connsiteY359" fmla="*/ 1155303 h 2191432"/>
              <a:gd name="connsiteX360" fmla="*/ 2101412 w 2331026"/>
              <a:gd name="connsiteY360" fmla="*/ 1153668 h 2191432"/>
              <a:gd name="connsiteX361" fmla="*/ 2099661 w 2331026"/>
              <a:gd name="connsiteY361" fmla="*/ 1150112 h 2191432"/>
              <a:gd name="connsiteX362" fmla="*/ 2102570 w 2331026"/>
              <a:gd name="connsiteY362" fmla="*/ 1145709 h 2191432"/>
              <a:gd name="connsiteX363" fmla="*/ 2089581 w 2331026"/>
              <a:gd name="connsiteY363" fmla="*/ 1102358 h 2191432"/>
              <a:gd name="connsiteX364" fmla="*/ 2072263 w 2331026"/>
              <a:gd name="connsiteY364" fmla="*/ 1063341 h 2191432"/>
              <a:gd name="connsiteX365" fmla="*/ 2089581 w 2331026"/>
              <a:gd name="connsiteY365" fmla="*/ 1059006 h 2191432"/>
              <a:gd name="connsiteX366" fmla="*/ 2111229 w 2331026"/>
              <a:gd name="connsiteY366" fmla="*/ 1119698 h 2191432"/>
              <a:gd name="connsiteX367" fmla="*/ 2116100 w 2331026"/>
              <a:gd name="connsiteY367" fmla="*/ 1137038 h 2191432"/>
              <a:gd name="connsiteX368" fmla="*/ 2111820 w 2331026"/>
              <a:gd name="connsiteY368" fmla="*/ 1152275 h 2191432"/>
              <a:gd name="connsiteX369" fmla="*/ 2139081 w 2331026"/>
              <a:gd name="connsiteY369" fmla="*/ 1148624 h 2191432"/>
              <a:gd name="connsiteX370" fmla="*/ 2156334 w 2331026"/>
              <a:gd name="connsiteY370" fmla="*/ 1143053 h 2191432"/>
              <a:gd name="connsiteX371" fmla="*/ 2155448 w 2331026"/>
              <a:gd name="connsiteY371" fmla="*/ 1141979 h 2191432"/>
              <a:gd name="connsiteX372" fmla="*/ 2124333 w 2331026"/>
              <a:gd name="connsiteY372" fmla="*/ 1023782 h 2191432"/>
              <a:gd name="connsiteX373" fmla="*/ 2137668 w 2331026"/>
              <a:gd name="connsiteY373" fmla="*/ 1019404 h 2191432"/>
              <a:gd name="connsiteX374" fmla="*/ 2175798 w 2331026"/>
              <a:gd name="connsiteY374" fmla="*/ 1113593 h 2191432"/>
              <a:gd name="connsiteX375" fmla="*/ 2173933 w 2331026"/>
              <a:gd name="connsiteY375" fmla="*/ 1137371 h 2191432"/>
              <a:gd name="connsiteX376" fmla="*/ 2185844 w 2331026"/>
              <a:gd name="connsiteY376" fmla="*/ 1133525 h 2191432"/>
              <a:gd name="connsiteX377" fmla="*/ 2227933 w 2331026"/>
              <a:gd name="connsiteY377" fmla="*/ 1108104 h 2191432"/>
              <a:gd name="connsiteX378" fmla="*/ 2256376 w 2331026"/>
              <a:gd name="connsiteY378" fmla="*/ 1075296 h 2191432"/>
              <a:gd name="connsiteX379" fmla="*/ 2251650 w 2331026"/>
              <a:gd name="connsiteY379" fmla="*/ 1071741 h 2191432"/>
              <a:gd name="connsiteX380" fmla="*/ 2221091 w 2331026"/>
              <a:gd name="connsiteY380" fmla="*/ 966637 h 2191432"/>
              <a:gd name="connsiteX381" fmla="*/ 2234188 w 2331026"/>
              <a:gd name="connsiteY381" fmla="*/ 957878 h 2191432"/>
              <a:gd name="connsiteX382" fmla="*/ 2258199 w 2331026"/>
              <a:gd name="connsiteY382" fmla="*/ 1013167 h 2191432"/>
              <a:gd name="connsiteX383" fmla="*/ 2267405 w 2331026"/>
              <a:gd name="connsiteY383" fmla="*/ 1062574 h 2191432"/>
              <a:gd name="connsiteX384" fmla="*/ 2274090 w 2331026"/>
              <a:gd name="connsiteY384" fmla="*/ 1054863 h 2191432"/>
              <a:gd name="connsiteX385" fmla="*/ 2288569 w 2331026"/>
              <a:gd name="connsiteY385" fmla="*/ 1022899 h 2191432"/>
              <a:gd name="connsiteX386" fmla="*/ 2283302 w 2331026"/>
              <a:gd name="connsiteY386" fmla="*/ 1021018 h 2191432"/>
              <a:gd name="connsiteX387" fmla="*/ 2282210 w 2331026"/>
              <a:gd name="connsiteY387" fmla="*/ 1015015 h 2191432"/>
              <a:gd name="connsiteX388" fmla="*/ 2280027 w 2331026"/>
              <a:gd name="connsiteY388" fmla="*/ 1003555 h 2191432"/>
              <a:gd name="connsiteX389" fmla="*/ 2283279 w 2331026"/>
              <a:gd name="connsiteY389" fmla="*/ 1003068 h 2191432"/>
              <a:gd name="connsiteX390" fmla="*/ 2283847 w 2331026"/>
              <a:gd name="connsiteY390" fmla="*/ 1004101 h 2191432"/>
              <a:gd name="connsiteX391" fmla="*/ 2286576 w 2331026"/>
              <a:gd name="connsiteY391" fmla="*/ 1015015 h 2191432"/>
              <a:gd name="connsiteX392" fmla="*/ 2290941 w 2331026"/>
              <a:gd name="connsiteY392" fmla="*/ 1010650 h 2191432"/>
              <a:gd name="connsiteX393" fmla="*/ 2293854 w 2331026"/>
              <a:gd name="connsiteY393" fmla="*/ 1011232 h 2191432"/>
              <a:gd name="connsiteX394" fmla="*/ 2295549 w 2331026"/>
              <a:gd name="connsiteY394" fmla="*/ 1007492 h 2191432"/>
              <a:gd name="connsiteX395" fmla="*/ 2295307 w 2331026"/>
              <a:gd name="connsiteY395" fmla="*/ 1006284 h 2191432"/>
              <a:gd name="connsiteX396" fmla="*/ 2290941 w 2331026"/>
              <a:gd name="connsiteY396" fmla="*/ 1001918 h 2191432"/>
              <a:gd name="connsiteX397" fmla="*/ 2283279 w 2331026"/>
              <a:gd name="connsiteY397" fmla="*/ 1003068 h 2191432"/>
              <a:gd name="connsiteX398" fmla="*/ 2277844 w 2331026"/>
              <a:gd name="connsiteY398" fmla="*/ 993187 h 2191432"/>
              <a:gd name="connsiteX399" fmla="*/ 2269113 w 2331026"/>
              <a:gd name="connsiteY399" fmla="*/ 966993 h 2191432"/>
              <a:gd name="connsiteX400" fmla="*/ 2242919 w 2331026"/>
              <a:gd name="connsiteY400" fmla="*/ 923337 h 2191432"/>
              <a:gd name="connsiteX401" fmla="*/ 2251651 w 2331026"/>
              <a:gd name="connsiteY401" fmla="*/ 914605 h 2191432"/>
              <a:gd name="connsiteX402" fmla="*/ 2286576 w 2331026"/>
              <a:gd name="connsiteY402" fmla="*/ 971359 h 2191432"/>
              <a:gd name="connsiteX403" fmla="*/ 2296398 w 2331026"/>
              <a:gd name="connsiteY403" fmla="*/ 997553 h 2191432"/>
              <a:gd name="connsiteX404" fmla="*/ 2297188 w 2331026"/>
              <a:gd name="connsiteY404" fmla="*/ 1003873 h 2191432"/>
              <a:gd name="connsiteX405" fmla="*/ 2303904 w 2331026"/>
              <a:gd name="connsiteY405" fmla="*/ 989047 h 2191432"/>
              <a:gd name="connsiteX406" fmla="*/ 2310220 w 2331026"/>
              <a:gd name="connsiteY406" fmla="*/ 939108 h 2191432"/>
              <a:gd name="connsiteX407" fmla="*/ 2300070 w 2331026"/>
              <a:gd name="connsiteY407" fmla="*/ 920108 h 2191432"/>
              <a:gd name="connsiteX408" fmla="*/ 2282380 w 2331026"/>
              <a:gd name="connsiteY408" fmla="*/ 874723 h 2191432"/>
              <a:gd name="connsiteX409" fmla="*/ 2276299 w 2331026"/>
              <a:gd name="connsiteY409" fmla="*/ 828792 h 2191432"/>
              <a:gd name="connsiteX410" fmla="*/ 2247682 w 2331026"/>
              <a:gd name="connsiteY410" fmla="*/ 796336 h 2191432"/>
              <a:gd name="connsiteX411" fmla="*/ 2247682 w 2331026"/>
              <a:gd name="connsiteY411" fmla="*/ 809036 h 2191432"/>
              <a:gd name="connsiteX412" fmla="*/ 2247682 w 2331026"/>
              <a:gd name="connsiteY412" fmla="*/ 796336 h 2191432"/>
              <a:gd name="connsiteX413" fmla="*/ 1579917 w 2331026"/>
              <a:gd name="connsiteY413" fmla="*/ 483864 h 2191432"/>
              <a:gd name="connsiteX414" fmla="*/ 1589839 w 2331026"/>
              <a:gd name="connsiteY414" fmla="*/ 486068 h 2191432"/>
              <a:gd name="connsiteX415" fmla="*/ 1603068 w 2331026"/>
              <a:gd name="connsiteY415" fmla="*/ 503708 h 2191432"/>
              <a:gd name="connsiteX416" fmla="*/ 1594249 w 2331026"/>
              <a:gd name="connsiteY416" fmla="*/ 512527 h 2191432"/>
              <a:gd name="connsiteX417" fmla="*/ 1576610 w 2331026"/>
              <a:gd name="connsiteY417" fmla="*/ 494888 h 2191432"/>
              <a:gd name="connsiteX418" fmla="*/ 1579917 w 2331026"/>
              <a:gd name="connsiteY418" fmla="*/ 483864 h 2191432"/>
              <a:gd name="connsiteX419" fmla="*/ 1547316 w 2331026"/>
              <a:gd name="connsiteY419" fmla="*/ 386063 h 2191432"/>
              <a:gd name="connsiteX420" fmla="*/ 1553935 w 2331026"/>
              <a:gd name="connsiteY420" fmla="*/ 402753 h 2191432"/>
              <a:gd name="connsiteX421" fmla="*/ 1568170 w 2331026"/>
              <a:gd name="connsiteY421" fmla="*/ 455207 h 2191432"/>
              <a:gd name="connsiteX422" fmla="*/ 1572550 w 2331026"/>
              <a:gd name="connsiteY422" fmla="*/ 516403 h 2191432"/>
              <a:gd name="connsiteX423" fmla="*/ 1607588 w 2331026"/>
              <a:gd name="connsiteY423" fmla="*/ 512031 h 2191432"/>
              <a:gd name="connsiteX424" fmla="*/ 1619255 w 2331026"/>
              <a:gd name="connsiteY424" fmla="*/ 505493 h 2191432"/>
              <a:gd name="connsiteX425" fmla="*/ 1573391 w 2331026"/>
              <a:gd name="connsiteY425" fmla="*/ 450512 h 2191432"/>
              <a:gd name="connsiteX426" fmla="*/ 1575028 w 2331026"/>
              <a:gd name="connsiteY426" fmla="*/ 441102 h 2191432"/>
              <a:gd name="connsiteX427" fmla="*/ 1586487 w 2331026"/>
              <a:gd name="connsiteY427" fmla="*/ 441656 h 2191432"/>
              <a:gd name="connsiteX428" fmla="*/ 1633214 w 2331026"/>
              <a:gd name="connsiteY428" fmla="*/ 497670 h 2191432"/>
              <a:gd name="connsiteX429" fmla="*/ 1639551 w 2331026"/>
              <a:gd name="connsiteY429" fmla="*/ 494119 h 2191432"/>
              <a:gd name="connsiteX430" fmla="*/ 1638753 w 2331026"/>
              <a:gd name="connsiteY430" fmla="*/ 493943 h 2191432"/>
              <a:gd name="connsiteX431" fmla="*/ 1595891 w 2331026"/>
              <a:gd name="connsiteY431" fmla="*/ 437900 h 2191432"/>
              <a:gd name="connsiteX432" fmla="*/ 897240 w 2331026"/>
              <a:gd name="connsiteY432" fmla="*/ 107035 h 2191432"/>
              <a:gd name="connsiteX433" fmla="*/ 907094 w 2331026"/>
              <a:gd name="connsiteY433" fmla="*/ 109774 h 2191432"/>
              <a:gd name="connsiteX434" fmla="*/ 944378 w 2331026"/>
              <a:gd name="connsiteY434" fmla="*/ 166214 h 2191432"/>
              <a:gd name="connsiteX435" fmla="*/ 982637 w 2331026"/>
              <a:gd name="connsiteY435" fmla="*/ 231908 h 2191432"/>
              <a:gd name="connsiteX436" fmla="*/ 1001614 w 2331026"/>
              <a:gd name="connsiteY436" fmla="*/ 304356 h 2191432"/>
              <a:gd name="connsiteX437" fmla="*/ 1007880 w 2331026"/>
              <a:gd name="connsiteY437" fmla="*/ 307280 h 2191432"/>
              <a:gd name="connsiteX438" fmla="*/ 1008758 w 2331026"/>
              <a:gd name="connsiteY438" fmla="*/ 308944 h 2191432"/>
              <a:gd name="connsiteX439" fmla="*/ 1016049 w 2331026"/>
              <a:gd name="connsiteY439" fmla="*/ 305588 h 2191432"/>
              <a:gd name="connsiteX440" fmla="*/ 996391 w 2331026"/>
              <a:gd name="connsiteY440" fmla="*/ 255185 h 2191432"/>
              <a:gd name="connsiteX441" fmla="*/ 970047 w 2331026"/>
              <a:gd name="connsiteY441" fmla="*/ 205072 h 2191432"/>
              <a:gd name="connsiteX442" fmla="*/ 944378 w 2331026"/>
              <a:gd name="connsiteY442" fmla="*/ 166214 h 2191432"/>
              <a:gd name="connsiteX443" fmla="*/ 942129 w 2331026"/>
              <a:gd name="connsiteY443" fmla="*/ 162352 h 2191432"/>
              <a:gd name="connsiteX444" fmla="*/ 939939 w 2331026"/>
              <a:gd name="connsiteY444" fmla="*/ 151398 h 2191432"/>
              <a:gd name="connsiteX445" fmla="*/ 950887 w 2331026"/>
              <a:gd name="connsiteY445" fmla="*/ 153589 h 2191432"/>
              <a:gd name="connsiteX446" fmla="*/ 995228 w 2331026"/>
              <a:gd name="connsiteY446" fmla="*/ 223693 h 2191432"/>
              <a:gd name="connsiteX447" fmla="*/ 1016211 w 2331026"/>
              <a:gd name="connsiteY447" fmla="*/ 305514 h 2191432"/>
              <a:gd name="connsiteX448" fmla="*/ 1094601 w 2331026"/>
              <a:gd name="connsiteY448" fmla="*/ 269433 h 2191432"/>
              <a:gd name="connsiteX449" fmla="*/ 1297775 w 2331026"/>
              <a:gd name="connsiteY449" fmla="*/ 238391 h 2191432"/>
              <a:gd name="connsiteX450" fmla="*/ 1362318 w 2331026"/>
              <a:gd name="connsiteY450" fmla="*/ 245391 h 2191432"/>
              <a:gd name="connsiteX451" fmla="*/ 1533131 w 2331026"/>
              <a:gd name="connsiteY451" fmla="*/ 350299 h 2191432"/>
              <a:gd name="connsiteX452" fmla="*/ 1546654 w 2331026"/>
              <a:gd name="connsiteY452" fmla="*/ 384395 h 2191432"/>
              <a:gd name="connsiteX453" fmla="*/ 1549731 w 2331026"/>
              <a:gd name="connsiteY453" fmla="*/ 374240 h 2191432"/>
              <a:gd name="connsiteX454" fmla="*/ 1559623 w 2331026"/>
              <a:gd name="connsiteY454" fmla="*/ 376417 h 2191432"/>
              <a:gd name="connsiteX455" fmla="*/ 1651942 w 2331026"/>
              <a:gd name="connsiteY455" fmla="*/ 485238 h 2191432"/>
              <a:gd name="connsiteX456" fmla="*/ 1651235 w 2331026"/>
              <a:gd name="connsiteY456" fmla="*/ 487571 h 2191432"/>
              <a:gd name="connsiteX457" fmla="*/ 1671404 w 2331026"/>
              <a:gd name="connsiteY457" fmla="*/ 476268 h 2191432"/>
              <a:gd name="connsiteX458" fmla="*/ 2181346 w 2331026"/>
              <a:gd name="connsiteY458" fmla="*/ 560114 h 2191432"/>
              <a:gd name="connsiteX459" fmla="*/ 2276658 w 2331026"/>
              <a:gd name="connsiteY459" fmla="*/ 728617 h 2191432"/>
              <a:gd name="connsiteX460" fmla="*/ 2279102 w 2331026"/>
              <a:gd name="connsiteY460" fmla="*/ 776766 h 2191432"/>
              <a:gd name="connsiteX461" fmla="*/ 2286803 w 2331026"/>
              <a:gd name="connsiteY461" fmla="*/ 782860 h 2191432"/>
              <a:gd name="connsiteX462" fmla="*/ 2304492 w 2331026"/>
              <a:gd name="connsiteY462" fmla="*/ 900970 h 2191432"/>
              <a:gd name="connsiteX463" fmla="*/ 2311552 w 2331026"/>
              <a:gd name="connsiteY463" fmla="*/ 912822 h 2191432"/>
              <a:gd name="connsiteX464" fmla="*/ 2306092 w 2331026"/>
              <a:gd name="connsiteY464" fmla="*/ 852494 h 2191432"/>
              <a:gd name="connsiteX465" fmla="*/ 2291596 w 2331026"/>
              <a:gd name="connsiteY465" fmla="*/ 779296 h 2191432"/>
              <a:gd name="connsiteX466" fmla="*/ 2298160 w 2331026"/>
              <a:gd name="connsiteY466" fmla="*/ 770548 h 2191432"/>
              <a:gd name="connsiteX467" fmla="*/ 2304725 w 2331026"/>
              <a:gd name="connsiteY467" fmla="*/ 774922 h 2191432"/>
              <a:gd name="connsiteX468" fmla="*/ 2327700 w 2331026"/>
              <a:gd name="connsiteY468" fmla="*/ 934576 h 2191432"/>
              <a:gd name="connsiteX469" fmla="*/ 2326168 w 2331026"/>
              <a:gd name="connsiteY469" fmla="*/ 944273 h 2191432"/>
              <a:gd name="connsiteX470" fmla="*/ 2331026 w 2331026"/>
              <a:gd name="connsiteY470" fmla="*/ 962212 h 2191432"/>
              <a:gd name="connsiteX471" fmla="*/ 2324393 w 2331026"/>
              <a:gd name="connsiteY471" fmla="*/ 968774 h 2191432"/>
              <a:gd name="connsiteX472" fmla="*/ 2322581 w 2331026"/>
              <a:gd name="connsiteY472" fmla="*/ 966982 h 2191432"/>
              <a:gd name="connsiteX473" fmla="*/ 2315802 w 2331026"/>
              <a:gd name="connsiteY473" fmla="*/ 1009892 h 2191432"/>
              <a:gd name="connsiteX474" fmla="*/ 2278467 w 2331026"/>
              <a:gd name="connsiteY474" fmla="*/ 1081108 h 2191432"/>
              <a:gd name="connsiteX475" fmla="*/ 2106763 w 2331026"/>
              <a:gd name="connsiteY475" fmla="*/ 1169682 h 2191432"/>
              <a:gd name="connsiteX476" fmla="*/ 2044560 w 2331026"/>
              <a:gd name="connsiteY476" fmla="*/ 1168697 h 2191432"/>
              <a:gd name="connsiteX477" fmla="*/ 2058163 w 2331026"/>
              <a:gd name="connsiteY477" fmla="*/ 1188467 h 2191432"/>
              <a:gd name="connsiteX478" fmla="*/ 2098129 w 2331026"/>
              <a:gd name="connsiteY478" fmla="*/ 1276983 h 2191432"/>
              <a:gd name="connsiteX479" fmla="*/ 2097718 w 2331026"/>
              <a:gd name="connsiteY479" fmla="*/ 1369938 h 2191432"/>
              <a:gd name="connsiteX480" fmla="*/ 2086278 w 2331026"/>
              <a:gd name="connsiteY480" fmla="*/ 1400960 h 2191432"/>
              <a:gd name="connsiteX481" fmla="*/ 2110065 w 2331026"/>
              <a:gd name="connsiteY481" fmla="*/ 1438841 h 2191432"/>
              <a:gd name="connsiteX482" fmla="*/ 2123100 w 2331026"/>
              <a:gd name="connsiteY482" fmla="*/ 1473438 h 2191432"/>
              <a:gd name="connsiteX483" fmla="*/ 2124977 w 2331026"/>
              <a:gd name="connsiteY483" fmla="*/ 1466159 h 2191432"/>
              <a:gd name="connsiteX484" fmla="*/ 2107050 w 2331026"/>
              <a:gd name="connsiteY484" fmla="*/ 1325401 h 2191432"/>
              <a:gd name="connsiteX485" fmla="*/ 2120181 w 2331026"/>
              <a:gd name="connsiteY485" fmla="*/ 1321026 h 2191432"/>
              <a:gd name="connsiteX486" fmla="*/ 2085164 w 2331026"/>
              <a:gd name="connsiteY486" fmla="*/ 1587943 h 2191432"/>
              <a:gd name="connsiteX487" fmla="*/ 2040138 w 2331026"/>
              <a:gd name="connsiteY487" fmla="*/ 1618741 h 2191432"/>
              <a:gd name="connsiteX488" fmla="*/ 2040910 w 2331026"/>
              <a:gd name="connsiteY488" fmla="*/ 1622653 h 2191432"/>
              <a:gd name="connsiteX489" fmla="*/ 2035999 w 2331026"/>
              <a:gd name="connsiteY489" fmla="*/ 1629184 h 2191432"/>
              <a:gd name="connsiteX490" fmla="*/ 2030862 w 2331026"/>
              <a:gd name="connsiteY490" fmla="*/ 1625085 h 2191432"/>
              <a:gd name="connsiteX491" fmla="*/ 2022791 w 2331026"/>
              <a:gd name="connsiteY491" fmla="*/ 1630606 h 2191432"/>
              <a:gd name="connsiteX492" fmla="*/ 1959781 w 2331026"/>
              <a:gd name="connsiteY492" fmla="*/ 1651603 h 2191432"/>
              <a:gd name="connsiteX493" fmla="*/ 1962726 w 2331026"/>
              <a:gd name="connsiteY493" fmla="*/ 1662623 h 2191432"/>
              <a:gd name="connsiteX494" fmla="*/ 1945369 w 2331026"/>
              <a:gd name="connsiteY494" fmla="*/ 1667019 h 2191432"/>
              <a:gd name="connsiteX495" fmla="*/ 1941332 w 2331026"/>
              <a:gd name="connsiteY495" fmla="*/ 1655146 h 2191432"/>
              <a:gd name="connsiteX496" fmla="*/ 1910696 w 2331026"/>
              <a:gd name="connsiteY496" fmla="*/ 1658980 h 2191432"/>
              <a:gd name="connsiteX497" fmla="*/ 1893773 w 2331026"/>
              <a:gd name="connsiteY497" fmla="*/ 1658306 h 2191432"/>
              <a:gd name="connsiteX498" fmla="*/ 1896667 w 2331026"/>
              <a:gd name="connsiteY498" fmla="*/ 1663288 h 2191432"/>
              <a:gd name="connsiteX499" fmla="*/ 1888906 w 2331026"/>
              <a:gd name="connsiteY499" fmla="*/ 1674980 h 2191432"/>
              <a:gd name="connsiteX500" fmla="*/ 1897637 w 2331026"/>
              <a:gd name="connsiteY500" fmla="*/ 1670596 h 2191432"/>
              <a:gd name="connsiteX501" fmla="*/ 1897092 w 2331026"/>
              <a:gd name="connsiteY501" fmla="*/ 1664019 h 2191432"/>
              <a:gd name="connsiteX502" fmla="*/ 1896667 w 2331026"/>
              <a:gd name="connsiteY502" fmla="*/ 1663288 h 2191432"/>
              <a:gd name="connsiteX503" fmla="*/ 1897637 w 2331026"/>
              <a:gd name="connsiteY503" fmla="*/ 1661827 h 2191432"/>
              <a:gd name="connsiteX504" fmla="*/ 1906369 w 2331026"/>
              <a:gd name="connsiteY504" fmla="*/ 1674980 h 2191432"/>
              <a:gd name="connsiteX505" fmla="*/ 1902003 w 2331026"/>
              <a:gd name="connsiteY505" fmla="*/ 1679365 h 2191432"/>
              <a:gd name="connsiteX506" fmla="*/ 1893272 w 2331026"/>
              <a:gd name="connsiteY506" fmla="*/ 1683749 h 2191432"/>
              <a:gd name="connsiteX507" fmla="*/ 1888906 w 2331026"/>
              <a:gd name="connsiteY507" fmla="*/ 1679365 h 2191432"/>
              <a:gd name="connsiteX508" fmla="*/ 1882358 w 2331026"/>
              <a:gd name="connsiteY508" fmla="*/ 1664567 h 2191432"/>
              <a:gd name="connsiteX509" fmla="*/ 1878448 w 2331026"/>
              <a:gd name="connsiteY509" fmla="*/ 1657695 h 2191432"/>
              <a:gd name="connsiteX510" fmla="*/ 1871234 w 2331026"/>
              <a:gd name="connsiteY510" fmla="*/ 1657407 h 2191432"/>
              <a:gd name="connsiteX511" fmla="*/ 1811584 w 2331026"/>
              <a:gd name="connsiteY511" fmla="*/ 1647949 h 2191432"/>
              <a:gd name="connsiteX512" fmla="*/ 1821835 w 2331026"/>
              <a:gd name="connsiteY512" fmla="*/ 1665889 h 2191432"/>
              <a:gd name="connsiteX513" fmla="*/ 1808738 w 2331026"/>
              <a:gd name="connsiteY513" fmla="*/ 1670255 h 2191432"/>
              <a:gd name="connsiteX514" fmla="*/ 1793854 w 2331026"/>
              <a:gd name="connsiteY514" fmla="*/ 1645137 h 2191432"/>
              <a:gd name="connsiteX515" fmla="*/ 1791899 w 2331026"/>
              <a:gd name="connsiteY515" fmla="*/ 1644827 h 2191432"/>
              <a:gd name="connsiteX516" fmla="*/ 1739511 w 2331026"/>
              <a:gd name="connsiteY516" fmla="*/ 1638879 h 2191432"/>
              <a:gd name="connsiteX517" fmla="*/ 1738164 w 2331026"/>
              <a:gd name="connsiteY517" fmla="*/ 1638820 h 2191432"/>
              <a:gd name="connsiteX518" fmla="*/ 1733282 w 2331026"/>
              <a:gd name="connsiteY518" fmla="*/ 1641889 h 2191432"/>
              <a:gd name="connsiteX519" fmla="*/ 1729530 w 2331026"/>
              <a:gd name="connsiteY519" fmla="*/ 1638442 h 2191432"/>
              <a:gd name="connsiteX520" fmla="*/ 1687943 w 2331026"/>
              <a:gd name="connsiteY520" fmla="*/ 1636623 h 2191432"/>
              <a:gd name="connsiteX521" fmla="*/ 1590553 w 2331026"/>
              <a:gd name="connsiteY521" fmla="*/ 1618573 h 2191432"/>
              <a:gd name="connsiteX522" fmla="*/ 1542404 w 2331026"/>
              <a:gd name="connsiteY522" fmla="*/ 1622949 h 2191432"/>
              <a:gd name="connsiteX523" fmla="*/ 1494256 w 2331026"/>
              <a:gd name="connsiteY523" fmla="*/ 1640452 h 2191432"/>
              <a:gd name="connsiteX524" fmla="*/ 1452071 w 2331026"/>
              <a:gd name="connsiteY524" fmla="*/ 1643848 h 2191432"/>
              <a:gd name="connsiteX525" fmla="*/ 1451848 w 2331026"/>
              <a:gd name="connsiteY525" fmla="*/ 1644445 h 2191432"/>
              <a:gd name="connsiteX526" fmla="*/ 1450748 w 2331026"/>
              <a:gd name="connsiteY526" fmla="*/ 1643955 h 2191432"/>
              <a:gd name="connsiteX527" fmla="*/ 1416517 w 2331026"/>
              <a:gd name="connsiteY527" fmla="*/ 1646711 h 2191432"/>
              <a:gd name="connsiteX528" fmla="*/ 1414925 w 2331026"/>
              <a:gd name="connsiteY528" fmla="*/ 1647733 h 2191432"/>
              <a:gd name="connsiteX529" fmla="*/ 1413004 w 2331026"/>
              <a:gd name="connsiteY529" fmla="*/ 1646993 h 2191432"/>
              <a:gd name="connsiteX530" fmla="*/ 1412733 w 2331026"/>
              <a:gd name="connsiteY530" fmla="*/ 1647015 h 2191432"/>
              <a:gd name="connsiteX531" fmla="*/ 1336083 w 2331026"/>
              <a:gd name="connsiteY531" fmla="*/ 1652947 h 2191432"/>
              <a:gd name="connsiteX532" fmla="*/ 1331958 w 2331026"/>
              <a:gd name="connsiteY532" fmla="*/ 1656155 h 2191432"/>
              <a:gd name="connsiteX533" fmla="*/ 1328580 w 2331026"/>
              <a:gd name="connsiteY533" fmla="*/ 1653528 h 2191432"/>
              <a:gd name="connsiteX534" fmla="*/ 1327927 w 2331026"/>
              <a:gd name="connsiteY534" fmla="*/ 1653579 h 2191432"/>
              <a:gd name="connsiteX535" fmla="*/ 1236008 w 2331026"/>
              <a:gd name="connsiteY535" fmla="*/ 1655767 h 2191432"/>
              <a:gd name="connsiteX536" fmla="*/ 1217470 w 2331026"/>
              <a:gd name="connsiteY536" fmla="*/ 1653560 h 2191432"/>
              <a:gd name="connsiteX537" fmla="*/ 1218188 w 2331026"/>
              <a:gd name="connsiteY537" fmla="*/ 1657715 h 2191432"/>
              <a:gd name="connsiteX538" fmla="*/ 1204853 w 2331026"/>
              <a:gd name="connsiteY538" fmla="*/ 1657715 h 2191432"/>
              <a:gd name="connsiteX539" fmla="*/ 1203650 w 2331026"/>
              <a:gd name="connsiteY539" fmla="*/ 1651916 h 2191432"/>
              <a:gd name="connsiteX540" fmla="*/ 1144440 w 2331026"/>
              <a:gd name="connsiteY540" fmla="*/ 1644869 h 2191432"/>
              <a:gd name="connsiteX541" fmla="*/ 1143840 w 2331026"/>
              <a:gd name="connsiteY541" fmla="*/ 1657609 h 2191432"/>
              <a:gd name="connsiteX542" fmla="*/ 1130346 w 2331026"/>
              <a:gd name="connsiteY542" fmla="*/ 1657609 h 2191432"/>
              <a:gd name="connsiteX543" fmla="*/ 1128882 w 2331026"/>
              <a:gd name="connsiteY543" fmla="*/ 1643486 h 2191432"/>
              <a:gd name="connsiteX544" fmla="*/ 1119995 w 2331026"/>
              <a:gd name="connsiteY544" fmla="*/ 1642702 h 2191432"/>
              <a:gd name="connsiteX545" fmla="*/ 1121747 w 2331026"/>
              <a:gd name="connsiteY545" fmla="*/ 1648507 h 2191432"/>
              <a:gd name="connsiteX546" fmla="*/ 1108650 w 2331026"/>
              <a:gd name="connsiteY546" fmla="*/ 1652846 h 2191432"/>
              <a:gd name="connsiteX547" fmla="*/ 1105195 w 2331026"/>
              <a:gd name="connsiteY547" fmla="*/ 1641397 h 2191432"/>
              <a:gd name="connsiteX548" fmla="*/ 1093404 w 2331026"/>
              <a:gd name="connsiteY548" fmla="*/ 1640357 h 2191432"/>
              <a:gd name="connsiteX549" fmla="*/ 1094759 w 2331026"/>
              <a:gd name="connsiteY549" fmla="*/ 1652881 h 2191432"/>
              <a:gd name="connsiteX550" fmla="*/ 1081662 w 2331026"/>
              <a:gd name="connsiteY550" fmla="*/ 1648559 h 2191432"/>
              <a:gd name="connsiteX551" fmla="*/ 1079883 w 2331026"/>
              <a:gd name="connsiteY551" fmla="*/ 1639164 h 2191432"/>
              <a:gd name="connsiteX552" fmla="*/ 1069680 w 2331026"/>
              <a:gd name="connsiteY552" fmla="*/ 1638264 h 2191432"/>
              <a:gd name="connsiteX553" fmla="*/ 1044959 w 2331026"/>
              <a:gd name="connsiteY553" fmla="*/ 1640444 h 2191432"/>
              <a:gd name="connsiteX554" fmla="*/ 1043035 w 2331026"/>
              <a:gd name="connsiteY554" fmla="*/ 1644435 h 2191432"/>
              <a:gd name="connsiteX555" fmla="*/ 1034039 w 2331026"/>
              <a:gd name="connsiteY555" fmla="*/ 1642789 h 2191432"/>
              <a:gd name="connsiteX556" fmla="*/ 1034103 w 2331026"/>
              <a:gd name="connsiteY556" fmla="*/ 1641402 h 2191432"/>
              <a:gd name="connsiteX557" fmla="*/ 1021119 w 2331026"/>
              <a:gd name="connsiteY557" fmla="*/ 1642547 h 2191432"/>
              <a:gd name="connsiteX558" fmla="*/ 1021339 w 2331026"/>
              <a:gd name="connsiteY558" fmla="*/ 1644742 h 2191432"/>
              <a:gd name="connsiteX559" fmla="*/ 1003559 w 2331026"/>
              <a:gd name="connsiteY559" fmla="*/ 1644742 h 2191432"/>
              <a:gd name="connsiteX560" fmla="*/ 1003608 w 2331026"/>
              <a:gd name="connsiteY560" fmla="*/ 1644092 h 2191432"/>
              <a:gd name="connsiteX561" fmla="*/ 995269 w 2331026"/>
              <a:gd name="connsiteY561" fmla="*/ 1644827 h 2191432"/>
              <a:gd name="connsiteX562" fmla="*/ 925236 w 2331026"/>
              <a:gd name="connsiteY562" fmla="*/ 1644827 h 2191432"/>
              <a:gd name="connsiteX563" fmla="*/ 897876 w 2331026"/>
              <a:gd name="connsiteY563" fmla="*/ 1630323 h 2191432"/>
              <a:gd name="connsiteX564" fmla="*/ 888966 w 2331026"/>
              <a:gd name="connsiteY564" fmla="*/ 1640886 h 2191432"/>
              <a:gd name="connsiteX565" fmla="*/ 879075 w 2331026"/>
              <a:gd name="connsiteY565" fmla="*/ 1632051 h 2191432"/>
              <a:gd name="connsiteX566" fmla="*/ 887292 w 2331026"/>
              <a:gd name="connsiteY566" fmla="*/ 1624712 h 2191432"/>
              <a:gd name="connsiteX567" fmla="*/ 886050 w 2331026"/>
              <a:gd name="connsiteY567" fmla="*/ 1624054 h 2191432"/>
              <a:gd name="connsiteX568" fmla="*/ 885120 w 2331026"/>
              <a:gd name="connsiteY568" fmla="*/ 1624321 h 2191432"/>
              <a:gd name="connsiteX569" fmla="*/ 885040 w 2331026"/>
              <a:gd name="connsiteY569" fmla="*/ 1623518 h 2191432"/>
              <a:gd name="connsiteX570" fmla="*/ 853014 w 2331026"/>
              <a:gd name="connsiteY570" fmla="*/ 1606540 h 2191432"/>
              <a:gd name="connsiteX571" fmla="*/ 797846 w 2331026"/>
              <a:gd name="connsiteY571" fmla="*/ 1552411 h 2191432"/>
              <a:gd name="connsiteX572" fmla="*/ 797678 w 2331026"/>
              <a:gd name="connsiteY572" fmla="*/ 1552383 h 2191432"/>
              <a:gd name="connsiteX573" fmla="*/ 797514 w 2331026"/>
              <a:gd name="connsiteY573" fmla="*/ 1552085 h 2191432"/>
              <a:gd name="connsiteX574" fmla="*/ 793923 w 2331026"/>
              <a:gd name="connsiteY574" fmla="*/ 1548562 h 2191432"/>
              <a:gd name="connsiteX575" fmla="*/ 769782 w 2331026"/>
              <a:gd name="connsiteY575" fmla="*/ 1515653 h 2191432"/>
              <a:gd name="connsiteX576" fmla="*/ 767100 w 2331026"/>
              <a:gd name="connsiteY576" fmla="*/ 1518566 h 2191432"/>
              <a:gd name="connsiteX577" fmla="*/ 758766 w 2331026"/>
              <a:gd name="connsiteY577" fmla="*/ 1517479 h 2191432"/>
              <a:gd name="connsiteX578" fmla="*/ 749876 w 2331026"/>
              <a:gd name="connsiteY578" fmla="*/ 1495756 h 2191432"/>
              <a:gd name="connsiteX579" fmla="*/ 752591 w 2331026"/>
              <a:gd name="connsiteY579" fmla="*/ 1492218 h 2191432"/>
              <a:gd name="connsiteX580" fmla="*/ 745775 w 2331026"/>
              <a:gd name="connsiteY580" fmla="*/ 1482926 h 2191432"/>
              <a:gd name="connsiteX581" fmla="*/ 742872 w 2331026"/>
              <a:gd name="connsiteY581" fmla="*/ 1478955 h 2191432"/>
              <a:gd name="connsiteX582" fmla="*/ 740805 w 2331026"/>
              <a:gd name="connsiteY582" fmla="*/ 1482137 h 2191432"/>
              <a:gd name="connsiteX583" fmla="*/ 731733 w 2331026"/>
              <a:gd name="connsiteY583" fmla="*/ 1475115 h 2191432"/>
              <a:gd name="connsiteX584" fmla="*/ 734873 w 2331026"/>
              <a:gd name="connsiteY584" fmla="*/ 1468010 h 2191432"/>
              <a:gd name="connsiteX585" fmla="*/ 732564 w 2331026"/>
              <a:gd name="connsiteY585" fmla="*/ 1464851 h 2191432"/>
              <a:gd name="connsiteX586" fmla="*/ 731733 w 2331026"/>
              <a:gd name="connsiteY586" fmla="*/ 1464851 h 2191432"/>
              <a:gd name="connsiteX587" fmla="*/ 731733 w 2331026"/>
              <a:gd name="connsiteY587" fmla="*/ 1463786 h 2191432"/>
              <a:gd name="connsiteX588" fmla="*/ 722795 w 2331026"/>
              <a:gd name="connsiteY588" fmla="*/ 1452843 h 2191432"/>
              <a:gd name="connsiteX589" fmla="*/ 714998 w 2331026"/>
              <a:gd name="connsiteY589" fmla="*/ 1455236 h 2191432"/>
              <a:gd name="connsiteX590" fmla="*/ 712569 w 2331026"/>
              <a:gd name="connsiteY590" fmla="*/ 1461810 h 2191432"/>
              <a:gd name="connsiteX591" fmla="*/ 722889 w 2331026"/>
              <a:gd name="connsiteY591" fmla="*/ 1495631 h 2191432"/>
              <a:gd name="connsiteX592" fmla="*/ 705304 w 2331026"/>
              <a:gd name="connsiteY592" fmla="*/ 1499996 h 2191432"/>
              <a:gd name="connsiteX593" fmla="*/ 702708 w 2331026"/>
              <a:gd name="connsiteY593" fmla="*/ 1492262 h 2191432"/>
              <a:gd name="connsiteX594" fmla="*/ 695705 w 2331026"/>
              <a:gd name="connsiteY594" fmla="*/ 1518404 h 2191432"/>
              <a:gd name="connsiteX595" fmla="*/ 700664 w 2331026"/>
              <a:gd name="connsiteY595" fmla="*/ 1530911 h 2191432"/>
              <a:gd name="connsiteX596" fmla="*/ 693719 w 2331026"/>
              <a:gd name="connsiteY596" fmla="*/ 1539122 h 2191432"/>
              <a:gd name="connsiteX597" fmla="*/ 693675 w 2331026"/>
              <a:gd name="connsiteY597" fmla="*/ 1539087 h 2191432"/>
              <a:gd name="connsiteX598" fmla="*/ 692279 w 2331026"/>
              <a:gd name="connsiteY598" fmla="*/ 1565229 h 2191432"/>
              <a:gd name="connsiteX599" fmla="*/ 696298 w 2331026"/>
              <a:gd name="connsiteY599" fmla="*/ 1570772 h 2191432"/>
              <a:gd name="connsiteX600" fmla="*/ 694661 w 2331026"/>
              <a:gd name="connsiteY600" fmla="*/ 1580189 h 2191432"/>
              <a:gd name="connsiteX601" fmla="*/ 691398 w 2331026"/>
              <a:gd name="connsiteY601" fmla="*/ 1581735 h 2191432"/>
              <a:gd name="connsiteX602" fmla="*/ 690779 w 2331026"/>
              <a:gd name="connsiteY602" fmla="*/ 1593327 h 2191432"/>
              <a:gd name="connsiteX603" fmla="*/ 693508 w 2331026"/>
              <a:gd name="connsiteY603" fmla="*/ 1622572 h 2191432"/>
              <a:gd name="connsiteX604" fmla="*/ 723250 w 2331026"/>
              <a:gd name="connsiteY604" fmla="*/ 1653465 h 2191432"/>
              <a:gd name="connsiteX605" fmla="*/ 710045 w 2331026"/>
              <a:gd name="connsiteY605" fmla="*/ 1662257 h 2191432"/>
              <a:gd name="connsiteX606" fmla="*/ 695631 w 2331026"/>
              <a:gd name="connsiteY606" fmla="*/ 1645321 h 2191432"/>
              <a:gd name="connsiteX607" fmla="*/ 697627 w 2331026"/>
              <a:gd name="connsiteY607" fmla="*/ 1666706 h 2191432"/>
              <a:gd name="connsiteX608" fmla="*/ 701473 w 2331026"/>
              <a:gd name="connsiteY608" fmla="*/ 1684299 h 2191432"/>
              <a:gd name="connsiteX609" fmla="*/ 731223 w 2331026"/>
              <a:gd name="connsiteY609" fmla="*/ 1718619 h 2191432"/>
              <a:gd name="connsiteX610" fmla="*/ 718126 w 2331026"/>
              <a:gd name="connsiteY610" fmla="*/ 1727378 h 2191432"/>
              <a:gd name="connsiteX611" fmla="*/ 708275 w 2331026"/>
              <a:gd name="connsiteY611" fmla="*/ 1715415 h 2191432"/>
              <a:gd name="connsiteX612" fmla="*/ 712812 w 2331026"/>
              <a:gd name="connsiteY612" fmla="*/ 1736167 h 2191432"/>
              <a:gd name="connsiteX613" fmla="*/ 736306 w 2331026"/>
              <a:gd name="connsiteY613" fmla="*/ 1754658 h 2191432"/>
              <a:gd name="connsiteX614" fmla="*/ 727498 w 2331026"/>
              <a:gd name="connsiteY614" fmla="*/ 1767887 h 2191432"/>
              <a:gd name="connsiteX615" fmla="*/ 721820 w 2331026"/>
              <a:gd name="connsiteY615" fmla="*/ 1763418 h 2191432"/>
              <a:gd name="connsiteX616" fmla="*/ 738963 w 2331026"/>
              <a:gd name="connsiteY616" fmla="*/ 1802861 h 2191432"/>
              <a:gd name="connsiteX617" fmla="*/ 740153 w 2331026"/>
              <a:gd name="connsiteY617" fmla="*/ 1803804 h 2191432"/>
              <a:gd name="connsiteX618" fmla="*/ 745114 w 2331026"/>
              <a:gd name="connsiteY618" fmla="*/ 1810352 h 2191432"/>
              <a:gd name="connsiteX619" fmla="*/ 743057 w 2331026"/>
              <a:gd name="connsiteY619" fmla="*/ 1812281 h 2191432"/>
              <a:gd name="connsiteX620" fmla="*/ 750152 w 2331026"/>
              <a:gd name="connsiteY620" fmla="*/ 1828607 h 2191432"/>
              <a:gd name="connsiteX621" fmla="*/ 807054 w 2331026"/>
              <a:gd name="connsiteY621" fmla="*/ 1916121 h 2191432"/>
              <a:gd name="connsiteX622" fmla="*/ 863957 w 2331026"/>
              <a:gd name="connsiteY622" fmla="*/ 1964254 h 2191432"/>
              <a:gd name="connsiteX623" fmla="*/ 885500 w 2331026"/>
              <a:gd name="connsiteY623" fmla="*/ 2127932 h 2191432"/>
              <a:gd name="connsiteX624" fmla="*/ 874709 w 2331026"/>
              <a:gd name="connsiteY624" fmla="*/ 2142884 h 2191432"/>
              <a:gd name="connsiteX625" fmla="*/ 876082 w 2331026"/>
              <a:gd name="connsiteY625" fmla="*/ 2143403 h 2191432"/>
              <a:gd name="connsiteX626" fmla="*/ 871717 w 2331026"/>
              <a:gd name="connsiteY626" fmla="*/ 2156824 h 2191432"/>
              <a:gd name="connsiteX627" fmla="*/ 866162 w 2331026"/>
              <a:gd name="connsiteY627" fmla="*/ 2154727 h 2191432"/>
              <a:gd name="connsiteX628" fmla="*/ 855202 w 2331026"/>
              <a:gd name="connsiteY628" fmla="*/ 2169912 h 2191432"/>
              <a:gd name="connsiteX629" fmla="*/ 846448 w 2331026"/>
              <a:gd name="connsiteY629" fmla="*/ 2156784 h 2191432"/>
              <a:gd name="connsiteX630" fmla="*/ 851810 w 2331026"/>
              <a:gd name="connsiteY630" fmla="*/ 2149308 h 2191432"/>
              <a:gd name="connsiteX631" fmla="*/ 788770 w 2331026"/>
              <a:gd name="connsiteY631" fmla="*/ 2125507 h 2191432"/>
              <a:gd name="connsiteX632" fmla="*/ 793135 w 2331026"/>
              <a:gd name="connsiteY632" fmla="*/ 2112085 h 2191432"/>
              <a:gd name="connsiteX633" fmla="*/ 860317 w 2331026"/>
              <a:gd name="connsiteY633" fmla="*/ 2137450 h 2191432"/>
              <a:gd name="connsiteX634" fmla="*/ 866555 w 2331026"/>
              <a:gd name="connsiteY634" fmla="*/ 2128753 h 2191432"/>
              <a:gd name="connsiteX635" fmla="*/ 872711 w 2331026"/>
              <a:gd name="connsiteY635" fmla="*/ 2016762 h 2191432"/>
              <a:gd name="connsiteX636" fmla="*/ 843713 w 2331026"/>
              <a:gd name="connsiteY636" fmla="*/ 1964801 h 2191432"/>
              <a:gd name="connsiteX637" fmla="*/ 822317 w 2331026"/>
              <a:gd name="connsiteY637" fmla="*/ 1948051 h 2191432"/>
              <a:gd name="connsiteX638" fmla="*/ 821674 w 2331026"/>
              <a:gd name="connsiteY638" fmla="*/ 1951731 h 2191432"/>
              <a:gd name="connsiteX639" fmla="*/ 810238 w 2331026"/>
              <a:gd name="connsiteY639" fmla="*/ 1951182 h 2191432"/>
              <a:gd name="connsiteX640" fmla="*/ 649052 w 2331026"/>
              <a:gd name="connsiteY640" fmla="*/ 1863259 h 2191432"/>
              <a:gd name="connsiteX641" fmla="*/ 657764 w 2331026"/>
              <a:gd name="connsiteY641" fmla="*/ 1850070 h 2191432"/>
              <a:gd name="connsiteX642" fmla="*/ 743146 w 2331026"/>
              <a:gd name="connsiteY642" fmla="*/ 1889334 h 2191432"/>
              <a:gd name="connsiteX643" fmla="*/ 738087 w 2331026"/>
              <a:gd name="connsiteY643" fmla="*/ 1877164 h 2191432"/>
              <a:gd name="connsiteX644" fmla="*/ 688360 w 2331026"/>
              <a:gd name="connsiteY644" fmla="*/ 1837134 h 2191432"/>
              <a:gd name="connsiteX645" fmla="*/ 627241 w 2331026"/>
              <a:gd name="connsiteY645" fmla="*/ 1793341 h 2191432"/>
              <a:gd name="connsiteX646" fmla="*/ 635973 w 2331026"/>
              <a:gd name="connsiteY646" fmla="*/ 1780203 h 2191432"/>
              <a:gd name="connsiteX647" fmla="*/ 710188 w 2331026"/>
              <a:gd name="connsiteY647" fmla="*/ 1832755 h 2191432"/>
              <a:gd name="connsiteX648" fmla="*/ 758210 w 2331026"/>
              <a:gd name="connsiteY648" fmla="*/ 1894066 h 2191432"/>
              <a:gd name="connsiteX649" fmla="*/ 756057 w 2331026"/>
              <a:gd name="connsiteY649" fmla="*/ 1896225 h 2191432"/>
              <a:gd name="connsiteX650" fmla="*/ 785189 w 2331026"/>
              <a:gd name="connsiteY650" fmla="*/ 1911891 h 2191432"/>
              <a:gd name="connsiteX651" fmla="*/ 785497 w 2331026"/>
              <a:gd name="connsiteY651" fmla="*/ 1912138 h 2191432"/>
              <a:gd name="connsiteX652" fmla="*/ 746322 w 2331026"/>
              <a:gd name="connsiteY652" fmla="*/ 1859784 h 2191432"/>
              <a:gd name="connsiteX653" fmla="*/ 725607 w 2331026"/>
              <a:gd name="connsiteY653" fmla="*/ 1813587 h 2191432"/>
              <a:gd name="connsiteX654" fmla="*/ 723065 w 2331026"/>
              <a:gd name="connsiteY654" fmla="*/ 1810352 h 2191432"/>
              <a:gd name="connsiteX655" fmla="*/ 709836 w 2331026"/>
              <a:gd name="connsiteY655" fmla="*/ 1801621 h 2191432"/>
              <a:gd name="connsiteX656" fmla="*/ 678968 w 2331026"/>
              <a:gd name="connsiteY656" fmla="*/ 1775427 h 2191432"/>
              <a:gd name="connsiteX657" fmla="*/ 630461 w 2331026"/>
              <a:gd name="connsiteY657" fmla="*/ 1731771 h 2191432"/>
              <a:gd name="connsiteX658" fmla="*/ 643690 w 2331026"/>
              <a:gd name="connsiteY658" fmla="*/ 1723040 h 2191432"/>
              <a:gd name="connsiteX659" fmla="*/ 701016 w 2331026"/>
              <a:gd name="connsiteY659" fmla="*/ 1771062 h 2191432"/>
              <a:gd name="connsiteX660" fmla="*/ 710323 w 2331026"/>
              <a:gd name="connsiteY660" fmla="*/ 1778959 h 2191432"/>
              <a:gd name="connsiteX661" fmla="*/ 701193 w 2331026"/>
              <a:gd name="connsiteY661" fmla="*/ 1747183 h 2191432"/>
              <a:gd name="connsiteX662" fmla="*/ 697908 w 2331026"/>
              <a:gd name="connsiteY662" fmla="*/ 1744598 h 2191432"/>
              <a:gd name="connsiteX663" fmla="*/ 617397 w 2331026"/>
              <a:gd name="connsiteY663" fmla="*/ 1666463 h 2191432"/>
              <a:gd name="connsiteX664" fmla="*/ 626205 w 2331026"/>
              <a:gd name="connsiteY664" fmla="*/ 1653234 h 2191432"/>
              <a:gd name="connsiteX665" fmla="*/ 681255 w 2331026"/>
              <a:gd name="connsiteY665" fmla="*/ 1703946 h 2191432"/>
              <a:gd name="connsiteX666" fmla="*/ 692137 w 2331026"/>
              <a:gd name="connsiteY666" fmla="*/ 1715666 h 2191432"/>
              <a:gd name="connsiteX667" fmla="*/ 687137 w 2331026"/>
              <a:gd name="connsiteY667" fmla="*/ 1698263 h 2191432"/>
              <a:gd name="connsiteX668" fmla="*/ 685617 w 2331026"/>
              <a:gd name="connsiteY668" fmla="*/ 1687900 h 2191432"/>
              <a:gd name="connsiteX669" fmla="*/ 635180 w 2331026"/>
              <a:gd name="connsiteY669" fmla="*/ 1626653 h 2191432"/>
              <a:gd name="connsiteX670" fmla="*/ 643911 w 2331026"/>
              <a:gd name="connsiteY670" fmla="*/ 1617895 h 2191432"/>
              <a:gd name="connsiteX671" fmla="*/ 681752 w 2331026"/>
              <a:gd name="connsiteY671" fmla="*/ 1661549 h 2191432"/>
              <a:gd name="connsiteX672" fmla="*/ 675988 w 2331026"/>
              <a:gd name="connsiteY672" fmla="*/ 1622240 h 2191432"/>
              <a:gd name="connsiteX673" fmla="*/ 635216 w 2331026"/>
              <a:gd name="connsiteY673" fmla="*/ 1574334 h 2191432"/>
              <a:gd name="connsiteX674" fmla="*/ 644019 w 2331026"/>
              <a:gd name="connsiteY674" fmla="*/ 1561145 h 2191432"/>
              <a:gd name="connsiteX675" fmla="*/ 673824 w 2331026"/>
              <a:gd name="connsiteY675" fmla="*/ 1599972 h 2191432"/>
              <a:gd name="connsiteX676" fmla="*/ 674343 w 2331026"/>
              <a:gd name="connsiteY676" fmla="*/ 1567250 h 2191432"/>
              <a:gd name="connsiteX677" fmla="*/ 654279 w 2331026"/>
              <a:gd name="connsiteY677" fmla="*/ 1539196 h 2191432"/>
              <a:gd name="connsiteX678" fmla="*/ 635180 w 2331026"/>
              <a:gd name="connsiteY678" fmla="*/ 1495432 h 2191432"/>
              <a:gd name="connsiteX679" fmla="*/ 648276 w 2331026"/>
              <a:gd name="connsiteY679" fmla="*/ 1491000 h 2191432"/>
              <a:gd name="connsiteX680" fmla="*/ 667376 w 2331026"/>
              <a:gd name="connsiteY680" fmla="*/ 1530886 h 2191432"/>
              <a:gd name="connsiteX681" fmla="*/ 675503 w 2331026"/>
              <a:gd name="connsiteY681" fmla="*/ 1542093 h 2191432"/>
              <a:gd name="connsiteX682" fmla="*/ 680429 w 2331026"/>
              <a:gd name="connsiteY682" fmla="*/ 1521968 h 2191432"/>
              <a:gd name="connsiteX683" fmla="*/ 666471 w 2331026"/>
              <a:gd name="connsiteY683" fmla="*/ 1482191 h 2191432"/>
              <a:gd name="connsiteX684" fmla="*/ 649375 w 2331026"/>
              <a:gd name="connsiteY684" fmla="*/ 1430187 h 2191432"/>
              <a:gd name="connsiteX685" fmla="*/ 662197 w 2331026"/>
              <a:gd name="connsiteY685" fmla="*/ 1425808 h 2191432"/>
              <a:gd name="connsiteX686" fmla="*/ 679828 w 2331026"/>
              <a:gd name="connsiteY686" fmla="*/ 1478359 h 2191432"/>
              <a:gd name="connsiteX687" fmla="*/ 686800 w 2331026"/>
              <a:gd name="connsiteY687" fmla="*/ 1495945 h 2191432"/>
              <a:gd name="connsiteX688" fmla="*/ 693404 w 2331026"/>
              <a:gd name="connsiteY688" fmla="*/ 1468970 h 2191432"/>
              <a:gd name="connsiteX689" fmla="*/ 698385 w 2331026"/>
              <a:gd name="connsiteY689" fmla="*/ 1460134 h 2191432"/>
              <a:gd name="connsiteX690" fmla="*/ 692665 w 2331026"/>
              <a:gd name="connsiteY690" fmla="*/ 1443789 h 2191432"/>
              <a:gd name="connsiteX691" fmla="*/ 670135 w 2331026"/>
              <a:gd name="connsiteY691" fmla="*/ 1395221 h 2191432"/>
              <a:gd name="connsiteX692" fmla="*/ 683324 w 2331026"/>
              <a:gd name="connsiteY692" fmla="*/ 1390855 h 2191432"/>
              <a:gd name="connsiteX693" fmla="*/ 706403 w 2331026"/>
              <a:gd name="connsiteY693" fmla="*/ 1441606 h 2191432"/>
              <a:gd name="connsiteX694" fmla="*/ 707255 w 2331026"/>
              <a:gd name="connsiteY694" fmla="*/ 1444397 h 2191432"/>
              <a:gd name="connsiteX695" fmla="*/ 715135 w 2331026"/>
              <a:gd name="connsiteY695" fmla="*/ 1430418 h 2191432"/>
              <a:gd name="connsiteX696" fmla="*/ 720059 w 2331026"/>
              <a:gd name="connsiteY696" fmla="*/ 1427136 h 2191432"/>
              <a:gd name="connsiteX697" fmla="*/ 721807 w 2331026"/>
              <a:gd name="connsiteY697" fmla="*/ 1427835 h 2191432"/>
              <a:gd name="connsiteX698" fmla="*/ 718126 w 2331026"/>
              <a:gd name="connsiteY698" fmla="*/ 1417314 h 2191432"/>
              <a:gd name="connsiteX699" fmla="*/ 736269 w 2331026"/>
              <a:gd name="connsiteY699" fmla="*/ 1412992 h 2191432"/>
              <a:gd name="connsiteX700" fmla="*/ 745195 w 2331026"/>
              <a:gd name="connsiteY700" fmla="*/ 1455516 h 2191432"/>
              <a:gd name="connsiteX701" fmla="*/ 752354 w 2331026"/>
              <a:gd name="connsiteY701" fmla="*/ 1466130 h 2191432"/>
              <a:gd name="connsiteX702" fmla="*/ 749876 w 2331026"/>
              <a:gd name="connsiteY702" fmla="*/ 1447964 h 2191432"/>
              <a:gd name="connsiteX703" fmla="*/ 763211 w 2331026"/>
              <a:gd name="connsiteY703" fmla="*/ 1447964 h 2191432"/>
              <a:gd name="connsiteX704" fmla="*/ 767656 w 2331026"/>
              <a:gd name="connsiteY704" fmla="*/ 1480549 h 2191432"/>
              <a:gd name="connsiteX705" fmla="*/ 769070 w 2331026"/>
              <a:gd name="connsiteY705" fmla="*/ 1490912 h 2191432"/>
              <a:gd name="connsiteX706" fmla="*/ 784574 w 2331026"/>
              <a:gd name="connsiteY706" fmla="*/ 1513898 h 2191432"/>
              <a:gd name="connsiteX707" fmla="*/ 784449 w 2331026"/>
              <a:gd name="connsiteY707" fmla="*/ 1513093 h 2191432"/>
              <a:gd name="connsiteX708" fmla="*/ 797678 w 2331026"/>
              <a:gd name="connsiteY708" fmla="*/ 1513093 h 2191432"/>
              <a:gd name="connsiteX709" fmla="*/ 799134 w 2331026"/>
              <a:gd name="connsiteY709" fmla="*/ 1517416 h 2191432"/>
              <a:gd name="connsiteX710" fmla="*/ 800641 w 2331026"/>
              <a:gd name="connsiteY710" fmla="*/ 1527349 h 2191432"/>
              <a:gd name="connsiteX711" fmla="*/ 799491 w 2331026"/>
              <a:gd name="connsiteY711" fmla="*/ 1533676 h 2191432"/>
              <a:gd name="connsiteX712" fmla="*/ 805072 w 2331026"/>
              <a:gd name="connsiteY712" fmla="*/ 1539992 h 2191432"/>
              <a:gd name="connsiteX713" fmla="*/ 806498 w 2331026"/>
              <a:gd name="connsiteY713" fmla="*/ 1539287 h 2191432"/>
              <a:gd name="connsiteX714" fmla="*/ 799134 w 2331026"/>
              <a:gd name="connsiteY714" fmla="*/ 1517416 h 2191432"/>
              <a:gd name="connsiteX715" fmla="*/ 798230 w 2331026"/>
              <a:gd name="connsiteY715" fmla="*/ 1511455 h 2191432"/>
              <a:gd name="connsiteX716" fmla="*/ 788859 w 2331026"/>
              <a:gd name="connsiteY716" fmla="*/ 1482533 h 2191432"/>
              <a:gd name="connsiteX717" fmla="*/ 806498 w 2331026"/>
              <a:gd name="connsiteY717" fmla="*/ 1478167 h 2191432"/>
              <a:gd name="connsiteX718" fmla="*/ 813939 w 2331026"/>
              <a:gd name="connsiteY718" fmla="*/ 1530965 h 2191432"/>
              <a:gd name="connsiteX719" fmla="*/ 811118 w 2331026"/>
              <a:gd name="connsiteY719" fmla="*/ 1546834 h 2191432"/>
              <a:gd name="connsiteX720" fmla="*/ 831330 w 2331026"/>
              <a:gd name="connsiteY720" fmla="*/ 1569708 h 2191432"/>
              <a:gd name="connsiteX721" fmla="*/ 832568 w 2331026"/>
              <a:gd name="connsiteY721" fmla="*/ 1566451 h 2191432"/>
              <a:gd name="connsiteX722" fmla="*/ 835892 w 2331026"/>
              <a:gd name="connsiteY722" fmla="*/ 1564439 h 2191432"/>
              <a:gd name="connsiteX723" fmla="*/ 834462 w 2331026"/>
              <a:gd name="connsiteY723" fmla="*/ 1572267 h 2191432"/>
              <a:gd name="connsiteX724" fmla="*/ 840670 w 2331026"/>
              <a:gd name="connsiteY724" fmla="*/ 1577100 h 2191432"/>
              <a:gd name="connsiteX725" fmla="*/ 846034 w 2331026"/>
              <a:gd name="connsiteY725" fmla="*/ 1575270 h 2191432"/>
              <a:gd name="connsiteX726" fmla="*/ 841725 w 2331026"/>
              <a:gd name="connsiteY726" fmla="*/ 1566451 h 2191432"/>
              <a:gd name="connsiteX727" fmla="*/ 837349 w 2331026"/>
              <a:gd name="connsiteY727" fmla="*/ 1563557 h 2191432"/>
              <a:gd name="connsiteX728" fmla="*/ 835892 w 2331026"/>
              <a:gd name="connsiteY728" fmla="*/ 1564439 h 2191432"/>
              <a:gd name="connsiteX729" fmla="*/ 836002 w 2331026"/>
              <a:gd name="connsiteY729" fmla="*/ 1563832 h 2191432"/>
              <a:gd name="connsiteX730" fmla="*/ 824489 w 2331026"/>
              <a:gd name="connsiteY730" fmla="*/ 1517944 h 2191432"/>
              <a:gd name="connsiteX731" fmla="*/ 841725 w 2331026"/>
              <a:gd name="connsiteY731" fmla="*/ 1517944 h 2191432"/>
              <a:gd name="connsiteX732" fmla="*/ 850343 w 2331026"/>
              <a:gd name="connsiteY732" fmla="*/ 1579680 h 2191432"/>
              <a:gd name="connsiteX733" fmla="*/ 847269 w 2331026"/>
              <a:gd name="connsiteY733" fmla="*/ 1582236 h 2191432"/>
              <a:gd name="connsiteX734" fmla="*/ 877088 w 2331026"/>
              <a:gd name="connsiteY734" fmla="*/ 1605446 h 2191432"/>
              <a:gd name="connsiteX735" fmla="*/ 884410 w 2331026"/>
              <a:gd name="connsiteY735" fmla="*/ 1609161 h 2191432"/>
              <a:gd name="connsiteX736" fmla="*/ 880174 w 2331026"/>
              <a:gd name="connsiteY736" fmla="*/ 1587877 h 2191432"/>
              <a:gd name="connsiteX737" fmla="*/ 866986 w 2331026"/>
              <a:gd name="connsiteY737" fmla="*/ 1552538 h 2191432"/>
              <a:gd name="connsiteX738" fmla="*/ 880174 w 2331026"/>
              <a:gd name="connsiteY738" fmla="*/ 1548121 h 2191432"/>
              <a:gd name="connsiteX739" fmla="*/ 897759 w 2331026"/>
              <a:gd name="connsiteY739" fmla="*/ 1597817 h 2191432"/>
              <a:gd name="connsiteX740" fmla="*/ 900078 w 2331026"/>
              <a:gd name="connsiteY740" fmla="*/ 1617110 h 2191432"/>
              <a:gd name="connsiteX741" fmla="*/ 909868 w 2331026"/>
              <a:gd name="connsiteY741" fmla="*/ 1622078 h 2191432"/>
              <a:gd name="connsiteX742" fmla="*/ 932735 w 2331026"/>
              <a:gd name="connsiteY742" fmla="*/ 1627342 h 2191432"/>
              <a:gd name="connsiteX743" fmla="*/ 920873 w 2331026"/>
              <a:gd name="connsiteY743" fmla="*/ 1574740 h 2191432"/>
              <a:gd name="connsiteX744" fmla="*/ 922888 w 2331026"/>
              <a:gd name="connsiteY744" fmla="*/ 1569242 h 2191432"/>
              <a:gd name="connsiteX745" fmla="*/ 895712 w 2331026"/>
              <a:gd name="connsiteY745" fmla="*/ 1554832 h 2191432"/>
              <a:gd name="connsiteX746" fmla="*/ 849880 w 2331026"/>
              <a:gd name="connsiteY746" fmla="*/ 1521767 h 2191432"/>
              <a:gd name="connsiteX747" fmla="*/ 718485 w 2331026"/>
              <a:gd name="connsiteY747" fmla="*/ 1373148 h 2191432"/>
              <a:gd name="connsiteX748" fmla="*/ 674687 w 2331026"/>
              <a:gd name="connsiteY748" fmla="*/ 1360035 h 2191432"/>
              <a:gd name="connsiteX749" fmla="*/ 639648 w 2331026"/>
              <a:gd name="connsiteY749" fmla="*/ 1456200 h 2191432"/>
              <a:gd name="connsiteX750" fmla="*/ 841120 w 2331026"/>
              <a:gd name="connsiteY750" fmla="*/ 2177440 h 2191432"/>
              <a:gd name="connsiteX751" fmla="*/ 746124 w 2331026"/>
              <a:gd name="connsiteY751" fmla="*/ 2116099 h 2191432"/>
              <a:gd name="connsiteX752" fmla="*/ 708880 w 2331026"/>
              <a:gd name="connsiteY752" fmla="*/ 2081877 h 2191432"/>
              <a:gd name="connsiteX753" fmla="*/ 658810 w 2331026"/>
              <a:gd name="connsiteY753" fmla="*/ 2018234 h 2191432"/>
              <a:gd name="connsiteX754" fmla="*/ 683447 w 2331026"/>
              <a:gd name="connsiteY754" fmla="*/ 1311952 h 2191432"/>
              <a:gd name="connsiteX755" fmla="*/ 696586 w 2331026"/>
              <a:gd name="connsiteY755" fmla="*/ 1311952 h 2191432"/>
              <a:gd name="connsiteX756" fmla="*/ 1018743 w 2331026"/>
              <a:gd name="connsiteY756" fmla="*/ 1590024 h 2191432"/>
              <a:gd name="connsiteX757" fmla="*/ 1026739 w 2331026"/>
              <a:gd name="connsiteY757" fmla="*/ 1591341 h 2191432"/>
              <a:gd name="connsiteX758" fmla="*/ 1026101 w 2331026"/>
              <a:gd name="connsiteY758" fmla="*/ 1587378 h 2191432"/>
              <a:gd name="connsiteX759" fmla="*/ 1043035 w 2331026"/>
              <a:gd name="connsiteY759" fmla="*/ 1582989 h 2191432"/>
              <a:gd name="connsiteX760" fmla="*/ 1044239 w 2331026"/>
              <a:gd name="connsiteY760" fmla="*/ 1594224 h 2191432"/>
              <a:gd name="connsiteX761" fmla="*/ 1069077 w 2331026"/>
              <a:gd name="connsiteY761" fmla="*/ 1598317 h 2191432"/>
              <a:gd name="connsiteX762" fmla="*/ 1068567 w 2331026"/>
              <a:gd name="connsiteY762" fmla="*/ 1596701 h 2191432"/>
              <a:gd name="connsiteX763" fmla="*/ 1081662 w 2331026"/>
              <a:gd name="connsiteY763" fmla="*/ 1592379 h 2191432"/>
              <a:gd name="connsiteX764" fmla="*/ 1084315 w 2331026"/>
              <a:gd name="connsiteY764" fmla="*/ 1600549 h 2191432"/>
              <a:gd name="connsiteX765" fmla="*/ 1098676 w 2331026"/>
              <a:gd name="connsiteY765" fmla="*/ 1601177 h 2191432"/>
              <a:gd name="connsiteX766" fmla="*/ 1098828 w 2331026"/>
              <a:gd name="connsiteY766" fmla="*/ 1600775 h 2191432"/>
              <a:gd name="connsiteX767" fmla="*/ 1099854 w 2331026"/>
              <a:gd name="connsiteY767" fmla="*/ 1601229 h 2191432"/>
              <a:gd name="connsiteX768" fmla="*/ 1156945 w 2331026"/>
              <a:gd name="connsiteY768" fmla="*/ 1603726 h 2191432"/>
              <a:gd name="connsiteX769" fmla="*/ 1384217 w 2331026"/>
              <a:gd name="connsiteY769" fmla="*/ 1534881 h 2191432"/>
              <a:gd name="connsiteX770" fmla="*/ 1493713 w 2331026"/>
              <a:gd name="connsiteY770" fmla="*/ 1443087 h 2191432"/>
              <a:gd name="connsiteX771" fmla="*/ 1555030 w 2331026"/>
              <a:gd name="connsiteY771" fmla="*/ 1486798 h 2191432"/>
              <a:gd name="connsiteX772" fmla="*/ 1677665 w 2331026"/>
              <a:gd name="connsiteY772" fmla="*/ 1547994 h 2191432"/>
              <a:gd name="connsiteX773" fmla="*/ 1738162 w 2331026"/>
              <a:gd name="connsiteY773" fmla="*/ 1563293 h 2191432"/>
              <a:gd name="connsiteX774" fmla="*/ 1745749 w 2331026"/>
              <a:gd name="connsiteY774" fmla="*/ 1563960 h 2191432"/>
              <a:gd name="connsiteX775" fmla="*/ 1738888 w 2331026"/>
              <a:gd name="connsiteY775" fmla="*/ 1552383 h 2191432"/>
              <a:gd name="connsiteX776" fmla="*/ 1743254 w 2331026"/>
              <a:gd name="connsiteY776" fmla="*/ 1539286 h 2191432"/>
              <a:gd name="connsiteX777" fmla="*/ 1786910 w 2331026"/>
              <a:gd name="connsiteY777" fmla="*/ 1543652 h 2191432"/>
              <a:gd name="connsiteX778" fmla="*/ 1782544 w 2331026"/>
              <a:gd name="connsiteY778" fmla="*/ 1561114 h 2191432"/>
              <a:gd name="connsiteX779" fmla="*/ 1758534 w 2331026"/>
              <a:gd name="connsiteY779" fmla="*/ 1555112 h 2191432"/>
              <a:gd name="connsiteX780" fmla="*/ 1751985 w 2331026"/>
              <a:gd name="connsiteY780" fmla="*/ 1543652 h 2191432"/>
              <a:gd name="connsiteX781" fmla="*/ 1747619 w 2331026"/>
              <a:gd name="connsiteY781" fmla="*/ 1552383 h 2191432"/>
              <a:gd name="connsiteX782" fmla="*/ 1758534 w 2331026"/>
              <a:gd name="connsiteY782" fmla="*/ 1555112 h 2191432"/>
              <a:gd name="connsiteX783" fmla="*/ 1764534 w 2331026"/>
              <a:gd name="connsiteY783" fmla="*/ 1565612 h 2191432"/>
              <a:gd name="connsiteX784" fmla="*/ 1800301 w 2331026"/>
              <a:gd name="connsiteY784" fmla="*/ 1568757 h 2191432"/>
              <a:gd name="connsiteX785" fmla="*/ 1805165 w 2331026"/>
              <a:gd name="connsiteY785" fmla="*/ 1568287 h 2191432"/>
              <a:gd name="connsiteX786" fmla="*/ 1803022 w 2331026"/>
              <a:gd name="connsiteY786" fmla="*/ 1565481 h 2191432"/>
              <a:gd name="connsiteX787" fmla="*/ 1809690 w 2331026"/>
              <a:gd name="connsiteY787" fmla="*/ 1556749 h 2191432"/>
              <a:gd name="connsiteX788" fmla="*/ 1819691 w 2331026"/>
              <a:gd name="connsiteY788" fmla="*/ 1565481 h 2191432"/>
              <a:gd name="connsiteX789" fmla="*/ 1817887 w 2331026"/>
              <a:gd name="connsiteY789" fmla="*/ 1567056 h 2191432"/>
              <a:gd name="connsiteX790" fmla="*/ 1862439 w 2331026"/>
              <a:gd name="connsiteY790" fmla="*/ 1562747 h 2191432"/>
              <a:gd name="connsiteX791" fmla="*/ 1922936 w 2331026"/>
              <a:gd name="connsiteY791" fmla="*/ 1543623 h 2191432"/>
              <a:gd name="connsiteX792" fmla="*/ 1987743 w 2331026"/>
              <a:gd name="connsiteY792" fmla="*/ 1501687 h 2191432"/>
              <a:gd name="connsiteX793" fmla="*/ 1997343 w 2331026"/>
              <a:gd name="connsiteY793" fmla="*/ 1492405 h 2191432"/>
              <a:gd name="connsiteX794" fmla="*/ 1997254 w 2331026"/>
              <a:gd name="connsiteY794" fmla="*/ 1492024 h 2191432"/>
              <a:gd name="connsiteX795" fmla="*/ 2002165 w 2331026"/>
              <a:gd name="connsiteY795" fmla="*/ 1483315 h 2191432"/>
              <a:gd name="connsiteX796" fmla="*/ 2005118 w 2331026"/>
              <a:gd name="connsiteY796" fmla="*/ 1484886 h 2191432"/>
              <a:gd name="connsiteX797" fmla="*/ 2032808 w 2331026"/>
              <a:gd name="connsiteY797" fmla="*/ 1458109 h 2191432"/>
              <a:gd name="connsiteX798" fmla="*/ 2032575 w 2331026"/>
              <a:gd name="connsiteY798" fmla="*/ 1457133 h 2191432"/>
              <a:gd name="connsiteX799" fmla="*/ 2039798 w 2331026"/>
              <a:gd name="connsiteY799" fmla="*/ 1448947 h 2191432"/>
              <a:gd name="connsiteX800" fmla="*/ 2041177 w 2331026"/>
              <a:gd name="connsiteY800" fmla="*/ 1450017 h 2191432"/>
              <a:gd name="connsiteX801" fmla="*/ 2047213 w 2331026"/>
              <a:gd name="connsiteY801" fmla="*/ 1444179 h 2191432"/>
              <a:gd name="connsiteX802" fmla="*/ 2070199 w 2331026"/>
              <a:gd name="connsiteY802" fmla="*/ 1410866 h 2191432"/>
              <a:gd name="connsiteX803" fmla="*/ 2073661 w 2331026"/>
              <a:gd name="connsiteY803" fmla="*/ 1403125 h 2191432"/>
              <a:gd name="connsiteX804" fmla="*/ 2075239 w 2331026"/>
              <a:gd name="connsiteY804" fmla="*/ 1398676 h 2191432"/>
              <a:gd name="connsiteX805" fmla="*/ 2075642 w 2331026"/>
              <a:gd name="connsiteY805" fmla="*/ 1398698 h 2191432"/>
              <a:gd name="connsiteX806" fmla="*/ 2086153 w 2331026"/>
              <a:gd name="connsiteY806" fmla="*/ 1375197 h 2191432"/>
              <a:gd name="connsiteX807" fmla="*/ 2089369 w 2331026"/>
              <a:gd name="connsiteY807" fmla="*/ 1298839 h 2191432"/>
              <a:gd name="connsiteX808" fmla="*/ 1971114 w 2331026"/>
              <a:gd name="connsiteY808" fmla="*/ 1084652 h 2191432"/>
              <a:gd name="connsiteX809" fmla="*/ 1975494 w 2331026"/>
              <a:gd name="connsiteY809" fmla="*/ 1071539 h 2191432"/>
              <a:gd name="connsiteX810" fmla="*/ 2032637 w 2331026"/>
              <a:gd name="connsiteY810" fmla="*/ 1038141 h 2191432"/>
              <a:gd name="connsiteX811" fmla="*/ 2032927 w 2331026"/>
              <a:gd name="connsiteY811" fmla="*/ 1038012 h 2191432"/>
              <a:gd name="connsiteX812" fmla="*/ 2027734 w 2331026"/>
              <a:gd name="connsiteY812" fmla="*/ 1034461 h 2191432"/>
              <a:gd name="connsiteX813" fmla="*/ 2037021 w 2331026"/>
              <a:gd name="connsiteY813" fmla="*/ 1028111 h 2191432"/>
              <a:gd name="connsiteX814" fmla="*/ 2042535 w 2331026"/>
              <a:gd name="connsiteY814" fmla="*/ 1033766 h 2191432"/>
              <a:gd name="connsiteX815" fmla="*/ 2094297 w 2331026"/>
              <a:gd name="connsiteY815" fmla="*/ 1010889 h 2191432"/>
              <a:gd name="connsiteX816" fmla="*/ 2152204 w 2331026"/>
              <a:gd name="connsiteY816" fmla="*/ 981826 h 2191432"/>
              <a:gd name="connsiteX817" fmla="*/ 2151214 w 2331026"/>
              <a:gd name="connsiteY817" fmla="*/ 979366 h 2191432"/>
              <a:gd name="connsiteX818" fmla="*/ 2154469 w 2331026"/>
              <a:gd name="connsiteY818" fmla="*/ 970588 h 2191432"/>
              <a:gd name="connsiteX819" fmla="*/ 2162184 w 2331026"/>
              <a:gd name="connsiteY819" fmla="*/ 974056 h 2191432"/>
              <a:gd name="connsiteX820" fmla="*/ 2203245 w 2331026"/>
              <a:gd name="connsiteY820" fmla="*/ 940404 h 2191432"/>
              <a:gd name="connsiteX821" fmla="*/ 2194485 w 2331026"/>
              <a:gd name="connsiteY821" fmla="*/ 590712 h 2191432"/>
              <a:gd name="connsiteX822" fmla="*/ 1874758 w 2331026"/>
              <a:gd name="connsiteY822" fmla="*/ 459578 h 2191432"/>
              <a:gd name="connsiteX823" fmla="*/ 1703944 w 2331026"/>
              <a:gd name="connsiteY823" fmla="*/ 481433 h 2191432"/>
              <a:gd name="connsiteX824" fmla="*/ 1572550 w 2331026"/>
              <a:gd name="connsiteY824" fmla="*/ 551372 h 2191432"/>
              <a:gd name="connsiteX825" fmla="*/ 1559410 w 2331026"/>
              <a:gd name="connsiteY825" fmla="*/ 542629 h 2191432"/>
              <a:gd name="connsiteX826" fmla="*/ 1556308 w 2331026"/>
              <a:gd name="connsiteY826" fmla="*/ 508758 h 2191432"/>
              <a:gd name="connsiteX827" fmla="*/ 1550928 w 2331026"/>
              <a:gd name="connsiteY827" fmla="*/ 512174 h 2191432"/>
              <a:gd name="connsiteX828" fmla="*/ 1550928 w 2331026"/>
              <a:gd name="connsiteY828" fmla="*/ 499474 h 2191432"/>
              <a:gd name="connsiteX829" fmla="*/ 1555738 w 2331026"/>
              <a:gd name="connsiteY829" fmla="*/ 502528 h 2191432"/>
              <a:gd name="connsiteX830" fmla="*/ 1552097 w 2331026"/>
              <a:gd name="connsiteY830" fmla="*/ 462778 h 2191432"/>
              <a:gd name="connsiteX831" fmla="*/ 1550769 w 2331026"/>
              <a:gd name="connsiteY831" fmla="*/ 464549 h 2191432"/>
              <a:gd name="connsiteX832" fmla="*/ 1544221 w 2331026"/>
              <a:gd name="connsiteY832" fmla="*/ 455817 h 2191432"/>
              <a:gd name="connsiteX833" fmla="*/ 1550672 w 2331026"/>
              <a:gd name="connsiteY833" fmla="*/ 447216 h 2191432"/>
              <a:gd name="connsiteX834" fmla="*/ 1550103 w 2331026"/>
              <a:gd name="connsiteY834" fmla="*/ 441000 h 2191432"/>
              <a:gd name="connsiteX835" fmla="*/ 1511232 w 2331026"/>
              <a:gd name="connsiteY835" fmla="*/ 345928 h 2191432"/>
              <a:gd name="connsiteX836" fmla="*/ 1327279 w 2331026"/>
              <a:gd name="connsiteY836" fmla="*/ 254134 h 2191432"/>
              <a:gd name="connsiteX837" fmla="*/ 889299 w 2331026"/>
              <a:gd name="connsiteY837" fmla="*/ 433351 h 2191432"/>
              <a:gd name="connsiteX838" fmla="*/ 876159 w 2331026"/>
              <a:gd name="connsiteY838" fmla="*/ 424608 h 2191432"/>
              <a:gd name="connsiteX839" fmla="*/ 889299 w 2331026"/>
              <a:gd name="connsiteY839" fmla="*/ 428980 h 2191432"/>
              <a:gd name="connsiteX840" fmla="*/ 898641 w 2331026"/>
              <a:gd name="connsiteY840" fmla="*/ 398264 h 2191432"/>
              <a:gd name="connsiteX841" fmla="*/ 919145 w 2331026"/>
              <a:gd name="connsiteY841" fmla="*/ 374238 h 2191432"/>
              <a:gd name="connsiteX842" fmla="*/ 938729 w 2331026"/>
              <a:gd name="connsiteY842" fmla="*/ 359401 h 2191432"/>
              <a:gd name="connsiteX843" fmla="*/ 920850 w 2331026"/>
              <a:gd name="connsiteY843" fmla="*/ 337549 h 2191432"/>
              <a:gd name="connsiteX844" fmla="*/ 929422 w 2331026"/>
              <a:gd name="connsiteY844" fmla="*/ 324452 h 2191432"/>
              <a:gd name="connsiteX845" fmla="*/ 948658 w 2331026"/>
              <a:gd name="connsiteY845" fmla="*/ 351880 h 2191432"/>
              <a:gd name="connsiteX846" fmla="*/ 994758 w 2331026"/>
              <a:gd name="connsiteY846" fmla="*/ 316955 h 2191432"/>
              <a:gd name="connsiteX847" fmla="*/ 969831 w 2331026"/>
              <a:gd name="connsiteY847" fmla="*/ 307006 h 2191432"/>
              <a:gd name="connsiteX848" fmla="*/ 953474 w 2331026"/>
              <a:gd name="connsiteY848" fmla="*/ 286740 h 2191432"/>
              <a:gd name="connsiteX849" fmla="*/ 943743 w 2331026"/>
              <a:gd name="connsiteY849" fmla="*/ 265965 h 2191432"/>
              <a:gd name="connsiteX850" fmla="*/ 945931 w 2331026"/>
              <a:gd name="connsiteY850" fmla="*/ 281491 h 2191432"/>
              <a:gd name="connsiteX851" fmla="*/ 959669 w 2331026"/>
              <a:gd name="connsiteY851" fmla="*/ 302227 h 2191432"/>
              <a:gd name="connsiteX852" fmla="*/ 968462 w 2331026"/>
              <a:gd name="connsiteY852" fmla="*/ 306593 h 2191432"/>
              <a:gd name="connsiteX853" fmla="*/ 977254 w 2331026"/>
              <a:gd name="connsiteY853" fmla="*/ 319690 h 2191432"/>
              <a:gd name="connsiteX854" fmla="*/ 964066 w 2331026"/>
              <a:gd name="connsiteY854" fmla="*/ 324056 h 2191432"/>
              <a:gd name="connsiteX855" fmla="*/ 950877 w 2331026"/>
              <a:gd name="connsiteY855" fmla="*/ 315324 h 2191432"/>
              <a:gd name="connsiteX856" fmla="*/ 937689 w 2331026"/>
              <a:gd name="connsiteY856" fmla="*/ 302227 h 2191432"/>
              <a:gd name="connsiteX857" fmla="*/ 924500 w 2331026"/>
              <a:gd name="connsiteY857" fmla="*/ 258571 h 2191432"/>
              <a:gd name="connsiteX858" fmla="*/ 931644 w 2331026"/>
              <a:gd name="connsiteY858" fmla="*/ 249840 h 2191432"/>
              <a:gd name="connsiteX859" fmla="*/ 937981 w 2331026"/>
              <a:gd name="connsiteY859" fmla="*/ 252489 h 2191432"/>
              <a:gd name="connsiteX860" fmla="*/ 920912 w 2331026"/>
              <a:gd name="connsiteY860" fmla="*/ 210654 h 2191432"/>
              <a:gd name="connsiteX861" fmla="*/ 933957 w 2331026"/>
              <a:gd name="connsiteY861" fmla="*/ 201870 h 2191432"/>
              <a:gd name="connsiteX862" fmla="*/ 979207 w 2331026"/>
              <a:gd name="connsiteY862" fmla="*/ 293898 h 2191432"/>
              <a:gd name="connsiteX863" fmla="*/ 999728 w 2331026"/>
              <a:gd name="connsiteY863" fmla="*/ 303476 h 2191432"/>
              <a:gd name="connsiteX864" fmla="*/ 955266 w 2331026"/>
              <a:gd name="connsiteY864" fmla="*/ 209453 h 2191432"/>
              <a:gd name="connsiteX865" fmla="*/ 893956 w 2331026"/>
              <a:gd name="connsiteY865" fmla="*/ 114155 h 2191432"/>
              <a:gd name="connsiteX866" fmla="*/ 897240 w 2331026"/>
              <a:gd name="connsiteY866" fmla="*/ 107035 h 2191432"/>
              <a:gd name="connsiteX867" fmla="*/ 608990 w 2331026"/>
              <a:gd name="connsiteY867" fmla="*/ 607 h 2191432"/>
              <a:gd name="connsiteX868" fmla="*/ 884919 w 2331026"/>
              <a:gd name="connsiteY868" fmla="*/ 109886 h 2191432"/>
              <a:gd name="connsiteX869" fmla="*/ 913251 w 2331026"/>
              <a:gd name="connsiteY869" fmla="*/ 350231 h 2191432"/>
              <a:gd name="connsiteX870" fmla="*/ 898641 w 2331026"/>
              <a:gd name="connsiteY870" fmla="*/ 398264 h 2191432"/>
              <a:gd name="connsiteX871" fmla="*/ 876159 w 2331026"/>
              <a:gd name="connsiteY871" fmla="*/ 424608 h 2191432"/>
              <a:gd name="connsiteX872" fmla="*/ 845500 w 2331026"/>
              <a:gd name="connsiteY872" fmla="*/ 83659 h 2191432"/>
              <a:gd name="connsiteX873" fmla="*/ 503874 w 2331026"/>
              <a:gd name="connsiteY873" fmla="*/ 31205 h 2191432"/>
              <a:gd name="connsiteX874" fmla="*/ 219185 w 2331026"/>
              <a:gd name="connsiteY874" fmla="*/ 297845 h 2191432"/>
              <a:gd name="connsiteX875" fmla="*/ 201665 w 2331026"/>
              <a:gd name="connsiteY875" fmla="*/ 525145 h 2191432"/>
              <a:gd name="connsiteX876" fmla="*/ 241084 w 2331026"/>
              <a:gd name="connsiteY876" fmla="*/ 660651 h 2191432"/>
              <a:gd name="connsiteX877" fmla="*/ 232324 w 2331026"/>
              <a:gd name="connsiteY877" fmla="*/ 669393 h 2191432"/>
              <a:gd name="connsiteX878" fmla="*/ 17713 w 2331026"/>
              <a:gd name="connsiteY878" fmla="*/ 909806 h 2191432"/>
              <a:gd name="connsiteX879" fmla="*/ 31742 w 2331026"/>
              <a:gd name="connsiteY879" fmla="*/ 988760 h 2191432"/>
              <a:gd name="connsiteX880" fmla="*/ 43755 w 2331026"/>
              <a:gd name="connsiteY880" fmla="*/ 1013610 h 2191432"/>
              <a:gd name="connsiteX881" fmla="*/ 48280 w 2331026"/>
              <a:gd name="connsiteY881" fmla="*/ 992409 h 2191432"/>
              <a:gd name="connsiteX882" fmla="*/ 61436 w 2331026"/>
              <a:gd name="connsiteY882" fmla="*/ 996783 h 2191432"/>
              <a:gd name="connsiteX883" fmla="*/ 55552 w 2331026"/>
              <a:gd name="connsiteY883" fmla="*/ 1026701 h 2191432"/>
              <a:gd name="connsiteX884" fmla="*/ 56219 w 2331026"/>
              <a:gd name="connsiteY884" fmla="*/ 1039394 h 2191432"/>
              <a:gd name="connsiteX885" fmla="*/ 67533 w 2331026"/>
              <a:gd name="connsiteY885" fmla="*/ 1062797 h 2191432"/>
              <a:gd name="connsiteX886" fmla="*/ 103644 w 2331026"/>
              <a:gd name="connsiteY886" fmla="*/ 1098978 h 2191432"/>
              <a:gd name="connsiteX887" fmla="*/ 107137 w 2331026"/>
              <a:gd name="connsiteY887" fmla="*/ 1095422 h 2191432"/>
              <a:gd name="connsiteX888" fmla="*/ 113685 w 2331026"/>
              <a:gd name="connsiteY888" fmla="*/ 1102089 h 2191432"/>
              <a:gd name="connsiteX889" fmla="*/ 114057 w 2331026"/>
              <a:gd name="connsiteY889" fmla="*/ 1106247 h 2191432"/>
              <a:gd name="connsiteX890" fmla="*/ 142988 w 2331026"/>
              <a:gd name="connsiteY890" fmla="*/ 1117461 h 2191432"/>
              <a:gd name="connsiteX891" fmla="*/ 144509 w 2331026"/>
              <a:gd name="connsiteY891" fmla="*/ 1111516 h 2191432"/>
              <a:gd name="connsiteX892" fmla="*/ 150999 w 2331026"/>
              <a:gd name="connsiteY892" fmla="*/ 1110107 h 2191432"/>
              <a:gd name="connsiteX893" fmla="*/ 152678 w 2331026"/>
              <a:gd name="connsiteY893" fmla="*/ 1104510 h 2191432"/>
              <a:gd name="connsiteX894" fmla="*/ 162501 w 2331026"/>
              <a:gd name="connsiteY894" fmla="*/ 1106692 h 2191432"/>
              <a:gd name="connsiteX895" fmla="*/ 170528 w 2331026"/>
              <a:gd name="connsiteY895" fmla="*/ 1124977 h 2191432"/>
              <a:gd name="connsiteX896" fmla="*/ 188958 w 2331026"/>
              <a:gd name="connsiteY896" fmla="*/ 1124466 h 2191432"/>
              <a:gd name="connsiteX897" fmla="*/ 188958 w 2331026"/>
              <a:gd name="connsiteY897" fmla="*/ 1111128 h 2191432"/>
              <a:gd name="connsiteX898" fmla="*/ 201658 w 2331026"/>
              <a:gd name="connsiteY898" fmla="*/ 1106739 h 2191432"/>
              <a:gd name="connsiteX899" fmla="*/ 204722 w 2331026"/>
              <a:gd name="connsiteY899" fmla="*/ 1124029 h 2191432"/>
              <a:gd name="connsiteX900" fmla="*/ 206045 w 2331026"/>
              <a:gd name="connsiteY900" fmla="*/ 1123993 h 2191432"/>
              <a:gd name="connsiteX901" fmla="*/ 210425 w 2331026"/>
              <a:gd name="connsiteY901" fmla="*/ 1137106 h 2191432"/>
              <a:gd name="connsiteX902" fmla="*/ 205822 w 2331026"/>
              <a:gd name="connsiteY902" fmla="*/ 1137417 h 2191432"/>
              <a:gd name="connsiteX903" fmla="*/ 202613 w 2331026"/>
              <a:gd name="connsiteY903" fmla="*/ 1157750 h 2191432"/>
              <a:gd name="connsiteX904" fmla="*/ 222595 w 2331026"/>
              <a:gd name="connsiteY904" fmla="*/ 1156984 h 2191432"/>
              <a:gd name="connsiteX905" fmla="*/ 227963 w 2331026"/>
              <a:gd name="connsiteY905" fmla="*/ 1157913 h 2191432"/>
              <a:gd name="connsiteX906" fmla="*/ 207687 w 2331026"/>
              <a:gd name="connsiteY906" fmla="*/ 1102683 h 2191432"/>
              <a:gd name="connsiteX907" fmla="*/ 206045 w 2331026"/>
              <a:gd name="connsiteY907" fmla="*/ 940404 h 2191432"/>
              <a:gd name="connsiteX908" fmla="*/ 214257 w 2331026"/>
              <a:gd name="connsiteY908" fmla="*/ 936033 h 2191432"/>
              <a:gd name="connsiteX909" fmla="*/ 219185 w 2331026"/>
              <a:gd name="connsiteY909" fmla="*/ 944776 h 2191432"/>
              <a:gd name="connsiteX910" fmla="*/ 228269 w 2331026"/>
              <a:gd name="connsiteY910" fmla="*/ 1114354 h 2191432"/>
              <a:gd name="connsiteX911" fmla="*/ 247105 w 2331026"/>
              <a:gd name="connsiteY911" fmla="*/ 1163539 h 2191432"/>
              <a:gd name="connsiteX912" fmla="*/ 258774 w 2331026"/>
              <a:gd name="connsiteY912" fmla="*/ 1171746 h 2191432"/>
              <a:gd name="connsiteX913" fmla="*/ 288374 w 2331026"/>
              <a:gd name="connsiteY913" fmla="*/ 1216581 h 2191432"/>
              <a:gd name="connsiteX914" fmla="*/ 292376 w 2331026"/>
              <a:gd name="connsiteY914" fmla="*/ 1225514 h 2191432"/>
              <a:gd name="connsiteX915" fmla="*/ 314035 w 2331026"/>
              <a:gd name="connsiteY915" fmla="*/ 1246590 h 2191432"/>
              <a:gd name="connsiteX916" fmla="*/ 420657 w 2331026"/>
              <a:gd name="connsiteY916" fmla="*/ 1290096 h 2191432"/>
              <a:gd name="connsiteX917" fmla="*/ 495115 w 2331026"/>
              <a:gd name="connsiteY917" fmla="*/ 1311952 h 2191432"/>
              <a:gd name="connsiteX918" fmla="*/ 490735 w 2331026"/>
              <a:gd name="connsiteY918" fmla="*/ 1429973 h 2191432"/>
              <a:gd name="connsiteX919" fmla="*/ 665038 w 2331026"/>
              <a:gd name="connsiteY919" fmla="*/ 2041593 h 2191432"/>
              <a:gd name="connsiteX920" fmla="*/ 708880 w 2331026"/>
              <a:gd name="connsiteY920" fmla="*/ 2081877 h 2191432"/>
              <a:gd name="connsiteX921" fmla="*/ 733507 w 2331026"/>
              <a:gd name="connsiteY921" fmla="*/ 2113179 h 2191432"/>
              <a:gd name="connsiteX922" fmla="*/ 836740 w 2331026"/>
              <a:gd name="connsiteY922" fmla="*/ 2190553 h 2191432"/>
              <a:gd name="connsiteX923" fmla="*/ 464456 w 2331026"/>
              <a:gd name="connsiteY923" fmla="*/ 1491169 h 2191432"/>
              <a:gd name="connsiteX924" fmla="*/ 476500 w 2331026"/>
              <a:gd name="connsiteY924" fmla="*/ 1421231 h 2191432"/>
              <a:gd name="connsiteX925" fmla="*/ 479812 w 2331026"/>
              <a:gd name="connsiteY925" fmla="*/ 1378924 h 2191432"/>
              <a:gd name="connsiteX926" fmla="*/ 473651 w 2331026"/>
              <a:gd name="connsiteY926" fmla="*/ 1373789 h 2191432"/>
              <a:gd name="connsiteX927" fmla="*/ 460554 w 2331026"/>
              <a:gd name="connsiteY927" fmla="*/ 1330133 h 2191432"/>
              <a:gd name="connsiteX928" fmla="*/ 473651 w 2331026"/>
              <a:gd name="connsiteY928" fmla="*/ 1325767 h 2191432"/>
              <a:gd name="connsiteX929" fmla="*/ 481671 w 2331026"/>
              <a:gd name="connsiteY929" fmla="*/ 1355175 h 2191432"/>
              <a:gd name="connsiteX930" fmla="*/ 481975 w 2331026"/>
              <a:gd name="connsiteY930" fmla="*/ 1351292 h 2191432"/>
              <a:gd name="connsiteX931" fmla="*/ 429417 w 2331026"/>
              <a:gd name="connsiteY931" fmla="*/ 1307581 h 2191432"/>
              <a:gd name="connsiteX932" fmla="*/ 372907 w 2331026"/>
              <a:gd name="connsiteY932" fmla="*/ 1293366 h 2191432"/>
              <a:gd name="connsiteX933" fmla="*/ 365525 w 2331026"/>
              <a:gd name="connsiteY933" fmla="*/ 1289948 h 2191432"/>
              <a:gd name="connsiteX934" fmla="*/ 373497 w 2331026"/>
              <a:gd name="connsiteY934" fmla="*/ 1315383 h 2191432"/>
              <a:gd name="connsiteX935" fmla="*/ 375853 w 2331026"/>
              <a:gd name="connsiteY935" fmla="*/ 1331437 h 2191432"/>
              <a:gd name="connsiteX936" fmla="*/ 375028 w 2331026"/>
              <a:gd name="connsiteY936" fmla="*/ 1336132 h 2191432"/>
              <a:gd name="connsiteX937" fmla="*/ 376628 w 2331026"/>
              <a:gd name="connsiteY937" fmla="*/ 1337414 h 2191432"/>
              <a:gd name="connsiteX938" fmla="*/ 395678 w 2331026"/>
              <a:gd name="connsiteY938" fmla="*/ 1346030 h 2191432"/>
              <a:gd name="connsiteX939" fmla="*/ 386338 w 2331026"/>
              <a:gd name="connsiteY939" fmla="*/ 1307978 h 2191432"/>
              <a:gd name="connsiteX940" fmla="*/ 399265 w 2331026"/>
              <a:gd name="connsiteY940" fmla="*/ 1303589 h 2191432"/>
              <a:gd name="connsiteX941" fmla="*/ 407883 w 2331026"/>
              <a:gd name="connsiteY941" fmla="*/ 1329923 h 2191432"/>
              <a:gd name="connsiteX942" fmla="*/ 416190 w 2331026"/>
              <a:gd name="connsiteY942" fmla="*/ 1355306 h 2191432"/>
              <a:gd name="connsiteX943" fmla="*/ 464883 w 2331026"/>
              <a:gd name="connsiteY943" fmla="*/ 1377328 h 2191432"/>
              <a:gd name="connsiteX944" fmla="*/ 460497 w 2331026"/>
              <a:gd name="connsiteY944" fmla="*/ 1394824 h 2191432"/>
              <a:gd name="connsiteX945" fmla="*/ 379369 w 2331026"/>
              <a:gd name="connsiteY945" fmla="*/ 1358191 h 2191432"/>
              <a:gd name="connsiteX946" fmla="*/ 367548 w 2331026"/>
              <a:gd name="connsiteY946" fmla="*/ 1350366 h 2191432"/>
              <a:gd name="connsiteX947" fmla="*/ 363263 w 2331026"/>
              <a:gd name="connsiteY947" fmla="*/ 1352314 h 2191432"/>
              <a:gd name="connsiteX948" fmla="*/ 360948 w 2331026"/>
              <a:gd name="connsiteY948" fmla="*/ 1345996 h 2191432"/>
              <a:gd name="connsiteX949" fmla="*/ 340861 w 2331026"/>
              <a:gd name="connsiteY949" fmla="*/ 1332699 h 2191432"/>
              <a:gd name="connsiteX950" fmla="*/ 311397 w 2331026"/>
              <a:gd name="connsiteY950" fmla="*/ 1298595 h 2191432"/>
              <a:gd name="connsiteX951" fmla="*/ 291115 w 2331026"/>
              <a:gd name="connsiteY951" fmla="*/ 1256016 h 2191432"/>
              <a:gd name="connsiteX952" fmla="*/ 283541 w 2331026"/>
              <a:gd name="connsiteY952" fmla="*/ 1240268 h 2191432"/>
              <a:gd name="connsiteX953" fmla="*/ 237431 w 2331026"/>
              <a:gd name="connsiteY953" fmla="*/ 1180236 h 2191432"/>
              <a:gd name="connsiteX954" fmla="*/ 222424 w 2331026"/>
              <a:gd name="connsiteY954" fmla="*/ 1173788 h 2191432"/>
              <a:gd name="connsiteX955" fmla="*/ 197380 w 2331026"/>
              <a:gd name="connsiteY955" fmla="*/ 1171746 h 2191432"/>
              <a:gd name="connsiteX956" fmla="*/ 70207 w 2331026"/>
              <a:gd name="connsiteY956" fmla="*/ 1128006 h 2191432"/>
              <a:gd name="connsiteX957" fmla="*/ 42799 w 2331026"/>
              <a:gd name="connsiteY957" fmla="*/ 1063488 h 2191432"/>
              <a:gd name="connsiteX958" fmla="*/ 41765 w 2331026"/>
              <a:gd name="connsiteY958" fmla="*/ 1046924 h 2191432"/>
              <a:gd name="connsiteX959" fmla="*/ 10869 w 2331026"/>
              <a:gd name="connsiteY959" fmla="*/ 976671 h 2191432"/>
              <a:gd name="connsiteX960" fmla="*/ 193 w 2331026"/>
              <a:gd name="connsiteY960" fmla="*/ 883579 h 2191432"/>
              <a:gd name="connsiteX961" fmla="*/ 87790 w 2331026"/>
              <a:gd name="connsiteY961" fmla="*/ 695620 h 2191432"/>
              <a:gd name="connsiteX962" fmla="*/ 184146 w 2331026"/>
              <a:gd name="connsiteY962" fmla="*/ 656279 h 2191432"/>
              <a:gd name="connsiteX963" fmla="*/ 223564 w 2331026"/>
              <a:gd name="connsiteY963" fmla="*/ 612568 h 2191432"/>
              <a:gd name="connsiteX964" fmla="*/ 184146 w 2331026"/>
              <a:gd name="connsiteY964" fmla="*/ 512031 h 2191432"/>
              <a:gd name="connsiteX965" fmla="*/ 608990 w 2331026"/>
              <a:gd name="connsiteY965" fmla="*/ 607 h 21914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</a:cxnLst>
            <a:rect l="l" t="t" r="r" b="b"/>
            <a:pathLst>
              <a:path w="2331026" h="2191432">
                <a:moveTo>
                  <a:pt x="841120" y="2177440"/>
                </a:moveTo>
                <a:cubicBezTo>
                  <a:pt x="849880" y="2181811"/>
                  <a:pt x="845500" y="2194924"/>
                  <a:pt x="836740" y="2190553"/>
                </a:cubicBezTo>
                <a:cubicBezTo>
                  <a:pt x="836740" y="2186182"/>
                  <a:pt x="841120" y="2181811"/>
                  <a:pt x="841120" y="2177440"/>
                </a:cubicBezTo>
                <a:close/>
                <a:moveTo>
                  <a:pt x="748801" y="2051595"/>
                </a:moveTo>
                <a:cubicBezTo>
                  <a:pt x="788437" y="2064522"/>
                  <a:pt x="823669" y="2077449"/>
                  <a:pt x="863306" y="2086067"/>
                </a:cubicBezTo>
                <a:cubicBezTo>
                  <a:pt x="872114" y="2086067"/>
                  <a:pt x="872114" y="2094684"/>
                  <a:pt x="867710" y="2098993"/>
                </a:cubicBezTo>
                <a:cubicBezTo>
                  <a:pt x="867710" y="2098993"/>
                  <a:pt x="863306" y="2098993"/>
                  <a:pt x="863306" y="2103302"/>
                </a:cubicBezTo>
                <a:cubicBezTo>
                  <a:pt x="858901" y="2105457"/>
                  <a:pt x="854497" y="2104379"/>
                  <a:pt x="852295" y="2101686"/>
                </a:cubicBezTo>
                <a:lnTo>
                  <a:pt x="853107" y="2097519"/>
                </a:lnTo>
                <a:lnTo>
                  <a:pt x="858901" y="2098993"/>
                </a:lnTo>
                <a:cubicBezTo>
                  <a:pt x="858901" y="2094684"/>
                  <a:pt x="858901" y="2090376"/>
                  <a:pt x="858901" y="2086067"/>
                </a:cubicBezTo>
                <a:cubicBezTo>
                  <a:pt x="854497" y="2090376"/>
                  <a:pt x="854497" y="2090376"/>
                  <a:pt x="854497" y="2090376"/>
                </a:cubicBezTo>
                <a:lnTo>
                  <a:pt x="853107" y="2097519"/>
                </a:lnTo>
                <a:lnTo>
                  <a:pt x="803851" y="2084989"/>
                </a:lnTo>
                <a:cubicBezTo>
                  <a:pt x="785134" y="2079603"/>
                  <a:pt x="766417" y="2073140"/>
                  <a:pt x="748801" y="2064522"/>
                </a:cubicBezTo>
                <a:cubicBezTo>
                  <a:pt x="735589" y="2064522"/>
                  <a:pt x="739993" y="2047286"/>
                  <a:pt x="748801" y="2051595"/>
                </a:cubicBezTo>
                <a:close/>
                <a:moveTo>
                  <a:pt x="701117" y="1972340"/>
                </a:moveTo>
                <a:cubicBezTo>
                  <a:pt x="753732" y="1985625"/>
                  <a:pt x="823884" y="1994481"/>
                  <a:pt x="867729" y="2034336"/>
                </a:cubicBezTo>
                <a:cubicBezTo>
                  <a:pt x="872114" y="2043193"/>
                  <a:pt x="863345" y="2052049"/>
                  <a:pt x="854576" y="2047621"/>
                </a:cubicBezTo>
                <a:cubicBezTo>
                  <a:pt x="815115" y="2007766"/>
                  <a:pt x="749347" y="1998909"/>
                  <a:pt x="696733" y="1985625"/>
                </a:cubicBezTo>
                <a:cubicBezTo>
                  <a:pt x="687964" y="1981196"/>
                  <a:pt x="692348" y="1967911"/>
                  <a:pt x="701117" y="1972340"/>
                </a:cubicBezTo>
                <a:close/>
                <a:moveTo>
                  <a:pt x="681759" y="1921391"/>
                </a:moveTo>
                <a:cubicBezTo>
                  <a:pt x="683681" y="1921254"/>
                  <a:pt x="685877" y="1922073"/>
                  <a:pt x="688074" y="1924256"/>
                </a:cubicBezTo>
                <a:cubicBezTo>
                  <a:pt x="714434" y="1941718"/>
                  <a:pt x="740794" y="1959181"/>
                  <a:pt x="771547" y="1967912"/>
                </a:cubicBezTo>
                <a:cubicBezTo>
                  <a:pt x="797907" y="1976643"/>
                  <a:pt x="824267" y="1976643"/>
                  <a:pt x="850627" y="1985375"/>
                </a:cubicBezTo>
                <a:cubicBezTo>
                  <a:pt x="859414" y="1985375"/>
                  <a:pt x="855020" y="2002837"/>
                  <a:pt x="846234" y="1998472"/>
                </a:cubicBezTo>
                <a:cubicBezTo>
                  <a:pt x="815480" y="1989740"/>
                  <a:pt x="789120" y="1989740"/>
                  <a:pt x="758367" y="1981009"/>
                </a:cubicBezTo>
                <a:cubicBezTo>
                  <a:pt x="732007" y="1967912"/>
                  <a:pt x="705647" y="1950449"/>
                  <a:pt x="679287" y="1937352"/>
                </a:cubicBezTo>
                <a:cubicBezTo>
                  <a:pt x="672697" y="1930804"/>
                  <a:pt x="675992" y="1921800"/>
                  <a:pt x="681759" y="1921391"/>
                </a:cubicBezTo>
                <a:close/>
                <a:moveTo>
                  <a:pt x="1112596" y="1618188"/>
                </a:moveTo>
                <a:lnTo>
                  <a:pt x="1114308" y="1623857"/>
                </a:lnTo>
                <a:lnTo>
                  <a:pt x="1127077" y="1626074"/>
                </a:lnTo>
                <a:lnTo>
                  <a:pt x="1126295" y="1618528"/>
                </a:lnTo>
                <a:lnTo>
                  <a:pt x="1119648" y="1618889"/>
                </a:lnTo>
                <a:close/>
                <a:moveTo>
                  <a:pt x="1089291" y="1615873"/>
                </a:moveTo>
                <a:lnTo>
                  <a:pt x="1091485" y="1622630"/>
                </a:lnTo>
                <a:lnTo>
                  <a:pt x="1091492" y="1622689"/>
                </a:lnTo>
                <a:lnTo>
                  <a:pt x="1099585" y="1622809"/>
                </a:lnTo>
                <a:lnTo>
                  <a:pt x="1097745" y="1616713"/>
                </a:lnTo>
                <a:close/>
                <a:moveTo>
                  <a:pt x="1046067" y="1611282"/>
                </a:moveTo>
                <a:lnTo>
                  <a:pt x="1047243" y="1622253"/>
                </a:lnTo>
                <a:lnTo>
                  <a:pt x="1048820" y="1622060"/>
                </a:lnTo>
                <a:lnTo>
                  <a:pt x="1076702" y="1622471"/>
                </a:lnTo>
                <a:lnTo>
                  <a:pt x="1074144" y="1614368"/>
                </a:lnTo>
                <a:lnTo>
                  <a:pt x="1047530" y="1611724"/>
                </a:lnTo>
                <a:close/>
                <a:moveTo>
                  <a:pt x="1017098" y="1602542"/>
                </a:moveTo>
                <a:lnTo>
                  <a:pt x="1019421" y="1625653"/>
                </a:lnTo>
                <a:lnTo>
                  <a:pt x="1033616" y="1623918"/>
                </a:lnTo>
                <a:lnTo>
                  <a:pt x="1030335" y="1613712"/>
                </a:lnTo>
                <a:lnTo>
                  <a:pt x="1029122" y="1606170"/>
                </a:lnTo>
                <a:close/>
                <a:moveTo>
                  <a:pt x="1516593" y="1601889"/>
                </a:moveTo>
                <a:lnTo>
                  <a:pt x="1520911" y="1613466"/>
                </a:lnTo>
                <a:cubicBezTo>
                  <a:pt x="1516515" y="1609088"/>
                  <a:pt x="1516515" y="1609088"/>
                  <a:pt x="1516515" y="1604711"/>
                </a:cubicBezTo>
                <a:close/>
                <a:moveTo>
                  <a:pt x="1320219" y="1589723"/>
                </a:moveTo>
                <a:lnTo>
                  <a:pt x="1305928" y="1594984"/>
                </a:lnTo>
                <a:cubicBezTo>
                  <a:pt x="1275816" y="1603726"/>
                  <a:pt x="1244063" y="1609190"/>
                  <a:pt x="1217784" y="1613561"/>
                </a:cubicBezTo>
                <a:lnTo>
                  <a:pt x="1141189" y="1617719"/>
                </a:lnTo>
                <a:lnTo>
                  <a:pt x="1143843" y="1628984"/>
                </a:lnTo>
                <a:lnTo>
                  <a:pt x="1187860" y="1636623"/>
                </a:lnTo>
                <a:lnTo>
                  <a:pt x="1200607" y="1637242"/>
                </a:lnTo>
                <a:lnTo>
                  <a:pt x="1200408" y="1636283"/>
                </a:lnTo>
                <a:cubicBezTo>
                  <a:pt x="1195963" y="1627710"/>
                  <a:pt x="1213743" y="1623424"/>
                  <a:pt x="1213743" y="1631997"/>
                </a:cubicBezTo>
                <a:lnTo>
                  <a:pt x="1214769" y="1637931"/>
                </a:lnTo>
                <a:lnTo>
                  <a:pt x="1266647" y="1640452"/>
                </a:lnTo>
                <a:lnTo>
                  <a:pt x="1273155" y="1639909"/>
                </a:lnTo>
                <a:lnTo>
                  <a:pt x="1262184" y="1614188"/>
                </a:lnTo>
                <a:cubicBezTo>
                  <a:pt x="1260029" y="1609858"/>
                  <a:pt x="1263261" y="1606611"/>
                  <a:pt x="1267570" y="1605529"/>
                </a:cubicBezTo>
                <a:cubicBezTo>
                  <a:pt x="1271879" y="1604446"/>
                  <a:pt x="1277265" y="1605529"/>
                  <a:pt x="1279420" y="1609858"/>
                </a:cubicBezTo>
                <a:lnTo>
                  <a:pt x="1287623" y="1638704"/>
                </a:lnTo>
                <a:lnTo>
                  <a:pt x="1319173" y="1636076"/>
                </a:lnTo>
                <a:lnTo>
                  <a:pt x="1321294" y="1635899"/>
                </a:lnTo>
                <a:lnTo>
                  <a:pt x="1315025" y="1596903"/>
                </a:lnTo>
                <a:close/>
                <a:moveTo>
                  <a:pt x="1161831" y="1588499"/>
                </a:moveTo>
                <a:cubicBezTo>
                  <a:pt x="1170563" y="1588499"/>
                  <a:pt x="1170563" y="1601199"/>
                  <a:pt x="1161831" y="1601199"/>
                </a:cubicBezTo>
                <a:cubicBezTo>
                  <a:pt x="1153100" y="1601199"/>
                  <a:pt x="1153100" y="1588499"/>
                  <a:pt x="1161831" y="1588499"/>
                </a:cubicBezTo>
                <a:close/>
                <a:moveTo>
                  <a:pt x="1231523" y="1578974"/>
                </a:moveTo>
                <a:cubicBezTo>
                  <a:pt x="1240413" y="1578974"/>
                  <a:pt x="1240413" y="1591674"/>
                  <a:pt x="1231523" y="1591674"/>
                </a:cubicBezTo>
                <a:cubicBezTo>
                  <a:pt x="1218188" y="1591674"/>
                  <a:pt x="1218188" y="1578974"/>
                  <a:pt x="1231523" y="1578974"/>
                </a:cubicBezTo>
                <a:close/>
                <a:moveTo>
                  <a:pt x="1728493" y="1576459"/>
                </a:moveTo>
                <a:lnTo>
                  <a:pt x="1738193" y="1602786"/>
                </a:lnTo>
                <a:lnTo>
                  <a:pt x="1741943" y="1625180"/>
                </a:lnTo>
                <a:lnTo>
                  <a:pt x="1774391" y="1627325"/>
                </a:lnTo>
                <a:lnTo>
                  <a:pt x="1784160" y="1628779"/>
                </a:lnTo>
                <a:lnTo>
                  <a:pt x="1755658" y="1580682"/>
                </a:lnTo>
                <a:lnTo>
                  <a:pt x="1742268" y="1580231"/>
                </a:lnTo>
                <a:close/>
                <a:moveTo>
                  <a:pt x="935003" y="1575666"/>
                </a:moveTo>
                <a:lnTo>
                  <a:pt x="946727" y="1627657"/>
                </a:lnTo>
                <a:lnTo>
                  <a:pt x="945685" y="1629345"/>
                </a:lnTo>
                <a:lnTo>
                  <a:pt x="974488" y="1628381"/>
                </a:lnTo>
                <a:lnTo>
                  <a:pt x="968498" y="1601426"/>
                </a:lnTo>
                <a:cubicBezTo>
                  <a:pt x="964189" y="1592808"/>
                  <a:pt x="977116" y="1588499"/>
                  <a:pt x="981425" y="1597117"/>
                </a:cubicBezTo>
                <a:lnTo>
                  <a:pt x="988270" y="1627919"/>
                </a:lnTo>
                <a:lnTo>
                  <a:pt x="1004869" y="1627364"/>
                </a:lnTo>
                <a:lnTo>
                  <a:pt x="1005226" y="1622631"/>
                </a:lnTo>
                <a:cubicBezTo>
                  <a:pt x="1004671" y="1614891"/>
                  <a:pt x="1003559" y="1607152"/>
                  <a:pt x="1003559" y="1600519"/>
                </a:cubicBezTo>
                <a:lnTo>
                  <a:pt x="1003645" y="1598483"/>
                </a:lnTo>
                <a:lnTo>
                  <a:pt x="944223" y="1580554"/>
                </a:lnTo>
                <a:close/>
                <a:moveTo>
                  <a:pt x="2063690" y="1570639"/>
                </a:moveTo>
                <a:cubicBezTo>
                  <a:pt x="2063690" y="1570639"/>
                  <a:pt x="2063690" y="1570639"/>
                  <a:pt x="2068135" y="1570639"/>
                </a:cubicBezTo>
                <a:lnTo>
                  <a:pt x="2065913" y="1572822"/>
                </a:lnTo>
                <a:close/>
                <a:moveTo>
                  <a:pt x="1953922" y="1560123"/>
                </a:moveTo>
                <a:cubicBezTo>
                  <a:pt x="1957169" y="1557940"/>
                  <a:pt x="1962581" y="1557940"/>
                  <a:pt x="1966911" y="1562305"/>
                </a:cubicBezTo>
                <a:cubicBezTo>
                  <a:pt x="1975570" y="1575402"/>
                  <a:pt x="1984229" y="1592865"/>
                  <a:pt x="1988558" y="1605962"/>
                </a:cubicBezTo>
                <a:cubicBezTo>
                  <a:pt x="1992888" y="1614693"/>
                  <a:pt x="1984229" y="1623424"/>
                  <a:pt x="1975570" y="1614693"/>
                </a:cubicBezTo>
                <a:cubicBezTo>
                  <a:pt x="1971240" y="1601596"/>
                  <a:pt x="1962581" y="1584134"/>
                  <a:pt x="1953922" y="1571037"/>
                </a:cubicBezTo>
                <a:cubicBezTo>
                  <a:pt x="1949592" y="1566671"/>
                  <a:pt x="1950675" y="1562305"/>
                  <a:pt x="1953922" y="1560123"/>
                </a:cubicBezTo>
                <a:close/>
                <a:moveTo>
                  <a:pt x="1901606" y="1531349"/>
                </a:moveTo>
                <a:cubicBezTo>
                  <a:pt x="1910338" y="1531349"/>
                  <a:pt x="1910338" y="1548812"/>
                  <a:pt x="1901606" y="1548812"/>
                </a:cubicBezTo>
                <a:cubicBezTo>
                  <a:pt x="1892875" y="1548812"/>
                  <a:pt x="1892875" y="1531349"/>
                  <a:pt x="1901606" y="1531349"/>
                </a:cubicBezTo>
                <a:close/>
                <a:moveTo>
                  <a:pt x="1835725" y="1531349"/>
                </a:moveTo>
                <a:cubicBezTo>
                  <a:pt x="1845250" y="1531349"/>
                  <a:pt x="1845250" y="1548812"/>
                  <a:pt x="1835725" y="1548812"/>
                </a:cubicBezTo>
                <a:cubicBezTo>
                  <a:pt x="1826200" y="1548812"/>
                  <a:pt x="1826200" y="1531349"/>
                  <a:pt x="1835725" y="1531349"/>
                </a:cubicBezTo>
                <a:close/>
                <a:moveTo>
                  <a:pt x="1589204" y="1523458"/>
                </a:moveTo>
                <a:lnTo>
                  <a:pt x="1602463" y="1555906"/>
                </a:lnTo>
                <a:cubicBezTo>
                  <a:pt x="1609011" y="1572823"/>
                  <a:pt x="1614468" y="1590285"/>
                  <a:pt x="1616651" y="1609931"/>
                </a:cubicBezTo>
                <a:lnTo>
                  <a:pt x="1616210" y="1610372"/>
                </a:lnTo>
                <a:lnTo>
                  <a:pt x="1645770" y="1616476"/>
                </a:lnTo>
                <a:lnTo>
                  <a:pt x="1647342" y="1609220"/>
                </a:lnTo>
                <a:cubicBezTo>
                  <a:pt x="1643108" y="1609220"/>
                  <a:pt x="1647342" y="1609220"/>
                  <a:pt x="1643108" y="1604875"/>
                </a:cubicBezTo>
                <a:cubicBezTo>
                  <a:pt x="1643108" y="1604875"/>
                  <a:pt x="1643108" y="1600531"/>
                  <a:pt x="1643108" y="1596186"/>
                </a:cubicBezTo>
                <a:cubicBezTo>
                  <a:pt x="1643108" y="1591841"/>
                  <a:pt x="1638875" y="1587496"/>
                  <a:pt x="1638875" y="1583152"/>
                </a:cubicBezTo>
                <a:cubicBezTo>
                  <a:pt x="1634642" y="1574462"/>
                  <a:pt x="1630408" y="1565773"/>
                  <a:pt x="1626175" y="1557083"/>
                </a:cubicBezTo>
                <a:cubicBezTo>
                  <a:pt x="1626175" y="1552739"/>
                  <a:pt x="1629350" y="1549480"/>
                  <a:pt x="1632525" y="1548394"/>
                </a:cubicBezTo>
                <a:cubicBezTo>
                  <a:pt x="1635700" y="1547308"/>
                  <a:pt x="1638875" y="1548394"/>
                  <a:pt x="1638875" y="1552739"/>
                </a:cubicBezTo>
                <a:cubicBezTo>
                  <a:pt x="1647342" y="1565773"/>
                  <a:pt x="1651575" y="1578807"/>
                  <a:pt x="1655808" y="1591841"/>
                </a:cubicBezTo>
                <a:cubicBezTo>
                  <a:pt x="1657925" y="1596186"/>
                  <a:pt x="1660042" y="1601617"/>
                  <a:pt x="1660571" y="1607048"/>
                </a:cubicBezTo>
                <a:lnTo>
                  <a:pt x="1656898" y="1618774"/>
                </a:lnTo>
                <a:lnTo>
                  <a:pt x="1663869" y="1620214"/>
                </a:lnTo>
                <a:cubicBezTo>
                  <a:pt x="1681377" y="1622128"/>
                  <a:pt x="1699159" y="1622812"/>
                  <a:pt x="1717488" y="1623564"/>
                </a:cubicBezTo>
                <a:lnTo>
                  <a:pt x="1723734" y="1623977"/>
                </a:lnTo>
                <a:lnTo>
                  <a:pt x="1713091" y="1574545"/>
                </a:lnTo>
                <a:lnTo>
                  <a:pt x="1713174" y="1572264"/>
                </a:lnTo>
                <a:lnTo>
                  <a:pt x="1678758" y="1562839"/>
                </a:lnTo>
                <a:lnTo>
                  <a:pt x="1686748" y="1584679"/>
                </a:lnTo>
                <a:cubicBezTo>
                  <a:pt x="1689476" y="1592865"/>
                  <a:pt x="1691659" y="1601596"/>
                  <a:pt x="1691659" y="1610327"/>
                </a:cubicBezTo>
                <a:cubicBezTo>
                  <a:pt x="1696025" y="1619059"/>
                  <a:pt x="1678562" y="1623424"/>
                  <a:pt x="1678562" y="1614693"/>
                </a:cubicBezTo>
                <a:cubicBezTo>
                  <a:pt x="1674197" y="1597230"/>
                  <a:pt x="1669831" y="1584134"/>
                  <a:pt x="1665466" y="1566671"/>
                </a:cubicBezTo>
                <a:lnTo>
                  <a:pt x="1666798" y="1559563"/>
                </a:lnTo>
                <a:lnTo>
                  <a:pt x="1656724" y="1556805"/>
                </a:lnTo>
                <a:close/>
                <a:moveTo>
                  <a:pt x="1871285" y="1513886"/>
                </a:moveTo>
                <a:cubicBezTo>
                  <a:pt x="1880175" y="1513886"/>
                  <a:pt x="1880175" y="1526586"/>
                  <a:pt x="1871285" y="1526586"/>
                </a:cubicBezTo>
                <a:cubicBezTo>
                  <a:pt x="1857950" y="1526586"/>
                  <a:pt x="1857950" y="1513886"/>
                  <a:pt x="1871285" y="1513886"/>
                </a:cubicBezTo>
                <a:close/>
                <a:moveTo>
                  <a:pt x="2000872" y="1507490"/>
                </a:moveTo>
                <a:lnTo>
                  <a:pt x="1993423" y="1514869"/>
                </a:lnTo>
                <a:cubicBezTo>
                  <a:pt x="1968650" y="1533515"/>
                  <a:pt x="1941550" y="1549087"/>
                  <a:pt x="1914176" y="1561108"/>
                </a:cubicBezTo>
                <a:cubicBezTo>
                  <a:pt x="1886802" y="1573128"/>
                  <a:pt x="1858333" y="1580231"/>
                  <a:pt x="1829454" y="1583168"/>
                </a:cubicBezTo>
                <a:lnTo>
                  <a:pt x="1773489" y="1581283"/>
                </a:lnTo>
                <a:lnTo>
                  <a:pt x="1786910" y="1604771"/>
                </a:lnTo>
                <a:lnTo>
                  <a:pt x="1802161" y="1631459"/>
                </a:lnTo>
                <a:lnTo>
                  <a:pt x="1868837" y="1641387"/>
                </a:lnTo>
                <a:lnTo>
                  <a:pt x="1849616" y="1609212"/>
                </a:lnTo>
                <a:cubicBezTo>
                  <a:pt x="1847433" y="1604828"/>
                  <a:pt x="1849616" y="1600443"/>
                  <a:pt x="1852890" y="1598251"/>
                </a:cubicBezTo>
                <a:cubicBezTo>
                  <a:pt x="1856164" y="1596059"/>
                  <a:pt x="1860530" y="1596059"/>
                  <a:pt x="1862712" y="1600443"/>
                </a:cubicBezTo>
                <a:cubicBezTo>
                  <a:pt x="1871444" y="1613597"/>
                  <a:pt x="1880175" y="1626750"/>
                  <a:pt x="1884541" y="1639904"/>
                </a:cubicBezTo>
                <a:lnTo>
                  <a:pt x="1885962" y="1642759"/>
                </a:lnTo>
                <a:lnTo>
                  <a:pt x="1927042" y="1643323"/>
                </a:lnTo>
                <a:lnTo>
                  <a:pt x="1936601" y="1641230"/>
                </a:lnTo>
                <a:lnTo>
                  <a:pt x="1928555" y="1617562"/>
                </a:lnTo>
                <a:cubicBezTo>
                  <a:pt x="1920419" y="1602176"/>
                  <a:pt x="1910656" y="1587888"/>
                  <a:pt x="1901977" y="1574700"/>
                </a:cubicBezTo>
                <a:cubicBezTo>
                  <a:pt x="1899808" y="1570304"/>
                  <a:pt x="1901977" y="1567006"/>
                  <a:pt x="1905232" y="1565358"/>
                </a:cubicBezTo>
                <a:cubicBezTo>
                  <a:pt x="1908486" y="1563709"/>
                  <a:pt x="1912825" y="1563709"/>
                  <a:pt x="1914995" y="1565907"/>
                </a:cubicBezTo>
                <a:cubicBezTo>
                  <a:pt x="1928012" y="1588987"/>
                  <a:pt x="1945912" y="1612067"/>
                  <a:pt x="1955878" y="1637001"/>
                </a:cubicBezTo>
                <a:lnTo>
                  <a:pt x="1955880" y="1637007"/>
                </a:lnTo>
                <a:lnTo>
                  <a:pt x="1980114" y="1631700"/>
                </a:lnTo>
                <a:lnTo>
                  <a:pt x="2024904" y="1610216"/>
                </a:lnTo>
                <a:lnTo>
                  <a:pt x="2012533" y="1557338"/>
                </a:lnTo>
                <a:close/>
                <a:moveTo>
                  <a:pt x="756672" y="1497781"/>
                </a:moveTo>
                <a:lnTo>
                  <a:pt x="758766" y="1513135"/>
                </a:lnTo>
                <a:lnTo>
                  <a:pt x="764969" y="1509092"/>
                </a:lnTo>
                <a:close/>
                <a:moveTo>
                  <a:pt x="706959" y="1476987"/>
                </a:moveTo>
                <a:lnTo>
                  <a:pt x="706381" y="1478551"/>
                </a:lnTo>
                <a:lnTo>
                  <a:pt x="704107" y="1487039"/>
                </a:lnTo>
                <a:lnTo>
                  <a:pt x="705304" y="1495631"/>
                </a:lnTo>
                <a:cubicBezTo>
                  <a:pt x="709701" y="1491265"/>
                  <a:pt x="714097" y="1491265"/>
                  <a:pt x="718493" y="1491265"/>
                </a:cubicBezTo>
                <a:cubicBezTo>
                  <a:pt x="718493" y="1486900"/>
                  <a:pt x="714097" y="1482534"/>
                  <a:pt x="714097" y="1478168"/>
                </a:cubicBezTo>
                <a:close/>
                <a:moveTo>
                  <a:pt x="2036237" y="1472453"/>
                </a:moveTo>
                <a:lnTo>
                  <a:pt x="2012486" y="1495984"/>
                </a:lnTo>
                <a:lnTo>
                  <a:pt x="2027268" y="1553528"/>
                </a:lnTo>
                <a:lnTo>
                  <a:pt x="2036835" y="1602002"/>
                </a:lnTo>
                <a:lnTo>
                  <a:pt x="2062093" y="1582952"/>
                </a:lnTo>
                <a:lnTo>
                  <a:pt x="2054800" y="1579371"/>
                </a:lnTo>
                <a:cubicBezTo>
                  <a:pt x="2054800" y="1575005"/>
                  <a:pt x="2054800" y="1570639"/>
                  <a:pt x="2054800" y="1566274"/>
                </a:cubicBezTo>
                <a:lnTo>
                  <a:pt x="2056293" y="1564319"/>
                </a:lnTo>
                <a:lnTo>
                  <a:pt x="2059245" y="1579371"/>
                </a:lnTo>
                <a:lnTo>
                  <a:pt x="2065913" y="1572822"/>
                </a:lnTo>
                <a:lnTo>
                  <a:pt x="2068135" y="1575005"/>
                </a:lnTo>
                <a:lnTo>
                  <a:pt x="2068135" y="1570639"/>
                </a:lnTo>
                <a:lnTo>
                  <a:pt x="2068135" y="1561908"/>
                </a:lnTo>
                <a:cubicBezTo>
                  <a:pt x="2068135" y="1557542"/>
                  <a:pt x="2064801" y="1556451"/>
                  <a:pt x="2061468" y="1557542"/>
                </a:cubicBezTo>
                <a:lnTo>
                  <a:pt x="2056293" y="1564319"/>
                </a:lnTo>
                <a:lnTo>
                  <a:pt x="2047577" y="1519889"/>
                </a:lnTo>
                <a:close/>
                <a:moveTo>
                  <a:pt x="1490549" y="1465142"/>
                </a:moveTo>
                <a:cubicBezTo>
                  <a:pt x="1483980" y="1464069"/>
                  <a:pt x="1477413" y="1464192"/>
                  <a:pt x="1470922" y="1465926"/>
                </a:cubicBezTo>
                <a:cubicBezTo>
                  <a:pt x="1462267" y="1468238"/>
                  <a:pt x="1453747" y="1473411"/>
                  <a:pt x="1445535" y="1482427"/>
                </a:cubicBezTo>
                <a:cubicBezTo>
                  <a:pt x="1423635" y="1508654"/>
                  <a:pt x="1406116" y="1534881"/>
                  <a:pt x="1384217" y="1556736"/>
                </a:cubicBezTo>
                <a:cubicBezTo>
                  <a:pt x="1374362" y="1565479"/>
                  <a:pt x="1362318" y="1572855"/>
                  <a:pt x="1348973" y="1579139"/>
                </a:cubicBezTo>
                <a:lnTo>
                  <a:pt x="1322482" y="1588890"/>
                </a:lnTo>
                <a:lnTo>
                  <a:pt x="1327725" y="1592514"/>
                </a:lnTo>
                <a:cubicBezTo>
                  <a:pt x="1329842" y="1601292"/>
                  <a:pt x="1333017" y="1611167"/>
                  <a:pt x="1335662" y="1621043"/>
                </a:cubicBezTo>
                <a:lnTo>
                  <a:pt x="1337911" y="1634515"/>
                </a:lnTo>
                <a:lnTo>
                  <a:pt x="1362796" y="1632442"/>
                </a:lnTo>
                <a:lnTo>
                  <a:pt x="1362424" y="1632094"/>
                </a:lnTo>
                <a:cubicBezTo>
                  <a:pt x="1358115" y="1623302"/>
                  <a:pt x="1353806" y="1610113"/>
                  <a:pt x="1349497" y="1596925"/>
                </a:cubicBezTo>
                <a:cubicBezTo>
                  <a:pt x="1347342" y="1592528"/>
                  <a:pt x="1350574" y="1589231"/>
                  <a:pt x="1354345" y="1588132"/>
                </a:cubicBezTo>
                <a:cubicBezTo>
                  <a:pt x="1358115" y="1587033"/>
                  <a:pt x="1362424" y="1588132"/>
                  <a:pt x="1362424" y="1592528"/>
                </a:cubicBezTo>
                <a:cubicBezTo>
                  <a:pt x="1366733" y="1605717"/>
                  <a:pt x="1371042" y="1618905"/>
                  <a:pt x="1375351" y="1627698"/>
                </a:cubicBezTo>
                <a:lnTo>
                  <a:pt x="1372846" y="1631745"/>
                </a:lnTo>
                <a:lnTo>
                  <a:pt x="1405685" y="1633017"/>
                </a:lnTo>
                <a:lnTo>
                  <a:pt x="1403018" y="1607351"/>
                </a:lnTo>
                <a:cubicBezTo>
                  <a:pt x="1399617" y="1596436"/>
                  <a:pt x="1395081" y="1585522"/>
                  <a:pt x="1392813" y="1574608"/>
                </a:cubicBezTo>
                <a:cubicBezTo>
                  <a:pt x="1392813" y="1570242"/>
                  <a:pt x="1396215" y="1566968"/>
                  <a:pt x="1399617" y="1565877"/>
                </a:cubicBezTo>
                <a:cubicBezTo>
                  <a:pt x="1403018" y="1564785"/>
                  <a:pt x="1406420" y="1565877"/>
                  <a:pt x="1406420" y="1570242"/>
                </a:cubicBezTo>
                <a:cubicBezTo>
                  <a:pt x="1410956" y="1581157"/>
                  <a:pt x="1415492" y="1593162"/>
                  <a:pt x="1418326" y="1605713"/>
                </a:cubicBezTo>
                <a:lnTo>
                  <a:pt x="1419441" y="1631111"/>
                </a:lnTo>
                <a:lnTo>
                  <a:pt x="1409822" y="1626996"/>
                </a:lnTo>
                <a:lnTo>
                  <a:pt x="1407449" y="1633085"/>
                </a:lnTo>
                <a:lnTo>
                  <a:pt x="1417589" y="1633478"/>
                </a:lnTo>
                <a:lnTo>
                  <a:pt x="1419544" y="1633452"/>
                </a:lnTo>
                <a:lnTo>
                  <a:pt x="1419441" y="1631111"/>
                </a:lnTo>
                <a:lnTo>
                  <a:pt x="1420027" y="1631362"/>
                </a:lnTo>
                <a:lnTo>
                  <a:pt x="1420027" y="1633446"/>
                </a:lnTo>
                <a:lnTo>
                  <a:pt x="1440926" y="1633171"/>
                </a:lnTo>
                <a:lnTo>
                  <a:pt x="1424563" y="1530583"/>
                </a:lnTo>
                <a:cubicBezTo>
                  <a:pt x="1424563" y="1526203"/>
                  <a:pt x="1427837" y="1524014"/>
                  <a:pt x="1431111" y="1524014"/>
                </a:cubicBezTo>
                <a:cubicBezTo>
                  <a:pt x="1434386" y="1524014"/>
                  <a:pt x="1437660" y="1526203"/>
                  <a:pt x="1437660" y="1530583"/>
                </a:cubicBezTo>
                <a:lnTo>
                  <a:pt x="1453611" y="1626591"/>
                </a:lnTo>
                <a:lnTo>
                  <a:pt x="1445300" y="1624738"/>
                </a:lnTo>
                <a:lnTo>
                  <a:pt x="1442785" y="1633147"/>
                </a:lnTo>
                <a:lnTo>
                  <a:pt x="1454674" y="1632991"/>
                </a:lnTo>
                <a:lnTo>
                  <a:pt x="1453611" y="1626591"/>
                </a:lnTo>
                <a:lnTo>
                  <a:pt x="1455122" y="1626928"/>
                </a:lnTo>
                <a:lnTo>
                  <a:pt x="1455122" y="1632985"/>
                </a:lnTo>
                <a:lnTo>
                  <a:pt x="1469635" y="1632794"/>
                </a:lnTo>
                <a:lnTo>
                  <a:pt x="1490603" y="1627472"/>
                </a:lnTo>
                <a:lnTo>
                  <a:pt x="1489650" y="1626996"/>
                </a:lnTo>
                <a:cubicBezTo>
                  <a:pt x="1480919" y="1622630"/>
                  <a:pt x="1480919" y="1596436"/>
                  <a:pt x="1476553" y="1587705"/>
                </a:cubicBezTo>
                <a:cubicBezTo>
                  <a:pt x="1472188" y="1557146"/>
                  <a:pt x="1463456" y="1530952"/>
                  <a:pt x="1454725" y="1504758"/>
                </a:cubicBezTo>
                <a:cubicBezTo>
                  <a:pt x="1454725" y="1498210"/>
                  <a:pt x="1457999" y="1494935"/>
                  <a:pt x="1461819" y="1494390"/>
                </a:cubicBezTo>
                <a:cubicBezTo>
                  <a:pt x="1465639" y="1493844"/>
                  <a:pt x="1470005" y="1496027"/>
                  <a:pt x="1472188" y="1500392"/>
                </a:cubicBezTo>
                <a:cubicBezTo>
                  <a:pt x="1476553" y="1526586"/>
                  <a:pt x="1485285" y="1548414"/>
                  <a:pt x="1489650" y="1574608"/>
                </a:cubicBezTo>
                <a:cubicBezTo>
                  <a:pt x="1491833" y="1578974"/>
                  <a:pt x="1492925" y="1588796"/>
                  <a:pt x="1494016" y="1598073"/>
                </a:cubicBezTo>
                <a:lnTo>
                  <a:pt x="1498310" y="1617934"/>
                </a:lnTo>
                <a:lnTo>
                  <a:pt x="1494016" y="1618264"/>
                </a:lnTo>
                <a:lnTo>
                  <a:pt x="1498382" y="1618264"/>
                </a:lnTo>
                <a:lnTo>
                  <a:pt x="1498310" y="1617934"/>
                </a:lnTo>
                <a:lnTo>
                  <a:pt x="1501110" y="1617719"/>
                </a:lnTo>
                <a:lnTo>
                  <a:pt x="1498858" y="1625376"/>
                </a:lnTo>
                <a:lnTo>
                  <a:pt x="1517578" y="1620624"/>
                </a:lnTo>
                <a:lnTo>
                  <a:pt x="1522745" y="1615596"/>
                </a:lnTo>
                <a:lnTo>
                  <a:pt x="1520911" y="1613466"/>
                </a:lnTo>
                <a:lnTo>
                  <a:pt x="1527015" y="1611440"/>
                </a:lnTo>
                <a:lnTo>
                  <a:pt x="1532567" y="1606036"/>
                </a:lnTo>
                <a:lnTo>
                  <a:pt x="1529704" y="1600333"/>
                </a:lnTo>
                <a:cubicBezTo>
                  <a:pt x="1529704" y="1593767"/>
                  <a:pt x="1519812" y="1592125"/>
                  <a:pt x="1516721" y="1597255"/>
                </a:cubicBezTo>
                <a:lnTo>
                  <a:pt x="1516593" y="1601889"/>
                </a:lnTo>
                <a:lnTo>
                  <a:pt x="1499480" y="1556009"/>
                </a:lnTo>
                <a:cubicBezTo>
                  <a:pt x="1493436" y="1535763"/>
                  <a:pt x="1487940" y="1514969"/>
                  <a:pt x="1481346" y="1495269"/>
                </a:cubicBezTo>
                <a:cubicBezTo>
                  <a:pt x="1479148" y="1490891"/>
                  <a:pt x="1481346" y="1487608"/>
                  <a:pt x="1484643" y="1486514"/>
                </a:cubicBezTo>
                <a:cubicBezTo>
                  <a:pt x="1487940" y="1485419"/>
                  <a:pt x="1492337" y="1486514"/>
                  <a:pt x="1494535" y="1490891"/>
                </a:cubicBezTo>
                <a:cubicBezTo>
                  <a:pt x="1501129" y="1510591"/>
                  <a:pt x="1507723" y="1531385"/>
                  <a:pt x="1514317" y="1551632"/>
                </a:cubicBezTo>
                <a:lnTo>
                  <a:pt x="1532928" y="1605685"/>
                </a:lnTo>
                <a:lnTo>
                  <a:pt x="1551159" y="1587943"/>
                </a:lnTo>
                <a:cubicBezTo>
                  <a:pt x="1551159" y="1583568"/>
                  <a:pt x="1555536" y="1583568"/>
                  <a:pt x="1559913" y="1583568"/>
                </a:cubicBezTo>
                <a:lnTo>
                  <a:pt x="1564512" y="1585860"/>
                </a:lnTo>
                <a:lnTo>
                  <a:pt x="1564554" y="1583203"/>
                </a:lnTo>
                <a:cubicBezTo>
                  <a:pt x="1559364" y="1567241"/>
                  <a:pt x="1541098" y="1545140"/>
                  <a:pt x="1537776" y="1535318"/>
                </a:cubicBezTo>
                <a:cubicBezTo>
                  <a:pt x="1524492" y="1522221"/>
                  <a:pt x="1515635" y="1504759"/>
                  <a:pt x="1506778" y="1487296"/>
                </a:cubicBezTo>
                <a:cubicBezTo>
                  <a:pt x="1504564" y="1482930"/>
                  <a:pt x="1507885" y="1479656"/>
                  <a:pt x="1511760" y="1478565"/>
                </a:cubicBezTo>
                <a:cubicBezTo>
                  <a:pt x="1515635" y="1477473"/>
                  <a:pt x="1520063" y="1478565"/>
                  <a:pt x="1520063" y="1482930"/>
                </a:cubicBezTo>
                <a:cubicBezTo>
                  <a:pt x="1533348" y="1509124"/>
                  <a:pt x="1551061" y="1530952"/>
                  <a:pt x="1564346" y="1552780"/>
                </a:cubicBezTo>
                <a:cubicBezTo>
                  <a:pt x="1570989" y="1562603"/>
                  <a:pt x="1580122" y="1577337"/>
                  <a:pt x="1580537" y="1591457"/>
                </a:cubicBezTo>
                <a:lnTo>
                  <a:pt x="1580079" y="1593621"/>
                </a:lnTo>
                <a:lnTo>
                  <a:pt x="1597772" y="1602441"/>
                </a:lnTo>
                <a:lnTo>
                  <a:pt x="1599188" y="1600654"/>
                </a:lnTo>
                <a:lnTo>
                  <a:pt x="1601973" y="1600770"/>
                </a:lnTo>
                <a:lnTo>
                  <a:pt x="1603459" y="1605276"/>
                </a:lnTo>
                <a:lnTo>
                  <a:pt x="1604038" y="1605565"/>
                </a:lnTo>
                <a:lnTo>
                  <a:pt x="1612285" y="1605565"/>
                </a:lnTo>
                <a:cubicBezTo>
                  <a:pt x="1612285" y="1609931"/>
                  <a:pt x="1612285" y="1601200"/>
                  <a:pt x="1612285" y="1601200"/>
                </a:cubicBezTo>
                <a:lnTo>
                  <a:pt x="1601973" y="1600770"/>
                </a:lnTo>
                <a:lnTo>
                  <a:pt x="1601508" y="1599358"/>
                </a:lnTo>
                <a:cubicBezTo>
                  <a:pt x="1597824" y="1588103"/>
                  <a:pt x="1590457" y="1565183"/>
                  <a:pt x="1590457" y="1561909"/>
                </a:cubicBezTo>
                <a:cubicBezTo>
                  <a:pt x="1581726" y="1544446"/>
                  <a:pt x="1577360" y="1526984"/>
                  <a:pt x="1568629" y="1513887"/>
                </a:cubicBezTo>
                <a:lnTo>
                  <a:pt x="1569267" y="1511759"/>
                </a:lnTo>
                <a:lnTo>
                  <a:pt x="1547776" y="1495950"/>
                </a:lnTo>
                <a:cubicBezTo>
                  <a:pt x="1529992" y="1482350"/>
                  <a:pt x="1510258" y="1468361"/>
                  <a:pt x="1490549" y="1465142"/>
                </a:cubicBezTo>
                <a:close/>
                <a:moveTo>
                  <a:pt x="2078514" y="1417944"/>
                </a:moveTo>
                <a:lnTo>
                  <a:pt x="2058710" y="1450190"/>
                </a:lnTo>
                <a:lnTo>
                  <a:pt x="2050567" y="1458257"/>
                </a:lnTo>
                <a:lnTo>
                  <a:pt x="2061468" y="1516069"/>
                </a:lnTo>
                <a:lnTo>
                  <a:pt x="2072143" y="1572688"/>
                </a:lnTo>
                <a:lnTo>
                  <a:pt x="2090948" y="1550538"/>
                </a:lnTo>
                <a:lnTo>
                  <a:pt x="2084963" y="1548018"/>
                </a:lnTo>
                <a:cubicBezTo>
                  <a:pt x="2076232" y="1521824"/>
                  <a:pt x="2067501" y="1491265"/>
                  <a:pt x="2054404" y="1465071"/>
                </a:cubicBezTo>
                <a:cubicBezTo>
                  <a:pt x="2052221" y="1460705"/>
                  <a:pt x="2054404" y="1457431"/>
                  <a:pt x="2057678" y="1456340"/>
                </a:cubicBezTo>
                <a:cubicBezTo>
                  <a:pt x="2060952" y="1455248"/>
                  <a:pt x="2065318" y="1456340"/>
                  <a:pt x="2067501" y="1460705"/>
                </a:cubicBezTo>
                <a:lnTo>
                  <a:pt x="2099485" y="1536667"/>
                </a:lnTo>
                <a:lnTo>
                  <a:pt x="2114163" y="1508087"/>
                </a:lnTo>
                <a:lnTo>
                  <a:pt x="2119457" y="1487562"/>
                </a:lnTo>
                <a:lnTo>
                  <a:pt x="2111724" y="1482859"/>
                </a:lnTo>
                <a:cubicBezTo>
                  <a:pt x="2109513" y="1469653"/>
                  <a:pt x="2103985" y="1457549"/>
                  <a:pt x="2096798" y="1445444"/>
                </a:cubicBezTo>
                <a:close/>
                <a:moveTo>
                  <a:pt x="437138" y="1311956"/>
                </a:moveTo>
                <a:cubicBezTo>
                  <a:pt x="440540" y="1310845"/>
                  <a:pt x="445076" y="1311956"/>
                  <a:pt x="447343" y="1316401"/>
                </a:cubicBezTo>
                <a:cubicBezTo>
                  <a:pt x="451879" y="1329736"/>
                  <a:pt x="456415" y="1343071"/>
                  <a:pt x="456415" y="1360851"/>
                </a:cubicBezTo>
                <a:cubicBezTo>
                  <a:pt x="460950" y="1369741"/>
                  <a:pt x="442807" y="1374186"/>
                  <a:pt x="442807" y="1360851"/>
                </a:cubicBezTo>
                <a:cubicBezTo>
                  <a:pt x="442807" y="1347516"/>
                  <a:pt x="438272" y="1334181"/>
                  <a:pt x="433736" y="1320846"/>
                </a:cubicBezTo>
                <a:cubicBezTo>
                  <a:pt x="431468" y="1316401"/>
                  <a:pt x="433736" y="1313067"/>
                  <a:pt x="437138" y="1311956"/>
                </a:cubicBezTo>
                <a:close/>
                <a:moveTo>
                  <a:pt x="307913" y="1260198"/>
                </a:moveTo>
                <a:lnTo>
                  <a:pt x="311397" y="1267976"/>
                </a:lnTo>
                <a:cubicBezTo>
                  <a:pt x="319071" y="1283285"/>
                  <a:pt x="328664" y="1296407"/>
                  <a:pt x="339696" y="1307821"/>
                </a:cubicBezTo>
                <a:lnTo>
                  <a:pt x="359265" y="1323502"/>
                </a:lnTo>
                <a:lnTo>
                  <a:pt x="358954" y="1315383"/>
                </a:lnTo>
                <a:cubicBezTo>
                  <a:pt x="356800" y="1306012"/>
                  <a:pt x="353568" y="1297193"/>
                  <a:pt x="351413" y="1290578"/>
                </a:cubicBezTo>
                <a:lnTo>
                  <a:pt x="355334" y="1285229"/>
                </a:lnTo>
                <a:lnTo>
                  <a:pt x="317320" y="1267626"/>
                </a:lnTo>
                <a:close/>
                <a:moveTo>
                  <a:pt x="188958" y="1138555"/>
                </a:moveTo>
                <a:lnTo>
                  <a:pt x="173666" y="1139587"/>
                </a:lnTo>
                <a:lnTo>
                  <a:pt x="175597" y="1154714"/>
                </a:lnTo>
                <a:lnTo>
                  <a:pt x="175461" y="1158448"/>
                </a:lnTo>
                <a:lnTo>
                  <a:pt x="179839" y="1158624"/>
                </a:lnTo>
                <a:lnTo>
                  <a:pt x="188958" y="1158274"/>
                </a:lnTo>
                <a:close/>
                <a:moveTo>
                  <a:pt x="152924" y="1135201"/>
                </a:moveTo>
                <a:lnTo>
                  <a:pt x="149007" y="1146686"/>
                </a:lnTo>
                <a:lnTo>
                  <a:pt x="142660" y="1154440"/>
                </a:lnTo>
                <a:lnTo>
                  <a:pt x="149750" y="1157411"/>
                </a:lnTo>
                <a:lnTo>
                  <a:pt x="162238" y="1157914"/>
                </a:lnTo>
                <a:lnTo>
                  <a:pt x="157589" y="1137252"/>
                </a:lnTo>
                <a:lnTo>
                  <a:pt x="157206" y="1136229"/>
                </a:lnTo>
                <a:close/>
                <a:moveTo>
                  <a:pt x="115634" y="1123914"/>
                </a:moveTo>
                <a:lnTo>
                  <a:pt x="117415" y="1143863"/>
                </a:lnTo>
                <a:lnTo>
                  <a:pt x="141443" y="1153931"/>
                </a:lnTo>
                <a:lnTo>
                  <a:pt x="135513" y="1146686"/>
                </a:lnTo>
                <a:lnTo>
                  <a:pt x="139288" y="1131928"/>
                </a:lnTo>
                <a:lnTo>
                  <a:pt x="121069" y="1127555"/>
                </a:lnTo>
                <a:close/>
                <a:moveTo>
                  <a:pt x="70885" y="1089688"/>
                </a:moveTo>
                <a:lnTo>
                  <a:pt x="79526" y="1110509"/>
                </a:lnTo>
                <a:lnTo>
                  <a:pt x="103454" y="1134189"/>
                </a:lnTo>
                <a:lnTo>
                  <a:pt x="101704" y="1114583"/>
                </a:lnTo>
                <a:lnTo>
                  <a:pt x="79235" y="1099533"/>
                </a:lnTo>
                <a:close/>
                <a:moveTo>
                  <a:pt x="2275523" y="815892"/>
                </a:moveTo>
                <a:lnTo>
                  <a:pt x="2268343" y="854612"/>
                </a:lnTo>
                <a:cubicBezTo>
                  <a:pt x="2255649" y="894960"/>
                  <a:pt x="2232894" y="932268"/>
                  <a:pt x="2199669" y="962371"/>
                </a:cubicBezTo>
                <a:lnTo>
                  <a:pt x="2188097" y="970233"/>
                </a:lnTo>
                <a:lnTo>
                  <a:pt x="2194623" y="970595"/>
                </a:lnTo>
                <a:cubicBezTo>
                  <a:pt x="2216604" y="1001368"/>
                  <a:pt x="2234188" y="1036538"/>
                  <a:pt x="2234188" y="1071707"/>
                </a:cubicBezTo>
                <a:cubicBezTo>
                  <a:pt x="2234188" y="1080499"/>
                  <a:pt x="2221000" y="1080499"/>
                  <a:pt x="2221000" y="1071707"/>
                </a:cubicBezTo>
                <a:cubicBezTo>
                  <a:pt x="2221000" y="1036538"/>
                  <a:pt x="2203415" y="1005765"/>
                  <a:pt x="2181434" y="979388"/>
                </a:cubicBezTo>
                <a:lnTo>
                  <a:pt x="2183583" y="973300"/>
                </a:lnTo>
                <a:lnTo>
                  <a:pt x="2168040" y="983860"/>
                </a:lnTo>
                <a:lnTo>
                  <a:pt x="2190809" y="1036971"/>
                </a:lnTo>
                <a:cubicBezTo>
                  <a:pt x="2198945" y="1058368"/>
                  <a:pt x="2205454" y="1080312"/>
                  <a:pt x="2207624" y="1102257"/>
                </a:cubicBezTo>
                <a:cubicBezTo>
                  <a:pt x="2211963" y="1111035"/>
                  <a:pt x="2194606" y="1115424"/>
                  <a:pt x="2194606" y="1106646"/>
                </a:cubicBezTo>
                <a:cubicBezTo>
                  <a:pt x="2190267" y="1084701"/>
                  <a:pt x="2183758" y="1062756"/>
                  <a:pt x="2176165" y="1041360"/>
                </a:cubicBezTo>
                <a:lnTo>
                  <a:pt x="2156247" y="991871"/>
                </a:lnTo>
                <a:lnTo>
                  <a:pt x="2141927" y="1001600"/>
                </a:lnTo>
                <a:cubicBezTo>
                  <a:pt x="2111268" y="1019085"/>
                  <a:pt x="2076230" y="1027827"/>
                  <a:pt x="2045571" y="1045312"/>
                </a:cubicBezTo>
                <a:cubicBezTo>
                  <a:pt x="2014912" y="1058425"/>
                  <a:pt x="1979873" y="1071539"/>
                  <a:pt x="2001773" y="1106508"/>
                </a:cubicBezTo>
                <a:lnTo>
                  <a:pt x="2036184" y="1156522"/>
                </a:lnTo>
                <a:lnTo>
                  <a:pt x="2037767" y="1155467"/>
                </a:lnTo>
                <a:cubicBezTo>
                  <a:pt x="2054999" y="1156287"/>
                  <a:pt x="2072231" y="1156338"/>
                  <a:pt x="2089203" y="1155303"/>
                </a:cubicBezTo>
                <a:lnTo>
                  <a:pt x="2101412" y="1153668"/>
                </a:lnTo>
                <a:lnTo>
                  <a:pt x="2099661" y="1150112"/>
                </a:lnTo>
                <a:cubicBezTo>
                  <a:pt x="2099593" y="1148418"/>
                  <a:pt x="2100405" y="1146792"/>
                  <a:pt x="2102570" y="1145709"/>
                </a:cubicBezTo>
                <a:cubicBezTo>
                  <a:pt x="2106899" y="1137038"/>
                  <a:pt x="2093911" y="1111028"/>
                  <a:pt x="2089581" y="1102358"/>
                </a:cubicBezTo>
                <a:cubicBezTo>
                  <a:pt x="2085252" y="1089352"/>
                  <a:pt x="2076593" y="1076347"/>
                  <a:pt x="2072263" y="1063341"/>
                </a:cubicBezTo>
                <a:cubicBezTo>
                  <a:pt x="2072263" y="1054671"/>
                  <a:pt x="2085252" y="1050336"/>
                  <a:pt x="2089581" y="1059006"/>
                </a:cubicBezTo>
                <a:cubicBezTo>
                  <a:pt x="2093911" y="1076347"/>
                  <a:pt x="2106899" y="1098022"/>
                  <a:pt x="2111229" y="1119698"/>
                </a:cubicBezTo>
                <a:cubicBezTo>
                  <a:pt x="2113394" y="1124033"/>
                  <a:pt x="2115559" y="1130536"/>
                  <a:pt x="2116100" y="1137038"/>
                </a:cubicBezTo>
                <a:lnTo>
                  <a:pt x="2111820" y="1152275"/>
                </a:lnTo>
                <a:lnTo>
                  <a:pt x="2139081" y="1148624"/>
                </a:lnTo>
                <a:lnTo>
                  <a:pt x="2156334" y="1143053"/>
                </a:lnTo>
                <a:lnTo>
                  <a:pt x="2155448" y="1141979"/>
                </a:lnTo>
                <a:cubicBezTo>
                  <a:pt x="2168783" y="1102580"/>
                  <a:pt x="2137668" y="1058803"/>
                  <a:pt x="2124333" y="1023782"/>
                </a:cubicBezTo>
                <a:cubicBezTo>
                  <a:pt x="2119888" y="1015027"/>
                  <a:pt x="2133223" y="1010649"/>
                  <a:pt x="2137668" y="1019404"/>
                </a:cubicBezTo>
                <a:cubicBezTo>
                  <a:pt x="2151003" y="1048954"/>
                  <a:pt x="2171839" y="1080965"/>
                  <a:pt x="2175798" y="1113593"/>
                </a:cubicBezTo>
                <a:lnTo>
                  <a:pt x="2173933" y="1137371"/>
                </a:lnTo>
                <a:lnTo>
                  <a:pt x="2185844" y="1133525"/>
                </a:lnTo>
                <a:cubicBezTo>
                  <a:pt x="2200739" y="1126877"/>
                  <a:pt x="2214856" y="1118509"/>
                  <a:pt x="2227933" y="1108104"/>
                </a:cubicBezTo>
                <a:lnTo>
                  <a:pt x="2256376" y="1075296"/>
                </a:lnTo>
                <a:lnTo>
                  <a:pt x="2251650" y="1071741"/>
                </a:lnTo>
                <a:cubicBezTo>
                  <a:pt x="2247285" y="1036706"/>
                  <a:pt x="2242919" y="997292"/>
                  <a:pt x="2221091" y="966637"/>
                </a:cubicBezTo>
                <a:cubicBezTo>
                  <a:pt x="2216725" y="957878"/>
                  <a:pt x="2229822" y="953499"/>
                  <a:pt x="2234188" y="957878"/>
                </a:cubicBezTo>
                <a:cubicBezTo>
                  <a:pt x="2245102" y="975396"/>
                  <a:pt x="2252742" y="994008"/>
                  <a:pt x="2258199" y="1013167"/>
                </a:cubicBezTo>
                <a:lnTo>
                  <a:pt x="2267405" y="1062574"/>
                </a:lnTo>
                <a:lnTo>
                  <a:pt x="2274090" y="1054863"/>
                </a:lnTo>
                <a:lnTo>
                  <a:pt x="2288569" y="1022899"/>
                </a:lnTo>
                <a:lnTo>
                  <a:pt x="2283302" y="1021018"/>
                </a:lnTo>
                <a:cubicBezTo>
                  <a:pt x="2282210" y="1019381"/>
                  <a:pt x="2282210" y="1017198"/>
                  <a:pt x="2282210" y="1015015"/>
                </a:cubicBezTo>
                <a:cubicBezTo>
                  <a:pt x="2277844" y="1010650"/>
                  <a:pt x="2277844" y="1006284"/>
                  <a:pt x="2280027" y="1003555"/>
                </a:cubicBezTo>
                <a:lnTo>
                  <a:pt x="2283279" y="1003068"/>
                </a:lnTo>
                <a:lnTo>
                  <a:pt x="2283847" y="1004101"/>
                </a:lnTo>
                <a:cubicBezTo>
                  <a:pt x="2285484" y="1008467"/>
                  <a:pt x="2286576" y="1012832"/>
                  <a:pt x="2286576" y="1015015"/>
                </a:cubicBezTo>
                <a:cubicBezTo>
                  <a:pt x="2286576" y="1015015"/>
                  <a:pt x="2290941" y="1010650"/>
                  <a:pt x="2290941" y="1010650"/>
                </a:cubicBezTo>
                <a:lnTo>
                  <a:pt x="2293854" y="1011232"/>
                </a:lnTo>
                <a:lnTo>
                  <a:pt x="2295549" y="1007492"/>
                </a:lnTo>
                <a:lnTo>
                  <a:pt x="2295307" y="1006284"/>
                </a:lnTo>
                <a:cubicBezTo>
                  <a:pt x="2295307" y="1006284"/>
                  <a:pt x="2290941" y="1006284"/>
                  <a:pt x="2290941" y="1001918"/>
                </a:cubicBezTo>
                <a:lnTo>
                  <a:pt x="2283279" y="1003068"/>
                </a:lnTo>
                <a:lnTo>
                  <a:pt x="2277844" y="993187"/>
                </a:lnTo>
                <a:cubicBezTo>
                  <a:pt x="2277844" y="984456"/>
                  <a:pt x="2273479" y="975724"/>
                  <a:pt x="2269113" y="966993"/>
                </a:cubicBezTo>
                <a:cubicBezTo>
                  <a:pt x="2260382" y="949531"/>
                  <a:pt x="2251651" y="936434"/>
                  <a:pt x="2242919" y="923337"/>
                </a:cubicBezTo>
                <a:cubicBezTo>
                  <a:pt x="2234188" y="914605"/>
                  <a:pt x="2247285" y="905874"/>
                  <a:pt x="2251651" y="914605"/>
                </a:cubicBezTo>
                <a:cubicBezTo>
                  <a:pt x="2264748" y="932068"/>
                  <a:pt x="2277844" y="949531"/>
                  <a:pt x="2286576" y="971359"/>
                </a:cubicBezTo>
                <a:cubicBezTo>
                  <a:pt x="2288758" y="977907"/>
                  <a:pt x="2293124" y="987730"/>
                  <a:pt x="2296398" y="997553"/>
                </a:cubicBezTo>
                <a:lnTo>
                  <a:pt x="2297188" y="1003873"/>
                </a:lnTo>
                <a:lnTo>
                  <a:pt x="2303904" y="989047"/>
                </a:lnTo>
                <a:lnTo>
                  <a:pt x="2310220" y="939108"/>
                </a:lnTo>
                <a:lnTo>
                  <a:pt x="2300070" y="920108"/>
                </a:lnTo>
                <a:cubicBezTo>
                  <a:pt x="2292331" y="906438"/>
                  <a:pt x="2284591" y="892221"/>
                  <a:pt x="2282380" y="874723"/>
                </a:cubicBezTo>
                <a:cubicBezTo>
                  <a:pt x="2277958" y="859413"/>
                  <a:pt x="2276852" y="844102"/>
                  <a:pt x="2276299" y="828792"/>
                </a:cubicBezTo>
                <a:close/>
                <a:moveTo>
                  <a:pt x="2247682" y="796336"/>
                </a:moveTo>
                <a:cubicBezTo>
                  <a:pt x="2256413" y="796336"/>
                  <a:pt x="2256413" y="809036"/>
                  <a:pt x="2247682" y="809036"/>
                </a:cubicBezTo>
                <a:cubicBezTo>
                  <a:pt x="2238950" y="809036"/>
                  <a:pt x="2238950" y="796336"/>
                  <a:pt x="2247682" y="796336"/>
                </a:cubicBezTo>
                <a:close/>
                <a:moveTo>
                  <a:pt x="1579917" y="483864"/>
                </a:moveTo>
                <a:cubicBezTo>
                  <a:pt x="1583224" y="481659"/>
                  <a:pt x="1587634" y="481659"/>
                  <a:pt x="1589839" y="486068"/>
                </a:cubicBezTo>
                <a:cubicBezTo>
                  <a:pt x="1594249" y="490478"/>
                  <a:pt x="1598659" y="499298"/>
                  <a:pt x="1603068" y="503708"/>
                </a:cubicBezTo>
                <a:cubicBezTo>
                  <a:pt x="1611888" y="508117"/>
                  <a:pt x="1598659" y="516937"/>
                  <a:pt x="1594249" y="512527"/>
                </a:cubicBezTo>
                <a:cubicBezTo>
                  <a:pt x="1585429" y="508117"/>
                  <a:pt x="1581019" y="499298"/>
                  <a:pt x="1576610" y="494888"/>
                </a:cubicBezTo>
                <a:cubicBezTo>
                  <a:pt x="1574405" y="490478"/>
                  <a:pt x="1576610" y="486068"/>
                  <a:pt x="1579917" y="483864"/>
                </a:cubicBezTo>
                <a:close/>
                <a:moveTo>
                  <a:pt x="1547316" y="386063"/>
                </a:moveTo>
                <a:lnTo>
                  <a:pt x="1553935" y="402753"/>
                </a:lnTo>
                <a:cubicBezTo>
                  <a:pt x="1559410" y="420237"/>
                  <a:pt x="1563790" y="437722"/>
                  <a:pt x="1568170" y="455207"/>
                </a:cubicBezTo>
                <a:cubicBezTo>
                  <a:pt x="1568170" y="477062"/>
                  <a:pt x="1572550" y="494547"/>
                  <a:pt x="1572550" y="516403"/>
                </a:cubicBezTo>
                <a:cubicBezTo>
                  <a:pt x="1576929" y="542629"/>
                  <a:pt x="1590069" y="525145"/>
                  <a:pt x="1607588" y="512031"/>
                </a:cubicBezTo>
                <a:lnTo>
                  <a:pt x="1619255" y="505493"/>
                </a:lnTo>
                <a:lnTo>
                  <a:pt x="1573391" y="450512"/>
                </a:lnTo>
                <a:cubicBezTo>
                  <a:pt x="1571208" y="448298"/>
                  <a:pt x="1572299" y="443870"/>
                  <a:pt x="1575028" y="441102"/>
                </a:cubicBezTo>
                <a:cubicBezTo>
                  <a:pt x="1577756" y="438334"/>
                  <a:pt x="1582122" y="437227"/>
                  <a:pt x="1586487" y="441656"/>
                </a:cubicBezTo>
                <a:lnTo>
                  <a:pt x="1633214" y="497670"/>
                </a:lnTo>
                <a:lnTo>
                  <a:pt x="1639551" y="494119"/>
                </a:lnTo>
                <a:lnTo>
                  <a:pt x="1638753" y="493943"/>
                </a:lnTo>
                <a:cubicBezTo>
                  <a:pt x="1627763" y="472179"/>
                  <a:pt x="1612376" y="454768"/>
                  <a:pt x="1595891" y="437900"/>
                </a:cubicBezTo>
                <a:close/>
                <a:moveTo>
                  <a:pt x="897240" y="107035"/>
                </a:moveTo>
                <a:cubicBezTo>
                  <a:pt x="900525" y="105392"/>
                  <a:pt x="904904" y="105392"/>
                  <a:pt x="907094" y="109774"/>
                </a:cubicBezTo>
                <a:lnTo>
                  <a:pt x="944378" y="166214"/>
                </a:lnTo>
                <a:lnTo>
                  <a:pt x="982637" y="231908"/>
                </a:lnTo>
                <a:lnTo>
                  <a:pt x="1001614" y="304356"/>
                </a:lnTo>
                <a:lnTo>
                  <a:pt x="1007880" y="307280"/>
                </a:lnTo>
                <a:lnTo>
                  <a:pt x="1008758" y="308944"/>
                </a:lnTo>
                <a:lnTo>
                  <a:pt x="1016049" y="305588"/>
                </a:lnTo>
                <a:lnTo>
                  <a:pt x="996391" y="255185"/>
                </a:lnTo>
                <a:cubicBezTo>
                  <a:pt x="988522" y="238207"/>
                  <a:pt x="979626" y="221502"/>
                  <a:pt x="970047" y="205072"/>
                </a:cubicBezTo>
                <a:lnTo>
                  <a:pt x="944378" y="166214"/>
                </a:lnTo>
                <a:lnTo>
                  <a:pt x="942129" y="162352"/>
                </a:lnTo>
                <a:cubicBezTo>
                  <a:pt x="937749" y="157970"/>
                  <a:pt x="937749" y="153589"/>
                  <a:pt x="939939" y="151398"/>
                </a:cubicBezTo>
                <a:cubicBezTo>
                  <a:pt x="942129" y="149207"/>
                  <a:pt x="946508" y="149207"/>
                  <a:pt x="950887" y="153589"/>
                </a:cubicBezTo>
                <a:cubicBezTo>
                  <a:pt x="970594" y="173306"/>
                  <a:pt x="984827" y="197404"/>
                  <a:pt x="995228" y="223693"/>
                </a:cubicBezTo>
                <a:lnTo>
                  <a:pt x="1016211" y="305514"/>
                </a:lnTo>
                <a:lnTo>
                  <a:pt x="1094601" y="269433"/>
                </a:lnTo>
                <a:cubicBezTo>
                  <a:pt x="1160709" y="246484"/>
                  <a:pt x="1231436" y="235830"/>
                  <a:pt x="1297775" y="238391"/>
                </a:cubicBezTo>
                <a:cubicBezTo>
                  <a:pt x="1319888" y="239244"/>
                  <a:pt x="1341514" y="241567"/>
                  <a:pt x="1362318" y="245391"/>
                </a:cubicBezTo>
                <a:cubicBezTo>
                  <a:pt x="1432395" y="258505"/>
                  <a:pt x="1498093" y="289103"/>
                  <a:pt x="1533131" y="350299"/>
                </a:cubicBezTo>
                <a:lnTo>
                  <a:pt x="1546654" y="384395"/>
                </a:lnTo>
                <a:lnTo>
                  <a:pt x="1549731" y="374240"/>
                </a:lnTo>
                <a:cubicBezTo>
                  <a:pt x="1553028" y="372064"/>
                  <a:pt x="1557425" y="372064"/>
                  <a:pt x="1559623" y="376417"/>
                </a:cubicBezTo>
                <a:cubicBezTo>
                  <a:pt x="1590396" y="415592"/>
                  <a:pt x="1629961" y="441709"/>
                  <a:pt x="1651942" y="485238"/>
                </a:cubicBezTo>
                <a:lnTo>
                  <a:pt x="1651235" y="487571"/>
                </a:lnTo>
                <a:lnTo>
                  <a:pt x="1671404" y="476268"/>
                </a:lnTo>
                <a:cubicBezTo>
                  <a:pt x="1830207" y="408558"/>
                  <a:pt x="2051046" y="449196"/>
                  <a:pt x="2181346" y="560114"/>
                </a:cubicBezTo>
                <a:cubicBezTo>
                  <a:pt x="2233904" y="604372"/>
                  <a:pt x="2266136" y="665227"/>
                  <a:pt x="2276658" y="728617"/>
                </a:cubicBezTo>
                <a:lnTo>
                  <a:pt x="2279102" y="776766"/>
                </a:lnTo>
                <a:lnTo>
                  <a:pt x="2286803" y="782860"/>
                </a:lnTo>
                <a:cubicBezTo>
                  <a:pt x="2291225" y="822230"/>
                  <a:pt x="2286803" y="865974"/>
                  <a:pt x="2304492" y="900970"/>
                </a:cubicBezTo>
                <a:lnTo>
                  <a:pt x="2311552" y="912822"/>
                </a:lnTo>
                <a:lnTo>
                  <a:pt x="2306092" y="852494"/>
                </a:lnTo>
                <a:cubicBezTo>
                  <a:pt x="2302263" y="828778"/>
                  <a:pt x="2297066" y="804447"/>
                  <a:pt x="2291596" y="779296"/>
                </a:cubicBezTo>
                <a:cubicBezTo>
                  <a:pt x="2291596" y="774922"/>
                  <a:pt x="2294878" y="771642"/>
                  <a:pt x="2298160" y="770548"/>
                </a:cubicBezTo>
                <a:cubicBezTo>
                  <a:pt x="2301442" y="769455"/>
                  <a:pt x="2304725" y="770548"/>
                  <a:pt x="2304725" y="774922"/>
                </a:cubicBezTo>
                <a:cubicBezTo>
                  <a:pt x="2317854" y="829598"/>
                  <a:pt x="2328795" y="883181"/>
                  <a:pt x="2327700" y="934576"/>
                </a:cubicBezTo>
                <a:lnTo>
                  <a:pt x="2326168" y="944273"/>
                </a:lnTo>
                <a:lnTo>
                  <a:pt x="2331026" y="962212"/>
                </a:lnTo>
                <a:cubicBezTo>
                  <a:pt x="2331026" y="966587"/>
                  <a:pt x="2327709" y="968774"/>
                  <a:pt x="2324393" y="968774"/>
                </a:cubicBezTo>
                <a:lnTo>
                  <a:pt x="2322581" y="966982"/>
                </a:lnTo>
                <a:lnTo>
                  <a:pt x="2315802" y="1009892"/>
                </a:lnTo>
                <a:cubicBezTo>
                  <a:pt x="2308007" y="1034360"/>
                  <a:pt x="2295972" y="1058144"/>
                  <a:pt x="2278467" y="1081108"/>
                </a:cubicBezTo>
                <a:cubicBezTo>
                  <a:pt x="2229232" y="1140158"/>
                  <a:pt x="2172613" y="1164762"/>
                  <a:pt x="2106763" y="1169682"/>
                </a:cubicBezTo>
                <a:lnTo>
                  <a:pt x="2044560" y="1168697"/>
                </a:lnTo>
                <a:lnTo>
                  <a:pt x="2058163" y="1188467"/>
                </a:lnTo>
                <a:cubicBezTo>
                  <a:pt x="2076230" y="1216879"/>
                  <a:pt x="2091559" y="1246385"/>
                  <a:pt x="2098129" y="1276983"/>
                </a:cubicBezTo>
                <a:cubicBezTo>
                  <a:pt x="2105794" y="1309766"/>
                  <a:pt x="2104972" y="1340911"/>
                  <a:pt x="2097718" y="1369938"/>
                </a:cubicBezTo>
                <a:lnTo>
                  <a:pt x="2086278" y="1400960"/>
                </a:lnTo>
                <a:lnTo>
                  <a:pt x="2110065" y="1438841"/>
                </a:lnTo>
                <a:lnTo>
                  <a:pt x="2123100" y="1473438"/>
                </a:lnTo>
                <a:lnTo>
                  <a:pt x="2124977" y="1466159"/>
                </a:lnTo>
                <a:cubicBezTo>
                  <a:pt x="2131466" y="1422624"/>
                  <a:pt x="2125105" y="1374628"/>
                  <a:pt x="2107050" y="1325401"/>
                </a:cubicBezTo>
                <a:cubicBezTo>
                  <a:pt x="2102673" y="1316650"/>
                  <a:pt x="2115804" y="1312274"/>
                  <a:pt x="2120181" y="1321026"/>
                </a:cubicBezTo>
                <a:cubicBezTo>
                  <a:pt x="2150821" y="1408540"/>
                  <a:pt x="2159575" y="1517932"/>
                  <a:pt x="2085164" y="1587943"/>
                </a:cubicBezTo>
                <a:lnTo>
                  <a:pt x="2040138" y="1618741"/>
                </a:lnTo>
                <a:lnTo>
                  <a:pt x="2040910" y="1622653"/>
                </a:lnTo>
                <a:cubicBezTo>
                  <a:pt x="2043093" y="1627007"/>
                  <a:pt x="2039819" y="1629184"/>
                  <a:pt x="2035999" y="1629184"/>
                </a:cubicBezTo>
                <a:lnTo>
                  <a:pt x="2030862" y="1625085"/>
                </a:lnTo>
                <a:lnTo>
                  <a:pt x="2022791" y="1630606"/>
                </a:lnTo>
                <a:lnTo>
                  <a:pt x="1959781" y="1651603"/>
                </a:lnTo>
                <a:lnTo>
                  <a:pt x="1962726" y="1662623"/>
                </a:lnTo>
                <a:cubicBezTo>
                  <a:pt x="1962726" y="1671415"/>
                  <a:pt x="1949708" y="1675811"/>
                  <a:pt x="1945369" y="1667019"/>
                </a:cubicBezTo>
                <a:lnTo>
                  <a:pt x="1941332" y="1655146"/>
                </a:lnTo>
                <a:lnTo>
                  <a:pt x="1910696" y="1658980"/>
                </a:lnTo>
                <a:lnTo>
                  <a:pt x="1893773" y="1658306"/>
                </a:lnTo>
                <a:lnTo>
                  <a:pt x="1896667" y="1663288"/>
                </a:lnTo>
                <a:lnTo>
                  <a:pt x="1888906" y="1674980"/>
                </a:lnTo>
                <a:cubicBezTo>
                  <a:pt x="1893272" y="1674980"/>
                  <a:pt x="1893272" y="1670596"/>
                  <a:pt x="1897637" y="1670596"/>
                </a:cubicBezTo>
                <a:cubicBezTo>
                  <a:pt x="1899820" y="1670596"/>
                  <a:pt x="1898729" y="1667307"/>
                  <a:pt x="1897092" y="1664019"/>
                </a:cubicBezTo>
                <a:lnTo>
                  <a:pt x="1896667" y="1663288"/>
                </a:lnTo>
                <a:lnTo>
                  <a:pt x="1897637" y="1661827"/>
                </a:lnTo>
                <a:cubicBezTo>
                  <a:pt x="1902003" y="1657442"/>
                  <a:pt x="1915100" y="1666211"/>
                  <a:pt x="1906369" y="1674980"/>
                </a:cubicBezTo>
                <a:cubicBezTo>
                  <a:pt x="1906369" y="1674980"/>
                  <a:pt x="1902003" y="1679365"/>
                  <a:pt x="1902003" y="1679365"/>
                </a:cubicBezTo>
                <a:cubicBezTo>
                  <a:pt x="1902003" y="1683749"/>
                  <a:pt x="1897637" y="1683749"/>
                  <a:pt x="1893272" y="1683749"/>
                </a:cubicBezTo>
                <a:cubicBezTo>
                  <a:pt x="1888906" y="1683749"/>
                  <a:pt x="1888906" y="1679365"/>
                  <a:pt x="1888906" y="1679365"/>
                </a:cubicBezTo>
                <a:cubicBezTo>
                  <a:pt x="1886723" y="1674980"/>
                  <a:pt x="1884541" y="1669499"/>
                  <a:pt x="1882358" y="1664567"/>
                </a:cubicBezTo>
                <a:lnTo>
                  <a:pt x="1878448" y="1657695"/>
                </a:lnTo>
                <a:lnTo>
                  <a:pt x="1871234" y="1657407"/>
                </a:lnTo>
                <a:lnTo>
                  <a:pt x="1811584" y="1647949"/>
                </a:lnTo>
                <a:lnTo>
                  <a:pt x="1821835" y="1665889"/>
                </a:lnTo>
                <a:cubicBezTo>
                  <a:pt x="1826201" y="1670255"/>
                  <a:pt x="1817470" y="1678986"/>
                  <a:pt x="1808738" y="1670255"/>
                </a:cubicBezTo>
                <a:lnTo>
                  <a:pt x="1793854" y="1645137"/>
                </a:lnTo>
                <a:lnTo>
                  <a:pt x="1791899" y="1644827"/>
                </a:lnTo>
                <a:cubicBezTo>
                  <a:pt x="1774391" y="1641546"/>
                  <a:pt x="1756882" y="1639905"/>
                  <a:pt x="1739511" y="1638879"/>
                </a:cubicBezTo>
                <a:lnTo>
                  <a:pt x="1738164" y="1638820"/>
                </a:lnTo>
                <a:lnTo>
                  <a:pt x="1733282" y="1641889"/>
                </a:lnTo>
                <a:lnTo>
                  <a:pt x="1729530" y="1638442"/>
                </a:lnTo>
                <a:lnTo>
                  <a:pt x="1687943" y="1636623"/>
                </a:lnTo>
                <a:cubicBezTo>
                  <a:pt x="1654020" y="1634982"/>
                  <a:pt x="1621192" y="1631700"/>
                  <a:pt x="1590553" y="1618573"/>
                </a:cubicBezTo>
                <a:cubicBezTo>
                  <a:pt x="1559913" y="1605446"/>
                  <a:pt x="1564290" y="1605446"/>
                  <a:pt x="1542404" y="1622949"/>
                </a:cubicBezTo>
                <a:cubicBezTo>
                  <a:pt x="1529273" y="1631700"/>
                  <a:pt x="1511765" y="1640452"/>
                  <a:pt x="1494256" y="1640452"/>
                </a:cubicBezTo>
                <a:lnTo>
                  <a:pt x="1452071" y="1643848"/>
                </a:lnTo>
                <a:lnTo>
                  <a:pt x="1451848" y="1644445"/>
                </a:lnTo>
                <a:lnTo>
                  <a:pt x="1450748" y="1643955"/>
                </a:lnTo>
                <a:lnTo>
                  <a:pt x="1416517" y="1646711"/>
                </a:lnTo>
                <a:lnTo>
                  <a:pt x="1414925" y="1647733"/>
                </a:lnTo>
                <a:lnTo>
                  <a:pt x="1413004" y="1646993"/>
                </a:lnTo>
                <a:lnTo>
                  <a:pt x="1412733" y="1647015"/>
                </a:lnTo>
                <a:lnTo>
                  <a:pt x="1336083" y="1652947"/>
                </a:lnTo>
                <a:lnTo>
                  <a:pt x="1331958" y="1656155"/>
                </a:lnTo>
                <a:lnTo>
                  <a:pt x="1328580" y="1653528"/>
                </a:lnTo>
                <a:lnTo>
                  <a:pt x="1327927" y="1653579"/>
                </a:lnTo>
                <a:cubicBezTo>
                  <a:pt x="1297287" y="1655767"/>
                  <a:pt x="1266647" y="1656860"/>
                  <a:pt x="1236008" y="1655767"/>
                </a:cubicBezTo>
                <a:lnTo>
                  <a:pt x="1217470" y="1653560"/>
                </a:lnTo>
                <a:lnTo>
                  <a:pt x="1218188" y="1657715"/>
                </a:lnTo>
                <a:cubicBezTo>
                  <a:pt x="1218188" y="1666287"/>
                  <a:pt x="1200408" y="1666287"/>
                  <a:pt x="1204853" y="1657715"/>
                </a:cubicBezTo>
                <a:lnTo>
                  <a:pt x="1203650" y="1651916"/>
                </a:lnTo>
                <a:lnTo>
                  <a:pt x="1144440" y="1644869"/>
                </a:lnTo>
                <a:lnTo>
                  <a:pt x="1143840" y="1657609"/>
                </a:lnTo>
                <a:cubicBezTo>
                  <a:pt x="1143840" y="1666287"/>
                  <a:pt x="1130346" y="1666287"/>
                  <a:pt x="1130346" y="1657609"/>
                </a:cubicBezTo>
                <a:lnTo>
                  <a:pt x="1128882" y="1643486"/>
                </a:lnTo>
                <a:lnTo>
                  <a:pt x="1119995" y="1642702"/>
                </a:lnTo>
                <a:lnTo>
                  <a:pt x="1121747" y="1648507"/>
                </a:lnTo>
                <a:cubicBezTo>
                  <a:pt x="1126113" y="1657185"/>
                  <a:pt x="1108650" y="1661524"/>
                  <a:pt x="1108650" y="1652846"/>
                </a:cubicBezTo>
                <a:lnTo>
                  <a:pt x="1105195" y="1641397"/>
                </a:lnTo>
                <a:lnTo>
                  <a:pt x="1093404" y="1640357"/>
                </a:lnTo>
                <a:lnTo>
                  <a:pt x="1094759" y="1652881"/>
                </a:lnTo>
                <a:cubicBezTo>
                  <a:pt x="1094759" y="1661524"/>
                  <a:pt x="1077298" y="1657203"/>
                  <a:pt x="1081662" y="1648559"/>
                </a:cubicBezTo>
                <a:lnTo>
                  <a:pt x="1079883" y="1639164"/>
                </a:lnTo>
                <a:lnTo>
                  <a:pt x="1069680" y="1638264"/>
                </a:lnTo>
                <a:lnTo>
                  <a:pt x="1044959" y="1640444"/>
                </a:lnTo>
                <a:lnTo>
                  <a:pt x="1043035" y="1644435"/>
                </a:lnTo>
                <a:cubicBezTo>
                  <a:pt x="1038801" y="1646630"/>
                  <a:pt x="1035626" y="1645532"/>
                  <a:pt x="1034039" y="1642789"/>
                </a:cubicBezTo>
                <a:lnTo>
                  <a:pt x="1034103" y="1641402"/>
                </a:lnTo>
                <a:lnTo>
                  <a:pt x="1021119" y="1642547"/>
                </a:lnTo>
                <a:lnTo>
                  <a:pt x="1021339" y="1644742"/>
                </a:lnTo>
                <a:cubicBezTo>
                  <a:pt x="1021339" y="1653587"/>
                  <a:pt x="1003559" y="1653587"/>
                  <a:pt x="1003559" y="1644742"/>
                </a:cubicBezTo>
                <a:lnTo>
                  <a:pt x="1003608" y="1644092"/>
                </a:lnTo>
                <a:lnTo>
                  <a:pt x="995269" y="1644827"/>
                </a:lnTo>
                <a:cubicBezTo>
                  <a:pt x="973384" y="1649203"/>
                  <a:pt x="947122" y="1653579"/>
                  <a:pt x="925236" y="1644827"/>
                </a:cubicBezTo>
                <a:lnTo>
                  <a:pt x="897876" y="1630323"/>
                </a:lnTo>
                <a:lnTo>
                  <a:pt x="888966" y="1640886"/>
                </a:lnTo>
                <a:cubicBezTo>
                  <a:pt x="882372" y="1640886"/>
                  <a:pt x="879075" y="1636469"/>
                  <a:pt x="879075" y="1632051"/>
                </a:cubicBezTo>
                <a:lnTo>
                  <a:pt x="887292" y="1624712"/>
                </a:lnTo>
                <a:lnTo>
                  <a:pt x="886050" y="1624054"/>
                </a:lnTo>
                <a:lnTo>
                  <a:pt x="885120" y="1624321"/>
                </a:lnTo>
                <a:lnTo>
                  <a:pt x="885040" y="1623518"/>
                </a:lnTo>
                <a:lnTo>
                  <a:pt x="853014" y="1606540"/>
                </a:lnTo>
                <a:lnTo>
                  <a:pt x="797846" y="1552411"/>
                </a:lnTo>
                <a:lnTo>
                  <a:pt x="797678" y="1552383"/>
                </a:lnTo>
                <a:lnTo>
                  <a:pt x="797514" y="1552085"/>
                </a:lnTo>
                <a:lnTo>
                  <a:pt x="793923" y="1548562"/>
                </a:lnTo>
                <a:lnTo>
                  <a:pt x="769782" y="1515653"/>
                </a:lnTo>
                <a:lnTo>
                  <a:pt x="767100" y="1518566"/>
                </a:lnTo>
                <a:cubicBezTo>
                  <a:pt x="764322" y="1519652"/>
                  <a:pt x="760989" y="1519652"/>
                  <a:pt x="758766" y="1517479"/>
                </a:cubicBezTo>
                <a:cubicBezTo>
                  <a:pt x="754321" y="1513135"/>
                  <a:pt x="754321" y="1504445"/>
                  <a:pt x="749876" y="1495756"/>
                </a:cubicBezTo>
                <a:lnTo>
                  <a:pt x="752591" y="1492218"/>
                </a:lnTo>
                <a:lnTo>
                  <a:pt x="745775" y="1482926"/>
                </a:lnTo>
                <a:lnTo>
                  <a:pt x="742872" y="1478955"/>
                </a:lnTo>
                <a:lnTo>
                  <a:pt x="740805" y="1482137"/>
                </a:lnTo>
                <a:cubicBezTo>
                  <a:pt x="736269" y="1482137"/>
                  <a:pt x="732867" y="1478896"/>
                  <a:pt x="731733" y="1475115"/>
                </a:cubicBezTo>
                <a:lnTo>
                  <a:pt x="734873" y="1468010"/>
                </a:lnTo>
                <a:lnTo>
                  <a:pt x="732564" y="1464851"/>
                </a:lnTo>
                <a:lnTo>
                  <a:pt x="731733" y="1464851"/>
                </a:lnTo>
                <a:lnTo>
                  <a:pt x="731733" y="1463786"/>
                </a:lnTo>
                <a:lnTo>
                  <a:pt x="722795" y="1452843"/>
                </a:lnTo>
                <a:cubicBezTo>
                  <a:pt x="720059" y="1450929"/>
                  <a:pt x="717597" y="1451339"/>
                  <a:pt x="714998" y="1455236"/>
                </a:cubicBezTo>
                <a:lnTo>
                  <a:pt x="712569" y="1461810"/>
                </a:lnTo>
                <a:lnTo>
                  <a:pt x="722889" y="1495631"/>
                </a:lnTo>
                <a:cubicBezTo>
                  <a:pt x="722889" y="1504362"/>
                  <a:pt x="709701" y="1504362"/>
                  <a:pt x="705304" y="1499996"/>
                </a:cubicBezTo>
                <a:lnTo>
                  <a:pt x="702708" y="1492262"/>
                </a:lnTo>
                <a:lnTo>
                  <a:pt x="695705" y="1518404"/>
                </a:lnTo>
                <a:lnTo>
                  <a:pt x="700664" y="1530911"/>
                </a:lnTo>
                <a:cubicBezTo>
                  <a:pt x="700664" y="1535290"/>
                  <a:pt x="697458" y="1538575"/>
                  <a:pt x="693719" y="1539122"/>
                </a:cubicBezTo>
                <a:lnTo>
                  <a:pt x="693675" y="1539087"/>
                </a:lnTo>
                <a:lnTo>
                  <a:pt x="692279" y="1565229"/>
                </a:lnTo>
                <a:lnTo>
                  <a:pt x="696298" y="1570772"/>
                </a:lnTo>
                <a:cubicBezTo>
                  <a:pt x="698481" y="1572988"/>
                  <a:pt x="697390" y="1577420"/>
                  <a:pt x="694661" y="1580189"/>
                </a:cubicBezTo>
                <a:lnTo>
                  <a:pt x="691398" y="1581735"/>
                </a:lnTo>
                <a:lnTo>
                  <a:pt x="690779" y="1593327"/>
                </a:lnTo>
                <a:lnTo>
                  <a:pt x="693508" y="1622572"/>
                </a:lnTo>
                <a:lnTo>
                  <a:pt x="723250" y="1653465"/>
                </a:lnTo>
                <a:cubicBezTo>
                  <a:pt x="727652" y="1657861"/>
                  <a:pt x="718848" y="1671049"/>
                  <a:pt x="710045" y="1662257"/>
                </a:cubicBezTo>
                <a:lnTo>
                  <a:pt x="695631" y="1645321"/>
                </a:lnTo>
                <a:lnTo>
                  <a:pt x="697627" y="1666706"/>
                </a:lnTo>
                <a:lnTo>
                  <a:pt x="701473" y="1684299"/>
                </a:lnTo>
                <a:lnTo>
                  <a:pt x="731223" y="1718619"/>
                </a:lnTo>
                <a:cubicBezTo>
                  <a:pt x="735589" y="1722998"/>
                  <a:pt x="726858" y="1736136"/>
                  <a:pt x="718126" y="1727378"/>
                </a:cubicBezTo>
                <a:lnTo>
                  <a:pt x="708275" y="1715415"/>
                </a:lnTo>
                <a:lnTo>
                  <a:pt x="712812" y="1736167"/>
                </a:lnTo>
                <a:lnTo>
                  <a:pt x="736306" y="1754658"/>
                </a:lnTo>
                <a:cubicBezTo>
                  <a:pt x="745114" y="1759068"/>
                  <a:pt x="736306" y="1767887"/>
                  <a:pt x="727498" y="1767887"/>
                </a:cubicBezTo>
                <a:lnTo>
                  <a:pt x="721820" y="1763418"/>
                </a:lnTo>
                <a:lnTo>
                  <a:pt x="738963" y="1802861"/>
                </a:lnTo>
                <a:lnTo>
                  <a:pt x="740153" y="1803804"/>
                </a:lnTo>
                <a:cubicBezTo>
                  <a:pt x="742909" y="1805987"/>
                  <a:pt x="745114" y="1808169"/>
                  <a:pt x="745114" y="1810352"/>
                </a:cubicBezTo>
                <a:lnTo>
                  <a:pt x="743057" y="1812281"/>
                </a:lnTo>
                <a:lnTo>
                  <a:pt x="750152" y="1828607"/>
                </a:lnTo>
                <a:cubicBezTo>
                  <a:pt x="767660" y="1859237"/>
                  <a:pt x="780792" y="1894242"/>
                  <a:pt x="807054" y="1916121"/>
                </a:cubicBezTo>
                <a:cubicBezTo>
                  <a:pt x="824563" y="1929248"/>
                  <a:pt x="850825" y="1946751"/>
                  <a:pt x="863957" y="1964254"/>
                </a:cubicBezTo>
                <a:cubicBezTo>
                  <a:pt x="890219" y="2000353"/>
                  <a:pt x="904171" y="2075834"/>
                  <a:pt x="885500" y="2127932"/>
                </a:cubicBezTo>
                <a:lnTo>
                  <a:pt x="874709" y="2142884"/>
                </a:lnTo>
                <a:lnTo>
                  <a:pt x="876082" y="2143403"/>
                </a:lnTo>
                <a:cubicBezTo>
                  <a:pt x="884814" y="2143403"/>
                  <a:pt x="880448" y="2156824"/>
                  <a:pt x="871717" y="2156824"/>
                </a:cubicBezTo>
                <a:lnTo>
                  <a:pt x="866162" y="2154727"/>
                </a:lnTo>
                <a:lnTo>
                  <a:pt x="855202" y="2169912"/>
                </a:lnTo>
                <a:cubicBezTo>
                  <a:pt x="846448" y="2174287"/>
                  <a:pt x="837694" y="2161160"/>
                  <a:pt x="846448" y="2156784"/>
                </a:cubicBezTo>
                <a:lnTo>
                  <a:pt x="851810" y="2149308"/>
                </a:lnTo>
                <a:lnTo>
                  <a:pt x="788770" y="2125507"/>
                </a:lnTo>
                <a:cubicBezTo>
                  <a:pt x="780039" y="2121033"/>
                  <a:pt x="784404" y="2107611"/>
                  <a:pt x="793135" y="2112085"/>
                </a:cubicBezTo>
                <a:lnTo>
                  <a:pt x="860317" y="2137450"/>
                </a:lnTo>
                <a:lnTo>
                  <a:pt x="866555" y="2128753"/>
                </a:lnTo>
                <a:cubicBezTo>
                  <a:pt x="880918" y="2093884"/>
                  <a:pt x="879276" y="2043016"/>
                  <a:pt x="872711" y="2016762"/>
                </a:cubicBezTo>
                <a:cubicBezTo>
                  <a:pt x="868334" y="1992696"/>
                  <a:pt x="857391" y="1977381"/>
                  <a:pt x="843713" y="1964801"/>
                </a:cubicBezTo>
                <a:lnTo>
                  <a:pt x="822317" y="1948051"/>
                </a:lnTo>
                <a:lnTo>
                  <a:pt x="821674" y="1951731"/>
                </a:lnTo>
                <a:cubicBezTo>
                  <a:pt x="818951" y="1954479"/>
                  <a:pt x="814594" y="1955578"/>
                  <a:pt x="810238" y="1951182"/>
                </a:cubicBezTo>
                <a:cubicBezTo>
                  <a:pt x="766674" y="1907220"/>
                  <a:pt x="705685" y="1894032"/>
                  <a:pt x="649052" y="1863259"/>
                </a:cubicBezTo>
                <a:cubicBezTo>
                  <a:pt x="640339" y="1863259"/>
                  <a:pt x="649052" y="1845674"/>
                  <a:pt x="657764" y="1850070"/>
                </a:cubicBezTo>
                <a:lnTo>
                  <a:pt x="743146" y="1889334"/>
                </a:lnTo>
                <a:lnTo>
                  <a:pt x="738087" y="1877164"/>
                </a:lnTo>
                <a:cubicBezTo>
                  <a:pt x="725195" y="1860126"/>
                  <a:pt x="698183" y="1843703"/>
                  <a:pt x="688360" y="1837134"/>
                </a:cubicBezTo>
                <a:cubicBezTo>
                  <a:pt x="670898" y="1823997"/>
                  <a:pt x="649070" y="1806479"/>
                  <a:pt x="627241" y="1793341"/>
                </a:cubicBezTo>
                <a:cubicBezTo>
                  <a:pt x="622876" y="1788962"/>
                  <a:pt x="627241" y="1775824"/>
                  <a:pt x="635973" y="1780203"/>
                </a:cubicBezTo>
                <a:cubicBezTo>
                  <a:pt x="662166" y="1797721"/>
                  <a:pt x="688360" y="1815238"/>
                  <a:pt x="710188" y="1832755"/>
                </a:cubicBezTo>
                <a:cubicBezTo>
                  <a:pt x="727651" y="1845893"/>
                  <a:pt x="762576" y="1867790"/>
                  <a:pt x="758210" y="1894066"/>
                </a:cubicBezTo>
                <a:lnTo>
                  <a:pt x="756057" y="1896225"/>
                </a:lnTo>
                <a:lnTo>
                  <a:pt x="785189" y="1911891"/>
                </a:lnTo>
                <a:lnTo>
                  <a:pt x="785497" y="1912138"/>
                </a:lnTo>
                <a:lnTo>
                  <a:pt x="746322" y="1859784"/>
                </a:lnTo>
                <a:lnTo>
                  <a:pt x="725607" y="1813587"/>
                </a:lnTo>
                <a:lnTo>
                  <a:pt x="723065" y="1810352"/>
                </a:lnTo>
                <a:cubicBezTo>
                  <a:pt x="718655" y="1805987"/>
                  <a:pt x="714246" y="1801621"/>
                  <a:pt x="709836" y="1801621"/>
                </a:cubicBezTo>
                <a:cubicBezTo>
                  <a:pt x="701016" y="1792890"/>
                  <a:pt x="692197" y="1784159"/>
                  <a:pt x="678968" y="1775427"/>
                </a:cubicBezTo>
                <a:cubicBezTo>
                  <a:pt x="665738" y="1757965"/>
                  <a:pt x="648100" y="1744868"/>
                  <a:pt x="630461" y="1731771"/>
                </a:cubicBezTo>
                <a:cubicBezTo>
                  <a:pt x="626051" y="1727405"/>
                  <a:pt x="634870" y="1718674"/>
                  <a:pt x="643690" y="1723040"/>
                </a:cubicBezTo>
                <a:cubicBezTo>
                  <a:pt x="661329" y="1740502"/>
                  <a:pt x="678968" y="1753599"/>
                  <a:pt x="701016" y="1771062"/>
                </a:cubicBezTo>
                <a:lnTo>
                  <a:pt x="710323" y="1778959"/>
                </a:lnTo>
                <a:lnTo>
                  <a:pt x="701193" y="1747183"/>
                </a:lnTo>
                <a:lnTo>
                  <a:pt x="697908" y="1744598"/>
                </a:lnTo>
                <a:cubicBezTo>
                  <a:pt x="671071" y="1718553"/>
                  <a:pt x="650427" y="1686307"/>
                  <a:pt x="617397" y="1666463"/>
                </a:cubicBezTo>
                <a:cubicBezTo>
                  <a:pt x="608589" y="1662053"/>
                  <a:pt x="617397" y="1648824"/>
                  <a:pt x="626205" y="1653234"/>
                </a:cubicBezTo>
                <a:cubicBezTo>
                  <a:pt x="648225" y="1666463"/>
                  <a:pt x="664740" y="1685204"/>
                  <a:pt x="681255" y="1703946"/>
                </a:cubicBezTo>
                <a:lnTo>
                  <a:pt x="692137" y="1715666"/>
                </a:lnTo>
                <a:lnTo>
                  <a:pt x="687137" y="1698263"/>
                </a:lnTo>
                <a:lnTo>
                  <a:pt x="685617" y="1687900"/>
                </a:lnTo>
                <a:lnTo>
                  <a:pt x="635180" y="1626653"/>
                </a:lnTo>
                <a:cubicBezTo>
                  <a:pt x="630814" y="1622274"/>
                  <a:pt x="639545" y="1609136"/>
                  <a:pt x="643911" y="1617895"/>
                </a:cubicBezTo>
                <a:lnTo>
                  <a:pt x="681752" y="1661549"/>
                </a:lnTo>
                <a:lnTo>
                  <a:pt x="675988" y="1622240"/>
                </a:lnTo>
                <a:lnTo>
                  <a:pt x="635216" y="1574334"/>
                </a:lnTo>
                <a:cubicBezTo>
                  <a:pt x="630814" y="1565541"/>
                  <a:pt x="639617" y="1556749"/>
                  <a:pt x="644019" y="1561145"/>
                </a:cubicBezTo>
                <a:lnTo>
                  <a:pt x="673824" y="1599972"/>
                </a:lnTo>
                <a:lnTo>
                  <a:pt x="674343" y="1567250"/>
                </a:lnTo>
                <a:lnTo>
                  <a:pt x="654279" y="1539196"/>
                </a:lnTo>
                <a:cubicBezTo>
                  <a:pt x="646094" y="1525346"/>
                  <a:pt x="639545" y="1510943"/>
                  <a:pt x="635180" y="1495432"/>
                </a:cubicBezTo>
                <a:cubicBezTo>
                  <a:pt x="630814" y="1486568"/>
                  <a:pt x="643911" y="1482136"/>
                  <a:pt x="648276" y="1491000"/>
                </a:cubicBezTo>
                <a:cubicBezTo>
                  <a:pt x="652642" y="1504295"/>
                  <a:pt x="659191" y="1517590"/>
                  <a:pt x="667376" y="1530886"/>
                </a:cubicBezTo>
                <a:lnTo>
                  <a:pt x="675503" y="1542093"/>
                </a:lnTo>
                <a:lnTo>
                  <a:pt x="680429" y="1521968"/>
                </a:lnTo>
                <a:lnTo>
                  <a:pt x="666471" y="1482191"/>
                </a:lnTo>
                <a:cubicBezTo>
                  <a:pt x="660060" y="1465222"/>
                  <a:pt x="653649" y="1447704"/>
                  <a:pt x="649375" y="1430187"/>
                </a:cubicBezTo>
                <a:cubicBezTo>
                  <a:pt x="645101" y="1421428"/>
                  <a:pt x="657923" y="1417049"/>
                  <a:pt x="662197" y="1425808"/>
                </a:cubicBezTo>
                <a:cubicBezTo>
                  <a:pt x="666471" y="1443325"/>
                  <a:pt x="672882" y="1460842"/>
                  <a:pt x="679828" y="1478359"/>
                </a:cubicBezTo>
                <a:lnTo>
                  <a:pt x="686800" y="1495945"/>
                </a:lnTo>
                <a:lnTo>
                  <a:pt x="693404" y="1468970"/>
                </a:lnTo>
                <a:lnTo>
                  <a:pt x="698385" y="1460134"/>
                </a:lnTo>
                <a:lnTo>
                  <a:pt x="692665" y="1443789"/>
                </a:lnTo>
                <a:cubicBezTo>
                  <a:pt x="685522" y="1426872"/>
                  <a:pt x="676729" y="1410501"/>
                  <a:pt x="670135" y="1395221"/>
                </a:cubicBezTo>
                <a:cubicBezTo>
                  <a:pt x="665739" y="1386490"/>
                  <a:pt x="683324" y="1382124"/>
                  <a:pt x="683324" y="1390855"/>
                </a:cubicBezTo>
                <a:cubicBezTo>
                  <a:pt x="689918" y="1408318"/>
                  <a:pt x="698710" y="1424689"/>
                  <a:pt x="706403" y="1441606"/>
                </a:cubicBezTo>
                <a:lnTo>
                  <a:pt x="707255" y="1444397"/>
                </a:lnTo>
                <a:lnTo>
                  <a:pt x="715135" y="1430418"/>
                </a:lnTo>
                <a:cubicBezTo>
                  <a:pt x="715135" y="1428230"/>
                  <a:pt x="717324" y="1427136"/>
                  <a:pt x="720059" y="1427136"/>
                </a:cubicBezTo>
                <a:lnTo>
                  <a:pt x="721807" y="1427835"/>
                </a:lnTo>
                <a:lnTo>
                  <a:pt x="718126" y="1417314"/>
                </a:lnTo>
                <a:cubicBezTo>
                  <a:pt x="718126" y="1408671"/>
                  <a:pt x="731733" y="1404349"/>
                  <a:pt x="736269" y="1412992"/>
                </a:cubicBezTo>
                <a:lnTo>
                  <a:pt x="745195" y="1455516"/>
                </a:lnTo>
                <a:lnTo>
                  <a:pt x="752354" y="1466130"/>
                </a:lnTo>
                <a:lnTo>
                  <a:pt x="749876" y="1447964"/>
                </a:lnTo>
                <a:cubicBezTo>
                  <a:pt x="749876" y="1439274"/>
                  <a:pt x="767656" y="1439274"/>
                  <a:pt x="763211" y="1447964"/>
                </a:cubicBezTo>
                <a:cubicBezTo>
                  <a:pt x="763211" y="1458826"/>
                  <a:pt x="765434" y="1469687"/>
                  <a:pt x="767656" y="1480549"/>
                </a:cubicBezTo>
                <a:lnTo>
                  <a:pt x="769070" y="1490912"/>
                </a:lnTo>
                <a:lnTo>
                  <a:pt x="784574" y="1513898"/>
                </a:lnTo>
                <a:lnTo>
                  <a:pt x="784449" y="1513093"/>
                </a:lnTo>
                <a:cubicBezTo>
                  <a:pt x="780039" y="1504361"/>
                  <a:pt x="797678" y="1504361"/>
                  <a:pt x="797678" y="1513093"/>
                </a:cubicBezTo>
                <a:lnTo>
                  <a:pt x="799134" y="1517416"/>
                </a:lnTo>
                <a:lnTo>
                  <a:pt x="800641" y="1527349"/>
                </a:lnTo>
                <a:lnTo>
                  <a:pt x="799491" y="1533676"/>
                </a:lnTo>
                <a:lnTo>
                  <a:pt x="805072" y="1539992"/>
                </a:lnTo>
                <a:lnTo>
                  <a:pt x="806498" y="1539287"/>
                </a:lnTo>
                <a:lnTo>
                  <a:pt x="799134" y="1517416"/>
                </a:lnTo>
                <a:lnTo>
                  <a:pt x="798230" y="1511455"/>
                </a:lnTo>
                <a:cubicBezTo>
                  <a:pt x="795473" y="1501087"/>
                  <a:pt x="791064" y="1491264"/>
                  <a:pt x="788859" y="1482533"/>
                </a:cubicBezTo>
                <a:cubicBezTo>
                  <a:pt x="788859" y="1469436"/>
                  <a:pt x="802088" y="1469436"/>
                  <a:pt x="806498" y="1478167"/>
                </a:cubicBezTo>
                <a:cubicBezTo>
                  <a:pt x="806498" y="1494539"/>
                  <a:pt x="813939" y="1513365"/>
                  <a:pt x="813939" y="1530965"/>
                </a:cubicBezTo>
                <a:lnTo>
                  <a:pt x="811118" y="1546834"/>
                </a:lnTo>
                <a:lnTo>
                  <a:pt x="831330" y="1569708"/>
                </a:lnTo>
                <a:lnTo>
                  <a:pt x="832568" y="1566451"/>
                </a:lnTo>
                <a:lnTo>
                  <a:pt x="835892" y="1564439"/>
                </a:lnTo>
                <a:lnTo>
                  <a:pt x="834462" y="1572267"/>
                </a:lnTo>
                <a:lnTo>
                  <a:pt x="840670" y="1577100"/>
                </a:lnTo>
                <a:lnTo>
                  <a:pt x="846034" y="1575270"/>
                </a:lnTo>
                <a:cubicBezTo>
                  <a:pt x="846034" y="1570860"/>
                  <a:pt x="846034" y="1570860"/>
                  <a:pt x="841725" y="1566451"/>
                </a:cubicBezTo>
                <a:cubicBezTo>
                  <a:pt x="840648" y="1564246"/>
                  <a:pt x="839032" y="1563419"/>
                  <a:pt x="837349" y="1563557"/>
                </a:cubicBezTo>
                <a:lnTo>
                  <a:pt x="835892" y="1564439"/>
                </a:lnTo>
                <a:lnTo>
                  <a:pt x="836002" y="1563832"/>
                </a:lnTo>
                <a:cubicBezTo>
                  <a:pt x="835800" y="1548536"/>
                  <a:pt x="827721" y="1534480"/>
                  <a:pt x="824489" y="1517944"/>
                </a:cubicBezTo>
                <a:cubicBezTo>
                  <a:pt x="824489" y="1509124"/>
                  <a:pt x="841725" y="1509124"/>
                  <a:pt x="841725" y="1517944"/>
                </a:cubicBezTo>
                <a:cubicBezTo>
                  <a:pt x="841725" y="1539992"/>
                  <a:pt x="854652" y="1562041"/>
                  <a:pt x="850343" y="1579680"/>
                </a:cubicBezTo>
                <a:lnTo>
                  <a:pt x="847269" y="1582236"/>
                </a:lnTo>
                <a:lnTo>
                  <a:pt x="877088" y="1605446"/>
                </a:lnTo>
                <a:lnTo>
                  <a:pt x="884410" y="1609161"/>
                </a:lnTo>
                <a:lnTo>
                  <a:pt x="880174" y="1587877"/>
                </a:lnTo>
                <a:cubicBezTo>
                  <a:pt x="875778" y="1574625"/>
                  <a:pt x="871382" y="1561373"/>
                  <a:pt x="866986" y="1552538"/>
                </a:cubicBezTo>
                <a:cubicBezTo>
                  <a:pt x="862589" y="1543704"/>
                  <a:pt x="875778" y="1539286"/>
                  <a:pt x="880174" y="1548121"/>
                </a:cubicBezTo>
                <a:cubicBezTo>
                  <a:pt x="882372" y="1554747"/>
                  <a:pt x="892263" y="1576834"/>
                  <a:pt x="897759" y="1597817"/>
                </a:cubicBezTo>
                <a:lnTo>
                  <a:pt x="900078" y="1617110"/>
                </a:lnTo>
                <a:lnTo>
                  <a:pt x="909868" y="1622078"/>
                </a:lnTo>
                <a:lnTo>
                  <a:pt x="932735" y="1627342"/>
                </a:lnTo>
                <a:lnTo>
                  <a:pt x="920873" y="1574740"/>
                </a:lnTo>
                <a:lnTo>
                  <a:pt x="922888" y="1569242"/>
                </a:lnTo>
                <a:lnTo>
                  <a:pt x="895712" y="1554832"/>
                </a:lnTo>
                <a:cubicBezTo>
                  <a:pt x="879964" y="1545058"/>
                  <a:pt x="864662" y="1534061"/>
                  <a:pt x="849880" y="1521767"/>
                </a:cubicBezTo>
                <a:cubicBezTo>
                  <a:pt x="801702" y="1478056"/>
                  <a:pt x="757904" y="1429973"/>
                  <a:pt x="718485" y="1373148"/>
                </a:cubicBezTo>
                <a:cubicBezTo>
                  <a:pt x="696586" y="1346921"/>
                  <a:pt x="696586" y="1316323"/>
                  <a:pt x="674687" y="1360035"/>
                </a:cubicBezTo>
                <a:cubicBezTo>
                  <a:pt x="661548" y="1390633"/>
                  <a:pt x="648408" y="1425602"/>
                  <a:pt x="639648" y="1456200"/>
                </a:cubicBezTo>
                <a:cubicBezTo>
                  <a:pt x="556432" y="1718469"/>
                  <a:pt x="587091" y="2028821"/>
                  <a:pt x="841120" y="2177440"/>
                </a:cubicBezTo>
                <a:cubicBezTo>
                  <a:pt x="807177" y="2159409"/>
                  <a:pt x="775491" y="2138851"/>
                  <a:pt x="746124" y="2116099"/>
                </a:cubicBezTo>
                <a:lnTo>
                  <a:pt x="708880" y="2081877"/>
                </a:lnTo>
                <a:lnTo>
                  <a:pt x="658810" y="2018234"/>
                </a:lnTo>
                <a:cubicBezTo>
                  <a:pt x="536449" y="1813542"/>
                  <a:pt x="571762" y="1528324"/>
                  <a:pt x="683447" y="1311952"/>
                </a:cubicBezTo>
                <a:cubicBezTo>
                  <a:pt x="683447" y="1307581"/>
                  <a:pt x="692206" y="1307581"/>
                  <a:pt x="696586" y="1311952"/>
                </a:cubicBezTo>
                <a:cubicBezTo>
                  <a:pt x="773233" y="1434344"/>
                  <a:pt x="876707" y="1553390"/>
                  <a:pt x="1018743" y="1590024"/>
                </a:cubicBezTo>
                <a:lnTo>
                  <a:pt x="1026739" y="1591341"/>
                </a:lnTo>
                <a:lnTo>
                  <a:pt x="1026101" y="1587378"/>
                </a:lnTo>
                <a:cubicBezTo>
                  <a:pt x="1026101" y="1578600"/>
                  <a:pt x="1038801" y="1574211"/>
                  <a:pt x="1043035" y="1582989"/>
                </a:cubicBezTo>
                <a:lnTo>
                  <a:pt x="1044239" y="1594224"/>
                </a:lnTo>
                <a:lnTo>
                  <a:pt x="1069077" y="1598317"/>
                </a:lnTo>
                <a:lnTo>
                  <a:pt x="1068567" y="1596701"/>
                </a:lnTo>
                <a:cubicBezTo>
                  <a:pt x="1064201" y="1588058"/>
                  <a:pt x="1077298" y="1583736"/>
                  <a:pt x="1081662" y="1592379"/>
                </a:cubicBezTo>
                <a:lnTo>
                  <a:pt x="1084315" y="1600549"/>
                </a:lnTo>
                <a:lnTo>
                  <a:pt x="1098676" y="1601177"/>
                </a:lnTo>
                <a:lnTo>
                  <a:pt x="1098828" y="1600775"/>
                </a:lnTo>
                <a:lnTo>
                  <a:pt x="1099854" y="1601229"/>
                </a:lnTo>
                <a:lnTo>
                  <a:pt x="1156945" y="1603726"/>
                </a:lnTo>
                <a:cubicBezTo>
                  <a:pt x="1238862" y="1602907"/>
                  <a:pt x="1334944" y="1587335"/>
                  <a:pt x="1384217" y="1534881"/>
                </a:cubicBezTo>
                <a:cubicBezTo>
                  <a:pt x="1414876" y="1504283"/>
                  <a:pt x="1441155" y="1447458"/>
                  <a:pt x="1493713" y="1443087"/>
                </a:cubicBezTo>
                <a:cubicBezTo>
                  <a:pt x="1511232" y="1443087"/>
                  <a:pt x="1537511" y="1473685"/>
                  <a:pt x="1555030" y="1486798"/>
                </a:cubicBezTo>
                <a:cubicBezTo>
                  <a:pt x="1594449" y="1513025"/>
                  <a:pt x="1633867" y="1534881"/>
                  <a:pt x="1677665" y="1547994"/>
                </a:cubicBezTo>
                <a:cubicBezTo>
                  <a:pt x="1697375" y="1554551"/>
                  <a:pt x="1717631" y="1559742"/>
                  <a:pt x="1738162" y="1563293"/>
                </a:cubicBezTo>
                <a:lnTo>
                  <a:pt x="1745749" y="1563960"/>
                </a:lnTo>
                <a:lnTo>
                  <a:pt x="1738888" y="1552383"/>
                </a:lnTo>
                <a:cubicBezTo>
                  <a:pt x="1738888" y="1548017"/>
                  <a:pt x="1738888" y="1539286"/>
                  <a:pt x="1743254" y="1539286"/>
                </a:cubicBezTo>
                <a:cubicBezTo>
                  <a:pt x="1760716" y="1539286"/>
                  <a:pt x="1773813" y="1539286"/>
                  <a:pt x="1786910" y="1543652"/>
                </a:cubicBezTo>
                <a:cubicBezTo>
                  <a:pt x="1795641" y="1548017"/>
                  <a:pt x="1791276" y="1561114"/>
                  <a:pt x="1782544" y="1561114"/>
                </a:cubicBezTo>
                <a:lnTo>
                  <a:pt x="1758534" y="1555112"/>
                </a:lnTo>
                <a:lnTo>
                  <a:pt x="1751985" y="1543652"/>
                </a:lnTo>
                <a:cubicBezTo>
                  <a:pt x="1751985" y="1548017"/>
                  <a:pt x="1751985" y="1552383"/>
                  <a:pt x="1747619" y="1552383"/>
                </a:cubicBezTo>
                <a:lnTo>
                  <a:pt x="1758534" y="1555112"/>
                </a:lnTo>
                <a:lnTo>
                  <a:pt x="1764534" y="1565612"/>
                </a:lnTo>
                <a:lnTo>
                  <a:pt x="1800301" y="1568757"/>
                </a:lnTo>
                <a:lnTo>
                  <a:pt x="1805165" y="1568287"/>
                </a:lnTo>
                <a:lnTo>
                  <a:pt x="1803022" y="1565481"/>
                </a:lnTo>
                <a:cubicBezTo>
                  <a:pt x="1803022" y="1561115"/>
                  <a:pt x="1805245" y="1556749"/>
                  <a:pt x="1809690" y="1556749"/>
                </a:cubicBezTo>
                <a:cubicBezTo>
                  <a:pt x="1816357" y="1556749"/>
                  <a:pt x="1819691" y="1561115"/>
                  <a:pt x="1819691" y="1565481"/>
                </a:cubicBezTo>
                <a:lnTo>
                  <a:pt x="1817887" y="1567056"/>
                </a:lnTo>
                <a:lnTo>
                  <a:pt x="1862439" y="1562747"/>
                </a:lnTo>
                <a:cubicBezTo>
                  <a:pt x="1882970" y="1558649"/>
                  <a:pt x="1903226" y="1552365"/>
                  <a:pt x="1922936" y="1543623"/>
                </a:cubicBezTo>
                <a:cubicBezTo>
                  <a:pt x="1943740" y="1532695"/>
                  <a:pt x="1966187" y="1518489"/>
                  <a:pt x="1987743" y="1501687"/>
                </a:cubicBezTo>
                <a:lnTo>
                  <a:pt x="1997343" y="1492405"/>
                </a:lnTo>
                <a:lnTo>
                  <a:pt x="1997254" y="1492024"/>
                </a:lnTo>
                <a:cubicBezTo>
                  <a:pt x="1995071" y="1487670"/>
                  <a:pt x="1998345" y="1484404"/>
                  <a:pt x="2002165" y="1483315"/>
                </a:cubicBezTo>
                <a:lnTo>
                  <a:pt x="2005118" y="1484886"/>
                </a:lnTo>
                <a:lnTo>
                  <a:pt x="2032808" y="1458109"/>
                </a:lnTo>
                <a:lnTo>
                  <a:pt x="2032575" y="1457133"/>
                </a:lnTo>
                <a:cubicBezTo>
                  <a:pt x="2032575" y="1452767"/>
                  <a:pt x="2035909" y="1449493"/>
                  <a:pt x="2039798" y="1448947"/>
                </a:cubicBezTo>
                <a:lnTo>
                  <a:pt x="2041177" y="1450017"/>
                </a:lnTo>
                <a:lnTo>
                  <a:pt x="2047213" y="1444179"/>
                </a:lnTo>
                <a:cubicBezTo>
                  <a:pt x="2055836" y="1433525"/>
                  <a:pt x="2063604" y="1422392"/>
                  <a:pt x="2070199" y="1410866"/>
                </a:cubicBezTo>
                <a:lnTo>
                  <a:pt x="2073661" y="1403125"/>
                </a:lnTo>
                <a:lnTo>
                  <a:pt x="2075239" y="1398676"/>
                </a:lnTo>
                <a:lnTo>
                  <a:pt x="2075642" y="1398698"/>
                </a:lnTo>
                <a:lnTo>
                  <a:pt x="2086153" y="1375197"/>
                </a:lnTo>
                <a:cubicBezTo>
                  <a:pt x="2094023" y="1350746"/>
                  <a:pt x="2095939" y="1325066"/>
                  <a:pt x="2089369" y="1298839"/>
                </a:cubicBezTo>
                <a:cubicBezTo>
                  <a:pt x="2067470" y="1215787"/>
                  <a:pt x="2010532" y="1154591"/>
                  <a:pt x="1971114" y="1084652"/>
                </a:cubicBezTo>
                <a:cubicBezTo>
                  <a:pt x="1966734" y="1080281"/>
                  <a:pt x="1971114" y="1075910"/>
                  <a:pt x="1975494" y="1071539"/>
                </a:cubicBezTo>
                <a:cubicBezTo>
                  <a:pt x="1993013" y="1058425"/>
                  <a:pt x="2012448" y="1047771"/>
                  <a:pt x="2032637" y="1038141"/>
                </a:cubicBezTo>
                <a:lnTo>
                  <a:pt x="2032927" y="1038012"/>
                </a:lnTo>
                <a:lnTo>
                  <a:pt x="2027734" y="1034461"/>
                </a:lnTo>
                <a:cubicBezTo>
                  <a:pt x="2027734" y="1031286"/>
                  <a:pt x="2030829" y="1028111"/>
                  <a:pt x="2037021" y="1028111"/>
                </a:cubicBezTo>
                <a:lnTo>
                  <a:pt x="2042535" y="1033766"/>
                </a:lnTo>
                <a:lnTo>
                  <a:pt x="2094297" y="1010889"/>
                </a:lnTo>
                <a:lnTo>
                  <a:pt x="2152204" y="981826"/>
                </a:lnTo>
                <a:lnTo>
                  <a:pt x="2151214" y="979366"/>
                </a:lnTo>
                <a:cubicBezTo>
                  <a:pt x="2149045" y="974977"/>
                  <a:pt x="2151214" y="971685"/>
                  <a:pt x="2154469" y="970588"/>
                </a:cubicBezTo>
                <a:lnTo>
                  <a:pt x="2162184" y="974056"/>
                </a:lnTo>
                <a:lnTo>
                  <a:pt x="2203245" y="940404"/>
                </a:lnTo>
                <a:cubicBezTo>
                  <a:pt x="2286462" y="844239"/>
                  <a:pt x="2290841" y="682506"/>
                  <a:pt x="2194485" y="590712"/>
                </a:cubicBezTo>
                <a:cubicBezTo>
                  <a:pt x="2111268" y="512031"/>
                  <a:pt x="1993013" y="468320"/>
                  <a:pt x="1874758" y="459578"/>
                </a:cubicBezTo>
                <a:cubicBezTo>
                  <a:pt x="1817820" y="455207"/>
                  <a:pt x="1760882" y="463949"/>
                  <a:pt x="1703944" y="481433"/>
                </a:cubicBezTo>
                <a:cubicBezTo>
                  <a:pt x="1651386" y="494547"/>
                  <a:pt x="1616348" y="525145"/>
                  <a:pt x="1572550" y="551372"/>
                </a:cubicBezTo>
                <a:cubicBezTo>
                  <a:pt x="1568170" y="555743"/>
                  <a:pt x="1559410" y="551372"/>
                  <a:pt x="1559410" y="542629"/>
                </a:cubicBezTo>
                <a:lnTo>
                  <a:pt x="1556308" y="508758"/>
                </a:lnTo>
                <a:lnTo>
                  <a:pt x="1550928" y="512174"/>
                </a:lnTo>
                <a:cubicBezTo>
                  <a:pt x="1542038" y="512174"/>
                  <a:pt x="1542038" y="499474"/>
                  <a:pt x="1550928" y="499474"/>
                </a:cubicBezTo>
                <a:lnTo>
                  <a:pt x="1555738" y="502528"/>
                </a:lnTo>
                <a:lnTo>
                  <a:pt x="1552097" y="462778"/>
                </a:lnTo>
                <a:lnTo>
                  <a:pt x="1550769" y="464549"/>
                </a:lnTo>
                <a:cubicBezTo>
                  <a:pt x="1546404" y="464549"/>
                  <a:pt x="1544221" y="460183"/>
                  <a:pt x="1544221" y="455817"/>
                </a:cubicBezTo>
                <a:lnTo>
                  <a:pt x="1550672" y="447216"/>
                </a:lnTo>
                <a:lnTo>
                  <a:pt x="1550103" y="441000"/>
                </a:lnTo>
                <a:cubicBezTo>
                  <a:pt x="1542986" y="407124"/>
                  <a:pt x="1530941" y="374340"/>
                  <a:pt x="1511232" y="345928"/>
                </a:cubicBezTo>
                <a:cubicBezTo>
                  <a:pt x="1471814" y="289103"/>
                  <a:pt x="1401736" y="258505"/>
                  <a:pt x="1327279" y="254134"/>
                </a:cubicBezTo>
                <a:cubicBezTo>
                  <a:pt x="1169606" y="245391"/>
                  <a:pt x="981275" y="297845"/>
                  <a:pt x="889299" y="433351"/>
                </a:cubicBezTo>
                <a:cubicBezTo>
                  <a:pt x="884919" y="437722"/>
                  <a:pt x="871779" y="433351"/>
                  <a:pt x="876159" y="424608"/>
                </a:cubicBezTo>
                <a:cubicBezTo>
                  <a:pt x="880539" y="424608"/>
                  <a:pt x="884919" y="428980"/>
                  <a:pt x="889299" y="428980"/>
                </a:cubicBezTo>
                <a:lnTo>
                  <a:pt x="898641" y="398264"/>
                </a:lnTo>
                <a:lnTo>
                  <a:pt x="919145" y="374238"/>
                </a:lnTo>
                <a:lnTo>
                  <a:pt x="938729" y="359401"/>
                </a:lnTo>
                <a:lnTo>
                  <a:pt x="920850" y="337549"/>
                </a:lnTo>
                <a:cubicBezTo>
                  <a:pt x="916563" y="328817"/>
                  <a:pt x="925136" y="320086"/>
                  <a:pt x="929422" y="324452"/>
                </a:cubicBezTo>
                <a:lnTo>
                  <a:pt x="948658" y="351880"/>
                </a:lnTo>
                <a:lnTo>
                  <a:pt x="994758" y="316955"/>
                </a:lnTo>
                <a:lnTo>
                  <a:pt x="969831" y="307006"/>
                </a:lnTo>
                <a:cubicBezTo>
                  <a:pt x="963308" y="301447"/>
                  <a:pt x="958009" y="294499"/>
                  <a:pt x="953474" y="286740"/>
                </a:cubicBezTo>
                <a:lnTo>
                  <a:pt x="943743" y="265965"/>
                </a:lnTo>
                <a:lnTo>
                  <a:pt x="945931" y="281491"/>
                </a:lnTo>
                <a:cubicBezTo>
                  <a:pt x="948679" y="290222"/>
                  <a:pt x="953075" y="297862"/>
                  <a:pt x="959669" y="302227"/>
                </a:cubicBezTo>
                <a:cubicBezTo>
                  <a:pt x="959669" y="306593"/>
                  <a:pt x="968462" y="306593"/>
                  <a:pt x="968462" y="306593"/>
                </a:cubicBezTo>
                <a:cubicBezTo>
                  <a:pt x="972858" y="310959"/>
                  <a:pt x="977254" y="315324"/>
                  <a:pt x="977254" y="319690"/>
                </a:cubicBezTo>
                <a:cubicBezTo>
                  <a:pt x="981650" y="328421"/>
                  <a:pt x="968462" y="332787"/>
                  <a:pt x="964066" y="324056"/>
                </a:cubicBezTo>
                <a:cubicBezTo>
                  <a:pt x="964066" y="319690"/>
                  <a:pt x="955273" y="319690"/>
                  <a:pt x="950877" y="315324"/>
                </a:cubicBezTo>
                <a:cubicBezTo>
                  <a:pt x="946481" y="315324"/>
                  <a:pt x="942085" y="306593"/>
                  <a:pt x="937689" y="302227"/>
                </a:cubicBezTo>
                <a:cubicBezTo>
                  <a:pt x="933293" y="289130"/>
                  <a:pt x="928896" y="276033"/>
                  <a:pt x="924500" y="258571"/>
                </a:cubicBezTo>
                <a:cubicBezTo>
                  <a:pt x="924500" y="254205"/>
                  <a:pt x="927797" y="250931"/>
                  <a:pt x="931644" y="249840"/>
                </a:cubicBezTo>
                <a:lnTo>
                  <a:pt x="937981" y="252489"/>
                </a:lnTo>
                <a:lnTo>
                  <a:pt x="920912" y="210654"/>
                </a:lnTo>
                <a:cubicBezTo>
                  <a:pt x="916563" y="201870"/>
                  <a:pt x="929609" y="193086"/>
                  <a:pt x="933957" y="201870"/>
                </a:cubicBezTo>
                <a:cubicBezTo>
                  <a:pt x="950263" y="228223"/>
                  <a:pt x="956786" y="271869"/>
                  <a:pt x="979207" y="293898"/>
                </a:cubicBezTo>
                <a:lnTo>
                  <a:pt x="999728" y="303476"/>
                </a:lnTo>
                <a:lnTo>
                  <a:pt x="955266" y="209453"/>
                </a:lnTo>
                <a:cubicBezTo>
                  <a:pt x="936654" y="176592"/>
                  <a:pt x="915853" y="144826"/>
                  <a:pt x="893956" y="114155"/>
                </a:cubicBezTo>
                <a:cubicBezTo>
                  <a:pt x="891766" y="111965"/>
                  <a:pt x="893956" y="108679"/>
                  <a:pt x="897240" y="107035"/>
                </a:cubicBezTo>
                <a:close/>
                <a:moveTo>
                  <a:pt x="608990" y="607"/>
                </a:moveTo>
                <a:cubicBezTo>
                  <a:pt x="705346" y="-3764"/>
                  <a:pt x="832361" y="13720"/>
                  <a:pt x="884919" y="109886"/>
                </a:cubicBezTo>
                <a:cubicBezTo>
                  <a:pt x="927622" y="182010"/>
                  <a:pt x="930907" y="268886"/>
                  <a:pt x="913251" y="350231"/>
                </a:cubicBezTo>
                <a:lnTo>
                  <a:pt x="898641" y="398264"/>
                </a:lnTo>
                <a:lnTo>
                  <a:pt x="876159" y="424608"/>
                </a:lnTo>
                <a:cubicBezTo>
                  <a:pt x="911198" y="324072"/>
                  <a:pt x="937477" y="162340"/>
                  <a:pt x="845500" y="83659"/>
                </a:cubicBezTo>
                <a:cubicBezTo>
                  <a:pt x="757904" y="4978"/>
                  <a:pt x="613370" y="-3764"/>
                  <a:pt x="503874" y="31205"/>
                </a:cubicBezTo>
                <a:cubicBezTo>
                  <a:pt x="381239" y="74917"/>
                  <a:pt x="271742" y="179824"/>
                  <a:pt x="219185" y="297845"/>
                </a:cubicBezTo>
                <a:cubicBezTo>
                  <a:pt x="188526" y="372155"/>
                  <a:pt x="175386" y="446464"/>
                  <a:pt x="201665" y="525145"/>
                </a:cubicBezTo>
                <a:cubicBezTo>
                  <a:pt x="219185" y="568856"/>
                  <a:pt x="245463" y="612568"/>
                  <a:pt x="241084" y="660651"/>
                </a:cubicBezTo>
                <a:cubicBezTo>
                  <a:pt x="241084" y="665022"/>
                  <a:pt x="236704" y="669393"/>
                  <a:pt x="232324" y="669393"/>
                </a:cubicBezTo>
                <a:cubicBezTo>
                  <a:pt x="92170" y="669393"/>
                  <a:pt x="8953" y="774301"/>
                  <a:pt x="17713" y="909806"/>
                </a:cubicBezTo>
                <a:cubicBezTo>
                  <a:pt x="18808" y="934940"/>
                  <a:pt x="23461" y="962260"/>
                  <a:pt x="31742" y="988760"/>
                </a:cubicBezTo>
                <a:lnTo>
                  <a:pt x="43755" y="1013610"/>
                </a:lnTo>
                <a:lnTo>
                  <a:pt x="48280" y="992409"/>
                </a:lnTo>
                <a:cubicBezTo>
                  <a:pt x="48280" y="983661"/>
                  <a:pt x="65822" y="988035"/>
                  <a:pt x="61436" y="996783"/>
                </a:cubicBezTo>
                <a:cubicBezTo>
                  <a:pt x="58147" y="1006625"/>
                  <a:pt x="56229" y="1016672"/>
                  <a:pt x="55552" y="1026701"/>
                </a:cubicBezTo>
                <a:lnTo>
                  <a:pt x="56219" y="1039394"/>
                </a:lnTo>
                <a:lnTo>
                  <a:pt x="67533" y="1062797"/>
                </a:lnTo>
                <a:lnTo>
                  <a:pt x="103644" y="1098978"/>
                </a:lnTo>
                <a:lnTo>
                  <a:pt x="107137" y="1095422"/>
                </a:lnTo>
                <a:cubicBezTo>
                  <a:pt x="110411" y="1095422"/>
                  <a:pt x="113685" y="1097644"/>
                  <a:pt x="113685" y="1102089"/>
                </a:cubicBezTo>
                <a:lnTo>
                  <a:pt x="114057" y="1106247"/>
                </a:lnTo>
                <a:lnTo>
                  <a:pt x="142988" y="1117461"/>
                </a:lnTo>
                <a:lnTo>
                  <a:pt x="144509" y="1111516"/>
                </a:lnTo>
                <a:lnTo>
                  <a:pt x="150999" y="1110107"/>
                </a:lnTo>
                <a:lnTo>
                  <a:pt x="152678" y="1104510"/>
                </a:lnTo>
                <a:cubicBezTo>
                  <a:pt x="155952" y="1102327"/>
                  <a:pt x="160318" y="1102327"/>
                  <a:pt x="162501" y="1106692"/>
                </a:cubicBezTo>
                <a:lnTo>
                  <a:pt x="170528" y="1124977"/>
                </a:lnTo>
                <a:lnTo>
                  <a:pt x="188958" y="1124466"/>
                </a:lnTo>
                <a:lnTo>
                  <a:pt x="188958" y="1111128"/>
                </a:lnTo>
                <a:cubicBezTo>
                  <a:pt x="184725" y="1102350"/>
                  <a:pt x="201658" y="1097961"/>
                  <a:pt x="201658" y="1106739"/>
                </a:cubicBezTo>
                <a:lnTo>
                  <a:pt x="204722" y="1124029"/>
                </a:lnTo>
                <a:lnTo>
                  <a:pt x="206045" y="1123993"/>
                </a:lnTo>
                <a:cubicBezTo>
                  <a:pt x="214805" y="1119622"/>
                  <a:pt x="219185" y="1137106"/>
                  <a:pt x="210425" y="1137106"/>
                </a:cubicBezTo>
                <a:lnTo>
                  <a:pt x="205822" y="1137417"/>
                </a:lnTo>
                <a:lnTo>
                  <a:pt x="202613" y="1157750"/>
                </a:lnTo>
                <a:lnTo>
                  <a:pt x="222595" y="1156984"/>
                </a:lnTo>
                <a:lnTo>
                  <a:pt x="227963" y="1157913"/>
                </a:lnTo>
                <a:lnTo>
                  <a:pt x="207687" y="1102683"/>
                </a:lnTo>
                <a:cubicBezTo>
                  <a:pt x="196190" y="1050776"/>
                  <a:pt x="197285" y="995044"/>
                  <a:pt x="206045" y="940404"/>
                </a:cubicBezTo>
                <a:cubicBezTo>
                  <a:pt x="206045" y="936033"/>
                  <a:pt x="210425" y="934940"/>
                  <a:pt x="214257" y="936033"/>
                </a:cubicBezTo>
                <a:cubicBezTo>
                  <a:pt x="218090" y="937126"/>
                  <a:pt x="221374" y="940404"/>
                  <a:pt x="219185" y="944776"/>
                </a:cubicBezTo>
                <a:cubicBezTo>
                  <a:pt x="210972" y="1002147"/>
                  <a:pt x="213231" y="1061362"/>
                  <a:pt x="228269" y="1114354"/>
                </a:cubicBezTo>
                <a:lnTo>
                  <a:pt x="247105" y="1163539"/>
                </a:lnTo>
                <a:lnTo>
                  <a:pt x="258774" y="1171746"/>
                </a:lnTo>
                <a:cubicBezTo>
                  <a:pt x="271929" y="1184869"/>
                  <a:pt x="280700" y="1200178"/>
                  <a:pt x="288374" y="1216581"/>
                </a:cubicBezTo>
                <a:lnTo>
                  <a:pt x="292376" y="1225514"/>
                </a:lnTo>
                <a:lnTo>
                  <a:pt x="314035" y="1246590"/>
                </a:lnTo>
                <a:cubicBezTo>
                  <a:pt x="342641" y="1268240"/>
                  <a:pt x="377954" y="1283539"/>
                  <a:pt x="420657" y="1290096"/>
                </a:cubicBezTo>
                <a:cubicBezTo>
                  <a:pt x="442556" y="1294467"/>
                  <a:pt x="481975" y="1290096"/>
                  <a:pt x="495115" y="1311952"/>
                </a:cubicBezTo>
                <a:cubicBezTo>
                  <a:pt x="512634" y="1342550"/>
                  <a:pt x="495115" y="1399375"/>
                  <a:pt x="490735" y="1429973"/>
                </a:cubicBezTo>
                <a:cubicBezTo>
                  <a:pt x="454601" y="1652902"/>
                  <a:pt x="517013" y="1880748"/>
                  <a:pt x="665038" y="2041593"/>
                </a:cubicBezTo>
                <a:lnTo>
                  <a:pt x="708880" y="2081877"/>
                </a:lnTo>
                <a:lnTo>
                  <a:pt x="733507" y="2113179"/>
                </a:lnTo>
                <a:cubicBezTo>
                  <a:pt x="763036" y="2142129"/>
                  <a:pt x="797322" y="2168151"/>
                  <a:pt x="836740" y="2190553"/>
                </a:cubicBezTo>
                <a:cubicBezTo>
                  <a:pt x="587091" y="2059419"/>
                  <a:pt x="433797" y="1766552"/>
                  <a:pt x="464456" y="1491169"/>
                </a:cubicBezTo>
                <a:cubicBezTo>
                  <a:pt x="468836" y="1467128"/>
                  <a:pt x="473216" y="1444179"/>
                  <a:pt x="476500" y="1421231"/>
                </a:cubicBezTo>
                <a:lnTo>
                  <a:pt x="479812" y="1378924"/>
                </a:lnTo>
                <a:lnTo>
                  <a:pt x="473651" y="1373789"/>
                </a:lnTo>
                <a:cubicBezTo>
                  <a:pt x="469285" y="1360692"/>
                  <a:pt x="464920" y="1343230"/>
                  <a:pt x="460554" y="1330133"/>
                </a:cubicBezTo>
                <a:cubicBezTo>
                  <a:pt x="456188" y="1321402"/>
                  <a:pt x="469285" y="1317036"/>
                  <a:pt x="473651" y="1325767"/>
                </a:cubicBezTo>
                <a:lnTo>
                  <a:pt x="481671" y="1355175"/>
                </a:lnTo>
                <a:lnTo>
                  <a:pt x="481975" y="1351292"/>
                </a:lnTo>
                <a:cubicBezTo>
                  <a:pt x="486355" y="1316323"/>
                  <a:pt x="464456" y="1311952"/>
                  <a:pt x="429417" y="1307581"/>
                </a:cubicBezTo>
                <a:cubicBezTo>
                  <a:pt x="411350" y="1304303"/>
                  <a:pt x="392051" y="1299795"/>
                  <a:pt x="372907" y="1293366"/>
                </a:cubicBezTo>
                <a:lnTo>
                  <a:pt x="365525" y="1289948"/>
                </a:lnTo>
                <a:lnTo>
                  <a:pt x="373497" y="1315383"/>
                </a:lnTo>
                <a:cubicBezTo>
                  <a:pt x="374844" y="1320620"/>
                  <a:pt x="375786" y="1325994"/>
                  <a:pt x="375853" y="1331437"/>
                </a:cubicBezTo>
                <a:lnTo>
                  <a:pt x="375028" y="1336132"/>
                </a:lnTo>
                <a:lnTo>
                  <a:pt x="376628" y="1337414"/>
                </a:lnTo>
                <a:lnTo>
                  <a:pt x="395678" y="1346030"/>
                </a:lnTo>
                <a:lnTo>
                  <a:pt x="386338" y="1307978"/>
                </a:lnTo>
                <a:cubicBezTo>
                  <a:pt x="386338" y="1299200"/>
                  <a:pt x="399265" y="1294811"/>
                  <a:pt x="399265" y="1303589"/>
                </a:cubicBezTo>
                <a:cubicBezTo>
                  <a:pt x="403574" y="1312367"/>
                  <a:pt x="405729" y="1321145"/>
                  <a:pt x="407883" y="1329923"/>
                </a:cubicBezTo>
                <a:lnTo>
                  <a:pt x="416190" y="1355306"/>
                </a:lnTo>
                <a:lnTo>
                  <a:pt x="464883" y="1377328"/>
                </a:lnTo>
                <a:cubicBezTo>
                  <a:pt x="473653" y="1381702"/>
                  <a:pt x="473653" y="1394824"/>
                  <a:pt x="460497" y="1394824"/>
                </a:cubicBezTo>
                <a:cubicBezTo>
                  <a:pt x="436378" y="1383889"/>
                  <a:pt x="406777" y="1372954"/>
                  <a:pt x="379369" y="1358191"/>
                </a:cubicBezTo>
                <a:lnTo>
                  <a:pt x="367548" y="1350366"/>
                </a:lnTo>
                <a:lnTo>
                  <a:pt x="363263" y="1352314"/>
                </a:lnTo>
                <a:lnTo>
                  <a:pt x="360948" y="1345996"/>
                </a:lnTo>
                <a:lnTo>
                  <a:pt x="340861" y="1332699"/>
                </a:lnTo>
                <a:cubicBezTo>
                  <a:pt x="329212" y="1322925"/>
                  <a:pt x="319071" y="1311717"/>
                  <a:pt x="311397" y="1298595"/>
                </a:cubicBezTo>
                <a:cubicBezTo>
                  <a:pt x="303723" y="1285472"/>
                  <a:pt x="297419" y="1270710"/>
                  <a:pt x="291115" y="1256016"/>
                </a:cubicBezTo>
                <a:lnTo>
                  <a:pt x="283541" y="1240268"/>
                </a:lnTo>
                <a:lnTo>
                  <a:pt x="237431" y="1180236"/>
                </a:lnTo>
                <a:lnTo>
                  <a:pt x="222424" y="1173788"/>
                </a:lnTo>
                <a:cubicBezTo>
                  <a:pt x="214989" y="1171951"/>
                  <a:pt x="206699" y="1171200"/>
                  <a:pt x="197380" y="1171746"/>
                </a:cubicBezTo>
                <a:cubicBezTo>
                  <a:pt x="144757" y="1176120"/>
                  <a:pt x="100904" y="1171746"/>
                  <a:pt x="70207" y="1128006"/>
                </a:cubicBezTo>
                <a:cubicBezTo>
                  <a:pt x="57051" y="1108322"/>
                  <a:pt x="47184" y="1086452"/>
                  <a:pt x="42799" y="1063488"/>
                </a:cubicBezTo>
                <a:lnTo>
                  <a:pt x="41765" y="1046924"/>
                </a:lnTo>
                <a:lnTo>
                  <a:pt x="10869" y="976671"/>
                </a:lnTo>
                <a:cubicBezTo>
                  <a:pt x="2657" y="945322"/>
                  <a:pt x="-902" y="913085"/>
                  <a:pt x="193" y="883579"/>
                </a:cubicBezTo>
                <a:cubicBezTo>
                  <a:pt x="4573" y="809270"/>
                  <a:pt x="30852" y="743702"/>
                  <a:pt x="87790" y="695620"/>
                </a:cubicBezTo>
                <a:cubicBezTo>
                  <a:pt x="114069" y="673764"/>
                  <a:pt x="149107" y="665022"/>
                  <a:pt x="184146" y="656279"/>
                </a:cubicBezTo>
                <a:cubicBezTo>
                  <a:pt x="214805" y="651908"/>
                  <a:pt x="236704" y="660651"/>
                  <a:pt x="223564" y="612568"/>
                </a:cubicBezTo>
                <a:cubicBezTo>
                  <a:pt x="210425" y="577599"/>
                  <a:pt x="192906" y="547001"/>
                  <a:pt x="184146" y="512031"/>
                </a:cubicBezTo>
                <a:cubicBezTo>
                  <a:pt x="118449" y="267247"/>
                  <a:pt x="372479" y="9349"/>
                  <a:pt x="608990" y="60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noAutofit/>
          </a:bodyPr>
          <a:lstStyle/>
          <a:p>
            <a:endParaRPr lang="zh-CN" altLang="en-US"/>
          </a:p>
        </p:txBody>
      </p:sp>
      <p:sp>
        <p:nvSpPr>
          <p:cNvPr id="105" name="文本框 104"/>
          <p:cNvSpPr txBox="1"/>
          <p:nvPr/>
        </p:nvSpPr>
        <p:spPr>
          <a:xfrm>
            <a:off x="4699900" y="2290016"/>
            <a:ext cx="564578" cy="830997"/>
          </a:xfrm>
          <a:prstGeom prst="rect">
            <a:avLst/>
          </a:prstGeom>
          <a:noFill/>
          <a:ln>
            <a:solidFill>
              <a:schemeClr val="accent1"/>
            </a:solidFill>
          </a:ln>
        </p:spPr>
        <p:txBody>
          <a:bodyPr wrap="none" rtlCol="0">
            <a:spAutoFit/>
          </a:bodyPr>
          <a:lstStyle/>
          <a:p>
            <a:r>
              <a:rPr lang="en-US" altLang="zh-CN" sz="4800" b="1" dirty="0">
                <a:solidFill>
                  <a:schemeClr val="accent1"/>
                </a:solidFill>
                <a:latin typeface="+mj-ea"/>
                <a:ea typeface="+mj-ea"/>
              </a:rPr>
              <a:t>1</a:t>
            </a:r>
            <a:endParaRPr lang="zh-CN" altLang="en-US" sz="4800" b="1" dirty="0">
              <a:solidFill>
                <a:schemeClr val="accent1"/>
              </a:solidFill>
              <a:latin typeface="+mj-ea"/>
              <a:ea typeface="+mj-ea"/>
            </a:endParaRPr>
          </a:p>
        </p:txBody>
      </p:sp>
      <p:sp>
        <p:nvSpPr>
          <p:cNvPr id="106" name="文本框 105"/>
          <p:cNvSpPr txBox="1"/>
          <p:nvPr/>
        </p:nvSpPr>
        <p:spPr>
          <a:xfrm>
            <a:off x="4699900" y="3326336"/>
            <a:ext cx="564578" cy="830997"/>
          </a:xfrm>
          <a:prstGeom prst="rect">
            <a:avLst/>
          </a:prstGeom>
          <a:noFill/>
          <a:ln>
            <a:solidFill>
              <a:schemeClr val="accent1"/>
            </a:solidFill>
          </a:ln>
        </p:spPr>
        <p:txBody>
          <a:bodyPr wrap="none" rtlCol="0">
            <a:spAutoFit/>
          </a:bodyPr>
          <a:lstStyle/>
          <a:p>
            <a:r>
              <a:rPr lang="en-US" altLang="zh-CN" sz="4800" b="1" dirty="0">
                <a:solidFill>
                  <a:schemeClr val="accent1"/>
                </a:solidFill>
                <a:latin typeface="+mj-ea"/>
                <a:ea typeface="+mj-ea"/>
              </a:rPr>
              <a:t>2</a:t>
            </a:r>
            <a:endParaRPr lang="zh-CN" altLang="en-US" sz="4800" b="1" dirty="0">
              <a:solidFill>
                <a:schemeClr val="accent1"/>
              </a:solidFill>
              <a:latin typeface="+mj-ea"/>
              <a:ea typeface="+mj-ea"/>
            </a:endParaRPr>
          </a:p>
        </p:txBody>
      </p:sp>
      <p:sp>
        <p:nvSpPr>
          <p:cNvPr id="107" name="文本框 106"/>
          <p:cNvSpPr txBox="1"/>
          <p:nvPr/>
        </p:nvSpPr>
        <p:spPr>
          <a:xfrm>
            <a:off x="4699900" y="4362656"/>
            <a:ext cx="564578" cy="830997"/>
          </a:xfrm>
          <a:prstGeom prst="rect">
            <a:avLst/>
          </a:prstGeom>
          <a:noFill/>
          <a:ln>
            <a:solidFill>
              <a:schemeClr val="accent1"/>
            </a:solidFill>
          </a:ln>
        </p:spPr>
        <p:txBody>
          <a:bodyPr wrap="none" rtlCol="0">
            <a:spAutoFit/>
          </a:bodyPr>
          <a:lstStyle/>
          <a:p>
            <a:r>
              <a:rPr lang="en-US" altLang="zh-CN" sz="4800" b="1" dirty="0">
                <a:solidFill>
                  <a:schemeClr val="accent1"/>
                </a:solidFill>
                <a:latin typeface="+mj-ea"/>
                <a:ea typeface="+mj-ea"/>
              </a:rPr>
              <a:t>3</a:t>
            </a:r>
            <a:endParaRPr lang="zh-CN" altLang="en-US" sz="4800" b="1" dirty="0">
              <a:solidFill>
                <a:schemeClr val="accent1"/>
              </a:solidFill>
              <a:latin typeface="+mj-ea"/>
              <a:ea typeface="+mj-ea"/>
            </a:endParaRPr>
          </a:p>
        </p:txBody>
      </p:sp>
      <p:sp>
        <p:nvSpPr>
          <p:cNvPr id="108" name="文本框 107"/>
          <p:cNvSpPr txBox="1"/>
          <p:nvPr/>
        </p:nvSpPr>
        <p:spPr>
          <a:xfrm>
            <a:off x="4699900" y="5398976"/>
            <a:ext cx="564578" cy="830997"/>
          </a:xfrm>
          <a:prstGeom prst="rect">
            <a:avLst/>
          </a:prstGeom>
          <a:noFill/>
          <a:ln>
            <a:solidFill>
              <a:schemeClr val="accent1"/>
            </a:solidFill>
          </a:ln>
        </p:spPr>
        <p:txBody>
          <a:bodyPr wrap="none" rtlCol="0">
            <a:spAutoFit/>
          </a:bodyPr>
          <a:lstStyle/>
          <a:p>
            <a:r>
              <a:rPr lang="en-US" altLang="zh-CN" sz="4800" b="1" dirty="0">
                <a:solidFill>
                  <a:schemeClr val="accent1"/>
                </a:solidFill>
                <a:latin typeface="+mj-ea"/>
                <a:ea typeface="+mj-ea"/>
              </a:rPr>
              <a:t>4</a:t>
            </a:r>
            <a:endParaRPr lang="zh-CN" altLang="en-US" sz="4800" b="1" dirty="0">
              <a:solidFill>
                <a:schemeClr val="accent1"/>
              </a:solidFill>
              <a:latin typeface="+mj-ea"/>
              <a:ea typeface="+mj-ea"/>
            </a:endParaRPr>
          </a:p>
        </p:txBody>
      </p:sp>
      <p:grpSp>
        <p:nvGrpSpPr>
          <p:cNvPr id="25" name="组合 24"/>
          <p:cNvGrpSpPr/>
          <p:nvPr/>
        </p:nvGrpSpPr>
        <p:grpSpPr>
          <a:xfrm>
            <a:off x="5666699" y="3331465"/>
            <a:ext cx="5440098" cy="800220"/>
            <a:chOff x="6007264" y="2258917"/>
            <a:chExt cx="5440098" cy="800220"/>
          </a:xfrm>
        </p:grpSpPr>
        <p:sp>
          <p:nvSpPr>
            <p:cNvPr id="26" name="矩形 25"/>
            <p:cNvSpPr/>
            <p:nvPr/>
          </p:nvSpPr>
          <p:spPr>
            <a:xfrm>
              <a:off x="6007264" y="2720583"/>
              <a:ext cx="5440098" cy="338554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US" altLang="zh-CN" sz="16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Lorem Ipsum is simply dummy text of the printing .</a:t>
              </a:r>
              <a:endParaRPr lang="zh-CN" altLang="en-US" sz="16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27" name="矩形 26"/>
            <p:cNvSpPr/>
            <p:nvPr/>
          </p:nvSpPr>
          <p:spPr>
            <a:xfrm>
              <a:off x="6007264" y="2258917"/>
              <a:ext cx="2245485" cy="40011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US" altLang="zh-CN" sz="2000" dirty="0">
                  <a:solidFill>
                    <a:schemeClr val="accent1"/>
                  </a:solidFill>
                </a:rPr>
                <a:t>Lorem Ipsum</a:t>
              </a:r>
              <a:endParaRPr lang="zh-CN" altLang="en-US" sz="20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cxnSp>
          <p:nvCxnSpPr>
            <p:cNvPr id="28" name="直接连接符 27"/>
            <p:cNvCxnSpPr/>
            <p:nvPr/>
          </p:nvCxnSpPr>
          <p:spPr>
            <a:xfrm>
              <a:off x="6007264" y="2720582"/>
              <a:ext cx="4828054" cy="0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9" name="组合 28"/>
          <p:cNvGrpSpPr/>
          <p:nvPr/>
        </p:nvGrpSpPr>
        <p:grpSpPr>
          <a:xfrm>
            <a:off x="5666699" y="4372915"/>
            <a:ext cx="5440098" cy="800220"/>
            <a:chOff x="6007264" y="2258917"/>
            <a:chExt cx="5440098" cy="800220"/>
          </a:xfrm>
        </p:grpSpPr>
        <p:sp>
          <p:nvSpPr>
            <p:cNvPr id="30" name="矩形 29"/>
            <p:cNvSpPr/>
            <p:nvPr/>
          </p:nvSpPr>
          <p:spPr>
            <a:xfrm>
              <a:off x="6007264" y="2720583"/>
              <a:ext cx="5440098" cy="338554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US" altLang="zh-CN" sz="16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Lorem Ipsum is simply dummy text of the printing .</a:t>
              </a:r>
              <a:endParaRPr lang="zh-CN" altLang="en-US" sz="16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31" name="矩形 30"/>
            <p:cNvSpPr/>
            <p:nvPr/>
          </p:nvSpPr>
          <p:spPr>
            <a:xfrm>
              <a:off x="6007264" y="2258917"/>
              <a:ext cx="2245485" cy="40011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US" altLang="zh-CN" sz="2000" dirty="0">
                  <a:solidFill>
                    <a:schemeClr val="accent1"/>
                  </a:solidFill>
                </a:rPr>
                <a:t>Lorem Ipsum</a:t>
              </a:r>
              <a:endParaRPr lang="zh-CN" altLang="en-US" sz="20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cxnSp>
          <p:nvCxnSpPr>
            <p:cNvPr id="32" name="直接连接符 31"/>
            <p:cNvCxnSpPr/>
            <p:nvPr/>
          </p:nvCxnSpPr>
          <p:spPr>
            <a:xfrm>
              <a:off x="6007264" y="2720582"/>
              <a:ext cx="4828054" cy="0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3" name="组合 32"/>
          <p:cNvGrpSpPr/>
          <p:nvPr/>
        </p:nvGrpSpPr>
        <p:grpSpPr>
          <a:xfrm>
            <a:off x="5666699" y="5414364"/>
            <a:ext cx="5440098" cy="800220"/>
            <a:chOff x="6007264" y="2258917"/>
            <a:chExt cx="5440098" cy="800220"/>
          </a:xfrm>
        </p:grpSpPr>
        <p:sp>
          <p:nvSpPr>
            <p:cNvPr id="34" name="矩形 33"/>
            <p:cNvSpPr/>
            <p:nvPr/>
          </p:nvSpPr>
          <p:spPr>
            <a:xfrm>
              <a:off x="6007264" y="2720583"/>
              <a:ext cx="5440098" cy="338554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US" altLang="zh-CN" sz="16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Lorem Ipsum is simply dummy text of the printing .</a:t>
              </a:r>
              <a:endParaRPr lang="zh-CN" altLang="en-US" sz="16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35" name="矩形 34"/>
            <p:cNvSpPr/>
            <p:nvPr/>
          </p:nvSpPr>
          <p:spPr>
            <a:xfrm>
              <a:off x="6007264" y="2258917"/>
              <a:ext cx="2245485" cy="40011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US" altLang="zh-CN" sz="2000" dirty="0">
                  <a:solidFill>
                    <a:schemeClr val="accent1"/>
                  </a:solidFill>
                </a:rPr>
                <a:t>Lorem Ipsum</a:t>
              </a:r>
              <a:endParaRPr lang="zh-CN" altLang="en-US" sz="20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cxnSp>
          <p:nvCxnSpPr>
            <p:cNvPr id="36" name="直接连接符 35"/>
            <p:cNvCxnSpPr/>
            <p:nvPr/>
          </p:nvCxnSpPr>
          <p:spPr>
            <a:xfrm>
              <a:off x="6007264" y="2720582"/>
              <a:ext cx="4828054" cy="0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nodeType="withEffect">
                                  <p:stCondLst>
                                    <p:cond delay="21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nodeType="withEffect">
                                  <p:stCondLst>
                                    <p:cond delay="24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0" presetClass="entr" presetSubtype="0" fill="hold" nodeType="withEffect">
                                  <p:stCondLst>
                                    <p:cond delay="27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104" grpId="0" animBg="1"/>
      <p:bldP spid="105" grpId="0" animBg="1"/>
      <p:bldP spid="106" grpId="0" animBg="1"/>
      <p:bldP spid="107" grpId="0" animBg="1"/>
      <p:bldP spid="108" grpId="0" animBg="1"/>
    </p:bld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2" name="组合 111"/>
          <p:cNvGrpSpPr/>
          <p:nvPr/>
        </p:nvGrpSpPr>
        <p:grpSpPr>
          <a:xfrm>
            <a:off x="4286250" y="2366963"/>
            <a:ext cx="481013" cy="701675"/>
            <a:chOff x="3625850" y="2366963"/>
            <a:chExt cx="481013" cy="701675"/>
          </a:xfrm>
          <a:noFill/>
        </p:grpSpPr>
        <p:sp>
          <p:nvSpPr>
            <p:cNvPr id="5" name="Freeform 5"/>
            <p:cNvSpPr>
              <a:spLocks noEditPoints="1"/>
            </p:cNvSpPr>
            <p:nvPr/>
          </p:nvSpPr>
          <p:spPr bwMode="auto">
            <a:xfrm>
              <a:off x="3632200" y="2484438"/>
              <a:ext cx="403225" cy="477838"/>
            </a:xfrm>
            <a:custGeom>
              <a:avLst/>
              <a:gdLst>
                <a:gd name="T0" fmla="*/ 0 w 254"/>
                <a:gd name="T1" fmla="*/ 229 h 301"/>
                <a:gd name="T2" fmla="*/ 124 w 254"/>
                <a:gd name="T3" fmla="*/ 301 h 301"/>
                <a:gd name="T4" fmla="*/ 254 w 254"/>
                <a:gd name="T5" fmla="*/ 72 h 301"/>
                <a:gd name="T6" fmla="*/ 129 w 254"/>
                <a:gd name="T7" fmla="*/ 0 h 301"/>
                <a:gd name="T8" fmla="*/ 0 w 254"/>
                <a:gd name="T9" fmla="*/ 229 h 301"/>
                <a:gd name="T10" fmla="*/ 247 w 254"/>
                <a:gd name="T11" fmla="*/ 75 h 301"/>
                <a:gd name="T12" fmla="*/ 122 w 254"/>
                <a:gd name="T13" fmla="*/ 294 h 301"/>
                <a:gd name="T14" fmla="*/ 7 w 254"/>
                <a:gd name="T15" fmla="*/ 228 h 301"/>
                <a:gd name="T16" fmla="*/ 132 w 254"/>
                <a:gd name="T17" fmla="*/ 8 h 301"/>
                <a:gd name="T18" fmla="*/ 247 w 254"/>
                <a:gd name="T19" fmla="*/ 75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4" h="301">
                  <a:moveTo>
                    <a:pt x="0" y="229"/>
                  </a:moveTo>
                  <a:lnTo>
                    <a:pt x="124" y="301"/>
                  </a:lnTo>
                  <a:lnTo>
                    <a:pt x="254" y="72"/>
                  </a:lnTo>
                  <a:lnTo>
                    <a:pt x="129" y="0"/>
                  </a:lnTo>
                  <a:lnTo>
                    <a:pt x="0" y="229"/>
                  </a:lnTo>
                  <a:close/>
                  <a:moveTo>
                    <a:pt x="247" y="75"/>
                  </a:moveTo>
                  <a:lnTo>
                    <a:pt x="122" y="294"/>
                  </a:lnTo>
                  <a:lnTo>
                    <a:pt x="7" y="228"/>
                  </a:lnTo>
                  <a:lnTo>
                    <a:pt x="132" y="8"/>
                  </a:lnTo>
                  <a:lnTo>
                    <a:pt x="247" y="75"/>
                  </a:lnTo>
                  <a:close/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" name="Freeform 6"/>
            <p:cNvSpPr>
              <a:spLocks noEditPoints="1"/>
            </p:cNvSpPr>
            <p:nvPr/>
          </p:nvSpPr>
          <p:spPr bwMode="auto">
            <a:xfrm>
              <a:off x="3860800" y="2366963"/>
              <a:ext cx="246063" cy="193675"/>
            </a:xfrm>
            <a:custGeom>
              <a:avLst/>
              <a:gdLst>
                <a:gd name="T0" fmla="*/ 79 w 90"/>
                <a:gd name="T1" fmla="*/ 28 h 71"/>
                <a:gd name="T2" fmla="*/ 34 w 90"/>
                <a:gd name="T3" fmla="*/ 2 h 71"/>
                <a:gd name="T4" fmla="*/ 26 w 90"/>
                <a:gd name="T5" fmla="*/ 0 h 71"/>
                <a:gd name="T6" fmla="*/ 12 w 90"/>
                <a:gd name="T7" fmla="*/ 8 h 71"/>
                <a:gd name="T8" fmla="*/ 0 w 90"/>
                <a:gd name="T9" fmla="*/ 29 h 71"/>
                <a:gd name="T10" fmla="*/ 73 w 90"/>
                <a:gd name="T11" fmla="*/ 71 h 71"/>
                <a:gd name="T12" fmla="*/ 85 w 90"/>
                <a:gd name="T13" fmla="*/ 50 h 71"/>
                <a:gd name="T14" fmla="*/ 79 w 90"/>
                <a:gd name="T15" fmla="*/ 28 h 71"/>
                <a:gd name="T16" fmla="*/ 82 w 90"/>
                <a:gd name="T17" fmla="*/ 48 h 71"/>
                <a:gd name="T18" fmla="*/ 72 w 90"/>
                <a:gd name="T19" fmla="*/ 67 h 71"/>
                <a:gd name="T20" fmla="*/ 5 w 90"/>
                <a:gd name="T21" fmla="*/ 28 h 71"/>
                <a:gd name="T22" fmla="*/ 15 w 90"/>
                <a:gd name="T23" fmla="*/ 10 h 71"/>
                <a:gd name="T24" fmla="*/ 26 w 90"/>
                <a:gd name="T25" fmla="*/ 3 h 71"/>
                <a:gd name="T26" fmla="*/ 33 w 90"/>
                <a:gd name="T27" fmla="*/ 5 h 71"/>
                <a:gd name="T28" fmla="*/ 78 w 90"/>
                <a:gd name="T29" fmla="*/ 31 h 71"/>
                <a:gd name="T30" fmla="*/ 82 w 90"/>
                <a:gd name="T31" fmla="*/ 48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0" h="71">
                  <a:moveTo>
                    <a:pt x="79" y="28"/>
                  </a:moveTo>
                  <a:cubicBezTo>
                    <a:pt x="34" y="2"/>
                    <a:pt x="34" y="2"/>
                    <a:pt x="34" y="2"/>
                  </a:cubicBezTo>
                  <a:cubicBezTo>
                    <a:pt x="32" y="1"/>
                    <a:pt x="29" y="0"/>
                    <a:pt x="26" y="0"/>
                  </a:cubicBezTo>
                  <a:cubicBezTo>
                    <a:pt x="21" y="0"/>
                    <a:pt x="15" y="3"/>
                    <a:pt x="12" y="8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73" y="71"/>
                    <a:pt x="73" y="71"/>
                    <a:pt x="73" y="71"/>
                  </a:cubicBezTo>
                  <a:cubicBezTo>
                    <a:pt x="85" y="50"/>
                    <a:pt x="85" y="50"/>
                    <a:pt x="85" y="50"/>
                  </a:cubicBezTo>
                  <a:cubicBezTo>
                    <a:pt x="90" y="42"/>
                    <a:pt x="87" y="32"/>
                    <a:pt x="79" y="28"/>
                  </a:cubicBezTo>
                  <a:close/>
                  <a:moveTo>
                    <a:pt x="82" y="48"/>
                  </a:moveTo>
                  <a:cubicBezTo>
                    <a:pt x="72" y="67"/>
                    <a:pt x="72" y="67"/>
                    <a:pt x="72" y="67"/>
                  </a:cubicBezTo>
                  <a:cubicBezTo>
                    <a:pt x="5" y="28"/>
                    <a:pt x="5" y="28"/>
                    <a:pt x="5" y="28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8" y="6"/>
                    <a:pt x="22" y="3"/>
                    <a:pt x="26" y="3"/>
                  </a:cubicBezTo>
                  <a:cubicBezTo>
                    <a:pt x="29" y="3"/>
                    <a:pt x="31" y="4"/>
                    <a:pt x="33" y="5"/>
                  </a:cubicBezTo>
                  <a:cubicBezTo>
                    <a:pt x="78" y="31"/>
                    <a:pt x="78" y="31"/>
                    <a:pt x="78" y="31"/>
                  </a:cubicBezTo>
                  <a:cubicBezTo>
                    <a:pt x="84" y="34"/>
                    <a:pt x="86" y="42"/>
                    <a:pt x="82" y="48"/>
                  </a:cubicBezTo>
                  <a:close/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" name="Freeform 7"/>
            <p:cNvSpPr>
              <a:spLocks noEditPoints="1"/>
            </p:cNvSpPr>
            <p:nvPr/>
          </p:nvSpPr>
          <p:spPr bwMode="auto">
            <a:xfrm>
              <a:off x="3838575" y="2446338"/>
              <a:ext cx="222250" cy="153988"/>
            </a:xfrm>
            <a:custGeom>
              <a:avLst/>
              <a:gdLst>
                <a:gd name="T0" fmla="*/ 0 w 140"/>
                <a:gd name="T1" fmla="*/ 25 h 97"/>
                <a:gd name="T2" fmla="*/ 124 w 140"/>
                <a:gd name="T3" fmla="*/ 97 h 97"/>
                <a:gd name="T4" fmla="*/ 140 w 140"/>
                <a:gd name="T5" fmla="*/ 72 h 97"/>
                <a:gd name="T6" fmla="*/ 14 w 140"/>
                <a:gd name="T7" fmla="*/ 0 h 97"/>
                <a:gd name="T8" fmla="*/ 0 w 140"/>
                <a:gd name="T9" fmla="*/ 25 h 97"/>
                <a:gd name="T10" fmla="*/ 131 w 140"/>
                <a:gd name="T11" fmla="*/ 73 h 97"/>
                <a:gd name="T12" fmla="*/ 122 w 140"/>
                <a:gd name="T13" fmla="*/ 89 h 97"/>
                <a:gd name="T14" fmla="*/ 7 w 140"/>
                <a:gd name="T15" fmla="*/ 22 h 97"/>
                <a:gd name="T16" fmla="*/ 16 w 140"/>
                <a:gd name="T17" fmla="*/ 8 h 97"/>
                <a:gd name="T18" fmla="*/ 131 w 140"/>
                <a:gd name="T19" fmla="*/ 73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0" h="97">
                  <a:moveTo>
                    <a:pt x="0" y="25"/>
                  </a:moveTo>
                  <a:lnTo>
                    <a:pt x="124" y="97"/>
                  </a:lnTo>
                  <a:lnTo>
                    <a:pt x="140" y="72"/>
                  </a:lnTo>
                  <a:lnTo>
                    <a:pt x="14" y="0"/>
                  </a:lnTo>
                  <a:lnTo>
                    <a:pt x="0" y="25"/>
                  </a:lnTo>
                  <a:close/>
                  <a:moveTo>
                    <a:pt x="131" y="73"/>
                  </a:moveTo>
                  <a:lnTo>
                    <a:pt x="122" y="89"/>
                  </a:lnTo>
                  <a:lnTo>
                    <a:pt x="7" y="22"/>
                  </a:lnTo>
                  <a:lnTo>
                    <a:pt x="16" y="8"/>
                  </a:lnTo>
                  <a:lnTo>
                    <a:pt x="131" y="73"/>
                  </a:lnTo>
                  <a:close/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" name="Freeform 8"/>
            <p:cNvSpPr>
              <a:spLocks noEditPoints="1"/>
            </p:cNvSpPr>
            <p:nvPr/>
          </p:nvSpPr>
          <p:spPr bwMode="auto">
            <a:xfrm>
              <a:off x="3629025" y="2981325"/>
              <a:ext cx="84138" cy="87313"/>
            </a:xfrm>
            <a:custGeom>
              <a:avLst/>
              <a:gdLst>
                <a:gd name="T0" fmla="*/ 4 w 53"/>
                <a:gd name="T1" fmla="*/ 55 h 55"/>
                <a:gd name="T2" fmla="*/ 53 w 53"/>
                <a:gd name="T3" fmla="*/ 29 h 55"/>
                <a:gd name="T4" fmla="*/ 0 w 53"/>
                <a:gd name="T5" fmla="*/ 0 h 55"/>
                <a:gd name="T6" fmla="*/ 4 w 53"/>
                <a:gd name="T7" fmla="*/ 55 h 55"/>
                <a:gd name="T8" fmla="*/ 41 w 53"/>
                <a:gd name="T9" fmla="*/ 29 h 55"/>
                <a:gd name="T10" fmla="*/ 9 w 53"/>
                <a:gd name="T11" fmla="*/ 46 h 55"/>
                <a:gd name="T12" fmla="*/ 5 w 53"/>
                <a:gd name="T13" fmla="*/ 9 h 55"/>
                <a:gd name="T14" fmla="*/ 41 w 53"/>
                <a:gd name="T15" fmla="*/ 29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3" h="55">
                  <a:moveTo>
                    <a:pt x="4" y="55"/>
                  </a:moveTo>
                  <a:lnTo>
                    <a:pt x="53" y="29"/>
                  </a:lnTo>
                  <a:lnTo>
                    <a:pt x="0" y="0"/>
                  </a:lnTo>
                  <a:lnTo>
                    <a:pt x="4" y="55"/>
                  </a:lnTo>
                  <a:close/>
                  <a:moveTo>
                    <a:pt x="41" y="29"/>
                  </a:moveTo>
                  <a:lnTo>
                    <a:pt x="9" y="46"/>
                  </a:lnTo>
                  <a:lnTo>
                    <a:pt x="5" y="9"/>
                  </a:lnTo>
                  <a:lnTo>
                    <a:pt x="41" y="29"/>
                  </a:lnTo>
                  <a:close/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" name="Freeform 9"/>
            <p:cNvSpPr>
              <a:spLocks noEditPoints="1"/>
            </p:cNvSpPr>
            <p:nvPr/>
          </p:nvSpPr>
          <p:spPr bwMode="auto">
            <a:xfrm>
              <a:off x="3625850" y="2846388"/>
              <a:ext cx="204788" cy="179388"/>
            </a:xfrm>
            <a:custGeom>
              <a:avLst/>
              <a:gdLst>
                <a:gd name="T0" fmla="*/ 6 w 129"/>
                <a:gd name="T1" fmla="*/ 87 h 113"/>
                <a:gd name="T2" fmla="*/ 52 w 129"/>
                <a:gd name="T3" fmla="*/ 113 h 113"/>
                <a:gd name="T4" fmla="*/ 129 w 129"/>
                <a:gd name="T5" fmla="*/ 75 h 113"/>
                <a:gd name="T6" fmla="*/ 0 w 129"/>
                <a:gd name="T7" fmla="*/ 0 h 113"/>
                <a:gd name="T8" fmla="*/ 6 w 129"/>
                <a:gd name="T9" fmla="*/ 87 h 113"/>
                <a:gd name="T10" fmla="*/ 117 w 129"/>
                <a:gd name="T11" fmla="*/ 73 h 113"/>
                <a:gd name="T12" fmla="*/ 52 w 129"/>
                <a:gd name="T13" fmla="*/ 108 h 113"/>
                <a:gd name="T14" fmla="*/ 11 w 129"/>
                <a:gd name="T15" fmla="*/ 84 h 113"/>
                <a:gd name="T16" fmla="*/ 7 w 129"/>
                <a:gd name="T17" fmla="*/ 10 h 113"/>
                <a:gd name="T18" fmla="*/ 117 w 129"/>
                <a:gd name="T19" fmla="*/ 73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9" h="113">
                  <a:moveTo>
                    <a:pt x="6" y="87"/>
                  </a:moveTo>
                  <a:lnTo>
                    <a:pt x="52" y="113"/>
                  </a:lnTo>
                  <a:lnTo>
                    <a:pt x="129" y="75"/>
                  </a:lnTo>
                  <a:lnTo>
                    <a:pt x="0" y="0"/>
                  </a:lnTo>
                  <a:lnTo>
                    <a:pt x="6" y="87"/>
                  </a:lnTo>
                  <a:close/>
                  <a:moveTo>
                    <a:pt x="117" y="73"/>
                  </a:moveTo>
                  <a:lnTo>
                    <a:pt x="52" y="108"/>
                  </a:lnTo>
                  <a:lnTo>
                    <a:pt x="11" y="84"/>
                  </a:lnTo>
                  <a:lnTo>
                    <a:pt x="7" y="10"/>
                  </a:lnTo>
                  <a:lnTo>
                    <a:pt x="117" y="73"/>
                  </a:lnTo>
                  <a:close/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105" name="组合 104"/>
          <p:cNvGrpSpPr/>
          <p:nvPr/>
        </p:nvGrpSpPr>
        <p:grpSpPr>
          <a:xfrm>
            <a:off x="8658225" y="971550"/>
            <a:ext cx="663575" cy="655638"/>
            <a:chOff x="7997825" y="971550"/>
            <a:chExt cx="663575" cy="655638"/>
          </a:xfrm>
          <a:noFill/>
        </p:grpSpPr>
        <p:sp>
          <p:nvSpPr>
            <p:cNvPr id="10" name="Freeform 10"/>
            <p:cNvSpPr>
              <a:spLocks noEditPoints="1"/>
            </p:cNvSpPr>
            <p:nvPr/>
          </p:nvSpPr>
          <p:spPr bwMode="auto">
            <a:xfrm>
              <a:off x="7997825" y="971550"/>
              <a:ext cx="663575" cy="655638"/>
            </a:xfrm>
            <a:custGeom>
              <a:avLst/>
              <a:gdLst>
                <a:gd name="T0" fmla="*/ 243 w 243"/>
                <a:gd name="T1" fmla="*/ 119 h 241"/>
                <a:gd name="T2" fmla="*/ 207 w 243"/>
                <a:gd name="T3" fmla="*/ 80 h 241"/>
                <a:gd name="T4" fmla="*/ 203 w 243"/>
                <a:gd name="T5" fmla="*/ 39 h 241"/>
                <a:gd name="T6" fmla="*/ 180 w 243"/>
                <a:gd name="T7" fmla="*/ 22 h 241"/>
                <a:gd name="T8" fmla="*/ 139 w 243"/>
                <a:gd name="T9" fmla="*/ 28 h 241"/>
                <a:gd name="T10" fmla="*/ 92 w 243"/>
                <a:gd name="T11" fmla="*/ 3 h 241"/>
                <a:gd name="T12" fmla="*/ 65 w 243"/>
                <a:gd name="T13" fmla="*/ 21 h 241"/>
                <a:gd name="T14" fmla="*/ 50 w 243"/>
                <a:gd name="T15" fmla="*/ 59 h 241"/>
                <a:gd name="T16" fmla="*/ 5 w 243"/>
                <a:gd name="T17" fmla="*/ 88 h 241"/>
                <a:gd name="T18" fmla="*/ 6 w 243"/>
                <a:gd name="T19" fmla="*/ 119 h 241"/>
                <a:gd name="T20" fmla="*/ 32 w 243"/>
                <a:gd name="T21" fmla="*/ 152 h 241"/>
                <a:gd name="T22" fmla="*/ 34 w 243"/>
                <a:gd name="T23" fmla="*/ 204 h 241"/>
                <a:gd name="T24" fmla="*/ 63 w 243"/>
                <a:gd name="T25" fmla="*/ 219 h 241"/>
                <a:gd name="T26" fmla="*/ 104 w 243"/>
                <a:gd name="T27" fmla="*/ 213 h 241"/>
                <a:gd name="T28" fmla="*/ 122 w 243"/>
                <a:gd name="T29" fmla="*/ 241 h 241"/>
                <a:gd name="T30" fmla="*/ 161 w 243"/>
                <a:gd name="T31" fmla="*/ 206 h 241"/>
                <a:gd name="T32" fmla="*/ 203 w 243"/>
                <a:gd name="T33" fmla="*/ 201 h 241"/>
                <a:gd name="T34" fmla="*/ 227 w 243"/>
                <a:gd name="T35" fmla="*/ 179 h 241"/>
                <a:gd name="T36" fmla="*/ 225 w 243"/>
                <a:gd name="T37" fmla="*/ 176 h 241"/>
                <a:gd name="T38" fmla="*/ 197 w 243"/>
                <a:gd name="T39" fmla="*/ 171 h 241"/>
                <a:gd name="T40" fmla="*/ 200 w 243"/>
                <a:gd name="T41" fmla="*/ 202 h 241"/>
                <a:gd name="T42" fmla="*/ 163 w 243"/>
                <a:gd name="T43" fmla="*/ 202 h 241"/>
                <a:gd name="T44" fmla="*/ 150 w 243"/>
                <a:gd name="T45" fmla="*/ 207 h 241"/>
                <a:gd name="T46" fmla="*/ 124 w 243"/>
                <a:gd name="T47" fmla="*/ 237 h 241"/>
                <a:gd name="T48" fmla="*/ 115 w 243"/>
                <a:gd name="T49" fmla="*/ 211 h 241"/>
                <a:gd name="T50" fmla="*/ 102 w 243"/>
                <a:gd name="T51" fmla="*/ 210 h 241"/>
                <a:gd name="T52" fmla="*/ 66 w 243"/>
                <a:gd name="T53" fmla="*/ 219 h 241"/>
                <a:gd name="T54" fmla="*/ 61 w 243"/>
                <a:gd name="T55" fmla="*/ 189 h 241"/>
                <a:gd name="T56" fmla="*/ 35 w 243"/>
                <a:gd name="T57" fmla="*/ 200 h 241"/>
                <a:gd name="T58" fmla="*/ 39 w 243"/>
                <a:gd name="T59" fmla="*/ 161 h 241"/>
                <a:gd name="T60" fmla="*/ 33 w 243"/>
                <a:gd name="T61" fmla="*/ 149 h 241"/>
                <a:gd name="T62" fmla="*/ 7 w 243"/>
                <a:gd name="T63" fmla="*/ 122 h 241"/>
                <a:gd name="T64" fmla="*/ 32 w 243"/>
                <a:gd name="T65" fmla="*/ 103 h 241"/>
                <a:gd name="T66" fmla="*/ 9 w 243"/>
                <a:gd name="T67" fmla="*/ 86 h 241"/>
                <a:gd name="T68" fmla="*/ 45 w 243"/>
                <a:gd name="T69" fmla="*/ 70 h 241"/>
                <a:gd name="T70" fmla="*/ 53 w 243"/>
                <a:gd name="T71" fmla="*/ 59 h 241"/>
                <a:gd name="T72" fmla="*/ 63 w 243"/>
                <a:gd name="T73" fmla="*/ 23 h 241"/>
                <a:gd name="T74" fmla="*/ 92 w 243"/>
                <a:gd name="T75" fmla="*/ 34 h 241"/>
                <a:gd name="T76" fmla="*/ 95 w 243"/>
                <a:gd name="T77" fmla="*/ 6 h 241"/>
                <a:gd name="T78" fmla="*/ 127 w 243"/>
                <a:gd name="T79" fmla="*/ 29 h 241"/>
                <a:gd name="T80" fmla="*/ 141 w 243"/>
                <a:gd name="T81" fmla="*/ 30 h 241"/>
                <a:gd name="T82" fmla="*/ 177 w 243"/>
                <a:gd name="T83" fmla="*/ 21 h 241"/>
                <a:gd name="T84" fmla="*/ 177 w 243"/>
                <a:gd name="T85" fmla="*/ 48 h 241"/>
                <a:gd name="T86" fmla="*/ 204 w 243"/>
                <a:gd name="T87" fmla="*/ 42 h 241"/>
                <a:gd name="T88" fmla="*/ 204 w 243"/>
                <a:gd name="T89" fmla="*/ 79 h 241"/>
                <a:gd name="T90" fmla="*/ 208 w 243"/>
                <a:gd name="T91" fmla="*/ 92 h 241"/>
                <a:gd name="T92" fmla="*/ 239 w 243"/>
                <a:gd name="T93" fmla="*/ 117 h 241"/>
                <a:gd name="T94" fmla="*/ 212 w 243"/>
                <a:gd name="T95" fmla="*/ 127 h 241"/>
                <a:gd name="T96" fmla="*/ 231 w 243"/>
                <a:gd name="T97" fmla="*/ 152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43" h="241">
                  <a:moveTo>
                    <a:pt x="214" y="137"/>
                  </a:moveTo>
                  <a:cubicBezTo>
                    <a:pt x="215" y="134"/>
                    <a:pt x="215" y="131"/>
                    <a:pt x="216" y="128"/>
                  </a:cubicBezTo>
                  <a:cubicBezTo>
                    <a:pt x="223" y="126"/>
                    <a:pt x="230" y="124"/>
                    <a:pt x="236" y="121"/>
                  </a:cubicBezTo>
                  <a:cubicBezTo>
                    <a:pt x="243" y="119"/>
                    <a:pt x="243" y="119"/>
                    <a:pt x="243" y="119"/>
                  </a:cubicBezTo>
                  <a:cubicBezTo>
                    <a:pt x="239" y="91"/>
                    <a:pt x="239" y="91"/>
                    <a:pt x="239" y="91"/>
                  </a:cubicBezTo>
                  <a:cubicBezTo>
                    <a:pt x="232" y="90"/>
                    <a:pt x="232" y="90"/>
                    <a:pt x="232" y="90"/>
                  </a:cubicBezTo>
                  <a:cubicBezTo>
                    <a:pt x="225" y="89"/>
                    <a:pt x="218" y="89"/>
                    <a:pt x="211" y="89"/>
                  </a:cubicBezTo>
                  <a:cubicBezTo>
                    <a:pt x="210" y="86"/>
                    <a:pt x="209" y="83"/>
                    <a:pt x="207" y="80"/>
                  </a:cubicBezTo>
                  <a:cubicBezTo>
                    <a:pt x="212" y="75"/>
                    <a:pt x="217" y="69"/>
                    <a:pt x="222" y="64"/>
                  </a:cubicBezTo>
                  <a:cubicBezTo>
                    <a:pt x="226" y="59"/>
                    <a:pt x="226" y="59"/>
                    <a:pt x="226" y="59"/>
                  </a:cubicBezTo>
                  <a:cubicBezTo>
                    <a:pt x="209" y="36"/>
                    <a:pt x="209" y="36"/>
                    <a:pt x="209" y="36"/>
                  </a:cubicBezTo>
                  <a:cubicBezTo>
                    <a:pt x="203" y="39"/>
                    <a:pt x="203" y="39"/>
                    <a:pt x="203" y="39"/>
                  </a:cubicBezTo>
                  <a:cubicBezTo>
                    <a:pt x="196" y="42"/>
                    <a:pt x="189" y="45"/>
                    <a:pt x="183" y="48"/>
                  </a:cubicBezTo>
                  <a:cubicBezTo>
                    <a:pt x="182" y="48"/>
                    <a:pt x="181" y="47"/>
                    <a:pt x="179" y="46"/>
                  </a:cubicBezTo>
                  <a:cubicBezTo>
                    <a:pt x="178" y="45"/>
                    <a:pt x="177" y="44"/>
                    <a:pt x="176" y="43"/>
                  </a:cubicBezTo>
                  <a:cubicBezTo>
                    <a:pt x="178" y="36"/>
                    <a:pt x="179" y="28"/>
                    <a:pt x="180" y="22"/>
                  </a:cubicBezTo>
                  <a:cubicBezTo>
                    <a:pt x="181" y="15"/>
                    <a:pt x="181" y="15"/>
                    <a:pt x="181" y="15"/>
                  </a:cubicBezTo>
                  <a:cubicBezTo>
                    <a:pt x="155" y="4"/>
                    <a:pt x="155" y="4"/>
                    <a:pt x="155" y="4"/>
                  </a:cubicBezTo>
                  <a:cubicBezTo>
                    <a:pt x="151" y="9"/>
                    <a:pt x="151" y="9"/>
                    <a:pt x="151" y="9"/>
                  </a:cubicBezTo>
                  <a:cubicBezTo>
                    <a:pt x="147" y="15"/>
                    <a:pt x="143" y="21"/>
                    <a:pt x="139" y="28"/>
                  </a:cubicBezTo>
                  <a:cubicBezTo>
                    <a:pt x="136" y="27"/>
                    <a:pt x="133" y="27"/>
                    <a:pt x="130" y="26"/>
                  </a:cubicBezTo>
                  <a:cubicBezTo>
                    <a:pt x="128" y="19"/>
                    <a:pt x="125" y="13"/>
                    <a:pt x="123" y="6"/>
                  </a:cubicBezTo>
                  <a:cubicBezTo>
                    <a:pt x="121" y="0"/>
                    <a:pt x="121" y="0"/>
                    <a:pt x="121" y="0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0"/>
                    <a:pt x="92" y="10"/>
                    <a:pt x="92" y="10"/>
                  </a:cubicBezTo>
                  <a:cubicBezTo>
                    <a:pt x="91" y="18"/>
                    <a:pt x="90" y="25"/>
                    <a:pt x="90" y="32"/>
                  </a:cubicBezTo>
                  <a:cubicBezTo>
                    <a:pt x="87" y="33"/>
                    <a:pt x="84" y="34"/>
                    <a:pt x="82" y="35"/>
                  </a:cubicBezTo>
                  <a:cubicBezTo>
                    <a:pt x="76" y="30"/>
                    <a:pt x="71" y="25"/>
                    <a:pt x="65" y="21"/>
                  </a:cubicBezTo>
                  <a:cubicBezTo>
                    <a:pt x="60" y="16"/>
                    <a:pt x="60" y="16"/>
                    <a:pt x="60" y="16"/>
                  </a:cubicBezTo>
                  <a:cubicBezTo>
                    <a:pt x="37" y="34"/>
                    <a:pt x="37" y="34"/>
                    <a:pt x="37" y="34"/>
                  </a:cubicBezTo>
                  <a:cubicBezTo>
                    <a:pt x="40" y="40"/>
                    <a:pt x="40" y="40"/>
                    <a:pt x="40" y="40"/>
                  </a:cubicBezTo>
                  <a:cubicBezTo>
                    <a:pt x="43" y="46"/>
                    <a:pt x="46" y="53"/>
                    <a:pt x="50" y="59"/>
                  </a:cubicBezTo>
                  <a:cubicBezTo>
                    <a:pt x="48" y="62"/>
                    <a:pt x="46" y="64"/>
                    <a:pt x="44" y="66"/>
                  </a:cubicBezTo>
                  <a:cubicBezTo>
                    <a:pt x="37" y="65"/>
                    <a:pt x="30" y="63"/>
                    <a:pt x="23" y="62"/>
                  </a:cubicBezTo>
                  <a:cubicBezTo>
                    <a:pt x="16" y="61"/>
                    <a:pt x="16" y="61"/>
                    <a:pt x="16" y="61"/>
                  </a:cubicBezTo>
                  <a:cubicBezTo>
                    <a:pt x="5" y="88"/>
                    <a:pt x="5" y="88"/>
                    <a:pt x="5" y="88"/>
                  </a:cubicBezTo>
                  <a:cubicBezTo>
                    <a:pt x="10" y="91"/>
                    <a:pt x="10" y="91"/>
                    <a:pt x="10" y="91"/>
                  </a:cubicBezTo>
                  <a:cubicBezTo>
                    <a:pt x="16" y="95"/>
                    <a:pt x="22" y="99"/>
                    <a:pt x="28" y="103"/>
                  </a:cubicBezTo>
                  <a:cubicBezTo>
                    <a:pt x="28" y="106"/>
                    <a:pt x="27" y="109"/>
                    <a:pt x="27" y="112"/>
                  </a:cubicBezTo>
                  <a:cubicBezTo>
                    <a:pt x="20" y="114"/>
                    <a:pt x="13" y="117"/>
                    <a:pt x="6" y="119"/>
                  </a:cubicBezTo>
                  <a:cubicBezTo>
                    <a:pt x="0" y="121"/>
                    <a:pt x="0" y="121"/>
                    <a:pt x="0" y="121"/>
                  </a:cubicBezTo>
                  <a:cubicBezTo>
                    <a:pt x="4" y="150"/>
                    <a:pt x="4" y="150"/>
                    <a:pt x="4" y="150"/>
                  </a:cubicBezTo>
                  <a:cubicBezTo>
                    <a:pt x="10" y="151"/>
                    <a:pt x="10" y="151"/>
                    <a:pt x="10" y="151"/>
                  </a:cubicBezTo>
                  <a:cubicBezTo>
                    <a:pt x="18" y="151"/>
                    <a:pt x="25" y="152"/>
                    <a:pt x="32" y="152"/>
                  </a:cubicBezTo>
                  <a:cubicBezTo>
                    <a:pt x="33" y="155"/>
                    <a:pt x="34" y="158"/>
                    <a:pt x="36" y="160"/>
                  </a:cubicBezTo>
                  <a:cubicBezTo>
                    <a:pt x="30" y="166"/>
                    <a:pt x="25" y="171"/>
                    <a:pt x="21" y="177"/>
                  </a:cubicBezTo>
                  <a:cubicBezTo>
                    <a:pt x="17" y="182"/>
                    <a:pt x="17" y="182"/>
                    <a:pt x="17" y="182"/>
                  </a:cubicBezTo>
                  <a:cubicBezTo>
                    <a:pt x="34" y="204"/>
                    <a:pt x="34" y="204"/>
                    <a:pt x="34" y="204"/>
                  </a:cubicBezTo>
                  <a:cubicBezTo>
                    <a:pt x="40" y="202"/>
                    <a:pt x="40" y="202"/>
                    <a:pt x="40" y="202"/>
                  </a:cubicBezTo>
                  <a:cubicBezTo>
                    <a:pt x="46" y="199"/>
                    <a:pt x="53" y="196"/>
                    <a:pt x="60" y="192"/>
                  </a:cubicBezTo>
                  <a:cubicBezTo>
                    <a:pt x="62" y="194"/>
                    <a:pt x="64" y="196"/>
                    <a:pt x="67" y="198"/>
                  </a:cubicBezTo>
                  <a:cubicBezTo>
                    <a:pt x="65" y="205"/>
                    <a:pt x="64" y="212"/>
                    <a:pt x="63" y="219"/>
                  </a:cubicBezTo>
                  <a:cubicBezTo>
                    <a:pt x="61" y="225"/>
                    <a:pt x="61" y="225"/>
                    <a:pt x="61" y="225"/>
                  </a:cubicBezTo>
                  <a:cubicBezTo>
                    <a:pt x="88" y="236"/>
                    <a:pt x="88" y="236"/>
                    <a:pt x="88" y="236"/>
                  </a:cubicBezTo>
                  <a:cubicBezTo>
                    <a:pt x="92" y="231"/>
                    <a:pt x="92" y="231"/>
                    <a:pt x="92" y="231"/>
                  </a:cubicBezTo>
                  <a:cubicBezTo>
                    <a:pt x="96" y="225"/>
                    <a:pt x="100" y="219"/>
                    <a:pt x="104" y="213"/>
                  </a:cubicBezTo>
                  <a:cubicBezTo>
                    <a:pt x="107" y="213"/>
                    <a:pt x="110" y="214"/>
                    <a:pt x="113" y="214"/>
                  </a:cubicBezTo>
                  <a:cubicBezTo>
                    <a:pt x="114" y="217"/>
                    <a:pt x="115" y="220"/>
                    <a:pt x="116" y="223"/>
                  </a:cubicBezTo>
                  <a:cubicBezTo>
                    <a:pt x="117" y="227"/>
                    <a:pt x="118" y="231"/>
                    <a:pt x="120" y="235"/>
                  </a:cubicBezTo>
                  <a:cubicBezTo>
                    <a:pt x="122" y="241"/>
                    <a:pt x="122" y="241"/>
                    <a:pt x="122" y="241"/>
                  </a:cubicBezTo>
                  <a:cubicBezTo>
                    <a:pt x="151" y="237"/>
                    <a:pt x="151" y="237"/>
                    <a:pt x="151" y="237"/>
                  </a:cubicBezTo>
                  <a:cubicBezTo>
                    <a:pt x="151" y="231"/>
                    <a:pt x="151" y="231"/>
                    <a:pt x="151" y="231"/>
                  </a:cubicBezTo>
                  <a:cubicBezTo>
                    <a:pt x="152" y="223"/>
                    <a:pt x="152" y="216"/>
                    <a:pt x="153" y="209"/>
                  </a:cubicBezTo>
                  <a:cubicBezTo>
                    <a:pt x="156" y="208"/>
                    <a:pt x="158" y="207"/>
                    <a:pt x="161" y="206"/>
                  </a:cubicBezTo>
                  <a:cubicBezTo>
                    <a:pt x="166" y="210"/>
                    <a:pt x="172" y="215"/>
                    <a:pt x="177" y="220"/>
                  </a:cubicBezTo>
                  <a:cubicBezTo>
                    <a:pt x="182" y="224"/>
                    <a:pt x="182" y="224"/>
                    <a:pt x="182" y="224"/>
                  </a:cubicBezTo>
                  <a:cubicBezTo>
                    <a:pt x="205" y="207"/>
                    <a:pt x="205" y="207"/>
                    <a:pt x="205" y="207"/>
                  </a:cubicBezTo>
                  <a:cubicBezTo>
                    <a:pt x="203" y="201"/>
                    <a:pt x="203" y="201"/>
                    <a:pt x="203" y="201"/>
                  </a:cubicBezTo>
                  <a:cubicBezTo>
                    <a:pt x="200" y="194"/>
                    <a:pt x="197" y="188"/>
                    <a:pt x="193" y="181"/>
                  </a:cubicBezTo>
                  <a:cubicBezTo>
                    <a:pt x="195" y="179"/>
                    <a:pt x="197" y="176"/>
                    <a:pt x="199" y="174"/>
                  </a:cubicBezTo>
                  <a:cubicBezTo>
                    <a:pt x="206" y="176"/>
                    <a:pt x="214" y="177"/>
                    <a:pt x="220" y="178"/>
                  </a:cubicBezTo>
                  <a:cubicBezTo>
                    <a:pt x="227" y="179"/>
                    <a:pt x="227" y="179"/>
                    <a:pt x="227" y="179"/>
                  </a:cubicBezTo>
                  <a:cubicBezTo>
                    <a:pt x="238" y="153"/>
                    <a:pt x="238" y="153"/>
                    <a:pt x="238" y="153"/>
                  </a:cubicBezTo>
                  <a:cubicBezTo>
                    <a:pt x="232" y="149"/>
                    <a:pt x="232" y="149"/>
                    <a:pt x="232" y="149"/>
                  </a:cubicBezTo>
                  <a:cubicBezTo>
                    <a:pt x="227" y="145"/>
                    <a:pt x="221" y="141"/>
                    <a:pt x="214" y="137"/>
                  </a:cubicBezTo>
                  <a:close/>
                  <a:moveTo>
                    <a:pt x="225" y="176"/>
                  </a:moveTo>
                  <a:cubicBezTo>
                    <a:pt x="221" y="175"/>
                    <a:pt x="221" y="175"/>
                    <a:pt x="221" y="175"/>
                  </a:cubicBezTo>
                  <a:cubicBezTo>
                    <a:pt x="214" y="174"/>
                    <a:pt x="206" y="172"/>
                    <a:pt x="198" y="171"/>
                  </a:cubicBezTo>
                  <a:cubicBezTo>
                    <a:pt x="197" y="170"/>
                    <a:pt x="197" y="170"/>
                    <a:pt x="197" y="170"/>
                  </a:cubicBezTo>
                  <a:cubicBezTo>
                    <a:pt x="197" y="171"/>
                    <a:pt x="197" y="171"/>
                    <a:pt x="197" y="171"/>
                  </a:cubicBezTo>
                  <a:cubicBezTo>
                    <a:pt x="195" y="174"/>
                    <a:pt x="193" y="177"/>
                    <a:pt x="190" y="180"/>
                  </a:cubicBezTo>
                  <a:cubicBezTo>
                    <a:pt x="189" y="181"/>
                    <a:pt x="189" y="181"/>
                    <a:pt x="189" y="181"/>
                  </a:cubicBezTo>
                  <a:cubicBezTo>
                    <a:pt x="190" y="182"/>
                    <a:pt x="190" y="182"/>
                    <a:pt x="190" y="182"/>
                  </a:cubicBezTo>
                  <a:cubicBezTo>
                    <a:pt x="193" y="189"/>
                    <a:pt x="197" y="196"/>
                    <a:pt x="200" y="202"/>
                  </a:cubicBezTo>
                  <a:cubicBezTo>
                    <a:pt x="201" y="206"/>
                    <a:pt x="201" y="206"/>
                    <a:pt x="201" y="206"/>
                  </a:cubicBezTo>
                  <a:cubicBezTo>
                    <a:pt x="183" y="220"/>
                    <a:pt x="183" y="220"/>
                    <a:pt x="183" y="220"/>
                  </a:cubicBezTo>
                  <a:cubicBezTo>
                    <a:pt x="180" y="217"/>
                    <a:pt x="180" y="217"/>
                    <a:pt x="180" y="217"/>
                  </a:cubicBezTo>
                  <a:cubicBezTo>
                    <a:pt x="174" y="213"/>
                    <a:pt x="168" y="207"/>
                    <a:pt x="163" y="202"/>
                  </a:cubicBezTo>
                  <a:cubicBezTo>
                    <a:pt x="162" y="202"/>
                    <a:pt x="162" y="202"/>
                    <a:pt x="162" y="202"/>
                  </a:cubicBezTo>
                  <a:cubicBezTo>
                    <a:pt x="161" y="202"/>
                    <a:pt x="161" y="202"/>
                    <a:pt x="161" y="202"/>
                  </a:cubicBezTo>
                  <a:cubicBezTo>
                    <a:pt x="158" y="204"/>
                    <a:pt x="154" y="205"/>
                    <a:pt x="151" y="206"/>
                  </a:cubicBezTo>
                  <a:cubicBezTo>
                    <a:pt x="150" y="207"/>
                    <a:pt x="150" y="207"/>
                    <a:pt x="150" y="207"/>
                  </a:cubicBezTo>
                  <a:cubicBezTo>
                    <a:pt x="150" y="208"/>
                    <a:pt x="150" y="208"/>
                    <a:pt x="150" y="208"/>
                  </a:cubicBezTo>
                  <a:cubicBezTo>
                    <a:pt x="149" y="215"/>
                    <a:pt x="149" y="223"/>
                    <a:pt x="148" y="230"/>
                  </a:cubicBezTo>
                  <a:cubicBezTo>
                    <a:pt x="148" y="234"/>
                    <a:pt x="148" y="234"/>
                    <a:pt x="148" y="234"/>
                  </a:cubicBezTo>
                  <a:cubicBezTo>
                    <a:pt x="124" y="237"/>
                    <a:pt x="124" y="237"/>
                    <a:pt x="124" y="237"/>
                  </a:cubicBezTo>
                  <a:cubicBezTo>
                    <a:pt x="123" y="234"/>
                    <a:pt x="123" y="234"/>
                    <a:pt x="123" y="234"/>
                  </a:cubicBezTo>
                  <a:cubicBezTo>
                    <a:pt x="121" y="230"/>
                    <a:pt x="120" y="226"/>
                    <a:pt x="119" y="222"/>
                  </a:cubicBezTo>
                  <a:cubicBezTo>
                    <a:pt x="118" y="219"/>
                    <a:pt x="117" y="215"/>
                    <a:pt x="116" y="212"/>
                  </a:cubicBezTo>
                  <a:cubicBezTo>
                    <a:pt x="115" y="211"/>
                    <a:pt x="115" y="211"/>
                    <a:pt x="115" y="211"/>
                  </a:cubicBezTo>
                  <a:cubicBezTo>
                    <a:pt x="114" y="211"/>
                    <a:pt x="114" y="211"/>
                    <a:pt x="114" y="211"/>
                  </a:cubicBezTo>
                  <a:cubicBezTo>
                    <a:pt x="111" y="211"/>
                    <a:pt x="107" y="210"/>
                    <a:pt x="103" y="210"/>
                  </a:cubicBezTo>
                  <a:cubicBezTo>
                    <a:pt x="102" y="209"/>
                    <a:pt x="102" y="209"/>
                    <a:pt x="102" y="209"/>
                  </a:cubicBezTo>
                  <a:cubicBezTo>
                    <a:pt x="102" y="210"/>
                    <a:pt x="102" y="210"/>
                    <a:pt x="102" y="210"/>
                  </a:cubicBezTo>
                  <a:cubicBezTo>
                    <a:pt x="98" y="217"/>
                    <a:pt x="93" y="223"/>
                    <a:pt x="89" y="229"/>
                  </a:cubicBezTo>
                  <a:cubicBezTo>
                    <a:pt x="87" y="232"/>
                    <a:pt x="87" y="232"/>
                    <a:pt x="87" y="232"/>
                  </a:cubicBezTo>
                  <a:cubicBezTo>
                    <a:pt x="65" y="223"/>
                    <a:pt x="65" y="223"/>
                    <a:pt x="65" y="223"/>
                  </a:cubicBezTo>
                  <a:cubicBezTo>
                    <a:pt x="66" y="219"/>
                    <a:pt x="66" y="219"/>
                    <a:pt x="66" y="219"/>
                  </a:cubicBezTo>
                  <a:cubicBezTo>
                    <a:pt x="67" y="212"/>
                    <a:pt x="68" y="205"/>
                    <a:pt x="70" y="197"/>
                  </a:cubicBezTo>
                  <a:cubicBezTo>
                    <a:pt x="71" y="196"/>
                    <a:pt x="71" y="196"/>
                    <a:pt x="71" y="196"/>
                  </a:cubicBezTo>
                  <a:cubicBezTo>
                    <a:pt x="70" y="196"/>
                    <a:pt x="70" y="196"/>
                    <a:pt x="70" y="196"/>
                  </a:cubicBezTo>
                  <a:cubicBezTo>
                    <a:pt x="67" y="193"/>
                    <a:pt x="64" y="191"/>
                    <a:pt x="61" y="189"/>
                  </a:cubicBezTo>
                  <a:cubicBezTo>
                    <a:pt x="60" y="188"/>
                    <a:pt x="60" y="188"/>
                    <a:pt x="60" y="188"/>
                  </a:cubicBezTo>
                  <a:cubicBezTo>
                    <a:pt x="59" y="189"/>
                    <a:pt x="59" y="189"/>
                    <a:pt x="59" y="189"/>
                  </a:cubicBezTo>
                  <a:cubicBezTo>
                    <a:pt x="52" y="192"/>
                    <a:pt x="45" y="196"/>
                    <a:pt x="39" y="199"/>
                  </a:cubicBezTo>
                  <a:cubicBezTo>
                    <a:pt x="35" y="200"/>
                    <a:pt x="35" y="200"/>
                    <a:pt x="35" y="200"/>
                  </a:cubicBezTo>
                  <a:cubicBezTo>
                    <a:pt x="21" y="182"/>
                    <a:pt x="21" y="182"/>
                    <a:pt x="21" y="182"/>
                  </a:cubicBezTo>
                  <a:cubicBezTo>
                    <a:pt x="23" y="179"/>
                    <a:pt x="23" y="179"/>
                    <a:pt x="23" y="179"/>
                  </a:cubicBezTo>
                  <a:cubicBezTo>
                    <a:pt x="28" y="173"/>
                    <a:pt x="33" y="168"/>
                    <a:pt x="39" y="162"/>
                  </a:cubicBezTo>
                  <a:cubicBezTo>
                    <a:pt x="39" y="161"/>
                    <a:pt x="39" y="161"/>
                    <a:pt x="39" y="161"/>
                  </a:cubicBezTo>
                  <a:cubicBezTo>
                    <a:pt x="39" y="160"/>
                    <a:pt x="39" y="160"/>
                    <a:pt x="39" y="160"/>
                  </a:cubicBezTo>
                  <a:cubicBezTo>
                    <a:pt x="37" y="157"/>
                    <a:pt x="36" y="153"/>
                    <a:pt x="35" y="150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3" y="149"/>
                    <a:pt x="33" y="149"/>
                    <a:pt x="33" y="149"/>
                  </a:cubicBezTo>
                  <a:cubicBezTo>
                    <a:pt x="26" y="148"/>
                    <a:pt x="18" y="148"/>
                    <a:pt x="11" y="147"/>
                  </a:cubicBezTo>
                  <a:cubicBezTo>
                    <a:pt x="7" y="147"/>
                    <a:pt x="7" y="147"/>
                    <a:pt x="7" y="147"/>
                  </a:cubicBezTo>
                  <a:cubicBezTo>
                    <a:pt x="4" y="124"/>
                    <a:pt x="4" y="124"/>
                    <a:pt x="4" y="124"/>
                  </a:cubicBezTo>
                  <a:cubicBezTo>
                    <a:pt x="7" y="122"/>
                    <a:pt x="7" y="122"/>
                    <a:pt x="7" y="122"/>
                  </a:cubicBezTo>
                  <a:cubicBezTo>
                    <a:pt x="15" y="120"/>
                    <a:pt x="22" y="117"/>
                    <a:pt x="29" y="115"/>
                  </a:cubicBezTo>
                  <a:cubicBezTo>
                    <a:pt x="30" y="115"/>
                    <a:pt x="30" y="115"/>
                    <a:pt x="30" y="115"/>
                  </a:cubicBezTo>
                  <a:cubicBezTo>
                    <a:pt x="30" y="114"/>
                    <a:pt x="30" y="114"/>
                    <a:pt x="30" y="114"/>
                  </a:cubicBezTo>
                  <a:cubicBezTo>
                    <a:pt x="31" y="110"/>
                    <a:pt x="31" y="106"/>
                    <a:pt x="32" y="103"/>
                  </a:cubicBezTo>
                  <a:cubicBezTo>
                    <a:pt x="32" y="102"/>
                    <a:pt x="32" y="102"/>
                    <a:pt x="32" y="102"/>
                  </a:cubicBezTo>
                  <a:cubicBezTo>
                    <a:pt x="31" y="101"/>
                    <a:pt x="31" y="101"/>
                    <a:pt x="31" y="101"/>
                  </a:cubicBezTo>
                  <a:cubicBezTo>
                    <a:pt x="25" y="97"/>
                    <a:pt x="18" y="93"/>
                    <a:pt x="12" y="89"/>
                  </a:cubicBezTo>
                  <a:cubicBezTo>
                    <a:pt x="9" y="86"/>
                    <a:pt x="9" y="86"/>
                    <a:pt x="9" y="86"/>
                  </a:cubicBezTo>
                  <a:cubicBezTo>
                    <a:pt x="18" y="65"/>
                    <a:pt x="18" y="65"/>
                    <a:pt x="18" y="65"/>
                  </a:cubicBezTo>
                  <a:cubicBezTo>
                    <a:pt x="22" y="65"/>
                    <a:pt x="22" y="65"/>
                    <a:pt x="22" y="65"/>
                  </a:cubicBezTo>
                  <a:cubicBezTo>
                    <a:pt x="30" y="67"/>
                    <a:pt x="37" y="68"/>
                    <a:pt x="44" y="70"/>
                  </a:cubicBezTo>
                  <a:cubicBezTo>
                    <a:pt x="45" y="70"/>
                    <a:pt x="45" y="70"/>
                    <a:pt x="45" y="70"/>
                  </a:cubicBezTo>
                  <a:cubicBezTo>
                    <a:pt x="46" y="69"/>
                    <a:pt x="46" y="69"/>
                    <a:pt x="46" y="69"/>
                  </a:cubicBezTo>
                  <a:cubicBezTo>
                    <a:pt x="48" y="66"/>
                    <a:pt x="50" y="63"/>
                    <a:pt x="53" y="61"/>
                  </a:cubicBezTo>
                  <a:cubicBezTo>
                    <a:pt x="53" y="60"/>
                    <a:pt x="53" y="60"/>
                    <a:pt x="53" y="60"/>
                  </a:cubicBezTo>
                  <a:cubicBezTo>
                    <a:pt x="53" y="59"/>
                    <a:pt x="53" y="59"/>
                    <a:pt x="53" y="59"/>
                  </a:cubicBezTo>
                  <a:cubicBezTo>
                    <a:pt x="49" y="52"/>
                    <a:pt x="46" y="45"/>
                    <a:pt x="43" y="38"/>
                  </a:cubicBezTo>
                  <a:cubicBezTo>
                    <a:pt x="41" y="35"/>
                    <a:pt x="41" y="35"/>
                    <a:pt x="41" y="35"/>
                  </a:cubicBezTo>
                  <a:cubicBezTo>
                    <a:pt x="60" y="21"/>
                    <a:pt x="60" y="21"/>
                    <a:pt x="60" y="21"/>
                  </a:cubicBezTo>
                  <a:cubicBezTo>
                    <a:pt x="63" y="23"/>
                    <a:pt x="63" y="23"/>
                    <a:pt x="63" y="23"/>
                  </a:cubicBezTo>
                  <a:cubicBezTo>
                    <a:pt x="69" y="28"/>
                    <a:pt x="75" y="33"/>
                    <a:pt x="80" y="38"/>
                  </a:cubicBezTo>
                  <a:cubicBezTo>
                    <a:pt x="81" y="39"/>
                    <a:pt x="81" y="39"/>
                    <a:pt x="81" y="39"/>
                  </a:cubicBezTo>
                  <a:cubicBezTo>
                    <a:pt x="82" y="38"/>
                    <a:pt x="82" y="38"/>
                    <a:pt x="82" y="38"/>
                  </a:cubicBezTo>
                  <a:cubicBezTo>
                    <a:pt x="85" y="37"/>
                    <a:pt x="89" y="35"/>
                    <a:pt x="92" y="34"/>
                  </a:cubicBezTo>
                  <a:cubicBezTo>
                    <a:pt x="93" y="34"/>
                    <a:pt x="93" y="34"/>
                    <a:pt x="93" y="34"/>
                  </a:cubicBezTo>
                  <a:cubicBezTo>
                    <a:pt x="93" y="33"/>
                    <a:pt x="93" y="33"/>
                    <a:pt x="93" y="33"/>
                  </a:cubicBezTo>
                  <a:cubicBezTo>
                    <a:pt x="94" y="26"/>
                    <a:pt x="94" y="18"/>
                    <a:pt x="95" y="10"/>
                  </a:cubicBezTo>
                  <a:cubicBezTo>
                    <a:pt x="95" y="6"/>
                    <a:pt x="95" y="6"/>
                    <a:pt x="95" y="6"/>
                  </a:cubicBezTo>
                  <a:cubicBezTo>
                    <a:pt x="119" y="3"/>
                    <a:pt x="119" y="3"/>
                    <a:pt x="119" y="3"/>
                  </a:cubicBezTo>
                  <a:cubicBezTo>
                    <a:pt x="120" y="7"/>
                    <a:pt x="120" y="7"/>
                    <a:pt x="120" y="7"/>
                  </a:cubicBezTo>
                  <a:cubicBezTo>
                    <a:pt x="123" y="14"/>
                    <a:pt x="125" y="21"/>
                    <a:pt x="127" y="28"/>
                  </a:cubicBezTo>
                  <a:cubicBezTo>
                    <a:pt x="127" y="29"/>
                    <a:pt x="127" y="29"/>
                    <a:pt x="127" y="29"/>
                  </a:cubicBezTo>
                  <a:cubicBezTo>
                    <a:pt x="129" y="30"/>
                    <a:pt x="129" y="30"/>
                    <a:pt x="129" y="30"/>
                  </a:cubicBezTo>
                  <a:cubicBezTo>
                    <a:pt x="132" y="30"/>
                    <a:pt x="136" y="30"/>
                    <a:pt x="139" y="31"/>
                  </a:cubicBezTo>
                  <a:cubicBezTo>
                    <a:pt x="140" y="31"/>
                    <a:pt x="140" y="31"/>
                    <a:pt x="140" y="31"/>
                  </a:cubicBezTo>
                  <a:cubicBezTo>
                    <a:pt x="141" y="30"/>
                    <a:pt x="141" y="30"/>
                    <a:pt x="141" y="30"/>
                  </a:cubicBezTo>
                  <a:cubicBezTo>
                    <a:pt x="145" y="24"/>
                    <a:pt x="149" y="17"/>
                    <a:pt x="154" y="11"/>
                  </a:cubicBezTo>
                  <a:cubicBezTo>
                    <a:pt x="156" y="8"/>
                    <a:pt x="156" y="8"/>
                    <a:pt x="156" y="8"/>
                  </a:cubicBezTo>
                  <a:cubicBezTo>
                    <a:pt x="178" y="17"/>
                    <a:pt x="178" y="17"/>
                    <a:pt x="178" y="17"/>
                  </a:cubicBezTo>
                  <a:cubicBezTo>
                    <a:pt x="177" y="21"/>
                    <a:pt x="177" y="21"/>
                    <a:pt x="177" y="21"/>
                  </a:cubicBezTo>
                  <a:cubicBezTo>
                    <a:pt x="176" y="28"/>
                    <a:pt x="174" y="36"/>
                    <a:pt x="173" y="43"/>
                  </a:cubicBezTo>
                  <a:cubicBezTo>
                    <a:pt x="172" y="44"/>
                    <a:pt x="172" y="44"/>
                    <a:pt x="172" y="44"/>
                  </a:cubicBezTo>
                  <a:cubicBezTo>
                    <a:pt x="173" y="45"/>
                    <a:pt x="173" y="45"/>
                    <a:pt x="173" y="45"/>
                  </a:cubicBezTo>
                  <a:cubicBezTo>
                    <a:pt x="175" y="46"/>
                    <a:pt x="176" y="47"/>
                    <a:pt x="177" y="48"/>
                  </a:cubicBezTo>
                  <a:cubicBezTo>
                    <a:pt x="179" y="49"/>
                    <a:pt x="180" y="50"/>
                    <a:pt x="182" y="52"/>
                  </a:cubicBezTo>
                  <a:cubicBezTo>
                    <a:pt x="183" y="52"/>
                    <a:pt x="183" y="52"/>
                    <a:pt x="183" y="52"/>
                  </a:cubicBezTo>
                  <a:cubicBezTo>
                    <a:pt x="184" y="52"/>
                    <a:pt x="184" y="52"/>
                    <a:pt x="184" y="52"/>
                  </a:cubicBezTo>
                  <a:cubicBezTo>
                    <a:pt x="190" y="48"/>
                    <a:pt x="197" y="45"/>
                    <a:pt x="204" y="42"/>
                  </a:cubicBezTo>
                  <a:cubicBezTo>
                    <a:pt x="208" y="40"/>
                    <a:pt x="208" y="40"/>
                    <a:pt x="208" y="40"/>
                  </a:cubicBezTo>
                  <a:cubicBezTo>
                    <a:pt x="222" y="59"/>
                    <a:pt x="222" y="59"/>
                    <a:pt x="222" y="59"/>
                  </a:cubicBezTo>
                  <a:cubicBezTo>
                    <a:pt x="219" y="62"/>
                    <a:pt x="219" y="62"/>
                    <a:pt x="219" y="62"/>
                  </a:cubicBezTo>
                  <a:cubicBezTo>
                    <a:pt x="214" y="68"/>
                    <a:pt x="209" y="73"/>
                    <a:pt x="204" y="79"/>
                  </a:cubicBezTo>
                  <a:cubicBezTo>
                    <a:pt x="203" y="80"/>
                    <a:pt x="203" y="80"/>
                    <a:pt x="203" y="80"/>
                  </a:cubicBezTo>
                  <a:cubicBezTo>
                    <a:pt x="204" y="81"/>
                    <a:pt x="204" y="81"/>
                    <a:pt x="204" y="81"/>
                  </a:cubicBezTo>
                  <a:cubicBezTo>
                    <a:pt x="205" y="84"/>
                    <a:pt x="207" y="87"/>
                    <a:pt x="208" y="91"/>
                  </a:cubicBezTo>
                  <a:cubicBezTo>
                    <a:pt x="208" y="92"/>
                    <a:pt x="208" y="92"/>
                    <a:pt x="208" y="92"/>
                  </a:cubicBezTo>
                  <a:cubicBezTo>
                    <a:pt x="209" y="92"/>
                    <a:pt x="209" y="92"/>
                    <a:pt x="209" y="92"/>
                  </a:cubicBezTo>
                  <a:cubicBezTo>
                    <a:pt x="217" y="92"/>
                    <a:pt x="225" y="92"/>
                    <a:pt x="232" y="93"/>
                  </a:cubicBezTo>
                  <a:cubicBezTo>
                    <a:pt x="236" y="94"/>
                    <a:pt x="236" y="94"/>
                    <a:pt x="236" y="94"/>
                  </a:cubicBezTo>
                  <a:cubicBezTo>
                    <a:pt x="239" y="117"/>
                    <a:pt x="239" y="117"/>
                    <a:pt x="239" y="117"/>
                  </a:cubicBezTo>
                  <a:cubicBezTo>
                    <a:pt x="235" y="118"/>
                    <a:pt x="235" y="118"/>
                    <a:pt x="235" y="118"/>
                  </a:cubicBezTo>
                  <a:cubicBezTo>
                    <a:pt x="228" y="121"/>
                    <a:pt x="221" y="123"/>
                    <a:pt x="214" y="125"/>
                  </a:cubicBezTo>
                  <a:cubicBezTo>
                    <a:pt x="213" y="126"/>
                    <a:pt x="213" y="126"/>
                    <a:pt x="213" y="126"/>
                  </a:cubicBezTo>
                  <a:cubicBezTo>
                    <a:pt x="212" y="127"/>
                    <a:pt x="212" y="127"/>
                    <a:pt x="212" y="127"/>
                  </a:cubicBezTo>
                  <a:cubicBezTo>
                    <a:pt x="212" y="131"/>
                    <a:pt x="212" y="134"/>
                    <a:pt x="211" y="138"/>
                  </a:cubicBezTo>
                  <a:cubicBezTo>
                    <a:pt x="211" y="139"/>
                    <a:pt x="211" y="139"/>
                    <a:pt x="211" y="139"/>
                  </a:cubicBezTo>
                  <a:cubicBezTo>
                    <a:pt x="212" y="139"/>
                    <a:pt x="212" y="139"/>
                    <a:pt x="212" y="139"/>
                  </a:cubicBezTo>
                  <a:cubicBezTo>
                    <a:pt x="218" y="144"/>
                    <a:pt x="225" y="148"/>
                    <a:pt x="231" y="152"/>
                  </a:cubicBezTo>
                  <a:cubicBezTo>
                    <a:pt x="234" y="154"/>
                    <a:pt x="234" y="154"/>
                    <a:pt x="234" y="154"/>
                  </a:cubicBezTo>
                  <a:lnTo>
                    <a:pt x="225" y="176"/>
                  </a:lnTo>
                  <a:close/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" name="Freeform 11"/>
            <p:cNvSpPr>
              <a:spLocks noEditPoints="1"/>
            </p:cNvSpPr>
            <p:nvPr/>
          </p:nvSpPr>
          <p:spPr bwMode="auto">
            <a:xfrm>
              <a:off x="8188325" y="1168400"/>
              <a:ext cx="280988" cy="263525"/>
            </a:xfrm>
            <a:custGeom>
              <a:avLst/>
              <a:gdLst>
                <a:gd name="T0" fmla="*/ 98 w 103"/>
                <a:gd name="T1" fmla="*/ 33 h 97"/>
                <a:gd name="T2" fmla="*/ 97 w 103"/>
                <a:gd name="T3" fmla="*/ 31 h 97"/>
                <a:gd name="T4" fmla="*/ 95 w 103"/>
                <a:gd name="T5" fmla="*/ 26 h 97"/>
                <a:gd name="T6" fmla="*/ 92 w 103"/>
                <a:gd name="T7" fmla="*/ 22 h 97"/>
                <a:gd name="T8" fmla="*/ 89 w 103"/>
                <a:gd name="T9" fmla="*/ 18 h 97"/>
                <a:gd name="T10" fmla="*/ 85 w 103"/>
                <a:gd name="T11" fmla="*/ 13 h 97"/>
                <a:gd name="T12" fmla="*/ 80 w 103"/>
                <a:gd name="T13" fmla="*/ 9 h 97"/>
                <a:gd name="T14" fmla="*/ 76 w 103"/>
                <a:gd name="T15" fmla="*/ 6 h 97"/>
                <a:gd name="T16" fmla="*/ 70 w 103"/>
                <a:gd name="T17" fmla="*/ 3 h 97"/>
                <a:gd name="T18" fmla="*/ 65 w 103"/>
                <a:gd name="T19" fmla="*/ 2 h 97"/>
                <a:gd name="T20" fmla="*/ 60 w 103"/>
                <a:gd name="T21" fmla="*/ 1 h 97"/>
                <a:gd name="T22" fmla="*/ 56 w 103"/>
                <a:gd name="T23" fmla="*/ 0 h 97"/>
                <a:gd name="T24" fmla="*/ 50 w 103"/>
                <a:gd name="T25" fmla="*/ 0 h 97"/>
                <a:gd name="T26" fmla="*/ 3 w 103"/>
                <a:gd name="T27" fmla="*/ 55 h 97"/>
                <a:gd name="T28" fmla="*/ 5 w 103"/>
                <a:gd name="T29" fmla="*/ 62 h 97"/>
                <a:gd name="T30" fmla="*/ 7 w 103"/>
                <a:gd name="T31" fmla="*/ 67 h 97"/>
                <a:gd name="T32" fmla="*/ 9 w 103"/>
                <a:gd name="T33" fmla="*/ 72 h 97"/>
                <a:gd name="T34" fmla="*/ 12 w 103"/>
                <a:gd name="T35" fmla="*/ 77 h 97"/>
                <a:gd name="T36" fmla="*/ 17 w 103"/>
                <a:gd name="T37" fmla="*/ 83 h 97"/>
                <a:gd name="T38" fmla="*/ 20 w 103"/>
                <a:gd name="T39" fmla="*/ 86 h 97"/>
                <a:gd name="T40" fmla="*/ 25 w 103"/>
                <a:gd name="T41" fmla="*/ 89 h 97"/>
                <a:gd name="T42" fmla="*/ 28 w 103"/>
                <a:gd name="T43" fmla="*/ 91 h 97"/>
                <a:gd name="T44" fmla="*/ 33 w 103"/>
                <a:gd name="T45" fmla="*/ 93 h 97"/>
                <a:gd name="T46" fmla="*/ 39 w 103"/>
                <a:gd name="T47" fmla="*/ 95 h 97"/>
                <a:gd name="T48" fmla="*/ 46 w 103"/>
                <a:gd name="T49" fmla="*/ 96 h 97"/>
                <a:gd name="T50" fmla="*/ 48 w 103"/>
                <a:gd name="T51" fmla="*/ 97 h 97"/>
                <a:gd name="T52" fmla="*/ 57 w 103"/>
                <a:gd name="T53" fmla="*/ 96 h 97"/>
                <a:gd name="T54" fmla="*/ 57 w 103"/>
                <a:gd name="T55" fmla="*/ 93 h 97"/>
                <a:gd name="T56" fmla="*/ 48 w 103"/>
                <a:gd name="T57" fmla="*/ 93 h 97"/>
                <a:gd name="T58" fmla="*/ 44 w 103"/>
                <a:gd name="T59" fmla="*/ 93 h 97"/>
                <a:gd name="T60" fmla="*/ 40 w 103"/>
                <a:gd name="T61" fmla="*/ 92 h 97"/>
                <a:gd name="T62" fmla="*/ 34 w 103"/>
                <a:gd name="T63" fmla="*/ 90 h 97"/>
                <a:gd name="T64" fmla="*/ 30 w 103"/>
                <a:gd name="T65" fmla="*/ 88 h 97"/>
                <a:gd name="T66" fmla="*/ 26 w 103"/>
                <a:gd name="T67" fmla="*/ 86 h 97"/>
                <a:gd name="T68" fmla="*/ 23 w 103"/>
                <a:gd name="T69" fmla="*/ 83 h 97"/>
                <a:gd name="T70" fmla="*/ 20 w 103"/>
                <a:gd name="T71" fmla="*/ 81 h 97"/>
                <a:gd name="T72" fmla="*/ 14 w 103"/>
                <a:gd name="T73" fmla="*/ 74 h 97"/>
                <a:gd name="T74" fmla="*/ 11 w 103"/>
                <a:gd name="T75" fmla="*/ 69 h 97"/>
                <a:gd name="T76" fmla="*/ 9 w 103"/>
                <a:gd name="T77" fmla="*/ 66 h 97"/>
                <a:gd name="T78" fmla="*/ 8 w 103"/>
                <a:gd name="T79" fmla="*/ 61 h 97"/>
                <a:gd name="T80" fmla="*/ 6 w 103"/>
                <a:gd name="T81" fmla="*/ 54 h 97"/>
                <a:gd name="T82" fmla="*/ 52 w 103"/>
                <a:gd name="T83" fmla="*/ 3 h 97"/>
                <a:gd name="T84" fmla="*/ 56 w 103"/>
                <a:gd name="T85" fmla="*/ 3 h 97"/>
                <a:gd name="T86" fmla="*/ 61 w 103"/>
                <a:gd name="T87" fmla="*/ 4 h 97"/>
                <a:gd name="T88" fmla="*/ 65 w 103"/>
                <a:gd name="T89" fmla="*/ 5 h 97"/>
                <a:gd name="T90" fmla="*/ 70 w 103"/>
                <a:gd name="T91" fmla="*/ 7 h 97"/>
                <a:gd name="T92" fmla="*/ 77 w 103"/>
                <a:gd name="T93" fmla="*/ 10 h 97"/>
                <a:gd name="T94" fmla="*/ 80 w 103"/>
                <a:gd name="T95" fmla="*/ 13 h 97"/>
                <a:gd name="T96" fmla="*/ 85 w 103"/>
                <a:gd name="T97" fmla="*/ 17 h 97"/>
                <a:gd name="T98" fmla="*/ 88 w 103"/>
                <a:gd name="T99" fmla="*/ 21 h 97"/>
                <a:gd name="T100" fmla="*/ 90 w 103"/>
                <a:gd name="T101" fmla="*/ 25 h 97"/>
                <a:gd name="T102" fmla="*/ 92 w 103"/>
                <a:gd name="T103" fmla="*/ 27 h 97"/>
                <a:gd name="T104" fmla="*/ 94 w 103"/>
                <a:gd name="T105" fmla="*/ 32 h 97"/>
                <a:gd name="T106" fmla="*/ 95 w 103"/>
                <a:gd name="T107" fmla="*/ 36 h 97"/>
                <a:gd name="T108" fmla="*/ 57 w 103"/>
                <a:gd name="T109" fmla="*/ 93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03" h="97">
                  <a:moveTo>
                    <a:pt x="99" y="37"/>
                  </a:moveTo>
                  <a:cubicBezTo>
                    <a:pt x="98" y="36"/>
                    <a:pt x="98" y="36"/>
                    <a:pt x="98" y="36"/>
                  </a:cubicBezTo>
                  <a:cubicBezTo>
                    <a:pt x="98" y="35"/>
                    <a:pt x="98" y="34"/>
                    <a:pt x="98" y="33"/>
                  </a:cubicBezTo>
                  <a:cubicBezTo>
                    <a:pt x="97" y="32"/>
                    <a:pt x="97" y="32"/>
                    <a:pt x="97" y="31"/>
                  </a:cubicBezTo>
                  <a:cubicBezTo>
                    <a:pt x="95" y="32"/>
                    <a:pt x="95" y="32"/>
                    <a:pt x="95" y="32"/>
                  </a:cubicBezTo>
                  <a:cubicBezTo>
                    <a:pt x="97" y="31"/>
                    <a:pt x="97" y="31"/>
                    <a:pt x="97" y="31"/>
                  </a:cubicBezTo>
                  <a:cubicBezTo>
                    <a:pt x="97" y="30"/>
                    <a:pt x="96" y="29"/>
                    <a:pt x="96" y="28"/>
                  </a:cubicBezTo>
                  <a:cubicBezTo>
                    <a:pt x="96" y="28"/>
                    <a:pt x="95" y="27"/>
                    <a:pt x="95" y="27"/>
                  </a:cubicBezTo>
                  <a:cubicBezTo>
                    <a:pt x="95" y="26"/>
                    <a:pt x="95" y="26"/>
                    <a:pt x="95" y="26"/>
                  </a:cubicBezTo>
                  <a:cubicBezTo>
                    <a:pt x="94" y="25"/>
                    <a:pt x="94" y="25"/>
                    <a:pt x="94" y="24"/>
                  </a:cubicBezTo>
                  <a:cubicBezTo>
                    <a:pt x="93" y="24"/>
                    <a:pt x="93" y="23"/>
                    <a:pt x="93" y="23"/>
                  </a:cubicBezTo>
                  <a:cubicBezTo>
                    <a:pt x="92" y="22"/>
                    <a:pt x="92" y="22"/>
                    <a:pt x="92" y="22"/>
                  </a:cubicBezTo>
                  <a:cubicBezTo>
                    <a:pt x="92" y="21"/>
                    <a:pt x="92" y="21"/>
                    <a:pt x="91" y="20"/>
                  </a:cubicBezTo>
                  <a:cubicBezTo>
                    <a:pt x="91" y="20"/>
                    <a:pt x="91" y="19"/>
                    <a:pt x="90" y="19"/>
                  </a:cubicBezTo>
                  <a:cubicBezTo>
                    <a:pt x="89" y="18"/>
                    <a:pt x="89" y="18"/>
                    <a:pt x="89" y="18"/>
                  </a:cubicBezTo>
                  <a:cubicBezTo>
                    <a:pt x="89" y="18"/>
                    <a:pt x="89" y="17"/>
                    <a:pt x="88" y="17"/>
                  </a:cubicBezTo>
                  <a:cubicBezTo>
                    <a:pt x="88" y="16"/>
                    <a:pt x="87" y="15"/>
                    <a:pt x="87" y="15"/>
                  </a:cubicBezTo>
                  <a:cubicBezTo>
                    <a:pt x="85" y="13"/>
                    <a:pt x="85" y="13"/>
                    <a:pt x="85" y="13"/>
                  </a:cubicBezTo>
                  <a:cubicBezTo>
                    <a:pt x="85" y="13"/>
                    <a:pt x="84" y="13"/>
                    <a:pt x="84" y="12"/>
                  </a:cubicBezTo>
                  <a:cubicBezTo>
                    <a:pt x="82" y="11"/>
                    <a:pt x="82" y="11"/>
                    <a:pt x="82" y="11"/>
                  </a:cubicBezTo>
                  <a:cubicBezTo>
                    <a:pt x="81" y="10"/>
                    <a:pt x="81" y="9"/>
                    <a:pt x="80" y="9"/>
                  </a:cubicBezTo>
                  <a:cubicBezTo>
                    <a:pt x="79" y="8"/>
                    <a:pt x="79" y="8"/>
                    <a:pt x="79" y="8"/>
                  </a:cubicBezTo>
                  <a:cubicBezTo>
                    <a:pt x="79" y="8"/>
                    <a:pt x="79" y="8"/>
                    <a:pt x="78" y="8"/>
                  </a:cubicBezTo>
                  <a:cubicBezTo>
                    <a:pt x="77" y="7"/>
                    <a:pt x="77" y="7"/>
                    <a:pt x="76" y="6"/>
                  </a:cubicBezTo>
                  <a:cubicBezTo>
                    <a:pt x="75" y="6"/>
                    <a:pt x="75" y="6"/>
                    <a:pt x="74" y="5"/>
                  </a:cubicBezTo>
                  <a:cubicBezTo>
                    <a:pt x="73" y="5"/>
                    <a:pt x="72" y="4"/>
                    <a:pt x="72" y="4"/>
                  </a:cubicBezTo>
                  <a:cubicBezTo>
                    <a:pt x="71" y="4"/>
                    <a:pt x="70" y="4"/>
                    <a:pt x="70" y="3"/>
                  </a:cubicBezTo>
                  <a:cubicBezTo>
                    <a:pt x="69" y="3"/>
                    <a:pt x="68" y="3"/>
                    <a:pt x="67" y="2"/>
                  </a:cubicBezTo>
                  <a:cubicBezTo>
                    <a:pt x="66" y="2"/>
                    <a:pt x="66" y="2"/>
                    <a:pt x="66" y="2"/>
                  </a:cubicBezTo>
                  <a:cubicBezTo>
                    <a:pt x="66" y="2"/>
                    <a:pt x="66" y="2"/>
                    <a:pt x="65" y="2"/>
                  </a:cubicBezTo>
                  <a:cubicBezTo>
                    <a:pt x="64" y="1"/>
                    <a:pt x="63" y="1"/>
                    <a:pt x="62" y="1"/>
                  </a:cubicBezTo>
                  <a:cubicBezTo>
                    <a:pt x="62" y="1"/>
                    <a:pt x="62" y="1"/>
                    <a:pt x="61" y="1"/>
                  </a:cubicBezTo>
                  <a:cubicBezTo>
                    <a:pt x="61" y="1"/>
                    <a:pt x="61" y="1"/>
                    <a:pt x="60" y="1"/>
                  </a:cubicBezTo>
                  <a:cubicBezTo>
                    <a:pt x="59" y="0"/>
                    <a:pt x="59" y="0"/>
                    <a:pt x="58" y="0"/>
                  </a:cubicBezTo>
                  <a:cubicBezTo>
                    <a:pt x="57" y="0"/>
                    <a:pt x="57" y="0"/>
                    <a:pt x="57" y="0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55" y="0"/>
                    <a:pt x="54" y="0"/>
                    <a:pt x="53" y="0"/>
                  </a:cubicBezTo>
                  <a:cubicBezTo>
                    <a:pt x="52" y="0"/>
                    <a:pt x="52" y="0"/>
                    <a:pt x="52" y="0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49" y="0"/>
                    <a:pt x="47" y="0"/>
                    <a:pt x="45" y="0"/>
                  </a:cubicBezTo>
                  <a:cubicBezTo>
                    <a:pt x="19" y="4"/>
                    <a:pt x="0" y="28"/>
                    <a:pt x="3" y="55"/>
                  </a:cubicBezTo>
                  <a:cubicBezTo>
                    <a:pt x="3" y="56"/>
                    <a:pt x="4" y="57"/>
                    <a:pt x="4" y="59"/>
                  </a:cubicBezTo>
                  <a:cubicBezTo>
                    <a:pt x="4" y="60"/>
                    <a:pt x="4" y="60"/>
                    <a:pt x="4" y="60"/>
                  </a:cubicBezTo>
                  <a:cubicBezTo>
                    <a:pt x="5" y="62"/>
                    <a:pt x="5" y="62"/>
                    <a:pt x="5" y="62"/>
                  </a:cubicBezTo>
                  <a:cubicBezTo>
                    <a:pt x="5" y="62"/>
                    <a:pt x="5" y="63"/>
                    <a:pt x="5" y="64"/>
                  </a:cubicBezTo>
                  <a:cubicBezTo>
                    <a:pt x="5" y="64"/>
                    <a:pt x="5" y="64"/>
                    <a:pt x="6" y="65"/>
                  </a:cubicBezTo>
                  <a:cubicBezTo>
                    <a:pt x="7" y="67"/>
                    <a:pt x="7" y="67"/>
                    <a:pt x="7" y="67"/>
                  </a:cubicBezTo>
                  <a:cubicBezTo>
                    <a:pt x="7" y="68"/>
                    <a:pt x="7" y="68"/>
                    <a:pt x="7" y="68"/>
                  </a:cubicBezTo>
                  <a:cubicBezTo>
                    <a:pt x="7" y="69"/>
                    <a:pt x="7" y="69"/>
                    <a:pt x="8" y="70"/>
                  </a:cubicBezTo>
                  <a:cubicBezTo>
                    <a:pt x="8" y="71"/>
                    <a:pt x="9" y="72"/>
                    <a:pt x="9" y="72"/>
                  </a:cubicBezTo>
                  <a:cubicBezTo>
                    <a:pt x="9" y="73"/>
                    <a:pt x="10" y="73"/>
                    <a:pt x="10" y="73"/>
                  </a:cubicBezTo>
                  <a:cubicBezTo>
                    <a:pt x="11" y="76"/>
                    <a:pt x="11" y="76"/>
                    <a:pt x="11" y="76"/>
                  </a:cubicBezTo>
                  <a:cubicBezTo>
                    <a:pt x="12" y="77"/>
                    <a:pt x="12" y="77"/>
                    <a:pt x="12" y="77"/>
                  </a:cubicBezTo>
                  <a:cubicBezTo>
                    <a:pt x="12" y="77"/>
                    <a:pt x="12" y="77"/>
                    <a:pt x="13" y="78"/>
                  </a:cubicBezTo>
                  <a:cubicBezTo>
                    <a:pt x="16" y="82"/>
                    <a:pt x="16" y="82"/>
                    <a:pt x="16" y="82"/>
                  </a:cubicBezTo>
                  <a:cubicBezTo>
                    <a:pt x="17" y="82"/>
                    <a:pt x="17" y="83"/>
                    <a:pt x="17" y="83"/>
                  </a:cubicBezTo>
                  <a:cubicBezTo>
                    <a:pt x="18" y="83"/>
                    <a:pt x="18" y="84"/>
                    <a:pt x="19" y="84"/>
                  </a:cubicBezTo>
                  <a:cubicBezTo>
                    <a:pt x="19" y="85"/>
                    <a:pt x="19" y="85"/>
                    <a:pt x="19" y="85"/>
                  </a:cubicBezTo>
                  <a:cubicBezTo>
                    <a:pt x="20" y="85"/>
                    <a:pt x="20" y="85"/>
                    <a:pt x="20" y="86"/>
                  </a:cubicBezTo>
                  <a:cubicBezTo>
                    <a:pt x="21" y="86"/>
                    <a:pt x="21" y="86"/>
                    <a:pt x="21" y="86"/>
                  </a:cubicBezTo>
                  <a:cubicBezTo>
                    <a:pt x="22" y="87"/>
                    <a:pt x="22" y="87"/>
                    <a:pt x="23" y="88"/>
                  </a:cubicBezTo>
                  <a:cubicBezTo>
                    <a:pt x="23" y="88"/>
                    <a:pt x="24" y="88"/>
                    <a:pt x="25" y="89"/>
                  </a:cubicBezTo>
                  <a:cubicBezTo>
                    <a:pt x="25" y="89"/>
                    <a:pt x="26" y="89"/>
                    <a:pt x="26" y="90"/>
                  </a:cubicBezTo>
                  <a:cubicBezTo>
                    <a:pt x="27" y="90"/>
                    <a:pt x="27" y="90"/>
                    <a:pt x="27" y="90"/>
                  </a:cubicBezTo>
                  <a:cubicBezTo>
                    <a:pt x="28" y="91"/>
                    <a:pt x="28" y="91"/>
                    <a:pt x="28" y="91"/>
                  </a:cubicBezTo>
                  <a:cubicBezTo>
                    <a:pt x="29" y="91"/>
                    <a:pt x="30" y="92"/>
                    <a:pt x="30" y="92"/>
                  </a:cubicBezTo>
                  <a:cubicBezTo>
                    <a:pt x="31" y="92"/>
                    <a:pt x="31" y="92"/>
                    <a:pt x="31" y="92"/>
                  </a:cubicBezTo>
                  <a:cubicBezTo>
                    <a:pt x="32" y="93"/>
                    <a:pt x="32" y="93"/>
                    <a:pt x="33" y="93"/>
                  </a:cubicBezTo>
                  <a:cubicBezTo>
                    <a:pt x="35" y="94"/>
                    <a:pt x="35" y="94"/>
                    <a:pt x="35" y="94"/>
                  </a:cubicBezTo>
                  <a:cubicBezTo>
                    <a:pt x="35" y="94"/>
                    <a:pt x="36" y="94"/>
                    <a:pt x="37" y="95"/>
                  </a:cubicBezTo>
                  <a:cubicBezTo>
                    <a:pt x="39" y="95"/>
                    <a:pt x="39" y="95"/>
                    <a:pt x="39" y="95"/>
                  </a:cubicBezTo>
                  <a:cubicBezTo>
                    <a:pt x="40" y="95"/>
                    <a:pt x="41" y="96"/>
                    <a:pt x="42" y="96"/>
                  </a:cubicBezTo>
                  <a:cubicBezTo>
                    <a:pt x="42" y="96"/>
                    <a:pt x="43" y="96"/>
                    <a:pt x="44" y="96"/>
                  </a:cubicBezTo>
                  <a:cubicBezTo>
                    <a:pt x="44" y="96"/>
                    <a:pt x="45" y="96"/>
                    <a:pt x="46" y="96"/>
                  </a:cubicBezTo>
                  <a:cubicBezTo>
                    <a:pt x="46" y="95"/>
                    <a:pt x="46" y="95"/>
                    <a:pt x="46" y="95"/>
                  </a:cubicBezTo>
                  <a:cubicBezTo>
                    <a:pt x="47" y="96"/>
                    <a:pt x="47" y="96"/>
                    <a:pt x="47" y="96"/>
                  </a:cubicBezTo>
                  <a:cubicBezTo>
                    <a:pt x="47" y="96"/>
                    <a:pt x="48" y="97"/>
                    <a:pt x="48" y="97"/>
                  </a:cubicBezTo>
                  <a:cubicBezTo>
                    <a:pt x="49" y="97"/>
                    <a:pt x="50" y="97"/>
                    <a:pt x="51" y="97"/>
                  </a:cubicBezTo>
                  <a:cubicBezTo>
                    <a:pt x="54" y="97"/>
                    <a:pt x="54" y="97"/>
                    <a:pt x="54" y="97"/>
                  </a:cubicBezTo>
                  <a:cubicBezTo>
                    <a:pt x="55" y="96"/>
                    <a:pt x="56" y="96"/>
                    <a:pt x="57" y="96"/>
                  </a:cubicBezTo>
                  <a:cubicBezTo>
                    <a:pt x="84" y="93"/>
                    <a:pt x="103" y="68"/>
                    <a:pt x="100" y="42"/>
                  </a:cubicBezTo>
                  <a:cubicBezTo>
                    <a:pt x="100" y="40"/>
                    <a:pt x="99" y="39"/>
                    <a:pt x="99" y="37"/>
                  </a:cubicBezTo>
                  <a:close/>
                  <a:moveTo>
                    <a:pt x="57" y="93"/>
                  </a:moveTo>
                  <a:cubicBezTo>
                    <a:pt x="56" y="93"/>
                    <a:pt x="55" y="93"/>
                    <a:pt x="54" y="93"/>
                  </a:cubicBezTo>
                  <a:cubicBezTo>
                    <a:pt x="51" y="93"/>
                    <a:pt x="51" y="93"/>
                    <a:pt x="51" y="93"/>
                  </a:cubicBezTo>
                  <a:cubicBezTo>
                    <a:pt x="50" y="93"/>
                    <a:pt x="49" y="93"/>
                    <a:pt x="48" y="93"/>
                  </a:cubicBezTo>
                  <a:cubicBezTo>
                    <a:pt x="48" y="93"/>
                    <a:pt x="48" y="93"/>
                    <a:pt x="47" y="93"/>
                  </a:cubicBezTo>
                  <a:cubicBezTo>
                    <a:pt x="47" y="93"/>
                    <a:pt x="47" y="93"/>
                    <a:pt x="47" y="93"/>
                  </a:cubicBezTo>
                  <a:cubicBezTo>
                    <a:pt x="46" y="93"/>
                    <a:pt x="45" y="93"/>
                    <a:pt x="44" y="93"/>
                  </a:cubicBezTo>
                  <a:cubicBezTo>
                    <a:pt x="44" y="93"/>
                    <a:pt x="43" y="93"/>
                    <a:pt x="42" y="93"/>
                  </a:cubicBezTo>
                  <a:cubicBezTo>
                    <a:pt x="42" y="92"/>
                    <a:pt x="42" y="92"/>
                    <a:pt x="42" y="92"/>
                  </a:cubicBezTo>
                  <a:cubicBezTo>
                    <a:pt x="41" y="92"/>
                    <a:pt x="41" y="92"/>
                    <a:pt x="40" y="92"/>
                  </a:cubicBezTo>
                  <a:cubicBezTo>
                    <a:pt x="38" y="91"/>
                    <a:pt x="38" y="91"/>
                    <a:pt x="38" y="91"/>
                  </a:cubicBezTo>
                  <a:cubicBezTo>
                    <a:pt x="37" y="91"/>
                    <a:pt x="37" y="91"/>
                    <a:pt x="36" y="91"/>
                  </a:cubicBezTo>
                  <a:cubicBezTo>
                    <a:pt x="34" y="90"/>
                    <a:pt x="34" y="90"/>
                    <a:pt x="34" y="90"/>
                  </a:cubicBezTo>
                  <a:cubicBezTo>
                    <a:pt x="33" y="90"/>
                    <a:pt x="33" y="90"/>
                    <a:pt x="32" y="89"/>
                  </a:cubicBezTo>
                  <a:cubicBezTo>
                    <a:pt x="32" y="89"/>
                    <a:pt x="32" y="89"/>
                    <a:pt x="32" y="89"/>
                  </a:cubicBezTo>
                  <a:cubicBezTo>
                    <a:pt x="31" y="89"/>
                    <a:pt x="31" y="89"/>
                    <a:pt x="30" y="88"/>
                  </a:cubicBezTo>
                  <a:cubicBezTo>
                    <a:pt x="30" y="88"/>
                    <a:pt x="29" y="88"/>
                    <a:pt x="29" y="87"/>
                  </a:cubicBezTo>
                  <a:cubicBezTo>
                    <a:pt x="28" y="87"/>
                    <a:pt x="28" y="87"/>
                    <a:pt x="28" y="87"/>
                  </a:cubicBezTo>
                  <a:cubicBezTo>
                    <a:pt x="27" y="87"/>
                    <a:pt x="27" y="86"/>
                    <a:pt x="26" y="86"/>
                  </a:cubicBezTo>
                  <a:cubicBezTo>
                    <a:pt x="26" y="86"/>
                    <a:pt x="25" y="85"/>
                    <a:pt x="24" y="85"/>
                  </a:cubicBezTo>
                  <a:cubicBezTo>
                    <a:pt x="24" y="84"/>
                    <a:pt x="23" y="84"/>
                    <a:pt x="23" y="84"/>
                  </a:cubicBezTo>
                  <a:cubicBezTo>
                    <a:pt x="23" y="83"/>
                    <a:pt x="23" y="83"/>
                    <a:pt x="23" y="83"/>
                  </a:cubicBezTo>
                  <a:cubicBezTo>
                    <a:pt x="22" y="83"/>
                    <a:pt x="22" y="83"/>
                    <a:pt x="21" y="82"/>
                  </a:cubicBezTo>
                  <a:cubicBezTo>
                    <a:pt x="21" y="82"/>
                    <a:pt x="21" y="82"/>
                    <a:pt x="21" y="82"/>
                  </a:cubicBezTo>
                  <a:cubicBezTo>
                    <a:pt x="20" y="81"/>
                    <a:pt x="20" y="81"/>
                    <a:pt x="20" y="81"/>
                  </a:cubicBezTo>
                  <a:cubicBezTo>
                    <a:pt x="19" y="80"/>
                    <a:pt x="19" y="80"/>
                    <a:pt x="19" y="80"/>
                  </a:cubicBezTo>
                  <a:cubicBezTo>
                    <a:pt x="15" y="76"/>
                    <a:pt x="15" y="76"/>
                    <a:pt x="15" y="76"/>
                  </a:cubicBezTo>
                  <a:cubicBezTo>
                    <a:pt x="15" y="75"/>
                    <a:pt x="15" y="75"/>
                    <a:pt x="14" y="74"/>
                  </a:cubicBezTo>
                  <a:cubicBezTo>
                    <a:pt x="12" y="72"/>
                    <a:pt x="12" y="72"/>
                    <a:pt x="12" y="72"/>
                  </a:cubicBezTo>
                  <a:cubicBezTo>
                    <a:pt x="12" y="71"/>
                    <a:pt x="12" y="71"/>
                    <a:pt x="12" y="71"/>
                  </a:cubicBezTo>
                  <a:cubicBezTo>
                    <a:pt x="12" y="70"/>
                    <a:pt x="11" y="69"/>
                    <a:pt x="11" y="69"/>
                  </a:cubicBezTo>
                  <a:cubicBezTo>
                    <a:pt x="11" y="68"/>
                    <a:pt x="11" y="68"/>
                    <a:pt x="11" y="68"/>
                  </a:cubicBezTo>
                  <a:cubicBezTo>
                    <a:pt x="10" y="68"/>
                    <a:pt x="10" y="67"/>
                    <a:pt x="10" y="67"/>
                  </a:cubicBezTo>
                  <a:cubicBezTo>
                    <a:pt x="10" y="67"/>
                    <a:pt x="10" y="66"/>
                    <a:pt x="9" y="66"/>
                  </a:cubicBezTo>
                  <a:cubicBezTo>
                    <a:pt x="9" y="63"/>
                    <a:pt x="9" y="63"/>
                    <a:pt x="9" y="63"/>
                  </a:cubicBezTo>
                  <a:cubicBezTo>
                    <a:pt x="8" y="63"/>
                    <a:pt x="8" y="63"/>
                    <a:pt x="8" y="63"/>
                  </a:cubicBezTo>
                  <a:cubicBezTo>
                    <a:pt x="8" y="62"/>
                    <a:pt x="8" y="62"/>
                    <a:pt x="8" y="61"/>
                  </a:cubicBezTo>
                  <a:cubicBezTo>
                    <a:pt x="7" y="59"/>
                    <a:pt x="7" y="59"/>
                    <a:pt x="7" y="59"/>
                  </a:cubicBezTo>
                  <a:cubicBezTo>
                    <a:pt x="7" y="59"/>
                    <a:pt x="7" y="59"/>
                    <a:pt x="7" y="58"/>
                  </a:cubicBezTo>
                  <a:cubicBezTo>
                    <a:pt x="7" y="57"/>
                    <a:pt x="6" y="55"/>
                    <a:pt x="6" y="54"/>
                  </a:cubicBezTo>
                  <a:cubicBezTo>
                    <a:pt x="3" y="29"/>
                    <a:pt x="21" y="7"/>
                    <a:pt x="46" y="3"/>
                  </a:cubicBezTo>
                  <a:cubicBezTo>
                    <a:pt x="47" y="3"/>
                    <a:pt x="49" y="3"/>
                    <a:pt x="50" y="3"/>
                  </a:cubicBezTo>
                  <a:cubicBezTo>
                    <a:pt x="52" y="3"/>
                    <a:pt x="52" y="3"/>
                    <a:pt x="52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4" y="3"/>
                    <a:pt x="54" y="3"/>
                    <a:pt x="55" y="3"/>
                  </a:cubicBezTo>
                  <a:cubicBezTo>
                    <a:pt x="56" y="3"/>
                    <a:pt x="56" y="3"/>
                    <a:pt x="56" y="3"/>
                  </a:cubicBezTo>
                  <a:cubicBezTo>
                    <a:pt x="57" y="3"/>
                    <a:pt x="57" y="3"/>
                    <a:pt x="57" y="3"/>
                  </a:cubicBezTo>
                  <a:cubicBezTo>
                    <a:pt x="58" y="4"/>
                    <a:pt x="59" y="4"/>
                    <a:pt x="60" y="4"/>
                  </a:cubicBezTo>
                  <a:cubicBezTo>
                    <a:pt x="61" y="4"/>
                    <a:pt x="61" y="4"/>
                    <a:pt x="61" y="4"/>
                  </a:cubicBezTo>
                  <a:cubicBezTo>
                    <a:pt x="61" y="4"/>
                    <a:pt x="61" y="4"/>
                    <a:pt x="62" y="4"/>
                  </a:cubicBezTo>
                  <a:cubicBezTo>
                    <a:pt x="63" y="4"/>
                    <a:pt x="63" y="5"/>
                    <a:pt x="64" y="5"/>
                  </a:cubicBezTo>
                  <a:cubicBezTo>
                    <a:pt x="65" y="5"/>
                    <a:pt x="65" y="5"/>
                    <a:pt x="65" y="5"/>
                  </a:cubicBezTo>
                  <a:cubicBezTo>
                    <a:pt x="66" y="6"/>
                    <a:pt x="66" y="6"/>
                    <a:pt x="66" y="6"/>
                  </a:cubicBezTo>
                  <a:cubicBezTo>
                    <a:pt x="67" y="6"/>
                    <a:pt x="68" y="6"/>
                    <a:pt x="68" y="6"/>
                  </a:cubicBezTo>
                  <a:cubicBezTo>
                    <a:pt x="69" y="7"/>
                    <a:pt x="69" y="7"/>
                    <a:pt x="70" y="7"/>
                  </a:cubicBezTo>
                  <a:cubicBezTo>
                    <a:pt x="71" y="7"/>
                    <a:pt x="72" y="8"/>
                    <a:pt x="73" y="8"/>
                  </a:cubicBezTo>
                  <a:cubicBezTo>
                    <a:pt x="73" y="8"/>
                    <a:pt x="73" y="9"/>
                    <a:pt x="74" y="9"/>
                  </a:cubicBezTo>
                  <a:cubicBezTo>
                    <a:pt x="75" y="10"/>
                    <a:pt x="76" y="10"/>
                    <a:pt x="77" y="10"/>
                  </a:cubicBezTo>
                  <a:cubicBezTo>
                    <a:pt x="77" y="11"/>
                    <a:pt x="77" y="11"/>
                    <a:pt x="77" y="11"/>
                  </a:cubicBezTo>
                  <a:cubicBezTo>
                    <a:pt x="78" y="12"/>
                    <a:pt x="78" y="12"/>
                    <a:pt x="78" y="12"/>
                  </a:cubicBezTo>
                  <a:cubicBezTo>
                    <a:pt x="79" y="12"/>
                    <a:pt x="79" y="13"/>
                    <a:pt x="80" y="13"/>
                  </a:cubicBezTo>
                  <a:cubicBezTo>
                    <a:pt x="82" y="14"/>
                    <a:pt x="82" y="14"/>
                    <a:pt x="82" y="14"/>
                  </a:cubicBezTo>
                  <a:cubicBezTo>
                    <a:pt x="82" y="15"/>
                    <a:pt x="83" y="15"/>
                    <a:pt x="83" y="16"/>
                  </a:cubicBezTo>
                  <a:cubicBezTo>
                    <a:pt x="85" y="17"/>
                    <a:pt x="85" y="17"/>
                    <a:pt x="85" y="17"/>
                  </a:cubicBezTo>
                  <a:cubicBezTo>
                    <a:pt x="85" y="17"/>
                    <a:pt x="86" y="19"/>
                    <a:pt x="86" y="19"/>
                  </a:cubicBezTo>
                  <a:cubicBezTo>
                    <a:pt x="86" y="19"/>
                    <a:pt x="87" y="20"/>
                    <a:pt x="87" y="20"/>
                  </a:cubicBezTo>
                  <a:cubicBezTo>
                    <a:pt x="88" y="21"/>
                    <a:pt x="88" y="21"/>
                    <a:pt x="88" y="21"/>
                  </a:cubicBezTo>
                  <a:cubicBezTo>
                    <a:pt x="88" y="21"/>
                    <a:pt x="88" y="22"/>
                    <a:pt x="89" y="22"/>
                  </a:cubicBezTo>
                  <a:cubicBezTo>
                    <a:pt x="89" y="23"/>
                    <a:pt x="89" y="23"/>
                    <a:pt x="90" y="24"/>
                  </a:cubicBezTo>
                  <a:cubicBezTo>
                    <a:pt x="90" y="25"/>
                    <a:pt x="90" y="25"/>
                    <a:pt x="90" y="25"/>
                  </a:cubicBezTo>
                  <a:cubicBezTo>
                    <a:pt x="90" y="25"/>
                    <a:pt x="91" y="25"/>
                    <a:pt x="91" y="26"/>
                  </a:cubicBezTo>
                  <a:cubicBezTo>
                    <a:pt x="91" y="26"/>
                    <a:pt x="91" y="26"/>
                    <a:pt x="91" y="26"/>
                  </a:cubicBezTo>
                  <a:cubicBezTo>
                    <a:pt x="91" y="26"/>
                    <a:pt x="91" y="27"/>
                    <a:pt x="92" y="27"/>
                  </a:cubicBezTo>
                  <a:cubicBezTo>
                    <a:pt x="92" y="29"/>
                    <a:pt x="92" y="29"/>
                    <a:pt x="92" y="29"/>
                  </a:cubicBezTo>
                  <a:cubicBezTo>
                    <a:pt x="93" y="29"/>
                    <a:pt x="93" y="29"/>
                    <a:pt x="93" y="30"/>
                  </a:cubicBezTo>
                  <a:cubicBezTo>
                    <a:pt x="93" y="30"/>
                    <a:pt x="94" y="31"/>
                    <a:pt x="94" y="32"/>
                  </a:cubicBezTo>
                  <a:cubicBezTo>
                    <a:pt x="94" y="33"/>
                    <a:pt x="94" y="33"/>
                    <a:pt x="94" y="33"/>
                  </a:cubicBezTo>
                  <a:cubicBezTo>
                    <a:pt x="94" y="33"/>
                    <a:pt x="94" y="33"/>
                    <a:pt x="94" y="34"/>
                  </a:cubicBezTo>
                  <a:cubicBezTo>
                    <a:pt x="95" y="35"/>
                    <a:pt x="95" y="35"/>
                    <a:pt x="95" y="36"/>
                  </a:cubicBezTo>
                  <a:cubicBezTo>
                    <a:pt x="96" y="38"/>
                    <a:pt x="96" y="38"/>
                    <a:pt x="96" y="38"/>
                  </a:cubicBezTo>
                  <a:cubicBezTo>
                    <a:pt x="96" y="39"/>
                    <a:pt x="96" y="41"/>
                    <a:pt x="97" y="42"/>
                  </a:cubicBezTo>
                  <a:cubicBezTo>
                    <a:pt x="100" y="67"/>
                    <a:pt x="82" y="90"/>
                    <a:pt x="57" y="93"/>
                  </a:cubicBezTo>
                  <a:close/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" name="Freeform 12"/>
            <p:cNvSpPr>
              <a:spLocks noEditPoints="1"/>
            </p:cNvSpPr>
            <p:nvPr/>
          </p:nvSpPr>
          <p:spPr bwMode="auto">
            <a:xfrm>
              <a:off x="8150225" y="1131888"/>
              <a:ext cx="357188" cy="334963"/>
            </a:xfrm>
            <a:custGeom>
              <a:avLst/>
              <a:gdLst>
                <a:gd name="T0" fmla="*/ 124 w 131"/>
                <a:gd name="T1" fmla="*/ 42 h 123"/>
                <a:gd name="T2" fmla="*/ 121 w 131"/>
                <a:gd name="T3" fmla="*/ 34 h 123"/>
                <a:gd name="T4" fmla="*/ 118 w 131"/>
                <a:gd name="T5" fmla="*/ 29 h 123"/>
                <a:gd name="T6" fmla="*/ 114 w 131"/>
                <a:gd name="T7" fmla="*/ 23 h 123"/>
                <a:gd name="T8" fmla="*/ 111 w 131"/>
                <a:gd name="T9" fmla="*/ 20 h 123"/>
                <a:gd name="T10" fmla="*/ 104 w 131"/>
                <a:gd name="T11" fmla="*/ 13 h 123"/>
                <a:gd name="T12" fmla="*/ 99 w 131"/>
                <a:gd name="T13" fmla="*/ 10 h 123"/>
                <a:gd name="T14" fmla="*/ 91 w 131"/>
                <a:gd name="T15" fmla="*/ 5 h 123"/>
                <a:gd name="T16" fmla="*/ 85 w 131"/>
                <a:gd name="T17" fmla="*/ 3 h 123"/>
                <a:gd name="T18" fmla="*/ 78 w 131"/>
                <a:gd name="T19" fmla="*/ 1 h 123"/>
                <a:gd name="T20" fmla="*/ 72 w 131"/>
                <a:gd name="T21" fmla="*/ 0 h 123"/>
                <a:gd name="T22" fmla="*/ 66 w 131"/>
                <a:gd name="T23" fmla="*/ 0 h 123"/>
                <a:gd name="T24" fmla="*/ 58 w 131"/>
                <a:gd name="T25" fmla="*/ 0 h 123"/>
                <a:gd name="T26" fmla="*/ 6 w 131"/>
                <a:gd name="T27" fmla="*/ 77 h 123"/>
                <a:gd name="T28" fmla="*/ 7 w 131"/>
                <a:gd name="T29" fmla="*/ 83 h 123"/>
                <a:gd name="T30" fmla="*/ 12 w 131"/>
                <a:gd name="T31" fmla="*/ 92 h 123"/>
                <a:gd name="T32" fmla="*/ 16 w 131"/>
                <a:gd name="T33" fmla="*/ 98 h 123"/>
                <a:gd name="T34" fmla="*/ 18 w 131"/>
                <a:gd name="T35" fmla="*/ 101 h 123"/>
                <a:gd name="T36" fmla="*/ 24 w 131"/>
                <a:gd name="T37" fmla="*/ 107 h 123"/>
                <a:gd name="T38" fmla="*/ 27 w 131"/>
                <a:gd name="T39" fmla="*/ 109 h 123"/>
                <a:gd name="T40" fmla="*/ 33 w 131"/>
                <a:gd name="T41" fmla="*/ 114 h 123"/>
                <a:gd name="T42" fmla="*/ 39 w 131"/>
                <a:gd name="T43" fmla="*/ 117 h 123"/>
                <a:gd name="T44" fmla="*/ 44 w 131"/>
                <a:gd name="T45" fmla="*/ 119 h 123"/>
                <a:gd name="T46" fmla="*/ 53 w 131"/>
                <a:gd name="T47" fmla="*/ 121 h 123"/>
                <a:gd name="T48" fmla="*/ 62 w 131"/>
                <a:gd name="T49" fmla="*/ 123 h 123"/>
                <a:gd name="T50" fmla="*/ 73 w 131"/>
                <a:gd name="T51" fmla="*/ 122 h 123"/>
                <a:gd name="T52" fmla="*/ 73 w 131"/>
                <a:gd name="T53" fmla="*/ 119 h 123"/>
                <a:gd name="T54" fmla="*/ 62 w 131"/>
                <a:gd name="T55" fmla="*/ 119 h 123"/>
                <a:gd name="T56" fmla="*/ 54 w 131"/>
                <a:gd name="T57" fmla="*/ 118 h 123"/>
                <a:gd name="T58" fmla="*/ 45 w 131"/>
                <a:gd name="T59" fmla="*/ 116 h 123"/>
                <a:gd name="T60" fmla="*/ 40 w 131"/>
                <a:gd name="T61" fmla="*/ 114 h 123"/>
                <a:gd name="T62" fmla="*/ 35 w 131"/>
                <a:gd name="T63" fmla="*/ 111 h 123"/>
                <a:gd name="T64" fmla="*/ 29 w 131"/>
                <a:gd name="T65" fmla="*/ 107 h 123"/>
                <a:gd name="T66" fmla="*/ 26 w 131"/>
                <a:gd name="T67" fmla="*/ 104 h 123"/>
                <a:gd name="T68" fmla="*/ 21 w 131"/>
                <a:gd name="T69" fmla="*/ 99 h 123"/>
                <a:gd name="T70" fmla="*/ 18 w 131"/>
                <a:gd name="T71" fmla="*/ 96 h 123"/>
                <a:gd name="T72" fmla="*/ 13 w 131"/>
                <a:gd name="T73" fmla="*/ 87 h 123"/>
                <a:gd name="T74" fmla="*/ 9 w 131"/>
                <a:gd name="T75" fmla="*/ 83 h 123"/>
                <a:gd name="T76" fmla="*/ 10 w 131"/>
                <a:gd name="T77" fmla="*/ 80 h 123"/>
                <a:gd name="T78" fmla="*/ 8 w 131"/>
                <a:gd name="T79" fmla="*/ 74 h 123"/>
                <a:gd name="T80" fmla="*/ 64 w 131"/>
                <a:gd name="T81" fmla="*/ 3 h 123"/>
                <a:gd name="T82" fmla="*/ 67 w 131"/>
                <a:gd name="T83" fmla="*/ 3 h 123"/>
                <a:gd name="T84" fmla="*/ 73 w 131"/>
                <a:gd name="T85" fmla="*/ 3 h 123"/>
                <a:gd name="T86" fmla="*/ 78 w 131"/>
                <a:gd name="T87" fmla="*/ 4 h 123"/>
                <a:gd name="T88" fmla="*/ 83 w 131"/>
                <a:gd name="T89" fmla="*/ 6 h 123"/>
                <a:gd name="T90" fmla="*/ 89 w 131"/>
                <a:gd name="T91" fmla="*/ 8 h 123"/>
                <a:gd name="T92" fmla="*/ 98 w 131"/>
                <a:gd name="T93" fmla="*/ 12 h 123"/>
                <a:gd name="T94" fmla="*/ 102 w 131"/>
                <a:gd name="T95" fmla="*/ 16 h 123"/>
                <a:gd name="T96" fmla="*/ 109 w 131"/>
                <a:gd name="T97" fmla="*/ 22 h 123"/>
                <a:gd name="T98" fmla="*/ 112 w 131"/>
                <a:gd name="T99" fmla="*/ 26 h 123"/>
                <a:gd name="T100" fmla="*/ 115 w 131"/>
                <a:gd name="T101" fmla="*/ 31 h 123"/>
                <a:gd name="T102" fmla="*/ 118 w 131"/>
                <a:gd name="T103" fmla="*/ 35 h 123"/>
                <a:gd name="T104" fmla="*/ 121 w 131"/>
                <a:gd name="T105" fmla="*/ 43 h 123"/>
                <a:gd name="T106" fmla="*/ 123 w 131"/>
                <a:gd name="T107" fmla="*/ 54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31" h="123">
                  <a:moveTo>
                    <a:pt x="126" y="47"/>
                  </a:moveTo>
                  <a:cubicBezTo>
                    <a:pt x="125" y="45"/>
                    <a:pt x="125" y="45"/>
                    <a:pt x="125" y="45"/>
                  </a:cubicBezTo>
                  <a:cubicBezTo>
                    <a:pt x="125" y="44"/>
                    <a:pt x="124" y="43"/>
                    <a:pt x="124" y="42"/>
                  </a:cubicBezTo>
                  <a:cubicBezTo>
                    <a:pt x="124" y="41"/>
                    <a:pt x="123" y="40"/>
                    <a:pt x="123" y="39"/>
                  </a:cubicBezTo>
                  <a:cubicBezTo>
                    <a:pt x="123" y="38"/>
                    <a:pt x="122" y="37"/>
                    <a:pt x="122" y="36"/>
                  </a:cubicBezTo>
                  <a:cubicBezTo>
                    <a:pt x="121" y="35"/>
                    <a:pt x="121" y="34"/>
                    <a:pt x="121" y="34"/>
                  </a:cubicBezTo>
                  <a:cubicBezTo>
                    <a:pt x="120" y="33"/>
                    <a:pt x="120" y="33"/>
                    <a:pt x="120" y="33"/>
                  </a:cubicBezTo>
                  <a:cubicBezTo>
                    <a:pt x="120" y="32"/>
                    <a:pt x="120" y="32"/>
                    <a:pt x="119" y="31"/>
                  </a:cubicBezTo>
                  <a:cubicBezTo>
                    <a:pt x="119" y="30"/>
                    <a:pt x="118" y="29"/>
                    <a:pt x="118" y="29"/>
                  </a:cubicBezTo>
                  <a:cubicBezTo>
                    <a:pt x="117" y="28"/>
                    <a:pt x="117" y="28"/>
                    <a:pt x="117" y="28"/>
                  </a:cubicBezTo>
                  <a:cubicBezTo>
                    <a:pt x="117" y="27"/>
                    <a:pt x="116" y="27"/>
                    <a:pt x="116" y="26"/>
                  </a:cubicBezTo>
                  <a:cubicBezTo>
                    <a:pt x="115" y="25"/>
                    <a:pt x="115" y="24"/>
                    <a:pt x="114" y="23"/>
                  </a:cubicBezTo>
                  <a:cubicBezTo>
                    <a:pt x="114" y="23"/>
                    <a:pt x="114" y="23"/>
                    <a:pt x="114" y="23"/>
                  </a:cubicBezTo>
                  <a:cubicBezTo>
                    <a:pt x="113" y="22"/>
                    <a:pt x="113" y="22"/>
                    <a:pt x="112" y="21"/>
                  </a:cubicBezTo>
                  <a:cubicBezTo>
                    <a:pt x="112" y="21"/>
                    <a:pt x="112" y="20"/>
                    <a:pt x="111" y="20"/>
                  </a:cubicBezTo>
                  <a:cubicBezTo>
                    <a:pt x="108" y="17"/>
                    <a:pt x="108" y="17"/>
                    <a:pt x="108" y="17"/>
                  </a:cubicBezTo>
                  <a:cubicBezTo>
                    <a:pt x="108" y="16"/>
                    <a:pt x="107" y="16"/>
                    <a:pt x="106" y="15"/>
                  </a:cubicBezTo>
                  <a:cubicBezTo>
                    <a:pt x="104" y="13"/>
                    <a:pt x="104" y="13"/>
                    <a:pt x="104" y="13"/>
                  </a:cubicBezTo>
                  <a:cubicBezTo>
                    <a:pt x="103" y="13"/>
                    <a:pt x="102" y="12"/>
                    <a:pt x="101" y="11"/>
                  </a:cubicBezTo>
                  <a:cubicBezTo>
                    <a:pt x="101" y="11"/>
                    <a:pt x="101" y="11"/>
                    <a:pt x="101" y="11"/>
                  </a:cubicBezTo>
                  <a:cubicBezTo>
                    <a:pt x="100" y="10"/>
                    <a:pt x="100" y="10"/>
                    <a:pt x="99" y="10"/>
                  </a:cubicBezTo>
                  <a:cubicBezTo>
                    <a:pt x="98" y="9"/>
                    <a:pt x="97" y="9"/>
                    <a:pt x="96" y="8"/>
                  </a:cubicBezTo>
                  <a:cubicBezTo>
                    <a:pt x="96" y="8"/>
                    <a:pt x="95" y="7"/>
                    <a:pt x="94" y="7"/>
                  </a:cubicBezTo>
                  <a:cubicBezTo>
                    <a:pt x="93" y="6"/>
                    <a:pt x="92" y="6"/>
                    <a:pt x="91" y="5"/>
                  </a:cubicBezTo>
                  <a:cubicBezTo>
                    <a:pt x="90" y="5"/>
                    <a:pt x="89" y="5"/>
                    <a:pt x="89" y="4"/>
                  </a:cubicBezTo>
                  <a:cubicBezTo>
                    <a:pt x="87" y="4"/>
                    <a:pt x="86" y="3"/>
                    <a:pt x="85" y="3"/>
                  </a:cubicBezTo>
                  <a:cubicBezTo>
                    <a:pt x="85" y="3"/>
                    <a:pt x="85" y="3"/>
                    <a:pt x="85" y="3"/>
                  </a:cubicBezTo>
                  <a:cubicBezTo>
                    <a:pt x="84" y="3"/>
                    <a:pt x="83" y="2"/>
                    <a:pt x="83" y="2"/>
                  </a:cubicBezTo>
                  <a:cubicBezTo>
                    <a:pt x="82" y="2"/>
                    <a:pt x="80" y="2"/>
                    <a:pt x="79" y="1"/>
                  </a:cubicBezTo>
                  <a:cubicBezTo>
                    <a:pt x="78" y="1"/>
                    <a:pt x="78" y="1"/>
                    <a:pt x="78" y="1"/>
                  </a:cubicBezTo>
                  <a:cubicBezTo>
                    <a:pt x="78" y="1"/>
                    <a:pt x="77" y="1"/>
                    <a:pt x="77" y="1"/>
                  </a:cubicBezTo>
                  <a:cubicBezTo>
                    <a:pt x="76" y="1"/>
                    <a:pt x="74" y="0"/>
                    <a:pt x="73" y="0"/>
                  </a:cubicBezTo>
                  <a:cubicBezTo>
                    <a:pt x="72" y="0"/>
                    <a:pt x="72" y="0"/>
                    <a:pt x="72" y="0"/>
                  </a:cubicBezTo>
                  <a:cubicBezTo>
                    <a:pt x="72" y="0"/>
                    <a:pt x="71" y="0"/>
                    <a:pt x="70" y="0"/>
                  </a:cubicBezTo>
                  <a:cubicBezTo>
                    <a:pt x="69" y="0"/>
                    <a:pt x="68" y="0"/>
                    <a:pt x="67" y="0"/>
                  </a:cubicBezTo>
                  <a:cubicBezTo>
                    <a:pt x="66" y="0"/>
                    <a:pt x="66" y="0"/>
                    <a:pt x="66" y="0"/>
                  </a:cubicBezTo>
                  <a:cubicBezTo>
                    <a:pt x="66" y="0"/>
                    <a:pt x="66" y="0"/>
                    <a:pt x="66" y="0"/>
                  </a:cubicBezTo>
                  <a:cubicBezTo>
                    <a:pt x="65" y="0"/>
                    <a:pt x="65" y="0"/>
                    <a:pt x="64" y="0"/>
                  </a:cubicBezTo>
                  <a:cubicBezTo>
                    <a:pt x="62" y="0"/>
                    <a:pt x="60" y="0"/>
                    <a:pt x="58" y="0"/>
                  </a:cubicBezTo>
                  <a:cubicBezTo>
                    <a:pt x="24" y="5"/>
                    <a:pt x="0" y="36"/>
                    <a:pt x="4" y="69"/>
                  </a:cubicBezTo>
                  <a:cubicBezTo>
                    <a:pt x="4" y="71"/>
                    <a:pt x="5" y="73"/>
                    <a:pt x="5" y="75"/>
                  </a:cubicBezTo>
                  <a:cubicBezTo>
                    <a:pt x="5" y="76"/>
                    <a:pt x="6" y="76"/>
                    <a:pt x="6" y="77"/>
                  </a:cubicBezTo>
                  <a:cubicBezTo>
                    <a:pt x="6" y="78"/>
                    <a:pt x="6" y="78"/>
                    <a:pt x="6" y="78"/>
                  </a:cubicBezTo>
                  <a:cubicBezTo>
                    <a:pt x="6" y="79"/>
                    <a:pt x="7" y="80"/>
                    <a:pt x="7" y="81"/>
                  </a:cubicBezTo>
                  <a:cubicBezTo>
                    <a:pt x="7" y="81"/>
                    <a:pt x="7" y="82"/>
                    <a:pt x="7" y="83"/>
                  </a:cubicBezTo>
                  <a:cubicBezTo>
                    <a:pt x="9" y="86"/>
                    <a:pt x="9" y="86"/>
                    <a:pt x="9" y="86"/>
                  </a:cubicBezTo>
                  <a:cubicBezTo>
                    <a:pt x="9" y="87"/>
                    <a:pt x="10" y="88"/>
                    <a:pt x="10" y="89"/>
                  </a:cubicBezTo>
                  <a:cubicBezTo>
                    <a:pt x="11" y="90"/>
                    <a:pt x="11" y="91"/>
                    <a:pt x="12" y="92"/>
                  </a:cubicBezTo>
                  <a:cubicBezTo>
                    <a:pt x="12" y="92"/>
                    <a:pt x="12" y="93"/>
                    <a:pt x="13" y="94"/>
                  </a:cubicBezTo>
                  <a:cubicBezTo>
                    <a:pt x="15" y="97"/>
                    <a:pt x="15" y="97"/>
                    <a:pt x="15" y="97"/>
                  </a:cubicBezTo>
                  <a:cubicBezTo>
                    <a:pt x="16" y="98"/>
                    <a:pt x="16" y="98"/>
                    <a:pt x="16" y="98"/>
                  </a:cubicBezTo>
                  <a:cubicBezTo>
                    <a:pt x="16" y="98"/>
                    <a:pt x="16" y="98"/>
                    <a:pt x="16" y="99"/>
                  </a:cubicBezTo>
                  <a:cubicBezTo>
                    <a:pt x="17" y="100"/>
                    <a:pt x="17" y="100"/>
                    <a:pt x="17" y="100"/>
                  </a:cubicBezTo>
                  <a:cubicBezTo>
                    <a:pt x="18" y="100"/>
                    <a:pt x="18" y="101"/>
                    <a:pt x="18" y="101"/>
                  </a:cubicBezTo>
                  <a:cubicBezTo>
                    <a:pt x="21" y="104"/>
                    <a:pt x="21" y="104"/>
                    <a:pt x="21" y="104"/>
                  </a:cubicBezTo>
                  <a:cubicBezTo>
                    <a:pt x="21" y="104"/>
                    <a:pt x="22" y="105"/>
                    <a:pt x="22" y="105"/>
                  </a:cubicBezTo>
                  <a:cubicBezTo>
                    <a:pt x="23" y="106"/>
                    <a:pt x="23" y="106"/>
                    <a:pt x="24" y="107"/>
                  </a:cubicBezTo>
                  <a:cubicBezTo>
                    <a:pt x="24" y="107"/>
                    <a:pt x="24" y="107"/>
                    <a:pt x="24" y="107"/>
                  </a:cubicBezTo>
                  <a:cubicBezTo>
                    <a:pt x="25" y="108"/>
                    <a:pt x="26" y="108"/>
                    <a:pt x="26" y="109"/>
                  </a:cubicBezTo>
                  <a:cubicBezTo>
                    <a:pt x="27" y="109"/>
                    <a:pt x="27" y="109"/>
                    <a:pt x="27" y="109"/>
                  </a:cubicBezTo>
                  <a:cubicBezTo>
                    <a:pt x="28" y="110"/>
                    <a:pt x="28" y="110"/>
                    <a:pt x="29" y="111"/>
                  </a:cubicBezTo>
                  <a:cubicBezTo>
                    <a:pt x="30" y="112"/>
                    <a:pt x="31" y="112"/>
                    <a:pt x="31" y="113"/>
                  </a:cubicBezTo>
                  <a:cubicBezTo>
                    <a:pt x="32" y="113"/>
                    <a:pt x="33" y="113"/>
                    <a:pt x="33" y="114"/>
                  </a:cubicBezTo>
                  <a:cubicBezTo>
                    <a:pt x="34" y="114"/>
                    <a:pt x="34" y="114"/>
                    <a:pt x="34" y="114"/>
                  </a:cubicBezTo>
                  <a:cubicBezTo>
                    <a:pt x="35" y="115"/>
                    <a:pt x="36" y="115"/>
                    <a:pt x="37" y="116"/>
                  </a:cubicBezTo>
                  <a:cubicBezTo>
                    <a:pt x="37" y="116"/>
                    <a:pt x="38" y="116"/>
                    <a:pt x="39" y="117"/>
                  </a:cubicBezTo>
                  <a:cubicBezTo>
                    <a:pt x="40" y="117"/>
                    <a:pt x="40" y="117"/>
                    <a:pt x="40" y="117"/>
                  </a:cubicBezTo>
                  <a:cubicBezTo>
                    <a:pt x="40" y="117"/>
                    <a:pt x="41" y="118"/>
                    <a:pt x="42" y="118"/>
                  </a:cubicBezTo>
                  <a:cubicBezTo>
                    <a:pt x="44" y="119"/>
                    <a:pt x="44" y="119"/>
                    <a:pt x="44" y="119"/>
                  </a:cubicBezTo>
                  <a:cubicBezTo>
                    <a:pt x="45" y="119"/>
                    <a:pt x="46" y="120"/>
                    <a:pt x="47" y="120"/>
                  </a:cubicBezTo>
                  <a:cubicBezTo>
                    <a:pt x="50" y="121"/>
                    <a:pt x="50" y="121"/>
                    <a:pt x="50" y="121"/>
                  </a:cubicBezTo>
                  <a:cubicBezTo>
                    <a:pt x="51" y="121"/>
                    <a:pt x="52" y="121"/>
                    <a:pt x="53" y="121"/>
                  </a:cubicBezTo>
                  <a:cubicBezTo>
                    <a:pt x="54" y="122"/>
                    <a:pt x="55" y="122"/>
                    <a:pt x="56" y="122"/>
                  </a:cubicBezTo>
                  <a:cubicBezTo>
                    <a:pt x="57" y="122"/>
                    <a:pt x="58" y="122"/>
                    <a:pt x="59" y="122"/>
                  </a:cubicBezTo>
                  <a:cubicBezTo>
                    <a:pt x="60" y="122"/>
                    <a:pt x="61" y="123"/>
                    <a:pt x="62" y="123"/>
                  </a:cubicBezTo>
                  <a:cubicBezTo>
                    <a:pt x="63" y="123"/>
                    <a:pt x="64" y="123"/>
                    <a:pt x="65" y="123"/>
                  </a:cubicBezTo>
                  <a:cubicBezTo>
                    <a:pt x="69" y="123"/>
                    <a:pt x="69" y="123"/>
                    <a:pt x="69" y="123"/>
                  </a:cubicBezTo>
                  <a:cubicBezTo>
                    <a:pt x="70" y="122"/>
                    <a:pt x="72" y="122"/>
                    <a:pt x="73" y="122"/>
                  </a:cubicBezTo>
                  <a:cubicBezTo>
                    <a:pt x="107" y="118"/>
                    <a:pt x="131" y="87"/>
                    <a:pt x="127" y="53"/>
                  </a:cubicBezTo>
                  <a:cubicBezTo>
                    <a:pt x="126" y="51"/>
                    <a:pt x="126" y="49"/>
                    <a:pt x="126" y="47"/>
                  </a:cubicBezTo>
                  <a:close/>
                  <a:moveTo>
                    <a:pt x="73" y="119"/>
                  </a:moveTo>
                  <a:cubicBezTo>
                    <a:pt x="71" y="119"/>
                    <a:pt x="70" y="119"/>
                    <a:pt x="69" y="119"/>
                  </a:cubicBezTo>
                  <a:cubicBezTo>
                    <a:pt x="65" y="119"/>
                    <a:pt x="65" y="119"/>
                    <a:pt x="65" y="119"/>
                  </a:cubicBezTo>
                  <a:cubicBezTo>
                    <a:pt x="64" y="119"/>
                    <a:pt x="63" y="119"/>
                    <a:pt x="62" y="119"/>
                  </a:cubicBezTo>
                  <a:cubicBezTo>
                    <a:pt x="61" y="119"/>
                    <a:pt x="60" y="119"/>
                    <a:pt x="59" y="119"/>
                  </a:cubicBezTo>
                  <a:cubicBezTo>
                    <a:pt x="58" y="119"/>
                    <a:pt x="57" y="119"/>
                    <a:pt x="56" y="119"/>
                  </a:cubicBezTo>
                  <a:cubicBezTo>
                    <a:pt x="55" y="119"/>
                    <a:pt x="55" y="118"/>
                    <a:pt x="54" y="118"/>
                  </a:cubicBezTo>
                  <a:cubicBezTo>
                    <a:pt x="53" y="118"/>
                    <a:pt x="52" y="118"/>
                    <a:pt x="51" y="118"/>
                  </a:cubicBezTo>
                  <a:cubicBezTo>
                    <a:pt x="48" y="117"/>
                    <a:pt x="48" y="117"/>
                    <a:pt x="48" y="117"/>
                  </a:cubicBezTo>
                  <a:cubicBezTo>
                    <a:pt x="47" y="117"/>
                    <a:pt x="46" y="116"/>
                    <a:pt x="45" y="116"/>
                  </a:cubicBezTo>
                  <a:cubicBezTo>
                    <a:pt x="43" y="115"/>
                    <a:pt x="43" y="115"/>
                    <a:pt x="43" y="115"/>
                  </a:cubicBezTo>
                  <a:cubicBezTo>
                    <a:pt x="42" y="115"/>
                    <a:pt x="42" y="115"/>
                    <a:pt x="41" y="114"/>
                  </a:cubicBezTo>
                  <a:cubicBezTo>
                    <a:pt x="40" y="114"/>
                    <a:pt x="40" y="114"/>
                    <a:pt x="40" y="114"/>
                  </a:cubicBezTo>
                  <a:cubicBezTo>
                    <a:pt x="39" y="114"/>
                    <a:pt x="39" y="113"/>
                    <a:pt x="38" y="113"/>
                  </a:cubicBezTo>
                  <a:cubicBezTo>
                    <a:pt x="37" y="112"/>
                    <a:pt x="37" y="112"/>
                    <a:pt x="36" y="112"/>
                  </a:cubicBezTo>
                  <a:cubicBezTo>
                    <a:pt x="35" y="111"/>
                    <a:pt x="35" y="111"/>
                    <a:pt x="35" y="111"/>
                  </a:cubicBezTo>
                  <a:cubicBezTo>
                    <a:pt x="34" y="111"/>
                    <a:pt x="34" y="110"/>
                    <a:pt x="33" y="110"/>
                  </a:cubicBezTo>
                  <a:cubicBezTo>
                    <a:pt x="33" y="109"/>
                    <a:pt x="32" y="109"/>
                    <a:pt x="31" y="108"/>
                  </a:cubicBezTo>
                  <a:cubicBezTo>
                    <a:pt x="30" y="108"/>
                    <a:pt x="30" y="107"/>
                    <a:pt x="29" y="107"/>
                  </a:cubicBezTo>
                  <a:cubicBezTo>
                    <a:pt x="28" y="106"/>
                    <a:pt x="28" y="106"/>
                    <a:pt x="28" y="106"/>
                  </a:cubicBezTo>
                  <a:cubicBezTo>
                    <a:pt x="28" y="106"/>
                    <a:pt x="27" y="105"/>
                    <a:pt x="27" y="105"/>
                  </a:cubicBezTo>
                  <a:cubicBezTo>
                    <a:pt x="26" y="104"/>
                    <a:pt x="26" y="104"/>
                    <a:pt x="26" y="104"/>
                  </a:cubicBezTo>
                  <a:cubicBezTo>
                    <a:pt x="26" y="104"/>
                    <a:pt x="25" y="104"/>
                    <a:pt x="25" y="103"/>
                  </a:cubicBezTo>
                  <a:cubicBezTo>
                    <a:pt x="24" y="103"/>
                    <a:pt x="24" y="102"/>
                    <a:pt x="23" y="102"/>
                  </a:cubicBezTo>
                  <a:cubicBezTo>
                    <a:pt x="21" y="99"/>
                    <a:pt x="21" y="99"/>
                    <a:pt x="21" y="99"/>
                  </a:cubicBezTo>
                  <a:cubicBezTo>
                    <a:pt x="21" y="99"/>
                    <a:pt x="20" y="98"/>
                    <a:pt x="20" y="98"/>
                  </a:cubicBezTo>
                  <a:cubicBezTo>
                    <a:pt x="19" y="97"/>
                    <a:pt x="19" y="97"/>
                    <a:pt x="19" y="97"/>
                  </a:cubicBezTo>
                  <a:cubicBezTo>
                    <a:pt x="19" y="96"/>
                    <a:pt x="18" y="96"/>
                    <a:pt x="18" y="96"/>
                  </a:cubicBezTo>
                  <a:cubicBezTo>
                    <a:pt x="16" y="92"/>
                    <a:pt x="16" y="92"/>
                    <a:pt x="16" y="92"/>
                  </a:cubicBezTo>
                  <a:cubicBezTo>
                    <a:pt x="15" y="91"/>
                    <a:pt x="15" y="91"/>
                    <a:pt x="15" y="90"/>
                  </a:cubicBezTo>
                  <a:cubicBezTo>
                    <a:pt x="14" y="89"/>
                    <a:pt x="14" y="88"/>
                    <a:pt x="13" y="87"/>
                  </a:cubicBezTo>
                  <a:cubicBezTo>
                    <a:pt x="13" y="87"/>
                    <a:pt x="12" y="86"/>
                    <a:pt x="12" y="85"/>
                  </a:cubicBezTo>
                  <a:cubicBezTo>
                    <a:pt x="11" y="82"/>
                    <a:pt x="11" y="82"/>
                    <a:pt x="11" y="82"/>
                  </a:cubicBezTo>
                  <a:cubicBezTo>
                    <a:pt x="9" y="83"/>
                    <a:pt x="9" y="83"/>
                    <a:pt x="9" y="83"/>
                  </a:cubicBezTo>
                  <a:cubicBezTo>
                    <a:pt x="11" y="82"/>
                    <a:pt x="11" y="82"/>
                    <a:pt x="11" y="82"/>
                  </a:cubicBezTo>
                  <a:cubicBezTo>
                    <a:pt x="10" y="81"/>
                    <a:pt x="10" y="81"/>
                    <a:pt x="10" y="81"/>
                  </a:cubicBezTo>
                  <a:cubicBezTo>
                    <a:pt x="10" y="81"/>
                    <a:pt x="10" y="80"/>
                    <a:pt x="10" y="80"/>
                  </a:cubicBezTo>
                  <a:cubicBezTo>
                    <a:pt x="10" y="79"/>
                    <a:pt x="9" y="78"/>
                    <a:pt x="9" y="77"/>
                  </a:cubicBezTo>
                  <a:cubicBezTo>
                    <a:pt x="9" y="76"/>
                    <a:pt x="9" y="76"/>
                    <a:pt x="9" y="76"/>
                  </a:cubicBezTo>
                  <a:cubicBezTo>
                    <a:pt x="9" y="76"/>
                    <a:pt x="9" y="75"/>
                    <a:pt x="8" y="74"/>
                  </a:cubicBezTo>
                  <a:cubicBezTo>
                    <a:pt x="8" y="72"/>
                    <a:pt x="8" y="70"/>
                    <a:pt x="7" y="69"/>
                  </a:cubicBezTo>
                  <a:cubicBezTo>
                    <a:pt x="3" y="37"/>
                    <a:pt x="26" y="8"/>
                    <a:pt x="58" y="4"/>
                  </a:cubicBezTo>
                  <a:cubicBezTo>
                    <a:pt x="60" y="3"/>
                    <a:pt x="62" y="3"/>
                    <a:pt x="64" y="3"/>
                  </a:cubicBezTo>
                  <a:cubicBezTo>
                    <a:pt x="65" y="3"/>
                    <a:pt x="65" y="3"/>
                    <a:pt x="66" y="3"/>
                  </a:cubicBezTo>
                  <a:cubicBezTo>
                    <a:pt x="66" y="3"/>
                    <a:pt x="66" y="3"/>
                    <a:pt x="66" y="3"/>
                  </a:cubicBezTo>
                  <a:cubicBezTo>
                    <a:pt x="67" y="3"/>
                    <a:pt x="67" y="3"/>
                    <a:pt x="67" y="3"/>
                  </a:cubicBezTo>
                  <a:cubicBezTo>
                    <a:pt x="68" y="3"/>
                    <a:pt x="69" y="3"/>
                    <a:pt x="70" y="3"/>
                  </a:cubicBezTo>
                  <a:cubicBezTo>
                    <a:pt x="71" y="3"/>
                    <a:pt x="71" y="3"/>
                    <a:pt x="72" y="3"/>
                  </a:cubicBezTo>
                  <a:cubicBezTo>
                    <a:pt x="73" y="3"/>
                    <a:pt x="73" y="3"/>
                    <a:pt x="73" y="3"/>
                  </a:cubicBezTo>
                  <a:cubicBezTo>
                    <a:pt x="74" y="4"/>
                    <a:pt x="75" y="4"/>
                    <a:pt x="76" y="4"/>
                  </a:cubicBezTo>
                  <a:cubicBezTo>
                    <a:pt x="77" y="4"/>
                    <a:pt x="77" y="4"/>
                    <a:pt x="77" y="4"/>
                  </a:cubicBezTo>
                  <a:cubicBezTo>
                    <a:pt x="78" y="4"/>
                    <a:pt x="78" y="4"/>
                    <a:pt x="78" y="4"/>
                  </a:cubicBezTo>
                  <a:cubicBezTo>
                    <a:pt x="79" y="5"/>
                    <a:pt x="79" y="5"/>
                    <a:pt x="79" y="5"/>
                  </a:cubicBezTo>
                  <a:cubicBezTo>
                    <a:pt x="80" y="5"/>
                    <a:pt x="81" y="5"/>
                    <a:pt x="82" y="5"/>
                  </a:cubicBezTo>
                  <a:cubicBezTo>
                    <a:pt x="82" y="5"/>
                    <a:pt x="83" y="6"/>
                    <a:pt x="83" y="6"/>
                  </a:cubicBezTo>
                  <a:cubicBezTo>
                    <a:pt x="84" y="6"/>
                    <a:pt x="84" y="6"/>
                    <a:pt x="84" y="6"/>
                  </a:cubicBezTo>
                  <a:cubicBezTo>
                    <a:pt x="85" y="6"/>
                    <a:pt x="86" y="7"/>
                    <a:pt x="87" y="7"/>
                  </a:cubicBezTo>
                  <a:cubicBezTo>
                    <a:pt x="88" y="8"/>
                    <a:pt x="89" y="8"/>
                    <a:pt x="89" y="8"/>
                  </a:cubicBezTo>
                  <a:cubicBezTo>
                    <a:pt x="90" y="9"/>
                    <a:pt x="91" y="9"/>
                    <a:pt x="93" y="10"/>
                  </a:cubicBezTo>
                  <a:cubicBezTo>
                    <a:pt x="93" y="10"/>
                    <a:pt x="94" y="10"/>
                    <a:pt x="95" y="11"/>
                  </a:cubicBezTo>
                  <a:cubicBezTo>
                    <a:pt x="96" y="11"/>
                    <a:pt x="97" y="12"/>
                    <a:pt x="98" y="12"/>
                  </a:cubicBezTo>
                  <a:cubicBezTo>
                    <a:pt x="98" y="13"/>
                    <a:pt x="98" y="13"/>
                    <a:pt x="99" y="13"/>
                  </a:cubicBezTo>
                  <a:cubicBezTo>
                    <a:pt x="99" y="14"/>
                    <a:pt x="99" y="14"/>
                    <a:pt x="99" y="14"/>
                  </a:cubicBezTo>
                  <a:cubicBezTo>
                    <a:pt x="100" y="14"/>
                    <a:pt x="101" y="15"/>
                    <a:pt x="102" y="16"/>
                  </a:cubicBezTo>
                  <a:cubicBezTo>
                    <a:pt x="104" y="18"/>
                    <a:pt x="104" y="18"/>
                    <a:pt x="104" y="18"/>
                  </a:cubicBezTo>
                  <a:cubicBezTo>
                    <a:pt x="105" y="18"/>
                    <a:pt x="106" y="19"/>
                    <a:pt x="106" y="19"/>
                  </a:cubicBezTo>
                  <a:cubicBezTo>
                    <a:pt x="109" y="22"/>
                    <a:pt x="109" y="22"/>
                    <a:pt x="109" y="22"/>
                  </a:cubicBezTo>
                  <a:cubicBezTo>
                    <a:pt x="109" y="23"/>
                    <a:pt x="110" y="23"/>
                    <a:pt x="110" y="23"/>
                  </a:cubicBezTo>
                  <a:cubicBezTo>
                    <a:pt x="110" y="24"/>
                    <a:pt x="111" y="25"/>
                    <a:pt x="111" y="25"/>
                  </a:cubicBezTo>
                  <a:cubicBezTo>
                    <a:pt x="112" y="26"/>
                    <a:pt x="112" y="26"/>
                    <a:pt x="112" y="26"/>
                  </a:cubicBezTo>
                  <a:cubicBezTo>
                    <a:pt x="112" y="26"/>
                    <a:pt x="113" y="27"/>
                    <a:pt x="113" y="28"/>
                  </a:cubicBezTo>
                  <a:cubicBezTo>
                    <a:pt x="114" y="28"/>
                    <a:pt x="114" y="29"/>
                    <a:pt x="115" y="30"/>
                  </a:cubicBezTo>
                  <a:cubicBezTo>
                    <a:pt x="115" y="31"/>
                    <a:pt x="115" y="31"/>
                    <a:pt x="115" y="31"/>
                  </a:cubicBezTo>
                  <a:cubicBezTo>
                    <a:pt x="116" y="31"/>
                    <a:pt x="116" y="32"/>
                    <a:pt x="116" y="32"/>
                  </a:cubicBezTo>
                  <a:cubicBezTo>
                    <a:pt x="117" y="33"/>
                    <a:pt x="117" y="34"/>
                    <a:pt x="117" y="35"/>
                  </a:cubicBezTo>
                  <a:cubicBezTo>
                    <a:pt x="118" y="35"/>
                    <a:pt x="118" y="35"/>
                    <a:pt x="118" y="35"/>
                  </a:cubicBezTo>
                  <a:cubicBezTo>
                    <a:pt x="118" y="36"/>
                    <a:pt x="118" y="37"/>
                    <a:pt x="119" y="37"/>
                  </a:cubicBezTo>
                  <a:cubicBezTo>
                    <a:pt x="119" y="38"/>
                    <a:pt x="120" y="40"/>
                    <a:pt x="120" y="40"/>
                  </a:cubicBezTo>
                  <a:cubicBezTo>
                    <a:pt x="120" y="41"/>
                    <a:pt x="121" y="42"/>
                    <a:pt x="121" y="43"/>
                  </a:cubicBezTo>
                  <a:cubicBezTo>
                    <a:pt x="121" y="44"/>
                    <a:pt x="122" y="45"/>
                    <a:pt x="122" y="46"/>
                  </a:cubicBezTo>
                  <a:cubicBezTo>
                    <a:pt x="122" y="48"/>
                    <a:pt x="122" y="48"/>
                    <a:pt x="122" y="48"/>
                  </a:cubicBezTo>
                  <a:cubicBezTo>
                    <a:pt x="123" y="50"/>
                    <a:pt x="123" y="52"/>
                    <a:pt x="123" y="54"/>
                  </a:cubicBezTo>
                  <a:cubicBezTo>
                    <a:pt x="127" y="86"/>
                    <a:pt x="105" y="115"/>
                    <a:pt x="73" y="119"/>
                  </a:cubicBezTo>
                  <a:close/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119" name="组合 118"/>
          <p:cNvGrpSpPr/>
          <p:nvPr/>
        </p:nvGrpSpPr>
        <p:grpSpPr>
          <a:xfrm>
            <a:off x="4330700" y="5230813"/>
            <a:ext cx="387350" cy="676275"/>
            <a:chOff x="3670300" y="5230813"/>
            <a:chExt cx="387350" cy="676275"/>
          </a:xfrm>
          <a:noFill/>
        </p:grpSpPr>
        <p:sp>
          <p:nvSpPr>
            <p:cNvPr id="13" name="Freeform 13"/>
            <p:cNvSpPr>
              <a:spLocks noEditPoints="1"/>
            </p:cNvSpPr>
            <p:nvPr/>
          </p:nvSpPr>
          <p:spPr bwMode="auto">
            <a:xfrm>
              <a:off x="3743325" y="5842000"/>
              <a:ext cx="242888" cy="65088"/>
            </a:xfrm>
            <a:custGeom>
              <a:avLst/>
              <a:gdLst>
                <a:gd name="T0" fmla="*/ 2 w 89"/>
                <a:gd name="T1" fmla="*/ 6 h 24"/>
                <a:gd name="T2" fmla="*/ 4 w 89"/>
                <a:gd name="T3" fmla="*/ 9 h 24"/>
                <a:gd name="T4" fmla="*/ 28 w 89"/>
                <a:gd name="T5" fmla="*/ 19 h 24"/>
                <a:gd name="T6" fmla="*/ 28 w 89"/>
                <a:gd name="T7" fmla="*/ 20 h 24"/>
                <a:gd name="T8" fmla="*/ 33 w 89"/>
                <a:gd name="T9" fmla="*/ 24 h 24"/>
                <a:gd name="T10" fmla="*/ 53 w 89"/>
                <a:gd name="T11" fmla="*/ 24 h 24"/>
                <a:gd name="T12" fmla="*/ 59 w 89"/>
                <a:gd name="T13" fmla="*/ 20 h 24"/>
                <a:gd name="T14" fmla="*/ 59 w 89"/>
                <a:gd name="T15" fmla="*/ 20 h 24"/>
                <a:gd name="T16" fmla="*/ 68 w 89"/>
                <a:gd name="T17" fmla="*/ 18 h 24"/>
                <a:gd name="T18" fmla="*/ 88 w 89"/>
                <a:gd name="T19" fmla="*/ 2 h 24"/>
                <a:gd name="T20" fmla="*/ 89 w 89"/>
                <a:gd name="T21" fmla="*/ 0 h 24"/>
                <a:gd name="T22" fmla="*/ 0 w 89"/>
                <a:gd name="T23" fmla="*/ 4 h 24"/>
                <a:gd name="T24" fmla="*/ 2 w 89"/>
                <a:gd name="T25" fmla="*/ 6 h 24"/>
                <a:gd name="T26" fmla="*/ 83 w 89"/>
                <a:gd name="T27" fmla="*/ 3 h 24"/>
                <a:gd name="T28" fmla="*/ 67 w 89"/>
                <a:gd name="T29" fmla="*/ 15 h 24"/>
                <a:gd name="T30" fmla="*/ 57 w 89"/>
                <a:gd name="T31" fmla="*/ 16 h 24"/>
                <a:gd name="T32" fmla="*/ 57 w 89"/>
                <a:gd name="T33" fmla="*/ 18 h 24"/>
                <a:gd name="T34" fmla="*/ 55 w 89"/>
                <a:gd name="T35" fmla="*/ 18 h 24"/>
                <a:gd name="T36" fmla="*/ 55 w 89"/>
                <a:gd name="T37" fmla="*/ 20 h 24"/>
                <a:gd name="T38" fmla="*/ 53 w 89"/>
                <a:gd name="T39" fmla="*/ 21 h 24"/>
                <a:gd name="T40" fmla="*/ 53 w 89"/>
                <a:gd name="T41" fmla="*/ 23 h 24"/>
                <a:gd name="T42" fmla="*/ 53 w 89"/>
                <a:gd name="T43" fmla="*/ 21 h 24"/>
                <a:gd name="T44" fmla="*/ 33 w 89"/>
                <a:gd name="T45" fmla="*/ 21 h 24"/>
                <a:gd name="T46" fmla="*/ 31 w 89"/>
                <a:gd name="T47" fmla="*/ 20 h 24"/>
                <a:gd name="T48" fmla="*/ 31 w 89"/>
                <a:gd name="T49" fmla="*/ 18 h 24"/>
                <a:gd name="T50" fmla="*/ 30 w 89"/>
                <a:gd name="T51" fmla="*/ 18 h 24"/>
                <a:gd name="T52" fmla="*/ 30 w 89"/>
                <a:gd name="T53" fmla="*/ 16 h 24"/>
                <a:gd name="T54" fmla="*/ 7 w 89"/>
                <a:gd name="T55" fmla="*/ 7 h 24"/>
                <a:gd name="T56" fmla="*/ 7 w 89"/>
                <a:gd name="T57" fmla="*/ 7 h 24"/>
                <a:gd name="T58" fmla="*/ 83 w 89"/>
                <a:gd name="T59" fmla="*/ 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89" h="24">
                  <a:moveTo>
                    <a:pt x="2" y="6"/>
                  </a:moveTo>
                  <a:cubicBezTo>
                    <a:pt x="3" y="7"/>
                    <a:pt x="4" y="8"/>
                    <a:pt x="4" y="9"/>
                  </a:cubicBezTo>
                  <a:cubicBezTo>
                    <a:pt x="10" y="15"/>
                    <a:pt x="19" y="19"/>
                    <a:pt x="28" y="19"/>
                  </a:cubicBezTo>
                  <a:cubicBezTo>
                    <a:pt x="28" y="20"/>
                    <a:pt x="28" y="20"/>
                    <a:pt x="28" y="20"/>
                  </a:cubicBezTo>
                  <a:cubicBezTo>
                    <a:pt x="28" y="22"/>
                    <a:pt x="30" y="24"/>
                    <a:pt x="33" y="24"/>
                  </a:cubicBezTo>
                  <a:cubicBezTo>
                    <a:pt x="53" y="24"/>
                    <a:pt x="53" y="24"/>
                    <a:pt x="53" y="24"/>
                  </a:cubicBezTo>
                  <a:cubicBezTo>
                    <a:pt x="56" y="24"/>
                    <a:pt x="58" y="22"/>
                    <a:pt x="59" y="20"/>
                  </a:cubicBezTo>
                  <a:cubicBezTo>
                    <a:pt x="59" y="20"/>
                    <a:pt x="59" y="20"/>
                    <a:pt x="59" y="20"/>
                  </a:cubicBezTo>
                  <a:cubicBezTo>
                    <a:pt x="62" y="19"/>
                    <a:pt x="65" y="19"/>
                    <a:pt x="68" y="18"/>
                  </a:cubicBezTo>
                  <a:cubicBezTo>
                    <a:pt x="77" y="15"/>
                    <a:pt x="84" y="9"/>
                    <a:pt x="88" y="2"/>
                  </a:cubicBezTo>
                  <a:cubicBezTo>
                    <a:pt x="89" y="0"/>
                    <a:pt x="89" y="0"/>
                    <a:pt x="89" y="0"/>
                  </a:cubicBezTo>
                  <a:cubicBezTo>
                    <a:pt x="0" y="4"/>
                    <a:pt x="0" y="4"/>
                    <a:pt x="0" y="4"/>
                  </a:cubicBezTo>
                  <a:lnTo>
                    <a:pt x="2" y="6"/>
                  </a:lnTo>
                  <a:close/>
                  <a:moveTo>
                    <a:pt x="83" y="3"/>
                  </a:moveTo>
                  <a:cubicBezTo>
                    <a:pt x="80" y="8"/>
                    <a:pt x="74" y="12"/>
                    <a:pt x="67" y="15"/>
                  </a:cubicBezTo>
                  <a:cubicBezTo>
                    <a:pt x="64" y="16"/>
                    <a:pt x="60" y="16"/>
                    <a:pt x="57" y="16"/>
                  </a:cubicBezTo>
                  <a:cubicBezTo>
                    <a:pt x="57" y="18"/>
                    <a:pt x="57" y="18"/>
                    <a:pt x="57" y="18"/>
                  </a:cubicBezTo>
                  <a:cubicBezTo>
                    <a:pt x="55" y="18"/>
                    <a:pt x="55" y="18"/>
                    <a:pt x="55" y="18"/>
                  </a:cubicBezTo>
                  <a:cubicBezTo>
                    <a:pt x="55" y="20"/>
                    <a:pt x="55" y="20"/>
                    <a:pt x="55" y="20"/>
                  </a:cubicBezTo>
                  <a:cubicBezTo>
                    <a:pt x="55" y="20"/>
                    <a:pt x="54" y="21"/>
                    <a:pt x="53" y="21"/>
                  </a:cubicBezTo>
                  <a:cubicBezTo>
                    <a:pt x="53" y="23"/>
                    <a:pt x="53" y="23"/>
                    <a:pt x="53" y="23"/>
                  </a:cubicBezTo>
                  <a:cubicBezTo>
                    <a:pt x="53" y="21"/>
                    <a:pt x="53" y="21"/>
                    <a:pt x="53" y="21"/>
                  </a:cubicBezTo>
                  <a:cubicBezTo>
                    <a:pt x="33" y="21"/>
                    <a:pt x="33" y="21"/>
                    <a:pt x="33" y="21"/>
                  </a:cubicBezTo>
                  <a:cubicBezTo>
                    <a:pt x="32" y="21"/>
                    <a:pt x="31" y="20"/>
                    <a:pt x="31" y="20"/>
                  </a:cubicBezTo>
                  <a:cubicBezTo>
                    <a:pt x="31" y="18"/>
                    <a:pt x="31" y="18"/>
                    <a:pt x="31" y="18"/>
                  </a:cubicBezTo>
                  <a:cubicBezTo>
                    <a:pt x="30" y="18"/>
                    <a:pt x="30" y="18"/>
                    <a:pt x="30" y="18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21" y="16"/>
                    <a:pt x="13" y="13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lnTo>
                    <a:pt x="83" y="3"/>
                  </a:lnTo>
                  <a:close/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" name="Freeform 14"/>
            <p:cNvSpPr>
              <a:spLocks noEditPoints="1"/>
            </p:cNvSpPr>
            <p:nvPr/>
          </p:nvSpPr>
          <p:spPr bwMode="auto">
            <a:xfrm>
              <a:off x="3689350" y="5249863"/>
              <a:ext cx="201613" cy="468313"/>
            </a:xfrm>
            <a:custGeom>
              <a:avLst/>
              <a:gdLst>
                <a:gd name="T0" fmla="*/ 0 w 74"/>
                <a:gd name="T1" fmla="*/ 63 h 172"/>
                <a:gd name="T2" fmla="*/ 1 w 74"/>
                <a:gd name="T3" fmla="*/ 82 h 172"/>
                <a:gd name="T4" fmla="*/ 12 w 74"/>
                <a:gd name="T5" fmla="*/ 116 h 172"/>
                <a:gd name="T6" fmla="*/ 24 w 74"/>
                <a:gd name="T7" fmla="*/ 154 h 172"/>
                <a:gd name="T8" fmla="*/ 25 w 74"/>
                <a:gd name="T9" fmla="*/ 163 h 172"/>
                <a:gd name="T10" fmla="*/ 24 w 74"/>
                <a:gd name="T11" fmla="*/ 166 h 172"/>
                <a:gd name="T12" fmla="*/ 24 w 74"/>
                <a:gd name="T13" fmla="*/ 166 h 172"/>
                <a:gd name="T14" fmla="*/ 24 w 74"/>
                <a:gd name="T15" fmla="*/ 171 h 172"/>
                <a:gd name="T16" fmla="*/ 24 w 74"/>
                <a:gd name="T17" fmla="*/ 172 h 172"/>
                <a:gd name="T18" fmla="*/ 47 w 74"/>
                <a:gd name="T19" fmla="*/ 172 h 172"/>
                <a:gd name="T20" fmla="*/ 47 w 74"/>
                <a:gd name="T21" fmla="*/ 171 h 172"/>
                <a:gd name="T22" fmla="*/ 47 w 74"/>
                <a:gd name="T23" fmla="*/ 166 h 172"/>
                <a:gd name="T24" fmla="*/ 47 w 74"/>
                <a:gd name="T25" fmla="*/ 163 h 172"/>
                <a:gd name="T26" fmla="*/ 47 w 74"/>
                <a:gd name="T27" fmla="*/ 153 h 172"/>
                <a:gd name="T28" fmla="*/ 34 w 74"/>
                <a:gd name="T29" fmla="*/ 115 h 172"/>
                <a:gd name="T30" fmla="*/ 24 w 74"/>
                <a:gd name="T31" fmla="*/ 82 h 172"/>
                <a:gd name="T32" fmla="*/ 24 w 74"/>
                <a:gd name="T33" fmla="*/ 81 h 172"/>
                <a:gd name="T34" fmla="*/ 23 w 74"/>
                <a:gd name="T35" fmla="*/ 63 h 172"/>
                <a:gd name="T36" fmla="*/ 74 w 74"/>
                <a:gd name="T37" fmla="*/ 4 h 172"/>
                <a:gd name="T38" fmla="*/ 74 w 74"/>
                <a:gd name="T39" fmla="*/ 1 h 172"/>
                <a:gd name="T40" fmla="*/ 64 w 74"/>
                <a:gd name="T41" fmla="*/ 0 h 172"/>
                <a:gd name="T42" fmla="*/ 0 w 74"/>
                <a:gd name="T43" fmla="*/ 63 h 172"/>
                <a:gd name="T44" fmla="*/ 19 w 74"/>
                <a:gd name="T45" fmla="*/ 63 h 172"/>
                <a:gd name="T46" fmla="*/ 21 w 74"/>
                <a:gd name="T47" fmla="*/ 82 h 172"/>
                <a:gd name="T48" fmla="*/ 31 w 74"/>
                <a:gd name="T49" fmla="*/ 116 h 172"/>
                <a:gd name="T50" fmla="*/ 43 w 74"/>
                <a:gd name="T51" fmla="*/ 154 h 172"/>
                <a:gd name="T52" fmla="*/ 44 w 74"/>
                <a:gd name="T53" fmla="*/ 163 h 172"/>
                <a:gd name="T54" fmla="*/ 44 w 74"/>
                <a:gd name="T55" fmla="*/ 166 h 172"/>
                <a:gd name="T56" fmla="*/ 44 w 74"/>
                <a:gd name="T57" fmla="*/ 169 h 172"/>
                <a:gd name="T58" fmla="*/ 28 w 74"/>
                <a:gd name="T59" fmla="*/ 169 h 172"/>
                <a:gd name="T60" fmla="*/ 28 w 74"/>
                <a:gd name="T61" fmla="*/ 166 h 172"/>
                <a:gd name="T62" fmla="*/ 28 w 74"/>
                <a:gd name="T63" fmla="*/ 163 h 172"/>
                <a:gd name="T64" fmla="*/ 27 w 74"/>
                <a:gd name="T65" fmla="*/ 153 h 172"/>
                <a:gd name="T66" fmla="*/ 15 w 74"/>
                <a:gd name="T67" fmla="*/ 115 h 172"/>
                <a:gd name="T68" fmla="*/ 4 w 74"/>
                <a:gd name="T69" fmla="*/ 82 h 172"/>
                <a:gd name="T70" fmla="*/ 4 w 74"/>
                <a:gd name="T71" fmla="*/ 81 h 172"/>
                <a:gd name="T72" fmla="*/ 3 w 74"/>
                <a:gd name="T73" fmla="*/ 63 h 172"/>
                <a:gd name="T74" fmla="*/ 60 w 74"/>
                <a:gd name="T75" fmla="*/ 4 h 172"/>
                <a:gd name="T76" fmla="*/ 19 w 74"/>
                <a:gd name="T77" fmla="*/ 63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74" h="172">
                  <a:moveTo>
                    <a:pt x="0" y="63"/>
                  </a:moveTo>
                  <a:cubicBezTo>
                    <a:pt x="0" y="70"/>
                    <a:pt x="0" y="76"/>
                    <a:pt x="1" y="82"/>
                  </a:cubicBezTo>
                  <a:cubicBezTo>
                    <a:pt x="3" y="93"/>
                    <a:pt x="7" y="104"/>
                    <a:pt x="12" y="116"/>
                  </a:cubicBezTo>
                  <a:cubicBezTo>
                    <a:pt x="17" y="128"/>
                    <a:pt x="22" y="141"/>
                    <a:pt x="24" y="154"/>
                  </a:cubicBezTo>
                  <a:cubicBezTo>
                    <a:pt x="25" y="163"/>
                    <a:pt x="25" y="163"/>
                    <a:pt x="25" y="163"/>
                  </a:cubicBezTo>
                  <a:cubicBezTo>
                    <a:pt x="25" y="164"/>
                    <a:pt x="25" y="165"/>
                    <a:pt x="24" y="166"/>
                  </a:cubicBezTo>
                  <a:cubicBezTo>
                    <a:pt x="24" y="166"/>
                    <a:pt x="24" y="166"/>
                    <a:pt x="24" y="166"/>
                  </a:cubicBezTo>
                  <a:cubicBezTo>
                    <a:pt x="24" y="167"/>
                    <a:pt x="24" y="168"/>
                    <a:pt x="24" y="171"/>
                  </a:cubicBezTo>
                  <a:cubicBezTo>
                    <a:pt x="24" y="172"/>
                    <a:pt x="24" y="172"/>
                    <a:pt x="24" y="172"/>
                  </a:cubicBezTo>
                  <a:cubicBezTo>
                    <a:pt x="47" y="172"/>
                    <a:pt x="47" y="172"/>
                    <a:pt x="47" y="172"/>
                  </a:cubicBezTo>
                  <a:cubicBezTo>
                    <a:pt x="47" y="171"/>
                    <a:pt x="47" y="171"/>
                    <a:pt x="47" y="171"/>
                  </a:cubicBezTo>
                  <a:cubicBezTo>
                    <a:pt x="47" y="168"/>
                    <a:pt x="47" y="167"/>
                    <a:pt x="47" y="166"/>
                  </a:cubicBezTo>
                  <a:cubicBezTo>
                    <a:pt x="47" y="165"/>
                    <a:pt x="47" y="164"/>
                    <a:pt x="47" y="163"/>
                  </a:cubicBezTo>
                  <a:cubicBezTo>
                    <a:pt x="47" y="153"/>
                    <a:pt x="47" y="153"/>
                    <a:pt x="47" y="153"/>
                  </a:cubicBezTo>
                  <a:cubicBezTo>
                    <a:pt x="45" y="140"/>
                    <a:pt x="40" y="127"/>
                    <a:pt x="34" y="115"/>
                  </a:cubicBezTo>
                  <a:cubicBezTo>
                    <a:pt x="30" y="103"/>
                    <a:pt x="25" y="92"/>
                    <a:pt x="24" y="82"/>
                  </a:cubicBezTo>
                  <a:cubicBezTo>
                    <a:pt x="24" y="81"/>
                    <a:pt x="24" y="81"/>
                    <a:pt x="24" y="81"/>
                  </a:cubicBezTo>
                  <a:cubicBezTo>
                    <a:pt x="22" y="76"/>
                    <a:pt x="22" y="69"/>
                    <a:pt x="23" y="63"/>
                  </a:cubicBezTo>
                  <a:cubicBezTo>
                    <a:pt x="24" y="47"/>
                    <a:pt x="31" y="9"/>
                    <a:pt x="74" y="4"/>
                  </a:cubicBezTo>
                  <a:cubicBezTo>
                    <a:pt x="74" y="1"/>
                    <a:pt x="74" y="1"/>
                    <a:pt x="74" y="1"/>
                  </a:cubicBezTo>
                  <a:cubicBezTo>
                    <a:pt x="70" y="0"/>
                    <a:pt x="67" y="0"/>
                    <a:pt x="64" y="0"/>
                  </a:cubicBezTo>
                  <a:cubicBezTo>
                    <a:pt x="10" y="0"/>
                    <a:pt x="1" y="44"/>
                    <a:pt x="0" y="63"/>
                  </a:cubicBezTo>
                  <a:close/>
                  <a:moveTo>
                    <a:pt x="19" y="63"/>
                  </a:moveTo>
                  <a:cubicBezTo>
                    <a:pt x="19" y="70"/>
                    <a:pt x="19" y="76"/>
                    <a:pt x="21" y="82"/>
                  </a:cubicBezTo>
                  <a:cubicBezTo>
                    <a:pt x="22" y="93"/>
                    <a:pt x="27" y="104"/>
                    <a:pt x="31" y="116"/>
                  </a:cubicBezTo>
                  <a:cubicBezTo>
                    <a:pt x="36" y="128"/>
                    <a:pt x="42" y="141"/>
                    <a:pt x="43" y="154"/>
                  </a:cubicBezTo>
                  <a:cubicBezTo>
                    <a:pt x="44" y="163"/>
                    <a:pt x="44" y="163"/>
                    <a:pt x="44" y="163"/>
                  </a:cubicBezTo>
                  <a:cubicBezTo>
                    <a:pt x="44" y="164"/>
                    <a:pt x="44" y="165"/>
                    <a:pt x="44" y="166"/>
                  </a:cubicBezTo>
                  <a:cubicBezTo>
                    <a:pt x="44" y="167"/>
                    <a:pt x="44" y="167"/>
                    <a:pt x="44" y="169"/>
                  </a:cubicBezTo>
                  <a:cubicBezTo>
                    <a:pt x="28" y="169"/>
                    <a:pt x="28" y="169"/>
                    <a:pt x="28" y="169"/>
                  </a:cubicBezTo>
                  <a:cubicBezTo>
                    <a:pt x="28" y="168"/>
                    <a:pt x="28" y="167"/>
                    <a:pt x="28" y="166"/>
                  </a:cubicBezTo>
                  <a:cubicBezTo>
                    <a:pt x="28" y="165"/>
                    <a:pt x="28" y="164"/>
                    <a:pt x="28" y="163"/>
                  </a:cubicBezTo>
                  <a:cubicBezTo>
                    <a:pt x="27" y="153"/>
                    <a:pt x="27" y="153"/>
                    <a:pt x="27" y="153"/>
                  </a:cubicBezTo>
                  <a:cubicBezTo>
                    <a:pt x="25" y="140"/>
                    <a:pt x="20" y="127"/>
                    <a:pt x="15" y="115"/>
                  </a:cubicBezTo>
                  <a:cubicBezTo>
                    <a:pt x="11" y="103"/>
                    <a:pt x="6" y="92"/>
                    <a:pt x="4" y="82"/>
                  </a:cubicBezTo>
                  <a:cubicBezTo>
                    <a:pt x="4" y="81"/>
                    <a:pt x="4" y="81"/>
                    <a:pt x="4" y="81"/>
                  </a:cubicBezTo>
                  <a:cubicBezTo>
                    <a:pt x="3" y="76"/>
                    <a:pt x="3" y="69"/>
                    <a:pt x="3" y="63"/>
                  </a:cubicBezTo>
                  <a:cubicBezTo>
                    <a:pt x="4" y="45"/>
                    <a:pt x="12" y="6"/>
                    <a:pt x="60" y="4"/>
                  </a:cubicBezTo>
                  <a:cubicBezTo>
                    <a:pt x="26" y="14"/>
                    <a:pt x="20" y="48"/>
                    <a:pt x="19" y="63"/>
                  </a:cubicBezTo>
                  <a:close/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" name="Freeform 15"/>
            <p:cNvSpPr>
              <a:spLocks noEditPoints="1"/>
            </p:cNvSpPr>
            <p:nvPr/>
          </p:nvSpPr>
          <p:spPr bwMode="auto">
            <a:xfrm>
              <a:off x="3670300" y="5230813"/>
              <a:ext cx="387350" cy="538163"/>
            </a:xfrm>
            <a:custGeom>
              <a:avLst/>
              <a:gdLst>
                <a:gd name="T0" fmla="*/ 71 w 142"/>
                <a:gd name="T1" fmla="*/ 0 h 198"/>
                <a:gd name="T2" fmla="*/ 2 w 142"/>
                <a:gd name="T3" fmla="*/ 88 h 198"/>
                <a:gd name="T4" fmla="*/ 25 w 142"/>
                <a:gd name="T5" fmla="*/ 163 h 198"/>
                <a:gd name="T6" fmla="*/ 25 w 142"/>
                <a:gd name="T7" fmla="*/ 165 h 198"/>
                <a:gd name="T8" fmla="*/ 24 w 142"/>
                <a:gd name="T9" fmla="*/ 178 h 198"/>
                <a:gd name="T10" fmla="*/ 24 w 142"/>
                <a:gd name="T11" fmla="*/ 184 h 198"/>
                <a:gd name="T12" fmla="*/ 26 w 142"/>
                <a:gd name="T13" fmla="*/ 186 h 198"/>
                <a:gd name="T14" fmla="*/ 24 w 142"/>
                <a:gd name="T15" fmla="*/ 189 h 198"/>
                <a:gd name="T16" fmla="*/ 19 w 142"/>
                <a:gd name="T17" fmla="*/ 194 h 198"/>
                <a:gd name="T18" fmla="*/ 116 w 142"/>
                <a:gd name="T19" fmla="*/ 194 h 198"/>
                <a:gd name="T20" fmla="*/ 122 w 142"/>
                <a:gd name="T21" fmla="*/ 192 h 198"/>
                <a:gd name="T22" fmla="*/ 118 w 142"/>
                <a:gd name="T23" fmla="*/ 185 h 198"/>
                <a:gd name="T24" fmla="*/ 118 w 142"/>
                <a:gd name="T25" fmla="*/ 185 h 198"/>
                <a:gd name="T26" fmla="*/ 117 w 142"/>
                <a:gd name="T27" fmla="*/ 173 h 198"/>
                <a:gd name="T28" fmla="*/ 117 w 142"/>
                <a:gd name="T29" fmla="*/ 172 h 198"/>
                <a:gd name="T30" fmla="*/ 117 w 142"/>
                <a:gd name="T31" fmla="*/ 164 h 198"/>
                <a:gd name="T32" fmla="*/ 117 w 142"/>
                <a:gd name="T33" fmla="*/ 163 h 198"/>
                <a:gd name="T34" fmla="*/ 140 w 142"/>
                <a:gd name="T35" fmla="*/ 89 h 198"/>
                <a:gd name="T36" fmla="*/ 118 w 142"/>
                <a:gd name="T37" fmla="*/ 188 h 198"/>
                <a:gd name="T38" fmla="*/ 119 w 142"/>
                <a:gd name="T39" fmla="*/ 190 h 198"/>
                <a:gd name="T40" fmla="*/ 25 w 142"/>
                <a:gd name="T41" fmla="*/ 195 h 198"/>
                <a:gd name="T42" fmla="*/ 24 w 142"/>
                <a:gd name="T43" fmla="*/ 196 h 198"/>
                <a:gd name="T44" fmla="*/ 22 w 142"/>
                <a:gd name="T45" fmla="*/ 193 h 198"/>
                <a:gd name="T46" fmla="*/ 24 w 142"/>
                <a:gd name="T47" fmla="*/ 192 h 198"/>
                <a:gd name="T48" fmla="*/ 137 w 142"/>
                <a:gd name="T49" fmla="*/ 88 h 198"/>
                <a:gd name="T50" fmla="*/ 113 w 142"/>
                <a:gd name="T51" fmla="*/ 161 h 198"/>
                <a:gd name="T52" fmla="*/ 113 w 142"/>
                <a:gd name="T53" fmla="*/ 164 h 198"/>
                <a:gd name="T54" fmla="*/ 114 w 142"/>
                <a:gd name="T55" fmla="*/ 172 h 198"/>
                <a:gd name="T56" fmla="*/ 114 w 142"/>
                <a:gd name="T57" fmla="*/ 182 h 198"/>
                <a:gd name="T58" fmla="*/ 27 w 142"/>
                <a:gd name="T59" fmla="*/ 179 h 198"/>
                <a:gd name="T60" fmla="*/ 27 w 142"/>
                <a:gd name="T61" fmla="*/ 176 h 198"/>
                <a:gd name="T62" fmla="*/ 28 w 142"/>
                <a:gd name="T63" fmla="*/ 168 h 198"/>
                <a:gd name="T64" fmla="*/ 28 w 142"/>
                <a:gd name="T65" fmla="*/ 161 h 198"/>
                <a:gd name="T66" fmla="*/ 16 w 142"/>
                <a:gd name="T67" fmla="*/ 121 h 198"/>
                <a:gd name="T68" fmla="*/ 3 w 142"/>
                <a:gd name="T69" fmla="*/ 68 h 198"/>
                <a:gd name="T70" fmla="*/ 138 w 142"/>
                <a:gd name="T71" fmla="*/ 68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42" h="198">
                  <a:moveTo>
                    <a:pt x="141" y="67"/>
                  </a:moveTo>
                  <a:cubicBezTo>
                    <a:pt x="138" y="25"/>
                    <a:pt x="112" y="0"/>
                    <a:pt x="71" y="0"/>
                  </a:cubicBezTo>
                  <a:cubicBezTo>
                    <a:pt x="29" y="0"/>
                    <a:pt x="3" y="25"/>
                    <a:pt x="0" y="67"/>
                  </a:cubicBezTo>
                  <a:cubicBezTo>
                    <a:pt x="0" y="75"/>
                    <a:pt x="0" y="82"/>
                    <a:pt x="2" y="88"/>
                  </a:cubicBezTo>
                  <a:cubicBezTo>
                    <a:pt x="3" y="99"/>
                    <a:pt x="8" y="111"/>
                    <a:pt x="13" y="122"/>
                  </a:cubicBezTo>
                  <a:cubicBezTo>
                    <a:pt x="18" y="136"/>
                    <a:pt x="24" y="149"/>
                    <a:pt x="25" y="163"/>
                  </a:cubicBezTo>
                  <a:cubicBezTo>
                    <a:pt x="25" y="163"/>
                    <a:pt x="25" y="163"/>
                    <a:pt x="25" y="163"/>
                  </a:cubicBezTo>
                  <a:cubicBezTo>
                    <a:pt x="25" y="165"/>
                    <a:pt x="25" y="165"/>
                    <a:pt x="25" y="165"/>
                  </a:cubicBezTo>
                  <a:cubicBezTo>
                    <a:pt x="25" y="166"/>
                    <a:pt x="25" y="167"/>
                    <a:pt x="25" y="168"/>
                  </a:cubicBezTo>
                  <a:cubicBezTo>
                    <a:pt x="24" y="171"/>
                    <a:pt x="24" y="174"/>
                    <a:pt x="24" y="178"/>
                  </a:cubicBezTo>
                  <a:cubicBezTo>
                    <a:pt x="24" y="179"/>
                    <a:pt x="24" y="179"/>
                    <a:pt x="24" y="179"/>
                  </a:cubicBezTo>
                  <a:cubicBezTo>
                    <a:pt x="24" y="181"/>
                    <a:pt x="24" y="182"/>
                    <a:pt x="24" y="184"/>
                  </a:cubicBezTo>
                  <a:cubicBezTo>
                    <a:pt x="24" y="186"/>
                    <a:pt x="24" y="186"/>
                    <a:pt x="24" y="186"/>
                  </a:cubicBezTo>
                  <a:cubicBezTo>
                    <a:pt x="26" y="186"/>
                    <a:pt x="26" y="186"/>
                    <a:pt x="26" y="186"/>
                  </a:cubicBezTo>
                  <a:cubicBezTo>
                    <a:pt x="112" y="185"/>
                    <a:pt x="112" y="185"/>
                    <a:pt x="112" y="185"/>
                  </a:cubicBezTo>
                  <a:cubicBezTo>
                    <a:pt x="24" y="189"/>
                    <a:pt x="24" y="189"/>
                    <a:pt x="24" y="189"/>
                  </a:cubicBezTo>
                  <a:cubicBezTo>
                    <a:pt x="22" y="189"/>
                    <a:pt x="21" y="190"/>
                    <a:pt x="20" y="191"/>
                  </a:cubicBezTo>
                  <a:cubicBezTo>
                    <a:pt x="20" y="191"/>
                    <a:pt x="19" y="193"/>
                    <a:pt x="19" y="194"/>
                  </a:cubicBezTo>
                  <a:cubicBezTo>
                    <a:pt x="19" y="196"/>
                    <a:pt x="22" y="198"/>
                    <a:pt x="24" y="198"/>
                  </a:cubicBezTo>
                  <a:cubicBezTo>
                    <a:pt x="116" y="194"/>
                    <a:pt x="116" y="194"/>
                    <a:pt x="116" y="194"/>
                  </a:cubicBezTo>
                  <a:cubicBezTo>
                    <a:pt x="118" y="194"/>
                    <a:pt x="118" y="194"/>
                    <a:pt x="118" y="194"/>
                  </a:cubicBezTo>
                  <a:cubicBezTo>
                    <a:pt x="120" y="194"/>
                    <a:pt x="121" y="193"/>
                    <a:pt x="122" y="192"/>
                  </a:cubicBezTo>
                  <a:cubicBezTo>
                    <a:pt x="123" y="191"/>
                    <a:pt x="123" y="190"/>
                    <a:pt x="123" y="189"/>
                  </a:cubicBezTo>
                  <a:cubicBezTo>
                    <a:pt x="123" y="187"/>
                    <a:pt x="121" y="185"/>
                    <a:pt x="118" y="185"/>
                  </a:cubicBezTo>
                  <a:cubicBezTo>
                    <a:pt x="118" y="185"/>
                    <a:pt x="118" y="185"/>
                    <a:pt x="118" y="185"/>
                  </a:cubicBezTo>
                  <a:cubicBezTo>
                    <a:pt x="118" y="185"/>
                    <a:pt x="118" y="185"/>
                    <a:pt x="118" y="185"/>
                  </a:cubicBezTo>
                  <a:cubicBezTo>
                    <a:pt x="118" y="183"/>
                    <a:pt x="118" y="183"/>
                    <a:pt x="118" y="183"/>
                  </a:cubicBezTo>
                  <a:cubicBezTo>
                    <a:pt x="117" y="180"/>
                    <a:pt x="117" y="177"/>
                    <a:pt x="117" y="173"/>
                  </a:cubicBezTo>
                  <a:cubicBezTo>
                    <a:pt x="117" y="172"/>
                    <a:pt x="117" y="172"/>
                    <a:pt x="117" y="172"/>
                  </a:cubicBezTo>
                  <a:cubicBezTo>
                    <a:pt x="117" y="172"/>
                    <a:pt x="117" y="172"/>
                    <a:pt x="117" y="172"/>
                  </a:cubicBezTo>
                  <a:cubicBezTo>
                    <a:pt x="117" y="171"/>
                    <a:pt x="117" y="169"/>
                    <a:pt x="117" y="168"/>
                  </a:cubicBezTo>
                  <a:cubicBezTo>
                    <a:pt x="117" y="167"/>
                    <a:pt x="117" y="166"/>
                    <a:pt x="117" y="164"/>
                  </a:cubicBezTo>
                  <a:cubicBezTo>
                    <a:pt x="117" y="164"/>
                    <a:pt x="117" y="164"/>
                    <a:pt x="117" y="164"/>
                  </a:cubicBezTo>
                  <a:cubicBezTo>
                    <a:pt x="117" y="163"/>
                    <a:pt x="117" y="163"/>
                    <a:pt x="117" y="163"/>
                  </a:cubicBezTo>
                  <a:cubicBezTo>
                    <a:pt x="117" y="149"/>
                    <a:pt x="123" y="136"/>
                    <a:pt x="128" y="122"/>
                  </a:cubicBezTo>
                  <a:cubicBezTo>
                    <a:pt x="133" y="111"/>
                    <a:pt x="138" y="100"/>
                    <a:pt x="140" y="89"/>
                  </a:cubicBezTo>
                  <a:cubicBezTo>
                    <a:pt x="141" y="82"/>
                    <a:pt x="142" y="75"/>
                    <a:pt x="141" y="67"/>
                  </a:cubicBezTo>
                  <a:close/>
                  <a:moveTo>
                    <a:pt x="118" y="188"/>
                  </a:moveTo>
                  <a:cubicBezTo>
                    <a:pt x="119" y="188"/>
                    <a:pt x="120" y="189"/>
                    <a:pt x="120" y="189"/>
                  </a:cubicBezTo>
                  <a:cubicBezTo>
                    <a:pt x="120" y="190"/>
                    <a:pt x="120" y="190"/>
                    <a:pt x="119" y="190"/>
                  </a:cubicBezTo>
                  <a:cubicBezTo>
                    <a:pt x="119" y="190"/>
                    <a:pt x="119" y="190"/>
                    <a:pt x="118" y="190"/>
                  </a:cubicBezTo>
                  <a:cubicBezTo>
                    <a:pt x="25" y="195"/>
                    <a:pt x="25" y="195"/>
                    <a:pt x="25" y="195"/>
                  </a:cubicBezTo>
                  <a:cubicBezTo>
                    <a:pt x="24" y="195"/>
                    <a:pt x="24" y="195"/>
                    <a:pt x="24" y="195"/>
                  </a:cubicBezTo>
                  <a:cubicBezTo>
                    <a:pt x="24" y="196"/>
                    <a:pt x="24" y="196"/>
                    <a:pt x="24" y="196"/>
                  </a:cubicBezTo>
                  <a:cubicBezTo>
                    <a:pt x="24" y="195"/>
                    <a:pt x="24" y="195"/>
                    <a:pt x="24" y="195"/>
                  </a:cubicBezTo>
                  <a:cubicBezTo>
                    <a:pt x="23" y="195"/>
                    <a:pt x="23" y="194"/>
                    <a:pt x="22" y="193"/>
                  </a:cubicBezTo>
                  <a:cubicBezTo>
                    <a:pt x="22" y="193"/>
                    <a:pt x="23" y="193"/>
                    <a:pt x="23" y="193"/>
                  </a:cubicBezTo>
                  <a:cubicBezTo>
                    <a:pt x="23" y="192"/>
                    <a:pt x="23" y="192"/>
                    <a:pt x="24" y="192"/>
                  </a:cubicBezTo>
                  <a:lnTo>
                    <a:pt x="118" y="188"/>
                  </a:lnTo>
                  <a:close/>
                  <a:moveTo>
                    <a:pt x="137" y="88"/>
                  </a:moveTo>
                  <a:cubicBezTo>
                    <a:pt x="135" y="99"/>
                    <a:pt x="130" y="110"/>
                    <a:pt x="126" y="121"/>
                  </a:cubicBezTo>
                  <a:cubicBezTo>
                    <a:pt x="120" y="134"/>
                    <a:pt x="114" y="148"/>
                    <a:pt x="113" y="161"/>
                  </a:cubicBezTo>
                  <a:cubicBezTo>
                    <a:pt x="113" y="161"/>
                    <a:pt x="113" y="161"/>
                    <a:pt x="113" y="161"/>
                  </a:cubicBezTo>
                  <a:cubicBezTo>
                    <a:pt x="113" y="164"/>
                    <a:pt x="113" y="164"/>
                    <a:pt x="113" y="164"/>
                  </a:cubicBezTo>
                  <a:cubicBezTo>
                    <a:pt x="113" y="166"/>
                    <a:pt x="113" y="167"/>
                    <a:pt x="114" y="169"/>
                  </a:cubicBezTo>
                  <a:cubicBezTo>
                    <a:pt x="114" y="170"/>
                    <a:pt x="114" y="171"/>
                    <a:pt x="114" y="172"/>
                  </a:cubicBezTo>
                  <a:cubicBezTo>
                    <a:pt x="114" y="175"/>
                    <a:pt x="114" y="175"/>
                    <a:pt x="114" y="175"/>
                  </a:cubicBezTo>
                  <a:cubicBezTo>
                    <a:pt x="114" y="177"/>
                    <a:pt x="114" y="180"/>
                    <a:pt x="114" y="182"/>
                  </a:cubicBezTo>
                  <a:cubicBezTo>
                    <a:pt x="27" y="183"/>
                    <a:pt x="27" y="183"/>
                    <a:pt x="27" y="183"/>
                  </a:cubicBezTo>
                  <a:cubicBezTo>
                    <a:pt x="27" y="182"/>
                    <a:pt x="27" y="180"/>
                    <a:pt x="27" y="179"/>
                  </a:cubicBezTo>
                  <a:cubicBezTo>
                    <a:pt x="28" y="178"/>
                    <a:pt x="28" y="178"/>
                    <a:pt x="28" y="178"/>
                  </a:cubicBezTo>
                  <a:cubicBezTo>
                    <a:pt x="27" y="176"/>
                    <a:pt x="27" y="176"/>
                    <a:pt x="27" y="176"/>
                  </a:cubicBezTo>
                  <a:cubicBezTo>
                    <a:pt x="27" y="176"/>
                    <a:pt x="27" y="176"/>
                    <a:pt x="27" y="176"/>
                  </a:cubicBezTo>
                  <a:cubicBezTo>
                    <a:pt x="28" y="173"/>
                    <a:pt x="28" y="171"/>
                    <a:pt x="28" y="168"/>
                  </a:cubicBezTo>
                  <a:cubicBezTo>
                    <a:pt x="28" y="167"/>
                    <a:pt x="28" y="166"/>
                    <a:pt x="28" y="165"/>
                  </a:cubicBezTo>
                  <a:cubicBezTo>
                    <a:pt x="28" y="161"/>
                    <a:pt x="28" y="161"/>
                    <a:pt x="28" y="161"/>
                  </a:cubicBezTo>
                  <a:cubicBezTo>
                    <a:pt x="28" y="161"/>
                    <a:pt x="28" y="161"/>
                    <a:pt x="28" y="161"/>
                  </a:cubicBezTo>
                  <a:cubicBezTo>
                    <a:pt x="27" y="148"/>
                    <a:pt x="21" y="134"/>
                    <a:pt x="16" y="121"/>
                  </a:cubicBezTo>
                  <a:cubicBezTo>
                    <a:pt x="11" y="110"/>
                    <a:pt x="7" y="99"/>
                    <a:pt x="5" y="87"/>
                  </a:cubicBezTo>
                  <a:cubicBezTo>
                    <a:pt x="3" y="81"/>
                    <a:pt x="3" y="75"/>
                    <a:pt x="3" y="68"/>
                  </a:cubicBezTo>
                  <a:cubicBezTo>
                    <a:pt x="6" y="28"/>
                    <a:pt x="31" y="4"/>
                    <a:pt x="71" y="4"/>
                  </a:cubicBezTo>
                  <a:cubicBezTo>
                    <a:pt x="110" y="4"/>
                    <a:pt x="135" y="28"/>
                    <a:pt x="138" y="68"/>
                  </a:cubicBezTo>
                  <a:cubicBezTo>
                    <a:pt x="139" y="75"/>
                    <a:pt x="138" y="82"/>
                    <a:pt x="137" y="88"/>
                  </a:cubicBezTo>
                  <a:close/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" name="Freeform 16"/>
            <p:cNvSpPr>
              <a:spLocks noEditPoints="1"/>
            </p:cNvSpPr>
            <p:nvPr/>
          </p:nvSpPr>
          <p:spPr bwMode="auto">
            <a:xfrm>
              <a:off x="3722688" y="5811838"/>
              <a:ext cx="282575" cy="36513"/>
            </a:xfrm>
            <a:custGeom>
              <a:avLst/>
              <a:gdLst>
                <a:gd name="T0" fmla="*/ 99 w 104"/>
                <a:gd name="T1" fmla="*/ 0 h 13"/>
                <a:gd name="T2" fmla="*/ 99 w 104"/>
                <a:gd name="T3" fmla="*/ 0 h 13"/>
                <a:gd name="T4" fmla="*/ 5 w 104"/>
                <a:gd name="T5" fmla="*/ 5 h 13"/>
                <a:gd name="T6" fmla="*/ 1 w 104"/>
                <a:gd name="T7" fmla="*/ 6 h 13"/>
                <a:gd name="T8" fmla="*/ 0 w 104"/>
                <a:gd name="T9" fmla="*/ 9 h 13"/>
                <a:gd name="T10" fmla="*/ 5 w 104"/>
                <a:gd name="T11" fmla="*/ 13 h 13"/>
                <a:gd name="T12" fmla="*/ 99 w 104"/>
                <a:gd name="T13" fmla="*/ 9 h 13"/>
                <a:gd name="T14" fmla="*/ 103 w 104"/>
                <a:gd name="T15" fmla="*/ 8 h 13"/>
                <a:gd name="T16" fmla="*/ 104 w 104"/>
                <a:gd name="T17" fmla="*/ 5 h 13"/>
                <a:gd name="T18" fmla="*/ 99 w 104"/>
                <a:gd name="T19" fmla="*/ 0 h 13"/>
                <a:gd name="T20" fmla="*/ 100 w 104"/>
                <a:gd name="T21" fmla="*/ 6 h 13"/>
                <a:gd name="T22" fmla="*/ 99 w 104"/>
                <a:gd name="T23" fmla="*/ 6 h 13"/>
                <a:gd name="T24" fmla="*/ 5 w 104"/>
                <a:gd name="T25" fmla="*/ 10 h 13"/>
                <a:gd name="T26" fmla="*/ 5 w 104"/>
                <a:gd name="T27" fmla="*/ 12 h 13"/>
                <a:gd name="T28" fmla="*/ 5 w 104"/>
                <a:gd name="T29" fmla="*/ 10 h 13"/>
                <a:gd name="T30" fmla="*/ 3 w 104"/>
                <a:gd name="T31" fmla="*/ 9 h 13"/>
                <a:gd name="T32" fmla="*/ 4 w 104"/>
                <a:gd name="T33" fmla="*/ 8 h 13"/>
                <a:gd name="T34" fmla="*/ 5 w 104"/>
                <a:gd name="T35" fmla="*/ 8 h 13"/>
                <a:gd name="T36" fmla="*/ 99 w 104"/>
                <a:gd name="T37" fmla="*/ 4 h 13"/>
                <a:gd name="T38" fmla="*/ 100 w 104"/>
                <a:gd name="T39" fmla="*/ 5 h 13"/>
                <a:gd name="T40" fmla="*/ 100 w 104"/>
                <a:gd name="T41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04" h="13">
                  <a:moveTo>
                    <a:pt x="99" y="0"/>
                  </a:moveTo>
                  <a:cubicBezTo>
                    <a:pt x="99" y="0"/>
                    <a:pt x="99" y="0"/>
                    <a:pt x="99" y="0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3" y="5"/>
                    <a:pt x="2" y="5"/>
                    <a:pt x="1" y="6"/>
                  </a:cubicBezTo>
                  <a:cubicBezTo>
                    <a:pt x="0" y="7"/>
                    <a:pt x="0" y="8"/>
                    <a:pt x="0" y="9"/>
                  </a:cubicBezTo>
                  <a:cubicBezTo>
                    <a:pt x="0" y="12"/>
                    <a:pt x="2" y="13"/>
                    <a:pt x="5" y="13"/>
                  </a:cubicBezTo>
                  <a:cubicBezTo>
                    <a:pt x="99" y="9"/>
                    <a:pt x="99" y="9"/>
                    <a:pt x="99" y="9"/>
                  </a:cubicBezTo>
                  <a:cubicBezTo>
                    <a:pt x="100" y="9"/>
                    <a:pt x="102" y="9"/>
                    <a:pt x="103" y="8"/>
                  </a:cubicBezTo>
                  <a:cubicBezTo>
                    <a:pt x="103" y="7"/>
                    <a:pt x="104" y="6"/>
                    <a:pt x="104" y="5"/>
                  </a:cubicBezTo>
                  <a:cubicBezTo>
                    <a:pt x="104" y="2"/>
                    <a:pt x="101" y="0"/>
                    <a:pt x="99" y="0"/>
                  </a:cubicBezTo>
                  <a:close/>
                  <a:moveTo>
                    <a:pt x="100" y="6"/>
                  </a:moveTo>
                  <a:cubicBezTo>
                    <a:pt x="100" y="6"/>
                    <a:pt x="99" y="6"/>
                    <a:pt x="99" y="6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4" y="10"/>
                    <a:pt x="3" y="10"/>
                    <a:pt x="3" y="9"/>
                  </a:cubicBezTo>
                  <a:cubicBezTo>
                    <a:pt x="3" y="9"/>
                    <a:pt x="3" y="8"/>
                    <a:pt x="4" y="8"/>
                  </a:cubicBezTo>
                  <a:cubicBezTo>
                    <a:pt x="4" y="8"/>
                    <a:pt x="4" y="8"/>
                    <a:pt x="5" y="8"/>
                  </a:cubicBezTo>
                  <a:cubicBezTo>
                    <a:pt x="99" y="4"/>
                    <a:pt x="99" y="4"/>
                    <a:pt x="99" y="4"/>
                  </a:cubicBezTo>
                  <a:cubicBezTo>
                    <a:pt x="100" y="4"/>
                    <a:pt x="100" y="4"/>
                    <a:pt x="100" y="5"/>
                  </a:cubicBezTo>
                  <a:cubicBezTo>
                    <a:pt x="100" y="5"/>
                    <a:pt x="100" y="5"/>
                    <a:pt x="100" y="6"/>
                  </a:cubicBezTo>
                  <a:close/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" name="Freeform 17"/>
            <p:cNvSpPr>
              <a:spLocks noEditPoints="1"/>
            </p:cNvSpPr>
            <p:nvPr/>
          </p:nvSpPr>
          <p:spPr bwMode="auto">
            <a:xfrm>
              <a:off x="3722688" y="5788025"/>
              <a:ext cx="282575" cy="34925"/>
            </a:xfrm>
            <a:custGeom>
              <a:avLst/>
              <a:gdLst>
                <a:gd name="T0" fmla="*/ 99 w 104"/>
                <a:gd name="T1" fmla="*/ 0 h 13"/>
                <a:gd name="T2" fmla="*/ 99 w 104"/>
                <a:gd name="T3" fmla="*/ 0 h 13"/>
                <a:gd name="T4" fmla="*/ 5 w 104"/>
                <a:gd name="T5" fmla="*/ 4 h 13"/>
                <a:gd name="T6" fmla="*/ 1 w 104"/>
                <a:gd name="T7" fmla="*/ 5 h 13"/>
                <a:gd name="T8" fmla="*/ 0 w 104"/>
                <a:gd name="T9" fmla="*/ 8 h 13"/>
                <a:gd name="T10" fmla="*/ 5 w 104"/>
                <a:gd name="T11" fmla="*/ 13 h 13"/>
                <a:gd name="T12" fmla="*/ 99 w 104"/>
                <a:gd name="T13" fmla="*/ 8 h 13"/>
                <a:gd name="T14" fmla="*/ 103 w 104"/>
                <a:gd name="T15" fmla="*/ 7 h 13"/>
                <a:gd name="T16" fmla="*/ 104 w 104"/>
                <a:gd name="T17" fmla="*/ 4 h 13"/>
                <a:gd name="T18" fmla="*/ 99 w 104"/>
                <a:gd name="T19" fmla="*/ 0 h 13"/>
                <a:gd name="T20" fmla="*/ 100 w 104"/>
                <a:gd name="T21" fmla="*/ 5 h 13"/>
                <a:gd name="T22" fmla="*/ 99 w 104"/>
                <a:gd name="T23" fmla="*/ 5 h 13"/>
                <a:gd name="T24" fmla="*/ 5 w 104"/>
                <a:gd name="T25" fmla="*/ 9 h 13"/>
                <a:gd name="T26" fmla="*/ 5 w 104"/>
                <a:gd name="T27" fmla="*/ 11 h 13"/>
                <a:gd name="T28" fmla="*/ 5 w 104"/>
                <a:gd name="T29" fmla="*/ 9 h 13"/>
                <a:gd name="T30" fmla="*/ 3 w 104"/>
                <a:gd name="T31" fmla="*/ 8 h 13"/>
                <a:gd name="T32" fmla="*/ 4 w 104"/>
                <a:gd name="T33" fmla="*/ 7 h 13"/>
                <a:gd name="T34" fmla="*/ 5 w 104"/>
                <a:gd name="T35" fmla="*/ 7 h 13"/>
                <a:gd name="T36" fmla="*/ 99 w 104"/>
                <a:gd name="T37" fmla="*/ 3 h 13"/>
                <a:gd name="T38" fmla="*/ 101 w 104"/>
                <a:gd name="T39" fmla="*/ 4 h 13"/>
                <a:gd name="T40" fmla="*/ 100 w 104"/>
                <a:gd name="T41" fmla="*/ 5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04" h="13">
                  <a:moveTo>
                    <a:pt x="99" y="0"/>
                  </a:moveTo>
                  <a:cubicBezTo>
                    <a:pt x="99" y="0"/>
                    <a:pt x="99" y="0"/>
                    <a:pt x="99" y="0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3" y="4"/>
                    <a:pt x="2" y="4"/>
                    <a:pt x="1" y="5"/>
                  </a:cubicBezTo>
                  <a:cubicBezTo>
                    <a:pt x="0" y="6"/>
                    <a:pt x="0" y="7"/>
                    <a:pt x="0" y="8"/>
                  </a:cubicBezTo>
                  <a:cubicBezTo>
                    <a:pt x="0" y="11"/>
                    <a:pt x="2" y="13"/>
                    <a:pt x="5" y="13"/>
                  </a:cubicBezTo>
                  <a:cubicBezTo>
                    <a:pt x="99" y="8"/>
                    <a:pt x="99" y="8"/>
                    <a:pt x="99" y="8"/>
                  </a:cubicBezTo>
                  <a:cubicBezTo>
                    <a:pt x="100" y="8"/>
                    <a:pt x="102" y="8"/>
                    <a:pt x="103" y="7"/>
                  </a:cubicBezTo>
                  <a:cubicBezTo>
                    <a:pt x="103" y="6"/>
                    <a:pt x="104" y="5"/>
                    <a:pt x="104" y="4"/>
                  </a:cubicBezTo>
                  <a:cubicBezTo>
                    <a:pt x="104" y="1"/>
                    <a:pt x="101" y="0"/>
                    <a:pt x="99" y="0"/>
                  </a:cubicBezTo>
                  <a:close/>
                  <a:moveTo>
                    <a:pt x="100" y="5"/>
                  </a:moveTo>
                  <a:cubicBezTo>
                    <a:pt x="100" y="5"/>
                    <a:pt x="99" y="5"/>
                    <a:pt x="99" y="5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4" y="9"/>
                    <a:pt x="3" y="9"/>
                    <a:pt x="3" y="8"/>
                  </a:cubicBezTo>
                  <a:cubicBezTo>
                    <a:pt x="3" y="8"/>
                    <a:pt x="3" y="8"/>
                    <a:pt x="4" y="7"/>
                  </a:cubicBezTo>
                  <a:cubicBezTo>
                    <a:pt x="4" y="7"/>
                    <a:pt x="4" y="7"/>
                    <a:pt x="5" y="7"/>
                  </a:cubicBezTo>
                  <a:cubicBezTo>
                    <a:pt x="99" y="3"/>
                    <a:pt x="99" y="3"/>
                    <a:pt x="99" y="3"/>
                  </a:cubicBezTo>
                  <a:cubicBezTo>
                    <a:pt x="100" y="3"/>
                    <a:pt x="100" y="3"/>
                    <a:pt x="101" y="4"/>
                  </a:cubicBezTo>
                  <a:cubicBezTo>
                    <a:pt x="101" y="4"/>
                    <a:pt x="100" y="5"/>
                    <a:pt x="100" y="5"/>
                  </a:cubicBezTo>
                  <a:close/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" name="Freeform 18"/>
            <p:cNvSpPr>
              <a:spLocks noEditPoints="1"/>
            </p:cNvSpPr>
            <p:nvPr/>
          </p:nvSpPr>
          <p:spPr bwMode="auto">
            <a:xfrm>
              <a:off x="3722688" y="5761038"/>
              <a:ext cx="282575" cy="34925"/>
            </a:xfrm>
            <a:custGeom>
              <a:avLst/>
              <a:gdLst>
                <a:gd name="T0" fmla="*/ 99 w 104"/>
                <a:gd name="T1" fmla="*/ 0 h 13"/>
                <a:gd name="T2" fmla="*/ 99 w 104"/>
                <a:gd name="T3" fmla="*/ 0 h 13"/>
                <a:gd name="T4" fmla="*/ 5 w 104"/>
                <a:gd name="T5" fmla="*/ 4 h 13"/>
                <a:gd name="T6" fmla="*/ 1 w 104"/>
                <a:gd name="T7" fmla="*/ 5 h 13"/>
                <a:gd name="T8" fmla="*/ 0 w 104"/>
                <a:gd name="T9" fmla="*/ 8 h 13"/>
                <a:gd name="T10" fmla="*/ 5 w 104"/>
                <a:gd name="T11" fmla="*/ 13 h 13"/>
                <a:gd name="T12" fmla="*/ 99 w 104"/>
                <a:gd name="T13" fmla="*/ 9 h 13"/>
                <a:gd name="T14" fmla="*/ 103 w 104"/>
                <a:gd name="T15" fmla="*/ 7 h 13"/>
                <a:gd name="T16" fmla="*/ 104 w 104"/>
                <a:gd name="T17" fmla="*/ 4 h 13"/>
                <a:gd name="T18" fmla="*/ 99 w 104"/>
                <a:gd name="T19" fmla="*/ 0 h 13"/>
                <a:gd name="T20" fmla="*/ 100 w 104"/>
                <a:gd name="T21" fmla="*/ 5 h 13"/>
                <a:gd name="T22" fmla="*/ 99 w 104"/>
                <a:gd name="T23" fmla="*/ 5 h 13"/>
                <a:gd name="T24" fmla="*/ 5 w 104"/>
                <a:gd name="T25" fmla="*/ 9 h 13"/>
                <a:gd name="T26" fmla="*/ 5 w 104"/>
                <a:gd name="T27" fmla="*/ 11 h 13"/>
                <a:gd name="T28" fmla="*/ 5 w 104"/>
                <a:gd name="T29" fmla="*/ 9 h 13"/>
                <a:gd name="T30" fmla="*/ 3 w 104"/>
                <a:gd name="T31" fmla="*/ 8 h 13"/>
                <a:gd name="T32" fmla="*/ 4 w 104"/>
                <a:gd name="T33" fmla="*/ 8 h 13"/>
                <a:gd name="T34" fmla="*/ 5 w 104"/>
                <a:gd name="T35" fmla="*/ 7 h 13"/>
                <a:gd name="T36" fmla="*/ 99 w 104"/>
                <a:gd name="T37" fmla="*/ 3 h 13"/>
                <a:gd name="T38" fmla="*/ 101 w 104"/>
                <a:gd name="T39" fmla="*/ 4 h 13"/>
                <a:gd name="T40" fmla="*/ 100 w 104"/>
                <a:gd name="T41" fmla="*/ 5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04" h="13">
                  <a:moveTo>
                    <a:pt x="99" y="0"/>
                  </a:moveTo>
                  <a:cubicBezTo>
                    <a:pt x="99" y="0"/>
                    <a:pt x="99" y="0"/>
                    <a:pt x="99" y="0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3" y="4"/>
                    <a:pt x="2" y="4"/>
                    <a:pt x="1" y="5"/>
                  </a:cubicBezTo>
                  <a:cubicBezTo>
                    <a:pt x="1" y="6"/>
                    <a:pt x="0" y="7"/>
                    <a:pt x="0" y="8"/>
                  </a:cubicBezTo>
                  <a:cubicBezTo>
                    <a:pt x="0" y="11"/>
                    <a:pt x="2" y="13"/>
                    <a:pt x="5" y="13"/>
                  </a:cubicBezTo>
                  <a:cubicBezTo>
                    <a:pt x="99" y="9"/>
                    <a:pt x="99" y="9"/>
                    <a:pt x="99" y="9"/>
                  </a:cubicBezTo>
                  <a:cubicBezTo>
                    <a:pt x="101" y="9"/>
                    <a:pt x="102" y="8"/>
                    <a:pt x="103" y="7"/>
                  </a:cubicBezTo>
                  <a:cubicBezTo>
                    <a:pt x="103" y="6"/>
                    <a:pt x="104" y="5"/>
                    <a:pt x="104" y="4"/>
                  </a:cubicBezTo>
                  <a:cubicBezTo>
                    <a:pt x="104" y="2"/>
                    <a:pt x="102" y="0"/>
                    <a:pt x="99" y="0"/>
                  </a:cubicBezTo>
                  <a:close/>
                  <a:moveTo>
                    <a:pt x="100" y="5"/>
                  </a:moveTo>
                  <a:cubicBezTo>
                    <a:pt x="100" y="5"/>
                    <a:pt x="100" y="5"/>
                    <a:pt x="99" y="5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4" y="9"/>
                    <a:pt x="3" y="9"/>
                    <a:pt x="3" y="8"/>
                  </a:cubicBezTo>
                  <a:cubicBezTo>
                    <a:pt x="3" y="8"/>
                    <a:pt x="4" y="8"/>
                    <a:pt x="4" y="8"/>
                  </a:cubicBezTo>
                  <a:cubicBezTo>
                    <a:pt x="4" y="7"/>
                    <a:pt x="4" y="7"/>
                    <a:pt x="5" y="7"/>
                  </a:cubicBezTo>
                  <a:cubicBezTo>
                    <a:pt x="99" y="3"/>
                    <a:pt x="99" y="3"/>
                    <a:pt x="99" y="3"/>
                  </a:cubicBezTo>
                  <a:cubicBezTo>
                    <a:pt x="100" y="3"/>
                    <a:pt x="101" y="3"/>
                    <a:pt x="101" y="4"/>
                  </a:cubicBezTo>
                  <a:cubicBezTo>
                    <a:pt x="101" y="4"/>
                    <a:pt x="100" y="5"/>
                    <a:pt x="100" y="5"/>
                  </a:cubicBezTo>
                  <a:close/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117" name="组合 116"/>
          <p:cNvGrpSpPr/>
          <p:nvPr/>
        </p:nvGrpSpPr>
        <p:grpSpPr>
          <a:xfrm>
            <a:off x="7237413" y="5230813"/>
            <a:ext cx="542925" cy="679450"/>
            <a:chOff x="6577013" y="5230813"/>
            <a:chExt cx="542925" cy="679450"/>
          </a:xfrm>
          <a:noFill/>
        </p:grpSpPr>
        <p:sp>
          <p:nvSpPr>
            <p:cNvPr id="19" name="Freeform 19"/>
            <p:cNvSpPr>
              <a:spLocks noEditPoints="1"/>
            </p:cNvSpPr>
            <p:nvPr/>
          </p:nvSpPr>
          <p:spPr bwMode="auto">
            <a:xfrm>
              <a:off x="6697663" y="5578475"/>
              <a:ext cx="157163" cy="214313"/>
            </a:xfrm>
            <a:custGeom>
              <a:avLst/>
              <a:gdLst>
                <a:gd name="T0" fmla="*/ 58 w 58"/>
                <a:gd name="T1" fmla="*/ 5 h 79"/>
                <a:gd name="T2" fmla="*/ 58 w 58"/>
                <a:gd name="T3" fmla="*/ 0 h 79"/>
                <a:gd name="T4" fmla="*/ 48 w 58"/>
                <a:gd name="T5" fmla="*/ 12 h 79"/>
                <a:gd name="T6" fmla="*/ 2 w 58"/>
                <a:gd name="T7" fmla="*/ 76 h 79"/>
                <a:gd name="T8" fmla="*/ 0 w 58"/>
                <a:gd name="T9" fmla="*/ 79 h 79"/>
                <a:gd name="T10" fmla="*/ 4 w 58"/>
                <a:gd name="T11" fmla="*/ 78 h 79"/>
                <a:gd name="T12" fmla="*/ 10 w 58"/>
                <a:gd name="T13" fmla="*/ 75 h 79"/>
                <a:gd name="T14" fmla="*/ 39 w 58"/>
                <a:gd name="T15" fmla="*/ 69 h 79"/>
                <a:gd name="T16" fmla="*/ 57 w 58"/>
                <a:gd name="T17" fmla="*/ 65 h 79"/>
                <a:gd name="T18" fmla="*/ 58 w 58"/>
                <a:gd name="T19" fmla="*/ 33 h 79"/>
                <a:gd name="T20" fmla="*/ 58 w 58"/>
                <a:gd name="T21" fmla="*/ 5 h 79"/>
                <a:gd name="T22" fmla="*/ 54 w 58"/>
                <a:gd name="T23" fmla="*/ 63 h 79"/>
                <a:gd name="T24" fmla="*/ 39 w 58"/>
                <a:gd name="T25" fmla="*/ 66 h 79"/>
                <a:gd name="T26" fmla="*/ 9 w 58"/>
                <a:gd name="T27" fmla="*/ 72 h 79"/>
                <a:gd name="T28" fmla="*/ 6 w 58"/>
                <a:gd name="T29" fmla="*/ 74 h 79"/>
                <a:gd name="T30" fmla="*/ 50 w 58"/>
                <a:gd name="T31" fmla="*/ 14 h 79"/>
                <a:gd name="T32" fmla="*/ 54 w 58"/>
                <a:gd name="T33" fmla="*/ 10 h 79"/>
                <a:gd name="T34" fmla="*/ 55 w 58"/>
                <a:gd name="T35" fmla="*/ 33 h 79"/>
                <a:gd name="T36" fmla="*/ 54 w 58"/>
                <a:gd name="T37" fmla="*/ 63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8" h="79">
                  <a:moveTo>
                    <a:pt x="58" y="5"/>
                  </a:moveTo>
                  <a:cubicBezTo>
                    <a:pt x="58" y="0"/>
                    <a:pt x="58" y="0"/>
                    <a:pt x="58" y="0"/>
                  </a:cubicBezTo>
                  <a:cubicBezTo>
                    <a:pt x="48" y="12"/>
                    <a:pt x="48" y="12"/>
                    <a:pt x="48" y="12"/>
                  </a:cubicBezTo>
                  <a:cubicBezTo>
                    <a:pt x="28" y="35"/>
                    <a:pt x="10" y="57"/>
                    <a:pt x="2" y="76"/>
                  </a:cubicBezTo>
                  <a:cubicBezTo>
                    <a:pt x="0" y="79"/>
                    <a:pt x="0" y="79"/>
                    <a:pt x="0" y="79"/>
                  </a:cubicBezTo>
                  <a:cubicBezTo>
                    <a:pt x="4" y="78"/>
                    <a:pt x="4" y="78"/>
                    <a:pt x="4" y="78"/>
                  </a:cubicBezTo>
                  <a:cubicBezTo>
                    <a:pt x="5" y="78"/>
                    <a:pt x="8" y="77"/>
                    <a:pt x="10" y="75"/>
                  </a:cubicBezTo>
                  <a:cubicBezTo>
                    <a:pt x="17" y="72"/>
                    <a:pt x="29" y="71"/>
                    <a:pt x="39" y="69"/>
                  </a:cubicBezTo>
                  <a:cubicBezTo>
                    <a:pt x="49" y="68"/>
                    <a:pt x="55" y="67"/>
                    <a:pt x="57" y="65"/>
                  </a:cubicBezTo>
                  <a:cubicBezTo>
                    <a:pt x="58" y="64"/>
                    <a:pt x="58" y="56"/>
                    <a:pt x="58" y="33"/>
                  </a:cubicBezTo>
                  <a:cubicBezTo>
                    <a:pt x="58" y="23"/>
                    <a:pt x="57" y="12"/>
                    <a:pt x="58" y="5"/>
                  </a:cubicBezTo>
                  <a:close/>
                  <a:moveTo>
                    <a:pt x="54" y="63"/>
                  </a:moveTo>
                  <a:cubicBezTo>
                    <a:pt x="53" y="64"/>
                    <a:pt x="45" y="65"/>
                    <a:pt x="39" y="66"/>
                  </a:cubicBezTo>
                  <a:cubicBezTo>
                    <a:pt x="29" y="67"/>
                    <a:pt x="16" y="69"/>
                    <a:pt x="9" y="72"/>
                  </a:cubicBezTo>
                  <a:cubicBezTo>
                    <a:pt x="8" y="73"/>
                    <a:pt x="7" y="73"/>
                    <a:pt x="6" y="74"/>
                  </a:cubicBezTo>
                  <a:cubicBezTo>
                    <a:pt x="15" y="56"/>
                    <a:pt x="32" y="35"/>
                    <a:pt x="50" y="14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6"/>
                    <a:pt x="54" y="25"/>
                    <a:pt x="55" y="33"/>
                  </a:cubicBezTo>
                  <a:cubicBezTo>
                    <a:pt x="55" y="46"/>
                    <a:pt x="55" y="61"/>
                    <a:pt x="54" y="63"/>
                  </a:cubicBezTo>
                  <a:close/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" name="Freeform 20"/>
            <p:cNvSpPr>
              <a:spLocks noEditPoints="1"/>
            </p:cNvSpPr>
            <p:nvPr/>
          </p:nvSpPr>
          <p:spPr bwMode="auto">
            <a:xfrm>
              <a:off x="6642100" y="5299075"/>
              <a:ext cx="439738" cy="527050"/>
            </a:xfrm>
            <a:custGeom>
              <a:avLst/>
              <a:gdLst>
                <a:gd name="T0" fmla="*/ 86 w 161"/>
                <a:gd name="T1" fmla="*/ 101 h 194"/>
                <a:gd name="T2" fmla="*/ 86 w 161"/>
                <a:gd name="T3" fmla="*/ 99 h 194"/>
                <a:gd name="T4" fmla="*/ 161 w 161"/>
                <a:gd name="T5" fmla="*/ 2 h 194"/>
                <a:gd name="T6" fmla="*/ 30 w 161"/>
                <a:gd name="T7" fmla="*/ 0 h 194"/>
                <a:gd name="T8" fmla="*/ 41 w 161"/>
                <a:gd name="T9" fmla="*/ 35 h 194"/>
                <a:gd name="T10" fmla="*/ 83 w 161"/>
                <a:gd name="T11" fmla="*/ 89 h 194"/>
                <a:gd name="T12" fmla="*/ 82 w 161"/>
                <a:gd name="T13" fmla="*/ 82 h 194"/>
                <a:gd name="T14" fmla="*/ 67 w 161"/>
                <a:gd name="T15" fmla="*/ 24 h 194"/>
                <a:gd name="T16" fmla="*/ 75 w 161"/>
                <a:gd name="T17" fmla="*/ 29 h 194"/>
                <a:gd name="T18" fmla="*/ 90 w 161"/>
                <a:gd name="T19" fmla="*/ 31 h 194"/>
                <a:gd name="T20" fmla="*/ 116 w 161"/>
                <a:gd name="T21" fmla="*/ 24 h 194"/>
                <a:gd name="T22" fmla="*/ 133 w 161"/>
                <a:gd name="T23" fmla="*/ 31 h 194"/>
                <a:gd name="T24" fmla="*/ 131 w 161"/>
                <a:gd name="T25" fmla="*/ 49 h 194"/>
                <a:gd name="T26" fmla="*/ 83 w 161"/>
                <a:gd name="T27" fmla="*/ 97 h 194"/>
                <a:gd name="T28" fmla="*/ 82 w 161"/>
                <a:gd name="T29" fmla="*/ 98 h 194"/>
                <a:gd name="T30" fmla="*/ 83 w 161"/>
                <a:gd name="T31" fmla="*/ 94 h 194"/>
                <a:gd name="T32" fmla="*/ 38 w 161"/>
                <a:gd name="T33" fmla="*/ 39 h 194"/>
                <a:gd name="T34" fmla="*/ 21 w 161"/>
                <a:gd name="T35" fmla="*/ 0 h 194"/>
                <a:gd name="T36" fmla="*/ 0 w 161"/>
                <a:gd name="T37" fmla="*/ 2 h 194"/>
                <a:gd name="T38" fmla="*/ 60 w 161"/>
                <a:gd name="T39" fmla="*/ 81 h 194"/>
                <a:gd name="T40" fmla="*/ 78 w 161"/>
                <a:gd name="T41" fmla="*/ 98 h 194"/>
                <a:gd name="T42" fmla="*/ 80 w 161"/>
                <a:gd name="T43" fmla="*/ 101 h 194"/>
                <a:gd name="T44" fmla="*/ 78 w 161"/>
                <a:gd name="T45" fmla="*/ 104 h 194"/>
                <a:gd name="T46" fmla="*/ 87 w 161"/>
                <a:gd name="T47" fmla="*/ 168 h 194"/>
                <a:gd name="T48" fmla="*/ 104 w 161"/>
                <a:gd name="T49" fmla="*/ 176 h 194"/>
                <a:gd name="T50" fmla="*/ 128 w 161"/>
                <a:gd name="T51" fmla="*/ 182 h 194"/>
                <a:gd name="T52" fmla="*/ 158 w 161"/>
                <a:gd name="T53" fmla="*/ 193 h 194"/>
                <a:gd name="T54" fmla="*/ 160 w 161"/>
                <a:gd name="T55" fmla="*/ 191 h 194"/>
                <a:gd name="T56" fmla="*/ 131 w 161"/>
                <a:gd name="T57" fmla="*/ 27 h 194"/>
                <a:gd name="T58" fmla="*/ 113 w 161"/>
                <a:gd name="T59" fmla="*/ 20 h 194"/>
                <a:gd name="T60" fmla="*/ 82 w 161"/>
                <a:gd name="T61" fmla="*/ 30 h 194"/>
                <a:gd name="T62" fmla="*/ 79 w 161"/>
                <a:gd name="T63" fmla="*/ 29 h 194"/>
                <a:gd name="T64" fmla="*/ 67 w 161"/>
                <a:gd name="T65" fmla="*/ 21 h 194"/>
                <a:gd name="T66" fmla="*/ 44 w 161"/>
                <a:gd name="T67" fmla="*/ 31 h 194"/>
                <a:gd name="T68" fmla="*/ 54 w 161"/>
                <a:gd name="T69" fmla="*/ 49 h 194"/>
                <a:gd name="T70" fmla="*/ 33 w 161"/>
                <a:gd name="T71" fmla="*/ 4 h 194"/>
                <a:gd name="T72" fmla="*/ 134 w 161"/>
                <a:gd name="T73" fmla="*/ 47 h 194"/>
                <a:gd name="T74" fmla="*/ 136 w 161"/>
                <a:gd name="T75" fmla="*/ 29 h 194"/>
                <a:gd name="T76" fmla="*/ 131 w 161"/>
                <a:gd name="T77" fmla="*/ 27 h 194"/>
                <a:gd name="T78" fmla="*/ 79 w 161"/>
                <a:gd name="T79" fmla="*/ 95 h 194"/>
                <a:gd name="T80" fmla="*/ 35 w 161"/>
                <a:gd name="T81" fmla="*/ 53 h 194"/>
                <a:gd name="T82" fmla="*/ 18 w 161"/>
                <a:gd name="T83" fmla="*/ 4 h 194"/>
                <a:gd name="T84" fmla="*/ 68 w 161"/>
                <a:gd name="T85" fmla="*/ 81 h 194"/>
                <a:gd name="T86" fmla="*/ 80 w 161"/>
                <a:gd name="T87" fmla="*/ 96 h 194"/>
                <a:gd name="T88" fmla="*/ 128 w 161"/>
                <a:gd name="T89" fmla="*/ 179 h 194"/>
                <a:gd name="T90" fmla="*/ 106 w 161"/>
                <a:gd name="T91" fmla="*/ 174 h 194"/>
                <a:gd name="T92" fmla="*/ 88 w 161"/>
                <a:gd name="T93" fmla="*/ 165 h 194"/>
                <a:gd name="T94" fmla="*/ 81 w 161"/>
                <a:gd name="T95" fmla="*/ 104 h 194"/>
                <a:gd name="T96" fmla="*/ 84 w 161"/>
                <a:gd name="T97" fmla="*/ 103 h 194"/>
                <a:gd name="T98" fmla="*/ 157 w 161"/>
                <a:gd name="T99" fmla="*/ 189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61" h="194">
                  <a:moveTo>
                    <a:pt x="102" y="117"/>
                  </a:moveTo>
                  <a:cubicBezTo>
                    <a:pt x="97" y="111"/>
                    <a:pt x="91" y="106"/>
                    <a:pt x="86" y="101"/>
                  </a:cubicBezTo>
                  <a:cubicBezTo>
                    <a:pt x="85" y="100"/>
                    <a:pt x="85" y="100"/>
                    <a:pt x="85" y="100"/>
                  </a:cubicBezTo>
                  <a:cubicBezTo>
                    <a:pt x="86" y="99"/>
                    <a:pt x="86" y="99"/>
                    <a:pt x="86" y="99"/>
                  </a:cubicBezTo>
                  <a:cubicBezTo>
                    <a:pt x="91" y="94"/>
                    <a:pt x="97" y="88"/>
                    <a:pt x="102" y="83"/>
                  </a:cubicBezTo>
                  <a:cubicBezTo>
                    <a:pt x="132" y="54"/>
                    <a:pt x="161" y="26"/>
                    <a:pt x="161" y="2"/>
                  </a:cubicBezTo>
                  <a:cubicBezTo>
                    <a:pt x="161" y="0"/>
                    <a:pt x="161" y="0"/>
                    <a:pt x="161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2"/>
                    <a:pt x="30" y="2"/>
                    <a:pt x="30" y="2"/>
                  </a:cubicBezTo>
                  <a:cubicBezTo>
                    <a:pt x="29" y="11"/>
                    <a:pt x="33" y="22"/>
                    <a:pt x="41" y="35"/>
                  </a:cubicBezTo>
                  <a:cubicBezTo>
                    <a:pt x="50" y="51"/>
                    <a:pt x="64" y="67"/>
                    <a:pt x="79" y="85"/>
                  </a:cubicBezTo>
                  <a:cubicBezTo>
                    <a:pt x="83" y="89"/>
                    <a:pt x="83" y="89"/>
                    <a:pt x="83" y="89"/>
                  </a:cubicBezTo>
                  <a:cubicBezTo>
                    <a:pt x="86" y="87"/>
                    <a:pt x="86" y="87"/>
                    <a:pt x="86" y="87"/>
                  </a:cubicBezTo>
                  <a:cubicBezTo>
                    <a:pt x="82" y="82"/>
                    <a:pt x="82" y="82"/>
                    <a:pt x="82" y="82"/>
                  </a:cubicBezTo>
                  <a:cubicBezTo>
                    <a:pt x="68" y="64"/>
                    <a:pt x="56" y="47"/>
                    <a:pt x="48" y="31"/>
                  </a:cubicBezTo>
                  <a:cubicBezTo>
                    <a:pt x="54" y="27"/>
                    <a:pt x="61" y="24"/>
                    <a:pt x="67" y="24"/>
                  </a:cubicBezTo>
                  <a:cubicBezTo>
                    <a:pt x="68" y="24"/>
                    <a:pt x="70" y="24"/>
                    <a:pt x="71" y="24"/>
                  </a:cubicBezTo>
                  <a:cubicBezTo>
                    <a:pt x="74" y="25"/>
                    <a:pt x="75" y="27"/>
                    <a:pt x="75" y="29"/>
                  </a:cubicBezTo>
                  <a:cubicBezTo>
                    <a:pt x="76" y="32"/>
                    <a:pt x="77" y="36"/>
                    <a:pt x="83" y="33"/>
                  </a:cubicBezTo>
                  <a:cubicBezTo>
                    <a:pt x="85" y="33"/>
                    <a:pt x="87" y="32"/>
                    <a:pt x="90" y="31"/>
                  </a:cubicBezTo>
                  <a:cubicBezTo>
                    <a:pt x="97" y="28"/>
                    <a:pt x="107" y="23"/>
                    <a:pt x="113" y="23"/>
                  </a:cubicBezTo>
                  <a:cubicBezTo>
                    <a:pt x="114" y="23"/>
                    <a:pt x="115" y="23"/>
                    <a:pt x="116" y="24"/>
                  </a:cubicBezTo>
                  <a:cubicBezTo>
                    <a:pt x="122" y="28"/>
                    <a:pt x="125" y="29"/>
                    <a:pt x="130" y="30"/>
                  </a:cubicBezTo>
                  <a:cubicBezTo>
                    <a:pt x="133" y="31"/>
                    <a:pt x="133" y="31"/>
                    <a:pt x="133" y="31"/>
                  </a:cubicBezTo>
                  <a:cubicBezTo>
                    <a:pt x="134" y="31"/>
                    <a:pt x="132" y="35"/>
                    <a:pt x="132" y="37"/>
                  </a:cubicBezTo>
                  <a:cubicBezTo>
                    <a:pt x="131" y="42"/>
                    <a:pt x="129" y="46"/>
                    <a:pt x="131" y="49"/>
                  </a:cubicBezTo>
                  <a:cubicBezTo>
                    <a:pt x="122" y="59"/>
                    <a:pt x="111" y="70"/>
                    <a:pt x="100" y="80"/>
                  </a:cubicBezTo>
                  <a:cubicBezTo>
                    <a:pt x="95" y="86"/>
                    <a:pt x="89" y="91"/>
                    <a:pt x="83" y="97"/>
                  </a:cubicBezTo>
                  <a:cubicBezTo>
                    <a:pt x="82" y="98"/>
                    <a:pt x="82" y="98"/>
                    <a:pt x="82" y="98"/>
                  </a:cubicBezTo>
                  <a:cubicBezTo>
                    <a:pt x="82" y="98"/>
                    <a:pt x="82" y="98"/>
                    <a:pt x="82" y="98"/>
                  </a:cubicBezTo>
                  <a:cubicBezTo>
                    <a:pt x="84" y="96"/>
                    <a:pt x="84" y="96"/>
                    <a:pt x="84" y="96"/>
                  </a:cubicBezTo>
                  <a:cubicBezTo>
                    <a:pt x="83" y="94"/>
                    <a:pt x="83" y="94"/>
                    <a:pt x="83" y="94"/>
                  </a:cubicBezTo>
                  <a:cubicBezTo>
                    <a:pt x="79" y="89"/>
                    <a:pt x="74" y="84"/>
                    <a:pt x="70" y="79"/>
                  </a:cubicBezTo>
                  <a:cubicBezTo>
                    <a:pt x="58" y="65"/>
                    <a:pt x="47" y="52"/>
                    <a:pt x="38" y="39"/>
                  </a:cubicBezTo>
                  <a:cubicBezTo>
                    <a:pt x="28" y="24"/>
                    <a:pt x="22" y="12"/>
                    <a:pt x="21" y="2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0"/>
                    <a:pt x="18" y="40"/>
                    <a:pt x="33" y="55"/>
                  </a:cubicBezTo>
                  <a:cubicBezTo>
                    <a:pt x="41" y="63"/>
                    <a:pt x="50" y="72"/>
                    <a:pt x="60" y="81"/>
                  </a:cubicBezTo>
                  <a:cubicBezTo>
                    <a:pt x="66" y="86"/>
                    <a:pt x="71" y="92"/>
                    <a:pt x="77" y="97"/>
                  </a:cubicBezTo>
                  <a:cubicBezTo>
                    <a:pt x="78" y="98"/>
                    <a:pt x="78" y="98"/>
                    <a:pt x="78" y="98"/>
                  </a:cubicBezTo>
                  <a:cubicBezTo>
                    <a:pt x="78" y="98"/>
                    <a:pt x="78" y="98"/>
                    <a:pt x="78" y="98"/>
                  </a:cubicBezTo>
                  <a:cubicBezTo>
                    <a:pt x="80" y="101"/>
                    <a:pt x="80" y="101"/>
                    <a:pt x="80" y="101"/>
                  </a:cubicBezTo>
                  <a:cubicBezTo>
                    <a:pt x="78" y="103"/>
                    <a:pt x="78" y="103"/>
                    <a:pt x="78" y="103"/>
                  </a:cubicBezTo>
                  <a:cubicBezTo>
                    <a:pt x="78" y="104"/>
                    <a:pt x="78" y="104"/>
                    <a:pt x="78" y="104"/>
                  </a:cubicBezTo>
                  <a:cubicBezTo>
                    <a:pt x="79" y="110"/>
                    <a:pt x="80" y="121"/>
                    <a:pt x="81" y="132"/>
                  </a:cubicBezTo>
                  <a:cubicBezTo>
                    <a:pt x="82" y="160"/>
                    <a:pt x="83" y="168"/>
                    <a:pt x="87" y="168"/>
                  </a:cubicBezTo>
                  <a:cubicBezTo>
                    <a:pt x="92" y="168"/>
                    <a:pt x="97" y="172"/>
                    <a:pt x="104" y="176"/>
                  </a:cubicBezTo>
                  <a:cubicBezTo>
                    <a:pt x="104" y="176"/>
                    <a:pt x="104" y="176"/>
                    <a:pt x="104" y="176"/>
                  </a:cubicBezTo>
                  <a:cubicBezTo>
                    <a:pt x="110" y="180"/>
                    <a:pt x="114" y="180"/>
                    <a:pt x="120" y="181"/>
                  </a:cubicBezTo>
                  <a:cubicBezTo>
                    <a:pt x="123" y="182"/>
                    <a:pt x="125" y="182"/>
                    <a:pt x="128" y="182"/>
                  </a:cubicBezTo>
                  <a:cubicBezTo>
                    <a:pt x="132" y="183"/>
                    <a:pt x="136" y="185"/>
                    <a:pt x="141" y="187"/>
                  </a:cubicBezTo>
                  <a:cubicBezTo>
                    <a:pt x="146" y="189"/>
                    <a:pt x="152" y="192"/>
                    <a:pt x="158" y="193"/>
                  </a:cubicBezTo>
                  <a:cubicBezTo>
                    <a:pt x="161" y="194"/>
                    <a:pt x="161" y="194"/>
                    <a:pt x="161" y="194"/>
                  </a:cubicBezTo>
                  <a:cubicBezTo>
                    <a:pt x="160" y="191"/>
                    <a:pt x="160" y="191"/>
                    <a:pt x="160" y="191"/>
                  </a:cubicBezTo>
                  <a:cubicBezTo>
                    <a:pt x="156" y="169"/>
                    <a:pt x="130" y="144"/>
                    <a:pt x="102" y="117"/>
                  </a:cubicBezTo>
                  <a:close/>
                  <a:moveTo>
                    <a:pt x="131" y="27"/>
                  </a:moveTo>
                  <a:cubicBezTo>
                    <a:pt x="125" y="25"/>
                    <a:pt x="123" y="25"/>
                    <a:pt x="117" y="21"/>
                  </a:cubicBezTo>
                  <a:cubicBezTo>
                    <a:pt x="116" y="20"/>
                    <a:pt x="115" y="20"/>
                    <a:pt x="113" y="20"/>
                  </a:cubicBezTo>
                  <a:cubicBezTo>
                    <a:pt x="107" y="20"/>
                    <a:pt x="96" y="24"/>
                    <a:pt x="89" y="28"/>
                  </a:cubicBezTo>
                  <a:cubicBezTo>
                    <a:pt x="86" y="29"/>
                    <a:pt x="83" y="30"/>
                    <a:pt x="82" y="30"/>
                  </a:cubicBezTo>
                  <a:cubicBezTo>
                    <a:pt x="81" y="31"/>
                    <a:pt x="80" y="31"/>
                    <a:pt x="80" y="31"/>
                  </a:cubicBezTo>
                  <a:cubicBezTo>
                    <a:pt x="79" y="31"/>
                    <a:pt x="79" y="31"/>
                    <a:pt x="79" y="29"/>
                  </a:cubicBezTo>
                  <a:cubicBezTo>
                    <a:pt x="78" y="26"/>
                    <a:pt x="77" y="22"/>
                    <a:pt x="71" y="21"/>
                  </a:cubicBezTo>
                  <a:cubicBezTo>
                    <a:pt x="70" y="21"/>
                    <a:pt x="69" y="21"/>
                    <a:pt x="67" y="21"/>
                  </a:cubicBezTo>
                  <a:cubicBezTo>
                    <a:pt x="60" y="21"/>
                    <a:pt x="52" y="24"/>
                    <a:pt x="45" y="30"/>
                  </a:cubicBezTo>
                  <a:cubicBezTo>
                    <a:pt x="44" y="31"/>
                    <a:pt x="44" y="31"/>
                    <a:pt x="44" y="31"/>
                  </a:cubicBezTo>
                  <a:cubicBezTo>
                    <a:pt x="44" y="32"/>
                    <a:pt x="44" y="32"/>
                    <a:pt x="44" y="32"/>
                  </a:cubicBezTo>
                  <a:cubicBezTo>
                    <a:pt x="47" y="37"/>
                    <a:pt x="50" y="43"/>
                    <a:pt x="54" y="49"/>
                  </a:cubicBezTo>
                  <a:cubicBezTo>
                    <a:pt x="50" y="44"/>
                    <a:pt x="47" y="39"/>
                    <a:pt x="43" y="33"/>
                  </a:cubicBezTo>
                  <a:cubicBezTo>
                    <a:pt x="36" y="22"/>
                    <a:pt x="33" y="12"/>
                    <a:pt x="33" y="4"/>
                  </a:cubicBezTo>
                  <a:cubicBezTo>
                    <a:pt x="158" y="4"/>
                    <a:pt x="158" y="4"/>
                    <a:pt x="158" y="4"/>
                  </a:cubicBezTo>
                  <a:cubicBezTo>
                    <a:pt x="157" y="17"/>
                    <a:pt x="147" y="31"/>
                    <a:pt x="134" y="47"/>
                  </a:cubicBezTo>
                  <a:cubicBezTo>
                    <a:pt x="133" y="45"/>
                    <a:pt x="134" y="41"/>
                    <a:pt x="135" y="38"/>
                  </a:cubicBezTo>
                  <a:cubicBezTo>
                    <a:pt x="136" y="34"/>
                    <a:pt x="137" y="31"/>
                    <a:pt x="136" y="29"/>
                  </a:cubicBezTo>
                  <a:cubicBezTo>
                    <a:pt x="135" y="28"/>
                    <a:pt x="135" y="28"/>
                    <a:pt x="134" y="27"/>
                  </a:cubicBezTo>
                  <a:lnTo>
                    <a:pt x="131" y="27"/>
                  </a:lnTo>
                  <a:close/>
                  <a:moveTo>
                    <a:pt x="80" y="96"/>
                  </a:moveTo>
                  <a:cubicBezTo>
                    <a:pt x="79" y="95"/>
                    <a:pt x="79" y="95"/>
                    <a:pt x="79" y="95"/>
                  </a:cubicBezTo>
                  <a:cubicBezTo>
                    <a:pt x="73" y="89"/>
                    <a:pt x="68" y="84"/>
                    <a:pt x="62" y="79"/>
                  </a:cubicBezTo>
                  <a:cubicBezTo>
                    <a:pt x="52" y="70"/>
                    <a:pt x="43" y="61"/>
                    <a:pt x="35" y="53"/>
                  </a:cubicBezTo>
                  <a:cubicBezTo>
                    <a:pt x="21" y="38"/>
                    <a:pt x="5" y="20"/>
                    <a:pt x="3" y="4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19" y="14"/>
                    <a:pt x="25" y="26"/>
                    <a:pt x="36" y="41"/>
                  </a:cubicBezTo>
                  <a:cubicBezTo>
                    <a:pt x="45" y="54"/>
                    <a:pt x="56" y="67"/>
                    <a:pt x="68" y="81"/>
                  </a:cubicBezTo>
                  <a:cubicBezTo>
                    <a:pt x="72" y="86"/>
                    <a:pt x="76" y="90"/>
                    <a:pt x="80" y="95"/>
                  </a:cubicBezTo>
                  <a:lnTo>
                    <a:pt x="80" y="96"/>
                  </a:lnTo>
                  <a:close/>
                  <a:moveTo>
                    <a:pt x="142" y="184"/>
                  </a:moveTo>
                  <a:cubicBezTo>
                    <a:pt x="137" y="182"/>
                    <a:pt x="132" y="180"/>
                    <a:pt x="128" y="179"/>
                  </a:cubicBezTo>
                  <a:cubicBezTo>
                    <a:pt x="125" y="179"/>
                    <a:pt x="123" y="178"/>
                    <a:pt x="121" y="178"/>
                  </a:cubicBezTo>
                  <a:cubicBezTo>
                    <a:pt x="115" y="177"/>
                    <a:pt x="111" y="177"/>
                    <a:pt x="106" y="174"/>
                  </a:cubicBezTo>
                  <a:cubicBezTo>
                    <a:pt x="105" y="173"/>
                    <a:pt x="105" y="173"/>
                    <a:pt x="105" y="173"/>
                  </a:cubicBezTo>
                  <a:cubicBezTo>
                    <a:pt x="99" y="169"/>
                    <a:pt x="93" y="165"/>
                    <a:pt x="88" y="165"/>
                  </a:cubicBezTo>
                  <a:cubicBezTo>
                    <a:pt x="86" y="162"/>
                    <a:pt x="85" y="144"/>
                    <a:pt x="84" y="132"/>
                  </a:cubicBezTo>
                  <a:cubicBezTo>
                    <a:pt x="83" y="121"/>
                    <a:pt x="82" y="110"/>
                    <a:pt x="81" y="104"/>
                  </a:cubicBezTo>
                  <a:cubicBezTo>
                    <a:pt x="83" y="102"/>
                    <a:pt x="83" y="102"/>
                    <a:pt x="83" y="102"/>
                  </a:cubicBezTo>
                  <a:cubicBezTo>
                    <a:pt x="84" y="103"/>
                    <a:pt x="84" y="103"/>
                    <a:pt x="84" y="103"/>
                  </a:cubicBezTo>
                  <a:cubicBezTo>
                    <a:pt x="89" y="108"/>
                    <a:pt x="95" y="114"/>
                    <a:pt x="100" y="119"/>
                  </a:cubicBezTo>
                  <a:cubicBezTo>
                    <a:pt x="126" y="144"/>
                    <a:pt x="151" y="168"/>
                    <a:pt x="157" y="189"/>
                  </a:cubicBezTo>
                  <a:cubicBezTo>
                    <a:pt x="151" y="188"/>
                    <a:pt x="146" y="186"/>
                    <a:pt x="142" y="184"/>
                  </a:cubicBezTo>
                  <a:close/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" name="Freeform 21"/>
            <p:cNvSpPr>
              <a:spLocks noEditPoints="1"/>
            </p:cNvSpPr>
            <p:nvPr/>
          </p:nvSpPr>
          <p:spPr bwMode="auto">
            <a:xfrm>
              <a:off x="6577013" y="5230813"/>
              <a:ext cx="542925" cy="679450"/>
            </a:xfrm>
            <a:custGeom>
              <a:avLst/>
              <a:gdLst>
                <a:gd name="T0" fmla="*/ 188 w 199"/>
                <a:gd name="T1" fmla="*/ 221 h 250"/>
                <a:gd name="T2" fmla="*/ 129 w 199"/>
                <a:gd name="T3" fmla="*/ 140 h 250"/>
                <a:gd name="T4" fmla="*/ 114 w 199"/>
                <a:gd name="T5" fmla="*/ 125 h 250"/>
                <a:gd name="T6" fmla="*/ 129 w 199"/>
                <a:gd name="T7" fmla="*/ 110 h 250"/>
                <a:gd name="T8" fmla="*/ 188 w 199"/>
                <a:gd name="T9" fmla="*/ 28 h 250"/>
                <a:gd name="T10" fmla="*/ 199 w 199"/>
                <a:gd name="T11" fmla="*/ 14 h 250"/>
                <a:gd name="T12" fmla="*/ 186 w 199"/>
                <a:gd name="T13" fmla="*/ 0 h 250"/>
                <a:gd name="T14" fmla="*/ 13 w 199"/>
                <a:gd name="T15" fmla="*/ 0 h 250"/>
                <a:gd name="T16" fmla="*/ 0 w 199"/>
                <a:gd name="T17" fmla="*/ 14 h 250"/>
                <a:gd name="T18" fmla="*/ 13 w 199"/>
                <a:gd name="T19" fmla="*/ 29 h 250"/>
                <a:gd name="T20" fmla="*/ 13 w 199"/>
                <a:gd name="T21" fmla="*/ 29 h 250"/>
                <a:gd name="T22" fmla="*/ 72 w 199"/>
                <a:gd name="T23" fmla="*/ 110 h 250"/>
                <a:gd name="T24" fmla="*/ 88 w 199"/>
                <a:gd name="T25" fmla="*/ 125 h 250"/>
                <a:gd name="T26" fmla="*/ 72 w 199"/>
                <a:gd name="T27" fmla="*/ 140 h 250"/>
                <a:gd name="T28" fmla="*/ 13 w 199"/>
                <a:gd name="T29" fmla="*/ 221 h 250"/>
                <a:gd name="T30" fmla="*/ 13 w 199"/>
                <a:gd name="T31" fmla="*/ 221 h 250"/>
                <a:gd name="T32" fmla="*/ 0 w 199"/>
                <a:gd name="T33" fmla="*/ 236 h 250"/>
                <a:gd name="T34" fmla="*/ 13 w 199"/>
                <a:gd name="T35" fmla="*/ 250 h 250"/>
                <a:gd name="T36" fmla="*/ 186 w 199"/>
                <a:gd name="T37" fmla="*/ 250 h 250"/>
                <a:gd name="T38" fmla="*/ 199 w 199"/>
                <a:gd name="T39" fmla="*/ 236 h 250"/>
                <a:gd name="T40" fmla="*/ 188 w 199"/>
                <a:gd name="T41" fmla="*/ 221 h 250"/>
                <a:gd name="T42" fmla="*/ 186 w 199"/>
                <a:gd name="T43" fmla="*/ 247 h 250"/>
                <a:gd name="T44" fmla="*/ 13 w 199"/>
                <a:gd name="T45" fmla="*/ 247 h 250"/>
                <a:gd name="T46" fmla="*/ 3 w 199"/>
                <a:gd name="T47" fmla="*/ 236 h 250"/>
                <a:gd name="T48" fmla="*/ 13 w 199"/>
                <a:gd name="T49" fmla="*/ 224 h 250"/>
                <a:gd name="T50" fmla="*/ 16 w 199"/>
                <a:gd name="T51" fmla="*/ 224 h 250"/>
                <a:gd name="T52" fmla="*/ 16 w 199"/>
                <a:gd name="T53" fmla="*/ 223 h 250"/>
                <a:gd name="T54" fmla="*/ 75 w 199"/>
                <a:gd name="T55" fmla="*/ 142 h 250"/>
                <a:gd name="T56" fmla="*/ 91 w 199"/>
                <a:gd name="T57" fmla="*/ 126 h 250"/>
                <a:gd name="T58" fmla="*/ 92 w 199"/>
                <a:gd name="T59" fmla="*/ 125 h 250"/>
                <a:gd name="T60" fmla="*/ 91 w 199"/>
                <a:gd name="T61" fmla="*/ 124 h 250"/>
                <a:gd name="T62" fmla="*/ 74 w 199"/>
                <a:gd name="T63" fmla="*/ 107 h 250"/>
                <a:gd name="T64" fmla="*/ 16 w 199"/>
                <a:gd name="T65" fmla="*/ 27 h 250"/>
                <a:gd name="T66" fmla="*/ 16 w 199"/>
                <a:gd name="T67" fmla="*/ 25 h 250"/>
                <a:gd name="T68" fmla="*/ 13 w 199"/>
                <a:gd name="T69" fmla="*/ 25 h 250"/>
                <a:gd name="T70" fmla="*/ 3 w 199"/>
                <a:gd name="T71" fmla="*/ 14 h 250"/>
                <a:gd name="T72" fmla="*/ 13 w 199"/>
                <a:gd name="T73" fmla="*/ 3 h 250"/>
                <a:gd name="T74" fmla="*/ 186 w 199"/>
                <a:gd name="T75" fmla="*/ 3 h 250"/>
                <a:gd name="T76" fmla="*/ 196 w 199"/>
                <a:gd name="T77" fmla="*/ 14 h 250"/>
                <a:gd name="T78" fmla="*/ 187 w 199"/>
                <a:gd name="T79" fmla="*/ 25 h 250"/>
                <a:gd name="T80" fmla="*/ 185 w 199"/>
                <a:gd name="T81" fmla="*/ 25 h 250"/>
                <a:gd name="T82" fmla="*/ 185 w 199"/>
                <a:gd name="T83" fmla="*/ 27 h 250"/>
                <a:gd name="T84" fmla="*/ 127 w 199"/>
                <a:gd name="T85" fmla="*/ 107 h 250"/>
                <a:gd name="T86" fmla="*/ 110 w 199"/>
                <a:gd name="T87" fmla="*/ 124 h 250"/>
                <a:gd name="T88" fmla="*/ 109 w 199"/>
                <a:gd name="T89" fmla="*/ 125 h 250"/>
                <a:gd name="T90" fmla="*/ 110 w 199"/>
                <a:gd name="T91" fmla="*/ 126 h 250"/>
                <a:gd name="T92" fmla="*/ 127 w 199"/>
                <a:gd name="T93" fmla="*/ 142 h 250"/>
                <a:gd name="T94" fmla="*/ 185 w 199"/>
                <a:gd name="T95" fmla="*/ 223 h 250"/>
                <a:gd name="T96" fmla="*/ 185 w 199"/>
                <a:gd name="T97" fmla="*/ 224 h 250"/>
                <a:gd name="T98" fmla="*/ 187 w 199"/>
                <a:gd name="T99" fmla="*/ 224 h 250"/>
                <a:gd name="T100" fmla="*/ 196 w 199"/>
                <a:gd name="T101" fmla="*/ 236 h 250"/>
                <a:gd name="T102" fmla="*/ 186 w 199"/>
                <a:gd name="T103" fmla="*/ 247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99" h="250">
                  <a:moveTo>
                    <a:pt x="188" y="221"/>
                  </a:moveTo>
                  <a:cubicBezTo>
                    <a:pt x="187" y="196"/>
                    <a:pt x="159" y="169"/>
                    <a:pt x="129" y="140"/>
                  </a:cubicBezTo>
                  <a:cubicBezTo>
                    <a:pt x="124" y="135"/>
                    <a:pt x="119" y="130"/>
                    <a:pt x="114" y="125"/>
                  </a:cubicBezTo>
                  <a:cubicBezTo>
                    <a:pt x="119" y="120"/>
                    <a:pt x="124" y="115"/>
                    <a:pt x="129" y="110"/>
                  </a:cubicBezTo>
                  <a:cubicBezTo>
                    <a:pt x="159" y="81"/>
                    <a:pt x="187" y="53"/>
                    <a:pt x="188" y="28"/>
                  </a:cubicBezTo>
                  <a:cubicBezTo>
                    <a:pt x="195" y="27"/>
                    <a:pt x="199" y="21"/>
                    <a:pt x="199" y="14"/>
                  </a:cubicBezTo>
                  <a:cubicBezTo>
                    <a:pt x="199" y="6"/>
                    <a:pt x="193" y="0"/>
                    <a:pt x="186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6" y="0"/>
                    <a:pt x="0" y="6"/>
                    <a:pt x="0" y="14"/>
                  </a:cubicBezTo>
                  <a:cubicBezTo>
                    <a:pt x="0" y="22"/>
                    <a:pt x="6" y="29"/>
                    <a:pt x="13" y="29"/>
                  </a:cubicBezTo>
                  <a:cubicBezTo>
                    <a:pt x="13" y="29"/>
                    <a:pt x="13" y="29"/>
                    <a:pt x="13" y="29"/>
                  </a:cubicBezTo>
                  <a:cubicBezTo>
                    <a:pt x="14" y="54"/>
                    <a:pt x="42" y="81"/>
                    <a:pt x="72" y="110"/>
                  </a:cubicBezTo>
                  <a:cubicBezTo>
                    <a:pt x="77" y="115"/>
                    <a:pt x="83" y="120"/>
                    <a:pt x="88" y="125"/>
                  </a:cubicBezTo>
                  <a:cubicBezTo>
                    <a:pt x="83" y="130"/>
                    <a:pt x="77" y="135"/>
                    <a:pt x="72" y="140"/>
                  </a:cubicBezTo>
                  <a:cubicBezTo>
                    <a:pt x="42" y="169"/>
                    <a:pt x="14" y="196"/>
                    <a:pt x="13" y="221"/>
                  </a:cubicBezTo>
                  <a:cubicBezTo>
                    <a:pt x="13" y="221"/>
                    <a:pt x="13" y="221"/>
                    <a:pt x="13" y="221"/>
                  </a:cubicBezTo>
                  <a:cubicBezTo>
                    <a:pt x="6" y="221"/>
                    <a:pt x="0" y="228"/>
                    <a:pt x="0" y="236"/>
                  </a:cubicBezTo>
                  <a:cubicBezTo>
                    <a:pt x="0" y="244"/>
                    <a:pt x="6" y="250"/>
                    <a:pt x="13" y="250"/>
                  </a:cubicBezTo>
                  <a:cubicBezTo>
                    <a:pt x="186" y="250"/>
                    <a:pt x="186" y="250"/>
                    <a:pt x="186" y="250"/>
                  </a:cubicBezTo>
                  <a:cubicBezTo>
                    <a:pt x="193" y="250"/>
                    <a:pt x="199" y="244"/>
                    <a:pt x="199" y="236"/>
                  </a:cubicBezTo>
                  <a:cubicBezTo>
                    <a:pt x="199" y="229"/>
                    <a:pt x="195" y="223"/>
                    <a:pt x="188" y="221"/>
                  </a:cubicBezTo>
                  <a:close/>
                  <a:moveTo>
                    <a:pt x="186" y="247"/>
                  </a:moveTo>
                  <a:cubicBezTo>
                    <a:pt x="13" y="247"/>
                    <a:pt x="13" y="247"/>
                    <a:pt x="13" y="247"/>
                  </a:cubicBezTo>
                  <a:cubicBezTo>
                    <a:pt x="7" y="247"/>
                    <a:pt x="3" y="242"/>
                    <a:pt x="3" y="236"/>
                  </a:cubicBezTo>
                  <a:cubicBezTo>
                    <a:pt x="3" y="229"/>
                    <a:pt x="7" y="224"/>
                    <a:pt x="13" y="224"/>
                  </a:cubicBezTo>
                  <a:cubicBezTo>
                    <a:pt x="16" y="224"/>
                    <a:pt x="16" y="224"/>
                    <a:pt x="16" y="224"/>
                  </a:cubicBezTo>
                  <a:cubicBezTo>
                    <a:pt x="16" y="223"/>
                    <a:pt x="16" y="223"/>
                    <a:pt x="16" y="223"/>
                  </a:cubicBezTo>
                  <a:cubicBezTo>
                    <a:pt x="16" y="199"/>
                    <a:pt x="46" y="170"/>
                    <a:pt x="75" y="142"/>
                  </a:cubicBezTo>
                  <a:cubicBezTo>
                    <a:pt x="80" y="137"/>
                    <a:pt x="86" y="131"/>
                    <a:pt x="91" y="126"/>
                  </a:cubicBezTo>
                  <a:cubicBezTo>
                    <a:pt x="92" y="125"/>
                    <a:pt x="92" y="125"/>
                    <a:pt x="92" y="125"/>
                  </a:cubicBezTo>
                  <a:cubicBezTo>
                    <a:pt x="91" y="124"/>
                    <a:pt x="91" y="124"/>
                    <a:pt x="91" y="124"/>
                  </a:cubicBezTo>
                  <a:cubicBezTo>
                    <a:pt x="86" y="118"/>
                    <a:pt x="80" y="113"/>
                    <a:pt x="74" y="107"/>
                  </a:cubicBezTo>
                  <a:cubicBezTo>
                    <a:pt x="46" y="80"/>
                    <a:pt x="16" y="51"/>
                    <a:pt x="16" y="27"/>
                  </a:cubicBezTo>
                  <a:cubicBezTo>
                    <a:pt x="16" y="25"/>
                    <a:pt x="16" y="25"/>
                    <a:pt x="16" y="25"/>
                  </a:cubicBezTo>
                  <a:cubicBezTo>
                    <a:pt x="13" y="25"/>
                    <a:pt x="13" y="25"/>
                    <a:pt x="13" y="25"/>
                  </a:cubicBezTo>
                  <a:cubicBezTo>
                    <a:pt x="7" y="25"/>
                    <a:pt x="3" y="20"/>
                    <a:pt x="3" y="14"/>
                  </a:cubicBezTo>
                  <a:cubicBezTo>
                    <a:pt x="3" y="8"/>
                    <a:pt x="7" y="3"/>
                    <a:pt x="13" y="3"/>
                  </a:cubicBezTo>
                  <a:cubicBezTo>
                    <a:pt x="186" y="3"/>
                    <a:pt x="186" y="3"/>
                    <a:pt x="186" y="3"/>
                  </a:cubicBezTo>
                  <a:cubicBezTo>
                    <a:pt x="192" y="3"/>
                    <a:pt x="196" y="8"/>
                    <a:pt x="196" y="14"/>
                  </a:cubicBezTo>
                  <a:cubicBezTo>
                    <a:pt x="196" y="20"/>
                    <a:pt x="192" y="25"/>
                    <a:pt x="187" y="25"/>
                  </a:cubicBezTo>
                  <a:cubicBezTo>
                    <a:pt x="185" y="25"/>
                    <a:pt x="185" y="25"/>
                    <a:pt x="185" y="25"/>
                  </a:cubicBezTo>
                  <a:cubicBezTo>
                    <a:pt x="185" y="27"/>
                    <a:pt x="185" y="27"/>
                    <a:pt x="185" y="27"/>
                  </a:cubicBezTo>
                  <a:cubicBezTo>
                    <a:pt x="185" y="51"/>
                    <a:pt x="155" y="80"/>
                    <a:pt x="127" y="107"/>
                  </a:cubicBezTo>
                  <a:cubicBezTo>
                    <a:pt x="121" y="113"/>
                    <a:pt x="116" y="118"/>
                    <a:pt x="110" y="124"/>
                  </a:cubicBezTo>
                  <a:cubicBezTo>
                    <a:pt x="109" y="125"/>
                    <a:pt x="109" y="125"/>
                    <a:pt x="109" y="125"/>
                  </a:cubicBezTo>
                  <a:cubicBezTo>
                    <a:pt x="110" y="126"/>
                    <a:pt x="110" y="126"/>
                    <a:pt x="110" y="126"/>
                  </a:cubicBezTo>
                  <a:cubicBezTo>
                    <a:pt x="116" y="131"/>
                    <a:pt x="121" y="137"/>
                    <a:pt x="127" y="142"/>
                  </a:cubicBezTo>
                  <a:cubicBezTo>
                    <a:pt x="156" y="170"/>
                    <a:pt x="185" y="199"/>
                    <a:pt x="185" y="223"/>
                  </a:cubicBezTo>
                  <a:cubicBezTo>
                    <a:pt x="185" y="224"/>
                    <a:pt x="185" y="224"/>
                    <a:pt x="185" y="224"/>
                  </a:cubicBezTo>
                  <a:cubicBezTo>
                    <a:pt x="187" y="224"/>
                    <a:pt x="187" y="224"/>
                    <a:pt x="187" y="224"/>
                  </a:cubicBezTo>
                  <a:cubicBezTo>
                    <a:pt x="192" y="225"/>
                    <a:pt x="196" y="230"/>
                    <a:pt x="196" y="236"/>
                  </a:cubicBezTo>
                  <a:cubicBezTo>
                    <a:pt x="196" y="242"/>
                    <a:pt x="192" y="247"/>
                    <a:pt x="186" y="247"/>
                  </a:cubicBezTo>
                  <a:close/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110" name="组合 109"/>
          <p:cNvGrpSpPr/>
          <p:nvPr/>
        </p:nvGrpSpPr>
        <p:grpSpPr>
          <a:xfrm>
            <a:off x="5672138" y="952500"/>
            <a:ext cx="676275" cy="690563"/>
            <a:chOff x="5011738" y="952500"/>
            <a:chExt cx="676275" cy="690563"/>
          </a:xfrm>
          <a:noFill/>
        </p:grpSpPr>
        <p:sp>
          <p:nvSpPr>
            <p:cNvPr id="22" name="Freeform 22"/>
            <p:cNvSpPr>
              <a:spLocks noEditPoints="1"/>
            </p:cNvSpPr>
            <p:nvPr/>
          </p:nvSpPr>
          <p:spPr bwMode="auto">
            <a:xfrm>
              <a:off x="5011738" y="952500"/>
              <a:ext cx="536575" cy="666750"/>
            </a:xfrm>
            <a:custGeom>
              <a:avLst/>
              <a:gdLst>
                <a:gd name="T0" fmla="*/ 30 w 197"/>
                <a:gd name="T1" fmla="*/ 143 h 245"/>
                <a:gd name="T2" fmla="*/ 32 w 197"/>
                <a:gd name="T3" fmla="*/ 127 h 245"/>
                <a:gd name="T4" fmla="*/ 34 w 197"/>
                <a:gd name="T5" fmla="*/ 118 h 245"/>
                <a:gd name="T6" fmla="*/ 37 w 197"/>
                <a:gd name="T7" fmla="*/ 108 h 245"/>
                <a:gd name="T8" fmla="*/ 46 w 197"/>
                <a:gd name="T9" fmla="*/ 87 h 245"/>
                <a:gd name="T10" fmla="*/ 56 w 197"/>
                <a:gd name="T11" fmla="*/ 71 h 245"/>
                <a:gd name="T12" fmla="*/ 70 w 197"/>
                <a:gd name="T13" fmla="*/ 55 h 245"/>
                <a:gd name="T14" fmla="*/ 81 w 197"/>
                <a:gd name="T15" fmla="*/ 42 h 245"/>
                <a:gd name="T16" fmla="*/ 98 w 197"/>
                <a:gd name="T17" fmla="*/ 33 h 245"/>
                <a:gd name="T18" fmla="*/ 122 w 197"/>
                <a:gd name="T19" fmla="*/ 22 h 245"/>
                <a:gd name="T20" fmla="*/ 138 w 197"/>
                <a:gd name="T21" fmla="*/ 19 h 245"/>
                <a:gd name="T22" fmla="*/ 161 w 197"/>
                <a:gd name="T23" fmla="*/ 18 h 245"/>
                <a:gd name="T24" fmla="*/ 176 w 197"/>
                <a:gd name="T25" fmla="*/ 19 h 245"/>
                <a:gd name="T26" fmla="*/ 190 w 197"/>
                <a:gd name="T27" fmla="*/ 26 h 245"/>
                <a:gd name="T28" fmla="*/ 167 w 197"/>
                <a:gd name="T29" fmla="*/ 10 h 245"/>
                <a:gd name="T30" fmla="*/ 150 w 197"/>
                <a:gd name="T31" fmla="*/ 3 h 245"/>
                <a:gd name="T32" fmla="*/ 134 w 197"/>
                <a:gd name="T33" fmla="*/ 1 h 245"/>
                <a:gd name="T34" fmla="*/ 111 w 197"/>
                <a:gd name="T35" fmla="*/ 1 h 245"/>
                <a:gd name="T36" fmla="*/ 87 w 197"/>
                <a:gd name="T37" fmla="*/ 7 h 245"/>
                <a:gd name="T38" fmla="*/ 69 w 197"/>
                <a:gd name="T39" fmla="*/ 16 h 245"/>
                <a:gd name="T40" fmla="*/ 47 w 197"/>
                <a:gd name="T41" fmla="*/ 32 h 245"/>
                <a:gd name="T42" fmla="*/ 35 w 197"/>
                <a:gd name="T43" fmla="*/ 44 h 245"/>
                <a:gd name="T44" fmla="*/ 21 w 197"/>
                <a:gd name="T45" fmla="*/ 63 h 245"/>
                <a:gd name="T46" fmla="*/ 12 w 197"/>
                <a:gd name="T47" fmla="*/ 81 h 245"/>
                <a:gd name="T48" fmla="*/ 6 w 197"/>
                <a:gd name="T49" fmla="*/ 98 h 245"/>
                <a:gd name="T50" fmla="*/ 3 w 197"/>
                <a:gd name="T51" fmla="*/ 109 h 245"/>
                <a:gd name="T52" fmla="*/ 1 w 197"/>
                <a:gd name="T53" fmla="*/ 118 h 245"/>
                <a:gd name="T54" fmla="*/ 0 w 197"/>
                <a:gd name="T55" fmla="*/ 130 h 245"/>
                <a:gd name="T56" fmla="*/ 78 w 197"/>
                <a:gd name="T57" fmla="*/ 245 h 245"/>
                <a:gd name="T58" fmla="*/ 3 w 197"/>
                <a:gd name="T59" fmla="*/ 136 h 245"/>
                <a:gd name="T60" fmla="*/ 4 w 197"/>
                <a:gd name="T61" fmla="*/ 121 h 245"/>
                <a:gd name="T62" fmla="*/ 6 w 197"/>
                <a:gd name="T63" fmla="*/ 109 h 245"/>
                <a:gd name="T64" fmla="*/ 9 w 197"/>
                <a:gd name="T65" fmla="*/ 98 h 245"/>
                <a:gd name="T66" fmla="*/ 16 w 197"/>
                <a:gd name="T67" fmla="*/ 80 h 245"/>
                <a:gd name="T68" fmla="*/ 23 w 197"/>
                <a:gd name="T69" fmla="*/ 66 h 245"/>
                <a:gd name="T70" fmla="*/ 34 w 197"/>
                <a:gd name="T71" fmla="*/ 51 h 245"/>
                <a:gd name="T72" fmla="*/ 48 w 197"/>
                <a:gd name="T73" fmla="*/ 35 h 245"/>
                <a:gd name="T74" fmla="*/ 61 w 197"/>
                <a:gd name="T75" fmla="*/ 25 h 245"/>
                <a:gd name="T76" fmla="*/ 81 w 197"/>
                <a:gd name="T77" fmla="*/ 14 h 245"/>
                <a:gd name="T78" fmla="*/ 96 w 197"/>
                <a:gd name="T79" fmla="*/ 8 h 245"/>
                <a:gd name="T80" fmla="*/ 120 w 197"/>
                <a:gd name="T81" fmla="*/ 4 h 245"/>
                <a:gd name="T82" fmla="*/ 141 w 197"/>
                <a:gd name="T83" fmla="*/ 5 h 245"/>
                <a:gd name="T84" fmla="*/ 155 w 197"/>
                <a:gd name="T85" fmla="*/ 8 h 245"/>
                <a:gd name="T86" fmla="*/ 169 w 197"/>
                <a:gd name="T87" fmla="*/ 14 h 245"/>
                <a:gd name="T88" fmla="*/ 161 w 197"/>
                <a:gd name="T89" fmla="*/ 15 h 245"/>
                <a:gd name="T90" fmla="*/ 137 w 197"/>
                <a:gd name="T91" fmla="*/ 16 h 245"/>
                <a:gd name="T92" fmla="*/ 114 w 197"/>
                <a:gd name="T93" fmla="*/ 22 h 245"/>
                <a:gd name="T94" fmla="*/ 95 w 197"/>
                <a:gd name="T95" fmla="*/ 31 h 245"/>
                <a:gd name="T96" fmla="*/ 74 w 197"/>
                <a:gd name="T97" fmla="*/ 46 h 245"/>
                <a:gd name="T98" fmla="*/ 62 w 197"/>
                <a:gd name="T99" fmla="*/ 59 h 245"/>
                <a:gd name="T100" fmla="*/ 48 w 197"/>
                <a:gd name="T101" fmla="*/ 77 h 245"/>
                <a:gd name="T102" fmla="*/ 39 w 197"/>
                <a:gd name="T103" fmla="*/ 95 h 245"/>
                <a:gd name="T104" fmla="*/ 33 w 197"/>
                <a:gd name="T105" fmla="*/ 111 h 245"/>
                <a:gd name="T106" fmla="*/ 30 w 197"/>
                <a:gd name="T107" fmla="*/ 121 h 245"/>
                <a:gd name="T108" fmla="*/ 27 w 197"/>
                <a:gd name="T109" fmla="*/ 137 h 245"/>
                <a:gd name="T110" fmla="*/ 26 w 197"/>
                <a:gd name="T111" fmla="*/ 15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97" h="245">
                  <a:moveTo>
                    <a:pt x="79" y="242"/>
                  </a:moveTo>
                  <a:cubicBezTo>
                    <a:pt x="60" y="231"/>
                    <a:pt x="46" y="215"/>
                    <a:pt x="38" y="193"/>
                  </a:cubicBezTo>
                  <a:cubicBezTo>
                    <a:pt x="32" y="180"/>
                    <a:pt x="30" y="166"/>
                    <a:pt x="30" y="151"/>
                  </a:cubicBezTo>
                  <a:cubicBezTo>
                    <a:pt x="30" y="149"/>
                    <a:pt x="30" y="147"/>
                    <a:pt x="30" y="145"/>
                  </a:cubicBezTo>
                  <a:cubicBezTo>
                    <a:pt x="30" y="144"/>
                    <a:pt x="30" y="144"/>
                    <a:pt x="30" y="143"/>
                  </a:cubicBezTo>
                  <a:cubicBezTo>
                    <a:pt x="30" y="141"/>
                    <a:pt x="30" y="141"/>
                    <a:pt x="30" y="141"/>
                  </a:cubicBezTo>
                  <a:cubicBezTo>
                    <a:pt x="30" y="141"/>
                    <a:pt x="30" y="140"/>
                    <a:pt x="30" y="139"/>
                  </a:cubicBezTo>
                  <a:cubicBezTo>
                    <a:pt x="30" y="138"/>
                    <a:pt x="30" y="138"/>
                    <a:pt x="30" y="137"/>
                  </a:cubicBezTo>
                  <a:cubicBezTo>
                    <a:pt x="32" y="129"/>
                    <a:pt x="32" y="129"/>
                    <a:pt x="32" y="129"/>
                  </a:cubicBezTo>
                  <a:cubicBezTo>
                    <a:pt x="32" y="129"/>
                    <a:pt x="32" y="128"/>
                    <a:pt x="32" y="127"/>
                  </a:cubicBezTo>
                  <a:cubicBezTo>
                    <a:pt x="32" y="126"/>
                    <a:pt x="32" y="126"/>
                    <a:pt x="32" y="125"/>
                  </a:cubicBezTo>
                  <a:cubicBezTo>
                    <a:pt x="33" y="124"/>
                    <a:pt x="33" y="124"/>
                    <a:pt x="33" y="124"/>
                  </a:cubicBezTo>
                  <a:cubicBezTo>
                    <a:pt x="33" y="123"/>
                    <a:pt x="33" y="122"/>
                    <a:pt x="33" y="121"/>
                  </a:cubicBezTo>
                  <a:cubicBezTo>
                    <a:pt x="33" y="121"/>
                    <a:pt x="33" y="120"/>
                    <a:pt x="34" y="119"/>
                  </a:cubicBezTo>
                  <a:cubicBezTo>
                    <a:pt x="34" y="118"/>
                    <a:pt x="34" y="118"/>
                    <a:pt x="34" y="118"/>
                  </a:cubicBezTo>
                  <a:cubicBezTo>
                    <a:pt x="34" y="117"/>
                    <a:pt x="34" y="116"/>
                    <a:pt x="35" y="116"/>
                  </a:cubicBezTo>
                  <a:cubicBezTo>
                    <a:pt x="35" y="115"/>
                    <a:pt x="35" y="114"/>
                    <a:pt x="35" y="113"/>
                  </a:cubicBezTo>
                  <a:cubicBezTo>
                    <a:pt x="36" y="112"/>
                    <a:pt x="36" y="112"/>
                    <a:pt x="36" y="112"/>
                  </a:cubicBezTo>
                  <a:cubicBezTo>
                    <a:pt x="36" y="111"/>
                    <a:pt x="36" y="111"/>
                    <a:pt x="36" y="110"/>
                  </a:cubicBezTo>
                  <a:cubicBezTo>
                    <a:pt x="36" y="109"/>
                    <a:pt x="37" y="108"/>
                    <a:pt x="37" y="108"/>
                  </a:cubicBezTo>
                  <a:cubicBezTo>
                    <a:pt x="37" y="106"/>
                    <a:pt x="37" y="106"/>
                    <a:pt x="37" y="106"/>
                  </a:cubicBezTo>
                  <a:cubicBezTo>
                    <a:pt x="38" y="106"/>
                    <a:pt x="38" y="105"/>
                    <a:pt x="38" y="105"/>
                  </a:cubicBezTo>
                  <a:cubicBezTo>
                    <a:pt x="39" y="102"/>
                    <a:pt x="40" y="99"/>
                    <a:pt x="41" y="96"/>
                  </a:cubicBezTo>
                  <a:cubicBezTo>
                    <a:pt x="42" y="95"/>
                    <a:pt x="42" y="95"/>
                    <a:pt x="42" y="95"/>
                  </a:cubicBezTo>
                  <a:cubicBezTo>
                    <a:pt x="43" y="92"/>
                    <a:pt x="45" y="90"/>
                    <a:pt x="46" y="87"/>
                  </a:cubicBezTo>
                  <a:cubicBezTo>
                    <a:pt x="47" y="86"/>
                    <a:pt x="47" y="86"/>
                    <a:pt x="47" y="86"/>
                  </a:cubicBezTo>
                  <a:cubicBezTo>
                    <a:pt x="48" y="84"/>
                    <a:pt x="49" y="82"/>
                    <a:pt x="50" y="80"/>
                  </a:cubicBezTo>
                  <a:cubicBezTo>
                    <a:pt x="51" y="79"/>
                    <a:pt x="51" y="79"/>
                    <a:pt x="51" y="79"/>
                  </a:cubicBezTo>
                  <a:cubicBezTo>
                    <a:pt x="52" y="77"/>
                    <a:pt x="53" y="75"/>
                    <a:pt x="55" y="73"/>
                  </a:cubicBezTo>
                  <a:cubicBezTo>
                    <a:pt x="56" y="71"/>
                    <a:pt x="56" y="71"/>
                    <a:pt x="56" y="71"/>
                  </a:cubicBezTo>
                  <a:cubicBezTo>
                    <a:pt x="57" y="70"/>
                    <a:pt x="58" y="68"/>
                    <a:pt x="59" y="67"/>
                  </a:cubicBezTo>
                  <a:cubicBezTo>
                    <a:pt x="60" y="65"/>
                    <a:pt x="60" y="65"/>
                    <a:pt x="60" y="65"/>
                  </a:cubicBezTo>
                  <a:cubicBezTo>
                    <a:pt x="62" y="64"/>
                    <a:pt x="63" y="62"/>
                    <a:pt x="64" y="61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7" y="58"/>
                    <a:pt x="68" y="56"/>
                    <a:pt x="70" y="55"/>
                  </a:cubicBezTo>
                  <a:cubicBezTo>
                    <a:pt x="71" y="53"/>
                    <a:pt x="71" y="53"/>
                    <a:pt x="71" y="53"/>
                  </a:cubicBezTo>
                  <a:cubicBezTo>
                    <a:pt x="72" y="52"/>
                    <a:pt x="74" y="51"/>
                    <a:pt x="75" y="50"/>
                  </a:cubicBezTo>
                  <a:cubicBezTo>
                    <a:pt x="76" y="48"/>
                    <a:pt x="76" y="48"/>
                    <a:pt x="76" y="48"/>
                  </a:cubicBezTo>
                  <a:cubicBezTo>
                    <a:pt x="78" y="47"/>
                    <a:pt x="80" y="45"/>
                    <a:pt x="82" y="43"/>
                  </a:cubicBezTo>
                  <a:cubicBezTo>
                    <a:pt x="81" y="42"/>
                    <a:pt x="81" y="42"/>
                    <a:pt x="81" y="42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4" y="42"/>
                    <a:pt x="86" y="40"/>
                    <a:pt x="88" y="39"/>
                  </a:cubicBezTo>
                  <a:cubicBezTo>
                    <a:pt x="89" y="38"/>
                    <a:pt x="89" y="38"/>
                    <a:pt x="89" y="38"/>
                  </a:cubicBezTo>
                  <a:cubicBezTo>
                    <a:pt x="92" y="36"/>
                    <a:pt x="94" y="35"/>
                    <a:pt x="97" y="33"/>
                  </a:cubicBezTo>
                  <a:cubicBezTo>
                    <a:pt x="98" y="33"/>
                    <a:pt x="98" y="33"/>
                    <a:pt x="98" y="33"/>
                  </a:cubicBezTo>
                  <a:cubicBezTo>
                    <a:pt x="101" y="31"/>
                    <a:pt x="104" y="30"/>
                    <a:pt x="107" y="28"/>
                  </a:cubicBezTo>
                  <a:cubicBezTo>
                    <a:pt x="107" y="28"/>
                    <a:pt x="107" y="28"/>
                    <a:pt x="107" y="28"/>
                  </a:cubicBezTo>
                  <a:cubicBezTo>
                    <a:pt x="109" y="27"/>
                    <a:pt x="111" y="26"/>
                    <a:pt x="113" y="25"/>
                  </a:cubicBezTo>
                  <a:cubicBezTo>
                    <a:pt x="115" y="25"/>
                    <a:pt x="115" y="25"/>
                    <a:pt x="115" y="25"/>
                  </a:cubicBezTo>
                  <a:cubicBezTo>
                    <a:pt x="117" y="24"/>
                    <a:pt x="119" y="23"/>
                    <a:pt x="122" y="22"/>
                  </a:cubicBezTo>
                  <a:cubicBezTo>
                    <a:pt x="121" y="21"/>
                    <a:pt x="121" y="21"/>
                    <a:pt x="121" y="21"/>
                  </a:cubicBezTo>
                  <a:cubicBezTo>
                    <a:pt x="122" y="22"/>
                    <a:pt x="122" y="22"/>
                    <a:pt x="122" y="22"/>
                  </a:cubicBezTo>
                  <a:cubicBezTo>
                    <a:pt x="124" y="22"/>
                    <a:pt x="127" y="21"/>
                    <a:pt x="129" y="20"/>
                  </a:cubicBezTo>
                  <a:cubicBezTo>
                    <a:pt x="131" y="20"/>
                    <a:pt x="131" y="20"/>
                    <a:pt x="131" y="20"/>
                  </a:cubicBezTo>
                  <a:cubicBezTo>
                    <a:pt x="133" y="20"/>
                    <a:pt x="135" y="19"/>
                    <a:pt x="138" y="19"/>
                  </a:cubicBezTo>
                  <a:cubicBezTo>
                    <a:pt x="140" y="19"/>
                    <a:pt x="143" y="18"/>
                    <a:pt x="145" y="18"/>
                  </a:cubicBezTo>
                  <a:cubicBezTo>
                    <a:pt x="146" y="18"/>
                    <a:pt x="146" y="18"/>
                    <a:pt x="146" y="18"/>
                  </a:cubicBezTo>
                  <a:cubicBezTo>
                    <a:pt x="148" y="18"/>
                    <a:pt x="150" y="18"/>
                    <a:pt x="152" y="18"/>
                  </a:cubicBezTo>
                  <a:cubicBezTo>
                    <a:pt x="154" y="18"/>
                    <a:pt x="154" y="18"/>
                    <a:pt x="154" y="18"/>
                  </a:cubicBezTo>
                  <a:cubicBezTo>
                    <a:pt x="156" y="18"/>
                    <a:pt x="158" y="18"/>
                    <a:pt x="161" y="18"/>
                  </a:cubicBezTo>
                  <a:cubicBezTo>
                    <a:pt x="161" y="18"/>
                    <a:pt x="161" y="18"/>
                    <a:pt x="161" y="18"/>
                  </a:cubicBezTo>
                  <a:cubicBezTo>
                    <a:pt x="163" y="19"/>
                    <a:pt x="166" y="19"/>
                    <a:pt x="168" y="19"/>
                  </a:cubicBezTo>
                  <a:cubicBezTo>
                    <a:pt x="169" y="19"/>
                    <a:pt x="169" y="19"/>
                    <a:pt x="169" y="19"/>
                  </a:cubicBezTo>
                  <a:cubicBezTo>
                    <a:pt x="171" y="20"/>
                    <a:pt x="173" y="20"/>
                    <a:pt x="175" y="21"/>
                  </a:cubicBezTo>
                  <a:cubicBezTo>
                    <a:pt x="176" y="19"/>
                    <a:pt x="176" y="19"/>
                    <a:pt x="176" y="19"/>
                  </a:cubicBezTo>
                  <a:cubicBezTo>
                    <a:pt x="176" y="21"/>
                    <a:pt x="176" y="21"/>
                    <a:pt x="176" y="21"/>
                  </a:cubicBezTo>
                  <a:cubicBezTo>
                    <a:pt x="178" y="22"/>
                    <a:pt x="180" y="22"/>
                    <a:pt x="182" y="23"/>
                  </a:cubicBezTo>
                  <a:cubicBezTo>
                    <a:pt x="183" y="23"/>
                    <a:pt x="183" y="23"/>
                    <a:pt x="183" y="23"/>
                  </a:cubicBezTo>
                  <a:cubicBezTo>
                    <a:pt x="185" y="24"/>
                    <a:pt x="187" y="25"/>
                    <a:pt x="189" y="25"/>
                  </a:cubicBezTo>
                  <a:cubicBezTo>
                    <a:pt x="190" y="26"/>
                    <a:pt x="190" y="26"/>
                    <a:pt x="190" y="26"/>
                  </a:cubicBezTo>
                  <a:cubicBezTo>
                    <a:pt x="192" y="27"/>
                    <a:pt x="193" y="28"/>
                    <a:pt x="195" y="29"/>
                  </a:cubicBezTo>
                  <a:cubicBezTo>
                    <a:pt x="197" y="26"/>
                    <a:pt x="197" y="26"/>
                    <a:pt x="197" y="26"/>
                  </a:cubicBezTo>
                  <a:cubicBezTo>
                    <a:pt x="197" y="26"/>
                    <a:pt x="197" y="26"/>
                    <a:pt x="197" y="26"/>
                  </a:cubicBezTo>
                  <a:cubicBezTo>
                    <a:pt x="170" y="11"/>
                    <a:pt x="170" y="11"/>
                    <a:pt x="170" y="11"/>
                  </a:cubicBezTo>
                  <a:cubicBezTo>
                    <a:pt x="169" y="11"/>
                    <a:pt x="168" y="10"/>
                    <a:pt x="167" y="10"/>
                  </a:cubicBezTo>
                  <a:cubicBezTo>
                    <a:pt x="166" y="9"/>
                    <a:pt x="166" y="9"/>
                    <a:pt x="165" y="9"/>
                  </a:cubicBezTo>
                  <a:cubicBezTo>
                    <a:pt x="163" y="8"/>
                    <a:pt x="163" y="8"/>
                    <a:pt x="163" y="8"/>
                  </a:cubicBezTo>
                  <a:cubicBezTo>
                    <a:pt x="161" y="7"/>
                    <a:pt x="159" y="6"/>
                    <a:pt x="157" y="6"/>
                  </a:cubicBezTo>
                  <a:cubicBezTo>
                    <a:pt x="156" y="5"/>
                    <a:pt x="156" y="5"/>
                    <a:pt x="156" y="5"/>
                  </a:cubicBezTo>
                  <a:cubicBezTo>
                    <a:pt x="154" y="5"/>
                    <a:pt x="152" y="4"/>
                    <a:pt x="150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7" y="3"/>
                    <a:pt x="145" y="2"/>
                    <a:pt x="143" y="2"/>
                  </a:cubicBezTo>
                  <a:cubicBezTo>
                    <a:pt x="142" y="2"/>
                    <a:pt x="142" y="2"/>
                    <a:pt x="142" y="2"/>
                  </a:cubicBezTo>
                  <a:cubicBezTo>
                    <a:pt x="139" y="1"/>
                    <a:pt x="137" y="1"/>
                    <a:pt x="135" y="1"/>
                  </a:cubicBezTo>
                  <a:cubicBezTo>
                    <a:pt x="134" y="1"/>
                    <a:pt x="134" y="1"/>
                    <a:pt x="134" y="1"/>
                  </a:cubicBezTo>
                  <a:cubicBezTo>
                    <a:pt x="132" y="0"/>
                    <a:pt x="130" y="0"/>
                    <a:pt x="128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22" y="0"/>
                    <a:pt x="120" y="0"/>
                  </a:cubicBezTo>
                  <a:cubicBezTo>
                    <a:pt x="118" y="0"/>
                    <a:pt x="118" y="0"/>
                    <a:pt x="118" y="0"/>
                  </a:cubicBezTo>
                  <a:cubicBezTo>
                    <a:pt x="116" y="1"/>
                    <a:pt x="113" y="1"/>
                    <a:pt x="111" y="1"/>
                  </a:cubicBezTo>
                  <a:cubicBezTo>
                    <a:pt x="108" y="2"/>
                    <a:pt x="106" y="2"/>
                    <a:pt x="103" y="3"/>
                  </a:cubicBezTo>
                  <a:cubicBezTo>
                    <a:pt x="103" y="3"/>
                    <a:pt x="102" y="3"/>
                    <a:pt x="101" y="3"/>
                  </a:cubicBezTo>
                  <a:cubicBezTo>
                    <a:pt x="99" y="3"/>
                    <a:pt x="97" y="4"/>
                    <a:pt x="95" y="5"/>
                  </a:cubicBezTo>
                  <a:cubicBezTo>
                    <a:pt x="94" y="5"/>
                    <a:pt x="94" y="5"/>
                    <a:pt x="94" y="5"/>
                  </a:cubicBezTo>
                  <a:cubicBezTo>
                    <a:pt x="92" y="6"/>
                    <a:pt x="89" y="6"/>
                    <a:pt x="87" y="7"/>
                  </a:cubicBezTo>
                  <a:cubicBezTo>
                    <a:pt x="85" y="8"/>
                    <a:pt x="85" y="8"/>
                    <a:pt x="85" y="8"/>
                  </a:cubicBezTo>
                  <a:cubicBezTo>
                    <a:pt x="83" y="9"/>
                    <a:pt x="81" y="10"/>
                    <a:pt x="79" y="11"/>
                  </a:cubicBezTo>
                  <a:cubicBezTo>
                    <a:pt x="78" y="11"/>
                    <a:pt x="78" y="11"/>
                    <a:pt x="78" y="11"/>
                  </a:cubicBezTo>
                  <a:cubicBezTo>
                    <a:pt x="76" y="12"/>
                    <a:pt x="73" y="14"/>
                    <a:pt x="70" y="15"/>
                  </a:cubicBezTo>
                  <a:cubicBezTo>
                    <a:pt x="69" y="16"/>
                    <a:pt x="69" y="16"/>
                    <a:pt x="69" y="16"/>
                  </a:cubicBezTo>
                  <a:cubicBezTo>
                    <a:pt x="66" y="18"/>
                    <a:pt x="64" y="19"/>
                    <a:pt x="61" y="21"/>
                  </a:cubicBezTo>
                  <a:cubicBezTo>
                    <a:pt x="60" y="22"/>
                    <a:pt x="60" y="22"/>
                    <a:pt x="60" y="22"/>
                  </a:cubicBezTo>
                  <a:cubicBezTo>
                    <a:pt x="58" y="23"/>
                    <a:pt x="56" y="25"/>
                    <a:pt x="54" y="26"/>
                  </a:cubicBezTo>
                  <a:cubicBezTo>
                    <a:pt x="53" y="26"/>
                    <a:pt x="53" y="26"/>
                    <a:pt x="53" y="26"/>
                  </a:cubicBezTo>
                  <a:cubicBezTo>
                    <a:pt x="51" y="28"/>
                    <a:pt x="50" y="30"/>
                    <a:pt x="47" y="32"/>
                  </a:cubicBezTo>
                  <a:cubicBezTo>
                    <a:pt x="46" y="33"/>
                    <a:pt x="46" y="33"/>
                    <a:pt x="46" y="33"/>
                  </a:cubicBezTo>
                  <a:cubicBezTo>
                    <a:pt x="45" y="34"/>
                    <a:pt x="43" y="35"/>
                    <a:pt x="42" y="37"/>
                  </a:cubicBezTo>
                  <a:cubicBezTo>
                    <a:pt x="41" y="38"/>
                    <a:pt x="41" y="38"/>
                    <a:pt x="41" y="38"/>
                  </a:cubicBezTo>
                  <a:cubicBezTo>
                    <a:pt x="39" y="40"/>
                    <a:pt x="38" y="41"/>
                    <a:pt x="36" y="43"/>
                  </a:cubicBezTo>
                  <a:cubicBezTo>
                    <a:pt x="35" y="44"/>
                    <a:pt x="35" y="44"/>
                    <a:pt x="35" y="44"/>
                  </a:cubicBezTo>
                  <a:cubicBezTo>
                    <a:pt x="34" y="46"/>
                    <a:pt x="33" y="47"/>
                    <a:pt x="31" y="49"/>
                  </a:cubicBezTo>
                  <a:cubicBezTo>
                    <a:pt x="30" y="50"/>
                    <a:pt x="30" y="50"/>
                    <a:pt x="30" y="50"/>
                  </a:cubicBezTo>
                  <a:cubicBezTo>
                    <a:pt x="29" y="52"/>
                    <a:pt x="28" y="53"/>
                    <a:pt x="26" y="55"/>
                  </a:cubicBezTo>
                  <a:cubicBezTo>
                    <a:pt x="26" y="56"/>
                    <a:pt x="26" y="56"/>
                    <a:pt x="26" y="56"/>
                  </a:cubicBezTo>
                  <a:cubicBezTo>
                    <a:pt x="24" y="58"/>
                    <a:pt x="23" y="60"/>
                    <a:pt x="21" y="63"/>
                  </a:cubicBezTo>
                  <a:cubicBezTo>
                    <a:pt x="20" y="64"/>
                    <a:pt x="20" y="64"/>
                    <a:pt x="20" y="64"/>
                  </a:cubicBezTo>
                  <a:cubicBezTo>
                    <a:pt x="19" y="66"/>
                    <a:pt x="18" y="68"/>
                    <a:pt x="17" y="70"/>
                  </a:cubicBezTo>
                  <a:cubicBezTo>
                    <a:pt x="17" y="71"/>
                    <a:pt x="17" y="71"/>
                    <a:pt x="17" y="71"/>
                  </a:cubicBezTo>
                  <a:cubicBezTo>
                    <a:pt x="15" y="74"/>
                    <a:pt x="14" y="76"/>
                    <a:pt x="13" y="79"/>
                  </a:cubicBezTo>
                  <a:cubicBezTo>
                    <a:pt x="12" y="81"/>
                    <a:pt x="12" y="81"/>
                    <a:pt x="12" y="81"/>
                  </a:cubicBezTo>
                  <a:cubicBezTo>
                    <a:pt x="11" y="83"/>
                    <a:pt x="10" y="86"/>
                    <a:pt x="8" y="89"/>
                  </a:cubicBezTo>
                  <a:cubicBezTo>
                    <a:pt x="8" y="90"/>
                    <a:pt x="8" y="90"/>
                    <a:pt x="8" y="91"/>
                  </a:cubicBezTo>
                  <a:cubicBezTo>
                    <a:pt x="7" y="92"/>
                    <a:pt x="7" y="92"/>
                    <a:pt x="7" y="92"/>
                  </a:cubicBezTo>
                  <a:cubicBezTo>
                    <a:pt x="7" y="93"/>
                    <a:pt x="7" y="94"/>
                    <a:pt x="7" y="95"/>
                  </a:cubicBezTo>
                  <a:cubicBezTo>
                    <a:pt x="6" y="98"/>
                    <a:pt x="6" y="98"/>
                    <a:pt x="6" y="98"/>
                  </a:cubicBezTo>
                  <a:cubicBezTo>
                    <a:pt x="5" y="99"/>
                    <a:pt x="5" y="99"/>
                    <a:pt x="5" y="100"/>
                  </a:cubicBezTo>
                  <a:cubicBezTo>
                    <a:pt x="5" y="101"/>
                    <a:pt x="4" y="102"/>
                    <a:pt x="4" y="102"/>
                  </a:cubicBezTo>
                  <a:cubicBezTo>
                    <a:pt x="4" y="104"/>
                    <a:pt x="4" y="104"/>
                    <a:pt x="4" y="104"/>
                  </a:cubicBezTo>
                  <a:cubicBezTo>
                    <a:pt x="4" y="104"/>
                    <a:pt x="4" y="105"/>
                    <a:pt x="3" y="106"/>
                  </a:cubicBezTo>
                  <a:cubicBezTo>
                    <a:pt x="3" y="107"/>
                    <a:pt x="3" y="108"/>
                    <a:pt x="3" y="109"/>
                  </a:cubicBezTo>
                  <a:cubicBezTo>
                    <a:pt x="3" y="110"/>
                    <a:pt x="3" y="110"/>
                    <a:pt x="3" y="110"/>
                  </a:cubicBezTo>
                  <a:cubicBezTo>
                    <a:pt x="2" y="111"/>
                    <a:pt x="2" y="111"/>
                    <a:pt x="2" y="112"/>
                  </a:cubicBezTo>
                  <a:cubicBezTo>
                    <a:pt x="2" y="113"/>
                    <a:pt x="2" y="113"/>
                    <a:pt x="2" y="114"/>
                  </a:cubicBezTo>
                  <a:cubicBezTo>
                    <a:pt x="1" y="116"/>
                    <a:pt x="1" y="116"/>
                    <a:pt x="1" y="116"/>
                  </a:cubicBezTo>
                  <a:cubicBezTo>
                    <a:pt x="1" y="117"/>
                    <a:pt x="1" y="117"/>
                    <a:pt x="1" y="118"/>
                  </a:cubicBezTo>
                  <a:cubicBezTo>
                    <a:pt x="1" y="119"/>
                    <a:pt x="1" y="119"/>
                    <a:pt x="1" y="120"/>
                  </a:cubicBezTo>
                  <a:cubicBezTo>
                    <a:pt x="1" y="122"/>
                    <a:pt x="1" y="122"/>
                    <a:pt x="1" y="122"/>
                  </a:cubicBezTo>
                  <a:cubicBezTo>
                    <a:pt x="1" y="123"/>
                    <a:pt x="0" y="123"/>
                    <a:pt x="0" y="124"/>
                  </a:cubicBezTo>
                  <a:cubicBezTo>
                    <a:pt x="0" y="125"/>
                    <a:pt x="0" y="127"/>
                    <a:pt x="0" y="128"/>
                  </a:cubicBezTo>
                  <a:cubicBezTo>
                    <a:pt x="0" y="130"/>
                    <a:pt x="0" y="130"/>
                    <a:pt x="0" y="130"/>
                  </a:cubicBezTo>
                  <a:cubicBezTo>
                    <a:pt x="0" y="132"/>
                    <a:pt x="0" y="134"/>
                    <a:pt x="0" y="136"/>
                  </a:cubicBezTo>
                  <a:cubicBezTo>
                    <a:pt x="0" y="177"/>
                    <a:pt x="19" y="213"/>
                    <a:pt x="51" y="230"/>
                  </a:cubicBezTo>
                  <a:cubicBezTo>
                    <a:pt x="78" y="245"/>
                    <a:pt x="78" y="245"/>
                    <a:pt x="78" y="245"/>
                  </a:cubicBezTo>
                  <a:cubicBezTo>
                    <a:pt x="78" y="245"/>
                    <a:pt x="78" y="245"/>
                    <a:pt x="78" y="245"/>
                  </a:cubicBezTo>
                  <a:cubicBezTo>
                    <a:pt x="78" y="245"/>
                    <a:pt x="78" y="245"/>
                    <a:pt x="78" y="245"/>
                  </a:cubicBezTo>
                  <a:cubicBezTo>
                    <a:pt x="80" y="242"/>
                    <a:pt x="80" y="242"/>
                    <a:pt x="80" y="242"/>
                  </a:cubicBezTo>
                  <a:cubicBezTo>
                    <a:pt x="80" y="242"/>
                    <a:pt x="80" y="242"/>
                    <a:pt x="80" y="242"/>
                  </a:cubicBezTo>
                  <a:lnTo>
                    <a:pt x="79" y="242"/>
                  </a:lnTo>
                  <a:close/>
                  <a:moveTo>
                    <a:pt x="53" y="227"/>
                  </a:moveTo>
                  <a:cubicBezTo>
                    <a:pt x="22" y="210"/>
                    <a:pt x="3" y="176"/>
                    <a:pt x="3" y="136"/>
                  </a:cubicBezTo>
                  <a:cubicBezTo>
                    <a:pt x="3" y="134"/>
                    <a:pt x="3" y="132"/>
                    <a:pt x="3" y="130"/>
                  </a:cubicBezTo>
                  <a:cubicBezTo>
                    <a:pt x="3" y="128"/>
                    <a:pt x="3" y="128"/>
                    <a:pt x="3" y="128"/>
                  </a:cubicBezTo>
                  <a:cubicBezTo>
                    <a:pt x="3" y="127"/>
                    <a:pt x="4" y="126"/>
                    <a:pt x="4" y="124"/>
                  </a:cubicBezTo>
                  <a:cubicBezTo>
                    <a:pt x="4" y="124"/>
                    <a:pt x="4" y="123"/>
                    <a:pt x="4" y="123"/>
                  </a:cubicBezTo>
                  <a:cubicBezTo>
                    <a:pt x="4" y="121"/>
                    <a:pt x="4" y="121"/>
                    <a:pt x="4" y="121"/>
                  </a:cubicBezTo>
                  <a:cubicBezTo>
                    <a:pt x="4" y="120"/>
                    <a:pt x="4" y="119"/>
                    <a:pt x="4" y="118"/>
                  </a:cubicBezTo>
                  <a:cubicBezTo>
                    <a:pt x="4" y="118"/>
                    <a:pt x="5" y="117"/>
                    <a:pt x="5" y="117"/>
                  </a:cubicBezTo>
                  <a:cubicBezTo>
                    <a:pt x="5" y="113"/>
                    <a:pt x="5" y="113"/>
                    <a:pt x="5" y="113"/>
                  </a:cubicBezTo>
                  <a:cubicBezTo>
                    <a:pt x="5" y="112"/>
                    <a:pt x="6" y="111"/>
                    <a:pt x="6" y="111"/>
                  </a:cubicBezTo>
                  <a:cubicBezTo>
                    <a:pt x="6" y="109"/>
                    <a:pt x="6" y="109"/>
                    <a:pt x="6" y="109"/>
                  </a:cubicBezTo>
                  <a:cubicBezTo>
                    <a:pt x="6" y="109"/>
                    <a:pt x="6" y="108"/>
                    <a:pt x="6" y="107"/>
                  </a:cubicBezTo>
                  <a:cubicBezTo>
                    <a:pt x="7" y="106"/>
                    <a:pt x="7" y="105"/>
                    <a:pt x="7" y="104"/>
                  </a:cubicBezTo>
                  <a:cubicBezTo>
                    <a:pt x="7" y="103"/>
                    <a:pt x="7" y="103"/>
                    <a:pt x="7" y="103"/>
                  </a:cubicBezTo>
                  <a:cubicBezTo>
                    <a:pt x="8" y="103"/>
                    <a:pt x="8" y="102"/>
                    <a:pt x="8" y="101"/>
                  </a:cubicBezTo>
                  <a:cubicBezTo>
                    <a:pt x="8" y="100"/>
                    <a:pt x="8" y="99"/>
                    <a:pt x="9" y="98"/>
                  </a:cubicBezTo>
                  <a:cubicBezTo>
                    <a:pt x="10" y="96"/>
                    <a:pt x="10" y="96"/>
                    <a:pt x="10" y="96"/>
                  </a:cubicBezTo>
                  <a:cubicBezTo>
                    <a:pt x="10" y="95"/>
                    <a:pt x="10" y="94"/>
                    <a:pt x="10" y="93"/>
                  </a:cubicBezTo>
                  <a:cubicBezTo>
                    <a:pt x="11" y="90"/>
                    <a:pt x="11" y="90"/>
                    <a:pt x="11" y="90"/>
                  </a:cubicBezTo>
                  <a:cubicBezTo>
                    <a:pt x="13" y="87"/>
                    <a:pt x="14" y="85"/>
                    <a:pt x="15" y="82"/>
                  </a:cubicBezTo>
                  <a:cubicBezTo>
                    <a:pt x="16" y="80"/>
                    <a:pt x="16" y="80"/>
                    <a:pt x="16" y="80"/>
                  </a:cubicBezTo>
                  <a:cubicBezTo>
                    <a:pt x="17" y="78"/>
                    <a:pt x="18" y="75"/>
                    <a:pt x="19" y="73"/>
                  </a:cubicBezTo>
                  <a:cubicBezTo>
                    <a:pt x="18" y="72"/>
                    <a:pt x="18" y="72"/>
                    <a:pt x="18" y="72"/>
                  </a:cubicBezTo>
                  <a:cubicBezTo>
                    <a:pt x="20" y="72"/>
                    <a:pt x="20" y="72"/>
                    <a:pt x="20" y="72"/>
                  </a:cubicBezTo>
                  <a:cubicBezTo>
                    <a:pt x="20" y="71"/>
                    <a:pt x="20" y="71"/>
                    <a:pt x="20" y="71"/>
                  </a:cubicBezTo>
                  <a:cubicBezTo>
                    <a:pt x="21" y="69"/>
                    <a:pt x="22" y="68"/>
                    <a:pt x="23" y="66"/>
                  </a:cubicBezTo>
                  <a:cubicBezTo>
                    <a:pt x="24" y="64"/>
                    <a:pt x="24" y="64"/>
                    <a:pt x="24" y="64"/>
                  </a:cubicBezTo>
                  <a:cubicBezTo>
                    <a:pt x="25" y="62"/>
                    <a:pt x="27" y="60"/>
                    <a:pt x="28" y="58"/>
                  </a:cubicBezTo>
                  <a:cubicBezTo>
                    <a:pt x="29" y="57"/>
                    <a:pt x="29" y="57"/>
                    <a:pt x="29" y="57"/>
                  </a:cubicBezTo>
                  <a:cubicBezTo>
                    <a:pt x="30" y="55"/>
                    <a:pt x="31" y="54"/>
                    <a:pt x="32" y="52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35" y="49"/>
                    <a:pt x="36" y="48"/>
                    <a:pt x="38" y="46"/>
                  </a:cubicBezTo>
                  <a:cubicBezTo>
                    <a:pt x="38" y="45"/>
                    <a:pt x="38" y="45"/>
                    <a:pt x="38" y="45"/>
                  </a:cubicBezTo>
                  <a:cubicBezTo>
                    <a:pt x="40" y="43"/>
                    <a:pt x="42" y="42"/>
                    <a:pt x="43" y="40"/>
                  </a:cubicBezTo>
                  <a:cubicBezTo>
                    <a:pt x="44" y="39"/>
                    <a:pt x="44" y="39"/>
                    <a:pt x="44" y="39"/>
                  </a:cubicBezTo>
                  <a:cubicBezTo>
                    <a:pt x="46" y="38"/>
                    <a:pt x="47" y="36"/>
                    <a:pt x="48" y="35"/>
                  </a:cubicBezTo>
                  <a:cubicBezTo>
                    <a:pt x="50" y="34"/>
                    <a:pt x="50" y="34"/>
                    <a:pt x="50" y="34"/>
                  </a:cubicBezTo>
                  <a:cubicBezTo>
                    <a:pt x="52" y="32"/>
                    <a:pt x="54" y="31"/>
                    <a:pt x="55" y="29"/>
                  </a:cubicBezTo>
                  <a:cubicBezTo>
                    <a:pt x="54" y="28"/>
                    <a:pt x="54" y="28"/>
                    <a:pt x="54" y="28"/>
                  </a:cubicBezTo>
                  <a:cubicBezTo>
                    <a:pt x="56" y="29"/>
                    <a:pt x="56" y="29"/>
                    <a:pt x="56" y="29"/>
                  </a:cubicBezTo>
                  <a:cubicBezTo>
                    <a:pt x="58" y="27"/>
                    <a:pt x="60" y="26"/>
                    <a:pt x="61" y="25"/>
                  </a:cubicBezTo>
                  <a:cubicBezTo>
                    <a:pt x="63" y="24"/>
                    <a:pt x="63" y="24"/>
                    <a:pt x="63" y="24"/>
                  </a:cubicBezTo>
                  <a:cubicBezTo>
                    <a:pt x="65" y="22"/>
                    <a:pt x="68" y="20"/>
                    <a:pt x="70" y="19"/>
                  </a:cubicBezTo>
                  <a:cubicBezTo>
                    <a:pt x="72" y="18"/>
                    <a:pt x="72" y="18"/>
                    <a:pt x="72" y="18"/>
                  </a:cubicBezTo>
                  <a:cubicBezTo>
                    <a:pt x="74" y="17"/>
                    <a:pt x="77" y="15"/>
                    <a:pt x="80" y="14"/>
                  </a:cubicBezTo>
                  <a:cubicBezTo>
                    <a:pt x="81" y="14"/>
                    <a:pt x="81" y="14"/>
                    <a:pt x="81" y="14"/>
                  </a:cubicBezTo>
                  <a:cubicBezTo>
                    <a:pt x="82" y="13"/>
                    <a:pt x="84" y="12"/>
                    <a:pt x="86" y="11"/>
                  </a:cubicBezTo>
                  <a:cubicBezTo>
                    <a:pt x="88" y="10"/>
                    <a:pt x="88" y="10"/>
                    <a:pt x="88" y="10"/>
                  </a:cubicBezTo>
                  <a:cubicBezTo>
                    <a:pt x="90" y="9"/>
                    <a:pt x="93" y="9"/>
                    <a:pt x="95" y="8"/>
                  </a:cubicBezTo>
                  <a:cubicBezTo>
                    <a:pt x="95" y="6"/>
                    <a:pt x="95" y="6"/>
                    <a:pt x="95" y="6"/>
                  </a:cubicBezTo>
                  <a:cubicBezTo>
                    <a:pt x="96" y="8"/>
                    <a:pt x="96" y="8"/>
                    <a:pt x="96" y="8"/>
                  </a:cubicBezTo>
                  <a:cubicBezTo>
                    <a:pt x="98" y="7"/>
                    <a:pt x="100" y="7"/>
                    <a:pt x="102" y="6"/>
                  </a:cubicBezTo>
                  <a:cubicBezTo>
                    <a:pt x="103" y="6"/>
                    <a:pt x="103" y="6"/>
                    <a:pt x="104" y="6"/>
                  </a:cubicBezTo>
                  <a:cubicBezTo>
                    <a:pt x="106" y="5"/>
                    <a:pt x="109" y="5"/>
                    <a:pt x="111" y="4"/>
                  </a:cubicBezTo>
                  <a:cubicBezTo>
                    <a:pt x="114" y="4"/>
                    <a:pt x="116" y="4"/>
                    <a:pt x="118" y="4"/>
                  </a:cubicBezTo>
                  <a:cubicBezTo>
                    <a:pt x="120" y="4"/>
                    <a:pt x="120" y="4"/>
                    <a:pt x="120" y="4"/>
                  </a:cubicBezTo>
                  <a:cubicBezTo>
                    <a:pt x="122" y="3"/>
                    <a:pt x="124" y="3"/>
                    <a:pt x="125" y="3"/>
                  </a:cubicBezTo>
                  <a:cubicBezTo>
                    <a:pt x="128" y="3"/>
                    <a:pt x="128" y="3"/>
                    <a:pt x="128" y="3"/>
                  </a:cubicBezTo>
                  <a:cubicBezTo>
                    <a:pt x="130" y="3"/>
                    <a:pt x="132" y="4"/>
                    <a:pt x="134" y="4"/>
                  </a:cubicBezTo>
                  <a:cubicBezTo>
                    <a:pt x="135" y="4"/>
                    <a:pt x="135" y="4"/>
                    <a:pt x="135" y="4"/>
                  </a:cubicBezTo>
                  <a:cubicBezTo>
                    <a:pt x="137" y="4"/>
                    <a:pt x="139" y="4"/>
                    <a:pt x="141" y="5"/>
                  </a:cubicBezTo>
                  <a:cubicBezTo>
                    <a:pt x="142" y="5"/>
                    <a:pt x="142" y="5"/>
                    <a:pt x="142" y="5"/>
                  </a:cubicBezTo>
                  <a:cubicBezTo>
                    <a:pt x="144" y="5"/>
                    <a:pt x="146" y="6"/>
                    <a:pt x="149" y="6"/>
                  </a:cubicBezTo>
                  <a:cubicBezTo>
                    <a:pt x="149" y="5"/>
                    <a:pt x="149" y="5"/>
                    <a:pt x="149" y="5"/>
                  </a:cubicBezTo>
                  <a:cubicBezTo>
                    <a:pt x="149" y="7"/>
                    <a:pt x="149" y="7"/>
                    <a:pt x="149" y="7"/>
                  </a:cubicBezTo>
                  <a:cubicBezTo>
                    <a:pt x="151" y="7"/>
                    <a:pt x="153" y="8"/>
                    <a:pt x="155" y="8"/>
                  </a:cubicBezTo>
                  <a:cubicBezTo>
                    <a:pt x="156" y="9"/>
                    <a:pt x="156" y="9"/>
                    <a:pt x="156" y="9"/>
                  </a:cubicBezTo>
                  <a:cubicBezTo>
                    <a:pt x="158" y="9"/>
                    <a:pt x="160" y="10"/>
                    <a:pt x="162" y="11"/>
                  </a:cubicBezTo>
                  <a:cubicBezTo>
                    <a:pt x="164" y="12"/>
                    <a:pt x="164" y="12"/>
                    <a:pt x="164" y="12"/>
                  </a:cubicBezTo>
                  <a:cubicBezTo>
                    <a:pt x="164" y="12"/>
                    <a:pt x="165" y="12"/>
                    <a:pt x="165" y="13"/>
                  </a:cubicBezTo>
                  <a:cubicBezTo>
                    <a:pt x="167" y="13"/>
                    <a:pt x="168" y="14"/>
                    <a:pt x="169" y="14"/>
                  </a:cubicBezTo>
                  <a:cubicBezTo>
                    <a:pt x="174" y="17"/>
                    <a:pt x="174" y="17"/>
                    <a:pt x="174" y="17"/>
                  </a:cubicBezTo>
                  <a:cubicBezTo>
                    <a:pt x="173" y="17"/>
                    <a:pt x="171" y="17"/>
                    <a:pt x="170" y="16"/>
                  </a:cubicBezTo>
                  <a:cubicBezTo>
                    <a:pt x="168" y="16"/>
                    <a:pt x="168" y="16"/>
                    <a:pt x="168" y="16"/>
                  </a:cubicBezTo>
                  <a:cubicBezTo>
                    <a:pt x="166" y="16"/>
                    <a:pt x="164" y="15"/>
                    <a:pt x="162" y="15"/>
                  </a:cubicBezTo>
                  <a:cubicBezTo>
                    <a:pt x="161" y="15"/>
                    <a:pt x="161" y="15"/>
                    <a:pt x="161" y="15"/>
                  </a:cubicBezTo>
                  <a:cubicBezTo>
                    <a:pt x="159" y="15"/>
                    <a:pt x="156" y="15"/>
                    <a:pt x="154" y="15"/>
                  </a:cubicBezTo>
                  <a:cubicBezTo>
                    <a:pt x="152" y="15"/>
                    <a:pt x="152" y="15"/>
                    <a:pt x="152" y="15"/>
                  </a:cubicBezTo>
                  <a:cubicBezTo>
                    <a:pt x="150" y="15"/>
                    <a:pt x="148" y="15"/>
                    <a:pt x="146" y="15"/>
                  </a:cubicBezTo>
                  <a:cubicBezTo>
                    <a:pt x="145" y="15"/>
                    <a:pt x="145" y="15"/>
                    <a:pt x="145" y="15"/>
                  </a:cubicBezTo>
                  <a:cubicBezTo>
                    <a:pt x="142" y="15"/>
                    <a:pt x="140" y="15"/>
                    <a:pt x="137" y="16"/>
                  </a:cubicBezTo>
                  <a:cubicBezTo>
                    <a:pt x="135" y="16"/>
                    <a:pt x="132" y="16"/>
                    <a:pt x="130" y="17"/>
                  </a:cubicBezTo>
                  <a:cubicBezTo>
                    <a:pt x="128" y="17"/>
                    <a:pt x="128" y="17"/>
                    <a:pt x="128" y="17"/>
                  </a:cubicBezTo>
                  <a:cubicBezTo>
                    <a:pt x="126" y="18"/>
                    <a:pt x="124" y="19"/>
                    <a:pt x="121" y="19"/>
                  </a:cubicBezTo>
                  <a:cubicBezTo>
                    <a:pt x="121" y="19"/>
                    <a:pt x="121" y="19"/>
                    <a:pt x="121" y="19"/>
                  </a:cubicBezTo>
                  <a:cubicBezTo>
                    <a:pt x="118" y="20"/>
                    <a:pt x="116" y="21"/>
                    <a:pt x="114" y="22"/>
                  </a:cubicBezTo>
                  <a:cubicBezTo>
                    <a:pt x="112" y="22"/>
                    <a:pt x="112" y="22"/>
                    <a:pt x="112" y="22"/>
                  </a:cubicBezTo>
                  <a:cubicBezTo>
                    <a:pt x="110" y="23"/>
                    <a:pt x="108" y="24"/>
                    <a:pt x="106" y="25"/>
                  </a:cubicBezTo>
                  <a:cubicBezTo>
                    <a:pt x="105" y="25"/>
                    <a:pt x="105" y="25"/>
                    <a:pt x="105" y="25"/>
                  </a:cubicBezTo>
                  <a:cubicBezTo>
                    <a:pt x="102" y="27"/>
                    <a:pt x="100" y="28"/>
                    <a:pt x="97" y="30"/>
                  </a:cubicBezTo>
                  <a:cubicBezTo>
                    <a:pt x="95" y="31"/>
                    <a:pt x="95" y="31"/>
                    <a:pt x="95" y="31"/>
                  </a:cubicBezTo>
                  <a:cubicBezTo>
                    <a:pt x="93" y="32"/>
                    <a:pt x="90" y="34"/>
                    <a:pt x="88" y="35"/>
                  </a:cubicBezTo>
                  <a:cubicBezTo>
                    <a:pt x="86" y="36"/>
                    <a:pt x="86" y="36"/>
                    <a:pt x="86" y="36"/>
                  </a:cubicBezTo>
                  <a:cubicBezTo>
                    <a:pt x="84" y="38"/>
                    <a:pt x="82" y="39"/>
                    <a:pt x="80" y="41"/>
                  </a:cubicBezTo>
                  <a:cubicBezTo>
                    <a:pt x="80" y="41"/>
                    <a:pt x="80" y="41"/>
                    <a:pt x="80" y="41"/>
                  </a:cubicBezTo>
                  <a:cubicBezTo>
                    <a:pt x="78" y="43"/>
                    <a:pt x="76" y="44"/>
                    <a:pt x="74" y="46"/>
                  </a:cubicBezTo>
                  <a:cubicBezTo>
                    <a:pt x="73" y="47"/>
                    <a:pt x="73" y="47"/>
                    <a:pt x="73" y="47"/>
                  </a:cubicBezTo>
                  <a:cubicBezTo>
                    <a:pt x="71" y="48"/>
                    <a:pt x="70" y="50"/>
                    <a:pt x="69" y="51"/>
                  </a:cubicBezTo>
                  <a:cubicBezTo>
                    <a:pt x="67" y="52"/>
                    <a:pt x="67" y="52"/>
                    <a:pt x="67" y="52"/>
                  </a:cubicBezTo>
                  <a:cubicBezTo>
                    <a:pt x="66" y="54"/>
                    <a:pt x="64" y="56"/>
                    <a:pt x="63" y="58"/>
                  </a:cubicBezTo>
                  <a:cubicBezTo>
                    <a:pt x="62" y="59"/>
                    <a:pt x="62" y="59"/>
                    <a:pt x="62" y="59"/>
                  </a:cubicBezTo>
                  <a:cubicBezTo>
                    <a:pt x="60" y="60"/>
                    <a:pt x="59" y="62"/>
                    <a:pt x="58" y="63"/>
                  </a:cubicBezTo>
                  <a:cubicBezTo>
                    <a:pt x="57" y="65"/>
                    <a:pt x="57" y="65"/>
                    <a:pt x="57" y="65"/>
                  </a:cubicBezTo>
                  <a:cubicBezTo>
                    <a:pt x="55" y="66"/>
                    <a:pt x="54" y="68"/>
                    <a:pt x="53" y="70"/>
                  </a:cubicBezTo>
                  <a:cubicBezTo>
                    <a:pt x="52" y="71"/>
                    <a:pt x="52" y="71"/>
                    <a:pt x="52" y="71"/>
                  </a:cubicBezTo>
                  <a:cubicBezTo>
                    <a:pt x="51" y="73"/>
                    <a:pt x="49" y="75"/>
                    <a:pt x="48" y="77"/>
                  </a:cubicBezTo>
                  <a:cubicBezTo>
                    <a:pt x="47" y="79"/>
                    <a:pt x="47" y="79"/>
                    <a:pt x="47" y="79"/>
                  </a:cubicBezTo>
                  <a:cubicBezTo>
                    <a:pt x="46" y="80"/>
                    <a:pt x="45" y="82"/>
                    <a:pt x="44" y="84"/>
                  </a:cubicBezTo>
                  <a:cubicBezTo>
                    <a:pt x="43" y="86"/>
                    <a:pt x="43" y="86"/>
                    <a:pt x="43" y="86"/>
                  </a:cubicBezTo>
                  <a:cubicBezTo>
                    <a:pt x="42" y="88"/>
                    <a:pt x="40" y="91"/>
                    <a:pt x="39" y="93"/>
                  </a:cubicBezTo>
                  <a:cubicBezTo>
                    <a:pt x="39" y="95"/>
                    <a:pt x="39" y="95"/>
                    <a:pt x="39" y="95"/>
                  </a:cubicBezTo>
                  <a:cubicBezTo>
                    <a:pt x="37" y="98"/>
                    <a:pt x="36" y="101"/>
                    <a:pt x="35" y="103"/>
                  </a:cubicBezTo>
                  <a:cubicBezTo>
                    <a:pt x="35" y="104"/>
                    <a:pt x="35" y="105"/>
                    <a:pt x="34" y="105"/>
                  </a:cubicBezTo>
                  <a:cubicBezTo>
                    <a:pt x="34" y="107"/>
                    <a:pt x="34" y="107"/>
                    <a:pt x="34" y="107"/>
                  </a:cubicBezTo>
                  <a:cubicBezTo>
                    <a:pt x="34" y="107"/>
                    <a:pt x="33" y="108"/>
                    <a:pt x="33" y="109"/>
                  </a:cubicBezTo>
                  <a:cubicBezTo>
                    <a:pt x="33" y="110"/>
                    <a:pt x="33" y="110"/>
                    <a:pt x="33" y="111"/>
                  </a:cubicBezTo>
                  <a:cubicBezTo>
                    <a:pt x="32" y="112"/>
                    <a:pt x="32" y="112"/>
                    <a:pt x="32" y="112"/>
                  </a:cubicBezTo>
                  <a:cubicBezTo>
                    <a:pt x="32" y="113"/>
                    <a:pt x="32" y="114"/>
                    <a:pt x="31" y="115"/>
                  </a:cubicBezTo>
                  <a:cubicBezTo>
                    <a:pt x="31" y="115"/>
                    <a:pt x="31" y="116"/>
                    <a:pt x="31" y="117"/>
                  </a:cubicBezTo>
                  <a:cubicBezTo>
                    <a:pt x="30" y="119"/>
                    <a:pt x="30" y="119"/>
                    <a:pt x="30" y="119"/>
                  </a:cubicBezTo>
                  <a:cubicBezTo>
                    <a:pt x="30" y="119"/>
                    <a:pt x="30" y="120"/>
                    <a:pt x="30" y="121"/>
                  </a:cubicBezTo>
                  <a:cubicBezTo>
                    <a:pt x="30" y="121"/>
                    <a:pt x="30" y="122"/>
                    <a:pt x="29" y="123"/>
                  </a:cubicBezTo>
                  <a:cubicBezTo>
                    <a:pt x="29" y="125"/>
                    <a:pt x="29" y="125"/>
                    <a:pt x="29" y="125"/>
                  </a:cubicBezTo>
                  <a:cubicBezTo>
                    <a:pt x="29" y="125"/>
                    <a:pt x="29" y="126"/>
                    <a:pt x="29" y="126"/>
                  </a:cubicBezTo>
                  <a:cubicBezTo>
                    <a:pt x="29" y="127"/>
                    <a:pt x="28" y="128"/>
                    <a:pt x="28" y="129"/>
                  </a:cubicBezTo>
                  <a:cubicBezTo>
                    <a:pt x="27" y="137"/>
                    <a:pt x="27" y="137"/>
                    <a:pt x="27" y="137"/>
                  </a:cubicBezTo>
                  <a:cubicBezTo>
                    <a:pt x="27" y="137"/>
                    <a:pt x="27" y="138"/>
                    <a:pt x="27" y="138"/>
                  </a:cubicBezTo>
                  <a:cubicBezTo>
                    <a:pt x="27" y="139"/>
                    <a:pt x="27" y="140"/>
                    <a:pt x="27" y="141"/>
                  </a:cubicBezTo>
                  <a:cubicBezTo>
                    <a:pt x="27" y="143"/>
                    <a:pt x="27" y="143"/>
                    <a:pt x="27" y="143"/>
                  </a:cubicBezTo>
                  <a:cubicBezTo>
                    <a:pt x="27" y="144"/>
                    <a:pt x="27" y="144"/>
                    <a:pt x="27" y="145"/>
                  </a:cubicBezTo>
                  <a:cubicBezTo>
                    <a:pt x="27" y="147"/>
                    <a:pt x="26" y="149"/>
                    <a:pt x="26" y="151"/>
                  </a:cubicBezTo>
                  <a:cubicBezTo>
                    <a:pt x="26" y="166"/>
                    <a:pt x="29" y="181"/>
                    <a:pt x="35" y="195"/>
                  </a:cubicBezTo>
                  <a:cubicBezTo>
                    <a:pt x="40" y="208"/>
                    <a:pt x="48" y="221"/>
                    <a:pt x="58" y="230"/>
                  </a:cubicBezTo>
                  <a:lnTo>
                    <a:pt x="53" y="227"/>
                  </a:lnTo>
                  <a:close/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" name="Freeform 23"/>
            <p:cNvSpPr>
              <a:spLocks noEditPoints="1"/>
            </p:cNvSpPr>
            <p:nvPr/>
          </p:nvSpPr>
          <p:spPr bwMode="auto">
            <a:xfrm>
              <a:off x="5113338" y="1009650"/>
              <a:ext cx="574675" cy="633413"/>
            </a:xfrm>
            <a:custGeom>
              <a:avLst/>
              <a:gdLst>
                <a:gd name="T0" fmla="*/ 182 w 211"/>
                <a:gd name="T1" fmla="*/ 29 h 233"/>
                <a:gd name="T2" fmla="*/ 106 w 211"/>
                <a:gd name="T3" fmla="*/ 4 h 233"/>
                <a:gd name="T4" fmla="*/ 0 w 211"/>
                <a:gd name="T5" fmla="*/ 133 h 233"/>
                <a:gd name="T6" fmla="*/ 29 w 211"/>
                <a:gd name="T7" fmla="*/ 207 h 233"/>
                <a:gd name="T8" fmla="*/ 92 w 211"/>
                <a:gd name="T9" fmla="*/ 233 h 233"/>
                <a:gd name="T10" fmla="*/ 92 w 211"/>
                <a:gd name="T11" fmla="*/ 233 h 233"/>
                <a:gd name="T12" fmla="*/ 106 w 211"/>
                <a:gd name="T13" fmla="*/ 232 h 233"/>
                <a:gd name="T14" fmla="*/ 211 w 211"/>
                <a:gd name="T15" fmla="*/ 104 h 233"/>
                <a:gd name="T16" fmla="*/ 182 w 211"/>
                <a:gd name="T17" fmla="*/ 29 h 233"/>
                <a:gd name="T18" fmla="*/ 105 w 211"/>
                <a:gd name="T19" fmla="*/ 229 h 233"/>
                <a:gd name="T20" fmla="*/ 92 w 211"/>
                <a:gd name="T21" fmla="*/ 230 h 233"/>
                <a:gd name="T22" fmla="*/ 92 w 211"/>
                <a:gd name="T23" fmla="*/ 230 h 233"/>
                <a:gd name="T24" fmla="*/ 31 w 211"/>
                <a:gd name="T25" fmla="*/ 205 h 233"/>
                <a:gd name="T26" fmla="*/ 3 w 211"/>
                <a:gd name="T27" fmla="*/ 133 h 233"/>
                <a:gd name="T28" fmla="*/ 106 w 211"/>
                <a:gd name="T29" fmla="*/ 7 h 233"/>
                <a:gd name="T30" fmla="*/ 119 w 211"/>
                <a:gd name="T31" fmla="*/ 7 h 233"/>
                <a:gd name="T32" fmla="*/ 180 w 211"/>
                <a:gd name="T33" fmla="*/ 32 h 233"/>
                <a:gd name="T34" fmla="*/ 208 w 211"/>
                <a:gd name="T35" fmla="*/ 104 h 233"/>
                <a:gd name="T36" fmla="*/ 105 w 211"/>
                <a:gd name="T37" fmla="*/ 229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11" h="233">
                  <a:moveTo>
                    <a:pt x="182" y="29"/>
                  </a:moveTo>
                  <a:cubicBezTo>
                    <a:pt x="163" y="9"/>
                    <a:pt x="135" y="0"/>
                    <a:pt x="106" y="4"/>
                  </a:cubicBezTo>
                  <a:cubicBezTo>
                    <a:pt x="47" y="12"/>
                    <a:pt x="0" y="70"/>
                    <a:pt x="0" y="133"/>
                  </a:cubicBezTo>
                  <a:cubicBezTo>
                    <a:pt x="0" y="162"/>
                    <a:pt x="10" y="189"/>
                    <a:pt x="29" y="207"/>
                  </a:cubicBezTo>
                  <a:cubicBezTo>
                    <a:pt x="45" y="224"/>
                    <a:pt x="68" y="233"/>
                    <a:pt x="92" y="233"/>
                  </a:cubicBezTo>
                  <a:cubicBezTo>
                    <a:pt x="92" y="233"/>
                    <a:pt x="92" y="233"/>
                    <a:pt x="92" y="233"/>
                  </a:cubicBezTo>
                  <a:cubicBezTo>
                    <a:pt x="96" y="233"/>
                    <a:pt x="101" y="233"/>
                    <a:pt x="106" y="232"/>
                  </a:cubicBezTo>
                  <a:cubicBezTo>
                    <a:pt x="164" y="224"/>
                    <a:pt x="211" y="166"/>
                    <a:pt x="211" y="104"/>
                  </a:cubicBezTo>
                  <a:cubicBezTo>
                    <a:pt x="211" y="74"/>
                    <a:pt x="201" y="48"/>
                    <a:pt x="182" y="29"/>
                  </a:cubicBezTo>
                  <a:close/>
                  <a:moveTo>
                    <a:pt x="105" y="229"/>
                  </a:moveTo>
                  <a:cubicBezTo>
                    <a:pt x="101" y="230"/>
                    <a:pt x="96" y="230"/>
                    <a:pt x="92" y="230"/>
                  </a:cubicBezTo>
                  <a:cubicBezTo>
                    <a:pt x="92" y="230"/>
                    <a:pt x="92" y="230"/>
                    <a:pt x="92" y="230"/>
                  </a:cubicBezTo>
                  <a:cubicBezTo>
                    <a:pt x="69" y="230"/>
                    <a:pt x="47" y="221"/>
                    <a:pt x="31" y="205"/>
                  </a:cubicBezTo>
                  <a:cubicBezTo>
                    <a:pt x="13" y="187"/>
                    <a:pt x="3" y="161"/>
                    <a:pt x="3" y="133"/>
                  </a:cubicBezTo>
                  <a:cubicBezTo>
                    <a:pt x="3" y="72"/>
                    <a:pt x="49" y="15"/>
                    <a:pt x="106" y="7"/>
                  </a:cubicBezTo>
                  <a:cubicBezTo>
                    <a:pt x="110" y="7"/>
                    <a:pt x="115" y="7"/>
                    <a:pt x="119" y="7"/>
                  </a:cubicBezTo>
                  <a:cubicBezTo>
                    <a:pt x="142" y="7"/>
                    <a:pt x="164" y="15"/>
                    <a:pt x="180" y="32"/>
                  </a:cubicBezTo>
                  <a:cubicBezTo>
                    <a:pt x="198" y="50"/>
                    <a:pt x="208" y="75"/>
                    <a:pt x="208" y="104"/>
                  </a:cubicBezTo>
                  <a:cubicBezTo>
                    <a:pt x="208" y="165"/>
                    <a:pt x="162" y="221"/>
                    <a:pt x="105" y="229"/>
                  </a:cubicBezTo>
                  <a:close/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" name="Freeform 24"/>
            <p:cNvSpPr>
              <a:spLocks noEditPoints="1"/>
            </p:cNvSpPr>
            <p:nvPr/>
          </p:nvSpPr>
          <p:spPr bwMode="auto">
            <a:xfrm>
              <a:off x="5140325" y="1039813"/>
              <a:ext cx="520700" cy="576263"/>
            </a:xfrm>
            <a:custGeom>
              <a:avLst/>
              <a:gdLst>
                <a:gd name="T0" fmla="*/ 165 w 191"/>
                <a:gd name="T1" fmla="*/ 26 h 212"/>
                <a:gd name="T2" fmla="*/ 97 w 191"/>
                <a:gd name="T3" fmla="*/ 4 h 212"/>
                <a:gd name="T4" fmla="*/ 0 w 191"/>
                <a:gd name="T5" fmla="*/ 122 h 212"/>
                <a:gd name="T6" fmla="*/ 26 w 191"/>
                <a:gd name="T7" fmla="*/ 189 h 212"/>
                <a:gd name="T8" fmla="*/ 82 w 191"/>
                <a:gd name="T9" fmla="*/ 212 h 212"/>
                <a:gd name="T10" fmla="*/ 94 w 191"/>
                <a:gd name="T11" fmla="*/ 211 h 212"/>
                <a:gd name="T12" fmla="*/ 191 w 191"/>
                <a:gd name="T13" fmla="*/ 93 h 212"/>
                <a:gd name="T14" fmla="*/ 165 w 191"/>
                <a:gd name="T15" fmla="*/ 26 h 212"/>
                <a:gd name="T16" fmla="*/ 94 w 191"/>
                <a:gd name="T17" fmla="*/ 208 h 212"/>
                <a:gd name="T18" fmla="*/ 28 w 191"/>
                <a:gd name="T19" fmla="*/ 187 h 212"/>
                <a:gd name="T20" fmla="*/ 3 w 191"/>
                <a:gd name="T21" fmla="*/ 122 h 212"/>
                <a:gd name="T22" fmla="*/ 97 w 191"/>
                <a:gd name="T23" fmla="*/ 7 h 212"/>
                <a:gd name="T24" fmla="*/ 109 w 191"/>
                <a:gd name="T25" fmla="*/ 6 h 212"/>
                <a:gd name="T26" fmla="*/ 163 w 191"/>
                <a:gd name="T27" fmla="*/ 28 h 212"/>
                <a:gd name="T28" fmla="*/ 188 w 191"/>
                <a:gd name="T29" fmla="*/ 93 h 212"/>
                <a:gd name="T30" fmla="*/ 168 w 191"/>
                <a:gd name="T31" fmla="*/ 157 h 212"/>
                <a:gd name="T32" fmla="*/ 179 w 191"/>
                <a:gd name="T33" fmla="*/ 121 h 212"/>
                <a:gd name="T34" fmla="*/ 179 w 191"/>
                <a:gd name="T35" fmla="*/ 120 h 212"/>
                <a:gd name="T36" fmla="*/ 160 w 191"/>
                <a:gd name="T37" fmla="*/ 88 h 212"/>
                <a:gd name="T38" fmla="*/ 133 w 191"/>
                <a:gd name="T39" fmla="*/ 109 h 212"/>
                <a:gd name="T40" fmla="*/ 146 w 191"/>
                <a:gd name="T41" fmla="*/ 132 h 212"/>
                <a:gd name="T42" fmla="*/ 126 w 191"/>
                <a:gd name="T43" fmla="*/ 134 h 212"/>
                <a:gd name="T44" fmla="*/ 126 w 191"/>
                <a:gd name="T45" fmla="*/ 128 h 212"/>
                <a:gd name="T46" fmla="*/ 125 w 191"/>
                <a:gd name="T47" fmla="*/ 125 h 212"/>
                <a:gd name="T48" fmla="*/ 123 w 191"/>
                <a:gd name="T49" fmla="*/ 123 h 212"/>
                <a:gd name="T50" fmla="*/ 121 w 191"/>
                <a:gd name="T51" fmla="*/ 123 h 212"/>
                <a:gd name="T52" fmla="*/ 117 w 191"/>
                <a:gd name="T53" fmla="*/ 125 h 212"/>
                <a:gd name="T54" fmla="*/ 93 w 191"/>
                <a:gd name="T55" fmla="*/ 152 h 212"/>
                <a:gd name="T56" fmla="*/ 91 w 191"/>
                <a:gd name="T57" fmla="*/ 156 h 212"/>
                <a:gd name="T58" fmla="*/ 93 w 191"/>
                <a:gd name="T59" fmla="*/ 160 h 212"/>
                <a:gd name="T60" fmla="*/ 117 w 191"/>
                <a:gd name="T61" fmla="*/ 180 h 212"/>
                <a:gd name="T62" fmla="*/ 120 w 191"/>
                <a:gd name="T63" fmla="*/ 181 h 212"/>
                <a:gd name="T64" fmla="*/ 121 w 191"/>
                <a:gd name="T65" fmla="*/ 181 h 212"/>
                <a:gd name="T66" fmla="*/ 123 w 191"/>
                <a:gd name="T67" fmla="*/ 180 h 212"/>
                <a:gd name="T68" fmla="*/ 126 w 191"/>
                <a:gd name="T69" fmla="*/ 175 h 212"/>
                <a:gd name="T70" fmla="*/ 126 w 191"/>
                <a:gd name="T71" fmla="*/ 169 h 212"/>
                <a:gd name="T72" fmla="*/ 164 w 191"/>
                <a:gd name="T73" fmla="*/ 163 h 212"/>
                <a:gd name="T74" fmla="*/ 94 w 191"/>
                <a:gd name="T75" fmla="*/ 208 h 212"/>
                <a:gd name="T76" fmla="*/ 151 w 191"/>
                <a:gd name="T77" fmla="*/ 134 h 212"/>
                <a:gd name="T78" fmla="*/ 137 w 191"/>
                <a:gd name="T79" fmla="*/ 110 h 212"/>
                <a:gd name="T80" fmla="*/ 160 w 191"/>
                <a:gd name="T81" fmla="*/ 93 h 212"/>
                <a:gd name="T82" fmla="*/ 175 w 191"/>
                <a:gd name="T83" fmla="*/ 120 h 212"/>
                <a:gd name="T84" fmla="*/ 175 w 191"/>
                <a:gd name="T85" fmla="*/ 120 h 212"/>
                <a:gd name="T86" fmla="*/ 175 w 191"/>
                <a:gd name="T87" fmla="*/ 121 h 212"/>
                <a:gd name="T88" fmla="*/ 164 w 191"/>
                <a:gd name="T89" fmla="*/ 160 h 212"/>
                <a:gd name="T90" fmla="*/ 123 w 191"/>
                <a:gd name="T91" fmla="*/ 166 h 212"/>
                <a:gd name="T92" fmla="*/ 123 w 191"/>
                <a:gd name="T93" fmla="*/ 175 h 212"/>
                <a:gd name="T94" fmla="*/ 121 w 191"/>
                <a:gd name="T95" fmla="*/ 178 h 212"/>
                <a:gd name="T96" fmla="*/ 121 w 191"/>
                <a:gd name="T97" fmla="*/ 178 h 212"/>
                <a:gd name="T98" fmla="*/ 120 w 191"/>
                <a:gd name="T99" fmla="*/ 178 h 212"/>
                <a:gd name="T100" fmla="*/ 119 w 191"/>
                <a:gd name="T101" fmla="*/ 178 h 212"/>
                <a:gd name="T102" fmla="*/ 95 w 191"/>
                <a:gd name="T103" fmla="*/ 157 h 212"/>
                <a:gd name="T104" fmla="*/ 94 w 191"/>
                <a:gd name="T105" fmla="*/ 156 h 212"/>
                <a:gd name="T106" fmla="*/ 95 w 191"/>
                <a:gd name="T107" fmla="*/ 154 h 212"/>
                <a:gd name="T108" fmla="*/ 120 w 191"/>
                <a:gd name="T109" fmla="*/ 127 h 212"/>
                <a:gd name="T110" fmla="*/ 121 w 191"/>
                <a:gd name="T111" fmla="*/ 126 h 212"/>
                <a:gd name="T112" fmla="*/ 122 w 191"/>
                <a:gd name="T113" fmla="*/ 126 h 212"/>
                <a:gd name="T114" fmla="*/ 123 w 191"/>
                <a:gd name="T115" fmla="*/ 126 h 212"/>
                <a:gd name="T116" fmla="*/ 123 w 191"/>
                <a:gd name="T117" fmla="*/ 128 h 212"/>
                <a:gd name="T118" fmla="*/ 123 w 191"/>
                <a:gd name="T119" fmla="*/ 138 h 212"/>
                <a:gd name="T120" fmla="*/ 151 w 191"/>
                <a:gd name="T121" fmla="*/ 134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91" h="212">
                  <a:moveTo>
                    <a:pt x="165" y="26"/>
                  </a:moveTo>
                  <a:cubicBezTo>
                    <a:pt x="148" y="8"/>
                    <a:pt x="123" y="0"/>
                    <a:pt x="97" y="4"/>
                  </a:cubicBezTo>
                  <a:cubicBezTo>
                    <a:pt x="44" y="11"/>
                    <a:pt x="0" y="64"/>
                    <a:pt x="0" y="122"/>
                  </a:cubicBezTo>
                  <a:cubicBezTo>
                    <a:pt x="0" y="148"/>
                    <a:pt x="9" y="172"/>
                    <a:pt x="26" y="189"/>
                  </a:cubicBezTo>
                  <a:cubicBezTo>
                    <a:pt x="41" y="204"/>
                    <a:pt x="61" y="212"/>
                    <a:pt x="82" y="212"/>
                  </a:cubicBezTo>
                  <a:cubicBezTo>
                    <a:pt x="86" y="212"/>
                    <a:pt x="90" y="212"/>
                    <a:pt x="94" y="211"/>
                  </a:cubicBezTo>
                  <a:cubicBezTo>
                    <a:pt x="147" y="203"/>
                    <a:pt x="191" y="150"/>
                    <a:pt x="191" y="93"/>
                  </a:cubicBezTo>
                  <a:cubicBezTo>
                    <a:pt x="191" y="66"/>
                    <a:pt x="182" y="42"/>
                    <a:pt x="165" y="26"/>
                  </a:cubicBezTo>
                  <a:close/>
                  <a:moveTo>
                    <a:pt x="94" y="208"/>
                  </a:moveTo>
                  <a:cubicBezTo>
                    <a:pt x="69" y="211"/>
                    <a:pt x="45" y="204"/>
                    <a:pt x="28" y="187"/>
                  </a:cubicBezTo>
                  <a:cubicBezTo>
                    <a:pt x="12" y="171"/>
                    <a:pt x="3" y="148"/>
                    <a:pt x="3" y="122"/>
                  </a:cubicBezTo>
                  <a:cubicBezTo>
                    <a:pt x="4" y="66"/>
                    <a:pt x="46" y="14"/>
                    <a:pt x="97" y="7"/>
                  </a:cubicBezTo>
                  <a:cubicBezTo>
                    <a:pt x="101" y="6"/>
                    <a:pt x="105" y="6"/>
                    <a:pt x="109" y="6"/>
                  </a:cubicBezTo>
                  <a:cubicBezTo>
                    <a:pt x="130" y="6"/>
                    <a:pt x="149" y="14"/>
                    <a:pt x="163" y="28"/>
                  </a:cubicBezTo>
                  <a:cubicBezTo>
                    <a:pt x="179" y="44"/>
                    <a:pt x="188" y="67"/>
                    <a:pt x="188" y="93"/>
                  </a:cubicBezTo>
                  <a:cubicBezTo>
                    <a:pt x="188" y="116"/>
                    <a:pt x="180" y="138"/>
                    <a:pt x="168" y="157"/>
                  </a:cubicBezTo>
                  <a:cubicBezTo>
                    <a:pt x="179" y="121"/>
                    <a:pt x="179" y="121"/>
                    <a:pt x="179" y="121"/>
                  </a:cubicBezTo>
                  <a:cubicBezTo>
                    <a:pt x="179" y="120"/>
                    <a:pt x="179" y="120"/>
                    <a:pt x="179" y="120"/>
                  </a:cubicBezTo>
                  <a:cubicBezTo>
                    <a:pt x="160" y="88"/>
                    <a:pt x="160" y="88"/>
                    <a:pt x="160" y="88"/>
                  </a:cubicBezTo>
                  <a:cubicBezTo>
                    <a:pt x="133" y="109"/>
                    <a:pt x="133" y="109"/>
                    <a:pt x="133" y="109"/>
                  </a:cubicBezTo>
                  <a:cubicBezTo>
                    <a:pt x="146" y="132"/>
                    <a:pt x="146" y="132"/>
                    <a:pt x="146" y="132"/>
                  </a:cubicBezTo>
                  <a:cubicBezTo>
                    <a:pt x="126" y="134"/>
                    <a:pt x="126" y="134"/>
                    <a:pt x="126" y="134"/>
                  </a:cubicBezTo>
                  <a:cubicBezTo>
                    <a:pt x="126" y="128"/>
                    <a:pt x="126" y="128"/>
                    <a:pt x="126" y="128"/>
                  </a:cubicBezTo>
                  <a:cubicBezTo>
                    <a:pt x="126" y="127"/>
                    <a:pt x="126" y="126"/>
                    <a:pt x="125" y="125"/>
                  </a:cubicBezTo>
                  <a:cubicBezTo>
                    <a:pt x="125" y="124"/>
                    <a:pt x="124" y="123"/>
                    <a:pt x="123" y="123"/>
                  </a:cubicBezTo>
                  <a:cubicBezTo>
                    <a:pt x="122" y="123"/>
                    <a:pt x="121" y="123"/>
                    <a:pt x="121" y="123"/>
                  </a:cubicBezTo>
                  <a:cubicBezTo>
                    <a:pt x="119" y="123"/>
                    <a:pt x="118" y="123"/>
                    <a:pt x="117" y="125"/>
                  </a:cubicBezTo>
                  <a:cubicBezTo>
                    <a:pt x="93" y="152"/>
                    <a:pt x="93" y="152"/>
                    <a:pt x="93" y="152"/>
                  </a:cubicBezTo>
                  <a:cubicBezTo>
                    <a:pt x="92" y="153"/>
                    <a:pt x="91" y="154"/>
                    <a:pt x="91" y="156"/>
                  </a:cubicBezTo>
                  <a:cubicBezTo>
                    <a:pt x="91" y="157"/>
                    <a:pt x="92" y="159"/>
                    <a:pt x="93" y="160"/>
                  </a:cubicBezTo>
                  <a:cubicBezTo>
                    <a:pt x="117" y="180"/>
                    <a:pt x="117" y="180"/>
                    <a:pt x="117" y="180"/>
                  </a:cubicBezTo>
                  <a:cubicBezTo>
                    <a:pt x="118" y="181"/>
                    <a:pt x="119" y="181"/>
                    <a:pt x="120" y="181"/>
                  </a:cubicBezTo>
                  <a:cubicBezTo>
                    <a:pt x="121" y="181"/>
                    <a:pt x="121" y="181"/>
                    <a:pt x="121" y="181"/>
                  </a:cubicBezTo>
                  <a:cubicBezTo>
                    <a:pt x="122" y="181"/>
                    <a:pt x="123" y="181"/>
                    <a:pt x="123" y="180"/>
                  </a:cubicBezTo>
                  <a:cubicBezTo>
                    <a:pt x="125" y="179"/>
                    <a:pt x="126" y="177"/>
                    <a:pt x="126" y="175"/>
                  </a:cubicBezTo>
                  <a:cubicBezTo>
                    <a:pt x="126" y="169"/>
                    <a:pt x="126" y="169"/>
                    <a:pt x="126" y="169"/>
                  </a:cubicBezTo>
                  <a:cubicBezTo>
                    <a:pt x="164" y="163"/>
                    <a:pt x="164" y="163"/>
                    <a:pt x="164" y="163"/>
                  </a:cubicBezTo>
                  <a:cubicBezTo>
                    <a:pt x="147" y="187"/>
                    <a:pt x="122" y="204"/>
                    <a:pt x="94" y="208"/>
                  </a:cubicBezTo>
                  <a:close/>
                  <a:moveTo>
                    <a:pt x="151" y="134"/>
                  </a:moveTo>
                  <a:cubicBezTo>
                    <a:pt x="137" y="110"/>
                    <a:pt x="137" y="110"/>
                    <a:pt x="137" y="110"/>
                  </a:cubicBezTo>
                  <a:cubicBezTo>
                    <a:pt x="160" y="93"/>
                    <a:pt x="160" y="93"/>
                    <a:pt x="160" y="93"/>
                  </a:cubicBezTo>
                  <a:cubicBezTo>
                    <a:pt x="175" y="120"/>
                    <a:pt x="175" y="120"/>
                    <a:pt x="175" y="120"/>
                  </a:cubicBezTo>
                  <a:cubicBezTo>
                    <a:pt x="175" y="120"/>
                    <a:pt x="175" y="120"/>
                    <a:pt x="175" y="120"/>
                  </a:cubicBezTo>
                  <a:cubicBezTo>
                    <a:pt x="175" y="121"/>
                    <a:pt x="175" y="121"/>
                    <a:pt x="175" y="121"/>
                  </a:cubicBezTo>
                  <a:cubicBezTo>
                    <a:pt x="164" y="160"/>
                    <a:pt x="164" y="160"/>
                    <a:pt x="164" y="160"/>
                  </a:cubicBezTo>
                  <a:cubicBezTo>
                    <a:pt x="123" y="166"/>
                    <a:pt x="123" y="166"/>
                    <a:pt x="123" y="166"/>
                  </a:cubicBezTo>
                  <a:cubicBezTo>
                    <a:pt x="123" y="175"/>
                    <a:pt x="123" y="175"/>
                    <a:pt x="123" y="175"/>
                  </a:cubicBezTo>
                  <a:cubicBezTo>
                    <a:pt x="123" y="176"/>
                    <a:pt x="122" y="177"/>
                    <a:pt x="121" y="178"/>
                  </a:cubicBezTo>
                  <a:cubicBezTo>
                    <a:pt x="121" y="178"/>
                    <a:pt x="121" y="178"/>
                    <a:pt x="121" y="178"/>
                  </a:cubicBezTo>
                  <a:cubicBezTo>
                    <a:pt x="120" y="178"/>
                    <a:pt x="120" y="178"/>
                    <a:pt x="120" y="178"/>
                  </a:cubicBezTo>
                  <a:cubicBezTo>
                    <a:pt x="120" y="178"/>
                    <a:pt x="120" y="178"/>
                    <a:pt x="119" y="178"/>
                  </a:cubicBezTo>
                  <a:cubicBezTo>
                    <a:pt x="95" y="157"/>
                    <a:pt x="95" y="157"/>
                    <a:pt x="95" y="157"/>
                  </a:cubicBezTo>
                  <a:cubicBezTo>
                    <a:pt x="95" y="157"/>
                    <a:pt x="94" y="156"/>
                    <a:pt x="94" y="156"/>
                  </a:cubicBezTo>
                  <a:cubicBezTo>
                    <a:pt x="94" y="155"/>
                    <a:pt x="95" y="154"/>
                    <a:pt x="95" y="154"/>
                  </a:cubicBezTo>
                  <a:cubicBezTo>
                    <a:pt x="120" y="127"/>
                    <a:pt x="120" y="127"/>
                    <a:pt x="120" y="127"/>
                  </a:cubicBezTo>
                  <a:cubicBezTo>
                    <a:pt x="120" y="126"/>
                    <a:pt x="121" y="126"/>
                    <a:pt x="121" y="126"/>
                  </a:cubicBezTo>
                  <a:cubicBezTo>
                    <a:pt x="122" y="126"/>
                    <a:pt x="122" y="126"/>
                    <a:pt x="122" y="126"/>
                  </a:cubicBezTo>
                  <a:cubicBezTo>
                    <a:pt x="122" y="126"/>
                    <a:pt x="122" y="126"/>
                    <a:pt x="123" y="126"/>
                  </a:cubicBezTo>
                  <a:cubicBezTo>
                    <a:pt x="123" y="127"/>
                    <a:pt x="123" y="127"/>
                    <a:pt x="123" y="128"/>
                  </a:cubicBezTo>
                  <a:cubicBezTo>
                    <a:pt x="123" y="138"/>
                    <a:pt x="123" y="138"/>
                    <a:pt x="123" y="138"/>
                  </a:cubicBezTo>
                  <a:lnTo>
                    <a:pt x="151" y="134"/>
                  </a:lnTo>
                  <a:close/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" name="Freeform 25"/>
            <p:cNvSpPr>
              <a:spLocks noEditPoints="1"/>
            </p:cNvSpPr>
            <p:nvPr/>
          </p:nvSpPr>
          <p:spPr bwMode="auto">
            <a:xfrm>
              <a:off x="5311775" y="1096963"/>
              <a:ext cx="247650" cy="206375"/>
            </a:xfrm>
            <a:custGeom>
              <a:avLst/>
              <a:gdLst>
                <a:gd name="T0" fmla="*/ 51 w 91"/>
                <a:gd name="T1" fmla="*/ 55 h 76"/>
                <a:gd name="T2" fmla="*/ 45 w 91"/>
                <a:gd name="T3" fmla="*/ 60 h 76"/>
                <a:gd name="T4" fmla="*/ 43 w 91"/>
                <a:gd name="T5" fmla="*/ 62 h 76"/>
                <a:gd name="T6" fmla="*/ 42 w 91"/>
                <a:gd name="T7" fmla="*/ 65 h 76"/>
                <a:gd name="T8" fmla="*/ 46 w 91"/>
                <a:gd name="T9" fmla="*/ 70 h 76"/>
                <a:gd name="T10" fmla="*/ 78 w 91"/>
                <a:gd name="T11" fmla="*/ 76 h 76"/>
                <a:gd name="T12" fmla="*/ 78 w 91"/>
                <a:gd name="T13" fmla="*/ 76 h 76"/>
                <a:gd name="T14" fmla="*/ 79 w 91"/>
                <a:gd name="T15" fmla="*/ 76 h 76"/>
                <a:gd name="T16" fmla="*/ 82 w 91"/>
                <a:gd name="T17" fmla="*/ 75 h 76"/>
                <a:gd name="T18" fmla="*/ 84 w 91"/>
                <a:gd name="T19" fmla="*/ 71 h 76"/>
                <a:gd name="T20" fmla="*/ 91 w 91"/>
                <a:gd name="T21" fmla="*/ 36 h 76"/>
                <a:gd name="T22" fmla="*/ 89 w 91"/>
                <a:gd name="T23" fmla="*/ 30 h 76"/>
                <a:gd name="T24" fmla="*/ 86 w 91"/>
                <a:gd name="T25" fmla="*/ 30 h 76"/>
                <a:gd name="T26" fmla="*/ 83 w 91"/>
                <a:gd name="T27" fmla="*/ 31 h 76"/>
                <a:gd name="T28" fmla="*/ 78 w 91"/>
                <a:gd name="T29" fmla="*/ 34 h 76"/>
                <a:gd name="T30" fmla="*/ 58 w 91"/>
                <a:gd name="T31" fmla="*/ 0 h 76"/>
                <a:gd name="T32" fmla="*/ 19 w 91"/>
                <a:gd name="T33" fmla="*/ 14 h 76"/>
                <a:gd name="T34" fmla="*/ 18 w 91"/>
                <a:gd name="T35" fmla="*/ 14 h 76"/>
                <a:gd name="T36" fmla="*/ 0 w 91"/>
                <a:gd name="T37" fmla="*/ 51 h 76"/>
                <a:gd name="T38" fmla="*/ 28 w 91"/>
                <a:gd name="T39" fmla="*/ 65 h 76"/>
                <a:gd name="T40" fmla="*/ 41 w 91"/>
                <a:gd name="T41" fmla="*/ 38 h 76"/>
                <a:gd name="T42" fmla="*/ 51 w 91"/>
                <a:gd name="T43" fmla="*/ 55 h 76"/>
                <a:gd name="T44" fmla="*/ 41 w 91"/>
                <a:gd name="T45" fmla="*/ 32 h 76"/>
                <a:gd name="T46" fmla="*/ 39 w 91"/>
                <a:gd name="T47" fmla="*/ 30 h 76"/>
                <a:gd name="T48" fmla="*/ 39 w 91"/>
                <a:gd name="T49" fmla="*/ 30 h 76"/>
                <a:gd name="T50" fmla="*/ 39 w 91"/>
                <a:gd name="T51" fmla="*/ 30 h 76"/>
                <a:gd name="T52" fmla="*/ 37 w 91"/>
                <a:gd name="T53" fmla="*/ 32 h 76"/>
                <a:gd name="T54" fmla="*/ 38 w 91"/>
                <a:gd name="T55" fmla="*/ 34 h 76"/>
                <a:gd name="T56" fmla="*/ 38 w 91"/>
                <a:gd name="T57" fmla="*/ 34 h 76"/>
                <a:gd name="T58" fmla="*/ 39 w 91"/>
                <a:gd name="T59" fmla="*/ 35 h 76"/>
                <a:gd name="T60" fmla="*/ 39 w 91"/>
                <a:gd name="T61" fmla="*/ 35 h 76"/>
                <a:gd name="T62" fmla="*/ 26 w 91"/>
                <a:gd name="T63" fmla="*/ 60 h 76"/>
                <a:gd name="T64" fmla="*/ 4 w 91"/>
                <a:gd name="T65" fmla="*/ 50 h 76"/>
                <a:gd name="T66" fmla="*/ 20 w 91"/>
                <a:gd name="T67" fmla="*/ 18 h 76"/>
                <a:gd name="T68" fmla="*/ 21 w 91"/>
                <a:gd name="T69" fmla="*/ 18 h 76"/>
                <a:gd name="T70" fmla="*/ 21 w 91"/>
                <a:gd name="T71" fmla="*/ 17 h 76"/>
                <a:gd name="T72" fmla="*/ 57 w 91"/>
                <a:gd name="T73" fmla="*/ 4 h 76"/>
                <a:gd name="T74" fmla="*/ 77 w 91"/>
                <a:gd name="T75" fmla="*/ 39 h 76"/>
                <a:gd name="T76" fmla="*/ 85 w 91"/>
                <a:gd name="T77" fmla="*/ 33 h 76"/>
                <a:gd name="T78" fmla="*/ 86 w 91"/>
                <a:gd name="T79" fmla="*/ 33 h 76"/>
                <a:gd name="T80" fmla="*/ 87 w 91"/>
                <a:gd name="T81" fmla="*/ 33 h 76"/>
                <a:gd name="T82" fmla="*/ 88 w 91"/>
                <a:gd name="T83" fmla="*/ 35 h 76"/>
                <a:gd name="T84" fmla="*/ 81 w 91"/>
                <a:gd name="T85" fmla="*/ 71 h 76"/>
                <a:gd name="T86" fmla="*/ 80 w 91"/>
                <a:gd name="T87" fmla="*/ 73 h 76"/>
                <a:gd name="T88" fmla="*/ 79 w 91"/>
                <a:gd name="T89" fmla="*/ 73 h 76"/>
                <a:gd name="T90" fmla="*/ 78 w 91"/>
                <a:gd name="T91" fmla="*/ 73 h 76"/>
                <a:gd name="T92" fmla="*/ 47 w 91"/>
                <a:gd name="T93" fmla="*/ 67 h 76"/>
                <a:gd name="T94" fmla="*/ 46 w 91"/>
                <a:gd name="T95" fmla="*/ 65 h 76"/>
                <a:gd name="T96" fmla="*/ 46 w 91"/>
                <a:gd name="T97" fmla="*/ 64 h 76"/>
                <a:gd name="T98" fmla="*/ 47 w 91"/>
                <a:gd name="T99" fmla="*/ 62 h 76"/>
                <a:gd name="T100" fmla="*/ 55 w 91"/>
                <a:gd name="T101" fmla="*/ 56 h 76"/>
                <a:gd name="T102" fmla="*/ 43 w 91"/>
                <a:gd name="T103" fmla="*/ 35 h 76"/>
                <a:gd name="T104" fmla="*/ 43 w 91"/>
                <a:gd name="T105" fmla="*/ 35 h 76"/>
                <a:gd name="T106" fmla="*/ 42 w 91"/>
                <a:gd name="T107" fmla="*/ 34 h 76"/>
                <a:gd name="T108" fmla="*/ 41 w 91"/>
                <a:gd name="T109" fmla="*/ 32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91" h="76">
                  <a:moveTo>
                    <a:pt x="51" y="55"/>
                  </a:moveTo>
                  <a:cubicBezTo>
                    <a:pt x="45" y="60"/>
                    <a:pt x="45" y="60"/>
                    <a:pt x="45" y="60"/>
                  </a:cubicBezTo>
                  <a:cubicBezTo>
                    <a:pt x="44" y="61"/>
                    <a:pt x="43" y="61"/>
                    <a:pt x="43" y="62"/>
                  </a:cubicBezTo>
                  <a:cubicBezTo>
                    <a:pt x="43" y="63"/>
                    <a:pt x="42" y="64"/>
                    <a:pt x="42" y="65"/>
                  </a:cubicBezTo>
                  <a:cubicBezTo>
                    <a:pt x="43" y="68"/>
                    <a:pt x="44" y="69"/>
                    <a:pt x="46" y="70"/>
                  </a:cubicBezTo>
                  <a:cubicBezTo>
                    <a:pt x="78" y="76"/>
                    <a:pt x="78" y="76"/>
                    <a:pt x="78" y="76"/>
                  </a:cubicBezTo>
                  <a:cubicBezTo>
                    <a:pt x="78" y="76"/>
                    <a:pt x="78" y="76"/>
                    <a:pt x="78" y="76"/>
                  </a:cubicBezTo>
                  <a:cubicBezTo>
                    <a:pt x="79" y="76"/>
                    <a:pt x="79" y="76"/>
                    <a:pt x="79" y="76"/>
                  </a:cubicBezTo>
                  <a:cubicBezTo>
                    <a:pt x="80" y="76"/>
                    <a:pt x="81" y="76"/>
                    <a:pt x="82" y="75"/>
                  </a:cubicBezTo>
                  <a:cubicBezTo>
                    <a:pt x="83" y="74"/>
                    <a:pt x="84" y="73"/>
                    <a:pt x="84" y="71"/>
                  </a:cubicBezTo>
                  <a:cubicBezTo>
                    <a:pt x="91" y="36"/>
                    <a:pt x="91" y="36"/>
                    <a:pt x="91" y="36"/>
                  </a:cubicBezTo>
                  <a:cubicBezTo>
                    <a:pt x="91" y="34"/>
                    <a:pt x="91" y="31"/>
                    <a:pt x="89" y="30"/>
                  </a:cubicBezTo>
                  <a:cubicBezTo>
                    <a:pt x="88" y="30"/>
                    <a:pt x="87" y="29"/>
                    <a:pt x="86" y="30"/>
                  </a:cubicBezTo>
                  <a:cubicBezTo>
                    <a:pt x="85" y="30"/>
                    <a:pt x="84" y="30"/>
                    <a:pt x="83" y="31"/>
                  </a:cubicBezTo>
                  <a:cubicBezTo>
                    <a:pt x="78" y="34"/>
                    <a:pt x="78" y="34"/>
                    <a:pt x="78" y="34"/>
                  </a:cubicBezTo>
                  <a:cubicBezTo>
                    <a:pt x="58" y="0"/>
                    <a:pt x="58" y="0"/>
                    <a:pt x="58" y="0"/>
                  </a:cubicBezTo>
                  <a:cubicBezTo>
                    <a:pt x="19" y="14"/>
                    <a:pt x="19" y="14"/>
                    <a:pt x="19" y="14"/>
                  </a:cubicBezTo>
                  <a:cubicBezTo>
                    <a:pt x="18" y="14"/>
                    <a:pt x="18" y="14"/>
                    <a:pt x="18" y="14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28" y="65"/>
                    <a:pt x="28" y="65"/>
                    <a:pt x="28" y="65"/>
                  </a:cubicBezTo>
                  <a:cubicBezTo>
                    <a:pt x="41" y="38"/>
                    <a:pt x="41" y="38"/>
                    <a:pt x="41" y="38"/>
                  </a:cubicBezTo>
                  <a:lnTo>
                    <a:pt x="51" y="55"/>
                  </a:lnTo>
                  <a:close/>
                  <a:moveTo>
                    <a:pt x="41" y="32"/>
                  </a:moveTo>
                  <a:cubicBezTo>
                    <a:pt x="40" y="32"/>
                    <a:pt x="40" y="31"/>
                    <a:pt x="39" y="30"/>
                  </a:cubicBezTo>
                  <a:cubicBezTo>
                    <a:pt x="39" y="30"/>
                    <a:pt x="39" y="30"/>
                    <a:pt x="39" y="30"/>
                  </a:cubicBezTo>
                  <a:cubicBezTo>
                    <a:pt x="39" y="30"/>
                    <a:pt x="39" y="30"/>
                    <a:pt x="39" y="30"/>
                  </a:cubicBezTo>
                  <a:cubicBezTo>
                    <a:pt x="37" y="32"/>
                    <a:pt x="37" y="32"/>
                    <a:pt x="37" y="32"/>
                  </a:cubicBezTo>
                  <a:cubicBezTo>
                    <a:pt x="38" y="34"/>
                    <a:pt x="38" y="34"/>
                    <a:pt x="38" y="34"/>
                  </a:cubicBezTo>
                  <a:cubicBezTo>
                    <a:pt x="38" y="34"/>
                    <a:pt x="38" y="34"/>
                    <a:pt x="38" y="34"/>
                  </a:cubicBezTo>
                  <a:cubicBezTo>
                    <a:pt x="39" y="35"/>
                    <a:pt x="39" y="35"/>
                    <a:pt x="39" y="35"/>
                  </a:cubicBezTo>
                  <a:cubicBezTo>
                    <a:pt x="39" y="35"/>
                    <a:pt x="39" y="35"/>
                    <a:pt x="39" y="35"/>
                  </a:cubicBezTo>
                  <a:cubicBezTo>
                    <a:pt x="26" y="60"/>
                    <a:pt x="26" y="60"/>
                    <a:pt x="26" y="60"/>
                  </a:cubicBezTo>
                  <a:cubicBezTo>
                    <a:pt x="4" y="50"/>
                    <a:pt x="4" y="50"/>
                    <a:pt x="4" y="50"/>
                  </a:cubicBezTo>
                  <a:cubicBezTo>
                    <a:pt x="20" y="18"/>
                    <a:pt x="20" y="18"/>
                    <a:pt x="20" y="18"/>
                  </a:cubicBezTo>
                  <a:cubicBezTo>
                    <a:pt x="21" y="18"/>
                    <a:pt x="21" y="18"/>
                    <a:pt x="21" y="18"/>
                  </a:cubicBezTo>
                  <a:cubicBezTo>
                    <a:pt x="21" y="17"/>
                    <a:pt x="21" y="17"/>
                    <a:pt x="21" y="17"/>
                  </a:cubicBezTo>
                  <a:cubicBezTo>
                    <a:pt x="57" y="4"/>
                    <a:pt x="57" y="4"/>
                    <a:pt x="57" y="4"/>
                  </a:cubicBezTo>
                  <a:cubicBezTo>
                    <a:pt x="77" y="39"/>
                    <a:pt x="77" y="39"/>
                    <a:pt x="77" y="39"/>
                  </a:cubicBezTo>
                  <a:cubicBezTo>
                    <a:pt x="85" y="33"/>
                    <a:pt x="85" y="33"/>
                    <a:pt x="85" y="33"/>
                  </a:cubicBezTo>
                  <a:cubicBezTo>
                    <a:pt x="85" y="33"/>
                    <a:pt x="86" y="33"/>
                    <a:pt x="86" y="33"/>
                  </a:cubicBezTo>
                  <a:cubicBezTo>
                    <a:pt x="87" y="33"/>
                    <a:pt x="87" y="33"/>
                    <a:pt x="87" y="33"/>
                  </a:cubicBezTo>
                  <a:cubicBezTo>
                    <a:pt x="88" y="33"/>
                    <a:pt x="88" y="34"/>
                    <a:pt x="88" y="35"/>
                  </a:cubicBezTo>
                  <a:cubicBezTo>
                    <a:pt x="81" y="71"/>
                    <a:pt x="81" y="71"/>
                    <a:pt x="81" y="71"/>
                  </a:cubicBezTo>
                  <a:cubicBezTo>
                    <a:pt x="81" y="72"/>
                    <a:pt x="80" y="72"/>
                    <a:pt x="80" y="73"/>
                  </a:cubicBezTo>
                  <a:cubicBezTo>
                    <a:pt x="79" y="73"/>
                    <a:pt x="79" y="73"/>
                    <a:pt x="79" y="73"/>
                  </a:cubicBezTo>
                  <a:cubicBezTo>
                    <a:pt x="78" y="73"/>
                    <a:pt x="78" y="73"/>
                    <a:pt x="78" y="73"/>
                  </a:cubicBezTo>
                  <a:cubicBezTo>
                    <a:pt x="47" y="67"/>
                    <a:pt x="47" y="67"/>
                    <a:pt x="47" y="67"/>
                  </a:cubicBezTo>
                  <a:cubicBezTo>
                    <a:pt x="46" y="66"/>
                    <a:pt x="46" y="66"/>
                    <a:pt x="46" y="65"/>
                  </a:cubicBezTo>
                  <a:cubicBezTo>
                    <a:pt x="46" y="65"/>
                    <a:pt x="46" y="64"/>
                    <a:pt x="46" y="64"/>
                  </a:cubicBezTo>
                  <a:cubicBezTo>
                    <a:pt x="46" y="63"/>
                    <a:pt x="46" y="63"/>
                    <a:pt x="47" y="62"/>
                  </a:cubicBezTo>
                  <a:cubicBezTo>
                    <a:pt x="55" y="56"/>
                    <a:pt x="55" y="56"/>
                    <a:pt x="55" y="56"/>
                  </a:cubicBezTo>
                  <a:cubicBezTo>
                    <a:pt x="43" y="35"/>
                    <a:pt x="43" y="35"/>
                    <a:pt x="43" y="35"/>
                  </a:cubicBezTo>
                  <a:cubicBezTo>
                    <a:pt x="43" y="35"/>
                    <a:pt x="43" y="35"/>
                    <a:pt x="43" y="35"/>
                  </a:cubicBezTo>
                  <a:cubicBezTo>
                    <a:pt x="42" y="34"/>
                    <a:pt x="42" y="34"/>
                    <a:pt x="42" y="34"/>
                  </a:cubicBezTo>
                  <a:cubicBezTo>
                    <a:pt x="41" y="33"/>
                    <a:pt x="41" y="33"/>
                    <a:pt x="41" y="32"/>
                  </a:cubicBezTo>
                  <a:close/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" name="Freeform 26"/>
            <p:cNvSpPr>
              <a:spLocks noEditPoints="1"/>
            </p:cNvSpPr>
            <p:nvPr/>
          </p:nvSpPr>
          <p:spPr bwMode="auto">
            <a:xfrm>
              <a:off x="5191125" y="1265238"/>
              <a:ext cx="174625" cy="263525"/>
            </a:xfrm>
            <a:custGeom>
              <a:avLst/>
              <a:gdLst>
                <a:gd name="T0" fmla="*/ 48 w 64"/>
                <a:gd name="T1" fmla="*/ 41 h 97"/>
                <a:gd name="T2" fmla="*/ 53 w 64"/>
                <a:gd name="T3" fmla="*/ 44 h 97"/>
                <a:gd name="T4" fmla="*/ 56 w 64"/>
                <a:gd name="T5" fmla="*/ 44 h 97"/>
                <a:gd name="T6" fmla="*/ 59 w 64"/>
                <a:gd name="T7" fmla="*/ 43 h 97"/>
                <a:gd name="T8" fmla="*/ 61 w 64"/>
                <a:gd name="T9" fmla="*/ 37 h 97"/>
                <a:gd name="T10" fmla="*/ 54 w 64"/>
                <a:gd name="T11" fmla="*/ 3 h 97"/>
                <a:gd name="T12" fmla="*/ 51 w 64"/>
                <a:gd name="T13" fmla="*/ 0 h 97"/>
                <a:gd name="T14" fmla="*/ 49 w 64"/>
                <a:gd name="T15" fmla="*/ 0 h 97"/>
                <a:gd name="T16" fmla="*/ 47 w 64"/>
                <a:gd name="T17" fmla="*/ 0 h 97"/>
                <a:gd name="T18" fmla="*/ 16 w 64"/>
                <a:gd name="T19" fmla="*/ 15 h 97"/>
                <a:gd name="T20" fmla="*/ 12 w 64"/>
                <a:gd name="T21" fmla="*/ 20 h 97"/>
                <a:gd name="T22" fmla="*/ 15 w 64"/>
                <a:gd name="T23" fmla="*/ 26 h 97"/>
                <a:gd name="T24" fmla="*/ 20 w 64"/>
                <a:gd name="T25" fmla="*/ 28 h 97"/>
                <a:gd name="T26" fmla="*/ 0 w 64"/>
                <a:gd name="T27" fmla="*/ 68 h 97"/>
                <a:gd name="T28" fmla="*/ 26 w 64"/>
                <a:gd name="T29" fmla="*/ 96 h 97"/>
                <a:gd name="T30" fmla="*/ 26 w 64"/>
                <a:gd name="T31" fmla="*/ 97 h 97"/>
                <a:gd name="T32" fmla="*/ 64 w 64"/>
                <a:gd name="T33" fmla="*/ 92 h 97"/>
                <a:gd name="T34" fmla="*/ 64 w 64"/>
                <a:gd name="T35" fmla="*/ 58 h 97"/>
                <a:gd name="T36" fmla="*/ 38 w 64"/>
                <a:gd name="T37" fmla="*/ 61 h 97"/>
                <a:gd name="T38" fmla="*/ 48 w 64"/>
                <a:gd name="T39" fmla="*/ 41 h 97"/>
                <a:gd name="T40" fmla="*/ 61 w 64"/>
                <a:gd name="T41" fmla="*/ 61 h 97"/>
                <a:gd name="T42" fmla="*/ 60 w 64"/>
                <a:gd name="T43" fmla="*/ 89 h 97"/>
                <a:gd name="T44" fmla="*/ 29 w 64"/>
                <a:gd name="T45" fmla="*/ 94 h 97"/>
                <a:gd name="T46" fmla="*/ 29 w 64"/>
                <a:gd name="T47" fmla="*/ 94 h 97"/>
                <a:gd name="T48" fmla="*/ 28 w 64"/>
                <a:gd name="T49" fmla="*/ 94 h 97"/>
                <a:gd name="T50" fmla="*/ 3 w 64"/>
                <a:gd name="T51" fmla="*/ 68 h 97"/>
                <a:gd name="T52" fmla="*/ 24 w 64"/>
                <a:gd name="T53" fmla="*/ 26 h 97"/>
                <a:gd name="T54" fmla="*/ 16 w 64"/>
                <a:gd name="T55" fmla="*/ 23 h 97"/>
                <a:gd name="T56" fmla="*/ 16 w 64"/>
                <a:gd name="T57" fmla="*/ 21 h 97"/>
                <a:gd name="T58" fmla="*/ 17 w 64"/>
                <a:gd name="T59" fmla="*/ 18 h 97"/>
                <a:gd name="T60" fmla="*/ 48 w 64"/>
                <a:gd name="T61" fmla="*/ 3 h 97"/>
                <a:gd name="T62" fmla="*/ 49 w 64"/>
                <a:gd name="T63" fmla="*/ 3 h 97"/>
                <a:gd name="T64" fmla="*/ 50 w 64"/>
                <a:gd name="T65" fmla="*/ 3 h 97"/>
                <a:gd name="T66" fmla="*/ 51 w 64"/>
                <a:gd name="T67" fmla="*/ 4 h 97"/>
                <a:gd name="T68" fmla="*/ 58 w 64"/>
                <a:gd name="T69" fmla="*/ 38 h 97"/>
                <a:gd name="T70" fmla="*/ 57 w 64"/>
                <a:gd name="T71" fmla="*/ 41 h 97"/>
                <a:gd name="T72" fmla="*/ 55 w 64"/>
                <a:gd name="T73" fmla="*/ 41 h 97"/>
                <a:gd name="T74" fmla="*/ 54 w 64"/>
                <a:gd name="T75" fmla="*/ 41 h 97"/>
                <a:gd name="T76" fmla="*/ 46 w 64"/>
                <a:gd name="T77" fmla="*/ 37 h 97"/>
                <a:gd name="T78" fmla="*/ 32 w 64"/>
                <a:gd name="T79" fmla="*/ 65 h 97"/>
                <a:gd name="T80" fmla="*/ 61 w 64"/>
                <a:gd name="T81" fmla="*/ 61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64" h="97">
                  <a:moveTo>
                    <a:pt x="48" y="41"/>
                  </a:moveTo>
                  <a:cubicBezTo>
                    <a:pt x="53" y="44"/>
                    <a:pt x="53" y="44"/>
                    <a:pt x="53" y="44"/>
                  </a:cubicBezTo>
                  <a:cubicBezTo>
                    <a:pt x="54" y="44"/>
                    <a:pt x="55" y="45"/>
                    <a:pt x="56" y="44"/>
                  </a:cubicBezTo>
                  <a:cubicBezTo>
                    <a:pt x="57" y="44"/>
                    <a:pt x="58" y="44"/>
                    <a:pt x="59" y="43"/>
                  </a:cubicBezTo>
                  <a:cubicBezTo>
                    <a:pt x="60" y="42"/>
                    <a:pt x="61" y="39"/>
                    <a:pt x="61" y="37"/>
                  </a:cubicBezTo>
                  <a:cubicBezTo>
                    <a:pt x="54" y="3"/>
                    <a:pt x="54" y="3"/>
                    <a:pt x="54" y="3"/>
                  </a:cubicBezTo>
                  <a:cubicBezTo>
                    <a:pt x="54" y="2"/>
                    <a:pt x="53" y="1"/>
                    <a:pt x="51" y="0"/>
                  </a:cubicBezTo>
                  <a:cubicBezTo>
                    <a:pt x="51" y="0"/>
                    <a:pt x="50" y="0"/>
                    <a:pt x="49" y="0"/>
                  </a:cubicBezTo>
                  <a:cubicBezTo>
                    <a:pt x="48" y="0"/>
                    <a:pt x="48" y="0"/>
                    <a:pt x="47" y="0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14" y="16"/>
                    <a:pt x="12" y="18"/>
                    <a:pt x="12" y="20"/>
                  </a:cubicBezTo>
                  <a:cubicBezTo>
                    <a:pt x="12" y="23"/>
                    <a:pt x="13" y="25"/>
                    <a:pt x="15" y="26"/>
                  </a:cubicBezTo>
                  <a:cubicBezTo>
                    <a:pt x="20" y="28"/>
                    <a:pt x="20" y="28"/>
                    <a:pt x="20" y="28"/>
                  </a:cubicBezTo>
                  <a:cubicBezTo>
                    <a:pt x="0" y="68"/>
                    <a:pt x="0" y="68"/>
                    <a:pt x="0" y="68"/>
                  </a:cubicBezTo>
                  <a:cubicBezTo>
                    <a:pt x="26" y="96"/>
                    <a:pt x="26" y="96"/>
                    <a:pt x="26" y="96"/>
                  </a:cubicBezTo>
                  <a:cubicBezTo>
                    <a:pt x="26" y="97"/>
                    <a:pt x="26" y="97"/>
                    <a:pt x="26" y="97"/>
                  </a:cubicBezTo>
                  <a:cubicBezTo>
                    <a:pt x="64" y="92"/>
                    <a:pt x="64" y="92"/>
                    <a:pt x="64" y="92"/>
                  </a:cubicBezTo>
                  <a:cubicBezTo>
                    <a:pt x="64" y="58"/>
                    <a:pt x="64" y="58"/>
                    <a:pt x="64" y="58"/>
                  </a:cubicBezTo>
                  <a:cubicBezTo>
                    <a:pt x="38" y="61"/>
                    <a:pt x="38" y="61"/>
                    <a:pt x="38" y="61"/>
                  </a:cubicBezTo>
                  <a:lnTo>
                    <a:pt x="48" y="41"/>
                  </a:lnTo>
                  <a:close/>
                  <a:moveTo>
                    <a:pt x="61" y="61"/>
                  </a:moveTo>
                  <a:cubicBezTo>
                    <a:pt x="60" y="89"/>
                    <a:pt x="60" y="89"/>
                    <a:pt x="60" y="89"/>
                  </a:cubicBezTo>
                  <a:cubicBezTo>
                    <a:pt x="29" y="94"/>
                    <a:pt x="29" y="94"/>
                    <a:pt x="29" y="94"/>
                  </a:cubicBezTo>
                  <a:cubicBezTo>
                    <a:pt x="29" y="94"/>
                    <a:pt x="29" y="94"/>
                    <a:pt x="29" y="94"/>
                  </a:cubicBezTo>
                  <a:cubicBezTo>
                    <a:pt x="28" y="94"/>
                    <a:pt x="28" y="94"/>
                    <a:pt x="28" y="94"/>
                  </a:cubicBezTo>
                  <a:cubicBezTo>
                    <a:pt x="3" y="68"/>
                    <a:pt x="3" y="68"/>
                    <a:pt x="3" y="68"/>
                  </a:cubicBezTo>
                  <a:cubicBezTo>
                    <a:pt x="24" y="26"/>
                    <a:pt x="24" y="26"/>
                    <a:pt x="24" y="26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2"/>
                    <a:pt x="15" y="22"/>
                    <a:pt x="16" y="21"/>
                  </a:cubicBezTo>
                  <a:cubicBezTo>
                    <a:pt x="16" y="20"/>
                    <a:pt x="16" y="19"/>
                    <a:pt x="17" y="18"/>
                  </a:cubicBezTo>
                  <a:cubicBezTo>
                    <a:pt x="48" y="3"/>
                    <a:pt x="48" y="3"/>
                    <a:pt x="48" y="3"/>
                  </a:cubicBezTo>
                  <a:cubicBezTo>
                    <a:pt x="49" y="3"/>
                    <a:pt x="49" y="3"/>
                    <a:pt x="49" y="3"/>
                  </a:cubicBezTo>
                  <a:cubicBezTo>
                    <a:pt x="50" y="3"/>
                    <a:pt x="50" y="3"/>
                    <a:pt x="50" y="3"/>
                  </a:cubicBezTo>
                  <a:cubicBezTo>
                    <a:pt x="50" y="3"/>
                    <a:pt x="51" y="4"/>
                    <a:pt x="51" y="4"/>
                  </a:cubicBezTo>
                  <a:cubicBezTo>
                    <a:pt x="58" y="38"/>
                    <a:pt x="58" y="38"/>
                    <a:pt x="58" y="38"/>
                  </a:cubicBezTo>
                  <a:cubicBezTo>
                    <a:pt x="58" y="39"/>
                    <a:pt x="57" y="40"/>
                    <a:pt x="57" y="41"/>
                  </a:cubicBezTo>
                  <a:cubicBezTo>
                    <a:pt x="56" y="41"/>
                    <a:pt x="56" y="41"/>
                    <a:pt x="55" y="41"/>
                  </a:cubicBezTo>
                  <a:cubicBezTo>
                    <a:pt x="55" y="41"/>
                    <a:pt x="55" y="41"/>
                    <a:pt x="54" y="41"/>
                  </a:cubicBezTo>
                  <a:cubicBezTo>
                    <a:pt x="46" y="37"/>
                    <a:pt x="46" y="37"/>
                    <a:pt x="46" y="37"/>
                  </a:cubicBezTo>
                  <a:cubicBezTo>
                    <a:pt x="32" y="65"/>
                    <a:pt x="32" y="65"/>
                    <a:pt x="32" y="65"/>
                  </a:cubicBezTo>
                  <a:lnTo>
                    <a:pt x="61" y="61"/>
                  </a:lnTo>
                  <a:close/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109" name="组合 108"/>
          <p:cNvGrpSpPr/>
          <p:nvPr/>
        </p:nvGrpSpPr>
        <p:grpSpPr>
          <a:xfrm>
            <a:off x="7183438" y="990600"/>
            <a:ext cx="650875" cy="617538"/>
            <a:chOff x="6523038" y="990600"/>
            <a:chExt cx="650875" cy="617538"/>
          </a:xfrm>
          <a:noFill/>
        </p:grpSpPr>
        <p:sp>
          <p:nvSpPr>
            <p:cNvPr id="27" name="Freeform 27"/>
            <p:cNvSpPr>
              <a:spLocks noEditPoints="1"/>
            </p:cNvSpPr>
            <p:nvPr/>
          </p:nvSpPr>
          <p:spPr bwMode="auto">
            <a:xfrm>
              <a:off x="6530975" y="990600"/>
              <a:ext cx="631825" cy="601663"/>
            </a:xfrm>
            <a:custGeom>
              <a:avLst/>
              <a:gdLst>
                <a:gd name="T0" fmla="*/ 2 w 398"/>
                <a:gd name="T1" fmla="*/ 379 h 379"/>
                <a:gd name="T2" fmla="*/ 196 w 398"/>
                <a:gd name="T3" fmla="*/ 252 h 379"/>
                <a:gd name="T4" fmla="*/ 24 w 398"/>
                <a:gd name="T5" fmla="*/ 139 h 379"/>
                <a:gd name="T6" fmla="*/ 199 w 398"/>
                <a:gd name="T7" fmla="*/ 24 h 379"/>
                <a:gd name="T8" fmla="*/ 376 w 398"/>
                <a:gd name="T9" fmla="*/ 139 h 379"/>
                <a:gd name="T10" fmla="*/ 204 w 398"/>
                <a:gd name="T11" fmla="*/ 252 h 379"/>
                <a:gd name="T12" fmla="*/ 398 w 398"/>
                <a:gd name="T13" fmla="*/ 379 h 379"/>
                <a:gd name="T14" fmla="*/ 398 w 398"/>
                <a:gd name="T15" fmla="*/ 129 h 379"/>
                <a:gd name="T16" fmla="*/ 199 w 398"/>
                <a:gd name="T17" fmla="*/ 0 h 379"/>
                <a:gd name="T18" fmla="*/ 5 w 398"/>
                <a:gd name="T19" fmla="*/ 127 h 379"/>
                <a:gd name="T20" fmla="*/ 2 w 398"/>
                <a:gd name="T21" fmla="*/ 125 h 379"/>
                <a:gd name="T22" fmla="*/ 2 w 398"/>
                <a:gd name="T23" fmla="*/ 129 h 379"/>
                <a:gd name="T24" fmla="*/ 0 w 398"/>
                <a:gd name="T25" fmla="*/ 130 h 379"/>
                <a:gd name="T26" fmla="*/ 2 w 398"/>
                <a:gd name="T27" fmla="*/ 132 h 379"/>
                <a:gd name="T28" fmla="*/ 2 w 398"/>
                <a:gd name="T29" fmla="*/ 379 h 379"/>
                <a:gd name="T30" fmla="*/ 199 w 398"/>
                <a:gd name="T31" fmla="*/ 7 h 379"/>
                <a:gd name="T32" fmla="*/ 393 w 398"/>
                <a:gd name="T33" fmla="*/ 132 h 379"/>
                <a:gd name="T34" fmla="*/ 393 w 398"/>
                <a:gd name="T35" fmla="*/ 369 h 379"/>
                <a:gd name="T36" fmla="*/ 215 w 398"/>
                <a:gd name="T37" fmla="*/ 252 h 379"/>
                <a:gd name="T38" fmla="*/ 386 w 398"/>
                <a:gd name="T39" fmla="*/ 139 h 379"/>
                <a:gd name="T40" fmla="*/ 199 w 398"/>
                <a:gd name="T41" fmla="*/ 17 h 379"/>
                <a:gd name="T42" fmla="*/ 19 w 398"/>
                <a:gd name="T43" fmla="*/ 137 h 379"/>
                <a:gd name="T44" fmla="*/ 10 w 398"/>
                <a:gd name="T45" fmla="*/ 130 h 379"/>
                <a:gd name="T46" fmla="*/ 199 w 398"/>
                <a:gd name="T47" fmla="*/ 7 h 379"/>
                <a:gd name="T48" fmla="*/ 7 w 398"/>
                <a:gd name="T49" fmla="*/ 136 h 379"/>
                <a:gd name="T50" fmla="*/ 19 w 398"/>
                <a:gd name="T51" fmla="*/ 142 h 379"/>
                <a:gd name="T52" fmla="*/ 185 w 398"/>
                <a:gd name="T53" fmla="*/ 252 h 379"/>
                <a:gd name="T54" fmla="*/ 7 w 398"/>
                <a:gd name="T55" fmla="*/ 369 h 379"/>
                <a:gd name="T56" fmla="*/ 7 w 398"/>
                <a:gd name="T57" fmla="*/ 136 h 3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98" h="379">
                  <a:moveTo>
                    <a:pt x="2" y="379"/>
                  </a:moveTo>
                  <a:lnTo>
                    <a:pt x="196" y="252"/>
                  </a:lnTo>
                  <a:lnTo>
                    <a:pt x="24" y="139"/>
                  </a:lnTo>
                  <a:lnTo>
                    <a:pt x="199" y="24"/>
                  </a:lnTo>
                  <a:lnTo>
                    <a:pt x="376" y="139"/>
                  </a:lnTo>
                  <a:lnTo>
                    <a:pt x="204" y="252"/>
                  </a:lnTo>
                  <a:lnTo>
                    <a:pt x="398" y="379"/>
                  </a:lnTo>
                  <a:lnTo>
                    <a:pt x="398" y="129"/>
                  </a:lnTo>
                  <a:lnTo>
                    <a:pt x="199" y="0"/>
                  </a:lnTo>
                  <a:lnTo>
                    <a:pt x="5" y="127"/>
                  </a:lnTo>
                  <a:lnTo>
                    <a:pt x="2" y="125"/>
                  </a:lnTo>
                  <a:lnTo>
                    <a:pt x="2" y="129"/>
                  </a:lnTo>
                  <a:lnTo>
                    <a:pt x="0" y="130"/>
                  </a:lnTo>
                  <a:lnTo>
                    <a:pt x="2" y="132"/>
                  </a:lnTo>
                  <a:lnTo>
                    <a:pt x="2" y="379"/>
                  </a:lnTo>
                  <a:close/>
                  <a:moveTo>
                    <a:pt x="199" y="7"/>
                  </a:moveTo>
                  <a:lnTo>
                    <a:pt x="393" y="132"/>
                  </a:lnTo>
                  <a:lnTo>
                    <a:pt x="393" y="369"/>
                  </a:lnTo>
                  <a:lnTo>
                    <a:pt x="215" y="252"/>
                  </a:lnTo>
                  <a:lnTo>
                    <a:pt x="386" y="139"/>
                  </a:lnTo>
                  <a:lnTo>
                    <a:pt x="199" y="17"/>
                  </a:lnTo>
                  <a:lnTo>
                    <a:pt x="19" y="137"/>
                  </a:lnTo>
                  <a:lnTo>
                    <a:pt x="10" y="130"/>
                  </a:lnTo>
                  <a:lnTo>
                    <a:pt x="199" y="7"/>
                  </a:lnTo>
                  <a:close/>
                  <a:moveTo>
                    <a:pt x="7" y="136"/>
                  </a:moveTo>
                  <a:lnTo>
                    <a:pt x="19" y="142"/>
                  </a:lnTo>
                  <a:lnTo>
                    <a:pt x="185" y="252"/>
                  </a:lnTo>
                  <a:lnTo>
                    <a:pt x="7" y="369"/>
                  </a:lnTo>
                  <a:lnTo>
                    <a:pt x="7" y="136"/>
                  </a:lnTo>
                  <a:close/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" name="Freeform 28"/>
            <p:cNvSpPr>
              <a:spLocks noEditPoints="1"/>
            </p:cNvSpPr>
            <p:nvPr/>
          </p:nvSpPr>
          <p:spPr bwMode="auto">
            <a:xfrm>
              <a:off x="6523038" y="1397000"/>
              <a:ext cx="650875" cy="211138"/>
            </a:xfrm>
            <a:custGeom>
              <a:avLst/>
              <a:gdLst>
                <a:gd name="T0" fmla="*/ 204 w 410"/>
                <a:gd name="T1" fmla="*/ 0 h 133"/>
                <a:gd name="T2" fmla="*/ 0 w 410"/>
                <a:gd name="T3" fmla="*/ 133 h 133"/>
                <a:gd name="T4" fmla="*/ 410 w 410"/>
                <a:gd name="T5" fmla="*/ 133 h 133"/>
                <a:gd name="T6" fmla="*/ 204 w 410"/>
                <a:gd name="T7" fmla="*/ 0 h 133"/>
                <a:gd name="T8" fmla="*/ 204 w 410"/>
                <a:gd name="T9" fmla="*/ 5 h 133"/>
                <a:gd name="T10" fmla="*/ 391 w 410"/>
                <a:gd name="T11" fmla="*/ 126 h 133"/>
                <a:gd name="T12" fmla="*/ 19 w 410"/>
                <a:gd name="T13" fmla="*/ 126 h 133"/>
                <a:gd name="T14" fmla="*/ 204 w 410"/>
                <a:gd name="T15" fmla="*/ 5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10" h="133">
                  <a:moveTo>
                    <a:pt x="204" y="0"/>
                  </a:moveTo>
                  <a:lnTo>
                    <a:pt x="0" y="133"/>
                  </a:lnTo>
                  <a:lnTo>
                    <a:pt x="410" y="133"/>
                  </a:lnTo>
                  <a:lnTo>
                    <a:pt x="204" y="0"/>
                  </a:lnTo>
                  <a:close/>
                  <a:moveTo>
                    <a:pt x="204" y="5"/>
                  </a:moveTo>
                  <a:lnTo>
                    <a:pt x="391" y="126"/>
                  </a:lnTo>
                  <a:lnTo>
                    <a:pt x="19" y="126"/>
                  </a:lnTo>
                  <a:lnTo>
                    <a:pt x="204" y="5"/>
                  </a:lnTo>
                  <a:close/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113" name="组合 112"/>
          <p:cNvGrpSpPr/>
          <p:nvPr/>
        </p:nvGrpSpPr>
        <p:grpSpPr>
          <a:xfrm>
            <a:off x="5705475" y="2409825"/>
            <a:ext cx="612775" cy="612775"/>
            <a:chOff x="5045075" y="2409825"/>
            <a:chExt cx="612775" cy="612775"/>
          </a:xfrm>
          <a:noFill/>
        </p:grpSpPr>
        <p:sp>
          <p:nvSpPr>
            <p:cNvPr id="29" name="Freeform 29"/>
            <p:cNvSpPr>
              <a:spLocks noEditPoints="1"/>
            </p:cNvSpPr>
            <p:nvPr/>
          </p:nvSpPr>
          <p:spPr bwMode="auto">
            <a:xfrm>
              <a:off x="5132388" y="2409825"/>
              <a:ext cx="425450" cy="185738"/>
            </a:xfrm>
            <a:custGeom>
              <a:avLst/>
              <a:gdLst>
                <a:gd name="T0" fmla="*/ 26 w 156"/>
                <a:gd name="T1" fmla="*/ 68 h 68"/>
                <a:gd name="T2" fmla="*/ 130 w 156"/>
                <a:gd name="T3" fmla="*/ 68 h 68"/>
                <a:gd name="T4" fmla="*/ 156 w 156"/>
                <a:gd name="T5" fmla="*/ 41 h 68"/>
                <a:gd name="T6" fmla="*/ 156 w 156"/>
                <a:gd name="T7" fmla="*/ 0 h 68"/>
                <a:gd name="T8" fmla="*/ 0 w 156"/>
                <a:gd name="T9" fmla="*/ 0 h 68"/>
                <a:gd name="T10" fmla="*/ 0 w 156"/>
                <a:gd name="T11" fmla="*/ 41 h 68"/>
                <a:gd name="T12" fmla="*/ 26 w 156"/>
                <a:gd name="T13" fmla="*/ 68 h 68"/>
                <a:gd name="T14" fmla="*/ 3 w 156"/>
                <a:gd name="T15" fmla="*/ 3 h 68"/>
                <a:gd name="T16" fmla="*/ 153 w 156"/>
                <a:gd name="T17" fmla="*/ 3 h 68"/>
                <a:gd name="T18" fmla="*/ 153 w 156"/>
                <a:gd name="T19" fmla="*/ 41 h 68"/>
                <a:gd name="T20" fmla="*/ 130 w 156"/>
                <a:gd name="T21" fmla="*/ 64 h 68"/>
                <a:gd name="T22" fmla="*/ 26 w 156"/>
                <a:gd name="T23" fmla="*/ 64 h 68"/>
                <a:gd name="T24" fmla="*/ 3 w 156"/>
                <a:gd name="T25" fmla="*/ 41 h 68"/>
                <a:gd name="T26" fmla="*/ 3 w 156"/>
                <a:gd name="T27" fmla="*/ 3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56" h="68">
                  <a:moveTo>
                    <a:pt x="26" y="68"/>
                  </a:moveTo>
                  <a:cubicBezTo>
                    <a:pt x="130" y="68"/>
                    <a:pt x="130" y="68"/>
                    <a:pt x="130" y="68"/>
                  </a:cubicBezTo>
                  <a:cubicBezTo>
                    <a:pt x="145" y="68"/>
                    <a:pt x="156" y="56"/>
                    <a:pt x="156" y="41"/>
                  </a:cubicBezTo>
                  <a:cubicBezTo>
                    <a:pt x="156" y="0"/>
                    <a:pt x="156" y="0"/>
                    <a:pt x="15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0" y="56"/>
                    <a:pt x="12" y="68"/>
                    <a:pt x="26" y="68"/>
                  </a:cubicBezTo>
                  <a:close/>
                  <a:moveTo>
                    <a:pt x="3" y="3"/>
                  </a:moveTo>
                  <a:cubicBezTo>
                    <a:pt x="153" y="3"/>
                    <a:pt x="153" y="3"/>
                    <a:pt x="153" y="3"/>
                  </a:cubicBezTo>
                  <a:cubicBezTo>
                    <a:pt x="153" y="41"/>
                    <a:pt x="153" y="41"/>
                    <a:pt x="153" y="41"/>
                  </a:cubicBezTo>
                  <a:cubicBezTo>
                    <a:pt x="153" y="54"/>
                    <a:pt x="143" y="64"/>
                    <a:pt x="130" y="64"/>
                  </a:cubicBezTo>
                  <a:cubicBezTo>
                    <a:pt x="26" y="64"/>
                    <a:pt x="26" y="64"/>
                    <a:pt x="26" y="64"/>
                  </a:cubicBezTo>
                  <a:cubicBezTo>
                    <a:pt x="13" y="64"/>
                    <a:pt x="3" y="54"/>
                    <a:pt x="3" y="41"/>
                  </a:cubicBezTo>
                  <a:lnTo>
                    <a:pt x="3" y="3"/>
                  </a:lnTo>
                  <a:close/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" name="Freeform 30"/>
            <p:cNvSpPr>
              <a:spLocks noEditPoints="1"/>
            </p:cNvSpPr>
            <p:nvPr/>
          </p:nvSpPr>
          <p:spPr bwMode="auto">
            <a:xfrm>
              <a:off x="5434013" y="2424113"/>
              <a:ext cx="76200" cy="152400"/>
            </a:xfrm>
            <a:custGeom>
              <a:avLst/>
              <a:gdLst>
                <a:gd name="T0" fmla="*/ 14 w 28"/>
                <a:gd name="T1" fmla="*/ 56 h 56"/>
                <a:gd name="T2" fmla="*/ 28 w 28"/>
                <a:gd name="T3" fmla="*/ 41 h 56"/>
                <a:gd name="T4" fmla="*/ 28 w 28"/>
                <a:gd name="T5" fmla="*/ 15 h 56"/>
                <a:gd name="T6" fmla="*/ 14 w 28"/>
                <a:gd name="T7" fmla="*/ 0 h 56"/>
                <a:gd name="T8" fmla="*/ 0 w 28"/>
                <a:gd name="T9" fmla="*/ 15 h 56"/>
                <a:gd name="T10" fmla="*/ 0 w 28"/>
                <a:gd name="T11" fmla="*/ 41 h 56"/>
                <a:gd name="T12" fmla="*/ 14 w 28"/>
                <a:gd name="T13" fmla="*/ 56 h 56"/>
                <a:gd name="T14" fmla="*/ 3 w 28"/>
                <a:gd name="T15" fmla="*/ 15 h 56"/>
                <a:gd name="T16" fmla="*/ 14 w 28"/>
                <a:gd name="T17" fmla="*/ 3 h 56"/>
                <a:gd name="T18" fmla="*/ 25 w 28"/>
                <a:gd name="T19" fmla="*/ 15 h 56"/>
                <a:gd name="T20" fmla="*/ 25 w 28"/>
                <a:gd name="T21" fmla="*/ 41 h 56"/>
                <a:gd name="T22" fmla="*/ 14 w 28"/>
                <a:gd name="T23" fmla="*/ 53 h 56"/>
                <a:gd name="T24" fmla="*/ 3 w 28"/>
                <a:gd name="T25" fmla="*/ 41 h 56"/>
                <a:gd name="T26" fmla="*/ 3 w 28"/>
                <a:gd name="T27" fmla="*/ 15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8" h="56">
                  <a:moveTo>
                    <a:pt x="14" y="56"/>
                  </a:moveTo>
                  <a:cubicBezTo>
                    <a:pt x="22" y="56"/>
                    <a:pt x="28" y="49"/>
                    <a:pt x="28" y="41"/>
                  </a:cubicBezTo>
                  <a:cubicBezTo>
                    <a:pt x="28" y="15"/>
                    <a:pt x="28" y="15"/>
                    <a:pt x="28" y="15"/>
                  </a:cubicBezTo>
                  <a:cubicBezTo>
                    <a:pt x="28" y="7"/>
                    <a:pt x="22" y="0"/>
                    <a:pt x="14" y="0"/>
                  </a:cubicBezTo>
                  <a:cubicBezTo>
                    <a:pt x="6" y="0"/>
                    <a:pt x="0" y="7"/>
                    <a:pt x="0" y="15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0" y="49"/>
                    <a:pt x="6" y="56"/>
                    <a:pt x="14" y="56"/>
                  </a:cubicBezTo>
                  <a:close/>
                  <a:moveTo>
                    <a:pt x="3" y="15"/>
                  </a:moveTo>
                  <a:cubicBezTo>
                    <a:pt x="3" y="8"/>
                    <a:pt x="8" y="3"/>
                    <a:pt x="14" y="3"/>
                  </a:cubicBezTo>
                  <a:cubicBezTo>
                    <a:pt x="20" y="3"/>
                    <a:pt x="25" y="8"/>
                    <a:pt x="25" y="15"/>
                  </a:cubicBezTo>
                  <a:cubicBezTo>
                    <a:pt x="25" y="41"/>
                    <a:pt x="25" y="41"/>
                    <a:pt x="25" y="41"/>
                  </a:cubicBezTo>
                  <a:cubicBezTo>
                    <a:pt x="25" y="47"/>
                    <a:pt x="20" y="53"/>
                    <a:pt x="14" y="53"/>
                  </a:cubicBezTo>
                  <a:cubicBezTo>
                    <a:pt x="8" y="53"/>
                    <a:pt x="3" y="47"/>
                    <a:pt x="3" y="41"/>
                  </a:cubicBezTo>
                  <a:lnTo>
                    <a:pt x="3" y="15"/>
                  </a:lnTo>
                  <a:close/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" name="Freeform 31"/>
            <p:cNvSpPr>
              <a:spLocks noEditPoints="1"/>
            </p:cNvSpPr>
            <p:nvPr/>
          </p:nvSpPr>
          <p:spPr bwMode="auto">
            <a:xfrm>
              <a:off x="5045075" y="2409825"/>
              <a:ext cx="612775" cy="612775"/>
            </a:xfrm>
            <a:custGeom>
              <a:avLst/>
              <a:gdLst>
                <a:gd name="T0" fmla="*/ 199 w 225"/>
                <a:gd name="T1" fmla="*/ 0 h 225"/>
                <a:gd name="T2" fmla="*/ 190 w 225"/>
                <a:gd name="T3" fmla="*/ 0 h 225"/>
                <a:gd name="T4" fmla="*/ 190 w 225"/>
                <a:gd name="T5" fmla="*/ 43 h 225"/>
                <a:gd name="T6" fmla="*/ 164 w 225"/>
                <a:gd name="T7" fmla="*/ 68 h 225"/>
                <a:gd name="T8" fmla="*/ 56 w 225"/>
                <a:gd name="T9" fmla="*/ 68 h 225"/>
                <a:gd name="T10" fmla="*/ 31 w 225"/>
                <a:gd name="T11" fmla="*/ 43 h 225"/>
                <a:gd name="T12" fmla="*/ 31 w 225"/>
                <a:gd name="T13" fmla="*/ 0 h 225"/>
                <a:gd name="T14" fmla="*/ 25 w 225"/>
                <a:gd name="T15" fmla="*/ 0 h 225"/>
                <a:gd name="T16" fmla="*/ 0 w 225"/>
                <a:gd name="T17" fmla="*/ 26 h 225"/>
                <a:gd name="T18" fmla="*/ 0 w 225"/>
                <a:gd name="T19" fmla="*/ 199 h 225"/>
                <a:gd name="T20" fmla="*/ 25 w 225"/>
                <a:gd name="T21" fmla="*/ 225 h 225"/>
                <a:gd name="T22" fmla="*/ 199 w 225"/>
                <a:gd name="T23" fmla="*/ 225 h 225"/>
                <a:gd name="T24" fmla="*/ 225 w 225"/>
                <a:gd name="T25" fmla="*/ 199 h 225"/>
                <a:gd name="T26" fmla="*/ 225 w 225"/>
                <a:gd name="T27" fmla="*/ 26 h 225"/>
                <a:gd name="T28" fmla="*/ 199 w 225"/>
                <a:gd name="T29" fmla="*/ 0 h 225"/>
                <a:gd name="T30" fmla="*/ 221 w 225"/>
                <a:gd name="T31" fmla="*/ 199 h 225"/>
                <a:gd name="T32" fmla="*/ 199 w 225"/>
                <a:gd name="T33" fmla="*/ 222 h 225"/>
                <a:gd name="T34" fmla="*/ 25 w 225"/>
                <a:gd name="T35" fmla="*/ 222 h 225"/>
                <a:gd name="T36" fmla="*/ 3 w 225"/>
                <a:gd name="T37" fmla="*/ 199 h 225"/>
                <a:gd name="T38" fmla="*/ 3 w 225"/>
                <a:gd name="T39" fmla="*/ 26 h 225"/>
                <a:gd name="T40" fmla="*/ 25 w 225"/>
                <a:gd name="T41" fmla="*/ 3 h 225"/>
                <a:gd name="T42" fmla="*/ 28 w 225"/>
                <a:gd name="T43" fmla="*/ 3 h 225"/>
                <a:gd name="T44" fmla="*/ 28 w 225"/>
                <a:gd name="T45" fmla="*/ 43 h 225"/>
                <a:gd name="T46" fmla="*/ 56 w 225"/>
                <a:gd name="T47" fmla="*/ 71 h 225"/>
                <a:gd name="T48" fmla="*/ 164 w 225"/>
                <a:gd name="T49" fmla="*/ 71 h 225"/>
                <a:gd name="T50" fmla="*/ 193 w 225"/>
                <a:gd name="T51" fmla="*/ 43 h 225"/>
                <a:gd name="T52" fmla="*/ 193 w 225"/>
                <a:gd name="T53" fmla="*/ 3 h 225"/>
                <a:gd name="T54" fmla="*/ 199 w 225"/>
                <a:gd name="T55" fmla="*/ 3 h 225"/>
                <a:gd name="T56" fmla="*/ 221 w 225"/>
                <a:gd name="T57" fmla="*/ 26 h 225"/>
                <a:gd name="T58" fmla="*/ 221 w 225"/>
                <a:gd name="T59" fmla="*/ 199 h 2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25" h="225">
                  <a:moveTo>
                    <a:pt x="199" y="0"/>
                  </a:moveTo>
                  <a:cubicBezTo>
                    <a:pt x="190" y="0"/>
                    <a:pt x="190" y="0"/>
                    <a:pt x="190" y="0"/>
                  </a:cubicBezTo>
                  <a:cubicBezTo>
                    <a:pt x="190" y="43"/>
                    <a:pt x="190" y="43"/>
                    <a:pt x="190" y="43"/>
                  </a:cubicBezTo>
                  <a:cubicBezTo>
                    <a:pt x="190" y="56"/>
                    <a:pt x="178" y="68"/>
                    <a:pt x="164" y="68"/>
                  </a:cubicBezTo>
                  <a:cubicBezTo>
                    <a:pt x="56" y="68"/>
                    <a:pt x="56" y="68"/>
                    <a:pt x="56" y="68"/>
                  </a:cubicBezTo>
                  <a:cubicBezTo>
                    <a:pt x="42" y="68"/>
                    <a:pt x="31" y="56"/>
                    <a:pt x="31" y="43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11" y="0"/>
                    <a:pt x="0" y="12"/>
                    <a:pt x="0" y="26"/>
                  </a:cubicBezTo>
                  <a:cubicBezTo>
                    <a:pt x="0" y="199"/>
                    <a:pt x="0" y="199"/>
                    <a:pt x="0" y="199"/>
                  </a:cubicBezTo>
                  <a:cubicBezTo>
                    <a:pt x="0" y="214"/>
                    <a:pt x="11" y="225"/>
                    <a:pt x="25" y="225"/>
                  </a:cubicBezTo>
                  <a:cubicBezTo>
                    <a:pt x="199" y="225"/>
                    <a:pt x="199" y="225"/>
                    <a:pt x="199" y="225"/>
                  </a:cubicBezTo>
                  <a:cubicBezTo>
                    <a:pt x="213" y="225"/>
                    <a:pt x="225" y="214"/>
                    <a:pt x="225" y="199"/>
                  </a:cubicBezTo>
                  <a:cubicBezTo>
                    <a:pt x="225" y="26"/>
                    <a:pt x="225" y="26"/>
                    <a:pt x="225" y="26"/>
                  </a:cubicBezTo>
                  <a:cubicBezTo>
                    <a:pt x="225" y="12"/>
                    <a:pt x="213" y="0"/>
                    <a:pt x="199" y="0"/>
                  </a:cubicBezTo>
                  <a:close/>
                  <a:moveTo>
                    <a:pt x="221" y="199"/>
                  </a:moveTo>
                  <a:cubicBezTo>
                    <a:pt x="221" y="212"/>
                    <a:pt x="211" y="222"/>
                    <a:pt x="199" y="222"/>
                  </a:cubicBezTo>
                  <a:cubicBezTo>
                    <a:pt x="25" y="222"/>
                    <a:pt x="25" y="222"/>
                    <a:pt x="25" y="222"/>
                  </a:cubicBezTo>
                  <a:cubicBezTo>
                    <a:pt x="13" y="222"/>
                    <a:pt x="3" y="212"/>
                    <a:pt x="3" y="199"/>
                  </a:cubicBezTo>
                  <a:cubicBezTo>
                    <a:pt x="3" y="26"/>
                    <a:pt x="3" y="26"/>
                    <a:pt x="3" y="26"/>
                  </a:cubicBezTo>
                  <a:cubicBezTo>
                    <a:pt x="3" y="14"/>
                    <a:pt x="13" y="3"/>
                    <a:pt x="25" y="3"/>
                  </a:cubicBezTo>
                  <a:cubicBezTo>
                    <a:pt x="28" y="3"/>
                    <a:pt x="28" y="3"/>
                    <a:pt x="28" y="3"/>
                  </a:cubicBezTo>
                  <a:cubicBezTo>
                    <a:pt x="28" y="43"/>
                    <a:pt x="28" y="43"/>
                    <a:pt x="28" y="43"/>
                  </a:cubicBezTo>
                  <a:cubicBezTo>
                    <a:pt x="28" y="58"/>
                    <a:pt x="40" y="71"/>
                    <a:pt x="56" y="71"/>
                  </a:cubicBezTo>
                  <a:cubicBezTo>
                    <a:pt x="164" y="71"/>
                    <a:pt x="164" y="71"/>
                    <a:pt x="164" y="71"/>
                  </a:cubicBezTo>
                  <a:cubicBezTo>
                    <a:pt x="180" y="71"/>
                    <a:pt x="193" y="58"/>
                    <a:pt x="193" y="43"/>
                  </a:cubicBezTo>
                  <a:cubicBezTo>
                    <a:pt x="193" y="3"/>
                    <a:pt x="193" y="3"/>
                    <a:pt x="193" y="3"/>
                  </a:cubicBezTo>
                  <a:cubicBezTo>
                    <a:pt x="199" y="3"/>
                    <a:pt x="199" y="3"/>
                    <a:pt x="199" y="3"/>
                  </a:cubicBezTo>
                  <a:cubicBezTo>
                    <a:pt x="211" y="3"/>
                    <a:pt x="221" y="14"/>
                    <a:pt x="221" y="26"/>
                  </a:cubicBezTo>
                  <a:lnTo>
                    <a:pt x="221" y="199"/>
                  </a:lnTo>
                  <a:close/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" name="Freeform 32"/>
            <p:cNvSpPr>
              <a:spLocks noEditPoints="1"/>
            </p:cNvSpPr>
            <p:nvPr/>
          </p:nvSpPr>
          <p:spPr bwMode="auto">
            <a:xfrm>
              <a:off x="5216525" y="2647950"/>
              <a:ext cx="266700" cy="263525"/>
            </a:xfrm>
            <a:custGeom>
              <a:avLst/>
              <a:gdLst>
                <a:gd name="T0" fmla="*/ 49 w 98"/>
                <a:gd name="T1" fmla="*/ 0 h 97"/>
                <a:gd name="T2" fmla="*/ 0 w 98"/>
                <a:gd name="T3" fmla="*/ 49 h 97"/>
                <a:gd name="T4" fmla="*/ 49 w 98"/>
                <a:gd name="T5" fmla="*/ 97 h 97"/>
                <a:gd name="T6" fmla="*/ 98 w 98"/>
                <a:gd name="T7" fmla="*/ 49 h 97"/>
                <a:gd name="T8" fmla="*/ 49 w 98"/>
                <a:gd name="T9" fmla="*/ 0 h 97"/>
                <a:gd name="T10" fmla="*/ 49 w 98"/>
                <a:gd name="T11" fmla="*/ 94 h 97"/>
                <a:gd name="T12" fmla="*/ 4 w 98"/>
                <a:gd name="T13" fmla="*/ 49 h 97"/>
                <a:gd name="T14" fmla="*/ 49 w 98"/>
                <a:gd name="T15" fmla="*/ 3 h 97"/>
                <a:gd name="T16" fmla="*/ 95 w 98"/>
                <a:gd name="T17" fmla="*/ 49 h 97"/>
                <a:gd name="T18" fmla="*/ 49 w 98"/>
                <a:gd name="T19" fmla="*/ 94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8" h="97">
                  <a:moveTo>
                    <a:pt x="49" y="0"/>
                  </a:moveTo>
                  <a:cubicBezTo>
                    <a:pt x="22" y="0"/>
                    <a:pt x="0" y="22"/>
                    <a:pt x="0" y="49"/>
                  </a:cubicBezTo>
                  <a:cubicBezTo>
                    <a:pt x="0" y="76"/>
                    <a:pt x="22" y="97"/>
                    <a:pt x="49" y="97"/>
                  </a:cubicBezTo>
                  <a:cubicBezTo>
                    <a:pt x="76" y="97"/>
                    <a:pt x="98" y="76"/>
                    <a:pt x="98" y="49"/>
                  </a:cubicBezTo>
                  <a:cubicBezTo>
                    <a:pt x="98" y="22"/>
                    <a:pt x="76" y="0"/>
                    <a:pt x="49" y="0"/>
                  </a:cubicBezTo>
                  <a:close/>
                  <a:moveTo>
                    <a:pt x="49" y="94"/>
                  </a:moveTo>
                  <a:cubicBezTo>
                    <a:pt x="24" y="94"/>
                    <a:pt x="4" y="74"/>
                    <a:pt x="4" y="49"/>
                  </a:cubicBezTo>
                  <a:cubicBezTo>
                    <a:pt x="4" y="24"/>
                    <a:pt x="24" y="3"/>
                    <a:pt x="49" y="3"/>
                  </a:cubicBezTo>
                  <a:cubicBezTo>
                    <a:pt x="74" y="3"/>
                    <a:pt x="95" y="24"/>
                    <a:pt x="95" y="49"/>
                  </a:cubicBezTo>
                  <a:cubicBezTo>
                    <a:pt x="95" y="74"/>
                    <a:pt x="74" y="94"/>
                    <a:pt x="49" y="94"/>
                  </a:cubicBezTo>
                  <a:close/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" name="Freeform 33"/>
            <p:cNvSpPr>
              <a:spLocks noEditPoints="1"/>
            </p:cNvSpPr>
            <p:nvPr/>
          </p:nvSpPr>
          <p:spPr bwMode="auto">
            <a:xfrm>
              <a:off x="5249863" y="2679700"/>
              <a:ext cx="201613" cy="201613"/>
            </a:xfrm>
            <a:custGeom>
              <a:avLst/>
              <a:gdLst>
                <a:gd name="T0" fmla="*/ 37 w 74"/>
                <a:gd name="T1" fmla="*/ 0 h 74"/>
                <a:gd name="T2" fmla="*/ 0 w 74"/>
                <a:gd name="T3" fmla="*/ 37 h 74"/>
                <a:gd name="T4" fmla="*/ 37 w 74"/>
                <a:gd name="T5" fmla="*/ 74 h 74"/>
                <a:gd name="T6" fmla="*/ 74 w 74"/>
                <a:gd name="T7" fmla="*/ 37 h 74"/>
                <a:gd name="T8" fmla="*/ 37 w 74"/>
                <a:gd name="T9" fmla="*/ 0 h 74"/>
                <a:gd name="T10" fmla="*/ 37 w 74"/>
                <a:gd name="T11" fmla="*/ 70 h 74"/>
                <a:gd name="T12" fmla="*/ 4 w 74"/>
                <a:gd name="T13" fmla="*/ 37 h 74"/>
                <a:gd name="T14" fmla="*/ 37 w 74"/>
                <a:gd name="T15" fmla="*/ 3 h 74"/>
                <a:gd name="T16" fmla="*/ 71 w 74"/>
                <a:gd name="T17" fmla="*/ 37 h 74"/>
                <a:gd name="T18" fmla="*/ 37 w 74"/>
                <a:gd name="T19" fmla="*/ 70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4" h="74">
                  <a:moveTo>
                    <a:pt x="37" y="0"/>
                  </a:moveTo>
                  <a:cubicBezTo>
                    <a:pt x="17" y="0"/>
                    <a:pt x="0" y="17"/>
                    <a:pt x="0" y="37"/>
                  </a:cubicBezTo>
                  <a:cubicBezTo>
                    <a:pt x="0" y="57"/>
                    <a:pt x="17" y="74"/>
                    <a:pt x="37" y="74"/>
                  </a:cubicBezTo>
                  <a:cubicBezTo>
                    <a:pt x="57" y="74"/>
                    <a:pt x="74" y="57"/>
                    <a:pt x="74" y="37"/>
                  </a:cubicBezTo>
                  <a:cubicBezTo>
                    <a:pt x="74" y="17"/>
                    <a:pt x="57" y="0"/>
                    <a:pt x="37" y="0"/>
                  </a:cubicBezTo>
                  <a:close/>
                  <a:moveTo>
                    <a:pt x="37" y="70"/>
                  </a:moveTo>
                  <a:cubicBezTo>
                    <a:pt x="19" y="70"/>
                    <a:pt x="4" y="55"/>
                    <a:pt x="4" y="37"/>
                  </a:cubicBezTo>
                  <a:cubicBezTo>
                    <a:pt x="4" y="18"/>
                    <a:pt x="19" y="3"/>
                    <a:pt x="37" y="3"/>
                  </a:cubicBezTo>
                  <a:cubicBezTo>
                    <a:pt x="56" y="3"/>
                    <a:pt x="71" y="18"/>
                    <a:pt x="71" y="37"/>
                  </a:cubicBezTo>
                  <a:cubicBezTo>
                    <a:pt x="71" y="55"/>
                    <a:pt x="56" y="70"/>
                    <a:pt x="37" y="70"/>
                  </a:cubicBezTo>
                  <a:close/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" name="Freeform 34"/>
            <p:cNvSpPr>
              <a:spLocks noEditPoints="1"/>
            </p:cNvSpPr>
            <p:nvPr/>
          </p:nvSpPr>
          <p:spPr bwMode="auto">
            <a:xfrm>
              <a:off x="5316538" y="2705100"/>
              <a:ext cx="90488" cy="39688"/>
            </a:xfrm>
            <a:custGeom>
              <a:avLst/>
              <a:gdLst>
                <a:gd name="T0" fmla="*/ 25 w 33"/>
                <a:gd name="T1" fmla="*/ 0 h 15"/>
                <a:gd name="T2" fmla="*/ 8 w 33"/>
                <a:gd name="T3" fmla="*/ 0 h 15"/>
                <a:gd name="T4" fmla="*/ 0 w 33"/>
                <a:gd name="T5" fmla="*/ 7 h 15"/>
                <a:gd name="T6" fmla="*/ 8 w 33"/>
                <a:gd name="T7" fmla="*/ 15 h 15"/>
                <a:gd name="T8" fmla="*/ 25 w 33"/>
                <a:gd name="T9" fmla="*/ 15 h 15"/>
                <a:gd name="T10" fmla="*/ 33 w 33"/>
                <a:gd name="T11" fmla="*/ 7 h 15"/>
                <a:gd name="T12" fmla="*/ 25 w 33"/>
                <a:gd name="T13" fmla="*/ 0 h 15"/>
                <a:gd name="T14" fmla="*/ 25 w 33"/>
                <a:gd name="T15" fmla="*/ 11 h 15"/>
                <a:gd name="T16" fmla="*/ 8 w 33"/>
                <a:gd name="T17" fmla="*/ 11 h 15"/>
                <a:gd name="T18" fmla="*/ 3 w 33"/>
                <a:gd name="T19" fmla="*/ 7 h 15"/>
                <a:gd name="T20" fmla="*/ 8 w 33"/>
                <a:gd name="T21" fmla="*/ 3 h 15"/>
                <a:gd name="T22" fmla="*/ 25 w 33"/>
                <a:gd name="T23" fmla="*/ 3 h 15"/>
                <a:gd name="T24" fmla="*/ 30 w 33"/>
                <a:gd name="T25" fmla="*/ 7 h 15"/>
                <a:gd name="T26" fmla="*/ 25 w 33"/>
                <a:gd name="T27" fmla="*/ 1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3" h="15">
                  <a:moveTo>
                    <a:pt x="25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3" y="0"/>
                    <a:pt x="0" y="3"/>
                    <a:pt x="0" y="7"/>
                  </a:cubicBezTo>
                  <a:cubicBezTo>
                    <a:pt x="0" y="11"/>
                    <a:pt x="3" y="15"/>
                    <a:pt x="8" y="15"/>
                  </a:cubicBezTo>
                  <a:cubicBezTo>
                    <a:pt x="25" y="15"/>
                    <a:pt x="25" y="15"/>
                    <a:pt x="25" y="15"/>
                  </a:cubicBezTo>
                  <a:cubicBezTo>
                    <a:pt x="29" y="15"/>
                    <a:pt x="33" y="11"/>
                    <a:pt x="33" y="7"/>
                  </a:cubicBezTo>
                  <a:cubicBezTo>
                    <a:pt x="33" y="3"/>
                    <a:pt x="29" y="0"/>
                    <a:pt x="25" y="0"/>
                  </a:cubicBezTo>
                  <a:close/>
                  <a:moveTo>
                    <a:pt x="25" y="11"/>
                  </a:moveTo>
                  <a:cubicBezTo>
                    <a:pt x="8" y="11"/>
                    <a:pt x="8" y="11"/>
                    <a:pt x="8" y="11"/>
                  </a:cubicBezTo>
                  <a:cubicBezTo>
                    <a:pt x="5" y="11"/>
                    <a:pt x="3" y="10"/>
                    <a:pt x="3" y="7"/>
                  </a:cubicBezTo>
                  <a:cubicBezTo>
                    <a:pt x="3" y="5"/>
                    <a:pt x="5" y="3"/>
                    <a:pt x="8" y="3"/>
                  </a:cubicBezTo>
                  <a:cubicBezTo>
                    <a:pt x="25" y="3"/>
                    <a:pt x="25" y="3"/>
                    <a:pt x="25" y="3"/>
                  </a:cubicBezTo>
                  <a:cubicBezTo>
                    <a:pt x="28" y="3"/>
                    <a:pt x="30" y="5"/>
                    <a:pt x="30" y="7"/>
                  </a:cubicBezTo>
                  <a:cubicBezTo>
                    <a:pt x="30" y="10"/>
                    <a:pt x="28" y="11"/>
                    <a:pt x="25" y="11"/>
                  </a:cubicBezTo>
                  <a:close/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" name="Freeform 35"/>
            <p:cNvSpPr>
              <a:spLocks noEditPoints="1"/>
            </p:cNvSpPr>
            <p:nvPr/>
          </p:nvSpPr>
          <p:spPr bwMode="auto">
            <a:xfrm>
              <a:off x="5330825" y="2747963"/>
              <a:ext cx="63500" cy="61913"/>
            </a:xfrm>
            <a:custGeom>
              <a:avLst/>
              <a:gdLst>
                <a:gd name="T0" fmla="*/ 11 w 23"/>
                <a:gd name="T1" fmla="*/ 0 h 23"/>
                <a:gd name="T2" fmla="*/ 0 w 23"/>
                <a:gd name="T3" fmla="*/ 12 h 23"/>
                <a:gd name="T4" fmla="*/ 11 w 23"/>
                <a:gd name="T5" fmla="*/ 23 h 23"/>
                <a:gd name="T6" fmla="*/ 23 w 23"/>
                <a:gd name="T7" fmla="*/ 12 h 23"/>
                <a:gd name="T8" fmla="*/ 11 w 23"/>
                <a:gd name="T9" fmla="*/ 0 h 23"/>
                <a:gd name="T10" fmla="*/ 11 w 23"/>
                <a:gd name="T11" fmla="*/ 20 h 23"/>
                <a:gd name="T12" fmla="*/ 3 w 23"/>
                <a:gd name="T13" fmla="*/ 12 h 23"/>
                <a:gd name="T14" fmla="*/ 11 w 23"/>
                <a:gd name="T15" fmla="*/ 4 h 23"/>
                <a:gd name="T16" fmla="*/ 20 w 23"/>
                <a:gd name="T17" fmla="*/ 12 h 23"/>
                <a:gd name="T18" fmla="*/ 11 w 23"/>
                <a:gd name="T19" fmla="*/ 2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3" h="23">
                  <a:moveTo>
                    <a:pt x="11" y="0"/>
                  </a:moveTo>
                  <a:cubicBezTo>
                    <a:pt x="5" y="0"/>
                    <a:pt x="0" y="6"/>
                    <a:pt x="0" y="12"/>
                  </a:cubicBezTo>
                  <a:cubicBezTo>
                    <a:pt x="0" y="18"/>
                    <a:pt x="5" y="23"/>
                    <a:pt x="11" y="23"/>
                  </a:cubicBezTo>
                  <a:cubicBezTo>
                    <a:pt x="18" y="23"/>
                    <a:pt x="23" y="18"/>
                    <a:pt x="23" y="12"/>
                  </a:cubicBezTo>
                  <a:cubicBezTo>
                    <a:pt x="23" y="6"/>
                    <a:pt x="18" y="0"/>
                    <a:pt x="11" y="0"/>
                  </a:cubicBezTo>
                  <a:close/>
                  <a:moveTo>
                    <a:pt x="11" y="20"/>
                  </a:moveTo>
                  <a:cubicBezTo>
                    <a:pt x="7" y="20"/>
                    <a:pt x="3" y="16"/>
                    <a:pt x="3" y="12"/>
                  </a:cubicBezTo>
                  <a:cubicBezTo>
                    <a:pt x="3" y="7"/>
                    <a:pt x="7" y="4"/>
                    <a:pt x="11" y="4"/>
                  </a:cubicBezTo>
                  <a:cubicBezTo>
                    <a:pt x="16" y="4"/>
                    <a:pt x="20" y="7"/>
                    <a:pt x="20" y="12"/>
                  </a:cubicBezTo>
                  <a:cubicBezTo>
                    <a:pt x="20" y="16"/>
                    <a:pt x="16" y="20"/>
                    <a:pt x="11" y="20"/>
                  </a:cubicBezTo>
                  <a:close/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114" name="组合 113"/>
          <p:cNvGrpSpPr/>
          <p:nvPr/>
        </p:nvGrpSpPr>
        <p:grpSpPr>
          <a:xfrm>
            <a:off x="7253288" y="2400300"/>
            <a:ext cx="511175" cy="633413"/>
            <a:chOff x="6592888" y="2400300"/>
            <a:chExt cx="511175" cy="633413"/>
          </a:xfrm>
          <a:noFill/>
        </p:grpSpPr>
        <p:sp>
          <p:nvSpPr>
            <p:cNvPr id="36" name="Freeform 36"/>
            <p:cNvSpPr>
              <a:spLocks noEditPoints="1"/>
            </p:cNvSpPr>
            <p:nvPr/>
          </p:nvSpPr>
          <p:spPr bwMode="auto">
            <a:xfrm>
              <a:off x="6661150" y="2419350"/>
              <a:ext cx="425450" cy="598488"/>
            </a:xfrm>
            <a:custGeom>
              <a:avLst/>
              <a:gdLst>
                <a:gd name="T0" fmla="*/ 148 w 156"/>
                <a:gd name="T1" fmla="*/ 0 h 220"/>
                <a:gd name="T2" fmla="*/ 0 w 156"/>
                <a:gd name="T3" fmla="*/ 0 h 220"/>
                <a:gd name="T4" fmla="*/ 0 w 156"/>
                <a:gd name="T5" fmla="*/ 2 h 220"/>
                <a:gd name="T6" fmla="*/ 8 w 156"/>
                <a:gd name="T7" fmla="*/ 110 h 220"/>
                <a:gd name="T8" fmla="*/ 0 w 156"/>
                <a:gd name="T9" fmla="*/ 218 h 220"/>
                <a:gd name="T10" fmla="*/ 0 w 156"/>
                <a:gd name="T11" fmla="*/ 220 h 220"/>
                <a:gd name="T12" fmla="*/ 148 w 156"/>
                <a:gd name="T13" fmla="*/ 220 h 220"/>
                <a:gd name="T14" fmla="*/ 156 w 156"/>
                <a:gd name="T15" fmla="*/ 212 h 220"/>
                <a:gd name="T16" fmla="*/ 156 w 156"/>
                <a:gd name="T17" fmla="*/ 7 h 220"/>
                <a:gd name="T18" fmla="*/ 148 w 156"/>
                <a:gd name="T19" fmla="*/ 0 h 220"/>
                <a:gd name="T20" fmla="*/ 152 w 156"/>
                <a:gd name="T21" fmla="*/ 212 h 220"/>
                <a:gd name="T22" fmla="*/ 148 w 156"/>
                <a:gd name="T23" fmla="*/ 216 h 220"/>
                <a:gd name="T24" fmla="*/ 4 w 156"/>
                <a:gd name="T25" fmla="*/ 216 h 220"/>
                <a:gd name="T26" fmla="*/ 11 w 156"/>
                <a:gd name="T27" fmla="*/ 110 h 220"/>
                <a:gd name="T28" fmla="*/ 4 w 156"/>
                <a:gd name="T29" fmla="*/ 3 h 220"/>
                <a:gd name="T30" fmla="*/ 148 w 156"/>
                <a:gd name="T31" fmla="*/ 3 h 220"/>
                <a:gd name="T32" fmla="*/ 152 w 156"/>
                <a:gd name="T33" fmla="*/ 7 h 220"/>
                <a:gd name="T34" fmla="*/ 152 w 156"/>
                <a:gd name="T35" fmla="*/ 212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6" h="220">
                  <a:moveTo>
                    <a:pt x="148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5" y="31"/>
                    <a:pt x="8" y="69"/>
                    <a:pt x="8" y="110"/>
                  </a:cubicBezTo>
                  <a:cubicBezTo>
                    <a:pt x="8" y="150"/>
                    <a:pt x="5" y="189"/>
                    <a:pt x="0" y="218"/>
                  </a:cubicBezTo>
                  <a:cubicBezTo>
                    <a:pt x="0" y="220"/>
                    <a:pt x="0" y="220"/>
                    <a:pt x="0" y="220"/>
                  </a:cubicBezTo>
                  <a:cubicBezTo>
                    <a:pt x="148" y="220"/>
                    <a:pt x="148" y="220"/>
                    <a:pt x="148" y="220"/>
                  </a:cubicBezTo>
                  <a:cubicBezTo>
                    <a:pt x="152" y="220"/>
                    <a:pt x="156" y="216"/>
                    <a:pt x="156" y="212"/>
                  </a:cubicBezTo>
                  <a:cubicBezTo>
                    <a:pt x="156" y="7"/>
                    <a:pt x="156" y="7"/>
                    <a:pt x="156" y="7"/>
                  </a:cubicBezTo>
                  <a:cubicBezTo>
                    <a:pt x="156" y="3"/>
                    <a:pt x="152" y="0"/>
                    <a:pt x="148" y="0"/>
                  </a:cubicBezTo>
                  <a:close/>
                  <a:moveTo>
                    <a:pt x="152" y="212"/>
                  </a:moveTo>
                  <a:cubicBezTo>
                    <a:pt x="152" y="214"/>
                    <a:pt x="150" y="216"/>
                    <a:pt x="148" y="216"/>
                  </a:cubicBezTo>
                  <a:cubicBezTo>
                    <a:pt x="4" y="216"/>
                    <a:pt x="4" y="216"/>
                    <a:pt x="4" y="216"/>
                  </a:cubicBezTo>
                  <a:cubicBezTo>
                    <a:pt x="8" y="187"/>
                    <a:pt x="11" y="150"/>
                    <a:pt x="11" y="110"/>
                  </a:cubicBezTo>
                  <a:cubicBezTo>
                    <a:pt x="11" y="70"/>
                    <a:pt x="8" y="32"/>
                    <a:pt x="4" y="3"/>
                  </a:cubicBezTo>
                  <a:cubicBezTo>
                    <a:pt x="148" y="3"/>
                    <a:pt x="148" y="3"/>
                    <a:pt x="148" y="3"/>
                  </a:cubicBezTo>
                  <a:cubicBezTo>
                    <a:pt x="150" y="3"/>
                    <a:pt x="152" y="5"/>
                    <a:pt x="152" y="7"/>
                  </a:cubicBezTo>
                  <a:lnTo>
                    <a:pt x="152" y="212"/>
                  </a:lnTo>
                  <a:close/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" name="Freeform 37"/>
            <p:cNvSpPr>
              <a:spLocks noEditPoints="1"/>
            </p:cNvSpPr>
            <p:nvPr/>
          </p:nvSpPr>
          <p:spPr bwMode="auto">
            <a:xfrm>
              <a:off x="6592888" y="2400300"/>
              <a:ext cx="511175" cy="633413"/>
            </a:xfrm>
            <a:custGeom>
              <a:avLst/>
              <a:gdLst>
                <a:gd name="T0" fmla="*/ 173 w 187"/>
                <a:gd name="T1" fmla="*/ 0 h 233"/>
                <a:gd name="T2" fmla="*/ 14 w 187"/>
                <a:gd name="T3" fmla="*/ 0 h 233"/>
                <a:gd name="T4" fmla="*/ 0 w 187"/>
                <a:gd name="T5" fmla="*/ 14 h 233"/>
                <a:gd name="T6" fmla="*/ 0 w 187"/>
                <a:gd name="T7" fmla="*/ 219 h 233"/>
                <a:gd name="T8" fmla="*/ 14 w 187"/>
                <a:gd name="T9" fmla="*/ 233 h 233"/>
                <a:gd name="T10" fmla="*/ 173 w 187"/>
                <a:gd name="T11" fmla="*/ 233 h 233"/>
                <a:gd name="T12" fmla="*/ 187 w 187"/>
                <a:gd name="T13" fmla="*/ 219 h 233"/>
                <a:gd name="T14" fmla="*/ 187 w 187"/>
                <a:gd name="T15" fmla="*/ 14 h 233"/>
                <a:gd name="T16" fmla="*/ 173 w 187"/>
                <a:gd name="T17" fmla="*/ 0 h 233"/>
                <a:gd name="T18" fmla="*/ 184 w 187"/>
                <a:gd name="T19" fmla="*/ 219 h 233"/>
                <a:gd name="T20" fmla="*/ 173 w 187"/>
                <a:gd name="T21" fmla="*/ 230 h 233"/>
                <a:gd name="T22" fmla="*/ 14 w 187"/>
                <a:gd name="T23" fmla="*/ 230 h 233"/>
                <a:gd name="T24" fmla="*/ 3 w 187"/>
                <a:gd name="T25" fmla="*/ 219 h 233"/>
                <a:gd name="T26" fmla="*/ 3 w 187"/>
                <a:gd name="T27" fmla="*/ 14 h 233"/>
                <a:gd name="T28" fmla="*/ 14 w 187"/>
                <a:gd name="T29" fmla="*/ 3 h 233"/>
                <a:gd name="T30" fmla="*/ 173 w 187"/>
                <a:gd name="T31" fmla="*/ 3 h 233"/>
                <a:gd name="T32" fmla="*/ 184 w 187"/>
                <a:gd name="T33" fmla="*/ 14 h 233"/>
                <a:gd name="T34" fmla="*/ 184 w 187"/>
                <a:gd name="T35" fmla="*/ 219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87" h="233">
                  <a:moveTo>
                    <a:pt x="173" y="0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6" y="0"/>
                    <a:pt x="0" y="7"/>
                    <a:pt x="0" y="14"/>
                  </a:cubicBezTo>
                  <a:cubicBezTo>
                    <a:pt x="0" y="219"/>
                    <a:pt x="0" y="219"/>
                    <a:pt x="0" y="219"/>
                  </a:cubicBezTo>
                  <a:cubicBezTo>
                    <a:pt x="0" y="227"/>
                    <a:pt x="6" y="233"/>
                    <a:pt x="14" y="233"/>
                  </a:cubicBezTo>
                  <a:cubicBezTo>
                    <a:pt x="173" y="233"/>
                    <a:pt x="173" y="233"/>
                    <a:pt x="173" y="233"/>
                  </a:cubicBezTo>
                  <a:cubicBezTo>
                    <a:pt x="181" y="233"/>
                    <a:pt x="187" y="227"/>
                    <a:pt x="187" y="219"/>
                  </a:cubicBezTo>
                  <a:cubicBezTo>
                    <a:pt x="187" y="14"/>
                    <a:pt x="187" y="14"/>
                    <a:pt x="187" y="14"/>
                  </a:cubicBezTo>
                  <a:cubicBezTo>
                    <a:pt x="187" y="7"/>
                    <a:pt x="181" y="0"/>
                    <a:pt x="173" y="0"/>
                  </a:cubicBezTo>
                  <a:close/>
                  <a:moveTo>
                    <a:pt x="184" y="219"/>
                  </a:moveTo>
                  <a:cubicBezTo>
                    <a:pt x="184" y="225"/>
                    <a:pt x="179" y="230"/>
                    <a:pt x="173" y="230"/>
                  </a:cubicBezTo>
                  <a:cubicBezTo>
                    <a:pt x="14" y="230"/>
                    <a:pt x="14" y="230"/>
                    <a:pt x="14" y="230"/>
                  </a:cubicBezTo>
                  <a:cubicBezTo>
                    <a:pt x="8" y="230"/>
                    <a:pt x="3" y="225"/>
                    <a:pt x="3" y="219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8"/>
                    <a:pt x="8" y="3"/>
                    <a:pt x="14" y="3"/>
                  </a:cubicBezTo>
                  <a:cubicBezTo>
                    <a:pt x="173" y="3"/>
                    <a:pt x="173" y="3"/>
                    <a:pt x="173" y="3"/>
                  </a:cubicBezTo>
                  <a:cubicBezTo>
                    <a:pt x="179" y="3"/>
                    <a:pt x="184" y="8"/>
                    <a:pt x="184" y="14"/>
                  </a:cubicBezTo>
                  <a:lnTo>
                    <a:pt x="184" y="219"/>
                  </a:lnTo>
                  <a:close/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" name="Freeform 38"/>
            <p:cNvSpPr>
              <a:spLocks noEditPoints="1"/>
            </p:cNvSpPr>
            <p:nvPr/>
          </p:nvSpPr>
          <p:spPr bwMode="auto">
            <a:xfrm>
              <a:off x="6732588" y="2481263"/>
              <a:ext cx="296863" cy="22225"/>
            </a:xfrm>
            <a:custGeom>
              <a:avLst/>
              <a:gdLst>
                <a:gd name="T0" fmla="*/ 105 w 109"/>
                <a:gd name="T1" fmla="*/ 0 h 8"/>
                <a:gd name="T2" fmla="*/ 4 w 109"/>
                <a:gd name="T3" fmla="*/ 0 h 8"/>
                <a:gd name="T4" fmla="*/ 0 w 109"/>
                <a:gd name="T5" fmla="*/ 4 h 8"/>
                <a:gd name="T6" fmla="*/ 4 w 109"/>
                <a:gd name="T7" fmla="*/ 8 h 8"/>
                <a:gd name="T8" fmla="*/ 105 w 109"/>
                <a:gd name="T9" fmla="*/ 8 h 8"/>
                <a:gd name="T10" fmla="*/ 109 w 109"/>
                <a:gd name="T11" fmla="*/ 4 h 8"/>
                <a:gd name="T12" fmla="*/ 105 w 109"/>
                <a:gd name="T13" fmla="*/ 0 h 8"/>
                <a:gd name="T14" fmla="*/ 105 w 109"/>
                <a:gd name="T15" fmla="*/ 5 h 8"/>
                <a:gd name="T16" fmla="*/ 4 w 109"/>
                <a:gd name="T17" fmla="*/ 5 h 8"/>
                <a:gd name="T18" fmla="*/ 3 w 109"/>
                <a:gd name="T19" fmla="*/ 4 h 8"/>
                <a:gd name="T20" fmla="*/ 4 w 109"/>
                <a:gd name="T21" fmla="*/ 3 h 8"/>
                <a:gd name="T22" fmla="*/ 105 w 109"/>
                <a:gd name="T23" fmla="*/ 3 h 8"/>
                <a:gd name="T24" fmla="*/ 106 w 109"/>
                <a:gd name="T25" fmla="*/ 4 h 8"/>
                <a:gd name="T26" fmla="*/ 105 w 109"/>
                <a:gd name="T27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09" h="8">
                  <a:moveTo>
                    <a:pt x="105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5" y="8"/>
                    <a:pt x="105" y="8"/>
                    <a:pt x="105" y="8"/>
                  </a:cubicBezTo>
                  <a:cubicBezTo>
                    <a:pt x="107" y="8"/>
                    <a:pt x="109" y="6"/>
                    <a:pt x="109" y="4"/>
                  </a:cubicBezTo>
                  <a:cubicBezTo>
                    <a:pt x="109" y="2"/>
                    <a:pt x="107" y="0"/>
                    <a:pt x="105" y="0"/>
                  </a:cubicBezTo>
                  <a:close/>
                  <a:moveTo>
                    <a:pt x="105" y="5"/>
                  </a:moveTo>
                  <a:cubicBezTo>
                    <a:pt x="4" y="5"/>
                    <a:pt x="4" y="5"/>
                    <a:pt x="4" y="5"/>
                  </a:cubicBezTo>
                  <a:cubicBezTo>
                    <a:pt x="3" y="5"/>
                    <a:pt x="3" y="4"/>
                    <a:pt x="3" y="4"/>
                  </a:cubicBezTo>
                  <a:cubicBezTo>
                    <a:pt x="3" y="3"/>
                    <a:pt x="3" y="3"/>
                    <a:pt x="4" y="3"/>
                  </a:cubicBezTo>
                  <a:cubicBezTo>
                    <a:pt x="105" y="3"/>
                    <a:pt x="105" y="3"/>
                    <a:pt x="105" y="3"/>
                  </a:cubicBezTo>
                  <a:cubicBezTo>
                    <a:pt x="105" y="3"/>
                    <a:pt x="106" y="3"/>
                    <a:pt x="106" y="4"/>
                  </a:cubicBezTo>
                  <a:cubicBezTo>
                    <a:pt x="106" y="4"/>
                    <a:pt x="105" y="5"/>
                    <a:pt x="105" y="5"/>
                  </a:cubicBezTo>
                  <a:close/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" name="Freeform 39"/>
            <p:cNvSpPr>
              <a:spLocks noEditPoints="1"/>
            </p:cNvSpPr>
            <p:nvPr/>
          </p:nvSpPr>
          <p:spPr bwMode="auto">
            <a:xfrm>
              <a:off x="6732588" y="2538413"/>
              <a:ext cx="296863" cy="22225"/>
            </a:xfrm>
            <a:custGeom>
              <a:avLst/>
              <a:gdLst>
                <a:gd name="T0" fmla="*/ 105 w 109"/>
                <a:gd name="T1" fmla="*/ 0 h 8"/>
                <a:gd name="T2" fmla="*/ 4 w 109"/>
                <a:gd name="T3" fmla="*/ 0 h 8"/>
                <a:gd name="T4" fmla="*/ 0 w 109"/>
                <a:gd name="T5" fmla="*/ 4 h 8"/>
                <a:gd name="T6" fmla="*/ 4 w 109"/>
                <a:gd name="T7" fmla="*/ 8 h 8"/>
                <a:gd name="T8" fmla="*/ 105 w 109"/>
                <a:gd name="T9" fmla="*/ 8 h 8"/>
                <a:gd name="T10" fmla="*/ 109 w 109"/>
                <a:gd name="T11" fmla="*/ 4 h 8"/>
                <a:gd name="T12" fmla="*/ 105 w 109"/>
                <a:gd name="T13" fmla="*/ 0 h 8"/>
                <a:gd name="T14" fmla="*/ 105 w 109"/>
                <a:gd name="T15" fmla="*/ 5 h 8"/>
                <a:gd name="T16" fmla="*/ 4 w 109"/>
                <a:gd name="T17" fmla="*/ 5 h 8"/>
                <a:gd name="T18" fmla="*/ 3 w 109"/>
                <a:gd name="T19" fmla="*/ 4 h 8"/>
                <a:gd name="T20" fmla="*/ 4 w 109"/>
                <a:gd name="T21" fmla="*/ 3 h 8"/>
                <a:gd name="T22" fmla="*/ 105 w 109"/>
                <a:gd name="T23" fmla="*/ 3 h 8"/>
                <a:gd name="T24" fmla="*/ 106 w 109"/>
                <a:gd name="T25" fmla="*/ 4 h 8"/>
                <a:gd name="T26" fmla="*/ 105 w 109"/>
                <a:gd name="T27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09" h="8">
                  <a:moveTo>
                    <a:pt x="105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5" y="8"/>
                    <a:pt x="105" y="8"/>
                    <a:pt x="105" y="8"/>
                  </a:cubicBezTo>
                  <a:cubicBezTo>
                    <a:pt x="107" y="8"/>
                    <a:pt x="109" y="6"/>
                    <a:pt x="109" y="4"/>
                  </a:cubicBezTo>
                  <a:cubicBezTo>
                    <a:pt x="109" y="2"/>
                    <a:pt x="107" y="0"/>
                    <a:pt x="105" y="0"/>
                  </a:cubicBezTo>
                  <a:close/>
                  <a:moveTo>
                    <a:pt x="105" y="5"/>
                  </a:moveTo>
                  <a:cubicBezTo>
                    <a:pt x="4" y="5"/>
                    <a:pt x="4" y="5"/>
                    <a:pt x="4" y="5"/>
                  </a:cubicBezTo>
                  <a:cubicBezTo>
                    <a:pt x="3" y="5"/>
                    <a:pt x="3" y="4"/>
                    <a:pt x="3" y="4"/>
                  </a:cubicBezTo>
                  <a:cubicBezTo>
                    <a:pt x="3" y="3"/>
                    <a:pt x="3" y="3"/>
                    <a:pt x="4" y="3"/>
                  </a:cubicBezTo>
                  <a:cubicBezTo>
                    <a:pt x="105" y="3"/>
                    <a:pt x="105" y="3"/>
                    <a:pt x="105" y="3"/>
                  </a:cubicBezTo>
                  <a:cubicBezTo>
                    <a:pt x="105" y="3"/>
                    <a:pt x="106" y="3"/>
                    <a:pt x="106" y="4"/>
                  </a:cubicBezTo>
                  <a:cubicBezTo>
                    <a:pt x="106" y="4"/>
                    <a:pt x="105" y="5"/>
                    <a:pt x="105" y="5"/>
                  </a:cubicBezTo>
                  <a:close/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" name="Freeform 40"/>
            <p:cNvSpPr>
              <a:spLocks noEditPoints="1"/>
            </p:cNvSpPr>
            <p:nvPr/>
          </p:nvSpPr>
          <p:spPr bwMode="auto">
            <a:xfrm>
              <a:off x="6732588" y="2595563"/>
              <a:ext cx="296863" cy="22225"/>
            </a:xfrm>
            <a:custGeom>
              <a:avLst/>
              <a:gdLst>
                <a:gd name="T0" fmla="*/ 105 w 109"/>
                <a:gd name="T1" fmla="*/ 0 h 8"/>
                <a:gd name="T2" fmla="*/ 4 w 109"/>
                <a:gd name="T3" fmla="*/ 0 h 8"/>
                <a:gd name="T4" fmla="*/ 0 w 109"/>
                <a:gd name="T5" fmla="*/ 4 h 8"/>
                <a:gd name="T6" fmla="*/ 4 w 109"/>
                <a:gd name="T7" fmla="*/ 8 h 8"/>
                <a:gd name="T8" fmla="*/ 105 w 109"/>
                <a:gd name="T9" fmla="*/ 8 h 8"/>
                <a:gd name="T10" fmla="*/ 109 w 109"/>
                <a:gd name="T11" fmla="*/ 4 h 8"/>
                <a:gd name="T12" fmla="*/ 105 w 109"/>
                <a:gd name="T13" fmla="*/ 0 h 8"/>
                <a:gd name="T14" fmla="*/ 105 w 109"/>
                <a:gd name="T15" fmla="*/ 5 h 8"/>
                <a:gd name="T16" fmla="*/ 4 w 109"/>
                <a:gd name="T17" fmla="*/ 5 h 8"/>
                <a:gd name="T18" fmla="*/ 3 w 109"/>
                <a:gd name="T19" fmla="*/ 4 h 8"/>
                <a:gd name="T20" fmla="*/ 4 w 109"/>
                <a:gd name="T21" fmla="*/ 3 h 8"/>
                <a:gd name="T22" fmla="*/ 105 w 109"/>
                <a:gd name="T23" fmla="*/ 3 h 8"/>
                <a:gd name="T24" fmla="*/ 106 w 109"/>
                <a:gd name="T25" fmla="*/ 4 h 8"/>
                <a:gd name="T26" fmla="*/ 105 w 109"/>
                <a:gd name="T27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09" h="8">
                  <a:moveTo>
                    <a:pt x="105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5" y="8"/>
                    <a:pt x="105" y="8"/>
                    <a:pt x="105" y="8"/>
                  </a:cubicBezTo>
                  <a:cubicBezTo>
                    <a:pt x="107" y="8"/>
                    <a:pt x="109" y="6"/>
                    <a:pt x="109" y="4"/>
                  </a:cubicBezTo>
                  <a:cubicBezTo>
                    <a:pt x="109" y="2"/>
                    <a:pt x="107" y="0"/>
                    <a:pt x="105" y="0"/>
                  </a:cubicBezTo>
                  <a:close/>
                  <a:moveTo>
                    <a:pt x="105" y="5"/>
                  </a:moveTo>
                  <a:cubicBezTo>
                    <a:pt x="4" y="5"/>
                    <a:pt x="4" y="5"/>
                    <a:pt x="4" y="5"/>
                  </a:cubicBezTo>
                  <a:cubicBezTo>
                    <a:pt x="3" y="5"/>
                    <a:pt x="3" y="4"/>
                    <a:pt x="3" y="4"/>
                  </a:cubicBezTo>
                  <a:cubicBezTo>
                    <a:pt x="3" y="3"/>
                    <a:pt x="3" y="3"/>
                    <a:pt x="4" y="3"/>
                  </a:cubicBezTo>
                  <a:cubicBezTo>
                    <a:pt x="105" y="3"/>
                    <a:pt x="105" y="3"/>
                    <a:pt x="105" y="3"/>
                  </a:cubicBezTo>
                  <a:cubicBezTo>
                    <a:pt x="105" y="3"/>
                    <a:pt x="106" y="3"/>
                    <a:pt x="106" y="4"/>
                  </a:cubicBezTo>
                  <a:cubicBezTo>
                    <a:pt x="106" y="4"/>
                    <a:pt x="105" y="5"/>
                    <a:pt x="105" y="5"/>
                  </a:cubicBezTo>
                  <a:close/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" name="Freeform 41"/>
            <p:cNvSpPr>
              <a:spLocks noEditPoints="1"/>
            </p:cNvSpPr>
            <p:nvPr/>
          </p:nvSpPr>
          <p:spPr bwMode="auto">
            <a:xfrm>
              <a:off x="6732588" y="2652713"/>
              <a:ext cx="296863" cy="22225"/>
            </a:xfrm>
            <a:custGeom>
              <a:avLst/>
              <a:gdLst>
                <a:gd name="T0" fmla="*/ 105 w 109"/>
                <a:gd name="T1" fmla="*/ 0 h 8"/>
                <a:gd name="T2" fmla="*/ 4 w 109"/>
                <a:gd name="T3" fmla="*/ 0 h 8"/>
                <a:gd name="T4" fmla="*/ 0 w 109"/>
                <a:gd name="T5" fmla="*/ 4 h 8"/>
                <a:gd name="T6" fmla="*/ 4 w 109"/>
                <a:gd name="T7" fmla="*/ 8 h 8"/>
                <a:gd name="T8" fmla="*/ 105 w 109"/>
                <a:gd name="T9" fmla="*/ 8 h 8"/>
                <a:gd name="T10" fmla="*/ 109 w 109"/>
                <a:gd name="T11" fmla="*/ 4 h 8"/>
                <a:gd name="T12" fmla="*/ 105 w 109"/>
                <a:gd name="T13" fmla="*/ 0 h 8"/>
                <a:gd name="T14" fmla="*/ 105 w 109"/>
                <a:gd name="T15" fmla="*/ 5 h 8"/>
                <a:gd name="T16" fmla="*/ 4 w 109"/>
                <a:gd name="T17" fmla="*/ 5 h 8"/>
                <a:gd name="T18" fmla="*/ 3 w 109"/>
                <a:gd name="T19" fmla="*/ 4 h 8"/>
                <a:gd name="T20" fmla="*/ 4 w 109"/>
                <a:gd name="T21" fmla="*/ 3 h 8"/>
                <a:gd name="T22" fmla="*/ 105 w 109"/>
                <a:gd name="T23" fmla="*/ 3 h 8"/>
                <a:gd name="T24" fmla="*/ 106 w 109"/>
                <a:gd name="T25" fmla="*/ 4 h 8"/>
                <a:gd name="T26" fmla="*/ 105 w 109"/>
                <a:gd name="T27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09" h="8">
                  <a:moveTo>
                    <a:pt x="105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5" y="8"/>
                    <a:pt x="105" y="8"/>
                    <a:pt x="105" y="8"/>
                  </a:cubicBezTo>
                  <a:cubicBezTo>
                    <a:pt x="107" y="8"/>
                    <a:pt x="109" y="6"/>
                    <a:pt x="109" y="4"/>
                  </a:cubicBezTo>
                  <a:cubicBezTo>
                    <a:pt x="109" y="2"/>
                    <a:pt x="107" y="0"/>
                    <a:pt x="105" y="0"/>
                  </a:cubicBezTo>
                  <a:close/>
                  <a:moveTo>
                    <a:pt x="105" y="5"/>
                  </a:moveTo>
                  <a:cubicBezTo>
                    <a:pt x="4" y="5"/>
                    <a:pt x="4" y="5"/>
                    <a:pt x="4" y="5"/>
                  </a:cubicBezTo>
                  <a:cubicBezTo>
                    <a:pt x="3" y="5"/>
                    <a:pt x="3" y="4"/>
                    <a:pt x="3" y="4"/>
                  </a:cubicBezTo>
                  <a:cubicBezTo>
                    <a:pt x="3" y="3"/>
                    <a:pt x="3" y="3"/>
                    <a:pt x="4" y="3"/>
                  </a:cubicBezTo>
                  <a:cubicBezTo>
                    <a:pt x="105" y="3"/>
                    <a:pt x="105" y="3"/>
                    <a:pt x="105" y="3"/>
                  </a:cubicBezTo>
                  <a:cubicBezTo>
                    <a:pt x="105" y="3"/>
                    <a:pt x="106" y="3"/>
                    <a:pt x="106" y="4"/>
                  </a:cubicBezTo>
                  <a:cubicBezTo>
                    <a:pt x="106" y="4"/>
                    <a:pt x="105" y="5"/>
                    <a:pt x="105" y="5"/>
                  </a:cubicBezTo>
                  <a:close/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" name="Freeform 42"/>
            <p:cNvSpPr>
              <a:spLocks noEditPoints="1"/>
            </p:cNvSpPr>
            <p:nvPr/>
          </p:nvSpPr>
          <p:spPr bwMode="auto">
            <a:xfrm>
              <a:off x="6732588" y="2709863"/>
              <a:ext cx="296863" cy="22225"/>
            </a:xfrm>
            <a:custGeom>
              <a:avLst/>
              <a:gdLst>
                <a:gd name="T0" fmla="*/ 105 w 109"/>
                <a:gd name="T1" fmla="*/ 0 h 8"/>
                <a:gd name="T2" fmla="*/ 4 w 109"/>
                <a:gd name="T3" fmla="*/ 0 h 8"/>
                <a:gd name="T4" fmla="*/ 0 w 109"/>
                <a:gd name="T5" fmla="*/ 4 h 8"/>
                <a:gd name="T6" fmla="*/ 4 w 109"/>
                <a:gd name="T7" fmla="*/ 8 h 8"/>
                <a:gd name="T8" fmla="*/ 105 w 109"/>
                <a:gd name="T9" fmla="*/ 8 h 8"/>
                <a:gd name="T10" fmla="*/ 109 w 109"/>
                <a:gd name="T11" fmla="*/ 4 h 8"/>
                <a:gd name="T12" fmla="*/ 105 w 109"/>
                <a:gd name="T13" fmla="*/ 0 h 8"/>
                <a:gd name="T14" fmla="*/ 105 w 109"/>
                <a:gd name="T15" fmla="*/ 5 h 8"/>
                <a:gd name="T16" fmla="*/ 4 w 109"/>
                <a:gd name="T17" fmla="*/ 5 h 8"/>
                <a:gd name="T18" fmla="*/ 3 w 109"/>
                <a:gd name="T19" fmla="*/ 4 h 8"/>
                <a:gd name="T20" fmla="*/ 4 w 109"/>
                <a:gd name="T21" fmla="*/ 3 h 8"/>
                <a:gd name="T22" fmla="*/ 105 w 109"/>
                <a:gd name="T23" fmla="*/ 3 h 8"/>
                <a:gd name="T24" fmla="*/ 106 w 109"/>
                <a:gd name="T25" fmla="*/ 4 h 8"/>
                <a:gd name="T26" fmla="*/ 105 w 109"/>
                <a:gd name="T27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09" h="8">
                  <a:moveTo>
                    <a:pt x="105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5" y="8"/>
                    <a:pt x="105" y="8"/>
                    <a:pt x="105" y="8"/>
                  </a:cubicBezTo>
                  <a:cubicBezTo>
                    <a:pt x="107" y="8"/>
                    <a:pt x="109" y="6"/>
                    <a:pt x="109" y="4"/>
                  </a:cubicBezTo>
                  <a:cubicBezTo>
                    <a:pt x="109" y="2"/>
                    <a:pt x="107" y="0"/>
                    <a:pt x="105" y="0"/>
                  </a:cubicBezTo>
                  <a:close/>
                  <a:moveTo>
                    <a:pt x="105" y="5"/>
                  </a:moveTo>
                  <a:cubicBezTo>
                    <a:pt x="4" y="5"/>
                    <a:pt x="4" y="5"/>
                    <a:pt x="4" y="5"/>
                  </a:cubicBezTo>
                  <a:cubicBezTo>
                    <a:pt x="3" y="5"/>
                    <a:pt x="3" y="4"/>
                    <a:pt x="3" y="4"/>
                  </a:cubicBezTo>
                  <a:cubicBezTo>
                    <a:pt x="3" y="3"/>
                    <a:pt x="3" y="3"/>
                    <a:pt x="4" y="3"/>
                  </a:cubicBezTo>
                  <a:cubicBezTo>
                    <a:pt x="105" y="3"/>
                    <a:pt x="105" y="3"/>
                    <a:pt x="105" y="3"/>
                  </a:cubicBezTo>
                  <a:cubicBezTo>
                    <a:pt x="105" y="3"/>
                    <a:pt x="106" y="3"/>
                    <a:pt x="106" y="4"/>
                  </a:cubicBezTo>
                  <a:cubicBezTo>
                    <a:pt x="106" y="4"/>
                    <a:pt x="105" y="5"/>
                    <a:pt x="105" y="5"/>
                  </a:cubicBezTo>
                  <a:close/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" name="Freeform 43"/>
            <p:cNvSpPr>
              <a:spLocks noEditPoints="1"/>
            </p:cNvSpPr>
            <p:nvPr/>
          </p:nvSpPr>
          <p:spPr bwMode="auto">
            <a:xfrm>
              <a:off x="6732588" y="2767013"/>
              <a:ext cx="296863" cy="22225"/>
            </a:xfrm>
            <a:custGeom>
              <a:avLst/>
              <a:gdLst>
                <a:gd name="T0" fmla="*/ 105 w 109"/>
                <a:gd name="T1" fmla="*/ 0 h 8"/>
                <a:gd name="T2" fmla="*/ 4 w 109"/>
                <a:gd name="T3" fmla="*/ 0 h 8"/>
                <a:gd name="T4" fmla="*/ 0 w 109"/>
                <a:gd name="T5" fmla="*/ 4 h 8"/>
                <a:gd name="T6" fmla="*/ 4 w 109"/>
                <a:gd name="T7" fmla="*/ 8 h 8"/>
                <a:gd name="T8" fmla="*/ 105 w 109"/>
                <a:gd name="T9" fmla="*/ 8 h 8"/>
                <a:gd name="T10" fmla="*/ 109 w 109"/>
                <a:gd name="T11" fmla="*/ 4 h 8"/>
                <a:gd name="T12" fmla="*/ 105 w 109"/>
                <a:gd name="T13" fmla="*/ 0 h 8"/>
                <a:gd name="T14" fmla="*/ 105 w 109"/>
                <a:gd name="T15" fmla="*/ 5 h 8"/>
                <a:gd name="T16" fmla="*/ 4 w 109"/>
                <a:gd name="T17" fmla="*/ 5 h 8"/>
                <a:gd name="T18" fmla="*/ 3 w 109"/>
                <a:gd name="T19" fmla="*/ 4 h 8"/>
                <a:gd name="T20" fmla="*/ 4 w 109"/>
                <a:gd name="T21" fmla="*/ 3 h 8"/>
                <a:gd name="T22" fmla="*/ 105 w 109"/>
                <a:gd name="T23" fmla="*/ 3 h 8"/>
                <a:gd name="T24" fmla="*/ 106 w 109"/>
                <a:gd name="T25" fmla="*/ 4 h 8"/>
                <a:gd name="T26" fmla="*/ 105 w 109"/>
                <a:gd name="T27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09" h="8">
                  <a:moveTo>
                    <a:pt x="105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5" y="8"/>
                    <a:pt x="105" y="8"/>
                    <a:pt x="105" y="8"/>
                  </a:cubicBezTo>
                  <a:cubicBezTo>
                    <a:pt x="107" y="8"/>
                    <a:pt x="109" y="6"/>
                    <a:pt x="109" y="4"/>
                  </a:cubicBezTo>
                  <a:cubicBezTo>
                    <a:pt x="109" y="2"/>
                    <a:pt x="107" y="0"/>
                    <a:pt x="105" y="0"/>
                  </a:cubicBezTo>
                  <a:close/>
                  <a:moveTo>
                    <a:pt x="105" y="5"/>
                  </a:moveTo>
                  <a:cubicBezTo>
                    <a:pt x="4" y="5"/>
                    <a:pt x="4" y="5"/>
                    <a:pt x="4" y="5"/>
                  </a:cubicBezTo>
                  <a:cubicBezTo>
                    <a:pt x="3" y="5"/>
                    <a:pt x="3" y="4"/>
                    <a:pt x="3" y="4"/>
                  </a:cubicBezTo>
                  <a:cubicBezTo>
                    <a:pt x="3" y="4"/>
                    <a:pt x="3" y="3"/>
                    <a:pt x="4" y="3"/>
                  </a:cubicBezTo>
                  <a:cubicBezTo>
                    <a:pt x="105" y="3"/>
                    <a:pt x="105" y="3"/>
                    <a:pt x="105" y="3"/>
                  </a:cubicBezTo>
                  <a:cubicBezTo>
                    <a:pt x="105" y="3"/>
                    <a:pt x="106" y="4"/>
                    <a:pt x="106" y="4"/>
                  </a:cubicBezTo>
                  <a:cubicBezTo>
                    <a:pt x="106" y="4"/>
                    <a:pt x="105" y="5"/>
                    <a:pt x="105" y="5"/>
                  </a:cubicBezTo>
                  <a:close/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" name="Freeform 44"/>
            <p:cNvSpPr>
              <a:spLocks noEditPoints="1"/>
            </p:cNvSpPr>
            <p:nvPr/>
          </p:nvSpPr>
          <p:spPr bwMode="auto">
            <a:xfrm>
              <a:off x="6732588" y="2824163"/>
              <a:ext cx="296863" cy="22225"/>
            </a:xfrm>
            <a:custGeom>
              <a:avLst/>
              <a:gdLst>
                <a:gd name="T0" fmla="*/ 105 w 109"/>
                <a:gd name="T1" fmla="*/ 0 h 8"/>
                <a:gd name="T2" fmla="*/ 4 w 109"/>
                <a:gd name="T3" fmla="*/ 0 h 8"/>
                <a:gd name="T4" fmla="*/ 0 w 109"/>
                <a:gd name="T5" fmla="*/ 4 h 8"/>
                <a:gd name="T6" fmla="*/ 4 w 109"/>
                <a:gd name="T7" fmla="*/ 8 h 8"/>
                <a:gd name="T8" fmla="*/ 105 w 109"/>
                <a:gd name="T9" fmla="*/ 8 h 8"/>
                <a:gd name="T10" fmla="*/ 109 w 109"/>
                <a:gd name="T11" fmla="*/ 4 h 8"/>
                <a:gd name="T12" fmla="*/ 105 w 109"/>
                <a:gd name="T13" fmla="*/ 0 h 8"/>
                <a:gd name="T14" fmla="*/ 105 w 109"/>
                <a:gd name="T15" fmla="*/ 5 h 8"/>
                <a:gd name="T16" fmla="*/ 4 w 109"/>
                <a:gd name="T17" fmla="*/ 5 h 8"/>
                <a:gd name="T18" fmla="*/ 3 w 109"/>
                <a:gd name="T19" fmla="*/ 4 h 8"/>
                <a:gd name="T20" fmla="*/ 4 w 109"/>
                <a:gd name="T21" fmla="*/ 3 h 8"/>
                <a:gd name="T22" fmla="*/ 105 w 109"/>
                <a:gd name="T23" fmla="*/ 3 h 8"/>
                <a:gd name="T24" fmla="*/ 106 w 109"/>
                <a:gd name="T25" fmla="*/ 4 h 8"/>
                <a:gd name="T26" fmla="*/ 105 w 109"/>
                <a:gd name="T27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09" h="8">
                  <a:moveTo>
                    <a:pt x="105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5" y="8"/>
                    <a:pt x="105" y="8"/>
                    <a:pt x="105" y="8"/>
                  </a:cubicBezTo>
                  <a:cubicBezTo>
                    <a:pt x="107" y="8"/>
                    <a:pt x="109" y="6"/>
                    <a:pt x="109" y="4"/>
                  </a:cubicBezTo>
                  <a:cubicBezTo>
                    <a:pt x="109" y="2"/>
                    <a:pt x="107" y="0"/>
                    <a:pt x="105" y="0"/>
                  </a:cubicBezTo>
                  <a:close/>
                  <a:moveTo>
                    <a:pt x="105" y="5"/>
                  </a:moveTo>
                  <a:cubicBezTo>
                    <a:pt x="4" y="5"/>
                    <a:pt x="4" y="5"/>
                    <a:pt x="4" y="5"/>
                  </a:cubicBezTo>
                  <a:cubicBezTo>
                    <a:pt x="3" y="5"/>
                    <a:pt x="3" y="5"/>
                    <a:pt x="3" y="4"/>
                  </a:cubicBezTo>
                  <a:cubicBezTo>
                    <a:pt x="3" y="4"/>
                    <a:pt x="3" y="3"/>
                    <a:pt x="4" y="3"/>
                  </a:cubicBezTo>
                  <a:cubicBezTo>
                    <a:pt x="105" y="3"/>
                    <a:pt x="105" y="3"/>
                    <a:pt x="105" y="3"/>
                  </a:cubicBezTo>
                  <a:cubicBezTo>
                    <a:pt x="105" y="3"/>
                    <a:pt x="106" y="4"/>
                    <a:pt x="106" y="4"/>
                  </a:cubicBezTo>
                  <a:cubicBezTo>
                    <a:pt x="106" y="5"/>
                    <a:pt x="105" y="5"/>
                    <a:pt x="105" y="5"/>
                  </a:cubicBezTo>
                  <a:close/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" name="Freeform 45"/>
            <p:cNvSpPr>
              <a:spLocks noEditPoints="1"/>
            </p:cNvSpPr>
            <p:nvPr/>
          </p:nvSpPr>
          <p:spPr bwMode="auto">
            <a:xfrm>
              <a:off x="6732588" y="2881313"/>
              <a:ext cx="296863" cy="22225"/>
            </a:xfrm>
            <a:custGeom>
              <a:avLst/>
              <a:gdLst>
                <a:gd name="T0" fmla="*/ 105 w 109"/>
                <a:gd name="T1" fmla="*/ 0 h 8"/>
                <a:gd name="T2" fmla="*/ 4 w 109"/>
                <a:gd name="T3" fmla="*/ 0 h 8"/>
                <a:gd name="T4" fmla="*/ 0 w 109"/>
                <a:gd name="T5" fmla="*/ 4 h 8"/>
                <a:gd name="T6" fmla="*/ 4 w 109"/>
                <a:gd name="T7" fmla="*/ 8 h 8"/>
                <a:gd name="T8" fmla="*/ 105 w 109"/>
                <a:gd name="T9" fmla="*/ 8 h 8"/>
                <a:gd name="T10" fmla="*/ 109 w 109"/>
                <a:gd name="T11" fmla="*/ 4 h 8"/>
                <a:gd name="T12" fmla="*/ 105 w 109"/>
                <a:gd name="T13" fmla="*/ 0 h 8"/>
                <a:gd name="T14" fmla="*/ 105 w 109"/>
                <a:gd name="T15" fmla="*/ 5 h 8"/>
                <a:gd name="T16" fmla="*/ 4 w 109"/>
                <a:gd name="T17" fmla="*/ 5 h 8"/>
                <a:gd name="T18" fmla="*/ 3 w 109"/>
                <a:gd name="T19" fmla="*/ 4 h 8"/>
                <a:gd name="T20" fmla="*/ 4 w 109"/>
                <a:gd name="T21" fmla="*/ 3 h 8"/>
                <a:gd name="T22" fmla="*/ 105 w 109"/>
                <a:gd name="T23" fmla="*/ 3 h 8"/>
                <a:gd name="T24" fmla="*/ 106 w 109"/>
                <a:gd name="T25" fmla="*/ 4 h 8"/>
                <a:gd name="T26" fmla="*/ 105 w 109"/>
                <a:gd name="T27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09" h="8">
                  <a:moveTo>
                    <a:pt x="105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5" y="8"/>
                    <a:pt x="105" y="8"/>
                    <a:pt x="105" y="8"/>
                  </a:cubicBezTo>
                  <a:cubicBezTo>
                    <a:pt x="107" y="8"/>
                    <a:pt x="109" y="6"/>
                    <a:pt x="109" y="4"/>
                  </a:cubicBezTo>
                  <a:cubicBezTo>
                    <a:pt x="109" y="2"/>
                    <a:pt x="107" y="0"/>
                    <a:pt x="105" y="0"/>
                  </a:cubicBezTo>
                  <a:close/>
                  <a:moveTo>
                    <a:pt x="105" y="5"/>
                  </a:moveTo>
                  <a:cubicBezTo>
                    <a:pt x="4" y="5"/>
                    <a:pt x="4" y="5"/>
                    <a:pt x="4" y="5"/>
                  </a:cubicBezTo>
                  <a:cubicBezTo>
                    <a:pt x="3" y="5"/>
                    <a:pt x="3" y="5"/>
                    <a:pt x="3" y="4"/>
                  </a:cubicBezTo>
                  <a:cubicBezTo>
                    <a:pt x="3" y="4"/>
                    <a:pt x="3" y="3"/>
                    <a:pt x="4" y="3"/>
                  </a:cubicBezTo>
                  <a:cubicBezTo>
                    <a:pt x="105" y="3"/>
                    <a:pt x="105" y="3"/>
                    <a:pt x="105" y="3"/>
                  </a:cubicBezTo>
                  <a:cubicBezTo>
                    <a:pt x="105" y="3"/>
                    <a:pt x="106" y="4"/>
                    <a:pt x="106" y="4"/>
                  </a:cubicBezTo>
                  <a:cubicBezTo>
                    <a:pt x="106" y="5"/>
                    <a:pt x="105" y="5"/>
                    <a:pt x="105" y="5"/>
                  </a:cubicBezTo>
                  <a:close/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" name="Freeform 46"/>
            <p:cNvSpPr>
              <a:spLocks noEditPoints="1"/>
            </p:cNvSpPr>
            <p:nvPr/>
          </p:nvSpPr>
          <p:spPr bwMode="auto">
            <a:xfrm>
              <a:off x="6732588" y="2938463"/>
              <a:ext cx="296863" cy="22225"/>
            </a:xfrm>
            <a:custGeom>
              <a:avLst/>
              <a:gdLst>
                <a:gd name="T0" fmla="*/ 105 w 109"/>
                <a:gd name="T1" fmla="*/ 0 h 8"/>
                <a:gd name="T2" fmla="*/ 4 w 109"/>
                <a:gd name="T3" fmla="*/ 0 h 8"/>
                <a:gd name="T4" fmla="*/ 0 w 109"/>
                <a:gd name="T5" fmla="*/ 4 h 8"/>
                <a:gd name="T6" fmla="*/ 4 w 109"/>
                <a:gd name="T7" fmla="*/ 8 h 8"/>
                <a:gd name="T8" fmla="*/ 105 w 109"/>
                <a:gd name="T9" fmla="*/ 8 h 8"/>
                <a:gd name="T10" fmla="*/ 109 w 109"/>
                <a:gd name="T11" fmla="*/ 4 h 8"/>
                <a:gd name="T12" fmla="*/ 105 w 109"/>
                <a:gd name="T13" fmla="*/ 0 h 8"/>
                <a:gd name="T14" fmla="*/ 105 w 109"/>
                <a:gd name="T15" fmla="*/ 5 h 8"/>
                <a:gd name="T16" fmla="*/ 4 w 109"/>
                <a:gd name="T17" fmla="*/ 5 h 8"/>
                <a:gd name="T18" fmla="*/ 3 w 109"/>
                <a:gd name="T19" fmla="*/ 4 h 8"/>
                <a:gd name="T20" fmla="*/ 4 w 109"/>
                <a:gd name="T21" fmla="*/ 3 h 8"/>
                <a:gd name="T22" fmla="*/ 105 w 109"/>
                <a:gd name="T23" fmla="*/ 3 h 8"/>
                <a:gd name="T24" fmla="*/ 106 w 109"/>
                <a:gd name="T25" fmla="*/ 4 h 8"/>
                <a:gd name="T26" fmla="*/ 105 w 109"/>
                <a:gd name="T27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09" h="8">
                  <a:moveTo>
                    <a:pt x="105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5" y="8"/>
                    <a:pt x="105" y="8"/>
                    <a:pt x="105" y="8"/>
                  </a:cubicBezTo>
                  <a:cubicBezTo>
                    <a:pt x="107" y="8"/>
                    <a:pt x="109" y="6"/>
                    <a:pt x="109" y="4"/>
                  </a:cubicBezTo>
                  <a:cubicBezTo>
                    <a:pt x="109" y="2"/>
                    <a:pt x="107" y="0"/>
                    <a:pt x="105" y="0"/>
                  </a:cubicBezTo>
                  <a:close/>
                  <a:moveTo>
                    <a:pt x="105" y="5"/>
                  </a:moveTo>
                  <a:cubicBezTo>
                    <a:pt x="4" y="5"/>
                    <a:pt x="4" y="5"/>
                    <a:pt x="4" y="5"/>
                  </a:cubicBezTo>
                  <a:cubicBezTo>
                    <a:pt x="3" y="5"/>
                    <a:pt x="3" y="5"/>
                    <a:pt x="3" y="4"/>
                  </a:cubicBezTo>
                  <a:cubicBezTo>
                    <a:pt x="3" y="4"/>
                    <a:pt x="3" y="3"/>
                    <a:pt x="4" y="3"/>
                  </a:cubicBezTo>
                  <a:cubicBezTo>
                    <a:pt x="105" y="3"/>
                    <a:pt x="105" y="3"/>
                    <a:pt x="105" y="3"/>
                  </a:cubicBezTo>
                  <a:cubicBezTo>
                    <a:pt x="105" y="3"/>
                    <a:pt x="106" y="4"/>
                    <a:pt x="106" y="4"/>
                  </a:cubicBezTo>
                  <a:cubicBezTo>
                    <a:pt x="106" y="5"/>
                    <a:pt x="105" y="5"/>
                    <a:pt x="105" y="5"/>
                  </a:cubicBezTo>
                  <a:close/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47" name="Freeform 47"/>
          <p:cNvSpPr>
            <a:spLocks noEditPoints="1"/>
          </p:cNvSpPr>
          <p:nvPr/>
        </p:nvSpPr>
        <p:spPr bwMode="auto">
          <a:xfrm>
            <a:off x="4197350" y="3786188"/>
            <a:ext cx="650875" cy="708025"/>
          </a:xfrm>
          <a:custGeom>
            <a:avLst/>
            <a:gdLst>
              <a:gd name="T0" fmla="*/ 215 w 239"/>
              <a:gd name="T1" fmla="*/ 39 h 260"/>
              <a:gd name="T2" fmla="*/ 129 w 239"/>
              <a:gd name="T3" fmla="*/ 22 h 260"/>
              <a:gd name="T4" fmla="*/ 110 w 239"/>
              <a:gd name="T5" fmla="*/ 9 h 260"/>
              <a:gd name="T6" fmla="*/ 31 w 239"/>
              <a:gd name="T7" fmla="*/ 33 h 260"/>
              <a:gd name="T8" fmla="*/ 35 w 239"/>
              <a:gd name="T9" fmla="*/ 46 h 260"/>
              <a:gd name="T10" fmla="*/ 39 w 239"/>
              <a:gd name="T11" fmla="*/ 181 h 260"/>
              <a:gd name="T12" fmla="*/ 43 w 239"/>
              <a:gd name="T13" fmla="*/ 46 h 260"/>
              <a:gd name="T14" fmla="*/ 110 w 239"/>
              <a:gd name="T15" fmla="*/ 232 h 260"/>
              <a:gd name="T16" fmla="*/ 66 w 239"/>
              <a:gd name="T17" fmla="*/ 254 h 260"/>
              <a:gd name="T18" fmla="*/ 173 w 239"/>
              <a:gd name="T19" fmla="*/ 254 h 260"/>
              <a:gd name="T20" fmla="*/ 129 w 239"/>
              <a:gd name="T21" fmla="*/ 232 h 260"/>
              <a:gd name="T22" fmla="*/ 196 w 239"/>
              <a:gd name="T23" fmla="*/ 46 h 260"/>
              <a:gd name="T24" fmla="*/ 200 w 239"/>
              <a:gd name="T25" fmla="*/ 181 h 260"/>
              <a:gd name="T26" fmla="*/ 205 w 239"/>
              <a:gd name="T27" fmla="*/ 46 h 260"/>
              <a:gd name="T28" fmla="*/ 208 w 239"/>
              <a:gd name="T29" fmla="*/ 42 h 260"/>
              <a:gd name="T30" fmla="*/ 205 w 239"/>
              <a:gd name="T31" fmla="*/ 36 h 260"/>
              <a:gd name="T32" fmla="*/ 31 w 239"/>
              <a:gd name="T33" fmla="*/ 42 h 260"/>
              <a:gd name="T34" fmla="*/ 35 w 239"/>
              <a:gd name="T35" fmla="*/ 36 h 260"/>
              <a:gd name="T36" fmla="*/ 39 w 239"/>
              <a:gd name="T37" fmla="*/ 37 h 260"/>
              <a:gd name="T38" fmla="*/ 39 w 239"/>
              <a:gd name="T39" fmla="*/ 42 h 260"/>
              <a:gd name="T40" fmla="*/ 39 w 239"/>
              <a:gd name="T41" fmla="*/ 37 h 260"/>
              <a:gd name="T42" fmla="*/ 74 w 239"/>
              <a:gd name="T43" fmla="*/ 150 h 260"/>
              <a:gd name="T44" fmla="*/ 7 w 239"/>
              <a:gd name="T45" fmla="*/ 147 h 260"/>
              <a:gd name="T46" fmla="*/ 103 w 239"/>
              <a:gd name="T47" fmla="*/ 42 h 260"/>
              <a:gd name="T48" fmla="*/ 43 w 239"/>
              <a:gd name="T49" fmla="*/ 36 h 260"/>
              <a:gd name="T50" fmla="*/ 103 w 239"/>
              <a:gd name="T51" fmla="*/ 42 h 260"/>
              <a:gd name="T52" fmla="*/ 126 w 239"/>
              <a:gd name="T53" fmla="*/ 9 h 260"/>
              <a:gd name="T54" fmla="*/ 113 w 239"/>
              <a:gd name="T55" fmla="*/ 9 h 260"/>
              <a:gd name="T56" fmla="*/ 167 w 239"/>
              <a:gd name="T57" fmla="*/ 251 h 260"/>
              <a:gd name="T58" fmla="*/ 73 w 239"/>
              <a:gd name="T59" fmla="*/ 257 h 260"/>
              <a:gd name="T60" fmla="*/ 78 w 239"/>
              <a:gd name="T61" fmla="*/ 251 h 260"/>
              <a:gd name="T62" fmla="*/ 113 w 239"/>
              <a:gd name="T63" fmla="*/ 235 h 260"/>
              <a:gd name="T64" fmla="*/ 126 w 239"/>
              <a:gd name="T65" fmla="*/ 235 h 260"/>
              <a:gd name="T66" fmla="*/ 133 w 239"/>
              <a:gd name="T67" fmla="*/ 44 h 260"/>
              <a:gd name="T68" fmla="*/ 107 w 239"/>
              <a:gd name="T69" fmla="*/ 44 h 260"/>
              <a:gd name="T70" fmla="*/ 113 w 239"/>
              <a:gd name="T71" fmla="*/ 27 h 260"/>
              <a:gd name="T72" fmla="*/ 133 w 239"/>
              <a:gd name="T73" fmla="*/ 35 h 260"/>
              <a:gd name="T74" fmla="*/ 196 w 239"/>
              <a:gd name="T75" fmla="*/ 42 h 260"/>
              <a:gd name="T76" fmla="*/ 136 w 239"/>
              <a:gd name="T77" fmla="*/ 36 h 260"/>
              <a:gd name="T78" fmla="*/ 196 w 239"/>
              <a:gd name="T79" fmla="*/ 42 h 260"/>
              <a:gd name="T80" fmla="*/ 201 w 239"/>
              <a:gd name="T81" fmla="*/ 41 h 260"/>
              <a:gd name="T82" fmla="*/ 198 w 239"/>
              <a:gd name="T83" fmla="*/ 39 h 260"/>
              <a:gd name="T84" fmla="*/ 233 w 239"/>
              <a:gd name="T85" fmla="*/ 147 h 260"/>
              <a:gd name="T86" fmla="*/ 200 w 239"/>
              <a:gd name="T87" fmla="*/ 178 h 260"/>
              <a:gd name="T88" fmla="*/ 200 w 239"/>
              <a:gd name="T89" fmla="*/ 178 h 2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239" h="260">
                <a:moveTo>
                  <a:pt x="205" y="46"/>
                </a:moveTo>
                <a:cubicBezTo>
                  <a:pt x="208" y="46"/>
                  <a:pt x="208" y="46"/>
                  <a:pt x="208" y="46"/>
                </a:cubicBezTo>
                <a:cubicBezTo>
                  <a:pt x="212" y="46"/>
                  <a:pt x="215" y="43"/>
                  <a:pt x="215" y="39"/>
                </a:cubicBezTo>
                <a:cubicBezTo>
                  <a:pt x="215" y="35"/>
                  <a:pt x="212" y="33"/>
                  <a:pt x="208" y="33"/>
                </a:cubicBezTo>
                <a:cubicBezTo>
                  <a:pt x="138" y="33"/>
                  <a:pt x="138" y="33"/>
                  <a:pt x="138" y="33"/>
                </a:cubicBezTo>
                <a:cubicBezTo>
                  <a:pt x="136" y="28"/>
                  <a:pt x="133" y="25"/>
                  <a:pt x="129" y="22"/>
                </a:cubicBezTo>
                <a:cubicBezTo>
                  <a:pt x="129" y="9"/>
                  <a:pt x="129" y="9"/>
                  <a:pt x="129" y="9"/>
                </a:cubicBezTo>
                <a:cubicBezTo>
                  <a:pt x="129" y="4"/>
                  <a:pt x="125" y="0"/>
                  <a:pt x="120" y="0"/>
                </a:cubicBezTo>
                <a:cubicBezTo>
                  <a:pt x="114" y="0"/>
                  <a:pt x="110" y="4"/>
                  <a:pt x="110" y="9"/>
                </a:cubicBezTo>
                <a:cubicBezTo>
                  <a:pt x="110" y="22"/>
                  <a:pt x="110" y="22"/>
                  <a:pt x="110" y="22"/>
                </a:cubicBezTo>
                <a:cubicBezTo>
                  <a:pt x="106" y="25"/>
                  <a:pt x="103" y="28"/>
                  <a:pt x="102" y="33"/>
                </a:cubicBezTo>
                <a:cubicBezTo>
                  <a:pt x="31" y="33"/>
                  <a:pt x="31" y="33"/>
                  <a:pt x="31" y="33"/>
                </a:cubicBezTo>
                <a:cubicBezTo>
                  <a:pt x="28" y="33"/>
                  <a:pt x="25" y="35"/>
                  <a:pt x="25" y="39"/>
                </a:cubicBezTo>
                <a:cubicBezTo>
                  <a:pt x="25" y="43"/>
                  <a:pt x="28" y="46"/>
                  <a:pt x="31" y="46"/>
                </a:cubicBezTo>
                <a:cubicBezTo>
                  <a:pt x="35" y="46"/>
                  <a:pt x="35" y="46"/>
                  <a:pt x="35" y="46"/>
                </a:cubicBezTo>
                <a:cubicBezTo>
                  <a:pt x="0" y="148"/>
                  <a:pt x="0" y="148"/>
                  <a:pt x="0" y="148"/>
                </a:cubicBezTo>
                <a:cubicBezTo>
                  <a:pt x="0" y="149"/>
                  <a:pt x="0" y="149"/>
                  <a:pt x="0" y="149"/>
                </a:cubicBezTo>
                <a:cubicBezTo>
                  <a:pt x="4" y="168"/>
                  <a:pt x="20" y="181"/>
                  <a:pt x="39" y="181"/>
                </a:cubicBezTo>
                <a:cubicBezTo>
                  <a:pt x="58" y="181"/>
                  <a:pt x="74" y="168"/>
                  <a:pt x="78" y="149"/>
                </a:cubicBezTo>
                <a:cubicBezTo>
                  <a:pt x="78" y="148"/>
                  <a:pt x="78" y="148"/>
                  <a:pt x="78" y="148"/>
                </a:cubicBezTo>
                <a:cubicBezTo>
                  <a:pt x="43" y="46"/>
                  <a:pt x="43" y="46"/>
                  <a:pt x="43" y="46"/>
                </a:cubicBezTo>
                <a:cubicBezTo>
                  <a:pt x="102" y="46"/>
                  <a:pt x="102" y="46"/>
                  <a:pt x="102" y="46"/>
                </a:cubicBezTo>
                <a:cubicBezTo>
                  <a:pt x="103" y="50"/>
                  <a:pt x="106" y="54"/>
                  <a:pt x="110" y="56"/>
                </a:cubicBezTo>
                <a:cubicBezTo>
                  <a:pt x="110" y="232"/>
                  <a:pt x="110" y="232"/>
                  <a:pt x="110" y="232"/>
                </a:cubicBezTo>
                <a:cubicBezTo>
                  <a:pt x="93" y="234"/>
                  <a:pt x="80" y="240"/>
                  <a:pt x="76" y="247"/>
                </a:cubicBezTo>
                <a:cubicBezTo>
                  <a:pt x="73" y="247"/>
                  <a:pt x="73" y="247"/>
                  <a:pt x="73" y="247"/>
                </a:cubicBezTo>
                <a:cubicBezTo>
                  <a:pt x="69" y="247"/>
                  <a:pt x="66" y="250"/>
                  <a:pt x="66" y="254"/>
                </a:cubicBezTo>
                <a:cubicBezTo>
                  <a:pt x="66" y="257"/>
                  <a:pt x="69" y="260"/>
                  <a:pt x="73" y="260"/>
                </a:cubicBezTo>
                <a:cubicBezTo>
                  <a:pt x="167" y="260"/>
                  <a:pt x="167" y="260"/>
                  <a:pt x="167" y="260"/>
                </a:cubicBezTo>
                <a:cubicBezTo>
                  <a:pt x="170" y="260"/>
                  <a:pt x="173" y="257"/>
                  <a:pt x="173" y="254"/>
                </a:cubicBezTo>
                <a:cubicBezTo>
                  <a:pt x="173" y="250"/>
                  <a:pt x="170" y="247"/>
                  <a:pt x="167" y="247"/>
                </a:cubicBezTo>
                <a:cubicBezTo>
                  <a:pt x="164" y="247"/>
                  <a:pt x="164" y="247"/>
                  <a:pt x="164" y="247"/>
                </a:cubicBezTo>
                <a:cubicBezTo>
                  <a:pt x="160" y="240"/>
                  <a:pt x="146" y="234"/>
                  <a:pt x="129" y="232"/>
                </a:cubicBezTo>
                <a:cubicBezTo>
                  <a:pt x="129" y="56"/>
                  <a:pt x="129" y="56"/>
                  <a:pt x="129" y="56"/>
                </a:cubicBezTo>
                <a:cubicBezTo>
                  <a:pt x="133" y="54"/>
                  <a:pt x="136" y="50"/>
                  <a:pt x="138" y="46"/>
                </a:cubicBezTo>
                <a:cubicBezTo>
                  <a:pt x="196" y="46"/>
                  <a:pt x="196" y="46"/>
                  <a:pt x="196" y="46"/>
                </a:cubicBezTo>
                <a:cubicBezTo>
                  <a:pt x="162" y="148"/>
                  <a:pt x="162" y="148"/>
                  <a:pt x="162" y="148"/>
                </a:cubicBezTo>
                <a:cubicBezTo>
                  <a:pt x="162" y="149"/>
                  <a:pt x="162" y="149"/>
                  <a:pt x="162" y="149"/>
                </a:cubicBezTo>
                <a:cubicBezTo>
                  <a:pt x="165" y="168"/>
                  <a:pt x="181" y="181"/>
                  <a:pt x="200" y="181"/>
                </a:cubicBezTo>
                <a:cubicBezTo>
                  <a:pt x="220" y="181"/>
                  <a:pt x="236" y="168"/>
                  <a:pt x="239" y="149"/>
                </a:cubicBezTo>
                <a:cubicBezTo>
                  <a:pt x="239" y="148"/>
                  <a:pt x="239" y="148"/>
                  <a:pt x="239" y="148"/>
                </a:cubicBezTo>
                <a:lnTo>
                  <a:pt x="205" y="46"/>
                </a:lnTo>
                <a:close/>
                <a:moveTo>
                  <a:pt x="208" y="36"/>
                </a:moveTo>
                <a:cubicBezTo>
                  <a:pt x="210" y="36"/>
                  <a:pt x="211" y="37"/>
                  <a:pt x="211" y="39"/>
                </a:cubicBezTo>
                <a:cubicBezTo>
                  <a:pt x="211" y="41"/>
                  <a:pt x="210" y="42"/>
                  <a:pt x="208" y="42"/>
                </a:cubicBezTo>
                <a:cubicBezTo>
                  <a:pt x="205" y="42"/>
                  <a:pt x="205" y="42"/>
                  <a:pt x="205" y="42"/>
                </a:cubicBezTo>
                <a:cubicBezTo>
                  <a:pt x="206" y="41"/>
                  <a:pt x="206" y="40"/>
                  <a:pt x="206" y="39"/>
                </a:cubicBezTo>
                <a:cubicBezTo>
                  <a:pt x="206" y="38"/>
                  <a:pt x="206" y="37"/>
                  <a:pt x="205" y="36"/>
                </a:cubicBezTo>
                <a:lnTo>
                  <a:pt x="208" y="36"/>
                </a:lnTo>
                <a:close/>
                <a:moveTo>
                  <a:pt x="34" y="42"/>
                </a:moveTo>
                <a:cubicBezTo>
                  <a:pt x="31" y="42"/>
                  <a:pt x="31" y="42"/>
                  <a:pt x="31" y="42"/>
                </a:cubicBezTo>
                <a:cubicBezTo>
                  <a:pt x="30" y="42"/>
                  <a:pt x="28" y="41"/>
                  <a:pt x="28" y="39"/>
                </a:cubicBezTo>
                <a:cubicBezTo>
                  <a:pt x="28" y="37"/>
                  <a:pt x="30" y="36"/>
                  <a:pt x="31" y="36"/>
                </a:cubicBezTo>
                <a:cubicBezTo>
                  <a:pt x="35" y="36"/>
                  <a:pt x="35" y="36"/>
                  <a:pt x="35" y="36"/>
                </a:cubicBezTo>
                <a:cubicBezTo>
                  <a:pt x="34" y="37"/>
                  <a:pt x="33" y="38"/>
                  <a:pt x="33" y="39"/>
                </a:cubicBezTo>
                <a:cubicBezTo>
                  <a:pt x="33" y="40"/>
                  <a:pt x="34" y="41"/>
                  <a:pt x="34" y="42"/>
                </a:cubicBezTo>
                <a:close/>
                <a:moveTo>
                  <a:pt x="39" y="37"/>
                </a:moveTo>
                <a:cubicBezTo>
                  <a:pt x="40" y="37"/>
                  <a:pt x="41" y="38"/>
                  <a:pt x="41" y="39"/>
                </a:cubicBezTo>
                <a:cubicBezTo>
                  <a:pt x="41" y="40"/>
                  <a:pt x="41" y="41"/>
                  <a:pt x="40" y="41"/>
                </a:cubicBezTo>
                <a:cubicBezTo>
                  <a:pt x="40" y="42"/>
                  <a:pt x="39" y="42"/>
                  <a:pt x="39" y="42"/>
                </a:cubicBezTo>
                <a:cubicBezTo>
                  <a:pt x="39" y="42"/>
                  <a:pt x="38" y="42"/>
                  <a:pt x="38" y="41"/>
                </a:cubicBezTo>
                <a:cubicBezTo>
                  <a:pt x="37" y="41"/>
                  <a:pt x="37" y="40"/>
                  <a:pt x="37" y="39"/>
                </a:cubicBezTo>
                <a:cubicBezTo>
                  <a:pt x="37" y="38"/>
                  <a:pt x="38" y="37"/>
                  <a:pt x="39" y="37"/>
                </a:cubicBezTo>
                <a:close/>
                <a:moveTo>
                  <a:pt x="39" y="178"/>
                </a:moveTo>
                <a:cubicBezTo>
                  <a:pt x="22" y="178"/>
                  <a:pt x="8" y="166"/>
                  <a:pt x="4" y="150"/>
                </a:cubicBezTo>
                <a:cubicBezTo>
                  <a:pt x="74" y="150"/>
                  <a:pt x="74" y="150"/>
                  <a:pt x="74" y="150"/>
                </a:cubicBezTo>
                <a:cubicBezTo>
                  <a:pt x="70" y="166"/>
                  <a:pt x="56" y="178"/>
                  <a:pt x="39" y="178"/>
                </a:cubicBezTo>
                <a:close/>
                <a:moveTo>
                  <a:pt x="71" y="147"/>
                </a:moveTo>
                <a:cubicBezTo>
                  <a:pt x="7" y="147"/>
                  <a:pt x="7" y="147"/>
                  <a:pt x="7" y="147"/>
                </a:cubicBezTo>
                <a:cubicBezTo>
                  <a:pt x="39" y="48"/>
                  <a:pt x="39" y="48"/>
                  <a:pt x="39" y="48"/>
                </a:cubicBezTo>
                <a:lnTo>
                  <a:pt x="71" y="147"/>
                </a:lnTo>
                <a:close/>
                <a:moveTo>
                  <a:pt x="103" y="42"/>
                </a:moveTo>
                <a:cubicBezTo>
                  <a:pt x="44" y="42"/>
                  <a:pt x="44" y="42"/>
                  <a:pt x="44" y="42"/>
                </a:cubicBezTo>
                <a:cubicBezTo>
                  <a:pt x="44" y="41"/>
                  <a:pt x="45" y="40"/>
                  <a:pt x="45" y="39"/>
                </a:cubicBezTo>
                <a:cubicBezTo>
                  <a:pt x="45" y="38"/>
                  <a:pt x="44" y="37"/>
                  <a:pt x="43" y="36"/>
                </a:cubicBezTo>
                <a:cubicBezTo>
                  <a:pt x="103" y="36"/>
                  <a:pt x="103" y="36"/>
                  <a:pt x="103" y="36"/>
                </a:cubicBezTo>
                <a:cubicBezTo>
                  <a:pt x="103" y="37"/>
                  <a:pt x="103" y="38"/>
                  <a:pt x="103" y="39"/>
                </a:cubicBezTo>
                <a:cubicBezTo>
                  <a:pt x="103" y="40"/>
                  <a:pt x="103" y="41"/>
                  <a:pt x="103" y="42"/>
                </a:cubicBezTo>
                <a:close/>
                <a:moveTo>
                  <a:pt x="113" y="9"/>
                </a:moveTo>
                <a:cubicBezTo>
                  <a:pt x="113" y="6"/>
                  <a:pt x="116" y="3"/>
                  <a:pt x="120" y="3"/>
                </a:cubicBezTo>
                <a:cubicBezTo>
                  <a:pt x="123" y="3"/>
                  <a:pt x="126" y="6"/>
                  <a:pt x="126" y="9"/>
                </a:cubicBezTo>
                <a:cubicBezTo>
                  <a:pt x="126" y="23"/>
                  <a:pt x="126" y="23"/>
                  <a:pt x="126" y="23"/>
                </a:cubicBezTo>
                <a:cubicBezTo>
                  <a:pt x="122" y="22"/>
                  <a:pt x="117" y="22"/>
                  <a:pt x="113" y="23"/>
                </a:cubicBezTo>
                <a:lnTo>
                  <a:pt x="113" y="9"/>
                </a:lnTo>
                <a:close/>
                <a:moveTo>
                  <a:pt x="161" y="250"/>
                </a:moveTo>
                <a:cubicBezTo>
                  <a:pt x="162" y="251"/>
                  <a:pt x="162" y="251"/>
                  <a:pt x="162" y="251"/>
                </a:cubicBezTo>
                <a:cubicBezTo>
                  <a:pt x="167" y="251"/>
                  <a:pt x="167" y="251"/>
                  <a:pt x="167" y="251"/>
                </a:cubicBezTo>
                <a:cubicBezTo>
                  <a:pt x="169" y="251"/>
                  <a:pt x="170" y="252"/>
                  <a:pt x="170" y="254"/>
                </a:cubicBezTo>
                <a:cubicBezTo>
                  <a:pt x="170" y="256"/>
                  <a:pt x="169" y="257"/>
                  <a:pt x="167" y="257"/>
                </a:cubicBezTo>
                <a:cubicBezTo>
                  <a:pt x="73" y="257"/>
                  <a:pt x="73" y="257"/>
                  <a:pt x="73" y="257"/>
                </a:cubicBezTo>
                <a:cubicBezTo>
                  <a:pt x="71" y="257"/>
                  <a:pt x="69" y="256"/>
                  <a:pt x="69" y="254"/>
                </a:cubicBezTo>
                <a:cubicBezTo>
                  <a:pt x="69" y="252"/>
                  <a:pt x="71" y="251"/>
                  <a:pt x="73" y="251"/>
                </a:cubicBezTo>
                <a:cubicBezTo>
                  <a:pt x="78" y="251"/>
                  <a:pt x="78" y="251"/>
                  <a:pt x="78" y="251"/>
                </a:cubicBezTo>
                <a:cubicBezTo>
                  <a:pt x="78" y="250"/>
                  <a:pt x="78" y="250"/>
                  <a:pt x="78" y="250"/>
                </a:cubicBezTo>
                <a:cubicBezTo>
                  <a:pt x="81" y="243"/>
                  <a:pt x="95" y="237"/>
                  <a:pt x="112" y="235"/>
                </a:cubicBezTo>
                <a:cubicBezTo>
                  <a:pt x="113" y="235"/>
                  <a:pt x="113" y="235"/>
                  <a:pt x="113" y="235"/>
                </a:cubicBezTo>
                <a:cubicBezTo>
                  <a:pt x="113" y="55"/>
                  <a:pt x="113" y="55"/>
                  <a:pt x="113" y="55"/>
                </a:cubicBezTo>
                <a:cubicBezTo>
                  <a:pt x="117" y="57"/>
                  <a:pt x="122" y="57"/>
                  <a:pt x="126" y="55"/>
                </a:cubicBezTo>
                <a:cubicBezTo>
                  <a:pt x="126" y="235"/>
                  <a:pt x="126" y="235"/>
                  <a:pt x="126" y="235"/>
                </a:cubicBezTo>
                <a:cubicBezTo>
                  <a:pt x="128" y="235"/>
                  <a:pt x="128" y="235"/>
                  <a:pt x="128" y="235"/>
                </a:cubicBezTo>
                <a:cubicBezTo>
                  <a:pt x="144" y="237"/>
                  <a:pt x="158" y="243"/>
                  <a:pt x="161" y="250"/>
                </a:cubicBezTo>
                <a:close/>
                <a:moveTo>
                  <a:pt x="133" y="44"/>
                </a:moveTo>
                <a:cubicBezTo>
                  <a:pt x="132" y="47"/>
                  <a:pt x="130" y="49"/>
                  <a:pt x="127" y="51"/>
                </a:cubicBezTo>
                <a:cubicBezTo>
                  <a:pt x="123" y="54"/>
                  <a:pt x="117" y="54"/>
                  <a:pt x="113" y="51"/>
                </a:cubicBezTo>
                <a:cubicBezTo>
                  <a:pt x="110" y="49"/>
                  <a:pt x="108" y="47"/>
                  <a:pt x="107" y="44"/>
                </a:cubicBezTo>
                <a:cubicBezTo>
                  <a:pt x="106" y="42"/>
                  <a:pt x="106" y="41"/>
                  <a:pt x="106" y="39"/>
                </a:cubicBezTo>
                <a:cubicBezTo>
                  <a:pt x="106" y="38"/>
                  <a:pt x="106" y="36"/>
                  <a:pt x="107" y="35"/>
                </a:cubicBezTo>
                <a:cubicBezTo>
                  <a:pt x="108" y="32"/>
                  <a:pt x="110" y="29"/>
                  <a:pt x="113" y="27"/>
                </a:cubicBezTo>
                <a:cubicBezTo>
                  <a:pt x="115" y="26"/>
                  <a:pt x="117" y="25"/>
                  <a:pt x="120" y="25"/>
                </a:cubicBezTo>
                <a:cubicBezTo>
                  <a:pt x="122" y="25"/>
                  <a:pt x="125" y="26"/>
                  <a:pt x="127" y="27"/>
                </a:cubicBezTo>
                <a:cubicBezTo>
                  <a:pt x="130" y="29"/>
                  <a:pt x="132" y="32"/>
                  <a:pt x="133" y="35"/>
                </a:cubicBezTo>
                <a:cubicBezTo>
                  <a:pt x="133" y="36"/>
                  <a:pt x="134" y="38"/>
                  <a:pt x="134" y="39"/>
                </a:cubicBezTo>
                <a:cubicBezTo>
                  <a:pt x="134" y="41"/>
                  <a:pt x="133" y="42"/>
                  <a:pt x="133" y="44"/>
                </a:cubicBezTo>
                <a:close/>
                <a:moveTo>
                  <a:pt x="196" y="42"/>
                </a:moveTo>
                <a:cubicBezTo>
                  <a:pt x="136" y="42"/>
                  <a:pt x="136" y="42"/>
                  <a:pt x="136" y="42"/>
                </a:cubicBezTo>
                <a:cubicBezTo>
                  <a:pt x="137" y="41"/>
                  <a:pt x="137" y="40"/>
                  <a:pt x="137" y="39"/>
                </a:cubicBezTo>
                <a:cubicBezTo>
                  <a:pt x="137" y="38"/>
                  <a:pt x="137" y="37"/>
                  <a:pt x="136" y="36"/>
                </a:cubicBezTo>
                <a:cubicBezTo>
                  <a:pt x="196" y="36"/>
                  <a:pt x="196" y="36"/>
                  <a:pt x="196" y="36"/>
                </a:cubicBezTo>
                <a:cubicBezTo>
                  <a:pt x="195" y="37"/>
                  <a:pt x="195" y="38"/>
                  <a:pt x="195" y="39"/>
                </a:cubicBezTo>
                <a:cubicBezTo>
                  <a:pt x="195" y="40"/>
                  <a:pt x="195" y="41"/>
                  <a:pt x="196" y="42"/>
                </a:cubicBezTo>
                <a:close/>
                <a:moveTo>
                  <a:pt x="200" y="37"/>
                </a:moveTo>
                <a:cubicBezTo>
                  <a:pt x="202" y="37"/>
                  <a:pt x="203" y="38"/>
                  <a:pt x="203" y="39"/>
                </a:cubicBezTo>
                <a:cubicBezTo>
                  <a:pt x="203" y="40"/>
                  <a:pt x="202" y="41"/>
                  <a:pt x="201" y="41"/>
                </a:cubicBezTo>
                <a:cubicBezTo>
                  <a:pt x="201" y="42"/>
                  <a:pt x="201" y="42"/>
                  <a:pt x="200" y="42"/>
                </a:cubicBezTo>
                <a:cubicBezTo>
                  <a:pt x="200" y="42"/>
                  <a:pt x="200" y="42"/>
                  <a:pt x="199" y="41"/>
                </a:cubicBezTo>
                <a:cubicBezTo>
                  <a:pt x="199" y="41"/>
                  <a:pt x="198" y="40"/>
                  <a:pt x="198" y="39"/>
                </a:cubicBezTo>
                <a:cubicBezTo>
                  <a:pt x="198" y="38"/>
                  <a:pt x="199" y="37"/>
                  <a:pt x="200" y="37"/>
                </a:cubicBezTo>
                <a:close/>
                <a:moveTo>
                  <a:pt x="200" y="48"/>
                </a:moveTo>
                <a:cubicBezTo>
                  <a:pt x="233" y="147"/>
                  <a:pt x="233" y="147"/>
                  <a:pt x="233" y="147"/>
                </a:cubicBezTo>
                <a:cubicBezTo>
                  <a:pt x="168" y="147"/>
                  <a:pt x="168" y="147"/>
                  <a:pt x="168" y="147"/>
                </a:cubicBezTo>
                <a:lnTo>
                  <a:pt x="200" y="48"/>
                </a:lnTo>
                <a:close/>
                <a:moveTo>
                  <a:pt x="200" y="178"/>
                </a:moveTo>
                <a:cubicBezTo>
                  <a:pt x="183" y="178"/>
                  <a:pt x="169" y="166"/>
                  <a:pt x="165" y="150"/>
                </a:cubicBezTo>
                <a:cubicBezTo>
                  <a:pt x="236" y="150"/>
                  <a:pt x="236" y="150"/>
                  <a:pt x="236" y="150"/>
                </a:cubicBezTo>
                <a:cubicBezTo>
                  <a:pt x="232" y="166"/>
                  <a:pt x="217" y="178"/>
                  <a:pt x="200" y="178"/>
                </a:cubicBezTo>
                <a:close/>
              </a:path>
            </a:pathLst>
          </a:custGeom>
          <a:noFill/>
          <a:ln w="9525">
            <a:solidFill>
              <a:schemeClr val="accent1"/>
            </a:solidFill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grpSp>
        <p:nvGrpSpPr>
          <p:cNvPr id="115" name="组合 114"/>
          <p:cNvGrpSpPr/>
          <p:nvPr/>
        </p:nvGrpSpPr>
        <p:grpSpPr>
          <a:xfrm>
            <a:off x="5648325" y="3860800"/>
            <a:ext cx="725488" cy="558800"/>
            <a:chOff x="4987925" y="3860800"/>
            <a:chExt cx="725488" cy="558800"/>
          </a:xfrm>
          <a:noFill/>
        </p:grpSpPr>
        <p:sp>
          <p:nvSpPr>
            <p:cNvPr id="48" name="Freeform 48"/>
            <p:cNvSpPr>
              <a:spLocks noEditPoints="1"/>
            </p:cNvSpPr>
            <p:nvPr/>
          </p:nvSpPr>
          <p:spPr bwMode="auto">
            <a:xfrm>
              <a:off x="4987925" y="3860800"/>
              <a:ext cx="725488" cy="558800"/>
            </a:xfrm>
            <a:custGeom>
              <a:avLst/>
              <a:gdLst>
                <a:gd name="T0" fmla="*/ 248 w 266"/>
                <a:gd name="T1" fmla="*/ 182 h 206"/>
                <a:gd name="T2" fmla="*/ 237 w 266"/>
                <a:gd name="T3" fmla="*/ 0 h 206"/>
                <a:gd name="T4" fmla="*/ 221 w 266"/>
                <a:gd name="T5" fmla="*/ 11 h 206"/>
                <a:gd name="T6" fmla="*/ 210 w 266"/>
                <a:gd name="T7" fmla="*/ 31 h 206"/>
                <a:gd name="T8" fmla="*/ 189 w 266"/>
                <a:gd name="T9" fmla="*/ 31 h 206"/>
                <a:gd name="T10" fmla="*/ 106 w 266"/>
                <a:gd name="T11" fmla="*/ 24 h 206"/>
                <a:gd name="T12" fmla="*/ 93 w 266"/>
                <a:gd name="T13" fmla="*/ 31 h 206"/>
                <a:gd name="T14" fmla="*/ 72 w 266"/>
                <a:gd name="T15" fmla="*/ 31 h 206"/>
                <a:gd name="T16" fmla="*/ 59 w 266"/>
                <a:gd name="T17" fmla="*/ 24 h 206"/>
                <a:gd name="T18" fmla="*/ 45 w 266"/>
                <a:gd name="T19" fmla="*/ 31 h 206"/>
                <a:gd name="T20" fmla="*/ 34 w 266"/>
                <a:gd name="T21" fmla="*/ 0 h 206"/>
                <a:gd name="T22" fmla="*/ 19 w 266"/>
                <a:gd name="T23" fmla="*/ 11 h 206"/>
                <a:gd name="T24" fmla="*/ 13 w 266"/>
                <a:gd name="T25" fmla="*/ 182 h 206"/>
                <a:gd name="T26" fmla="*/ 0 w 266"/>
                <a:gd name="T27" fmla="*/ 206 h 206"/>
                <a:gd name="T28" fmla="*/ 266 w 266"/>
                <a:gd name="T29" fmla="*/ 195 h 206"/>
                <a:gd name="T30" fmla="*/ 263 w 266"/>
                <a:gd name="T31" fmla="*/ 202 h 206"/>
                <a:gd name="T32" fmla="*/ 4 w 266"/>
                <a:gd name="T33" fmla="*/ 195 h 206"/>
                <a:gd name="T34" fmla="*/ 22 w 266"/>
                <a:gd name="T35" fmla="*/ 186 h 206"/>
                <a:gd name="T36" fmla="*/ 29 w 266"/>
                <a:gd name="T37" fmla="*/ 3 h 206"/>
                <a:gd name="T38" fmla="*/ 42 w 266"/>
                <a:gd name="T39" fmla="*/ 11 h 206"/>
                <a:gd name="T40" fmla="*/ 51 w 266"/>
                <a:gd name="T41" fmla="*/ 34 h 206"/>
                <a:gd name="T42" fmla="*/ 59 w 266"/>
                <a:gd name="T43" fmla="*/ 28 h 206"/>
                <a:gd name="T44" fmla="*/ 67 w 266"/>
                <a:gd name="T45" fmla="*/ 34 h 206"/>
                <a:gd name="T46" fmla="*/ 75 w 266"/>
                <a:gd name="T47" fmla="*/ 33 h 206"/>
                <a:gd name="T48" fmla="*/ 90 w 266"/>
                <a:gd name="T49" fmla="*/ 33 h 206"/>
                <a:gd name="T50" fmla="*/ 98 w 266"/>
                <a:gd name="T51" fmla="*/ 34 h 206"/>
                <a:gd name="T52" fmla="*/ 106 w 266"/>
                <a:gd name="T53" fmla="*/ 28 h 206"/>
                <a:gd name="T54" fmla="*/ 114 w 266"/>
                <a:gd name="T55" fmla="*/ 34 h 206"/>
                <a:gd name="T56" fmla="*/ 192 w 266"/>
                <a:gd name="T57" fmla="*/ 33 h 206"/>
                <a:gd name="T58" fmla="*/ 207 w 266"/>
                <a:gd name="T59" fmla="*/ 33 h 206"/>
                <a:gd name="T60" fmla="*/ 225 w 266"/>
                <a:gd name="T61" fmla="*/ 34 h 206"/>
                <a:gd name="T62" fmla="*/ 232 w 266"/>
                <a:gd name="T63" fmla="*/ 3 h 206"/>
                <a:gd name="T64" fmla="*/ 244 w 266"/>
                <a:gd name="T65" fmla="*/ 11 h 206"/>
                <a:gd name="T66" fmla="*/ 253 w 266"/>
                <a:gd name="T67" fmla="*/ 186 h 206"/>
                <a:gd name="T68" fmla="*/ 263 w 266"/>
                <a:gd name="T69" fmla="*/ 202 h 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66" h="206">
                  <a:moveTo>
                    <a:pt x="253" y="182"/>
                  </a:moveTo>
                  <a:cubicBezTo>
                    <a:pt x="248" y="182"/>
                    <a:pt x="248" y="182"/>
                    <a:pt x="248" y="182"/>
                  </a:cubicBezTo>
                  <a:cubicBezTo>
                    <a:pt x="248" y="11"/>
                    <a:pt x="248" y="11"/>
                    <a:pt x="248" y="11"/>
                  </a:cubicBezTo>
                  <a:cubicBezTo>
                    <a:pt x="248" y="5"/>
                    <a:pt x="243" y="0"/>
                    <a:pt x="237" y="0"/>
                  </a:cubicBezTo>
                  <a:cubicBezTo>
                    <a:pt x="232" y="0"/>
                    <a:pt x="232" y="0"/>
                    <a:pt x="232" y="0"/>
                  </a:cubicBezTo>
                  <a:cubicBezTo>
                    <a:pt x="226" y="0"/>
                    <a:pt x="221" y="5"/>
                    <a:pt x="221" y="11"/>
                  </a:cubicBezTo>
                  <a:cubicBezTo>
                    <a:pt x="221" y="31"/>
                    <a:pt x="221" y="31"/>
                    <a:pt x="221" y="31"/>
                  </a:cubicBezTo>
                  <a:cubicBezTo>
                    <a:pt x="210" y="31"/>
                    <a:pt x="210" y="31"/>
                    <a:pt x="210" y="31"/>
                  </a:cubicBezTo>
                  <a:cubicBezTo>
                    <a:pt x="208" y="27"/>
                    <a:pt x="204" y="24"/>
                    <a:pt x="200" y="24"/>
                  </a:cubicBezTo>
                  <a:cubicBezTo>
                    <a:pt x="195" y="24"/>
                    <a:pt x="191" y="27"/>
                    <a:pt x="189" y="31"/>
                  </a:cubicBezTo>
                  <a:cubicBezTo>
                    <a:pt x="116" y="31"/>
                    <a:pt x="116" y="31"/>
                    <a:pt x="116" y="31"/>
                  </a:cubicBezTo>
                  <a:cubicBezTo>
                    <a:pt x="114" y="27"/>
                    <a:pt x="110" y="24"/>
                    <a:pt x="106" y="24"/>
                  </a:cubicBezTo>
                  <a:cubicBezTo>
                    <a:pt x="101" y="24"/>
                    <a:pt x="98" y="27"/>
                    <a:pt x="96" y="31"/>
                  </a:cubicBezTo>
                  <a:cubicBezTo>
                    <a:pt x="93" y="31"/>
                    <a:pt x="93" y="31"/>
                    <a:pt x="93" y="31"/>
                  </a:cubicBezTo>
                  <a:cubicBezTo>
                    <a:pt x="91" y="27"/>
                    <a:pt x="87" y="24"/>
                    <a:pt x="82" y="24"/>
                  </a:cubicBezTo>
                  <a:cubicBezTo>
                    <a:pt x="78" y="24"/>
                    <a:pt x="74" y="27"/>
                    <a:pt x="72" y="31"/>
                  </a:cubicBezTo>
                  <a:cubicBezTo>
                    <a:pt x="69" y="31"/>
                    <a:pt x="69" y="31"/>
                    <a:pt x="69" y="31"/>
                  </a:cubicBezTo>
                  <a:cubicBezTo>
                    <a:pt x="67" y="27"/>
                    <a:pt x="63" y="24"/>
                    <a:pt x="59" y="24"/>
                  </a:cubicBezTo>
                  <a:cubicBezTo>
                    <a:pt x="55" y="24"/>
                    <a:pt x="51" y="27"/>
                    <a:pt x="49" y="31"/>
                  </a:cubicBezTo>
                  <a:cubicBezTo>
                    <a:pt x="45" y="31"/>
                    <a:pt x="45" y="31"/>
                    <a:pt x="45" y="31"/>
                  </a:cubicBezTo>
                  <a:cubicBezTo>
                    <a:pt x="45" y="11"/>
                    <a:pt x="45" y="11"/>
                    <a:pt x="45" y="11"/>
                  </a:cubicBezTo>
                  <a:cubicBezTo>
                    <a:pt x="45" y="5"/>
                    <a:pt x="40" y="0"/>
                    <a:pt x="34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3" y="0"/>
                    <a:pt x="19" y="5"/>
                    <a:pt x="19" y="11"/>
                  </a:cubicBezTo>
                  <a:cubicBezTo>
                    <a:pt x="19" y="182"/>
                    <a:pt x="19" y="182"/>
                    <a:pt x="19" y="182"/>
                  </a:cubicBezTo>
                  <a:cubicBezTo>
                    <a:pt x="13" y="182"/>
                    <a:pt x="13" y="182"/>
                    <a:pt x="13" y="182"/>
                  </a:cubicBezTo>
                  <a:cubicBezTo>
                    <a:pt x="6" y="182"/>
                    <a:pt x="0" y="188"/>
                    <a:pt x="0" y="195"/>
                  </a:cubicBezTo>
                  <a:cubicBezTo>
                    <a:pt x="0" y="206"/>
                    <a:pt x="0" y="206"/>
                    <a:pt x="0" y="206"/>
                  </a:cubicBezTo>
                  <a:cubicBezTo>
                    <a:pt x="266" y="206"/>
                    <a:pt x="266" y="206"/>
                    <a:pt x="266" y="206"/>
                  </a:cubicBezTo>
                  <a:cubicBezTo>
                    <a:pt x="266" y="195"/>
                    <a:pt x="266" y="195"/>
                    <a:pt x="266" y="195"/>
                  </a:cubicBezTo>
                  <a:cubicBezTo>
                    <a:pt x="266" y="188"/>
                    <a:pt x="260" y="182"/>
                    <a:pt x="253" y="182"/>
                  </a:cubicBezTo>
                  <a:close/>
                  <a:moveTo>
                    <a:pt x="263" y="202"/>
                  </a:moveTo>
                  <a:cubicBezTo>
                    <a:pt x="4" y="202"/>
                    <a:pt x="4" y="202"/>
                    <a:pt x="4" y="202"/>
                  </a:cubicBezTo>
                  <a:cubicBezTo>
                    <a:pt x="4" y="195"/>
                    <a:pt x="4" y="195"/>
                    <a:pt x="4" y="195"/>
                  </a:cubicBezTo>
                  <a:cubicBezTo>
                    <a:pt x="4" y="190"/>
                    <a:pt x="8" y="186"/>
                    <a:pt x="13" y="186"/>
                  </a:cubicBezTo>
                  <a:cubicBezTo>
                    <a:pt x="22" y="186"/>
                    <a:pt x="22" y="186"/>
                    <a:pt x="22" y="186"/>
                  </a:cubicBezTo>
                  <a:cubicBezTo>
                    <a:pt x="22" y="11"/>
                    <a:pt x="22" y="11"/>
                    <a:pt x="22" y="11"/>
                  </a:cubicBezTo>
                  <a:cubicBezTo>
                    <a:pt x="22" y="7"/>
                    <a:pt x="25" y="3"/>
                    <a:pt x="29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8" y="3"/>
                    <a:pt x="42" y="7"/>
                    <a:pt x="42" y="11"/>
                  </a:cubicBezTo>
                  <a:cubicBezTo>
                    <a:pt x="42" y="34"/>
                    <a:pt x="42" y="34"/>
                    <a:pt x="42" y="34"/>
                  </a:cubicBezTo>
                  <a:cubicBezTo>
                    <a:pt x="51" y="34"/>
                    <a:pt x="51" y="34"/>
                    <a:pt x="51" y="34"/>
                  </a:cubicBezTo>
                  <a:cubicBezTo>
                    <a:pt x="51" y="33"/>
                    <a:pt x="51" y="33"/>
                    <a:pt x="51" y="33"/>
                  </a:cubicBezTo>
                  <a:cubicBezTo>
                    <a:pt x="53" y="30"/>
                    <a:pt x="56" y="28"/>
                    <a:pt x="59" y="28"/>
                  </a:cubicBezTo>
                  <a:cubicBezTo>
                    <a:pt x="62" y="28"/>
                    <a:pt x="65" y="30"/>
                    <a:pt x="67" y="33"/>
                  </a:cubicBezTo>
                  <a:cubicBezTo>
                    <a:pt x="67" y="34"/>
                    <a:pt x="67" y="34"/>
                    <a:pt x="67" y="34"/>
                  </a:cubicBezTo>
                  <a:cubicBezTo>
                    <a:pt x="74" y="34"/>
                    <a:pt x="74" y="34"/>
                    <a:pt x="74" y="34"/>
                  </a:cubicBezTo>
                  <a:cubicBezTo>
                    <a:pt x="75" y="33"/>
                    <a:pt x="75" y="33"/>
                    <a:pt x="75" y="33"/>
                  </a:cubicBezTo>
                  <a:cubicBezTo>
                    <a:pt x="76" y="30"/>
                    <a:pt x="79" y="28"/>
                    <a:pt x="82" y="28"/>
                  </a:cubicBezTo>
                  <a:cubicBezTo>
                    <a:pt x="86" y="28"/>
                    <a:pt x="89" y="30"/>
                    <a:pt x="90" y="33"/>
                  </a:cubicBezTo>
                  <a:cubicBezTo>
                    <a:pt x="90" y="34"/>
                    <a:pt x="90" y="34"/>
                    <a:pt x="90" y="34"/>
                  </a:cubicBezTo>
                  <a:cubicBezTo>
                    <a:pt x="98" y="34"/>
                    <a:pt x="98" y="34"/>
                    <a:pt x="98" y="34"/>
                  </a:cubicBezTo>
                  <a:cubicBezTo>
                    <a:pt x="98" y="33"/>
                    <a:pt x="98" y="33"/>
                    <a:pt x="98" y="33"/>
                  </a:cubicBezTo>
                  <a:cubicBezTo>
                    <a:pt x="99" y="30"/>
                    <a:pt x="102" y="28"/>
                    <a:pt x="106" y="28"/>
                  </a:cubicBezTo>
                  <a:cubicBezTo>
                    <a:pt x="109" y="28"/>
                    <a:pt x="112" y="30"/>
                    <a:pt x="114" y="33"/>
                  </a:cubicBezTo>
                  <a:cubicBezTo>
                    <a:pt x="114" y="34"/>
                    <a:pt x="114" y="34"/>
                    <a:pt x="114" y="34"/>
                  </a:cubicBezTo>
                  <a:cubicBezTo>
                    <a:pt x="191" y="34"/>
                    <a:pt x="191" y="34"/>
                    <a:pt x="191" y="34"/>
                  </a:cubicBezTo>
                  <a:cubicBezTo>
                    <a:pt x="192" y="33"/>
                    <a:pt x="192" y="33"/>
                    <a:pt x="192" y="33"/>
                  </a:cubicBezTo>
                  <a:cubicBezTo>
                    <a:pt x="193" y="30"/>
                    <a:pt x="196" y="28"/>
                    <a:pt x="200" y="28"/>
                  </a:cubicBezTo>
                  <a:cubicBezTo>
                    <a:pt x="203" y="28"/>
                    <a:pt x="206" y="30"/>
                    <a:pt x="207" y="33"/>
                  </a:cubicBezTo>
                  <a:cubicBezTo>
                    <a:pt x="208" y="34"/>
                    <a:pt x="208" y="34"/>
                    <a:pt x="208" y="34"/>
                  </a:cubicBezTo>
                  <a:cubicBezTo>
                    <a:pt x="225" y="34"/>
                    <a:pt x="225" y="34"/>
                    <a:pt x="225" y="34"/>
                  </a:cubicBezTo>
                  <a:cubicBezTo>
                    <a:pt x="225" y="11"/>
                    <a:pt x="225" y="11"/>
                    <a:pt x="225" y="11"/>
                  </a:cubicBezTo>
                  <a:cubicBezTo>
                    <a:pt x="225" y="7"/>
                    <a:pt x="228" y="3"/>
                    <a:pt x="232" y="3"/>
                  </a:cubicBezTo>
                  <a:cubicBezTo>
                    <a:pt x="237" y="3"/>
                    <a:pt x="237" y="3"/>
                    <a:pt x="237" y="3"/>
                  </a:cubicBezTo>
                  <a:cubicBezTo>
                    <a:pt x="241" y="3"/>
                    <a:pt x="244" y="7"/>
                    <a:pt x="244" y="11"/>
                  </a:cubicBezTo>
                  <a:cubicBezTo>
                    <a:pt x="244" y="186"/>
                    <a:pt x="244" y="186"/>
                    <a:pt x="244" y="186"/>
                  </a:cubicBezTo>
                  <a:cubicBezTo>
                    <a:pt x="253" y="186"/>
                    <a:pt x="253" y="186"/>
                    <a:pt x="253" y="186"/>
                  </a:cubicBezTo>
                  <a:cubicBezTo>
                    <a:pt x="258" y="186"/>
                    <a:pt x="263" y="190"/>
                    <a:pt x="263" y="195"/>
                  </a:cubicBezTo>
                  <a:lnTo>
                    <a:pt x="263" y="202"/>
                  </a:lnTo>
                  <a:close/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" name="Freeform 49"/>
            <p:cNvSpPr>
              <a:spLocks noEditPoints="1"/>
            </p:cNvSpPr>
            <p:nvPr/>
          </p:nvSpPr>
          <p:spPr bwMode="auto">
            <a:xfrm>
              <a:off x="5102225" y="4276725"/>
              <a:ext cx="498475" cy="88900"/>
            </a:xfrm>
            <a:custGeom>
              <a:avLst/>
              <a:gdLst>
                <a:gd name="T0" fmla="*/ 99 w 183"/>
                <a:gd name="T1" fmla="*/ 1 h 33"/>
                <a:gd name="T2" fmla="*/ 91 w 183"/>
                <a:gd name="T3" fmla="*/ 7 h 33"/>
                <a:gd name="T4" fmla="*/ 84 w 183"/>
                <a:gd name="T5" fmla="*/ 1 h 33"/>
                <a:gd name="T6" fmla="*/ 83 w 183"/>
                <a:gd name="T7" fmla="*/ 0 h 33"/>
                <a:gd name="T8" fmla="*/ 76 w 183"/>
                <a:gd name="T9" fmla="*/ 0 h 33"/>
                <a:gd name="T10" fmla="*/ 76 w 183"/>
                <a:gd name="T11" fmla="*/ 1 h 33"/>
                <a:gd name="T12" fmla="*/ 68 w 183"/>
                <a:gd name="T13" fmla="*/ 7 h 33"/>
                <a:gd name="T14" fmla="*/ 60 w 183"/>
                <a:gd name="T15" fmla="*/ 1 h 33"/>
                <a:gd name="T16" fmla="*/ 60 w 183"/>
                <a:gd name="T17" fmla="*/ 0 h 33"/>
                <a:gd name="T18" fmla="*/ 53 w 183"/>
                <a:gd name="T19" fmla="*/ 0 h 33"/>
                <a:gd name="T20" fmla="*/ 52 w 183"/>
                <a:gd name="T21" fmla="*/ 1 h 33"/>
                <a:gd name="T22" fmla="*/ 44 w 183"/>
                <a:gd name="T23" fmla="*/ 7 h 33"/>
                <a:gd name="T24" fmla="*/ 37 w 183"/>
                <a:gd name="T25" fmla="*/ 1 h 33"/>
                <a:gd name="T26" fmla="*/ 36 w 183"/>
                <a:gd name="T27" fmla="*/ 0 h 33"/>
                <a:gd name="T28" fmla="*/ 29 w 183"/>
                <a:gd name="T29" fmla="*/ 0 h 33"/>
                <a:gd name="T30" fmla="*/ 29 w 183"/>
                <a:gd name="T31" fmla="*/ 1 h 33"/>
                <a:gd name="T32" fmla="*/ 21 w 183"/>
                <a:gd name="T33" fmla="*/ 7 h 33"/>
                <a:gd name="T34" fmla="*/ 13 w 183"/>
                <a:gd name="T35" fmla="*/ 1 h 33"/>
                <a:gd name="T36" fmla="*/ 13 w 183"/>
                <a:gd name="T37" fmla="*/ 0 h 33"/>
                <a:gd name="T38" fmla="*/ 0 w 183"/>
                <a:gd name="T39" fmla="*/ 0 h 33"/>
                <a:gd name="T40" fmla="*/ 0 w 183"/>
                <a:gd name="T41" fmla="*/ 33 h 33"/>
                <a:gd name="T42" fmla="*/ 183 w 183"/>
                <a:gd name="T43" fmla="*/ 33 h 33"/>
                <a:gd name="T44" fmla="*/ 183 w 183"/>
                <a:gd name="T45" fmla="*/ 0 h 33"/>
                <a:gd name="T46" fmla="*/ 99 w 183"/>
                <a:gd name="T47" fmla="*/ 0 h 33"/>
                <a:gd name="T48" fmla="*/ 99 w 183"/>
                <a:gd name="T49" fmla="*/ 1 h 33"/>
                <a:gd name="T50" fmla="*/ 102 w 183"/>
                <a:gd name="T51" fmla="*/ 4 h 33"/>
                <a:gd name="T52" fmla="*/ 179 w 183"/>
                <a:gd name="T53" fmla="*/ 4 h 33"/>
                <a:gd name="T54" fmla="*/ 179 w 183"/>
                <a:gd name="T55" fmla="*/ 29 h 33"/>
                <a:gd name="T56" fmla="*/ 3 w 183"/>
                <a:gd name="T57" fmla="*/ 29 h 33"/>
                <a:gd name="T58" fmla="*/ 3 w 183"/>
                <a:gd name="T59" fmla="*/ 4 h 33"/>
                <a:gd name="T60" fmla="*/ 11 w 183"/>
                <a:gd name="T61" fmla="*/ 4 h 33"/>
                <a:gd name="T62" fmla="*/ 21 w 183"/>
                <a:gd name="T63" fmla="*/ 10 h 33"/>
                <a:gd name="T64" fmla="*/ 31 w 183"/>
                <a:gd name="T65" fmla="*/ 4 h 33"/>
                <a:gd name="T66" fmla="*/ 34 w 183"/>
                <a:gd name="T67" fmla="*/ 4 h 33"/>
                <a:gd name="T68" fmla="*/ 44 w 183"/>
                <a:gd name="T69" fmla="*/ 10 h 33"/>
                <a:gd name="T70" fmla="*/ 55 w 183"/>
                <a:gd name="T71" fmla="*/ 4 h 33"/>
                <a:gd name="T72" fmla="*/ 58 w 183"/>
                <a:gd name="T73" fmla="*/ 4 h 33"/>
                <a:gd name="T74" fmla="*/ 68 w 183"/>
                <a:gd name="T75" fmla="*/ 10 h 33"/>
                <a:gd name="T76" fmla="*/ 78 w 183"/>
                <a:gd name="T77" fmla="*/ 4 h 33"/>
                <a:gd name="T78" fmla="*/ 81 w 183"/>
                <a:gd name="T79" fmla="*/ 4 h 33"/>
                <a:gd name="T80" fmla="*/ 91 w 183"/>
                <a:gd name="T81" fmla="*/ 10 h 33"/>
                <a:gd name="T82" fmla="*/ 102 w 183"/>
                <a:gd name="T83" fmla="*/ 4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83" h="33">
                  <a:moveTo>
                    <a:pt x="99" y="1"/>
                  </a:moveTo>
                  <a:cubicBezTo>
                    <a:pt x="98" y="5"/>
                    <a:pt x="95" y="7"/>
                    <a:pt x="91" y="7"/>
                  </a:cubicBezTo>
                  <a:cubicBezTo>
                    <a:pt x="88" y="7"/>
                    <a:pt x="85" y="5"/>
                    <a:pt x="84" y="1"/>
                  </a:cubicBezTo>
                  <a:cubicBezTo>
                    <a:pt x="83" y="0"/>
                    <a:pt x="83" y="0"/>
                    <a:pt x="83" y="0"/>
                  </a:cubicBezTo>
                  <a:cubicBezTo>
                    <a:pt x="76" y="0"/>
                    <a:pt x="76" y="0"/>
                    <a:pt x="76" y="0"/>
                  </a:cubicBezTo>
                  <a:cubicBezTo>
                    <a:pt x="76" y="1"/>
                    <a:pt x="76" y="1"/>
                    <a:pt x="76" y="1"/>
                  </a:cubicBezTo>
                  <a:cubicBezTo>
                    <a:pt x="74" y="5"/>
                    <a:pt x="71" y="7"/>
                    <a:pt x="68" y="7"/>
                  </a:cubicBezTo>
                  <a:cubicBezTo>
                    <a:pt x="65" y="7"/>
                    <a:pt x="61" y="5"/>
                    <a:pt x="60" y="1"/>
                  </a:cubicBezTo>
                  <a:cubicBezTo>
                    <a:pt x="60" y="0"/>
                    <a:pt x="60" y="0"/>
                    <a:pt x="60" y="0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52" y="1"/>
                    <a:pt x="52" y="1"/>
                    <a:pt x="52" y="1"/>
                  </a:cubicBezTo>
                  <a:cubicBezTo>
                    <a:pt x="51" y="5"/>
                    <a:pt x="48" y="7"/>
                    <a:pt x="44" y="7"/>
                  </a:cubicBezTo>
                  <a:cubicBezTo>
                    <a:pt x="41" y="7"/>
                    <a:pt x="38" y="5"/>
                    <a:pt x="37" y="1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7" y="5"/>
                    <a:pt x="24" y="7"/>
                    <a:pt x="21" y="7"/>
                  </a:cubicBezTo>
                  <a:cubicBezTo>
                    <a:pt x="18" y="7"/>
                    <a:pt x="15" y="5"/>
                    <a:pt x="13" y="1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183" y="33"/>
                    <a:pt x="183" y="33"/>
                    <a:pt x="183" y="33"/>
                  </a:cubicBezTo>
                  <a:cubicBezTo>
                    <a:pt x="183" y="0"/>
                    <a:pt x="183" y="0"/>
                    <a:pt x="183" y="0"/>
                  </a:cubicBezTo>
                  <a:cubicBezTo>
                    <a:pt x="99" y="0"/>
                    <a:pt x="99" y="0"/>
                    <a:pt x="99" y="0"/>
                  </a:cubicBezTo>
                  <a:lnTo>
                    <a:pt x="99" y="1"/>
                  </a:lnTo>
                  <a:close/>
                  <a:moveTo>
                    <a:pt x="102" y="4"/>
                  </a:moveTo>
                  <a:cubicBezTo>
                    <a:pt x="179" y="4"/>
                    <a:pt x="179" y="4"/>
                    <a:pt x="179" y="4"/>
                  </a:cubicBezTo>
                  <a:cubicBezTo>
                    <a:pt x="179" y="29"/>
                    <a:pt x="179" y="29"/>
                    <a:pt x="179" y="29"/>
                  </a:cubicBezTo>
                  <a:cubicBezTo>
                    <a:pt x="3" y="29"/>
                    <a:pt x="3" y="29"/>
                    <a:pt x="3" y="29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3" y="7"/>
                    <a:pt x="17" y="10"/>
                    <a:pt x="21" y="10"/>
                  </a:cubicBezTo>
                  <a:cubicBezTo>
                    <a:pt x="25" y="10"/>
                    <a:pt x="29" y="7"/>
                    <a:pt x="31" y="4"/>
                  </a:cubicBezTo>
                  <a:cubicBezTo>
                    <a:pt x="34" y="4"/>
                    <a:pt x="34" y="4"/>
                    <a:pt x="34" y="4"/>
                  </a:cubicBezTo>
                  <a:cubicBezTo>
                    <a:pt x="36" y="7"/>
                    <a:pt x="40" y="10"/>
                    <a:pt x="44" y="10"/>
                  </a:cubicBezTo>
                  <a:cubicBezTo>
                    <a:pt x="49" y="10"/>
                    <a:pt x="53" y="7"/>
                    <a:pt x="55" y="4"/>
                  </a:cubicBezTo>
                  <a:cubicBezTo>
                    <a:pt x="58" y="4"/>
                    <a:pt x="58" y="4"/>
                    <a:pt x="58" y="4"/>
                  </a:cubicBezTo>
                  <a:cubicBezTo>
                    <a:pt x="60" y="7"/>
                    <a:pt x="64" y="10"/>
                    <a:pt x="68" y="10"/>
                  </a:cubicBezTo>
                  <a:cubicBezTo>
                    <a:pt x="72" y="10"/>
                    <a:pt x="76" y="7"/>
                    <a:pt x="78" y="4"/>
                  </a:cubicBezTo>
                  <a:cubicBezTo>
                    <a:pt x="81" y="4"/>
                    <a:pt x="81" y="4"/>
                    <a:pt x="81" y="4"/>
                  </a:cubicBezTo>
                  <a:cubicBezTo>
                    <a:pt x="83" y="7"/>
                    <a:pt x="87" y="10"/>
                    <a:pt x="91" y="10"/>
                  </a:cubicBezTo>
                  <a:cubicBezTo>
                    <a:pt x="96" y="10"/>
                    <a:pt x="100" y="7"/>
                    <a:pt x="102" y="4"/>
                  </a:cubicBezTo>
                  <a:close/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" name="Freeform 50"/>
            <p:cNvSpPr>
              <a:spLocks noEditPoints="1"/>
            </p:cNvSpPr>
            <p:nvPr/>
          </p:nvSpPr>
          <p:spPr bwMode="auto">
            <a:xfrm>
              <a:off x="5102225" y="3963988"/>
              <a:ext cx="498475" cy="92075"/>
            </a:xfrm>
            <a:custGeom>
              <a:avLst/>
              <a:gdLst>
                <a:gd name="T0" fmla="*/ 158 w 183"/>
                <a:gd name="T1" fmla="*/ 6 h 34"/>
                <a:gd name="T2" fmla="*/ 149 w 183"/>
                <a:gd name="T3" fmla="*/ 0 h 34"/>
                <a:gd name="T4" fmla="*/ 72 w 183"/>
                <a:gd name="T5" fmla="*/ 1 h 34"/>
                <a:gd name="T6" fmla="*/ 56 w 183"/>
                <a:gd name="T7" fmla="*/ 1 h 34"/>
                <a:gd name="T8" fmla="*/ 48 w 183"/>
                <a:gd name="T9" fmla="*/ 0 h 34"/>
                <a:gd name="T10" fmla="*/ 40 w 183"/>
                <a:gd name="T11" fmla="*/ 6 h 34"/>
                <a:gd name="T12" fmla="*/ 32 w 183"/>
                <a:gd name="T13" fmla="*/ 0 h 34"/>
                <a:gd name="T14" fmla="*/ 25 w 183"/>
                <a:gd name="T15" fmla="*/ 1 h 34"/>
                <a:gd name="T16" fmla="*/ 9 w 183"/>
                <a:gd name="T17" fmla="*/ 1 h 34"/>
                <a:gd name="T18" fmla="*/ 0 w 183"/>
                <a:gd name="T19" fmla="*/ 0 h 34"/>
                <a:gd name="T20" fmla="*/ 10 w 183"/>
                <a:gd name="T21" fmla="*/ 34 h 34"/>
                <a:gd name="T22" fmla="*/ 18 w 183"/>
                <a:gd name="T23" fmla="*/ 28 h 34"/>
                <a:gd name="T24" fmla="*/ 26 w 183"/>
                <a:gd name="T25" fmla="*/ 34 h 34"/>
                <a:gd name="T26" fmla="*/ 104 w 183"/>
                <a:gd name="T27" fmla="*/ 33 h 34"/>
                <a:gd name="T28" fmla="*/ 120 w 183"/>
                <a:gd name="T29" fmla="*/ 33 h 34"/>
                <a:gd name="T30" fmla="*/ 127 w 183"/>
                <a:gd name="T31" fmla="*/ 34 h 34"/>
                <a:gd name="T32" fmla="*/ 135 w 183"/>
                <a:gd name="T33" fmla="*/ 28 h 34"/>
                <a:gd name="T34" fmla="*/ 144 w 183"/>
                <a:gd name="T35" fmla="*/ 34 h 34"/>
                <a:gd name="T36" fmla="*/ 151 w 183"/>
                <a:gd name="T37" fmla="*/ 33 h 34"/>
                <a:gd name="T38" fmla="*/ 167 w 183"/>
                <a:gd name="T39" fmla="*/ 33 h 34"/>
                <a:gd name="T40" fmla="*/ 183 w 183"/>
                <a:gd name="T41" fmla="*/ 34 h 34"/>
                <a:gd name="T42" fmla="*/ 166 w 183"/>
                <a:gd name="T43" fmla="*/ 0 h 34"/>
                <a:gd name="T44" fmla="*/ 168 w 183"/>
                <a:gd name="T45" fmla="*/ 3 h 34"/>
                <a:gd name="T46" fmla="*/ 179 w 183"/>
                <a:gd name="T47" fmla="*/ 31 h 34"/>
                <a:gd name="T48" fmla="*/ 159 w 183"/>
                <a:gd name="T49" fmla="*/ 25 h 34"/>
                <a:gd name="T50" fmla="*/ 146 w 183"/>
                <a:gd name="T51" fmla="*/ 31 h 34"/>
                <a:gd name="T52" fmla="*/ 125 w 183"/>
                <a:gd name="T53" fmla="*/ 31 h 34"/>
                <a:gd name="T54" fmla="*/ 112 w 183"/>
                <a:gd name="T55" fmla="*/ 25 h 34"/>
                <a:gd name="T56" fmla="*/ 29 w 183"/>
                <a:gd name="T57" fmla="*/ 31 h 34"/>
                <a:gd name="T58" fmla="*/ 8 w 183"/>
                <a:gd name="T59" fmla="*/ 31 h 34"/>
                <a:gd name="T60" fmla="*/ 3 w 183"/>
                <a:gd name="T61" fmla="*/ 3 h 34"/>
                <a:gd name="T62" fmla="*/ 17 w 183"/>
                <a:gd name="T63" fmla="*/ 9 h 34"/>
                <a:gd name="T64" fmla="*/ 30 w 183"/>
                <a:gd name="T65" fmla="*/ 3 h 34"/>
                <a:gd name="T66" fmla="*/ 51 w 183"/>
                <a:gd name="T67" fmla="*/ 3 h 34"/>
                <a:gd name="T68" fmla="*/ 64 w 183"/>
                <a:gd name="T69" fmla="*/ 9 h 34"/>
                <a:gd name="T70" fmla="*/ 147 w 183"/>
                <a:gd name="T71" fmla="*/ 3 h 34"/>
                <a:gd name="T72" fmla="*/ 168 w 183"/>
                <a:gd name="T73" fmla="*/ 3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83" h="34">
                  <a:moveTo>
                    <a:pt x="165" y="1"/>
                  </a:moveTo>
                  <a:cubicBezTo>
                    <a:pt x="164" y="4"/>
                    <a:pt x="161" y="6"/>
                    <a:pt x="158" y="6"/>
                  </a:cubicBezTo>
                  <a:cubicBezTo>
                    <a:pt x="154" y="6"/>
                    <a:pt x="151" y="4"/>
                    <a:pt x="150" y="1"/>
                  </a:cubicBezTo>
                  <a:cubicBezTo>
                    <a:pt x="149" y="0"/>
                    <a:pt x="149" y="0"/>
                    <a:pt x="149" y="0"/>
                  </a:cubicBezTo>
                  <a:cubicBezTo>
                    <a:pt x="72" y="0"/>
                    <a:pt x="72" y="0"/>
                    <a:pt x="72" y="0"/>
                  </a:cubicBezTo>
                  <a:cubicBezTo>
                    <a:pt x="72" y="1"/>
                    <a:pt x="72" y="1"/>
                    <a:pt x="72" y="1"/>
                  </a:cubicBezTo>
                  <a:cubicBezTo>
                    <a:pt x="70" y="4"/>
                    <a:pt x="67" y="6"/>
                    <a:pt x="64" y="6"/>
                  </a:cubicBezTo>
                  <a:cubicBezTo>
                    <a:pt x="60" y="6"/>
                    <a:pt x="57" y="4"/>
                    <a:pt x="56" y="1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48" y="0"/>
                    <a:pt x="48" y="0"/>
                    <a:pt x="48" y="0"/>
                  </a:cubicBezTo>
                  <a:cubicBezTo>
                    <a:pt x="48" y="1"/>
                    <a:pt x="48" y="1"/>
                    <a:pt x="48" y="1"/>
                  </a:cubicBezTo>
                  <a:cubicBezTo>
                    <a:pt x="47" y="4"/>
                    <a:pt x="44" y="6"/>
                    <a:pt x="40" y="6"/>
                  </a:cubicBezTo>
                  <a:cubicBezTo>
                    <a:pt x="37" y="6"/>
                    <a:pt x="34" y="4"/>
                    <a:pt x="33" y="1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1"/>
                    <a:pt x="25" y="1"/>
                    <a:pt x="25" y="1"/>
                  </a:cubicBezTo>
                  <a:cubicBezTo>
                    <a:pt x="23" y="4"/>
                    <a:pt x="20" y="6"/>
                    <a:pt x="17" y="6"/>
                  </a:cubicBezTo>
                  <a:cubicBezTo>
                    <a:pt x="14" y="6"/>
                    <a:pt x="11" y="4"/>
                    <a:pt x="9" y="1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10" y="34"/>
                    <a:pt x="10" y="34"/>
                    <a:pt x="10" y="34"/>
                  </a:cubicBezTo>
                  <a:cubicBezTo>
                    <a:pt x="11" y="33"/>
                    <a:pt x="11" y="33"/>
                    <a:pt x="11" y="33"/>
                  </a:cubicBezTo>
                  <a:cubicBezTo>
                    <a:pt x="12" y="30"/>
                    <a:pt x="15" y="28"/>
                    <a:pt x="18" y="28"/>
                  </a:cubicBezTo>
                  <a:cubicBezTo>
                    <a:pt x="22" y="28"/>
                    <a:pt x="25" y="30"/>
                    <a:pt x="26" y="33"/>
                  </a:cubicBezTo>
                  <a:cubicBezTo>
                    <a:pt x="26" y="34"/>
                    <a:pt x="26" y="34"/>
                    <a:pt x="26" y="34"/>
                  </a:cubicBezTo>
                  <a:cubicBezTo>
                    <a:pt x="104" y="34"/>
                    <a:pt x="104" y="34"/>
                    <a:pt x="104" y="34"/>
                  </a:cubicBezTo>
                  <a:cubicBezTo>
                    <a:pt x="104" y="33"/>
                    <a:pt x="104" y="33"/>
                    <a:pt x="104" y="33"/>
                  </a:cubicBezTo>
                  <a:cubicBezTo>
                    <a:pt x="106" y="30"/>
                    <a:pt x="109" y="28"/>
                    <a:pt x="112" y="28"/>
                  </a:cubicBezTo>
                  <a:cubicBezTo>
                    <a:pt x="115" y="28"/>
                    <a:pt x="118" y="30"/>
                    <a:pt x="120" y="33"/>
                  </a:cubicBezTo>
                  <a:cubicBezTo>
                    <a:pt x="120" y="34"/>
                    <a:pt x="120" y="34"/>
                    <a:pt x="120" y="34"/>
                  </a:cubicBezTo>
                  <a:cubicBezTo>
                    <a:pt x="127" y="34"/>
                    <a:pt x="127" y="34"/>
                    <a:pt x="127" y="34"/>
                  </a:cubicBezTo>
                  <a:cubicBezTo>
                    <a:pt x="128" y="33"/>
                    <a:pt x="128" y="33"/>
                    <a:pt x="128" y="33"/>
                  </a:cubicBezTo>
                  <a:cubicBezTo>
                    <a:pt x="129" y="30"/>
                    <a:pt x="132" y="28"/>
                    <a:pt x="135" y="28"/>
                  </a:cubicBezTo>
                  <a:cubicBezTo>
                    <a:pt x="139" y="28"/>
                    <a:pt x="142" y="30"/>
                    <a:pt x="143" y="33"/>
                  </a:cubicBezTo>
                  <a:cubicBezTo>
                    <a:pt x="144" y="34"/>
                    <a:pt x="144" y="34"/>
                    <a:pt x="144" y="34"/>
                  </a:cubicBezTo>
                  <a:cubicBezTo>
                    <a:pt x="151" y="34"/>
                    <a:pt x="151" y="34"/>
                    <a:pt x="151" y="34"/>
                  </a:cubicBezTo>
                  <a:cubicBezTo>
                    <a:pt x="151" y="33"/>
                    <a:pt x="151" y="33"/>
                    <a:pt x="151" y="33"/>
                  </a:cubicBezTo>
                  <a:cubicBezTo>
                    <a:pt x="153" y="30"/>
                    <a:pt x="156" y="28"/>
                    <a:pt x="159" y="28"/>
                  </a:cubicBezTo>
                  <a:cubicBezTo>
                    <a:pt x="162" y="28"/>
                    <a:pt x="165" y="30"/>
                    <a:pt x="167" y="33"/>
                  </a:cubicBezTo>
                  <a:cubicBezTo>
                    <a:pt x="167" y="34"/>
                    <a:pt x="167" y="34"/>
                    <a:pt x="167" y="34"/>
                  </a:cubicBezTo>
                  <a:cubicBezTo>
                    <a:pt x="183" y="34"/>
                    <a:pt x="183" y="34"/>
                    <a:pt x="183" y="34"/>
                  </a:cubicBezTo>
                  <a:cubicBezTo>
                    <a:pt x="183" y="0"/>
                    <a:pt x="183" y="0"/>
                    <a:pt x="183" y="0"/>
                  </a:cubicBezTo>
                  <a:cubicBezTo>
                    <a:pt x="166" y="0"/>
                    <a:pt x="166" y="0"/>
                    <a:pt x="166" y="0"/>
                  </a:cubicBezTo>
                  <a:lnTo>
                    <a:pt x="165" y="1"/>
                  </a:lnTo>
                  <a:close/>
                  <a:moveTo>
                    <a:pt x="168" y="3"/>
                  </a:moveTo>
                  <a:cubicBezTo>
                    <a:pt x="179" y="3"/>
                    <a:pt x="179" y="3"/>
                    <a:pt x="179" y="3"/>
                  </a:cubicBezTo>
                  <a:cubicBezTo>
                    <a:pt x="179" y="31"/>
                    <a:pt x="179" y="31"/>
                    <a:pt x="179" y="31"/>
                  </a:cubicBezTo>
                  <a:cubicBezTo>
                    <a:pt x="169" y="31"/>
                    <a:pt x="169" y="31"/>
                    <a:pt x="169" y="31"/>
                  </a:cubicBezTo>
                  <a:cubicBezTo>
                    <a:pt x="167" y="27"/>
                    <a:pt x="163" y="25"/>
                    <a:pt x="159" y="25"/>
                  </a:cubicBezTo>
                  <a:cubicBezTo>
                    <a:pt x="155" y="25"/>
                    <a:pt x="151" y="27"/>
                    <a:pt x="149" y="31"/>
                  </a:cubicBezTo>
                  <a:cubicBezTo>
                    <a:pt x="146" y="31"/>
                    <a:pt x="146" y="31"/>
                    <a:pt x="146" y="31"/>
                  </a:cubicBezTo>
                  <a:cubicBezTo>
                    <a:pt x="144" y="27"/>
                    <a:pt x="140" y="25"/>
                    <a:pt x="135" y="25"/>
                  </a:cubicBezTo>
                  <a:cubicBezTo>
                    <a:pt x="131" y="25"/>
                    <a:pt x="127" y="27"/>
                    <a:pt x="125" y="31"/>
                  </a:cubicBezTo>
                  <a:cubicBezTo>
                    <a:pt x="122" y="31"/>
                    <a:pt x="122" y="31"/>
                    <a:pt x="122" y="31"/>
                  </a:cubicBezTo>
                  <a:cubicBezTo>
                    <a:pt x="120" y="27"/>
                    <a:pt x="116" y="25"/>
                    <a:pt x="112" y="25"/>
                  </a:cubicBezTo>
                  <a:cubicBezTo>
                    <a:pt x="108" y="25"/>
                    <a:pt x="104" y="27"/>
                    <a:pt x="102" y="31"/>
                  </a:cubicBezTo>
                  <a:cubicBezTo>
                    <a:pt x="29" y="31"/>
                    <a:pt x="29" y="31"/>
                    <a:pt x="29" y="31"/>
                  </a:cubicBezTo>
                  <a:cubicBezTo>
                    <a:pt x="27" y="27"/>
                    <a:pt x="23" y="25"/>
                    <a:pt x="18" y="25"/>
                  </a:cubicBezTo>
                  <a:cubicBezTo>
                    <a:pt x="14" y="25"/>
                    <a:pt x="10" y="27"/>
                    <a:pt x="8" y="31"/>
                  </a:cubicBezTo>
                  <a:cubicBezTo>
                    <a:pt x="3" y="31"/>
                    <a:pt x="3" y="31"/>
                    <a:pt x="3" y="31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9" y="7"/>
                    <a:pt x="13" y="9"/>
                    <a:pt x="17" y="9"/>
                  </a:cubicBezTo>
                  <a:cubicBezTo>
                    <a:pt x="21" y="9"/>
                    <a:pt x="25" y="7"/>
                    <a:pt x="27" y="3"/>
                  </a:cubicBezTo>
                  <a:cubicBezTo>
                    <a:pt x="30" y="3"/>
                    <a:pt x="30" y="3"/>
                    <a:pt x="30" y="3"/>
                  </a:cubicBezTo>
                  <a:cubicBezTo>
                    <a:pt x="32" y="7"/>
                    <a:pt x="36" y="9"/>
                    <a:pt x="40" y="9"/>
                  </a:cubicBezTo>
                  <a:cubicBezTo>
                    <a:pt x="45" y="9"/>
                    <a:pt x="49" y="7"/>
                    <a:pt x="51" y="3"/>
                  </a:cubicBezTo>
                  <a:cubicBezTo>
                    <a:pt x="54" y="3"/>
                    <a:pt x="54" y="3"/>
                    <a:pt x="54" y="3"/>
                  </a:cubicBezTo>
                  <a:cubicBezTo>
                    <a:pt x="56" y="7"/>
                    <a:pt x="59" y="9"/>
                    <a:pt x="64" y="9"/>
                  </a:cubicBezTo>
                  <a:cubicBezTo>
                    <a:pt x="68" y="9"/>
                    <a:pt x="72" y="7"/>
                    <a:pt x="74" y="3"/>
                  </a:cubicBezTo>
                  <a:cubicBezTo>
                    <a:pt x="147" y="3"/>
                    <a:pt x="147" y="3"/>
                    <a:pt x="147" y="3"/>
                  </a:cubicBezTo>
                  <a:cubicBezTo>
                    <a:pt x="149" y="7"/>
                    <a:pt x="153" y="9"/>
                    <a:pt x="158" y="9"/>
                  </a:cubicBezTo>
                  <a:cubicBezTo>
                    <a:pt x="162" y="9"/>
                    <a:pt x="166" y="7"/>
                    <a:pt x="168" y="3"/>
                  </a:cubicBezTo>
                  <a:close/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" name="Freeform 51"/>
            <p:cNvSpPr>
              <a:spLocks noEditPoints="1"/>
            </p:cNvSpPr>
            <p:nvPr/>
          </p:nvSpPr>
          <p:spPr bwMode="auto">
            <a:xfrm>
              <a:off x="5102225" y="4173538"/>
              <a:ext cx="498475" cy="92075"/>
            </a:xfrm>
            <a:custGeom>
              <a:avLst/>
              <a:gdLst>
                <a:gd name="T0" fmla="*/ 160 w 183"/>
                <a:gd name="T1" fmla="*/ 6 h 34"/>
                <a:gd name="T2" fmla="*/ 152 w 183"/>
                <a:gd name="T3" fmla="*/ 0 h 34"/>
                <a:gd name="T4" fmla="*/ 145 w 183"/>
                <a:gd name="T5" fmla="*/ 1 h 34"/>
                <a:gd name="T6" fmla="*/ 129 w 183"/>
                <a:gd name="T7" fmla="*/ 1 h 34"/>
                <a:gd name="T8" fmla="*/ 51 w 183"/>
                <a:gd name="T9" fmla="*/ 0 h 34"/>
                <a:gd name="T10" fmla="*/ 43 w 183"/>
                <a:gd name="T11" fmla="*/ 6 h 34"/>
                <a:gd name="T12" fmla="*/ 35 w 183"/>
                <a:gd name="T13" fmla="*/ 0 h 34"/>
                <a:gd name="T14" fmla="*/ 27 w 183"/>
                <a:gd name="T15" fmla="*/ 1 h 34"/>
                <a:gd name="T16" fmla="*/ 12 w 183"/>
                <a:gd name="T17" fmla="*/ 1 h 34"/>
                <a:gd name="T18" fmla="*/ 0 w 183"/>
                <a:gd name="T19" fmla="*/ 0 h 34"/>
                <a:gd name="T20" fmla="*/ 13 w 183"/>
                <a:gd name="T21" fmla="*/ 34 h 34"/>
                <a:gd name="T22" fmla="*/ 21 w 183"/>
                <a:gd name="T23" fmla="*/ 28 h 34"/>
                <a:gd name="T24" fmla="*/ 29 w 183"/>
                <a:gd name="T25" fmla="*/ 34 h 34"/>
                <a:gd name="T26" fmla="*/ 37 w 183"/>
                <a:gd name="T27" fmla="*/ 33 h 34"/>
                <a:gd name="T28" fmla="*/ 52 w 183"/>
                <a:gd name="T29" fmla="*/ 33 h 34"/>
                <a:gd name="T30" fmla="*/ 60 w 183"/>
                <a:gd name="T31" fmla="*/ 34 h 34"/>
                <a:gd name="T32" fmla="*/ 68 w 183"/>
                <a:gd name="T33" fmla="*/ 28 h 34"/>
                <a:gd name="T34" fmla="*/ 76 w 183"/>
                <a:gd name="T35" fmla="*/ 34 h 34"/>
                <a:gd name="T36" fmla="*/ 84 w 183"/>
                <a:gd name="T37" fmla="*/ 33 h 34"/>
                <a:gd name="T38" fmla="*/ 99 w 183"/>
                <a:gd name="T39" fmla="*/ 33 h 34"/>
                <a:gd name="T40" fmla="*/ 183 w 183"/>
                <a:gd name="T41" fmla="*/ 34 h 34"/>
                <a:gd name="T42" fmla="*/ 168 w 183"/>
                <a:gd name="T43" fmla="*/ 0 h 34"/>
                <a:gd name="T44" fmla="*/ 170 w 183"/>
                <a:gd name="T45" fmla="*/ 3 h 34"/>
                <a:gd name="T46" fmla="*/ 179 w 183"/>
                <a:gd name="T47" fmla="*/ 31 h 34"/>
                <a:gd name="T48" fmla="*/ 91 w 183"/>
                <a:gd name="T49" fmla="*/ 25 h 34"/>
                <a:gd name="T50" fmla="*/ 78 w 183"/>
                <a:gd name="T51" fmla="*/ 31 h 34"/>
                <a:gd name="T52" fmla="*/ 58 w 183"/>
                <a:gd name="T53" fmla="*/ 31 h 34"/>
                <a:gd name="T54" fmla="*/ 44 w 183"/>
                <a:gd name="T55" fmla="*/ 25 h 34"/>
                <a:gd name="T56" fmla="*/ 31 w 183"/>
                <a:gd name="T57" fmla="*/ 31 h 34"/>
                <a:gd name="T58" fmla="*/ 11 w 183"/>
                <a:gd name="T59" fmla="*/ 31 h 34"/>
                <a:gd name="T60" fmla="*/ 3 w 183"/>
                <a:gd name="T61" fmla="*/ 3 h 34"/>
                <a:gd name="T62" fmla="*/ 20 w 183"/>
                <a:gd name="T63" fmla="*/ 9 h 34"/>
                <a:gd name="T64" fmla="*/ 33 w 183"/>
                <a:gd name="T65" fmla="*/ 3 h 34"/>
                <a:gd name="T66" fmla="*/ 53 w 183"/>
                <a:gd name="T67" fmla="*/ 3 h 34"/>
                <a:gd name="T68" fmla="*/ 137 w 183"/>
                <a:gd name="T69" fmla="*/ 9 h 34"/>
                <a:gd name="T70" fmla="*/ 150 w 183"/>
                <a:gd name="T71" fmla="*/ 3 h 34"/>
                <a:gd name="T72" fmla="*/ 170 w 183"/>
                <a:gd name="T73" fmla="*/ 3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83" h="34">
                  <a:moveTo>
                    <a:pt x="168" y="1"/>
                  </a:moveTo>
                  <a:cubicBezTo>
                    <a:pt x="167" y="4"/>
                    <a:pt x="164" y="6"/>
                    <a:pt x="160" y="6"/>
                  </a:cubicBezTo>
                  <a:cubicBezTo>
                    <a:pt x="157" y="6"/>
                    <a:pt x="154" y="4"/>
                    <a:pt x="153" y="1"/>
                  </a:cubicBezTo>
                  <a:cubicBezTo>
                    <a:pt x="152" y="0"/>
                    <a:pt x="152" y="0"/>
                    <a:pt x="152" y="0"/>
                  </a:cubicBezTo>
                  <a:cubicBezTo>
                    <a:pt x="145" y="0"/>
                    <a:pt x="145" y="0"/>
                    <a:pt x="145" y="0"/>
                  </a:cubicBezTo>
                  <a:cubicBezTo>
                    <a:pt x="145" y="1"/>
                    <a:pt x="145" y="1"/>
                    <a:pt x="145" y="1"/>
                  </a:cubicBezTo>
                  <a:cubicBezTo>
                    <a:pt x="143" y="4"/>
                    <a:pt x="140" y="6"/>
                    <a:pt x="137" y="6"/>
                  </a:cubicBezTo>
                  <a:cubicBezTo>
                    <a:pt x="133" y="6"/>
                    <a:pt x="130" y="4"/>
                    <a:pt x="129" y="1"/>
                  </a:cubicBezTo>
                  <a:cubicBezTo>
                    <a:pt x="129" y="0"/>
                    <a:pt x="129" y="0"/>
                    <a:pt x="129" y="0"/>
                  </a:cubicBezTo>
                  <a:cubicBezTo>
                    <a:pt x="51" y="0"/>
                    <a:pt x="51" y="0"/>
                    <a:pt x="51" y="0"/>
                  </a:cubicBezTo>
                  <a:cubicBezTo>
                    <a:pt x="51" y="1"/>
                    <a:pt x="51" y="1"/>
                    <a:pt x="51" y="1"/>
                  </a:cubicBezTo>
                  <a:cubicBezTo>
                    <a:pt x="50" y="4"/>
                    <a:pt x="47" y="6"/>
                    <a:pt x="43" y="6"/>
                  </a:cubicBezTo>
                  <a:cubicBezTo>
                    <a:pt x="40" y="6"/>
                    <a:pt x="37" y="4"/>
                    <a:pt x="35" y="1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7" y="1"/>
                    <a:pt x="27" y="1"/>
                    <a:pt x="27" y="1"/>
                  </a:cubicBezTo>
                  <a:cubicBezTo>
                    <a:pt x="26" y="4"/>
                    <a:pt x="23" y="6"/>
                    <a:pt x="20" y="6"/>
                  </a:cubicBezTo>
                  <a:cubicBezTo>
                    <a:pt x="16" y="6"/>
                    <a:pt x="13" y="4"/>
                    <a:pt x="12" y="1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13" y="34"/>
                    <a:pt x="13" y="34"/>
                    <a:pt x="13" y="34"/>
                  </a:cubicBezTo>
                  <a:cubicBezTo>
                    <a:pt x="13" y="33"/>
                    <a:pt x="13" y="33"/>
                    <a:pt x="13" y="33"/>
                  </a:cubicBezTo>
                  <a:cubicBezTo>
                    <a:pt x="15" y="30"/>
                    <a:pt x="18" y="28"/>
                    <a:pt x="21" y="28"/>
                  </a:cubicBezTo>
                  <a:cubicBezTo>
                    <a:pt x="24" y="28"/>
                    <a:pt x="27" y="30"/>
                    <a:pt x="29" y="33"/>
                  </a:cubicBezTo>
                  <a:cubicBezTo>
                    <a:pt x="29" y="34"/>
                    <a:pt x="29" y="34"/>
                    <a:pt x="29" y="34"/>
                  </a:cubicBezTo>
                  <a:cubicBezTo>
                    <a:pt x="36" y="34"/>
                    <a:pt x="36" y="34"/>
                    <a:pt x="36" y="34"/>
                  </a:cubicBezTo>
                  <a:cubicBezTo>
                    <a:pt x="37" y="33"/>
                    <a:pt x="37" y="33"/>
                    <a:pt x="37" y="33"/>
                  </a:cubicBezTo>
                  <a:cubicBezTo>
                    <a:pt x="38" y="30"/>
                    <a:pt x="41" y="28"/>
                    <a:pt x="44" y="28"/>
                  </a:cubicBezTo>
                  <a:cubicBezTo>
                    <a:pt x="48" y="28"/>
                    <a:pt x="51" y="30"/>
                    <a:pt x="52" y="33"/>
                  </a:cubicBezTo>
                  <a:cubicBezTo>
                    <a:pt x="53" y="34"/>
                    <a:pt x="53" y="34"/>
                    <a:pt x="53" y="34"/>
                  </a:cubicBezTo>
                  <a:cubicBezTo>
                    <a:pt x="60" y="34"/>
                    <a:pt x="60" y="34"/>
                    <a:pt x="60" y="34"/>
                  </a:cubicBezTo>
                  <a:cubicBezTo>
                    <a:pt x="60" y="33"/>
                    <a:pt x="60" y="33"/>
                    <a:pt x="60" y="33"/>
                  </a:cubicBezTo>
                  <a:cubicBezTo>
                    <a:pt x="61" y="30"/>
                    <a:pt x="65" y="28"/>
                    <a:pt x="68" y="28"/>
                  </a:cubicBezTo>
                  <a:cubicBezTo>
                    <a:pt x="71" y="28"/>
                    <a:pt x="74" y="30"/>
                    <a:pt x="76" y="33"/>
                  </a:cubicBezTo>
                  <a:cubicBezTo>
                    <a:pt x="76" y="34"/>
                    <a:pt x="76" y="34"/>
                    <a:pt x="76" y="34"/>
                  </a:cubicBezTo>
                  <a:cubicBezTo>
                    <a:pt x="83" y="34"/>
                    <a:pt x="83" y="34"/>
                    <a:pt x="83" y="34"/>
                  </a:cubicBezTo>
                  <a:cubicBezTo>
                    <a:pt x="84" y="33"/>
                    <a:pt x="84" y="33"/>
                    <a:pt x="84" y="33"/>
                  </a:cubicBezTo>
                  <a:cubicBezTo>
                    <a:pt x="85" y="30"/>
                    <a:pt x="88" y="28"/>
                    <a:pt x="91" y="28"/>
                  </a:cubicBezTo>
                  <a:cubicBezTo>
                    <a:pt x="95" y="28"/>
                    <a:pt x="98" y="30"/>
                    <a:pt x="99" y="33"/>
                  </a:cubicBezTo>
                  <a:cubicBezTo>
                    <a:pt x="99" y="34"/>
                    <a:pt x="99" y="34"/>
                    <a:pt x="99" y="34"/>
                  </a:cubicBezTo>
                  <a:cubicBezTo>
                    <a:pt x="183" y="34"/>
                    <a:pt x="183" y="34"/>
                    <a:pt x="183" y="34"/>
                  </a:cubicBezTo>
                  <a:cubicBezTo>
                    <a:pt x="183" y="0"/>
                    <a:pt x="183" y="0"/>
                    <a:pt x="183" y="0"/>
                  </a:cubicBezTo>
                  <a:cubicBezTo>
                    <a:pt x="168" y="0"/>
                    <a:pt x="168" y="0"/>
                    <a:pt x="168" y="0"/>
                  </a:cubicBezTo>
                  <a:lnTo>
                    <a:pt x="168" y="1"/>
                  </a:lnTo>
                  <a:close/>
                  <a:moveTo>
                    <a:pt x="170" y="3"/>
                  </a:moveTo>
                  <a:cubicBezTo>
                    <a:pt x="179" y="3"/>
                    <a:pt x="179" y="3"/>
                    <a:pt x="179" y="3"/>
                  </a:cubicBezTo>
                  <a:cubicBezTo>
                    <a:pt x="179" y="31"/>
                    <a:pt x="179" y="31"/>
                    <a:pt x="179" y="31"/>
                  </a:cubicBezTo>
                  <a:cubicBezTo>
                    <a:pt x="102" y="31"/>
                    <a:pt x="102" y="31"/>
                    <a:pt x="102" y="31"/>
                  </a:cubicBezTo>
                  <a:cubicBezTo>
                    <a:pt x="100" y="27"/>
                    <a:pt x="96" y="25"/>
                    <a:pt x="91" y="25"/>
                  </a:cubicBezTo>
                  <a:cubicBezTo>
                    <a:pt x="87" y="25"/>
                    <a:pt x="83" y="27"/>
                    <a:pt x="81" y="31"/>
                  </a:cubicBezTo>
                  <a:cubicBezTo>
                    <a:pt x="78" y="31"/>
                    <a:pt x="78" y="31"/>
                    <a:pt x="78" y="31"/>
                  </a:cubicBezTo>
                  <a:cubicBezTo>
                    <a:pt x="76" y="27"/>
                    <a:pt x="72" y="25"/>
                    <a:pt x="68" y="25"/>
                  </a:cubicBezTo>
                  <a:cubicBezTo>
                    <a:pt x="64" y="25"/>
                    <a:pt x="60" y="27"/>
                    <a:pt x="58" y="31"/>
                  </a:cubicBezTo>
                  <a:cubicBezTo>
                    <a:pt x="55" y="31"/>
                    <a:pt x="55" y="31"/>
                    <a:pt x="55" y="31"/>
                  </a:cubicBezTo>
                  <a:cubicBezTo>
                    <a:pt x="53" y="27"/>
                    <a:pt x="49" y="25"/>
                    <a:pt x="44" y="25"/>
                  </a:cubicBezTo>
                  <a:cubicBezTo>
                    <a:pt x="40" y="25"/>
                    <a:pt x="36" y="27"/>
                    <a:pt x="34" y="31"/>
                  </a:cubicBezTo>
                  <a:cubicBezTo>
                    <a:pt x="31" y="31"/>
                    <a:pt x="31" y="31"/>
                    <a:pt x="31" y="31"/>
                  </a:cubicBezTo>
                  <a:cubicBezTo>
                    <a:pt x="29" y="27"/>
                    <a:pt x="25" y="25"/>
                    <a:pt x="21" y="25"/>
                  </a:cubicBezTo>
                  <a:cubicBezTo>
                    <a:pt x="17" y="25"/>
                    <a:pt x="13" y="27"/>
                    <a:pt x="11" y="31"/>
                  </a:cubicBezTo>
                  <a:cubicBezTo>
                    <a:pt x="3" y="31"/>
                    <a:pt x="3" y="31"/>
                    <a:pt x="3" y="31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11" y="7"/>
                    <a:pt x="15" y="9"/>
                    <a:pt x="20" y="9"/>
                  </a:cubicBezTo>
                  <a:cubicBezTo>
                    <a:pt x="24" y="9"/>
                    <a:pt x="28" y="7"/>
                    <a:pt x="3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5" y="7"/>
                    <a:pt x="39" y="9"/>
                    <a:pt x="43" y="9"/>
                  </a:cubicBezTo>
                  <a:cubicBezTo>
                    <a:pt x="48" y="9"/>
                    <a:pt x="51" y="7"/>
                    <a:pt x="53" y="3"/>
                  </a:cubicBezTo>
                  <a:cubicBezTo>
                    <a:pt x="127" y="3"/>
                    <a:pt x="127" y="3"/>
                    <a:pt x="127" y="3"/>
                  </a:cubicBezTo>
                  <a:cubicBezTo>
                    <a:pt x="129" y="7"/>
                    <a:pt x="132" y="9"/>
                    <a:pt x="137" y="9"/>
                  </a:cubicBezTo>
                  <a:cubicBezTo>
                    <a:pt x="141" y="9"/>
                    <a:pt x="145" y="7"/>
                    <a:pt x="147" y="3"/>
                  </a:cubicBezTo>
                  <a:cubicBezTo>
                    <a:pt x="150" y="3"/>
                    <a:pt x="150" y="3"/>
                    <a:pt x="150" y="3"/>
                  </a:cubicBezTo>
                  <a:cubicBezTo>
                    <a:pt x="152" y="7"/>
                    <a:pt x="156" y="9"/>
                    <a:pt x="160" y="9"/>
                  </a:cubicBezTo>
                  <a:cubicBezTo>
                    <a:pt x="165" y="9"/>
                    <a:pt x="169" y="7"/>
                    <a:pt x="170" y="3"/>
                  </a:cubicBezTo>
                  <a:close/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" name="Freeform 52"/>
            <p:cNvSpPr>
              <a:spLocks noEditPoints="1"/>
            </p:cNvSpPr>
            <p:nvPr/>
          </p:nvSpPr>
          <p:spPr bwMode="auto">
            <a:xfrm>
              <a:off x="5102225" y="4067175"/>
              <a:ext cx="498475" cy="95250"/>
            </a:xfrm>
            <a:custGeom>
              <a:avLst/>
              <a:gdLst>
                <a:gd name="T0" fmla="*/ 159 w 183"/>
                <a:gd name="T1" fmla="*/ 7 h 35"/>
                <a:gd name="T2" fmla="*/ 151 w 183"/>
                <a:gd name="T3" fmla="*/ 0 h 35"/>
                <a:gd name="T4" fmla="*/ 143 w 183"/>
                <a:gd name="T5" fmla="*/ 1 h 35"/>
                <a:gd name="T6" fmla="*/ 128 w 183"/>
                <a:gd name="T7" fmla="*/ 1 h 35"/>
                <a:gd name="T8" fmla="*/ 120 w 183"/>
                <a:gd name="T9" fmla="*/ 0 h 35"/>
                <a:gd name="T10" fmla="*/ 112 w 183"/>
                <a:gd name="T11" fmla="*/ 7 h 35"/>
                <a:gd name="T12" fmla="*/ 104 w 183"/>
                <a:gd name="T13" fmla="*/ 0 h 35"/>
                <a:gd name="T14" fmla="*/ 26 w 183"/>
                <a:gd name="T15" fmla="*/ 1 h 35"/>
                <a:gd name="T16" fmla="*/ 11 w 183"/>
                <a:gd name="T17" fmla="*/ 1 h 35"/>
                <a:gd name="T18" fmla="*/ 0 w 183"/>
                <a:gd name="T19" fmla="*/ 0 h 35"/>
                <a:gd name="T20" fmla="*/ 12 w 183"/>
                <a:gd name="T21" fmla="*/ 35 h 35"/>
                <a:gd name="T22" fmla="*/ 20 w 183"/>
                <a:gd name="T23" fmla="*/ 29 h 35"/>
                <a:gd name="T24" fmla="*/ 28 w 183"/>
                <a:gd name="T25" fmla="*/ 35 h 35"/>
                <a:gd name="T26" fmla="*/ 35 w 183"/>
                <a:gd name="T27" fmla="*/ 34 h 35"/>
                <a:gd name="T28" fmla="*/ 51 w 183"/>
                <a:gd name="T29" fmla="*/ 34 h 35"/>
                <a:gd name="T30" fmla="*/ 129 w 183"/>
                <a:gd name="T31" fmla="*/ 35 h 35"/>
                <a:gd name="T32" fmla="*/ 137 w 183"/>
                <a:gd name="T33" fmla="*/ 29 h 35"/>
                <a:gd name="T34" fmla="*/ 145 w 183"/>
                <a:gd name="T35" fmla="*/ 35 h 35"/>
                <a:gd name="T36" fmla="*/ 153 w 183"/>
                <a:gd name="T37" fmla="*/ 34 h 35"/>
                <a:gd name="T38" fmla="*/ 168 w 183"/>
                <a:gd name="T39" fmla="*/ 34 h 35"/>
                <a:gd name="T40" fmla="*/ 183 w 183"/>
                <a:gd name="T41" fmla="*/ 35 h 35"/>
                <a:gd name="T42" fmla="*/ 167 w 183"/>
                <a:gd name="T43" fmla="*/ 0 h 35"/>
                <a:gd name="T44" fmla="*/ 169 w 183"/>
                <a:gd name="T45" fmla="*/ 4 h 35"/>
                <a:gd name="T46" fmla="*/ 179 w 183"/>
                <a:gd name="T47" fmla="*/ 32 h 35"/>
                <a:gd name="T48" fmla="*/ 160 w 183"/>
                <a:gd name="T49" fmla="*/ 25 h 35"/>
                <a:gd name="T50" fmla="*/ 147 w 183"/>
                <a:gd name="T51" fmla="*/ 32 h 35"/>
                <a:gd name="T52" fmla="*/ 127 w 183"/>
                <a:gd name="T53" fmla="*/ 32 h 35"/>
                <a:gd name="T54" fmla="*/ 43 w 183"/>
                <a:gd name="T55" fmla="*/ 25 h 35"/>
                <a:gd name="T56" fmla="*/ 30 w 183"/>
                <a:gd name="T57" fmla="*/ 32 h 35"/>
                <a:gd name="T58" fmla="*/ 9 w 183"/>
                <a:gd name="T59" fmla="*/ 32 h 35"/>
                <a:gd name="T60" fmla="*/ 3 w 183"/>
                <a:gd name="T61" fmla="*/ 4 h 35"/>
                <a:gd name="T62" fmla="*/ 18 w 183"/>
                <a:gd name="T63" fmla="*/ 10 h 35"/>
                <a:gd name="T64" fmla="*/ 102 w 183"/>
                <a:gd name="T65" fmla="*/ 4 h 35"/>
                <a:gd name="T66" fmla="*/ 122 w 183"/>
                <a:gd name="T67" fmla="*/ 4 h 35"/>
                <a:gd name="T68" fmla="*/ 135 w 183"/>
                <a:gd name="T69" fmla="*/ 10 h 35"/>
                <a:gd name="T70" fmla="*/ 149 w 183"/>
                <a:gd name="T71" fmla="*/ 4 h 35"/>
                <a:gd name="T72" fmla="*/ 169 w 183"/>
                <a:gd name="T73" fmla="*/ 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83" h="35">
                  <a:moveTo>
                    <a:pt x="167" y="1"/>
                  </a:moveTo>
                  <a:cubicBezTo>
                    <a:pt x="165" y="5"/>
                    <a:pt x="162" y="7"/>
                    <a:pt x="159" y="7"/>
                  </a:cubicBezTo>
                  <a:cubicBezTo>
                    <a:pt x="156" y="7"/>
                    <a:pt x="153" y="5"/>
                    <a:pt x="151" y="1"/>
                  </a:cubicBezTo>
                  <a:cubicBezTo>
                    <a:pt x="151" y="0"/>
                    <a:pt x="151" y="0"/>
                    <a:pt x="151" y="0"/>
                  </a:cubicBezTo>
                  <a:cubicBezTo>
                    <a:pt x="144" y="0"/>
                    <a:pt x="144" y="0"/>
                    <a:pt x="144" y="0"/>
                  </a:cubicBezTo>
                  <a:cubicBezTo>
                    <a:pt x="143" y="1"/>
                    <a:pt x="143" y="1"/>
                    <a:pt x="143" y="1"/>
                  </a:cubicBezTo>
                  <a:cubicBezTo>
                    <a:pt x="142" y="5"/>
                    <a:pt x="139" y="7"/>
                    <a:pt x="135" y="7"/>
                  </a:cubicBezTo>
                  <a:cubicBezTo>
                    <a:pt x="132" y="7"/>
                    <a:pt x="129" y="5"/>
                    <a:pt x="128" y="1"/>
                  </a:cubicBezTo>
                  <a:cubicBezTo>
                    <a:pt x="127" y="0"/>
                    <a:pt x="127" y="0"/>
                    <a:pt x="127" y="0"/>
                  </a:cubicBezTo>
                  <a:cubicBezTo>
                    <a:pt x="120" y="0"/>
                    <a:pt x="120" y="0"/>
                    <a:pt x="120" y="0"/>
                  </a:cubicBezTo>
                  <a:cubicBezTo>
                    <a:pt x="120" y="1"/>
                    <a:pt x="120" y="1"/>
                    <a:pt x="120" y="1"/>
                  </a:cubicBezTo>
                  <a:cubicBezTo>
                    <a:pt x="118" y="5"/>
                    <a:pt x="115" y="7"/>
                    <a:pt x="112" y="7"/>
                  </a:cubicBezTo>
                  <a:cubicBezTo>
                    <a:pt x="109" y="7"/>
                    <a:pt x="106" y="5"/>
                    <a:pt x="104" y="1"/>
                  </a:cubicBezTo>
                  <a:cubicBezTo>
                    <a:pt x="104" y="0"/>
                    <a:pt x="104" y="0"/>
                    <a:pt x="104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1"/>
                    <a:pt x="26" y="1"/>
                    <a:pt x="26" y="1"/>
                  </a:cubicBezTo>
                  <a:cubicBezTo>
                    <a:pt x="25" y="5"/>
                    <a:pt x="22" y="7"/>
                    <a:pt x="18" y="7"/>
                  </a:cubicBezTo>
                  <a:cubicBezTo>
                    <a:pt x="15" y="7"/>
                    <a:pt x="12" y="5"/>
                    <a:pt x="11" y="1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12" y="35"/>
                    <a:pt x="12" y="35"/>
                    <a:pt x="12" y="35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13" y="31"/>
                    <a:pt x="16" y="29"/>
                    <a:pt x="20" y="29"/>
                  </a:cubicBezTo>
                  <a:cubicBezTo>
                    <a:pt x="23" y="29"/>
                    <a:pt x="26" y="31"/>
                    <a:pt x="27" y="34"/>
                  </a:cubicBezTo>
                  <a:cubicBezTo>
                    <a:pt x="28" y="35"/>
                    <a:pt x="28" y="35"/>
                    <a:pt x="28" y="35"/>
                  </a:cubicBezTo>
                  <a:cubicBezTo>
                    <a:pt x="35" y="35"/>
                    <a:pt x="35" y="35"/>
                    <a:pt x="35" y="35"/>
                  </a:cubicBezTo>
                  <a:cubicBezTo>
                    <a:pt x="35" y="34"/>
                    <a:pt x="35" y="34"/>
                    <a:pt x="35" y="34"/>
                  </a:cubicBezTo>
                  <a:cubicBezTo>
                    <a:pt x="37" y="31"/>
                    <a:pt x="40" y="29"/>
                    <a:pt x="43" y="29"/>
                  </a:cubicBezTo>
                  <a:cubicBezTo>
                    <a:pt x="47" y="29"/>
                    <a:pt x="50" y="31"/>
                    <a:pt x="51" y="34"/>
                  </a:cubicBezTo>
                  <a:cubicBezTo>
                    <a:pt x="51" y="35"/>
                    <a:pt x="51" y="35"/>
                    <a:pt x="51" y="35"/>
                  </a:cubicBezTo>
                  <a:cubicBezTo>
                    <a:pt x="129" y="35"/>
                    <a:pt x="129" y="35"/>
                    <a:pt x="129" y="35"/>
                  </a:cubicBezTo>
                  <a:cubicBezTo>
                    <a:pt x="129" y="34"/>
                    <a:pt x="129" y="34"/>
                    <a:pt x="129" y="34"/>
                  </a:cubicBezTo>
                  <a:cubicBezTo>
                    <a:pt x="130" y="31"/>
                    <a:pt x="133" y="29"/>
                    <a:pt x="137" y="29"/>
                  </a:cubicBezTo>
                  <a:cubicBezTo>
                    <a:pt x="140" y="29"/>
                    <a:pt x="143" y="31"/>
                    <a:pt x="145" y="34"/>
                  </a:cubicBezTo>
                  <a:cubicBezTo>
                    <a:pt x="145" y="35"/>
                    <a:pt x="145" y="35"/>
                    <a:pt x="145" y="35"/>
                  </a:cubicBezTo>
                  <a:cubicBezTo>
                    <a:pt x="152" y="35"/>
                    <a:pt x="152" y="35"/>
                    <a:pt x="152" y="35"/>
                  </a:cubicBezTo>
                  <a:cubicBezTo>
                    <a:pt x="153" y="34"/>
                    <a:pt x="153" y="34"/>
                    <a:pt x="153" y="34"/>
                  </a:cubicBezTo>
                  <a:cubicBezTo>
                    <a:pt x="154" y="31"/>
                    <a:pt x="157" y="29"/>
                    <a:pt x="160" y="29"/>
                  </a:cubicBezTo>
                  <a:cubicBezTo>
                    <a:pt x="164" y="29"/>
                    <a:pt x="167" y="31"/>
                    <a:pt x="168" y="34"/>
                  </a:cubicBezTo>
                  <a:cubicBezTo>
                    <a:pt x="168" y="35"/>
                    <a:pt x="168" y="35"/>
                    <a:pt x="168" y="35"/>
                  </a:cubicBezTo>
                  <a:cubicBezTo>
                    <a:pt x="183" y="35"/>
                    <a:pt x="183" y="35"/>
                    <a:pt x="183" y="35"/>
                  </a:cubicBezTo>
                  <a:cubicBezTo>
                    <a:pt x="183" y="0"/>
                    <a:pt x="183" y="0"/>
                    <a:pt x="183" y="0"/>
                  </a:cubicBezTo>
                  <a:cubicBezTo>
                    <a:pt x="167" y="0"/>
                    <a:pt x="167" y="0"/>
                    <a:pt x="167" y="0"/>
                  </a:cubicBezTo>
                  <a:lnTo>
                    <a:pt x="167" y="1"/>
                  </a:lnTo>
                  <a:close/>
                  <a:moveTo>
                    <a:pt x="169" y="4"/>
                  </a:moveTo>
                  <a:cubicBezTo>
                    <a:pt x="179" y="4"/>
                    <a:pt x="179" y="4"/>
                    <a:pt x="179" y="4"/>
                  </a:cubicBezTo>
                  <a:cubicBezTo>
                    <a:pt x="179" y="32"/>
                    <a:pt x="179" y="32"/>
                    <a:pt x="179" y="32"/>
                  </a:cubicBezTo>
                  <a:cubicBezTo>
                    <a:pt x="170" y="32"/>
                    <a:pt x="170" y="32"/>
                    <a:pt x="170" y="32"/>
                  </a:cubicBezTo>
                  <a:cubicBezTo>
                    <a:pt x="169" y="28"/>
                    <a:pt x="165" y="25"/>
                    <a:pt x="160" y="25"/>
                  </a:cubicBezTo>
                  <a:cubicBezTo>
                    <a:pt x="156" y="25"/>
                    <a:pt x="152" y="28"/>
                    <a:pt x="150" y="32"/>
                  </a:cubicBezTo>
                  <a:cubicBezTo>
                    <a:pt x="147" y="32"/>
                    <a:pt x="147" y="32"/>
                    <a:pt x="147" y="32"/>
                  </a:cubicBezTo>
                  <a:cubicBezTo>
                    <a:pt x="145" y="28"/>
                    <a:pt x="141" y="25"/>
                    <a:pt x="137" y="25"/>
                  </a:cubicBezTo>
                  <a:cubicBezTo>
                    <a:pt x="132" y="25"/>
                    <a:pt x="129" y="28"/>
                    <a:pt x="127" y="32"/>
                  </a:cubicBezTo>
                  <a:cubicBezTo>
                    <a:pt x="53" y="32"/>
                    <a:pt x="53" y="32"/>
                    <a:pt x="53" y="32"/>
                  </a:cubicBezTo>
                  <a:cubicBezTo>
                    <a:pt x="51" y="28"/>
                    <a:pt x="47" y="25"/>
                    <a:pt x="43" y="25"/>
                  </a:cubicBezTo>
                  <a:cubicBezTo>
                    <a:pt x="39" y="25"/>
                    <a:pt x="35" y="28"/>
                    <a:pt x="33" y="32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28" y="28"/>
                    <a:pt x="24" y="25"/>
                    <a:pt x="20" y="25"/>
                  </a:cubicBezTo>
                  <a:cubicBezTo>
                    <a:pt x="15" y="25"/>
                    <a:pt x="11" y="28"/>
                    <a:pt x="9" y="32"/>
                  </a:cubicBezTo>
                  <a:cubicBezTo>
                    <a:pt x="3" y="32"/>
                    <a:pt x="3" y="32"/>
                    <a:pt x="3" y="32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10" y="8"/>
                    <a:pt x="14" y="10"/>
                    <a:pt x="18" y="10"/>
                  </a:cubicBezTo>
                  <a:cubicBezTo>
                    <a:pt x="23" y="10"/>
                    <a:pt x="27" y="8"/>
                    <a:pt x="29" y="4"/>
                  </a:cubicBezTo>
                  <a:cubicBezTo>
                    <a:pt x="102" y="4"/>
                    <a:pt x="102" y="4"/>
                    <a:pt x="102" y="4"/>
                  </a:cubicBezTo>
                  <a:cubicBezTo>
                    <a:pt x="104" y="8"/>
                    <a:pt x="108" y="10"/>
                    <a:pt x="112" y="10"/>
                  </a:cubicBezTo>
                  <a:cubicBezTo>
                    <a:pt x="116" y="10"/>
                    <a:pt x="120" y="8"/>
                    <a:pt x="122" y="4"/>
                  </a:cubicBezTo>
                  <a:cubicBezTo>
                    <a:pt x="125" y="4"/>
                    <a:pt x="125" y="4"/>
                    <a:pt x="125" y="4"/>
                  </a:cubicBezTo>
                  <a:cubicBezTo>
                    <a:pt x="127" y="8"/>
                    <a:pt x="131" y="10"/>
                    <a:pt x="135" y="10"/>
                  </a:cubicBezTo>
                  <a:cubicBezTo>
                    <a:pt x="140" y="10"/>
                    <a:pt x="144" y="8"/>
                    <a:pt x="146" y="4"/>
                  </a:cubicBezTo>
                  <a:cubicBezTo>
                    <a:pt x="149" y="4"/>
                    <a:pt x="149" y="4"/>
                    <a:pt x="149" y="4"/>
                  </a:cubicBezTo>
                  <a:cubicBezTo>
                    <a:pt x="151" y="8"/>
                    <a:pt x="155" y="10"/>
                    <a:pt x="159" y="10"/>
                  </a:cubicBezTo>
                  <a:cubicBezTo>
                    <a:pt x="163" y="10"/>
                    <a:pt x="167" y="8"/>
                    <a:pt x="169" y="4"/>
                  </a:cubicBezTo>
                  <a:close/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116" name="组合 115"/>
          <p:cNvGrpSpPr/>
          <p:nvPr/>
        </p:nvGrpSpPr>
        <p:grpSpPr>
          <a:xfrm>
            <a:off x="7202488" y="3816350"/>
            <a:ext cx="612775" cy="647700"/>
            <a:chOff x="6542088" y="3816350"/>
            <a:chExt cx="612775" cy="647700"/>
          </a:xfrm>
          <a:noFill/>
        </p:grpSpPr>
        <p:sp>
          <p:nvSpPr>
            <p:cNvPr id="53" name="Freeform 53"/>
            <p:cNvSpPr>
              <a:spLocks noEditPoints="1"/>
            </p:cNvSpPr>
            <p:nvPr/>
          </p:nvSpPr>
          <p:spPr bwMode="auto">
            <a:xfrm>
              <a:off x="6557963" y="4040188"/>
              <a:ext cx="581025" cy="404813"/>
            </a:xfrm>
            <a:custGeom>
              <a:avLst/>
              <a:gdLst>
                <a:gd name="T0" fmla="*/ 366 w 366"/>
                <a:gd name="T1" fmla="*/ 0 h 255"/>
                <a:gd name="T2" fmla="*/ 0 w 366"/>
                <a:gd name="T3" fmla="*/ 0 h 255"/>
                <a:gd name="T4" fmla="*/ 0 w 366"/>
                <a:gd name="T5" fmla="*/ 255 h 255"/>
                <a:gd name="T6" fmla="*/ 366 w 366"/>
                <a:gd name="T7" fmla="*/ 255 h 255"/>
                <a:gd name="T8" fmla="*/ 366 w 366"/>
                <a:gd name="T9" fmla="*/ 0 h 255"/>
                <a:gd name="T10" fmla="*/ 359 w 366"/>
                <a:gd name="T11" fmla="*/ 250 h 255"/>
                <a:gd name="T12" fmla="*/ 7 w 366"/>
                <a:gd name="T13" fmla="*/ 250 h 255"/>
                <a:gd name="T14" fmla="*/ 7 w 366"/>
                <a:gd name="T15" fmla="*/ 5 h 255"/>
                <a:gd name="T16" fmla="*/ 359 w 366"/>
                <a:gd name="T17" fmla="*/ 5 h 255"/>
                <a:gd name="T18" fmla="*/ 359 w 366"/>
                <a:gd name="T19" fmla="*/ 250 h 2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6" h="255">
                  <a:moveTo>
                    <a:pt x="366" y="0"/>
                  </a:moveTo>
                  <a:lnTo>
                    <a:pt x="0" y="0"/>
                  </a:lnTo>
                  <a:lnTo>
                    <a:pt x="0" y="255"/>
                  </a:lnTo>
                  <a:lnTo>
                    <a:pt x="366" y="255"/>
                  </a:lnTo>
                  <a:lnTo>
                    <a:pt x="366" y="0"/>
                  </a:lnTo>
                  <a:close/>
                  <a:moveTo>
                    <a:pt x="359" y="250"/>
                  </a:moveTo>
                  <a:lnTo>
                    <a:pt x="7" y="250"/>
                  </a:lnTo>
                  <a:lnTo>
                    <a:pt x="7" y="5"/>
                  </a:lnTo>
                  <a:lnTo>
                    <a:pt x="359" y="5"/>
                  </a:lnTo>
                  <a:lnTo>
                    <a:pt x="359" y="250"/>
                  </a:lnTo>
                  <a:close/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" name="Freeform 54"/>
            <p:cNvSpPr>
              <a:spLocks noEditPoints="1"/>
            </p:cNvSpPr>
            <p:nvPr/>
          </p:nvSpPr>
          <p:spPr bwMode="auto">
            <a:xfrm>
              <a:off x="6542088" y="3816350"/>
              <a:ext cx="612775" cy="647700"/>
            </a:xfrm>
            <a:custGeom>
              <a:avLst/>
              <a:gdLst>
                <a:gd name="T0" fmla="*/ 0 w 386"/>
                <a:gd name="T1" fmla="*/ 0 h 408"/>
                <a:gd name="T2" fmla="*/ 0 w 386"/>
                <a:gd name="T3" fmla="*/ 408 h 408"/>
                <a:gd name="T4" fmla="*/ 386 w 386"/>
                <a:gd name="T5" fmla="*/ 408 h 408"/>
                <a:gd name="T6" fmla="*/ 386 w 386"/>
                <a:gd name="T7" fmla="*/ 0 h 408"/>
                <a:gd name="T8" fmla="*/ 0 w 386"/>
                <a:gd name="T9" fmla="*/ 0 h 408"/>
                <a:gd name="T10" fmla="*/ 381 w 386"/>
                <a:gd name="T11" fmla="*/ 403 h 408"/>
                <a:gd name="T12" fmla="*/ 5 w 386"/>
                <a:gd name="T13" fmla="*/ 403 h 408"/>
                <a:gd name="T14" fmla="*/ 5 w 386"/>
                <a:gd name="T15" fmla="*/ 5 h 408"/>
                <a:gd name="T16" fmla="*/ 381 w 386"/>
                <a:gd name="T17" fmla="*/ 5 h 408"/>
                <a:gd name="T18" fmla="*/ 381 w 386"/>
                <a:gd name="T19" fmla="*/ 403 h 4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86" h="408">
                  <a:moveTo>
                    <a:pt x="0" y="0"/>
                  </a:moveTo>
                  <a:lnTo>
                    <a:pt x="0" y="408"/>
                  </a:lnTo>
                  <a:lnTo>
                    <a:pt x="386" y="408"/>
                  </a:lnTo>
                  <a:lnTo>
                    <a:pt x="386" y="0"/>
                  </a:lnTo>
                  <a:lnTo>
                    <a:pt x="0" y="0"/>
                  </a:lnTo>
                  <a:close/>
                  <a:moveTo>
                    <a:pt x="381" y="403"/>
                  </a:moveTo>
                  <a:lnTo>
                    <a:pt x="5" y="403"/>
                  </a:lnTo>
                  <a:lnTo>
                    <a:pt x="5" y="5"/>
                  </a:lnTo>
                  <a:lnTo>
                    <a:pt x="381" y="5"/>
                  </a:lnTo>
                  <a:lnTo>
                    <a:pt x="381" y="403"/>
                  </a:lnTo>
                  <a:close/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" name="Freeform 55"/>
            <p:cNvSpPr>
              <a:spLocks noEditPoints="1"/>
            </p:cNvSpPr>
            <p:nvPr/>
          </p:nvSpPr>
          <p:spPr bwMode="auto">
            <a:xfrm>
              <a:off x="6640513" y="3889375"/>
              <a:ext cx="365125" cy="112713"/>
            </a:xfrm>
            <a:custGeom>
              <a:avLst/>
              <a:gdLst>
                <a:gd name="T0" fmla="*/ 64 w 134"/>
                <a:gd name="T1" fmla="*/ 25 h 41"/>
                <a:gd name="T2" fmla="*/ 69 w 134"/>
                <a:gd name="T3" fmla="*/ 11 h 41"/>
                <a:gd name="T4" fmla="*/ 74 w 134"/>
                <a:gd name="T5" fmla="*/ 5 h 41"/>
                <a:gd name="T6" fmla="*/ 79 w 134"/>
                <a:gd name="T7" fmla="*/ 7 h 41"/>
                <a:gd name="T8" fmla="*/ 89 w 134"/>
                <a:gd name="T9" fmla="*/ 40 h 41"/>
                <a:gd name="T10" fmla="*/ 111 w 134"/>
                <a:gd name="T11" fmla="*/ 41 h 41"/>
                <a:gd name="T12" fmla="*/ 128 w 134"/>
                <a:gd name="T13" fmla="*/ 9 h 41"/>
                <a:gd name="T14" fmla="*/ 132 w 134"/>
                <a:gd name="T15" fmla="*/ 5 h 41"/>
                <a:gd name="T16" fmla="*/ 117 w 134"/>
                <a:gd name="T17" fmla="*/ 5 h 41"/>
                <a:gd name="T18" fmla="*/ 122 w 134"/>
                <a:gd name="T19" fmla="*/ 6 h 41"/>
                <a:gd name="T20" fmla="*/ 118 w 134"/>
                <a:gd name="T21" fmla="*/ 24 h 41"/>
                <a:gd name="T22" fmla="*/ 93 w 134"/>
                <a:gd name="T23" fmla="*/ 14 h 41"/>
                <a:gd name="T24" fmla="*/ 94 w 134"/>
                <a:gd name="T25" fmla="*/ 5 h 41"/>
                <a:gd name="T26" fmla="*/ 25 w 134"/>
                <a:gd name="T27" fmla="*/ 5 h 41"/>
                <a:gd name="T28" fmla="*/ 30 w 134"/>
                <a:gd name="T29" fmla="*/ 8 h 41"/>
                <a:gd name="T30" fmla="*/ 0 w 134"/>
                <a:gd name="T31" fmla="*/ 0 h 41"/>
                <a:gd name="T32" fmla="*/ 4 w 134"/>
                <a:gd name="T33" fmla="*/ 7 h 41"/>
                <a:gd name="T34" fmla="*/ 5 w 134"/>
                <a:gd name="T35" fmla="*/ 33 h 41"/>
                <a:gd name="T36" fmla="*/ 0 w 134"/>
                <a:gd name="T37" fmla="*/ 36 h 41"/>
                <a:gd name="T38" fmla="*/ 16 w 134"/>
                <a:gd name="T39" fmla="*/ 36 h 41"/>
                <a:gd name="T40" fmla="*/ 11 w 134"/>
                <a:gd name="T41" fmla="*/ 28 h 41"/>
                <a:gd name="T42" fmla="*/ 37 w 134"/>
                <a:gd name="T43" fmla="*/ 13 h 41"/>
                <a:gd name="T44" fmla="*/ 41 w 134"/>
                <a:gd name="T45" fmla="*/ 5 h 41"/>
                <a:gd name="T46" fmla="*/ 46 w 134"/>
                <a:gd name="T47" fmla="*/ 6 h 41"/>
                <a:gd name="T48" fmla="*/ 46 w 134"/>
                <a:gd name="T49" fmla="*/ 35 h 41"/>
                <a:gd name="T50" fmla="*/ 41 w 134"/>
                <a:gd name="T51" fmla="*/ 36 h 41"/>
                <a:gd name="T52" fmla="*/ 72 w 134"/>
                <a:gd name="T53" fmla="*/ 26 h 41"/>
                <a:gd name="T54" fmla="*/ 67 w 134"/>
                <a:gd name="T55" fmla="*/ 35 h 41"/>
                <a:gd name="T56" fmla="*/ 59 w 134"/>
                <a:gd name="T57" fmla="*/ 35 h 41"/>
                <a:gd name="T58" fmla="*/ 58 w 134"/>
                <a:gd name="T59" fmla="*/ 23 h 41"/>
                <a:gd name="T60" fmla="*/ 126 w 134"/>
                <a:gd name="T61" fmla="*/ 5 h 41"/>
                <a:gd name="T62" fmla="*/ 124 w 134"/>
                <a:gd name="T63" fmla="*/ 4 h 41"/>
                <a:gd name="T64" fmla="*/ 108 w 134"/>
                <a:gd name="T65" fmla="*/ 3 h 41"/>
                <a:gd name="T66" fmla="*/ 104 w 134"/>
                <a:gd name="T67" fmla="*/ 7 h 41"/>
                <a:gd name="T68" fmla="*/ 88 w 134"/>
                <a:gd name="T69" fmla="*/ 4 h 41"/>
                <a:gd name="T70" fmla="*/ 96 w 134"/>
                <a:gd name="T71" fmla="*/ 33 h 41"/>
                <a:gd name="T72" fmla="*/ 86 w 134"/>
                <a:gd name="T73" fmla="*/ 18 h 41"/>
                <a:gd name="T74" fmla="*/ 79 w 134"/>
                <a:gd name="T75" fmla="*/ 3 h 41"/>
                <a:gd name="T76" fmla="*/ 63 w 134"/>
                <a:gd name="T77" fmla="*/ 20 h 41"/>
                <a:gd name="T78" fmla="*/ 66 w 134"/>
                <a:gd name="T79" fmla="*/ 17 h 41"/>
                <a:gd name="T80" fmla="*/ 70 w 134"/>
                <a:gd name="T81" fmla="*/ 6 h 41"/>
                <a:gd name="T82" fmla="*/ 61 w 134"/>
                <a:gd name="T83" fmla="*/ 6 h 41"/>
                <a:gd name="T84" fmla="*/ 69 w 134"/>
                <a:gd name="T85" fmla="*/ 10 h 41"/>
                <a:gd name="T86" fmla="*/ 63 w 134"/>
                <a:gd name="T87" fmla="*/ 16 h 41"/>
                <a:gd name="T88" fmla="*/ 58 w 134"/>
                <a:gd name="T89" fmla="*/ 6 h 41"/>
                <a:gd name="T90" fmla="*/ 8 w 134"/>
                <a:gd name="T91" fmla="*/ 34 h 41"/>
                <a:gd name="T92" fmla="*/ 12 w 134"/>
                <a:gd name="T93" fmla="*/ 38 h 41"/>
                <a:gd name="T94" fmla="*/ 8 w 134"/>
                <a:gd name="T95" fmla="*/ 8 h 41"/>
                <a:gd name="T96" fmla="*/ 13 w 134"/>
                <a:gd name="T97" fmla="*/ 3 h 41"/>
                <a:gd name="T98" fmla="*/ 34 w 134"/>
                <a:gd name="T99" fmla="*/ 7 h 41"/>
                <a:gd name="T100" fmla="*/ 30 w 134"/>
                <a:gd name="T101" fmla="*/ 3 h 41"/>
                <a:gd name="T102" fmla="*/ 73 w 134"/>
                <a:gd name="T103" fmla="*/ 32 h 41"/>
                <a:gd name="T104" fmla="*/ 70 w 134"/>
                <a:gd name="T105" fmla="*/ 37 h 41"/>
                <a:gd name="T106" fmla="*/ 49 w 134"/>
                <a:gd name="T107" fmla="*/ 7 h 41"/>
                <a:gd name="T108" fmla="*/ 55 w 134"/>
                <a:gd name="T109" fmla="*/ 32 h 41"/>
                <a:gd name="T110" fmla="*/ 48 w 134"/>
                <a:gd name="T111" fmla="*/ 38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34" h="41">
                  <a:moveTo>
                    <a:pt x="60" y="23"/>
                  </a:moveTo>
                  <a:cubicBezTo>
                    <a:pt x="61" y="23"/>
                    <a:pt x="61" y="23"/>
                    <a:pt x="62" y="23"/>
                  </a:cubicBezTo>
                  <a:cubicBezTo>
                    <a:pt x="62" y="23"/>
                    <a:pt x="63" y="23"/>
                    <a:pt x="63" y="24"/>
                  </a:cubicBezTo>
                  <a:cubicBezTo>
                    <a:pt x="63" y="24"/>
                    <a:pt x="63" y="24"/>
                    <a:pt x="64" y="25"/>
                  </a:cubicBezTo>
                  <a:cubicBezTo>
                    <a:pt x="64" y="26"/>
                    <a:pt x="64" y="27"/>
                    <a:pt x="64" y="28"/>
                  </a:cubicBezTo>
                  <a:cubicBezTo>
                    <a:pt x="65" y="29"/>
                    <a:pt x="65" y="29"/>
                    <a:pt x="65" y="29"/>
                  </a:cubicBezTo>
                  <a:cubicBezTo>
                    <a:pt x="69" y="29"/>
                    <a:pt x="69" y="29"/>
                    <a:pt x="69" y="29"/>
                  </a:cubicBezTo>
                  <a:cubicBezTo>
                    <a:pt x="69" y="11"/>
                    <a:pt x="69" y="11"/>
                    <a:pt x="69" y="11"/>
                  </a:cubicBezTo>
                  <a:cubicBezTo>
                    <a:pt x="69" y="11"/>
                    <a:pt x="69" y="12"/>
                    <a:pt x="69" y="12"/>
                  </a:cubicBezTo>
                  <a:cubicBezTo>
                    <a:pt x="70" y="13"/>
                    <a:pt x="70" y="13"/>
                    <a:pt x="70" y="13"/>
                  </a:cubicBezTo>
                  <a:cubicBezTo>
                    <a:pt x="74" y="13"/>
                    <a:pt x="74" y="13"/>
                    <a:pt x="74" y="13"/>
                  </a:cubicBezTo>
                  <a:cubicBezTo>
                    <a:pt x="74" y="5"/>
                    <a:pt x="74" y="5"/>
                    <a:pt x="74" y="5"/>
                  </a:cubicBezTo>
                  <a:cubicBezTo>
                    <a:pt x="75" y="5"/>
                    <a:pt x="75" y="5"/>
                    <a:pt x="75" y="5"/>
                  </a:cubicBezTo>
                  <a:cubicBezTo>
                    <a:pt x="76" y="5"/>
                    <a:pt x="76" y="5"/>
                    <a:pt x="77" y="6"/>
                  </a:cubicBezTo>
                  <a:cubicBezTo>
                    <a:pt x="77" y="6"/>
                    <a:pt x="77" y="6"/>
                    <a:pt x="77" y="6"/>
                  </a:cubicBezTo>
                  <a:cubicBezTo>
                    <a:pt x="78" y="6"/>
                    <a:pt x="78" y="7"/>
                    <a:pt x="79" y="7"/>
                  </a:cubicBezTo>
                  <a:cubicBezTo>
                    <a:pt x="79" y="7"/>
                    <a:pt x="79" y="8"/>
                    <a:pt x="79" y="9"/>
                  </a:cubicBezTo>
                  <a:cubicBezTo>
                    <a:pt x="80" y="12"/>
                    <a:pt x="81" y="15"/>
                    <a:pt x="83" y="19"/>
                  </a:cubicBezTo>
                  <a:cubicBezTo>
                    <a:pt x="83" y="20"/>
                    <a:pt x="83" y="20"/>
                    <a:pt x="83" y="20"/>
                  </a:cubicBezTo>
                  <a:cubicBezTo>
                    <a:pt x="84" y="25"/>
                    <a:pt x="86" y="32"/>
                    <a:pt x="89" y="40"/>
                  </a:cubicBezTo>
                  <a:cubicBezTo>
                    <a:pt x="89" y="41"/>
                    <a:pt x="89" y="41"/>
                    <a:pt x="89" y="41"/>
                  </a:cubicBezTo>
                  <a:cubicBezTo>
                    <a:pt x="97" y="41"/>
                    <a:pt x="97" y="41"/>
                    <a:pt x="97" y="41"/>
                  </a:cubicBezTo>
                  <a:cubicBezTo>
                    <a:pt x="104" y="17"/>
                    <a:pt x="104" y="17"/>
                    <a:pt x="104" y="17"/>
                  </a:cubicBezTo>
                  <a:cubicBezTo>
                    <a:pt x="111" y="41"/>
                    <a:pt x="111" y="41"/>
                    <a:pt x="111" y="41"/>
                  </a:cubicBezTo>
                  <a:cubicBezTo>
                    <a:pt x="118" y="41"/>
                    <a:pt x="118" y="41"/>
                    <a:pt x="118" y="41"/>
                  </a:cubicBezTo>
                  <a:cubicBezTo>
                    <a:pt x="119" y="40"/>
                    <a:pt x="119" y="40"/>
                    <a:pt x="119" y="40"/>
                  </a:cubicBezTo>
                  <a:cubicBezTo>
                    <a:pt x="121" y="34"/>
                    <a:pt x="123" y="28"/>
                    <a:pt x="124" y="22"/>
                  </a:cubicBezTo>
                  <a:cubicBezTo>
                    <a:pt x="126" y="16"/>
                    <a:pt x="127" y="11"/>
                    <a:pt x="128" y="9"/>
                  </a:cubicBezTo>
                  <a:cubicBezTo>
                    <a:pt x="129" y="8"/>
                    <a:pt x="129" y="7"/>
                    <a:pt x="129" y="7"/>
                  </a:cubicBezTo>
                  <a:cubicBezTo>
                    <a:pt x="129" y="7"/>
                    <a:pt x="130" y="6"/>
                    <a:pt x="130" y="6"/>
                  </a:cubicBezTo>
                  <a:cubicBezTo>
                    <a:pt x="130" y="6"/>
                    <a:pt x="131" y="6"/>
                    <a:pt x="131" y="6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4" y="5"/>
                    <a:pt x="134" y="5"/>
                    <a:pt x="134" y="5"/>
                  </a:cubicBezTo>
                  <a:cubicBezTo>
                    <a:pt x="134" y="0"/>
                    <a:pt x="134" y="0"/>
                    <a:pt x="134" y="0"/>
                  </a:cubicBezTo>
                  <a:cubicBezTo>
                    <a:pt x="117" y="0"/>
                    <a:pt x="117" y="0"/>
                    <a:pt x="117" y="0"/>
                  </a:cubicBezTo>
                  <a:cubicBezTo>
                    <a:pt x="117" y="5"/>
                    <a:pt x="117" y="5"/>
                    <a:pt x="117" y="5"/>
                  </a:cubicBezTo>
                  <a:cubicBezTo>
                    <a:pt x="118" y="5"/>
                    <a:pt x="118" y="5"/>
                    <a:pt x="118" y="5"/>
                  </a:cubicBezTo>
                  <a:cubicBezTo>
                    <a:pt x="119" y="5"/>
                    <a:pt x="119" y="5"/>
                    <a:pt x="120" y="5"/>
                  </a:cubicBezTo>
                  <a:cubicBezTo>
                    <a:pt x="121" y="6"/>
                    <a:pt x="121" y="6"/>
                    <a:pt x="122" y="6"/>
                  </a:cubicBezTo>
                  <a:cubicBezTo>
                    <a:pt x="122" y="6"/>
                    <a:pt x="122" y="6"/>
                    <a:pt x="122" y="6"/>
                  </a:cubicBezTo>
                  <a:cubicBezTo>
                    <a:pt x="122" y="6"/>
                    <a:pt x="122" y="7"/>
                    <a:pt x="122" y="8"/>
                  </a:cubicBezTo>
                  <a:cubicBezTo>
                    <a:pt x="122" y="9"/>
                    <a:pt x="122" y="10"/>
                    <a:pt x="121" y="11"/>
                  </a:cubicBezTo>
                  <a:cubicBezTo>
                    <a:pt x="119" y="18"/>
                    <a:pt x="119" y="18"/>
                    <a:pt x="119" y="18"/>
                  </a:cubicBezTo>
                  <a:cubicBezTo>
                    <a:pt x="119" y="20"/>
                    <a:pt x="118" y="22"/>
                    <a:pt x="118" y="24"/>
                  </a:cubicBezTo>
                  <a:cubicBezTo>
                    <a:pt x="110" y="0"/>
                    <a:pt x="110" y="0"/>
                    <a:pt x="110" y="0"/>
                  </a:cubicBezTo>
                  <a:cubicBezTo>
                    <a:pt x="102" y="0"/>
                    <a:pt x="102" y="0"/>
                    <a:pt x="102" y="0"/>
                  </a:cubicBezTo>
                  <a:cubicBezTo>
                    <a:pt x="96" y="23"/>
                    <a:pt x="96" y="23"/>
                    <a:pt x="96" y="23"/>
                  </a:cubicBezTo>
                  <a:cubicBezTo>
                    <a:pt x="93" y="14"/>
                    <a:pt x="93" y="14"/>
                    <a:pt x="93" y="14"/>
                  </a:cubicBezTo>
                  <a:cubicBezTo>
                    <a:pt x="92" y="10"/>
                    <a:pt x="91" y="8"/>
                    <a:pt x="91" y="6"/>
                  </a:cubicBezTo>
                  <a:cubicBezTo>
                    <a:pt x="91" y="6"/>
                    <a:pt x="91" y="6"/>
                    <a:pt x="91" y="6"/>
                  </a:cubicBezTo>
                  <a:cubicBezTo>
                    <a:pt x="91" y="6"/>
                    <a:pt x="91" y="6"/>
                    <a:pt x="91" y="6"/>
                  </a:cubicBezTo>
                  <a:cubicBezTo>
                    <a:pt x="92" y="5"/>
                    <a:pt x="93" y="5"/>
                    <a:pt x="94" y="5"/>
                  </a:cubicBezTo>
                  <a:cubicBezTo>
                    <a:pt x="95" y="5"/>
                    <a:pt x="95" y="5"/>
                    <a:pt x="95" y="5"/>
                  </a:cubicBezTo>
                  <a:cubicBezTo>
                    <a:pt x="95" y="0"/>
                    <a:pt x="95" y="0"/>
                    <a:pt x="9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5"/>
                    <a:pt x="25" y="5"/>
                    <a:pt x="25" y="5"/>
                  </a:cubicBezTo>
                  <a:cubicBezTo>
                    <a:pt x="26" y="5"/>
                    <a:pt x="26" y="5"/>
                    <a:pt x="26" y="5"/>
                  </a:cubicBezTo>
                  <a:cubicBezTo>
                    <a:pt x="27" y="5"/>
                    <a:pt x="27" y="5"/>
                    <a:pt x="28" y="6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30" y="7"/>
                    <a:pt x="30" y="7"/>
                    <a:pt x="30" y="8"/>
                  </a:cubicBezTo>
                  <a:cubicBezTo>
                    <a:pt x="30" y="9"/>
                    <a:pt x="31" y="10"/>
                    <a:pt x="31" y="13"/>
                  </a:cubicBezTo>
                  <a:cubicBezTo>
                    <a:pt x="31" y="22"/>
                    <a:pt x="31" y="22"/>
                    <a:pt x="31" y="22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5"/>
                    <a:pt x="2" y="6"/>
                    <a:pt x="3" y="6"/>
                  </a:cubicBezTo>
                  <a:cubicBezTo>
                    <a:pt x="3" y="6"/>
                    <a:pt x="4" y="7"/>
                    <a:pt x="4" y="7"/>
                  </a:cubicBezTo>
                  <a:cubicBezTo>
                    <a:pt x="5" y="7"/>
                    <a:pt x="5" y="8"/>
                    <a:pt x="5" y="8"/>
                  </a:cubicBezTo>
                  <a:cubicBezTo>
                    <a:pt x="5" y="9"/>
                    <a:pt x="5" y="10"/>
                    <a:pt x="5" y="10"/>
                  </a:cubicBezTo>
                  <a:cubicBezTo>
                    <a:pt x="5" y="28"/>
                    <a:pt x="5" y="28"/>
                    <a:pt x="5" y="28"/>
                  </a:cubicBezTo>
                  <a:cubicBezTo>
                    <a:pt x="5" y="31"/>
                    <a:pt x="5" y="32"/>
                    <a:pt x="5" y="33"/>
                  </a:cubicBezTo>
                  <a:cubicBezTo>
                    <a:pt x="5" y="34"/>
                    <a:pt x="5" y="34"/>
                    <a:pt x="4" y="35"/>
                  </a:cubicBezTo>
                  <a:cubicBezTo>
                    <a:pt x="4" y="35"/>
                    <a:pt x="4" y="35"/>
                    <a:pt x="3" y="35"/>
                  </a:cubicBezTo>
                  <a:cubicBezTo>
                    <a:pt x="2" y="35"/>
                    <a:pt x="2" y="36"/>
                    <a:pt x="1" y="36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17" y="41"/>
                    <a:pt x="17" y="41"/>
                    <a:pt x="17" y="41"/>
                  </a:cubicBezTo>
                  <a:cubicBezTo>
                    <a:pt x="17" y="36"/>
                    <a:pt x="17" y="36"/>
                    <a:pt x="17" y="36"/>
                  </a:cubicBezTo>
                  <a:cubicBezTo>
                    <a:pt x="16" y="36"/>
                    <a:pt x="16" y="36"/>
                    <a:pt x="16" y="36"/>
                  </a:cubicBezTo>
                  <a:cubicBezTo>
                    <a:pt x="16" y="36"/>
                    <a:pt x="15" y="35"/>
                    <a:pt x="14" y="35"/>
                  </a:cubicBezTo>
                  <a:cubicBezTo>
                    <a:pt x="13" y="35"/>
                    <a:pt x="13" y="35"/>
                    <a:pt x="13" y="34"/>
                  </a:cubicBezTo>
                  <a:cubicBezTo>
                    <a:pt x="12" y="34"/>
                    <a:pt x="12" y="34"/>
                    <a:pt x="12" y="33"/>
                  </a:cubicBezTo>
                  <a:cubicBezTo>
                    <a:pt x="12" y="32"/>
                    <a:pt x="11" y="31"/>
                    <a:pt x="11" y="28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30" y="41"/>
                    <a:pt x="30" y="41"/>
                    <a:pt x="30" y="41"/>
                  </a:cubicBezTo>
                  <a:cubicBezTo>
                    <a:pt x="37" y="41"/>
                    <a:pt x="37" y="41"/>
                    <a:pt x="37" y="41"/>
                  </a:cubicBezTo>
                  <a:cubicBezTo>
                    <a:pt x="37" y="13"/>
                    <a:pt x="37" y="13"/>
                    <a:pt x="37" y="13"/>
                  </a:cubicBezTo>
                  <a:cubicBezTo>
                    <a:pt x="37" y="10"/>
                    <a:pt x="37" y="9"/>
                    <a:pt x="37" y="8"/>
                  </a:cubicBezTo>
                  <a:cubicBezTo>
                    <a:pt x="37" y="7"/>
                    <a:pt x="38" y="6"/>
                    <a:pt x="38" y="6"/>
                  </a:cubicBezTo>
                  <a:cubicBezTo>
                    <a:pt x="38" y="6"/>
                    <a:pt x="39" y="6"/>
                    <a:pt x="39" y="5"/>
                  </a:cubicBezTo>
                  <a:cubicBezTo>
                    <a:pt x="40" y="5"/>
                    <a:pt x="41" y="5"/>
                    <a:pt x="41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3" y="5"/>
                    <a:pt x="43" y="5"/>
                    <a:pt x="43" y="5"/>
                  </a:cubicBezTo>
                  <a:cubicBezTo>
                    <a:pt x="43" y="5"/>
                    <a:pt x="44" y="5"/>
                    <a:pt x="44" y="6"/>
                  </a:cubicBezTo>
                  <a:cubicBezTo>
                    <a:pt x="45" y="6"/>
                    <a:pt x="45" y="6"/>
                    <a:pt x="46" y="6"/>
                  </a:cubicBezTo>
                  <a:cubicBezTo>
                    <a:pt x="46" y="6"/>
                    <a:pt x="46" y="6"/>
                    <a:pt x="46" y="6"/>
                  </a:cubicBezTo>
                  <a:cubicBezTo>
                    <a:pt x="46" y="6"/>
                    <a:pt x="46" y="7"/>
                    <a:pt x="46" y="7"/>
                  </a:cubicBezTo>
                  <a:cubicBezTo>
                    <a:pt x="46" y="34"/>
                    <a:pt x="46" y="34"/>
                    <a:pt x="46" y="34"/>
                  </a:cubicBezTo>
                  <a:cubicBezTo>
                    <a:pt x="46" y="34"/>
                    <a:pt x="46" y="35"/>
                    <a:pt x="46" y="35"/>
                  </a:cubicBezTo>
                  <a:cubicBezTo>
                    <a:pt x="46" y="35"/>
                    <a:pt x="46" y="35"/>
                    <a:pt x="46" y="35"/>
                  </a:cubicBezTo>
                  <a:cubicBezTo>
                    <a:pt x="46" y="35"/>
                    <a:pt x="45" y="35"/>
                    <a:pt x="45" y="35"/>
                  </a:cubicBezTo>
                  <a:cubicBezTo>
                    <a:pt x="44" y="36"/>
                    <a:pt x="43" y="36"/>
                    <a:pt x="43" y="36"/>
                  </a:cubicBezTo>
                  <a:cubicBezTo>
                    <a:pt x="41" y="36"/>
                    <a:pt x="41" y="36"/>
                    <a:pt x="41" y="36"/>
                  </a:cubicBezTo>
                  <a:cubicBezTo>
                    <a:pt x="41" y="41"/>
                    <a:pt x="41" y="41"/>
                    <a:pt x="41" y="41"/>
                  </a:cubicBezTo>
                  <a:cubicBezTo>
                    <a:pt x="76" y="41"/>
                    <a:pt x="76" y="41"/>
                    <a:pt x="76" y="41"/>
                  </a:cubicBezTo>
                  <a:cubicBezTo>
                    <a:pt x="77" y="26"/>
                    <a:pt x="77" y="26"/>
                    <a:pt x="77" y="26"/>
                  </a:cubicBezTo>
                  <a:cubicBezTo>
                    <a:pt x="72" y="26"/>
                    <a:pt x="72" y="26"/>
                    <a:pt x="72" y="26"/>
                  </a:cubicBezTo>
                  <a:cubicBezTo>
                    <a:pt x="72" y="27"/>
                    <a:pt x="72" y="27"/>
                    <a:pt x="72" y="27"/>
                  </a:cubicBezTo>
                  <a:cubicBezTo>
                    <a:pt x="72" y="28"/>
                    <a:pt x="71" y="29"/>
                    <a:pt x="70" y="31"/>
                  </a:cubicBezTo>
                  <a:cubicBezTo>
                    <a:pt x="69" y="32"/>
                    <a:pt x="68" y="34"/>
                    <a:pt x="68" y="34"/>
                  </a:cubicBezTo>
                  <a:cubicBezTo>
                    <a:pt x="68" y="35"/>
                    <a:pt x="68" y="35"/>
                    <a:pt x="67" y="35"/>
                  </a:cubicBezTo>
                  <a:cubicBezTo>
                    <a:pt x="67" y="35"/>
                    <a:pt x="66" y="35"/>
                    <a:pt x="66" y="35"/>
                  </a:cubicBezTo>
                  <a:cubicBezTo>
                    <a:pt x="65" y="35"/>
                    <a:pt x="64" y="35"/>
                    <a:pt x="64" y="35"/>
                  </a:cubicBezTo>
                  <a:cubicBezTo>
                    <a:pt x="63" y="35"/>
                    <a:pt x="62" y="35"/>
                    <a:pt x="62" y="35"/>
                  </a:cubicBezTo>
                  <a:cubicBezTo>
                    <a:pt x="61" y="35"/>
                    <a:pt x="60" y="35"/>
                    <a:pt x="59" y="35"/>
                  </a:cubicBezTo>
                  <a:cubicBezTo>
                    <a:pt x="59" y="35"/>
                    <a:pt x="59" y="35"/>
                    <a:pt x="58" y="35"/>
                  </a:cubicBezTo>
                  <a:cubicBezTo>
                    <a:pt x="58" y="35"/>
                    <a:pt x="58" y="35"/>
                    <a:pt x="58" y="34"/>
                  </a:cubicBezTo>
                  <a:cubicBezTo>
                    <a:pt x="58" y="34"/>
                    <a:pt x="58" y="33"/>
                    <a:pt x="58" y="32"/>
                  </a:cubicBezTo>
                  <a:cubicBezTo>
                    <a:pt x="58" y="23"/>
                    <a:pt x="58" y="23"/>
                    <a:pt x="58" y="23"/>
                  </a:cubicBezTo>
                  <a:lnTo>
                    <a:pt x="60" y="23"/>
                  </a:lnTo>
                  <a:close/>
                  <a:moveTo>
                    <a:pt x="129" y="3"/>
                  </a:moveTo>
                  <a:cubicBezTo>
                    <a:pt x="129" y="3"/>
                    <a:pt x="128" y="3"/>
                    <a:pt x="128" y="3"/>
                  </a:cubicBezTo>
                  <a:cubicBezTo>
                    <a:pt x="127" y="4"/>
                    <a:pt x="127" y="5"/>
                    <a:pt x="126" y="5"/>
                  </a:cubicBezTo>
                  <a:cubicBezTo>
                    <a:pt x="126" y="6"/>
                    <a:pt x="126" y="7"/>
                    <a:pt x="125" y="8"/>
                  </a:cubicBezTo>
                  <a:cubicBezTo>
                    <a:pt x="125" y="8"/>
                    <a:pt x="125" y="8"/>
                    <a:pt x="125" y="8"/>
                  </a:cubicBezTo>
                  <a:cubicBezTo>
                    <a:pt x="125" y="7"/>
                    <a:pt x="125" y="7"/>
                    <a:pt x="125" y="6"/>
                  </a:cubicBezTo>
                  <a:cubicBezTo>
                    <a:pt x="125" y="5"/>
                    <a:pt x="125" y="4"/>
                    <a:pt x="124" y="4"/>
                  </a:cubicBezTo>
                  <a:cubicBezTo>
                    <a:pt x="124" y="4"/>
                    <a:pt x="124" y="3"/>
                    <a:pt x="124" y="3"/>
                  </a:cubicBezTo>
                  <a:lnTo>
                    <a:pt x="129" y="3"/>
                  </a:lnTo>
                  <a:close/>
                  <a:moveTo>
                    <a:pt x="105" y="3"/>
                  </a:moveTo>
                  <a:cubicBezTo>
                    <a:pt x="108" y="3"/>
                    <a:pt x="108" y="3"/>
                    <a:pt x="108" y="3"/>
                  </a:cubicBezTo>
                  <a:cubicBezTo>
                    <a:pt x="117" y="34"/>
                    <a:pt x="117" y="34"/>
                    <a:pt x="117" y="34"/>
                  </a:cubicBezTo>
                  <a:cubicBezTo>
                    <a:pt x="117" y="35"/>
                    <a:pt x="116" y="37"/>
                    <a:pt x="116" y="38"/>
                  </a:cubicBezTo>
                  <a:cubicBezTo>
                    <a:pt x="113" y="38"/>
                    <a:pt x="113" y="38"/>
                    <a:pt x="113" y="38"/>
                  </a:cubicBezTo>
                  <a:cubicBezTo>
                    <a:pt x="104" y="7"/>
                    <a:pt x="104" y="7"/>
                    <a:pt x="104" y="7"/>
                  </a:cubicBezTo>
                  <a:lnTo>
                    <a:pt x="105" y="3"/>
                  </a:lnTo>
                  <a:close/>
                  <a:moveTo>
                    <a:pt x="89" y="3"/>
                  </a:moveTo>
                  <a:cubicBezTo>
                    <a:pt x="89" y="3"/>
                    <a:pt x="89" y="3"/>
                    <a:pt x="89" y="3"/>
                  </a:cubicBezTo>
                  <a:cubicBezTo>
                    <a:pt x="88" y="4"/>
                    <a:pt x="88" y="4"/>
                    <a:pt x="88" y="4"/>
                  </a:cubicBezTo>
                  <a:cubicBezTo>
                    <a:pt x="88" y="5"/>
                    <a:pt x="88" y="5"/>
                    <a:pt x="88" y="5"/>
                  </a:cubicBezTo>
                  <a:cubicBezTo>
                    <a:pt x="88" y="7"/>
                    <a:pt x="88" y="7"/>
                    <a:pt x="88" y="7"/>
                  </a:cubicBezTo>
                  <a:cubicBezTo>
                    <a:pt x="88" y="9"/>
                    <a:pt x="89" y="11"/>
                    <a:pt x="90" y="15"/>
                  </a:cubicBezTo>
                  <a:cubicBezTo>
                    <a:pt x="96" y="33"/>
                    <a:pt x="96" y="33"/>
                    <a:pt x="96" y="33"/>
                  </a:cubicBezTo>
                  <a:cubicBezTo>
                    <a:pt x="94" y="38"/>
                    <a:pt x="94" y="38"/>
                    <a:pt x="94" y="38"/>
                  </a:cubicBezTo>
                  <a:cubicBezTo>
                    <a:pt x="92" y="38"/>
                    <a:pt x="92" y="38"/>
                    <a:pt x="92" y="38"/>
                  </a:cubicBezTo>
                  <a:cubicBezTo>
                    <a:pt x="89" y="30"/>
                    <a:pt x="87" y="24"/>
                    <a:pt x="86" y="19"/>
                  </a:cubicBezTo>
                  <a:cubicBezTo>
                    <a:pt x="86" y="18"/>
                    <a:pt x="86" y="18"/>
                    <a:pt x="86" y="18"/>
                  </a:cubicBezTo>
                  <a:cubicBezTo>
                    <a:pt x="84" y="14"/>
                    <a:pt x="83" y="11"/>
                    <a:pt x="82" y="8"/>
                  </a:cubicBezTo>
                  <a:cubicBezTo>
                    <a:pt x="82" y="6"/>
                    <a:pt x="82" y="6"/>
                    <a:pt x="81" y="5"/>
                  </a:cubicBezTo>
                  <a:cubicBezTo>
                    <a:pt x="81" y="4"/>
                    <a:pt x="80" y="4"/>
                    <a:pt x="79" y="3"/>
                  </a:cubicBezTo>
                  <a:cubicBezTo>
                    <a:pt x="79" y="3"/>
                    <a:pt x="79" y="3"/>
                    <a:pt x="79" y="3"/>
                  </a:cubicBezTo>
                  <a:lnTo>
                    <a:pt x="89" y="3"/>
                  </a:lnTo>
                  <a:close/>
                  <a:moveTo>
                    <a:pt x="66" y="23"/>
                  </a:moveTo>
                  <a:cubicBezTo>
                    <a:pt x="66" y="22"/>
                    <a:pt x="66" y="22"/>
                    <a:pt x="65" y="22"/>
                  </a:cubicBezTo>
                  <a:cubicBezTo>
                    <a:pt x="65" y="21"/>
                    <a:pt x="64" y="20"/>
                    <a:pt x="63" y="20"/>
                  </a:cubicBezTo>
                  <a:cubicBezTo>
                    <a:pt x="63" y="20"/>
                    <a:pt x="63" y="20"/>
                    <a:pt x="63" y="20"/>
                  </a:cubicBezTo>
                  <a:cubicBezTo>
                    <a:pt x="63" y="20"/>
                    <a:pt x="63" y="20"/>
                    <a:pt x="63" y="20"/>
                  </a:cubicBezTo>
                  <a:cubicBezTo>
                    <a:pt x="64" y="19"/>
                    <a:pt x="65" y="19"/>
                    <a:pt x="65" y="18"/>
                  </a:cubicBezTo>
                  <a:cubicBezTo>
                    <a:pt x="66" y="18"/>
                    <a:pt x="66" y="17"/>
                    <a:pt x="66" y="17"/>
                  </a:cubicBezTo>
                  <a:lnTo>
                    <a:pt x="66" y="23"/>
                  </a:lnTo>
                  <a:close/>
                  <a:moveTo>
                    <a:pt x="71" y="3"/>
                  </a:moveTo>
                  <a:cubicBezTo>
                    <a:pt x="71" y="8"/>
                    <a:pt x="71" y="8"/>
                    <a:pt x="71" y="8"/>
                  </a:cubicBezTo>
                  <a:cubicBezTo>
                    <a:pt x="71" y="7"/>
                    <a:pt x="70" y="6"/>
                    <a:pt x="70" y="6"/>
                  </a:cubicBezTo>
                  <a:cubicBezTo>
                    <a:pt x="69" y="5"/>
                    <a:pt x="68" y="4"/>
                    <a:pt x="67" y="3"/>
                  </a:cubicBezTo>
                  <a:lnTo>
                    <a:pt x="71" y="3"/>
                  </a:lnTo>
                  <a:close/>
                  <a:moveTo>
                    <a:pt x="58" y="6"/>
                  </a:moveTo>
                  <a:cubicBezTo>
                    <a:pt x="61" y="6"/>
                    <a:pt x="61" y="6"/>
                    <a:pt x="61" y="6"/>
                  </a:cubicBezTo>
                  <a:cubicBezTo>
                    <a:pt x="62" y="6"/>
                    <a:pt x="62" y="6"/>
                    <a:pt x="63" y="6"/>
                  </a:cubicBezTo>
                  <a:cubicBezTo>
                    <a:pt x="64" y="6"/>
                    <a:pt x="65" y="6"/>
                    <a:pt x="65" y="6"/>
                  </a:cubicBezTo>
                  <a:cubicBezTo>
                    <a:pt x="66" y="6"/>
                    <a:pt x="66" y="7"/>
                    <a:pt x="67" y="8"/>
                  </a:cubicBezTo>
                  <a:cubicBezTo>
                    <a:pt x="68" y="9"/>
                    <a:pt x="69" y="10"/>
                    <a:pt x="69" y="10"/>
                  </a:cubicBezTo>
                  <a:cubicBezTo>
                    <a:pt x="65" y="10"/>
                    <a:pt x="65" y="10"/>
                    <a:pt x="65" y="10"/>
                  </a:cubicBezTo>
                  <a:cubicBezTo>
                    <a:pt x="64" y="12"/>
                    <a:pt x="64" y="12"/>
                    <a:pt x="64" y="12"/>
                  </a:cubicBezTo>
                  <a:cubicBezTo>
                    <a:pt x="64" y="12"/>
                    <a:pt x="64" y="13"/>
                    <a:pt x="64" y="14"/>
                  </a:cubicBezTo>
                  <a:cubicBezTo>
                    <a:pt x="63" y="15"/>
                    <a:pt x="63" y="16"/>
                    <a:pt x="63" y="16"/>
                  </a:cubicBezTo>
                  <a:cubicBezTo>
                    <a:pt x="62" y="16"/>
                    <a:pt x="62" y="17"/>
                    <a:pt x="62" y="17"/>
                  </a:cubicBezTo>
                  <a:cubicBezTo>
                    <a:pt x="61" y="17"/>
                    <a:pt x="60" y="17"/>
                    <a:pt x="60" y="17"/>
                  </a:cubicBezTo>
                  <a:cubicBezTo>
                    <a:pt x="58" y="17"/>
                    <a:pt x="58" y="17"/>
                    <a:pt x="58" y="17"/>
                  </a:cubicBezTo>
                  <a:lnTo>
                    <a:pt x="58" y="6"/>
                  </a:lnTo>
                  <a:close/>
                  <a:moveTo>
                    <a:pt x="12" y="38"/>
                  </a:moveTo>
                  <a:cubicBezTo>
                    <a:pt x="6" y="38"/>
                    <a:pt x="6" y="38"/>
                    <a:pt x="6" y="38"/>
                  </a:cubicBezTo>
                  <a:cubicBezTo>
                    <a:pt x="6" y="38"/>
                    <a:pt x="6" y="37"/>
                    <a:pt x="6" y="37"/>
                  </a:cubicBezTo>
                  <a:cubicBezTo>
                    <a:pt x="7" y="36"/>
                    <a:pt x="8" y="35"/>
                    <a:pt x="8" y="34"/>
                  </a:cubicBezTo>
                  <a:cubicBezTo>
                    <a:pt x="8" y="34"/>
                    <a:pt x="8" y="33"/>
                    <a:pt x="8" y="32"/>
                  </a:cubicBezTo>
                  <a:cubicBezTo>
                    <a:pt x="9" y="33"/>
                    <a:pt x="9" y="33"/>
                    <a:pt x="9" y="33"/>
                  </a:cubicBezTo>
                  <a:cubicBezTo>
                    <a:pt x="9" y="35"/>
                    <a:pt x="10" y="36"/>
                    <a:pt x="10" y="37"/>
                  </a:cubicBezTo>
                  <a:cubicBezTo>
                    <a:pt x="11" y="37"/>
                    <a:pt x="11" y="37"/>
                    <a:pt x="12" y="38"/>
                  </a:cubicBezTo>
                  <a:close/>
                  <a:moveTo>
                    <a:pt x="33" y="38"/>
                  </a:moveTo>
                  <a:cubicBezTo>
                    <a:pt x="32" y="38"/>
                    <a:pt x="32" y="38"/>
                    <a:pt x="32" y="38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6"/>
                    <a:pt x="7" y="6"/>
                    <a:pt x="7" y="5"/>
                  </a:cubicBezTo>
                  <a:cubicBezTo>
                    <a:pt x="6" y="4"/>
                    <a:pt x="5" y="4"/>
                    <a:pt x="5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33" y="32"/>
                    <a:pt x="33" y="32"/>
                    <a:pt x="33" y="32"/>
                  </a:cubicBezTo>
                  <a:lnTo>
                    <a:pt x="33" y="38"/>
                  </a:lnTo>
                  <a:close/>
                  <a:moveTo>
                    <a:pt x="36" y="4"/>
                  </a:moveTo>
                  <a:cubicBezTo>
                    <a:pt x="35" y="4"/>
                    <a:pt x="34" y="6"/>
                    <a:pt x="34" y="7"/>
                  </a:cubicBezTo>
                  <a:cubicBezTo>
                    <a:pt x="34" y="7"/>
                    <a:pt x="34" y="8"/>
                    <a:pt x="34" y="9"/>
                  </a:cubicBezTo>
                  <a:cubicBezTo>
                    <a:pt x="34" y="8"/>
                    <a:pt x="34" y="8"/>
                    <a:pt x="33" y="7"/>
                  </a:cubicBezTo>
                  <a:cubicBezTo>
                    <a:pt x="33" y="6"/>
                    <a:pt x="32" y="5"/>
                    <a:pt x="32" y="4"/>
                  </a:cubicBezTo>
                  <a:cubicBezTo>
                    <a:pt x="31" y="4"/>
                    <a:pt x="31" y="3"/>
                    <a:pt x="30" y="3"/>
                  </a:cubicBezTo>
                  <a:cubicBezTo>
                    <a:pt x="36" y="3"/>
                    <a:pt x="36" y="3"/>
                    <a:pt x="36" y="3"/>
                  </a:cubicBezTo>
                  <a:cubicBezTo>
                    <a:pt x="36" y="3"/>
                    <a:pt x="36" y="3"/>
                    <a:pt x="36" y="4"/>
                  </a:cubicBezTo>
                  <a:close/>
                  <a:moveTo>
                    <a:pt x="70" y="37"/>
                  </a:moveTo>
                  <a:cubicBezTo>
                    <a:pt x="71" y="36"/>
                    <a:pt x="72" y="34"/>
                    <a:pt x="73" y="32"/>
                  </a:cubicBezTo>
                  <a:cubicBezTo>
                    <a:pt x="73" y="32"/>
                    <a:pt x="73" y="32"/>
                    <a:pt x="73" y="32"/>
                  </a:cubicBezTo>
                  <a:cubicBezTo>
                    <a:pt x="73" y="38"/>
                    <a:pt x="73" y="38"/>
                    <a:pt x="73" y="38"/>
                  </a:cubicBezTo>
                  <a:cubicBezTo>
                    <a:pt x="69" y="38"/>
                    <a:pt x="69" y="38"/>
                    <a:pt x="69" y="38"/>
                  </a:cubicBezTo>
                  <a:cubicBezTo>
                    <a:pt x="69" y="37"/>
                    <a:pt x="70" y="37"/>
                    <a:pt x="70" y="37"/>
                  </a:cubicBezTo>
                  <a:close/>
                  <a:moveTo>
                    <a:pt x="48" y="38"/>
                  </a:moveTo>
                  <a:cubicBezTo>
                    <a:pt x="48" y="37"/>
                    <a:pt x="49" y="37"/>
                    <a:pt x="49" y="36"/>
                  </a:cubicBezTo>
                  <a:cubicBezTo>
                    <a:pt x="49" y="36"/>
                    <a:pt x="49" y="35"/>
                    <a:pt x="49" y="34"/>
                  </a:cubicBezTo>
                  <a:cubicBezTo>
                    <a:pt x="49" y="7"/>
                    <a:pt x="49" y="7"/>
                    <a:pt x="49" y="7"/>
                  </a:cubicBezTo>
                  <a:cubicBezTo>
                    <a:pt x="49" y="6"/>
                    <a:pt x="49" y="6"/>
                    <a:pt x="49" y="5"/>
                  </a:cubicBezTo>
                  <a:cubicBezTo>
                    <a:pt x="49" y="4"/>
                    <a:pt x="48" y="4"/>
                    <a:pt x="47" y="3"/>
                  </a:cubicBezTo>
                  <a:cubicBezTo>
                    <a:pt x="55" y="3"/>
                    <a:pt x="55" y="3"/>
                    <a:pt x="55" y="3"/>
                  </a:cubicBezTo>
                  <a:cubicBezTo>
                    <a:pt x="55" y="32"/>
                    <a:pt x="55" y="32"/>
                    <a:pt x="55" y="32"/>
                  </a:cubicBezTo>
                  <a:cubicBezTo>
                    <a:pt x="55" y="33"/>
                    <a:pt x="55" y="34"/>
                    <a:pt x="55" y="35"/>
                  </a:cubicBezTo>
                  <a:cubicBezTo>
                    <a:pt x="55" y="36"/>
                    <a:pt x="56" y="37"/>
                    <a:pt x="56" y="37"/>
                  </a:cubicBezTo>
                  <a:cubicBezTo>
                    <a:pt x="57" y="37"/>
                    <a:pt x="57" y="38"/>
                    <a:pt x="57" y="38"/>
                  </a:cubicBezTo>
                  <a:lnTo>
                    <a:pt x="48" y="38"/>
                  </a:lnTo>
                  <a:close/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" name="Freeform 56"/>
            <p:cNvSpPr/>
            <p:nvPr/>
          </p:nvSpPr>
          <p:spPr bwMode="auto">
            <a:xfrm>
              <a:off x="6630988" y="3862388"/>
              <a:ext cx="454025" cy="17463"/>
            </a:xfrm>
            <a:custGeom>
              <a:avLst/>
              <a:gdLst>
                <a:gd name="T0" fmla="*/ 3 w 166"/>
                <a:gd name="T1" fmla="*/ 6 h 6"/>
                <a:gd name="T2" fmla="*/ 163 w 166"/>
                <a:gd name="T3" fmla="*/ 6 h 6"/>
                <a:gd name="T4" fmla="*/ 166 w 166"/>
                <a:gd name="T5" fmla="*/ 3 h 6"/>
                <a:gd name="T6" fmla="*/ 163 w 166"/>
                <a:gd name="T7" fmla="*/ 0 h 6"/>
                <a:gd name="T8" fmla="*/ 3 w 166"/>
                <a:gd name="T9" fmla="*/ 0 h 6"/>
                <a:gd name="T10" fmla="*/ 0 w 166"/>
                <a:gd name="T11" fmla="*/ 3 h 6"/>
                <a:gd name="T12" fmla="*/ 3 w 166"/>
                <a:gd name="T13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6" h="6">
                  <a:moveTo>
                    <a:pt x="3" y="6"/>
                  </a:moveTo>
                  <a:cubicBezTo>
                    <a:pt x="163" y="6"/>
                    <a:pt x="163" y="6"/>
                    <a:pt x="163" y="6"/>
                  </a:cubicBezTo>
                  <a:cubicBezTo>
                    <a:pt x="164" y="6"/>
                    <a:pt x="166" y="4"/>
                    <a:pt x="166" y="3"/>
                  </a:cubicBezTo>
                  <a:cubicBezTo>
                    <a:pt x="166" y="1"/>
                    <a:pt x="164" y="0"/>
                    <a:pt x="16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2" y="6"/>
                    <a:pt x="3" y="6"/>
                  </a:cubicBezTo>
                  <a:close/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" name="Freeform 57"/>
            <p:cNvSpPr>
              <a:spLocks noEditPoints="1"/>
            </p:cNvSpPr>
            <p:nvPr/>
          </p:nvSpPr>
          <p:spPr bwMode="auto">
            <a:xfrm>
              <a:off x="6997700" y="3887788"/>
              <a:ext cx="87313" cy="115888"/>
            </a:xfrm>
            <a:custGeom>
              <a:avLst/>
              <a:gdLst>
                <a:gd name="T0" fmla="*/ 6 w 32"/>
                <a:gd name="T1" fmla="*/ 41 h 43"/>
                <a:gd name="T2" fmla="*/ 16 w 32"/>
                <a:gd name="T3" fmla="*/ 43 h 43"/>
                <a:gd name="T4" fmla="*/ 27 w 32"/>
                <a:gd name="T5" fmla="*/ 39 h 43"/>
                <a:gd name="T6" fmla="*/ 32 w 32"/>
                <a:gd name="T7" fmla="*/ 29 h 43"/>
                <a:gd name="T8" fmla="*/ 24 w 32"/>
                <a:gd name="T9" fmla="*/ 17 h 43"/>
                <a:gd name="T10" fmla="*/ 17 w 32"/>
                <a:gd name="T11" fmla="*/ 15 h 43"/>
                <a:gd name="T12" fmla="*/ 12 w 32"/>
                <a:gd name="T13" fmla="*/ 10 h 43"/>
                <a:gd name="T14" fmla="*/ 19 w 32"/>
                <a:gd name="T15" fmla="*/ 6 h 43"/>
                <a:gd name="T16" fmla="*/ 23 w 32"/>
                <a:gd name="T17" fmla="*/ 12 h 43"/>
                <a:gd name="T18" fmla="*/ 25 w 32"/>
                <a:gd name="T19" fmla="*/ 17 h 43"/>
                <a:gd name="T20" fmla="*/ 30 w 32"/>
                <a:gd name="T21" fmla="*/ 1 h 43"/>
                <a:gd name="T22" fmla="*/ 24 w 32"/>
                <a:gd name="T23" fmla="*/ 2 h 43"/>
                <a:gd name="T24" fmla="*/ 9 w 32"/>
                <a:gd name="T25" fmla="*/ 1 h 43"/>
                <a:gd name="T26" fmla="*/ 2 w 32"/>
                <a:gd name="T27" fmla="*/ 8 h 43"/>
                <a:gd name="T28" fmla="*/ 3 w 32"/>
                <a:gd name="T29" fmla="*/ 20 h 43"/>
                <a:gd name="T30" fmla="*/ 12 w 32"/>
                <a:gd name="T31" fmla="*/ 26 h 43"/>
                <a:gd name="T32" fmla="*/ 20 w 32"/>
                <a:gd name="T33" fmla="*/ 30 h 43"/>
                <a:gd name="T34" fmla="*/ 19 w 32"/>
                <a:gd name="T35" fmla="*/ 36 h 43"/>
                <a:gd name="T36" fmla="*/ 12 w 32"/>
                <a:gd name="T37" fmla="*/ 36 h 43"/>
                <a:gd name="T38" fmla="*/ 7 w 32"/>
                <a:gd name="T39" fmla="*/ 30 h 43"/>
                <a:gd name="T40" fmla="*/ 5 w 32"/>
                <a:gd name="T41" fmla="*/ 25 h 43"/>
                <a:gd name="T42" fmla="*/ 0 w 32"/>
                <a:gd name="T43" fmla="*/ 42 h 43"/>
                <a:gd name="T44" fmla="*/ 24 w 32"/>
                <a:gd name="T45" fmla="*/ 5 h 43"/>
                <a:gd name="T46" fmla="*/ 26 w 32"/>
                <a:gd name="T47" fmla="*/ 4 h 43"/>
                <a:gd name="T48" fmla="*/ 26 w 32"/>
                <a:gd name="T49" fmla="*/ 11 h 43"/>
                <a:gd name="T50" fmla="*/ 22 w 32"/>
                <a:gd name="T51" fmla="*/ 5 h 43"/>
                <a:gd name="T52" fmla="*/ 22 w 32"/>
                <a:gd name="T53" fmla="*/ 38 h 43"/>
                <a:gd name="T54" fmla="*/ 22 w 32"/>
                <a:gd name="T55" fmla="*/ 28 h 43"/>
                <a:gd name="T56" fmla="*/ 13 w 32"/>
                <a:gd name="T57" fmla="*/ 23 h 43"/>
                <a:gd name="T58" fmla="*/ 6 w 32"/>
                <a:gd name="T59" fmla="*/ 18 h 43"/>
                <a:gd name="T60" fmla="*/ 5 w 32"/>
                <a:gd name="T61" fmla="*/ 9 h 43"/>
                <a:gd name="T62" fmla="*/ 11 w 32"/>
                <a:gd name="T63" fmla="*/ 4 h 43"/>
                <a:gd name="T64" fmla="*/ 11 w 32"/>
                <a:gd name="T65" fmla="*/ 5 h 43"/>
                <a:gd name="T66" fmla="*/ 11 w 32"/>
                <a:gd name="T67" fmla="*/ 15 h 43"/>
                <a:gd name="T68" fmla="*/ 19 w 32"/>
                <a:gd name="T69" fmla="*/ 19 h 43"/>
                <a:gd name="T70" fmla="*/ 27 w 32"/>
                <a:gd name="T71" fmla="*/ 24 h 43"/>
                <a:gd name="T72" fmla="*/ 28 w 32"/>
                <a:gd name="T73" fmla="*/ 33 h 43"/>
                <a:gd name="T74" fmla="*/ 21 w 32"/>
                <a:gd name="T75" fmla="*/ 39 h 43"/>
                <a:gd name="T76" fmla="*/ 22 w 32"/>
                <a:gd name="T77" fmla="*/ 38 h 43"/>
                <a:gd name="T78" fmla="*/ 7 w 32"/>
                <a:gd name="T79" fmla="*/ 36 h 43"/>
                <a:gd name="T80" fmla="*/ 7 w 32"/>
                <a:gd name="T81" fmla="*/ 37 h 43"/>
                <a:gd name="T82" fmla="*/ 4 w 32"/>
                <a:gd name="T83" fmla="*/ 38 h 43"/>
                <a:gd name="T84" fmla="*/ 4 w 32"/>
                <a:gd name="T85" fmla="*/ 31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2" h="43">
                  <a:moveTo>
                    <a:pt x="5" y="42"/>
                  </a:moveTo>
                  <a:cubicBezTo>
                    <a:pt x="6" y="41"/>
                    <a:pt x="6" y="41"/>
                    <a:pt x="6" y="41"/>
                  </a:cubicBezTo>
                  <a:cubicBezTo>
                    <a:pt x="7" y="41"/>
                    <a:pt x="8" y="42"/>
                    <a:pt x="10" y="42"/>
                  </a:cubicBezTo>
                  <a:cubicBezTo>
                    <a:pt x="12" y="43"/>
                    <a:pt x="14" y="43"/>
                    <a:pt x="16" y="43"/>
                  </a:cubicBezTo>
                  <a:cubicBezTo>
                    <a:pt x="18" y="43"/>
                    <a:pt x="21" y="43"/>
                    <a:pt x="22" y="42"/>
                  </a:cubicBezTo>
                  <a:cubicBezTo>
                    <a:pt x="24" y="41"/>
                    <a:pt x="26" y="40"/>
                    <a:pt x="27" y="39"/>
                  </a:cubicBezTo>
                  <a:cubicBezTo>
                    <a:pt x="29" y="38"/>
                    <a:pt x="30" y="36"/>
                    <a:pt x="30" y="35"/>
                  </a:cubicBezTo>
                  <a:cubicBezTo>
                    <a:pt x="31" y="33"/>
                    <a:pt x="32" y="31"/>
                    <a:pt x="32" y="29"/>
                  </a:cubicBezTo>
                  <a:cubicBezTo>
                    <a:pt x="32" y="26"/>
                    <a:pt x="31" y="24"/>
                    <a:pt x="30" y="22"/>
                  </a:cubicBezTo>
                  <a:cubicBezTo>
                    <a:pt x="28" y="20"/>
                    <a:pt x="26" y="18"/>
                    <a:pt x="24" y="17"/>
                  </a:cubicBezTo>
                  <a:cubicBezTo>
                    <a:pt x="23" y="17"/>
                    <a:pt x="22" y="16"/>
                    <a:pt x="20" y="16"/>
                  </a:cubicBezTo>
                  <a:cubicBezTo>
                    <a:pt x="17" y="15"/>
                    <a:pt x="17" y="15"/>
                    <a:pt x="17" y="15"/>
                  </a:cubicBezTo>
                  <a:cubicBezTo>
                    <a:pt x="15" y="14"/>
                    <a:pt x="14" y="13"/>
                    <a:pt x="13" y="12"/>
                  </a:cubicBezTo>
                  <a:cubicBezTo>
                    <a:pt x="12" y="12"/>
                    <a:pt x="12" y="11"/>
                    <a:pt x="12" y="10"/>
                  </a:cubicBezTo>
                  <a:cubicBezTo>
                    <a:pt x="12" y="9"/>
                    <a:pt x="12" y="8"/>
                    <a:pt x="13" y="7"/>
                  </a:cubicBezTo>
                  <a:cubicBezTo>
                    <a:pt x="15" y="5"/>
                    <a:pt x="17" y="5"/>
                    <a:pt x="19" y="6"/>
                  </a:cubicBezTo>
                  <a:cubicBezTo>
                    <a:pt x="20" y="7"/>
                    <a:pt x="20" y="8"/>
                    <a:pt x="21" y="9"/>
                  </a:cubicBezTo>
                  <a:cubicBezTo>
                    <a:pt x="22" y="9"/>
                    <a:pt x="22" y="10"/>
                    <a:pt x="23" y="12"/>
                  </a:cubicBezTo>
                  <a:cubicBezTo>
                    <a:pt x="24" y="13"/>
                    <a:pt x="24" y="15"/>
                    <a:pt x="25" y="16"/>
                  </a:cubicBezTo>
                  <a:cubicBezTo>
                    <a:pt x="25" y="17"/>
                    <a:pt x="25" y="17"/>
                    <a:pt x="25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25" y="1"/>
                    <a:pt x="25" y="1"/>
                    <a:pt x="25" y="1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3" y="2"/>
                    <a:pt x="22" y="1"/>
                    <a:pt x="21" y="1"/>
                  </a:cubicBezTo>
                  <a:cubicBezTo>
                    <a:pt x="17" y="0"/>
                    <a:pt x="13" y="0"/>
                    <a:pt x="9" y="1"/>
                  </a:cubicBezTo>
                  <a:cubicBezTo>
                    <a:pt x="8" y="2"/>
                    <a:pt x="6" y="3"/>
                    <a:pt x="5" y="4"/>
                  </a:cubicBezTo>
                  <a:cubicBezTo>
                    <a:pt x="4" y="5"/>
                    <a:pt x="3" y="6"/>
                    <a:pt x="2" y="8"/>
                  </a:cubicBezTo>
                  <a:cubicBezTo>
                    <a:pt x="1" y="10"/>
                    <a:pt x="1" y="11"/>
                    <a:pt x="1" y="13"/>
                  </a:cubicBezTo>
                  <a:cubicBezTo>
                    <a:pt x="1" y="15"/>
                    <a:pt x="2" y="18"/>
                    <a:pt x="3" y="20"/>
                  </a:cubicBezTo>
                  <a:cubicBezTo>
                    <a:pt x="4" y="22"/>
                    <a:pt x="6" y="24"/>
                    <a:pt x="9" y="25"/>
                  </a:cubicBezTo>
                  <a:cubicBezTo>
                    <a:pt x="10" y="25"/>
                    <a:pt x="11" y="26"/>
                    <a:pt x="12" y="26"/>
                  </a:cubicBezTo>
                  <a:cubicBezTo>
                    <a:pt x="13" y="27"/>
                    <a:pt x="14" y="27"/>
                    <a:pt x="16" y="28"/>
                  </a:cubicBezTo>
                  <a:cubicBezTo>
                    <a:pt x="17" y="28"/>
                    <a:pt x="19" y="29"/>
                    <a:pt x="20" y="30"/>
                  </a:cubicBezTo>
                  <a:cubicBezTo>
                    <a:pt x="20" y="31"/>
                    <a:pt x="21" y="31"/>
                    <a:pt x="21" y="32"/>
                  </a:cubicBezTo>
                  <a:cubicBezTo>
                    <a:pt x="21" y="34"/>
                    <a:pt x="20" y="35"/>
                    <a:pt x="19" y="36"/>
                  </a:cubicBezTo>
                  <a:cubicBezTo>
                    <a:pt x="18" y="37"/>
                    <a:pt x="17" y="37"/>
                    <a:pt x="15" y="37"/>
                  </a:cubicBezTo>
                  <a:cubicBezTo>
                    <a:pt x="14" y="37"/>
                    <a:pt x="13" y="37"/>
                    <a:pt x="12" y="36"/>
                  </a:cubicBezTo>
                  <a:cubicBezTo>
                    <a:pt x="11" y="36"/>
                    <a:pt x="10" y="35"/>
                    <a:pt x="9" y="34"/>
                  </a:cubicBezTo>
                  <a:cubicBezTo>
                    <a:pt x="8" y="33"/>
                    <a:pt x="8" y="31"/>
                    <a:pt x="7" y="30"/>
                  </a:cubicBezTo>
                  <a:cubicBezTo>
                    <a:pt x="6" y="29"/>
                    <a:pt x="6" y="27"/>
                    <a:pt x="5" y="26"/>
                  </a:cubicBezTo>
                  <a:cubicBezTo>
                    <a:pt x="5" y="25"/>
                    <a:pt x="5" y="25"/>
                    <a:pt x="5" y="25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42"/>
                    <a:pt x="0" y="42"/>
                    <a:pt x="0" y="42"/>
                  </a:cubicBezTo>
                  <a:lnTo>
                    <a:pt x="5" y="42"/>
                  </a:lnTo>
                  <a:close/>
                  <a:moveTo>
                    <a:pt x="24" y="5"/>
                  </a:moveTo>
                  <a:cubicBezTo>
                    <a:pt x="25" y="6"/>
                    <a:pt x="25" y="6"/>
                    <a:pt x="25" y="6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26" y="12"/>
                    <a:pt x="26" y="12"/>
                    <a:pt x="26" y="12"/>
                  </a:cubicBezTo>
                  <a:cubicBezTo>
                    <a:pt x="26" y="11"/>
                    <a:pt x="26" y="11"/>
                    <a:pt x="26" y="11"/>
                  </a:cubicBezTo>
                  <a:cubicBezTo>
                    <a:pt x="25" y="9"/>
                    <a:pt x="24" y="8"/>
                    <a:pt x="24" y="7"/>
                  </a:cubicBezTo>
                  <a:cubicBezTo>
                    <a:pt x="23" y="6"/>
                    <a:pt x="22" y="5"/>
                    <a:pt x="22" y="5"/>
                  </a:cubicBezTo>
                  <a:cubicBezTo>
                    <a:pt x="23" y="5"/>
                    <a:pt x="23" y="5"/>
                    <a:pt x="24" y="5"/>
                  </a:cubicBezTo>
                  <a:close/>
                  <a:moveTo>
                    <a:pt x="22" y="38"/>
                  </a:moveTo>
                  <a:cubicBezTo>
                    <a:pt x="23" y="37"/>
                    <a:pt x="24" y="35"/>
                    <a:pt x="24" y="32"/>
                  </a:cubicBezTo>
                  <a:cubicBezTo>
                    <a:pt x="24" y="31"/>
                    <a:pt x="23" y="29"/>
                    <a:pt x="22" y="28"/>
                  </a:cubicBezTo>
                  <a:cubicBezTo>
                    <a:pt x="21" y="26"/>
                    <a:pt x="19" y="25"/>
                    <a:pt x="17" y="25"/>
                  </a:cubicBezTo>
                  <a:cubicBezTo>
                    <a:pt x="15" y="24"/>
                    <a:pt x="14" y="24"/>
                    <a:pt x="13" y="23"/>
                  </a:cubicBezTo>
                  <a:cubicBezTo>
                    <a:pt x="12" y="23"/>
                    <a:pt x="11" y="22"/>
                    <a:pt x="10" y="22"/>
                  </a:cubicBezTo>
                  <a:cubicBezTo>
                    <a:pt x="8" y="21"/>
                    <a:pt x="7" y="20"/>
                    <a:pt x="6" y="18"/>
                  </a:cubicBezTo>
                  <a:cubicBezTo>
                    <a:pt x="5" y="17"/>
                    <a:pt x="4" y="15"/>
                    <a:pt x="4" y="13"/>
                  </a:cubicBezTo>
                  <a:cubicBezTo>
                    <a:pt x="4" y="12"/>
                    <a:pt x="4" y="10"/>
                    <a:pt x="5" y="9"/>
                  </a:cubicBezTo>
                  <a:cubicBezTo>
                    <a:pt x="5" y="8"/>
                    <a:pt x="6" y="7"/>
                    <a:pt x="7" y="6"/>
                  </a:cubicBezTo>
                  <a:cubicBezTo>
                    <a:pt x="8" y="5"/>
                    <a:pt x="9" y="5"/>
                    <a:pt x="11" y="4"/>
                  </a:cubicBezTo>
                  <a:cubicBezTo>
                    <a:pt x="11" y="4"/>
                    <a:pt x="12" y="4"/>
                    <a:pt x="13" y="3"/>
                  </a:cubicBezTo>
                  <a:cubicBezTo>
                    <a:pt x="12" y="4"/>
                    <a:pt x="11" y="4"/>
                    <a:pt x="11" y="5"/>
                  </a:cubicBezTo>
                  <a:cubicBezTo>
                    <a:pt x="9" y="6"/>
                    <a:pt x="9" y="8"/>
                    <a:pt x="9" y="10"/>
                  </a:cubicBezTo>
                  <a:cubicBezTo>
                    <a:pt x="9" y="12"/>
                    <a:pt x="9" y="13"/>
                    <a:pt x="11" y="15"/>
                  </a:cubicBezTo>
                  <a:cubicBezTo>
                    <a:pt x="12" y="16"/>
                    <a:pt x="13" y="17"/>
                    <a:pt x="16" y="18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20" y="19"/>
                    <a:pt x="21" y="20"/>
                    <a:pt x="22" y="20"/>
                  </a:cubicBezTo>
                  <a:cubicBezTo>
                    <a:pt x="24" y="21"/>
                    <a:pt x="26" y="22"/>
                    <a:pt x="27" y="24"/>
                  </a:cubicBezTo>
                  <a:cubicBezTo>
                    <a:pt x="28" y="25"/>
                    <a:pt x="28" y="27"/>
                    <a:pt x="28" y="29"/>
                  </a:cubicBezTo>
                  <a:cubicBezTo>
                    <a:pt x="28" y="31"/>
                    <a:pt x="28" y="32"/>
                    <a:pt x="28" y="33"/>
                  </a:cubicBezTo>
                  <a:cubicBezTo>
                    <a:pt x="27" y="35"/>
                    <a:pt x="26" y="36"/>
                    <a:pt x="25" y="37"/>
                  </a:cubicBezTo>
                  <a:cubicBezTo>
                    <a:pt x="24" y="38"/>
                    <a:pt x="23" y="38"/>
                    <a:pt x="21" y="39"/>
                  </a:cubicBezTo>
                  <a:cubicBezTo>
                    <a:pt x="21" y="39"/>
                    <a:pt x="20" y="39"/>
                    <a:pt x="20" y="39"/>
                  </a:cubicBezTo>
                  <a:cubicBezTo>
                    <a:pt x="20" y="39"/>
                    <a:pt x="21" y="39"/>
                    <a:pt x="22" y="38"/>
                  </a:cubicBezTo>
                  <a:close/>
                  <a:moveTo>
                    <a:pt x="4" y="31"/>
                  </a:moveTo>
                  <a:cubicBezTo>
                    <a:pt x="5" y="33"/>
                    <a:pt x="6" y="34"/>
                    <a:pt x="7" y="36"/>
                  </a:cubicBezTo>
                  <a:cubicBezTo>
                    <a:pt x="8" y="37"/>
                    <a:pt x="9" y="38"/>
                    <a:pt x="10" y="39"/>
                  </a:cubicBezTo>
                  <a:cubicBezTo>
                    <a:pt x="9" y="38"/>
                    <a:pt x="8" y="38"/>
                    <a:pt x="7" y="37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4" y="38"/>
                    <a:pt x="4" y="38"/>
                    <a:pt x="4" y="38"/>
                  </a:cubicBezTo>
                  <a:cubicBezTo>
                    <a:pt x="3" y="30"/>
                    <a:pt x="3" y="30"/>
                    <a:pt x="3" y="30"/>
                  </a:cubicBezTo>
                  <a:cubicBezTo>
                    <a:pt x="4" y="31"/>
                    <a:pt x="4" y="31"/>
                    <a:pt x="4" y="31"/>
                  </a:cubicBezTo>
                  <a:close/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" name="Freeform 58"/>
            <p:cNvSpPr/>
            <p:nvPr/>
          </p:nvSpPr>
          <p:spPr bwMode="auto">
            <a:xfrm>
              <a:off x="6865938" y="4083050"/>
              <a:ext cx="101600" cy="14288"/>
            </a:xfrm>
            <a:custGeom>
              <a:avLst/>
              <a:gdLst>
                <a:gd name="T0" fmla="*/ 2 w 37"/>
                <a:gd name="T1" fmla="*/ 5 h 5"/>
                <a:gd name="T2" fmla="*/ 34 w 37"/>
                <a:gd name="T3" fmla="*/ 5 h 5"/>
                <a:gd name="T4" fmla="*/ 37 w 37"/>
                <a:gd name="T5" fmla="*/ 3 h 5"/>
                <a:gd name="T6" fmla="*/ 34 w 37"/>
                <a:gd name="T7" fmla="*/ 0 h 5"/>
                <a:gd name="T8" fmla="*/ 2 w 37"/>
                <a:gd name="T9" fmla="*/ 0 h 5"/>
                <a:gd name="T10" fmla="*/ 0 w 37"/>
                <a:gd name="T11" fmla="*/ 3 h 5"/>
                <a:gd name="T12" fmla="*/ 2 w 37"/>
                <a:gd name="T1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" h="5">
                  <a:moveTo>
                    <a:pt x="2" y="5"/>
                  </a:moveTo>
                  <a:cubicBezTo>
                    <a:pt x="34" y="5"/>
                    <a:pt x="34" y="5"/>
                    <a:pt x="34" y="5"/>
                  </a:cubicBezTo>
                  <a:cubicBezTo>
                    <a:pt x="36" y="5"/>
                    <a:pt x="37" y="4"/>
                    <a:pt x="37" y="3"/>
                  </a:cubicBezTo>
                  <a:cubicBezTo>
                    <a:pt x="37" y="1"/>
                    <a:pt x="36" y="0"/>
                    <a:pt x="34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5"/>
                    <a:pt x="2" y="5"/>
                  </a:cubicBezTo>
                  <a:close/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" name="Freeform 59"/>
            <p:cNvSpPr/>
            <p:nvPr/>
          </p:nvSpPr>
          <p:spPr bwMode="auto">
            <a:xfrm>
              <a:off x="6865938" y="4117975"/>
              <a:ext cx="101600" cy="14288"/>
            </a:xfrm>
            <a:custGeom>
              <a:avLst/>
              <a:gdLst>
                <a:gd name="T0" fmla="*/ 2 w 37"/>
                <a:gd name="T1" fmla="*/ 5 h 5"/>
                <a:gd name="T2" fmla="*/ 34 w 37"/>
                <a:gd name="T3" fmla="*/ 5 h 5"/>
                <a:gd name="T4" fmla="*/ 37 w 37"/>
                <a:gd name="T5" fmla="*/ 2 h 5"/>
                <a:gd name="T6" fmla="*/ 34 w 37"/>
                <a:gd name="T7" fmla="*/ 0 h 5"/>
                <a:gd name="T8" fmla="*/ 2 w 37"/>
                <a:gd name="T9" fmla="*/ 0 h 5"/>
                <a:gd name="T10" fmla="*/ 0 w 37"/>
                <a:gd name="T11" fmla="*/ 2 h 5"/>
                <a:gd name="T12" fmla="*/ 2 w 37"/>
                <a:gd name="T1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" h="5">
                  <a:moveTo>
                    <a:pt x="2" y="5"/>
                  </a:moveTo>
                  <a:cubicBezTo>
                    <a:pt x="34" y="5"/>
                    <a:pt x="34" y="5"/>
                    <a:pt x="34" y="5"/>
                  </a:cubicBezTo>
                  <a:cubicBezTo>
                    <a:pt x="36" y="5"/>
                    <a:pt x="37" y="4"/>
                    <a:pt x="37" y="2"/>
                  </a:cubicBezTo>
                  <a:cubicBezTo>
                    <a:pt x="37" y="1"/>
                    <a:pt x="36" y="0"/>
                    <a:pt x="34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4"/>
                    <a:pt x="1" y="5"/>
                    <a:pt x="2" y="5"/>
                  </a:cubicBezTo>
                  <a:close/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" name="Freeform 60"/>
            <p:cNvSpPr/>
            <p:nvPr/>
          </p:nvSpPr>
          <p:spPr bwMode="auto">
            <a:xfrm>
              <a:off x="6865938" y="4151313"/>
              <a:ext cx="101600" cy="12700"/>
            </a:xfrm>
            <a:custGeom>
              <a:avLst/>
              <a:gdLst>
                <a:gd name="T0" fmla="*/ 2 w 37"/>
                <a:gd name="T1" fmla="*/ 5 h 5"/>
                <a:gd name="T2" fmla="*/ 34 w 37"/>
                <a:gd name="T3" fmla="*/ 5 h 5"/>
                <a:gd name="T4" fmla="*/ 37 w 37"/>
                <a:gd name="T5" fmla="*/ 3 h 5"/>
                <a:gd name="T6" fmla="*/ 34 w 37"/>
                <a:gd name="T7" fmla="*/ 0 h 5"/>
                <a:gd name="T8" fmla="*/ 2 w 37"/>
                <a:gd name="T9" fmla="*/ 0 h 5"/>
                <a:gd name="T10" fmla="*/ 0 w 37"/>
                <a:gd name="T11" fmla="*/ 3 h 5"/>
                <a:gd name="T12" fmla="*/ 2 w 37"/>
                <a:gd name="T1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" h="5">
                  <a:moveTo>
                    <a:pt x="2" y="5"/>
                  </a:moveTo>
                  <a:cubicBezTo>
                    <a:pt x="34" y="5"/>
                    <a:pt x="34" y="5"/>
                    <a:pt x="34" y="5"/>
                  </a:cubicBezTo>
                  <a:cubicBezTo>
                    <a:pt x="36" y="5"/>
                    <a:pt x="37" y="4"/>
                    <a:pt x="37" y="3"/>
                  </a:cubicBezTo>
                  <a:cubicBezTo>
                    <a:pt x="37" y="1"/>
                    <a:pt x="36" y="0"/>
                    <a:pt x="34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5"/>
                    <a:pt x="2" y="5"/>
                  </a:cubicBezTo>
                  <a:close/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" name="Freeform 61"/>
            <p:cNvSpPr/>
            <p:nvPr/>
          </p:nvSpPr>
          <p:spPr bwMode="auto">
            <a:xfrm>
              <a:off x="6865938" y="4183063"/>
              <a:ext cx="101600" cy="17463"/>
            </a:xfrm>
            <a:custGeom>
              <a:avLst/>
              <a:gdLst>
                <a:gd name="T0" fmla="*/ 2 w 37"/>
                <a:gd name="T1" fmla="*/ 6 h 6"/>
                <a:gd name="T2" fmla="*/ 34 w 37"/>
                <a:gd name="T3" fmla="*/ 6 h 6"/>
                <a:gd name="T4" fmla="*/ 37 w 37"/>
                <a:gd name="T5" fmla="*/ 3 h 6"/>
                <a:gd name="T6" fmla="*/ 34 w 37"/>
                <a:gd name="T7" fmla="*/ 0 h 6"/>
                <a:gd name="T8" fmla="*/ 2 w 37"/>
                <a:gd name="T9" fmla="*/ 0 h 6"/>
                <a:gd name="T10" fmla="*/ 0 w 37"/>
                <a:gd name="T11" fmla="*/ 3 h 6"/>
                <a:gd name="T12" fmla="*/ 2 w 37"/>
                <a:gd name="T13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" h="6">
                  <a:moveTo>
                    <a:pt x="2" y="6"/>
                  </a:moveTo>
                  <a:cubicBezTo>
                    <a:pt x="34" y="6"/>
                    <a:pt x="34" y="6"/>
                    <a:pt x="34" y="6"/>
                  </a:cubicBezTo>
                  <a:cubicBezTo>
                    <a:pt x="36" y="6"/>
                    <a:pt x="37" y="5"/>
                    <a:pt x="37" y="3"/>
                  </a:cubicBezTo>
                  <a:cubicBezTo>
                    <a:pt x="37" y="2"/>
                    <a:pt x="36" y="0"/>
                    <a:pt x="34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2"/>
                    <a:pt x="0" y="3"/>
                  </a:cubicBezTo>
                  <a:cubicBezTo>
                    <a:pt x="0" y="5"/>
                    <a:pt x="1" y="6"/>
                    <a:pt x="2" y="6"/>
                  </a:cubicBezTo>
                  <a:close/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" name="Freeform 62"/>
            <p:cNvSpPr/>
            <p:nvPr/>
          </p:nvSpPr>
          <p:spPr bwMode="auto">
            <a:xfrm>
              <a:off x="6865938" y="4219575"/>
              <a:ext cx="101600" cy="12700"/>
            </a:xfrm>
            <a:custGeom>
              <a:avLst/>
              <a:gdLst>
                <a:gd name="T0" fmla="*/ 2 w 37"/>
                <a:gd name="T1" fmla="*/ 5 h 5"/>
                <a:gd name="T2" fmla="*/ 34 w 37"/>
                <a:gd name="T3" fmla="*/ 5 h 5"/>
                <a:gd name="T4" fmla="*/ 37 w 37"/>
                <a:gd name="T5" fmla="*/ 3 h 5"/>
                <a:gd name="T6" fmla="*/ 34 w 37"/>
                <a:gd name="T7" fmla="*/ 0 h 5"/>
                <a:gd name="T8" fmla="*/ 2 w 37"/>
                <a:gd name="T9" fmla="*/ 0 h 5"/>
                <a:gd name="T10" fmla="*/ 0 w 37"/>
                <a:gd name="T11" fmla="*/ 3 h 5"/>
                <a:gd name="T12" fmla="*/ 2 w 37"/>
                <a:gd name="T1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" h="5">
                  <a:moveTo>
                    <a:pt x="2" y="5"/>
                  </a:moveTo>
                  <a:cubicBezTo>
                    <a:pt x="34" y="5"/>
                    <a:pt x="34" y="5"/>
                    <a:pt x="34" y="5"/>
                  </a:cubicBezTo>
                  <a:cubicBezTo>
                    <a:pt x="36" y="5"/>
                    <a:pt x="37" y="4"/>
                    <a:pt x="37" y="3"/>
                  </a:cubicBezTo>
                  <a:cubicBezTo>
                    <a:pt x="37" y="1"/>
                    <a:pt x="36" y="0"/>
                    <a:pt x="34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5"/>
                    <a:pt x="2" y="5"/>
                  </a:cubicBezTo>
                  <a:close/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" name="Freeform 63"/>
            <p:cNvSpPr/>
            <p:nvPr/>
          </p:nvSpPr>
          <p:spPr bwMode="auto">
            <a:xfrm>
              <a:off x="6865938" y="4251325"/>
              <a:ext cx="101600" cy="15875"/>
            </a:xfrm>
            <a:custGeom>
              <a:avLst/>
              <a:gdLst>
                <a:gd name="T0" fmla="*/ 2 w 37"/>
                <a:gd name="T1" fmla="*/ 6 h 6"/>
                <a:gd name="T2" fmla="*/ 34 w 37"/>
                <a:gd name="T3" fmla="*/ 6 h 6"/>
                <a:gd name="T4" fmla="*/ 37 w 37"/>
                <a:gd name="T5" fmla="*/ 3 h 6"/>
                <a:gd name="T6" fmla="*/ 34 w 37"/>
                <a:gd name="T7" fmla="*/ 0 h 6"/>
                <a:gd name="T8" fmla="*/ 2 w 37"/>
                <a:gd name="T9" fmla="*/ 0 h 6"/>
                <a:gd name="T10" fmla="*/ 0 w 37"/>
                <a:gd name="T11" fmla="*/ 3 h 6"/>
                <a:gd name="T12" fmla="*/ 2 w 37"/>
                <a:gd name="T13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" h="6">
                  <a:moveTo>
                    <a:pt x="2" y="6"/>
                  </a:moveTo>
                  <a:cubicBezTo>
                    <a:pt x="34" y="6"/>
                    <a:pt x="34" y="6"/>
                    <a:pt x="34" y="6"/>
                  </a:cubicBezTo>
                  <a:cubicBezTo>
                    <a:pt x="36" y="6"/>
                    <a:pt x="37" y="4"/>
                    <a:pt x="37" y="3"/>
                  </a:cubicBezTo>
                  <a:cubicBezTo>
                    <a:pt x="37" y="2"/>
                    <a:pt x="36" y="0"/>
                    <a:pt x="34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2"/>
                    <a:pt x="0" y="3"/>
                  </a:cubicBezTo>
                  <a:cubicBezTo>
                    <a:pt x="0" y="4"/>
                    <a:pt x="1" y="6"/>
                    <a:pt x="2" y="6"/>
                  </a:cubicBezTo>
                  <a:close/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" name="Freeform 64"/>
            <p:cNvSpPr/>
            <p:nvPr/>
          </p:nvSpPr>
          <p:spPr bwMode="auto">
            <a:xfrm>
              <a:off x="6865938" y="4286250"/>
              <a:ext cx="101600" cy="14288"/>
            </a:xfrm>
            <a:custGeom>
              <a:avLst/>
              <a:gdLst>
                <a:gd name="T0" fmla="*/ 2 w 37"/>
                <a:gd name="T1" fmla="*/ 5 h 5"/>
                <a:gd name="T2" fmla="*/ 34 w 37"/>
                <a:gd name="T3" fmla="*/ 5 h 5"/>
                <a:gd name="T4" fmla="*/ 37 w 37"/>
                <a:gd name="T5" fmla="*/ 2 h 5"/>
                <a:gd name="T6" fmla="*/ 34 w 37"/>
                <a:gd name="T7" fmla="*/ 0 h 5"/>
                <a:gd name="T8" fmla="*/ 2 w 37"/>
                <a:gd name="T9" fmla="*/ 0 h 5"/>
                <a:gd name="T10" fmla="*/ 0 w 37"/>
                <a:gd name="T11" fmla="*/ 2 h 5"/>
                <a:gd name="T12" fmla="*/ 2 w 37"/>
                <a:gd name="T1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" h="5">
                  <a:moveTo>
                    <a:pt x="2" y="5"/>
                  </a:moveTo>
                  <a:cubicBezTo>
                    <a:pt x="34" y="5"/>
                    <a:pt x="34" y="5"/>
                    <a:pt x="34" y="5"/>
                  </a:cubicBezTo>
                  <a:cubicBezTo>
                    <a:pt x="36" y="5"/>
                    <a:pt x="37" y="4"/>
                    <a:pt x="37" y="2"/>
                  </a:cubicBezTo>
                  <a:cubicBezTo>
                    <a:pt x="37" y="1"/>
                    <a:pt x="36" y="0"/>
                    <a:pt x="34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4"/>
                    <a:pt x="1" y="5"/>
                    <a:pt x="2" y="5"/>
                  </a:cubicBezTo>
                  <a:close/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" name="Freeform 65"/>
            <p:cNvSpPr/>
            <p:nvPr/>
          </p:nvSpPr>
          <p:spPr bwMode="auto">
            <a:xfrm>
              <a:off x="6865938" y="4319588"/>
              <a:ext cx="101600" cy="15875"/>
            </a:xfrm>
            <a:custGeom>
              <a:avLst/>
              <a:gdLst>
                <a:gd name="T0" fmla="*/ 2 w 37"/>
                <a:gd name="T1" fmla="*/ 6 h 6"/>
                <a:gd name="T2" fmla="*/ 34 w 37"/>
                <a:gd name="T3" fmla="*/ 6 h 6"/>
                <a:gd name="T4" fmla="*/ 37 w 37"/>
                <a:gd name="T5" fmla="*/ 3 h 6"/>
                <a:gd name="T6" fmla="*/ 34 w 37"/>
                <a:gd name="T7" fmla="*/ 0 h 6"/>
                <a:gd name="T8" fmla="*/ 2 w 37"/>
                <a:gd name="T9" fmla="*/ 0 h 6"/>
                <a:gd name="T10" fmla="*/ 0 w 37"/>
                <a:gd name="T11" fmla="*/ 3 h 6"/>
                <a:gd name="T12" fmla="*/ 2 w 37"/>
                <a:gd name="T13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" h="6">
                  <a:moveTo>
                    <a:pt x="2" y="6"/>
                  </a:moveTo>
                  <a:cubicBezTo>
                    <a:pt x="34" y="6"/>
                    <a:pt x="34" y="6"/>
                    <a:pt x="34" y="6"/>
                  </a:cubicBezTo>
                  <a:cubicBezTo>
                    <a:pt x="36" y="6"/>
                    <a:pt x="37" y="4"/>
                    <a:pt x="37" y="3"/>
                  </a:cubicBezTo>
                  <a:cubicBezTo>
                    <a:pt x="37" y="1"/>
                    <a:pt x="36" y="0"/>
                    <a:pt x="34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2" y="6"/>
                  </a:cubicBezTo>
                  <a:close/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" name="Freeform 66"/>
            <p:cNvSpPr/>
            <p:nvPr/>
          </p:nvSpPr>
          <p:spPr bwMode="auto">
            <a:xfrm>
              <a:off x="6865938" y="4354513"/>
              <a:ext cx="101600" cy="14288"/>
            </a:xfrm>
            <a:custGeom>
              <a:avLst/>
              <a:gdLst>
                <a:gd name="T0" fmla="*/ 2 w 37"/>
                <a:gd name="T1" fmla="*/ 5 h 5"/>
                <a:gd name="T2" fmla="*/ 34 w 37"/>
                <a:gd name="T3" fmla="*/ 5 h 5"/>
                <a:gd name="T4" fmla="*/ 37 w 37"/>
                <a:gd name="T5" fmla="*/ 2 h 5"/>
                <a:gd name="T6" fmla="*/ 34 w 37"/>
                <a:gd name="T7" fmla="*/ 0 h 5"/>
                <a:gd name="T8" fmla="*/ 2 w 37"/>
                <a:gd name="T9" fmla="*/ 0 h 5"/>
                <a:gd name="T10" fmla="*/ 0 w 37"/>
                <a:gd name="T11" fmla="*/ 2 h 5"/>
                <a:gd name="T12" fmla="*/ 2 w 37"/>
                <a:gd name="T1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" h="5">
                  <a:moveTo>
                    <a:pt x="2" y="5"/>
                  </a:moveTo>
                  <a:cubicBezTo>
                    <a:pt x="34" y="5"/>
                    <a:pt x="34" y="5"/>
                    <a:pt x="34" y="5"/>
                  </a:cubicBezTo>
                  <a:cubicBezTo>
                    <a:pt x="36" y="5"/>
                    <a:pt x="37" y="4"/>
                    <a:pt x="37" y="2"/>
                  </a:cubicBezTo>
                  <a:cubicBezTo>
                    <a:pt x="37" y="1"/>
                    <a:pt x="36" y="0"/>
                    <a:pt x="34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4"/>
                    <a:pt x="1" y="5"/>
                    <a:pt x="2" y="5"/>
                  </a:cubicBezTo>
                  <a:close/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" name="Freeform 67"/>
            <p:cNvSpPr/>
            <p:nvPr/>
          </p:nvSpPr>
          <p:spPr bwMode="auto">
            <a:xfrm>
              <a:off x="6865938" y="4387850"/>
              <a:ext cx="101600" cy="12700"/>
            </a:xfrm>
            <a:custGeom>
              <a:avLst/>
              <a:gdLst>
                <a:gd name="T0" fmla="*/ 2 w 37"/>
                <a:gd name="T1" fmla="*/ 5 h 5"/>
                <a:gd name="T2" fmla="*/ 34 w 37"/>
                <a:gd name="T3" fmla="*/ 5 h 5"/>
                <a:gd name="T4" fmla="*/ 37 w 37"/>
                <a:gd name="T5" fmla="*/ 3 h 5"/>
                <a:gd name="T6" fmla="*/ 34 w 37"/>
                <a:gd name="T7" fmla="*/ 0 h 5"/>
                <a:gd name="T8" fmla="*/ 2 w 37"/>
                <a:gd name="T9" fmla="*/ 0 h 5"/>
                <a:gd name="T10" fmla="*/ 0 w 37"/>
                <a:gd name="T11" fmla="*/ 3 h 5"/>
                <a:gd name="T12" fmla="*/ 2 w 37"/>
                <a:gd name="T1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" h="5">
                  <a:moveTo>
                    <a:pt x="2" y="5"/>
                  </a:moveTo>
                  <a:cubicBezTo>
                    <a:pt x="34" y="5"/>
                    <a:pt x="34" y="5"/>
                    <a:pt x="34" y="5"/>
                  </a:cubicBezTo>
                  <a:cubicBezTo>
                    <a:pt x="36" y="5"/>
                    <a:pt x="37" y="4"/>
                    <a:pt x="37" y="3"/>
                  </a:cubicBezTo>
                  <a:cubicBezTo>
                    <a:pt x="37" y="1"/>
                    <a:pt x="36" y="0"/>
                    <a:pt x="34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5"/>
                    <a:pt x="2" y="5"/>
                  </a:cubicBezTo>
                  <a:close/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" name="Freeform 68"/>
            <p:cNvSpPr/>
            <p:nvPr/>
          </p:nvSpPr>
          <p:spPr bwMode="auto">
            <a:xfrm>
              <a:off x="6978650" y="4083050"/>
              <a:ext cx="100013" cy="14288"/>
            </a:xfrm>
            <a:custGeom>
              <a:avLst/>
              <a:gdLst>
                <a:gd name="T0" fmla="*/ 2 w 37"/>
                <a:gd name="T1" fmla="*/ 5 h 5"/>
                <a:gd name="T2" fmla="*/ 34 w 37"/>
                <a:gd name="T3" fmla="*/ 5 h 5"/>
                <a:gd name="T4" fmla="*/ 37 w 37"/>
                <a:gd name="T5" fmla="*/ 3 h 5"/>
                <a:gd name="T6" fmla="*/ 34 w 37"/>
                <a:gd name="T7" fmla="*/ 0 h 5"/>
                <a:gd name="T8" fmla="*/ 2 w 37"/>
                <a:gd name="T9" fmla="*/ 0 h 5"/>
                <a:gd name="T10" fmla="*/ 0 w 37"/>
                <a:gd name="T11" fmla="*/ 3 h 5"/>
                <a:gd name="T12" fmla="*/ 2 w 37"/>
                <a:gd name="T1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" h="5">
                  <a:moveTo>
                    <a:pt x="2" y="5"/>
                  </a:moveTo>
                  <a:cubicBezTo>
                    <a:pt x="34" y="5"/>
                    <a:pt x="34" y="5"/>
                    <a:pt x="34" y="5"/>
                  </a:cubicBezTo>
                  <a:cubicBezTo>
                    <a:pt x="36" y="5"/>
                    <a:pt x="37" y="4"/>
                    <a:pt x="37" y="3"/>
                  </a:cubicBezTo>
                  <a:cubicBezTo>
                    <a:pt x="37" y="1"/>
                    <a:pt x="36" y="0"/>
                    <a:pt x="34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5"/>
                    <a:pt x="2" y="5"/>
                  </a:cubicBezTo>
                  <a:close/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9" name="Freeform 69"/>
            <p:cNvSpPr/>
            <p:nvPr/>
          </p:nvSpPr>
          <p:spPr bwMode="auto">
            <a:xfrm>
              <a:off x="6978650" y="4117975"/>
              <a:ext cx="100013" cy="14288"/>
            </a:xfrm>
            <a:custGeom>
              <a:avLst/>
              <a:gdLst>
                <a:gd name="T0" fmla="*/ 2 w 37"/>
                <a:gd name="T1" fmla="*/ 5 h 5"/>
                <a:gd name="T2" fmla="*/ 34 w 37"/>
                <a:gd name="T3" fmla="*/ 5 h 5"/>
                <a:gd name="T4" fmla="*/ 37 w 37"/>
                <a:gd name="T5" fmla="*/ 2 h 5"/>
                <a:gd name="T6" fmla="*/ 34 w 37"/>
                <a:gd name="T7" fmla="*/ 0 h 5"/>
                <a:gd name="T8" fmla="*/ 2 w 37"/>
                <a:gd name="T9" fmla="*/ 0 h 5"/>
                <a:gd name="T10" fmla="*/ 0 w 37"/>
                <a:gd name="T11" fmla="*/ 2 h 5"/>
                <a:gd name="T12" fmla="*/ 2 w 37"/>
                <a:gd name="T1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" h="5">
                  <a:moveTo>
                    <a:pt x="2" y="5"/>
                  </a:moveTo>
                  <a:cubicBezTo>
                    <a:pt x="34" y="5"/>
                    <a:pt x="34" y="5"/>
                    <a:pt x="34" y="5"/>
                  </a:cubicBezTo>
                  <a:cubicBezTo>
                    <a:pt x="36" y="5"/>
                    <a:pt x="37" y="4"/>
                    <a:pt x="37" y="2"/>
                  </a:cubicBezTo>
                  <a:cubicBezTo>
                    <a:pt x="37" y="1"/>
                    <a:pt x="36" y="0"/>
                    <a:pt x="34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4"/>
                    <a:pt x="1" y="5"/>
                    <a:pt x="2" y="5"/>
                  </a:cubicBezTo>
                  <a:close/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" name="Freeform 70"/>
            <p:cNvSpPr/>
            <p:nvPr/>
          </p:nvSpPr>
          <p:spPr bwMode="auto">
            <a:xfrm>
              <a:off x="6978650" y="4151313"/>
              <a:ext cx="100013" cy="12700"/>
            </a:xfrm>
            <a:custGeom>
              <a:avLst/>
              <a:gdLst>
                <a:gd name="T0" fmla="*/ 2 w 37"/>
                <a:gd name="T1" fmla="*/ 5 h 5"/>
                <a:gd name="T2" fmla="*/ 34 w 37"/>
                <a:gd name="T3" fmla="*/ 5 h 5"/>
                <a:gd name="T4" fmla="*/ 37 w 37"/>
                <a:gd name="T5" fmla="*/ 3 h 5"/>
                <a:gd name="T6" fmla="*/ 34 w 37"/>
                <a:gd name="T7" fmla="*/ 0 h 5"/>
                <a:gd name="T8" fmla="*/ 2 w 37"/>
                <a:gd name="T9" fmla="*/ 0 h 5"/>
                <a:gd name="T10" fmla="*/ 0 w 37"/>
                <a:gd name="T11" fmla="*/ 3 h 5"/>
                <a:gd name="T12" fmla="*/ 2 w 37"/>
                <a:gd name="T1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" h="5">
                  <a:moveTo>
                    <a:pt x="2" y="5"/>
                  </a:moveTo>
                  <a:cubicBezTo>
                    <a:pt x="34" y="5"/>
                    <a:pt x="34" y="5"/>
                    <a:pt x="34" y="5"/>
                  </a:cubicBezTo>
                  <a:cubicBezTo>
                    <a:pt x="36" y="5"/>
                    <a:pt x="37" y="4"/>
                    <a:pt x="37" y="3"/>
                  </a:cubicBezTo>
                  <a:cubicBezTo>
                    <a:pt x="37" y="1"/>
                    <a:pt x="36" y="0"/>
                    <a:pt x="34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5"/>
                    <a:pt x="2" y="5"/>
                  </a:cubicBezTo>
                  <a:close/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" name="Freeform 71"/>
            <p:cNvSpPr/>
            <p:nvPr/>
          </p:nvSpPr>
          <p:spPr bwMode="auto">
            <a:xfrm>
              <a:off x="6978650" y="4183063"/>
              <a:ext cx="100013" cy="17463"/>
            </a:xfrm>
            <a:custGeom>
              <a:avLst/>
              <a:gdLst>
                <a:gd name="T0" fmla="*/ 2 w 37"/>
                <a:gd name="T1" fmla="*/ 6 h 6"/>
                <a:gd name="T2" fmla="*/ 34 w 37"/>
                <a:gd name="T3" fmla="*/ 6 h 6"/>
                <a:gd name="T4" fmla="*/ 37 w 37"/>
                <a:gd name="T5" fmla="*/ 3 h 6"/>
                <a:gd name="T6" fmla="*/ 34 w 37"/>
                <a:gd name="T7" fmla="*/ 0 h 6"/>
                <a:gd name="T8" fmla="*/ 2 w 37"/>
                <a:gd name="T9" fmla="*/ 0 h 6"/>
                <a:gd name="T10" fmla="*/ 0 w 37"/>
                <a:gd name="T11" fmla="*/ 3 h 6"/>
                <a:gd name="T12" fmla="*/ 2 w 37"/>
                <a:gd name="T13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" h="6">
                  <a:moveTo>
                    <a:pt x="2" y="6"/>
                  </a:moveTo>
                  <a:cubicBezTo>
                    <a:pt x="34" y="6"/>
                    <a:pt x="34" y="6"/>
                    <a:pt x="34" y="6"/>
                  </a:cubicBezTo>
                  <a:cubicBezTo>
                    <a:pt x="36" y="6"/>
                    <a:pt x="37" y="5"/>
                    <a:pt x="37" y="3"/>
                  </a:cubicBezTo>
                  <a:cubicBezTo>
                    <a:pt x="37" y="2"/>
                    <a:pt x="36" y="0"/>
                    <a:pt x="34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2"/>
                    <a:pt x="0" y="3"/>
                  </a:cubicBezTo>
                  <a:cubicBezTo>
                    <a:pt x="0" y="5"/>
                    <a:pt x="1" y="6"/>
                    <a:pt x="2" y="6"/>
                  </a:cubicBezTo>
                  <a:close/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" name="Freeform 72"/>
            <p:cNvSpPr/>
            <p:nvPr/>
          </p:nvSpPr>
          <p:spPr bwMode="auto">
            <a:xfrm>
              <a:off x="6978650" y="4219575"/>
              <a:ext cx="100013" cy="12700"/>
            </a:xfrm>
            <a:custGeom>
              <a:avLst/>
              <a:gdLst>
                <a:gd name="T0" fmla="*/ 2 w 37"/>
                <a:gd name="T1" fmla="*/ 5 h 5"/>
                <a:gd name="T2" fmla="*/ 34 w 37"/>
                <a:gd name="T3" fmla="*/ 5 h 5"/>
                <a:gd name="T4" fmla="*/ 37 w 37"/>
                <a:gd name="T5" fmla="*/ 3 h 5"/>
                <a:gd name="T6" fmla="*/ 34 w 37"/>
                <a:gd name="T7" fmla="*/ 0 h 5"/>
                <a:gd name="T8" fmla="*/ 2 w 37"/>
                <a:gd name="T9" fmla="*/ 0 h 5"/>
                <a:gd name="T10" fmla="*/ 0 w 37"/>
                <a:gd name="T11" fmla="*/ 3 h 5"/>
                <a:gd name="T12" fmla="*/ 2 w 37"/>
                <a:gd name="T1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" h="5">
                  <a:moveTo>
                    <a:pt x="2" y="5"/>
                  </a:moveTo>
                  <a:cubicBezTo>
                    <a:pt x="34" y="5"/>
                    <a:pt x="34" y="5"/>
                    <a:pt x="34" y="5"/>
                  </a:cubicBezTo>
                  <a:cubicBezTo>
                    <a:pt x="36" y="5"/>
                    <a:pt x="37" y="4"/>
                    <a:pt x="37" y="3"/>
                  </a:cubicBezTo>
                  <a:cubicBezTo>
                    <a:pt x="37" y="1"/>
                    <a:pt x="36" y="0"/>
                    <a:pt x="34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5"/>
                    <a:pt x="2" y="5"/>
                  </a:cubicBezTo>
                  <a:close/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" name="Freeform 73"/>
            <p:cNvSpPr/>
            <p:nvPr/>
          </p:nvSpPr>
          <p:spPr bwMode="auto">
            <a:xfrm>
              <a:off x="6978650" y="4251325"/>
              <a:ext cx="100013" cy="15875"/>
            </a:xfrm>
            <a:custGeom>
              <a:avLst/>
              <a:gdLst>
                <a:gd name="T0" fmla="*/ 2 w 37"/>
                <a:gd name="T1" fmla="*/ 6 h 6"/>
                <a:gd name="T2" fmla="*/ 34 w 37"/>
                <a:gd name="T3" fmla="*/ 6 h 6"/>
                <a:gd name="T4" fmla="*/ 37 w 37"/>
                <a:gd name="T5" fmla="*/ 3 h 6"/>
                <a:gd name="T6" fmla="*/ 34 w 37"/>
                <a:gd name="T7" fmla="*/ 0 h 6"/>
                <a:gd name="T8" fmla="*/ 2 w 37"/>
                <a:gd name="T9" fmla="*/ 0 h 6"/>
                <a:gd name="T10" fmla="*/ 0 w 37"/>
                <a:gd name="T11" fmla="*/ 3 h 6"/>
                <a:gd name="T12" fmla="*/ 2 w 37"/>
                <a:gd name="T13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" h="6">
                  <a:moveTo>
                    <a:pt x="2" y="6"/>
                  </a:moveTo>
                  <a:cubicBezTo>
                    <a:pt x="34" y="6"/>
                    <a:pt x="34" y="6"/>
                    <a:pt x="34" y="6"/>
                  </a:cubicBezTo>
                  <a:cubicBezTo>
                    <a:pt x="36" y="6"/>
                    <a:pt x="37" y="4"/>
                    <a:pt x="37" y="3"/>
                  </a:cubicBezTo>
                  <a:cubicBezTo>
                    <a:pt x="37" y="2"/>
                    <a:pt x="36" y="0"/>
                    <a:pt x="34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2"/>
                    <a:pt x="0" y="3"/>
                  </a:cubicBezTo>
                  <a:cubicBezTo>
                    <a:pt x="0" y="4"/>
                    <a:pt x="1" y="6"/>
                    <a:pt x="2" y="6"/>
                  </a:cubicBezTo>
                  <a:close/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" name="Freeform 74"/>
            <p:cNvSpPr/>
            <p:nvPr/>
          </p:nvSpPr>
          <p:spPr bwMode="auto">
            <a:xfrm>
              <a:off x="6978650" y="4286250"/>
              <a:ext cx="100013" cy="14288"/>
            </a:xfrm>
            <a:custGeom>
              <a:avLst/>
              <a:gdLst>
                <a:gd name="T0" fmla="*/ 2 w 37"/>
                <a:gd name="T1" fmla="*/ 5 h 5"/>
                <a:gd name="T2" fmla="*/ 34 w 37"/>
                <a:gd name="T3" fmla="*/ 5 h 5"/>
                <a:gd name="T4" fmla="*/ 37 w 37"/>
                <a:gd name="T5" fmla="*/ 2 h 5"/>
                <a:gd name="T6" fmla="*/ 34 w 37"/>
                <a:gd name="T7" fmla="*/ 0 h 5"/>
                <a:gd name="T8" fmla="*/ 2 w 37"/>
                <a:gd name="T9" fmla="*/ 0 h 5"/>
                <a:gd name="T10" fmla="*/ 0 w 37"/>
                <a:gd name="T11" fmla="*/ 2 h 5"/>
                <a:gd name="T12" fmla="*/ 2 w 37"/>
                <a:gd name="T1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" h="5">
                  <a:moveTo>
                    <a:pt x="2" y="5"/>
                  </a:moveTo>
                  <a:cubicBezTo>
                    <a:pt x="34" y="5"/>
                    <a:pt x="34" y="5"/>
                    <a:pt x="34" y="5"/>
                  </a:cubicBezTo>
                  <a:cubicBezTo>
                    <a:pt x="36" y="5"/>
                    <a:pt x="37" y="4"/>
                    <a:pt x="37" y="2"/>
                  </a:cubicBezTo>
                  <a:cubicBezTo>
                    <a:pt x="37" y="1"/>
                    <a:pt x="36" y="0"/>
                    <a:pt x="34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4"/>
                    <a:pt x="1" y="5"/>
                    <a:pt x="2" y="5"/>
                  </a:cubicBezTo>
                  <a:close/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5" name="Freeform 75"/>
            <p:cNvSpPr/>
            <p:nvPr/>
          </p:nvSpPr>
          <p:spPr bwMode="auto">
            <a:xfrm>
              <a:off x="6978650" y="4319588"/>
              <a:ext cx="100013" cy="15875"/>
            </a:xfrm>
            <a:custGeom>
              <a:avLst/>
              <a:gdLst>
                <a:gd name="T0" fmla="*/ 2 w 37"/>
                <a:gd name="T1" fmla="*/ 6 h 6"/>
                <a:gd name="T2" fmla="*/ 34 w 37"/>
                <a:gd name="T3" fmla="*/ 6 h 6"/>
                <a:gd name="T4" fmla="*/ 37 w 37"/>
                <a:gd name="T5" fmla="*/ 3 h 6"/>
                <a:gd name="T6" fmla="*/ 34 w 37"/>
                <a:gd name="T7" fmla="*/ 0 h 6"/>
                <a:gd name="T8" fmla="*/ 2 w 37"/>
                <a:gd name="T9" fmla="*/ 0 h 6"/>
                <a:gd name="T10" fmla="*/ 0 w 37"/>
                <a:gd name="T11" fmla="*/ 3 h 6"/>
                <a:gd name="T12" fmla="*/ 2 w 37"/>
                <a:gd name="T13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" h="6">
                  <a:moveTo>
                    <a:pt x="2" y="6"/>
                  </a:moveTo>
                  <a:cubicBezTo>
                    <a:pt x="34" y="6"/>
                    <a:pt x="34" y="6"/>
                    <a:pt x="34" y="6"/>
                  </a:cubicBezTo>
                  <a:cubicBezTo>
                    <a:pt x="36" y="6"/>
                    <a:pt x="37" y="4"/>
                    <a:pt x="37" y="3"/>
                  </a:cubicBezTo>
                  <a:cubicBezTo>
                    <a:pt x="37" y="1"/>
                    <a:pt x="36" y="0"/>
                    <a:pt x="34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2" y="6"/>
                  </a:cubicBezTo>
                  <a:close/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6" name="Freeform 76"/>
            <p:cNvSpPr/>
            <p:nvPr/>
          </p:nvSpPr>
          <p:spPr bwMode="auto">
            <a:xfrm>
              <a:off x="6978650" y="4354513"/>
              <a:ext cx="100013" cy="14288"/>
            </a:xfrm>
            <a:custGeom>
              <a:avLst/>
              <a:gdLst>
                <a:gd name="T0" fmla="*/ 2 w 37"/>
                <a:gd name="T1" fmla="*/ 5 h 5"/>
                <a:gd name="T2" fmla="*/ 34 w 37"/>
                <a:gd name="T3" fmla="*/ 5 h 5"/>
                <a:gd name="T4" fmla="*/ 37 w 37"/>
                <a:gd name="T5" fmla="*/ 2 h 5"/>
                <a:gd name="T6" fmla="*/ 34 w 37"/>
                <a:gd name="T7" fmla="*/ 0 h 5"/>
                <a:gd name="T8" fmla="*/ 2 w 37"/>
                <a:gd name="T9" fmla="*/ 0 h 5"/>
                <a:gd name="T10" fmla="*/ 0 w 37"/>
                <a:gd name="T11" fmla="*/ 2 h 5"/>
                <a:gd name="T12" fmla="*/ 2 w 37"/>
                <a:gd name="T1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" h="5">
                  <a:moveTo>
                    <a:pt x="2" y="5"/>
                  </a:moveTo>
                  <a:cubicBezTo>
                    <a:pt x="34" y="5"/>
                    <a:pt x="34" y="5"/>
                    <a:pt x="34" y="5"/>
                  </a:cubicBezTo>
                  <a:cubicBezTo>
                    <a:pt x="36" y="5"/>
                    <a:pt x="37" y="4"/>
                    <a:pt x="37" y="2"/>
                  </a:cubicBezTo>
                  <a:cubicBezTo>
                    <a:pt x="37" y="1"/>
                    <a:pt x="36" y="0"/>
                    <a:pt x="34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4"/>
                    <a:pt x="1" y="5"/>
                    <a:pt x="2" y="5"/>
                  </a:cubicBezTo>
                  <a:close/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7" name="Freeform 77"/>
            <p:cNvSpPr/>
            <p:nvPr/>
          </p:nvSpPr>
          <p:spPr bwMode="auto">
            <a:xfrm>
              <a:off x="6978650" y="4387850"/>
              <a:ext cx="100013" cy="12700"/>
            </a:xfrm>
            <a:custGeom>
              <a:avLst/>
              <a:gdLst>
                <a:gd name="T0" fmla="*/ 2 w 37"/>
                <a:gd name="T1" fmla="*/ 5 h 5"/>
                <a:gd name="T2" fmla="*/ 34 w 37"/>
                <a:gd name="T3" fmla="*/ 5 h 5"/>
                <a:gd name="T4" fmla="*/ 37 w 37"/>
                <a:gd name="T5" fmla="*/ 3 h 5"/>
                <a:gd name="T6" fmla="*/ 34 w 37"/>
                <a:gd name="T7" fmla="*/ 0 h 5"/>
                <a:gd name="T8" fmla="*/ 2 w 37"/>
                <a:gd name="T9" fmla="*/ 0 h 5"/>
                <a:gd name="T10" fmla="*/ 0 w 37"/>
                <a:gd name="T11" fmla="*/ 3 h 5"/>
                <a:gd name="T12" fmla="*/ 2 w 37"/>
                <a:gd name="T1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" h="5">
                  <a:moveTo>
                    <a:pt x="2" y="5"/>
                  </a:moveTo>
                  <a:cubicBezTo>
                    <a:pt x="34" y="5"/>
                    <a:pt x="34" y="5"/>
                    <a:pt x="34" y="5"/>
                  </a:cubicBezTo>
                  <a:cubicBezTo>
                    <a:pt x="36" y="5"/>
                    <a:pt x="37" y="4"/>
                    <a:pt x="37" y="3"/>
                  </a:cubicBezTo>
                  <a:cubicBezTo>
                    <a:pt x="37" y="1"/>
                    <a:pt x="36" y="0"/>
                    <a:pt x="34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5"/>
                    <a:pt x="2" y="5"/>
                  </a:cubicBezTo>
                  <a:close/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8" name="Freeform 78"/>
            <p:cNvSpPr>
              <a:spLocks noEditPoints="1"/>
            </p:cNvSpPr>
            <p:nvPr/>
          </p:nvSpPr>
          <p:spPr bwMode="auto">
            <a:xfrm>
              <a:off x="6626225" y="4094163"/>
              <a:ext cx="220663" cy="138113"/>
            </a:xfrm>
            <a:custGeom>
              <a:avLst/>
              <a:gdLst>
                <a:gd name="T0" fmla="*/ 6 w 81"/>
                <a:gd name="T1" fmla="*/ 51 h 51"/>
                <a:gd name="T2" fmla="*/ 74 w 81"/>
                <a:gd name="T3" fmla="*/ 51 h 51"/>
                <a:gd name="T4" fmla="*/ 81 w 81"/>
                <a:gd name="T5" fmla="*/ 45 h 51"/>
                <a:gd name="T6" fmla="*/ 81 w 81"/>
                <a:gd name="T7" fmla="*/ 6 h 51"/>
                <a:gd name="T8" fmla="*/ 74 w 81"/>
                <a:gd name="T9" fmla="*/ 0 h 51"/>
                <a:gd name="T10" fmla="*/ 6 w 81"/>
                <a:gd name="T11" fmla="*/ 0 h 51"/>
                <a:gd name="T12" fmla="*/ 0 w 81"/>
                <a:gd name="T13" fmla="*/ 6 h 51"/>
                <a:gd name="T14" fmla="*/ 0 w 81"/>
                <a:gd name="T15" fmla="*/ 45 h 51"/>
                <a:gd name="T16" fmla="*/ 6 w 81"/>
                <a:gd name="T17" fmla="*/ 51 h 51"/>
                <a:gd name="T18" fmla="*/ 3 w 81"/>
                <a:gd name="T19" fmla="*/ 6 h 51"/>
                <a:gd name="T20" fmla="*/ 6 w 81"/>
                <a:gd name="T21" fmla="*/ 3 h 51"/>
                <a:gd name="T22" fmla="*/ 74 w 81"/>
                <a:gd name="T23" fmla="*/ 3 h 51"/>
                <a:gd name="T24" fmla="*/ 78 w 81"/>
                <a:gd name="T25" fmla="*/ 6 h 51"/>
                <a:gd name="T26" fmla="*/ 78 w 81"/>
                <a:gd name="T27" fmla="*/ 45 h 51"/>
                <a:gd name="T28" fmla="*/ 74 w 81"/>
                <a:gd name="T29" fmla="*/ 48 h 51"/>
                <a:gd name="T30" fmla="*/ 6 w 81"/>
                <a:gd name="T31" fmla="*/ 48 h 51"/>
                <a:gd name="T32" fmla="*/ 3 w 81"/>
                <a:gd name="T33" fmla="*/ 45 h 51"/>
                <a:gd name="T34" fmla="*/ 3 w 81"/>
                <a:gd name="T35" fmla="*/ 6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81" h="51">
                  <a:moveTo>
                    <a:pt x="6" y="51"/>
                  </a:moveTo>
                  <a:cubicBezTo>
                    <a:pt x="74" y="51"/>
                    <a:pt x="74" y="51"/>
                    <a:pt x="74" y="51"/>
                  </a:cubicBezTo>
                  <a:cubicBezTo>
                    <a:pt x="78" y="51"/>
                    <a:pt x="81" y="49"/>
                    <a:pt x="81" y="45"/>
                  </a:cubicBezTo>
                  <a:cubicBezTo>
                    <a:pt x="81" y="6"/>
                    <a:pt x="81" y="6"/>
                    <a:pt x="81" y="6"/>
                  </a:cubicBezTo>
                  <a:cubicBezTo>
                    <a:pt x="81" y="3"/>
                    <a:pt x="78" y="0"/>
                    <a:pt x="74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3" y="0"/>
                    <a:pt x="0" y="3"/>
                    <a:pt x="0" y="6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49"/>
                    <a:pt x="3" y="51"/>
                    <a:pt x="6" y="51"/>
                  </a:cubicBezTo>
                  <a:close/>
                  <a:moveTo>
                    <a:pt x="3" y="6"/>
                  </a:moveTo>
                  <a:cubicBezTo>
                    <a:pt x="3" y="5"/>
                    <a:pt x="5" y="3"/>
                    <a:pt x="6" y="3"/>
                  </a:cubicBezTo>
                  <a:cubicBezTo>
                    <a:pt x="74" y="3"/>
                    <a:pt x="74" y="3"/>
                    <a:pt x="74" y="3"/>
                  </a:cubicBezTo>
                  <a:cubicBezTo>
                    <a:pt x="76" y="3"/>
                    <a:pt x="78" y="5"/>
                    <a:pt x="78" y="6"/>
                  </a:cubicBezTo>
                  <a:cubicBezTo>
                    <a:pt x="78" y="45"/>
                    <a:pt x="78" y="45"/>
                    <a:pt x="78" y="45"/>
                  </a:cubicBezTo>
                  <a:cubicBezTo>
                    <a:pt x="78" y="47"/>
                    <a:pt x="76" y="48"/>
                    <a:pt x="74" y="48"/>
                  </a:cubicBezTo>
                  <a:cubicBezTo>
                    <a:pt x="6" y="48"/>
                    <a:pt x="6" y="48"/>
                    <a:pt x="6" y="48"/>
                  </a:cubicBezTo>
                  <a:cubicBezTo>
                    <a:pt x="5" y="48"/>
                    <a:pt x="3" y="47"/>
                    <a:pt x="3" y="45"/>
                  </a:cubicBezTo>
                  <a:lnTo>
                    <a:pt x="3" y="6"/>
                  </a:lnTo>
                  <a:close/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9" name="Freeform 79"/>
            <p:cNvSpPr/>
            <p:nvPr/>
          </p:nvSpPr>
          <p:spPr bwMode="auto">
            <a:xfrm>
              <a:off x="6746875" y="4251325"/>
              <a:ext cx="100013" cy="15875"/>
            </a:xfrm>
            <a:custGeom>
              <a:avLst/>
              <a:gdLst>
                <a:gd name="T0" fmla="*/ 34 w 37"/>
                <a:gd name="T1" fmla="*/ 0 h 6"/>
                <a:gd name="T2" fmla="*/ 2 w 37"/>
                <a:gd name="T3" fmla="*/ 0 h 6"/>
                <a:gd name="T4" fmla="*/ 0 w 37"/>
                <a:gd name="T5" fmla="*/ 3 h 6"/>
                <a:gd name="T6" fmla="*/ 2 w 37"/>
                <a:gd name="T7" fmla="*/ 6 h 6"/>
                <a:gd name="T8" fmla="*/ 34 w 37"/>
                <a:gd name="T9" fmla="*/ 6 h 6"/>
                <a:gd name="T10" fmla="*/ 37 w 37"/>
                <a:gd name="T11" fmla="*/ 3 h 6"/>
                <a:gd name="T12" fmla="*/ 34 w 37"/>
                <a:gd name="T1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" h="6">
                  <a:moveTo>
                    <a:pt x="34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2"/>
                    <a:pt x="0" y="3"/>
                  </a:cubicBezTo>
                  <a:cubicBezTo>
                    <a:pt x="0" y="4"/>
                    <a:pt x="1" y="6"/>
                    <a:pt x="2" y="6"/>
                  </a:cubicBezTo>
                  <a:cubicBezTo>
                    <a:pt x="34" y="6"/>
                    <a:pt x="34" y="6"/>
                    <a:pt x="34" y="6"/>
                  </a:cubicBezTo>
                  <a:cubicBezTo>
                    <a:pt x="36" y="6"/>
                    <a:pt x="37" y="4"/>
                    <a:pt x="37" y="3"/>
                  </a:cubicBezTo>
                  <a:cubicBezTo>
                    <a:pt x="37" y="2"/>
                    <a:pt x="36" y="0"/>
                    <a:pt x="34" y="0"/>
                  </a:cubicBezTo>
                  <a:close/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0" name="Freeform 80"/>
            <p:cNvSpPr/>
            <p:nvPr/>
          </p:nvSpPr>
          <p:spPr bwMode="auto">
            <a:xfrm>
              <a:off x="6746875" y="4286250"/>
              <a:ext cx="100013" cy="14288"/>
            </a:xfrm>
            <a:custGeom>
              <a:avLst/>
              <a:gdLst>
                <a:gd name="T0" fmla="*/ 34 w 37"/>
                <a:gd name="T1" fmla="*/ 0 h 5"/>
                <a:gd name="T2" fmla="*/ 2 w 37"/>
                <a:gd name="T3" fmla="*/ 0 h 5"/>
                <a:gd name="T4" fmla="*/ 0 w 37"/>
                <a:gd name="T5" fmla="*/ 2 h 5"/>
                <a:gd name="T6" fmla="*/ 2 w 37"/>
                <a:gd name="T7" fmla="*/ 5 h 5"/>
                <a:gd name="T8" fmla="*/ 34 w 37"/>
                <a:gd name="T9" fmla="*/ 5 h 5"/>
                <a:gd name="T10" fmla="*/ 37 w 37"/>
                <a:gd name="T11" fmla="*/ 2 h 5"/>
                <a:gd name="T12" fmla="*/ 34 w 37"/>
                <a:gd name="T1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" h="5">
                  <a:moveTo>
                    <a:pt x="34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4"/>
                    <a:pt x="1" y="5"/>
                    <a:pt x="2" y="5"/>
                  </a:cubicBezTo>
                  <a:cubicBezTo>
                    <a:pt x="34" y="5"/>
                    <a:pt x="34" y="5"/>
                    <a:pt x="34" y="5"/>
                  </a:cubicBezTo>
                  <a:cubicBezTo>
                    <a:pt x="36" y="5"/>
                    <a:pt x="37" y="4"/>
                    <a:pt x="37" y="2"/>
                  </a:cubicBezTo>
                  <a:cubicBezTo>
                    <a:pt x="37" y="1"/>
                    <a:pt x="36" y="0"/>
                    <a:pt x="34" y="0"/>
                  </a:cubicBezTo>
                  <a:close/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1" name="Freeform 81"/>
            <p:cNvSpPr/>
            <p:nvPr/>
          </p:nvSpPr>
          <p:spPr bwMode="auto">
            <a:xfrm>
              <a:off x="6746875" y="4319588"/>
              <a:ext cx="100013" cy="15875"/>
            </a:xfrm>
            <a:custGeom>
              <a:avLst/>
              <a:gdLst>
                <a:gd name="T0" fmla="*/ 34 w 37"/>
                <a:gd name="T1" fmla="*/ 0 h 6"/>
                <a:gd name="T2" fmla="*/ 2 w 37"/>
                <a:gd name="T3" fmla="*/ 0 h 6"/>
                <a:gd name="T4" fmla="*/ 0 w 37"/>
                <a:gd name="T5" fmla="*/ 3 h 6"/>
                <a:gd name="T6" fmla="*/ 2 w 37"/>
                <a:gd name="T7" fmla="*/ 6 h 6"/>
                <a:gd name="T8" fmla="*/ 34 w 37"/>
                <a:gd name="T9" fmla="*/ 6 h 6"/>
                <a:gd name="T10" fmla="*/ 37 w 37"/>
                <a:gd name="T11" fmla="*/ 3 h 6"/>
                <a:gd name="T12" fmla="*/ 34 w 37"/>
                <a:gd name="T1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" h="6">
                  <a:moveTo>
                    <a:pt x="34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2" y="6"/>
                  </a:cubicBezTo>
                  <a:cubicBezTo>
                    <a:pt x="34" y="6"/>
                    <a:pt x="34" y="6"/>
                    <a:pt x="34" y="6"/>
                  </a:cubicBezTo>
                  <a:cubicBezTo>
                    <a:pt x="36" y="6"/>
                    <a:pt x="37" y="4"/>
                    <a:pt x="37" y="3"/>
                  </a:cubicBezTo>
                  <a:cubicBezTo>
                    <a:pt x="37" y="1"/>
                    <a:pt x="36" y="0"/>
                    <a:pt x="34" y="0"/>
                  </a:cubicBezTo>
                  <a:close/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2" name="Freeform 82"/>
            <p:cNvSpPr/>
            <p:nvPr/>
          </p:nvSpPr>
          <p:spPr bwMode="auto">
            <a:xfrm>
              <a:off x="6746875" y="4354513"/>
              <a:ext cx="100013" cy="14288"/>
            </a:xfrm>
            <a:custGeom>
              <a:avLst/>
              <a:gdLst>
                <a:gd name="T0" fmla="*/ 34 w 37"/>
                <a:gd name="T1" fmla="*/ 0 h 5"/>
                <a:gd name="T2" fmla="*/ 2 w 37"/>
                <a:gd name="T3" fmla="*/ 0 h 5"/>
                <a:gd name="T4" fmla="*/ 0 w 37"/>
                <a:gd name="T5" fmla="*/ 2 h 5"/>
                <a:gd name="T6" fmla="*/ 2 w 37"/>
                <a:gd name="T7" fmla="*/ 5 h 5"/>
                <a:gd name="T8" fmla="*/ 34 w 37"/>
                <a:gd name="T9" fmla="*/ 5 h 5"/>
                <a:gd name="T10" fmla="*/ 37 w 37"/>
                <a:gd name="T11" fmla="*/ 2 h 5"/>
                <a:gd name="T12" fmla="*/ 34 w 37"/>
                <a:gd name="T1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" h="5">
                  <a:moveTo>
                    <a:pt x="34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4"/>
                    <a:pt x="1" y="5"/>
                    <a:pt x="2" y="5"/>
                  </a:cubicBezTo>
                  <a:cubicBezTo>
                    <a:pt x="34" y="5"/>
                    <a:pt x="34" y="5"/>
                    <a:pt x="34" y="5"/>
                  </a:cubicBezTo>
                  <a:cubicBezTo>
                    <a:pt x="36" y="5"/>
                    <a:pt x="37" y="4"/>
                    <a:pt x="37" y="2"/>
                  </a:cubicBezTo>
                  <a:cubicBezTo>
                    <a:pt x="37" y="1"/>
                    <a:pt x="36" y="0"/>
                    <a:pt x="34" y="0"/>
                  </a:cubicBezTo>
                  <a:close/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3" name="Freeform 83"/>
            <p:cNvSpPr/>
            <p:nvPr/>
          </p:nvSpPr>
          <p:spPr bwMode="auto">
            <a:xfrm>
              <a:off x="6746875" y="4387850"/>
              <a:ext cx="100013" cy="12700"/>
            </a:xfrm>
            <a:custGeom>
              <a:avLst/>
              <a:gdLst>
                <a:gd name="T0" fmla="*/ 34 w 37"/>
                <a:gd name="T1" fmla="*/ 0 h 5"/>
                <a:gd name="T2" fmla="*/ 2 w 37"/>
                <a:gd name="T3" fmla="*/ 0 h 5"/>
                <a:gd name="T4" fmla="*/ 0 w 37"/>
                <a:gd name="T5" fmla="*/ 3 h 5"/>
                <a:gd name="T6" fmla="*/ 2 w 37"/>
                <a:gd name="T7" fmla="*/ 5 h 5"/>
                <a:gd name="T8" fmla="*/ 34 w 37"/>
                <a:gd name="T9" fmla="*/ 5 h 5"/>
                <a:gd name="T10" fmla="*/ 37 w 37"/>
                <a:gd name="T11" fmla="*/ 3 h 5"/>
                <a:gd name="T12" fmla="*/ 34 w 37"/>
                <a:gd name="T1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" h="5">
                  <a:moveTo>
                    <a:pt x="34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5"/>
                    <a:pt x="2" y="5"/>
                  </a:cubicBezTo>
                  <a:cubicBezTo>
                    <a:pt x="34" y="5"/>
                    <a:pt x="34" y="5"/>
                    <a:pt x="34" y="5"/>
                  </a:cubicBezTo>
                  <a:cubicBezTo>
                    <a:pt x="36" y="5"/>
                    <a:pt x="37" y="4"/>
                    <a:pt x="37" y="3"/>
                  </a:cubicBezTo>
                  <a:cubicBezTo>
                    <a:pt x="37" y="1"/>
                    <a:pt x="36" y="0"/>
                    <a:pt x="34" y="0"/>
                  </a:cubicBezTo>
                  <a:close/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" name="Freeform 84"/>
            <p:cNvSpPr/>
            <p:nvPr/>
          </p:nvSpPr>
          <p:spPr bwMode="auto">
            <a:xfrm>
              <a:off x="6626225" y="4251325"/>
              <a:ext cx="101600" cy="15875"/>
            </a:xfrm>
            <a:custGeom>
              <a:avLst/>
              <a:gdLst>
                <a:gd name="T0" fmla="*/ 3 w 37"/>
                <a:gd name="T1" fmla="*/ 6 h 6"/>
                <a:gd name="T2" fmla="*/ 35 w 37"/>
                <a:gd name="T3" fmla="*/ 6 h 6"/>
                <a:gd name="T4" fmla="*/ 37 w 37"/>
                <a:gd name="T5" fmla="*/ 3 h 6"/>
                <a:gd name="T6" fmla="*/ 35 w 37"/>
                <a:gd name="T7" fmla="*/ 0 h 6"/>
                <a:gd name="T8" fmla="*/ 3 w 37"/>
                <a:gd name="T9" fmla="*/ 0 h 6"/>
                <a:gd name="T10" fmla="*/ 0 w 37"/>
                <a:gd name="T11" fmla="*/ 3 h 6"/>
                <a:gd name="T12" fmla="*/ 3 w 37"/>
                <a:gd name="T13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" h="6">
                  <a:moveTo>
                    <a:pt x="3" y="6"/>
                  </a:moveTo>
                  <a:cubicBezTo>
                    <a:pt x="35" y="6"/>
                    <a:pt x="35" y="6"/>
                    <a:pt x="35" y="6"/>
                  </a:cubicBezTo>
                  <a:cubicBezTo>
                    <a:pt x="36" y="6"/>
                    <a:pt x="37" y="4"/>
                    <a:pt x="37" y="3"/>
                  </a:cubicBezTo>
                  <a:cubicBezTo>
                    <a:pt x="37" y="2"/>
                    <a:pt x="36" y="0"/>
                    <a:pt x="35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1" y="0"/>
                    <a:pt x="0" y="2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lose/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" name="Freeform 85"/>
            <p:cNvSpPr/>
            <p:nvPr/>
          </p:nvSpPr>
          <p:spPr bwMode="auto">
            <a:xfrm>
              <a:off x="6626225" y="4286250"/>
              <a:ext cx="101600" cy="14288"/>
            </a:xfrm>
            <a:custGeom>
              <a:avLst/>
              <a:gdLst>
                <a:gd name="T0" fmla="*/ 3 w 37"/>
                <a:gd name="T1" fmla="*/ 5 h 5"/>
                <a:gd name="T2" fmla="*/ 35 w 37"/>
                <a:gd name="T3" fmla="*/ 5 h 5"/>
                <a:gd name="T4" fmla="*/ 37 w 37"/>
                <a:gd name="T5" fmla="*/ 2 h 5"/>
                <a:gd name="T6" fmla="*/ 35 w 37"/>
                <a:gd name="T7" fmla="*/ 0 h 5"/>
                <a:gd name="T8" fmla="*/ 3 w 37"/>
                <a:gd name="T9" fmla="*/ 0 h 5"/>
                <a:gd name="T10" fmla="*/ 0 w 37"/>
                <a:gd name="T11" fmla="*/ 2 h 5"/>
                <a:gd name="T12" fmla="*/ 3 w 37"/>
                <a:gd name="T1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" h="5">
                  <a:moveTo>
                    <a:pt x="3" y="5"/>
                  </a:moveTo>
                  <a:cubicBezTo>
                    <a:pt x="35" y="5"/>
                    <a:pt x="35" y="5"/>
                    <a:pt x="35" y="5"/>
                  </a:cubicBezTo>
                  <a:cubicBezTo>
                    <a:pt x="36" y="5"/>
                    <a:pt x="37" y="4"/>
                    <a:pt x="37" y="2"/>
                  </a:cubicBezTo>
                  <a:cubicBezTo>
                    <a:pt x="37" y="1"/>
                    <a:pt x="36" y="0"/>
                    <a:pt x="35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4"/>
                    <a:pt x="1" y="5"/>
                    <a:pt x="3" y="5"/>
                  </a:cubicBezTo>
                  <a:close/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6" name="Freeform 86"/>
            <p:cNvSpPr/>
            <p:nvPr/>
          </p:nvSpPr>
          <p:spPr bwMode="auto">
            <a:xfrm>
              <a:off x="6626225" y="4319588"/>
              <a:ext cx="101600" cy="15875"/>
            </a:xfrm>
            <a:custGeom>
              <a:avLst/>
              <a:gdLst>
                <a:gd name="T0" fmla="*/ 3 w 37"/>
                <a:gd name="T1" fmla="*/ 6 h 6"/>
                <a:gd name="T2" fmla="*/ 35 w 37"/>
                <a:gd name="T3" fmla="*/ 6 h 6"/>
                <a:gd name="T4" fmla="*/ 37 w 37"/>
                <a:gd name="T5" fmla="*/ 3 h 6"/>
                <a:gd name="T6" fmla="*/ 35 w 37"/>
                <a:gd name="T7" fmla="*/ 0 h 6"/>
                <a:gd name="T8" fmla="*/ 3 w 37"/>
                <a:gd name="T9" fmla="*/ 0 h 6"/>
                <a:gd name="T10" fmla="*/ 0 w 37"/>
                <a:gd name="T11" fmla="*/ 3 h 6"/>
                <a:gd name="T12" fmla="*/ 3 w 37"/>
                <a:gd name="T13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" h="6">
                  <a:moveTo>
                    <a:pt x="3" y="6"/>
                  </a:moveTo>
                  <a:cubicBezTo>
                    <a:pt x="35" y="6"/>
                    <a:pt x="35" y="6"/>
                    <a:pt x="35" y="6"/>
                  </a:cubicBezTo>
                  <a:cubicBezTo>
                    <a:pt x="36" y="6"/>
                    <a:pt x="37" y="4"/>
                    <a:pt x="37" y="3"/>
                  </a:cubicBezTo>
                  <a:cubicBezTo>
                    <a:pt x="37" y="1"/>
                    <a:pt x="36" y="0"/>
                    <a:pt x="35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lose/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7" name="Freeform 87"/>
            <p:cNvSpPr/>
            <p:nvPr/>
          </p:nvSpPr>
          <p:spPr bwMode="auto">
            <a:xfrm>
              <a:off x="6626225" y="4354513"/>
              <a:ext cx="101600" cy="14288"/>
            </a:xfrm>
            <a:custGeom>
              <a:avLst/>
              <a:gdLst>
                <a:gd name="T0" fmla="*/ 3 w 37"/>
                <a:gd name="T1" fmla="*/ 5 h 5"/>
                <a:gd name="T2" fmla="*/ 35 w 37"/>
                <a:gd name="T3" fmla="*/ 5 h 5"/>
                <a:gd name="T4" fmla="*/ 37 w 37"/>
                <a:gd name="T5" fmla="*/ 2 h 5"/>
                <a:gd name="T6" fmla="*/ 35 w 37"/>
                <a:gd name="T7" fmla="*/ 0 h 5"/>
                <a:gd name="T8" fmla="*/ 3 w 37"/>
                <a:gd name="T9" fmla="*/ 0 h 5"/>
                <a:gd name="T10" fmla="*/ 0 w 37"/>
                <a:gd name="T11" fmla="*/ 2 h 5"/>
                <a:gd name="T12" fmla="*/ 3 w 37"/>
                <a:gd name="T1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" h="5">
                  <a:moveTo>
                    <a:pt x="3" y="5"/>
                  </a:moveTo>
                  <a:cubicBezTo>
                    <a:pt x="35" y="5"/>
                    <a:pt x="35" y="5"/>
                    <a:pt x="35" y="5"/>
                  </a:cubicBezTo>
                  <a:cubicBezTo>
                    <a:pt x="36" y="5"/>
                    <a:pt x="37" y="4"/>
                    <a:pt x="37" y="2"/>
                  </a:cubicBezTo>
                  <a:cubicBezTo>
                    <a:pt x="37" y="1"/>
                    <a:pt x="36" y="0"/>
                    <a:pt x="35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4"/>
                    <a:pt x="1" y="5"/>
                    <a:pt x="3" y="5"/>
                  </a:cubicBezTo>
                  <a:close/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8" name="Freeform 88"/>
            <p:cNvSpPr/>
            <p:nvPr/>
          </p:nvSpPr>
          <p:spPr bwMode="auto">
            <a:xfrm>
              <a:off x="6626225" y="4387850"/>
              <a:ext cx="101600" cy="12700"/>
            </a:xfrm>
            <a:custGeom>
              <a:avLst/>
              <a:gdLst>
                <a:gd name="T0" fmla="*/ 3 w 37"/>
                <a:gd name="T1" fmla="*/ 5 h 5"/>
                <a:gd name="T2" fmla="*/ 35 w 37"/>
                <a:gd name="T3" fmla="*/ 5 h 5"/>
                <a:gd name="T4" fmla="*/ 37 w 37"/>
                <a:gd name="T5" fmla="*/ 3 h 5"/>
                <a:gd name="T6" fmla="*/ 35 w 37"/>
                <a:gd name="T7" fmla="*/ 0 h 5"/>
                <a:gd name="T8" fmla="*/ 3 w 37"/>
                <a:gd name="T9" fmla="*/ 0 h 5"/>
                <a:gd name="T10" fmla="*/ 0 w 37"/>
                <a:gd name="T11" fmla="*/ 3 h 5"/>
                <a:gd name="T12" fmla="*/ 3 w 37"/>
                <a:gd name="T1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" h="5">
                  <a:moveTo>
                    <a:pt x="3" y="5"/>
                  </a:moveTo>
                  <a:cubicBezTo>
                    <a:pt x="35" y="5"/>
                    <a:pt x="35" y="5"/>
                    <a:pt x="35" y="5"/>
                  </a:cubicBezTo>
                  <a:cubicBezTo>
                    <a:pt x="36" y="5"/>
                    <a:pt x="37" y="4"/>
                    <a:pt x="37" y="3"/>
                  </a:cubicBezTo>
                  <a:cubicBezTo>
                    <a:pt x="37" y="1"/>
                    <a:pt x="36" y="0"/>
                    <a:pt x="35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5"/>
                    <a:pt x="3" y="5"/>
                  </a:cubicBezTo>
                  <a:close/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107" name="组合 106"/>
          <p:cNvGrpSpPr/>
          <p:nvPr/>
        </p:nvGrpSpPr>
        <p:grpSpPr>
          <a:xfrm>
            <a:off x="8732838" y="3786188"/>
            <a:ext cx="512763" cy="708025"/>
            <a:chOff x="8072438" y="3786188"/>
            <a:chExt cx="512763" cy="708025"/>
          </a:xfrm>
          <a:noFill/>
        </p:grpSpPr>
        <p:sp>
          <p:nvSpPr>
            <p:cNvPr id="89" name="Freeform 89"/>
            <p:cNvSpPr>
              <a:spLocks noEditPoints="1"/>
            </p:cNvSpPr>
            <p:nvPr/>
          </p:nvSpPr>
          <p:spPr bwMode="auto">
            <a:xfrm>
              <a:off x="8197850" y="3860800"/>
              <a:ext cx="339725" cy="412750"/>
            </a:xfrm>
            <a:custGeom>
              <a:avLst/>
              <a:gdLst>
                <a:gd name="T0" fmla="*/ 214 w 214"/>
                <a:gd name="T1" fmla="*/ 176 h 260"/>
                <a:gd name="T2" fmla="*/ 214 w 214"/>
                <a:gd name="T3" fmla="*/ 166 h 260"/>
                <a:gd name="T4" fmla="*/ 82 w 214"/>
                <a:gd name="T5" fmla="*/ 185 h 260"/>
                <a:gd name="T6" fmla="*/ 82 w 214"/>
                <a:gd name="T7" fmla="*/ 0 h 260"/>
                <a:gd name="T8" fmla="*/ 0 w 214"/>
                <a:gd name="T9" fmla="*/ 10 h 260"/>
                <a:gd name="T10" fmla="*/ 0 w 214"/>
                <a:gd name="T11" fmla="*/ 260 h 260"/>
                <a:gd name="T12" fmla="*/ 1 w 214"/>
                <a:gd name="T13" fmla="*/ 256 h 260"/>
                <a:gd name="T14" fmla="*/ 1 w 214"/>
                <a:gd name="T15" fmla="*/ 258 h 260"/>
                <a:gd name="T16" fmla="*/ 214 w 214"/>
                <a:gd name="T17" fmla="*/ 229 h 260"/>
                <a:gd name="T18" fmla="*/ 214 w 214"/>
                <a:gd name="T19" fmla="*/ 219 h 260"/>
                <a:gd name="T20" fmla="*/ 82 w 214"/>
                <a:gd name="T21" fmla="*/ 236 h 260"/>
                <a:gd name="T22" fmla="*/ 82 w 214"/>
                <a:gd name="T23" fmla="*/ 221 h 260"/>
                <a:gd name="T24" fmla="*/ 214 w 214"/>
                <a:gd name="T25" fmla="*/ 202 h 260"/>
                <a:gd name="T26" fmla="*/ 214 w 214"/>
                <a:gd name="T27" fmla="*/ 191 h 260"/>
                <a:gd name="T28" fmla="*/ 82 w 214"/>
                <a:gd name="T29" fmla="*/ 210 h 260"/>
                <a:gd name="T30" fmla="*/ 82 w 214"/>
                <a:gd name="T31" fmla="*/ 195 h 260"/>
                <a:gd name="T32" fmla="*/ 214 w 214"/>
                <a:gd name="T33" fmla="*/ 176 h 260"/>
                <a:gd name="T34" fmla="*/ 12 w 214"/>
                <a:gd name="T35" fmla="*/ 246 h 260"/>
                <a:gd name="T36" fmla="*/ 25 w 214"/>
                <a:gd name="T37" fmla="*/ 229 h 260"/>
                <a:gd name="T38" fmla="*/ 56 w 214"/>
                <a:gd name="T39" fmla="*/ 224 h 260"/>
                <a:gd name="T40" fmla="*/ 72 w 214"/>
                <a:gd name="T41" fmla="*/ 238 h 260"/>
                <a:gd name="T42" fmla="*/ 12 w 214"/>
                <a:gd name="T43" fmla="*/ 246 h 260"/>
                <a:gd name="T44" fmla="*/ 77 w 214"/>
                <a:gd name="T45" fmla="*/ 236 h 260"/>
                <a:gd name="T46" fmla="*/ 58 w 214"/>
                <a:gd name="T47" fmla="*/ 219 h 260"/>
                <a:gd name="T48" fmla="*/ 24 w 214"/>
                <a:gd name="T49" fmla="*/ 224 h 260"/>
                <a:gd name="T50" fmla="*/ 5 w 214"/>
                <a:gd name="T51" fmla="*/ 244 h 260"/>
                <a:gd name="T52" fmla="*/ 5 w 214"/>
                <a:gd name="T53" fmla="*/ 15 h 260"/>
                <a:gd name="T54" fmla="*/ 77 w 214"/>
                <a:gd name="T55" fmla="*/ 5 h 260"/>
                <a:gd name="T56" fmla="*/ 77 w 214"/>
                <a:gd name="T57" fmla="*/ 236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14" h="260">
                  <a:moveTo>
                    <a:pt x="214" y="176"/>
                  </a:moveTo>
                  <a:lnTo>
                    <a:pt x="214" y="166"/>
                  </a:lnTo>
                  <a:lnTo>
                    <a:pt x="82" y="185"/>
                  </a:lnTo>
                  <a:lnTo>
                    <a:pt x="82" y="0"/>
                  </a:lnTo>
                  <a:lnTo>
                    <a:pt x="0" y="10"/>
                  </a:lnTo>
                  <a:lnTo>
                    <a:pt x="0" y="260"/>
                  </a:lnTo>
                  <a:lnTo>
                    <a:pt x="1" y="256"/>
                  </a:lnTo>
                  <a:lnTo>
                    <a:pt x="1" y="258"/>
                  </a:lnTo>
                  <a:lnTo>
                    <a:pt x="214" y="229"/>
                  </a:lnTo>
                  <a:lnTo>
                    <a:pt x="214" y="219"/>
                  </a:lnTo>
                  <a:lnTo>
                    <a:pt x="82" y="236"/>
                  </a:lnTo>
                  <a:lnTo>
                    <a:pt x="82" y="221"/>
                  </a:lnTo>
                  <a:lnTo>
                    <a:pt x="214" y="202"/>
                  </a:lnTo>
                  <a:lnTo>
                    <a:pt x="214" y="191"/>
                  </a:lnTo>
                  <a:lnTo>
                    <a:pt x="82" y="210"/>
                  </a:lnTo>
                  <a:lnTo>
                    <a:pt x="82" y="195"/>
                  </a:lnTo>
                  <a:lnTo>
                    <a:pt x="214" y="176"/>
                  </a:lnTo>
                  <a:close/>
                  <a:moveTo>
                    <a:pt x="12" y="246"/>
                  </a:moveTo>
                  <a:lnTo>
                    <a:pt x="25" y="229"/>
                  </a:lnTo>
                  <a:lnTo>
                    <a:pt x="56" y="224"/>
                  </a:lnTo>
                  <a:lnTo>
                    <a:pt x="72" y="238"/>
                  </a:lnTo>
                  <a:lnTo>
                    <a:pt x="12" y="246"/>
                  </a:lnTo>
                  <a:close/>
                  <a:moveTo>
                    <a:pt x="77" y="236"/>
                  </a:moveTo>
                  <a:lnTo>
                    <a:pt x="58" y="219"/>
                  </a:lnTo>
                  <a:lnTo>
                    <a:pt x="24" y="224"/>
                  </a:lnTo>
                  <a:lnTo>
                    <a:pt x="5" y="244"/>
                  </a:lnTo>
                  <a:lnTo>
                    <a:pt x="5" y="15"/>
                  </a:lnTo>
                  <a:lnTo>
                    <a:pt x="77" y="5"/>
                  </a:lnTo>
                  <a:lnTo>
                    <a:pt x="77" y="236"/>
                  </a:lnTo>
                  <a:close/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0" name="Freeform 90"/>
            <p:cNvSpPr>
              <a:spLocks noEditPoints="1"/>
            </p:cNvSpPr>
            <p:nvPr/>
          </p:nvSpPr>
          <p:spPr bwMode="auto">
            <a:xfrm>
              <a:off x="8072438" y="3786188"/>
              <a:ext cx="512763" cy="708025"/>
            </a:xfrm>
            <a:custGeom>
              <a:avLst/>
              <a:gdLst>
                <a:gd name="T0" fmla="*/ 94 w 188"/>
                <a:gd name="T1" fmla="*/ 26 h 260"/>
                <a:gd name="T2" fmla="*/ 172 w 188"/>
                <a:gd name="T3" fmla="*/ 173 h 260"/>
                <a:gd name="T4" fmla="*/ 46 w 188"/>
                <a:gd name="T5" fmla="*/ 94 h 260"/>
                <a:gd name="T6" fmla="*/ 25 w 188"/>
                <a:gd name="T7" fmla="*/ 52 h 260"/>
                <a:gd name="T8" fmla="*/ 24 w 188"/>
                <a:gd name="T9" fmla="*/ 241 h 260"/>
                <a:gd name="T10" fmla="*/ 23 w 188"/>
                <a:gd name="T11" fmla="*/ 46 h 260"/>
                <a:gd name="T12" fmla="*/ 23 w 188"/>
                <a:gd name="T13" fmla="*/ 45 h 260"/>
                <a:gd name="T14" fmla="*/ 26 w 188"/>
                <a:gd name="T15" fmla="*/ 41 h 260"/>
                <a:gd name="T16" fmla="*/ 28 w 188"/>
                <a:gd name="T17" fmla="*/ 37 h 260"/>
                <a:gd name="T18" fmla="*/ 29 w 188"/>
                <a:gd name="T19" fmla="*/ 36 h 260"/>
                <a:gd name="T20" fmla="*/ 31 w 188"/>
                <a:gd name="T21" fmla="*/ 35 h 260"/>
                <a:gd name="T22" fmla="*/ 33 w 188"/>
                <a:gd name="T23" fmla="*/ 34 h 260"/>
                <a:gd name="T24" fmla="*/ 36 w 188"/>
                <a:gd name="T25" fmla="*/ 33 h 260"/>
                <a:gd name="T26" fmla="*/ 170 w 188"/>
                <a:gd name="T27" fmla="*/ 12 h 260"/>
                <a:gd name="T28" fmla="*/ 173 w 188"/>
                <a:gd name="T29" fmla="*/ 14 h 260"/>
                <a:gd name="T30" fmla="*/ 175 w 188"/>
                <a:gd name="T31" fmla="*/ 15 h 260"/>
                <a:gd name="T32" fmla="*/ 157 w 188"/>
                <a:gd name="T33" fmla="*/ 1 h 260"/>
                <a:gd name="T34" fmla="*/ 154 w 188"/>
                <a:gd name="T35" fmla="*/ 0 h 260"/>
                <a:gd name="T36" fmla="*/ 151 w 188"/>
                <a:gd name="T37" fmla="*/ 0 h 260"/>
                <a:gd name="T38" fmla="*/ 16 w 188"/>
                <a:gd name="T39" fmla="*/ 19 h 260"/>
                <a:gd name="T40" fmla="*/ 11 w 188"/>
                <a:gd name="T41" fmla="*/ 20 h 260"/>
                <a:gd name="T42" fmla="*/ 9 w 188"/>
                <a:gd name="T43" fmla="*/ 21 h 260"/>
                <a:gd name="T44" fmla="*/ 7 w 188"/>
                <a:gd name="T45" fmla="*/ 23 h 260"/>
                <a:gd name="T46" fmla="*/ 4 w 188"/>
                <a:gd name="T47" fmla="*/ 26 h 260"/>
                <a:gd name="T48" fmla="*/ 2 w 188"/>
                <a:gd name="T49" fmla="*/ 30 h 260"/>
                <a:gd name="T50" fmla="*/ 1 w 188"/>
                <a:gd name="T51" fmla="*/ 35 h 260"/>
                <a:gd name="T52" fmla="*/ 7 w 188"/>
                <a:gd name="T53" fmla="*/ 243 h 260"/>
                <a:gd name="T54" fmla="*/ 38 w 188"/>
                <a:gd name="T55" fmla="*/ 260 h 260"/>
                <a:gd name="T56" fmla="*/ 188 w 188"/>
                <a:gd name="T57" fmla="*/ 223 h 260"/>
                <a:gd name="T58" fmla="*/ 22 w 188"/>
                <a:gd name="T59" fmla="*/ 247 h 260"/>
                <a:gd name="T60" fmla="*/ 4 w 188"/>
                <a:gd name="T61" fmla="*/ 37 h 260"/>
                <a:gd name="T62" fmla="*/ 4 w 188"/>
                <a:gd name="T63" fmla="*/ 35 h 260"/>
                <a:gd name="T64" fmla="*/ 5 w 188"/>
                <a:gd name="T65" fmla="*/ 30 h 260"/>
                <a:gd name="T66" fmla="*/ 7 w 188"/>
                <a:gd name="T67" fmla="*/ 28 h 260"/>
                <a:gd name="T68" fmla="*/ 9 w 188"/>
                <a:gd name="T69" fmla="*/ 25 h 260"/>
                <a:gd name="T70" fmla="*/ 10 w 188"/>
                <a:gd name="T71" fmla="*/ 23 h 260"/>
                <a:gd name="T72" fmla="*/ 11 w 188"/>
                <a:gd name="T73" fmla="*/ 23 h 260"/>
                <a:gd name="T74" fmla="*/ 13 w 188"/>
                <a:gd name="T75" fmla="*/ 23 h 260"/>
                <a:gd name="T76" fmla="*/ 16 w 188"/>
                <a:gd name="T77" fmla="*/ 22 h 260"/>
                <a:gd name="T78" fmla="*/ 150 w 188"/>
                <a:gd name="T79" fmla="*/ 1 h 260"/>
                <a:gd name="T80" fmla="*/ 152 w 188"/>
                <a:gd name="T81" fmla="*/ 3 h 260"/>
                <a:gd name="T82" fmla="*/ 155 w 188"/>
                <a:gd name="T83" fmla="*/ 4 h 260"/>
                <a:gd name="T84" fmla="*/ 168 w 188"/>
                <a:gd name="T85" fmla="*/ 11 h 260"/>
                <a:gd name="T86" fmla="*/ 34 w 188"/>
                <a:gd name="T87" fmla="*/ 30 h 260"/>
                <a:gd name="T88" fmla="*/ 30 w 188"/>
                <a:gd name="T89" fmla="*/ 32 h 260"/>
                <a:gd name="T90" fmla="*/ 27 w 188"/>
                <a:gd name="T91" fmla="*/ 34 h 260"/>
                <a:gd name="T92" fmla="*/ 25 w 188"/>
                <a:gd name="T93" fmla="*/ 35 h 260"/>
                <a:gd name="T94" fmla="*/ 23 w 188"/>
                <a:gd name="T95" fmla="*/ 40 h 260"/>
                <a:gd name="T96" fmla="*/ 23 w 188"/>
                <a:gd name="T97" fmla="*/ 43 h 260"/>
                <a:gd name="T98" fmla="*/ 21 w 188"/>
                <a:gd name="T99" fmla="*/ 44 h 260"/>
                <a:gd name="T100" fmla="*/ 21 w 188"/>
                <a:gd name="T101" fmla="*/ 46 h 260"/>
                <a:gd name="T102" fmla="*/ 22 w 188"/>
                <a:gd name="T103" fmla="*/ 247 h 260"/>
                <a:gd name="T104" fmla="*/ 40 w 188"/>
                <a:gd name="T105" fmla="*/ 257 h 260"/>
                <a:gd name="T106" fmla="*/ 29 w 188"/>
                <a:gd name="T107" fmla="*/ 52 h 260"/>
                <a:gd name="T108" fmla="*/ 43 w 188"/>
                <a:gd name="T109" fmla="*/ 91 h 260"/>
                <a:gd name="T110" fmla="*/ 175 w 188"/>
                <a:gd name="T111" fmla="*/ 176 h 260"/>
                <a:gd name="T112" fmla="*/ 98 w 188"/>
                <a:gd name="T113" fmla="*/ 29 h 260"/>
                <a:gd name="T114" fmla="*/ 185 w 188"/>
                <a:gd name="T115" fmla="*/ 30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88" h="260">
                  <a:moveTo>
                    <a:pt x="184" y="19"/>
                  </a:moveTo>
                  <a:cubicBezTo>
                    <a:pt x="181" y="16"/>
                    <a:pt x="177" y="15"/>
                    <a:pt x="173" y="15"/>
                  </a:cubicBezTo>
                  <a:cubicBezTo>
                    <a:pt x="94" y="26"/>
                    <a:pt x="94" y="26"/>
                    <a:pt x="94" y="26"/>
                  </a:cubicBezTo>
                  <a:cubicBezTo>
                    <a:pt x="94" y="87"/>
                    <a:pt x="94" y="87"/>
                    <a:pt x="94" y="87"/>
                  </a:cubicBezTo>
                  <a:cubicBezTo>
                    <a:pt x="172" y="77"/>
                    <a:pt x="172" y="77"/>
                    <a:pt x="172" y="77"/>
                  </a:cubicBezTo>
                  <a:cubicBezTo>
                    <a:pt x="172" y="173"/>
                    <a:pt x="172" y="173"/>
                    <a:pt x="172" y="173"/>
                  </a:cubicBezTo>
                  <a:cubicBezTo>
                    <a:pt x="44" y="191"/>
                    <a:pt x="44" y="191"/>
                    <a:pt x="44" y="191"/>
                  </a:cubicBezTo>
                  <a:cubicBezTo>
                    <a:pt x="44" y="94"/>
                    <a:pt x="44" y="94"/>
                    <a:pt x="44" y="94"/>
                  </a:cubicBezTo>
                  <a:cubicBezTo>
                    <a:pt x="46" y="94"/>
                    <a:pt x="46" y="94"/>
                    <a:pt x="46" y="94"/>
                  </a:cubicBezTo>
                  <a:cubicBezTo>
                    <a:pt x="46" y="33"/>
                    <a:pt x="46" y="33"/>
                    <a:pt x="46" y="33"/>
                  </a:cubicBezTo>
                  <a:cubicBezTo>
                    <a:pt x="40" y="34"/>
                    <a:pt x="40" y="34"/>
                    <a:pt x="40" y="34"/>
                  </a:cubicBezTo>
                  <a:cubicBezTo>
                    <a:pt x="32" y="35"/>
                    <a:pt x="25" y="43"/>
                    <a:pt x="25" y="52"/>
                  </a:cubicBezTo>
                  <a:cubicBezTo>
                    <a:pt x="25" y="246"/>
                    <a:pt x="25" y="246"/>
                    <a:pt x="25" y="246"/>
                  </a:cubicBezTo>
                  <a:cubicBezTo>
                    <a:pt x="25" y="246"/>
                    <a:pt x="25" y="247"/>
                    <a:pt x="25" y="247"/>
                  </a:cubicBezTo>
                  <a:cubicBezTo>
                    <a:pt x="24" y="246"/>
                    <a:pt x="24" y="243"/>
                    <a:pt x="24" y="241"/>
                  </a:cubicBezTo>
                  <a:cubicBezTo>
                    <a:pt x="24" y="48"/>
                    <a:pt x="24" y="48"/>
                    <a:pt x="24" y="48"/>
                  </a:cubicBezTo>
                  <a:cubicBezTo>
                    <a:pt x="24" y="47"/>
                    <a:pt x="24" y="47"/>
                    <a:pt x="24" y="46"/>
                  </a:cubicBezTo>
                  <a:cubicBezTo>
                    <a:pt x="23" y="46"/>
                    <a:pt x="23" y="46"/>
                    <a:pt x="23" y="46"/>
                  </a:cubicBezTo>
                  <a:cubicBezTo>
                    <a:pt x="24" y="46"/>
                    <a:pt x="24" y="46"/>
                    <a:pt x="24" y="46"/>
                  </a:cubicBezTo>
                  <a:cubicBezTo>
                    <a:pt x="24" y="45"/>
                    <a:pt x="24" y="45"/>
                    <a:pt x="24" y="45"/>
                  </a:cubicBezTo>
                  <a:cubicBezTo>
                    <a:pt x="23" y="45"/>
                    <a:pt x="23" y="45"/>
                    <a:pt x="23" y="45"/>
                  </a:cubicBezTo>
                  <a:cubicBezTo>
                    <a:pt x="24" y="44"/>
                    <a:pt x="24" y="44"/>
                    <a:pt x="24" y="44"/>
                  </a:cubicBezTo>
                  <a:cubicBezTo>
                    <a:pt x="25" y="42"/>
                    <a:pt x="25" y="42"/>
                    <a:pt x="25" y="42"/>
                  </a:cubicBezTo>
                  <a:cubicBezTo>
                    <a:pt x="25" y="42"/>
                    <a:pt x="25" y="41"/>
                    <a:pt x="26" y="41"/>
                  </a:cubicBezTo>
                  <a:cubicBezTo>
                    <a:pt x="26" y="40"/>
                    <a:pt x="26" y="40"/>
                    <a:pt x="26" y="40"/>
                  </a:cubicBezTo>
                  <a:cubicBezTo>
                    <a:pt x="26" y="40"/>
                    <a:pt x="27" y="39"/>
                    <a:pt x="27" y="39"/>
                  </a:cubicBezTo>
                  <a:cubicBezTo>
                    <a:pt x="27" y="38"/>
                    <a:pt x="28" y="38"/>
                    <a:pt x="28" y="37"/>
                  </a:cubicBezTo>
                  <a:cubicBezTo>
                    <a:pt x="27" y="36"/>
                    <a:pt x="27" y="36"/>
                    <a:pt x="27" y="36"/>
                  </a:cubicBezTo>
                  <a:cubicBezTo>
                    <a:pt x="28" y="37"/>
                    <a:pt x="28" y="37"/>
                    <a:pt x="28" y="37"/>
                  </a:cubicBezTo>
                  <a:cubicBezTo>
                    <a:pt x="28" y="37"/>
                    <a:pt x="29" y="37"/>
                    <a:pt x="29" y="36"/>
                  </a:cubicBezTo>
                  <a:cubicBezTo>
                    <a:pt x="29" y="36"/>
                    <a:pt x="29" y="36"/>
                    <a:pt x="29" y="36"/>
                  </a:cubicBezTo>
                  <a:cubicBezTo>
                    <a:pt x="30" y="36"/>
                    <a:pt x="30" y="35"/>
                    <a:pt x="31" y="35"/>
                  </a:cubicBezTo>
                  <a:cubicBezTo>
                    <a:pt x="31" y="35"/>
                    <a:pt x="31" y="35"/>
                    <a:pt x="31" y="35"/>
                  </a:cubicBezTo>
                  <a:cubicBezTo>
                    <a:pt x="30" y="33"/>
                    <a:pt x="30" y="33"/>
                    <a:pt x="30" y="33"/>
                  </a:cubicBezTo>
                  <a:cubicBezTo>
                    <a:pt x="32" y="34"/>
                    <a:pt x="32" y="34"/>
                    <a:pt x="32" y="34"/>
                  </a:cubicBezTo>
                  <a:cubicBezTo>
                    <a:pt x="32" y="34"/>
                    <a:pt x="32" y="34"/>
                    <a:pt x="33" y="34"/>
                  </a:cubicBezTo>
                  <a:cubicBezTo>
                    <a:pt x="33" y="34"/>
                    <a:pt x="33" y="33"/>
                    <a:pt x="34" y="33"/>
                  </a:cubicBezTo>
                  <a:cubicBezTo>
                    <a:pt x="34" y="33"/>
                    <a:pt x="34" y="33"/>
                    <a:pt x="35" y="33"/>
                  </a:cubicBezTo>
                  <a:cubicBezTo>
                    <a:pt x="35" y="33"/>
                    <a:pt x="36" y="33"/>
                    <a:pt x="36" y="33"/>
                  </a:cubicBezTo>
                  <a:cubicBezTo>
                    <a:pt x="169" y="14"/>
                    <a:pt x="169" y="14"/>
                    <a:pt x="169" y="14"/>
                  </a:cubicBezTo>
                  <a:cubicBezTo>
                    <a:pt x="169" y="14"/>
                    <a:pt x="170" y="14"/>
                    <a:pt x="170" y="14"/>
                  </a:cubicBezTo>
                  <a:cubicBezTo>
                    <a:pt x="170" y="12"/>
                    <a:pt x="170" y="12"/>
                    <a:pt x="170" y="12"/>
                  </a:cubicBezTo>
                  <a:cubicBezTo>
                    <a:pt x="171" y="14"/>
                    <a:pt x="171" y="14"/>
                    <a:pt x="171" y="14"/>
                  </a:cubicBezTo>
                  <a:cubicBezTo>
                    <a:pt x="172" y="14"/>
                    <a:pt x="172" y="14"/>
                    <a:pt x="172" y="14"/>
                  </a:cubicBezTo>
                  <a:cubicBezTo>
                    <a:pt x="172" y="14"/>
                    <a:pt x="173" y="14"/>
                    <a:pt x="173" y="14"/>
                  </a:cubicBezTo>
                  <a:cubicBezTo>
                    <a:pt x="173" y="14"/>
                    <a:pt x="174" y="14"/>
                    <a:pt x="174" y="15"/>
                  </a:cubicBezTo>
                  <a:cubicBezTo>
                    <a:pt x="175" y="15"/>
                    <a:pt x="175" y="15"/>
                    <a:pt x="175" y="15"/>
                  </a:cubicBezTo>
                  <a:cubicBezTo>
                    <a:pt x="175" y="15"/>
                    <a:pt x="175" y="15"/>
                    <a:pt x="175" y="15"/>
                  </a:cubicBezTo>
                  <a:cubicBezTo>
                    <a:pt x="175" y="15"/>
                    <a:pt x="175" y="15"/>
                    <a:pt x="175" y="15"/>
                  </a:cubicBezTo>
                  <a:cubicBezTo>
                    <a:pt x="177" y="12"/>
                    <a:pt x="177" y="12"/>
                    <a:pt x="177" y="12"/>
                  </a:cubicBezTo>
                  <a:cubicBezTo>
                    <a:pt x="157" y="1"/>
                    <a:pt x="157" y="1"/>
                    <a:pt x="157" y="1"/>
                  </a:cubicBezTo>
                  <a:cubicBezTo>
                    <a:pt x="156" y="1"/>
                    <a:pt x="156" y="1"/>
                    <a:pt x="156" y="1"/>
                  </a:cubicBezTo>
                  <a:cubicBezTo>
                    <a:pt x="156" y="1"/>
                    <a:pt x="155" y="1"/>
                    <a:pt x="155" y="1"/>
                  </a:cubicBezTo>
                  <a:cubicBezTo>
                    <a:pt x="155" y="0"/>
                    <a:pt x="154" y="0"/>
                    <a:pt x="154" y="0"/>
                  </a:cubicBezTo>
                  <a:cubicBezTo>
                    <a:pt x="153" y="0"/>
                    <a:pt x="153" y="0"/>
                    <a:pt x="152" y="0"/>
                  </a:cubicBezTo>
                  <a:cubicBezTo>
                    <a:pt x="152" y="0"/>
                    <a:pt x="152" y="0"/>
                    <a:pt x="151" y="0"/>
                  </a:cubicBezTo>
                  <a:cubicBezTo>
                    <a:pt x="151" y="0"/>
                    <a:pt x="151" y="0"/>
                    <a:pt x="151" y="0"/>
                  </a:cubicBezTo>
                  <a:cubicBezTo>
                    <a:pt x="150" y="0"/>
                    <a:pt x="150" y="0"/>
                    <a:pt x="150" y="0"/>
                  </a:cubicBezTo>
                  <a:cubicBezTo>
                    <a:pt x="149" y="0"/>
                    <a:pt x="149" y="0"/>
                    <a:pt x="148" y="0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5" y="19"/>
                    <a:pt x="15" y="19"/>
                    <a:pt x="14" y="19"/>
                  </a:cubicBezTo>
                  <a:cubicBezTo>
                    <a:pt x="13" y="19"/>
                    <a:pt x="13" y="19"/>
                    <a:pt x="12" y="19"/>
                  </a:cubicBezTo>
                  <a:cubicBezTo>
                    <a:pt x="12" y="20"/>
                    <a:pt x="12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0" y="20"/>
                    <a:pt x="10" y="21"/>
                  </a:cubicBezTo>
                  <a:cubicBezTo>
                    <a:pt x="10" y="21"/>
                    <a:pt x="10" y="21"/>
                    <a:pt x="9" y="21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8" y="22"/>
                    <a:pt x="8" y="22"/>
                    <a:pt x="7" y="23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6" y="23"/>
                    <a:pt x="6" y="24"/>
                    <a:pt x="6" y="24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5" y="25"/>
                    <a:pt x="5" y="25"/>
                    <a:pt x="4" y="26"/>
                  </a:cubicBezTo>
                  <a:cubicBezTo>
                    <a:pt x="4" y="26"/>
                    <a:pt x="3" y="27"/>
                    <a:pt x="3" y="28"/>
                  </a:cubicBezTo>
                  <a:cubicBezTo>
                    <a:pt x="2" y="29"/>
                    <a:pt x="2" y="29"/>
                    <a:pt x="2" y="29"/>
                  </a:cubicBezTo>
                  <a:cubicBezTo>
                    <a:pt x="2" y="29"/>
                    <a:pt x="2" y="30"/>
                    <a:pt x="2" y="30"/>
                  </a:cubicBezTo>
                  <a:cubicBezTo>
                    <a:pt x="1" y="33"/>
                    <a:pt x="1" y="33"/>
                    <a:pt x="1" y="33"/>
                  </a:cubicBezTo>
                  <a:cubicBezTo>
                    <a:pt x="1" y="34"/>
                    <a:pt x="1" y="34"/>
                    <a:pt x="1" y="34"/>
                  </a:cubicBezTo>
                  <a:cubicBezTo>
                    <a:pt x="1" y="35"/>
                    <a:pt x="1" y="35"/>
                    <a:pt x="1" y="35"/>
                  </a:cubicBezTo>
                  <a:cubicBezTo>
                    <a:pt x="1" y="35"/>
                    <a:pt x="1" y="36"/>
                    <a:pt x="1" y="37"/>
                  </a:cubicBezTo>
                  <a:cubicBezTo>
                    <a:pt x="0" y="230"/>
                    <a:pt x="0" y="230"/>
                    <a:pt x="0" y="230"/>
                  </a:cubicBezTo>
                  <a:cubicBezTo>
                    <a:pt x="0" y="236"/>
                    <a:pt x="3" y="241"/>
                    <a:pt x="7" y="243"/>
                  </a:cubicBezTo>
                  <a:cubicBezTo>
                    <a:pt x="27" y="254"/>
                    <a:pt x="27" y="254"/>
                    <a:pt x="27" y="254"/>
                  </a:cubicBezTo>
                  <a:cubicBezTo>
                    <a:pt x="28" y="255"/>
                    <a:pt x="28" y="256"/>
                    <a:pt x="29" y="256"/>
                  </a:cubicBezTo>
                  <a:cubicBezTo>
                    <a:pt x="32" y="259"/>
                    <a:pt x="35" y="260"/>
                    <a:pt x="38" y="260"/>
                  </a:cubicBezTo>
                  <a:cubicBezTo>
                    <a:pt x="39" y="260"/>
                    <a:pt x="40" y="260"/>
                    <a:pt x="40" y="260"/>
                  </a:cubicBezTo>
                  <a:cubicBezTo>
                    <a:pt x="173" y="241"/>
                    <a:pt x="173" y="241"/>
                    <a:pt x="173" y="241"/>
                  </a:cubicBezTo>
                  <a:cubicBezTo>
                    <a:pt x="181" y="240"/>
                    <a:pt x="188" y="232"/>
                    <a:pt x="188" y="223"/>
                  </a:cubicBezTo>
                  <a:cubicBezTo>
                    <a:pt x="188" y="30"/>
                    <a:pt x="188" y="30"/>
                    <a:pt x="188" y="30"/>
                  </a:cubicBezTo>
                  <a:cubicBezTo>
                    <a:pt x="188" y="25"/>
                    <a:pt x="187" y="22"/>
                    <a:pt x="184" y="19"/>
                  </a:cubicBezTo>
                  <a:close/>
                  <a:moveTo>
                    <a:pt x="22" y="247"/>
                  </a:moveTo>
                  <a:cubicBezTo>
                    <a:pt x="9" y="240"/>
                    <a:pt x="9" y="240"/>
                    <a:pt x="9" y="240"/>
                  </a:cubicBezTo>
                  <a:cubicBezTo>
                    <a:pt x="6" y="238"/>
                    <a:pt x="4" y="235"/>
                    <a:pt x="4" y="230"/>
                  </a:cubicBezTo>
                  <a:cubicBezTo>
                    <a:pt x="4" y="37"/>
                    <a:pt x="4" y="37"/>
                    <a:pt x="4" y="37"/>
                  </a:cubicBezTo>
                  <a:cubicBezTo>
                    <a:pt x="4" y="36"/>
                    <a:pt x="4" y="36"/>
                    <a:pt x="4" y="35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4" y="35"/>
                    <a:pt x="4" y="35"/>
                    <a:pt x="4" y="35"/>
                  </a:cubicBezTo>
                  <a:cubicBezTo>
                    <a:pt x="4" y="34"/>
                    <a:pt x="4" y="34"/>
                    <a:pt x="4" y="34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5" y="31"/>
                    <a:pt x="5" y="31"/>
                    <a:pt x="5" y="30"/>
                  </a:cubicBezTo>
                  <a:cubicBezTo>
                    <a:pt x="6" y="29"/>
                    <a:pt x="6" y="29"/>
                    <a:pt x="6" y="29"/>
                  </a:cubicBezTo>
                  <a:cubicBezTo>
                    <a:pt x="6" y="29"/>
                    <a:pt x="6" y="28"/>
                    <a:pt x="7" y="28"/>
                  </a:cubicBezTo>
                  <a:cubicBezTo>
                    <a:pt x="7" y="28"/>
                    <a:pt x="7" y="28"/>
                    <a:pt x="7" y="28"/>
                  </a:cubicBezTo>
                  <a:cubicBezTo>
                    <a:pt x="7" y="27"/>
                    <a:pt x="7" y="27"/>
                    <a:pt x="8" y="27"/>
                  </a:cubicBezTo>
                  <a:cubicBezTo>
                    <a:pt x="8" y="26"/>
                    <a:pt x="8" y="26"/>
                    <a:pt x="8" y="26"/>
                  </a:cubicBezTo>
                  <a:cubicBezTo>
                    <a:pt x="8" y="26"/>
                    <a:pt x="9" y="26"/>
                    <a:pt x="9" y="25"/>
                  </a:cubicBezTo>
                  <a:cubicBezTo>
                    <a:pt x="9" y="25"/>
                    <a:pt x="9" y="25"/>
                    <a:pt x="9" y="25"/>
                  </a:cubicBezTo>
                  <a:cubicBezTo>
                    <a:pt x="10" y="25"/>
                    <a:pt x="10" y="24"/>
                    <a:pt x="11" y="24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11" y="24"/>
                    <a:pt x="11" y="24"/>
                    <a:pt x="11" y="24"/>
                  </a:cubicBezTo>
                  <a:cubicBezTo>
                    <a:pt x="10" y="22"/>
                    <a:pt x="10" y="22"/>
                    <a:pt x="10" y="22"/>
                  </a:cubicBezTo>
                  <a:cubicBezTo>
                    <a:pt x="11" y="23"/>
                    <a:pt x="11" y="23"/>
                    <a:pt x="11" y="23"/>
                  </a:cubicBezTo>
                  <a:cubicBezTo>
                    <a:pt x="12" y="23"/>
                    <a:pt x="12" y="23"/>
                    <a:pt x="12" y="23"/>
                  </a:cubicBezTo>
                  <a:cubicBezTo>
                    <a:pt x="13" y="23"/>
                    <a:pt x="13" y="23"/>
                    <a:pt x="13" y="23"/>
                  </a:cubicBezTo>
                  <a:cubicBezTo>
                    <a:pt x="13" y="23"/>
                    <a:pt x="13" y="23"/>
                    <a:pt x="13" y="23"/>
                  </a:cubicBezTo>
                  <a:cubicBezTo>
                    <a:pt x="13" y="23"/>
                    <a:pt x="13" y="22"/>
                    <a:pt x="14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6" y="22"/>
                    <a:pt x="16" y="22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9" y="3"/>
                    <a:pt x="150" y="3"/>
                    <a:pt x="150" y="3"/>
                  </a:cubicBezTo>
                  <a:cubicBezTo>
                    <a:pt x="150" y="1"/>
                    <a:pt x="150" y="1"/>
                    <a:pt x="150" y="1"/>
                  </a:cubicBezTo>
                  <a:cubicBezTo>
                    <a:pt x="151" y="3"/>
                    <a:pt x="151" y="3"/>
                    <a:pt x="151" y="3"/>
                  </a:cubicBezTo>
                  <a:cubicBezTo>
                    <a:pt x="151" y="3"/>
                    <a:pt x="151" y="3"/>
                    <a:pt x="151" y="3"/>
                  </a:cubicBezTo>
                  <a:cubicBezTo>
                    <a:pt x="151" y="3"/>
                    <a:pt x="152" y="3"/>
                    <a:pt x="152" y="3"/>
                  </a:cubicBezTo>
                  <a:cubicBezTo>
                    <a:pt x="152" y="3"/>
                    <a:pt x="153" y="3"/>
                    <a:pt x="153" y="3"/>
                  </a:cubicBezTo>
                  <a:cubicBezTo>
                    <a:pt x="153" y="3"/>
                    <a:pt x="154" y="3"/>
                    <a:pt x="154" y="4"/>
                  </a:cubicBezTo>
                  <a:cubicBezTo>
                    <a:pt x="154" y="4"/>
                    <a:pt x="154" y="4"/>
                    <a:pt x="155" y="4"/>
                  </a:cubicBezTo>
                  <a:cubicBezTo>
                    <a:pt x="155" y="3"/>
                    <a:pt x="155" y="3"/>
                    <a:pt x="155" y="3"/>
                  </a:cubicBezTo>
                  <a:cubicBezTo>
                    <a:pt x="155" y="4"/>
                    <a:pt x="155" y="4"/>
                    <a:pt x="155" y="4"/>
                  </a:cubicBezTo>
                  <a:cubicBezTo>
                    <a:pt x="168" y="11"/>
                    <a:pt x="168" y="11"/>
                    <a:pt x="168" y="11"/>
                  </a:cubicBezTo>
                  <a:cubicBezTo>
                    <a:pt x="36" y="30"/>
                    <a:pt x="36" y="30"/>
                    <a:pt x="36" y="30"/>
                  </a:cubicBezTo>
                  <a:cubicBezTo>
                    <a:pt x="35" y="30"/>
                    <a:pt x="35" y="30"/>
                    <a:pt x="34" y="30"/>
                  </a:cubicBezTo>
                  <a:cubicBezTo>
                    <a:pt x="34" y="30"/>
                    <a:pt x="34" y="30"/>
                    <a:pt x="34" y="30"/>
                  </a:cubicBezTo>
                  <a:cubicBezTo>
                    <a:pt x="34" y="30"/>
                    <a:pt x="33" y="30"/>
                    <a:pt x="33" y="30"/>
                  </a:cubicBezTo>
                  <a:cubicBezTo>
                    <a:pt x="32" y="30"/>
                    <a:pt x="32" y="31"/>
                    <a:pt x="31" y="31"/>
                  </a:cubicBezTo>
                  <a:cubicBezTo>
                    <a:pt x="31" y="31"/>
                    <a:pt x="30" y="31"/>
                    <a:pt x="30" y="32"/>
                  </a:cubicBezTo>
                  <a:cubicBezTo>
                    <a:pt x="29" y="32"/>
                    <a:pt x="29" y="32"/>
                    <a:pt x="29" y="32"/>
                  </a:cubicBezTo>
                  <a:cubicBezTo>
                    <a:pt x="29" y="32"/>
                    <a:pt x="29" y="32"/>
                    <a:pt x="29" y="32"/>
                  </a:cubicBezTo>
                  <a:cubicBezTo>
                    <a:pt x="28" y="33"/>
                    <a:pt x="28" y="33"/>
                    <a:pt x="27" y="34"/>
                  </a:cubicBezTo>
                  <a:cubicBezTo>
                    <a:pt x="27" y="34"/>
                    <a:pt x="27" y="34"/>
                    <a:pt x="27" y="34"/>
                  </a:cubicBezTo>
                  <a:cubicBezTo>
                    <a:pt x="26" y="34"/>
                    <a:pt x="26" y="35"/>
                    <a:pt x="26" y="35"/>
                  </a:cubicBezTo>
                  <a:cubicBezTo>
                    <a:pt x="25" y="35"/>
                    <a:pt x="25" y="35"/>
                    <a:pt x="25" y="35"/>
                  </a:cubicBezTo>
                  <a:cubicBezTo>
                    <a:pt x="25" y="36"/>
                    <a:pt x="25" y="36"/>
                    <a:pt x="24" y="37"/>
                  </a:cubicBezTo>
                  <a:cubicBezTo>
                    <a:pt x="24" y="37"/>
                    <a:pt x="24" y="38"/>
                    <a:pt x="23" y="39"/>
                  </a:cubicBezTo>
                  <a:cubicBezTo>
                    <a:pt x="23" y="40"/>
                    <a:pt x="23" y="40"/>
                    <a:pt x="23" y="40"/>
                  </a:cubicBezTo>
                  <a:cubicBezTo>
                    <a:pt x="22" y="40"/>
                    <a:pt x="22" y="41"/>
                    <a:pt x="22" y="41"/>
                  </a:cubicBezTo>
                  <a:cubicBezTo>
                    <a:pt x="22" y="42"/>
                    <a:pt x="22" y="42"/>
                    <a:pt x="22" y="42"/>
                  </a:cubicBezTo>
                  <a:cubicBezTo>
                    <a:pt x="23" y="43"/>
                    <a:pt x="23" y="43"/>
                    <a:pt x="23" y="43"/>
                  </a:cubicBezTo>
                  <a:cubicBezTo>
                    <a:pt x="22" y="42"/>
                    <a:pt x="22" y="42"/>
                    <a:pt x="22" y="42"/>
                  </a:cubicBezTo>
                  <a:cubicBezTo>
                    <a:pt x="21" y="43"/>
                    <a:pt x="21" y="43"/>
                    <a:pt x="21" y="43"/>
                  </a:cubicBezTo>
                  <a:cubicBezTo>
                    <a:pt x="21" y="43"/>
                    <a:pt x="21" y="43"/>
                    <a:pt x="21" y="44"/>
                  </a:cubicBezTo>
                  <a:cubicBezTo>
                    <a:pt x="21" y="44"/>
                    <a:pt x="21" y="44"/>
                    <a:pt x="21" y="44"/>
                  </a:cubicBezTo>
                  <a:cubicBezTo>
                    <a:pt x="21" y="45"/>
                    <a:pt x="21" y="45"/>
                    <a:pt x="21" y="45"/>
                  </a:cubicBezTo>
                  <a:cubicBezTo>
                    <a:pt x="21" y="46"/>
                    <a:pt x="21" y="46"/>
                    <a:pt x="21" y="46"/>
                  </a:cubicBezTo>
                  <a:cubicBezTo>
                    <a:pt x="21" y="46"/>
                    <a:pt x="21" y="47"/>
                    <a:pt x="21" y="48"/>
                  </a:cubicBezTo>
                  <a:cubicBezTo>
                    <a:pt x="20" y="241"/>
                    <a:pt x="20" y="241"/>
                    <a:pt x="20" y="241"/>
                  </a:cubicBezTo>
                  <a:cubicBezTo>
                    <a:pt x="20" y="243"/>
                    <a:pt x="21" y="245"/>
                    <a:pt x="22" y="247"/>
                  </a:cubicBezTo>
                  <a:close/>
                  <a:moveTo>
                    <a:pt x="185" y="223"/>
                  </a:moveTo>
                  <a:cubicBezTo>
                    <a:pt x="185" y="231"/>
                    <a:pt x="179" y="237"/>
                    <a:pt x="173" y="238"/>
                  </a:cubicBezTo>
                  <a:cubicBezTo>
                    <a:pt x="40" y="257"/>
                    <a:pt x="40" y="257"/>
                    <a:pt x="40" y="257"/>
                  </a:cubicBezTo>
                  <a:cubicBezTo>
                    <a:pt x="37" y="257"/>
                    <a:pt x="34" y="256"/>
                    <a:pt x="31" y="254"/>
                  </a:cubicBezTo>
                  <a:cubicBezTo>
                    <a:pt x="29" y="252"/>
                    <a:pt x="28" y="249"/>
                    <a:pt x="28" y="246"/>
                  </a:cubicBezTo>
                  <a:cubicBezTo>
                    <a:pt x="29" y="52"/>
                    <a:pt x="29" y="52"/>
                    <a:pt x="29" y="52"/>
                  </a:cubicBezTo>
                  <a:cubicBezTo>
                    <a:pt x="29" y="45"/>
                    <a:pt x="34" y="38"/>
                    <a:pt x="41" y="37"/>
                  </a:cubicBezTo>
                  <a:cubicBezTo>
                    <a:pt x="43" y="37"/>
                    <a:pt x="43" y="37"/>
                    <a:pt x="43" y="37"/>
                  </a:cubicBezTo>
                  <a:cubicBezTo>
                    <a:pt x="43" y="91"/>
                    <a:pt x="43" y="91"/>
                    <a:pt x="43" y="91"/>
                  </a:cubicBezTo>
                  <a:cubicBezTo>
                    <a:pt x="41" y="92"/>
                    <a:pt x="41" y="92"/>
                    <a:pt x="41" y="92"/>
                  </a:cubicBezTo>
                  <a:cubicBezTo>
                    <a:pt x="41" y="195"/>
                    <a:pt x="41" y="195"/>
                    <a:pt x="41" y="195"/>
                  </a:cubicBezTo>
                  <a:cubicBezTo>
                    <a:pt x="175" y="176"/>
                    <a:pt x="175" y="176"/>
                    <a:pt x="175" y="176"/>
                  </a:cubicBezTo>
                  <a:cubicBezTo>
                    <a:pt x="175" y="73"/>
                    <a:pt x="175" y="73"/>
                    <a:pt x="175" y="73"/>
                  </a:cubicBezTo>
                  <a:cubicBezTo>
                    <a:pt x="98" y="84"/>
                    <a:pt x="98" y="84"/>
                    <a:pt x="98" y="84"/>
                  </a:cubicBezTo>
                  <a:cubicBezTo>
                    <a:pt x="98" y="29"/>
                    <a:pt x="98" y="29"/>
                    <a:pt x="98" y="29"/>
                  </a:cubicBezTo>
                  <a:cubicBezTo>
                    <a:pt x="174" y="19"/>
                    <a:pt x="174" y="19"/>
                    <a:pt x="174" y="19"/>
                  </a:cubicBezTo>
                  <a:cubicBezTo>
                    <a:pt x="177" y="18"/>
                    <a:pt x="180" y="19"/>
                    <a:pt x="182" y="21"/>
                  </a:cubicBezTo>
                  <a:cubicBezTo>
                    <a:pt x="184" y="23"/>
                    <a:pt x="185" y="26"/>
                    <a:pt x="185" y="30"/>
                  </a:cubicBezTo>
                  <a:lnTo>
                    <a:pt x="185" y="223"/>
                  </a:lnTo>
                  <a:close/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108" name="组合 107"/>
          <p:cNvGrpSpPr/>
          <p:nvPr/>
        </p:nvGrpSpPr>
        <p:grpSpPr>
          <a:xfrm>
            <a:off x="8745538" y="5216525"/>
            <a:ext cx="485775" cy="704850"/>
            <a:chOff x="8085138" y="5216525"/>
            <a:chExt cx="485775" cy="704850"/>
          </a:xfrm>
          <a:noFill/>
        </p:grpSpPr>
        <p:sp>
          <p:nvSpPr>
            <p:cNvPr id="91" name="Freeform 91"/>
            <p:cNvSpPr>
              <a:spLocks noEditPoints="1"/>
            </p:cNvSpPr>
            <p:nvPr/>
          </p:nvSpPr>
          <p:spPr bwMode="auto">
            <a:xfrm>
              <a:off x="8235950" y="5253038"/>
              <a:ext cx="184150" cy="119063"/>
            </a:xfrm>
            <a:custGeom>
              <a:avLst/>
              <a:gdLst>
                <a:gd name="T0" fmla="*/ 68 w 68"/>
                <a:gd name="T1" fmla="*/ 42 h 44"/>
                <a:gd name="T2" fmla="*/ 34 w 68"/>
                <a:gd name="T3" fmla="*/ 0 h 44"/>
                <a:gd name="T4" fmla="*/ 1 w 68"/>
                <a:gd name="T5" fmla="*/ 42 h 44"/>
                <a:gd name="T6" fmla="*/ 0 w 68"/>
                <a:gd name="T7" fmla="*/ 44 h 44"/>
                <a:gd name="T8" fmla="*/ 68 w 68"/>
                <a:gd name="T9" fmla="*/ 44 h 44"/>
                <a:gd name="T10" fmla="*/ 68 w 68"/>
                <a:gd name="T11" fmla="*/ 42 h 44"/>
                <a:gd name="T12" fmla="*/ 5 w 68"/>
                <a:gd name="T13" fmla="*/ 40 h 44"/>
                <a:gd name="T14" fmla="*/ 34 w 68"/>
                <a:gd name="T15" fmla="*/ 4 h 44"/>
                <a:gd name="T16" fmla="*/ 64 w 68"/>
                <a:gd name="T17" fmla="*/ 40 h 44"/>
                <a:gd name="T18" fmla="*/ 5 w 68"/>
                <a:gd name="T19" fmla="*/ 4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8" h="44">
                  <a:moveTo>
                    <a:pt x="68" y="42"/>
                  </a:moveTo>
                  <a:cubicBezTo>
                    <a:pt x="62" y="17"/>
                    <a:pt x="49" y="0"/>
                    <a:pt x="34" y="0"/>
                  </a:cubicBezTo>
                  <a:cubicBezTo>
                    <a:pt x="20" y="0"/>
                    <a:pt x="7" y="17"/>
                    <a:pt x="1" y="42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68" y="44"/>
                    <a:pt x="68" y="44"/>
                    <a:pt x="68" y="44"/>
                  </a:cubicBezTo>
                  <a:lnTo>
                    <a:pt x="68" y="42"/>
                  </a:lnTo>
                  <a:close/>
                  <a:moveTo>
                    <a:pt x="5" y="40"/>
                  </a:moveTo>
                  <a:cubicBezTo>
                    <a:pt x="10" y="18"/>
                    <a:pt x="22" y="4"/>
                    <a:pt x="34" y="4"/>
                  </a:cubicBezTo>
                  <a:cubicBezTo>
                    <a:pt x="47" y="4"/>
                    <a:pt x="58" y="18"/>
                    <a:pt x="64" y="40"/>
                  </a:cubicBezTo>
                  <a:lnTo>
                    <a:pt x="5" y="40"/>
                  </a:lnTo>
                  <a:close/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2" name="Freeform 92"/>
            <p:cNvSpPr>
              <a:spLocks noEditPoints="1"/>
            </p:cNvSpPr>
            <p:nvPr/>
          </p:nvSpPr>
          <p:spPr bwMode="auto">
            <a:xfrm>
              <a:off x="8391525" y="5387975"/>
              <a:ext cx="107950" cy="111125"/>
            </a:xfrm>
            <a:custGeom>
              <a:avLst/>
              <a:gdLst>
                <a:gd name="T0" fmla="*/ 24 w 40"/>
                <a:gd name="T1" fmla="*/ 20 h 41"/>
                <a:gd name="T2" fmla="*/ 19 w 40"/>
                <a:gd name="T3" fmla="*/ 25 h 41"/>
                <a:gd name="T4" fmla="*/ 14 w 40"/>
                <a:gd name="T5" fmla="*/ 20 h 41"/>
                <a:gd name="T6" fmla="*/ 13 w 40"/>
                <a:gd name="T7" fmla="*/ 4 h 41"/>
                <a:gd name="T8" fmla="*/ 13 w 40"/>
                <a:gd name="T9" fmla="*/ 1 h 41"/>
                <a:gd name="T10" fmla="*/ 11 w 40"/>
                <a:gd name="T11" fmla="*/ 2 h 41"/>
                <a:gd name="T12" fmla="*/ 0 w 40"/>
                <a:gd name="T13" fmla="*/ 20 h 41"/>
                <a:gd name="T14" fmla="*/ 20 w 40"/>
                <a:gd name="T15" fmla="*/ 41 h 41"/>
                <a:gd name="T16" fmla="*/ 40 w 40"/>
                <a:gd name="T17" fmla="*/ 20 h 41"/>
                <a:gd name="T18" fmla="*/ 25 w 40"/>
                <a:gd name="T19" fmla="*/ 1 h 41"/>
                <a:gd name="T20" fmla="*/ 23 w 40"/>
                <a:gd name="T21" fmla="*/ 0 h 41"/>
                <a:gd name="T22" fmla="*/ 23 w 40"/>
                <a:gd name="T23" fmla="*/ 2 h 41"/>
                <a:gd name="T24" fmla="*/ 24 w 40"/>
                <a:gd name="T25" fmla="*/ 20 h 41"/>
                <a:gd name="T26" fmla="*/ 27 w 40"/>
                <a:gd name="T27" fmla="*/ 20 h 41"/>
                <a:gd name="T28" fmla="*/ 26 w 40"/>
                <a:gd name="T29" fmla="*/ 5 h 41"/>
                <a:gd name="T30" fmla="*/ 37 w 40"/>
                <a:gd name="T31" fmla="*/ 20 h 41"/>
                <a:gd name="T32" fmla="*/ 20 w 40"/>
                <a:gd name="T33" fmla="*/ 37 h 41"/>
                <a:gd name="T34" fmla="*/ 3 w 40"/>
                <a:gd name="T35" fmla="*/ 20 h 41"/>
                <a:gd name="T36" fmla="*/ 10 w 40"/>
                <a:gd name="T37" fmla="*/ 6 h 41"/>
                <a:gd name="T38" fmla="*/ 11 w 40"/>
                <a:gd name="T39" fmla="*/ 20 h 41"/>
                <a:gd name="T40" fmla="*/ 19 w 40"/>
                <a:gd name="T41" fmla="*/ 28 h 41"/>
                <a:gd name="T42" fmla="*/ 27 w 40"/>
                <a:gd name="T43" fmla="*/ 2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0" h="41">
                  <a:moveTo>
                    <a:pt x="24" y="20"/>
                  </a:moveTo>
                  <a:cubicBezTo>
                    <a:pt x="24" y="23"/>
                    <a:pt x="22" y="25"/>
                    <a:pt x="19" y="25"/>
                  </a:cubicBezTo>
                  <a:cubicBezTo>
                    <a:pt x="16" y="25"/>
                    <a:pt x="14" y="23"/>
                    <a:pt x="14" y="20"/>
                  </a:cubicBezTo>
                  <a:cubicBezTo>
                    <a:pt x="14" y="15"/>
                    <a:pt x="14" y="9"/>
                    <a:pt x="13" y="4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4" y="6"/>
                    <a:pt x="0" y="13"/>
                    <a:pt x="0" y="20"/>
                  </a:cubicBezTo>
                  <a:cubicBezTo>
                    <a:pt x="0" y="31"/>
                    <a:pt x="9" y="41"/>
                    <a:pt x="20" y="41"/>
                  </a:cubicBezTo>
                  <a:cubicBezTo>
                    <a:pt x="31" y="41"/>
                    <a:pt x="40" y="31"/>
                    <a:pt x="40" y="20"/>
                  </a:cubicBezTo>
                  <a:cubicBezTo>
                    <a:pt x="40" y="11"/>
                    <a:pt x="34" y="3"/>
                    <a:pt x="25" y="1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4" y="8"/>
                    <a:pt x="24" y="14"/>
                    <a:pt x="24" y="20"/>
                  </a:cubicBezTo>
                  <a:close/>
                  <a:moveTo>
                    <a:pt x="27" y="20"/>
                  </a:moveTo>
                  <a:cubicBezTo>
                    <a:pt x="27" y="15"/>
                    <a:pt x="27" y="10"/>
                    <a:pt x="26" y="5"/>
                  </a:cubicBezTo>
                  <a:cubicBezTo>
                    <a:pt x="33" y="7"/>
                    <a:pt x="37" y="13"/>
                    <a:pt x="37" y="20"/>
                  </a:cubicBezTo>
                  <a:cubicBezTo>
                    <a:pt x="37" y="30"/>
                    <a:pt x="29" y="37"/>
                    <a:pt x="20" y="37"/>
                  </a:cubicBezTo>
                  <a:cubicBezTo>
                    <a:pt x="11" y="37"/>
                    <a:pt x="3" y="30"/>
                    <a:pt x="3" y="20"/>
                  </a:cubicBezTo>
                  <a:cubicBezTo>
                    <a:pt x="3" y="15"/>
                    <a:pt x="6" y="10"/>
                    <a:pt x="10" y="6"/>
                  </a:cubicBezTo>
                  <a:cubicBezTo>
                    <a:pt x="11" y="11"/>
                    <a:pt x="11" y="16"/>
                    <a:pt x="11" y="20"/>
                  </a:cubicBezTo>
                  <a:cubicBezTo>
                    <a:pt x="11" y="25"/>
                    <a:pt x="15" y="28"/>
                    <a:pt x="19" y="28"/>
                  </a:cubicBezTo>
                  <a:cubicBezTo>
                    <a:pt x="24" y="28"/>
                    <a:pt x="27" y="25"/>
                    <a:pt x="27" y="20"/>
                  </a:cubicBezTo>
                  <a:close/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3" name="Freeform 93"/>
            <p:cNvSpPr>
              <a:spLocks noEditPoints="1"/>
            </p:cNvSpPr>
            <p:nvPr/>
          </p:nvSpPr>
          <p:spPr bwMode="auto">
            <a:xfrm>
              <a:off x="8159750" y="5387975"/>
              <a:ext cx="107950" cy="111125"/>
            </a:xfrm>
            <a:custGeom>
              <a:avLst/>
              <a:gdLst>
                <a:gd name="T0" fmla="*/ 29 w 40"/>
                <a:gd name="T1" fmla="*/ 2 h 41"/>
                <a:gd name="T2" fmla="*/ 27 w 40"/>
                <a:gd name="T3" fmla="*/ 1 h 41"/>
                <a:gd name="T4" fmla="*/ 27 w 40"/>
                <a:gd name="T5" fmla="*/ 4 h 41"/>
                <a:gd name="T6" fmla="*/ 26 w 40"/>
                <a:gd name="T7" fmla="*/ 20 h 41"/>
                <a:gd name="T8" fmla="*/ 21 w 40"/>
                <a:gd name="T9" fmla="*/ 25 h 41"/>
                <a:gd name="T10" fmla="*/ 16 w 40"/>
                <a:gd name="T11" fmla="*/ 20 h 41"/>
                <a:gd name="T12" fmla="*/ 17 w 40"/>
                <a:gd name="T13" fmla="*/ 2 h 41"/>
                <a:gd name="T14" fmla="*/ 17 w 40"/>
                <a:gd name="T15" fmla="*/ 0 h 41"/>
                <a:gd name="T16" fmla="*/ 15 w 40"/>
                <a:gd name="T17" fmla="*/ 1 h 41"/>
                <a:gd name="T18" fmla="*/ 0 w 40"/>
                <a:gd name="T19" fmla="*/ 20 h 41"/>
                <a:gd name="T20" fmla="*/ 20 w 40"/>
                <a:gd name="T21" fmla="*/ 41 h 41"/>
                <a:gd name="T22" fmla="*/ 40 w 40"/>
                <a:gd name="T23" fmla="*/ 20 h 41"/>
                <a:gd name="T24" fmla="*/ 29 w 40"/>
                <a:gd name="T25" fmla="*/ 2 h 41"/>
                <a:gd name="T26" fmla="*/ 20 w 40"/>
                <a:gd name="T27" fmla="*/ 37 h 41"/>
                <a:gd name="T28" fmla="*/ 3 w 40"/>
                <a:gd name="T29" fmla="*/ 20 h 41"/>
                <a:gd name="T30" fmla="*/ 13 w 40"/>
                <a:gd name="T31" fmla="*/ 5 h 41"/>
                <a:gd name="T32" fmla="*/ 13 w 40"/>
                <a:gd name="T33" fmla="*/ 20 h 41"/>
                <a:gd name="T34" fmla="*/ 21 w 40"/>
                <a:gd name="T35" fmla="*/ 28 h 41"/>
                <a:gd name="T36" fmla="*/ 29 w 40"/>
                <a:gd name="T37" fmla="*/ 20 h 41"/>
                <a:gd name="T38" fmla="*/ 30 w 40"/>
                <a:gd name="T39" fmla="*/ 6 h 41"/>
                <a:gd name="T40" fmla="*/ 37 w 40"/>
                <a:gd name="T41" fmla="*/ 20 h 41"/>
                <a:gd name="T42" fmla="*/ 20 w 40"/>
                <a:gd name="T43" fmla="*/ 3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0" h="41">
                  <a:moveTo>
                    <a:pt x="29" y="2"/>
                  </a:moveTo>
                  <a:cubicBezTo>
                    <a:pt x="27" y="1"/>
                    <a:pt x="27" y="1"/>
                    <a:pt x="27" y="1"/>
                  </a:cubicBezTo>
                  <a:cubicBezTo>
                    <a:pt x="27" y="4"/>
                    <a:pt x="27" y="4"/>
                    <a:pt x="27" y="4"/>
                  </a:cubicBezTo>
                  <a:cubicBezTo>
                    <a:pt x="26" y="9"/>
                    <a:pt x="26" y="15"/>
                    <a:pt x="26" y="20"/>
                  </a:cubicBezTo>
                  <a:cubicBezTo>
                    <a:pt x="26" y="23"/>
                    <a:pt x="23" y="25"/>
                    <a:pt x="21" y="25"/>
                  </a:cubicBezTo>
                  <a:cubicBezTo>
                    <a:pt x="18" y="25"/>
                    <a:pt x="16" y="23"/>
                    <a:pt x="16" y="20"/>
                  </a:cubicBezTo>
                  <a:cubicBezTo>
                    <a:pt x="16" y="14"/>
                    <a:pt x="16" y="8"/>
                    <a:pt x="17" y="2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6" y="3"/>
                    <a:pt x="0" y="11"/>
                    <a:pt x="0" y="20"/>
                  </a:cubicBezTo>
                  <a:cubicBezTo>
                    <a:pt x="0" y="31"/>
                    <a:pt x="9" y="41"/>
                    <a:pt x="20" y="41"/>
                  </a:cubicBezTo>
                  <a:cubicBezTo>
                    <a:pt x="31" y="41"/>
                    <a:pt x="40" y="31"/>
                    <a:pt x="40" y="20"/>
                  </a:cubicBezTo>
                  <a:cubicBezTo>
                    <a:pt x="40" y="13"/>
                    <a:pt x="36" y="6"/>
                    <a:pt x="29" y="2"/>
                  </a:cubicBezTo>
                  <a:close/>
                  <a:moveTo>
                    <a:pt x="20" y="37"/>
                  </a:moveTo>
                  <a:cubicBezTo>
                    <a:pt x="10" y="37"/>
                    <a:pt x="3" y="30"/>
                    <a:pt x="3" y="20"/>
                  </a:cubicBezTo>
                  <a:cubicBezTo>
                    <a:pt x="3" y="13"/>
                    <a:pt x="7" y="7"/>
                    <a:pt x="13" y="5"/>
                  </a:cubicBezTo>
                  <a:cubicBezTo>
                    <a:pt x="13" y="10"/>
                    <a:pt x="13" y="15"/>
                    <a:pt x="13" y="20"/>
                  </a:cubicBezTo>
                  <a:cubicBezTo>
                    <a:pt x="13" y="25"/>
                    <a:pt x="16" y="28"/>
                    <a:pt x="21" y="28"/>
                  </a:cubicBezTo>
                  <a:cubicBezTo>
                    <a:pt x="25" y="28"/>
                    <a:pt x="29" y="25"/>
                    <a:pt x="29" y="20"/>
                  </a:cubicBezTo>
                  <a:cubicBezTo>
                    <a:pt x="29" y="16"/>
                    <a:pt x="29" y="11"/>
                    <a:pt x="30" y="6"/>
                  </a:cubicBezTo>
                  <a:cubicBezTo>
                    <a:pt x="34" y="10"/>
                    <a:pt x="37" y="15"/>
                    <a:pt x="37" y="20"/>
                  </a:cubicBezTo>
                  <a:cubicBezTo>
                    <a:pt x="37" y="30"/>
                    <a:pt x="29" y="37"/>
                    <a:pt x="20" y="37"/>
                  </a:cubicBezTo>
                  <a:close/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4" name="Freeform 94"/>
            <p:cNvSpPr>
              <a:spLocks noEditPoints="1"/>
            </p:cNvSpPr>
            <p:nvPr/>
          </p:nvSpPr>
          <p:spPr bwMode="auto">
            <a:xfrm>
              <a:off x="8085138" y="5216525"/>
              <a:ext cx="485775" cy="704850"/>
            </a:xfrm>
            <a:custGeom>
              <a:avLst/>
              <a:gdLst>
                <a:gd name="T0" fmla="*/ 136 w 178"/>
                <a:gd name="T1" fmla="*/ 53 h 259"/>
                <a:gd name="T2" fmla="*/ 89 w 178"/>
                <a:gd name="T3" fmla="*/ 0 h 259"/>
                <a:gd name="T4" fmla="*/ 43 w 178"/>
                <a:gd name="T5" fmla="*/ 53 h 259"/>
                <a:gd name="T6" fmla="*/ 0 w 178"/>
                <a:gd name="T7" fmla="*/ 53 h 259"/>
                <a:gd name="T8" fmla="*/ 0 w 178"/>
                <a:gd name="T9" fmla="*/ 259 h 259"/>
                <a:gd name="T10" fmla="*/ 178 w 178"/>
                <a:gd name="T11" fmla="*/ 259 h 259"/>
                <a:gd name="T12" fmla="*/ 178 w 178"/>
                <a:gd name="T13" fmla="*/ 53 h 259"/>
                <a:gd name="T14" fmla="*/ 136 w 178"/>
                <a:gd name="T15" fmla="*/ 53 h 259"/>
                <a:gd name="T16" fmla="*/ 175 w 178"/>
                <a:gd name="T17" fmla="*/ 256 h 259"/>
                <a:gd name="T18" fmla="*/ 4 w 178"/>
                <a:gd name="T19" fmla="*/ 256 h 259"/>
                <a:gd name="T20" fmla="*/ 4 w 178"/>
                <a:gd name="T21" fmla="*/ 57 h 259"/>
                <a:gd name="T22" fmla="*/ 45 w 178"/>
                <a:gd name="T23" fmla="*/ 57 h 259"/>
                <a:gd name="T24" fmla="*/ 46 w 178"/>
                <a:gd name="T25" fmla="*/ 55 h 259"/>
                <a:gd name="T26" fmla="*/ 89 w 178"/>
                <a:gd name="T27" fmla="*/ 4 h 259"/>
                <a:gd name="T28" fmla="*/ 133 w 178"/>
                <a:gd name="T29" fmla="*/ 55 h 259"/>
                <a:gd name="T30" fmla="*/ 133 w 178"/>
                <a:gd name="T31" fmla="*/ 57 h 259"/>
                <a:gd name="T32" fmla="*/ 175 w 178"/>
                <a:gd name="T33" fmla="*/ 57 h 259"/>
                <a:gd name="T34" fmla="*/ 175 w 178"/>
                <a:gd name="T35" fmla="*/ 256 h 2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78" h="259">
                  <a:moveTo>
                    <a:pt x="136" y="53"/>
                  </a:moveTo>
                  <a:cubicBezTo>
                    <a:pt x="129" y="21"/>
                    <a:pt x="111" y="0"/>
                    <a:pt x="89" y="0"/>
                  </a:cubicBezTo>
                  <a:cubicBezTo>
                    <a:pt x="68" y="0"/>
                    <a:pt x="50" y="21"/>
                    <a:pt x="43" y="53"/>
                  </a:cubicBezTo>
                  <a:cubicBezTo>
                    <a:pt x="0" y="53"/>
                    <a:pt x="0" y="53"/>
                    <a:pt x="0" y="53"/>
                  </a:cubicBezTo>
                  <a:cubicBezTo>
                    <a:pt x="0" y="259"/>
                    <a:pt x="0" y="259"/>
                    <a:pt x="0" y="259"/>
                  </a:cubicBezTo>
                  <a:cubicBezTo>
                    <a:pt x="178" y="259"/>
                    <a:pt x="178" y="259"/>
                    <a:pt x="178" y="259"/>
                  </a:cubicBezTo>
                  <a:cubicBezTo>
                    <a:pt x="178" y="53"/>
                    <a:pt x="178" y="53"/>
                    <a:pt x="178" y="53"/>
                  </a:cubicBezTo>
                  <a:lnTo>
                    <a:pt x="136" y="53"/>
                  </a:lnTo>
                  <a:close/>
                  <a:moveTo>
                    <a:pt x="175" y="256"/>
                  </a:moveTo>
                  <a:cubicBezTo>
                    <a:pt x="4" y="256"/>
                    <a:pt x="4" y="256"/>
                    <a:pt x="4" y="256"/>
                  </a:cubicBezTo>
                  <a:cubicBezTo>
                    <a:pt x="4" y="57"/>
                    <a:pt x="4" y="57"/>
                    <a:pt x="4" y="57"/>
                  </a:cubicBezTo>
                  <a:cubicBezTo>
                    <a:pt x="45" y="57"/>
                    <a:pt x="45" y="57"/>
                    <a:pt x="45" y="57"/>
                  </a:cubicBezTo>
                  <a:cubicBezTo>
                    <a:pt x="46" y="55"/>
                    <a:pt x="46" y="55"/>
                    <a:pt x="46" y="55"/>
                  </a:cubicBezTo>
                  <a:cubicBezTo>
                    <a:pt x="52" y="24"/>
                    <a:pt x="70" y="4"/>
                    <a:pt x="89" y="4"/>
                  </a:cubicBezTo>
                  <a:cubicBezTo>
                    <a:pt x="109" y="4"/>
                    <a:pt x="126" y="24"/>
                    <a:pt x="133" y="55"/>
                  </a:cubicBezTo>
                  <a:cubicBezTo>
                    <a:pt x="133" y="57"/>
                    <a:pt x="133" y="57"/>
                    <a:pt x="133" y="57"/>
                  </a:cubicBezTo>
                  <a:cubicBezTo>
                    <a:pt x="175" y="57"/>
                    <a:pt x="175" y="57"/>
                    <a:pt x="175" y="57"/>
                  </a:cubicBezTo>
                  <a:lnTo>
                    <a:pt x="175" y="256"/>
                  </a:lnTo>
                  <a:close/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118" name="组合 117"/>
          <p:cNvGrpSpPr/>
          <p:nvPr/>
        </p:nvGrpSpPr>
        <p:grpSpPr>
          <a:xfrm>
            <a:off x="5637213" y="5291138"/>
            <a:ext cx="746125" cy="557213"/>
            <a:chOff x="4976813" y="5291138"/>
            <a:chExt cx="746125" cy="557213"/>
          </a:xfrm>
          <a:noFill/>
        </p:grpSpPr>
        <p:sp>
          <p:nvSpPr>
            <p:cNvPr id="95" name="Freeform 95"/>
            <p:cNvSpPr>
              <a:spLocks noEditPoints="1"/>
            </p:cNvSpPr>
            <p:nvPr/>
          </p:nvSpPr>
          <p:spPr bwMode="auto">
            <a:xfrm>
              <a:off x="5600700" y="5734050"/>
              <a:ext cx="65088" cy="34925"/>
            </a:xfrm>
            <a:custGeom>
              <a:avLst/>
              <a:gdLst>
                <a:gd name="T0" fmla="*/ 20 w 24"/>
                <a:gd name="T1" fmla="*/ 0 h 13"/>
                <a:gd name="T2" fmla="*/ 4 w 24"/>
                <a:gd name="T3" fmla="*/ 0 h 13"/>
                <a:gd name="T4" fmla="*/ 0 w 24"/>
                <a:gd name="T5" fmla="*/ 4 h 13"/>
                <a:gd name="T6" fmla="*/ 0 w 24"/>
                <a:gd name="T7" fmla="*/ 9 h 13"/>
                <a:gd name="T8" fmla="*/ 4 w 24"/>
                <a:gd name="T9" fmla="*/ 13 h 13"/>
                <a:gd name="T10" fmla="*/ 20 w 24"/>
                <a:gd name="T11" fmla="*/ 13 h 13"/>
                <a:gd name="T12" fmla="*/ 24 w 24"/>
                <a:gd name="T13" fmla="*/ 9 h 13"/>
                <a:gd name="T14" fmla="*/ 24 w 24"/>
                <a:gd name="T15" fmla="*/ 4 h 13"/>
                <a:gd name="T16" fmla="*/ 20 w 24"/>
                <a:gd name="T17" fmla="*/ 0 h 13"/>
                <a:gd name="T18" fmla="*/ 21 w 24"/>
                <a:gd name="T19" fmla="*/ 9 h 13"/>
                <a:gd name="T20" fmla="*/ 20 w 24"/>
                <a:gd name="T21" fmla="*/ 10 h 13"/>
                <a:gd name="T22" fmla="*/ 4 w 24"/>
                <a:gd name="T23" fmla="*/ 10 h 13"/>
                <a:gd name="T24" fmla="*/ 3 w 24"/>
                <a:gd name="T25" fmla="*/ 9 h 13"/>
                <a:gd name="T26" fmla="*/ 3 w 24"/>
                <a:gd name="T27" fmla="*/ 4 h 13"/>
                <a:gd name="T28" fmla="*/ 4 w 24"/>
                <a:gd name="T29" fmla="*/ 3 h 13"/>
                <a:gd name="T30" fmla="*/ 20 w 24"/>
                <a:gd name="T31" fmla="*/ 3 h 13"/>
                <a:gd name="T32" fmla="*/ 21 w 24"/>
                <a:gd name="T33" fmla="*/ 4 h 13"/>
                <a:gd name="T34" fmla="*/ 21 w 24"/>
                <a:gd name="T35" fmla="*/ 9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4" h="13">
                  <a:moveTo>
                    <a:pt x="20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11"/>
                    <a:pt x="2" y="13"/>
                    <a:pt x="4" y="13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2" y="13"/>
                    <a:pt x="24" y="11"/>
                    <a:pt x="24" y="9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24" y="2"/>
                    <a:pt x="22" y="0"/>
                    <a:pt x="20" y="0"/>
                  </a:cubicBezTo>
                  <a:close/>
                  <a:moveTo>
                    <a:pt x="21" y="9"/>
                  </a:moveTo>
                  <a:cubicBezTo>
                    <a:pt x="21" y="10"/>
                    <a:pt x="20" y="10"/>
                    <a:pt x="20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3" y="10"/>
                    <a:pt x="3" y="10"/>
                    <a:pt x="3" y="9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3"/>
                    <a:pt x="3" y="3"/>
                    <a:pt x="4" y="3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20" y="3"/>
                    <a:pt x="21" y="3"/>
                    <a:pt x="21" y="4"/>
                  </a:cubicBezTo>
                  <a:lnTo>
                    <a:pt x="21" y="9"/>
                  </a:lnTo>
                  <a:close/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6" name="Freeform 96"/>
            <p:cNvSpPr>
              <a:spLocks noEditPoints="1"/>
            </p:cNvSpPr>
            <p:nvPr/>
          </p:nvSpPr>
          <p:spPr bwMode="auto">
            <a:xfrm>
              <a:off x="4976813" y="5291138"/>
              <a:ext cx="746125" cy="557213"/>
            </a:xfrm>
            <a:custGeom>
              <a:avLst/>
              <a:gdLst>
                <a:gd name="T0" fmla="*/ 249 w 274"/>
                <a:gd name="T1" fmla="*/ 0 h 205"/>
                <a:gd name="T2" fmla="*/ 25 w 274"/>
                <a:gd name="T3" fmla="*/ 0 h 205"/>
                <a:gd name="T4" fmla="*/ 0 w 274"/>
                <a:gd name="T5" fmla="*/ 26 h 205"/>
                <a:gd name="T6" fmla="*/ 0 w 274"/>
                <a:gd name="T7" fmla="*/ 155 h 205"/>
                <a:gd name="T8" fmla="*/ 25 w 274"/>
                <a:gd name="T9" fmla="*/ 181 h 205"/>
                <a:gd name="T10" fmla="*/ 81 w 274"/>
                <a:gd name="T11" fmla="*/ 181 h 205"/>
                <a:gd name="T12" fmla="*/ 88 w 274"/>
                <a:gd name="T13" fmla="*/ 184 h 205"/>
                <a:gd name="T14" fmla="*/ 80 w 274"/>
                <a:gd name="T15" fmla="*/ 190 h 205"/>
                <a:gd name="T16" fmla="*/ 71 w 274"/>
                <a:gd name="T17" fmla="*/ 199 h 205"/>
                <a:gd name="T18" fmla="*/ 81 w 274"/>
                <a:gd name="T19" fmla="*/ 205 h 205"/>
                <a:gd name="T20" fmla="*/ 192 w 274"/>
                <a:gd name="T21" fmla="*/ 205 h 205"/>
                <a:gd name="T22" fmla="*/ 193 w 274"/>
                <a:gd name="T23" fmla="*/ 205 h 205"/>
                <a:gd name="T24" fmla="*/ 203 w 274"/>
                <a:gd name="T25" fmla="*/ 199 h 205"/>
                <a:gd name="T26" fmla="*/ 193 w 274"/>
                <a:gd name="T27" fmla="*/ 190 h 205"/>
                <a:gd name="T28" fmla="*/ 185 w 274"/>
                <a:gd name="T29" fmla="*/ 184 h 205"/>
                <a:gd name="T30" fmla="*/ 192 w 274"/>
                <a:gd name="T31" fmla="*/ 181 h 205"/>
                <a:gd name="T32" fmla="*/ 249 w 274"/>
                <a:gd name="T33" fmla="*/ 181 h 205"/>
                <a:gd name="T34" fmla="*/ 274 w 274"/>
                <a:gd name="T35" fmla="*/ 155 h 205"/>
                <a:gd name="T36" fmla="*/ 274 w 274"/>
                <a:gd name="T37" fmla="*/ 26 h 205"/>
                <a:gd name="T38" fmla="*/ 249 w 274"/>
                <a:gd name="T39" fmla="*/ 0 h 205"/>
                <a:gd name="T40" fmla="*/ 271 w 274"/>
                <a:gd name="T41" fmla="*/ 155 h 205"/>
                <a:gd name="T42" fmla="*/ 249 w 274"/>
                <a:gd name="T43" fmla="*/ 177 h 205"/>
                <a:gd name="T44" fmla="*/ 192 w 274"/>
                <a:gd name="T45" fmla="*/ 177 h 205"/>
                <a:gd name="T46" fmla="*/ 182 w 274"/>
                <a:gd name="T47" fmla="*/ 184 h 205"/>
                <a:gd name="T48" fmla="*/ 191 w 274"/>
                <a:gd name="T49" fmla="*/ 193 h 205"/>
                <a:gd name="T50" fmla="*/ 199 w 274"/>
                <a:gd name="T51" fmla="*/ 199 h 205"/>
                <a:gd name="T52" fmla="*/ 192 w 274"/>
                <a:gd name="T53" fmla="*/ 202 h 205"/>
                <a:gd name="T54" fmla="*/ 81 w 274"/>
                <a:gd name="T55" fmla="*/ 202 h 205"/>
                <a:gd name="T56" fmla="*/ 74 w 274"/>
                <a:gd name="T57" fmla="*/ 199 h 205"/>
                <a:gd name="T58" fmla="*/ 82 w 274"/>
                <a:gd name="T59" fmla="*/ 193 h 205"/>
                <a:gd name="T60" fmla="*/ 92 w 274"/>
                <a:gd name="T61" fmla="*/ 184 h 205"/>
                <a:gd name="T62" fmla="*/ 81 w 274"/>
                <a:gd name="T63" fmla="*/ 177 h 205"/>
                <a:gd name="T64" fmla="*/ 25 w 274"/>
                <a:gd name="T65" fmla="*/ 177 h 205"/>
                <a:gd name="T66" fmla="*/ 3 w 274"/>
                <a:gd name="T67" fmla="*/ 155 h 205"/>
                <a:gd name="T68" fmla="*/ 3 w 274"/>
                <a:gd name="T69" fmla="*/ 26 h 205"/>
                <a:gd name="T70" fmla="*/ 25 w 274"/>
                <a:gd name="T71" fmla="*/ 4 h 205"/>
                <a:gd name="T72" fmla="*/ 249 w 274"/>
                <a:gd name="T73" fmla="*/ 4 h 205"/>
                <a:gd name="T74" fmla="*/ 271 w 274"/>
                <a:gd name="T75" fmla="*/ 26 h 205"/>
                <a:gd name="T76" fmla="*/ 271 w 274"/>
                <a:gd name="T77" fmla="*/ 155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74" h="205">
                  <a:moveTo>
                    <a:pt x="24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11" y="0"/>
                    <a:pt x="0" y="12"/>
                    <a:pt x="0" y="26"/>
                  </a:cubicBezTo>
                  <a:cubicBezTo>
                    <a:pt x="0" y="155"/>
                    <a:pt x="0" y="155"/>
                    <a:pt x="0" y="155"/>
                  </a:cubicBezTo>
                  <a:cubicBezTo>
                    <a:pt x="0" y="169"/>
                    <a:pt x="11" y="181"/>
                    <a:pt x="25" y="181"/>
                  </a:cubicBezTo>
                  <a:cubicBezTo>
                    <a:pt x="81" y="181"/>
                    <a:pt x="81" y="181"/>
                    <a:pt x="81" y="181"/>
                  </a:cubicBezTo>
                  <a:cubicBezTo>
                    <a:pt x="88" y="183"/>
                    <a:pt x="88" y="184"/>
                    <a:pt x="88" y="184"/>
                  </a:cubicBezTo>
                  <a:cubicBezTo>
                    <a:pt x="89" y="186"/>
                    <a:pt x="83" y="188"/>
                    <a:pt x="80" y="190"/>
                  </a:cubicBezTo>
                  <a:cubicBezTo>
                    <a:pt x="75" y="193"/>
                    <a:pt x="70" y="195"/>
                    <a:pt x="71" y="199"/>
                  </a:cubicBezTo>
                  <a:cubicBezTo>
                    <a:pt x="71" y="202"/>
                    <a:pt x="74" y="204"/>
                    <a:pt x="81" y="205"/>
                  </a:cubicBezTo>
                  <a:cubicBezTo>
                    <a:pt x="192" y="205"/>
                    <a:pt x="192" y="205"/>
                    <a:pt x="192" y="205"/>
                  </a:cubicBezTo>
                  <a:cubicBezTo>
                    <a:pt x="193" y="205"/>
                    <a:pt x="193" y="205"/>
                    <a:pt x="193" y="205"/>
                  </a:cubicBezTo>
                  <a:cubicBezTo>
                    <a:pt x="199" y="204"/>
                    <a:pt x="202" y="202"/>
                    <a:pt x="203" y="199"/>
                  </a:cubicBezTo>
                  <a:cubicBezTo>
                    <a:pt x="203" y="195"/>
                    <a:pt x="198" y="193"/>
                    <a:pt x="193" y="190"/>
                  </a:cubicBezTo>
                  <a:cubicBezTo>
                    <a:pt x="190" y="188"/>
                    <a:pt x="185" y="186"/>
                    <a:pt x="185" y="184"/>
                  </a:cubicBezTo>
                  <a:cubicBezTo>
                    <a:pt x="185" y="184"/>
                    <a:pt x="185" y="183"/>
                    <a:pt x="192" y="181"/>
                  </a:cubicBezTo>
                  <a:cubicBezTo>
                    <a:pt x="249" y="181"/>
                    <a:pt x="249" y="181"/>
                    <a:pt x="249" y="181"/>
                  </a:cubicBezTo>
                  <a:cubicBezTo>
                    <a:pt x="263" y="181"/>
                    <a:pt x="274" y="169"/>
                    <a:pt x="274" y="155"/>
                  </a:cubicBezTo>
                  <a:cubicBezTo>
                    <a:pt x="274" y="26"/>
                    <a:pt x="274" y="26"/>
                    <a:pt x="274" y="26"/>
                  </a:cubicBezTo>
                  <a:cubicBezTo>
                    <a:pt x="274" y="12"/>
                    <a:pt x="263" y="0"/>
                    <a:pt x="249" y="0"/>
                  </a:cubicBezTo>
                  <a:close/>
                  <a:moveTo>
                    <a:pt x="271" y="155"/>
                  </a:moveTo>
                  <a:cubicBezTo>
                    <a:pt x="271" y="167"/>
                    <a:pt x="261" y="177"/>
                    <a:pt x="249" y="177"/>
                  </a:cubicBezTo>
                  <a:cubicBezTo>
                    <a:pt x="192" y="177"/>
                    <a:pt x="192" y="177"/>
                    <a:pt x="192" y="177"/>
                  </a:cubicBezTo>
                  <a:cubicBezTo>
                    <a:pt x="185" y="179"/>
                    <a:pt x="182" y="181"/>
                    <a:pt x="182" y="184"/>
                  </a:cubicBezTo>
                  <a:cubicBezTo>
                    <a:pt x="181" y="187"/>
                    <a:pt x="186" y="190"/>
                    <a:pt x="191" y="193"/>
                  </a:cubicBezTo>
                  <a:cubicBezTo>
                    <a:pt x="194" y="194"/>
                    <a:pt x="200" y="197"/>
                    <a:pt x="199" y="199"/>
                  </a:cubicBezTo>
                  <a:cubicBezTo>
                    <a:pt x="199" y="199"/>
                    <a:pt x="199" y="200"/>
                    <a:pt x="192" y="202"/>
                  </a:cubicBezTo>
                  <a:cubicBezTo>
                    <a:pt x="81" y="202"/>
                    <a:pt x="81" y="202"/>
                    <a:pt x="81" y="202"/>
                  </a:cubicBezTo>
                  <a:cubicBezTo>
                    <a:pt x="74" y="200"/>
                    <a:pt x="74" y="199"/>
                    <a:pt x="74" y="199"/>
                  </a:cubicBezTo>
                  <a:cubicBezTo>
                    <a:pt x="74" y="197"/>
                    <a:pt x="79" y="194"/>
                    <a:pt x="82" y="193"/>
                  </a:cubicBezTo>
                  <a:cubicBezTo>
                    <a:pt x="87" y="190"/>
                    <a:pt x="92" y="187"/>
                    <a:pt x="92" y="184"/>
                  </a:cubicBezTo>
                  <a:cubicBezTo>
                    <a:pt x="91" y="181"/>
                    <a:pt x="88" y="179"/>
                    <a:pt x="81" y="177"/>
                  </a:cubicBezTo>
                  <a:cubicBezTo>
                    <a:pt x="25" y="177"/>
                    <a:pt x="25" y="177"/>
                    <a:pt x="25" y="177"/>
                  </a:cubicBezTo>
                  <a:cubicBezTo>
                    <a:pt x="13" y="177"/>
                    <a:pt x="3" y="167"/>
                    <a:pt x="3" y="155"/>
                  </a:cubicBezTo>
                  <a:cubicBezTo>
                    <a:pt x="3" y="26"/>
                    <a:pt x="3" y="26"/>
                    <a:pt x="3" y="26"/>
                  </a:cubicBezTo>
                  <a:cubicBezTo>
                    <a:pt x="3" y="14"/>
                    <a:pt x="13" y="4"/>
                    <a:pt x="25" y="4"/>
                  </a:cubicBezTo>
                  <a:cubicBezTo>
                    <a:pt x="249" y="4"/>
                    <a:pt x="249" y="4"/>
                    <a:pt x="249" y="4"/>
                  </a:cubicBezTo>
                  <a:cubicBezTo>
                    <a:pt x="261" y="4"/>
                    <a:pt x="271" y="14"/>
                    <a:pt x="271" y="26"/>
                  </a:cubicBezTo>
                  <a:lnTo>
                    <a:pt x="271" y="155"/>
                  </a:lnTo>
                  <a:close/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7" name="Freeform 97"/>
            <p:cNvSpPr>
              <a:spLocks noEditPoints="1"/>
            </p:cNvSpPr>
            <p:nvPr/>
          </p:nvSpPr>
          <p:spPr bwMode="auto">
            <a:xfrm>
              <a:off x="5464175" y="5734050"/>
              <a:ext cx="68263" cy="34925"/>
            </a:xfrm>
            <a:custGeom>
              <a:avLst/>
              <a:gdLst>
                <a:gd name="T0" fmla="*/ 20 w 25"/>
                <a:gd name="T1" fmla="*/ 0 h 13"/>
                <a:gd name="T2" fmla="*/ 5 w 25"/>
                <a:gd name="T3" fmla="*/ 0 h 13"/>
                <a:gd name="T4" fmla="*/ 0 w 25"/>
                <a:gd name="T5" fmla="*/ 4 h 13"/>
                <a:gd name="T6" fmla="*/ 0 w 25"/>
                <a:gd name="T7" fmla="*/ 9 h 13"/>
                <a:gd name="T8" fmla="*/ 5 w 25"/>
                <a:gd name="T9" fmla="*/ 13 h 13"/>
                <a:gd name="T10" fmla="*/ 20 w 25"/>
                <a:gd name="T11" fmla="*/ 13 h 13"/>
                <a:gd name="T12" fmla="*/ 25 w 25"/>
                <a:gd name="T13" fmla="*/ 9 h 13"/>
                <a:gd name="T14" fmla="*/ 25 w 25"/>
                <a:gd name="T15" fmla="*/ 4 h 13"/>
                <a:gd name="T16" fmla="*/ 20 w 25"/>
                <a:gd name="T17" fmla="*/ 0 h 13"/>
                <a:gd name="T18" fmla="*/ 21 w 25"/>
                <a:gd name="T19" fmla="*/ 9 h 13"/>
                <a:gd name="T20" fmla="*/ 20 w 25"/>
                <a:gd name="T21" fmla="*/ 10 h 13"/>
                <a:gd name="T22" fmla="*/ 5 w 25"/>
                <a:gd name="T23" fmla="*/ 10 h 13"/>
                <a:gd name="T24" fmla="*/ 3 w 25"/>
                <a:gd name="T25" fmla="*/ 9 h 13"/>
                <a:gd name="T26" fmla="*/ 3 w 25"/>
                <a:gd name="T27" fmla="*/ 4 h 13"/>
                <a:gd name="T28" fmla="*/ 5 w 25"/>
                <a:gd name="T29" fmla="*/ 3 h 13"/>
                <a:gd name="T30" fmla="*/ 20 w 25"/>
                <a:gd name="T31" fmla="*/ 3 h 13"/>
                <a:gd name="T32" fmla="*/ 21 w 25"/>
                <a:gd name="T33" fmla="*/ 4 h 13"/>
                <a:gd name="T34" fmla="*/ 21 w 25"/>
                <a:gd name="T35" fmla="*/ 9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5" h="13">
                  <a:moveTo>
                    <a:pt x="20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11"/>
                    <a:pt x="2" y="13"/>
                    <a:pt x="5" y="13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3" y="13"/>
                    <a:pt x="25" y="11"/>
                    <a:pt x="25" y="9"/>
                  </a:cubicBezTo>
                  <a:cubicBezTo>
                    <a:pt x="25" y="4"/>
                    <a:pt x="25" y="4"/>
                    <a:pt x="25" y="4"/>
                  </a:cubicBezTo>
                  <a:cubicBezTo>
                    <a:pt x="25" y="2"/>
                    <a:pt x="23" y="0"/>
                    <a:pt x="20" y="0"/>
                  </a:cubicBezTo>
                  <a:close/>
                  <a:moveTo>
                    <a:pt x="21" y="9"/>
                  </a:moveTo>
                  <a:cubicBezTo>
                    <a:pt x="21" y="10"/>
                    <a:pt x="21" y="10"/>
                    <a:pt x="20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4" y="10"/>
                    <a:pt x="3" y="10"/>
                    <a:pt x="3" y="9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3"/>
                    <a:pt x="4" y="3"/>
                    <a:pt x="5" y="3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21" y="3"/>
                    <a:pt x="21" y="3"/>
                    <a:pt x="21" y="4"/>
                  </a:cubicBezTo>
                  <a:lnTo>
                    <a:pt x="21" y="9"/>
                  </a:lnTo>
                  <a:close/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8" name="Freeform 98"/>
            <p:cNvSpPr>
              <a:spLocks noEditPoints="1"/>
            </p:cNvSpPr>
            <p:nvPr/>
          </p:nvSpPr>
          <p:spPr bwMode="auto">
            <a:xfrm>
              <a:off x="5003800" y="5318125"/>
              <a:ext cx="692150" cy="407988"/>
            </a:xfrm>
            <a:custGeom>
              <a:avLst/>
              <a:gdLst>
                <a:gd name="T0" fmla="*/ 239 w 254"/>
                <a:gd name="T1" fmla="*/ 0 h 150"/>
                <a:gd name="T2" fmla="*/ 15 w 254"/>
                <a:gd name="T3" fmla="*/ 0 h 150"/>
                <a:gd name="T4" fmla="*/ 0 w 254"/>
                <a:gd name="T5" fmla="*/ 16 h 150"/>
                <a:gd name="T6" fmla="*/ 0 w 254"/>
                <a:gd name="T7" fmla="*/ 134 h 150"/>
                <a:gd name="T8" fmla="*/ 15 w 254"/>
                <a:gd name="T9" fmla="*/ 150 h 150"/>
                <a:gd name="T10" fmla="*/ 239 w 254"/>
                <a:gd name="T11" fmla="*/ 150 h 150"/>
                <a:gd name="T12" fmla="*/ 254 w 254"/>
                <a:gd name="T13" fmla="*/ 134 h 150"/>
                <a:gd name="T14" fmla="*/ 254 w 254"/>
                <a:gd name="T15" fmla="*/ 16 h 150"/>
                <a:gd name="T16" fmla="*/ 239 w 254"/>
                <a:gd name="T17" fmla="*/ 0 h 150"/>
                <a:gd name="T18" fmla="*/ 251 w 254"/>
                <a:gd name="T19" fmla="*/ 134 h 150"/>
                <a:gd name="T20" fmla="*/ 239 w 254"/>
                <a:gd name="T21" fmla="*/ 146 h 150"/>
                <a:gd name="T22" fmla="*/ 15 w 254"/>
                <a:gd name="T23" fmla="*/ 146 h 150"/>
                <a:gd name="T24" fmla="*/ 3 w 254"/>
                <a:gd name="T25" fmla="*/ 134 h 150"/>
                <a:gd name="T26" fmla="*/ 3 w 254"/>
                <a:gd name="T27" fmla="*/ 16 h 150"/>
                <a:gd name="T28" fmla="*/ 15 w 254"/>
                <a:gd name="T29" fmla="*/ 3 h 150"/>
                <a:gd name="T30" fmla="*/ 239 w 254"/>
                <a:gd name="T31" fmla="*/ 3 h 150"/>
                <a:gd name="T32" fmla="*/ 251 w 254"/>
                <a:gd name="T33" fmla="*/ 16 h 150"/>
                <a:gd name="T34" fmla="*/ 251 w 254"/>
                <a:gd name="T35" fmla="*/ 134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54" h="150">
                  <a:moveTo>
                    <a:pt x="239" y="0"/>
                  </a:moveTo>
                  <a:cubicBezTo>
                    <a:pt x="15" y="0"/>
                    <a:pt x="15" y="0"/>
                    <a:pt x="15" y="0"/>
                  </a:cubicBezTo>
                  <a:cubicBezTo>
                    <a:pt x="7" y="0"/>
                    <a:pt x="0" y="7"/>
                    <a:pt x="0" y="16"/>
                  </a:cubicBezTo>
                  <a:cubicBezTo>
                    <a:pt x="0" y="134"/>
                    <a:pt x="0" y="134"/>
                    <a:pt x="0" y="134"/>
                  </a:cubicBezTo>
                  <a:cubicBezTo>
                    <a:pt x="0" y="143"/>
                    <a:pt x="7" y="150"/>
                    <a:pt x="15" y="150"/>
                  </a:cubicBezTo>
                  <a:cubicBezTo>
                    <a:pt x="239" y="150"/>
                    <a:pt x="239" y="150"/>
                    <a:pt x="239" y="150"/>
                  </a:cubicBezTo>
                  <a:cubicBezTo>
                    <a:pt x="247" y="150"/>
                    <a:pt x="254" y="143"/>
                    <a:pt x="254" y="134"/>
                  </a:cubicBezTo>
                  <a:cubicBezTo>
                    <a:pt x="254" y="16"/>
                    <a:pt x="254" y="16"/>
                    <a:pt x="254" y="16"/>
                  </a:cubicBezTo>
                  <a:cubicBezTo>
                    <a:pt x="254" y="7"/>
                    <a:pt x="247" y="0"/>
                    <a:pt x="239" y="0"/>
                  </a:cubicBezTo>
                  <a:close/>
                  <a:moveTo>
                    <a:pt x="251" y="134"/>
                  </a:moveTo>
                  <a:cubicBezTo>
                    <a:pt x="251" y="141"/>
                    <a:pt x="245" y="146"/>
                    <a:pt x="239" y="146"/>
                  </a:cubicBezTo>
                  <a:cubicBezTo>
                    <a:pt x="15" y="146"/>
                    <a:pt x="15" y="146"/>
                    <a:pt x="15" y="146"/>
                  </a:cubicBezTo>
                  <a:cubicBezTo>
                    <a:pt x="9" y="146"/>
                    <a:pt x="3" y="141"/>
                    <a:pt x="3" y="134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9"/>
                    <a:pt x="9" y="3"/>
                    <a:pt x="15" y="3"/>
                  </a:cubicBezTo>
                  <a:cubicBezTo>
                    <a:pt x="239" y="3"/>
                    <a:pt x="239" y="3"/>
                    <a:pt x="239" y="3"/>
                  </a:cubicBezTo>
                  <a:cubicBezTo>
                    <a:pt x="245" y="3"/>
                    <a:pt x="251" y="9"/>
                    <a:pt x="251" y="16"/>
                  </a:cubicBezTo>
                  <a:lnTo>
                    <a:pt x="251" y="134"/>
                  </a:lnTo>
                  <a:close/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9" name="Freeform 99"/>
            <p:cNvSpPr>
              <a:spLocks noEditPoints="1"/>
            </p:cNvSpPr>
            <p:nvPr/>
          </p:nvSpPr>
          <p:spPr bwMode="auto">
            <a:xfrm>
              <a:off x="5532438" y="5734050"/>
              <a:ext cx="65088" cy="34925"/>
            </a:xfrm>
            <a:custGeom>
              <a:avLst/>
              <a:gdLst>
                <a:gd name="T0" fmla="*/ 20 w 24"/>
                <a:gd name="T1" fmla="*/ 0 h 13"/>
                <a:gd name="T2" fmla="*/ 4 w 24"/>
                <a:gd name="T3" fmla="*/ 0 h 13"/>
                <a:gd name="T4" fmla="*/ 0 w 24"/>
                <a:gd name="T5" fmla="*/ 4 h 13"/>
                <a:gd name="T6" fmla="*/ 0 w 24"/>
                <a:gd name="T7" fmla="*/ 9 h 13"/>
                <a:gd name="T8" fmla="*/ 4 w 24"/>
                <a:gd name="T9" fmla="*/ 13 h 13"/>
                <a:gd name="T10" fmla="*/ 20 w 24"/>
                <a:gd name="T11" fmla="*/ 13 h 13"/>
                <a:gd name="T12" fmla="*/ 24 w 24"/>
                <a:gd name="T13" fmla="*/ 9 h 13"/>
                <a:gd name="T14" fmla="*/ 24 w 24"/>
                <a:gd name="T15" fmla="*/ 4 h 13"/>
                <a:gd name="T16" fmla="*/ 20 w 24"/>
                <a:gd name="T17" fmla="*/ 0 h 13"/>
                <a:gd name="T18" fmla="*/ 21 w 24"/>
                <a:gd name="T19" fmla="*/ 9 h 13"/>
                <a:gd name="T20" fmla="*/ 20 w 24"/>
                <a:gd name="T21" fmla="*/ 10 h 13"/>
                <a:gd name="T22" fmla="*/ 4 w 24"/>
                <a:gd name="T23" fmla="*/ 10 h 13"/>
                <a:gd name="T24" fmla="*/ 3 w 24"/>
                <a:gd name="T25" fmla="*/ 9 h 13"/>
                <a:gd name="T26" fmla="*/ 3 w 24"/>
                <a:gd name="T27" fmla="*/ 4 h 13"/>
                <a:gd name="T28" fmla="*/ 4 w 24"/>
                <a:gd name="T29" fmla="*/ 3 h 13"/>
                <a:gd name="T30" fmla="*/ 20 w 24"/>
                <a:gd name="T31" fmla="*/ 3 h 13"/>
                <a:gd name="T32" fmla="*/ 21 w 24"/>
                <a:gd name="T33" fmla="*/ 4 h 13"/>
                <a:gd name="T34" fmla="*/ 21 w 24"/>
                <a:gd name="T35" fmla="*/ 9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4" h="13">
                  <a:moveTo>
                    <a:pt x="20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11"/>
                    <a:pt x="2" y="13"/>
                    <a:pt x="4" y="13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2" y="13"/>
                    <a:pt x="24" y="11"/>
                    <a:pt x="24" y="9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24" y="2"/>
                    <a:pt x="22" y="0"/>
                    <a:pt x="20" y="0"/>
                  </a:cubicBezTo>
                  <a:close/>
                  <a:moveTo>
                    <a:pt x="21" y="9"/>
                  </a:moveTo>
                  <a:cubicBezTo>
                    <a:pt x="21" y="10"/>
                    <a:pt x="21" y="10"/>
                    <a:pt x="20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3" y="10"/>
                    <a:pt x="3" y="9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3"/>
                    <a:pt x="4" y="3"/>
                    <a:pt x="4" y="3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21" y="3"/>
                    <a:pt x="21" y="3"/>
                    <a:pt x="21" y="4"/>
                  </a:cubicBezTo>
                  <a:lnTo>
                    <a:pt x="21" y="9"/>
                  </a:lnTo>
                  <a:close/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111" name="组合 110"/>
          <p:cNvGrpSpPr/>
          <p:nvPr/>
        </p:nvGrpSpPr>
        <p:grpSpPr>
          <a:xfrm>
            <a:off x="4178300" y="936625"/>
            <a:ext cx="688976" cy="723900"/>
            <a:chOff x="3517900" y="936625"/>
            <a:chExt cx="688976" cy="723900"/>
          </a:xfrm>
          <a:noFill/>
        </p:grpSpPr>
        <p:sp>
          <p:nvSpPr>
            <p:cNvPr id="100" name="Freeform 100"/>
            <p:cNvSpPr>
              <a:spLocks noEditPoints="1"/>
            </p:cNvSpPr>
            <p:nvPr/>
          </p:nvSpPr>
          <p:spPr bwMode="auto">
            <a:xfrm>
              <a:off x="3654425" y="936625"/>
              <a:ext cx="415925" cy="723900"/>
            </a:xfrm>
            <a:custGeom>
              <a:avLst/>
              <a:gdLst>
                <a:gd name="T0" fmla="*/ 153 w 153"/>
                <a:gd name="T1" fmla="*/ 88 h 266"/>
                <a:gd name="T2" fmla="*/ 81 w 153"/>
                <a:gd name="T3" fmla="*/ 5 h 266"/>
                <a:gd name="T4" fmla="*/ 78 w 153"/>
                <a:gd name="T5" fmla="*/ 0 h 266"/>
                <a:gd name="T6" fmla="*/ 73 w 153"/>
                <a:gd name="T7" fmla="*/ 2 h 266"/>
                <a:gd name="T8" fmla="*/ 71 w 153"/>
                <a:gd name="T9" fmla="*/ 16 h 266"/>
                <a:gd name="T10" fmla="*/ 27 w 153"/>
                <a:gd name="T11" fmla="*/ 97 h 266"/>
                <a:gd name="T12" fmla="*/ 70 w 153"/>
                <a:gd name="T13" fmla="*/ 29 h 266"/>
                <a:gd name="T14" fmla="*/ 71 w 153"/>
                <a:gd name="T15" fmla="*/ 31 h 266"/>
                <a:gd name="T16" fmla="*/ 54 w 153"/>
                <a:gd name="T17" fmla="*/ 92 h 266"/>
                <a:gd name="T18" fmla="*/ 55 w 153"/>
                <a:gd name="T19" fmla="*/ 94 h 266"/>
                <a:gd name="T20" fmla="*/ 71 w 153"/>
                <a:gd name="T21" fmla="*/ 154 h 266"/>
                <a:gd name="T22" fmla="*/ 68 w 153"/>
                <a:gd name="T23" fmla="*/ 186 h 266"/>
                <a:gd name="T24" fmla="*/ 71 w 153"/>
                <a:gd name="T25" fmla="*/ 208 h 266"/>
                <a:gd name="T26" fmla="*/ 68 w 153"/>
                <a:gd name="T27" fmla="*/ 240 h 266"/>
                <a:gd name="T28" fmla="*/ 68 w 153"/>
                <a:gd name="T29" fmla="*/ 244 h 266"/>
                <a:gd name="T30" fmla="*/ 96 w 153"/>
                <a:gd name="T31" fmla="*/ 266 h 266"/>
                <a:gd name="T32" fmla="*/ 115 w 153"/>
                <a:gd name="T33" fmla="*/ 230 h 266"/>
                <a:gd name="T34" fmla="*/ 96 w 153"/>
                <a:gd name="T35" fmla="*/ 249 h 266"/>
                <a:gd name="T36" fmla="*/ 85 w 153"/>
                <a:gd name="T37" fmla="*/ 208 h 266"/>
                <a:gd name="T38" fmla="*/ 82 w 153"/>
                <a:gd name="T39" fmla="*/ 193 h 266"/>
                <a:gd name="T40" fmla="*/ 86 w 153"/>
                <a:gd name="T41" fmla="*/ 160 h 266"/>
                <a:gd name="T42" fmla="*/ 82 w 153"/>
                <a:gd name="T43" fmla="*/ 97 h 266"/>
                <a:gd name="T44" fmla="*/ 99 w 153"/>
                <a:gd name="T45" fmla="*/ 94 h 266"/>
                <a:gd name="T46" fmla="*/ 82 w 153"/>
                <a:gd name="T47" fmla="*/ 30 h 266"/>
                <a:gd name="T48" fmla="*/ 100 w 153"/>
                <a:gd name="T49" fmla="*/ 90 h 266"/>
                <a:gd name="T50" fmla="*/ 101 w 153"/>
                <a:gd name="T51" fmla="*/ 91 h 266"/>
                <a:gd name="T52" fmla="*/ 153 w 153"/>
                <a:gd name="T53" fmla="*/ 90 h 266"/>
                <a:gd name="T54" fmla="*/ 71 w 153"/>
                <a:gd name="T55" fmla="*/ 22 h 266"/>
                <a:gd name="T56" fmla="*/ 27 w 153"/>
                <a:gd name="T57" fmla="*/ 94 h 266"/>
                <a:gd name="T58" fmla="*/ 72 w 153"/>
                <a:gd name="T59" fmla="*/ 20 h 266"/>
                <a:gd name="T60" fmla="*/ 95 w 153"/>
                <a:gd name="T61" fmla="*/ 90 h 266"/>
                <a:gd name="T62" fmla="*/ 80 w 153"/>
                <a:gd name="T63" fmla="*/ 94 h 266"/>
                <a:gd name="T64" fmla="*/ 79 w 153"/>
                <a:gd name="T65" fmla="*/ 155 h 266"/>
                <a:gd name="T66" fmla="*/ 82 w 153"/>
                <a:gd name="T67" fmla="*/ 160 h 266"/>
                <a:gd name="T68" fmla="*/ 80 w 153"/>
                <a:gd name="T69" fmla="*/ 191 h 266"/>
                <a:gd name="T70" fmla="*/ 79 w 153"/>
                <a:gd name="T71" fmla="*/ 212 h 266"/>
                <a:gd name="T72" fmla="*/ 82 w 153"/>
                <a:gd name="T73" fmla="*/ 238 h 266"/>
                <a:gd name="T74" fmla="*/ 109 w 153"/>
                <a:gd name="T75" fmla="*/ 238 h 266"/>
                <a:gd name="T76" fmla="*/ 120 w 153"/>
                <a:gd name="T77" fmla="*/ 238 h 266"/>
                <a:gd name="T78" fmla="*/ 72 w 153"/>
                <a:gd name="T79" fmla="*/ 242 h 266"/>
                <a:gd name="T80" fmla="*/ 71 w 153"/>
                <a:gd name="T81" fmla="*/ 212 h 266"/>
                <a:gd name="T82" fmla="*/ 74 w 153"/>
                <a:gd name="T83" fmla="*/ 191 h 266"/>
                <a:gd name="T84" fmla="*/ 71 w 153"/>
                <a:gd name="T85" fmla="*/ 186 h 266"/>
                <a:gd name="T86" fmla="*/ 73 w 153"/>
                <a:gd name="T87" fmla="*/ 156 h 266"/>
                <a:gd name="T88" fmla="*/ 74 w 153"/>
                <a:gd name="T89" fmla="*/ 94 h 266"/>
                <a:gd name="T90" fmla="*/ 58 w 153"/>
                <a:gd name="T91" fmla="*/ 92 h 266"/>
                <a:gd name="T92" fmla="*/ 74 w 153"/>
                <a:gd name="T93" fmla="*/ 31 h 266"/>
                <a:gd name="T94" fmla="*/ 74 w 153"/>
                <a:gd name="T95" fmla="*/ 30 h 266"/>
                <a:gd name="T96" fmla="*/ 74 w 153"/>
                <a:gd name="T97" fmla="*/ 19 h 266"/>
                <a:gd name="T98" fmla="*/ 75 w 153"/>
                <a:gd name="T99" fmla="*/ 4 h 266"/>
                <a:gd name="T100" fmla="*/ 75 w 153"/>
                <a:gd name="T101" fmla="*/ 4 h 266"/>
                <a:gd name="T102" fmla="*/ 78 w 153"/>
                <a:gd name="T103" fmla="*/ 4 h 266"/>
                <a:gd name="T104" fmla="*/ 79 w 153"/>
                <a:gd name="T105" fmla="*/ 23 h 266"/>
                <a:gd name="T106" fmla="*/ 79 w 153"/>
                <a:gd name="T107" fmla="*/ 31 h 266"/>
                <a:gd name="T108" fmla="*/ 95 w 153"/>
                <a:gd name="T109" fmla="*/ 90 h 266"/>
                <a:gd name="T110" fmla="*/ 103 w 153"/>
                <a:gd name="T111" fmla="*/ 90 h 266"/>
                <a:gd name="T112" fmla="*/ 103 w 153"/>
                <a:gd name="T113" fmla="*/ 88 h 266"/>
                <a:gd name="T114" fmla="*/ 81 w 153"/>
                <a:gd name="T115" fmla="*/ 20 h 266"/>
                <a:gd name="T116" fmla="*/ 150 w 153"/>
                <a:gd name="T117" fmla="*/ 90 h 2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53" h="266">
                  <a:moveTo>
                    <a:pt x="153" y="88"/>
                  </a:moveTo>
                  <a:cubicBezTo>
                    <a:pt x="153" y="88"/>
                    <a:pt x="153" y="88"/>
                    <a:pt x="153" y="88"/>
                  </a:cubicBezTo>
                  <a:cubicBezTo>
                    <a:pt x="151" y="79"/>
                    <a:pt x="140" y="26"/>
                    <a:pt x="82" y="16"/>
                  </a:cubicBezTo>
                  <a:cubicBezTo>
                    <a:pt x="81" y="12"/>
                    <a:pt x="80" y="9"/>
                    <a:pt x="81" y="5"/>
                  </a:cubicBezTo>
                  <a:cubicBezTo>
                    <a:pt x="81" y="4"/>
                    <a:pt x="81" y="3"/>
                    <a:pt x="80" y="2"/>
                  </a:cubicBezTo>
                  <a:cubicBezTo>
                    <a:pt x="80" y="1"/>
                    <a:pt x="79" y="0"/>
                    <a:pt x="78" y="0"/>
                  </a:cubicBezTo>
                  <a:cubicBezTo>
                    <a:pt x="75" y="0"/>
                    <a:pt x="75" y="0"/>
                    <a:pt x="75" y="0"/>
                  </a:cubicBezTo>
                  <a:cubicBezTo>
                    <a:pt x="74" y="0"/>
                    <a:pt x="73" y="1"/>
                    <a:pt x="73" y="2"/>
                  </a:cubicBezTo>
                  <a:cubicBezTo>
                    <a:pt x="72" y="3"/>
                    <a:pt x="72" y="4"/>
                    <a:pt x="72" y="5"/>
                  </a:cubicBezTo>
                  <a:cubicBezTo>
                    <a:pt x="73" y="9"/>
                    <a:pt x="72" y="12"/>
                    <a:pt x="71" y="16"/>
                  </a:cubicBezTo>
                  <a:cubicBezTo>
                    <a:pt x="8" y="27"/>
                    <a:pt x="0" y="89"/>
                    <a:pt x="0" y="90"/>
                  </a:cubicBezTo>
                  <a:cubicBezTo>
                    <a:pt x="0" y="96"/>
                    <a:pt x="17" y="97"/>
                    <a:pt x="27" y="97"/>
                  </a:cubicBezTo>
                  <a:cubicBezTo>
                    <a:pt x="36" y="97"/>
                    <a:pt x="53" y="96"/>
                    <a:pt x="53" y="90"/>
                  </a:cubicBezTo>
                  <a:cubicBezTo>
                    <a:pt x="53" y="89"/>
                    <a:pt x="56" y="53"/>
                    <a:pt x="70" y="29"/>
                  </a:cubicBezTo>
                  <a:cubicBezTo>
                    <a:pt x="70" y="29"/>
                    <a:pt x="70" y="30"/>
                    <a:pt x="71" y="30"/>
                  </a:cubicBezTo>
                  <a:cubicBezTo>
                    <a:pt x="71" y="30"/>
                    <a:pt x="71" y="31"/>
                    <a:pt x="71" y="31"/>
                  </a:cubicBezTo>
                  <a:cubicBezTo>
                    <a:pt x="57" y="54"/>
                    <a:pt x="55" y="88"/>
                    <a:pt x="55" y="90"/>
                  </a:cubicBezTo>
                  <a:cubicBezTo>
                    <a:pt x="55" y="91"/>
                    <a:pt x="54" y="91"/>
                    <a:pt x="54" y="92"/>
                  </a:cubicBezTo>
                  <a:cubicBezTo>
                    <a:pt x="53" y="94"/>
                    <a:pt x="53" y="94"/>
                    <a:pt x="53" y="94"/>
                  </a:cubicBezTo>
                  <a:cubicBezTo>
                    <a:pt x="55" y="94"/>
                    <a:pt x="55" y="94"/>
                    <a:pt x="55" y="94"/>
                  </a:cubicBezTo>
                  <a:cubicBezTo>
                    <a:pt x="58" y="96"/>
                    <a:pt x="64" y="97"/>
                    <a:pt x="71" y="97"/>
                  </a:cubicBezTo>
                  <a:cubicBezTo>
                    <a:pt x="71" y="154"/>
                    <a:pt x="71" y="154"/>
                    <a:pt x="71" y="154"/>
                  </a:cubicBezTo>
                  <a:cubicBezTo>
                    <a:pt x="69" y="155"/>
                    <a:pt x="68" y="158"/>
                    <a:pt x="68" y="160"/>
                  </a:cubicBezTo>
                  <a:cubicBezTo>
                    <a:pt x="68" y="186"/>
                    <a:pt x="68" y="186"/>
                    <a:pt x="68" y="186"/>
                  </a:cubicBezTo>
                  <a:cubicBezTo>
                    <a:pt x="68" y="189"/>
                    <a:pt x="69" y="191"/>
                    <a:pt x="71" y="193"/>
                  </a:cubicBezTo>
                  <a:cubicBezTo>
                    <a:pt x="71" y="208"/>
                    <a:pt x="71" y="208"/>
                    <a:pt x="71" y="208"/>
                  </a:cubicBezTo>
                  <a:cubicBezTo>
                    <a:pt x="68" y="208"/>
                    <a:pt x="68" y="208"/>
                    <a:pt x="68" y="208"/>
                  </a:cubicBezTo>
                  <a:cubicBezTo>
                    <a:pt x="68" y="240"/>
                    <a:pt x="68" y="240"/>
                    <a:pt x="68" y="240"/>
                  </a:cubicBezTo>
                  <a:cubicBezTo>
                    <a:pt x="68" y="243"/>
                    <a:pt x="68" y="243"/>
                    <a:pt x="68" y="243"/>
                  </a:cubicBezTo>
                  <a:cubicBezTo>
                    <a:pt x="68" y="244"/>
                    <a:pt x="68" y="244"/>
                    <a:pt x="68" y="244"/>
                  </a:cubicBezTo>
                  <a:cubicBezTo>
                    <a:pt x="69" y="244"/>
                    <a:pt x="69" y="244"/>
                    <a:pt x="69" y="244"/>
                  </a:cubicBezTo>
                  <a:cubicBezTo>
                    <a:pt x="71" y="257"/>
                    <a:pt x="83" y="266"/>
                    <a:pt x="96" y="266"/>
                  </a:cubicBezTo>
                  <a:cubicBezTo>
                    <a:pt x="111" y="266"/>
                    <a:pt x="123" y="254"/>
                    <a:pt x="123" y="238"/>
                  </a:cubicBezTo>
                  <a:cubicBezTo>
                    <a:pt x="123" y="234"/>
                    <a:pt x="120" y="230"/>
                    <a:pt x="115" y="230"/>
                  </a:cubicBezTo>
                  <a:cubicBezTo>
                    <a:pt x="110" y="230"/>
                    <a:pt x="106" y="234"/>
                    <a:pt x="106" y="238"/>
                  </a:cubicBezTo>
                  <a:cubicBezTo>
                    <a:pt x="106" y="244"/>
                    <a:pt x="102" y="249"/>
                    <a:pt x="96" y="249"/>
                  </a:cubicBezTo>
                  <a:cubicBezTo>
                    <a:pt x="90" y="249"/>
                    <a:pt x="85" y="244"/>
                    <a:pt x="85" y="238"/>
                  </a:cubicBezTo>
                  <a:cubicBezTo>
                    <a:pt x="85" y="208"/>
                    <a:pt x="85" y="208"/>
                    <a:pt x="85" y="208"/>
                  </a:cubicBezTo>
                  <a:cubicBezTo>
                    <a:pt x="82" y="208"/>
                    <a:pt x="82" y="208"/>
                    <a:pt x="82" y="208"/>
                  </a:cubicBezTo>
                  <a:cubicBezTo>
                    <a:pt x="82" y="193"/>
                    <a:pt x="82" y="193"/>
                    <a:pt x="82" y="193"/>
                  </a:cubicBezTo>
                  <a:cubicBezTo>
                    <a:pt x="84" y="192"/>
                    <a:pt x="86" y="189"/>
                    <a:pt x="86" y="186"/>
                  </a:cubicBezTo>
                  <a:cubicBezTo>
                    <a:pt x="86" y="160"/>
                    <a:pt x="86" y="160"/>
                    <a:pt x="86" y="160"/>
                  </a:cubicBezTo>
                  <a:cubicBezTo>
                    <a:pt x="86" y="158"/>
                    <a:pt x="84" y="155"/>
                    <a:pt x="82" y="154"/>
                  </a:cubicBezTo>
                  <a:cubicBezTo>
                    <a:pt x="82" y="97"/>
                    <a:pt x="82" y="97"/>
                    <a:pt x="82" y="97"/>
                  </a:cubicBezTo>
                  <a:cubicBezTo>
                    <a:pt x="88" y="97"/>
                    <a:pt x="94" y="96"/>
                    <a:pt x="98" y="95"/>
                  </a:cubicBezTo>
                  <a:cubicBezTo>
                    <a:pt x="99" y="94"/>
                    <a:pt x="99" y="94"/>
                    <a:pt x="99" y="94"/>
                  </a:cubicBezTo>
                  <a:cubicBezTo>
                    <a:pt x="99" y="90"/>
                    <a:pt x="99" y="90"/>
                    <a:pt x="99" y="90"/>
                  </a:cubicBezTo>
                  <a:cubicBezTo>
                    <a:pt x="99" y="89"/>
                    <a:pt x="96" y="54"/>
                    <a:pt x="82" y="30"/>
                  </a:cubicBezTo>
                  <a:cubicBezTo>
                    <a:pt x="83" y="30"/>
                    <a:pt x="83" y="29"/>
                    <a:pt x="83" y="28"/>
                  </a:cubicBezTo>
                  <a:cubicBezTo>
                    <a:pt x="98" y="52"/>
                    <a:pt x="100" y="89"/>
                    <a:pt x="100" y="90"/>
                  </a:cubicBezTo>
                  <a:cubicBezTo>
                    <a:pt x="100" y="91"/>
                    <a:pt x="100" y="91"/>
                    <a:pt x="100" y="91"/>
                  </a:cubicBezTo>
                  <a:cubicBezTo>
                    <a:pt x="101" y="91"/>
                    <a:pt x="101" y="91"/>
                    <a:pt x="101" y="91"/>
                  </a:cubicBezTo>
                  <a:cubicBezTo>
                    <a:pt x="103" y="96"/>
                    <a:pt x="118" y="97"/>
                    <a:pt x="127" y="97"/>
                  </a:cubicBezTo>
                  <a:cubicBezTo>
                    <a:pt x="137" y="97"/>
                    <a:pt x="153" y="96"/>
                    <a:pt x="153" y="90"/>
                  </a:cubicBezTo>
                  <a:lnTo>
                    <a:pt x="153" y="88"/>
                  </a:lnTo>
                  <a:close/>
                  <a:moveTo>
                    <a:pt x="71" y="22"/>
                  </a:moveTo>
                  <a:cubicBezTo>
                    <a:pt x="53" y="47"/>
                    <a:pt x="50" y="88"/>
                    <a:pt x="50" y="90"/>
                  </a:cubicBezTo>
                  <a:cubicBezTo>
                    <a:pt x="50" y="91"/>
                    <a:pt x="42" y="94"/>
                    <a:pt x="27" y="94"/>
                  </a:cubicBezTo>
                  <a:cubicBezTo>
                    <a:pt x="11" y="94"/>
                    <a:pt x="4" y="91"/>
                    <a:pt x="3" y="90"/>
                  </a:cubicBezTo>
                  <a:cubicBezTo>
                    <a:pt x="3" y="89"/>
                    <a:pt x="11" y="29"/>
                    <a:pt x="72" y="20"/>
                  </a:cubicBezTo>
                  <a:lnTo>
                    <a:pt x="71" y="22"/>
                  </a:lnTo>
                  <a:close/>
                  <a:moveTo>
                    <a:pt x="95" y="90"/>
                  </a:moveTo>
                  <a:cubicBezTo>
                    <a:pt x="96" y="92"/>
                    <a:pt x="96" y="92"/>
                    <a:pt x="96" y="92"/>
                  </a:cubicBezTo>
                  <a:cubicBezTo>
                    <a:pt x="92" y="93"/>
                    <a:pt x="86" y="94"/>
                    <a:pt x="80" y="94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155"/>
                    <a:pt x="79" y="155"/>
                    <a:pt x="79" y="155"/>
                  </a:cubicBezTo>
                  <a:cubicBezTo>
                    <a:pt x="80" y="156"/>
                    <a:pt x="80" y="156"/>
                    <a:pt x="80" y="156"/>
                  </a:cubicBezTo>
                  <a:cubicBezTo>
                    <a:pt x="81" y="157"/>
                    <a:pt x="82" y="159"/>
                    <a:pt x="82" y="160"/>
                  </a:cubicBezTo>
                  <a:cubicBezTo>
                    <a:pt x="82" y="186"/>
                    <a:pt x="82" y="186"/>
                    <a:pt x="82" y="186"/>
                  </a:cubicBezTo>
                  <a:cubicBezTo>
                    <a:pt x="82" y="188"/>
                    <a:pt x="81" y="190"/>
                    <a:pt x="80" y="191"/>
                  </a:cubicBezTo>
                  <a:cubicBezTo>
                    <a:pt x="79" y="191"/>
                    <a:pt x="79" y="191"/>
                    <a:pt x="79" y="191"/>
                  </a:cubicBezTo>
                  <a:cubicBezTo>
                    <a:pt x="79" y="212"/>
                    <a:pt x="79" y="212"/>
                    <a:pt x="79" y="212"/>
                  </a:cubicBezTo>
                  <a:cubicBezTo>
                    <a:pt x="82" y="212"/>
                    <a:pt x="82" y="212"/>
                    <a:pt x="82" y="212"/>
                  </a:cubicBezTo>
                  <a:cubicBezTo>
                    <a:pt x="82" y="238"/>
                    <a:pt x="82" y="238"/>
                    <a:pt x="82" y="238"/>
                  </a:cubicBezTo>
                  <a:cubicBezTo>
                    <a:pt x="82" y="246"/>
                    <a:pt x="88" y="252"/>
                    <a:pt x="96" y="252"/>
                  </a:cubicBezTo>
                  <a:cubicBezTo>
                    <a:pt x="103" y="252"/>
                    <a:pt x="109" y="246"/>
                    <a:pt x="109" y="238"/>
                  </a:cubicBezTo>
                  <a:cubicBezTo>
                    <a:pt x="109" y="235"/>
                    <a:pt x="112" y="233"/>
                    <a:pt x="115" y="233"/>
                  </a:cubicBezTo>
                  <a:cubicBezTo>
                    <a:pt x="118" y="233"/>
                    <a:pt x="120" y="235"/>
                    <a:pt x="120" y="238"/>
                  </a:cubicBezTo>
                  <a:cubicBezTo>
                    <a:pt x="120" y="252"/>
                    <a:pt x="109" y="263"/>
                    <a:pt x="96" y="263"/>
                  </a:cubicBezTo>
                  <a:cubicBezTo>
                    <a:pt x="84" y="263"/>
                    <a:pt x="74" y="254"/>
                    <a:pt x="72" y="242"/>
                  </a:cubicBezTo>
                  <a:cubicBezTo>
                    <a:pt x="71" y="242"/>
                    <a:pt x="71" y="242"/>
                    <a:pt x="71" y="242"/>
                  </a:cubicBezTo>
                  <a:cubicBezTo>
                    <a:pt x="71" y="212"/>
                    <a:pt x="71" y="212"/>
                    <a:pt x="71" y="212"/>
                  </a:cubicBezTo>
                  <a:cubicBezTo>
                    <a:pt x="74" y="212"/>
                    <a:pt x="74" y="212"/>
                    <a:pt x="74" y="212"/>
                  </a:cubicBezTo>
                  <a:cubicBezTo>
                    <a:pt x="74" y="191"/>
                    <a:pt x="74" y="191"/>
                    <a:pt x="74" y="191"/>
                  </a:cubicBezTo>
                  <a:cubicBezTo>
                    <a:pt x="73" y="191"/>
                    <a:pt x="73" y="191"/>
                    <a:pt x="73" y="191"/>
                  </a:cubicBezTo>
                  <a:cubicBezTo>
                    <a:pt x="72" y="190"/>
                    <a:pt x="71" y="188"/>
                    <a:pt x="71" y="186"/>
                  </a:cubicBezTo>
                  <a:cubicBezTo>
                    <a:pt x="71" y="160"/>
                    <a:pt x="71" y="160"/>
                    <a:pt x="71" y="160"/>
                  </a:cubicBezTo>
                  <a:cubicBezTo>
                    <a:pt x="71" y="159"/>
                    <a:pt x="72" y="157"/>
                    <a:pt x="73" y="156"/>
                  </a:cubicBezTo>
                  <a:cubicBezTo>
                    <a:pt x="74" y="156"/>
                    <a:pt x="74" y="156"/>
                    <a:pt x="74" y="156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3" y="94"/>
                    <a:pt x="73" y="94"/>
                    <a:pt x="73" y="94"/>
                  </a:cubicBezTo>
                  <a:cubicBezTo>
                    <a:pt x="67" y="94"/>
                    <a:pt x="61" y="93"/>
                    <a:pt x="58" y="92"/>
                  </a:cubicBezTo>
                  <a:cubicBezTo>
                    <a:pt x="58" y="91"/>
                    <a:pt x="58" y="91"/>
                    <a:pt x="58" y="90"/>
                  </a:cubicBezTo>
                  <a:cubicBezTo>
                    <a:pt x="58" y="88"/>
                    <a:pt x="60" y="54"/>
                    <a:pt x="74" y="31"/>
                  </a:cubicBezTo>
                  <a:cubicBezTo>
                    <a:pt x="74" y="30"/>
                    <a:pt x="74" y="30"/>
                    <a:pt x="74" y="30"/>
                  </a:cubicBezTo>
                  <a:cubicBezTo>
                    <a:pt x="74" y="30"/>
                    <a:pt x="74" y="30"/>
                    <a:pt x="74" y="30"/>
                  </a:cubicBezTo>
                  <a:cubicBezTo>
                    <a:pt x="73" y="28"/>
                    <a:pt x="73" y="26"/>
                    <a:pt x="73" y="23"/>
                  </a:cubicBezTo>
                  <a:cubicBezTo>
                    <a:pt x="74" y="19"/>
                    <a:pt x="74" y="19"/>
                    <a:pt x="74" y="19"/>
                  </a:cubicBezTo>
                  <a:cubicBezTo>
                    <a:pt x="74" y="18"/>
                    <a:pt x="74" y="18"/>
                    <a:pt x="74" y="18"/>
                  </a:cubicBezTo>
                  <a:cubicBezTo>
                    <a:pt x="75" y="13"/>
                    <a:pt x="76" y="9"/>
                    <a:pt x="75" y="4"/>
                  </a:cubicBezTo>
                  <a:cubicBezTo>
                    <a:pt x="75" y="4"/>
                    <a:pt x="75" y="4"/>
                    <a:pt x="75" y="4"/>
                  </a:cubicBezTo>
                  <a:cubicBezTo>
                    <a:pt x="75" y="4"/>
                    <a:pt x="75" y="4"/>
                    <a:pt x="75" y="4"/>
                  </a:cubicBezTo>
                  <a:cubicBezTo>
                    <a:pt x="78" y="4"/>
                    <a:pt x="78" y="4"/>
                    <a:pt x="78" y="4"/>
                  </a:cubicBezTo>
                  <a:cubicBezTo>
                    <a:pt x="78" y="4"/>
                    <a:pt x="78" y="4"/>
                    <a:pt x="78" y="4"/>
                  </a:cubicBezTo>
                  <a:cubicBezTo>
                    <a:pt x="77" y="9"/>
                    <a:pt x="78" y="13"/>
                    <a:pt x="79" y="18"/>
                  </a:cubicBezTo>
                  <a:cubicBezTo>
                    <a:pt x="79" y="23"/>
                    <a:pt x="79" y="23"/>
                    <a:pt x="79" y="23"/>
                  </a:cubicBezTo>
                  <a:cubicBezTo>
                    <a:pt x="80" y="26"/>
                    <a:pt x="80" y="28"/>
                    <a:pt x="79" y="30"/>
                  </a:cubicBezTo>
                  <a:cubicBezTo>
                    <a:pt x="79" y="31"/>
                    <a:pt x="79" y="31"/>
                    <a:pt x="79" y="31"/>
                  </a:cubicBezTo>
                  <a:cubicBezTo>
                    <a:pt x="79" y="31"/>
                    <a:pt x="79" y="31"/>
                    <a:pt x="79" y="31"/>
                  </a:cubicBezTo>
                  <a:cubicBezTo>
                    <a:pt x="93" y="54"/>
                    <a:pt x="95" y="90"/>
                    <a:pt x="95" y="90"/>
                  </a:cubicBezTo>
                  <a:close/>
                  <a:moveTo>
                    <a:pt x="127" y="94"/>
                  </a:moveTo>
                  <a:cubicBezTo>
                    <a:pt x="111" y="94"/>
                    <a:pt x="104" y="91"/>
                    <a:pt x="103" y="90"/>
                  </a:cubicBezTo>
                  <a:cubicBezTo>
                    <a:pt x="103" y="88"/>
                    <a:pt x="103" y="88"/>
                    <a:pt x="103" y="88"/>
                  </a:cubicBezTo>
                  <a:cubicBezTo>
                    <a:pt x="103" y="88"/>
                    <a:pt x="103" y="88"/>
                    <a:pt x="103" y="88"/>
                  </a:cubicBezTo>
                  <a:cubicBezTo>
                    <a:pt x="102" y="80"/>
                    <a:pt x="99" y="44"/>
                    <a:pt x="82" y="22"/>
                  </a:cubicBezTo>
                  <a:cubicBezTo>
                    <a:pt x="81" y="20"/>
                    <a:pt x="81" y="20"/>
                    <a:pt x="81" y="20"/>
                  </a:cubicBezTo>
                  <a:cubicBezTo>
                    <a:pt x="142" y="29"/>
                    <a:pt x="150" y="89"/>
                    <a:pt x="150" y="90"/>
                  </a:cubicBezTo>
                  <a:cubicBezTo>
                    <a:pt x="150" y="90"/>
                    <a:pt x="150" y="90"/>
                    <a:pt x="150" y="90"/>
                  </a:cubicBezTo>
                  <a:cubicBezTo>
                    <a:pt x="149" y="91"/>
                    <a:pt x="141" y="94"/>
                    <a:pt x="127" y="94"/>
                  </a:cubicBezTo>
                  <a:close/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1" name="Freeform 101"/>
            <p:cNvSpPr>
              <a:spLocks noEditPoints="1"/>
            </p:cNvSpPr>
            <p:nvPr/>
          </p:nvSpPr>
          <p:spPr bwMode="auto">
            <a:xfrm>
              <a:off x="3517900" y="982663"/>
              <a:ext cx="277813" cy="217488"/>
            </a:xfrm>
            <a:custGeom>
              <a:avLst/>
              <a:gdLst>
                <a:gd name="T0" fmla="*/ 49 w 102"/>
                <a:gd name="T1" fmla="*/ 72 h 80"/>
                <a:gd name="T2" fmla="*/ 102 w 102"/>
                <a:gd name="T3" fmla="*/ 3 h 80"/>
                <a:gd name="T4" fmla="*/ 101 w 102"/>
                <a:gd name="T5" fmla="*/ 0 h 80"/>
                <a:gd name="T6" fmla="*/ 0 w 102"/>
                <a:gd name="T7" fmla="*/ 73 h 80"/>
                <a:gd name="T8" fmla="*/ 27 w 102"/>
                <a:gd name="T9" fmla="*/ 80 h 80"/>
                <a:gd name="T10" fmla="*/ 49 w 102"/>
                <a:gd name="T11" fmla="*/ 77 h 80"/>
                <a:gd name="T12" fmla="*/ 50 w 102"/>
                <a:gd name="T13" fmla="*/ 77 h 80"/>
                <a:gd name="T14" fmla="*/ 50 w 102"/>
                <a:gd name="T15" fmla="*/ 75 h 80"/>
                <a:gd name="T16" fmla="*/ 49 w 102"/>
                <a:gd name="T17" fmla="*/ 72 h 80"/>
                <a:gd name="T18" fmla="*/ 46 w 102"/>
                <a:gd name="T19" fmla="*/ 75 h 80"/>
                <a:gd name="T20" fmla="*/ 27 w 102"/>
                <a:gd name="T21" fmla="*/ 77 h 80"/>
                <a:gd name="T22" fmla="*/ 3 w 102"/>
                <a:gd name="T23" fmla="*/ 73 h 80"/>
                <a:gd name="T24" fmla="*/ 91 w 102"/>
                <a:gd name="T25" fmla="*/ 5 h 80"/>
                <a:gd name="T26" fmla="*/ 46 w 102"/>
                <a:gd name="T27" fmla="*/ 72 h 80"/>
                <a:gd name="T28" fmla="*/ 46 w 102"/>
                <a:gd name="T29" fmla="*/ 73 h 80"/>
                <a:gd name="T30" fmla="*/ 46 w 102"/>
                <a:gd name="T31" fmla="*/ 75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02" h="80">
                  <a:moveTo>
                    <a:pt x="49" y="72"/>
                  </a:moveTo>
                  <a:cubicBezTo>
                    <a:pt x="49" y="72"/>
                    <a:pt x="55" y="22"/>
                    <a:pt x="102" y="3"/>
                  </a:cubicBezTo>
                  <a:cubicBezTo>
                    <a:pt x="101" y="0"/>
                    <a:pt x="101" y="0"/>
                    <a:pt x="101" y="0"/>
                  </a:cubicBezTo>
                  <a:cubicBezTo>
                    <a:pt x="43" y="7"/>
                    <a:pt x="0" y="38"/>
                    <a:pt x="0" y="73"/>
                  </a:cubicBezTo>
                  <a:cubicBezTo>
                    <a:pt x="0" y="79"/>
                    <a:pt x="17" y="80"/>
                    <a:pt x="27" y="80"/>
                  </a:cubicBezTo>
                  <a:cubicBezTo>
                    <a:pt x="36" y="80"/>
                    <a:pt x="44" y="79"/>
                    <a:pt x="49" y="77"/>
                  </a:cubicBezTo>
                  <a:cubicBezTo>
                    <a:pt x="50" y="77"/>
                    <a:pt x="50" y="77"/>
                    <a:pt x="50" y="77"/>
                  </a:cubicBezTo>
                  <a:cubicBezTo>
                    <a:pt x="50" y="75"/>
                    <a:pt x="50" y="75"/>
                    <a:pt x="50" y="75"/>
                  </a:cubicBezTo>
                  <a:cubicBezTo>
                    <a:pt x="49" y="74"/>
                    <a:pt x="49" y="73"/>
                    <a:pt x="49" y="72"/>
                  </a:cubicBezTo>
                  <a:close/>
                  <a:moveTo>
                    <a:pt x="46" y="75"/>
                  </a:moveTo>
                  <a:cubicBezTo>
                    <a:pt x="41" y="76"/>
                    <a:pt x="34" y="77"/>
                    <a:pt x="27" y="77"/>
                  </a:cubicBezTo>
                  <a:cubicBezTo>
                    <a:pt x="11" y="77"/>
                    <a:pt x="4" y="74"/>
                    <a:pt x="3" y="73"/>
                  </a:cubicBezTo>
                  <a:cubicBezTo>
                    <a:pt x="3" y="41"/>
                    <a:pt x="40" y="14"/>
                    <a:pt x="91" y="5"/>
                  </a:cubicBezTo>
                  <a:cubicBezTo>
                    <a:pt x="51" y="27"/>
                    <a:pt x="46" y="71"/>
                    <a:pt x="46" y="72"/>
                  </a:cubicBezTo>
                  <a:cubicBezTo>
                    <a:pt x="46" y="73"/>
                    <a:pt x="46" y="73"/>
                    <a:pt x="46" y="73"/>
                  </a:cubicBezTo>
                  <a:cubicBezTo>
                    <a:pt x="46" y="73"/>
                    <a:pt x="46" y="74"/>
                    <a:pt x="46" y="75"/>
                  </a:cubicBezTo>
                  <a:close/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2" name="Freeform 102"/>
            <p:cNvSpPr>
              <a:spLocks noEditPoints="1"/>
            </p:cNvSpPr>
            <p:nvPr/>
          </p:nvSpPr>
          <p:spPr bwMode="auto">
            <a:xfrm>
              <a:off x="3929063" y="982663"/>
              <a:ext cx="277813" cy="217488"/>
            </a:xfrm>
            <a:custGeom>
              <a:avLst/>
              <a:gdLst>
                <a:gd name="T0" fmla="*/ 1 w 102"/>
                <a:gd name="T1" fmla="*/ 0 h 80"/>
                <a:gd name="T2" fmla="*/ 0 w 102"/>
                <a:gd name="T3" fmla="*/ 3 h 80"/>
                <a:gd name="T4" fmla="*/ 53 w 102"/>
                <a:gd name="T5" fmla="*/ 68 h 80"/>
                <a:gd name="T6" fmla="*/ 53 w 102"/>
                <a:gd name="T7" fmla="*/ 70 h 80"/>
                <a:gd name="T8" fmla="*/ 53 w 102"/>
                <a:gd name="T9" fmla="*/ 70 h 80"/>
                <a:gd name="T10" fmla="*/ 54 w 102"/>
                <a:gd name="T11" fmla="*/ 73 h 80"/>
                <a:gd name="T12" fmla="*/ 53 w 102"/>
                <a:gd name="T13" fmla="*/ 75 h 80"/>
                <a:gd name="T14" fmla="*/ 52 w 102"/>
                <a:gd name="T15" fmla="*/ 77 h 80"/>
                <a:gd name="T16" fmla="*/ 54 w 102"/>
                <a:gd name="T17" fmla="*/ 77 h 80"/>
                <a:gd name="T18" fmla="*/ 76 w 102"/>
                <a:gd name="T19" fmla="*/ 80 h 80"/>
                <a:gd name="T20" fmla="*/ 102 w 102"/>
                <a:gd name="T21" fmla="*/ 73 h 80"/>
                <a:gd name="T22" fmla="*/ 1 w 102"/>
                <a:gd name="T23" fmla="*/ 0 h 80"/>
                <a:gd name="T24" fmla="*/ 76 w 102"/>
                <a:gd name="T25" fmla="*/ 77 h 80"/>
                <a:gd name="T26" fmla="*/ 56 w 102"/>
                <a:gd name="T27" fmla="*/ 75 h 80"/>
                <a:gd name="T28" fmla="*/ 57 w 102"/>
                <a:gd name="T29" fmla="*/ 73 h 80"/>
                <a:gd name="T30" fmla="*/ 57 w 102"/>
                <a:gd name="T31" fmla="*/ 66 h 80"/>
                <a:gd name="T32" fmla="*/ 56 w 102"/>
                <a:gd name="T33" fmla="*/ 66 h 80"/>
                <a:gd name="T34" fmla="*/ 11 w 102"/>
                <a:gd name="T35" fmla="*/ 5 h 80"/>
                <a:gd name="T36" fmla="*/ 99 w 102"/>
                <a:gd name="T37" fmla="*/ 73 h 80"/>
                <a:gd name="T38" fmla="*/ 76 w 102"/>
                <a:gd name="T39" fmla="*/ 77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02" h="80">
                  <a:moveTo>
                    <a:pt x="1" y="0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39" y="19"/>
                    <a:pt x="50" y="57"/>
                    <a:pt x="53" y="68"/>
                  </a:cubicBezTo>
                  <a:cubicBezTo>
                    <a:pt x="53" y="70"/>
                    <a:pt x="53" y="70"/>
                    <a:pt x="53" y="70"/>
                  </a:cubicBezTo>
                  <a:cubicBezTo>
                    <a:pt x="53" y="70"/>
                    <a:pt x="53" y="70"/>
                    <a:pt x="53" y="70"/>
                  </a:cubicBezTo>
                  <a:cubicBezTo>
                    <a:pt x="54" y="73"/>
                    <a:pt x="54" y="73"/>
                    <a:pt x="54" y="73"/>
                  </a:cubicBezTo>
                  <a:cubicBezTo>
                    <a:pt x="54" y="73"/>
                    <a:pt x="53" y="74"/>
                    <a:pt x="53" y="75"/>
                  </a:cubicBezTo>
                  <a:cubicBezTo>
                    <a:pt x="52" y="77"/>
                    <a:pt x="52" y="77"/>
                    <a:pt x="52" y="77"/>
                  </a:cubicBezTo>
                  <a:cubicBezTo>
                    <a:pt x="54" y="77"/>
                    <a:pt x="54" y="77"/>
                    <a:pt x="54" y="77"/>
                  </a:cubicBezTo>
                  <a:cubicBezTo>
                    <a:pt x="58" y="79"/>
                    <a:pt x="67" y="80"/>
                    <a:pt x="76" y="80"/>
                  </a:cubicBezTo>
                  <a:cubicBezTo>
                    <a:pt x="85" y="80"/>
                    <a:pt x="102" y="79"/>
                    <a:pt x="102" y="73"/>
                  </a:cubicBezTo>
                  <a:cubicBezTo>
                    <a:pt x="102" y="37"/>
                    <a:pt x="60" y="7"/>
                    <a:pt x="1" y="0"/>
                  </a:cubicBezTo>
                  <a:close/>
                  <a:moveTo>
                    <a:pt x="76" y="77"/>
                  </a:moveTo>
                  <a:cubicBezTo>
                    <a:pt x="68" y="77"/>
                    <a:pt x="61" y="76"/>
                    <a:pt x="56" y="75"/>
                  </a:cubicBezTo>
                  <a:cubicBezTo>
                    <a:pt x="57" y="74"/>
                    <a:pt x="57" y="73"/>
                    <a:pt x="57" y="73"/>
                  </a:cubicBezTo>
                  <a:cubicBezTo>
                    <a:pt x="57" y="66"/>
                    <a:pt x="57" y="66"/>
                    <a:pt x="57" y="66"/>
                  </a:cubicBezTo>
                  <a:cubicBezTo>
                    <a:pt x="56" y="66"/>
                    <a:pt x="56" y="66"/>
                    <a:pt x="56" y="66"/>
                  </a:cubicBezTo>
                  <a:cubicBezTo>
                    <a:pt x="53" y="54"/>
                    <a:pt x="43" y="22"/>
                    <a:pt x="11" y="5"/>
                  </a:cubicBezTo>
                  <a:cubicBezTo>
                    <a:pt x="63" y="14"/>
                    <a:pt x="99" y="41"/>
                    <a:pt x="99" y="73"/>
                  </a:cubicBezTo>
                  <a:cubicBezTo>
                    <a:pt x="99" y="74"/>
                    <a:pt x="91" y="77"/>
                    <a:pt x="76" y="77"/>
                  </a:cubicBezTo>
                  <a:close/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106" name="组合 105"/>
          <p:cNvGrpSpPr/>
          <p:nvPr/>
        </p:nvGrpSpPr>
        <p:grpSpPr>
          <a:xfrm>
            <a:off x="8639175" y="2366963"/>
            <a:ext cx="703263" cy="701675"/>
            <a:chOff x="7978775" y="2366963"/>
            <a:chExt cx="703263" cy="701675"/>
          </a:xfrm>
          <a:noFill/>
        </p:grpSpPr>
        <p:sp>
          <p:nvSpPr>
            <p:cNvPr id="103" name="Freeform 103"/>
            <p:cNvSpPr>
              <a:spLocks noEditPoints="1"/>
            </p:cNvSpPr>
            <p:nvPr/>
          </p:nvSpPr>
          <p:spPr bwMode="auto">
            <a:xfrm>
              <a:off x="8453438" y="2820988"/>
              <a:ext cx="228600" cy="247650"/>
            </a:xfrm>
            <a:custGeom>
              <a:avLst/>
              <a:gdLst>
                <a:gd name="T0" fmla="*/ 79 w 84"/>
                <a:gd name="T1" fmla="*/ 33 h 91"/>
                <a:gd name="T2" fmla="*/ 79 w 84"/>
                <a:gd name="T3" fmla="*/ 31 h 91"/>
                <a:gd name="T4" fmla="*/ 76 w 84"/>
                <a:gd name="T5" fmla="*/ 32 h 91"/>
                <a:gd name="T6" fmla="*/ 71 w 84"/>
                <a:gd name="T7" fmla="*/ 21 h 91"/>
                <a:gd name="T8" fmla="*/ 71 w 84"/>
                <a:gd name="T9" fmla="*/ 21 h 91"/>
                <a:gd name="T10" fmla="*/ 68 w 84"/>
                <a:gd name="T11" fmla="*/ 18 h 91"/>
                <a:gd name="T12" fmla="*/ 34 w 84"/>
                <a:gd name="T13" fmla="*/ 6 h 91"/>
                <a:gd name="T14" fmla="*/ 29 w 84"/>
                <a:gd name="T15" fmla="*/ 9 h 91"/>
                <a:gd name="T16" fmla="*/ 26 w 84"/>
                <a:gd name="T17" fmla="*/ 6 h 91"/>
                <a:gd name="T18" fmla="*/ 25 w 84"/>
                <a:gd name="T19" fmla="*/ 6 h 91"/>
                <a:gd name="T20" fmla="*/ 4 w 84"/>
                <a:gd name="T21" fmla="*/ 22 h 91"/>
                <a:gd name="T22" fmla="*/ 3 w 84"/>
                <a:gd name="T23" fmla="*/ 24 h 91"/>
                <a:gd name="T24" fmla="*/ 0 w 84"/>
                <a:gd name="T25" fmla="*/ 32 h 91"/>
                <a:gd name="T26" fmla="*/ 0 w 84"/>
                <a:gd name="T27" fmla="*/ 33 h 91"/>
                <a:gd name="T28" fmla="*/ 58 w 84"/>
                <a:gd name="T29" fmla="*/ 91 h 91"/>
                <a:gd name="T30" fmla="*/ 59 w 84"/>
                <a:gd name="T31" fmla="*/ 90 h 91"/>
                <a:gd name="T32" fmla="*/ 65 w 84"/>
                <a:gd name="T33" fmla="*/ 87 h 91"/>
                <a:gd name="T34" fmla="*/ 74 w 84"/>
                <a:gd name="T35" fmla="*/ 80 h 91"/>
                <a:gd name="T36" fmla="*/ 82 w 84"/>
                <a:gd name="T37" fmla="*/ 58 h 91"/>
                <a:gd name="T38" fmla="*/ 79 w 84"/>
                <a:gd name="T39" fmla="*/ 33 h 91"/>
                <a:gd name="T40" fmla="*/ 71 w 84"/>
                <a:gd name="T41" fmla="*/ 77 h 91"/>
                <a:gd name="T42" fmla="*/ 64 w 84"/>
                <a:gd name="T43" fmla="*/ 84 h 91"/>
                <a:gd name="T44" fmla="*/ 58 w 84"/>
                <a:gd name="T45" fmla="*/ 87 h 91"/>
                <a:gd name="T46" fmla="*/ 4 w 84"/>
                <a:gd name="T47" fmla="*/ 32 h 91"/>
                <a:gd name="T48" fmla="*/ 6 w 84"/>
                <a:gd name="T49" fmla="*/ 26 h 91"/>
                <a:gd name="T50" fmla="*/ 7 w 84"/>
                <a:gd name="T51" fmla="*/ 24 h 91"/>
                <a:gd name="T52" fmla="*/ 25 w 84"/>
                <a:gd name="T53" fmla="*/ 10 h 91"/>
                <a:gd name="T54" fmla="*/ 28 w 84"/>
                <a:gd name="T55" fmla="*/ 13 h 91"/>
                <a:gd name="T56" fmla="*/ 36 w 84"/>
                <a:gd name="T57" fmla="*/ 9 h 91"/>
                <a:gd name="T58" fmla="*/ 66 w 84"/>
                <a:gd name="T59" fmla="*/ 20 h 91"/>
                <a:gd name="T60" fmla="*/ 68 w 84"/>
                <a:gd name="T61" fmla="*/ 23 h 91"/>
                <a:gd name="T62" fmla="*/ 74 w 84"/>
                <a:gd name="T63" fmla="*/ 36 h 91"/>
                <a:gd name="T64" fmla="*/ 77 w 84"/>
                <a:gd name="T65" fmla="*/ 35 h 91"/>
                <a:gd name="T66" fmla="*/ 79 w 84"/>
                <a:gd name="T67" fmla="*/ 58 h 91"/>
                <a:gd name="T68" fmla="*/ 71 w 84"/>
                <a:gd name="T69" fmla="*/ 77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84" h="91">
                  <a:moveTo>
                    <a:pt x="79" y="33"/>
                  </a:moveTo>
                  <a:cubicBezTo>
                    <a:pt x="79" y="31"/>
                    <a:pt x="79" y="31"/>
                    <a:pt x="79" y="31"/>
                  </a:cubicBezTo>
                  <a:cubicBezTo>
                    <a:pt x="76" y="32"/>
                    <a:pt x="76" y="32"/>
                    <a:pt x="76" y="32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0" y="20"/>
                    <a:pt x="69" y="19"/>
                    <a:pt x="68" y="18"/>
                  </a:cubicBezTo>
                  <a:cubicBezTo>
                    <a:pt x="50" y="0"/>
                    <a:pt x="35" y="6"/>
                    <a:pt x="34" y="6"/>
                  </a:cubicBezTo>
                  <a:cubicBezTo>
                    <a:pt x="29" y="9"/>
                    <a:pt x="29" y="9"/>
                    <a:pt x="29" y="9"/>
                  </a:cubicBezTo>
                  <a:cubicBezTo>
                    <a:pt x="26" y="6"/>
                    <a:pt x="26" y="6"/>
                    <a:pt x="26" y="6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19" y="10"/>
                    <a:pt x="8" y="17"/>
                    <a:pt x="4" y="22"/>
                  </a:cubicBezTo>
                  <a:cubicBezTo>
                    <a:pt x="4" y="22"/>
                    <a:pt x="4" y="23"/>
                    <a:pt x="3" y="24"/>
                  </a:cubicBezTo>
                  <a:cubicBezTo>
                    <a:pt x="2" y="28"/>
                    <a:pt x="0" y="32"/>
                    <a:pt x="0" y="32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58" y="91"/>
                    <a:pt x="58" y="91"/>
                    <a:pt x="58" y="91"/>
                  </a:cubicBezTo>
                  <a:cubicBezTo>
                    <a:pt x="59" y="90"/>
                    <a:pt x="59" y="90"/>
                    <a:pt x="59" y="90"/>
                  </a:cubicBezTo>
                  <a:cubicBezTo>
                    <a:pt x="59" y="90"/>
                    <a:pt x="62" y="89"/>
                    <a:pt x="65" y="87"/>
                  </a:cubicBezTo>
                  <a:cubicBezTo>
                    <a:pt x="68" y="84"/>
                    <a:pt x="71" y="82"/>
                    <a:pt x="74" y="80"/>
                  </a:cubicBezTo>
                  <a:cubicBezTo>
                    <a:pt x="84" y="69"/>
                    <a:pt x="83" y="58"/>
                    <a:pt x="82" y="58"/>
                  </a:cubicBezTo>
                  <a:cubicBezTo>
                    <a:pt x="83" y="58"/>
                    <a:pt x="83" y="48"/>
                    <a:pt x="79" y="33"/>
                  </a:cubicBezTo>
                  <a:close/>
                  <a:moveTo>
                    <a:pt x="71" y="77"/>
                  </a:moveTo>
                  <a:cubicBezTo>
                    <a:pt x="69" y="80"/>
                    <a:pt x="66" y="82"/>
                    <a:pt x="64" y="84"/>
                  </a:cubicBezTo>
                  <a:cubicBezTo>
                    <a:pt x="61" y="85"/>
                    <a:pt x="59" y="86"/>
                    <a:pt x="58" y="87"/>
                  </a:cubicBezTo>
                  <a:cubicBezTo>
                    <a:pt x="4" y="32"/>
                    <a:pt x="4" y="32"/>
                    <a:pt x="4" y="32"/>
                  </a:cubicBezTo>
                  <a:cubicBezTo>
                    <a:pt x="4" y="31"/>
                    <a:pt x="5" y="28"/>
                    <a:pt x="6" y="26"/>
                  </a:cubicBezTo>
                  <a:cubicBezTo>
                    <a:pt x="6" y="24"/>
                    <a:pt x="7" y="24"/>
                    <a:pt x="7" y="24"/>
                  </a:cubicBezTo>
                  <a:cubicBezTo>
                    <a:pt x="9" y="21"/>
                    <a:pt x="16" y="16"/>
                    <a:pt x="25" y="10"/>
                  </a:cubicBezTo>
                  <a:cubicBezTo>
                    <a:pt x="28" y="13"/>
                    <a:pt x="28" y="13"/>
                    <a:pt x="28" y="13"/>
                  </a:cubicBezTo>
                  <a:cubicBezTo>
                    <a:pt x="36" y="9"/>
                    <a:pt x="36" y="9"/>
                    <a:pt x="36" y="9"/>
                  </a:cubicBezTo>
                  <a:cubicBezTo>
                    <a:pt x="36" y="9"/>
                    <a:pt x="49" y="4"/>
                    <a:pt x="66" y="20"/>
                  </a:cubicBezTo>
                  <a:cubicBezTo>
                    <a:pt x="67" y="21"/>
                    <a:pt x="67" y="22"/>
                    <a:pt x="68" y="23"/>
                  </a:cubicBezTo>
                  <a:cubicBezTo>
                    <a:pt x="74" y="36"/>
                    <a:pt x="74" y="36"/>
                    <a:pt x="74" y="36"/>
                  </a:cubicBezTo>
                  <a:cubicBezTo>
                    <a:pt x="77" y="35"/>
                    <a:pt x="77" y="35"/>
                    <a:pt x="77" y="35"/>
                  </a:cubicBezTo>
                  <a:cubicBezTo>
                    <a:pt x="79" y="49"/>
                    <a:pt x="79" y="58"/>
                    <a:pt x="79" y="58"/>
                  </a:cubicBezTo>
                  <a:cubicBezTo>
                    <a:pt x="79" y="58"/>
                    <a:pt x="80" y="68"/>
                    <a:pt x="71" y="77"/>
                  </a:cubicBezTo>
                  <a:close/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4" name="Freeform 104"/>
            <p:cNvSpPr>
              <a:spLocks noEditPoints="1"/>
            </p:cNvSpPr>
            <p:nvPr/>
          </p:nvSpPr>
          <p:spPr bwMode="auto">
            <a:xfrm>
              <a:off x="7978775" y="2366963"/>
              <a:ext cx="701675" cy="541338"/>
            </a:xfrm>
            <a:custGeom>
              <a:avLst/>
              <a:gdLst>
                <a:gd name="T0" fmla="*/ 86 w 257"/>
                <a:gd name="T1" fmla="*/ 53 h 199"/>
                <a:gd name="T2" fmla="*/ 204 w 257"/>
                <a:gd name="T3" fmla="*/ 171 h 199"/>
                <a:gd name="T4" fmla="*/ 207 w 257"/>
                <a:gd name="T5" fmla="*/ 169 h 199"/>
                <a:gd name="T6" fmla="*/ 216 w 257"/>
                <a:gd name="T7" fmla="*/ 168 h 199"/>
                <a:gd name="T8" fmla="*/ 245 w 257"/>
                <a:gd name="T9" fmla="*/ 182 h 199"/>
                <a:gd name="T10" fmla="*/ 249 w 257"/>
                <a:gd name="T11" fmla="*/ 186 h 199"/>
                <a:gd name="T12" fmla="*/ 254 w 257"/>
                <a:gd name="T13" fmla="*/ 199 h 199"/>
                <a:gd name="T14" fmla="*/ 257 w 257"/>
                <a:gd name="T15" fmla="*/ 198 h 199"/>
                <a:gd name="T16" fmla="*/ 196 w 257"/>
                <a:gd name="T17" fmla="*/ 80 h 199"/>
                <a:gd name="T18" fmla="*/ 60 w 257"/>
                <a:gd name="T19" fmla="*/ 3 h 199"/>
                <a:gd name="T20" fmla="*/ 60 w 257"/>
                <a:gd name="T21" fmla="*/ 5 h 199"/>
                <a:gd name="T22" fmla="*/ 59 w 257"/>
                <a:gd name="T23" fmla="*/ 5 h 199"/>
                <a:gd name="T24" fmla="*/ 42 w 257"/>
                <a:gd name="T25" fmla="*/ 0 h 199"/>
                <a:gd name="T26" fmla="*/ 38 w 257"/>
                <a:gd name="T27" fmla="*/ 0 h 199"/>
                <a:gd name="T28" fmla="*/ 11 w 257"/>
                <a:gd name="T29" fmla="*/ 9 h 199"/>
                <a:gd name="T30" fmla="*/ 11 w 257"/>
                <a:gd name="T31" fmla="*/ 9 h 199"/>
                <a:gd name="T32" fmla="*/ 0 w 257"/>
                <a:gd name="T33" fmla="*/ 20 h 199"/>
                <a:gd name="T34" fmla="*/ 59 w 257"/>
                <a:gd name="T35" fmla="*/ 80 h 199"/>
                <a:gd name="T36" fmla="*/ 60 w 257"/>
                <a:gd name="T37" fmla="*/ 80 h 199"/>
                <a:gd name="T38" fmla="*/ 68 w 257"/>
                <a:gd name="T39" fmla="*/ 77 h 199"/>
                <a:gd name="T40" fmla="*/ 71 w 257"/>
                <a:gd name="T41" fmla="*/ 76 h 199"/>
                <a:gd name="T42" fmla="*/ 84 w 257"/>
                <a:gd name="T43" fmla="*/ 58 h 199"/>
                <a:gd name="T44" fmla="*/ 84 w 257"/>
                <a:gd name="T45" fmla="*/ 57 h 199"/>
                <a:gd name="T46" fmla="*/ 80 w 257"/>
                <a:gd name="T47" fmla="*/ 53 h 199"/>
                <a:gd name="T48" fmla="*/ 83 w 257"/>
                <a:gd name="T49" fmla="*/ 48 h 199"/>
                <a:gd name="T50" fmla="*/ 69 w 257"/>
                <a:gd name="T51" fmla="*/ 19 h 199"/>
                <a:gd name="T52" fmla="*/ 65 w 257"/>
                <a:gd name="T53" fmla="*/ 15 h 199"/>
                <a:gd name="T54" fmla="*/ 58 w 257"/>
                <a:gd name="T55" fmla="*/ 11 h 199"/>
                <a:gd name="T56" fmla="*/ 60 w 257"/>
                <a:gd name="T57" fmla="*/ 7 h 199"/>
                <a:gd name="T58" fmla="*/ 67 w 257"/>
                <a:gd name="T59" fmla="*/ 12 h 199"/>
                <a:gd name="T60" fmla="*/ 73 w 257"/>
                <a:gd name="T61" fmla="*/ 16 h 199"/>
                <a:gd name="T62" fmla="*/ 87 w 257"/>
                <a:gd name="T63" fmla="*/ 50 h 199"/>
                <a:gd name="T64" fmla="*/ 86 w 257"/>
                <a:gd name="T65" fmla="*/ 53 h 199"/>
                <a:gd name="T66" fmla="*/ 63 w 257"/>
                <a:gd name="T67" fmla="*/ 18 h 199"/>
                <a:gd name="T68" fmla="*/ 67 w 257"/>
                <a:gd name="T69" fmla="*/ 22 h 199"/>
                <a:gd name="T70" fmla="*/ 80 w 257"/>
                <a:gd name="T71" fmla="*/ 47 h 199"/>
                <a:gd name="T72" fmla="*/ 76 w 257"/>
                <a:gd name="T73" fmla="*/ 54 h 199"/>
                <a:gd name="T74" fmla="*/ 80 w 257"/>
                <a:gd name="T75" fmla="*/ 58 h 199"/>
                <a:gd name="T76" fmla="*/ 69 w 257"/>
                <a:gd name="T77" fmla="*/ 73 h 199"/>
                <a:gd name="T78" fmla="*/ 67 w 257"/>
                <a:gd name="T79" fmla="*/ 74 h 199"/>
                <a:gd name="T80" fmla="*/ 60 w 257"/>
                <a:gd name="T81" fmla="*/ 76 h 199"/>
                <a:gd name="T82" fmla="*/ 4 w 257"/>
                <a:gd name="T83" fmla="*/ 20 h 199"/>
                <a:gd name="T84" fmla="*/ 10 w 257"/>
                <a:gd name="T85" fmla="*/ 14 h 199"/>
                <a:gd name="T86" fmla="*/ 38 w 257"/>
                <a:gd name="T87" fmla="*/ 3 h 199"/>
                <a:gd name="T88" fmla="*/ 42 w 257"/>
                <a:gd name="T89" fmla="*/ 3 h 199"/>
                <a:gd name="T90" fmla="*/ 56 w 257"/>
                <a:gd name="T91" fmla="*/ 7 h 199"/>
                <a:gd name="T92" fmla="*/ 54 w 257"/>
                <a:gd name="T93" fmla="*/ 12 h 199"/>
                <a:gd name="T94" fmla="*/ 63 w 257"/>
                <a:gd name="T95" fmla="*/ 18 h 199"/>
                <a:gd name="T96" fmla="*/ 75 w 257"/>
                <a:gd name="T97" fmla="*/ 14 h 199"/>
                <a:gd name="T98" fmla="*/ 69 w 257"/>
                <a:gd name="T99" fmla="*/ 9 h 199"/>
                <a:gd name="T100" fmla="*/ 68 w 257"/>
                <a:gd name="T101" fmla="*/ 8 h 199"/>
                <a:gd name="T102" fmla="*/ 194 w 257"/>
                <a:gd name="T103" fmla="*/ 82 h 199"/>
                <a:gd name="T104" fmla="*/ 253 w 257"/>
                <a:gd name="T105" fmla="*/ 188 h 199"/>
                <a:gd name="T106" fmla="*/ 252 w 257"/>
                <a:gd name="T107" fmla="*/ 184 h 199"/>
                <a:gd name="T108" fmla="*/ 251 w 257"/>
                <a:gd name="T109" fmla="*/ 184 h 199"/>
                <a:gd name="T110" fmla="*/ 247 w 257"/>
                <a:gd name="T111" fmla="*/ 179 h 199"/>
                <a:gd name="T112" fmla="*/ 216 w 257"/>
                <a:gd name="T113" fmla="*/ 164 h 199"/>
                <a:gd name="T114" fmla="*/ 205 w 257"/>
                <a:gd name="T115" fmla="*/ 166 h 199"/>
                <a:gd name="T116" fmla="*/ 204 w 257"/>
                <a:gd name="T117" fmla="*/ 167 h 199"/>
                <a:gd name="T118" fmla="*/ 90 w 257"/>
                <a:gd name="T119" fmla="*/ 52 h 199"/>
                <a:gd name="T120" fmla="*/ 90 w 257"/>
                <a:gd name="T121" fmla="*/ 51 h 199"/>
                <a:gd name="T122" fmla="*/ 75 w 257"/>
                <a:gd name="T123" fmla="*/ 14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57" h="199">
                  <a:moveTo>
                    <a:pt x="86" y="53"/>
                  </a:moveTo>
                  <a:cubicBezTo>
                    <a:pt x="204" y="171"/>
                    <a:pt x="204" y="171"/>
                    <a:pt x="204" y="171"/>
                  </a:cubicBezTo>
                  <a:cubicBezTo>
                    <a:pt x="207" y="169"/>
                    <a:pt x="207" y="169"/>
                    <a:pt x="207" y="169"/>
                  </a:cubicBezTo>
                  <a:cubicBezTo>
                    <a:pt x="207" y="169"/>
                    <a:pt x="210" y="168"/>
                    <a:pt x="216" y="168"/>
                  </a:cubicBezTo>
                  <a:cubicBezTo>
                    <a:pt x="223" y="168"/>
                    <a:pt x="234" y="170"/>
                    <a:pt x="245" y="182"/>
                  </a:cubicBezTo>
                  <a:cubicBezTo>
                    <a:pt x="246" y="183"/>
                    <a:pt x="247" y="184"/>
                    <a:pt x="249" y="186"/>
                  </a:cubicBezTo>
                  <a:cubicBezTo>
                    <a:pt x="254" y="199"/>
                    <a:pt x="254" y="199"/>
                    <a:pt x="254" y="199"/>
                  </a:cubicBezTo>
                  <a:cubicBezTo>
                    <a:pt x="257" y="198"/>
                    <a:pt x="257" y="198"/>
                    <a:pt x="257" y="198"/>
                  </a:cubicBezTo>
                  <a:cubicBezTo>
                    <a:pt x="257" y="171"/>
                    <a:pt x="233" y="117"/>
                    <a:pt x="196" y="80"/>
                  </a:cubicBezTo>
                  <a:cubicBezTo>
                    <a:pt x="150" y="34"/>
                    <a:pt x="88" y="7"/>
                    <a:pt x="60" y="3"/>
                  </a:cubicBezTo>
                  <a:cubicBezTo>
                    <a:pt x="60" y="5"/>
                    <a:pt x="60" y="5"/>
                    <a:pt x="60" y="5"/>
                  </a:cubicBezTo>
                  <a:cubicBezTo>
                    <a:pt x="59" y="5"/>
                    <a:pt x="59" y="5"/>
                    <a:pt x="59" y="5"/>
                  </a:cubicBezTo>
                  <a:cubicBezTo>
                    <a:pt x="48" y="1"/>
                    <a:pt x="42" y="0"/>
                    <a:pt x="42" y="0"/>
                  </a:cubicBezTo>
                  <a:cubicBezTo>
                    <a:pt x="41" y="0"/>
                    <a:pt x="39" y="0"/>
                    <a:pt x="38" y="0"/>
                  </a:cubicBezTo>
                  <a:cubicBezTo>
                    <a:pt x="26" y="0"/>
                    <a:pt x="19" y="2"/>
                    <a:pt x="11" y="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59" y="80"/>
                    <a:pt x="59" y="80"/>
                    <a:pt x="59" y="80"/>
                  </a:cubicBezTo>
                  <a:cubicBezTo>
                    <a:pt x="60" y="80"/>
                    <a:pt x="60" y="80"/>
                    <a:pt x="60" y="80"/>
                  </a:cubicBezTo>
                  <a:cubicBezTo>
                    <a:pt x="60" y="80"/>
                    <a:pt x="65" y="78"/>
                    <a:pt x="68" y="77"/>
                  </a:cubicBezTo>
                  <a:cubicBezTo>
                    <a:pt x="69" y="77"/>
                    <a:pt x="70" y="76"/>
                    <a:pt x="71" y="76"/>
                  </a:cubicBezTo>
                  <a:cubicBezTo>
                    <a:pt x="74" y="73"/>
                    <a:pt x="80" y="65"/>
                    <a:pt x="84" y="58"/>
                  </a:cubicBezTo>
                  <a:cubicBezTo>
                    <a:pt x="84" y="57"/>
                    <a:pt x="84" y="57"/>
                    <a:pt x="84" y="57"/>
                  </a:cubicBezTo>
                  <a:cubicBezTo>
                    <a:pt x="80" y="53"/>
                    <a:pt x="80" y="53"/>
                    <a:pt x="80" y="53"/>
                  </a:cubicBezTo>
                  <a:cubicBezTo>
                    <a:pt x="83" y="48"/>
                    <a:pt x="83" y="48"/>
                    <a:pt x="83" y="48"/>
                  </a:cubicBezTo>
                  <a:cubicBezTo>
                    <a:pt x="84" y="46"/>
                    <a:pt x="86" y="36"/>
                    <a:pt x="69" y="19"/>
                  </a:cubicBezTo>
                  <a:cubicBezTo>
                    <a:pt x="68" y="18"/>
                    <a:pt x="67" y="17"/>
                    <a:pt x="65" y="15"/>
                  </a:cubicBezTo>
                  <a:cubicBezTo>
                    <a:pt x="58" y="11"/>
                    <a:pt x="58" y="11"/>
                    <a:pt x="58" y="11"/>
                  </a:cubicBezTo>
                  <a:cubicBezTo>
                    <a:pt x="60" y="7"/>
                    <a:pt x="60" y="7"/>
                    <a:pt x="60" y="7"/>
                  </a:cubicBezTo>
                  <a:cubicBezTo>
                    <a:pt x="67" y="12"/>
                    <a:pt x="67" y="12"/>
                    <a:pt x="67" y="12"/>
                  </a:cubicBezTo>
                  <a:cubicBezTo>
                    <a:pt x="69" y="13"/>
                    <a:pt x="71" y="15"/>
                    <a:pt x="73" y="16"/>
                  </a:cubicBezTo>
                  <a:cubicBezTo>
                    <a:pt x="93" y="36"/>
                    <a:pt x="87" y="49"/>
                    <a:pt x="87" y="50"/>
                  </a:cubicBezTo>
                  <a:lnTo>
                    <a:pt x="86" y="53"/>
                  </a:lnTo>
                  <a:close/>
                  <a:moveTo>
                    <a:pt x="63" y="18"/>
                  </a:moveTo>
                  <a:cubicBezTo>
                    <a:pt x="64" y="19"/>
                    <a:pt x="66" y="20"/>
                    <a:pt x="67" y="22"/>
                  </a:cubicBezTo>
                  <a:cubicBezTo>
                    <a:pt x="83" y="37"/>
                    <a:pt x="80" y="46"/>
                    <a:pt x="80" y="47"/>
                  </a:cubicBezTo>
                  <a:cubicBezTo>
                    <a:pt x="76" y="54"/>
                    <a:pt x="76" y="54"/>
                    <a:pt x="76" y="54"/>
                  </a:cubicBezTo>
                  <a:cubicBezTo>
                    <a:pt x="80" y="58"/>
                    <a:pt x="80" y="58"/>
                    <a:pt x="80" y="58"/>
                  </a:cubicBezTo>
                  <a:cubicBezTo>
                    <a:pt x="75" y="66"/>
                    <a:pt x="71" y="71"/>
                    <a:pt x="69" y="73"/>
                  </a:cubicBezTo>
                  <a:cubicBezTo>
                    <a:pt x="69" y="73"/>
                    <a:pt x="68" y="74"/>
                    <a:pt x="67" y="74"/>
                  </a:cubicBezTo>
                  <a:cubicBezTo>
                    <a:pt x="64" y="75"/>
                    <a:pt x="61" y="76"/>
                    <a:pt x="60" y="76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20" y="5"/>
                    <a:pt x="26" y="3"/>
                    <a:pt x="38" y="3"/>
                  </a:cubicBezTo>
                  <a:cubicBezTo>
                    <a:pt x="39" y="3"/>
                    <a:pt x="40" y="3"/>
                    <a:pt x="42" y="3"/>
                  </a:cubicBezTo>
                  <a:cubicBezTo>
                    <a:pt x="42" y="3"/>
                    <a:pt x="47" y="4"/>
                    <a:pt x="56" y="7"/>
                  </a:cubicBezTo>
                  <a:cubicBezTo>
                    <a:pt x="54" y="12"/>
                    <a:pt x="54" y="12"/>
                    <a:pt x="54" y="12"/>
                  </a:cubicBezTo>
                  <a:lnTo>
                    <a:pt x="63" y="18"/>
                  </a:lnTo>
                  <a:close/>
                  <a:moveTo>
                    <a:pt x="75" y="14"/>
                  </a:moveTo>
                  <a:cubicBezTo>
                    <a:pt x="73" y="12"/>
                    <a:pt x="71" y="11"/>
                    <a:pt x="69" y="9"/>
                  </a:cubicBezTo>
                  <a:cubicBezTo>
                    <a:pt x="68" y="8"/>
                    <a:pt x="68" y="8"/>
                    <a:pt x="68" y="8"/>
                  </a:cubicBezTo>
                  <a:cubicBezTo>
                    <a:pt x="98" y="15"/>
                    <a:pt x="153" y="41"/>
                    <a:pt x="194" y="82"/>
                  </a:cubicBezTo>
                  <a:cubicBezTo>
                    <a:pt x="226" y="114"/>
                    <a:pt x="248" y="159"/>
                    <a:pt x="253" y="188"/>
                  </a:cubicBezTo>
                  <a:cubicBezTo>
                    <a:pt x="252" y="184"/>
                    <a:pt x="252" y="184"/>
                    <a:pt x="252" y="184"/>
                  </a:cubicBezTo>
                  <a:cubicBezTo>
                    <a:pt x="251" y="184"/>
                    <a:pt x="251" y="184"/>
                    <a:pt x="251" y="184"/>
                  </a:cubicBezTo>
                  <a:cubicBezTo>
                    <a:pt x="250" y="182"/>
                    <a:pt x="249" y="181"/>
                    <a:pt x="247" y="179"/>
                  </a:cubicBezTo>
                  <a:cubicBezTo>
                    <a:pt x="235" y="167"/>
                    <a:pt x="223" y="164"/>
                    <a:pt x="216" y="164"/>
                  </a:cubicBezTo>
                  <a:cubicBezTo>
                    <a:pt x="209" y="164"/>
                    <a:pt x="205" y="166"/>
                    <a:pt x="205" y="166"/>
                  </a:cubicBezTo>
                  <a:cubicBezTo>
                    <a:pt x="204" y="167"/>
                    <a:pt x="204" y="167"/>
                    <a:pt x="204" y="167"/>
                  </a:cubicBezTo>
                  <a:cubicBezTo>
                    <a:pt x="90" y="52"/>
                    <a:pt x="90" y="52"/>
                    <a:pt x="90" y="52"/>
                  </a:cubicBezTo>
                  <a:cubicBezTo>
                    <a:pt x="90" y="51"/>
                    <a:pt x="90" y="51"/>
                    <a:pt x="90" y="51"/>
                  </a:cubicBezTo>
                  <a:cubicBezTo>
                    <a:pt x="91" y="50"/>
                    <a:pt x="96" y="35"/>
                    <a:pt x="75" y="14"/>
                  </a:cubicBezTo>
                  <a:close/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120" name="文本框 119"/>
          <p:cNvSpPr txBox="1"/>
          <p:nvPr/>
        </p:nvSpPr>
        <p:spPr>
          <a:xfrm>
            <a:off x="1832868" y="2151728"/>
            <a:ext cx="923330" cy="2554545"/>
          </a:xfrm>
          <a:prstGeom prst="rect">
            <a:avLst/>
          </a:prstGeom>
          <a:noFill/>
        </p:spPr>
        <p:txBody>
          <a:bodyPr vert="eaVert" wrap="none" rtlCol="0">
            <a:spAutoFit/>
          </a:bodyPr>
          <a:lstStyle/>
          <a:p>
            <a:r>
              <a:rPr lang="zh-CN" altLang="en-US" sz="4800" dirty="0">
                <a:solidFill>
                  <a:schemeClr val="accent1"/>
                </a:solidFill>
                <a:latin typeface="+mj-ea"/>
                <a:ea typeface="+mj-ea"/>
              </a:rPr>
              <a:t>手绘图标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2000"/>
    </mc:Choice>
    <mc:Fallback xmlns="">
      <p:transition spd="slow" advClick="0" advTm="2000"/>
    </mc:Fallback>
  </mc:AlternateContent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5" name="组合 214"/>
          <p:cNvGrpSpPr/>
          <p:nvPr/>
        </p:nvGrpSpPr>
        <p:grpSpPr>
          <a:xfrm>
            <a:off x="4170998" y="1135063"/>
            <a:ext cx="768350" cy="800100"/>
            <a:chOff x="3754438" y="1135063"/>
            <a:chExt cx="768350" cy="800100"/>
          </a:xfrm>
          <a:noFill/>
        </p:grpSpPr>
        <p:sp>
          <p:nvSpPr>
            <p:cNvPr id="15" name="Freeform 5"/>
            <p:cNvSpPr>
              <a:spLocks noEditPoints="1"/>
            </p:cNvSpPr>
            <p:nvPr/>
          </p:nvSpPr>
          <p:spPr bwMode="auto">
            <a:xfrm>
              <a:off x="3754438" y="1135063"/>
              <a:ext cx="768350" cy="800100"/>
            </a:xfrm>
            <a:custGeom>
              <a:avLst/>
              <a:gdLst>
                <a:gd name="T0" fmla="*/ 12 w 317"/>
                <a:gd name="T1" fmla="*/ 323 h 330"/>
                <a:gd name="T2" fmla="*/ 27 w 317"/>
                <a:gd name="T3" fmla="*/ 311 h 330"/>
                <a:gd name="T4" fmla="*/ 26 w 317"/>
                <a:gd name="T5" fmla="*/ 305 h 330"/>
                <a:gd name="T6" fmla="*/ 36 w 317"/>
                <a:gd name="T7" fmla="*/ 299 h 330"/>
                <a:gd name="T8" fmla="*/ 29 w 317"/>
                <a:gd name="T9" fmla="*/ 294 h 330"/>
                <a:gd name="T10" fmla="*/ 40 w 317"/>
                <a:gd name="T11" fmla="*/ 294 h 330"/>
                <a:gd name="T12" fmla="*/ 45 w 317"/>
                <a:gd name="T13" fmla="*/ 286 h 330"/>
                <a:gd name="T14" fmla="*/ 40 w 317"/>
                <a:gd name="T15" fmla="*/ 279 h 330"/>
                <a:gd name="T16" fmla="*/ 48 w 317"/>
                <a:gd name="T17" fmla="*/ 282 h 330"/>
                <a:gd name="T18" fmla="*/ 44 w 317"/>
                <a:gd name="T19" fmla="*/ 271 h 330"/>
                <a:gd name="T20" fmla="*/ 65 w 317"/>
                <a:gd name="T21" fmla="*/ 197 h 330"/>
                <a:gd name="T22" fmla="*/ 190 w 317"/>
                <a:gd name="T23" fmla="*/ 1 h 330"/>
                <a:gd name="T24" fmla="*/ 297 w 317"/>
                <a:gd name="T25" fmla="*/ 37 h 330"/>
                <a:gd name="T26" fmla="*/ 282 w 317"/>
                <a:gd name="T27" fmla="*/ 182 h 330"/>
                <a:gd name="T28" fmla="*/ 129 w 317"/>
                <a:gd name="T29" fmla="*/ 235 h 330"/>
                <a:gd name="T30" fmla="*/ 64 w 317"/>
                <a:gd name="T31" fmla="*/ 283 h 330"/>
                <a:gd name="T32" fmla="*/ 56 w 317"/>
                <a:gd name="T33" fmla="*/ 277 h 330"/>
                <a:gd name="T34" fmla="*/ 52 w 317"/>
                <a:gd name="T35" fmla="*/ 285 h 330"/>
                <a:gd name="T36" fmla="*/ 58 w 317"/>
                <a:gd name="T37" fmla="*/ 294 h 330"/>
                <a:gd name="T38" fmla="*/ 46 w 317"/>
                <a:gd name="T39" fmla="*/ 293 h 330"/>
                <a:gd name="T40" fmla="*/ 46 w 317"/>
                <a:gd name="T41" fmla="*/ 298 h 330"/>
                <a:gd name="T42" fmla="*/ 45 w 317"/>
                <a:gd name="T43" fmla="*/ 302 h 330"/>
                <a:gd name="T44" fmla="*/ 36 w 317"/>
                <a:gd name="T45" fmla="*/ 308 h 330"/>
                <a:gd name="T46" fmla="*/ 36 w 317"/>
                <a:gd name="T47" fmla="*/ 309 h 330"/>
                <a:gd name="T48" fmla="*/ 37 w 317"/>
                <a:gd name="T49" fmla="*/ 314 h 330"/>
                <a:gd name="T50" fmla="*/ 32 w 317"/>
                <a:gd name="T51" fmla="*/ 313 h 330"/>
                <a:gd name="T52" fmla="*/ 0 w 317"/>
                <a:gd name="T53" fmla="*/ 330 h 330"/>
                <a:gd name="T54" fmla="*/ 51 w 317"/>
                <a:gd name="T55" fmla="*/ 269 h 330"/>
                <a:gd name="T56" fmla="*/ 114 w 317"/>
                <a:gd name="T57" fmla="*/ 235 h 330"/>
                <a:gd name="T58" fmla="*/ 114 w 317"/>
                <a:gd name="T59" fmla="*/ 232 h 330"/>
                <a:gd name="T60" fmla="*/ 112 w 317"/>
                <a:gd name="T61" fmla="*/ 230 h 330"/>
                <a:gd name="T62" fmla="*/ 73 w 317"/>
                <a:gd name="T63" fmla="*/ 203 h 330"/>
                <a:gd name="T64" fmla="*/ 162 w 317"/>
                <a:gd name="T65" fmla="*/ 143 h 330"/>
                <a:gd name="T66" fmla="*/ 120 w 317"/>
                <a:gd name="T67" fmla="*/ 228 h 330"/>
                <a:gd name="T68" fmla="*/ 209 w 317"/>
                <a:gd name="T69" fmla="*/ 231 h 330"/>
                <a:gd name="T70" fmla="*/ 229 w 317"/>
                <a:gd name="T71" fmla="*/ 222 h 330"/>
                <a:gd name="T72" fmla="*/ 195 w 317"/>
                <a:gd name="T73" fmla="*/ 155 h 330"/>
                <a:gd name="T74" fmla="*/ 165 w 317"/>
                <a:gd name="T75" fmla="*/ 140 h 330"/>
                <a:gd name="T76" fmla="*/ 114 w 317"/>
                <a:gd name="T77" fmla="*/ 227 h 330"/>
                <a:gd name="T78" fmla="*/ 161 w 317"/>
                <a:gd name="T79" fmla="*/ 135 h 330"/>
                <a:gd name="T80" fmla="*/ 277 w 317"/>
                <a:gd name="T81" fmla="*/ 24 h 330"/>
                <a:gd name="T82" fmla="*/ 240 w 317"/>
                <a:gd name="T83" fmla="*/ 24 h 330"/>
                <a:gd name="T84" fmla="*/ 237 w 317"/>
                <a:gd name="T85" fmla="*/ 26 h 330"/>
                <a:gd name="T86" fmla="*/ 123 w 317"/>
                <a:gd name="T87" fmla="*/ 103 h 330"/>
                <a:gd name="T88" fmla="*/ 118 w 317"/>
                <a:gd name="T89" fmla="*/ 111 h 330"/>
                <a:gd name="T90" fmla="*/ 82 w 317"/>
                <a:gd name="T91" fmla="*/ 166 h 330"/>
                <a:gd name="T92" fmla="*/ 73 w 317"/>
                <a:gd name="T93" fmla="*/ 196 h 330"/>
                <a:gd name="T94" fmla="*/ 210 w 317"/>
                <a:gd name="T95" fmla="*/ 79 h 330"/>
                <a:gd name="T96" fmla="*/ 215 w 317"/>
                <a:gd name="T97" fmla="*/ 171 h 330"/>
                <a:gd name="T98" fmla="*/ 272 w 317"/>
                <a:gd name="T99" fmla="*/ 187 h 330"/>
                <a:gd name="T100" fmla="*/ 298 w 317"/>
                <a:gd name="T101" fmla="*/ 49 h 330"/>
                <a:gd name="T102" fmla="*/ 286 w 317"/>
                <a:gd name="T103" fmla="*/ 29 h 330"/>
                <a:gd name="T104" fmla="*/ 59 w 317"/>
                <a:gd name="T105" fmla="*/ 178 h 330"/>
                <a:gd name="T106" fmla="*/ 103 w 317"/>
                <a:gd name="T107" fmla="*/ 123 h 330"/>
                <a:gd name="T108" fmla="*/ 81 w 317"/>
                <a:gd name="T109" fmla="*/ 96 h 330"/>
                <a:gd name="T110" fmla="*/ 53 w 317"/>
                <a:gd name="T111" fmla="*/ 127 h 330"/>
                <a:gd name="T112" fmla="*/ 53 w 317"/>
                <a:gd name="T113" fmla="*/ 166 h 330"/>
                <a:gd name="T114" fmla="*/ 119 w 317"/>
                <a:gd name="T115" fmla="*/ 102 h 330"/>
                <a:gd name="T116" fmla="*/ 259 w 317"/>
                <a:gd name="T117" fmla="*/ 19 h 330"/>
                <a:gd name="T118" fmla="*/ 267 w 317"/>
                <a:gd name="T119" fmla="*/ 19 h 330"/>
                <a:gd name="T120" fmla="*/ 273 w 317"/>
                <a:gd name="T121" fmla="*/ 17 h 330"/>
                <a:gd name="T122" fmla="*/ 169 w 317"/>
                <a:gd name="T123" fmla="*/ 10 h 330"/>
                <a:gd name="T124" fmla="*/ 76 w 317"/>
                <a:gd name="T125" fmla="*/ 77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17" h="330">
                  <a:moveTo>
                    <a:pt x="0" y="330"/>
                  </a:moveTo>
                  <a:cubicBezTo>
                    <a:pt x="0" y="329"/>
                    <a:pt x="0" y="329"/>
                    <a:pt x="0" y="329"/>
                  </a:cubicBezTo>
                  <a:cubicBezTo>
                    <a:pt x="1" y="326"/>
                    <a:pt x="4" y="325"/>
                    <a:pt x="8" y="324"/>
                  </a:cubicBezTo>
                  <a:cubicBezTo>
                    <a:pt x="9" y="324"/>
                    <a:pt x="10" y="323"/>
                    <a:pt x="12" y="323"/>
                  </a:cubicBezTo>
                  <a:cubicBezTo>
                    <a:pt x="14" y="322"/>
                    <a:pt x="16" y="320"/>
                    <a:pt x="18" y="319"/>
                  </a:cubicBezTo>
                  <a:cubicBezTo>
                    <a:pt x="19" y="318"/>
                    <a:pt x="21" y="317"/>
                    <a:pt x="22" y="316"/>
                  </a:cubicBezTo>
                  <a:cubicBezTo>
                    <a:pt x="23" y="315"/>
                    <a:pt x="23" y="315"/>
                    <a:pt x="23" y="315"/>
                  </a:cubicBezTo>
                  <a:cubicBezTo>
                    <a:pt x="24" y="314"/>
                    <a:pt x="26" y="313"/>
                    <a:pt x="27" y="311"/>
                  </a:cubicBezTo>
                  <a:cubicBezTo>
                    <a:pt x="29" y="310"/>
                    <a:pt x="29" y="310"/>
                    <a:pt x="29" y="310"/>
                  </a:cubicBezTo>
                  <a:cubicBezTo>
                    <a:pt x="26" y="309"/>
                    <a:pt x="26" y="309"/>
                    <a:pt x="26" y="309"/>
                  </a:cubicBezTo>
                  <a:cubicBezTo>
                    <a:pt x="25" y="309"/>
                    <a:pt x="24" y="309"/>
                    <a:pt x="24" y="306"/>
                  </a:cubicBezTo>
                  <a:cubicBezTo>
                    <a:pt x="24" y="305"/>
                    <a:pt x="25" y="305"/>
                    <a:pt x="26" y="305"/>
                  </a:cubicBezTo>
                  <a:cubicBezTo>
                    <a:pt x="27" y="305"/>
                    <a:pt x="29" y="306"/>
                    <a:pt x="30" y="306"/>
                  </a:cubicBezTo>
                  <a:cubicBezTo>
                    <a:pt x="30" y="306"/>
                    <a:pt x="30" y="306"/>
                    <a:pt x="30" y="306"/>
                  </a:cubicBezTo>
                  <a:cubicBezTo>
                    <a:pt x="31" y="306"/>
                    <a:pt x="31" y="306"/>
                    <a:pt x="31" y="306"/>
                  </a:cubicBezTo>
                  <a:cubicBezTo>
                    <a:pt x="33" y="305"/>
                    <a:pt x="35" y="302"/>
                    <a:pt x="36" y="299"/>
                  </a:cubicBezTo>
                  <a:cubicBezTo>
                    <a:pt x="37" y="299"/>
                    <a:pt x="37" y="299"/>
                    <a:pt x="37" y="299"/>
                  </a:cubicBezTo>
                  <a:cubicBezTo>
                    <a:pt x="36" y="298"/>
                    <a:pt x="36" y="298"/>
                    <a:pt x="36" y="298"/>
                  </a:cubicBezTo>
                  <a:cubicBezTo>
                    <a:pt x="35" y="297"/>
                    <a:pt x="34" y="297"/>
                    <a:pt x="33" y="296"/>
                  </a:cubicBezTo>
                  <a:cubicBezTo>
                    <a:pt x="31" y="296"/>
                    <a:pt x="30" y="295"/>
                    <a:pt x="29" y="294"/>
                  </a:cubicBezTo>
                  <a:cubicBezTo>
                    <a:pt x="30" y="292"/>
                    <a:pt x="31" y="292"/>
                    <a:pt x="32" y="292"/>
                  </a:cubicBezTo>
                  <a:cubicBezTo>
                    <a:pt x="34" y="292"/>
                    <a:pt x="36" y="293"/>
                    <a:pt x="38" y="294"/>
                  </a:cubicBezTo>
                  <a:cubicBezTo>
                    <a:pt x="39" y="295"/>
                    <a:pt x="39" y="295"/>
                    <a:pt x="39" y="295"/>
                  </a:cubicBezTo>
                  <a:cubicBezTo>
                    <a:pt x="40" y="294"/>
                    <a:pt x="40" y="294"/>
                    <a:pt x="40" y="294"/>
                  </a:cubicBezTo>
                  <a:cubicBezTo>
                    <a:pt x="41" y="294"/>
                    <a:pt x="42" y="292"/>
                    <a:pt x="43" y="291"/>
                  </a:cubicBezTo>
                  <a:cubicBezTo>
                    <a:pt x="43" y="290"/>
                    <a:pt x="44" y="288"/>
                    <a:pt x="45" y="287"/>
                  </a:cubicBezTo>
                  <a:cubicBezTo>
                    <a:pt x="46" y="286"/>
                    <a:pt x="46" y="286"/>
                    <a:pt x="46" y="286"/>
                  </a:cubicBezTo>
                  <a:cubicBezTo>
                    <a:pt x="45" y="286"/>
                    <a:pt x="45" y="286"/>
                    <a:pt x="45" y="286"/>
                  </a:cubicBezTo>
                  <a:cubicBezTo>
                    <a:pt x="44" y="285"/>
                    <a:pt x="42" y="284"/>
                    <a:pt x="41" y="284"/>
                  </a:cubicBezTo>
                  <a:cubicBezTo>
                    <a:pt x="39" y="283"/>
                    <a:pt x="38" y="283"/>
                    <a:pt x="36" y="281"/>
                  </a:cubicBezTo>
                  <a:cubicBezTo>
                    <a:pt x="36" y="281"/>
                    <a:pt x="36" y="280"/>
                    <a:pt x="36" y="280"/>
                  </a:cubicBezTo>
                  <a:cubicBezTo>
                    <a:pt x="37" y="279"/>
                    <a:pt x="38" y="279"/>
                    <a:pt x="40" y="279"/>
                  </a:cubicBezTo>
                  <a:cubicBezTo>
                    <a:pt x="41" y="279"/>
                    <a:pt x="43" y="280"/>
                    <a:pt x="45" y="281"/>
                  </a:cubicBezTo>
                  <a:cubicBezTo>
                    <a:pt x="46" y="281"/>
                    <a:pt x="46" y="282"/>
                    <a:pt x="47" y="282"/>
                  </a:cubicBezTo>
                  <a:cubicBezTo>
                    <a:pt x="47" y="282"/>
                    <a:pt x="47" y="282"/>
                    <a:pt x="47" y="282"/>
                  </a:cubicBezTo>
                  <a:cubicBezTo>
                    <a:pt x="48" y="282"/>
                    <a:pt x="48" y="282"/>
                    <a:pt x="48" y="282"/>
                  </a:cubicBezTo>
                  <a:cubicBezTo>
                    <a:pt x="50" y="280"/>
                    <a:pt x="50" y="278"/>
                    <a:pt x="51" y="276"/>
                  </a:cubicBezTo>
                  <a:cubicBezTo>
                    <a:pt x="52" y="276"/>
                    <a:pt x="52" y="276"/>
                    <a:pt x="52" y="276"/>
                  </a:cubicBezTo>
                  <a:cubicBezTo>
                    <a:pt x="51" y="275"/>
                    <a:pt x="51" y="275"/>
                    <a:pt x="51" y="275"/>
                  </a:cubicBezTo>
                  <a:cubicBezTo>
                    <a:pt x="49" y="273"/>
                    <a:pt x="47" y="272"/>
                    <a:pt x="44" y="271"/>
                  </a:cubicBezTo>
                  <a:cubicBezTo>
                    <a:pt x="44" y="271"/>
                    <a:pt x="44" y="271"/>
                    <a:pt x="44" y="271"/>
                  </a:cubicBezTo>
                  <a:cubicBezTo>
                    <a:pt x="54" y="254"/>
                    <a:pt x="72" y="227"/>
                    <a:pt x="65" y="197"/>
                  </a:cubicBezTo>
                  <a:cubicBezTo>
                    <a:pt x="65" y="197"/>
                    <a:pt x="65" y="197"/>
                    <a:pt x="65" y="197"/>
                  </a:cubicBezTo>
                  <a:cubicBezTo>
                    <a:pt x="65" y="197"/>
                    <a:pt x="65" y="197"/>
                    <a:pt x="65" y="197"/>
                  </a:cubicBezTo>
                  <a:cubicBezTo>
                    <a:pt x="50" y="174"/>
                    <a:pt x="44" y="154"/>
                    <a:pt x="48" y="132"/>
                  </a:cubicBezTo>
                  <a:cubicBezTo>
                    <a:pt x="53" y="97"/>
                    <a:pt x="75" y="73"/>
                    <a:pt x="95" y="52"/>
                  </a:cubicBezTo>
                  <a:cubicBezTo>
                    <a:pt x="98" y="48"/>
                    <a:pt x="101" y="45"/>
                    <a:pt x="104" y="42"/>
                  </a:cubicBezTo>
                  <a:cubicBezTo>
                    <a:pt x="135" y="18"/>
                    <a:pt x="164" y="5"/>
                    <a:pt x="190" y="1"/>
                  </a:cubicBezTo>
                  <a:cubicBezTo>
                    <a:pt x="197" y="1"/>
                    <a:pt x="204" y="0"/>
                    <a:pt x="211" y="0"/>
                  </a:cubicBezTo>
                  <a:cubicBezTo>
                    <a:pt x="236" y="0"/>
                    <a:pt x="261" y="6"/>
                    <a:pt x="283" y="18"/>
                  </a:cubicBezTo>
                  <a:cubicBezTo>
                    <a:pt x="286" y="21"/>
                    <a:pt x="289" y="23"/>
                    <a:pt x="291" y="25"/>
                  </a:cubicBezTo>
                  <a:cubicBezTo>
                    <a:pt x="293" y="29"/>
                    <a:pt x="295" y="33"/>
                    <a:pt x="297" y="37"/>
                  </a:cubicBezTo>
                  <a:cubicBezTo>
                    <a:pt x="306" y="55"/>
                    <a:pt x="314" y="71"/>
                    <a:pt x="312" y="101"/>
                  </a:cubicBezTo>
                  <a:cubicBezTo>
                    <a:pt x="311" y="115"/>
                    <a:pt x="308" y="130"/>
                    <a:pt x="301" y="145"/>
                  </a:cubicBezTo>
                  <a:cubicBezTo>
                    <a:pt x="300" y="148"/>
                    <a:pt x="300" y="148"/>
                    <a:pt x="300" y="148"/>
                  </a:cubicBezTo>
                  <a:cubicBezTo>
                    <a:pt x="294" y="160"/>
                    <a:pt x="289" y="173"/>
                    <a:pt x="282" y="182"/>
                  </a:cubicBezTo>
                  <a:cubicBezTo>
                    <a:pt x="255" y="218"/>
                    <a:pt x="225" y="236"/>
                    <a:pt x="185" y="241"/>
                  </a:cubicBezTo>
                  <a:cubicBezTo>
                    <a:pt x="180" y="241"/>
                    <a:pt x="174" y="242"/>
                    <a:pt x="169" y="242"/>
                  </a:cubicBezTo>
                  <a:cubicBezTo>
                    <a:pt x="169" y="242"/>
                    <a:pt x="169" y="242"/>
                    <a:pt x="169" y="242"/>
                  </a:cubicBezTo>
                  <a:cubicBezTo>
                    <a:pt x="156" y="242"/>
                    <a:pt x="142" y="240"/>
                    <a:pt x="129" y="235"/>
                  </a:cubicBezTo>
                  <a:cubicBezTo>
                    <a:pt x="129" y="235"/>
                    <a:pt x="129" y="235"/>
                    <a:pt x="129" y="235"/>
                  </a:cubicBezTo>
                  <a:cubicBezTo>
                    <a:pt x="129" y="235"/>
                    <a:pt x="129" y="235"/>
                    <a:pt x="129" y="235"/>
                  </a:cubicBezTo>
                  <a:cubicBezTo>
                    <a:pt x="101" y="242"/>
                    <a:pt x="80" y="257"/>
                    <a:pt x="64" y="283"/>
                  </a:cubicBezTo>
                  <a:cubicBezTo>
                    <a:pt x="64" y="283"/>
                    <a:pt x="64" y="283"/>
                    <a:pt x="64" y="283"/>
                  </a:cubicBezTo>
                  <a:cubicBezTo>
                    <a:pt x="63" y="282"/>
                    <a:pt x="62" y="281"/>
                    <a:pt x="61" y="281"/>
                  </a:cubicBezTo>
                  <a:cubicBezTo>
                    <a:pt x="60" y="279"/>
                    <a:pt x="59" y="278"/>
                    <a:pt x="57" y="277"/>
                  </a:cubicBezTo>
                  <a:cubicBezTo>
                    <a:pt x="56" y="277"/>
                    <a:pt x="56" y="277"/>
                    <a:pt x="56" y="277"/>
                  </a:cubicBezTo>
                  <a:cubicBezTo>
                    <a:pt x="56" y="277"/>
                    <a:pt x="56" y="277"/>
                    <a:pt x="56" y="277"/>
                  </a:cubicBezTo>
                  <a:cubicBezTo>
                    <a:pt x="55" y="278"/>
                    <a:pt x="54" y="280"/>
                    <a:pt x="53" y="281"/>
                  </a:cubicBezTo>
                  <a:cubicBezTo>
                    <a:pt x="53" y="282"/>
                    <a:pt x="53" y="283"/>
                    <a:pt x="52" y="284"/>
                  </a:cubicBezTo>
                  <a:cubicBezTo>
                    <a:pt x="51" y="285"/>
                    <a:pt x="51" y="285"/>
                    <a:pt x="51" y="285"/>
                  </a:cubicBezTo>
                  <a:cubicBezTo>
                    <a:pt x="52" y="285"/>
                    <a:pt x="52" y="285"/>
                    <a:pt x="52" y="285"/>
                  </a:cubicBezTo>
                  <a:cubicBezTo>
                    <a:pt x="53" y="286"/>
                    <a:pt x="54" y="286"/>
                    <a:pt x="54" y="287"/>
                  </a:cubicBezTo>
                  <a:cubicBezTo>
                    <a:pt x="56" y="287"/>
                    <a:pt x="58" y="288"/>
                    <a:pt x="59" y="290"/>
                  </a:cubicBezTo>
                  <a:cubicBezTo>
                    <a:pt x="59" y="291"/>
                    <a:pt x="59" y="292"/>
                    <a:pt x="58" y="294"/>
                  </a:cubicBezTo>
                  <a:cubicBezTo>
                    <a:pt x="58" y="294"/>
                    <a:pt x="58" y="294"/>
                    <a:pt x="58" y="294"/>
                  </a:cubicBezTo>
                  <a:cubicBezTo>
                    <a:pt x="55" y="291"/>
                    <a:pt x="52" y="290"/>
                    <a:pt x="49" y="290"/>
                  </a:cubicBezTo>
                  <a:cubicBezTo>
                    <a:pt x="49" y="290"/>
                    <a:pt x="49" y="290"/>
                    <a:pt x="49" y="290"/>
                  </a:cubicBezTo>
                  <a:cubicBezTo>
                    <a:pt x="49" y="290"/>
                    <a:pt x="49" y="290"/>
                    <a:pt x="49" y="290"/>
                  </a:cubicBezTo>
                  <a:cubicBezTo>
                    <a:pt x="47" y="290"/>
                    <a:pt x="47" y="292"/>
                    <a:pt x="46" y="293"/>
                  </a:cubicBezTo>
                  <a:cubicBezTo>
                    <a:pt x="46" y="294"/>
                    <a:pt x="45" y="295"/>
                    <a:pt x="45" y="295"/>
                  </a:cubicBezTo>
                  <a:cubicBezTo>
                    <a:pt x="44" y="296"/>
                    <a:pt x="44" y="296"/>
                    <a:pt x="44" y="296"/>
                  </a:cubicBezTo>
                  <a:cubicBezTo>
                    <a:pt x="45" y="297"/>
                    <a:pt x="45" y="297"/>
                    <a:pt x="45" y="297"/>
                  </a:cubicBezTo>
                  <a:cubicBezTo>
                    <a:pt x="45" y="297"/>
                    <a:pt x="46" y="298"/>
                    <a:pt x="46" y="298"/>
                  </a:cubicBezTo>
                  <a:cubicBezTo>
                    <a:pt x="48" y="298"/>
                    <a:pt x="49" y="299"/>
                    <a:pt x="49" y="300"/>
                  </a:cubicBezTo>
                  <a:cubicBezTo>
                    <a:pt x="50" y="301"/>
                    <a:pt x="49" y="302"/>
                    <a:pt x="49" y="303"/>
                  </a:cubicBezTo>
                  <a:cubicBezTo>
                    <a:pt x="48" y="303"/>
                    <a:pt x="48" y="303"/>
                    <a:pt x="47" y="303"/>
                  </a:cubicBezTo>
                  <a:cubicBezTo>
                    <a:pt x="46" y="303"/>
                    <a:pt x="45" y="303"/>
                    <a:pt x="45" y="302"/>
                  </a:cubicBezTo>
                  <a:cubicBezTo>
                    <a:pt x="44" y="302"/>
                    <a:pt x="44" y="302"/>
                    <a:pt x="44" y="301"/>
                  </a:cubicBezTo>
                  <a:cubicBezTo>
                    <a:pt x="43" y="301"/>
                    <a:pt x="43" y="301"/>
                    <a:pt x="43" y="301"/>
                  </a:cubicBezTo>
                  <a:cubicBezTo>
                    <a:pt x="43" y="301"/>
                    <a:pt x="43" y="301"/>
                    <a:pt x="43" y="301"/>
                  </a:cubicBezTo>
                  <a:cubicBezTo>
                    <a:pt x="39" y="303"/>
                    <a:pt x="38" y="305"/>
                    <a:pt x="36" y="308"/>
                  </a:cubicBezTo>
                  <a:cubicBezTo>
                    <a:pt x="35" y="308"/>
                    <a:pt x="35" y="308"/>
                    <a:pt x="35" y="308"/>
                  </a:cubicBezTo>
                  <a:cubicBezTo>
                    <a:pt x="35" y="308"/>
                    <a:pt x="35" y="308"/>
                    <a:pt x="35" y="308"/>
                  </a:cubicBezTo>
                  <a:cubicBezTo>
                    <a:pt x="35" y="309"/>
                    <a:pt x="35" y="309"/>
                    <a:pt x="35" y="309"/>
                  </a:cubicBezTo>
                  <a:cubicBezTo>
                    <a:pt x="36" y="309"/>
                    <a:pt x="36" y="309"/>
                    <a:pt x="36" y="309"/>
                  </a:cubicBezTo>
                  <a:cubicBezTo>
                    <a:pt x="37" y="309"/>
                    <a:pt x="37" y="309"/>
                    <a:pt x="37" y="309"/>
                  </a:cubicBezTo>
                  <a:cubicBezTo>
                    <a:pt x="38" y="310"/>
                    <a:pt x="38" y="310"/>
                    <a:pt x="39" y="310"/>
                  </a:cubicBezTo>
                  <a:cubicBezTo>
                    <a:pt x="39" y="311"/>
                    <a:pt x="39" y="312"/>
                    <a:pt x="39" y="312"/>
                  </a:cubicBezTo>
                  <a:cubicBezTo>
                    <a:pt x="38" y="313"/>
                    <a:pt x="37" y="314"/>
                    <a:pt x="37" y="314"/>
                  </a:cubicBezTo>
                  <a:cubicBezTo>
                    <a:pt x="36" y="314"/>
                    <a:pt x="35" y="313"/>
                    <a:pt x="34" y="313"/>
                  </a:cubicBezTo>
                  <a:cubicBezTo>
                    <a:pt x="34" y="313"/>
                    <a:pt x="33" y="312"/>
                    <a:pt x="33" y="312"/>
                  </a:cubicBezTo>
                  <a:cubicBezTo>
                    <a:pt x="33" y="312"/>
                    <a:pt x="33" y="312"/>
                    <a:pt x="33" y="312"/>
                  </a:cubicBezTo>
                  <a:cubicBezTo>
                    <a:pt x="32" y="313"/>
                    <a:pt x="32" y="313"/>
                    <a:pt x="32" y="313"/>
                  </a:cubicBezTo>
                  <a:cubicBezTo>
                    <a:pt x="31" y="314"/>
                    <a:pt x="29" y="315"/>
                    <a:pt x="28" y="316"/>
                  </a:cubicBezTo>
                  <a:cubicBezTo>
                    <a:pt x="27" y="317"/>
                    <a:pt x="27" y="317"/>
                    <a:pt x="27" y="317"/>
                  </a:cubicBezTo>
                  <a:cubicBezTo>
                    <a:pt x="20" y="323"/>
                    <a:pt x="12" y="330"/>
                    <a:pt x="1" y="330"/>
                  </a:cubicBezTo>
                  <a:lnTo>
                    <a:pt x="0" y="330"/>
                  </a:lnTo>
                  <a:close/>
                  <a:moveTo>
                    <a:pt x="71" y="204"/>
                  </a:moveTo>
                  <a:cubicBezTo>
                    <a:pt x="73" y="225"/>
                    <a:pt x="61" y="249"/>
                    <a:pt x="51" y="268"/>
                  </a:cubicBezTo>
                  <a:cubicBezTo>
                    <a:pt x="50" y="269"/>
                    <a:pt x="50" y="269"/>
                    <a:pt x="50" y="269"/>
                  </a:cubicBezTo>
                  <a:cubicBezTo>
                    <a:pt x="51" y="269"/>
                    <a:pt x="51" y="269"/>
                    <a:pt x="51" y="269"/>
                  </a:cubicBezTo>
                  <a:cubicBezTo>
                    <a:pt x="55" y="272"/>
                    <a:pt x="59" y="274"/>
                    <a:pt x="64" y="276"/>
                  </a:cubicBezTo>
                  <a:cubicBezTo>
                    <a:pt x="64" y="276"/>
                    <a:pt x="64" y="276"/>
                    <a:pt x="64" y="276"/>
                  </a:cubicBezTo>
                  <a:cubicBezTo>
                    <a:pt x="65" y="275"/>
                    <a:pt x="65" y="275"/>
                    <a:pt x="65" y="275"/>
                  </a:cubicBezTo>
                  <a:cubicBezTo>
                    <a:pt x="77" y="255"/>
                    <a:pt x="96" y="244"/>
                    <a:pt x="114" y="235"/>
                  </a:cubicBezTo>
                  <a:cubicBezTo>
                    <a:pt x="116" y="234"/>
                    <a:pt x="116" y="234"/>
                    <a:pt x="116" y="234"/>
                  </a:cubicBezTo>
                  <a:cubicBezTo>
                    <a:pt x="114" y="233"/>
                    <a:pt x="114" y="233"/>
                    <a:pt x="114" y="233"/>
                  </a:cubicBezTo>
                  <a:cubicBezTo>
                    <a:pt x="114" y="233"/>
                    <a:pt x="114" y="233"/>
                    <a:pt x="114" y="233"/>
                  </a:cubicBezTo>
                  <a:cubicBezTo>
                    <a:pt x="114" y="233"/>
                    <a:pt x="114" y="232"/>
                    <a:pt x="114" y="232"/>
                  </a:cubicBezTo>
                  <a:cubicBezTo>
                    <a:pt x="114" y="230"/>
                    <a:pt x="114" y="230"/>
                    <a:pt x="114" y="230"/>
                  </a:cubicBezTo>
                  <a:cubicBezTo>
                    <a:pt x="113" y="231"/>
                    <a:pt x="113" y="231"/>
                    <a:pt x="113" y="231"/>
                  </a:cubicBezTo>
                  <a:cubicBezTo>
                    <a:pt x="112" y="231"/>
                    <a:pt x="112" y="231"/>
                    <a:pt x="112" y="230"/>
                  </a:cubicBezTo>
                  <a:cubicBezTo>
                    <a:pt x="112" y="230"/>
                    <a:pt x="112" y="230"/>
                    <a:pt x="112" y="230"/>
                  </a:cubicBezTo>
                  <a:cubicBezTo>
                    <a:pt x="111" y="230"/>
                    <a:pt x="111" y="230"/>
                    <a:pt x="111" y="230"/>
                  </a:cubicBezTo>
                  <a:cubicBezTo>
                    <a:pt x="101" y="226"/>
                    <a:pt x="90" y="222"/>
                    <a:pt x="82" y="215"/>
                  </a:cubicBezTo>
                  <a:cubicBezTo>
                    <a:pt x="80" y="213"/>
                    <a:pt x="78" y="211"/>
                    <a:pt x="77" y="208"/>
                  </a:cubicBezTo>
                  <a:cubicBezTo>
                    <a:pt x="75" y="207"/>
                    <a:pt x="74" y="205"/>
                    <a:pt x="73" y="203"/>
                  </a:cubicBezTo>
                  <a:cubicBezTo>
                    <a:pt x="71" y="201"/>
                    <a:pt x="71" y="201"/>
                    <a:pt x="71" y="201"/>
                  </a:cubicBezTo>
                  <a:lnTo>
                    <a:pt x="71" y="204"/>
                  </a:lnTo>
                  <a:close/>
                  <a:moveTo>
                    <a:pt x="165" y="140"/>
                  </a:moveTo>
                  <a:cubicBezTo>
                    <a:pt x="164" y="141"/>
                    <a:pt x="163" y="142"/>
                    <a:pt x="162" y="143"/>
                  </a:cubicBezTo>
                  <a:cubicBezTo>
                    <a:pt x="161" y="146"/>
                    <a:pt x="159" y="149"/>
                    <a:pt x="157" y="152"/>
                  </a:cubicBezTo>
                  <a:cubicBezTo>
                    <a:pt x="152" y="160"/>
                    <a:pt x="148" y="167"/>
                    <a:pt x="143" y="175"/>
                  </a:cubicBezTo>
                  <a:cubicBezTo>
                    <a:pt x="139" y="183"/>
                    <a:pt x="134" y="192"/>
                    <a:pt x="130" y="200"/>
                  </a:cubicBezTo>
                  <a:cubicBezTo>
                    <a:pt x="126" y="209"/>
                    <a:pt x="123" y="218"/>
                    <a:pt x="120" y="228"/>
                  </a:cubicBezTo>
                  <a:cubicBezTo>
                    <a:pt x="119" y="229"/>
                    <a:pt x="119" y="229"/>
                    <a:pt x="119" y="229"/>
                  </a:cubicBezTo>
                  <a:cubicBezTo>
                    <a:pt x="120" y="229"/>
                    <a:pt x="120" y="229"/>
                    <a:pt x="120" y="229"/>
                  </a:cubicBezTo>
                  <a:cubicBezTo>
                    <a:pt x="134" y="234"/>
                    <a:pt x="151" y="237"/>
                    <a:pt x="168" y="237"/>
                  </a:cubicBezTo>
                  <a:cubicBezTo>
                    <a:pt x="182" y="237"/>
                    <a:pt x="196" y="236"/>
                    <a:pt x="209" y="231"/>
                  </a:cubicBezTo>
                  <a:cubicBezTo>
                    <a:pt x="213" y="230"/>
                    <a:pt x="216" y="229"/>
                    <a:pt x="219" y="228"/>
                  </a:cubicBezTo>
                  <a:cubicBezTo>
                    <a:pt x="223" y="227"/>
                    <a:pt x="225" y="225"/>
                    <a:pt x="229" y="223"/>
                  </a:cubicBezTo>
                  <a:cubicBezTo>
                    <a:pt x="229" y="223"/>
                    <a:pt x="229" y="223"/>
                    <a:pt x="229" y="223"/>
                  </a:cubicBezTo>
                  <a:cubicBezTo>
                    <a:pt x="229" y="222"/>
                    <a:pt x="229" y="222"/>
                    <a:pt x="229" y="222"/>
                  </a:cubicBezTo>
                  <a:cubicBezTo>
                    <a:pt x="229" y="215"/>
                    <a:pt x="228" y="207"/>
                    <a:pt x="225" y="199"/>
                  </a:cubicBezTo>
                  <a:cubicBezTo>
                    <a:pt x="223" y="192"/>
                    <a:pt x="220" y="185"/>
                    <a:pt x="216" y="179"/>
                  </a:cubicBezTo>
                  <a:cubicBezTo>
                    <a:pt x="212" y="173"/>
                    <a:pt x="207" y="168"/>
                    <a:pt x="203" y="163"/>
                  </a:cubicBezTo>
                  <a:cubicBezTo>
                    <a:pt x="200" y="160"/>
                    <a:pt x="198" y="158"/>
                    <a:pt x="195" y="155"/>
                  </a:cubicBezTo>
                  <a:cubicBezTo>
                    <a:pt x="191" y="151"/>
                    <a:pt x="186" y="148"/>
                    <a:pt x="180" y="145"/>
                  </a:cubicBezTo>
                  <a:cubicBezTo>
                    <a:pt x="179" y="144"/>
                    <a:pt x="177" y="143"/>
                    <a:pt x="175" y="142"/>
                  </a:cubicBezTo>
                  <a:cubicBezTo>
                    <a:pt x="173" y="141"/>
                    <a:pt x="170" y="139"/>
                    <a:pt x="167" y="139"/>
                  </a:cubicBezTo>
                  <a:cubicBezTo>
                    <a:pt x="167" y="139"/>
                    <a:pt x="166" y="139"/>
                    <a:pt x="165" y="140"/>
                  </a:cubicBezTo>
                  <a:close/>
                  <a:moveTo>
                    <a:pt x="85" y="211"/>
                  </a:moveTo>
                  <a:cubicBezTo>
                    <a:pt x="85" y="211"/>
                    <a:pt x="85" y="211"/>
                    <a:pt x="86" y="211"/>
                  </a:cubicBezTo>
                  <a:cubicBezTo>
                    <a:pt x="89" y="214"/>
                    <a:pt x="93" y="217"/>
                    <a:pt x="97" y="219"/>
                  </a:cubicBezTo>
                  <a:cubicBezTo>
                    <a:pt x="102" y="222"/>
                    <a:pt x="108" y="224"/>
                    <a:pt x="114" y="227"/>
                  </a:cubicBezTo>
                  <a:cubicBezTo>
                    <a:pt x="115" y="227"/>
                    <a:pt x="115" y="227"/>
                    <a:pt x="115" y="227"/>
                  </a:cubicBezTo>
                  <a:cubicBezTo>
                    <a:pt x="115" y="226"/>
                    <a:pt x="115" y="226"/>
                    <a:pt x="115" y="226"/>
                  </a:cubicBezTo>
                  <a:cubicBezTo>
                    <a:pt x="123" y="204"/>
                    <a:pt x="134" y="184"/>
                    <a:pt x="145" y="165"/>
                  </a:cubicBezTo>
                  <a:cubicBezTo>
                    <a:pt x="151" y="155"/>
                    <a:pt x="156" y="145"/>
                    <a:pt x="161" y="135"/>
                  </a:cubicBezTo>
                  <a:cubicBezTo>
                    <a:pt x="169" y="127"/>
                    <a:pt x="175" y="118"/>
                    <a:pt x="181" y="108"/>
                  </a:cubicBezTo>
                  <a:cubicBezTo>
                    <a:pt x="187" y="99"/>
                    <a:pt x="193" y="89"/>
                    <a:pt x="201" y="81"/>
                  </a:cubicBezTo>
                  <a:cubicBezTo>
                    <a:pt x="224" y="58"/>
                    <a:pt x="245" y="37"/>
                    <a:pt x="277" y="26"/>
                  </a:cubicBezTo>
                  <a:cubicBezTo>
                    <a:pt x="277" y="24"/>
                    <a:pt x="277" y="24"/>
                    <a:pt x="277" y="24"/>
                  </a:cubicBezTo>
                  <a:cubicBezTo>
                    <a:pt x="276" y="24"/>
                    <a:pt x="276" y="24"/>
                    <a:pt x="275" y="23"/>
                  </a:cubicBezTo>
                  <a:cubicBezTo>
                    <a:pt x="275" y="23"/>
                    <a:pt x="275" y="23"/>
                    <a:pt x="275" y="23"/>
                  </a:cubicBezTo>
                  <a:cubicBezTo>
                    <a:pt x="273" y="23"/>
                    <a:pt x="273" y="23"/>
                    <a:pt x="273" y="23"/>
                  </a:cubicBezTo>
                  <a:cubicBezTo>
                    <a:pt x="260" y="23"/>
                    <a:pt x="251" y="23"/>
                    <a:pt x="240" y="24"/>
                  </a:cubicBezTo>
                  <a:cubicBezTo>
                    <a:pt x="239" y="25"/>
                    <a:pt x="239" y="25"/>
                    <a:pt x="239" y="25"/>
                  </a:cubicBezTo>
                  <a:cubicBezTo>
                    <a:pt x="239" y="25"/>
                    <a:pt x="239" y="25"/>
                    <a:pt x="239" y="25"/>
                  </a:cubicBezTo>
                  <a:cubicBezTo>
                    <a:pt x="239" y="27"/>
                    <a:pt x="238" y="27"/>
                    <a:pt x="237" y="27"/>
                  </a:cubicBezTo>
                  <a:cubicBezTo>
                    <a:pt x="237" y="27"/>
                    <a:pt x="237" y="27"/>
                    <a:pt x="237" y="26"/>
                  </a:cubicBezTo>
                  <a:cubicBezTo>
                    <a:pt x="236" y="25"/>
                    <a:pt x="236" y="25"/>
                    <a:pt x="236" y="25"/>
                  </a:cubicBezTo>
                  <a:cubicBezTo>
                    <a:pt x="235" y="26"/>
                    <a:pt x="235" y="26"/>
                    <a:pt x="235" y="26"/>
                  </a:cubicBezTo>
                  <a:cubicBezTo>
                    <a:pt x="184" y="43"/>
                    <a:pt x="149" y="76"/>
                    <a:pt x="124" y="102"/>
                  </a:cubicBezTo>
                  <a:cubicBezTo>
                    <a:pt x="123" y="103"/>
                    <a:pt x="123" y="103"/>
                    <a:pt x="123" y="103"/>
                  </a:cubicBezTo>
                  <a:cubicBezTo>
                    <a:pt x="123" y="103"/>
                    <a:pt x="123" y="103"/>
                    <a:pt x="123" y="103"/>
                  </a:cubicBezTo>
                  <a:cubicBezTo>
                    <a:pt x="123" y="104"/>
                    <a:pt x="123" y="105"/>
                    <a:pt x="122" y="106"/>
                  </a:cubicBezTo>
                  <a:cubicBezTo>
                    <a:pt x="122" y="107"/>
                    <a:pt x="122" y="107"/>
                    <a:pt x="122" y="107"/>
                  </a:cubicBezTo>
                  <a:cubicBezTo>
                    <a:pt x="121" y="108"/>
                    <a:pt x="119" y="110"/>
                    <a:pt x="118" y="111"/>
                  </a:cubicBezTo>
                  <a:cubicBezTo>
                    <a:pt x="117" y="112"/>
                    <a:pt x="116" y="114"/>
                    <a:pt x="115" y="115"/>
                  </a:cubicBezTo>
                  <a:cubicBezTo>
                    <a:pt x="112" y="118"/>
                    <a:pt x="110" y="121"/>
                    <a:pt x="107" y="124"/>
                  </a:cubicBezTo>
                  <a:cubicBezTo>
                    <a:pt x="103" y="130"/>
                    <a:pt x="98" y="136"/>
                    <a:pt x="94" y="143"/>
                  </a:cubicBezTo>
                  <a:cubicBezTo>
                    <a:pt x="89" y="150"/>
                    <a:pt x="85" y="158"/>
                    <a:pt x="82" y="166"/>
                  </a:cubicBezTo>
                  <a:cubicBezTo>
                    <a:pt x="80" y="170"/>
                    <a:pt x="78" y="174"/>
                    <a:pt x="77" y="178"/>
                  </a:cubicBezTo>
                  <a:cubicBezTo>
                    <a:pt x="76" y="180"/>
                    <a:pt x="76" y="182"/>
                    <a:pt x="75" y="183"/>
                  </a:cubicBezTo>
                  <a:cubicBezTo>
                    <a:pt x="74" y="185"/>
                    <a:pt x="74" y="187"/>
                    <a:pt x="73" y="189"/>
                  </a:cubicBezTo>
                  <a:cubicBezTo>
                    <a:pt x="73" y="191"/>
                    <a:pt x="72" y="193"/>
                    <a:pt x="73" y="196"/>
                  </a:cubicBezTo>
                  <a:cubicBezTo>
                    <a:pt x="74" y="198"/>
                    <a:pt x="76" y="201"/>
                    <a:pt x="77" y="203"/>
                  </a:cubicBezTo>
                  <a:cubicBezTo>
                    <a:pt x="79" y="206"/>
                    <a:pt x="82" y="209"/>
                    <a:pt x="85" y="211"/>
                  </a:cubicBezTo>
                  <a:close/>
                  <a:moveTo>
                    <a:pt x="285" y="29"/>
                  </a:moveTo>
                  <a:cubicBezTo>
                    <a:pt x="251" y="36"/>
                    <a:pt x="230" y="58"/>
                    <a:pt x="210" y="79"/>
                  </a:cubicBezTo>
                  <a:cubicBezTo>
                    <a:pt x="194" y="94"/>
                    <a:pt x="182" y="113"/>
                    <a:pt x="170" y="130"/>
                  </a:cubicBezTo>
                  <a:cubicBezTo>
                    <a:pt x="167" y="135"/>
                    <a:pt x="167" y="135"/>
                    <a:pt x="167" y="135"/>
                  </a:cubicBezTo>
                  <a:cubicBezTo>
                    <a:pt x="169" y="135"/>
                    <a:pt x="169" y="135"/>
                    <a:pt x="169" y="135"/>
                  </a:cubicBezTo>
                  <a:cubicBezTo>
                    <a:pt x="187" y="141"/>
                    <a:pt x="201" y="152"/>
                    <a:pt x="215" y="171"/>
                  </a:cubicBezTo>
                  <a:cubicBezTo>
                    <a:pt x="223" y="183"/>
                    <a:pt x="232" y="198"/>
                    <a:pt x="234" y="219"/>
                  </a:cubicBezTo>
                  <a:cubicBezTo>
                    <a:pt x="234" y="221"/>
                    <a:pt x="234" y="221"/>
                    <a:pt x="234" y="221"/>
                  </a:cubicBezTo>
                  <a:cubicBezTo>
                    <a:pt x="235" y="220"/>
                    <a:pt x="235" y="220"/>
                    <a:pt x="235" y="220"/>
                  </a:cubicBezTo>
                  <a:cubicBezTo>
                    <a:pt x="251" y="214"/>
                    <a:pt x="261" y="200"/>
                    <a:pt x="272" y="187"/>
                  </a:cubicBezTo>
                  <a:cubicBezTo>
                    <a:pt x="275" y="183"/>
                    <a:pt x="275" y="183"/>
                    <a:pt x="275" y="183"/>
                  </a:cubicBezTo>
                  <a:cubicBezTo>
                    <a:pt x="283" y="173"/>
                    <a:pt x="288" y="164"/>
                    <a:pt x="295" y="149"/>
                  </a:cubicBezTo>
                  <a:cubicBezTo>
                    <a:pt x="300" y="137"/>
                    <a:pt x="317" y="94"/>
                    <a:pt x="302" y="57"/>
                  </a:cubicBezTo>
                  <a:cubicBezTo>
                    <a:pt x="301" y="54"/>
                    <a:pt x="299" y="52"/>
                    <a:pt x="298" y="49"/>
                  </a:cubicBezTo>
                  <a:cubicBezTo>
                    <a:pt x="297" y="47"/>
                    <a:pt x="296" y="45"/>
                    <a:pt x="295" y="43"/>
                  </a:cubicBezTo>
                  <a:cubicBezTo>
                    <a:pt x="294" y="42"/>
                    <a:pt x="294" y="41"/>
                    <a:pt x="293" y="40"/>
                  </a:cubicBezTo>
                  <a:cubicBezTo>
                    <a:pt x="292" y="36"/>
                    <a:pt x="290" y="32"/>
                    <a:pt x="286" y="29"/>
                  </a:cubicBezTo>
                  <a:cubicBezTo>
                    <a:pt x="286" y="29"/>
                    <a:pt x="286" y="29"/>
                    <a:pt x="286" y="29"/>
                  </a:cubicBezTo>
                  <a:lnTo>
                    <a:pt x="285" y="29"/>
                  </a:lnTo>
                  <a:close/>
                  <a:moveTo>
                    <a:pt x="55" y="168"/>
                  </a:moveTo>
                  <a:cubicBezTo>
                    <a:pt x="55" y="169"/>
                    <a:pt x="56" y="170"/>
                    <a:pt x="56" y="171"/>
                  </a:cubicBezTo>
                  <a:cubicBezTo>
                    <a:pt x="58" y="173"/>
                    <a:pt x="58" y="176"/>
                    <a:pt x="59" y="178"/>
                  </a:cubicBezTo>
                  <a:cubicBezTo>
                    <a:pt x="61" y="182"/>
                    <a:pt x="63" y="186"/>
                    <a:pt x="66" y="190"/>
                  </a:cubicBezTo>
                  <a:cubicBezTo>
                    <a:pt x="67" y="192"/>
                    <a:pt x="67" y="192"/>
                    <a:pt x="67" y="192"/>
                  </a:cubicBezTo>
                  <a:cubicBezTo>
                    <a:pt x="68" y="190"/>
                    <a:pt x="68" y="190"/>
                    <a:pt x="68" y="190"/>
                  </a:cubicBezTo>
                  <a:cubicBezTo>
                    <a:pt x="75" y="164"/>
                    <a:pt x="90" y="143"/>
                    <a:pt x="103" y="123"/>
                  </a:cubicBezTo>
                  <a:cubicBezTo>
                    <a:pt x="107" y="117"/>
                    <a:pt x="111" y="112"/>
                    <a:pt x="115" y="106"/>
                  </a:cubicBezTo>
                  <a:cubicBezTo>
                    <a:pt x="116" y="105"/>
                    <a:pt x="116" y="105"/>
                    <a:pt x="116" y="105"/>
                  </a:cubicBezTo>
                  <a:cubicBezTo>
                    <a:pt x="115" y="105"/>
                    <a:pt x="115" y="105"/>
                    <a:pt x="115" y="105"/>
                  </a:cubicBezTo>
                  <a:cubicBezTo>
                    <a:pt x="106" y="99"/>
                    <a:pt x="93" y="96"/>
                    <a:pt x="81" y="96"/>
                  </a:cubicBezTo>
                  <a:cubicBezTo>
                    <a:pt x="75" y="96"/>
                    <a:pt x="70" y="97"/>
                    <a:pt x="65" y="100"/>
                  </a:cubicBezTo>
                  <a:cubicBezTo>
                    <a:pt x="62" y="102"/>
                    <a:pt x="59" y="105"/>
                    <a:pt x="58" y="108"/>
                  </a:cubicBezTo>
                  <a:cubicBezTo>
                    <a:pt x="57" y="111"/>
                    <a:pt x="58" y="114"/>
                    <a:pt x="57" y="117"/>
                  </a:cubicBezTo>
                  <a:cubicBezTo>
                    <a:pt x="55" y="120"/>
                    <a:pt x="54" y="123"/>
                    <a:pt x="53" y="127"/>
                  </a:cubicBezTo>
                  <a:cubicBezTo>
                    <a:pt x="52" y="132"/>
                    <a:pt x="51" y="137"/>
                    <a:pt x="51" y="143"/>
                  </a:cubicBezTo>
                  <a:cubicBezTo>
                    <a:pt x="51" y="147"/>
                    <a:pt x="51" y="152"/>
                    <a:pt x="52" y="156"/>
                  </a:cubicBezTo>
                  <a:cubicBezTo>
                    <a:pt x="52" y="158"/>
                    <a:pt x="52" y="160"/>
                    <a:pt x="53" y="161"/>
                  </a:cubicBezTo>
                  <a:cubicBezTo>
                    <a:pt x="53" y="163"/>
                    <a:pt x="53" y="165"/>
                    <a:pt x="53" y="166"/>
                  </a:cubicBezTo>
                  <a:cubicBezTo>
                    <a:pt x="54" y="167"/>
                    <a:pt x="54" y="168"/>
                    <a:pt x="55" y="168"/>
                  </a:cubicBezTo>
                  <a:close/>
                  <a:moveTo>
                    <a:pt x="84" y="92"/>
                  </a:moveTo>
                  <a:cubicBezTo>
                    <a:pt x="95" y="92"/>
                    <a:pt x="104" y="96"/>
                    <a:pt x="113" y="99"/>
                  </a:cubicBezTo>
                  <a:cubicBezTo>
                    <a:pt x="115" y="100"/>
                    <a:pt x="117" y="101"/>
                    <a:pt x="119" y="102"/>
                  </a:cubicBezTo>
                  <a:cubicBezTo>
                    <a:pt x="120" y="102"/>
                    <a:pt x="120" y="102"/>
                    <a:pt x="120" y="102"/>
                  </a:cubicBezTo>
                  <a:cubicBezTo>
                    <a:pt x="120" y="101"/>
                    <a:pt x="120" y="101"/>
                    <a:pt x="120" y="101"/>
                  </a:cubicBezTo>
                  <a:cubicBezTo>
                    <a:pt x="137" y="82"/>
                    <a:pt x="157" y="65"/>
                    <a:pt x="181" y="48"/>
                  </a:cubicBezTo>
                  <a:cubicBezTo>
                    <a:pt x="207" y="31"/>
                    <a:pt x="235" y="20"/>
                    <a:pt x="259" y="19"/>
                  </a:cubicBezTo>
                  <a:cubicBezTo>
                    <a:pt x="259" y="19"/>
                    <a:pt x="259" y="19"/>
                    <a:pt x="259" y="19"/>
                  </a:cubicBezTo>
                  <a:cubicBezTo>
                    <a:pt x="260" y="20"/>
                    <a:pt x="260" y="20"/>
                    <a:pt x="260" y="20"/>
                  </a:cubicBezTo>
                  <a:cubicBezTo>
                    <a:pt x="260" y="20"/>
                    <a:pt x="260" y="20"/>
                    <a:pt x="261" y="20"/>
                  </a:cubicBezTo>
                  <a:cubicBezTo>
                    <a:pt x="263" y="20"/>
                    <a:pt x="267" y="19"/>
                    <a:pt x="267" y="19"/>
                  </a:cubicBezTo>
                  <a:cubicBezTo>
                    <a:pt x="268" y="20"/>
                    <a:pt x="268" y="20"/>
                    <a:pt x="268" y="20"/>
                  </a:cubicBezTo>
                  <a:cubicBezTo>
                    <a:pt x="269" y="19"/>
                    <a:pt x="269" y="19"/>
                    <a:pt x="269" y="19"/>
                  </a:cubicBezTo>
                  <a:cubicBezTo>
                    <a:pt x="270" y="19"/>
                    <a:pt x="271" y="19"/>
                    <a:pt x="273" y="19"/>
                  </a:cubicBezTo>
                  <a:cubicBezTo>
                    <a:pt x="273" y="17"/>
                    <a:pt x="273" y="17"/>
                    <a:pt x="273" y="17"/>
                  </a:cubicBezTo>
                  <a:cubicBezTo>
                    <a:pt x="259" y="11"/>
                    <a:pt x="237" y="3"/>
                    <a:pt x="214" y="3"/>
                  </a:cubicBezTo>
                  <a:cubicBezTo>
                    <a:pt x="213" y="3"/>
                    <a:pt x="211" y="3"/>
                    <a:pt x="209" y="3"/>
                  </a:cubicBezTo>
                  <a:cubicBezTo>
                    <a:pt x="208" y="3"/>
                    <a:pt x="206" y="3"/>
                    <a:pt x="205" y="3"/>
                  </a:cubicBezTo>
                  <a:cubicBezTo>
                    <a:pt x="193" y="4"/>
                    <a:pt x="180" y="6"/>
                    <a:pt x="169" y="10"/>
                  </a:cubicBezTo>
                  <a:cubicBezTo>
                    <a:pt x="157" y="14"/>
                    <a:pt x="146" y="19"/>
                    <a:pt x="135" y="25"/>
                  </a:cubicBezTo>
                  <a:cubicBezTo>
                    <a:pt x="125" y="31"/>
                    <a:pt x="115" y="39"/>
                    <a:pt x="105" y="46"/>
                  </a:cubicBezTo>
                  <a:cubicBezTo>
                    <a:pt x="99" y="51"/>
                    <a:pt x="94" y="57"/>
                    <a:pt x="88" y="62"/>
                  </a:cubicBezTo>
                  <a:cubicBezTo>
                    <a:pt x="84" y="67"/>
                    <a:pt x="79" y="71"/>
                    <a:pt x="76" y="77"/>
                  </a:cubicBezTo>
                  <a:cubicBezTo>
                    <a:pt x="74" y="80"/>
                    <a:pt x="72" y="84"/>
                    <a:pt x="75" y="87"/>
                  </a:cubicBezTo>
                  <a:cubicBezTo>
                    <a:pt x="77" y="89"/>
                    <a:pt x="82" y="92"/>
                    <a:pt x="84" y="92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" name="Freeform 6"/>
            <p:cNvSpPr>
              <a:spLocks noEditPoints="1"/>
            </p:cNvSpPr>
            <p:nvPr/>
          </p:nvSpPr>
          <p:spPr bwMode="auto">
            <a:xfrm>
              <a:off x="3983038" y="1404938"/>
              <a:ext cx="147638" cy="180975"/>
            </a:xfrm>
            <a:custGeom>
              <a:avLst/>
              <a:gdLst>
                <a:gd name="T0" fmla="*/ 4 w 61"/>
                <a:gd name="T1" fmla="*/ 73 h 75"/>
                <a:gd name="T2" fmla="*/ 46 w 61"/>
                <a:gd name="T3" fmla="*/ 0 h 75"/>
                <a:gd name="T4" fmla="*/ 61 w 61"/>
                <a:gd name="T5" fmla="*/ 12 h 75"/>
                <a:gd name="T6" fmla="*/ 50 w 61"/>
                <a:gd name="T7" fmla="*/ 44 h 75"/>
                <a:gd name="T8" fmla="*/ 13 w 61"/>
                <a:gd name="T9" fmla="*/ 75 h 75"/>
                <a:gd name="T10" fmla="*/ 12 w 61"/>
                <a:gd name="T11" fmla="*/ 71 h 75"/>
                <a:gd name="T12" fmla="*/ 13 w 61"/>
                <a:gd name="T13" fmla="*/ 69 h 75"/>
                <a:gd name="T14" fmla="*/ 8 w 61"/>
                <a:gd name="T15" fmla="*/ 66 h 75"/>
                <a:gd name="T16" fmla="*/ 9 w 61"/>
                <a:gd name="T17" fmla="*/ 70 h 75"/>
                <a:gd name="T18" fmla="*/ 10 w 61"/>
                <a:gd name="T19" fmla="*/ 71 h 75"/>
                <a:gd name="T20" fmla="*/ 7 w 61"/>
                <a:gd name="T21" fmla="*/ 61 h 75"/>
                <a:gd name="T22" fmla="*/ 8 w 61"/>
                <a:gd name="T23" fmla="*/ 61 h 75"/>
                <a:gd name="T24" fmla="*/ 27 w 61"/>
                <a:gd name="T25" fmla="*/ 65 h 75"/>
                <a:gd name="T26" fmla="*/ 26 w 61"/>
                <a:gd name="T27" fmla="*/ 63 h 75"/>
                <a:gd name="T28" fmla="*/ 8 w 61"/>
                <a:gd name="T29" fmla="*/ 55 h 75"/>
                <a:gd name="T30" fmla="*/ 14 w 61"/>
                <a:gd name="T31" fmla="*/ 39 h 75"/>
                <a:gd name="T32" fmla="*/ 10 w 61"/>
                <a:gd name="T33" fmla="*/ 48 h 75"/>
                <a:gd name="T34" fmla="*/ 10 w 61"/>
                <a:gd name="T35" fmla="*/ 49 h 75"/>
                <a:gd name="T36" fmla="*/ 32 w 61"/>
                <a:gd name="T37" fmla="*/ 60 h 75"/>
                <a:gd name="T38" fmla="*/ 40 w 61"/>
                <a:gd name="T39" fmla="*/ 51 h 75"/>
                <a:gd name="T40" fmla="*/ 39 w 61"/>
                <a:gd name="T41" fmla="*/ 50 h 75"/>
                <a:gd name="T42" fmla="*/ 14 w 61"/>
                <a:gd name="T43" fmla="*/ 37 h 75"/>
                <a:gd name="T44" fmla="*/ 25 w 61"/>
                <a:gd name="T45" fmla="*/ 22 h 75"/>
                <a:gd name="T46" fmla="*/ 17 w 61"/>
                <a:gd name="T47" fmla="*/ 36 h 75"/>
                <a:gd name="T48" fmla="*/ 28 w 61"/>
                <a:gd name="T49" fmla="*/ 41 h 75"/>
                <a:gd name="T50" fmla="*/ 44 w 61"/>
                <a:gd name="T51" fmla="*/ 47 h 75"/>
                <a:gd name="T52" fmla="*/ 47 w 61"/>
                <a:gd name="T53" fmla="*/ 41 h 75"/>
                <a:gd name="T54" fmla="*/ 50 w 61"/>
                <a:gd name="T55" fmla="*/ 34 h 75"/>
                <a:gd name="T56" fmla="*/ 26 w 61"/>
                <a:gd name="T57" fmla="*/ 22 h 75"/>
                <a:gd name="T58" fmla="*/ 34 w 61"/>
                <a:gd name="T59" fmla="*/ 12 h 75"/>
                <a:gd name="T60" fmla="*/ 28 w 61"/>
                <a:gd name="T61" fmla="*/ 18 h 75"/>
                <a:gd name="T62" fmla="*/ 52 w 61"/>
                <a:gd name="T63" fmla="*/ 29 h 75"/>
                <a:gd name="T64" fmla="*/ 53 w 61"/>
                <a:gd name="T65" fmla="*/ 28 h 75"/>
                <a:gd name="T66" fmla="*/ 56 w 61"/>
                <a:gd name="T67" fmla="*/ 18 h 75"/>
                <a:gd name="T68" fmla="*/ 46 w 61"/>
                <a:gd name="T69" fmla="*/ 12 h 75"/>
                <a:gd name="T70" fmla="*/ 34 w 61"/>
                <a:gd name="T71" fmla="*/ 12 h 75"/>
                <a:gd name="T72" fmla="*/ 45 w 61"/>
                <a:gd name="T73" fmla="*/ 5 h 75"/>
                <a:gd name="T74" fmla="*/ 45 w 61"/>
                <a:gd name="T75" fmla="*/ 7 h 75"/>
                <a:gd name="T76" fmla="*/ 57 w 61"/>
                <a:gd name="T77" fmla="*/ 14 h 75"/>
                <a:gd name="T78" fmla="*/ 54 w 61"/>
                <a:gd name="T79" fmla="*/ 7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61" h="75">
                  <a:moveTo>
                    <a:pt x="13" y="75"/>
                  </a:moveTo>
                  <a:cubicBezTo>
                    <a:pt x="10" y="75"/>
                    <a:pt x="7" y="75"/>
                    <a:pt x="4" y="73"/>
                  </a:cubicBezTo>
                  <a:cubicBezTo>
                    <a:pt x="0" y="34"/>
                    <a:pt x="28" y="10"/>
                    <a:pt x="45" y="0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51" y="0"/>
                    <a:pt x="55" y="1"/>
                    <a:pt x="57" y="5"/>
                  </a:cubicBezTo>
                  <a:cubicBezTo>
                    <a:pt x="59" y="7"/>
                    <a:pt x="61" y="9"/>
                    <a:pt x="61" y="12"/>
                  </a:cubicBezTo>
                  <a:cubicBezTo>
                    <a:pt x="60" y="18"/>
                    <a:pt x="59" y="24"/>
                    <a:pt x="57" y="29"/>
                  </a:cubicBezTo>
                  <a:cubicBezTo>
                    <a:pt x="55" y="34"/>
                    <a:pt x="53" y="39"/>
                    <a:pt x="50" y="44"/>
                  </a:cubicBezTo>
                  <a:cubicBezTo>
                    <a:pt x="48" y="47"/>
                    <a:pt x="46" y="51"/>
                    <a:pt x="44" y="53"/>
                  </a:cubicBezTo>
                  <a:cubicBezTo>
                    <a:pt x="36" y="64"/>
                    <a:pt x="25" y="75"/>
                    <a:pt x="13" y="75"/>
                  </a:cubicBezTo>
                  <a:close/>
                  <a:moveTo>
                    <a:pt x="10" y="71"/>
                  </a:moveTo>
                  <a:cubicBezTo>
                    <a:pt x="11" y="71"/>
                    <a:pt x="12" y="71"/>
                    <a:pt x="12" y="71"/>
                  </a:cubicBezTo>
                  <a:cubicBezTo>
                    <a:pt x="13" y="71"/>
                    <a:pt x="13" y="71"/>
                    <a:pt x="13" y="71"/>
                  </a:cubicBezTo>
                  <a:cubicBezTo>
                    <a:pt x="13" y="69"/>
                    <a:pt x="13" y="69"/>
                    <a:pt x="13" y="69"/>
                  </a:cubicBezTo>
                  <a:cubicBezTo>
                    <a:pt x="12" y="69"/>
                    <a:pt x="11" y="68"/>
                    <a:pt x="10" y="67"/>
                  </a:cubicBezTo>
                  <a:cubicBezTo>
                    <a:pt x="8" y="66"/>
                    <a:pt x="8" y="66"/>
                    <a:pt x="8" y="66"/>
                  </a:cubicBezTo>
                  <a:cubicBezTo>
                    <a:pt x="9" y="69"/>
                    <a:pt x="9" y="69"/>
                    <a:pt x="9" y="69"/>
                  </a:cubicBezTo>
                  <a:cubicBezTo>
                    <a:pt x="9" y="69"/>
                    <a:pt x="9" y="70"/>
                    <a:pt x="9" y="70"/>
                  </a:cubicBezTo>
                  <a:cubicBezTo>
                    <a:pt x="9" y="71"/>
                    <a:pt x="9" y="71"/>
                    <a:pt x="9" y="71"/>
                  </a:cubicBezTo>
                  <a:lnTo>
                    <a:pt x="10" y="71"/>
                  </a:lnTo>
                  <a:close/>
                  <a:moveTo>
                    <a:pt x="8" y="56"/>
                  </a:moveTo>
                  <a:cubicBezTo>
                    <a:pt x="8" y="58"/>
                    <a:pt x="7" y="59"/>
                    <a:pt x="7" y="61"/>
                  </a:cubicBezTo>
                  <a:cubicBezTo>
                    <a:pt x="8" y="61"/>
                    <a:pt x="8" y="61"/>
                    <a:pt x="8" y="61"/>
                  </a:cubicBezTo>
                  <a:cubicBezTo>
                    <a:pt x="8" y="61"/>
                    <a:pt x="8" y="61"/>
                    <a:pt x="8" y="61"/>
                  </a:cubicBezTo>
                  <a:cubicBezTo>
                    <a:pt x="11" y="64"/>
                    <a:pt x="17" y="67"/>
                    <a:pt x="21" y="67"/>
                  </a:cubicBezTo>
                  <a:cubicBezTo>
                    <a:pt x="23" y="67"/>
                    <a:pt x="25" y="66"/>
                    <a:pt x="27" y="65"/>
                  </a:cubicBezTo>
                  <a:cubicBezTo>
                    <a:pt x="28" y="64"/>
                    <a:pt x="28" y="64"/>
                    <a:pt x="28" y="64"/>
                  </a:cubicBezTo>
                  <a:cubicBezTo>
                    <a:pt x="26" y="63"/>
                    <a:pt x="26" y="63"/>
                    <a:pt x="26" y="63"/>
                  </a:cubicBezTo>
                  <a:cubicBezTo>
                    <a:pt x="20" y="61"/>
                    <a:pt x="15" y="59"/>
                    <a:pt x="9" y="55"/>
                  </a:cubicBezTo>
                  <a:cubicBezTo>
                    <a:pt x="8" y="55"/>
                    <a:pt x="8" y="55"/>
                    <a:pt x="8" y="55"/>
                  </a:cubicBezTo>
                  <a:lnTo>
                    <a:pt x="8" y="56"/>
                  </a:lnTo>
                  <a:close/>
                  <a:moveTo>
                    <a:pt x="14" y="39"/>
                  </a:moveTo>
                  <a:cubicBezTo>
                    <a:pt x="13" y="40"/>
                    <a:pt x="13" y="41"/>
                    <a:pt x="12" y="43"/>
                  </a:cubicBezTo>
                  <a:cubicBezTo>
                    <a:pt x="11" y="45"/>
                    <a:pt x="11" y="46"/>
                    <a:pt x="10" y="48"/>
                  </a:cubicBezTo>
                  <a:cubicBezTo>
                    <a:pt x="10" y="48"/>
                    <a:pt x="10" y="48"/>
                    <a:pt x="10" y="48"/>
                  </a:cubicBezTo>
                  <a:cubicBezTo>
                    <a:pt x="10" y="49"/>
                    <a:pt x="10" y="49"/>
                    <a:pt x="10" y="49"/>
                  </a:cubicBezTo>
                  <a:cubicBezTo>
                    <a:pt x="14" y="56"/>
                    <a:pt x="23" y="58"/>
                    <a:pt x="31" y="60"/>
                  </a:cubicBezTo>
                  <a:cubicBezTo>
                    <a:pt x="32" y="60"/>
                    <a:pt x="32" y="60"/>
                    <a:pt x="32" y="60"/>
                  </a:cubicBezTo>
                  <a:cubicBezTo>
                    <a:pt x="32" y="60"/>
                    <a:pt x="32" y="60"/>
                    <a:pt x="32" y="60"/>
                  </a:cubicBezTo>
                  <a:cubicBezTo>
                    <a:pt x="35" y="58"/>
                    <a:pt x="38" y="55"/>
                    <a:pt x="40" y="51"/>
                  </a:cubicBezTo>
                  <a:cubicBezTo>
                    <a:pt x="41" y="50"/>
                    <a:pt x="41" y="50"/>
                    <a:pt x="41" y="50"/>
                  </a:cubicBezTo>
                  <a:cubicBezTo>
                    <a:pt x="39" y="50"/>
                    <a:pt x="39" y="50"/>
                    <a:pt x="39" y="50"/>
                  </a:cubicBezTo>
                  <a:cubicBezTo>
                    <a:pt x="31" y="48"/>
                    <a:pt x="25" y="44"/>
                    <a:pt x="19" y="40"/>
                  </a:cubicBezTo>
                  <a:cubicBezTo>
                    <a:pt x="14" y="37"/>
                    <a:pt x="14" y="37"/>
                    <a:pt x="14" y="37"/>
                  </a:cubicBezTo>
                  <a:lnTo>
                    <a:pt x="14" y="39"/>
                  </a:lnTo>
                  <a:close/>
                  <a:moveTo>
                    <a:pt x="25" y="22"/>
                  </a:moveTo>
                  <a:cubicBezTo>
                    <a:pt x="22" y="25"/>
                    <a:pt x="18" y="30"/>
                    <a:pt x="17" y="35"/>
                  </a:cubicBezTo>
                  <a:cubicBezTo>
                    <a:pt x="17" y="36"/>
                    <a:pt x="17" y="36"/>
                    <a:pt x="17" y="36"/>
                  </a:cubicBezTo>
                  <a:cubicBezTo>
                    <a:pt x="18" y="36"/>
                    <a:pt x="18" y="36"/>
                    <a:pt x="18" y="36"/>
                  </a:cubicBezTo>
                  <a:cubicBezTo>
                    <a:pt x="21" y="37"/>
                    <a:pt x="24" y="39"/>
                    <a:pt x="28" y="41"/>
                  </a:cubicBezTo>
                  <a:cubicBezTo>
                    <a:pt x="33" y="43"/>
                    <a:pt x="37" y="46"/>
                    <a:pt x="43" y="47"/>
                  </a:cubicBezTo>
                  <a:cubicBezTo>
                    <a:pt x="44" y="47"/>
                    <a:pt x="44" y="47"/>
                    <a:pt x="44" y="47"/>
                  </a:cubicBezTo>
                  <a:cubicBezTo>
                    <a:pt x="44" y="46"/>
                    <a:pt x="44" y="46"/>
                    <a:pt x="44" y="46"/>
                  </a:cubicBezTo>
                  <a:cubicBezTo>
                    <a:pt x="45" y="44"/>
                    <a:pt x="46" y="42"/>
                    <a:pt x="47" y="41"/>
                  </a:cubicBezTo>
                  <a:cubicBezTo>
                    <a:pt x="48" y="39"/>
                    <a:pt x="49" y="37"/>
                    <a:pt x="50" y="34"/>
                  </a:cubicBezTo>
                  <a:cubicBezTo>
                    <a:pt x="50" y="34"/>
                    <a:pt x="50" y="34"/>
                    <a:pt x="50" y="34"/>
                  </a:cubicBezTo>
                  <a:cubicBezTo>
                    <a:pt x="50" y="33"/>
                    <a:pt x="50" y="33"/>
                    <a:pt x="50" y="33"/>
                  </a:cubicBezTo>
                  <a:cubicBezTo>
                    <a:pt x="45" y="26"/>
                    <a:pt x="35" y="24"/>
                    <a:pt x="26" y="22"/>
                  </a:cubicBezTo>
                  <a:cubicBezTo>
                    <a:pt x="25" y="22"/>
                    <a:pt x="25" y="22"/>
                    <a:pt x="25" y="22"/>
                  </a:cubicBezTo>
                  <a:close/>
                  <a:moveTo>
                    <a:pt x="34" y="12"/>
                  </a:moveTo>
                  <a:cubicBezTo>
                    <a:pt x="32" y="13"/>
                    <a:pt x="31" y="15"/>
                    <a:pt x="30" y="17"/>
                  </a:cubicBezTo>
                  <a:cubicBezTo>
                    <a:pt x="28" y="18"/>
                    <a:pt x="28" y="18"/>
                    <a:pt x="28" y="18"/>
                  </a:cubicBezTo>
                  <a:cubicBezTo>
                    <a:pt x="30" y="19"/>
                    <a:pt x="30" y="19"/>
                    <a:pt x="30" y="19"/>
                  </a:cubicBezTo>
                  <a:cubicBezTo>
                    <a:pt x="38" y="21"/>
                    <a:pt x="45" y="24"/>
                    <a:pt x="52" y="29"/>
                  </a:cubicBezTo>
                  <a:cubicBezTo>
                    <a:pt x="53" y="29"/>
                    <a:pt x="53" y="29"/>
                    <a:pt x="53" y="29"/>
                  </a:cubicBezTo>
                  <a:cubicBezTo>
                    <a:pt x="53" y="28"/>
                    <a:pt x="53" y="28"/>
                    <a:pt x="53" y="28"/>
                  </a:cubicBezTo>
                  <a:cubicBezTo>
                    <a:pt x="55" y="25"/>
                    <a:pt x="56" y="22"/>
                    <a:pt x="56" y="19"/>
                  </a:cubicBezTo>
                  <a:cubicBezTo>
                    <a:pt x="56" y="18"/>
                    <a:pt x="56" y="18"/>
                    <a:pt x="56" y="18"/>
                  </a:cubicBezTo>
                  <a:cubicBezTo>
                    <a:pt x="56" y="18"/>
                    <a:pt x="56" y="18"/>
                    <a:pt x="56" y="18"/>
                  </a:cubicBezTo>
                  <a:cubicBezTo>
                    <a:pt x="53" y="15"/>
                    <a:pt x="49" y="13"/>
                    <a:pt x="46" y="12"/>
                  </a:cubicBezTo>
                  <a:cubicBezTo>
                    <a:pt x="43" y="11"/>
                    <a:pt x="39" y="11"/>
                    <a:pt x="36" y="11"/>
                  </a:cubicBezTo>
                  <a:cubicBezTo>
                    <a:pt x="35" y="12"/>
                    <a:pt x="35" y="12"/>
                    <a:pt x="34" y="12"/>
                  </a:cubicBezTo>
                  <a:close/>
                  <a:moveTo>
                    <a:pt x="48" y="5"/>
                  </a:moveTo>
                  <a:cubicBezTo>
                    <a:pt x="47" y="5"/>
                    <a:pt x="46" y="5"/>
                    <a:pt x="45" y="5"/>
                  </a:cubicBezTo>
                  <a:cubicBezTo>
                    <a:pt x="43" y="6"/>
                    <a:pt x="43" y="6"/>
                    <a:pt x="43" y="6"/>
                  </a:cubicBezTo>
                  <a:cubicBezTo>
                    <a:pt x="45" y="7"/>
                    <a:pt x="45" y="7"/>
                    <a:pt x="45" y="7"/>
                  </a:cubicBezTo>
                  <a:cubicBezTo>
                    <a:pt x="49" y="9"/>
                    <a:pt x="52" y="10"/>
                    <a:pt x="55" y="12"/>
                  </a:cubicBezTo>
                  <a:cubicBezTo>
                    <a:pt x="57" y="14"/>
                    <a:pt x="57" y="14"/>
                    <a:pt x="57" y="14"/>
                  </a:cubicBezTo>
                  <a:cubicBezTo>
                    <a:pt x="57" y="11"/>
                    <a:pt x="57" y="11"/>
                    <a:pt x="57" y="11"/>
                  </a:cubicBezTo>
                  <a:cubicBezTo>
                    <a:pt x="56" y="10"/>
                    <a:pt x="55" y="8"/>
                    <a:pt x="54" y="7"/>
                  </a:cubicBezTo>
                  <a:cubicBezTo>
                    <a:pt x="53" y="6"/>
                    <a:pt x="50" y="5"/>
                    <a:pt x="48" y="5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17" name="Freeform 7"/>
          <p:cNvSpPr/>
          <p:nvPr/>
        </p:nvSpPr>
        <p:spPr bwMode="auto">
          <a:xfrm>
            <a:off x="5523548" y="1184276"/>
            <a:ext cx="742950" cy="646113"/>
          </a:xfrm>
          <a:custGeom>
            <a:avLst/>
            <a:gdLst>
              <a:gd name="T0" fmla="*/ 12 w 306"/>
              <a:gd name="T1" fmla="*/ 249 h 267"/>
              <a:gd name="T2" fmla="*/ 38 w 306"/>
              <a:gd name="T3" fmla="*/ 177 h 267"/>
              <a:gd name="T4" fmla="*/ 144 w 306"/>
              <a:gd name="T5" fmla="*/ 82 h 267"/>
              <a:gd name="T6" fmla="*/ 197 w 306"/>
              <a:gd name="T7" fmla="*/ 37 h 267"/>
              <a:gd name="T8" fmla="*/ 303 w 306"/>
              <a:gd name="T9" fmla="*/ 16 h 267"/>
              <a:gd name="T10" fmla="*/ 303 w 306"/>
              <a:gd name="T11" fmla="*/ 51 h 267"/>
              <a:gd name="T12" fmla="*/ 162 w 306"/>
              <a:gd name="T13" fmla="*/ 166 h 267"/>
              <a:gd name="T14" fmla="*/ 129 w 306"/>
              <a:gd name="T15" fmla="*/ 197 h 267"/>
              <a:gd name="T16" fmla="*/ 88 w 306"/>
              <a:gd name="T17" fmla="*/ 206 h 267"/>
              <a:gd name="T18" fmla="*/ 82 w 306"/>
              <a:gd name="T19" fmla="*/ 170 h 267"/>
              <a:gd name="T20" fmla="*/ 126 w 306"/>
              <a:gd name="T21" fmla="*/ 131 h 267"/>
              <a:gd name="T22" fmla="*/ 235 w 306"/>
              <a:gd name="T23" fmla="*/ 38 h 267"/>
              <a:gd name="T24" fmla="*/ 240 w 306"/>
              <a:gd name="T25" fmla="*/ 43 h 267"/>
              <a:gd name="T26" fmla="*/ 218 w 306"/>
              <a:gd name="T27" fmla="*/ 64 h 267"/>
              <a:gd name="T28" fmla="*/ 218 w 306"/>
              <a:gd name="T29" fmla="*/ 64 h 267"/>
              <a:gd name="T30" fmla="*/ 116 w 306"/>
              <a:gd name="T31" fmla="*/ 147 h 267"/>
              <a:gd name="T32" fmla="*/ 85 w 306"/>
              <a:gd name="T33" fmla="*/ 185 h 267"/>
              <a:gd name="T34" fmla="*/ 85 w 306"/>
              <a:gd name="T35" fmla="*/ 186 h 267"/>
              <a:gd name="T36" fmla="*/ 88 w 306"/>
              <a:gd name="T37" fmla="*/ 194 h 267"/>
              <a:gd name="T38" fmla="*/ 88 w 306"/>
              <a:gd name="T39" fmla="*/ 195 h 267"/>
              <a:gd name="T40" fmla="*/ 107 w 306"/>
              <a:gd name="T41" fmla="*/ 200 h 267"/>
              <a:gd name="T42" fmla="*/ 156 w 306"/>
              <a:gd name="T43" fmla="*/ 163 h 267"/>
              <a:gd name="T44" fmla="*/ 167 w 306"/>
              <a:gd name="T45" fmla="*/ 156 h 267"/>
              <a:gd name="T46" fmla="*/ 289 w 306"/>
              <a:gd name="T47" fmla="*/ 59 h 267"/>
              <a:gd name="T48" fmla="*/ 292 w 306"/>
              <a:gd name="T49" fmla="*/ 20 h 267"/>
              <a:gd name="T50" fmla="*/ 268 w 306"/>
              <a:gd name="T51" fmla="*/ 9 h 267"/>
              <a:gd name="T52" fmla="*/ 244 w 306"/>
              <a:gd name="T53" fmla="*/ 11 h 267"/>
              <a:gd name="T54" fmla="*/ 220 w 306"/>
              <a:gd name="T55" fmla="*/ 25 h 267"/>
              <a:gd name="T56" fmla="*/ 205 w 306"/>
              <a:gd name="T57" fmla="*/ 39 h 267"/>
              <a:gd name="T58" fmla="*/ 185 w 306"/>
              <a:gd name="T59" fmla="*/ 56 h 267"/>
              <a:gd name="T60" fmla="*/ 145 w 306"/>
              <a:gd name="T61" fmla="*/ 90 h 267"/>
              <a:gd name="T62" fmla="*/ 116 w 306"/>
              <a:gd name="T63" fmla="*/ 115 h 267"/>
              <a:gd name="T64" fmla="*/ 56 w 306"/>
              <a:gd name="T65" fmla="*/ 168 h 267"/>
              <a:gd name="T66" fmla="*/ 21 w 306"/>
              <a:gd name="T67" fmla="*/ 250 h 267"/>
              <a:gd name="T68" fmla="*/ 59 w 306"/>
              <a:gd name="T69" fmla="*/ 258 h 267"/>
              <a:gd name="T70" fmla="*/ 89 w 306"/>
              <a:gd name="T71" fmla="*/ 245 h 267"/>
              <a:gd name="T72" fmla="*/ 161 w 306"/>
              <a:gd name="T73" fmla="*/ 180 h 267"/>
              <a:gd name="T74" fmla="*/ 161 w 306"/>
              <a:gd name="T75" fmla="*/ 180 h 267"/>
              <a:gd name="T76" fmla="*/ 163 w 306"/>
              <a:gd name="T77" fmla="*/ 181 h 267"/>
              <a:gd name="T78" fmla="*/ 171 w 306"/>
              <a:gd name="T79" fmla="*/ 173 h 267"/>
              <a:gd name="T80" fmla="*/ 183 w 306"/>
              <a:gd name="T81" fmla="*/ 161 h 267"/>
              <a:gd name="T82" fmla="*/ 190 w 306"/>
              <a:gd name="T83" fmla="*/ 157 h 267"/>
              <a:gd name="T84" fmla="*/ 191 w 306"/>
              <a:gd name="T85" fmla="*/ 157 h 267"/>
              <a:gd name="T86" fmla="*/ 230 w 306"/>
              <a:gd name="T87" fmla="*/ 124 h 267"/>
              <a:gd name="T88" fmla="*/ 232 w 306"/>
              <a:gd name="T89" fmla="*/ 124 h 267"/>
              <a:gd name="T90" fmla="*/ 242 w 306"/>
              <a:gd name="T91" fmla="*/ 120 h 267"/>
              <a:gd name="T92" fmla="*/ 246 w 306"/>
              <a:gd name="T93" fmla="*/ 122 h 267"/>
              <a:gd name="T94" fmla="*/ 242 w 306"/>
              <a:gd name="T95" fmla="*/ 129 h 267"/>
              <a:gd name="T96" fmla="*/ 242 w 306"/>
              <a:gd name="T97" fmla="*/ 130 h 267"/>
              <a:gd name="T98" fmla="*/ 242 w 306"/>
              <a:gd name="T99" fmla="*/ 131 h 267"/>
              <a:gd name="T100" fmla="*/ 240 w 306"/>
              <a:gd name="T101" fmla="*/ 130 h 267"/>
              <a:gd name="T102" fmla="*/ 239 w 306"/>
              <a:gd name="T103" fmla="*/ 129 h 267"/>
              <a:gd name="T104" fmla="*/ 112 w 306"/>
              <a:gd name="T105" fmla="*/ 234 h 267"/>
              <a:gd name="T106" fmla="*/ 44 w 306"/>
              <a:gd name="T107" fmla="*/ 267 h 2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306" h="267">
                <a:moveTo>
                  <a:pt x="44" y="267"/>
                </a:moveTo>
                <a:cubicBezTo>
                  <a:pt x="28" y="267"/>
                  <a:pt x="21" y="259"/>
                  <a:pt x="12" y="249"/>
                </a:cubicBezTo>
                <a:cubicBezTo>
                  <a:pt x="11" y="247"/>
                  <a:pt x="11" y="247"/>
                  <a:pt x="11" y="247"/>
                </a:cubicBezTo>
                <a:cubicBezTo>
                  <a:pt x="0" y="217"/>
                  <a:pt x="17" y="196"/>
                  <a:pt x="38" y="177"/>
                </a:cubicBezTo>
                <a:cubicBezTo>
                  <a:pt x="42" y="173"/>
                  <a:pt x="42" y="173"/>
                  <a:pt x="42" y="173"/>
                </a:cubicBezTo>
                <a:cubicBezTo>
                  <a:pt x="74" y="144"/>
                  <a:pt x="110" y="111"/>
                  <a:pt x="144" y="82"/>
                </a:cubicBezTo>
                <a:cubicBezTo>
                  <a:pt x="151" y="77"/>
                  <a:pt x="157" y="72"/>
                  <a:pt x="163" y="67"/>
                </a:cubicBezTo>
                <a:cubicBezTo>
                  <a:pt x="174" y="57"/>
                  <a:pt x="185" y="48"/>
                  <a:pt x="197" y="37"/>
                </a:cubicBezTo>
                <a:cubicBezTo>
                  <a:pt x="207" y="29"/>
                  <a:pt x="241" y="0"/>
                  <a:pt x="271" y="0"/>
                </a:cubicBezTo>
                <a:cubicBezTo>
                  <a:pt x="284" y="0"/>
                  <a:pt x="295" y="6"/>
                  <a:pt x="303" y="16"/>
                </a:cubicBezTo>
                <a:cubicBezTo>
                  <a:pt x="303" y="16"/>
                  <a:pt x="303" y="16"/>
                  <a:pt x="303" y="16"/>
                </a:cubicBezTo>
                <a:cubicBezTo>
                  <a:pt x="306" y="30"/>
                  <a:pt x="306" y="38"/>
                  <a:pt x="303" y="51"/>
                </a:cubicBezTo>
                <a:cubicBezTo>
                  <a:pt x="303" y="51"/>
                  <a:pt x="303" y="51"/>
                  <a:pt x="303" y="51"/>
                </a:cubicBezTo>
                <a:cubicBezTo>
                  <a:pt x="260" y="93"/>
                  <a:pt x="210" y="131"/>
                  <a:pt x="162" y="166"/>
                </a:cubicBezTo>
                <a:cubicBezTo>
                  <a:pt x="155" y="172"/>
                  <a:pt x="148" y="179"/>
                  <a:pt x="141" y="186"/>
                </a:cubicBezTo>
                <a:cubicBezTo>
                  <a:pt x="137" y="189"/>
                  <a:pt x="134" y="195"/>
                  <a:pt x="129" y="197"/>
                </a:cubicBezTo>
                <a:cubicBezTo>
                  <a:pt x="122" y="201"/>
                  <a:pt x="105" y="208"/>
                  <a:pt x="97" y="208"/>
                </a:cubicBezTo>
                <a:cubicBezTo>
                  <a:pt x="94" y="208"/>
                  <a:pt x="91" y="208"/>
                  <a:pt x="88" y="206"/>
                </a:cubicBezTo>
                <a:cubicBezTo>
                  <a:pt x="84" y="204"/>
                  <a:pt x="81" y="199"/>
                  <a:pt x="79" y="192"/>
                </a:cubicBezTo>
                <a:cubicBezTo>
                  <a:pt x="77" y="184"/>
                  <a:pt x="79" y="175"/>
                  <a:pt x="82" y="170"/>
                </a:cubicBezTo>
                <a:cubicBezTo>
                  <a:pt x="91" y="158"/>
                  <a:pt x="106" y="146"/>
                  <a:pt x="120" y="136"/>
                </a:cubicBezTo>
                <a:cubicBezTo>
                  <a:pt x="120" y="136"/>
                  <a:pt x="124" y="133"/>
                  <a:pt x="126" y="131"/>
                </a:cubicBezTo>
                <a:cubicBezTo>
                  <a:pt x="148" y="114"/>
                  <a:pt x="171" y="95"/>
                  <a:pt x="196" y="75"/>
                </a:cubicBezTo>
                <a:cubicBezTo>
                  <a:pt x="210" y="64"/>
                  <a:pt x="222" y="53"/>
                  <a:pt x="235" y="38"/>
                </a:cubicBezTo>
                <a:cubicBezTo>
                  <a:pt x="235" y="38"/>
                  <a:pt x="235" y="38"/>
                  <a:pt x="235" y="38"/>
                </a:cubicBezTo>
                <a:cubicBezTo>
                  <a:pt x="238" y="39"/>
                  <a:pt x="240" y="42"/>
                  <a:pt x="240" y="43"/>
                </a:cubicBezTo>
                <a:cubicBezTo>
                  <a:pt x="240" y="44"/>
                  <a:pt x="242" y="46"/>
                  <a:pt x="241" y="48"/>
                </a:cubicBezTo>
                <a:cubicBezTo>
                  <a:pt x="236" y="55"/>
                  <a:pt x="227" y="62"/>
                  <a:pt x="218" y="64"/>
                </a:cubicBezTo>
                <a:cubicBezTo>
                  <a:pt x="218" y="64"/>
                  <a:pt x="218" y="64"/>
                  <a:pt x="218" y="64"/>
                </a:cubicBezTo>
                <a:cubicBezTo>
                  <a:pt x="218" y="64"/>
                  <a:pt x="218" y="64"/>
                  <a:pt x="218" y="64"/>
                </a:cubicBezTo>
                <a:cubicBezTo>
                  <a:pt x="198" y="83"/>
                  <a:pt x="174" y="102"/>
                  <a:pt x="150" y="120"/>
                </a:cubicBezTo>
                <a:cubicBezTo>
                  <a:pt x="139" y="129"/>
                  <a:pt x="127" y="138"/>
                  <a:pt x="116" y="147"/>
                </a:cubicBezTo>
                <a:cubicBezTo>
                  <a:pt x="114" y="148"/>
                  <a:pt x="113" y="150"/>
                  <a:pt x="111" y="151"/>
                </a:cubicBezTo>
                <a:cubicBezTo>
                  <a:pt x="100" y="160"/>
                  <a:pt x="87" y="170"/>
                  <a:pt x="85" y="185"/>
                </a:cubicBezTo>
                <a:cubicBezTo>
                  <a:pt x="85" y="185"/>
                  <a:pt x="85" y="185"/>
                  <a:pt x="85" y="185"/>
                </a:cubicBezTo>
                <a:cubicBezTo>
                  <a:pt x="85" y="186"/>
                  <a:pt x="85" y="186"/>
                  <a:pt x="85" y="186"/>
                </a:cubicBezTo>
                <a:cubicBezTo>
                  <a:pt x="88" y="187"/>
                  <a:pt x="89" y="189"/>
                  <a:pt x="89" y="191"/>
                </a:cubicBezTo>
                <a:cubicBezTo>
                  <a:pt x="89" y="192"/>
                  <a:pt x="89" y="193"/>
                  <a:pt x="88" y="194"/>
                </a:cubicBezTo>
                <a:cubicBezTo>
                  <a:pt x="88" y="195"/>
                  <a:pt x="88" y="195"/>
                  <a:pt x="88" y="195"/>
                </a:cubicBezTo>
                <a:cubicBezTo>
                  <a:pt x="88" y="195"/>
                  <a:pt x="88" y="195"/>
                  <a:pt x="88" y="195"/>
                </a:cubicBezTo>
                <a:cubicBezTo>
                  <a:pt x="92" y="199"/>
                  <a:pt x="95" y="201"/>
                  <a:pt x="100" y="201"/>
                </a:cubicBezTo>
                <a:cubicBezTo>
                  <a:pt x="102" y="201"/>
                  <a:pt x="105" y="201"/>
                  <a:pt x="107" y="200"/>
                </a:cubicBezTo>
                <a:cubicBezTo>
                  <a:pt x="119" y="196"/>
                  <a:pt x="129" y="187"/>
                  <a:pt x="139" y="177"/>
                </a:cubicBezTo>
                <a:cubicBezTo>
                  <a:pt x="145" y="172"/>
                  <a:pt x="150" y="167"/>
                  <a:pt x="156" y="163"/>
                </a:cubicBezTo>
                <a:cubicBezTo>
                  <a:pt x="158" y="161"/>
                  <a:pt x="160" y="160"/>
                  <a:pt x="162" y="159"/>
                </a:cubicBezTo>
                <a:cubicBezTo>
                  <a:pt x="163" y="158"/>
                  <a:pt x="165" y="158"/>
                  <a:pt x="167" y="156"/>
                </a:cubicBezTo>
                <a:cubicBezTo>
                  <a:pt x="206" y="126"/>
                  <a:pt x="251" y="89"/>
                  <a:pt x="285" y="62"/>
                </a:cubicBezTo>
                <a:cubicBezTo>
                  <a:pt x="285" y="62"/>
                  <a:pt x="288" y="59"/>
                  <a:pt x="289" y="59"/>
                </a:cubicBezTo>
                <a:cubicBezTo>
                  <a:pt x="300" y="49"/>
                  <a:pt x="300" y="39"/>
                  <a:pt x="294" y="26"/>
                </a:cubicBezTo>
                <a:cubicBezTo>
                  <a:pt x="293" y="24"/>
                  <a:pt x="292" y="22"/>
                  <a:pt x="292" y="20"/>
                </a:cubicBezTo>
                <a:cubicBezTo>
                  <a:pt x="292" y="12"/>
                  <a:pt x="289" y="13"/>
                  <a:pt x="282" y="12"/>
                </a:cubicBezTo>
                <a:cubicBezTo>
                  <a:pt x="277" y="11"/>
                  <a:pt x="272" y="9"/>
                  <a:pt x="268" y="9"/>
                </a:cubicBezTo>
                <a:cubicBezTo>
                  <a:pt x="266" y="9"/>
                  <a:pt x="263" y="10"/>
                  <a:pt x="262" y="10"/>
                </a:cubicBezTo>
                <a:cubicBezTo>
                  <a:pt x="256" y="8"/>
                  <a:pt x="250" y="7"/>
                  <a:pt x="244" y="11"/>
                </a:cubicBezTo>
                <a:cubicBezTo>
                  <a:pt x="240" y="14"/>
                  <a:pt x="239" y="18"/>
                  <a:pt x="234" y="20"/>
                </a:cubicBezTo>
                <a:cubicBezTo>
                  <a:pt x="230" y="22"/>
                  <a:pt x="224" y="23"/>
                  <a:pt x="220" y="25"/>
                </a:cubicBezTo>
                <a:cubicBezTo>
                  <a:pt x="215" y="29"/>
                  <a:pt x="211" y="34"/>
                  <a:pt x="206" y="39"/>
                </a:cubicBezTo>
                <a:cubicBezTo>
                  <a:pt x="205" y="39"/>
                  <a:pt x="205" y="39"/>
                  <a:pt x="205" y="39"/>
                </a:cubicBezTo>
                <a:cubicBezTo>
                  <a:pt x="204" y="40"/>
                  <a:pt x="202" y="42"/>
                  <a:pt x="201" y="43"/>
                </a:cubicBezTo>
                <a:cubicBezTo>
                  <a:pt x="196" y="48"/>
                  <a:pt x="190" y="52"/>
                  <a:pt x="185" y="56"/>
                </a:cubicBezTo>
                <a:cubicBezTo>
                  <a:pt x="181" y="60"/>
                  <a:pt x="176" y="63"/>
                  <a:pt x="172" y="66"/>
                </a:cubicBezTo>
                <a:cubicBezTo>
                  <a:pt x="163" y="75"/>
                  <a:pt x="153" y="83"/>
                  <a:pt x="145" y="90"/>
                </a:cubicBezTo>
                <a:cubicBezTo>
                  <a:pt x="144" y="91"/>
                  <a:pt x="144" y="91"/>
                  <a:pt x="144" y="91"/>
                </a:cubicBezTo>
                <a:cubicBezTo>
                  <a:pt x="135" y="99"/>
                  <a:pt x="126" y="106"/>
                  <a:pt x="116" y="115"/>
                </a:cubicBezTo>
                <a:cubicBezTo>
                  <a:pt x="98" y="131"/>
                  <a:pt x="79" y="148"/>
                  <a:pt x="61" y="164"/>
                </a:cubicBezTo>
                <a:cubicBezTo>
                  <a:pt x="56" y="168"/>
                  <a:pt x="56" y="168"/>
                  <a:pt x="56" y="168"/>
                </a:cubicBezTo>
                <a:cubicBezTo>
                  <a:pt x="38" y="183"/>
                  <a:pt x="17" y="202"/>
                  <a:pt x="14" y="221"/>
                </a:cubicBezTo>
                <a:cubicBezTo>
                  <a:pt x="13" y="233"/>
                  <a:pt x="15" y="243"/>
                  <a:pt x="21" y="250"/>
                </a:cubicBezTo>
                <a:cubicBezTo>
                  <a:pt x="27" y="256"/>
                  <a:pt x="36" y="260"/>
                  <a:pt x="46" y="260"/>
                </a:cubicBezTo>
                <a:cubicBezTo>
                  <a:pt x="50" y="260"/>
                  <a:pt x="55" y="260"/>
                  <a:pt x="59" y="258"/>
                </a:cubicBezTo>
                <a:cubicBezTo>
                  <a:pt x="59" y="258"/>
                  <a:pt x="59" y="258"/>
                  <a:pt x="59" y="258"/>
                </a:cubicBezTo>
                <a:cubicBezTo>
                  <a:pt x="72" y="254"/>
                  <a:pt x="79" y="252"/>
                  <a:pt x="89" y="245"/>
                </a:cubicBezTo>
                <a:cubicBezTo>
                  <a:pt x="104" y="235"/>
                  <a:pt x="118" y="221"/>
                  <a:pt x="132" y="208"/>
                </a:cubicBezTo>
                <a:cubicBezTo>
                  <a:pt x="141" y="198"/>
                  <a:pt x="151" y="189"/>
                  <a:pt x="161" y="180"/>
                </a:cubicBezTo>
                <a:cubicBezTo>
                  <a:pt x="161" y="180"/>
                  <a:pt x="161" y="180"/>
                  <a:pt x="161" y="180"/>
                </a:cubicBezTo>
                <a:cubicBezTo>
                  <a:pt x="161" y="180"/>
                  <a:pt x="161" y="180"/>
                  <a:pt x="161" y="180"/>
                </a:cubicBezTo>
                <a:cubicBezTo>
                  <a:pt x="162" y="180"/>
                  <a:pt x="162" y="180"/>
                  <a:pt x="162" y="180"/>
                </a:cubicBezTo>
                <a:cubicBezTo>
                  <a:pt x="163" y="181"/>
                  <a:pt x="163" y="181"/>
                  <a:pt x="163" y="181"/>
                </a:cubicBezTo>
                <a:cubicBezTo>
                  <a:pt x="164" y="180"/>
                  <a:pt x="164" y="180"/>
                  <a:pt x="164" y="180"/>
                </a:cubicBezTo>
                <a:cubicBezTo>
                  <a:pt x="165" y="178"/>
                  <a:pt x="168" y="175"/>
                  <a:pt x="171" y="173"/>
                </a:cubicBezTo>
                <a:cubicBezTo>
                  <a:pt x="175" y="170"/>
                  <a:pt x="179" y="166"/>
                  <a:pt x="183" y="161"/>
                </a:cubicBezTo>
                <a:cubicBezTo>
                  <a:pt x="183" y="161"/>
                  <a:pt x="183" y="161"/>
                  <a:pt x="183" y="161"/>
                </a:cubicBezTo>
                <a:cubicBezTo>
                  <a:pt x="185" y="161"/>
                  <a:pt x="186" y="160"/>
                  <a:pt x="187" y="158"/>
                </a:cubicBezTo>
                <a:cubicBezTo>
                  <a:pt x="188" y="158"/>
                  <a:pt x="189" y="157"/>
                  <a:pt x="190" y="157"/>
                </a:cubicBezTo>
                <a:cubicBezTo>
                  <a:pt x="190" y="157"/>
                  <a:pt x="190" y="157"/>
                  <a:pt x="190" y="157"/>
                </a:cubicBezTo>
                <a:cubicBezTo>
                  <a:pt x="191" y="157"/>
                  <a:pt x="191" y="157"/>
                  <a:pt x="191" y="157"/>
                </a:cubicBezTo>
                <a:cubicBezTo>
                  <a:pt x="196" y="151"/>
                  <a:pt x="203" y="146"/>
                  <a:pt x="210" y="141"/>
                </a:cubicBezTo>
                <a:cubicBezTo>
                  <a:pt x="217" y="136"/>
                  <a:pt x="224" y="131"/>
                  <a:pt x="230" y="124"/>
                </a:cubicBezTo>
                <a:cubicBezTo>
                  <a:pt x="230" y="124"/>
                  <a:pt x="231" y="124"/>
                  <a:pt x="231" y="124"/>
                </a:cubicBezTo>
                <a:cubicBezTo>
                  <a:pt x="231" y="124"/>
                  <a:pt x="232" y="124"/>
                  <a:pt x="232" y="124"/>
                </a:cubicBezTo>
                <a:cubicBezTo>
                  <a:pt x="234" y="124"/>
                  <a:pt x="236" y="123"/>
                  <a:pt x="237" y="122"/>
                </a:cubicBezTo>
                <a:cubicBezTo>
                  <a:pt x="239" y="121"/>
                  <a:pt x="240" y="120"/>
                  <a:pt x="242" y="120"/>
                </a:cubicBezTo>
                <a:cubicBezTo>
                  <a:pt x="243" y="120"/>
                  <a:pt x="245" y="121"/>
                  <a:pt x="246" y="121"/>
                </a:cubicBezTo>
                <a:cubicBezTo>
                  <a:pt x="246" y="121"/>
                  <a:pt x="246" y="121"/>
                  <a:pt x="246" y="122"/>
                </a:cubicBezTo>
                <a:cubicBezTo>
                  <a:pt x="248" y="124"/>
                  <a:pt x="246" y="126"/>
                  <a:pt x="244" y="127"/>
                </a:cubicBezTo>
                <a:cubicBezTo>
                  <a:pt x="243" y="128"/>
                  <a:pt x="243" y="129"/>
                  <a:pt x="242" y="129"/>
                </a:cubicBezTo>
                <a:cubicBezTo>
                  <a:pt x="242" y="129"/>
                  <a:pt x="242" y="129"/>
                  <a:pt x="242" y="129"/>
                </a:cubicBezTo>
                <a:cubicBezTo>
                  <a:pt x="242" y="130"/>
                  <a:pt x="242" y="130"/>
                  <a:pt x="242" y="130"/>
                </a:cubicBezTo>
                <a:cubicBezTo>
                  <a:pt x="243" y="130"/>
                  <a:pt x="242" y="131"/>
                  <a:pt x="242" y="131"/>
                </a:cubicBezTo>
                <a:cubicBezTo>
                  <a:pt x="242" y="131"/>
                  <a:pt x="242" y="131"/>
                  <a:pt x="242" y="131"/>
                </a:cubicBezTo>
                <a:cubicBezTo>
                  <a:pt x="241" y="131"/>
                  <a:pt x="241" y="131"/>
                  <a:pt x="241" y="131"/>
                </a:cubicBezTo>
                <a:cubicBezTo>
                  <a:pt x="241" y="131"/>
                  <a:pt x="240" y="130"/>
                  <a:pt x="240" y="130"/>
                </a:cubicBezTo>
                <a:cubicBezTo>
                  <a:pt x="240" y="129"/>
                  <a:pt x="240" y="129"/>
                  <a:pt x="240" y="129"/>
                </a:cubicBezTo>
                <a:cubicBezTo>
                  <a:pt x="239" y="129"/>
                  <a:pt x="239" y="129"/>
                  <a:pt x="239" y="129"/>
                </a:cubicBezTo>
                <a:cubicBezTo>
                  <a:pt x="197" y="154"/>
                  <a:pt x="156" y="193"/>
                  <a:pt x="119" y="227"/>
                </a:cubicBezTo>
                <a:cubicBezTo>
                  <a:pt x="112" y="234"/>
                  <a:pt x="112" y="234"/>
                  <a:pt x="112" y="234"/>
                </a:cubicBezTo>
                <a:cubicBezTo>
                  <a:pt x="91" y="254"/>
                  <a:pt x="70" y="265"/>
                  <a:pt x="49" y="267"/>
                </a:cubicBezTo>
                <a:cubicBezTo>
                  <a:pt x="48" y="267"/>
                  <a:pt x="46" y="267"/>
                  <a:pt x="44" y="267"/>
                </a:cubicBezTo>
                <a:close/>
              </a:path>
            </a:pathLst>
          </a:custGeom>
          <a:noFill/>
          <a:ln>
            <a:solidFill>
              <a:schemeClr val="accent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grpSp>
        <p:nvGrpSpPr>
          <p:cNvPr id="216" name="组合 215"/>
          <p:cNvGrpSpPr/>
          <p:nvPr/>
        </p:nvGrpSpPr>
        <p:grpSpPr>
          <a:xfrm>
            <a:off x="6826885" y="1171576"/>
            <a:ext cx="693738" cy="700088"/>
            <a:chOff x="6410325" y="1171576"/>
            <a:chExt cx="693738" cy="700088"/>
          </a:xfrm>
          <a:noFill/>
        </p:grpSpPr>
        <p:sp>
          <p:nvSpPr>
            <p:cNvPr id="18" name="Freeform 8"/>
            <p:cNvSpPr>
              <a:spLocks noEditPoints="1"/>
            </p:cNvSpPr>
            <p:nvPr/>
          </p:nvSpPr>
          <p:spPr bwMode="auto">
            <a:xfrm>
              <a:off x="6410325" y="1171576"/>
              <a:ext cx="693738" cy="700088"/>
            </a:xfrm>
            <a:custGeom>
              <a:avLst/>
              <a:gdLst>
                <a:gd name="T0" fmla="*/ 276 w 286"/>
                <a:gd name="T1" fmla="*/ 52 h 289"/>
                <a:gd name="T2" fmla="*/ 230 w 286"/>
                <a:gd name="T3" fmla="*/ 6 h 289"/>
                <a:gd name="T4" fmla="*/ 210 w 286"/>
                <a:gd name="T5" fmla="*/ 0 h 289"/>
                <a:gd name="T6" fmla="*/ 141 w 286"/>
                <a:gd name="T7" fmla="*/ 76 h 289"/>
                <a:gd name="T8" fmla="*/ 90 w 286"/>
                <a:gd name="T9" fmla="*/ 128 h 289"/>
                <a:gd name="T10" fmla="*/ 63 w 286"/>
                <a:gd name="T11" fmla="*/ 176 h 289"/>
                <a:gd name="T12" fmla="*/ 48 w 286"/>
                <a:gd name="T13" fmla="*/ 205 h 289"/>
                <a:gd name="T14" fmla="*/ 41 w 286"/>
                <a:gd name="T15" fmla="*/ 226 h 289"/>
                <a:gd name="T16" fmla="*/ 18 w 286"/>
                <a:gd name="T17" fmla="*/ 257 h 289"/>
                <a:gd name="T18" fmla="*/ 33 w 286"/>
                <a:gd name="T19" fmla="*/ 278 h 289"/>
                <a:gd name="T20" fmla="*/ 42 w 286"/>
                <a:gd name="T21" fmla="*/ 276 h 289"/>
                <a:gd name="T22" fmla="*/ 74 w 286"/>
                <a:gd name="T23" fmla="*/ 253 h 289"/>
                <a:gd name="T24" fmla="*/ 80 w 286"/>
                <a:gd name="T25" fmla="*/ 247 h 289"/>
                <a:gd name="T26" fmla="*/ 98 w 286"/>
                <a:gd name="T27" fmla="*/ 232 h 289"/>
                <a:gd name="T28" fmla="*/ 130 w 286"/>
                <a:gd name="T29" fmla="*/ 219 h 289"/>
                <a:gd name="T30" fmla="*/ 138 w 286"/>
                <a:gd name="T31" fmla="*/ 214 h 289"/>
                <a:gd name="T32" fmla="*/ 210 w 286"/>
                <a:gd name="T33" fmla="*/ 142 h 289"/>
                <a:gd name="T34" fmla="*/ 276 w 286"/>
                <a:gd name="T35" fmla="*/ 77 h 289"/>
                <a:gd name="T36" fmla="*/ 286 w 286"/>
                <a:gd name="T37" fmla="*/ 72 h 289"/>
                <a:gd name="T38" fmla="*/ 24 w 286"/>
                <a:gd name="T39" fmla="*/ 269 h 289"/>
                <a:gd name="T40" fmla="*/ 24 w 286"/>
                <a:gd name="T41" fmla="*/ 269 h 289"/>
                <a:gd name="T42" fmla="*/ 28 w 286"/>
                <a:gd name="T43" fmla="*/ 273 h 289"/>
                <a:gd name="T44" fmla="*/ 41 w 286"/>
                <a:gd name="T45" fmla="*/ 270 h 289"/>
                <a:gd name="T46" fmla="*/ 45 w 286"/>
                <a:gd name="T47" fmla="*/ 227 h 289"/>
                <a:gd name="T48" fmla="*/ 41 w 286"/>
                <a:gd name="T49" fmla="*/ 270 h 289"/>
                <a:gd name="T50" fmla="*/ 42 w 286"/>
                <a:gd name="T51" fmla="*/ 220 h 289"/>
                <a:gd name="T52" fmla="*/ 61 w 286"/>
                <a:gd name="T53" fmla="*/ 195 h 289"/>
                <a:gd name="T54" fmla="*/ 66 w 286"/>
                <a:gd name="T55" fmla="*/ 178 h 289"/>
                <a:gd name="T56" fmla="*/ 71 w 286"/>
                <a:gd name="T57" fmla="*/ 161 h 289"/>
                <a:gd name="T58" fmla="*/ 71 w 286"/>
                <a:gd name="T59" fmla="*/ 161 h 289"/>
                <a:gd name="T60" fmla="*/ 106 w 286"/>
                <a:gd name="T61" fmla="*/ 182 h 289"/>
                <a:gd name="T62" fmla="*/ 107 w 286"/>
                <a:gd name="T63" fmla="*/ 184 h 289"/>
                <a:gd name="T64" fmla="*/ 132 w 286"/>
                <a:gd name="T65" fmla="*/ 215 h 289"/>
                <a:gd name="T66" fmla="*/ 264 w 286"/>
                <a:gd name="T67" fmla="*/ 83 h 289"/>
                <a:gd name="T68" fmla="*/ 219 w 286"/>
                <a:gd name="T69" fmla="*/ 130 h 289"/>
                <a:gd name="T70" fmla="*/ 193 w 286"/>
                <a:gd name="T71" fmla="*/ 153 h 289"/>
                <a:gd name="T72" fmla="*/ 135 w 286"/>
                <a:gd name="T73" fmla="*/ 211 h 289"/>
                <a:gd name="T74" fmla="*/ 76 w 286"/>
                <a:gd name="T75" fmla="*/ 156 h 289"/>
                <a:gd name="T76" fmla="*/ 138 w 286"/>
                <a:gd name="T77" fmla="*/ 85 h 289"/>
                <a:gd name="T78" fmla="*/ 176 w 286"/>
                <a:gd name="T79" fmla="*/ 42 h 289"/>
                <a:gd name="T80" fmla="*/ 178 w 286"/>
                <a:gd name="T81" fmla="*/ 40 h 289"/>
                <a:gd name="T82" fmla="*/ 205 w 286"/>
                <a:gd name="T83" fmla="*/ 12 h 289"/>
                <a:gd name="T84" fmla="*/ 213 w 286"/>
                <a:gd name="T85" fmla="*/ 7 h 289"/>
                <a:gd name="T86" fmla="*/ 225 w 286"/>
                <a:gd name="T87" fmla="*/ 7 h 289"/>
                <a:gd name="T88" fmla="*/ 228 w 286"/>
                <a:gd name="T89" fmla="*/ 8 h 289"/>
                <a:gd name="T90" fmla="*/ 231 w 286"/>
                <a:gd name="T91" fmla="*/ 13 h 289"/>
                <a:gd name="T92" fmla="*/ 248 w 286"/>
                <a:gd name="T93" fmla="*/ 26 h 289"/>
                <a:gd name="T94" fmla="*/ 278 w 286"/>
                <a:gd name="T95" fmla="*/ 66 h 289"/>
                <a:gd name="T96" fmla="*/ 278 w 286"/>
                <a:gd name="T97" fmla="*/ 75 h 289"/>
                <a:gd name="T98" fmla="*/ 278 w 286"/>
                <a:gd name="T99" fmla="*/ 75 h 2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86" h="289">
                  <a:moveTo>
                    <a:pt x="283" y="68"/>
                  </a:moveTo>
                  <a:cubicBezTo>
                    <a:pt x="283" y="60"/>
                    <a:pt x="279" y="58"/>
                    <a:pt x="276" y="52"/>
                  </a:cubicBezTo>
                  <a:cubicBezTo>
                    <a:pt x="272" y="45"/>
                    <a:pt x="269" y="41"/>
                    <a:pt x="264" y="35"/>
                  </a:cubicBezTo>
                  <a:cubicBezTo>
                    <a:pt x="256" y="23"/>
                    <a:pt x="242" y="13"/>
                    <a:pt x="230" y="6"/>
                  </a:cubicBezTo>
                  <a:cubicBezTo>
                    <a:pt x="226" y="3"/>
                    <a:pt x="217" y="1"/>
                    <a:pt x="213" y="3"/>
                  </a:cubicBezTo>
                  <a:cubicBezTo>
                    <a:pt x="214" y="1"/>
                    <a:pt x="212" y="0"/>
                    <a:pt x="210" y="0"/>
                  </a:cubicBezTo>
                  <a:cubicBezTo>
                    <a:pt x="203" y="10"/>
                    <a:pt x="193" y="17"/>
                    <a:pt x="187" y="28"/>
                  </a:cubicBezTo>
                  <a:cubicBezTo>
                    <a:pt x="170" y="42"/>
                    <a:pt x="157" y="60"/>
                    <a:pt x="141" y="76"/>
                  </a:cubicBezTo>
                  <a:cubicBezTo>
                    <a:pt x="126" y="92"/>
                    <a:pt x="110" y="107"/>
                    <a:pt x="96" y="125"/>
                  </a:cubicBezTo>
                  <a:cubicBezTo>
                    <a:pt x="93" y="125"/>
                    <a:pt x="92" y="127"/>
                    <a:pt x="90" y="128"/>
                  </a:cubicBezTo>
                  <a:cubicBezTo>
                    <a:pt x="81" y="138"/>
                    <a:pt x="72" y="147"/>
                    <a:pt x="64" y="157"/>
                  </a:cubicBezTo>
                  <a:cubicBezTo>
                    <a:pt x="67" y="163"/>
                    <a:pt x="64" y="169"/>
                    <a:pt x="63" y="176"/>
                  </a:cubicBezTo>
                  <a:cubicBezTo>
                    <a:pt x="62" y="178"/>
                    <a:pt x="63" y="180"/>
                    <a:pt x="62" y="182"/>
                  </a:cubicBezTo>
                  <a:cubicBezTo>
                    <a:pt x="60" y="188"/>
                    <a:pt x="51" y="201"/>
                    <a:pt x="48" y="205"/>
                  </a:cubicBezTo>
                  <a:cubicBezTo>
                    <a:pt x="44" y="210"/>
                    <a:pt x="40" y="216"/>
                    <a:pt x="37" y="220"/>
                  </a:cubicBezTo>
                  <a:cubicBezTo>
                    <a:pt x="38" y="222"/>
                    <a:pt x="41" y="222"/>
                    <a:pt x="41" y="226"/>
                  </a:cubicBezTo>
                  <a:cubicBezTo>
                    <a:pt x="33" y="235"/>
                    <a:pt x="23" y="243"/>
                    <a:pt x="15" y="253"/>
                  </a:cubicBezTo>
                  <a:cubicBezTo>
                    <a:pt x="16" y="254"/>
                    <a:pt x="17" y="255"/>
                    <a:pt x="18" y="257"/>
                  </a:cubicBezTo>
                  <a:cubicBezTo>
                    <a:pt x="11" y="264"/>
                    <a:pt x="0" y="277"/>
                    <a:pt x="11" y="286"/>
                  </a:cubicBezTo>
                  <a:cubicBezTo>
                    <a:pt x="23" y="289"/>
                    <a:pt x="28" y="280"/>
                    <a:pt x="33" y="278"/>
                  </a:cubicBezTo>
                  <a:cubicBezTo>
                    <a:pt x="33" y="277"/>
                    <a:pt x="36" y="274"/>
                    <a:pt x="38" y="274"/>
                  </a:cubicBezTo>
                  <a:cubicBezTo>
                    <a:pt x="39" y="275"/>
                    <a:pt x="39" y="277"/>
                    <a:pt x="42" y="276"/>
                  </a:cubicBezTo>
                  <a:cubicBezTo>
                    <a:pt x="51" y="267"/>
                    <a:pt x="59" y="255"/>
                    <a:pt x="69" y="247"/>
                  </a:cubicBezTo>
                  <a:cubicBezTo>
                    <a:pt x="72" y="248"/>
                    <a:pt x="72" y="252"/>
                    <a:pt x="74" y="253"/>
                  </a:cubicBezTo>
                  <a:cubicBezTo>
                    <a:pt x="75" y="253"/>
                    <a:pt x="76" y="252"/>
                    <a:pt x="78" y="253"/>
                  </a:cubicBezTo>
                  <a:cubicBezTo>
                    <a:pt x="79" y="251"/>
                    <a:pt x="78" y="249"/>
                    <a:pt x="80" y="247"/>
                  </a:cubicBezTo>
                  <a:cubicBezTo>
                    <a:pt x="84" y="246"/>
                    <a:pt x="88" y="240"/>
                    <a:pt x="91" y="237"/>
                  </a:cubicBezTo>
                  <a:cubicBezTo>
                    <a:pt x="94" y="235"/>
                    <a:pt x="99" y="234"/>
                    <a:pt x="98" y="232"/>
                  </a:cubicBezTo>
                  <a:cubicBezTo>
                    <a:pt x="99" y="232"/>
                    <a:pt x="100" y="232"/>
                    <a:pt x="100" y="233"/>
                  </a:cubicBezTo>
                  <a:cubicBezTo>
                    <a:pt x="108" y="223"/>
                    <a:pt x="120" y="222"/>
                    <a:pt x="130" y="219"/>
                  </a:cubicBezTo>
                  <a:cubicBezTo>
                    <a:pt x="133" y="218"/>
                    <a:pt x="135" y="221"/>
                    <a:pt x="137" y="219"/>
                  </a:cubicBezTo>
                  <a:cubicBezTo>
                    <a:pt x="139" y="218"/>
                    <a:pt x="138" y="217"/>
                    <a:pt x="138" y="214"/>
                  </a:cubicBezTo>
                  <a:cubicBezTo>
                    <a:pt x="141" y="213"/>
                    <a:pt x="142" y="209"/>
                    <a:pt x="146" y="208"/>
                  </a:cubicBezTo>
                  <a:cubicBezTo>
                    <a:pt x="165" y="183"/>
                    <a:pt x="190" y="165"/>
                    <a:pt x="210" y="142"/>
                  </a:cubicBezTo>
                  <a:cubicBezTo>
                    <a:pt x="218" y="134"/>
                    <a:pt x="227" y="126"/>
                    <a:pt x="234" y="118"/>
                  </a:cubicBezTo>
                  <a:cubicBezTo>
                    <a:pt x="248" y="104"/>
                    <a:pt x="262" y="90"/>
                    <a:pt x="276" y="77"/>
                  </a:cubicBezTo>
                  <a:cubicBezTo>
                    <a:pt x="275" y="79"/>
                    <a:pt x="279" y="77"/>
                    <a:pt x="280" y="76"/>
                  </a:cubicBezTo>
                  <a:cubicBezTo>
                    <a:pt x="282" y="75"/>
                    <a:pt x="285" y="74"/>
                    <a:pt x="286" y="72"/>
                  </a:cubicBezTo>
                  <a:cubicBezTo>
                    <a:pt x="286" y="69"/>
                    <a:pt x="283" y="70"/>
                    <a:pt x="283" y="68"/>
                  </a:cubicBezTo>
                  <a:close/>
                  <a:moveTo>
                    <a:pt x="24" y="269"/>
                  </a:moveTo>
                  <a:cubicBezTo>
                    <a:pt x="22" y="268"/>
                    <a:pt x="26" y="268"/>
                    <a:pt x="25" y="267"/>
                  </a:cubicBezTo>
                  <a:cubicBezTo>
                    <a:pt x="28" y="267"/>
                    <a:pt x="24" y="268"/>
                    <a:pt x="24" y="269"/>
                  </a:cubicBezTo>
                  <a:close/>
                  <a:moveTo>
                    <a:pt x="26" y="275"/>
                  </a:moveTo>
                  <a:cubicBezTo>
                    <a:pt x="25" y="274"/>
                    <a:pt x="28" y="274"/>
                    <a:pt x="28" y="273"/>
                  </a:cubicBezTo>
                  <a:cubicBezTo>
                    <a:pt x="30" y="274"/>
                    <a:pt x="27" y="275"/>
                    <a:pt x="26" y="275"/>
                  </a:cubicBezTo>
                  <a:close/>
                  <a:moveTo>
                    <a:pt x="41" y="270"/>
                  </a:moveTo>
                  <a:cubicBezTo>
                    <a:pt x="35" y="264"/>
                    <a:pt x="29" y="258"/>
                    <a:pt x="20" y="254"/>
                  </a:cubicBezTo>
                  <a:cubicBezTo>
                    <a:pt x="27" y="244"/>
                    <a:pt x="36" y="236"/>
                    <a:pt x="45" y="227"/>
                  </a:cubicBezTo>
                  <a:cubicBezTo>
                    <a:pt x="53" y="232"/>
                    <a:pt x="58" y="239"/>
                    <a:pt x="65" y="244"/>
                  </a:cubicBezTo>
                  <a:cubicBezTo>
                    <a:pt x="58" y="253"/>
                    <a:pt x="50" y="262"/>
                    <a:pt x="41" y="270"/>
                  </a:cubicBezTo>
                  <a:close/>
                  <a:moveTo>
                    <a:pt x="76" y="247"/>
                  </a:moveTo>
                  <a:cubicBezTo>
                    <a:pt x="63" y="239"/>
                    <a:pt x="54" y="228"/>
                    <a:pt x="42" y="220"/>
                  </a:cubicBezTo>
                  <a:cubicBezTo>
                    <a:pt x="47" y="212"/>
                    <a:pt x="54" y="205"/>
                    <a:pt x="58" y="196"/>
                  </a:cubicBezTo>
                  <a:cubicBezTo>
                    <a:pt x="58" y="195"/>
                    <a:pt x="59" y="195"/>
                    <a:pt x="61" y="195"/>
                  </a:cubicBezTo>
                  <a:cubicBezTo>
                    <a:pt x="61" y="194"/>
                    <a:pt x="60" y="194"/>
                    <a:pt x="59" y="194"/>
                  </a:cubicBezTo>
                  <a:cubicBezTo>
                    <a:pt x="64" y="189"/>
                    <a:pt x="65" y="183"/>
                    <a:pt x="66" y="178"/>
                  </a:cubicBezTo>
                  <a:cubicBezTo>
                    <a:pt x="66" y="176"/>
                    <a:pt x="68" y="175"/>
                    <a:pt x="69" y="173"/>
                  </a:cubicBezTo>
                  <a:cubicBezTo>
                    <a:pt x="70" y="170"/>
                    <a:pt x="67" y="163"/>
                    <a:pt x="71" y="161"/>
                  </a:cubicBezTo>
                  <a:cubicBezTo>
                    <a:pt x="71" y="159"/>
                    <a:pt x="67" y="161"/>
                    <a:pt x="69" y="159"/>
                  </a:cubicBezTo>
                  <a:cubicBezTo>
                    <a:pt x="71" y="159"/>
                    <a:pt x="72" y="159"/>
                    <a:pt x="71" y="161"/>
                  </a:cubicBezTo>
                  <a:cubicBezTo>
                    <a:pt x="73" y="162"/>
                    <a:pt x="73" y="160"/>
                    <a:pt x="74" y="160"/>
                  </a:cubicBezTo>
                  <a:cubicBezTo>
                    <a:pt x="86" y="164"/>
                    <a:pt x="97" y="174"/>
                    <a:pt x="106" y="182"/>
                  </a:cubicBezTo>
                  <a:cubicBezTo>
                    <a:pt x="106" y="183"/>
                    <a:pt x="105" y="185"/>
                    <a:pt x="106" y="185"/>
                  </a:cubicBezTo>
                  <a:cubicBezTo>
                    <a:pt x="107" y="185"/>
                    <a:pt x="107" y="184"/>
                    <a:pt x="107" y="184"/>
                  </a:cubicBezTo>
                  <a:cubicBezTo>
                    <a:pt x="109" y="182"/>
                    <a:pt x="111" y="191"/>
                    <a:pt x="114" y="189"/>
                  </a:cubicBezTo>
                  <a:cubicBezTo>
                    <a:pt x="121" y="196"/>
                    <a:pt x="127" y="205"/>
                    <a:pt x="132" y="215"/>
                  </a:cubicBezTo>
                  <a:cubicBezTo>
                    <a:pt x="109" y="219"/>
                    <a:pt x="91" y="231"/>
                    <a:pt x="76" y="247"/>
                  </a:cubicBezTo>
                  <a:close/>
                  <a:moveTo>
                    <a:pt x="264" y="83"/>
                  </a:moveTo>
                  <a:cubicBezTo>
                    <a:pt x="253" y="93"/>
                    <a:pt x="244" y="104"/>
                    <a:pt x="233" y="114"/>
                  </a:cubicBezTo>
                  <a:cubicBezTo>
                    <a:pt x="228" y="119"/>
                    <a:pt x="224" y="125"/>
                    <a:pt x="219" y="130"/>
                  </a:cubicBezTo>
                  <a:cubicBezTo>
                    <a:pt x="216" y="132"/>
                    <a:pt x="214" y="133"/>
                    <a:pt x="212" y="135"/>
                  </a:cubicBezTo>
                  <a:cubicBezTo>
                    <a:pt x="206" y="141"/>
                    <a:pt x="201" y="149"/>
                    <a:pt x="193" y="153"/>
                  </a:cubicBezTo>
                  <a:cubicBezTo>
                    <a:pt x="184" y="164"/>
                    <a:pt x="173" y="172"/>
                    <a:pt x="164" y="182"/>
                  </a:cubicBezTo>
                  <a:cubicBezTo>
                    <a:pt x="155" y="192"/>
                    <a:pt x="146" y="203"/>
                    <a:pt x="135" y="211"/>
                  </a:cubicBezTo>
                  <a:cubicBezTo>
                    <a:pt x="129" y="198"/>
                    <a:pt x="120" y="188"/>
                    <a:pt x="110" y="180"/>
                  </a:cubicBezTo>
                  <a:cubicBezTo>
                    <a:pt x="100" y="171"/>
                    <a:pt x="89" y="162"/>
                    <a:pt x="76" y="156"/>
                  </a:cubicBezTo>
                  <a:cubicBezTo>
                    <a:pt x="74" y="156"/>
                    <a:pt x="72" y="156"/>
                    <a:pt x="70" y="156"/>
                  </a:cubicBezTo>
                  <a:cubicBezTo>
                    <a:pt x="92" y="130"/>
                    <a:pt x="116" y="108"/>
                    <a:pt x="138" y="85"/>
                  </a:cubicBezTo>
                  <a:cubicBezTo>
                    <a:pt x="145" y="79"/>
                    <a:pt x="151" y="71"/>
                    <a:pt x="157" y="64"/>
                  </a:cubicBezTo>
                  <a:cubicBezTo>
                    <a:pt x="164" y="57"/>
                    <a:pt x="170" y="50"/>
                    <a:pt x="176" y="42"/>
                  </a:cubicBezTo>
                  <a:cubicBezTo>
                    <a:pt x="177" y="44"/>
                    <a:pt x="177" y="44"/>
                    <a:pt x="178" y="43"/>
                  </a:cubicBezTo>
                  <a:cubicBezTo>
                    <a:pt x="181" y="42"/>
                    <a:pt x="176" y="42"/>
                    <a:pt x="178" y="40"/>
                  </a:cubicBezTo>
                  <a:cubicBezTo>
                    <a:pt x="185" y="36"/>
                    <a:pt x="189" y="27"/>
                    <a:pt x="197" y="22"/>
                  </a:cubicBezTo>
                  <a:cubicBezTo>
                    <a:pt x="198" y="17"/>
                    <a:pt x="202" y="15"/>
                    <a:pt x="205" y="12"/>
                  </a:cubicBezTo>
                  <a:cubicBezTo>
                    <a:pt x="205" y="12"/>
                    <a:pt x="205" y="14"/>
                    <a:pt x="206" y="14"/>
                  </a:cubicBezTo>
                  <a:cubicBezTo>
                    <a:pt x="207" y="10"/>
                    <a:pt x="211" y="9"/>
                    <a:pt x="213" y="7"/>
                  </a:cubicBezTo>
                  <a:cubicBezTo>
                    <a:pt x="216" y="8"/>
                    <a:pt x="218" y="6"/>
                    <a:pt x="219" y="9"/>
                  </a:cubicBezTo>
                  <a:cubicBezTo>
                    <a:pt x="222" y="8"/>
                    <a:pt x="221" y="6"/>
                    <a:pt x="225" y="7"/>
                  </a:cubicBezTo>
                  <a:cubicBezTo>
                    <a:pt x="228" y="7"/>
                    <a:pt x="225" y="8"/>
                    <a:pt x="225" y="9"/>
                  </a:cubicBezTo>
                  <a:cubicBezTo>
                    <a:pt x="225" y="10"/>
                    <a:pt x="227" y="10"/>
                    <a:pt x="228" y="8"/>
                  </a:cubicBezTo>
                  <a:cubicBezTo>
                    <a:pt x="229" y="8"/>
                    <a:pt x="229" y="10"/>
                    <a:pt x="229" y="11"/>
                  </a:cubicBezTo>
                  <a:cubicBezTo>
                    <a:pt x="230" y="10"/>
                    <a:pt x="232" y="11"/>
                    <a:pt x="231" y="13"/>
                  </a:cubicBezTo>
                  <a:cubicBezTo>
                    <a:pt x="237" y="13"/>
                    <a:pt x="243" y="19"/>
                    <a:pt x="248" y="23"/>
                  </a:cubicBezTo>
                  <a:cubicBezTo>
                    <a:pt x="249" y="24"/>
                    <a:pt x="248" y="24"/>
                    <a:pt x="248" y="26"/>
                  </a:cubicBezTo>
                  <a:cubicBezTo>
                    <a:pt x="249" y="26"/>
                    <a:pt x="250" y="25"/>
                    <a:pt x="251" y="25"/>
                  </a:cubicBezTo>
                  <a:cubicBezTo>
                    <a:pt x="262" y="37"/>
                    <a:pt x="271" y="51"/>
                    <a:pt x="278" y="66"/>
                  </a:cubicBezTo>
                  <a:cubicBezTo>
                    <a:pt x="275" y="74"/>
                    <a:pt x="269" y="78"/>
                    <a:pt x="264" y="83"/>
                  </a:cubicBezTo>
                  <a:close/>
                  <a:moveTo>
                    <a:pt x="278" y="75"/>
                  </a:moveTo>
                  <a:cubicBezTo>
                    <a:pt x="277" y="74"/>
                    <a:pt x="279" y="70"/>
                    <a:pt x="282" y="71"/>
                  </a:cubicBezTo>
                  <a:cubicBezTo>
                    <a:pt x="281" y="73"/>
                    <a:pt x="279" y="73"/>
                    <a:pt x="278" y="75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" name="Freeform 9"/>
            <p:cNvSpPr>
              <a:spLocks noEditPoints="1"/>
            </p:cNvSpPr>
            <p:nvPr/>
          </p:nvSpPr>
          <p:spPr bwMode="auto">
            <a:xfrm>
              <a:off x="6673850" y="1239838"/>
              <a:ext cx="320675" cy="322263"/>
            </a:xfrm>
            <a:custGeom>
              <a:avLst/>
              <a:gdLst>
                <a:gd name="T0" fmla="*/ 108 w 132"/>
                <a:gd name="T1" fmla="*/ 0 h 133"/>
                <a:gd name="T2" fmla="*/ 96 w 132"/>
                <a:gd name="T3" fmla="*/ 3 h 133"/>
                <a:gd name="T4" fmla="*/ 75 w 132"/>
                <a:gd name="T5" fmla="*/ 18 h 133"/>
                <a:gd name="T6" fmla="*/ 54 w 132"/>
                <a:gd name="T7" fmla="*/ 50 h 133"/>
                <a:gd name="T8" fmla="*/ 46 w 132"/>
                <a:gd name="T9" fmla="*/ 66 h 133"/>
                <a:gd name="T10" fmla="*/ 22 w 132"/>
                <a:gd name="T11" fmla="*/ 105 h 133"/>
                <a:gd name="T12" fmla="*/ 8 w 132"/>
                <a:gd name="T13" fmla="*/ 123 h 133"/>
                <a:gd name="T14" fmla="*/ 0 w 132"/>
                <a:gd name="T15" fmla="*/ 133 h 133"/>
                <a:gd name="T16" fmla="*/ 17 w 132"/>
                <a:gd name="T17" fmla="*/ 121 h 133"/>
                <a:gd name="T18" fmla="*/ 17 w 132"/>
                <a:gd name="T19" fmla="*/ 120 h 133"/>
                <a:gd name="T20" fmla="*/ 126 w 132"/>
                <a:gd name="T21" fmla="*/ 13 h 133"/>
                <a:gd name="T22" fmla="*/ 132 w 132"/>
                <a:gd name="T23" fmla="*/ 12 h 133"/>
                <a:gd name="T24" fmla="*/ 108 w 132"/>
                <a:gd name="T25" fmla="*/ 0 h 133"/>
                <a:gd name="T26" fmla="*/ 125 w 132"/>
                <a:gd name="T27" fmla="*/ 10 h 133"/>
                <a:gd name="T28" fmla="*/ 120 w 132"/>
                <a:gd name="T29" fmla="*/ 12 h 133"/>
                <a:gd name="T30" fmla="*/ 88 w 132"/>
                <a:gd name="T31" fmla="*/ 43 h 133"/>
                <a:gd name="T32" fmla="*/ 60 w 132"/>
                <a:gd name="T33" fmla="*/ 71 h 133"/>
                <a:gd name="T34" fmla="*/ 32 w 132"/>
                <a:gd name="T35" fmla="*/ 98 h 133"/>
                <a:gd name="T36" fmla="*/ 57 w 132"/>
                <a:gd name="T37" fmla="*/ 53 h 133"/>
                <a:gd name="T38" fmla="*/ 70 w 132"/>
                <a:gd name="T39" fmla="*/ 30 h 133"/>
                <a:gd name="T40" fmla="*/ 93 w 132"/>
                <a:gd name="T41" fmla="*/ 7 h 133"/>
                <a:gd name="T42" fmla="*/ 125 w 132"/>
                <a:gd name="T43" fmla="*/ 8 h 133"/>
                <a:gd name="T44" fmla="*/ 125 w 132"/>
                <a:gd name="T45" fmla="*/ 10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32" h="133">
                  <a:moveTo>
                    <a:pt x="108" y="0"/>
                  </a:moveTo>
                  <a:cubicBezTo>
                    <a:pt x="103" y="0"/>
                    <a:pt x="99" y="2"/>
                    <a:pt x="96" y="3"/>
                  </a:cubicBezTo>
                  <a:cubicBezTo>
                    <a:pt x="86" y="8"/>
                    <a:pt x="82" y="11"/>
                    <a:pt x="75" y="18"/>
                  </a:cubicBezTo>
                  <a:cubicBezTo>
                    <a:pt x="67" y="27"/>
                    <a:pt x="59" y="38"/>
                    <a:pt x="54" y="50"/>
                  </a:cubicBezTo>
                  <a:cubicBezTo>
                    <a:pt x="52" y="55"/>
                    <a:pt x="49" y="61"/>
                    <a:pt x="46" y="66"/>
                  </a:cubicBezTo>
                  <a:cubicBezTo>
                    <a:pt x="40" y="80"/>
                    <a:pt x="30" y="93"/>
                    <a:pt x="22" y="105"/>
                  </a:cubicBezTo>
                  <a:cubicBezTo>
                    <a:pt x="17" y="111"/>
                    <a:pt x="12" y="117"/>
                    <a:pt x="8" y="123"/>
                  </a:cubicBezTo>
                  <a:cubicBezTo>
                    <a:pt x="5" y="125"/>
                    <a:pt x="1" y="128"/>
                    <a:pt x="0" y="133"/>
                  </a:cubicBezTo>
                  <a:cubicBezTo>
                    <a:pt x="7" y="131"/>
                    <a:pt x="14" y="125"/>
                    <a:pt x="17" y="121"/>
                  </a:cubicBezTo>
                  <a:cubicBezTo>
                    <a:pt x="17" y="121"/>
                    <a:pt x="17" y="121"/>
                    <a:pt x="17" y="120"/>
                  </a:cubicBezTo>
                  <a:cubicBezTo>
                    <a:pt x="51" y="83"/>
                    <a:pt x="88" y="47"/>
                    <a:pt x="126" y="13"/>
                  </a:cubicBezTo>
                  <a:cubicBezTo>
                    <a:pt x="128" y="13"/>
                    <a:pt x="129" y="12"/>
                    <a:pt x="132" y="12"/>
                  </a:cubicBezTo>
                  <a:cubicBezTo>
                    <a:pt x="128" y="3"/>
                    <a:pt x="118" y="0"/>
                    <a:pt x="108" y="0"/>
                  </a:cubicBezTo>
                  <a:close/>
                  <a:moveTo>
                    <a:pt x="125" y="10"/>
                  </a:moveTo>
                  <a:cubicBezTo>
                    <a:pt x="124" y="10"/>
                    <a:pt x="122" y="10"/>
                    <a:pt x="120" y="12"/>
                  </a:cubicBezTo>
                  <a:cubicBezTo>
                    <a:pt x="110" y="21"/>
                    <a:pt x="99" y="32"/>
                    <a:pt x="88" y="43"/>
                  </a:cubicBezTo>
                  <a:cubicBezTo>
                    <a:pt x="79" y="52"/>
                    <a:pt x="70" y="62"/>
                    <a:pt x="60" y="71"/>
                  </a:cubicBezTo>
                  <a:cubicBezTo>
                    <a:pt x="51" y="78"/>
                    <a:pt x="41" y="89"/>
                    <a:pt x="32" y="98"/>
                  </a:cubicBezTo>
                  <a:cubicBezTo>
                    <a:pt x="39" y="86"/>
                    <a:pt x="49" y="70"/>
                    <a:pt x="57" y="53"/>
                  </a:cubicBezTo>
                  <a:cubicBezTo>
                    <a:pt x="61" y="44"/>
                    <a:pt x="64" y="37"/>
                    <a:pt x="70" y="30"/>
                  </a:cubicBezTo>
                  <a:cubicBezTo>
                    <a:pt x="77" y="21"/>
                    <a:pt x="84" y="12"/>
                    <a:pt x="93" y="7"/>
                  </a:cubicBezTo>
                  <a:cubicBezTo>
                    <a:pt x="100" y="3"/>
                    <a:pt x="114" y="1"/>
                    <a:pt x="125" y="8"/>
                  </a:cubicBezTo>
                  <a:cubicBezTo>
                    <a:pt x="124" y="9"/>
                    <a:pt x="124" y="9"/>
                    <a:pt x="125" y="10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217" name="组合 216"/>
          <p:cNvGrpSpPr/>
          <p:nvPr/>
        </p:nvGrpSpPr>
        <p:grpSpPr>
          <a:xfrm>
            <a:off x="8128635" y="1176338"/>
            <a:ext cx="798513" cy="727076"/>
            <a:chOff x="7712075" y="1176338"/>
            <a:chExt cx="798513" cy="727076"/>
          </a:xfrm>
          <a:noFill/>
        </p:grpSpPr>
        <p:sp>
          <p:nvSpPr>
            <p:cNvPr id="23" name="Freeform 13"/>
            <p:cNvSpPr>
              <a:spLocks noEditPoints="1"/>
            </p:cNvSpPr>
            <p:nvPr/>
          </p:nvSpPr>
          <p:spPr bwMode="auto">
            <a:xfrm>
              <a:off x="7843838" y="1212851"/>
              <a:ext cx="534988" cy="371475"/>
            </a:xfrm>
            <a:custGeom>
              <a:avLst/>
              <a:gdLst>
                <a:gd name="T0" fmla="*/ 66 w 221"/>
                <a:gd name="T1" fmla="*/ 153 h 153"/>
                <a:gd name="T2" fmla="*/ 66 w 221"/>
                <a:gd name="T3" fmla="*/ 153 h 153"/>
                <a:gd name="T4" fmla="*/ 37 w 221"/>
                <a:gd name="T5" fmla="*/ 152 h 153"/>
                <a:gd name="T6" fmla="*/ 35 w 221"/>
                <a:gd name="T7" fmla="*/ 151 h 153"/>
                <a:gd name="T8" fmla="*/ 14 w 221"/>
                <a:gd name="T9" fmla="*/ 148 h 153"/>
                <a:gd name="T10" fmla="*/ 6 w 221"/>
                <a:gd name="T11" fmla="*/ 105 h 153"/>
                <a:gd name="T12" fmla="*/ 4 w 221"/>
                <a:gd name="T13" fmla="*/ 75 h 153"/>
                <a:gd name="T14" fmla="*/ 4 w 221"/>
                <a:gd name="T15" fmla="*/ 74 h 153"/>
                <a:gd name="T16" fmla="*/ 4 w 221"/>
                <a:gd name="T17" fmla="*/ 47 h 153"/>
                <a:gd name="T18" fmla="*/ 10 w 221"/>
                <a:gd name="T19" fmla="*/ 11 h 153"/>
                <a:gd name="T20" fmla="*/ 53 w 221"/>
                <a:gd name="T21" fmla="*/ 3 h 153"/>
                <a:gd name="T22" fmla="*/ 60 w 221"/>
                <a:gd name="T23" fmla="*/ 2 h 153"/>
                <a:gd name="T24" fmla="*/ 114 w 221"/>
                <a:gd name="T25" fmla="*/ 0 h 153"/>
                <a:gd name="T26" fmla="*/ 137 w 221"/>
                <a:gd name="T27" fmla="*/ 1 h 153"/>
                <a:gd name="T28" fmla="*/ 151 w 221"/>
                <a:gd name="T29" fmla="*/ 1 h 153"/>
                <a:gd name="T30" fmla="*/ 155 w 221"/>
                <a:gd name="T31" fmla="*/ 1 h 153"/>
                <a:gd name="T32" fmla="*/ 213 w 221"/>
                <a:gd name="T33" fmla="*/ 30 h 153"/>
                <a:gd name="T34" fmla="*/ 212 w 221"/>
                <a:gd name="T35" fmla="*/ 139 h 153"/>
                <a:gd name="T36" fmla="*/ 208 w 221"/>
                <a:gd name="T37" fmla="*/ 145 h 153"/>
                <a:gd name="T38" fmla="*/ 166 w 221"/>
                <a:gd name="T39" fmla="*/ 151 h 153"/>
                <a:gd name="T40" fmla="*/ 150 w 221"/>
                <a:gd name="T41" fmla="*/ 150 h 153"/>
                <a:gd name="T42" fmla="*/ 134 w 221"/>
                <a:gd name="T43" fmla="*/ 150 h 153"/>
                <a:gd name="T44" fmla="*/ 113 w 221"/>
                <a:gd name="T45" fmla="*/ 151 h 153"/>
                <a:gd name="T46" fmla="*/ 66 w 221"/>
                <a:gd name="T47" fmla="*/ 153 h 153"/>
                <a:gd name="T48" fmla="*/ 6 w 221"/>
                <a:gd name="T49" fmla="*/ 74 h 153"/>
                <a:gd name="T50" fmla="*/ 9 w 221"/>
                <a:gd name="T51" fmla="*/ 105 h 153"/>
                <a:gd name="T52" fmla="*/ 16 w 221"/>
                <a:gd name="T53" fmla="*/ 146 h 153"/>
                <a:gd name="T54" fmla="*/ 35 w 221"/>
                <a:gd name="T55" fmla="*/ 149 h 153"/>
                <a:gd name="T56" fmla="*/ 37 w 221"/>
                <a:gd name="T57" fmla="*/ 149 h 153"/>
                <a:gd name="T58" fmla="*/ 66 w 221"/>
                <a:gd name="T59" fmla="*/ 150 h 153"/>
                <a:gd name="T60" fmla="*/ 66 w 221"/>
                <a:gd name="T61" fmla="*/ 150 h 153"/>
                <a:gd name="T62" fmla="*/ 113 w 221"/>
                <a:gd name="T63" fmla="*/ 149 h 153"/>
                <a:gd name="T64" fmla="*/ 134 w 221"/>
                <a:gd name="T65" fmla="*/ 148 h 153"/>
                <a:gd name="T66" fmla="*/ 150 w 221"/>
                <a:gd name="T67" fmla="*/ 148 h 153"/>
                <a:gd name="T68" fmla="*/ 166 w 221"/>
                <a:gd name="T69" fmla="*/ 148 h 153"/>
                <a:gd name="T70" fmla="*/ 207 w 221"/>
                <a:gd name="T71" fmla="*/ 143 h 153"/>
                <a:gd name="T72" fmla="*/ 210 w 221"/>
                <a:gd name="T73" fmla="*/ 138 h 153"/>
                <a:gd name="T74" fmla="*/ 210 w 221"/>
                <a:gd name="T75" fmla="*/ 31 h 153"/>
                <a:gd name="T76" fmla="*/ 155 w 221"/>
                <a:gd name="T77" fmla="*/ 4 h 153"/>
                <a:gd name="T78" fmla="*/ 151 w 221"/>
                <a:gd name="T79" fmla="*/ 4 h 153"/>
                <a:gd name="T80" fmla="*/ 137 w 221"/>
                <a:gd name="T81" fmla="*/ 3 h 153"/>
                <a:gd name="T82" fmla="*/ 114 w 221"/>
                <a:gd name="T83" fmla="*/ 3 h 153"/>
                <a:gd name="T84" fmla="*/ 60 w 221"/>
                <a:gd name="T85" fmla="*/ 5 h 153"/>
                <a:gd name="T86" fmla="*/ 54 w 221"/>
                <a:gd name="T87" fmla="*/ 5 h 153"/>
                <a:gd name="T88" fmla="*/ 11 w 221"/>
                <a:gd name="T89" fmla="*/ 13 h 153"/>
                <a:gd name="T90" fmla="*/ 6 w 221"/>
                <a:gd name="T91" fmla="*/ 47 h 153"/>
                <a:gd name="T92" fmla="*/ 6 w 221"/>
                <a:gd name="T93" fmla="*/ 74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21" h="153">
                  <a:moveTo>
                    <a:pt x="66" y="153"/>
                  </a:moveTo>
                  <a:cubicBezTo>
                    <a:pt x="66" y="153"/>
                    <a:pt x="66" y="153"/>
                    <a:pt x="66" y="153"/>
                  </a:cubicBezTo>
                  <a:cubicBezTo>
                    <a:pt x="55" y="153"/>
                    <a:pt x="46" y="152"/>
                    <a:pt x="37" y="152"/>
                  </a:cubicBezTo>
                  <a:cubicBezTo>
                    <a:pt x="36" y="151"/>
                    <a:pt x="35" y="151"/>
                    <a:pt x="35" y="151"/>
                  </a:cubicBezTo>
                  <a:cubicBezTo>
                    <a:pt x="26" y="151"/>
                    <a:pt x="17" y="150"/>
                    <a:pt x="14" y="148"/>
                  </a:cubicBezTo>
                  <a:cubicBezTo>
                    <a:pt x="5" y="140"/>
                    <a:pt x="6" y="122"/>
                    <a:pt x="6" y="105"/>
                  </a:cubicBezTo>
                  <a:cubicBezTo>
                    <a:pt x="7" y="93"/>
                    <a:pt x="7" y="81"/>
                    <a:pt x="4" y="75"/>
                  </a:cubicBezTo>
                  <a:cubicBezTo>
                    <a:pt x="4" y="74"/>
                    <a:pt x="4" y="74"/>
                    <a:pt x="4" y="74"/>
                  </a:cubicBezTo>
                  <a:cubicBezTo>
                    <a:pt x="6" y="67"/>
                    <a:pt x="5" y="57"/>
                    <a:pt x="4" y="47"/>
                  </a:cubicBezTo>
                  <a:cubicBezTo>
                    <a:pt x="2" y="33"/>
                    <a:pt x="0" y="17"/>
                    <a:pt x="10" y="11"/>
                  </a:cubicBezTo>
                  <a:cubicBezTo>
                    <a:pt x="19" y="5"/>
                    <a:pt x="38" y="4"/>
                    <a:pt x="53" y="3"/>
                  </a:cubicBezTo>
                  <a:cubicBezTo>
                    <a:pt x="56" y="3"/>
                    <a:pt x="58" y="3"/>
                    <a:pt x="60" y="2"/>
                  </a:cubicBezTo>
                  <a:cubicBezTo>
                    <a:pt x="77" y="1"/>
                    <a:pt x="96" y="0"/>
                    <a:pt x="114" y="0"/>
                  </a:cubicBezTo>
                  <a:cubicBezTo>
                    <a:pt x="122" y="0"/>
                    <a:pt x="130" y="1"/>
                    <a:pt x="137" y="1"/>
                  </a:cubicBezTo>
                  <a:cubicBezTo>
                    <a:pt x="142" y="1"/>
                    <a:pt x="147" y="1"/>
                    <a:pt x="151" y="1"/>
                  </a:cubicBezTo>
                  <a:cubicBezTo>
                    <a:pt x="155" y="1"/>
                    <a:pt x="155" y="1"/>
                    <a:pt x="155" y="1"/>
                  </a:cubicBezTo>
                  <a:cubicBezTo>
                    <a:pt x="180" y="1"/>
                    <a:pt x="208" y="1"/>
                    <a:pt x="213" y="30"/>
                  </a:cubicBezTo>
                  <a:cubicBezTo>
                    <a:pt x="221" y="83"/>
                    <a:pt x="221" y="119"/>
                    <a:pt x="212" y="139"/>
                  </a:cubicBezTo>
                  <a:cubicBezTo>
                    <a:pt x="212" y="141"/>
                    <a:pt x="209" y="144"/>
                    <a:pt x="208" y="145"/>
                  </a:cubicBezTo>
                  <a:cubicBezTo>
                    <a:pt x="200" y="150"/>
                    <a:pt x="182" y="151"/>
                    <a:pt x="166" y="151"/>
                  </a:cubicBezTo>
                  <a:cubicBezTo>
                    <a:pt x="161" y="151"/>
                    <a:pt x="155" y="150"/>
                    <a:pt x="150" y="150"/>
                  </a:cubicBezTo>
                  <a:cubicBezTo>
                    <a:pt x="144" y="150"/>
                    <a:pt x="138" y="150"/>
                    <a:pt x="134" y="150"/>
                  </a:cubicBezTo>
                  <a:cubicBezTo>
                    <a:pt x="127" y="151"/>
                    <a:pt x="120" y="151"/>
                    <a:pt x="113" y="151"/>
                  </a:cubicBezTo>
                  <a:cubicBezTo>
                    <a:pt x="98" y="152"/>
                    <a:pt x="82" y="153"/>
                    <a:pt x="66" y="153"/>
                  </a:cubicBezTo>
                  <a:close/>
                  <a:moveTo>
                    <a:pt x="6" y="74"/>
                  </a:moveTo>
                  <a:cubicBezTo>
                    <a:pt x="9" y="81"/>
                    <a:pt x="9" y="93"/>
                    <a:pt x="9" y="105"/>
                  </a:cubicBezTo>
                  <a:cubicBezTo>
                    <a:pt x="8" y="122"/>
                    <a:pt x="8" y="139"/>
                    <a:pt x="16" y="146"/>
                  </a:cubicBezTo>
                  <a:cubicBezTo>
                    <a:pt x="18" y="148"/>
                    <a:pt x="29" y="149"/>
                    <a:pt x="35" y="149"/>
                  </a:cubicBezTo>
                  <a:cubicBezTo>
                    <a:pt x="36" y="149"/>
                    <a:pt x="36" y="149"/>
                    <a:pt x="37" y="149"/>
                  </a:cubicBezTo>
                  <a:cubicBezTo>
                    <a:pt x="46" y="150"/>
                    <a:pt x="55" y="150"/>
                    <a:pt x="66" y="150"/>
                  </a:cubicBezTo>
                  <a:cubicBezTo>
                    <a:pt x="66" y="150"/>
                    <a:pt x="66" y="150"/>
                    <a:pt x="66" y="150"/>
                  </a:cubicBezTo>
                  <a:cubicBezTo>
                    <a:pt x="82" y="150"/>
                    <a:pt x="98" y="150"/>
                    <a:pt x="113" y="149"/>
                  </a:cubicBezTo>
                  <a:cubicBezTo>
                    <a:pt x="120" y="149"/>
                    <a:pt x="127" y="148"/>
                    <a:pt x="134" y="148"/>
                  </a:cubicBezTo>
                  <a:cubicBezTo>
                    <a:pt x="138" y="148"/>
                    <a:pt x="144" y="148"/>
                    <a:pt x="150" y="148"/>
                  </a:cubicBezTo>
                  <a:cubicBezTo>
                    <a:pt x="155" y="148"/>
                    <a:pt x="161" y="148"/>
                    <a:pt x="166" y="148"/>
                  </a:cubicBezTo>
                  <a:cubicBezTo>
                    <a:pt x="180" y="148"/>
                    <a:pt x="200" y="148"/>
                    <a:pt x="207" y="143"/>
                  </a:cubicBezTo>
                  <a:cubicBezTo>
                    <a:pt x="208" y="142"/>
                    <a:pt x="210" y="139"/>
                    <a:pt x="210" y="138"/>
                  </a:cubicBezTo>
                  <a:cubicBezTo>
                    <a:pt x="219" y="119"/>
                    <a:pt x="219" y="83"/>
                    <a:pt x="210" y="31"/>
                  </a:cubicBezTo>
                  <a:cubicBezTo>
                    <a:pt x="206" y="4"/>
                    <a:pt x="179" y="4"/>
                    <a:pt x="155" y="4"/>
                  </a:cubicBezTo>
                  <a:cubicBezTo>
                    <a:pt x="151" y="4"/>
                    <a:pt x="151" y="4"/>
                    <a:pt x="151" y="4"/>
                  </a:cubicBezTo>
                  <a:cubicBezTo>
                    <a:pt x="147" y="4"/>
                    <a:pt x="142" y="4"/>
                    <a:pt x="137" y="3"/>
                  </a:cubicBezTo>
                  <a:cubicBezTo>
                    <a:pt x="130" y="3"/>
                    <a:pt x="122" y="3"/>
                    <a:pt x="114" y="3"/>
                  </a:cubicBezTo>
                  <a:cubicBezTo>
                    <a:pt x="96" y="3"/>
                    <a:pt x="77" y="4"/>
                    <a:pt x="60" y="5"/>
                  </a:cubicBezTo>
                  <a:cubicBezTo>
                    <a:pt x="58" y="5"/>
                    <a:pt x="56" y="5"/>
                    <a:pt x="54" y="5"/>
                  </a:cubicBezTo>
                  <a:cubicBezTo>
                    <a:pt x="39" y="6"/>
                    <a:pt x="20" y="8"/>
                    <a:pt x="11" y="13"/>
                  </a:cubicBezTo>
                  <a:cubicBezTo>
                    <a:pt x="2" y="18"/>
                    <a:pt x="4" y="33"/>
                    <a:pt x="6" y="47"/>
                  </a:cubicBezTo>
                  <a:cubicBezTo>
                    <a:pt x="7" y="57"/>
                    <a:pt x="8" y="67"/>
                    <a:pt x="6" y="74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" name="Freeform 14"/>
            <p:cNvSpPr>
              <a:spLocks noEditPoints="1"/>
            </p:cNvSpPr>
            <p:nvPr/>
          </p:nvSpPr>
          <p:spPr bwMode="auto">
            <a:xfrm>
              <a:off x="8047038" y="1584326"/>
              <a:ext cx="120650" cy="34925"/>
            </a:xfrm>
            <a:custGeom>
              <a:avLst/>
              <a:gdLst>
                <a:gd name="T0" fmla="*/ 26 w 50"/>
                <a:gd name="T1" fmla="*/ 15 h 15"/>
                <a:gd name="T2" fmla="*/ 26 w 50"/>
                <a:gd name="T3" fmla="*/ 15 h 15"/>
                <a:gd name="T4" fmla="*/ 2 w 50"/>
                <a:gd name="T5" fmla="*/ 13 h 15"/>
                <a:gd name="T6" fmla="*/ 1 w 50"/>
                <a:gd name="T7" fmla="*/ 12 h 15"/>
                <a:gd name="T8" fmla="*/ 1 w 50"/>
                <a:gd name="T9" fmla="*/ 7 h 15"/>
                <a:gd name="T10" fmla="*/ 28 w 50"/>
                <a:gd name="T11" fmla="*/ 0 h 15"/>
                <a:gd name="T12" fmla="*/ 50 w 50"/>
                <a:gd name="T13" fmla="*/ 7 h 15"/>
                <a:gd name="T14" fmla="*/ 49 w 50"/>
                <a:gd name="T15" fmla="*/ 10 h 15"/>
                <a:gd name="T16" fmla="*/ 26 w 50"/>
                <a:gd name="T17" fmla="*/ 15 h 15"/>
                <a:gd name="T18" fmla="*/ 3 w 50"/>
                <a:gd name="T19" fmla="*/ 11 h 15"/>
                <a:gd name="T20" fmla="*/ 26 w 50"/>
                <a:gd name="T21" fmla="*/ 13 h 15"/>
                <a:gd name="T22" fmla="*/ 47 w 50"/>
                <a:gd name="T23" fmla="*/ 9 h 15"/>
                <a:gd name="T24" fmla="*/ 47 w 50"/>
                <a:gd name="T25" fmla="*/ 7 h 15"/>
                <a:gd name="T26" fmla="*/ 28 w 50"/>
                <a:gd name="T27" fmla="*/ 3 h 15"/>
                <a:gd name="T28" fmla="*/ 3 w 50"/>
                <a:gd name="T29" fmla="*/ 9 h 15"/>
                <a:gd name="T30" fmla="*/ 3 w 50"/>
                <a:gd name="T31" fmla="*/ 1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0" h="15">
                  <a:moveTo>
                    <a:pt x="26" y="15"/>
                  </a:moveTo>
                  <a:cubicBezTo>
                    <a:pt x="26" y="15"/>
                    <a:pt x="26" y="15"/>
                    <a:pt x="26" y="15"/>
                  </a:cubicBezTo>
                  <a:cubicBezTo>
                    <a:pt x="16" y="15"/>
                    <a:pt x="5" y="14"/>
                    <a:pt x="2" y="13"/>
                  </a:cubicBezTo>
                  <a:cubicBezTo>
                    <a:pt x="1" y="13"/>
                    <a:pt x="1" y="13"/>
                    <a:pt x="1" y="12"/>
                  </a:cubicBezTo>
                  <a:cubicBezTo>
                    <a:pt x="0" y="11"/>
                    <a:pt x="0" y="9"/>
                    <a:pt x="1" y="7"/>
                  </a:cubicBezTo>
                  <a:cubicBezTo>
                    <a:pt x="5" y="2"/>
                    <a:pt x="18" y="0"/>
                    <a:pt x="28" y="0"/>
                  </a:cubicBezTo>
                  <a:cubicBezTo>
                    <a:pt x="31" y="0"/>
                    <a:pt x="48" y="1"/>
                    <a:pt x="50" y="7"/>
                  </a:cubicBezTo>
                  <a:cubicBezTo>
                    <a:pt x="50" y="8"/>
                    <a:pt x="50" y="9"/>
                    <a:pt x="49" y="10"/>
                  </a:cubicBezTo>
                  <a:cubicBezTo>
                    <a:pt x="46" y="14"/>
                    <a:pt x="39" y="15"/>
                    <a:pt x="26" y="15"/>
                  </a:cubicBezTo>
                  <a:close/>
                  <a:moveTo>
                    <a:pt x="3" y="11"/>
                  </a:moveTo>
                  <a:cubicBezTo>
                    <a:pt x="7" y="12"/>
                    <a:pt x="16" y="13"/>
                    <a:pt x="26" y="13"/>
                  </a:cubicBezTo>
                  <a:cubicBezTo>
                    <a:pt x="37" y="13"/>
                    <a:pt x="45" y="11"/>
                    <a:pt x="47" y="9"/>
                  </a:cubicBezTo>
                  <a:cubicBezTo>
                    <a:pt x="47" y="8"/>
                    <a:pt x="48" y="8"/>
                    <a:pt x="47" y="7"/>
                  </a:cubicBezTo>
                  <a:cubicBezTo>
                    <a:pt x="47" y="5"/>
                    <a:pt x="40" y="3"/>
                    <a:pt x="28" y="3"/>
                  </a:cubicBezTo>
                  <a:cubicBezTo>
                    <a:pt x="16" y="3"/>
                    <a:pt x="6" y="5"/>
                    <a:pt x="3" y="9"/>
                  </a:cubicBezTo>
                  <a:cubicBezTo>
                    <a:pt x="3" y="9"/>
                    <a:pt x="3" y="10"/>
                    <a:pt x="3" y="11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" name="Freeform 15"/>
            <p:cNvSpPr>
              <a:spLocks noEditPoints="1"/>
            </p:cNvSpPr>
            <p:nvPr/>
          </p:nvSpPr>
          <p:spPr bwMode="auto">
            <a:xfrm>
              <a:off x="7996238" y="1801813"/>
              <a:ext cx="244475" cy="65088"/>
            </a:xfrm>
            <a:custGeom>
              <a:avLst/>
              <a:gdLst>
                <a:gd name="T0" fmla="*/ 24 w 101"/>
                <a:gd name="T1" fmla="*/ 27 h 27"/>
                <a:gd name="T2" fmla="*/ 24 w 101"/>
                <a:gd name="T3" fmla="*/ 27 h 27"/>
                <a:gd name="T4" fmla="*/ 1 w 101"/>
                <a:gd name="T5" fmla="*/ 25 h 27"/>
                <a:gd name="T6" fmla="*/ 1 w 101"/>
                <a:gd name="T7" fmla="*/ 25 h 27"/>
                <a:gd name="T8" fmla="*/ 1 w 101"/>
                <a:gd name="T9" fmla="*/ 24 h 27"/>
                <a:gd name="T10" fmla="*/ 2 w 101"/>
                <a:gd name="T11" fmla="*/ 21 h 27"/>
                <a:gd name="T12" fmla="*/ 14 w 101"/>
                <a:gd name="T13" fmla="*/ 4 h 27"/>
                <a:gd name="T14" fmla="*/ 49 w 101"/>
                <a:gd name="T15" fmla="*/ 0 h 27"/>
                <a:gd name="T16" fmla="*/ 83 w 101"/>
                <a:gd name="T17" fmla="*/ 2 h 27"/>
                <a:gd name="T18" fmla="*/ 99 w 101"/>
                <a:gd name="T19" fmla="*/ 17 h 27"/>
                <a:gd name="T20" fmla="*/ 101 w 101"/>
                <a:gd name="T21" fmla="*/ 23 h 27"/>
                <a:gd name="T22" fmla="*/ 86 w 101"/>
                <a:gd name="T23" fmla="*/ 27 h 27"/>
                <a:gd name="T24" fmla="*/ 71 w 101"/>
                <a:gd name="T25" fmla="*/ 26 h 27"/>
                <a:gd name="T26" fmla="*/ 64 w 101"/>
                <a:gd name="T27" fmla="*/ 26 h 27"/>
                <a:gd name="T28" fmla="*/ 45 w 101"/>
                <a:gd name="T29" fmla="*/ 26 h 27"/>
                <a:gd name="T30" fmla="*/ 24 w 101"/>
                <a:gd name="T31" fmla="*/ 27 h 27"/>
                <a:gd name="T32" fmla="*/ 3 w 101"/>
                <a:gd name="T33" fmla="*/ 24 h 27"/>
                <a:gd name="T34" fmla="*/ 24 w 101"/>
                <a:gd name="T35" fmla="*/ 25 h 27"/>
                <a:gd name="T36" fmla="*/ 24 w 101"/>
                <a:gd name="T37" fmla="*/ 25 h 27"/>
                <a:gd name="T38" fmla="*/ 44 w 101"/>
                <a:gd name="T39" fmla="*/ 24 h 27"/>
                <a:gd name="T40" fmla="*/ 64 w 101"/>
                <a:gd name="T41" fmla="*/ 24 h 27"/>
                <a:gd name="T42" fmla="*/ 71 w 101"/>
                <a:gd name="T43" fmla="*/ 24 h 27"/>
                <a:gd name="T44" fmla="*/ 86 w 101"/>
                <a:gd name="T45" fmla="*/ 25 h 27"/>
                <a:gd name="T46" fmla="*/ 99 w 101"/>
                <a:gd name="T47" fmla="*/ 22 h 27"/>
                <a:gd name="T48" fmla="*/ 98 w 101"/>
                <a:gd name="T49" fmla="*/ 18 h 27"/>
                <a:gd name="T50" fmla="*/ 82 w 101"/>
                <a:gd name="T51" fmla="*/ 4 h 27"/>
                <a:gd name="T52" fmla="*/ 49 w 101"/>
                <a:gd name="T53" fmla="*/ 2 h 27"/>
                <a:gd name="T54" fmla="*/ 15 w 101"/>
                <a:gd name="T55" fmla="*/ 6 h 27"/>
                <a:gd name="T56" fmla="*/ 4 w 101"/>
                <a:gd name="T57" fmla="*/ 22 h 27"/>
                <a:gd name="T58" fmla="*/ 3 w 101"/>
                <a:gd name="T5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01" h="27">
                  <a:moveTo>
                    <a:pt x="24" y="27"/>
                  </a:moveTo>
                  <a:cubicBezTo>
                    <a:pt x="24" y="27"/>
                    <a:pt x="24" y="27"/>
                    <a:pt x="24" y="27"/>
                  </a:cubicBezTo>
                  <a:cubicBezTo>
                    <a:pt x="15" y="27"/>
                    <a:pt x="8" y="27"/>
                    <a:pt x="1" y="25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0" y="25"/>
                    <a:pt x="0" y="24"/>
                    <a:pt x="1" y="24"/>
                  </a:cubicBezTo>
                  <a:cubicBezTo>
                    <a:pt x="1" y="23"/>
                    <a:pt x="1" y="22"/>
                    <a:pt x="2" y="21"/>
                  </a:cubicBezTo>
                  <a:cubicBezTo>
                    <a:pt x="5" y="15"/>
                    <a:pt x="9" y="7"/>
                    <a:pt x="14" y="4"/>
                  </a:cubicBezTo>
                  <a:cubicBezTo>
                    <a:pt x="20" y="0"/>
                    <a:pt x="38" y="0"/>
                    <a:pt x="49" y="0"/>
                  </a:cubicBezTo>
                  <a:cubicBezTo>
                    <a:pt x="62" y="0"/>
                    <a:pt x="77" y="1"/>
                    <a:pt x="83" y="2"/>
                  </a:cubicBezTo>
                  <a:cubicBezTo>
                    <a:pt x="88" y="3"/>
                    <a:pt x="96" y="11"/>
                    <a:pt x="99" y="17"/>
                  </a:cubicBezTo>
                  <a:cubicBezTo>
                    <a:pt x="101" y="20"/>
                    <a:pt x="101" y="21"/>
                    <a:pt x="101" y="23"/>
                  </a:cubicBezTo>
                  <a:cubicBezTo>
                    <a:pt x="99" y="26"/>
                    <a:pt x="95" y="27"/>
                    <a:pt x="86" y="27"/>
                  </a:cubicBezTo>
                  <a:cubicBezTo>
                    <a:pt x="81" y="27"/>
                    <a:pt x="75" y="27"/>
                    <a:pt x="71" y="26"/>
                  </a:cubicBezTo>
                  <a:cubicBezTo>
                    <a:pt x="68" y="26"/>
                    <a:pt x="66" y="26"/>
                    <a:pt x="64" y="26"/>
                  </a:cubicBezTo>
                  <a:cubicBezTo>
                    <a:pt x="58" y="26"/>
                    <a:pt x="51" y="26"/>
                    <a:pt x="45" y="26"/>
                  </a:cubicBezTo>
                  <a:cubicBezTo>
                    <a:pt x="38" y="27"/>
                    <a:pt x="31" y="27"/>
                    <a:pt x="24" y="27"/>
                  </a:cubicBezTo>
                  <a:close/>
                  <a:moveTo>
                    <a:pt x="3" y="24"/>
                  </a:moveTo>
                  <a:cubicBezTo>
                    <a:pt x="9" y="25"/>
                    <a:pt x="16" y="25"/>
                    <a:pt x="24" y="25"/>
                  </a:cubicBezTo>
                  <a:cubicBezTo>
                    <a:pt x="24" y="25"/>
                    <a:pt x="24" y="25"/>
                    <a:pt x="24" y="25"/>
                  </a:cubicBezTo>
                  <a:cubicBezTo>
                    <a:pt x="30" y="25"/>
                    <a:pt x="38" y="25"/>
                    <a:pt x="44" y="24"/>
                  </a:cubicBezTo>
                  <a:cubicBezTo>
                    <a:pt x="51" y="24"/>
                    <a:pt x="58" y="24"/>
                    <a:pt x="64" y="24"/>
                  </a:cubicBezTo>
                  <a:cubicBezTo>
                    <a:pt x="66" y="24"/>
                    <a:pt x="68" y="24"/>
                    <a:pt x="71" y="24"/>
                  </a:cubicBezTo>
                  <a:cubicBezTo>
                    <a:pt x="75" y="24"/>
                    <a:pt x="81" y="25"/>
                    <a:pt x="86" y="25"/>
                  </a:cubicBezTo>
                  <a:cubicBezTo>
                    <a:pt x="96" y="25"/>
                    <a:pt x="98" y="23"/>
                    <a:pt x="99" y="22"/>
                  </a:cubicBezTo>
                  <a:cubicBezTo>
                    <a:pt x="99" y="22"/>
                    <a:pt x="99" y="21"/>
                    <a:pt x="98" y="18"/>
                  </a:cubicBezTo>
                  <a:cubicBezTo>
                    <a:pt x="94" y="12"/>
                    <a:pt x="86" y="5"/>
                    <a:pt x="82" y="4"/>
                  </a:cubicBezTo>
                  <a:cubicBezTo>
                    <a:pt x="78" y="3"/>
                    <a:pt x="64" y="2"/>
                    <a:pt x="49" y="2"/>
                  </a:cubicBezTo>
                  <a:cubicBezTo>
                    <a:pt x="31" y="2"/>
                    <a:pt x="19" y="3"/>
                    <a:pt x="15" y="6"/>
                  </a:cubicBezTo>
                  <a:cubicBezTo>
                    <a:pt x="10" y="9"/>
                    <a:pt x="7" y="17"/>
                    <a:pt x="4" y="22"/>
                  </a:cubicBezTo>
                  <a:cubicBezTo>
                    <a:pt x="4" y="23"/>
                    <a:pt x="3" y="23"/>
                    <a:pt x="3" y="24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" name="Freeform 16"/>
            <p:cNvSpPr/>
            <p:nvPr/>
          </p:nvSpPr>
          <p:spPr bwMode="auto">
            <a:xfrm>
              <a:off x="8364538" y="1609726"/>
              <a:ext cx="146050" cy="266700"/>
            </a:xfrm>
            <a:custGeom>
              <a:avLst/>
              <a:gdLst>
                <a:gd name="T0" fmla="*/ 29 w 60"/>
                <a:gd name="T1" fmla="*/ 110 h 110"/>
                <a:gd name="T2" fmla="*/ 28 w 60"/>
                <a:gd name="T3" fmla="*/ 109 h 110"/>
                <a:gd name="T4" fmla="*/ 29 w 60"/>
                <a:gd name="T5" fmla="*/ 108 h 110"/>
                <a:gd name="T6" fmla="*/ 51 w 60"/>
                <a:gd name="T7" fmla="*/ 92 h 110"/>
                <a:gd name="T8" fmla="*/ 13 w 60"/>
                <a:gd name="T9" fmla="*/ 19 h 110"/>
                <a:gd name="T10" fmla="*/ 0 w 60"/>
                <a:gd name="T11" fmla="*/ 2 h 110"/>
                <a:gd name="T12" fmla="*/ 0 w 60"/>
                <a:gd name="T13" fmla="*/ 0 h 110"/>
                <a:gd name="T14" fmla="*/ 2 w 60"/>
                <a:gd name="T15" fmla="*/ 0 h 110"/>
                <a:gd name="T16" fmla="*/ 15 w 60"/>
                <a:gd name="T17" fmla="*/ 17 h 110"/>
                <a:gd name="T18" fmla="*/ 53 w 60"/>
                <a:gd name="T19" fmla="*/ 92 h 110"/>
                <a:gd name="T20" fmla="*/ 30 w 60"/>
                <a:gd name="T21" fmla="*/ 110 h 110"/>
                <a:gd name="T22" fmla="*/ 29 w 60"/>
                <a:gd name="T23" fmla="*/ 11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0" h="110">
                  <a:moveTo>
                    <a:pt x="29" y="110"/>
                  </a:moveTo>
                  <a:cubicBezTo>
                    <a:pt x="29" y="110"/>
                    <a:pt x="29" y="110"/>
                    <a:pt x="28" y="109"/>
                  </a:cubicBezTo>
                  <a:cubicBezTo>
                    <a:pt x="28" y="108"/>
                    <a:pt x="29" y="108"/>
                    <a:pt x="29" y="108"/>
                  </a:cubicBezTo>
                  <a:cubicBezTo>
                    <a:pt x="41" y="105"/>
                    <a:pt x="48" y="99"/>
                    <a:pt x="51" y="92"/>
                  </a:cubicBezTo>
                  <a:cubicBezTo>
                    <a:pt x="57" y="72"/>
                    <a:pt x="32" y="41"/>
                    <a:pt x="13" y="19"/>
                  </a:cubicBezTo>
                  <a:cubicBezTo>
                    <a:pt x="8" y="12"/>
                    <a:pt x="3" y="6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5" y="5"/>
                    <a:pt x="10" y="11"/>
                    <a:pt x="15" y="17"/>
                  </a:cubicBezTo>
                  <a:cubicBezTo>
                    <a:pt x="34" y="40"/>
                    <a:pt x="60" y="71"/>
                    <a:pt x="53" y="92"/>
                  </a:cubicBezTo>
                  <a:cubicBezTo>
                    <a:pt x="50" y="101"/>
                    <a:pt x="42" y="107"/>
                    <a:pt x="30" y="110"/>
                  </a:cubicBezTo>
                  <a:cubicBezTo>
                    <a:pt x="30" y="110"/>
                    <a:pt x="30" y="110"/>
                    <a:pt x="29" y="110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" name="Freeform 17"/>
            <p:cNvSpPr/>
            <p:nvPr/>
          </p:nvSpPr>
          <p:spPr bwMode="auto">
            <a:xfrm>
              <a:off x="8286750" y="1871663"/>
              <a:ext cx="152400" cy="22225"/>
            </a:xfrm>
            <a:custGeom>
              <a:avLst/>
              <a:gdLst>
                <a:gd name="T0" fmla="*/ 1 w 63"/>
                <a:gd name="T1" fmla="*/ 9 h 9"/>
                <a:gd name="T2" fmla="*/ 0 w 63"/>
                <a:gd name="T3" fmla="*/ 8 h 9"/>
                <a:gd name="T4" fmla="*/ 1 w 63"/>
                <a:gd name="T5" fmla="*/ 7 h 9"/>
                <a:gd name="T6" fmla="*/ 61 w 63"/>
                <a:gd name="T7" fmla="*/ 0 h 9"/>
                <a:gd name="T8" fmla="*/ 63 w 63"/>
                <a:gd name="T9" fmla="*/ 1 h 9"/>
                <a:gd name="T10" fmla="*/ 62 w 63"/>
                <a:gd name="T11" fmla="*/ 2 h 9"/>
                <a:gd name="T12" fmla="*/ 1 w 63"/>
                <a:gd name="T13" fmla="*/ 9 h 9"/>
                <a:gd name="T14" fmla="*/ 1 w 63"/>
                <a:gd name="T15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3" h="9">
                  <a:moveTo>
                    <a:pt x="1" y="9"/>
                  </a:moveTo>
                  <a:cubicBezTo>
                    <a:pt x="1" y="9"/>
                    <a:pt x="0" y="9"/>
                    <a:pt x="0" y="8"/>
                  </a:cubicBezTo>
                  <a:cubicBezTo>
                    <a:pt x="0" y="7"/>
                    <a:pt x="1" y="7"/>
                    <a:pt x="1" y="7"/>
                  </a:cubicBezTo>
                  <a:cubicBezTo>
                    <a:pt x="22" y="6"/>
                    <a:pt x="42" y="3"/>
                    <a:pt x="61" y="0"/>
                  </a:cubicBezTo>
                  <a:cubicBezTo>
                    <a:pt x="62" y="0"/>
                    <a:pt x="62" y="0"/>
                    <a:pt x="63" y="1"/>
                  </a:cubicBezTo>
                  <a:cubicBezTo>
                    <a:pt x="63" y="1"/>
                    <a:pt x="62" y="2"/>
                    <a:pt x="62" y="2"/>
                  </a:cubicBezTo>
                  <a:cubicBezTo>
                    <a:pt x="43" y="6"/>
                    <a:pt x="22" y="8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" name="Freeform 18"/>
            <p:cNvSpPr/>
            <p:nvPr/>
          </p:nvSpPr>
          <p:spPr bwMode="auto">
            <a:xfrm>
              <a:off x="7712075" y="1622426"/>
              <a:ext cx="150813" cy="273050"/>
            </a:xfrm>
            <a:custGeom>
              <a:avLst/>
              <a:gdLst>
                <a:gd name="T0" fmla="*/ 40 w 62"/>
                <a:gd name="T1" fmla="*/ 113 h 113"/>
                <a:gd name="T2" fmla="*/ 40 w 62"/>
                <a:gd name="T3" fmla="*/ 113 h 113"/>
                <a:gd name="T4" fmla="*/ 11 w 62"/>
                <a:gd name="T5" fmla="*/ 99 h 113"/>
                <a:gd name="T6" fmla="*/ 56 w 62"/>
                <a:gd name="T7" fmla="*/ 6 h 113"/>
                <a:gd name="T8" fmla="*/ 60 w 62"/>
                <a:gd name="T9" fmla="*/ 0 h 113"/>
                <a:gd name="T10" fmla="*/ 62 w 62"/>
                <a:gd name="T11" fmla="*/ 0 h 113"/>
                <a:gd name="T12" fmla="*/ 62 w 62"/>
                <a:gd name="T13" fmla="*/ 2 h 113"/>
                <a:gd name="T14" fmla="*/ 57 w 62"/>
                <a:gd name="T15" fmla="*/ 7 h 113"/>
                <a:gd name="T16" fmla="*/ 13 w 62"/>
                <a:gd name="T17" fmla="*/ 98 h 113"/>
                <a:gd name="T18" fmla="*/ 40 w 62"/>
                <a:gd name="T19" fmla="*/ 110 h 113"/>
                <a:gd name="T20" fmla="*/ 41 w 62"/>
                <a:gd name="T21" fmla="*/ 111 h 113"/>
                <a:gd name="T22" fmla="*/ 40 w 62"/>
                <a:gd name="T23" fmla="*/ 113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2" h="113">
                  <a:moveTo>
                    <a:pt x="40" y="113"/>
                  </a:moveTo>
                  <a:cubicBezTo>
                    <a:pt x="40" y="113"/>
                    <a:pt x="40" y="113"/>
                    <a:pt x="40" y="113"/>
                  </a:cubicBezTo>
                  <a:cubicBezTo>
                    <a:pt x="24" y="112"/>
                    <a:pt x="14" y="108"/>
                    <a:pt x="11" y="99"/>
                  </a:cubicBezTo>
                  <a:cubicBezTo>
                    <a:pt x="0" y="76"/>
                    <a:pt x="36" y="30"/>
                    <a:pt x="56" y="6"/>
                  </a:cubicBezTo>
                  <a:cubicBezTo>
                    <a:pt x="57" y="4"/>
                    <a:pt x="59" y="2"/>
                    <a:pt x="60" y="0"/>
                  </a:cubicBezTo>
                  <a:cubicBezTo>
                    <a:pt x="60" y="0"/>
                    <a:pt x="61" y="0"/>
                    <a:pt x="62" y="0"/>
                  </a:cubicBezTo>
                  <a:cubicBezTo>
                    <a:pt x="62" y="1"/>
                    <a:pt x="62" y="1"/>
                    <a:pt x="62" y="2"/>
                  </a:cubicBezTo>
                  <a:cubicBezTo>
                    <a:pt x="60" y="3"/>
                    <a:pt x="59" y="5"/>
                    <a:pt x="57" y="7"/>
                  </a:cubicBezTo>
                  <a:cubicBezTo>
                    <a:pt x="40" y="30"/>
                    <a:pt x="2" y="77"/>
                    <a:pt x="13" y="98"/>
                  </a:cubicBezTo>
                  <a:cubicBezTo>
                    <a:pt x="16" y="106"/>
                    <a:pt x="25" y="110"/>
                    <a:pt x="40" y="110"/>
                  </a:cubicBezTo>
                  <a:cubicBezTo>
                    <a:pt x="40" y="110"/>
                    <a:pt x="41" y="111"/>
                    <a:pt x="41" y="111"/>
                  </a:cubicBezTo>
                  <a:cubicBezTo>
                    <a:pt x="41" y="112"/>
                    <a:pt x="40" y="113"/>
                    <a:pt x="40" y="113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" name="Freeform 19"/>
            <p:cNvSpPr/>
            <p:nvPr/>
          </p:nvSpPr>
          <p:spPr bwMode="auto">
            <a:xfrm>
              <a:off x="7818438" y="1176338"/>
              <a:ext cx="582613" cy="450850"/>
            </a:xfrm>
            <a:custGeom>
              <a:avLst/>
              <a:gdLst>
                <a:gd name="T0" fmla="*/ 17 w 240"/>
                <a:gd name="T1" fmla="*/ 186 h 186"/>
                <a:gd name="T2" fmla="*/ 16 w 240"/>
                <a:gd name="T3" fmla="*/ 185 h 186"/>
                <a:gd name="T4" fmla="*/ 0 w 240"/>
                <a:gd name="T5" fmla="*/ 48 h 186"/>
                <a:gd name="T6" fmla="*/ 0 w 240"/>
                <a:gd name="T7" fmla="*/ 48 h 186"/>
                <a:gd name="T8" fmla="*/ 34 w 240"/>
                <a:gd name="T9" fmla="*/ 12 h 186"/>
                <a:gd name="T10" fmla="*/ 40 w 240"/>
                <a:gd name="T11" fmla="*/ 11 h 186"/>
                <a:gd name="T12" fmla="*/ 205 w 240"/>
                <a:gd name="T13" fmla="*/ 13 h 186"/>
                <a:gd name="T14" fmla="*/ 224 w 240"/>
                <a:gd name="T15" fmla="*/ 25 h 186"/>
                <a:gd name="T16" fmla="*/ 229 w 240"/>
                <a:gd name="T17" fmla="*/ 160 h 186"/>
                <a:gd name="T18" fmla="*/ 227 w 240"/>
                <a:gd name="T19" fmla="*/ 180 h 186"/>
                <a:gd name="T20" fmla="*/ 226 w 240"/>
                <a:gd name="T21" fmla="*/ 181 h 186"/>
                <a:gd name="T22" fmla="*/ 225 w 240"/>
                <a:gd name="T23" fmla="*/ 180 h 186"/>
                <a:gd name="T24" fmla="*/ 227 w 240"/>
                <a:gd name="T25" fmla="*/ 160 h 186"/>
                <a:gd name="T26" fmla="*/ 221 w 240"/>
                <a:gd name="T27" fmla="*/ 26 h 186"/>
                <a:gd name="T28" fmla="*/ 205 w 240"/>
                <a:gd name="T29" fmla="*/ 15 h 186"/>
                <a:gd name="T30" fmla="*/ 40 w 240"/>
                <a:gd name="T31" fmla="*/ 13 h 186"/>
                <a:gd name="T32" fmla="*/ 34 w 240"/>
                <a:gd name="T33" fmla="*/ 14 h 186"/>
                <a:gd name="T34" fmla="*/ 2 w 240"/>
                <a:gd name="T35" fmla="*/ 48 h 186"/>
                <a:gd name="T36" fmla="*/ 2 w 240"/>
                <a:gd name="T37" fmla="*/ 48 h 186"/>
                <a:gd name="T38" fmla="*/ 18 w 240"/>
                <a:gd name="T39" fmla="*/ 185 h 186"/>
                <a:gd name="T40" fmla="*/ 17 w 240"/>
                <a:gd name="T41" fmla="*/ 186 h 186"/>
                <a:gd name="T42" fmla="*/ 17 w 240"/>
                <a:gd name="T43" fmla="*/ 186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40" h="186">
                  <a:moveTo>
                    <a:pt x="17" y="186"/>
                  </a:moveTo>
                  <a:cubicBezTo>
                    <a:pt x="16" y="186"/>
                    <a:pt x="16" y="186"/>
                    <a:pt x="16" y="185"/>
                  </a:cubicBezTo>
                  <a:cubicBezTo>
                    <a:pt x="1" y="144"/>
                    <a:pt x="1" y="93"/>
                    <a:pt x="0" y="48"/>
                  </a:cubicBezTo>
                  <a:cubicBezTo>
                    <a:pt x="0" y="48"/>
                    <a:pt x="0" y="48"/>
                    <a:pt x="0" y="48"/>
                  </a:cubicBezTo>
                  <a:cubicBezTo>
                    <a:pt x="0" y="17"/>
                    <a:pt x="13" y="15"/>
                    <a:pt x="34" y="12"/>
                  </a:cubicBezTo>
                  <a:cubicBezTo>
                    <a:pt x="36" y="11"/>
                    <a:pt x="38" y="11"/>
                    <a:pt x="40" y="11"/>
                  </a:cubicBezTo>
                  <a:cubicBezTo>
                    <a:pt x="87" y="3"/>
                    <a:pt x="158" y="0"/>
                    <a:pt x="205" y="13"/>
                  </a:cubicBezTo>
                  <a:cubicBezTo>
                    <a:pt x="214" y="15"/>
                    <a:pt x="221" y="18"/>
                    <a:pt x="224" y="25"/>
                  </a:cubicBezTo>
                  <a:cubicBezTo>
                    <a:pt x="240" y="69"/>
                    <a:pt x="235" y="113"/>
                    <a:pt x="229" y="160"/>
                  </a:cubicBezTo>
                  <a:cubicBezTo>
                    <a:pt x="229" y="167"/>
                    <a:pt x="228" y="174"/>
                    <a:pt x="227" y="180"/>
                  </a:cubicBezTo>
                  <a:cubicBezTo>
                    <a:pt x="227" y="181"/>
                    <a:pt x="226" y="181"/>
                    <a:pt x="226" y="181"/>
                  </a:cubicBezTo>
                  <a:cubicBezTo>
                    <a:pt x="225" y="181"/>
                    <a:pt x="225" y="181"/>
                    <a:pt x="225" y="180"/>
                  </a:cubicBezTo>
                  <a:cubicBezTo>
                    <a:pt x="226" y="173"/>
                    <a:pt x="226" y="167"/>
                    <a:pt x="227" y="160"/>
                  </a:cubicBezTo>
                  <a:cubicBezTo>
                    <a:pt x="232" y="113"/>
                    <a:pt x="237" y="69"/>
                    <a:pt x="221" y="26"/>
                  </a:cubicBezTo>
                  <a:cubicBezTo>
                    <a:pt x="219" y="20"/>
                    <a:pt x="213" y="17"/>
                    <a:pt x="205" y="15"/>
                  </a:cubicBezTo>
                  <a:cubicBezTo>
                    <a:pt x="158" y="2"/>
                    <a:pt x="87" y="5"/>
                    <a:pt x="40" y="13"/>
                  </a:cubicBezTo>
                  <a:cubicBezTo>
                    <a:pt x="38" y="13"/>
                    <a:pt x="36" y="14"/>
                    <a:pt x="34" y="14"/>
                  </a:cubicBezTo>
                  <a:cubicBezTo>
                    <a:pt x="13" y="17"/>
                    <a:pt x="2" y="19"/>
                    <a:pt x="2" y="48"/>
                  </a:cubicBezTo>
                  <a:cubicBezTo>
                    <a:pt x="2" y="48"/>
                    <a:pt x="2" y="48"/>
                    <a:pt x="2" y="48"/>
                  </a:cubicBezTo>
                  <a:cubicBezTo>
                    <a:pt x="3" y="93"/>
                    <a:pt x="4" y="143"/>
                    <a:pt x="18" y="185"/>
                  </a:cubicBezTo>
                  <a:cubicBezTo>
                    <a:pt x="18" y="185"/>
                    <a:pt x="18" y="186"/>
                    <a:pt x="17" y="186"/>
                  </a:cubicBezTo>
                  <a:cubicBezTo>
                    <a:pt x="17" y="186"/>
                    <a:pt x="17" y="186"/>
                    <a:pt x="17" y="186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" name="Freeform 20"/>
            <p:cNvSpPr/>
            <p:nvPr/>
          </p:nvSpPr>
          <p:spPr bwMode="auto">
            <a:xfrm>
              <a:off x="7858125" y="1609726"/>
              <a:ext cx="511175" cy="26988"/>
            </a:xfrm>
            <a:custGeom>
              <a:avLst/>
              <a:gdLst>
                <a:gd name="T0" fmla="*/ 88 w 211"/>
                <a:gd name="T1" fmla="*/ 11 h 11"/>
                <a:gd name="T2" fmla="*/ 1 w 211"/>
                <a:gd name="T3" fmla="*/ 7 h 11"/>
                <a:gd name="T4" fmla="*/ 0 w 211"/>
                <a:gd name="T5" fmla="*/ 6 h 11"/>
                <a:gd name="T6" fmla="*/ 1 w 211"/>
                <a:gd name="T7" fmla="*/ 5 h 11"/>
                <a:gd name="T8" fmla="*/ 210 w 211"/>
                <a:gd name="T9" fmla="*/ 0 h 11"/>
                <a:gd name="T10" fmla="*/ 211 w 211"/>
                <a:gd name="T11" fmla="*/ 1 h 11"/>
                <a:gd name="T12" fmla="*/ 210 w 211"/>
                <a:gd name="T13" fmla="*/ 2 h 11"/>
                <a:gd name="T14" fmla="*/ 88 w 211"/>
                <a:gd name="T15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1" h="11">
                  <a:moveTo>
                    <a:pt x="88" y="11"/>
                  </a:moveTo>
                  <a:cubicBezTo>
                    <a:pt x="60" y="11"/>
                    <a:pt x="31" y="10"/>
                    <a:pt x="1" y="7"/>
                  </a:cubicBezTo>
                  <a:cubicBezTo>
                    <a:pt x="0" y="7"/>
                    <a:pt x="0" y="7"/>
                    <a:pt x="0" y="6"/>
                  </a:cubicBezTo>
                  <a:cubicBezTo>
                    <a:pt x="0" y="5"/>
                    <a:pt x="0" y="5"/>
                    <a:pt x="1" y="5"/>
                  </a:cubicBezTo>
                  <a:cubicBezTo>
                    <a:pt x="77" y="11"/>
                    <a:pt x="147" y="9"/>
                    <a:pt x="210" y="0"/>
                  </a:cubicBezTo>
                  <a:cubicBezTo>
                    <a:pt x="210" y="0"/>
                    <a:pt x="211" y="0"/>
                    <a:pt x="211" y="1"/>
                  </a:cubicBezTo>
                  <a:cubicBezTo>
                    <a:pt x="211" y="2"/>
                    <a:pt x="211" y="2"/>
                    <a:pt x="210" y="2"/>
                  </a:cubicBezTo>
                  <a:cubicBezTo>
                    <a:pt x="172" y="8"/>
                    <a:pt x="131" y="11"/>
                    <a:pt x="88" y="11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" name="Freeform 21"/>
            <p:cNvSpPr/>
            <p:nvPr/>
          </p:nvSpPr>
          <p:spPr bwMode="auto">
            <a:xfrm>
              <a:off x="7797800" y="1857376"/>
              <a:ext cx="50800" cy="38100"/>
            </a:xfrm>
            <a:custGeom>
              <a:avLst/>
              <a:gdLst>
                <a:gd name="T0" fmla="*/ 18 w 21"/>
                <a:gd name="T1" fmla="*/ 16 h 16"/>
                <a:gd name="T2" fmla="*/ 18 w 21"/>
                <a:gd name="T3" fmla="*/ 16 h 16"/>
                <a:gd name="T4" fmla="*/ 17 w 21"/>
                <a:gd name="T5" fmla="*/ 15 h 16"/>
                <a:gd name="T6" fmla="*/ 14 w 21"/>
                <a:gd name="T7" fmla="*/ 5 h 16"/>
                <a:gd name="T8" fmla="*/ 6 w 21"/>
                <a:gd name="T9" fmla="*/ 5 h 16"/>
                <a:gd name="T10" fmla="*/ 6 w 21"/>
                <a:gd name="T11" fmla="*/ 14 h 16"/>
                <a:gd name="T12" fmla="*/ 5 w 21"/>
                <a:gd name="T13" fmla="*/ 16 h 16"/>
                <a:gd name="T14" fmla="*/ 4 w 21"/>
                <a:gd name="T15" fmla="*/ 15 h 16"/>
                <a:gd name="T16" fmla="*/ 5 w 21"/>
                <a:gd name="T17" fmla="*/ 3 h 16"/>
                <a:gd name="T18" fmla="*/ 16 w 21"/>
                <a:gd name="T19" fmla="*/ 3 h 16"/>
                <a:gd name="T20" fmla="*/ 19 w 21"/>
                <a:gd name="T21" fmla="*/ 15 h 16"/>
                <a:gd name="T22" fmla="*/ 18 w 21"/>
                <a:gd name="T23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1" h="16">
                  <a:moveTo>
                    <a:pt x="18" y="16"/>
                  </a:moveTo>
                  <a:cubicBezTo>
                    <a:pt x="18" y="16"/>
                    <a:pt x="18" y="16"/>
                    <a:pt x="18" y="16"/>
                  </a:cubicBezTo>
                  <a:cubicBezTo>
                    <a:pt x="17" y="16"/>
                    <a:pt x="17" y="15"/>
                    <a:pt x="17" y="15"/>
                  </a:cubicBezTo>
                  <a:cubicBezTo>
                    <a:pt x="18" y="10"/>
                    <a:pt x="17" y="7"/>
                    <a:pt x="14" y="5"/>
                  </a:cubicBezTo>
                  <a:cubicBezTo>
                    <a:pt x="12" y="3"/>
                    <a:pt x="8" y="3"/>
                    <a:pt x="6" y="5"/>
                  </a:cubicBezTo>
                  <a:cubicBezTo>
                    <a:pt x="4" y="6"/>
                    <a:pt x="4" y="10"/>
                    <a:pt x="6" y="14"/>
                  </a:cubicBezTo>
                  <a:cubicBezTo>
                    <a:pt x="6" y="15"/>
                    <a:pt x="6" y="15"/>
                    <a:pt x="5" y="16"/>
                  </a:cubicBezTo>
                  <a:cubicBezTo>
                    <a:pt x="5" y="16"/>
                    <a:pt x="4" y="16"/>
                    <a:pt x="4" y="15"/>
                  </a:cubicBezTo>
                  <a:cubicBezTo>
                    <a:pt x="0" y="7"/>
                    <a:pt x="3" y="4"/>
                    <a:pt x="5" y="3"/>
                  </a:cubicBezTo>
                  <a:cubicBezTo>
                    <a:pt x="8" y="0"/>
                    <a:pt x="12" y="0"/>
                    <a:pt x="16" y="3"/>
                  </a:cubicBezTo>
                  <a:cubicBezTo>
                    <a:pt x="20" y="5"/>
                    <a:pt x="21" y="10"/>
                    <a:pt x="19" y="15"/>
                  </a:cubicBezTo>
                  <a:cubicBezTo>
                    <a:pt x="19" y="16"/>
                    <a:pt x="19" y="16"/>
                    <a:pt x="18" y="16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" name="Freeform 22"/>
            <p:cNvSpPr/>
            <p:nvPr/>
          </p:nvSpPr>
          <p:spPr bwMode="auto">
            <a:xfrm>
              <a:off x="7839075" y="1890713"/>
              <a:ext cx="33338" cy="9525"/>
            </a:xfrm>
            <a:custGeom>
              <a:avLst/>
              <a:gdLst>
                <a:gd name="T0" fmla="*/ 9 w 14"/>
                <a:gd name="T1" fmla="*/ 4 h 4"/>
                <a:gd name="T2" fmla="*/ 1 w 14"/>
                <a:gd name="T3" fmla="*/ 2 h 4"/>
                <a:gd name="T4" fmla="*/ 0 w 14"/>
                <a:gd name="T5" fmla="*/ 0 h 4"/>
                <a:gd name="T6" fmla="*/ 2 w 14"/>
                <a:gd name="T7" fmla="*/ 0 h 4"/>
                <a:gd name="T8" fmla="*/ 11 w 14"/>
                <a:gd name="T9" fmla="*/ 1 h 4"/>
                <a:gd name="T10" fmla="*/ 13 w 14"/>
                <a:gd name="T11" fmla="*/ 1 h 4"/>
                <a:gd name="T12" fmla="*/ 13 w 14"/>
                <a:gd name="T13" fmla="*/ 1 h 4"/>
                <a:gd name="T14" fmla="*/ 14 w 14"/>
                <a:gd name="T15" fmla="*/ 2 h 4"/>
                <a:gd name="T16" fmla="*/ 13 w 14"/>
                <a:gd name="T17" fmla="*/ 4 h 4"/>
                <a:gd name="T18" fmla="*/ 11 w 14"/>
                <a:gd name="T19" fmla="*/ 4 h 4"/>
                <a:gd name="T20" fmla="*/ 9 w 14"/>
                <a:gd name="T21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4">
                  <a:moveTo>
                    <a:pt x="9" y="4"/>
                  </a:moveTo>
                  <a:cubicBezTo>
                    <a:pt x="6" y="4"/>
                    <a:pt x="3" y="3"/>
                    <a:pt x="1" y="2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4" y="2"/>
                    <a:pt x="8" y="1"/>
                    <a:pt x="11" y="1"/>
                  </a:cubicBezTo>
                  <a:cubicBezTo>
                    <a:pt x="12" y="1"/>
                    <a:pt x="12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4" y="1"/>
                    <a:pt x="14" y="2"/>
                    <a:pt x="14" y="2"/>
                  </a:cubicBezTo>
                  <a:cubicBezTo>
                    <a:pt x="14" y="3"/>
                    <a:pt x="14" y="4"/>
                    <a:pt x="13" y="4"/>
                  </a:cubicBezTo>
                  <a:cubicBezTo>
                    <a:pt x="12" y="4"/>
                    <a:pt x="12" y="4"/>
                    <a:pt x="11" y="4"/>
                  </a:cubicBezTo>
                  <a:cubicBezTo>
                    <a:pt x="10" y="4"/>
                    <a:pt x="9" y="4"/>
                    <a:pt x="9" y="4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" name="Freeform 23"/>
            <p:cNvSpPr/>
            <p:nvPr/>
          </p:nvSpPr>
          <p:spPr bwMode="auto">
            <a:xfrm>
              <a:off x="7859713" y="1862138"/>
              <a:ext cx="53975" cy="38100"/>
            </a:xfrm>
            <a:custGeom>
              <a:avLst/>
              <a:gdLst>
                <a:gd name="T0" fmla="*/ 20 w 22"/>
                <a:gd name="T1" fmla="*/ 16 h 16"/>
                <a:gd name="T2" fmla="*/ 19 w 22"/>
                <a:gd name="T3" fmla="*/ 16 h 16"/>
                <a:gd name="T4" fmla="*/ 18 w 22"/>
                <a:gd name="T5" fmla="*/ 15 h 16"/>
                <a:gd name="T6" fmla="*/ 14 w 22"/>
                <a:gd name="T7" fmla="*/ 5 h 16"/>
                <a:gd name="T8" fmla="*/ 5 w 22"/>
                <a:gd name="T9" fmla="*/ 5 h 16"/>
                <a:gd name="T10" fmla="*/ 5 w 22"/>
                <a:gd name="T11" fmla="*/ 14 h 16"/>
                <a:gd name="T12" fmla="*/ 5 w 22"/>
                <a:gd name="T13" fmla="*/ 16 h 16"/>
                <a:gd name="T14" fmla="*/ 3 w 22"/>
                <a:gd name="T15" fmla="*/ 15 h 16"/>
                <a:gd name="T16" fmla="*/ 4 w 22"/>
                <a:gd name="T17" fmla="*/ 3 h 16"/>
                <a:gd name="T18" fmla="*/ 15 w 22"/>
                <a:gd name="T19" fmla="*/ 3 h 16"/>
                <a:gd name="T20" fmla="*/ 21 w 22"/>
                <a:gd name="T21" fmla="*/ 15 h 16"/>
                <a:gd name="T22" fmla="*/ 20 w 22"/>
                <a:gd name="T23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2" h="16">
                  <a:moveTo>
                    <a:pt x="20" y="16"/>
                  </a:moveTo>
                  <a:cubicBezTo>
                    <a:pt x="20" y="16"/>
                    <a:pt x="19" y="16"/>
                    <a:pt x="19" y="16"/>
                  </a:cubicBezTo>
                  <a:cubicBezTo>
                    <a:pt x="19" y="16"/>
                    <a:pt x="18" y="15"/>
                    <a:pt x="18" y="15"/>
                  </a:cubicBezTo>
                  <a:cubicBezTo>
                    <a:pt x="19" y="11"/>
                    <a:pt x="17" y="7"/>
                    <a:pt x="14" y="5"/>
                  </a:cubicBezTo>
                  <a:cubicBezTo>
                    <a:pt x="11" y="3"/>
                    <a:pt x="7" y="3"/>
                    <a:pt x="5" y="5"/>
                  </a:cubicBezTo>
                  <a:cubicBezTo>
                    <a:pt x="4" y="7"/>
                    <a:pt x="4" y="10"/>
                    <a:pt x="5" y="14"/>
                  </a:cubicBezTo>
                  <a:cubicBezTo>
                    <a:pt x="6" y="15"/>
                    <a:pt x="5" y="15"/>
                    <a:pt x="5" y="16"/>
                  </a:cubicBezTo>
                  <a:cubicBezTo>
                    <a:pt x="4" y="16"/>
                    <a:pt x="3" y="16"/>
                    <a:pt x="3" y="15"/>
                  </a:cubicBezTo>
                  <a:cubicBezTo>
                    <a:pt x="0" y="8"/>
                    <a:pt x="2" y="4"/>
                    <a:pt x="4" y="3"/>
                  </a:cubicBezTo>
                  <a:cubicBezTo>
                    <a:pt x="6" y="1"/>
                    <a:pt x="11" y="0"/>
                    <a:pt x="15" y="3"/>
                  </a:cubicBezTo>
                  <a:cubicBezTo>
                    <a:pt x="19" y="5"/>
                    <a:pt x="22" y="10"/>
                    <a:pt x="21" y="15"/>
                  </a:cubicBezTo>
                  <a:cubicBezTo>
                    <a:pt x="21" y="16"/>
                    <a:pt x="20" y="16"/>
                    <a:pt x="20" y="16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" name="Freeform 24"/>
            <p:cNvSpPr/>
            <p:nvPr/>
          </p:nvSpPr>
          <p:spPr bwMode="auto">
            <a:xfrm>
              <a:off x="7904163" y="1889126"/>
              <a:ext cx="390525" cy="14288"/>
            </a:xfrm>
            <a:custGeom>
              <a:avLst/>
              <a:gdLst>
                <a:gd name="T0" fmla="*/ 53 w 161"/>
                <a:gd name="T1" fmla="*/ 6 h 6"/>
                <a:gd name="T2" fmla="*/ 2 w 161"/>
                <a:gd name="T3" fmla="*/ 5 h 6"/>
                <a:gd name="T4" fmla="*/ 0 w 161"/>
                <a:gd name="T5" fmla="*/ 4 h 6"/>
                <a:gd name="T6" fmla="*/ 2 w 161"/>
                <a:gd name="T7" fmla="*/ 3 h 6"/>
                <a:gd name="T8" fmla="*/ 159 w 161"/>
                <a:gd name="T9" fmla="*/ 0 h 6"/>
                <a:gd name="T10" fmla="*/ 161 w 161"/>
                <a:gd name="T11" fmla="*/ 1 h 6"/>
                <a:gd name="T12" fmla="*/ 159 w 161"/>
                <a:gd name="T13" fmla="*/ 2 h 6"/>
                <a:gd name="T14" fmla="*/ 53 w 161"/>
                <a:gd name="T1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1" h="6">
                  <a:moveTo>
                    <a:pt x="53" y="6"/>
                  </a:moveTo>
                  <a:cubicBezTo>
                    <a:pt x="36" y="6"/>
                    <a:pt x="19" y="6"/>
                    <a:pt x="2" y="5"/>
                  </a:cubicBezTo>
                  <a:cubicBezTo>
                    <a:pt x="1" y="5"/>
                    <a:pt x="0" y="5"/>
                    <a:pt x="0" y="4"/>
                  </a:cubicBezTo>
                  <a:cubicBezTo>
                    <a:pt x="0" y="3"/>
                    <a:pt x="1" y="3"/>
                    <a:pt x="2" y="3"/>
                  </a:cubicBezTo>
                  <a:cubicBezTo>
                    <a:pt x="57" y="5"/>
                    <a:pt x="110" y="4"/>
                    <a:pt x="159" y="0"/>
                  </a:cubicBezTo>
                  <a:cubicBezTo>
                    <a:pt x="160" y="0"/>
                    <a:pt x="161" y="0"/>
                    <a:pt x="161" y="1"/>
                  </a:cubicBezTo>
                  <a:cubicBezTo>
                    <a:pt x="161" y="1"/>
                    <a:pt x="160" y="2"/>
                    <a:pt x="159" y="2"/>
                  </a:cubicBezTo>
                  <a:cubicBezTo>
                    <a:pt x="126" y="5"/>
                    <a:pt x="90" y="6"/>
                    <a:pt x="53" y="6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" name="Freeform 25"/>
            <p:cNvSpPr/>
            <p:nvPr/>
          </p:nvSpPr>
          <p:spPr bwMode="auto">
            <a:xfrm>
              <a:off x="8286750" y="1844676"/>
              <a:ext cx="152400" cy="49213"/>
            </a:xfrm>
            <a:custGeom>
              <a:avLst/>
              <a:gdLst>
                <a:gd name="T0" fmla="*/ 1 w 63"/>
                <a:gd name="T1" fmla="*/ 20 h 20"/>
                <a:gd name="T2" fmla="*/ 0 w 63"/>
                <a:gd name="T3" fmla="*/ 19 h 20"/>
                <a:gd name="T4" fmla="*/ 4 w 63"/>
                <a:gd name="T5" fmla="*/ 10 h 20"/>
                <a:gd name="T6" fmla="*/ 56 w 63"/>
                <a:gd name="T7" fmla="*/ 5 h 20"/>
                <a:gd name="T8" fmla="*/ 63 w 63"/>
                <a:gd name="T9" fmla="*/ 12 h 20"/>
                <a:gd name="T10" fmla="*/ 62 w 63"/>
                <a:gd name="T11" fmla="*/ 13 h 20"/>
                <a:gd name="T12" fmla="*/ 60 w 63"/>
                <a:gd name="T13" fmla="*/ 12 h 20"/>
                <a:gd name="T14" fmla="*/ 55 w 63"/>
                <a:gd name="T15" fmla="*/ 7 h 20"/>
                <a:gd name="T16" fmla="*/ 6 w 63"/>
                <a:gd name="T17" fmla="*/ 12 h 20"/>
                <a:gd name="T18" fmla="*/ 3 w 63"/>
                <a:gd name="T19" fmla="*/ 19 h 20"/>
                <a:gd name="T20" fmla="*/ 2 w 63"/>
                <a:gd name="T21" fmla="*/ 20 h 20"/>
                <a:gd name="T22" fmla="*/ 1 w 63"/>
                <a:gd name="T23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3" h="20">
                  <a:moveTo>
                    <a:pt x="1" y="20"/>
                  </a:moveTo>
                  <a:cubicBezTo>
                    <a:pt x="1" y="20"/>
                    <a:pt x="0" y="20"/>
                    <a:pt x="0" y="19"/>
                  </a:cubicBezTo>
                  <a:cubicBezTo>
                    <a:pt x="0" y="16"/>
                    <a:pt x="1" y="13"/>
                    <a:pt x="4" y="10"/>
                  </a:cubicBezTo>
                  <a:cubicBezTo>
                    <a:pt x="15" y="2"/>
                    <a:pt x="44" y="0"/>
                    <a:pt x="56" y="5"/>
                  </a:cubicBezTo>
                  <a:cubicBezTo>
                    <a:pt x="60" y="7"/>
                    <a:pt x="62" y="9"/>
                    <a:pt x="63" y="12"/>
                  </a:cubicBezTo>
                  <a:cubicBezTo>
                    <a:pt x="63" y="12"/>
                    <a:pt x="62" y="13"/>
                    <a:pt x="62" y="13"/>
                  </a:cubicBezTo>
                  <a:cubicBezTo>
                    <a:pt x="61" y="13"/>
                    <a:pt x="60" y="13"/>
                    <a:pt x="60" y="12"/>
                  </a:cubicBezTo>
                  <a:cubicBezTo>
                    <a:pt x="60" y="10"/>
                    <a:pt x="58" y="8"/>
                    <a:pt x="55" y="7"/>
                  </a:cubicBezTo>
                  <a:cubicBezTo>
                    <a:pt x="44" y="3"/>
                    <a:pt x="16" y="4"/>
                    <a:pt x="6" y="12"/>
                  </a:cubicBezTo>
                  <a:cubicBezTo>
                    <a:pt x="3" y="14"/>
                    <a:pt x="2" y="16"/>
                    <a:pt x="3" y="19"/>
                  </a:cubicBezTo>
                  <a:cubicBezTo>
                    <a:pt x="3" y="19"/>
                    <a:pt x="2" y="20"/>
                    <a:pt x="2" y="20"/>
                  </a:cubicBezTo>
                  <a:cubicBezTo>
                    <a:pt x="2" y="20"/>
                    <a:pt x="1" y="20"/>
                    <a:pt x="1" y="20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" name="Freeform 26"/>
            <p:cNvSpPr/>
            <p:nvPr/>
          </p:nvSpPr>
          <p:spPr bwMode="auto">
            <a:xfrm>
              <a:off x="7804150" y="1889126"/>
              <a:ext cx="39688" cy="6350"/>
            </a:xfrm>
            <a:custGeom>
              <a:avLst/>
              <a:gdLst>
                <a:gd name="T0" fmla="*/ 9 w 16"/>
                <a:gd name="T1" fmla="*/ 3 h 3"/>
                <a:gd name="T2" fmla="*/ 1 w 16"/>
                <a:gd name="T3" fmla="*/ 3 h 3"/>
                <a:gd name="T4" fmla="*/ 1 w 16"/>
                <a:gd name="T5" fmla="*/ 1 h 3"/>
                <a:gd name="T6" fmla="*/ 2 w 16"/>
                <a:gd name="T7" fmla="*/ 0 h 3"/>
                <a:gd name="T8" fmla="*/ 12 w 16"/>
                <a:gd name="T9" fmla="*/ 1 h 3"/>
                <a:gd name="T10" fmla="*/ 15 w 16"/>
                <a:gd name="T11" fmla="*/ 1 h 3"/>
                <a:gd name="T12" fmla="*/ 16 w 16"/>
                <a:gd name="T13" fmla="*/ 2 h 3"/>
                <a:gd name="T14" fmla="*/ 15 w 16"/>
                <a:gd name="T15" fmla="*/ 3 h 3"/>
                <a:gd name="T16" fmla="*/ 15 w 16"/>
                <a:gd name="T17" fmla="*/ 3 h 3"/>
                <a:gd name="T18" fmla="*/ 12 w 16"/>
                <a:gd name="T19" fmla="*/ 3 h 3"/>
                <a:gd name="T20" fmla="*/ 9 w 16"/>
                <a:gd name="T21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" h="3">
                  <a:moveTo>
                    <a:pt x="9" y="3"/>
                  </a:moveTo>
                  <a:cubicBezTo>
                    <a:pt x="6" y="3"/>
                    <a:pt x="4" y="3"/>
                    <a:pt x="1" y="3"/>
                  </a:cubicBezTo>
                  <a:cubicBezTo>
                    <a:pt x="1" y="2"/>
                    <a:pt x="0" y="2"/>
                    <a:pt x="1" y="1"/>
                  </a:cubicBezTo>
                  <a:cubicBezTo>
                    <a:pt x="1" y="1"/>
                    <a:pt x="1" y="0"/>
                    <a:pt x="2" y="0"/>
                  </a:cubicBezTo>
                  <a:cubicBezTo>
                    <a:pt x="5" y="1"/>
                    <a:pt x="9" y="1"/>
                    <a:pt x="12" y="1"/>
                  </a:cubicBezTo>
                  <a:cubicBezTo>
                    <a:pt x="13" y="1"/>
                    <a:pt x="14" y="1"/>
                    <a:pt x="15" y="1"/>
                  </a:cubicBezTo>
                  <a:cubicBezTo>
                    <a:pt x="16" y="1"/>
                    <a:pt x="16" y="1"/>
                    <a:pt x="16" y="2"/>
                  </a:cubicBezTo>
                  <a:cubicBezTo>
                    <a:pt x="16" y="3"/>
                    <a:pt x="16" y="3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4" y="3"/>
                    <a:pt x="13" y="3"/>
                    <a:pt x="12" y="3"/>
                  </a:cubicBezTo>
                  <a:cubicBezTo>
                    <a:pt x="11" y="3"/>
                    <a:pt x="10" y="3"/>
                    <a:pt x="9" y="3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" name="Freeform 27"/>
            <p:cNvSpPr/>
            <p:nvPr/>
          </p:nvSpPr>
          <p:spPr bwMode="auto">
            <a:xfrm>
              <a:off x="7867650" y="1893888"/>
              <a:ext cx="42863" cy="6350"/>
            </a:xfrm>
            <a:custGeom>
              <a:avLst/>
              <a:gdLst>
                <a:gd name="T0" fmla="*/ 12 w 18"/>
                <a:gd name="T1" fmla="*/ 3 h 3"/>
                <a:gd name="T2" fmla="*/ 1 w 18"/>
                <a:gd name="T3" fmla="*/ 3 h 3"/>
                <a:gd name="T4" fmla="*/ 0 w 18"/>
                <a:gd name="T5" fmla="*/ 1 h 3"/>
                <a:gd name="T6" fmla="*/ 1 w 18"/>
                <a:gd name="T7" fmla="*/ 0 h 3"/>
                <a:gd name="T8" fmla="*/ 17 w 18"/>
                <a:gd name="T9" fmla="*/ 1 h 3"/>
                <a:gd name="T10" fmla="*/ 18 w 18"/>
                <a:gd name="T11" fmla="*/ 2 h 3"/>
                <a:gd name="T12" fmla="*/ 17 w 18"/>
                <a:gd name="T13" fmla="*/ 3 h 3"/>
                <a:gd name="T14" fmla="*/ 12 w 18"/>
                <a:gd name="T1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" h="3">
                  <a:moveTo>
                    <a:pt x="12" y="3"/>
                  </a:moveTo>
                  <a:cubicBezTo>
                    <a:pt x="8" y="3"/>
                    <a:pt x="5" y="3"/>
                    <a:pt x="1" y="3"/>
                  </a:cubicBezTo>
                  <a:cubicBezTo>
                    <a:pt x="0" y="2"/>
                    <a:pt x="0" y="2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ubicBezTo>
                    <a:pt x="7" y="1"/>
                    <a:pt x="12" y="1"/>
                    <a:pt x="17" y="1"/>
                  </a:cubicBezTo>
                  <a:cubicBezTo>
                    <a:pt x="17" y="1"/>
                    <a:pt x="18" y="1"/>
                    <a:pt x="18" y="2"/>
                  </a:cubicBezTo>
                  <a:cubicBezTo>
                    <a:pt x="18" y="3"/>
                    <a:pt x="17" y="3"/>
                    <a:pt x="17" y="3"/>
                  </a:cubicBezTo>
                  <a:cubicBezTo>
                    <a:pt x="15" y="3"/>
                    <a:pt x="13" y="3"/>
                    <a:pt x="12" y="3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" name="Freeform 28"/>
            <p:cNvSpPr/>
            <p:nvPr/>
          </p:nvSpPr>
          <p:spPr bwMode="auto">
            <a:xfrm>
              <a:off x="8255000" y="1663701"/>
              <a:ext cx="36513" cy="6350"/>
            </a:xfrm>
            <a:custGeom>
              <a:avLst/>
              <a:gdLst>
                <a:gd name="T0" fmla="*/ 1 w 15"/>
                <a:gd name="T1" fmla="*/ 3 h 3"/>
                <a:gd name="T2" fmla="*/ 0 w 15"/>
                <a:gd name="T3" fmla="*/ 3 h 3"/>
                <a:gd name="T4" fmla="*/ 1 w 15"/>
                <a:gd name="T5" fmla="*/ 1 h 3"/>
                <a:gd name="T6" fmla="*/ 10 w 15"/>
                <a:gd name="T7" fmla="*/ 1 h 3"/>
                <a:gd name="T8" fmla="*/ 14 w 15"/>
                <a:gd name="T9" fmla="*/ 1 h 3"/>
                <a:gd name="T10" fmla="*/ 15 w 15"/>
                <a:gd name="T11" fmla="*/ 2 h 3"/>
                <a:gd name="T12" fmla="*/ 14 w 15"/>
                <a:gd name="T13" fmla="*/ 3 h 3"/>
                <a:gd name="T14" fmla="*/ 9 w 15"/>
                <a:gd name="T15" fmla="*/ 3 h 3"/>
                <a:gd name="T16" fmla="*/ 2 w 15"/>
                <a:gd name="T17" fmla="*/ 3 h 3"/>
                <a:gd name="T18" fmla="*/ 1 w 15"/>
                <a:gd name="T1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" h="3">
                  <a:moveTo>
                    <a:pt x="1" y="3"/>
                  </a:moveTo>
                  <a:cubicBezTo>
                    <a:pt x="1" y="3"/>
                    <a:pt x="1" y="3"/>
                    <a:pt x="0" y="3"/>
                  </a:cubicBezTo>
                  <a:cubicBezTo>
                    <a:pt x="0" y="2"/>
                    <a:pt x="0" y="2"/>
                    <a:pt x="1" y="1"/>
                  </a:cubicBezTo>
                  <a:cubicBezTo>
                    <a:pt x="4" y="0"/>
                    <a:pt x="7" y="0"/>
                    <a:pt x="10" y="1"/>
                  </a:cubicBezTo>
                  <a:cubicBezTo>
                    <a:pt x="11" y="1"/>
                    <a:pt x="13" y="1"/>
                    <a:pt x="14" y="1"/>
                  </a:cubicBezTo>
                  <a:cubicBezTo>
                    <a:pt x="15" y="1"/>
                    <a:pt x="15" y="1"/>
                    <a:pt x="15" y="2"/>
                  </a:cubicBezTo>
                  <a:cubicBezTo>
                    <a:pt x="15" y="2"/>
                    <a:pt x="15" y="3"/>
                    <a:pt x="14" y="3"/>
                  </a:cubicBezTo>
                  <a:cubicBezTo>
                    <a:pt x="13" y="3"/>
                    <a:pt x="11" y="3"/>
                    <a:pt x="9" y="3"/>
                  </a:cubicBezTo>
                  <a:cubicBezTo>
                    <a:pt x="7" y="3"/>
                    <a:pt x="4" y="2"/>
                    <a:pt x="2" y="3"/>
                  </a:cubicBezTo>
                  <a:cubicBezTo>
                    <a:pt x="2" y="3"/>
                    <a:pt x="2" y="3"/>
                    <a:pt x="1" y="3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" name="Freeform 29"/>
            <p:cNvSpPr/>
            <p:nvPr/>
          </p:nvSpPr>
          <p:spPr bwMode="auto">
            <a:xfrm>
              <a:off x="8286750" y="1660526"/>
              <a:ext cx="53975" cy="9525"/>
            </a:xfrm>
            <a:custGeom>
              <a:avLst/>
              <a:gdLst>
                <a:gd name="T0" fmla="*/ 1 w 22"/>
                <a:gd name="T1" fmla="*/ 4 h 4"/>
                <a:gd name="T2" fmla="*/ 0 w 22"/>
                <a:gd name="T3" fmla="*/ 3 h 4"/>
                <a:gd name="T4" fmla="*/ 1 w 22"/>
                <a:gd name="T5" fmla="*/ 2 h 4"/>
                <a:gd name="T6" fmla="*/ 18 w 22"/>
                <a:gd name="T7" fmla="*/ 1 h 4"/>
                <a:gd name="T8" fmla="*/ 21 w 22"/>
                <a:gd name="T9" fmla="*/ 1 h 4"/>
                <a:gd name="T10" fmla="*/ 22 w 22"/>
                <a:gd name="T11" fmla="*/ 2 h 4"/>
                <a:gd name="T12" fmla="*/ 21 w 22"/>
                <a:gd name="T13" fmla="*/ 3 h 4"/>
                <a:gd name="T14" fmla="*/ 17 w 22"/>
                <a:gd name="T15" fmla="*/ 3 h 4"/>
                <a:gd name="T16" fmla="*/ 2 w 22"/>
                <a:gd name="T17" fmla="*/ 4 h 4"/>
                <a:gd name="T18" fmla="*/ 1 w 22"/>
                <a:gd name="T1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" h="4">
                  <a:moveTo>
                    <a:pt x="1" y="4"/>
                  </a:moveTo>
                  <a:cubicBezTo>
                    <a:pt x="1" y="4"/>
                    <a:pt x="0" y="4"/>
                    <a:pt x="0" y="3"/>
                  </a:cubicBezTo>
                  <a:cubicBezTo>
                    <a:pt x="0" y="3"/>
                    <a:pt x="0" y="2"/>
                    <a:pt x="1" y="2"/>
                  </a:cubicBezTo>
                  <a:cubicBezTo>
                    <a:pt x="6" y="0"/>
                    <a:pt x="12" y="1"/>
                    <a:pt x="18" y="1"/>
                  </a:cubicBezTo>
                  <a:cubicBezTo>
                    <a:pt x="19" y="1"/>
                    <a:pt x="20" y="1"/>
                    <a:pt x="21" y="1"/>
                  </a:cubicBezTo>
                  <a:cubicBezTo>
                    <a:pt x="22" y="1"/>
                    <a:pt x="22" y="2"/>
                    <a:pt x="22" y="2"/>
                  </a:cubicBezTo>
                  <a:cubicBezTo>
                    <a:pt x="22" y="3"/>
                    <a:pt x="22" y="3"/>
                    <a:pt x="21" y="3"/>
                  </a:cubicBezTo>
                  <a:cubicBezTo>
                    <a:pt x="20" y="3"/>
                    <a:pt x="19" y="3"/>
                    <a:pt x="17" y="3"/>
                  </a:cubicBezTo>
                  <a:cubicBezTo>
                    <a:pt x="12" y="3"/>
                    <a:pt x="6" y="2"/>
                    <a:pt x="2" y="4"/>
                  </a:cubicBezTo>
                  <a:cubicBezTo>
                    <a:pt x="2" y="4"/>
                    <a:pt x="1" y="4"/>
                    <a:pt x="1" y="4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" name="Freeform 30"/>
            <p:cNvSpPr/>
            <p:nvPr/>
          </p:nvSpPr>
          <p:spPr bwMode="auto">
            <a:xfrm>
              <a:off x="8335963" y="1655763"/>
              <a:ext cx="65088" cy="36513"/>
            </a:xfrm>
            <a:custGeom>
              <a:avLst/>
              <a:gdLst>
                <a:gd name="T0" fmla="*/ 26 w 27"/>
                <a:gd name="T1" fmla="*/ 15 h 15"/>
                <a:gd name="T2" fmla="*/ 25 w 27"/>
                <a:gd name="T3" fmla="*/ 14 h 15"/>
                <a:gd name="T4" fmla="*/ 2 w 27"/>
                <a:gd name="T5" fmla="*/ 5 h 15"/>
                <a:gd name="T6" fmla="*/ 0 w 27"/>
                <a:gd name="T7" fmla="*/ 5 h 15"/>
                <a:gd name="T8" fmla="*/ 1 w 27"/>
                <a:gd name="T9" fmla="*/ 3 h 15"/>
                <a:gd name="T10" fmla="*/ 27 w 27"/>
                <a:gd name="T11" fmla="*/ 14 h 15"/>
                <a:gd name="T12" fmla="*/ 26 w 27"/>
                <a:gd name="T13" fmla="*/ 15 h 15"/>
                <a:gd name="T14" fmla="*/ 26 w 27"/>
                <a:gd name="T15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" h="15">
                  <a:moveTo>
                    <a:pt x="26" y="15"/>
                  </a:moveTo>
                  <a:cubicBezTo>
                    <a:pt x="25" y="15"/>
                    <a:pt x="25" y="15"/>
                    <a:pt x="25" y="14"/>
                  </a:cubicBezTo>
                  <a:cubicBezTo>
                    <a:pt x="22" y="3"/>
                    <a:pt x="11" y="4"/>
                    <a:pt x="2" y="5"/>
                  </a:cubicBezTo>
                  <a:cubicBezTo>
                    <a:pt x="1" y="6"/>
                    <a:pt x="0" y="5"/>
                    <a:pt x="0" y="5"/>
                  </a:cubicBezTo>
                  <a:cubicBezTo>
                    <a:pt x="0" y="4"/>
                    <a:pt x="1" y="3"/>
                    <a:pt x="1" y="3"/>
                  </a:cubicBezTo>
                  <a:cubicBezTo>
                    <a:pt x="11" y="2"/>
                    <a:pt x="24" y="0"/>
                    <a:pt x="27" y="14"/>
                  </a:cubicBezTo>
                  <a:cubicBezTo>
                    <a:pt x="27" y="14"/>
                    <a:pt x="27" y="15"/>
                    <a:pt x="26" y="15"/>
                  </a:cubicBezTo>
                  <a:cubicBezTo>
                    <a:pt x="26" y="15"/>
                    <a:pt x="26" y="15"/>
                    <a:pt x="26" y="15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" name="Freeform 31"/>
            <p:cNvSpPr/>
            <p:nvPr/>
          </p:nvSpPr>
          <p:spPr bwMode="auto">
            <a:xfrm>
              <a:off x="7816850" y="1697038"/>
              <a:ext cx="31750" cy="39688"/>
            </a:xfrm>
            <a:custGeom>
              <a:avLst/>
              <a:gdLst>
                <a:gd name="T0" fmla="*/ 1 w 13"/>
                <a:gd name="T1" fmla="*/ 16 h 16"/>
                <a:gd name="T2" fmla="*/ 1 w 13"/>
                <a:gd name="T3" fmla="*/ 16 h 16"/>
                <a:gd name="T4" fmla="*/ 0 w 13"/>
                <a:gd name="T5" fmla="*/ 15 h 16"/>
                <a:gd name="T6" fmla="*/ 11 w 13"/>
                <a:gd name="T7" fmla="*/ 0 h 16"/>
                <a:gd name="T8" fmla="*/ 12 w 13"/>
                <a:gd name="T9" fmla="*/ 0 h 16"/>
                <a:gd name="T10" fmla="*/ 12 w 13"/>
                <a:gd name="T11" fmla="*/ 2 h 16"/>
                <a:gd name="T12" fmla="*/ 3 w 13"/>
                <a:gd name="T13" fmla="*/ 16 h 16"/>
                <a:gd name="T14" fmla="*/ 1 w 13"/>
                <a:gd name="T15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" h="16">
                  <a:moveTo>
                    <a:pt x="1" y="16"/>
                  </a:moveTo>
                  <a:cubicBezTo>
                    <a:pt x="1" y="16"/>
                    <a:pt x="1" y="16"/>
                    <a:pt x="1" y="16"/>
                  </a:cubicBezTo>
                  <a:cubicBezTo>
                    <a:pt x="0" y="16"/>
                    <a:pt x="0" y="15"/>
                    <a:pt x="0" y="15"/>
                  </a:cubicBezTo>
                  <a:cubicBezTo>
                    <a:pt x="2" y="9"/>
                    <a:pt x="6" y="3"/>
                    <a:pt x="11" y="0"/>
                  </a:cubicBezTo>
                  <a:cubicBezTo>
                    <a:pt x="11" y="0"/>
                    <a:pt x="12" y="0"/>
                    <a:pt x="12" y="0"/>
                  </a:cubicBezTo>
                  <a:cubicBezTo>
                    <a:pt x="13" y="1"/>
                    <a:pt x="12" y="2"/>
                    <a:pt x="12" y="2"/>
                  </a:cubicBezTo>
                  <a:cubicBezTo>
                    <a:pt x="8" y="5"/>
                    <a:pt x="4" y="10"/>
                    <a:pt x="3" y="16"/>
                  </a:cubicBezTo>
                  <a:cubicBezTo>
                    <a:pt x="2" y="16"/>
                    <a:pt x="2" y="16"/>
                    <a:pt x="1" y="16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" name="Freeform 32"/>
            <p:cNvSpPr/>
            <p:nvPr/>
          </p:nvSpPr>
          <p:spPr bwMode="auto">
            <a:xfrm>
              <a:off x="7840663" y="1665288"/>
              <a:ext cx="84138" cy="36513"/>
            </a:xfrm>
            <a:custGeom>
              <a:avLst/>
              <a:gdLst>
                <a:gd name="T0" fmla="*/ 1 w 35"/>
                <a:gd name="T1" fmla="*/ 15 h 15"/>
                <a:gd name="T2" fmla="*/ 1 w 35"/>
                <a:gd name="T3" fmla="*/ 15 h 15"/>
                <a:gd name="T4" fmla="*/ 0 w 35"/>
                <a:gd name="T5" fmla="*/ 14 h 15"/>
                <a:gd name="T6" fmla="*/ 26 w 35"/>
                <a:gd name="T7" fmla="*/ 3 h 15"/>
                <a:gd name="T8" fmla="*/ 34 w 35"/>
                <a:gd name="T9" fmla="*/ 3 h 15"/>
                <a:gd name="T10" fmla="*/ 34 w 35"/>
                <a:gd name="T11" fmla="*/ 3 h 15"/>
                <a:gd name="T12" fmla="*/ 35 w 35"/>
                <a:gd name="T13" fmla="*/ 5 h 15"/>
                <a:gd name="T14" fmla="*/ 34 w 35"/>
                <a:gd name="T15" fmla="*/ 6 h 15"/>
                <a:gd name="T16" fmla="*/ 25 w 35"/>
                <a:gd name="T17" fmla="*/ 5 h 15"/>
                <a:gd name="T18" fmla="*/ 2 w 35"/>
                <a:gd name="T19" fmla="*/ 14 h 15"/>
                <a:gd name="T20" fmla="*/ 1 w 35"/>
                <a:gd name="T21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5" h="15">
                  <a:moveTo>
                    <a:pt x="1" y="15"/>
                  </a:moveTo>
                  <a:cubicBezTo>
                    <a:pt x="1" y="15"/>
                    <a:pt x="1" y="15"/>
                    <a:pt x="1" y="15"/>
                  </a:cubicBezTo>
                  <a:cubicBezTo>
                    <a:pt x="0" y="15"/>
                    <a:pt x="0" y="14"/>
                    <a:pt x="0" y="14"/>
                  </a:cubicBezTo>
                  <a:cubicBezTo>
                    <a:pt x="3" y="0"/>
                    <a:pt x="15" y="2"/>
                    <a:pt x="26" y="3"/>
                  </a:cubicBezTo>
                  <a:cubicBezTo>
                    <a:pt x="29" y="3"/>
                    <a:pt x="31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5" y="3"/>
                    <a:pt x="35" y="4"/>
                    <a:pt x="35" y="5"/>
                  </a:cubicBezTo>
                  <a:cubicBezTo>
                    <a:pt x="35" y="5"/>
                    <a:pt x="35" y="6"/>
                    <a:pt x="34" y="6"/>
                  </a:cubicBezTo>
                  <a:cubicBezTo>
                    <a:pt x="31" y="6"/>
                    <a:pt x="29" y="5"/>
                    <a:pt x="25" y="5"/>
                  </a:cubicBezTo>
                  <a:cubicBezTo>
                    <a:pt x="15" y="4"/>
                    <a:pt x="5" y="3"/>
                    <a:pt x="2" y="14"/>
                  </a:cubicBezTo>
                  <a:cubicBezTo>
                    <a:pt x="2" y="15"/>
                    <a:pt x="2" y="15"/>
                    <a:pt x="1" y="15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" name="Freeform 33"/>
            <p:cNvSpPr/>
            <p:nvPr/>
          </p:nvSpPr>
          <p:spPr bwMode="auto">
            <a:xfrm>
              <a:off x="7920038" y="1670051"/>
              <a:ext cx="57150" cy="11113"/>
            </a:xfrm>
            <a:custGeom>
              <a:avLst/>
              <a:gdLst>
                <a:gd name="T0" fmla="*/ 1 w 23"/>
                <a:gd name="T1" fmla="*/ 4 h 4"/>
                <a:gd name="T2" fmla="*/ 0 w 23"/>
                <a:gd name="T3" fmla="*/ 3 h 4"/>
                <a:gd name="T4" fmla="*/ 1 w 23"/>
                <a:gd name="T5" fmla="*/ 2 h 4"/>
                <a:gd name="T6" fmla="*/ 19 w 23"/>
                <a:gd name="T7" fmla="*/ 1 h 4"/>
                <a:gd name="T8" fmla="*/ 22 w 23"/>
                <a:gd name="T9" fmla="*/ 1 h 4"/>
                <a:gd name="T10" fmla="*/ 23 w 23"/>
                <a:gd name="T11" fmla="*/ 3 h 4"/>
                <a:gd name="T12" fmla="*/ 22 w 23"/>
                <a:gd name="T13" fmla="*/ 4 h 4"/>
                <a:gd name="T14" fmla="*/ 19 w 23"/>
                <a:gd name="T15" fmla="*/ 3 h 4"/>
                <a:gd name="T16" fmla="*/ 1 w 23"/>
                <a:gd name="T17" fmla="*/ 4 h 4"/>
                <a:gd name="T18" fmla="*/ 1 w 23"/>
                <a:gd name="T1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3" h="4">
                  <a:moveTo>
                    <a:pt x="1" y="4"/>
                  </a:moveTo>
                  <a:cubicBezTo>
                    <a:pt x="1" y="4"/>
                    <a:pt x="0" y="3"/>
                    <a:pt x="0" y="3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7" y="0"/>
                    <a:pt x="13" y="0"/>
                    <a:pt x="19" y="1"/>
                  </a:cubicBezTo>
                  <a:cubicBezTo>
                    <a:pt x="20" y="1"/>
                    <a:pt x="21" y="1"/>
                    <a:pt x="22" y="1"/>
                  </a:cubicBezTo>
                  <a:cubicBezTo>
                    <a:pt x="23" y="1"/>
                    <a:pt x="23" y="2"/>
                    <a:pt x="23" y="3"/>
                  </a:cubicBezTo>
                  <a:cubicBezTo>
                    <a:pt x="23" y="3"/>
                    <a:pt x="23" y="4"/>
                    <a:pt x="22" y="4"/>
                  </a:cubicBezTo>
                  <a:cubicBezTo>
                    <a:pt x="21" y="3"/>
                    <a:pt x="20" y="3"/>
                    <a:pt x="19" y="3"/>
                  </a:cubicBezTo>
                  <a:cubicBezTo>
                    <a:pt x="13" y="3"/>
                    <a:pt x="7" y="2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" name="Freeform 34"/>
            <p:cNvSpPr/>
            <p:nvPr/>
          </p:nvSpPr>
          <p:spPr bwMode="auto">
            <a:xfrm>
              <a:off x="7972425" y="1670051"/>
              <a:ext cx="47625" cy="11113"/>
            </a:xfrm>
            <a:custGeom>
              <a:avLst/>
              <a:gdLst>
                <a:gd name="T0" fmla="*/ 1 w 20"/>
                <a:gd name="T1" fmla="*/ 4 h 4"/>
                <a:gd name="T2" fmla="*/ 0 w 20"/>
                <a:gd name="T3" fmla="*/ 3 h 4"/>
                <a:gd name="T4" fmla="*/ 1 w 20"/>
                <a:gd name="T5" fmla="*/ 1 h 4"/>
                <a:gd name="T6" fmla="*/ 14 w 20"/>
                <a:gd name="T7" fmla="*/ 1 h 4"/>
                <a:gd name="T8" fmla="*/ 19 w 20"/>
                <a:gd name="T9" fmla="*/ 1 h 4"/>
                <a:gd name="T10" fmla="*/ 20 w 20"/>
                <a:gd name="T11" fmla="*/ 2 h 4"/>
                <a:gd name="T12" fmla="*/ 19 w 20"/>
                <a:gd name="T13" fmla="*/ 3 h 4"/>
                <a:gd name="T14" fmla="*/ 19 w 20"/>
                <a:gd name="T15" fmla="*/ 3 h 4"/>
                <a:gd name="T16" fmla="*/ 13 w 20"/>
                <a:gd name="T17" fmla="*/ 3 h 4"/>
                <a:gd name="T18" fmla="*/ 1 w 20"/>
                <a:gd name="T19" fmla="*/ 4 h 4"/>
                <a:gd name="T20" fmla="*/ 1 w 20"/>
                <a:gd name="T21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0" h="4">
                  <a:moveTo>
                    <a:pt x="1" y="4"/>
                  </a:moveTo>
                  <a:cubicBezTo>
                    <a:pt x="1" y="4"/>
                    <a:pt x="0" y="3"/>
                    <a:pt x="0" y="3"/>
                  </a:cubicBezTo>
                  <a:cubicBezTo>
                    <a:pt x="0" y="2"/>
                    <a:pt x="0" y="2"/>
                    <a:pt x="1" y="1"/>
                  </a:cubicBezTo>
                  <a:cubicBezTo>
                    <a:pt x="5" y="0"/>
                    <a:pt x="9" y="0"/>
                    <a:pt x="14" y="1"/>
                  </a:cubicBezTo>
                  <a:cubicBezTo>
                    <a:pt x="15" y="1"/>
                    <a:pt x="17" y="1"/>
                    <a:pt x="19" y="1"/>
                  </a:cubicBezTo>
                  <a:cubicBezTo>
                    <a:pt x="19" y="1"/>
                    <a:pt x="20" y="2"/>
                    <a:pt x="20" y="2"/>
                  </a:cubicBezTo>
                  <a:cubicBezTo>
                    <a:pt x="20" y="3"/>
                    <a:pt x="19" y="3"/>
                    <a:pt x="19" y="3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7" y="3"/>
                    <a:pt x="15" y="3"/>
                    <a:pt x="13" y="3"/>
                  </a:cubicBezTo>
                  <a:cubicBezTo>
                    <a:pt x="9" y="3"/>
                    <a:pt x="5" y="2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" name="Freeform 35"/>
            <p:cNvSpPr/>
            <p:nvPr/>
          </p:nvSpPr>
          <p:spPr bwMode="auto">
            <a:xfrm>
              <a:off x="8015288" y="1673226"/>
              <a:ext cx="49213" cy="4763"/>
            </a:xfrm>
            <a:custGeom>
              <a:avLst/>
              <a:gdLst>
                <a:gd name="T0" fmla="*/ 1 w 20"/>
                <a:gd name="T1" fmla="*/ 2 h 2"/>
                <a:gd name="T2" fmla="*/ 0 w 20"/>
                <a:gd name="T3" fmla="*/ 1 h 2"/>
                <a:gd name="T4" fmla="*/ 1 w 20"/>
                <a:gd name="T5" fmla="*/ 0 h 2"/>
                <a:gd name="T6" fmla="*/ 15 w 20"/>
                <a:gd name="T7" fmla="*/ 0 h 2"/>
                <a:gd name="T8" fmla="*/ 19 w 20"/>
                <a:gd name="T9" fmla="*/ 0 h 2"/>
                <a:gd name="T10" fmla="*/ 20 w 20"/>
                <a:gd name="T11" fmla="*/ 1 h 2"/>
                <a:gd name="T12" fmla="*/ 19 w 20"/>
                <a:gd name="T13" fmla="*/ 2 h 2"/>
                <a:gd name="T14" fmla="*/ 15 w 20"/>
                <a:gd name="T15" fmla="*/ 2 h 2"/>
                <a:gd name="T16" fmla="*/ 1 w 20"/>
                <a:gd name="T17" fmla="*/ 2 h 2"/>
                <a:gd name="T18" fmla="*/ 1 w 20"/>
                <a:gd name="T1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0" h="2">
                  <a:moveTo>
                    <a:pt x="1" y="2"/>
                  </a:moveTo>
                  <a:cubicBezTo>
                    <a:pt x="0" y="2"/>
                    <a:pt x="0" y="2"/>
                    <a:pt x="0" y="1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5" y="0"/>
                    <a:pt x="10" y="0"/>
                    <a:pt x="15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20" y="0"/>
                    <a:pt x="20" y="1"/>
                  </a:cubicBezTo>
                  <a:cubicBezTo>
                    <a:pt x="20" y="2"/>
                    <a:pt x="19" y="2"/>
                    <a:pt x="19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1" y="2"/>
                    <a:pt x="6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" name="Freeform 36"/>
            <p:cNvSpPr/>
            <p:nvPr/>
          </p:nvSpPr>
          <p:spPr bwMode="auto">
            <a:xfrm>
              <a:off x="8059738" y="1673226"/>
              <a:ext cx="42863" cy="4763"/>
            </a:xfrm>
            <a:custGeom>
              <a:avLst/>
              <a:gdLst>
                <a:gd name="T0" fmla="*/ 1 w 18"/>
                <a:gd name="T1" fmla="*/ 2 h 2"/>
                <a:gd name="T2" fmla="*/ 0 w 18"/>
                <a:gd name="T3" fmla="*/ 1 h 2"/>
                <a:gd name="T4" fmla="*/ 1 w 18"/>
                <a:gd name="T5" fmla="*/ 0 h 2"/>
                <a:gd name="T6" fmla="*/ 17 w 18"/>
                <a:gd name="T7" fmla="*/ 0 h 2"/>
                <a:gd name="T8" fmla="*/ 18 w 18"/>
                <a:gd name="T9" fmla="*/ 1 h 2"/>
                <a:gd name="T10" fmla="*/ 17 w 18"/>
                <a:gd name="T11" fmla="*/ 2 h 2"/>
                <a:gd name="T12" fmla="*/ 1 w 18"/>
                <a:gd name="T13" fmla="*/ 2 h 2"/>
                <a:gd name="T14" fmla="*/ 1 w 18"/>
                <a:gd name="T1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" h="2">
                  <a:moveTo>
                    <a:pt x="1" y="2"/>
                  </a:moveTo>
                  <a:cubicBezTo>
                    <a:pt x="0" y="2"/>
                    <a:pt x="0" y="2"/>
                    <a:pt x="0" y="1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7" y="0"/>
                    <a:pt x="12" y="0"/>
                    <a:pt x="17" y="0"/>
                  </a:cubicBezTo>
                  <a:cubicBezTo>
                    <a:pt x="18" y="0"/>
                    <a:pt x="18" y="0"/>
                    <a:pt x="18" y="1"/>
                  </a:cubicBezTo>
                  <a:cubicBezTo>
                    <a:pt x="18" y="2"/>
                    <a:pt x="18" y="2"/>
                    <a:pt x="17" y="2"/>
                  </a:cubicBezTo>
                  <a:cubicBezTo>
                    <a:pt x="12" y="2"/>
                    <a:pt x="7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" name="Freeform 37"/>
            <p:cNvSpPr/>
            <p:nvPr/>
          </p:nvSpPr>
          <p:spPr bwMode="auto">
            <a:xfrm>
              <a:off x="8097838" y="1670051"/>
              <a:ext cx="42863" cy="7938"/>
            </a:xfrm>
            <a:custGeom>
              <a:avLst/>
              <a:gdLst>
                <a:gd name="T0" fmla="*/ 1 w 18"/>
                <a:gd name="T1" fmla="*/ 3 h 3"/>
                <a:gd name="T2" fmla="*/ 0 w 18"/>
                <a:gd name="T3" fmla="*/ 2 h 3"/>
                <a:gd name="T4" fmla="*/ 1 w 18"/>
                <a:gd name="T5" fmla="*/ 1 h 3"/>
                <a:gd name="T6" fmla="*/ 10 w 18"/>
                <a:gd name="T7" fmla="*/ 0 h 3"/>
                <a:gd name="T8" fmla="*/ 17 w 18"/>
                <a:gd name="T9" fmla="*/ 0 h 3"/>
                <a:gd name="T10" fmla="*/ 18 w 18"/>
                <a:gd name="T11" fmla="*/ 1 h 3"/>
                <a:gd name="T12" fmla="*/ 17 w 18"/>
                <a:gd name="T13" fmla="*/ 2 h 3"/>
                <a:gd name="T14" fmla="*/ 10 w 18"/>
                <a:gd name="T15" fmla="*/ 2 h 3"/>
                <a:gd name="T16" fmla="*/ 1 w 18"/>
                <a:gd name="T17" fmla="*/ 3 h 3"/>
                <a:gd name="T18" fmla="*/ 1 w 18"/>
                <a:gd name="T1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" h="3">
                  <a:moveTo>
                    <a:pt x="1" y="3"/>
                  </a:moveTo>
                  <a:cubicBezTo>
                    <a:pt x="1" y="3"/>
                    <a:pt x="0" y="3"/>
                    <a:pt x="0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4" y="0"/>
                    <a:pt x="7" y="0"/>
                    <a:pt x="10" y="0"/>
                  </a:cubicBezTo>
                  <a:cubicBezTo>
                    <a:pt x="12" y="0"/>
                    <a:pt x="15" y="0"/>
                    <a:pt x="17" y="0"/>
                  </a:cubicBezTo>
                  <a:cubicBezTo>
                    <a:pt x="17" y="0"/>
                    <a:pt x="18" y="0"/>
                    <a:pt x="18" y="1"/>
                  </a:cubicBezTo>
                  <a:cubicBezTo>
                    <a:pt x="18" y="1"/>
                    <a:pt x="18" y="2"/>
                    <a:pt x="17" y="2"/>
                  </a:cubicBezTo>
                  <a:cubicBezTo>
                    <a:pt x="15" y="2"/>
                    <a:pt x="12" y="2"/>
                    <a:pt x="10" y="2"/>
                  </a:cubicBezTo>
                  <a:cubicBezTo>
                    <a:pt x="7" y="2"/>
                    <a:pt x="4" y="2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" name="Freeform 38"/>
            <p:cNvSpPr/>
            <p:nvPr/>
          </p:nvSpPr>
          <p:spPr bwMode="auto">
            <a:xfrm>
              <a:off x="8135938" y="1668463"/>
              <a:ext cx="46038" cy="6350"/>
            </a:xfrm>
            <a:custGeom>
              <a:avLst/>
              <a:gdLst>
                <a:gd name="T0" fmla="*/ 1 w 19"/>
                <a:gd name="T1" fmla="*/ 3 h 3"/>
                <a:gd name="T2" fmla="*/ 0 w 19"/>
                <a:gd name="T3" fmla="*/ 2 h 3"/>
                <a:gd name="T4" fmla="*/ 1 w 19"/>
                <a:gd name="T5" fmla="*/ 1 h 3"/>
                <a:gd name="T6" fmla="*/ 13 w 19"/>
                <a:gd name="T7" fmla="*/ 1 h 3"/>
                <a:gd name="T8" fmla="*/ 18 w 19"/>
                <a:gd name="T9" fmla="*/ 1 h 3"/>
                <a:gd name="T10" fmla="*/ 18 w 19"/>
                <a:gd name="T11" fmla="*/ 1 h 3"/>
                <a:gd name="T12" fmla="*/ 19 w 19"/>
                <a:gd name="T13" fmla="*/ 2 h 3"/>
                <a:gd name="T14" fmla="*/ 18 w 19"/>
                <a:gd name="T15" fmla="*/ 3 h 3"/>
                <a:gd name="T16" fmla="*/ 13 w 19"/>
                <a:gd name="T17" fmla="*/ 3 h 3"/>
                <a:gd name="T18" fmla="*/ 1 w 19"/>
                <a:gd name="T19" fmla="*/ 3 h 3"/>
                <a:gd name="T20" fmla="*/ 1 w 19"/>
                <a:gd name="T21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" h="3">
                  <a:moveTo>
                    <a:pt x="1" y="3"/>
                  </a:moveTo>
                  <a:cubicBezTo>
                    <a:pt x="0" y="3"/>
                    <a:pt x="0" y="3"/>
                    <a:pt x="0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5" y="0"/>
                    <a:pt x="9" y="0"/>
                    <a:pt x="13" y="1"/>
                  </a:cubicBezTo>
                  <a:cubicBezTo>
                    <a:pt x="14" y="1"/>
                    <a:pt x="16" y="1"/>
                    <a:pt x="18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9" y="1"/>
                    <a:pt x="19" y="1"/>
                    <a:pt x="19" y="2"/>
                  </a:cubicBezTo>
                  <a:cubicBezTo>
                    <a:pt x="19" y="2"/>
                    <a:pt x="19" y="3"/>
                    <a:pt x="18" y="3"/>
                  </a:cubicBezTo>
                  <a:cubicBezTo>
                    <a:pt x="16" y="3"/>
                    <a:pt x="14" y="3"/>
                    <a:pt x="13" y="3"/>
                  </a:cubicBezTo>
                  <a:cubicBezTo>
                    <a:pt x="9" y="3"/>
                    <a:pt x="5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" name="Freeform 39"/>
            <p:cNvSpPr/>
            <p:nvPr/>
          </p:nvSpPr>
          <p:spPr bwMode="auto">
            <a:xfrm>
              <a:off x="8177213" y="1665288"/>
              <a:ext cx="46038" cy="9525"/>
            </a:xfrm>
            <a:custGeom>
              <a:avLst/>
              <a:gdLst>
                <a:gd name="T0" fmla="*/ 1 w 19"/>
                <a:gd name="T1" fmla="*/ 4 h 4"/>
                <a:gd name="T2" fmla="*/ 0 w 19"/>
                <a:gd name="T3" fmla="*/ 3 h 4"/>
                <a:gd name="T4" fmla="*/ 1 w 19"/>
                <a:gd name="T5" fmla="*/ 2 h 4"/>
                <a:gd name="T6" fmla="*/ 18 w 19"/>
                <a:gd name="T7" fmla="*/ 1 h 4"/>
                <a:gd name="T8" fmla="*/ 19 w 19"/>
                <a:gd name="T9" fmla="*/ 2 h 4"/>
                <a:gd name="T10" fmla="*/ 18 w 19"/>
                <a:gd name="T11" fmla="*/ 3 h 4"/>
                <a:gd name="T12" fmla="*/ 1 w 19"/>
                <a:gd name="T13" fmla="*/ 4 h 4"/>
                <a:gd name="T14" fmla="*/ 1 w 19"/>
                <a:gd name="T1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" h="4">
                  <a:moveTo>
                    <a:pt x="1" y="4"/>
                  </a:moveTo>
                  <a:cubicBezTo>
                    <a:pt x="0" y="4"/>
                    <a:pt x="0" y="3"/>
                    <a:pt x="0" y="3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8" y="1"/>
                    <a:pt x="13" y="0"/>
                    <a:pt x="18" y="1"/>
                  </a:cubicBezTo>
                  <a:cubicBezTo>
                    <a:pt x="19" y="1"/>
                    <a:pt x="19" y="1"/>
                    <a:pt x="19" y="2"/>
                  </a:cubicBezTo>
                  <a:cubicBezTo>
                    <a:pt x="19" y="2"/>
                    <a:pt x="19" y="3"/>
                    <a:pt x="18" y="3"/>
                  </a:cubicBezTo>
                  <a:cubicBezTo>
                    <a:pt x="13" y="3"/>
                    <a:pt x="8" y="3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" name="Freeform 40"/>
            <p:cNvSpPr/>
            <p:nvPr/>
          </p:nvSpPr>
          <p:spPr bwMode="auto">
            <a:xfrm>
              <a:off x="8218488" y="1665288"/>
              <a:ext cx="44450" cy="7938"/>
            </a:xfrm>
            <a:custGeom>
              <a:avLst/>
              <a:gdLst>
                <a:gd name="T0" fmla="*/ 1 w 18"/>
                <a:gd name="T1" fmla="*/ 3 h 3"/>
                <a:gd name="T2" fmla="*/ 0 w 18"/>
                <a:gd name="T3" fmla="*/ 2 h 3"/>
                <a:gd name="T4" fmla="*/ 1 w 18"/>
                <a:gd name="T5" fmla="*/ 1 h 3"/>
                <a:gd name="T6" fmla="*/ 7 w 18"/>
                <a:gd name="T7" fmla="*/ 0 h 3"/>
                <a:gd name="T8" fmla="*/ 17 w 18"/>
                <a:gd name="T9" fmla="*/ 0 h 3"/>
                <a:gd name="T10" fmla="*/ 18 w 18"/>
                <a:gd name="T11" fmla="*/ 2 h 3"/>
                <a:gd name="T12" fmla="*/ 16 w 18"/>
                <a:gd name="T13" fmla="*/ 2 h 3"/>
                <a:gd name="T14" fmla="*/ 7 w 18"/>
                <a:gd name="T15" fmla="*/ 3 h 3"/>
                <a:gd name="T16" fmla="*/ 1 w 18"/>
                <a:gd name="T17" fmla="*/ 3 h 3"/>
                <a:gd name="T18" fmla="*/ 1 w 18"/>
                <a:gd name="T1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" h="3">
                  <a:moveTo>
                    <a:pt x="1" y="3"/>
                  </a:moveTo>
                  <a:cubicBezTo>
                    <a:pt x="0" y="3"/>
                    <a:pt x="0" y="2"/>
                    <a:pt x="0" y="2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3" y="1"/>
                    <a:pt x="5" y="0"/>
                    <a:pt x="7" y="0"/>
                  </a:cubicBezTo>
                  <a:cubicBezTo>
                    <a:pt x="10" y="0"/>
                    <a:pt x="14" y="0"/>
                    <a:pt x="17" y="0"/>
                  </a:cubicBezTo>
                  <a:cubicBezTo>
                    <a:pt x="17" y="0"/>
                    <a:pt x="18" y="1"/>
                    <a:pt x="18" y="2"/>
                  </a:cubicBezTo>
                  <a:cubicBezTo>
                    <a:pt x="17" y="2"/>
                    <a:pt x="17" y="3"/>
                    <a:pt x="16" y="2"/>
                  </a:cubicBezTo>
                  <a:cubicBezTo>
                    <a:pt x="14" y="2"/>
                    <a:pt x="10" y="2"/>
                    <a:pt x="7" y="3"/>
                  </a:cubicBezTo>
                  <a:cubicBezTo>
                    <a:pt x="5" y="3"/>
                    <a:pt x="3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" name="Freeform 41"/>
            <p:cNvSpPr/>
            <p:nvPr/>
          </p:nvSpPr>
          <p:spPr bwMode="auto">
            <a:xfrm>
              <a:off x="8332788" y="1663701"/>
              <a:ext cx="22225" cy="31750"/>
            </a:xfrm>
            <a:custGeom>
              <a:avLst/>
              <a:gdLst>
                <a:gd name="T0" fmla="*/ 7 w 9"/>
                <a:gd name="T1" fmla="*/ 13 h 13"/>
                <a:gd name="T2" fmla="*/ 6 w 9"/>
                <a:gd name="T3" fmla="*/ 13 h 13"/>
                <a:gd name="T4" fmla="*/ 5 w 9"/>
                <a:gd name="T5" fmla="*/ 11 h 13"/>
                <a:gd name="T6" fmla="*/ 4 w 9"/>
                <a:gd name="T7" fmla="*/ 8 h 13"/>
                <a:gd name="T8" fmla="*/ 1 w 9"/>
                <a:gd name="T9" fmla="*/ 1 h 13"/>
                <a:gd name="T10" fmla="*/ 3 w 9"/>
                <a:gd name="T11" fmla="*/ 0 h 13"/>
                <a:gd name="T12" fmla="*/ 4 w 9"/>
                <a:gd name="T13" fmla="*/ 2 h 13"/>
                <a:gd name="T14" fmla="*/ 6 w 9"/>
                <a:gd name="T15" fmla="*/ 6 h 13"/>
                <a:gd name="T16" fmla="*/ 8 w 9"/>
                <a:gd name="T17" fmla="*/ 12 h 13"/>
                <a:gd name="T18" fmla="*/ 7 w 9"/>
                <a:gd name="T19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" h="13">
                  <a:moveTo>
                    <a:pt x="7" y="13"/>
                  </a:moveTo>
                  <a:cubicBezTo>
                    <a:pt x="7" y="13"/>
                    <a:pt x="6" y="13"/>
                    <a:pt x="6" y="13"/>
                  </a:cubicBezTo>
                  <a:cubicBezTo>
                    <a:pt x="6" y="13"/>
                    <a:pt x="5" y="12"/>
                    <a:pt x="5" y="11"/>
                  </a:cubicBezTo>
                  <a:cubicBezTo>
                    <a:pt x="6" y="10"/>
                    <a:pt x="5" y="9"/>
                    <a:pt x="4" y="8"/>
                  </a:cubicBezTo>
                  <a:cubicBezTo>
                    <a:pt x="2" y="6"/>
                    <a:pt x="0" y="4"/>
                    <a:pt x="1" y="1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3" y="3"/>
                    <a:pt x="4" y="4"/>
                    <a:pt x="6" y="6"/>
                  </a:cubicBezTo>
                  <a:cubicBezTo>
                    <a:pt x="7" y="7"/>
                    <a:pt x="9" y="9"/>
                    <a:pt x="8" y="12"/>
                  </a:cubicBezTo>
                  <a:cubicBezTo>
                    <a:pt x="8" y="12"/>
                    <a:pt x="7" y="13"/>
                    <a:pt x="7" y="13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" name="Freeform 42"/>
            <p:cNvSpPr/>
            <p:nvPr/>
          </p:nvSpPr>
          <p:spPr bwMode="auto">
            <a:xfrm>
              <a:off x="8345488" y="1685926"/>
              <a:ext cx="14288" cy="14288"/>
            </a:xfrm>
            <a:custGeom>
              <a:avLst/>
              <a:gdLst>
                <a:gd name="T0" fmla="*/ 4 w 6"/>
                <a:gd name="T1" fmla="*/ 6 h 6"/>
                <a:gd name="T2" fmla="*/ 2 w 6"/>
                <a:gd name="T3" fmla="*/ 6 h 6"/>
                <a:gd name="T4" fmla="*/ 1 w 6"/>
                <a:gd name="T5" fmla="*/ 4 h 6"/>
                <a:gd name="T6" fmla="*/ 0 w 6"/>
                <a:gd name="T7" fmla="*/ 4 h 6"/>
                <a:gd name="T8" fmla="*/ 0 w 6"/>
                <a:gd name="T9" fmla="*/ 1 h 6"/>
                <a:gd name="T10" fmla="*/ 3 w 6"/>
                <a:gd name="T11" fmla="*/ 1 h 6"/>
                <a:gd name="T12" fmla="*/ 4 w 6"/>
                <a:gd name="T13" fmla="*/ 2 h 6"/>
                <a:gd name="T14" fmla="*/ 5 w 6"/>
                <a:gd name="T15" fmla="*/ 3 h 6"/>
                <a:gd name="T16" fmla="*/ 5 w 6"/>
                <a:gd name="T17" fmla="*/ 5 h 6"/>
                <a:gd name="T18" fmla="*/ 4 w 6"/>
                <a:gd name="T1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" h="6">
                  <a:moveTo>
                    <a:pt x="4" y="6"/>
                  </a:moveTo>
                  <a:cubicBezTo>
                    <a:pt x="3" y="6"/>
                    <a:pt x="3" y="6"/>
                    <a:pt x="2" y="6"/>
                  </a:cubicBezTo>
                  <a:cubicBezTo>
                    <a:pt x="2" y="5"/>
                    <a:pt x="2" y="5"/>
                    <a:pt x="1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0" y="2"/>
                    <a:pt x="0" y="1"/>
                  </a:cubicBezTo>
                  <a:cubicBezTo>
                    <a:pt x="1" y="0"/>
                    <a:pt x="2" y="0"/>
                    <a:pt x="3" y="1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5" y="3"/>
                  </a:cubicBezTo>
                  <a:cubicBezTo>
                    <a:pt x="6" y="3"/>
                    <a:pt x="6" y="4"/>
                    <a:pt x="5" y="5"/>
                  </a:cubicBezTo>
                  <a:cubicBezTo>
                    <a:pt x="5" y="6"/>
                    <a:pt x="4" y="6"/>
                    <a:pt x="4" y="6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" name="Freeform 43"/>
            <p:cNvSpPr/>
            <p:nvPr/>
          </p:nvSpPr>
          <p:spPr bwMode="auto">
            <a:xfrm>
              <a:off x="8285163" y="1663701"/>
              <a:ext cx="23813" cy="31750"/>
            </a:xfrm>
            <a:custGeom>
              <a:avLst/>
              <a:gdLst>
                <a:gd name="T0" fmla="*/ 8 w 10"/>
                <a:gd name="T1" fmla="*/ 13 h 13"/>
                <a:gd name="T2" fmla="*/ 7 w 10"/>
                <a:gd name="T3" fmla="*/ 12 h 13"/>
                <a:gd name="T4" fmla="*/ 4 w 10"/>
                <a:gd name="T5" fmla="*/ 8 h 13"/>
                <a:gd name="T6" fmla="*/ 1 w 10"/>
                <a:gd name="T7" fmla="*/ 2 h 13"/>
                <a:gd name="T8" fmla="*/ 2 w 10"/>
                <a:gd name="T9" fmla="*/ 0 h 13"/>
                <a:gd name="T10" fmla="*/ 4 w 10"/>
                <a:gd name="T11" fmla="*/ 1 h 13"/>
                <a:gd name="T12" fmla="*/ 7 w 10"/>
                <a:gd name="T13" fmla="*/ 6 h 13"/>
                <a:gd name="T14" fmla="*/ 10 w 10"/>
                <a:gd name="T15" fmla="*/ 10 h 13"/>
                <a:gd name="T16" fmla="*/ 9 w 10"/>
                <a:gd name="T17" fmla="*/ 13 h 13"/>
                <a:gd name="T18" fmla="*/ 8 w 10"/>
                <a:gd name="T19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" h="13">
                  <a:moveTo>
                    <a:pt x="8" y="13"/>
                  </a:moveTo>
                  <a:cubicBezTo>
                    <a:pt x="7" y="13"/>
                    <a:pt x="7" y="12"/>
                    <a:pt x="7" y="12"/>
                  </a:cubicBezTo>
                  <a:cubicBezTo>
                    <a:pt x="6" y="11"/>
                    <a:pt x="5" y="10"/>
                    <a:pt x="4" y="8"/>
                  </a:cubicBezTo>
                  <a:cubicBezTo>
                    <a:pt x="3" y="7"/>
                    <a:pt x="1" y="5"/>
                    <a:pt x="1" y="2"/>
                  </a:cubicBezTo>
                  <a:cubicBezTo>
                    <a:pt x="0" y="1"/>
                    <a:pt x="1" y="1"/>
                    <a:pt x="2" y="0"/>
                  </a:cubicBezTo>
                  <a:cubicBezTo>
                    <a:pt x="3" y="0"/>
                    <a:pt x="4" y="1"/>
                    <a:pt x="4" y="1"/>
                  </a:cubicBezTo>
                  <a:cubicBezTo>
                    <a:pt x="4" y="3"/>
                    <a:pt x="6" y="5"/>
                    <a:pt x="7" y="6"/>
                  </a:cubicBezTo>
                  <a:cubicBezTo>
                    <a:pt x="8" y="8"/>
                    <a:pt x="9" y="9"/>
                    <a:pt x="10" y="10"/>
                  </a:cubicBezTo>
                  <a:cubicBezTo>
                    <a:pt x="10" y="11"/>
                    <a:pt x="10" y="12"/>
                    <a:pt x="9" y="13"/>
                  </a:cubicBezTo>
                  <a:cubicBezTo>
                    <a:pt x="9" y="13"/>
                    <a:pt x="8" y="13"/>
                    <a:pt x="8" y="13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" name="Freeform 44"/>
            <p:cNvSpPr/>
            <p:nvPr/>
          </p:nvSpPr>
          <p:spPr bwMode="auto">
            <a:xfrm>
              <a:off x="8299450" y="1685926"/>
              <a:ext cx="15875" cy="15875"/>
            </a:xfrm>
            <a:custGeom>
              <a:avLst/>
              <a:gdLst>
                <a:gd name="T0" fmla="*/ 4 w 7"/>
                <a:gd name="T1" fmla="*/ 7 h 7"/>
                <a:gd name="T2" fmla="*/ 3 w 7"/>
                <a:gd name="T3" fmla="*/ 6 h 7"/>
                <a:gd name="T4" fmla="*/ 2 w 7"/>
                <a:gd name="T5" fmla="*/ 5 h 7"/>
                <a:gd name="T6" fmla="*/ 1 w 7"/>
                <a:gd name="T7" fmla="*/ 4 h 7"/>
                <a:gd name="T8" fmla="*/ 0 w 7"/>
                <a:gd name="T9" fmla="*/ 1 h 7"/>
                <a:gd name="T10" fmla="*/ 3 w 7"/>
                <a:gd name="T11" fmla="*/ 0 h 7"/>
                <a:gd name="T12" fmla="*/ 5 w 7"/>
                <a:gd name="T13" fmla="*/ 2 h 7"/>
                <a:gd name="T14" fmla="*/ 6 w 7"/>
                <a:gd name="T15" fmla="*/ 3 h 7"/>
                <a:gd name="T16" fmla="*/ 6 w 7"/>
                <a:gd name="T17" fmla="*/ 6 h 7"/>
                <a:gd name="T18" fmla="*/ 4 w 7"/>
                <a:gd name="T1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" h="7">
                  <a:moveTo>
                    <a:pt x="4" y="7"/>
                  </a:moveTo>
                  <a:cubicBezTo>
                    <a:pt x="4" y="7"/>
                    <a:pt x="3" y="6"/>
                    <a:pt x="3" y="6"/>
                  </a:cubicBezTo>
                  <a:cubicBezTo>
                    <a:pt x="3" y="6"/>
                    <a:pt x="2" y="5"/>
                    <a:pt x="2" y="5"/>
                  </a:cubicBezTo>
                  <a:cubicBezTo>
                    <a:pt x="2" y="5"/>
                    <a:pt x="1" y="4"/>
                    <a:pt x="1" y="4"/>
                  </a:cubicBezTo>
                  <a:cubicBezTo>
                    <a:pt x="0" y="3"/>
                    <a:pt x="0" y="2"/>
                    <a:pt x="0" y="1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4" y="1"/>
                    <a:pt x="5" y="2"/>
                    <a:pt x="5" y="2"/>
                  </a:cubicBezTo>
                  <a:cubicBezTo>
                    <a:pt x="5" y="3"/>
                    <a:pt x="6" y="3"/>
                    <a:pt x="6" y="3"/>
                  </a:cubicBezTo>
                  <a:cubicBezTo>
                    <a:pt x="7" y="4"/>
                    <a:pt x="7" y="5"/>
                    <a:pt x="6" y="6"/>
                  </a:cubicBezTo>
                  <a:cubicBezTo>
                    <a:pt x="6" y="6"/>
                    <a:pt x="5" y="7"/>
                    <a:pt x="4" y="7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" name="Freeform 45"/>
            <p:cNvSpPr/>
            <p:nvPr/>
          </p:nvSpPr>
          <p:spPr bwMode="auto">
            <a:xfrm>
              <a:off x="8305800" y="1687513"/>
              <a:ext cx="46038" cy="12700"/>
            </a:xfrm>
            <a:custGeom>
              <a:avLst/>
              <a:gdLst>
                <a:gd name="T0" fmla="*/ 1 w 19"/>
                <a:gd name="T1" fmla="*/ 5 h 5"/>
                <a:gd name="T2" fmla="*/ 1 w 19"/>
                <a:gd name="T3" fmla="*/ 4 h 5"/>
                <a:gd name="T4" fmla="*/ 1 w 19"/>
                <a:gd name="T5" fmla="*/ 3 h 5"/>
                <a:gd name="T6" fmla="*/ 10 w 19"/>
                <a:gd name="T7" fmla="*/ 1 h 5"/>
                <a:gd name="T8" fmla="*/ 17 w 19"/>
                <a:gd name="T9" fmla="*/ 0 h 5"/>
                <a:gd name="T10" fmla="*/ 19 w 19"/>
                <a:gd name="T11" fmla="*/ 1 h 5"/>
                <a:gd name="T12" fmla="*/ 18 w 19"/>
                <a:gd name="T13" fmla="*/ 2 h 5"/>
                <a:gd name="T14" fmla="*/ 10 w 19"/>
                <a:gd name="T15" fmla="*/ 4 h 5"/>
                <a:gd name="T16" fmla="*/ 2 w 19"/>
                <a:gd name="T17" fmla="*/ 5 h 5"/>
                <a:gd name="T18" fmla="*/ 1 w 19"/>
                <a:gd name="T1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" h="5">
                  <a:moveTo>
                    <a:pt x="1" y="5"/>
                  </a:moveTo>
                  <a:cubicBezTo>
                    <a:pt x="1" y="5"/>
                    <a:pt x="1" y="4"/>
                    <a:pt x="1" y="4"/>
                  </a:cubicBezTo>
                  <a:cubicBezTo>
                    <a:pt x="0" y="4"/>
                    <a:pt x="0" y="3"/>
                    <a:pt x="1" y="3"/>
                  </a:cubicBezTo>
                  <a:cubicBezTo>
                    <a:pt x="4" y="1"/>
                    <a:pt x="7" y="1"/>
                    <a:pt x="10" y="1"/>
                  </a:cubicBezTo>
                  <a:cubicBezTo>
                    <a:pt x="12" y="2"/>
                    <a:pt x="15" y="2"/>
                    <a:pt x="17" y="0"/>
                  </a:cubicBezTo>
                  <a:cubicBezTo>
                    <a:pt x="18" y="0"/>
                    <a:pt x="18" y="0"/>
                    <a:pt x="19" y="1"/>
                  </a:cubicBezTo>
                  <a:cubicBezTo>
                    <a:pt x="19" y="1"/>
                    <a:pt x="19" y="2"/>
                    <a:pt x="18" y="2"/>
                  </a:cubicBezTo>
                  <a:cubicBezTo>
                    <a:pt x="15" y="4"/>
                    <a:pt x="13" y="4"/>
                    <a:pt x="10" y="4"/>
                  </a:cubicBezTo>
                  <a:cubicBezTo>
                    <a:pt x="7" y="3"/>
                    <a:pt x="4" y="3"/>
                    <a:pt x="2" y="5"/>
                  </a:cubicBezTo>
                  <a:cubicBezTo>
                    <a:pt x="2" y="5"/>
                    <a:pt x="2" y="5"/>
                    <a:pt x="1" y="5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" name="Freeform 46"/>
            <p:cNvSpPr/>
            <p:nvPr/>
          </p:nvSpPr>
          <p:spPr bwMode="auto">
            <a:xfrm>
              <a:off x="8255000" y="1665288"/>
              <a:ext cx="17463" cy="31750"/>
            </a:xfrm>
            <a:custGeom>
              <a:avLst/>
              <a:gdLst>
                <a:gd name="T0" fmla="*/ 6 w 7"/>
                <a:gd name="T1" fmla="*/ 13 h 13"/>
                <a:gd name="T2" fmla="*/ 5 w 7"/>
                <a:gd name="T3" fmla="*/ 12 h 13"/>
                <a:gd name="T4" fmla="*/ 0 w 7"/>
                <a:gd name="T5" fmla="*/ 2 h 13"/>
                <a:gd name="T6" fmla="*/ 1 w 7"/>
                <a:gd name="T7" fmla="*/ 0 h 13"/>
                <a:gd name="T8" fmla="*/ 2 w 7"/>
                <a:gd name="T9" fmla="*/ 1 h 13"/>
                <a:gd name="T10" fmla="*/ 7 w 7"/>
                <a:gd name="T11" fmla="*/ 11 h 13"/>
                <a:gd name="T12" fmla="*/ 6 w 7"/>
                <a:gd name="T13" fmla="*/ 13 h 13"/>
                <a:gd name="T14" fmla="*/ 6 w 7"/>
                <a:gd name="T15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" h="13">
                  <a:moveTo>
                    <a:pt x="6" y="13"/>
                  </a:moveTo>
                  <a:cubicBezTo>
                    <a:pt x="5" y="13"/>
                    <a:pt x="5" y="12"/>
                    <a:pt x="5" y="12"/>
                  </a:cubicBezTo>
                  <a:cubicBezTo>
                    <a:pt x="4" y="8"/>
                    <a:pt x="2" y="4"/>
                    <a:pt x="0" y="2"/>
                  </a:cubicBezTo>
                  <a:cubicBezTo>
                    <a:pt x="0" y="1"/>
                    <a:pt x="0" y="1"/>
                    <a:pt x="1" y="0"/>
                  </a:cubicBezTo>
                  <a:cubicBezTo>
                    <a:pt x="1" y="0"/>
                    <a:pt x="2" y="0"/>
                    <a:pt x="2" y="1"/>
                  </a:cubicBezTo>
                  <a:cubicBezTo>
                    <a:pt x="4" y="3"/>
                    <a:pt x="6" y="7"/>
                    <a:pt x="7" y="11"/>
                  </a:cubicBezTo>
                  <a:cubicBezTo>
                    <a:pt x="7" y="12"/>
                    <a:pt x="7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" name="Freeform 47"/>
            <p:cNvSpPr/>
            <p:nvPr/>
          </p:nvSpPr>
          <p:spPr bwMode="auto">
            <a:xfrm>
              <a:off x="8264525" y="1690688"/>
              <a:ext cx="7938" cy="6350"/>
            </a:xfrm>
            <a:custGeom>
              <a:avLst/>
              <a:gdLst>
                <a:gd name="T0" fmla="*/ 1 w 3"/>
                <a:gd name="T1" fmla="*/ 3 h 3"/>
                <a:gd name="T2" fmla="*/ 1 w 3"/>
                <a:gd name="T3" fmla="*/ 3 h 3"/>
                <a:gd name="T4" fmla="*/ 0 w 3"/>
                <a:gd name="T5" fmla="*/ 1 h 3"/>
                <a:gd name="T6" fmla="*/ 3 w 3"/>
                <a:gd name="T7" fmla="*/ 0 h 3"/>
                <a:gd name="T8" fmla="*/ 3 w 3"/>
                <a:gd name="T9" fmla="*/ 1 h 3"/>
                <a:gd name="T10" fmla="*/ 2 w 3"/>
                <a:gd name="T11" fmla="*/ 2 h 3"/>
                <a:gd name="T12" fmla="*/ 1 w 3"/>
                <a:gd name="T13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3"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3"/>
                    <a:pt x="1" y="3"/>
                    <a:pt x="1" y="3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" name="Freeform 48"/>
            <p:cNvSpPr/>
            <p:nvPr/>
          </p:nvSpPr>
          <p:spPr bwMode="auto">
            <a:xfrm>
              <a:off x="8218488" y="1665288"/>
              <a:ext cx="9525" cy="34925"/>
            </a:xfrm>
            <a:custGeom>
              <a:avLst/>
              <a:gdLst>
                <a:gd name="T0" fmla="*/ 3 w 4"/>
                <a:gd name="T1" fmla="*/ 14 h 14"/>
                <a:gd name="T2" fmla="*/ 2 w 4"/>
                <a:gd name="T3" fmla="*/ 13 h 14"/>
                <a:gd name="T4" fmla="*/ 1 w 4"/>
                <a:gd name="T5" fmla="*/ 8 h 14"/>
                <a:gd name="T6" fmla="*/ 0 w 4"/>
                <a:gd name="T7" fmla="*/ 2 h 14"/>
                <a:gd name="T8" fmla="*/ 1 w 4"/>
                <a:gd name="T9" fmla="*/ 1 h 14"/>
                <a:gd name="T10" fmla="*/ 2 w 4"/>
                <a:gd name="T11" fmla="*/ 1 h 14"/>
                <a:gd name="T12" fmla="*/ 3 w 4"/>
                <a:gd name="T13" fmla="*/ 7 h 14"/>
                <a:gd name="T14" fmla="*/ 4 w 4"/>
                <a:gd name="T15" fmla="*/ 12 h 14"/>
                <a:gd name="T16" fmla="*/ 3 w 4"/>
                <a:gd name="T17" fmla="*/ 14 h 14"/>
                <a:gd name="T18" fmla="*/ 3 w 4"/>
                <a:gd name="T19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14">
                  <a:moveTo>
                    <a:pt x="3" y="14"/>
                  </a:moveTo>
                  <a:cubicBezTo>
                    <a:pt x="2" y="14"/>
                    <a:pt x="2" y="13"/>
                    <a:pt x="2" y="13"/>
                  </a:cubicBezTo>
                  <a:cubicBezTo>
                    <a:pt x="1" y="11"/>
                    <a:pt x="1" y="9"/>
                    <a:pt x="1" y="8"/>
                  </a:cubicBezTo>
                  <a:cubicBezTo>
                    <a:pt x="1" y="6"/>
                    <a:pt x="0" y="4"/>
                    <a:pt x="0" y="2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1" y="0"/>
                    <a:pt x="2" y="1"/>
                    <a:pt x="2" y="1"/>
                  </a:cubicBezTo>
                  <a:cubicBezTo>
                    <a:pt x="3" y="3"/>
                    <a:pt x="3" y="5"/>
                    <a:pt x="3" y="7"/>
                  </a:cubicBezTo>
                  <a:cubicBezTo>
                    <a:pt x="3" y="9"/>
                    <a:pt x="4" y="11"/>
                    <a:pt x="4" y="12"/>
                  </a:cubicBezTo>
                  <a:cubicBezTo>
                    <a:pt x="4" y="13"/>
                    <a:pt x="4" y="14"/>
                    <a:pt x="3" y="14"/>
                  </a:cubicBezTo>
                  <a:cubicBezTo>
                    <a:pt x="3" y="14"/>
                    <a:pt x="3" y="14"/>
                    <a:pt x="3" y="14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" name="Freeform 49"/>
            <p:cNvSpPr/>
            <p:nvPr/>
          </p:nvSpPr>
          <p:spPr bwMode="auto">
            <a:xfrm>
              <a:off x="8221663" y="1692276"/>
              <a:ext cx="9525" cy="9525"/>
            </a:xfrm>
            <a:custGeom>
              <a:avLst/>
              <a:gdLst>
                <a:gd name="T0" fmla="*/ 2 w 4"/>
                <a:gd name="T1" fmla="*/ 4 h 4"/>
                <a:gd name="T2" fmla="*/ 1 w 4"/>
                <a:gd name="T3" fmla="*/ 3 h 4"/>
                <a:gd name="T4" fmla="*/ 1 w 4"/>
                <a:gd name="T5" fmla="*/ 3 h 4"/>
                <a:gd name="T6" fmla="*/ 1 w 4"/>
                <a:gd name="T7" fmla="*/ 0 h 4"/>
                <a:gd name="T8" fmla="*/ 3 w 4"/>
                <a:gd name="T9" fmla="*/ 0 h 4"/>
                <a:gd name="T10" fmla="*/ 3 w 4"/>
                <a:gd name="T11" fmla="*/ 1 h 4"/>
                <a:gd name="T12" fmla="*/ 3 w 4"/>
                <a:gd name="T13" fmla="*/ 3 h 4"/>
                <a:gd name="T14" fmla="*/ 2 w 4"/>
                <a:gd name="T1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4">
                  <a:moveTo>
                    <a:pt x="2" y="4"/>
                  </a:moveTo>
                  <a:cubicBezTo>
                    <a:pt x="2" y="4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2"/>
                    <a:pt x="0" y="1"/>
                    <a:pt x="1" y="0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" y="1"/>
                    <a:pt x="4" y="2"/>
                    <a:pt x="3" y="3"/>
                  </a:cubicBezTo>
                  <a:cubicBezTo>
                    <a:pt x="3" y="3"/>
                    <a:pt x="3" y="4"/>
                    <a:pt x="2" y="4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" name="Freeform 50"/>
            <p:cNvSpPr/>
            <p:nvPr/>
          </p:nvSpPr>
          <p:spPr bwMode="auto">
            <a:xfrm>
              <a:off x="8177213" y="1670051"/>
              <a:ext cx="7938" cy="30163"/>
            </a:xfrm>
            <a:custGeom>
              <a:avLst/>
              <a:gdLst>
                <a:gd name="T0" fmla="*/ 2 w 3"/>
                <a:gd name="T1" fmla="*/ 12 h 12"/>
                <a:gd name="T2" fmla="*/ 1 w 3"/>
                <a:gd name="T3" fmla="*/ 11 h 12"/>
                <a:gd name="T4" fmla="*/ 0 w 3"/>
                <a:gd name="T5" fmla="*/ 7 h 12"/>
                <a:gd name="T6" fmla="*/ 0 w 3"/>
                <a:gd name="T7" fmla="*/ 1 h 12"/>
                <a:gd name="T8" fmla="*/ 1 w 3"/>
                <a:gd name="T9" fmla="*/ 0 h 12"/>
                <a:gd name="T10" fmla="*/ 2 w 3"/>
                <a:gd name="T11" fmla="*/ 1 h 12"/>
                <a:gd name="T12" fmla="*/ 2 w 3"/>
                <a:gd name="T13" fmla="*/ 6 h 12"/>
                <a:gd name="T14" fmla="*/ 3 w 3"/>
                <a:gd name="T15" fmla="*/ 11 h 12"/>
                <a:gd name="T16" fmla="*/ 2 w 3"/>
                <a:gd name="T17" fmla="*/ 12 h 12"/>
                <a:gd name="T18" fmla="*/ 2 w 3"/>
                <a:gd name="T19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" h="12">
                  <a:moveTo>
                    <a:pt x="2" y="12"/>
                  </a:moveTo>
                  <a:cubicBezTo>
                    <a:pt x="1" y="12"/>
                    <a:pt x="1" y="12"/>
                    <a:pt x="1" y="11"/>
                  </a:cubicBezTo>
                  <a:cubicBezTo>
                    <a:pt x="1" y="10"/>
                    <a:pt x="1" y="8"/>
                    <a:pt x="0" y="7"/>
                  </a:cubicBezTo>
                  <a:cubicBezTo>
                    <a:pt x="0" y="5"/>
                    <a:pt x="0" y="3"/>
                    <a:pt x="0" y="1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2" y="0"/>
                    <a:pt x="2" y="0"/>
                    <a:pt x="2" y="1"/>
                  </a:cubicBezTo>
                  <a:cubicBezTo>
                    <a:pt x="2" y="3"/>
                    <a:pt x="2" y="4"/>
                    <a:pt x="2" y="6"/>
                  </a:cubicBezTo>
                  <a:cubicBezTo>
                    <a:pt x="3" y="8"/>
                    <a:pt x="3" y="9"/>
                    <a:pt x="3" y="11"/>
                  </a:cubicBezTo>
                  <a:cubicBezTo>
                    <a:pt x="3" y="12"/>
                    <a:pt x="3" y="12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" name="Freeform 51"/>
            <p:cNvSpPr/>
            <p:nvPr/>
          </p:nvSpPr>
          <p:spPr bwMode="auto">
            <a:xfrm>
              <a:off x="8180388" y="1692276"/>
              <a:ext cx="47625" cy="7938"/>
            </a:xfrm>
            <a:custGeom>
              <a:avLst/>
              <a:gdLst>
                <a:gd name="T0" fmla="*/ 12 w 20"/>
                <a:gd name="T1" fmla="*/ 3 h 3"/>
                <a:gd name="T2" fmla="*/ 8 w 20"/>
                <a:gd name="T3" fmla="*/ 3 h 3"/>
                <a:gd name="T4" fmla="*/ 1 w 20"/>
                <a:gd name="T5" fmla="*/ 3 h 3"/>
                <a:gd name="T6" fmla="*/ 0 w 20"/>
                <a:gd name="T7" fmla="*/ 2 h 3"/>
                <a:gd name="T8" fmla="*/ 1 w 20"/>
                <a:gd name="T9" fmla="*/ 1 h 3"/>
                <a:gd name="T10" fmla="*/ 8 w 20"/>
                <a:gd name="T11" fmla="*/ 1 h 3"/>
                <a:gd name="T12" fmla="*/ 19 w 20"/>
                <a:gd name="T13" fmla="*/ 0 h 3"/>
                <a:gd name="T14" fmla="*/ 20 w 20"/>
                <a:gd name="T15" fmla="*/ 1 h 3"/>
                <a:gd name="T16" fmla="*/ 19 w 20"/>
                <a:gd name="T17" fmla="*/ 3 h 3"/>
                <a:gd name="T18" fmla="*/ 12 w 20"/>
                <a:gd name="T1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0" h="3">
                  <a:moveTo>
                    <a:pt x="12" y="3"/>
                  </a:moveTo>
                  <a:cubicBezTo>
                    <a:pt x="11" y="3"/>
                    <a:pt x="9" y="3"/>
                    <a:pt x="8" y="3"/>
                  </a:cubicBezTo>
                  <a:cubicBezTo>
                    <a:pt x="6" y="3"/>
                    <a:pt x="3" y="3"/>
                    <a:pt x="1" y="3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3" y="1"/>
                    <a:pt x="6" y="1"/>
                    <a:pt x="8" y="1"/>
                  </a:cubicBezTo>
                  <a:cubicBezTo>
                    <a:pt x="12" y="1"/>
                    <a:pt x="15" y="1"/>
                    <a:pt x="19" y="0"/>
                  </a:cubicBezTo>
                  <a:cubicBezTo>
                    <a:pt x="19" y="0"/>
                    <a:pt x="20" y="1"/>
                    <a:pt x="20" y="1"/>
                  </a:cubicBezTo>
                  <a:cubicBezTo>
                    <a:pt x="20" y="2"/>
                    <a:pt x="20" y="2"/>
                    <a:pt x="19" y="3"/>
                  </a:cubicBezTo>
                  <a:cubicBezTo>
                    <a:pt x="17" y="3"/>
                    <a:pt x="14" y="3"/>
                    <a:pt x="12" y="3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" name="Freeform 52"/>
            <p:cNvSpPr/>
            <p:nvPr/>
          </p:nvSpPr>
          <p:spPr bwMode="auto">
            <a:xfrm>
              <a:off x="8134350" y="1670051"/>
              <a:ext cx="6350" cy="30163"/>
            </a:xfrm>
            <a:custGeom>
              <a:avLst/>
              <a:gdLst>
                <a:gd name="T0" fmla="*/ 1 w 3"/>
                <a:gd name="T1" fmla="*/ 12 h 12"/>
                <a:gd name="T2" fmla="*/ 1 w 3"/>
                <a:gd name="T3" fmla="*/ 12 h 12"/>
                <a:gd name="T4" fmla="*/ 0 w 3"/>
                <a:gd name="T5" fmla="*/ 11 h 12"/>
                <a:gd name="T6" fmla="*/ 1 w 3"/>
                <a:gd name="T7" fmla="*/ 6 h 12"/>
                <a:gd name="T8" fmla="*/ 1 w 3"/>
                <a:gd name="T9" fmla="*/ 1 h 12"/>
                <a:gd name="T10" fmla="*/ 2 w 3"/>
                <a:gd name="T11" fmla="*/ 0 h 12"/>
                <a:gd name="T12" fmla="*/ 3 w 3"/>
                <a:gd name="T13" fmla="*/ 1 h 12"/>
                <a:gd name="T14" fmla="*/ 3 w 3"/>
                <a:gd name="T15" fmla="*/ 7 h 12"/>
                <a:gd name="T16" fmla="*/ 3 w 3"/>
                <a:gd name="T17" fmla="*/ 11 h 12"/>
                <a:gd name="T18" fmla="*/ 1 w 3"/>
                <a:gd name="T19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" h="12">
                  <a:moveTo>
                    <a:pt x="1" y="12"/>
                  </a:move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0" y="12"/>
                    <a:pt x="0" y="11"/>
                  </a:cubicBezTo>
                  <a:cubicBezTo>
                    <a:pt x="0" y="10"/>
                    <a:pt x="0" y="8"/>
                    <a:pt x="1" y="6"/>
                  </a:cubicBezTo>
                  <a:cubicBezTo>
                    <a:pt x="1" y="5"/>
                    <a:pt x="1" y="3"/>
                    <a:pt x="1" y="1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3" y="0"/>
                    <a:pt x="3" y="0"/>
                    <a:pt x="3" y="1"/>
                  </a:cubicBezTo>
                  <a:cubicBezTo>
                    <a:pt x="3" y="3"/>
                    <a:pt x="3" y="5"/>
                    <a:pt x="3" y="7"/>
                  </a:cubicBezTo>
                  <a:cubicBezTo>
                    <a:pt x="3" y="8"/>
                    <a:pt x="3" y="10"/>
                    <a:pt x="3" y="11"/>
                  </a:cubicBezTo>
                  <a:cubicBezTo>
                    <a:pt x="3" y="12"/>
                    <a:pt x="2" y="12"/>
                    <a:pt x="1" y="12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" name="Freeform 53"/>
            <p:cNvSpPr/>
            <p:nvPr/>
          </p:nvSpPr>
          <p:spPr bwMode="auto">
            <a:xfrm>
              <a:off x="8134350" y="1695451"/>
              <a:ext cx="50800" cy="4763"/>
            </a:xfrm>
            <a:custGeom>
              <a:avLst/>
              <a:gdLst>
                <a:gd name="T0" fmla="*/ 1 w 21"/>
                <a:gd name="T1" fmla="*/ 2 h 2"/>
                <a:gd name="T2" fmla="*/ 0 w 21"/>
                <a:gd name="T3" fmla="*/ 1 h 2"/>
                <a:gd name="T4" fmla="*/ 1 w 21"/>
                <a:gd name="T5" fmla="*/ 0 h 2"/>
                <a:gd name="T6" fmla="*/ 13 w 21"/>
                <a:gd name="T7" fmla="*/ 0 h 2"/>
                <a:gd name="T8" fmla="*/ 20 w 21"/>
                <a:gd name="T9" fmla="*/ 0 h 2"/>
                <a:gd name="T10" fmla="*/ 21 w 21"/>
                <a:gd name="T11" fmla="*/ 1 h 2"/>
                <a:gd name="T12" fmla="*/ 20 w 21"/>
                <a:gd name="T13" fmla="*/ 2 h 2"/>
                <a:gd name="T14" fmla="*/ 13 w 21"/>
                <a:gd name="T15" fmla="*/ 2 h 2"/>
                <a:gd name="T16" fmla="*/ 2 w 21"/>
                <a:gd name="T17" fmla="*/ 2 h 2"/>
                <a:gd name="T18" fmla="*/ 1 w 21"/>
                <a:gd name="T1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1" h="2">
                  <a:moveTo>
                    <a:pt x="1" y="2"/>
                  </a:moveTo>
                  <a:cubicBezTo>
                    <a:pt x="1" y="2"/>
                    <a:pt x="0" y="2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ubicBezTo>
                    <a:pt x="5" y="0"/>
                    <a:pt x="9" y="0"/>
                    <a:pt x="13" y="0"/>
                  </a:cubicBezTo>
                  <a:cubicBezTo>
                    <a:pt x="15" y="0"/>
                    <a:pt x="18" y="0"/>
                    <a:pt x="20" y="0"/>
                  </a:cubicBezTo>
                  <a:cubicBezTo>
                    <a:pt x="20" y="0"/>
                    <a:pt x="21" y="0"/>
                    <a:pt x="21" y="1"/>
                  </a:cubicBezTo>
                  <a:cubicBezTo>
                    <a:pt x="21" y="1"/>
                    <a:pt x="20" y="2"/>
                    <a:pt x="20" y="2"/>
                  </a:cubicBezTo>
                  <a:cubicBezTo>
                    <a:pt x="18" y="2"/>
                    <a:pt x="15" y="2"/>
                    <a:pt x="13" y="2"/>
                  </a:cubicBezTo>
                  <a:cubicBezTo>
                    <a:pt x="9" y="2"/>
                    <a:pt x="5" y="2"/>
                    <a:pt x="2" y="2"/>
                  </a:cubicBezTo>
                  <a:cubicBezTo>
                    <a:pt x="2" y="2"/>
                    <a:pt x="1" y="2"/>
                    <a:pt x="1" y="2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" name="Freeform 54"/>
            <p:cNvSpPr/>
            <p:nvPr/>
          </p:nvSpPr>
          <p:spPr bwMode="auto">
            <a:xfrm>
              <a:off x="8181975" y="169703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" name="Freeform 55"/>
            <p:cNvSpPr/>
            <p:nvPr/>
          </p:nvSpPr>
          <p:spPr bwMode="auto">
            <a:xfrm>
              <a:off x="8094663" y="1673226"/>
              <a:ext cx="7938" cy="28575"/>
            </a:xfrm>
            <a:custGeom>
              <a:avLst/>
              <a:gdLst>
                <a:gd name="T0" fmla="*/ 1 w 3"/>
                <a:gd name="T1" fmla="*/ 12 h 12"/>
                <a:gd name="T2" fmla="*/ 0 w 3"/>
                <a:gd name="T3" fmla="*/ 11 h 12"/>
                <a:gd name="T4" fmla="*/ 1 w 3"/>
                <a:gd name="T5" fmla="*/ 5 h 12"/>
                <a:gd name="T6" fmla="*/ 1 w 3"/>
                <a:gd name="T7" fmla="*/ 1 h 12"/>
                <a:gd name="T8" fmla="*/ 2 w 3"/>
                <a:gd name="T9" fmla="*/ 0 h 12"/>
                <a:gd name="T10" fmla="*/ 3 w 3"/>
                <a:gd name="T11" fmla="*/ 1 h 12"/>
                <a:gd name="T12" fmla="*/ 3 w 3"/>
                <a:gd name="T13" fmla="*/ 6 h 12"/>
                <a:gd name="T14" fmla="*/ 2 w 3"/>
                <a:gd name="T15" fmla="*/ 10 h 12"/>
                <a:gd name="T16" fmla="*/ 1 w 3"/>
                <a:gd name="T17" fmla="*/ 12 h 12"/>
                <a:gd name="T18" fmla="*/ 1 w 3"/>
                <a:gd name="T19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" h="12">
                  <a:moveTo>
                    <a:pt x="1" y="12"/>
                  </a:moveTo>
                  <a:cubicBezTo>
                    <a:pt x="1" y="12"/>
                    <a:pt x="0" y="11"/>
                    <a:pt x="0" y="11"/>
                  </a:cubicBezTo>
                  <a:cubicBezTo>
                    <a:pt x="0" y="9"/>
                    <a:pt x="0" y="7"/>
                    <a:pt x="1" y="5"/>
                  </a:cubicBezTo>
                  <a:cubicBezTo>
                    <a:pt x="1" y="4"/>
                    <a:pt x="1" y="2"/>
                    <a:pt x="1" y="1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3" y="0"/>
                    <a:pt x="3" y="0"/>
                    <a:pt x="3" y="1"/>
                  </a:cubicBezTo>
                  <a:cubicBezTo>
                    <a:pt x="3" y="3"/>
                    <a:pt x="3" y="4"/>
                    <a:pt x="3" y="6"/>
                  </a:cubicBezTo>
                  <a:cubicBezTo>
                    <a:pt x="2" y="7"/>
                    <a:pt x="2" y="9"/>
                    <a:pt x="2" y="10"/>
                  </a:cubicBezTo>
                  <a:cubicBezTo>
                    <a:pt x="2" y="11"/>
                    <a:pt x="2" y="11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" name="Freeform 56"/>
            <p:cNvSpPr/>
            <p:nvPr/>
          </p:nvSpPr>
          <p:spPr bwMode="auto">
            <a:xfrm>
              <a:off x="8094663" y="1695451"/>
              <a:ext cx="44450" cy="6350"/>
            </a:xfrm>
            <a:custGeom>
              <a:avLst/>
              <a:gdLst>
                <a:gd name="T0" fmla="*/ 17 w 18"/>
                <a:gd name="T1" fmla="*/ 3 h 3"/>
                <a:gd name="T2" fmla="*/ 17 w 18"/>
                <a:gd name="T3" fmla="*/ 3 h 3"/>
                <a:gd name="T4" fmla="*/ 8 w 18"/>
                <a:gd name="T5" fmla="*/ 3 h 3"/>
                <a:gd name="T6" fmla="*/ 1 w 18"/>
                <a:gd name="T7" fmla="*/ 2 h 3"/>
                <a:gd name="T8" fmla="*/ 0 w 18"/>
                <a:gd name="T9" fmla="*/ 1 h 3"/>
                <a:gd name="T10" fmla="*/ 1 w 18"/>
                <a:gd name="T11" fmla="*/ 0 h 3"/>
                <a:gd name="T12" fmla="*/ 8 w 18"/>
                <a:gd name="T13" fmla="*/ 0 h 3"/>
                <a:gd name="T14" fmla="*/ 17 w 18"/>
                <a:gd name="T15" fmla="*/ 1 h 3"/>
                <a:gd name="T16" fmla="*/ 18 w 18"/>
                <a:gd name="T17" fmla="*/ 2 h 3"/>
                <a:gd name="T18" fmla="*/ 17 w 18"/>
                <a:gd name="T1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" h="3">
                  <a:moveTo>
                    <a:pt x="17" y="3"/>
                  </a:moveTo>
                  <a:cubicBezTo>
                    <a:pt x="17" y="3"/>
                    <a:pt x="17" y="3"/>
                    <a:pt x="17" y="3"/>
                  </a:cubicBezTo>
                  <a:cubicBezTo>
                    <a:pt x="14" y="2"/>
                    <a:pt x="11" y="2"/>
                    <a:pt x="8" y="3"/>
                  </a:cubicBezTo>
                  <a:cubicBezTo>
                    <a:pt x="6" y="3"/>
                    <a:pt x="3" y="3"/>
                    <a:pt x="1" y="2"/>
                  </a:cubicBezTo>
                  <a:cubicBezTo>
                    <a:pt x="1" y="2"/>
                    <a:pt x="0" y="2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ubicBezTo>
                    <a:pt x="3" y="0"/>
                    <a:pt x="6" y="0"/>
                    <a:pt x="8" y="0"/>
                  </a:cubicBezTo>
                  <a:cubicBezTo>
                    <a:pt x="11" y="0"/>
                    <a:pt x="14" y="0"/>
                    <a:pt x="17" y="1"/>
                  </a:cubicBezTo>
                  <a:cubicBezTo>
                    <a:pt x="17" y="1"/>
                    <a:pt x="18" y="1"/>
                    <a:pt x="18" y="2"/>
                  </a:cubicBezTo>
                  <a:cubicBezTo>
                    <a:pt x="18" y="2"/>
                    <a:pt x="17" y="3"/>
                    <a:pt x="17" y="3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" name="Freeform 57"/>
            <p:cNvSpPr/>
            <p:nvPr/>
          </p:nvSpPr>
          <p:spPr bwMode="auto">
            <a:xfrm>
              <a:off x="8131175" y="1692276"/>
              <a:ext cx="9525" cy="9525"/>
            </a:xfrm>
            <a:custGeom>
              <a:avLst/>
              <a:gdLst>
                <a:gd name="T0" fmla="*/ 2 w 4"/>
                <a:gd name="T1" fmla="*/ 4 h 4"/>
                <a:gd name="T2" fmla="*/ 0 w 4"/>
                <a:gd name="T3" fmla="*/ 4 h 4"/>
                <a:gd name="T4" fmla="*/ 1 w 4"/>
                <a:gd name="T5" fmla="*/ 1 h 4"/>
                <a:gd name="T6" fmla="*/ 1 w 4"/>
                <a:gd name="T7" fmla="*/ 1 h 4"/>
                <a:gd name="T8" fmla="*/ 4 w 4"/>
                <a:gd name="T9" fmla="*/ 1 h 4"/>
                <a:gd name="T10" fmla="*/ 3 w 4"/>
                <a:gd name="T11" fmla="*/ 4 h 4"/>
                <a:gd name="T12" fmla="*/ 2 w 4"/>
                <a:gd name="T13" fmla="*/ 4 h 4"/>
                <a:gd name="T14" fmla="*/ 2 w 4"/>
                <a:gd name="T1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4">
                  <a:moveTo>
                    <a:pt x="2" y="4"/>
                  </a:moveTo>
                  <a:cubicBezTo>
                    <a:pt x="1" y="4"/>
                    <a:pt x="1" y="4"/>
                    <a:pt x="0" y="4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0"/>
                    <a:pt x="3" y="1"/>
                    <a:pt x="4" y="1"/>
                  </a:cubicBezTo>
                  <a:cubicBezTo>
                    <a:pt x="4" y="2"/>
                    <a:pt x="4" y="3"/>
                    <a:pt x="3" y="4"/>
                  </a:cubicBezTo>
                  <a:cubicBezTo>
                    <a:pt x="3" y="4"/>
                    <a:pt x="3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" name="Freeform 58"/>
            <p:cNvSpPr/>
            <p:nvPr/>
          </p:nvSpPr>
          <p:spPr bwMode="auto">
            <a:xfrm>
              <a:off x="7840663" y="1697038"/>
              <a:ext cx="65088" cy="7938"/>
            </a:xfrm>
            <a:custGeom>
              <a:avLst/>
              <a:gdLst>
                <a:gd name="T0" fmla="*/ 26 w 27"/>
                <a:gd name="T1" fmla="*/ 3 h 3"/>
                <a:gd name="T2" fmla="*/ 26 w 27"/>
                <a:gd name="T3" fmla="*/ 3 h 3"/>
                <a:gd name="T4" fmla="*/ 13 w 27"/>
                <a:gd name="T5" fmla="*/ 2 h 3"/>
                <a:gd name="T6" fmla="*/ 1 w 27"/>
                <a:gd name="T7" fmla="*/ 2 h 3"/>
                <a:gd name="T8" fmla="*/ 0 w 27"/>
                <a:gd name="T9" fmla="*/ 1 h 3"/>
                <a:gd name="T10" fmla="*/ 1 w 27"/>
                <a:gd name="T11" fmla="*/ 0 h 3"/>
                <a:gd name="T12" fmla="*/ 13 w 27"/>
                <a:gd name="T13" fmla="*/ 0 h 3"/>
                <a:gd name="T14" fmla="*/ 26 w 27"/>
                <a:gd name="T15" fmla="*/ 1 h 3"/>
                <a:gd name="T16" fmla="*/ 27 w 27"/>
                <a:gd name="T17" fmla="*/ 2 h 3"/>
                <a:gd name="T18" fmla="*/ 26 w 27"/>
                <a:gd name="T1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" h="3">
                  <a:moveTo>
                    <a:pt x="26" y="3"/>
                  </a:moveTo>
                  <a:cubicBezTo>
                    <a:pt x="26" y="3"/>
                    <a:pt x="26" y="3"/>
                    <a:pt x="26" y="3"/>
                  </a:cubicBezTo>
                  <a:cubicBezTo>
                    <a:pt x="22" y="2"/>
                    <a:pt x="18" y="2"/>
                    <a:pt x="13" y="2"/>
                  </a:cubicBezTo>
                  <a:cubicBezTo>
                    <a:pt x="9" y="3"/>
                    <a:pt x="5" y="3"/>
                    <a:pt x="1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5" y="1"/>
                    <a:pt x="9" y="0"/>
                    <a:pt x="13" y="0"/>
                  </a:cubicBezTo>
                  <a:cubicBezTo>
                    <a:pt x="18" y="0"/>
                    <a:pt x="22" y="0"/>
                    <a:pt x="26" y="1"/>
                  </a:cubicBezTo>
                  <a:cubicBezTo>
                    <a:pt x="27" y="1"/>
                    <a:pt x="27" y="2"/>
                    <a:pt x="27" y="2"/>
                  </a:cubicBezTo>
                  <a:cubicBezTo>
                    <a:pt x="27" y="3"/>
                    <a:pt x="27" y="3"/>
                    <a:pt x="26" y="3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9" name="Freeform 59"/>
            <p:cNvSpPr/>
            <p:nvPr/>
          </p:nvSpPr>
          <p:spPr bwMode="auto">
            <a:xfrm>
              <a:off x="7899400" y="1695451"/>
              <a:ext cx="14288" cy="11113"/>
            </a:xfrm>
            <a:custGeom>
              <a:avLst/>
              <a:gdLst>
                <a:gd name="T0" fmla="*/ 2 w 6"/>
                <a:gd name="T1" fmla="*/ 5 h 5"/>
                <a:gd name="T2" fmla="*/ 1 w 6"/>
                <a:gd name="T3" fmla="*/ 3 h 5"/>
                <a:gd name="T4" fmla="*/ 2 w 6"/>
                <a:gd name="T5" fmla="*/ 1 h 5"/>
                <a:gd name="T6" fmla="*/ 3 w 6"/>
                <a:gd name="T7" fmla="*/ 1 h 5"/>
                <a:gd name="T8" fmla="*/ 4 w 6"/>
                <a:gd name="T9" fmla="*/ 0 h 5"/>
                <a:gd name="T10" fmla="*/ 6 w 6"/>
                <a:gd name="T11" fmla="*/ 1 h 5"/>
                <a:gd name="T12" fmla="*/ 5 w 6"/>
                <a:gd name="T13" fmla="*/ 3 h 5"/>
                <a:gd name="T14" fmla="*/ 4 w 6"/>
                <a:gd name="T15" fmla="*/ 4 h 5"/>
                <a:gd name="T16" fmla="*/ 3 w 6"/>
                <a:gd name="T17" fmla="*/ 4 h 5"/>
                <a:gd name="T18" fmla="*/ 2 w 6"/>
                <a:gd name="T1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" h="5">
                  <a:moveTo>
                    <a:pt x="2" y="5"/>
                  </a:moveTo>
                  <a:cubicBezTo>
                    <a:pt x="1" y="5"/>
                    <a:pt x="1" y="4"/>
                    <a:pt x="1" y="3"/>
                  </a:cubicBezTo>
                  <a:cubicBezTo>
                    <a:pt x="0" y="3"/>
                    <a:pt x="1" y="2"/>
                    <a:pt x="2" y="1"/>
                  </a:cubicBezTo>
                  <a:cubicBezTo>
                    <a:pt x="2" y="1"/>
                    <a:pt x="2" y="1"/>
                    <a:pt x="3" y="1"/>
                  </a:cubicBezTo>
                  <a:cubicBezTo>
                    <a:pt x="3" y="1"/>
                    <a:pt x="4" y="0"/>
                    <a:pt x="4" y="0"/>
                  </a:cubicBezTo>
                  <a:cubicBezTo>
                    <a:pt x="5" y="0"/>
                    <a:pt x="6" y="0"/>
                    <a:pt x="6" y="1"/>
                  </a:cubicBezTo>
                  <a:cubicBezTo>
                    <a:pt x="6" y="2"/>
                    <a:pt x="6" y="3"/>
                    <a:pt x="5" y="3"/>
                  </a:cubicBezTo>
                  <a:cubicBezTo>
                    <a:pt x="5" y="3"/>
                    <a:pt x="5" y="4"/>
                    <a:pt x="4" y="4"/>
                  </a:cubicBezTo>
                  <a:cubicBezTo>
                    <a:pt x="4" y="4"/>
                    <a:pt x="3" y="4"/>
                    <a:pt x="3" y="4"/>
                  </a:cubicBezTo>
                  <a:cubicBezTo>
                    <a:pt x="3" y="4"/>
                    <a:pt x="2" y="5"/>
                    <a:pt x="2" y="5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" name="Freeform 60"/>
            <p:cNvSpPr/>
            <p:nvPr/>
          </p:nvSpPr>
          <p:spPr bwMode="auto">
            <a:xfrm>
              <a:off x="7905750" y="1673226"/>
              <a:ext cx="19050" cy="28575"/>
            </a:xfrm>
            <a:custGeom>
              <a:avLst/>
              <a:gdLst>
                <a:gd name="T0" fmla="*/ 2 w 8"/>
                <a:gd name="T1" fmla="*/ 12 h 12"/>
                <a:gd name="T2" fmla="*/ 1 w 8"/>
                <a:gd name="T3" fmla="*/ 12 h 12"/>
                <a:gd name="T4" fmla="*/ 1 w 8"/>
                <a:gd name="T5" fmla="*/ 11 h 12"/>
                <a:gd name="T6" fmla="*/ 3 w 8"/>
                <a:gd name="T7" fmla="*/ 5 h 12"/>
                <a:gd name="T8" fmla="*/ 6 w 8"/>
                <a:gd name="T9" fmla="*/ 1 h 12"/>
                <a:gd name="T10" fmla="*/ 7 w 8"/>
                <a:gd name="T11" fmla="*/ 0 h 12"/>
                <a:gd name="T12" fmla="*/ 8 w 8"/>
                <a:gd name="T13" fmla="*/ 2 h 12"/>
                <a:gd name="T14" fmla="*/ 5 w 8"/>
                <a:gd name="T15" fmla="*/ 7 h 12"/>
                <a:gd name="T16" fmla="*/ 3 w 8"/>
                <a:gd name="T17" fmla="*/ 11 h 12"/>
                <a:gd name="T18" fmla="*/ 2 w 8"/>
                <a:gd name="T19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" h="12">
                  <a:moveTo>
                    <a:pt x="2" y="12"/>
                  </a:moveTo>
                  <a:cubicBezTo>
                    <a:pt x="2" y="12"/>
                    <a:pt x="2" y="12"/>
                    <a:pt x="1" y="12"/>
                  </a:cubicBezTo>
                  <a:cubicBezTo>
                    <a:pt x="1" y="12"/>
                    <a:pt x="0" y="11"/>
                    <a:pt x="1" y="11"/>
                  </a:cubicBezTo>
                  <a:cubicBezTo>
                    <a:pt x="1" y="8"/>
                    <a:pt x="2" y="7"/>
                    <a:pt x="3" y="5"/>
                  </a:cubicBezTo>
                  <a:cubicBezTo>
                    <a:pt x="5" y="4"/>
                    <a:pt x="6" y="3"/>
                    <a:pt x="6" y="1"/>
                  </a:cubicBezTo>
                  <a:cubicBezTo>
                    <a:pt x="6" y="1"/>
                    <a:pt x="6" y="0"/>
                    <a:pt x="7" y="0"/>
                  </a:cubicBezTo>
                  <a:cubicBezTo>
                    <a:pt x="8" y="0"/>
                    <a:pt x="8" y="1"/>
                    <a:pt x="8" y="2"/>
                  </a:cubicBezTo>
                  <a:cubicBezTo>
                    <a:pt x="8" y="4"/>
                    <a:pt x="6" y="6"/>
                    <a:pt x="5" y="7"/>
                  </a:cubicBezTo>
                  <a:cubicBezTo>
                    <a:pt x="4" y="8"/>
                    <a:pt x="3" y="9"/>
                    <a:pt x="3" y="11"/>
                  </a:cubicBezTo>
                  <a:cubicBezTo>
                    <a:pt x="3" y="11"/>
                    <a:pt x="2" y="12"/>
                    <a:pt x="2" y="12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" name="Freeform 61"/>
            <p:cNvSpPr/>
            <p:nvPr/>
          </p:nvSpPr>
          <p:spPr bwMode="auto">
            <a:xfrm>
              <a:off x="7905750" y="1695451"/>
              <a:ext cx="53975" cy="9525"/>
            </a:xfrm>
            <a:custGeom>
              <a:avLst/>
              <a:gdLst>
                <a:gd name="T0" fmla="*/ 20 w 22"/>
                <a:gd name="T1" fmla="*/ 4 h 4"/>
                <a:gd name="T2" fmla="*/ 20 w 22"/>
                <a:gd name="T3" fmla="*/ 4 h 4"/>
                <a:gd name="T4" fmla="*/ 10 w 22"/>
                <a:gd name="T5" fmla="*/ 3 h 4"/>
                <a:gd name="T6" fmla="*/ 1 w 22"/>
                <a:gd name="T7" fmla="*/ 3 h 4"/>
                <a:gd name="T8" fmla="*/ 1 w 22"/>
                <a:gd name="T9" fmla="*/ 1 h 4"/>
                <a:gd name="T10" fmla="*/ 2 w 22"/>
                <a:gd name="T11" fmla="*/ 1 h 4"/>
                <a:gd name="T12" fmla="*/ 10 w 22"/>
                <a:gd name="T13" fmla="*/ 1 h 4"/>
                <a:gd name="T14" fmla="*/ 21 w 22"/>
                <a:gd name="T15" fmla="*/ 2 h 4"/>
                <a:gd name="T16" fmla="*/ 21 w 22"/>
                <a:gd name="T17" fmla="*/ 3 h 4"/>
                <a:gd name="T18" fmla="*/ 20 w 22"/>
                <a:gd name="T1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" h="4">
                  <a:moveTo>
                    <a:pt x="20" y="4"/>
                  </a:moveTo>
                  <a:cubicBezTo>
                    <a:pt x="20" y="4"/>
                    <a:pt x="20" y="4"/>
                    <a:pt x="20" y="4"/>
                  </a:cubicBezTo>
                  <a:cubicBezTo>
                    <a:pt x="17" y="3"/>
                    <a:pt x="14" y="3"/>
                    <a:pt x="10" y="3"/>
                  </a:cubicBezTo>
                  <a:cubicBezTo>
                    <a:pt x="7" y="3"/>
                    <a:pt x="4" y="3"/>
                    <a:pt x="1" y="3"/>
                  </a:cubicBezTo>
                  <a:cubicBezTo>
                    <a:pt x="1" y="3"/>
                    <a:pt x="0" y="2"/>
                    <a:pt x="1" y="1"/>
                  </a:cubicBezTo>
                  <a:cubicBezTo>
                    <a:pt x="1" y="1"/>
                    <a:pt x="1" y="0"/>
                    <a:pt x="2" y="1"/>
                  </a:cubicBezTo>
                  <a:cubicBezTo>
                    <a:pt x="4" y="1"/>
                    <a:pt x="7" y="1"/>
                    <a:pt x="10" y="1"/>
                  </a:cubicBezTo>
                  <a:cubicBezTo>
                    <a:pt x="14" y="1"/>
                    <a:pt x="17" y="0"/>
                    <a:pt x="21" y="2"/>
                  </a:cubicBezTo>
                  <a:cubicBezTo>
                    <a:pt x="21" y="2"/>
                    <a:pt x="22" y="3"/>
                    <a:pt x="21" y="3"/>
                  </a:cubicBezTo>
                  <a:cubicBezTo>
                    <a:pt x="21" y="4"/>
                    <a:pt x="21" y="4"/>
                    <a:pt x="20" y="4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" name="Freeform 62"/>
            <p:cNvSpPr/>
            <p:nvPr/>
          </p:nvSpPr>
          <p:spPr bwMode="auto">
            <a:xfrm>
              <a:off x="7951788" y="1695451"/>
              <a:ext cx="12700" cy="9525"/>
            </a:xfrm>
            <a:custGeom>
              <a:avLst/>
              <a:gdLst>
                <a:gd name="T0" fmla="*/ 1 w 5"/>
                <a:gd name="T1" fmla="*/ 4 h 4"/>
                <a:gd name="T2" fmla="*/ 0 w 5"/>
                <a:gd name="T3" fmla="*/ 3 h 4"/>
                <a:gd name="T4" fmla="*/ 1 w 5"/>
                <a:gd name="T5" fmla="*/ 1 h 4"/>
                <a:gd name="T6" fmla="*/ 2 w 5"/>
                <a:gd name="T7" fmla="*/ 1 h 4"/>
                <a:gd name="T8" fmla="*/ 3 w 5"/>
                <a:gd name="T9" fmla="*/ 0 h 4"/>
                <a:gd name="T10" fmla="*/ 5 w 5"/>
                <a:gd name="T11" fmla="*/ 1 h 4"/>
                <a:gd name="T12" fmla="*/ 4 w 5"/>
                <a:gd name="T13" fmla="*/ 3 h 4"/>
                <a:gd name="T14" fmla="*/ 4 w 5"/>
                <a:gd name="T15" fmla="*/ 3 h 4"/>
                <a:gd name="T16" fmla="*/ 2 w 5"/>
                <a:gd name="T17" fmla="*/ 4 h 4"/>
                <a:gd name="T18" fmla="*/ 1 w 5"/>
                <a:gd name="T1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4">
                  <a:moveTo>
                    <a:pt x="1" y="4"/>
                  </a:moveTo>
                  <a:cubicBezTo>
                    <a:pt x="1" y="4"/>
                    <a:pt x="0" y="4"/>
                    <a:pt x="0" y="3"/>
                  </a:cubicBezTo>
                  <a:cubicBezTo>
                    <a:pt x="0" y="2"/>
                    <a:pt x="0" y="2"/>
                    <a:pt x="1" y="1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2" y="0"/>
                    <a:pt x="2" y="0"/>
                    <a:pt x="3" y="0"/>
                  </a:cubicBezTo>
                  <a:cubicBezTo>
                    <a:pt x="4" y="0"/>
                    <a:pt x="5" y="0"/>
                    <a:pt x="5" y="1"/>
                  </a:cubicBezTo>
                  <a:cubicBezTo>
                    <a:pt x="5" y="1"/>
                    <a:pt x="5" y="2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3" y="4"/>
                    <a:pt x="3" y="4"/>
                    <a:pt x="2" y="4"/>
                  </a:cubicBezTo>
                  <a:cubicBezTo>
                    <a:pt x="2" y="4"/>
                    <a:pt x="2" y="4"/>
                    <a:pt x="1" y="4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" name="Freeform 63"/>
            <p:cNvSpPr/>
            <p:nvPr/>
          </p:nvSpPr>
          <p:spPr bwMode="auto">
            <a:xfrm>
              <a:off x="7956550" y="1673226"/>
              <a:ext cx="20638" cy="26988"/>
            </a:xfrm>
            <a:custGeom>
              <a:avLst/>
              <a:gdLst>
                <a:gd name="T0" fmla="*/ 2 w 8"/>
                <a:gd name="T1" fmla="*/ 11 h 11"/>
                <a:gd name="T2" fmla="*/ 1 w 8"/>
                <a:gd name="T3" fmla="*/ 11 h 11"/>
                <a:gd name="T4" fmla="*/ 1 w 8"/>
                <a:gd name="T5" fmla="*/ 10 h 11"/>
                <a:gd name="T6" fmla="*/ 4 w 8"/>
                <a:gd name="T7" fmla="*/ 5 h 11"/>
                <a:gd name="T8" fmla="*/ 6 w 8"/>
                <a:gd name="T9" fmla="*/ 1 h 11"/>
                <a:gd name="T10" fmla="*/ 7 w 8"/>
                <a:gd name="T11" fmla="*/ 0 h 11"/>
                <a:gd name="T12" fmla="*/ 8 w 8"/>
                <a:gd name="T13" fmla="*/ 2 h 11"/>
                <a:gd name="T14" fmla="*/ 5 w 8"/>
                <a:gd name="T15" fmla="*/ 6 h 11"/>
                <a:gd name="T16" fmla="*/ 3 w 8"/>
                <a:gd name="T17" fmla="*/ 11 h 11"/>
                <a:gd name="T18" fmla="*/ 2 w 8"/>
                <a:gd name="T19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" h="11">
                  <a:moveTo>
                    <a:pt x="2" y="11"/>
                  </a:moveTo>
                  <a:cubicBezTo>
                    <a:pt x="2" y="11"/>
                    <a:pt x="1" y="11"/>
                    <a:pt x="1" y="11"/>
                  </a:cubicBezTo>
                  <a:cubicBezTo>
                    <a:pt x="1" y="11"/>
                    <a:pt x="0" y="11"/>
                    <a:pt x="1" y="10"/>
                  </a:cubicBezTo>
                  <a:cubicBezTo>
                    <a:pt x="1" y="8"/>
                    <a:pt x="2" y="7"/>
                    <a:pt x="4" y="5"/>
                  </a:cubicBezTo>
                  <a:cubicBezTo>
                    <a:pt x="5" y="4"/>
                    <a:pt x="6" y="3"/>
                    <a:pt x="6" y="1"/>
                  </a:cubicBezTo>
                  <a:cubicBezTo>
                    <a:pt x="6" y="1"/>
                    <a:pt x="7" y="0"/>
                    <a:pt x="7" y="0"/>
                  </a:cubicBezTo>
                  <a:cubicBezTo>
                    <a:pt x="8" y="1"/>
                    <a:pt x="8" y="1"/>
                    <a:pt x="8" y="2"/>
                  </a:cubicBezTo>
                  <a:cubicBezTo>
                    <a:pt x="7" y="4"/>
                    <a:pt x="6" y="5"/>
                    <a:pt x="5" y="6"/>
                  </a:cubicBezTo>
                  <a:cubicBezTo>
                    <a:pt x="4" y="8"/>
                    <a:pt x="3" y="9"/>
                    <a:pt x="3" y="11"/>
                  </a:cubicBezTo>
                  <a:cubicBezTo>
                    <a:pt x="2" y="11"/>
                    <a:pt x="2" y="11"/>
                    <a:pt x="2" y="11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" name="Freeform 64"/>
            <p:cNvSpPr/>
            <p:nvPr/>
          </p:nvSpPr>
          <p:spPr bwMode="auto">
            <a:xfrm>
              <a:off x="7956550" y="1695451"/>
              <a:ext cx="49213" cy="9525"/>
            </a:xfrm>
            <a:custGeom>
              <a:avLst/>
              <a:gdLst>
                <a:gd name="T0" fmla="*/ 19 w 20"/>
                <a:gd name="T1" fmla="*/ 4 h 4"/>
                <a:gd name="T2" fmla="*/ 19 w 20"/>
                <a:gd name="T3" fmla="*/ 4 h 4"/>
                <a:gd name="T4" fmla="*/ 10 w 20"/>
                <a:gd name="T5" fmla="*/ 3 h 4"/>
                <a:gd name="T6" fmla="*/ 1 w 20"/>
                <a:gd name="T7" fmla="*/ 2 h 4"/>
                <a:gd name="T8" fmla="*/ 1 w 20"/>
                <a:gd name="T9" fmla="*/ 1 h 4"/>
                <a:gd name="T10" fmla="*/ 2 w 20"/>
                <a:gd name="T11" fmla="*/ 0 h 4"/>
                <a:gd name="T12" fmla="*/ 10 w 20"/>
                <a:gd name="T13" fmla="*/ 1 h 4"/>
                <a:gd name="T14" fmla="*/ 19 w 20"/>
                <a:gd name="T15" fmla="*/ 2 h 4"/>
                <a:gd name="T16" fmla="*/ 20 w 20"/>
                <a:gd name="T17" fmla="*/ 3 h 4"/>
                <a:gd name="T18" fmla="*/ 19 w 20"/>
                <a:gd name="T1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0" h="4">
                  <a:moveTo>
                    <a:pt x="19" y="4"/>
                  </a:moveTo>
                  <a:cubicBezTo>
                    <a:pt x="19" y="4"/>
                    <a:pt x="19" y="4"/>
                    <a:pt x="19" y="4"/>
                  </a:cubicBezTo>
                  <a:cubicBezTo>
                    <a:pt x="16" y="3"/>
                    <a:pt x="13" y="3"/>
                    <a:pt x="10" y="3"/>
                  </a:cubicBezTo>
                  <a:cubicBezTo>
                    <a:pt x="7" y="3"/>
                    <a:pt x="4" y="3"/>
                    <a:pt x="1" y="2"/>
                  </a:cubicBezTo>
                  <a:cubicBezTo>
                    <a:pt x="1" y="2"/>
                    <a:pt x="0" y="2"/>
                    <a:pt x="1" y="1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5" y="1"/>
                    <a:pt x="7" y="1"/>
                    <a:pt x="10" y="1"/>
                  </a:cubicBezTo>
                  <a:cubicBezTo>
                    <a:pt x="13" y="1"/>
                    <a:pt x="16" y="1"/>
                    <a:pt x="19" y="2"/>
                  </a:cubicBezTo>
                  <a:cubicBezTo>
                    <a:pt x="20" y="2"/>
                    <a:pt x="20" y="3"/>
                    <a:pt x="20" y="3"/>
                  </a:cubicBezTo>
                  <a:cubicBezTo>
                    <a:pt x="20" y="4"/>
                    <a:pt x="19" y="4"/>
                    <a:pt x="19" y="4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5" name="Freeform 65"/>
            <p:cNvSpPr/>
            <p:nvPr/>
          </p:nvSpPr>
          <p:spPr bwMode="auto">
            <a:xfrm>
              <a:off x="7997825" y="1695451"/>
              <a:ext cx="12700" cy="9525"/>
            </a:xfrm>
            <a:custGeom>
              <a:avLst/>
              <a:gdLst>
                <a:gd name="T0" fmla="*/ 2 w 5"/>
                <a:gd name="T1" fmla="*/ 4 h 4"/>
                <a:gd name="T2" fmla="*/ 1 w 5"/>
                <a:gd name="T3" fmla="*/ 4 h 4"/>
                <a:gd name="T4" fmla="*/ 1 w 5"/>
                <a:gd name="T5" fmla="*/ 2 h 4"/>
                <a:gd name="T6" fmla="*/ 3 w 5"/>
                <a:gd name="T7" fmla="*/ 1 h 4"/>
                <a:gd name="T8" fmla="*/ 5 w 5"/>
                <a:gd name="T9" fmla="*/ 1 h 4"/>
                <a:gd name="T10" fmla="*/ 4 w 5"/>
                <a:gd name="T11" fmla="*/ 3 h 4"/>
                <a:gd name="T12" fmla="*/ 3 w 5"/>
                <a:gd name="T13" fmla="*/ 4 h 4"/>
                <a:gd name="T14" fmla="*/ 2 w 5"/>
                <a:gd name="T1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" h="4">
                  <a:moveTo>
                    <a:pt x="2" y="4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0" y="3"/>
                    <a:pt x="0" y="2"/>
                    <a:pt x="1" y="2"/>
                  </a:cubicBezTo>
                  <a:cubicBezTo>
                    <a:pt x="2" y="2"/>
                    <a:pt x="2" y="1"/>
                    <a:pt x="3" y="1"/>
                  </a:cubicBezTo>
                  <a:cubicBezTo>
                    <a:pt x="3" y="0"/>
                    <a:pt x="4" y="1"/>
                    <a:pt x="5" y="1"/>
                  </a:cubicBezTo>
                  <a:cubicBezTo>
                    <a:pt x="5" y="2"/>
                    <a:pt x="5" y="3"/>
                    <a:pt x="4" y="3"/>
                  </a:cubicBezTo>
                  <a:cubicBezTo>
                    <a:pt x="4" y="4"/>
                    <a:pt x="3" y="4"/>
                    <a:pt x="3" y="4"/>
                  </a:cubicBezTo>
                  <a:cubicBezTo>
                    <a:pt x="2" y="4"/>
                    <a:pt x="2" y="4"/>
                    <a:pt x="2" y="4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6" name="Freeform 66"/>
            <p:cNvSpPr/>
            <p:nvPr/>
          </p:nvSpPr>
          <p:spPr bwMode="auto">
            <a:xfrm>
              <a:off x="8002588" y="1697038"/>
              <a:ext cx="50800" cy="7938"/>
            </a:xfrm>
            <a:custGeom>
              <a:avLst/>
              <a:gdLst>
                <a:gd name="T0" fmla="*/ 19 w 21"/>
                <a:gd name="T1" fmla="*/ 3 h 3"/>
                <a:gd name="T2" fmla="*/ 19 w 21"/>
                <a:gd name="T3" fmla="*/ 3 h 3"/>
                <a:gd name="T4" fmla="*/ 10 w 21"/>
                <a:gd name="T5" fmla="*/ 2 h 3"/>
                <a:gd name="T6" fmla="*/ 1 w 21"/>
                <a:gd name="T7" fmla="*/ 2 h 3"/>
                <a:gd name="T8" fmla="*/ 0 w 21"/>
                <a:gd name="T9" fmla="*/ 1 h 3"/>
                <a:gd name="T10" fmla="*/ 2 w 21"/>
                <a:gd name="T11" fmla="*/ 0 h 3"/>
                <a:gd name="T12" fmla="*/ 10 w 21"/>
                <a:gd name="T13" fmla="*/ 0 h 3"/>
                <a:gd name="T14" fmla="*/ 19 w 21"/>
                <a:gd name="T15" fmla="*/ 0 h 3"/>
                <a:gd name="T16" fmla="*/ 20 w 21"/>
                <a:gd name="T17" fmla="*/ 2 h 3"/>
                <a:gd name="T18" fmla="*/ 19 w 21"/>
                <a:gd name="T1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1" h="3">
                  <a:moveTo>
                    <a:pt x="19" y="3"/>
                  </a:moveTo>
                  <a:cubicBezTo>
                    <a:pt x="19" y="3"/>
                    <a:pt x="19" y="3"/>
                    <a:pt x="19" y="3"/>
                  </a:cubicBezTo>
                  <a:cubicBezTo>
                    <a:pt x="16" y="2"/>
                    <a:pt x="13" y="2"/>
                    <a:pt x="10" y="2"/>
                  </a:cubicBezTo>
                  <a:cubicBezTo>
                    <a:pt x="7" y="3"/>
                    <a:pt x="4" y="3"/>
                    <a:pt x="1" y="2"/>
                  </a:cubicBezTo>
                  <a:cubicBezTo>
                    <a:pt x="1" y="2"/>
                    <a:pt x="0" y="2"/>
                    <a:pt x="0" y="1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4" y="0"/>
                    <a:pt x="7" y="0"/>
                    <a:pt x="10" y="0"/>
                  </a:cubicBezTo>
                  <a:cubicBezTo>
                    <a:pt x="13" y="0"/>
                    <a:pt x="16" y="0"/>
                    <a:pt x="19" y="0"/>
                  </a:cubicBezTo>
                  <a:cubicBezTo>
                    <a:pt x="20" y="0"/>
                    <a:pt x="21" y="1"/>
                    <a:pt x="20" y="2"/>
                  </a:cubicBezTo>
                  <a:cubicBezTo>
                    <a:pt x="20" y="2"/>
                    <a:pt x="20" y="3"/>
                    <a:pt x="19" y="3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7" name="Freeform 67"/>
            <p:cNvSpPr/>
            <p:nvPr/>
          </p:nvSpPr>
          <p:spPr bwMode="auto">
            <a:xfrm>
              <a:off x="8047038" y="1695451"/>
              <a:ext cx="9525" cy="9525"/>
            </a:xfrm>
            <a:custGeom>
              <a:avLst/>
              <a:gdLst>
                <a:gd name="T0" fmla="*/ 1 w 4"/>
                <a:gd name="T1" fmla="*/ 4 h 4"/>
                <a:gd name="T2" fmla="*/ 0 w 4"/>
                <a:gd name="T3" fmla="*/ 3 h 4"/>
                <a:gd name="T4" fmla="*/ 1 w 4"/>
                <a:gd name="T5" fmla="*/ 1 h 4"/>
                <a:gd name="T6" fmla="*/ 1 w 4"/>
                <a:gd name="T7" fmla="*/ 1 h 4"/>
                <a:gd name="T8" fmla="*/ 3 w 4"/>
                <a:gd name="T9" fmla="*/ 1 h 4"/>
                <a:gd name="T10" fmla="*/ 3 w 4"/>
                <a:gd name="T11" fmla="*/ 3 h 4"/>
                <a:gd name="T12" fmla="*/ 2 w 4"/>
                <a:gd name="T13" fmla="*/ 4 h 4"/>
                <a:gd name="T14" fmla="*/ 1 w 4"/>
                <a:gd name="T1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4">
                  <a:moveTo>
                    <a:pt x="1" y="4"/>
                  </a:moveTo>
                  <a:cubicBezTo>
                    <a:pt x="1" y="4"/>
                    <a:pt x="0" y="4"/>
                    <a:pt x="0" y="3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0"/>
                    <a:pt x="3" y="0"/>
                    <a:pt x="3" y="1"/>
                  </a:cubicBezTo>
                  <a:cubicBezTo>
                    <a:pt x="4" y="1"/>
                    <a:pt x="4" y="2"/>
                    <a:pt x="3" y="3"/>
                  </a:cubicBezTo>
                  <a:cubicBezTo>
                    <a:pt x="3" y="3"/>
                    <a:pt x="3" y="3"/>
                    <a:pt x="2" y="4"/>
                  </a:cubicBezTo>
                  <a:cubicBezTo>
                    <a:pt x="2" y="4"/>
                    <a:pt x="2" y="4"/>
                    <a:pt x="1" y="4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8" name="Freeform 68"/>
            <p:cNvSpPr/>
            <p:nvPr/>
          </p:nvSpPr>
          <p:spPr bwMode="auto">
            <a:xfrm>
              <a:off x="8002588" y="1673226"/>
              <a:ext cx="17463" cy="28575"/>
            </a:xfrm>
            <a:custGeom>
              <a:avLst/>
              <a:gdLst>
                <a:gd name="T0" fmla="*/ 1 w 7"/>
                <a:gd name="T1" fmla="*/ 12 h 12"/>
                <a:gd name="T2" fmla="*/ 1 w 7"/>
                <a:gd name="T3" fmla="*/ 12 h 12"/>
                <a:gd name="T4" fmla="*/ 0 w 7"/>
                <a:gd name="T5" fmla="*/ 11 h 12"/>
                <a:gd name="T6" fmla="*/ 3 w 7"/>
                <a:gd name="T7" fmla="*/ 6 h 12"/>
                <a:gd name="T8" fmla="*/ 5 w 7"/>
                <a:gd name="T9" fmla="*/ 1 h 12"/>
                <a:gd name="T10" fmla="*/ 6 w 7"/>
                <a:gd name="T11" fmla="*/ 0 h 12"/>
                <a:gd name="T12" fmla="*/ 7 w 7"/>
                <a:gd name="T13" fmla="*/ 1 h 12"/>
                <a:gd name="T14" fmla="*/ 4 w 7"/>
                <a:gd name="T15" fmla="*/ 6 h 12"/>
                <a:gd name="T16" fmla="*/ 2 w 7"/>
                <a:gd name="T17" fmla="*/ 11 h 12"/>
                <a:gd name="T18" fmla="*/ 1 w 7"/>
                <a:gd name="T19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" h="12">
                  <a:moveTo>
                    <a:pt x="1" y="12"/>
                  </a:move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0" y="12"/>
                    <a:pt x="0" y="11"/>
                  </a:cubicBezTo>
                  <a:cubicBezTo>
                    <a:pt x="1" y="9"/>
                    <a:pt x="2" y="7"/>
                    <a:pt x="3" y="6"/>
                  </a:cubicBezTo>
                  <a:cubicBezTo>
                    <a:pt x="4" y="4"/>
                    <a:pt x="4" y="3"/>
                    <a:pt x="5" y="1"/>
                  </a:cubicBezTo>
                  <a:cubicBezTo>
                    <a:pt x="5" y="1"/>
                    <a:pt x="5" y="0"/>
                    <a:pt x="6" y="0"/>
                  </a:cubicBezTo>
                  <a:cubicBezTo>
                    <a:pt x="6" y="0"/>
                    <a:pt x="7" y="1"/>
                    <a:pt x="7" y="1"/>
                  </a:cubicBezTo>
                  <a:cubicBezTo>
                    <a:pt x="6" y="3"/>
                    <a:pt x="5" y="5"/>
                    <a:pt x="4" y="6"/>
                  </a:cubicBezTo>
                  <a:cubicBezTo>
                    <a:pt x="3" y="8"/>
                    <a:pt x="3" y="10"/>
                    <a:pt x="2" y="11"/>
                  </a:cubicBezTo>
                  <a:cubicBezTo>
                    <a:pt x="2" y="12"/>
                    <a:pt x="2" y="12"/>
                    <a:pt x="1" y="12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9" name="Freeform 69"/>
            <p:cNvSpPr/>
            <p:nvPr/>
          </p:nvSpPr>
          <p:spPr bwMode="auto">
            <a:xfrm>
              <a:off x="8048625" y="1697038"/>
              <a:ext cx="49213" cy="4763"/>
            </a:xfrm>
            <a:custGeom>
              <a:avLst/>
              <a:gdLst>
                <a:gd name="T0" fmla="*/ 19 w 20"/>
                <a:gd name="T1" fmla="*/ 2 h 2"/>
                <a:gd name="T2" fmla="*/ 19 w 20"/>
                <a:gd name="T3" fmla="*/ 2 h 2"/>
                <a:gd name="T4" fmla="*/ 10 w 20"/>
                <a:gd name="T5" fmla="*/ 2 h 2"/>
                <a:gd name="T6" fmla="*/ 1 w 20"/>
                <a:gd name="T7" fmla="*/ 2 h 2"/>
                <a:gd name="T8" fmla="*/ 0 w 20"/>
                <a:gd name="T9" fmla="*/ 1 h 2"/>
                <a:gd name="T10" fmla="*/ 1 w 20"/>
                <a:gd name="T11" fmla="*/ 0 h 2"/>
                <a:gd name="T12" fmla="*/ 10 w 20"/>
                <a:gd name="T13" fmla="*/ 0 h 2"/>
                <a:gd name="T14" fmla="*/ 19 w 20"/>
                <a:gd name="T15" fmla="*/ 0 h 2"/>
                <a:gd name="T16" fmla="*/ 20 w 20"/>
                <a:gd name="T17" fmla="*/ 1 h 2"/>
                <a:gd name="T18" fmla="*/ 19 w 20"/>
                <a:gd name="T1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0" h="2">
                  <a:moveTo>
                    <a:pt x="19" y="2"/>
                  </a:moveTo>
                  <a:cubicBezTo>
                    <a:pt x="19" y="2"/>
                    <a:pt x="19" y="2"/>
                    <a:pt x="19" y="2"/>
                  </a:cubicBezTo>
                  <a:cubicBezTo>
                    <a:pt x="16" y="2"/>
                    <a:pt x="13" y="2"/>
                    <a:pt x="10" y="2"/>
                  </a:cubicBezTo>
                  <a:cubicBezTo>
                    <a:pt x="7" y="2"/>
                    <a:pt x="4" y="2"/>
                    <a:pt x="1" y="2"/>
                  </a:cubicBezTo>
                  <a:cubicBezTo>
                    <a:pt x="1" y="2"/>
                    <a:pt x="0" y="1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4" y="0"/>
                    <a:pt x="7" y="0"/>
                    <a:pt x="10" y="0"/>
                  </a:cubicBezTo>
                  <a:cubicBezTo>
                    <a:pt x="13" y="0"/>
                    <a:pt x="16" y="0"/>
                    <a:pt x="19" y="0"/>
                  </a:cubicBezTo>
                  <a:cubicBezTo>
                    <a:pt x="20" y="0"/>
                    <a:pt x="20" y="1"/>
                    <a:pt x="20" y="1"/>
                  </a:cubicBezTo>
                  <a:cubicBezTo>
                    <a:pt x="20" y="2"/>
                    <a:pt x="20" y="2"/>
                    <a:pt x="19" y="2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0" name="Freeform 70"/>
            <p:cNvSpPr/>
            <p:nvPr/>
          </p:nvSpPr>
          <p:spPr bwMode="auto">
            <a:xfrm>
              <a:off x="8089900" y="1695451"/>
              <a:ext cx="12700" cy="9525"/>
            </a:xfrm>
            <a:custGeom>
              <a:avLst/>
              <a:gdLst>
                <a:gd name="T0" fmla="*/ 2 w 5"/>
                <a:gd name="T1" fmla="*/ 4 h 4"/>
                <a:gd name="T2" fmla="*/ 1 w 5"/>
                <a:gd name="T3" fmla="*/ 3 h 4"/>
                <a:gd name="T4" fmla="*/ 1 w 5"/>
                <a:gd name="T5" fmla="*/ 1 h 4"/>
                <a:gd name="T6" fmla="*/ 3 w 5"/>
                <a:gd name="T7" fmla="*/ 0 h 4"/>
                <a:gd name="T8" fmla="*/ 4 w 5"/>
                <a:gd name="T9" fmla="*/ 1 h 4"/>
                <a:gd name="T10" fmla="*/ 4 w 5"/>
                <a:gd name="T11" fmla="*/ 3 h 4"/>
                <a:gd name="T12" fmla="*/ 3 w 5"/>
                <a:gd name="T13" fmla="*/ 3 h 4"/>
                <a:gd name="T14" fmla="*/ 2 w 5"/>
                <a:gd name="T1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" h="4">
                  <a:moveTo>
                    <a:pt x="2" y="4"/>
                  </a:moveTo>
                  <a:cubicBezTo>
                    <a:pt x="2" y="4"/>
                    <a:pt x="1" y="3"/>
                    <a:pt x="1" y="3"/>
                  </a:cubicBezTo>
                  <a:cubicBezTo>
                    <a:pt x="0" y="2"/>
                    <a:pt x="1" y="1"/>
                    <a:pt x="1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4" y="0"/>
                    <a:pt x="4" y="1"/>
                  </a:cubicBezTo>
                  <a:cubicBezTo>
                    <a:pt x="5" y="1"/>
                    <a:pt x="5" y="2"/>
                    <a:pt x="4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4"/>
                    <a:pt x="2" y="4"/>
                    <a:pt x="2" y="4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1" name="Freeform 71"/>
            <p:cNvSpPr/>
            <p:nvPr/>
          </p:nvSpPr>
          <p:spPr bwMode="auto">
            <a:xfrm>
              <a:off x="8048625" y="1673226"/>
              <a:ext cx="15875" cy="28575"/>
            </a:xfrm>
            <a:custGeom>
              <a:avLst/>
              <a:gdLst>
                <a:gd name="T0" fmla="*/ 1 w 6"/>
                <a:gd name="T1" fmla="*/ 12 h 12"/>
                <a:gd name="T2" fmla="*/ 1 w 6"/>
                <a:gd name="T3" fmla="*/ 12 h 12"/>
                <a:gd name="T4" fmla="*/ 0 w 6"/>
                <a:gd name="T5" fmla="*/ 11 h 12"/>
                <a:gd name="T6" fmla="*/ 2 w 6"/>
                <a:gd name="T7" fmla="*/ 5 h 12"/>
                <a:gd name="T8" fmla="*/ 4 w 6"/>
                <a:gd name="T9" fmla="*/ 1 h 12"/>
                <a:gd name="T10" fmla="*/ 5 w 6"/>
                <a:gd name="T11" fmla="*/ 0 h 12"/>
                <a:gd name="T12" fmla="*/ 6 w 6"/>
                <a:gd name="T13" fmla="*/ 1 h 12"/>
                <a:gd name="T14" fmla="*/ 4 w 6"/>
                <a:gd name="T15" fmla="*/ 6 h 12"/>
                <a:gd name="T16" fmla="*/ 2 w 6"/>
                <a:gd name="T17" fmla="*/ 11 h 12"/>
                <a:gd name="T18" fmla="*/ 1 w 6"/>
                <a:gd name="T19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" h="12">
                  <a:moveTo>
                    <a:pt x="1" y="12"/>
                  </a:move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0" y="11"/>
                    <a:pt x="0" y="11"/>
                  </a:cubicBezTo>
                  <a:cubicBezTo>
                    <a:pt x="1" y="9"/>
                    <a:pt x="2" y="7"/>
                    <a:pt x="2" y="5"/>
                  </a:cubicBezTo>
                  <a:cubicBezTo>
                    <a:pt x="3" y="4"/>
                    <a:pt x="4" y="2"/>
                    <a:pt x="4" y="1"/>
                  </a:cubicBezTo>
                  <a:cubicBezTo>
                    <a:pt x="4" y="0"/>
                    <a:pt x="5" y="0"/>
                    <a:pt x="5" y="0"/>
                  </a:cubicBezTo>
                  <a:cubicBezTo>
                    <a:pt x="6" y="0"/>
                    <a:pt x="6" y="1"/>
                    <a:pt x="6" y="1"/>
                  </a:cubicBezTo>
                  <a:cubicBezTo>
                    <a:pt x="5" y="3"/>
                    <a:pt x="5" y="4"/>
                    <a:pt x="4" y="6"/>
                  </a:cubicBezTo>
                  <a:cubicBezTo>
                    <a:pt x="3" y="7"/>
                    <a:pt x="3" y="9"/>
                    <a:pt x="2" y="11"/>
                  </a:cubicBezTo>
                  <a:cubicBezTo>
                    <a:pt x="2" y="11"/>
                    <a:pt x="2" y="12"/>
                    <a:pt x="1" y="12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2" name="Freeform 72"/>
            <p:cNvSpPr/>
            <p:nvPr/>
          </p:nvSpPr>
          <p:spPr bwMode="auto">
            <a:xfrm>
              <a:off x="8367713" y="1724026"/>
              <a:ext cx="14288" cy="7938"/>
            </a:xfrm>
            <a:custGeom>
              <a:avLst/>
              <a:gdLst>
                <a:gd name="T0" fmla="*/ 4 w 6"/>
                <a:gd name="T1" fmla="*/ 3 h 3"/>
                <a:gd name="T2" fmla="*/ 4 w 6"/>
                <a:gd name="T3" fmla="*/ 3 h 3"/>
                <a:gd name="T4" fmla="*/ 2 w 6"/>
                <a:gd name="T5" fmla="*/ 3 h 3"/>
                <a:gd name="T6" fmla="*/ 1 w 6"/>
                <a:gd name="T7" fmla="*/ 1 h 3"/>
                <a:gd name="T8" fmla="*/ 2 w 6"/>
                <a:gd name="T9" fmla="*/ 0 h 3"/>
                <a:gd name="T10" fmla="*/ 5 w 6"/>
                <a:gd name="T11" fmla="*/ 1 h 3"/>
                <a:gd name="T12" fmla="*/ 6 w 6"/>
                <a:gd name="T13" fmla="*/ 3 h 3"/>
                <a:gd name="T14" fmla="*/ 4 w 6"/>
                <a:gd name="T1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" h="3">
                  <a:moveTo>
                    <a:pt x="4" y="3"/>
                  </a:moveTo>
                  <a:cubicBezTo>
                    <a:pt x="4" y="3"/>
                    <a:pt x="4" y="3"/>
                    <a:pt x="4" y="3"/>
                  </a:cubicBezTo>
                  <a:cubicBezTo>
                    <a:pt x="3" y="3"/>
                    <a:pt x="2" y="3"/>
                    <a:pt x="2" y="3"/>
                  </a:cubicBezTo>
                  <a:cubicBezTo>
                    <a:pt x="1" y="3"/>
                    <a:pt x="0" y="2"/>
                    <a:pt x="1" y="1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3" y="0"/>
                    <a:pt x="4" y="0"/>
                    <a:pt x="5" y="1"/>
                  </a:cubicBezTo>
                  <a:cubicBezTo>
                    <a:pt x="6" y="1"/>
                    <a:pt x="6" y="2"/>
                    <a:pt x="6" y="3"/>
                  </a:cubicBezTo>
                  <a:cubicBezTo>
                    <a:pt x="6" y="3"/>
                    <a:pt x="5" y="3"/>
                    <a:pt x="4" y="3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3" name="Freeform 73"/>
            <p:cNvSpPr/>
            <p:nvPr/>
          </p:nvSpPr>
          <p:spPr bwMode="auto">
            <a:xfrm>
              <a:off x="8393113" y="1687513"/>
              <a:ext cx="31750" cy="38100"/>
            </a:xfrm>
            <a:custGeom>
              <a:avLst/>
              <a:gdLst>
                <a:gd name="T0" fmla="*/ 11 w 13"/>
                <a:gd name="T1" fmla="*/ 16 h 16"/>
                <a:gd name="T2" fmla="*/ 10 w 13"/>
                <a:gd name="T3" fmla="*/ 16 h 16"/>
                <a:gd name="T4" fmla="*/ 1 w 13"/>
                <a:gd name="T5" fmla="*/ 2 h 16"/>
                <a:gd name="T6" fmla="*/ 1 w 13"/>
                <a:gd name="T7" fmla="*/ 0 h 16"/>
                <a:gd name="T8" fmla="*/ 2 w 13"/>
                <a:gd name="T9" fmla="*/ 0 h 16"/>
                <a:gd name="T10" fmla="*/ 12 w 13"/>
                <a:gd name="T11" fmla="*/ 15 h 16"/>
                <a:gd name="T12" fmla="*/ 12 w 13"/>
                <a:gd name="T13" fmla="*/ 16 h 16"/>
                <a:gd name="T14" fmla="*/ 11 w 13"/>
                <a:gd name="T15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" h="16">
                  <a:moveTo>
                    <a:pt x="11" y="16"/>
                  </a:moveTo>
                  <a:cubicBezTo>
                    <a:pt x="11" y="16"/>
                    <a:pt x="10" y="16"/>
                    <a:pt x="10" y="16"/>
                  </a:cubicBezTo>
                  <a:cubicBezTo>
                    <a:pt x="8" y="10"/>
                    <a:pt x="5" y="5"/>
                    <a:pt x="1" y="2"/>
                  </a:cubicBezTo>
                  <a:cubicBezTo>
                    <a:pt x="1" y="2"/>
                    <a:pt x="0" y="1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7" y="3"/>
                    <a:pt x="10" y="9"/>
                    <a:pt x="12" y="15"/>
                  </a:cubicBezTo>
                  <a:cubicBezTo>
                    <a:pt x="13" y="16"/>
                    <a:pt x="12" y="16"/>
                    <a:pt x="12" y="16"/>
                  </a:cubicBezTo>
                  <a:cubicBezTo>
                    <a:pt x="12" y="16"/>
                    <a:pt x="11" y="16"/>
                    <a:pt x="11" y="16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" name="Freeform 74"/>
            <p:cNvSpPr/>
            <p:nvPr/>
          </p:nvSpPr>
          <p:spPr bwMode="auto">
            <a:xfrm>
              <a:off x="8350250" y="1687513"/>
              <a:ext cx="50800" cy="9525"/>
            </a:xfrm>
            <a:custGeom>
              <a:avLst/>
              <a:gdLst>
                <a:gd name="T0" fmla="*/ 2 w 21"/>
                <a:gd name="T1" fmla="*/ 4 h 4"/>
                <a:gd name="T2" fmla="*/ 0 w 21"/>
                <a:gd name="T3" fmla="*/ 3 h 4"/>
                <a:gd name="T4" fmla="*/ 1 w 21"/>
                <a:gd name="T5" fmla="*/ 2 h 4"/>
                <a:gd name="T6" fmla="*/ 12 w 21"/>
                <a:gd name="T7" fmla="*/ 1 h 4"/>
                <a:gd name="T8" fmla="*/ 19 w 21"/>
                <a:gd name="T9" fmla="*/ 0 h 4"/>
                <a:gd name="T10" fmla="*/ 21 w 21"/>
                <a:gd name="T11" fmla="*/ 1 h 4"/>
                <a:gd name="T12" fmla="*/ 20 w 21"/>
                <a:gd name="T13" fmla="*/ 2 h 4"/>
                <a:gd name="T14" fmla="*/ 12 w 21"/>
                <a:gd name="T15" fmla="*/ 3 h 4"/>
                <a:gd name="T16" fmla="*/ 2 w 21"/>
                <a:gd name="T17" fmla="*/ 4 h 4"/>
                <a:gd name="T18" fmla="*/ 2 w 21"/>
                <a:gd name="T1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1" h="4">
                  <a:moveTo>
                    <a:pt x="2" y="4"/>
                  </a:moveTo>
                  <a:cubicBezTo>
                    <a:pt x="1" y="4"/>
                    <a:pt x="1" y="4"/>
                    <a:pt x="0" y="3"/>
                  </a:cubicBezTo>
                  <a:cubicBezTo>
                    <a:pt x="0" y="3"/>
                    <a:pt x="1" y="2"/>
                    <a:pt x="1" y="2"/>
                  </a:cubicBezTo>
                  <a:cubicBezTo>
                    <a:pt x="5" y="1"/>
                    <a:pt x="8" y="1"/>
                    <a:pt x="12" y="1"/>
                  </a:cubicBezTo>
                  <a:cubicBezTo>
                    <a:pt x="14" y="1"/>
                    <a:pt x="17" y="1"/>
                    <a:pt x="19" y="0"/>
                  </a:cubicBezTo>
                  <a:cubicBezTo>
                    <a:pt x="20" y="0"/>
                    <a:pt x="21" y="0"/>
                    <a:pt x="21" y="1"/>
                  </a:cubicBezTo>
                  <a:cubicBezTo>
                    <a:pt x="21" y="2"/>
                    <a:pt x="21" y="2"/>
                    <a:pt x="20" y="2"/>
                  </a:cubicBezTo>
                  <a:cubicBezTo>
                    <a:pt x="17" y="3"/>
                    <a:pt x="14" y="3"/>
                    <a:pt x="12" y="3"/>
                  </a:cubicBezTo>
                  <a:cubicBezTo>
                    <a:pt x="8" y="3"/>
                    <a:pt x="5" y="3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" name="Freeform 75"/>
            <p:cNvSpPr/>
            <p:nvPr/>
          </p:nvSpPr>
          <p:spPr bwMode="auto">
            <a:xfrm>
              <a:off x="8267700" y="1687513"/>
              <a:ext cx="38100" cy="12700"/>
            </a:xfrm>
            <a:custGeom>
              <a:avLst/>
              <a:gdLst>
                <a:gd name="T0" fmla="*/ 1 w 16"/>
                <a:gd name="T1" fmla="*/ 4 h 5"/>
                <a:gd name="T2" fmla="*/ 0 w 16"/>
                <a:gd name="T3" fmla="*/ 3 h 5"/>
                <a:gd name="T4" fmla="*/ 1 w 16"/>
                <a:gd name="T5" fmla="*/ 2 h 5"/>
                <a:gd name="T6" fmla="*/ 14 w 16"/>
                <a:gd name="T7" fmla="*/ 0 h 5"/>
                <a:gd name="T8" fmla="*/ 16 w 16"/>
                <a:gd name="T9" fmla="*/ 1 h 5"/>
                <a:gd name="T10" fmla="*/ 16 w 16"/>
                <a:gd name="T11" fmla="*/ 2 h 5"/>
                <a:gd name="T12" fmla="*/ 1 w 16"/>
                <a:gd name="T13" fmla="*/ 4 h 5"/>
                <a:gd name="T14" fmla="*/ 1 w 16"/>
                <a:gd name="T1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" h="5">
                  <a:moveTo>
                    <a:pt x="1" y="4"/>
                  </a:moveTo>
                  <a:cubicBezTo>
                    <a:pt x="1" y="4"/>
                    <a:pt x="0" y="4"/>
                    <a:pt x="0" y="3"/>
                  </a:cubicBezTo>
                  <a:cubicBezTo>
                    <a:pt x="0" y="3"/>
                    <a:pt x="0" y="2"/>
                    <a:pt x="1" y="2"/>
                  </a:cubicBezTo>
                  <a:cubicBezTo>
                    <a:pt x="6" y="1"/>
                    <a:pt x="11" y="3"/>
                    <a:pt x="14" y="0"/>
                  </a:cubicBezTo>
                  <a:cubicBezTo>
                    <a:pt x="15" y="0"/>
                    <a:pt x="16" y="0"/>
                    <a:pt x="16" y="1"/>
                  </a:cubicBezTo>
                  <a:cubicBezTo>
                    <a:pt x="16" y="1"/>
                    <a:pt x="16" y="2"/>
                    <a:pt x="16" y="2"/>
                  </a:cubicBezTo>
                  <a:cubicBezTo>
                    <a:pt x="11" y="5"/>
                    <a:pt x="6" y="3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6" name="Freeform 76"/>
            <p:cNvSpPr/>
            <p:nvPr/>
          </p:nvSpPr>
          <p:spPr bwMode="auto">
            <a:xfrm>
              <a:off x="8277225" y="1724026"/>
              <a:ext cx="53975" cy="9525"/>
            </a:xfrm>
            <a:custGeom>
              <a:avLst/>
              <a:gdLst>
                <a:gd name="T0" fmla="*/ 2 w 22"/>
                <a:gd name="T1" fmla="*/ 4 h 4"/>
                <a:gd name="T2" fmla="*/ 0 w 22"/>
                <a:gd name="T3" fmla="*/ 3 h 4"/>
                <a:gd name="T4" fmla="*/ 1 w 22"/>
                <a:gd name="T5" fmla="*/ 2 h 4"/>
                <a:gd name="T6" fmla="*/ 11 w 22"/>
                <a:gd name="T7" fmla="*/ 1 h 4"/>
                <a:gd name="T8" fmla="*/ 20 w 22"/>
                <a:gd name="T9" fmla="*/ 0 h 4"/>
                <a:gd name="T10" fmla="*/ 22 w 22"/>
                <a:gd name="T11" fmla="*/ 1 h 4"/>
                <a:gd name="T12" fmla="*/ 21 w 22"/>
                <a:gd name="T13" fmla="*/ 2 h 4"/>
                <a:gd name="T14" fmla="*/ 11 w 22"/>
                <a:gd name="T15" fmla="*/ 3 h 4"/>
                <a:gd name="T16" fmla="*/ 2 w 22"/>
                <a:gd name="T17" fmla="*/ 4 h 4"/>
                <a:gd name="T18" fmla="*/ 2 w 22"/>
                <a:gd name="T1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" h="4">
                  <a:moveTo>
                    <a:pt x="2" y="4"/>
                  </a:moveTo>
                  <a:cubicBezTo>
                    <a:pt x="1" y="4"/>
                    <a:pt x="1" y="4"/>
                    <a:pt x="0" y="3"/>
                  </a:cubicBezTo>
                  <a:cubicBezTo>
                    <a:pt x="0" y="3"/>
                    <a:pt x="1" y="2"/>
                    <a:pt x="1" y="2"/>
                  </a:cubicBezTo>
                  <a:cubicBezTo>
                    <a:pt x="4" y="1"/>
                    <a:pt x="8" y="1"/>
                    <a:pt x="11" y="1"/>
                  </a:cubicBezTo>
                  <a:cubicBezTo>
                    <a:pt x="14" y="1"/>
                    <a:pt x="17" y="1"/>
                    <a:pt x="20" y="0"/>
                  </a:cubicBezTo>
                  <a:cubicBezTo>
                    <a:pt x="21" y="0"/>
                    <a:pt x="22" y="0"/>
                    <a:pt x="22" y="1"/>
                  </a:cubicBezTo>
                  <a:cubicBezTo>
                    <a:pt x="22" y="2"/>
                    <a:pt x="22" y="2"/>
                    <a:pt x="21" y="2"/>
                  </a:cubicBezTo>
                  <a:cubicBezTo>
                    <a:pt x="18" y="3"/>
                    <a:pt x="14" y="3"/>
                    <a:pt x="11" y="3"/>
                  </a:cubicBezTo>
                  <a:cubicBezTo>
                    <a:pt x="8" y="4"/>
                    <a:pt x="5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7" name="Freeform 77"/>
            <p:cNvSpPr/>
            <p:nvPr/>
          </p:nvSpPr>
          <p:spPr bwMode="auto">
            <a:xfrm>
              <a:off x="8305800" y="1692276"/>
              <a:ext cx="25400" cy="36513"/>
            </a:xfrm>
            <a:custGeom>
              <a:avLst/>
              <a:gdLst>
                <a:gd name="T0" fmla="*/ 9 w 10"/>
                <a:gd name="T1" fmla="*/ 15 h 15"/>
                <a:gd name="T2" fmla="*/ 8 w 10"/>
                <a:gd name="T3" fmla="*/ 15 h 15"/>
                <a:gd name="T4" fmla="*/ 3 w 10"/>
                <a:gd name="T5" fmla="*/ 7 h 15"/>
                <a:gd name="T6" fmla="*/ 0 w 10"/>
                <a:gd name="T7" fmla="*/ 2 h 15"/>
                <a:gd name="T8" fmla="*/ 1 w 10"/>
                <a:gd name="T9" fmla="*/ 1 h 15"/>
                <a:gd name="T10" fmla="*/ 3 w 10"/>
                <a:gd name="T11" fmla="*/ 1 h 15"/>
                <a:gd name="T12" fmla="*/ 5 w 10"/>
                <a:gd name="T13" fmla="*/ 5 h 15"/>
                <a:gd name="T14" fmla="*/ 10 w 10"/>
                <a:gd name="T15" fmla="*/ 14 h 15"/>
                <a:gd name="T16" fmla="*/ 9 w 10"/>
                <a:gd name="T17" fmla="*/ 15 h 15"/>
                <a:gd name="T18" fmla="*/ 9 w 10"/>
                <a:gd name="T19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" h="15">
                  <a:moveTo>
                    <a:pt x="9" y="15"/>
                  </a:moveTo>
                  <a:cubicBezTo>
                    <a:pt x="8" y="15"/>
                    <a:pt x="8" y="15"/>
                    <a:pt x="8" y="15"/>
                  </a:cubicBezTo>
                  <a:cubicBezTo>
                    <a:pt x="7" y="12"/>
                    <a:pt x="5" y="9"/>
                    <a:pt x="3" y="7"/>
                  </a:cubicBezTo>
                  <a:cubicBezTo>
                    <a:pt x="2" y="5"/>
                    <a:pt x="1" y="4"/>
                    <a:pt x="0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2" y="0"/>
                    <a:pt x="2" y="0"/>
                    <a:pt x="3" y="1"/>
                  </a:cubicBezTo>
                  <a:cubicBezTo>
                    <a:pt x="3" y="3"/>
                    <a:pt x="4" y="4"/>
                    <a:pt x="5" y="5"/>
                  </a:cubicBezTo>
                  <a:cubicBezTo>
                    <a:pt x="7" y="8"/>
                    <a:pt x="9" y="11"/>
                    <a:pt x="10" y="14"/>
                  </a:cubicBezTo>
                  <a:cubicBezTo>
                    <a:pt x="10" y="15"/>
                    <a:pt x="10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8" name="Freeform 78"/>
            <p:cNvSpPr/>
            <p:nvPr/>
          </p:nvSpPr>
          <p:spPr bwMode="auto">
            <a:xfrm>
              <a:off x="8328025" y="1724026"/>
              <a:ext cx="46038" cy="9525"/>
            </a:xfrm>
            <a:custGeom>
              <a:avLst/>
              <a:gdLst>
                <a:gd name="T0" fmla="*/ 1 w 19"/>
                <a:gd name="T1" fmla="*/ 4 h 4"/>
                <a:gd name="T2" fmla="*/ 0 w 19"/>
                <a:gd name="T3" fmla="*/ 3 h 4"/>
                <a:gd name="T4" fmla="*/ 1 w 19"/>
                <a:gd name="T5" fmla="*/ 1 h 4"/>
                <a:gd name="T6" fmla="*/ 10 w 19"/>
                <a:gd name="T7" fmla="*/ 1 h 4"/>
                <a:gd name="T8" fmla="*/ 18 w 19"/>
                <a:gd name="T9" fmla="*/ 0 h 4"/>
                <a:gd name="T10" fmla="*/ 19 w 19"/>
                <a:gd name="T11" fmla="*/ 1 h 4"/>
                <a:gd name="T12" fmla="*/ 18 w 19"/>
                <a:gd name="T13" fmla="*/ 2 h 4"/>
                <a:gd name="T14" fmla="*/ 10 w 19"/>
                <a:gd name="T15" fmla="*/ 3 h 4"/>
                <a:gd name="T16" fmla="*/ 1 w 19"/>
                <a:gd name="T17" fmla="*/ 4 h 4"/>
                <a:gd name="T18" fmla="*/ 1 w 19"/>
                <a:gd name="T1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" h="4">
                  <a:moveTo>
                    <a:pt x="1" y="4"/>
                  </a:moveTo>
                  <a:cubicBezTo>
                    <a:pt x="1" y="4"/>
                    <a:pt x="0" y="3"/>
                    <a:pt x="0" y="3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4" y="0"/>
                    <a:pt x="7" y="0"/>
                    <a:pt x="10" y="1"/>
                  </a:cubicBezTo>
                  <a:cubicBezTo>
                    <a:pt x="13" y="1"/>
                    <a:pt x="15" y="1"/>
                    <a:pt x="18" y="0"/>
                  </a:cubicBezTo>
                  <a:cubicBezTo>
                    <a:pt x="18" y="0"/>
                    <a:pt x="19" y="0"/>
                    <a:pt x="19" y="1"/>
                  </a:cubicBezTo>
                  <a:cubicBezTo>
                    <a:pt x="19" y="2"/>
                    <a:pt x="19" y="2"/>
                    <a:pt x="18" y="2"/>
                  </a:cubicBezTo>
                  <a:cubicBezTo>
                    <a:pt x="16" y="3"/>
                    <a:pt x="13" y="3"/>
                    <a:pt x="10" y="3"/>
                  </a:cubicBezTo>
                  <a:cubicBezTo>
                    <a:pt x="7" y="3"/>
                    <a:pt x="4" y="3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9" name="Freeform 79"/>
            <p:cNvSpPr/>
            <p:nvPr/>
          </p:nvSpPr>
          <p:spPr bwMode="auto">
            <a:xfrm>
              <a:off x="8350250" y="1690688"/>
              <a:ext cx="26988" cy="41275"/>
            </a:xfrm>
            <a:custGeom>
              <a:avLst/>
              <a:gdLst>
                <a:gd name="T0" fmla="*/ 9 w 11"/>
                <a:gd name="T1" fmla="*/ 17 h 17"/>
                <a:gd name="T2" fmla="*/ 8 w 11"/>
                <a:gd name="T3" fmla="*/ 16 h 17"/>
                <a:gd name="T4" fmla="*/ 4 w 11"/>
                <a:gd name="T5" fmla="*/ 10 h 17"/>
                <a:gd name="T6" fmla="*/ 0 w 11"/>
                <a:gd name="T7" fmla="*/ 2 h 17"/>
                <a:gd name="T8" fmla="*/ 1 w 11"/>
                <a:gd name="T9" fmla="*/ 0 h 17"/>
                <a:gd name="T10" fmla="*/ 3 w 11"/>
                <a:gd name="T11" fmla="*/ 2 h 17"/>
                <a:gd name="T12" fmla="*/ 7 w 11"/>
                <a:gd name="T13" fmla="*/ 8 h 17"/>
                <a:gd name="T14" fmla="*/ 11 w 11"/>
                <a:gd name="T15" fmla="*/ 15 h 17"/>
                <a:gd name="T16" fmla="*/ 9 w 11"/>
                <a:gd name="T17" fmla="*/ 17 h 17"/>
                <a:gd name="T18" fmla="*/ 9 w 11"/>
                <a:gd name="T19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" h="17">
                  <a:moveTo>
                    <a:pt x="9" y="17"/>
                  </a:moveTo>
                  <a:cubicBezTo>
                    <a:pt x="8" y="17"/>
                    <a:pt x="8" y="16"/>
                    <a:pt x="8" y="16"/>
                  </a:cubicBezTo>
                  <a:cubicBezTo>
                    <a:pt x="7" y="14"/>
                    <a:pt x="6" y="12"/>
                    <a:pt x="4" y="10"/>
                  </a:cubicBezTo>
                  <a:cubicBezTo>
                    <a:pt x="2" y="8"/>
                    <a:pt x="1" y="5"/>
                    <a:pt x="0" y="2"/>
                  </a:cubicBezTo>
                  <a:cubicBezTo>
                    <a:pt x="0" y="1"/>
                    <a:pt x="0" y="1"/>
                    <a:pt x="1" y="0"/>
                  </a:cubicBezTo>
                  <a:cubicBezTo>
                    <a:pt x="2" y="0"/>
                    <a:pt x="3" y="1"/>
                    <a:pt x="3" y="2"/>
                  </a:cubicBezTo>
                  <a:cubicBezTo>
                    <a:pt x="4" y="4"/>
                    <a:pt x="5" y="6"/>
                    <a:pt x="7" y="8"/>
                  </a:cubicBezTo>
                  <a:cubicBezTo>
                    <a:pt x="8" y="10"/>
                    <a:pt x="10" y="12"/>
                    <a:pt x="11" y="15"/>
                  </a:cubicBezTo>
                  <a:cubicBezTo>
                    <a:pt x="11" y="16"/>
                    <a:pt x="10" y="17"/>
                    <a:pt x="9" y="17"/>
                  </a:cubicBezTo>
                  <a:cubicBezTo>
                    <a:pt x="9" y="17"/>
                    <a:pt x="9" y="17"/>
                    <a:pt x="9" y="17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0" name="Freeform 80"/>
            <p:cNvSpPr/>
            <p:nvPr/>
          </p:nvSpPr>
          <p:spPr bwMode="auto">
            <a:xfrm>
              <a:off x="8231188" y="1724026"/>
              <a:ext cx="50800" cy="9525"/>
            </a:xfrm>
            <a:custGeom>
              <a:avLst/>
              <a:gdLst>
                <a:gd name="T0" fmla="*/ 1 w 21"/>
                <a:gd name="T1" fmla="*/ 4 h 4"/>
                <a:gd name="T2" fmla="*/ 0 w 21"/>
                <a:gd name="T3" fmla="*/ 3 h 4"/>
                <a:gd name="T4" fmla="*/ 0 w 21"/>
                <a:gd name="T5" fmla="*/ 2 h 4"/>
                <a:gd name="T6" fmla="*/ 12 w 21"/>
                <a:gd name="T7" fmla="*/ 1 h 4"/>
                <a:gd name="T8" fmla="*/ 19 w 21"/>
                <a:gd name="T9" fmla="*/ 1 h 4"/>
                <a:gd name="T10" fmla="*/ 21 w 21"/>
                <a:gd name="T11" fmla="*/ 2 h 4"/>
                <a:gd name="T12" fmla="*/ 20 w 21"/>
                <a:gd name="T13" fmla="*/ 4 h 4"/>
                <a:gd name="T14" fmla="*/ 12 w 21"/>
                <a:gd name="T15" fmla="*/ 3 h 4"/>
                <a:gd name="T16" fmla="*/ 1 w 21"/>
                <a:gd name="T17" fmla="*/ 4 h 4"/>
                <a:gd name="T18" fmla="*/ 1 w 21"/>
                <a:gd name="T1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1" h="4">
                  <a:moveTo>
                    <a:pt x="1" y="4"/>
                  </a:moveTo>
                  <a:cubicBezTo>
                    <a:pt x="0" y="4"/>
                    <a:pt x="0" y="3"/>
                    <a:pt x="0" y="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4" y="0"/>
                    <a:pt x="8" y="1"/>
                    <a:pt x="12" y="1"/>
                  </a:cubicBezTo>
                  <a:cubicBezTo>
                    <a:pt x="15" y="1"/>
                    <a:pt x="17" y="2"/>
                    <a:pt x="19" y="1"/>
                  </a:cubicBezTo>
                  <a:cubicBezTo>
                    <a:pt x="20" y="1"/>
                    <a:pt x="21" y="2"/>
                    <a:pt x="21" y="2"/>
                  </a:cubicBezTo>
                  <a:cubicBezTo>
                    <a:pt x="21" y="3"/>
                    <a:pt x="20" y="4"/>
                    <a:pt x="20" y="4"/>
                  </a:cubicBezTo>
                  <a:cubicBezTo>
                    <a:pt x="17" y="4"/>
                    <a:pt x="14" y="4"/>
                    <a:pt x="12" y="3"/>
                  </a:cubicBezTo>
                  <a:cubicBezTo>
                    <a:pt x="8" y="3"/>
                    <a:pt x="5" y="3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1" name="Freeform 81"/>
            <p:cNvSpPr/>
            <p:nvPr/>
          </p:nvSpPr>
          <p:spPr bwMode="auto">
            <a:xfrm>
              <a:off x="8267700" y="1692276"/>
              <a:ext cx="14288" cy="41275"/>
            </a:xfrm>
            <a:custGeom>
              <a:avLst/>
              <a:gdLst>
                <a:gd name="T0" fmla="*/ 4 w 6"/>
                <a:gd name="T1" fmla="*/ 17 h 17"/>
                <a:gd name="T2" fmla="*/ 4 w 6"/>
                <a:gd name="T3" fmla="*/ 17 h 17"/>
                <a:gd name="T4" fmla="*/ 3 w 6"/>
                <a:gd name="T5" fmla="*/ 15 h 17"/>
                <a:gd name="T6" fmla="*/ 2 w 6"/>
                <a:gd name="T7" fmla="*/ 8 h 17"/>
                <a:gd name="T8" fmla="*/ 0 w 6"/>
                <a:gd name="T9" fmla="*/ 1 h 17"/>
                <a:gd name="T10" fmla="*/ 1 w 6"/>
                <a:gd name="T11" fmla="*/ 0 h 17"/>
                <a:gd name="T12" fmla="*/ 2 w 6"/>
                <a:gd name="T13" fmla="*/ 1 h 17"/>
                <a:gd name="T14" fmla="*/ 4 w 6"/>
                <a:gd name="T15" fmla="*/ 7 h 17"/>
                <a:gd name="T16" fmla="*/ 6 w 6"/>
                <a:gd name="T17" fmla="*/ 16 h 17"/>
                <a:gd name="T18" fmla="*/ 4 w 6"/>
                <a:gd name="T19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" h="17">
                  <a:moveTo>
                    <a:pt x="4" y="17"/>
                  </a:move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3" y="16"/>
                    <a:pt x="3" y="15"/>
                  </a:cubicBezTo>
                  <a:cubicBezTo>
                    <a:pt x="4" y="13"/>
                    <a:pt x="3" y="11"/>
                    <a:pt x="2" y="8"/>
                  </a:cubicBezTo>
                  <a:cubicBezTo>
                    <a:pt x="1" y="6"/>
                    <a:pt x="0" y="4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2" y="0"/>
                    <a:pt x="2" y="0"/>
                    <a:pt x="2" y="1"/>
                  </a:cubicBezTo>
                  <a:cubicBezTo>
                    <a:pt x="3" y="3"/>
                    <a:pt x="3" y="5"/>
                    <a:pt x="4" y="7"/>
                  </a:cubicBezTo>
                  <a:cubicBezTo>
                    <a:pt x="5" y="10"/>
                    <a:pt x="6" y="13"/>
                    <a:pt x="6" y="16"/>
                  </a:cubicBezTo>
                  <a:cubicBezTo>
                    <a:pt x="6" y="16"/>
                    <a:pt x="5" y="17"/>
                    <a:pt x="4" y="17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2" name="Freeform 82"/>
            <p:cNvSpPr/>
            <p:nvPr/>
          </p:nvSpPr>
          <p:spPr bwMode="auto">
            <a:xfrm>
              <a:off x="8223250" y="1692276"/>
              <a:ext cx="49213" cy="7938"/>
            </a:xfrm>
            <a:custGeom>
              <a:avLst/>
              <a:gdLst>
                <a:gd name="T0" fmla="*/ 1 w 20"/>
                <a:gd name="T1" fmla="*/ 3 h 3"/>
                <a:gd name="T2" fmla="*/ 0 w 20"/>
                <a:gd name="T3" fmla="*/ 2 h 3"/>
                <a:gd name="T4" fmla="*/ 1 w 20"/>
                <a:gd name="T5" fmla="*/ 1 h 3"/>
                <a:gd name="T6" fmla="*/ 12 w 20"/>
                <a:gd name="T7" fmla="*/ 0 h 3"/>
                <a:gd name="T8" fmla="*/ 19 w 20"/>
                <a:gd name="T9" fmla="*/ 0 h 3"/>
                <a:gd name="T10" fmla="*/ 20 w 20"/>
                <a:gd name="T11" fmla="*/ 1 h 3"/>
                <a:gd name="T12" fmla="*/ 19 w 20"/>
                <a:gd name="T13" fmla="*/ 2 h 3"/>
                <a:gd name="T14" fmla="*/ 12 w 20"/>
                <a:gd name="T15" fmla="*/ 2 h 3"/>
                <a:gd name="T16" fmla="*/ 1 w 20"/>
                <a:gd name="T17" fmla="*/ 3 h 3"/>
                <a:gd name="T18" fmla="*/ 1 w 20"/>
                <a:gd name="T1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0" h="3">
                  <a:moveTo>
                    <a:pt x="1" y="3"/>
                  </a:moveTo>
                  <a:cubicBezTo>
                    <a:pt x="1" y="3"/>
                    <a:pt x="0" y="2"/>
                    <a:pt x="0" y="2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5" y="0"/>
                    <a:pt x="8" y="0"/>
                    <a:pt x="12" y="0"/>
                  </a:cubicBezTo>
                  <a:cubicBezTo>
                    <a:pt x="14" y="0"/>
                    <a:pt x="16" y="0"/>
                    <a:pt x="19" y="0"/>
                  </a:cubicBezTo>
                  <a:cubicBezTo>
                    <a:pt x="19" y="0"/>
                    <a:pt x="20" y="0"/>
                    <a:pt x="20" y="1"/>
                  </a:cubicBezTo>
                  <a:cubicBezTo>
                    <a:pt x="20" y="1"/>
                    <a:pt x="19" y="2"/>
                    <a:pt x="19" y="2"/>
                  </a:cubicBezTo>
                  <a:cubicBezTo>
                    <a:pt x="16" y="2"/>
                    <a:pt x="14" y="2"/>
                    <a:pt x="12" y="2"/>
                  </a:cubicBezTo>
                  <a:cubicBezTo>
                    <a:pt x="8" y="2"/>
                    <a:pt x="5" y="2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3" name="Freeform 83"/>
            <p:cNvSpPr/>
            <p:nvPr/>
          </p:nvSpPr>
          <p:spPr bwMode="auto">
            <a:xfrm>
              <a:off x="8129588" y="1695451"/>
              <a:ext cx="9525" cy="42863"/>
            </a:xfrm>
            <a:custGeom>
              <a:avLst/>
              <a:gdLst>
                <a:gd name="T0" fmla="*/ 1 w 4"/>
                <a:gd name="T1" fmla="*/ 18 h 18"/>
                <a:gd name="T2" fmla="*/ 1 w 4"/>
                <a:gd name="T3" fmla="*/ 18 h 18"/>
                <a:gd name="T4" fmla="*/ 0 w 4"/>
                <a:gd name="T5" fmla="*/ 16 h 18"/>
                <a:gd name="T6" fmla="*/ 1 w 4"/>
                <a:gd name="T7" fmla="*/ 10 h 18"/>
                <a:gd name="T8" fmla="*/ 2 w 4"/>
                <a:gd name="T9" fmla="*/ 2 h 18"/>
                <a:gd name="T10" fmla="*/ 3 w 4"/>
                <a:gd name="T11" fmla="*/ 1 h 18"/>
                <a:gd name="T12" fmla="*/ 4 w 4"/>
                <a:gd name="T13" fmla="*/ 2 h 18"/>
                <a:gd name="T14" fmla="*/ 3 w 4"/>
                <a:gd name="T15" fmla="*/ 10 h 18"/>
                <a:gd name="T16" fmla="*/ 2 w 4"/>
                <a:gd name="T17" fmla="*/ 16 h 18"/>
                <a:gd name="T18" fmla="*/ 1 w 4"/>
                <a:gd name="T19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18">
                  <a:moveTo>
                    <a:pt x="1" y="18"/>
                  </a:moveTo>
                  <a:cubicBezTo>
                    <a:pt x="1" y="18"/>
                    <a:pt x="1" y="18"/>
                    <a:pt x="1" y="18"/>
                  </a:cubicBezTo>
                  <a:cubicBezTo>
                    <a:pt x="1" y="18"/>
                    <a:pt x="0" y="17"/>
                    <a:pt x="0" y="16"/>
                  </a:cubicBezTo>
                  <a:cubicBezTo>
                    <a:pt x="0" y="14"/>
                    <a:pt x="0" y="12"/>
                    <a:pt x="1" y="10"/>
                  </a:cubicBezTo>
                  <a:cubicBezTo>
                    <a:pt x="1" y="7"/>
                    <a:pt x="2" y="4"/>
                    <a:pt x="2" y="2"/>
                  </a:cubicBezTo>
                  <a:cubicBezTo>
                    <a:pt x="1" y="1"/>
                    <a:pt x="2" y="1"/>
                    <a:pt x="3" y="1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5"/>
                    <a:pt x="4" y="7"/>
                    <a:pt x="3" y="10"/>
                  </a:cubicBezTo>
                  <a:cubicBezTo>
                    <a:pt x="3" y="12"/>
                    <a:pt x="2" y="14"/>
                    <a:pt x="2" y="16"/>
                  </a:cubicBezTo>
                  <a:cubicBezTo>
                    <a:pt x="2" y="17"/>
                    <a:pt x="2" y="18"/>
                    <a:pt x="1" y="18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4" name="Freeform 84"/>
            <p:cNvSpPr/>
            <p:nvPr/>
          </p:nvSpPr>
          <p:spPr bwMode="auto">
            <a:xfrm>
              <a:off x="8129588" y="1728788"/>
              <a:ext cx="52388" cy="9525"/>
            </a:xfrm>
            <a:custGeom>
              <a:avLst/>
              <a:gdLst>
                <a:gd name="T0" fmla="*/ 1 w 22"/>
                <a:gd name="T1" fmla="*/ 4 h 4"/>
                <a:gd name="T2" fmla="*/ 0 w 22"/>
                <a:gd name="T3" fmla="*/ 2 h 4"/>
                <a:gd name="T4" fmla="*/ 1 w 22"/>
                <a:gd name="T5" fmla="*/ 1 h 4"/>
                <a:gd name="T6" fmla="*/ 9 w 22"/>
                <a:gd name="T7" fmla="*/ 1 h 4"/>
                <a:gd name="T8" fmla="*/ 21 w 22"/>
                <a:gd name="T9" fmla="*/ 0 h 4"/>
                <a:gd name="T10" fmla="*/ 22 w 22"/>
                <a:gd name="T11" fmla="*/ 2 h 4"/>
                <a:gd name="T12" fmla="*/ 21 w 22"/>
                <a:gd name="T13" fmla="*/ 3 h 4"/>
                <a:gd name="T14" fmla="*/ 9 w 22"/>
                <a:gd name="T15" fmla="*/ 3 h 4"/>
                <a:gd name="T16" fmla="*/ 1 w 22"/>
                <a:gd name="T17" fmla="*/ 4 h 4"/>
                <a:gd name="T18" fmla="*/ 1 w 22"/>
                <a:gd name="T1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" h="4">
                  <a:moveTo>
                    <a:pt x="1" y="4"/>
                  </a:moveTo>
                  <a:cubicBezTo>
                    <a:pt x="0" y="4"/>
                    <a:pt x="0" y="3"/>
                    <a:pt x="0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4" y="1"/>
                    <a:pt x="6" y="1"/>
                    <a:pt x="9" y="1"/>
                  </a:cubicBezTo>
                  <a:cubicBezTo>
                    <a:pt x="13" y="1"/>
                    <a:pt x="17" y="0"/>
                    <a:pt x="21" y="0"/>
                  </a:cubicBezTo>
                  <a:cubicBezTo>
                    <a:pt x="22" y="1"/>
                    <a:pt x="22" y="1"/>
                    <a:pt x="22" y="2"/>
                  </a:cubicBezTo>
                  <a:cubicBezTo>
                    <a:pt x="22" y="3"/>
                    <a:pt x="22" y="3"/>
                    <a:pt x="21" y="3"/>
                  </a:cubicBezTo>
                  <a:cubicBezTo>
                    <a:pt x="17" y="3"/>
                    <a:pt x="13" y="3"/>
                    <a:pt x="9" y="3"/>
                  </a:cubicBezTo>
                  <a:cubicBezTo>
                    <a:pt x="6" y="4"/>
                    <a:pt x="4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5" name="Freeform 85"/>
            <p:cNvSpPr/>
            <p:nvPr/>
          </p:nvSpPr>
          <p:spPr bwMode="auto">
            <a:xfrm>
              <a:off x="8175625" y="1725613"/>
              <a:ext cx="11113" cy="12700"/>
            </a:xfrm>
            <a:custGeom>
              <a:avLst/>
              <a:gdLst>
                <a:gd name="T0" fmla="*/ 2 w 5"/>
                <a:gd name="T1" fmla="*/ 5 h 5"/>
                <a:gd name="T2" fmla="*/ 1 w 5"/>
                <a:gd name="T3" fmla="*/ 4 h 5"/>
                <a:gd name="T4" fmla="*/ 1 w 5"/>
                <a:gd name="T5" fmla="*/ 1 h 5"/>
                <a:gd name="T6" fmla="*/ 1 w 5"/>
                <a:gd name="T7" fmla="*/ 1 h 5"/>
                <a:gd name="T8" fmla="*/ 4 w 5"/>
                <a:gd name="T9" fmla="*/ 1 h 5"/>
                <a:gd name="T10" fmla="*/ 4 w 5"/>
                <a:gd name="T11" fmla="*/ 4 h 5"/>
                <a:gd name="T12" fmla="*/ 3 w 5"/>
                <a:gd name="T13" fmla="*/ 4 h 5"/>
                <a:gd name="T14" fmla="*/ 2 w 5"/>
                <a:gd name="T1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" h="5">
                  <a:moveTo>
                    <a:pt x="2" y="5"/>
                  </a:moveTo>
                  <a:cubicBezTo>
                    <a:pt x="2" y="5"/>
                    <a:pt x="1" y="5"/>
                    <a:pt x="1" y="4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0"/>
                    <a:pt x="3" y="0"/>
                    <a:pt x="4" y="1"/>
                  </a:cubicBezTo>
                  <a:cubicBezTo>
                    <a:pt x="5" y="2"/>
                    <a:pt x="5" y="3"/>
                    <a:pt x="4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5"/>
                    <a:pt x="3" y="5"/>
                    <a:pt x="2" y="5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6" name="Freeform 86"/>
            <p:cNvSpPr/>
            <p:nvPr/>
          </p:nvSpPr>
          <p:spPr bwMode="auto">
            <a:xfrm>
              <a:off x="8226425" y="1725613"/>
              <a:ext cx="12700" cy="11113"/>
            </a:xfrm>
            <a:custGeom>
              <a:avLst/>
              <a:gdLst>
                <a:gd name="T0" fmla="*/ 2 w 5"/>
                <a:gd name="T1" fmla="*/ 4 h 4"/>
                <a:gd name="T2" fmla="*/ 1 w 5"/>
                <a:gd name="T3" fmla="*/ 4 h 4"/>
                <a:gd name="T4" fmla="*/ 1 w 5"/>
                <a:gd name="T5" fmla="*/ 1 h 4"/>
                <a:gd name="T6" fmla="*/ 2 w 5"/>
                <a:gd name="T7" fmla="*/ 1 h 4"/>
                <a:gd name="T8" fmla="*/ 4 w 5"/>
                <a:gd name="T9" fmla="*/ 0 h 4"/>
                <a:gd name="T10" fmla="*/ 4 w 5"/>
                <a:gd name="T11" fmla="*/ 3 h 4"/>
                <a:gd name="T12" fmla="*/ 3 w 5"/>
                <a:gd name="T13" fmla="*/ 3 h 4"/>
                <a:gd name="T14" fmla="*/ 2 w 5"/>
                <a:gd name="T1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" h="4">
                  <a:moveTo>
                    <a:pt x="2" y="4"/>
                  </a:moveTo>
                  <a:cubicBezTo>
                    <a:pt x="2" y="4"/>
                    <a:pt x="1" y="4"/>
                    <a:pt x="1" y="4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4" y="1"/>
                    <a:pt x="5" y="2"/>
                    <a:pt x="4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4"/>
                    <a:pt x="3" y="4"/>
                    <a:pt x="2" y="4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7" name="Freeform 87"/>
            <p:cNvSpPr/>
            <p:nvPr/>
          </p:nvSpPr>
          <p:spPr bwMode="auto">
            <a:xfrm>
              <a:off x="8223250" y="1695451"/>
              <a:ext cx="12700" cy="38100"/>
            </a:xfrm>
            <a:custGeom>
              <a:avLst/>
              <a:gdLst>
                <a:gd name="T0" fmla="*/ 4 w 5"/>
                <a:gd name="T1" fmla="*/ 16 h 16"/>
                <a:gd name="T2" fmla="*/ 4 w 5"/>
                <a:gd name="T3" fmla="*/ 16 h 16"/>
                <a:gd name="T4" fmla="*/ 3 w 5"/>
                <a:gd name="T5" fmla="*/ 15 h 16"/>
                <a:gd name="T6" fmla="*/ 1 w 5"/>
                <a:gd name="T7" fmla="*/ 6 h 16"/>
                <a:gd name="T8" fmla="*/ 0 w 5"/>
                <a:gd name="T9" fmla="*/ 1 h 16"/>
                <a:gd name="T10" fmla="*/ 1 w 5"/>
                <a:gd name="T11" fmla="*/ 0 h 16"/>
                <a:gd name="T12" fmla="*/ 2 w 5"/>
                <a:gd name="T13" fmla="*/ 1 h 16"/>
                <a:gd name="T14" fmla="*/ 3 w 5"/>
                <a:gd name="T15" fmla="*/ 5 h 16"/>
                <a:gd name="T16" fmla="*/ 5 w 5"/>
                <a:gd name="T17" fmla="*/ 15 h 16"/>
                <a:gd name="T18" fmla="*/ 4 w 5"/>
                <a:gd name="T19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16">
                  <a:moveTo>
                    <a:pt x="4" y="16"/>
                  </a:moveTo>
                  <a:cubicBezTo>
                    <a:pt x="4" y="16"/>
                    <a:pt x="4" y="16"/>
                    <a:pt x="4" y="16"/>
                  </a:cubicBezTo>
                  <a:cubicBezTo>
                    <a:pt x="3" y="16"/>
                    <a:pt x="3" y="15"/>
                    <a:pt x="3" y="15"/>
                  </a:cubicBezTo>
                  <a:cubicBezTo>
                    <a:pt x="3" y="12"/>
                    <a:pt x="2" y="9"/>
                    <a:pt x="1" y="6"/>
                  </a:cubicBezTo>
                  <a:cubicBezTo>
                    <a:pt x="1" y="4"/>
                    <a:pt x="0" y="3"/>
                    <a:pt x="0" y="1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2" y="0"/>
                    <a:pt x="2" y="0"/>
                    <a:pt x="2" y="1"/>
                  </a:cubicBezTo>
                  <a:cubicBezTo>
                    <a:pt x="3" y="2"/>
                    <a:pt x="3" y="4"/>
                    <a:pt x="3" y="5"/>
                  </a:cubicBezTo>
                  <a:cubicBezTo>
                    <a:pt x="4" y="8"/>
                    <a:pt x="5" y="11"/>
                    <a:pt x="5" y="15"/>
                  </a:cubicBezTo>
                  <a:cubicBezTo>
                    <a:pt x="5" y="15"/>
                    <a:pt x="4" y="16"/>
                    <a:pt x="4" y="16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8" name="Freeform 88"/>
            <p:cNvSpPr/>
            <p:nvPr/>
          </p:nvSpPr>
          <p:spPr bwMode="auto">
            <a:xfrm>
              <a:off x="8177213" y="1695451"/>
              <a:ext cx="7938" cy="41275"/>
            </a:xfrm>
            <a:custGeom>
              <a:avLst/>
              <a:gdLst>
                <a:gd name="T0" fmla="*/ 2 w 3"/>
                <a:gd name="T1" fmla="*/ 17 h 17"/>
                <a:gd name="T2" fmla="*/ 0 w 3"/>
                <a:gd name="T3" fmla="*/ 16 h 17"/>
                <a:gd name="T4" fmla="*/ 1 w 3"/>
                <a:gd name="T5" fmla="*/ 9 h 17"/>
                <a:gd name="T6" fmla="*/ 1 w 3"/>
                <a:gd name="T7" fmla="*/ 1 h 17"/>
                <a:gd name="T8" fmla="*/ 2 w 3"/>
                <a:gd name="T9" fmla="*/ 0 h 17"/>
                <a:gd name="T10" fmla="*/ 3 w 3"/>
                <a:gd name="T11" fmla="*/ 1 h 17"/>
                <a:gd name="T12" fmla="*/ 3 w 3"/>
                <a:gd name="T13" fmla="*/ 9 h 17"/>
                <a:gd name="T14" fmla="*/ 3 w 3"/>
                <a:gd name="T15" fmla="*/ 15 h 17"/>
                <a:gd name="T16" fmla="*/ 2 w 3"/>
                <a:gd name="T17" fmla="*/ 17 h 17"/>
                <a:gd name="T18" fmla="*/ 2 w 3"/>
                <a:gd name="T19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" h="17">
                  <a:moveTo>
                    <a:pt x="2" y="17"/>
                  </a:moveTo>
                  <a:cubicBezTo>
                    <a:pt x="1" y="17"/>
                    <a:pt x="1" y="16"/>
                    <a:pt x="0" y="16"/>
                  </a:cubicBezTo>
                  <a:cubicBezTo>
                    <a:pt x="0" y="13"/>
                    <a:pt x="0" y="11"/>
                    <a:pt x="1" y="9"/>
                  </a:cubicBezTo>
                  <a:cubicBezTo>
                    <a:pt x="1" y="6"/>
                    <a:pt x="1" y="4"/>
                    <a:pt x="1" y="1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3" y="0"/>
                    <a:pt x="3" y="1"/>
                  </a:cubicBezTo>
                  <a:cubicBezTo>
                    <a:pt x="3" y="3"/>
                    <a:pt x="3" y="6"/>
                    <a:pt x="3" y="9"/>
                  </a:cubicBezTo>
                  <a:cubicBezTo>
                    <a:pt x="3" y="11"/>
                    <a:pt x="3" y="13"/>
                    <a:pt x="3" y="15"/>
                  </a:cubicBezTo>
                  <a:cubicBezTo>
                    <a:pt x="3" y="16"/>
                    <a:pt x="2" y="17"/>
                    <a:pt x="2" y="17"/>
                  </a:cubicBezTo>
                  <a:cubicBezTo>
                    <a:pt x="2" y="17"/>
                    <a:pt x="2" y="17"/>
                    <a:pt x="2" y="17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9" name="Freeform 89"/>
            <p:cNvSpPr/>
            <p:nvPr/>
          </p:nvSpPr>
          <p:spPr bwMode="auto">
            <a:xfrm>
              <a:off x="8085138" y="1697038"/>
              <a:ext cx="12700" cy="41275"/>
            </a:xfrm>
            <a:custGeom>
              <a:avLst/>
              <a:gdLst>
                <a:gd name="T0" fmla="*/ 1 w 5"/>
                <a:gd name="T1" fmla="*/ 17 h 17"/>
                <a:gd name="T2" fmla="*/ 1 w 5"/>
                <a:gd name="T3" fmla="*/ 17 h 17"/>
                <a:gd name="T4" fmla="*/ 0 w 5"/>
                <a:gd name="T5" fmla="*/ 15 h 17"/>
                <a:gd name="T6" fmla="*/ 2 w 5"/>
                <a:gd name="T7" fmla="*/ 9 h 17"/>
                <a:gd name="T8" fmla="*/ 3 w 5"/>
                <a:gd name="T9" fmla="*/ 1 h 17"/>
                <a:gd name="T10" fmla="*/ 4 w 5"/>
                <a:gd name="T11" fmla="*/ 0 h 17"/>
                <a:gd name="T12" fmla="*/ 4 w 5"/>
                <a:gd name="T13" fmla="*/ 0 h 17"/>
                <a:gd name="T14" fmla="*/ 5 w 5"/>
                <a:gd name="T15" fmla="*/ 1 h 17"/>
                <a:gd name="T16" fmla="*/ 4 w 5"/>
                <a:gd name="T17" fmla="*/ 9 h 17"/>
                <a:gd name="T18" fmla="*/ 2 w 5"/>
                <a:gd name="T19" fmla="*/ 16 h 17"/>
                <a:gd name="T20" fmla="*/ 1 w 5"/>
                <a:gd name="T2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" h="17">
                  <a:moveTo>
                    <a:pt x="1" y="17"/>
                  </a:moveTo>
                  <a:cubicBezTo>
                    <a:pt x="1" y="17"/>
                    <a:pt x="1" y="17"/>
                    <a:pt x="1" y="17"/>
                  </a:cubicBezTo>
                  <a:cubicBezTo>
                    <a:pt x="1" y="17"/>
                    <a:pt x="0" y="16"/>
                    <a:pt x="0" y="15"/>
                  </a:cubicBezTo>
                  <a:cubicBezTo>
                    <a:pt x="0" y="13"/>
                    <a:pt x="1" y="11"/>
                    <a:pt x="2" y="9"/>
                  </a:cubicBezTo>
                  <a:cubicBezTo>
                    <a:pt x="2" y="6"/>
                    <a:pt x="3" y="4"/>
                    <a:pt x="3" y="1"/>
                  </a:cubicBezTo>
                  <a:cubicBezTo>
                    <a:pt x="3" y="1"/>
                    <a:pt x="3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5" y="0"/>
                    <a:pt x="5" y="1"/>
                    <a:pt x="5" y="1"/>
                  </a:cubicBezTo>
                  <a:cubicBezTo>
                    <a:pt x="5" y="4"/>
                    <a:pt x="4" y="7"/>
                    <a:pt x="4" y="9"/>
                  </a:cubicBezTo>
                  <a:cubicBezTo>
                    <a:pt x="3" y="11"/>
                    <a:pt x="3" y="14"/>
                    <a:pt x="2" y="16"/>
                  </a:cubicBezTo>
                  <a:cubicBezTo>
                    <a:pt x="2" y="16"/>
                    <a:pt x="2" y="17"/>
                    <a:pt x="1" y="17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0" name="Freeform 90"/>
            <p:cNvSpPr/>
            <p:nvPr/>
          </p:nvSpPr>
          <p:spPr bwMode="auto">
            <a:xfrm>
              <a:off x="8126413" y="1731963"/>
              <a:ext cx="9525" cy="6350"/>
            </a:xfrm>
            <a:custGeom>
              <a:avLst/>
              <a:gdLst>
                <a:gd name="T0" fmla="*/ 2 w 4"/>
                <a:gd name="T1" fmla="*/ 3 h 3"/>
                <a:gd name="T2" fmla="*/ 0 w 4"/>
                <a:gd name="T3" fmla="*/ 3 h 3"/>
                <a:gd name="T4" fmla="*/ 1 w 4"/>
                <a:gd name="T5" fmla="*/ 1 h 3"/>
                <a:gd name="T6" fmla="*/ 1 w 4"/>
                <a:gd name="T7" fmla="*/ 0 h 3"/>
                <a:gd name="T8" fmla="*/ 3 w 4"/>
                <a:gd name="T9" fmla="*/ 0 h 3"/>
                <a:gd name="T10" fmla="*/ 3 w 4"/>
                <a:gd name="T11" fmla="*/ 3 h 3"/>
                <a:gd name="T12" fmla="*/ 3 w 4"/>
                <a:gd name="T13" fmla="*/ 3 h 3"/>
                <a:gd name="T14" fmla="*/ 2 w 4"/>
                <a:gd name="T1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3">
                  <a:moveTo>
                    <a:pt x="2" y="3"/>
                  </a:moveTo>
                  <a:cubicBezTo>
                    <a:pt x="1" y="3"/>
                    <a:pt x="1" y="3"/>
                    <a:pt x="0" y="3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4" y="1"/>
                    <a:pt x="4" y="2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2" y="3"/>
                    <a:pt x="2" y="3"/>
                    <a:pt x="2" y="3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1" name="Freeform 91"/>
            <p:cNvSpPr/>
            <p:nvPr/>
          </p:nvSpPr>
          <p:spPr bwMode="auto">
            <a:xfrm>
              <a:off x="7878763" y="1700213"/>
              <a:ext cx="26988" cy="38100"/>
            </a:xfrm>
            <a:custGeom>
              <a:avLst/>
              <a:gdLst>
                <a:gd name="T0" fmla="*/ 1 w 11"/>
                <a:gd name="T1" fmla="*/ 16 h 16"/>
                <a:gd name="T2" fmla="*/ 1 w 11"/>
                <a:gd name="T3" fmla="*/ 16 h 16"/>
                <a:gd name="T4" fmla="*/ 0 w 11"/>
                <a:gd name="T5" fmla="*/ 14 h 16"/>
                <a:gd name="T6" fmla="*/ 5 w 11"/>
                <a:gd name="T7" fmla="*/ 7 h 16"/>
                <a:gd name="T8" fmla="*/ 9 w 11"/>
                <a:gd name="T9" fmla="*/ 0 h 16"/>
                <a:gd name="T10" fmla="*/ 11 w 11"/>
                <a:gd name="T11" fmla="*/ 0 h 16"/>
                <a:gd name="T12" fmla="*/ 11 w 11"/>
                <a:gd name="T13" fmla="*/ 1 h 16"/>
                <a:gd name="T14" fmla="*/ 7 w 11"/>
                <a:gd name="T15" fmla="*/ 8 h 16"/>
                <a:gd name="T16" fmla="*/ 2 w 11"/>
                <a:gd name="T17" fmla="*/ 15 h 16"/>
                <a:gd name="T18" fmla="*/ 1 w 11"/>
                <a:gd name="T19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" h="16">
                  <a:moveTo>
                    <a:pt x="1" y="16"/>
                  </a:moveTo>
                  <a:cubicBezTo>
                    <a:pt x="1" y="16"/>
                    <a:pt x="1" y="16"/>
                    <a:pt x="1" y="16"/>
                  </a:cubicBezTo>
                  <a:cubicBezTo>
                    <a:pt x="0" y="16"/>
                    <a:pt x="0" y="15"/>
                    <a:pt x="0" y="14"/>
                  </a:cubicBezTo>
                  <a:cubicBezTo>
                    <a:pt x="1" y="11"/>
                    <a:pt x="3" y="9"/>
                    <a:pt x="5" y="7"/>
                  </a:cubicBezTo>
                  <a:cubicBezTo>
                    <a:pt x="7" y="5"/>
                    <a:pt x="8" y="3"/>
                    <a:pt x="9" y="0"/>
                  </a:cubicBezTo>
                  <a:cubicBezTo>
                    <a:pt x="9" y="0"/>
                    <a:pt x="10" y="0"/>
                    <a:pt x="11" y="0"/>
                  </a:cubicBezTo>
                  <a:cubicBezTo>
                    <a:pt x="11" y="0"/>
                    <a:pt x="11" y="1"/>
                    <a:pt x="11" y="1"/>
                  </a:cubicBezTo>
                  <a:cubicBezTo>
                    <a:pt x="10" y="4"/>
                    <a:pt x="8" y="6"/>
                    <a:pt x="7" y="8"/>
                  </a:cubicBezTo>
                  <a:cubicBezTo>
                    <a:pt x="5" y="10"/>
                    <a:pt x="3" y="12"/>
                    <a:pt x="2" y="15"/>
                  </a:cubicBezTo>
                  <a:cubicBezTo>
                    <a:pt x="2" y="16"/>
                    <a:pt x="2" y="16"/>
                    <a:pt x="1" y="16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2" name="Freeform 92"/>
            <p:cNvSpPr/>
            <p:nvPr/>
          </p:nvSpPr>
          <p:spPr bwMode="auto">
            <a:xfrm>
              <a:off x="7878763" y="1733551"/>
              <a:ext cx="57150" cy="7938"/>
            </a:xfrm>
            <a:custGeom>
              <a:avLst/>
              <a:gdLst>
                <a:gd name="T0" fmla="*/ 22 w 23"/>
                <a:gd name="T1" fmla="*/ 3 h 3"/>
                <a:gd name="T2" fmla="*/ 21 w 23"/>
                <a:gd name="T3" fmla="*/ 3 h 3"/>
                <a:gd name="T4" fmla="*/ 12 w 23"/>
                <a:gd name="T5" fmla="*/ 2 h 3"/>
                <a:gd name="T6" fmla="*/ 1 w 23"/>
                <a:gd name="T7" fmla="*/ 2 h 3"/>
                <a:gd name="T8" fmla="*/ 0 w 23"/>
                <a:gd name="T9" fmla="*/ 1 h 3"/>
                <a:gd name="T10" fmla="*/ 1 w 23"/>
                <a:gd name="T11" fmla="*/ 0 h 3"/>
                <a:gd name="T12" fmla="*/ 12 w 23"/>
                <a:gd name="T13" fmla="*/ 0 h 3"/>
                <a:gd name="T14" fmla="*/ 22 w 23"/>
                <a:gd name="T15" fmla="*/ 1 h 3"/>
                <a:gd name="T16" fmla="*/ 23 w 23"/>
                <a:gd name="T17" fmla="*/ 2 h 3"/>
                <a:gd name="T18" fmla="*/ 22 w 23"/>
                <a:gd name="T1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3" h="3">
                  <a:moveTo>
                    <a:pt x="22" y="3"/>
                  </a:moveTo>
                  <a:cubicBezTo>
                    <a:pt x="22" y="3"/>
                    <a:pt x="22" y="3"/>
                    <a:pt x="21" y="3"/>
                  </a:cubicBezTo>
                  <a:cubicBezTo>
                    <a:pt x="18" y="2"/>
                    <a:pt x="15" y="2"/>
                    <a:pt x="12" y="2"/>
                  </a:cubicBezTo>
                  <a:cubicBezTo>
                    <a:pt x="8" y="2"/>
                    <a:pt x="4" y="3"/>
                    <a:pt x="1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5" y="0"/>
                    <a:pt x="8" y="0"/>
                    <a:pt x="12" y="0"/>
                  </a:cubicBezTo>
                  <a:cubicBezTo>
                    <a:pt x="15" y="0"/>
                    <a:pt x="18" y="0"/>
                    <a:pt x="22" y="1"/>
                  </a:cubicBezTo>
                  <a:cubicBezTo>
                    <a:pt x="22" y="1"/>
                    <a:pt x="23" y="2"/>
                    <a:pt x="23" y="2"/>
                  </a:cubicBezTo>
                  <a:cubicBezTo>
                    <a:pt x="23" y="3"/>
                    <a:pt x="22" y="3"/>
                    <a:pt x="22" y="3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3" name="Freeform 93"/>
            <p:cNvSpPr/>
            <p:nvPr/>
          </p:nvSpPr>
          <p:spPr bwMode="auto">
            <a:xfrm>
              <a:off x="7927975" y="1733551"/>
              <a:ext cx="12700" cy="7938"/>
            </a:xfrm>
            <a:custGeom>
              <a:avLst/>
              <a:gdLst>
                <a:gd name="T0" fmla="*/ 2 w 5"/>
                <a:gd name="T1" fmla="*/ 3 h 3"/>
                <a:gd name="T2" fmla="*/ 0 w 5"/>
                <a:gd name="T3" fmla="*/ 2 h 3"/>
                <a:gd name="T4" fmla="*/ 1 w 5"/>
                <a:gd name="T5" fmla="*/ 1 h 3"/>
                <a:gd name="T6" fmla="*/ 3 w 5"/>
                <a:gd name="T7" fmla="*/ 0 h 3"/>
                <a:gd name="T8" fmla="*/ 5 w 5"/>
                <a:gd name="T9" fmla="*/ 1 h 3"/>
                <a:gd name="T10" fmla="*/ 4 w 5"/>
                <a:gd name="T11" fmla="*/ 3 h 3"/>
                <a:gd name="T12" fmla="*/ 2 w 5"/>
                <a:gd name="T13" fmla="*/ 3 h 3"/>
                <a:gd name="T14" fmla="*/ 2 w 5"/>
                <a:gd name="T1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" h="3">
                  <a:moveTo>
                    <a:pt x="2" y="3"/>
                  </a:moveTo>
                  <a:cubicBezTo>
                    <a:pt x="1" y="3"/>
                    <a:pt x="1" y="3"/>
                    <a:pt x="0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4" y="0"/>
                    <a:pt x="5" y="1"/>
                  </a:cubicBezTo>
                  <a:cubicBezTo>
                    <a:pt x="5" y="1"/>
                    <a:pt x="5" y="2"/>
                    <a:pt x="4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4" name="Freeform 94"/>
            <p:cNvSpPr/>
            <p:nvPr/>
          </p:nvSpPr>
          <p:spPr bwMode="auto">
            <a:xfrm>
              <a:off x="7932738" y="1700213"/>
              <a:ext cx="26988" cy="38100"/>
            </a:xfrm>
            <a:custGeom>
              <a:avLst/>
              <a:gdLst>
                <a:gd name="T0" fmla="*/ 1 w 11"/>
                <a:gd name="T1" fmla="*/ 16 h 16"/>
                <a:gd name="T2" fmla="*/ 1 w 11"/>
                <a:gd name="T3" fmla="*/ 16 h 16"/>
                <a:gd name="T4" fmla="*/ 0 w 11"/>
                <a:gd name="T5" fmla="*/ 15 h 16"/>
                <a:gd name="T6" fmla="*/ 4 w 11"/>
                <a:gd name="T7" fmla="*/ 7 h 16"/>
                <a:gd name="T8" fmla="*/ 8 w 11"/>
                <a:gd name="T9" fmla="*/ 0 h 16"/>
                <a:gd name="T10" fmla="*/ 10 w 11"/>
                <a:gd name="T11" fmla="*/ 0 h 16"/>
                <a:gd name="T12" fmla="*/ 10 w 11"/>
                <a:gd name="T13" fmla="*/ 1 h 16"/>
                <a:gd name="T14" fmla="*/ 6 w 11"/>
                <a:gd name="T15" fmla="*/ 9 h 16"/>
                <a:gd name="T16" fmla="*/ 2 w 11"/>
                <a:gd name="T17" fmla="*/ 16 h 16"/>
                <a:gd name="T18" fmla="*/ 1 w 11"/>
                <a:gd name="T19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" h="16">
                  <a:moveTo>
                    <a:pt x="1" y="16"/>
                  </a:moveTo>
                  <a:cubicBezTo>
                    <a:pt x="1" y="16"/>
                    <a:pt x="1" y="16"/>
                    <a:pt x="1" y="16"/>
                  </a:cubicBezTo>
                  <a:cubicBezTo>
                    <a:pt x="0" y="16"/>
                    <a:pt x="0" y="15"/>
                    <a:pt x="0" y="15"/>
                  </a:cubicBezTo>
                  <a:cubicBezTo>
                    <a:pt x="1" y="12"/>
                    <a:pt x="3" y="10"/>
                    <a:pt x="4" y="7"/>
                  </a:cubicBezTo>
                  <a:cubicBezTo>
                    <a:pt x="6" y="5"/>
                    <a:pt x="8" y="3"/>
                    <a:pt x="8" y="0"/>
                  </a:cubicBezTo>
                  <a:cubicBezTo>
                    <a:pt x="9" y="0"/>
                    <a:pt x="9" y="0"/>
                    <a:pt x="10" y="0"/>
                  </a:cubicBezTo>
                  <a:cubicBezTo>
                    <a:pt x="10" y="0"/>
                    <a:pt x="11" y="1"/>
                    <a:pt x="10" y="1"/>
                  </a:cubicBezTo>
                  <a:cubicBezTo>
                    <a:pt x="9" y="4"/>
                    <a:pt x="8" y="6"/>
                    <a:pt x="6" y="9"/>
                  </a:cubicBezTo>
                  <a:cubicBezTo>
                    <a:pt x="5" y="11"/>
                    <a:pt x="3" y="13"/>
                    <a:pt x="2" y="16"/>
                  </a:cubicBezTo>
                  <a:cubicBezTo>
                    <a:pt x="2" y="16"/>
                    <a:pt x="2" y="16"/>
                    <a:pt x="1" y="16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5" name="Freeform 95"/>
            <p:cNvSpPr/>
            <p:nvPr/>
          </p:nvSpPr>
          <p:spPr bwMode="auto">
            <a:xfrm>
              <a:off x="7932738" y="1733551"/>
              <a:ext cx="53975" cy="7938"/>
            </a:xfrm>
            <a:custGeom>
              <a:avLst/>
              <a:gdLst>
                <a:gd name="T0" fmla="*/ 21 w 22"/>
                <a:gd name="T1" fmla="*/ 3 h 3"/>
                <a:gd name="T2" fmla="*/ 21 w 22"/>
                <a:gd name="T3" fmla="*/ 3 h 3"/>
                <a:gd name="T4" fmla="*/ 12 w 22"/>
                <a:gd name="T5" fmla="*/ 3 h 3"/>
                <a:gd name="T6" fmla="*/ 1 w 22"/>
                <a:gd name="T7" fmla="*/ 2 h 3"/>
                <a:gd name="T8" fmla="*/ 0 w 22"/>
                <a:gd name="T9" fmla="*/ 1 h 3"/>
                <a:gd name="T10" fmla="*/ 1 w 22"/>
                <a:gd name="T11" fmla="*/ 0 h 3"/>
                <a:gd name="T12" fmla="*/ 12 w 22"/>
                <a:gd name="T13" fmla="*/ 0 h 3"/>
                <a:gd name="T14" fmla="*/ 21 w 22"/>
                <a:gd name="T15" fmla="*/ 1 h 3"/>
                <a:gd name="T16" fmla="*/ 22 w 22"/>
                <a:gd name="T17" fmla="*/ 2 h 3"/>
                <a:gd name="T18" fmla="*/ 21 w 22"/>
                <a:gd name="T1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" h="3">
                  <a:moveTo>
                    <a:pt x="21" y="3"/>
                  </a:moveTo>
                  <a:cubicBezTo>
                    <a:pt x="21" y="3"/>
                    <a:pt x="21" y="3"/>
                    <a:pt x="21" y="3"/>
                  </a:cubicBezTo>
                  <a:cubicBezTo>
                    <a:pt x="18" y="3"/>
                    <a:pt x="15" y="3"/>
                    <a:pt x="12" y="3"/>
                  </a:cubicBezTo>
                  <a:cubicBezTo>
                    <a:pt x="8" y="3"/>
                    <a:pt x="5" y="3"/>
                    <a:pt x="1" y="2"/>
                  </a:cubicBezTo>
                  <a:cubicBezTo>
                    <a:pt x="0" y="2"/>
                    <a:pt x="0" y="2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5" y="1"/>
                    <a:pt x="8" y="1"/>
                    <a:pt x="12" y="0"/>
                  </a:cubicBezTo>
                  <a:cubicBezTo>
                    <a:pt x="15" y="0"/>
                    <a:pt x="18" y="0"/>
                    <a:pt x="21" y="1"/>
                  </a:cubicBezTo>
                  <a:cubicBezTo>
                    <a:pt x="22" y="1"/>
                    <a:pt x="22" y="1"/>
                    <a:pt x="22" y="2"/>
                  </a:cubicBezTo>
                  <a:cubicBezTo>
                    <a:pt x="22" y="3"/>
                    <a:pt x="22" y="3"/>
                    <a:pt x="21" y="3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6" name="Freeform 96"/>
            <p:cNvSpPr/>
            <p:nvPr/>
          </p:nvSpPr>
          <p:spPr bwMode="auto">
            <a:xfrm>
              <a:off x="7978775" y="1733551"/>
              <a:ext cx="12700" cy="7938"/>
            </a:xfrm>
            <a:custGeom>
              <a:avLst/>
              <a:gdLst>
                <a:gd name="T0" fmla="*/ 2 w 5"/>
                <a:gd name="T1" fmla="*/ 3 h 3"/>
                <a:gd name="T2" fmla="*/ 1 w 5"/>
                <a:gd name="T3" fmla="*/ 2 h 3"/>
                <a:gd name="T4" fmla="*/ 1 w 5"/>
                <a:gd name="T5" fmla="*/ 1 h 3"/>
                <a:gd name="T6" fmla="*/ 3 w 5"/>
                <a:gd name="T7" fmla="*/ 0 h 3"/>
                <a:gd name="T8" fmla="*/ 4 w 5"/>
                <a:gd name="T9" fmla="*/ 1 h 3"/>
                <a:gd name="T10" fmla="*/ 4 w 5"/>
                <a:gd name="T11" fmla="*/ 3 h 3"/>
                <a:gd name="T12" fmla="*/ 2 w 5"/>
                <a:gd name="T13" fmla="*/ 3 h 3"/>
                <a:gd name="T14" fmla="*/ 2 w 5"/>
                <a:gd name="T1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" h="3">
                  <a:moveTo>
                    <a:pt x="2" y="3"/>
                  </a:moveTo>
                  <a:cubicBezTo>
                    <a:pt x="1" y="3"/>
                    <a:pt x="1" y="3"/>
                    <a:pt x="1" y="2"/>
                  </a:cubicBezTo>
                  <a:cubicBezTo>
                    <a:pt x="0" y="2"/>
                    <a:pt x="1" y="1"/>
                    <a:pt x="1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4" y="0"/>
                    <a:pt x="4" y="1"/>
                  </a:cubicBezTo>
                  <a:cubicBezTo>
                    <a:pt x="5" y="2"/>
                    <a:pt x="4" y="2"/>
                    <a:pt x="4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7" name="Freeform 97"/>
            <p:cNvSpPr/>
            <p:nvPr/>
          </p:nvSpPr>
          <p:spPr bwMode="auto">
            <a:xfrm>
              <a:off x="8037513" y="1697038"/>
              <a:ext cx="14288" cy="41275"/>
            </a:xfrm>
            <a:custGeom>
              <a:avLst/>
              <a:gdLst>
                <a:gd name="T0" fmla="*/ 1 w 6"/>
                <a:gd name="T1" fmla="*/ 17 h 17"/>
                <a:gd name="T2" fmla="*/ 1 w 6"/>
                <a:gd name="T3" fmla="*/ 17 h 17"/>
                <a:gd name="T4" fmla="*/ 0 w 6"/>
                <a:gd name="T5" fmla="*/ 16 h 17"/>
                <a:gd name="T6" fmla="*/ 2 w 6"/>
                <a:gd name="T7" fmla="*/ 8 h 17"/>
                <a:gd name="T8" fmla="*/ 4 w 6"/>
                <a:gd name="T9" fmla="*/ 1 h 17"/>
                <a:gd name="T10" fmla="*/ 5 w 6"/>
                <a:gd name="T11" fmla="*/ 1 h 17"/>
                <a:gd name="T12" fmla="*/ 6 w 6"/>
                <a:gd name="T13" fmla="*/ 2 h 17"/>
                <a:gd name="T14" fmla="*/ 4 w 6"/>
                <a:gd name="T15" fmla="*/ 9 h 17"/>
                <a:gd name="T16" fmla="*/ 2 w 6"/>
                <a:gd name="T17" fmla="*/ 16 h 17"/>
                <a:gd name="T18" fmla="*/ 1 w 6"/>
                <a:gd name="T19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" h="17">
                  <a:moveTo>
                    <a:pt x="1" y="17"/>
                  </a:moveTo>
                  <a:cubicBezTo>
                    <a:pt x="1" y="17"/>
                    <a:pt x="1" y="17"/>
                    <a:pt x="1" y="17"/>
                  </a:cubicBezTo>
                  <a:cubicBezTo>
                    <a:pt x="0" y="17"/>
                    <a:pt x="0" y="16"/>
                    <a:pt x="0" y="16"/>
                  </a:cubicBezTo>
                  <a:cubicBezTo>
                    <a:pt x="0" y="13"/>
                    <a:pt x="1" y="11"/>
                    <a:pt x="2" y="8"/>
                  </a:cubicBezTo>
                  <a:cubicBezTo>
                    <a:pt x="3" y="6"/>
                    <a:pt x="4" y="4"/>
                    <a:pt x="4" y="1"/>
                  </a:cubicBezTo>
                  <a:cubicBezTo>
                    <a:pt x="4" y="1"/>
                    <a:pt x="5" y="0"/>
                    <a:pt x="5" y="1"/>
                  </a:cubicBezTo>
                  <a:cubicBezTo>
                    <a:pt x="6" y="1"/>
                    <a:pt x="6" y="1"/>
                    <a:pt x="6" y="2"/>
                  </a:cubicBezTo>
                  <a:cubicBezTo>
                    <a:pt x="6" y="4"/>
                    <a:pt x="5" y="7"/>
                    <a:pt x="4" y="9"/>
                  </a:cubicBezTo>
                  <a:cubicBezTo>
                    <a:pt x="3" y="11"/>
                    <a:pt x="2" y="13"/>
                    <a:pt x="2" y="16"/>
                  </a:cubicBezTo>
                  <a:cubicBezTo>
                    <a:pt x="2" y="16"/>
                    <a:pt x="1" y="17"/>
                    <a:pt x="1" y="17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8" name="Freeform 98"/>
            <p:cNvSpPr/>
            <p:nvPr/>
          </p:nvSpPr>
          <p:spPr bwMode="auto">
            <a:xfrm>
              <a:off x="8083550" y="1731963"/>
              <a:ext cx="9525" cy="9525"/>
            </a:xfrm>
            <a:custGeom>
              <a:avLst/>
              <a:gdLst>
                <a:gd name="T0" fmla="*/ 1 w 4"/>
                <a:gd name="T1" fmla="*/ 4 h 4"/>
                <a:gd name="T2" fmla="*/ 0 w 4"/>
                <a:gd name="T3" fmla="*/ 3 h 4"/>
                <a:gd name="T4" fmla="*/ 1 w 4"/>
                <a:gd name="T5" fmla="*/ 1 h 4"/>
                <a:gd name="T6" fmla="*/ 2 w 4"/>
                <a:gd name="T7" fmla="*/ 1 h 4"/>
                <a:gd name="T8" fmla="*/ 3 w 4"/>
                <a:gd name="T9" fmla="*/ 1 h 4"/>
                <a:gd name="T10" fmla="*/ 3 w 4"/>
                <a:gd name="T11" fmla="*/ 3 h 4"/>
                <a:gd name="T12" fmla="*/ 2 w 4"/>
                <a:gd name="T13" fmla="*/ 3 h 4"/>
                <a:gd name="T14" fmla="*/ 1 w 4"/>
                <a:gd name="T1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4">
                  <a:moveTo>
                    <a:pt x="1" y="4"/>
                  </a:moveTo>
                  <a:cubicBezTo>
                    <a:pt x="1" y="4"/>
                    <a:pt x="1" y="3"/>
                    <a:pt x="0" y="3"/>
                  </a:cubicBezTo>
                  <a:cubicBezTo>
                    <a:pt x="0" y="2"/>
                    <a:pt x="0" y="2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3" y="0"/>
                    <a:pt x="3" y="1"/>
                  </a:cubicBezTo>
                  <a:cubicBezTo>
                    <a:pt x="4" y="1"/>
                    <a:pt x="4" y="2"/>
                    <a:pt x="3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4"/>
                    <a:pt x="1" y="4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9" name="Freeform 99"/>
            <p:cNvSpPr/>
            <p:nvPr/>
          </p:nvSpPr>
          <p:spPr bwMode="auto">
            <a:xfrm>
              <a:off x="7816850" y="1731963"/>
              <a:ext cx="65088" cy="9525"/>
            </a:xfrm>
            <a:custGeom>
              <a:avLst/>
              <a:gdLst>
                <a:gd name="T0" fmla="*/ 26 w 27"/>
                <a:gd name="T1" fmla="*/ 4 h 4"/>
                <a:gd name="T2" fmla="*/ 25 w 27"/>
                <a:gd name="T3" fmla="*/ 4 h 4"/>
                <a:gd name="T4" fmla="*/ 11 w 27"/>
                <a:gd name="T5" fmla="*/ 3 h 4"/>
                <a:gd name="T6" fmla="*/ 1 w 27"/>
                <a:gd name="T7" fmla="*/ 2 h 4"/>
                <a:gd name="T8" fmla="*/ 0 w 27"/>
                <a:gd name="T9" fmla="*/ 1 h 4"/>
                <a:gd name="T10" fmla="*/ 2 w 27"/>
                <a:gd name="T11" fmla="*/ 0 h 4"/>
                <a:gd name="T12" fmla="*/ 11 w 27"/>
                <a:gd name="T13" fmla="*/ 0 h 4"/>
                <a:gd name="T14" fmla="*/ 26 w 27"/>
                <a:gd name="T15" fmla="*/ 2 h 4"/>
                <a:gd name="T16" fmla="*/ 27 w 27"/>
                <a:gd name="T17" fmla="*/ 3 h 4"/>
                <a:gd name="T18" fmla="*/ 26 w 27"/>
                <a:gd name="T1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" h="4">
                  <a:moveTo>
                    <a:pt x="26" y="4"/>
                  </a:moveTo>
                  <a:cubicBezTo>
                    <a:pt x="25" y="4"/>
                    <a:pt x="25" y="4"/>
                    <a:pt x="25" y="4"/>
                  </a:cubicBezTo>
                  <a:cubicBezTo>
                    <a:pt x="21" y="3"/>
                    <a:pt x="16" y="3"/>
                    <a:pt x="11" y="3"/>
                  </a:cubicBezTo>
                  <a:cubicBezTo>
                    <a:pt x="8" y="3"/>
                    <a:pt x="5" y="3"/>
                    <a:pt x="1" y="2"/>
                  </a:cubicBezTo>
                  <a:cubicBezTo>
                    <a:pt x="1" y="2"/>
                    <a:pt x="0" y="2"/>
                    <a:pt x="0" y="1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5" y="0"/>
                    <a:pt x="8" y="0"/>
                    <a:pt x="11" y="0"/>
                  </a:cubicBezTo>
                  <a:cubicBezTo>
                    <a:pt x="16" y="1"/>
                    <a:pt x="21" y="1"/>
                    <a:pt x="26" y="2"/>
                  </a:cubicBezTo>
                  <a:cubicBezTo>
                    <a:pt x="26" y="2"/>
                    <a:pt x="27" y="2"/>
                    <a:pt x="27" y="3"/>
                  </a:cubicBezTo>
                  <a:cubicBezTo>
                    <a:pt x="27" y="4"/>
                    <a:pt x="26" y="4"/>
                    <a:pt x="26" y="4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0" name="Freeform 100"/>
            <p:cNvSpPr/>
            <p:nvPr/>
          </p:nvSpPr>
          <p:spPr bwMode="auto">
            <a:xfrm>
              <a:off x="7874000" y="1731963"/>
              <a:ext cx="12700" cy="9525"/>
            </a:xfrm>
            <a:custGeom>
              <a:avLst/>
              <a:gdLst>
                <a:gd name="T0" fmla="*/ 2 w 5"/>
                <a:gd name="T1" fmla="*/ 4 h 4"/>
                <a:gd name="T2" fmla="*/ 0 w 5"/>
                <a:gd name="T3" fmla="*/ 4 h 4"/>
                <a:gd name="T4" fmla="*/ 0 w 5"/>
                <a:gd name="T5" fmla="*/ 2 h 4"/>
                <a:gd name="T6" fmla="*/ 2 w 5"/>
                <a:gd name="T7" fmla="*/ 0 h 4"/>
                <a:gd name="T8" fmla="*/ 3 w 5"/>
                <a:gd name="T9" fmla="*/ 0 h 4"/>
                <a:gd name="T10" fmla="*/ 5 w 5"/>
                <a:gd name="T11" fmla="*/ 1 h 4"/>
                <a:gd name="T12" fmla="*/ 4 w 5"/>
                <a:gd name="T13" fmla="*/ 3 h 4"/>
                <a:gd name="T14" fmla="*/ 4 w 5"/>
                <a:gd name="T15" fmla="*/ 3 h 4"/>
                <a:gd name="T16" fmla="*/ 3 w 5"/>
                <a:gd name="T17" fmla="*/ 4 h 4"/>
                <a:gd name="T18" fmla="*/ 2 w 5"/>
                <a:gd name="T1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4">
                  <a:moveTo>
                    <a:pt x="2" y="4"/>
                  </a:moveTo>
                  <a:cubicBezTo>
                    <a:pt x="1" y="4"/>
                    <a:pt x="1" y="4"/>
                    <a:pt x="0" y="4"/>
                  </a:cubicBezTo>
                  <a:cubicBezTo>
                    <a:pt x="0" y="3"/>
                    <a:pt x="0" y="2"/>
                    <a:pt x="0" y="2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4" y="0"/>
                    <a:pt x="5" y="1"/>
                  </a:cubicBezTo>
                  <a:cubicBezTo>
                    <a:pt x="5" y="2"/>
                    <a:pt x="5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2" y="4"/>
                    <a:pt x="2" y="4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1" name="Freeform 101"/>
            <p:cNvSpPr/>
            <p:nvPr/>
          </p:nvSpPr>
          <p:spPr bwMode="auto">
            <a:xfrm>
              <a:off x="7983538" y="1700213"/>
              <a:ext cx="22225" cy="38100"/>
            </a:xfrm>
            <a:custGeom>
              <a:avLst/>
              <a:gdLst>
                <a:gd name="T0" fmla="*/ 1 w 9"/>
                <a:gd name="T1" fmla="*/ 16 h 16"/>
                <a:gd name="T2" fmla="*/ 1 w 9"/>
                <a:gd name="T3" fmla="*/ 16 h 16"/>
                <a:gd name="T4" fmla="*/ 0 w 9"/>
                <a:gd name="T5" fmla="*/ 15 h 16"/>
                <a:gd name="T6" fmla="*/ 4 w 9"/>
                <a:gd name="T7" fmla="*/ 8 h 16"/>
                <a:gd name="T8" fmla="*/ 7 w 9"/>
                <a:gd name="T9" fmla="*/ 1 h 16"/>
                <a:gd name="T10" fmla="*/ 8 w 9"/>
                <a:gd name="T11" fmla="*/ 0 h 16"/>
                <a:gd name="T12" fmla="*/ 9 w 9"/>
                <a:gd name="T13" fmla="*/ 1 h 16"/>
                <a:gd name="T14" fmla="*/ 5 w 9"/>
                <a:gd name="T15" fmla="*/ 9 h 16"/>
                <a:gd name="T16" fmla="*/ 2 w 9"/>
                <a:gd name="T17" fmla="*/ 16 h 16"/>
                <a:gd name="T18" fmla="*/ 1 w 9"/>
                <a:gd name="T19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" h="16">
                  <a:moveTo>
                    <a:pt x="1" y="16"/>
                  </a:moveTo>
                  <a:cubicBezTo>
                    <a:pt x="1" y="16"/>
                    <a:pt x="1" y="16"/>
                    <a:pt x="1" y="16"/>
                  </a:cubicBezTo>
                  <a:cubicBezTo>
                    <a:pt x="0" y="16"/>
                    <a:pt x="0" y="16"/>
                    <a:pt x="0" y="15"/>
                  </a:cubicBezTo>
                  <a:cubicBezTo>
                    <a:pt x="1" y="12"/>
                    <a:pt x="2" y="10"/>
                    <a:pt x="4" y="8"/>
                  </a:cubicBezTo>
                  <a:cubicBezTo>
                    <a:pt x="5" y="5"/>
                    <a:pt x="6" y="3"/>
                    <a:pt x="7" y="1"/>
                  </a:cubicBezTo>
                  <a:cubicBezTo>
                    <a:pt x="7" y="0"/>
                    <a:pt x="8" y="0"/>
                    <a:pt x="8" y="0"/>
                  </a:cubicBezTo>
                  <a:cubicBezTo>
                    <a:pt x="9" y="0"/>
                    <a:pt x="9" y="1"/>
                    <a:pt x="9" y="1"/>
                  </a:cubicBezTo>
                  <a:cubicBezTo>
                    <a:pt x="8" y="4"/>
                    <a:pt x="7" y="6"/>
                    <a:pt x="5" y="9"/>
                  </a:cubicBezTo>
                  <a:cubicBezTo>
                    <a:pt x="4" y="11"/>
                    <a:pt x="2" y="13"/>
                    <a:pt x="2" y="16"/>
                  </a:cubicBezTo>
                  <a:cubicBezTo>
                    <a:pt x="2" y="16"/>
                    <a:pt x="2" y="16"/>
                    <a:pt x="1" y="16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2" name="Freeform 102"/>
            <p:cNvSpPr/>
            <p:nvPr/>
          </p:nvSpPr>
          <p:spPr bwMode="auto">
            <a:xfrm>
              <a:off x="8032750" y="1731963"/>
              <a:ext cx="11113" cy="9525"/>
            </a:xfrm>
            <a:custGeom>
              <a:avLst/>
              <a:gdLst>
                <a:gd name="T0" fmla="*/ 2 w 5"/>
                <a:gd name="T1" fmla="*/ 4 h 4"/>
                <a:gd name="T2" fmla="*/ 1 w 5"/>
                <a:gd name="T3" fmla="*/ 3 h 4"/>
                <a:gd name="T4" fmla="*/ 1 w 5"/>
                <a:gd name="T5" fmla="*/ 1 h 4"/>
                <a:gd name="T6" fmla="*/ 2 w 5"/>
                <a:gd name="T7" fmla="*/ 1 h 4"/>
                <a:gd name="T8" fmla="*/ 4 w 5"/>
                <a:gd name="T9" fmla="*/ 1 h 4"/>
                <a:gd name="T10" fmla="*/ 4 w 5"/>
                <a:gd name="T11" fmla="*/ 3 h 4"/>
                <a:gd name="T12" fmla="*/ 3 w 5"/>
                <a:gd name="T13" fmla="*/ 4 h 4"/>
                <a:gd name="T14" fmla="*/ 2 w 5"/>
                <a:gd name="T1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" h="4">
                  <a:moveTo>
                    <a:pt x="2" y="4"/>
                  </a:moveTo>
                  <a:cubicBezTo>
                    <a:pt x="1" y="4"/>
                    <a:pt x="1" y="4"/>
                    <a:pt x="1" y="3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0"/>
                    <a:pt x="4" y="0"/>
                    <a:pt x="4" y="1"/>
                  </a:cubicBezTo>
                  <a:cubicBezTo>
                    <a:pt x="5" y="2"/>
                    <a:pt x="4" y="3"/>
                    <a:pt x="4" y="3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4"/>
                    <a:pt x="2" y="4"/>
                    <a:pt x="2" y="4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3" name="Freeform 103"/>
            <p:cNvSpPr/>
            <p:nvPr/>
          </p:nvSpPr>
          <p:spPr bwMode="auto">
            <a:xfrm>
              <a:off x="8396288" y="1720851"/>
              <a:ext cx="47625" cy="53975"/>
            </a:xfrm>
            <a:custGeom>
              <a:avLst/>
              <a:gdLst>
                <a:gd name="T0" fmla="*/ 9 w 20"/>
                <a:gd name="T1" fmla="*/ 22 h 22"/>
                <a:gd name="T2" fmla="*/ 1 w 20"/>
                <a:gd name="T3" fmla="*/ 21 h 22"/>
                <a:gd name="T4" fmla="*/ 0 w 20"/>
                <a:gd name="T5" fmla="*/ 20 h 22"/>
                <a:gd name="T6" fmla="*/ 1 w 20"/>
                <a:gd name="T7" fmla="*/ 19 h 22"/>
                <a:gd name="T8" fmla="*/ 16 w 20"/>
                <a:gd name="T9" fmla="*/ 17 h 22"/>
                <a:gd name="T10" fmla="*/ 10 w 20"/>
                <a:gd name="T11" fmla="*/ 2 h 22"/>
                <a:gd name="T12" fmla="*/ 9 w 20"/>
                <a:gd name="T13" fmla="*/ 1 h 22"/>
                <a:gd name="T14" fmla="*/ 11 w 20"/>
                <a:gd name="T15" fmla="*/ 1 h 22"/>
                <a:gd name="T16" fmla="*/ 18 w 20"/>
                <a:gd name="T17" fmla="*/ 18 h 22"/>
                <a:gd name="T18" fmla="*/ 9 w 20"/>
                <a:gd name="T19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0" h="22">
                  <a:moveTo>
                    <a:pt x="9" y="22"/>
                  </a:moveTo>
                  <a:cubicBezTo>
                    <a:pt x="6" y="22"/>
                    <a:pt x="4" y="22"/>
                    <a:pt x="1" y="21"/>
                  </a:cubicBezTo>
                  <a:cubicBezTo>
                    <a:pt x="0" y="21"/>
                    <a:pt x="0" y="20"/>
                    <a:pt x="0" y="20"/>
                  </a:cubicBezTo>
                  <a:cubicBezTo>
                    <a:pt x="0" y="19"/>
                    <a:pt x="1" y="19"/>
                    <a:pt x="1" y="19"/>
                  </a:cubicBezTo>
                  <a:cubicBezTo>
                    <a:pt x="8" y="21"/>
                    <a:pt x="14" y="20"/>
                    <a:pt x="16" y="17"/>
                  </a:cubicBezTo>
                  <a:cubicBezTo>
                    <a:pt x="18" y="13"/>
                    <a:pt x="15" y="8"/>
                    <a:pt x="10" y="2"/>
                  </a:cubicBezTo>
                  <a:cubicBezTo>
                    <a:pt x="9" y="2"/>
                    <a:pt x="9" y="1"/>
                    <a:pt x="9" y="1"/>
                  </a:cubicBezTo>
                  <a:cubicBezTo>
                    <a:pt x="10" y="0"/>
                    <a:pt x="11" y="0"/>
                    <a:pt x="11" y="1"/>
                  </a:cubicBezTo>
                  <a:cubicBezTo>
                    <a:pt x="18" y="7"/>
                    <a:pt x="20" y="14"/>
                    <a:pt x="18" y="18"/>
                  </a:cubicBezTo>
                  <a:cubicBezTo>
                    <a:pt x="16" y="21"/>
                    <a:pt x="13" y="22"/>
                    <a:pt x="9" y="22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4" name="Freeform 104"/>
            <p:cNvSpPr/>
            <p:nvPr/>
          </p:nvSpPr>
          <p:spPr bwMode="auto">
            <a:xfrm>
              <a:off x="8374063" y="1720851"/>
              <a:ext cx="50800" cy="11113"/>
            </a:xfrm>
            <a:custGeom>
              <a:avLst/>
              <a:gdLst>
                <a:gd name="T0" fmla="*/ 1 w 21"/>
                <a:gd name="T1" fmla="*/ 4 h 4"/>
                <a:gd name="T2" fmla="*/ 0 w 21"/>
                <a:gd name="T3" fmla="*/ 3 h 4"/>
                <a:gd name="T4" fmla="*/ 1 w 21"/>
                <a:gd name="T5" fmla="*/ 2 h 4"/>
                <a:gd name="T6" fmla="*/ 6 w 21"/>
                <a:gd name="T7" fmla="*/ 1 h 4"/>
                <a:gd name="T8" fmla="*/ 19 w 21"/>
                <a:gd name="T9" fmla="*/ 0 h 4"/>
                <a:gd name="T10" fmla="*/ 21 w 21"/>
                <a:gd name="T11" fmla="*/ 1 h 4"/>
                <a:gd name="T12" fmla="*/ 19 w 21"/>
                <a:gd name="T13" fmla="*/ 3 h 4"/>
                <a:gd name="T14" fmla="*/ 6 w 21"/>
                <a:gd name="T15" fmla="*/ 4 h 4"/>
                <a:gd name="T16" fmla="*/ 1 w 21"/>
                <a:gd name="T17" fmla="*/ 4 h 4"/>
                <a:gd name="T18" fmla="*/ 1 w 21"/>
                <a:gd name="T1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1" h="4">
                  <a:moveTo>
                    <a:pt x="1" y="4"/>
                  </a:moveTo>
                  <a:cubicBezTo>
                    <a:pt x="1" y="4"/>
                    <a:pt x="0" y="4"/>
                    <a:pt x="0" y="3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3" y="2"/>
                    <a:pt x="4" y="1"/>
                    <a:pt x="6" y="1"/>
                  </a:cubicBezTo>
                  <a:cubicBezTo>
                    <a:pt x="10" y="1"/>
                    <a:pt x="15" y="0"/>
                    <a:pt x="19" y="0"/>
                  </a:cubicBezTo>
                  <a:cubicBezTo>
                    <a:pt x="20" y="0"/>
                    <a:pt x="20" y="1"/>
                    <a:pt x="21" y="1"/>
                  </a:cubicBezTo>
                  <a:cubicBezTo>
                    <a:pt x="21" y="2"/>
                    <a:pt x="20" y="3"/>
                    <a:pt x="19" y="3"/>
                  </a:cubicBezTo>
                  <a:cubicBezTo>
                    <a:pt x="15" y="3"/>
                    <a:pt x="11" y="3"/>
                    <a:pt x="6" y="4"/>
                  </a:cubicBezTo>
                  <a:cubicBezTo>
                    <a:pt x="5" y="4"/>
                    <a:pt x="3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5" name="Freeform 105"/>
            <p:cNvSpPr/>
            <p:nvPr/>
          </p:nvSpPr>
          <p:spPr bwMode="auto">
            <a:xfrm>
              <a:off x="8232775" y="1774826"/>
              <a:ext cx="58738" cy="7938"/>
            </a:xfrm>
            <a:custGeom>
              <a:avLst/>
              <a:gdLst>
                <a:gd name="T0" fmla="*/ 8 w 24"/>
                <a:gd name="T1" fmla="*/ 3 h 3"/>
                <a:gd name="T2" fmla="*/ 1 w 24"/>
                <a:gd name="T3" fmla="*/ 2 h 3"/>
                <a:gd name="T4" fmla="*/ 0 w 24"/>
                <a:gd name="T5" fmla="*/ 1 h 3"/>
                <a:gd name="T6" fmla="*/ 1 w 24"/>
                <a:gd name="T7" fmla="*/ 0 h 3"/>
                <a:gd name="T8" fmla="*/ 18 w 24"/>
                <a:gd name="T9" fmla="*/ 0 h 3"/>
                <a:gd name="T10" fmla="*/ 23 w 24"/>
                <a:gd name="T11" fmla="*/ 0 h 3"/>
                <a:gd name="T12" fmla="*/ 24 w 24"/>
                <a:gd name="T13" fmla="*/ 1 h 3"/>
                <a:gd name="T14" fmla="*/ 23 w 24"/>
                <a:gd name="T15" fmla="*/ 2 h 3"/>
                <a:gd name="T16" fmla="*/ 18 w 24"/>
                <a:gd name="T17" fmla="*/ 2 h 3"/>
                <a:gd name="T18" fmla="*/ 8 w 24"/>
                <a:gd name="T1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" h="3">
                  <a:moveTo>
                    <a:pt x="8" y="3"/>
                  </a:moveTo>
                  <a:cubicBezTo>
                    <a:pt x="5" y="3"/>
                    <a:pt x="3" y="3"/>
                    <a:pt x="1" y="2"/>
                  </a:cubicBezTo>
                  <a:cubicBezTo>
                    <a:pt x="0" y="2"/>
                    <a:pt x="0" y="2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7" y="1"/>
                    <a:pt x="12" y="0"/>
                    <a:pt x="18" y="0"/>
                  </a:cubicBezTo>
                  <a:cubicBezTo>
                    <a:pt x="20" y="0"/>
                    <a:pt x="21" y="0"/>
                    <a:pt x="23" y="0"/>
                  </a:cubicBezTo>
                  <a:cubicBezTo>
                    <a:pt x="24" y="0"/>
                    <a:pt x="24" y="0"/>
                    <a:pt x="24" y="1"/>
                  </a:cubicBezTo>
                  <a:cubicBezTo>
                    <a:pt x="24" y="1"/>
                    <a:pt x="24" y="2"/>
                    <a:pt x="23" y="2"/>
                  </a:cubicBezTo>
                  <a:cubicBezTo>
                    <a:pt x="22" y="2"/>
                    <a:pt x="20" y="2"/>
                    <a:pt x="18" y="2"/>
                  </a:cubicBezTo>
                  <a:cubicBezTo>
                    <a:pt x="15" y="2"/>
                    <a:pt x="11" y="3"/>
                    <a:pt x="8" y="3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6" name="Freeform 106"/>
            <p:cNvSpPr/>
            <p:nvPr/>
          </p:nvSpPr>
          <p:spPr bwMode="auto">
            <a:xfrm>
              <a:off x="8277225" y="1728788"/>
              <a:ext cx="17463" cy="50800"/>
            </a:xfrm>
            <a:custGeom>
              <a:avLst/>
              <a:gdLst>
                <a:gd name="T0" fmla="*/ 5 w 7"/>
                <a:gd name="T1" fmla="*/ 21 h 21"/>
                <a:gd name="T2" fmla="*/ 4 w 7"/>
                <a:gd name="T3" fmla="*/ 20 h 21"/>
                <a:gd name="T4" fmla="*/ 0 w 7"/>
                <a:gd name="T5" fmla="*/ 2 h 21"/>
                <a:gd name="T6" fmla="*/ 1 w 7"/>
                <a:gd name="T7" fmla="*/ 0 h 21"/>
                <a:gd name="T8" fmla="*/ 3 w 7"/>
                <a:gd name="T9" fmla="*/ 1 h 21"/>
                <a:gd name="T10" fmla="*/ 6 w 7"/>
                <a:gd name="T11" fmla="*/ 20 h 21"/>
                <a:gd name="T12" fmla="*/ 5 w 7"/>
                <a:gd name="T13" fmla="*/ 21 h 21"/>
                <a:gd name="T14" fmla="*/ 5 w 7"/>
                <a:gd name="T15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" h="21">
                  <a:moveTo>
                    <a:pt x="5" y="21"/>
                  </a:moveTo>
                  <a:cubicBezTo>
                    <a:pt x="5" y="21"/>
                    <a:pt x="4" y="20"/>
                    <a:pt x="4" y="20"/>
                  </a:cubicBezTo>
                  <a:cubicBezTo>
                    <a:pt x="3" y="14"/>
                    <a:pt x="2" y="7"/>
                    <a:pt x="0" y="2"/>
                  </a:cubicBezTo>
                  <a:cubicBezTo>
                    <a:pt x="0" y="1"/>
                    <a:pt x="1" y="0"/>
                    <a:pt x="1" y="0"/>
                  </a:cubicBezTo>
                  <a:cubicBezTo>
                    <a:pt x="2" y="0"/>
                    <a:pt x="3" y="0"/>
                    <a:pt x="3" y="1"/>
                  </a:cubicBezTo>
                  <a:cubicBezTo>
                    <a:pt x="4" y="7"/>
                    <a:pt x="6" y="13"/>
                    <a:pt x="6" y="20"/>
                  </a:cubicBezTo>
                  <a:cubicBezTo>
                    <a:pt x="7" y="20"/>
                    <a:pt x="6" y="21"/>
                    <a:pt x="5" y="21"/>
                  </a:cubicBezTo>
                  <a:cubicBezTo>
                    <a:pt x="5" y="21"/>
                    <a:pt x="5" y="21"/>
                    <a:pt x="5" y="21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7" name="Freeform 107"/>
            <p:cNvSpPr/>
            <p:nvPr/>
          </p:nvSpPr>
          <p:spPr bwMode="auto">
            <a:xfrm>
              <a:off x="8274050" y="1725613"/>
              <a:ext cx="11113" cy="11113"/>
            </a:xfrm>
            <a:custGeom>
              <a:avLst/>
              <a:gdLst>
                <a:gd name="T0" fmla="*/ 3 w 4"/>
                <a:gd name="T1" fmla="*/ 4 h 4"/>
                <a:gd name="T2" fmla="*/ 2 w 4"/>
                <a:gd name="T3" fmla="*/ 4 h 4"/>
                <a:gd name="T4" fmla="*/ 1 w 4"/>
                <a:gd name="T5" fmla="*/ 3 h 4"/>
                <a:gd name="T6" fmla="*/ 0 w 4"/>
                <a:gd name="T7" fmla="*/ 1 h 4"/>
                <a:gd name="T8" fmla="*/ 2 w 4"/>
                <a:gd name="T9" fmla="*/ 0 h 4"/>
                <a:gd name="T10" fmla="*/ 3 w 4"/>
                <a:gd name="T11" fmla="*/ 1 h 4"/>
                <a:gd name="T12" fmla="*/ 4 w 4"/>
                <a:gd name="T13" fmla="*/ 3 h 4"/>
                <a:gd name="T14" fmla="*/ 3 w 4"/>
                <a:gd name="T1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4">
                  <a:moveTo>
                    <a:pt x="3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3" y="0"/>
                    <a:pt x="3" y="1"/>
                    <a:pt x="3" y="1"/>
                  </a:cubicBezTo>
                  <a:cubicBezTo>
                    <a:pt x="4" y="1"/>
                    <a:pt x="4" y="2"/>
                    <a:pt x="4" y="3"/>
                  </a:cubicBezTo>
                  <a:cubicBezTo>
                    <a:pt x="4" y="4"/>
                    <a:pt x="3" y="4"/>
                    <a:pt x="3" y="4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8" name="Freeform 108"/>
            <p:cNvSpPr/>
            <p:nvPr/>
          </p:nvSpPr>
          <p:spPr bwMode="auto">
            <a:xfrm>
              <a:off x="8286750" y="1770063"/>
              <a:ext cx="68263" cy="9525"/>
            </a:xfrm>
            <a:custGeom>
              <a:avLst/>
              <a:gdLst>
                <a:gd name="T0" fmla="*/ 1 w 28"/>
                <a:gd name="T1" fmla="*/ 4 h 4"/>
                <a:gd name="T2" fmla="*/ 0 w 28"/>
                <a:gd name="T3" fmla="*/ 3 h 4"/>
                <a:gd name="T4" fmla="*/ 1 w 28"/>
                <a:gd name="T5" fmla="*/ 2 h 4"/>
                <a:gd name="T6" fmla="*/ 8 w 28"/>
                <a:gd name="T7" fmla="*/ 2 h 4"/>
                <a:gd name="T8" fmla="*/ 27 w 28"/>
                <a:gd name="T9" fmla="*/ 0 h 4"/>
                <a:gd name="T10" fmla="*/ 28 w 28"/>
                <a:gd name="T11" fmla="*/ 1 h 4"/>
                <a:gd name="T12" fmla="*/ 27 w 28"/>
                <a:gd name="T13" fmla="*/ 2 h 4"/>
                <a:gd name="T14" fmla="*/ 8 w 28"/>
                <a:gd name="T15" fmla="*/ 4 h 4"/>
                <a:gd name="T16" fmla="*/ 1 w 28"/>
                <a:gd name="T17" fmla="*/ 4 h 4"/>
                <a:gd name="T18" fmla="*/ 1 w 28"/>
                <a:gd name="T1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8" h="4">
                  <a:moveTo>
                    <a:pt x="1" y="4"/>
                  </a:moveTo>
                  <a:cubicBezTo>
                    <a:pt x="1" y="4"/>
                    <a:pt x="0" y="3"/>
                    <a:pt x="0" y="3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3" y="2"/>
                    <a:pt x="6" y="2"/>
                    <a:pt x="8" y="2"/>
                  </a:cubicBezTo>
                  <a:cubicBezTo>
                    <a:pt x="14" y="2"/>
                    <a:pt x="21" y="1"/>
                    <a:pt x="27" y="0"/>
                  </a:cubicBezTo>
                  <a:cubicBezTo>
                    <a:pt x="28" y="0"/>
                    <a:pt x="28" y="0"/>
                    <a:pt x="28" y="1"/>
                  </a:cubicBezTo>
                  <a:cubicBezTo>
                    <a:pt x="28" y="2"/>
                    <a:pt x="28" y="2"/>
                    <a:pt x="27" y="2"/>
                  </a:cubicBezTo>
                  <a:cubicBezTo>
                    <a:pt x="21" y="4"/>
                    <a:pt x="15" y="4"/>
                    <a:pt x="8" y="4"/>
                  </a:cubicBezTo>
                  <a:cubicBezTo>
                    <a:pt x="6" y="4"/>
                    <a:pt x="3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9" name="Freeform 109"/>
            <p:cNvSpPr/>
            <p:nvPr/>
          </p:nvSpPr>
          <p:spPr bwMode="auto">
            <a:xfrm>
              <a:off x="8328025" y="1725613"/>
              <a:ext cx="28575" cy="49213"/>
            </a:xfrm>
            <a:custGeom>
              <a:avLst/>
              <a:gdLst>
                <a:gd name="T0" fmla="*/ 10 w 12"/>
                <a:gd name="T1" fmla="*/ 20 h 20"/>
                <a:gd name="T2" fmla="*/ 9 w 12"/>
                <a:gd name="T3" fmla="*/ 20 h 20"/>
                <a:gd name="T4" fmla="*/ 5 w 12"/>
                <a:gd name="T5" fmla="*/ 11 h 20"/>
                <a:gd name="T6" fmla="*/ 0 w 12"/>
                <a:gd name="T7" fmla="*/ 2 h 20"/>
                <a:gd name="T8" fmla="*/ 1 w 12"/>
                <a:gd name="T9" fmla="*/ 0 h 20"/>
                <a:gd name="T10" fmla="*/ 2 w 12"/>
                <a:gd name="T11" fmla="*/ 1 h 20"/>
                <a:gd name="T12" fmla="*/ 7 w 12"/>
                <a:gd name="T13" fmla="*/ 10 h 20"/>
                <a:gd name="T14" fmla="*/ 11 w 12"/>
                <a:gd name="T15" fmla="*/ 19 h 20"/>
                <a:gd name="T16" fmla="*/ 11 w 12"/>
                <a:gd name="T17" fmla="*/ 20 h 20"/>
                <a:gd name="T18" fmla="*/ 10 w 12"/>
                <a:gd name="T19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" h="20">
                  <a:moveTo>
                    <a:pt x="10" y="20"/>
                  </a:moveTo>
                  <a:cubicBezTo>
                    <a:pt x="10" y="20"/>
                    <a:pt x="9" y="20"/>
                    <a:pt x="9" y="20"/>
                  </a:cubicBezTo>
                  <a:cubicBezTo>
                    <a:pt x="8" y="17"/>
                    <a:pt x="7" y="14"/>
                    <a:pt x="5" y="11"/>
                  </a:cubicBezTo>
                  <a:cubicBezTo>
                    <a:pt x="3" y="8"/>
                    <a:pt x="1" y="5"/>
                    <a:pt x="0" y="2"/>
                  </a:cubicBezTo>
                  <a:cubicBezTo>
                    <a:pt x="0" y="1"/>
                    <a:pt x="0" y="1"/>
                    <a:pt x="1" y="0"/>
                  </a:cubicBezTo>
                  <a:cubicBezTo>
                    <a:pt x="1" y="0"/>
                    <a:pt x="2" y="1"/>
                    <a:pt x="2" y="1"/>
                  </a:cubicBezTo>
                  <a:cubicBezTo>
                    <a:pt x="3" y="4"/>
                    <a:pt x="5" y="7"/>
                    <a:pt x="7" y="10"/>
                  </a:cubicBezTo>
                  <a:cubicBezTo>
                    <a:pt x="8" y="13"/>
                    <a:pt x="10" y="16"/>
                    <a:pt x="11" y="19"/>
                  </a:cubicBezTo>
                  <a:cubicBezTo>
                    <a:pt x="12" y="20"/>
                    <a:pt x="11" y="20"/>
                    <a:pt x="11" y="20"/>
                  </a:cubicBezTo>
                  <a:cubicBezTo>
                    <a:pt x="10" y="20"/>
                    <a:pt x="10" y="20"/>
                    <a:pt x="10" y="20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0" name="Freeform 110"/>
            <p:cNvSpPr/>
            <p:nvPr/>
          </p:nvSpPr>
          <p:spPr bwMode="auto">
            <a:xfrm>
              <a:off x="8323263" y="1720851"/>
              <a:ext cx="12700" cy="12700"/>
            </a:xfrm>
            <a:custGeom>
              <a:avLst/>
              <a:gdLst>
                <a:gd name="T0" fmla="*/ 3 w 5"/>
                <a:gd name="T1" fmla="*/ 5 h 5"/>
                <a:gd name="T2" fmla="*/ 2 w 5"/>
                <a:gd name="T3" fmla="*/ 5 h 5"/>
                <a:gd name="T4" fmla="*/ 1 w 5"/>
                <a:gd name="T5" fmla="*/ 4 h 5"/>
                <a:gd name="T6" fmla="*/ 0 w 5"/>
                <a:gd name="T7" fmla="*/ 1 h 5"/>
                <a:gd name="T8" fmla="*/ 3 w 5"/>
                <a:gd name="T9" fmla="*/ 1 h 5"/>
                <a:gd name="T10" fmla="*/ 4 w 5"/>
                <a:gd name="T11" fmla="*/ 2 h 5"/>
                <a:gd name="T12" fmla="*/ 4 w 5"/>
                <a:gd name="T13" fmla="*/ 4 h 5"/>
                <a:gd name="T14" fmla="*/ 3 w 5"/>
                <a:gd name="T1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" h="5">
                  <a:moveTo>
                    <a:pt x="3" y="5"/>
                  </a:moveTo>
                  <a:cubicBezTo>
                    <a:pt x="3" y="5"/>
                    <a:pt x="2" y="5"/>
                    <a:pt x="2" y="5"/>
                  </a:cubicBezTo>
                  <a:cubicBezTo>
                    <a:pt x="2" y="4"/>
                    <a:pt x="1" y="4"/>
                    <a:pt x="1" y="4"/>
                  </a:cubicBezTo>
                  <a:cubicBezTo>
                    <a:pt x="0" y="3"/>
                    <a:pt x="0" y="2"/>
                    <a:pt x="0" y="1"/>
                  </a:cubicBezTo>
                  <a:cubicBezTo>
                    <a:pt x="1" y="1"/>
                    <a:pt x="2" y="0"/>
                    <a:pt x="3" y="1"/>
                  </a:cubicBezTo>
                  <a:cubicBezTo>
                    <a:pt x="3" y="1"/>
                    <a:pt x="4" y="2"/>
                    <a:pt x="4" y="2"/>
                  </a:cubicBezTo>
                  <a:cubicBezTo>
                    <a:pt x="5" y="3"/>
                    <a:pt x="5" y="4"/>
                    <a:pt x="4" y="4"/>
                  </a:cubicBezTo>
                  <a:cubicBezTo>
                    <a:pt x="4" y="5"/>
                    <a:pt x="4" y="5"/>
                    <a:pt x="3" y="5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1" name="Freeform 111"/>
            <p:cNvSpPr/>
            <p:nvPr/>
          </p:nvSpPr>
          <p:spPr bwMode="auto">
            <a:xfrm>
              <a:off x="8350250" y="1766888"/>
              <a:ext cx="50800" cy="11113"/>
            </a:xfrm>
            <a:custGeom>
              <a:avLst/>
              <a:gdLst>
                <a:gd name="T0" fmla="*/ 9 w 21"/>
                <a:gd name="T1" fmla="*/ 4 h 4"/>
                <a:gd name="T2" fmla="*/ 1 w 21"/>
                <a:gd name="T3" fmla="*/ 3 h 4"/>
                <a:gd name="T4" fmla="*/ 0 w 21"/>
                <a:gd name="T5" fmla="*/ 2 h 4"/>
                <a:gd name="T6" fmla="*/ 1 w 21"/>
                <a:gd name="T7" fmla="*/ 1 h 4"/>
                <a:gd name="T8" fmla="*/ 20 w 21"/>
                <a:gd name="T9" fmla="*/ 0 h 4"/>
                <a:gd name="T10" fmla="*/ 21 w 21"/>
                <a:gd name="T11" fmla="*/ 0 h 4"/>
                <a:gd name="T12" fmla="*/ 20 w 21"/>
                <a:gd name="T13" fmla="*/ 2 h 4"/>
                <a:gd name="T14" fmla="*/ 9 w 21"/>
                <a:gd name="T1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" h="4">
                  <a:moveTo>
                    <a:pt x="9" y="4"/>
                  </a:moveTo>
                  <a:cubicBezTo>
                    <a:pt x="6" y="4"/>
                    <a:pt x="4" y="4"/>
                    <a:pt x="1" y="3"/>
                  </a:cubicBezTo>
                  <a:cubicBezTo>
                    <a:pt x="1" y="3"/>
                    <a:pt x="0" y="3"/>
                    <a:pt x="0" y="2"/>
                  </a:cubicBezTo>
                  <a:cubicBezTo>
                    <a:pt x="0" y="2"/>
                    <a:pt x="1" y="1"/>
                    <a:pt x="1" y="1"/>
                  </a:cubicBezTo>
                  <a:cubicBezTo>
                    <a:pt x="8" y="2"/>
                    <a:pt x="14" y="2"/>
                    <a:pt x="20" y="0"/>
                  </a:cubicBezTo>
                  <a:cubicBezTo>
                    <a:pt x="20" y="0"/>
                    <a:pt x="21" y="0"/>
                    <a:pt x="21" y="0"/>
                  </a:cubicBezTo>
                  <a:cubicBezTo>
                    <a:pt x="21" y="1"/>
                    <a:pt x="21" y="2"/>
                    <a:pt x="20" y="2"/>
                  </a:cubicBezTo>
                  <a:cubicBezTo>
                    <a:pt x="17" y="3"/>
                    <a:pt x="13" y="4"/>
                    <a:pt x="9" y="4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2" name="Freeform 112"/>
            <p:cNvSpPr/>
            <p:nvPr/>
          </p:nvSpPr>
          <p:spPr bwMode="auto">
            <a:xfrm>
              <a:off x="8374063" y="1725613"/>
              <a:ext cx="26988" cy="46038"/>
            </a:xfrm>
            <a:custGeom>
              <a:avLst/>
              <a:gdLst>
                <a:gd name="T0" fmla="*/ 10 w 11"/>
                <a:gd name="T1" fmla="*/ 19 h 19"/>
                <a:gd name="T2" fmla="*/ 9 w 11"/>
                <a:gd name="T3" fmla="*/ 18 h 19"/>
                <a:gd name="T4" fmla="*/ 5 w 11"/>
                <a:gd name="T5" fmla="*/ 10 h 19"/>
                <a:gd name="T6" fmla="*/ 0 w 11"/>
                <a:gd name="T7" fmla="*/ 1 h 19"/>
                <a:gd name="T8" fmla="*/ 1 w 11"/>
                <a:gd name="T9" fmla="*/ 0 h 19"/>
                <a:gd name="T10" fmla="*/ 2 w 11"/>
                <a:gd name="T11" fmla="*/ 1 h 19"/>
                <a:gd name="T12" fmla="*/ 7 w 11"/>
                <a:gd name="T13" fmla="*/ 9 h 19"/>
                <a:gd name="T14" fmla="*/ 11 w 11"/>
                <a:gd name="T15" fmla="*/ 18 h 19"/>
                <a:gd name="T16" fmla="*/ 10 w 11"/>
                <a:gd name="T17" fmla="*/ 19 h 19"/>
                <a:gd name="T18" fmla="*/ 10 w 11"/>
                <a:gd name="T19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" h="19">
                  <a:moveTo>
                    <a:pt x="10" y="19"/>
                  </a:moveTo>
                  <a:cubicBezTo>
                    <a:pt x="10" y="19"/>
                    <a:pt x="9" y="19"/>
                    <a:pt x="9" y="18"/>
                  </a:cubicBezTo>
                  <a:cubicBezTo>
                    <a:pt x="9" y="15"/>
                    <a:pt x="7" y="13"/>
                    <a:pt x="5" y="10"/>
                  </a:cubicBezTo>
                  <a:cubicBezTo>
                    <a:pt x="3" y="7"/>
                    <a:pt x="1" y="4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ubicBezTo>
                    <a:pt x="2" y="0"/>
                    <a:pt x="2" y="0"/>
                    <a:pt x="2" y="1"/>
                  </a:cubicBezTo>
                  <a:cubicBezTo>
                    <a:pt x="3" y="4"/>
                    <a:pt x="5" y="6"/>
                    <a:pt x="7" y="9"/>
                  </a:cubicBezTo>
                  <a:cubicBezTo>
                    <a:pt x="9" y="11"/>
                    <a:pt x="11" y="14"/>
                    <a:pt x="11" y="18"/>
                  </a:cubicBezTo>
                  <a:cubicBezTo>
                    <a:pt x="11" y="18"/>
                    <a:pt x="11" y="19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3" name="Freeform 113"/>
            <p:cNvSpPr/>
            <p:nvPr/>
          </p:nvSpPr>
          <p:spPr bwMode="auto">
            <a:xfrm>
              <a:off x="8177213" y="1774826"/>
              <a:ext cx="61913" cy="7938"/>
            </a:xfrm>
            <a:custGeom>
              <a:avLst/>
              <a:gdLst>
                <a:gd name="T0" fmla="*/ 2 w 25"/>
                <a:gd name="T1" fmla="*/ 3 h 3"/>
                <a:gd name="T2" fmla="*/ 1 w 25"/>
                <a:gd name="T3" fmla="*/ 2 h 3"/>
                <a:gd name="T4" fmla="*/ 2 w 25"/>
                <a:gd name="T5" fmla="*/ 1 h 3"/>
                <a:gd name="T6" fmla="*/ 10 w 25"/>
                <a:gd name="T7" fmla="*/ 1 h 3"/>
                <a:gd name="T8" fmla="*/ 24 w 25"/>
                <a:gd name="T9" fmla="*/ 0 h 3"/>
                <a:gd name="T10" fmla="*/ 25 w 25"/>
                <a:gd name="T11" fmla="*/ 1 h 3"/>
                <a:gd name="T12" fmla="*/ 24 w 25"/>
                <a:gd name="T13" fmla="*/ 2 h 3"/>
                <a:gd name="T14" fmla="*/ 10 w 25"/>
                <a:gd name="T15" fmla="*/ 3 h 3"/>
                <a:gd name="T16" fmla="*/ 2 w 25"/>
                <a:gd name="T17" fmla="*/ 3 h 3"/>
                <a:gd name="T18" fmla="*/ 2 w 25"/>
                <a:gd name="T1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" h="3">
                  <a:moveTo>
                    <a:pt x="2" y="3"/>
                  </a:moveTo>
                  <a:cubicBezTo>
                    <a:pt x="1" y="3"/>
                    <a:pt x="1" y="3"/>
                    <a:pt x="1" y="2"/>
                  </a:cubicBezTo>
                  <a:cubicBezTo>
                    <a:pt x="0" y="2"/>
                    <a:pt x="1" y="1"/>
                    <a:pt x="2" y="1"/>
                  </a:cubicBezTo>
                  <a:cubicBezTo>
                    <a:pt x="4" y="1"/>
                    <a:pt x="8" y="1"/>
                    <a:pt x="10" y="1"/>
                  </a:cubicBezTo>
                  <a:cubicBezTo>
                    <a:pt x="15" y="1"/>
                    <a:pt x="20" y="1"/>
                    <a:pt x="24" y="0"/>
                  </a:cubicBezTo>
                  <a:cubicBezTo>
                    <a:pt x="25" y="0"/>
                    <a:pt x="25" y="0"/>
                    <a:pt x="25" y="1"/>
                  </a:cubicBezTo>
                  <a:cubicBezTo>
                    <a:pt x="25" y="2"/>
                    <a:pt x="25" y="2"/>
                    <a:pt x="24" y="2"/>
                  </a:cubicBezTo>
                  <a:cubicBezTo>
                    <a:pt x="20" y="3"/>
                    <a:pt x="15" y="3"/>
                    <a:pt x="10" y="3"/>
                  </a:cubicBezTo>
                  <a:cubicBezTo>
                    <a:pt x="8" y="3"/>
                    <a:pt x="5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4" name="Freeform 114"/>
            <p:cNvSpPr/>
            <p:nvPr/>
          </p:nvSpPr>
          <p:spPr bwMode="auto">
            <a:xfrm>
              <a:off x="8228013" y="1728788"/>
              <a:ext cx="12700" cy="50800"/>
            </a:xfrm>
            <a:custGeom>
              <a:avLst/>
              <a:gdLst>
                <a:gd name="T0" fmla="*/ 3 w 5"/>
                <a:gd name="T1" fmla="*/ 21 h 21"/>
                <a:gd name="T2" fmla="*/ 3 w 5"/>
                <a:gd name="T3" fmla="*/ 21 h 21"/>
                <a:gd name="T4" fmla="*/ 2 w 5"/>
                <a:gd name="T5" fmla="*/ 20 h 21"/>
                <a:gd name="T6" fmla="*/ 1 w 5"/>
                <a:gd name="T7" fmla="*/ 5 h 21"/>
                <a:gd name="T8" fmla="*/ 0 w 5"/>
                <a:gd name="T9" fmla="*/ 2 h 21"/>
                <a:gd name="T10" fmla="*/ 1 w 5"/>
                <a:gd name="T11" fmla="*/ 0 h 21"/>
                <a:gd name="T12" fmla="*/ 2 w 5"/>
                <a:gd name="T13" fmla="*/ 1 h 21"/>
                <a:gd name="T14" fmla="*/ 3 w 5"/>
                <a:gd name="T15" fmla="*/ 5 h 21"/>
                <a:gd name="T16" fmla="*/ 4 w 5"/>
                <a:gd name="T17" fmla="*/ 20 h 21"/>
                <a:gd name="T18" fmla="*/ 3 w 5"/>
                <a:gd name="T19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21">
                  <a:moveTo>
                    <a:pt x="3" y="21"/>
                  </a:moveTo>
                  <a:cubicBezTo>
                    <a:pt x="3" y="21"/>
                    <a:pt x="3" y="21"/>
                    <a:pt x="3" y="21"/>
                  </a:cubicBezTo>
                  <a:cubicBezTo>
                    <a:pt x="2" y="21"/>
                    <a:pt x="2" y="21"/>
                    <a:pt x="2" y="20"/>
                  </a:cubicBezTo>
                  <a:cubicBezTo>
                    <a:pt x="2" y="15"/>
                    <a:pt x="2" y="10"/>
                    <a:pt x="1" y="5"/>
                  </a:cubicBezTo>
                  <a:cubicBezTo>
                    <a:pt x="0" y="4"/>
                    <a:pt x="0" y="3"/>
                    <a:pt x="0" y="2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2" y="0"/>
                    <a:pt x="2" y="1"/>
                    <a:pt x="2" y="1"/>
                  </a:cubicBezTo>
                  <a:cubicBezTo>
                    <a:pt x="3" y="2"/>
                    <a:pt x="3" y="4"/>
                    <a:pt x="3" y="5"/>
                  </a:cubicBezTo>
                  <a:cubicBezTo>
                    <a:pt x="4" y="10"/>
                    <a:pt x="5" y="15"/>
                    <a:pt x="4" y="20"/>
                  </a:cubicBezTo>
                  <a:cubicBezTo>
                    <a:pt x="4" y="21"/>
                    <a:pt x="4" y="21"/>
                    <a:pt x="3" y="21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5" name="Freeform 115"/>
            <p:cNvSpPr/>
            <p:nvPr/>
          </p:nvSpPr>
          <p:spPr bwMode="auto">
            <a:xfrm>
              <a:off x="8177213" y="1728788"/>
              <a:ext cx="58738" cy="7938"/>
            </a:xfrm>
            <a:custGeom>
              <a:avLst/>
              <a:gdLst>
                <a:gd name="T0" fmla="*/ 7 w 24"/>
                <a:gd name="T1" fmla="*/ 3 h 3"/>
                <a:gd name="T2" fmla="*/ 1 w 24"/>
                <a:gd name="T3" fmla="*/ 3 h 3"/>
                <a:gd name="T4" fmla="*/ 0 w 24"/>
                <a:gd name="T5" fmla="*/ 1 h 3"/>
                <a:gd name="T6" fmla="*/ 2 w 24"/>
                <a:gd name="T7" fmla="*/ 0 h 3"/>
                <a:gd name="T8" fmla="*/ 13 w 24"/>
                <a:gd name="T9" fmla="*/ 0 h 3"/>
                <a:gd name="T10" fmla="*/ 22 w 24"/>
                <a:gd name="T11" fmla="*/ 0 h 3"/>
                <a:gd name="T12" fmla="*/ 24 w 24"/>
                <a:gd name="T13" fmla="*/ 1 h 3"/>
                <a:gd name="T14" fmla="*/ 22 w 24"/>
                <a:gd name="T15" fmla="*/ 3 h 3"/>
                <a:gd name="T16" fmla="*/ 13 w 24"/>
                <a:gd name="T17" fmla="*/ 3 h 3"/>
                <a:gd name="T18" fmla="*/ 7 w 24"/>
                <a:gd name="T1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" h="3">
                  <a:moveTo>
                    <a:pt x="7" y="3"/>
                  </a:moveTo>
                  <a:cubicBezTo>
                    <a:pt x="5" y="3"/>
                    <a:pt x="3" y="3"/>
                    <a:pt x="1" y="3"/>
                  </a:cubicBezTo>
                  <a:cubicBezTo>
                    <a:pt x="1" y="3"/>
                    <a:pt x="0" y="2"/>
                    <a:pt x="0" y="1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6" y="1"/>
                    <a:pt x="9" y="0"/>
                    <a:pt x="13" y="0"/>
                  </a:cubicBezTo>
                  <a:cubicBezTo>
                    <a:pt x="16" y="0"/>
                    <a:pt x="19" y="0"/>
                    <a:pt x="22" y="0"/>
                  </a:cubicBezTo>
                  <a:cubicBezTo>
                    <a:pt x="23" y="0"/>
                    <a:pt x="24" y="1"/>
                    <a:pt x="24" y="1"/>
                  </a:cubicBezTo>
                  <a:cubicBezTo>
                    <a:pt x="23" y="2"/>
                    <a:pt x="23" y="3"/>
                    <a:pt x="22" y="3"/>
                  </a:cubicBezTo>
                  <a:cubicBezTo>
                    <a:pt x="19" y="3"/>
                    <a:pt x="16" y="3"/>
                    <a:pt x="13" y="3"/>
                  </a:cubicBezTo>
                  <a:cubicBezTo>
                    <a:pt x="11" y="3"/>
                    <a:pt x="9" y="3"/>
                    <a:pt x="7" y="3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6" name="Freeform 116"/>
            <p:cNvSpPr/>
            <p:nvPr/>
          </p:nvSpPr>
          <p:spPr bwMode="auto">
            <a:xfrm>
              <a:off x="8121650" y="1778001"/>
              <a:ext cx="63500" cy="6350"/>
            </a:xfrm>
            <a:custGeom>
              <a:avLst/>
              <a:gdLst>
                <a:gd name="T0" fmla="*/ 7 w 26"/>
                <a:gd name="T1" fmla="*/ 3 h 3"/>
                <a:gd name="T2" fmla="*/ 1 w 26"/>
                <a:gd name="T3" fmla="*/ 3 h 3"/>
                <a:gd name="T4" fmla="*/ 0 w 26"/>
                <a:gd name="T5" fmla="*/ 2 h 3"/>
                <a:gd name="T6" fmla="*/ 1 w 26"/>
                <a:gd name="T7" fmla="*/ 1 h 3"/>
                <a:gd name="T8" fmla="*/ 15 w 26"/>
                <a:gd name="T9" fmla="*/ 0 h 3"/>
                <a:gd name="T10" fmla="*/ 25 w 26"/>
                <a:gd name="T11" fmla="*/ 0 h 3"/>
                <a:gd name="T12" fmla="*/ 26 w 26"/>
                <a:gd name="T13" fmla="*/ 1 h 3"/>
                <a:gd name="T14" fmla="*/ 25 w 26"/>
                <a:gd name="T15" fmla="*/ 2 h 3"/>
                <a:gd name="T16" fmla="*/ 15 w 26"/>
                <a:gd name="T17" fmla="*/ 3 h 3"/>
                <a:gd name="T18" fmla="*/ 7 w 26"/>
                <a:gd name="T1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" h="3">
                  <a:moveTo>
                    <a:pt x="7" y="3"/>
                  </a:moveTo>
                  <a:cubicBezTo>
                    <a:pt x="5" y="3"/>
                    <a:pt x="3" y="3"/>
                    <a:pt x="1" y="3"/>
                  </a:cubicBezTo>
                  <a:cubicBezTo>
                    <a:pt x="0" y="3"/>
                    <a:pt x="0" y="2"/>
                    <a:pt x="0" y="2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6" y="1"/>
                    <a:pt x="11" y="1"/>
                    <a:pt x="15" y="0"/>
                  </a:cubicBezTo>
                  <a:cubicBezTo>
                    <a:pt x="18" y="0"/>
                    <a:pt x="21" y="0"/>
                    <a:pt x="25" y="0"/>
                  </a:cubicBezTo>
                  <a:cubicBezTo>
                    <a:pt x="25" y="0"/>
                    <a:pt x="26" y="0"/>
                    <a:pt x="26" y="1"/>
                  </a:cubicBezTo>
                  <a:cubicBezTo>
                    <a:pt x="26" y="2"/>
                    <a:pt x="25" y="2"/>
                    <a:pt x="25" y="2"/>
                  </a:cubicBezTo>
                  <a:cubicBezTo>
                    <a:pt x="22" y="2"/>
                    <a:pt x="18" y="2"/>
                    <a:pt x="15" y="3"/>
                  </a:cubicBezTo>
                  <a:cubicBezTo>
                    <a:pt x="12" y="3"/>
                    <a:pt x="9" y="3"/>
                    <a:pt x="7" y="3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7" name="Freeform 117"/>
            <p:cNvSpPr/>
            <p:nvPr/>
          </p:nvSpPr>
          <p:spPr bwMode="auto">
            <a:xfrm>
              <a:off x="8177213" y="1728788"/>
              <a:ext cx="9525" cy="53975"/>
            </a:xfrm>
            <a:custGeom>
              <a:avLst/>
              <a:gdLst>
                <a:gd name="T0" fmla="*/ 2 w 4"/>
                <a:gd name="T1" fmla="*/ 22 h 22"/>
                <a:gd name="T2" fmla="*/ 2 w 4"/>
                <a:gd name="T3" fmla="*/ 22 h 22"/>
                <a:gd name="T4" fmla="*/ 0 w 4"/>
                <a:gd name="T5" fmla="*/ 21 h 22"/>
                <a:gd name="T6" fmla="*/ 0 w 4"/>
                <a:gd name="T7" fmla="*/ 2 h 22"/>
                <a:gd name="T8" fmla="*/ 1 w 4"/>
                <a:gd name="T9" fmla="*/ 1 h 22"/>
                <a:gd name="T10" fmla="*/ 2 w 4"/>
                <a:gd name="T11" fmla="*/ 2 h 22"/>
                <a:gd name="T12" fmla="*/ 3 w 4"/>
                <a:gd name="T13" fmla="*/ 21 h 22"/>
                <a:gd name="T14" fmla="*/ 2 w 4"/>
                <a:gd name="T15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22">
                  <a:moveTo>
                    <a:pt x="2" y="22"/>
                  </a:moveTo>
                  <a:cubicBezTo>
                    <a:pt x="2" y="22"/>
                    <a:pt x="2" y="22"/>
                    <a:pt x="2" y="22"/>
                  </a:cubicBezTo>
                  <a:cubicBezTo>
                    <a:pt x="1" y="22"/>
                    <a:pt x="0" y="22"/>
                    <a:pt x="0" y="21"/>
                  </a:cubicBezTo>
                  <a:cubicBezTo>
                    <a:pt x="1" y="15"/>
                    <a:pt x="1" y="8"/>
                    <a:pt x="0" y="2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2" y="0"/>
                    <a:pt x="2" y="1"/>
                    <a:pt x="2" y="2"/>
                  </a:cubicBezTo>
                  <a:cubicBezTo>
                    <a:pt x="4" y="8"/>
                    <a:pt x="3" y="15"/>
                    <a:pt x="3" y="21"/>
                  </a:cubicBezTo>
                  <a:cubicBezTo>
                    <a:pt x="3" y="22"/>
                    <a:pt x="2" y="22"/>
                    <a:pt x="2" y="22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8" name="Freeform 118"/>
            <p:cNvSpPr/>
            <p:nvPr/>
          </p:nvSpPr>
          <p:spPr bwMode="auto">
            <a:xfrm>
              <a:off x="7797800" y="1731963"/>
              <a:ext cx="71438" cy="50800"/>
            </a:xfrm>
            <a:custGeom>
              <a:avLst/>
              <a:gdLst>
                <a:gd name="T0" fmla="*/ 25 w 30"/>
                <a:gd name="T1" fmla="*/ 21 h 21"/>
                <a:gd name="T2" fmla="*/ 1 w 30"/>
                <a:gd name="T3" fmla="*/ 14 h 21"/>
                <a:gd name="T4" fmla="*/ 9 w 30"/>
                <a:gd name="T5" fmla="*/ 0 h 21"/>
                <a:gd name="T6" fmla="*/ 10 w 30"/>
                <a:gd name="T7" fmla="*/ 0 h 21"/>
                <a:gd name="T8" fmla="*/ 10 w 30"/>
                <a:gd name="T9" fmla="*/ 2 h 21"/>
                <a:gd name="T10" fmla="*/ 3 w 30"/>
                <a:gd name="T11" fmla="*/ 13 h 21"/>
                <a:gd name="T12" fmla="*/ 28 w 30"/>
                <a:gd name="T13" fmla="*/ 18 h 21"/>
                <a:gd name="T14" fmla="*/ 30 w 30"/>
                <a:gd name="T15" fmla="*/ 20 h 21"/>
                <a:gd name="T16" fmla="*/ 28 w 30"/>
                <a:gd name="T17" fmla="*/ 21 h 21"/>
                <a:gd name="T18" fmla="*/ 25 w 30"/>
                <a:gd name="T19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0" h="21">
                  <a:moveTo>
                    <a:pt x="25" y="21"/>
                  </a:moveTo>
                  <a:cubicBezTo>
                    <a:pt x="11" y="21"/>
                    <a:pt x="3" y="18"/>
                    <a:pt x="1" y="14"/>
                  </a:cubicBezTo>
                  <a:cubicBezTo>
                    <a:pt x="0" y="10"/>
                    <a:pt x="2" y="6"/>
                    <a:pt x="9" y="0"/>
                  </a:cubicBezTo>
                  <a:cubicBezTo>
                    <a:pt x="9" y="0"/>
                    <a:pt x="10" y="0"/>
                    <a:pt x="10" y="0"/>
                  </a:cubicBezTo>
                  <a:cubicBezTo>
                    <a:pt x="11" y="1"/>
                    <a:pt x="11" y="2"/>
                    <a:pt x="10" y="2"/>
                  </a:cubicBezTo>
                  <a:cubicBezTo>
                    <a:pt x="5" y="7"/>
                    <a:pt x="2" y="11"/>
                    <a:pt x="3" y="13"/>
                  </a:cubicBezTo>
                  <a:cubicBezTo>
                    <a:pt x="4" y="15"/>
                    <a:pt x="8" y="19"/>
                    <a:pt x="28" y="18"/>
                  </a:cubicBezTo>
                  <a:cubicBezTo>
                    <a:pt x="29" y="18"/>
                    <a:pt x="30" y="19"/>
                    <a:pt x="30" y="20"/>
                  </a:cubicBezTo>
                  <a:cubicBezTo>
                    <a:pt x="30" y="20"/>
                    <a:pt x="29" y="21"/>
                    <a:pt x="28" y="21"/>
                  </a:cubicBezTo>
                  <a:cubicBezTo>
                    <a:pt x="27" y="21"/>
                    <a:pt x="26" y="21"/>
                    <a:pt x="25" y="21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9" name="Freeform 119"/>
            <p:cNvSpPr/>
            <p:nvPr/>
          </p:nvSpPr>
          <p:spPr bwMode="auto">
            <a:xfrm>
              <a:off x="8020050" y="1779588"/>
              <a:ext cx="58738" cy="7938"/>
            </a:xfrm>
            <a:custGeom>
              <a:avLst/>
              <a:gdLst>
                <a:gd name="T0" fmla="*/ 11 w 24"/>
                <a:gd name="T1" fmla="*/ 3 h 3"/>
                <a:gd name="T2" fmla="*/ 1 w 24"/>
                <a:gd name="T3" fmla="*/ 2 h 3"/>
                <a:gd name="T4" fmla="*/ 0 w 24"/>
                <a:gd name="T5" fmla="*/ 1 h 3"/>
                <a:gd name="T6" fmla="*/ 1 w 24"/>
                <a:gd name="T7" fmla="*/ 0 h 3"/>
                <a:gd name="T8" fmla="*/ 18 w 24"/>
                <a:gd name="T9" fmla="*/ 0 h 3"/>
                <a:gd name="T10" fmla="*/ 23 w 24"/>
                <a:gd name="T11" fmla="*/ 0 h 3"/>
                <a:gd name="T12" fmla="*/ 23 w 24"/>
                <a:gd name="T13" fmla="*/ 0 h 3"/>
                <a:gd name="T14" fmla="*/ 24 w 24"/>
                <a:gd name="T15" fmla="*/ 1 h 3"/>
                <a:gd name="T16" fmla="*/ 23 w 24"/>
                <a:gd name="T17" fmla="*/ 2 h 3"/>
                <a:gd name="T18" fmla="*/ 18 w 24"/>
                <a:gd name="T19" fmla="*/ 3 h 3"/>
                <a:gd name="T20" fmla="*/ 11 w 24"/>
                <a:gd name="T21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3">
                  <a:moveTo>
                    <a:pt x="11" y="3"/>
                  </a:moveTo>
                  <a:cubicBezTo>
                    <a:pt x="8" y="3"/>
                    <a:pt x="4" y="2"/>
                    <a:pt x="1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6" y="1"/>
                    <a:pt x="12" y="0"/>
                    <a:pt x="18" y="0"/>
                  </a:cubicBezTo>
                  <a:cubicBezTo>
                    <a:pt x="19" y="0"/>
                    <a:pt x="21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4" y="0"/>
                    <a:pt x="24" y="1"/>
                    <a:pt x="24" y="1"/>
                  </a:cubicBezTo>
                  <a:cubicBezTo>
                    <a:pt x="24" y="2"/>
                    <a:pt x="24" y="2"/>
                    <a:pt x="23" y="2"/>
                  </a:cubicBezTo>
                  <a:cubicBezTo>
                    <a:pt x="21" y="2"/>
                    <a:pt x="20" y="2"/>
                    <a:pt x="18" y="3"/>
                  </a:cubicBezTo>
                  <a:cubicBezTo>
                    <a:pt x="15" y="3"/>
                    <a:pt x="13" y="3"/>
                    <a:pt x="11" y="3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0" name="Freeform 120"/>
            <p:cNvSpPr/>
            <p:nvPr/>
          </p:nvSpPr>
          <p:spPr bwMode="auto">
            <a:xfrm>
              <a:off x="8074025" y="1733551"/>
              <a:ext cx="14288" cy="50800"/>
            </a:xfrm>
            <a:custGeom>
              <a:avLst/>
              <a:gdLst>
                <a:gd name="T0" fmla="*/ 1 w 6"/>
                <a:gd name="T1" fmla="*/ 21 h 21"/>
                <a:gd name="T2" fmla="*/ 1 w 6"/>
                <a:gd name="T3" fmla="*/ 21 h 21"/>
                <a:gd name="T4" fmla="*/ 0 w 6"/>
                <a:gd name="T5" fmla="*/ 20 h 21"/>
                <a:gd name="T6" fmla="*/ 2 w 6"/>
                <a:gd name="T7" fmla="*/ 13 h 21"/>
                <a:gd name="T8" fmla="*/ 4 w 6"/>
                <a:gd name="T9" fmla="*/ 1 h 21"/>
                <a:gd name="T10" fmla="*/ 5 w 6"/>
                <a:gd name="T11" fmla="*/ 0 h 21"/>
                <a:gd name="T12" fmla="*/ 6 w 6"/>
                <a:gd name="T13" fmla="*/ 1 h 21"/>
                <a:gd name="T14" fmla="*/ 4 w 6"/>
                <a:gd name="T15" fmla="*/ 13 h 21"/>
                <a:gd name="T16" fmla="*/ 2 w 6"/>
                <a:gd name="T17" fmla="*/ 20 h 21"/>
                <a:gd name="T18" fmla="*/ 1 w 6"/>
                <a:gd name="T19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" h="21">
                  <a:moveTo>
                    <a:pt x="1" y="21"/>
                  </a:moveTo>
                  <a:cubicBezTo>
                    <a:pt x="1" y="21"/>
                    <a:pt x="1" y="21"/>
                    <a:pt x="1" y="21"/>
                  </a:cubicBezTo>
                  <a:cubicBezTo>
                    <a:pt x="1" y="21"/>
                    <a:pt x="0" y="21"/>
                    <a:pt x="0" y="20"/>
                  </a:cubicBezTo>
                  <a:cubicBezTo>
                    <a:pt x="1" y="18"/>
                    <a:pt x="1" y="15"/>
                    <a:pt x="2" y="13"/>
                  </a:cubicBezTo>
                  <a:cubicBezTo>
                    <a:pt x="3" y="9"/>
                    <a:pt x="4" y="5"/>
                    <a:pt x="4" y="1"/>
                  </a:cubicBezTo>
                  <a:cubicBezTo>
                    <a:pt x="4" y="1"/>
                    <a:pt x="5" y="0"/>
                    <a:pt x="5" y="0"/>
                  </a:cubicBezTo>
                  <a:cubicBezTo>
                    <a:pt x="6" y="0"/>
                    <a:pt x="6" y="1"/>
                    <a:pt x="6" y="1"/>
                  </a:cubicBezTo>
                  <a:cubicBezTo>
                    <a:pt x="6" y="6"/>
                    <a:pt x="5" y="10"/>
                    <a:pt x="4" y="13"/>
                  </a:cubicBezTo>
                  <a:cubicBezTo>
                    <a:pt x="3" y="16"/>
                    <a:pt x="3" y="18"/>
                    <a:pt x="2" y="20"/>
                  </a:cubicBezTo>
                  <a:cubicBezTo>
                    <a:pt x="2" y="21"/>
                    <a:pt x="2" y="21"/>
                    <a:pt x="1" y="21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1" name="Freeform 121"/>
            <p:cNvSpPr/>
            <p:nvPr/>
          </p:nvSpPr>
          <p:spPr bwMode="auto">
            <a:xfrm>
              <a:off x="8037513" y="1731963"/>
              <a:ext cx="50800" cy="6350"/>
            </a:xfrm>
            <a:custGeom>
              <a:avLst/>
              <a:gdLst>
                <a:gd name="T0" fmla="*/ 20 w 21"/>
                <a:gd name="T1" fmla="*/ 3 h 3"/>
                <a:gd name="T2" fmla="*/ 20 w 21"/>
                <a:gd name="T3" fmla="*/ 3 h 3"/>
                <a:gd name="T4" fmla="*/ 9 w 21"/>
                <a:gd name="T5" fmla="*/ 3 h 3"/>
                <a:gd name="T6" fmla="*/ 1 w 21"/>
                <a:gd name="T7" fmla="*/ 3 h 3"/>
                <a:gd name="T8" fmla="*/ 0 w 21"/>
                <a:gd name="T9" fmla="*/ 2 h 3"/>
                <a:gd name="T10" fmla="*/ 1 w 21"/>
                <a:gd name="T11" fmla="*/ 1 h 3"/>
                <a:gd name="T12" fmla="*/ 9 w 21"/>
                <a:gd name="T13" fmla="*/ 1 h 3"/>
                <a:gd name="T14" fmla="*/ 21 w 21"/>
                <a:gd name="T15" fmla="*/ 1 h 3"/>
                <a:gd name="T16" fmla="*/ 21 w 21"/>
                <a:gd name="T17" fmla="*/ 3 h 3"/>
                <a:gd name="T18" fmla="*/ 20 w 21"/>
                <a:gd name="T1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1" h="3">
                  <a:moveTo>
                    <a:pt x="20" y="3"/>
                  </a:moveTo>
                  <a:cubicBezTo>
                    <a:pt x="20" y="3"/>
                    <a:pt x="20" y="3"/>
                    <a:pt x="20" y="3"/>
                  </a:cubicBezTo>
                  <a:cubicBezTo>
                    <a:pt x="17" y="2"/>
                    <a:pt x="13" y="3"/>
                    <a:pt x="9" y="3"/>
                  </a:cubicBezTo>
                  <a:cubicBezTo>
                    <a:pt x="6" y="3"/>
                    <a:pt x="4" y="3"/>
                    <a:pt x="1" y="3"/>
                  </a:cubicBezTo>
                  <a:cubicBezTo>
                    <a:pt x="0" y="3"/>
                    <a:pt x="0" y="2"/>
                    <a:pt x="0" y="2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4" y="1"/>
                    <a:pt x="6" y="1"/>
                    <a:pt x="9" y="1"/>
                  </a:cubicBezTo>
                  <a:cubicBezTo>
                    <a:pt x="13" y="1"/>
                    <a:pt x="17" y="0"/>
                    <a:pt x="21" y="1"/>
                  </a:cubicBezTo>
                  <a:cubicBezTo>
                    <a:pt x="21" y="1"/>
                    <a:pt x="21" y="2"/>
                    <a:pt x="21" y="3"/>
                  </a:cubicBezTo>
                  <a:cubicBezTo>
                    <a:pt x="21" y="3"/>
                    <a:pt x="21" y="3"/>
                    <a:pt x="20" y="3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2" name="Freeform 122"/>
            <p:cNvSpPr/>
            <p:nvPr/>
          </p:nvSpPr>
          <p:spPr bwMode="auto">
            <a:xfrm>
              <a:off x="8074025" y="1778001"/>
              <a:ext cx="52388" cy="9525"/>
            </a:xfrm>
            <a:custGeom>
              <a:avLst/>
              <a:gdLst>
                <a:gd name="T0" fmla="*/ 12 w 22"/>
                <a:gd name="T1" fmla="*/ 4 h 4"/>
                <a:gd name="T2" fmla="*/ 8 w 22"/>
                <a:gd name="T3" fmla="*/ 3 h 4"/>
                <a:gd name="T4" fmla="*/ 1 w 22"/>
                <a:gd name="T5" fmla="*/ 3 h 4"/>
                <a:gd name="T6" fmla="*/ 1 w 22"/>
                <a:gd name="T7" fmla="*/ 3 h 4"/>
                <a:gd name="T8" fmla="*/ 0 w 22"/>
                <a:gd name="T9" fmla="*/ 2 h 4"/>
                <a:gd name="T10" fmla="*/ 1 w 22"/>
                <a:gd name="T11" fmla="*/ 1 h 4"/>
                <a:gd name="T12" fmla="*/ 8 w 22"/>
                <a:gd name="T13" fmla="*/ 1 h 4"/>
                <a:gd name="T14" fmla="*/ 21 w 22"/>
                <a:gd name="T15" fmla="*/ 1 h 4"/>
                <a:gd name="T16" fmla="*/ 22 w 22"/>
                <a:gd name="T17" fmla="*/ 1 h 4"/>
                <a:gd name="T18" fmla="*/ 21 w 22"/>
                <a:gd name="T19" fmla="*/ 3 h 4"/>
                <a:gd name="T20" fmla="*/ 12 w 22"/>
                <a:gd name="T21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" h="4">
                  <a:moveTo>
                    <a:pt x="12" y="4"/>
                  </a:moveTo>
                  <a:cubicBezTo>
                    <a:pt x="11" y="4"/>
                    <a:pt x="9" y="3"/>
                    <a:pt x="8" y="3"/>
                  </a:cubicBezTo>
                  <a:cubicBezTo>
                    <a:pt x="6" y="3"/>
                    <a:pt x="3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0" y="3"/>
                    <a:pt x="0" y="2"/>
                  </a:cubicBezTo>
                  <a:cubicBezTo>
                    <a:pt x="0" y="2"/>
                    <a:pt x="1" y="1"/>
                    <a:pt x="1" y="1"/>
                  </a:cubicBezTo>
                  <a:cubicBezTo>
                    <a:pt x="3" y="1"/>
                    <a:pt x="6" y="1"/>
                    <a:pt x="8" y="1"/>
                  </a:cubicBezTo>
                  <a:cubicBezTo>
                    <a:pt x="12" y="1"/>
                    <a:pt x="16" y="2"/>
                    <a:pt x="21" y="1"/>
                  </a:cubicBezTo>
                  <a:cubicBezTo>
                    <a:pt x="21" y="0"/>
                    <a:pt x="22" y="1"/>
                    <a:pt x="22" y="1"/>
                  </a:cubicBezTo>
                  <a:cubicBezTo>
                    <a:pt x="22" y="2"/>
                    <a:pt x="22" y="3"/>
                    <a:pt x="21" y="3"/>
                  </a:cubicBezTo>
                  <a:cubicBezTo>
                    <a:pt x="18" y="3"/>
                    <a:pt x="15" y="4"/>
                    <a:pt x="12" y="4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3" name="Freeform 123"/>
            <p:cNvSpPr/>
            <p:nvPr/>
          </p:nvSpPr>
          <p:spPr bwMode="auto">
            <a:xfrm>
              <a:off x="8121650" y="1733551"/>
              <a:ext cx="12700" cy="50800"/>
            </a:xfrm>
            <a:custGeom>
              <a:avLst/>
              <a:gdLst>
                <a:gd name="T0" fmla="*/ 1 w 5"/>
                <a:gd name="T1" fmla="*/ 21 h 21"/>
                <a:gd name="T2" fmla="*/ 1 w 5"/>
                <a:gd name="T3" fmla="*/ 21 h 21"/>
                <a:gd name="T4" fmla="*/ 0 w 5"/>
                <a:gd name="T5" fmla="*/ 20 h 21"/>
                <a:gd name="T6" fmla="*/ 1 w 5"/>
                <a:gd name="T7" fmla="*/ 9 h 21"/>
                <a:gd name="T8" fmla="*/ 3 w 5"/>
                <a:gd name="T9" fmla="*/ 1 h 21"/>
                <a:gd name="T10" fmla="*/ 4 w 5"/>
                <a:gd name="T11" fmla="*/ 0 h 21"/>
                <a:gd name="T12" fmla="*/ 5 w 5"/>
                <a:gd name="T13" fmla="*/ 1 h 21"/>
                <a:gd name="T14" fmla="*/ 3 w 5"/>
                <a:gd name="T15" fmla="*/ 10 h 21"/>
                <a:gd name="T16" fmla="*/ 2 w 5"/>
                <a:gd name="T17" fmla="*/ 20 h 21"/>
                <a:gd name="T18" fmla="*/ 1 w 5"/>
                <a:gd name="T19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21">
                  <a:moveTo>
                    <a:pt x="1" y="21"/>
                  </a:moveTo>
                  <a:cubicBezTo>
                    <a:pt x="1" y="21"/>
                    <a:pt x="1" y="21"/>
                    <a:pt x="1" y="21"/>
                  </a:cubicBezTo>
                  <a:cubicBezTo>
                    <a:pt x="0" y="21"/>
                    <a:pt x="0" y="20"/>
                    <a:pt x="0" y="20"/>
                  </a:cubicBezTo>
                  <a:cubicBezTo>
                    <a:pt x="0" y="16"/>
                    <a:pt x="1" y="13"/>
                    <a:pt x="1" y="9"/>
                  </a:cubicBezTo>
                  <a:cubicBezTo>
                    <a:pt x="2" y="7"/>
                    <a:pt x="2" y="4"/>
                    <a:pt x="3" y="1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4" y="0"/>
                    <a:pt x="5" y="0"/>
                    <a:pt x="5" y="1"/>
                  </a:cubicBezTo>
                  <a:cubicBezTo>
                    <a:pt x="5" y="4"/>
                    <a:pt x="4" y="7"/>
                    <a:pt x="3" y="10"/>
                  </a:cubicBezTo>
                  <a:cubicBezTo>
                    <a:pt x="3" y="13"/>
                    <a:pt x="2" y="16"/>
                    <a:pt x="2" y="20"/>
                  </a:cubicBezTo>
                  <a:cubicBezTo>
                    <a:pt x="2" y="20"/>
                    <a:pt x="2" y="21"/>
                    <a:pt x="1" y="21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4" name="Freeform 124"/>
            <p:cNvSpPr/>
            <p:nvPr/>
          </p:nvSpPr>
          <p:spPr bwMode="auto">
            <a:xfrm>
              <a:off x="8085138" y="1731963"/>
              <a:ext cx="49213" cy="6350"/>
            </a:xfrm>
            <a:custGeom>
              <a:avLst/>
              <a:gdLst>
                <a:gd name="T0" fmla="*/ 19 w 20"/>
                <a:gd name="T1" fmla="*/ 3 h 3"/>
                <a:gd name="T2" fmla="*/ 18 w 20"/>
                <a:gd name="T3" fmla="*/ 3 h 3"/>
                <a:gd name="T4" fmla="*/ 9 w 20"/>
                <a:gd name="T5" fmla="*/ 3 h 3"/>
                <a:gd name="T6" fmla="*/ 1 w 20"/>
                <a:gd name="T7" fmla="*/ 3 h 3"/>
                <a:gd name="T8" fmla="*/ 0 w 20"/>
                <a:gd name="T9" fmla="*/ 1 h 3"/>
                <a:gd name="T10" fmla="*/ 1 w 20"/>
                <a:gd name="T11" fmla="*/ 1 h 3"/>
                <a:gd name="T12" fmla="*/ 8 w 20"/>
                <a:gd name="T13" fmla="*/ 0 h 3"/>
                <a:gd name="T14" fmla="*/ 19 w 20"/>
                <a:gd name="T15" fmla="*/ 1 h 3"/>
                <a:gd name="T16" fmla="*/ 20 w 20"/>
                <a:gd name="T17" fmla="*/ 2 h 3"/>
                <a:gd name="T18" fmla="*/ 19 w 20"/>
                <a:gd name="T1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0" h="3">
                  <a:moveTo>
                    <a:pt x="19" y="3"/>
                  </a:moveTo>
                  <a:cubicBezTo>
                    <a:pt x="19" y="3"/>
                    <a:pt x="19" y="3"/>
                    <a:pt x="18" y="3"/>
                  </a:cubicBezTo>
                  <a:cubicBezTo>
                    <a:pt x="15" y="2"/>
                    <a:pt x="12" y="2"/>
                    <a:pt x="9" y="3"/>
                  </a:cubicBezTo>
                  <a:cubicBezTo>
                    <a:pt x="6" y="3"/>
                    <a:pt x="4" y="3"/>
                    <a:pt x="1" y="3"/>
                  </a:cubicBezTo>
                  <a:cubicBezTo>
                    <a:pt x="1" y="3"/>
                    <a:pt x="0" y="2"/>
                    <a:pt x="0" y="1"/>
                  </a:cubicBezTo>
                  <a:cubicBezTo>
                    <a:pt x="0" y="1"/>
                    <a:pt x="1" y="0"/>
                    <a:pt x="1" y="1"/>
                  </a:cubicBezTo>
                  <a:cubicBezTo>
                    <a:pt x="4" y="1"/>
                    <a:pt x="6" y="1"/>
                    <a:pt x="8" y="0"/>
                  </a:cubicBezTo>
                  <a:cubicBezTo>
                    <a:pt x="12" y="0"/>
                    <a:pt x="15" y="0"/>
                    <a:pt x="19" y="1"/>
                  </a:cubicBezTo>
                  <a:cubicBezTo>
                    <a:pt x="19" y="1"/>
                    <a:pt x="20" y="2"/>
                    <a:pt x="20" y="2"/>
                  </a:cubicBezTo>
                  <a:cubicBezTo>
                    <a:pt x="20" y="3"/>
                    <a:pt x="19" y="3"/>
                    <a:pt x="19" y="3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5" name="Freeform 125"/>
            <p:cNvSpPr/>
            <p:nvPr/>
          </p:nvSpPr>
          <p:spPr bwMode="auto">
            <a:xfrm>
              <a:off x="7961313" y="1778001"/>
              <a:ext cx="63500" cy="9525"/>
            </a:xfrm>
            <a:custGeom>
              <a:avLst/>
              <a:gdLst>
                <a:gd name="T0" fmla="*/ 12 w 26"/>
                <a:gd name="T1" fmla="*/ 4 h 4"/>
                <a:gd name="T2" fmla="*/ 1 w 26"/>
                <a:gd name="T3" fmla="*/ 3 h 4"/>
                <a:gd name="T4" fmla="*/ 0 w 26"/>
                <a:gd name="T5" fmla="*/ 1 h 4"/>
                <a:gd name="T6" fmla="*/ 1 w 26"/>
                <a:gd name="T7" fmla="*/ 1 h 4"/>
                <a:gd name="T8" fmla="*/ 25 w 26"/>
                <a:gd name="T9" fmla="*/ 1 h 4"/>
                <a:gd name="T10" fmla="*/ 26 w 26"/>
                <a:gd name="T11" fmla="*/ 2 h 4"/>
                <a:gd name="T12" fmla="*/ 25 w 26"/>
                <a:gd name="T13" fmla="*/ 3 h 4"/>
                <a:gd name="T14" fmla="*/ 12 w 26"/>
                <a:gd name="T1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" h="4">
                  <a:moveTo>
                    <a:pt x="12" y="4"/>
                  </a:moveTo>
                  <a:cubicBezTo>
                    <a:pt x="8" y="4"/>
                    <a:pt x="5" y="3"/>
                    <a:pt x="1" y="3"/>
                  </a:cubicBezTo>
                  <a:cubicBezTo>
                    <a:pt x="0" y="3"/>
                    <a:pt x="0" y="2"/>
                    <a:pt x="0" y="1"/>
                  </a:cubicBezTo>
                  <a:cubicBezTo>
                    <a:pt x="0" y="1"/>
                    <a:pt x="1" y="0"/>
                    <a:pt x="1" y="1"/>
                  </a:cubicBezTo>
                  <a:cubicBezTo>
                    <a:pt x="9" y="2"/>
                    <a:pt x="17" y="1"/>
                    <a:pt x="25" y="1"/>
                  </a:cubicBezTo>
                  <a:cubicBezTo>
                    <a:pt x="25" y="1"/>
                    <a:pt x="26" y="1"/>
                    <a:pt x="26" y="2"/>
                  </a:cubicBezTo>
                  <a:cubicBezTo>
                    <a:pt x="26" y="2"/>
                    <a:pt x="26" y="3"/>
                    <a:pt x="25" y="3"/>
                  </a:cubicBezTo>
                  <a:cubicBezTo>
                    <a:pt x="21" y="3"/>
                    <a:pt x="16" y="4"/>
                    <a:pt x="12" y="4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6" name="Freeform 126"/>
            <p:cNvSpPr/>
            <p:nvPr/>
          </p:nvSpPr>
          <p:spPr bwMode="auto">
            <a:xfrm>
              <a:off x="8020050" y="1733551"/>
              <a:ext cx="19050" cy="50800"/>
            </a:xfrm>
            <a:custGeom>
              <a:avLst/>
              <a:gdLst>
                <a:gd name="T0" fmla="*/ 1 w 8"/>
                <a:gd name="T1" fmla="*/ 21 h 21"/>
                <a:gd name="T2" fmla="*/ 1 w 8"/>
                <a:gd name="T3" fmla="*/ 21 h 21"/>
                <a:gd name="T4" fmla="*/ 0 w 8"/>
                <a:gd name="T5" fmla="*/ 20 h 21"/>
                <a:gd name="T6" fmla="*/ 3 w 8"/>
                <a:gd name="T7" fmla="*/ 10 h 21"/>
                <a:gd name="T8" fmla="*/ 6 w 8"/>
                <a:gd name="T9" fmla="*/ 1 h 21"/>
                <a:gd name="T10" fmla="*/ 7 w 8"/>
                <a:gd name="T11" fmla="*/ 0 h 21"/>
                <a:gd name="T12" fmla="*/ 8 w 8"/>
                <a:gd name="T13" fmla="*/ 2 h 21"/>
                <a:gd name="T14" fmla="*/ 5 w 8"/>
                <a:gd name="T15" fmla="*/ 11 h 21"/>
                <a:gd name="T16" fmla="*/ 2 w 8"/>
                <a:gd name="T17" fmla="*/ 20 h 21"/>
                <a:gd name="T18" fmla="*/ 1 w 8"/>
                <a:gd name="T19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" h="21">
                  <a:moveTo>
                    <a:pt x="1" y="21"/>
                  </a:moveTo>
                  <a:cubicBezTo>
                    <a:pt x="1" y="21"/>
                    <a:pt x="1" y="21"/>
                    <a:pt x="1" y="21"/>
                  </a:cubicBezTo>
                  <a:cubicBezTo>
                    <a:pt x="0" y="21"/>
                    <a:pt x="0" y="20"/>
                    <a:pt x="0" y="20"/>
                  </a:cubicBezTo>
                  <a:cubicBezTo>
                    <a:pt x="0" y="16"/>
                    <a:pt x="2" y="13"/>
                    <a:pt x="3" y="10"/>
                  </a:cubicBezTo>
                  <a:cubicBezTo>
                    <a:pt x="4" y="7"/>
                    <a:pt x="5" y="4"/>
                    <a:pt x="6" y="1"/>
                  </a:cubicBezTo>
                  <a:cubicBezTo>
                    <a:pt x="6" y="1"/>
                    <a:pt x="7" y="0"/>
                    <a:pt x="7" y="0"/>
                  </a:cubicBezTo>
                  <a:cubicBezTo>
                    <a:pt x="8" y="1"/>
                    <a:pt x="8" y="1"/>
                    <a:pt x="8" y="2"/>
                  </a:cubicBezTo>
                  <a:cubicBezTo>
                    <a:pt x="7" y="5"/>
                    <a:pt x="6" y="8"/>
                    <a:pt x="5" y="11"/>
                  </a:cubicBezTo>
                  <a:cubicBezTo>
                    <a:pt x="4" y="14"/>
                    <a:pt x="2" y="17"/>
                    <a:pt x="2" y="20"/>
                  </a:cubicBezTo>
                  <a:cubicBezTo>
                    <a:pt x="2" y="20"/>
                    <a:pt x="1" y="21"/>
                    <a:pt x="1" y="21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7" name="Freeform 127"/>
            <p:cNvSpPr/>
            <p:nvPr/>
          </p:nvSpPr>
          <p:spPr bwMode="auto">
            <a:xfrm>
              <a:off x="7983538" y="1733551"/>
              <a:ext cx="55563" cy="7938"/>
            </a:xfrm>
            <a:custGeom>
              <a:avLst/>
              <a:gdLst>
                <a:gd name="T0" fmla="*/ 4 w 23"/>
                <a:gd name="T1" fmla="*/ 3 h 3"/>
                <a:gd name="T2" fmla="*/ 1 w 23"/>
                <a:gd name="T3" fmla="*/ 3 h 3"/>
                <a:gd name="T4" fmla="*/ 0 w 23"/>
                <a:gd name="T5" fmla="*/ 1 h 3"/>
                <a:gd name="T6" fmla="*/ 1 w 23"/>
                <a:gd name="T7" fmla="*/ 0 h 3"/>
                <a:gd name="T8" fmla="*/ 10 w 23"/>
                <a:gd name="T9" fmla="*/ 0 h 3"/>
                <a:gd name="T10" fmla="*/ 22 w 23"/>
                <a:gd name="T11" fmla="*/ 0 h 3"/>
                <a:gd name="T12" fmla="*/ 23 w 23"/>
                <a:gd name="T13" fmla="*/ 2 h 3"/>
                <a:gd name="T14" fmla="*/ 22 w 23"/>
                <a:gd name="T15" fmla="*/ 3 h 3"/>
                <a:gd name="T16" fmla="*/ 10 w 23"/>
                <a:gd name="T17" fmla="*/ 2 h 3"/>
                <a:gd name="T18" fmla="*/ 4 w 23"/>
                <a:gd name="T1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3" h="3">
                  <a:moveTo>
                    <a:pt x="4" y="3"/>
                  </a:moveTo>
                  <a:cubicBezTo>
                    <a:pt x="3" y="3"/>
                    <a:pt x="2" y="3"/>
                    <a:pt x="1" y="3"/>
                  </a:cubicBezTo>
                  <a:cubicBezTo>
                    <a:pt x="0" y="3"/>
                    <a:pt x="0" y="2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ubicBezTo>
                    <a:pt x="4" y="1"/>
                    <a:pt x="7" y="0"/>
                    <a:pt x="10" y="0"/>
                  </a:cubicBezTo>
                  <a:cubicBezTo>
                    <a:pt x="14" y="0"/>
                    <a:pt x="18" y="0"/>
                    <a:pt x="22" y="0"/>
                  </a:cubicBezTo>
                  <a:cubicBezTo>
                    <a:pt x="23" y="0"/>
                    <a:pt x="23" y="1"/>
                    <a:pt x="23" y="2"/>
                  </a:cubicBezTo>
                  <a:cubicBezTo>
                    <a:pt x="23" y="2"/>
                    <a:pt x="22" y="3"/>
                    <a:pt x="22" y="3"/>
                  </a:cubicBezTo>
                  <a:cubicBezTo>
                    <a:pt x="18" y="2"/>
                    <a:pt x="14" y="2"/>
                    <a:pt x="10" y="2"/>
                  </a:cubicBezTo>
                  <a:cubicBezTo>
                    <a:pt x="8" y="3"/>
                    <a:pt x="6" y="3"/>
                    <a:pt x="4" y="3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8" name="Freeform 128"/>
            <p:cNvSpPr/>
            <p:nvPr/>
          </p:nvSpPr>
          <p:spPr bwMode="auto">
            <a:xfrm>
              <a:off x="7862888" y="1733551"/>
              <a:ext cx="19050" cy="49213"/>
            </a:xfrm>
            <a:custGeom>
              <a:avLst/>
              <a:gdLst>
                <a:gd name="T0" fmla="*/ 1 w 8"/>
                <a:gd name="T1" fmla="*/ 20 h 20"/>
                <a:gd name="T2" fmla="*/ 1 w 8"/>
                <a:gd name="T3" fmla="*/ 20 h 20"/>
                <a:gd name="T4" fmla="*/ 0 w 8"/>
                <a:gd name="T5" fmla="*/ 18 h 20"/>
                <a:gd name="T6" fmla="*/ 5 w 8"/>
                <a:gd name="T7" fmla="*/ 1 h 20"/>
                <a:gd name="T8" fmla="*/ 7 w 8"/>
                <a:gd name="T9" fmla="*/ 1 h 20"/>
                <a:gd name="T10" fmla="*/ 8 w 8"/>
                <a:gd name="T11" fmla="*/ 2 h 20"/>
                <a:gd name="T12" fmla="*/ 3 w 8"/>
                <a:gd name="T13" fmla="*/ 19 h 20"/>
                <a:gd name="T14" fmla="*/ 1 w 8"/>
                <a:gd name="T15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" h="20">
                  <a:moveTo>
                    <a:pt x="1" y="20"/>
                  </a:moveTo>
                  <a:cubicBezTo>
                    <a:pt x="1" y="20"/>
                    <a:pt x="1" y="20"/>
                    <a:pt x="1" y="20"/>
                  </a:cubicBezTo>
                  <a:cubicBezTo>
                    <a:pt x="1" y="20"/>
                    <a:pt x="0" y="19"/>
                    <a:pt x="0" y="18"/>
                  </a:cubicBezTo>
                  <a:cubicBezTo>
                    <a:pt x="1" y="12"/>
                    <a:pt x="3" y="6"/>
                    <a:pt x="5" y="1"/>
                  </a:cubicBezTo>
                  <a:cubicBezTo>
                    <a:pt x="6" y="1"/>
                    <a:pt x="6" y="0"/>
                    <a:pt x="7" y="1"/>
                  </a:cubicBezTo>
                  <a:cubicBezTo>
                    <a:pt x="8" y="1"/>
                    <a:pt x="8" y="2"/>
                    <a:pt x="8" y="2"/>
                  </a:cubicBezTo>
                  <a:cubicBezTo>
                    <a:pt x="6" y="7"/>
                    <a:pt x="3" y="13"/>
                    <a:pt x="3" y="19"/>
                  </a:cubicBezTo>
                  <a:cubicBezTo>
                    <a:pt x="3" y="19"/>
                    <a:pt x="2" y="20"/>
                    <a:pt x="1" y="20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9" name="Freeform 129"/>
            <p:cNvSpPr/>
            <p:nvPr/>
          </p:nvSpPr>
          <p:spPr bwMode="auto">
            <a:xfrm>
              <a:off x="7862888" y="1774826"/>
              <a:ext cx="55563" cy="7938"/>
            </a:xfrm>
            <a:custGeom>
              <a:avLst/>
              <a:gdLst>
                <a:gd name="T0" fmla="*/ 15 w 23"/>
                <a:gd name="T1" fmla="*/ 3 h 3"/>
                <a:gd name="T2" fmla="*/ 9 w 23"/>
                <a:gd name="T3" fmla="*/ 3 h 3"/>
                <a:gd name="T4" fmla="*/ 1 w 23"/>
                <a:gd name="T5" fmla="*/ 3 h 3"/>
                <a:gd name="T6" fmla="*/ 0 w 23"/>
                <a:gd name="T7" fmla="*/ 2 h 3"/>
                <a:gd name="T8" fmla="*/ 1 w 23"/>
                <a:gd name="T9" fmla="*/ 0 h 3"/>
                <a:gd name="T10" fmla="*/ 9 w 23"/>
                <a:gd name="T11" fmla="*/ 1 h 3"/>
                <a:gd name="T12" fmla="*/ 21 w 23"/>
                <a:gd name="T13" fmla="*/ 1 h 3"/>
                <a:gd name="T14" fmla="*/ 23 w 23"/>
                <a:gd name="T15" fmla="*/ 1 h 3"/>
                <a:gd name="T16" fmla="*/ 22 w 23"/>
                <a:gd name="T17" fmla="*/ 3 h 3"/>
                <a:gd name="T18" fmla="*/ 15 w 23"/>
                <a:gd name="T1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3" h="3">
                  <a:moveTo>
                    <a:pt x="15" y="3"/>
                  </a:moveTo>
                  <a:cubicBezTo>
                    <a:pt x="13" y="3"/>
                    <a:pt x="11" y="3"/>
                    <a:pt x="9" y="3"/>
                  </a:cubicBezTo>
                  <a:cubicBezTo>
                    <a:pt x="6" y="3"/>
                    <a:pt x="4" y="3"/>
                    <a:pt x="1" y="3"/>
                  </a:cubicBezTo>
                  <a:cubicBezTo>
                    <a:pt x="1" y="3"/>
                    <a:pt x="0" y="2"/>
                    <a:pt x="0" y="2"/>
                  </a:cubicBezTo>
                  <a:cubicBezTo>
                    <a:pt x="0" y="1"/>
                    <a:pt x="1" y="0"/>
                    <a:pt x="1" y="0"/>
                  </a:cubicBezTo>
                  <a:cubicBezTo>
                    <a:pt x="4" y="0"/>
                    <a:pt x="6" y="1"/>
                    <a:pt x="9" y="1"/>
                  </a:cubicBezTo>
                  <a:cubicBezTo>
                    <a:pt x="13" y="1"/>
                    <a:pt x="17" y="2"/>
                    <a:pt x="21" y="1"/>
                  </a:cubicBezTo>
                  <a:cubicBezTo>
                    <a:pt x="22" y="0"/>
                    <a:pt x="22" y="1"/>
                    <a:pt x="23" y="1"/>
                  </a:cubicBezTo>
                  <a:cubicBezTo>
                    <a:pt x="23" y="2"/>
                    <a:pt x="22" y="2"/>
                    <a:pt x="22" y="3"/>
                  </a:cubicBezTo>
                  <a:cubicBezTo>
                    <a:pt x="20" y="3"/>
                    <a:pt x="18" y="3"/>
                    <a:pt x="15" y="3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0" name="Freeform 130"/>
            <p:cNvSpPr/>
            <p:nvPr/>
          </p:nvSpPr>
          <p:spPr bwMode="auto">
            <a:xfrm>
              <a:off x="7910513" y="1736726"/>
              <a:ext cx="25400" cy="46038"/>
            </a:xfrm>
            <a:custGeom>
              <a:avLst/>
              <a:gdLst>
                <a:gd name="T0" fmla="*/ 2 w 10"/>
                <a:gd name="T1" fmla="*/ 19 h 19"/>
                <a:gd name="T2" fmla="*/ 2 w 10"/>
                <a:gd name="T3" fmla="*/ 19 h 19"/>
                <a:gd name="T4" fmla="*/ 1 w 10"/>
                <a:gd name="T5" fmla="*/ 17 h 19"/>
                <a:gd name="T6" fmla="*/ 5 w 10"/>
                <a:gd name="T7" fmla="*/ 6 h 19"/>
                <a:gd name="T8" fmla="*/ 8 w 10"/>
                <a:gd name="T9" fmla="*/ 0 h 19"/>
                <a:gd name="T10" fmla="*/ 9 w 10"/>
                <a:gd name="T11" fmla="*/ 0 h 19"/>
                <a:gd name="T12" fmla="*/ 10 w 10"/>
                <a:gd name="T13" fmla="*/ 1 h 19"/>
                <a:gd name="T14" fmla="*/ 7 w 10"/>
                <a:gd name="T15" fmla="*/ 7 h 19"/>
                <a:gd name="T16" fmla="*/ 3 w 10"/>
                <a:gd name="T17" fmla="*/ 18 h 19"/>
                <a:gd name="T18" fmla="*/ 2 w 10"/>
                <a:gd name="T19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" h="19">
                  <a:moveTo>
                    <a:pt x="2" y="19"/>
                  </a:moveTo>
                  <a:cubicBezTo>
                    <a:pt x="2" y="19"/>
                    <a:pt x="2" y="19"/>
                    <a:pt x="2" y="19"/>
                  </a:cubicBezTo>
                  <a:cubicBezTo>
                    <a:pt x="1" y="19"/>
                    <a:pt x="0" y="18"/>
                    <a:pt x="1" y="17"/>
                  </a:cubicBezTo>
                  <a:cubicBezTo>
                    <a:pt x="1" y="13"/>
                    <a:pt x="3" y="10"/>
                    <a:pt x="5" y="6"/>
                  </a:cubicBezTo>
                  <a:cubicBezTo>
                    <a:pt x="6" y="4"/>
                    <a:pt x="7" y="2"/>
                    <a:pt x="8" y="0"/>
                  </a:cubicBezTo>
                  <a:cubicBezTo>
                    <a:pt x="8" y="0"/>
                    <a:pt x="8" y="0"/>
                    <a:pt x="9" y="0"/>
                  </a:cubicBezTo>
                  <a:cubicBezTo>
                    <a:pt x="10" y="0"/>
                    <a:pt x="10" y="1"/>
                    <a:pt x="10" y="1"/>
                  </a:cubicBezTo>
                  <a:cubicBezTo>
                    <a:pt x="9" y="3"/>
                    <a:pt x="8" y="5"/>
                    <a:pt x="7" y="7"/>
                  </a:cubicBezTo>
                  <a:cubicBezTo>
                    <a:pt x="5" y="11"/>
                    <a:pt x="3" y="14"/>
                    <a:pt x="3" y="18"/>
                  </a:cubicBezTo>
                  <a:cubicBezTo>
                    <a:pt x="3" y="18"/>
                    <a:pt x="2" y="19"/>
                    <a:pt x="2" y="19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1" name="Freeform 131"/>
            <p:cNvSpPr/>
            <p:nvPr/>
          </p:nvSpPr>
          <p:spPr bwMode="auto">
            <a:xfrm>
              <a:off x="7910513" y="1774826"/>
              <a:ext cx="55563" cy="9525"/>
            </a:xfrm>
            <a:custGeom>
              <a:avLst/>
              <a:gdLst>
                <a:gd name="T0" fmla="*/ 14 w 23"/>
                <a:gd name="T1" fmla="*/ 4 h 4"/>
                <a:gd name="T2" fmla="*/ 1 w 23"/>
                <a:gd name="T3" fmla="*/ 3 h 4"/>
                <a:gd name="T4" fmla="*/ 1 w 23"/>
                <a:gd name="T5" fmla="*/ 1 h 4"/>
                <a:gd name="T6" fmla="*/ 2 w 23"/>
                <a:gd name="T7" fmla="*/ 0 h 4"/>
                <a:gd name="T8" fmla="*/ 22 w 23"/>
                <a:gd name="T9" fmla="*/ 2 h 4"/>
                <a:gd name="T10" fmla="*/ 23 w 23"/>
                <a:gd name="T11" fmla="*/ 3 h 4"/>
                <a:gd name="T12" fmla="*/ 22 w 23"/>
                <a:gd name="T13" fmla="*/ 4 h 4"/>
                <a:gd name="T14" fmla="*/ 14 w 23"/>
                <a:gd name="T1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" h="4">
                  <a:moveTo>
                    <a:pt x="14" y="4"/>
                  </a:moveTo>
                  <a:cubicBezTo>
                    <a:pt x="10" y="4"/>
                    <a:pt x="5" y="4"/>
                    <a:pt x="1" y="3"/>
                  </a:cubicBezTo>
                  <a:cubicBezTo>
                    <a:pt x="1" y="2"/>
                    <a:pt x="0" y="2"/>
                    <a:pt x="1" y="1"/>
                  </a:cubicBezTo>
                  <a:cubicBezTo>
                    <a:pt x="1" y="1"/>
                    <a:pt x="1" y="0"/>
                    <a:pt x="2" y="0"/>
                  </a:cubicBezTo>
                  <a:cubicBezTo>
                    <a:pt x="8" y="2"/>
                    <a:pt x="16" y="2"/>
                    <a:pt x="22" y="2"/>
                  </a:cubicBezTo>
                  <a:cubicBezTo>
                    <a:pt x="23" y="1"/>
                    <a:pt x="23" y="2"/>
                    <a:pt x="23" y="3"/>
                  </a:cubicBezTo>
                  <a:cubicBezTo>
                    <a:pt x="23" y="3"/>
                    <a:pt x="23" y="4"/>
                    <a:pt x="22" y="4"/>
                  </a:cubicBezTo>
                  <a:cubicBezTo>
                    <a:pt x="20" y="4"/>
                    <a:pt x="17" y="4"/>
                    <a:pt x="14" y="4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2" name="Freeform 132"/>
            <p:cNvSpPr/>
            <p:nvPr/>
          </p:nvSpPr>
          <p:spPr bwMode="auto">
            <a:xfrm>
              <a:off x="7961313" y="1736726"/>
              <a:ext cx="25400" cy="47625"/>
            </a:xfrm>
            <a:custGeom>
              <a:avLst/>
              <a:gdLst>
                <a:gd name="T0" fmla="*/ 1 w 10"/>
                <a:gd name="T1" fmla="*/ 20 h 20"/>
                <a:gd name="T2" fmla="*/ 1 w 10"/>
                <a:gd name="T3" fmla="*/ 20 h 20"/>
                <a:gd name="T4" fmla="*/ 0 w 10"/>
                <a:gd name="T5" fmla="*/ 19 h 20"/>
                <a:gd name="T6" fmla="*/ 4 w 10"/>
                <a:gd name="T7" fmla="*/ 8 h 20"/>
                <a:gd name="T8" fmla="*/ 8 w 10"/>
                <a:gd name="T9" fmla="*/ 1 h 20"/>
                <a:gd name="T10" fmla="*/ 9 w 10"/>
                <a:gd name="T11" fmla="*/ 0 h 20"/>
                <a:gd name="T12" fmla="*/ 10 w 10"/>
                <a:gd name="T13" fmla="*/ 1 h 20"/>
                <a:gd name="T14" fmla="*/ 6 w 10"/>
                <a:gd name="T15" fmla="*/ 9 h 20"/>
                <a:gd name="T16" fmla="*/ 2 w 10"/>
                <a:gd name="T17" fmla="*/ 19 h 20"/>
                <a:gd name="T18" fmla="*/ 1 w 10"/>
                <a:gd name="T19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" h="20">
                  <a:moveTo>
                    <a:pt x="1" y="20"/>
                  </a:moveTo>
                  <a:cubicBezTo>
                    <a:pt x="1" y="20"/>
                    <a:pt x="1" y="20"/>
                    <a:pt x="1" y="20"/>
                  </a:cubicBezTo>
                  <a:cubicBezTo>
                    <a:pt x="1" y="20"/>
                    <a:pt x="0" y="19"/>
                    <a:pt x="0" y="19"/>
                  </a:cubicBezTo>
                  <a:cubicBezTo>
                    <a:pt x="1" y="15"/>
                    <a:pt x="3" y="11"/>
                    <a:pt x="4" y="8"/>
                  </a:cubicBezTo>
                  <a:cubicBezTo>
                    <a:pt x="6" y="6"/>
                    <a:pt x="7" y="3"/>
                    <a:pt x="8" y="1"/>
                  </a:cubicBezTo>
                  <a:cubicBezTo>
                    <a:pt x="8" y="0"/>
                    <a:pt x="9" y="0"/>
                    <a:pt x="9" y="0"/>
                  </a:cubicBezTo>
                  <a:cubicBezTo>
                    <a:pt x="10" y="0"/>
                    <a:pt x="10" y="1"/>
                    <a:pt x="10" y="1"/>
                  </a:cubicBezTo>
                  <a:cubicBezTo>
                    <a:pt x="9" y="4"/>
                    <a:pt x="8" y="7"/>
                    <a:pt x="6" y="9"/>
                  </a:cubicBezTo>
                  <a:cubicBezTo>
                    <a:pt x="4" y="12"/>
                    <a:pt x="3" y="15"/>
                    <a:pt x="2" y="19"/>
                  </a:cubicBezTo>
                  <a:cubicBezTo>
                    <a:pt x="2" y="19"/>
                    <a:pt x="2" y="20"/>
                    <a:pt x="1" y="20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221" name="组合 220"/>
          <p:cNvGrpSpPr/>
          <p:nvPr/>
        </p:nvGrpSpPr>
        <p:grpSpPr>
          <a:xfrm>
            <a:off x="4207510" y="2520951"/>
            <a:ext cx="739775" cy="647700"/>
            <a:chOff x="3790950" y="2520951"/>
            <a:chExt cx="739775" cy="647700"/>
          </a:xfrm>
          <a:noFill/>
        </p:grpSpPr>
        <p:sp>
          <p:nvSpPr>
            <p:cNvPr id="143" name="Freeform 133"/>
            <p:cNvSpPr>
              <a:spLocks noEditPoints="1"/>
            </p:cNvSpPr>
            <p:nvPr/>
          </p:nvSpPr>
          <p:spPr bwMode="auto">
            <a:xfrm>
              <a:off x="3900488" y="2882901"/>
              <a:ext cx="463550" cy="220663"/>
            </a:xfrm>
            <a:custGeom>
              <a:avLst/>
              <a:gdLst>
                <a:gd name="T0" fmla="*/ 9 w 191"/>
                <a:gd name="T1" fmla="*/ 91 h 91"/>
                <a:gd name="T2" fmla="*/ 4 w 191"/>
                <a:gd name="T3" fmla="*/ 80 h 91"/>
                <a:gd name="T4" fmla="*/ 5 w 191"/>
                <a:gd name="T5" fmla="*/ 46 h 91"/>
                <a:gd name="T6" fmla="*/ 2 w 191"/>
                <a:gd name="T7" fmla="*/ 16 h 91"/>
                <a:gd name="T8" fmla="*/ 1 w 191"/>
                <a:gd name="T9" fmla="*/ 11 h 91"/>
                <a:gd name="T10" fmla="*/ 3 w 191"/>
                <a:gd name="T11" fmla="*/ 4 h 91"/>
                <a:gd name="T12" fmla="*/ 56 w 191"/>
                <a:gd name="T13" fmla="*/ 6 h 91"/>
                <a:gd name="T14" fmla="*/ 155 w 191"/>
                <a:gd name="T15" fmla="*/ 2 h 91"/>
                <a:gd name="T16" fmla="*/ 164 w 191"/>
                <a:gd name="T17" fmla="*/ 2 h 91"/>
                <a:gd name="T18" fmla="*/ 179 w 191"/>
                <a:gd name="T19" fmla="*/ 1 h 91"/>
                <a:gd name="T20" fmla="*/ 188 w 191"/>
                <a:gd name="T21" fmla="*/ 1 h 91"/>
                <a:gd name="T22" fmla="*/ 188 w 191"/>
                <a:gd name="T23" fmla="*/ 11 h 91"/>
                <a:gd name="T24" fmla="*/ 189 w 191"/>
                <a:gd name="T25" fmla="*/ 77 h 91"/>
                <a:gd name="T26" fmla="*/ 182 w 191"/>
                <a:gd name="T27" fmla="*/ 88 h 91"/>
                <a:gd name="T28" fmla="*/ 171 w 191"/>
                <a:gd name="T29" fmla="*/ 88 h 91"/>
                <a:gd name="T30" fmla="*/ 117 w 191"/>
                <a:gd name="T31" fmla="*/ 89 h 91"/>
                <a:gd name="T32" fmla="*/ 53 w 191"/>
                <a:gd name="T33" fmla="*/ 91 h 91"/>
                <a:gd name="T34" fmla="*/ 29 w 191"/>
                <a:gd name="T35" fmla="*/ 91 h 91"/>
                <a:gd name="T36" fmla="*/ 10 w 191"/>
                <a:gd name="T37" fmla="*/ 87 h 91"/>
                <a:gd name="T38" fmla="*/ 53 w 191"/>
                <a:gd name="T39" fmla="*/ 87 h 91"/>
                <a:gd name="T40" fmla="*/ 117 w 191"/>
                <a:gd name="T41" fmla="*/ 85 h 91"/>
                <a:gd name="T42" fmla="*/ 172 w 191"/>
                <a:gd name="T43" fmla="*/ 84 h 91"/>
                <a:gd name="T44" fmla="*/ 182 w 191"/>
                <a:gd name="T45" fmla="*/ 85 h 91"/>
                <a:gd name="T46" fmla="*/ 187 w 191"/>
                <a:gd name="T47" fmla="*/ 84 h 91"/>
                <a:gd name="T48" fmla="*/ 186 w 191"/>
                <a:gd name="T49" fmla="*/ 77 h 91"/>
                <a:gd name="T50" fmla="*/ 185 w 191"/>
                <a:gd name="T51" fmla="*/ 11 h 91"/>
                <a:gd name="T52" fmla="*/ 186 w 191"/>
                <a:gd name="T53" fmla="*/ 4 h 91"/>
                <a:gd name="T54" fmla="*/ 185 w 191"/>
                <a:gd name="T55" fmla="*/ 3 h 91"/>
                <a:gd name="T56" fmla="*/ 180 w 191"/>
                <a:gd name="T57" fmla="*/ 4 h 91"/>
                <a:gd name="T58" fmla="*/ 164 w 191"/>
                <a:gd name="T59" fmla="*/ 5 h 91"/>
                <a:gd name="T60" fmla="*/ 155 w 191"/>
                <a:gd name="T61" fmla="*/ 6 h 91"/>
                <a:gd name="T62" fmla="*/ 55 w 191"/>
                <a:gd name="T63" fmla="*/ 9 h 91"/>
                <a:gd name="T64" fmla="*/ 3 w 191"/>
                <a:gd name="T65" fmla="*/ 7 h 91"/>
                <a:gd name="T66" fmla="*/ 4 w 191"/>
                <a:gd name="T67" fmla="*/ 10 h 91"/>
                <a:gd name="T68" fmla="*/ 5 w 191"/>
                <a:gd name="T69" fmla="*/ 15 h 91"/>
                <a:gd name="T70" fmla="*/ 8 w 191"/>
                <a:gd name="T71" fmla="*/ 46 h 91"/>
                <a:gd name="T72" fmla="*/ 7 w 191"/>
                <a:gd name="T73" fmla="*/ 81 h 91"/>
                <a:gd name="T74" fmla="*/ 6 w 191"/>
                <a:gd name="T75" fmla="*/ 87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91" h="91">
                  <a:moveTo>
                    <a:pt x="29" y="91"/>
                  </a:moveTo>
                  <a:cubicBezTo>
                    <a:pt x="21" y="91"/>
                    <a:pt x="15" y="91"/>
                    <a:pt x="9" y="91"/>
                  </a:cubicBezTo>
                  <a:cubicBezTo>
                    <a:pt x="6" y="90"/>
                    <a:pt x="4" y="90"/>
                    <a:pt x="3" y="88"/>
                  </a:cubicBezTo>
                  <a:cubicBezTo>
                    <a:pt x="2" y="86"/>
                    <a:pt x="3" y="83"/>
                    <a:pt x="4" y="80"/>
                  </a:cubicBezTo>
                  <a:cubicBezTo>
                    <a:pt x="4" y="78"/>
                    <a:pt x="5" y="76"/>
                    <a:pt x="5" y="74"/>
                  </a:cubicBezTo>
                  <a:cubicBezTo>
                    <a:pt x="6" y="64"/>
                    <a:pt x="5" y="56"/>
                    <a:pt x="5" y="46"/>
                  </a:cubicBezTo>
                  <a:cubicBezTo>
                    <a:pt x="4" y="42"/>
                    <a:pt x="4" y="37"/>
                    <a:pt x="4" y="33"/>
                  </a:cubicBezTo>
                  <a:cubicBezTo>
                    <a:pt x="3" y="27"/>
                    <a:pt x="3" y="22"/>
                    <a:pt x="2" y="16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2"/>
                    <a:pt x="1" y="12"/>
                    <a:pt x="1" y="11"/>
                  </a:cubicBezTo>
                  <a:cubicBezTo>
                    <a:pt x="0" y="9"/>
                    <a:pt x="0" y="6"/>
                    <a:pt x="2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19" y="5"/>
                    <a:pt x="36" y="6"/>
                    <a:pt x="56" y="6"/>
                  </a:cubicBezTo>
                  <a:cubicBezTo>
                    <a:pt x="84" y="6"/>
                    <a:pt x="114" y="4"/>
                    <a:pt x="142" y="3"/>
                  </a:cubicBezTo>
                  <a:cubicBezTo>
                    <a:pt x="155" y="2"/>
                    <a:pt x="155" y="2"/>
                    <a:pt x="155" y="2"/>
                  </a:cubicBezTo>
                  <a:cubicBezTo>
                    <a:pt x="157" y="2"/>
                    <a:pt x="160" y="2"/>
                    <a:pt x="163" y="2"/>
                  </a:cubicBezTo>
                  <a:cubicBezTo>
                    <a:pt x="164" y="2"/>
                    <a:pt x="164" y="2"/>
                    <a:pt x="164" y="2"/>
                  </a:cubicBezTo>
                  <a:cubicBezTo>
                    <a:pt x="168" y="2"/>
                    <a:pt x="172" y="2"/>
                    <a:pt x="176" y="2"/>
                  </a:cubicBezTo>
                  <a:cubicBezTo>
                    <a:pt x="177" y="2"/>
                    <a:pt x="178" y="1"/>
                    <a:pt x="179" y="1"/>
                  </a:cubicBezTo>
                  <a:cubicBezTo>
                    <a:pt x="182" y="0"/>
                    <a:pt x="183" y="0"/>
                    <a:pt x="185" y="0"/>
                  </a:cubicBezTo>
                  <a:cubicBezTo>
                    <a:pt x="186" y="0"/>
                    <a:pt x="188" y="1"/>
                    <a:pt x="188" y="1"/>
                  </a:cubicBezTo>
                  <a:cubicBezTo>
                    <a:pt x="191" y="4"/>
                    <a:pt x="189" y="8"/>
                    <a:pt x="189" y="10"/>
                  </a:cubicBezTo>
                  <a:cubicBezTo>
                    <a:pt x="188" y="11"/>
                    <a:pt x="188" y="11"/>
                    <a:pt x="188" y="11"/>
                  </a:cubicBezTo>
                  <a:cubicBezTo>
                    <a:pt x="188" y="30"/>
                    <a:pt x="188" y="56"/>
                    <a:pt x="188" y="73"/>
                  </a:cubicBezTo>
                  <a:cubicBezTo>
                    <a:pt x="188" y="74"/>
                    <a:pt x="189" y="75"/>
                    <a:pt x="189" y="77"/>
                  </a:cubicBezTo>
                  <a:cubicBezTo>
                    <a:pt x="190" y="81"/>
                    <a:pt x="190" y="85"/>
                    <a:pt x="189" y="87"/>
                  </a:cubicBezTo>
                  <a:cubicBezTo>
                    <a:pt x="188" y="87"/>
                    <a:pt x="187" y="88"/>
                    <a:pt x="182" y="88"/>
                  </a:cubicBezTo>
                  <a:cubicBezTo>
                    <a:pt x="179" y="88"/>
                    <a:pt x="176" y="88"/>
                    <a:pt x="173" y="88"/>
                  </a:cubicBezTo>
                  <a:cubicBezTo>
                    <a:pt x="171" y="88"/>
                    <a:pt x="171" y="88"/>
                    <a:pt x="171" y="88"/>
                  </a:cubicBezTo>
                  <a:cubicBezTo>
                    <a:pt x="167" y="87"/>
                    <a:pt x="162" y="87"/>
                    <a:pt x="157" y="87"/>
                  </a:cubicBezTo>
                  <a:cubicBezTo>
                    <a:pt x="144" y="87"/>
                    <a:pt x="130" y="88"/>
                    <a:pt x="117" y="89"/>
                  </a:cubicBezTo>
                  <a:cubicBezTo>
                    <a:pt x="104" y="90"/>
                    <a:pt x="91" y="90"/>
                    <a:pt x="78" y="90"/>
                  </a:cubicBezTo>
                  <a:cubicBezTo>
                    <a:pt x="70" y="90"/>
                    <a:pt x="61" y="91"/>
                    <a:pt x="53" y="91"/>
                  </a:cubicBezTo>
                  <a:cubicBezTo>
                    <a:pt x="53" y="91"/>
                    <a:pt x="53" y="91"/>
                    <a:pt x="53" y="91"/>
                  </a:cubicBezTo>
                  <a:cubicBezTo>
                    <a:pt x="45" y="91"/>
                    <a:pt x="37" y="91"/>
                    <a:pt x="29" y="91"/>
                  </a:cubicBezTo>
                  <a:close/>
                  <a:moveTo>
                    <a:pt x="7" y="87"/>
                  </a:moveTo>
                  <a:cubicBezTo>
                    <a:pt x="7" y="87"/>
                    <a:pt x="8" y="87"/>
                    <a:pt x="10" y="87"/>
                  </a:cubicBezTo>
                  <a:cubicBezTo>
                    <a:pt x="15" y="88"/>
                    <a:pt x="22" y="88"/>
                    <a:pt x="29" y="88"/>
                  </a:cubicBezTo>
                  <a:cubicBezTo>
                    <a:pt x="37" y="88"/>
                    <a:pt x="45" y="88"/>
                    <a:pt x="53" y="87"/>
                  </a:cubicBezTo>
                  <a:cubicBezTo>
                    <a:pt x="62" y="87"/>
                    <a:pt x="70" y="87"/>
                    <a:pt x="78" y="87"/>
                  </a:cubicBezTo>
                  <a:cubicBezTo>
                    <a:pt x="91" y="87"/>
                    <a:pt x="104" y="86"/>
                    <a:pt x="117" y="85"/>
                  </a:cubicBezTo>
                  <a:cubicBezTo>
                    <a:pt x="130" y="85"/>
                    <a:pt x="144" y="84"/>
                    <a:pt x="157" y="84"/>
                  </a:cubicBezTo>
                  <a:cubicBezTo>
                    <a:pt x="162" y="84"/>
                    <a:pt x="167" y="84"/>
                    <a:pt x="172" y="84"/>
                  </a:cubicBezTo>
                  <a:cubicBezTo>
                    <a:pt x="174" y="84"/>
                    <a:pt x="174" y="84"/>
                    <a:pt x="174" y="84"/>
                  </a:cubicBezTo>
                  <a:cubicBezTo>
                    <a:pt x="176" y="85"/>
                    <a:pt x="179" y="85"/>
                    <a:pt x="182" y="85"/>
                  </a:cubicBezTo>
                  <a:cubicBezTo>
                    <a:pt x="184" y="85"/>
                    <a:pt x="185" y="85"/>
                    <a:pt x="186" y="85"/>
                  </a:cubicBezTo>
                  <a:cubicBezTo>
                    <a:pt x="187" y="84"/>
                    <a:pt x="187" y="84"/>
                    <a:pt x="187" y="84"/>
                  </a:cubicBezTo>
                  <a:cubicBezTo>
                    <a:pt x="187" y="83"/>
                    <a:pt x="187" y="83"/>
                    <a:pt x="187" y="83"/>
                  </a:cubicBezTo>
                  <a:cubicBezTo>
                    <a:pt x="187" y="83"/>
                    <a:pt x="186" y="81"/>
                    <a:pt x="186" y="77"/>
                  </a:cubicBezTo>
                  <a:cubicBezTo>
                    <a:pt x="185" y="76"/>
                    <a:pt x="185" y="75"/>
                    <a:pt x="185" y="74"/>
                  </a:cubicBezTo>
                  <a:cubicBezTo>
                    <a:pt x="184" y="56"/>
                    <a:pt x="184" y="30"/>
                    <a:pt x="185" y="11"/>
                  </a:cubicBezTo>
                  <a:cubicBezTo>
                    <a:pt x="185" y="10"/>
                    <a:pt x="185" y="10"/>
                    <a:pt x="185" y="9"/>
                  </a:cubicBezTo>
                  <a:cubicBezTo>
                    <a:pt x="186" y="6"/>
                    <a:pt x="186" y="5"/>
                    <a:pt x="186" y="4"/>
                  </a:cubicBezTo>
                  <a:cubicBezTo>
                    <a:pt x="186" y="3"/>
                    <a:pt x="186" y="3"/>
                    <a:pt x="186" y="3"/>
                  </a:cubicBezTo>
                  <a:cubicBezTo>
                    <a:pt x="185" y="3"/>
                    <a:pt x="185" y="3"/>
                    <a:pt x="185" y="3"/>
                  </a:cubicBezTo>
                  <a:cubicBezTo>
                    <a:pt x="185" y="3"/>
                    <a:pt x="185" y="3"/>
                    <a:pt x="185" y="3"/>
                  </a:cubicBezTo>
                  <a:cubicBezTo>
                    <a:pt x="183" y="3"/>
                    <a:pt x="181" y="4"/>
                    <a:pt x="180" y="4"/>
                  </a:cubicBezTo>
                  <a:cubicBezTo>
                    <a:pt x="178" y="5"/>
                    <a:pt x="177" y="5"/>
                    <a:pt x="176" y="5"/>
                  </a:cubicBezTo>
                  <a:cubicBezTo>
                    <a:pt x="172" y="5"/>
                    <a:pt x="168" y="5"/>
                    <a:pt x="164" y="5"/>
                  </a:cubicBezTo>
                  <a:cubicBezTo>
                    <a:pt x="163" y="5"/>
                    <a:pt x="163" y="5"/>
                    <a:pt x="163" y="5"/>
                  </a:cubicBezTo>
                  <a:cubicBezTo>
                    <a:pt x="160" y="5"/>
                    <a:pt x="157" y="5"/>
                    <a:pt x="155" y="6"/>
                  </a:cubicBezTo>
                  <a:cubicBezTo>
                    <a:pt x="143" y="6"/>
                    <a:pt x="143" y="6"/>
                    <a:pt x="143" y="6"/>
                  </a:cubicBezTo>
                  <a:cubicBezTo>
                    <a:pt x="114" y="8"/>
                    <a:pt x="84" y="9"/>
                    <a:pt x="55" y="9"/>
                  </a:cubicBezTo>
                  <a:cubicBezTo>
                    <a:pt x="37" y="9"/>
                    <a:pt x="20" y="8"/>
                    <a:pt x="5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10"/>
                    <a:pt x="4" y="10"/>
                  </a:cubicBezTo>
                  <a:cubicBezTo>
                    <a:pt x="4" y="11"/>
                    <a:pt x="4" y="11"/>
                    <a:pt x="5" y="12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6" y="21"/>
                    <a:pt x="7" y="26"/>
                    <a:pt x="7" y="32"/>
                  </a:cubicBezTo>
                  <a:cubicBezTo>
                    <a:pt x="7" y="37"/>
                    <a:pt x="8" y="41"/>
                    <a:pt x="8" y="46"/>
                  </a:cubicBezTo>
                  <a:cubicBezTo>
                    <a:pt x="9" y="55"/>
                    <a:pt x="10" y="64"/>
                    <a:pt x="8" y="74"/>
                  </a:cubicBezTo>
                  <a:cubicBezTo>
                    <a:pt x="8" y="77"/>
                    <a:pt x="7" y="79"/>
                    <a:pt x="7" y="81"/>
                  </a:cubicBezTo>
                  <a:cubicBezTo>
                    <a:pt x="6" y="84"/>
                    <a:pt x="6" y="85"/>
                    <a:pt x="6" y="86"/>
                  </a:cubicBezTo>
                  <a:cubicBezTo>
                    <a:pt x="6" y="87"/>
                    <a:pt x="6" y="87"/>
                    <a:pt x="6" y="87"/>
                  </a:cubicBezTo>
                  <a:lnTo>
                    <a:pt x="7" y="87"/>
                  </a:ln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4" name="Freeform 134"/>
            <p:cNvSpPr>
              <a:spLocks noEditPoints="1"/>
            </p:cNvSpPr>
            <p:nvPr/>
          </p:nvSpPr>
          <p:spPr bwMode="auto">
            <a:xfrm>
              <a:off x="4402138" y="2878138"/>
              <a:ext cx="65088" cy="55563"/>
            </a:xfrm>
            <a:custGeom>
              <a:avLst/>
              <a:gdLst>
                <a:gd name="T0" fmla="*/ 15 w 27"/>
                <a:gd name="T1" fmla="*/ 23 h 23"/>
                <a:gd name="T2" fmla="*/ 2 w 27"/>
                <a:gd name="T3" fmla="*/ 16 h 23"/>
                <a:gd name="T4" fmla="*/ 2 w 27"/>
                <a:gd name="T5" fmla="*/ 6 h 23"/>
                <a:gd name="T6" fmla="*/ 2 w 27"/>
                <a:gd name="T7" fmla="*/ 6 h 23"/>
                <a:gd name="T8" fmla="*/ 2 w 27"/>
                <a:gd name="T9" fmla="*/ 5 h 23"/>
                <a:gd name="T10" fmla="*/ 10 w 27"/>
                <a:gd name="T11" fmla="*/ 0 h 23"/>
                <a:gd name="T12" fmla="*/ 11 w 27"/>
                <a:gd name="T13" fmla="*/ 0 h 23"/>
                <a:gd name="T14" fmla="*/ 11 w 27"/>
                <a:gd name="T15" fmla="*/ 0 h 23"/>
                <a:gd name="T16" fmla="*/ 13 w 27"/>
                <a:gd name="T17" fmla="*/ 0 h 23"/>
                <a:gd name="T18" fmla="*/ 14 w 27"/>
                <a:gd name="T19" fmla="*/ 0 h 23"/>
                <a:gd name="T20" fmla="*/ 23 w 27"/>
                <a:gd name="T21" fmla="*/ 4 h 23"/>
                <a:gd name="T22" fmla="*/ 26 w 27"/>
                <a:gd name="T23" fmla="*/ 17 h 23"/>
                <a:gd name="T24" fmla="*/ 17 w 27"/>
                <a:gd name="T25" fmla="*/ 23 h 23"/>
                <a:gd name="T26" fmla="*/ 15 w 27"/>
                <a:gd name="T27" fmla="*/ 23 h 23"/>
                <a:gd name="T28" fmla="*/ 4 w 27"/>
                <a:gd name="T29" fmla="*/ 10 h 23"/>
                <a:gd name="T30" fmla="*/ 5 w 27"/>
                <a:gd name="T31" fmla="*/ 14 h 23"/>
                <a:gd name="T32" fmla="*/ 15 w 27"/>
                <a:gd name="T33" fmla="*/ 20 h 23"/>
                <a:gd name="T34" fmla="*/ 16 w 27"/>
                <a:gd name="T35" fmla="*/ 20 h 23"/>
                <a:gd name="T36" fmla="*/ 23 w 27"/>
                <a:gd name="T37" fmla="*/ 16 h 23"/>
                <a:gd name="T38" fmla="*/ 20 w 27"/>
                <a:gd name="T39" fmla="*/ 7 h 23"/>
                <a:gd name="T40" fmla="*/ 13 w 27"/>
                <a:gd name="T41" fmla="*/ 4 h 23"/>
                <a:gd name="T42" fmla="*/ 12 w 27"/>
                <a:gd name="T43" fmla="*/ 4 h 23"/>
                <a:gd name="T44" fmla="*/ 12 w 27"/>
                <a:gd name="T45" fmla="*/ 4 h 23"/>
                <a:gd name="T46" fmla="*/ 10 w 27"/>
                <a:gd name="T47" fmla="*/ 5 h 23"/>
                <a:gd name="T48" fmla="*/ 8 w 27"/>
                <a:gd name="T49" fmla="*/ 9 h 23"/>
                <a:gd name="T50" fmla="*/ 8 w 27"/>
                <a:gd name="T51" fmla="*/ 10 h 23"/>
                <a:gd name="T52" fmla="*/ 7 w 27"/>
                <a:gd name="T53" fmla="*/ 9 h 23"/>
                <a:gd name="T54" fmla="*/ 6 w 27"/>
                <a:gd name="T55" fmla="*/ 9 h 23"/>
                <a:gd name="T56" fmla="*/ 5 w 27"/>
                <a:gd name="T57" fmla="*/ 7 h 23"/>
                <a:gd name="T58" fmla="*/ 4 w 27"/>
                <a:gd name="T59" fmla="*/ 1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7" h="23">
                  <a:moveTo>
                    <a:pt x="15" y="23"/>
                  </a:moveTo>
                  <a:cubicBezTo>
                    <a:pt x="10" y="23"/>
                    <a:pt x="5" y="20"/>
                    <a:pt x="2" y="16"/>
                  </a:cubicBezTo>
                  <a:cubicBezTo>
                    <a:pt x="0" y="12"/>
                    <a:pt x="0" y="9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3" y="3"/>
                    <a:pt x="4" y="0"/>
                    <a:pt x="10" y="0"/>
                  </a:cubicBezTo>
                  <a:cubicBezTo>
                    <a:pt x="10" y="0"/>
                    <a:pt x="11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13" y="0"/>
                    <a:pt x="14" y="0"/>
                  </a:cubicBezTo>
                  <a:cubicBezTo>
                    <a:pt x="17" y="0"/>
                    <a:pt x="21" y="2"/>
                    <a:pt x="23" y="4"/>
                  </a:cubicBezTo>
                  <a:cubicBezTo>
                    <a:pt x="26" y="8"/>
                    <a:pt x="27" y="13"/>
                    <a:pt x="26" y="17"/>
                  </a:cubicBezTo>
                  <a:cubicBezTo>
                    <a:pt x="24" y="21"/>
                    <a:pt x="21" y="23"/>
                    <a:pt x="17" y="23"/>
                  </a:cubicBezTo>
                  <a:cubicBezTo>
                    <a:pt x="16" y="23"/>
                    <a:pt x="16" y="23"/>
                    <a:pt x="15" y="23"/>
                  </a:cubicBezTo>
                  <a:close/>
                  <a:moveTo>
                    <a:pt x="4" y="10"/>
                  </a:moveTo>
                  <a:cubicBezTo>
                    <a:pt x="4" y="11"/>
                    <a:pt x="5" y="12"/>
                    <a:pt x="5" y="14"/>
                  </a:cubicBezTo>
                  <a:cubicBezTo>
                    <a:pt x="7" y="18"/>
                    <a:pt x="12" y="20"/>
                    <a:pt x="15" y="20"/>
                  </a:cubicBezTo>
                  <a:cubicBezTo>
                    <a:pt x="16" y="20"/>
                    <a:pt x="16" y="20"/>
                    <a:pt x="16" y="20"/>
                  </a:cubicBezTo>
                  <a:cubicBezTo>
                    <a:pt x="20" y="19"/>
                    <a:pt x="22" y="18"/>
                    <a:pt x="23" y="16"/>
                  </a:cubicBezTo>
                  <a:cubicBezTo>
                    <a:pt x="24" y="13"/>
                    <a:pt x="23" y="10"/>
                    <a:pt x="20" y="7"/>
                  </a:cubicBezTo>
                  <a:cubicBezTo>
                    <a:pt x="19" y="5"/>
                    <a:pt x="16" y="4"/>
                    <a:pt x="13" y="4"/>
                  </a:cubicBezTo>
                  <a:cubicBezTo>
                    <a:pt x="13" y="4"/>
                    <a:pt x="13" y="4"/>
                    <a:pt x="12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8" y="6"/>
                    <a:pt x="8" y="7"/>
                    <a:pt x="8" y="9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6" y="9"/>
                  </a:cubicBezTo>
                  <a:cubicBezTo>
                    <a:pt x="5" y="7"/>
                    <a:pt x="5" y="7"/>
                    <a:pt x="5" y="7"/>
                  </a:cubicBezTo>
                  <a:lnTo>
                    <a:pt x="4" y="10"/>
                  </a:ln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5" name="Freeform 135"/>
            <p:cNvSpPr>
              <a:spLocks noEditPoints="1"/>
            </p:cNvSpPr>
            <p:nvPr/>
          </p:nvSpPr>
          <p:spPr bwMode="auto">
            <a:xfrm>
              <a:off x="4402138" y="2946401"/>
              <a:ext cx="74613" cy="63500"/>
            </a:xfrm>
            <a:custGeom>
              <a:avLst/>
              <a:gdLst>
                <a:gd name="T0" fmla="*/ 15 w 31"/>
                <a:gd name="T1" fmla="*/ 26 h 26"/>
                <a:gd name="T2" fmla="*/ 1 w 31"/>
                <a:gd name="T3" fmla="*/ 16 h 26"/>
                <a:gd name="T4" fmla="*/ 2 w 31"/>
                <a:gd name="T5" fmla="*/ 8 h 26"/>
                <a:gd name="T6" fmla="*/ 13 w 31"/>
                <a:gd name="T7" fmla="*/ 0 h 26"/>
                <a:gd name="T8" fmla="*/ 16 w 31"/>
                <a:gd name="T9" fmla="*/ 0 h 26"/>
                <a:gd name="T10" fmla="*/ 26 w 31"/>
                <a:gd name="T11" fmla="*/ 5 h 26"/>
                <a:gd name="T12" fmla="*/ 29 w 31"/>
                <a:gd name="T13" fmla="*/ 18 h 26"/>
                <a:gd name="T14" fmla="*/ 15 w 31"/>
                <a:gd name="T15" fmla="*/ 26 h 26"/>
                <a:gd name="T16" fmla="*/ 16 w 31"/>
                <a:gd name="T17" fmla="*/ 3 h 26"/>
                <a:gd name="T18" fmla="*/ 14 w 31"/>
                <a:gd name="T19" fmla="*/ 3 h 26"/>
                <a:gd name="T20" fmla="*/ 5 w 31"/>
                <a:gd name="T21" fmla="*/ 10 h 26"/>
                <a:gd name="T22" fmla="*/ 4 w 31"/>
                <a:gd name="T23" fmla="*/ 15 h 26"/>
                <a:gd name="T24" fmla="*/ 15 w 31"/>
                <a:gd name="T25" fmla="*/ 23 h 26"/>
                <a:gd name="T26" fmla="*/ 26 w 31"/>
                <a:gd name="T27" fmla="*/ 17 h 26"/>
                <a:gd name="T28" fmla="*/ 24 w 31"/>
                <a:gd name="T29" fmla="*/ 7 h 26"/>
                <a:gd name="T30" fmla="*/ 16 w 31"/>
                <a:gd name="T31" fmla="*/ 3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1" h="26">
                  <a:moveTo>
                    <a:pt x="15" y="26"/>
                  </a:moveTo>
                  <a:cubicBezTo>
                    <a:pt x="8" y="26"/>
                    <a:pt x="3" y="22"/>
                    <a:pt x="1" y="16"/>
                  </a:cubicBezTo>
                  <a:cubicBezTo>
                    <a:pt x="0" y="14"/>
                    <a:pt x="1" y="11"/>
                    <a:pt x="2" y="8"/>
                  </a:cubicBezTo>
                  <a:cubicBezTo>
                    <a:pt x="4" y="4"/>
                    <a:pt x="10" y="1"/>
                    <a:pt x="13" y="0"/>
                  </a:cubicBezTo>
                  <a:cubicBezTo>
                    <a:pt x="14" y="0"/>
                    <a:pt x="15" y="0"/>
                    <a:pt x="16" y="0"/>
                  </a:cubicBezTo>
                  <a:cubicBezTo>
                    <a:pt x="21" y="0"/>
                    <a:pt x="25" y="4"/>
                    <a:pt x="26" y="5"/>
                  </a:cubicBezTo>
                  <a:cubicBezTo>
                    <a:pt x="30" y="10"/>
                    <a:pt x="31" y="14"/>
                    <a:pt x="29" y="18"/>
                  </a:cubicBezTo>
                  <a:cubicBezTo>
                    <a:pt x="26" y="23"/>
                    <a:pt x="21" y="26"/>
                    <a:pt x="15" y="26"/>
                  </a:cubicBezTo>
                  <a:close/>
                  <a:moveTo>
                    <a:pt x="16" y="3"/>
                  </a:moveTo>
                  <a:cubicBezTo>
                    <a:pt x="15" y="3"/>
                    <a:pt x="15" y="3"/>
                    <a:pt x="14" y="3"/>
                  </a:cubicBezTo>
                  <a:cubicBezTo>
                    <a:pt x="11" y="4"/>
                    <a:pt x="7" y="7"/>
                    <a:pt x="5" y="10"/>
                  </a:cubicBezTo>
                  <a:cubicBezTo>
                    <a:pt x="4" y="12"/>
                    <a:pt x="4" y="13"/>
                    <a:pt x="4" y="15"/>
                  </a:cubicBezTo>
                  <a:cubicBezTo>
                    <a:pt x="6" y="22"/>
                    <a:pt x="12" y="23"/>
                    <a:pt x="15" y="23"/>
                  </a:cubicBezTo>
                  <a:cubicBezTo>
                    <a:pt x="19" y="23"/>
                    <a:pt x="24" y="20"/>
                    <a:pt x="26" y="17"/>
                  </a:cubicBezTo>
                  <a:cubicBezTo>
                    <a:pt x="27" y="14"/>
                    <a:pt x="26" y="11"/>
                    <a:pt x="24" y="7"/>
                  </a:cubicBezTo>
                  <a:cubicBezTo>
                    <a:pt x="23" y="6"/>
                    <a:pt x="20" y="3"/>
                    <a:pt x="16" y="3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6" name="Freeform 136"/>
            <p:cNvSpPr>
              <a:spLocks noEditPoints="1"/>
            </p:cNvSpPr>
            <p:nvPr/>
          </p:nvSpPr>
          <p:spPr bwMode="auto">
            <a:xfrm>
              <a:off x="4411663" y="3019426"/>
              <a:ext cx="68263" cy="61913"/>
            </a:xfrm>
            <a:custGeom>
              <a:avLst/>
              <a:gdLst>
                <a:gd name="T0" fmla="*/ 13 w 28"/>
                <a:gd name="T1" fmla="*/ 26 h 26"/>
                <a:gd name="T2" fmla="*/ 2 w 28"/>
                <a:gd name="T3" fmla="*/ 19 h 26"/>
                <a:gd name="T4" fmla="*/ 2 w 28"/>
                <a:gd name="T5" fmla="*/ 7 h 26"/>
                <a:gd name="T6" fmla="*/ 12 w 28"/>
                <a:gd name="T7" fmla="*/ 0 h 26"/>
                <a:gd name="T8" fmla="*/ 25 w 28"/>
                <a:gd name="T9" fmla="*/ 6 h 26"/>
                <a:gd name="T10" fmla="*/ 28 w 28"/>
                <a:gd name="T11" fmla="*/ 15 h 26"/>
                <a:gd name="T12" fmla="*/ 13 w 28"/>
                <a:gd name="T13" fmla="*/ 26 h 26"/>
                <a:gd name="T14" fmla="*/ 12 w 28"/>
                <a:gd name="T15" fmla="*/ 4 h 26"/>
                <a:gd name="T16" fmla="*/ 6 w 28"/>
                <a:gd name="T17" fmla="*/ 8 h 26"/>
                <a:gd name="T18" fmla="*/ 6 w 28"/>
                <a:gd name="T19" fmla="*/ 18 h 26"/>
                <a:gd name="T20" fmla="*/ 14 w 28"/>
                <a:gd name="T21" fmla="*/ 23 h 26"/>
                <a:gd name="T22" fmla="*/ 24 w 28"/>
                <a:gd name="T23" fmla="*/ 15 h 26"/>
                <a:gd name="T24" fmla="*/ 22 w 28"/>
                <a:gd name="T25" fmla="*/ 8 h 26"/>
                <a:gd name="T26" fmla="*/ 12 w 28"/>
                <a:gd name="T27" fmla="*/ 4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8" h="26">
                  <a:moveTo>
                    <a:pt x="13" y="26"/>
                  </a:moveTo>
                  <a:cubicBezTo>
                    <a:pt x="8" y="26"/>
                    <a:pt x="4" y="24"/>
                    <a:pt x="2" y="19"/>
                  </a:cubicBezTo>
                  <a:cubicBezTo>
                    <a:pt x="1" y="15"/>
                    <a:pt x="0" y="11"/>
                    <a:pt x="2" y="7"/>
                  </a:cubicBezTo>
                  <a:cubicBezTo>
                    <a:pt x="4" y="2"/>
                    <a:pt x="8" y="0"/>
                    <a:pt x="12" y="0"/>
                  </a:cubicBezTo>
                  <a:cubicBezTo>
                    <a:pt x="17" y="0"/>
                    <a:pt x="22" y="2"/>
                    <a:pt x="25" y="6"/>
                  </a:cubicBezTo>
                  <a:cubicBezTo>
                    <a:pt x="27" y="9"/>
                    <a:pt x="28" y="12"/>
                    <a:pt x="28" y="15"/>
                  </a:cubicBezTo>
                  <a:cubicBezTo>
                    <a:pt x="26" y="22"/>
                    <a:pt x="19" y="26"/>
                    <a:pt x="13" y="26"/>
                  </a:cubicBezTo>
                  <a:close/>
                  <a:moveTo>
                    <a:pt x="12" y="4"/>
                  </a:moveTo>
                  <a:cubicBezTo>
                    <a:pt x="9" y="4"/>
                    <a:pt x="7" y="5"/>
                    <a:pt x="6" y="8"/>
                  </a:cubicBezTo>
                  <a:cubicBezTo>
                    <a:pt x="4" y="11"/>
                    <a:pt x="5" y="15"/>
                    <a:pt x="6" y="18"/>
                  </a:cubicBezTo>
                  <a:cubicBezTo>
                    <a:pt x="7" y="21"/>
                    <a:pt x="10" y="23"/>
                    <a:pt x="14" y="23"/>
                  </a:cubicBezTo>
                  <a:cubicBezTo>
                    <a:pt x="18" y="23"/>
                    <a:pt x="23" y="20"/>
                    <a:pt x="24" y="15"/>
                  </a:cubicBezTo>
                  <a:cubicBezTo>
                    <a:pt x="25" y="13"/>
                    <a:pt x="24" y="10"/>
                    <a:pt x="22" y="8"/>
                  </a:cubicBezTo>
                  <a:cubicBezTo>
                    <a:pt x="20" y="6"/>
                    <a:pt x="16" y="4"/>
                    <a:pt x="12" y="4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7" name="Freeform 137"/>
            <p:cNvSpPr>
              <a:spLocks noEditPoints="1"/>
            </p:cNvSpPr>
            <p:nvPr/>
          </p:nvSpPr>
          <p:spPr bwMode="auto">
            <a:xfrm>
              <a:off x="3790950" y="2520951"/>
              <a:ext cx="739775" cy="647700"/>
            </a:xfrm>
            <a:custGeom>
              <a:avLst/>
              <a:gdLst>
                <a:gd name="T0" fmla="*/ 230 w 305"/>
                <a:gd name="T1" fmla="*/ 267 h 268"/>
                <a:gd name="T2" fmla="*/ 152 w 305"/>
                <a:gd name="T3" fmla="*/ 266 h 268"/>
                <a:gd name="T4" fmla="*/ 41 w 305"/>
                <a:gd name="T5" fmla="*/ 267 h 268"/>
                <a:gd name="T6" fmla="*/ 0 w 305"/>
                <a:gd name="T7" fmla="*/ 203 h 268"/>
                <a:gd name="T8" fmla="*/ 1 w 305"/>
                <a:gd name="T9" fmla="*/ 163 h 268"/>
                <a:gd name="T10" fmla="*/ 22 w 305"/>
                <a:gd name="T11" fmla="*/ 119 h 268"/>
                <a:gd name="T12" fmla="*/ 23 w 305"/>
                <a:gd name="T13" fmla="*/ 84 h 268"/>
                <a:gd name="T14" fmla="*/ 37 w 305"/>
                <a:gd name="T15" fmla="*/ 75 h 268"/>
                <a:gd name="T16" fmla="*/ 44 w 305"/>
                <a:gd name="T17" fmla="*/ 14 h 268"/>
                <a:gd name="T18" fmla="*/ 60 w 305"/>
                <a:gd name="T19" fmla="*/ 3 h 268"/>
                <a:gd name="T20" fmla="*/ 95 w 305"/>
                <a:gd name="T21" fmla="*/ 5 h 268"/>
                <a:gd name="T22" fmla="*/ 226 w 305"/>
                <a:gd name="T23" fmla="*/ 0 h 268"/>
                <a:gd name="T24" fmla="*/ 234 w 305"/>
                <a:gd name="T25" fmla="*/ 73 h 268"/>
                <a:gd name="T26" fmla="*/ 260 w 305"/>
                <a:gd name="T27" fmla="*/ 76 h 268"/>
                <a:gd name="T28" fmla="*/ 264 w 305"/>
                <a:gd name="T29" fmla="*/ 111 h 268"/>
                <a:gd name="T30" fmla="*/ 301 w 305"/>
                <a:gd name="T31" fmla="*/ 171 h 268"/>
                <a:gd name="T32" fmla="*/ 254 w 305"/>
                <a:gd name="T33" fmla="*/ 268 h 268"/>
                <a:gd name="T34" fmla="*/ 243 w 305"/>
                <a:gd name="T35" fmla="*/ 265 h 268"/>
                <a:gd name="T36" fmla="*/ 299 w 305"/>
                <a:gd name="T37" fmla="*/ 212 h 268"/>
                <a:gd name="T38" fmla="*/ 262 w 305"/>
                <a:gd name="T39" fmla="*/ 115 h 268"/>
                <a:gd name="T40" fmla="*/ 261 w 305"/>
                <a:gd name="T41" fmla="*/ 115 h 268"/>
                <a:gd name="T42" fmla="*/ 60 w 305"/>
                <a:gd name="T43" fmla="*/ 119 h 268"/>
                <a:gd name="T44" fmla="*/ 24 w 305"/>
                <a:gd name="T45" fmla="*/ 122 h 268"/>
                <a:gd name="T46" fmla="*/ 4 w 305"/>
                <a:gd name="T47" fmla="*/ 164 h 268"/>
                <a:gd name="T48" fmla="*/ 4 w 305"/>
                <a:gd name="T49" fmla="*/ 215 h 268"/>
                <a:gd name="T50" fmla="*/ 67 w 305"/>
                <a:gd name="T51" fmla="*/ 263 h 268"/>
                <a:gd name="T52" fmla="*/ 153 w 305"/>
                <a:gd name="T53" fmla="*/ 262 h 268"/>
                <a:gd name="T54" fmla="*/ 30 w 305"/>
                <a:gd name="T55" fmla="*/ 78 h 268"/>
                <a:gd name="T56" fmla="*/ 26 w 305"/>
                <a:gd name="T57" fmla="*/ 83 h 268"/>
                <a:gd name="T58" fmla="*/ 26 w 305"/>
                <a:gd name="T59" fmla="*/ 119 h 268"/>
                <a:gd name="T60" fmla="*/ 69 w 305"/>
                <a:gd name="T61" fmla="*/ 115 h 268"/>
                <a:gd name="T62" fmla="*/ 260 w 305"/>
                <a:gd name="T63" fmla="*/ 110 h 268"/>
                <a:gd name="T64" fmla="*/ 257 w 305"/>
                <a:gd name="T65" fmla="*/ 79 h 268"/>
                <a:gd name="T66" fmla="*/ 232 w 305"/>
                <a:gd name="T67" fmla="*/ 79 h 268"/>
                <a:gd name="T68" fmla="*/ 179 w 305"/>
                <a:gd name="T69" fmla="*/ 95 h 268"/>
                <a:gd name="T70" fmla="*/ 102 w 305"/>
                <a:gd name="T71" fmla="*/ 99 h 268"/>
                <a:gd name="T72" fmla="*/ 45 w 305"/>
                <a:gd name="T73" fmla="*/ 79 h 268"/>
                <a:gd name="T74" fmla="*/ 37 w 305"/>
                <a:gd name="T75" fmla="*/ 78 h 268"/>
                <a:gd name="T76" fmla="*/ 46 w 305"/>
                <a:gd name="T77" fmla="*/ 6 h 268"/>
                <a:gd name="T78" fmla="*/ 47 w 305"/>
                <a:gd name="T79" fmla="*/ 75 h 268"/>
                <a:gd name="T80" fmla="*/ 66 w 305"/>
                <a:gd name="T81" fmla="*/ 89 h 268"/>
                <a:gd name="T82" fmla="*/ 112 w 305"/>
                <a:gd name="T83" fmla="*/ 95 h 268"/>
                <a:gd name="T84" fmla="*/ 222 w 305"/>
                <a:gd name="T85" fmla="*/ 82 h 268"/>
                <a:gd name="T86" fmla="*/ 231 w 305"/>
                <a:gd name="T87" fmla="*/ 44 h 268"/>
                <a:gd name="T88" fmla="*/ 229 w 305"/>
                <a:gd name="T89" fmla="*/ 3 h 268"/>
                <a:gd name="T90" fmla="*/ 142 w 305"/>
                <a:gd name="T91" fmla="*/ 6 h 268"/>
                <a:gd name="T92" fmla="*/ 91 w 305"/>
                <a:gd name="T93" fmla="*/ 8 h 268"/>
                <a:gd name="T94" fmla="*/ 49 w 305"/>
                <a:gd name="T95" fmla="*/ 6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05" h="268">
                  <a:moveTo>
                    <a:pt x="254" y="268"/>
                  </a:moveTo>
                  <a:cubicBezTo>
                    <a:pt x="250" y="268"/>
                    <a:pt x="246" y="268"/>
                    <a:pt x="243" y="268"/>
                  </a:cubicBezTo>
                  <a:cubicBezTo>
                    <a:pt x="239" y="268"/>
                    <a:pt x="235" y="268"/>
                    <a:pt x="231" y="267"/>
                  </a:cubicBezTo>
                  <a:cubicBezTo>
                    <a:pt x="230" y="267"/>
                    <a:pt x="230" y="267"/>
                    <a:pt x="230" y="267"/>
                  </a:cubicBezTo>
                  <a:cubicBezTo>
                    <a:pt x="221" y="267"/>
                    <a:pt x="212" y="266"/>
                    <a:pt x="204" y="266"/>
                  </a:cubicBezTo>
                  <a:cubicBezTo>
                    <a:pt x="202" y="266"/>
                    <a:pt x="200" y="266"/>
                    <a:pt x="199" y="266"/>
                  </a:cubicBezTo>
                  <a:cubicBezTo>
                    <a:pt x="195" y="267"/>
                    <a:pt x="192" y="267"/>
                    <a:pt x="188" y="267"/>
                  </a:cubicBezTo>
                  <a:cubicBezTo>
                    <a:pt x="176" y="267"/>
                    <a:pt x="165" y="266"/>
                    <a:pt x="152" y="266"/>
                  </a:cubicBezTo>
                  <a:cubicBezTo>
                    <a:pt x="140" y="265"/>
                    <a:pt x="127" y="265"/>
                    <a:pt x="114" y="265"/>
                  </a:cubicBezTo>
                  <a:cubicBezTo>
                    <a:pt x="104" y="265"/>
                    <a:pt x="95" y="265"/>
                    <a:pt x="87" y="266"/>
                  </a:cubicBezTo>
                  <a:cubicBezTo>
                    <a:pt x="80" y="266"/>
                    <a:pt x="74" y="266"/>
                    <a:pt x="67" y="266"/>
                  </a:cubicBezTo>
                  <a:cubicBezTo>
                    <a:pt x="58" y="266"/>
                    <a:pt x="49" y="266"/>
                    <a:pt x="41" y="267"/>
                  </a:cubicBezTo>
                  <a:cubicBezTo>
                    <a:pt x="39" y="267"/>
                    <a:pt x="37" y="267"/>
                    <a:pt x="36" y="267"/>
                  </a:cubicBezTo>
                  <a:cubicBezTo>
                    <a:pt x="18" y="267"/>
                    <a:pt x="7" y="258"/>
                    <a:pt x="2" y="240"/>
                  </a:cubicBezTo>
                  <a:cubicBezTo>
                    <a:pt x="0" y="234"/>
                    <a:pt x="0" y="224"/>
                    <a:pt x="0" y="215"/>
                  </a:cubicBezTo>
                  <a:cubicBezTo>
                    <a:pt x="0" y="211"/>
                    <a:pt x="0" y="206"/>
                    <a:pt x="0" y="203"/>
                  </a:cubicBezTo>
                  <a:cubicBezTo>
                    <a:pt x="0" y="199"/>
                    <a:pt x="0" y="196"/>
                    <a:pt x="0" y="192"/>
                  </a:cubicBezTo>
                  <a:cubicBezTo>
                    <a:pt x="0" y="188"/>
                    <a:pt x="0" y="184"/>
                    <a:pt x="0" y="180"/>
                  </a:cubicBezTo>
                  <a:cubicBezTo>
                    <a:pt x="0" y="175"/>
                    <a:pt x="0" y="169"/>
                    <a:pt x="1" y="163"/>
                  </a:cubicBezTo>
                  <a:cubicBezTo>
                    <a:pt x="1" y="163"/>
                    <a:pt x="1" y="163"/>
                    <a:pt x="1" y="163"/>
                  </a:cubicBezTo>
                  <a:cubicBezTo>
                    <a:pt x="1" y="159"/>
                    <a:pt x="1" y="155"/>
                    <a:pt x="1" y="152"/>
                  </a:cubicBezTo>
                  <a:cubicBezTo>
                    <a:pt x="1" y="145"/>
                    <a:pt x="1" y="139"/>
                    <a:pt x="5" y="132"/>
                  </a:cubicBezTo>
                  <a:cubicBezTo>
                    <a:pt x="8" y="127"/>
                    <a:pt x="13" y="123"/>
                    <a:pt x="21" y="120"/>
                  </a:cubicBezTo>
                  <a:cubicBezTo>
                    <a:pt x="22" y="119"/>
                    <a:pt x="22" y="119"/>
                    <a:pt x="22" y="119"/>
                  </a:cubicBezTo>
                  <a:cubicBezTo>
                    <a:pt x="22" y="119"/>
                    <a:pt x="22" y="119"/>
                    <a:pt x="22" y="119"/>
                  </a:cubicBezTo>
                  <a:cubicBezTo>
                    <a:pt x="22" y="116"/>
                    <a:pt x="22" y="112"/>
                    <a:pt x="23" y="108"/>
                  </a:cubicBezTo>
                  <a:cubicBezTo>
                    <a:pt x="23" y="100"/>
                    <a:pt x="24" y="92"/>
                    <a:pt x="23" y="86"/>
                  </a:cubicBezTo>
                  <a:cubicBezTo>
                    <a:pt x="23" y="86"/>
                    <a:pt x="23" y="85"/>
                    <a:pt x="23" y="84"/>
                  </a:cubicBezTo>
                  <a:cubicBezTo>
                    <a:pt x="22" y="82"/>
                    <a:pt x="21" y="79"/>
                    <a:pt x="22" y="77"/>
                  </a:cubicBezTo>
                  <a:cubicBezTo>
                    <a:pt x="22" y="76"/>
                    <a:pt x="23" y="76"/>
                    <a:pt x="24" y="75"/>
                  </a:cubicBezTo>
                  <a:cubicBezTo>
                    <a:pt x="26" y="75"/>
                    <a:pt x="28" y="75"/>
                    <a:pt x="30" y="75"/>
                  </a:cubicBezTo>
                  <a:cubicBezTo>
                    <a:pt x="33" y="75"/>
                    <a:pt x="35" y="75"/>
                    <a:pt x="37" y="75"/>
                  </a:cubicBezTo>
                  <a:cubicBezTo>
                    <a:pt x="39" y="75"/>
                    <a:pt x="41" y="75"/>
                    <a:pt x="42" y="75"/>
                  </a:cubicBezTo>
                  <a:cubicBezTo>
                    <a:pt x="43" y="75"/>
                    <a:pt x="43" y="75"/>
                    <a:pt x="43" y="75"/>
                  </a:cubicBezTo>
                  <a:cubicBezTo>
                    <a:pt x="44" y="74"/>
                    <a:pt x="44" y="74"/>
                    <a:pt x="44" y="74"/>
                  </a:cubicBezTo>
                  <a:cubicBezTo>
                    <a:pt x="45" y="56"/>
                    <a:pt x="45" y="30"/>
                    <a:pt x="44" y="14"/>
                  </a:cubicBezTo>
                  <a:cubicBezTo>
                    <a:pt x="44" y="14"/>
                    <a:pt x="44" y="13"/>
                    <a:pt x="44" y="12"/>
                  </a:cubicBezTo>
                  <a:cubicBezTo>
                    <a:pt x="43" y="7"/>
                    <a:pt x="43" y="5"/>
                    <a:pt x="44" y="3"/>
                  </a:cubicBezTo>
                  <a:cubicBezTo>
                    <a:pt x="45" y="3"/>
                    <a:pt x="46" y="2"/>
                    <a:pt x="49" y="2"/>
                  </a:cubicBezTo>
                  <a:cubicBezTo>
                    <a:pt x="51" y="2"/>
                    <a:pt x="55" y="3"/>
                    <a:pt x="60" y="3"/>
                  </a:cubicBezTo>
                  <a:cubicBezTo>
                    <a:pt x="61" y="3"/>
                    <a:pt x="62" y="3"/>
                    <a:pt x="62" y="3"/>
                  </a:cubicBezTo>
                  <a:cubicBezTo>
                    <a:pt x="66" y="3"/>
                    <a:pt x="69" y="4"/>
                    <a:pt x="73" y="4"/>
                  </a:cubicBezTo>
                  <a:cubicBezTo>
                    <a:pt x="80" y="4"/>
                    <a:pt x="86" y="5"/>
                    <a:pt x="91" y="5"/>
                  </a:cubicBezTo>
                  <a:cubicBezTo>
                    <a:pt x="93" y="5"/>
                    <a:pt x="94" y="5"/>
                    <a:pt x="95" y="5"/>
                  </a:cubicBezTo>
                  <a:cubicBezTo>
                    <a:pt x="103" y="4"/>
                    <a:pt x="110" y="4"/>
                    <a:pt x="117" y="4"/>
                  </a:cubicBezTo>
                  <a:cubicBezTo>
                    <a:pt x="125" y="4"/>
                    <a:pt x="132" y="4"/>
                    <a:pt x="141" y="3"/>
                  </a:cubicBezTo>
                  <a:cubicBezTo>
                    <a:pt x="162" y="2"/>
                    <a:pt x="189" y="0"/>
                    <a:pt x="215" y="0"/>
                  </a:cubicBezTo>
                  <a:cubicBezTo>
                    <a:pt x="219" y="0"/>
                    <a:pt x="222" y="0"/>
                    <a:pt x="226" y="0"/>
                  </a:cubicBezTo>
                  <a:cubicBezTo>
                    <a:pt x="228" y="0"/>
                    <a:pt x="228" y="0"/>
                    <a:pt x="228" y="0"/>
                  </a:cubicBezTo>
                  <a:cubicBezTo>
                    <a:pt x="233" y="0"/>
                    <a:pt x="233" y="0"/>
                    <a:pt x="234" y="5"/>
                  </a:cubicBezTo>
                  <a:cubicBezTo>
                    <a:pt x="235" y="17"/>
                    <a:pt x="234" y="30"/>
                    <a:pt x="234" y="44"/>
                  </a:cubicBezTo>
                  <a:cubicBezTo>
                    <a:pt x="233" y="55"/>
                    <a:pt x="233" y="65"/>
                    <a:pt x="234" y="73"/>
                  </a:cubicBezTo>
                  <a:cubicBezTo>
                    <a:pt x="234" y="75"/>
                    <a:pt x="234" y="75"/>
                    <a:pt x="234" y="75"/>
                  </a:cubicBezTo>
                  <a:cubicBezTo>
                    <a:pt x="235" y="74"/>
                    <a:pt x="235" y="74"/>
                    <a:pt x="235" y="74"/>
                  </a:cubicBezTo>
                  <a:cubicBezTo>
                    <a:pt x="240" y="74"/>
                    <a:pt x="245" y="73"/>
                    <a:pt x="250" y="73"/>
                  </a:cubicBezTo>
                  <a:cubicBezTo>
                    <a:pt x="255" y="73"/>
                    <a:pt x="259" y="74"/>
                    <a:pt x="260" y="76"/>
                  </a:cubicBezTo>
                  <a:cubicBezTo>
                    <a:pt x="263" y="79"/>
                    <a:pt x="263" y="84"/>
                    <a:pt x="263" y="90"/>
                  </a:cubicBezTo>
                  <a:cubicBezTo>
                    <a:pt x="263" y="93"/>
                    <a:pt x="263" y="96"/>
                    <a:pt x="263" y="99"/>
                  </a:cubicBezTo>
                  <a:cubicBezTo>
                    <a:pt x="263" y="100"/>
                    <a:pt x="263" y="101"/>
                    <a:pt x="263" y="102"/>
                  </a:cubicBezTo>
                  <a:cubicBezTo>
                    <a:pt x="264" y="105"/>
                    <a:pt x="264" y="108"/>
                    <a:pt x="264" y="111"/>
                  </a:cubicBezTo>
                  <a:cubicBezTo>
                    <a:pt x="264" y="112"/>
                    <a:pt x="264" y="112"/>
                    <a:pt x="264" y="112"/>
                  </a:cubicBezTo>
                  <a:cubicBezTo>
                    <a:pt x="265" y="112"/>
                    <a:pt x="265" y="112"/>
                    <a:pt x="265" y="112"/>
                  </a:cubicBezTo>
                  <a:cubicBezTo>
                    <a:pt x="286" y="115"/>
                    <a:pt x="301" y="137"/>
                    <a:pt x="301" y="156"/>
                  </a:cubicBezTo>
                  <a:cubicBezTo>
                    <a:pt x="301" y="160"/>
                    <a:pt x="301" y="165"/>
                    <a:pt x="301" y="171"/>
                  </a:cubicBezTo>
                  <a:cubicBezTo>
                    <a:pt x="301" y="185"/>
                    <a:pt x="301" y="199"/>
                    <a:pt x="302" y="212"/>
                  </a:cubicBezTo>
                  <a:cubicBezTo>
                    <a:pt x="302" y="214"/>
                    <a:pt x="302" y="214"/>
                    <a:pt x="302" y="214"/>
                  </a:cubicBezTo>
                  <a:cubicBezTo>
                    <a:pt x="304" y="229"/>
                    <a:pt x="305" y="244"/>
                    <a:pt x="293" y="256"/>
                  </a:cubicBezTo>
                  <a:cubicBezTo>
                    <a:pt x="282" y="267"/>
                    <a:pt x="265" y="268"/>
                    <a:pt x="254" y="268"/>
                  </a:cubicBezTo>
                  <a:close/>
                  <a:moveTo>
                    <a:pt x="204" y="263"/>
                  </a:moveTo>
                  <a:cubicBezTo>
                    <a:pt x="213" y="263"/>
                    <a:pt x="222" y="264"/>
                    <a:pt x="231" y="264"/>
                  </a:cubicBezTo>
                  <a:cubicBezTo>
                    <a:pt x="232" y="264"/>
                    <a:pt x="232" y="264"/>
                    <a:pt x="232" y="264"/>
                  </a:cubicBezTo>
                  <a:cubicBezTo>
                    <a:pt x="235" y="264"/>
                    <a:pt x="239" y="264"/>
                    <a:pt x="243" y="265"/>
                  </a:cubicBezTo>
                  <a:cubicBezTo>
                    <a:pt x="246" y="265"/>
                    <a:pt x="250" y="265"/>
                    <a:pt x="254" y="265"/>
                  </a:cubicBezTo>
                  <a:cubicBezTo>
                    <a:pt x="265" y="265"/>
                    <a:pt x="281" y="264"/>
                    <a:pt x="290" y="254"/>
                  </a:cubicBezTo>
                  <a:cubicBezTo>
                    <a:pt x="302" y="243"/>
                    <a:pt x="300" y="229"/>
                    <a:pt x="299" y="215"/>
                  </a:cubicBezTo>
                  <a:cubicBezTo>
                    <a:pt x="299" y="212"/>
                    <a:pt x="299" y="212"/>
                    <a:pt x="299" y="212"/>
                  </a:cubicBezTo>
                  <a:cubicBezTo>
                    <a:pt x="298" y="200"/>
                    <a:pt x="298" y="185"/>
                    <a:pt x="298" y="171"/>
                  </a:cubicBezTo>
                  <a:cubicBezTo>
                    <a:pt x="298" y="166"/>
                    <a:pt x="298" y="161"/>
                    <a:pt x="298" y="156"/>
                  </a:cubicBezTo>
                  <a:cubicBezTo>
                    <a:pt x="297" y="138"/>
                    <a:pt x="283" y="117"/>
                    <a:pt x="262" y="115"/>
                  </a:cubicBezTo>
                  <a:cubicBezTo>
                    <a:pt x="262" y="115"/>
                    <a:pt x="262" y="115"/>
                    <a:pt x="262" y="115"/>
                  </a:cubicBezTo>
                  <a:cubicBezTo>
                    <a:pt x="262" y="115"/>
                    <a:pt x="262" y="115"/>
                    <a:pt x="262" y="115"/>
                  </a:cubicBezTo>
                  <a:cubicBezTo>
                    <a:pt x="261" y="115"/>
                    <a:pt x="261" y="115"/>
                    <a:pt x="261" y="115"/>
                  </a:cubicBezTo>
                  <a:cubicBezTo>
                    <a:pt x="261" y="115"/>
                    <a:pt x="261" y="115"/>
                    <a:pt x="261" y="115"/>
                  </a:cubicBezTo>
                  <a:cubicBezTo>
                    <a:pt x="261" y="115"/>
                    <a:pt x="261" y="115"/>
                    <a:pt x="261" y="115"/>
                  </a:cubicBezTo>
                  <a:cubicBezTo>
                    <a:pt x="260" y="115"/>
                    <a:pt x="260" y="115"/>
                    <a:pt x="260" y="115"/>
                  </a:cubicBezTo>
                  <a:cubicBezTo>
                    <a:pt x="249" y="114"/>
                    <a:pt x="236" y="114"/>
                    <a:pt x="223" y="114"/>
                  </a:cubicBezTo>
                  <a:cubicBezTo>
                    <a:pt x="181" y="114"/>
                    <a:pt x="130" y="115"/>
                    <a:pt x="69" y="118"/>
                  </a:cubicBezTo>
                  <a:cubicBezTo>
                    <a:pt x="66" y="118"/>
                    <a:pt x="63" y="119"/>
                    <a:pt x="60" y="119"/>
                  </a:cubicBezTo>
                  <a:cubicBezTo>
                    <a:pt x="49" y="119"/>
                    <a:pt x="37" y="119"/>
                    <a:pt x="25" y="122"/>
                  </a:cubicBezTo>
                  <a:cubicBezTo>
                    <a:pt x="25" y="122"/>
                    <a:pt x="25" y="122"/>
                    <a:pt x="25" y="122"/>
                  </a:cubicBezTo>
                  <a:cubicBezTo>
                    <a:pt x="25" y="122"/>
                    <a:pt x="25" y="122"/>
                    <a:pt x="25" y="122"/>
                  </a:cubicBezTo>
                  <a:cubicBezTo>
                    <a:pt x="24" y="122"/>
                    <a:pt x="24" y="122"/>
                    <a:pt x="24" y="122"/>
                  </a:cubicBezTo>
                  <a:cubicBezTo>
                    <a:pt x="16" y="125"/>
                    <a:pt x="11" y="129"/>
                    <a:pt x="8" y="134"/>
                  </a:cubicBezTo>
                  <a:cubicBezTo>
                    <a:pt x="4" y="140"/>
                    <a:pt x="5" y="145"/>
                    <a:pt x="5" y="152"/>
                  </a:cubicBezTo>
                  <a:cubicBezTo>
                    <a:pt x="5" y="155"/>
                    <a:pt x="5" y="159"/>
                    <a:pt x="4" y="163"/>
                  </a:cubicBezTo>
                  <a:cubicBezTo>
                    <a:pt x="4" y="164"/>
                    <a:pt x="4" y="164"/>
                    <a:pt x="4" y="164"/>
                  </a:cubicBezTo>
                  <a:cubicBezTo>
                    <a:pt x="4" y="169"/>
                    <a:pt x="3" y="174"/>
                    <a:pt x="3" y="180"/>
                  </a:cubicBezTo>
                  <a:cubicBezTo>
                    <a:pt x="4" y="184"/>
                    <a:pt x="4" y="188"/>
                    <a:pt x="3" y="192"/>
                  </a:cubicBezTo>
                  <a:cubicBezTo>
                    <a:pt x="3" y="196"/>
                    <a:pt x="3" y="199"/>
                    <a:pt x="3" y="202"/>
                  </a:cubicBezTo>
                  <a:cubicBezTo>
                    <a:pt x="4" y="206"/>
                    <a:pt x="4" y="210"/>
                    <a:pt x="4" y="215"/>
                  </a:cubicBezTo>
                  <a:cubicBezTo>
                    <a:pt x="4" y="223"/>
                    <a:pt x="4" y="233"/>
                    <a:pt x="5" y="239"/>
                  </a:cubicBezTo>
                  <a:cubicBezTo>
                    <a:pt x="10" y="256"/>
                    <a:pt x="19" y="264"/>
                    <a:pt x="36" y="264"/>
                  </a:cubicBezTo>
                  <a:cubicBezTo>
                    <a:pt x="37" y="264"/>
                    <a:pt x="39" y="264"/>
                    <a:pt x="41" y="264"/>
                  </a:cubicBezTo>
                  <a:cubicBezTo>
                    <a:pt x="49" y="263"/>
                    <a:pt x="58" y="263"/>
                    <a:pt x="67" y="263"/>
                  </a:cubicBezTo>
                  <a:cubicBezTo>
                    <a:pt x="74" y="263"/>
                    <a:pt x="81" y="263"/>
                    <a:pt x="87" y="262"/>
                  </a:cubicBezTo>
                  <a:cubicBezTo>
                    <a:pt x="95" y="262"/>
                    <a:pt x="104" y="262"/>
                    <a:pt x="115" y="262"/>
                  </a:cubicBezTo>
                  <a:cubicBezTo>
                    <a:pt x="127" y="262"/>
                    <a:pt x="140" y="262"/>
                    <a:pt x="152" y="262"/>
                  </a:cubicBezTo>
                  <a:cubicBezTo>
                    <a:pt x="153" y="262"/>
                    <a:pt x="153" y="262"/>
                    <a:pt x="153" y="262"/>
                  </a:cubicBezTo>
                  <a:cubicBezTo>
                    <a:pt x="165" y="263"/>
                    <a:pt x="177" y="263"/>
                    <a:pt x="188" y="263"/>
                  </a:cubicBezTo>
                  <a:cubicBezTo>
                    <a:pt x="192" y="263"/>
                    <a:pt x="195" y="263"/>
                    <a:pt x="199" y="263"/>
                  </a:cubicBezTo>
                  <a:cubicBezTo>
                    <a:pt x="201" y="263"/>
                    <a:pt x="202" y="263"/>
                    <a:pt x="204" y="263"/>
                  </a:cubicBezTo>
                  <a:close/>
                  <a:moveTo>
                    <a:pt x="30" y="78"/>
                  </a:moveTo>
                  <a:cubicBezTo>
                    <a:pt x="28" y="78"/>
                    <a:pt x="27" y="78"/>
                    <a:pt x="26" y="78"/>
                  </a:cubicBezTo>
                  <a:cubicBezTo>
                    <a:pt x="25" y="79"/>
                    <a:pt x="25" y="79"/>
                    <a:pt x="25" y="79"/>
                  </a:cubicBezTo>
                  <a:cubicBezTo>
                    <a:pt x="25" y="80"/>
                    <a:pt x="25" y="80"/>
                    <a:pt x="25" y="80"/>
                  </a:cubicBezTo>
                  <a:cubicBezTo>
                    <a:pt x="25" y="81"/>
                    <a:pt x="26" y="82"/>
                    <a:pt x="26" y="83"/>
                  </a:cubicBezTo>
                  <a:cubicBezTo>
                    <a:pt x="26" y="84"/>
                    <a:pt x="26" y="85"/>
                    <a:pt x="27" y="86"/>
                  </a:cubicBezTo>
                  <a:cubicBezTo>
                    <a:pt x="27" y="91"/>
                    <a:pt x="27" y="100"/>
                    <a:pt x="26" y="108"/>
                  </a:cubicBezTo>
                  <a:cubicBezTo>
                    <a:pt x="26" y="112"/>
                    <a:pt x="26" y="115"/>
                    <a:pt x="26" y="117"/>
                  </a:cubicBezTo>
                  <a:cubicBezTo>
                    <a:pt x="26" y="119"/>
                    <a:pt x="26" y="119"/>
                    <a:pt x="26" y="119"/>
                  </a:cubicBezTo>
                  <a:cubicBezTo>
                    <a:pt x="27" y="118"/>
                    <a:pt x="27" y="118"/>
                    <a:pt x="27" y="118"/>
                  </a:cubicBezTo>
                  <a:cubicBezTo>
                    <a:pt x="38" y="117"/>
                    <a:pt x="48" y="116"/>
                    <a:pt x="60" y="116"/>
                  </a:cubicBezTo>
                  <a:cubicBezTo>
                    <a:pt x="60" y="116"/>
                    <a:pt x="60" y="116"/>
                    <a:pt x="60" y="116"/>
                  </a:cubicBezTo>
                  <a:cubicBezTo>
                    <a:pt x="63" y="116"/>
                    <a:pt x="66" y="116"/>
                    <a:pt x="69" y="115"/>
                  </a:cubicBezTo>
                  <a:cubicBezTo>
                    <a:pt x="130" y="113"/>
                    <a:pt x="181" y="111"/>
                    <a:pt x="223" y="111"/>
                  </a:cubicBezTo>
                  <a:cubicBezTo>
                    <a:pt x="236" y="111"/>
                    <a:pt x="248" y="111"/>
                    <a:pt x="259" y="112"/>
                  </a:cubicBezTo>
                  <a:cubicBezTo>
                    <a:pt x="260" y="112"/>
                    <a:pt x="260" y="112"/>
                    <a:pt x="260" y="112"/>
                  </a:cubicBezTo>
                  <a:cubicBezTo>
                    <a:pt x="260" y="110"/>
                    <a:pt x="260" y="110"/>
                    <a:pt x="260" y="110"/>
                  </a:cubicBezTo>
                  <a:cubicBezTo>
                    <a:pt x="260" y="108"/>
                    <a:pt x="260" y="105"/>
                    <a:pt x="260" y="103"/>
                  </a:cubicBezTo>
                  <a:cubicBezTo>
                    <a:pt x="259" y="102"/>
                    <a:pt x="259" y="100"/>
                    <a:pt x="259" y="99"/>
                  </a:cubicBezTo>
                  <a:cubicBezTo>
                    <a:pt x="259" y="97"/>
                    <a:pt x="259" y="94"/>
                    <a:pt x="259" y="91"/>
                  </a:cubicBezTo>
                  <a:cubicBezTo>
                    <a:pt x="259" y="85"/>
                    <a:pt x="259" y="80"/>
                    <a:pt x="257" y="79"/>
                  </a:cubicBezTo>
                  <a:cubicBezTo>
                    <a:pt x="256" y="77"/>
                    <a:pt x="254" y="77"/>
                    <a:pt x="250" y="77"/>
                  </a:cubicBezTo>
                  <a:cubicBezTo>
                    <a:pt x="245" y="77"/>
                    <a:pt x="239" y="78"/>
                    <a:pt x="235" y="78"/>
                  </a:cubicBezTo>
                  <a:cubicBezTo>
                    <a:pt x="232" y="79"/>
                    <a:pt x="232" y="79"/>
                    <a:pt x="232" y="79"/>
                  </a:cubicBezTo>
                  <a:cubicBezTo>
                    <a:pt x="232" y="79"/>
                    <a:pt x="232" y="79"/>
                    <a:pt x="232" y="79"/>
                  </a:cubicBezTo>
                  <a:cubicBezTo>
                    <a:pt x="229" y="81"/>
                    <a:pt x="226" y="83"/>
                    <a:pt x="224" y="85"/>
                  </a:cubicBezTo>
                  <a:cubicBezTo>
                    <a:pt x="218" y="89"/>
                    <a:pt x="213" y="92"/>
                    <a:pt x="207" y="94"/>
                  </a:cubicBezTo>
                  <a:cubicBezTo>
                    <a:pt x="202" y="95"/>
                    <a:pt x="195" y="95"/>
                    <a:pt x="189" y="95"/>
                  </a:cubicBezTo>
                  <a:cubicBezTo>
                    <a:pt x="185" y="95"/>
                    <a:pt x="182" y="95"/>
                    <a:pt x="179" y="95"/>
                  </a:cubicBezTo>
                  <a:cubicBezTo>
                    <a:pt x="157" y="96"/>
                    <a:pt x="135" y="97"/>
                    <a:pt x="112" y="98"/>
                  </a:cubicBezTo>
                  <a:cubicBezTo>
                    <a:pt x="108" y="98"/>
                    <a:pt x="108" y="98"/>
                    <a:pt x="108" y="98"/>
                  </a:cubicBezTo>
                  <a:cubicBezTo>
                    <a:pt x="106" y="98"/>
                    <a:pt x="104" y="99"/>
                    <a:pt x="102" y="99"/>
                  </a:cubicBezTo>
                  <a:cubicBezTo>
                    <a:pt x="102" y="99"/>
                    <a:pt x="102" y="99"/>
                    <a:pt x="102" y="99"/>
                  </a:cubicBezTo>
                  <a:cubicBezTo>
                    <a:pt x="98" y="99"/>
                    <a:pt x="95" y="99"/>
                    <a:pt x="91" y="99"/>
                  </a:cubicBezTo>
                  <a:cubicBezTo>
                    <a:pt x="83" y="99"/>
                    <a:pt x="74" y="98"/>
                    <a:pt x="64" y="91"/>
                  </a:cubicBezTo>
                  <a:cubicBezTo>
                    <a:pt x="62" y="90"/>
                    <a:pt x="61" y="89"/>
                    <a:pt x="59" y="87"/>
                  </a:cubicBezTo>
                  <a:cubicBezTo>
                    <a:pt x="55" y="84"/>
                    <a:pt x="50" y="81"/>
                    <a:pt x="45" y="79"/>
                  </a:cubicBezTo>
                  <a:cubicBezTo>
                    <a:pt x="45" y="79"/>
                    <a:pt x="45" y="79"/>
                    <a:pt x="45" y="79"/>
                  </a:cubicBezTo>
                  <a:cubicBezTo>
                    <a:pt x="44" y="79"/>
                    <a:pt x="44" y="79"/>
                    <a:pt x="44" y="79"/>
                  </a:cubicBezTo>
                  <a:cubicBezTo>
                    <a:pt x="44" y="79"/>
                    <a:pt x="43" y="79"/>
                    <a:pt x="42" y="79"/>
                  </a:cubicBezTo>
                  <a:cubicBezTo>
                    <a:pt x="41" y="79"/>
                    <a:pt x="39" y="79"/>
                    <a:pt x="37" y="78"/>
                  </a:cubicBezTo>
                  <a:cubicBezTo>
                    <a:pt x="34" y="78"/>
                    <a:pt x="32" y="78"/>
                    <a:pt x="30" y="78"/>
                  </a:cubicBezTo>
                  <a:close/>
                  <a:moveTo>
                    <a:pt x="49" y="6"/>
                  </a:moveTo>
                  <a:cubicBezTo>
                    <a:pt x="48" y="6"/>
                    <a:pt x="48" y="6"/>
                    <a:pt x="47" y="6"/>
                  </a:cubicBezTo>
                  <a:cubicBezTo>
                    <a:pt x="46" y="6"/>
                    <a:pt x="46" y="6"/>
                    <a:pt x="46" y="6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6" y="8"/>
                    <a:pt x="46" y="9"/>
                    <a:pt x="47" y="11"/>
                  </a:cubicBezTo>
                  <a:cubicBezTo>
                    <a:pt x="47" y="12"/>
                    <a:pt x="47" y="13"/>
                    <a:pt x="47" y="14"/>
                  </a:cubicBezTo>
                  <a:cubicBezTo>
                    <a:pt x="48" y="32"/>
                    <a:pt x="49" y="58"/>
                    <a:pt x="47" y="75"/>
                  </a:cubicBezTo>
                  <a:cubicBezTo>
                    <a:pt x="47" y="76"/>
                    <a:pt x="47" y="76"/>
                    <a:pt x="47" y="76"/>
                  </a:cubicBezTo>
                  <a:cubicBezTo>
                    <a:pt x="47" y="76"/>
                    <a:pt x="47" y="76"/>
                    <a:pt x="47" y="76"/>
                  </a:cubicBezTo>
                  <a:cubicBezTo>
                    <a:pt x="52" y="78"/>
                    <a:pt x="56" y="81"/>
                    <a:pt x="61" y="85"/>
                  </a:cubicBezTo>
                  <a:cubicBezTo>
                    <a:pt x="63" y="86"/>
                    <a:pt x="64" y="87"/>
                    <a:pt x="66" y="89"/>
                  </a:cubicBezTo>
                  <a:cubicBezTo>
                    <a:pt x="76" y="95"/>
                    <a:pt x="84" y="96"/>
                    <a:pt x="92" y="96"/>
                  </a:cubicBezTo>
                  <a:cubicBezTo>
                    <a:pt x="95" y="96"/>
                    <a:pt x="98" y="96"/>
                    <a:pt x="102" y="95"/>
                  </a:cubicBezTo>
                  <a:cubicBezTo>
                    <a:pt x="104" y="95"/>
                    <a:pt x="106" y="95"/>
                    <a:pt x="108" y="95"/>
                  </a:cubicBezTo>
                  <a:cubicBezTo>
                    <a:pt x="112" y="95"/>
                    <a:pt x="112" y="95"/>
                    <a:pt x="112" y="95"/>
                  </a:cubicBezTo>
                  <a:cubicBezTo>
                    <a:pt x="135" y="94"/>
                    <a:pt x="157" y="93"/>
                    <a:pt x="179" y="92"/>
                  </a:cubicBezTo>
                  <a:cubicBezTo>
                    <a:pt x="182" y="92"/>
                    <a:pt x="186" y="92"/>
                    <a:pt x="189" y="92"/>
                  </a:cubicBezTo>
                  <a:cubicBezTo>
                    <a:pt x="195" y="92"/>
                    <a:pt x="201" y="92"/>
                    <a:pt x="207" y="91"/>
                  </a:cubicBezTo>
                  <a:cubicBezTo>
                    <a:pt x="212" y="89"/>
                    <a:pt x="217" y="86"/>
                    <a:pt x="222" y="82"/>
                  </a:cubicBezTo>
                  <a:cubicBezTo>
                    <a:pt x="224" y="80"/>
                    <a:pt x="227" y="78"/>
                    <a:pt x="230" y="76"/>
                  </a:cubicBezTo>
                  <a:cubicBezTo>
                    <a:pt x="231" y="76"/>
                    <a:pt x="231" y="76"/>
                    <a:pt x="231" y="76"/>
                  </a:cubicBezTo>
                  <a:cubicBezTo>
                    <a:pt x="231" y="75"/>
                    <a:pt x="231" y="75"/>
                    <a:pt x="231" y="75"/>
                  </a:cubicBezTo>
                  <a:cubicBezTo>
                    <a:pt x="230" y="66"/>
                    <a:pt x="230" y="55"/>
                    <a:pt x="231" y="44"/>
                  </a:cubicBezTo>
                  <a:cubicBezTo>
                    <a:pt x="231" y="31"/>
                    <a:pt x="232" y="17"/>
                    <a:pt x="231" y="6"/>
                  </a:cubicBezTo>
                  <a:cubicBezTo>
                    <a:pt x="230" y="5"/>
                    <a:pt x="230" y="4"/>
                    <a:pt x="230" y="4"/>
                  </a:cubicBezTo>
                  <a:cubicBezTo>
                    <a:pt x="230" y="3"/>
                    <a:pt x="230" y="3"/>
                    <a:pt x="230" y="3"/>
                  </a:cubicBezTo>
                  <a:cubicBezTo>
                    <a:pt x="229" y="3"/>
                    <a:pt x="229" y="3"/>
                    <a:pt x="229" y="3"/>
                  </a:cubicBezTo>
                  <a:cubicBezTo>
                    <a:pt x="229" y="3"/>
                    <a:pt x="228" y="3"/>
                    <a:pt x="228" y="3"/>
                  </a:cubicBezTo>
                  <a:cubicBezTo>
                    <a:pt x="226" y="3"/>
                    <a:pt x="226" y="3"/>
                    <a:pt x="226" y="3"/>
                  </a:cubicBezTo>
                  <a:cubicBezTo>
                    <a:pt x="222" y="3"/>
                    <a:pt x="218" y="3"/>
                    <a:pt x="214" y="3"/>
                  </a:cubicBezTo>
                  <a:cubicBezTo>
                    <a:pt x="189" y="3"/>
                    <a:pt x="163" y="5"/>
                    <a:pt x="142" y="6"/>
                  </a:cubicBezTo>
                  <a:cubicBezTo>
                    <a:pt x="142" y="6"/>
                    <a:pt x="142" y="6"/>
                    <a:pt x="142" y="6"/>
                  </a:cubicBezTo>
                  <a:cubicBezTo>
                    <a:pt x="132" y="7"/>
                    <a:pt x="125" y="7"/>
                    <a:pt x="117" y="7"/>
                  </a:cubicBezTo>
                  <a:cubicBezTo>
                    <a:pt x="110" y="7"/>
                    <a:pt x="103" y="7"/>
                    <a:pt x="95" y="8"/>
                  </a:cubicBezTo>
                  <a:cubicBezTo>
                    <a:pt x="94" y="8"/>
                    <a:pt x="93" y="8"/>
                    <a:pt x="91" y="8"/>
                  </a:cubicBezTo>
                  <a:cubicBezTo>
                    <a:pt x="86" y="8"/>
                    <a:pt x="79" y="8"/>
                    <a:pt x="73" y="7"/>
                  </a:cubicBezTo>
                  <a:cubicBezTo>
                    <a:pt x="69" y="7"/>
                    <a:pt x="65" y="6"/>
                    <a:pt x="62" y="6"/>
                  </a:cubicBezTo>
                  <a:cubicBezTo>
                    <a:pt x="61" y="6"/>
                    <a:pt x="60" y="6"/>
                    <a:pt x="59" y="6"/>
                  </a:cubicBezTo>
                  <a:cubicBezTo>
                    <a:pt x="57" y="6"/>
                    <a:pt x="52" y="6"/>
                    <a:pt x="49" y="6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220" name="组合 219"/>
          <p:cNvGrpSpPr/>
          <p:nvPr/>
        </p:nvGrpSpPr>
        <p:grpSpPr>
          <a:xfrm>
            <a:off x="5582285" y="2428876"/>
            <a:ext cx="644525" cy="752475"/>
            <a:chOff x="5165725" y="2428876"/>
            <a:chExt cx="644525" cy="752475"/>
          </a:xfrm>
          <a:noFill/>
        </p:grpSpPr>
        <p:sp>
          <p:nvSpPr>
            <p:cNvPr id="148" name="Freeform 138"/>
            <p:cNvSpPr/>
            <p:nvPr/>
          </p:nvSpPr>
          <p:spPr bwMode="auto">
            <a:xfrm>
              <a:off x="5446713" y="2663826"/>
              <a:ext cx="158750" cy="309563"/>
            </a:xfrm>
            <a:custGeom>
              <a:avLst/>
              <a:gdLst>
                <a:gd name="T0" fmla="*/ 1 w 65"/>
                <a:gd name="T1" fmla="*/ 127 h 128"/>
                <a:gd name="T2" fmla="*/ 10 w 65"/>
                <a:gd name="T3" fmla="*/ 126 h 128"/>
                <a:gd name="T4" fmla="*/ 37 w 65"/>
                <a:gd name="T5" fmla="*/ 125 h 128"/>
                <a:gd name="T6" fmla="*/ 54 w 65"/>
                <a:gd name="T7" fmla="*/ 126 h 128"/>
                <a:gd name="T8" fmla="*/ 58 w 65"/>
                <a:gd name="T9" fmla="*/ 127 h 128"/>
                <a:gd name="T10" fmla="*/ 63 w 65"/>
                <a:gd name="T11" fmla="*/ 128 h 128"/>
                <a:gd name="T12" fmla="*/ 65 w 65"/>
                <a:gd name="T13" fmla="*/ 128 h 128"/>
                <a:gd name="T14" fmla="*/ 65 w 65"/>
                <a:gd name="T15" fmla="*/ 128 h 128"/>
                <a:gd name="T16" fmla="*/ 65 w 65"/>
                <a:gd name="T17" fmla="*/ 127 h 128"/>
                <a:gd name="T18" fmla="*/ 49 w 65"/>
                <a:gd name="T19" fmla="*/ 121 h 128"/>
                <a:gd name="T20" fmla="*/ 47 w 65"/>
                <a:gd name="T21" fmla="*/ 121 h 128"/>
                <a:gd name="T22" fmla="*/ 39 w 65"/>
                <a:gd name="T23" fmla="*/ 121 h 128"/>
                <a:gd name="T24" fmla="*/ 38 w 65"/>
                <a:gd name="T25" fmla="*/ 115 h 128"/>
                <a:gd name="T26" fmla="*/ 34 w 65"/>
                <a:gd name="T27" fmla="*/ 95 h 128"/>
                <a:gd name="T28" fmla="*/ 35 w 65"/>
                <a:gd name="T29" fmla="*/ 26 h 128"/>
                <a:gd name="T30" fmla="*/ 38 w 65"/>
                <a:gd name="T31" fmla="*/ 16 h 128"/>
                <a:gd name="T32" fmla="*/ 40 w 65"/>
                <a:gd name="T33" fmla="*/ 1 h 128"/>
                <a:gd name="T34" fmla="*/ 40 w 65"/>
                <a:gd name="T35" fmla="*/ 0 h 128"/>
                <a:gd name="T36" fmla="*/ 37 w 65"/>
                <a:gd name="T37" fmla="*/ 0 h 128"/>
                <a:gd name="T38" fmla="*/ 36 w 65"/>
                <a:gd name="T39" fmla="*/ 0 h 128"/>
                <a:gd name="T40" fmla="*/ 36 w 65"/>
                <a:gd name="T41" fmla="*/ 1 h 128"/>
                <a:gd name="T42" fmla="*/ 35 w 65"/>
                <a:gd name="T43" fmla="*/ 3 h 128"/>
                <a:gd name="T44" fmla="*/ 14 w 65"/>
                <a:gd name="T45" fmla="*/ 56 h 128"/>
                <a:gd name="T46" fmla="*/ 13 w 65"/>
                <a:gd name="T47" fmla="*/ 56 h 128"/>
                <a:gd name="T48" fmla="*/ 12 w 65"/>
                <a:gd name="T49" fmla="*/ 60 h 128"/>
                <a:gd name="T50" fmla="*/ 12 w 65"/>
                <a:gd name="T51" fmla="*/ 60 h 128"/>
                <a:gd name="T52" fmla="*/ 12 w 65"/>
                <a:gd name="T53" fmla="*/ 60 h 128"/>
                <a:gd name="T54" fmla="*/ 25 w 65"/>
                <a:gd name="T55" fmla="*/ 48 h 128"/>
                <a:gd name="T56" fmla="*/ 27 w 65"/>
                <a:gd name="T57" fmla="*/ 44 h 128"/>
                <a:gd name="T58" fmla="*/ 28 w 65"/>
                <a:gd name="T59" fmla="*/ 44 h 128"/>
                <a:gd name="T60" fmla="*/ 29 w 65"/>
                <a:gd name="T61" fmla="*/ 44 h 128"/>
                <a:gd name="T62" fmla="*/ 29 w 65"/>
                <a:gd name="T63" fmla="*/ 44 h 128"/>
                <a:gd name="T64" fmla="*/ 29 w 65"/>
                <a:gd name="T65" fmla="*/ 42 h 128"/>
                <a:gd name="T66" fmla="*/ 31 w 65"/>
                <a:gd name="T67" fmla="*/ 35 h 128"/>
                <a:gd name="T68" fmla="*/ 34 w 65"/>
                <a:gd name="T69" fmla="*/ 121 h 128"/>
                <a:gd name="T70" fmla="*/ 29 w 65"/>
                <a:gd name="T71" fmla="*/ 120 h 128"/>
                <a:gd name="T72" fmla="*/ 4 w 65"/>
                <a:gd name="T73" fmla="*/ 123 h 128"/>
                <a:gd name="T74" fmla="*/ 3 w 65"/>
                <a:gd name="T75" fmla="*/ 123 h 128"/>
                <a:gd name="T76" fmla="*/ 0 w 65"/>
                <a:gd name="T77" fmla="*/ 124 h 128"/>
                <a:gd name="T78" fmla="*/ 0 w 65"/>
                <a:gd name="T79" fmla="*/ 126 h 128"/>
                <a:gd name="T80" fmla="*/ 0 w 65"/>
                <a:gd name="T81" fmla="*/ 127 h 128"/>
                <a:gd name="T82" fmla="*/ 1 w 65"/>
                <a:gd name="T83" fmla="*/ 127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65" h="128">
                  <a:moveTo>
                    <a:pt x="1" y="127"/>
                  </a:moveTo>
                  <a:cubicBezTo>
                    <a:pt x="4" y="126"/>
                    <a:pt x="7" y="126"/>
                    <a:pt x="10" y="126"/>
                  </a:cubicBezTo>
                  <a:cubicBezTo>
                    <a:pt x="19" y="126"/>
                    <a:pt x="28" y="125"/>
                    <a:pt x="37" y="125"/>
                  </a:cubicBezTo>
                  <a:cubicBezTo>
                    <a:pt x="43" y="125"/>
                    <a:pt x="49" y="125"/>
                    <a:pt x="54" y="126"/>
                  </a:cubicBezTo>
                  <a:cubicBezTo>
                    <a:pt x="55" y="126"/>
                    <a:pt x="57" y="127"/>
                    <a:pt x="58" y="127"/>
                  </a:cubicBezTo>
                  <a:cubicBezTo>
                    <a:pt x="60" y="128"/>
                    <a:pt x="61" y="128"/>
                    <a:pt x="63" y="128"/>
                  </a:cubicBezTo>
                  <a:cubicBezTo>
                    <a:pt x="63" y="128"/>
                    <a:pt x="64" y="128"/>
                    <a:pt x="65" y="128"/>
                  </a:cubicBezTo>
                  <a:cubicBezTo>
                    <a:pt x="65" y="128"/>
                    <a:pt x="65" y="128"/>
                    <a:pt x="65" y="128"/>
                  </a:cubicBezTo>
                  <a:cubicBezTo>
                    <a:pt x="65" y="127"/>
                    <a:pt x="65" y="127"/>
                    <a:pt x="65" y="127"/>
                  </a:cubicBezTo>
                  <a:cubicBezTo>
                    <a:pt x="63" y="122"/>
                    <a:pt x="56" y="121"/>
                    <a:pt x="49" y="121"/>
                  </a:cubicBezTo>
                  <a:cubicBezTo>
                    <a:pt x="47" y="121"/>
                    <a:pt x="47" y="121"/>
                    <a:pt x="47" y="121"/>
                  </a:cubicBezTo>
                  <a:cubicBezTo>
                    <a:pt x="44" y="121"/>
                    <a:pt x="41" y="121"/>
                    <a:pt x="39" y="121"/>
                  </a:cubicBezTo>
                  <a:cubicBezTo>
                    <a:pt x="39" y="119"/>
                    <a:pt x="38" y="117"/>
                    <a:pt x="38" y="115"/>
                  </a:cubicBezTo>
                  <a:cubicBezTo>
                    <a:pt x="36" y="109"/>
                    <a:pt x="35" y="102"/>
                    <a:pt x="34" y="95"/>
                  </a:cubicBezTo>
                  <a:cubicBezTo>
                    <a:pt x="33" y="77"/>
                    <a:pt x="32" y="51"/>
                    <a:pt x="35" y="26"/>
                  </a:cubicBezTo>
                  <a:cubicBezTo>
                    <a:pt x="36" y="22"/>
                    <a:pt x="37" y="19"/>
                    <a:pt x="38" y="16"/>
                  </a:cubicBezTo>
                  <a:cubicBezTo>
                    <a:pt x="39" y="11"/>
                    <a:pt x="40" y="6"/>
                    <a:pt x="40" y="1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36" y="1"/>
                    <a:pt x="36" y="1"/>
                    <a:pt x="36" y="1"/>
                  </a:cubicBezTo>
                  <a:cubicBezTo>
                    <a:pt x="36" y="1"/>
                    <a:pt x="35" y="2"/>
                    <a:pt x="35" y="3"/>
                  </a:cubicBezTo>
                  <a:cubicBezTo>
                    <a:pt x="30" y="23"/>
                    <a:pt x="25" y="44"/>
                    <a:pt x="14" y="56"/>
                  </a:cubicBezTo>
                  <a:cubicBezTo>
                    <a:pt x="14" y="56"/>
                    <a:pt x="13" y="56"/>
                    <a:pt x="13" y="56"/>
                  </a:cubicBezTo>
                  <a:cubicBezTo>
                    <a:pt x="12" y="57"/>
                    <a:pt x="11" y="58"/>
                    <a:pt x="12" y="60"/>
                  </a:cubicBezTo>
                  <a:cubicBezTo>
                    <a:pt x="12" y="60"/>
                    <a:pt x="12" y="60"/>
                    <a:pt x="12" y="60"/>
                  </a:cubicBezTo>
                  <a:cubicBezTo>
                    <a:pt x="12" y="60"/>
                    <a:pt x="12" y="60"/>
                    <a:pt x="12" y="60"/>
                  </a:cubicBezTo>
                  <a:cubicBezTo>
                    <a:pt x="20" y="59"/>
                    <a:pt x="23" y="53"/>
                    <a:pt x="25" y="48"/>
                  </a:cubicBezTo>
                  <a:cubicBezTo>
                    <a:pt x="26" y="46"/>
                    <a:pt x="26" y="45"/>
                    <a:pt x="27" y="44"/>
                  </a:cubicBezTo>
                  <a:cubicBezTo>
                    <a:pt x="27" y="44"/>
                    <a:pt x="28" y="44"/>
                    <a:pt x="28" y="44"/>
                  </a:cubicBezTo>
                  <a:cubicBezTo>
                    <a:pt x="29" y="44"/>
                    <a:pt x="29" y="44"/>
                    <a:pt x="29" y="44"/>
                  </a:cubicBezTo>
                  <a:cubicBezTo>
                    <a:pt x="29" y="44"/>
                    <a:pt x="29" y="44"/>
                    <a:pt x="29" y="44"/>
                  </a:cubicBezTo>
                  <a:cubicBezTo>
                    <a:pt x="29" y="43"/>
                    <a:pt x="29" y="43"/>
                    <a:pt x="29" y="42"/>
                  </a:cubicBezTo>
                  <a:cubicBezTo>
                    <a:pt x="29" y="40"/>
                    <a:pt x="29" y="37"/>
                    <a:pt x="31" y="35"/>
                  </a:cubicBezTo>
                  <a:cubicBezTo>
                    <a:pt x="28" y="62"/>
                    <a:pt x="27" y="92"/>
                    <a:pt x="34" y="121"/>
                  </a:cubicBezTo>
                  <a:cubicBezTo>
                    <a:pt x="33" y="120"/>
                    <a:pt x="31" y="120"/>
                    <a:pt x="29" y="120"/>
                  </a:cubicBezTo>
                  <a:cubicBezTo>
                    <a:pt x="18" y="120"/>
                    <a:pt x="10" y="121"/>
                    <a:pt x="4" y="123"/>
                  </a:cubicBezTo>
                  <a:cubicBezTo>
                    <a:pt x="4" y="123"/>
                    <a:pt x="4" y="123"/>
                    <a:pt x="3" y="123"/>
                  </a:cubicBezTo>
                  <a:cubicBezTo>
                    <a:pt x="2" y="123"/>
                    <a:pt x="1" y="123"/>
                    <a:pt x="0" y="124"/>
                  </a:cubicBezTo>
                  <a:cubicBezTo>
                    <a:pt x="0" y="125"/>
                    <a:pt x="0" y="125"/>
                    <a:pt x="0" y="126"/>
                  </a:cubicBezTo>
                  <a:cubicBezTo>
                    <a:pt x="0" y="127"/>
                    <a:pt x="0" y="127"/>
                    <a:pt x="0" y="127"/>
                  </a:cubicBezTo>
                  <a:lnTo>
                    <a:pt x="1" y="127"/>
                  </a:ln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9" name="Freeform 139"/>
            <p:cNvSpPr>
              <a:spLocks noEditPoints="1"/>
            </p:cNvSpPr>
            <p:nvPr/>
          </p:nvSpPr>
          <p:spPr bwMode="auto">
            <a:xfrm>
              <a:off x="5165725" y="2428876"/>
              <a:ext cx="644525" cy="752475"/>
            </a:xfrm>
            <a:custGeom>
              <a:avLst/>
              <a:gdLst>
                <a:gd name="T0" fmla="*/ 255 w 266"/>
                <a:gd name="T1" fmla="*/ 288 h 311"/>
                <a:gd name="T2" fmla="*/ 249 w 266"/>
                <a:gd name="T3" fmla="*/ 263 h 311"/>
                <a:gd name="T4" fmla="*/ 241 w 266"/>
                <a:gd name="T5" fmla="*/ 226 h 311"/>
                <a:gd name="T6" fmla="*/ 237 w 266"/>
                <a:gd name="T7" fmla="*/ 183 h 311"/>
                <a:gd name="T8" fmla="*/ 234 w 266"/>
                <a:gd name="T9" fmla="*/ 169 h 311"/>
                <a:gd name="T10" fmla="*/ 233 w 266"/>
                <a:gd name="T11" fmla="*/ 144 h 311"/>
                <a:gd name="T12" fmla="*/ 233 w 266"/>
                <a:gd name="T13" fmla="*/ 57 h 311"/>
                <a:gd name="T14" fmla="*/ 242 w 266"/>
                <a:gd name="T15" fmla="*/ 23 h 311"/>
                <a:gd name="T16" fmla="*/ 181 w 266"/>
                <a:gd name="T17" fmla="*/ 17 h 311"/>
                <a:gd name="T18" fmla="*/ 180 w 266"/>
                <a:gd name="T19" fmla="*/ 24 h 311"/>
                <a:gd name="T20" fmla="*/ 180 w 266"/>
                <a:gd name="T21" fmla="*/ 36 h 311"/>
                <a:gd name="T22" fmla="*/ 168 w 266"/>
                <a:gd name="T23" fmla="*/ 48 h 311"/>
                <a:gd name="T24" fmla="*/ 176 w 266"/>
                <a:gd name="T25" fmla="*/ 39 h 311"/>
                <a:gd name="T26" fmla="*/ 175 w 266"/>
                <a:gd name="T27" fmla="*/ 15 h 311"/>
                <a:gd name="T28" fmla="*/ 148 w 266"/>
                <a:gd name="T29" fmla="*/ 15 h 311"/>
                <a:gd name="T30" fmla="*/ 101 w 266"/>
                <a:gd name="T31" fmla="*/ 12 h 311"/>
                <a:gd name="T32" fmla="*/ 60 w 266"/>
                <a:gd name="T33" fmla="*/ 8 h 311"/>
                <a:gd name="T34" fmla="*/ 60 w 266"/>
                <a:gd name="T35" fmla="*/ 26 h 311"/>
                <a:gd name="T36" fmla="*/ 72 w 266"/>
                <a:gd name="T37" fmla="*/ 33 h 311"/>
                <a:gd name="T38" fmla="*/ 45 w 266"/>
                <a:gd name="T39" fmla="*/ 31 h 311"/>
                <a:gd name="T40" fmla="*/ 55 w 266"/>
                <a:gd name="T41" fmla="*/ 23 h 311"/>
                <a:gd name="T42" fmla="*/ 55 w 266"/>
                <a:gd name="T43" fmla="*/ 6 h 311"/>
                <a:gd name="T44" fmla="*/ 29 w 266"/>
                <a:gd name="T45" fmla="*/ 3 h 311"/>
                <a:gd name="T46" fmla="*/ 8 w 266"/>
                <a:gd name="T47" fmla="*/ 1 h 311"/>
                <a:gd name="T48" fmla="*/ 9 w 266"/>
                <a:gd name="T49" fmla="*/ 4 h 311"/>
                <a:gd name="T50" fmla="*/ 6 w 266"/>
                <a:gd name="T51" fmla="*/ 17 h 311"/>
                <a:gd name="T52" fmla="*/ 5 w 266"/>
                <a:gd name="T53" fmla="*/ 20 h 311"/>
                <a:gd name="T54" fmla="*/ 6 w 266"/>
                <a:gd name="T55" fmla="*/ 23 h 311"/>
                <a:gd name="T56" fmla="*/ 4 w 266"/>
                <a:gd name="T57" fmla="*/ 44 h 311"/>
                <a:gd name="T58" fmla="*/ 3 w 266"/>
                <a:gd name="T59" fmla="*/ 154 h 311"/>
                <a:gd name="T60" fmla="*/ 15 w 266"/>
                <a:gd name="T61" fmla="*/ 290 h 311"/>
                <a:gd name="T62" fmla="*/ 15 w 266"/>
                <a:gd name="T63" fmla="*/ 294 h 311"/>
                <a:gd name="T64" fmla="*/ 20 w 266"/>
                <a:gd name="T65" fmla="*/ 304 h 311"/>
                <a:gd name="T66" fmla="*/ 21 w 266"/>
                <a:gd name="T67" fmla="*/ 295 h 311"/>
                <a:gd name="T68" fmla="*/ 182 w 266"/>
                <a:gd name="T69" fmla="*/ 301 h 311"/>
                <a:gd name="T70" fmla="*/ 260 w 266"/>
                <a:gd name="T71" fmla="*/ 311 h 311"/>
                <a:gd name="T72" fmla="*/ 11 w 266"/>
                <a:gd name="T73" fmla="*/ 251 h 311"/>
                <a:gd name="T74" fmla="*/ 11 w 266"/>
                <a:gd name="T75" fmla="*/ 231 h 311"/>
                <a:gd name="T76" fmla="*/ 8 w 266"/>
                <a:gd name="T77" fmla="*/ 175 h 311"/>
                <a:gd name="T78" fmla="*/ 7 w 266"/>
                <a:gd name="T79" fmla="*/ 65 h 311"/>
                <a:gd name="T80" fmla="*/ 10 w 266"/>
                <a:gd name="T81" fmla="*/ 23 h 311"/>
                <a:gd name="T82" fmla="*/ 13 w 266"/>
                <a:gd name="T83" fmla="*/ 7 h 311"/>
                <a:gd name="T84" fmla="*/ 14 w 266"/>
                <a:gd name="T85" fmla="*/ 5 h 311"/>
                <a:gd name="T86" fmla="*/ 51 w 266"/>
                <a:gd name="T87" fmla="*/ 25 h 311"/>
                <a:gd name="T88" fmla="*/ 60 w 266"/>
                <a:gd name="T89" fmla="*/ 58 h 311"/>
                <a:gd name="T90" fmla="*/ 65 w 266"/>
                <a:gd name="T91" fmla="*/ 23 h 311"/>
                <a:gd name="T92" fmla="*/ 168 w 266"/>
                <a:gd name="T93" fmla="*/ 20 h 311"/>
                <a:gd name="T94" fmla="*/ 168 w 266"/>
                <a:gd name="T95" fmla="*/ 21 h 311"/>
                <a:gd name="T96" fmla="*/ 170 w 266"/>
                <a:gd name="T97" fmla="*/ 20 h 311"/>
                <a:gd name="T98" fmla="*/ 171 w 266"/>
                <a:gd name="T99" fmla="*/ 25 h 311"/>
                <a:gd name="T100" fmla="*/ 182 w 266"/>
                <a:gd name="T101" fmla="*/ 62 h 311"/>
                <a:gd name="T102" fmla="*/ 184 w 266"/>
                <a:gd name="T103" fmla="*/ 33 h 311"/>
                <a:gd name="T104" fmla="*/ 205 w 266"/>
                <a:gd name="T105" fmla="*/ 23 h 311"/>
                <a:gd name="T106" fmla="*/ 228 w 266"/>
                <a:gd name="T107" fmla="*/ 67 h 311"/>
                <a:gd name="T108" fmla="*/ 234 w 266"/>
                <a:gd name="T109" fmla="*/ 199 h 311"/>
                <a:gd name="T110" fmla="*/ 237 w 266"/>
                <a:gd name="T111" fmla="*/ 220 h 311"/>
                <a:gd name="T112" fmla="*/ 238 w 266"/>
                <a:gd name="T113" fmla="*/ 233 h 311"/>
                <a:gd name="T114" fmla="*/ 245 w 266"/>
                <a:gd name="T115" fmla="*/ 266 h 311"/>
                <a:gd name="T116" fmla="*/ 251 w 266"/>
                <a:gd name="T117" fmla="*/ 290 h 311"/>
                <a:gd name="T118" fmla="*/ 229 w 266"/>
                <a:gd name="T119" fmla="*/ 302 h 311"/>
                <a:gd name="T120" fmla="*/ 123 w 266"/>
                <a:gd name="T121" fmla="*/ 298 h 311"/>
                <a:gd name="T122" fmla="*/ 15 w 266"/>
                <a:gd name="T123" fmla="*/ 271 h 3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66" h="311">
                  <a:moveTo>
                    <a:pt x="266" y="310"/>
                  </a:moveTo>
                  <a:cubicBezTo>
                    <a:pt x="266" y="304"/>
                    <a:pt x="263" y="300"/>
                    <a:pt x="260" y="296"/>
                  </a:cubicBezTo>
                  <a:cubicBezTo>
                    <a:pt x="258" y="294"/>
                    <a:pt x="257" y="291"/>
                    <a:pt x="255" y="288"/>
                  </a:cubicBezTo>
                  <a:cubicBezTo>
                    <a:pt x="254" y="286"/>
                    <a:pt x="254" y="284"/>
                    <a:pt x="254" y="281"/>
                  </a:cubicBezTo>
                  <a:cubicBezTo>
                    <a:pt x="253" y="280"/>
                    <a:pt x="253" y="278"/>
                    <a:pt x="253" y="276"/>
                  </a:cubicBezTo>
                  <a:cubicBezTo>
                    <a:pt x="252" y="272"/>
                    <a:pt x="250" y="267"/>
                    <a:pt x="249" y="263"/>
                  </a:cubicBezTo>
                  <a:cubicBezTo>
                    <a:pt x="248" y="259"/>
                    <a:pt x="247" y="256"/>
                    <a:pt x="246" y="252"/>
                  </a:cubicBezTo>
                  <a:cubicBezTo>
                    <a:pt x="246" y="251"/>
                    <a:pt x="246" y="251"/>
                    <a:pt x="246" y="251"/>
                  </a:cubicBezTo>
                  <a:cubicBezTo>
                    <a:pt x="244" y="243"/>
                    <a:pt x="242" y="235"/>
                    <a:pt x="241" y="226"/>
                  </a:cubicBezTo>
                  <a:cubicBezTo>
                    <a:pt x="240" y="212"/>
                    <a:pt x="239" y="203"/>
                    <a:pt x="237" y="190"/>
                  </a:cubicBezTo>
                  <a:cubicBezTo>
                    <a:pt x="237" y="189"/>
                    <a:pt x="237" y="189"/>
                    <a:pt x="237" y="189"/>
                  </a:cubicBezTo>
                  <a:cubicBezTo>
                    <a:pt x="237" y="187"/>
                    <a:pt x="237" y="185"/>
                    <a:pt x="237" y="183"/>
                  </a:cubicBezTo>
                  <a:cubicBezTo>
                    <a:pt x="237" y="181"/>
                    <a:pt x="237" y="178"/>
                    <a:pt x="236" y="176"/>
                  </a:cubicBezTo>
                  <a:cubicBezTo>
                    <a:pt x="236" y="175"/>
                    <a:pt x="236" y="174"/>
                    <a:pt x="235" y="173"/>
                  </a:cubicBezTo>
                  <a:cubicBezTo>
                    <a:pt x="235" y="171"/>
                    <a:pt x="234" y="170"/>
                    <a:pt x="234" y="169"/>
                  </a:cubicBezTo>
                  <a:cubicBezTo>
                    <a:pt x="234" y="166"/>
                    <a:pt x="234" y="163"/>
                    <a:pt x="234" y="159"/>
                  </a:cubicBezTo>
                  <a:cubicBezTo>
                    <a:pt x="234" y="156"/>
                    <a:pt x="234" y="152"/>
                    <a:pt x="234" y="149"/>
                  </a:cubicBezTo>
                  <a:cubicBezTo>
                    <a:pt x="233" y="147"/>
                    <a:pt x="233" y="146"/>
                    <a:pt x="233" y="144"/>
                  </a:cubicBezTo>
                  <a:cubicBezTo>
                    <a:pt x="232" y="143"/>
                    <a:pt x="232" y="141"/>
                    <a:pt x="232" y="139"/>
                  </a:cubicBezTo>
                  <a:cubicBezTo>
                    <a:pt x="230" y="117"/>
                    <a:pt x="231" y="95"/>
                    <a:pt x="232" y="73"/>
                  </a:cubicBezTo>
                  <a:cubicBezTo>
                    <a:pt x="233" y="67"/>
                    <a:pt x="233" y="62"/>
                    <a:pt x="233" y="57"/>
                  </a:cubicBezTo>
                  <a:cubicBezTo>
                    <a:pt x="234" y="46"/>
                    <a:pt x="235" y="36"/>
                    <a:pt x="235" y="26"/>
                  </a:cubicBezTo>
                  <a:cubicBezTo>
                    <a:pt x="236" y="26"/>
                    <a:pt x="236" y="26"/>
                    <a:pt x="237" y="26"/>
                  </a:cubicBezTo>
                  <a:cubicBezTo>
                    <a:pt x="239" y="25"/>
                    <a:pt x="241" y="25"/>
                    <a:pt x="242" y="23"/>
                  </a:cubicBezTo>
                  <a:cubicBezTo>
                    <a:pt x="242" y="22"/>
                    <a:pt x="242" y="22"/>
                    <a:pt x="242" y="22"/>
                  </a:cubicBezTo>
                  <a:cubicBezTo>
                    <a:pt x="241" y="22"/>
                    <a:pt x="241" y="22"/>
                    <a:pt x="241" y="22"/>
                  </a:cubicBezTo>
                  <a:cubicBezTo>
                    <a:pt x="224" y="20"/>
                    <a:pt x="196" y="18"/>
                    <a:pt x="181" y="17"/>
                  </a:cubicBezTo>
                  <a:cubicBezTo>
                    <a:pt x="180" y="17"/>
                    <a:pt x="180" y="17"/>
                    <a:pt x="180" y="17"/>
                  </a:cubicBezTo>
                  <a:cubicBezTo>
                    <a:pt x="180" y="18"/>
                    <a:pt x="180" y="18"/>
                    <a:pt x="180" y="18"/>
                  </a:cubicBezTo>
                  <a:cubicBezTo>
                    <a:pt x="180" y="20"/>
                    <a:pt x="180" y="22"/>
                    <a:pt x="180" y="24"/>
                  </a:cubicBezTo>
                  <a:cubicBezTo>
                    <a:pt x="180" y="27"/>
                    <a:pt x="179" y="31"/>
                    <a:pt x="180" y="35"/>
                  </a:cubicBezTo>
                  <a:cubicBezTo>
                    <a:pt x="180" y="36"/>
                    <a:pt x="180" y="36"/>
                    <a:pt x="180" y="36"/>
                  </a:cubicBezTo>
                  <a:cubicBezTo>
                    <a:pt x="180" y="36"/>
                    <a:pt x="180" y="36"/>
                    <a:pt x="180" y="36"/>
                  </a:cubicBezTo>
                  <a:cubicBezTo>
                    <a:pt x="188" y="38"/>
                    <a:pt x="193" y="41"/>
                    <a:pt x="192" y="52"/>
                  </a:cubicBezTo>
                  <a:cubicBezTo>
                    <a:pt x="190" y="55"/>
                    <a:pt x="187" y="57"/>
                    <a:pt x="182" y="57"/>
                  </a:cubicBezTo>
                  <a:cubicBezTo>
                    <a:pt x="176" y="57"/>
                    <a:pt x="169" y="54"/>
                    <a:pt x="168" y="48"/>
                  </a:cubicBezTo>
                  <a:cubicBezTo>
                    <a:pt x="167" y="46"/>
                    <a:pt x="168" y="43"/>
                    <a:pt x="170" y="41"/>
                  </a:cubicBezTo>
                  <a:cubicBezTo>
                    <a:pt x="171" y="40"/>
                    <a:pt x="173" y="39"/>
                    <a:pt x="176" y="39"/>
                  </a:cubicBezTo>
                  <a:cubicBezTo>
                    <a:pt x="176" y="39"/>
                    <a:pt x="176" y="39"/>
                    <a:pt x="176" y="39"/>
                  </a:cubicBezTo>
                  <a:cubicBezTo>
                    <a:pt x="176" y="38"/>
                    <a:pt x="176" y="38"/>
                    <a:pt x="176" y="38"/>
                  </a:cubicBezTo>
                  <a:cubicBezTo>
                    <a:pt x="177" y="32"/>
                    <a:pt x="176" y="24"/>
                    <a:pt x="175" y="17"/>
                  </a:cubicBezTo>
                  <a:cubicBezTo>
                    <a:pt x="175" y="15"/>
                    <a:pt x="175" y="15"/>
                    <a:pt x="175" y="15"/>
                  </a:cubicBezTo>
                  <a:cubicBezTo>
                    <a:pt x="174" y="15"/>
                    <a:pt x="174" y="15"/>
                    <a:pt x="174" y="15"/>
                  </a:cubicBezTo>
                  <a:cubicBezTo>
                    <a:pt x="171" y="15"/>
                    <a:pt x="167" y="16"/>
                    <a:pt x="163" y="16"/>
                  </a:cubicBezTo>
                  <a:cubicBezTo>
                    <a:pt x="158" y="16"/>
                    <a:pt x="153" y="15"/>
                    <a:pt x="148" y="15"/>
                  </a:cubicBezTo>
                  <a:cubicBezTo>
                    <a:pt x="144" y="15"/>
                    <a:pt x="141" y="14"/>
                    <a:pt x="137" y="14"/>
                  </a:cubicBezTo>
                  <a:cubicBezTo>
                    <a:pt x="131" y="14"/>
                    <a:pt x="126" y="13"/>
                    <a:pt x="120" y="13"/>
                  </a:cubicBezTo>
                  <a:cubicBezTo>
                    <a:pt x="114" y="12"/>
                    <a:pt x="108" y="12"/>
                    <a:pt x="101" y="12"/>
                  </a:cubicBezTo>
                  <a:cubicBezTo>
                    <a:pt x="95" y="11"/>
                    <a:pt x="90" y="11"/>
                    <a:pt x="85" y="10"/>
                  </a:cubicBezTo>
                  <a:cubicBezTo>
                    <a:pt x="77" y="9"/>
                    <a:pt x="69" y="8"/>
                    <a:pt x="61" y="8"/>
                  </a:cubicBezTo>
                  <a:cubicBezTo>
                    <a:pt x="60" y="8"/>
                    <a:pt x="60" y="8"/>
                    <a:pt x="60" y="8"/>
                  </a:cubicBezTo>
                  <a:cubicBezTo>
                    <a:pt x="61" y="9"/>
                    <a:pt x="61" y="9"/>
                    <a:pt x="61" y="9"/>
                  </a:cubicBezTo>
                  <a:cubicBezTo>
                    <a:pt x="61" y="15"/>
                    <a:pt x="61" y="20"/>
                    <a:pt x="61" y="26"/>
                  </a:cubicBezTo>
                  <a:cubicBezTo>
                    <a:pt x="60" y="26"/>
                    <a:pt x="60" y="26"/>
                    <a:pt x="60" y="26"/>
                  </a:cubicBezTo>
                  <a:cubicBezTo>
                    <a:pt x="61" y="27"/>
                    <a:pt x="61" y="27"/>
                    <a:pt x="61" y="27"/>
                  </a:cubicBezTo>
                  <a:cubicBezTo>
                    <a:pt x="62" y="27"/>
                    <a:pt x="64" y="28"/>
                    <a:pt x="65" y="28"/>
                  </a:cubicBezTo>
                  <a:cubicBezTo>
                    <a:pt x="68" y="29"/>
                    <a:pt x="72" y="30"/>
                    <a:pt x="72" y="33"/>
                  </a:cubicBezTo>
                  <a:cubicBezTo>
                    <a:pt x="74" y="42"/>
                    <a:pt x="70" y="52"/>
                    <a:pt x="63" y="53"/>
                  </a:cubicBezTo>
                  <a:cubicBezTo>
                    <a:pt x="56" y="55"/>
                    <a:pt x="44" y="50"/>
                    <a:pt x="42" y="43"/>
                  </a:cubicBezTo>
                  <a:cubicBezTo>
                    <a:pt x="41" y="40"/>
                    <a:pt x="42" y="35"/>
                    <a:pt x="45" y="31"/>
                  </a:cubicBezTo>
                  <a:cubicBezTo>
                    <a:pt x="45" y="31"/>
                    <a:pt x="46" y="31"/>
                    <a:pt x="47" y="31"/>
                  </a:cubicBezTo>
                  <a:cubicBezTo>
                    <a:pt x="50" y="31"/>
                    <a:pt x="53" y="32"/>
                    <a:pt x="55" y="30"/>
                  </a:cubicBezTo>
                  <a:cubicBezTo>
                    <a:pt x="57" y="28"/>
                    <a:pt x="56" y="26"/>
                    <a:pt x="55" y="23"/>
                  </a:cubicBezTo>
                  <a:cubicBezTo>
                    <a:pt x="55" y="21"/>
                    <a:pt x="55" y="20"/>
                    <a:pt x="55" y="18"/>
                  </a:cubicBezTo>
                  <a:cubicBezTo>
                    <a:pt x="55" y="16"/>
                    <a:pt x="55" y="13"/>
                    <a:pt x="55" y="11"/>
                  </a:cubicBezTo>
                  <a:cubicBezTo>
                    <a:pt x="55" y="9"/>
                    <a:pt x="55" y="8"/>
                    <a:pt x="55" y="6"/>
                  </a:cubicBezTo>
                  <a:cubicBezTo>
                    <a:pt x="55" y="6"/>
                    <a:pt x="55" y="6"/>
                    <a:pt x="55" y="6"/>
                  </a:cubicBezTo>
                  <a:cubicBezTo>
                    <a:pt x="55" y="6"/>
                    <a:pt x="55" y="6"/>
                    <a:pt x="55" y="6"/>
                  </a:cubicBezTo>
                  <a:cubicBezTo>
                    <a:pt x="46" y="6"/>
                    <a:pt x="38" y="4"/>
                    <a:pt x="29" y="3"/>
                  </a:cubicBezTo>
                  <a:cubicBezTo>
                    <a:pt x="24" y="2"/>
                    <a:pt x="20" y="1"/>
                    <a:pt x="16" y="0"/>
                  </a:cubicBezTo>
                  <a:cubicBezTo>
                    <a:pt x="15" y="0"/>
                    <a:pt x="13" y="0"/>
                    <a:pt x="12" y="0"/>
                  </a:cubicBezTo>
                  <a:cubicBezTo>
                    <a:pt x="10" y="0"/>
                    <a:pt x="9" y="0"/>
                    <a:pt x="8" y="1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3"/>
                    <a:pt x="7" y="3"/>
                    <a:pt x="7" y="4"/>
                  </a:cubicBezTo>
                  <a:cubicBezTo>
                    <a:pt x="8" y="4"/>
                    <a:pt x="8" y="4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9" y="4"/>
                    <a:pt x="9" y="5"/>
                  </a:cubicBezTo>
                  <a:cubicBezTo>
                    <a:pt x="8" y="8"/>
                    <a:pt x="7" y="13"/>
                    <a:pt x="6" y="17"/>
                  </a:cubicBezTo>
                  <a:cubicBezTo>
                    <a:pt x="6" y="18"/>
                    <a:pt x="6" y="19"/>
                    <a:pt x="5" y="20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5" y="21"/>
                    <a:pt x="5" y="21"/>
                    <a:pt x="5" y="21"/>
                  </a:cubicBezTo>
                  <a:cubicBezTo>
                    <a:pt x="5" y="21"/>
                    <a:pt x="5" y="22"/>
                    <a:pt x="5" y="22"/>
                  </a:cubicBezTo>
                  <a:cubicBezTo>
                    <a:pt x="5" y="22"/>
                    <a:pt x="6" y="23"/>
                    <a:pt x="6" y="23"/>
                  </a:cubicBezTo>
                  <a:cubicBezTo>
                    <a:pt x="6" y="26"/>
                    <a:pt x="6" y="30"/>
                    <a:pt x="5" y="33"/>
                  </a:cubicBezTo>
                  <a:cubicBezTo>
                    <a:pt x="5" y="35"/>
                    <a:pt x="5" y="37"/>
                    <a:pt x="5" y="39"/>
                  </a:cubicBezTo>
                  <a:cubicBezTo>
                    <a:pt x="4" y="44"/>
                    <a:pt x="4" y="44"/>
                    <a:pt x="4" y="44"/>
                  </a:cubicBezTo>
                  <a:cubicBezTo>
                    <a:pt x="4" y="48"/>
                    <a:pt x="4" y="52"/>
                    <a:pt x="3" y="56"/>
                  </a:cubicBezTo>
                  <a:cubicBezTo>
                    <a:pt x="0" y="84"/>
                    <a:pt x="2" y="116"/>
                    <a:pt x="3" y="147"/>
                  </a:cubicBezTo>
                  <a:cubicBezTo>
                    <a:pt x="3" y="154"/>
                    <a:pt x="3" y="154"/>
                    <a:pt x="3" y="154"/>
                  </a:cubicBezTo>
                  <a:cubicBezTo>
                    <a:pt x="4" y="161"/>
                    <a:pt x="3" y="168"/>
                    <a:pt x="3" y="174"/>
                  </a:cubicBezTo>
                  <a:cubicBezTo>
                    <a:pt x="3" y="181"/>
                    <a:pt x="3" y="187"/>
                    <a:pt x="3" y="194"/>
                  </a:cubicBezTo>
                  <a:cubicBezTo>
                    <a:pt x="5" y="231"/>
                    <a:pt x="7" y="262"/>
                    <a:pt x="15" y="290"/>
                  </a:cubicBezTo>
                  <a:cubicBezTo>
                    <a:pt x="14" y="289"/>
                    <a:pt x="13" y="289"/>
                    <a:pt x="12" y="290"/>
                  </a:cubicBezTo>
                  <a:cubicBezTo>
                    <a:pt x="12" y="290"/>
                    <a:pt x="12" y="291"/>
                    <a:pt x="12" y="292"/>
                  </a:cubicBezTo>
                  <a:cubicBezTo>
                    <a:pt x="12" y="294"/>
                    <a:pt x="14" y="294"/>
                    <a:pt x="15" y="294"/>
                  </a:cubicBezTo>
                  <a:cubicBezTo>
                    <a:pt x="16" y="295"/>
                    <a:pt x="17" y="295"/>
                    <a:pt x="17" y="296"/>
                  </a:cubicBezTo>
                  <a:cubicBezTo>
                    <a:pt x="17" y="296"/>
                    <a:pt x="17" y="297"/>
                    <a:pt x="17" y="298"/>
                  </a:cubicBezTo>
                  <a:cubicBezTo>
                    <a:pt x="19" y="303"/>
                    <a:pt x="19" y="304"/>
                    <a:pt x="20" y="304"/>
                  </a:cubicBezTo>
                  <a:cubicBezTo>
                    <a:pt x="21" y="304"/>
                    <a:pt x="21" y="304"/>
                    <a:pt x="21" y="303"/>
                  </a:cubicBezTo>
                  <a:cubicBezTo>
                    <a:pt x="21" y="303"/>
                    <a:pt x="21" y="302"/>
                    <a:pt x="21" y="300"/>
                  </a:cubicBezTo>
                  <a:cubicBezTo>
                    <a:pt x="21" y="299"/>
                    <a:pt x="20" y="297"/>
                    <a:pt x="21" y="295"/>
                  </a:cubicBezTo>
                  <a:cubicBezTo>
                    <a:pt x="44" y="300"/>
                    <a:pt x="66" y="303"/>
                    <a:pt x="89" y="303"/>
                  </a:cubicBezTo>
                  <a:cubicBezTo>
                    <a:pt x="103" y="303"/>
                    <a:pt x="116" y="303"/>
                    <a:pt x="131" y="302"/>
                  </a:cubicBezTo>
                  <a:cubicBezTo>
                    <a:pt x="147" y="301"/>
                    <a:pt x="165" y="301"/>
                    <a:pt x="182" y="301"/>
                  </a:cubicBezTo>
                  <a:cubicBezTo>
                    <a:pt x="193" y="302"/>
                    <a:pt x="204" y="303"/>
                    <a:pt x="218" y="304"/>
                  </a:cubicBezTo>
                  <a:cubicBezTo>
                    <a:pt x="223" y="305"/>
                    <a:pt x="228" y="306"/>
                    <a:pt x="233" y="307"/>
                  </a:cubicBezTo>
                  <a:cubicBezTo>
                    <a:pt x="242" y="309"/>
                    <a:pt x="251" y="311"/>
                    <a:pt x="260" y="311"/>
                  </a:cubicBezTo>
                  <a:cubicBezTo>
                    <a:pt x="262" y="311"/>
                    <a:pt x="264" y="310"/>
                    <a:pt x="265" y="310"/>
                  </a:cubicBezTo>
                  <a:cubicBezTo>
                    <a:pt x="266" y="310"/>
                    <a:pt x="266" y="310"/>
                    <a:pt x="266" y="310"/>
                  </a:cubicBezTo>
                  <a:close/>
                  <a:moveTo>
                    <a:pt x="11" y="251"/>
                  </a:moveTo>
                  <a:cubicBezTo>
                    <a:pt x="11" y="250"/>
                    <a:pt x="11" y="248"/>
                    <a:pt x="12" y="247"/>
                  </a:cubicBezTo>
                  <a:cubicBezTo>
                    <a:pt x="12" y="245"/>
                    <a:pt x="12" y="244"/>
                    <a:pt x="12" y="243"/>
                  </a:cubicBezTo>
                  <a:cubicBezTo>
                    <a:pt x="12" y="239"/>
                    <a:pt x="11" y="235"/>
                    <a:pt x="11" y="231"/>
                  </a:cubicBezTo>
                  <a:cubicBezTo>
                    <a:pt x="10" y="227"/>
                    <a:pt x="9" y="223"/>
                    <a:pt x="9" y="220"/>
                  </a:cubicBezTo>
                  <a:cubicBezTo>
                    <a:pt x="9" y="213"/>
                    <a:pt x="9" y="206"/>
                    <a:pt x="8" y="198"/>
                  </a:cubicBezTo>
                  <a:cubicBezTo>
                    <a:pt x="7" y="191"/>
                    <a:pt x="8" y="182"/>
                    <a:pt x="8" y="175"/>
                  </a:cubicBezTo>
                  <a:cubicBezTo>
                    <a:pt x="8" y="168"/>
                    <a:pt x="8" y="161"/>
                    <a:pt x="8" y="155"/>
                  </a:cubicBezTo>
                  <a:cubicBezTo>
                    <a:pt x="8" y="145"/>
                    <a:pt x="8" y="145"/>
                    <a:pt x="8" y="145"/>
                  </a:cubicBezTo>
                  <a:cubicBezTo>
                    <a:pt x="6" y="119"/>
                    <a:pt x="5" y="91"/>
                    <a:pt x="7" y="65"/>
                  </a:cubicBezTo>
                  <a:cubicBezTo>
                    <a:pt x="7" y="59"/>
                    <a:pt x="8" y="53"/>
                    <a:pt x="9" y="47"/>
                  </a:cubicBezTo>
                  <a:cubicBezTo>
                    <a:pt x="9" y="40"/>
                    <a:pt x="10" y="34"/>
                    <a:pt x="11" y="27"/>
                  </a:cubicBezTo>
                  <a:cubicBezTo>
                    <a:pt x="11" y="26"/>
                    <a:pt x="10" y="25"/>
                    <a:pt x="10" y="23"/>
                  </a:cubicBezTo>
                  <a:cubicBezTo>
                    <a:pt x="10" y="22"/>
                    <a:pt x="10" y="20"/>
                    <a:pt x="10" y="19"/>
                  </a:cubicBezTo>
                  <a:cubicBezTo>
                    <a:pt x="10" y="17"/>
                    <a:pt x="11" y="16"/>
                    <a:pt x="11" y="14"/>
                  </a:cubicBezTo>
                  <a:cubicBezTo>
                    <a:pt x="12" y="12"/>
                    <a:pt x="13" y="10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4" y="7"/>
                    <a:pt x="14" y="6"/>
                    <a:pt x="14" y="6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21" y="6"/>
                    <a:pt x="21" y="6"/>
                    <a:pt x="21" y="6"/>
                  </a:cubicBezTo>
                  <a:cubicBezTo>
                    <a:pt x="31" y="7"/>
                    <a:pt x="40" y="9"/>
                    <a:pt x="50" y="11"/>
                  </a:cubicBezTo>
                  <a:cubicBezTo>
                    <a:pt x="50" y="16"/>
                    <a:pt x="50" y="21"/>
                    <a:pt x="51" y="25"/>
                  </a:cubicBezTo>
                  <a:cubicBezTo>
                    <a:pt x="47" y="24"/>
                    <a:pt x="43" y="25"/>
                    <a:pt x="40" y="29"/>
                  </a:cubicBezTo>
                  <a:cubicBezTo>
                    <a:pt x="37" y="33"/>
                    <a:pt x="36" y="39"/>
                    <a:pt x="37" y="43"/>
                  </a:cubicBezTo>
                  <a:cubicBezTo>
                    <a:pt x="39" y="52"/>
                    <a:pt x="51" y="58"/>
                    <a:pt x="60" y="58"/>
                  </a:cubicBezTo>
                  <a:cubicBezTo>
                    <a:pt x="62" y="58"/>
                    <a:pt x="64" y="58"/>
                    <a:pt x="66" y="57"/>
                  </a:cubicBezTo>
                  <a:cubicBezTo>
                    <a:pt x="74" y="55"/>
                    <a:pt x="78" y="44"/>
                    <a:pt x="77" y="36"/>
                  </a:cubicBezTo>
                  <a:cubicBezTo>
                    <a:pt x="77" y="29"/>
                    <a:pt x="72" y="24"/>
                    <a:pt x="65" y="23"/>
                  </a:cubicBezTo>
                  <a:cubicBezTo>
                    <a:pt x="66" y="19"/>
                    <a:pt x="66" y="17"/>
                    <a:pt x="65" y="13"/>
                  </a:cubicBezTo>
                  <a:cubicBezTo>
                    <a:pt x="65" y="12"/>
                    <a:pt x="65" y="12"/>
                    <a:pt x="65" y="12"/>
                  </a:cubicBezTo>
                  <a:cubicBezTo>
                    <a:pt x="102" y="16"/>
                    <a:pt x="136" y="19"/>
                    <a:pt x="168" y="20"/>
                  </a:cubicBezTo>
                  <a:cubicBezTo>
                    <a:pt x="168" y="20"/>
                    <a:pt x="168" y="20"/>
                    <a:pt x="168" y="20"/>
                  </a:cubicBezTo>
                  <a:cubicBezTo>
                    <a:pt x="168" y="21"/>
                    <a:pt x="168" y="21"/>
                    <a:pt x="168" y="21"/>
                  </a:cubicBezTo>
                  <a:cubicBezTo>
                    <a:pt x="168" y="21"/>
                    <a:pt x="168" y="21"/>
                    <a:pt x="168" y="21"/>
                  </a:cubicBezTo>
                  <a:cubicBezTo>
                    <a:pt x="168" y="21"/>
                    <a:pt x="169" y="22"/>
                    <a:pt x="169" y="22"/>
                  </a:cubicBezTo>
                  <a:cubicBezTo>
                    <a:pt x="169" y="21"/>
                    <a:pt x="169" y="21"/>
                    <a:pt x="169" y="21"/>
                  </a:cubicBezTo>
                  <a:cubicBezTo>
                    <a:pt x="169" y="21"/>
                    <a:pt x="170" y="21"/>
                    <a:pt x="170" y="20"/>
                  </a:cubicBezTo>
                  <a:cubicBezTo>
                    <a:pt x="170" y="20"/>
                    <a:pt x="170" y="20"/>
                    <a:pt x="170" y="20"/>
                  </a:cubicBezTo>
                  <a:cubicBezTo>
                    <a:pt x="171" y="20"/>
                    <a:pt x="171" y="20"/>
                    <a:pt x="171" y="20"/>
                  </a:cubicBezTo>
                  <a:cubicBezTo>
                    <a:pt x="171" y="22"/>
                    <a:pt x="171" y="23"/>
                    <a:pt x="171" y="25"/>
                  </a:cubicBezTo>
                  <a:cubicBezTo>
                    <a:pt x="171" y="28"/>
                    <a:pt x="171" y="30"/>
                    <a:pt x="172" y="32"/>
                  </a:cubicBezTo>
                  <a:cubicBezTo>
                    <a:pt x="165" y="35"/>
                    <a:pt x="161" y="41"/>
                    <a:pt x="163" y="47"/>
                  </a:cubicBezTo>
                  <a:cubicBezTo>
                    <a:pt x="164" y="56"/>
                    <a:pt x="174" y="62"/>
                    <a:pt x="182" y="62"/>
                  </a:cubicBezTo>
                  <a:cubicBezTo>
                    <a:pt x="188" y="62"/>
                    <a:pt x="192" y="60"/>
                    <a:pt x="195" y="56"/>
                  </a:cubicBezTo>
                  <a:cubicBezTo>
                    <a:pt x="197" y="50"/>
                    <a:pt x="197" y="44"/>
                    <a:pt x="194" y="39"/>
                  </a:cubicBezTo>
                  <a:cubicBezTo>
                    <a:pt x="192" y="35"/>
                    <a:pt x="188" y="33"/>
                    <a:pt x="184" y="33"/>
                  </a:cubicBezTo>
                  <a:cubicBezTo>
                    <a:pt x="184" y="31"/>
                    <a:pt x="184" y="30"/>
                    <a:pt x="184" y="29"/>
                  </a:cubicBezTo>
                  <a:cubicBezTo>
                    <a:pt x="184" y="26"/>
                    <a:pt x="184" y="24"/>
                    <a:pt x="185" y="22"/>
                  </a:cubicBezTo>
                  <a:cubicBezTo>
                    <a:pt x="192" y="23"/>
                    <a:pt x="199" y="23"/>
                    <a:pt x="205" y="23"/>
                  </a:cubicBezTo>
                  <a:cubicBezTo>
                    <a:pt x="214" y="23"/>
                    <a:pt x="223" y="24"/>
                    <a:pt x="232" y="26"/>
                  </a:cubicBezTo>
                  <a:cubicBezTo>
                    <a:pt x="232" y="34"/>
                    <a:pt x="231" y="42"/>
                    <a:pt x="230" y="49"/>
                  </a:cubicBezTo>
                  <a:cubicBezTo>
                    <a:pt x="229" y="55"/>
                    <a:pt x="228" y="61"/>
                    <a:pt x="228" y="67"/>
                  </a:cubicBezTo>
                  <a:cubicBezTo>
                    <a:pt x="226" y="103"/>
                    <a:pt x="227" y="138"/>
                    <a:pt x="230" y="171"/>
                  </a:cubicBezTo>
                  <a:cubicBezTo>
                    <a:pt x="231" y="176"/>
                    <a:pt x="232" y="181"/>
                    <a:pt x="232" y="186"/>
                  </a:cubicBezTo>
                  <a:cubicBezTo>
                    <a:pt x="233" y="190"/>
                    <a:pt x="234" y="194"/>
                    <a:pt x="234" y="199"/>
                  </a:cubicBezTo>
                  <a:cubicBezTo>
                    <a:pt x="235" y="201"/>
                    <a:pt x="235" y="203"/>
                    <a:pt x="235" y="206"/>
                  </a:cubicBezTo>
                  <a:cubicBezTo>
                    <a:pt x="236" y="209"/>
                    <a:pt x="237" y="212"/>
                    <a:pt x="237" y="216"/>
                  </a:cubicBezTo>
                  <a:cubicBezTo>
                    <a:pt x="237" y="217"/>
                    <a:pt x="237" y="219"/>
                    <a:pt x="237" y="220"/>
                  </a:cubicBezTo>
                  <a:cubicBezTo>
                    <a:pt x="236" y="222"/>
                    <a:pt x="236" y="223"/>
                    <a:pt x="236" y="225"/>
                  </a:cubicBezTo>
                  <a:cubicBezTo>
                    <a:pt x="236" y="226"/>
                    <a:pt x="237" y="228"/>
                    <a:pt x="237" y="230"/>
                  </a:cubicBezTo>
                  <a:cubicBezTo>
                    <a:pt x="238" y="231"/>
                    <a:pt x="238" y="232"/>
                    <a:pt x="238" y="233"/>
                  </a:cubicBezTo>
                  <a:cubicBezTo>
                    <a:pt x="239" y="237"/>
                    <a:pt x="239" y="237"/>
                    <a:pt x="239" y="237"/>
                  </a:cubicBezTo>
                  <a:cubicBezTo>
                    <a:pt x="240" y="245"/>
                    <a:pt x="241" y="252"/>
                    <a:pt x="243" y="259"/>
                  </a:cubicBezTo>
                  <a:cubicBezTo>
                    <a:pt x="243" y="261"/>
                    <a:pt x="244" y="263"/>
                    <a:pt x="245" y="266"/>
                  </a:cubicBezTo>
                  <a:cubicBezTo>
                    <a:pt x="246" y="268"/>
                    <a:pt x="247" y="271"/>
                    <a:pt x="247" y="274"/>
                  </a:cubicBezTo>
                  <a:cubicBezTo>
                    <a:pt x="248" y="276"/>
                    <a:pt x="248" y="278"/>
                    <a:pt x="249" y="280"/>
                  </a:cubicBezTo>
                  <a:cubicBezTo>
                    <a:pt x="250" y="283"/>
                    <a:pt x="250" y="287"/>
                    <a:pt x="251" y="290"/>
                  </a:cubicBezTo>
                  <a:cubicBezTo>
                    <a:pt x="252" y="292"/>
                    <a:pt x="254" y="294"/>
                    <a:pt x="255" y="297"/>
                  </a:cubicBezTo>
                  <a:cubicBezTo>
                    <a:pt x="258" y="300"/>
                    <a:pt x="260" y="303"/>
                    <a:pt x="260" y="306"/>
                  </a:cubicBezTo>
                  <a:cubicBezTo>
                    <a:pt x="250" y="305"/>
                    <a:pt x="239" y="304"/>
                    <a:pt x="229" y="302"/>
                  </a:cubicBezTo>
                  <a:cubicBezTo>
                    <a:pt x="208" y="299"/>
                    <a:pt x="189" y="296"/>
                    <a:pt x="167" y="296"/>
                  </a:cubicBezTo>
                  <a:cubicBezTo>
                    <a:pt x="165" y="296"/>
                    <a:pt x="165" y="296"/>
                    <a:pt x="165" y="296"/>
                  </a:cubicBezTo>
                  <a:cubicBezTo>
                    <a:pt x="151" y="297"/>
                    <a:pt x="137" y="297"/>
                    <a:pt x="123" y="298"/>
                  </a:cubicBezTo>
                  <a:cubicBezTo>
                    <a:pt x="81" y="300"/>
                    <a:pt x="48" y="297"/>
                    <a:pt x="19" y="290"/>
                  </a:cubicBezTo>
                  <a:cubicBezTo>
                    <a:pt x="17" y="286"/>
                    <a:pt x="17" y="282"/>
                    <a:pt x="16" y="277"/>
                  </a:cubicBezTo>
                  <a:cubicBezTo>
                    <a:pt x="16" y="275"/>
                    <a:pt x="16" y="273"/>
                    <a:pt x="15" y="271"/>
                  </a:cubicBezTo>
                  <a:cubicBezTo>
                    <a:pt x="15" y="268"/>
                    <a:pt x="14" y="265"/>
                    <a:pt x="13" y="262"/>
                  </a:cubicBezTo>
                  <a:cubicBezTo>
                    <a:pt x="13" y="259"/>
                    <a:pt x="12" y="255"/>
                    <a:pt x="11" y="251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0" name="Freeform 140"/>
            <p:cNvSpPr/>
            <p:nvPr/>
          </p:nvSpPr>
          <p:spPr bwMode="auto">
            <a:xfrm>
              <a:off x="5256213" y="2674938"/>
              <a:ext cx="166688" cy="304800"/>
            </a:xfrm>
            <a:custGeom>
              <a:avLst/>
              <a:gdLst>
                <a:gd name="T0" fmla="*/ 31 w 69"/>
                <a:gd name="T1" fmla="*/ 125 h 126"/>
                <a:gd name="T2" fmla="*/ 32 w 69"/>
                <a:gd name="T3" fmla="*/ 126 h 126"/>
                <a:gd name="T4" fmla="*/ 50 w 69"/>
                <a:gd name="T5" fmla="*/ 120 h 126"/>
                <a:gd name="T6" fmla="*/ 69 w 69"/>
                <a:gd name="T7" fmla="*/ 87 h 126"/>
                <a:gd name="T8" fmla="*/ 45 w 69"/>
                <a:gd name="T9" fmla="*/ 43 h 126"/>
                <a:gd name="T10" fmla="*/ 47 w 69"/>
                <a:gd name="T11" fmla="*/ 42 h 126"/>
                <a:gd name="T12" fmla="*/ 49 w 69"/>
                <a:gd name="T13" fmla="*/ 41 h 126"/>
                <a:gd name="T14" fmla="*/ 50 w 69"/>
                <a:gd name="T15" fmla="*/ 40 h 126"/>
                <a:gd name="T16" fmla="*/ 60 w 69"/>
                <a:gd name="T17" fmla="*/ 14 h 126"/>
                <a:gd name="T18" fmla="*/ 40 w 69"/>
                <a:gd name="T19" fmla="*/ 0 h 126"/>
                <a:gd name="T20" fmla="*/ 39 w 69"/>
                <a:gd name="T21" fmla="*/ 0 h 126"/>
                <a:gd name="T22" fmla="*/ 21 w 69"/>
                <a:gd name="T23" fmla="*/ 8 h 126"/>
                <a:gd name="T24" fmla="*/ 15 w 69"/>
                <a:gd name="T25" fmla="*/ 16 h 126"/>
                <a:gd name="T26" fmla="*/ 17 w 69"/>
                <a:gd name="T27" fmla="*/ 22 h 126"/>
                <a:gd name="T28" fmla="*/ 17 w 69"/>
                <a:gd name="T29" fmla="*/ 22 h 126"/>
                <a:gd name="T30" fmla="*/ 18 w 69"/>
                <a:gd name="T31" fmla="*/ 22 h 126"/>
                <a:gd name="T32" fmla="*/ 21 w 69"/>
                <a:gd name="T33" fmla="*/ 22 h 126"/>
                <a:gd name="T34" fmla="*/ 23 w 69"/>
                <a:gd name="T35" fmla="*/ 22 h 126"/>
                <a:gd name="T36" fmla="*/ 24 w 69"/>
                <a:gd name="T37" fmla="*/ 22 h 126"/>
                <a:gd name="T38" fmla="*/ 22 w 69"/>
                <a:gd name="T39" fmla="*/ 19 h 126"/>
                <a:gd name="T40" fmla="*/ 22 w 69"/>
                <a:gd name="T41" fmla="*/ 17 h 126"/>
                <a:gd name="T42" fmla="*/ 23 w 69"/>
                <a:gd name="T43" fmla="*/ 14 h 126"/>
                <a:gd name="T44" fmla="*/ 24 w 69"/>
                <a:gd name="T45" fmla="*/ 12 h 126"/>
                <a:gd name="T46" fmla="*/ 24 w 69"/>
                <a:gd name="T47" fmla="*/ 13 h 126"/>
                <a:gd name="T48" fmla="*/ 25 w 69"/>
                <a:gd name="T49" fmla="*/ 14 h 126"/>
                <a:gd name="T50" fmla="*/ 26 w 69"/>
                <a:gd name="T51" fmla="*/ 12 h 126"/>
                <a:gd name="T52" fmla="*/ 39 w 69"/>
                <a:gd name="T53" fmla="*/ 5 h 126"/>
                <a:gd name="T54" fmla="*/ 49 w 69"/>
                <a:gd name="T55" fmla="*/ 7 h 126"/>
                <a:gd name="T56" fmla="*/ 49 w 69"/>
                <a:gd name="T57" fmla="*/ 9 h 126"/>
                <a:gd name="T58" fmla="*/ 51 w 69"/>
                <a:gd name="T59" fmla="*/ 10 h 126"/>
                <a:gd name="T60" fmla="*/ 52 w 69"/>
                <a:gd name="T61" fmla="*/ 10 h 126"/>
                <a:gd name="T62" fmla="*/ 54 w 69"/>
                <a:gd name="T63" fmla="*/ 26 h 126"/>
                <a:gd name="T64" fmla="*/ 38 w 69"/>
                <a:gd name="T65" fmla="*/ 41 h 126"/>
                <a:gd name="T66" fmla="*/ 34 w 69"/>
                <a:gd name="T67" fmla="*/ 41 h 126"/>
                <a:gd name="T68" fmla="*/ 32 w 69"/>
                <a:gd name="T69" fmla="*/ 41 h 126"/>
                <a:gd name="T70" fmla="*/ 28 w 69"/>
                <a:gd name="T71" fmla="*/ 44 h 126"/>
                <a:gd name="T72" fmla="*/ 27 w 69"/>
                <a:gd name="T73" fmla="*/ 45 h 126"/>
                <a:gd name="T74" fmla="*/ 28 w 69"/>
                <a:gd name="T75" fmla="*/ 45 h 126"/>
                <a:gd name="T76" fmla="*/ 40 w 69"/>
                <a:gd name="T77" fmla="*/ 46 h 126"/>
                <a:gd name="T78" fmla="*/ 64 w 69"/>
                <a:gd name="T79" fmla="*/ 89 h 126"/>
                <a:gd name="T80" fmla="*/ 33 w 69"/>
                <a:gd name="T81" fmla="*/ 121 h 126"/>
                <a:gd name="T82" fmla="*/ 32 w 69"/>
                <a:gd name="T83" fmla="*/ 121 h 126"/>
                <a:gd name="T84" fmla="*/ 8 w 69"/>
                <a:gd name="T85" fmla="*/ 103 h 126"/>
                <a:gd name="T86" fmla="*/ 9 w 69"/>
                <a:gd name="T87" fmla="*/ 97 h 126"/>
                <a:gd name="T88" fmla="*/ 9 w 69"/>
                <a:gd name="T89" fmla="*/ 94 h 126"/>
                <a:gd name="T90" fmla="*/ 10 w 69"/>
                <a:gd name="T91" fmla="*/ 93 h 126"/>
                <a:gd name="T92" fmla="*/ 11 w 69"/>
                <a:gd name="T93" fmla="*/ 88 h 126"/>
                <a:gd name="T94" fmla="*/ 11 w 69"/>
                <a:gd name="T95" fmla="*/ 88 h 126"/>
                <a:gd name="T96" fmla="*/ 14 w 69"/>
                <a:gd name="T97" fmla="*/ 85 h 126"/>
                <a:gd name="T98" fmla="*/ 13 w 69"/>
                <a:gd name="T99" fmla="*/ 84 h 126"/>
                <a:gd name="T100" fmla="*/ 13 w 69"/>
                <a:gd name="T101" fmla="*/ 83 h 126"/>
                <a:gd name="T102" fmla="*/ 13 w 69"/>
                <a:gd name="T103" fmla="*/ 83 h 126"/>
                <a:gd name="T104" fmla="*/ 18 w 69"/>
                <a:gd name="T105" fmla="*/ 82 h 126"/>
                <a:gd name="T106" fmla="*/ 19 w 69"/>
                <a:gd name="T107" fmla="*/ 82 h 126"/>
                <a:gd name="T108" fmla="*/ 19 w 69"/>
                <a:gd name="T109" fmla="*/ 81 h 126"/>
                <a:gd name="T110" fmla="*/ 17 w 69"/>
                <a:gd name="T111" fmla="*/ 78 h 126"/>
                <a:gd name="T112" fmla="*/ 16 w 69"/>
                <a:gd name="T113" fmla="*/ 78 h 126"/>
                <a:gd name="T114" fmla="*/ 16 w 69"/>
                <a:gd name="T115" fmla="*/ 77 h 126"/>
                <a:gd name="T116" fmla="*/ 16 w 69"/>
                <a:gd name="T117" fmla="*/ 77 h 126"/>
                <a:gd name="T118" fmla="*/ 2 w 69"/>
                <a:gd name="T119" fmla="*/ 91 h 126"/>
                <a:gd name="T120" fmla="*/ 6 w 69"/>
                <a:gd name="T121" fmla="*/ 111 h 126"/>
                <a:gd name="T122" fmla="*/ 31 w 69"/>
                <a:gd name="T123" fmla="*/ 125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9" h="126">
                  <a:moveTo>
                    <a:pt x="31" y="125"/>
                  </a:moveTo>
                  <a:cubicBezTo>
                    <a:pt x="31" y="126"/>
                    <a:pt x="32" y="126"/>
                    <a:pt x="32" y="126"/>
                  </a:cubicBezTo>
                  <a:cubicBezTo>
                    <a:pt x="39" y="126"/>
                    <a:pt x="46" y="123"/>
                    <a:pt x="50" y="120"/>
                  </a:cubicBezTo>
                  <a:cubicBezTo>
                    <a:pt x="61" y="113"/>
                    <a:pt x="69" y="99"/>
                    <a:pt x="69" y="87"/>
                  </a:cubicBezTo>
                  <a:cubicBezTo>
                    <a:pt x="69" y="69"/>
                    <a:pt x="61" y="55"/>
                    <a:pt x="45" y="43"/>
                  </a:cubicBezTo>
                  <a:cubicBezTo>
                    <a:pt x="46" y="43"/>
                    <a:pt x="46" y="42"/>
                    <a:pt x="47" y="42"/>
                  </a:cubicBezTo>
                  <a:cubicBezTo>
                    <a:pt x="48" y="41"/>
                    <a:pt x="48" y="41"/>
                    <a:pt x="49" y="41"/>
                  </a:cubicBezTo>
                  <a:cubicBezTo>
                    <a:pt x="50" y="40"/>
                    <a:pt x="50" y="40"/>
                    <a:pt x="50" y="40"/>
                  </a:cubicBezTo>
                  <a:cubicBezTo>
                    <a:pt x="55" y="34"/>
                    <a:pt x="62" y="25"/>
                    <a:pt x="60" y="14"/>
                  </a:cubicBezTo>
                  <a:cubicBezTo>
                    <a:pt x="58" y="7"/>
                    <a:pt x="49" y="0"/>
                    <a:pt x="40" y="0"/>
                  </a:cubicBezTo>
                  <a:cubicBezTo>
                    <a:pt x="39" y="0"/>
                    <a:pt x="39" y="0"/>
                    <a:pt x="39" y="0"/>
                  </a:cubicBezTo>
                  <a:cubicBezTo>
                    <a:pt x="33" y="1"/>
                    <a:pt x="25" y="4"/>
                    <a:pt x="21" y="8"/>
                  </a:cubicBezTo>
                  <a:cubicBezTo>
                    <a:pt x="18" y="10"/>
                    <a:pt x="15" y="13"/>
                    <a:pt x="15" y="16"/>
                  </a:cubicBezTo>
                  <a:cubicBezTo>
                    <a:pt x="15" y="18"/>
                    <a:pt x="15" y="20"/>
                    <a:pt x="17" y="22"/>
                  </a:cubicBezTo>
                  <a:cubicBezTo>
                    <a:pt x="17" y="22"/>
                    <a:pt x="17" y="22"/>
                    <a:pt x="17" y="22"/>
                  </a:cubicBezTo>
                  <a:cubicBezTo>
                    <a:pt x="18" y="22"/>
                    <a:pt x="18" y="22"/>
                    <a:pt x="18" y="22"/>
                  </a:cubicBezTo>
                  <a:cubicBezTo>
                    <a:pt x="19" y="22"/>
                    <a:pt x="20" y="22"/>
                    <a:pt x="21" y="22"/>
                  </a:cubicBezTo>
                  <a:cubicBezTo>
                    <a:pt x="22" y="23"/>
                    <a:pt x="23" y="23"/>
                    <a:pt x="23" y="22"/>
                  </a:cubicBezTo>
                  <a:cubicBezTo>
                    <a:pt x="24" y="22"/>
                    <a:pt x="24" y="22"/>
                    <a:pt x="24" y="22"/>
                  </a:cubicBezTo>
                  <a:cubicBezTo>
                    <a:pt x="24" y="20"/>
                    <a:pt x="23" y="19"/>
                    <a:pt x="22" y="19"/>
                  </a:cubicBezTo>
                  <a:cubicBezTo>
                    <a:pt x="22" y="18"/>
                    <a:pt x="22" y="18"/>
                    <a:pt x="22" y="17"/>
                  </a:cubicBezTo>
                  <a:cubicBezTo>
                    <a:pt x="22" y="17"/>
                    <a:pt x="23" y="16"/>
                    <a:pt x="23" y="14"/>
                  </a:cubicBezTo>
                  <a:cubicBezTo>
                    <a:pt x="23" y="14"/>
                    <a:pt x="24" y="12"/>
                    <a:pt x="24" y="12"/>
                  </a:cubicBezTo>
                  <a:cubicBezTo>
                    <a:pt x="24" y="12"/>
                    <a:pt x="24" y="12"/>
                    <a:pt x="24" y="13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6" y="12"/>
                    <a:pt x="26" y="12"/>
                    <a:pt x="26" y="12"/>
                  </a:cubicBezTo>
                  <a:cubicBezTo>
                    <a:pt x="27" y="7"/>
                    <a:pt x="34" y="5"/>
                    <a:pt x="39" y="5"/>
                  </a:cubicBezTo>
                  <a:cubicBezTo>
                    <a:pt x="43" y="5"/>
                    <a:pt x="46" y="6"/>
                    <a:pt x="49" y="7"/>
                  </a:cubicBezTo>
                  <a:cubicBezTo>
                    <a:pt x="49" y="8"/>
                    <a:pt x="49" y="9"/>
                    <a:pt x="49" y="9"/>
                  </a:cubicBezTo>
                  <a:cubicBezTo>
                    <a:pt x="50" y="10"/>
                    <a:pt x="50" y="10"/>
                    <a:pt x="51" y="10"/>
                  </a:cubicBezTo>
                  <a:cubicBezTo>
                    <a:pt x="52" y="10"/>
                    <a:pt x="52" y="10"/>
                    <a:pt x="52" y="10"/>
                  </a:cubicBezTo>
                  <a:cubicBezTo>
                    <a:pt x="55" y="14"/>
                    <a:pt x="56" y="20"/>
                    <a:pt x="54" y="26"/>
                  </a:cubicBezTo>
                  <a:cubicBezTo>
                    <a:pt x="51" y="33"/>
                    <a:pt x="45" y="40"/>
                    <a:pt x="38" y="41"/>
                  </a:cubicBezTo>
                  <a:cubicBezTo>
                    <a:pt x="37" y="41"/>
                    <a:pt x="36" y="41"/>
                    <a:pt x="34" y="41"/>
                  </a:cubicBezTo>
                  <a:cubicBezTo>
                    <a:pt x="34" y="41"/>
                    <a:pt x="33" y="41"/>
                    <a:pt x="32" y="41"/>
                  </a:cubicBezTo>
                  <a:cubicBezTo>
                    <a:pt x="31" y="41"/>
                    <a:pt x="29" y="41"/>
                    <a:pt x="28" y="44"/>
                  </a:cubicBezTo>
                  <a:cubicBezTo>
                    <a:pt x="27" y="45"/>
                    <a:pt x="27" y="45"/>
                    <a:pt x="27" y="45"/>
                  </a:cubicBezTo>
                  <a:cubicBezTo>
                    <a:pt x="28" y="45"/>
                    <a:pt x="28" y="45"/>
                    <a:pt x="28" y="45"/>
                  </a:cubicBezTo>
                  <a:cubicBezTo>
                    <a:pt x="33" y="47"/>
                    <a:pt x="37" y="47"/>
                    <a:pt x="40" y="46"/>
                  </a:cubicBezTo>
                  <a:cubicBezTo>
                    <a:pt x="57" y="57"/>
                    <a:pt x="65" y="71"/>
                    <a:pt x="64" y="89"/>
                  </a:cubicBezTo>
                  <a:cubicBezTo>
                    <a:pt x="63" y="105"/>
                    <a:pt x="48" y="121"/>
                    <a:pt x="33" y="121"/>
                  </a:cubicBezTo>
                  <a:cubicBezTo>
                    <a:pt x="32" y="121"/>
                    <a:pt x="32" y="121"/>
                    <a:pt x="32" y="121"/>
                  </a:cubicBezTo>
                  <a:cubicBezTo>
                    <a:pt x="22" y="120"/>
                    <a:pt x="14" y="114"/>
                    <a:pt x="8" y="103"/>
                  </a:cubicBezTo>
                  <a:cubicBezTo>
                    <a:pt x="10" y="102"/>
                    <a:pt x="9" y="99"/>
                    <a:pt x="9" y="97"/>
                  </a:cubicBezTo>
                  <a:cubicBezTo>
                    <a:pt x="9" y="96"/>
                    <a:pt x="9" y="95"/>
                    <a:pt x="9" y="94"/>
                  </a:cubicBezTo>
                  <a:cubicBezTo>
                    <a:pt x="9" y="94"/>
                    <a:pt x="9" y="93"/>
                    <a:pt x="10" y="93"/>
                  </a:cubicBezTo>
                  <a:cubicBezTo>
                    <a:pt x="10" y="92"/>
                    <a:pt x="11" y="90"/>
                    <a:pt x="11" y="88"/>
                  </a:cubicBezTo>
                  <a:cubicBezTo>
                    <a:pt x="11" y="88"/>
                    <a:pt x="11" y="88"/>
                    <a:pt x="11" y="88"/>
                  </a:cubicBezTo>
                  <a:cubicBezTo>
                    <a:pt x="12" y="88"/>
                    <a:pt x="14" y="86"/>
                    <a:pt x="14" y="85"/>
                  </a:cubicBezTo>
                  <a:cubicBezTo>
                    <a:pt x="14" y="85"/>
                    <a:pt x="14" y="84"/>
                    <a:pt x="13" y="84"/>
                  </a:cubicBezTo>
                  <a:cubicBezTo>
                    <a:pt x="13" y="83"/>
                    <a:pt x="13" y="83"/>
                    <a:pt x="13" y="83"/>
                  </a:cubicBezTo>
                  <a:cubicBezTo>
                    <a:pt x="13" y="83"/>
                    <a:pt x="13" y="83"/>
                    <a:pt x="13" y="83"/>
                  </a:cubicBezTo>
                  <a:cubicBezTo>
                    <a:pt x="15" y="82"/>
                    <a:pt x="16" y="81"/>
                    <a:pt x="18" y="82"/>
                  </a:cubicBezTo>
                  <a:cubicBezTo>
                    <a:pt x="19" y="82"/>
                    <a:pt x="19" y="82"/>
                    <a:pt x="19" y="82"/>
                  </a:cubicBezTo>
                  <a:cubicBezTo>
                    <a:pt x="19" y="81"/>
                    <a:pt x="19" y="81"/>
                    <a:pt x="19" y="81"/>
                  </a:cubicBezTo>
                  <a:cubicBezTo>
                    <a:pt x="19" y="80"/>
                    <a:pt x="18" y="79"/>
                    <a:pt x="17" y="78"/>
                  </a:cubicBezTo>
                  <a:cubicBezTo>
                    <a:pt x="17" y="78"/>
                    <a:pt x="16" y="78"/>
                    <a:pt x="16" y="78"/>
                  </a:cubicBezTo>
                  <a:cubicBezTo>
                    <a:pt x="16" y="77"/>
                    <a:pt x="16" y="77"/>
                    <a:pt x="16" y="77"/>
                  </a:cubicBezTo>
                  <a:cubicBezTo>
                    <a:pt x="16" y="77"/>
                    <a:pt x="16" y="77"/>
                    <a:pt x="16" y="77"/>
                  </a:cubicBezTo>
                  <a:cubicBezTo>
                    <a:pt x="6" y="79"/>
                    <a:pt x="3" y="88"/>
                    <a:pt x="2" y="91"/>
                  </a:cubicBezTo>
                  <a:cubicBezTo>
                    <a:pt x="0" y="97"/>
                    <a:pt x="2" y="104"/>
                    <a:pt x="6" y="111"/>
                  </a:cubicBezTo>
                  <a:cubicBezTo>
                    <a:pt x="12" y="119"/>
                    <a:pt x="22" y="125"/>
                    <a:pt x="31" y="125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219" name="组合 218"/>
          <p:cNvGrpSpPr/>
          <p:nvPr/>
        </p:nvGrpSpPr>
        <p:grpSpPr>
          <a:xfrm>
            <a:off x="6766560" y="2560638"/>
            <a:ext cx="804863" cy="515938"/>
            <a:chOff x="6350000" y="2560638"/>
            <a:chExt cx="804863" cy="515938"/>
          </a:xfrm>
          <a:noFill/>
        </p:grpSpPr>
        <p:sp>
          <p:nvSpPr>
            <p:cNvPr id="151" name="Freeform 141"/>
            <p:cNvSpPr>
              <a:spLocks noEditPoints="1"/>
            </p:cNvSpPr>
            <p:nvPr/>
          </p:nvSpPr>
          <p:spPr bwMode="auto">
            <a:xfrm>
              <a:off x="6819900" y="2917826"/>
              <a:ext cx="238125" cy="115888"/>
            </a:xfrm>
            <a:custGeom>
              <a:avLst/>
              <a:gdLst>
                <a:gd name="T0" fmla="*/ 97 w 98"/>
                <a:gd name="T1" fmla="*/ 2 h 48"/>
                <a:gd name="T2" fmla="*/ 97 w 98"/>
                <a:gd name="T3" fmla="*/ 0 h 48"/>
                <a:gd name="T4" fmla="*/ 95 w 98"/>
                <a:gd name="T5" fmla="*/ 1 h 48"/>
                <a:gd name="T6" fmla="*/ 92 w 98"/>
                <a:gd name="T7" fmla="*/ 1 h 48"/>
                <a:gd name="T8" fmla="*/ 87 w 98"/>
                <a:gd name="T9" fmla="*/ 1 h 48"/>
                <a:gd name="T10" fmla="*/ 68 w 98"/>
                <a:gd name="T11" fmla="*/ 2 h 48"/>
                <a:gd name="T12" fmla="*/ 34 w 98"/>
                <a:gd name="T13" fmla="*/ 3 h 48"/>
                <a:gd name="T14" fmla="*/ 34 w 98"/>
                <a:gd name="T15" fmla="*/ 3 h 48"/>
                <a:gd name="T16" fmla="*/ 21 w 98"/>
                <a:gd name="T17" fmla="*/ 2 h 48"/>
                <a:gd name="T18" fmla="*/ 16 w 98"/>
                <a:gd name="T19" fmla="*/ 2 h 48"/>
                <a:gd name="T20" fmla="*/ 1 w 98"/>
                <a:gd name="T21" fmla="*/ 2 h 48"/>
                <a:gd name="T22" fmla="*/ 0 w 98"/>
                <a:gd name="T23" fmla="*/ 3 h 48"/>
                <a:gd name="T24" fmla="*/ 1 w 98"/>
                <a:gd name="T25" fmla="*/ 3 h 48"/>
                <a:gd name="T26" fmla="*/ 2 w 98"/>
                <a:gd name="T27" fmla="*/ 6 h 48"/>
                <a:gd name="T28" fmla="*/ 3 w 98"/>
                <a:gd name="T29" fmla="*/ 9 h 48"/>
                <a:gd name="T30" fmla="*/ 4 w 98"/>
                <a:gd name="T31" fmla="*/ 15 h 48"/>
                <a:gd name="T32" fmla="*/ 4 w 98"/>
                <a:gd name="T33" fmla="*/ 20 h 48"/>
                <a:gd name="T34" fmla="*/ 5 w 98"/>
                <a:gd name="T35" fmla="*/ 24 h 48"/>
                <a:gd name="T36" fmla="*/ 7 w 98"/>
                <a:gd name="T37" fmla="*/ 39 h 48"/>
                <a:gd name="T38" fmla="*/ 7 w 98"/>
                <a:gd name="T39" fmla="*/ 40 h 48"/>
                <a:gd name="T40" fmla="*/ 10 w 98"/>
                <a:gd name="T41" fmla="*/ 47 h 48"/>
                <a:gd name="T42" fmla="*/ 13 w 98"/>
                <a:gd name="T43" fmla="*/ 45 h 48"/>
                <a:gd name="T44" fmla="*/ 14 w 98"/>
                <a:gd name="T45" fmla="*/ 44 h 48"/>
                <a:gd name="T46" fmla="*/ 57 w 98"/>
                <a:gd name="T47" fmla="*/ 43 h 48"/>
                <a:gd name="T48" fmla="*/ 64 w 98"/>
                <a:gd name="T49" fmla="*/ 43 h 48"/>
                <a:gd name="T50" fmla="*/ 77 w 98"/>
                <a:gd name="T51" fmla="*/ 44 h 48"/>
                <a:gd name="T52" fmla="*/ 80 w 98"/>
                <a:gd name="T53" fmla="*/ 45 h 48"/>
                <a:gd name="T54" fmla="*/ 84 w 98"/>
                <a:gd name="T55" fmla="*/ 45 h 48"/>
                <a:gd name="T56" fmla="*/ 86 w 98"/>
                <a:gd name="T57" fmla="*/ 45 h 48"/>
                <a:gd name="T58" fmla="*/ 90 w 98"/>
                <a:gd name="T59" fmla="*/ 45 h 48"/>
                <a:gd name="T60" fmla="*/ 92 w 98"/>
                <a:gd name="T61" fmla="*/ 46 h 48"/>
                <a:gd name="T62" fmla="*/ 97 w 98"/>
                <a:gd name="T63" fmla="*/ 48 h 48"/>
                <a:gd name="T64" fmla="*/ 97 w 98"/>
                <a:gd name="T65" fmla="*/ 48 h 48"/>
                <a:gd name="T66" fmla="*/ 98 w 98"/>
                <a:gd name="T67" fmla="*/ 48 h 48"/>
                <a:gd name="T68" fmla="*/ 98 w 98"/>
                <a:gd name="T69" fmla="*/ 47 h 48"/>
                <a:gd name="T70" fmla="*/ 97 w 98"/>
                <a:gd name="T71" fmla="*/ 2 h 48"/>
                <a:gd name="T72" fmla="*/ 31 w 98"/>
                <a:gd name="T73" fmla="*/ 6 h 48"/>
                <a:gd name="T74" fmla="*/ 55 w 98"/>
                <a:gd name="T75" fmla="*/ 6 h 48"/>
                <a:gd name="T76" fmla="*/ 76 w 98"/>
                <a:gd name="T77" fmla="*/ 6 h 48"/>
                <a:gd name="T78" fmla="*/ 90 w 98"/>
                <a:gd name="T79" fmla="*/ 6 h 48"/>
                <a:gd name="T80" fmla="*/ 90 w 98"/>
                <a:gd name="T81" fmla="*/ 16 h 48"/>
                <a:gd name="T82" fmla="*/ 91 w 98"/>
                <a:gd name="T83" fmla="*/ 41 h 48"/>
                <a:gd name="T84" fmla="*/ 46 w 98"/>
                <a:gd name="T85" fmla="*/ 39 h 48"/>
                <a:gd name="T86" fmla="*/ 12 w 98"/>
                <a:gd name="T87" fmla="*/ 40 h 48"/>
                <a:gd name="T88" fmla="*/ 9 w 98"/>
                <a:gd name="T89" fmla="*/ 19 h 48"/>
                <a:gd name="T90" fmla="*/ 7 w 98"/>
                <a:gd name="T91" fmla="*/ 6 h 48"/>
                <a:gd name="T92" fmla="*/ 31 w 98"/>
                <a:gd name="T93" fmla="*/ 6 h 48"/>
                <a:gd name="T94" fmla="*/ 11 w 98"/>
                <a:gd name="T95" fmla="*/ 47 h 48"/>
                <a:gd name="T96" fmla="*/ 11 w 98"/>
                <a:gd name="T97" fmla="*/ 47 h 48"/>
                <a:gd name="T98" fmla="*/ 11 w 98"/>
                <a:gd name="T99" fmla="*/ 47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98" h="48">
                  <a:moveTo>
                    <a:pt x="97" y="2"/>
                  </a:moveTo>
                  <a:cubicBezTo>
                    <a:pt x="97" y="0"/>
                    <a:pt x="97" y="0"/>
                    <a:pt x="97" y="0"/>
                  </a:cubicBezTo>
                  <a:cubicBezTo>
                    <a:pt x="95" y="1"/>
                    <a:pt x="95" y="1"/>
                    <a:pt x="95" y="1"/>
                  </a:cubicBezTo>
                  <a:cubicBezTo>
                    <a:pt x="94" y="2"/>
                    <a:pt x="93" y="1"/>
                    <a:pt x="92" y="1"/>
                  </a:cubicBezTo>
                  <a:cubicBezTo>
                    <a:pt x="90" y="0"/>
                    <a:pt x="88" y="0"/>
                    <a:pt x="87" y="1"/>
                  </a:cubicBezTo>
                  <a:cubicBezTo>
                    <a:pt x="81" y="1"/>
                    <a:pt x="75" y="2"/>
                    <a:pt x="68" y="2"/>
                  </a:cubicBezTo>
                  <a:cubicBezTo>
                    <a:pt x="57" y="2"/>
                    <a:pt x="46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0" y="3"/>
                    <a:pt x="26" y="2"/>
                    <a:pt x="21" y="2"/>
                  </a:cubicBezTo>
                  <a:cubicBezTo>
                    <a:pt x="19" y="2"/>
                    <a:pt x="17" y="2"/>
                    <a:pt x="16" y="2"/>
                  </a:cubicBezTo>
                  <a:cubicBezTo>
                    <a:pt x="10" y="1"/>
                    <a:pt x="5" y="1"/>
                    <a:pt x="1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4"/>
                    <a:pt x="1" y="5"/>
                    <a:pt x="2" y="6"/>
                  </a:cubicBezTo>
                  <a:cubicBezTo>
                    <a:pt x="2" y="7"/>
                    <a:pt x="3" y="8"/>
                    <a:pt x="3" y="9"/>
                  </a:cubicBezTo>
                  <a:cubicBezTo>
                    <a:pt x="3" y="11"/>
                    <a:pt x="3" y="13"/>
                    <a:pt x="4" y="15"/>
                  </a:cubicBezTo>
                  <a:cubicBezTo>
                    <a:pt x="4" y="16"/>
                    <a:pt x="4" y="18"/>
                    <a:pt x="4" y="20"/>
                  </a:cubicBezTo>
                  <a:cubicBezTo>
                    <a:pt x="4" y="21"/>
                    <a:pt x="5" y="23"/>
                    <a:pt x="5" y="24"/>
                  </a:cubicBezTo>
                  <a:cubicBezTo>
                    <a:pt x="6" y="29"/>
                    <a:pt x="7" y="34"/>
                    <a:pt x="7" y="39"/>
                  </a:cubicBezTo>
                  <a:cubicBezTo>
                    <a:pt x="7" y="39"/>
                    <a:pt x="7" y="40"/>
                    <a:pt x="7" y="40"/>
                  </a:cubicBezTo>
                  <a:cubicBezTo>
                    <a:pt x="7" y="43"/>
                    <a:pt x="7" y="46"/>
                    <a:pt x="10" y="47"/>
                  </a:cubicBezTo>
                  <a:cubicBezTo>
                    <a:pt x="11" y="48"/>
                    <a:pt x="12" y="47"/>
                    <a:pt x="13" y="45"/>
                  </a:cubicBezTo>
                  <a:cubicBezTo>
                    <a:pt x="13" y="45"/>
                    <a:pt x="14" y="44"/>
                    <a:pt x="14" y="44"/>
                  </a:cubicBezTo>
                  <a:cubicBezTo>
                    <a:pt x="28" y="43"/>
                    <a:pt x="42" y="43"/>
                    <a:pt x="57" y="43"/>
                  </a:cubicBezTo>
                  <a:cubicBezTo>
                    <a:pt x="59" y="43"/>
                    <a:pt x="62" y="43"/>
                    <a:pt x="64" y="43"/>
                  </a:cubicBezTo>
                  <a:cubicBezTo>
                    <a:pt x="70" y="43"/>
                    <a:pt x="73" y="44"/>
                    <a:pt x="77" y="44"/>
                  </a:cubicBezTo>
                  <a:cubicBezTo>
                    <a:pt x="80" y="45"/>
                    <a:pt x="80" y="45"/>
                    <a:pt x="80" y="45"/>
                  </a:cubicBezTo>
                  <a:cubicBezTo>
                    <a:pt x="81" y="45"/>
                    <a:pt x="82" y="45"/>
                    <a:pt x="84" y="45"/>
                  </a:cubicBezTo>
                  <a:cubicBezTo>
                    <a:pt x="86" y="45"/>
                    <a:pt x="86" y="45"/>
                    <a:pt x="86" y="45"/>
                  </a:cubicBezTo>
                  <a:cubicBezTo>
                    <a:pt x="87" y="45"/>
                    <a:pt x="89" y="45"/>
                    <a:pt x="90" y="45"/>
                  </a:cubicBezTo>
                  <a:cubicBezTo>
                    <a:pt x="91" y="45"/>
                    <a:pt x="92" y="46"/>
                    <a:pt x="92" y="46"/>
                  </a:cubicBezTo>
                  <a:cubicBezTo>
                    <a:pt x="94" y="47"/>
                    <a:pt x="95" y="48"/>
                    <a:pt x="97" y="48"/>
                  </a:cubicBezTo>
                  <a:cubicBezTo>
                    <a:pt x="97" y="48"/>
                    <a:pt x="97" y="48"/>
                    <a:pt x="97" y="48"/>
                  </a:cubicBezTo>
                  <a:cubicBezTo>
                    <a:pt x="98" y="48"/>
                    <a:pt x="98" y="48"/>
                    <a:pt x="98" y="48"/>
                  </a:cubicBezTo>
                  <a:cubicBezTo>
                    <a:pt x="98" y="47"/>
                    <a:pt x="98" y="47"/>
                    <a:pt x="98" y="47"/>
                  </a:cubicBezTo>
                  <a:cubicBezTo>
                    <a:pt x="94" y="34"/>
                    <a:pt x="92" y="14"/>
                    <a:pt x="97" y="2"/>
                  </a:cubicBezTo>
                  <a:close/>
                  <a:moveTo>
                    <a:pt x="31" y="6"/>
                  </a:moveTo>
                  <a:cubicBezTo>
                    <a:pt x="39" y="6"/>
                    <a:pt x="47" y="6"/>
                    <a:pt x="55" y="6"/>
                  </a:cubicBezTo>
                  <a:cubicBezTo>
                    <a:pt x="63" y="6"/>
                    <a:pt x="70" y="6"/>
                    <a:pt x="76" y="6"/>
                  </a:cubicBezTo>
                  <a:cubicBezTo>
                    <a:pt x="82" y="6"/>
                    <a:pt x="86" y="6"/>
                    <a:pt x="90" y="6"/>
                  </a:cubicBezTo>
                  <a:cubicBezTo>
                    <a:pt x="90" y="9"/>
                    <a:pt x="90" y="13"/>
                    <a:pt x="90" y="16"/>
                  </a:cubicBezTo>
                  <a:cubicBezTo>
                    <a:pt x="90" y="25"/>
                    <a:pt x="89" y="33"/>
                    <a:pt x="91" y="41"/>
                  </a:cubicBezTo>
                  <a:cubicBezTo>
                    <a:pt x="78" y="39"/>
                    <a:pt x="62" y="39"/>
                    <a:pt x="46" y="39"/>
                  </a:cubicBezTo>
                  <a:cubicBezTo>
                    <a:pt x="35" y="39"/>
                    <a:pt x="23" y="39"/>
                    <a:pt x="12" y="40"/>
                  </a:cubicBezTo>
                  <a:cubicBezTo>
                    <a:pt x="11" y="33"/>
                    <a:pt x="10" y="26"/>
                    <a:pt x="9" y="19"/>
                  </a:cubicBezTo>
                  <a:cubicBezTo>
                    <a:pt x="8" y="15"/>
                    <a:pt x="7" y="10"/>
                    <a:pt x="7" y="6"/>
                  </a:cubicBezTo>
                  <a:cubicBezTo>
                    <a:pt x="13" y="6"/>
                    <a:pt x="20" y="6"/>
                    <a:pt x="31" y="6"/>
                  </a:cubicBezTo>
                  <a:close/>
                  <a:moveTo>
                    <a:pt x="11" y="47"/>
                  </a:moveTo>
                  <a:cubicBezTo>
                    <a:pt x="11" y="47"/>
                    <a:pt x="11" y="47"/>
                    <a:pt x="11" y="47"/>
                  </a:cubicBezTo>
                  <a:cubicBezTo>
                    <a:pt x="11" y="47"/>
                    <a:pt x="11" y="47"/>
                    <a:pt x="11" y="47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2" name="Freeform 142"/>
            <p:cNvSpPr>
              <a:spLocks noEditPoints="1"/>
            </p:cNvSpPr>
            <p:nvPr/>
          </p:nvSpPr>
          <p:spPr bwMode="auto">
            <a:xfrm>
              <a:off x="6508750" y="2927351"/>
              <a:ext cx="80963" cy="71438"/>
            </a:xfrm>
            <a:custGeom>
              <a:avLst/>
              <a:gdLst>
                <a:gd name="T0" fmla="*/ 12 w 33"/>
                <a:gd name="T1" fmla="*/ 1 h 30"/>
                <a:gd name="T2" fmla="*/ 3 w 33"/>
                <a:gd name="T3" fmla="*/ 5 h 30"/>
                <a:gd name="T4" fmla="*/ 2 w 33"/>
                <a:gd name="T5" fmla="*/ 20 h 30"/>
                <a:gd name="T6" fmla="*/ 1 w 33"/>
                <a:gd name="T7" fmla="*/ 20 h 30"/>
                <a:gd name="T8" fmla="*/ 3 w 33"/>
                <a:gd name="T9" fmla="*/ 25 h 30"/>
                <a:gd name="T10" fmla="*/ 4 w 33"/>
                <a:gd name="T11" fmla="*/ 26 h 30"/>
                <a:gd name="T12" fmla="*/ 5 w 33"/>
                <a:gd name="T13" fmla="*/ 28 h 30"/>
                <a:gd name="T14" fmla="*/ 5 w 33"/>
                <a:gd name="T15" fmla="*/ 26 h 30"/>
                <a:gd name="T16" fmla="*/ 5 w 33"/>
                <a:gd name="T17" fmla="*/ 25 h 30"/>
                <a:gd name="T18" fmla="*/ 6 w 33"/>
                <a:gd name="T19" fmla="*/ 26 h 30"/>
                <a:gd name="T20" fmla="*/ 5 w 33"/>
                <a:gd name="T21" fmla="*/ 26 h 30"/>
                <a:gd name="T22" fmla="*/ 6 w 33"/>
                <a:gd name="T23" fmla="*/ 28 h 30"/>
                <a:gd name="T24" fmla="*/ 9 w 33"/>
                <a:gd name="T25" fmla="*/ 28 h 30"/>
                <a:gd name="T26" fmla="*/ 12 w 33"/>
                <a:gd name="T27" fmla="*/ 29 h 30"/>
                <a:gd name="T28" fmla="*/ 15 w 33"/>
                <a:gd name="T29" fmla="*/ 30 h 30"/>
                <a:gd name="T30" fmla="*/ 31 w 33"/>
                <a:gd name="T31" fmla="*/ 21 h 30"/>
                <a:gd name="T32" fmla="*/ 29 w 33"/>
                <a:gd name="T33" fmla="*/ 8 h 30"/>
                <a:gd name="T34" fmla="*/ 12 w 33"/>
                <a:gd name="T35" fmla="*/ 1 h 30"/>
                <a:gd name="T36" fmla="*/ 19 w 33"/>
                <a:gd name="T37" fmla="*/ 5 h 30"/>
                <a:gd name="T38" fmla="*/ 26 w 33"/>
                <a:gd name="T39" fmla="*/ 17 h 30"/>
                <a:gd name="T40" fmla="*/ 16 w 33"/>
                <a:gd name="T41" fmla="*/ 25 h 30"/>
                <a:gd name="T42" fmla="*/ 11 w 33"/>
                <a:gd name="T43" fmla="*/ 25 h 30"/>
                <a:gd name="T44" fmla="*/ 7 w 33"/>
                <a:gd name="T45" fmla="*/ 8 h 30"/>
                <a:gd name="T46" fmla="*/ 19 w 33"/>
                <a:gd name="T47" fmla="*/ 8 h 30"/>
                <a:gd name="T48" fmla="*/ 20 w 33"/>
                <a:gd name="T49" fmla="*/ 8 h 30"/>
                <a:gd name="T50" fmla="*/ 20 w 33"/>
                <a:gd name="T51" fmla="*/ 7 h 30"/>
                <a:gd name="T52" fmla="*/ 19 w 33"/>
                <a:gd name="T53" fmla="*/ 5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3" h="30">
                  <a:moveTo>
                    <a:pt x="12" y="1"/>
                  </a:moveTo>
                  <a:cubicBezTo>
                    <a:pt x="10" y="1"/>
                    <a:pt x="5" y="3"/>
                    <a:pt x="3" y="5"/>
                  </a:cubicBezTo>
                  <a:cubicBezTo>
                    <a:pt x="0" y="9"/>
                    <a:pt x="0" y="15"/>
                    <a:pt x="2" y="20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1" y="23"/>
                    <a:pt x="2" y="24"/>
                    <a:pt x="3" y="25"/>
                  </a:cubicBezTo>
                  <a:cubicBezTo>
                    <a:pt x="3" y="25"/>
                    <a:pt x="4" y="26"/>
                    <a:pt x="4" y="26"/>
                  </a:cubicBezTo>
                  <a:cubicBezTo>
                    <a:pt x="5" y="28"/>
                    <a:pt x="5" y="28"/>
                    <a:pt x="5" y="28"/>
                  </a:cubicBezTo>
                  <a:cubicBezTo>
                    <a:pt x="5" y="26"/>
                    <a:pt x="5" y="26"/>
                    <a:pt x="5" y="26"/>
                  </a:cubicBezTo>
                  <a:cubicBezTo>
                    <a:pt x="5" y="25"/>
                    <a:pt x="5" y="25"/>
                    <a:pt x="5" y="25"/>
                  </a:cubicBezTo>
                  <a:cubicBezTo>
                    <a:pt x="5" y="25"/>
                    <a:pt x="6" y="26"/>
                    <a:pt x="6" y="26"/>
                  </a:cubicBezTo>
                  <a:cubicBezTo>
                    <a:pt x="6" y="26"/>
                    <a:pt x="5" y="26"/>
                    <a:pt x="5" y="26"/>
                  </a:cubicBezTo>
                  <a:cubicBezTo>
                    <a:pt x="6" y="28"/>
                    <a:pt x="6" y="28"/>
                    <a:pt x="6" y="28"/>
                  </a:cubicBezTo>
                  <a:cubicBezTo>
                    <a:pt x="7" y="27"/>
                    <a:pt x="8" y="28"/>
                    <a:pt x="9" y="28"/>
                  </a:cubicBezTo>
                  <a:cubicBezTo>
                    <a:pt x="10" y="29"/>
                    <a:pt x="11" y="29"/>
                    <a:pt x="12" y="29"/>
                  </a:cubicBezTo>
                  <a:cubicBezTo>
                    <a:pt x="13" y="29"/>
                    <a:pt x="14" y="30"/>
                    <a:pt x="15" y="30"/>
                  </a:cubicBezTo>
                  <a:cubicBezTo>
                    <a:pt x="23" y="30"/>
                    <a:pt x="29" y="26"/>
                    <a:pt x="31" y="21"/>
                  </a:cubicBezTo>
                  <a:cubicBezTo>
                    <a:pt x="33" y="17"/>
                    <a:pt x="32" y="12"/>
                    <a:pt x="29" y="8"/>
                  </a:cubicBezTo>
                  <a:cubicBezTo>
                    <a:pt x="25" y="3"/>
                    <a:pt x="18" y="0"/>
                    <a:pt x="12" y="1"/>
                  </a:cubicBezTo>
                  <a:close/>
                  <a:moveTo>
                    <a:pt x="19" y="5"/>
                  </a:moveTo>
                  <a:cubicBezTo>
                    <a:pt x="24" y="7"/>
                    <a:pt x="27" y="12"/>
                    <a:pt x="26" y="17"/>
                  </a:cubicBezTo>
                  <a:cubicBezTo>
                    <a:pt x="26" y="21"/>
                    <a:pt x="23" y="25"/>
                    <a:pt x="16" y="25"/>
                  </a:cubicBezTo>
                  <a:cubicBezTo>
                    <a:pt x="14" y="25"/>
                    <a:pt x="13" y="25"/>
                    <a:pt x="11" y="25"/>
                  </a:cubicBezTo>
                  <a:cubicBezTo>
                    <a:pt x="7" y="23"/>
                    <a:pt x="4" y="15"/>
                    <a:pt x="7" y="8"/>
                  </a:cubicBezTo>
                  <a:cubicBezTo>
                    <a:pt x="10" y="6"/>
                    <a:pt x="15" y="6"/>
                    <a:pt x="19" y="8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0" y="6"/>
                    <a:pt x="20" y="6"/>
                    <a:pt x="19" y="5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3" name="Freeform 143"/>
            <p:cNvSpPr>
              <a:spLocks noEditPoints="1"/>
            </p:cNvSpPr>
            <p:nvPr/>
          </p:nvSpPr>
          <p:spPr bwMode="auto">
            <a:xfrm>
              <a:off x="6586538" y="2924176"/>
              <a:ext cx="77788" cy="68263"/>
            </a:xfrm>
            <a:custGeom>
              <a:avLst/>
              <a:gdLst>
                <a:gd name="T0" fmla="*/ 14 w 32"/>
                <a:gd name="T1" fmla="*/ 0 h 28"/>
                <a:gd name="T2" fmla="*/ 7 w 32"/>
                <a:gd name="T3" fmla="*/ 1 h 28"/>
                <a:gd name="T4" fmla="*/ 6 w 32"/>
                <a:gd name="T5" fmla="*/ 1 h 28"/>
                <a:gd name="T6" fmla="*/ 2 w 32"/>
                <a:gd name="T7" fmla="*/ 17 h 28"/>
                <a:gd name="T8" fmla="*/ 19 w 32"/>
                <a:gd name="T9" fmla="*/ 28 h 28"/>
                <a:gd name="T10" fmla="*/ 24 w 32"/>
                <a:gd name="T11" fmla="*/ 27 h 28"/>
                <a:gd name="T12" fmla="*/ 32 w 32"/>
                <a:gd name="T13" fmla="*/ 12 h 28"/>
                <a:gd name="T14" fmla="*/ 14 w 32"/>
                <a:gd name="T15" fmla="*/ 0 h 28"/>
                <a:gd name="T16" fmla="*/ 10 w 32"/>
                <a:gd name="T17" fmla="*/ 9 h 28"/>
                <a:gd name="T18" fmla="*/ 9 w 32"/>
                <a:gd name="T19" fmla="*/ 11 h 28"/>
                <a:gd name="T20" fmla="*/ 11 w 32"/>
                <a:gd name="T21" fmla="*/ 9 h 28"/>
                <a:gd name="T22" fmla="*/ 13 w 32"/>
                <a:gd name="T23" fmla="*/ 7 h 28"/>
                <a:gd name="T24" fmla="*/ 16 w 32"/>
                <a:gd name="T25" fmla="*/ 4 h 28"/>
                <a:gd name="T26" fmla="*/ 25 w 32"/>
                <a:gd name="T27" fmla="*/ 8 h 28"/>
                <a:gd name="T28" fmla="*/ 27 w 32"/>
                <a:gd name="T29" fmla="*/ 14 h 28"/>
                <a:gd name="T30" fmla="*/ 24 w 32"/>
                <a:gd name="T31" fmla="*/ 20 h 28"/>
                <a:gd name="T32" fmla="*/ 22 w 32"/>
                <a:gd name="T33" fmla="*/ 22 h 28"/>
                <a:gd name="T34" fmla="*/ 7 w 32"/>
                <a:gd name="T35" fmla="*/ 16 h 28"/>
                <a:gd name="T36" fmla="*/ 9 w 32"/>
                <a:gd name="T37" fmla="*/ 6 h 28"/>
                <a:gd name="T38" fmla="*/ 9 w 32"/>
                <a:gd name="T39" fmla="*/ 7 h 28"/>
                <a:gd name="T40" fmla="*/ 10 w 32"/>
                <a:gd name="T41" fmla="*/ 9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2" h="28">
                  <a:moveTo>
                    <a:pt x="14" y="0"/>
                  </a:moveTo>
                  <a:cubicBezTo>
                    <a:pt x="11" y="0"/>
                    <a:pt x="9" y="1"/>
                    <a:pt x="7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3" y="5"/>
                    <a:pt x="0" y="10"/>
                    <a:pt x="2" y="17"/>
                  </a:cubicBezTo>
                  <a:cubicBezTo>
                    <a:pt x="6" y="22"/>
                    <a:pt x="12" y="28"/>
                    <a:pt x="19" y="28"/>
                  </a:cubicBezTo>
                  <a:cubicBezTo>
                    <a:pt x="21" y="28"/>
                    <a:pt x="23" y="27"/>
                    <a:pt x="24" y="27"/>
                  </a:cubicBezTo>
                  <a:cubicBezTo>
                    <a:pt x="28" y="25"/>
                    <a:pt x="32" y="18"/>
                    <a:pt x="32" y="12"/>
                  </a:cubicBezTo>
                  <a:cubicBezTo>
                    <a:pt x="31" y="4"/>
                    <a:pt x="22" y="0"/>
                    <a:pt x="14" y="0"/>
                  </a:cubicBezTo>
                  <a:close/>
                  <a:moveTo>
                    <a:pt x="10" y="9"/>
                  </a:moveTo>
                  <a:cubicBezTo>
                    <a:pt x="9" y="11"/>
                    <a:pt x="9" y="11"/>
                    <a:pt x="9" y="11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9"/>
                    <a:pt x="12" y="8"/>
                    <a:pt x="13" y="7"/>
                  </a:cubicBezTo>
                  <a:cubicBezTo>
                    <a:pt x="13" y="6"/>
                    <a:pt x="14" y="5"/>
                    <a:pt x="16" y="4"/>
                  </a:cubicBezTo>
                  <a:cubicBezTo>
                    <a:pt x="19" y="4"/>
                    <a:pt x="22" y="5"/>
                    <a:pt x="25" y="8"/>
                  </a:cubicBezTo>
                  <a:cubicBezTo>
                    <a:pt x="26" y="10"/>
                    <a:pt x="27" y="12"/>
                    <a:pt x="27" y="14"/>
                  </a:cubicBezTo>
                  <a:cubicBezTo>
                    <a:pt x="27" y="16"/>
                    <a:pt x="26" y="18"/>
                    <a:pt x="24" y="20"/>
                  </a:cubicBezTo>
                  <a:cubicBezTo>
                    <a:pt x="24" y="21"/>
                    <a:pt x="23" y="22"/>
                    <a:pt x="22" y="22"/>
                  </a:cubicBezTo>
                  <a:cubicBezTo>
                    <a:pt x="16" y="24"/>
                    <a:pt x="9" y="21"/>
                    <a:pt x="7" y="16"/>
                  </a:cubicBezTo>
                  <a:cubicBezTo>
                    <a:pt x="6" y="12"/>
                    <a:pt x="6" y="9"/>
                    <a:pt x="9" y="6"/>
                  </a:cubicBezTo>
                  <a:cubicBezTo>
                    <a:pt x="9" y="6"/>
                    <a:pt x="9" y="7"/>
                    <a:pt x="9" y="7"/>
                  </a:cubicBezTo>
                  <a:cubicBezTo>
                    <a:pt x="10" y="7"/>
                    <a:pt x="10" y="8"/>
                    <a:pt x="10" y="9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4" name="Freeform 144"/>
            <p:cNvSpPr>
              <a:spLocks noEditPoints="1"/>
            </p:cNvSpPr>
            <p:nvPr/>
          </p:nvSpPr>
          <p:spPr bwMode="auto">
            <a:xfrm>
              <a:off x="6350000" y="2560638"/>
              <a:ext cx="804863" cy="515938"/>
            </a:xfrm>
            <a:custGeom>
              <a:avLst/>
              <a:gdLst>
                <a:gd name="T0" fmla="*/ 327 w 332"/>
                <a:gd name="T1" fmla="*/ 138 h 213"/>
                <a:gd name="T2" fmla="*/ 320 w 332"/>
                <a:gd name="T3" fmla="*/ 139 h 213"/>
                <a:gd name="T4" fmla="*/ 314 w 332"/>
                <a:gd name="T5" fmla="*/ 139 h 213"/>
                <a:gd name="T6" fmla="*/ 180 w 332"/>
                <a:gd name="T7" fmla="*/ 135 h 213"/>
                <a:gd name="T8" fmla="*/ 134 w 332"/>
                <a:gd name="T9" fmla="*/ 137 h 213"/>
                <a:gd name="T10" fmla="*/ 64 w 332"/>
                <a:gd name="T11" fmla="*/ 137 h 213"/>
                <a:gd name="T12" fmla="*/ 28 w 332"/>
                <a:gd name="T13" fmla="*/ 135 h 213"/>
                <a:gd name="T14" fmla="*/ 77 w 332"/>
                <a:gd name="T15" fmla="*/ 108 h 213"/>
                <a:gd name="T16" fmla="*/ 144 w 332"/>
                <a:gd name="T17" fmla="*/ 80 h 213"/>
                <a:gd name="T18" fmla="*/ 171 w 332"/>
                <a:gd name="T19" fmla="*/ 68 h 213"/>
                <a:gd name="T20" fmla="*/ 202 w 332"/>
                <a:gd name="T21" fmla="*/ 54 h 213"/>
                <a:gd name="T22" fmla="*/ 252 w 332"/>
                <a:gd name="T23" fmla="*/ 35 h 213"/>
                <a:gd name="T24" fmla="*/ 286 w 332"/>
                <a:gd name="T25" fmla="*/ 19 h 213"/>
                <a:gd name="T26" fmla="*/ 293 w 332"/>
                <a:gd name="T27" fmla="*/ 14 h 213"/>
                <a:gd name="T28" fmla="*/ 275 w 332"/>
                <a:gd name="T29" fmla="*/ 2 h 213"/>
                <a:gd name="T30" fmla="*/ 223 w 332"/>
                <a:gd name="T31" fmla="*/ 19 h 213"/>
                <a:gd name="T32" fmla="*/ 140 w 332"/>
                <a:gd name="T33" fmla="*/ 54 h 213"/>
                <a:gd name="T34" fmla="*/ 79 w 332"/>
                <a:gd name="T35" fmla="*/ 80 h 213"/>
                <a:gd name="T36" fmla="*/ 20 w 332"/>
                <a:gd name="T37" fmla="*/ 106 h 213"/>
                <a:gd name="T38" fmla="*/ 1 w 332"/>
                <a:gd name="T39" fmla="*/ 146 h 213"/>
                <a:gd name="T40" fmla="*/ 2 w 332"/>
                <a:gd name="T41" fmla="*/ 190 h 213"/>
                <a:gd name="T42" fmla="*/ 19 w 332"/>
                <a:gd name="T43" fmla="*/ 211 h 213"/>
                <a:gd name="T44" fmla="*/ 39 w 332"/>
                <a:gd name="T45" fmla="*/ 212 h 213"/>
                <a:gd name="T46" fmla="*/ 103 w 332"/>
                <a:gd name="T47" fmla="*/ 212 h 213"/>
                <a:gd name="T48" fmla="*/ 124 w 332"/>
                <a:gd name="T49" fmla="*/ 213 h 213"/>
                <a:gd name="T50" fmla="*/ 135 w 332"/>
                <a:gd name="T51" fmla="*/ 212 h 213"/>
                <a:gd name="T52" fmla="*/ 211 w 332"/>
                <a:gd name="T53" fmla="*/ 209 h 213"/>
                <a:gd name="T54" fmla="*/ 255 w 332"/>
                <a:gd name="T55" fmla="*/ 206 h 213"/>
                <a:gd name="T56" fmla="*/ 265 w 332"/>
                <a:gd name="T57" fmla="*/ 207 h 213"/>
                <a:gd name="T58" fmla="*/ 296 w 332"/>
                <a:gd name="T59" fmla="*/ 206 h 213"/>
                <a:gd name="T60" fmla="*/ 326 w 332"/>
                <a:gd name="T61" fmla="*/ 177 h 213"/>
                <a:gd name="T62" fmla="*/ 279 w 332"/>
                <a:gd name="T63" fmla="*/ 203 h 213"/>
                <a:gd name="T64" fmla="*/ 240 w 332"/>
                <a:gd name="T65" fmla="*/ 203 h 213"/>
                <a:gd name="T66" fmla="*/ 152 w 332"/>
                <a:gd name="T67" fmla="*/ 207 h 213"/>
                <a:gd name="T68" fmla="*/ 109 w 332"/>
                <a:gd name="T69" fmla="*/ 207 h 213"/>
                <a:gd name="T70" fmla="*/ 106 w 332"/>
                <a:gd name="T71" fmla="*/ 208 h 213"/>
                <a:gd name="T72" fmla="*/ 33 w 332"/>
                <a:gd name="T73" fmla="*/ 209 h 213"/>
                <a:gd name="T74" fmla="*/ 10 w 332"/>
                <a:gd name="T75" fmla="*/ 198 h 213"/>
                <a:gd name="T76" fmla="*/ 11 w 332"/>
                <a:gd name="T77" fmla="*/ 145 h 213"/>
                <a:gd name="T78" fmla="*/ 10 w 332"/>
                <a:gd name="T79" fmla="*/ 141 h 213"/>
                <a:gd name="T80" fmla="*/ 148 w 332"/>
                <a:gd name="T81" fmla="*/ 140 h 213"/>
                <a:gd name="T82" fmla="*/ 240 w 332"/>
                <a:gd name="T83" fmla="*/ 140 h 213"/>
                <a:gd name="T84" fmla="*/ 322 w 332"/>
                <a:gd name="T85" fmla="*/ 142 h 213"/>
                <a:gd name="T86" fmla="*/ 326 w 332"/>
                <a:gd name="T87" fmla="*/ 173 h 213"/>
                <a:gd name="T88" fmla="*/ 23 w 332"/>
                <a:gd name="T89" fmla="*/ 109 h 213"/>
                <a:gd name="T90" fmla="*/ 120 w 332"/>
                <a:gd name="T91" fmla="*/ 67 h 213"/>
                <a:gd name="T92" fmla="*/ 203 w 332"/>
                <a:gd name="T93" fmla="*/ 31 h 213"/>
                <a:gd name="T94" fmla="*/ 247 w 332"/>
                <a:gd name="T95" fmla="*/ 14 h 213"/>
                <a:gd name="T96" fmla="*/ 271 w 332"/>
                <a:gd name="T97" fmla="*/ 5 h 213"/>
                <a:gd name="T98" fmla="*/ 281 w 332"/>
                <a:gd name="T99" fmla="*/ 9 h 213"/>
                <a:gd name="T100" fmla="*/ 282 w 332"/>
                <a:gd name="T101" fmla="*/ 17 h 213"/>
                <a:gd name="T102" fmla="*/ 244 w 332"/>
                <a:gd name="T103" fmla="*/ 34 h 213"/>
                <a:gd name="T104" fmla="*/ 207 w 332"/>
                <a:gd name="T105" fmla="*/ 47 h 213"/>
                <a:gd name="T106" fmla="*/ 159 w 332"/>
                <a:gd name="T107" fmla="*/ 69 h 213"/>
                <a:gd name="T108" fmla="*/ 95 w 332"/>
                <a:gd name="T109" fmla="*/ 96 h 213"/>
                <a:gd name="T110" fmla="*/ 37 w 332"/>
                <a:gd name="T111" fmla="*/ 121 h 213"/>
                <a:gd name="T112" fmla="*/ 18 w 332"/>
                <a:gd name="T113" fmla="*/ 114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32" h="213">
                  <a:moveTo>
                    <a:pt x="329" y="161"/>
                  </a:moveTo>
                  <a:cubicBezTo>
                    <a:pt x="328" y="154"/>
                    <a:pt x="327" y="146"/>
                    <a:pt x="327" y="138"/>
                  </a:cubicBezTo>
                  <a:cubicBezTo>
                    <a:pt x="327" y="138"/>
                    <a:pt x="327" y="138"/>
                    <a:pt x="327" y="138"/>
                  </a:cubicBezTo>
                  <a:cubicBezTo>
                    <a:pt x="327" y="138"/>
                    <a:pt x="327" y="138"/>
                    <a:pt x="327" y="138"/>
                  </a:cubicBezTo>
                  <a:cubicBezTo>
                    <a:pt x="324" y="137"/>
                    <a:pt x="323" y="138"/>
                    <a:pt x="323" y="139"/>
                  </a:cubicBezTo>
                  <a:cubicBezTo>
                    <a:pt x="322" y="139"/>
                    <a:pt x="321" y="139"/>
                    <a:pt x="320" y="139"/>
                  </a:cubicBezTo>
                  <a:cubicBezTo>
                    <a:pt x="320" y="140"/>
                    <a:pt x="320" y="140"/>
                    <a:pt x="319" y="140"/>
                  </a:cubicBezTo>
                  <a:cubicBezTo>
                    <a:pt x="319" y="140"/>
                    <a:pt x="318" y="140"/>
                    <a:pt x="317" y="139"/>
                  </a:cubicBezTo>
                  <a:cubicBezTo>
                    <a:pt x="316" y="139"/>
                    <a:pt x="315" y="139"/>
                    <a:pt x="314" y="139"/>
                  </a:cubicBezTo>
                  <a:cubicBezTo>
                    <a:pt x="303" y="137"/>
                    <a:pt x="285" y="136"/>
                    <a:pt x="272" y="136"/>
                  </a:cubicBezTo>
                  <a:cubicBezTo>
                    <a:pt x="250" y="135"/>
                    <a:pt x="228" y="135"/>
                    <a:pt x="199" y="135"/>
                  </a:cubicBezTo>
                  <a:cubicBezTo>
                    <a:pt x="193" y="135"/>
                    <a:pt x="186" y="135"/>
                    <a:pt x="180" y="135"/>
                  </a:cubicBezTo>
                  <a:cubicBezTo>
                    <a:pt x="175" y="135"/>
                    <a:pt x="170" y="135"/>
                    <a:pt x="165" y="135"/>
                  </a:cubicBezTo>
                  <a:cubicBezTo>
                    <a:pt x="159" y="135"/>
                    <a:pt x="153" y="136"/>
                    <a:pt x="147" y="136"/>
                  </a:cubicBezTo>
                  <a:cubicBezTo>
                    <a:pt x="143" y="136"/>
                    <a:pt x="138" y="137"/>
                    <a:pt x="134" y="137"/>
                  </a:cubicBezTo>
                  <a:cubicBezTo>
                    <a:pt x="123" y="137"/>
                    <a:pt x="112" y="138"/>
                    <a:pt x="97" y="138"/>
                  </a:cubicBezTo>
                  <a:cubicBezTo>
                    <a:pt x="92" y="138"/>
                    <a:pt x="86" y="138"/>
                    <a:pt x="80" y="138"/>
                  </a:cubicBezTo>
                  <a:cubicBezTo>
                    <a:pt x="75" y="138"/>
                    <a:pt x="69" y="137"/>
                    <a:pt x="64" y="137"/>
                  </a:cubicBezTo>
                  <a:cubicBezTo>
                    <a:pt x="51" y="137"/>
                    <a:pt x="41" y="138"/>
                    <a:pt x="33" y="138"/>
                  </a:cubicBezTo>
                  <a:cubicBezTo>
                    <a:pt x="32" y="138"/>
                    <a:pt x="32" y="138"/>
                    <a:pt x="32" y="137"/>
                  </a:cubicBezTo>
                  <a:cubicBezTo>
                    <a:pt x="31" y="136"/>
                    <a:pt x="30" y="135"/>
                    <a:pt x="28" y="135"/>
                  </a:cubicBezTo>
                  <a:cubicBezTo>
                    <a:pt x="26" y="136"/>
                    <a:pt x="19" y="137"/>
                    <a:pt x="14" y="137"/>
                  </a:cubicBezTo>
                  <a:cubicBezTo>
                    <a:pt x="28" y="129"/>
                    <a:pt x="43" y="122"/>
                    <a:pt x="59" y="116"/>
                  </a:cubicBezTo>
                  <a:cubicBezTo>
                    <a:pt x="66" y="114"/>
                    <a:pt x="72" y="111"/>
                    <a:pt x="77" y="108"/>
                  </a:cubicBezTo>
                  <a:cubicBezTo>
                    <a:pt x="84" y="105"/>
                    <a:pt x="90" y="102"/>
                    <a:pt x="96" y="100"/>
                  </a:cubicBezTo>
                  <a:cubicBezTo>
                    <a:pt x="110" y="95"/>
                    <a:pt x="122" y="90"/>
                    <a:pt x="134" y="85"/>
                  </a:cubicBezTo>
                  <a:cubicBezTo>
                    <a:pt x="138" y="83"/>
                    <a:pt x="141" y="82"/>
                    <a:pt x="144" y="80"/>
                  </a:cubicBezTo>
                  <a:cubicBezTo>
                    <a:pt x="149" y="77"/>
                    <a:pt x="153" y="75"/>
                    <a:pt x="158" y="73"/>
                  </a:cubicBezTo>
                  <a:cubicBezTo>
                    <a:pt x="160" y="72"/>
                    <a:pt x="162" y="72"/>
                    <a:pt x="163" y="71"/>
                  </a:cubicBezTo>
                  <a:cubicBezTo>
                    <a:pt x="166" y="70"/>
                    <a:pt x="168" y="70"/>
                    <a:pt x="171" y="68"/>
                  </a:cubicBezTo>
                  <a:cubicBezTo>
                    <a:pt x="175" y="67"/>
                    <a:pt x="179" y="65"/>
                    <a:pt x="183" y="63"/>
                  </a:cubicBezTo>
                  <a:cubicBezTo>
                    <a:pt x="187" y="61"/>
                    <a:pt x="191" y="59"/>
                    <a:pt x="195" y="57"/>
                  </a:cubicBezTo>
                  <a:cubicBezTo>
                    <a:pt x="197" y="56"/>
                    <a:pt x="199" y="55"/>
                    <a:pt x="202" y="54"/>
                  </a:cubicBezTo>
                  <a:cubicBezTo>
                    <a:pt x="203" y="53"/>
                    <a:pt x="205" y="52"/>
                    <a:pt x="207" y="51"/>
                  </a:cubicBezTo>
                  <a:cubicBezTo>
                    <a:pt x="216" y="47"/>
                    <a:pt x="226" y="44"/>
                    <a:pt x="235" y="41"/>
                  </a:cubicBezTo>
                  <a:cubicBezTo>
                    <a:pt x="241" y="39"/>
                    <a:pt x="247" y="37"/>
                    <a:pt x="252" y="35"/>
                  </a:cubicBezTo>
                  <a:cubicBezTo>
                    <a:pt x="257" y="33"/>
                    <a:pt x="261" y="31"/>
                    <a:pt x="265" y="29"/>
                  </a:cubicBezTo>
                  <a:cubicBezTo>
                    <a:pt x="268" y="28"/>
                    <a:pt x="271" y="27"/>
                    <a:pt x="274" y="26"/>
                  </a:cubicBezTo>
                  <a:cubicBezTo>
                    <a:pt x="279" y="24"/>
                    <a:pt x="283" y="21"/>
                    <a:pt x="286" y="19"/>
                  </a:cubicBezTo>
                  <a:cubicBezTo>
                    <a:pt x="287" y="19"/>
                    <a:pt x="288" y="18"/>
                    <a:pt x="289" y="18"/>
                  </a:cubicBezTo>
                  <a:cubicBezTo>
                    <a:pt x="290" y="17"/>
                    <a:pt x="291" y="16"/>
                    <a:pt x="293" y="15"/>
                  </a:cubicBezTo>
                  <a:cubicBezTo>
                    <a:pt x="293" y="14"/>
                    <a:pt x="293" y="14"/>
                    <a:pt x="293" y="14"/>
                  </a:cubicBezTo>
                  <a:cubicBezTo>
                    <a:pt x="293" y="14"/>
                    <a:pt x="293" y="14"/>
                    <a:pt x="293" y="14"/>
                  </a:cubicBezTo>
                  <a:cubicBezTo>
                    <a:pt x="291" y="12"/>
                    <a:pt x="290" y="11"/>
                    <a:pt x="289" y="10"/>
                  </a:cubicBezTo>
                  <a:cubicBezTo>
                    <a:pt x="285" y="6"/>
                    <a:pt x="281" y="2"/>
                    <a:pt x="275" y="2"/>
                  </a:cubicBezTo>
                  <a:cubicBezTo>
                    <a:pt x="266" y="0"/>
                    <a:pt x="258" y="4"/>
                    <a:pt x="252" y="8"/>
                  </a:cubicBezTo>
                  <a:cubicBezTo>
                    <a:pt x="250" y="9"/>
                    <a:pt x="248" y="10"/>
                    <a:pt x="246" y="10"/>
                  </a:cubicBezTo>
                  <a:cubicBezTo>
                    <a:pt x="239" y="14"/>
                    <a:pt x="231" y="17"/>
                    <a:pt x="223" y="19"/>
                  </a:cubicBezTo>
                  <a:cubicBezTo>
                    <a:pt x="215" y="22"/>
                    <a:pt x="208" y="25"/>
                    <a:pt x="200" y="28"/>
                  </a:cubicBezTo>
                  <a:cubicBezTo>
                    <a:pt x="191" y="33"/>
                    <a:pt x="181" y="37"/>
                    <a:pt x="171" y="40"/>
                  </a:cubicBezTo>
                  <a:cubicBezTo>
                    <a:pt x="161" y="45"/>
                    <a:pt x="150" y="49"/>
                    <a:pt x="140" y="54"/>
                  </a:cubicBezTo>
                  <a:cubicBezTo>
                    <a:pt x="135" y="56"/>
                    <a:pt x="130" y="58"/>
                    <a:pt x="125" y="60"/>
                  </a:cubicBezTo>
                  <a:cubicBezTo>
                    <a:pt x="120" y="62"/>
                    <a:pt x="115" y="64"/>
                    <a:pt x="110" y="67"/>
                  </a:cubicBezTo>
                  <a:cubicBezTo>
                    <a:pt x="100" y="71"/>
                    <a:pt x="90" y="76"/>
                    <a:pt x="79" y="80"/>
                  </a:cubicBezTo>
                  <a:cubicBezTo>
                    <a:pt x="70" y="84"/>
                    <a:pt x="60" y="88"/>
                    <a:pt x="51" y="93"/>
                  </a:cubicBezTo>
                  <a:cubicBezTo>
                    <a:pt x="47" y="94"/>
                    <a:pt x="47" y="94"/>
                    <a:pt x="47" y="94"/>
                  </a:cubicBezTo>
                  <a:cubicBezTo>
                    <a:pt x="38" y="99"/>
                    <a:pt x="29" y="102"/>
                    <a:pt x="20" y="106"/>
                  </a:cubicBezTo>
                  <a:cubicBezTo>
                    <a:pt x="19" y="107"/>
                    <a:pt x="17" y="109"/>
                    <a:pt x="15" y="111"/>
                  </a:cubicBezTo>
                  <a:cubicBezTo>
                    <a:pt x="9" y="116"/>
                    <a:pt x="2" y="122"/>
                    <a:pt x="3" y="134"/>
                  </a:cubicBezTo>
                  <a:cubicBezTo>
                    <a:pt x="0" y="138"/>
                    <a:pt x="1" y="142"/>
                    <a:pt x="1" y="146"/>
                  </a:cubicBezTo>
                  <a:cubicBezTo>
                    <a:pt x="2" y="149"/>
                    <a:pt x="2" y="151"/>
                    <a:pt x="2" y="154"/>
                  </a:cubicBezTo>
                  <a:cubicBezTo>
                    <a:pt x="2" y="158"/>
                    <a:pt x="2" y="163"/>
                    <a:pt x="2" y="169"/>
                  </a:cubicBezTo>
                  <a:cubicBezTo>
                    <a:pt x="2" y="177"/>
                    <a:pt x="1" y="186"/>
                    <a:pt x="2" y="190"/>
                  </a:cubicBezTo>
                  <a:cubicBezTo>
                    <a:pt x="3" y="192"/>
                    <a:pt x="3" y="192"/>
                    <a:pt x="3" y="192"/>
                  </a:cubicBezTo>
                  <a:cubicBezTo>
                    <a:pt x="3" y="193"/>
                    <a:pt x="3" y="193"/>
                    <a:pt x="4" y="194"/>
                  </a:cubicBezTo>
                  <a:cubicBezTo>
                    <a:pt x="7" y="202"/>
                    <a:pt x="13" y="209"/>
                    <a:pt x="19" y="211"/>
                  </a:cubicBezTo>
                  <a:cubicBezTo>
                    <a:pt x="23" y="212"/>
                    <a:pt x="27" y="212"/>
                    <a:pt x="31" y="212"/>
                  </a:cubicBezTo>
                  <a:cubicBezTo>
                    <a:pt x="37" y="212"/>
                    <a:pt x="37" y="212"/>
                    <a:pt x="37" y="212"/>
                  </a:cubicBezTo>
                  <a:cubicBezTo>
                    <a:pt x="39" y="212"/>
                    <a:pt x="39" y="212"/>
                    <a:pt x="39" y="212"/>
                  </a:cubicBezTo>
                  <a:cubicBezTo>
                    <a:pt x="46" y="212"/>
                    <a:pt x="53" y="212"/>
                    <a:pt x="60" y="212"/>
                  </a:cubicBezTo>
                  <a:cubicBezTo>
                    <a:pt x="69" y="212"/>
                    <a:pt x="79" y="212"/>
                    <a:pt x="88" y="212"/>
                  </a:cubicBezTo>
                  <a:cubicBezTo>
                    <a:pt x="93" y="212"/>
                    <a:pt x="98" y="212"/>
                    <a:pt x="103" y="212"/>
                  </a:cubicBezTo>
                  <a:cubicBezTo>
                    <a:pt x="106" y="212"/>
                    <a:pt x="110" y="212"/>
                    <a:pt x="112" y="212"/>
                  </a:cubicBezTo>
                  <a:cubicBezTo>
                    <a:pt x="114" y="212"/>
                    <a:pt x="116" y="212"/>
                    <a:pt x="118" y="213"/>
                  </a:cubicBezTo>
                  <a:cubicBezTo>
                    <a:pt x="120" y="213"/>
                    <a:pt x="122" y="213"/>
                    <a:pt x="124" y="213"/>
                  </a:cubicBezTo>
                  <a:cubicBezTo>
                    <a:pt x="124" y="213"/>
                    <a:pt x="124" y="213"/>
                    <a:pt x="124" y="213"/>
                  </a:cubicBezTo>
                  <a:cubicBezTo>
                    <a:pt x="126" y="213"/>
                    <a:pt x="128" y="213"/>
                    <a:pt x="130" y="212"/>
                  </a:cubicBezTo>
                  <a:cubicBezTo>
                    <a:pt x="132" y="212"/>
                    <a:pt x="133" y="212"/>
                    <a:pt x="135" y="212"/>
                  </a:cubicBezTo>
                  <a:cubicBezTo>
                    <a:pt x="141" y="211"/>
                    <a:pt x="147" y="211"/>
                    <a:pt x="153" y="211"/>
                  </a:cubicBezTo>
                  <a:cubicBezTo>
                    <a:pt x="164" y="211"/>
                    <a:pt x="176" y="210"/>
                    <a:pt x="187" y="210"/>
                  </a:cubicBezTo>
                  <a:cubicBezTo>
                    <a:pt x="195" y="209"/>
                    <a:pt x="203" y="209"/>
                    <a:pt x="211" y="209"/>
                  </a:cubicBezTo>
                  <a:cubicBezTo>
                    <a:pt x="214" y="209"/>
                    <a:pt x="217" y="209"/>
                    <a:pt x="220" y="208"/>
                  </a:cubicBezTo>
                  <a:cubicBezTo>
                    <a:pt x="232" y="208"/>
                    <a:pt x="244" y="208"/>
                    <a:pt x="254" y="206"/>
                  </a:cubicBezTo>
                  <a:cubicBezTo>
                    <a:pt x="255" y="206"/>
                    <a:pt x="255" y="206"/>
                    <a:pt x="255" y="206"/>
                  </a:cubicBezTo>
                  <a:cubicBezTo>
                    <a:pt x="255" y="206"/>
                    <a:pt x="255" y="206"/>
                    <a:pt x="255" y="206"/>
                  </a:cubicBezTo>
                  <a:cubicBezTo>
                    <a:pt x="255" y="207"/>
                    <a:pt x="255" y="207"/>
                    <a:pt x="255" y="207"/>
                  </a:cubicBezTo>
                  <a:cubicBezTo>
                    <a:pt x="258" y="207"/>
                    <a:pt x="261" y="207"/>
                    <a:pt x="265" y="207"/>
                  </a:cubicBezTo>
                  <a:cubicBezTo>
                    <a:pt x="268" y="207"/>
                    <a:pt x="271" y="207"/>
                    <a:pt x="274" y="207"/>
                  </a:cubicBezTo>
                  <a:cubicBezTo>
                    <a:pt x="277" y="207"/>
                    <a:pt x="279" y="207"/>
                    <a:pt x="282" y="207"/>
                  </a:cubicBezTo>
                  <a:cubicBezTo>
                    <a:pt x="288" y="207"/>
                    <a:pt x="292" y="207"/>
                    <a:pt x="296" y="206"/>
                  </a:cubicBezTo>
                  <a:cubicBezTo>
                    <a:pt x="310" y="205"/>
                    <a:pt x="319" y="202"/>
                    <a:pt x="324" y="197"/>
                  </a:cubicBezTo>
                  <a:cubicBezTo>
                    <a:pt x="332" y="188"/>
                    <a:pt x="331" y="175"/>
                    <a:pt x="329" y="161"/>
                  </a:cubicBezTo>
                  <a:close/>
                  <a:moveTo>
                    <a:pt x="326" y="177"/>
                  </a:moveTo>
                  <a:cubicBezTo>
                    <a:pt x="326" y="182"/>
                    <a:pt x="324" y="189"/>
                    <a:pt x="322" y="192"/>
                  </a:cubicBezTo>
                  <a:cubicBezTo>
                    <a:pt x="315" y="201"/>
                    <a:pt x="299" y="202"/>
                    <a:pt x="284" y="202"/>
                  </a:cubicBezTo>
                  <a:cubicBezTo>
                    <a:pt x="282" y="202"/>
                    <a:pt x="280" y="202"/>
                    <a:pt x="279" y="203"/>
                  </a:cubicBezTo>
                  <a:cubicBezTo>
                    <a:pt x="277" y="203"/>
                    <a:pt x="276" y="203"/>
                    <a:pt x="274" y="203"/>
                  </a:cubicBezTo>
                  <a:cubicBezTo>
                    <a:pt x="270" y="203"/>
                    <a:pt x="265" y="203"/>
                    <a:pt x="260" y="203"/>
                  </a:cubicBezTo>
                  <a:cubicBezTo>
                    <a:pt x="253" y="203"/>
                    <a:pt x="246" y="203"/>
                    <a:pt x="240" y="203"/>
                  </a:cubicBezTo>
                  <a:cubicBezTo>
                    <a:pt x="237" y="203"/>
                    <a:pt x="235" y="204"/>
                    <a:pt x="232" y="204"/>
                  </a:cubicBezTo>
                  <a:cubicBezTo>
                    <a:pt x="229" y="204"/>
                    <a:pt x="227" y="204"/>
                    <a:pt x="224" y="204"/>
                  </a:cubicBezTo>
                  <a:cubicBezTo>
                    <a:pt x="200" y="206"/>
                    <a:pt x="175" y="206"/>
                    <a:pt x="152" y="207"/>
                  </a:cubicBezTo>
                  <a:cubicBezTo>
                    <a:pt x="137" y="208"/>
                    <a:pt x="123" y="208"/>
                    <a:pt x="110" y="209"/>
                  </a:cubicBezTo>
                  <a:cubicBezTo>
                    <a:pt x="110" y="209"/>
                    <a:pt x="109" y="209"/>
                    <a:pt x="109" y="209"/>
                  </a:cubicBezTo>
                  <a:cubicBezTo>
                    <a:pt x="109" y="209"/>
                    <a:pt x="109" y="208"/>
                    <a:pt x="109" y="207"/>
                  </a:cubicBezTo>
                  <a:cubicBezTo>
                    <a:pt x="109" y="207"/>
                    <a:pt x="109" y="206"/>
                    <a:pt x="108" y="206"/>
                  </a:cubicBezTo>
                  <a:cubicBezTo>
                    <a:pt x="107" y="206"/>
                    <a:pt x="107" y="207"/>
                    <a:pt x="107" y="208"/>
                  </a:cubicBezTo>
                  <a:cubicBezTo>
                    <a:pt x="106" y="208"/>
                    <a:pt x="106" y="208"/>
                    <a:pt x="106" y="208"/>
                  </a:cubicBezTo>
                  <a:cubicBezTo>
                    <a:pt x="92" y="208"/>
                    <a:pt x="77" y="208"/>
                    <a:pt x="61" y="208"/>
                  </a:cubicBezTo>
                  <a:cubicBezTo>
                    <a:pt x="53" y="208"/>
                    <a:pt x="45" y="208"/>
                    <a:pt x="37" y="208"/>
                  </a:cubicBezTo>
                  <a:cubicBezTo>
                    <a:pt x="36" y="208"/>
                    <a:pt x="35" y="209"/>
                    <a:pt x="33" y="209"/>
                  </a:cubicBezTo>
                  <a:cubicBezTo>
                    <a:pt x="30" y="209"/>
                    <a:pt x="28" y="209"/>
                    <a:pt x="26" y="208"/>
                  </a:cubicBezTo>
                  <a:cubicBezTo>
                    <a:pt x="20" y="208"/>
                    <a:pt x="17" y="205"/>
                    <a:pt x="14" y="202"/>
                  </a:cubicBezTo>
                  <a:cubicBezTo>
                    <a:pt x="13" y="200"/>
                    <a:pt x="11" y="199"/>
                    <a:pt x="10" y="198"/>
                  </a:cubicBezTo>
                  <a:cubicBezTo>
                    <a:pt x="5" y="189"/>
                    <a:pt x="6" y="178"/>
                    <a:pt x="7" y="167"/>
                  </a:cubicBezTo>
                  <a:cubicBezTo>
                    <a:pt x="7" y="160"/>
                    <a:pt x="8" y="152"/>
                    <a:pt x="6" y="144"/>
                  </a:cubicBezTo>
                  <a:cubicBezTo>
                    <a:pt x="8" y="144"/>
                    <a:pt x="9" y="145"/>
                    <a:pt x="11" y="145"/>
                  </a:cubicBezTo>
                  <a:cubicBezTo>
                    <a:pt x="12" y="146"/>
                    <a:pt x="12" y="146"/>
                    <a:pt x="12" y="146"/>
                  </a:cubicBezTo>
                  <a:cubicBezTo>
                    <a:pt x="11" y="144"/>
                    <a:pt x="11" y="144"/>
                    <a:pt x="11" y="144"/>
                  </a:cubicBezTo>
                  <a:cubicBezTo>
                    <a:pt x="11" y="143"/>
                    <a:pt x="11" y="142"/>
                    <a:pt x="10" y="141"/>
                  </a:cubicBezTo>
                  <a:cubicBezTo>
                    <a:pt x="28" y="142"/>
                    <a:pt x="45" y="142"/>
                    <a:pt x="62" y="142"/>
                  </a:cubicBezTo>
                  <a:cubicBezTo>
                    <a:pt x="89" y="142"/>
                    <a:pt x="113" y="141"/>
                    <a:pt x="133" y="141"/>
                  </a:cubicBezTo>
                  <a:cubicBezTo>
                    <a:pt x="138" y="141"/>
                    <a:pt x="143" y="140"/>
                    <a:pt x="148" y="140"/>
                  </a:cubicBezTo>
                  <a:cubicBezTo>
                    <a:pt x="154" y="139"/>
                    <a:pt x="160" y="139"/>
                    <a:pt x="166" y="139"/>
                  </a:cubicBezTo>
                  <a:cubicBezTo>
                    <a:pt x="184" y="139"/>
                    <a:pt x="202" y="139"/>
                    <a:pt x="220" y="139"/>
                  </a:cubicBezTo>
                  <a:cubicBezTo>
                    <a:pt x="227" y="139"/>
                    <a:pt x="233" y="139"/>
                    <a:pt x="240" y="140"/>
                  </a:cubicBezTo>
                  <a:cubicBezTo>
                    <a:pt x="244" y="140"/>
                    <a:pt x="248" y="140"/>
                    <a:pt x="251" y="140"/>
                  </a:cubicBezTo>
                  <a:cubicBezTo>
                    <a:pt x="260" y="140"/>
                    <a:pt x="268" y="140"/>
                    <a:pt x="276" y="140"/>
                  </a:cubicBezTo>
                  <a:cubicBezTo>
                    <a:pt x="294" y="141"/>
                    <a:pt x="308" y="142"/>
                    <a:pt x="322" y="142"/>
                  </a:cubicBezTo>
                  <a:cubicBezTo>
                    <a:pt x="324" y="148"/>
                    <a:pt x="324" y="155"/>
                    <a:pt x="324" y="162"/>
                  </a:cubicBezTo>
                  <a:cubicBezTo>
                    <a:pt x="324" y="164"/>
                    <a:pt x="324" y="167"/>
                    <a:pt x="325" y="169"/>
                  </a:cubicBezTo>
                  <a:cubicBezTo>
                    <a:pt x="325" y="170"/>
                    <a:pt x="325" y="172"/>
                    <a:pt x="326" y="173"/>
                  </a:cubicBezTo>
                  <a:cubicBezTo>
                    <a:pt x="326" y="175"/>
                    <a:pt x="326" y="176"/>
                    <a:pt x="326" y="177"/>
                  </a:cubicBezTo>
                  <a:close/>
                  <a:moveTo>
                    <a:pt x="18" y="114"/>
                  </a:moveTo>
                  <a:cubicBezTo>
                    <a:pt x="20" y="112"/>
                    <a:pt x="21" y="111"/>
                    <a:pt x="23" y="109"/>
                  </a:cubicBezTo>
                  <a:cubicBezTo>
                    <a:pt x="42" y="101"/>
                    <a:pt x="62" y="92"/>
                    <a:pt x="81" y="84"/>
                  </a:cubicBezTo>
                  <a:cubicBezTo>
                    <a:pt x="91" y="79"/>
                    <a:pt x="102" y="74"/>
                    <a:pt x="113" y="70"/>
                  </a:cubicBezTo>
                  <a:cubicBezTo>
                    <a:pt x="120" y="67"/>
                    <a:pt x="120" y="67"/>
                    <a:pt x="120" y="67"/>
                  </a:cubicBezTo>
                  <a:cubicBezTo>
                    <a:pt x="127" y="64"/>
                    <a:pt x="135" y="60"/>
                    <a:pt x="142" y="57"/>
                  </a:cubicBezTo>
                  <a:cubicBezTo>
                    <a:pt x="152" y="52"/>
                    <a:pt x="163" y="47"/>
                    <a:pt x="174" y="43"/>
                  </a:cubicBezTo>
                  <a:cubicBezTo>
                    <a:pt x="183" y="40"/>
                    <a:pt x="193" y="36"/>
                    <a:pt x="203" y="31"/>
                  </a:cubicBezTo>
                  <a:cubicBezTo>
                    <a:pt x="209" y="29"/>
                    <a:pt x="215" y="26"/>
                    <a:pt x="222" y="24"/>
                  </a:cubicBezTo>
                  <a:cubicBezTo>
                    <a:pt x="226" y="22"/>
                    <a:pt x="230" y="21"/>
                    <a:pt x="234" y="19"/>
                  </a:cubicBezTo>
                  <a:cubicBezTo>
                    <a:pt x="238" y="18"/>
                    <a:pt x="243" y="16"/>
                    <a:pt x="247" y="14"/>
                  </a:cubicBezTo>
                  <a:cubicBezTo>
                    <a:pt x="249" y="13"/>
                    <a:pt x="249" y="13"/>
                    <a:pt x="249" y="13"/>
                  </a:cubicBezTo>
                  <a:cubicBezTo>
                    <a:pt x="250" y="12"/>
                    <a:pt x="251" y="12"/>
                    <a:pt x="252" y="11"/>
                  </a:cubicBezTo>
                  <a:cubicBezTo>
                    <a:pt x="258" y="8"/>
                    <a:pt x="264" y="5"/>
                    <a:pt x="271" y="5"/>
                  </a:cubicBezTo>
                  <a:cubicBezTo>
                    <a:pt x="272" y="5"/>
                    <a:pt x="272" y="5"/>
                    <a:pt x="272" y="5"/>
                  </a:cubicBezTo>
                  <a:cubicBezTo>
                    <a:pt x="275" y="5"/>
                    <a:pt x="278" y="7"/>
                    <a:pt x="281" y="9"/>
                  </a:cubicBezTo>
                  <a:cubicBezTo>
                    <a:pt x="281" y="9"/>
                    <a:pt x="281" y="9"/>
                    <a:pt x="281" y="9"/>
                  </a:cubicBezTo>
                  <a:cubicBezTo>
                    <a:pt x="283" y="10"/>
                    <a:pt x="286" y="12"/>
                    <a:pt x="286" y="14"/>
                  </a:cubicBezTo>
                  <a:cubicBezTo>
                    <a:pt x="286" y="15"/>
                    <a:pt x="285" y="16"/>
                    <a:pt x="283" y="16"/>
                  </a:cubicBezTo>
                  <a:cubicBezTo>
                    <a:pt x="283" y="17"/>
                    <a:pt x="283" y="17"/>
                    <a:pt x="282" y="17"/>
                  </a:cubicBezTo>
                  <a:cubicBezTo>
                    <a:pt x="275" y="22"/>
                    <a:pt x="265" y="26"/>
                    <a:pt x="255" y="29"/>
                  </a:cubicBezTo>
                  <a:cubicBezTo>
                    <a:pt x="253" y="30"/>
                    <a:pt x="251" y="31"/>
                    <a:pt x="248" y="32"/>
                  </a:cubicBezTo>
                  <a:cubicBezTo>
                    <a:pt x="247" y="32"/>
                    <a:pt x="245" y="33"/>
                    <a:pt x="244" y="34"/>
                  </a:cubicBezTo>
                  <a:cubicBezTo>
                    <a:pt x="242" y="34"/>
                    <a:pt x="240" y="35"/>
                    <a:pt x="238" y="36"/>
                  </a:cubicBezTo>
                  <a:cubicBezTo>
                    <a:pt x="235" y="37"/>
                    <a:pt x="232" y="38"/>
                    <a:pt x="230" y="39"/>
                  </a:cubicBezTo>
                  <a:cubicBezTo>
                    <a:pt x="222" y="41"/>
                    <a:pt x="215" y="44"/>
                    <a:pt x="207" y="47"/>
                  </a:cubicBezTo>
                  <a:cubicBezTo>
                    <a:pt x="201" y="50"/>
                    <a:pt x="194" y="53"/>
                    <a:pt x="187" y="56"/>
                  </a:cubicBezTo>
                  <a:cubicBezTo>
                    <a:pt x="181" y="59"/>
                    <a:pt x="175" y="62"/>
                    <a:pt x="169" y="65"/>
                  </a:cubicBezTo>
                  <a:cubicBezTo>
                    <a:pt x="166" y="66"/>
                    <a:pt x="162" y="68"/>
                    <a:pt x="159" y="69"/>
                  </a:cubicBezTo>
                  <a:cubicBezTo>
                    <a:pt x="149" y="73"/>
                    <a:pt x="140" y="77"/>
                    <a:pt x="132" y="83"/>
                  </a:cubicBezTo>
                  <a:cubicBezTo>
                    <a:pt x="125" y="85"/>
                    <a:pt x="118" y="87"/>
                    <a:pt x="111" y="90"/>
                  </a:cubicBezTo>
                  <a:cubicBezTo>
                    <a:pt x="106" y="92"/>
                    <a:pt x="100" y="94"/>
                    <a:pt x="95" y="96"/>
                  </a:cubicBezTo>
                  <a:cubicBezTo>
                    <a:pt x="90" y="98"/>
                    <a:pt x="86" y="99"/>
                    <a:pt x="83" y="101"/>
                  </a:cubicBezTo>
                  <a:cubicBezTo>
                    <a:pt x="74" y="105"/>
                    <a:pt x="65" y="109"/>
                    <a:pt x="56" y="113"/>
                  </a:cubicBezTo>
                  <a:cubicBezTo>
                    <a:pt x="49" y="115"/>
                    <a:pt x="43" y="118"/>
                    <a:pt x="37" y="121"/>
                  </a:cubicBezTo>
                  <a:cubicBezTo>
                    <a:pt x="32" y="123"/>
                    <a:pt x="27" y="125"/>
                    <a:pt x="23" y="127"/>
                  </a:cubicBezTo>
                  <a:cubicBezTo>
                    <a:pt x="18" y="130"/>
                    <a:pt x="13" y="133"/>
                    <a:pt x="8" y="134"/>
                  </a:cubicBezTo>
                  <a:cubicBezTo>
                    <a:pt x="7" y="124"/>
                    <a:pt x="12" y="119"/>
                    <a:pt x="18" y="114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218" name="组合 217"/>
          <p:cNvGrpSpPr/>
          <p:nvPr/>
        </p:nvGrpSpPr>
        <p:grpSpPr>
          <a:xfrm>
            <a:off x="8123873" y="2466976"/>
            <a:ext cx="712788" cy="709613"/>
            <a:chOff x="7707313" y="2466976"/>
            <a:chExt cx="712788" cy="709613"/>
          </a:xfrm>
          <a:noFill/>
        </p:grpSpPr>
        <p:sp>
          <p:nvSpPr>
            <p:cNvPr id="155" name="Freeform 145"/>
            <p:cNvSpPr/>
            <p:nvPr/>
          </p:nvSpPr>
          <p:spPr bwMode="auto">
            <a:xfrm>
              <a:off x="8056563" y="2481263"/>
              <a:ext cx="9525" cy="3175"/>
            </a:xfrm>
            <a:custGeom>
              <a:avLst/>
              <a:gdLst>
                <a:gd name="T0" fmla="*/ 4 w 4"/>
                <a:gd name="T1" fmla="*/ 0 h 1"/>
                <a:gd name="T2" fmla="*/ 0 w 4"/>
                <a:gd name="T3" fmla="*/ 1 h 1"/>
                <a:gd name="T4" fmla="*/ 4 w 4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">
                  <a:moveTo>
                    <a:pt x="4" y="0"/>
                  </a:moveTo>
                  <a:cubicBezTo>
                    <a:pt x="3" y="1"/>
                    <a:pt x="2" y="1"/>
                    <a:pt x="0" y="1"/>
                  </a:cubicBezTo>
                  <a:cubicBezTo>
                    <a:pt x="1" y="0"/>
                    <a:pt x="2" y="0"/>
                    <a:pt x="4" y="0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6" name="Freeform 146"/>
            <p:cNvSpPr/>
            <p:nvPr/>
          </p:nvSpPr>
          <p:spPr bwMode="auto">
            <a:xfrm>
              <a:off x="8053388" y="2479676"/>
              <a:ext cx="15875" cy="6350"/>
            </a:xfrm>
            <a:custGeom>
              <a:avLst/>
              <a:gdLst>
                <a:gd name="T0" fmla="*/ 2 w 6"/>
                <a:gd name="T1" fmla="*/ 3 h 3"/>
                <a:gd name="T2" fmla="*/ 1 w 6"/>
                <a:gd name="T3" fmla="*/ 3 h 3"/>
                <a:gd name="T4" fmla="*/ 0 w 6"/>
                <a:gd name="T5" fmla="*/ 3 h 3"/>
                <a:gd name="T6" fmla="*/ 1 w 6"/>
                <a:gd name="T7" fmla="*/ 2 h 3"/>
                <a:gd name="T8" fmla="*/ 5 w 6"/>
                <a:gd name="T9" fmla="*/ 0 h 3"/>
                <a:gd name="T10" fmla="*/ 6 w 6"/>
                <a:gd name="T11" fmla="*/ 0 h 3"/>
                <a:gd name="T12" fmla="*/ 6 w 6"/>
                <a:gd name="T13" fmla="*/ 1 h 3"/>
                <a:gd name="T14" fmla="*/ 2 w 6"/>
                <a:gd name="T1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" h="3">
                  <a:moveTo>
                    <a:pt x="2" y="3"/>
                  </a:moveTo>
                  <a:cubicBezTo>
                    <a:pt x="2" y="3"/>
                    <a:pt x="1" y="3"/>
                    <a:pt x="1" y="3"/>
                  </a:cubicBezTo>
                  <a:cubicBezTo>
                    <a:pt x="1" y="3"/>
                    <a:pt x="1" y="3"/>
                    <a:pt x="0" y="3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1" y="1"/>
                    <a:pt x="3" y="0"/>
                    <a:pt x="5" y="0"/>
                  </a:cubicBezTo>
                  <a:cubicBezTo>
                    <a:pt x="5" y="0"/>
                    <a:pt x="6" y="0"/>
                    <a:pt x="6" y="0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3"/>
                    <a:pt x="4" y="3"/>
                    <a:pt x="2" y="3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7" name="Freeform 147"/>
            <p:cNvSpPr/>
            <p:nvPr/>
          </p:nvSpPr>
          <p:spPr bwMode="auto">
            <a:xfrm>
              <a:off x="8042275" y="2481263"/>
              <a:ext cx="9525" cy="7938"/>
            </a:xfrm>
            <a:custGeom>
              <a:avLst/>
              <a:gdLst>
                <a:gd name="T0" fmla="*/ 1 w 4"/>
                <a:gd name="T1" fmla="*/ 1 h 3"/>
                <a:gd name="T2" fmla="*/ 3 w 4"/>
                <a:gd name="T3" fmla="*/ 1 h 3"/>
                <a:gd name="T4" fmla="*/ 1 w 4"/>
                <a:gd name="T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1" y="1"/>
                  </a:moveTo>
                  <a:cubicBezTo>
                    <a:pt x="1" y="1"/>
                    <a:pt x="3" y="0"/>
                    <a:pt x="3" y="1"/>
                  </a:cubicBezTo>
                  <a:cubicBezTo>
                    <a:pt x="4" y="1"/>
                    <a:pt x="0" y="3"/>
                    <a:pt x="1" y="1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8" name="Freeform 148"/>
            <p:cNvSpPr/>
            <p:nvPr/>
          </p:nvSpPr>
          <p:spPr bwMode="auto">
            <a:xfrm>
              <a:off x="8042275" y="2481263"/>
              <a:ext cx="11113" cy="7938"/>
            </a:xfrm>
            <a:custGeom>
              <a:avLst/>
              <a:gdLst>
                <a:gd name="T0" fmla="*/ 1 w 5"/>
                <a:gd name="T1" fmla="*/ 3 h 3"/>
                <a:gd name="T2" fmla="*/ 0 w 5"/>
                <a:gd name="T3" fmla="*/ 2 h 3"/>
                <a:gd name="T4" fmla="*/ 0 w 5"/>
                <a:gd name="T5" fmla="*/ 1 h 3"/>
                <a:gd name="T6" fmla="*/ 3 w 5"/>
                <a:gd name="T7" fmla="*/ 0 h 3"/>
                <a:gd name="T8" fmla="*/ 4 w 5"/>
                <a:gd name="T9" fmla="*/ 0 h 3"/>
                <a:gd name="T10" fmla="*/ 4 w 5"/>
                <a:gd name="T11" fmla="*/ 1 h 3"/>
                <a:gd name="T12" fmla="*/ 1 w 5"/>
                <a:gd name="T13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3">
                  <a:moveTo>
                    <a:pt x="1" y="3"/>
                  </a:moveTo>
                  <a:cubicBezTo>
                    <a:pt x="1" y="3"/>
                    <a:pt x="0" y="3"/>
                    <a:pt x="0" y="2"/>
                  </a:cubicBezTo>
                  <a:cubicBezTo>
                    <a:pt x="0" y="2"/>
                    <a:pt x="0" y="2"/>
                    <a:pt x="0" y="1"/>
                  </a:cubicBezTo>
                  <a:cubicBezTo>
                    <a:pt x="1" y="1"/>
                    <a:pt x="2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5" y="1"/>
                    <a:pt x="4" y="1"/>
                  </a:cubicBezTo>
                  <a:cubicBezTo>
                    <a:pt x="4" y="2"/>
                    <a:pt x="2" y="3"/>
                    <a:pt x="1" y="3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9" name="Freeform 149"/>
            <p:cNvSpPr/>
            <p:nvPr/>
          </p:nvSpPr>
          <p:spPr bwMode="auto">
            <a:xfrm>
              <a:off x="8193088" y="2503488"/>
              <a:ext cx="6350" cy="6350"/>
            </a:xfrm>
            <a:custGeom>
              <a:avLst/>
              <a:gdLst>
                <a:gd name="T0" fmla="*/ 0 w 3"/>
                <a:gd name="T1" fmla="*/ 0 h 3"/>
                <a:gd name="T2" fmla="*/ 3 w 3"/>
                <a:gd name="T3" fmla="*/ 1 h 3"/>
                <a:gd name="T4" fmla="*/ 0 w 3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2" y="0"/>
                    <a:pt x="2" y="1"/>
                    <a:pt x="3" y="1"/>
                  </a:cubicBezTo>
                  <a:cubicBezTo>
                    <a:pt x="3" y="3"/>
                    <a:pt x="0" y="2"/>
                    <a:pt x="0" y="0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0" name="Freeform 150"/>
            <p:cNvSpPr/>
            <p:nvPr/>
          </p:nvSpPr>
          <p:spPr bwMode="auto">
            <a:xfrm>
              <a:off x="8189913" y="2500313"/>
              <a:ext cx="12700" cy="9525"/>
            </a:xfrm>
            <a:custGeom>
              <a:avLst/>
              <a:gdLst>
                <a:gd name="T0" fmla="*/ 3 w 5"/>
                <a:gd name="T1" fmla="*/ 4 h 4"/>
                <a:gd name="T2" fmla="*/ 1 w 5"/>
                <a:gd name="T3" fmla="*/ 3 h 4"/>
                <a:gd name="T4" fmla="*/ 0 w 5"/>
                <a:gd name="T5" fmla="*/ 1 h 4"/>
                <a:gd name="T6" fmla="*/ 1 w 5"/>
                <a:gd name="T7" fmla="*/ 0 h 4"/>
                <a:gd name="T8" fmla="*/ 3 w 5"/>
                <a:gd name="T9" fmla="*/ 0 h 4"/>
                <a:gd name="T10" fmla="*/ 4 w 5"/>
                <a:gd name="T11" fmla="*/ 1 h 4"/>
                <a:gd name="T12" fmla="*/ 5 w 5"/>
                <a:gd name="T13" fmla="*/ 1 h 4"/>
                <a:gd name="T14" fmla="*/ 5 w 5"/>
                <a:gd name="T15" fmla="*/ 2 h 4"/>
                <a:gd name="T16" fmla="*/ 3 w 5"/>
                <a:gd name="T1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4">
                  <a:moveTo>
                    <a:pt x="3" y="4"/>
                  </a:moveTo>
                  <a:cubicBezTo>
                    <a:pt x="2" y="4"/>
                    <a:pt x="1" y="4"/>
                    <a:pt x="1" y="3"/>
                  </a:cubicBezTo>
                  <a:cubicBezTo>
                    <a:pt x="0" y="2"/>
                    <a:pt x="0" y="2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3" y="1"/>
                    <a:pt x="3" y="1"/>
                    <a:pt x="4" y="1"/>
                  </a:cubicBezTo>
                  <a:cubicBezTo>
                    <a:pt x="4" y="1"/>
                    <a:pt x="4" y="1"/>
                    <a:pt x="5" y="1"/>
                  </a:cubicBezTo>
                  <a:cubicBezTo>
                    <a:pt x="5" y="1"/>
                    <a:pt x="5" y="1"/>
                    <a:pt x="5" y="2"/>
                  </a:cubicBezTo>
                  <a:cubicBezTo>
                    <a:pt x="5" y="3"/>
                    <a:pt x="4" y="4"/>
                    <a:pt x="3" y="4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1" name="Freeform 151"/>
            <p:cNvSpPr>
              <a:spLocks noEditPoints="1"/>
            </p:cNvSpPr>
            <p:nvPr/>
          </p:nvSpPr>
          <p:spPr bwMode="auto">
            <a:xfrm>
              <a:off x="7918450" y="2647951"/>
              <a:ext cx="314325" cy="331788"/>
            </a:xfrm>
            <a:custGeom>
              <a:avLst/>
              <a:gdLst>
                <a:gd name="T0" fmla="*/ 57 w 130"/>
                <a:gd name="T1" fmla="*/ 6 h 137"/>
                <a:gd name="T2" fmla="*/ 84 w 130"/>
                <a:gd name="T3" fmla="*/ 8 h 137"/>
                <a:gd name="T4" fmla="*/ 105 w 130"/>
                <a:gd name="T5" fmla="*/ 19 h 137"/>
                <a:gd name="T6" fmla="*/ 112 w 130"/>
                <a:gd name="T7" fmla="*/ 25 h 137"/>
                <a:gd name="T8" fmla="*/ 129 w 130"/>
                <a:gd name="T9" fmla="*/ 72 h 137"/>
                <a:gd name="T10" fmla="*/ 124 w 130"/>
                <a:gd name="T11" fmla="*/ 93 h 137"/>
                <a:gd name="T12" fmla="*/ 113 w 130"/>
                <a:gd name="T13" fmla="*/ 114 h 137"/>
                <a:gd name="T14" fmla="*/ 76 w 130"/>
                <a:gd name="T15" fmla="*/ 133 h 137"/>
                <a:gd name="T16" fmla="*/ 32 w 130"/>
                <a:gd name="T17" fmla="*/ 123 h 137"/>
                <a:gd name="T18" fmla="*/ 16 w 130"/>
                <a:gd name="T19" fmla="*/ 109 h 137"/>
                <a:gd name="T20" fmla="*/ 2 w 130"/>
                <a:gd name="T21" fmla="*/ 69 h 137"/>
                <a:gd name="T22" fmla="*/ 24 w 130"/>
                <a:gd name="T23" fmla="*/ 16 h 137"/>
                <a:gd name="T24" fmla="*/ 42 w 130"/>
                <a:gd name="T25" fmla="*/ 5 h 137"/>
                <a:gd name="T26" fmla="*/ 45 w 130"/>
                <a:gd name="T27" fmla="*/ 5 h 137"/>
                <a:gd name="T28" fmla="*/ 57 w 130"/>
                <a:gd name="T29" fmla="*/ 6 h 137"/>
                <a:gd name="T30" fmla="*/ 57 w 130"/>
                <a:gd name="T31" fmla="*/ 9 h 137"/>
                <a:gd name="T32" fmla="*/ 38 w 130"/>
                <a:gd name="T33" fmla="*/ 10 h 137"/>
                <a:gd name="T34" fmla="*/ 5 w 130"/>
                <a:gd name="T35" fmla="*/ 66 h 137"/>
                <a:gd name="T36" fmla="*/ 8 w 130"/>
                <a:gd name="T37" fmla="*/ 77 h 137"/>
                <a:gd name="T38" fmla="*/ 15 w 130"/>
                <a:gd name="T39" fmla="*/ 99 h 137"/>
                <a:gd name="T40" fmla="*/ 33 w 130"/>
                <a:gd name="T41" fmla="*/ 119 h 137"/>
                <a:gd name="T42" fmla="*/ 75 w 130"/>
                <a:gd name="T43" fmla="*/ 129 h 137"/>
                <a:gd name="T44" fmla="*/ 109 w 130"/>
                <a:gd name="T45" fmla="*/ 113 h 137"/>
                <a:gd name="T46" fmla="*/ 123 w 130"/>
                <a:gd name="T47" fmla="*/ 83 h 137"/>
                <a:gd name="T48" fmla="*/ 98 w 130"/>
                <a:gd name="T49" fmla="*/ 18 h 137"/>
                <a:gd name="T50" fmla="*/ 92 w 130"/>
                <a:gd name="T51" fmla="*/ 17 h 137"/>
                <a:gd name="T52" fmla="*/ 83 w 130"/>
                <a:gd name="T53" fmla="*/ 10 h 137"/>
                <a:gd name="T54" fmla="*/ 75 w 130"/>
                <a:gd name="T55" fmla="*/ 7 h 137"/>
                <a:gd name="T56" fmla="*/ 63 w 130"/>
                <a:gd name="T57" fmla="*/ 6 h 137"/>
                <a:gd name="T58" fmla="*/ 62 w 130"/>
                <a:gd name="T59" fmla="*/ 8 h 137"/>
                <a:gd name="T60" fmla="*/ 74 w 130"/>
                <a:gd name="T61" fmla="*/ 12 h 137"/>
                <a:gd name="T62" fmla="*/ 57 w 130"/>
                <a:gd name="T63" fmla="*/ 9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30" h="137">
                  <a:moveTo>
                    <a:pt x="57" y="6"/>
                  </a:moveTo>
                  <a:cubicBezTo>
                    <a:pt x="67" y="0"/>
                    <a:pt x="75" y="5"/>
                    <a:pt x="84" y="8"/>
                  </a:cubicBezTo>
                  <a:cubicBezTo>
                    <a:pt x="93" y="11"/>
                    <a:pt x="99" y="14"/>
                    <a:pt x="105" y="19"/>
                  </a:cubicBezTo>
                  <a:cubicBezTo>
                    <a:pt x="107" y="21"/>
                    <a:pt x="108" y="24"/>
                    <a:pt x="112" y="25"/>
                  </a:cubicBezTo>
                  <a:cubicBezTo>
                    <a:pt x="121" y="38"/>
                    <a:pt x="129" y="53"/>
                    <a:pt x="129" y="72"/>
                  </a:cubicBezTo>
                  <a:cubicBezTo>
                    <a:pt x="128" y="78"/>
                    <a:pt x="126" y="86"/>
                    <a:pt x="124" y="93"/>
                  </a:cubicBezTo>
                  <a:cubicBezTo>
                    <a:pt x="121" y="100"/>
                    <a:pt x="117" y="110"/>
                    <a:pt x="113" y="114"/>
                  </a:cubicBezTo>
                  <a:cubicBezTo>
                    <a:pt x="106" y="121"/>
                    <a:pt x="90" y="130"/>
                    <a:pt x="76" y="133"/>
                  </a:cubicBezTo>
                  <a:cubicBezTo>
                    <a:pt x="57" y="137"/>
                    <a:pt x="43" y="132"/>
                    <a:pt x="32" y="123"/>
                  </a:cubicBezTo>
                  <a:cubicBezTo>
                    <a:pt x="26" y="118"/>
                    <a:pt x="20" y="114"/>
                    <a:pt x="16" y="109"/>
                  </a:cubicBezTo>
                  <a:cubicBezTo>
                    <a:pt x="9" y="100"/>
                    <a:pt x="4" y="83"/>
                    <a:pt x="2" y="69"/>
                  </a:cubicBezTo>
                  <a:cubicBezTo>
                    <a:pt x="0" y="50"/>
                    <a:pt x="11" y="28"/>
                    <a:pt x="24" y="16"/>
                  </a:cubicBezTo>
                  <a:cubicBezTo>
                    <a:pt x="30" y="10"/>
                    <a:pt x="35" y="6"/>
                    <a:pt x="42" y="5"/>
                  </a:cubicBezTo>
                  <a:cubicBezTo>
                    <a:pt x="44" y="4"/>
                    <a:pt x="46" y="4"/>
                    <a:pt x="45" y="5"/>
                  </a:cubicBezTo>
                  <a:cubicBezTo>
                    <a:pt x="46" y="4"/>
                    <a:pt x="53" y="4"/>
                    <a:pt x="57" y="6"/>
                  </a:cubicBezTo>
                  <a:close/>
                  <a:moveTo>
                    <a:pt x="57" y="9"/>
                  </a:moveTo>
                  <a:cubicBezTo>
                    <a:pt x="50" y="9"/>
                    <a:pt x="44" y="13"/>
                    <a:pt x="38" y="10"/>
                  </a:cubicBezTo>
                  <a:cubicBezTo>
                    <a:pt x="20" y="22"/>
                    <a:pt x="4" y="41"/>
                    <a:pt x="5" y="66"/>
                  </a:cubicBezTo>
                  <a:cubicBezTo>
                    <a:pt x="5" y="69"/>
                    <a:pt x="7" y="73"/>
                    <a:pt x="8" y="77"/>
                  </a:cubicBezTo>
                  <a:cubicBezTo>
                    <a:pt x="10" y="86"/>
                    <a:pt x="11" y="92"/>
                    <a:pt x="15" y="99"/>
                  </a:cubicBezTo>
                  <a:cubicBezTo>
                    <a:pt x="20" y="109"/>
                    <a:pt x="25" y="112"/>
                    <a:pt x="33" y="119"/>
                  </a:cubicBezTo>
                  <a:cubicBezTo>
                    <a:pt x="43" y="127"/>
                    <a:pt x="55" y="133"/>
                    <a:pt x="75" y="129"/>
                  </a:cubicBezTo>
                  <a:cubicBezTo>
                    <a:pt x="85" y="127"/>
                    <a:pt x="101" y="120"/>
                    <a:pt x="109" y="113"/>
                  </a:cubicBezTo>
                  <a:cubicBezTo>
                    <a:pt x="115" y="108"/>
                    <a:pt x="122" y="91"/>
                    <a:pt x="123" y="83"/>
                  </a:cubicBezTo>
                  <a:cubicBezTo>
                    <a:pt x="130" y="50"/>
                    <a:pt x="114" y="31"/>
                    <a:pt x="98" y="18"/>
                  </a:cubicBezTo>
                  <a:cubicBezTo>
                    <a:pt x="96" y="18"/>
                    <a:pt x="95" y="16"/>
                    <a:pt x="92" y="17"/>
                  </a:cubicBezTo>
                  <a:cubicBezTo>
                    <a:pt x="93" y="13"/>
                    <a:pt x="85" y="13"/>
                    <a:pt x="83" y="10"/>
                  </a:cubicBezTo>
                  <a:cubicBezTo>
                    <a:pt x="79" y="10"/>
                    <a:pt x="76" y="9"/>
                    <a:pt x="75" y="7"/>
                  </a:cubicBezTo>
                  <a:cubicBezTo>
                    <a:pt x="71" y="7"/>
                    <a:pt x="66" y="5"/>
                    <a:pt x="63" y="6"/>
                  </a:cubicBezTo>
                  <a:cubicBezTo>
                    <a:pt x="63" y="7"/>
                    <a:pt x="62" y="7"/>
                    <a:pt x="62" y="8"/>
                  </a:cubicBezTo>
                  <a:cubicBezTo>
                    <a:pt x="66" y="9"/>
                    <a:pt x="71" y="8"/>
                    <a:pt x="74" y="12"/>
                  </a:cubicBezTo>
                  <a:cubicBezTo>
                    <a:pt x="68" y="12"/>
                    <a:pt x="63" y="9"/>
                    <a:pt x="57" y="9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2" name="Freeform 152"/>
            <p:cNvSpPr>
              <a:spLocks noEditPoints="1"/>
            </p:cNvSpPr>
            <p:nvPr/>
          </p:nvSpPr>
          <p:spPr bwMode="auto">
            <a:xfrm>
              <a:off x="7915275" y="2652713"/>
              <a:ext cx="320675" cy="322263"/>
            </a:xfrm>
            <a:custGeom>
              <a:avLst/>
              <a:gdLst>
                <a:gd name="T0" fmla="*/ 32 w 132"/>
                <a:gd name="T1" fmla="*/ 122 h 133"/>
                <a:gd name="T2" fmla="*/ 17 w 132"/>
                <a:gd name="T3" fmla="*/ 108 h 133"/>
                <a:gd name="T4" fmla="*/ 24 w 132"/>
                <a:gd name="T5" fmla="*/ 13 h 133"/>
                <a:gd name="T6" fmla="*/ 46 w 132"/>
                <a:gd name="T7" fmla="*/ 1 h 133"/>
                <a:gd name="T8" fmla="*/ 49 w 132"/>
                <a:gd name="T9" fmla="*/ 1 h 133"/>
                <a:gd name="T10" fmla="*/ 68 w 132"/>
                <a:gd name="T11" fmla="*/ 0 h 133"/>
                <a:gd name="T12" fmla="*/ 85 w 132"/>
                <a:gd name="T13" fmla="*/ 5 h 133"/>
                <a:gd name="T14" fmla="*/ 108 w 132"/>
                <a:gd name="T15" fmla="*/ 18 h 133"/>
                <a:gd name="T16" fmla="*/ 114 w 132"/>
                <a:gd name="T17" fmla="*/ 22 h 133"/>
                <a:gd name="T18" fmla="*/ 126 w 132"/>
                <a:gd name="T19" fmla="*/ 91 h 133"/>
                <a:gd name="T20" fmla="*/ 78 w 132"/>
                <a:gd name="T21" fmla="*/ 132 h 133"/>
                <a:gd name="T22" fmla="*/ 45 w 132"/>
                <a:gd name="T23" fmla="*/ 3 h 133"/>
                <a:gd name="T24" fmla="*/ 26 w 132"/>
                <a:gd name="T25" fmla="*/ 14 h 133"/>
                <a:gd name="T26" fmla="*/ 18 w 132"/>
                <a:gd name="T27" fmla="*/ 107 h 133"/>
                <a:gd name="T28" fmla="*/ 34 w 132"/>
                <a:gd name="T29" fmla="*/ 120 h 133"/>
                <a:gd name="T30" fmla="*/ 113 w 132"/>
                <a:gd name="T31" fmla="*/ 111 h 133"/>
                <a:gd name="T32" fmla="*/ 129 w 132"/>
                <a:gd name="T33" fmla="*/ 70 h 133"/>
                <a:gd name="T34" fmla="*/ 107 w 132"/>
                <a:gd name="T35" fmla="*/ 20 h 133"/>
                <a:gd name="T36" fmla="*/ 85 w 132"/>
                <a:gd name="T37" fmla="*/ 7 h 133"/>
                <a:gd name="T38" fmla="*/ 94 w 132"/>
                <a:gd name="T39" fmla="*/ 13 h 133"/>
                <a:gd name="T40" fmla="*/ 100 w 132"/>
                <a:gd name="T41" fmla="*/ 15 h 133"/>
                <a:gd name="T42" fmla="*/ 125 w 132"/>
                <a:gd name="T43" fmla="*/ 81 h 133"/>
                <a:gd name="T44" fmla="*/ 76 w 132"/>
                <a:gd name="T45" fmla="*/ 128 h 133"/>
                <a:gd name="T46" fmla="*/ 33 w 132"/>
                <a:gd name="T47" fmla="*/ 117 h 133"/>
                <a:gd name="T48" fmla="*/ 15 w 132"/>
                <a:gd name="T49" fmla="*/ 97 h 133"/>
                <a:gd name="T50" fmla="*/ 8 w 132"/>
                <a:gd name="T51" fmla="*/ 75 h 133"/>
                <a:gd name="T52" fmla="*/ 5 w 132"/>
                <a:gd name="T53" fmla="*/ 65 h 133"/>
                <a:gd name="T54" fmla="*/ 40 w 132"/>
                <a:gd name="T55" fmla="*/ 7 h 133"/>
                <a:gd name="T56" fmla="*/ 58 w 132"/>
                <a:gd name="T57" fmla="*/ 6 h 133"/>
                <a:gd name="T58" fmla="*/ 72 w 132"/>
                <a:gd name="T59" fmla="*/ 9 h 133"/>
                <a:gd name="T60" fmla="*/ 63 w 132"/>
                <a:gd name="T61" fmla="*/ 7 h 133"/>
                <a:gd name="T62" fmla="*/ 64 w 132"/>
                <a:gd name="T63" fmla="*/ 3 h 133"/>
                <a:gd name="T64" fmla="*/ 76 w 132"/>
                <a:gd name="T65" fmla="*/ 4 h 133"/>
                <a:gd name="T66" fmla="*/ 58 w 132"/>
                <a:gd name="T67" fmla="*/ 5 h 133"/>
                <a:gd name="T68" fmla="*/ 49 w 132"/>
                <a:gd name="T69" fmla="*/ 3 h 133"/>
                <a:gd name="T70" fmla="*/ 46 w 132"/>
                <a:gd name="T71" fmla="*/ 4 h 133"/>
                <a:gd name="T72" fmla="*/ 45 w 132"/>
                <a:gd name="T73" fmla="*/ 3 h 133"/>
                <a:gd name="T74" fmla="*/ 7 w 132"/>
                <a:gd name="T75" fmla="*/ 64 h 133"/>
                <a:gd name="T76" fmla="*/ 10 w 132"/>
                <a:gd name="T77" fmla="*/ 74 h 133"/>
                <a:gd name="T78" fmla="*/ 17 w 132"/>
                <a:gd name="T79" fmla="*/ 96 h 133"/>
                <a:gd name="T80" fmla="*/ 34 w 132"/>
                <a:gd name="T81" fmla="*/ 116 h 133"/>
                <a:gd name="T82" fmla="*/ 110 w 132"/>
                <a:gd name="T83" fmla="*/ 110 h 133"/>
                <a:gd name="T84" fmla="*/ 99 w 132"/>
                <a:gd name="T85" fmla="*/ 17 h 133"/>
                <a:gd name="T86" fmla="*/ 93 w 132"/>
                <a:gd name="T87" fmla="*/ 16 h 133"/>
                <a:gd name="T88" fmla="*/ 92 w 132"/>
                <a:gd name="T89" fmla="*/ 14 h 133"/>
                <a:gd name="T90" fmla="*/ 84 w 132"/>
                <a:gd name="T91" fmla="*/ 9 h 133"/>
                <a:gd name="T92" fmla="*/ 70 w 132"/>
                <a:gd name="T93" fmla="*/ 5 h 133"/>
                <a:gd name="T94" fmla="*/ 67 w 132"/>
                <a:gd name="T95" fmla="*/ 5 h 133"/>
                <a:gd name="T96" fmla="*/ 76 w 132"/>
                <a:gd name="T97" fmla="*/ 10 h 133"/>
                <a:gd name="T98" fmla="*/ 75 w 132"/>
                <a:gd name="T99" fmla="*/ 11 h 133"/>
                <a:gd name="T100" fmla="*/ 58 w 132"/>
                <a:gd name="T101" fmla="*/ 8 h 133"/>
                <a:gd name="T102" fmla="*/ 51 w 132"/>
                <a:gd name="T103" fmla="*/ 9 h 133"/>
                <a:gd name="T104" fmla="*/ 77 w 132"/>
                <a:gd name="T105" fmla="*/ 4 h 133"/>
                <a:gd name="T106" fmla="*/ 84 w 132"/>
                <a:gd name="T107" fmla="*/ 7 h 133"/>
                <a:gd name="T108" fmla="*/ 77 w 132"/>
                <a:gd name="T109" fmla="*/ 4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32" h="133">
                  <a:moveTo>
                    <a:pt x="65" y="133"/>
                  </a:moveTo>
                  <a:cubicBezTo>
                    <a:pt x="53" y="133"/>
                    <a:pt x="42" y="129"/>
                    <a:pt x="32" y="122"/>
                  </a:cubicBezTo>
                  <a:cubicBezTo>
                    <a:pt x="31" y="121"/>
                    <a:pt x="30" y="120"/>
                    <a:pt x="29" y="119"/>
                  </a:cubicBezTo>
                  <a:cubicBezTo>
                    <a:pt x="25" y="116"/>
                    <a:pt x="20" y="112"/>
                    <a:pt x="17" y="108"/>
                  </a:cubicBezTo>
                  <a:cubicBezTo>
                    <a:pt x="10" y="99"/>
                    <a:pt x="4" y="83"/>
                    <a:pt x="2" y="67"/>
                  </a:cubicBezTo>
                  <a:cubicBezTo>
                    <a:pt x="0" y="46"/>
                    <a:pt x="12" y="25"/>
                    <a:pt x="24" y="13"/>
                  </a:cubicBezTo>
                  <a:cubicBezTo>
                    <a:pt x="30" y="8"/>
                    <a:pt x="36" y="3"/>
                    <a:pt x="43" y="2"/>
                  </a:cubicBezTo>
                  <a:cubicBezTo>
                    <a:pt x="44" y="1"/>
                    <a:pt x="45" y="1"/>
                    <a:pt x="46" y="1"/>
                  </a:cubicBezTo>
                  <a:cubicBezTo>
                    <a:pt x="46" y="1"/>
                    <a:pt x="46" y="1"/>
                    <a:pt x="46" y="1"/>
                  </a:cubicBezTo>
                  <a:cubicBezTo>
                    <a:pt x="47" y="1"/>
                    <a:pt x="48" y="1"/>
                    <a:pt x="49" y="1"/>
                  </a:cubicBezTo>
                  <a:cubicBezTo>
                    <a:pt x="50" y="1"/>
                    <a:pt x="55" y="1"/>
                    <a:pt x="58" y="3"/>
                  </a:cubicBezTo>
                  <a:cubicBezTo>
                    <a:pt x="61" y="1"/>
                    <a:pt x="64" y="0"/>
                    <a:pt x="68" y="0"/>
                  </a:cubicBezTo>
                  <a:cubicBezTo>
                    <a:pt x="73" y="0"/>
                    <a:pt x="77" y="2"/>
                    <a:pt x="82" y="4"/>
                  </a:cubicBezTo>
                  <a:cubicBezTo>
                    <a:pt x="83" y="4"/>
                    <a:pt x="84" y="5"/>
                    <a:pt x="85" y="5"/>
                  </a:cubicBezTo>
                  <a:cubicBezTo>
                    <a:pt x="95" y="9"/>
                    <a:pt x="100" y="11"/>
                    <a:pt x="107" y="16"/>
                  </a:cubicBezTo>
                  <a:cubicBezTo>
                    <a:pt x="107" y="17"/>
                    <a:pt x="108" y="18"/>
                    <a:pt x="108" y="18"/>
                  </a:cubicBezTo>
                  <a:cubicBezTo>
                    <a:pt x="110" y="20"/>
                    <a:pt x="111" y="21"/>
                    <a:pt x="113" y="22"/>
                  </a:cubicBezTo>
                  <a:cubicBezTo>
                    <a:pt x="113" y="22"/>
                    <a:pt x="114" y="22"/>
                    <a:pt x="114" y="22"/>
                  </a:cubicBezTo>
                  <a:cubicBezTo>
                    <a:pt x="123" y="36"/>
                    <a:pt x="131" y="51"/>
                    <a:pt x="131" y="70"/>
                  </a:cubicBezTo>
                  <a:cubicBezTo>
                    <a:pt x="130" y="76"/>
                    <a:pt x="128" y="85"/>
                    <a:pt x="126" y="91"/>
                  </a:cubicBezTo>
                  <a:cubicBezTo>
                    <a:pt x="123" y="99"/>
                    <a:pt x="119" y="108"/>
                    <a:pt x="115" y="113"/>
                  </a:cubicBezTo>
                  <a:cubicBezTo>
                    <a:pt x="108" y="120"/>
                    <a:pt x="91" y="129"/>
                    <a:pt x="78" y="132"/>
                  </a:cubicBezTo>
                  <a:cubicBezTo>
                    <a:pt x="73" y="133"/>
                    <a:pt x="69" y="133"/>
                    <a:pt x="65" y="133"/>
                  </a:cubicBezTo>
                  <a:close/>
                  <a:moveTo>
                    <a:pt x="45" y="3"/>
                  </a:moveTo>
                  <a:cubicBezTo>
                    <a:pt x="45" y="3"/>
                    <a:pt x="44" y="3"/>
                    <a:pt x="43" y="4"/>
                  </a:cubicBezTo>
                  <a:cubicBezTo>
                    <a:pt x="36" y="5"/>
                    <a:pt x="32" y="9"/>
                    <a:pt x="26" y="14"/>
                  </a:cubicBezTo>
                  <a:cubicBezTo>
                    <a:pt x="13" y="26"/>
                    <a:pt x="2" y="47"/>
                    <a:pt x="4" y="67"/>
                  </a:cubicBezTo>
                  <a:cubicBezTo>
                    <a:pt x="6" y="82"/>
                    <a:pt x="11" y="98"/>
                    <a:pt x="18" y="107"/>
                  </a:cubicBezTo>
                  <a:cubicBezTo>
                    <a:pt x="21" y="111"/>
                    <a:pt x="26" y="114"/>
                    <a:pt x="30" y="118"/>
                  </a:cubicBezTo>
                  <a:cubicBezTo>
                    <a:pt x="31" y="118"/>
                    <a:pt x="33" y="119"/>
                    <a:pt x="34" y="120"/>
                  </a:cubicBezTo>
                  <a:cubicBezTo>
                    <a:pt x="47" y="130"/>
                    <a:pt x="60" y="133"/>
                    <a:pt x="77" y="130"/>
                  </a:cubicBezTo>
                  <a:cubicBezTo>
                    <a:pt x="90" y="127"/>
                    <a:pt x="107" y="118"/>
                    <a:pt x="113" y="111"/>
                  </a:cubicBezTo>
                  <a:cubicBezTo>
                    <a:pt x="118" y="107"/>
                    <a:pt x="121" y="98"/>
                    <a:pt x="124" y="91"/>
                  </a:cubicBezTo>
                  <a:cubicBezTo>
                    <a:pt x="126" y="85"/>
                    <a:pt x="128" y="76"/>
                    <a:pt x="129" y="70"/>
                  </a:cubicBezTo>
                  <a:cubicBezTo>
                    <a:pt x="129" y="52"/>
                    <a:pt x="121" y="37"/>
                    <a:pt x="112" y="24"/>
                  </a:cubicBezTo>
                  <a:cubicBezTo>
                    <a:pt x="110" y="23"/>
                    <a:pt x="108" y="21"/>
                    <a:pt x="107" y="20"/>
                  </a:cubicBezTo>
                  <a:cubicBezTo>
                    <a:pt x="106" y="19"/>
                    <a:pt x="106" y="18"/>
                    <a:pt x="105" y="18"/>
                  </a:cubicBezTo>
                  <a:cubicBezTo>
                    <a:pt x="99" y="13"/>
                    <a:pt x="94" y="11"/>
                    <a:pt x="85" y="7"/>
                  </a:cubicBezTo>
                  <a:cubicBezTo>
                    <a:pt x="86" y="8"/>
                    <a:pt x="87" y="9"/>
                    <a:pt x="89" y="10"/>
                  </a:cubicBezTo>
                  <a:cubicBezTo>
                    <a:pt x="91" y="10"/>
                    <a:pt x="94" y="11"/>
                    <a:pt x="94" y="13"/>
                  </a:cubicBezTo>
                  <a:cubicBezTo>
                    <a:pt x="96" y="13"/>
                    <a:pt x="97" y="14"/>
                    <a:pt x="98" y="14"/>
                  </a:cubicBezTo>
                  <a:cubicBezTo>
                    <a:pt x="98" y="15"/>
                    <a:pt x="99" y="15"/>
                    <a:pt x="100" y="15"/>
                  </a:cubicBezTo>
                  <a:cubicBezTo>
                    <a:pt x="100" y="15"/>
                    <a:pt x="100" y="15"/>
                    <a:pt x="100" y="15"/>
                  </a:cubicBezTo>
                  <a:cubicBezTo>
                    <a:pt x="114" y="27"/>
                    <a:pt x="132" y="47"/>
                    <a:pt x="125" y="81"/>
                  </a:cubicBezTo>
                  <a:cubicBezTo>
                    <a:pt x="124" y="89"/>
                    <a:pt x="117" y="106"/>
                    <a:pt x="111" y="111"/>
                  </a:cubicBezTo>
                  <a:cubicBezTo>
                    <a:pt x="103" y="119"/>
                    <a:pt x="87" y="126"/>
                    <a:pt x="76" y="128"/>
                  </a:cubicBezTo>
                  <a:cubicBezTo>
                    <a:pt x="72" y="129"/>
                    <a:pt x="68" y="129"/>
                    <a:pt x="64" y="129"/>
                  </a:cubicBezTo>
                  <a:cubicBezTo>
                    <a:pt x="52" y="129"/>
                    <a:pt x="43" y="126"/>
                    <a:pt x="33" y="117"/>
                  </a:cubicBezTo>
                  <a:cubicBezTo>
                    <a:pt x="32" y="116"/>
                    <a:pt x="31" y="115"/>
                    <a:pt x="30" y="115"/>
                  </a:cubicBezTo>
                  <a:cubicBezTo>
                    <a:pt x="24" y="110"/>
                    <a:pt x="19" y="106"/>
                    <a:pt x="15" y="97"/>
                  </a:cubicBezTo>
                  <a:cubicBezTo>
                    <a:pt x="12" y="91"/>
                    <a:pt x="10" y="85"/>
                    <a:pt x="8" y="77"/>
                  </a:cubicBezTo>
                  <a:cubicBezTo>
                    <a:pt x="8" y="75"/>
                    <a:pt x="8" y="75"/>
                    <a:pt x="8" y="75"/>
                  </a:cubicBezTo>
                  <a:cubicBezTo>
                    <a:pt x="7" y="73"/>
                    <a:pt x="7" y="72"/>
                    <a:pt x="7" y="71"/>
                  </a:cubicBezTo>
                  <a:cubicBezTo>
                    <a:pt x="6" y="69"/>
                    <a:pt x="5" y="66"/>
                    <a:pt x="5" y="65"/>
                  </a:cubicBezTo>
                  <a:cubicBezTo>
                    <a:pt x="4" y="35"/>
                    <a:pt x="25" y="16"/>
                    <a:pt x="39" y="7"/>
                  </a:cubicBezTo>
                  <a:cubicBezTo>
                    <a:pt x="39" y="7"/>
                    <a:pt x="39" y="7"/>
                    <a:pt x="40" y="7"/>
                  </a:cubicBezTo>
                  <a:cubicBezTo>
                    <a:pt x="42" y="8"/>
                    <a:pt x="46" y="8"/>
                    <a:pt x="51" y="7"/>
                  </a:cubicBezTo>
                  <a:cubicBezTo>
                    <a:pt x="53" y="7"/>
                    <a:pt x="55" y="6"/>
                    <a:pt x="58" y="6"/>
                  </a:cubicBezTo>
                  <a:cubicBezTo>
                    <a:pt x="61" y="6"/>
                    <a:pt x="64" y="7"/>
                    <a:pt x="67" y="8"/>
                  </a:cubicBezTo>
                  <a:cubicBezTo>
                    <a:pt x="68" y="8"/>
                    <a:pt x="70" y="9"/>
                    <a:pt x="72" y="9"/>
                  </a:cubicBezTo>
                  <a:cubicBezTo>
                    <a:pt x="70" y="8"/>
                    <a:pt x="68" y="8"/>
                    <a:pt x="66" y="7"/>
                  </a:cubicBezTo>
                  <a:cubicBezTo>
                    <a:pt x="65" y="7"/>
                    <a:pt x="64" y="7"/>
                    <a:pt x="63" y="7"/>
                  </a:cubicBezTo>
                  <a:cubicBezTo>
                    <a:pt x="63" y="7"/>
                    <a:pt x="62" y="6"/>
                    <a:pt x="62" y="6"/>
                  </a:cubicBezTo>
                  <a:cubicBezTo>
                    <a:pt x="62" y="5"/>
                    <a:pt x="63" y="4"/>
                    <a:pt x="64" y="3"/>
                  </a:cubicBezTo>
                  <a:cubicBezTo>
                    <a:pt x="65" y="3"/>
                    <a:pt x="68" y="3"/>
                    <a:pt x="70" y="3"/>
                  </a:cubicBezTo>
                  <a:cubicBezTo>
                    <a:pt x="72" y="4"/>
                    <a:pt x="74" y="4"/>
                    <a:pt x="76" y="4"/>
                  </a:cubicBezTo>
                  <a:cubicBezTo>
                    <a:pt x="76" y="4"/>
                    <a:pt x="76" y="4"/>
                    <a:pt x="76" y="4"/>
                  </a:cubicBezTo>
                  <a:cubicBezTo>
                    <a:pt x="70" y="2"/>
                    <a:pt x="64" y="1"/>
                    <a:pt x="58" y="5"/>
                  </a:cubicBezTo>
                  <a:cubicBezTo>
                    <a:pt x="58" y="5"/>
                    <a:pt x="57" y="5"/>
                    <a:pt x="57" y="5"/>
                  </a:cubicBezTo>
                  <a:cubicBezTo>
                    <a:pt x="55" y="4"/>
                    <a:pt x="52" y="3"/>
                    <a:pt x="49" y="3"/>
                  </a:cubicBezTo>
                  <a:cubicBezTo>
                    <a:pt x="48" y="3"/>
                    <a:pt x="47" y="3"/>
                    <a:pt x="46" y="4"/>
                  </a:cubicBezTo>
                  <a:cubicBezTo>
                    <a:pt x="46" y="4"/>
                    <a:pt x="46" y="4"/>
                    <a:pt x="46" y="4"/>
                  </a:cubicBezTo>
                  <a:cubicBezTo>
                    <a:pt x="46" y="4"/>
                    <a:pt x="46" y="4"/>
                    <a:pt x="46" y="4"/>
                  </a:cubicBezTo>
                  <a:cubicBezTo>
                    <a:pt x="46" y="4"/>
                    <a:pt x="45" y="4"/>
                    <a:pt x="45" y="3"/>
                  </a:cubicBezTo>
                  <a:close/>
                  <a:moveTo>
                    <a:pt x="39" y="9"/>
                  </a:moveTo>
                  <a:cubicBezTo>
                    <a:pt x="26" y="18"/>
                    <a:pt x="6" y="36"/>
                    <a:pt x="7" y="64"/>
                  </a:cubicBezTo>
                  <a:cubicBezTo>
                    <a:pt x="7" y="66"/>
                    <a:pt x="8" y="68"/>
                    <a:pt x="9" y="70"/>
                  </a:cubicBezTo>
                  <a:cubicBezTo>
                    <a:pt x="9" y="72"/>
                    <a:pt x="9" y="73"/>
                    <a:pt x="10" y="74"/>
                  </a:cubicBezTo>
                  <a:cubicBezTo>
                    <a:pt x="10" y="77"/>
                    <a:pt x="10" y="77"/>
                    <a:pt x="10" y="77"/>
                  </a:cubicBezTo>
                  <a:cubicBezTo>
                    <a:pt x="12" y="85"/>
                    <a:pt x="13" y="90"/>
                    <a:pt x="17" y="96"/>
                  </a:cubicBezTo>
                  <a:cubicBezTo>
                    <a:pt x="21" y="105"/>
                    <a:pt x="25" y="108"/>
                    <a:pt x="31" y="113"/>
                  </a:cubicBezTo>
                  <a:cubicBezTo>
                    <a:pt x="32" y="114"/>
                    <a:pt x="33" y="115"/>
                    <a:pt x="34" y="116"/>
                  </a:cubicBezTo>
                  <a:cubicBezTo>
                    <a:pt x="46" y="126"/>
                    <a:pt x="59" y="129"/>
                    <a:pt x="75" y="126"/>
                  </a:cubicBezTo>
                  <a:cubicBezTo>
                    <a:pt x="86" y="124"/>
                    <a:pt x="102" y="117"/>
                    <a:pt x="110" y="110"/>
                  </a:cubicBezTo>
                  <a:cubicBezTo>
                    <a:pt x="116" y="105"/>
                    <a:pt x="122" y="88"/>
                    <a:pt x="123" y="81"/>
                  </a:cubicBezTo>
                  <a:cubicBezTo>
                    <a:pt x="130" y="47"/>
                    <a:pt x="113" y="28"/>
                    <a:pt x="99" y="17"/>
                  </a:cubicBezTo>
                  <a:cubicBezTo>
                    <a:pt x="98" y="17"/>
                    <a:pt x="97" y="16"/>
                    <a:pt x="97" y="16"/>
                  </a:cubicBezTo>
                  <a:cubicBezTo>
                    <a:pt x="96" y="16"/>
                    <a:pt x="95" y="15"/>
                    <a:pt x="93" y="16"/>
                  </a:cubicBezTo>
                  <a:cubicBezTo>
                    <a:pt x="93" y="16"/>
                    <a:pt x="92" y="16"/>
                    <a:pt x="92" y="15"/>
                  </a:cubicBezTo>
                  <a:cubicBezTo>
                    <a:pt x="92" y="15"/>
                    <a:pt x="92" y="15"/>
                    <a:pt x="92" y="14"/>
                  </a:cubicBezTo>
                  <a:cubicBezTo>
                    <a:pt x="92" y="13"/>
                    <a:pt x="91" y="13"/>
                    <a:pt x="88" y="12"/>
                  </a:cubicBezTo>
                  <a:cubicBezTo>
                    <a:pt x="87" y="11"/>
                    <a:pt x="85" y="10"/>
                    <a:pt x="84" y="9"/>
                  </a:cubicBezTo>
                  <a:cubicBezTo>
                    <a:pt x="80" y="9"/>
                    <a:pt x="77" y="8"/>
                    <a:pt x="76" y="6"/>
                  </a:cubicBezTo>
                  <a:cubicBezTo>
                    <a:pt x="74" y="6"/>
                    <a:pt x="72" y="6"/>
                    <a:pt x="70" y="5"/>
                  </a:cubicBezTo>
                  <a:cubicBezTo>
                    <a:pt x="68" y="5"/>
                    <a:pt x="66" y="5"/>
                    <a:pt x="65" y="5"/>
                  </a:cubicBezTo>
                  <a:cubicBezTo>
                    <a:pt x="66" y="5"/>
                    <a:pt x="66" y="5"/>
                    <a:pt x="67" y="5"/>
                  </a:cubicBezTo>
                  <a:cubicBezTo>
                    <a:pt x="70" y="6"/>
                    <a:pt x="73" y="6"/>
                    <a:pt x="76" y="9"/>
                  </a:cubicBezTo>
                  <a:cubicBezTo>
                    <a:pt x="76" y="10"/>
                    <a:pt x="76" y="10"/>
                    <a:pt x="76" y="10"/>
                  </a:cubicBezTo>
                  <a:cubicBezTo>
                    <a:pt x="76" y="11"/>
                    <a:pt x="75" y="11"/>
                    <a:pt x="75" y="11"/>
                  </a:cubicBezTo>
                  <a:cubicBezTo>
                    <a:pt x="75" y="11"/>
                    <a:pt x="75" y="11"/>
                    <a:pt x="75" y="11"/>
                  </a:cubicBezTo>
                  <a:cubicBezTo>
                    <a:pt x="72" y="11"/>
                    <a:pt x="69" y="10"/>
                    <a:pt x="66" y="10"/>
                  </a:cubicBezTo>
                  <a:cubicBezTo>
                    <a:pt x="64" y="9"/>
                    <a:pt x="61" y="8"/>
                    <a:pt x="58" y="8"/>
                  </a:cubicBezTo>
                  <a:cubicBezTo>
                    <a:pt x="58" y="8"/>
                    <a:pt x="58" y="8"/>
                    <a:pt x="58" y="8"/>
                  </a:cubicBezTo>
                  <a:cubicBezTo>
                    <a:pt x="56" y="8"/>
                    <a:pt x="53" y="9"/>
                    <a:pt x="51" y="9"/>
                  </a:cubicBezTo>
                  <a:cubicBezTo>
                    <a:pt x="47" y="10"/>
                    <a:pt x="42" y="10"/>
                    <a:pt x="39" y="9"/>
                  </a:cubicBezTo>
                  <a:close/>
                  <a:moveTo>
                    <a:pt x="77" y="4"/>
                  </a:moveTo>
                  <a:cubicBezTo>
                    <a:pt x="77" y="4"/>
                    <a:pt x="77" y="4"/>
                    <a:pt x="77" y="4"/>
                  </a:cubicBezTo>
                  <a:cubicBezTo>
                    <a:pt x="78" y="6"/>
                    <a:pt x="80" y="7"/>
                    <a:pt x="84" y="7"/>
                  </a:cubicBezTo>
                  <a:cubicBezTo>
                    <a:pt x="83" y="6"/>
                    <a:pt x="82" y="6"/>
                    <a:pt x="81" y="6"/>
                  </a:cubicBezTo>
                  <a:cubicBezTo>
                    <a:pt x="80" y="5"/>
                    <a:pt x="78" y="5"/>
                    <a:pt x="77" y="4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3" name="Freeform 153"/>
            <p:cNvSpPr/>
            <p:nvPr/>
          </p:nvSpPr>
          <p:spPr bwMode="auto">
            <a:xfrm>
              <a:off x="8320088" y="3033713"/>
              <a:ext cx="7938" cy="4763"/>
            </a:xfrm>
            <a:custGeom>
              <a:avLst/>
              <a:gdLst>
                <a:gd name="T0" fmla="*/ 1 w 3"/>
                <a:gd name="T1" fmla="*/ 0 h 2"/>
                <a:gd name="T2" fmla="*/ 1 w 3"/>
                <a:gd name="T3" fmla="*/ 2 h 2"/>
                <a:gd name="T4" fmla="*/ 1 w 3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1" y="0"/>
                  </a:moveTo>
                  <a:cubicBezTo>
                    <a:pt x="3" y="1"/>
                    <a:pt x="1" y="1"/>
                    <a:pt x="1" y="2"/>
                  </a:cubicBezTo>
                  <a:cubicBezTo>
                    <a:pt x="0" y="2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4" name="Freeform 154"/>
            <p:cNvSpPr/>
            <p:nvPr/>
          </p:nvSpPr>
          <p:spPr bwMode="auto">
            <a:xfrm>
              <a:off x="8318500" y="3030538"/>
              <a:ext cx="9525" cy="9525"/>
            </a:xfrm>
            <a:custGeom>
              <a:avLst/>
              <a:gdLst>
                <a:gd name="T0" fmla="*/ 2 w 4"/>
                <a:gd name="T1" fmla="*/ 4 h 4"/>
                <a:gd name="T2" fmla="*/ 2 w 4"/>
                <a:gd name="T3" fmla="*/ 4 h 4"/>
                <a:gd name="T4" fmla="*/ 1 w 4"/>
                <a:gd name="T5" fmla="*/ 3 h 4"/>
                <a:gd name="T6" fmla="*/ 1 w 4"/>
                <a:gd name="T7" fmla="*/ 1 h 4"/>
                <a:gd name="T8" fmla="*/ 1 w 4"/>
                <a:gd name="T9" fmla="*/ 1 h 4"/>
                <a:gd name="T10" fmla="*/ 2 w 4"/>
                <a:gd name="T11" fmla="*/ 0 h 4"/>
                <a:gd name="T12" fmla="*/ 3 w 4"/>
                <a:gd name="T13" fmla="*/ 0 h 4"/>
                <a:gd name="T14" fmla="*/ 4 w 4"/>
                <a:gd name="T15" fmla="*/ 1 h 4"/>
                <a:gd name="T16" fmla="*/ 3 w 4"/>
                <a:gd name="T17" fmla="*/ 3 h 4"/>
                <a:gd name="T18" fmla="*/ 3 w 4"/>
                <a:gd name="T19" fmla="*/ 4 h 4"/>
                <a:gd name="T20" fmla="*/ 2 w 4"/>
                <a:gd name="T21" fmla="*/ 4 h 4"/>
                <a:gd name="T22" fmla="*/ 2 w 4"/>
                <a:gd name="T2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4">
                  <a:moveTo>
                    <a:pt x="2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1" y="4"/>
                    <a:pt x="1" y="3"/>
                  </a:cubicBezTo>
                  <a:cubicBezTo>
                    <a:pt x="0" y="2"/>
                    <a:pt x="1" y="2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2" y="0"/>
                    <a:pt x="2" y="0"/>
                  </a:cubicBezTo>
                  <a:cubicBezTo>
                    <a:pt x="2" y="0"/>
                    <a:pt x="2" y="0"/>
                    <a:pt x="3" y="0"/>
                  </a:cubicBezTo>
                  <a:cubicBezTo>
                    <a:pt x="3" y="0"/>
                    <a:pt x="4" y="1"/>
                    <a:pt x="4" y="1"/>
                  </a:cubicBezTo>
                  <a:cubicBezTo>
                    <a:pt x="4" y="2"/>
                    <a:pt x="4" y="3"/>
                    <a:pt x="3" y="3"/>
                  </a:cubicBezTo>
                  <a:cubicBezTo>
                    <a:pt x="3" y="3"/>
                    <a:pt x="3" y="3"/>
                    <a:pt x="3" y="4"/>
                  </a:cubicBezTo>
                  <a:cubicBezTo>
                    <a:pt x="3" y="4"/>
                    <a:pt x="3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5" name="Freeform 155"/>
            <p:cNvSpPr/>
            <p:nvPr/>
          </p:nvSpPr>
          <p:spPr bwMode="auto">
            <a:xfrm>
              <a:off x="7853363" y="2527301"/>
              <a:ext cx="31750" cy="22225"/>
            </a:xfrm>
            <a:custGeom>
              <a:avLst/>
              <a:gdLst>
                <a:gd name="T0" fmla="*/ 13 w 13"/>
                <a:gd name="T1" fmla="*/ 0 h 9"/>
                <a:gd name="T2" fmla="*/ 0 w 13"/>
                <a:gd name="T3" fmla="*/ 9 h 9"/>
                <a:gd name="T4" fmla="*/ 13 w 13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9">
                  <a:moveTo>
                    <a:pt x="13" y="0"/>
                  </a:moveTo>
                  <a:cubicBezTo>
                    <a:pt x="10" y="4"/>
                    <a:pt x="4" y="6"/>
                    <a:pt x="0" y="9"/>
                  </a:cubicBezTo>
                  <a:cubicBezTo>
                    <a:pt x="3" y="5"/>
                    <a:pt x="8" y="2"/>
                    <a:pt x="13" y="0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6" name="Freeform 156"/>
            <p:cNvSpPr/>
            <p:nvPr/>
          </p:nvSpPr>
          <p:spPr bwMode="auto">
            <a:xfrm>
              <a:off x="7850188" y="2525713"/>
              <a:ext cx="39688" cy="25400"/>
            </a:xfrm>
            <a:custGeom>
              <a:avLst/>
              <a:gdLst>
                <a:gd name="T0" fmla="*/ 1 w 16"/>
                <a:gd name="T1" fmla="*/ 11 h 11"/>
                <a:gd name="T2" fmla="*/ 1 w 16"/>
                <a:gd name="T3" fmla="*/ 11 h 11"/>
                <a:gd name="T4" fmla="*/ 1 w 16"/>
                <a:gd name="T5" fmla="*/ 10 h 11"/>
                <a:gd name="T6" fmla="*/ 14 w 16"/>
                <a:gd name="T7" fmla="*/ 0 h 11"/>
                <a:gd name="T8" fmla="*/ 15 w 16"/>
                <a:gd name="T9" fmla="*/ 1 h 11"/>
                <a:gd name="T10" fmla="*/ 15 w 16"/>
                <a:gd name="T11" fmla="*/ 2 h 11"/>
                <a:gd name="T12" fmla="*/ 8 w 16"/>
                <a:gd name="T13" fmla="*/ 7 h 11"/>
                <a:gd name="T14" fmla="*/ 2 w 16"/>
                <a:gd name="T15" fmla="*/ 11 h 11"/>
                <a:gd name="T16" fmla="*/ 1 w 16"/>
                <a:gd name="T17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11">
                  <a:moveTo>
                    <a:pt x="1" y="11"/>
                  </a:moveTo>
                  <a:cubicBezTo>
                    <a:pt x="1" y="11"/>
                    <a:pt x="1" y="11"/>
                    <a:pt x="1" y="11"/>
                  </a:cubicBezTo>
                  <a:cubicBezTo>
                    <a:pt x="0" y="11"/>
                    <a:pt x="0" y="10"/>
                    <a:pt x="1" y="10"/>
                  </a:cubicBezTo>
                  <a:cubicBezTo>
                    <a:pt x="4" y="5"/>
                    <a:pt x="9" y="2"/>
                    <a:pt x="14" y="0"/>
                  </a:cubicBezTo>
                  <a:cubicBezTo>
                    <a:pt x="15" y="0"/>
                    <a:pt x="15" y="0"/>
                    <a:pt x="15" y="1"/>
                  </a:cubicBezTo>
                  <a:cubicBezTo>
                    <a:pt x="16" y="1"/>
                    <a:pt x="16" y="2"/>
                    <a:pt x="15" y="2"/>
                  </a:cubicBezTo>
                  <a:cubicBezTo>
                    <a:pt x="13" y="4"/>
                    <a:pt x="11" y="6"/>
                    <a:pt x="8" y="7"/>
                  </a:cubicBezTo>
                  <a:cubicBezTo>
                    <a:pt x="6" y="8"/>
                    <a:pt x="4" y="9"/>
                    <a:pt x="2" y="11"/>
                  </a:cubicBezTo>
                  <a:cubicBezTo>
                    <a:pt x="2" y="11"/>
                    <a:pt x="2" y="11"/>
                    <a:pt x="1" y="11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7" name="Freeform 157"/>
            <p:cNvSpPr/>
            <p:nvPr/>
          </p:nvSpPr>
          <p:spPr bwMode="auto">
            <a:xfrm>
              <a:off x="7839075" y="2554288"/>
              <a:ext cx="11113" cy="6350"/>
            </a:xfrm>
            <a:custGeom>
              <a:avLst/>
              <a:gdLst>
                <a:gd name="T0" fmla="*/ 5 w 5"/>
                <a:gd name="T1" fmla="*/ 0 h 3"/>
                <a:gd name="T2" fmla="*/ 0 w 5"/>
                <a:gd name="T3" fmla="*/ 3 h 3"/>
                <a:gd name="T4" fmla="*/ 5 w 5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">
                  <a:moveTo>
                    <a:pt x="5" y="0"/>
                  </a:moveTo>
                  <a:cubicBezTo>
                    <a:pt x="3" y="1"/>
                    <a:pt x="3" y="3"/>
                    <a:pt x="0" y="3"/>
                  </a:cubicBezTo>
                  <a:cubicBezTo>
                    <a:pt x="1" y="2"/>
                    <a:pt x="2" y="0"/>
                    <a:pt x="5" y="0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8" name="Freeform 158"/>
            <p:cNvSpPr/>
            <p:nvPr/>
          </p:nvSpPr>
          <p:spPr bwMode="auto">
            <a:xfrm>
              <a:off x="7835900" y="2551113"/>
              <a:ext cx="17463" cy="12700"/>
            </a:xfrm>
            <a:custGeom>
              <a:avLst/>
              <a:gdLst>
                <a:gd name="T0" fmla="*/ 1 w 7"/>
                <a:gd name="T1" fmla="*/ 5 h 5"/>
                <a:gd name="T2" fmla="*/ 0 w 7"/>
                <a:gd name="T3" fmla="*/ 5 h 5"/>
                <a:gd name="T4" fmla="*/ 0 w 7"/>
                <a:gd name="T5" fmla="*/ 4 h 5"/>
                <a:gd name="T6" fmla="*/ 1 w 7"/>
                <a:gd name="T7" fmla="*/ 3 h 5"/>
                <a:gd name="T8" fmla="*/ 6 w 7"/>
                <a:gd name="T9" fmla="*/ 0 h 5"/>
                <a:gd name="T10" fmla="*/ 7 w 7"/>
                <a:gd name="T11" fmla="*/ 0 h 5"/>
                <a:gd name="T12" fmla="*/ 6 w 7"/>
                <a:gd name="T13" fmla="*/ 2 h 5"/>
                <a:gd name="T14" fmla="*/ 5 w 7"/>
                <a:gd name="T15" fmla="*/ 3 h 5"/>
                <a:gd name="T16" fmla="*/ 1 w 7"/>
                <a:gd name="T17" fmla="*/ 5 h 5"/>
                <a:gd name="T18" fmla="*/ 1 w 7"/>
                <a:gd name="T1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" h="5">
                  <a:moveTo>
                    <a:pt x="1" y="5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1" y="3"/>
                    <a:pt x="1" y="3"/>
                  </a:cubicBezTo>
                  <a:cubicBezTo>
                    <a:pt x="2" y="1"/>
                    <a:pt x="3" y="0"/>
                    <a:pt x="6" y="0"/>
                  </a:cubicBezTo>
                  <a:cubicBezTo>
                    <a:pt x="6" y="0"/>
                    <a:pt x="7" y="0"/>
                    <a:pt x="7" y="0"/>
                  </a:cubicBezTo>
                  <a:cubicBezTo>
                    <a:pt x="7" y="1"/>
                    <a:pt x="7" y="1"/>
                    <a:pt x="6" y="2"/>
                  </a:cubicBezTo>
                  <a:cubicBezTo>
                    <a:pt x="6" y="2"/>
                    <a:pt x="5" y="2"/>
                    <a:pt x="5" y="3"/>
                  </a:cubicBezTo>
                  <a:cubicBezTo>
                    <a:pt x="4" y="4"/>
                    <a:pt x="3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9" name="Freeform 159"/>
            <p:cNvSpPr/>
            <p:nvPr/>
          </p:nvSpPr>
          <p:spPr bwMode="auto">
            <a:xfrm>
              <a:off x="8094663" y="2673351"/>
              <a:ext cx="15875" cy="4763"/>
            </a:xfrm>
            <a:custGeom>
              <a:avLst/>
              <a:gdLst>
                <a:gd name="T0" fmla="*/ 2 w 6"/>
                <a:gd name="T1" fmla="*/ 1 h 2"/>
                <a:gd name="T2" fmla="*/ 2 w 6"/>
                <a:gd name="T3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6" h="2">
                  <a:moveTo>
                    <a:pt x="2" y="1"/>
                  </a:moveTo>
                  <a:cubicBezTo>
                    <a:pt x="6" y="0"/>
                    <a:pt x="0" y="2"/>
                    <a:pt x="2" y="1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0" name="Freeform 160"/>
            <p:cNvSpPr/>
            <p:nvPr/>
          </p:nvSpPr>
          <p:spPr bwMode="auto">
            <a:xfrm>
              <a:off x="8097838" y="2673351"/>
              <a:ext cx="9525" cy="4763"/>
            </a:xfrm>
            <a:custGeom>
              <a:avLst/>
              <a:gdLst>
                <a:gd name="T0" fmla="*/ 1 w 4"/>
                <a:gd name="T1" fmla="*/ 2 h 2"/>
                <a:gd name="T2" fmla="*/ 0 w 4"/>
                <a:gd name="T3" fmla="*/ 2 h 2"/>
                <a:gd name="T4" fmla="*/ 0 w 4"/>
                <a:gd name="T5" fmla="*/ 1 h 2"/>
                <a:gd name="T6" fmla="*/ 3 w 4"/>
                <a:gd name="T7" fmla="*/ 0 h 2"/>
                <a:gd name="T8" fmla="*/ 4 w 4"/>
                <a:gd name="T9" fmla="*/ 1 h 2"/>
                <a:gd name="T10" fmla="*/ 4 w 4"/>
                <a:gd name="T11" fmla="*/ 1 h 2"/>
                <a:gd name="T12" fmla="*/ 3 w 4"/>
                <a:gd name="T13" fmla="*/ 2 h 2"/>
                <a:gd name="T14" fmla="*/ 1 w 4"/>
                <a:gd name="T15" fmla="*/ 2 h 2"/>
                <a:gd name="T16" fmla="*/ 1 w 4"/>
                <a:gd name="T1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2">
                  <a:moveTo>
                    <a:pt x="1" y="2"/>
                  </a:moveTo>
                  <a:cubicBezTo>
                    <a:pt x="1" y="2"/>
                    <a:pt x="1" y="2"/>
                    <a:pt x="0" y="2"/>
                  </a:cubicBezTo>
                  <a:cubicBezTo>
                    <a:pt x="0" y="2"/>
                    <a:pt x="0" y="2"/>
                    <a:pt x="0" y="1"/>
                  </a:cubicBezTo>
                  <a:cubicBezTo>
                    <a:pt x="0" y="0"/>
                    <a:pt x="3" y="0"/>
                    <a:pt x="3" y="0"/>
                  </a:cubicBezTo>
                  <a:cubicBezTo>
                    <a:pt x="3" y="0"/>
                    <a:pt x="4" y="0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2"/>
                    <a:pt x="3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1" name="Freeform 161"/>
            <p:cNvSpPr>
              <a:spLocks noEditPoints="1"/>
            </p:cNvSpPr>
            <p:nvPr/>
          </p:nvSpPr>
          <p:spPr bwMode="auto">
            <a:xfrm>
              <a:off x="8023225" y="2728913"/>
              <a:ext cx="128588" cy="144463"/>
            </a:xfrm>
            <a:custGeom>
              <a:avLst/>
              <a:gdLst>
                <a:gd name="T0" fmla="*/ 38 w 53"/>
                <a:gd name="T1" fmla="*/ 60 h 60"/>
                <a:gd name="T2" fmla="*/ 37 w 53"/>
                <a:gd name="T3" fmla="*/ 54 h 60"/>
                <a:gd name="T4" fmla="*/ 26 w 53"/>
                <a:gd name="T5" fmla="*/ 57 h 60"/>
                <a:gd name="T6" fmla="*/ 1 w 53"/>
                <a:gd name="T7" fmla="*/ 31 h 60"/>
                <a:gd name="T8" fmla="*/ 14 w 53"/>
                <a:gd name="T9" fmla="*/ 7 h 60"/>
                <a:gd name="T10" fmla="*/ 47 w 53"/>
                <a:gd name="T11" fmla="*/ 17 h 60"/>
                <a:gd name="T12" fmla="*/ 40 w 53"/>
                <a:gd name="T13" fmla="*/ 52 h 60"/>
                <a:gd name="T14" fmla="*/ 38 w 53"/>
                <a:gd name="T15" fmla="*/ 60 h 60"/>
                <a:gd name="T16" fmla="*/ 8 w 53"/>
                <a:gd name="T17" fmla="*/ 23 h 60"/>
                <a:gd name="T18" fmla="*/ 5 w 53"/>
                <a:gd name="T19" fmla="*/ 27 h 60"/>
                <a:gd name="T20" fmla="*/ 26 w 53"/>
                <a:gd name="T21" fmla="*/ 53 h 60"/>
                <a:gd name="T22" fmla="*/ 41 w 53"/>
                <a:gd name="T23" fmla="*/ 46 h 60"/>
                <a:gd name="T24" fmla="*/ 43 w 53"/>
                <a:gd name="T25" fmla="*/ 41 h 60"/>
                <a:gd name="T26" fmla="*/ 44 w 53"/>
                <a:gd name="T27" fmla="*/ 39 h 60"/>
                <a:gd name="T28" fmla="*/ 42 w 53"/>
                <a:gd name="T29" fmla="*/ 22 h 60"/>
                <a:gd name="T30" fmla="*/ 37 w 53"/>
                <a:gd name="T31" fmla="*/ 20 h 60"/>
                <a:gd name="T32" fmla="*/ 39 w 53"/>
                <a:gd name="T33" fmla="*/ 18 h 60"/>
                <a:gd name="T34" fmla="*/ 26 w 53"/>
                <a:gd name="T35" fmla="*/ 11 h 60"/>
                <a:gd name="T36" fmla="*/ 17 w 53"/>
                <a:gd name="T37" fmla="*/ 9 h 60"/>
                <a:gd name="T38" fmla="*/ 8 w 53"/>
                <a:gd name="T39" fmla="*/ 23 h 60"/>
                <a:gd name="T40" fmla="*/ 34 w 53"/>
                <a:gd name="T41" fmla="*/ 14 h 60"/>
                <a:gd name="T42" fmla="*/ 33 w 53"/>
                <a:gd name="T43" fmla="*/ 14 h 60"/>
                <a:gd name="T44" fmla="*/ 34 w 53"/>
                <a:gd name="T45" fmla="*/ 14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3" h="60">
                  <a:moveTo>
                    <a:pt x="38" y="60"/>
                  </a:moveTo>
                  <a:cubicBezTo>
                    <a:pt x="37" y="59"/>
                    <a:pt x="37" y="57"/>
                    <a:pt x="37" y="54"/>
                  </a:cubicBezTo>
                  <a:cubicBezTo>
                    <a:pt x="33" y="55"/>
                    <a:pt x="29" y="57"/>
                    <a:pt x="26" y="57"/>
                  </a:cubicBezTo>
                  <a:cubicBezTo>
                    <a:pt x="14" y="57"/>
                    <a:pt x="1" y="43"/>
                    <a:pt x="1" y="31"/>
                  </a:cubicBezTo>
                  <a:cubicBezTo>
                    <a:pt x="0" y="22"/>
                    <a:pt x="8" y="14"/>
                    <a:pt x="14" y="7"/>
                  </a:cubicBezTo>
                  <a:cubicBezTo>
                    <a:pt x="30" y="0"/>
                    <a:pt x="40" y="6"/>
                    <a:pt x="47" y="17"/>
                  </a:cubicBezTo>
                  <a:cubicBezTo>
                    <a:pt x="53" y="26"/>
                    <a:pt x="53" y="43"/>
                    <a:pt x="40" y="52"/>
                  </a:cubicBezTo>
                  <a:cubicBezTo>
                    <a:pt x="40" y="56"/>
                    <a:pt x="38" y="57"/>
                    <a:pt x="38" y="60"/>
                  </a:cubicBezTo>
                  <a:close/>
                  <a:moveTo>
                    <a:pt x="8" y="23"/>
                  </a:moveTo>
                  <a:cubicBezTo>
                    <a:pt x="7" y="25"/>
                    <a:pt x="5" y="25"/>
                    <a:pt x="5" y="27"/>
                  </a:cubicBezTo>
                  <a:cubicBezTo>
                    <a:pt x="2" y="38"/>
                    <a:pt x="14" y="53"/>
                    <a:pt x="26" y="53"/>
                  </a:cubicBezTo>
                  <a:cubicBezTo>
                    <a:pt x="30" y="53"/>
                    <a:pt x="39" y="48"/>
                    <a:pt x="41" y="46"/>
                  </a:cubicBezTo>
                  <a:cubicBezTo>
                    <a:pt x="43" y="43"/>
                    <a:pt x="42" y="43"/>
                    <a:pt x="43" y="41"/>
                  </a:cubicBezTo>
                  <a:cubicBezTo>
                    <a:pt x="43" y="41"/>
                    <a:pt x="44" y="40"/>
                    <a:pt x="44" y="39"/>
                  </a:cubicBezTo>
                  <a:cubicBezTo>
                    <a:pt x="46" y="34"/>
                    <a:pt x="45" y="26"/>
                    <a:pt x="42" y="22"/>
                  </a:cubicBezTo>
                  <a:cubicBezTo>
                    <a:pt x="40" y="21"/>
                    <a:pt x="39" y="23"/>
                    <a:pt x="37" y="20"/>
                  </a:cubicBezTo>
                  <a:cubicBezTo>
                    <a:pt x="38" y="20"/>
                    <a:pt x="40" y="20"/>
                    <a:pt x="39" y="18"/>
                  </a:cubicBezTo>
                  <a:cubicBezTo>
                    <a:pt x="34" y="16"/>
                    <a:pt x="30" y="15"/>
                    <a:pt x="26" y="11"/>
                  </a:cubicBezTo>
                  <a:cubicBezTo>
                    <a:pt x="22" y="13"/>
                    <a:pt x="20" y="10"/>
                    <a:pt x="17" y="9"/>
                  </a:cubicBezTo>
                  <a:cubicBezTo>
                    <a:pt x="12" y="13"/>
                    <a:pt x="10" y="19"/>
                    <a:pt x="8" y="23"/>
                  </a:cubicBezTo>
                  <a:close/>
                  <a:moveTo>
                    <a:pt x="34" y="14"/>
                  </a:moveTo>
                  <a:cubicBezTo>
                    <a:pt x="35" y="12"/>
                    <a:pt x="30" y="14"/>
                    <a:pt x="33" y="14"/>
                  </a:cubicBezTo>
                  <a:cubicBezTo>
                    <a:pt x="34" y="14"/>
                    <a:pt x="36" y="15"/>
                    <a:pt x="34" y="14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2" name="Freeform 162"/>
            <p:cNvSpPr>
              <a:spLocks noEditPoints="1"/>
            </p:cNvSpPr>
            <p:nvPr/>
          </p:nvSpPr>
          <p:spPr bwMode="auto">
            <a:xfrm>
              <a:off x="8020050" y="2728913"/>
              <a:ext cx="136525" cy="147638"/>
            </a:xfrm>
            <a:custGeom>
              <a:avLst/>
              <a:gdLst>
                <a:gd name="T0" fmla="*/ 38 w 56"/>
                <a:gd name="T1" fmla="*/ 61 h 61"/>
                <a:gd name="T2" fmla="*/ 27 w 56"/>
                <a:gd name="T3" fmla="*/ 58 h 61"/>
                <a:gd name="T4" fmla="*/ 12 w 56"/>
                <a:gd name="T5" fmla="*/ 9 h 61"/>
                <a:gd name="T6" fmla="*/ 15 w 56"/>
                <a:gd name="T7" fmla="*/ 6 h 61"/>
                <a:gd name="T8" fmla="*/ 42 w 56"/>
                <a:gd name="T9" fmla="*/ 53 h 61"/>
                <a:gd name="T10" fmla="*/ 40 w 56"/>
                <a:gd name="T11" fmla="*/ 60 h 61"/>
                <a:gd name="T12" fmla="*/ 39 w 56"/>
                <a:gd name="T13" fmla="*/ 61 h 61"/>
                <a:gd name="T14" fmla="*/ 38 w 56"/>
                <a:gd name="T15" fmla="*/ 54 h 61"/>
                <a:gd name="T16" fmla="*/ 39 w 56"/>
                <a:gd name="T17" fmla="*/ 57 h 61"/>
                <a:gd name="T18" fmla="*/ 40 w 56"/>
                <a:gd name="T19" fmla="*/ 52 h 61"/>
                <a:gd name="T20" fmla="*/ 47 w 56"/>
                <a:gd name="T21" fmla="*/ 17 h 61"/>
                <a:gd name="T22" fmla="*/ 14 w 56"/>
                <a:gd name="T23" fmla="*/ 10 h 61"/>
                <a:gd name="T24" fmla="*/ 27 w 56"/>
                <a:gd name="T25" fmla="*/ 56 h 61"/>
                <a:gd name="T26" fmla="*/ 36 w 56"/>
                <a:gd name="T27" fmla="*/ 54 h 61"/>
                <a:gd name="T28" fmla="*/ 38 w 56"/>
                <a:gd name="T29" fmla="*/ 53 h 61"/>
                <a:gd name="T30" fmla="*/ 10 w 56"/>
                <a:gd name="T31" fmla="*/ 45 h 61"/>
                <a:gd name="T32" fmla="*/ 7 w 56"/>
                <a:gd name="T33" fmla="*/ 24 h 61"/>
                <a:gd name="T34" fmla="*/ 9 w 56"/>
                <a:gd name="T35" fmla="*/ 19 h 61"/>
                <a:gd name="T36" fmla="*/ 19 w 56"/>
                <a:gd name="T37" fmla="*/ 8 h 61"/>
                <a:gd name="T38" fmla="*/ 27 w 56"/>
                <a:gd name="T39" fmla="*/ 10 h 61"/>
                <a:gd name="T40" fmla="*/ 32 w 56"/>
                <a:gd name="T41" fmla="*/ 13 h 61"/>
                <a:gd name="T42" fmla="*/ 36 w 56"/>
                <a:gd name="T43" fmla="*/ 13 h 61"/>
                <a:gd name="T44" fmla="*/ 37 w 56"/>
                <a:gd name="T45" fmla="*/ 15 h 61"/>
                <a:gd name="T46" fmla="*/ 41 w 56"/>
                <a:gd name="T47" fmla="*/ 17 h 61"/>
                <a:gd name="T48" fmla="*/ 41 w 56"/>
                <a:gd name="T49" fmla="*/ 20 h 61"/>
                <a:gd name="T50" fmla="*/ 41 w 56"/>
                <a:gd name="T51" fmla="*/ 21 h 61"/>
                <a:gd name="T52" fmla="*/ 43 w 56"/>
                <a:gd name="T53" fmla="*/ 21 h 61"/>
                <a:gd name="T54" fmla="*/ 46 w 56"/>
                <a:gd name="T55" fmla="*/ 39 h 61"/>
                <a:gd name="T56" fmla="*/ 45 w 56"/>
                <a:gd name="T57" fmla="*/ 43 h 61"/>
                <a:gd name="T58" fmla="*/ 27 w 56"/>
                <a:gd name="T59" fmla="*/ 54 h 61"/>
                <a:gd name="T60" fmla="*/ 11 w 56"/>
                <a:gd name="T61" fmla="*/ 20 h 61"/>
                <a:gd name="T62" fmla="*/ 8 w 56"/>
                <a:gd name="T63" fmla="*/ 25 h 61"/>
                <a:gd name="T64" fmla="*/ 12 w 56"/>
                <a:gd name="T65" fmla="*/ 44 h 61"/>
                <a:gd name="T66" fmla="*/ 42 w 56"/>
                <a:gd name="T67" fmla="*/ 45 h 61"/>
                <a:gd name="T68" fmla="*/ 43 w 56"/>
                <a:gd name="T69" fmla="*/ 41 h 61"/>
                <a:gd name="T70" fmla="*/ 44 w 56"/>
                <a:gd name="T71" fmla="*/ 39 h 61"/>
                <a:gd name="T72" fmla="*/ 41 w 56"/>
                <a:gd name="T73" fmla="*/ 23 h 61"/>
                <a:gd name="T74" fmla="*/ 41 w 56"/>
                <a:gd name="T75" fmla="*/ 23 h 61"/>
                <a:gd name="T76" fmla="*/ 37 w 56"/>
                <a:gd name="T77" fmla="*/ 19 h 61"/>
                <a:gd name="T78" fmla="*/ 38 w 56"/>
                <a:gd name="T79" fmla="*/ 19 h 61"/>
                <a:gd name="T80" fmla="*/ 36 w 56"/>
                <a:gd name="T81" fmla="*/ 17 h 61"/>
                <a:gd name="T82" fmla="*/ 21 w 56"/>
                <a:gd name="T83" fmla="*/ 11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56" h="61">
                  <a:moveTo>
                    <a:pt x="39" y="61"/>
                  </a:moveTo>
                  <a:cubicBezTo>
                    <a:pt x="39" y="61"/>
                    <a:pt x="39" y="61"/>
                    <a:pt x="38" y="61"/>
                  </a:cubicBezTo>
                  <a:cubicBezTo>
                    <a:pt x="37" y="60"/>
                    <a:pt x="37" y="58"/>
                    <a:pt x="37" y="56"/>
                  </a:cubicBezTo>
                  <a:cubicBezTo>
                    <a:pt x="33" y="57"/>
                    <a:pt x="30" y="58"/>
                    <a:pt x="27" y="58"/>
                  </a:cubicBezTo>
                  <a:cubicBezTo>
                    <a:pt x="15" y="58"/>
                    <a:pt x="1" y="44"/>
                    <a:pt x="1" y="31"/>
                  </a:cubicBezTo>
                  <a:cubicBezTo>
                    <a:pt x="0" y="22"/>
                    <a:pt x="6" y="15"/>
                    <a:pt x="12" y="9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6"/>
                    <a:pt x="15" y="6"/>
                    <a:pt x="15" y="6"/>
                  </a:cubicBezTo>
                  <a:cubicBezTo>
                    <a:pt x="29" y="0"/>
                    <a:pt x="41" y="4"/>
                    <a:pt x="49" y="16"/>
                  </a:cubicBezTo>
                  <a:cubicBezTo>
                    <a:pt x="56" y="26"/>
                    <a:pt x="55" y="43"/>
                    <a:pt x="42" y="53"/>
                  </a:cubicBezTo>
                  <a:cubicBezTo>
                    <a:pt x="42" y="55"/>
                    <a:pt x="41" y="56"/>
                    <a:pt x="41" y="57"/>
                  </a:cubicBezTo>
                  <a:cubicBezTo>
                    <a:pt x="41" y="58"/>
                    <a:pt x="40" y="59"/>
                    <a:pt x="40" y="60"/>
                  </a:cubicBezTo>
                  <a:cubicBezTo>
                    <a:pt x="40" y="61"/>
                    <a:pt x="40" y="61"/>
                    <a:pt x="40" y="61"/>
                  </a:cubicBezTo>
                  <a:cubicBezTo>
                    <a:pt x="39" y="61"/>
                    <a:pt x="39" y="61"/>
                    <a:pt x="39" y="61"/>
                  </a:cubicBezTo>
                  <a:close/>
                  <a:moveTo>
                    <a:pt x="38" y="53"/>
                  </a:moveTo>
                  <a:cubicBezTo>
                    <a:pt x="38" y="53"/>
                    <a:pt x="38" y="53"/>
                    <a:pt x="38" y="54"/>
                  </a:cubicBezTo>
                  <a:cubicBezTo>
                    <a:pt x="38" y="54"/>
                    <a:pt x="39" y="54"/>
                    <a:pt x="39" y="54"/>
                  </a:cubicBezTo>
                  <a:cubicBezTo>
                    <a:pt x="39" y="56"/>
                    <a:pt x="39" y="56"/>
                    <a:pt x="39" y="57"/>
                  </a:cubicBezTo>
                  <a:cubicBezTo>
                    <a:pt x="39" y="57"/>
                    <a:pt x="39" y="57"/>
                    <a:pt x="39" y="56"/>
                  </a:cubicBezTo>
                  <a:cubicBezTo>
                    <a:pt x="40" y="55"/>
                    <a:pt x="40" y="54"/>
                    <a:pt x="40" y="52"/>
                  </a:cubicBezTo>
                  <a:cubicBezTo>
                    <a:pt x="40" y="52"/>
                    <a:pt x="40" y="52"/>
                    <a:pt x="40" y="51"/>
                  </a:cubicBezTo>
                  <a:cubicBezTo>
                    <a:pt x="52" y="42"/>
                    <a:pt x="53" y="27"/>
                    <a:pt x="47" y="17"/>
                  </a:cubicBezTo>
                  <a:cubicBezTo>
                    <a:pt x="40" y="6"/>
                    <a:pt x="29" y="2"/>
                    <a:pt x="16" y="7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8" y="17"/>
                    <a:pt x="2" y="23"/>
                    <a:pt x="3" y="31"/>
                  </a:cubicBezTo>
                  <a:cubicBezTo>
                    <a:pt x="3" y="43"/>
                    <a:pt x="16" y="56"/>
                    <a:pt x="27" y="56"/>
                  </a:cubicBezTo>
                  <a:cubicBezTo>
                    <a:pt x="27" y="56"/>
                    <a:pt x="27" y="56"/>
                    <a:pt x="27" y="56"/>
                  </a:cubicBezTo>
                  <a:cubicBezTo>
                    <a:pt x="30" y="56"/>
                    <a:pt x="33" y="55"/>
                    <a:pt x="36" y="54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8" y="53"/>
                    <a:pt x="38" y="53"/>
                  </a:cubicBezTo>
                  <a:close/>
                  <a:moveTo>
                    <a:pt x="27" y="54"/>
                  </a:moveTo>
                  <a:cubicBezTo>
                    <a:pt x="21" y="54"/>
                    <a:pt x="15" y="51"/>
                    <a:pt x="10" y="45"/>
                  </a:cubicBezTo>
                  <a:cubicBezTo>
                    <a:pt x="6" y="39"/>
                    <a:pt x="4" y="32"/>
                    <a:pt x="5" y="27"/>
                  </a:cubicBezTo>
                  <a:cubicBezTo>
                    <a:pt x="5" y="25"/>
                    <a:pt x="6" y="25"/>
                    <a:pt x="7" y="24"/>
                  </a:cubicBezTo>
                  <a:cubicBezTo>
                    <a:pt x="7" y="24"/>
                    <a:pt x="7" y="23"/>
                    <a:pt x="8" y="23"/>
                  </a:cubicBezTo>
                  <a:cubicBezTo>
                    <a:pt x="8" y="22"/>
                    <a:pt x="9" y="21"/>
                    <a:pt x="9" y="19"/>
                  </a:cubicBezTo>
                  <a:cubicBezTo>
                    <a:pt x="11" y="16"/>
                    <a:pt x="13" y="11"/>
                    <a:pt x="18" y="9"/>
                  </a:cubicBezTo>
                  <a:cubicBezTo>
                    <a:pt x="18" y="8"/>
                    <a:pt x="18" y="8"/>
                    <a:pt x="19" y="8"/>
                  </a:cubicBezTo>
                  <a:cubicBezTo>
                    <a:pt x="20" y="9"/>
                    <a:pt x="21" y="9"/>
                    <a:pt x="21" y="10"/>
                  </a:cubicBezTo>
                  <a:cubicBezTo>
                    <a:pt x="23" y="10"/>
                    <a:pt x="25" y="11"/>
                    <a:pt x="27" y="10"/>
                  </a:cubicBezTo>
                  <a:cubicBezTo>
                    <a:pt x="27" y="10"/>
                    <a:pt x="28" y="10"/>
                    <a:pt x="28" y="10"/>
                  </a:cubicBezTo>
                  <a:cubicBezTo>
                    <a:pt x="29" y="12"/>
                    <a:pt x="30" y="13"/>
                    <a:pt x="32" y="13"/>
                  </a:cubicBezTo>
                  <a:cubicBezTo>
                    <a:pt x="32" y="12"/>
                    <a:pt x="34" y="12"/>
                    <a:pt x="34" y="12"/>
                  </a:cubicBezTo>
                  <a:cubicBezTo>
                    <a:pt x="35" y="12"/>
                    <a:pt x="36" y="13"/>
                    <a:pt x="36" y="13"/>
                  </a:cubicBezTo>
                  <a:cubicBezTo>
                    <a:pt x="36" y="13"/>
                    <a:pt x="36" y="13"/>
                    <a:pt x="36" y="14"/>
                  </a:cubicBezTo>
                  <a:cubicBezTo>
                    <a:pt x="37" y="14"/>
                    <a:pt x="37" y="14"/>
                    <a:pt x="37" y="15"/>
                  </a:cubicBezTo>
                  <a:cubicBezTo>
                    <a:pt x="37" y="15"/>
                    <a:pt x="36" y="15"/>
                    <a:pt x="36" y="15"/>
                  </a:cubicBezTo>
                  <a:cubicBezTo>
                    <a:pt x="38" y="16"/>
                    <a:pt x="39" y="17"/>
                    <a:pt x="41" y="17"/>
                  </a:cubicBezTo>
                  <a:cubicBezTo>
                    <a:pt x="41" y="18"/>
                    <a:pt x="41" y="18"/>
                    <a:pt x="41" y="18"/>
                  </a:cubicBezTo>
                  <a:cubicBezTo>
                    <a:pt x="42" y="19"/>
                    <a:pt x="41" y="20"/>
                    <a:pt x="41" y="20"/>
                  </a:cubicBezTo>
                  <a:cubicBezTo>
                    <a:pt x="41" y="20"/>
                    <a:pt x="41" y="20"/>
                    <a:pt x="40" y="21"/>
                  </a:cubicBezTo>
                  <a:cubicBezTo>
                    <a:pt x="40" y="21"/>
                    <a:pt x="41" y="21"/>
                    <a:pt x="41" y="21"/>
                  </a:cubicBezTo>
                  <a:cubicBezTo>
                    <a:pt x="41" y="21"/>
                    <a:pt x="41" y="21"/>
                    <a:pt x="41" y="21"/>
                  </a:cubicBezTo>
                  <a:cubicBezTo>
                    <a:pt x="42" y="21"/>
                    <a:pt x="43" y="21"/>
                    <a:pt x="43" y="21"/>
                  </a:cubicBezTo>
                  <a:cubicBezTo>
                    <a:pt x="44" y="21"/>
                    <a:pt x="44" y="21"/>
                    <a:pt x="44" y="21"/>
                  </a:cubicBezTo>
                  <a:cubicBezTo>
                    <a:pt x="47" y="26"/>
                    <a:pt x="48" y="34"/>
                    <a:pt x="46" y="39"/>
                  </a:cubicBezTo>
                  <a:cubicBezTo>
                    <a:pt x="46" y="41"/>
                    <a:pt x="45" y="41"/>
                    <a:pt x="45" y="42"/>
                  </a:cubicBezTo>
                  <a:cubicBezTo>
                    <a:pt x="45" y="42"/>
                    <a:pt x="45" y="42"/>
                    <a:pt x="45" y="43"/>
                  </a:cubicBezTo>
                  <a:cubicBezTo>
                    <a:pt x="45" y="43"/>
                    <a:pt x="45" y="45"/>
                    <a:pt x="43" y="46"/>
                  </a:cubicBezTo>
                  <a:cubicBezTo>
                    <a:pt x="41" y="49"/>
                    <a:pt x="31" y="54"/>
                    <a:pt x="27" y="54"/>
                  </a:cubicBezTo>
                  <a:close/>
                  <a:moveTo>
                    <a:pt x="19" y="10"/>
                  </a:moveTo>
                  <a:cubicBezTo>
                    <a:pt x="15" y="13"/>
                    <a:pt x="13" y="17"/>
                    <a:pt x="11" y="20"/>
                  </a:cubicBezTo>
                  <a:cubicBezTo>
                    <a:pt x="11" y="21"/>
                    <a:pt x="10" y="23"/>
                    <a:pt x="9" y="24"/>
                  </a:cubicBezTo>
                  <a:cubicBezTo>
                    <a:pt x="9" y="24"/>
                    <a:pt x="9" y="25"/>
                    <a:pt x="8" y="25"/>
                  </a:cubicBezTo>
                  <a:cubicBezTo>
                    <a:pt x="7" y="26"/>
                    <a:pt x="7" y="26"/>
                    <a:pt x="7" y="27"/>
                  </a:cubicBezTo>
                  <a:cubicBezTo>
                    <a:pt x="6" y="32"/>
                    <a:pt x="8" y="38"/>
                    <a:pt x="12" y="44"/>
                  </a:cubicBezTo>
                  <a:cubicBezTo>
                    <a:pt x="16" y="49"/>
                    <a:pt x="22" y="52"/>
                    <a:pt x="27" y="52"/>
                  </a:cubicBezTo>
                  <a:cubicBezTo>
                    <a:pt x="31" y="52"/>
                    <a:pt x="40" y="48"/>
                    <a:pt x="42" y="45"/>
                  </a:cubicBezTo>
                  <a:cubicBezTo>
                    <a:pt x="43" y="44"/>
                    <a:pt x="43" y="43"/>
                    <a:pt x="43" y="43"/>
                  </a:cubicBezTo>
                  <a:cubicBezTo>
                    <a:pt x="43" y="42"/>
                    <a:pt x="43" y="42"/>
                    <a:pt x="43" y="41"/>
                  </a:cubicBezTo>
                  <a:cubicBezTo>
                    <a:pt x="43" y="41"/>
                    <a:pt x="43" y="40"/>
                    <a:pt x="44" y="40"/>
                  </a:cubicBezTo>
                  <a:cubicBezTo>
                    <a:pt x="44" y="40"/>
                    <a:pt x="44" y="39"/>
                    <a:pt x="44" y="39"/>
                  </a:cubicBezTo>
                  <a:cubicBezTo>
                    <a:pt x="46" y="34"/>
                    <a:pt x="45" y="26"/>
                    <a:pt x="42" y="23"/>
                  </a:cubicBezTo>
                  <a:cubicBezTo>
                    <a:pt x="42" y="23"/>
                    <a:pt x="42" y="23"/>
                    <a:pt x="41" y="23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3"/>
                    <a:pt x="41" y="23"/>
                    <a:pt x="41" y="23"/>
                  </a:cubicBezTo>
                  <a:cubicBezTo>
                    <a:pt x="39" y="23"/>
                    <a:pt x="38" y="22"/>
                    <a:pt x="37" y="20"/>
                  </a:cubicBezTo>
                  <a:cubicBezTo>
                    <a:pt x="37" y="20"/>
                    <a:pt x="37" y="20"/>
                    <a:pt x="37" y="19"/>
                  </a:cubicBezTo>
                  <a:cubicBezTo>
                    <a:pt x="37" y="19"/>
                    <a:pt x="38" y="19"/>
                    <a:pt x="38" y="19"/>
                  </a:cubicBezTo>
                  <a:cubicBezTo>
                    <a:pt x="38" y="19"/>
                    <a:pt x="38" y="19"/>
                    <a:pt x="38" y="19"/>
                  </a:cubicBezTo>
                  <a:cubicBezTo>
                    <a:pt x="39" y="19"/>
                    <a:pt x="39" y="19"/>
                    <a:pt x="39" y="19"/>
                  </a:cubicBezTo>
                  <a:cubicBezTo>
                    <a:pt x="38" y="18"/>
                    <a:pt x="37" y="18"/>
                    <a:pt x="36" y="17"/>
                  </a:cubicBezTo>
                  <a:cubicBezTo>
                    <a:pt x="32" y="16"/>
                    <a:pt x="30" y="15"/>
                    <a:pt x="27" y="12"/>
                  </a:cubicBezTo>
                  <a:cubicBezTo>
                    <a:pt x="25" y="13"/>
                    <a:pt x="22" y="12"/>
                    <a:pt x="21" y="11"/>
                  </a:cubicBezTo>
                  <a:cubicBezTo>
                    <a:pt x="20" y="11"/>
                    <a:pt x="19" y="11"/>
                    <a:pt x="19" y="10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3" name="Freeform 163"/>
            <p:cNvSpPr>
              <a:spLocks noEditPoints="1"/>
            </p:cNvSpPr>
            <p:nvPr/>
          </p:nvSpPr>
          <p:spPr bwMode="auto">
            <a:xfrm>
              <a:off x="7710488" y="2470151"/>
              <a:ext cx="708025" cy="703263"/>
            </a:xfrm>
            <a:custGeom>
              <a:avLst/>
              <a:gdLst>
                <a:gd name="T0" fmla="*/ 167 w 292"/>
                <a:gd name="T1" fmla="*/ 1 h 291"/>
                <a:gd name="T2" fmla="*/ 206 w 292"/>
                <a:gd name="T3" fmla="*/ 12 h 291"/>
                <a:gd name="T4" fmla="*/ 281 w 292"/>
                <a:gd name="T5" fmla="*/ 81 h 291"/>
                <a:gd name="T6" fmla="*/ 289 w 292"/>
                <a:gd name="T7" fmla="*/ 115 h 291"/>
                <a:gd name="T8" fmla="*/ 277 w 292"/>
                <a:gd name="T9" fmla="*/ 212 h 291"/>
                <a:gd name="T10" fmla="*/ 233 w 292"/>
                <a:gd name="T11" fmla="*/ 262 h 291"/>
                <a:gd name="T12" fmla="*/ 84 w 292"/>
                <a:gd name="T13" fmla="*/ 283 h 291"/>
                <a:gd name="T14" fmla="*/ 55 w 292"/>
                <a:gd name="T15" fmla="*/ 264 h 291"/>
                <a:gd name="T16" fmla="*/ 1 w 292"/>
                <a:gd name="T17" fmla="*/ 173 h 291"/>
                <a:gd name="T18" fmla="*/ 0 w 292"/>
                <a:gd name="T19" fmla="*/ 150 h 291"/>
                <a:gd name="T20" fmla="*/ 12 w 292"/>
                <a:gd name="T21" fmla="*/ 87 h 291"/>
                <a:gd name="T22" fmla="*/ 73 w 292"/>
                <a:gd name="T23" fmla="*/ 18 h 291"/>
                <a:gd name="T24" fmla="*/ 147 w 292"/>
                <a:gd name="T25" fmla="*/ 1 h 291"/>
                <a:gd name="T26" fmla="*/ 72 w 292"/>
                <a:gd name="T27" fmla="*/ 22 h 291"/>
                <a:gd name="T28" fmla="*/ 25 w 292"/>
                <a:gd name="T29" fmla="*/ 71 h 291"/>
                <a:gd name="T30" fmla="*/ 11 w 292"/>
                <a:gd name="T31" fmla="*/ 110 h 291"/>
                <a:gd name="T32" fmla="*/ 5 w 292"/>
                <a:gd name="T33" fmla="*/ 169 h 291"/>
                <a:gd name="T34" fmla="*/ 13 w 292"/>
                <a:gd name="T35" fmla="*/ 199 h 291"/>
                <a:gd name="T36" fmla="*/ 105 w 292"/>
                <a:gd name="T37" fmla="*/ 285 h 291"/>
                <a:gd name="T38" fmla="*/ 185 w 292"/>
                <a:gd name="T39" fmla="*/ 283 h 291"/>
                <a:gd name="T40" fmla="*/ 200 w 292"/>
                <a:gd name="T41" fmla="*/ 277 h 291"/>
                <a:gd name="T42" fmla="*/ 245 w 292"/>
                <a:gd name="T43" fmla="*/ 248 h 291"/>
                <a:gd name="T44" fmla="*/ 264 w 292"/>
                <a:gd name="T45" fmla="*/ 226 h 291"/>
                <a:gd name="T46" fmla="*/ 287 w 292"/>
                <a:gd name="T47" fmla="*/ 162 h 291"/>
                <a:gd name="T48" fmla="*/ 277 w 292"/>
                <a:gd name="T49" fmla="*/ 82 h 291"/>
                <a:gd name="T50" fmla="*/ 228 w 292"/>
                <a:gd name="T51" fmla="*/ 26 h 291"/>
                <a:gd name="T52" fmla="*/ 212 w 292"/>
                <a:gd name="T53" fmla="*/ 16 h 291"/>
                <a:gd name="T54" fmla="*/ 199 w 292"/>
                <a:gd name="T55" fmla="*/ 13 h 291"/>
                <a:gd name="T56" fmla="*/ 197 w 292"/>
                <a:gd name="T57" fmla="*/ 14 h 291"/>
                <a:gd name="T58" fmla="*/ 174 w 292"/>
                <a:gd name="T59" fmla="*/ 9 h 291"/>
                <a:gd name="T60" fmla="*/ 169 w 292"/>
                <a:gd name="T61" fmla="*/ 8 h 291"/>
                <a:gd name="T62" fmla="*/ 159 w 292"/>
                <a:gd name="T63" fmla="*/ 13 h 291"/>
                <a:gd name="T64" fmla="*/ 173 w 292"/>
                <a:gd name="T65" fmla="*/ 5 h 291"/>
                <a:gd name="T66" fmla="*/ 142 w 292"/>
                <a:gd name="T67" fmla="*/ 4 h 291"/>
                <a:gd name="T68" fmla="*/ 118 w 292"/>
                <a:gd name="T69" fmla="*/ 8 h 291"/>
                <a:gd name="T70" fmla="*/ 109 w 292"/>
                <a:gd name="T71" fmla="*/ 9 h 291"/>
                <a:gd name="T72" fmla="*/ 87 w 292"/>
                <a:gd name="T73" fmla="*/ 18 h 291"/>
                <a:gd name="T74" fmla="*/ 80 w 292"/>
                <a:gd name="T75" fmla="*/ 21 h 291"/>
                <a:gd name="T76" fmla="*/ 79 w 292"/>
                <a:gd name="T77" fmla="*/ 19 h 2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92" h="291">
                  <a:moveTo>
                    <a:pt x="147" y="1"/>
                  </a:moveTo>
                  <a:cubicBezTo>
                    <a:pt x="151" y="0"/>
                    <a:pt x="163" y="0"/>
                    <a:pt x="167" y="1"/>
                  </a:cubicBezTo>
                  <a:cubicBezTo>
                    <a:pt x="176" y="2"/>
                    <a:pt x="184" y="6"/>
                    <a:pt x="193" y="8"/>
                  </a:cubicBezTo>
                  <a:cubicBezTo>
                    <a:pt x="198" y="9"/>
                    <a:pt x="202" y="10"/>
                    <a:pt x="206" y="12"/>
                  </a:cubicBezTo>
                  <a:cubicBezTo>
                    <a:pt x="220" y="17"/>
                    <a:pt x="234" y="25"/>
                    <a:pt x="245" y="35"/>
                  </a:cubicBezTo>
                  <a:cubicBezTo>
                    <a:pt x="259" y="48"/>
                    <a:pt x="271" y="63"/>
                    <a:pt x="281" y="81"/>
                  </a:cubicBezTo>
                  <a:cubicBezTo>
                    <a:pt x="283" y="85"/>
                    <a:pt x="286" y="91"/>
                    <a:pt x="287" y="95"/>
                  </a:cubicBezTo>
                  <a:cubicBezTo>
                    <a:pt x="289" y="102"/>
                    <a:pt x="288" y="109"/>
                    <a:pt x="289" y="115"/>
                  </a:cubicBezTo>
                  <a:cubicBezTo>
                    <a:pt x="291" y="128"/>
                    <a:pt x="292" y="138"/>
                    <a:pt x="291" y="154"/>
                  </a:cubicBezTo>
                  <a:cubicBezTo>
                    <a:pt x="290" y="174"/>
                    <a:pt x="287" y="195"/>
                    <a:pt x="277" y="212"/>
                  </a:cubicBezTo>
                  <a:cubicBezTo>
                    <a:pt x="273" y="221"/>
                    <a:pt x="267" y="226"/>
                    <a:pt x="260" y="234"/>
                  </a:cubicBezTo>
                  <a:cubicBezTo>
                    <a:pt x="251" y="244"/>
                    <a:pt x="243" y="253"/>
                    <a:pt x="233" y="262"/>
                  </a:cubicBezTo>
                  <a:cubicBezTo>
                    <a:pt x="212" y="278"/>
                    <a:pt x="186" y="289"/>
                    <a:pt x="154" y="290"/>
                  </a:cubicBezTo>
                  <a:cubicBezTo>
                    <a:pt x="131" y="291"/>
                    <a:pt x="103" y="291"/>
                    <a:pt x="84" y="283"/>
                  </a:cubicBezTo>
                  <a:cubicBezTo>
                    <a:pt x="79" y="281"/>
                    <a:pt x="74" y="277"/>
                    <a:pt x="69" y="273"/>
                  </a:cubicBezTo>
                  <a:cubicBezTo>
                    <a:pt x="64" y="270"/>
                    <a:pt x="59" y="267"/>
                    <a:pt x="55" y="264"/>
                  </a:cubicBezTo>
                  <a:cubicBezTo>
                    <a:pt x="37" y="249"/>
                    <a:pt x="24" y="231"/>
                    <a:pt x="14" y="208"/>
                  </a:cubicBezTo>
                  <a:cubicBezTo>
                    <a:pt x="9" y="197"/>
                    <a:pt x="3" y="184"/>
                    <a:pt x="1" y="173"/>
                  </a:cubicBezTo>
                  <a:cubicBezTo>
                    <a:pt x="1" y="170"/>
                    <a:pt x="2" y="165"/>
                    <a:pt x="1" y="161"/>
                  </a:cubicBezTo>
                  <a:cubicBezTo>
                    <a:pt x="1" y="157"/>
                    <a:pt x="0" y="154"/>
                    <a:pt x="0" y="150"/>
                  </a:cubicBezTo>
                  <a:cubicBezTo>
                    <a:pt x="0" y="143"/>
                    <a:pt x="2" y="131"/>
                    <a:pt x="5" y="119"/>
                  </a:cubicBezTo>
                  <a:cubicBezTo>
                    <a:pt x="8" y="108"/>
                    <a:pt x="9" y="96"/>
                    <a:pt x="12" y="87"/>
                  </a:cubicBezTo>
                  <a:cubicBezTo>
                    <a:pt x="14" y="79"/>
                    <a:pt x="22" y="69"/>
                    <a:pt x="28" y="60"/>
                  </a:cubicBezTo>
                  <a:cubicBezTo>
                    <a:pt x="39" y="45"/>
                    <a:pt x="55" y="26"/>
                    <a:pt x="73" y="18"/>
                  </a:cubicBezTo>
                  <a:cubicBezTo>
                    <a:pt x="79" y="15"/>
                    <a:pt x="87" y="13"/>
                    <a:pt x="95" y="10"/>
                  </a:cubicBezTo>
                  <a:cubicBezTo>
                    <a:pt x="112" y="5"/>
                    <a:pt x="126" y="2"/>
                    <a:pt x="147" y="1"/>
                  </a:cubicBezTo>
                  <a:close/>
                  <a:moveTo>
                    <a:pt x="80" y="21"/>
                  </a:moveTo>
                  <a:cubicBezTo>
                    <a:pt x="76" y="22"/>
                    <a:pt x="76" y="23"/>
                    <a:pt x="72" y="22"/>
                  </a:cubicBezTo>
                  <a:cubicBezTo>
                    <a:pt x="57" y="31"/>
                    <a:pt x="46" y="42"/>
                    <a:pt x="35" y="57"/>
                  </a:cubicBezTo>
                  <a:cubicBezTo>
                    <a:pt x="32" y="61"/>
                    <a:pt x="28" y="66"/>
                    <a:pt x="25" y="71"/>
                  </a:cubicBezTo>
                  <a:cubicBezTo>
                    <a:pt x="21" y="77"/>
                    <a:pt x="17" y="82"/>
                    <a:pt x="16" y="87"/>
                  </a:cubicBezTo>
                  <a:cubicBezTo>
                    <a:pt x="13" y="94"/>
                    <a:pt x="13" y="102"/>
                    <a:pt x="11" y="110"/>
                  </a:cubicBezTo>
                  <a:cubicBezTo>
                    <a:pt x="8" y="126"/>
                    <a:pt x="3" y="144"/>
                    <a:pt x="5" y="159"/>
                  </a:cubicBezTo>
                  <a:cubicBezTo>
                    <a:pt x="5" y="162"/>
                    <a:pt x="4" y="166"/>
                    <a:pt x="5" y="169"/>
                  </a:cubicBezTo>
                  <a:cubicBezTo>
                    <a:pt x="6" y="176"/>
                    <a:pt x="9" y="182"/>
                    <a:pt x="11" y="189"/>
                  </a:cubicBezTo>
                  <a:cubicBezTo>
                    <a:pt x="12" y="192"/>
                    <a:pt x="12" y="195"/>
                    <a:pt x="13" y="199"/>
                  </a:cubicBezTo>
                  <a:cubicBezTo>
                    <a:pt x="25" y="226"/>
                    <a:pt x="41" y="248"/>
                    <a:pt x="64" y="265"/>
                  </a:cubicBezTo>
                  <a:cubicBezTo>
                    <a:pt x="76" y="274"/>
                    <a:pt x="88" y="282"/>
                    <a:pt x="105" y="285"/>
                  </a:cubicBezTo>
                  <a:cubicBezTo>
                    <a:pt x="120" y="287"/>
                    <a:pt x="138" y="288"/>
                    <a:pt x="154" y="287"/>
                  </a:cubicBezTo>
                  <a:cubicBezTo>
                    <a:pt x="164" y="286"/>
                    <a:pt x="175" y="286"/>
                    <a:pt x="185" y="283"/>
                  </a:cubicBezTo>
                  <a:cubicBezTo>
                    <a:pt x="187" y="282"/>
                    <a:pt x="190" y="279"/>
                    <a:pt x="193" y="278"/>
                  </a:cubicBezTo>
                  <a:cubicBezTo>
                    <a:pt x="196" y="277"/>
                    <a:pt x="198" y="277"/>
                    <a:pt x="200" y="277"/>
                  </a:cubicBezTo>
                  <a:cubicBezTo>
                    <a:pt x="214" y="272"/>
                    <a:pt x="222" y="264"/>
                    <a:pt x="232" y="257"/>
                  </a:cubicBezTo>
                  <a:cubicBezTo>
                    <a:pt x="236" y="253"/>
                    <a:pt x="241" y="251"/>
                    <a:pt x="245" y="248"/>
                  </a:cubicBezTo>
                  <a:cubicBezTo>
                    <a:pt x="250" y="243"/>
                    <a:pt x="253" y="237"/>
                    <a:pt x="258" y="232"/>
                  </a:cubicBezTo>
                  <a:cubicBezTo>
                    <a:pt x="260" y="230"/>
                    <a:pt x="262" y="228"/>
                    <a:pt x="264" y="226"/>
                  </a:cubicBezTo>
                  <a:cubicBezTo>
                    <a:pt x="275" y="214"/>
                    <a:pt x="281" y="196"/>
                    <a:pt x="286" y="179"/>
                  </a:cubicBezTo>
                  <a:cubicBezTo>
                    <a:pt x="288" y="173"/>
                    <a:pt x="287" y="168"/>
                    <a:pt x="287" y="162"/>
                  </a:cubicBezTo>
                  <a:cubicBezTo>
                    <a:pt x="289" y="137"/>
                    <a:pt x="287" y="120"/>
                    <a:pt x="284" y="99"/>
                  </a:cubicBezTo>
                  <a:cubicBezTo>
                    <a:pt x="283" y="93"/>
                    <a:pt x="280" y="87"/>
                    <a:pt x="277" y="82"/>
                  </a:cubicBezTo>
                  <a:cubicBezTo>
                    <a:pt x="274" y="76"/>
                    <a:pt x="271" y="70"/>
                    <a:pt x="268" y="65"/>
                  </a:cubicBezTo>
                  <a:cubicBezTo>
                    <a:pt x="257" y="50"/>
                    <a:pt x="244" y="37"/>
                    <a:pt x="228" y="26"/>
                  </a:cubicBezTo>
                  <a:cubicBezTo>
                    <a:pt x="224" y="23"/>
                    <a:pt x="218" y="19"/>
                    <a:pt x="213" y="17"/>
                  </a:cubicBezTo>
                  <a:cubicBezTo>
                    <a:pt x="212" y="17"/>
                    <a:pt x="213" y="16"/>
                    <a:pt x="212" y="16"/>
                  </a:cubicBezTo>
                  <a:cubicBezTo>
                    <a:pt x="211" y="15"/>
                    <a:pt x="206" y="15"/>
                    <a:pt x="204" y="14"/>
                  </a:cubicBezTo>
                  <a:cubicBezTo>
                    <a:pt x="201" y="13"/>
                    <a:pt x="196" y="12"/>
                    <a:pt x="199" y="13"/>
                  </a:cubicBezTo>
                  <a:cubicBezTo>
                    <a:pt x="199" y="14"/>
                    <a:pt x="199" y="14"/>
                    <a:pt x="198" y="15"/>
                  </a:cubicBezTo>
                  <a:cubicBezTo>
                    <a:pt x="198" y="15"/>
                    <a:pt x="197" y="14"/>
                    <a:pt x="197" y="14"/>
                  </a:cubicBezTo>
                  <a:cubicBezTo>
                    <a:pt x="192" y="13"/>
                    <a:pt x="188" y="12"/>
                    <a:pt x="185" y="9"/>
                  </a:cubicBezTo>
                  <a:cubicBezTo>
                    <a:pt x="181" y="9"/>
                    <a:pt x="178" y="10"/>
                    <a:pt x="174" y="9"/>
                  </a:cubicBezTo>
                  <a:cubicBezTo>
                    <a:pt x="171" y="8"/>
                    <a:pt x="172" y="11"/>
                    <a:pt x="170" y="11"/>
                  </a:cubicBezTo>
                  <a:cubicBezTo>
                    <a:pt x="169" y="10"/>
                    <a:pt x="171" y="8"/>
                    <a:pt x="169" y="8"/>
                  </a:cubicBezTo>
                  <a:cubicBezTo>
                    <a:pt x="168" y="12"/>
                    <a:pt x="166" y="14"/>
                    <a:pt x="161" y="15"/>
                  </a:cubicBezTo>
                  <a:cubicBezTo>
                    <a:pt x="161" y="13"/>
                    <a:pt x="159" y="14"/>
                    <a:pt x="159" y="13"/>
                  </a:cubicBezTo>
                  <a:cubicBezTo>
                    <a:pt x="159" y="10"/>
                    <a:pt x="161" y="10"/>
                    <a:pt x="160" y="8"/>
                  </a:cubicBezTo>
                  <a:cubicBezTo>
                    <a:pt x="166" y="7"/>
                    <a:pt x="169" y="9"/>
                    <a:pt x="173" y="5"/>
                  </a:cubicBezTo>
                  <a:cubicBezTo>
                    <a:pt x="164" y="4"/>
                    <a:pt x="147" y="0"/>
                    <a:pt x="141" y="6"/>
                  </a:cubicBezTo>
                  <a:cubicBezTo>
                    <a:pt x="141" y="5"/>
                    <a:pt x="142" y="5"/>
                    <a:pt x="142" y="4"/>
                  </a:cubicBezTo>
                  <a:cubicBezTo>
                    <a:pt x="137" y="5"/>
                    <a:pt x="129" y="6"/>
                    <a:pt x="124" y="7"/>
                  </a:cubicBezTo>
                  <a:cubicBezTo>
                    <a:pt x="122" y="7"/>
                    <a:pt x="119" y="6"/>
                    <a:pt x="118" y="8"/>
                  </a:cubicBezTo>
                  <a:cubicBezTo>
                    <a:pt x="119" y="8"/>
                    <a:pt x="121" y="8"/>
                    <a:pt x="121" y="9"/>
                  </a:cubicBezTo>
                  <a:cubicBezTo>
                    <a:pt x="114" y="8"/>
                    <a:pt x="114" y="11"/>
                    <a:pt x="109" y="9"/>
                  </a:cubicBezTo>
                  <a:cubicBezTo>
                    <a:pt x="106" y="11"/>
                    <a:pt x="101" y="12"/>
                    <a:pt x="97" y="15"/>
                  </a:cubicBezTo>
                  <a:cubicBezTo>
                    <a:pt x="93" y="17"/>
                    <a:pt x="92" y="15"/>
                    <a:pt x="87" y="18"/>
                  </a:cubicBezTo>
                  <a:cubicBezTo>
                    <a:pt x="84" y="18"/>
                    <a:pt x="84" y="18"/>
                    <a:pt x="81" y="18"/>
                  </a:cubicBezTo>
                  <a:cubicBezTo>
                    <a:pt x="79" y="19"/>
                    <a:pt x="81" y="21"/>
                    <a:pt x="80" y="21"/>
                  </a:cubicBezTo>
                  <a:close/>
                  <a:moveTo>
                    <a:pt x="77" y="21"/>
                  </a:moveTo>
                  <a:cubicBezTo>
                    <a:pt x="78" y="21"/>
                    <a:pt x="79" y="20"/>
                    <a:pt x="79" y="19"/>
                  </a:cubicBezTo>
                  <a:cubicBezTo>
                    <a:pt x="78" y="19"/>
                    <a:pt x="77" y="20"/>
                    <a:pt x="77" y="21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4" name="Freeform 164"/>
            <p:cNvSpPr>
              <a:spLocks noEditPoints="1"/>
            </p:cNvSpPr>
            <p:nvPr/>
          </p:nvSpPr>
          <p:spPr bwMode="auto">
            <a:xfrm>
              <a:off x="7707313" y="2466976"/>
              <a:ext cx="712788" cy="709613"/>
            </a:xfrm>
            <a:custGeom>
              <a:avLst/>
              <a:gdLst>
                <a:gd name="T0" fmla="*/ 64 w 294"/>
                <a:gd name="T1" fmla="*/ 271 h 293"/>
                <a:gd name="T2" fmla="*/ 1 w 294"/>
                <a:gd name="T3" fmla="*/ 162 h 293"/>
                <a:gd name="T4" fmla="*/ 12 w 294"/>
                <a:gd name="T5" fmla="*/ 88 h 293"/>
                <a:gd name="T6" fmla="*/ 148 w 294"/>
                <a:gd name="T7" fmla="*/ 1 h 293"/>
                <a:gd name="T8" fmla="*/ 199 w 294"/>
                <a:gd name="T9" fmla="*/ 9 h 293"/>
                <a:gd name="T10" fmla="*/ 289 w 294"/>
                <a:gd name="T11" fmla="*/ 96 h 293"/>
                <a:gd name="T12" fmla="*/ 264 w 294"/>
                <a:gd name="T13" fmla="*/ 233 h 293"/>
                <a:gd name="T14" fmla="*/ 157 w 294"/>
                <a:gd name="T15" fmla="*/ 2 h 293"/>
                <a:gd name="T16" fmla="*/ 30 w 294"/>
                <a:gd name="T17" fmla="*/ 62 h 293"/>
                <a:gd name="T18" fmla="*/ 2 w 294"/>
                <a:gd name="T19" fmla="*/ 157 h 293"/>
                <a:gd name="T20" fmla="*/ 56 w 294"/>
                <a:gd name="T21" fmla="*/ 264 h 293"/>
                <a:gd name="T22" fmla="*/ 138 w 294"/>
                <a:gd name="T23" fmla="*/ 291 h 293"/>
                <a:gd name="T24" fmla="*/ 278 w 294"/>
                <a:gd name="T25" fmla="*/ 212 h 293"/>
                <a:gd name="T26" fmla="*/ 281 w 294"/>
                <a:gd name="T27" fmla="*/ 83 h 293"/>
                <a:gd name="T28" fmla="*/ 227 w 294"/>
                <a:gd name="T29" fmla="*/ 24 h 293"/>
                <a:gd name="T30" fmla="*/ 279 w 294"/>
                <a:gd name="T31" fmla="*/ 83 h 293"/>
                <a:gd name="T32" fmla="*/ 266 w 294"/>
                <a:gd name="T33" fmla="*/ 227 h 293"/>
                <a:gd name="T34" fmla="*/ 239 w 294"/>
                <a:gd name="T35" fmla="*/ 255 h 293"/>
                <a:gd name="T36" fmla="*/ 195 w 294"/>
                <a:gd name="T37" fmla="*/ 280 h 293"/>
                <a:gd name="T38" fmla="*/ 106 w 294"/>
                <a:gd name="T39" fmla="*/ 287 h 293"/>
                <a:gd name="T40" fmla="*/ 8 w 294"/>
                <a:gd name="T41" fmla="*/ 183 h 293"/>
                <a:gd name="T42" fmla="*/ 11 w 294"/>
                <a:gd name="T43" fmla="*/ 111 h 293"/>
                <a:gd name="T44" fmla="*/ 28 w 294"/>
                <a:gd name="T45" fmla="*/ 68 h 293"/>
                <a:gd name="T46" fmla="*/ 77 w 294"/>
                <a:gd name="T47" fmla="*/ 22 h 293"/>
                <a:gd name="T48" fmla="*/ 84 w 294"/>
                <a:gd name="T49" fmla="*/ 18 h 293"/>
                <a:gd name="T50" fmla="*/ 105 w 294"/>
                <a:gd name="T51" fmla="*/ 12 h 293"/>
                <a:gd name="T52" fmla="*/ 122 w 294"/>
                <a:gd name="T53" fmla="*/ 7 h 293"/>
                <a:gd name="T54" fmla="*/ 144 w 294"/>
                <a:gd name="T55" fmla="*/ 5 h 293"/>
                <a:gd name="T56" fmla="*/ 174 w 294"/>
                <a:gd name="T57" fmla="*/ 7 h 293"/>
                <a:gd name="T58" fmla="*/ 186 w 294"/>
                <a:gd name="T59" fmla="*/ 9 h 293"/>
                <a:gd name="T60" fmla="*/ 198 w 294"/>
                <a:gd name="T61" fmla="*/ 13 h 293"/>
                <a:gd name="T62" fmla="*/ 211 w 294"/>
                <a:gd name="T63" fmla="*/ 15 h 293"/>
                <a:gd name="T64" fmla="*/ 168 w 294"/>
                <a:gd name="T65" fmla="*/ 3 h 293"/>
                <a:gd name="T66" fmla="*/ 27 w 294"/>
                <a:gd name="T67" fmla="*/ 73 h 293"/>
                <a:gd name="T68" fmla="*/ 11 w 294"/>
                <a:gd name="T69" fmla="*/ 121 h 293"/>
                <a:gd name="T70" fmla="*/ 13 w 294"/>
                <a:gd name="T71" fmla="*/ 190 h 293"/>
                <a:gd name="T72" fmla="*/ 155 w 294"/>
                <a:gd name="T73" fmla="*/ 287 h 293"/>
                <a:gd name="T74" fmla="*/ 198 w 294"/>
                <a:gd name="T75" fmla="*/ 277 h 293"/>
                <a:gd name="T76" fmla="*/ 245 w 294"/>
                <a:gd name="T77" fmla="*/ 248 h 293"/>
                <a:gd name="T78" fmla="*/ 286 w 294"/>
                <a:gd name="T79" fmla="*/ 179 h 293"/>
                <a:gd name="T80" fmla="*/ 277 w 294"/>
                <a:gd name="T81" fmla="*/ 83 h 293"/>
                <a:gd name="T82" fmla="*/ 214 w 294"/>
                <a:gd name="T83" fmla="*/ 19 h 293"/>
                <a:gd name="T84" fmla="*/ 201 w 294"/>
                <a:gd name="T85" fmla="*/ 15 h 293"/>
                <a:gd name="T86" fmla="*/ 196 w 294"/>
                <a:gd name="T87" fmla="*/ 16 h 293"/>
                <a:gd name="T88" fmla="*/ 173 w 294"/>
                <a:gd name="T89" fmla="*/ 11 h 293"/>
                <a:gd name="T90" fmla="*/ 161 w 294"/>
                <a:gd name="T91" fmla="*/ 16 h 293"/>
                <a:gd name="T92" fmla="*/ 160 w 294"/>
                <a:gd name="T93" fmla="*/ 9 h 293"/>
                <a:gd name="T94" fmla="*/ 155 w 294"/>
                <a:gd name="T95" fmla="*/ 5 h 293"/>
                <a:gd name="T96" fmla="*/ 125 w 294"/>
                <a:gd name="T97" fmla="*/ 9 h 293"/>
                <a:gd name="T98" fmla="*/ 121 w 294"/>
                <a:gd name="T99" fmla="*/ 11 h 293"/>
                <a:gd name="T100" fmla="*/ 99 w 294"/>
                <a:gd name="T101" fmla="*/ 17 h 293"/>
                <a:gd name="T102" fmla="*/ 82 w 294"/>
                <a:gd name="T103" fmla="*/ 21 h 293"/>
                <a:gd name="T104" fmla="*/ 161 w 294"/>
                <a:gd name="T105" fmla="*/ 14 h 293"/>
                <a:gd name="T106" fmla="*/ 161 w 294"/>
                <a:gd name="T107" fmla="*/ 12 h 2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94" h="293">
                  <a:moveTo>
                    <a:pt x="138" y="293"/>
                  </a:moveTo>
                  <a:cubicBezTo>
                    <a:pt x="115" y="293"/>
                    <a:pt x="97" y="290"/>
                    <a:pt x="85" y="285"/>
                  </a:cubicBezTo>
                  <a:cubicBezTo>
                    <a:pt x="81" y="283"/>
                    <a:pt x="76" y="280"/>
                    <a:pt x="72" y="277"/>
                  </a:cubicBezTo>
                  <a:cubicBezTo>
                    <a:pt x="70" y="275"/>
                    <a:pt x="70" y="275"/>
                    <a:pt x="70" y="275"/>
                  </a:cubicBezTo>
                  <a:cubicBezTo>
                    <a:pt x="68" y="274"/>
                    <a:pt x="66" y="272"/>
                    <a:pt x="64" y="271"/>
                  </a:cubicBezTo>
                  <a:cubicBezTo>
                    <a:pt x="61" y="269"/>
                    <a:pt x="58" y="267"/>
                    <a:pt x="55" y="265"/>
                  </a:cubicBezTo>
                  <a:cubicBezTo>
                    <a:pt x="37" y="250"/>
                    <a:pt x="24" y="233"/>
                    <a:pt x="14" y="210"/>
                  </a:cubicBezTo>
                  <a:cubicBezTo>
                    <a:pt x="9" y="198"/>
                    <a:pt x="3" y="186"/>
                    <a:pt x="1" y="174"/>
                  </a:cubicBezTo>
                  <a:cubicBezTo>
                    <a:pt x="1" y="172"/>
                    <a:pt x="1" y="170"/>
                    <a:pt x="1" y="168"/>
                  </a:cubicBezTo>
                  <a:cubicBezTo>
                    <a:pt x="1" y="166"/>
                    <a:pt x="2" y="164"/>
                    <a:pt x="1" y="162"/>
                  </a:cubicBezTo>
                  <a:cubicBezTo>
                    <a:pt x="1" y="160"/>
                    <a:pt x="1" y="159"/>
                    <a:pt x="1" y="157"/>
                  </a:cubicBezTo>
                  <a:cubicBezTo>
                    <a:pt x="0" y="155"/>
                    <a:pt x="0" y="153"/>
                    <a:pt x="0" y="151"/>
                  </a:cubicBezTo>
                  <a:cubicBezTo>
                    <a:pt x="0" y="144"/>
                    <a:pt x="2" y="134"/>
                    <a:pt x="5" y="120"/>
                  </a:cubicBezTo>
                  <a:cubicBezTo>
                    <a:pt x="6" y="116"/>
                    <a:pt x="7" y="111"/>
                    <a:pt x="8" y="107"/>
                  </a:cubicBezTo>
                  <a:cubicBezTo>
                    <a:pt x="9" y="100"/>
                    <a:pt x="10" y="93"/>
                    <a:pt x="12" y="88"/>
                  </a:cubicBezTo>
                  <a:cubicBezTo>
                    <a:pt x="14" y="80"/>
                    <a:pt x="21" y="70"/>
                    <a:pt x="28" y="61"/>
                  </a:cubicBezTo>
                  <a:cubicBezTo>
                    <a:pt x="44" y="39"/>
                    <a:pt x="59" y="25"/>
                    <a:pt x="73" y="18"/>
                  </a:cubicBezTo>
                  <a:cubicBezTo>
                    <a:pt x="78" y="16"/>
                    <a:pt x="83" y="14"/>
                    <a:pt x="90" y="12"/>
                  </a:cubicBezTo>
                  <a:cubicBezTo>
                    <a:pt x="92" y="11"/>
                    <a:pt x="94" y="11"/>
                    <a:pt x="96" y="10"/>
                  </a:cubicBezTo>
                  <a:cubicBezTo>
                    <a:pt x="112" y="5"/>
                    <a:pt x="126" y="2"/>
                    <a:pt x="148" y="1"/>
                  </a:cubicBezTo>
                  <a:cubicBezTo>
                    <a:pt x="150" y="0"/>
                    <a:pt x="153" y="0"/>
                    <a:pt x="157" y="0"/>
                  </a:cubicBezTo>
                  <a:cubicBezTo>
                    <a:pt x="160" y="0"/>
                    <a:pt x="165" y="0"/>
                    <a:pt x="168" y="1"/>
                  </a:cubicBezTo>
                  <a:cubicBezTo>
                    <a:pt x="173" y="2"/>
                    <a:pt x="178" y="3"/>
                    <a:pt x="183" y="5"/>
                  </a:cubicBezTo>
                  <a:cubicBezTo>
                    <a:pt x="187" y="6"/>
                    <a:pt x="191" y="7"/>
                    <a:pt x="194" y="8"/>
                  </a:cubicBezTo>
                  <a:cubicBezTo>
                    <a:pt x="196" y="9"/>
                    <a:pt x="197" y="9"/>
                    <a:pt x="199" y="9"/>
                  </a:cubicBezTo>
                  <a:cubicBezTo>
                    <a:pt x="202" y="10"/>
                    <a:pt x="205" y="11"/>
                    <a:pt x="207" y="12"/>
                  </a:cubicBezTo>
                  <a:cubicBezTo>
                    <a:pt x="221" y="16"/>
                    <a:pt x="235" y="25"/>
                    <a:pt x="247" y="36"/>
                  </a:cubicBezTo>
                  <a:cubicBezTo>
                    <a:pt x="261" y="48"/>
                    <a:pt x="273" y="64"/>
                    <a:pt x="283" y="81"/>
                  </a:cubicBezTo>
                  <a:cubicBezTo>
                    <a:pt x="283" y="82"/>
                    <a:pt x="283" y="82"/>
                    <a:pt x="283" y="82"/>
                  </a:cubicBezTo>
                  <a:cubicBezTo>
                    <a:pt x="285" y="86"/>
                    <a:pt x="288" y="92"/>
                    <a:pt x="289" y="96"/>
                  </a:cubicBezTo>
                  <a:cubicBezTo>
                    <a:pt x="290" y="100"/>
                    <a:pt x="290" y="104"/>
                    <a:pt x="291" y="108"/>
                  </a:cubicBezTo>
                  <a:cubicBezTo>
                    <a:pt x="291" y="111"/>
                    <a:pt x="291" y="114"/>
                    <a:pt x="291" y="116"/>
                  </a:cubicBezTo>
                  <a:cubicBezTo>
                    <a:pt x="293" y="129"/>
                    <a:pt x="294" y="139"/>
                    <a:pt x="293" y="155"/>
                  </a:cubicBezTo>
                  <a:cubicBezTo>
                    <a:pt x="292" y="179"/>
                    <a:pt x="287" y="198"/>
                    <a:pt x="279" y="213"/>
                  </a:cubicBezTo>
                  <a:cubicBezTo>
                    <a:pt x="275" y="221"/>
                    <a:pt x="270" y="227"/>
                    <a:pt x="264" y="233"/>
                  </a:cubicBezTo>
                  <a:cubicBezTo>
                    <a:pt x="258" y="240"/>
                    <a:pt x="258" y="240"/>
                    <a:pt x="258" y="240"/>
                  </a:cubicBezTo>
                  <a:cubicBezTo>
                    <a:pt x="251" y="248"/>
                    <a:pt x="244" y="256"/>
                    <a:pt x="234" y="263"/>
                  </a:cubicBezTo>
                  <a:cubicBezTo>
                    <a:pt x="212" y="281"/>
                    <a:pt x="185" y="291"/>
                    <a:pt x="156" y="292"/>
                  </a:cubicBezTo>
                  <a:cubicBezTo>
                    <a:pt x="149" y="293"/>
                    <a:pt x="144" y="293"/>
                    <a:pt x="138" y="293"/>
                  </a:cubicBezTo>
                  <a:close/>
                  <a:moveTo>
                    <a:pt x="157" y="2"/>
                  </a:moveTo>
                  <a:cubicBezTo>
                    <a:pt x="153" y="2"/>
                    <a:pt x="150" y="2"/>
                    <a:pt x="148" y="3"/>
                  </a:cubicBezTo>
                  <a:cubicBezTo>
                    <a:pt x="127" y="4"/>
                    <a:pt x="113" y="7"/>
                    <a:pt x="96" y="12"/>
                  </a:cubicBezTo>
                  <a:cubicBezTo>
                    <a:pt x="94" y="13"/>
                    <a:pt x="92" y="13"/>
                    <a:pt x="90" y="14"/>
                  </a:cubicBezTo>
                  <a:cubicBezTo>
                    <a:pt x="84" y="16"/>
                    <a:pt x="78" y="18"/>
                    <a:pt x="74" y="20"/>
                  </a:cubicBezTo>
                  <a:cubicBezTo>
                    <a:pt x="60" y="26"/>
                    <a:pt x="45" y="40"/>
                    <a:pt x="30" y="62"/>
                  </a:cubicBezTo>
                  <a:cubicBezTo>
                    <a:pt x="23" y="71"/>
                    <a:pt x="16" y="81"/>
                    <a:pt x="14" y="89"/>
                  </a:cubicBezTo>
                  <a:cubicBezTo>
                    <a:pt x="12" y="94"/>
                    <a:pt x="11" y="100"/>
                    <a:pt x="10" y="107"/>
                  </a:cubicBezTo>
                  <a:cubicBezTo>
                    <a:pt x="9" y="112"/>
                    <a:pt x="8" y="116"/>
                    <a:pt x="7" y="120"/>
                  </a:cubicBezTo>
                  <a:cubicBezTo>
                    <a:pt x="4" y="134"/>
                    <a:pt x="2" y="144"/>
                    <a:pt x="2" y="151"/>
                  </a:cubicBezTo>
                  <a:cubicBezTo>
                    <a:pt x="2" y="153"/>
                    <a:pt x="2" y="155"/>
                    <a:pt x="2" y="157"/>
                  </a:cubicBezTo>
                  <a:cubicBezTo>
                    <a:pt x="3" y="158"/>
                    <a:pt x="3" y="160"/>
                    <a:pt x="3" y="162"/>
                  </a:cubicBezTo>
                  <a:cubicBezTo>
                    <a:pt x="4" y="164"/>
                    <a:pt x="3" y="166"/>
                    <a:pt x="3" y="168"/>
                  </a:cubicBezTo>
                  <a:cubicBezTo>
                    <a:pt x="3" y="170"/>
                    <a:pt x="3" y="172"/>
                    <a:pt x="3" y="174"/>
                  </a:cubicBezTo>
                  <a:cubicBezTo>
                    <a:pt x="5" y="185"/>
                    <a:pt x="11" y="198"/>
                    <a:pt x="16" y="209"/>
                  </a:cubicBezTo>
                  <a:cubicBezTo>
                    <a:pt x="26" y="232"/>
                    <a:pt x="39" y="249"/>
                    <a:pt x="56" y="264"/>
                  </a:cubicBezTo>
                  <a:cubicBezTo>
                    <a:pt x="59" y="266"/>
                    <a:pt x="62" y="268"/>
                    <a:pt x="65" y="269"/>
                  </a:cubicBezTo>
                  <a:cubicBezTo>
                    <a:pt x="67" y="271"/>
                    <a:pt x="69" y="272"/>
                    <a:pt x="71" y="274"/>
                  </a:cubicBezTo>
                  <a:cubicBezTo>
                    <a:pt x="73" y="275"/>
                    <a:pt x="73" y="275"/>
                    <a:pt x="73" y="275"/>
                  </a:cubicBezTo>
                  <a:cubicBezTo>
                    <a:pt x="78" y="278"/>
                    <a:pt x="82" y="281"/>
                    <a:pt x="86" y="283"/>
                  </a:cubicBezTo>
                  <a:cubicBezTo>
                    <a:pt x="98" y="288"/>
                    <a:pt x="115" y="291"/>
                    <a:pt x="138" y="291"/>
                  </a:cubicBezTo>
                  <a:cubicBezTo>
                    <a:pt x="144" y="291"/>
                    <a:pt x="149" y="291"/>
                    <a:pt x="155" y="290"/>
                  </a:cubicBezTo>
                  <a:cubicBezTo>
                    <a:pt x="184" y="289"/>
                    <a:pt x="211" y="279"/>
                    <a:pt x="233" y="262"/>
                  </a:cubicBezTo>
                  <a:cubicBezTo>
                    <a:pt x="242" y="254"/>
                    <a:pt x="249" y="247"/>
                    <a:pt x="257" y="238"/>
                  </a:cubicBezTo>
                  <a:cubicBezTo>
                    <a:pt x="263" y="232"/>
                    <a:pt x="263" y="232"/>
                    <a:pt x="263" y="232"/>
                  </a:cubicBezTo>
                  <a:cubicBezTo>
                    <a:pt x="269" y="225"/>
                    <a:pt x="273" y="220"/>
                    <a:pt x="278" y="212"/>
                  </a:cubicBezTo>
                  <a:cubicBezTo>
                    <a:pt x="285" y="198"/>
                    <a:pt x="290" y="178"/>
                    <a:pt x="291" y="155"/>
                  </a:cubicBezTo>
                  <a:cubicBezTo>
                    <a:pt x="292" y="139"/>
                    <a:pt x="291" y="130"/>
                    <a:pt x="289" y="116"/>
                  </a:cubicBezTo>
                  <a:cubicBezTo>
                    <a:pt x="289" y="114"/>
                    <a:pt x="289" y="111"/>
                    <a:pt x="289" y="109"/>
                  </a:cubicBezTo>
                  <a:cubicBezTo>
                    <a:pt x="288" y="104"/>
                    <a:pt x="288" y="100"/>
                    <a:pt x="287" y="96"/>
                  </a:cubicBezTo>
                  <a:cubicBezTo>
                    <a:pt x="286" y="92"/>
                    <a:pt x="284" y="87"/>
                    <a:pt x="281" y="83"/>
                  </a:cubicBezTo>
                  <a:cubicBezTo>
                    <a:pt x="281" y="82"/>
                    <a:pt x="281" y="82"/>
                    <a:pt x="281" y="82"/>
                  </a:cubicBezTo>
                  <a:cubicBezTo>
                    <a:pt x="271" y="65"/>
                    <a:pt x="259" y="50"/>
                    <a:pt x="245" y="37"/>
                  </a:cubicBezTo>
                  <a:cubicBezTo>
                    <a:pt x="236" y="29"/>
                    <a:pt x="225" y="21"/>
                    <a:pt x="214" y="17"/>
                  </a:cubicBezTo>
                  <a:cubicBezTo>
                    <a:pt x="215" y="17"/>
                    <a:pt x="214" y="17"/>
                    <a:pt x="214" y="17"/>
                  </a:cubicBezTo>
                  <a:cubicBezTo>
                    <a:pt x="219" y="19"/>
                    <a:pt x="223" y="22"/>
                    <a:pt x="227" y="24"/>
                  </a:cubicBezTo>
                  <a:cubicBezTo>
                    <a:pt x="228" y="25"/>
                    <a:pt x="229" y="26"/>
                    <a:pt x="230" y="27"/>
                  </a:cubicBezTo>
                  <a:cubicBezTo>
                    <a:pt x="247" y="38"/>
                    <a:pt x="260" y="51"/>
                    <a:pt x="269" y="66"/>
                  </a:cubicBezTo>
                  <a:cubicBezTo>
                    <a:pt x="271" y="69"/>
                    <a:pt x="273" y="72"/>
                    <a:pt x="275" y="76"/>
                  </a:cubicBezTo>
                  <a:cubicBezTo>
                    <a:pt x="276" y="78"/>
                    <a:pt x="277" y="80"/>
                    <a:pt x="279" y="82"/>
                  </a:cubicBezTo>
                  <a:cubicBezTo>
                    <a:pt x="279" y="83"/>
                    <a:pt x="279" y="83"/>
                    <a:pt x="279" y="83"/>
                  </a:cubicBezTo>
                  <a:cubicBezTo>
                    <a:pt x="282" y="88"/>
                    <a:pt x="285" y="94"/>
                    <a:pt x="286" y="100"/>
                  </a:cubicBezTo>
                  <a:cubicBezTo>
                    <a:pt x="289" y="121"/>
                    <a:pt x="291" y="139"/>
                    <a:pt x="289" y="163"/>
                  </a:cubicBezTo>
                  <a:cubicBezTo>
                    <a:pt x="289" y="165"/>
                    <a:pt x="289" y="167"/>
                    <a:pt x="289" y="169"/>
                  </a:cubicBezTo>
                  <a:cubicBezTo>
                    <a:pt x="289" y="172"/>
                    <a:pt x="289" y="176"/>
                    <a:pt x="288" y="180"/>
                  </a:cubicBezTo>
                  <a:cubicBezTo>
                    <a:pt x="283" y="197"/>
                    <a:pt x="277" y="215"/>
                    <a:pt x="266" y="227"/>
                  </a:cubicBezTo>
                  <a:cubicBezTo>
                    <a:pt x="265" y="228"/>
                    <a:pt x="264" y="229"/>
                    <a:pt x="263" y="230"/>
                  </a:cubicBezTo>
                  <a:cubicBezTo>
                    <a:pt x="262" y="231"/>
                    <a:pt x="261" y="232"/>
                    <a:pt x="260" y="233"/>
                  </a:cubicBezTo>
                  <a:cubicBezTo>
                    <a:pt x="258" y="236"/>
                    <a:pt x="256" y="238"/>
                    <a:pt x="254" y="240"/>
                  </a:cubicBezTo>
                  <a:cubicBezTo>
                    <a:pt x="252" y="244"/>
                    <a:pt x="249" y="247"/>
                    <a:pt x="246" y="249"/>
                  </a:cubicBezTo>
                  <a:cubicBezTo>
                    <a:pt x="244" y="251"/>
                    <a:pt x="242" y="253"/>
                    <a:pt x="239" y="255"/>
                  </a:cubicBezTo>
                  <a:cubicBezTo>
                    <a:pt x="237" y="256"/>
                    <a:pt x="236" y="257"/>
                    <a:pt x="234" y="258"/>
                  </a:cubicBezTo>
                  <a:cubicBezTo>
                    <a:pt x="232" y="260"/>
                    <a:pt x="232" y="260"/>
                    <a:pt x="232" y="260"/>
                  </a:cubicBezTo>
                  <a:cubicBezTo>
                    <a:pt x="223" y="267"/>
                    <a:pt x="214" y="274"/>
                    <a:pt x="202" y="279"/>
                  </a:cubicBezTo>
                  <a:cubicBezTo>
                    <a:pt x="200" y="279"/>
                    <a:pt x="199" y="279"/>
                    <a:pt x="198" y="279"/>
                  </a:cubicBezTo>
                  <a:cubicBezTo>
                    <a:pt x="197" y="280"/>
                    <a:pt x="196" y="280"/>
                    <a:pt x="195" y="280"/>
                  </a:cubicBezTo>
                  <a:cubicBezTo>
                    <a:pt x="193" y="281"/>
                    <a:pt x="192" y="282"/>
                    <a:pt x="190" y="282"/>
                  </a:cubicBezTo>
                  <a:cubicBezTo>
                    <a:pt x="189" y="283"/>
                    <a:pt x="187" y="284"/>
                    <a:pt x="186" y="285"/>
                  </a:cubicBezTo>
                  <a:cubicBezTo>
                    <a:pt x="176" y="288"/>
                    <a:pt x="166" y="288"/>
                    <a:pt x="157" y="289"/>
                  </a:cubicBezTo>
                  <a:cubicBezTo>
                    <a:pt x="155" y="289"/>
                    <a:pt x="155" y="289"/>
                    <a:pt x="155" y="289"/>
                  </a:cubicBezTo>
                  <a:cubicBezTo>
                    <a:pt x="138" y="290"/>
                    <a:pt x="120" y="289"/>
                    <a:pt x="106" y="287"/>
                  </a:cubicBezTo>
                  <a:cubicBezTo>
                    <a:pt x="89" y="284"/>
                    <a:pt x="77" y="276"/>
                    <a:pt x="64" y="267"/>
                  </a:cubicBezTo>
                  <a:cubicBezTo>
                    <a:pt x="42" y="251"/>
                    <a:pt x="26" y="230"/>
                    <a:pt x="13" y="200"/>
                  </a:cubicBezTo>
                  <a:cubicBezTo>
                    <a:pt x="12" y="198"/>
                    <a:pt x="12" y="196"/>
                    <a:pt x="12" y="194"/>
                  </a:cubicBezTo>
                  <a:cubicBezTo>
                    <a:pt x="11" y="193"/>
                    <a:pt x="11" y="191"/>
                    <a:pt x="11" y="190"/>
                  </a:cubicBezTo>
                  <a:cubicBezTo>
                    <a:pt x="10" y="188"/>
                    <a:pt x="9" y="185"/>
                    <a:pt x="8" y="183"/>
                  </a:cubicBezTo>
                  <a:cubicBezTo>
                    <a:pt x="7" y="179"/>
                    <a:pt x="5" y="175"/>
                    <a:pt x="5" y="171"/>
                  </a:cubicBezTo>
                  <a:cubicBezTo>
                    <a:pt x="5" y="169"/>
                    <a:pt x="5" y="167"/>
                    <a:pt x="5" y="165"/>
                  </a:cubicBezTo>
                  <a:cubicBezTo>
                    <a:pt x="5" y="163"/>
                    <a:pt x="5" y="162"/>
                    <a:pt x="5" y="160"/>
                  </a:cubicBezTo>
                  <a:cubicBezTo>
                    <a:pt x="3" y="148"/>
                    <a:pt x="7" y="133"/>
                    <a:pt x="9" y="120"/>
                  </a:cubicBezTo>
                  <a:cubicBezTo>
                    <a:pt x="10" y="117"/>
                    <a:pt x="11" y="114"/>
                    <a:pt x="11" y="111"/>
                  </a:cubicBezTo>
                  <a:cubicBezTo>
                    <a:pt x="12" y="108"/>
                    <a:pt x="12" y="105"/>
                    <a:pt x="13" y="102"/>
                  </a:cubicBezTo>
                  <a:cubicBezTo>
                    <a:pt x="13" y="97"/>
                    <a:pt x="14" y="93"/>
                    <a:pt x="16" y="88"/>
                  </a:cubicBezTo>
                  <a:cubicBezTo>
                    <a:pt x="17" y="83"/>
                    <a:pt x="21" y="78"/>
                    <a:pt x="24" y="73"/>
                  </a:cubicBezTo>
                  <a:cubicBezTo>
                    <a:pt x="25" y="72"/>
                    <a:pt x="25" y="72"/>
                    <a:pt x="25" y="72"/>
                  </a:cubicBezTo>
                  <a:cubicBezTo>
                    <a:pt x="26" y="70"/>
                    <a:pt x="27" y="69"/>
                    <a:pt x="28" y="68"/>
                  </a:cubicBezTo>
                  <a:cubicBezTo>
                    <a:pt x="30" y="64"/>
                    <a:pt x="33" y="60"/>
                    <a:pt x="35" y="57"/>
                  </a:cubicBezTo>
                  <a:cubicBezTo>
                    <a:pt x="45" y="45"/>
                    <a:pt x="56" y="32"/>
                    <a:pt x="72" y="22"/>
                  </a:cubicBezTo>
                  <a:cubicBezTo>
                    <a:pt x="73" y="22"/>
                    <a:pt x="73" y="22"/>
                    <a:pt x="73" y="22"/>
                  </a:cubicBezTo>
                  <a:cubicBezTo>
                    <a:pt x="75" y="22"/>
                    <a:pt x="76" y="22"/>
                    <a:pt x="77" y="22"/>
                  </a:cubicBezTo>
                  <a:cubicBezTo>
                    <a:pt x="77" y="22"/>
                    <a:pt x="77" y="22"/>
                    <a:pt x="77" y="22"/>
                  </a:cubicBezTo>
                  <a:cubicBezTo>
                    <a:pt x="77" y="22"/>
                    <a:pt x="77" y="21"/>
                    <a:pt x="77" y="21"/>
                  </a:cubicBezTo>
                  <a:cubicBezTo>
                    <a:pt x="77" y="20"/>
                    <a:pt x="79" y="19"/>
                    <a:pt x="80" y="19"/>
                  </a:cubicBezTo>
                  <a:cubicBezTo>
                    <a:pt x="80" y="19"/>
                    <a:pt x="80" y="19"/>
                    <a:pt x="81" y="19"/>
                  </a:cubicBezTo>
                  <a:cubicBezTo>
                    <a:pt x="81" y="19"/>
                    <a:pt x="81" y="19"/>
                    <a:pt x="82" y="18"/>
                  </a:cubicBezTo>
                  <a:cubicBezTo>
                    <a:pt x="84" y="18"/>
                    <a:pt x="84" y="18"/>
                    <a:pt x="84" y="18"/>
                  </a:cubicBezTo>
                  <a:cubicBezTo>
                    <a:pt x="85" y="18"/>
                    <a:pt x="85" y="18"/>
                    <a:pt x="85" y="18"/>
                  </a:cubicBezTo>
                  <a:cubicBezTo>
                    <a:pt x="86" y="18"/>
                    <a:pt x="86" y="18"/>
                    <a:pt x="88" y="18"/>
                  </a:cubicBezTo>
                  <a:cubicBezTo>
                    <a:pt x="91" y="17"/>
                    <a:pt x="92" y="16"/>
                    <a:pt x="94" y="16"/>
                  </a:cubicBezTo>
                  <a:cubicBezTo>
                    <a:pt x="95" y="16"/>
                    <a:pt x="96" y="16"/>
                    <a:pt x="98" y="15"/>
                  </a:cubicBezTo>
                  <a:cubicBezTo>
                    <a:pt x="100" y="14"/>
                    <a:pt x="102" y="13"/>
                    <a:pt x="105" y="12"/>
                  </a:cubicBezTo>
                  <a:cubicBezTo>
                    <a:pt x="107" y="11"/>
                    <a:pt x="108" y="10"/>
                    <a:pt x="110" y="9"/>
                  </a:cubicBezTo>
                  <a:cubicBezTo>
                    <a:pt x="110" y="9"/>
                    <a:pt x="111" y="9"/>
                    <a:pt x="111" y="9"/>
                  </a:cubicBezTo>
                  <a:cubicBezTo>
                    <a:pt x="112" y="10"/>
                    <a:pt x="113" y="10"/>
                    <a:pt x="115" y="9"/>
                  </a:cubicBezTo>
                  <a:cubicBezTo>
                    <a:pt x="116" y="9"/>
                    <a:pt x="117" y="9"/>
                    <a:pt x="119" y="9"/>
                  </a:cubicBezTo>
                  <a:cubicBezTo>
                    <a:pt x="119" y="8"/>
                    <a:pt x="120" y="7"/>
                    <a:pt x="122" y="7"/>
                  </a:cubicBezTo>
                  <a:cubicBezTo>
                    <a:pt x="122" y="7"/>
                    <a:pt x="122" y="7"/>
                    <a:pt x="123" y="7"/>
                  </a:cubicBezTo>
                  <a:cubicBezTo>
                    <a:pt x="124" y="7"/>
                    <a:pt x="124" y="7"/>
                    <a:pt x="125" y="7"/>
                  </a:cubicBezTo>
                  <a:cubicBezTo>
                    <a:pt x="129" y="6"/>
                    <a:pt x="138" y="5"/>
                    <a:pt x="143" y="4"/>
                  </a:cubicBezTo>
                  <a:cubicBezTo>
                    <a:pt x="143" y="4"/>
                    <a:pt x="144" y="4"/>
                    <a:pt x="144" y="4"/>
                  </a:cubicBezTo>
                  <a:cubicBezTo>
                    <a:pt x="144" y="5"/>
                    <a:pt x="144" y="5"/>
                    <a:pt x="144" y="5"/>
                  </a:cubicBezTo>
                  <a:cubicBezTo>
                    <a:pt x="147" y="4"/>
                    <a:pt x="150" y="3"/>
                    <a:pt x="155" y="3"/>
                  </a:cubicBezTo>
                  <a:cubicBezTo>
                    <a:pt x="160" y="3"/>
                    <a:pt x="166" y="4"/>
                    <a:pt x="171" y="5"/>
                  </a:cubicBezTo>
                  <a:cubicBezTo>
                    <a:pt x="172" y="5"/>
                    <a:pt x="173" y="5"/>
                    <a:pt x="174" y="5"/>
                  </a:cubicBezTo>
                  <a:cubicBezTo>
                    <a:pt x="174" y="5"/>
                    <a:pt x="174" y="5"/>
                    <a:pt x="175" y="6"/>
                  </a:cubicBezTo>
                  <a:cubicBezTo>
                    <a:pt x="175" y="6"/>
                    <a:pt x="175" y="7"/>
                    <a:pt x="174" y="7"/>
                  </a:cubicBezTo>
                  <a:cubicBezTo>
                    <a:pt x="173" y="8"/>
                    <a:pt x="173" y="8"/>
                    <a:pt x="172" y="9"/>
                  </a:cubicBezTo>
                  <a:cubicBezTo>
                    <a:pt x="172" y="9"/>
                    <a:pt x="172" y="9"/>
                    <a:pt x="172" y="10"/>
                  </a:cubicBezTo>
                  <a:cubicBezTo>
                    <a:pt x="172" y="9"/>
                    <a:pt x="173" y="8"/>
                    <a:pt x="175" y="9"/>
                  </a:cubicBezTo>
                  <a:cubicBezTo>
                    <a:pt x="178" y="10"/>
                    <a:pt x="180" y="10"/>
                    <a:pt x="183" y="9"/>
                  </a:cubicBezTo>
                  <a:cubicBezTo>
                    <a:pt x="184" y="9"/>
                    <a:pt x="185" y="9"/>
                    <a:pt x="186" y="9"/>
                  </a:cubicBezTo>
                  <a:cubicBezTo>
                    <a:pt x="186" y="9"/>
                    <a:pt x="186" y="9"/>
                    <a:pt x="186" y="9"/>
                  </a:cubicBezTo>
                  <a:cubicBezTo>
                    <a:pt x="189" y="11"/>
                    <a:pt x="193" y="13"/>
                    <a:pt x="197" y="14"/>
                  </a:cubicBezTo>
                  <a:cubicBezTo>
                    <a:pt x="198" y="14"/>
                    <a:pt x="198" y="14"/>
                    <a:pt x="198" y="14"/>
                  </a:cubicBezTo>
                  <a:cubicBezTo>
                    <a:pt x="198" y="14"/>
                    <a:pt x="198" y="14"/>
                    <a:pt x="198" y="14"/>
                  </a:cubicBezTo>
                  <a:cubicBezTo>
                    <a:pt x="198" y="14"/>
                    <a:pt x="198" y="14"/>
                    <a:pt x="198" y="13"/>
                  </a:cubicBezTo>
                  <a:cubicBezTo>
                    <a:pt x="198" y="13"/>
                    <a:pt x="199" y="12"/>
                    <a:pt x="199" y="12"/>
                  </a:cubicBezTo>
                  <a:cubicBezTo>
                    <a:pt x="200" y="12"/>
                    <a:pt x="201" y="13"/>
                    <a:pt x="203" y="13"/>
                  </a:cubicBezTo>
                  <a:cubicBezTo>
                    <a:pt x="204" y="14"/>
                    <a:pt x="204" y="14"/>
                    <a:pt x="205" y="14"/>
                  </a:cubicBezTo>
                  <a:cubicBezTo>
                    <a:pt x="206" y="14"/>
                    <a:pt x="208" y="15"/>
                    <a:pt x="209" y="15"/>
                  </a:cubicBezTo>
                  <a:cubicBezTo>
                    <a:pt x="210" y="15"/>
                    <a:pt x="211" y="15"/>
                    <a:pt x="211" y="15"/>
                  </a:cubicBezTo>
                  <a:cubicBezTo>
                    <a:pt x="210" y="15"/>
                    <a:pt x="208" y="14"/>
                    <a:pt x="207" y="14"/>
                  </a:cubicBezTo>
                  <a:cubicBezTo>
                    <a:pt x="204" y="13"/>
                    <a:pt x="201" y="12"/>
                    <a:pt x="198" y="11"/>
                  </a:cubicBezTo>
                  <a:cubicBezTo>
                    <a:pt x="197" y="11"/>
                    <a:pt x="195" y="11"/>
                    <a:pt x="194" y="10"/>
                  </a:cubicBezTo>
                  <a:cubicBezTo>
                    <a:pt x="190" y="9"/>
                    <a:pt x="186" y="8"/>
                    <a:pt x="183" y="7"/>
                  </a:cubicBezTo>
                  <a:cubicBezTo>
                    <a:pt x="178" y="5"/>
                    <a:pt x="173" y="4"/>
                    <a:pt x="168" y="3"/>
                  </a:cubicBezTo>
                  <a:cubicBezTo>
                    <a:pt x="166" y="3"/>
                    <a:pt x="162" y="2"/>
                    <a:pt x="157" y="2"/>
                  </a:cubicBezTo>
                  <a:close/>
                  <a:moveTo>
                    <a:pt x="73" y="24"/>
                  </a:moveTo>
                  <a:cubicBezTo>
                    <a:pt x="58" y="33"/>
                    <a:pt x="48" y="44"/>
                    <a:pt x="37" y="58"/>
                  </a:cubicBezTo>
                  <a:cubicBezTo>
                    <a:pt x="34" y="61"/>
                    <a:pt x="32" y="65"/>
                    <a:pt x="30" y="69"/>
                  </a:cubicBezTo>
                  <a:cubicBezTo>
                    <a:pt x="29" y="70"/>
                    <a:pt x="28" y="71"/>
                    <a:pt x="27" y="73"/>
                  </a:cubicBezTo>
                  <a:cubicBezTo>
                    <a:pt x="26" y="75"/>
                    <a:pt x="26" y="75"/>
                    <a:pt x="26" y="75"/>
                  </a:cubicBezTo>
                  <a:cubicBezTo>
                    <a:pt x="22" y="79"/>
                    <a:pt x="19" y="84"/>
                    <a:pt x="18" y="89"/>
                  </a:cubicBezTo>
                  <a:cubicBezTo>
                    <a:pt x="16" y="93"/>
                    <a:pt x="15" y="98"/>
                    <a:pt x="15" y="103"/>
                  </a:cubicBezTo>
                  <a:cubicBezTo>
                    <a:pt x="14" y="106"/>
                    <a:pt x="14" y="109"/>
                    <a:pt x="13" y="112"/>
                  </a:cubicBezTo>
                  <a:cubicBezTo>
                    <a:pt x="13" y="114"/>
                    <a:pt x="12" y="118"/>
                    <a:pt x="11" y="121"/>
                  </a:cubicBezTo>
                  <a:cubicBezTo>
                    <a:pt x="9" y="133"/>
                    <a:pt x="5" y="148"/>
                    <a:pt x="7" y="160"/>
                  </a:cubicBezTo>
                  <a:cubicBezTo>
                    <a:pt x="7" y="162"/>
                    <a:pt x="7" y="163"/>
                    <a:pt x="7" y="165"/>
                  </a:cubicBezTo>
                  <a:cubicBezTo>
                    <a:pt x="7" y="167"/>
                    <a:pt x="7" y="168"/>
                    <a:pt x="7" y="170"/>
                  </a:cubicBezTo>
                  <a:cubicBezTo>
                    <a:pt x="7" y="174"/>
                    <a:pt x="9" y="178"/>
                    <a:pt x="10" y="182"/>
                  </a:cubicBezTo>
                  <a:cubicBezTo>
                    <a:pt x="11" y="184"/>
                    <a:pt x="12" y="187"/>
                    <a:pt x="13" y="190"/>
                  </a:cubicBezTo>
                  <a:cubicBezTo>
                    <a:pt x="13" y="191"/>
                    <a:pt x="13" y="192"/>
                    <a:pt x="14" y="194"/>
                  </a:cubicBezTo>
                  <a:cubicBezTo>
                    <a:pt x="14" y="196"/>
                    <a:pt x="14" y="197"/>
                    <a:pt x="15" y="199"/>
                  </a:cubicBezTo>
                  <a:cubicBezTo>
                    <a:pt x="28" y="229"/>
                    <a:pt x="44" y="250"/>
                    <a:pt x="65" y="265"/>
                  </a:cubicBezTo>
                  <a:cubicBezTo>
                    <a:pt x="78" y="275"/>
                    <a:pt x="90" y="282"/>
                    <a:pt x="106" y="285"/>
                  </a:cubicBezTo>
                  <a:cubicBezTo>
                    <a:pt x="120" y="287"/>
                    <a:pt x="138" y="288"/>
                    <a:pt x="155" y="287"/>
                  </a:cubicBezTo>
                  <a:cubicBezTo>
                    <a:pt x="157" y="287"/>
                    <a:pt x="157" y="287"/>
                    <a:pt x="157" y="287"/>
                  </a:cubicBezTo>
                  <a:cubicBezTo>
                    <a:pt x="166" y="286"/>
                    <a:pt x="176" y="286"/>
                    <a:pt x="185" y="283"/>
                  </a:cubicBezTo>
                  <a:cubicBezTo>
                    <a:pt x="187" y="282"/>
                    <a:pt x="188" y="281"/>
                    <a:pt x="189" y="281"/>
                  </a:cubicBezTo>
                  <a:cubicBezTo>
                    <a:pt x="191" y="280"/>
                    <a:pt x="192" y="279"/>
                    <a:pt x="194" y="278"/>
                  </a:cubicBezTo>
                  <a:cubicBezTo>
                    <a:pt x="195" y="278"/>
                    <a:pt x="196" y="278"/>
                    <a:pt x="198" y="277"/>
                  </a:cubicBezTo>
                  <a:cubicBezTo>
                    <a:pt x="199" y="277"/>
                    <a:pt x="200" y="277"/>
                    <a:pt x="201" y="277"/>
                  </a:cubicBezTo>
                  <a:cubicBezTo>
                    <a:pt x="213" y="272"/>
                    <a:pt x="222" y="265"/>
                    <a:pt x="231" y="258"/>
                  </a:cubicBezTo>
                  <a:cubicBezTo>
                    <a:pt x="233" y="257"/>
                    <a:pt x="233" y="257"/>
                    <a:pt x="233" y="257"/>
                  </a:cubicBezTo>
                  <a:cubicBezTo>
                    <a:pt x="234" y="256"/>
                    <a:pt x="236" y="254"/>
                    <a:pt x="238" y="253"/>
                  </a:cubicBezTo>
                  <a:cubicBezTo>
                    <a:pt x="241" y="252"/>
                    <a:pt x="243" y="250"/>
                    <a:pt x="245" y="248"/>
                  </a:cubicBezTo>
                  <a:cubicBezTo>
                    <a:pt x="248" y="245"/>
                    <a:pt x="250" y="242"/>
                    <a:pt x="252" y="239"/>
                  </a:cubicBezTo>
                  <a:cubicBezTo>
                    <a:pt x="254" y="237"/>
                    <a:pt x="256" y="234"/>
                    <a:pt x="258" y="232"/>
                  </a:cubicBezTo>
                  <a:cubicBezTo>
                    <a:pt x="259" y="231"/>
                    <a:pt x="260" y="230"/>
                    <a:pt x="261" y="229"/>
                  </a:cubicBezTo>
                  <a:cubicBezTo>
                    <a:pt x="262" y="228"/>
                    <a:pt x="263" y="227"/>
                    <a:pt x="264" y="226"/>
                  </a:cubicBezTo>
                  <a:cubicBezTo>
                    <a:pt x="275" y="214"/>
                    <a:pt x="281" y="196"/>
                    <a:pt x="286" y="179"/>
                  </a:cubicBezTo>
                  <a:cubicBezTo>
                    <a:pt x="287" y="176"/>
                    <a:pt x="287" y="172"/>
                    <a:pt x="287" y="169"/>
                  </a:cubicBezTo>
                  <a:cubicBezTo>
                    <a:pt x="287" y="167"/>
                    <a:pt x="287" y="165"/>
                    <a:pt x="287" y="163"/>
                  </a:cubicBezTo>
                  <a:cubicBezTo>
                    <a:pt x="289" y="139"/>
                    <a:pt x="287" y="122"/>
                    <a:pt x="284" y="101"/>
                  </a:cubicBezTo>
                  <a:cubicBezTo>
                    <a:pt x="283" y="94"/>
                    <a:pt x="281" y="90"/>
                    <a:pt x="277" y="84"/>
                  </a:cubicBezTo>
                  <a:cubicBezTo>
                    <a:pt x="277" y="83"/>
                    <a:pt x="277" y="83"/>
                    <a:pt x="277" y="83"/>
                  </a:cubicBezTo>
                  <a:cubicBezTo>
                    <a:pt x="276" y="81"/>
                    <a:pt x="275" y="79"/>
                    <a:pt x="273" y="77"/>
                  </a:cubicBezTo>
                  <a:cubicBezTo>
                    <a:pt x="272" y="73"/>
                    <a:pt x="270" y="70"/>
                    <a:pt x="268" y="67"/>
                  </a:cubicBezTo>
                  <a:cubicBezTo>
                    <a:pt x="258" y="52"/>
                    <a:pt x="245" y="39"/>
                    <a:pt x="229" y="28"/>
                  </a:cubicBezTo>
                  <a:cubicBezTo>
                    <a:pt x="228" y="27"/>
                    <a:pt x="227" y="27"/>
                    <a:pt x="226" y="26"/>
                  </a:cubicBezTo>
                  <a:cubicBezTo>
                    <a:pt x="222" y="23"/>
                    <a:pt x="218" y="20"/>
                    <a:pt x="214" y="19"/>
                  </a:cubicBezTo>
                  <a:cubicBezTo>
                    <a:pt x="213" y="19"/>
                    <a:pt x="213" y="19"/>
                    <a:pt x="212" y="18"/>
                  </a:cubicBezTo>
                  <a:cubicBezTo>
                    <a:pt x="212" y="17"/>
                    <a:pt x="210" y="17"/>
                    <a:pt x="209" y="17"/>
                  </a:cubicBezTo>
                  <a:cubicBezTo>
                    <a:pt x="207" y="16"/>
                    <a:pt x="206" y="16"/>
                    <a:pt x="204" y="16"/>
                  </a:cubicBezTo>
                  <a:cubicBezTo>
                    <a:pt x="204" y="16"/>
                    <a:pt x="203" y="16"/>
                    <a:pt x="203" y="15"/>
                  </a:cubicBezTo>
                  <a:cubicBezTo>
                    <a:pt x="202" y="15"/>
                    <a:pt x="202" y="15"/>
                    <a:pt x="201" y="15"/>
                  </a:cubicBezTo>
                  <a:cubicBezTo>
                    <a:pt x="201" y="15"/>
                    <a:pt x="201" y="16"/>
                    <a:pt x="200" y="16"/>
                  </a:cubicBezTo>
                  <a:cubicBezTo>
                    <a:pt x="200" y="16"/>
                    <a:pt x="200" y="17"/>
                    <a:pt x="199" y="17"/>
                  </a:cubicBezTo>
                  <a:cubicBezTo>
                    <a:pt x="199" y="17"/>
                    <a:pt x="199" y="17"/>
                    <a:pt x="199" y="17"/>
                  </a:cubicBezTo>
                  <a:cubicBezTo>
                    <a:pt x="199" y="17"/>
                    <a:pt x="198" y="16"/>
                    <a:pt x="198" y="16"/>
                  </a:cubicBezTo>
                  <a:cubicBezTo>
                    <a:pt x="196" y="16"/>
                    <a:pt x="196" y="16"/>
                    <a:pt x="196" y="16"/>
                  </a:cubicBezTo>
                  <a:cubicBezTo>
                    <a:pt x="192" y="14"/>
                    <a:pt x="188" y="13"/>
                    <a:pt x="185" y="11"/>
                  </a:cubicBezTo>
                  <a:cubicBezTo>
                    <a:pt x="185" y="11"/>
                    <a:pt x="184" y="11"/>
                    <a:pt x="183" y="11"/>
                  </a:cubicBezTo>
                  <a:cubicBezTo>
                    <a:pt x="180" y="12"/>
                    <a:pt x="177" y="12"/>
                    <a:pt x="174" y="11"/>
                  </a:cubicBezTo>
                  <a:cubicBezTo>
                    <a:pt x="174" y="11"/>
                    <a:pt x="174" y="11"/>
                    <a:pt x="174" y="11"/>
                  </a:cubicBezTo>
                  <a:cubicBezTo>
                    <a:pt x="174" y="11"/>
                    <a:pt x="174" y="11"/>
                    <a:pt x="173" y="11"/>
                  </a:cubicBezTo>
                  <a:cubicBezTo>
                    <a:pt x="173" y="12"/>
                    <a:pt x="173" y="13"/>
                    <a:pt x="172" y="13"/>
                  </a:cubicBezTo>
                  <a:cubicBezTo>
                    <a:pt x="171" y="13"/>
                    <a:pt x="171" y="13"/>
                    <a:pt x="171" y="13"/>
                  </a:cubicBezTo>
                  <a:cubicBezTo>
                    <a:pt x="170" y="13"/>
                    <a:pt x="170" y="12"/>
                    <a:pt x="170" y="12"/>
                  </a:cubicBezTo>
                  <a:cubicBezTo>
                    <a:pt x="168" y="15"/>
                    <a:pt x="166" y="16"/>
                    <a:pt x="162" y="17"/>
                  </a:cubicBezTo>
                  <a:cubicBezTo>
                    <a:pt x="162" y="17"/>
                    <a:pt x="161" y="17"/>
                    <a:pt x="161" y="16"/>
                  </a:cubicBezTo>
                  <a:cubicBezTo>
                    <a:pt x="161" y="16"/>
                    <a:pt x="161" y="16"/>
                    <a:pt x="161" y="16"/>
                  </a:cubicBezTo>
                  <a:cubicBezTo>
                    <a:pt x="161" y="16"/>
                    <a:pt x="161" y="16"/>
                    <a:pt x="161" y="16"/>
                  </a:cubicBezTo>
                  <a:cubicBezTo>
                    <a:pt x="159" y="15"/>
                    <a:pt x="159" y="15"/>
                    <a:pt x="159" y="13"/>
                  </a:cubicBezTo>
                  <a:cubicBezTo>
                    <a:pt x="159" y="12"/>
                    <a:pt x="159" y="11"/>
                    <a:pt x="160" y="11"/>
                  </a:cubicBezTo>
                  <a:cubicBezTo>
                    <a:pt x="160" y="10"/>
                    <a:pt x="160" y="10"/>
                    <a:pt x="160" y="9"/>
                  </a:cubicBezTo>
                  <a:cubicBezTo>
                    <a:pt x="160" y="9"/>
                    <a:pt x="161" y="8"/>
                    <a:pt x="161" y="8"/>
                  </a:cubicBezTo>
                  <a:cubicBezTo>
                    <a:pt x="163" y="8"/>
                    <a:pt x="165" y="8"/>
                    <a:pt x="166" y="8"/>
                  </a:cubicBezTo>
                  <a:cubicBezTo>
                    <a:pt x="168" y="8"/>
                    <a:pt x="170" y="7"/>
                    <a:pt x="171" y="7"/>
                  </a:cubicBezTo>
                  <a:cubicBezTo>
                    <a:pt x="171" y="7"/>
                    <a:pt x="171" y="7"/>
                    <a:pt x="170" y="7"/>
                  </a:cubicBezTo>
                  <a:cubicBezTo>
                    <a:pt x="166" y="6"/>
                    <a:pt x="160" y="5"/>
                    <a:pt x="155" y="5"/>
                  </a:cubicBezTo>
                  <a:cubicBezTo>
                    <a:pt x="149" y="5"/>
                    <a:pt x="145" y="6"/>
                    <a:pt x="143" y="8"/>
                  </a:cubicBezTo>
                  <a:cubicBezTo>
                    <a:pt x="142" y="8"/>
                    <a:pt x="142" y="9"/>
                    <a:pt x="142" y="8"/>
                  </a:cubicBezTo>
                  <a:cubicBezTo>
                    <a:pt x="141" y="8"/>
                    <a:pt x="141" y="8"/>
                    <a:pt x="141" y="7"/>
                  </a:cubicBezTo>
                  <a:cubicBezTo>
                    <a:pt x="141" y="7"/>
                    <a:pt x="141" y="7"/>
                    <a:pt x="141" y="6"/>
                  </a:cubicBezTo>
                  <a:cubicBezTo>
                    <a:pt x="136" y="7"/>
                    <a:pt x="129" y="8"/>
                    <a:pt x="125" y="9"/>
                  </a:cubicBezTo>
                  <a:cubicBezTo>
                    <a:pt x="124" y="9"/>
                    <a:pt x="124" y="9"/>
                    <a:pt x="123" y="9"/>
                  </a:cubicBezTo>
                  <a:cubicBezTo>
                    <a:pt x="123" y="9"/>
                    <a:pt x="122" y="9"/>
                    <a:pt x="122" y="9"/>
                  </a:cubicBezTo>
                  <a:cubicBezTo>
                    <a:pt x="122" y="9"/>
                    <a:pt x="123" y="9"/>
                    <a:pt x="123" y="10"/>
                  </a:cubicBezTo>
                  <a:cubicBezTo>
                    <a:pt x="123" y="10"/>
                    <a:pt x="122" y="11"/>
                    <a:pt x="122" y="11"/>
                  </a:cubicBezTo>
                  <a:cubicBezTo>
                    <a:pt x="122" y="11"/>
                    <a:pt x="122" y="11"/>
                    <a:pt x="121" y="11"/>
                  </a:cubicBezTo>
                  <a:cubicBezTo>
                    <a:pt x="119" y="10"/>
                    <a:pt x="117" y="11"/>
                    <a:pt x="115" y="11"/>
                  </a:cubicBezTo>
                  <a:cubicBezTo>
                    <a:pt x="114" y="12"/>
                    <a:pt x="112" y="12"/>
                    <a:pt x="110" y="11"/>
                  </a:cubicBezTo>
                  <a:cubicBezTo>
                    <a:pt x="109" y="12"/>
                    <a:pt x="107" y="13"/>
                    <a:pt x="106" y="13"/>
                  </a:cubicBezTo>
                  <a:cubicBezTo>
                    <a:pt x="103" y="14"/>
                    <a:pt x="101" y="15"/>
                    <a:pt x="99" y="17"/>
                  </a:cubicBezTo>
                  <a:cubicBezTo>
                    <a:pt x="99" y="17"/>
                    <a:pt x="99" y="17"/>
                    <a:pt x="99" y="17"/>
                  </a:cubicBezTo>
                  <a:cubicBezTo>
                    <a:pt x="97" y="18"/>
                    <a:pt x="96" y="18"/>
                    <a:pt x="94" y="18"/>
                  </a:cubicBezTo>
                  <a:cubicBezTo>
                    <a:pt x="93" y="18"/>
                    <a:pt x="91" y="18"/>
                    <a:pt x="88" y="20"/>
                  </a:cubicBezTo>
                  <a:cubicBezTo>
                    <a:pt x="86" y="20"/>
                    <a:pt x="86" y="20"/>
                    <a:pt x="85" y="20"/>
                  </a:cubicBezTo>
                  <a:cubicBezTo>
                    <a:pt x="82" y="20"/>
                    <a:pt x="82" y="20"/>
                    <a:pt x="82" y="20"/>
                  </a:cubicBezTo>
                  <a:cubicBezTo>
                    <a:pt x="82" y="21"/>
                    <a:pt x="82" y="21"/>
                    <a:pt x="82" y="21"/>
                  </a:cubicBezTo>
                  <a:cubicBezTo>
                    <a:pt x="82" y="22"/>
                    <a:pt x="82" y="23"/>
                    <a:pt x="81" y="23"/>
                  </a:cubicBezTo>
                  <a:cubicBezTo>
                    <a:pt x="80" y="23"/>
                    <a:pt x="79" y="24"/>
                    <a:pt x="79" y="24"/>
                  </a:cubicBezTo>
                  <a:cubicBezTo>
                    <a:pt x="77" y="24"/>
                    <a:pt x="76" y="24"/>
                    <a:pt x="73" y="24"/>
                  </a:cubicBezTo>
                  <a:close/>
                  <a:moveTo>
                    <a:pt x="161" y="14"/>
                  </a:moveTo>
                  <a:cubicBezTo>
                    <a:pt x="161" y="14"/>
                    <a:pt x="161" y="14"/>
                    <a:pt x="161" y="14"/>
                  </a:cubicBezTo>
                  <a:cubicBezTo>
                    <a:pt x="162" y="14"/>
                    <a:pt x="162" y="14"/>
                    <a:pt x="163" y="15"/>
                  </a:cubicBezTo>
                  <a:cubicBezTo>
                    <a:pt x="166" y="14"/>
                    <a:pt x="168" y="12"/>
                    <a:pt x="169" y="9"/>
                  </a:cubicBezTo>
                  <a:cubicBezTo>
                    <a:pt x="168" y="10"/>
                    <a:pt x="167" y="10"/>
                    <a:pt x="166" y="10"/>
                  </a:cubicBezTo>
                  <a:cubicBezTo>
                    <a:pt x="165" y="10"/>
                    <a:pt x="164" y="10"/>
                    <a:pt x="162" y="10"/>
                  </a:cubicBezTo>
                  <a:cubicBezTo>
                    <a:pt x="162" y="11"/>
                    <a:pt x="162" y="12"/>
                    <a:pt x="161" y="12"/>
                  </a:cubicBezTo>
                  <a:cubicBezTo>
                    <a:pt x="161" y="12"/>
                    <a:pt x="161" y="13"/>
                    <a:pt x="161" y="13"/>
                  </a:cubicBezTo>
                  <a:cubicBezTo>
                    <a:pt x="161" y="13"/>
                    <a:pt x="161" y="14"/>
                    <a:pt x="161" y="14"/>
                  </a:cubicBezTo>
                  <a:cubicBezTo>
                    <a:pt x="161" y="14"/>
                    <a:pt x="161" y="14"/>
                    <a:pt x="161" y="14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222" name="组合 221"/>
          <p:cNvGrpSpPr/>
          <p:nvPr/>
        </p:nvGrpSpPr>
        <p:grpSpPr>
          <a:xfrm>
            <a:off x="4174173" y="3727451"/>
            <a:ext cx="700088" cy="690563"/>
            <a:chOff x="3757613" y="3727451"/>
            <a:chExt cx="700088" cy="690563"/>
          </a:xfrm>
          <a:noFill/>
        </p:grpSpPr>
        <p:sp>
          <p:nvSpPr>
            <p:cNvPr id="175" name="Freeform 165"/>
            <p:cNvSpPr/>
            <p:nvPr/>
          </p:nvSpPr>
          <p:spPr bwMode="auto">
            <a:xfrm>
              <a:off x="4108450" y="3787776"/>
              <a:ext cx="23813" cy="90488"/>
            </a:xfrm>
            <a:custGeom>
              <a:avLst/>
              <a:gdLst>
                <a:gd name="T0" fmla="*/ 1 w 10"/>
                <a:gd name="T1" fmla="*/ 18 h 37"/>
                <a:gd name="T2" fmla="*/ 8 w 10"/>
                <a:gd name="T3" fmla="*/ 37 h 37"/>
                <a:gd name="T4" fmla="*/ 9 w 10"/>
                <a:gd name="T5" fmla="*/ 37 h 37"/>
                <a:gd name="T6" fmla="*/ 9 w 10"/>
                <a:gd name="T7" fmla="*/ 37 h 37"/>
                <a:gd name="T8" fmla="*/ 9 w 10"/>
                <a:gd name="T9" fmla="*/ 36 h 37"/>
                <a:gd name="T10" fmla="*/ 7 w 10"/>
                <a:gd name="T11" fmla="*/ 0 h 37"/>
                <a:gd name="T12" fmla="*/ 6 w 10"/>
                <a:gd name="T13" fmla="*/ 0 h 37"/>
                <a:gd name="T14" fmla="*/ 2 w 10"/>
                <a:gd name="T15" fmla="*/ 0 h 37"/>
                <a:gd name="T16" fmla="*/ 1 w 10"/>
                <a:gd name="T17" fmla="*/ 1 h 37"/>
                <a:gd name="T18" fmla="*/ 1 w 10"/>
                <a:gd name="T19" fmla="*/ 2 h 37"/>
                <a:gd name="T20" fmla="*/ 0 w 10"/>
                <a:gd name="T21" fmla="*/ 4 h 37"/>
                <a:gd name="T22" fmla="*/ 0 w 10"/>
                <a:gd name="T23" fmla="*/ 4 h 37"/>
                <a:gd name="T24" fmla="*/ 1 w 10"/>
                <a:gd name="T25" fmla="*/ 18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" h="37">
                  <a:moveTo>
                    <a:pt x="1" y="18"/>
                  </a:moveTo>
                  <a:cubicBezTo>
                    <a:pt x="0" y="26"/>
                    <a:pt x="0" y="35"/>
                    <a:pt x="8" y="37"/>
                  </a:cubicBezTo>
                  <a:cubicBezTo>
                    <a:pt x="8" y="37"/>
                    <a:pt x="8" y="37"/>
                    <a:pt x="9" y="37"/>
                  </a:cubicBezTo>
                  <a:cubicBezTo>
                    <a:pt x="9" y="37"/>
                    <a:pt x="9" y="37"/>
                    <a:pt x="9" y="37"/>
                  </a:cubicBezTo>
                  <a:cubicBezTo>
                    <a:pt x="9" y="37"/>
                    <a:pt x="9" y="36"/>
                    <a:pt x="9" y="36"/>
                  </a:cubicBezTo>
                  <a:cubicBezTo>
                    <a:pt x="10" y="26"/>
                    <a:pt x="10" y="12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1" y="1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0" y="2"/>
                    <a:pt x="0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2" y="8"/>
                    <a:pt x="1" y="13"/>
                    <a:pt x="1" y="18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6" name="Freeform 166"/>
            <p:cNvSpPr/>
            <p:nvPr/>
          </p:nvSpPr>
          <p:spPr bwMode="auto">
            <a:xfrm>
              <a:off x="3994150" y="3906838"/>
              <a:ext cx="158750" cy="207963"/>
            </a:xfrm>
            <a:custGeom>
              <a:avLst/>
              <a:gdLst>
                <a:gd name="T0" fmla="*/ 1 w 65"/>
                <a:gd name="T1" fmla="*/ 76 h 86"/>
                <a:gd name="T2" fmla="*/ 2 w 65"/>
                <a:gd name="T3" fmla="*/ 76 h 86"/>
                <a:gd name="T4" fmla="*/ 2 w 65"/>
                <a:gd name="T5" fmla="*/ 77 h 86"/>
                <a:gd name="T6" fmla="*/ 2 w 65"/>
                <a:gd name="T7" fmla="*/ 78 h 86"/>
                <a:gd name="T8" fmla="*/ 9 w 65"/>
                <a:gd name="T9" fmla="*/ 77 h 86"/>
                <a:gd name="T10" fmla="*/ 13 w 65"/>
                <a:gd name="T11" fmla="*/ 76 h 86"/>
                <a:gd name="T12" fmla="*/ 33 w 65"/>
                <a:gd name="T13" fmla="*/ 77 h 86"/>
                <a:gd name="T14" fmla="*/ 48 w 65"/>
                <a:gd name="T15" fmla="*/ 79 h 86"/>
                <a:gd name="T16" fmla="*/ 57 w 65"/>
                <a:gd name="T17" fmla="*/ 86 h 86"/>
                <a:gd name="T18" fmla="*/ 58 w 65"/>
                <a:gd name="T19" fmla="*/ 86 h 86"/>
                <a:gd name="T20" fmla="*/ 58 w 65"/>
                <a:gd name="T21" fmla="*/ 86 h 86"/>
                <a:gd name="T22" fmla="*/ 61 w 65"/>
                <a:gd name="T23" fmla="*/ 73 h 86"/>
                <a:gd name="T24" fmla="*/ 60 w 65"/>
                <a:gd name="T25" fmla="*/ 67 h 86"/>
                <a:gd name="T26" fmla="*/ 59 w 65"/>
                <a:gd name="T27" fmla="*/ 66 h 86"/>
                <a:gd name="T28" fmla="*/ 59 w 65"/>
                <a:gd name="T29" fmla="*/ 66 h 86"/>
                <a:gd name="T30" fmla="*/ 56 w 65"/>
                <a:gd name="T31" fmla="*/ 64 h 86"/>
                <a:gd name="T32" fmla="*/ 54 w 65"/>
                <a:gd name="T33" fmla="*/ 35 h 86"/>
                <a:gd name="T34" fmla="*/ 53 w 65"/>
                <a:gd name="T35" fmla="*/ 8 h 86"/>
                <a:gd name="T36" fmla="*/ 55 w 65"/>
                <a:gd name="T37" fmla="*/ 2 h 86"/>
                <a:gd name="T38" fmla="*/ 53 w 65"/>
                <a:gd name="T39" fmla="*/ 0 h 86"/>
                <a:gd name="T40" fmla="*/ 51 w 65"/>
                <a:gd name="T41" fmla="*/ 0 h 86"/>
                <a:gd name="T42" fmla="*/ 50 w 65"/>
                <a:gd name="T43" fmla="*/ 0 h 86"/>
                <a:gd name="T44" fmla="*/ 48 w 65"/>
                <a:gd name="T45" fmla="*/ 34 h 86"/>
                <a:gd name="T46" fmla="*/ 48 w 65"/>
                <a:gd name="T47" fmla="*/ 49 h 86"/>
                <a:gd name="T48" fmla="*/ 49 w 65"/>
                <a:gd name="T49" fmla="*/ 60 h 86"/>
                <a:gd name="T50" fmla="*/ 49 w 65"/>
                <a:gd name="T51" fmla="*/ 73 h 86"/>
                <a:gd name="T52" fmla="*/ 14 w 65"/>
                <a:gd name="T53" fmla="*/ 70 h 86"/>
                <a:gd name="T54" fmla="*/ 10 w 65"/>
                <a:gd name="T55" fmla="*/ 70 h 86"/>
                <a:gd name="T56" fmla="*/ 9 w 65"/>
                <a:gd name="T57" fmla="*/ 69 h 86"/>
                <a:gd name="T58" fmla="*/ 7 w 65"/>
                <a:gd name="T59" fmla="*/ 66 h 86"/>
                <a:gd name="T60" fmla="*/ 5 w 65"/>
                <a:gd name="T61" fmla="*/ 66 h 86"/>
                <a:gd name="T62" fmla="*/ 1 w 65"/>
                <a:gd name="T63" fmla="*/ 73 h 86"/>
                <a:gd name="T64" fmla="*/ 0 w 65"/>
                <a:gd name="T65" fmla="*/ 75 h 86"/>
                <a:gd name="T66" fmla="*/ 0 w 65"/>
                <a:gd name="T67" fmla="*/ 76 h 86"/>
                <a:gd name="T68" fmla="*/ 1 w 65"/>
                <a:gd name="T69" fmla="*/ 76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65" h="86">
                  <a:moveTo>
                    <a:pt x="1" y="76"/>
                  </a:moveTo>
                  <a:cubicBezTo>
                    <a:pt x="1" y="76"/>
                    <a:pt x="2" y="76"/>
                    <a:pt x="2" y="76"/>
                  </a:cubicBezTo>
                  <a:cubicBezTo>
                    <a:pt x="2" y="76"/>
                    <a:pt x="2" y="76"/>
                    <a:pt x="2" y="77"/>
                  </a:cubicBezTo>
                  <a:cubicBezTo>
                    <a:pt x="2" y="77"/>
                    <a:pt x="2" y="78"/>
                    <a:pt x="2" y="78"/>
                  </a:cubicBezTo>
                  <a:cubicBezTo>
                    <a:pt x="4" y="79"/>
                    <a:pt x="7" y="78"/>
                    <a:pt x="9" y="77"/>
                  </a:cubicBezTo>
                  <a:cubicBezTo>
                    <a:pt x="10" y="77"/>
                    <a:pt x="12" y="76"/>
                    <a:pt x="13" y="76"/>
                  </a:cubicBezTo>
                  <a:cubicBezTo>
                    <a:pt x="19" y="76"/>
                    <a:pt x="27" y="76"/>
                    <a:pt x="33" y="77"/>
                  </a:cubicBezTo>
                  <a:cubicBezTo>
                    <a:pt x="38" y="78"/>
                    <a:pt x="43" y="79"/>
                    <a:pt x="48" y="79"/>
                  </a:cubicBezTo>
                  <a:cubicBezTo>
                    <a:pt x="51" y="82"/>
                    <a:pt x="53" y="85"/>
                    <a:pt x="57" y="86"/>
                  </a:cubicBezTo>
                  <a:cubicBezTo>
                    <a:pt x="57" y="86"/>
                    <a:pt x="58" y="86"/>
                    <a:pt x="58" y="86"/>
                  </a:cubicBezTo>
                  <a:cubicBezTo>
                    <a:pt x="58" y="86"/>
                    <a:pt x="58" y="86"/>
                    <a:pt x="58" y="86"/>
                  </a:cubicBezTo>
                  <a:cubicBezTo>
                    <a:pt x="65" y="82"/>
                    <a:pt x="63" y="77"/>
                    <a:pt x="61" y="73"/>
                  </a:cubicBezTo>
                  <a:cubicBezTo>
                    <a:pt x="61" y="71"/>
                    <a:pt x="60" y="69"/>
                    <a:pt x="60" y="67"/>
                  </a:cubicBezTo>
                  <a:cubicBezTo>
                    <a:pt x="60" y="67"/>
                    <a:pt x="59" y="66"/>
                    <a:pt x="59" y="66"/>
                  </a:cubicBezTo>
                  <a:cubicBezTo>
                    <a:pt x="59" y="66"/>
                    <a:pt x="59" y="66"/>
                    <a:pt x="59" y="66"/>
                  </a:cubicBezTo>
                  <a:cubicBezTo>
                    <a:pt x="57" y="66"/>
                    <a:pt x="56" y="66"/>
                    <a:pt x="56" y="64"/>
                  </a:cubicBezTo>
                  <a:cubicBezTo>
                    <a:pt x="55" y="55"/>
                    <a:pt x="55" y="45"/>
                    <a:pt x="54" y="35"/>
                  </a:cubicBezTo>
                  <a:cubicBezTo>
                    <a:pt x="54" y="27"/>
                    <a:pt x="54" y="18"/>
                    <a:pt x="53" y="8"/>
                  </a:cubicBezTo>
                  <a:cubicBezTo>
                    <a:pt x="54" y="7"/>
                    <a:pt x="55" y="4"/>
                    <a:pt x="55" y="2"/>
                  </a:cubicBezTo>
                  <a:cubicBezTo>
                    <a:pt x="55" y="1"/>
                    <a:pt x="54" y="0"/>
                    <a:pt x="53" y="0"/>
                  </a:cubicBezTo>
                  <a:cubicBezTo>
                    <a:pt x="51" y="0"/>
                    <a:pt x="51" y="0"/>
                    <a:pt x="51" y="0"/>
                  </a:cubicBezTo>
                  <a:cubicBezTo>
                    <a:pt x="51" y="0"/>
                    <a:pt x="50" y="0"/>
                    <a:pt x="50" y="0"/>
                  </a:cubicBezTo>
                  <a:cubicBezTo>
                    <a:pt x="47" y="11"/>
                    <a:pt x="47" y="23"/>
                    <a:pt x="48" y="34"/>
                  </a:cubicBezTo>
                  <a:cubicBezTo>
                    <a:pt x="48" y="39"/>
                    <a:pt x="48" y="44"/>
                    <a:pt x="48" y="49"/>
                  </a:cubicBezTo>
                  <a:cubicBezTo>
                    <a:pt x="48" y="53"/>
                    <a:pt x="48" y="57"/>
                    <a:pt x="49" y="60"/>
                  </a:cubicBezTo>
                  <a:cubicBezTo>
                    <a:pt x="50" y="65"/>
                    <a:pt x="50" y="69"/>
                    <a:pt x="49" y="73"/>
                  </a:cubicBezTo>
                  <a:cubicBezTo>
                    <a:pt x="40" y="71"/>
                    <a:pt x="28" y="70"/>
                    <a:pt x="14" y="70"/>
                  </a:cubicBezTo>
                  <a:cubicBezTo>
                    <a:pt x="13" y="70"/>
                    <a:pt x="11" y="70"/>
                    <a:pt x="10" y="70"/>
                  </a:cubicBezTo>
                  <a:cubicBezTo>
                    <a:pt x="9" y="70"/>
                    <a:pt x="9" y="69"/>
                    <a:pt x="9" y="69"/>
                  </a:cubicBezTo>
                  <a:cubicBezTo>
                    <a:pt x="9" y="68"/>
                    <a:pt x="9" y="66"/>
                    <a:pt x="7" y="66"/>
                  </a:cubicBezTo>
                  <a:cubicBezTo>
                    <a:pt x="6" y="66"/>
                    <a:pt x="6" y="66"/>
                    <a:pt x="5" y="66"/>
                  </a:cubicBezTo>
                  <a:cubicBezTo>
                    <a:pt x="3" y="67"/>
                    <a:pt x="2" y="70"/>
                    <a:pt x="1" y="73"/>
                  </a:cubicBezTo>
                  <a:cubicBezTo>
                    <a:pt x="1" y="74"/>
                    <a:pt x="0" y="74"/>
                    <a:pt x="0" y="75"/>
                  </a:cubicBezTo>
                  <a:cubicBezTo>
                    <a:pt x="0" y="75"/>
                    <a:pt x="0" y="76"/>
                    <a:pt x="0" y="76"/>
                  </a:cubicBezTo>
                  <a:cubicBezTo>
                    <a:pt x="0" y="76"/>
                    <a:pt x="1" y="76"/>
                    <a:pt x="1" y="76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7" name="Freeform 167"/>
            <p:cNvSpPr/>
            <p:nvPr/>
          </p:nvSpPr>
          <p:spPr bwMode="auto">
            <a:xfrm>
              <a:off x="3813175" y="4064001"/>
              <a:ext cx="93663" cy="25400"/>
            </a:xfrm>
            <a:custGeom>
              <a:avLst/>
              <a:gdLst>
                <a:gd name="T0" fmla="*/ 39 w 39"/>
                <a:gd name="T1" fmla="*/ 3 h 10"/>
                <a:gd name="T2" fmla="*/ 22 w 39"/>
                <a:gd name="T3" fmla="*/ 0 h 10"/>
                <a:gd name="T4" fmla="*/ 11 w 39"/>
                <a:gd name="T5" fmla="*/ 1 h 10"/>
                <a:gd name="T6" fmla="*/ 2 w 39"/>
                <a:gd name="T7" fmla="*/ 1 h 10"/>
                <a:gd name="T8" fmla="*/ 1 w 39"/>
                <a:gd name="T9" fmla="*/ 2 h 10"/>
                <a:gd name="T10" fmla="*/ 1 w 39"/>
                <a:gd name="T11" fmla="*/ 2 h 10"/>
                <a:gd name="T12" fmla="*/ 1 w 39"/>
                <a:gd name="T13" fmla="*/ 3 h 10"/>
                <a:gd name="T14" fmla="*/ 0 w 39"/>
                <a:gd name="T15" fmla="*/ 3 h 10"/>
                <a:gd name="T16" fmla="*/ 0 w 39"/>
                <a:gd name="T17" fmla="*/ 4 h 10"/>
                <a:gd name="T18" fmla="*/ 11 w 39"/>
                <a:gd name="T19" fmla="*/ 10 h 10"/>
                <a:gd name="T20" fmla="*/ 17 w 39"/>
                <a:gd name="T21" fmla="*/ 10 h 10"/>
                <a:gd name="T22" fmla="*/ 19 w 39"/>
                <a:gd name="T23" fmla="*/ 10 h 10"/>
                <a:gd name="T24" fmla="*/ 27 w 39"/>
                <a:gd name="T25" fmla="*/ 9 h 10"/>
                <a:gd name="T26" fmla="*/ 30 w 39"/>
                <a:gd name="T27" fmla="*/ 8 h 10"/>
                <a:gd name="T28" fmla="*/ 39 w 39"/>
                <a:gd name="T29" fmla="*/ 4 h 10"/>
                <a:gd name="T30" fmla="*/ 39 w 39"/>
                <a:gd name="T31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9" h="10">
                  <a:moveTo>
                    <a:pt x="39" y="3"/>
                  </a:moveTo>
                  <a:cubicBezTo>
                    <a:pt x="34" y="1"/>
                    <a:pt x="29" y="0"/>
                    <a:pt x="22" y="0"/>
                  </a:cubicBezTo>
                  <a:cubicBezTo>
                    <a:pt x="18" y="0"/>
                    <a:pt x="15" y="0"/>
                    <a:pt x="11" y="1"/>
                  </a:cubicBezTo>
                  <a:cubicBezTo>
                    <a:pt x="8" y="1"/>
                    <a:pt x="5" y="1"/>
                    <a:pt x="2" y="1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3"/>
                    <a:pt x="1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2" y="9"/>
                    <a:pt x="7" y="10"/>
                    <a:pt x="11" y="10"/>
                  </a:cubicBezTo>
                  <a:cubicBezTo>
                    <a:pt x="13" y="10"/>
                    <a:pt x="15" y="10"/>
                    <a:pt x="17" y="10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22" y="9"/>
                    <a:pt x="25" y="9"/>
                    <a:pt x="27" y="9"/>
                  </a:cubicBezTo>
                  <a:cubicBezTo>
                    <a:pt x="28" y="9"/>
                    <a:pt x="29" y="8"/>
                    <a:pt x="30" y="8"/>
                  </a:cubicBezTo>
                  <a:cubicBezTo>
                    <a:pt x="34" y="8"/>
                    <a:pt x="38" y="8"/>
                    <a:pt x="39" y="4"/>
                  </a:cubicBezTo>
                  <a:cubicBezTo>
                    <a:pt x="39" y="3"/>
                    <a:pt x="39" y="3"/>
                    <a:pt x="39" y="3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8" name="Freeform 168"/>
            <p:cNvSpPr/>
            <p:nvPr/>
          </p:nvSpPr>
          <p:spPr bwMode="auto">
            <a:xfrm>
              <a:off x="4318000" y="4076701"/>
              <a:ext cx="92075" cy="23813"/>
            </a:xfrm>
            <a:custGeom>
              <a:avLst/>
              <a:gdLst>
                <a:gd name="T0" fmla="*/ 10 w 38"/>
                <a:gd name="T1" fmla="*/ 7 h 10"/>
                <a:gd name="T2" fmla="*/ 13 w 38"/>
                <a:gd name="T3" fmla="*/ 7 h 10"/>
                <a:gd name="T4" fmla="*/ 22 w 38"/>
                <a:gd name="T5" fmla="*/ 9 h 10"/>
                <a:gd name="T6" fmla="*/ 31 w 38"/>
                <a:gd name="T7" fmla="*/ 10 h 10"/>
                <a:gd name="T8" fmla="*/ 38 w 38"/>
                <a:gd name="T9" fmla="*/ 7 h 10"/>
                <a:gd name="T10" fmla="*/ 38 w 38"/>
                <a:gd name="T11" fmla="*/ 6 h 10"/>
                <a:gd name="T12" fmla="*/ 37 w 38"/>
                <a:gd name="T13" fmla="*/ 5 h 10"/>
                <a:gd name="T14" fmla="*/ 32 w 38"/>
                <a:gd name="T15" fmla="*/ 4 h 10"/>
                <a:gd name="T16" fmla="*/ 7 w 38"/>
                <a:gd name="T17" fmla="*/ 0 h 10"/>
                <a:gd name="T18" fmla="*/ 1 w 38"/>
                <a:gd name="T19" fmla="*/ 0 h 10"/>
                <a:gd name="T20" fmla="*/ 0 w 38"/>
                <a:gd name="T21" fmla="*/ 1 h 10"/>
                <a:gd name="T22" fmla="*/ 0 w 38"/>
                <a:gd name="T23" fmla="*/ 4 h 10"/>
                <a:gd name="T24" fmla="*/ 0 w 38"/>
                <a:gd name="T25" fmla="*/ 4 h 10"/>
                <a:gd name="T26" fmla="*/ 10 w 38"/>
                <a:gd name="T27" fmla="*/ 7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8" h="10">
                  <a:moveTo>
                    <a:pt x="10" y="7"/>
                  </a:moveTo>
                  <a:cubicBezTo>
                    <a:pt x="11" y="7"/>
                    <a:pt x="12" y="7"/>
                    <a:pt x="13" y="7"/>
                  </a:cubicBezTo>
                  <a:cubicBezTo>
                    <a:pt x="16" y="7"/>
                    <a:pt x="19" y="8"/>
                    <a:pt x="22" y="9"/>
                  </a:cubicBezTo>
                  <a:cubicBezTo>
                    <a:pt x="25" y="9"/>
                    <a:pt x="28" y="10"/>
                    <a:pt x="31" y="10"/>
                  </a:cubicBezTo>
                  <a:cubicBezTo>
                    <a:pt x="34" y="10"/>
                    <a:pt x="37" y="9"/>
                    <a:pt x="38" y="7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8" y="6"/>
                    <a:pt x="38" y="5"/>
                    <a:pt x="37" y="5"/>
                  </a:cubicBezTo>
                  <a:cubicBezTo>
                    <a:pt x="35" y="5"/>
                    <a:pt x="34" y="4"/>
                    <a:pt x="32" y="4"/>
                  </a:cubicBezTo>
                  <a:cubicBezTo>
                    <a:pt x="24" y="2"/>
                    <a:pt x="16" y="0"/>
                    <a:pt x="7" y="0"/>
                  </a:cubicBezTo>
                  <a:cubicBezTo>
                    <a:pt x="5" y="0"/>
                    <a:pt x="3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2" y="7"/>
                    <a:pt x="6" y="7"/>
                    <a:pt x="10" y="7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9" name="Freeform 169"/>
            <p:cNvSpPr>
              <a:spLocks noEditPoints="1"/>
            </p:cNvSpPr>
            <p:nvPr/>
          </p:nvSpPr>
          <p:spPr bwMode="auto">
            <a:xfrm>
              <a:off x="3757613" y="3727451"/>
              <a:ext cx="700088" cy="690563"/>
            </a:xfrm>
            <a:custGeom>
              <a:avLst/>
              <a:gdLst>
                <a:gd name="T0" fmla="*/ 285 w 289"/>
                <a:gd name="T1" fmla="*/ 105 h 285"/>
                <a:gd name="T2" fmla="*/ 278 w 289"/>
                <a:gd name="T3" fmla="*/ 84 h 285"/>
                <a:gd name="T4" fmla="*/ 235 w 289"/>
                <a:gd name="T5" fmla="*/ 31 h 285"/>
                <a:gd name="T6" fmla="*/ 184 w 289"/>
                <a:gd name="T7" fmla="*/ 3 h 285"/>
                <a:gd name="T8" fmla="*/ 163 w 289"/>
                <a:gd name="T9" fmla="*/ 5 h 285"/>
                <a:gd name="T10" fmla="*/ 130 w 289"/>
                <a:gd name="T11" fmla="*/ 0 h 285"/>
                <a:gd name="T12" fmla="*/ 62 w 289"/>
                <a:gd name="T13" fmla="*/ 27 h 285"/>
                <a:gd name="T14" fmla="*/ 43 w 289"/>
                <a:gd name="T15" fmla="*/ 42 h 285"/>
                <a:gd name="T16" fmla="*/ 16 w 289"/>
                <a:gd name="T17" fmla="*/ 77 h 285"/>
                <a:gd name="T18" fmla="*/ 2 w 289"/>
                <a:gd name="T19" fmla="*/ 138 h 285"/>
                <a:gd name="T20" fmla="*/ 6 w 289"/>
                <a:gd name="T21" fmla="*/ 164 h 285"/>
                <a:gd name="T22" fmla="*/ 15 w 289"/>
                <a:gd name="T23" fmla="*/ 197 h 285"/>
                <a:gd name="T24" fmla="*/ 36 w 289"/>
                <a:gd name="T25" fmla="*/ 231 h 285"/>
                <a:gd name="T26" fmla="*/ 53 w 289"/>
                <a:gd name="T27" fmla="*/ 249 h 285"/>
                <a:gd name="T28" fmla="*/ 146 w 289"/>
                <a:gd name="T29" fmla="*/ 285 h 285"/>
                <a:gd name="T30" fmla="*/ 250 w 289"/>
                <a:gd name="T31" fmla="*/ 246 h 285"/>
                <a:gd name="T32" fmla="*/ 266 w 289"/>
                <a:gd name="T33" fmla="*/ 226 h 285"/>
                <a:gd name="T34" fmla="*/ 289 w 289"/>
                <a:gd name="T35" fmla="*/ 144 h 285"/>
                <a:gd name="T36" fmla="*/ 87 w 289"/>
                <a:gd name="T37" fmla="*/ 18 h 285"/>
                <a:gd name="T38" fmla="*/ 96 w 289"/>
                <a:gd name="T39" fmla="*/ 16 h 285"/>
                <a:gd name="T40" fmla="*/ 99 w 289"/>
                <a:gd name="T41" fmla="*/ 13 h 285"/>
                <a:gd name="T42" fmla="*/ 107 w 289"/>
                <a:gd name="T43" fmla="*/ 12 h 285"/>
                <a:gd name="T44" fmla="*/ 118 w 289"/>
                <a:gd name="T45" fmla="*/ 7 h 285"/>
                <a:gd name="T46" fmla="*/ 128 w 289"/>
                <a:gd name="T47" fmla="*/ 9 h 285"/>
                <a:gd name="T48" fmla="*/ 140 w 289"/>
                <a:gd name="T49" fmla="*/ 6 h 285"/>
                <a:gd name="T50" fmla="*/ 138 w 289"/>
                <a:gd name="T51" fmla="*/ 14 h 285"/>
                <a:gd name="T52" fmla="*/ 151 w 289"/>
                <a:gd name="T53" fmla="*/ 14 h 285"/>
                <a:gd name="T54" fmla="*/ 181 w 289"/>
                <a:gd name="T55" fmla="*/ 15 h 285"/>
                <a:gd name="T56" fmla="*/ 189 w 289"/>
                <a:gd name="T57" fmla="*/ 16 h 285"/>
                <a:gd name="T58" fmla="*/ 191 w 289"/>
                <a:gd name="T59" fmla="*/ 18 h 285"/>
                <a:gd name="T60" fmla="*/ 194 w 289"/>
                <a:gd name="T61" fmla="*/ 16 h 285"/>
                <a:gd name="T62" fmla="*/ 191 w 289"/>
                <a:gd name="T63" fmla="*/ 15 h 285"/>
                <a:gd name="T64" fmla="*/ 188 w 289"/>
                <a:gd name="T65" fmla="*/ 15 h 285"/>
                <a:gd name="T66" fmla="*/ 178 w 289"/>
                <a:gd name="T67" fmla="*/ 10 h 285"/>
                <a:gd name="T68" fmla="*/ 223 w 289"/>
                <a:gd name="T69" fmla="*/ 29 h 285"/>
                <a:gd name="T70" fmla="*/ 253 w 289"/>
                <a:gd name="T71" fmla="*/ 55 h 285"/>
                <a:gd name="T72" fmla="*/ 262 w 289"/>
                <a:gd name="T73" fmla="*/ 64 h 285"/>
                <a:gd name="T74" fmla="*/ 281 w 289"/>
                <a:gd name="T75" fmla="*/ 123 h 285"/>
                <a:gd name="T76" fmla="*/ 277 w 289"/>
                <a:gd name="T77" fmla="*/ 181 h 285"/>
                <a:gd name="T78" fmla="*/ 226 w 289"/>
                <a:gd name="T79" fmla="*/ 259 h 285"/>
                <a:gd name="T80" fmla="*/ 128 w 289"/>
                <a:gd name="T81" fmla="*/ 276 h 285"/>
                <a:gd name="T82" fmla="*/ 46 w 289"/>
                <a:gd name="T83" fmla="*/ 235 h 285"/>
                <a:gd name="T84" fmla="*/ 16 w 289"/>
                <a:gd name="T85" fmla="*/ 177 h 285"/>
                <a:gd name="T86" fmla="*/ 9 w 289"/>
                <a:gd name="T87" fmla="*/ 149 h 285"/>
                <a:gd name="T88" fmla="*/ 47 w 289"/>
                <a:gd name="T89" fmla="*/ 48 h 285"/>
                <a:gd name="T90" fmla="*/ 58 w 289"/>
                <a:gd name="T91" fmla="*/ 37 h 285"/>
                <a:gd name="T92" fmla="*/ 77 w 289"/>
                <a:gd name="T93" fmla="*/ 26 h 2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89" h="285">
                  <a:moveTo>
                    <a:pt x="286" y="117"/>
                  </a:moveTo>
                  <a:cubicBezTo>
                    <a:pt x="286" y="114"/>
                    <a:pt x="285" y="112"/>
                    <a:pt x="285" y="111"/>
                  </a:cubicBezTo>
                  <a:cubicBezTo>
                    <a:pt x="285" y="109"/>
                    <a:pt x="285" y="107"/>
                    <a:pt x="285" y="105"/>
                  </a:cubicBezTo>
                  <a:cubicBezTo>
                    <a:pt x="285" y="103"/>
                    <a:pt x="285" y="100"/>
                    <a:pt x="284" y="99"/>
                  </a:cubicBezTo>
                  <a:cubicBezTo>
                    <a:pt x="284" y="96"/>
                    <a:pt x="282" y="93"/>
                    <a:pt x="280" y="89"/>
                  </a:cubicBezTo>
                  <a:cubicBezTo>
                    <a:pt x="279" y="88"/>
                    <a:pt x="279" y="86"/>
                    <a:pt x="278" y="84"/>
                  </a:cubicBezTo>
                  <a:cubicBezTo>
                    <a:pt x="277" y="82"/>
                    <a:pt x="276" y="79"/>
                    <a:pt x="275" y="77"/>
                  </a:cubicBezTo>
                  <a:cubicBezTo>
                    <a:pt x="274" y="74"/>
                    <a:pt x="273" y="71"/>
                    <a:pt x="272" y="69"/>
                  </a:cubicBezTo>
                  <a:cubicBezTo>
                    <a:pt x="263" y="54"/>
                    <a:pt x="249" y="42"/>
                    <a:pt x="235" y="31"/>
                  </a:cubicBezTo>
                  <a:cubicBezTo>
                    <a:pt x="228" y="26"/>
                    <a:pt x="221" y="21"/>
                    <a:pt x="211" y="16"/>
                  </a:cubicBezTo>
                  <a:cubicBezTo>
                    <a:pt x="209" y="14"/>
                    <a:pt x="207" y="13"/>
                    <a:pt x="205" y="12"/>
                  </a:cubicBezTo>
                  <a:cubicBezTo>
                    <a:pt x="198" y="8"/>
                    <a:pt x="190" y="4"/>
                    <a:pt x="184" y="3"/>
                  </a:cubicBezTo>
                  <a:cubicBezTo>
                    <a:pt x="180" y="3"/>
                    <a:pt x="176" y="3"/>
                    <a:pt x="172" y="4"/>
                  </a:cubicBezTo>
                  <a:cubicBezTo>
                    <a:pt x="169" y="5"/>
                    <a:pt x="167" y="5"/>
                    <a:pt x="164" y="5"/>
                  </a:cubicBezTo>
                  <a:cubicBezTo>
                    <a:pt x="163" y="5"/>
                    <a:pt x="163" y="5"/>
                    <a:pt x="163" y="5"/>
                  </a:cubicBezTo>
                  <a:cubicBezTo>
                    <a:pt x="160" y="5"/>
                    <a:pt x="158" y="4"/>
                    <a:pt x="155" y="3"/>
                  </a:cubicBezTo>
                  <a:cubicBezTo>
                    <a:pt x="153" y="3"/>
                    <a:pt x="151" y="2"/>
                    <a:pt x="148" y="1"/>
                  </a:cubicBezTo>
                  <a:cubicBezTo>
                    <a:pt x="144" y="1"/>
                    <a:pt x="136" y="0"/>
                    <a:pt x="130" y="0"/>
                  </a:cubicBezTo>
                  <a:cubicBezTo>
                    <a:pt x="112" y="1"/>
                    <a:pt x="96" y="7"/>
                    <a:pt x="76" y="16"/>
                  </a:cubicBezTo>
                  <a:cubicBezTo>
                    <a:pt x="76" y="16"/>
                    <a:pt x="75" y="16"/>
                    <a:pt x="75" y="16"/>
                  </a:cubicBezTo>
                  <a:cubicBezTo>
                    <a:pt x="72" y="20"/>
                    <a:pt x="67" y="24"/>
                    <a:pt x="62" y="27"/>
                  </a:cubicBezTo>
                  <a:cubicBezTo>
                    <a:pt x="56" y="30"/>
                    <a:pt x="52" y="33"/>
                    <a:pt x="49" y="38"/>
                  </a:cubicBezTo>
                  <a:cubicBezTo>
                    <a:pt x="48" y="38"/>
                    <a:pt x="48" y="39"/>
                    <a:pt x="47" y="39"/>
                  </a:cubicBezTo>
                  <a:cubicBezTo>
                    <a:pt x="46" y="40"/>
                    <a:pt x="44" y="41"/>
                    <a:pt x="43" y="42"/>
                  </a:cubicBezTo>
                  <a:cubicBezTo>
                    <a:pt x="35" y="49"/>
                    <a:pt x="24" y="62"/>
                    <a:pt x="19" y="73"/>
                  </a:cubicBezTo>
                  <a:cubicBezTo>
                    <a:pt x="19" y="74"/>
                    <a:pt x="18" y="74"/>
                    <a:pt x="18" y="75"/>
                  </a:cubicBezTo>
                  <a:cubicBezTo>
                    <a:pt x="17" y="75"/>
                    <a:pt x="16" y="76"/>
                    <a:pt x="16" y="77"/>
                  </a:cubicBezTo>
                  <a:cubicBezTo>
                    <a:pt x="13" y="82"/>
                    <a:pt x="6" y="94"/>
                    <a:pt x="3" y="104"/>
                  </a:cubicBezTo>
                  <a:cubicBezTo>
                    <a:pt x="0" y="115"/>
                    <a:pt x="1" y="124"/>
                    <a:pt x="2" y="133"/>
                  </a:cubicBezTo>
                  <a:cubicBezTo>
                    <a:pt x="2" y="135"/>
                    <a:pt x="2" y="136"/>
                    <a:pt x="2" y="138"/>
                  </a:cubicBezTo>
                  <a:cubicBezTo>
                    <a:pt x="3" y="140"/>
                    <a:pt x="3" y="142"/>
                    <a:pt x="3" y="145"/>
                  </a:cubicBezTo>
                  <a:cubicBezTo>
                    <a:pt x="3" y="148"/>
                    <a:pt x="3" y="152"/>
                    <a:pt x="3" y="155"/>
                  </a:cubicBezTo>
                  <a:cubicBezTo>
                    <a:pt x="4" y="158"/>
                    <a:pt x="5" y="161"/>
                    <a:pt x="6" y="164"/>
                  </a:cubicBezTo>
                  <a:cubicBezTo>
                    <a:pt x="8" y="167"/>
                    <a:pt x="9" y="170"/>
                    <a:pt x="10" y="174"/>
                  </a:cubicBezTo>
                  <a:cubicBezTo>
                    <a:pt x="10" y="176"/>
                    <a:pt x="10" y="179"/>
                    <a:pt x="11" y="181"/>
                  </a:cubicBezTo>
                  <a:cubicBezTo>
                    <a:pt x="12" y="187"/>
                    <a:pt x="13" y="191"/>
                    <a:pt x="15" y="197"/>
                  </a:cubicBezTo>
                  <a:cubicBezTo>
                    <a:pt x="18" y="206"/>
                    <a:pt x="22" y="211"/>
                    <a:pt x="27" y="218"/>
                  </a:cubicBezTo>
                  <a:cubicBezTo>
                    <a:pt x="28" y="219"/>
                    <a:pt x="30" y="221"/>
                    <a:pt x="31" y="223"/>
                  </a:cubicBezTo>
                  <a:cubicBezTo>
                    <a:pt x="33" y="225"/>
                    <a:pt x="34" y="228"/>
                    <a:pt x="36" y="231"/>
                  </a:cubicBezTo>
                  <a:cubicBezTo>
                    <a:pt x="38" y="234"/>
                    <a:pt x="39" y="237"/>
                    <a:pt x="41" y="239"/>
                  </a:cubicBezTo>
                  <a:cubicBezTo>
                    <a:pt x="43" y="241"/>
                    <a:pt x="46" y="243"/>
                    <a:pt x="48" y="245"/>
                  </a:cubicBezTo>
                  <a:cubicBezTo>
                    <a:pt x="50" y="247"/>
                    <a:pt x="52" y="248"/>
                    <a:pt x="53" y="249"/>
                  </a:cubicBezTo>
                  <a:cubicBezTo>
                    <a:pt x="62" y="257"/>
                    <a:pt x="70" y="262"/>
                    <a:pt x="80" y="266"/>
                  </a:cubicBezTo>
                  <a:cubicBezTo>
                    <a:pt x="99" y="275"/>
                    <a:pt x="116" y="280"/>
                    <a:pt x="129" y="283"/>
                  </a:cubicBezTo>
                  <a:cubicBezTo>
                    <a:pt x="135" y="284"/>
                    <a:pt x="140" y="285"/>
                    <a:pt x="146" y="285"/>
                  </a:cubicBezTo>
                  <a:cubicBezTo>
                    <a:pt x="171" y="285"/>
                    <a:pt x="198" y="276"/>
                    <a:pt x="216" y="269"/>
                  </a:cubicBezTo>
                  <a:cubicBezTo>
                    <a:pt x="229" y="264"/>
                    <a:pt x="234" y="260"/>
                    <a:pt x="244" y="251"/>
                  </a:cubicBezTo>
                  <a:cubicBezTo>
                    <a:pt x="246" y="249"/>
                    <a:pt x="248" y="248"/>
                    <a:pt x="250" y="246"/>
                  </a:cubicBezTo>
                  <a:cubicBezTo>
                    <a:pt x="253" y="243"/>
                    <a:pt x="257" y="240"/>
                    <a:pt x="259" y="237"/>
                  </a:cubicBezTo>
                  <a:cubicBezTo>
                    <a:pt x="261" y="235"/>
                    <a:pt x="262" y="232"/>
                    <a:pt x="264" y="229"/>
                  </a:cubicBezTo>
                  <a:cubicBezTo>
                    <a:pt x="265" y="228"/>
                    <a:pt x="265" y="227"/>
                    <a:pt x="266" y="226"/>
                  </a:cubicBezTo>
                  <a:cubicBezTo>
                    <a:pt x="274" y="212"/>
                    <a:pt x="279" y="198"/>
                    <a:pt x="283" y="182"/>
                  </a:cubicBezTo>
                  <a:cubicBezTo>
                    <a:pt x="283" y="179"/>
                    <a:pt x="284" y="176"/>
                    <a:pt x="285" y="173"/>
                  </a:cubicBezTo>
                  <a:cubicBezTo>
                    <a:pt x="287" y="163"/>
                    <a:pt x="289" y="153"/>
                    <a:pt x="289" y="144"/>
                  </a:cubicBezTo>
                  <a:cubicBezTo>
                    <a:pt x="289" y="136"/>
                    <a:pt x="287" y="125"/>
                    <a:pt x="286" y="117"/>
                  </a:cubicBezTo>
                  <a:close/>
                  <a:moveTo>
                    <a:pt x="76" y="24"/>
                  </a:moveTo>
                  <a:cubicBezTo>
                    <a:pt x="78" y="22"/>
                    <a:pt x="83" y="20"/>
                    <a:pt x="87" y="18"/>
                  </a:cubicBezTo>
                  <a:cubicBezTo>
                    <a:pt x="89" y="17"/>
                    <a:pt x="92" y="16"/>
                    <a:pt x="94" y="15"/>
                  </a:cubicBezTo>
                  <a:cubicBezTo>
                    <a:pt x="94" y="15"/>
                    <a:pt x="94" y="16"/>
                    <a:pt x="94" y="16"/>
                  </a:cubicBezTo>
                  <a:cubicBezTo>
                    <a:pt x="94" y="16"/>
                    <a:pt x="95" y="17"/>
                    <a:pt x="96" y="16"/>
                  </a:cubicBezTo>
                  <a:cubicBezTo>
                    <a:pt x="98" y="16"/>
                    <a:pt x="98" y="16"/>
                    <a:pt x="99" y="16"/>
                  </a:cubicBezTo>
                  <a:cubicBezTo>
                    <a:pt x="99" y="15"/>
                    <a:pt x="99" y="14"/>
                    <a:pt x="99" y="14"/>
                  </a:cubicBezTo>
                  <a:cubicBezTo>
                    <a:pt x="99" y="13"/>
                    <a:pt x="99" y="13"/>
                    <a:pt x="99" y="13"/>
                  </a:cubicBezTo>
                  <a:cubicBezTo>
                    <a:pt x="101" y="13"/>
                    <a:pt x="102" y="13"/>
                    <a:pt x="103" y="12"/>
                  </a:cubicBezTo>
                  <a:cubicBezTo>
                    <a:pt x="104" y="12"/>
                    <a:pt x="106" y="11"/>
                    <a:pt x="107" y="12"/>
                  </a:cubicBezTo>
                  <a:cubicBezTo>
                    <a:pt x="107" y="12"/>
                    <a:pt x="107" y="12"/>
                    <a:pt x="107" y="12"/>
                  </a:cubicBezTo>
                  <a:cubicBezTo>
                    <a:pt x="108" y="12"/>
                    <a:pt x="108" y="12"/>
                    <a:pt x="108" y="12"/>
                  </a:cubicBezTo>
                  <a:cubicBezTo>
                    <a:pt x="108" y="10"/>
                    <a:pt x="113" y="8"/>
                    <a:pt x="118" y="7"/>
                  </a:cubicBezTo>
                  <a:cubicBezTo>
                    <a:pt x="118" y="7"/>
                    <a:pt x="118" y="7"/>
                    <a:pt x="118" y="7"/>
                  </a:cubicBezTo>
                  <a:cubicBezTo>
                    <a:pt x="120" y="7"/>
                    <a:pt x="121" y="7"/>
                    <a:pt x="123" y="7"/>
                  </a:cubicBezTo>
                  <a:cubicBezTo>
                    <a:pt x="125" y="7"/>
                    <a:pt x="127" y="7"/>
                    <a:pt x="127" y="8"/>
                  </a:cubicBezTo>
                  <a:cubicBezTo>
                    <a:pt x="127" y="9"/>
                    <a:pt x="127" y="9"/>
                    <a:pt x="128" y="9"/>
                  </a:cubicBezTo>
                  <a:cubicBezTo>
                    <a:pt x="128" y="9"/>
                    <a:pt x="128" y="9"/>
                    <a:pt x="128" y="9"/>
                  </a:cubicBezTo>
                  <a:cubicBezTo>
                    <a:pt x="130" y="7"/>
                    <a:pt x="133" y="6"/>
                    <a:pt x="136" y="6"/>
                  </a:cubicBezTo>
                  <a:cubicBezTo>
                    <a:pt x="137" y="6"/>
                    <a:pt x="138" y="6"/>
                    <a:pt x="140" y="6"/>
                  </a:cubicBezTo>
                  <a:cubicBezTo>
                    <a:pt x="141" y="7"/>
                    <a:pt x="143" y="7"/>
                    <a:pt x="144" y="6"/>
                  </a:cubicBezTo>
                  <a:cubicBezTo>
                    <a:pt x="144" y="7"/>
                    <a:pt x="143" y="9"/>
                    <a:pt x="141" y="10"/>
                  </a:cubicBezTo>
                  <a:cubicBezTo>
                    <a:pt x="140" y="11"/>
                    <a:pt x="139" y="12"/>
                    <a:pt x="138" y="14"/>
                  </a:cubicBezTo>
                  <a:cubicBezTo>
                    <a:pt x="138" y="14"/>
                    <a:pt x="138" y="14"/>
                    <a:pt x="138" y="14"/>
                  </a:cubicBezTo>
                  <a:cubicBezTo>
                    <a:pt x="138" y="15"/>
                    <a:pt x="138" y="15"/>
                    <a:pt x="139" y="15"/>
                  </a:cubicBezTo>
                  <a:cubicBezTo>
                    <a:pt x="143" y="15"/>
                    <a:pt x="147" y="14"/>
                    <a:pt x="151" y="14"/>
                  </a:cubicBezTo>
                  <a:cubicBezTo>
                    <a:pt x="156" y="13"/>
                    <a:pt x="161" y="12"/>
                    <a:pt x="165" y="12"/>
                  </a:cubicBezTo>
                  <a:cubicBezTo>
                    <a:pt x="170" y="12"/>
                    <a:pt x="174" y="13"/>
                    <a:pt x="177" y="14"/>
                  </a:cubicBezTo>
                  <a:cubicBezTo>
                    <a:pt x="179" y="14"/>
                    <a:pt x="180" y="15"/>
                    <a:pt x="181" y="15"/>
                  </a:cubicBezTo>
                  <a:cubicBezTo>
                    <a:pt x="183" y="16"/>
                    <a:pt x="185" y="17"/>
                    <a:pt x="188" y="17"/>
                  </a:cubicBezTo>
                  <a:cubicBezTo>
                    <a:pt x="188" y="17"/>
                    <a:pt x="189" y="17"/>
                    <a:pt x="189" y="17"/>
                  </a:cubicBezTo>
                  <a:cubicBezTo>
                    <a:pt x="189" y="17"/>
                    <a:pt x="189" y="16"/>
                    <a:pt x="189" y="16"/>
                  </a:cubicBezTo>
                  <a:cubicBezTo>
                    <a:pt x="189" y="16"/>
                    <a:pt x="189" y="16"/>
                    <a:pt x="189" y="17"/>
                  </a:cubicBezTo>
                  <a:cubicBezTo>
                    <a:pt x="189" y="17"/>
                    <a:pt x="189" y="17"/>
                    <a:pt x="189" y="17"/>
                  </a:cubicBezTo>
                  <a:cubicBezTo>
                    <a:pt x="190" y="17"/>
                    <a:pt x="190" y="18"/>
                    <a:pt x="191" y="18"/>
                  </a:cubicBezTo>
                  <a:cubicBezTo>
                    <a:pt x="191" y="18"/>
                    <a:pt x="191" y="18"/>
                    <a:pt x="191" y="18"/>
                  </a:cubicBezTo>
                  <a:cubicBezTo>
                    <a:pt x="192" y="18"/>
                    <a:pt x="192" y="18"/>
                    <a:pt x="192" y="18"/>
                  </a:cubicBezTo>
                  <a:cubicBezTo>
                    <a:pt x="192" y="17"/>
                    <a:pt x="193" y="17"/>
                    <a:pt x="194" y="16"/>
                  </a:cubicBezTo>
                  <a:cubicBezTo>
                    <a:pt x="194" y="16"/>
                    <a:pt x="194" y="16"/>
                    <a:pt x="194" y="16"/>
                  </a:cubicBezTo>
                  <a:cubicBezTo>
                    <a:pt x="194" y="16"/>
                    <a:pt x="194" y="15"/>
                    <a:pt x="194" y="15"/>
                  </a:cubicBezTo>
                  <a:cubicBezTo>
                    <a:pt x="193" y="14"/>
                    <a:pt x="192" y="15"/>
                    <a:pt x="191" y="15"/>
                  </a:cubicBezTo>
                  <a:cubicBezTo>
                    <a:pt x="191" y="15"/>
                    <a:pt x="190" y="15"/>
                    <a:pt x="190" y="15"/>
                  </a:cubicBezTo>
                  <a:cubicBezTo>
                    <a:pt x="190" y="15"/>
                    <a:pt x="189" y="14"/>
                    <a:pt x="189" y="14"/>
                  </a:cubicBezTo>
                  <a:cubicBezTo>
                    <a:pt x="189" y="14"/>
                    <a:pt x="188" y="15"/>
                    <a:pt x="188" y="15"/>
                  </a:cubicBezTo>
                  <a:cubicBezTo>
                    <a:pt x="188" y="15"/>
                    <a:pt x="188" y="15"/>
                    <a:pt x="188" y="15"/>
                  </a:cubicBezTo>
                  <a:cubicBezTo>
                    <a:pt x="186" y="13"/>
                    <a:pt x="184" y="12"/>
                    <a:pt x="181" y="11"/>
                  </a:cubicBezTo>
                  <a:cubicBezTo>
                    <a:pt x="180" y="11"/>
                    <a:pt x="179" y="10"/>
                    <a:pt x="178" y="10"/>
                  </a:cubicBezTo>
                  <a:cubicBezTo>
                    <a:pt x="179" y="10"/>
                    <a:pt x="180" y="10"/>
                    <a:pt x="180" y="9"/>
                  </a:cubicBezTo>
                  <a:cubicBezTo>
                    <a:pt x="181" y="9"/>
                    <a:pt x="181" y="9"/>
                    <a:pt x="181" y="8"/>
                  </a:cubicBezTo>
                  <a:cubicBezTo>
                    <a:pt x="197" y="13"/>
                    <a:pt x="211" y="21"/>
                    <a:pt x="223" y="29"/>
                  </a:cubicBezTo>
                  <a:cubicBezTo>
                    <a:pt x="223" y="29"/>
                    <a:pt x="223" y="29"/>
                    <a:pt x="223" y="29"/>
                  </a:cubicBezTo>
                  <a:cubicBezTo>
                    <a:pt x="233" y="36"/>
                    <a:pt x="243" y="43"/>
                    <a:pt x="250" y="51"/>
                  </a:cubicBezTo>
                  <a:cubicBezTo>
                    <a:pt x="251" y="52"/>
                    <a:pt x="252" y="53"/>
                    <a:pt x="253" y="55"/>
                  </a:cubicBezTo>
                  <a:cubicBezTo>
                    <a:pt x="254" y="56"/>
                    <a:pt x="254" y="57"/>
                    <a:pt x="255" y="58"/>
                  </a:cubicBezTo>
                  <a:cubicBezTo>
                    <a:pt x="256" y="60"/>
                    <a:pt x="258" y="61"/>
                    <a:pt x="259" y="61"/>
                  </a:cubicBezTo>
                  <a:cubicBezTo>
                    <a:pt x="260" y="62"/>
                    <a:pt x="261" y="63"/>
                    <a:pt x="262" y="64"/>
                  </a:cubicBezTo>
                  <a:cubicBezTo>
                    <a:pt x="265" y="68"/>
                    <a:pt x="268" y="75"/>
                    <a:pt x="270" y="81"/>
                  </a:cubicBezTo>
                  <a:cubicBezTo>
                    <a:pt x="271" y="83"/>
                    <a:pt x="271" y="83"/>
                    <a:pt x="271" y="83"/>
                  </a:cubicBezTo>
                  <a:cubicBezTo>
                    <a:pt x="277" y="95"/>
                    <a:pt x="279" y="105"/>
                    <a:pt x="281" y="123"/>
                  </a:cubicBezTo>
                  <a:cubicBezTo>
                    <a:pt x="282" y="125"/>
                    <a:pt x="282" y="128"/>
                    <a:pt x="282" y="130"/>
                  </a:cubicBezTo>
                  <a:cubicBezTo>
                    <a:pt x="283" y="134"/>
                    <a:pt x="283" y="139"/>
                    <a:pt x="283" y="143"/>
                  </a:cubicBezTo>
                  <a:cubicBezTo>
                    <a:pt x="283" y="156"/>
                    <a:pt x="280" y="168"/>
                    <a:pt x="277" y="181"/>
                  </a:cubicBezTo>
                  <a:cubicBezTo>
                    <a:pt x="276" y="187"/>
                    <a:pt x="276" y="187"/>
                    <a:pt x="276" y="187"/>
                  </a:cubicBezTo>
                  <a:cubicBezTo>
                    <a:pt x="274" y="194"/>
                    <a:pt x="271" y="203"/>
                    <a:pt x="267" y="210"/>
                  </a:cubicBezTo>
                  <a:cubicBezTo>
                    <a:pt x="257" y="233"/>
                    <a:pt x="244" y="245"/>
                    <a:pt x="226" y="259"/>
                  </a:cubicBezTo>
                  <a:cubicBezTo>
                    <a:pt x="221" y="261"/>
                    <a:pt x="215" y="263"/>
                    <a:pt x="210" y="265"/>
                  </a:cubicBezTo>
                  <a:cubicBezTo>
                    <a:pt x="191" y="271"/>
                    <a:pt x="172" y="279"/>
                    <a:pt x="150" y="279"/>
                  </a:cubicBezTo>
                  <a:cubicBezTo>
                    <a:pt x="142" y="279"/>
                    <a:pt x="135" y="278"/>
                    <a:pt x="128" y="276"/>
                  </a:cubicBezTo>
                  <a:cubicBezTo>
                    <a:pt x="114" y="273"/>
                    <a:pt x="99" y="268"/>
                    <a:pt x="82" y="260"/>
                  </a:cubicBezTo>
                  <a:cubicBezTo>
                    <a:pt x="72" y="256"/>
                    <a:pt x="65" y="250"/>
                    <a:pt x="58" y="244"/>
                  </a:cubicBezTo>
                  <a:cubicBezTo>
                    <a:pt x="54" y="241"/>
                    <a:pt x="50" y="238"/>
                    <a:pt x="46" y="235"/>
                  </a:cubicBezTo>
                  <a:cubicBezTo>
                    <a:pt x="43" y="230"/>
                    <a:pt x="39" y="224"/>
                    <a:pt x="35" y="219"/>
                  </a:cubicBezTo>
                  <a:cubicBezTo>
                    <a:pt x="28" y="208"/>
                    <a:pt x="20" y="197"/>
                    <a:pt x="17" y="183"/>
                  </a:cubicBezTo>
                  <a:cubicBezTo>
                    <a:pt x="16" y="181"/>
                    <a:pt x="16" y="179"/>
                    <a:pt x="16" y="177"/>
                  </a:cubicBezTo>
                  <a:cubicBezTo>
                    <a:pt x="16" y="176"/>
                    <a:pt x="16" y="174"/>
                    <a:pt x="16" y="172"/>
                  </a:cubicBezTo>
                  <a:cubicBezTo>
                    <a:pt x="15" y="168"/>
                    <a:pt x="14" y="165"/>
                    <a:pt x="13" y="162"/>
                  </a:cubicBezTo>
                  <a:cubicBezTo>
                    <a:pt x="11" y="158"/>
                    <a:pt x="10" y="154"/>
                    <a:pt x="9" y="149"/>
                  </a:cubicBezTo>
                  <a:cubicBezTo>
                    <a:pt x="9" y="146"/>
                    <a:pt x="9" y="143"/>
                    <a:pt x="9" y="140"/>
                  </a:cubicBezTo>
                  <a:cubicBezTo>
                    <a:pt x="8" y="135"/>
                    <a:pt x="8" y="129"/>
                    <a:pt x="6" y="123"/>
                  </a:cubicBezTo>
                  <a:cubicBezTo>
                    <a:pt x="11" y="87"/>
                    <a:pt x="28" y="67"/>
                    <a:pt x="47" y="48"/>
                  </a:cubicBezTo>
                  <a:cubicBezTo>
                    <a:pt x="48" y="47"/>
                    <a:pt x="48" y="46"/>
                    <a:pt x="49" y="45"/>
                  </a:cubicBezTo>
                  <a:cubicBezTo>
                    <a:pt x="49" y="44"/>
                    <a:pt x="50" y="43"/>
                    <a:pt x="50" y="43"/>
                  </a:cubicBezTo>
                  <a:cubicBezTo>
                    <a:pt x="53" y="41"/>
                    <a:pt x="55" y="39"/>
                    <a:pt x="58" y="37"/>
                  </a:cubicBezTo>
                  <a:cubicBezTo>
                    <a:pt x="62" y="35"/>
                    <a:pt x="67" y="32"/>
                    <a:pt x="70" y="28"/>
                  </a:cubicBezTo>
                  <a:cubicBezTo>
                    <a:pt x="73" y="29"/>
                    <a:pt x="75" y="28"/>
                    <a:pt x="77" y="26"/>
                  </a:cubicBezTo>
                  <a:cubicBezTo>
                    <a:pt x="77" y="26"/>
                    <a:pt x="77" y="26"/>
                    <a:pt x="77" y="26"/>
                  </a:cubicBezTo>
                  <a:cubicBezTo>
                    <a:pt x="77" y="25"/>
                    <a:pt x="77" y="24"/>
                    <a:pt x="76" y="24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0" name="Freeform 170"/>
            <p:cNvSpPr/>
            <p:nvPr/>
          </p:nvSpPr>
          <p:spPr bwMode="auto">
            <a:xfrm>
              <a:off x="4089400" y="4284663"/>
              <a:ext cx="23813" cy="87313"/>
            </a:xfrm>
            <a:custGeom>
              <a:avLst/>
              <a:gdLst>
                <a:gd name="T0" fmla="*/ 5 w 10"/>
                <a:gd name="T1" fmla="*/ 0 h 36"/>
                <a:gd name="T2" fmla="*/ 4 w 10"/>
                <a:gd name="T3" fmla="*/ 0 h 36"/>
                <a:gd name="T4" fmla="*/ 1 w 10"/>
                <a:gd name="T5" fmla="*/ 2 h 36"/>
                <a:gd name="T6" fmla="*/ 1 w 10"/>
                <a:gd name="T7" fmla="*/ 3 h 36"/>
                <a:gd name="T8" fmla="*/ 0 w 10"/>
                <a:gd name="T9" fmla="*/ 3 h 36"/>
                <a:gd name="T10" fmla="*/ 1 w 10"/>
                <a:gd name="T11" fmla="*/ 4 h 36"/>
                <a:gd name="T12" fmla="*/ 1 w 10"/>
                <a:gd name="T13" fmla="*/ 5 h 36"/>
                <a:gd name="T14" fmla="*/ 2 w 10"/>
                <a:gd name="T15" fmla="*/ 8 h 36"/>
                <a:gd name="T16" fmla="*/ 1 w 10"/>
                <a:gd name="T17" fmla="*/ 20 h 36"/>
                <a:gd name="T18" fmla="*/ 1 w 10"/>
                <a:gd name="T19" fmla="*/ 22 h 36"/>
                <a:gd name="T20" fmla="*/ 1 w 10"/>
                <a:gd name="T21" fmla="*/ 25 h 36"/>
                <a:gd name="T22" fmla="*/ 3 w 10"/>
                <a:gd name="T23" fmla="*/ 35 h 36"/>
                <a:gd name="T24" fmla="*/ 7 w 10"/>
                <a:gd name="T25" fmla="*/ 36 h 36"/>
                <a:gd name="T26" fmla="*/ 7 w 10"/>
                <a:gd name="T27" fmla="*/ 36 h 36"/>
                <a:gd name="T28" fmla="*/ 8 w 10"/>
                <a:gd name="T29" fmla="*/ 35 h 36"/>
                <a:gd name="T30" fmla="*/ 8 w 10"/>
                <a:gd name="T31" fmla="*/ 26 h 36"/>
                <a:gd name="T32" fmla="*/ 9 w 10"/>
                <a:gd name="T33" fmla="*/ 10 h 36"/>
                <a:gd name="T34" fmla="*/ 5 w 10"/>
                <a:gd name="T35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" h="36">
                  <a:moveTo>
                    <a:pt x="5" y="0"/>
                  </a:moveTo>
                  <a:cubicBezTo>
                    <a:pt x="5" y="0"/>
                    <a:pt x="5" y="0"/>
                    <a:pt x="4" y="0"/>
                  </a:cubicBezTo>
                  <a:cubicBezTo>
                    <a:pt x="3" y="0"/>
                    <a:pt x="2" y="1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4"/>
                    <a:pt x="0" y="4"/>
                    <a:pt x="1" y="4"/>
                  </a:cubicBezTo>
                  <a:cubicBezTo>
                    <a:pt x="1" y="4"/>
                    <a:pt x="1" y="5"/>
                    <a:pt x="1" y="5"/>
                  </a:cubicBezTo>
                  <a:cubicBezTo>
                    <a:pt x="1" y="6"/>
                    <a:pt x="1" y="7"/>
                    <a:pt x="2" y="8"/>
                  </a:cubicBezTo>
                  <a:cubicBezTo>
                    <a:pt x="1" y="11"/>
                    <a:pt x="1" y="15"/>
                    <a:pt x="1" y="20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1" y="23"/>
                    <a:pt x="1" y="24"/>
                    <a:pt x="1" y="25"/>
                  </a:cubicBezTo>
                  <a:cubicBezTo>
                    <a:pt x="1" y="29"/>
                    <a:pt x="1" y="33"/>
                    <a:pt x="3" y="35"/>
                  </a:cubicBezTo>
                  <a:cubicBezTo>
                    <a:pt x="4" y="36"/>
                    <a:pt x="5" y="36"/>
                    <a:pt x="7" y="36"/>
                  </a:cubicBezTo>
                  <a:cubicBezTo>
                    <a:pt x="7" y="36"/>
                    <a:pt x="7" y="36"/>
                    <a:pt x="7" y="36"/>
                  </a:cubicBezTo>
                  <a:cubicBezTo>
                    <a:pt x="7" y="36"/>
                    <a:pt x="8" y="36"/>
                    <a:pt x="8" y="35"/>
                  </a:cubicBezTo>
                  <a:cubicBezTo>
                    <a:pt x="8" y="33"/>
                    <a:pt x="8" y="29"/>
                    <a:pt x="8" y="26"/>
                  </a:cubicBezTo>
                  <a:cubicBezTo>
                    <a:pt x="9" y="21"/>
                    <a:pt x="10" y="15"/>
                    <a:pt x="9" y="10"/>
                  </a:cubicBezTo>
                  <a:cubicBezTo>
                    <a:pt x="9" y="8"/>
                    <a:pt x="8" y="2"/>
                    <a:pt x="5" y="0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223" name="组合 222"/>
          <p:cNvGrpSpPr/>
          <p:nvPr/>
        </p:nvGrpSpPr>
        <p:grpSpPr>
          <a:xfrm>
            <a:off x="5467985" y="3800476"/>
            <a:ext cx="752475" cy="552450"/>
            <a:chOff x="5051425" y="3800476"/>
            <a:chExt cx="752475" cy="552450"/>
          </a:xfrm>
          <a:noFill/>
        </p:grpSpPr>
        <p:sp>
          <p:nvSpPr>
            <p:cNvPr id="181" name="Freeform 171"/>
            <p:cNvSpPr/>
            <p:nvPr/>
          </p:nvSpPr>
          <p:spPr bwMode="auto">
            <a:xfrm>
              <a:off x="5472113" y="3951288"/>
              <a:ext cx="204788" cy="11113"/>
            </a:xfrm>
            <a:custGeom>
              <a:avLst/>
              <a:gdLst>
                <a:gd name="T0" fmla="*/ 6 w 85"/>
                <a:gd name="T1" fmla="*/ 4 h 5"/>
                <a:gd name="T2" fmla="*/ 50 w 85"/>
                <a:gd name="T3" fmla="*/ 5 h 5"/>
                <a:gd name="T4" fmla="*/ 75 w 85"/>
                <a:gd name="T5" fmla="*/ 5 h 5"/>
                <a:gd name="T6" fmla="*/ 84 w 85"/>
                <a:gd name="T7" fmla="*/ 3 h 5"/>
                <a:gd name="T8" fmla="*/ 83 w 85"/>
                <a:gd name="T9" fmla="*/ 0 h 5"/>
                <a:gd name="T10" fmla="*/ 65 w 85"/>
                <a:gd name="T11" fmla="*/ 2 h 5"/>
                <a:gd name="T12" fmla="*/ 43 w 85"/>
                <a:gd name="T13" fmla="*/ 1 h 5"/>
                <a:gd name="T14" fmla="*/ 15 w 85"/>
                <a:gd name="T15" fmla="*/ 1 h 5"/>
                <a:gd name="T16" fmla="*/ 2 w 85"/>
                <a:gd name="T17" fmla="*/ 2 h 5"/>
                <a:gd name="T18" fmla="*/ 6 w 85"/>
                <a:gd name="T19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5" h="5">
                  <a:moveTo>
                    <a:pt x="6" y="4"/>
                  </a:moveTo>
                  <a:cubicBezTo>
                    <a:pt x="21" y="4"/>
                    <a:pt x="36" y="4"/>
                    <a:pt x="50" y="5"/>
                  </a:cubicBezTo>
                  <a:cubicBezTo>
                    <a:pt x="58" y="5"/>
                    <a:pt x="67" y="5"/>
                    <a:pt x="75" y="5"/>
                  </a:cubicBezTo>
                  <a:cubicBezTo>
                    <a:pt x="78" y="5"/>
                    <a:pt x="82" y="5"/>
                    <a:pt x="84" y="3"/>
                  </a:cubicBezTo>
                  <a:cubicBezTo>
                    <a:pt x="85" y="1"/>
                    <a:pt x="85" y="0"/>
                    <a:pt x="83" y="0"/>
                  </a:cubicBezTo>
                  <a:cubicBezTo>
                    <a:pt x="77" y="0"/>
                    <a:pt x="71" y="2"/>
                    <a:pt x="65" y="2"/>
                  </a:cubicBezTo>
                  <a:cubicBezTo>
                    <a:pt x="58" y="1"/>
                    <a:pt x="50" y="1"/>
                    <a:pt x="43" y="1"/>
                  </a:cubicBezTo>
                  <a:cubicBezTo>
                    <a:pt x="34" y="2"/>
                    <a:pt x="25" y="1"/>
                    <a:pt x="15" y="1"/>
                  </a:cubicBezTo>
                  <a:cubicBezTo>
                    <a:pt x="11" y="1"/>
                    <a:pt x="7" y="1"/>
                    <a:pt x="2" y="2"/>
                  </a:cubicBezTo>
                  <a:cubicBezTo>
                    <a:pt x="0" y="2"/>
                    <a:pt x="5" y="4"/>
                    <a:pt x="6" y="4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2" name="Freeform 172"/>
            <p:cNvSpPr/>
            <p:nvPr/>
          </p:nvSpPr>
          <p:spPr bwMode="auto">
            <a:xfrm>
              <a:off x="5216525" y="3952876"/>
              <a:ext cx="209550" cy="9525"/>
            </a:xfrm>
            <a:custGeom>
              <a:avLst/>
              <a:gdLst>
                <a:gd name="T0" fmla="*/ 7 w 86"/>
                <a:gd name="T1" fmla="*/ 4 h 4"/>
                <a:gd name="T2" fmla="*/ 59 w 86"/>
                <a:gd name="T3" fmla="*/ 4 h 4"/>
                <a:gd name="T4" fmla="*/ 77 w 86"/>
                <a:gd name="T5" fmla="*/ 4 h 4"/>
                <a:gd name="T6" fmla="*/ 74 w 86"/>
                <a:gd name="T7" fmla="*/ 1 h 4"/>
                <a:gd name="T8" fmla="*/ 27 w 86"/>
                <a:gd name="T9" fmla="*/ 1 h 4"/>
                <a:gd name="T10" fmla="*/ 4 w 86"/>
                <a:gd name="T11" fmla="*/ 1 h 4"/>
                <a:gd name="T12" fmla="*/ 7 w 86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6" h="4">
                  <a:moveTo>
                    <a:pt x="7" y="4"/>
                  </a:moveTo>
                  <a:cubicBezTo>
                    <a:pt x="24" y="4"/>
                    <a:pt x="42" y="4"/>
                    <a:pt x="59" y="4"/>
                  </a:cubicBezTo>
                  <a:cubicBezTo>
                    <a:pt x="65" y="4"/>
                    <a:pt x="71" y="4"/>
                    <a:pt x="77" y="4"/>
                  </a:cubicBezTo>
                  <a:cubicBezTo>
                    <a:pt x="86" y="4"/>
                    <a:pt x="80" y="0"/>
                    <a:pt x="74" y="1"/>
                  </a:cubicBezTo>
                  <a:cubicBezTo>
                    <a:pt x="58" y="2"/>
                    <a:pt x="42" y="1"/>
                    <a:pt x="27" y="1"/>
                  </a:cubicBezTo>
                  <a:cubicBezTo>
                    <a:pt x="19" y="1"/>
                    <a:pt x="11" y="1"/>
                    <a:pt x="4" y="1"/>
                  </a:cubicBezTo>
                  <a:cubicBezTo>
                    <a:pt x="0" y="1"/>
                    <a:pt x="4" y="4"/>
                    <a:pt x="7" y="4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3" name="Freeform 173"/>
            <p:cNvSpPr/>
            <p:nvPr/>
          </p:nvSpPr>
          <p:spPr bwMode="auto">
            <a:xfrm>
              <a:off x="5221288" y="3989388"/>
              <a:ext cx="201613" cy="17463"/>
            </a:xfrm>
            <a:custGeom>
              <a:avLst/>
              <a:gdLst>
                <a:gd name="T0" fmla="*/ 0 w 83"/>
                <a:gd name="T1" fmla="*/ 2 h 7"/>
                <a:gd name="T2" fmla="*/ 36 w 83"/>
                <a:gd name="T3" fmla="*/ 3 h 7"/>
                <a:gd name="T4" fmla="*/ 81 w 83"/>
                <a:gd name="T5" fmla="*/ 5 h 7"/>
                <a:gd name="T6" fmla="*/ 41 w 83"/>
                <a:gd name="T7" fmla="*/ 0 h 7"/>
                <a:gd name="T8" fmla="*/ 0 w 83"/>
                <a:gd name="T9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3" h="7">
                  <a:moveTo>
                    <a:pt x="0" y="2"/>
                  </a:moveTo>
                  <a:cubicBezTo>
                    <a:pt x="0" y="6"/>
                    <a:pt x="32" y="3"/>
                    <a:pt x="36" y="3"/>
                  </a:cubicBezTo>
                  <a:cubicBezTo>
                    <a:pt x="41" y="3"/>
                    <a:pt x="80" y="7"/>
                    <a:pt x="81" y="5"/>
                  </a:cubicBezTo>
                  <a:cubicBezTo>
                    <a:pt x="83" y="1"/>
                    <a:pt x="43" y="0"/>
                    <a:pt x="41" y="0"/>
                  </a:cubicBezTo>
                  <a:cubicBezTo>
                    <a:pt x="37" y="0"/>
                    <a:pt x="0" y="2"/>
                    <a:pt x="0" y="2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4" name="Freeform 174"/>
            <p:cNvSpPr/>
            <p:nvPr/>
          </p:nvSpPr>
          <p:spPr bwMode="auto">
            <a:xfrm>
              <a:off x="5476875" y="4002088"/>
              <a:ext cx="217488" cy="41275"/>
            </a:xfrm>
            <a:custGeom>
              <a:avLst/>
              <a:gdLst>
                <a:gd name="T0" fmla="*/ 82 w 90"/>
                <a:gd name="T1" fmla="*/ 8 h 17"/>
                <a:gd name="T2" fmla="*/ 64 w 90"/>
                <a:gd name="T3" fmla="*/ 7 h 17"/>
                <a:gd name="T4" fmla="*/ 32 w 90"/>
                <a:gd name="T5" fmla="*/ 8 h 17"/>
                <a:gd name="T6" fmla="*/ 2 w 90"/>
                <a:gd name="T7" fmla="*/ 7 h 17"/>
                <a:gd name="T8" fmla="*/ 4 w 90"/>
                <a:gd name="T9" fmla="*/ 10 h 17"/>
                <a:gd name="T10" fmla="*/ 12 w 90"/>
                <a:gd name="T11" fmla="*/ 11 h 17"/>
                <a:gd name="T12" fmla="*/ 57 w 90"/>
                <a:gd name="T13" fmla="*/ 10 h 17"/>
                <a:gd name="T14" fmla="*/ 83 w 90"/>
                <a:gd name="T15" fmla="*/ 9 h 17"/>
                <a:gd name="T16" fmla="*/ 82 w 90"/>
                <a:gd name="T17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0" h="17">
                  <a:moveTo>
                    <a:pt x="82" y="8"/>
                  </a:moveTo>
                  <a:cubicBezTo>
                    <a:pt x="79" y="5"/>
                    <a:pt x="68" y="7"/>
                    <a:pt x="64" y="7"/>
                  </a:cubicBezTo>
                  <a:cubicBezTo>
                    <a:pt x="53" y="7"/>
                    <a:pt x="43" y="8"/>
                    <a:pt x="32" y="8"/>
                  </a:cubicBezTo>
                  <a:cubicBezTo>
                    <a:pt x="22" y="8"/>
                    <a:pt x="12" y="8"/>
                    <a:pt x="2" y="7"/>
                  </a:cubicBezTo>
                  <a:cubicBezTo>
                    <a:pt x="0" y="7"/>
                    <a:pt x="3" y="10"/>
                    <a:pt x="4" y="10"/>
                  </a:cubicBezTo>
                  <a:cubicBezTo>
                    <a:pt x="6" y="11"/>
                    <a:pt x="9" y="11"/>
                    <a:pt x="12" y="11"/>
                  </a:cubicBezTo>
                  <a:cubicBezTo>
                    <a:pt x="27" y="12"/>
                    <a:pt x="42" y="10"/>
                    <a:pt x="57" y="10"/>
                  </a:cubicBezTo>
                  <a:cubicBezTo>
                    <a:pt x="60" y="10"/>
                    <a:pt x="81" y="12"/>
                    <a:pt x="83" y="9"/>
                  </a:cubicBezTo>
                  <a:cubicBezTo>
                    <a:pt x="90" y="17"/>
                    <a:pt x="86" y="0"/>
                    <a:pt x="82" y="8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5" name="Freeform 175"/>
            <p:cNvSpPr/>
            <p:nvPr/>
          </p:nvSpPr>
          <p:spPr bwMode="auto">
            <a:xfrm>
              <a:off x="5219700" y="4022726"/>
              <a:ext cx="206375" cy="17463"/>
            </a:xfrm>
            <a:custGeom>
              <a:avLst/>
              <a:gdLst>
                <a:gd name="T0" fmla="*/ 79 w 85"/>
                <a:gd name="T1" fmla="*/ 3 h 7"/>
                <a:gd name="T2" fmla="*/ 29 w 85"/>
                <a:gd name="T3" fmla="*/ 1 h 7"/>
                <a:gd name="T4" fmla="*/ 2 w 85"/>
                <a:gd name="T5" fmla="*/ 1 h 7"/>
                <a:gd name="T6" fmla="*/ 4 w 85"/>
                <a:gd name="T7" fmla="*/ 3 h 7"/>
                <a:gd name="T8" fmla="*/ 12 w 85"/>
                <a:gd name="T9" fmla="*/ 4 h 7"/>
                <a:gd name="T10" fmla="*/ 55 w 85"/>
                <a:gd name="T11" fmla="*/ 3 h 7"/>
                <a:gd name="T12" fmla="*/ 72 w 85"/>
                <a:gd name="T13" fmla="*/ 4 h 7"/>
                <a:gd name="T14" fmla="*/ 83 w 85"/>
                <a:gd name="T15" fmla="*/ 5 h 7"/>
                <a:gd name="T16" fmla="*/ 79 w 85"/>
                <a:gd name="T17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5" h="7">
                  <a:moveTo>
                    <a:pt x="79" y="3"/>
                  </a:moveTo>
                  <a:cubicBezTo>
                    <a:pt x="62" y="2"/>
                    <a:pt x="46" y="0"/>
                    <a:pt x="29" y="1"/>
                  </a:cubicBezTo>
                  <a:cubicBezTo>
                    <a:pt x="20" y="1"/>
                    <a:pt x="11" y="1"/>
                    <a:pt x="2" y="1"/>
                  </a:cubicBezTo>
                  <a:cubicBezTo>
                    <a:pt x="0" y="1"/>
                    <a:pt x="3" y="3"/>
                    <a:pt x="4" y="3"/>
                  </a:cubicBezTo>
                  <a:cubicBezTo>
                    <a:pt x="7" y="3"/>
                    <a:pt x="9" y="4"/>
                    <a:pt x="12" y="4"/>
                  </a:cubicBezTo>
                  <a:cubicBezTo>
                    <a:pt x="26" y="4"/>
                    <a:pt x="41" y="3"/>
                    <a:pt x="55" y="3"/>
                  </a:cubicBezTo>
                  <a:cubicBezTo>
                    <a:pt x="61" y="4"/>
                    <a:pt x="67" y="3"/>
                    <a:pt x="72" y="4"/>
                  </a:cubicBezTo>
                  <a:cubicBezTo>
                    <a:pt x="76" y="4"/>
                    <a:pt x="80" y="7"/>
                    <a:pt x="83" y="5"/>
                  </a:cubicBezTo>
                  <a:cubicBezTo>
                    <a:pt x="85" y="5"/>
                    <a:pt x="79" y="3"/>
                    <a:pt x="79" y="3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6" name="Freeform 176"/>
            <p:cNvSpPr/>
            <p:nvPr/>
          </p:nvSpPr>
          <p:spPr bwMode="auto">
            <a:xfrm>
              <a:off x="5472113" y="4052888"/>
              <a:ext cx="227013" cy="9525"/>
            </a:xfrm>
            <a:custGeom>
              <a:avLst/>
              <a:gdLst>
                <a:gd name="T0" fmla="*/ 89 w 94"/>
                <a:gd name="T1" fmla="*/ 1 h 4"/>
                <a:gd name="T2" fmla="*/ 4 w 94"/>
                <a:gd name="T3" fmla="*/ 0 h 4"/>
                <a:gd name="T4" fmla="*/ 5 w 94"/>
                <a:gd name="T5" fmla="*/ 3 h 4"/>
                <a:gd name="T6" fmla="*/ 13 w 94"/>
                <a:gd name="T7" fmla="*/ 4 h 4"/>
                <a:gd name="T8" fmla="*/ 45 w 94"/>
                <a:gd name="T9" fmla="*/ 4 h 4"/>
                <a:gd name="T10" fmla="*/ 74 w 94"/>
                <a:gd name="T11" fmla="*/ 3 h 4"/>
                <a:gd name="T12" fmla="*/ 88 w 94"/>
                <a:gd name="T13" fmla="*/ 4 h 4"/>
                <a:gd name="T14" fmla="*/ 89 w 94"/>
                <a:gd name="T15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4" h="4">
                  <a:moveTo>
                    <a:pt x="89" y="1"/>
                  </a:moveTo>
                  <a:cubicBezTo>
                    <a:pt x="61" y="1"/>
                    <a:pt x="32" y="0"/>
                    <a:pt x="4" y="0"/>
                  </a:cubicBezTo>
                  <a:cubicBezTo>
                    <a:pt x="0" y="0"/>
                    <a:pt x="4" y="3"/>
                    <a:pt x="5" y="3"/>
                  </a:cubicBezTo>
                  <a:cubicBezTo>
                    <a:pt x="8" y="4"/>
                    <a:pt x="10" y="4"/>
                    <a:pt x="13" y="4"/>
                  </a:cubicBezTo>
                  <a:cubicBezTo>
                    <a:pt x="24" y="4"/>
                    <a:pt x="35" y="4"/>
                    <a:pt x="45" y="4"/>
                  </a:cubicBezTo>
                  <a:cubicBezTo>
                    <a:pt x="55" y="3"/>
                    <a:pt x="65" y="3"/>
                    <a:pt x="74" y="3"/>
                  </a:cubicBezTo>
                  <a:cubicBezTo>
                    <a:pt x="79" y="3"/>
                    <a:pt x="84" y="4"/>
                    <a:pt x="88" y="4"/>
                  </a:cubicBezTo>
                  <a:cubicBezTo>
                    <a:pt x="94" y="3"/>
                    <a:pt x="92" y="1"/>
                    <a:pt x="89" y="1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7" name="Freeform 177"/>
            <p:cNvSpPr/>
            <p:nvPr/>
          </p:nvSpPr>
          <p:spPr bwMode="auto">
            <a:xfrm>
              <a:off x="5214938" y="4052888"/>
              <a:ext cx="211138" cy="23813"/>
            </a:xfrm>
            <a:custGeom>
              <a:avLst/>
              <a:gdLst>
                <a:gd name="T0" fmla="*/ 85 w 87"/>
                <a:gd name="T1" fmla="*/ 7 h 10"/>
                <a:gd name="T2" fmla="*/ 57 w 87"/>
                <a:gd name="T3" fmla="*/ 2 h 10"/>
                <a:gd name="T4" fmla="*/ 12 w 87"/>
                <a:gd name="T5" fmla="*/ 0 h 10"/>
                <a:gd name="T6" fmla="*/ 7 w 87"/>
                <a:gd name="T7" fmla="*/ 4 h 10"/>
                <a:gd name="T8" fmla="*/ 31 w 87"/>
                <a:gd name="T9" fmla="*/ 4 h 10"/>
                <a:gd name="T10" fmla="*/ 82 w 87"/>
                <a:gd name="T11" fmla="*/ 7 h 10"/>
                <a:gd name="T12" fmla="*/ 81 w 87"/>
                <a:gd name="T13" fmla="*/ 9 h 10"/>
                <a:gd name="T14" fmla="*/ 87 w 87"/>
                <a:gd name="T15" fmla="*/ 8 h 10"/>
                <a:gd name="T16" fmla="*/ 85 w 87"/>
                <a:gd name="T17" fmla="*/ 7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7" h="10">
                  <a:moveTo>
                    <a:pt x="85" y="7"/>
                  </a:moveTo>
                  <a:cubicBezTo>
                    <a:pt x="84" y="1"/>
                    <a:pt x="61" y="3"/>
                    <a:pt x="57" y="2"/>
                  </a:cubicBezTo>
                  <a:cubicBezTo>
                    <a:pt x="42" y="2"/>
                    <a:pt x="27" y="0"/>
                    <a:pt x="12" y="0"/>
                  </a:cubicBezTo>
                  <a:cubicBezTo>
                    <a:pt x="9" y="0"/>
                    <a:pt x="0" y="4"/>
                    <a:pt x="7" y="4"/>
                  </a:cubicBezTo>
                  <a:cubicBezTo>
                    <a:pt x="15" y="4"/>
                    <a:pt x="23" y="3"/>
                    <a:pt x="31" y="4"/>
                  </a:cubicBezTo>
                  <a:cubicBezTo>
                    <a:pt x="48" y="5"/>
                    <a:pt x="65" y="5"/>
                    <a:pt x="82" y="7"/>
                  </a:cubicBezTo>
                  <a:cubicBezTo>
                    <a:pt x="81" y="7"/>
                    <a:pt x="81" y="8"/>
                    <a:pt x="81" y="9"/>
                  </a:cubicBezTo>
                  <a:cubicBezTo>
                    <a:pt x="81" y="9"/>
                    <a:pt x="87" y="10"/>
                    <a:pt x="87" y="8"/>
                  </a:cubicBezTo>
                  <a:cubicBezTo>
                    <a:pt x="86" y="8"/>
                    <a:pt x="86" y="7"/>
                    <a:pt x="85" y="7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8" name="Freeform 178"/>
            <p:cNvSpPr/>
            <p:nvPr/>
          </p:nvSpPr>
          <p:spPr bwMode="auto">
            <a:xfrm>
              <a:off x="5124450" y="4068763"/>
              <a:ext cx="14288" cy="12700"/>
            </a:xfrm>
            <a:custGeom>
              <a:avLst/>
              <a:gdLst>
                <a:gd name="T0" fmla="*/ 6 w 6"/>
                <a:gd name="T1" fmla="*/ 1 h 5"/>
                <a:gd name="T2" fmla="*/ 2 w 6"/>
                <a:gd name="T3" fmla="*/ 1 h 5"/>
                <a:gd name="T4" fmla="*/ 6 w 6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6" y="1"/>
                  </a:moveTo>
                  <a:cubicBezTo>
                    <a:pt x="6" y="0"/>
                    <a:pt x="3" y="0"/>
                    <a:pt x="2" y="1"/>
                  </a:cubicBezTo>
                  <a:cubicBezTo>
                    <a:pt x="0" y="3"/>
                    <a:pt x="6" y="5"/>
                    <a:pt x="6" y="1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9" name="Freeform 179"/>
            <p:cNvSpPr/>
            <p:nvPr/>
          </p:nvSpPr>
          <p:spPr bwMode="auto">
            <a:xfrm>
              <a:off x="5478463" y="4086226"/>
              <a:ext cx="211138" cy="14288"/>
            </a:xfrm>
            <a:custGeom>
              <a:avLst/>
              <a:gdLst>
                <a:gd name="T0" fmla="*/ 8 w 87"/>
                <a:gd name="T1" fmla="*/ 3 h 6"/>
                <a:gd name="T2" fmla="*/ 42 w 87"/>
                <a:gd name="T3" fmla="*/ 3 h 6"/>
                <a:gd name="T4" fmla="*/ 74 w 87"/>
                <a:gd name="T5" fmla="*/ 4 h 6"/>
                <a:gd name="T6" fmla="*/ 84 w 87"/>
                <a:gd name="T7" fmla="*/ 6 h 6"/>
                <a:gd name="T8" fmla="*/ 82 w 87"/>
                <a:gd name="T9" fmla="*/ 2 h 6"/>
                <a:gd name="T10" fmla="*/ 69 w 87"/>
                <a:gd name="T11" fmla="*/ 1 h 6"/>
                <a:gd name="T12" fmla="*/ 36 w 87"/>
                <a:gd name="T13" fmla="*/ 0 h 6"/>
                <a:gd name="T14" fmla="*/ 2 w 87"/>
                <a:gd name="T15" fmla="*/ 0 h 6"/>
                <a:gd name="T16" fmla="*/ 1 w 87"/>
                <a:gd name="T17" fmla="*/ 1 h 6"/>
                <a:gd name="T18" fmla="*/ 8 w 87"/>
                <a:gd name="T19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7" h="6">
                  <a:moveTo>
                    <a:pt x="8" y="3"/>
                  </a:moveTo>
                  <a:cubicBezTo>
                    <a:pt x="20" y="2"/>
                    <a:pt x="31" y="3"/>
                    <a:pt x="42" y="3"/>
                  </a:cubicBezTo>
                  <a:cubicBezTo>
                    <a:pt x="53" y="3"/>
                    <a:pt x="64" y="3"/>
                    <a:pt x="74" y="4"/>
                  </a:cubicBezTo>
                  <a:cubicBezTo>
                    <a:pt x="77" y="4"/>
                    <a:pt x="81" y="6"/>
                    <a:pt x="84" y="6"/>
                  </a:cubicBezTo>
                  <a:cubicBezTo>
                    <a:pt x="87" y="6"/>
                    <a:pt x="83" y="2"/>
                    <a:pt x="82" y="2"/>
                  </a:cubicBezTo>
                  <a:cubicBezTo>
                    <a:pt x="79" y="0"/>
                    <a:pt x="72" y="1"/>
                    <a:pt x="69" y="1"/>
                  </a:cubicBezTo>
                  <a:cubicBezTo>
                    <a:pt x="58" y="1"/>
                    <a:pt x="47" y="0"/>
                    <a:pt x="36" y="0"/>
                  </a:cubicBezTo>
                  <a:cubicBezTo>
                    <a:pt x="24" y="0"/>
                    <a:pt x="13" y="0"/>
                    <a:pt x="2" y="0"/>
                  </a:cubicBezTo>
                  <a:cubicBezTo>
                    <a:pt x="1" y="0"/>
                    <a:pt x="0" y="1"/>
                    <a:pt x="1" y="1"/>
                  </a:cubicBezTo>
                  <a:cubicBezTo>
                    <a:pt x="0" y="4"/>
                    <a:pt x="7" y="3"/>
                    <a:pt x="8" y="3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0" name="Freeform 180"/>
            <p:cNvSpPr/>
            <p:nvPr/>
          </p:nvSpPr>
          <p:spPr bwMode="auto">
            <a:xfrm>
              <a:off x="5214938" y="4083051"/>
              <a:ext cx="211138" cy="20638"/>
            </a:xfrm>
            <a:custGeom>
              <a:avLst/>
              <a:gdLst>
                <a:gd name="T0" fmla="*/ 3 w 87"/>
                <a:gd name="T1" fmla="*/ 5 h 8"/>
                <a:gd name="T2" fmla="*/ 24 w 87"/>
                <a:gd name="T3" fmla="*/ 6 h 8"/>
                <a:gd name="T4" fmla="*/ 53 w 87"/>
                <a:gd name="T5" fmla="*/ 7 h 8"/>
                <a:gd name="T6" fmla="*/ 79 w 87"/>
                <a:gd name="T7" fmla="*/ 8 h 8"/>
                <a:gd name="T8" fmla="*/ 86 w 87"/>
                <a:gd name="T9" fmla="*/ 8 h 8"/>
                <a:gd name="T10" fmla="*/ 85 w 87"/>
                <a:gd name="T11" fmla="*/ 6 h 8"/>
                <a:gd name="T12" fmla="*/ 66 w 87"/>
                <a:gd name="T13" fmla="*/ 4 h 8"/>
                <a:gd name="T14" fmla="*/ 42 w 87"/>
                <a:gd name="T15" fmla="*/ 3 h 8"/>
                <a:gd name="T16" fmla="*/ 16 w 87"/>
                <a:gd name="T17" fmla="*/ 3 h 8"/>
                <a:gd name="T18" fmla="*/ 3 w 87"/>
                <a:gd name="T1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7" h="8">
                  <a:moveTo>
                    <a:pt x="3" y="5"/>
                  </a:moveTo>
                  <a:cubicBezTo>
                    <a:pt x="5" y="7"/>
                    <a:pt x="21" y="6"/>
                    <a:pt x="24" y="6"/>
                  </a:cubicBezTo>
                  <a:cubicBezTo>
                    <a:pt x="33" y="6"/>
                    <a:pt x="43" y="6"/>
                    <a:pt x="53" y="7"/>
                  </a:cubicBezTo>
                  <a:cubicBezTo>
                    <a:pt x="61" y="7"/>
                    <a:pt x="70" y="7"/>
                    <a:pt x="79" y="8"/>
                  </a:cubicBezTo>
                  <a:cubicBezTo>
                    <a:pt x="80" y="8"/>
                    <a:pt x="86" y="8"/>
                    <a:pt x="86" y="8"/>
                  </a:cubicBezTo>
                  <a:cubicBezTo>
                    <a:pt x="87" y="8"/>
                    <a:pt x="86" y="6"/>
                    <a:pt x="85" y="6"/>
                  </a:cubicBezTo>
                  <a:cubicBezTo>
                    <a:pt x="79" y="7"/>
                    <a:pt x="72" y="4"/>
                    <a:pt x="66" y="4"/>
                  </a:cubicBezTo>
                  <a:cubicBezTo>
                    <a:pt x="58" y="4"/>
                    <a:pt x="50" y="4"/>
                    <a:pt x="42" y="3"/>
                  </a:cubicBezTo>
                  <a:cubicBezTo>
                    <a:pt x="33" y="3"/>
                    <a:pt x="24" y="3"/>
                    <a:pt x="16" y="3"/>
                  </a:cubicBezTo>
                  <a:cubicBezTo>
                    <a:pt x="14" y="3"/>
                    <a:pt x="0" y="0"/>
                    <a:pt x="3" y="5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1" name="Freeform 181"/>
            <p:cNvSpPr/>
            <p:nvPr/>
          </p:nvSpPr>
          <p:spPr bwMode="auto">
            <a:xfrm>
              <a:off x="5478463" y="4113213"/>
              <a:ext cx="211138" cy="19050"/>
            </a:xfrm>
            <a:custGeom>
              <a:avLst/>
              <a:gdLst>
                <a:gd name="T0" fmla="*/ 8 w 87"/>
                <a:gd name="T1" fmla="*/ 5 h 8"/>
                <a:gd name="T2" fmla="*/ 86 w 87"/>
                <a:gd name="T3" fmla="*/ 4 h 8"/>
                <a:gd name="T4" fmla="*/ 40 w 87"/>
                <a:gd name="T5" fmla="*/ 2 h 8"/>
                <a:gd name="T6" fmla="*/ 13 w 87"/>
                <a:gd name="T7" fmla="*/ 2 h 8"/>
                <a:gd name="T8" fmla="*/ 2 w 87"/>
                <a:gd name="T9" fmla="*/ 2 h 8"/>
                <a:gd name="T10" fmla="*/ 8 w 87"/>
                <a:gd name="T11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7" h="8">
                  <a:moveTo>
                    <a:pt x="8" y="5"/>
                  </a:moveTo>
                  <a:cubicBezTo>
                    <a:pt x="16" y="4"/>
                    <a:pt x="85" y="8"/>
                    <a:pt x="86" y="4"/>
                  </a:cubicBezTo>
                  <a:cubicBezTo>
                    <a:pt x="87" y="0"/>
                    <a:pt x="45" y="2"/>
                    <a:pt x="40" y="2"/>
                  </a:cubicBezTo>
                  <a:cubicBezTo>
                    <a:pt x="31" y="2"/>
                    <a:pt x="22" y="2"/>
                    <a:pt x="13" y="2"/>
                  </a:cubicBezTo>
                  <a:cubicBezTo>
                    <a:pt x="11" y="2"/>
                    <a:pt x="3" y="1"/>
                    <a:pt x="2" y="2"/>
                  </a:cubicBezTo>
                  <a:cubicBezTo>
                    <a:pt x="0" y="5"/>
                    <a:pt x="8" y="5"/>
                    <a:pt x="8" y="5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2" name="Freeform 182"/>
            <p:cNvSpPr/>
            <p:nvPr/>
          </p:nvSpPr>
          <p:spPr bwMode="auto">
            <a:xfrm>
              <a:off x="5226050" y="4122738"/>
              <a:ext cx="204788" cy="17463"/>
            </a:xfrm>
            <a:custGeom>
              <a:avLst/>
              <a:gdLst>
                <a:gd name="T0" fmla="*/ 83 w 84"/>
                <a:gd name="T1" fmla="*/ 4 h 7"/>
                <a:gd name="T2" fmla="*/ 44 w 84"/>
                <a:gd name="T3" fmla="*/ 2 h 7"/>
                <a:gd name="T4" fmla="*/ 21 w 84"/>
                <a:gd name="T5" fmla="*/ 2 h 7"/>
                <a:gd name="T6" fmla="*/ 1 w 84"/>
                <a:gd name="T7" fmla="*/ 3 h 7"/>
                <a:gd name="T8" fmla="*/ 83 w 84"/>
                <a:gd name="T9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4" h="7">
                  <a:moveTo>
                    <a:pt x="83" y="4"/>
                  </a:moveTo>
                  <a:cubicBezTo>
                    <a:pt x="84" y="1"/>
                    <a:pt x="48" y="2"/>
                    <a:pt x="44" y="2"/>
                  </a:cubicBezTo>
                  <a:cubicBezTo>
                    <a:pt x="37" y="2"/>
                    <a:pt x="29" y="2"/>
                    <a:pt x="21" y="2"/>
                  </a:cubicBezTo>
                  <a:cubicBezTo>
                    <a:pt x="20" y="2"/>
                    <a:pt x="0" y="0"/>
                    <a:pt x="1" y="3"/>
                  </a:cubicBezTo>
                  <a:cubicBezTo>
                    <a:pt x="3" y="7"/>
                    <a:pt x="83" y="6"/>
                    <a:pt x="83" y="4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3" name="Freeform 183"/>
            <p:cNvSpPr/>
            <p:nvPr/>
          </p:nvSpPr>
          <p:spPr bwMode="auto">
            <a:xfrm>
              <a:off x="5219700" y="4159251"/>
              <a:ext cx="206375" cy="14288"/>
            </a:xfrm>
            <a:custGeom>
              <a:avLst/>
              <a:gdLst>
                <a:gd name="T0" fmla="*/ 85 w 85"/>
                <a:gd name="T1" fmla="*/ 2 h 6"/>
                <a:gd name="T2" fmla="*/ 81 w 85"/>
                <a:gd name="T3" fmla="*/ 2 h 6"/>
                <a:gd name="T4" fmla="*/ 68 w 85"/>
                <a:gd name="T5" fmla="*/ 0 h 6"/>
                <a:gd name="T6" fmla="*/ 37 w 85"/>
                <a:gd name="T7" fmla="*/ 0 h 6"/>
                <a:gd name="T8" fmla="*/ 6 w 85"/>
                <a:gd name="T9" fmla="*/ 1 h 6"/>
                <a:gd name="T10" fmla="*/ 3 w 85"/>
                <a:gd name="T11" fmla="*/ 3 h 6"/>
                <a:gd name="T12" fmla="*/ 15 w 85"/>
                <a:gd name="T13" fmla="*/ 4 h 6"/>
                <a:gd name="T14" fmla="*/ 85 w 85"/>
                <a:gd name="T15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5" h="6">
                  <a:moveTo>
                    <a:pt x="85" y="2"/>
                  </a:moveTo>
                  <a:cubicBezTo>
                    <a:pt x="85" y="1"/>
                    <a:pt x="81" y="0"/>
                    <a:pt x="81" y="2"/>
                  </a:cubicBezTo>
                  <a:cubicBezTo>
                    <a:pt x="77" y="0"/>
                    <a:pt x="73" y="0"/>
                    <a:pt x="68" y="0"/>
                  </a:cubicBezTo>
                  <a:cubicBezTo>
                    <a:pt x="57" y="1"/>
                    <a:pt x="47" y="0"/>
                    <a:pt x="37" y="0"/>
                  </a:cubicBezTo>
                  <a:cubicBezTo>
                    <a:pt x="27" y="1"/>
                    <a:pt x="17" y="1"/>
                    <a:pt x="6" y="1"/>
                  </a:cubicBezTo>
                  <a:cubicBezTo>
                    <a:pt x="5" y="1"/>
                    <a:pt x="0" y="0"/>
                    <a:pt x="3" y="3"/>
                  </a:cubicBezTo>
                  <a:cubicBezTo>
                    <a:pt x="6" y="6"/>
                    <a:pt x="11" y="4"/>
                    <a:pt x="15" y="4"/>
                  </a:cubicBezTo>
                  <a:cubicBezTo>
                    <a:pt x="21" y="4"/>
                    <a:pt x="84" y="6"/>
                    <a:pt x="85" y="2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4" name="Freeform 184"/>
            <p:cNvSpPr/>
            <p:nvPr/>
          </p:nvSpPr>
          <p:spPr bwMode="auto">
            <a:xfrm>
              <a:off x="5122863" y="4175126"/>
              <a:ext cx="11113" cy="7938"/>
            </a:xfrm>
            <a:custGeom>
              <a:avLst/>
              <a:gdLst>
                <a:gd name="T0" fmla="*/ 3 w 5"/>
                <a:gd name="T1" fmla="*/ 3 h 3"/>
                <a:gd name="T2" fmla="*/ 2 w 5"/>
                <a:gd name="T3" fmla="*/ 0 h 3"/>
                <a:gd name="T4" fmla="*/ 3 w 5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">
                  <a:moveTo>
                    <a:pt x="3" y="3"/>
                  </a:moveTo>
                  <a:cubicBezTo>
                    <a:pt x="5" y="2"/>
                    <a:pt x="3" y="0"/>
                    <a:pt x="2" y="0"/>
                  </a:cubicBezTo>
                  <a:cubicBezTo>
                    <a:pt x="0" y="0"/>
                    <a:pt x="2" y="3"/>
                    <a:pt x="3" y="3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5" name="Freeform 185"/>
            <p:cNvSpPr/>
            <p:nvPr/>
          </p:nvSpPr>
          <p:spPr bwMode="auto">
            <a:xfrm>
              <a:off x="5219700" y="4192588"/>
              <a:ext cx="11113" cy="12700"/>
            </a:xfrm>
            <a:custGeom>
              <a:avLst/>
              <a:gdLst>
                <a:gd name="T0" fmla="*/ 2 w 5"/>
                <a:gd name="T1" fmla="*/ 0 h 5"/>
                <a:gd name="T2" fmla="*/ 3 w 5"/>
                <a:gd name="T3" fmla="*/ 5 h 5"/>
                <a:gd name="T4" fmla="*/ 2 w 5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2" y="0"/>
                  </a:moveTo>
                  <a:cubicBezTo>
                    <a:pt x="0" y="1"/>
                    <a:pt x="2" y="5"/>
                    <a:pt x="3" y="5"/>
                  </a:cubicBezTo>
                  <a:cubicBezTo>
                    <a:pt x="5" y="5"/>
                    <a:pt x="3" y="0"/>
                    <a:pt x="2" y="0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6" name="Freeform 186"/>
            <p:cNvSpPr>
              <a:spLocks noEditPoints="1"/>
            </p:cNvSpPr>
            <p:nvPr/>
          </p:nvSpPr>
          <p:spPr bwMode="auto">
            <a:xfrm>
              <a:off x="5114925" y="3836988"/>
              <a:ext cx="642938" cy="476250"/>
            </a:xfrm>
            <a:custGeom>
              <a:avLst/>
              <a:gdLst>
                <a:gd name="T0" fmla="*/ 2 w 265"/>
                <a:gd name="T1" fmla="*/ 162 h 197"/>
                <a:gd name="T2" fmla="*/ 5 w 265"/>
                <a:gd name="T3" fmla="*/ 163 h 197"/>
                <a:gd name="T4" fmla="*/ 14 w 265"/>
                <a:gd name="T5" fmla="*/ 148 h 197"/>
                <a:gd name="T6" fmla="*/ 5 w 265"/>
                <a:gd name="T7" fmla="*/ 130 h 197"/>
                <a:gd name="T8" fmla="*/ 16 w 265"/>
                <a:gd name="T9" fmla="*/ 106 h 197"/>
                <a:gd name="T10" fmla="*/ 6 w 265"/>
                <a:gd name="T11" fmla="*/ 85 h 197"/>
                <a:gd name="T12" fmla="*/ 17 w 265"/>
                <a:gd name="T13" fmla="*/ 64 h 197"/>
                <a:gd name="T14" fmla="*/ 17 w 265"/>
                <a:gd name="T15" fmla="*/ 49 h 197"/>
                <a:gd name="T16" fmla="*/ 6 w 265"/>
                <a:gd name="T17" fmla="*/ 50 h 197"/>
                <a:gd name="T18" fmla="*/ 16 w 265"/>
                <a:gd name="T19" fmla="*/ 24 h 197"/>
                <a:gd name="T20" fmla="*/ 62 w 265"/>
                <a:gd name="T21" fmla="*/ 9 h 197"/>
                <a:gd name="T22" fmla="*/ 122 w 265"/>
                <a:gd name="T23" fmla="*/ 8 h 197"/>
                <a:gd name="T24" fmla="*/ 136 w 265"/>
                <a:gd name="T25" fmla="*/ 86 h 197"/>
                <a:gd name="T26" fmla="*/ 139 w 265"/>
                <a:gd name="T27" fmla="*/ 169 h 197"/>
                <a:gd name="T28" fmla="*/ 134 w 265"/>
                <a:gd name="T29" fmla="*/ 183 h 197"/>
                <a:gd name="T30" fmla="*/ 21 w 265"/>
                <a:gd name="T31" fmla="*/ 187 h 197"/>
                <a:gd name="T32" fmla="*/ 16 w 265"/>
                <a:gd name="T33" fmla="*/ 174 h 197"/>
                <a:gd name="T34" fmla="*/ 10 w 265"/>
                <a:gd name="T35" fmla="*/ 177 h 197"/>
                <a:gd name="T36" fmla="*/ 16 w 265"/>
                <a:gd name="T37" fmla="*/ 193 h 197"/>
                <a:gd name="T38" fmla="*/ 27 w 265"/>
                <a:gd name="T39" fmla="*/ 189 h 197"/>
                <a:gd name="T40" fmla="*/ 141 w 265"/>
                <a:gd name="T41" fmla="*/ 187 h 197"/>
                <a:gd name="T42" fmla="*/ 231 w 265"/>
                <a:gd name="T43" fmla="*/ 184 h 197"/>
                <a:gd name="T44" fmla="*/ 264 w 265"/>
                <a:gd name="T45" fmla="*/ 180 h 197"/>
                <a:gd name="T46" fmla="*/ 258 w 265"/>
                <a:gd name="T47" fmla="*/ 77 h 197"/>
                <a:gd name="T48" fmla="*/ 253 w 265"/>
                <a:gd name="T49" fmla="*/ 4 h 197"/>
                <a:gd name="T50" fmla="*/ 224 w 265"/>
                <a:gd name="T51" fmla="*/ 6 h 197"/>
                <a:gd name="T52" fmla="*/ 40 w 265"/>
                <a:gd name="T53" fmla="*/ 7 h 197"/>
                <a:gd name="T54" fmla="*/ 10 w 265"/>
                <a:gd name="T55" fmla="*/ 11 h 197"/>
                <a:gd name="T56" fmla="*/ 13 w 265"/>
                <a:gd name="T57" fmla="*/ 20 h 197"/>
                <a:gd name="T58" fmla="*/ 3 w 265"/>
                <a:gd name="T59" fmla="*/ 39 h 197"/>
                <a:gd name="T60" fmla="*/ 14 w 265"/>
                <a:gd name="T61" fmla="*/ 54 h 197"/>
                <a:gd name="T62" fmla="*/ 2 w 265"/>
                <a:gd name="T63" fmla="*/ 62 h 197"/>
                <a:gd name="T64" fmla="*/ 13 w 265"/>
                <a:gd name="T65" fmla="*/ 95 h 197"/>
                <a:gd name="T66" fmla="*/ 1 w 265"/>
                <a:gd name="T67" fmla="*/ 102 h 197"/>
                <a:gd name="T68" fmla="*/ 2 w 265"/>
                <a:gd name="T69" fmla="*/ 137 h 197"/>
                <a:gd name="T70" fmla="*/ 1 w 265"/>
                <a:gd name="T71" fmla="*/ 145 h 197"/>
                <a:gd name="T72" fmla="*/ 255 w 265"/>
                <a:gd name="T73" fmla="*/ 26 h 197"/>
                <a:gd name="T74" fmla="*/ 254 w 265"/>
                <a:gd name="T75" fmla="*/ 28 h 197"/>
                <a:gd name="T76" fmla="*/ 255 w 265"/>
                <a:gd name="T77" fmla="*/ 58 h 197"/>
                <a:gd name="T78" fmla="*/ 259 w 265"/>
                <a:gd name="T79" fmla="*/ 141 h 197"/>
                <a:gd name="T80" fmla="*/ 261 w 265"/>
                <a:gd name="T81" fmla="*/ 180 h 197"/>
                <a:gd name="T82" fmla="*/ 141 w 265"/>
                <a:gd name="T83" fmla="*/ 162 h 197"/>
                <a:gd name="T84" fmla="*/ 140 w 265"/>
                <a:gd name="T85" fmla="*/ 107 h 197"/>
                <a:gd name="T86" fmla="*/ 202 w 265"/>
                <a:gd name="T87" fmla="*/ 9 h 197"/>
                <a:gd name="T88" fmla="*/ 252 w 265"/>
                <a:gd name="T89" fmla="*/ 7 h 1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65" h="197">
                  <a:moveTo>
                    <a:pt x="1" y="145"/>
                  </a:moveTo>
                  <a:cubicBezTo>
                    <a:pt x="1" y="151"/>
                    <a:pt x="2" y="157"/>
                    <a:pt x="2" y="162"/>
                  </a:cubicBezTo>
                  <a:cubicBezTo>
                    <a:pt x="2" y="167"/>
                    <a:pt x="0" y="170"/>
                    <a:pt x="3" y="173"/>
                  </a:cubicBezTo>
                  <a:cubicBezTo>
                    <a:pt x="5" y="177"/>
                    <a:pt x="5" y="164"/>
                    <a:pt x="5" y="163"/>
                  </a:cubicBezTo>
                  <a:cubicBezTo>
                    <a:pt x="5" y="158"/>
                    <a:pt x="5" y="152"/>
                    <a:pt x="4" y="147"/>
                  </a:cubicBezTo>
                  <a:cubicBezTo>
                    <a:pt x="7" y="147"/>
                    <a:pt x="12" y="149"/>
                    <a:pt x="14" y="148"/>
                  </a:cubicBezTo>
                  <a:cubicBezTo>
                    <a:pt x="17" y="147"/>
                    <a:pt x="16" y="132"/>
                    <a:pt x="14" y="134"/>
                  </a:cubicBezTo>
                  <a:cubicBezTo>
                    <a:pt x="11" y="137"/>
                    <a:pt x="5" y="135"/>
                    <a:pt x="5" y="130"/>
                  </a:cubicBezTo>
                  <a:cubicBezTo>
                    <a:pt x="5" y="122"/>
                    <a:pt x="4" y="114"/>
                    <a:pt x="5" y="106"/>
                  </a:cubicBezTo>
                  <a:cubicBezTo>
                    <a:pt x="7" y="107"/>
                    <a:pt x="16" y="109"/>
                    <a:pt x="16" y="106"/>
                  </a:cubicBezTo>
                  <a:cubicBezTo>
                    <a:pt x="16" y="101"/>
                    <a:pt x="19" y="92"/>
                    <a:pt x="13" y="91"/>
                  </a:cubicBezTo>
                  <a:cubicBezTo>
                    <a:pt x="7" y="90"/>
                    <a:pt x="6" y="91"/>
                    <a:pt x="6" y="85"/>
                  </a:cubicBezTo>
                  <a:cubicBezTo>
                    <a:pt x="6" y="78"/>
                    <a:pt x="6" y="71"/>
                    <a:pt x="5" y="64"/>
                  </a:cubicBezTo>
                  <a:cubicBezTo>
                    <a:pt x="9" y="64"/>
                    <a:pt x="13" y="65"/>
                    <a:pt x="17" y="64"/>
                  </a:cubicBezTo>
                  <a:cubicBezTo>
                    <a:pt x="18" y="64"/>
                    <a:pt x="17" y="56"/>
                    <a:pt x="17" y="55"/>
                  </a:cubicBezTo>
                  <a:cubicBezTo>
                    <a:pt x="17" y="55"/>
                    <a:pt x="18" y="49"/>
                    <a:pt x="17" y="49"/>
                  </a:cubicBezTo>
                  <a:cubicBezTo>
                    <a:pt x="16" y="49"/>
                    <a:pt x="16" y="50"/>
                    <a:pt x="15" y="50"/>
                  </a:cubicBezTo>
                  <a:cubicBezTo>
                    <a:pt x="14" y="52"/>
                    <a:pt x="9" y="50"/>
                    <a:pt x="6" y="50"/>
                  </a:cubicBezTo>
                  <a:cubicBezTo>
                    <a:pt x="5" y="41"/>
                    <a:pt x="5" y="32"/>
                    <a:pt x="5" y="24"/>
                  </a:cubicBezTo>
                  <a:cubicBezTo>
                    <a:pt x="6" y="24"/>
                    <a:pt x="16" y="25"/>
                    <a:pt x="16" y="24"/>
                  </a:cubicBezTo>
                  <a:cubicBezTo>
                    <a:pt x="18" y="18"/>
                    <a:pt x="13" y="11"/>
                    <a:pt x="20" y="10"/>
                  </a:cubicBezTo>
                  <a:cubicBezTo>
                    <a:pt x="34" y="10"/>
                    <a:pt x="48" y="9"/>
                    <a:pt x="62" y="9"/>
                  </a:cubicBezTo>
                  <a:cubicBezTo>
                    <a:pt x="75" y="8"/>
                    <a:pt x="88" y="8"/>
                    <a:pt x="101" y="8"/>
                  </a:cubicBezTo>
                  <a:cubicBezTo>
                    <a:pt x="108" y="8"/>
                    <a:pt x="115" y="8"/>
                    <a:pt x="122" y="8"/>
                  </a:cubicBezTo>
                  <a:cubicBezTo>
                    <a:pt x="129" y="8"/>
                    <a:pt x="133" y="6"/>
                    <a:pt x="133" y="14"/>
                  </a:cubicBezTo>
                  <a:cubicBezTo>
                    <a:pt x="134" y="38"/>
                    <a:pt x="134" y="62"/>
                    <a:pt x="136" y="86"/>
                  </a:cubicBezTo>
                  <a:cubicBezTo>
                    <a:pt x="137" y="108"/>
                    <a:pt x="141" y="132"/>
                    <a:pt x="139" y="154"/>
                  </a:cubicBezTo>
                  <a:cubicBezTo>
                    <a:pt x="138" y="159"/>
                    <a:pt x="138" y="164"/>
                    <a:pt x="139" y="169"/>
                  </a:cubicBezTo>
                  <a:cubicBezTo>
                    <a:pt x="139" y="171"/>
                    <a:pt x="139" y="173"/>
                    <a:pt x="139" y="176"/>
                  </a:cubicBezTo>
                  <a:cubicBezTo>
                    <a:pt x="139" y="181"/>
                    <a:pt x="140" y="183"/>
                    <a:pt x="134" y="183"/>
                  </a:cubicBezTo>
                  <a:cubicBezTo>
                    <a:pt x="121" y="184"/>
                    <a:pt x="107" y="185"/>
                    <a:pt x="94" y="185"/>
                  </a:cubicBezTo>
                  <a:cubicBezTo>
                    <a:pt x="70" y="184"/>
                    <a:pt x="45" y="185"/>
                    <a:pt x="21" y="187"/>
                  </a:cubicBezTo>
                  <a:cubicBezTo>
                    <a:pt x="14" y="187"/>
                    <a:pt x="17" y="183"/>
                    <a:pt x="17" y="177"/>
                  </a:cubicBezTo>
                  <a:cubicBezTo>
                    <a:pt x="17" y="176"/>
                    <a:pt x="22" y="176"/>
                    <a:pt x="16" y="174"/>
                  </a:cubicBezTo>
                  <a:cubicBezTo>
                    <a:pt x="13" y="174"/>
                    <a:pt x="6" y="172"/>
                    <a:pt x="3" y="176"/>
                  </a:cubicBezTo>
                  <a:cubicBezTo>
                    <a:pt x="1" y="178"/>
                    <a:pt x="10" y="177"/>
                    <a:pt x="10" y="177"/>
                  </a:cubicBezTo>
                  <a:cubicBezTo>
                    <a:pt x="15" y="177"/>
                    <a:pt x="13" y="184"/>
                    <a:pt x="13" y="187"/>
                  </a:cubicBezTo>
                  <a:cubicBezTo>
                    <a:pt x="13" y="188"/>
                    <a:pt x="13" y="197"/>
                    <a:pt x="16" y="193"/>
                  </a:cubicBezTo>
                  <a:cubicBezTo>
                    <a:pt x="19" y="190"/>
                    <a:pt x="20" y="190"/>
                    <a:pt x="25" y="190"/>
                  </a:cubicBezTo>
                  <a:cubicBezTo>
                    <a:pt x="23" y="190"/>
                    <a:pt x="29" y="190"/>
                    <a:pt x="27" y="189"/>
                  </a:cubicBezTo>
                  <a:cubicBezTo>
                    <a:pt x="44" y="189"/>
                    <a:pt x="62" y="188"/>
                    <a:pt x="79" y="188"/>
                  </a:cubicBezTo>
                  <a:cubicBezTo>
                    <a:pt x="99" y="188"/>
                    <a:pt x="120" y="186"/>
                    <a:pt x="141" y="187"/>
                  </a:cubicBezTo>
                  <a:cubicBezTo>
                    <a:pt x="159" y="188"/>
                    <a:pt x="179" y="183"/>
                    <a:pt x="198" y="184"/>
                  </a:cubicBezTo>
                  <a:cubicBezTo>
                    <a:pt x="209" y="185"/>
                    <a:pt x="220" y="184"/>
                    <a:pt x="231" y="184"/>
                  </a:cubicBezTo>
                  <a:cubicBezTo>
                    <a:pt x="234" y="184"/>
                    <a:pt x="256" y="183"/>
                    <a:pt x="256" y="183"/>
                  </a:cubicBezTo>
                  <a:cubicBezTo>
                    <a:pt x="262" y="182"/>
                    <a:pt x="265" y="190"/>
                    <a:pt x="264" y="180"/>
                  </a:cubicBezTo>
                  <a:cubicBezTo>
                    <a:pt x="262" y="169"/>
                    <a:pt x="264" y="157"/>
                    <a:pt x="263" y="146"/>
                  </a:cubicBezTo>
                  <a:cubicBezTo>
                    <a:pt x="261" y="123"/>
                    <a:pt x="259" y="100"/>
                    <a:pt x="258" y="77"/>
                  </a:cubicBezTo>
                  <a:cubicBezTo>
                    <a:pt x="257" y="56"/>
                    <a:pt x="260" y="34"/>
                    <a:pt x="256" y="15"/>
                  </a:cubicBezTo>
                  <a:cubicBezTo>
                    <a:pt x="256" y="12"/>
                    <a:pt x="258" y="0"/>
                    <a:pt x="253" y="4"/>
                  </a:cubicBezTo>
                  <a:cubicBezTo>
                    <a:pt x="251" y="6"/>
                    <a:pt x="244" y="5"/>
                    <a:pt x="242" y="5"/>
                  </a:cubicBezTo>
                  <a:cubicBezTo>
                    <a:pt x="236" y="5"/>
                    <a:pt x="230" y="5"/>
                    <a:pt x="224" y="6"/>
                  </a:cubicBezTo>
                  <a:cubicBezTo>
                    <a:pt x="184" y="8"/>
                    <a:pt x="143" y="5"/>
                    <a:pt x="103" y="5"/>
                  </a:cubicBezTo>
                  <a:cubicBezTo>
                    <a:pt x="82" y="5"/>
                    <a:pt x="61" y="6"/>
                    <a:pt x="40" y="7"/>
                  </a:cubicBezTo>
                  <a:cubicBezTo>
                    <a:pt x="31" y="8"/>
                    <a:pt x="22" y="7"/>
                    <a:pt x="13" y="7"/>
                  </a:cubicBezTo>
                  <a:cubicBezTo>
                    <a:pt x="11" y="7"/>
                    <a:pt x="8" y="11"/>
                    <a:pt x="10" y="11"/>
                  </a:cubicBezTo>
                  <a:cubicBezTo>
                    <a:pt x="12" y="11"/>
                    <a:pt x="11" y="9"/>
                    <a:pt x="12" y="9"/>
                  </a:cubicBezTo>
                  <a:cubicBezTo>
                    <a:pt x="13" y="12"/>
                    <a:pt x="14" y="17"/>
                    <a:pt x="13" y="20"/>
                  </a:cubicBezTo>
                  <a:cubicBezTo>
                    <a:pt x="11" y="20"/>
                    <a:pt x="3" y="19"/>
                    <a:pt x="2" y="20"/>
                  </a:cubicBezTo>
                  <a:cubicBezTo>
                    <a:pt x="0" y="23"/>
                    <a:pt x="3" y="36"/>
                    <a:pt x="3" y="39"/>
                  </a:cubicBezTo>
                  <a:cubicBezTo>
                    <a:pt x="3" y="40"/>
                    <a:pt x="2" y="57"/>
                    <a:pt x="6" y="55"/>
                  </a:cubicBezTo>
                  <a:cubicBezTo>
                    <a:pt x="9" y="53"/>
                    <a:pt x="9" y="53"/>
                    <a:pt x="14" y="54"/>
                  </a:cubicBezTo>
                  <a:cubicBezTo>
                    <a:pt x="13" y="58"/>
                    <a:pt x="16" y="62"/>
                    <a:pt x="11" y="61"/>
                  </a:cubicBezTo>
                  <a:cubicBezTo>
                    <a:pt x="10" y="61"/>
                    <a:pt x="3" y="60"/>
                    <a:pt x="2" y="62"/>
                  </a:cubicBezTo>
                  <a:cubicBezTo>
                    <a:pt x="2" y="70"/>
                    <a:pt x="3" y="79"/>
                    <a:pt x="3" y="87"/>
                  </a:cubicBezTo>
                  <a:cubicBezTo>
                    <a:pt x="3" y="97"/>
                    <a:pt x="5" y="93"/>
                    <a:pt x="13" y="95"/>
                  </a:cubicBezTo>
                  <a:cubicBezTo>
                    <a:pt x="14" y="96"/>
                    <a:pt x="13" y="103"/>
                    <a:pt x="13" y="104"/>
                  </a:cubicBezTo>
                  <a:cubicBezTo>
                    <a:pt x="11" y="104"/>
                    <a:pt x="2" y="101"/>
                    <a:pt x="1" y="102"/>
                  </a:cubicBezTo>
                  <a:cubicBezTo>
                    <a:pt x="0" y="103"/>
                    <a:pt x="2" y="116"/>
                    <a:pt x="2" y="118"/>
                  </a:cubicBezTo>
                  <a:cubicBezTo>
                    <a:pt x="2" y="124"/>
                    <a:pt x="2" y="131"/>
                    <a:pt x="2" y="137"/>
                  </a:cubicBezTo>
                  <a:cubicBezTo>
                    <a:pt x="3" y="141"/>
                    <a:pt x="17" y="134"/>
                    <a:pt x="13" y="144"/>
                  </a:cubicBezTo>
                  <a:cubicBezTo>
                    <a:pt x="11" y="144"/>
                    <a:pt x="1" y="142"/>
                    <a:pt x="1" y="145"/>
                  </a:cubicBezTo>
                  <a:close/>
                  <a:moveTo>
                    <a:pt x="253" y="20"/>
                  </a:moveTo>
                  <a:cubicBezTo>
                    <a:pt x="253" y="20"/>
                    <a:pt x="255" y="25"/>
                    <a:pt x="255" y="26"/>
                  </a:cubicBezTo>
                  <a:cubicBezTo>
                    <a:pt x="255" y="26"/>
                    <a:pt x="253" y="25"/>
                    <a:pt x="253" y="26"/>
                  </a:cubicBezTo>
                  <a:cubicBezTo>
                    <a:pt x="253" y="26"/>
                    <a:pt x="253" y="27"/>
                    <a:pt x="254" y="28"/>
                  </a:cubicBezTo>
                  <a:cubicBezTo>
                    <a:pt x="255" y="29"/>
                    <a:pt x="255" y="34"/>
                    <a:pt x="255" y="35"/>
                  </a:cubicBezTo>
                  <a:cubicBezTo>
                    <a:pt x="255" y="43"/>
                    <a:pt x="255" y="51"/>
                    <a:pt x="255" y="58"/>
                  </a:cubicBezTo>
                  <a:cubicBezTo>
                    <a:pt x="255" y="72"/>
                    <a:pt x="255" y="86"/>
                    <a:pt x="256" y="99"/>
                  </a:cubicBezTo>
                  <a:cubicBezTo>
                    <a:pt x="257" y="113"/>
                    <a:pt x="259" y="127"/>
                    <a:pt x="259" y="141"/>
                  </a:cubicBezTo>
                  <a:cubicBezTo>
                    <a:pt x="259" y="148"/>
                    <a:pt x="260" y="154"/>
                    <a:pt x="260" y="161"/>
                  </a:cubicBezTo>
                  <a:cubicBezTo>
                    <a:pt x="259" y="167"/>
                    <a:pt x="262" y="174"/>
                    <a:pt x="261" y="180"/>
                  </a:cubicBezTo>
                  <a:cubicBezTo>
                    <a:pt x="221" y="180"/>
                    <a:pt x="181" y="181"/>
                    <a:pt x="142" y="183"/>
                  </a:cubicBezTo>
                  <a:cubicBezTo>
                    <a:pt x="143" y="176"/>
                    <a:pt x="141" y="169"/>
                    <a:pt x="141" y="162"/>
                  </a:cubicBezTo>
                  <a:cubicBezTo>
                    <a:pt x="141" y="155"/>
                    <a:pt x="142" y="149"/>
                    <a:pt x="142" y="142"/>
                  </a:cubicBezTo>
                  <a:cubicBezTo>
                    <a:pt x="142" y="130"/>
                    <a:pt x="141" y="118"/>
                    <a:pt x="140" y="107"/>
                  </a:cubicBezTo>
                  <a:cubicBezTo>
                    <a:pt x="138" y="74"/>
                    <a:pt x="135" y="41"/>
                    <a:pt x="136" y="8"/>
                  </a:cubicBezTo>
                  <a:cubicBezTo>
                    <a:pt x="158" y="9"/>
                    <a:pt x="180" y="9"/>
                    <a:pt x="202" y="9"/>
                  </a:cubicBezTo>
                  <a:cubicBezTo>
                    <a:pt x="213" y="9"/>
                    <a:pt x="224" y="8"/>
                    <a:pt x="235" y="8"/>
                  </a:cubicBezTo>
                  <a:cubicBezTo>
                    <a:pt x="240" y="8"/>
                    <a:pt x="246" y="7"/>
                    <a:pt x="252" y="7"/>
                  </a:cubicBezTo>
                  <a:cubicBezTo>
                    <a:pt x="253" y="11"/>
                    <a:pt x="255" y="16"/>
                    <a:pt x="253" y="20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7" name="Freeform 187"/>
            <p:cNvSpPr/>
            <p:nvPr/>
          </p:nvSpPr>
          <p:spPr bwMode="auto">
            <a:xfrm>
              <a:off x="5478463" y="4144963"/>
              <a:ext cx="204788" cy="20638"/>
            </a:xfrm>
            <a:custGeom>
              <a:avLst/>
              <a:gdLst>
                <a:gd name="T0" fmla="*/ 84 w 84"/>
                <a:gd name="T1" fmla="*/ 2 h 9"/>
                <a:gd name="T2" fmla="*/ 42 w 84"/>
                <a:gd name="T3" fmla="*/ 3 h 9"/>
                <a:gd name="T4" fmla="*/ 18 w 84"/>
                <a:gd name="T5" fmla="*/ 3 h 9"/>
                <a:gd name="T6" fmla="*/ 6 w 84"/>
                <a:gd name="T7" fmla="*/ 5 h 9"/>
                <a:gd name="T8" fmla="*/ 84 w 84"/>
                <a:gd name="T9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4" h="9">
                  <a:moveTo>
                    <a:pt x="84" y="2"/>
                  </a:moveTo>
                  <a:cubicBezTo>
                    <a:pt x="84" y="0"/>
                    <a:pt x="46" y="3"/>
                    <a:pt x="42" y="3"/>
                  </a:cubicBezTo>
                  <a:cubicBezTo>
                    <a:pt x="34" y="3"/>
                    <a:pt x="26" y="3"/>
                    <a:pt x="18" y="3"/>
                  </a:cubicBezTo>
                  <a:cubicBezTo>
                    <a:pt x="18" y="3"/>
                    <a:pt x="0" y="2"/>
                    <a:pt x="6" y="5"/>
                  </a:cubicBezTo>
                  <a:cubicBezTo>
                    <a:pt x="12" y="9"/>
                    <a:pt x="83" y="7"/>
                    <a:pt x="84" y="2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8" name="Freeform 188"/>
            <p:cNvSpPr/>
            <p:nvPr/>
          </p:nvSpPr>
          <p:spPr bwMode="auto">
            <a:xfrm>
              <a:off x="5680075" y="4146551"/>
              <a:ext cx="14288" cy="14288"/>
            </a:xfrm>
            <a:custGeom>
              <a:avLst/>
              <a:gdLst>
                <a:gd name="T0" fmla="*/ 3 w 6"/>
                <a:gd name="T1" fmla="*/ 1 h 6"/>
                <a:gd name="T2" fmla="*/ 0 w 6"/>
                <a:gd name="T3" fmla="*/ 3 h 6"/>
                <a:gd name="T4" fmla="*/ 3 w 6"/>
                <a:gd name="T5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6">
                  <a:moveTo>
                    <a:pt x="3" y="1"/>
                  </a:moveTo>
                  <a:cubicBezTo>
                    <a:pt x="1" y="1"/>
                    <a:pt x="0" y="2"/>
                    <a:pt x="0" y="3"/>
                  </a:cubicBezTo>
                  <a:cubicBezTo>
                    <a:pt x="0" y="6"/>
                    <a:pt x="6" y="0"/>
                    <a:pt x="3" y="1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9" name="Freeform 189"/>
            <p:cNvSpPr/>
            <p:nvPr/>
          </p:nvSpPr>
          <p:spPr bwMode="auto">
            <a:xfrm>
              <a:off x="5478463" y="3984626"/>
              <a:ext cx="206375" cy="12700"/>
            </a:xfrm>
            <a:custGeom>
              <a:avLst/>
              <a:gdLst>
                <a:gd name="T0" fmla="*/ 74 w 85"/>
                <a:gd name="T1" fmla="*/ 0 h 5"/>
                <a:gd name="T2" fmla="*/ 0 w 85"/>
                <a:gd name="T3" fmla="*/ 2 h 5"/>
                <a:gd name="T4" fmla="*/ 48 w 85"/>
                <a:gd name="T5" fmla="*/ 3 h 5"/>
                <a:gd name="T6" fmla="*/ 79 w 85"/>
                <a:gd name="T7" fmla="*/ 4 h 5"/>
                <a:gd name="T8" fmla="*/ 84 w 85"/>
                <a:gd name="T9" fmla="*/ 3 h 5"/>
                <a:gd name="T10" fmla="*/ 74 w 85"/>
                <a:gd name="T1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5" h="5">
                  <a:moveTo>
                    <a:pt x="74" y="0"/>
                  </a:moveTo>
                  <a:cubicBezTo>
                    <a:pt x="69" y="0"/>
                    <a:pt x="0" y="0"/>
                    <a:pt x="0" y="2"/>
                  </a:cubicBezTo>
                  <a:cubicBezTo>
                    <a:pt x="1" y="5"/>
                    <a:pt x="44" y="3"/>
                    <a:pt x="48" y="3"/>
                  </a:cubicBezTo>
                  <a:cubicBezTo>
                    <a:pt x="58" y="3"/>
                    <a:pt x="69" y="3"/>
                    <a:pt x="79" y="4"/>
                  </a:cubicBezTo>
                  <a:cubicBezTo>
                    <a:pt x="81" y="3"/>
                    <a:pt x="83" y="5"/>
                    <a:pt x="84" y="3"/>
                  </a:cubicBezTo>
                  <a:cubicBezTo>
                    <a:pt x="85" y="1"/>
                    <a:pt x="75" y="0"/>
                    <a:pt x="74" y="0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0" name="Freeform 190"/>
            <p:cNvSpPr>
              <a:spLocks noEditPoints="1"/>
            </p:cNvSpPr>
            <p:nvPr/>
          </p:nvSpPr>
          <p:spPr bwMode="auto">
            <a:xfrm>
              <a:off x="5051425" y="3800476"/>
              <a:ext cx="752475" cy="552450"/>
            </a:xfrm>
            <a:custGeom>
              <a:avLst/>
              <a:gdLst>
                <a:gd name="T0" fmla="*/ 309 w 310"/>
                <a:gd name="T1" fmla="*/ 179 h 228"/>
                <a:gd name="T2" fmla="*/ 307 w 310"/>
                <a:gd name="T3" fmla="*/ 131 h 228"/>
                <a:gd name="T4" fmla="*/ 303 w 310"/>
                <a:gd name="T5" fmla="*/ 79 h 228"/>
                <a:gd name="T6" fmla="*/ 300 w 310"/>
                <a:gd name="T7" fmla="*/ 38 h 228"/>
                <a:gd name="T8" fmla="*/ 287 w 310"/>
                <a:gd name="T9" fmla="*/ 4 h 228"/>
                <a:gd name="T10" fmla="*/ 257 w 310"/>
                <a:gd name="T11" fmla="*/ 2 h 228"/>
                <a:gd name="T12" fmla="*/ 206 w 310"/>
                <a:gd name="T13" fmla="*/ 2 h 228"/>
                <a:gd name="T14" fmla="*/ 111 w 310"/>
                <a:gd name="T15" fmla="*/ 3 h 228"/>
                <a:gd name="T16" fmla="*/ 60 w 310"/>
                <a:gd name="T17" fmla="*/ 4 h 228"/>
                <a:gd name="T18" fmla="*/ 38 w 310"/>
                <a:gd name="T19" fmla="*/ 6 h 228"/>
                <a:gd name="T20" fmla="*/ 23 w 310"/>
                <a:gd name="T21" fmla="*/ 8 h 228"/>
                <a:gd name="T22" fmla="*/ 10 w 310"/>
                <a:gd name="T23" fmla="*/ 85 h 228"/>
                <a:gd name="T24" fmla="*/ 13 w 310"/>
                <a:gd name="T25" fmla="*/ 182 h 228"/>
                <a:gd name="T26" fmla="*/ 22 w 310"/>
                <a:gd name="T27" fmla="*/ 219 h 228"/>
                <a:gd name="T28" fmla="*/ 60 w 310"/>
                <a:gd name="T29" fmla="*/ 222 h 228"/>
                <a:gd name="T30" fmla="*/ 221 w 310"/>
                <a:gd name="T31" fmla="*/ 217 h 228"/>
                <a:gd name="T32" fmla="*/ 282 w 310"/>
                <a:gd name="T33" fmla="*/ 216 h 228"/>
                <a:gd name="T34" fmla="*/ 305 w 310"/>
                <a:gd name="T35" fmla="*/ 206 h 228"/>
                <a:gd name="T36" fmla="*/ 307 w 310"/>
                <a:gd name="T37" fmla="*/ 195 h 228"/>
                <a:gd name="T38" fmla="*/ 309 w 310"/>
                <a:gd name="T39" fmla="*/ 179 h 228"/>
                <a:gd name="T40" fmla="*/ 16 w 310"/>
                <a:gd name="T41" fmla="*/ 152 h 228"/>
                <a:gd name="T42" fmla="*/ 13 w 310"/>
                <a:gd name="T43" fmla="*/ 64 h 228"/>
                <a:gd name="T44" fmla="*/ 15 w 310"/>
                <a:gd name="T45" fmla="*/ 24 h 228"/>
                <a:gd name="T46" fmla="*/ 36 w 310"/>
                <a:gd name="T47" fmla="*/ 6 h 228"/>
                <a:gd name="T48" fmla="*/ 46 w 310"/>
                <a:gd name="T49" fmla="*/ 8 h 228"/>
                <a:gd name="T50" fmla="*/ 70 w 310"/>
                <a:gd name="T51" fmla="*/ 7 h 228"/>
                <a:gd name="T52" fmla="*/ 121 w 310"/>
                <a:gd name="T53" fmla="*/ 6 h 228"/>
                <a:gd name="T54" fmla="*/ 222 w 310"/>
                <a:gd name="T55" fmla="*/ 5 h 228"/>
                <a:gd name="T56" fmla="*/ 265 w 310"/>
                <a:gd name="T57" fmla="*/ 5 h 228"/>
                <a:gd name="T58" fmla="*/ 295 w 310"/>
                <a:gd name="T59" fmla="*/ 16 h 228"/>
                <a:gd name="T60" fmla="*/ 298 w 310"/>
                <a:gd name="T61" fmla="*/ 59 h 228"/>
                <a:gd name="T62" fmla="*/ 301 w 310"/>
                <a:gd name="T63" fmla="*/ 93 h 228"/>
                <a:gd name="T64" fmla="*/ 303 w 310"/>
                <a:gd name="T65" fmla="*/ 137 h 228"/>
                <a:gd name="T66" fmla="*/ 305 w 310"/>
                <a:gd name="T67" fmla="*/ 180 h 228"/>
                <a:gd name="T68" fmla="*/ 298 w 310"/>
                <a:gd name="T69" fmla="*/ 210 h 228"/>
                <a:gd name="T70" fmla="*/ 283 w 310"/>
                <a:gd name="T71" fmla="*/ 212 h 228"/>
                <a:gd name="T72" fmla="*/ 260 w 310"/>
                <a:gd name="T73" fmla="*/ 213 h 228"/>
                <a:gd name="T74" fmla="*/ 176 w 310"/>
                <a:gd name="T75" fmla="*/ 214 h 228"/>
                <a:gd name="T76" fmla="*/ 80 w 310"/>
                <a:gd name="T77" fmla="*/ 219 h 228"/>
                <a:gd name="T78" fmla="*/ 48 w 310"/>
                <a:gd name="T79" fmla="*/ 220 h 228"/>
                <a:gd name="T80" fmla="*/ 22 w 310"/>
                <a:gd name="T81" fmla="*/ 213 h 228"/>
                <a:gd name="T82" fmla="*/ 16 w 310"/>
                <a:gd name="T83" fmla="*/ 152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310" h="228">
                  <a:moveTo>
                    <a:pt x="309" y="179"/>
                  </a:moveTo>
                  <a:cubicBezTo>
                    <a:pt x="306" y="164"/>
                    <a:pt x="307" y="147"/>
                    <a:pt x="307" y="131"/>
                  </a:cubicBezTo>
                  <a:cubicBezTo>
                    <a:pt x="306" y="113"/>
                    <a:pt x="305" y="96"/>
                    <a:pt x="303" y="79"/>
                  </a:cubicBezTo>
                  <a:cubicBezTo>
                    <a:pt x="302" y="65"/>
                    <a:pt x="300" y="51"/>
                    <a:pt x="300" y="38"/>
                  </a:cubicBezTo>
                  <a:cubicBezTo>
                    <a:pt x="300" y="26"/>
                    <a:pt x="301" y="9"/>
                    <a:pt x="287" y="4"/>
                  </a:cubicBezTo>
                  <a:cubicBezTo>
                    <a:pt x="278" y="1"/>
                    <a:pt x="267" y="3"/>
                    <a:pt x="257" y="2"/>
                  </a:cubicBezTo>
                  <a:cubicBezTo>
                    <a:pt x="240" y="2"/>
                    <a:pt x="223" y="2"/>
                    <a:pt x="206" y="2"/>
                  </a:cubicBezTo>
                  <a:cubicBezTo>
                    <a:pt x="175" y="2"/>
                    <a:pt x="143" y="2"/>
                    <a:pt x="111" y="3"/>
                  </a:cubicBezTo>
                  <a:cubicBezTo>
                    <a:pt x="94" y="3"/>
                    <a:pt x="77" y="4"/>
                    <a:pt x="60" y="4"/>
                  </a:cubicBezTo>
                  <a:cubicBezTo>
                    <a:pt x="53" y="5"/>
                    <a:pt x="44" y="4"/>
                    <a:pt x="38" y="6"/>
                  </a:cubicBezTo>
                  <a:cubicBezTo>
                    <a:pt x="36" y="0"/>
                    <a:pt x="26" y="6"/>
                    <a:pt x="23" y="8"/>
                  </a:cubicBezTo>
                  <a:cubicBezTo>
                    <a:pt x="0" y="23"/>
                    <a:pt x="9" y="62"/>
                    <a:pt x="10" y="85"/>
                  </a:cubicBezTo>
                  <a:cubicBezTo>
                    <a:pt x="11" y="117"/>
                    <a:pt x="13" y="149"/>
                    <a:pt x="13" y="182"/>
                  </a:cubicBezTo>
                  <a:cubicBezTo>
                    <a:pt x="13" y="194"/>
                    <a:pt x="13" y="209"/>
                    <a:pt x="22" y="219"/>
                  </a:cubicBezTo>
                  <a:cubicBezTo>
                    <a:pt x="30" y="228"/>
                    <a:pt x="50" y="223"/>
                    <a:pt x="60" y="222"/>
                  </a:cubicBezTo>
                  <a:cubicBezTo>
                    <a:pt x="114" y="221"/>
                    <a:pt x="167" y="217"/>
                    <a:pt x="221" y="217"/>
                  </a:cubicBezTo>
                  <a:cubicBezTo>
                    <a:pt x="241" y="217"/>
                    <a:pt x="261" y="216"/>
                    <a:pt x="282" y="216"/>
                  </a:cubicBezTo>
                  <a:cubicBezTo>
                    <a:pt x="293" y="216"/>
                    <a:pt x="298" y="215"/>
                    <a:pt x="305" y="206"/>
                  </a:cubicBezTo>
                  <a:cubicBezTo>
                    <a:pt x="306" y="205"/>
                    <a:pt x="307" y="198"/>
                    <a:pt x="307" y="195"/>
                  </a:cubicBezTo>
                  <a:cubicBezTo>
                    <a:pt x="307" y="190"/>
                    <a:pt x="310" y="186"/>
                    <a:pt x="309" y="179"/>
                  </a:cubicBezTo>
                  <a:close/>
                  <a:moveTo>
                    <a:pt x="16" y="152"/>
                  </a:moveTo>
                  <a:cubicBezTo>
                    <a:pt x="14" y="122"/>
                    <a:pt x="13" y="93"/>
                    <a:pt x="13" y="64"/>
                  </a:cubicBezTo>
                  <a:cubicBezTo>
                    <a:pt x="13" y="51"/>
                    <a:pt x="10" y="35"/>
                    <a:pt x="15" y="24"/>
                  </a:cubicBezTo>
                  <a:cubicBezTo>
                    <a:pt x="19" y="13"/>
                    <a:pt x="25" y="9"/>
                    <a:pt x="36" y="6"/>
                  </a:cubicBezTo>
                  <a:cubicBezTo>
                    <a:pt x="36" y="11"/>
                    <a:pt x="42" y="9"/>
                    <a:pt x="46" y="8"/>
                  </a:cubicBezTo>
                  <a:cubicBezTo>
                    <a:pt x="54" y="8"/>
                    <a:pt x="62" y="7"/>
                    <a:pt x="70" y="7"/>
                  </a:cubicBezTo>
                  <a:cubicBezTo>
                    <a:pt x="87" y="6"/>
                    <a:pt x="104" y="6"/>
                    <a:pt x="121" y="6"/>
                  </a:cubicBezTo>
                  <a:cubicBezTo>
                    <a:pt x="155" y="6"/>
                    <a:pt x="188" y="5"/>
                    <a:pt x="222" y="5"/>
                  </a:cubicBezTo>
                  <a:cubicBezTo>
                    <a:pt x="236" y="5"/>
                    <a:pt x="250" y="5"/>
                    <a:pt x="265" y="5"/>
                  </a:cubicBezTo>
                  <a:cubicBezTo>
                    <a:pt x="275" y="5"/>
                    <a:pt x="290" y="5"/>
                    <a:pt x="295" y="16"/>
                  </a:cubicBezTo>
                  <a:cubicBezTo>
                    <a:pt x="299" y="29"/>
                    <a:pt x="297" y="46"/>
                    <a:pt x="298" y="59"/>
                  </a:cubicBezTo>
                  <a:cubicBezTo>
                    <a:pt x="299" y="70"/>
                    <a:pt x="300" y="82"/>
                    <a:pt x="301" y="93"/>
                  </a:cubicBezTo>
                  <a:cubicBezTo>
                    <a:pt x="302" y="108"/>
                    <a:pt x="303" y="122"/>
                    <a:pt x="303" y="137"/>
                  </a:cubicBezTo>
                  <a:cubicBezTo>
                    <a:pt x="304" y="151"/>
                    <a:pt x="306" y="166"/>
                    <a:pt x="305" y="180"/>
                  </a:cubicBezTo>
                  <a:cubicBezTo>
                    <a:pt x="303" y="190"/>
                    <a:pt x="307" y="202"/>
                    <a:pt x="298" y="210"/>
                  </a:cubicBezTo>
                  <a:cubicBezTo>
                    <a:pt x="295" y="213"/>
                    <a:pt x="287" y="212"/>
                    <a:pt x="283" y="212"/>
                  </a:cubicBezTo>
                  <a:cubicBezTo>
                    <a:pt x="275" y="213"/>
                    <a:pt x="267" y="212"/>
                    <a:pt x="260" y="213"/>
                  </a:cubicBezTo>
                  <a:cubicBezTo>
                    <a:pt x="232" y="213"/>
                    <a:pt x="204" y="213"/>
                    <a:pt x="176" y="214"/>
                  </a:cubicBezTo>
                  <a:cubicBezTo>
                    <a:pt x="144" y="215"/>
                    <a:pt x="112" y="217"/>
                    <a:pt x="80" y="219"/>
                  </a:cubicBezTo>
                  <a:cubicBezTo>
                    <a:pt x="69" y="219"/>
                    <a:pt x="58" y="219"/>
                    <a:pt x="48" y="220"/>
                  </a:cubicBezTo>
                  <a:cubicBezTo>
                    <a:pt x="38" y="220"/>
                    <a:pt x="28" y="223"/>
                    <a:pt x="22" y="213"/>
                  </a:cubicBezTo>
                  <a:cubicBezTo>
                    <a:pt x="11" y="196"/>
                    <a:pt x="17" y="171"/>
                    <a:pt x="16" y="152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224" name="组合 223"/>
          <p:cNvGrpSpPr/>
          <p:nvPr/>
        </p:nvGrpSpPr>
        <p:grpSpPr>
          <a:xfrm>
            <a:off x="6782435" y="3684588"/>
            <a:ext cx="798513" cy="784225"/>
            <a:chOff x="6365875" y="3684588"/>
            <a:chExt cx="798513" cy="784225"/>
          </a:xfrm>
          <a:noFill/>
        </p:grpSpPr>
        <p:sp>
          <p:nvSpPr>
            <p:cNvPr id="201" name="Freeform 191"/>
            <p:cNvSpPr>
              <a:spLocks noEditPoints="1"/>
            </p:cNvSpPr>
            <p:nvPr/>
          </p:nvSpPr>
          <p:spPr bwMode="auto">
            <a:xfrm>
              <a:off x="6453188" y="3776663"/>
              <a:ext cx="657225" cy="442913"/>
            </a:xfrm>
            <a:custGeom>
              <a:avLst/>
              <a:gdLst>
                <a:gd name="T0" fmla="*/ 266 w 271"/>
                <a:gd name="T1" fmla="*/ 172 h 183"/>
                <a:gd name="T2" fmla="*/ 263 w 271"/>
                <a:gd name="T3" fmla="*/ 171 h 183"/>
                <a:gd name="T4" fmla="*/ 259 w 271"/>
                <a:gd name="T5" fmla="*/ 170 h 183"/>
                <a:gd name="T6" fmla="*/ 246 w 271"/>
                <a:gd name="T7" fmla="*/ 166 h 183"/>
                <a:gd name="T8" fmla="*/ 235 w 271"/>
                <a:gd name="T9" fmla="*/ 163 h 183"/>
                <a:gd name="T10" fmla="*/ 243 w 271"/>
                <a:gd name="T11" fmla="*/ 170 h 183"/>
                <a:gd name="T12" fmla="*/ 221 w 271"/>
                <a:gd name="T13" fmla="*/ 169 h 183"/>
                <a:gd name="T14" fmla="*/ 131 w 271"/>
                <a:gd name="T15" fmla="*/ 174 h 183"/>
                <a:gd name="T16" fmla="*/ 110 w 271"/>
                <a:gd name="T17" fmla="*/ 175 h 183"/>
                <a:gd name="T18" fmla="*/ 85 w 271"/>
                <a:gd name="T19" fmla="*/ 176 h 183"/>
                <a:gd name="T20" fmla="*/ 65 w 271"/>
                <a:gd name="T21" fmla="*/ 177 h 183"/>
                <a:gd name="T22" fmla="*/ 24 w 271"/>
                <a:gd name="T23" fmla="*/ 178 h 183"/>
                <a:gd name="T24" fmla="*/ 27 w 271"/>
                <a:gd name="T25" fmla="*/ 176 h 183"/>
                <a:gd name="T26" fmla="*/ 26 w 271"/>
                <a:gd name="T27" fmla="*/ 174 h 183"/>
                <a:gd name="T28" fmla="*/ 24 w 271"/>
                <a:gd name="T29" fmla="*/ 174 h 183"/>
                <a:gd name="T30" fmla="*/ 23 w 271"/>
                <a:gd name="T31" fmla="*/ 162 h 183"/>
                <a:gd name="T32" fmla="*/ 19 w 271"/>
                <a:gd name="T33" fmla="*/ 40 h 183"/>
                <a:gd name="T34" fmla="*/ 25 w 271"/>
                <a:gd name="T35" fmla="*/ 45 h 183"/>
                <a:gd name="T36" fmla="*/ 24 w 271"/>
                <a:gd name="T37" fmla="*/ 37 h 183"/>
                <a:gd name="T38" fmla="*/ 22 w 271"/>
                <a:gd name="T39" fmla="*/ 28 h 183"/>
                <a:gd name="T40" fmla="*/ 16 w 271"/>
                <a:gd name="T41" fmla="*/ 11 h 183"/>
                <a:gd name="T42" fmla="*/ 13 w 271"/>
                <a:gd name="T43" fmla="*/ 1 h 183"/>
                <a:gd name="T44" fmla="*/ 11 w 271"/>
                <a:gd name="T45" fmla="*/ 0 h 183"/>
                <a:gd name="T46" fmla="*/ 9 w 271"/>
                <a:gd name="T47" fmla="*/ 6 h 183"/>
                <a:gd name="T48" fmla="*/ 1 w 271"/>
                <a:gd name="T49" fmla="*/ 40 h 183"/>
                <a:gd name="T50" fmla="*/ 2 w 271"/>
                <a:gd name="T51" fmla="*/ 45 h 183"/>
                <a:gd name="T52" fmla="*/ 6 w 271"/>
                <a:gd name="T53" fmla="*/ 44 h 183"/>
                <a:gd name="T54" fmla="*/ 10 w 271"/>
                <a:gd name="T55" fmla="*/ 27 h 183"/>
                <a:gd name="T56" fmla="*/ 13 w 271"/>
                <a:gd name="T57" fmla="*/ 58 h 183"/>
                <a:gd name="T58" fmla="*/ 16 w 271"/>
                <a:gd name="T59" fmla="*/ 115 h 183"/>
                <a:gd name="T60" fmla="*/ 16 w 271"/>
                <a:gd name="T61" fmla="*/ 173 h 183"/>
                <a:gd name="T62" fmla="*/ 15 w 271"/>
                <a:gd name="T63" fmla="*/ 175 h 183"/>
                <a:gd name="T64" fmla="*/ 16 w 271"/>
                <a:gd name="T65" fmla="*/ 178 h 183"/>
                <a:gd name="T66" fmla="*/ 23 w 271"/>
                <a:gd name="T67" fmla="*/ 183 h 183"/>
                <a:gd name="T68" fmla="*/ 31 w 271"/>
                <a:gd name="T69" fmla="*/ 183 h 183"/>
                <a:gd name="T70" fmla="*/ 102 w 271"/>
                <a:gd name="T71" fmla="*/ 180 h 183"/>
                <a:gd name="T72" fmla="*/ 106 w 271"/>
                <a:gd name="T73" fmla="*/ 180 h 183"/>
                <a:gd name="T74" fmla="*/ 111 w 271"/>
                <a:gd name="T75" fmla="*/ 180 h 183"/>
                <a:gd name="T76" fmla="*/ 170 w 271"/>
                <a:gd name="T77" fmla="*/ 176 h 183"/>
                <a:gd name="T78" fmla="*/ 240 w 271"/>
                <a:gd name="T79" fmla="*/ 175 h 183"/>
                <a:gd name="T80" fmla="*/ 231 w 271"/>
                <a:gd name="T81" fmla="*/ 182 h 183"/>
                <a:gd name="T82" fmla="*/ 244 w 271"/>
                <a:gd name="T83" fmla="*/ 180 h 183"/>
                <a:gd name="T84" fmla="*/ 257 w 271"/>
                <a:gd name="T85" fmla="*/ 178 h 183"/>
                <a:gd name="T86" fmla="*/ 263 w 271"/>
                <a:gd name="T87" fmla="*/ 178 h 183"/>
                <a:gd name="T88" fmla="*/ 271 w 271"/>
                <a:gd name="T89" fmla="*/ 176 h 183"/>
                <a:gd name="T90" fmla="*/ 267 w 271"/>
                <a:gd name="T91" fmla="*/ 172 h 183"/>
                <a:gd name="T92" fmla="*/ 23 w 271"/>
                <a:gd name="T93" fmla="*/ 178 h 183"/>
                <a:gd name="T94" fmla="*/ 24 w 271"/>
                <a:gd name="T95" fmla="*/ 178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71" h="183">
                  <a:moveTo>
                    <a:pt x="267" y="172"/>
                  </a:moveTo>
                  <a:cubicBezTo>
                    <a:pt x="266" y="172"/>
                    <a:pt x="266" y="172"/>
                    <a:pt x="266" y="172"/>
                  </a:cubicBezTo>
                  <a:cubicBezTo>
                    <a:pt x="265" y="172"/>
                    <a:pt x="265" y="172"/>
                    <a:pt x="264" y="172"/>
                  </a:cubicBezTo>
                  <a:cubicBezTo>
                    <a:pt x="264" y="172"/>
                    <a:pt x="263" y="171"/>
                    <a:pt x="263" y="171"/>
                  </a:cubicBezTo>
                  <a:cubicBezTo>
                    <a:pt x="262" y="170"/>
                    <a:pt x="262" y="170"/>
                    <a:pt x="261" y="170"/>
                  </a:cubicBezTo>
                  <a:cubicBezTo>
                    <a:pt x="260" y="170"/>
                    <a:pt x="260" y="170"/>
                    <a:pt x="259" y="170"/>
                  </a:cubicBezTo>
                  <a:cubicBezTo>
                    <a:pt x="259" y="170"/>
                    <a:pt x="258" y="170"/>
                    <a:pt x="257" y="170"/>
                  </a:cubicBezTo>
                  <a:cubicBezTo>
                    <a:pt x="254" y="170"/>
                    <a:pt x="249" y="168"/>
                    <a:pt x="246" y="166"/>
                  </a:cubicBezTo>
                  <a:cubicBezTo>
                    <a:pt x="242" y="164"/>
                    <a:pt x="238" y="162"/>
                    <a:pt x="236" y="162"/>
                  </a:cubicBezTo>
                  <a:cubicBezTo>
                    <a:pt x="236" y="162"/>
                    <a:pt x="235" y="163"/>
                    <a:pt x="235" y="163"/>
                  </a:cubicBezTo>
                  <a:cubicBezTo>
                    <a:pt x="235" y="163"/>
                    <a:pt x="235" y="164"/>
                    <a:pt x="235" y="164"/>
                  </a:cubicBezTo>
                  <a:cubicBezTo>
                    <a:pt x="236" y="167"/>
                    <a:pt x="239" y="168"/>
                    <a:pt x="243" y="170"/>
                  </a:cubicBezTo>
                  <a:cubicBezTo>
                    <a:pt x="243" y="170"/>
                    <a:pt x="243" y="170"/>
                    <a:pt x="243" y="170"/>
                  </a:cubicBezTo>
                  <a:cubicBezTo>
                    <a:pt x="236" y="170"/>
                    <a:pt x="229" y="169"/>
                    <a:pt x="221" y="169"/>
                  </a:cubicBezTo>
                  <a:cubicBezTo>
                    <a:pt x="201" y="169"/>
                    <a:pt x="182" y="171"/>
                    <a:pt x="163" y="172"/>
                  </a:cubicBezTo>
                  <a:cubicBezTo>
                    <a:pt x="152" y="173"/>
                    <a:pt x="142" y="173"/>
                    <a:pt x="131" y="174"/>
                  </a:cubicBezTo>
                  <a:cubicBezTo>
                    <a:pt x="126" y="174"/>
                    <a:pt x="121" y="174"/>
                    <a:pt x="116" y="175"/>
                  </a:cubicBezTo>
                  <a:cubicBezTo>
                    <a:pt x="114" y="175"/>
                    <a:pt x="112" y="175"/>
                    <a:pt x="110" y="175"/>
                  </a:cubicBezTo>
                  <a:cubicBezTo>
                    <a:pt x="105" y="176"/>
                    <a:pt x="99" y="176"/>
                    <a:pt x="94" y="176"/>
                  </a:cubicBezTo>
                  <a:cubicBezTo>
                    <a:pt x="85" y="176"/>
                    <a:pt x="85" y="176"/>
                    <a:pt x="85" y="176"/>
                  </a:cubicBezTo>
                  <a:cubicBezTo>
                    <a:pt x="83" y="176"/>
                    <a:pt x="80" y="176"/>
                    <a:pt x="78" y="176"/>
                  </a:cubicBezTo>
                  <a:cubicBezTo>
                    <a:pt x="74" y="176"/>
                    <a:pt x="69" y="176"/>
                    <a:pt x="65" y="177"/>
                  </a:cubicBezTo>
                  <a:cubicBezTo>
                    <a:pt x="60" y="178"/>
                    <a:pt x="54" y="178"/>
                    <a:pt x="49" y="178"/>
                  </a:cubicBezTo>
                  <a:cubicBezTo>
                    <a:pt x="39" y="178"/>
                    <a:pt x="33" y="178"/>
                    <a:pt x="24" y="178"/>
                  </a:cubicBezTo>
                  <a:cubicBezTo>
                    <a:pt x="26" y="178"/>
                    <a:pt x="26" y="178"/>
                    <a:pt x="26" y="178"/>
                  </a:cubicBezTo>
                  <a:cubicBezTo>
                    <a:pt x="27" y="178"/>
                    <a:pt x="27" y="177"/>
                    <a:pt x="27" y="176"/>
                  </a:cubicBezTo>
                  <a:cubicBezTo>
                    <a:pt x="27" y="175"/>
                    <a:pt x="27" y="175"/>
                    <a:pt x="27" y="175"/>
                  </a:cubicBezTo>
                  <a:cubicBezTo>
                    <a:pt x="27" y="175"/>
                    <a:pt x="27" y="174"/>
                    <a:pt x="26" y="174"/>
                  </a:cubicBezTo>
                  <a:cubicBezTo>
                    <a:pt x="24" y="174"/>
                    <a:pt x="24" y="174"/>
                    <a:pt x="24" y="174"/>
                  </a:cubicBezTo>
                  <a:cubicBezTo>
                    <a:pt x="24" y="174"/>
                    <a:pt x="24" y="174"/>
                    <a:pt x="24" y="174"/>
                  </a:cubicBezTo>
                  <a:cubicBezTo>
                    <a:pt x="24" y="173"/>
                    <a:pt x="24" y="171"/>
                    <a:pt x="23" y="169"/>
                  </a:cubicBezTo>
                  <a:cubicBezTo>
                    <a:pt x="23" y="167"/>
                    <a:pt x="23" y="165"/>
                    <a:pt x="23" y="162"/>
                  </a:cubicBezTo>
                  <a:cubicBezTo>
                    <a:pt x="23" y="144"/>
                    <a:pt x="22" y="126"/>
                    <a:pt x="21" y="109"/>
                  </a:cubicBezTo>
                  <a:cubicBezTo>
                    <a:pt x="19" y="85"/>
                    <a:pt x="17" y="63"/>
                    <a:pt x="19" y="40"/>
                  </a:cubicBezTo>
                  <a:cubicBezTo>
                    <a:pt x="20" y="43"/>
                    <a:pt x="21" y="45"/>
                    <a:pt x="24" y="46"/>
                  </a:cubicBezTo>
                  <a:cubicBezTo>
                    <a:pt x="25" y="46"/>
                    <a:pt x="25" y="46"/>
                    <a:pt x="25" y="45"/>
                  </a:cubicBezTo>
                  <a:cubicBezTo>
                    <a:pt x="26" y="43"/>
                    <a:pt x="25" y="41"/>
                    <a:pt x="24" y="39"/>
                  </a:cubicBezTo>
                  <a:cubicBezTo>
                    <a:pt x="24" y="38"/>
                    <a:pt x="24" y="38"/>
                    <a:pt x="24" y="37"/>
                  </a:cubicBezTo>
                  <a:cubicBezTo>
                    <a:pt x="23" y="36"/>
                    <a:pt x="23" y="34"/>
                    <a:pt x="23" y="32"/>
                  </a:cubicBezTo>
                  <a:cubicBezTo>
                    <a:pt x="22" y="31"/>
                    <a:pt x="22" y="30"/>
                    <a:pt x="22" y="28"/>
                  </a:cubicBezTo>
                  <a:cubicBezTo>
                    <a:pt x="21" y="26"/>
                    <a:pt x="20" y="23"/>
                    <a:pt x="19" y="21"/>
                  </a:cubicBezTo>
                  <a:cubicBezTo>
                    <a:pt x="18" y="18"/>
                    <a:pt x="17" y="14"/>
                    <a:pt x="16" y="11"/>
                  </a:cubicBezTo>
                  <a:cubicBezTo>
                    <a:pt x="16" y="10"/>
                    <a:pt x="16" y="9"/>
                    <a:pt x="16" y="8"/>
                  </a:cubicBezTo>
                  <a:cubicBezTo>
                    <a:pt x="16" y="6"/>
                    <a:pt x="16" y="3"/>
                    <a:pt x="13" y="1"/>
                  </a:cubicBezTo>
                  <a:cubicBezTo>
                    <a:pt x="13" y="1"/>
                    <a:pt x="13" y="0"/>
                    <a:pt x="13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0"/>
                    <a:pt x="10" y="1"/>
                    <a:pt x="10" y="1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7" y="16"/>
                    <a:pt x="4" y="30"/>
                    <a:pt x="1" y="39"/>
                  </a:cubicBezTo>
                  <a:cubicBezTo>
                    <a:pt x="1" y="40"/>
                    <a:pt x="1" y="40"/>
                    <a:pt x="1" y="40"/>
                  </a:cubicBezTo>
                  <a:cubicBezTo>
                    <a:pt x="0" y="41"/>
                    <a:pt x="0" y="43"/>
                    <a:pt x="0" y="44"/>
                  </a:cubicBezTo>
                  <a:cubicBezTo>
                    <a:pt x="1" y="44"/>
                    <a:pt x="1" y="45"/>
                    <a:pt x="2" y="45"/>
                  </a:cubicBezTo>
                  <a:cubicBezTo>
                    <a:pt x="2" y="46"/>
                    <a:pt x="3" y="46"/>
                    <a:pt x="3" y="46"/>
                  </a:cubicBezTo>
                  <a:cubicBezTo>
                    <a:pt x="5" y="46"/>
                    <a:pt x="5" y="44"/>
                    <a:pt x="6" y="44"/>
                  </a:cubicBezTo>
                  <a:cubicBezTo>
                    <a:pt x="6" y="43"/>
                    <a:pt x="6" y="43"/>
                    <a:pt x="6" y="43"/>
                  </a:cubicBezTo>
                  <a:cubicBezTo>
                    <a:pt x="8" y="39"/>
                    <a:pt x="9" y="33"/>
                    <a:pt x="10" y="27"/>
                  </a:cubicBezTo>
                  <a:cubicBezTo>
                    <a:pt x="11" y="23"/>
                    <a:pt x="11" y="20"/>
                    <a:pt x="12" y="17"/>
                  </a:cubicBezTo>
                  <a:cubicBezTo>
                    <a:pt x="14" y="29"/>
                    <a:pt x="14" y="44"/>
                    <a:pt x="13" y="58"/>
                  </a:cubicBezTo>
                  <a:cubicBezTo>
                    <a:pt x="13" y="68"/>
                    <a:pt x="13" y="78"/>
                    <a:pt x="14" y="87"/>
                  </a:cubicBezTo>
                  <a:cubicBezTo>
                    <a:pt x="14" y="96"/>
                    <a:pt x="15" y="105"/>
                    <a:pt x="16" y="115"/>
                  </a:cubicBezTo>
                  <a:cubicBezTo>
                    <a:pt x="17" y="134"/>
                    <a:pt x="19" y="155"/>
                    <a:pt x="18" y="173"/>
                  </a:cubicBezTo>
                  <a:cubicBezTo>
                    <a:pt x="16" y="173"/>
                    <a:pt x="16" y="173"/>
                    <a:pt x="16" y="173"/>
                  </a:cubicBezTo>
                  <a:cubicBezTo>
                    <a:pt x="16" y="173"/>
                    <a:pt x="15" y="173"/>
                    <a:pt x="15" y="174"/>
                  </a:cubicBezTo>
                  <a:cubicBezTo>
                    <a:pt x="15" y="174"/>
                    <a:pt x="15" y="174"/>
                    <a:pt x="15" y="175"/>
                  </a:cubicBezTo>
                  <a:cubicBezTo>
                    <a:pt x="15" y="175"/>
                    <a:pt x="15" y="175"/>
                    <a:pt x="15" y="175"/>
                  </a:cubicBezTo>
                  <a:cubicBezTo>
                    <a:pt x="15" y="176"/>
                    <a:pt x="15" y="177"/>
                    <a:pt x="16" y="178"/>
                  </a:cubicBezTo>
                  <a:cubicBezTo>
                    <a:pt x="15" y="179"/>
                    <a:pt x="15" y="180"/>
                    <a:pt x="16" y="181"/>
                  </a:cubicBezTo>
                  <a:cubicBezTo>
                    <a:pt x="18" y="183"/>
                    <a:pt x="21" y="183"/>
                    <a:pt x="23" y="183"/>
                  </a:cubicBezTo>
                  <a:cubicBezTo>
                    <a:pt x="24" y="183"/>
                    <a:pt x="26" y="183"/>
                    <a:pt x="27" y="183"/>
                  </a:cubicBezTo>
                  <a:cubicBezTo>
                    <a:pt x="29" y="183"/>
                    <a:pt x="30" y="183"/>
                    <a:pt x="31" y="183"/>
                  </a:cubicBezTo>
                  <a:cubicBezTo>
                    <a:pt x="43" y="182"/>
                    <a:pt x="55" y="182"/>
                    <a:pt x="67" y="182"/>
                  </a:cubicBezTo>
                  <a:cubicBezTo>
                    <a:pt x="79" y="181"/>
                    <a:pt x="91" y="181"/>
                    <a:pt x="102" y="180"/>
                  </a:cubicBezTo>
                  <a:cubicBezTo>
                    <a:pt x="102" y="180"/>
                    <a:pt x="103" y="180"/>
                    <a:pt x="103" y="180"/>
                  </a:cubicBezTo>
                  <a:cubicBezTo>
                    <a:pt x="103" y="180"/>
                    <a:pt x="104" y="180"/>
                    <a:pt x="106" y="180"/>
                  </a:cubicBezTo>
                  <a:cubicBezTo>
                    <a:pt x="106" y="180"/>
                    <a:pt x="107" y="180"/>
                    <a:pt x="108" y="180"/>
                  </a:cubicBezTo>
                  <a:cubicBezTo>
                    <a:pt x="109" y="180"/>
                    <a:pt x="110" y="180"/>
                    <a:pt x="111" y="180"/>
                  </a:cubicBezTo>
                  <a:cubicBezTo>
                    <a:pt x="121" y="179"/>
                    <a:pt x="130" y="179"/>
                    <a:pt x="139" y="178"/>
                  </a:cubicBezTo>
                  <a:cubicBezTo>
                    <a:pt x="150" y="178"/>
                    <a:pt x="160" y="177"/>
                    <a:pt x="170" y="176"/>
                  </a:cubicBezTo>
                  <a:cubicBezTo>
                    <a:pt x="186" y="175"/>
                    <a:pt x="201" y="174"/>
                    <a:pt x="216" y="174"/>
                  </a:cubicBezTo>
                  <a:cubicBezTo>
                    <a:pt x="225" y="174"/>
                    <a:pt x="232" y="175"/>
                    <a:pt x="240" y="175"/>
                  </a:cubicBezTo>
                  <a:cubicBezTo>
                    <a:pt x="236" y="176"/>
                    <a:pt x="233" y="177"/>
                    <a:pt x="231" y="180"/>
                  </a:cubicBezTo>
                  <a:cubicBezTo>
                    <a:pt x="231" y="181"/>
                    <a:pt x="231" y="181"/>
                    <a:pt x="231" y="182"/>
                  </a:cubicBezTo>
                  <a:cubicBezTo>
                    <a:pt x="231" y="182"/>
                    <a:pt x="232" y="182"/>
                    <a:pt x="232" y="182"/>
                  </a:cubicBezTo>
                  <a:cubicBezTo>
                    <a:pt x="236" y="183"/>
                    <a:pt x="240" y="181"/>
                    <a:pt x="244" y="180"/>
                  </a:cubicBezTo>
                  <a:cubicBezTo>
                    <a:pt x="246" y="179"/>
                    <a:pt x="248" y="178"/>
                    <a:pt x="251" y="178"/>
                  </a:cubicBezTo>
                  <a:cubicBezTo>
                    <a:pt x="253" y="177"/>
                    <a:pt x="255" y="177"/>
                    <a:pt x="257" y="178"/>
                  </a:cubicBezTo>
                  <a:cubicBezTo>
                    <a:pt x="259" y="178"/>
                    <a:pt x="260" y="178"/>
                    <a:pt x="261" y="178"/>
                  </a:cubicBezTo>
                  <a:cubicBezTo>
                    <a:pt x="261" y="178"/>
                    <a:pt x="262" y="178"/>
                    <a:pt x="263" y="178"/>
                  </a:cubicBezTo>
                  <a:cubicBezTo>
                    <a:pt x="263" y="178"/>
                    <a:pt x="264" y="178"/>
                    <a:pt x="265" y="178"/>
                  </a:cubicBezTo>
                  <a:cubicBezTo>
                    <a:pt x="267" y="178"/>
                    <a:pt x="269" y="178"/>
                    <a:pt x="271" y="176"/>
                  </a:cubicBezTo>
                  <a:cubicBezTo>
                    <a:pt x="271" y="175"/>
                    <a:pt x="271" y="175"/>
                    <a:pt x="271" y="174"/>
                  </a:cubicBezTo>
                  <a:cubicBezTo>
                    <a:pt x="270" y="173"/>
                    <a:pt x="268" y="172"/>
                    <a:pt x="267" y="172"/>
                  </a:cubicBezTo>
                  <a:close/>
                  <a:moveTo>
                    <a:pt x="24" y="178"/>
                  </a:moveTo>
                  <a:cubicBezTo>
                    <a:pt x="24" y="178"/>
                    <a:pt x="24" y="178"/>
                    <a:pt x="23" y="178"/>
                  </a:cubicBezTo>
                  <a:cubicBezTo>
                    <a:pt x="23" y="178"/>
                    <a:pt x="23" y="177"/>
                    <a:pt x="24" y="177"/>
                  </a:cubicBezTo>
                  <a:cubicBezTo>
                    <a:pt x="24" y="178"/>
                    <a:pt x="24" y="178"/>
                    <a:pt x="24" y="178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2" name="Freeform 192"/>
            <p:cNvSpPr/>
            <p:nvPr/>
          </p:nvSpPr>
          <p:spPr bwMode="auto">
            <a:xfrm>
              <a:off x="6516688" y="3878263"/>
              <a:ext cx="515938" cy="271463"/>
            </a:xfrm>
            <a:custGeom>
              <a:avLst/>
              <a:gdLst>
                <a:gd name="T0" fmla="*/ 3 w 213"/>
                <a:gd name="T1" fmla="*/ 110 h 112"/>
                <a:gd name="T2" fmla="*/ 6 w 213"/>
                <a:gd name="T3" fmla="*/ 108 h 112"/>
                <a:gd name="T4" fmla="*/ 8 w 213"/>
                <a:gd name="T5" fmla="*/ 107 h 112"/>
                <a:gd name="T6" fmla="*/ 40 w 213"/>
                <a:gd name="T7" fmla="*/ 76 h 112"/>
                <a:gd name="T8" fmla="*/ 48 w 213"/>
                <a:gd name="T9" fmla="*/ 111 h 112"/>
                <a:gd name="T10" fmla="*/ 49 w 213"/>
                <a:gd name="T11" fmla="*/ 112 h 112"/>
                <a:gd name="T12" fmla="*/ 62 w 213"/>
                <a:gd name="T13" fmla="*/ 98 h 112"/>
                <a:gd name="T14" fmla="*/ 96 w 213"/>
                <a:gd name="T15" fmla="*/ 45 h 112"/>
                <a:gd name="T16" fmla="*/ 101 w 213"/>
                <a:gd name="T17" fmla="*/ 37 h 112"/>
                <a:gd name="T18" fmla="*/ 112 w 213"/>
                <a:gd name="T19" fmla="*/ 54 h 112"/>
                <a:gd name="T20" fmla="*/ 113 w 213"/>
                <a:gd name="T21" fmla="*/ 57 h 112"/>
                <a:gd name="T22" fmla="*/ 118 w 213"/>
                <a:gd name="T23" fmla="*/ 62 h 112"/>
                <a:gd name="T24" fmla="*/ 122 w 213"/>
                <a:gd name="T25" fmla="*/ 67 h 112"/>
                <a:gd name="T26" fmla="*/ 126 w 213"/>
                <a:gd name="T27" fmla="*/ 72 h 112"/>
                <a:gd name="T28" fmla="*/ 130 w 213"/>
                <a:gd name="T29" fmla="*/ 78 h 112"/>
                <a:gd name="T30" fmla="*/ 139 w 213"/>
                <a:gd name="T31" fmla="*/ 75 h 112"/>
                <a:gd name="T32" fmla="*/ 139 w 213"/>
                <a:gd name="T33" fmla="*/ 73 h 112"/>
                <a:gd name="T34" fmla="*/ 200 w 213"/>
                <a:gd name="T35" fmla="*/ 16 h 112"/>
                <a:gd name="T36" fmla="*/ 197 w 213"/>
                <a:gd name="T37" fmla="*/ 24 h 112"/>
                <a:gd name="T38" fmla="*/ 193 w 213"/>
                <a:gd name="T39" fmla="*/ 35 h 112"/>
                <a:gd name="T40" fmla="*/ 199 w 213"/>
                <a:gd name="T41" fmla="*/ 30 h 112"/>
                <a:gd name="T42" fmla="*/ 201 w 213"/>
                <a:gd name="T43" fmla="*/ 26 h 112"/>
                <a:gd name="T44" fmla="*/ 210 w 213"/>
                <a:gd name="T45" fmla="*/ 8 h 112"/>
                <a:gd name="T46" fmla="*/ 212 w 213"/>
                <a:gd name="T47" fmla="*/ 1 h 112"/>
                <a:gd name="T48" fmla="*/ 203 w 213"/>
                <a:gd name="T49" fmla="*/ 5 h 112"/>
                <a:gd name="T50" fmla="*/ 185 w 213"/>
                <a:gd name="T51" fmla="*/ 13 h 112"/>
                <a:gd name="T52" fmla="*/ 179 w 213"/>
                <a:gd name="T53" fmla="*/ 19 h 112"/>
                <a:gd name="T54" fmla="*/ 187 w 213"/>
                <a:gd name="T55" fmla="*/ 18 h 112"/>
                <a:gd name="T56" fmla="*/ 192 w 213"/>
                <a:gd name="T57" fmla="*/ 16 h 112"/>
                <a:gd name="T58" fmla="*/ 182 w 213"/>
                <a:gd name="T59" fmla="*/ 26 h 112"/>
                <a:gd name="T60" fmla="*/ 133 w 213"/>
                <a:gd name="T61" fmla="*/ 71 h 112"/>
                <a:gd name="T62" fmla="*/ 126 w 213"/>
                <a:gd name="T63" fmla="*/ 63 h 112"/>
                <a:gd name="T64" fmla="*/ 106 w 213"/>
                <a:gd name="T65" fmla="*/ 34 h 112"/>
                <a:gd name="T66" fmla="*/ 101 w 213"/>
                <a:gd name="T67" fmla="*/ 28 h 112"/>
                <a:gd name="T68" fmla="*/ 76 w 213"/>
                <a:gd name="T69" fmla="*/ 68 h 112"/>
                <a:gd name="T70" fmla="*/ 64 w 213"/>
                <a:gd name="T71" fmla="*/ 87 h 112"/>
                <a:gd name="T72" fmla="*/ 52 w 213"/>
                <a:gd name="T73" fmla="*/ 103 h 112"/>
                <a:gd name="T74" fmla="*/ 45 w 213"/>
                <a:gd name="T75" fmla="*/ 68 h 112"/>
                <a:gd name="T76" fmla="*/ 39 w 213"/>
                <a:gd name="T77" fmla="*/ 70 h 112"/>
                <a:gd name="T78" fmla="*/ 24 w 213"/>
                <a:gd name="T79" fmla="*/ 84 h 112"/>
                <a:gd name="T80" fmla="*/ 0 w 213"/>
                <a:gd name="T81" fmla="*/ 107 h 112"/>
                <a:gd name="T82" fmla="*/ 1 w 213"/>
                <a:gd name="T83" fmla="*/ 110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13" h="112">
                  <a:moveTo>
                    <a:pt x="1" y="110"/>
                  </a:moveTo>
                  <a:cubicBezTo>
                    <a:pt x="2" y="111"/>
                    <a:pt x="3" y="110"/>
                    <a:pt x="3" y="110"/>
                  </a:cubicBezTo>
                  <a:cubicBezTo>
                    <a:pt x="4" y="109"/>
                    <a:pt x="4" y="109"/>
                    <a:pt x="4" y="109"/>
                  </a:cubicBezTo>
                  <a:cubicBezTo>
                    <a:pt x="5" y="108"/>
                    <a:pt x="5" y="108"/>
                    <a:pt x="6" y="108"/>
                  </a:cubicBezTo>
                  <a:cubicBezTo>
                    <a:pt x="7" y="107"/>
                    <a:pt x="7" y="107"/>
                    <a:pt x="8" y="107"/>
                  </a:cubicBezTo>
                  <a:cubicBezTo>
                    <a:pt x="8" y="107"/>
                    <a:pt x="8" y="107"/>
                    <a:pt x="8" y="107"/>
                  </a:cubicBezTo>
                  <a:cubicBezTo>
                    <a:pt x="16" y="99"/>
                    <a:pt x="25" y="91"/>
                    <a:pt x="32" y="83"/>
                  </a:cubicBezTo>
                  <a:cubicBezTo>
                    <a:pt x="35" y="81"/>
                    <a:pt x="38" y="79"/>
                    <a:pt x="40" y="76"/>
                  </a:cubicBezTo>
                  <a:cubicBezTo>
                    <a:pt x="41" y="80"/>
                    <a:pt x="42" y="84"/>
                    <a:pt x="43" y="88"/>
                  </a:cubicBezTo>
                  <a:cubicBezTo>
                    <a:pt x="45" y="96"/>
                    <a:pt x="46" y="104"/>
                    <a:pt x="48" y="111"/>
                  </a:cubicBezTo>
                  <a:cubicBezTo>
                    <a:pt x="48" y="112"/>
                    <a:pt x="49" y="112"/>
                    <a:pt x="49" y="112"/>
                  </a:cubicBezTo>
                  <a:cubicBezTo>
                    <a:pt x="49" y="112"/>
                    <a:pt x="49" y="112"/>
                    <a:pt x="49" y="112"/>
                  </a:cubicBezTo>
                  <a:cubicBezTo>
                    <a:pt x="50" y="112"/>
                    <a:pt x="50" y="112"/>
                    <a:pt x="50" y="112"/>
                  </a:cubicBezTo>
                  <a:cubicBezTo>
                    <a:pt x="56" y="109"/>
                    <a:pt x="59" y="103"/>
                    <a:pt x="62" y="98"/>
                  </a:cubicBezTo>
                  <a:cubicBezTo>
                    <a:pt x="63" y="97"/>
                    <a:pt x="64" y="95"/>
                    <a:pt x="65" y="94"/>
                  </a:cubicBezTo>
                  <a:cubicBezTo>
                    <a:pt x="75" y="79"/>
                    <a:pt x="86" y="62"/>
                    <a:pt x="96" y="45"/>
                  </a:cubicBezTo>
                  <a:cubicBezTo>
                    <a:pt x="96" y="45"/>
                    <a:pt x="96" y="44"/>
                    <a:pt x="97" y="43"/>
                  </a:cubicBezTo>
                  <a:cubicBezTo>
                    <a:pt x="98" y="41"/>
                    <a:pt x="99" y="39"/>
                    <a:pt x="101" y="37"/>
                  </a:cubicBezTo>
                  <a:cubicBezTo>
                    <a:pt x="103" y="41"/>
                    <a:pt x="106" y="45"/>
                    <a:pt x="109" y="49"/>
                  </a:cubicBezTo>
                  <a:cubicBezTo>
                    <a:pt x="110" y="51"/>
                    <a:pt x="111" y="52"/>
                    <a:pt x="112" y="54"/>
                  </a:cubicBezTo>
                  <a:cubicBezTo>
                    <a:pt x="112" y="54"/>
                    <a:pt x="113" y="55"/>
                    <a:pt x="113" y="55"/>
                  </a:cubicBezTo>
                  <a:cubicBezTo>
                    <a:pt x="113" y="56"/>
                    <a:pt x="113" y="57"/>
                    <a:pt x="113" y="57"/>
                  </a:cubicBezTo>
                  <a:cubicBezTo>
                    <a:pt x="114" y="58"/>
                    <a:pt x="115" y="59"/>
                    <a:pt x="116" y="60"/>
                  </a:cubicBezTo>
                  <a:cubicBezTo>
                    <a:pt x="117" y="61"/>
                    <a:pt x="117" y="61"/>
                    <a:pt x="118" y="62"/>
                  </a:cubicBezTo>
                  <a:cubicBezTo>
                    <a:pt x="119" y="63"/>
                    <a:pt x="119" y="64"/>
                    <a:pt x="120" y="64"/>
                  </a:cubicBezTo>
                  <a:cubicBezTo>
                    <a:pt x="120" y="65"/>
                    <a:pt x="121" y="66"/>
                    <a:pt x="122" y="67"/>
                  </a:cubicBezTo>
                  <a:cubicBezTo>
                    <a:pt x="123" y="68"/>
                    <a:pt x="123" y="69"/>
                    <a:pt x="124" y="69"/>
                  </a:cubicBezTo>
                  <a:cubicBezTo>
                    <a:pt x="125" y="70"/>
                    <a:pt x="126" y="71"/>
                    <a:pt x="126" y="72"/>
                  </a:cubicBezTo>
                  <a:cubicBezTo>
                    <a:pt x="127" y="73"/>
                    <a:pt x="127" y="74"/>
                    <a:pt x="127" y="74"/>
                  </a:cubicBezTo>
                  <a:cubicBezTo>
                    <a:pt x="128" y="76"/>
                    <a:pt x="129" y="77"/>
                    <a:pt x="130" y="78"/>
                  </a:cubicBezTo>
                  <a:cubicBezTo>
                    <a:pt x="131" y="78"/>
                    <a:pt x="131" y="79"/>
                    <a:pt x="131" y="78"/>
                  </a:cubicBezTo>
                  <a:cubicBezTo>
                    <a:pt x="134" y="78"/>
                    <a:pt x="137" y="78"/>
                    <a:pt x="139" y="75"/>
                  </a:cubicBezTo>
                  <a:cubicBezTo>
                    <a:pt x="139" y="75"/>
                    <a:pt x="139" y="74"/>
                    <a:pt x="139" y="74"/>
                  </a:cubicBezTo>
                  <a:cubicBezTo>
                    <a:pt x="139" y="74"/>
                    <a:pt x="139" y="74"/>
                    <a:pt x="139" y="73"/>
                  </a:cubicBezTo>
                  <a:cubicBezTo>
                    <a:pt x="147" y="66"/>
                    <a:pt x="156" y="57"/>
                    <a:pt x="164" y="49"/>
                  </a:cubicBezTo>
                  <a:cubicBezTo>
                    <a:pt x="176" y="38"/>
                    <a:pt x="188" y="27"/>
                    <a:pt x="200" y="16"/>
                  </a:cubicBezTo>
                  <a:cubicBezTo>
                    <a:pt x="199" y="19"/>
                    <a:pt x="198" y="21"/>
                    <a:pt x="197" y="23"/>
                  </a:cubicBezTo>
                  <a:cubicBezTo>
                    <a:pt x="197" y="24"/>
                    <a:pt x="197" y="24"/>
                    <a:pt x="197" y="24"/>
                  </a:cubicBezTo>
                  <a:cubicBezTo>
                    <a:pt x="196" y="24"/>
                    <a:pt x="196" y="25"/>
                    <a:pt x="195" y="26"/>
                  </a:cubicBezTo>
                  <a:cubicBezTo>
                    <a:pt x="194" y="29"/>
                    <a:pt x="192" y="32"/>
                    <a:pt x="193" y="35"/>
                  </a:cubicBezTo>
                  <a:cubicBezTo>
                    <a:pt x="193" y="36"/>
                    <a:pt x="193" y="36"/>
                    <a:pt x="194" y="36"/>
                  </a:cubicBezTo>
                  <a:cubicBezTo>
                    <a:pt x="198" y="35"/>
                    <a:pt x="199" y="32"/>
                    <a:pt x="199" y="30"/>
                  </a:cubicBezTo>
                  <a:cubicBezTo>
                    <a:pt x="200" y="29"/>
                    <a:pt x="200" y="28"/>
                    <a:pt x="200" y="27"/>
                  </a:cubicBezTo>
                  <a:cubicBezTo>
                    <a:pt x="201" y="26"/>
                    <a:pt x="201" y="26"/>
                    <a:pt x="201" y="26"/>
                  </a:cubicBezTo>
                  <a:cubicBezTo>
                    <a:pt x="203" y="20"/>
                    <a:pt x="206" y="15"/>
                    <a:pt x="208" y="10"/>
                  </a:cubicBezTo>
                  <a:cubicBezTo>
                    <a:pt x="209" y="9"/>
                    <a:pt x="209" y="9"/>
                    <a:pt x="210" y="8"/>
                  </a:cubicBezTo>
                  <a:cubicBezTo>
                    <a:pt x="212" y="6"/>
                    <a:pt x="213" y="4"/>
                    <a:pt x="212" y="1"/>
                  </a:cubicBezTo>
                  <a:cubicBezTo>
                    <a:pt x="212" y="1"/>
                    <a:pt x="212" y="1"/>
                    <a:pt x="212" y="1"/>
                  </a:cubicBezTo>
                  <a:cubicBezTo>
                    <a:pt x="211" y="0"/>
                    <a:pt x="211" y="0"/>
                    <a:pt x="211" y="1"/>
                  </a:cubicBezTo>
                  <a:cubicBezTo>
                    <a:pt x="208" y="2"/>
                    <a:pt x="205" y="3"/>
                    <a:pt x="203" y="5"/>
                  </a:cubicBezTo>
                  <a:cubicBezTo>
                    <a:pt x="197" y="8"/>
                    <a:pt x="192" y="10"/>
                    <a:pt x="187" y="12"/>
                  </a:cubicBezTo>
                  <a:cubicBezTo>
                    <a:pt x="186" y="13"/>
                    <a:pt x="185" y="13"/>
                    <a:pt x="185" y="13"/>
                  </a:cubicBezTo>
                  <a:cubicBezTo>
                    <a:pt x="182" y="14"/>
                    <a:pt x="179" y="14"/>
                    <a:pt x="178" y="18"/>
                  </a:cubicBezTo>
                  <a:cubicBezTo>
                    <a:pt x="178" y="18"/>
                    <a:pt x="178" y="19"/>
                    <a:pt x="179" y="19"/>
                  </a:cubicBezTo>
                  <a:cubicBezTo>
                    <a:pt x="179" y="20"/>
                    <a:pt x="181" y="20"/>
                    <a:pt x="182" y="20"/>
                  </a:cubicBezTo>
                  <a:cubicBezTo>
                    <a:pt x="183" y="20"/>
                    <a:pt x="185" y="19"/>
                    <a:pt x="187" y="18"/>
                  </a:cubicBezTo>
                  <a:cubicBezTo>
                    <a:pt x="188" y="18"/>
                    <a:pt x="188" y="18"/>
                    <a:pt x="189" y="17"/>
                  </a:cubicBezTo>
                  <a:cubicBezTo>
                    <a:pt x="190" y="17"/>
                    <a:pt x="191" y="16"/>
                    <a:pt x="192" y="16"/>
                  </a:cubicBezTo>
                  <a:cubicBezTo>
                    <a:pt x="192" y="16"/>
                    <a:pt x="192" y="16"/>
                    <a:pt x="193" y="16"/>
                  </a:cubicBezTo>
                  <a:cubicBezTo>
                    <a:pt x="189" y="19"/>
                    <a:pt x="186" y="22"/>
                    <a:pt x="182" y="26"/>
                  </a:cubicBezTo>
                  <a:cubicBezTo>
                    <a:pt x="167" y="40"/>
                    <a:pt x="151" y="55"/>
                    <a:pt x="136" y="70"/>
                  </a:cubicBezTo>
                  <a:cubicBezTo>
                    <a:pt x="135" y="70"/>
                    <a:pt x="134" y="71"/>
                    <a:pt x="133" y="71"/>
                  </a:cubicBezTo>
                  <a:cubicBezTo>
                    <a:pt x="133" y="72"/>
                    <a:pt x="133" y="72"/>
                    <a:pt x="133" y="72"/>
                  </a:cubicBezTo>
                  <a:cubicBezTo>
                    <a:pt x="132" y="71"/>
                    <a:pt x="130" y="69"/>
                    <a:pt x="126" y="63"/>
                  </a:cubicBezTo>
                  <a:cubicBezTo>
                    <a:pt x="126" y="62"/>
                    <a:pt x="125" y="62"/>
                    <a:pt x="125" y="62"/>
                  </a:cubicBezTo>
                  <a:cubicBezTo>
                    <a:pt x="118" y="53"/>
                    <a:pt x="111" y="43"/>
                    <a:pt x="106" y="34"/>
                  </a:cubicBezTo>
                  <a:cubicBezTo>
                    <a:pt x="106" y="34"/>
                    <a:pt x="105" y="33"/>
                    <a:pt x="105" y="32"/>
                  </a:cubicBezTo>
                  <a:cubicBezTo>
                    <a:pt x="104" y="31"/>
                    <a:pt x="104" y="29"/>
                    <a:pt x="101" y="28"/>
                  </a:cubicBezTo>
                  <a:cubicBezTo>
                    <a:pt x="101" y="28"/>
                    <a:pt x="100" y="28"/>
                    <a:pt x="100" y="29"/>
                  </a:cubicBezTo>
                  <a:cubicBezTo>
                    <a:pt x="92" y="42"/>
                    <a:pt x="83" y="56"/>
                    <a:pt x="76" y="68"/>
                  </a:cubicBezTo>
                  <a:cubicBezTo>
                    <a:pt x="74" y="70"/>
                    <a:pt x="73" y="73"/>
                    <a:pt x="71" y="76"/>
                  </a:cubicBezTo>
                  <a:cubicBezTo>
                    <a:pt x="68" y="80"/>
                    <a:pt x="66" y="84"/>
                    <a:pt x="64" y="87"/>
                  </a:cubicBezTo>
                  <a:cubicBezTo>
                    <a:pt x="63" y="89"/>
                    <a:pt x="62" y="90"/>
                    <a:pt x="61" y="91"/>
                  </a:cubicBezTo>
                  <a:cubicBezTo>
                    <a:pt x="58" y="95"/>
                    <a:pt x="55" y="100"/>
                    <a:pt x="52" y="103"/>
                  </a:cubicBezTo>
                  <a:cubicBezTo>
                    <a:pt x="51" y="98"/>
                    <a:pt x="50" y="93"/>
                    <a:pt x="49" y="88"/>
                  </a:cubicBezTo>
                  <a:cubicBezTo>
                    <a:pt x="47" y="81"/>
                    <a:pt x="45" y="74"/>
                    <a:pt x="45" y="68"/>
                  </a:cubicBezTo>
                  <a:cubicBezTo>
                    <a:pt x="45" y="67"/>
                    <a:pt x="44" y="67"/>
                    <a:pt x="44" y="67"/>
                  </a:cubicBezTo>
                  <a:cubicBezTo>
                    <a:pt x="41" y="67"/>
                    <a:pt x="40" y="68"/>
                    <a:pt x="39" y="70"/>
                  </a:cubicBezTo>
                  <a:cubicBezTo>
                    <a:pt x="38" y="70"/>
                    <a:pt x="38" y="71"/>
                    <a:pt x="38" y="71"/>
                  </a:cubicBezTo>
                  <a:cubicBezTo>
                    <a:pt x="33" y="76"/>
                    <a:pt x="29" y="80"/>
                    <a:pt x="24" y="84"/>
                  </a:cubicBezTo>
                  <a:cubicBezTo>
                    <a:pt x="18" y="90"/>
                    <a:pt x="12" y="96"/>
                    <a:pt x="6" y="102"/>
                  </a:cubicBezTo>
                  <a:cubicBezTo>
                    <a:pt x="5" y="103"/>
                    <a:pt x="1" y="105"/>
                    <a:pt x="0" y="107"/>
                  </a:cubicBezTo>
                  <a:cubicBezTo>
                    <a:pt x="0" y="108"/>
                    <a:pt x="0" y="109"/>
                    <a:pt x="0" y="110"/>
                  </a:cubicBezTo>
                  <a:cubicBezTo>
                    <a:pt x="0" y="110"/>
                    <a:pt x="1" y="110"/>
                    <a:pt x="1" y="110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3" name="Freeform 193"/>
            <p:cNvSpPr>
              <a:spLocks noEditPoints="1"/>
            </p:cNvSpPr>
            <p:nvPr/>
          </p:nvSpPr>
          <p:spPr bwMode="auto">
            <a:xfrm>
              <a:off x="6365875" y="3684588"/>
              <a:ext cx="798513" cy="784225"/>
            </a:xfrm>
            <a:custGeom>
              <a:avLst/>
              <a:gdLst>
                <a:gd name="T0" fmla="*/ 327 w 329"/>
                <a:gd name="T1" fmla="*/ 181 h 324"/>
                <a:gd name="T2" fmla="*/ 321 w 329"/>
                <a:gd name="T3" fmla="*/ 92 h 324"/>
                <a:gd name="T4" fmla="*/ 321 w 329"/>
                <a:gd name="T5" fmla="*/ 68 h 324"/>
                <a:gd name="T6" fmla="*/ 293 w 329"/>
                <a:gd name="T7" fmla="*/ 3 h 324"/>
                <a:gd name="T8" fmla="*/ 249 w 329"/>
                <a:gd name="T9" fmla="*/ 1 h 324"/>
                <a:gd name="T10" fmla="*/ 127 w 329"/>
                <a:gd name="T11" fmla="*/ 3 h 324"/>
                <a:gd name="T12" fmla="*/ 42 w 329"/>
                <a:gd name="T13" fmla="*/ 6 h 324"/>
                <a:gd name="T14" fmla="*/ 2 w 329"/>
                <a:gd name="T15" fmla="*/ 47 h 324"/>
                <a:gd name="T16" fmla="*/ 6 w 329"/>
                <a:gd name="T17" fmla="*/ 101 h 324"/>
                <a:gd name="T18" fmla="*/ 8 w 329"/>
                <a:gd name="T19" fmla="*/ 141 h 324"/>
                <a:gd name="T20" fmla="*/ 14 w 329"/>
                <a:gd name="T21" fmla="*/ 244 h 324"/>
                <a:gd name="T22" fmla="*/ 52 w 329"/>
                <a:gd name="T23" fmla="*/ 259 h 324"/>
                <a:gd name="T24" fmla="*/ 60 w 329"/>
                <a:gd name="T25" fmla="*/ 259 h 324"/>
                <a:gd name="T26" fmla="*/ 65 w 329"/>
                <a:gd name="T27" fmla="*/ 259 h 324"/>
                <a:gd name="T28" fmla="*/ 43 w 329"/>
                <a:gd name="T29" fmla="*/ 321 h 324"/>
                <a:gd name="T30" fmla="*/ 54 w 329"/>
                <a:gd name="T31" fmla="*/ 323 h 324"/>
                <a:gd name="T32" fmla="*/ 73 w 329"/>
                <a:gd name="T33" fmla="*/ 320 h 324"/>
                <a:gd name="T34" fmla="*/ 88 w 329"/>
                <a:gd name="T35" fmla="*/ 318 h 324"/>
                <a:gd name="T36" fmla="*/ 79 w 329"/>
                <a:gd name="T37" fmla="*/ 316 h 324"/>
                <a:gd name="T38" fmla="*/ 70 w 329"/>
                <a:gd name="T39" fmla="*/ 316 h 324"/>
                <a:gd name="T40" fmla="*/ 71 w 329"/>
                <a:gd name="T41" fmla="*/ 258 h 324"/>
                <a:gd name="T42" fmla="*/ 132 w 329"/>
                <a:gd name="T43" fmla="*/ 257 h 324"/>
                <a:gd name="T44" fmla="*/ 268 w 329"/>
                <a:gd name="T45" fmla="*/ 252 h 324"/>
                <a:gd name="T46" fmla="*/ 260 w 329"/>
                <a:gd name="T47" fmla="*/ 313 h 324"/>
                <a:gd name="T48" fmla="*/ 249 w 329"/>
                <a:gd name="T49" fmla="*/ 316 h 324"/>
                <a:gd name="T50" fmla="*/ 268 w 329"/>
                <a:gd name="T51" fmla="*/ 317 h 324"/>
                <a:gd name="T52" fmla="*/ 275 w 329"/>
                <a:gd name="T53" fmla="*/ 318 h 324"/>
                <a:gd name="T54" fmla="*/ 294 w 329"/>
                <a:gd name="T55" fmla="*/ 316 h 324"/>
                <a:gd name="T56" fmla="*/ 289 w 329"/>
                <a:gd name="T57" fmla="*/ 314 h 324"/>
                <a:gd name="T58" fmla="*/ 279 w 329"/>
                <a:gd name="T59" fmla="*/ 252 h 324"/>
                <a:gd name="T60" fmla="*/ 310 w 329"/>
                <a:gd name="T61" fmla="*/ 253 h 324"/>
                <a:gd name="T62" fmla="*/ 329 w 329"/>
                <a:gd name="T63" fmla="*/ 229 h 324"/>
                <a:gd name="T64" fmla="*/ 209 w 329"/>
                <a:gd name="T65" fmla="*/ 248 h 324"/>
                <a:gd name="T66" fmla="*/ 149 w 329"/>
                <a:gd name="T67" fmla="*/ 251 h 324"/>
                <a:gd name="T68" fmla="*/ 97 w 329"/>
                <a:gd name="T69" fmla="*/ 253 h 324"/>
                <a:gd name="T70" fmla="*/ 63 w 329"/>
                <a:gd name="T71" fmla="*/ 253 h 324"/>
                <a:gd name="T72" fmla="*/ 17 w 329"/>
                <a:gd name="T73" fmla="*/ 223 h 324"/>
                <a:gd name="T74" fmla="*/ 15 w 329"/>
                <a:gd name="T75" fmla="*/ 175 h 324"/>
                <a:gd name="T76" fmla="*/ 11 w 329"/>
                <a:gd name="T77" fmla="*/ 116 h 324"/>
                <a:gd name="T78" fmla="*/ 7 w 329"/>
                <a:gd name="T79" fmla="*/ 45 h 324"/>
                <a:gd name="T80" fmla="*/ 9 w 329"/>
                <a:gd name="T81" fmla="*/ 33 h 324"/>
                <a:gd name="T82" fmla="*/ 59 w 329"/>
                <a:gd name="T83" fmla="*/ 9 h 324"/>
                <a:gd name="T84" fmla="*/ 187 w 329"/>
                <a:gd name="T85" fmla="*/ 6 h 324"/>
                <a:gd name="T86" fmla="*/ 311 w 329"/>
                <a:gd name="T87" fmla="*/ 19 h 324"/>
                <a:gd name="T88" fmla="*/ 314 w 329"/>
                <a:gd name="T89" fmla="*/ 31 h 324"/>
                <a:gd name="T90" fmla="*/ 314 w 329"/>
                <a:gd name="T91" fmla="*/ 39 h 324"/>
                <a:gd name="T92" fmla="*/ 320 w 329"/>
                <a:gd name="T93" fmla="*/ 154 h 324"/>
                <a:gd name="T94" fmla="*/ 324 w 329"/>
                <a:gd name="T95" fmla="*/ 211 h 324"/>
                <a:gd name="T96" fmla="*/ 309 w 329"/>
                <a:gd name="T97" fmla="*/ 250 h 3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29" h="324">
                  <a:moveTo>
                    <a:pt x="329" y="229"/>
                  </a:moveTo>
                  <a:cubicBezTo>
                    <a:pt x="329" y="221"/>
                    <a:pt x="329" y="212"/>
                    <a:pt x="328" y="201"/>
                  </a:cubicBezTo>
                  <a:cubicBezTo>
                    <a:pt x="328" y="197"/>
                    <a:pt x="328" y="193"/>
                    <a:pt x="328" y="189"/>
                  </a:cubicBezTo>
                  <a:cubicBezTo>
                    <a:pt x="327" y="186"/>
                    <a:pt x="327" y="184"/>
                    <a:pt x="327" y="181"/>
                  </a:cubicBezTo>
                  <a:cubicBezTo>
                    <a:pt x="327" y="174"/>
                    <a:pt x="326" y="166"/>
                    <a:pt x="325" y="159"/>
                  </a:cubicBezTo>
                  <a:cubicBezTo>
                    <a:pt x="324" y="153"/>
                    <a:pt x="323" y="147"/>
                    <a:pt x="323" y="140"/>
                  </a:cubicBezTo>
                  <a:cubicBezTo>
                    <a:pt x="322" y="132"/>
                    <a:pt x="322" y="123"/>
                    <a:pt x="322" y="115"/>
                  </a:cubicBezTo>
                  <a:cubicBezTo>
                    <a:pt x="322" y="107"/>
                    <a:pt x="322" y="99"/>
                    <a:pt x="321" y="92"/>
                  </a:cubicBezTo>
                  <a:cubicBezTo>
                    <a:pt x="321" y="90"/>
                    <a:pt x="321" y="89"/>
                    <a:pt x="321" y="87"/>
                  </a:cubicBezTo>
                  <a:cubicBezTo>
                    <a:pt x="320" y="84"/>
                    <a:pt x="320" y="80"/>
                    <a:pt x="320" y="77"/>
                  </a:cubicBezTo>
                  <a:cubicBezTo>
                    <a:pt x="320" y="75"/>
                    <a:pt x="320" y="74"/>
                    <a:pt x="320" y="73"/>
                  </a:cubicBezTo>
                  <a:cubicBezTo>
                    <a:pt x="321" y="71"/>
                    <a:pt x="321" y="70"/>
                    <a:pt x="321" y="68"/>
                  </a:cubicBezTo>
                  <a:cubicBezTo>
                    <a:pt x="321" y="61"/>
                    <a:pt x="320" y="53"/>
                    <a:pt x="320" y="46"/>
                  </a:cubicBezTo>
                  <a:cubicBezTo>
                    <a:pt x="319" y="38"/>
                    <a:pt x="318" y="29"/>
                    <a:pt x="318" y="22"/>
                  </a:cubicBezTo>
                  <a:cubicBezTo>
                    <a:pt x="318" y="22"/>
                    <a:pt x="318" y="22"/>
                    <a:pt x="318" y="22"/>
                  </a:cubicBezTo>
                  <a:cubicBezTo>
                    <a:pt x="313" y="10"/>
                    <a:pt x="306" y="4"/>
                    <a:pt x="293" y="3"/>
                  </a:cubicBezTo>
                  <a:cubicBezTo>
                    <a:pt x="288" y="2"/>
                    <a:pt x="283" y="2"/>
                    <a:pt x="279" y="2"/>
                  </a:cubicBezTo>
                  <a:cubicBezTo>
                    <a:pt x="277" y="2"/>
                    <a:pt x="275" y="2"/>
                    <a:pt x="273" y="2"/>
                  </a:cubicBezTo>
                  <a:cubicBezTo>
                    <a:pt x="270" y="2"/>
                    <a:pt x="266" y="2"/>
                    <a:pt x="263" y="2"/>
                  </a:cubicBezTo>
                  <a:cubicBezTo>
                    <a:pt x="258" y="2"/>
                    <a:pt x="253" y="2"/>
                    <a:pt x="249" y="1"/>
                  </a:cubicBezTo>
                  <a:cubicBezTo>
                    <a:pt x="244" y="1"/>
                    <a:pt x="241" y="0"/>
                    <a:pt x="236" y="0"/>
                  </a:cubicBezTo>
                  <a:cubicBezTo>
                    <a:pt x="221" y="0"/>
                    <a:pt x="202" y="1"/>
                    <a:pt x="184" y="1"/>
                  </a:cubicBezTo>
                  <a:cubicBezTo>
                    <a:pt x="174" y="1"/>
                    <a:pt x="164" y="2"/>
                    <a:pt x="155" y="2"/>
                  </a:cubicBezTo>
                  <a:cubicBezTo>
                    <a:pt x="145" y="3"/>
                    <a:pt x="136" y="3"/>
                    <a:pt x="127" y="3"/>
                  </a:cubicBezTo>
                  <a:cubicBezTo>
                    <a:pt x="124" y="3"/>
                    <a:pt x="120" y="3"/>
                    <a:pt x="117" y="3"/>
                  </a:cubicBezTo>
                  <a:cubicBezTo>
                    <a:pt x="112" y="3"/>
                    <a:pt x="107" y="3"/>
                    <a:pt x="102" y="3"/>
                  </a:cubicBezTo>
                  <a:cubicBezTo>
                    <a:pt x="84" y="4"/>
                    <a:pt x="68" y="4"/>
                    <a:pt x="50" y="5"/>
                  </a:cubicBezTo>
                  <a:cubicBezTo>
                    <a:pt x="47" y="6"/>
                    <a:pt x="45" y="6"/>
                    <a:pt x="42" y="6"/>
                  </a:cubicBezTo>
                  <a:cubicBezTo>
                    <a:pt x="32" y="6"/>
                    <a:pt x="22" y="7"/>
                    <a:pt x="17" y="11"/>
                  </a:cubicBezTo>
                  <a:cubicBezTo>
                    <a:pt x="16" y="11"/>
                    <a:pt x="15" y="12"/>
                    <a:pt x="14" y="12"/>
                  </a:cubicBezTo>
                  <a:cubicBezTo>
                    <a:pt x="10" y="15"/>
                    <a:pt x="6" y="17"/>
                    <a:pt x="5" y="19"/>
                  </a:cubicBezTo>
                  <a:cubicBezTo>
                    <a:pt x="0" y="26"/>
                    <a:pt x="1" y="37"/>
                    <a:pt x="2" y="47"/>
                  </a:cubicBezTo>
                  <a:cubicBezTo>
                    <a:pt x="3" y="49"/>
                    <a:pt x="3" y="52"/>
                    <a:pt x="3" y="54"/>
                  </a:cubicBezTo>
                  <a:cubicBezTo>
                    <a:pt x="4" y="65"/>
                    <a:pt x="4" y="74"/>
                    <a:pt x="5" y="83"/>
                  </a:cubicBezTo>
                  <a:cubicBezTo>
                    <a:pt x="5" y="87"/>
                    <a:pt x="5" y="91"/>
                    <a:pt x="5" y="95"/>
                  </a:cubicBezTo>
                  <a:cubicBezTo>
                    <a:pt x="5" y="97"/>
                    <a:pt x="6" y="99"/>
                    <a:pt x="6" y="101"/>
                  </a:cubicBezTo>
                  <a:cubicBezTo>
                    <a:pt x="6" y="104"/>
                    <a:pt x="6" y="107"/>
                    <a:pt x="6" y="110"/>
                  </a:cubicBezTo>
                  <a:cubicBezTo>
                    <a:pt x="7" y="112"/>
                    <a:pt x="6" y="114"/>
                    <a:pt x="6" y="117"/>
                  </a:cubicBezTo>
                  <a:cubicBezTo>
                    <a:pt x="6" y="119"/>
                    <a:pt x="6" y="122"/>
                    <a:pt x="6" y="125"/>
                  </a:cubicBezTo>
                  <a:cubicBezTo>
                    <a:pt x="6" y="130"/>
                    <a:pt x="7" y="136"/>
                    <a:pt x="8" y="141"/>
                  </a:cubicBezTo>
                  <a:cubicBezTo>
                    <a:pt x="8" y="146"/>
                    <a:pt x="9" y="151"/>
                    <a:pt x="9" y="155"/>
                  </a:cubicBezTo>
                  <a:cubicBezTo>
                    <a:pt x="10" y="168"/>
                    <a:pt x="11" y="182"/>
                    <a:pt x="11" y="195"/>
                  </a:cubicBezTo>
                  <a:cubicBezTo>
                    <a:pt x="11" y="211"/>
                    <a:pt x="12" y="228"/>
                    <a:pt x="13" y="244"/>
                  </a:cubicBezTo>
                  <a:cubicBezTo>
                    <a:pt x="13" y="244"/>
                    <a:pt x="13" y="244"/>
                    <a:pt x="14" y="244"/>
                  </a:cubicBezTo>
                  <a:cubicBezTo>
                    <a:pt x="15" y="246"/>
                    <a:pt x="16" y="247"/>
                    <a:pt x="16" y="248"/>
                  </a:cubicBezTo>
                  <a:cubicBezTo>
                    <a:pt x="17" y="250"/>
                    <a:pt x="18" y="252"/>
                    <a:pt x="20" y="253"/>
                  </a:cubicBezTo>
                  <a:cubicBezTo>
                    <a:pt x="26" y="258"/>
                    <a:pt x="36" y="259"/>
                    <a:pt x="45" y="259"/>
                  </a:cubicBezTo>
                  <a:cubicBezTo>
                    <a:pt x="47" y="259"/>
                    <a:pt x="50" y="259"/>
                    <a:pt x="52" y="259"/>
                  </a:cubicBezTo>
                  <a:cubicBezTo>
                    <a:pt x="54" y="259"/>
                    <a:pt x="56" y="259"/>
                    <a:pt x="58" y="259"/>
                  </a:cubicBezTo>
                  <a:cubicBezTo>
                    <a:pt x="60" y="259"/>
                    <a:pt x="60" y="259"/>
                    <a:pt x="60" y="259"/>
                  </a:cubicBezTo>
                  <a:cubicBezTo>
                    <a:pt x="60" y="259"/>
                    <a:pt x="60" y="259"/>
                    <a:pt x="60" y="259"/>
                  </a:cubicBezTo>
                  <a:cubicBezTo>
                    <a:pt x="60" y="259"/>
                    <a:pt x="60" y="259"/>
                    <a:pt x="60" y="259"/>
                  </a:cubicBezTo>
                  <a:cubicBezTo>
                    <a:pt x="60" y="259"/>
                    <a:pt x="60" y="259"/>
                    <a:pt x="61" y="259"/>
                  </a:cubicBezTo>
                  <a:cubicBezTo>
                    <a:pt x="61" y="260"/>
                    <a:pt x="62" y="261"/>
                    <a:pt x="63" y="260"/>
                  </a:cubicBezTo>
                  <a:cubicBezTo>
                    <a:pt x="64" y="260"/>
                    <a:pt x="64" y="260"/>
                    <a:pt x="64" y="260"/>
                  </a:cubicBezTo>
                  <a:cubicBezTo>
                    <a:pt x="64" y="259"/>
                    <a:pt x="65" y="259"/>
                    <a:pt x="65" y="259"/>
                  </a:cubicBezTo>
                  <a:cubicBezTo>
                    <a:pt x="67" y="274"/>
                    <a:pt x="66" y="288"/>
                    <a:pt x="65" y="302"/>
                  </a:cubicBezTo>
                  <a:cubicBezTo>
                    <a:pt x="65" y="307"/>
                    <a:pt x="65" y="312"/>
                    <a:pt x="65" y="317"/>
                  </a:cubicBezTo>
                  <a:cubicBezTo>
                    <a:pt x="63" y="317"/>
                    <a:pt x="61" y="317"/>
                    <a:pt x="59" y="317"/>
                  </a:cubicBezTo>
                  <a:cubicBezTo>
                    <a:pt x="53" y="317"/>
                    <a:pt x="45" y="317"/>
                    <a:pt x="43" y="321"/>
                  </a:cubicBezTo>
                  <a:cubicBezTo>
                    <a:pt x="42" y="322"/>
                    <a:pt x="42" y="322"/>
                    <a:pt x="42" y="323"/>
                  </a:cubicBezTo>
                  <a:cubicBezTo>
                    <a:pt x="43" y="323"/>
                    <a:pt x="43" y="323"/>
                    <a:pt x="43" y="323"/>
                  </a:cubicBezTo>
                  <a:cubicBezTo>
                    <a:pt x="44" y="323"/>
                    <a:pt x="45" y="324"/>
                    <a:pt x="46" y="324"/>
                  </a:cubicBezTo>
                  <a:cubicBezTo>
                    <a:pt x="49" y="324"/>
                    <a:pt x="51" y="323"/>
                    <a:pt x="54" y="323"/>
                  </a:cubicBezTo>
                  <a:cubicBezTo>
                    <a:pt x="56" y="322"/>
                    <a:pt x="59" y="322"/>
                    <a:pt x="62" y="322"/>
                  </a:cubicBezTo>
                  <a:cubicBezTo>
                    <a:pt x="64" y="322"/>
                    <a:pt x="66" y="322"/>
                    <a:pt x="67" y="323"/>
                  </a:cubicBezTo>
                  <a:cubicBezTo>
                    <a:pt x="68" y="323"/>
                    <a:pt x="68" y="323"/>
                    <a:pt x="68" y="322"/>
                  </a:cubicBezTo>
                  <a:cubicBezTo>
                    <a:pt x="70" y="321"/>
                    <a:pt x="71" y="321"/>
                    <a:pt x="73" y="320"/>
                  </a:cubicBezTo>
                  <a:cubicBezTo>
                    <a:pt x="75" y="320"/>
                    <a:pt x="77" y="321"/>
                    <a:pt x="79" y="321"/>
                  </a:cubicBezTo>
                  <a:cubicBezTo>
                    <a:pt x="81" y="321"/>
                    <a:pt x="82" y="321"/>
                    <a:pt x="84" y="321"/>
                  </a:cubicBezTo>
                  <a:cubicBezTo>
                    <a:pt x="85" y="321"/>
                    <a:pt x="87" y="321"/>
                    <a:pt x="88" y="319"/>
                  </a:cubicBezTo>
                  <a:cubicBezTo>
                    <a:pt x="88" y="319"/>
                    <a:pt x="88" y="319"/>
                    <a:pt x="88" y="318"/>
                  </a:cubicBezTo>
                  <a:cubicBezTo>
                    <a:pt x="88" y="316"/>
                    <a:pt x="85" y="316"/>
                    <a:pt x="84" y="316"/>
                  </a:cubicBezTo>
                  <a:cubicBezTo>
                    <a:pt x="83" y="316"/>
                    <a:pt x="82" y="316"/>
                    <a:pt x="81" y="316"/>
                  </a:cubicBezTo>
                  <a:cubicBezTo>
                    <a:pt x="80" y="316"/>
                    <a:pt x="80" y="316"/>
                    <a:pt x="79" y="316"/>
                  </a:cubicBezTo>
                  <a:cubicBezTo>
                    <a:pt x="79" y="316"/>
                    <a:pt x="79" y="316"/>
                    <a:pt x="79" y="316"/>
                  </a:cubicBezTo>
                  <a:cubicBezTo>
                    <a:pt x="78" y="316"/>
                    <a:pt x="78" y="316"/>
                    <a:pt x="78" y="316"/>
                  </a:cubicBezTo>
                  <a:cubicBezTo>
                    <a:pt x="78" y="316"/>
                    <a:pt x="77" y="316"/>
                    <a:pt x="76" y="316"/>
                  </a:cubicBezTo>
                  <a:cubicBezTo>
                    <a:pt x="75" y="316"/>
                    <a:pt x="74" y="316"/>
                    <a:pt x="73" y="316"/>
                  </a:cubicBezTo>
                  <a:cubicBezTo>
                    <a:pt x="72" y="316"/>
                    <a:pt x="71" y="316"/>
                    <a:pt x="70" y="316"/>
                  </a:cubicBezTo>
                  <a:cubicBezTo>
                    <a:pt x="70" y="311"/>
                    <a:pt x="70" y="306"/>
                    <a:pt x="71" y="301"/>
                  </a:cubicBezTo>
                  <a:cubicBezTo>
                    <a:pt x="71" y="292"/>
                    <a:pt x="72" y="282"/>
                    <a:pt x="71" y="273"/>
                  </a:cubicBezTo>
                  <a:cubicBezTo>
                    <a:pt x="71" y="272"/>
                    <a:pt x="71" y="270"/>
                    <a:pt x="71" y="269"/>
                  </a:cubicBezTo>
                  <a:cubicBezTo>
                    <a:pt x="70" y="265"/>
                    <a:pt x="70" y="261"/>
                    <a:pt x="71" y="258"/>
                  </a:cubicBezTo>
                  <a:cubicBezTo>
                    <a:pt x="77" y="258"/>
                    <a:pt x="84" y="258"/>
                    <a:pt x="90" y="258"/>
                  </a:cubicBezTo>
                  <a:cubicBezTo>
                    <a:pt x="103" y="258"/>
                    <a:pt x="103" y="258"/>
                    <a:pt x="103" y="258"/>
                  </a:cubicBezTo>
                  <a:cubicBezTo>
                    <a:pt x="109" y="258"/>
                    <a:pt x="116" y="258"/>
                    <a:pt x="122" y="258"/>
                  </a:cubicBezTo>
                  <a:cubicBezTo>
                    <a:pt x="125" y="258"/>
                    <a:pt x="129" y="257"/>
                    <a:pt x="132" y="257"/>
                  </a:cubicBezTo>
                  <a:cubicBezTo>
                    <a:pt x="135" y="257"/>
                    <a:pt x="138" y="256"/>
                    <a:pt x="141" y="256"/>
                  </a:cubicBezTo>
                  <a:cubicBezTo>
                    <a:pt x="154" y="255"/>
                    <a:pt x="154" y="255"/>
                    <a:pt x="154" y="255"/>
                  </a:cubicBezTo>
                  <a:cubicBezTo>
                    <a:pt x="184" y="253"/>
                    <a:pt x="216" y="252"/>
                    <a:pt x="246" y="252"/>
                  </a:cubicBezTo>
                  <a:cubicBezTo>
                    <a:pt x="254" y="252"/>
                    <a:pt x="261" y="252"/>
                    <a:pt x="268" y="252"/>
                  </a:cubicBezTo>
                  <a:cubicBezTo>
                    <a:pt x="268" y="263"/>
                    <a:pt x="268" y="273"/>
                    <a:pt x="268" y="283"/>
                  </a:cubicBezTo>
                  <a:cubicBezTo>
                    <a:pt x="269" y="292"/>
                    <a:pt x="269" y="302"/>
                    <a:pt x="269" y="312"/>
                  </a:cubicBezTo>
                  <a:cubicBezTo>
                    <a:pt x="267" y="312"/>
                    <a:pt x="265" y="312"/>
                    <a:pt x="264" y="312"/>
                  </a:cubicBezTo>
                  <a:cubicBezTo>
                    <a:pt x="262" y="312"/>
                    <a:pt x="261" y="312"/>
                    <a:pt x="260" y="313"/>
                  </a:cubicBezTo>
                  <a:cubicBezTo>
                    <a:pt x="259" y="313"/>
                    <a:pt x="259" y="313"/>
                    <a:pt x="259" y="313"/>
                  </a:cubicBezTo>
                  <a:cubicBezTo>
                    <a:pt x="259" y="313"/>
                    <a:pt x="258" y="312"/>
                    <a:pt x="257" y="312"/>
                  </a:cubicBezTo>
                  <a:cubicBezTo>
                    <a:pt x="256" y="312"/>
                    <a:pt x="256" y="312"/>
                    <a:pt x="255" y="312"/>
                  </a:cubicBezTo>
                  <a:cubicBezTo>
                    <a:pt x="254" y="312"/>
                    <a:pt x="250" y="312"/>
                    <a:pt x="249" y="316"/>
                  </a:cubicBezTo>
                  <a:cubicBezTo>
                    <a:pt x="249" y="316"/>
                    <a:pt x="249" y="317"/>
                    <a:pt x="250" y="317"/>
                  </a:cubicBezTo>
                  <a:cubicBezTo>
                    <a:pt x="251" y="318"/>
                    <a:pt x="253" y="318"/>
                    <a:pt x="256" y="318"/>
                  </a:cubicBezTo>
                  <a:cubicBezTo>
                    <a:pt x="258" y="318"/>
                    <a:pt x="260" y="318"/>
                    <a:pt x="263" y="317"/>
                  </a:cubicBezTo>
                  <a:cubicBezTo>
                    <a:pt x="264" y="317"/>
                    <a:pt x="266" y="317"/>
                    <a:pt x="268" y="317"/>
                  </a:cubicBezTo>
                  <a:cubicBezTo>
                    <a:pt x="268" y="317"/>
                    <a:pt x="268" y="317"/>
                    <a:pt x="268" y="317"/>
                  </a:cubicBezTo>
                  <a:cubicBezTo>
                    <a:pt x="268" y="318"/>
                    <a:pt x="269" y="318"/>
                    <a:pt x="270" y="318"/>
                  </a:cubicBezTo>
                  <a:cubicBezTo>
                    <a:pt x="270" y="318"/>
                    <a:pt x="270" y="318"/>
                    <a:pt x="270" y="318"/>
                  </a:cubicBezTo>
                  <a:cubicBezTo>
                    <a:pt x="272" y="318"/>
                    <a:pt x="273" y="318"/>
                    <a:pt x="275" y="318"/>
                  </a:cubicBezTo>
                  <a:cubicBezTo>
                    <a:pt x="279" y="318"/>
                    <a:pt x="283" y="318"/>
                    <a:pt x="286" y="319"/>
                  </a:cubicBezTo>
                  <a:cubicBezTo>
                    <a:pt x="287" y="320"/>
                    <a:pt x="288" y="320"/>
                    <a:pt x="289" y="320"/>
                  </a:cubicBezTo>
                  <a:cubicBezTo>
                    <a:pt x="291" y="320"/>
                    <a:pt x="293" y="320"/>
                    <a:pt x="294" y="318"/>
                  </a:cubicBezTo>
                  <a:cubicBezTo>
                    <a:pt x="294" y="318"/>
                    <a:pt x="295" y="317"/>
                    <a:pt x="294" y="316"/>
                  </a:cubicBezTo>
                  <a:cubicBezTo>
                    <a:pt x="294" y="315"/>
                    <a:pt x="294" y="314"/>
                    <a:pt x="294" y="314"/>
                  </a:cubicBezTo>
                  <a:cubicBezTo>
                    <a:pt x="293" y="314"/>
                    <a:pt x="293" y="313"/>
                    <a:pt x="292" y="313"/>
                  </a:cubicBezTo>
                  <a:cubicBezTo>
                    <a:pt x="291" y="313"/>
                    <a:pt x="291" y="313"/>
                    <a:pt x="290" y="313"/>
                  </a:cubicBezTo>
                  <a:cubicBezTo>
                    <a:pt x="290" y="314"/>
                    <a:pt x="289" y="314"/>
                    <a:pt x="289" y="314"/>
                  </a:cubicBezTo>
                  <a:cubicBezTo>
                    <a:pt x="284" y="314"/>
                    <a:pt x="278" y="313"/>
                    <a:pt x="274" y="312"/>
                  </a:cubicBezTo>
                  <a:cubicBezTo>
                    <a:pt x="274" y="305"/>
                    <a:pt x="274" y="298"/>
                    <a:pt x="274" y="291"/>
                  </a:cubicBezTo>
                  <a:cubicBezTo>
                    <a:pt x="274" y="278"/>
                    <a:pt x="273" y="264"/>
                    <a:pt x="272" y="252"/>
                  </a:cubicBezTo>
                  <a:cubicBezTo>
                    <a:pt x="274" y="252"/>
                    <a:pt x="277" y="252"/>
                    <a:pt x="279" y="252"/>
                  </a:cubicBezTo>
                  <a:cubicBezTo>
                    <a:pt x="286" y="252"/>
                    <a:pt x="294" y="252"/>
                    <a:pt x="300" y="252"/>
                  </a:cubicBezTo>
                  <a:cubicBezTo>
                    <a:pt x="300" y="252"/>
                    <a:pt x="301" y="252"/>
                    <a:pt x="302" y="253"/>
                  </a:cubicBezTo>
                  <a:cubicBezTo>
                    <a:pt x="304" y="253"/>
                    <a:pt x="307" y="253"/>
                    <a:pt x="308" y="253"/>
                  </a:cubicBezTo>
                  <a:cubicBezTo>
                    <a:pt x="309" y="253"/>
                    <a:pt x="309" y="253"/>
                    <a:pt x="310" y="253"/>
                  </a:cubicBezTo>
                  <a:cubicBezTo>
                    <a:pt x="310" y="253"/>
                    <a:pt x="310" y="253"/>
                    <a:pt x="310" y="253"/>
                  </a:cubicBezTo>
                  <a:cubicBezTo>
                    <a:pt x="320" y="253"/>
                    <a:pt x="327" y="247"/>
                    <a:pt x="329" y="237"/>
                  </a:cubicBezTo>
                  <a:cubicBezTo>
                    <a:pt x="329" y="236"/>
                    <a:pt x="329" y="234"/>
                    <a:pt x="329" y="233"/>
                  </a:cubicBezTo>
                  <a:cubicBezTo>
                    <a:pt x="329" y="231"/>
                    <a:pt x="329" y="230"/>
                    <a:pt x="329" y="229"/>
                  </a:cubicBezTo>
                  <a:close/>
                  <a:moveTo>
                    <a:pt x="298" y="248"/>
                  </a:moveTo>
                  <a:cubicBezTo>
                    <a:pt x="297" y="248"/>
                    <a:pt x="296" y="248"/>
                    <a:pt x="295" y="248"/>
                  </a:cubicBezTo>
                  <a:cubicBezTo>
                    <a:pt x="279" y="247"/>
                    <a:pt x="263" y="246"/>
                    <a:pt x="248" y="246"/>
                  </a:cubicBezTo>
                  <a:cubicBezTo>
                    <a:pt x="235" y="246"/>
                    <a:pt x="222" y="247"/>
                    <a:pt x="209" y="248"/>
                  </a:cubicBezTo>
                  <a:cubicBezTo>
                    <a:pt x="201" y="248"/>
                    <a:pt x="192" y="248"/>
                    <a:pt x="184" y="249"/>
                  </a:cubicBezTo>
                  <a:cubicBezTo>
                    <a:pt x="178" y="249"/>
                    <a:pt x="173" y="249"/>
                    <a:pt x="167" y="250"/>
                  </a:cubicBezTo>
                  <a:cubicBezTo>
                    <a:pt x="165" y="250"/>
                    <a:pt x="162" y="250"/>
                    <a:pt x="160" y="250"/>
                  </a:cubicBezTo>
                  <a:cubicBezTo>
                    <a:pt x="156" y="251"/>
                    <a:pt x="152" y="251"/>
                    <a:pt x="149" y="251"/>
                  </a:cubicBezTo>
                  <a:cubicBezTo>
                    <a:pt x="146" y="251"/>
                    <a:pt x="143" y="251"/>
                    <a:pt x="140" y="251"/>
                  </a:cubicBezTo>
                  <a:cubicBezTo>
                    <a:pt x="137" y="251"/>
                    <a:pt x="134" y="251"/>
                    <a:pt x="131" y="252"/>
                  </a:cubicBezTo>
                  <a:cubicBezTo>
                    <a:pt x="126" y="252"/>
                    <a:pt x="122" y="253"/>
                    <a:pt x="117" y="253"/>
                  </a:cubicBezTo>
                  <a:cubicBezTo>
                    <a:pt x="110" y="252"/>
                    <a:pt x="104" y="253"/>
                    <a:pt x="97" y="253"/>
                  </a:cubicBezTo>
                  <a:cubicBezTo>
                    <a:pt x="94" y="253"/>
                    <a:pt x="94" y="253"/>
                    <a:pt x="94" y="253"/>
                  </a:cubicBezTo>
                  <a:cubicBezTo>
                    <a:pt x="90" y="253"/>
                    <a:pt x="85" y="253"/>
                    <a:pt x="81" y="253"/>
                  </a:cubicBezTo>
                  <a:cubicBezTo>
                    <a:pt x="76" y="253"/>
                    <a:pt x="71" y="252"/>
                    <a:pt x="66" y="253"/>
                  </a:cubicBezTo>
                  <a:cubicBezTo>
                    <a:pt x="65" y="253"/>
                    <a:pt x="64" y="253"/>
                    <a:pt x="63" y="253"/>
                  </a:cubicBezTo>
                  <a:cubicBezTo>
                    <a:pt x="62" y="253"/>
                    <a:pt x="61" y="254"/>
                    <a:pt x="61" y="254"/>
                  </a:cubicBezTo>
                  <a:cubicBezTo>
                    <a:pt x="57" y="254"/>
                    <a:pt x="52" y="254"/>
                    <a:pt x="48" y="254"/>
                  </a:cubicBezTo>
                  <a:cubicBezTo>
                    <a:pt x="35" y="254"/>
                    <a:pt x="25" y="252"/>
                    <a:pt x="21" y="247"/>
                  </a:cubicBezTo>
                  <a:cubicBezTo>
                    <a:pt x="17" y="242"/>
                    <a:pt x="17" y="232"/>
                    <a:pt x="17" y="223"/>
                  </a:cubicBezTo>
                  <a:cubicBezTo>
                    <a:pt x="17" y="222"/>
                    <a:pt x="17" y="221"/>
                    <a:pt x="17" y="220"/>
                  </a:cubicBezTo>
                  <a:cubicBezTo>
                    <a:pt x="16" y="214"/>
                    <a:pt x="16" y="208"/>
                    <a:pt x="16" y="203"/>
                  </a:cubicBezTo>
                  <a:cubicBezTo>
                    <a:pt x="16" y="196"/>
                    <a:pt x="16" y="189"/>
                    <a:pt x="16" y="182"/>
                  </a:cubicBezTo>
                  <a:cubicBezTo>
                    <a:pt x="15" y="180"/>
                    <a:pt x="15" y="177"/>
                    <a:pt x="15" y="175"/>
                  </a:cubicBezTo>
                  <a:cubicBezTo>
                    <a:pt x="15" y="171"/>
                    <a:pt x="15" y="166"/>
                    <a:pt x="15" y="162"/>
                  </a:cubicBezTo>
                  <a:cubicBezTo>
                    <a:pt x="15" y="156"/>
                    <a:pt x="14" y="150"/>
                    <a:pt x="13" y="145"/>
                  </a:cubicBezTo>
                  <a:cubicBezTo>
                    <a:pt x="12" y="138"/>
                    <a:pt x="11" y="131"/>
                    <a:pt x="11" y="125"/>
                  </a:cubicBezTo>
                  <a:cubicBezTo>
                    <a:pt x="11" y="122"/>
                    <a:pt x="11" y="119"/>
                    <a:pt x="11" y="116"/>
                  </a:cubicBezTo>
                  <a:cubicBezTo>
                    <a:pt x="12" y="113"/>
                    <a:pt x="12" y="110"/>
                    <a:pt x="12" y="107"/>
                  </a:cubicBezTo>
                  <a:cubicBezTo>
                    <a:pt x="10" y="92"/>
                    <a:pt x="10" y="92"/>
                    <a:pt x="10" y="92"/>
                  </a:cubicBezTo>
                  <a:cubicBezTo>
                    <a:pt x="10" y="79"/>
                    <a:pt x="9" y="66"/>
                    <a:pt x="8" y="52"/>
                  </a:cubicBezTo>
                  <a:cubicBezTo>
                    <a:pt x="8" y="50"/>
                    <a:pt x="7" y="47"/>
                    <a:pt x="7" y="45"/>
                  </a:cubicBezTo>
                  <a:cubicBezTo>
                    <a:pt x="6" y="41"/>
                    <a:pt x="6" y="38"/>
                    <a:pt x="6" y="34"/>
                  </a:cubicBezTo>
                  <a:cubicBezTo>
                    <a:pt x="6" y="33"/>
                    <a:pt x="6" y="33"/>
                    <a:pt x="7" y="33"/>
                  </a:cubicBezTo>
                  <a:cubicBezTo>
                    <a:pt x="7" y="33"/>
                    <a:pt x="7" y="33"/>
                    <a:pt x="7" y="33"/>
                  </a:cubicBezTo>
                  <a:cubicBezTo>
                    <a:pt x="8" y="34"/>
                    <a:pt x="8" y="33"/>
                    <a:pt x="9" y="33"/>
                  </a:cubicBezTo>
                  <a:cubicBezTo>
                    <a:pt x="9" y="33"/>
                    <a:pt x="9" y="32"/>
                    <a:pt x="9" y="32"/>
                  </a:cubicBezTo>
                  <a:cubicBezTo>
                    <a:pt x="7" y="29"/>
                    <a:pt x="8" y="25"/>
                    <a:pt x="9" y="22"/>
                  </a:cubicBezTo>
                  <a:cubicBezTo>
                    <a:pt x="11" y="19"/>
                    <a:pt x="21" y="13"/>
                    <a:pt x="25" y="12"/>
                  </a:cubicBezTo>
                  <a:cubicBezTo>
                    <a:pt x="34" y="10"/>
                    <a:pt x="46" y="10"/>
                    <a:pt x="59" y="9"/>
                  </a:cubicBezTo>
                  <a:cubicBezTo>
                    <a:pt x="63" y="9"/>
                    <a:pt x="67" y="9"/>
                    <a:pt x="71" y="9"/>
                  </a:cubicBezTo>
                  <a:cubicBezTo>
                    <a:pt x="103" y="7"/>
                    <a:pt x="135" y="7"/>
                    <a:pt x="166" y="6"/>
                  </a:cubicBezTo>
                  <a:cubicBezTo>
                    <a:pt x="175" y="6"/>
                    <a:pt x="175" y="6"/>
                    <a:pt x="175" y="6"/>
                  </a:cubicBezTo>
                  <a:cubicBezTo>
                    <a:pt x="179" y="6"/>
                    <a:pt x="183" y="6"/>
                    <a:pt x="187" y="6"/>
                  </a:cubicBezTo>
                  <a:cubicBezTo>
                    <a:pt x="200" y="5"/>
                    <a:pt x="214" y="5"/>
                    <a:pt x="227" y="5"/>
                  </a:cubicBezTo>
                  <a:cubicBezTo>
                    <a:pt x="237" y="6"/>
                    <a:pt x="237" y="6"/>
                    <a:pt x="237" y="6"/>
                  </a:cubicBezTo>
                  <a:cubicBezTo>
                    <a:pt x="249" y="6"/>
                    <a:pt x="262" y="6"/>
                    <a:pt x="274" y="7"/>
                  </a:cubicBezTo>
                  <a:cubicBezTo>
                    <a:pt x="293" y="7"/>
                    <a:pt x="307" y="7"/>
                    <a:pt x="311" y="19"/>
                  </a:cubicBezTo>
                  <a:cubicBezTo>
                    <a:pt x="312" y="20"/>
                    <a:pt x="312" y="22"/>
                    <a:pt x="312" y="24"/>
                  </a:cubicBezTo>
                  <a:cubicBezTo>
                    <a:pt x="312" y="26"/>
                    <a:pt x="312" y="28"/>
                    <a:pt x="313" y="29"/>
                  </a:cubicBezTo>
                  <a:cubicBezTo>
                    <a:pt x="313" y="29"/>
                    <a:pt x="313" y="30"/>
                    <a:pt x="313" y="30"/>
                  </a:cubicBezTo>
                  <a:cubicBezTo>
                    <a:pt x="314" y="31"/>
                    <a:pt x="314" y="31"/>
                    <a:pt x="314" y="31"/>
                  </a:cubicBezTo>
                  <a:cubicBezTo>
                    <a:pt x="314" y="31"/>
                    <a:pt x="314" y="31"/>
                    <a:pt x="314" y="31"/>
                  </a:cubicBezTo>
                  <a:cubicBezTo>
                    <a:pt x="314" y="32"/>
                    <a:pt x="314" y="33"/>
                    <a:pt x="314" y="33"/>
                  </a:cubicBezTo>
                  <a:cubicBezTo>
                    <a:pt x="314" y="34"/>
                    <a:pt x="314" y="34"/>
                    <a:pt x="314" y="35"/>
                  </a:cubicBezTo>
                  <a:cubicBezTo>
                    <a:pt x="314" y="36"/>
                    <a:pt x="314" y="38"/>
                    <a:pt x="314" y="39"/>
                  </a:cubicBezTo>
                  <a:cubicBezTo>
                    <a:pt x="315" y="54"/>
                    <a:pt x="316" y="75"/>
                    <a:pt x="316" y="95"/>
                  </a:cubicBezTo>
                  <a:cubicBezTo>
                    <a:pt x="316" y="103"/>
                    <a:pt x="316" y="110"/>
                    <a:pt x="316" y="117"/>
                  </a:cubicBezTo>
                  <a:cubicBezTo>
                    <a:pt x="317" y="126"/>
                    <a:pt x="318" y="136"/>
                    <a:pt x="319" y="145"/>
                  </a:cubicBezTo>
                  <a:cubicBezTo>
                    <a:pt x="319" y="148"/>
                    <a:pt x="320" y="151"/>
                    <a:pt x="320" y="154"/>
                  </a:cubicBezTo>
                  <a:cubicBezTo>
                    <a:pt x="320" y="156"/>
                    <a:pt x="320" y="159"/>
                    <a:pt x="320" y="161"/>
                  </a:cubicBezTo>
                  <a:cubicBezTo>
                    <a:pt x="320" y="164"/>
                    <a:pt x="320" y="167"/>
                    <a:pt x="320" y="169"/>
                  </a:cubicBezTo>
                  <a:cubicBezTo>
                    <a:pt x="322" y="182"/>
                    <a:pt x="323" y="197"/>
                    <a:pt x="324" y="210"/>
                  </a:cubicBezTo>
                  <a:cubicBezTo>
                    <a:pt x="324" y="211"/>
                    <a:pt x="324" y="211"/>
                    <a:pt x="324" y="211"/>
                  </a:cubicBezTo>
                  <a:cubicBezTo>
                    <a:pt x="324" y="220"/>
                    <a:pt x="325" y="234"/>
                    <a:pt x="323" y="240"/>
                  </a:cubicBezTo>
                  <a:cubicBezTo>
                    <a:pt x="322" y="242"/>
                    <a:pt x="319" y="246"/>
                    <a:pt x="318" y="247"/>
                  </a:cubicBezTo>
                  <a:cubicBezTo>
                    <a:pt x="317" y="247"/>
                    <a:pt x="316" y="247"/>
                    <a:pt x="315" y="247"/>
                  </a:cubicBezTo>
                  <a:cubicBezTo>
                    <a:pt x="313" y="247"/>
                    <a:pt x="310" y="248"/>
                    <a:pt x="309" y="250"/>
                  </a:cubicBezTo>
                  <a:cubicBezTo>
                    <a:pt x="306" y="248"/>
                    <a:pt x="302" y="248"/>
                    <a:pt x="298" y="248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204" name="Freeform 194"/>
          <p:cNvSpPr>
            <a:spLocks noEditPoints="1"/>
          </p:cNvSpPr>
          <p:nvPr/>
        </p:nvSpPr>
        <p:spPr bwMode="auto">
          <a:xfrm>
            <a:off x="8165148" y="3794126"/>
            <a:ext cx="638175" cy="584200"/>
          </a:xfrm>
          <a:custGeom>
            <a:avLst/>
            <a:gdLst>
              <a:gd name="T0" fmla="*/ 122 w 263"/>
              <a:gd name="T1" fmla="*/ 240 h 242"/>
              <a:gd name="T2" fmla="*/ 113 w 263"/>
              <a:gd name="T3" fmla="*/ 239 h 242"/>
              <a:gd name="T4" fmla="*/ 113 w 263"/>
              <a:gd name="T5" fmla="*/ 239 h 242"/>
              <a:gd name="T6" fmla="*/ 110 w 263"/>
              <a:gd name="T7" fmla="*/ 239 h 242"/>
              <a:gd name="T8" fmla="*/ 110 w 263"/>
              <a:gd name="T9" fmla="*/ 234 h 242"/>
              <a:gd name="T10" fmla="*/ 77 w 263"/>
              <a:gd name="T11" fmla="*/ 175 h 242"/>
              <a:gd name="T12" fmla="*/ 45 w 263"/>
              <a:gd name="T13" fmla="*/ 141 h 242"/>
              <a:gd name="T14" fmla="*/ 0 w 263"/>
              <a:gd name="T15" fmla="*/ 55 h 242"/>
              <a:gd name="T16" fmla="*/ 23 w 263"/>
              <a:gd name="T17" fmla="*/ 28 h 242"/>
              <a:gd name="T18" fmla="*/ 51 w 263"/>
              <a:gd name="T19" fmla="*/ 29 h 242"/>
              <a:gd name="T20" fmla="*/ 72 w 263"/>
              <a:gd name="T21" fmla="*/ 26 h 242"/>
              <a:gd name="T22" fmla="*/ 72 w 263"/>
              <a:gd name="T23" fmla="*/ 14 h 242"/>
              <a:gd name="T24" fmla="*/ 70 w 263"/>
              <a:gd name="T25" fmla="*/ 5 h 242"/>
              <a:gd name="T26" fmla="*/ 93 w 263"/>
              <a:gd name="T27" fmla="*/ 6 h 242"/>
              <a:gd name="T28" fmla="*/ 110 w 263"/>
              <a:gd name="T29" fmla="*/ 6 h 242"/>
              <a:gd name="T30" fmla="*/ 180 w 263"/>
              <a:gd name="T31" fmla="*/ 4 h 242"/>
              <a:gd name="T32" fmla="*/ 185 w 263"/>
              <a:gd name="T33" fmla="*/ 4 h 242"/>
              <a:gd name="T34" fmla="*/ 214 w 263"/>
              <a:gd name="T35" fmla="*/ 4 h 242"/>
              <a:gd name="T36" fmla="*/ 243 w 263"/>
              <a:gd name="T37" fmla="*/ 1 h 242"/>
              <a:gd name="T38" fmla="*/ 257 w 263"/>
              <a:gd name="T39" fmla="*/ 0 h 242"/>
              <a:gd name="T40" fmla="*/ 259 w 263"/>
              <a:gd name="T41" fmla="*/ 55 h 242"/>
              <a:gd name="T42" fmla="*/ 260 w 263"/>
              <a:gd name="T43" fmla="*/ 154 h 242"/>
              <a:gd name="T44" fmla="*/ 177 w 263"/>
              <a:gd name="T45" fmla="*/ 239 h 242"/>
              <a:gd name="T46" fmla="*/ 145 w 263"/>
              <a:gd name="T47" fmla="*/ 234 h 242"/>
              <a:gd name="T48" fmla="*/ 167 w 263"/>
              <a:gd name="T49" fmla="*/ 235 h 242"/>
              <a:gd name="T50" fmla="*/ 238 w 263"/>
              <a:gd name="T51" fmla="*/ 218 h 242"/>
              <a:gd name="T52" fmla="*/ 257 w 263"/>
              <a:gd name="T53" fmla="*/ 152 h 242"/>
              <a:gd name="T54" fmla="*/ 258 w 263"/>
              <a:gd name="T55" fmla="*/ 82 h 242"/>
              <a:gd name="T56" fmla="*/ 253 w 263"/>
              <a:gd name="T57" fmla="*/ 24 h 242"/>
              <a:gd name="T58" fmla="*/ 220 w 263"/>
              <a:gd name="T59" fmla="*/ 7 h 242"/>
              <a:gd name="T60" fmla="*/ 211 w 263"/>
              <a:gd name="T61" fmla="*/ 8 h 242"/>
              <a:gd name="T62" fmla="*/ 218 w 263"/>
              <a:gd name="T63" fmla="*/ 69 h 242"/>
              <a:gd name="T64" fmla="*/ 220 w 263"/>
              <a:gd name="T65" fmla="*/ 129 h 242"/>
              <a:gd name="T66" fmla="*/ 199 w 263"/>
              <a:gd name="T67" fmla="*/ 189 h 242"/>
              <a:gd name="T68" fmla="*/ 195 w 263"/>
              <a:gd name="T69" fmla="*/ 194 h 242"/>
              <a:gd name="T70" fmla="*/ 189 w 263"/>
              <a:gd name="T71" fmla="*/ 150 h 242"/>
              <a:gd name="T72" fmla="*/ 185 w 263"/>
              <a:gd name="T73" fmla="*/ 40 h 242"/>
              <a:gd name="T74" fmla="*/ 181 w 263"/>
              <a:gd name="T75" fmla="*/ 8 h 242"/>
              <a:gd name="T76" fmla="*/ 121 w 263"/>
              <a:gd name="T77" fmla="*/ 9 h 242"/>
              <a:gd name="T78" fmla="*/ 100 w 263"/>
              <a:gd name="T79" fmla="*/ 8 h 242"/>
              <a:gd name="T80" fmla="*/ 97 w 263"/>
              <a:gd name="T81" fmla="*/ 11 h 242"/>
              <a:gd name="T82" fmla="*/ 75 w 263"/>
              <a:gd name="T83" fmla="*/ 10 h 242"/>
              <a:gd name="T84" fmla="*/ 81 w 263"/>
              <a:gd name="T85" fmla="*/ 130 h 242"/>
              <a:gd name="T86" fmla="*/ 88 w 263"/>
              <a:gd name="T87" fmla="*/ 187 h 242"/>
              <a:gd name="T88" fmla="*/ 111 w 263"/>
              <a:gd name="T89" fmla="*/ 231 h 242"/>
              <a:gd name="T90" fmla="*/ 134 w 263"/>
              <a:gd name="T91" fmla="*/ 236 h 242"/>
              <a:gd name="T92" fmla="*/ 197 w 263"/>
              <a:gd name="T93" fmla="*/ 8 h 242"/>
              <a:gd name="T94" fmla="*/ 185 w 263"/>
              <a:gd name="T95" fmla="*/ 12 h 242"/>
              <a:gd name="T96" fmla="*/ 191 w 263"/>
              <a:gd name="T97" fmla="*/ 52 h 242"/>
              <a:gd name="T98" fmla="*/ 194 w 263"/>
              <a:gd name="T99" fmla="*/ 186 h 242"/>
              <a:gd name="T100" fmla="*/ 216 w 263"/>
              <a:gd name="T101" fmla="*/ 113 h 242"/>
              <a:gd name="T102" fmla="*/ 209 w 263"/>
              <a:gd name="T103" fmla="*/ 8 h 242"/>
              <a:gd name="T104" fmla="*/ 14 w 263"/>
              <a:gd name="T105" fmla="*/ 33 h 242"/>
              <a:gd name="T106" fmla="*/ 5 w 263"/>
              <a:gd name="T107" fmla="*/ 52 h 242"/>
              <a:gd name="T108" fmla="*/ 5 w 263"/>
              <a:gd name="T109" fmla="*/ 71 h 242"/>
              <a:gd name="T110" fmla="*/ 22 w 263"/>
              <a:gd name="T111" fmla="*/ 115 h 242"/>
              <a:gd name="T112" fmla="*/ 76 w 263"/>
              <a:gd name="T113" fmla="*/ 159 h 242"/>
              <a:gd name="T114" fmla="*/ 74 w 263"/>
              <a:gd name="T115" fmla="*/ 95 h 242"/>
              <a:gd name="T116" fmla="*/ 72 w 263"/>
              <a:gd name="T117" fmla="*/ 33 h 2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263" h="242">
                <a:moveTo>
                  <a:pt x="137" y="242"/>
                </a:moveTo>
                <a:cubicBezTo>
                  <a:pt x="137" y="242"/>
                  <a:pt x="136" y="242"/>
                  <a:pt x="135" y="242"/>
                </a:cubicBezTo>
                <a:cubicBezTo>
                  <a:pt x="133" y="241"/>
                  <a:pt x="131" y="241"/>
                  <a:pt x="129" y="241"/>
                </a:cubicBezTo>
                <a:cubicBezTo>
                  <a:pt x="126" y="241"/>
                  <a:pt x="124" y="240"/>
                  <a:pt x="122" y="240"/>
                </a:cubicBezTo>
                <a:cubicBezTo>
                  <a:pt x="120" y="240"/>
                  <a:pt x="118" y="240"/>
                  <a:pt x="117" y="241"/>
                </a:cubicBezTo>
                <a:cubicBezTo>
                  <a:pt x="117" y="241"/>
                  <a:pt x="117" y="241"/>
                  <a:pt x="117" y="241"/>
                </a:cubicBezTo>
                <a:cubicBezTo>
                  <a:pt x="116" y="240"/>
                  <a:pt x="116" y="240"/>
                  <a:pt x="116" y="240"/>
                </a:cubicBezTo>
                <a:cubicBezTo>
                  <a:pt x="115" y="239"/>
                  <a:pt x="114" y="239"/>
                  <a:pt x="113" y="239"/>
                </a:cubicBezTo>
                <a:cubicBezTo>
                  <a:pt x="113" y="239"/>
                  <a:pt x="112" y="239"/>
                  <a:pt x="112" y="239"/>
                </a:cubicBezTo>
                <a:cubicBezTo>
                  <a:pt x="111" y="239"/>
                  <a:pt x="111" y="239"/>
                  <a:pt x="111" y="239"/>
                </a:cubicBezTo>
                <a:cubicBezTo>
                  <a:pt x="111" y="239"/>
                  <a:pt x="111" y="239"/>
                  <a:pt x="110" y="239"/>
                </a:cubicBezTo>
                <a:cubicBezTo>
                  <a:pt x="113" y="239"/>
                  <a:pt x="113" y="239"/>
                  <a:pt x="113" y="239"/>
                </a:cubicBezTo>
                <a:cubicBezTo>
                  <a:pt x="113" y="237"/>
                  <a:pt x="113" y="237"/>
                  <a:pt x="113" y="237"/>
                </a:cubicBezTo>
                <a:cubicBezTo>
                  <a:pt x="111" y="237"/>
                  <a:pt x="111" y="237"/>
                  <a:pt x="111" y="237"/>
                </a:cubicBezTo>
                <a:cubicBezTo>
                  <a:pt x="110" y="237"/>
                  <a:pt x="110" y="237"/>
                  <a:pt x="110" y="237"/>
                </a:cubicBezTo>
                <a:cubicBezTo>
                  <a:pt x="110" y="239"/>
                  <a:pt x="110" y="239"/>
                  <a:pt x="110" y="239"/>
                </a:cubicBezTo>
                <a:cubicBezTo>
                  <a:pt x="110" y="238"/>
                  <a:pt x="110" y="238"/>
                  <a:pt x="110" y="238"/>
                </a:cubicBezTo>
                <a:cubicBezTo>
                  <a:pt x="110" y="238"/>
                  <a:pt x="110" y="237"/>
                  <a:pt x="110" y="236"/>
                </a:cubicBezTo>
                <a:cubicBezTo>
                  <a:pt x="111" y="235"/>
                  <a:pt x="111" y="235"/>
                  <a:pt x="111" y="235"/>
                </a:cubicBezTo>
                <a:cubicBezTo>
                  <a:pt x="110" y="234"/>
                  <a:pt x="110" y="234"/>
                  <a:pt x="110" y="234"/>
                </a:cubicBezTo>
                <a:cubicBezTo>
                  <a:pt x="98" y="229"/>
                  <a:pt x="93" y="218"/>
                  <a:pt x="87" y="205"/>
                </a:cubicBezTo>
                <a:cubicBezTo>
                  <a:pt x="86" y="203"/>
                  <a:pt x="86" y="203"/>
                  <a:pt x="86" y="203"/>
                </a:cubicBezTo>
                <a:cubicBezTo>
                  <a:pt x="83" y="195"/>
                  <a:pt x="78" y="187"/>
                  <a:pt x="77" y="178"/>
                </a:cubicBezTo>
                <a:cubicBezTo>
                  <a:pt x="77" y="177"/>
                  <a:pt x="77" y="176"/>
                  <a:pt x="77" y="175"/>
                </a:cubicBezTo>
                <a:cubicBezTo>
                  <a:pt x="78" y="173"/>
                  <a:pt x="78" y="171"/>
                  <a:pt x="77" y="170"/>
                </a:cubicBezTo>
                <a:cubicBezTo>
                  <a:pt x="76" y="166"/>
                  <a:pt x="69" y="160"/>
                  <a:pt x="62" y="154"/>
                </a:cubicBezTo>
                <a:cubicBezTo>
                  <a:pt x="60" y="153"/>
                  <a:pt x="59" y="152"/>
                  <a:pt x="58" y="151"/>
                </a:cubicBezTo>
                <a:cubicBezTo>
                  <a:pt x="53" y="147"/>
                  <a:pt x="49" y="144"/>
                  <a:pt x="45" y="141"/>
                </a:cubicBezTo>
                <a:cubicBezTo>
                  <a:pt x="29" y="128"/>
                  <a:pt x="14" y="117"/>
                  <a:pt x="5" y="95"/>
                </a:cubicBezTo>
                <a:cubicBezTo>
                  <a:pt x="3" y="90"/>
                  <a:pt x="2" y="86"/>
                  <a:pt x="1" y="77"/>
                </a:cubicBezTo>
                <a:cubicBezTo>
                  <a:pt x="1" y="75"/>
                  <a:pt x="1" y="74"/>
                  <a:pt x="1" y="73"/>
                </a:cubicBezTo>
                <a:cubicBezTo>
                  <a:pt x="0" y="67"/>
                  <a:pt x="0" y="63"/>
                  <a:pt x="0" y="55"/>
                </a:cubicBezTo>
                <a:cubicBezTo>
                  <a:pt x="0" y="54"/>
                  <a:pt x="0" y="53"/>
                  <a:pt x="0" y="52"/>
                </a:cubicBezTo>
                <a:cubicBezTo>
                  <a:pt x="0" y="49"/>
                  <a:pt x="0" y="46"/>
                  <a:pt x="1" y="44"/>
                </a:cubicBezTo>
                <a:cubicBezTo>
                  <a:pt x="2" y="39"/>
                  <a:pt x="9" y="30"/>
                  <a:pt x="14" y="29"/>
                </a:cubicBezTo>
                <a:cubicBezTo>
                  <a:pt x="17" y="28"/>
                  <a:pt x="20" y="28"/>
                  <a:pt x="23" y="28"/>
                </a:cubicBezTo>
                <a:cubicBezTo>
                  <a:pt x="25" y="28"/>
                  <a:pt x="27" y="28"/>
                  <a:pt x="29" y="28"/>
                </a:cubicBezTo>
                <a:cubicBezTo>
                  <a:pt x="30" y="28"/>
                  <a:pt x="32" y="28"/>
                  <a:pt x="33" y="28"/>
                </a:cubicBezTo>
                <a:cubicBezTo>
                  <a:pt x="37" y="28"/>
                  <a:pt x="40" y="28"/>
                  <a:pt x="43" y="28"/>
                </a:cubicBezTo>
                <a:cubicBezTo>
                  <a:pt x="46" y="28"/>
                  <a:pt x="48" y="28"/>
                  <a:pt x="51" y="29"/>
                </a:cubicBezTo>
                <a:cubicBezTo>
                  <a:pt x="54" y="29"/>
                  <a:pt x="56" y="29"/>
                  <a:pt x="58" y="29"/>
                </a:cubicBezTo>
                <a:cubicBezTo>
                  <a:pt x="59" y="29"/>
                  <a:pt x="59" y="29"/>
                  <a:pt x="60" y="29"/>
                </a:cubicBezTo>
                <a:cubicBezTo>
                  <a:pt x="62" y="29"/>
                  <a:pt x="64" y="28"/>
                  <a:pt x="66" y="27"/>
                </a:cubicBezTo>
                <a:cubicBezTo>
                  <a:pt x="68" y="27"/>
                  <a:pt x="70" y="26"/>
                  <a:pt x="72" y="26"/>
                </a:cubicBezTo>
                <a:cubicBezTo>
                  <a:pt x="73" y="26"/>
                  <a:pt x="73" y="26"/>
                  <a:pt x="73" y="26"/>
                </a:cubicBezTo>
                <a:cubicBezTo>
                  <a:pt x="73" y="24"/>
                  <a:pt x="73" y="24"/>
                  <a:pt x="73" y="24"/>
                </a:cubicBezTo>
                <a:cubicBezTo>
                  <a:pt x="73" y="23"/>
                  <a:pt x="73" y="21"/>
                  <a:pt x="73" y="20"/>
                </a:cubicBezTo>
                <a:cubicBezTo>
                  <a:pt x="73" y="18"/>
                  <a:pt x="73" y="16"/>
                  <a:pt x="72" y="14"/>
                </a:cubicBezTo>
                <a:cubicBezTo>
                  <a:pt x="72" y="13"/>
                  <a:pt x="71" y="12"/>
                  <a:pt x="71" y="11"/>
                </a:cubicBezTo>
                <a:cubicBezTo>
                  <a:pt x="70" y="9"/>
                  <a:pt x="70" y="7"/>
                  <a:pt x="70" y="5"/>
                </a:cubicBezTo>
                <a:cubicBezTo>
                  <a:pt x="70" y="5"/>
                  <a:pt x="70" y="5"/>
                  <a:pt x="70" y="5"/>
                </a:cubicBezTo>
                <a:cubicBezTo>
                  <a:pt x="70" y="5"/>
                  <a:pt x="70" y="5"/>
                  <a:pt x="70" y="5"/>
                </a:cubicBezTo>
                <a:cubicBezTo>
                  <a:pt x="73" y="5"/>
                  <a:pt x="76" y="5"/>
                  <a:pt x="78" y="5"/>
                </a:cubicBezTo>
                <a:cubicBezTo>
                  <a:pt x="81" y="4"/>
                  <a:pt x="83" y="4"/>
                  <a:pt x="85" y="4"/>
                </a:cubicBezTo>
                <a:cubicBezTo>
                  <a:pt x="88" y="4"/>
                  <a:pt x="91" y="4"/>
                  <a:pt x="93" y="5"/>
                </a:cubicBezTo>
                <a:cubicBezTo>
                  <a:pt x="93" y="6"/>
                  <a:pt x="93" y="6"/>
                  <a:pt x="93" y="6"/>
                </a:cubicBezTo>
                <a:cubicBezTo>
                  <a:pt x="94" y="6"/>
                  <a:pt x="94" y="6"/>
                  <a:pt x="94" y="6"/>
                </a:cubicBezTo>
                <a:cubicBezTo>
                  <a:pt x="97" y="5"/>
                  <a:pt x="100" y="4"/>
                  <a:pt x="102" y="4"/>
                </a:cubicBezTo>
                <a:cubicBezTo>
                  <a:pt x="105" y="4"/>
                  <a:pt x="107" y="5"/>
                  <a:pt x="109" y="6"/>
                </a:cubicBezTo>
                <a:cubicBezTo>
                  <a:pt x="110" y="6"/>
                  <a:pt x="110" y="6"/>
                  <a:pt x="110" y="6"/>
                </a:cubicBezTo>
                <a:cubicBezTo>
                  <a:pt x="110" y="6"/>
                  <a:pt x="110" y="6"/>
                  <a:pt x="110" y="6"/>
                </a:cubicBezTo>
                <a:cubicBezTo>
                  <a:pt x="125" y="4"/>
                  <a:pt x="140" y="4"/>
                  <a:pt x="156" y="4"/>
                </a:cubicBezTo>
                <a:cubicBezTo>
                  <a:pt x="164" y="4"/>
                  <a:pt x="171" y="4"/>
                  <a:pt x="178" y="4"/>
                </a:cubicBezTo>
                <a:cubicBezTo>
                  <a:pt x="179" y="4"/>
                  <a:pt x="179" y="4"/>
                  <a:pt x="180" y="4"/>
                </a:cubicBezTo>
                <a:cubicBezTo>
                  <a:pt x="180" y="4"/>
                  <a:pt x="180" y="4"/>
                  <a:pt x="180" y="4"/>
                </a:cubicBezTo>
                <a:cubicBezTo>
                  <a:pt x="182" y="4"/>
                  <a:pt x="182" y="4"/>
                  <a:pt x="182" y="4"/>
                </a:cubicBezTo>
                <a:cubicBezTo>
                  <a:pt x="183" y="4"/>
                  <a:pt x="183" y="4"/>
                  <a:pt x="183" y="4"/>
                </a:cubicBezTo>
                <a:cubicBezTo>
                  <a:pt x="183" y="4"/>
                  <a:pt x="184" y="4"/>
                  <a:pt x="185" y="4"/>
                </a:cubicBezTo>
                <a:cubicBezTo>
                  <a:pt x="186" y="5"/>
                  <a:pt x="188" y="5"/>
                  <a:pt x="191" y="5"/>
                </a:cubicBezTo>
                <a:cubicBezTo>
                  <a:pt x="194" y="5"/>
                  <a:pt x="198" y="4"/>
                  <a:pt x="200" y="4"/>
                </a:cubicBezTo>
                <a:cubicBezTo>
                  <a:pt x="203" y="4"/>
                  <a:pt x="205" y="4"/>
                  <a:pt x="207" y="4"/>
                </a:cubicBezTo>
                <a:cubicBezTo>
                  <a:pt x="209" y="4"/>
                  <a:pt x="212" y="4"/>
                  <a:pt x="214" y="4"/>
                </a:cubicBezTo>
                <a:cubicBezTo>
                  <a:pt x="224" y="4"/>
                  <a:pt x="234" y="3"/>
                  <a:pt x="239" y="0"/>
                </a:cubicBezTo>
                <a:cubicBezTo>
                  <a:pt x="239" y="0"/>
                  <a:pt x="239" y="0"/>
                  <a:pt x="239" y="0"/>
                </a:cubicBezTo>
                <a:cubicBezTo>
                  <a:pt x="239" y="0"/>
                  <a:pt x="239" y="0"/>
                  <a:pt x="239" y="0"/>
                </a:cubicBezTo>
                <a:cubicBezTo>
                  <a:pt x="241" y="1"/>
                  <a:pt x="242" y="1"/>
                  <a:pt x="243" y="1"/>
                </a:cubicBezTo>
                <a:cubicBezTo>
                  <a:pt x="245" y="1"/>
                  <a:pt x="247" y="1"/>
                  <a:pt x="248" y="0"/>
                </a:cubicBezTo>
                <a:cubicBezTo>
                  <a:pt x="250" y="0"/>
                  <a:pt x="252" y="0"/>
                  <a:pt x="255" y="0"/>
                </a:cubicBezTo>
                <a:cubicBezTo>
                  <a:pt x="256" y="0"/>
                  <a:pt x="256" y="0"/>
                  <a:pt x="257" y="0"/>
                </a:cubicBezTo>
                <a:cubicBezTo>
                  <a:pt x="257" y="0"/>
                  <a:pt x="257" y="0"/>
                  <a:pt x="257" y="0"/>
                </a:cubicBezTo>
                <a:cubicBezTo>
                  <a:pt x="257" y="0"/>
                  <a:pt x="257" y="0"/>
                  <a:pt x="257" y="0"/>
                </a:cubicBezTo>
                <a:cubicBezTo>
                  <a:pt x="258" y="2"/>
                  <a:pt x="257" y="3"/>
                  <a:pt x="257" y="4"/>
                </a:cubicBezTo>
                <a:cubicBezTo>
                  <a:pt x="256" y="5"/>
                  <a:pt x="256" y="5"/>
                  <a:pt x="256" y="7"/>
                </a:cubicBezTo>
                <a:cubicBezTo>
                  <a:pt x="257" y="23"/>
                  <a:pt x="258" y="38"/>
                  <a:pt x="259" y="55"/>
                </a:cubicBezTo>
                <a:cubicBezTo>
                  <a:pt x="261" y="86"/>
                  <a:pt x="263" y="117"/>
                  <a:pt x="263" y="150"/>
                </a:cubicBezTo>
                <a:cubicBezTo>
                  <a:pt x="262" y="150"/>
                  <a:pt x="262" y="151"/>
                  <a:pt x="261" y="152"/>
                </a:cubicBezTo>
                <a:cubicBezTo>
                  <a:pt x="261" y="153"/>
                  <a:pt x="261" y="153"/>
                  <a:pt x="260" y="154"/>
                </a:cubicBezTo>
                <a:cubicBezTo>
                  <a:pt x="260" y="154"/>
                  <a:pt x="260" y="154"/>
                  <a:pt x="260" y="154"/>
                </a:cubicBezTo>
                <a:cubicBezTo>
                  <a:pt x="260" y="160"/>
                  <a:pt x="260" y="160"/>
                  <a:pt x="260" y="160"/>
                </a:cubicBezTo>
                <a:cubicBezTo>
                  <a:pt x="258" y="178"/>
                  <a:pt x="256" y="195"/>
                  <a:pt x="250" y="208"/>
                </a:cubicBezTo>
                <a:cubicBezTo>
                  <a:pt x="244" y="221"/>
                  <a:pt x="231" y="231"/>
                  <a:pt x="215" y="236"/>
                </a:cubicBezTo>
                <a:cubicBezTo>
                  <a:pt x="204" y="239"/>
                  <a:pt x="190" y="239"/>
                  <a:pt x="177" y="239"/>
                </a:cubicBezTo>
                <a:cubicBezTo>
                  <a:pt x="171" y="239"/>
                  <a:pt x="171" y="239"/>
                  <a:pt x="171" y="239"/>
                </a:cubicBezTo>
                <a:cubicBezTo>
                  <a:pt x="165" y="239"/>
                  <a:pt x="159" y="240"/>
                  <a:pt x="154" y="240"/>
                </a:cubicBezTo>
                <a:cubicBezTo>
                  <a:pt x="148" y="241"/>
                  <a:pt x="142" y="242"/>
                  <a:pt x="137" y="242"/>
                </a:cubicBezTo>
                <a:close/>
                <a:moveTo>
                  <a:pt x="145" y="234"/>
                </a:moveTo>
                <a:cubicBezTo>
                  <a:pt x="144" y="235"/>
                  <a:pt x="144" y="235"/>
                  <a:pt x="144" y="235"/>
                </a:cubicBezTo>
                <a:cubicBezTo>
                  <a:pt x="144" y="237"/>
                  <a:pt x="144" y="237"/>
                  <a:pt x="144" y="237"/>
                </a:cubicBezTo>
                <a:cubicBezTo>
                  <a:pt x="146" y="237"/>
                  <a:pt x="146" y="237"/>
                  <a:pt x="146" y="237"/>
                </a:cubicBezTo>
                <a:cubicBezTo>
                  <a:pt x="152" y="236"/>
                  <a:pt x="158" y="235"/>
                  <a:pt x="167" y="235"/>
                </a:cubicBezTo>
                <a:cubicBezTo>
                  <a:pt x="170" y="235"/>
                  <a:pt x="174" y="235"/>
                  <a:pt x="177" y="235"/>
                </a:cubicBezTo>
                <a:cubicBezTo>
                  <a:pt x="181" y="235"/>
                  <a:pt x="184" y="235"/>
                  <a:pt x="187" y="235"/>
                </a:cubicBezTo>
                <a:cubicBezTo>
                  <a:pt x="195" y="235"/>
                  <a:pt x="201" y="235"/>
                  <a:pt x="206" y="234"/>
                </a:cubicBezTo>
                <a:cubicBezTo>
                  <a:pt x="218" y="232"/>
                  <a:pt x="232" y="225"/>
                  <a:pt x="238" y="218"/>
                </a:cubicBezTo>
                <a:cubicBezTo>
                  <a:pt x="248" y="207"/>
                  <a:pt x="252" y="189"/>
                  <a:pt x="255" y="171"/>
                </a:cubicBezTo>
                <a:cubicBezTo>
                  <a:pt x="255" y="168"/>
                  <a:pt x="256" y="164"/>
                  <a:pt x="257" y="161"/>
                </a:cubicBezTo>
                <a:cubicBezTo>
                  <a:pt x="257" y="159"/>
                  <a:pt x="257" y="157"/>
                  <a:pt x="257" y="156"/>
                </a:cubicBezTo>
                <a:cubicBezTo>
                  <a:pt x="257" y="154"/>
                  <a:pt x="257" y="153"/>
                  <a:pt x="257" y="152"/>
                </a:cubicBezTo>
                <a:cubicBezTo>
                  <a:pt x="258" y="146"/>
                  <a:pt x="258" y="140"/>
                  <a:pt x="258" y="134"/>
                </a:cubicBezTo>
                <a:cubicBezTo>
                  <a:pt x="258" y="130"/>
                  <a:pt x="258" y="125"/>
                  <a:pt x="258" y="121"/>
                </a:cubicBezTo>
                <a:cubicBezTo>
                  <a:pt x="258" y="109"/>
                  <a:pt x="258" y="97"/>
                  <a:pt x="258" y="90"/>
                </a:cubicBezTo>
                <a:cubicBezTo>
                  <a:pt x="258" y="82"/>
                  <a:pt x="258" y="82"/>
                  <a:pt x="258" y="82"/>
                </a:cubicBezTo>
                <a:cubicBezTo>
                  <a:pt x="257" y="76"/>
                  <a:pt x="257" y="70"/>
                  <a:pt x="257" y="65"/>
                </a:cubicBezTo>
                <a:cubicBezTo>
                  <a:pt x="256" y="62"/>
                  <a:pt x="256" y="59"/>
                  <a:pt x="255" y="57"/>
                </a:cubicBezTo>
                <a:cubicBezTo>
                  <a:pt x="254" y="54"/>
                  <a:pt x="254" y="52"/>
                  <a:pt x="254" y="50"/>
                </a:cubicBezTo>
                <a:cubicBezTo>
                  <a:pt x="253" y="42"/>
                  <a:pt x="253" y="33"/>
                  <a:pt x="253" y="24"/>
                </a:cubicBezTo>
                <a:cubicBezTo>
                  <a:pt x="253" y="18"/>
                  <a:pt x="253" y="12"/>
                  <a:pt x="253" y="6"/>
                </a:cubicBezTo>
                <a:cubicBezTo>
                  <a:pt x="253" y="5"/>
                  <a:pt x="253" y="5"/>
                  <a:pt x="253" y="5"/>
                </a:cubicBezTo>
                <a:cubicBezTo>
                  <a:pt x="242" y="6"/>
                  <a:pt x="242" y="6"/>
                  <a:pt x="242" y="6"/>
                </a:cubicBezTo>
                <a:cubicBezTo>
                  <a:pt x="233" y="6"/>
                  <a:pt x="226" y="7"/>
                  <a:pt x="220" y="7"/>
                </a:cubicBezTo>
                <a:cubicBezTo>
                  <a:pt x="220" y="7"/>
                  <a:pt x="219" y="7"/>
                  <a:pt x="218" y="7"/>
                </a:cubicBezTo>
                <a:cubicBezTo>
                  <a:pt x="217" y="7"/>
                  <a:pt x="217" y="7"/>
                  <a:pt x="217" y="7"/>
                </a:cubicBezTo>
                <a:cubicBezTo>
                  <a:pt x="215" y="7"/>
                  <a:pt x="214" y="7"/>
                  <a:pt x="212" y="8"/>
                </a:cubicBezTo>
                <a:cubicBezTo>
                  <a:pt x="211" y="8"/>
                  <a:pt x="211" y="8"/>
                  <a:pt x="211" y="8"/>
                </a:cubicBezTo>
                <a:cubicBezTo>
                  <a:pt x="212" y="10"/>
                  <a:pt x="212" y="10"/>
                  <a:pt x="212" y="10"/>
                </a:cubicBezTo>
                <a:cubicBezTo>
                  <a:pt x="213" y="11"/>
                  <a:pt x="213" y="12"/>
                  <a:pt x="214" y="14"/>
                </a:cubicBezTo>
                <a:cubicBezTo>
                  <a:pt x="216" y="24"/>
                  <a:pt x="216" y="35"/>
                  <a:pt x="217" y="46"/>
                </a:cubicBezTo>
                <a:cubicBezTo>
                  <a:pt x="217" y="54"/>
                  <a:pt x="217" y="61"/>
                  <a:pt x="218" y="69"/>
                </a:cubicBezTo>
                <a:cubicBezTo>
                  <a:pt x="218" y="72"/>
                  <a:pt x="218" y="76"/>
                  <a:pt x="219" y="79"/>
                </a:cubicBezTo>
                <a:cubicBezTo>
                  <a:pt x="219" y="85"/>
                  <a:pt x="220" y="91"/>
                  <a:pt x="220" y="97"/>
                </a:cubicBezTo>
                <a:cubicBezTo>
                  <a:pt x="221" y="103"/>
                  <a:pt x="221" y="109"/>
                  <a:pt x="221" y="115"/>
                </a:cubicBezTo>
                <a:cubicBezTo>
                  <a:pt x="220" y="120"/>
                  <a:pt x="220" y="125"/>
                  <a:pt x="220" y="129"/>
                </a:cubicBezTo>
                <a:cubicBezTo>
                  <a:pt x="221" y="132"/>
                  <a:pt x="221" y="136"/>
                  <a:pt x="221" y="139"/>
                </a:cubicBezTo>
                <a:cubicBezTo>
                  <a:pt x="221" y="146"/>
                  <a:pt x="222" y="154"/>
                  <a:pt x="220" y="160"/>
                </a:cubicBezTo>
                <a:cubicBezTo>
                  <a:pt x="218" y="174"/>
                  <a:pt x="204" y="185"/>
                  <a:pt x="200" y="188"/>
                </a:cubicBezTo>
                <a:cubicBezTo>
                  <a:pt x="199" y="188"/>
                  <a:pt x="199" y="188"/>
                  <a:pt x="199" y="189"/>
                </a:cubicBezTo>
                <a:cubicBezTo>
                  <a:pt x="198" y="189"/>
                  <a:pt x="197" y="190"/>
                  <a:pt x="196" y="190"/>
                </a:cubicBezTo>
                <a:cubicBezTo>
                  <a:pt x="195" y="190"/>
                  <a:pt x="195" y="190"/>
                  <a:pt x="195" y="190"/>
                </a:cubicBezTo>
                <a:cubicBezTo>
                  <a:pt x="195" y="191"/>
                  <a:pt x="195" y="191"/>
                  <a:pt x="195" y="191"/>
                </a:cubicBezTo>
                <a:cubicBezTo>
                  <a:pt x="195" y="192"/>
                  <a:pt x="195" y="193"/>
                  <a:pt x="195" y="194"/>
                </a:cubicBezTo>
                <a:cubicBezTo>
                  <a:pt x="194" y="194"/>
                  <a:pt x="193" y="195"/>
                  <a:pt x="192" y="195"/>
                </a:cubicBezTo>
                <a:cubicBezTo>
                  <a:pt x="192" y="195"/>
                  <a:pt x="192" y="195"/>
                  <a:pt x="192" y="195"/>
                </a:cubicBezTo>
                <a:cubicBezTo>
                  <a:pt x="192" y="195"/>
                  <a:pt x="192" y="195"/>
                  <a:pt x="192" y="195"/>
                </a:cubicBezTo>
                <a:cubicBezTo>
                  <a:pt x="188" y="180"/>
                  <a:pt x="189" y="165"/>
                  <a:pt x="189" y="150"/>
                </a:cubicBezTo>
                <a:cubicBezTo>
                  <a:pt x="190" y="146"/>
                  <a:pt x="190" y="140"/>
                  <a:pt x="190" y="136"/>
                </a:cubicBezTo>
                <a:cubicBezTo>
                  <a:pt x="190" y="122"/>
                  <a:pt x="189" y="108"/>
                  <a:pt x="188" y="95"/>
                </a:cubicBezTo>
                <a:cubicBezTo>
                  <a:pt x="187" y="82"/>
                  <a:pt x="186" y="69"/>
                  <a:pt x="186" y="58"/>
                </a:cubicBezTo>
                <a:cubicBezTo>
                  <a:pt x="187" y="52"/>
                  <a:pt x="186" y="46"/>
                  <a:pt x="185" y="40"/>
                </a:cubicBezTo>
                <a:cubicBezTo>
                  <a:pt x="184" y="37"/>
                  <a:pt x="184" y="34"/>
                  <a:pt x="184" y="30"/>
                </a:cubicBezTo>
                <a:cubicBezTo>
                  <a:pt x="183" y="25"/>
                  <a:pt x="183" y="25"/>
                  <a:pt x="183" y="25"/>
                </a:cubicBezTo>
                <a:cubicBezTo>
                  <a:pt x="182" y="19"/>
                  <a:pt x="182" y="14"/>
                  <a:pt x="181" y="9"/>
                </a:cubicBezTo>
                <a:cubicBezTo>
                  <a:pt x="181" y="8"/>
                  <a:pt x="181" y="8"/>
                  <a:pt x="181" y="8"/>
                </a:cubicBezTo>
                <a:cubicBezTo>
                  <a:pt x="180" y="8"/>
                  <a:pt x="180" y="8"/>
                  <a:pt x="180" y="8"/>
                </a:cubicBezTo>
                <a:cubicBezTo>
                  <a:pt x="176" y="8"/>
                  <a:pt x="173" y="8"/>
                  <a:pt x="169" y="8"/>
                </a:cubicBezTo>
                <a:cubicBezTo>
                  <a:pt x="160" y="8"/>
                  <a:pt x="151" y="8"/>
                  <a:pt x="143" y="8"/>
                </a:cubicBezTo>
                <a:cubicBezTo>
                  <a:pt x="136" y="9"/>
                  <a:pt x="128" y="9"/>
                  <a:pt x="121" y="9"/>
                </a:cubicBezTo>
                <a:cubicBezTo>
                  <a:pt x="114" y="9"/>
                  <a:pt x="108" y="9"/>
                  <a:pt x="101" y="8"/>
                </a:cubicBezTo>
                <a:cubicBezTo>
                  <a:pt x="101" y="8"/>
                  <a:pt x="101" y="8"/>
                  <a:pt x="100" y="8"/>
                </a:cubicBezTo>
                <a:cubicBezTo>
                  <a:pt x="100" y="8"/>
                  <a:pt x="100" y="8"/>
                  <a:pt x="100" y="8"/>
                </a:cubicBezTo>
                <a:cubicBezTo>
                  <a:pt x="100" y="8"/>
                  <a:pt x="100" y="8"/>
                  <a:pt x="100" y="8"/>
                </a:cubicBezTo>
                <a:cubicBezTo>
                  <a:pt x="99" y="9"/>
                  <a:pt x="99" y="9"/>
                  <a:pt x="99" y="9"/>
                </a:cubicBezTo>
                <a:cubicBezTo>
                  <a:pt x="99" y="10"/>
                  <a:pt x="98" y="11"/>
                  <a:pt x="97" y="11"/>
                </a:cubicBezTo>
                <a:cubicBezTo>
                  <a:pt x="97" y="11"/>
                  <a:pt x="97" y="11"/>
                  <a:pt x="97" y="11"/>
                </a:cubicBezTo>
                <a:cubicBezTo>
                  <a:pt x="97" y="11"/>
                  <a:pt x="97" y="11"/>
                  <a:pt x="97" y="11"/>
                </a:cubicBezTo>
                <a:cubicBezTo>
                  <a:pt x="93" y="9"/>
                  <a:pt x="90" y="8"/>
                  <a:pt x="85" y="8"/>
                </a:cubicBezTo>
                <a:cubicBezTo>
                  <a:pt x="83" y="8"/>
                  <a:pt x="80" y="8"/>
                  <a:pt x="76" y="9"/>
                </a:cubicBezTo>
                <a:cubicBezTo>
                  <a:pt x="75" y="9"/>
                  <a:pt x="75" y="9"/>
                  <a:pt x="75" y="9"/>
                </a:cubicBezTo>
                <a:cubicBezTo>
                  <a:pt x="75" y="10"/>
                  <a:pt x="75" y="10"/>
                  <a:pt x="75" y="10"/>
                </a:cubicBezTo>
                <a:cubicBezTo>
                  <a:pt x="78" y="21"/>
                  <a:pt x="77" y="34"/>
                  <a:pt x="77" y="47"/>
                </a:cubicBezTo>
                <a:cubicBezTo>
                  <a:pt x="77" y="57"/>
                  <a:pt x="76" y="66"/>
                  <a:pt x="77" y="75"/>
                </a:cubicBezTo>
                <a:cubicBezTo>
                  <a:pt x="77" y="84"/>
                  <a:pt x="78" y="93"/>
                  <a:pt x="79" y="102"/>
                </a:cubicBezTo>
                <a:cubicBezTo>
                  <a:pt x="80" y="112"/>
                  <a:pt x="81" y="121"/>
                  <a:pt x="81" y="130"/>
                </a:cubicBezTo>
                <a:cubicBezTo>
                  <a:pt x="81" y="135"/>
                  <a:pt x="81" y="141"/>
                  <a:pt x="81" y="146"/>
                </a:cubicBezTo>
                <a:cubicBezTo>
                  <a:pt x="81" y="153"/>
                  <a:pt x="80" y="159"/>
                  <a:pt x="81" y="164"/>
                </a:cubicBezTo>
                <a:cubicBezTo>
                  <a:pt x="82" y="169"/>
                  <a:pt x="84" y="173"/>
                  <a:pt x="85" y="178"/>
                </a:cubicBezTo>
                <a:cubicBezTo>
                  <a:pt x="87" y="181"/>
                  <a:pt x="88" y="184"/>
                  <a:pt x="88" y="187"/>
                </a:cubicBezTo>
                <a:cubicBezTo>
                  <a:pt x="89" y="189"/>
                  <a:pt x="90" y="192"/>
                  <a:pt x="88" y="194"/>
                </a:cubicBezTo>
                <a:cubicBezTo>
                  <a:pt x="87" y="194"/>
                  <a:pt x="87" y="194"/>
                  <a:pt x="87" y="194"/>
                </a:cubicBezTo>
                <a:cubicBezTo>
                  <a:pt x="88" y="195"/>
                  <a:pt x="88" y="195"/>
                  <a:pt x="88" y="195"/>
                </a:cubicBezTo>
                <a:cubicBezTo>
                  <a:pt x="94" y="211"/>
                  <a:pt x="101" y="223"/>
                  <a:pt x="111" y="231"/>
                </a:cubicBezTo>
                <a:cubicBezTo>
                  <a:pt x="111" y="231"/>
                  <a:pt x="111" y="231"/>
                  <a:pt x="111" y="231"/>
                </a:cubicBezTo>
                <a:cubicBezTo>
                  <a:pt x="111" y="231"/>
                  <a:pt x="111" y="231"/>
                  <a:pt x="111" y="231"/>
                </a:cubicBezTo>
                <a:cubicBezTo>
                  <a:pt x="113" y="232"/>
                  <a:pt x="116" y="232"/>
                  <a:pt x="118" y="233"/>
                </a:cubicBezTo>
                <a:cubicBezTo>
                  <a:pt x="123" y="234"/>
                  <a:pt x="128" y="236"/>
                  <a:pt x="134" y="236"/>
                </a:cubicBezTo>
                <a:cubicBezTo>
                  <a:pt x="138" y="236"/>
                  <a:pt x="141" y="235"/>
                  <a:pt x="144" y="234"/>
                </a:cubicBezTo>
                <a:cubicBezTo>
                  <a:pt x="145" y="234"/>
                  <a:pt x="145" y="234"/>
                  <a:pt x="145" y="234"/>
                </a:cubicBezTo>
                <a:close/>
                <a:moveTo>
                  <a:pt x="208" y="8"/>
                </a:moveTo>
                <a:cubicBezTo>
                  <a:pt x="204" y="8"/>
                  <a:pt x="200" y="8"/>
                  <a:pt x="197" y="8"/>
                </a:cubicBezTo>
                <a:cubicBezTo>
                  <a:pt x="193" y="8"/>
                  <a:pt x="189" y="8"/>
                  <a:pt x="186" y="9"/>
                </a:cubicBezTo>
                <a:cubicBezTo>
                  <a:pt x="184" y="9"/>
                  <a:pt x="184" y="9"/>
                  <a:pt x="184" y="9"/>
                </a:cubicBezTo>
                <a:cubicBezTo>
                  <a:pt x="185" y="10"/>
                  <a:pt x="185" y="10"/>
                  <a:pt x="185" y="10"/>
                </a:cubicBezTo>
                <a:cubicBezTo>
                  <a:pt x="185" y="11"/>
                  <a:pt x="185" y="11"/>
                  <a:pt x="185" y="12"/>
                </a:cubicBezTo>
                <a:cubicBezTo>
                  <a:pt x="185" y="12"/>
                  <a:pt x="185" y="12"/>
                  <a:pt x="185" y="12"/>
                </a:cubicBezTo>
                <a:cubicBezTo>
                  <a:pt x="185" y="12"/>
                  <a:pt x="185" y="12"/>
                  <a:pt x="185" y="12"/>
                </a:cubicBezTo>
                <a:cubicBezTo>
                  <a:pt x="185" y="19"/>
                  <a:pt x="187" y="27"/>
                  <a:pt x="188" y="34"/>
                </a:cubicBezTo>
                <a:cubicBezTo>
                  <a:pt x="189" y="40"/>
                  <a:pt x="191" y="46"/>
                  <a:pt x="191" y="52"/>
                </a:cubicBezTo>
                <a:cubicBezTo>
                  <a:pt x="191" y="58"/>
                  <a:pt x="191" y="63"/>
                  <a:pt x="191" y="69"/>
                </a:cubicBezTo>
                <a:cubicBezTo>
                  <a:pt x="191" y="74"/>
                  <a:pt x="191" y="80"/>
                  <a:pt x="192" y="85"/>
                </a:cubicBezTo>
                <a:cubicBezTo>
                  <a:pt x="194" y="120"/>
                  <a:pt x="194" y="154"/>
                  <a:pt x="194" y="184"/>
                </a:cubicBezTo>
                <a:cubicBezTo>
                  <a:pt x="194" y="186"/>
                  <a:pt x="194" y="186"/>
                  <a:pt x="194" y="186"/>
                </a:cubicBezTo>
                <a:cubicBezTo>
                  <a:pt x="196" y="185"/>
                  <a:pt x="196" y="185"/>
                  <a:pt x="196" y="185"/>
                </a:cubicBezTo>
                <a:cubicBezTo>
                  <a:pt x="208" y="178"/>
                  <a:pt x="216" y="165"/>
                  <a:pt x="217" y="151"/>
                </a:cubicBezTo>
                <a:cubicBezTo>
                  <a:pt x="217" y="144"/>
                  <a:pt x="217" y="138"/>
                  <a:pt x="216" y="132"/>
                </a:cubicBezTo>
                <a:cubicBezTo>
                  <a:pt x="216" y="126"/>
                  <a:pt x="216" y="120"/>
                  <a:pt x="216" y="113"/>
                </a:cubicBezTo>
                <a:cubicBezTo>
                  <a:pt x="216" y="104"/>
                  <a:pt x="217" y="93"/>
                  <a:pt x="215" y="82"/>
                </a:cubicBezTo>
                <a:cubicBezTo>
                  <a:pt x="214" y="72"/>
                  <a:pt x="213" y="61"/>
                  <a:pt x="213" y="50"/>
                </a:cubicBezTo>
                <a:cubicBezTo>
                  <a:pt x="212" y="35"/>
                  <a:pt x="211" y="21"/>
                  <a:pt x="209" y="9"/>
                </a:cubicBezTo>
                <a:cubicBezTo>
                  <a:pt x="209" y="8"/>
                  <a:pt x="209" y="8"/>
                  <a:pt x="209" y="8"/>
                </a:cubicBezTo>
                <a:lnTo>
                  <a:pt x="208" y="8"/>
                </a:lnTo>
                <a:close/>
                <a:moveTo>
                  <a:pt x="47" y="32"/>
                </a:moveTo>
                <a:cubicBezTo>
                  <a:pt x="37" y="32"/>
                  <a:pt x="26" y="33"/>
                  <a:pt x="15" y="33"/>
                </a:cubicBezTo>
                <a:cubicBezTo>
                  <a:pt x="14" y="33"/>
                  <a:pt x="14" y="33"/>
                  <a:pt x="14" y="33"/>
                </a:cubicBezTo>
                <a:cubicBezTo>
                  <a:pt x="14" y="34"/>
                  <a:pt x="14" y="34"/>
                  <a:pt x="14" y="34"/>
                </a:cubicBezTo>
                <a:cubicBezTo>
                  <a:pt x="13" y="35"/>
                  <a:pt x="12" y="36"/>
                  <a:pt x="11" y="37"/>
                </a:cubicBezTo>
                <a:cubicBezTo>
                  <a:pt x="8" y="39"/>
                  <a:pt x="6" y="42"/>
                  <a:pt x="5" y="45"/>
                </a:cubicBezTo>
                <a:cubicBezTo>
                  <a:pt x="5" y="47"/>
                  <a:pt x="5" y="49"/>
                  <a:pt x="5" y="52"/>
                </a:cubicBezTo>
                <a:cubicBezTo>
                  <a:pt x="5" y="54"/>
                  <a:pt x="5" y="56"/>
                  <a:pt x="5" y="58"/>
                </a:cubicBezTo>
                <a:cubicBezTo>
                  <a:pt x="5" y="59"/>
                  <a:pt x="5" y="60"/>
                  <a:pt x="4" y="62"/>
                </a:cubicBezTo>
                <a:cubicBezTo>
                  <a:pt x="4" y="63"/>
                  <a:pt x="4" y="64"/>
                  <a:pt x="4" y="65"/>
                </a:cubicBezTo>
                <a:cubicBezTo>
                  <a:pt x="4" y="67"/>
                  <a:pt x="4" y="69"/>
                  <a:pt x="5" y="71"/>
                </a:cubicBezTo>
                <a:cubicBezTo>
                  <a:pt x="5" y="73"/>
                  <a:pt x="6" y="74"/>
                  <a:pt x="6" y="76"/>
                </a:cubicBezTo>
                <a:cubicBezTo>
                  <a:pt x="6" y="78"/>
                  <a:pt x="6" y="80"/>
                  <a:pt x="6" y="82"/>
                </a:cubicBezTo>
                <a:cubicBezTo>
                  <a:pt x="6" y="85"/>
                  <a:pt x="6" y="87"/>
                  <a:pt x="7" y="89"/>
                </a:cubicBezTo>
                <a:cubicBezTo>
                  <a:pt x="8" y="97"/>
                  <a:pt x="14" y="106"/>
                  <a:pt x="22" y="115"/>
                </a:cubicBezTo>
                <a:cubicBezTo>
                  <a:pt x="31" y="125"/>
                  <a:pt x="43" y="134"/>
                  <a:pt x="54" y="142"/>
                </a:cubicBezTo>
                <a:cubicBezTo>
                  <a:pt x="61" y="148"/>
                  <a:pt x="68" y="153"/>
                  <a:pt x="74" y="159"/>
                </a:cubicBezTo>
                <a:cubicBezTo>
                  <a:pt x="75" y="160"/>
                  <a:pt x="75" y="160"/>
                  <a:pt x="75" y="160"/>
                </a:cubicBezTo>
                <a:cubicBezTo>
                  <a:pt x="76" y="159"/>
                  <a:pt x="76" y="159"/>
                  <a:pt x="76" y="159"/>
                </a:cubicBezTo>
                <a:cubicBezTo>
                  <a:pt x="76" y="159"/>
                  <a:pt x="76" y="158"/>
                  <a:pt x="76" y="158"/>
                </a:cubicBezTo>
                <a:cubicBezTo>
                  <a:pt x="76" y="158"/>
                  <a:pt x="76" y="158"/>
                  <a:pt x="77" y="157"/>
                </a:cubicBezTo>
                <a:cubicBezTo>
                  <a:pt x="78" y="143"/>
                  <a:pt x="76" y="129"/>
                  <a:pt x="75" y="116"/>
                </a:cubicBezTo>
                <a:cubicBezTo>
                  <a:pt x="75" y="109"/>
                  <a:pt x="74" y="102"/>
                  <a:pt x="74" y="95"/>
                </a:cubicBezTo>
                <a:cubicBezTo>
                  <a:pt x="73" y="90"/>
                  <a:pt x="73" y="90"/>
                  <a:pt x="73" y="90"/>
                </a:cubicBezTo>
                <a:cubicBezTo>
                  <a:pt x="73" y="71"/>
                  <a:pt x="72" y="54"/>
                  <a:pt x="73" y="34"/>
                </a:cubicBezTo>
                <a:cubicBezTo>
                  <a:pt x="73" y="33"/>
                  <a:pt x="73" y="33"/>
                  <a:pt x="73" y="33"/>
                </a:cubicBezTo>
                <a:cubicBezTo>
                  <a:pt x="72" y="33"/>
                  <a:pt x="72" y="33"/>
                  <a:pt x="72" y="33"/>
                </a:cubicBezTo>
                <a:cubicBezTo>
                  <a:pt x="64" y="33"/>
                  <a:pt x="56" y="32"/>
                  <a:pt x="47" y="32"/>
                </a:cubicBezTo>
                <a:close/>
              </a:path>
            </a:pathLst>
          </a:custGeom>
          <a:noFill/>
          <a:ln>
            <a:solidFill>
              <a:schemeClr val="accent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grpSp>
        <p:nvGrpSpPr>
          <p:cNvPr id="228" name="组合 227"/>
          <p:cNvGrpSpPr/>
          <p:nvPr/>
        </p:nvGrpSpPr>
        <p:grpSpPr>
          <a:xfrm>
            <a:off x="4118610" y="5000626"/>
            <a:ext cx="833438" cy="635000"/>
            <a:chOff x="3702050" y="5000626"/>
            <a:chExt cx="833438" cy="635000"/>
          </a:xfrm>
          <a:noFill/>
        </p:grpSpPr>
        <p:sp>
          <p:nvSpPr>
            <p:cNvPr id="205" name="Freeform 195"/>
            <p:cNvSpPr/>
            <p:nvPr/>
          </p:nvSpPr>
          <p:spPr bwMode="auto">
            <a:xfrm>
              <a:off x="4414838" y="5014913"/>
              <a:ext cx="9525" cy="11113"/>
            </a:xfrm>
            <a:custGeom>
              <a:avLst/>
              <a:gdLst>
                <a:gd name="T0" fmla="*/ 2 w 4"/>
                <a:gd name="T1" fmla="*/ 4 h 4"/>
                <a:gd name="T2" fmla="*/ 4 w 4"/>
                <a:gd name="T3" fmla="*/ 3 h 4"/>
                <a:gd name="T4" fmla="*/ 4 w 4"/>
                <a:gd name="T5" fmla="*/ 3 h 4"/>
                <a:gd name="T6" fmla="*/ 2 w 4"/>
                <a:gd name="T7" fmla="*/ 0 h 4"/>
                <a:gd name="T8" fmla="*/ 1 w 4"/>
                <a:gd name="T9" fmla="*/ 0 h 4"/>
                <a:gd name="T10" fmla="*/ 1 w 4"/>
                <a:gd name="T11" fmla="*/ 1 h 4"/>
                <a:gd name="T12" fmla="*/ 0 w 4"/>
                <a:gd name="T13" fmla="*/ 2 h 4"/>
                <a:gd name="T14" fmla="*/ 0 w 4"/>
                <a:gd name="T15" fmla="*/ 3 h 4"/>
                <a:gd name="T16" fmla="*/ 1 w 4"/>
                <a:gd name="T17" fmla="*/ 3 h 4"/>
                <a:gd name="T18" fmla="*/ 2 w 4"/>
                <a:gd name="T1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4">
                  <a:moveTo>
                    <a:pt x="2" y="4"/>
                  </a:move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0" y="1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2" y="4"/>
                    <a:pt x="2" y="4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6" name="Freeform 196"/>
            <p:cNvSpPr>
              <a:spLocks noEditPoints="1"/>
            </p:cNvSpPr>
            <p:nvPr/>
          </p:nvSpPr>
          <p:spPr bwMode="auto">
            <a:xfrm>
              <a:off x="3702050" y="5000626"/>
              <a:ext cx="833438" cy="635000"/>
            </a:xfrm>
            <a:custGeom>
              <a:avLst/>
              <a:gdLst>
                <a:gd name="T0" fmla="*/ 338 w 344"/>
                <a:gd name="T1" fmla="*/ 109 h 262"/>
                <a:gd name="T2" fmla="*/ 339 w 344"/>
                <a:gd name="T3" fmla="*/ 79 h 262"/>
                <a:gd name="T4" fmla="*/ 308 w 344"/>
                <a:gd name="T5" fmla="*/ 2 h 262"/>
                <a:gd name="T6" fmla="*/ 200 w 344"/>
                <a:gd name="T7" fmla="*/ 1 h 262"/>
                <a:gd name="T8" fmla="*/ 129 w 344"/>
                <a:gd name="T9" fmla="*/ 1 h 262"/>
                <a:gd name="T10" fmla="*/ 87 w 344"/>
                <a:gd name="T11" fmla="*/ 6 h 262"/>
                <a:gd name="T12" fmla="*/ 70 w 344"/>
                <a:gd name="T13" fmla="*/ 77 h 262"/>
                <a:gd name="T14" fmla="*/ 14 w 344"/>
                <a:gd name="T15" fmla="*/ 80 h 262"/>
                <a:gd name="T16" fmla="*/ 5 w 344"/>
                <a:gd name="T17" fmla="*/ 81 h 262"/>
                <a:gd name="T18" fmla="*/ 18 w 344"/>
                <a:gd name="T19" fmla="*/ 98 h 262"/>
                <a:gd name="T20" fmla="*/ 68 w 344"/>
                <a:gd name="T21" fmla="*/ 133 h 262"/>
                <a:gd name="T22" fmla="*/ 64 w 344"/>
                <a:gd name="T23" fmla="*/ 174 h 262"/>
                <a:gd name="T24" fmla="*/ 7 w 344"/>
                <a:gd name="T25" fmla="*/ 136 h 262"/>
                <a:gd name="T26" fmla="*/ 48 w 344"/>
                <a:gd name="T27" fmla="*/ 177 h 262"/>
                <a:gd name="T28" fmla="*/ 153 w 344"/>
                <a:gd name="T29" fmla="*/ 260 h 262"/>
                <a:gd name="T30" fmla="*/ 214 w 344"/>
                <a:gd name="T31" fmla="*/ 259 h 262"/>
                <a:gd name="T32" fmla="*/ 332 w 344"/>
                <a:gd name="T33" fmla="*/ 257 h 262"/>
                <a:gd name="T34" fmla="*/ 258 w 344"/>
                <a:gd name="T35" fmla="*/ 255 h 262"/>
                <a:gd name="T36" fmla="*/ 240 w 344"/>
                <a:gd name="T37" fmla="*/ 204 h 262"/>
                <a:gd name="T38" fmla="*/ 271 w 344"/>
                <a:gd name="T39" fmla="*/ 208 h 262"/>
                <a:gd name="T40" fmla="*/ 303 w 344"/>
                <a:gd name="T41" fmla="*/ 200 h 262"/>
                <a:gd name="T42" fmla="*/ 169 w 344"/>
                <a:gd name="T43" fmla="*/ 255 h 262"/>
                <a:gd name="T44" fmla="*/ 101 w 344"/>
                <a:gd name="T45" fmla="*/ 255 h 262"/>
                <a:gd name="T46" fmla="*/ 128 w 344"/>
                <a:gd name="T47" fmla="*/ 208 h 262"/>
                <a:gd name="T48" fmla="*/ 132 w 344"/>
                <a:gd name="T49" fmla="*/ 217 h 262"/>
                <a:gd name="T50" fmla="*/ 208 w 344"/>
                <a:gd name="T51" fmla="*/ 201 h 262"/>
                <a:gd name="T52" fmla="*/ 209 w 344"/>
                <a:gd name="T53" fmla="*/ 241 h 262"/>
                <a:gd name="T54" fmla="*/ 47 w 344"/>
                <a:gd name="T55" fmla="*/ 167 h 262"/>
                <a:gd name="T56" fmla="*/ 68 w 344"/>
                <a:gd name="T57" fmla="*/ 126 h 262"/>
                <a:gd name="T58" fmla="*/ 61 w 344"/>
                <a:gd name="T59" fmla="*/ 116 h 262"/>
                <a:gd name="T60" fmla="*/ 75 w 344"/>
                <a:gd name="T61" fmla="*/ 168 h 262"/>
                <a:gd name="T62" fmla="*/ 76 w 344"/>
                <a:gd name="T63" fmla="*/ 151 h 262"/>
                <a:gd name="T64" fmla="*/ 76 w 344"/>
                <a:gd name="T65" fmla="*/ 139 h 262"/>
                <a:gd name="T66" fmla="*/ 74 w 344"/>
                <a:gd name="T67" fmla="*/ 105 h 262"/>
                <a:gd name="T68" fmla="*/ 96 w 344"/>
                <a:gd name="T69" fmla="*/ 160 h 262"/>
                <a:gd name="T70" fmla="*/ 75 w 344"/>
                <a:gd name="T71" fmla="*/ 212 h 262"/>
                <a:gd name="T72" fmla="*/ 262 w 344"/>
                <a:gd name="T73" fmla="*/ 5 h 262"/>
                <a:gd name="T74" fmla="*/ 234 w 344"/>
                <a:gd name="T75" fmla="*/ 78 h 262"/>
                <a:gd name="T76" fmla="*/ 109 w 344"/>
                <a:gd name="T77" fmla="*/ 78 h 262"/>
                <a:gd name="T78" fmla="*/ 101 w 344"/>
                <a:gd name="T79" fmla="*/ 7 h 262"/>
                <a:gd name="T80" fmla="*/ 335 w 344"/>
                <a:gd name="T81" fmla="*/ 100 h 262"/>
                <a:gd name="T82" fmla="*/ 338 w 344"/>
                <a:gd name="T83" fmla="*/ 227 h 262"/>
                <a:gd name="T84" fmla="*/ 316 w 344"/>
                <a:gd name="T85" fmla="*/ 234 h 262"/>
                <a:gd name="T86" fmla="*/ 312 w 344"/>
                <a:gd name="T87" fmla="*/ 103 h 262"/>
                <a:gd name="T88" fmla="*/ 284 w 344"/>
                <a:gd name="T89" fmla="*/ 200 h 262"/>
                <a:gd name="T90" fmla="*/ 172 w 344"/>
                <a:gd name="T91" fmla="*/ 208 h 262"/>
                <a:gd name="T92" fmla="*/ 166 w 344"/>
                <a:gd name="T93" fmla="*/ 203 h 262"/>
                <a:gd name="T94" fmla="*/ 145 w 344"/>
                <a:gd name="T95" fmla="*/ 156 h 262"/>
                <a:gd name="T96" fmla="*/ 224 w 344"/>
                <a:gd name="T97" fmla="*/ 161 h 262"/>
                <a:gd name="T98" fmla="*/ 230 w 344"/>
                <a:gd name="T99" fmla="*/ 153 h 262"/>
                <a:gd name="T100" fmla="*/ 310 w 344"/>
                <a:gd name="T101" fmla="*/ 153 h 262"/>
                <a:gd name="T102" fmla="*/ 130 w 344"/>
                <a:gd name="T103" fmla="*/ 177 h 262"/>
                <a:gd name="T104" fmla="*/ 188 w 344"/>
                <a:gd name="T105" fmla="*/ 179 h 262"/>
                <a:gd name="T106" fmla="*/ 192 w 344"/>
                <a:gd name="T107" fmla="*/ 151 h 262"/>
                <a:gd name="T108" fmla="*/ 126 w 344"/>
                <a:gd name="T109" fmla="*/ 82 h 262"/>
                <a:gd name="T110" fmla="*/ 187 w 344"/>
                <a:gd name="T111" fmla="*/ 92 h 262"/>
                <a:gd name="T112" fmla="*/ 307 w 344"/>
                <a:gd name="T113" fmla="*/ 83 h 262"/>
                <a:gd name="T114" fmla="*/ 185 w 344"/>
                <a:gd name="T115" fmla="*/ 88 h 262"/>
                <a:gd name="T116" fmla="*/ 123 w 344"/>
                <a:gd name="T117" fmla="*/ 201 h 262"/>
                <a:gd name="T118" fmla="*/ 101 w 344"/>
                <a:gd name="T119" fmla="*/ 197 h 262"/>
                <a:gd name="T120" fmla="*/ 103 w 344"/>
                <a:gd name="T121" fmla="*/ 181 h 262"/>
                <a:gd name="T122" fmla="*/ 229 w 344"/>
                <a:gd name="T123" fmla="*/ 185 h 262"/>
                <a:gd name="T124" fmla="*/ 296 w 344"/>
                <a:gd name="T125" fmla="*/ 196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44" h="262">
                  <a:moveTo>
                    <a:pt x="343" y="198"/>
                  </a:moveTo>
                  <a:cubicBezTo>
                    <a:pt x="343" y="195"/>
                    <a:pt x="343" y="192"/>
                    <a:pt x="343" y="189"/>
                  </a:cubicBezTo>
                  <a:cubicBezTo>
                    <a:pt x="343" y="184"/>
                    <a:pt x="343" y="184"/>
                    <a:pt x="343" y="184"/>
                  </a:cubicBezTo>
                  <a:cubicBezTo>
                    <a:pt x="342" y="176"/>
                    <a:pt x="342" y="168"/>
                    <a:pt x="341" y="160"/>
                  </a:cubicBezTo>
                  <a:cubicBezTo>
                    <a:pt x="341" y="158"/>
                    <a:pt x="340" y="157"/>
                    <a:pt x="340" y="155"/>
                  </a:cubicBezTo>
                  <a:cubicBezTo>
                    <a:pt x="340" y="152"/>
                    <a:pt x="339" y="149"/>
                    <a:pt x="339" y="145"/>
                  </a:cubicBezTo>
                  <a:cubicBezTo>
                    <a:pt x="339" y="142"/>
                    <a:pt x="339" y="139"/>
                    <a:pt x="339" y="136"/>
                  </a:cubicBezTo>
                  <a:cubicBezTo>
                    <a:pt x="339" y="134"/>
                    <a:pt x="339" y="131"/>
                    <a:pt x="339" y="128"/>
                  </a:cubicBezTo>
                  <a:cubicBezTo>
                    <a:pt x="339" y="125"/>
                    <a:pt x="339" y="123"/>
                    <a:pt x="338" y="120"/>
                  </a:cubicBezTo>
                  <a:cubicBezTo>
                    <a:pt x="338" y="116"/>
                    <a:pt x="338" y="113"/>
                    <a:pt x="338" y="109"/>
                  </a:cubicBezTo>
                  <a:cubicBezTo>
                    <a:pt x="338" y="109"/>
                    <a:pt x="338" y="108"/>
                    <a:pt x="338" y="108"/>
                  </a:cubicBezTo>
                  <a:cubicBezTo>
                    <a:pt x="338" y="107"/>
                    <a:pt x="339" y="106"/>
                    <a:pt x="339" y="106"/>
                  </a:cubicBezTo>
                  <a:cubicBezTo>
                    <a:pt x="339" y="105"/>
                    <a:pt x="338" y="104"/>
                    <a:pt x="338" y="103"/>
                  </a:cubicBezTo>
                  <a:cubicBezTo>
                    <a:pt x="338" y="103"/>
                    <a:pt x="338" y="102"/>
                    <a:pt x="338" y="102"/>
                  </a:cubicBezTo>
                  <a:cubicBezTo>
                    <a:pt x="338" y="101"/>
                    <a:pt x="338" y="101"/>
                    <a:pt x="339" y="100"/>
                  </a:cubicBezTo>
                  <a:cubicBezTo>
                    <a:pt x="339" y="99"/>
                    <a:pt x="339" y="99"/>
                    <a:pt x="339" y="98"/>
                  </a:cubicBezTo>
                  <a:cubicBezTo>
                    <a:pt x="340" y="95"/>
                    <a:pt x="339" y="92"/>
                    <a:pt x="339" y="89"/>
                  </a:cubicBezTo>
                  <a:cubicBezTo>
                    <a:pt x="339" y="87"/>
                    <a:pt x="339" y="85"/>
                    <a:pt x="339" y="84"/>
                  </a:cubicBezTo>
                  <a:cubicBezTo>
                    <a:pt x="339" y="83"/>
                    <a:pt x="339" y="82"/>
                    <a:pt x="339" y="81"/>
                  </a:cubicBezTo>
                  <a:cubicBezTo>
                    <a:pt x="339" y="80"/>
                    <a:pt x="339" y="80"/>
                    <a:pt x="339" y="79"/>
                  </a:cubicBezTo>
                  <a:cubicBezTo>
                    <a:pt x="339" y="74"/>
                    <a:pt x="339" y="70"/>
                    <a:pt x="338" y="66"/>
                  </a:cubicBezTo>
                  <a:cubicBezTo>
                    <a:pt x="338" y="62"/>
                    <a:pt x="337" y="59"/>
                    <a:pt x="337" y="55"/>
                  </a:cubicBezTo>
                  <a:cubicBezTo>
                    <a:pt x="337" y="51"/>
                    <a:pt x="337" y="46"/>
                    <a:pt x="337" y="42"/>
                  </a:cubicBezTo>
                  <a:cubicBezTo>
                    <a:pt x="336" y="27"/>
                    <a:pt x="336" y="13"/>
                    <a:pt x="326" y="6"/>
                  </a:cubicBezTo>
                  <a:cubicBezTo>
                    <a:pt x="322" y="4"/>
                    <a:pt x="316" y="3"/>
                    <a:pt x="313" y="2"/>
                  </a:cubicBezTo>
                  <a:cubicBezTo>
                    <a:pt x="312" y="2"/>
                    <a:pt x="312" y="2"/>
                    <a:pt x="311" y="1"/>
                  </a:cubicBezTo>
                  <a:cubicBezTo>
                    <a:pt x="310" y="0"/>
                    <a:pt x="310" y="0"/>
                    <a:pt x="310" y="0"/>
                  </a:cubicBezTo>
                  <a:cubicBezTo>
                    <a:pt x="310" y="0"/>
                    <a:pt x="310" y="0"/>
                    <a:pt x="310" y="0"/>
                  </a:cubicBezTo>
                  <a:cubicBezTo>
                    <a:pt x="309" y="0"/>
                    <a:pt x="308" y="1"/>
                    <a:pt x="308" y="2"/>
                  </a:cubicBezTo>
                  <a:cubicBezTo>
                    <a:pt x="308" y="2"/>
                    <a:pt x="308" y="2"/>
                    <a:pt x="308" y="2"/>
                  </a:cubicBezTo>
                  <a:cubicBezTo>
                    <a:pt x="307" y="1"/>
                    <a:pt x="306" y="2"/>
                    <a:pt x="304" y="2"/>
                  </a:cubicBezTo>
                  <a:cubicBezTo>
                    <a:pt x="304" y="2"/>
                    <a:pt x="304" y="2"/>
                    <a:pt x="303" y="2"/>
                  </a:cubicBezTo>
                  <a:cubicBezTo>
                    <a:pt x="298" y="2"/>
                    <a:pt x="291" y="2"/>
                    <a:pt x="284" y="2"/>
                  </a:cubicBezTo>
                  <a:cubicBezTo>
                    <a:pt x="273" y="1"/>
                    <a:pt x="261" y="1"/>
                    <a:pt x="250" y="1"/>
                  </a:cubicBezTo>
                  <a:cubicBezTo>
                    <a:pt x="250" y="1"/>
                    <a:pt x="250" y="1"/>
                    <a:pt x="249" y="1"/>
                  </a:cubicBezTo>
                  <a:cubicBezTo>
                    <a:pt x="245" y="1"/>
                    <a:pt x="241" y="1"/>
                    <a:pt x="236" y="1"/>
                  </a:cubicBezTo>
                  <a:cubicBezTo>
                    <a:pt x="229" y="1"/>
                    <a:pt x="223" y="1"/>
                    <a:pt x="218" y="1"/>
                  </a:cubicBezTo>
                  <a:cubicBezTo>
                    <a:pt x="214" y="1"/>
                    <a:pt x="214" y="1"/>
                    <a:pt x="214" y="1"/>
                  </a:cubicBezTo>
                  <a:cubicBezTo>
                    <a:pt x="212" y="1"/>
                    <a:pt x="210" y="1"/>
                    <a:pt x="208" y="1"/>
                  </a:cubicBezTo>
                  <a:cubicBezTo>
                    <a:pt x="206" y="1"/>
                    <a:pt x="203" y="0"/>
                    <a:pt x="200" y="1"/>
                  </a:cubicBezTo>
                  <a:cubicBezTo>
                    <a:pt x="199" y="1"/>
                    <a:pt x="198" y="1"/>
                    <a:pt x="198" y="1"/>
                  </a:cubicBezTo>
                  <a:cubicBezTo>
                    <a:pt x="197" y="1"/>
                    <a:pt x="196" y="1"/>
                    <a:pt x="196" y="1"/>
                  </a:cubicBezTo>
                  <a:cubicBezTo>
                    <a:pt x="190" y="2"/>
                    <a:pt x="185" y="1"/>
                    <a:pt x="179" y="1"/>
                  </a:cubicBezTo>
                  <a:cubicBezTo>
                    <a:pt x="175" y="1"/>
                    <a:pt x="171" y="1"/>
                    <a:pt x="167" y="1"/>
                  </a:cubicBezTo>
                  <a:cubicBezTo>
                    <a:pt x="166" y="1"/>
                    <a:pt x="166" y="1"/>
                    <a:pt x="166" y="1"/>
                  </a:cubicBezTo>
                  <a:cubicBezTo>
                    <a:pt x="162" y="1"/>
                    <a:pt x="158" y="1"/>
                    <a:pt x="153" y="1"/>
                  </a:cubicBezTo>
                  <a:cubicBezTo>
                    <a:pt x="149" y="2"/>
                    <a:pt x="144" y="2"/>
                    <a:pt x="140" y="2"/>
                  </a:cubicBezTo>
                  <a:cubicBezTo>
                    <a:pt x="139" y="2"/>
                    <a:pt x="139" y="2"/>
                    <a:pt x="139" y="2"/>
                  </a:cubicBezTo>
                  <a:cubicBezTo>
                    <a:pt x="137" y="2"/>
                    <a:pt x="135" y="2"/>
                    <a:pt x="134" y="2"/>
                  </a:cubicBezTo>
                  <a:cubicBezTo>
                    <a:pt x="132" y="1"/>
                    <a:pt x="131" y="1"/>
                    <a:pt x="129" y="1"/>
                  </a:cubicBezTo>
                  <a:cubicBezTo>
                    <a:pt x="128" y="1"/>
                    <a:pt x="128" y="1"/>
                    <a:pt x="128" y="1"/>
                  </a:cubicBezTo>
                  <a:cubicBezTo>
                    <a:pt x="121" y="1"/>
                    <a:pt x="116" y="2"/>
                    <a:pt x="111" y="2"/>
                  </a:cubicBezTo>
                  <a:cubicBezTo>
                    <a:pt x="108" y="2"/>
                    <a:pt x="106" y="2"/>
                    <a:pt x="104" y="3"/>
                  </a:cubicBezTo>
                  <a:cubicBezTo>
                    <a:pt x="103" y="3"/>
                    <a:pt x="102" y="3"/>
                    <a:pt x="101" y="3"/>
                  </a:cubicBezTo>
                  <a:cubicBezTo>
                    <a:pt x="99" y="3"/>
                    <a:pt x="96" y="3"/>
                    <a:pt x="94" y="3"/>
                  </a:cubicBezTo>
                  <a:cubicBezTo>
                    <a:pt x="93" y="2"/>
                    <a:pt x="93" y="2"/>
                    <a:pt x="93" y="2"/>
                  </a:cubicBezTo>
                  <a:cubicBezTo>
                    <a:pt x="93" y="3"/>
                    <a:pt x="93" y="3"/>
                    <a:pt x="93" y="3"/>
                  </a:cubicBezTo>
                  <a:cubicBezTo>
                    <a:pt x="93" y="4"/>
                    <a:pt x="92" y="4"/>
                    <a:pt x="91" y="5"/>
                  </a:cubicBezTo>
                  <a:cubicBezTo>
                    <a:pt x="91" y="5"/>
                    <a:pt x="91" y="5"/>
                    <a:pt x="91" y="5"/>
                  </a:cubicBezTo>
                  <a:cubicBezTo>
                    <a:pt x="89" y="5"/>
                    <a:pt x="88" y="5"/>
                    <a:pt x="87" y="6"/>
                  </a:cubicBezTo>
                  <a:cubicBezTo>
                    <a:pt x="85" y="6"/>
                    <a:pt x="83" y="6"/>
                    <a:pt x="82" y="7"/>
                  </a:cubicBezTo>
                  <a:cubicBezTo>
                    <a:pt x="80" y="8"/>
                    <a:pt x="77" y="10"/>
                    <a:pt x="75" y="12"/>
                  </a:cubicBezTo>
                  <a:cubicBezTo>
                    <a:pt x="71" y="16"/>
                    <a:pt x="69" y="26"/>
                    <a:pt x="69" y="35"/>
                  </a:cubicBezTo>
                  <a:cubicBezTo>
                    <a:pt x="69" y="35"/>
                    <a:pt x="69" y="36"/>
                    <a:pt x="69" y="36"/>
                  </a:cubicBezTo>
                  <a:cubicBezTo>
                    <a:pt x="70" y="36"/>
                    <a:pt x="70" y="36"/>
                    <a:pt x="70" y="37"/>
                  </a:cubicBezTo>
                  <a:cubicBezTo>
                    <a:pt x="70" y="37"/>
                    <a:pt x="70" y="37"/>
                    <a:pt x="69" y="38"/>
                  </a:cubicBezTo>
                  <a:cubicBezTo>
                    <a:pt x="69" y="38"/>
                    <a:pt x="69" y="39"/>
                    <a:pt x="69" y="39"/>
                  </a:cubicBezTo>
                  <a:cubicBezTo>
                    <a:pt x="69" y="44"/>
                    <a:pt x="69" y="48"/>
                    <a:pt x="69" y="51"/>
                  </a:cubicBezTo>
                  <a:cubicBezTo>
                    <a:pt x="69" y="52"/>
                    <a:pt x="69" y="53"/>
                    <a:pt x="69" y="54"/>
                  </a:cubicBezTo>
                  <a:cubicBezTo>
                    <a:pt x="69" y="61"/>
                    <a:pt x="69" y="69"/>
                    <a:pt x="70" y="77"/>
                  </a:cubicBezTo>
                  <a:cubicBezTo>
                    <a:pt x="70" y="83"/>
                    <a:pt x="71" y="89"/>
                    <a:pt x="70" y="94"/>
                  </a:cubicBezTo>
                  <a:cubicBezTo>
                    <a:pt x="70" y="95"/>
                    <a:pt x="70" y="95"/>
                    <a:pt x="70" y="95"/>
                  </a:cubicBezTo>
                  <a:cubicBezTo>
                    <a:pt x="70" y="102"/>
                    <a:pt x="70" y="111"/>
                    <a:pt x="71" y="118"/>
                  </a:cubicBezTo>
                  <a:cubicBezTo>
                    <a:pt x="66" y="115"/>
                    <a:pt x="61" y="112"/>
                    <a:pt x="57" y="109"/>
                  </a:cubicBezTo>
                  <a:cubicBezTo>
                    <a:pt x="51" y="105"/>
                    <a:pt x="46" y="101"/>
                    <a:pt x="41" y="98"/>
                  </a:cubicBezTo>
                  <a:cubicBezTo>
                    <a:pt x="36" y="95"/>
                    <a:pt x="32" y="92"/>
                    <a:pt x="28" y="89"/>
                  </a:cubicBezTo>
                  <a:cubicBezTo>
                    <a:pt x="25" y="87"/>
                    <a:pt x="25" y="87"/>
                    <a:pt x="25" y="87"/>
                  </a:cubicBezTo>
                  <a:cubicBezTo>
                    <a:pt x="23" y="86"/>
                    <a:pt x="21" y="85"/>
                    <a:pt x="20" y="84"/>
                  </a:cubicBezTo>
                  <a:cubicBezTo>
                    <a:pt x="19" y="83"/>
                    <a:pt x="17" y="82"/>
                    <a:pt x="16" y="82"/>
                  </a:cubicBezTo>
                  <a:cubicBezTo>
                    <a:pt x="16" y="81"/>
                    <a:pt x="15" y="81"/>
                    <a:pt x="14" y="80"/>
                  </a:cubicBezTo>
                  <a:cubicBezTo>
                    <a:pt x="12" y="79"/>
                    <a:pt x="10" y="77"/>
                    <a:pt x="8" y="77"/>
                  </a:cubicBezTo>
                  <a:cubicBezTo>
                    <a:pt x="6" y="77"/>
                    <a:pt x="6" y="77"/>
                    <a:pt x="6" y="77"/>
                  </a:cubicBezTo>
                  <a:cubicBezTo>
                    <a:pt x="7" y="78"/>
                    <a:pt x="7" y="78"/>
                    <a:pt x="7" y="78"/>
                  </a:cubicBezTo>
                  <a:cubicBezTo>
                    <a:pt x="6" y="79"/>
                    <a:pt x="6" y="79"/>
                    <a:pt x="6" y="79"/>
                  </a:cubicBezTo>
                  <a:cubicBezTo>
                    <a:pt x="6" y="78"/>
                    <a:pt x="6" y="78"/>
                    <a:pt x="6" y="78"/>
                  </a:cubicBezTo>
                  <a:cubicBezTo>
                    <a:pt x="6" y="78"/>
                    <a:pt x="6" y="78"/>
                    <a:pt x="6" y="78"/>
                  </a:cubicBezTo>
                  <a:cubicBezTo>
                    <a:pt x="5" y="78"/>
                    <a:pt x="5" y="78"/>
                    <a:pt x="5" y="78"/>
                  </a:cubicBezTo>
                  <a:cubicBezTo>
                    <a:pt x="5" y="79"/>
                    <a:pt x="5" y="79"/>
                    <a:pt x="5" y="79"/>
                  </a:cubicBezTo>
                  <a:cubicBezTo>
                    <a:pt x="5" y="79"/>
                    <a:pt x="5" y="79"/>
                    <a:pt x="5" y="80"/>
                  </a:cubicBezTo>
                  <a:cubicBezTo>
                    <a:pt x="5" y="80"/>
                    <a:pt x="5" y="80"/>
                    <a:pt x="5" y="81"/>
                  </a:cubicBezTo>
                  <a:cubicBezTo>
                    <a:pt x="4" y="82"/>
                    <a:pt x="4" y="82"/>
                    <a:pt x="3" y="83"/>
                  </a:cubicBezTo>
                  <a:cubicBezTo>
                    <a:pt x="3" y="83"/>
                    <a:pt x="3" y="83"/>
                    <a:pt x="3" y="83"/>
                  </a:cubicBezTo>
                  <a:cubicBezTo>
                    <a:pt x="2" y="83"/>
                    <a:pt x="2" y="82"/>
                    <a:pt x="1" y="82"/>
                  </a:cubicBezTo>
                  <a:cubicBezTo>
                    <a:pt x="1" y="82"/>
                    <a:pt x="0" y="83"/>
                    <a:pt x="0" y="84"/>
                  </a:cubicBezTo>
                  <a:cubicBezTo>
                    <a:pt x="0" y="86"/>
                    <a:pt x="1" y="87"/>
                    <a:pt x="1" y="88"/>
                  </a:cubicBezTo>
                  <a:cubicBezTo>
                    <a:pt x="2" y="88"/>
                    <a:pt x="2" y="88"/>
                    <a:pt x="2" y="89"/>
                  </a:cubicBezTo>
                  <a:cubicBezTo>
                    <a:pt x="2" y="89"/>
                    <a:pt x="2" y="89"/>
                    <a:pt x="2" y="89"/>
                  </a:cubicBezTo>
                  <a:cubicBezTo>
                    <a:pt x="3" y="90"/>
                    <a:pt x="4" y="89"/>
                    <a:pt x="5" y="89"/>
                  </a:cubicBezTo>
                  <a:cubicBezTo>
                    <a:pt x="5" y="89"/>
                    <a:pt x="5" y="89"/>
                    <a:pt x="5" y="89"/>
                  </a:cubicBezTo>
                  <a:cubicBezTo>
                    <a:pt x="10" y="92"/>
                    <a:pt x="14" y="95"/>
                    <a:pt x="18" y="98"/>
                  </a:cubicBezTo>
                  <a:cubicBezTo>
                    <a:pt x="21" y="99"/>
                    <a:pt x="23" y="101"/>
                    <a:pt x="26" y="103"/>
                  </a:cubicBezTo>
                  <a:cubicBezTo>
                    <a:pt x="26" y="103"/>
                    <a:pt x="27" y="103"/>
                    <a:pt x="28" y="104"/>
                  </a:cubicBezTo>
                  <a:cubicBezTo>
                    <a:pt x="29" y="104"/>
                    <a:pt x="29" y="105"/>
                    <a:pt x="30" y="105"/>
                  </a:cubicBezTo>
                  <a:cubicBezTo>
                    <a:pt x="31" y="106"/>
                    <a:pt x="33" y="107"/>
                    <a:pt x="34" y="108"/>
                  </a:cubicBezTo>
                  <a:cubicBezTo>
                    <a:pt x="35" y="109"/>
                    <a:pt x="36" y="110"/>
                    <a:pt x="37" y="111"/>
                  </a:cubicBezTo>
                  <a:cubicBezTo>
                    <a:pt x="41" y="114"/>
                    <a:pt x="45" y="116"/>
                    <a:pt x="48" y="118"/>
                  </a:cubicBezTo>
                  <a:cubicBezTo>
                    <a:pt x="53" y="121"/>
                    <a:pt x="58" y="124"/>
                    <a:pt x="62" y="127"/>
                  </a:cubicBezTo>
                  <a:cubicBezTo>
                    <a:pt x="63" y="128"/>
                    <a:pt x="63" y="128"/>
                    <a:pt x="64" y="129"/>
                  </a:cubicBezTo>
                  <a:cubicBezTo>
                    <a:pt x="64" y="130"/>
                    <a:pt x="65" y="130"/>
                    <a:pt x="65" y="131"/>
                  </a:cubicBezTo>
                  <a:cubicBezTo>
                    <a:pt x="66" y="132"/>
                    <a:pt x="67" y="132"/>
                    <a:pt x="68" y="133"/>
                  </a:cubicBezTo>
                  <a:cubicBezTo>
                    <a:pt x="68" y="133"/>
                    <a:pt x="68" y="133"/>
                    <a:pt x="68" y="133"/>
                  </a:cubicBezTo>
                  <a:cubicBezTo>
                    <a:pt x="68" y="133"/>
                    <a:pt x="68" y="133"/>
                    <a:pt x="68" y="133"/>
                  </a:cubicBezTo>
                  <a:cubicBezTo>
                    <a:pt x="68" y="134"/>
                    <a:pt x="68" y="135"/>
                    <a:pt x="68" y="135"/>
                  </a:cubicBezTo>
                  <a:cubicBezTo>
                    <a:pt x="69" y="136"/>
                    <a:pt x="70" y="136"/>
                    <a:pt x="71" y="135"/>
                  </a:cubicBezTo>
                  <a:cubicBezTo>
                    <a:pt x="71" y="135"/>
                    <a:pt x="71" y="135"/>
                    <a:pt x="71" y="135"/>
                  </a:cubicBezTo>
                  <a:cubicBezTo>
                    <a:pt x="72" y="147"/>
                    <a:pt x="71" y="162"/>
                    <a:pt x="71" y="169"/>
                  </a:cubicBezTo>
                  <a:cubicBezTo>
                    <a:pt x="71" y="171"/>
                    <a:pt x="71" y="172"/>
                    <a:pt x="71" y="173"/>
                  </a:cubicBezTo>
                  <a:cubicBezTo>
                    <a:pt x="71" y="175"/>
                    <a:pt x="71" y="177"/>
                    <a:pt x="71" y="179"/>
                  </a:cubicBezTo>
                  <a:cubicBezTo>
                    <a:pt x="69" y="178"/>
                    <a:pt x="68" y="177"/>
                    <a:pt x="67" y="176"/>
                  </a:cubicBezTo>
                  <a:cubicBezTo>
                    <a:pt x="66" y="175"/>
                    <a:pt x="65" y="174"/>
                    <a:pt x="64" y="174"/>
                  </a:cubicBezTo>
                  <a:cubicBezTo>
                    <a:pt x="64" y="173"/>
                    <a:pt x="63" y="173"/>
                    <a:pt x="63" y="173"/>
                  </a:cubicBezTo>
                  <a:cubicBezTo>
                    <a:pt x="62" y="172"/>
                    <a:pt x="61" y="172"/>
                    <a:pt x="60" y="171"/>
                  </a:cubicBezTo>
                  <a:cubicBezTo>
                    <a:pt x="59" y="170"/>
                    <a:pt x="57" y="169"/>
                    <a:pt x="56" y="169"/>
                  </a:cubicBezTo>
                  <a:cubicBezTo>
                    <a:pt x="51" y="166"/>
                    <a:pt x="46" y="162"/>
                    <a:pt x="42" y="159"/>
                  </a:cubicBezTo>
                  <a:cubicBezTo>
                    <a:pt x="40" y="158"/>
                    <a:pt x="40" y="158"/>
                    <a:pt x="40" y="158"/>
                  </a:cubicBezTo>
                  <a:cubicBezTo>
                    <a:pt x="37" y="156"/>
                    <a:pt x="34" y="154"/>
                    <a:pt x="31" y="152"/>
                  </a:cubicBezTo>
                  <a:cubicBezTo>
                    <a:pt x="24" y="148"/>
                    <a:pt x="18" y="143"/>
                    <a:pt x="13" y="139"/>
                  </a:cubicBezTo>
                  <a:cubicBezTo>
                    <a:pt x="12" y="138"/>
                    <a:pt x="12" y="138"/>
                    <a:pt x="12" y="138"/>
                  </a:cubicBezTo>
                  <a:cubicBezTo>
                    <a:pt x="11" y="137"/>
                    <a:pt x="10" y="136"/>
                    <a:pt x="8" y="136"/>
                  </a:cubicBezTo>
                  <a:cubicBezTo>
                    <a:pt x="7" y="136"/>
                    <a:pt x="7" y="136"/>
                    <a:pt x="7" y="136"/>
                  </a:cubicBezTo>
                  <a:cubicBezTo>
                    <a:pt x="7" y="136"/>
                    <a:pt x="7" y="136"/>
                    <a:pt x="7" y="136"/>
                  </a:cubicBezTo>
                  <a:cubicBezTo>
                    <a:pt x="6" y="138"/>
                    <a:pt x="7" y="138"/>
                    <a:pt x="7" y="139"/>
                  </a:cubicBezTo>
                  <a:cubicBezTo>
                    <a:pt x="7" y="139"/>
                    <a:pt x="7" y="139"/>
                    <a:pt x="7" y="140"/>
                  </a:cubicBezTo>
                  <a:cubicBezTo>
                    <a:pt x="7" y="140"/>
                    <a:pt x="7" y="140"/>
                    <a:pt x="6" y="140"/>
                  </a:cubicBezTo>
                  <a:cubicBezTo>
                    <a:pt x="6" y="141"/>
                    <a:pt x="4" y="141"/>
                    <a:pt x="4" y="143"/>
                  </a:cubicBezTo>
                  <a:cubicBezTo>
                    <a:pt x="4" y="143"/>
                    <a:pt x="4" y="143"/>
                    <a:pt x="4" y="143"/>
                  </a:cubicBezTo>
                  <a:cubicBezTo>
                    <a:pt x="3" y="144"/>
                    <a:pt x="2" y="144"/>
                    <a:pt x="2" y="145"/>
                  </a:cubicBezTo>
                  <a:cubicBezTo>
                    <a:pt x="2" y="146"/>
                    <a:pt x="2" y="146"/>
                    <a:pt x="3" y="147"/>
                  </a:cubicBezTo>
                  <a:cubicBezTo>
                    <a:pt x="17" y="155"/>
                    <a:pt x="28" y="162"/>
                    <a:pt x="38" y="170"/>
                  </a:cubicBezTo>
                  <a:cubicBezTo>
                    <a:pt x="42" y="172"/>
                    <a:pt x="45" y="174"/>
                    <a:pt x="48" y="177"/>
                  </a:cubicBezTo>
                  <a:cubicBezTo>
                    <a:pt x="56" y="182"/>
                    <a:pt x="64" y="187"/>
                    <a:pt x="70" y="194"/>
                  </a:cubicBezTo>
                  <a:cubicBezTo>
                    <a:pt x="70" y="198"/>
                    <a:pt x="70" y="203"/>
                    <a:pt x="71" y="208"/>
                  </a:cubicBezTo>
                  <a:cubicBezTo>
                    <a:pt x="71" y="224"/>
                    <a:pt x="71" y="242"/>
                    <a:pt x="78" y="252"/>
                  </a:cubicBezTo>
                  <a:cubicBezTo>
                    <a:pt x="79" y="254"/>
                    <a:pt x="81" y="255"/>
                    <a:pt x="82" y="256"/>
                  </a:cubicBezTo>
                  <a:cubicBezTo>
                    <a:pt x="83" y="257"/>
                    <a:pt x="84" y="258"/>
                    <a:pt x="85" y="259"/>
                  </a:cubicBezTo>
                  <a:cubicBezTo>
                    <a:pt x="86" y="259"/>
                    <a:pt x="86" y="259"/>
                    <a:pt x="86" y="259"/>
                  </a:cubicBezTo>
                  <a:cubicBezTo>
                    <a:pt x="90" y="261"/>
                    <a:pt x="97" y="262"/>
                    <a:pt x="104" y="262"/>
                  </a:cubicBezTo>
                  <a:cubicBezTo>
                    <a:pt x="105" y="262"/>
                    <a:pt x="105" y="262"/>
                    <a:pt x="105" y="262"/>
                  </a:cubicBezTo>
                  <a:cubicBezTo>
                    <a:pt x="118" y="262"/>
                    <a:pt x="131" y="262"/>
                    <a:pt x="143" y="261"/>
                  </a:cubicBezTo>
                  <a:cubicBezTo>
                    <a:pt x="147" y="261"/>
                    <a:pt x="150" y="261"/>
                    <a:pt x="153" y="260"/>
                  </a:cubicBezTo>
                  <a:cubicBezTo>
                    <a:pt x="160" y="260"/>
                    <a:pt x="167" y="259"/>
                    <a:pt x="173" y="259"/>
                  </a:cubicBezTo>
                  <a:cubicBezTo>
                    <a:pt x="178" y="260"/>
                    <a:pt x="178" y="260"/>
                    <a:pt x="178" y="260"/>
                  </a:cubicBezTo>
                  <a:cubicBezTo>
                    <a:pt x="182" y="260"/>
                    <a:pt x="187" y="259"/>
                    <a:pt x="191" y="259"/>
                  </a:cubicBezTo>
                  <a:cubicBezTo>
                    <a:pt x="196" y="259"/>
                    <a:pt x="200" y="259"/>
                    <a:pt x="205" y="259"/>
                  </a:cubicBezTo>
                  <a:cubicBezTo>
                    <a:pt x="207" y="259"/>
                    <a:pt x="208" y="259"/>
                    <a:pt x="210" y="259"/>
                  </a:cubicBezTo>
                  <a:cubicBezTo>
                    <a:pt x="210" y="259"/>
                    <a:pt x="210" y="259"/>
                    <a:pt x="210" y="260"/>
                  </a:cubicBezTo>
                  <a:cubicBezTo>
                    <a:pt x="210" y="261"/>
                    <a:pt x="210" y="261"/>
                    <a:pt x="210" y="261"/>
                  </a:cubicBezTo>
                  <a:cubicBezTo>
                    <a:pt x="211" y="261"/>
                    <a:pt x="211" y="261"/>
                    <a:pt x="211" y="261"/>
                  </a:cubicBezTo>
                  <a:cubicBezTo>
                    <a:pt x="212" y="261"/>
                    <a:pt x="213" y="260"/>
                    <a:pt x="213" y="259"/>
                  </a:cubicBezTo>
                  <a:cubicBezTo>
                    <a:pt x="213" y="259"/>
                    <a:pt x="213" y="259"/>
                    <a:pt x="214" y="259"/>
                  </a:cubicBezTo>
                  <a:cubicBezTo>
                    <a:pt x="220" y="259"/>
                    <a:pt x="220" y="259"/>
                    <a:pt x="220" y="259"/>
                  </a:cubicBezTo>
                  <a:cubicBezTo>
                    <a:pt x="235" y="259"/>
                    <a:pt x="248" y="259"/>
                    <a:pt x="261" y="258"/>
                  </a:cubicBezTo>
                  <a:cubicBezTo>
                    <a:pt x="270" y="258"/>
                    <a:pt x="279" y="258"/>
                    <a:pt x="288" y="258"/>
                  </a:cubicBezTo>
                  <a:cubicBezTo>
                    <a:pt x="290" y="258"/>
                    <a:pt x="290" y="258"/>
                    <a:pt x="290" y="258"/>
                  </a:cubicBezTo>
                  <a:cubicBezTo>
                    <a:pt x="291" y="258"/>
                    <a:pt x="293" y="258"/>
                    <a:pt x="295" y="258"/>
                  </a:cubicBezTo>
                  <a:cubicBezTo>
                    <a:pt x="296" y="258"/>
                    <a:pt x="298" y="258"/>
                    <a:pt x="300" y="258"/>
                  </a:cubicBezTo>
                  <a:cubicBezTo>
                    <a:pt x="304" y="258"/>
                    <a:pt x="309" y="258"/>
                    <a:pt x="313" y="257"/>
                  </a:cubicBezTo>
                  <a:cubicBezTo>
                    <a:pt x="315" y="258"/>
                    <a:pt x="317" y="259"/>
                    <a:pt x="320" y="259"/>
                  </a:cubicBezTo>
                  <a:cubicBezTo>
                    <a:pt x="324" y="259"/>
                    <a:pt x="327" y="258"/>
                    <a:pt x="331" y="257"/>
                  </a:cubicBezTo>
                  <a:cubicBezTo>
                    <a:pt x="332" y="257"/>
                    <a:pt x="332" y="257"/>
                    <a:pt x="332" y="257"/>
                  </a:cubicBezTo>
                  <a:cubicBezTo>
                    <a:pt x="332" y="256"/>
                    <a:pt x="332" y="256"/>
                    <a:pt x="332" y="256"/>
                  </a:cubicBezTo>
                  <a:cubicBezTo>
                    <a:pt x="337" y="252"/>
                    <a:pt x="341" y="246"/>
                    <a:pt x="342" y="238"/>
                  </a:cubicBezTo>
                  <a:cubicBezTo>
                    <a:pt x="342" y="236"/>
                    <a:pt x="342" y="234"/>
                    <a:pt x="342" y="232"/>
                  </a:cubicBezTo>
                  <a:cubicBezTo>
                    <a:pt x="342" y="231"/>
                    <a:pt x="342" y="229"/>
                    <a:pt x="342" y="227"/>
                  </a:cubicBezTo>
                  <a:cubicBezTo>
                    <a:pt x="342" y="226"/>
                    <a:pt x="343" y="225"/>
                    <a:pt x="343" y="224"/>
                  </a:cubicBezTo>
                  <a:cubicBezTo>
                    <a:pt x="343" y="222"/>
                    <a:pt x="343" y="221"/>
                    <a:pt x="343" y="219"/>
                  </a:cubicBezTo>
                  <a:cubicBezTo>
                    <a:pt x="344" y="213"/>
                    <a:pt x="344" y="206"/>
                    <a:pt x="343" y="198"/>
                  </a:cubicBezTo>
                  <a:close/>
                  <a:moveTo>
                    <a:pt x="312" y="253"/>
                  </a:moveTo>
                  <a:cubicBezTo>
                    <a:pt x="298" y="254"/>
                    <a:pt x="285" y="255"/>
                    <a:pt x="273" y="255"/>
                  </a:cubicBezTo>
                  <a:cubicBezTo>
                    <a:pt x="268" y="255"/>
                    <a:pt x="263" y="255"/>
                    <a:pt x="258" y="255"/>
                  </a:cubicBezTo>
                  <a:cubicBezTo>
                    <a:pt x="245" y="255"/>
                    <a:pt x="234" y="255"/>
                    <a:pt x="219" y="255"/>
                  </a:cubicBezTo>
                  <a:cubicBezTo>
                    <a:pt x="214" y="255"/>
                    <a:pt x="214" y="255"/>
                    <a:pt x="214" y="255"/>
                  </a:cubicBezTo>
                  <a:cubicBezTo>
                    <a:pt x="212" y="238"/>
                    <a:pt x="213" y="222"/>
                    <a:pt x="213" y="204"/>
                  </a:cubicBezTo>
                  <a:cubicBezTo>
                    <a:pt x="214" y="200"/>
                    <a:pt x="214" y="200"/>
                    <a:pt x="214" y="200"/>
                  </a:cubicBezTo>
                  <a:cubicBezTo>
                    <a:pt x="218" y="200"/>
                    <a:pt x="222" y="200"/>
                    <a:pt x="225" y="200"/>
                  </a:cubicBezTo>
                  <a:cubicBezTo>
                    <a:pt x="227" y="200"/>
                    <a:pt x="227" y="200"/>
                    <a:pt x="227" y="200"/>
                  </a:cubicBezTo>
                  <a:cubicBezTo>
                    <a:pt x="231" y="200"/>
                    <a:pt x="235" y="200"/>
                    <a:pt x="240" y="199"/>
                  </a:cubicBezTo>
                  <a:cubicBezTo>
                    <a:pt x="240" y="200"/>
                    <a:pt x="240" y="201"/>
                    <a:pt x="241" y="202"/>
                  </a:cubicBezTo>
                  <a:cubicBezTo>
                    <a:pt x="241" y="203"/>
                    <a:pt x="241" y="204"/>
                    <a:pt x="241" y="204"/>
                  </a:cubicBezTo>
                  <a:cubicBezTo>
                    <a:pt x="241" y="204"/>
                    <a:pt x="241" y="204"/>
                    <a:pt x="240" y="204"/>
                  </a:cubicBezTo>
                  <a:cubicBezTo>
                    <a:pt x="239" y="204"/>
                    <a:pt x="238" y="205"/>
                    <a:pt x="238" y="205"/>
                  </a:cubicBezTo>
                  <a:cubicBezTo>
                    <a:pt x="238" y="205"/>
                    <a:pt x="238" y="205"/>
                    <a:pt x="238" y="205"/>
                  </a:cubicBezTo>
                  <a:cubicBezTo>
                    <a:pt x="238" y="206"/>
                    <a:pt x="238" y="206"/>
                    <a:pt x="238" y="206"/>
                  </a:cubicBezTo>
                  <a:cubicBezTo>
                    <a:pt x="238" y="208"/>
                    <a:pt x="240" y="208"/>
                    <a:pt x="241" y="208"/>
                  </a:cubicBezTo>
                  <a:cubicBezTo>
                    <a:pt x="241" y="210"/>
                    <a:pt x="242" y="211"/>
                    <a:pt x="243" y="211"/>
                  </a:cubicBezTo>
                  <a:cubicBezTo>
                    <a:pt x="243" y="211"/>
                    <a:pt x="243" y="211"/>
                    <a:pt x="243" y="211"/>
                  </a:cubicBezTo>
                  <a:cubicBezTo>
                    <a:pt x="246" y="212"/>
                    <a:pt x="246" y="210"/>
                    <a:pt x="246" y="209"/>
                  </a:cubicBezTo>
                  <a:cubicBezTo>
                    <a:pt x="246" y="209"/>
                    <a:pt x="246" y="208"/>
                    <a:pt x="246" y="208"/>
                  </a:cubicBezTo>
                  <a:cubicBezTo>
                    <a:pt x="249" y="209"/>
                    <a:pt x="253" y="208"/>
                    <a:pt x="257" y="208"/>
                  </a:cubicBezTo>
                  <a:cubicBezTo>
                    <a:pt x="262" y="208"/>
                    <a:pt x="267" y="208"/>
                    <a:pt x="271" y="208"/>
                  </a:cubicBezTo>
                  <a:cubicBezTo>
                    <a:pt x="273" y="209"/>
                    <a:pt x="275" y="208"/>
                    <a:pt x="277" y="208"/>
                  </a:cubicBezTo>
                  <a:cubicBezTo>
                    <a:pt x="280" y="208"/>
                    <a:pt x="283" y="208"/>
                    <a:pt x="284" y="209"/>
                  </a:cubicBezTo>
                  <a:cubicBezTo>
                    <a:pt x="285" y="209"/>
                    <a:pt x="285" y="209"/>
                    <a:pt x="286" y="209"/>
                  </a:cubicBezTo>
                  <a:cubicBezTo>
                    <a:pt x="286" y="210"/>
                    <a:pt x="287" y="210"/>
                    <a:pt x="288" y="210"/>
                  </a:cubicBezTo>
                  <a:cubicBezTo>
                    <a:pt x="288" y="210"/>
                    <a:pt x="288" y="210"/>
                    <a:pt x="288" y="210"/>
                  </a:cubicBezTo>
                  <a:cubicBezTo>
                    <a:pt x="289" y="210"/>
                    <a:pt x="289" y="210"/>
                    <a:pt x="289" y="210"/>
                  </a:cubicBezTo>
                  <a:cubicBezTo>
                    <a:pt x="290" y="208"/>
                    <a:pt x="290" y="206"/>
                    <a:pt x="289" y="204"/>
                  </a:cubicBezTo>
                  <a:cubicBezTo>
                    <a:pt x="289" y="202"/>
                    <a:pt x="289" y="201"/>
                    <a:pt x="289" y="200"/>
                  </a:cubicBezTo>
                  <a:cubicBezTo>
                    <a:pt x="292" y="200"/>
                    <a:pt x="296" y="200"/>
                    <a:pt x="298" y="200"/>
                  </a:cubicBezTo>
                  <a:cubicBezTo>
                    <a:pt x="300" y="200"/>
                    <a:pt x="302" y="200"/>
                    <a:pt x="303" y="200"/>
                  </a:cubicBezTo>
                  <a:cubicBezTo>
                    <a:pt x="307" y="200"/>
                    <a:pt x="310" y="200"/>
                    <a:pt x="312" y="201"/>
                  </a:cubicBezTo>
                  <a:cubicBezTo>
                    <a:pt x="312" y="205"/>
                    <a:pt x="312" y="208"/>
                    <a:pt x="312" y="212"/>
                  </a:cubicBezTo>
                  <a:cubicBezTo>
                    <a:pt x="313" y="219"/>
                    <a:pt x="313" y="225"/>
                    <a:pt x="313" y="232"/>
                  </a:cubicBezTo>
                  <a:cubicBezTo>
                    <a:pt x="313" y="234"/>
                    <a:pt x="312" y="236"/>
                    <a:pt x="312" y="238"/>
                  </a:cubicBezTo>
                  <a:cubicBezTo>
                    <a:pt x="312" y="243"/>
                    <a:pt x="311" y="248"/>
                    <a:pt x="312" y="253"/>
                  </a:cubicBezTo>
                  <a:close/>
                  <a:moveTo>
                    <a:pt x="203" y="256"/>
                  </a:moveTo>
                  <a:cubicBezTo>
                    <a:pt x="200" y="256"/>
                    <a:pt x="197" y="256"/>
                    <a:pt x="194" y="256"/>
                  </a:cubicBezTo>
                  <a:cubicBezTo>
                    <a:pt x="190" y="256"/>
                    <a:pt x="184" y="256"/>
                    <a:pt x="179" y="256"/>
                  </a:cubicBezTo>
                  <a:cubicBezTo>
                    <a:pt x="176" y="256"/>
                    <a:pt x="173" y="255"/>
                    <a:pt x="170" y="255"/>
                  </a:cubicBezTo>
                  <a:cubicBezTo>
                    <a:pt x="169" y="255"/>
                    <a:pt x="169" y="255"/>
                    <a:pt x="169" y="255"/>
                  </a:cubicBezTo>
                  <a:cubicBezTo>
                    <a:pt x="168" y="255"/>
                    <a:pt x="167" y="256"/>
                    <a:pt x="166" y="256"/>
                  </a:cubicBezTo>
                  <a:cubicBezTo>
                    <a:pt x="165" y="256"/>
                    <a:pt x="164" y="256"/>
                    <a:pt x="163" y="256"/>
                  </a:cubicBezTo>
                  <a:cubicBezTo>
                    <a:pt x="145" y="257"/>
                    <a:pt x="126" y="258"/>
                    <a:pt x="106" y="259"/>
                  </a:cubicBezTo>
                  <a:cubicBezTo>
                    <a:pt x="106" y="258"/>
                    <a:pt x="107" y="257"/>
                    <a:pt x="107" y="255"/>
                  </a:cubicBezTo>
                  <a:cubicBezTo>
                    <a:pt x="106" y="255"/>
                    <a:pt x="106" y="255"/>
                    <a:pt x="106" y="255"/>
                  </a:cubicBezTo>
                  <a:cubicBezTo>
                    <a:pt x="106" y="255"/>
                    <a:pt x="106" y="255"/>
                    <a:pt x="106" y="255"/>
                  </a:cubicBezTo>
                  <a:cubicBezTo>
                    <a:pt x="105" y="255"/>
                    <a:pt x="104" y="255"/>
                    <a:pt x="103" y="256"/>
                  </a:cubicBezTo>
                  <a:cubicBezTo>
                    <a:pt x="103" y="256"/>
                    <a:pt x="103" y="257"/>
                    <a:pt x="102" y="257"/>
                  </a:cubicBezTo>
                  <a:cubicBezTo>
                    <a:pt x="102" y="257"/>
                    <a:pt x="102" y="257"/>
                    <a:pt x="102" y="256"/>
                  </a:cubicBezTo>
                  <a:cubicBezTo>
                    <a:pt x="102" y="256"/>
                    <a:pt x="102" y="256"/>
                    <a:pt x="101" y="255"/>
                  </a:cubicBezTo>
                  <a:cubicBezTo>
                    <a:pt x="100" y="253"/>
                    <a:pt x="100" y="247"/>
                    <a:pt x="101" y="242"/>
                  </a:cubicBezTo>
                  <a:cubicBezTo>
                    <a:pt x="101" y="234"/>
                    <a:pt x="101" y="219"/>
                    <a:pt x="101" y="205"/>
                  </a:cubicBezTo>
                  <a:cubicBezTo>
                    <a:pt x="101" y="205"/>
                    <a:pt x="101" y="206"/>
                    <a:pt x="101" y="206"/>
                  </a:cubicBezTo>
                  <a:cubicBezTo>
                    <a:pt x="101" y="205"/>
                    <a:pt x="101" y="205"/>
                    <a:pt x="101" y="205"/>
                  </a:cubicBezTo>
                  <a:cubicBezTo>
                    <a:pt x="102" y="205"/>
                    <a:pt x="102" y="205"/>
                    <a:pt x="102" y="204"/>
                  </a:cubicBezTo>
                  <a:cubicBezTo>
                    <a:pt x="103" y="204"/>
                    <a:pt x="104" y="204"/>
                    <a:pt x="105" y="205"/>
                  </a:cubicBezTo>
                  <a:cubicBezTo>
                    <a:pt x="106" y="205"/>
                    <a:pt x="107" y="205"/>
                    <a:pt x="108" y="205"/>
                  </a:cubicBezTo>
                  <a:cubicBezTo>
                    <a:pt x="111" y="205"/>
                    <a:pt x="115" y="205"/>
                    <a:pt x="119" y="205"/>
                  </a:cubicBezTo>
                  <a:cubicBezTo>
                    <a:pt x="122" y="205"/>
                    <a:pt x="125" y="205"/>
                    <a:pt x="127" y="205"/>
                  </a:cubicBezTo>
                  <a:cubicBezTo>
                    <a:pt x="127" y="206"/>
                    <a:pt x="127" y="208"/>
                    <a:pt x="128" y="208"/>
                  </a:cubicBezTo>
                  <a:cubicBezTo>
                    <a:pt x="128" y="208"/>
                    <a:pt x="128" y="208"/>
                    <a:pt x="128" y="208"/>
                  </a:cubicBezTo>
                  <a:cubicBezTo>
                    <a:pt x="127" y="209"/>
                    <a:pt x="126" y="209"/>
                    <a:pt x="126" y="210"/>
                  </a:cubicBezTo>
                  <a:cubicBezTo>
                    <a:pt x="126" y="211"/>
                    <a:pt x="126" y="211"/>
                    <a:pt x="126" y="211"/>
                  </a:cubicBezTo>
                  <a:cubicBezTo>
                    <a:pt x="126" y="212"/>
                    <a:pt x="127" y="212"/>
                    <a:pt x="127" y="212"/>
                  </a:cubicBezTo>
                  <a:cubicBezTo>
                    <a:pt x="126" y="213"/>
                    <a:pt x="126" y="213"/>
                    <a:pt x="126" y="213"/>
                  </a:cubicBezTo>
                  <a:cubicBezTo>
                    <a:pt x="129" y="213"/>
                    <a:pt x="129" y="213"/>
                    <a:pt x="129" y="213"/>
                  </a:cubicBezTo>
                  <a:cubicBezTo>
                    <a:pt x="129" y="213"/>
                    <a:pt x="129" y="213"/>
                    <a:pt x="129" y="214"/>
                  </a:cubicBezTo>
                  <a:cubicBezTo>
                    <a:pt x="129" y="214"/>
                    <a:pt x="129" y="216"/>
                    <a:pt x="131" y="217"/>
                  </a:cubicBezTo>
                  <a:cubicBezTo>
                    <a:pt x="132" y="217"/>
                    <a:pt x="132" y="217"/>
                    <a:pt x="132" y="217"/>
                  </a:cubicBezTo>
                  <a:cubicBezTo>
                    <a:pt x="132" y="217"/>
                    <a:pt x="132" y="217"/>
                    <a:pt x="132" y="217"/>
                  </a:cubicBezTo>
                  <a:cubicBezTo>
                    <a:pt x="134" y="216"/>
                    <a:pt x="134" y="214"/>
                    <a:pt x="133" y="213"/>
                  </a:cubicBezTo>
                  <a:cubicBezTo>
                    <a:pt x="140" y="213"/>
                    <a:pt x="146" y="213"/>
                    <a:pt x="152" y="212"/>
                  </a:cubicBezTo>
                  <a:cubicBezTo>
                    <a:pt x="160" y="212"/>
                    <a:pt x="168" y="211"/>
                    <a:pt x="175" y="212"/>
                  </a:cubicBezTo>
                  <a:cubicBezTo>
                    <a:pt x="176" y="212"/>
                    <a:pt x="176" y="212"/>
                    <a:pt x="176" y="212"/>
                  </a:cubicBezTo>
                  <a:cubicBezTo>
                    <a:pt x="176" y="211"/>
                    <a:pt x="176" y="211"/>
                    <a:pt x="176" y="211"/>
                  </a:cubicBezTo>
                  <a:cubicBezTo>
                    <a:pt x="177" y="209"/>
                    <a:pt x="176" y="207"/>
                    <a:pt x="176" y="206"/>
                  </a:cubicBezTo>
                  <a:cubicBezTo>
                    <a:pt x="176" y="205"/>
                    <a:pt x="176" y="204"/>
                    <a:pt x="176" y="202"/>
                  </a:cubicBezTo>
                  <a:cubicBezTo>
                    <a:pt x="176" y="202"/>
                    <a:pt x="176" y="202"/>
                    <a:pt x="177" y="202"/>
                  </a:cubicBezTo>
                  <a:cubicBezTo>
                    <a:pt x="182" y="201"/>
                    <a:pt x="188" y="201"/>
                    <a:pt x="195" y="201"/>
                  </a:cubicBezTo>
                  <a:cubicBezTo>
                    <a:pt x="200" y="201"/>
                    <a:pt x="204" y="201"/>
                    <a:pt x="208" y="201"/>
                  </a:cubicBezTo>
                  <a:cubicBezTo>
                    <a:pt x="208" y="203"/>
                    <a:pt x="208" y="205"/>
                    <a:pt x="208" y="207"/>
                  </a:cubicBezTo>
                  <a:cubicBezTo>
                    <a:pt x="208" y="210"/>
                    <a:pt x="207" y="213"/>
                    <a:pt x="208" y="216"/>
                  </a:cubicBezTo>
                  <a:cubicBezTo>
                    <a:pt x="209" y="216"/>
                    <a:pt x="209" y="216"/>
                    <a:pt x="209" y="216"/>
                  </a:cubicBezTo>
                  <a:cubicBezTo>
                    <a:pt x="209" y="216"/>
                    <a:pt x="209" y="216"/>
                    <a:pt x="209" y="216"/>
                  </a:cubicBezTo>
                  <a:cubicBezTo>
                    <a:pt x="209" y="217"/>
                    <a:pt x="209" y="219"/>
                    <a:pt x="209" y="222"/>
                  </a:cubicBezTo>
                  <a:cubicBezTo>
                    <a:pt x="208" y="222"/>
                    <a:pt x="208" y="222"/>
                    <a:pt x="207" y="223"/>
                  </a:cubicBezTo>
                  <a:cubicBezTo>
                    <a:pt x="207" y="224"/>
                    <a:pt x="207" y="224"/>
                    <a:pt x="207" y="224"/>
                  </a:cubicBezTo>
                  <a:cubicBezTo>
                    <a:pt x="208" y="224"/>
                    <a:pt x="208" y="224"/>
                    <a:pt x="208" y="224"/>
                  </a:cubicBezTo>
                  <a:cubicBezTo>
                    <a:pt x="208" y="224"/>
                    <a:pt x="209" y="225"/>
                    <a:pt x="209" y="225"/>
                  </a:cubicBezTo>
                  <a:cubicBezTo>
                    <a:pt x="209" y="230"/>
                    <a:pt x="209" y="236"/>
                    <a:pt x="209" y="241"/>
                  </a:cubicBezTo>
                  <a:cubicBezTo>
                    <a:pt x="210" y="246"/>
                    <a:pt x="210" y="250"/>
                    <a:pt x="210" y="256"/>
                  </a:cubicBezTo>
                  <a:cubicBezTo>
                    <a:pt x="207" y="256"/>
                    <a:pt x="205" y="256"/>
                    <a:pt x="203" y="256"/>
                  </a:cubicBezTo>
                  <a:close/>
                  <a:moveTo>
                    <a:pt x="34" y="162"/>
                  </a:moveTo>
                  <a:cubicBezTo>
                    <a:pt x="31" y="159"/>
                    <a:pt x="31" y="159"/>
                    <a:pt x="31" y="159"/>
                  </a:cubicBezTo>
                  <a:cubicBezTo>
                    <a:pt x="26" y="156"/>
                    <a:pt x="21" y="153"/>
                    <a:pt x="15" y="150"/>
                  </a:cubicBezTo>
                  <a:cubicBezTo>
                    <a:pt x="14" y="149"/>
                    <a:pt x="14" y="149"/>
                    <a:pt x="14" y="149"/>
                  </a:cubicBezTo>
                  <a:cubicBezTo>
                    <a:pt x="12" y="148"/>
                    <a:pt x="9" y="146"/>
                    <a:pt x="9" y="145"/>
                  </a:cubicBezTo>
                  <a:cubicBezTo>
                    <a:pt x="9" y="144"/>
                    <a:pt x="9" y="143"/>
                    <a:pt x="10" y="142"/>
                  </a:cubicBezTo>
                  <a:cubicBezTo>
                    <a:pt x="15" y="145"/>
                    <a:pt x="15" y="145"/>
                    <a:pt x="15" y="145"/>
                  </a:cubicBezTo>
                  <a:cubicBezTo>
                    <a:pt x="25" y="153"/>
                    <a:pt x="36" y="160"/>
                    <a:pt x="47" y="167"/>
                  </a:cubicBezTo>
                  <a:cubicBezTo>
                    <a:pt x="50" y="169"/>
                    <a:pt x="53" y="171"/>
                    <a:pt x="56" y="173"/>
                  </a:cubicBezTo>
                  <a:cubicBezTo>
                    <a:pt x="61" y="176"/>
                    <a:pt x="66" y="179"/>
                    <a:pt x="71" y="183"/>
                  </a:cubicBezTo>
                  <a:cubicBezTo>
                    <a:pt x="71" y="185"/>
                    <a:pt x="70" y="186"/>
                    <a:pt x="70" y="187"/>
                  </a:cubicBezTo>
                  <a:cubicBezTo>
                    <a:pt x="70" y="187"/>
                    <a:pt x="70" y="188"/>
                    <a:pt x="70" y="188"/>
                  </a:cubicBezTo>
                  <a:cubicBezTo>
                    <a:pt x="69" y="187"/>
                    <a:pt x="68" y="187"/>
                    <a:pt x="67" y="185"/>
                  </a:cubicBezTo>
                  <a:cubicBezTo>
                    <a:pt x="67" y="185"/>
                    <a:pt x="67" y="185"/>
                    <a:pt x="67" y="185"/>
                  </a:cubicBezTo>
                  <a:cubicBezTo>
                    <a:pt x="59" y="180"/>
                    <a:pt x="51" y="174"/>
                    <a:pt x="38" y="165"/>
                  </a:cubicBezTo>
                  <a:cubicBezTo>
                    <a:pt x="38" y="164"/>
                    <a:pt x="37" y="164"/>
                    <a:pt x="37" y="164"/>
                  </a:cubicBezTo>
                  <a:cubicBezTo>
                    <a:pt x="36" y="163"/>
                    <a:pt x="35" y="163"/>
                    <a:pt x="34" y="162"/>
                  </a:cubicBezTo>
                  <a:close/>
                  <a:moveTo>
                    <a:pt x="68" y="126"/>
                  </a:moveTo>
                  <a:cubicBezTo>
                    <a:pt x="57" y="119"/>
                    <a:pt x="46" y="112"/>
                    <a:pt x="35" y="104"/>
                  </a:cubicBezTo>
                  <a:cubicBezTo>
                    <a:pt x="26" y="98"/>
                    <a:pt x="16" y="91"/>
                    <a:pt x="7" y="85"/>
                  </a:cubicBezTo>
                  <a:cubicBezTo>
                    <a:pt x="7" y="85"/>
                    <a:pt x="8" y="84"/>
                    <a:pt x="8" y="84"/>
                  </a:cubicBezTo>
                  <a:cubicBezTo>
                    <a:pt x="8" y="83"/>
                    <a:pt x="9" y="82"/>
                    <a:pt x="9" y="82"/>
                  </a:cubicBezTo>
                  <a:cubicBezTo>
                    <a:pt x="15" y="85"/>
                    <a:pt x="21" y="89"/>
                    <a:pt x="27" y="93"/>
                  </a:cubicBezTo>
                  <a:cubicBezTo>
                    <a:pt x="31" y="96"/>
                    <a:pt x="35" y="98"/>
                    <a:pt x="39" y="101"/>
                  </a:cubicBezTo>
                  <a:cubicBezTo>
                    <a:pt x="41" y="103"/>
                    <a:pt x="44" y="104"/>
                    <a:pt x="46" y="106"/>
                  </a:cubicBezTo>
                  <a:cubicBezTo>
                    <a:pt x="49" y="108"/>
                    <a:pt x="51" y="110"/>
                    <a:pt x="54" y="111"/>
                  </a:cubicBezTo>
                  <a:cubicBezTo>
                    <a:pt x="55" y="112"/>
                    <a:pt x="56" y="113"/>
                    <a:pt x="57" y="113"/>
                  </a:cubicBezTo>
                  <a:cubicBezTo>
                    <a:pt x="59" y="114"/>
                    <a:pt x="60" y="115"/>
                    <a:pt x="61" y="116"/>
                  </a:cubicBezTo>
                  <a:cubicBezTo>
                    <a:pt x="64" y="118"/>
                    <a:pt x="66" y="119"/>
                    <a:pt x="68" y="121"/>
                  </a:cubicBezTo>
                  <a:cubicBezTo>
                    <a:pt x="68" y="122"/>
                    <a:pt x="68" y="122"/>
                    <a:pt x="68" y="122"/>
                  </a:cubicBezTo>
                  <a:cubicBezTo>
                    <a:pt x="68" y="123"/>
                    <a:pt x="71" y="126"/>
                    <a:pt x="72" y="127"/>
                  </a:cubicBezTo>
                  <a:cubicBezTo>
                    <a:pt x="72" y="128"/>
                    <a:pt x="72" y="128"/>
                    <a:pt x="72" y="129"/>
                  </a:cubicBezTo>
                  <a:cubicBezTo>
                    <a:pt x="72" y="130"/>
                    <a:pt x="72" y="130"/>
                    <a:pt x="72" y="131"/>
                  </a:cubicBezTo>
                  <a:cubicBezTo>
                    <a:pt x="72" y="131"/>
                    <a:pt x="71" y="130"/>
                    <a:pt x="71" y="130"/>
                  </a:cubicBezTo>
                  <a:cubicBezTo>
                    <a:pt x="70" y="129"/>
                    <a:pt x="69" y="128"/>
                    <a:pt x="68" y="127"/>
                  </a:cubicBezTo>
                  <a:lnTo>
                    <a:pt x="68" y="126"/>
                  </a:lnTo>
                  <a:close/>
                  <a:moveTo>
                    <a:pt x="75" y="169"/>
                  </a:moveTo>
                  <a:cubicBezTo>
                    <a:pt x="75" y="169"/>
                    <a:pt x="75" y="168"/>
                    <a:pt x="75" y="168"/>
                  </a:cubicBezTo>
                  <a:cubicBezTo>
                    <a:pt x="75" y="168"/>
                    <a:pt x="75" y="167"/>
                    <a:pt x="75" y="167"/>
                  </a:cubicBezTo>
                  <a:cubicBezTo>
                    <a:pt x="75" y="167"/>
                    <a:pt x="75" y="165"/>
                    <a:pt x="75" y="164"/>
                  </a:cubicBezTo>
                  <a:cubicBezTo>
                    <a:pt x="75" y="163"/>
                    <a:pt x="75" y="162"/>
                    <a:pt x="75" y="162"/>
                  </a:cubicBezTo>
                  <a:cubicBezTo>
                    <a:pt x="75" y="162"/>
                    <a:pt x="75" y="162"/>
                    <a:pt x="75" y="162"/>
                  </a:cubicBezTo>
                  <a:cubicBezTo>
                    <a:pt x="75" y="161"/>
                    <a:pt x="75" y="160"/>
                    <a:pt x="75" y="158"/>
                  </a:cubicBezTo>
                  <a:cubicBezTo>
                    <a:pt x="75" y="158"/>
                    <a:pt x="75" y="157"/>
                    <a:pt x="75" y="157"/>
                  </a:cubicBezTo>
                  <a:cubicBezTo>
                    <a:pt x="75" y="157"/>
                    <a:pt x="75" y="157"/>
                    <a:pt x="75" y="156"/>
                  </a:cubicBezTo>
                  <a:cubicBezTo>
                    <a:pt x="75" y="156"/>
                    <a:pt x="75" y="155"/>
                    <a:pt x="75" y="155"/>
                  </a:cubicBezTo>
                  <a:cubicBezTo>
                    <a:pt x="75" y="155"/>
                    <a:pt x="75" y="155"/>
                    <a:pt x="75" y="153"/>
                  </a:cubicBezTo>
                  <a:cubicBezTo>
                    <a:pt x="76" y="151"/>
                    <a:pt x="76" y="151"/>
                    <a:pt x="76" y="151"/>
                  </a:cubicBezTo>
                  <a:cubicBezTo>
                    <a:pt x="75" y="151"/>
                    <a:pt x="75" y="151"/>
                    <a:pt x="75" y="151"/>
                  </a:cubicBezTo>
                  <a:cubicBezTo>
                    <a:pt x="75" y="151"/>
                    <a:pt x="75" y="151"/>
                    <a:pt x="75" y="151"/>
                  </a:cubicBezTo>
                  <a:cubicBezTo>
                    <a:pt x="75" y="151"/>
                    <a:pt x="75" y="151"/>
                    <a:pt x="75" y="151"/>
                  </a:cubicBezTo>
                  <a:cubicBezTo>
                    <a:pt x="75" y="151"/>
                    <a:pt x="75" y="151"/>
                    <a:pt x="75" y="151"/>
                  </a:cubicBezTo>
                  <a:cubicBezTo>
                    <a:pt x="75" y="150"/>
                    <a:pt x="75" y="148"/>
                    <a:pt x="75" y="146"/>
                  </a:cubicBezTo>
                  <a:cubicBezTo>
                    <a:pt x="75" y="145"/>
                    <a:pt x="75" y="145"/>
                    <a:pt x="75" y="144"/>
                  </a:cubicBezTo>
                  <a:cubicBezTo>
                    <a:pt x="75" y="144"/>
                    <a:pt x="76" y="143"/>
                    <a:pt x="75" y="142"/>
                  </a:cubicBezTo>
                  <a:cubicBezTo>
                    <a:pt x="75" y="142"/>
                    <a:pt x="75" y="142"/>
                    <a:pt x="75" y="142"/>
                  </a:cubicBezTo>
                  <a:cubicBezTo>
                    <a:pt x="75" y="142"/>
                    <a:pt x="75" y="142"/>
                    <a:pt x="75" y="141"/>
                  </a:cubicBezTo>
                  <a:cubicBezTo>
                    <a:pt x="75" y="141"/>
                    <a:pt x="76" y="140"/>
                    <a:pt x="76" y="139"/>
                  </a:cubicBezTo>
                  <a:cubicBezTo>
                    <a:pt x="76" y="138"/>
                    <a:pt x="76" y="137"/>
                    <a:pt x="76" y="137"/>
                  </a:cubicBezTo>
                  <a:cubicBezTo>
                    <a:pt x="75" y="136"/>
                    <a:pt x="75" y="135"/>
                    <a:pt x="75" y="135"/>
                  </a:cubicBezTo>
                  <a:cubicBezTo>
                    <a:pt x="75" y="134"/>
                    <a:pt x="76" y="134"/>
                    <a:pt x="76" y="134"/>
                  </a:cubicBezTo>
                  <a:cubicBezTo>
                    <a:pt x="76" y="133"/>
                    <a:pt x="76" y="133"/>
                    <a:pt x="76" y="132"/>
                  </a:cubicBezTo>
                  <a:cubicBezTo>
                    <a:pt x="76" y="131"/>
                    <a:pt x="76" y="131"/>
                    <a:pt x="76" y="131"/>
                  </a:cubicBezTo>
                  <a:cubicBezTo>
                    <a:pt x="76" y="130"/>
                    <a:pt x="76" y="130"/>
                    <a:pt x="76" y="130"/>
                  </a:cubicBezTo>
                  <a:cubicBezTo>
                    <a:pt x="76" y="129"/>
                    <a:pt x="76" y="129"/>
                    <a:pt x="76" y="129"/>
                  </a:cubicBezTo>
                  <a:cubicBezTo>
                    <a:pt x="76" y="128"/>
                    <a:pt x="76" y="126"/>
                    <a:pt x="76" y="125"/>
                  </a:cubicBezTo>
                  <a:cubicBezTo>
                    <a:pt x="76" y="122"/>
                    <a:pt x="76" y="118"/>
                    <a:pt x="75" y="115"/>
                  </a:cubicBezTo>
                  <a:cubicBezTo>
                    <a:pt x="74" y="111"/>
                    <a:pt x="74" y="108"/>
                    <a:pt x="74" y="105"/>
                  </a:cubicBezTo>
                  <a:cubicBezTo>
                    <a:pt x="74" y="103"/>
                    <a:pt x="74" y="100"/>
                    <a:pt x="74" y="97"/>
                  </a:cubicBezTo>
                  <a:cubicBezTo>
                    <a:pt x="74" y="93"/>
                    <a:pt x="74" y="88"/>
                    <a:pt x="74" y="84"/>
                  </a:cubicBezTo>
                  <a:cubicBezTo>
                    <a:pt x="73" y="72"/>
                    <a:pt x="73" y="58"/>
                    <a:pt x="72" y="46"/>
                  </a:cubicBezTo>
                  <a:cubicBezTo>
                    <a:pt x="72" y="37"/>
                    <a:pt x="72" y="21"/>
                    <a:pt x="78" y="15"/>
                  </a:cubicBezTo>
                  <a:cubicBezTo>
                    <a:pt x="81" y="10"/>
                    <a:pt x="88" y="9"/>
                    <a:pt x="92" y="8"/>
                  </a:cubicBezTo>
                  <a:cubicBezTo>
                    <a:pt x="93" y="23"/>
                    <a:pt x="93" y="36"/>
                    <a:pt x="93" y="51"/>
                  </a:cubicBezTo>
                  <a:cubicBezTo>
                    <a:pt x="94" y="61"/>
                    <a:pt x="94" y="72"/>
                    <a:pt x="94" y="83"/>
                  </a:cubicBezTo>
                  <a:cubicBezTo>
                    <a:pt x="94" y="92"/>
                    <a:pt x="94" y="102"/>
                    <a:pt x="95" y="111"/>
                  </a:cubicBezTo>
                  <a:cubicBezTo>
                    <a:pt x="95" y="122"/>
                    <a:pt x="95" y="133"/>
                    <a:pt x="95" y="144"/>
                  </a:cubicBezTo>
                  <a:cubicBezTo>
                    <a:pt x="95" y="150"/>
                    <a:pt x="96" y="155"/>
                    <a:pt x="96" y="160"/>
                  </a:cubicBezTo>
                  <a:cubicBezTo>
                    <a:pt x="96" y="166"/>
                    <a:pt x="96" y="171"/>
                    <a:pt x="96" y="176"/>
                  </a:cubicBezTo>
                  <a:cubicBezTo>
                    <a:pt x="96" y="181"/>
                    <a:pt x="96" y="186"/>
                    <a:pt x="96" y="192"/>
                  </a:cubicBezTo>
                  <a:cubicBezTo>
                    <a:pt x="96" y="198"/>
                    <a:pt x="97" y="206"/>
                    <a:pt x="97" y="213"/>
                  </a:cubicBezTo>
                  <a:cubicBezTo>
                    <a:pt x="97" y="214"/>
                    <a:pt x="97" y="215"/>
                    <a:pt x="97" y="216"/>
                  </a:cubicBezTo>
                  <a:cubicBezTo>
                    <a:pt x="97" y="217"/>
                    <a:pt x="98" y="218"/>
                    <a:pt x="98" y="219"/>
                  </a:cubicBezTo>
                  <a:cubicBezTo>
                    <a:pt x="98" y="224"/>
                    <a:pt x="98" y="230"/>
                    <a:pt x="97" y="236"/>
                  </a:cubicBezTo>
                  <a:cubicBezTo>
                    <a:pt x="97" y="243"/>
                    <a:pt x="96" y="250"/>
                    <a:pt x="97" y="257"/>
                  </a:cubicBezTo>
                  <a:cubicBezTo>
                    <a:pt x="90" y="257"/>
                    <a:pt x="85" y="253"/>
                    <a:pt x="81" y="251"/>
                  </a:cubicBezTo>
                  <a:cubicBezTo>
                    <a:pt x="76" y="241"/>
                    <a:pt x="75" y="228"/>
                    <a:pt x="75" y="215"/>
                  </a:cubicBezTo>
                  <a:cubicBezTo>
                    <a:pt x="75" y="212"/>
                    <a:pt x="75" y="212"/>
                    <a:pt x="75" y="212"/>
                  </a:cubicBezTo>
                  <a:cubicBezTo>
                    <a:pt x="74" y="198"/>
                    <a:pt x="74" y="182"/>
                    <a:pt x="75" y="169"/>
                  </a:cubicBezTo>
                  <a:close/>
                  <a:moveTo>
                    <a:pt x="102" y="7"/>
                  </a:moveTo>
                  <a:cubicBezTo>
                    <a:pt x="114" y="5"/>
                    <a:pt x="131" y="5"/>
                    <a:pt x="145" y="5"/>
                  </a:cubicBezTo>
                  <a:cubicBezTo>
                    <a:pt x="149" y="5"/>
                    <a:pt x="152" y="5"/>
                    <a:pt x="155" y="5"/>
                  </a:cubicBezTo>
                  <a:cubicBezTo>
                    <a:pt x="177" y="5"/>
                    <a:pt x="177" y="5"/>
                    <a:pt x="177" y="5"/>
                  </a:cubicBezTo>
                  <a:cubicBezTo>
                    <a:pt x="197" y="4"/>
                    <a:pt x="215" y="4"/>
                    <a:pt x="230" y="4"/>
                  </a:cubicBezTo>
                  <a:cubicBezTo>
                    <a:pt x="230" y="4"/>
                    <a:pt x="230" y="4"/>
                    <a:pt x="230" y="4"/>
                  </a:cubicBezTo>
                  <a:cubicBezTo>
                    <a:pt x="234" y="4"/>
                    <a:pt x="238" y="4"/>
                    <a:pt x="242" y="5"/>
                  </a:cubicBezTo>
                  <a:cubicBezTo>
                    <a:pt x="245" y="5"/>
                    <a:pt x="248" y="5"/>
                    <a:pt x="252" y="5"/>
                  </a:cubicBezTo>
                  <a:cubicBezTo>
                    <a:pt x="255" y="5"/>
                    <a:pt x="259" y="5"/>
                    <a:pt x="262" y="5"/>
                  </a:cubicBezTo>
                  <a:cubicBezTo>
                    <a:pt x="266" y="5"/>
                    <a:pt x="270" y="5"/>
                    <a:pt x="274" y="5"/>
                  </a:cubicBezTo>
                  <a:cubicBezTo>
                    <a:pt x="277" y="5"/>
                    <a:pt x="279" y="5"/>
                    <a:pt x="282" y="5"/>
                  </a:cubicBezTo>
                  <a:cubicBezTo>
                    <a:pt x="286" y="6"/>
                    <a:pt x="290" y="6"/>
                    <a:pt x="294" y="6"/>
                  </a:cubicBezTo>
                  <a:cubicBezTo>
                    <a:pt x="296" y="6"/>
                    <a:pt x="296" y="6"/>
                    <a:pt x="296" y="6"/>
                  </a:cubicBezTo>
                  <a:cubicBezTo>
                    <a:pt x="298" y="6"/>
                    <a:pt x="299" y="6"/>
                    <a:pt x="301" y="6"/>
                  </a:cubicBezTo>
                  <a:cubicBezTo>
                    <a:pt x="303" y="5"/>
                    <a:pt x="305" y="5"/>
                    <a:pt x="308" y="5"/>
                  </a:cubicBezTo>
                  <a:cubicBezTo>
                    <a:pt x="307" y="22"/>
                    <a:pt x="307" y="37"/>
                    <a:pt x="307" y="54"/>
                  </a:cubicBezTo>
                  <a:cubicBezTo>
                    <a:pt x="307" y="62"/>
                    <a:pt x="308" y="71"/>
                    <a:pt x="308" y="79"/>
                  </a:cubicBezTo>
                  <a:cubicBezTo>
                    <a:pt x="301" y="79"/>
                    <a:pt x="294" y="79"/>
                    <a:pt x="288" y="79"/>
                  </a:cubicBezTo>
                  <a:cubicBezTo>
                    <a:pt x="271" y="78"/>
                    <a:pt x="253" y="77"/>
                    <a:pt x="234" y="78"/>
                  </a:cubicBezTo>
                  <a:cubicBezTo>
                    <a:pt x="228" y="78"/>
                    <a:pt x="221" y="78"/>
                    <a:pt x="214" y="78"/>
                  </a:cubicBezTo>
                  <a:cubicBezTo>
                    <a:pt x="205" y="79"/>
                    <a:pt x="195" y="79"/>
                    <a:pt x="185" y="79"/>
                  </a:cubicBezTo>
                  <a:cubicBezTo>
                    <a:pt x="183" y="79"/>
                    <a:pt x="181" y="79"/>
                    <a:pt x="179" y="79"/>
                  </a:cubicBezTo>
                  <a:cubicBezTo>
                    <a:pt x="177" y="79"/>
                    <a:pt x="175" y="78"/>
                    <a:pt x="173" y="78"/>
                  </a:cubicBezTo>
                  <a:cubicBezTo>
                    <a:pt x="173" y="78"/>
                    <a:pt x="173" y="78"/>
                    <a:pt x="173" y="78"/>
                  </a:cubicBezTo>
                  <a:cubicBezTo>
                    <a:pt x="172" y="78"/>
                    <a:pt x="171" y="79"/>
                    <a:pt x="171" y="79"/>
                  </a:cubicBezTo>
                  <a:cubicBezTo>
                    <a:pt x="171" y="79"/>
                    <a:pt x="170" y="79"/>
                    <a:pt x="170" y="79"/>
                  </a:cubicBezTo>
                  <a:cubicBezTo>
                    <a:pt x="165" y="79"/>
                    <a:pt x="159" y="79"/>
                    <a:pt x="152" y="79"/>
                  </a:cubicBezTo>
                  <a:cubicBezTo>
                    <a:pt x="142" y="79"/>
                    <a:pt x="132" y="79"/>
                    <a:pt x="123" y="78"/>
                  </a:cubicBezTo>
                  <a:cubicBezTo>
                    <a:pt x="119" y="78"/>
                    <a:pt x="114" y="78"/>
                    <a:pt x="109" y="78"/>
                  </a:cubicBezTo>
                  <a:cubicBezTo>
                    <a:pt x="105" y="78"/>
                    <a:pt x="101" y="78"/>
                    <a:pt x="98" y="78"/>
                  </a:cubicBezTo>
                  <a:cubicBezTo>
                    <a:pt x="97" y="59"/>
                    <a:pt x="97" y="44"/>
                    <a:pt x="97" y="31"/>
                  </a:cubicBezTo>
                  <a:cubicBezTo>
                    <a:pt x="97" y="27"/>
                    <a:pt x="97" y="22"/>
                    <a:pt x="97" y="18"/>
                  </a:cubicBezTo>
                  <a:cubicBezTo>
                    <a:pt x="97" y="14"/>
                    <a:pt x="96" y="11"/>
                    <a:pt x="96" y="8"/>
                  </a:cubicBezTo>
                  <a:cubicBezTo>
                    <a:pt x="96" y="8"/>
                    <a:pt x="96" y="8"/>
                    <a:pt x="96" y="8"/>
                  </a:cubicBezTo>
                  <a:cubicBezTo>
                    <a:pt x="97" y="8"/>
                    <a:pt x="97" y="8"/>
                    <a:pt x="97" y="8"/>
                  </a:cubicBezTo>
                  <a:cubicBezTo>
                    <a:pt x="98" y="8"/>
                    <a:pt x="98" y="8"/>
                    <a:pt x="98" y="8"/>
                  </a:cubicBezTo>
                  <a:cubicBezTo>
                    <a:pt x="98" y="8"/>
                    <a:pt x="98" y="8"/>
                    <a:pt x="98" y="8"/>
                  </a:cubicBezTo>
                  <a:cubicBezTo>
                    <a:pt x="98" y="7"/>
                    <a:pt x="98" y="7"/>
                    <a:pt x="98" y="7"/>
                  </a:cubicBezTo>
                  <a:cubicBezTo>
                    <a:pt x="99" y="7"/>
                    <a:pt x="100" y="7"/>
                    <a:pt x="101" y="7"/>
                  </a:cubicBezTo>
                  <a:cubicBezTo>
                    <a:pt x="101" y="7"/>
                    <a:pt x="102" y="7"/>
                    <a:pt x="102" y="7"/>
                  </a:cubicBezTo>
                  <a:close/>
                  <a:moveTo>
                    <a:pt x="328" y="16"/>
                  </a:moveTo>
                  <a:cubicBezTo>
                    <a:pt x="328" y="17"/>
                    <a:pt x="329" y="17"/>
                    <a:pt x="330" y="17"/>
                  </a:cubicBezTo>
                  <a:cubicBezTo>
                    <a:pt x="331" y="18"/>
                    <a:pt x="332" y="23"/>
                    <a:pt x="333" y="30"/>
                  </a:cubicBezTo>
                  <a:cubicBezTo>
                    <a:pt x="333" y="33"/>
                    <a:pt x="333" y="38"/>
                    <a:pt x="333" y="42"/>
                  </a:cubicBezTo>
                  <a:cubicBezTo>
                    <a:pt x="333" y="46"/>
                    <a:pt x="333" y="50"/>
                    <a:pt x="333" y="54"/>
                  </a:cubicBezTo>
                  <a:cubicBezTo>
                    <a:pt x="333" y="59"/>
                    <a:pt x="334" y="63"/>
                    <a:pt x="335" y="68"/>
                  </a:cubicBezTo>
                  <a:cubicBezTo>
                    <a:pt x="335" y="70"/>
                    <a:pt x="335" y="73"/>
                    <a:pt x="335" y="75"/>
                  </a:cubicBezTo>
                  <a:cubicBezTo>
                    <a:pt x="336" y="80"/>
                    <a:pt x="336" y="90"/>
                    <a:pt x="336" y="97"/>
                  </a:cubicBezTo>
                  <a:cubicBezTo>
                    <a:pt x="336" y="98"/>
                    <a:pt x="335" y="99"/>
                    <a:pt x="335" y="100"/>
                  </a:cubicBezTo>
                  <a:cubicBezTo>
                    <a:pt x="335" y="101"/>
                    <a:pt x="335" y="102"/>
                    <a:pt x="334" y="103"/>
                  </a:cubicBezTo>
                  <a:cubicBezTo>
                    <a:pt x="334" y="107"/>
                    <a:pt x="334" y="112"/>
                    <a:pt x="335" y="117"/>
                  </a:cubicBezTo>
                  <a:cubicBezTo>
                    <a:pt x="335" y="119"/>
                    <a:pt x="335" y="121"/>
                    <a:pt x="335" y="122"/>
                  </a:cubicBezTo>
                  <a:cubicBezTo>
                    <a:pt x="335" y="126"/>
                    <a:pt x="335" y="130"/>
                    <a:pt x="335" y="133"/>
                  </a:cubicBezTo>
                  <a:cubicBezTo>
                    <a:pt x="335" y="139"/>
                    <a:pt x="335" y="144"/>
                    <a:pt x="336" y="150"/>
                  </a:cubicBezTo>
                  <a:cubicBezTo>
                    <a:pt x="336" y="154"/>
                    <a:pt x="337" y="158"/>
                    <a:pt x="337" y="162"/>
                  </a:cubicBezTo>
                  <a:cubicBezTo>
                    <a:pt x="338" y="167"/>
                    <a:pt x="338" y="171"/>
                    <a:pt x="339" y="176"/>
                  </a:cubicBezTo>
                  <a:cubicBezTo>
                    <a:pt x="339" y="188"/>
                    <a:pt x="340" y="201"/>
                    <a:pt x="339" y="217"/>
                  </a:cubicBezTo>
                  <a:cubicBezTo>
                    <a:pt x="339" y="219"/>
                    <a:pt x="339" y="221"/>
                    <a:pt x="339" y="223"/>
                  </a:cubicBezTo>
                  <a:cubicBezTo>
                    <a:pt x="339" y="224"/>
                    <a:pt x="338" y="226"/>
                    <a:pt x="338" y="227"/>
                  </a:cubicBezTo>
                  <a:cubicBezTo>
                    <a:pt x="338" y="229"/>
                    <a:pt x="338" y="231"/>
                    <a:pt x="338" y="233"/>
                  </a:cubicBezTo>
                  <a:cubicBezTo>
                    <a:pt x="338" y="235"/>
                    <a:pt x="338" y="237"/>
                    <a:pt x="338" y="239"/>
                  </a:cubicBezTo>
                  <a:cubicBezTo>
                    <a:pt x="337" y="244"/>
                    <a:pt x="333" y="251"/>
                    <a:pt x="329" y="253"/>
                  </a:cubicBezTo>
                  <a:cubicBezTo>
                    <a:pt x="327" y="254"/>
                    <a:pt x="324" y="255"/>
                    <a:pt x="321" y="255"/>
                  </a:cubicBezTo>
                  <a:cubicBezTo>
                    <a:pt x="320" y="255"/>
                    <a:pt x="318" y="255"/>
                    <a:pt x="317" y="255"/>
                  </a:cubicBezTo>
                  <a:cubicBezTo>
                    <a:pt x="316" y="254"/>
                    <a:pt x="316" y="252"/>
                    <a:pt x="316" y="250"/>
                  </a:cubicBezTo>
                  <a:cubicBezTo>
                    <a:pt x="316" y="250"/>
                    <a:pt x="316" y="250"/>
                    <a:pt x="316" y="250"/>
                  </a:cubicBezTo>
                  <a:cubicBezTo>
                    <a:pt x="316" y="248"/>
                    <a:pt x="316" y="245"/>
                    <a:pt x="316" y="243"/>
                  </a:cubicBezTo>
                  <a:cubicBezTo>
                    <a:pt x="316" y="243"/>
                    <a:pt x="316" y="243"/>
                    <a:pt x="316" y="243"/>
                  </a:cubicBezTo>
                  <a:cubicBezTo>
                    <a:pt x="316" y="240"/>
                    <a:pt x="316" y="237"/>
                    <a:pt x="316" y="234"/>
                  </a:cubicBezTo>
                  <a:cubicBezTo>
                    <a:pt x="316" y="232"/>
                    <a:pt x="316" y="230"/>
                    <a:pt x="316" y="229"/>
                  </a:cubicBezTo>
                  <a:cubicBezTo>
                    <a:pt x="316" y="225"/>
                    <a:pt x="316" y="221"/>
                    <a:pt x="316" y="217"/>
                  </a:cubicBezTo>
                  <a:cubicBezTo>
                    <a:pt x="316" y="209"/>
                    <a:pt x="317" y="201"/>
                    <a:pt x="316" y="194"/>
                  </a:cubicBezTo>
                  <a:cubicBezTo>
                    <a:pt x="315" y="185"/>
                    <a:pt x="314" y="178"/>
                    <a:pt x="315" y="174"/>
                  </a:cubicBezTo>
                  <a:cubicBezTo>
                    <a:pt x="315" y="173"/>
                    <a:pt x="315" y="172"/>
                    <a:pt x="314" y="171"/>
                  </a:cubicBezTo>
                  <a:cubicBezTo>
                    <a:pt x="314" y="170"/>
                    <a:pt x="314" y="168"/>
                    <a:pt x="314" y="167"/>
                  </a:cubicBezTo>
                  <a:cubicBezTo>
                    <a:pt x="314" y="165"/>
                    <a:pt x="314" y="162"/>
                    <a:pt x="314" y="159"/>
                  </a:cubicBezTo>
                  <a:cubicBezTo>
                    <a:pt x="314" y="156"/>
                    <a:pt x="314" y="154"/>
                    <a:pt x="314" y="152"/>
                  </a:cubicBezTo>
                  <a:cubicBezTo>
                    <a:pt x="314" y="145"/>
                    <a:pt x="313" y="138"/>
                    <a:pt x="313" y="131"/>
                  </a:cubicBezTo>
                  <a:cubicBezTo>
                    <a:pt x="312" y="121"/>
                    <a:pt x="312" y="112"/>
                    <a:pt x="312" y="103"/>
                  </a:cubicBezTo>
                  <a:cubicBezTo>
                    <a:pt x="312" y="96"/>
                    <a:pt x="312" y="90"/>
                    <a:pt x="312" y="83"/>
                  </a:cubicBezTo>
                  <a:cubicBezTo>
                    <a:pt x="311" y="78"/>
                    <a:pt x="311" y="73"/>
                    <a:pt x="311" y="68"/>
                  </a:cubicBezTo>
                  <a:cubicBezTo>
                    <a:pt x="311" y="61"/>
                    <a:pt x="311" y="54"/>
                    <a:pt x="311" y="47"/>
                  </a:cubicBezTo>
                  <a:cubicBezTo>
                    <a:pt x="311" y="32"/>
                    <a:pt x="310" y="17"/>
                    <a:pt x="312" y="5"/>
                  </a:cubicBezTo>
                  <a:cubicBezTo>
                    <a:pt x="320" y="7"/>
                    <a:pt x="326" y="9"/>
                    <a:pt x="328" y="15"/>
                  </a:cubicBezTo>
                  <a:cubicBezTo>
                    <a:pt x="328" y="16"/>
                    <a:pt x="328" y="16"/>
                    <a:pt x="328" y="16"/>
                  </a:cubicBezTo>
                  <a:close/>
                  <a:moveTo>
                    <a:pt x="245" y="203"/>
                  </a:moveTo>
                  <a:cubicBezTo>
                    <a:pt x="245" y="202"/>
                    <a:pt x="244" y="200"/>
                    <a:pt x="244" y="199"/>
                  </a:cubicBezTo>
                  <a:cubicBezTo>
                    <a:pt x="252" y="199"/>
                    <a:pt x="252" y="199"/>
                    <a:pt x="252" y="199"/>
                  </a:cubicBezTo>
                  <a:cubicBezTo>
                    <a:pt x="264" y="199"/>
                    <a:pt x="276" y="199"/>
                    <a:pt x="284" y="200"/>
                  </a:cubicBezTo>
                  <a:cubicBezTo>
                    <a:pt x="285" y="201"/>
                    <a:pt x="285" y="203"/>
                    <a:pt x="285" y="205"/>
                  </a:cubicBezTo>
                  <a:cubicBezTo>
                    <a:pt x="281" y="204"/>
                    <a:pt x="274" y="204"/>
                    <a:pt x="268" y="204"/>
                  </a:cubicBezTo>
                  <a:cubicBezTo>
                    <a:pt x="265" y="204"/>
                    <a:pt x="262" y="204"/>
                    <a:pt x="260" y="204"/>
                  </a:cubicBezTo>
                  <a:cubicBezTo>
                    <a:pt x="254" y="204"/>
                    <a:pt x="249" y="204"/>
                    <a:pt x="246" y="204"/>
                  </a:cubicBezTo>
                  <a:cubicBezTo>
                    <a:pt x="245" y="204"/>
                    <a:pt x="245" y="204"/>
                    <a:pt x="245" y="203"/>
                  </a:cubicBezTo>
                  <a:close/>
                  <a:moveTo>
                    <a:pt x="166" y="203"/>
                  </a:moveTo>
                  <a:cubicBezTo>
                    <a:pt x="167" y="204"/>
                    <a:pt x="168" y="204"/>
                    <a:pt x="169" y="204"/>
                  </a:cubicBezTo>
                  <a:cubicBezTo>
                    <a:pt x="170" y="204"/>
                    <a:pt x="170" y="204"/>
                    <a:pt x="170" y="204"/>
                  </a:cubicBezTo>
                  <a:cubicBezTo>
                    <a:pt x="170" y="204"/>
                    <a:pt x="171" y="204"/>
                    <a:pt x="171" y="204"/>
                  </a:cubicBezTo>
                  <a:cubicBezTo>
                    <a:pt x="172" y="205"/>
                    <a:pt x="172" y="206"/>
                    <a:pt x="172" y="208"/>
                  </a:cubicBezTo>
                  <a:cubicBezTo>
                    <a:pt x="172" y="207"/>
                    <a:pt x="171" y="207"/>
                    <a:pt x="170" y="207"/>
                  </a:cubicBezTo>
                  <a:cubicBezTo>
                    <a:pt x="166" y="207"/>
                    <a:pt x="163" y="208"/>
                    <a:pt x="159" y="208"/>
                  </a:cubicBezTo>
                  <a:cubicBezTo>
                    <a:pt x="151" y="208"/>
                    <a:pt x="144" y="209"/>
                    <a:pt x="134" y="209"/>
                  </a:cubicBezTo>
                  <a:cubicBezTo>
                    <a:pt x="132" y="209"/>
                    <a:pt x="132" y="209"/>
                    <a:pt x="132" y="209"/>
                  </a:cubicBezTo>
                  <a:cubicBezTo>
                    <a:pt x="132" y="208"/>
                    <a:pt x="132" y="208"/>
                    <a:pt x="132" y="207"/>
                  </a:cubicBezTo>
                  <a:cubicBezTo>
                    <a:pt x="132" y="206"/>
                    <a:pt x="132" y="206"/>
                    <a:pt x="131" y="205"/>
                  </a:cubicBezTo>
                  <a:cubicBezTo>
                    <a:pt x="138" y="205"/>
                    <a:pt x="145" y="204"/>
                    <a:pt x="152" y="204"/>
                  </a:cubicBezTo>
                  <a:cubicBezTo>
                    <a:pt x="156" y="203"/>
                    <a:pt x="160" y="203"/>
                    <a:pt x="165" y="203"/>
                  </a:cubicBezTo>
                  <a:cubicBezTo>
                    <a:pt x="165" y="203"/>
                    <a:pt x="165" y="203"/>
                    <a:pt x="165" y="203"/>
                  </a:cubicBezTo>
                  <a:lnTo>
                    <a:pt x="166" y="203"/>
                  </a:lnTo>
                  <a:close/>
                  <a:moveTo>
                    <a:pt x="223" y="158"/>
                  </a:moveTo>
                  <a:cubicBezTo>
                    <a:pt x="212" y="158"/>
                    <a:pt x="202" y="158"/>
                    <a:pt x="189" y="158"/>
                  </a:cubicBezTo>
                  <a:cubicBezTo>
                    <a:pt x="189" y="158"/>
                    <a:pt x="189" y="157"/>
                    <a:pt x="189" y="157"/>
                  </a:cubicBezTo>
                  <a:cubicBezTo>
                    <a:pt x="189" y="156"/>
                    <a:pt x="189" y="156"/>
                    <a:pt x="189" y="155"/>
                  </a:cubicBezTo>
                  <a:cubicBezTo>
                    <a:pt x="201" y="154"/>
                    <a:pt x="211" y="154"/>
                    <a:pt x="224" y="154"/>
                  </a:cubicBezTo>
                  <a:cubicBezTo>
                    <a:pt x="224" y="155"/>
                    <a:pt x="224" y="156"/>
                    <a:pt x="224" y="158"/>
                  </a:cubicBezTo>
                  <a:lnTo>
                    <a:pt x="223" y="158"/>
                  </a:lnTo>
                  <a:close/>
                  <a:moveTo>
                    <a:pt x="100" y="158"/>
                  </a:moveTo>
                  <a:cubicBezTo>
                    <a:pt x="101" y="158"/>
                    <a:pt x="101" y="157"/>
                    <a:pt x="101" y="157"/>
                  </a:cubicBezTo>
                  <a:cubicBezTo>
                    <a:pt x="114" y="157"/>
                    <a:pt x="129" y="156"/>
                    <a:pt x="145" y="156"/>
                  </a:cubicBezTo>
                  <a:cubicBezTo>
                    <a:pt x="158" y="155"/>
                    <a:pt x="172" y="155"/>
                    <a:pt x="185" y="155"/>
                  </a:cubicBezTo>
                  <a:cubicBezTo>
                    <a:pt x="185" y="156"/>
                    <a:pt x="185" y="157"/>
                    <a:pt x="185" y="158"/>
                  </a:cubicBezTo>
                  <a:cubicBezTo>
                    <a:pt x="185" y="158"/>
                    <a:pt x="185" y="159"/>
                    <a:pt x="185" y="159"/>
                  </a:cubicBezTo>
                  <a:cubicBezTo>
                    <a:pt x="185" y="160"/>
                    <a:pt x="185" y="160"/>
                    <a:pt x="185" y="161"/>
                  </a:cubicBezTo>
                  <a:cubicBezTo>
                    <a:pt x="185" y="162"/>
                    <a:pt x="185" y="164"/>
                    <a:pt x="187" y="164"/>
                  </a:cubicBezTo>
                  <a:cubicBezTo>
                    <a:pt x="190" y="165"/>
                    <a:pt x="190" y="163"/>
                    <a:pt x="190" y="162"/>
                  </a:cubicBezTo>
                  <a:cubicBezTo>
                    <a:pt x="190" y="162"/>
                    <a:pt x="190" y="162"/>
                    <a:pt x="190" y="162"/>
                  </a:cubicBezTo>
                  <a:cubicBezTo>
                    <a:pt x="194" y="162"/>
                    <a:pt x="194" y="162"/>
                    <a:pt x="194" y="162"/>
                  </a:cubicBezTo>
                  <a:cubicBezTo>
                    <a:pt x="199" y="162"/>
                    <a:pt x="203" y="162"/>
                    <a:pt x="208" y="162"/>
                  </a:cubicBezTo>
                  <a:cubicBezTo>
                    <a:pt x="214" y="162"/>
                    <a:pt x="219" y="162"/>
                    <a:pt x="224" y="161"/>
                  </a:cubicBezTo>
                  <a:cubicBezTo>
                    <a:pt x="224" y="162"/>
                    <a:pt x="224" y="162"/>
                    <a:pt x="225" y="163"/>
                  </a:cubicBezTo>
                  <a:cubicBezTo>
                    <a:pt x="225" y="163"/>
                    <a:pt x="225" y="163"/>
                    <a:pt x="225" y="163"/>
                  </a:cubicBezTo>
                  <a:cubicBezTo>
                    <a:pt x="225" y="163"/>
                    <a:pt x="225" y="163"/>
                    <a:pt x="225" y="163"/>
                  </a:cubicBezTo>
                  <a:cubicBezTo>
                    <a:pt x="226" y="163"/>
                    <a:pt x="226" y="163"/>
                    <a:pt x="226" y="163"/>
                  </a:cubicBezTo>
                  <a:cubicBezTo>
                    <a:pt x="228" y="163"/>
                    <a:pt x="228" y="162"/>
                    <a:pt x="228" y="161"/>
                  </a:cubicBezTo>
                  <a:cubicBezTo>
                    <a:pt x="229" y="161"/>
                    <a:pt x="229" y="161"/>
                    <a:pt x="229" y="161"/>
                  </a:cubicBezTo>
                  <a:cubicBezTo>
                    <a:pt x="229" y="160"/>
                    <a:pt x="229" y="160"/>
                    <a:pt x="229" y="160"/>
                  </a:cubicBezTo>
                  <a:cubicBezTo>
                    <a:pt x="229" y="159"/>
                    <a:pt x="229" y="158"/>
                    <a:pt x="229" y="158"/>
                  </a:cubicBezTo>
                  <a:cubicBezTo>
                    <a:pt x="228" y="156"/>
                    <a:pt x="228" y="155"/>
                    <a:pt x="228" y="153"/>
                  </a:cubicBezTo>
                  <a:cubicBezTo>
                    <a:pt x="230" y="153"/>
                    <a:pt x="230" y="153"/>
                    <a:pt x="230" y="153"/>
                  </a:cubicBezTo>
                  <a:cubicBezTo>
                    <a:pt x="243" y="153"/>
                    <a:pt x="255" y="152"/>
                    <a:pt x="267" y="152"/>
                  </a:cubicBezTo>
                  <a:cubicBezTo>
                    <a:pt x="272" y="152"/>
                    <a:pt x="277" y="152"/>
                    <a:pt x="282" y="152"/>
                  </a:cubicBezTo>
                  <a:cubicBezTo>
                    <a:pt x="291" y="152"/>
                    <a:pt x="301" y="152"/>
                    <a:pt x="309" y="151"/>
                  </a:cubicBezTo>
                  <a:cubicBezTo>
                    <a:pt x="309" y="151"/>
                    <a:pt x="309" y="151"/>
                    <a:pt x="309" y="151"/>
                  </a:cubicBezTo>
                  <a:cubicBezTo>
                    <a:pt x="309" y="151"/>
                    <a:pt x="309" y="151"/>
                    <a:pt x="309" y="151"/>
                  </a:cubicBezTo>
                  <a:cubicBezTo>
                    <a:pt x="309" y="151"/>
                    <a:pt x="309" y="151"/>
                    <a:pt x="309" y="151"/>
                  </a:cubicBezTo>
                  <a:cubicBezTo>
                    <a:pt x="308" y="152"/>
                    <a:pt x="309" y="152"/>
                    <a:pt x="309" y="153"/>
                  </a:cubicBezTo>
                  <a:cubicBezTo>
                    <a:pt x="309" y="153"/>
                    <a:pt x="309" y="153"/>
                    <a:pt x="309" y="153"/>
                  </a:cubicBezTo>
                  <a:cubicBezTo>
                    <a:pt x="310" y="153"/>
                    <a:pt x="310" y="153"/>
                    <a:pt x="310" y="153"/>
                  </a:cubicBezTo>
                  <a:cubicBezTo>
                    <a:pt x="310" y="153"/>
                    <a:pt x="310" y="153"/>
                    <a:pt x="310" y="153"/>
                  </a:cubicBezTo>
                  <a:cubicBezTo>
                    <a:pt x="310" y="155"/>
                    <a:pt x="310" y="157"/>
                    <a:pt x="310" y="159"/>
                  </a:cubicBezTo>
                  <a:cubicBezTo>
                    <a:pt x="310" y="160"/>
                    <a:pt x="310" y="162"/>
                    <a:pt x="310" y="164"/>
                  </a:cubicBezTo>
                  <a:cubicBezTo>
                    <a:pt x="310" y="168"/>
                    <a:pt x="310" y="171"/>
                    <a:pt x="310" y="173"/>
                  </a:cubicBezTo>
                  <a:cubicBezTo>
                    <a:pt x="309" y="173"/>
                    <a:pt x="306" y="173"/>
                    <a:pt x="304" y="173"/>
                  </a:cubicBezTo>
                  <a:cubicBezTo>
                    <a:pt x="302" y="173"/>
                    <a:pt x="300" y="174"/>
                    <a:pt x="298" y="173"/>
                  </a:cubicBezTo>
                  <a:cubicBezTo>
                    <a:pt x="292" y="173"/>
                    <a:pt x="284" y="173"/>
                    <a:pt x="276" y="173"/>
                  </a:cubicBezTo>
                  <a:cubicBezTo>
                    <a:pt x="271" y="173"/>
                    <a:pt x="266" y="173"/>
                    <a:pt x="262" y="173"/>
                  </a:cubicBezTo>
                  <a:cubicBezTo>
                    <a:pt x="251" y="173"/>
                    <a:pt x="241" y="174"/>
                    <a:pt x="231" y="174"/>
                  </a:cubicBezTo>
                  <a:cubicBezTo>
                    <a:pt x="221" y="174"/>
                    <a:pt x="211" y="174"/>
                    <a:pt x="202" y="175"/>
                  </a:cubicBezTo>
                  <a:cubicBezTo>
                    <a:pt x="177" y="176"/>
                    <a:pt x="155" y="176"/>
                    <a:pt x="130" y="177"/>
                  </a:cubicBezTo>
                  <a:cubicBezTo>
                    <a:pt x="120" y="177"/>
                    <a:pt x="111" y="177"/>
                    <a:pt x="100" y="177"/>
                  </a:cubicBezTo>
                  <a:cubicBezTo>
                    <a:pt x="100" y="174"/>
                    <a:pt x="100" y="171"/>
                    <a:pt x="100" y="167"/>
                  </a:cubicBezTo>
                  <a:cubicBezTo>
                    <a:pt x="99" y="164"/>
                    <a:pt x="99" y="161"/>
                    <a:pt x="99" y="158"/>
                  </a:cubicBezTo>
                  <a:cubicBezTo>
                    <a:pt x="100" y="158"/>
                    <a:pt x="100" y="158"/>
                    <a:pt x="100" y="158"/>
                  </a:cubicBezTo>
                  <a:close/>
                  <a:moveTo>
                    <a:pt x="225" y="180"/>
                  </a:moveTo>
                  <a:cubicBezTo>
                    <a:pt x="226" y="180"/>
                    <a:pt x="226" y="181"/>
                    <a:pt x="226" y="181"/>
                  </a:cubicBezTo>
                  <a:cubicBezTo>
                    <a:pt x="215" y="181"/>
                    <a:pt x="207" y="182"/>
                    <a:pt x="198" y="182"/>
                  </a:cubicBezTo>
                  <a:cubicBezTo>
                    <a:pt x="195" y="182"/>
                    <a:pt x="192" y="183"/>
                    <a:pt x="189" y="183"/>
                  </a:cubicBezTo>
                  <a:cubicBezTo>
                    <a:pt x="189" y="183"/>
                    <a:pt x="189" y="183"/>
                    <a:pt x="189" y="183"/>
                  </a:cubicBezTo>
                  <a:cubicBezTo>
                    <a:pt x="189" y="181"/>
                    <a:pt x="189" y="180"/>
                    <a:pt x="188" y="179"/>
                  </a:cubicBezTo>
                  <a:cubicBezTo>
                    <a:pt x="196" y="178"/>
                    <a:pt x="203" y="178"/>
                    <a:pt x="211" y="178"/>
                  </a:cubicBezTo>
                  <a:cubicBezTo>
                    <a:pt x="215" y="178"/>
                    <a:pt x="220" y="178"/>
                    <a:pt x="225" y="178"/>
                  </a:cubicBezTo>
                  <a:cubicBezTo>
                    <a:pt x="225" y="179"/>
                    <a:pt x="225" y="179"/>
                    <a:pt x="225" y="180"/>
                  </a:cubicBezTo>
                  <a:close/>
                  <a:moveTo>
                    <a:pt x="297" y="148"/>
                  </a:moveTo>
                  <a:cubicBezTo>
                    <a:pt x="295" y="148"/>
                    <a:pt x="293" y="148"/>
                    <a:pt x="291" y="148"/>
                  </a:cubicBezTo>
                  <a:cubicBezTo>
                    <a:pt x="283" y="148"/>
                    <a:pt x="276" y="148"/>
                    <a:pt x="269" y="148"/>
                  </a:cubicBezTo>
                  <a:cubicBezTo>
                    <a:pt x="259" y="149"/>
                    <a:pt x="249" y="149"/>
                    <a:pt x="239" y="149"/>
                  </a:cubicBezTo>
                  <a:cubicBezTo>
                    <a:pt x="227" y="149"/>
                    <a:pt x="216" y="150"/>
                    <a:pt x="205" y="150"/>
                  </a:cubicBezTo>
                  <a:cubicBezTo>
                    <a:pt x="203" y="150"/>
                    <a:pt x="201" y="150"/>
                    <a:pt x="199" y="151"/>
                  </a:cubicBezTo>
                  <a:cubicBezTo>
                    <a:pt x="197" y="151"/>
                    <a:pt x="195" y="151"/>
                    <a:pt x="192" y="151"/>
                  </a:cubicBezTo>
                  <a:cubicBezTo>
                    <a:pt x="186" y="151"/>
                    <a:pt x="180" y="151"/>
                    <a:pt x="174" y="151"/>
                  </a:cubicBezTo>
                  <a:cubicBezTo>
                    <a:pt x="163" y="152"/>
                    <a:pt x="154" y="152"/>
                    <a:pt x="143" y="152"/>
                  </a:cubicBezTo>
                  <a:cubicBezTo>
                    <a:pt x="135" y="153"/>
                    <a:pt x="126" y="153"/>
                    <a:pt x="116" y="153"/>
                  </a:cubicBezTo>
                  <a:cubicBezTo>
                    <a:pt x="111" y="153"/>
                    <a:pt x="105" y="153"/>
                    <a:pt x="99" y="153"/>
                  </a:cubicBezTo>
                  <a:cubicBezTo>
                    <a:pt x="98" y="141"/>
                    <a:pt x="98" y="127"/>
                    <a:pt x="98" y="113"/>
                  </a:cubicBezTo>
                  <a:cubicBezTo>
                    <a:pt x="98" y="103"/>
                    <a:pt x="98" y="93"/>
                    <a:pt x="98" y="84"/>
                  </a:cubicBezTo>
                  <a:cubicBezTo>
                    <a:pt x="99" y="84"/>
                    <a:pt x="99" y="83"/>
                    <a:pt x="99" y="82"/>
                  </a:cubicBezTo>
                  <a:cubicBezTo>
                    <a:pt x="99" y="82"/>
                    <a:pt x="99" y="82"/>
                    <a:pt x="99" y="82"/>
                  </a:cubicBezTo>
                  <a:cubicBezTo>
                    <a:pt x="103" y="82"/>
                    <a:pt x="108" y="82"/>
                    <a:pt x="113" y="82"/>
                  </a:cubicBezTo>
                  <a:cubicBezTo>
                    <a:pt x="117" y="82"/>
                    <a:pt x="121" y="82"/>
                    <a:pt x="126" y="82"/>
                  </a:cubicBezTo>
                  <a:cubicBezTo>
                    <a:pt x="131" y="82"/>
                    <a:pt x="136" y="83"/>
                    <a:pt x="142" y="83"/>
                  </a:cubicBezTo>
                  <a:cubicBezTo>
                    <a:pt x="155" y="83"/>
                    <a:pt x="155" y="83"/>
                    <a:pt x="155" y="83"/>
                  </a:cubicBezTo>
                  <a:cubicBezTo>
                    <a:pt x="179" y="83"/>
                    <a:pt x="179" y="83"/>
                    <a:pt x="179" y="83"/>
                  </a:cubicBezTo>
                  <a:cubicBezTo>
                    <a:pt x="180" y="84"/>
                    <a:pt x="180" y="86"/>
                    <a:pt x="180" y="87"/>
                  </a:cubicBezTo>
                  <a:cubicBezTo>
                    <a:pt x="180" y="90"/>
                    <a:pt x="180" y="93"/>
                    <a:pt x="182" y="95"/>
                  </a:cubicBezTo>
                  <a:cubicBezTo>
                    <a:pt x="183" y="95"/>
                    <a:pt x="183" y="95"/>
                    <a:pt x="183" y="95"/>
                  </a:cubicBezTo>
                  <a:cubicBezTo>
                    <a:pt x="183" y="95"/>
                    <a:pt x="183" y="95"/>
                    <a:pt x="183" y="95"/>
                  </a:cubicBezTo>
                  <a:cubicBezTo>
                    <a:pt x="185" y="95"/>
                    <a:pt x="185" y="93"/>
                    <a:pt x="185" y="92"/>
                  </a:cubicBezTo>
                  <a:cubicBezTo>
                    <a:pt x="185" y="92"/>
                    <a:pt x="185" y="92"/>
                    <a:pt x="185" y="92"/>
                  </a:cubicBezTo>
                  <a:cubicBezTo>
                    <a:pt x="187" y="92"/>
                    <a:pt x="187" y="92"/>
                    <a:pt x="187" y="92"/>
                  </a:cubicBezTo>
                  <a:cubicBezTo>
                    <a:pt x="196" y="92"/>
                    <a:pt x="207" y="92"/>
                    <a:pt x="220" y="91"/>
                  </a:cubicBezTo>
                  <a:cubicBezTo>
                    <a:pt x="220" y="91"/>
                    <a:pt x="220" y="92"/>
                    <a:pt x="220" y="92"/>
                  </a:cubicBezTo>
                  <a:cubicBezTo>
                    <a:pt x="220" y="92"/>
                    <a:pt x="220" y="94"/>
                    <a:pt x="222" y="94"/>
                  </a:cubicBezTo>
                  <a:cubicBezTo>
                    <a:pt x="222" y="94"/>
                    <a:pt x="222" y="94"/>
                    <a:pt x="222" y="94"/>
                  </a:cubicBezTo>
                  <a:cubicBezTo>
                    <a:pt x="222" y="94"/>
                    <a:pt x="222" y="94"/>
                    <a:pt x="222" y="94"/>
                  </a:cubicBezTo>
                  <a:cubicBezTo>
                    <a:pt x="223" y="93"/>
                    <a:pt x="223" y="93"/>
                    <a:pt x="223" y="93"/>
                  </a:cubicBezTo>
                  <a:cubicBezTo>
                    <a:pt x="225" y="91"/>
                    <a:pt x="225" y="88"/>
                    <a:pt x="224" y="84"/>
                  </a:cubicBezTo>
                  <a:cubicBezTo>
                    <a:pt x="224" y="83"/>
                    <a:pt x="224" y="82"/>
                    <a:pt x="224" y="82"/>
                  </a:cubicBezTo>
                  <a:cubicBezTo>
                    <a:pt x="231" y="82"/>
                    <a:pt x="238" y="82"/>
                    <a:pt x="245" y="82"/>
                  </a:cubicBezTo>
                  <a:cubicBezTo>
                    <a:pt x="270" y="82"/>
                    <a:pt x="292" y="82"/>
                    <a:pt x="307" y="83"/>
                  </a:cubicBezTo>
                  <a:cubicBezTo>
                    <a:pt x="307" y="94"/>
                    <a:pt x="308" y="106"/>
                    <a:pt x="309" y="118"/>
                  </a:cubicBezTo>
                  <a:cubicBezTo>
                    <a:pt x="309" y="127"/>
                    <a:pt x="309" y="137"/>
                    <a:pt x="310" y="146"/>
                  </a:cubicBezTo>
                  <a:cubicBezTo>
                    <a:pt x="306" y="148"/>
                    <a:pt x="301" y="148"/>
                    <a:pt x="297" y="148"/>
                  </a:cubicBezTo>
                  <a:close/>
                  <a:moveTo>
                    <a:pt x="219" y="85"/>
                  </a:moveTo>
                  <a:cubicBezTo>
                    <a:pt x="219" y="85"/>
                    <a:pt x="219" y="85"/>
                    <a:pt x="219" y="85"/>
                  </a:cubicBezTo>
                  <a:cubicBezTo>
                    <a:pt x="218" y="85"/>
                    <a:pt x="218" y="85"/>
                    <a:pt x="218" y="85"/>
                  </a:cubicBezTo>
                  <a:cubicBezTo>
                    <a:pt x="218" y="85"/>
                    <a:pt x="217" y="86"/>
                    <a:pt x="217" y="86"/>
                  </a:cubicBezTo>
                  <a:cubicBezTo>
                    <a:pt x="217" y="87"/>
                    <a:pt x="218" y="87"/>
                    <a:pt x="218" y="87"/>
                  </a:cubicBezTo>
                  <a:cubicBezTo>
                    <a:pt x="213" y="88"/>
                    <a:pt x="206" y="88"/>
                    <a:pt x="200" y="88"/>
                  </a:cubicBezTo>
                  <a:cubicBezTo>
                    <a:pt x="195" y="88"/>
                    <a:pt x="189" y="88"/>
                    <a:pt x="185" y="88"/>
                  </a:cubicBezTo>
                  <a:cubicBezTo>
                    <a:pt x="184" y="86"/>
                    <a:pt x="184" y="84"/>
                    <a:pt x="183" y="83"/>
                  </a:cubicBezTo>
                  <a:cubicBezTo>
                    <a:pt x="187" y="82"/>
                    <a:pt x="190" y="82"/>
                    <a:pt x="193" y="82"/>
                  </a:cubicBezTo>
                  <a:cubicBezTo>
                    <a:pt x="196" y="82"/>
                    <a:pt x="196" y="82"/>
                    <a:pt x="196" y="82"/>
                  </a:cubicBezTo>
                  <a:cubicBezTo>
                    <a:pt x="205" y="82"/>
                    <a:pt x="212" y="82"/>
                    <a:pt x="220" y="82"/>
                  </a:cubicBezTo>
                  <a:cubicBezTo>
                    <a:pt x="220" y="83"/>
                    <a:pt x="220" y="84"/>
                    <a:pt x="220" y="85"/>
                  </a:cubicBezTo>
                  <a:cubicBezTo>
                    <a:pt x="220" y="85"/>
                    <a:pt x="220" y="85"/>
                    <a:pt x="219" y="85"/>
                  </a:cubicBezTo>
                  <a:close/>
                  <a:moveTo>
                    <a:pt x="188" y="198"/>
                  </a:moveTo>
                  <a:cubicBezTo>
                    <a:pt x="178" y="198"/>
                    <a:pt x="167" y="199"/>
                    <a:pt x="156" y="200"/>
                  </a:cubicBezTo>
                  <a:cubicBezTo>
                    <a:pt x="148" y="200"/>
                    <a:pt x="138" y="201"/>
                    <a:pt x="131" y="201"/>
                  </a:cubicBezTo>
                  <a:cubicBezTo>
                    <a:pt x="123" y="201"/>
                    <a:pt x="123" y="201"/>
                    <a:pt x="123" y="201"/>
                  </a:cubicBezTo>
                  <a:cubicBezTo>
                    <a:pt x="120" y="201"/>
                    <a:pt x="116" y="201"/>
                    <a:pt x="113" y="201"/>
                  </a:cubicBezTo>
                  <a:cubicBezTo>
                    <a:pt x="108" y="201"/>
                    <a:pt x="104" y="201"/>
                    <a:pt x="101" y="201"/>
                  </a:cubicBezTo>
                  <a:cubicBezTo>
                    <a:pt x="101" y="201"/>
                    <a:pt x="101" y="201"/>
                    <a:pt x="101" y="201"/>
                  </a:cubicBezTo>
                  <a:cubicBezTo>
                    <a:pt x="101" y="201"/>
                    <a:pt x="101" y="200"/>
                    <a:pt x="101" y="200"/>
                  </a:cubicBezTo>
                  <a:cubicBezTo>
                    <a:pt x="101" y="200"/>
                    <a:pt x="102" y="200"/>
                    <a:pt x="102" y="199"/>
                  </a:cubicBezTo>
                  <a:cubicBezTo>
                    <a:pt x="102" y="197"/>
                    <a:pt x="101" y="197"/>
                    <a:pt x="100" y="196"/>
                  </a:cubicBezTo>
                  <a:cubicBezTo>
                    <a:pt x="101" y="196"/>
                    <a:pt x="101" y="196"/>
                    <a:pt x="101" y="196"/>
                  </a:cubicBezTo>
                  <a:cubicBezTo>
                    <a:pt x="101" y="196"/>
                    <a:pt x="101" y="195"/>
                    <a:pt x="101" y="195"/>
                  </a:cubicBezTo>
                  <a:cubicBezTo>
                    <a:pt x="101" y="195"/>
                    <a:pt x="101" y="195"/>
                    <a:pt x="101" y="195"/>
                  </a:cubicBezTo>
                  <a:cubicBezTo>
                    <a:pt x="101" y="196"/>
                    <a:pt x="101" y="196"/>
                    <a:pt x="101" y="197"/>
                  </a:cubicBezTo>
                  <a:cubicBezTo>
                    <a:pt x="102" y="197"/>
                    <a:pt x="102" y="197"/>
                    <a:pt x="102" y="197"/>
                  </a:cubicBezTo>
                  <a:cubicBezTo>
                    <a:pt x="103" y="197"/>
                    <a:pt x="103" y="197"/>
                    <a:pt x="103" y="197"/>
                  </a:cubicBezTo>
                  <a:cubicBezTo>
                    <a:pt x="104" y="196"/>
                    <a:pt x="103" y="194"/>
                    <a:pt x="103" y="194"/>
                  </a:cubicBezTo>
                  <a:cubicBezTo>
                    <a:pt x="103" y="193"/>
                    <a:pt x="103" y="193"/>
                    <a:pt x="103" y="193"/>
                  </a:cubicBezTo>
                  <a:cubicBezTo>
                    <a:pt x="102" y="192"/>
                    <a:pt x="102" y="192"/>
                    <a:pt x="102" y="192"/>
                  </a:cubicBezTo>
                  <a:cubicBezTo>
                    <a:pt x="101" y="192"/>
                    <a:pt x="101" y="192"/>
                    <a:pt x="101" y="192"/>
                  </a:cubicBezTo>
                  <a:cubicBezTo>
                    <a:pt x="101" y="192"/>
                    <a:pt x="101" y="192"/>
                    <a:pt x="100" y="192"/>
                  </a:cubicBezTo>
                  <a:cubicBezTo>
                    <a:pt x="100" y="191"/>
                    <a:pt x="100" y="190"/>
                    <a:pt x="100" y="189"/>
                  </a:cubicBezTo>
                  <a:cubicBezTo>
                    <a:pt x="100" y="187"/>
                    <a:pt x="100" y="185"/>
                    <a:pt x="100" y="182"/>
                  </a:cubicBezTo>
                  <a:cubicBezTo>
                    <a:pt x="101" y="182"/>
                    <a:pt x="102" y="182"/>
                    <a:pt x="103" y="181"/>
                  </a:cubicBezTo>
                  <a:cubicBezTo>
                    <a:pt x="126" y="180"/>
                    <a:pt x="153" y="180"/>
                    <a:pt x="173" y="179"/>
                  </a:cubicBezTo>
                  <a:cubicBezTo>
                    <a:pt x="174" y="179"/>
                    <a:pt x="176" y="179"/>
                    <a:pt x="177" y="179"/>
                  </a:cubicBezTo>
                  <a:cubicBezTo>
                    <a:pt x="180" y="179"/>
                    <a:pt x="182" y="179"/>
                    <a:pt x="184" y="179"/>
                  </a:cubicBezTo>
                  <a:cubicBezTo>
                    <a:pt x="184" y="180"/>
                    <a:pt x="184" y="181"/>
                    <a:pt x="184" y="181"/>
                  </a:cubicBezTo>
                  <a:cubicBezTo>
                    <a:pt x="184" y="184"/>
                    <a:pt x="184" y="187"/>
                    <a:pt x="186" y="189"/>
                  </a:cubicBezTo>
                  <a:cubicBezTo>
                    <a:pt x="186" y="189"/>
                    <a:pt x="186" y="189"/>
                    <a:pt x="186" y="189"/>
                  </a:cubicBezTo>
                  <a:cubicBezTo>
                    <a:pt x="188" y="190"/>
                    <a:pt x="188" y="189"/>
                    <a:pt x="189" y="189"/>
                  </a:cubicBezTo>
                  <a:cubicBezTo>
                    <a:pt x="189" y="188"/>
                    <a:pt x="189" y="187"/>
                    <a:pt x="189" y="187"/>
                  </a:cubicBezTo>
                  <a:cubicBezTo>
                    <a:pt x="189" y="187"/>
                    <a:pt x="189" y="187"/>
                    <a:pt x="189" y="187"/>
                  </a:cubicBezTo>
                  <a:cubicBezTo>
                    <a:pt x="202" y="185"/>
                    <a:pt x="219" y="185"/>
                    <a:pt x="229" y="185"/>
                  </a:cubicBezTo>
                  <a:cubicBezTo>
                    <a:pt x="229" y="185"/>
                    <a:pt x="229" y="185"/>
                    <a:pt x="229" y="185"/>
                  </a:cubicBezTo>
                  <a:cubicBezTo>
                    <a:pt x="230" y="184"/>
                    <a:pt x="230" y="184"/>
                    <a:pt x="230" y="184"/>
                  </a:cubicBezTo>
                  <a:cubicBezTo>
                    <a:pt x="230" y="183"/>
                    <a:pt x="230" y="182"/>
                    <a:pt x="230" y="181"/>
                  </a:cubicBezTo>
                  <a:cubicBezTo>
                    <a:pt x="230" y="180"/>
                    <a:pt x="230" y="178"/>
                    <a:pt x="230" y="177"/>
                  </a:cubicBezTo>
                  <a:cubicBezTo>
                    <a:pt x="246" y="177"/>
                    <a:pt x="261" y="176"/>
                    <a:pt x="276" y="176"/>
                  </a:cubicBezTo>
                  <a:cubicBezTo>
                    <a:pt x="288" y="176"/>
                    <a:pt x="299" y="177"/>
                    <a:pt x="311" y="177"/>
                  </a:cubicBezTo>
                  <a:cubicBezTo>
                    <a:pt x="311" y="184"/>
                    <a:pt x="312" y="191"/>
                    <a:pt x="312" y="196"/>
                  </a:cubicBezTo>
                  <a:cubicBezTo>
                    <a:pt x="310" y="196"/>
                    <a:pt x="308" y="196"/>
                    <a:pt x="306" y="196"/>
                  </a:cubicBezTo>
                  <a:cubicBezTo>
                    <a:pt x="304" y="196"/>
                    <a:pt x="303" y="196"/>
                    <a:pt x="301" y="196"/>
                  </a:cubicBezTo>
                  <a:cubicBezTo>
                    <a:pt x="299" y="196"/>
                    <a:pt x="298" y="196"/>
                    <a:pt x="296" y="196"/>
                  </a:cubicBezTo>
                  <a:cubicBezTo>
                    <a:pt x="295" y="196"/>
                    <a:pt x="295" y="196"/>
                    <a:pt x="295" y="196"/>
                  </a:cubicBezTo>
                  <a:cubicBezTo>
                    <a:pt x="286" y="196"/>
                    <a:pt x="277" y="196"/>
                    <a:pt x="268" y="196"/>
                  </a:cubicBezTo>
                  <a:cubicBezTo>
                    <a:pt x="243" y="196"/>
                    <a:pt x="223" y="196"/>
                    <a:pt x="205" y="197"/>
                  </a:cubicBezTo>
                  <a:cubicBezTo>
                    <a:pt x="199" y="198"/>
                    <a:pt x="194" y="198"/>
                    <a:pt x="188" y="198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7" name="Freeform 197"/>
            <p:cNvSpPr>
              <a:spLocks noEditPoints="1"/>
            </p:cNvSpPr>
            <p:nvPr/>
          </p:nvSpPr>
          <p:spPr bwMode="auto">
            <a:xfrm>
              <a:off x="4186238" y="5041901"/>
              <a:ext cx="242888" cy="114300"/>
            </a:xfrm>
            <a:custGeom>
              <a:avLst/>
              <a:gdLst>
                <a:gd name="T0" fmla="*/ 4 w 100"/>
                <a:gd name="T1" fmla="*/ 28 h 47"/>
                <a:gd name="T2" fmla="*/ 23 w 100"/>
                <a:gd name="T3" fmla="*/ 45 h 47"/>
                <a:gd name="T4" fmla="*/ 30 w 100"/>
                <a:gd name="T5" fmla="*/ 44 h 47"/>
                <a:gd name="T6" fmla="*/ 56 w 100"/>
                <a:gd name="T7" fmla="*/ 45 h 47"/>
                <a:gd name="T8" fmla="*/ 89 w 100"/>
                <a:gd name="T9" fmla="*/ 47 h 47"/>
                <a:gd name="T10" fmla="*/ 93 w 100"/>
                <a:gd name="T11" fmla="*/ 46 h 47"/>
                <a:gd name="T12" fmla="*/ 98 w 100"/>
                <a:gd name="T13" fmla="*/ 44 h 47"/>
                <a:gd name="T14" fmla="*/ 100 w 100"/>
                <a:gd name="T15" fmla="*/ 37 h 47"/>
                <a:gd name="T16" fmla="*/ 100 w 100"/>
                <a:gd name="T17" fmla="*/ 37 h 47"/>
                <a:gd name="T18" fmla="*/ 99 w 100"/>
                <a:gd name="T19" fmla="*/ 12 h 47"/>
                <a:gd name="T20" fmla="*/ 95 w 100"/>
                <a:gd name="T21" fmla="*/ 5 h 47"/>
                <a:gd name="T22" fmla="*/ 53 w 100"/>
                <a:gd name="T23" fmla="*/ 1 h 47"/>
                <a:gd name="T24" fmla="*/ 10 w 100"/>
                <a:gd name="T25" fmla="*/ 0 h 47"/>
                <a:gd name="T26" fmla="*/ 8 w 100"/>
                <a:gd name="T27" fmla="*/ 1 h 47"/>
                <a:gd name="T28" fmla="*/ 1 w 100"/>
                <a:gd name="T29" fmla="*/ 8 h 47"/>
                <a:gd name="T30" fmla="*/ 2 w 100"/>
                <a:gd name="T31" fmla="*/ 15 h 47"/>
                <a:gd name="T32" fmla="*/ 14 w 100"/>
                <a:gd name="T33" fmla="*/ 3 h 47"/>
                <a:gd name="T34" fmla="*/ 17 w 100"/>
                <a:gd name="T35" fmla="*/ 4 h 47"/>
                <a:gd name="T36" fmla="*/ 23 w 100"/>
                <a:gd name="T37" fmla="*/ 3 h 47"/>
                <a:gd name="T38" fmla="*/ 79 w 100"/>
                <a:gd name="T39" fmla="*/ 6 h 47"/>
                <a:gd name="T40" fmla="*/ 82 w 100"/>
                <a:gd name="T41" fmla="*/ 7 h 47"/>
                <a:gd name="T42" fmla="*/ 86 w 100"/>
                <a:gd name="T43" fmla="*/ 8 h 47"/>
                <a:gd name="T44" fmla="*/ 92 w 100"/>
                <a:gd name="T45" fmla="*/ 10 h 47"/>
                <a:gd name="T46" fmla="*/ 94 w 100"/>
                <a:gd name="T47" fmla="*/ 13 h 47"/>
                <a:gd name="T48" fmla="*/ 95 w 100"/>
                <a:gd name="T49" fmla="*/ 24 h 47"/>
                <a:gd name="T50" fmla="*/ 92 w 100"/>
                <a:gd name="T51" fmla="*/ 42 h 47"/>
                <a:gd name="T52" fmla="*/ 87 w 100"/>
                <a:gd name="T53" fmla="*/ 42 h 47"/>
                <a:gd name="T54" fmla="*/ 18 w 100"/>
                <a:gd name="T55" fmla="*/ 40 h 47"/>
                <a:gd name="T56" fmla="*/ 15 w 100"/>
                <a:gd name="T57" fmla="*/ 42 h 47"/>
                <a:gd name="T58" fmla="*/ 10 w 100"/>
                <a:gd name="T59" fmla="*/ 40 h 47"/>
                <a:gd name="T60" fmla="*/ 6 w 100"/>
                <a:gd name="T61" fmla="*/ 9 h 47"/>
                <a:gd name="T62" fmla="*/ 7 w 100"/>
                <a:gd name="T63" fmla="*/ 7 h 47"/>
                <a:gd name="T64" fmla="*/ 12 w 100"/>
                <a:gd name="T65" fmla="*/ 3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00" h="47">
                  <a:moveTo>
                    <a:pt x="3" y="19"/>
                  </a:moveTo>
                  <a:cubicBezTo>
                    <a:pt x="4" y="21"/>
                    <a:pt x="4" y="25"/>
                    <a:pt x="4" y="28"/>
                  </a:cubicBezTo>
                  <a:cubicBezTo>
                    <a:pt x="4" y="36"/>
                    <a:pt x="5" y="45"/>
                    <a:pt x="15" y="46"/>
                  </a:cubicBezTo>
                  <a:cubicBezTo>
                    <a:pt x="18" y="46"/>
                    <a:pt x="20" y="45"/>
                    <a:pt x="23" y="45"/>
                  </a:cubicBezTo>
                  <a:cubicBezTo>
                    <a:pt x="24" y="44"/>
                    <a:pt x="24" y="44"/>
                    <a:pt x="25" y="44"/>
                  </a:cubicBezTo>
                  <a:cubicBezTo>
                    <a:pt x="27" y="44"/>
                    <a:pt x="28" y="44"/>
                    <a:pt x="30" y="44"/>
                  </a:cubicBezTo>
                  <a:cubicBezTo>
                    <a:pt x="31" y="44"/>
                    <a:pt x="32" y="44"/>
                    <a:pt x="33" y="45"/>
                  </a:cubicBezTo>
                  <a:cubicBezTo>
                    <a:pt x="41" y="45"/>
                    <a:pt x="49" y="45"/>
                    <a:pt x="56" y="45"/>
                  </a:cubicBezTo>
                  <a:cubicBezTo>
                    <a:pt x="68" y="45"/>
                    <a:pt x="80" y="45"/>
                    <a:pt x="88" y="46"/>
                  </a:cubicBezTo>
                  <a:cubicBezTo>
                    <a:pt x="89" y="47"/>
                    <a:pt x="89" y="47"/>
                    <a:pt x="89" y="47"/>
                  </a:cubicBezTo>
                  <a:cubicBezTo>
                    <a:pt x="90" y="47"/>
                    <a:pt x="90" y="47"/>
                    <a:pt x="90" y="47"/>
                  </a:cubicBezTo>
                  <a:cubicBezTo>
                    <a:pt x="91" y="46"/>
                    <a:pt x="92" y="46"/>
                    <a:pt x="93" y="46"/>
                  </a:cubicBezTo>
                  <a:cubicBezTo>
                    <a:pt x="95" y="46"/>
                    <a:pt x="96" y="45"/>
                    <a:pt x="98" y="44"/>
                  </a:cubicBezTo>
                  <a:cubicBezTo>
                    <a:pt x="98" y="44"/>
                    <a:pt x="98" y="44"/>
                    <a:pt x="98" y="44"/>
                  </a:cubicBezTo>
                  <a:cubicBezTo>
                    <a:pt x="99" y="43"/>
                    <a:pt x="99" y="42"/>
                    <a:pt x="99" y="40"/>
                  </a:cubicBezTo>
                  <a:cubicBezTo>
                    <a:pt x="99" y="39"/>
                    <a:pt x="100" y="38"/>
                    <a:pt x="100" y="37"/>
                  </a:cubicBezTo>
                  <a:cubicBezTo>
                    <a:pt x="100" y="37"/>
                    <a:pt x="100" y="37"/>
                    <a:pt x="100" y="37"/>
                  </a:cubicBezTo>
                  <a:cubicBezTo>
                    <a:pt x="100" y="37"/>
                    <a:pt x="100" y="37"/>
                    <a:pt x="100" y="37"/>
                  </a:cubicBezTo>
                  <a:cubicBezTo>
                    <a:pt x="99" y="32"/>
                    <a:pt x="99" y="27"/>
                    <a:pt x="99" y="22"/>
                  </a:cubicBezTo>
                  <a:cubicBezTo>
                    <a:pt x="100" y="18"/>
                    <a:pt x="100" y="15"/>
                    <a:pt x="99" y="12"/>
                  </a:cubicBezTo>
                  <a:cubicBezTo>
                    <a:pt x="99" y="9"/>
                    <a:pt x="97" y="8"/>
                    <a:pt x="96" y="6"/>
                  </a:cubicBezTo>
                  <a:cubicBezTo>
                    <a:pt x="96" y="6"/>
                    <a:pt x="95" y="5"/>
                    <a:pt x="95" y="5"/>
                  </a:cubicBezTo>
                  <a:cubicBezTo>
                    <a:pt x="95" y="3"/>
                    <a:pt x="94" y="2"/>
                    <a:pt x="93" y="2"/>
                  </a:cubicBezTo>
                  <a:cubicBezTo>
                    <a:pt x="78" y="2"/>
                    <a:pt x="65" y="1"/>
                    <a:pt x="53" y="1"/>
                  </a:cubicBezTo>
                  <a:cubicBezTo>
                    <a:pt x="39" y="0"/>
                    <a:pt x="27" y="0"/>
                    <a:pt x="12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8" y="1"/>
                    <a:pt x="8" y="1"/>
                  </a:cubicBezTo>
                  <a:cubicBezTo>
                    <a:pt x="5" y="3"/>
                    <a:pt x="2" y="5"/>
                    <a:pt x="2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0" y="11"/>
                    <a:pt x="1" y="13"/>
                    <a:pt x="2" y="15"/>
                  </a:cubicBezTo>
                  <a:cubicBezTo>
                    <a:pt x="2" y="16"/>
                    <a:pt x="3" y="17"/>
                    <a:pt x="3" y="19"/>
                  </a:cubicBezTo>
                  <a:close/>
                  <a:moveTo>
                    <a:pt x="14" y="3"/>
                  </a:moveTo>
                  <a:cubicBezTo>
                    <a:pt x="15" y="4"/>
                    <a:pt x="16" y="4"/>
                    <a:pt x="17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8" y="4"/>
                    <a:pt x="19" y="4"/>
                    <a:pt x="20" y="3"/>
                  </a:cubicBezTo>
                  <a:cubicBezTo>
                    <a:pt x="21" y="3"/>
                    <a:pt x="22" y="3"/>
                    <a:pt x="23" y="3"/>
                  </a:cubicBezTo>
                  <a:cubicBezTo>
                    <a:pt x="32" y="4"/>
                    <a:pt x="43" y="4"/>
                    <a:pt x="53" y="4"/>
                  </a:cubicBezTo>
                  <a:cubicBezTo>
                    <a:pt x="62" y="5"/>
                    <a:pt x="71" y="5"/>
                    <a:pt x="79" y="6"/>
                  </a:cubicBezTo>
                  <a:cubicBezTo>
                    <a:pt x="79" y="7"/>
                    <a:pt x="79" y="7"/>
                    <a:pt x="79" y="7"/>
                  </a:cubicBezTo>
                  <a:cubicBezTo>
                    <a:pt x="82" y="7"/>
                    <a:pt x="82" y="7"/>
                    <a:pt x="82" y="7"/>
                  </a:cubicBezTo>
                  <a:cubicBezTo>
                    <a:pt x="82" y="7"/>
                    <a:pt x="82" y="7"/>
                    <a:pt x="82" y="7"/>
                  </a:cubicBezTo>
                  <a:cubicBezTo>
                    <a:pt x="84" y="8"/>
                    <a:pt x="85" y="8"/>
                    <a:pt x="86" y="8"/>
                  </a:cubicBezTo>
                  <a:cubicBezTo>
                    <a:pt x="87" y="8"/>
                    <a:pt x="88" y="8"/>
                    <a:pt x="89" y="8"/>
                  </a:cubicBezTo>
                  <a:cubicBezTo>
                    <a:pt x="90" y="8"/>
                    <a:pt x="91" y="9"/>
                    <a:pt x="92" y="10"/>
                  </a:cubicBezTo>
                  <a:cubicBezTo>
                    <a:pt x="92" y="10"/>
                    <a:pt x="93" y="11"/>
                    <a:pt x="94" y="12"/>
                  </a:cubicBezTo>
                  <a:cubicBezTo>
                    <a:pt x="94" y="12"/>
                    <a:pt x="94" y="13"/>
                    <a:pt x="94" y="13"/>
                  </a:cubicBezTo>
                  <a:cubicBezTo>
                    <a:pt x="94" y="13"/>
                    <a:pt x="94" y="15"/>
                    <a:pt x="95" y="16"/>
                  </a:cubicBezTo>
                  <a:cubicBezTo>
                    <a:pt x="95" y="18"/>
                    <a:pt x="95" y="21"/>
                    <a:pt x="95" y="24"/>
                  </a:cubicBezTo>
                  <a:cubicBezTo>
                    <a:pt x="95" y="27"/>
                    <a:pt x="95" y="31"/>
                    <a:pt x="95" y="33"/>
                  </a:cubicBezTo>
                  <a:cubicBezTo>
                    <a:pt x="96" y="38"/>
                    <a:pt x="95" y="41"/>
                    <a:pt x="92" y="42"/>
                  </a:cubicBezTo>
                  <a:cubicBezTo>
                    <a:pt x="91" y="42"/>
                    <a:pt x="90" y="42"/>
                    <a:pt x="89" y="42"/>
                  </a:cubicBezTo>
                  <a:cubicBezTo>
                    <a:pt x="88" y="42"/>
                    <a:pt x="88" y="42"/>
                    <a:pt x="87" y="42"/>
                  </a:cubicBezTo>
                  <a:cubicBezTo>
                    <a:pt x="72" y="41"/>
                    <a:pt x="56" y="41"/>
                    <a:pt x="42" y="41"/>
                  </a:cubicBezTo>
                  <a:cubicBezTo>
                    <a:pt x="34" y="41"/>
                    <a:pt x="26" y="41"/>
                    <a:pt x="18" y="40"/>
                  </a:cubicBezTo>
                  <a:cubicBezTo>
                    <a:pt x="18" y="40"/>
                    <a:pt x="17" y="40"/>
                    <a:pt x="17" y="40"/>
                  </a:cubicBezTo>
                  <a:cubicBezTo>
                    <a:pt x="16" y="40"/>
                    <a:pt x="16" y="41"/>
                    <a:pt x="15" y="42"/>
                  </a:cubicBezTo>
                  <a:cubicBezTo>
                    <a:pt x="14" y="42"/>
                    <a:pt x="13" y="41"/>
                    <a:pt x="11" y="40"/>
                  </a:cubicBezTo>
                  <a:cubicBezTo>
                    <a:pt x="10" y="40"/>
                    <a:pt x="10" y="40"/>
                    <a:pt x="10" y="40"/>
                  </a:cubicBezTo>
                  <a:cubicBezTo>
                    <a:pt x="8" y="33"/>
                    <a:pt x="8" y="27"/>
                    <a:pt x="7" y="20"/>
                  </a:cubicBezTo>
                  <a:cubicBezTo>
                    <a:pt x="7" y="16"/>
                    <a:pt x="6" y="13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7" y="9"/>
                    <a:pt x="7" y="8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8" y="6"/>
                    <a:pt x="10" y="4"/>
                    <a:pt x="12" y="3"/>
                  </a:cubicBezTo>
                  <a:cubicBezTo>
                    <a:pt x="13" y="3"/>
                    <a:pt x="14" y="3"/>
                    <a:pt x="14" y="3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8" name="Freeform 198"/>
            <p:cNvSpPr>
              <a:spLocks noEditPoints="1"/>
            </p:cNvSpPr>
            <p:nvPr/>
          </p:nvSpPr>
          <p:spPr bwMode="auto">
            <a:xfrm>
              <a:off x="3998913" y="5045076"/>
              <a:ext cx="155575" cy="117475"/>
            </a:xfrm>
            <a:custGeom>
              <a:avLst/>
              <a:gdLst>
                <a:gd name="T0" fmla="*/ 2 w 64"/>
                <a:gd name="T1" fmla="*/ 48 h 49"/>
                <a:gd name="T2" fmla="*/ 15 w 64"/>
                <a:gd name="T3" fmla="*/ 47 h 49"/>
                <a:gd name="T4" fmla="*/ 20 w 64"/>
                <a:gd name="T5" fmla="*/ 47 h 49"/>
                <a:gd name="T6" fmla="*/ 25 w 64"/>
                <a:gd name="T7" fmla="*/ 47 h 49"/>
                <a:gd name="T8" fmla="*/ 33 w 64"/>
                <a:gd name="T9" fmla="*/ 47 h 49"/>
                <a:gd name="T10" fmla="*/ 46 w 64"/>
                <a:gd name="T11" fmla="*/ 48 h 49"/>
                <a:gd name="T12" fmla="*/ 55 w 64"/>
                <a:gd name="T13" fmla="*/ 48 h 49"/>
                <a:gd name="T14" fmla="*/ 63 w 64"/>
                <a:gd name="T15" fmla="*/ 48 h 49"/>
                <a:gd name="T16" fmla="*/ 63 w 64"/>
                <a:gd name="T17" fmla="*/ 4 h 49"/>
                <a:gd name="T18" fmla="*/ 58 w 64"/>
                <a:gd name="T19" fmla="*/ 1 h 49"/>
                <a:gd name="T20" fmla="*/ 33 w 64"/>
                <a:gd name="T21" fmla="*/ 1 h 49"/>
                <a:gd name="T22" fmla="*/ 1 w 64"/>
                <a:gd name="T23" fmla="*/ 1 h 49"/>
                <a:gd name="T24" fmla="*/ 1 w 64"/>
                <a:gd name="T25" fmla="*/ 47 h 49"/>
                <a:gd name="T26" fmla="*/ 12 w 64"/>
                <a:gd name="T27" fmla="*/ 6 h 49"/>
                <a:gd name="T28" fmla="*/ 14 w 64"/>
                <a:gd name="T29" fmla="*/ 6 h 49"/>
                <a:gd name="T30" fmla="*/ 14 w 64"/>
                <a:gd name="T31" fmla="*/ 9 h 49"/>
                <a:gd name="T32" fmla="*/ 11 w 64"/>
                <a:gd name="T33" fmla="*/ 14 h 49"/>
                <a:gd name="T34" fmla="*/ 4 w 64"/>
                <a:gd name="T35" fmla="*/ 5 h 49"/>
                <a:gd name="T36" fmla="*/ 48 w 64"/>
                <a:gd name="T37" fmla="*/ 19 h 49"/>
                <a:gd name="T38" fmla="*/ 59 w 64"/>
                <a:gd name="T39" fmla="*/ 24 h 49"/>
                <a:gd name="T40" fmla="*/ 48 w 64"/>
                <a:gd name="T41" fmla="*/ 30 h 49"/>
                <a:gd name="T42" fmla="*/ 48 w 64"/>
                <a:gd name="T43" fmla="*/ 33 h 49"/>
                <a:gd name="T44" fmla="*/ 60 w 64"/>
                <a:gd name="T45" fmla="*/ 45 h 49"/>
                <a:gd name="T46" fmla="*/ 48 w 64"/>
                <a:gd name="T47" fmla="*/ 33 h 49"/>
                <a:gd name="T48" fmla="*/ 57 w 64"/>
                <a:gd name="T49" fmla="*/ 16 h 49"/>
                <a:gd name="T50" fmla="*/ 48 w 64"/>
                <a:gd name="T51" fmla="*/ 15 h 49"/>
                <a:gd name="T52" fmla="*/ 58 w 64"/>
                <a:gd name="T53" fmla="*/ 5 h 49"/>
                <a:gd name="T54" fmla="*/ 28 w 64"/>
                <a:gd name="T55" fmla="*/ 5 h 49"/>
                <a:gd name="T56" fmla="*/ 19 w 64"/>
                <a:gd name="T57" fmla="*/ 14 h 49"/>
                <a:gd name="T58" fmla="*/ 10 w 64"/>
                <a:gd name="T59" fmla="*/ 28 h 49"/>
                <a:gd name="T60" fmla="*/ 5 w 64"/>
                <a:gd name="T61" fmla="*/ 17 h 49"/>
                <a:gd name="T62" fmla="*/ 11 w 64"/>
                <a:gd name="T63" fmla="*/ 18 h 49"/>
                <a:gd name="T64" fmla="*/ 14 w 64"/>
                <a:gd name="T65" fmla="*/ 29 h 49"/>
                <a:gd name="T66" fmla="*/ 28 w 64"/>
                <a:gd name="T67" fmla="*/ 28 h 49"/>
                <a:gd name="T68" fmla="*/ 19 w 64"/>
                <a:gd name="T69" fmla="*/ 18 h 49"/>
                <a:gd name="T70" fmla="*/ 44 w 64"/>
                <a:gd name="T71" fmla="*/ 29 h 49"/>
                <a:gd name="T72" fmla="*/ 32 w 64"/>
                <a:gd name="T73" fmla="*/ 24 h 49"/>
                <a:gd name="T74" fmla="*/ 44 w 64"/>
                <a:gd name="T75" fmla="*/ 19 h 49"/>
                <a:gd name="T76" fmla="*/ 44 w 64"/>
                <a:gd name="T77" fmla="*/ 15 h 49"/>
                <a:gd name="T78" fmla="*/ 33 w 64"/>
                <a:gd name="T79" fmla="*/ 15 h 49"/>
                <a:gd name="T80" fmla="*/ 37 w 64"/>
                <a:gd name="T81" fmla="*/ 5 h 49"/>
                <a:gd name="T82" fmla="*/ 5 w 64"/>
                <a:gd name="T83" fmla="*/ 32 h 49"/>
                <a:gd name="T84" fmla="*/ 14 w 64"/>
                <a:gd name="T85" fmla="*/ 38 h 49"/>
                <a:gd name="T86" fmla="*/ 7 w 64"/>
                <a:gd name="T87" fmla="*/ 44 h 49"/>
                <a:gd name="T88" fmla="*/ 5 w 64"/>
                <a:gd name="T89" fmla="*/ 32 h 49"/>
                <a:gd name="T90" fmla="*/ 20 w 64"/>
                <a:gd name="T91" fmla="*/ 33 h 49"/>
                <a:gd name="T92" fmla="*/ 18 w 64"/>
                <a:gd name="T93" fmla="*/ 43 h 49"/>
                <a:gd name="T94" fmla="*/ 44 w 64"/>
                <a:gd name="T95" fmla="*/ 39 h 49"/>
                <a:gd name="T96" fmla="*/ 32 w 64"/>
                <a:gd name="T97" fmla="*/ 36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64" h="49">
                  <a:moveTo>
                    <a:pt x="1" y="47"/>
                  </a:moveTo>
                  <a:cubicBezTo>
                    <a:pt x="1" y="48"/>
                    <a:pt x="1" y="48"/>
                    <a:pt x="1" y="48"/>
                  </a:cubicBezTo>
                  <a:cubicBezTo>
                    <a:pt x="2" y="48"/>
                    <a:pt x="2" y="48"/>
                    <a:pt x="2" y="48"/>
                  </a:cubicBezTo>
                  <a:cubicBezTo>
                    <a:pt x="3" y="48"/>
                    <a:pt x="5" y="48"/>
                    <a:pt x="6" y="48"/>
                  </a:cubicBezTo>
                  <a:cubicBezTo>
                    <a:pt x="8" y="48"/>
                    <a:pt x="10" y="48"/>
                    <a:pt x="13" y="48"/>
                  </a:cubicBezTo>
                  <a:cubicBezTo>
                    <a:pt x="13" y="48"/>
                    <a:pt x="14" y="48"/>
                    <a:pt x="15" y="47"/>
                  </a:cubicBezTo>
                  <a:cubicBezTo>
                    <a:pt x="16" y="47"/>
                    <a:pt x="17" y="47"/>
                    <a:pt x="18" y="47"/>
                  </a:cubicBezTo>
                  <a:cubicBezTo>
                    <a:pt x="18" y="47"/>
                    <a:pt x="18" y="47"/>
                    <a:pt x="18" y="47"/>
                  </a:cubicBezTo>
                  <a:cubicBezTo>
                    <a:pt x="19" y="47"/>
                    <a:pt x="20" y="47"/>
                    <a:pt x="20" y="47"/>
                  </a:cubicBezTo>
                  <a:cubicBezTo>
                    <a:pt x="21" y="47"/>
                    <a:pt x="22" y="47"/>
                    <a:pt x="23" y="47"/>
                  </a:cubicBezTo>
                  <a:cubicBezTo>
                    <a:pt x="23" y="47"/>
                    <a:pt x="23" y="47"/>
                    <a:pt x="23" y="47"/>
                  </a:cubicBezTo>
                  <a:cubicBezTo>
                    <a:pt x="24" y="47"/>
                    <a:pt x="24" y="47"/>
                    <a:pt x="25" y="47"/>
                  </a:cubicBezTo>
                  <a:cubicBezTo>
                    <a:pt x="26" y="47"/>
                    <a:pt x="26" y="46"/>
                    <a:pt x="26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9" y="46"/>
                    <a:pt x="31" y="46"/>
                    <a:pt x="33" y="47"/>
                  </a:cubicBezTo>
                  <a:cubicBezTo>
                    <a:pt x="34" y="47"/>
                    <a:pt x="36" y="47"/>
                    <a:pt x="37" y="47"/>
                  </a:cubicBezTo>
                  <a:cubicBezTo>
                    <a:pt x="39" y="47"/>
                    <a:pt x="39" y="47"/>
                    <a:pt x="39" y="47"/>
                  </a:cubicBezTo>
                  <a:cubicBezTo>
                    <a:pt x="41" y="47"/>
                    <a:pt x="44" y="47"/>
                    <a:pt x="46" y="48"/>
                  </a:cubicBezTo>
                  <a:cubicBezTo>
                    <a:pt x="46" y="49"/>
                    <a:pt x="46" y="49"/>
                    <a:pt x="46" y="49"/>
                  </a:cubicBezTo>
                  <a:cubicBezTo>
                    <a:pt x="47" y="48"/>
                    <a:pt x="47" y="48"/>
                    <a:pt x="47" y="48"/>
                  </a:cubicBezTo>
                  <a:cubicBezTo>
                    <a:pt x="48" y="47"/>
                    <a:pt x="51" y="47"/>
                    <a:pt x="55" y="48"/>
                  </a:cubicBezTo>
                  <a:cubicBezTo>
                    <a:pt x="57" y="48"/>
                    <a:pt x="59" y="48"/>
                    <a:pt x="61" y="48"/>
                  </a:cubicBezTo>
                  <a:cubicBezTo>
                    <a:pt x="63" y="48"/>
                    <a:pt x="63" y="48"/>
                    <a:pt x="63" y="48"/>
                  </a:cubicBezTo>
                  <a:cubicBezTo>
                    <a:pt x="63" y="48"/>
                    <a:pt x="63" y="48"/>
                    <a:pt x="63" y="48"/>
                  </a:cubicBezTo>
                  <a:cubicBezTo>
                    <a:pt x="64" y="40"/>
                    <a:pt x="64" y="33"/>
                    <a:pt x="63" y="25"/>
                  </a:cubicBezTo>
                  <a:cubicBezTo>
                    <a:pt x="62" y="18"/>
                    <a:pt x="62" y="11"/>
                    <a:pt x="63" y="4"/>
                  </a:cubicBezTo>
                  <a:cubicBezTo>
                    <a:pt x="63" y="4"/>
                    <a:pt x="63" y="4"/>
                    <a:pt x="63" y="4"/>
                  </a:cubicBezTo>
                  <a:cubicBezTo>
                    <a:pt x="62" y="3"/>
                    <a:pt x="62" y="3"/>
                    <a:pt x="62" y="3"/>
                  </a:cubicBezTo>
                  <a:cubicBezTo>
                    <a:pt x="62" y="3"/>
                    <a:pt x="62" y="3"/>
                    <a:pt x="61" y="3"/>
                  </a:cubicBezTo>
                  <a:cubicBezTo>
                    <a:pt x="60" y="2"/>
                    <a:pt x="59" y="1"/>
                    <a:pt x="58" y="1"/>
                  </a:cubicBezTo>
                  <a:cubicBezTo>
                    <a:pt x="57" y="1"/>
                    <a:pt x="55" y="1"/>
                    <a:pt x="54" y="1"/>
                  </a:cubicBezTo>
                  <a:cubicBezTo>
                    <a:pt x="53" y="1"/>
                    <a:pt x="52" y="1"/>
                    <a:pt x="51" y="1"/>
                  </a:cubicBezTo>
                  <a:cubicBezTo>
                    <a:pt x="45" y="2"/>
                    <a:pt x="39" y="1"/>
                    <a:pt x="33" y="1"/>
                  </a:cubicBezTo>
                  <a:cubicBezTo>
                    <a:pt x="26" y="1"/>
                    <a:pt x="18" y="0"/>
                    <a:pt x="12" y="1"/>
                  </a:cubicBezTo>
                  <a:cubicBezTo>
                    <a:pt x="11" y="1"/>
                    <a:pt x="10" y="1"/>
                    <a:pt x="9" y="1"/>
                  </a:cubicBezTo>
                  <a:cubicBezTo>
                    <a:pt x="6" y="1"/>
                    <a:pt x="3" y="2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5"/>
                    <a:pt x="1" y="32"/>
                    <a:pt x="1" y="47"/>
                  </a:cubicBezTo>
                  <a:close/>
                  <a:moveTo>
                    <a:pt x="11" y="6"/>
                  </a:move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5"/>
                    <a:pt x="12" y="5"/>
                  </a:cubicBezTo>
                  <a:cubicBezTo>
                    <a:pt x="12" y="5"/>
                    <a:pt x="13" y="5"/>
                    <a:pt x="13" y="6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6"/>
                    <a:pt x="14" y="6"/>
                    <a:pt x="14" y="7"/>
                  </a:cubicBezTo>
                  <a:cubicBezTo>
                    <a:pt x="14" y="7"/>
                    <a:pt x="14" y="8"/>
                    <a:pt x="14" y="9"/>
                  </a:cubicBezTo>
                  <a:cubicBezTo>
                    <a:pt x="14" y="9"/>
                    <a:pt x="14" y="10"/>
                    <a:pt x="15" y="11"/>
                  </a:cubicBezTo>
                  <a:cubicBezTo>
                    <a:pt x="15" y="12"/>
                    <a:pt x="15" y="13"/>
                    <a:pt x="15" y="13"/>
                  </a:cubicBezTo>
                  <a:cubicBezTo>
                    <a:pt x="13" y="13"/>
                    <a:pt x="12" y="14"/>
                    <a:pt x="11" y="14"/>
                  </a:cubicBezTo>
                  <a:cubicBezTo>
                    <a:pt x="9" y="14"/>
                    <a:pt x="7" y="14"/>
                    <a:pt x="5" y="14"/>
                  </a:cubicBezTo>
                  <a:cubicBezTo>
                    <a:pt x="4" y="10"/>
                    <a:pt x="4" y="8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6" y="5"/>
                    <a:pt x="7" y="5"/>
                    <a:pt x="9" y="5"/>
                  </a:cubicBezTo>
                  <a:cubicBezTo>
                    <a:pt x="9" y="5"/>
                    <a:pt x="9" y="6"/>
                    <a:pt x="11" y="6"/>
                  </a:cubicBezTo>
                  <a:close/>
                  <a:moveTo>
                    <a:pt x="48" y="19"/>
                  </a:moveTo>
                  <a:cubicBezTo>
                    <a:pt x="49" y="19"/>
                    <a:pt x="49" y="19"/>
                    <a:pt x="50" y="19"/>
                  </a:cubicBezTo>
                  <a:cubicBezTo>
                    <a:pt x="53" y="19"/>
                    <a:pt x="56" y="19"/>
                    <a:pt x="58" y="20"/>
                  </a:cubicBezTo>
                  <a:cubicBezTo>
                    <a:pt x="59" y="22"/>
                    <a:pt x="59" y="23"/>
                    <a:pt x="59" y="24"/>
                  </a:cubicBezTo>
                  <a:cubicBezTo>
                    <a:pt x="59" y="26"/>
                    <a:pt x="59" y="27"/>
                    <a:pt x="59" y="29"/>
                  </a:cubicBezTo>
                  <a:cubicBezTo>
                    <a:pt x="57" y="29"/>
                    <a:pt x="54" y="29"/>
                    <a:pt x="52" y="29"/>
                  </a:cubicBezTo>
                  <a:cubicBezTo>
                    <a:pt x="51" y="29"/>
                    <a:pt x="49" y="29"/>
                    <a:pt x="48" y="30"/>
                  </a:cubicBezTo>
                  <a:cubicBezTo>
                    <a:pt x="47" y="28"/>
                    <a:pt x="48" y="26"/>
                    <a:pt x="48" y="24"/>
                  </a:cubicBezTo>
                  <a:cubicBezTo>
                    <a:pt x="48" y="23"/>
                    <a:pt x="48" y="21"/>
                    <a:pt x="48" y="19"/>
                  </a:cubicBezTo>
                  <a:close/>
                  <a:moveTo>
                    <a:pt x="48" y="33"/>
                  </a:moveTo>
                  <a:cubicBezTo>
                    <a:pt x="50" y="33"/>
                    <a:pt x="52" y="33"/>
                    <a:pt x="53" y="33"/>
                  </a:cubicBezTo>
                  <a:cubicBezTo>
                    <a:pt x="55" y="33"/>
                    <a:pt x="57" y="33"/>
                    <a:pt x="59" y="33"/>
                  </a:cubicBezTo>
                  <a:cubicBezTo>
                    <a:pt x="60" y="37"/>
                    <a:pt x="60" y="41"/>
                    <a:pt x="60" y="45"/>
                  </a:cubicBezTo>
                  <a:cubicBezTo>
                    <a:pt x="56" y="44"/>
                    <a:pt x="52" y="44"/>
                    <a:pt x="48" y="44"/>
                  </a:cubicBezTo>
                  <a:cubicBezTo>
                    <a:pt x="48" y="42"/>
                    <a:pt x="48" y="42"/>
                    <a:pt x="48" y="42"/>
                  </a:cubicBezTo>
                  <a:cubicBezTo>
                    <a:pt x="48" y="39"/>
                    <a:pt x="48" y="36"/>
                    <a:pt x="48" y="33"/>
                  </a:cubicBezTo>
                  <a:close/>
                  <a:moveTo>
                    <a:pt x="58" y="5"/>
                  </a:moveTo>
                  <a:cubicBezTo>
                    <a:pt x="57" y="7"/>
                    <a:pt x="58" y="9"/>
                    <a:pt x="58" y="11"/>
                  </a:cubicBezTo>
                  <a:cubicBezTo>
                    <a:pt x="58" y="13"/>
                    <a:pt x="58" y="14"/>
                    <a:pt x="57" y="16"/>
                  </a:cubicBezTo>
                  <a:cubicBezTo>
                    <a:pt x="56" y="16"/>
                    <a:pt x="54" y="16"/>
                    <a:pt x="52" y="15"/>
                  </a:cubicBezTo>
                  <a:cubicBezTo>
                    <a:pt x="51" y="15"/>
                    <a:pt x="50" y="15"/>
                    <a:pt x="49" y="15"/>
                  </a:cubicBezTo>
                  <a:cubicBezTo>
                    <a:pt x="49" y="15"/>
                    <a:pt x="48" y="15"/>
                    <a:pt x="48" y="15"/>
                  </a:cubicBezTo>
                  <a:cubicBezTo>
                    <a:pt x="48" y="14"/>
                    <a:pt x="48" y="12"/>
                    <a:pt x="48" y="10"/>
                  </a:cubicBezTo>
                  <a:cubicBezTo>
                    <a:pt x="48" y="8"/>
                    <a:pt x="48" y="7"/>
                    <a:pt x="48" y="6"/>
                  </a:cubicBezTo>
                  <a:cubicBezTo>
                    <a:pt x="50" y="5"/>
                    <a:pt x="55" y="5"/>
                    <a:pt x="58" y="5"/>
                  </a:cubicBezTo>
                  <a:close/>
                  <a:moveTo>
                    <a:pt x="18" y="4"/>
                  </a:moveTo>
                  <a:cubicBezTo>
                    <a:pt x="21" y="4"/>
                    <a:pt x="25" y="5"/>
                    <a:pt x="28" y="5"/>
                  </a:cubicBezTo>
                  <a:cubicBezTo>
                    <a:pt x="28" y="5"/>
                    <a:pt x="28" y="5"/>
                    <a:pt x="28" y="5"/>
                  </a:cubicBezTo>
                  <a:cubicBezTo>
                    <a:pt x="28" y="7"/>
                    <a:pt x="28" y="9"/>
                    <a:pt x="29" y="10"/>
                  </a:cubicBezTo>
                  <a:cubicBezTo>
                    <a:pt x="29" y="12"/>
                    <a:pt x="29" y="13"/>
                    <a:pt x="29" y="14"/>
                  </a:cubicBezTo>
                  <a:cubicBezTo>
                    <a:pt x="26" y="14"/>
                    <a:pt x="22" y="14"/>
                    <a:pt x="19" y="14"/>
                  </a:cubicBezTo>
                  <a:cubicBezTo>
                    <a:pt x="19" y="11"/>
                    <a:pt x="18" y="7"/>
                    <a:pt x="18" y="4"/>
                  </a:cubicBezTo>
                  <a:close/>
                  <a:moveTo>
                    <a:pt x="14" y="29"/>
                  </a:moveTo>
                  <a:cubicBezTo>
                    <a:pt x="13" y="28"/>
                    <a:pt x="11" y="28"/>
                    <a:pt x="10" y="28"/>
                  </a:cubicBezTo>
                  <a:cubicBezTo>
                    <a:pt x="8" y="28"/>
                    <a:pt x="7" y="28"/>
                    <a:pt x="4" y="28"/>
                  </a:cubicBezTo>
                  <a:cubicBezTo>
                    <a:pt x="4" y="27"/>
                    <a:pt x="4" y="26"/>
                    <a:pt x="5" y="24"/>
                  </a:cubicBezTo>
                  <a:cubicBezTo>
                    <a:pt x="5" y="22"/>
                    <a:pt x="5" y="20"/>
                    <a:pt x="5" y="17"/>
                  </a:cubicBezTo>
                  <a:cubicBezTo>
                    <a:pt x="5" y="17"/>
                    <a:pt x="5" y="17"/>
                    <a:pt x="6" y="17"/>
                  </a:cubicBezTo>
                  <a:cubicBezTo>
                    <a:pt x="8" y="17"/>
                    <a:pt x="9" y="17"/>
                    <a:pt x="9" y="18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11" y="18"/>
                    <a:pt x="12" y="18"/>
                    <a:pt x="13" y="18"/>
                  </a:cubicBezTo>
                  <a:cubicBezTo>
                    <a:pt x="14" y="18"/>
                    <a:pt x="14" y="18"/>
                    <a:pt x="15" y="18"/>
                  </a:cubicBezTo>
                  <a:cubicBezTo>
                    <a:pt x="15" y="21"/>
                    <a:pt x="15" y="25"/>
                    <a:pt x="14" y="29"/>
                  </a:cubicBezTo>
                  <a:close/>
                  <a:moveTo>
                    <a:pt x="29" y="18"/>
                  </a:moveTo>
                  <a:cubicBezTo>
                    <a:pt x="29" y="21"/>
                    <a:pt x="28" y="24"/>
                    <a:pt x="28" y="26"/>
                  </a:cubicBezTo>
                  <a:cubicBezTo>
                    <a:pt x="28" y="27"/>
                    <a:pt x="28" y="28"/>
                    <a:pt x="28" y="28"/>
                  </a:cubicBezTo>
                  <a:cubicBezTo>
                    <a:pt x="27" y="28"/>
                    <a:pt x="26" y="28"/>
                    <a:pt x="25" y="28"/>
                  </a:cubicBezTo>
                  <a:cubicBezTo>
                    <a:pt x="23" y="29"/>
                    <a:pt x="21" y="29"/>
                    <a:pt x="18" y="28"/>
                  </a:cubicBezTo>
                  <a:cubicBezTo>
                    <a:pt x="18" y="24"/>
                    <a:pt x="19" y="20"/>
                    <a:pt x="19" y="18"/>
                  </a:cubicBezTo>
                  <a:cubicBezTo>
                    <a:pt x="22" y="18"/>
                    <a:pt x="26" y="18"/>
                    <a:pt x="29" y="18"/>
                  </a:cubicBezTo>
                  <a:close/>
                  <a:moveTo>
                    <a:pt x="44" y="24"/>
                  </a:moveTo>
                  <a:cubicBezTo>
                    <a:pt x="44" y="26"/>
                    <a:pt x="43" y="27"/>
                    <a:pt x="44" y="29"/>
                  </a:cubicBezTo>
                  <a:cubicBezTo>
                    <a:pt x="42" y="29"/>
                    <a:pt x="40" y="29"/>
                    <a:pt x="38" y="29"/>
                  </a:cubicBezTo>
                  <a:cubicBezTo>
                    <a:pt x="36" y="29"/>
                    <a:pt x="34" y="29"/>
                    <a:pt x="32" y="29"/>
                  </a:cubicBezTo>
                  <a:cubicBezTo>
                    <a:pt x="32" y="27"/>
                    <a:pt x="32" y="25"/>
                    <a:pt x="32" y="24"/>
                  </a:cubicBezTo>
                  <a:cubicBezTo>
                    <a:pt x="33" y="22"/>
                    <a:pt x="33" y="20"/>
                    <a:pt x="33" y="18"/>
                  </a:cubicBezTo>
                  <a:cubicBezTo>
                    <a:pt x="34" y="18"/>
                    <a:pt x="35" y="18"/>
                    <a:pt x="36" y="18"/>
                  </a:cubicBezTo>
                  <a:cubicBezTo>
                    <a:pt x="38" y="19"/>
                    <a:pt x="41" y="19"/>
                    <a:pt x="44" y="19"/>
                  </a:cubicBezTo>
                  <a:cubicBezTo>
                    <a:pt x="44" y="21"/>
                    <a:pt x="44" y="22"/>
                    <a:pt x="44" y="24"/>
                  </a:cubicBezTo>
                  <a:close/>
                  <a:moveTo>
                    <a:pt x="44" y="14"/>
                  </a:moveTo>
                  <a:cubicBezTo>
                    <a:pt x="44" y="15"/>
                    <a:pt x="44" y="15"/>
                    <a:pt x="44" y="15"/>
                  </a:cubicBezTo>
                  <a:cubicBezTo>
                    <a:pt x="42" y="15"/>
                    <a:pt x="40" y="15"/>
                    <a:pt x="39" y="15"/>
                  </a:cubicBezTo>
                  <a:cubicBezTo>
                    <a:pt x="37" y="15"/>
                    <a:pt x="36" y="15"/>
                    <a:pt x="34" y="15"/>
                  </a:cubicBezTo>
                  <a:cubicBezTo>
                    <a:pt x="34" y="15"/>
                    <a:pt x="33" y="15"/>
                    <a:pt x="33" y="15"/>
                  </a:cubicBezTo>
                  <a:cubicBezTo>
                    <a:pt x="33" y="13"/>
                    <a:pt x="33" y="11"/>
                    <a:pt x="32" y="9"/>
                  </a:cubicBezTo>
                  <a:cubicBezTo>
                    <a:pt x="32" y="7"/>
                    <a:pt x="32" y="6"/>
                    <a:pt x="32" y="5"/>
                  </a:cubicBezTo>
                  <a:cubicBezTo>
                    <a:pt x="34" y="5"/>
                    <a:pt x="35" y="5"/>
                    <a:pt x="37" y="5"/>
                  </a:cubicBezTo>
                  <a:cubicBezTo>
                    <a:pt x="39" y="5"/>
                    <a:pt x="41" y="5"/>
                    <a:pt x="44" y="5"/>
                  </a:cubicBezTo>
                  <a:cubicBezTo>
                    <a:pt x="44" y="8"/>
                    <a:pt x="44" y="11"/>
                    <a:pt x="44" y="14"/>
                  </a:cubicBezTo>
                  <a:close/>
                  <a:moveTo>
                    <a:pt x="5" y="32"/>
                  </a:moveTo>
                  <a:cubicBezTo>
                    <a:pt x="7" y="32"/>
                    <a:pt x="9" y="33"/>
                    <a:pt x="11" y="33"/>
                  </a:cubicBezTo>
                  <a:cubicBezTo>
                    <a:pt x="12" y="33"/>
                    <a:pt x="13" y="33"/>
                    <a:pt x="14" y="33"/>
                  </a:cubicBezTo>
                  <a:cubicBezTo>
                    <a:pt x="14" y="35"/>
                    <a:pt x="14" y="36"/>
                    <a:pt x="14" y="38"/>
                  </a:cubicBezTo>
                  <a:cubicBezTo>
                    <a:pt x="14" y="39"/>
                    <a:pt x="14" y="41"/>
                    <a:pt x="14" y="43"/>
                  </a:cubicBezTo>
                  <a:cubicBezTo>
                    <a:pt x="13" y="43"/>
                    <a:pt x="12" y="43"/>
                    <a:pt x="11" y="44"/>
                  </a:cubicBezTo>
                  <a:cubicBezTo>
                    <a:pt x="9" y="44"/>
                    <a:pt x="8" y="44"/>
                    <a:pt x="7" y="44"/>
                  </a:cubicBezTo>
                  <a:cubicBezTo>
                    <a:pt x="6" y="44"/>
                    <a:pt x="6" y="44"/>
                    <a:pt x="5" y="44"/>
                  </a:cubicBezTo>
                  <a:cubicBezTo>
                    <a:pt x="5" y="42"/>
                    <a:pt x="5" y="42"/>
                    <a:pt x="5" y="42"/>
                  </a:cubicBezTo>
                  <a:cubicBezTo>
                    <a:pt x="5" y="38"/>
                    <a:pt x="5" y="35"/>
                    <a:pt x="5" y="32"/>
                  </a:cubicBezTo>
                  <a:close/>
                  <a:moveTo>
                    <a:pt x="18" y="37"/>
                  </a:moveTo>
                  <a:cubicBezTo>
                    <a:pt x="18" y="36"/>
                    <a:pt x="18" y="34"/>
                    <a:pt x="18" y="33"/>
                  </a:cubicBezTo>
                  <a:cubicBezTo>
                    <a:pt x="19" y="33"/>
                    <a:pt x="20" y="33"/>
                    <a:pt x="20" y="33"/>
                  </a:cubicBezTo>
                  <a:cubicBezTo>
                    <a:pt x="23" y="32"/>
                    <a:pt x="26" y="32"/>
                    <a:pt x="28" y="33"/>
                  </a:cubicBezTo>
                  <a:cubicBezTo>
                    <a:pt x="28" y="37"/>
                    <a:pt x="28" y="40"/>
                    <a:pt x="28" y="43"/>
                  </a:cubicBezTo>
                  <a:cubicBezTo>
                    <a:pt x="18" y="43"/>
                    <a:pt x="18" y="43"/>
                    <a:pt x="18" y="43"/>
                  </a:cubicBezTo>
                  <a:cubicBezTo>
                    <a:pt x="18" y="41"/>
                    <a:pt x="18" y="39"/>
                    <a:pt x="18" y="37"/>
                  </a:cubicBezTo>
                  <a:close/>
                  <a:moveTo>
                    <a:pt x="44" y="33"/>
                  </a:moveTo>
                  <a:cubicBezTo>
                    <a:pt x="43" y="35"/>
                    <a:pt x="44" y="37"/>
                    <a:pt x="44" y="39"/>
                  </a:cubicBezTo>
                  <a:cubicBezTo>
                    <a:pt x="44" y="41"/>
                    <a:pt x="44" y="42"/>
                    <a:pt x="44" y="43"/>
                  </a:cubicBezTo>
                  <a:cubicBezTo>
                    <a:pt x="40" y="43"/>
                    <a:pt x="35" y="43"/>
                    <a:pt x="32" y="43"/>
                  </a:cubicBezTo>
                  <a:cubicBezTo>
                    <a:pt x="32" y="41"/>
                    <a:pt x="32" y="39"/>
                    <a:pt x="32" y="36"/>
                  </a:cubicBezTo>
                  <a:cubicBezTo>
                    <a:pt x="32" y="35"/>
                    <a:pt x="32" y="34"/>
                    <a:pt x="32" y="33"/>
                  </a:cubicBezTo>
                  <a:cubicBezTo>
                    <a:pt x="35" y="33"/>
                    <a:pt x="40" y="33"/>
                    <a:pt x="44" y="33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227" name="组合 226"/>
          <p:cNvGrpSpPr/>
          <p:nvPr/>
        </p:nvGrpSpPr>
        <p:grpSpPr>
          <a:xfrm>
            <a:off x="5617210" y="4926013"/>
            <a:ext cx="452438" cy="788988"/>
            <a:chOff x="5200650" y="4926013"/>
            <a:chExt cx="452438" cy="788988"/>
          </a:xfrm>
          <a:noFill/>
        </p:grpSpPr>
        <p:sp>
          <p:nvSpPr>
            <p:cNvPr id="209" name="Freeform 199"/>
            <p:cNvSpPr/>
            <p:nvPr/>
          </p:nvSpPr>
          <p:spPr bwMode="auto">
            <a:xfrm>
              <a:off x="5541963" y="5310188"/>
              <a:ext cx="14288" cy="7938"/>
            </a:xfrm>
            <a:custGeom>
              <a:avLst/>
              <a:gdLst>
                <a:gd name="T0" fmla="*/ 6 w 6"/>
                <a:gd name="T1" fmla="*/ 0 h 3"/>
                <a:gd name="T2" fmla="*/ 6 w 6"/>
                <a:gd name="T3" fmla="*/ 0 h 3"/>
                <a:gd name="T4" fmla="*/ 4 w 6"/>
                <a:gd name="T5" fmla="*/ 0 h 3"/>
                <a:gd name="T6" fmla="*/ 2 w 6"/>
                <a:gd name="T7" fmla="*/ 0 h 3"/>
                <a:gd name="T8" fmla="*/ 0 w 6"/>
                <a:gd name="T9" fmla="*/ 1 h 3"/>
                <a:gd name="T10" fmla="*/ 0 w 6"/>
                <a:gd name="T11" fmla="*/ 2 h 3"/>
                <a:gd name="T12" fmla="*/ 1 w 6"/>
                <a:gd name="T13" fmla="*/ 2 h 3"/>
                <a:gd name="T14" fmla="*/ 3 w 6"/>
                <a:gd name="T15" fmla="*/ 2 h 3"/>
                <a:gd name="T16" fmla="*/ 5 w 6"/>
                <a:gd name="T17" fmla="*/ 3 h 3"/>
                <a:gd name="T18" fmla="*/ 6 w 6"/>
                <a:gd name="T19" fmla="*/ 1 h 3"/>
                <a:gd name="T20" fmla="*/ 6 w 6"/>
                <a:gd name="T2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" h="3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5" y="0"/>
                    <a:pt x="4" y="0"/>
                    <a:pt x="4" y="0"/>
                  </a:cubicBezTo>
                  <a:cubicBezTo>
                    <a:pt x="3" y="0"/>
                    <a:pt x="3" y="0"/>
                    <a:pt x="2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2" y="2"/>
                    <a:pt x="3" y="2"/>
                    <a:pt x="3" y="2"/>
                  </a:cubicBezTo>
                  <a:cubicBezTo>
                    <a:pt x="4" y="3"/>
                    <a:pt x="4" y="3"/>
                    <a:pt x="5" y="3"/>
                  </a:cubicBezTo>
                  <a:cubicBezTo>
                    <a:pt x="6" y="3"/>
                    <a:pt x="6" y="1"/>
                    <a:pt x="6" y="1"/>
                  </a:cubicBezTo>
                  <a:cubicBezTo>
                    <a:pt x="6" y="1"/>
                    <a:pt x="6" y="0"/>
                    <a:pt x="6" y="0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0" name="Freeform 200"/>
            <p:cNvSpPr>
              <a:spLocks noEditPoints="1"/>
            </p:cNvSpPr>
            <p:nvPr/>
          </p:nvSpPr>
          <p:spPr bwMode="auto">
            <a:xfrm>
              <a:off x="5214938" y="5637213"/>
              <a:ext cx="69850" cy="58738"/>
            </a:xfrm>
            <a:custGeom>
              <a:avLst/>
              <a:gdLst>
                <a:gd name="T0" fmla="*/ 13 w 29"/>
                <a:gd name="T1" fmla="*/ 1 h 24"/>
                <a:gd name="T2" fmla="*/ 9 w 29"/>
                <a:gd name="T3" fmla="*/ 2 h 24"/>
                <a:gd name="T4" fmla="*/ 5 w 29"/>
                <a:gd name="T5" fmla="*/ 3 h 24"/>
                <a:gd name="T6" fmla="*/ 5 w 29"/>
                <a:gd name="T7" fmla="*/ 3 h 24"/>
                <a:gd name="T8" fmla="*/ 1 w 29"/>
                <a:gd name="T9" fmla="*/ 13 h 24"/>
                <a:gd name="T10" fmla="*/ 7 w 29"/>
                <a:gd name="T11" fmla="*/ 23 h 24"/>
                <a:gd name="T12" fmla="*/ 14 w 29"/>
                <a:gd name="T13" fmla="*/ 24 h 24"/>
                <a:gd name="T14" fmla="*/ 27 w 29"/>
                <a:gd name="T15" fmla="*/ 19 h 24"/>
                <a:gd name="T16" fmla="*/ 24 w 29"/>
                <a:gd name="T17" fmla="*/ 5 h 24"/>
                <a:gd name="T18" fmla="*/ 13 w 29"/>
                <a:gd name="T19" fmla="*/ 1 h 24"/>
                <a:gd name="T20" fmla="*/ 12 w 29"/>
                <a:gd name="T21" fmla="*/ 5 h 24"/>
                <a:gd name="T22" fmla="*/ 15 w 29"/>
                <a:gd name="T23" fmla="*/ 5 h 24"/>
                <a:gd name="T24" fmla="*/ 18 w 29"/>
                <a:gd name="T25" fmla="*/ 6 h 24"/>
                <a:gd name="T26" fmla="*/ 19 w 29"/>
                <a:gd name="T27" fmla="*/ 6 h 24"/>
                <a:gd name="T28" fmla="*/ 20 w 29"/>
                <a:gd name="T29" fmla="*/ 5 h 24"/>
                <a:gd name="T30" fmla="*/ 20 w 29"/>
                <a:gd name="T31" fmla="*/ 6 h 24"/>
                <a:gd name="T32" fmla="*/ 20 w 29"/>
                <a:gd name="T33" fmla="*/ 6 h 24"/>
                <a:gd name="T34" fmla="*/ 20 w 29"/>
                <a:gd name="T35" fmla="*/ 7 h 24"/>
                <a:gd name="T36" fmla="*/ 21 w 29"/>
                <a:gd name="T37" fmla="*/ 7 h 24"/>
                <a:gd name="T38" fmla="*/ 23 w 29"/>
                <a:gd name="T39" fmla="*/ 9 h 24"/>
                <a:gd name="T40" fmla="*/ 24 w 29"/>
                <a:gd name="T41" fmla="*/ 16 h 24"/>
                <a:gd name="T42" fmla="*/ 14 w 29"/>
                <a:gd name="T43" fmla="*/ 21 h 24"/>
                <a:gd name="T44" fmla="*/ 11 w 29"/>
                <a:gd name="T45" fmla="*/ 21 h 24"/>
                <a:gd name="T46" fmla="*/ 5 w 29"/>
                <a:gd name="T47" fmla="*/ 14 h 24"/>
                <a:gd name="T48" fmla="*/ 7 w 29"/>
                <a:gd name="T49" fmla="*/ 6 h 24"/>
                <a:gd name="T50" fmla="*/ 12 w 29"/>
                <a:gd name="T51" fmla="*/ 5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9" h="24">
                  <a:moveTo>
                    <a:pt x="13" y="1"/>
                  </a:moveTo>
                  <a:cubicBezTo>
                    <a:pt x="12" y="1"/>
                    <a:pt x="10" y="1"/>
                    <a:pt x="9" y="2"/>
                  </a:cubicBezTo>
                  <a:cubicBezTo>
                    <a:pt x="8" y="2"/>
                    <a:pt x="7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2" y="5"/>
                    <a:pt x="0" y="9"/>
                    <a:pt x="1" y="13"/>
                  </a:cubicBezTo>
                  <a:cubicBezTo>
                    <a:pt x="1" y="17"/>
                    <a:pt x="4" y="21"/>
                    <a:pt x="7" y="23"/>
                  </a:cubicBezTo>
                  <a:cubicBezTo>
                    <a:pt x="9" y="24"/>
                    <a:pt x="11" y="24"/>
                    <a:pt x="14" y="24"/>
                  </a:cubicBezTo>
                  <a:cubicBezTo>
                    <a:pt x="18" y="24"/>
                    <a:pt x="24" y="23"/>
                    <a:pt x="27" y="19"/>
                  </a:cubicBezTo>
                  <a:cubicBezTo>
                    <a:pt x="29" y="14"/>
                    <a:pt x="27" y="8"/>
                    <a:pt x="24" y="5"/>
                  </a:cubicBezTo>
                  <a:cubicBezTo>
                    <a:pt x="21" y="2"/>
                    <a:pt x="17" y="0"/>
                    <a:pt x="13" y="1"/>
                  </a:cubicBezTo>
                  <a:close/>
                  <a:moveTo>
                    <a:pt x="12" y="5"/>
                  </a:moveTo>
                  <a:cubicBezTo>
                    <a:pt x="13" y="5"/>
                    <a:pt x="14" y="5"/>
                    <a:pt x="15" y="5"/>
                  </a:cubicBezTo>
                  <a:cubicBezTo>
                    <a:pt x="17" y="5"/>
                    <a:pt x="18" y="5"/>
                    <a:pt x="18" y="6"/>
                  </a:cubicBezTo>
                  <a:cubicBezTo>
                    <a:pt x="18" y="6"/>
                    <a:pt x="19" y="6"/>
                    <a:pt x="19" y="6"/>
                  </a:cubicBezTo>
                  <a:cubicBezTo>
                    <a:pt x="19" y="6"/>
                    <a:pt x="20" y="6"/>
                    <a:pt x="20" y="5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20" y="6"/>
                    <a:pt x="20" y="7"/>
                    <a:pt x="20" y="7"/>
                  </a:cubicBezTo>
                  <a:cubicBezTo>
                    <a:pt x="20" y="7"/>
                    <a:pt x="21" y="7"/>
                    <a:pt x="21" y="7"/>
                  </a:cubicBezTo>
                  <a:cubicBezTo>
                    <a:pt x="22" y="7"/>
                    <a:pt x="23" y="8"/>
                    <a:pt x="23" y="9"/>
                  </a:cubicBezTo>
                  <a:cubicBezTo>
                    <a:pt x="24" y="11"/>
                    <a:pt x="25" y="14"/>
                    <a:pt x="24" y="16"/>
                  </a:cubicBezTo>
                  <a:cubicBezTo>
                    <a:pt x="23" y="19"/>
                    <a:pt x="18" y="21"/>
                    <a:pt x="14" y="21"/>
                  </a:cubicBezTo>
                  <a:cubicBezTo>
                    <a:pt x="13" y="21"/>
                    <a:pt x="12" y="21"/>
                    <a:pt x="11" y="21"/>
                  </a:cubicBezTo>
                  <a:cubicBezTo>
                    <a:pt x="8" y="20"/>
                    <a:pt x="6" y="18"/>
                    <a:pt x="5" y="14"/>
                  </a:cubicBezTo>
                  <a:cubicBezTo>
                    <a:pt x="4" y="11"/>
                    <a:pt x="5" y="8"/>
                    <a:pt x="7" y="6"/>
                  </a:cubicBezTo>
                  <a:cubicBezTo>
                    <a:pt x="8" y="6"/>
                    <a:pt x="10" y="6"/>
                    <a:pt x="12" y="5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1" name="Freeform 201"/>
            <p:cNvSpPr>
              <a:spLocks noEditPoints="1"/>
            </p:cNvSpPr>
            <p:nvPr/>
          </p:nvSpPr>
          <p:spPr bwMode="auto">
            <a:xfrm>
              <a:off x="5384800" y="5646738"/>
              <a:ext cx="41275" cy="68263"/>
            </a:xfrm>
            <a:custGeom>
              <a:avLst/>
              <a:gdLst>
                <a:gd name="T0" fmla="*/ 10 w 17"/>
                <a:gd name="T1" fmla="*/ 1 h 28"/>
                <a:gd name="T2" fmla="*/ 9 w 17"/>
                <a:gd name="T3" fmla="*/ 1 h 28"/>
                <a:gd name="T4" fmla="*/ 2 w 17"/>
                <a:gd name="T5" fmla="*/ 6 h 28"/>
                <a:gd name="T6" fmla="*/ 1 w 17"/>
                <a:gd name="T7" fmla="*/ 23 h 28"/>
                <a:gd name="T8" fmla="*/ 9 w 17"/>
                <a:gd name="T9" fmla="*/ 28 h 28"/>
                <a:gd name="T10" fmla="*/ 10 w 17"/>
                <a:gd name="T11" fmla="*/ 27 h 28"/>
                <a:gd name="T12" fmla="*/ 16 w 17"/>
                <a:gd name="T13" fmla="*/ 22 h 28"/>
                <a:gd name="T14" fmla="*/ 16 w 17"/>
                <a:gd name="T15" fmla="*/ 19 h 28"/>
                <a:gd name="T16" fmla="*/ 16 w 17"/>
                <a:gd name="T17" fmla="*/ 18 h 28"/>
                <a:gd name="T18" fmla="*/ 17 w 17"/>
                <a:gd name="T19" fmla="*/ 6 h 28"/>
                <a:gd name="T20" fmla="*/ 17 w 17"/>
                <a:gd name="T21" fmla="*/ 3 h 28"/>
                <a:gd name="T22" fmla="*/ 17 w 17"/>
                <a:gd name="T23" fmla="*/ 3 h 28"/>
                <a:gd name="T24" fmla="*/ 10 w 17"/>
                <a:gd name="T25" fmla="*/ 1 h 28"/>
                <a:gd name="T26" fmla="*/ 12 w 17"/>
                <a:gd name="T27" fmla="*/ 23 h 28"/>
                <a:gd name="T28" fmla="*/ 5 w 17"/>
                <a:gd name="T29" fmla="*/ 22 h 28"/>
                <a:gd name="T30" fmla="*/ 8 w 17"/>
                <a:gd name="T31" fmla="*/ 4 h 28"/>
                <a:gd name="T32" fmla="*/ 9 w 17"/>
                <a:gd name="T33" fmla="*/ 4 h 28"/>
                <a:gd name="T34" fmla="*/ 12 w 17"/>
                <a:gd name="T35" fmla="*/ 5 h 28"/>
                <a:gd name="T36" fmla="*/ 12 w 17"/>
                <a:gd name="T37" fmla="*/ 2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7" h="28">
                  <a:moveTo>
                    <a:pt x="10" y="1"/>
                  </a:moveTo>
                  <a:cubicBezTo>
                    <a:pt x="9" y="1"/>
                    <a:pt x="9" y="1"/>
                    <a:pt x="9" y="1"/>
                  </a:cubicBezTo>
                  <a:cubicBezTo>
                    <a:pt x="6" y="0"/>
                    <a:pt x="3" y="3"/>
                    <a:pt x="2" y="6"/>
                  </a:cubicBezTo>
                  <a:cubicBezTo>
                    <a:pt x="0" y="11"/>
                    <a:pt x="0" y="21"/>
                    <a:pt x="1" y="23"/>
                  </a:cubicBezTo>
                  <a:cubicBezTo>
                    <a:pt x="3" y="25"/>
                    <a:pt x="6" y="28"/>
                    <a:pt x="9" y="28"/>
                  </a:cubicBezTo>
                  <a:cubicBezTo>
                    <a:pt x="10" y="28"/>
                    <a:pt x="10" y="28"/>
                    <a:pt x="10" y="27"/>
                  </a:cubicBezTo>
                  <a:cubicBezTo>
                    <a:pt x="13" y="27"/>
                    <a:pt x="16" y="24"/>
                    <a:pt x="16" y="22"/>
                  </a:cubicBezTo>
                  <a:cubicBezTo>
                    <a:pt x="16" y="21"/>
                    <a:pt x="16" y="20"/>
                    <a:pt x="16" y="19"/>
                  </a:cubicBezTo>
                  <a:cubicBezTo>
                    <a:pt x="16" y="19"/>
                    <a:pt x="16" y="19"/>
                    <a:pt x="16" y="18"/>
                  </a:cubicBezTo>
                  <a:cubicBezTo>
                    <a:pt x="16" y="14"/>
                    <a:pt x="16" y="10"/>
                    <a:pt x="17" y="6"/>
                  </a:cubicBezTo>
                  <a:cubicBezTo>
                    <a:pt x="17" y="5"/>
                    <a:pt x="17" y="4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4" y="1"/>
                    <a:pt x="12" y="1"/>
                    <a:pt x="10" y="1"/>
                  </a:cubicBezTo>
                  <a:close/>
                  <a:moveTo>
                    <a:pt x="12" y="23"/>
                  </a:moveTo>
                  <a:cubicBezTo>
                    <a:pt x="10" y="25"/>
                    <a:pt x="6" y="25"/>
                    <a:pt x="5" y="22"/>
                  </a:cubicBezTo>
                  <a:cubicBezTo>
                    <a:pt x="4" y="15"/>
                    <a:pt x="4" y="8"/>
                    <a:pt x="8" y="4"/>
                  </a:cubicBezTo>
                  <a:cubicBezTo>
                    <a:pt x="8" y="4"/>
                    <a:pt x="9" y="4"/>
                    <a:pt x="9" y="4"/>
                  </a:cubicBezTo>
                  <a:cubicBezTo>
                    <a:pt x="10" y="4"/>
                    <a:pt x="11" y="4"/>
                    <a:pt x="12" y="5"/>
                  </a:cubicBezTo>
                  <a:cubicBezTo>
                    <a:pt x="13" y="7"/>
                    <a:pt x="14" y="20"/>
                    <a:pt x="12" y="23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2" name="Freeform 202"/>
            <p:cNvSpPr>
              <a:spLocks noEditPoints="1"/>
            </p:cNvSpPr>
            <p:nvPr/>
          </p:nvSpPr>
          <p:spPr bwMode="auto">
            <a:xfrm>
              <a:off x="5200650" y="4926013"/>
              <a:ext cx="452438" cy="711200"/>
            </a:xfrm>
            <a:custGeom>
              <a:avLst/>
              <a:gdLst>
                <a:gd name="T0" fmla="*/ 158 w 187"/>
                <a:gd name="T1" fmla="*/ 97 h 294"/>
                <a:gd name="T2" fmla="*/ 137 w 187"/>
                <a:gd name="T3" fmla="*/ 82 h 294"/>
                <a:gd name="T4" fmla="*/ 139 w 187"/>
                <a:gd name="T5" fmla="*/ 23 h 294"/>
                <a:gd name="T6" fmla="*/ 134 w 187"/>
                <a:gd name="T7" fmla="*/ 4 h 294"/>
                <a:gd name="T8" fmla="*/ 88 w 187"/>
                <a:gd name="T9" fmla="*/ 0 h 294"/>
                <a:gd name="T10" fmla="*/ 48 w 187"/>
                <a:gd name="T11" fmla="*/ 11 h 294"/>
                <a:gd name="T12" fmla="*/ 50 w 187"/>
                <a:gd name="T13" fmla="*/ 47 h 294"/>
                <a:gd name="T14" fmla="*/ 47 w 187"/>
                <a:gd name="T15" fmla="*/ 122 h 294"/>
                <a:gd name="T16" fmla="*/ 17 w 187"/>
                <a:gd name="T17" fmla="*/ 102 h 294"/>
                <a:gd name="T18" fmla="*/ 10 w 187"/>
                <a:gd name="T19" fmla="*/ 166 h 294"/>
                <a:gd name="T20" fmla="*/ 19 w 187"/>
                <a:gd name="T21" fmla="*/ 187 h 294"/>
                <a:gd name="T22" fmla="*/ 25 w 187"/>
                <a:gd name="T23" fmla="*/ 191 h 294"/>
                <a:gd name="T24" fmla="*/ 28 w 187"/>
                <a:gd name="T25" fmla="*/ 194 h 294"/>
                <a:gd name="T26" fmla="*/ 65 w 187"/>
                <a:gd name="T27" fmla="*/ 205 h 294"/>
                <a:gd name="T28" fmla="*/ 64 w 187"/>
                <a:gd name="T29" fmla="*/ 264 h 294"/>
                <a:gd name="T30" fmla="*/ 25 w 187"/>
                <a:gd name="T31" fmla="*/ 288 h 294"/>
                <a:gd name="T32" fmla="*/ 33 w 187"/>
                <a:gd name="T33" fmla="*/ 290 h 294"/>
                <a:gd name="T34" fmla="*/ 78 w 187"/>
                <a:gd name="T35" fmla="*/ 277 h 294"/>
                <a:gd name="T36" fmla="*/ 94 w 187"/>
                <a:gd name="T37" fmla="*/ 285 h 294"/>
                <a:gd name="T38" fmla="*/ 134 w 187"/>
                <a:gd name="T39" fmla="*/ 283 h 294"/>
                <a:gd name="T40" fmla="*/ 147 w 187"/>
                <a:gd name="T41" fmla="*/ 278 h 294"/>
                <a:gd name="T42" fmla="*/ 99 w 187"/>
                <a:gd name="T43" fmla="*/ 236 h 294"/>
                <a:gd name="T44" fmla="*/ 108 w 187"/>
                <a:gd name="T45" fmla="*/ 207 h 294"/>
                <a:gd name="T46" fmla="*/ 158 w 187"/>
                <a:gd name="T47" fmla="*/ 185 h 294"/>
                <a:gd name="T48" fmla="*/ 187 w 187"/>
                <a:gd name="T49" fmla="*/ 104 h 294"/>
                <a:gd name="T50" fmla="*/ 42 w 187"/>
                <a:gd name="T51" fmla="*/ 165 h 294"/>
                <a:gd name="T52" fmla="*/ 44 w 187"/>
                <a:gd name="T53" fmla="*/ 163 h 294"/>
                <a:gd name="T54" fmla="*/ 48 w 187"/>
                <a:gd name="T55" fmla="*/ 162 h 294"/>
                <a:gd name="T56" fmla="*/ 151 w 187"/>
                <a:gd name="T57" fmla="*/ 187 h 294"/>
                <a:gd name="T58" fmla="*/ 150 w 187"/>
                <a:gd name="T59" fmla="*/ 190 h 294"/>
                <a:gd name="T60" fmla="*/ 129 w 187"/>
                <a:gd name="T61" fmla="*/ 203 h 294"/>
                <a:gd name="T62" fmla="*/ 71 w 187"/>
                <a:gd name="T63" fmla="*/ 202 h 294"/>
                <a:gd name="T64" fmla="*/ 53 w 187"/>
                <a:gd name="T65" fmla="*/ 45 h 294"/>
                <a:gd name="T66" fmla="*/ 50 w 187"/>
                <a:gd name="T67" fmla="*/ 26 h 294"/>
                <a:gd name="T68" fmla="*/ 80 w 187"/>
                <a:gd name="T69" fmla="*/ 4 h 294"/>
                <a:gd name="T70" fmla="*/ 135 w 187"/>
                <a:gd name="T71" fmla="*/ 10 h 294"/>
                <a:gd name="T72" fmla="*/ 135 w 187"/>
                <a:gd name="T73" fmla="*/ 28 h 294"/>
                <a:gd name="T74" fmla="*/ 144 w 187"/>
                <a:gd name="T75" fmla="*/ 137 h 294"/>
                <a:gd name="T76" fmla="*/ 134 w 187"/>
                <a:gd name="T77" fmla="*/ 159 h 294"/>
                <a:gd name="T78" fmla="*/ 96 w 187"/>
                <a:gd name="T79" fmla="*/ 160 h 294"/>
                <a:gd name="T80" fmla="*/ 47 w 187"/>
                <a:gd name="T81" fmla="*/ 159 h 294"/>
                <a:gd name="T82" fmla="*/ 135 w 187"/>
                <a:gd name="T83" fmla="*/ 163 h 294"/>
                <a:gd name="T84" fmla="*/ 153 w 187"/>
                <a:gd name="T85" fmla="*/ 138 h 294"/>
                <a:gd name="T86" fmla="*/ 167 w 187"/>
                <a:gd name="T87" fmla="*/ 99 h 294"/>
                <a:gd name="T88" fmla="*/ 172 w 187"/>
                <a:gd name="T89" fmla="*/ 159 h 294"/>
                <a:gd name="T90" fmla="*/ 147 w 187"/>
                <a:gd name="T91" fmla="*/ 165 h 294"/>
                <a:gd name="T92" fmla="*/ 96 w 187"/>
                <a:gd name="T93" fmla="*/ 261 h 294"/>
                <a:gd name="T94" fmla="*/ 104 w 187"/>
                <a:gd name="T95" fmla="*/ 267 h 294"/>
                <a:gd name="T96" fmla="*/ 146 w 187"/>
                <a:gd name="T97" fmla="*/ 281 h 294"/>
                <a:gd name="T98" fmla="*/ 97 w 187"/>
                <a:gd name="T99" fmla="*/ 274 h 294"/>
                <a:gd name="T100" fmla="*/ 81 w 187"/>
                <a:gd name="T101" fmla="*/ 276 h 294"/>
                <a:gd name="T102" fmla="*/ 48 w 187"/>
                <a:gd name="T103" fmla="*/ 279 h 294"/>
                <a:gd name="T104" fmla="*/ 29 w 187"/>
                <a:gd name="T105" fmla="*/ 287 h 294"/>
                <a:gd name="T106" fmla="*/ 52 w 187"/>
                <a:gd name="T107" fmla="*/ 271 h 294"/>
                <a:gd name="T108" fmla="*/ 83 w 187"/>
                <a:gd name="T109" fmla="*/ 261 h 294"/>
                <a:gd name="T110" fmla="*/ 81 w 187"/>
                <a:gd name="T111" fmla="*/ 206 h 294"/>
                <a:gd name="T112" fmla="*/ 95 w 187"/>
                <a:gd name="T113" fmla="*/ 260 h 294"/>
                <a:gd name="T114" fmla="*/ 19 w 187"/>
                <a:gd name="T115" fmla="*/ 178 h 294"/>
                <a:gd name="T116" fmla="*/ 31 w 187"/>
                <a:gd name="T117" fmla="*/ 110 h 294"/>
                <a:gd name="T118" fmla="*/ 34 w 187"/>
                <a:gd name="T119" fmla="*/ 139 h 294"/>
                <a:gd name="T120" fmla="*/ 42 w 187"/>
                <a:gd name="T121" fmla="*/ 159 h 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87" h="294">
                  <a:moveTo>
                    <a:pt x="187" y="104"/>
                  </a:moveTo>
                  <a:cubicBezTo>
                    <a:pt x="184" y="99"/>
                    <a:pt x="177" y="98"/>
                    <a:pt x="171" y="97"/>
                  </a:cubicBezTo>
                  <a:cubicBezTo>
                    <a:pt x="168" y="97"/>
                    <a:pt x="164" y="96"/>
                    <a:pt x="162" y="96"/>
                  </a:cubicBezTo>
                  <a:cubicBezTo>
                    <a:pt x="162" y="95"/>
                    <a:pt x="161" y="96"/>
                    <a:pt x="161" y="96"/>
                  </a:cubicBezTo>
                  <a:cubicBezTo>
                    <a:pt x="160" y="97"/>
                    <a:pt x="159" y="97"/>
                    <a:pt x="158" y="97"/>
                  </a:cubicBezTo>
                  <a:cubicBezTo>
                    <a:pt x="158" y="97"/>
                    <a:pt x="158" y="97"/>
                    <a:pt x="157" y="97"/>
                  </a:cubicBezTo>
                  <a:cubicBezTo>
                    <a:pt x="156" y="102"/>
                    <a:pt x="155" y="108"/>
                    <a:pt x="155" y="114"/>
                  </a:cubicBezTo>
                  <a:cubicBezTo>
                    <a:pt x="154" y="118"/>
                    <a:pt x="154" y="121"/>
                    <a:pt x="153" y="125"/>
                  </a:cubicBezTo>
                  <a:cubicBezTo>
                    <a:pt x="153" y="129"/>
                    <a:pt x="151" y="134"/>
                    <a:pt x="148" y="138"/>
                  </a:cubicBezTo>
                  <a:cubicBezTo>
                    <a:pt x="143" y="121"/>
                    <a:pt x="139" y="101"/>
                    <a:pt x="137" y="82"/>
                  </a:cubicBezTo>
                  <a:cubicBezTo>
                    <a:pt x="136" y="80"/>
                    <a:pt x="136" y="79"/>
                    <a:pt x="136" y="77"/>
                  </a:cubicBezTo>
                  <a:cubicBezTo>
                    <a:pt x="135" y="68"/>
                    <a:pt x="134" y="60"/>
                    <a:pt x="134" y="51"/>
                  </a:cubicBezTo>
                  <a:cubicBezTo>
                    <a:pt x="134" y="44"/>
                    <a:pt x="136" y="37"/>
                    <a:pt x="137" y="29"/>
                  </a:cubicBezTo>
                  <a:cubicBezTo>
                    <a:pt x="138" y="28"/>
                    <a:pt x="138" y="27"/>
                    <a:pt x="138" y="26"/>
                  </a:cubicBezTo>
                  <a:cubicBezTo>
                    <a:pt x="138" y="25"/>
                    <a:pt x="138" y="24"/>
                    <a:pt x="139" y="23"/>
                  </a:cubicBezTo>
                  <a:cubicBezTo>
                    <a:pt x="139" y="22"/>
                    <a:pt x="139" y="21"/>
                    <a:pt x="140" y="21"/>
                  </a:cubicBezTo>
                  <a:cubicBezTo>
                    <a:pt x="140" y="20"/>
                    <a:pt x="141" y="19"/>
                    <a:pt x="141" y="18"/>
                  </a:cubicBezTo>
                  <a:cubicBezTo>
                    <a:pt x="141" y="15"/>
                    <a:pt x="139" y="9"/>
                    <a:pt x="137" y="7"/>
                  </a:cubicBezTo>
                  <a:cubicBezTo>
                    <a:pt x="137" y="6"/>
                    <a:pt x="136" y="6"/>
                    <a:pt x="135" y="5"/>
                  </a:cubicBezTo>
                  <a:cubicBezTo>
                    <a:pt x="135" y="5"/>
                    <a:pt x="134" y="5"/>
                    <a:pt x="134" y="4"/>
                  </a:cubicBezTo>
                  <a:cubicBezTo>
                    <a:pt x="134" y="4"/>
                    <a:pt x="133" y="4"/>
                    <a:pt x="133" y="3"/>
                  </a:cubicBezTo>
                  <a:cubicBezTo>
                    <a:pt x="132" y="3"/>
                    <a:pt x="131" y="2"/>
                    <a:pt x="131" y="2"/>
                  </a:cubicBezTo>
                  <a:cubicBezTo>
                    <a:pt x="126" y="0"/>
                    <a:pt x="118" y="0"/>
                    <a:pt x="112" y="0"/>
                  </a:cubicBezTo>
                  <a:cubicBezTo>
                    <a:pt x="110" y="0"/>
                    <a:pt x="110" y="0"/>
                    <a:pt x="110" y="0"/>
                  </a:cubicBezTo>
                  <a:cubicBezTo>
                    <a:pt x="102" y="0"/>
                    <a:pt x="94" y="0"/>
                    <a:pt x="88" y="0"/>
                  </a:cubicBezTo>
                  <a:cubicBezTo>
                    <a:pt x="84" y="1"/>
                    <a:pt x="80" y="0"/>
                    <a:pt x="76" y="0"/>
                  </a:cubicBezTo>
                  <a:cubicBezTo>
                    <a:pt x="72" y="0"/>
                    <a:pt x="69" y="0"/>
                    <a:pt x="66" y="0"/>
                  </a:cubicBezTo>
                  <a:cubicBezTo>
                    <a:pt x="57" y="1"/>
                    <a:pt x="51" y="5"/>
                    <a:pt x="49" y="7"/>
                  </a:cubicBezTo>
                  <a:cubicBezTo>
                    <a:pt x="49" y="7"/>
                    <a:pt x="49" y="7"/>
                    <a:pt x="49" y="7"/>
                  </a:cubicBezTo>
                  <a:cubicBezTo>
                    <a:pt x="48" y="8"/>
                    <a:pt x="48" y="10"/>
                    <a:pt x="48" y="11"/>
                  </a:cubicBezTo>
                  <a:cubicBezTo>
                    <a:pt x="47" y="12"/>
                    <a:pt x="46" y="14"/>
                    <a:pt x="46" y="16"/>
                  </a:cubicBezTo>
                  <a:cubicBezTo>
                    <a:pt x="46" y="19"/>
                    <a:pt x="46" y="22"/>
                    <a:pt x="47" y="24"/>
                  </a:cubicBezTo>
                  <a:cubicBezTo>
                    <a:pt x="47" y="25"/>
                    <a:pt x="47" y="26"/>
                    <a:pt x="47" y="27"/>
                  </a:cubicBezTo>
                  <a:cubicBezTo>
                    <a:pt x="47" y="31"/>
                    <a:pt x="48" y="34"/>
                    <a:pt x="49" y="37"/>
                  </a:cubicBezTo>
                  <a:cubicBezTo>
                    <a:pt x="49" y="40"/>
                    <a:pt x="50" y="44"/>
                    <a:pt x="50" y="47"/>
                  </a:cubicBezTo>
                  <a:cubicBezTo>
                    <a:pt x="51" y="53"/>
                    <a:pt x="51" y="60"/>
                    <a:pt x="51" y="66"/>
                  </a:cubicBezTo>
                  <a:cubicBezTo>
                    <a:pt x="51" y="71"/>
                    <a:pt x="51" y="77"/>
                    <a:pt x="51" y="82"/>
                  </a:cubicBezTo>
                  <a:cubicBezTo>
                    <a:pt x="51" y="84"/>
                    <a:pt x="51" y="86"/>
                    <a:pt x="51" y="87"/>
                  </a:cubicBezTo>
                  <a:cubicBezTo>
                    <a:pt x="52" y="91"/>
                    <a:pt x="52" y="93"/>
                    <a:pt x="52" y="96"/>
                  </a:cubicBezTo>
                  <a:cubicBezTo>
                    <a:pt x="51" y="106"/>
                    <a:pt x="49" y="114"/>
                    <a:pt x="47" y="122"/>
                  </a:cubicBezTo>
                  <a:cubicBezTo>
                    <a:pt x="45" y="130"/>
                    <a:pt x="42" y="137"/>
                    <a:pt x="38" y="144"/>
                  </a:cubicBezTo>
                  <a:cubicBezTo>
                    <a:pt x="36" y="137"/>
                    <a:pt x="35" y="128"/>
                    <a:pt x="35" y="119"/>
                  </a:cubicBezTo>
                  <a:cubicBezTo>
                    <a:pt x="35" y="116"/>
                    <a:pt x="34" y="113"/>
                    <a:pt x="34" y="110"/>
                  </a:cubicBezTo>
                  <a:cubicBezTo>
                    <a:pt x="34" y="110"/>
                    <a:pt x="34" y="110"/>
                    <a:pt x="34" y="110"/>
                  </a:cubicBezTo>
                  <a:cubicBezTo>
                    <a:pt x="31" y="104"/>
                    <a:pt x="23" y="102"/>
                    <a:pt x="17" y="102"/>
                  </a:cubicBezTo>
                  <a:cubicBezTo>
                    <a:pt x="13" y="102"/>
                    <a:pt x="10" y="103"/>
                    <a:pt x="8" y="104"/>
                  </a:cubicBezTo>
                  <a:cubicBezTo>
                    <a:pt x="8" y="104"/>
                    <a:pt x="8" y="104"/>
                    <a:pt x="8" y="104"/>
                  </a:cubicBezTo>
                  <a:cubicBezTo>
                    <a:pt x="0" y="115"/>
                    <a:pt x="2" y="131"/>
                    <a:pt x="3" y="142"/>
                  </a:cubicBezTo>
                  <a:cubicBezTo>
                    <a:pt x="4" y="149"/>
                    <a:pt x="6" y="156"/>
                    <a:pt x="7" y="161"/>
                  </a:cubicBezTo>
                  <a:cubicBezTo>
                    <a:pt x="8" y="162"/>
                    <a:pt x="9" y="164"/>
                    <a:pt x="10" y="166"/>
                  </a:cubicBezTo>
                  <a:cubicBezTo>
                    <a:pt x="10" y="167"/>
                    <a:pt x="11" y="168"/>
                    <a:pt x="11" y="169"/>
                  </a:cubicBezTo>
                  <a:cubicBezTo>
                    <a:pt x="12" y="170"/>
                    <a:pt x="12" y="171"/>
                    <a:pt x="12" y="173"/>
                  </a:cubicBezTo>
                  <a:cubicBezTo>
                    <a:pt x="13" y="174"/>
                    <a:pt x="14" y="176"/>
                    <a:pt x="14" y="177"/>
                  </a:cubicBezTo>
                  <a:cubicBezTo>
                    <a:pt x="15" y="178"/>
                    <a:pt x="16" y="179"/>
                    <a:pt x="17" y="181"/>
                  </a:cubicBezTo>
                  <a:cubicBezTo>
                    <a:pt x="18" y="183"/>
                    <a:pt x="20" y="185"/>
                    <a:pt x="19" y="187"/>
                  </a:cubicBezTo>
                  <a:cubicBezTo>
                    <a:pt x="19" y="187"/>
                    <a:pt x="19" y="187"/>
                    <a:pt x="19" y="187"/>
                  </a:cubicBezTo>
                  <a:cubicBezTo>
                    <a:pt x="19" y="187"/>
                    <a:pt x="20" y="188"/>
                    <a:pt x="20" y="187"/>
                  </a:cubicBezTo>
                  <a:cubicBezTo>
                    <a:pt x="21" y="187"/>
                    <a:pt x="22" y="187"/>
                    <a:pt x="23" y="190"/>
                  </a:cubicBezTo>
                  <a:cubicBezTo>
                    <a:pt x="23" y="190"/>
                    <a:pt x="23" y="190"/>
                    <a:pt x="23" y="190"/>
                  </a:cubicBezTo>
                  <a:cubicBezTo>
                    <a:pt x="24" y="190"/>
                    <a:pt x="25" y="190"/>
                    <a:pt x="25" y="191"/>
                  </a:cubicBezTo>
                  <a:cubicBezTo>
                    <a:pt x="26" y="192"/>
                    <a:pt x="26" y="193"/>
                    <a:pt x="27" y="193"/>
                  </a:cubicBezTo>
                  <a:cubicBezTo>
                    <a:pt x="27" y="193"/>
                    <a:pt x="27" y="193"/>
                    <a:pt x="27" y="193"/>
                  </a:cubicBezTo>
                  <a:cubicBezTo>
                    <a:pt x="28" y="193"/>
                    <a:pt x="28" y="192"/>
                    <a:pt x="28" y="192"/>
                  </a:cubicBezTo>
                  <a:cubicBezTo>
                    <a:pt x="28" y="192"/>
                    <a:pt x="28" y="192"/>
                    <a:pt x="28" y="192"/>
                  </a:cubicBezTo>
                  <a:cubicBezTo>
                    <a:pt x="28" y="193"/>
                    <a:pt x="28" y="193"/>
                    <a:pt x="28" y="194"/>
                  </a:cubicBezTo>
                  <a:cubicBezTo>
                    <a:pt x="28" y="193"/>
                    <a:pt x="27" y="194"/>
                    <a:pt x="27" y="194"/>
                  </a:cubicBezTo>
                  <a:cubicBezTo>
                    <a:pt x="27" y="194"/>
                    <a:pt x="27" y="195"/>
                    <a:pt x="27" y="195"/>
                  </a:cubicBezTo>
                  <a:cubicBezTo>
                    <a:pt x="28" y="197"/>
                    <a:pt x="30" y="198"/>
                    <a:pt x="32" y="198"/>
                  </a:cubicBezTo>
                  <a:cubicBezTo>
                    <a:pt x="32" y="198"/>
                    <a:pt x="33" y="199"/>
                    <a:pt x="33" y="199"/>
                  </a:cubicBezTo>
                  <a:cubicBezTo>
                    <a:pt x="42" y="202"/>
                    <a:pt x="54" y="203"/>
                    <a:pt x="65" y="205"/>
                  </a:cubicBezTo>
                  <a:cubicBezTo>
                    <a:pt x="69" y="205"/>
                    <a:pt x="74" y="206"/>
                    <a:pt x="78" y="206"/>
                  </a:cubicBezTo>
                  <a:cubicBezTo>
                    <a:pt x="78" y="217"/>
                    <a:pt x="78" y="226"/>
                    <a:pt x="79" y="236"/>
                  </a:cubicBezTo>
                  <a:cubicBezTo>
                    <a:pt x="79" y="243"/>
                    <a:pt x="80" y="251"/>
                    <a:pt x="80" y="258"/>
                  </a:cubicBezTo>
                  <a:cubicBezTo>
                    <a:pt x="77" y="262"/>
                    <a:pt x="72" y="263"/>
                    <a:pt x="68" y="263"/>
                  </a:cubicBezTo>
                  <a:cubicBezTo>
                    <a:pt x="67" y="264"/>
                    <a:pt x="65" y="264"/>
                    <a:pt x="64" y="264"/>
                  </a:cubicBezTo>
                  <a:cubicBezTo>
                    <a:pt x="55" y="267"/>
                    <a:pt x="48" y="269"/>
                    <a:pt x="42" y="272"/>
                  </a:cubicBezTo>
                  <a:cubicBezTo>
                    <a:pt x="39" y="273"/>
                    <a:pt x="37" y="274"/>
                    <a:pt x="36" y="275"/>
                  </a:cubicBezTo>
                  <a:cubicBezTo>
                    <a:pt x="36" y="275"/>
                    <a:pt x="36" y="275"/>
                    <a:pt x="36" y="275"/>
                  </a:cubicBezTo>
                  <a:cubicBezTo>
                    <a:pt x="35" y="275"/>
                    <a:pt x="35" y="275"/>
                    <a:pt x="34" y="275"/>
                  </a:cubicBezTo>
                  <a:cubicBezTo>
                    <a:pt x="31" y="277"/>
                    <a:pt x="25" y="282"/>
                    <a:pt x="25" y="288"/>
                  </a:cubicBezTo>
                  <a:cubicBezTo>
                    <a:pt x="25" y="288"/>
                    <a:pt x="25" y="288"/>
                    <a:pt x="25" y="288"/>
                  </a:cubicBezTo>
                  <a:cubicBezTo>
                    <a:pt x="26" y="290"/>
                    <a:pt x="29" y="291"/>
                    <a:pt x="32" y="292"/>
                  </a:cubicBezTo>
                  <a:cubicBezTo>
                    <a:pt x="32" y="292"/>
                    <a:pt x="32" y="292"/>
                    <a:pt x="32" y="292"/>
                  </a:cubicBezTo>
                  <a:cubicBezTo>
                    <a:pt x="32" y="292"/>
                    <a:pt x="33" y="292"/>
                    <a:pt x="33" y="292"/>
                  </a:cubicBezTo>
                  <a:cubicBezTo>
                    <a:pt x="33" y="292"/>
                    <a:pt x="33" y="291"/>
                    <a:pt x="33" y="290"/>
                  </a:cubicBezTo>
                  <a:cubicBezTo>
                    <a:pt x="33" y="290"/>
                    <a:pt x="33" y="290"/>
                    <a:pt x="32" y="289"/>
                  </a:cubicBezTo>
                  <a:cubicBezTo>
                    <a:pt x="32" y="289"/>
                    <a:pt x="32" y="289"/>
                    <a:pt x="32" y="289"/>
                  </a:cubicBezTo>
                  <a:cubicBezTo>
                    <a:pt x="41" y="283"/>
                    <a:pt x="53" y="281"/>
                    <a:pt x="65" y="278"/>
                  </a:cubicBezTo>
                  <a:cubicBezTo>
                    <a:pt x="66" y="278"/>
                    <a:pt x="66" y="278"/>
                    <a:pt x="67" y="278"/>
                  </a:cubicBezTo>
                  <a:cubicBezTo>
                    <a:pt x="71" y="277"/>
                    <a:pt x="75" y="276"/>
                    <a:pt x="78" y="277"/>
                  </a:cubicBezTo>
                  <a:cubicBezTo>
                    <a:pt x="79" y="279"/>
                    <a:pt x="79" y="281"/>
                    <a:pt x="79" y="283"/>
                  </a:cubicBezTo>
                  <a:cubicBezTo>
                    <a:pt x="79" y="286"/>
                    <a:pt x="78" y="289"/>
                    <a:pt x="80" y="291"/>
                  </a:cubicBezTo>
                  <a:cubicBezTo>
                    <a:pt x="81" y="293"/>
                    <a:pt x="84" y="294"/>
                    <a:pt x="86" y="294"/>
                  </a:cubicBezTo>
                  <a:cubicBezTo>
                    <a:pt x="87" y="294"/>
                    <a:pt x="88" y="294"/>
                    <a:pt x="89" y="293"/>
                  </a:cubicBezTo>
                  <a:cubicBezTo>
                    <a:pt x="92" y="292"/>
                    <a:pt x="93" y="288"/>
                    <a:pt x="94" y="285"/>
                  </a:cubicBezTo>
                  <a:cubicBezTo>
                    <a:pt x="94" y="282"/>
                    <a:pt x="95" y="279"/>
                    <a:pt x="97" y="277"/>
                  </a:cubicBezTo>
                  <a:cubicBezTo>
                    <a:pt x="97" y="277"/>
                    <a:pt x="98" y="277"/>
                    <a:pt x="99" y="277"/>
                  </a:cubicBezTo>
                  <a:cubicBezTo>
                    <a:pt x="100" y="277"/>
                    <a:pt x="101" y="277"/>
                    <a:pt x="103" y="277"/>
                  </a:cubicBezTo>
                  <a:cubicBezTo>
                    <a:pt x="103" y="277"/>
                    <a:pt x="103" y="277"/>
                    <a:pt x="103" y="277"/>
                  </a:cubicBezTo>
                  <a:cubicBezTo>
                    <a:pt x="114" y="278"/>
                    <a:pt x="124" y="280"/>
                    <a:pt x="134" y="283"/>
                  </a:cubicBezTo>
                  <a:cubicBezTo>
                    <a:pt x="136" y="284"/>
                    <a:pt x="138" y="285"/>
                    <a:pt x="141" y="286"/>
                  </a:cubicBezTo>
                  <a:cubicBezTo>
                    <a:pt x="146" y="288"/>
                    <a:pt x="151" y="290"/>
                    <a:pt x="156" y="289"/>
                  </a:cubicBezTo>
                  <a:cubicBezTo>
                    <a:pt x="157" y="289"/>
                    <a:pt x="157" y="289"/>
                    <a:pt x="157" y="289"/>
                  </a:cubicBezTo>
                  <a:cubicBezTo>
                    <a:pt x="158" y="283"/>
                    <a:pt x="152" y="281"/>
                    <a:pt x="148" y="278"/>
                  </a:cubicBezTo>
                  <a:cubicBezTo>
                    <a:pt x="148" y="278"/>
                    <a:pt x="147" y="278"/>
                    <a:pt x="147" y="278"/>
                  </a:cubicBezTo>
                  <a:cubicBezTo>
                    <a:pt x="136" y="272"/>
                    <a:pt x="126" y="269"/>
                    <a:pt x="115" y="266"/>
                  </a:cubicBezTo>
                  <a:cubicBezTo>
                    <a:pt x="114" y="266"/>
                    <a:pt x="114" y="266"/>
                    <a:pt x="113" y="266"/>
                  </a:cubicBezTo>
                  <a:cubicBezTo>
                    <a:pt x="108" y="265"/>
                    <a:pt x="101" y="263"/>
                    <a:pt x="100" y="260"/>
                  </a:cubicBezTo>
                  <a:cubicBezTo>
                    <a:pt x="98" y="257"/>
                    <a:pt x="98" y="251"/>
                    <a:pt x="99" y="246"/>
                  </a:cubicBezTo>
                  <a:cubicBezTo>
                    <a:pt x="99" y="242"/>
                    <a:pt x="99" y="239"/>
                    <a:pt x="99" y="236"/>
                  </a:cubicBezTo>
                  <a:cubicBezTo>
                    <a:pt x="99" y="233"/>
                    <a:pt x="98" y="230"/>
                    <a:pt x="98" y="227"/>
                  </a:cubicBezTo>
                  <a:cubicBezTo>
                    <a:pt x="97" y="224"/>
                    <a:pt x="97" y="221"/>
                    <a:pt x="97" y="218"/>
                  </a:cubicBezTo>
                  <a:cubicBezTo>
                    <a:pt x="97" y="218"/>
                    <a:pt x="97" y="218"/>
                    <a:pt x="97" y="218"/>
                  </a:cubicBezTo>
                  <a:cubicBezTo>
                    <a:pt x="96" y="214"/>
                    <a:pt x="96" y="210"/>
                    <a:pt x="98" y="207"/>
                  </a:cubicBezTo>
                  <a:cubicBezTo>
                    <a:pt x="101" y="207"/>
                    <a:pt x="105" y="207"/>
                    <a:pt x="108" y="207"/>
                  </a:cubicBezTo>
                  <a:cubicBezTo>
                    <a:pt x="117" y="207"/>
                    <a:pt x="125" y="207"/>
                    <a:pt x="132" y="206"/>
                  </a:cubicBezTo>
                  <a:cubicBezTo>
                    <a:pt x="133" y="206"/>
                    <a:pt x="135" y="206"/>
                    <a:pt x="136" y="206"/>
                  </a:cubicBezTo>
                  <a:cubicBezTo>
                    <a:pt x="137" y="206"/>
                    <a:pt x="138" y="206"/>
                    <a:pt x="139" y="205"/>
                  </a:cubicBezTo>
                  <a:cubicBezTo>
                    <a:pt x="148" y="204"/>
                    <a:pt x="153" y="198"/>
                    <a:pt x="154" y="190"/>
                  </a:cubicBezTo>
                  <a:cubicBezTo>
                    <a:pt x="155" y="188"/>
                    <a:pt x="157" y="186"/>
                    <a:pt x="158" y="185"/>
                  </a:cubicBezTo>
                  <a:cubicBezTo>
                    <a:pt x="159" y="183"/>
                    <a:pt x="161" y="181"/>
                    <a:pt x="162" y="179"/>
                  </a:cubicBezTo>
                  <a:cubicBezTo>
                    <a:pt x="165" y="177"/>
                    <a:pt x="166" y="176"/>
                    <a:pt x="168" y="173"/>
                  </a:cubicBezTo>
                  <a:cubicBezTo>
                    <a:pt x="172" y="165"/>
                    <a:pt x="177" y="157"/>
                    <a:pt x="179" y="149"/>
                  </a:cubicBezTo>
                  <a:cubicBezTo>
                    <a:pt x="183" y="135"/>
                    <a:pt x="186" y="120"/>
                    <a:pt x="187" y="104"/>
                  </a:cubicBezTo>
                  <a:cubicBezTo>
                    <a:pt x="187" y="104"/>
                    <a:pt x="187" y="104"/>
                    <a:pt x="187" y="104"/>
                  </a:cubicBezTo>
                  <a:close/>
                  <a:moveTo>
                    <a:pt x="50" y="200"/>
                  </a:moveTo>
                  <a:cubicBezTo>
                    <a:pt x="42" y="199"/>
                    <a:pt x="33" y="196"/>
                    <a:pt x="32" y="194"/>
                  </a:cubicBezTo>
                  <a:cubicBezTo>
                    <a:pt x="30" y="191"/>
                    <a:pt x="30" y="183"/>
                    <a:pt x="31" y="178"/>
                  </a:cubicBezTo>
                  <a:cubicBezTo>
                    <a:pt x="33" y="170"/>
                    <a:pt x="37" y="164"/>
                    <a:pt x="40" y="164"/>
                  </a:cubicBezTo>
                  <a:cubicBezTo>
                    <a:pt x="40" y="164"/>
                    <a:pt x="41" y="165"/>
                    <a:pt x="42" y="165"/>
                  </a:cubicBezTo>
                  <a:cubicBezTo>
                    <a:pt x="42" y="165"/>
                    <a:pt x="42" y="166"/>
                    <a:pt x="43" y="165"/>
                  </a:cubicBezTo>
                  <a:cubicBezTo>
                    <a:pt x="43" y="165"/>
                    <a:pt x="43" y="165"/>
                    <a:pt x="43" y="165"/>
                  </a:cubicBezTo>
                  <a:cubicBezTo>
                    <a:pt x="43" y="165"/>
                    <a:pt x="44" y="164"/>
                    <a:pt x="43" y="164"/>
                  </a:cubicBezTo>
                  <a:cubicBezTo>
                    <a:pt x="43" y="163"/>
                    <a:pt x="43" y="163"/>
                    <a:pt x="43" y="163"/>
                  </a:cubicBezTo>
                  <a:cubicBezTo>
                    <a:pt x="44" y="163"/>
                    <a:pt x="44" y="163"/>
                    <a:pt x="44" y="163"/>
                  </a:cubicBezTo>
                  <a:cubicBezTo>
                    <a:pt x="45" y="163"/>
                    <a:pt x="46" y="163"/>
                    <a:pt x="46" y="164"/>
                  </a:cubicBezTo>
                  <a:cubicBezTo>
                    <a:pt x="46" y="164"/>
                    <a:pt x="47" y="164"/>
                    <a:pt x="47" y="164"/>
                  </a:cubicBezTo>
                  <a:cubicBezTo>
                    <a:pt x="47" y="164"/>
                    <a:pt x="48" y="164"/>
                    <a:pt x="48" y="164"/>
                  </a:cubicBezTo>
                  <a:cubicBezTo>
                    <a:pt x="48" y="163"/>
                    <a:pt x="48" y="163"/>
                    <a:pt x="48" y="162"/>
                  </a:cubicBezTo>
                  <a:cubicBezTo>
                    <a:pt x="48" y="162"/>
                    <a:pt x="48" y="162"/>
                    <a:pt x="48" y="162"/>
                  </a:cubicBezTo>
                  <a:cubicBezTo>
                    <a:pt x="54" y="162"/>
                    <a:pt x="61" y="161"/>
                    <a:pt x="68" y="161"/>
                  </a:cubicBezTo>
                  <a:cubicBezTo>
                    <a:pt x="83" y="161"/>
                    <a:pt x="99" y="163"/>
                    <a:pt x="114" y="164"/>
                  </a:cubicBezTo>
                  <a:cubicBezTo>
                    <a:pt x="123" y="165"/>
                    <a:pt x="132" y="165"/>
                    <a:pt x="141" y="166"/>
                  </a:cubicBezTo>
                  <a:cubicBezTo>
                    <a:pt x="142" y="167"/>
                    <a:pt x="142" y="168"/>
                    <a:pt x="145" y="168"/>
                  </a:cubicBezTo>
                  <a:cubicBezTo>
                    <a:pt x="148" y="173"/>
                    <a:pt x="151" y="180"/>
                    <a:pt x="151" y="187"/>
                  </a:cubicBezTo>
                  <a:cubicBezTo>
                    <a:pt x="151" y="187"/>
                    <a:pt x="151" y="188"/>
                    <a:pt x="150" y="188"/>
                  </a:cubicBezTo>
                  <a:cubicBezTo>
                    <a:pt x="150" y="188"/>
                    <a:pt x="149" y="188"/>
                    <a:pt x="149" y="189"/>
                  </a:cubicBezTo>
                  <a:cubicBezTo>
                    <a:pt x="149" y="189"/>
                    <a:pt x="149" y="189"/>
                    <a:pt x="149" y="189"/>
                  </a:cubicBezTo>
                  <a:cubicBezTo>
                    <a:pt x="149" y="190"/>
                    <a:pt x="149" y="190"/>
                    <a:pt x="150" y="190"/>
                  </a:cubicBezTo>
                  <a:cubicBezTo>
                    <a:pt x="150" y="190"/>
                    <a:pt x="150" y="190"/>
                    <a:pt x="150" y="190"/>
                  </a:cubicBezTo>
                  <a:cubicBezTo>
                    <a:pt x="150" y="190"/>
                    <a:pt x="150" y="190"/>
                    <a:pt x="150" y="190"/>
                  </a:cubicBezTo>
                  <a:cubicBezTo>
                    <a:pt x="150" y="197"/>
                    <a:pt x="144" y="201"/>
                    <a:pt x="139" y="202"/>
                  </a:cubicBezTo>
                  <a:cubicBezTo>
                    <a:pt x="138" y="202"/>
                    <a:pt x="137" y="203"/>
                    <a:pt x="136" y="203"/>
                  </a:cubicBezTo>
                  <a:cubicBezTo>
                    <a:pt x="134" y="203"/>
                    <a:pt x="133" y="203"/>
                    <a:pt x="132" y="203"/>
                  </a:cubicBezTo>
                  <a:cubicBezTo>
                    <a:pt x="131" y="203"/>
                    <a:pt x="130" y="203"/>
                    <a:pt x="129" y="203"/>
                  </a:cubicBezTo>
                  <a:cubicBezTo>
                    <a:pt x="128" y="204"/>
                    <a:pt x="127" y="204"/>
                    <a:pt x="126" y="204"/>
                  </a:cubicBezTo>
                  <a:cubicBezTo>
                    <a:pt x="121" y="204"/>
                    <a:pt x="117" y="204"/>
                    <a:pt x="111" y="204"/>
                  </a:cubicBezTo>
                  <a:cubicBezTo>
                    <a:pt x="108" y="204"/>
                    <a:pt x="104" y="204"/>
                    <a:pt x="101" y="204"/>
                  </a:cubicBezTo>
                  <a:cubicBezTo>
                    <a:pt x="94" y="204"/>
                    <a:pt x="86" y="203"/>
                    <a:pt x="79" y="202"/>
                  </a:cubicBezTo>
                  <a:cubicBezTo>
                    <a:pt x="76" y="202"/>
                    <a:pt x="73" y="202"/>
                    <a:pt x="71" y="202"/>
                  </a:cubicBezTo>
                  <a:cubicBezTo>
                    <a:pt x="68" y="201"/>
                    <a:pt x="65" y="201"/>
                    <a:pt x="62" y="201"/>
                  </a:cubicBezTo>
                  <a:cubicBezTo>
                    <a:pt x="58" y="201"/>
                    <a:pt x="54" y="201"/>
                    <a:pt x="50" y="200"/>
                  </a:cubicBezTo>
                  <a:close/>
                  <a:moveTo>
                    <a:pt x="54" y="80"/>
                  </a:moveTo>
                  <a:cubicBezTo>
                    <a:pt x="54" y="77"/>
                    <a:pt x="54" y="75"/>
                    <a:pt x="54" y="72"/>
                  </a:cubicBezTo>
                  <a:cubicBezTo>
                    <a:pt x="54" y="63"/>
                    <a:pt x="54" y="53"/>
                    <a:pt x="53" y="45"/>
                  </a:cubicBezTo>
                  <a:cubicBezTo>
                    <a:pt x="53" y="43"/>
                    <a:pt x="52" y="40"/>
                    <a:pt x="52" y="38"/>
                  </a:cubicBezTo>
                  <a:cubicBezTo>
                    <a:pt x="51" y="36"/>
                    <a:pt x="51" y="35"/>
                    <a:pt x="51" y="33"/>
                  </a:cubicBezTo>
                  <a:cubicBezTo>
                    <a:pt x="50" y="32"/>
                    <a:pt x="50" y="31"/>
                    <a:pt x="50" y="30"/>
                  </a:cubicBezTo>
                  <a:cubicBezTo>
                    <a:pt x="50" y="29"/>
                    <a:pt x="50" y="28"/>
                    <a:pt x="50" y="27"/>
                  </a:cubicBezTo>
                  <a:cubicBezTo>
                    <a:pt x="50" y="27"/>
                    <a:pt x="50" y="27"/>
                    <a:pt x="50" y="26"/>
                  </a:cubicBezTo>
                  <a:cubicBezTo>
                    <a:pt x="50" y="26"/>
                    <a:pt x="49" y="26"/>
                    <a:pt x="49" y="26"/>
                  </a:cubicBezTo>
                  <a:cubicBezTo>
                    <a:pt x="49" y="23"/>
                    <a:pt x="49" y="14"/>
                    <a:pt x="52" y="9"/>
                  </a:cubicBezTo>
                  <a:cubicBezTo>
                    <a:pt x="56" y="4"/>
                    <a:pt x="63" y="3"/>
                    <a:pt x="69" y="3"/>
                  </a:cubicBezTo>
                  <a:cubicBezTo>
                    <a:pt x="71" y="3"/>
                    <a:pt x="74" y="3"/>
                    <a:pt x="76" y="3"/>
                  </a:cubicBezTo>
                  <a:cubicBezTo>
                    <a:pt x="80" y="4"/>
                    <a:pt x="80" y="4"/>
                    <a:pt x="80" y="4"/>
                  </a:cubicBezTo>
                  <a:cubicBezTo>
                    <a:pt x="83" y="4"/>
                    <a:pt x="87" y="3"/>
                    <a:pt x="91" y="3"/>
                  </a:cubicBezTo>
                  <a:cubicBezTo>
                    <a:pt x="93" y="3"/>
                    <a:pt x="95" y="3"/>
                    <a:pt x="96" y="3"/>
                  </a:cubicBezTo>
                  <a:cubicBezTo>
                    <a:pt x="98" y="3"/>
                    <a:pt x="99" y="3"/>
                    <a:pt x="100" y="3"/>
                  </a:cubicBezTo>
                  <a:cubicBezTo>
                    <a:pt x="103" y="2"/>
                    <a:pt x="107" y="2"/>
                    <a:pt x="111" y="2"/>
                  </a:cubicBezTo>
                  <a:cubicBezTo>
                    <a:pt x="124" y="2"/>
                    <a:pt x="132" y="5"/>
                    <a:pt x="135" y="10"/>
                  </a:cubicBezTo>
                  <a:cubicBezTo>
                    <a:pt x="136" y="11"/>
                    <a:pt x="137" y="15"/>
                    <a:pt x="137" y="16"/>
                  </a:cubicBezTo>
                  <a:cubicBezTo>
                    <a:pt x="137" y="17"/>
                    <a:pt x="137" y="18"/>
                    <a:pt x="137" y="20"/>
                  </a:cubicBezTo>
                  <a:cubicBezTo>
                    <a:pt x="136" y="20"/>
                    <a:pt x="136" y="21"/>
                    <a:pt x="136" y="22"/>
                  </a:cubicBezTo>
                  <a:cubicBezTo>
                    <a:pt x="136" y="23"/>
                    <a:pt x="135" y="24"/>
                    <a:pt x="135" y="25"/>
                  </a:cubicBezTo>
                  <a:cubicBezTo>
                    <a:pt x="135" y="26"/>
                    <a:pt x="135" y="27"/>
                    <a:pt x="135" y="28"/>
                  </a:cubicBezTo>
                  <a:cubicBezTo>
                    <a:pt x="133" y="36"/>
                    <a:pt x="131" y="44"/>
                    <a:pt x="131" y="53"/>
                  </a:cubicBezTo>
                  <a:cubicBezTo>
                    <a:pt x="131" y="58"/>
                    <a:pt x="131" y="62"/>
                    <a:pt x="132" y="67"/>
                  </a:cubicBezTo>
                  <a:cubicBezTo>
                    <a:pt x="132" y="69"/>
                    <a:pt x="132" y="71"/>
                    <a:pt x="133" y="73"/>
                  </a:cubicBezTo>
                  <a:cubicBezTo>
                    <a:pt x="134" y="93"/>
                    <a:pt x="138" y="114"/>
                    <a:pt x="143" y="134"/>
                  </a:cubicBezTo>
                  <a:cubicBezTo>
                    <a:pt x="144" y="135"/>
                    <a:pt x="144" y="136"/>
                    <a:pt x="144" y="137"/>
                  </a:cubicBezTo>
                  <a:cubicBezTo>
                    <a:pt x="145" y="139"/>
                    <a:pt x="146" y="141"/>
                    <a:pt x="146" y="142"/>
                  </a:cubicBezTo>
                  <a:cubicBezTo>
                    <a:pt x="146" y="144"/>
                    <a:pt x="142" y="150"/>
                    <a:pt x="141" y="152"/>
                  </a:cubicBezTo>
                  <a:cubicBezTo>
                    <a:pt x="140" y="153"/>
                    <a:pt x="139" y="154"/>
                    <a:pt x="138" y="155"/>
                  </a:cubicBezTo>
                  <a:cubicBezTo>
                    <a:pt x="137" y="156"/>
                    <a:pt x="136" y="157"/>
                    <a:pt x="136" y="157"/>
                  </a:cubicBezTo>
                  <a:cubicBezTo>
                    <a:pt x="135" y="158"/>
                    <a:pt x="135" y="158"/>
                    <a:pt x="134" y="159"/>
                  </a:cubicBezTo>
                  <a:cubicBezTo>
                    <a:pt x="133" y="160"/>
                    <a:pt x="132" y="162"/>
                    <a:pt x="131" y="162"/>
                  </a:cubicBezTo>
                  <a:cubicBezTo>
                    <a:pt x="130" y="162"/>
                    <a:pt x="128" y="162"/>
                    <a:pt x="126" y="162"/>
                  </a:cubicBezTo>
                  <a:cubicBezTo>
                    <a:pt x="125" y="162"/>
                    <a:pt x="124" y="162"/>
                    <a:pt x="123" y="162"/>
                  </a:cubicBezTo>
                  <a:cubicBezTo>
                    <a:pt x="119" y="161"/>
                    <a:pt x="115" y="161"/>
                    <a:pt x="111" y="161"/>
                  </a:cubicBezTo>
                  <a:cubicBezTo>
                    <a:pt x="106" y="160"/>
                    <a:pt x="100" y="160"/>
                    <a:pt x="96" y="160"/>
                  </a:cubicBezTo>
                  <a:cubicBezTo>
                    <a:pt x="94" y="159"/>
                    <a:pt x="94" y="159"/>
                    <a:pt x="94" y="159"/>
                  </a:cubicBezTo>
                  <a:cubicBezTo>
                    <a:pt x="83" y="159"/>
                    <a:pt x="75" y="158"/>
                    <a:pt x="67" y="158"/>
                  </a:cubicBezTo>
                  <a:cubicBezTo>
                    <a:pt x="62" y="158"/>
                    <a:pt x="58" y="158"/>
                    <a:pt x="53" y="159"/>
                  </a:cubicBezTo>
                  <a:cubicBezTo>
                    <a:pt x="52" y="159"/>
                    <a:pt x="52" y="159"/>
                    <a:pt x="51" y="159"/>
                  </a:cubicBezTo>
                  <a:cubicBezTo>
                    <a:pt x="49" y="159"/>
                    <a:pt x="48" y="159"/>
                    <a:pt x="47" y="159"/>
                  </a:cubicBezTo>
                  <a:cubicBezTo>
                    <a:pt x="45" y="158"/>
                    <a:pt x="44" y="156"/>
                    <a:pt x="43" y="154"/>
                  </a:cubicBezTo>
                  <a:cubicBezTo>
                    <a:pt x="42" y="152"/>
                    <a:pt x="42" y="150"/>
                    <a:pt x="40" y="148"/>
                  </a:cubicBezTo>
                  <a:cubicBezTo>
                    <a:pt x="46" y="134"/>
                    <a:pt x="53" y="118"/>
                    <a:pt x="54" y="100"/>
                  </a:cubicBezTo>
                  <a:cubicBezTo>
                    <a:pt x="55" y="94"/>
                    <a:pt x="55" y="87"/>
                    <a:pt x="54" y="80"/>
                  </a:cubicBezTo>
                  <a:close/>
                  <a:moveTo>
                    <a:pt x="135" y="163"/>
                  </a:moveTo>
                  <a:cubicBezTo>
                    <a:pt x="137" y="161"/>
                    <a:pt x="138" y="160"/>
                    <a:pt x="139" y="158"/>
                  </a:cubicBezTo>
                  <a:cubicBezTo>
                    <a:pt x="141" y="156"/>
                    <a:pt x="143" y="154"/>
                    <a:pt x="145" y="153"/>
                  </a:cubicBezTo>
                  <a:cubicBezTo>
                    <a:pt x="145" y="153"/>
                    <a:pt x="145" y="153"/>
                    <a:pt x="145" y="153"/>
                  </a:cubicBezTo>
                  <a:cubicBezTo>
                    <a:pt x="146" y="148"/>
                    <a:pt x="149" y="144"/>
                    <a:pt x="151" y="140"/>
                  </a:cubicBezTo>
                  <a:cubicBezTo>
                    <a:pt x="151" y="139"/>
                    <a:pt x="152" y="139"/>
                    <a:pt x="153" y="138"/>
                  </a:cubicBezTo>
                  <a:cubicBezTo>
                    <a:pt x="156" y="129"/>
                    <a:pt x="158" y="119"/>
                    <a:pt x="159" y="104"/>
                  </a:cubicBezTo>
                  <a:cubicBezTo>
                    <a:pt x="159" y="103"/>
                    <a:pt x="160" y="102"/>
                    <a:pt x="160" y="101"/>
                  </a:cubicBezTo>
                  <a:cubicBezTo>
                    <a:pt x="160" y="101"/>
                    <a:pt x="160" y="100"/>
                    <a:pt x="160" y="100"/>
                  </a:cubicBezTo>
                  <a:cubicBezTo>
                    <a:pt x="161" y="100"/>
                    <a:pt x="163" y="100"/>
                    <a:pt x="164" y="100"/>
                  </a:cubicBezTo>
                  <a:cubicBezTo>
                    <a:pt x="165" y="100"/>
                    <a:pt x="166" y="100"/>
                    <a:pt x="167" y="99"/>
                  </a:cubicBezTo>
                  <a:cubicBezTo>
                    <a:pt x="167" y="100"/>
                    <a:pt x="167" y="100"/>
                    <a:pt x="167" y="100"/>
                  </a:cubicBezTo>
                  <a:cubicBezTo>
                    <a:pt x="167" y="100"/>
                    <a:pt x="167" y="100"/>
                    <a:pt x="167" y="100"/>
                  </a:cubicBezTo>
                  <a:cubicBezTo>
                    <a:pt x="167" y="100"/>
                    <a:pt x="167" y="100"/>
                    <a:pt x="167" y="100"/>
                  </a:cubicBezTo>
                  <a:cubicBezTo>
                    <a:pt x="173" y="100"/>
                    <a:pt x="179" y="101"/>
                    <a:pt x="183" y="104"/>
                  </a:cubicBezTo>
                  <a:cubicBezTo>
                    <a:pt x="184" y="122"/>
                    <a:pt x="179" y="143"/>
                    <a:pt x="172" y="159"/>
                  </a:cubicBezTo>
                  <a:cubicBezTo>
                    <a:pt x="169" y="165"/>
                    <a:pt x="165" y="172"/>
                    <a:pt x="161" y="177"/>
                  </a:cubicBezTo>
                  <a:cubicBezTo>
                    <a:pt x="160" y="178"/>
                    <a:pt x="158" y="179"/>
                    <a:pt x="157" y="181"/>
                  </a:cubicBezTo>
                  <a:cubicBezTo>
                    <a:pt x="156" y="182"/>
                    <a:pt x="155" y="183"/>
                    <a:pt x="154" y="184"/>
                  </a:cubicBezTo>
                  <a:cubicBezTo>
                    <a:pt x="153" y="177"/>
                    <a:pt x="151" y="172"/>
                    <a:pt x="148" y="167"/>
                  </a:cubicBezTo>
                  <a:cubicBezTo>
                    <a:pt x="147" y="165"/>
                    <a:pt x="147" y="165"/>
                    <a:pt x="147" y="165"/>
                  </a:cubicBezTo>
                  <a:cubicBezTo>
                    <a:pt x="147" y="164"/>
                    <a:pt x="147" y="164"/>
                    <a:pt x="147" y="164"/>
                  </a:cubicBezTo>
                  <a:cubicBezTo>
                    <a:pt x="145" y="164"/>
                    <a:pt x="142" y="163"/>
                    <a:pt x="140" y="163"/>
                  </a:cubicBezTo>
                  <a:cubicBezTo>
                    <a:pt x="138" y="163"/>
                    <a:pt x="137" y="163"/>
                    <a:pt x="135" y="163"/>
                  </a:cubicBezTo>
                  <a:close/>
                  <a:moveTo>
                    <a:pt x="96" y="261"/>
                  </a:moveTo>
                  <a:cubicBezTo>
                    <a:pt x="96" y="261"/>
                    <a:pt x="96" y="261"/>
                    <a:pt x="96" y="261"/>
                  </a:cubicBezTo>
                  <a:cubicBezTo>
                    <a:pt x="98" y="263"/>
                    <a:pt x="99" y="264"/>
                    <a:pt x="101" y="265"/>
                  </a:cubicBezTo>
                  <a:cubicBezTo>
                    <a:pt x="101" y="266"/>
                    <a:pt x="102" y="266"/>
                    <a:pt x="102" y="266"/>
                  </a:cubicBezTo>
                  <a:cubicBezTo>
                    <a:pt x="103" y="266"/>
                    <a:pt x="103" y="266"/>
                    <a:pt x="104" y="266"/>
                  </a:cubicBezTo>
                  <a:cubicBezTo>
                    <a:pt x="104" y="266"/>
                    <a:pt x="104" y="266"/>
                    <a:pt x="103" y="266"/>
                  </a:cubicBezTo>
                  <a:cubicBezTo>
                    <a:pt x="103" y="266"/>
                    <a:pt x="103" y="267"/>
                    <a:pt x="104" y="267"/>
                  </a:cubicBezTo>
                  <a:cubicBezTo>
                    <a:pt x="104" y="267"/>
                    <a:pt x="104" y="267"/>
                    <a:pt x="104" y="267"/>
                  </a:cubicBezTo>
                  <a:cubicBezTo>
                    <a:pt x="108" y="267"/>
                    <a:pt x="112" y="268"/>
                    <a:pt x="116" y="269"/>
                  </a:cubicBezTo>
                  <a:cubicBezTo>
                    <a:pt x="118" y="270"/>
                    <a:pt x="118" y="270"/>
                    <a:pt x="118" y="270"/>
                  </a:cubicBezTo>
                  <a:cubicBezTo>
                    <a:pt x="127" y="272"/>
                    <a:pt x="135" y="275"/>
                    <a:pt x="144" y="280"/>
                  </a:cubicBezTo>
                  <a:cubicBezTo>
                    <a:pt x="145" y="280"/>
                    <a:pt x="146" y="281"/>
                    <a:pt x="146" y="281"/>
                  </a:cubicBezTo>
                  <a:cubicBezTo>
                    <a:pt x="149" y="282"/>
                    <a:pt x="152" y="284"/>
                    <a:pt x="153" y="286"/>
                  </a:cubicBezTo>
                  <a:cubicBezTo>
                    <a:pt x="150" y="286"/>
                    <a:pt x="146" y="284"/>
                    <a:pt x="142" y="283"/>
                  </a:cubicBezTo>
                  <a:cubicBezTo>
                    <a:pt x="133" y="280"/>
                    <a:pt x="122" y="277"/>
                    <a:pt x="112" y="275"/>
                  </a:cubicBezTo>
                  <a:cubicBezTo>
                    <a:pt x="111" y="275"/>
                    <a:pt x="110" y="275"/>
                    <a:pt x="109" y="275"/>
                  </a:cubicBezTo>
                  <a:cubicBezTo>
                    <a:pt x="105" y="274"/>
                    <a:pt x="99" y="273"/>
                    <a:pt x="97" y="274"/>
                  </a:cubicBezTo>
                  <a:cubicBezTo>
                    <a:pt x="93" y="275"/>
                    <a:pt x="92" y="279"/>
                    <a:pt x="91" y="283"/>
                  </a:cubicBezTo>
                  <a:cubicBezTo>
                    <a:pt x="90" y="286"/>
                    <a:pt x="89" y="289"/>
                    <a:pt x="87" y="291"/>
                  </a:cubicBezTo>
                  <a:cubicBezTo>
                    <a:pt x="86" y="291"/>
                    <a:pt x="84" y="291"/>
                    <a:pt x="83" y="289"/>
                  </a:cubicBezTo>
                  <a:cubicBezTo>
                    <a:pt x="84" y="284"/>
                    <a:pt x="83" y="281"/>
                    <a:pt x="81" y="276"/>
                  </a:cubicBezTo>
                  <a:cubicBezTo>
                    <a:pt x="81" y="276"/>
                    <a:pt x="81" y="276"/>
                    <a:pt x="81" y="276"/>
                  </a:cubicBezTo>
                  <a:cubicBezTo>
                    <a:pt x="79" y="274"/>
                    <a:pt x="76" y="274"/>
                    <a:pt x="73" y="274"/>
                  </a:cubicBezTo>
                  <a:cubicBezTo>
                    <a:pt x="71" y="274"/>
                    <a:pt x="68" y="274"/>
                    <a:pt x="65" y="275"/>
                  </a:cubicBezTo>
                  <a:cubicBezTo>
                    <a:pt x="61" y="276"/>
                    <a:pt x="61" y="276"/>
                    <a:pt x="61" y="276"/>
                  </a:cubicBezTo>
                  <a:cubicBezTo>
                    <a:pt x="57" y="276"/>
                    <a:pt x="53" y="277"/>
                    <a:pt x="50" y="278"/>
                  </a:cubicBezTo>
                  <a:cubicBezTo>
                    <a:pt x="49" y="279"/>
                    <a:pt x="48" y="279"/>
                    <a:pt x="48" y="279"/>
                  </a:cubicBezTo>
                  <a:cubicBezTo>
                    <a:pt x="47" y="280"/>
                    <a:pt x="46" y="280"/>
                    <a:pt x="45" y="280"/>
                  </a:cubicBezTo>
                  <a:cubicBezTo>
                    <a:pt x="45" y="280"/>
                    <a:pt x="45" y="280"/>
                    <a:pt x="45" y="280"/>
                  </a:cubicBezTo>
                  <a:cubicBezTo>
                    <a:pt x="44" y="280"/>
                    <a:pt x="43" y="280"/>
                    <a:pt x="43" y="280"/>
                  </a:cubicBezTo>
                  <a:cubicBezTo>
                    <a:pt x="38" y="282"/>
                    <a:pt x="33" y="284"/>
                    <a:pt x="29" y="287"/>
                  </a:cubicBezTo>
                  <a:cubicBezTo>
                    <a:pt x="29" y="287"/>
                    <a:pt x="29" y="287"/>
                    <a:pt x="29" y="287"/>
                  </a:cubicBezTo>
                  <a:cubicBezTo>
                    <a:pt x="30" y="281"/>
                    <a:pt x="37" y="278"/>
                    <a:pt x="43" y="275"/>
                  </a:cubicBezTo>
                  <a:cubicBezTo>
                    <a:pt x="45" y="274"/>
                    <a:pt x="45" y="274"/>
                    <a:pt x="45" y="274"/>
                  </a:cubicBezTo>
                  <a:cubicBezTo>
                    <a:pt x="45" y="274"/>
                    <a:pt x="46" y="273"/>
                    <a:pt x="47" y="273"/>
                  </a:cubicBezTo>
                  <a:cubicBezTo>
                    <a:pt x="47" y="273"/>
                    <a:pt x="48" y="272"/>
                    <a:pt x="49" y="272"/>
                  </a:cubicBezTo>
                  <a:cubicBezTo>
                    <a:pt x="50" y="271"/>
                    <a:pt x="51" y="271"/>
                    <a:pt x="52" y="271"/>
                  </a:cubicBezTo>
                  <a:cubicBezTo>
                    <a:pt x="53" y="271"/>
                    <a:pt x="54" y="271"/>
                    <a:pt x="55" y="270"/>
                  </a:cubicBezTo>
                  <a:cubicBezTo>
                    <a:pt x="55" y="270"/>
                    <a:pt x="56" y="270"/>
                    <a:pt x="57" y="269"/>
                  </a:cubicBezTo>
                  <a:cubicBezTo>
                    <a:pt x="58" y="269"/>
                    <a:pt x="59" y="269"/>
                    <a:pt x="60" y="268"/>
                  </a:cubicBezTo>
                  <a:cubicBezTo>
                    <a:pt x="63" y="267"/>
                    <a:pt x="65" y="267"/>
                    <a:pt x="68" y="266"/>
                  </a:cubicBezTo>
                  <a:cubicBezTo>
                    <a:pt x="73" y="265"/>
                    <a:pt x="79" y="264"/>
                    <a:pt x="83" y="261"/>
                  </a:cubicBezTo>
                  <a:cubicBezTo>
                    <a:pt x="83" y="261"/>
                    <a:pt x="83" y="261"/>
                    <a:pt x="83" y="261"/>
                  </a:cubicBezTo>
                  <a:cubicBezTo>
                    <a:pt x="84" y="253"/>
                    <a:pt x="83" y="246"/>
                    <a:pt x="82" y="238"/>
                  </a:cubicBezTo>
                  <a:cubicBezTo>
                    <a:pt x="82" y="232"/>
                    <a:pt x="81" y="226"/>
                    <a:pt x="81" y="219"/>
                  </a:cubicBezTo>
                  <a:cubicBezTo>
                    <a:pt x="81" y="217"/>
                    <a:pt x="81" y="217"/>
                    <a:pt x="81" y="217"/>
                  </a:cubicBezTo>
                  <a:cubicBezTo>
                    <a:pt x="81" y="214"/>
                    <a:pt x="82" y="210"/>
                    <a:pt x="81" y="206"/>
                  </a:cubicBezTo>
                  <a:cubicBezTo>
                    <a:pt x="81" y="206"/>
                    <a:pt x="81" y="206"/>
                    <a:pt x="81" y="206"/>
                  </a:cubicBezTo>
                  <a:cubicBezTo>
                    <a:pt x="83" y="206"/>
                    <a:pt x="85" y="206"/>
                    <a:pt x="87" y="207"/>
                  </a:cubicBezTo>
                  <a:cubicBezTo>
                    <a:pt x="89" y="207"/>
                    <a:pt x="91" y="207"/>
                    <a:pt x="93" y="207"/>
                  </a:cubicBezTo>
                  <a:cubicBezTo>
                    <a:pt x="94" y="214"/>
                    <a:pt x="94" y="221"/>
                    <a:pt x="95" y="227"/>
                  </a:cubicBezTo>
                  <a:cubicBezTo>
                    <a:pt x="95" y="237"/>
                    <a:pt x="96" y="248"/>
                    <a:pt x="95" y="260"/>
                  </a:cubicBezTo>
                  <a:cubicBezTo>
                    <a:pt x="95" y="260"/>
                    <a:pt x="95" y="260"/>
                    <a:pt x="96" y="261"/>
                  </a:cubicBezTo>
                  <a:close/>
                  <a:moveTo>
                    <a:pt x="27" y="189"/>
                  </a:moveTo>
                  <a:cubicBezTo>
                    <a:pt x="26" y="187"/>
                    <a:pt x="26" y="187"/>
                    <a:pt x="25" y="186"/>
                  </a:cubicBezTo>
                  <a:cubicBezTo>
                    <a:pt x="24" y="185"/>
                    <a:pt x="24" y="185"/>
                    <a:pt x="24" y="185"/>
                  </a:cubicBezTo>
                  <a:cubicBezTo>
                    <a:pt x="22" y="183"/>
                    <a:pt x="21" y="181"/>
                    <a:pt x="19" y="178"/>
                  </a:cubicBezTo>
                  <a:cubicBezTo>
                    <a:pt x="11" y="165"/>
                    <a:pt x="7" y="150"/>
                    <a:pt x="6" y="134"/>
                  </a:cubicBezTo>
                  <a:cubicBezTo>
                    <a:pt x="6" y="134"/>
                    <a:pt x="6" y="133"/>
                    <a:pt x="6" y="132"/>
                  </a:cubicBezTo>
                  <a:cubicBezTo>
                    <a:pt x="5" y="124"/>
                    <a:pt x="4" y="109"/>
                    <a:pt x="11" y="106"/>
                  </a:cubicBezTo>
                  <a:cubicBezTo>
                    <a:pt x="13" y="105"/>
                    <a:pt x="15" y="105"/>
                    <a:pt x="17" y="105"/>
                  </a:cubicBezTo>
                  <a:cubicBezTo>
                    <a:pt x="23" y="105"/>
                    <a:pt x="29" y="107"/>
                    <a:pt x="31" y="110"/>
                  </a:cubicBezTo>
                  <a:cubicBezTo>
                    <a:pt x="31" y="112"/>
                    <a:pt x="32" y="115"/>
                    <a:pt x="32" y="117"/>
                  </a:cubicBezTo>
                  <a:cubicBezTo>
                    <a:pt x="32" y="119"/>
                    <a:pt x="32" y="120"/>
                    <a:pt x="32" y="121"/>
                  </a:cubicBezTo>
                  <a:cubicBezTo>
                    <a:pt x="32" y="123"/>
                    <a:pt x="32" y="125"/>
                    <a:pt x="32" y="126"/>
                  </a:cubicBezTo>
                  <a:cubicBezTo>
                    <a:pt x="32" y="129"/>
                    <a:pt x="32" y="132"/>
                    <a:pt x="33" y="134"/>
                  </a:cubicBezTo>
                  <a:cubicBezTo>
                    <a:pt x="33" y="136"/>
                    <a:pt x="33" y="137"/>
                    <a:pt x="34" y="139"/>
                  </a:cubicBezTo>
                  <a:cubicBezTo>
                    <a:pt x="34" y="140"/>
                    <a:pt x="34" y="140"/>
                    <a:pt x="35" y="141"/>
                  </a:cubicBezTo>
                  <a:cubicBezTo>
                    <a:pt x="35" y="142"/>
                    <a:pt x="35" y="143"/>
                    <a:pt x="35" y="144"/>
                  </a:cubicBezTo>
                  <a:cubicBezTo>
                    <a:pt x="36" y="146"/>
                    <a:pt x="36" y="147"/>
                    <a:pt x="37" y="148"/>
                  </a:cubicBezTo>
                  <a:cubicBezTo>
                    <a:pt x="37" y="150"/>
                    <a:pt x="38" y="152"/>
                    <a:pt x="39" y="154"/>
                  </a:cubicBezTo>
                  <a:cubicBezTo>
                    <a:pt x="41" y="156"/>
                    <a:pt x="42" y="158"/>
                    <a:pt x="42" y="159"/>
                  </a:cubicBezTo>
                  <a:cubicBezTo>
                    <a:pt x="41" y="160"/>
                    <a:pt x="40" y="160"/>
                    <a:pt x="39" y="161"/>
                  </a:cubicBezTo>
                  <a:cubicBezTo>
                    <a:pt x="37" y="161"/>
                    <a:pt x="35" y="162"/>
                    <a:pt x="33" y="164"/>
                  </a:cubicBezTo>
                  <a:cubicBezTo>
                    <a:pt x="32" y="165"/>
                    <a:pt x="31" y="169"/>
                    <a:pt x="30" y="171"/>
                  </a:cubicBezTo>
                  <a:cubicBezTo>
                    <a:pt x="27" y="178"/>
                    <a:pt x="27" y="184"/>
                    <a:pt x="27" y="189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3" name="Freeform 203"/>
            <p:cNvSpPr>
              <a:spLocks noEditPoints="1"/>
            </p:cNvSpPr>
            <p:nvPr/>
          </p:nvSpPr>
          <p:spPr bwMode="auto">
            <a:xfrm>
              <a:off x="5548313" y="5641976"/>
              <a:ext cx="71438" cy="63500"/>
            </a:xfrm>
            <a:custGeom>
              <a:avLst/>
              <a:gdLst>
                <a:gd name="T0" fmla="*/ 13 w 29"/>
                <a:gd name="T1" fmla="*/ 0 h 26"/>
                <a:gd name="T2" fmla="*/ 12 w 29"/>
                <a:gd name="T3" fmla="*/ 0 h 26"/>
                <a:gd name="T4" fmla="*/ 12 w 29"/>
                <a:gd name="T5" fmla="*/ 0 h 26"/>
                <a:gd name="T6" fmla="*/ 11 w 29"/>
                <a:gd name="T7" fmla="*/ 2 h 26"/>
                <a:gd name="T8" fmla="*/ 10 w 29"/>
                <a:gd name="T9" fmla="*/ 2 h 26"/>
                <a:gd name="T10" fmla="*/ 5 w 29"/>
                <a:gd name="T11" fmla="*/ 5 h 26"/>
                <a:gd name="T12" fmla="*/ 4 w 29"/>
                <a:gd name="T13" fmla="*/ 5 h 26"/>
                <a:gd name="T14" fmla="*/ 3 w 29"/>
                <a:gd name="T15" fmla="*/ 6 h 26"/>
                <a:gd name="T16" fmla="*/ 1 w 29"/>
                <a:gd name="T17" fmla="*/ 7 h 26"/>
                <a:gd name="T18" fmla="*/ 1 w 29"/>
                <a:gd name="T19" fmla="*/ 16 h 26"/>
                <a:gd name="T20" fmla="*/ 9 w 29"/>
                <a:gd name="T21" fmla="*/ 25 h 26"/>
                <a:gd name="T22" fmla="*/ 15 w 29"/>
                <a:gd name="T23" fmla="*/ 26 h 26"/>
                <a:gd name="T24" fmla="*/ 27 w 29"/>
                <a:gd name="T25" fmla="*/ 21 h 26"/>
                <a:gd name="T26" fmla="*/ 28 w 29"/>
                <a:gd name="T27" fmla="*/ 10 h 26"/>
                <a:gd name="T28" fmla="*/ 13 w 29"/>
                <a:gd name="T29" fmla="*/ 0 h 26"/>
                <a:gd name="T30" fmla="*/ 15 w 29"/>
                <a:gd name="T31" fmla="*/ 3 h 26"/>
                <a:gd name="T32" fmla="*/ 16 w 29"/>
                <a:gd name="T33" fmla="*/ 4 h 26"/>
                <a:gd name="T34" fmla="*/ 25 w 29"/>
                <a:gd name="T35" fmla="*/ 15 h 26"/>
                <a:gd name="T36" fmla="*/ 25 w 29"/>
                <a:gd name="T37" fmla="*/ 17 h 26"/>
                <a:gd name="T38" fmla="*/ 24 w 29"/>
                <a:gd name="T39" fmla="*/ 18 h 26"/>
                <a:gd name="T40" fmla="*/ 14 w 29"/>
                <a:gd name="T41" fmla="*/ 23 h 26"/>
                <a:gd name="T42" fmla="*/ 6 w 29"/>
                <a:gd name="T43" fmla="*/ 18 h 26"/>
                <a:gd name="T44" fmla="*/ 4 w 29"/>
                <a:gd name="T45" fmla="*/ 9 h 26"/>
                <a:gd name="T46" fmla="*/ 9 w 29"/>
                <a:gd name="T47" fmla="*/ 7 h 26"/>
                <a:gd name="T48" fmla="*/ 15 w 29"/>
                <a:gd name="T49" fmla="*/ 3 h 26"/>
                <a:gd name="T50" fmla="*/ 15 w 29"/>
                <a:gd name="T51" fmla="*/ 3 h 26"/>
                <a:gd name="T52" fmla="*/ 15 w 29"/>
                <a:gd name="T53" fmla="*/ 3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9" h="26">
                  <a:moveTo>
                    <a:pt x="13" y="0"/>
                  </a:moveTo>
                  <a:cubicBezTo>
                    <a:pt x="13" y="0"/>
                    <a:pt x="13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1"/>
                    <a:pt x="11" y="1"/>
                    <a:pt x="11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7" y="3"/>
                    <a:pt x="6" y="4"/>
                    <a:pt x="5" y="5"/>
                  </a:cubicBezTo>
                  <a:cubicBezTo>
                    <a:pt x="5" y="5"/>
                    <a:pt x="5" y="5"/>
                    <a:pt x="4" y="5"/>
                  </a:cubicBezTo>
                  <a:cubicBezTo>
                    <a:pt x="4" y="6"/>
                    <a:pt x="4" y="6"/>
                    <a:pt x="3" y="6"/>
                  </a:cubicBezTo>
                  <a:cubicBezTo>
                    <a:pt x="2" y="6"/>
                    <a:pt x="2" y="7"/>
                    <a:pt x="1" y="7"/>
                  </a:cubicBezTo>
                  <a:cubicBezTo>
                    <a:pt x="0" y="10"/>
                    <a:pt x="0" y="13"/>
                    <a:pt x="1" y="16"/>
                  </a:cubicBezTo>
                  <a:cubicBezTo>
                    <a:pt x="2" y="20"/>
                    <a:pt x="6" y="23"/>
                    <a:pt x="9" y="25"/>
                  </a:cubicBezTo>
                  <a:cubicBezTo>
                    <a:pt x="11" y="26"/>
                    <a:pt x="13" y="26"/>
                    <a:pt x="15" y="26"/>
                  </a:cubicBezTo>
                  <a:cubicBezTo>
                    <a:pt x="20" y="26"/>
                    <a:pt x="24" y="24"/>
                    <a:pt x="27" y="21"/>
                  </a:cubicBezTo>
                  <a:cubicBezTo>
                    <a:pt x="29" y="17"/>
                    <a:pt x="29" y="13"/>
                    <a:pt x="28" y="10"/>
                  </a:cubicBezTo>
                  <a:cubicBezTo>
                    <a:pt x="26" y="4"/>
                    <a:pt x="17" y="1"/>
                    <a:pt x="13" y="0"/>
                  </a:cubicBezTo>
                  <a:close/>
                  <a:moveTo>
                    <a:pt x="15" y="3"/>
                  </a:moveTo>
                  <a:cubicBezTo>
                    <a:pt x="16" y="4"/>
                    <a:pt x="16" y="4"/>
                    <a:pt x="16" y="4"/>
                  </a:cubicBezTo>
                  <a:cubicBezTo>
                    <a:pt x="21" y="6"/>
                    <a:pt x="26" y="9"/>
                    <a:pt x="25" y="15"/>
                  </a:cubicBezTo>
                  <a:cubicBezTo>
                    <a:pt x="25" y="16"/>
                    <a:pt x="25" y="16"/>
                    <a:pt x="25" y="17"/>
                  </a:cubicBezTo>
                  <a:cubicBezTo>
                    <a:pt x="24" y="17"/>
                    <a:pt x="24" y="17"/>
                    <a:pt x="24" y="18"/>
                  </a:cubicBezTo>
                  <a:cubicBezTo>
                    <a:pt x="22" y="21"/>
                    <a:pt x="18" y="23"/>
                    <a:pt x="14" y="23"/>
                  </a:cubicBezTo>
                  <a:cubicBezTo>
                    <a:pt x="11" y="23"/>
                    <a:pt x="8" y="21"/>
                    <a:pt x="6" y="18"/>
                  </a:cubicBezTo>
                  <a:cubicBezTo>
                    <a:pt x="5" y="16"/>
                    <a:pt x="3" y="13"/>
                    <a:pt x="4" y="9"/>
                  </a:cubicBezTo>
                  <a:cubicBezTo>
                    <a:pt x="5" y="8"/>
                    <a:pt x="7" y="7"/>
                    <a:pt x="9" y="7"/>
                  </a:cubicBezTo>
                  <a:cubicBezTo>
                    <a:pt x="12" y="6"/>
                    <a:pt x="15" y="5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225" name="组合 224"/>
          <p:cNvGrpSpPr/>
          <p:nvPr/>
        </p:nvGrpSpPr>
        <p:grpSpPr>
          <a:xfrm>
            <a:off x="8081010" y="4926013"/>
            <a:ext cx="754063" cy="792163"/>
            <a:chOff x="7664450" y="4926013"/>
            <a:chExt cx="754063" cy="792163"/>
          </a:xfrm>
          <a:noFill/>
        </p:grpSpPr>
        <p:sp>
          <p:nvSpPr>
            <p:cNvPr id="214" name="Freeform 204"/>
            <p:cNvSpPr/>
            <p:nvPr/>
          </p:nvSpPr>
          <p:spPr bwMode="auto">
            <a:xfrm>
              <a:off x="7983538" y="5056188"/>
              <a:ext cx="4763" cy="3175"/>
            </a:xfrm>
            <a:custGeom>
              <a:avLst/>
              <a:gdLst>
                <a:gd name="T0" fmla="*/ 0 w 2"/>
                <a:gd name="T1" fmla="*/ 0 h 1"/>
                <a:gd name="T2" fmla="*/ 0 w 2"/>
                <a:gd name="T3" fmla="*/ 1 h 1"/>
                <a:gd name="T4" fmla="*/ 0 w 2"/>
                <a:gd name="T5" fmla="*/ 1 h 1"/>
                <a:gd name="T6" fmla="*/ 0 w 2"/>
                <a:gd name="T7" fmla="*/ 1 h 1"/>
                <a:gd name="T8" fmla="*/ 2 w 2"/>
                <a:gd name="T9" fmla="*/ 1 h 1"/>
                <a:gd name="T10" fmla="*/ 0 w 2"/>
                <a:gd name="T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" name="Freeform 206"/>
            <p:cNvSpPr/>
            <p:nvPr/>
          </p:nvSpPr>
          <p:spPr bwMode="auto">
            <a:xfrm>
              <a:off x="8010525" y="5621338"/>
              <a:ext cx="1588" cy="1588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1 h 1"/>
                <a:gd name="T6" fmla="*/ 0 w 1"/>
                <a:gd name="T7" fmla="*/ 1 h 1"/>
                <a:gd name="T8" fmla="*/ 1 w 1"/>
                <a:gd name="T9" fmla="*/ 1 h 1"/>
                <a:gd name="T10" fmla="*/ 1 w 1"/>
                <a:gd name="T11" fmla="*/ 1 h 1"/>
                <a:gd name="T12" fmla="*/ 1 w 1"/>
                <a:gd name="T13" fmla="*/ 0 h 1"/>
                <a:gd name="T14" fmla="*/ 1 w 1"/>
                <a:gd name="T15" fmla="*/ 0 h 1"/>
                <a:gd name="T16" fmla="*/ 0 w 1"/>
                <a:gd name="T1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" name="Freeform 207"/>
            <p:cNvSpPr/>
            <p:nvPr/>
          </p:nvSpPr>
          <p:spPr bwMode="auto">
            <a:xfrm>
              <a:off x="8126413" y="5715001"/>
              <a:ext cx="7938" cy="3175"/>
            </a:xfrm>
            <a:custGeom>
              <a:avLst/>
              <a:gdLst>
                <a:gd name="T0" fmla="*/ 0 w 3"/>
                <a:gd name="T1" fmla="*/ 0 h 1"/>
                <a:gd name="T2" fmla="*/ 0 w 3"/>
                <a:gd name="T3" fmla="*/ 1 h 1"/>
                <a:gd name="T4" fmla="*/ 1 w 3"/>
                <a:gd name="T5" fmla="*/ 1 h 1"/>
                <a:gd name="T6" fmla="*/ 2 w 3"/>
                <a:gd name="T7" fmla="*/ 1 h 1"/>
                <a:gd name="T8" fmla="*/ 3 w 3"/>
                <a:gd name="T9" fmla="*/ 0 h 1"/>
                <a:gd name="T10" fmla="*/ 1 w 3"/>
                <a:gd name="T11" fmla="*/ 0 h 1"/>
                <a:gd name="T12" fmla="*/ 0 w 3"/>
                <a:gd name="T1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2" y="1"/>
                    <a:pt x="2" y="1"/>
                  </a:cubicBezTo>
                  <a:cubicBezTo>
                    <a:pt x="3" y="1"/>
                    <a:pt x="3" y="1"/>
                    <a:pt x="3" y="0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" name="Freeform 208"/>
            <p:cNvSpPr>
              <a:spLocks noEditPoints="1"/>
            </p:cNvSpPr>
            <p:nvPr/>
          </p:nvSpPr>
          <p:spPr bwMode="auto">
            <a:xfrm>
              <a:off x="7664450" y="4926013"/>
              <a:ext cx="754063" cy="788988"/>
            </a:xfrm>
            <a:custGeom>
              <a:avLst/>
              <a:gdLst>
                <a:gd name="T0" fmla="*/ 280 w 311"/>
                <a:gd name="T1" fmla="*/ 223 h 326"/>
                <a:gd name="T2" fmla="*/ 247 w 311"/>
                <a:gd name="T3" fmla="*/ 214 h 326"/>
                <a:gd name="T4" fmla="*/ 223 w 311"/>
                <a:gd name="T5" fmla="*/ 267 h 326"/>
                <a:gd name="T6" fmla="*/ 177 w 311"/>
                <a:gd name="T7" fmla="*/ 291 h 326"/>
                <a:gd name="T8" fmla="*/ 142 w 311"/>
                <a:gd name="T9" fmla="*/ 289 h 326"/>
                <a:gd name="T10" fmla="*/ 88 w 311"/>
                <a:gd name="T11" fmla="*/ 231 h 326"/>
                <a:gd name="T12" fmla="*/ 113 w 311"/>
                <a:gd name="T13" fmla="*/ 231 h 326"/>
                <a:gd name="T14" fmla="*/ 105 w 311"/>
                <a:gd name="T15" fmla="*/ 184 h 326"/>
                <a:gd name="T16" fmla="*/ 99 w 311"/>
                <a:gd name="T17" fmla="*/ 151 h 326"/>
                <a:gd name="T18" fmla="*/ 125 w 311"/>
                <a:gd name="T19" fmla="*/ 144 h 326"/>
                <a:gd name="T20" fmla="*/ 159 w 311"/>
                <a:gd name="T21" fmla="*/ 92 h 326"/>
                <a:gd name="T22" fmla="*/ 112 w 311"/>
                <a:gd name="T23" fmla="*/ 65 h 326"/>
                <a:gd name="T24" fmla="*/ 144 w 311"/>
                <a:gd name="T25" fmla="*/ 80 h 326"/>
                <a:gd name="T26" fmla="*/ 171 w 311"/>
                <a:gd name="T27" fmla="*/ 105 h 326"/>
                <a:gd name="T28" fmla="*/ 192 w 311"/>
                <a:gd name="T29" fmla="*/ 72 h 326"/>
                <a:gd name="T30" fmla="*/ 176 w 311"/>
                <a:gd name="T31" fmla="*/ 97 h 326"/>
                <a:gd name="T32" fmla="*/ 186 w 311"/>
                <a:gd name="T33" fmla="*/ 61 h 326"/>
                <a:gd name="T34" fmla="*/ 256 w 311"/>
                <a:gd name="T35" fmla="*/ 73 h 326"/>
                <a:gd name="T36" fmla="*/ 247 w 311"/>
                <a:gd name="T37" fmla="*/ 107 h 326"/>
                <a:gd name="T38" fmla="*/ 229 w 311"/>
                <a:gd name="T39" fmla="*/ 117 h 326"/>
                <a:gd name="T40" fmla="*/ 204 w 311"/>
                <a:gd name="T41" fmla="*/ 122 h 326"/>
                <a:gd name="T42" fmla="*/ 249 w 311"/>
                <a:gd name="T43" fmla="*/ 76 h 326"/>
                <a:gd name="T44" fmla="*/ 244 w 311"/>
                <a:gd name="T45" fmla="*/ 83 h 326"/>
                <a:gd name="T46" fmla="*/ 217 w 311"/>
                <a:gd name="T47" fmla="*/ 108 h 326"/>
                <a:gd name="T48" fmla="*/ 216 w 311"/>
                <a:gd name="T49" fmla="*/ 112 h 326"/>
                <a:gd name="T50" fmla="*/ 222 w 311"/>
                <a:gd name="T51" fmla="*/ 134 h 326"/>
                <a:gd name="T52" fmla="*/ 239 w 311"/>
                <a:gd name="T53" fmla="*/ 133 h 326"/>
                <a:gd name="T54" fmla="*/ 259 w 311"/>
                <a:gd name="T55" fmla="*/ 106 h 326"/>
                <a:gd name="T56" fmla="*/ 289 w 311"/>
                <a:gd name="T57" fmla="*/ 230 h 326"/>
                <a:gd name="T58" fmla="*/ 265 w 311"/>
                <a:gd name="T59" fmla="*/ 80 h 326"/>
                <a:gd name="T60" fmla="*/ 222 w 311"/>
                <a:gd name="T61" fmla="*/ 32 h 326"/>
                <a:gd name="T62" fmla="*/ 234 w 311"/>
                <a:gd name="T63" fmla="*/ 1 h 326"/>
                <a:gd name="T64" fmla="*/ 116 w 311"/>
                <a:gd name="T65" fmla="*/ 59 h 326"/>
                <a:gd name="T66" fmla="*/ 59 w 311"/>
                <a:gd name="T67" fmla="*/ 158 h 326"/>
                <a:gd name="T68" fmla="*/ 34 w 311"/>
                <a:gd name="T69" fmla="*/ 156 h 326"/>
                <a:gd name="T70" fmla="*/ 39 w 311"/>
                <a:gd name="T71" fmla="*/ 216 h 326"/>
                <a:gd name="T72" fmla="*/ 59 w 311"/>
                <a:gd name="T73" fmla="*/ 236 h 326"/>
                <a:gd name="T74" fmla="*/ 215 w 311"/>
                <a:gd name="T75" fmla="*/ 285 h 326"/>
                <a:gd name="T76" fmla="*/ 153 w 311"/>
                <a:gd name="T77" fmla="*/ 318 h 326"/>
                <a:gd name="T78" fmla="*/ 220 w 311"/>
                <a:gd name="T79" fmla="*/ 316 h 326"/>
                <a:gd name="T80" fmla="*/ 302 w 311"/>
                <a:gd name="T81" fmla="*/ 270 h 326"/>
                <a:gd name="T82" fmla="*/ 284 w 311"/>
                <a:gd name="T83" fmla="*/ 272 h 326"/>
                <a:gd name="T84" fmla="*/ 162 w 311"/>
                <a:gd name="T85" fmla="*/ 322 h 326"/>
                <a:gd name="T86" fmla="*/ 228 w 311"/>
                <a:gd name="T87" fmla="*/ 270 h 326"/>
                <a:gd name="T88" fmla="*/ 303 w 311"/>
                <a:gd name="T89" fmla="*/ 255 h 326"/>
                <a:gd name="T90" fmla="*/ 4 w 311"/>
                <a:gd name="T91" fmla="*/ 131 h 326"/>
                <a:gd name="T92" fmla="*/ 39 w 311"/>
                <a:gd name="T93" fmla="*/ 165 h 326"/>
                <a:gd name="T94" fmla="*/ 73 w 311"/>
                <a:gd name="T95" fmla="*/ 189 h 326"/>
                <a:gd name="T96" fmla="*/ 82 w 311"/>
                <a:gd name="T97" fmla="*/ 169 h 326"/>
                <a:gd name="T98" fmla="*/ 87 w 311"/>
                <a:gd name="T99" fmla="*/ 93 h 326"/>
                <a:gd name="T100" fmla="*/ 141 w 311"/>
                <a:gd name="T101" fmla="*/ 95 h 326"/>
                <a:gd name="T102" fmla="*/ 155 w 311"/>
                <a:gd name="T103" fmla="*/ 103 h 326"/>
                <a:gd name="T104" fmla="*/ 104 w 311"/>
                <a:gd name="T105" fmla="*/ 148 h 326"/>
                <a:gd name="T106" fmla="*/ 107 w 311"/>
                <a:gd name="T107" fmla="*/ 188 h 326"/>
                <a:gd name="T108" fmla="*/ 110 w 311"/>
                <a:gd name="T109" fmla="*/ 258 h 326"/>
                <a:gd name="T110" fmla="*/ 99 w 311"/>
                <a:gd name="T111" fmla="*/ 210 h 326"/>
                <a:gd name="T112" fmla="*/ 88 w 311"/>
                <a:gd name="T113" fmla="*/ 105 h 326"/>
                <a:gd name="T114" fmla="*/ 79 w 311"/>
                <a:gd name="T115" fmla="*/ 163 h 326"/>
                <a:gd name="T116" fmla="*/ 79 w 311"/>
                <a:gd name="T117" fmla="*/ 103 h 326"/>
                <a:gd name="T118" fmla="*/ 197 w 311"/>
                <a:gd name="T119" fmla="*/ 42 h 326"/>
                <a:gd name="T120" fmla="*/ 144 w 311"/>
                <a:gd name="T121" fmla="*/ 76 h 3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11" h="326">
                  <a:moveTo>
                    <a:pt x="309" y="263"/>
                  </a:moveTo>
                  <a:cubicBezTo>
                    <a:pt x="309" y="262"/>
                    <a:pt x="309" y="262"/>
                    <a:pt x="309" y="262"/>
                  </a:cubicBezTo>
                  <a:cubicBezTo>
                    <a:pt x="305" y="252"/>
                    <a:pt x="301" y="245"/>
                    <a:pt x="295" y="237"/>
                  </a:cubicBezTo>
                  <a:cubicBezTo>
                    <a:pt x="295" y="237"/>
                    <a:pt x="295" y="237"/>
                    <a:pt x="295" y="237"/>
                  </a:cubicBezTo>
                  <a:cubicBezTo>
                    <a:pt x="295" y="237"/>
                    <a:pt x="295" y="237"/>
                    <a:pt x="295" y="236"/>
                  </a:cubicBezTo>
                  <a:cubicBezTo>
                    <a:pt x="294" y="236"/>
                    <a:pt x="293" y="235"/>
                    <a:pt x="293" y="235"/>
                  </a:cubicBezTo>
                  <a:cubicBezTo>
                    <a:pt x="292" y="235"/>
                    <a:pt x="292" y="235"/>
                    <a:pt x="292" y="235"/>
                  </a:cubicBezTo>
                  <a:cubicBezTo>
                    <a:pt x="292" y="234"/>
                    <a:pt x="292" y="234"/>
                    <a:pt x="292" y="234"/>
                  </a:cubicBezTo>
                  <a:cubicBezTo>
                    <a:pt x="292" y="233"/>
                    <a:pt x="291" y="233"/>
                    <a:pt x="291" y="232"/>
                  </a:cubicBezTo>
                  <a:cubicBezTo>
                    <a:pt x="291" y="232"/>
                    <a:pt x="290" y="231"/>
                    <a:pt x="290" y="231"/>
                  </a:cubicBezTo>
                  <a:cubicBezTo>
                    <a:pt x="289" y="231"/>
                    <a:pt x="289" y="231"/>
                    <a:pt x="288" y="231"/>
                  </a:cubicBezTo>
                  <a:cubicBezTo>
                    <a:pt x="288" y="230"/>
                    <a:pt x="287" y="229"/>
                    <a:pt x="286" y="229"/>
                  </a:cubicBezTo>
                  <a:cubicBezTo>
                    <a:pt x="286" y="228"/>
                    <a:pt x="285" y="228"/>
                    <a:pt x="285" y="226"/>
                  </a:cubicBezTo>
                  <a:cubicBezTo>
                    <a:pt x="283" y="226"/>
                    <a:pt x="282" y="224"/>
                    <a:pt x="280" y="223"/>
                  </a:cubicBezTo>
                  <a:cubicBezTo>
                    <a:pt x="278" y="221"/>
                    <a:pt x="276" y="220"/>
                    <a:pt x="274" y="220"/>
                  </a:cubicBezTo>
                  <a:cubicBezTo>
                    <a:pt x="271" y="217"/>
                    <a:pt x="268" y="214"/>
                    <a:pt x="263" y="211"/>
                  </a:cubicBezTo>
                  <a:cubicBezTo>
                    <a:pt x="260" y="209"/>
                    <a:pt x="254" y="206"/>
                    <a:pt x="249" y="204"/>
                  </a:cubicBezTo>
                  <a:cubicBezTo>
                    <a:pt x="248" y="204"/>
                    <a:pt x="248" y="204"/>
                    <a:pt x="248" y="205"/>
                  </a:cubicBezTo>
                  <a:cubicBezTo>
                    <a:pt x="248" y="206"/>
                    <a:pt x="248" y="207"/>
                    <a:pt x="248" y="209"/>
                  </a:cubicBezTo>
                  <a:cubicBezTo>
                    <a:pt x="249" y="210"/>
                    <a:pt x="249" y="210"/>
                    <a:pt x="249" y="211"/>
                  </a:cubicBezTo>
                  <a:cubicBezTo>
                    <a:pt x="248" y="211"/>
                    <a:pt x="248" y="211"/>
                    <a:pt x="248" y="210"/>
                  </a:cubicBezTo>
                  <a:cubicBezTo>
                    <a:pt x="248" y="210"/>
                    <a:pt x="248" y="210"/>
                    <a:pt x="247" y="210"/>
                  </a:cubicBezTo>
                  <a:cubicBezTo>
                    <a:pt x="247" y="210"/>
                    <a:pt x="247" y="210"/>
                    <a:pt x="247" y="210"/>
                  </a:cubicBezTo>
                  <a:cubicBezTo>
                    <a:pt x="247" y="210"/>
                    <a:pt x="247" y="210"/>
                    <a:pt x="247" y="210"/>
                  </a:cubicBezTo>
                  <a:cubicBezTo>
                    <a:pt x="247" y="210"/>
                    <a:pt x="247" y="210"/>
                    <a:pt x="247" y="210"/>
                  </a:cubicBezTo>
                  <a:cubicBezTo>
                    <a:pt x="247" y="211"/>
                    <a:pt x="246" y="212"/>
                    <a:pt x="246" y="214"/>
                  </a:cubicBezTo>
                  <a:cubicBezTo>
                    <a:pt x="246" y="214"/>
                    <a:pt x="246" y="214"/>
                    <a:pt x="246" y="214"/>
                  </a:cubicBezTo>
                  <a:cubicBezTo>
                    <a:pt x="247" y="214"/>
                    <a:pt x="247" y="214"/>
                    <a:pt x="247" y="214"/>
                  </a:cubicBezTo>
                  <a:cubicBezTo>
                    <a:pt x="248" y="213"/>
                    <a:pt x="248" y="213"/>
                    <a:pt x="248" y="213"/>
                  </a:cubicBezTo>
                  <a:cubicBezTo>
                    <a:pt x="248" y="213"/>
                    <a:pt x="248" y="213"/>
                    <a:pt x="248" y="213"/>
                  </a:cubicBezTo>
                  <a:cubicBezTo>
                    <a:pt x="250" y="215"/>
                    <a:pt x="250" y="218"/>
                    <a:pt x="249" y="220"/>
                  </a:cubicBezTo>
                  <a:cubicBezTo>
                    <a:pt x="249" y="220"/>
                    <a:pt x="249" y="219"/>
                    <a:pt x="249" y="218"/>
                  </a:cubicBezTo>
                  <a:cubicBezTo>
                    <a:pt x="249" y="217"/>
                    <a:pt x="249" y="216"/>
                    <a:pt x="248" y="216"/>
                  </a:cubicBezTo>
                  <a:cubicBezTo>
                    <a:pt x="248" y="216"/>
                    <a:pt x="248" y="216"/>
                    <a:pt x="248" y="216"/>
                  </a:cubicBezTo>
                  <a:cubicBezTo>
                    <a:pt x="247" y="216"/>
                    <a:pt x="247" y="216"/>
                    <a:pt x="247" y="216"/>
                  </a:cubicBezTo>
                  <a:cubicBezTo>
                    <a:pt x="248" y="218"/>
                    <a:pt x="248" y="221"/>
                    <a:pt x="249" y="222"/>
                  </a:cubicBezTo>
                  <a:cubicBezTo>
                    <a:pt x="245" y="237"/>
                    <a:pt x="239" y="254"/>
                    <a:pt x="227" y="264"/>
                  </a:cubicBezTo>
                  <a:cubicBezTo>
                    <a:pt x="227" y="265"/>
                    <a:pt x="227" y="266"/>
                    <a:pt x="226" y="266"/>
                  </a:cubicBezTo>
                  <a:cubicBezTo>
                    <a:pt x="226" y="266"/>
                    <a:pt x="226" y="267"/>
                    <a:pt x="226" y="268"/>
                  </a:cubicBezTo>
                  <a:cubicBezTo>
                    <a:pt x="225" y="268"/>
                    <a:pt x="225" y="267"/>
                    <a:pt x="225" y="267"/>
                  </a:cubicBezTo>
                  <a:cubicBezTo>
                    <a:pt x="225" y="267"/>
                    <a:pt x="224" y="267"/>
                    <a:pt x="223" y="267"/>
                  </a:cubicBezTo>
                  <a:cubicBezTo>
                    <a:pt x="223" y="267"/>
                    <a:pt x="223" y="267"/>
                    <a:pt x="223" y="267"/>
                  </a:cubicBezTo>
                  <a:cubicBezTo>
                    <a:pt x="223" y="268"/>
                    <a:pt x="223" y="268"/>
                    <a:pt x="222" y="269"/>
                  </a:cubicBezTo>
                  <a:cubicBezTo>
                    <a:pt x="222" y="270"/>
                    <a:pt x="222" y="271"/>
                    <a:pt x="222" y="272"/>
                  </a:cubicBezTo>
                  <a:cubicBezTo>
                    <a:pt x="224" y="272"/>
                    <a:pt x="225" y="272"/>
                    <a:pt x="227" y="272"/>
                  </a:cubicBezTo>
                  <a:cubicBezTo>
                    <a:pt x="231" y="272"/>
                    <a:pt x="234" y="272"/>
                    <a:pt x="238" y="271"/>
                  </a:cubicBezTo>
                  <a:cubicBezTo>
                    <a:pt x="239" y="271"/>
                    <a:pt x="239" y="271"/>
                    <a:pt x="240" y="270"/>
                  </a:cubicBezTo>
                  <a:cubicBezTo>
                    <a:pt x="240" y="272"/>
                    <a:pt x="238" y="273"/>
                    <a:pt x="237" y="274"/>
                  </a:cubicBezTo>
                  <a:cubicBezTo>
                    <a:pt x="237" y="274"/>
                    <a:pt x="237" y="274"/>
                    <a:pt x="236" y="275"/>
                  </a:cubicBezTo>
                  <a:cubicBezTo>
                    <a:pt x="236" y="274"/>
                    <a:pt x="236" y="274"/>
                    <a:pt x="236" y="273"/>
                  </a:cubicBezTo>
                  <a:cubicBezTo>
                    <a:pt x="236" y="273"/>
                    <a:pt x="235" y="273"/>
                    <a:pt x="235" y="273"/>
                  </a:cubicBezTo>
                  <a:cubicBezTo>
                    <a:pt x="235" y="273"/>
                    <a:pt x="235" y="273"/>
                    <a:pt x="235" y="273"/>
                  </a:cubicBezTo>
                  <a:cubicBezTo>
                    <a:pt x="234" y="273"/>
                    <a:pt x="234" y="274"/>
                    <a:pt x="233" y="274"/>
                  </a:cubicBezTo>
                  <a:cubicBezTo>
                    <a:pt x="233" y="275"/>
                    <a:pt x="233" y="275"/>
                    <a:pt x="232" y="275"/>
                  </a:cubicBezTo>
                  <a:cubicBezTo>
                    <a:pt x="222" y="280"/>
                    <a:pt x="211" y="284"/>
                    <a:pt x="200" y="287"/>
                  </a:cubicBezTo>
                  <a:cubicBezTo>
                    <a:pt x="192" y="289"/>
                    <a:pt x="184" y="291"/>
                    <a:pt x="177" y="291"/>
                  </a:cubicBezTo>
                  <a:cubicBezTo>
                    <a:pt x="177" y="291"/>
                    <a:pt x="176" y="291"/>
                    <a:pt x="175" y="291"/>
                  </a:cubicBezTo>
                  <a:cubicBezTo>
                    <a:pt x="175" y="291"/>
                    <a:pt x="174" y="291"/>
                    <a:pt x="174" y="291"/>
                  </a:cubicBezTo>
                  <a:cubicBezTo>
                    <a:pt x="174" y="291"/>
                    <a:pt x="174" y="291"/>
                    <a:pt x="174" y="291"/>
                  </a:cubicBezTo>
                  <a:cubicBezTo>
                    <a:pt x="174" y="291"/>
                    <a:pt x="174" y="290"/>
                    <a:pt x="174" y="290"/>
                  </a:cubicBezTo>
                  <a:cubicBezTo>
                    <a:pt x="174" y="290"/>
                    <a:pt x="174" y="290"/>
                    <a:pt x="174" y="290"/>
                  </a:cubicBezTo>
                  <a:cubicBezTo>
                    <a:pt x="174" y="290"/>
                    <a:pt x="174" y="290"/>
                    <a:pt x="174" y="290"/>
                  </a:cubicBezTo>
                  <a:cubicBezTo>
                    <a:pt x="174" y="290"/>
                    <a:pt x="174" y="290"/>
                    <a:pt x="174" y="290"/>
                  </a:cubicBezTo>
                  <a:cubicBezTo>
                    <a:pt x="173" y="290"/>
                    <a:pt x="173" y="290"/>
                    <a:pt x="173" y="290"/>
                  </a:cubicBezTo>
                  <a:cubicBezTo>
                    <a:pt x="173" y="290"/>
                    <a:pt x="173" y="290"/>
                    <a:pt x="173" y="290"/>
                  </a:cubicBezTo>
                  <a:cubicBezTo>
                    <a:pt x="173" y="290"/>
                    <a:pt x="173" y="291"/>
                    <a:pt x="172" y="291"/>
                  </a:cubicBezTo>
                  <a:cubicBezTo>
                    <a:pt x="171" y="291"/>
                    <a:pt x="170" y="291"/>
                    <a:pt x="169" y="291"/>
                  </a:cubicBezTo>
                  <a:cubicBezTo>
                    <a:pt x="167" y="291"/>
                    <a:pt x="166" y="291"/>
                    <a:pt x="164" y="291"/>
                  </a:cubicBezTo>
                  <a:cubicBezTo>
                    <a:pt x="163" y="291"/>
                    <a:pt x="162" y="291"/>
                    <a:pt x="161" y="291"/>
                  </a:cubicBezTo>
                  <a:cubicBezTo>
                    <a:pt x="153" y="291"/>
                    <a:pt x="148" y="291"/>
                    <a:pt x="142" y="289"/>
                  </a:cubicBezTo>
                  <a:cubicBezTo>
                    <a:pt x="136" y="288"/>
                    <a:pt x="133" y="287"/>
                    <a:pt x="127" y="284"/>
                  </a:cubicBezTo>
                  <a:cubicBezTo>
                    <a:pt x="126" y="284"/>
                    <a:pt x="126" y="284"/>
                    <a:pt x="126" y="284"/>
                  </a:cubicBezTo>
                  <a:cubicBezTo>
                    <a:pt x="119" y="281"/>
                    <a:pt x="114" y="278"/>
                    <a:pt x="109" y="275"/>
                  </a:cubicBezTo>
                  <a:cubicBezTo>
                    <a:pt x="108" y="275"/>
                    <a:pt x="108" y="275"/>
                    <a:pt x="108" y="275"/>
                  </a:cubicBezTo>
                  <a:cubicBezTo>
                    <a:pt x="107" y="274"/>
                    <a:pt x="105" y="273"/>
                    <a:pt x="103" y="272"/>
                  </a:cubicBezTo>
                  <a:cubicBezTo>
                    <a:pt x="102" y="272"/>
                    <a:pt x="100" y="271"/>
                    <a:pt x="99" y="270"/>
                  </a:cubicBezTo>
                  <a:cubicBezTo>
                    <a:pt x="98" y="269"/>
                    <a:pt x="96" y="268"/>
                    <a:pt x="95" y="266"/>
                  </a:cubicBezTo>
                  <a:cubicBezTo>
                    <a:pt x="94" y="266"/>
                    <a:pt x="93" y="265"/>
                    <a:pt x="92" y="264"/>
                  </a:cubicBezTo>
                  <a:cubicBezTo>
                    <a:pt x="89" y="261"/>
                    <a:pt x="87" y="259"/>
                    <a:pt x="84" y="256"/>
                  </a:cubicBezTo>
                  <a:cubicBezTo>
                    <a:pt x="83" y="254"/>
                    <a:pt x="83" y="254"/>
                    <a:pt x="83" y="254"/>
                  </a:cubicBezTo>
                  <a:cubicBezTo>
                    <a:pt x="78" y="248"/>
                    <a:pt x="71" y="241"/>
                    <a:pt x="68" y="233"/>
                  </a:cubicBezTo>
                  <a:cubicBezTo>
                    <a:pt x="72" y="232"/>
                    <a:pt x="76" y="229"/>
                    <a:pt x="80" y="227"/>
                  </a:cubicBezTo>
                  <a:cubicBezTo>
                    <a:pt x="82" y="226"/>
                    <a:pt x="84" y="225"/>
                    <a:pt x="85" y="224"/>
                  </a:cubicBezTo>
                  <a:cubicBezTo>
                    <a:pt x="85" y="227"/>
                    <a:pt x="87" y="229"/>
                    <a:pt x="88" y="231"/>
                  </a:cubicBezTo>
                  <a:cubicBezTo>
                    <a:pt x="89" y="232"/>
                    <a:pt x="89" y="233"/>
                    <a:pt x="90" y="234"/>
                  </a:cubicBezTo>
                  <a:cubicBezTo>
                    <a:pt x="90" y="235"/>
                    <a:pt x="90" y="235"/>
                    <a:pt x="90" y="236"/>
                  </a:cubicBezTo>
                  <a:cubicBezTo>
                    <a:pt x="91" y="237"/>
                    <a:pt x="91" y="238"/>
                    <a:pt x="91" y="238"/>
                  </a:cubicBezTo>
                  <a:cubicBezTo>
                    <a:pt x="92" y="239"/>
                    <a:pt x="93" y="240"/>
                    <a:pt x="94" y="241"/>
                  </a:cubicBezTo>
                  <a:cubicBezTo>
                    <a:pt x="95" y="242"/>
                    <a:pt x="96" y="243"/>
                    <a:pt x="97" y="244"/>
                  </a:cubicBezTo>
                  <a:cubicBezTo>
                    <a:pt x="99" y="246"/>
                    <a:pt x="101" y="249"/>
                    <a:pt x="102" y="251"/>
                  </a:cubicBezTo>
                  <a:cubicBezTo>
                    <a:pt x="107" y="258"/>
                    <a:pt x="111" y="265"/>
                    <a:pt x="119" y="267"/>
                  </a:cubicBezTo>
                  <a:cubicBezTo>
                    <a:pt x="120" y="267"/>
                    <a:pt x="120" y="267"/>
                    <a:pt x="120" y="267"/>
                  </a:cubicBezTo>
                  <a:cubicBezTo>
                    <a:pt x="120" y="265"/>
                    <a:pt x="119" y="264"/>
                    <a:pt x="119" y="263"/>
                  </a:cubicBezTo>
                  <a:cubicBezTo>
                    <a:pt x="118" y="262"/>
                    <a:pt x="118" y="261"/>
                    <a:pt x="117" y="261"/>
                  </a:cubicBezTo>
                  <a:cubicBezTo>
                    <a:pt x="116" y="256"/>
                    <a:pt x="113" y="247"/>
                    <a:pt x="112" y="241"/>
                  </a:cubicBezTo>
                  <a:cubicBezTo>
                    <a:pt x="112" y="239"/>
                    <a:pt x="112" y="237"/>
                    <a:pt x="112" y="235"/>
                  </a:cubicBezTo>
                  <a:cubicBezTo>
                    <a:pt x="112" y="234"/>
                    <a:pt x="112" y="234"/>
                    <a:pt x="112" y="233"/>
                  </a:cubicBezTo>
                  <a:cubicBezTo>
                    <a:pt x="113" y="232"/>
                    <a:pt x="113" y="232"/>
                    <a:pt x="113" y="231"/>
                  </a:cubicBezTo>
                  <a:cubicBezTo>
                    <a:pt x="113" y="229"/>
                    <a:pt x="113" y="226"/>
                    <a:pt x="113" y="223"/>
                  </a:cubicBezTo>
                  <a:cubicBezTo>
                    <a:pt x="113" y="221"/>
                    <a:pt x="113" y="220"/>
                    <a:pt x="113" y="218"/>
                  </a:cubicBezTo>
                  <a:cubicBezTo>
                    <a:pt x="113" y="217"/>
                    <a:pt x="113" y="216"/>
                    <a:pt x="113" y="214"/>
                  </a:cubicBezTo>
                  <a:cubicBezTo>
                    <a:pt x="113" y="212"/>
                    <a:pt x="112" y="209"/>
                    <a:pt x="113" y="207"/>
                  </a:cubicBezTo>
                  <a:cubicBezTo>
                    <a:pt x="113" y="206"/>
                    <a:pt x="115" y="205"/>
                    <a:pt x="116" y="203"/>
                  </a:cubicBezTo>
                  <a:cubicBezTo>
                    <a:pt x="118" y="202"/>
                    <a:pt x="119" y="200"/>
                    <a:pt x="120" y="198"/>
                  </a:cubicBezTo>
                  <a:cubicBezTo>
                    <a:pt x="122" y="195"/>
                    <a:pt x="122" y="192"/>
                    <a:pt x="120" y="188"/>
                  </a:cubicBezTo>
                  <a:cubicBezTo>
                    <a:pt x="120" y="188"/>
                    <a:pt x="120" y="188"/>
                    <a:pt x="120" y="188"/>
                  </a:cubicBezTo>
                  <a:cubicBezTo>
                    <a:pt x="119" y="188"/>
                    <a:pt x="119" y="188"/>
                    <a:pt x="118" y="188"/>
                  </a:cubicBezTo>
                  <a:cubicBezTo>
                    <a:pt x="116" y="188"/>
                    <a:pt x="113" y="188"/>
                    <a:pt x="111" y="188"/>
                  </a:cubicBezTo>
                  <a:cubicBezTo>
                    <a:pt x="110" y="188"/>
                    <a:pt x="110" y="187"/>
                    <a:pt x="110" y="187"/>
                  </a:cubicBezTo>
                  <a:cubicBezTo>
                    <a:pt x="109" y="186"/>
                    <a:pt x="108" y="186"/>
                    <a:pt x="106" y="186"/>
                  </a:cubicBezTo>
                  <a:cubicBezTo>
                    <a:pt x="106" y="186"/>
                    <a:pt x="106" y="186"/>
                    <a:pt x="106" y="186"/>
                  </a:cubicBezTo>
                  <a:cubicBezTo>
                    <a:pt x="105" y="185"/>
                    <a:pt x="105" y="184"/>
                    <a:pt x="105" y="184"/>
                  </a:cubicBezTo>
                  <a:cubicBezTo>
                    <a:pt x="104" y="182"/>
                    <a:pt x="103" y="181"/>
                    <a:pt x="101" y="180"/>
                  </a:cubicBezTo>
                  <a:cubicBezTo>
                    <a:pt x="100" y="179"/>
                    <a:pt x="98" y="179"/>
                    <a:pt x="97" y="178"/>
                  </a:cubicBezTo>
                  <a:cubicBezTo>
                    <a:pt x="95" y="178"/>
                    <a:pt x="93" y="178"/>
                    <a:pt x="92" y="177"/>
                  </a:cubicBezTo>
                  <a:cubicBezTo>
                    <a:pt x="92" y="177"/>
                    <a:pt x="91" y="176"/>
                    <a:pt x="91" y="175"/>
                  </a:cubicBezTo>
                  <a:cubicBezTo>
                    <a:pt x="90" y="175"/>
                    <a:pt x="90" y="174"/>
                    <a:pt x="90" y="174"/>
                  </a:cubicBezTo>
                  <a:cubicBezTo>
                    <a:pt x="87" y="172"/>
                    <a:pt x="87" y="170"/>
                    <a:pt x="86" y="167"/>
                  </a:cubicBezTo>
                  <a:cubicBezTo>
                    <a:pt x="86" y="165"/>
                    <a:pt x="86" y="165"/>
                    <a:pt x="86" y="165"/>
                  </a:cubicBezTo>
                  <a:cubicBezTo>
                    <a:pt x="85" y="162"/>
                    <a:pt x="84" y="158"/>
                    <a:pt x="84" y="156"/>
                  </a:cubicBezTo>
                  <a:cubicBezTo>
                    <a:pt x="85" y="155"/>
                    <a:pt x="85" y="154"/>
                    <a:pt x="86" y="154"/>
                  </a:cubicBezTo>
                  <a:cubicBezTo>
                    <a:pt x="87" y="153"/>
                    <a:pt x="87" y="153"/>
                    <a:pt x="88" y="152"/>
                  </a:cubicBezTo>
                  <a:cubicBezTo>
                    <a:pt x="89" y="151"/>
                    <a:pt x="89" y="150"/>
                    <a:pt x="89" y="149"/>
                  </a:cubicBezTo>
                  <a:cubicBezTo>
                    <a:pt x="90" y="148"/>
                    <a:pt x="90" y="147"/>
                    <a:pt x="91" y="146"/>
                  </a:cubicBezTo>
                  <a:cubicBezTo>
                    <a:pt x="93" y="148"/>
                    <a:pt x="95" y="150"/>
                    <a:pt x="97" y="151"/>
                  </a:cubicBezTo>
                  <a:cubicBezTo>
                    <a:pt x="97" y="151"/>
                    <a:pt x="98" y="151"/>
                    <a:pt x="99" y="151"/>
                  </a:cubicBezTo>
                  <a:cubicBezTo>
                    <a:pt x="101" y="151"/>
                    <a:pt x="103" y="151"/>
                    <a:pt x="104" y="150"/>
                  </a:cubicBezTo>
                  <a:cubicBezTo>
                    <a:pt x="104" y="151"/>
                    <a:pt x="104" y="151"/>
                    <a:pt x="105" y="151"/>
                  </a:cubicBezTo>
                  <a:cubicBezTo>
                    <a:pt x="106" y="152"/>
                    <a:pt x="107" y="153"/>
                    <a:pt x="107" y="155"/>
                  </a:cubicBezTo>
                  <a:cubicBezTo>
                    <a:pt x="107" y="157"/>
                    <a:pt x="107" y="158"/>
                    <a:pt x="107" y="160"/>
                  </a:cubicBezTo>
                  <a:cubicBezTo>
                    <a:pt x="106" y="162"/>
                    <a:pt x="106" y="165"/>
                    <a:pt x="107" y="166"/>
                  </a:cubicBezTo>
                  <a:cubicBezTo>
                    <a:pt x="109" y="166"/>
                    <a:pt x="111" y="164"/>
                    <a:pt x="112" y="163"/>
                  </a:cubicBezTo>
                  <a:cubicBezTo>
                    <a:pt x="112" y="162"/>
                    <a:pt x="112" y="161"/>
                    <a:pt x="112" y="160"/>
                  </a:cubicBezTo>
                  <a:cubicBezTo>
                    <a:pt x="112" y="159"/>
                    <a:pt x="113" y="158"/>
                    <a:pt x="113" y="157"/>
                  </a:cubicBezTo>
                  <a:cubicBezTo>
                    <a:pt x="113" y="157"/>
                    <a:pt x="115" y="155"/>
                    <a:pt x="116" y="154"/>
                  </a:cubicBezTo>
                  <a:cubicBezTo>
                    <a:pt x="117" y="153"/>
                    <a:pt x="117" y="153"/>
                    <a:pt x="117" y="152"/>
                  </a:cubicBezTo>
                  <a:cubicBezTo>
                    <a:pt x="118" y="151"/>
                    <a:pt x="119" y="151"/>
                    <a:pt x="120" y="151"/>
                  </a:cubicBezTo>
                  <a:cubicBezTo>
                    <a:pt x="121" y="151"/>
                    <a:pt x="121" y="151"/>
                    <a:pt x="121" y="151"/>
                  </a:cubicBezTo>
                  <a:cubicBezTo>
                    <a:pt x="121" y="149"/>
                    <a:pt x="122" y="148"/>
                    <a:pt x="123" y="147"/>
                  </a:cubicBezTo>
                  <a:cubicBezTo>
                    <a:pt x="124" y="146"/>
                    <a:pt x="124" y="145"/>
                    <a:pt x="125" y="144"/>
                  </a:cubicBezTo>
                  <a:cubicBezTo>
                    <a:pt x="125" y="143"/>
                    <a:pt x="125" y="141"/>
                    <a:pt x="124" y="140"/>
                  </a:cubicBezTo>
                  <a:cubicBezTo>
                    <a:pt x="124" y="138"/>
                    <a:pt x="124" y="137"/>
                    <a:pt x="124" y="135"/>
                  </a:cubicBezTo>
                  <a:cubicBezTo>
                    <a:pt x="126" y="131"/>
                    <a:pt x="129" y="126"/>
                    <a:pt x="134" y="122"/>
                  </a:cubicBezTo>
                  <a:cubicBezTo>
                    <a:pt x="135" y="120"/>
                    <a:pt x="137" y="119"/>
                    <a:pt x="139" y="118"/>
                  </a:cubicBezTo>
                  <a:cubicBezTo>
                    <a:pt x="142" y="115"/>
                    <a:pt x="146" y="112"/>
                    <a:pt x="148" y="107"/>
                  </a:cubicBezTo>
                  <a:cubicBezTo>
                    <a:pt x="151" y="107"/>
                    <a:pt x="153" y="106"/>
                    <a:pt x="155" y="105"/>
                  </a:cubicBezTo>
                  <a:cubicBezTo>
                    <a:pt x="155" y="105"/>
                    <a:pt x="155" y="105"/>
                    <a:pt x="155" y="105"/>
                  </a:cubicBezTo>
                  <a:cubicBezTo>
                    <a:pt x="156" y="105"/>
                    <a:pt x="157" y="106"/>
                    <a:pt x="158" y="107"/>
                  </a:cubicBezTo>
                  <a:cubicBezTo>
                    <a:pt x="159" y="107"/>
                    <a:pt x="160" y="108"/>
                    <a:pt x="161" y="108"/>
                  </a:cubicBezTo>
                  <a:cubicBezTo>
                    <a:pt x="163" y="108"/>
                    <a:pt x="164" y="105"/>
                    <a:pt x="165" y="102"/>
                  </a:cubicBezTo>
                  <a:cubicBezTo>
                    <a:pt x="165" y="97"/>
                    <a:pt x="163" y="92"/>
                    <a:pt x="160" y="91"/>
                  </a:cubicBezTo>
                  <a:cubicBezTo>
                    <a:pt x="160" y="91"/>
                    <a:pt x="160" y="91"/>
                    <a:pt x="160" y="92"/>
                  </a:cubicBezTo>
                  <a:cubicBezTo>
                    <a:pt x="160" y="92"/>
                    <a:pt x="160" y="92"/>
                    <a:pt x="160" y="92"/>
                  </a:cubicBezTo>
                  <a:cubicBezTo>
                    <a:pt x="160" y="92"/>
                    <a:pt x="160" y="92"/>
                    <a:pt x="159" y="92"/>
                  </a:cubicBezTo>
                  <a:cubicBezTo>
                    <a:pt x="159" y="92"/>
                    <a:pt x="159" y="92"/>
                    <a:pt x="159" y="92"/>
                  </a:cubicBezTo>
                  <a:cubicBezTo>
                    <a:pt x="159" y="92"/>
                    <a:pt x="158" y="92"/>
                    <a:pt x="158" y="93"/>
                  </a:cubicBezTo>
                  <a:cubicBezTo>
                    <a:pt x="157" y="92"/>
                    <a:pt x="155" y="93"/>
                    <a:pt x="154" y="94"/>
                  </a:cubicBezTo>
                  <a:cubicBezTo>
                    <a:pt x="153" y="94"/>
                    <a:pt x="152" y="94"/>
                    <a:pt x="151" y="95"/>
                  </a:cubicBezTo>
                  <a:cubicBezTo>
                    <a:pt x="144" y="96"/>
                    <a:pt x="140" y="93"/>
                    <a:pt x="138" y="87"/>
                  </a:cubicBezTo>
                  <a:cubicBezTo>
                    <a:pt x="137" y="86"/>
                    <a:pt x="136" y="86"/>
                    <a:pt x="136" y="85"/>
                  </a:cubicBezTo>
                  <a:cubicBezTo>
                    <a:pt x="135" y="84"/>
                    <a:pt x="134" y="83"/>
                    <a:pt x="132" y="82"/>
                  </a:cubicBezTo>
                  <a:cubicBezTo>
                    <a:pt x="131" y="83"/>
                    <a:pt x="130" y="83"/>
                    <a:pt x="128" y="83"/>
                  </a:cubicBezTo>
                  <a:cubicBezTo>
                    <a:pt x="126" y="83"/>
                    <a:pt x="124" y="83"/>
                    <a:pt x="123" y="83"/>
                  </a:cubicBezTo>
                  <a:cubicBezTo>
                    <a:pt x="122" y="83"/>
                    <a:pt x="122" y="83"/>
                    <a:pt x="122" y="83"/>
                  </a:cubicBezTo>
                  <a:cubicBezTo>
                    <a:pt x="120" y="77"/>
                    <a:pt x="115" y="76"/>
                    <a:pt x="109" y="76"/>
                  </a:cubicBezTo>
                  <a:cubicBezTo>
                    <a:pt x="106" y="76"/>
                    <a:pt x="103" y="76"/>
                    <a:pt x="100" y="75"/>
                  </a:cubicBezTo>
                  <a:cubicBezTo>
                    <a:pt x="102" y="72"/>
                    <a:pt x="105" y="70"/>
                    <a:pt x="108" y="68"/>
                  </a:cubicBezTo>
                  <a:cubicBezTo>
                    <a:pt x="110" y="67"/>
                    <a:pt x="111" y="66"/>
                    <a:pt x="112" y="65"/>
                  </a:cubicBezTo>
                  <a:cubicBezTo>
                    <a:pt x="113" y="65"/>
                    <a:pt x="114" y="64"/>
                    <a:pt x="115" y="63"/>
                  </a:cubicBezTo>
                  <a:cubicBezTo>
                    <a:pt x="116" y="63"/>
                    <a:pt x="116" y="62"/>
                    <a:pt x="117" y="61"/>
                  </a:cubicBezTo>
                  <a:cubicBezTo>
                    <a:pt x="118" y="61"/>
                    <a:pt x="119" y="60"/>
                    <a:pt x="120" y="60"/>
                  </a:cubicBezTo>
                  <a:cubicBezTo>
                    <a:pt x="121" y="59"/>
                    <a:pt x="122" y="58"/>
                    <a:pt x="123" y="57"/>
                  </a:cubicBezTo>
                  <a:cubicBezTo>
                    <a:pt x="124" y="57"/>
                    <a:pt x="125" y="56"/>
                    <a:pt x="125" y="56"/>
                  </a:cubicBezTo>
                  <a:cubicBezTo>
                    <a:pt x="128" y="54"/>
                    <a:pt x="131" y="51"/>
                    <a:pt x="135" y="50"/>
                  </a:cubicBezTo>
                  <a:cubicBezTo>
                    <a:pt x="135" y="51"/>
                    <a:pt x="136" y="51"/>
                    <a:pt x="136" y="52"/>
                  </a:cubicBezTo>
                  <a:cubicBezTo>
                    <a:pt x="136" y="53"/>
                    <a:pt x="136" y="53"/>
                    <a:pt x="136" y="53"/>
                  </a:cubicBezTo>
                  <a:cubicBezTo>
                    <a:pt x="137" y="62"/>
                    <a:pt x="137" y="70"/>
                    <a:pt x="140" y="77"/>
                  </a:cubicBezTo>
                  <a:cubicBezTo>
                    <a:pt x="140" y="77"/>
                    <a:pt x="140" y="78"/>
                    <a:pt x="140" y="78"/>
                  </a:cubicBezTo>
                  <a:cubicBezTo>
                    <a:pt x="141" y="80"/>
                    <a:pt x="141" y="82"/>
                    <a:pt x="143" y="82"/>
                  </a:cubicBezTo>
                  <a:cubicBezTo>
                    <a:pt x="143" y="82"/>
                    <a:pt x="143" y="82"/>
                    <a:pt x="143" y="82"/>
                  </a:cubicBezTo>
                  <a:cubicBezTo>
                    <a:pt x="144" y="82"/>
                    <a:pt x="144" y="82"/>
                    <a:pt x="144" y="81"/>
                  </a:cubicBezTo>
                  <a:cubicBezTo>
                    <a:pt x="144" y="81"/>
                    <a:pt x="144" y="81"/>
                    <a:pt x="144" y="80"/>
                  </a:cubicBezTo>
                  <a:cubicBezTo>
                    <a:pt x="144" y="80"/>
                    <a:pt x="143" y="79"/>
                    <a:pt x="143" y="79"/>
                  </a:cubicBezTo>
                  <a:cubicBezTo>
                    <a:pt x="144" y="79"/>
                    <a:pt x="144" y="79"/>
                    <a:pt x="144" y="79"/>
                  </a:cubicBezTo>
                  <a:cubicBezTo>
                    <a:pt x="144" y="79"/>
                    <a:pt x="144" y="79"/>
                    <a:pt x="144" y="79"/>
                  </a:cubicBezTo>
                  <a:cubicBezTo>
                    <a:pt x="144" y="79"/>
                    <a:pt x="145" y="79"/>
                    <a:pt x="145" y="79"/>
                  </a:cubicBezTo>
                  <a:cubicBezTo>
                    <a:pt x="145" y="79"/>
                    <a:pt x="145" y="79"/>
                    <a:pt x="146" y="79"/>
                  </a:cubicBezTo>
                  <a:cubicBezTo>
                    <a:pt x="149" y="76"/>
                    <a:pt x="153" y="73"/>
                    <a:pt x="157" y="71"/>
                  </a:cubicBezTo>
                  <a:cubicBezTo>
                    <a:pt x="157" y="71"/>
                    <a:pt x="157" y="71"/>
                    <a:pt x="157" y="71"/>
                  </a:cubicBezTo>
                  <a:cubicBezTo>
                    <a:pt x="157" y="77"/>
                    <a:pt x="158" y="85"/>
                    <a:pt x="162" y="91"/>
                  </a:cubicBezTo>
                  <a:cubicBezTo>
                    <a:pt x="162" y="91"/>
                    <a:pt x="163" y="91"/>
                    <a:pt x="163" y="92"/>
                  </a:cubicBezTo>
                  <a:cubicBezTo>
                    <a:pt x="164" y="92"/>
                    <a:pt x="165" y="93"/>
                    <a:pt x="166" y="93"/>
                  </a:cubicBezTo>
                  <a:cubicBezTo>
                    <a:pt x="167" y="95"/>
                    <a:pt x="170" y="99"/>
                    <a:pt x="171" y="102"/>
                  </a:cubicBezTo>
                  <a:cubicBezTo>
                    <a:pt x="171" y="102"/>
                    <a:pt x="170" y="102"/>
                    <a:pt x="170" y="103"/>
                  </a:cubicBezTo>
                  <a:cubicBezTo>
                    <a:pt x="170" y="103"/>
                    <a:pt x="170" y="104"/>
                    <a:pt x="170" y="105"/>
                  </a:cubicBezTo>
                  <a:cubicBezTo>
                    <a:pt x="170" y="105"/>
                    <a:pt x="170" y="105"/>
                    <a:pt x="171" y="105"/>
                  </a:cubicBezTo>
                  <a:cubicBezTo>
                    <a:pt x="171" y="105"/>
                    <a:pt x="171" y="105"/>
                    <a:pt x="171" y="105"/>
                  </a:cubicBezTo>
                  <a:cubicBezTo>
                    <a:pt x="172" y="104"/>
                    <a:pt x="172" y="103"/>
                    <a:pt x="172" y="103"/>
                  </a:cubicBezTo>
                  <a:cubicBezTo>
                    <a:pt x="172" y="102"/>
                    <a:pt x="172" y="101"/>
                    <a:pt x="172" y="100"/>
                  </a:cubicBezTo>
                  <a:cubicBezTo>
                    <a:pt x="172" y="98"/>
                    <a:pt x="171" y="97"/>
                    <a:pt x="170" y="96"/>
                  </a:cubicBezTo>
                  <a:cubicBezTo>
                    <a:pt x="170" y="94"/>
                    <a:pt x="169" y="93"/>
                    <a:pt x="168" y="91"/>
                  </a:cubicBezTo>
                  <a:cubicBezTo>
                    <a:pt x="162" y="90"/>
                    <a:pt x="161" y="84"/>
                    <a:pt x="160" y="78"/>
                  </a:cubicBezTo>
                  <a:cubicBezTo>
                    <a:pt x="160" y="76"/>
                    <a:pt x="159" y="73"/>
                    <a:pt x="159" y="71"/>
                  </a:cubicBezTo>
                  <a:cubicBezTo>
                    <a:pt x="159" y="71"/>
                    <a:pt x="158" y="70"/>
                    <a:pt x="158" y="70"/>
                  </a:cubicBezTo>
                  <a:cubicBezTo>
                    <a:pt x="157" y="70"/>
                    <a:pt x="157" y="70"/>
                    <a:pt x="157" y="70"/>
                  </a:cubicBezTo>
                  <a:cubicBezTo>
                    <a:pt x="165" y="66"/>
                    <a:pt x="175" y="64"/>
                    <a:pt x="184" y="62"/>
                  </a:cubicBezTo>
                  <a:cubicBezTo>
                    <a:pt x="185" y="64"/>
                    <a:pt x="189" y="69"/>
                    <a:pt x="192" y="69"/>
                  </a:cubicBezTo>
                  <a:cubicBezTo>
                    <a:pt x="192" y="69"/>
                    <a:pt x="192" y="69"/>
                    <a:pt x="192" y="69"/>
                  </a:cubicBezTo>
                  <a:cubicBezTo>
                    <a:pt x="192" y="69"/>
                    <a:pt x="192" y="70"/>
                    <a:pt x="192" y="70"/>
                  </a:cubicBezTo>
                  <a:cubicBezTo>
                    <a:pt x="192" y="71"/>
                    <a:pt x="192" y="71"/>
                    <a:pt x="192" y="72"/>
                  </a:cubicBezTo>
                  <a:cubicBezTo>
                    <a:pt x="192" y="72"/>
                    <a:pt x="192" y="73"/>
                    <a:pt x="193" y="73"/>
                  </a:cubicBezTo>
                  <a:cubicBezTo>
                    <a:pt x="193" y="73"/>
                    <a:pt x="194" y="74"/>
                    <a:pt x="193" y="75"/>
                  </a:cubicBezTo>
                  <a:cubicBezTo>
                    <a:pt x="193" y="77"/>
                    <a:pt x="191" y="78"/>
                    <a:pt x="189" y="79"/>
                  </a:cubicBezTo>
                  <a:cubicBezTo>
                    <a:pt x="188" y="79"/>
                    <a:pt x="186" y="80"/>
                    <a:pt x="185" y="81"/>
                  </a:cubicBezTo>
                  <a:cubicBezTo>
                    <a:pt x="185" y="82"/>
                    <a:pt x="185" y="83"/>
                    <a:pt x="184" y="84"/>
                  </a:cubicBezTo>
                  <a:cubicBezTo>
                    <a:pt x="184" y="85"/>
                    <a:pt x="184" y="86"/>
                    <a:pt x="184" y="86"/>
                  </a:cubicBezTo>
                  <a:cubicBezTo>
                    <a:pt x="182" y="89"/>
                    <a:pt x="179" y="91"/>
                    <a:pt x="175" y="91"/>
                  </a:cubicBezTo>
                  <a:cubicBezTo>
                    <a:pt x="175" y="91"/>
                    <a:pt x="175" y="92"/>
                    <a:pt x="175" y="92"/>
                  </a:cubicBezTo>
                  <a:cubicBezTo>
                    <a:pt x="174" y="93"/>
                    <a:pt x="174" y="93"/>
                    <a:pt x="174" y="94"/>
                  </a:cubicBezTo>
                  <a:cubicBezTo>
                    <a:pt x="173" y="96"/>
                    <a:pt x="172" y="98"/>
                    <a:pt x="172" y="101"/>
                  </a:cubicBezTo>
                  <a:cubicBezTo>
                    <a:pt x="172" y="101"/>
                    <a:pt x="172" y="101"/>
                    <a:pt x="173" y="101"/>
                  </a:cubicBezTo>
                  <a:cubicBezTo>
                    <a:pt x="173" y="101"/>
                    <a:pt x="173" y="101"/>
                    <a:pt x="173" y="101"/>
                  </a:cubicBezTo>
                  <a:cubicBezTo>
                    <a:pt x="175" y="100"/>
                    <a:pt x="175" y="99"/>
                    <a:pt x="176" y="98"/>
                  </a:cubicBezTo>
                  <a:cubicBezTo>
                    <a:pt x="176" y="98"/>
                    <a:pt x="176" y="97"/>
                    <a:pt x="176" y="97"/>
                  </a:cubicBezTo>
                  <a:cubicBezTo>
                    <a:pt x="176" y="97"/>
                    <a:pt x="176" y="97"/>
                    <a:pt x="176" y="97"/>
                  </a:cubicBezTo>
                  <a:cubicBezTo>
                    <a:pt x="176" y="97"/>
                    <a:pt x="175" y="94"/>
                    <a:pt x="177" y="93"/>
                  </a:cubicBezTo>
                  <a:cubicBezTo>
                    <a:pt x="181" y="93"/>
                    <a:pt x="181" y="93"/>
                    <a:pt x="181" y="93"/>
                  </a:cubicBezTo>
                  <a:cubicBezTo>
                    <a:pt x="181" y="93"/>
                    <a:pt x="181" y="93"/>
                    <a:pt x="181" y="93"/>
                  </a:cubicBezTo>
                  <a:cubicBezTo>
                    <a:pt x="181" y="92"/>
                    <a:pt x="182" y="91"/>
                    <a:pt x="183" y="91"/>
                  </a:cubicBezTo>
                  <a:cubicBezTo>
                    <a:pt x="184" y="90"/>
                    <a:pt x="185" y="89"/>
                    <a:pt x="185" y="88"/>
                  </a:cubicBezTo>
                  <a:cubicBezTo>
                    <a:pt x="186" y="88"/>
                    <a:pt x="186" y="87"/>
                    <a:pt x="186" y="86"/>
                  </a:cubicBezTo>
                  <a:cubicBezTo>
                    <a:pt x="186" y="85"/>
                    <a:pt x="186" y="84"/>
                    <a:pt x="187" y="84"/>
                  </a:cubicBezTo>
                  <a:cubicBezTo>
                    <a:pt x="188" y="82"/>
                    <a:pt x="189" y="81"/>
                    <a:pt x="191" y="80"/>
                  </a:cubicBezTo>
                  <a:cubicBezTo>
                    <a:pt x="193" y="79"/>
                    <a:pt x="195" y="78"/>
                    <a:pt x="196" y="75"/>
                  </a:cubicBezTo>
                  <a:cubicBezTo>
                    <a:pt x="195" y="74"/>
                    <a:pt x="195" y="72"/>
                    <a:pt x="194" y="70"/>
                  </a:cubicBezTo>
                  <a:cubicBezTo>
                    <a:pt x="194" y="69"/>
                    <a:pt x="194" y="68"/>
                    <a:pt x="193" y="67"/>
                  </a:cubicBezTo>
                  <a:cubicBezTo>
                    <a:pt x="193" y="67"/>
                    <a:pt x="193" y="67"/>
                    <a:pt x="193" y="67"/>
                  </a:cubicBezTo>
                  <a:cubicBezTo>
                    <a:pt x="190" y="67"/>
                    <a:pt x="187" y="64"/>
                    <a:pt x="186" y="61"/>
                  </a:cubicBezTo>
                  <a:cubicBezTo>
                    <a:pt x="194" y="59"/>
                    <a:pt x="200" y="58"/>
                    <a:pt x="208" y="57"/>
                  </a:cubicBezTo>
                  <a:cubicBezTo>
                    <a:pt x="209" y="57"/>
                    <a:pt x="209" y="57"/>
                    <a:pt x="209" y="58"/>
                  </a:cubicBezTo>
                  <a:cubicBezTo>
                    <a:pt x="209" y="58"/>
                    <a:pt x="209" y="58"/>
                    <a:pt x="210" y="58"/>
                  </a:cubicBezTo>
                  <a:cubicBezTo>
                    <a:pt x="214" y="55"/>
                    <a:pt x="211" y="52"/>
                    <a:pt x="209" y="48"/>
                  </a:cubicBezTo>
                  <a:cubicBezTo>
                    <a:pt x="208" y="47"/>
                    <a:pt x="207" y="46"/>
                    <a:pt x="207" y="45"/>
                  </a:cubicBezTo>
                  <a:cubicBezTo>
                    <a:pt x="210" y="46"/>
                    <a:pt x="212" y="46"/>
                    <a:pt x="214" y="47"/>
                  </a:cubicBezTo>
                  <a:cubicBezTo>
                    <a:pt x="214" y="47"/>
                    <a:pt x="215" y="47"/>
                    <a:pt x="215" y="47"/>
                  </a:cubicBezTo>
                  <a:cubicBezTo>
                    <a:pt x="216" y="47"/>
                    <a:pt x="217" y="47"/>
                    <a:pt x="218" y="47"/>
                  </a:cubicBezTo>
                  <a:cubicBezTo>
                    <a:pt x="219" y="47"/>
                    <a:pt x="219" y="47"/>
                    <a:pt x="220" y="48"/>
                  </a:cubicBezTo>
                  <a:cubicBezTo>
                    <a:pt x="222" y="48"/>
                    <a:pt x="224" y="50"/>
                    <a:pt x="227" y="51"/>
                  </a:cubicBezTo>
                  <a:cubicBezTo>
                    <a:pt x="228" y="52"/>
                    <a:pt x="229" y="52"/>
                    <a:pt x="230" y="53"/>
                  </a:cubicBezTo>
                  <a:cubicBezTo>
                    <a:pt x="231" y="54"/>
                    <a:pt x="232" y="54"/>
                    <a:pt x="234" y="55"/>
                  </a:cubicBezTo>
                  <a:cubicBezTo>
                    <a:pt x="236" y="56"/>
                    <a:pt x="238" y="57"/>
                    <a:pt x="239" y="58"/>
                  </a:cubicBezTo>
                  <a:cubicBezTo>
                    <a:pt x="245" y="62"/>
                    <a:pt x="251" y="68"/>
                    <a:pt x="256" y="73"/>
                  </a:cubicBezTo>
                  <a:cubicBezTo>
                    <a:pt x="259" y="76"/>
                    <a:pt x="259" y="76"/>
                    <a:pt x="259" y="76"/>
                  </a:cubicBezTo>
                  <a:cubicBezTo>
                    <a:pt x="267" y="86"/>
                    <a:pt x="276" y="96"/>
                    <a:pt x="282" y="107"/>
                  </a:cubicBezTo>
                  <a:cubicBezTo>
                    <a:pt x="281" y="107"/>
                    <a:pt x="280" y="107"/>
                    <a:pt x="279" y="107"/>
                  </a:cubicBezTo>
                  <a:cubicBezTo>
                    <a:pt x="278" y="108"/>
                    <a:pt x="277" y="108"/>
                    <a:pt x="275" y="108"/>
                  </a:cubicBezTo>
                  <a:cubicBezTo>
                    <a:pt x="275" y="108"/>
                    <a:pt x="274" y="108"/>
                    <a:pt x="274" y="108"/>
                  </a:cubicBezTo>
                  <a:cubicBezTo>
                    <a:pt x="272" y="107"/>
                    <a:pt x="272" y="106"/>
                    <a:pt x="271" y="105"/>
                  </a:cubicBezTo>
                  <a:cubicBezTo>
                    <a:pt x="270" y="104"/>
                    <a:pt x="269" y="102"/>
                    <a:pt x="266" y="102"/>
                  </a:cubicBezTo>
                  <a:cubicBezTo>
                    <a:pt x="265" y="103"/>
                    <a:pt x="264" y="104"/>
                    <a:pt x="264" y="105"/>
                  </a:cubicBezTo>
                  <a:cubicBezTo>
                    <a:pt x="263" y="105"/>
                    <a:pt x="263" y="105"/>
                    <a:pt x="263" y="106"/>
                  </a:cubicBezTo>
                  <a:cubicBezTo>
                    <a:pt x="262" y="104"/>
                    <a:pt x="260" y="104"/>
                    <a:pt x="258" y="103"/>
                  </a:cubicBezTo>
                  <a:cubicBezTo>
                    <a:pt x="257" y="103"/>
                    <a:pt x="256" y="103"/>
                    <a:pt x="254" y="102"/>
                  </a:cubicBezTo>
                  <a:cubicBezTo>
                    <a:pt x="253" y="103"/>
                    <a:pt x="253" y="104"/>
                    <a:pt x="252" y="105"/>
                  </a:cubicBezTo>
                  <a:cubicBezTo>
                    <a:pt x="252" y="106"/>
                    <a:pt x="252" y="108"/>
                    <a:pt x="250" y="108"/>
                  </a:cubicBezTo>
                  <a:cubicBezTo>
                    <a:pt x="249" y="108"/>
                    <a:pt x="248" y="107"/>
                    <a:pt x="247" y="107"/>
                  </a:cubicBezTo>
                  <a:cubicBezTo>
                    <a:pt x="246" y="106"/>
                    <a:pt x="244" y="105"/>
                    <a:pt x="243" y="105"/>
                  </a:cubicBezTo>
                  <a:cubicBezTo>
                    <a:pt x="243" y="105"/>
                    <a:pt x="243" y="105"/>
                    <a:pt x="243" y="105"/>
                  </a:cubicBezTo>
                  <a:cubicBezTo>
                    <a:pt x="241" y="111"/>
                    <a:pt x="244" y="117"/>
                    <a:pt x="246" y="120"/>
                  </a:cubicBezTo>
                  <a:cubicBezTo>
                    <a:pt x="246" y="119"/>
                    <a:pt x="245" y="120"/>
                    <a:pt x="244" y="120"/>
                  </a:cubicBezTo>
                  <a:cubicBezTo>
                    <a:pt x="244" y="121"/>
                    <a:pt x="244" y="121"/>
                    <a:pt x="244" y="122"/>
                  </a:cubicBezTo>
                  <a:cubicBezTo>
                    <a:pt x="244" y="124"/>
                    <a:pt x="244" y="126"/>
                    <a:pt x="243" y="128"/>
                  </a:cubicBezTo>
                  <a:cubicBezTo>
                    <a:pt x="244" y="122"/>
                    <a:pt x="242" y="116"/>
                    <a:pt x="241" y="111"/>
                  </a:cubicBezTo>
                  <a:cubicBezTo>
                    <a:pt x="238" y="110"/>
                    <a:pt x="236" y="110"/>
                    <a:pt x="234" y="111"/>
                  </a:cubicBezTo>
                  <a:cubicBezTo>
                    <a:pt x="234" y="110"/>
                    <a:pt x="233" y="110"/>
                    <a:pt x="233" y="109"/>
                  </a:cubicBezTo>
                  <a:cubicBezTo>
                    <a:pt x="232" y="109"/>
                    <a:pt x="232" y="108"/>
                    <a:pt x="230" y="108"/>
                  </a:cubicBezTo>
                  <a:cubicBezTo>
                    <a:pt x="230" y="108"/>
                    <a:pt x="230" y="108"/>
                    <a:pt x="230" y="108"/>
                  </a:cubicBezTo>
                  <a:cubicBezTo>
                    <a:pt x="229" y="110"/>
                    <a:pt x="230" y="111"/>
                    <a:pt x="230" y="112"/>
                  </a:cubicBezTo>
                  <a:cubicBezTo>
                    <a:pt x="231" y="113"/>
                    <a:pt x="231" y="114"/>
                    <a:pt x="231" y="115"/>
                  </a:cubicBezTo>
                  <a:cubicBezTo>
                    <a:pt x="230" y="116"/>
                    <a:pt x="229" y="117"/>
                    <a:pt x="229" y="117"/>
                  </a:cubicBezTo>
                  <a:cubicBezTo>
                    <a:pt x="228" y="117"/>
                    <a:pt x="227" y="117"/>
                    <a:pt x="227" y="118"/>
                  </a:cubicBezTo>
                  <a:cubicBezTo>
                    <a:pt x="226" y="119"/>
                    <a:pt x="226" y="119"/>
                    <a:pt x="226" y="120"/>
                  </a:cubicBezTo>
                  <a:cubicBezTo>
                    <a:pt x="226" y="120"/>
                    <a:pt x="226" y="121"/>
                    <a:pt x="227" y="121"/>
                  </a:cubicBezTo>
                  <a:cubicBezTo>
                    <a:pt x="226" y="122"/>
                    <a:pt x="225" y="122"/>
                    <a:pt x="224" y="123"/>
                  </a:cubicBezTo>
                  <a:cubicBezTo>
                    <a:pt x="224" y="123"/>
                    <a:pt x="223" y="123"/>
                    <a:pt x="222" y="124"/>
                  </a:cubicBezTo>
                  <a:cubicBezTo>
                    <a:pt x="222" y="125"/>
                    <a:pt x="222" y="126"/>
                    <a:pt x="222" y="127"/>
                  </a:cubicBezTo>
                  <a:cubicBezTo>
                    <a:pt x="221" y="129"/>
                    <a:pt x="221" y="131"/>
                    <a:pt x="220" y="132"/>
                  </a:cubicBezTo>
                  <a:cubicBezTo>
                    <a:pt x="217" y="131"/>
                    <a:pt x="216" y="131"/>
                    <a:pt x="215" y="131"/>
                  </a:cubicBezTo>
                  <a:cubicBezTo>
                    <a:pt x="214" y="130"/>
                    <a:pt x="213" y="130"/>
                    <a:pt x="212" y="130"/>
                  </a:cubicBezTo>
                  <a:cubicBezTo>
                    <a:pt x="211" y="130"/>
                    <a:pt x="211" y="130"/>
                    <a:pt x="211" y="130"/>
                  </a:cubicBezTo>
                  <a:cubicBezTo>
                    <a:pt x="210" y="130"/>
                    <a:pt x="210" y="130"/>
                    <a:pt x="209" y="131"/>
                  </a:cubicBezTo>
                  <a:cubicBezTo>
                    <a:pt x="209" y="131"/>
                    <a:pt x="209" y="132"/>
                    <a:pt x="208" y="132"/>
                  </a:cubicBezTo>
                  <a:cubicBezTo>
                    <a:pt x="208" y="132"/>
                    <a:pt x="208" y="132"/>
                    <a:pt x="208" y="132"/>
                  </a:cubicBezTo>
                  <a:cubicBezTo>
                    <a:pt x="206" y="130"/>
                    <a:pt x="205" y="125"/>
                    <a:pt x="204" y="122"/>
                  </a:cubicBezTo>
                  <a:cubicBezTo>
                    <a:pt x="204" y="120"/>
                    <a:pt x="204" y="117"/>
                    <a:pt x="204" y="116"/>
                  </a:cubicBezTo>
                  <a:cubicBezTo>
                    <a:pt x="205" y="117"/>
                    <a:pt x="207" y="118"/>
                    <a:pt x="209" y="118"/>
                  </a:cubicBezTo>
                  <a:cubicBezTo>
                    <a:pt x="213" y="118"/>
                    <a:pt x="218" y="115"/>
                    <a:pt x="220" y="112"/>
                  </a:cubicBezTo>
                  <a:cubicBezTo>
                    <a:pt x="221" y="112"/>
                    <a:pt x="221" y="111"/>
                    <a:pt x="221" y="110"/>
                  </a:cubicBezTo>
                  <a:cubicBezTo>
                    <a:pt x="221" y="109"/>
                    <a:pt x="221" y="108"/>
                    <a:pt x="221" y="108"/>
                  </a:cubicBezTo>
                  <a:cubicBezTo>
                    <a:pt x="221" y="107"/>
                    <a:pt x="221" y="107"/>
                    <a:pt x="221" y="106"/>
                  </a:cubicBezTo>
                  <a:cubicBezTo>
                    <a:pt x="220" y="106"/>
                    <a:pt x="220" y="105"/>
                    <a:pt x="220" y="104"/>
                  </a:cubicBezTo>
                  <a:cubicBezTo>
                    <a:pt x="221" y="104"/>
                    <a:pt x="222" y="103"/>
                    <a:pt x="223" y="103"/>
                  </a:cubicBezTo>
                  <a:cubicBezTo>
                    <a:pt x="225" y="103"/>
                    <a:pt x="226" y="102"/>
                    <a:pt x="227" y="101"/>
                  </a:cubicBezTo>
                  <a:cubicBezTo>
                    <a:pt x="227" y="99"/>
                    <a:pt x="228" y="96"/>
                    <a:pt x="228" y="95"/>
                  </a:cubicBezTo>
                  <a:cubicBezTo>
                    <a:pt x="233" y="94"/>
                    <a:pt x="236" y="92"/>
                    <a:pt x="239" y="89"/>
                  </a:cubicBezTo>
                  <a:cubicBezTo>
                    <a:pt x="242" y="87"/>
                    <a:pt x="245" y="84"/>
                    <a:pt x="251" y="84"/>
                  </a:cubicBezTo>
                  <a:cubicBezTo>
                    <a:pt x="251" y="84"/>
                    <a:pt x="251" y="84"/>
                    <a:pt x="251" y="84"/>
                  </a:cubicBezTo>
                  <a:cubicBezTo>
                    <a:pt x="253" y="80"/>
                    <a:pt x="251" y="78"/>
                    <a:pt x="249" y="76"/>
                  </a:cubicBezTo>
                  <a:cubicBezTo>
                    <a:pt x="248" y="75"/>
                    <a:pt x="247" y="75"/>
                    <a:pt x="247" y="74"/>
                  </a:cubicBezTo>
                  <a:cubicBezTo>
                    <a:pt x="241" y="73"/>
                    <a:pt x="239" y="70"/>
                    <a:pt x="238" y="67"/>
                  </a:cubicBezTo>
                  <a:cubicBezTo>
                    <a:pt x="238" y="66"/>
                    <a:pt x="239" y="65"/>
                    <a:pt x="239" y="64"/>
                  </a:cubicBezTo>
                  <a:cubicBezTo>
                    <a:pt x="240" y="62"/>
                    <a:pt x="241" y="61"/>
                    <a:pt x="240" y="60"/>
                  </a:cubicBezTo>
                  <a:cubicBezTo>
                    <a:pt x="240" y="59"/>
                    <a:pt x="239" y="59"/>
                    <a:pt x="238" y="58"/>
                  </a:cubicBezTo>
                  <a:cubicBezTo>
                    <a:pt x="238" y="58"/>
                    <a:pt x="238" y="58"/>
                    <a:pt x="238" y="59"/>
                  </a:cubicBezTo>
                  <a:cubicBezTo>
                    <a:pt x="238" y="59"/>
                    <a:pt x="238" y="59"/>
                    <a:pt x="238" y="59"/>
                  </a:cubicBezTo>
                  <a:cubicBezTo>
                    <a:pt x="239" y="60"/>
                    <a:pt x="238" y="62"/>
                    <a:pt x="237" y="63"/>
                  </a:cubicBezTo>
                  <a:cubicBezTo>
                    <a:pt x="237" y="65"/>
                    <a:pt x="236" y="67"/>
                    <a:pt x="236" y="68"/>
                  </a:cubicBezTo>
                  <a:cubicBezTo>
                    <a:pt x="237" y="71"/>
                    <a:pt x="241" y="75"/>
                    <a:pt x="244" y="75"/>
                  </a:cubicBezTo>
                  <a:cubicBezTo>
                    <a:pt x="244" y="75"/>
                    <a:pt x="245" y="75"/>
                    <a:pt x="245" y="75"/>
                  </a:cubicBezTo>
                  <a:cubicBezTo>
                    <a:pt x="245" y="76"/>
                    <a:pt x="246" y="77"/>
                    <a:pt x="247" y="77"/>
                  </a:cubicBezTo>
                  <a:cubicBezTo>
                    <a:pt x="249" y="79"/>
                    <a:pt x="250" y="80"/>
                    <a:pt x="250" y="81"/>
                  </a:cubicBezTo>
                  <a:cubicBezTo>
                    <a:pt x="249" y="82"/>
                    <a:pt x="246" y="83"/>
                    <a:pt x="244" y="83"/>
                  </a:cubicBezTo>
                  <a:cubicBezTo>
                    <a:pt x="244" y="83"/>
                    <a:pt x="244" y="83"/>
                    <a:pt x="243" y="83"/>
                  </a:cubicBezTo>
                  <a:cubicBezTo>
                    <a:pt x="241" y="84"/>
                    <a:pt x="240" y="85"/>
                    <a:pt x="238" y="87"/>
                  </a:cubicBezTo>
                  <a:cubicBezTo>
                    <a:pt x="237" y="88"/>
                    <a:pt x="236" y="90"/>
                    <a:pt x="234" y="91"/>
                  </a:cubicBezTo>
                  <a:cubicBezTo>
                    <a:pt x="233" y="91"/>
                    <a:pt x="232" y="92"/>
                    <a:pt x="230" y="92"/>
                  </a:cubicBezTo>
                  <a:cubicBezTo>
                    <a:pt x="229" y="92"/>
                    <a:pt x="227" y="92"/>
                    <a:pt x="225" y="94"/>
                  </a:cubicBezTo>
                  <a:cubicBezTo>
                    <a:pt x="225" y="94"/>
                    <a:pt x="225" y="94"/>
                    <a:pt x="225" y="94"/>
                  </a:cubicBezTo>
                  <a:cubicBezTo>
                    <a:pt x="225" y="95"/>
                    <a:pt x="225" y="96"/>
                    <a:pt x="225" y="97"/>
                  </a:cubicBezTo>
                  <a:cubicBezTo>
                    <a:pt x="225" y="98"/>
                    <a:pt x="225" y="98"/>
                    <a:pt x="226" y="99"/>
                  </a:cubicBezTo>
                  <a:cubicBezTo>
                    <a:pt x="224" y="100"/>
                    <a:pt x="223" y="101"/>
                    <a:pt x="221" y="102"/>
                  </a:cubicBezTo>
                  <a:cubicBezTo>
                    <a:pt x="219" y="102"/>
                    <a:pt x="217" y="103"/>
                    <a:pt x="216" y="104"/>
                  </a:cubicBezTo>
                  <a:cubicBezTo>
                    <a:pt x="216" y="105"/>
                    <a:pt x="216" y="105"/>
                    <a:pt x="216" y="105"/>
                  </a:cubicBezTo>
                  <a:cubicBezTo>
                    <a:pt x="216" y="105"/>
                    <a:pt x="216" y="105"/>
                    <a:pt x="216" y="105"/>
                  </a:cubicBezTo>
                  <a:cubicBezTo>
                    <a:pt x="216" y="106"/>
                    <a:pt x="217" y="107"/>
                    <a:pt x="217" y="108"/>
                  </a:cubicBezTo>
                  <a:cubicBezTo>
                    <a:pt x="217" y="108"/>
                    <a:pt x="217" y="108"/>
                    <a:pt x="217" y="108"/>
                  </a:cubicBezTo>
                  <a:cubicBezTo>
                    <a:pt x="217" y="108"/>
                    <a:pt x="217" y="108"/>
                    <a:pt x="217" y="108"/>
                  </a:cubicBezTo>
                  <a:cubicBezTo>
                    <a:pt x="217" y="107"/>
                    <a:pt x="218" y="107"/>
                    <a:pt x="218" y="106"/>
                  </a:cubicBezTo>
                  <a:cubicBezTo>
                    <a:pt x="218" y="106"/>
                    <a:pt x="218" y="106"/>
                    <a:pt x="218" y="106"/>
                  </a:cubicBezTo>
                  <a:cubicBezTo>
                    <a:pt x="218" y="106"/>
                    <a:pt x="218" y="106"/>
                    <a:pt x="218" y="106"/>
                  </a:cubicBezTo>
                  <a:cubicBezTo>
                    <a:pt x="218" y="107"/>
                    <a:pt x="218" y="107"/>
                    <a:pt x="218" y="108"/>
                  </a:cubicBezTo>
                  <a:cubicBezTo>
                    <a:pt x="218" y="108"/>
                    <a:pt x="218" y="108"/>
                    <a:pt x="218" y="108"/>
                  </a:cubicBezTo>
                  <a:cubicBezTo>
                    <a:pt x="219" y="109"/>
                    <a:pt x="218" y="109"/>
                    <a:pt x="218" y="109"/>
                  </a:cubicBezTo>
                  <a:cubicBezTo>
                    <a:pt x="218" y="109"/>
                    <a:pt x="218" y="109"/>
                    <a:pt x="218" y="109"/>
                  </a:cubicBezTo>
                  <a:cubicBezTo>
                    <a:pt x="218" y="109"/>
                    <a:pt x="218" y="109"/>
                    <a:pt x="217" y="109"/>
                  </a:cubicBezTo>
                  <a:cubicBezTo>
                    <a:pt x="217" y="109"/>
                    <a:pt x="217" y="109"/>
                    <a:pt x="217" y="109"/>
                  </a:cubicBezTo>
                  <a:cubicBezTo>
                    <a:pt x="217" y="109"/>
                    <a:pt x="217" y="109"/>
                    <a:pt x="217" y="109"/>
                  </a:cubicBezTo>
                  <a:cubicBezTo>
                    <a:pt x="217" y="110"/>
                    <a:pt x="217" y="110"/>
                    <a:pt x="217" y="111"/>
                  </a:cubicBezTo>
                  <a:cubicBezTo>
                    <a:pt x="218" y="111"/>
                    <a:pt x="218" y="111"/>
                    <a:pt x="218" y="111"/>
                  </a:cubicBezTo>
                  <a:cubicBezTo>
                    <a:pt x="217" y="111"/>
                    <a:pt x="216" y="112"/>
                    <a:pt x="216" y="112"/>
                  </a:cubicBezTo>
                  <a:cubicBezTo>
                    <a:pt x="216" y="113"/>
                    <a:pt x="216" y="113"/>
                    <a:pt x="215" y="113"/>
                  </a:cubicBezTo>
                  <a:cubicBezTo>
                    <a:pt x="214" y="114"/>
                    <a:pt x="213" y="114"/>
                    <a:pt x="212" y="114"/>
                  </a:cubicBezTo>
                  <a:cubicBezTo>
                    <a:pt x="211" y="115"/>
                    <a:pt x="210" y="115"/>
                    <a:pt x="209" y="116"/>
                  </a:cubicBezTo>
                  <a:cubicBezTo>
                    <a:pt x="208" y="115"/>
                    <a:pt x="207" y="115"/>
                    <a:pt x="206" y="114"/>
                  </a:cubicBezTo>
                  <a:cubicBezTo>
                    <a:pt x="206" y="113"/>
                    <a:pt x="205" y="112"/>
                    <a:pt x="204" y="112"/>
                  </a:cubicBezTo>
                  <a:cubicBezTo>
                    <a:pt x="204" y="112"/>
                    <a:pt x="204" y="112"/>
                    <a:pt x="204" y="112"/>
                  </a:cubicBezTo>
                  <a:cubicBezTo>
                    <a:pt x="200" y="116"/>
                    <a:pt x="202" y="122"/>
                    <a:pt x="203" y="127"/>
                  </a:cubicBezTo>
                  <a:cubicBezTo>
                    <a:pt x="204" y="129"/>
                    <a:pt x="204" y="131"/>
                    <a:pt x="205" y="133"/>
                  </a:cubicBezTo>
                  <a:cubicBezTo>
                    <a:pt x="205" y="134"/>
                    <a:pt x="206" y="134"/>
                    <a:pt x="208" y="134"/>
                  </a:cubicBezTo>
                  <a:cubicBezTo>
                    <a:pt x="209" y="134"/>
                    <a:pt x="209" y="134"/>
                    <a:pt x="210" y="134"/>
                  </a:cubicBezTo>
                  <a:cubicBezTo>
                    <a:pt x="211" y="134"/>
                    <a:pt x="212" y="133"/>
                    <a:pt x="213" y="133"/>
                  </a:cubicBezTo>
                  <a:cubicBezTo>
                    <a:pt x="213" y="133"/>
                    <a:pt x="213" y="133"/>
                    <a:pt x="213" y="133"/>
                  </a:cubicBezTo>
                  <a:cubicBezTo>
                    <a:pt x="214" y="133"/>
                    <a:pt x="216" y="134"/>
                    <a:pt x="217" y="134"/>
                  </a:cubicBezTo>
                  <a:cubicBezTo>
                    <a:pt x="219" y="135"/>
                    <a:pt x="220" y="135"/>
                    <a:pt x="222" y="134"/>
                  </a:cubicBezTo>
                  <a:cubicBezTo>
                    <a:pt x="223" y="132"/>
                    <a:pt x="223" y="131"/>
                    <a:pt x="224" y="129"/>
                  </a:cubicBezTo>
                  <a:cubicBezTo>
                    <a:pt x="224" y="128"/>
                    <a:pt x="224" y="127"/>
                    <a:pt x="224" y="126"/>
                  </a:cubicBezTo>
                  <a:cubicBezTo>
                    <a:pt x="227" y="125"/>
                    <a:pt x="228" y="123"/>
                    <a:pt x="228" y="122"/>
                  </a:cubicBezTo>
                  <a:cubicBezTo>
                    <a:pt x="229" y="120"/>
                    <a:pt x="230" y="119"/>
                    <a:pt x="232" y="118"/>
                  </a:cubicBezTo>
                  <a:cubicBezTo>
                    <a:pt x="233" y="117"/>
                    <a:pt x="233" y="115"/>
                    <a:pt x="233" y="114"/>
                  </a:cubicBezTo>
                  <a:cubicBezTo>
                    <a:pt x="233" y="114"/>
                    <a:pt x="233" y="114"/>
                    <a:pt x="233" y="113"/>
                  </a:cubicBezTo>
                  <a:cubicBezTo>
                    <a:pt x="233" y="113"/>
                    <a:pt x="233" y="113"/>
                    <a:pt x="233" y="113"/>
                  </a:cubicBezTo>
                  <a:cubicBezTo>
                    <a:pt x="234" y="113"/>
                    <a:pt x="235" y="113"/>
                    <a:pt x="237" y="113"/>
                  </a:cubicBezTo>
                  <a:cubicBezTo>
                    <a:pt x="237" y="113"/>
                    <a:pt x="238" y="112"/>
                    <a:pt x="239" y="112"/>
                  </a:cubicBezTo>
                  <a:cubicBezTo>
                    <a:pt x="240" y="117"/>
                    <a:pt x="241" y="122"/>
                    <a:pt x="241" y="125"/>
                  </a:cubicBezTo>
                  <a:cubicBezTo>
                    <a:pt x="241" y="127"/>
                    <a:pt x="240" y="128"/>
                    <a:pt x="240" y="129"/>
                  </a:cubicBezTo>
                  <a:cubicBezTo>
                    <a:pt x="239" y="130"/>
                    <a:pt x="239" y="132"/>
                    <a:pt x="239" y="133"/>
                  </a:cubicBezTo>
                  <a:cubicBezTo>
                    <a:pt x="239" y="133"/>
                    <a:pt x="239" y="133"/>
                    <a:pt x="239" y="133"/>
                  </a:cubicBezTo>
                  <a:cubicBezTo>
                    <a:pt x="239" y="133"/>
                    <a:pt x="239" y="133"/>
                    <a:pt x="239" y="133"/>
                  </a:cubicBezTo>
                  <a:cubicBezTo>
                    <a:pt x="240" y="133"/>
                    <a:pt x="240" y="133"/>
                    <a:pt x="240" y="133"/>
                  </a:cubicBezTo>
                  <a:cubicBezTo>
                    <a:pt x="242" y="132"/>
                    <a:pt x="244" y="130"/>
                    <a:pt x="245" y="129"/>
                  </a:cubicBezTo>
                  <a:cubicBezTo>
                    <a:pt x="246" y="127"/>
                    <a:pt x="246" y="126"/>
                    <a:pt x="246" y="125"/>
                  </a:cubicBezTo>
                  <a:cubicBezTo>
                    <a:pt x="246" y="124"/>
                    <a:pt x="246" y="124"/>
                    <a:pt x="246" y="123"/>
                  </a:cubicBezTo>
                  <a:cubicBezTo>
                    <a:pt x="247" y="123"/>
                    <a:pt x="247" y="123"/>
                    <a:pt x="248" y="123"/>
                  </a:cubicBezTo>
                  <a:cubicBezTo>
                    <a:pt x="249" y="124"/>
                    <a:pt x="249" y="124"/>
                    <a:pt x="250" y="123"/>
                  </a:cubicBezTo>
                  <a:cubicBezTo>
                    <a:pt x="250" y="120"/>
                    <a:pt x="248" y="118"/>
                    <a:pt x="247" y="116"/>
                  </a:cubicBezTo>
                  <a:cubicBezTo>
                    <a:pt x="245" y="114"/>
                    <a:pt x="243" y="112"/>
                    <a:pt x="245" y="108"/>
                  </a:cubicBezTo>
                  <a:cubicBezTo>
                    <a:pt x="246" y="108"/>
                    <a:pt x="247" y="109"/>
                    <a:pt x="247" y="110"/>
                  </a:cubicBezTo>
                  <a:cubicBezTo>
                    <a:pt x="248" y="110"/>
                    <a:pt x="249" y="111"/>
                    <a:pt x="251" y="111"/>
                  </a:cubicBezTo>
                  <a:cubicBezTo>
                    <a:pt x="251" y="111"/>
                    <a:pt x="251" y="111"/>
                    <a:pt x="251" y="111"/>
                  </a:cubicBezTo>
                  <a:cubicBezTo>
                    <a:pt x="253" y="110"/>
                    <a:pt x="253" y="109"/>
                    <a:pt x="253" y="108"/>
                  </a:cubicBezTo>
                  <a:cubicBezTo>
                    <a:pt x="254" y="106"/>
                    <a:pt x="254" y="105"/>
                    <a:pt x="256" y="104"/>
                  </a:cubicBezTo>
                  <a:cubicBezTo>
                    <a:pt x="256" y="105"/>
                    <a:pt x="258" y="106"/>
                    <a:pt x="259" y="106"/>
                  </a:cubicBezTo>
                  <a:cubicBezTo>
                    <a:pt x="261" y="107"/>
                    <a:pt x="263" y="108"/>
                    <a:pt x="264" y="108"/>
                  </a:cubicBezTo>
                  <a:cubicBezTo>
                    <a:pt x="265" y="108"/>
                    <a:pt x="265" y="107"/>
                    <a:pt x="265" y="106"/>
                  </a:cubicBezTo>
                  <a:cubicBezTo>
                    <a:pt x="266" y="106"/>
                    <a:pt x="266" y="105"/>
                    <a:pt x="267" y="105"/>
                  </a:cubicBezTo>
                  <a:cubicBezTo>
                    <a:pt x="268" y="105"/>
                    <a:pt x="269" y="106"/>
                    <a:pt x="270" y="107"/>
                  </a:cubicBezTo>
                  <a:cubicBezTo>
                    <a:pt x="270" y="108"/>
                    <a:pt x="271" y="110"/>
                    <a:pt x="273" y="110"/>
                  </a:cubicBezTo>
                  <a:cubicBezTo>
                    <a:pt x="275" y="111"/>
                    <a:pt x="278" y="110"/>
                    <a:pt x="281" y="110"/>
                  </a:cubicBezTo>
                  <a:cubicBezTo>
                    <a:pt x="282" y="109"/>
                    <a:pt x="283" y="109"/>
                    <a:pt x="284" y="109"/>
                  </a:cubicBezTo>
                  <a:cubicBezTo>
                    <a:pt x="286" y="112"/>
                    <a:pt x="287" y="116"/>
                    <a:pt x="289" y="120"/>
                  </a:cubicBezTo>
                  <a:cubicBezTo>
                    <a:pt x="291" y="123"/>
                    <a:pt x="294" y="127"/>
                    <a:pt x="295" y="131"/>
                  </a:cubicBezTo>
                  <a:cubicBezTo>
                    <a:pt x="298" y="138"/>
                    <a:pt x="299" y="145"/>
                    <a:pt x="301" y="152"/>
                  </a:cubicBezTo>
                  <a:cubicBezTo>
                    <a:pt x="302" y="154"/>
                    <a:pt x="302" y="156"/>
                    <a:pt x="303" y="158"/>
                  </a:cubicBezTo>
                  <a:cubicBezTo>
                    <a:pt x="303" y="158"/>
                    <a:pt x="303" y="159"/>
                    <a:pt x="303" y="160"/>
                  </a:cubicBezTo>
                  <a:cubicBezTo>
                    <a:pt x="303" y="160"/>
                    <a:pt x="303" y="160"/>
                    <a:pt x="303" y="160"/>
                  </a:cubicBezTo>
                  <a:cubicBezTo>
                    <a:pt x="307" y="187"/>
                    <a:pt x="299" y="211"/>
                    <a:pt x="289" y="230"/>
                  </a:cubicBezTo>
                  <a:cubicBezTo>
                    <a:pt x="289" y="230"/>
                    <a:pt x="289" y="231"/>
                    <a:pt x="289" y="231"/>
                  </a:cubicBezTo>
                  <a:cubicBezTo>
                    <a:pt x="289" y="231"/>
                    <a:pt x="290" y="231"/>
                    <a:pt x="290" y="231"/>
                  </a:cubicBezTo>
                  <a:cubicBezTo>
                    <a:pt x="290" y="231"/>
                    <a:pt x="290" y="231"/>
                    <a:pt x="290" y="231"/>
                  </a:cubicBezTo>
                  <a:cubicBezTo>
                    <a:pt x="291" y="230"/>
                    <a:pt x="292" y="230"/>
                    <a:pt x="293" y="230"/>
                  </a:cubicBezTo>
                  <a:cubicBezTo>
                    <a:pt x="293" y="230"/>
                    <a:pt x="293" y="230"/>
                    <a:pt x="293" y="230"/>
                  </a:cubicBezTo>
                  <a:cubicBezTo>
                    <a:pt x="294" y="226"/>
                    <a:pt x="296" y="223"/>
                    <a:pt x="297" y="220"/>
                  </a:cubicBezTo>
                  <a:cubicBezTo>
                    <a:pt x="298" y="216"/>
                    <a:pt x="299" y="213"/>
                    <a:pt x="300" y="209"/>
                  </a:cubicBezTo>
                  <a:cubicBezTo>
                    <a:pt x="304" y="198"/>
                    <a:pt x="307" y="185"/>
                    <a:pt x="306" y="168"/>
                  </a:cubicBezTo>
                  <a:cubicBezTo>
                    <a:pt x="306" y="162"/>
                    <a:pt x="305" y="157"/>
                    <a:pt x="303" y="152"/>
                  </a:cubicBezTo>
                  <a:cubicBezTo>
                    <a:pt x="303" y="151"/>
                    <a:pt x="303" y="149"/>
                    <a:pt x="302" y="147"/>
                  </a:cubicBezTo>
                  <a:cubicBezTo>
                    <a:pt x="300" y="137"/>
                    <a:pt x="297" y="130"/>
                    <a:pt x="293" y="122"/>
                  </a:cubicBezTo>
                  <a:cubicBezTo>
                    <a:pt x="292" y="120"/>
                    <a:pt x="291" y="119"/>
                    <a:pt x="291" y="117"/>
                  </a:cubicBezTo>
                  <a:cubicBezTo>
                    <a:pt x="289" y="115"/>
                    <a:pt x="288" y="113"/>
                    <a:pt x="287" y="111"/>
                  </a:cubicBezTo>
                  <a:cubicBezTo>
                    <a:pt x="280" y="99"/>
                    <a:pt x="271" y="88"/>
                    <a:pt x="265" y="80"/>
                  </a:cubicBezTo>
                  <a:cubicBezTo>
                    <a:pt x="264" y="79"/>
                    <a:pt x="263" y="77"/>
                    <a:pt x="261" y="76"/>
                  </a:cubicBezTo>
                  <a:cubicBezTo>
                    <a:pt x="258" y="72"/>
                    <a:pt x="255" y="68"/>
                    <a:pt x="251" y="65"/>
                  </a:cubicBezTo>
                  <a:cubicBezTo>
                    <a:pt x="251" y="65"/>
                    <a:pt x="250" y="65"/>
                    <a:pt x="250" y="64"/>
                  </a:cubicBezTo>
                  <a:cubicBezTo>
                    <a:pt x="249" y="64"/>
                    <a:pt x="249" y="64"/>
                    <a:pt x="249" y="64"/>
                  </a:cubicBezTo>
                  <a:cubicBezTo>
                    <a:pt x="248" y="64"/>
                    <a:pt x="248" y="63"/>
                    <a:pt x="248" y="63"/>
                  </a:cubicBezTo>
                  <a:cubicBezTo>
                    <a:pt x="248" y="62"/>
                    <a:pt x="247" y="62"/>
                    <a:pt x="247" y="61"/>
                  </a:cubicBezTo>
                  <a:cubicBezTo>
                    <a:pt x="245" y="59"/>
                    <a:pt x="242" y="58"/>
                    <a:pt x="239" y="56"/>
                  </a:cubicBezTo>
                  <a:cubicBezTo>
                    <a:pt x="238" y="56"/>
                    <a:pt x="237" y="55"/>
                    <a:pt x="236" y="54"/>
                  </a:cubicBezTo>
                  <a:cubicBezTo>
                    <a:pt x="235" y="54"/>
                    <a:pt x="235" y="54"/>
                    <a:pt x="235" y="54"/>
                  </a:cubicBezTo>
                  <a:cubicBezTo>
                    <a:pt x="227" y="49"/>
                    <a:pt x="218" y="44"/>
                    <a:pt x="207" y="44"/>
                  </a:cubicBezTo>
                  <a:cubicBezTo>
                    <a:pt x="206" y="44"/>
                    <a:pt x="205" y="44"/>
                    <a:pt x="204" y="44"/>
                  </a:cubicBezTo>
                  <a:cubicBezTo>
                    <a:pt x="204" y="43"/>
                    <a:pt x="203" y="42"/>
                    <a:pt x="202" y="42"/>
                  </a:cubicBezTo>
                  <a:cubicBezTo>
                    <a:pt x="202" y="42"/>
                    <a:pt x="202" y="41"/>
                    <a:pt x="201" y="41"/>
                  </a:cubicBezTo>
                  <a:cubicBezTo>
                    <a:pt x="206" y="35"/>
                    <a:pt x="213" y="34"/>
                    <a:pt x="222" y="32"/>
                  </a:cubicBezTo>
                  <a:cubicBezTo>
                    <a:pt x="225" y="32"/>
                    <a:pt x="228" y="31"/>
                    <a:pt x="231" y="31"/>
                  </a:cubicBezTo>
                  <a:cubicBezTo>
                    <a:pt x="238" y="29"/>
                    <a:pt x="245" y="27"/>
                    <a:pt x="250" y="27"/>
                  </a:cubicBezTo>
                  <a:cubicBezTo>
                    <a:pt x="254" y="27"/>
                    <a:pt x="257" y="27"/>
                    <a:pt x="260" y="27"/>
                  </a:cubicBezTo>
                  <a:cubicBezTo>
                    <a:pt x="267" y="27"/>
                    <a:pt x="272" y="27"/>
                    <a:pt x="276" y="29"/>
                  </a:cubicBezTo>
                  <a:cubicBezTo>
                    <a:pt x="278" y="29"/>
                    <a:pt x="279" y="30"/>
                    <a:pt x="281" y="31"/>
                  </a:cubicBezTo>
                  <a:cubicBezTo>
                    <a:pt x="283" y="33"/>
                    <a:pt x="286" y="35"/>
                    <a:pt x="289" y="34"/>
                  </a:cubicBezTo>
                  <a:cubicBezTo>
                    <a:pt x="289" y="34"/>
                    <a:pt x="289" y="34"/>
                    <a:pt x="289" y="34"/>
                  </a:cubicBezTo>
                  <a:cubicBezTo>
                    <a:pt x="289" y="32"/>
                    <a:pt x="289" y="31"/>
                    <a:pt x="288" y="28"/>
                  </a:cubicBezTo>
                  <a:cubicBezTo>
                    <a:pt x="287" y="28"/>
                    <a:pt x="287" y="28"/>
                    <a:pt x="287" y="29"/>
                  </a:cubicBezTo>
                  <a:cubicBezTo>
                    <a:pt x="287" y="29"/>
                    <a:pt x="287" y="29"/>
                    <a:pt x="287" y="29"/>
                  </a:cubicBezTo>
                  <a:cubicBezTo>
                    <a:pt x="287" y="28"/>
                    <a:pt x="287" y="27"/>
                    <a:pt x="287" y="26"/>
                  </a:cubicBezTo>
                  <a:cubicBezTo>
                    <a:pt x="284" y="24"/>
                    <a:pt x="282" y="21"/>
                    <a:pt x="279" y="18"/>
                  </a:cubicBezTo>
                  <a:cubicBezTo>
                    <a:pt x="273" y="13"/>
                    <a:pt x="266" y="10"/>
                    <a:pt x="259" y="7"/>
                  </a:cubicBezTo>
                  <a:cubicBezTo>
                    <a:pt x="252" y="5"/>
                    <a:pt x="243" y="2"/>
                    <a:pt x="234" y="1"/>
                  </a:cubicBezTo>
                  <a:cubicBezTo>
                    <a:pt x="231" y="0"/>
                    <a:pt x="228" y="0"/>
                    <a:pt x="224" y="0"/>
                  </a:cubicBezTo>
                  <a:cubicBezTo>
                    <a:pt x="222" y="0"/>
                    <a:pt x="219" y="0"/>
                    <a:pt x="216" y="0"/>
                  </a:cubicBezTo>
                  <a:cubicBezTo>
                    <a:pt x="214" y="0"/>
                    <a:pt x="212" y="0"/>
                    <a:pt x="210" y="0"/>
                  </a:cubicBezTo>
                  <a:cubicBezTo>
                    <a:pt x="191" y="0"/>
                    <a:pt x="174" y="9"/>
                    <a:pt x="161" y="17"/>
                  </a:cubicBezTo>
                  <a:cubicBezTo>
                    <a:pt x="161" y="15"/>
                    <a:pt x="159" y="14"/>
                    <a:pt x="157" y="13"/>
                  </a:cubicBezTo>
                  <a:cubicBezTo>
                    <a:pt x="156" y="12"/>
                    <a:pt x="155" y="12"/>
                    <a:pt x="154" y="11"/>
                  </a:cubicBezTo>
                  <a:cubicBezTo>
                    <a:pt x="152" y="10"/>
                    <a:pt x="151" y="8"/>
                    <a:pt x="149" y="6"/>
                  </a:cubicBezTo>
                  <a:cubicBezTo>
                    <a:pt x="148" y="5"/>
                    <a:pt x="148" y="5"/>
                    <a:pt x="148" y="5"/>
                  </a:cubicBezTo>
                  <a:cubicBezTo>
                    <a:pt x="148" y="5"/>
                    <a:pt x="148" y="5"/>
                    <a:pt x="148" y="5"/>
                  </a:cubicBezTo>
                  <a:cubicBezTo>
                    <a:pt x="146" y="6"/>
                    <a:pt x="145" y="7"/>
                    <a:pt x="146" y="10"/>
                  </a:cubicBezTo>
                  <a:cubicBezTo>
                    <a:pt x="141" y="21"/>
                    <a:pt x="137" y="32"/>
                    <a:pt x="136" y="46"/>
                  </a:cubicBezTo>
                  <a:cubicBezTo>
                    <a:pt x="131" y="48"/>
                    <a:pt x="128" y="51"/>
                    <a:pt x="124" y="54"/>
                  </a:cubicBezTo>
                  <a:cubicBezTo>
                    <a:pt x="122" y="55"/>
                    <a:pt x="120" y="57"/>
                    <a:pt x="119" y="58"/>
                  </a:cubicBezTo>
                  <a:cubicBezTo>
                    <a:pt x="118" y="59"/>
                    <a:pt x="117" y="59"/>
                    <a:pt x="116" y="59"/>
                  </a:cubicBezTo>
                  <a:cubicBezTo>
                    <a:pt x="115" y="60"/>
                    <a:pt x="114" y="60"/>
                    <a:pt x="113" y="61"/>
                  </a:cubicBezTo>
                  <a:cubicBezTo>
                    <a:pt x="112" y="61"/>
                    <a:pt x="112" y="62"/>
                    <a:pt x="111" y="63"/>
                  </a:cubicBezTo>
                  <a:cubicBezTo>
                    <a:pt x="111" y="63"/>
                    <a:pt x="110" y="64"/>
                    <a:pt x="110" y="64"/>
                  </a:cubicBezTo>
                  <a:cubicBezTo>
                    <a:pt x="108" y="65"/>
                    <a:pt x="106" y="66"/>
                    <a:pt x="105" y="67"/>
                  </a:cubicBezTo>
                  <a:cubicBezTo>
                    <a:pt x="103" y="68"/>
                    <a:pt x="102" y="69"/>
                    <a:pt x="100" y="71"/>
                  </a:cubicBezTo>
                  <a:cubicBezTo>
                    <a:pt x="97" y="74"/>
                    <a:pt x="94" y="78"/>
                    <a:pt x="91" y="82"/>
                  </a:cubicBezTo>
                  <a:cubicBezTo>
                    <a:pt x="86" y="88"/>
                    <a:pt x="81" y="94"/>
                    <a:pt x="77" y="102"/>
                  </a:cubicBezTo>
                  <a:cubicBezTo>
                    <a:pt x="76" y="104"/>
                    <a:pt x="75" y="105"/>
                    <a:pt x="74" y="107"/>
                  </a:cubicBezTo>
                  <a:cubicBezTo>
                    <a:pt x="73" y="109"/>
                    <a:pt x="71" y="111"/>
                    <a:pt x="70" y="113"/>
                  </a:cubicBezTo>
                  <a:cubicBezTo>
                    <a:pt x="68" y="118"/>
                    <a:pt x="67" y="123"/>
                    <a:pt x="66" y="128"/>
                  </a:cubicBezTo>
                  <a:cubicBezTo>
                    <a:pt x="65" y="130"/>
                    <a:pt x="65" y="132"/>
                    <a:pt x="64" y="134"/>
                  </a:cubicBezTo>
                  <a:cubicBezTo>
                    <a:pt x="64" y="135"/>
                    <a:pt x="63" y="136"/>
                    <a:pt x="63" y="137"/>
                  </a:cubicBezTo>
                  <a:cubicBezTo>
                    <a:pt x="61" y="143"/>
                    <a:pt x="59" y="149"/>
                    <a:pt x="59" y="155"/>
                  </a:cubicBezTo>
                  <a:cubicBezTo>
                    <a:pt x="59" y="156"/>
                    <a:pt x="59" y="157"/>
                    <a:pt x="59" y="158"/>
                  </a:cubicBezTo>
                  <a:cubicBezTo>
                    <a:pt x="59" y="159"/>
                    <a:pt x="59" y="160"/>
                    <a:pt x="58" y="161"/>
                  </a:cubicBezTo>
                  <a:cubicBezTo>
                    <a:pt x="57" y="159"/>
                    <a:pt x="56" y="157"/>
                    <a:pt x="55" y="155"/>
                  </a:cubicBezTo>
                  <a:cubicBezTo>
                    <a:pt x="55" y="155"/>
                    <a:pt x="55" y="155"/>
                    <a:pt x="55" y="155"/>
                  </a:cubicBezTo>
                  <a:cubicBezTo>
                    <a:pt x="55" y="154"/>
                    <a:pt x="55" y="154"/>
                    <a:pt x="54" y="153"/>
                  </a:cubicBezTo>
                  <a:cubicBezTo>
                    <a:pt x="53" y="151"/>
                    <a:pt x="52" y="149"/>
                    <a:pt x="50" y="148"/>
                  </a:cubicBezTo>
                  <a:cubicBezTo>
                    <a:pt x="49" y="149"/>
                    <a:pt x="48" y="151"/>
                    <a:pt x="48" y="152"/>
                  </a:cubicBezTo>
                  <a:cubicBezTo>
                    <a:pt x="48" y="154"/>
                    <a:pt x="47" y="155"/>
                    <a:pt x="46" y="156"/>
                  </a:cubicBezTo>
                  <a:cubicBezTo>
                    <a:pt x="46" y="159"/>
                    <a:pt x="46" y="164"/>
                    <a:pt x="44" y="168"/>
                  </a:cubicBezTo>
                  <a:cubicBezTo>
                    <a:pt x="43" y="166"/>
                    <a:pt x="42" y="165"/>
                    <a:pt x="41" y="164"/>
                  </a:cubicBezTo>
                  <a:cubicBezTo>
                    <a:pt x="40" y="162"/>
                    <a:pt x="38" y="160"/>
                    <a:pt x="36" y="158"/>
                  </a:cubicBezTo>
                  <a:cubicBezTo>
                    <a:pt x="37" y="158"/>
                    <a:pt x="37" y="158"/>
                    <a:pt x="37" y="158"/>
                  </a:cubicBezTo>
                  <a:cubicBezTo>
                    <a:pt x="38" y="157"/>
                    <a:pt x="38" y="157"/>
                    <a:pt x="38" y="157"/>
                  </a:cubicBezTo>
                  <a:cubicBezTo>
                    <a:pt x="37" y="156"/>
                    <a:pt x="36" y="156"/>
                    <a:pt x="36" y="156"/>
                  </a:cubicBezTo>
                  <a:cubicBezTo>
                    <a:pt x="35" y="156"/>
                    <a:pt x="34" y="156"/>
                    <a:pt x="34" y="156"/>
                  </a:cubicBezTo>
                  <a:cubicBezTo>
                    <a:pt x="34" y="155"/>
                    <a:pt x="33" y="154"/>
                    <a:pt x="32" y="153"/>
                  </a:cubicBezTo>
                  <a:cubicBezTo>
                    <a:pt x="32" y="153"/>
                    <a:pt x="32" y="153"/>
                    <a:pt x="31" y="152"/>
                  </a:cubicBezTo>
                  <a:cubicBezTo>
                    <a:pt x="19" y="135"/>
                    <a:pt x="14" y="109"/>
                    <a:pt x="19" y="82"/>
                  </a:cubicBezTo>
                  <a:cubicBezTo>
                    <a:pt x="19" y="82"/>
                    <a:pt x="19" y="82"/>
                    <a:pt x="19" y="82"/>
                  </a:cubicBezTo>
                  <a:cubicBezTo>
                    <a:pt x="19" y="82"/>
                    <a:pt x="19" y="82"/>
                    <a:pt x="19" y="82"/>
                  </a:cubicBezTo>
                  <a:cubicBezTo>
                    <a:pt x="18" y="82"/>
                    <a:pt x="18" y="82"/>
                    <a:pt x="18" y="81"/>
                  </a:cubicBezTo>
                  <a:cubicBezTo>
                    <a:pt x="18" y="81"/>
                    <a:pt x="17" y="80"/>
                    <a:pt x="16" y="80"/>
                  </a:cubicBezTo>
                  <a:cubicBezTo>
                    <a:pt x="14" y="81"/>
                    <a:pt x="13" y="83"/>
                    <a:pt x="12" y="86"/>
                  </a:cubicBezTo>
                  <a:cubicBezTo>
                    <a:pt x="11" y="87"/>
                    <a:pt x="11" y="87"/>
                    <a:pt x="11" y="87"/>
                  </a:cubicBezTo>
                  <a:cubicBezTo>
                    <a:pt x="9" y="91"/>
                    <a:pt x="8" y="96"/>
                    <a:pt x="7" y="101"/>
                  </a:cubicBezTo>
                  <a:cubicBezTo>
                    <a:pt x="6" y="103"/>
                    <a:pt x="6" y="105"/>
                    <a:pt x="6" y="106"/>
                  </a:cubicBezTo>
                  <a:cubicBezTo>
                    <a:pt x="3" y="116"/>
                    <a:pt x="0" y="131"/>
                    <a:pt x="2" y="143"/>
                  </a:cubicBezTo>
                  <a:cubicBezTo>
                    <a:pt x="4" y="153"/>
                    <a:pt x="7" y="160"/>
                    <a:pt x="10" y="168"/>
                  </a:cubicBezTo>
                  <a:cubicBezTo>
                    <a:pt x="17" y="184"/>
                    <a:pt x="26" y="205"/>
                    <a:pt x="39" y="216"/>
                  </a:cubicBezTo>
                  <a:cubicBezTo>
                    <a:pt x="38" y="218"/>
                    <a:pt x="38" y="221"/>
                    <a:pt x="38" y="224"/>
                  </a:cubicBezTo>
                  <a:cubicBezTo>
                    <a:pt x="38" y="225"/>
                    <a:pt x="38" y="227"/>
                    <a:pt x="38" y="229"/>
                  </a:cubicBezTo>
                  <a:cubicBezTo>
                    <a:pt x="38" y="229"/>
                    <a:pt x="37" y="230"/>
                    <a:pt x="37" y="231"/>
                  </a:cubicBezTo>
                  <a:cubicBezTo>
                    <a:pt x="37" y="231"/>
                    <a:pt x="37" y="231"/>
                    <a:pt x="37" y="231"/>
                  </a:cubicBezTo>
                  <a:cubicBezTo>
                    <a:pt x="37" y="232"/>
                    <a:pt x="38" y="233"/>
                    <a:pt x="38" y="233"/>
                  </a:cubicBezTo>
                  <a:cubicBezTo>
                    <a:pt x="39" y="234"/>
                    <a:pt x="40" y="234"/>
                    <a:pt x="39" y="235"/>
                  </a:cubicBezTo>
                  <a:cubicBezTo>
                    <a:pt x="39" y="235"/>
                    <a:pt x="39" y="235"/>
                    <a:pt x="39" y="235"/>
                  </a:cubicBezTo>
                  <a:cubicBezTo>
                    <a:pt x="40" y="235"/>
                    <a:pt x="40" y="235"/>
                    <a:pt x="40" y="235"/>
                  </a:cubicBezTo>
                  <a:cubicBezTo>
                    <a:pt x="42" y="235"/>
                    <a:pt x="44" y="235"/>
                    <a:pt x="46" y="236"/>
                  </a:cubicBezTo>
                  <a:cubicBezTo>
                    <a:pt x="49" y="236"/>
                    <a:pt x="52" y="237"/>
                    <a:pt x="54" y="236"/>
                  </a:cubicBezTo>
                  <a:cubicBezTo>
                    <a:pt x="55" y="236"/>
                    <a:pt x="55" y="236"/>
                    <a:pt x="55" y="236"/>
                  </a:cubicBezTo>
                  <a:cubicBezTo>
                    <a:pt x="55" y="237"/>
                    <a:pt x="55" y="237"/>
                    <a:pt x="55" y="237"/>
                  </a:cubicBezTo>
                  <a:cubicBezTo>
                    <a:pt x="56" y="237"/>
                    <a:pt x="56" y="237"/>
                    <a:pt x="56" y="237"/>
                  </a:cubicBezTo>
                  <a:cubicBezTo>
                    <a:pt x="56" y="236"/>
                    <a:pt x="58" y="236"/>
                    <a:pt x="59" y="236"/>
                  </a:cubicBezTo>
                  <a:cubicBezTo>
                    <a:pt x="60" y="236"/>
                    <a:pt x="61" y="236"/>
                    <a:pt x="61" y="236"/>
                  </a:cubicBezTo>
                  <a:cubicBezTo>
                    <a:pt x="62" y="235"/>
                    <a:pt x="62" y="235"/>
                    <a:pt x="63" y="235"/>
                  </a:cubicBezTo>
                  <a:cubicBezTo>
                    <a:pt x="64" y="235"/>
                    <a:pt x="65" y="234"/>
                    <a:pt x="65" y="234"/>
                  </a:cubicBezTo>
                  <a:cubicBezTo>
                    <a:pt x="70" y="241"/>
                    <a:pt x="74" y="248"/>
                    <a:pt x="80" y="255"/>
                  </a:cubicBezTo>
                  <a:cubicBezTo>
                    <a:pt x="81" y="256"/>
                    <a:pt x="81" y="256"/>
                    <a:pt x="81" y="256"/>
                  </a:cubicBezTo>
                  <a:cubicBezTo>
                    <a:pt x="86" y="262"/>
                    <a:pt x="92" y="269"/>
                    <a:pt x="99" y="273"/>
                  </a:cubicBezTo>
                  <a:cubicBezTo>
                    <a:pt x="102" y="275"/>
                    <a:pt x="102" y="275"/>
                    <a:pt x="102" y="275"/>
                  </a:cubicBezTo>
                  <a:cubicBezTo>
                    <a:pt x="112" y="280"/>
                    <a:pt x="123" y="287"/>
                    <a:pt x="135" y="290"/>
                  </a:cubicBezTo>
                  <a:cubicBezTo>
                    <a:pt x="144" y="292"/>
                    <a:pt x="153" y="293"/>
                    <a:pt x="165" y="293"/>
                  </a:cubicBezTo>
                  <a:cubicBezTo>
                    <a:pt x="168" y="293"/>
                    <a:pt x="171" y="293"/>
                    <a:pt x="174" y="293"/>
                  </a:cubicBezTo>
                  <a:cubicBezTo>
                    <a:pt x="176" y="293"/>
                    <a:pt x="177" y="293"/>
                    <a:pt x="178" y="293"/>
                  </a:cubicBezTo>
                  <a:cubicBezTo>
                    <a:pt x="180" y="293"/>
                    <a:pt x="182" y="293"/>
                    <a:pt x="183" y="293"/>
                  </a:cubicBezTo>
                  <a:cubicBezTo>
                    <a:pt x="191" y="292"/>
                    <a:pt x="197" y="290"/>
                    <a:pt x="204" y="288"/>
                  </a:cubicBezTo>
                  <a:cubicBezTo>
                    <a:pt x="208" y="287"/>
                    <a:pt x="211" y="286"/>
                    <a:pt x="215" y="285"/>
                  </a:cubicBezTo>
                  <a:cubicBezTo>
                    <a:pt x="215" y="285"/>
                    <a:pt x="215" y="285"/>
                    <a:pt x="215" y="285"/>
                  </a:cubicBezTo>
                  <a:cubicBezTo>
                    <a:pt x="215" y="285"/>
                    <a:pt x="215" y="285"/>
                    <a:pt x="215" y="285"/>
                  </a:cubicBezTo>
                  <a:cubicBezTo>
                    <a:pt x="215" y="285"/>
                    <a:pt x="215" y="285"/>
                    <a:pt x="215" y="285"/>
                  </a:cubicBezTo>
                  <a:cubicBezTo>
                    <a:pt x="215" y="285"/>
                    <a:pt x="215" y="284"/>
                    <a:pt x="216" y="284"/>
                  </a:cubicBezTo>
                  <a:cubicBezTo>
                    <a:pt x="216" y="284"/>
                    <a:pt x="216" y="284"/>
                    <a:pt x="216" y="284"/>
                  </a:cubicBezTo>
                  <a:cubicBezTo>
                    <a:pt x="218" y="283"/>
                    <a:pt x="220" y="283"/>
                    <a:pt x="222" y="282"/>
                  </a:cubicBezTo>
                  <a:cubicBezTo>
                    <a:pt x="226" y="281"/>
                    <a:pt x="230" y="280"/>
                    <a:pt x="233" y="278"/>
                  </a:cubicBezTo>
                  <a:cubicBezTo>
                    <a:pt x="224" y="288"/>
                    <a:pt x="212" y="296"/>
                    <a:pt x="200" y="303"/>
                  </a:cubicBezTo>
                  <a:cubicBezTo>
                    <a:pt x="198" y="305"/>
                    <a:pt x="195" y="306"/>
                    <a:pt x="192" y="307"/>
                  </a:cubicBezTo>
                  <a:cubicBezTo>
                    <a:pt x="190" y="308"/>
                    <a:pt x="189" y="309"/>
                    <a:pt x="187" y="310"/>
                  </a:cubicBezTo>
                  <a:cubicBezTo>
                    <a:pt x="174" y="316"/>
                    <a:pt x="163" y="320"/>
                    <a:pt x="152" y="321"/>
                  </a:cubicBezTo>
                  <a:cubicBezTo>
                    <a:pt x="152" y="320"/>
                    <a:pt x="152" y="320"/>
                    <a:pt x="152" y="320"/>
                  </a:cubicBezTo>
                  <a:cubicBezTo>
                    <a:pt x="153" y="319"/>
                    <a:pt x="153" y="319"/>
                    <a:pt x="153" y="318"/>
                  </a:cubicBezTo>
                  <a:cubicBezTo>
                    <a:pt x="153" y="318"/>
                    <a:pt x="153" y="318"/>
                    <a:pt x="153" y="318"/>
                  </a:cubicBezTo>
                  <a:cubicBezTo>
                    <a:pt x="153" y="318"/>
                    <a:pt x="153" y="318"/>
                    <a:pt x="153" y="318"/>
                  </a:cubicBezTo>
                  <a:cubicBezTo>
                    <a:pt x="151" y="318"/>
                    <a:pt x="151" y="320"/>
                    <a:pt x="150" y="321"/>
                  </a:cubicBezTo>
                  <a:cubicBezTo>
                    <a:pt x="150" y="322"/>
                    <a:pt x="150" y="323"/>
                    <a:pt x="150" y="323"/>
                  </a:cubicBezTo>
                  <a:cubicBezTo>
                    <a:pt x="150" y="323"/>
                    <a:pt x="150" y="323"/>
                    <a:pt x="150" y="323"/>
                  </a:cubicBezTo>
                  <a:cubicBezTo>
                    <a:pt x="150" y="323"/>
                    <a:pt x="150" y="323"/>
                    <a:pt x="150" y="323"/>
                  </a:cubicBezTo>
                  <a:cubicBezTo>
                    <a:pt x="155" y="325"/>
                    <a:pt x="159" y="326"/>
                    <a:pt x="164" y="326"/>
                  </a:cubicBezTo>
                  <a:cubicBezTo>
                    <a:pt x="165" y="326"/>
                    <a:pt x="167" y="326"/>
                    <a:pt x="168" y="326"/>
                  </a:cubicBezTo>
                  <a:cubicBezTo>
                    <a:pt x="169" y="326"/>
                    <a:pt x="171" y="326"/>
                    <a:pt x="172" y="326"/>
                  </a:cubicBezTo>
                  <a:cubicBezTo>
                    <a:pt x="172" y="326"/>
                    <a:pt x="173" y="326"/>
                    <a:pt x="173" y="326"/>
                  </a:cubicBezTo>
                  <a:cubicBezTo>
                    <a:pt x="174" y="326"/>
                    <a:pt x="174" y="326"/>
                    <a:pt x="174" y="326"/>
                  </a:cubicBezTo>
                  <a:cubicBezTo>
                    <a:pt x="182" y="326"/>
                    <a:pt x="190" y="324"/>
                    <a:pt x="198" y="322"/>
                  </a:cubicBezTo>
                  <a:cubicBezTo>
                    <a:pt x="200" y="321"/>
                    <a:pt x="203" y="321"/>
                    <a:pt x="205" y="320"/>
                  </a:cubicBezTo>
                  <a:cubicBezTo>
                    <a:pt x="207" y="320"/>
                    <a:pt x="207" y="320"/>
                    <a:pt x="207" y="320"/>
                  </a:cubicBezTo>
                  <a:cubicBezTo>
                    <a:pt x="212" y="319"/>
                    <a:pt x="216" y="318"/>
                    <a:pt x="220" y="316"/>
                  </a:cubicBezTo>
                  <a:cubicBezTo>
                    <a:pt x="223" y="315"/>
                    <a:pt x="226" y="314"/>
                    <a:pt x="229" y="313"/>
                  </a:cubicBezTo>
                  <a:cubicBezTo>
                    <a:pt x="230" y="313"/>
                    <a:pt x="230" y="313"/>
                    <a:pt x="231" y="312"/>
                  </a:cubicBezTo>
                  <a:cubicBezTo>
                    <a:pt x="232" y="312"/>
                    <a:pt x="232" y="312"/>
                    <a:pt x="233" y="312"/>
                  </a:cubicBezTo>
                  <a:cubicBezTo>
                    <a:pt x="234" y="312"/>
                    <a:pt x="235" y="312"/>
                    <a:pt x="235" y="311"/>
                  </a:cubicBezTo>
                  <a:cubicBezTo>
                    <a:pt x="238" y="310"/>
                    <a:pt x="241" y="308"/>
                    <a:pt x="243" y="307"/>
                  </a:cubicBezTo>
                  <a:cubicBezTo>
                    <a:pt x="244" y="306"/>
                    <a:pt x="246" y="305"/>
                    <a:pt x="247" y="304"/>
                  </a:cubicBezTo>
                  <a:cubicBezTo>
                    <a:pt x="248" y="303"/>
                    <a:pt x="249" y="303"/>
                    <a:pt x="251" y="302"/>
                  </a:cubicBezTo>
                  <a:cubicBezTo>
                    <a:pt x="253" y="300"/>
                    <a:pt x="256" y="298"/>
                    <a:pt x="259" y="297"/>
                  </a:cubicBezTo>
                  <a:cubicBezTo>
                    <a:pt x="262" y="294"/>
                    <a:pt x="264" y="292"/>
                    <a:pt x="267" y="289"/>
                  </a:cubicBezTo>
                  <a:cubicBezTo>
                    <a:pt x="274" y="283"/>
                    <a:pt x="281" y="276"/>
                    <a:pt x="288" y="270"/>
                  </a:cubicBezTo>
                  <a:cubicBezTo>
                    <a:pt x="289" y="270"/>
                    <a:pt x="289" y="270"/>
                    <a:pt x="289" y="270"/>
                  </a:cubicBezTo>
                  <a:cubicBezTo>
                    <a:pt x="292" y="270"/>
                    <a:pt x="294" y="271"/>
                    <a:pt x="296" y="271"/>
                  </a:cubicBezTo>
                  <a:cubicBezTo>
                    <a:pt x="298" y="271"/>
                    <a:pt x="300" y="270"/>
                    <a:pt x="302" y="270"/>
                  </a:cubicBezTo>
                  <a:cubicBezTo>
                    <a:pt x="302" y="270"/>
                    <a:pt x="302" y="270"/>
                    <a:pt x="302" y="270"/>
                  </a:cubicBezTo>
                  <a:cubicBezTo>
                    <a:pt x="303" y="270"/>
                    <a:pt x="306" y="269"/>
                    <a:pt x="306" y="268"/>
                  </a:cubicBezTo>
                  <a:cubicBezTo>
                    <a:pt x="306" y="268"/>
                    <a:pt x="306" y="267"/>
                    <a:pt x="306" y="267"/>
                  </a:cubicBezTo>
                  <a:cubicBezTo>
                    <a:pt x="304" y="267"/>
                    <a:pt x="302" y="267"/>
                    <a:pt x="301" y="268"/>
                  </a:cubicBezTo>
                  <a:cubicBezTo>
                    <a:pt x="300" y="268"/>
                    <a:pt x="298" y="268"/>
                    <a:pt x="297" y="268"/>
                  </a:cubicBezTo>
                  <a:cubicBezTo>
                    <a:pt x="295" y="268"/>
                    <a:pt x="293" y="268"/>
                    <a:pt x="291" y="268"/>
                  </a:cubicBezTo>
                  <a:cubicBezTo>
                    <a:pt x="290" y="267"/>
                    <a:pt x="288" y="267"/>
                    <a:pt x="287" y="267"/>
                  </a:cubicBezTo>
                  <a:cubicBezTo>
                    <a:pt x="285" y="267"/>
                    <a:pt x="284" y="267"/>
                    <a:pt x="283" y="268"/>
                  </a:cubicBezTo>
                  <a:cubicBezTo>
                    <a:pt x="283" y="268"/>
                    <a:pt x="283" y="268"/>
                    <a:pt x="283" y="269"/>
                  </a:cubicBezTo>
                  <a:cubicBezTo>
                    <a:pt x="283" y="269"/>
                    <a:pt x="284" y="269"/>
                    <a:pt x="284" y="269"/>
                  </a:cubicBezTo>
                  <a:cubicBezTo>
                    <a:pt x="284" y="269"/>
                    <a:pt x="285" y="269"/>
                    <a:pt x="285" y="269"/>
                  </a:cubicBezTo>
                  <a:cubicBezTo>
                    <a:pt x="285" y="269"/>
                    <a:pt x="285" y="269"/>
                    <a:pt x="285" y="269"/>
                  </a:cubicBezTo>
                  <a:cubicBezTo>
                    <a:pt x="285" y="269"/>
                    <a:pt x="285" y="269"/>
                    <a:pt x="284" y="270"/>
                  </a:cubicBezTo>
                  <a:cubicBezTo>
                    <a:pt x="284" y="271"/>
                    <a:pt x="284" y="271"/>
                    <a:pt x="284" y="272"/>
                  </a:cubicBezTo>
                  <a:cubicBezTo>
                    <a:pt x="284" y="272"/>
                    <a:pt x="284" y="272"/>
                    <a:pt x="284" y="272"/>
                  </a:cubicBezTo>
                  <a:cubicBezTo>
                    <a:pt x="284" y="272"/>
                    <a:pt x="284" y="272"/>
                    <a:pt x="284" y="272"/>
                  </a:cubicBezTo>
                  <a:cubicBezTo>
                    <a:pt x="284" y="271"/>
                    <a:pt x="283" y="271"/>
                    <a:pt x="283" y="271"/>
                  </a:cubicBezTo>
                  <a:cubicBezTo>
                    <a:pt x="282" y="272"/>
                    <a:pt x="282" y="272"/>
                    <a:pt x="281" y="273"/>
                  </a:cubicBezTo>
                  <a:cubicBezTo>
                    <a:pt x="279" y="275"/>
                    <a:pt x="277" y="278"/>
                    <a:pt x="273" y="279"/>
                  </a:cubicBezTo>
                  <a:cubicBezTo>
                    <a:pt x="263" y="291"/>
                    <a:pt x="244" y="307"/>
                    <a:pt x="218" y="314"/>
                  </a:cubicBezTo>
                  <a:cubicBezTo>
                    <a:pt x="218" y="315"/>
                    <a:pt x="218" y="315"/>
                    <a:pt x="217" y="316"/>
                  </a:cubicBezTo>
                  <a:cubicBezTo>
                    <a:pt x="212" y="316"/>
                    <a:pt x="207" y="318"/>
                    <a:pt x="201" y="319"/>
                  </a:cubicBezTo>
                  <a:cubicBezTo>
                    <a:pt x="193" y="321"/>
                    <a:pt x="184" y="323"/>
                    <a:pt x="175" y="324"/>
                  </a:cubicBezTo>
                  <a:cubicBezTo>
                    <a:pt x="174" y="324"/>
                    <a:pt x="173" y="324"/>
                    <a:pt x="172" y="324"/>
                  </a:cubicBezTo>
                  <a:cubicBezTo>
                    <a:pt x="170" y="323"/>
                    <a:pt x="168" y="323"/>
                    <a:pt x="167" y="324"/>
                  </a:cubicBezTo>
                  <a:cubicBezTo>
                    <a:pt x="165" y="324"/>
                    <a:pt x="165" y="324"/>
                    <a:pt x="165" y="324"/>
                  </a:cubicBezTo>
                  <a:cubicBezTo>
                    <a:pt x="164" y="324"/>
                    <a:pt x="163" y="324"/>
                    <a:pt x="161" y="324"/>
                  </a:cubicBezTo>
                  <a:cubicBezTo>
                    <a:pt x="159" y="324"/>
                    <a:pt x="158" y="324"/>
                    <a:pt x="157" y="323"/>
                  </a:cubicBezTo>
                  <a:cubicBezTo>
                    <a:pt x="159" y="322"/>
                    <a:pt x="160" y="322"/>
                    <a:pt x="162" y="322"/>
                  </a:cubicBezTo>
                  <a:cubicBezTo>
                    <a:pt x="162" y="322"/>
                    <a:pt x="162" y="322"/>
                    <a:pt x="162" y="322"/>
                  </a:cubicBezTo>
                  <a:cubicBezTo>
                    <a:pt x="162" y="323"/>
                    <a:pt x="162" y="323"/>
                    <a:pt x="162" y="323"/>
                  </a:cubicBezTo>
                  <a:cubicBezTo>
                    <a:pt x="163" y="323"/>
                    <a:pt x="163" y="323"/>
                    <a:pt x="163" y="323"/>
                  </a:cubicBezTo>
                  <a:cubicBezTo>
                    <a:pt x="163" y="323"/>
                    <a:pt x="163" y="323"/>
                    <a:pt x="163" y="322"/>
                  </a:cubicBezTo>
                  <a:cubicBezTo>
                    <a:pt x="163" y="322"/>
                    <a:pt x="163" y="322"/>
                    <a:pt x="163" y="322"/>
                  </a:cubicBezTo>
                  <a:cubicBezTo>
                    <a:pt x="163" y="321"/>
                    <a:pt x="163" y="321"/>
                    <a:pt x="163" y="321"/>
                  </a:cubicBezTo>
                  <a:cubicBezTo>
                    <a:pt x="170" y="320"/>
                    <a:pt x="177" y="317"/>
                    <a:pt x="183" y="315"/>
                  </a:cubicBezTo>
                  <a:cubicBezTo>
                    <a:pt x="197" y="308"/>
                    <a:pt x="207" y="303"/>
                    <a:pt x="216" y="296"/>
                  </a:cubicBezTo>
                  <a:cubicBezTo>
                    <a:pt x="225" y="289"/>
                    <a:pt x="235" y="281"/>
                    <a:pt x="243" y="270"/>
                  </a:cubicBezTo>
                  <a:cubicBezTo>
                    <a:pt x="244" y="270"/>
                    <a:pt x="245" y="270"/>
                    <a:pt x="246" y="269"/>
                  </a:cubicBezTo>
                  <a:cubicBezTo>
                    <a:pt x="246" y="269"/>
                    <a:pt x="246" y="269"/>
                    <a:pt x="246" y="269"/>
                  </a:cubicBezTo>
                  <a:cubicBezTo>
                    <a:pt x="246" y="269"/>
                    <a:pt x="246" y="269"/>
                    <a:pt x="245" y="269"/>
                  </a:cubicBezTo>
                  <a:cubicBezTo>
                    <a:pt x="243" y="268"/>
                    <a:pt x="238" y="268"/>
                    <a:pt x="235" y="269"/>
                  </a:cubicBezTo>
                  <a:cubicBezTo>
                    <a:pt x="232" y="269"/>
                    <a:pt x="230" y="270"/>
                    <a:pt x="228" y="270"/>
                  </a:cubicBezTo>
                  <a:cubicBezTo>
                    <a:pt x="228" y="270"/>
                    <a:pt x="227" y="270"/>
                    <a:pt x="226" y="270"/>
                  </a:cubicBezTo>
                  <a:cubicBezTo>
                    <a:pt x="228" y="266"/>
                    <a:pt x="230" y="264"/>
                    <a:pt x="233" y="262"/>
                  </a:cubicBezTo>
                  <a:cubicBezTo>
                    <a:pt x="234" y="261"/>
                    <a:pt x="236" y="259"/>
                    <a:pt x="237" y="258"/>
                  </a:cubicBezTo>
                  <a:cubicBezTo>
                    <a:pt x="239" y="255"/>
                    <a:pt x="240" y="252"/>
                    <a:pt x="242" y="249"/>
                  </a:cubicBezTo>
                  <a:cubicBezTo>
                    <a:pt x="242" y="248"/>
                    <a:pt x="243" y="248"/>
                    <a:pt x="243" y="247"/>
                  </a:cubicBezTo>
                  <a:cubicBezTo>
                    <a:pt x="243" y="246"/>
                    <a:pt x="244" y="245"/>
                    <a:pt x="244" y="244"/>
                  </a:cubicBezTo>
                  <a:cubicBezTo>
                    <a:pt x="245" y="241"/>
                    <a:pt x="246" y="239"/>
                    <a:pt x="248" y="237"/>
                  </a:cubicBezTo>
                  <a:cubicBezTo>
                    <a:pt x="248" y="236"/>
                    <a:pt x="249" y="234"/>
                    <a:pt x="249" y="232"/>
                  </a:cubicBezTo>
                  <a:cubicBezTo>
                    <a:pt x="251" y="226"/>
                    <a:pt x="253" y="216"/>
                    <a:pt x="251" y="208"/>
                  </a:cubicBezTo>
                  <a:cubicBezTo>
                    <a:pt x="259" y="210"/>
                    <a:pt x="266" y="216"/>
                    <a:pt x="273" y="221"/>
                  </a:cubicBezTo>
                  <a:cubicBezTo>
                    <a:pt x="276" y="223"/>
                    <a:pt x="280" y="226"/>
                    <a:pt x="284" y="228"/>
                  </a:cubicBezTo>
                  <a:cubicBezTo>
                    <a:pt x="285" y="231"/>
                    <a:pt x="287" y="233"/>
                    <a:pt x="289" y="235"/>
                  </a:cubicBezTo>
                  <a:cubicBezTo>
                    <a:pt x="292" y="238"/>
                    <a:pt x="295" y="241"/>
                    <a:pt x="298" y="245"/>
                  </a:cubicBezTo>
                  <a:cubicBezTo>
                    <a:pt x="300" y="248"/>
                    <a:pt x="301" y="251"/>
                    <a:pt x="303" y="255"/>
                  </a:cubicBezTo>
                  <a:cubicBezTo>
                    <a:pt x="305" y="258"/>
                    <a:pt x="307" y="262"/>
                    <a:pt x="309" y="266"/>
                  </a:cubicBezTo>
                  <a:cubicBezTo>
                    <a:pt x="309" y="266"/>
                    <a:pt x="309" y="267"/>
                    <a:pt x="309" y="268"/>
                  </a:cubicBezTo>
                  <a:cubicBezTo>
                    <a:pt x="309" y="269"/>
                    <a:pt x="310" y="269"/>
                    <a:pt x="311" y="269"/>
                  </a:cubicBezTo>
                  <a:cubicBezTo>
                    <a:pt x="311" y="269"/>
                    <a:pt x="311" y="269"/>
                    <a:pt x="311" y="269"/>
                  </a:cubicBezTo>
                  <a:cubicBezTo>
                    <a:pt x="311" y="267"/>
                    <a:pt x="310" y="265"/>
                    <a:pt x="309" y="263"/>
                  </a:cubicBezTo>
                  <a:close/>
                  <a:moveTo>
                    <a:pt x="42" y="215"/>
                  </a:moveTo>
                  <a:cubicBezTo>
                    <a:pt x="40" y="213"/>
                    <a:pt x="38" y="211"/>
                    <a:pt x="36" y="209"/>
                  </a:cubicBezTo>
                  <a:cubicBezTo>
                    <a:pt x="35" y="208"/>
                    <a:pt x="33" y="207"/>
                    <a:pt x="32" y="205"/>
                  </a:cubicBezTo>
                  <a:cubicBezTo>
                    <a:pt x="31" y="203"/>
                    <a:pt x="29" y="200"/>
                    <a:pt x="27" y="197"/>
                  </a:cubicBezTo>
                  <a:cubicBezTo>
                    <a:pt x="26" y="195"/>
                    <a:pt x="25" y="193"/>
                    <a:pt x="23" y="190"/>
                  </a:cubicBezTo>
                  <a:cubicBezTo>
                    <a:pt x="22" y="188"/>
                    <a:pt x="21" y="186"/>
                    <a:pt x="20" y="184"/>
                  </a:cubicBezTo>
                  <a:cubicBezTo>
                    <a:pt x="18" y="181"/>
                    <a:pt x="17" y="178"/>
                    <a:pt x="15" y="175"/>
                  </a:cubicBezTo>
                  <a:cubicBezTo>
                    <a:pt x="14" y="171"/>
                    <a:pt x="13" y="168"/>
                    <a:pt x="11" y="164"/>
                  </a:cubicBezTo>
                  <a:cubicBezTo>
                    <a:pt x="7" y="154"/>
                    <a:pt x="3" y="143"/>
                    <a:pt x="4" y="131"/>
                  </a:cubicBezTo>
                  <a:cubicBezTo>
                    <a:pt x="5" y="114"/>
                    <a:pt x="9" y="96"/>
                    <a:pt x="15" y="84"/>
                  </a:cubicBezTo>
                  <a:cubicBezTo>
                    <a:pt x="15" y="93"/>
                    <a:pt x="14" y="104"/>
                    <a:pt x="15" y="115"/>
                  </a:cubicBezTo>
                  <a:cubicBezTo>
                    <a:pt x="16" y="126"/>
                    <a:pt x="20" y="136"/>
                    <a:pt x="24" y="144"/>
                  </a:cubicBezTo>
                  <a:cubicBezTo>
                    <a:pt x="25" y="147"/>
                    <a:pt x="25" y="147"/>
                    <a:pt x="25" y="147"/>
                  </a:cubicBezTo>
                  <a:cubicBezTo>
                    <a:pt x="26" y="148"/>
                    <a:pt x="26" y="149"/>
                    <a:pt x="27" y="150"/>
                  </a:cubicBezTo>
                  <a:cubicBezTo>
                    <a:pt x="27" y="151"/>
                    <a:pt x="27" y="152"/>
                    <a:pt x="28" y="152"/>
                  </a:cubicBezTo>
                  <a:cubicBezTo>
                    <a:pt x="28" y="153"/>
                    <a:pt x="29" y="153"/>
                    <a:pt x="29" y="154"/>
                  </a:cubicBezTo>
                  <a:cubicBezTo>
                    <a:pt x="30" y="154"/>
                    <a:pt x="30" y="154"/>
                    <a:pt x="31" y="155"/>
                  </a:cubicBezTo>
                  <a:cubicBezTo>
                    <a:pt x="33" y="157"/>
                    <a:pt x="35" y="160"/>
                    <a:pt x="37" y="164"/>
                  </a:cubicBezTo>
                  <a:cubicBezTo>
                    <a:pt x="37" y="164"/>
                    <a:pt x="37" y="165"/>
                    <a:pt x="38" y="165"/>
                  </a:cubicBezTo>
                  <a:cubicBezTo>
                    <a:pt x="38" y="165"/>
                    <a:pt x="38" y="164"/>
                    <a:pt x="38" y="164"/>
                  </a:cubicBezTo>
                  <a:cubicBezTo>
                    <a:pt x="38" y="164"/>
                    <a:pt x="38" y="164"/>
                    <a:pt x="38" y="164"/>
                  </a:cubicBezTo>
                  <a:cubicBezTo>
                    <a:pt x="38" y="164"/>
                    <a:pt x="38" y="164"/>
                    <a:pt x="38" y="164"/>
                  </a:cubicBezTo>
                  <a:cubicBezTo>
                    <a:pt x="39" y="165"/>
                    <a:pt x="39" y="165"/>
                    <a:pt x="39" y="165"/>
                  </a:cubicBezTo>
                  <a:cubicBezTo>
                    <a:pt x="38" y="165"/>
                    <a:pt x="38" y="166"/>
                    <a:pt x="39" y="166"/>
                  </a:cubicBezTo>
                  <a:cubicBezTo>
                    <a:pt x="40" y="168"/>
                    <a:pt x="41" y="170"/>
                    <a:pt x="43" y="171"/>
                  </a:cubicBezTo>
                  <a:cubicBezTo>
                    <a:pt x="44" y="172"/>
                    <a:pt x="44" y="172"/>
                    <a:pt x="45" y="171"/>
                  </a:cubicBezTo>
                  <a:cubicBezTo>
                    <a:pt x="45" y="171"/>
                    <a:pt x="45" y="171"/>
                    <a:pt x="45" y="171"/>
                  </a:cubicBezTo>
                  <a:cubicBezTo>
                    <a:pt x="45" y="171"/>
                    <a:pt x="45" y="171"/>
                    <a:pt x="45" y="172"/>
                  </a:cubicBezTo>
                  <a:cubicBezTo>
                    <a:pt x="45" y="173"/>
                    <a:pt x="45" y="173"/>
                    <a:pt x="45" y="173"/>
                  </a:cubicBezTo>
                  <a:cubicBezTo>
                    <a:pt x="45" y="173"/>
                    <a:pt x="46" y="173"/>
                    <a:pt x="46" y="173"/>
                  </a:cubicBezTo>
                  <a:cubicBezTo>
                    <a:pt x="48" y="170"/>
                    <a:pt x="48" y="166"/>
                    <a:pt x="48" y="163"/>
                  </a:cubicBezTo>
                  <a:cubicBezTo>
                    <a:pt x="49" y="160"/>
                    <a:pt x="49" y="157"/>
                    <a:pt x="50" y="155"/>
                  </a:cubicBezTo>
                  <a:cubicBezTo>
                    <a:pt x="50" y="155"/>
                    <a:pt x="50" y="156"/>
                    <a:pt x="50" y="156"/>
                  </a:cubicBezTo>
                  <a:cubicBezTo>
                    <a:pt x="51" y="156"/>
                    <a:pt x="52" y="156"/>
                    <a:pt x="52" y="155"/>
                  </a:cubicBezTo>
                  <a:cubicBezTo>
                    <a:pt x="54" y="158"/>
                    <a:pt x="55" y="162"/>
                    <a:pt x="57" y="165"/>
                  </a:cubicBezTo>
                  <a:cubicBezTo>
                    <a:pt x="61" y="173"/>
                    <a:pt x="65" y="180"/>
                    <a:pt x="71" y="186"/>
                  </a:cubicBezTo>
                  <a:cubicBezTo>
                    <a:pt x="71" y="187"/>
                    <a:pt x="72" y="188"/>
                    <a:pt x="73" y="189"/>
                  </a:cubicBezTo>
                  <a:cubicBezTo>
                    <a:pt x="74" y="189"/>
                    <a:pt x="75" y="190"/>
                    <a:pt x="75" y="190"/>
                  </a:cubicBezTo>
                  <a:cubicBezTo>
                    <a:pt x="76" y="191"/>
                    <a:pt x="76" y="192"/>
                    <a:pt x="77" y="192"/>
                  </a:cubicBezTo>
                  <a:cubicBezTo>
                    <a:pt x="77" y="193"/>
                    <a:pt x="78" y="194"/>
                    <a:pt x="79" y="195"/>
                  </a:cubicBezTo>
                  <a:cubicBezTo>
                    <a:pt x="80" y="196"/>
                    <a:pt x="82" y="198"/>
                    <a:pt x="84" y="199"/>
                  </a:cubicBezTo>
                  <a:cubicBezTo>
                    <a:pt x="87" y="200"/>
                    <a:pt x="90" y="202"/>
                    <a:pt x="92" y="205"/>
                  </a:cubicBezTo>
                  <a:cubicBezTo>
                    <a:pt x="95" y="206"/>
                    <a:pt x="97" y="206"/>
                    <a:pt x="99" y="208"/>
                  </a:cubicBezTo>
                  <a:cubicBezTo>
                    <a:pt x="99" y="208"/>
                    <a:pt x="99" y="208"/>
                    <a:pt x="99" y="208"/>
                  </a:cubicBezTo>
                  <a:cubicBezTo>
                    <a:pt x="100" y="207"/>
                    <a:pt x="100" y="206"/>
                    <a:pt x="100" y="206"/>
                  </a:cubicBezTo>
                  <a:cubicBezTo>
                    <a:pt x="100" y="205"/>
                    <a:pt x="98" y="204"/>
                    <a:pt x="96" y="204"/>
                  </a:cubicBezTo>
                  <a:cubicBezTo>
                    <a:pt x="94" y="202"/>
                    <a:pt x="91" y="200"/>
                    <a:pt x="88" y="198"/>
                  </a:cubicBezTo>
                  <a:cubicBezTo>
                    <a:pt x="86" y="197"/>
                    <a:pt x="83" y="195"/>
                    <a:pt x="81" y="194"/>
                  </a:cubicBezTo>
                  <a:cubicBezTo>
                    <a:pt x="76" y="190"/>
                    <a:pt x="75" y="185"/>
                    <a:pt x="77" y="179"/>
                  </a:cubicBezTo>
                  <a:cubicBezTo>
                    <a:pt x="77" y="177"/>
                    <a:pt x="78" y="176"/>
                    <a:pt x="79" y="175"/>
                  </a:cubicBezTo>
                  <a:cubicBezTo>
                    <a:pt x="80" y="173"/>
                    <a:pt x="82" y="171"/>
                    <a:pt x="82" y="169"/>
                  </a:cubicBezTo>
                  <a:cubicBezTo>
                    <a:pt x="82" y="167"/>
                    <a:pt x="82" y="164"/>
                    <a:pt x="81" y="161"/>
                  </a:cubicBezTo>
                  <a:cubicBezTo>
                    <a:pt x="81" y="159"/>
                    <a:pt x="81" y="159"/>
                    <a:pt x="81" y="159"/>
                  </a:cubicBezTo>
                  <a:cubicBezTo>
                    <a:pt x="81" y="157"/>
                    <a:pt x="80" y="154"/>
                    <a:pt x="79" y="151"/>
                  </a:cubicBezTo>
                  <a:cubicBezTo>
                    <a:pt x="79" y="146"/>
                    <a:pt x="82" y="143"/>
                    <a:pt x="84" y="139"/>
                  </a:cubicBezTo>
                  <a:cubicBezTo>
                    <a:pt x="86" y="137"/>
                    <a:pt x="87" y="134"/>
                    <a:pt x="88" y="131"/>
                  </a:cubicBezTo>
                  <a:cubicBezTo>
                    <a:pt x="97" y="125"/>
                    <a:pt x="94" y="111"/>
                    <a:pt x="92" y="100"/>
                  </a:cubicBezTo>
                  <a:cubicBezTo>
                    <a:pt x="91" y="98"/>
                    <a:pt x="91" y="98"/>
                    <a:pt x="91" y="98"/>
                  </a:cubicBezTo>
                  <a:cubicBezTo>
                    <a:pt x="91" y="98"/>
                    <a:pt x="91" y="98"/>
                    <a:pt x="91" y="98"/>
                  </a:cubicBezTo>
                  <a:cubicBezTo>
                    <a:pt x="91" y="98"/>
                    <a:pt x="91" y="98"/>
                    <a:pt x="91" y="98"/>
                  </a:cubicBezTo>
                  <a:cubicBezTo>
                    <a:pt x="88" y="99"/>
                    <a:pt x="87" y="102"/>
                    <a:pt x="86" y="105"/>
                  </a:cubicBezTo>
                  <a:cubicBezTo>
                    <a:pt x="85" y="103"/>
                    <a:pt x="85" y="100"/>
                    <a:pt x="86" y="97"/>
                  </a:cubicBezTo>
                  <a:cubicBezTo>
                    <a:pt x="86" y="96"/>
                    <a:pt x="87" y="95"/>
                    <a:pt x="87" y="93"/>
                  </a:cubicBezTo>
                  <a:cubicBezTo>
                    <a:pt x="87" y="93"/>
                    <a:pt x="87" y="93"/>
                    <a:pt x="87" y="93"/>
                  </a:cubicBezTo>
                  <a:cubicBezTo>
                    <a:pt x="87" y="93"/>
                    <a:pt x="87" y="93"/>
                    <a:pt x="87" y="93"/>
                  </a:cubicBezTo>
                  <a:cubicBezTo>
                    <a:pt x="87" y="93"/>
                    <a:pt x="87" y="93"/>
                    <a:pt x="87" y="93"/>
                  </a:cubicBezTo>
                  <a:cubicBezTo>
                    <a:pt x="86" y="93"/>
                    <a:pt x="86" y="93"/>
                    <a:pt x="86" y="92"/>
                  </a:cubicBezTo>
                  <a:cubicBezTo>
                    <a:pt x="87" y="91"/>
                    <a:pt x="89" y="89"/>
                    <a:pt x="90" y="87"/>
                  </a:cubicBezTo>
                  <a:cubicBezTo>
                    <a:pt x="91" y="86"/>
                    <a:pt x="92" y="86"/>
                    <a:pt x="92" y="85"/>
                  </a:cubicBezTo>
                  <a:cubicBezTo>
                    <a:pt x="93" y="84"/>
                    <a:pt x="94" y="83"/>
                    <a:pt x="94" y="82"/>
                  </a:cubicBezTo>
                  <a:cubicBezTo>
                    <a:pt x="96" y="80"/>
                    <a:pt x="97" y="79"/>
                    <a:pt x="99" y="77"/>
                  </a:cubicBezTo>
                  <a:cubicBezTo>
                    <a:pt x="102" y="79"/>
                    <a:pt x="105" y="79"/>
                    <a:pt x="109" y="79"/>
                  </a:cubicBezTo>
                  <a:cubicBezTo>
                    <a:pt x="111" y="79"/>
                    <a:pt x="111" y="79"/>
                    <a:pt x="111" y="79"/>
                  </a:cubicBezTo>
                  <a:cubicBezTo>
                    <a:pt x="116" y="79"/>
                    <a:pt x="120" y="79"/>
                    <a:pt x="121" y="85"/>
                  </a:cubicBezTo>
                  <a:cubicBezTo>
                    <a:pt x="123" y="85"/>
                    <a:pt x="125" y="86"/>
                    <a:pt x="128" y="86"/>
                  </a:cubicBezTo>
                  <a:cubicBezTo>
                    <a:pt x="129" y="86"/>
                    <a:pt x="131" y="85"/>
                    <a:pt x="132" y="85"/>
                  </a:cubicBezTo>
                  <a:cubicBezTo>
                    <a:pt x="133" y="85"/>
                    <a:pt x="133" y="86"/>
                    <a:pt x="134" y="86"/>
                  </a:cubicBezTo>
                  <a:cubicBezTo>
                    <a:pt x="134" y="87"/>
                    <a:pt x="135" y="88"/>
                    <a:pt x="136" y="88"/>
                  </a:cubicBezTo>
                  <a:cubicBezTo>
                    <a:pt x="137" y="92"/>
                    <a:pt x="139" y="93"/>
                    <a:pt x="141" y="95"/>
                  </a:cubicBezTo>
                  <a:cubicBezTo>
                    <a:pt x="142" y="96"/>
                    <a:pt x="143" y="96"/>
                    <a:pt x="144" y="97"/>
                  </a:cubicBezTo>
                  <a:cubicBezTo>
                    <a:pt x="145" y="97"/>
                    <a:pt x="146" y="97"/>
                    <a:pt x="147" y="97"/>
                  </a:cubicBezTo>
                  <a:cubicBezTo>
                    <a:pt x="150" y="97"/>
                    <a:pt x="152" y="97"/>
                    <a:pt x="154" y="96"/>
                  </a:cubicBezTo>
                  <a:cubicBezTo>
                    <a:pt x="155" y="96"/>
                    <a:pt x="157" y="95"/>
                    <a:pt x="159" y="95"/>
                  </a:cubicBezTo>
                  <a:cubicBezTo>
                    <a:pt x="159" y="96"/>
                    <a:pt x="159" y="97"/>
                    <a:pt x="160" y="98"/>
                  </a:cubicBezTo>
                  <a:cubicBezTo>
                    <a:pt x="161" y="99"/>
                    <a:pt x="161" y="100"/>
                    <a:pt x="160" y="102"/>
                  </a:cubicBezTo>
                  <a:cubicBezTo>
                    <a:pt x="160" y="102"/>
                    <a:pt x="160" y="102"/>
                    <a:pt x="160" y="102"/>
                  </a:cubicBezTo>
                  <a:cubicBezTo>
                    <a:pt x="161" y="102"/>
                    <a:pt x="162" y="103"/>
                    <a:pt x="162" y="104"/>
                  </a:cubicBezTo>
                  <a:cubicBezTo>
                    <a:pt x="162" y="104"/>
                    <a:pt x="161" y="104"/>
                    <a:pt x="161" y="104"/>
                  </a:cubicBezTo>
                  <a:cubicBezTo>
                    <a:pt x="161" y="103"/>
                    <a:pt x="161" y="103"/>
                    <a:pt x="161" y="103"/>
                  </a:cubicBezTo>
                  <a:cubicBezTo>
                    <a:pt x="161" y="103"/>
                    <a:pt x="161" y="103"/>
                    <a:pt x="160" y="104"/>
                  </a:cubicBezTo>
                  <a:cubicBezTo>
                    <a:pt x="160" y="104"/>
                    <a:pt x="160" y="105"/>
                    <a:pt x="160" y="105"/>
                  </a:cubicBezTo>
                  <a:cubicBezTo>
                    <a:pt x="159" y="105"/>
                    <a:pt x="159" y="104"/>
                    <a:pt x="158" y="104"/>
                  </a:cubicBezTo>
                  <a:cubicBezTo>
                    <a:pt x="157" y="103"/>
                    <a:pt x="156" y="103"/>
                    <a:pt x="155" y="103"/>
                  </a:cubicBezTo>
                  <a:cubicBezTo>
                    <a:pt x="154" y="103"/>
                    <a:pt x="153" y="103"/>
                    <a:pt x="153" y="103"/>
                  </a:cubicBezTo>
                  <a:cubicBezTo>
                    <a:pt x="152" y="104"/>
                    <a:pt x="150" y="105"/>
                    <a:pt x="148" y="105"/>
                  </a:cubicBezTo>
                  <a:cubicBezTo>
                    <a:pt x="148" y="105"/>
                    <a:pt x="147" y="105"/>
                    <a:pt x="147" y="104"/>
                  </a:cubicBezTo>
                  <a:cubicBezTo>
                    <a:pt x="146" y="105"/>
                    <a:pt x="145" y="107"/>
                    <a:pt x="145" y="108"/>
                  </a:cubicBezTo>
                  <a:cubicBezTo>
                    <a:pt x="145" y="109"/>
                    <a:pt x="144" y="109"/>
                    <a:pt x="144" y="109"/>
                  </a:cubicBezTo>
                  <a:cubicBezTo>
                    <a:pt x="143" y="111"/>
                    <a:pt x="140" y="113"/>
                    <a:pt x="137" y="115"/>
                  </a:cubicBezTo>
                  <a:cubicBezTo>
                    <a:pt x="133" y="119"/>
                    <a:pt x="127" y="123"/>
                    <a:pt x="125" y="128"/>
                  </a:cubicBezTo>
                  <a:cubicBezTo>
                    <a:pt x="125" y="128"/>
                    <a:pt x="125" y="129"/>
                    <a:pt x="124" y="129"/>
                  </a:cubicBezTo>
                  <a:cubicBezTo>
                    <a:pt x="124" y="129"/>
                    <a:pt x="124" y="130"/>
                    <a:pt x="124" y="130"/>
                  </a:cubicBezTo>
                  <a:cubicBezTo>
                    <a:pt x="124" y="131"/>
                    <a:pt x="123" y="132"/>
                    <a:pt x="123" y="133"/>
                  </a:cubicBezTo>
                  <a:cubicBezTo>
                    <a:pt x="121" y="136"/>
                    <a:pt x="120" y="139"/>
                    <a:pt x="122" y="143"/>
                  </a:cubicBezTo>
                  <a:cubicBezTo>
                    <a:pt x="121" y="146"/>
                    <a:pt x="119" y="148"/>
                    <a:pt x="117" y="150"/>
                  </a:cubicBezTo>
                  <a:cubicBezTo>
                    <a:pt x="114" y="152"/>
                    <a:pt x="111" y="155"/>
                    <a:pt x="110" y="160"/>
                  </a:cubicBezTo>
                  <a:cubicBezTo>
                    <a:pt x="110" y="156"/>
                    <a:pt x="109" y="150"/>
                    <a:pt x="104" y="148"/>
                  </a:cubicBezTo>
                  <a:cubicBezTo>
                    <a:pt x="103" y="148"/>
                    <a:pt x="103" y="148"/>
                    <a:pt x="102" y="148"/>
                  </a:cubicBezTo>
                  <a:cubicBezTo>
                    <a:pt x="101" y="148"/>
                    <a:pt x="100" y="149"/>
                    <a:pt x="99" y="149"/>
                  </a:cubicBezTo>
                  <a:cubicBezTo>
                    <a:pt x="99" y="149"/>
                    <a:pt x="98" y="149"/>
                    <a:pt x="98" y="149"/>
                  </a:cubicBezTo>
                  <a:cubicBezTo>
                    <a:pt x="97" y="148"/>
                    <a:pt x="96" y="147"/>
                    <a:pt x="95" y="146"/>
                  </a:cubicBezTo>
                  <a:cubicBezTo>
                    <a:pt x="94" y="145"/>
                    <a:pt x="93" y="143"/>
                    <a:pt x="91" y="143"/>
                  </a:cubicBezTo>
                  <a:cubicBezTo>
                    <a:pt x="88" y="145"/>
                    <a:pt x="87" y="147"/>
                    <a:pt x="85" y="150"/>
                  </a:cubicBezTo>
                  <a:cubicBezTo>
                    <a:pt x="84" y="152"/>
                    <a:pt x="83" y="154"/>
                    <a:pt x="81" y="155"/>
                  </a:cubicBezTo>
                  <a:cubicBezTo>
                    <a:pt x="81" y="155"/>
                    <a:pt x="81" y="155"/>
                    <a:pt x="81" y="156"/>
                  </a:cubicBezTo>
                  <a:cubicBezTo>
                    <a:pt x="82" y="158"/>
                    <a:pt x="83" y="161"/>
                    <a:pt x="83" y="164"/>
                  </a:cubicBezTo>
                  <a:cubicBezTo>
                    <a:pt x="83" y="167"/>
                    <a:pt x="83" y="170"/>
                    <a:pt x="85" y="173"/>
                  </a:cubicBezTo>
                  <a:cubicBezTo>
                    <a:pt x="87" y="177"/>
                    <a:pt x="93" y="180"/>
                    <a:pt x="98" y="182"/>
                  </a:cubicBezTo>
                  <a:cubicBezTo>
                    <a:pt x="98" y="182"/>
                    <a:pt x="98" y="182"/>
                    <a:pt x="99" y="182"/>
                  </a:cubicBezTo>
                  <a:cubicBezTo>
                    <a:pt x="99" y="182"/>
                    <a:pt x="100" y="182"/>
                    <a:pt x="101" y="182"/>
                  </a:cubicBezTo>
                  <a:cubicBezTo>
                    <a:pt x="102" y="186"/>
                    <a:pt x="104" y="187"/>
                    <a:pt x="107" y="188"/>
                  </a:cubicBezTo>
                  <a:cubicBezTo>
                    <a:pt x="108" y="189"/>
                    <a:pt x="109" y="190"/>
                    <a:pt x="110" y="190"/>
                  </a:cubicBezTo>
                  <a:cubicBezTo>
                    <a:pt x="111" y="190"/>
                    <a:pt x="111" y="190"/>
                    <a:pt x="111" y="190"/>
                  </a:cubicBezTo>
                  <a:cubicBezTo>
                    <a:pt x="112" y="190"/>
                    <a:pt x="113" y="191"/>
                    <a:pt x="114" y="191"/>
                  </a:cubicBezTo>
                  <a:cubicBezTo>
                    <a:pt x="116" y="191"/>
                    <a:pt x="117" y="191"/>
                    <a:pt x="119" y="191"/>
                  </a:cubicBezTo>
                  <a:cubicBezTo>
                    <a:pt x="120" y="197"/>
                    <a:pt x="114" y="203"/>
                    <a:pt x="111" y="205"/>
                  </a:cubicBezTo>
                  <a:cubicBezTo>
                    <a:pt x="110" y="210"/>
                    <a:pt x="110" y="214"/>
                    <a:pt x="111" y="218"/>
                  </a:cubicBezTo>
                  <a:cubicBezTo>
                    <a:pt x="111" y="222"/>
                    <a:pt x="111" y="227"/>
                    <a:pt x="110" y="231"/>
                  </a:cubicBezTo>
                  <a:cubicBezTo>
                    <a:pt x="110" y="232"/>
                    <a:pt x="110" y="232"/>
                    <a:pt x="110" y="233"/>
                  </a:cubicBezTo>
                  <a:cubicBezTo>
                    <a:pt x="109" y="234"/>
                    <a:pt x="109" y="235"/>
                    <a:pt x="109" y="235"/>
                  </a:cubicBezTo>
                  <a:cubicBezTo>
                    <a:pt x="109" y="239"/>
                    <a:pt x="110" y="243"/>
                    <a:pt x="111" y="246"/>
                  </a:cubicBezTo>
                  <a:cubicBezTo>
                    <a:pt x="111" y="247"/>
                    <a:pt x="111" y="249"/>
                    <a:pt x="112" y="250"/>
                  </a:cubicBezTo>
                  <a:cubicBezTo>
                    <a:pt x="113" y="254"/>
                    <a:pt x="114" y="258"/>
                    <a:pt x="115" y="262"/>
                  </a:cubicBezTo>
                  <a:cubicBezTo>
                    <a:pt x="114" y="262"/>
                    <a:pt x="113" y="260"/>
                    <a:pt x="111" y="259"/>
                  </a:cubicBezTo>
                  <a:cubicBezTo>
                    <a:pt x="111" y="259"/>
                    <a:pt x="111" y="258"/>
                    <a:pt x="110" y="258"/>
                  </a:cubicBezTo>
                  <a:cubicBezTo>
                    <a:pt x="108" y="255"/>
                    <a:pt x="106" y="252"/>
                    <a:pt x="104" y="250"/>
                  </a:cubicBezTo>
                  <a:cubicBezTo>
                    <a:pt x="104" y="248"/>
                    <a:pt x="103" y="247"/>
                    <a:pt x="102" y="246"/>
                  </a:cubicBezTo>
                  <a:cubicBezTo>
                    <a:pt x="101" y="245"/>
                    <a:pt x="100" y="244"/>
                    <a:pt x="99" y="243"/>
                  </a:cubicBezTo>
                  <a:cubicBezTo>
                    <a:pt x="99" y="243"/>
                    <a:pt x="98" y="242"/>
                    <a:pt x="98" y="242"/>
                  </a:cubicBezTo>
                  <a:cubicBezTo>
                    <a:pt x="95" y="239"/>
                    <a:pt x="94" y="237"/>
                    <a:pt x="92" y="233"/>
                  </a:cubicBezTo>
                  <a:cubicBezTo>
                    <a:pt x="92" y="232"/>
                    <a:pt x="91" y="231"/>
                    <a:pt x="90" y="230"/>
                  </a:cubicBezTo>
                  <a:cubicBezTo>
                    <a:pt x="90" y="230"/>
                    <a:pt x="89" y="229"/>
                    <a:pt x="89" y="228"/>
                  </a:cubicBezTo>
                  <a:cubicBezTo>
                    <a:pt x="89" y="228"/>
                    <a:pt x="89" y="227"/>
                    <a:pt x="89" y="226"/>
                  </a:cubicBezTo>
                  <a:cubicBezTo>
                    <a:pt x="88" y="225"/>
                    <a:pt x="88" y="223"/>
                    <a:pt x="87" y="223"/>
                  </a:cubicBezTo>
                  <a:cubicBezTo>
                    <a:pt x="88" y="222"/>
                    <a:pt x="90" y="221"/>
                    <a:pt x="91" y="220"/>
                  </a:cubicBezTo>
                  <a:cubicBezTo>
                    <a:pt x="96" y="217"/>
                    <a:pt x="102" y="213"/>
                    <a:pt x="103" y="207"/>
                  </a:cubicBezTo>
                  <a:cubicBezTo>
                    <a:pt x="103" y="207"/>
                    <a:pt x="103" y="207"/>
                    <a:pt x="103" y="207"/>
                  </a:cubicBezTo>
                  <a:cubicBezTo>
                    <a:pt x="103" y="206"/>
                    <a:pt x="103" y="206"/>
                    <a:pt x="102" y="206"/>
                  </a:cubicBezTo>
                  <a:cubicBezTo>
                    <a:pt x="101" y="206"/>
                    <a:pt x="99" y="208"/>
                    <a:pt x="99" y="210"/>
                  </a:cubicBezTo>
                  <a:cubicBezTo>
                    <a:pt x="98" y="211"/>
                    <a:pt x="97" y="212"/>
                    <a:pt x="95" y="213"/>
                  </a:cubicBezTo>
                  <a:cubicBezTo>
                    <a:pt x="94" y="214"/>
                    <a:pt x="93" y="215"/>
                    <a:pt x="92" y="216"/>
                  </a:cubicBezTo>
                  <a:cubicBezTo>
                    <a:pt x="91" y="217"/>
                    <a:pt x="89" y="218"/>
                    <a:pt x="87" y="219"/>
                  </a:cubicBezTo>
                  <a:cubicBezTo>
                    <a:pt x="86" y="219"/>
                    <a:pt x="85" y="220"/>
                    <a:pt x="84" y="220"/>
                  </a:cubicBezTo>
                  <a:cubicBezTo>
                    <a:pt x="83" y="221"/>
                    <a:pt x="81" y="222"/>
                    <a:pt x="80" y="223"/>
                  </a:cubicBezTo>
                  <a:cubicBezTo>
                    <a:pt x="75" y="227"/>
                    <a:pt x="69" y="231"/>
                    <a:pt x="62" y="232"/>
                  </a:cubicBezTo>
                  <a:cubicBezTo>
                    <a:pt x="61" y="232"/>
                    <a:pt x="60" y="232"/>
                    <a:pt x="59" y="233"/>
                  </a:cubicBezTo>
                  <a:cubicBezTo>
                    <a:pt x="56" y="233"/>
                    <a:pt x="52" y="234"/>
                    <a:pt x="49" y="234"/>
                  </a:cubicBezTo>
                  <a:cubicBezTo>
                    <a:pt x="46" y="234"/>
                    <a:pt x="43" y="233"/>
                    <a:pt x="41" y="233"/>
                  </a:cubicBezTo>
                  <a:cubicBezTo>
                    <a:pt x="40" y="225"/>
                    <a:pt x="40" y="219"/>
                    <a:pt x="42" y="215"/>
                  </a:cubicBezTo>
                  <a:cubicBezTo>
                    <a:pt x="42" y="215"/>
                    <a:pt x="42" y="215"/>
                    <a:pt x="42" y="215"/>
                  </a:cubicBezTo>
                  <a:close/>
                  <a:moveTo>
                    <a:pt x="83" y="99"/>
                  </a:moveTo>
                  <a:cubicBezTo>
                    <a:pt x="83" y="103"/>
                    <a:pt x="82" y="107"/>
                    <a:pt x="85" y="109"/>
                  </a:cubicBezTo>
                  <a:cubicBezTo>
                    <a:pt x="87" y="109"/>
                    <a:pt x="88" y="107"/>
                    <a:pt x="88" y="105"/>
                  </a:cubicBezTo>
                  <a:cubicBezTo>
                    <a:pt x="88" y="104"/>
                    <a:pt x="89" y="103"/>
                    <a:pt x="89" y="103"/>
                  </a:cubicBezTo>
                  <a:cubicBezTo>
                    <a:pt x="90" y="105"/>
                    <a:pt x="91" y="108"/>
                    <a:pt x="91" y="112"/>
                  </a:cubicBezTo>
                  <a:cubicBezTo>
                    <a:pt x="92" y="116"/>
                    <a:pt x="92" y="122"/>
                    <a:pt x="90" y="125"/>
                  </a:cubicBezTo>
                  <a:cubicBezTo>
                    <a:pt x="90" y="126"/>
                    <a:pt x="89" y="127"/>
                    <a:pt x="88" y="128"/>
                  </a:cubicBezTo>
                  <a:cubicBezTo>
                    <a:pt x="88" y="128"/>
                    <a:pt x="87" y="129"/>
                    <a:pt x="86" y="130"/>
                  </a:cubicBezTo>
                  <a:cubicBezTo>
                    <a:pt x="86" y="131"/>
                    <a:pt x="85" y="132"/>
                    <a:pt x="85" y="133"/>
                  </a:cubicBezTo>
                  <a:cubicBezTo>
                    <a:pt x="84" y="134"/>
                    <a:pt x="84" y="135"/>
                    <a:pt x="83" y="136"/>
                  </a:cubicBezTo>
                  <a:cubicBezTo>
                    <a:pt x="83" y="137"/>
                    <a:pt x="82" y="138"/>
                    <a:pt x="81" y="139"/>
                  </a:cubicBezTo>
                  <a:cubicBezTo>
                    <a:pt x="79" y="141"/>
                    <a:pt x="78" y="144"/>
                    <a:pt x="77" y="147"/>
                  </a:cubicBezTo>
                  <a:cubicBezTo>
                    <a:pt x="77" y="148"/>
                    <a:pt x="76" y="151"/>
                    <a:pt x="76" y="153"/>
                  </a:cubicBezTo>
                  <a:cubicBezTo>
                    <a:pt x="77" y="154"/>
                    <a:pt x="77" y="155"/>
                    <a:pt x="78" y="156"/>
                  </a:cubicBezTo>
                  <a:cubicBezTo>
                    <a:pt x="78" y="156"/>
                    <a:pt x="78" y="157"/>
                    <a:pt x="78" y="157"/>
                  </a:cubicBezTo>
                  <a:cubicBezTo>
                    <a:pt x="78" y="158"/>
                    <a:pt x="79" y="159"/>
                    <a:pt x="79" y="161"/>
                  </a:cubicBezTo>
                  <a:cubicBezTo>
                    <a:pt x="79" y="161"/>
                    <a:pt x="79" y="162"/>
                    <a:pt x="79" y="163"/>
                  </a:cubicBezTo>
                  <a:cubicBezTo>
                    <a:pt x="79" y="163"/>
                    <a:pt x="79" y="164"/>
                    <a:pt x="79" y="164"/>
                  </a:cubicBezTo>
                  <a:cubicBezTo>
                    <a:pt x="79" y="166"/>
                    <a:pt x="79" y="167"/>
                    <a:pt x="79" y="168"/>
                  </a:cubicBezTo>
                  <a:cubicBezTo>
                    <a:pt x="79" y="170"/>
                    <a:pt x="78" y="172"/>
                    <a:pt x="77" y="174"/>
                  </a:cubicBezTo>
                  <a:cubicBezTo>
                    <a:pt x="75" y="177"/>
                    <a:pt x="73" y="180"/>
                    <a:pt x="73" y="184"/>
                  </a:cubicBezTo>
                  <a:cubicBezTo>
                    <a:pt x="73" y="185"/>
                    <a:pt x="73" y="185"/>
                    <a:pt x="73" y="185"/>
                  </a:cubicBezTo>
                  <a:cubicBezTo>
                    <a:pt x="73" y="185"/>
                    <a:pt x="72" y="184"/>
                    <a:pt x="71" y="183"/>
                  </a:cubicBezTo>
                  <a:cubicBezTo>
                    <a:pt x="71" y="183"/>
                    <a:pt x="71" y="182"/>
                    <a:pt x="71" y="182"/>
                  </a:cubicBezTo>
                  <a:cubicBezTo>
                    <a:pt x="68" y="179"/>
                    <a:pt x="63" y="173"/>
                    <a:pt x="62" y="170"/>
                  </a:cubicBezTo>
                  <a:cubicBezTo>
                    <a:pt x="61" y="169"/>
                    <a:pt x="61" y="165"/>
                    <a:pt x="61" y="164"/>
                  </a:cubicBezTo>
                  <a:cubicBezTo>
                    <a:pt x="60" y="155"/>
                    <a:pt x="63" y="145"/>
                    <a:pt x="66" y="137"/>
                  </a:cubicBezTo>
                  <a:cubicBezTo>
                    <a:pt x="66" y="136"/>
                    <a:pt x="67" y="134"/>
                    <a:pt x="67" y="133"/>
                  </a:cubicBezTo>
                  <a:cubicBezTo>
                    <a:pt x="68" y="131"/>
                    <a:pt x="68" y="129"/>
                    <a:pt x="68" y="128"/>
                  </a:cubicBezTo>
                  <a:cubicBezTo>
                    <a:pt x="69" y="125"/>
                    <a:pt x="70" y="122"/>
                    <a:pt x="71" y="120"/>
                  </a:cubicBezTo>
                  <a:cubicBezTo>
                    <a:pt x="73" y="114"/>
                    <a:pt x="76" y="109"/>
                    <a:pt x="79" y="103"/>
                  </a:cubicBezTo>
                  <a:cubicBezTo>
                    <a:pt x="81" y="101"/>
                    <a:pt x="82" y="98"/>
                    <a:pt x="84" y="96"/>
                  </a:cubicBezTo>
                  <a:cubicBezTo>
                    <a:pt x="84" y="97"/>
                    <a:pt x="83" y="98"/>
                    <a:pt x="83" y="99"/>
                  </a:cubicBezTo>
                  <a:close/>
                  <a:moveTo>
                    <a:pt x="284" y="27"/>
                  </a:moveTo>
                  <a:cubicBezTo>
                    <a:pt x="283" y="27"/>
                    <a:pt x="282" y="26"/>
                    <a:pt x="281" y="26"/>
                  </a:cubicBezTo>
                  <a:cubicBezTo>
                    <a:pt x="281" y="26"/>
                    <a:pt x="281" y="26"/>
                    <a:pt x="281" y="26"/>
                  </a:cubicBezTo>
                  <a:cubicBezTo>
                    <a:pt x="280" y="26"/>
                    <a:pt x="280" y="26"/>
                    <a:pt x="280" y="26"/>
                  </a:cubicBezTo>
                  <a:cubicBezTo>
                    <a:pt x="281" y="27"/>
                    <a:pt x="282" y="27"/>
                    <a:pt x="283" y="28"/>
                  </a:cubicBezTo>
                  <a:cubicBezTo>
                    <a:pt x="284" y="29"/>
                    <a:pt x="286" y="30"/>
                    <a:pt x="286" y="31"/>
                  </a:cubicBezTo>
                  <a:cubicBezTo>
                    <a:pt x="286" y="32"/>
                    <a:pt x="284" y="31"/>
                    <a:pt x="283" y="30"/>
                  </a:cubicBezTo>
                  <a:cubicBezTo>
                    <a:pt x="283" y="30"/>
                    <a:pt x="282" y="30"/>
                    <a:pt x="282" y="29"/>
                  </a:cubicBezTo>
                  <a:cubicBezTo>
                    <a:pt x="276" y="26"/>
                    <a:pt x="269" y="25"/>
                    <a:pt x="260" y="25"/>
                  </a:cubicBezTo>
                  <a:cubicBezTo>
                    <a:pt x="249" y="25"/>
                    <a:pt x="237" y="27"/>
                    <a:pt x="225" y="30"/>
                  </a:cubicBezTo>
                  <a:cubicBezTo>
                    <a:pt x="219" y="31"/>
                    <a:pt x="219" y="31"/>
                    <a:pt x="219" y="31"/>
                  </a:cubicBezTo>
                  <a:cubicBezTo>
                    <a:pt x="210" y="33"/>
                    <a:pt x="202" y="34"/>
                    <a:pt x="197" y="42"/>
                  </a:cubicBezTo>
                  <a:cubicBezTo>
                    <a:pt x="198" y="43"/>
                    <a:pt x="199" y="43"/>
                    <a:pt x="199" y="43"/>
                  </a:cubicBezTo>
                  <a:cubicBezTo>
                    <a:pt x="200" y="43"/>
                    <a:pt x="200" y="43"/>
                    <a:pt x="200" y="43"/>
                  </a:cubicBezTo>
                  <a:cubicBezTo>
                    <a:pt x="200" y="43"/>
                    <a:pt x="201" y="43"/>
                    <a:pt x="201" y="43"/>
                  </a:cubicBezTo>
                  <a:cubicBezTo>
                    <a:pt x="202" y="44"/>
                    <a:pt x="201" y="44"/>
                    <a:pt x="201" y="45"/>
                  </a:cubicBezTo>
                  <a:cubicBezTo>
                    <a:pt x="201" y="45"/>
                    <a:pt x="201" y="45"/>
                    <a:pt x="201" y="45"/>
                  </a:cubicBezTo>
                  <a:cubicBezTo>
                    <a:pt x="201" y="45"/>
                    <a:pt x="201" y="45"/>
                    <a:pt x="201" y="45"/>
                  </a:cubicBezTo>
                  <a:cubicBezTo>
                    <a:pt x="201" y="45"/>
                    <a:pt x="201" y="45"/>
                    <a:pt x="201" y="45"/>
                  </a:cubicBezTo>
                  <a:cubicBezTo>
                    <a:pt x="206" y="46"/>
                    <a:pt x="208" y="50"/>
                    <a:pt x="209" y="55"/>
                  </a:cubicBezTo>
                  <a:cubicBezTo>
                    <a:pt x="194" y="56"/>
                    <a:pt x="180" y="59"/>
                    <a:pt x="164" y="65"/>
                  </a:cubicBezTo>
                  <a:cubicBezTo>
                    <a:pt x="162" y="66"/>
                    <a:pt x="162" y="66"/>
                    <a:pt x="162" y="66"/>
                  </a:cubicBezTo>
                  <a:cubicBezTo>
                    <a:pt x="159" y="67"/>
                    <a:pt x="156" y="68"/>
                    <a:pt x="154" y="69"/>
                  </a:cubicBezTo>
                  <a:cubicBezTo>
                    <a:pt x="152" y="70"/>
                    <a:pt x="151" y="71"/>
                    <a:pt x="150" y="72"/>
                  </a:cubicBezTo>
                  <a:cubicBezTo>
                    <a:pt x="149" y="73"/>
                    <a:pt x="148" y="74"/>
                    <a:pt x="146" y="75"/>
                  </a:cubicBezTo>
                  <a:cubicBezTo>
                    <a:pt x="145" y="75"/>
                    <a:pt x="145" y="76"/>
                    <a:pt x="144" y="76"/>
                  </a:cubicBezTo>
                  <a:cubicBezTo>
                    <a:pt x="144" y="77"/>
                    <a:pt x="143" y="77"/>
                    <a:pt x="143" y="78"/>
                  </a:cubicBezTo>
                  <a:cubicBezTo>
                    <a:pt x="138" y="62"/>
                    <a:pt x="137" y="44"/>
                    <a:pt x="141" y="29"/>
                  </a:cubicBezTo>
                  <a:cubicBezTo>
                    <a:pt x="142" y="25"/>
                    <a:pt x="144" y="21"/>
                    <a:pt x="146" y="17"/>
                  </a:cubicBezTo>
                  <a:cubicBezTo>
                    <a:pt x="147" y="14"/>
                    <a:pt x="148" y="12"/>
                    <a:pt x="149" y="9"/>
                  </a:cubicBezTo>
                  <a:cubicBezTo>
                    <a:pt x="153" y="12"/>
                    <a:pt x="157" y="15"/>
                    <a:pt x="160" y="19"/>
                  </a:cubicBezTo>
                  <a:cubicBezTo>
                    <a:pt x="161" y="20"/>
                    <a:pt x="161" y="20"/>
                    <a:pt x="161" y="20"/>
                  </a:cubicBezTo>
                  <a:cubicBezTo>
                    <a:pt x="163" y="18"/>
                    <a:pt x="166" y="17"/>
                    <a:pt x="169" y="15"/>
                  </a:cubicBezTo>
                  <a:cubicBezTo>
                    <a:pt x="176" y="11"/>
                    <a:pt x="184" y="7"/>
                    <a:pt x="192" y="4"/>
                  </a:cubicBezTo>
                  <a:cubicBezTo>
                    <a:pt x="198" y="3"/>
                    <a:pt x="208" y="2"/>
                    <a:pt x="214" y="2"/>
                  </a:cubicBezTo>
                  <a:cubicBezTo>
                    <a:pt x="238" y="2"/>
                    <a:pt x="270" y="7"/>
                    <a:pt x="285" y="28"/>
                  </a:cubicBezTo>
                  <a:cubicBezTo>
                    <a:pt x="285" y="28"/>
                    <a:pt x="284" y="28"/>
                    <a:pt x="284" y="27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" name="Freeform 209"/>
            <p:cNvSpPr/>
            <p:nvPr/>
          </p:nvSpPr>
          <p:spPr bwMode="auto">
            <a:xfrm>
              <a:off x="8207375" y="5202238"/>
              <a:ext cx="153988" cy="231775"/>
            </a:xfrm>
            <a:custGeom>
              <a:avLst/>
              <a:gdLst>
                <a:gd name="T0" fmla="*/ 60 w 64"/>
                <a:gd name="T1" fmla="*/ 71 h 96"/>
                <a:gd name="T2" fmla="*/ 63 w 64"/>
                <a:gd name="T3" fmla="*/ 58 h 96"/>
                <a:gd name="T4" fmla="*/ 62 w 64"/>
                <a:gd name="T5" fmla="*/ 38 h 96"/>
                <a:gd name="T6" fmla="*/ 63 w 64"/>
                <a:gd name="T7" fmla="*/ 35 h 96"/>
                <a:gd name="T8" fmla="*/ 57 w 64"/>
                <a:gd name="T9" fmla="*/ 9 h 96"/>
                <a:gd name="T10" fmla="*/ 49 w 64"/>
                <a:gd name="T11" fmla="*/ 1 h 96"/>
                <a:gd name="T12" fmla="*/ 44 w 64"/>
                <a:gd name="T13" fmla="*/ 3 h 96"/>
                <a:gd name="T14" fmla="*/ 39 w 64"/>
                <a:gd name="T15" fmla="*/ 6 h 96"/>
                <a:gd name="T16" fmla="*/ 32 w 64"/>
                <a:gd name="T17" fmla="*/ 11 h 96"/>
                <a:gd name="T18" fmla="*/ 27 w 64"/>
                <a:gd name="T19" fmla="*/ 18 h 96"/>
                <a:gd name="T20" fmla="*/ 18 w 64"/>
                <a:gd name="T21" fmla="*/ 24 h 96"/>
                <a:gd name="T22" fmla="*/ 5 w 64"/>
                <a:gd name="T23" fmla="*/ 28 h 96"/>
                <a:gd name="T24" fmla="*/ 1 w 64"/>
                <a:gd name="T25" fmla="*/ 49 h 96"/>
                <a:gd name="T26" fmla="*/ 5 w 64"/>
                <a:gd name="T27" fmla="*/ 58 h 96"/>
                <a:gd name="T28" fmla="*/ 18 w 64"/>
                <a:gd name="T29" fmla="*/ 56 h 96"/>
                <a:gd name="T30" fmla="*/ 30 w 64"/>
                <a:gd name="T31" fmla="*/ 55 h 96"/>
                <a:gd name="T32" fmla="*/ 33 w 64"/>
                <a:gd name="T33" fmla="*/ 59 h 96"/>
                <a:gd name="T34" fmla="*/ 38 w 64"/>
                <a:gd name="T35" fmla="*/ 69 h 96"/>
                <a:gd name="T36" fmla="*/ 49 w 64"/>
                <a:gd name="T37" fmla="*/ 96 h 96"/>
                <a:gd name="T38" fmla="*/ 51 w 64"/>
                <a:gd name="T39" fmla="*/ 94 h 96"/>
                <a:gd name="T40" fmla="*/ 53 w 64"/>
                <a:gd name="T41" fmla="*/ 88 h 96"/>
                <a:gd name="T42" fmla="*/ 47 w 64"/>
                <a:gd name="T43" fmla="*/ 91 h 96"/>
                <a:gd name="T44" fmla="*/ 46 w 64"/>
                <a:gd name="T45" fmla="*/ 89 h 96"/>
                <a:gd name="T46" fmla="*/ 43 w 64"/>
                <a:gd name="T47" fmla="*/ 82 h 96"/>
                <a:gd name="T48" fmla="*/ 40 w 64"/>
                <a:gd name="T49" fmla="*/ 70 h 96"/>
                <a:gd name="T50" fmla="*/ 36 w 64"/>
                <a:gd name="T51" fmla="*/ 59 h 96"/>
                <a:gd name="T52" fmla="*/ 21 w 64"/>
                <a:gd name="T53" fmla="*/ 51 h 96"/>
                <a:gd name="T54" fmla="*/ 21 w 64"/>
                <a:gd name="T55" fmla="*/ 51 h 96"/>
                <a:gd name="T56" fmla="*/ 18 w 64"/>
                <a:gd name="T57" fmla="*/ 53 h 96"/>
                <a:gd name="T58" fmla="*/ 13 w 64"/>
                <a:gd name="T59" fmla="*/ 54 h 96"/>
                <a:gd name="T60" fmla="*/ 14 w 64"/>
                <a:gd name="T61" fmla="*/ 53 h 96"/>
                <a:gd name="T62" fmla="*/ 5 w 64"/>
                <a:gd name="T63" fmla="*/ 56 h 96"/>
                <a:gd name="T64" fmla="*/ 6 w 64"/>
                <a:gd name="T65" fmla="*/ 36 h 96"/>
                <a:gd name="T66" fmla="*/ 14 w 64"/>
                <a:gd name="T67" fmla="*/ 28 h 96"/>
                <a:gd name="T68" fmla="*/ 23 w 64"/>
                <a:gd name="T69" fmla="*/ 25 h 96"/>
                <a:gd name="T70" fmla="*/ 29 w 64"/>
                <a:gd name="T71" fmla="*/ 19 h 96"/>
                <a:gd name="T72" fmla="*/ 44 w 64"/>
                <a:gd name="T73" fmla="*/ 7 h 96"/>
                <a:gd name="T74" fmla="*/ 51 w 64"/>
                <a:gd name="T75" fmla="*/ 4 h 96"/>
                <a:gd name="T76" fmla="*/ 50 w 64"/>
                <a:gd name="T77" fmla="*/ 4 h 96"/>
                <a:gd name="T78" fmla="*/ 53 w 64"/>
                <a:gd name="T79" fmla="*/ 5 h 96"/>
                <a:gd name="T80" fmla="*/ 58 w 64"/>
                <a:gd name="T81" fmla="*/ 22 h 96"/>
                <a:gd name="T82" fmla="*/ 59 w 64"/>
                <a:gd name="T83" fmla="*/ 40 h 96"/>
                <a:gd name="T84" fmla="*/ 59 w 64"/>
                <a:gd name="T85" fmla="*/ 66 h 96"/>
                <a:gd name="T86" fmla="*/ 56 w 64"/>
                <a:gd name="T87" fmla="*/ 81 h 96"/>
                <a:gd name="T88" fmla="*/ 53 w 64"/>
                <a:gd name="T89" fmla="*/ 88 h 96"/>
                <a:gd name="T90" fmla="*/ 54 w 64"/>
                <a:gd name="T91" fmla="*/ 89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64" h="96">
                  <a:moveTo>
                    <a:pt x="54" y="89"/>
                  </a:moveTo>
                  <a:cubicBezTo>
                    <a:pt x="54" y="89"/>
                    <a:pt x="55" y="89"/>
                    <a:pt x="55" y="89"/>
                  </a:cubicBezTo>
                  <a:cubicBezTo>
                    <a:pt x="58" y="84"/>
                    <a:pt x="59" y="78"/>
                    <a:pt x="60" y="71"/>
                  </a:cubicBezTo>
                  <a:cubicBezTo>
                    <a:pt x="60" y="69"/>
                    <a:pt x="61" y="67"/>
                    <a:pt x="61" y="64"/>
                  </a:cubicBezTo>
                  <a:cubicBezTo>
                    <a:pt x="61" y="63"/>
                    <a:pt x="62" y="63"/>
                    <a:pt x="62" y="62"/>
                  </a:cubicBezTo>
                  <a:cubicBezTo>
                    <a:pt x="63" y="61"/>
                    <a:pt x="63" y="59"/>
                    <a:pt x="63" y="58"/>
                  </a:cubicBezTo>
                  <a:cubicBezTo>
                    <a:pt x="64" y="55"/>
                    <a:pt x="63" y="51"/>
                    <a:pt x="62" y="48"/>
                  </a:cubicBezTo>
                  <a:cubicBezTo>
                    <a:pt x="62" y="45"/>
                    <a:pt x="61" y="42"/>
                    <a:pt x="62" y="38"/>
                  </a:cubicBezTo>
                  <a:cubicBezTo>
                    <a:pt x="62" y="38"/>
                    <a:pt x="62" y="38"/>
                    <a:pt x="62" y="38"/>
                  </a:cubicBezTo>
                  <a:cubicBezTo>
                    <a:pt x="62" y="38"/>
                    <a:pt x="63" y="38"/>
                    <a:pt x="63" y="38"/>
                  </a:cubicBezTo>
                  <a:cubicBezTo>
                    <a:pt x="63" y="37"/>
                    <a:pt x="63" y="37"/>
                    <a:pt x="63" y="36"/>
                  </a:cubicBezTo>
                  <a:cubicBezTo>
                    <a:pt x="63" y="36"/>
                    <a:pt x="63" y="35"/>
                    <a:pt x="63" y="35"/>
                  </a:cubicBezTo>
                  <a:cubicBezTo>
                    <a:pt x="63" y="29"/>
                    <a:pt x="62" y="24"/>
                    <a:pt x="60" y="20"/>
                  </a:cubicBezTo>
                  <a:cubicBezTo>
                    <a:pt x="59" y="18"/>
                    <a:pt x="58" y="15"/>
                    <a:pt x="57" y="13"/>
                  </a:cubicBezTo>
                  <a:cubicBezTo>
                    <a:pt x="57" y="12"/>
                    <a:pt x="57" y="10"/>
                    <a:pt x="57" y="9"/>
                  </a:cubicBezTo>
                  <a:cubicBezTo>
                    <a:pt x="56" y="7"/>
                    <a:pt x="56" y="4"/>
                    <a:pt x="55" y="3"/>
                  </a:cubicBezTo>
                  <a:cubicBezTo>
                    <a:pt x="55" y="2"/>
                    <a:pt x="54" y="2"/>
                    <a:pt x="54" y="2"/>
                  </a:cubicBezTo>
                  <a:cubicBezTo>
                    <a:pt x="53" y="3"/>
                    <a:pt x="51" y="2"/>
                    <a:pt x="49" y="1"/>
                  </a:cubicBezTo>
                  <a:cubicBezTo>
                    <a:pt x="48" y="1"/>
                    <a:pt x="47" y="0"/>
                    <a:pt x="45" y="0"/>
                  </a:cubicBezTo>
                  <a:cubicBezTo>
                    <a:pt x="44" y="0"/>
                    <a:pt x="43" y="1"/>
                    <a:pt x="43" y="3"/>
                  </a:cubicBezTo>
                  <a:cubicBezTo>
                    <a:pt x="43" y="3"/>
                    <a:pt x="44" y="3"/>
                    <a:pt x="44" y="3"/>
                  </a:cubicBezTo>
                  <a:cubicBezTo>
                    <a:pt x="44" y="3"/>
                    <a:pt x="45" y="3"/>
                    <a:pt x="45" y="3"/>
                  </a:cubicBezTo>
                  <a:cubicBezTo>
                    <a:pt x="45" y="3"/>
                    <a:pt x="45" y="3"/>
                    <a:pt x="45" y="3"/>
                  </a:cubicBezTo>
                  <a:cubicBezTo>
                    <a:pt x="44" y="4"/>
                    <a:pt x="41" y="6"/>
                    <a:pt x="39" y="6"/>
                  </a:cubicBezTo>
                  <a:cubicBezTo>
                    <a:pt x="38" y="6"/>
                    <a:pt x="38" y="6"/>
                    <a:pt x="37" y="6"/>
                  </a:cubicBezTo>
                  <a:cubicBezTo>
                    <a:pt x="37" y="6"/>
                    <a:pt x="36" y="7"/>
                    <a:pt x="35" y="8"/>
                  </a:cubicBezTo>
                  <a:cubicBezTo>
                    <a:pt x="34" y="9"/>
                    <a:pt x="34" y="10"/>
                    <a:pt x="32" y="11"/>
                  </a:cubicBezTo>
                  <a:cubicBezTo>
                    <a:pt x="32" y="11"/>
                    <a:pt x="31" y="11"/>
                    <a:pt x="31" y="11"/>
                  </a:cubicBezTo>
                  <a:cubicBezTo>
                    <a:pt x="30" y="12"/>
                    <a:pt x="29" y="12"/>
                    <a:pt x="28" y="13"/>
                  </a:cubicBezTo>
                  <a:cubicBezTo>
                    <a:pt x="27" y="15"/>
                    <a:pt x="27" y="16"/>
                    <a:pt x="27" y="18"/>
                  </a:cubicBezTo>
                  <a:cubicBezTo>
                    <a:pt x="27" y="20"/>
                    <a:pt x="26" y="22"/>
                    <a:pt x="25" y="23"/>
                  </a:cubicBezTo>
                  <a:cubicBezTo>
                    <a:pt x="19" y="23"/>
                    <a:pt x="19" y="23"/>
                    <a:pt x="19" y="23"/>
                  </a:cubicBezTo>
                  <a:cubicBezTo>
                    <a:pt x="19" y="23"/>
                    <a:pt x="18" y="24"/>
                    <a:pt x="18" y="24"/>
                  </a:cubicBezTo>
                  <a:cubicBezTo>
                    <a:pt x="17" y="25"/>
                    <a:pt x="17" y="25"/>
                    <a:pt x="16" y="25"/>
                  </a:cubicBezTo>
                  <a:cubicBezTo>
                    <a:pt x="14" y="25"/>
                    <a:pt x="14" y="25"/>
                    <a:pt x="14" y="25"/>
                  </a:cubicBezTo>
                  <a:cubicBezTo>
                    <a:pt x="10" y="25"/>
                    <a:pt x="8" y="26"/>
                    <a:pt x="5" y="28"/>
                  </a:cubicBezTo>
                  <a:cubicBezTo>
                    <a:pt x="5" y="28"/>
                    <a:pt x="5" y="28"/>
                    <a:pt x="5" y="28"/>
                  </a:cubicBezTo>
                  <a:cubicBezTo>
                    <a:pt x="5" y="32"/>
                    <a:pt x="4" y="35"/>
                    <a:pt x="3" y="39"/>
                  </a:cubicBezTo>
                  <a:cubicBezTo>
                    <a:pt x="2" y="42"/>
                    <a:pt x="0" y="45"/>
                    <a:pt x="1" y="49"/>
                  </a:cubicBezTo>
                  <a:cubicBezTo>
                    <a:pt x="1" y="51"/>
                    <a:pt x="2" y="53"/>
                    <a:pt x="3" y="55"/>
                  </a:cubicBezTo>
                  <a:cubicBezTo>
                    <a:pt x="3" y="56"/>
                    <a:pt x="4" y="57"/>
                    <a:pt x="4" y="58"/>
                  </a:cubicBezTo>
                  <a:cubicBezTo>
                    <a:pt x="4" y="58"/>
                    <a:pt x="4" y="58"/>
                    <a:pt x="5" y="58"/>
                  </a:cubicBezTo>
                  <a:cubicBezTo>
                    <a:pt x="7" y="58"/>
                    <a:pt x="9" y="58"/>
                    <a:pt x="11" y="57"/>
                  </a:cubicBezTo>
                  <a:cubicBezTo>
                    <a:pt x="13" y="57"/>
                    <a:pt x="15" y="56"/>
                    <a:pt x="17" y="56"/>
                  </a:cubicBezTo>
                  <a:cubicBezTo>
                    <a:pt x="18" y="56"/>
                    <a:pt x="18" y="56"/>
                    <a:pt x="18" y="56"/>
                  </a:cubicBezTo>
                  <a:cubicBezTo>
                    <a:pt x="21" y="54"/>
                    <a:pt x="25" y="52"/>
                    <a:pt x="28" y="52"/>
                  </a:cubicBezTo>
                  <a:cubicBezTo>
                    <a:pt x="29" y="53"/>
                    <a:pt x="29" y="53"/>
                    <a:pt x="30" y="54"/>
                  </a:cubicBezTo>
                  <a:cubicBezTo>
                    <a:pt x="30" y="54"/>
                    <a:pt x="30" y="54"/>
                    <a:pt x="30" y="55"/>
                  </a:cubicBezTo>
                  <a:cubicBezTo>
                    <a:pt x="30" y="55"/>
                    <a:pt x="31" y="55"/>
                    <a:pt x="31" y="55"/>
                  </a:cubicBezTo>
                  <a:cubicBezTo>
                    <a:pt x="31" y="55"/>
                    <a:pt x="31" y="55"/>
                    <a:pt x="32" y="55"/>
                  </a:cubicBezTo>
                  <a:cubicBezTo>
                    <a:pt x="32" y="56"/>
                    <a:pt x="32" y="57"/>
                    <a:pt x="33" y="59"/>
                  </a:cubicBezTo>
                  <a:cubicBezTo>
                    <a:pt x="33" y="60"/>
                    <a:pt x="34" y="61"/>
                    <a:pt x="34" y="63"/>
                  </a:cubicBezTo>
                  <a:cubicBezTo>
                    <a:pt x="35" y="64"/>
                    <a:pt x="35" y="65"/>
                    <a:pt x="36" y="65"/>
                  </a:cubicBezTo>
                  <a:cubicBezTo>
                    <a:pt x="37" y="67"/>
                    <a:pt x="38" y="68"/>
                    <a:pt x="38" y="69"/>
                  </a:cubicBezTo>
                  <a:cubicBezTo>
                    <a:pt x="40" y="72"/>
                    <a:pt x="40" y="76"/>
                    <a:pt x="41" y="80"/>
                  </a:cubicBezTo>
                  <a:cubicBezTo>
                    <a:pt x="43" y="87"/>
                    <a:pt x="44" y="93"/>
                    <a:pt x="49" y="96"/>
                  </a:cubicBezTo>
                  <a:cubicBezTo>
                    <a:pt x="49" y="96"/>
                    <a:pt x="49" y="96"/>
                    <a:pt x="49" y="96"/>
                  </a:cubicBezTo>
                  <a:cubicBezTo>
                    <a:pt x="49" y="96"/>
                    <a:pt x="49" y="96"/>
                    <a:pt x="49" y="96"/>
                  </a:cubicBezTo>
                  <a:cubicBezTo>
                    <a:pt x="49" y="96"/>
                    <a:pt x="49" y="96"/>
                    <a:pt x="49" y="96"/>
                  </a:cubicBezTo>
                  <a:cubicBezTo>
                    <a:pt x="50" y="95"/>
                    <a:pt x="50" y="95"/>
                    <a:pt x="51" y="94"/>
                  </a:cubicBezTo>
                  <a:cubicBezTo>
                    <a:pt x="52" y="92"/>
                    <a:pt x="54" y="91"/>
                    <a:pt x="54" y="90"/>
                  </a:cubicBezTo>
                  <a:cubicBezTo>
                    <a:pt x="54" y="89"/>
                    <a:pt x="53" y="88"/>
                    <a:pt x="53" y="88"/>
                  </a:cubicBezTo>
                  <a:cubicBezTo>
                    <a:pt x="53" y="88"/>
                    <a:pt x="53" y="88"/>
                    <a:pt x="53" y="88"/>
                  </a:cubicBezTo>
                  <a:cubicBezTo>
                    <a:pt x="53" y="88"/>
                    <a:pt x="52" y="88"/>
                    <a:pt x="52" y="88"/>
                  </a:cubicBezTo>
                  <a:cubicBezTo>
                    <a:pt x="51" y="91"/>
                    <a:pt x="49" y="93"/>
                    <a:pt x="48" y="93"/>
                  </a:cubicBezTo>
                  <a:cubicBezTo>
                    <a:pt x="47" y="92"/>
                    <a:pt x="47" y="92"/>
                    <a:pt x="47" y="91"/>
                  </a:cubicBezTo>
                  <a:cubicBezTo>
                    <a:pt x="47" y="91"/>
                    <a:pt x="47" y="90"/>
                    <a:pt x="46" y="89"/>
                  </a:cubicBezTo>
                  <a:cubicBezTo>
                    <a:pt x="46" y="89"/>
                    <a:pt x="46" y="89"/>
                    <a:pt x="46" y="89"/>
                  </a:cubicBezTo>
                  <a:cubicBezTo>
                    <a:pt x="46" y="89"/>
                    <a:pt x="46" y="89"/>
                    <a:pt x="46" y="89"/>
                  </a:cubicBezTo>
                  <a:cubicBezTo>
                    <a:pt x="46" y="89"/>
                    <a:pt x="46" y="90"/>
                    <a:pt x="46" y="90"/>
                  </a:cubicBezTo>
                  <a:cubicBezTo>
                    <a:pt x="46" y="90"/>
                    <a:pt x="46" y="90"/>
                    <a:pt x="46" y="91"/>
                  </a:cubicBezTo>
                  <a:cubicBezTo>
                    <a:pt x="46" y="87"/>
                    <a:pt x="46" y="84"/>
                    <a:pt x="43" y="82"/>
                  </a:cubicBezTo>
                  <a:cubicBezTo>
                    <a:pt x="44" y="80"/>
                    <a:pt x="43" y="78"/>
                    <a:pt x="43" y="77"/>
                  </a:cubicBezTo>
                  <a:cubicBezTo>
                    <a:pt x="42" y="77"/>
                    <a:pt x="42" y="77"/>
                    <a:pt x="42" y="77"/>
                  </a:cubicBezTo>
                  <a:cubicBezTo>
                    <a:pt x="42" y="74"/>
                    <a:pt x="41" y="71"/>
                    <a:pt x="40" y="70"/>
                  </a:cubicBezTo>
                  <a:cubicBezTo>
                    <a:pt x="41" y="67"/>
                    <a:pt x="39" y="65"/>
                    <a:pt x="38" y="63"/>
                  </a:cubicBezTo>
                  <a:cubicBezTo>
                    <a:pt x="37" y="63"/>
                    <a:pt x="37" y="63"/>
                    <a:pt x="37" y="62"/>
                  </a:cubicBezTo>
                  <a:cubicBezTo>
                    <a:pt x="36" y="61"/>
                    <a:pt x="36" y="60"/>
                    <a:pt x="36" y="59"/>
                  </a:cubicBezTo>
                  <a:cubicBezTo>
                    <a:pt x="34" y="55"/>
                    <a:pt x="32" y="50"/>
                    <a:pt x="28" y="50"/>
                  </a:cubicBezTo>
                  <a:cubicBezTo>
                    <a:pt x="27" y="50"/>
                    <a:pt x="25" y="50"/>
                    <a:pt x="24" y="50"/>
                  </a:cubicBezTo>
                  <a:cubicBezTo>
                    <a:pt x="23" y="51"/>
                    <a:pt x="22" y="51"/>
                    <a:pt x="21" y="51"/>
                  </a:cubicBezTo>
                  <a:cubicBezTo>
                    <a:pt x="20" y="51"/>
                    <a:pt x="20" y="51"/>
                    <a:pt x="20" y="51"/>
                  </a:cubicBezTo>
                  <a:cubicBezTo>
                    <a:pt x="20" y="51"/>
                    <a:pt x="20" y="51"/>
                    <a:pt x="20" y="51"/>
                  </a:cubicBezTo>
                  <a:cubicBezTo>
                    <a:pt x="21" y="51"/>
                    <a:pt x="21" y="51"/>
                    <a:pt x="21" y="51"/>
                  </a:cubicBezTo>
                  <a:cubicBezTo>
                    <a:pt x="21" y="51"/>
                    <a:pt x="20" y="52"/>
                    <a:pt x="19" y="52"/>
                  </a:cubicBezTo>
                  <a:cubicBezTo>
                    <a:pt x="19" y="52"/>
                    <a:pt x="18" y="53"/>
                    <a:pt x="18" y="53"/>
                  </a:cubicBezTo>
                  <a:cubicBezTo>
                    <a:pt x="18" y="53"/>
                    <a:pt x="18" y="53"/>
                    <a:pt x="18" y="53"/>
                  </a:cubicBezTo>
                  <a:cubicBezTo>
                    <a:pt x="18" y="52"/>
                    <a:pt x="18" y="52"/>
                    <a:pt x="17" y="52"/>
                  </a:cubicBezTo>
                  <a:cubicBezTo>
                    <a:pt x="17" y="52"/>
                    <a:pt x="16" y="52"/>
                    <a:pt x="16" y="53"/>
                  </a:cubicBezTo>
                  <a:cubicBezTo>
                    <a:pt x="15" y="54"/>
                    <a:pt x="14" y="55"/>
                    <a:pt x="13" y="54"/>
                  </a:cubicBezTo>
                  <a:cubicBezTo>
                    <a:pt x="13" y="54"/>
                    <a:pt x="13" y="54"/>
                    <a:pt x="13" y="54"/>
                  </a:cubicBezTo>
                  <a:cubicBezTo>
                    <a:pt x="13" y="54"/>
                    <a:pt x="13" y="54"/>
                    <a:pt x="14" y="54"/>
                  </a:cubicBezTo>
                  <a:cubicBezTo>
                    <a:pt x="14" y="54"/>
                    <a:pt x="14" y="53"/>
                    <a:pt x="14" y="53"/>
                  </a:cubicBezTo>
                  <a:cubicBezTo>
                    <a:pt x="13" y="53"/>
                    <a:pt x="13" y="53"/>
                    <a:pt x="13" y="53"/>
                  </a:cubicBezTo>
                  <a:cubicBezTo>
                    <a:pt x="11" y="53"/>
                    <a:pt x="9" y="54"/>
                    <a:pt x="8" y="55"/>
                  </a:cubicBezTo>
                  <a:cubicBezTo>
                    <a:pt x="7" y="55"/>
                    <a:pt x="6" y="56"/>
                    <a:pt x="5" y="56"/>
                  </a:cubicBezTo>
                  <a:cubicBezTo>
                    <a:pt x="4" y="52"/>
                    <a:pt x="3" y="50"/>
                    <a:pt x="3" y="47"/>
                  </a:cubicBezTo>
                  <a:cubicBezTo>
                    <a:pt x="3" y="45"/>
                    <a:pt x="4" y="42"/>
                    <a:pt x="5" y="40"/>
                  </a:cubicBezTo>
                  <a:cubicBezTo>
                    <a:pt x="6" y="38"/>
                    <a:pt x="6" y="37"/>
                    <a:pt x="6" y="36"/>
                  </a:cubicBezTo>
                  <a:cubicBezTo>
                    <a:pt x="7" y="35"/>
                    <a:pt x="7" y="34"/>
                    <a:pt x="7" y="33"/>
                  </a:cubicBezTo>
                  <a:cubicBezTo>
                    <a:pt x="7" y="32"/>
                    <a:pt x="6" y="31"/>
                    <a:pt x="7" y="30"/>
                  </a:cubicBezTo>
                  <a:cubicBezTo>
                    <a:pt x="9" y="28"/>
                    <a:pt x="12" y="28"/>
                    <a:pt x="14" y="28"/>
                  </a:cubicBezTo>
                  <a:cubicBezTo>
                    <a:pt x="15" y="28"/>
                    <a:pt x="16" y="28"/>
                    <a:pt x="17" y="28"/>
                  </a:cubicBezTo>
                  <a:cubicBezTo>
                    <a:pt x="17" y="28"/>
                    <a:pt x="18" y="28"/>
                    <a:pt x="18" y="28"/>
                  </a:cubicBezTo>
                  <a:cubicBezTo>
                    <a:pt x="18" y="26"/>
                    <a:pt x="20" y="25"/>
                    <a:pt x="23" y="25"/>
                  </a:cubicBezTo>
                  <a:cubicBezTo>
                    <a:pt x="24" y="25"/>
                    <a:pt x="25" y="26"/>
                    <a:pt x="26" y="26"/>
                  </a:cubicBezTo>
                  <a:cubicBezTo>
                    <a:pt x="26" y="26"/>
                    <a:pt x="26" y="26"/>
                    <a:pt x="26" y="26"/>
                  </a:cubicBezTo>
                  <a:cubicBezTo>
                    <a:pt x="28" y="24"/>
                    <a:pt x="28" y="21"/>
                    <a:pt x="29" y="19"/>
                  </a:cubicBezTo>
                  <a:cubicBezTo>
                    <a:pt x="29" y="17"/>
                    <a:pt x="30" y="15"/>
                    <a:pt x="31" y="14"/>
                  </a:cubicBezTo>
                  <a:cubicBezTo>
                    <a:pt x="33" y="13"/>
                    <a:pt x="34" y="12"/>
                    <a:pt x="36" y="10"/>
                  </a:cubicBezTo>
                  <a:cubicBezTo>
                    <a:pt x="38" y="9"/>
                    <a:pt x="40" y="7"/>
                    <a:pt x="44" y="7"/>
                  </a:cubicBezTo>
                  <a:cubicBezTo>
                    <a:pt x="45" y="6"/>
                    <a:pt x="45" y="6"/>
                    <a:pt x="46" y="5"/>
                  </a:cubicBezTo>
                  <a:cubicBezTo>
                    <a:pt x="46" y="4"/>
                    <a:pt x="46" y="3"/>
                    <a:pt x="47" y="3"/>
                  </a:cubicBezTo>
                  <a:cubicBezTo>
                    <a:pt x="48" y="3"/>
                    <a:pt x="51" y="4"/>
                    <a:pt x="51" y="4"/>
                  </a:cubicBezTo>
                  <a:cubicBezTo>
                    <a:pt x="51" y="4"/>
                    <a:pt x="51" y="4"/>
                    <a:pt x="50" y="4"/>
                  </a:cubicBezTo>
                  <a:cubicBezTo>
                    <a:pt x="50" y="4"/>
                    <a:pt x="50" y="4"/>
                    <a:pt x="50" y="4"/>
                  </a:cubicBezTo>
                  <a:cubicBezTo>
                    <a:pt x="50" y="4"/>
                    <a:pt x="50" y="4"/>
                    <a:pt x="50" y="4"/>
                  </a:cubicBezTo>
                  <a:cubicBezTo>
                    <a:pt x="50" y="5"/>
                    <a:pt x="50" y="6"/>
                    <a:pt x="51" y="6"/>
                  </a:cubicBezTo>
                  <a:cubicBezTo>
                    <a:pt x="51" y="6"/>
                    <a:pt x="52" y="5"/>
                    <a:pt x="53" y="5"/>
                  </a:cubicBezTo>
                  <a:cubicBezTo>
                    <a:pt x="53" y="5"/>
                    <a:pt x="53" y="5"/>
                    <a:pt x="53" y="5"/>
                  </a:cubicBezTo>
                  <a:cubicBezTo>
                    <a:pt x="54" y="7"/>
                    <a:pt x="55" y="9"/>
                    <a:pt x="55" y="11"/>
                  </a:cubicBezTo>
                  <a:cubicBezTo>
                    <a:pt x="55" y="13"/>
                    <a:pt x="55" y="14"/>
                    <a:pt x="56" y="16"/>
                  </a:cubicBezTo>
                  <a:cubicBezTo>
                    <a:pt x="56" y="18"/>
                    <a:pt x="57" y="20"/>
                    <a:pt x="58" y="22"/>
                  </a:cubicBezTo>
                  <a:cubicBezTo>
                    <a:pt x="59" y="25"/>
                    <a:pt x="61" y="28"/>
                    <a:pt x="61" y="32"/>
                  </a:cubicBezTo>
                  <a:cubicBezTo>
                    <a:pt x="61" y="33"/>
                    <a:pt x="61" y="35"/>
                    <a:pt x="60" y="36"/>
                  </a:cubicBezTo>
                  <a:cubicBezTo>
                    <a:pt x="60" y="37"/>
                    <a:pt x="59" y="38"/>
                    <a:pt x="59" y="40"/>
                  </a:cubicBezTo>
                  <a:cubicBezTo>
                    <a:pt x="59" y="42"/>
                    <a:pt x="60" y="44"/>
                    <a:pt x="60" y="47"/>
                  </a:cubicBezTo>
                  <a:cubicBezTo>
                    <a:pt x="60" y="48"/>
                    <a:pt x="61" y="50"/>
                    <a:pt x="61" y="51"/>
                  </a:cubicBezTo>
                  <a:cubicBezTo>
                    <a:pt x="61" y="57"/>
                    <a:pt x="60" y="62"/>
                    <a:pt x="59" y="66"/>
                  </a:cubicBezTo>
                  <a:cubicBezTo>
                    <a:pt x="58" y="68"/>
                    <a:pt x="58" y="70"/>
                    <a:pt x="57" y="73"/>
                  </a:cubicBezTo>
                  <a:cubicBezTo>
                    <a:pt x="57" y="74"/>
                    <a:pt x="57" y="74"/>
                    <a:pt x="57" y="74"/>
                  </a:cubicBezTo>
                  <a:cubicBezTo>
                    <a:pt x="57" y="77"/>
                    <a:pt x="56" y="79"/>
                    <a:pt x="56" y="81"/>
                  </a:cubicBezTo>
                  <a:cubicBezTo>
                    <a:pt x="55" y="81"/>
                    <a:pt x="55" y="82"/>
                    <a:pt x="55" y="83"/>
                  </a:cubicBezTo>
                  <a:cubicBezTo>
                    <a:pt x="54" y="84"/>
                    <a:pt x="53" y="86"/>
                    <a:pt x="53" y="87"/>
                  </a:cubicBezTo>
                  <a:cubicBezTo>
                    <a:pt x="53" y="88"/>
                    <a:pt x="53" y="88"/>
                    <a:pt x="53" y="88"/>
                  </a:cubicBezTo>
                  <a:cubicBezTo>
                    <a:pt x="54" y="88"/>
                    <a:pt x="54" y="88"/>
                    <a:pt x="54" y="88"/>
                  </a:cubicBezTo>
                  <a:cubicBezTo>
                    <a:pt x="54" y="88"/>
                    <a:pt x="54" y="87"/>
                    <a:pt x="54" y="87"/>
                  </a:cubicBezTo>
                  <a:cubicBezTo>
                    <a:pt x="54" y="88"/>
                    <a:pt x="54" y="89"/>
                    <a:pt x="54" y="89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" name="Freeform 210"/>
            <p:cNvSpPr/>
            <p:nvPr/>
          </p:nvSpPr>
          <p:spPr bwMode="auto">
            <a:xfrm>
              <a:off x="8367713" y="5299076"/>
              <a:ext cx="23813" cy="57150"/>
            </a:xfrm>
            <a:custGeom>
              <a:avLst/>
              <a:gdLst>
                <a:gd name="T0" fmla="*/ 7 w 10"/>
                <a:gd name="T1" fmla="*/ 5 h 24"/>
                <a:gd name="T2" fmla="*/ 9 w 10"/>
                <a:gd name="T3" fmla="*/ 6 h 24"/>
                <a:gd name="T4" fmla="*/ 10 w 10"/>
                <a:gd name="T5" fmla="*/ 6 h 24"/>
                <a:gd name="T6" fmla="*/ 10 w 10"/>
                <a:gd name="T7" fmla="*/ 6 h 24"/>
                <a:gd name="T8" fmla="*/ 6 w 10"/>
                <a:gd name="T9" fmla="*/ 2 h 24"/>
                <a:gd name="T10" fmla="*/ 4 w 10"/>
                <a:gd name="T11" fmla="*/ 0 h 24"/>
                <a:gd name="T12" fmla="*/ 4 w 10"/>
                <a:gd name="T13" fmla="*/ 0 h 24"/>
                <a:gd name="T14" fmla="*/ 4 w 10"/>
                <a:gd name="T15" fmla="*/ 1 h 24"/>
                <a:gd name="T16" fmla="*/ 1 w 10"/>
                <a:gd name="T17" fmla="*/ 24 h 24"/>
                <a:gd name="T18" fmla="*/ 1 w 10"/>
                <a:gd name="T19" fmla="*/ 24 h 24"/>
                <a:gd name="T20" fmla="*/ 2 w 10"/>
                <a:gd name="T21" fmla="*/ 24 h 24"/>
                <a:gd name="T22" fmla="*/ 7 w 10"/>
                <a:gd name="T23" fmla="*/ 19 h 24"/>
                <a:gd name="T24" fmla="*/ 7 w 10"/>
                <a:gd name="T25" fmla="*/ 19 h 24"/>
                <a:gd name="T26" fmla="*/ 7 w 10"/>
                <a:gd name="T27" fmla="*/ 7 h 24"/>
                <a:gd name="T28" fmla="*/ 6 w 10"/>
                <a:gd name="T29" fmla="*/ 6 h 24"/>
                <a:gd name="T30" fmla="*/ 5 w 10"/>
                <a:gd name="T31" fmla="*/ 7 h 24"/>
                <a:gd name="T32" fmla="*/ 5 w 10"/>
                <a:gd name="T33" fmla="*/ 7 h 24"/>
                <a:gd name="T34" fmla="*/ 5 w 10"/>
                <a:gd name="T35" fmla="*/ 7 h 24"/>
                <a:gd name="T36" fmla="*/ 6 w 10"/>
                <a:gd name="T37" fmla="*/ 7 h 24"/>
                <a:gd name="T38" fmla="*/ 6 w 10"/>
                <a:gd name="T39" fmla="*/ 7 h 24"/>
                <a:gd name="T40" fmla="*/ 3 w 10"/>
                <a:gd name="T41" fmla="*/ 21 h 24"/>
                <a:gd name="T42" fmla="*/ 6 w 10"/>
                <a:gd name="T43" fmla="*/ 4 h 24"/>
                <a:gd name="T44" fmla="*/ 7 w 10"/>
                <a:gd name="T45" fmla="*/ 5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0" h="24">
                  <a:moveTo>
                    <a:pt x="7" y="5"/>
                  </a:moveTo>
                  <a:cubicBezTo>
                    <a:pt x="7" y="5"/>
                    <a:pt x="8" y="6"/>
                    <a:pt x="9" y="6"/>
                  </a:cubicBezTo>
                  <a:cubicBezTo>
                    <a:pt x="9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9" y="4"/>
                    <a:pt x="8" y="3"/>
                    <a:pt x="6" y="2"/>
                  </a:cubicBezTo>
                  <a:cubicBezTo>
                    <a:pt x="5" y="1"/>
                    <a:pt x="5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1"/>
                  </a:cubicBezTo>
                  <a:cubicBezTo>
                    <a:pt x="2" y="7"/>
                    <a:pt x="0" y="17"/>
                    <a:pt x="1" y="24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2" y="24"/>
                    <a:pt x="2" y="24"/>
                    <a:pt x="2" y="24"/>
                  </a:cubicBezTo>
                  <a:cubicBezTo>
                    <a:pt x="5" y="24"/>
                    <a:pt x="6" y="21"/>
                    <a:pt x="7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8" y="14"/>
                    <a:pt x="9" y="10"/>
                    <a:pt x="7" y="7"/>
                  </a:cubicBezTo>
                  <a:cubicBezTo>
                    <a:pt x="7" y="6"/>
                    <a:pt x="6" y="6"/>
                    <a:pt x="6" y="6"/>
                  </a:cubicBezTo>
                  <a:cubicBezTo>
                    <a:pt x="6" y="6"/>
                    <a:pt x="5" y="6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15"/>
                    <a:pt x="5" y="20"/>
                    <a:pt x="3" y="21"/>
                  </a:cubicBezTo>
                  <a:cubicBezTo>
                    <a:pt x="3" y="18"/>
                    <a:pt x="3" y="9"/>
                    <a:pt x="6" y="4"/>
                  </a:cubicBezTo>
                  <a:cubicBezTo>
                    <a:pt x="6" y="4"/>
                    <a:pt x="7" y="5"/>
                    <a:pt x="7" y="5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" name="Freeform 211"/>
            <p:cNvSpPr>
              <a:spLocks noEditPoints="1"/>
            </p:cNvSpPr>
            <p:nvPr/>
          </p:nvSpPr>
          <p:spPr bwMode="auto">
            <a:xfrm>
              <a:off x="8148638" y="5129213"/>
              <a:ext cx="14288" cy="28575"/>
            </a:xfrm>
            <a:custGeom>
              <a:avLst/>
              <a:gdLst>
                <a:gd name="T0" fmla="*/ 6 w 6"/>
                <a:gd name="T1" fmla="*/ 3 h 12"/>
                <a:gd name="T2" fmla="*/ 4 w 6"/>
                <a:gd name="T3" fmla="*/ 2 h 12"/>
                <a:gd name="T4" fmla="*/ 2 w 6"/>
                <a:gd name="T5" fmla="*/ 0 h 12"/>
                <a:gd name="T6" fmla="*/ 1 w 6"/>
                <a:gd name="T7" fmla="*/ 0 h 12"/>
                <a:gd name="T8" fmla="*/ 1 w 6"/>
                <a:gd name="T9" fmla="*/ 2 h 12"/>
                <a:gd name="T10" fmla="*/ 3 w 6"/>
                <a:gd name="T11" fmla="*/ 12 h 12"/>
                <a:gd name="T12" fmla="*/ 3 w 6"/>
                <a:gd name="T13" fmla="*/ 12 h 12"/>
                <a:gd name="T14" fmla="*/ 3 w 6"/>
                <a:gd name="T15" fmla="*/ 12 h 12"/>
                <a:gd name="T16" fmla="*/ 6 w 6"/>
                <a:gd name="T17" fmla="*/ 4 h 12"/>
                <a:gd name="T18" fmla="*/ 6 w 6"/>
                <a:gd name="T19" fmla="*/ 3 h 12"/>
                <a:gd name="T20" fmla="*/ 6 w 6"/>
                <a:gd name="T21" fmla="*/ 3 h 12"/>
                <a:gd name="T22" fmla="*/ 6 w 6"/>
                <a:gd name="T23" fmla="*/ 3 h 12"/>
                <a:gd name="T24" fmla="*/ 3 w 6"/>
                <a:gd name="T25" fmla="*/ 9 h 12"/>
                <a:gd name="T26" fmla="*/ 3 w 6"/>
                <a:gd name="T27" fmla="*/ 5 h 12"/>
                <a:gd name="T28" fmla="*/ 3 w 6"/>
                <a:gd name="T29" fmla="*/ 5 h 12"/>
                <a:gd name="T30" fmla="*/ 4 w 6"/>
                <a:gd name="T31" fmla="*/ 5 h 12"/>
                <a:gd name="T32" fmla="*/ 4 w 6"/>
                <a:gd name="T33" fmla="*/ 5 h 12"/>
                <a:gd name="T34" fmla="*/ 3 w 6"/>
                <a:gd name="T35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6" h="12">
                  <a:moveTo>
                    <a:pt x="6" y="3"/>
                  </a:moveTo>
                  <a:cubicBezTo>
                    <a:pt x="5" y="3"/>
                    <a:pt x="5" y="2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5"/>
                    <a:pt x="0" y="11"/>
                    <a:pt x="3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6" y="11"/>
                    <a:pt x="6" y="8"/>
                    <a:pt x="6" y="4"/>
                  </a:cubicBezTo>
                  <a:cubicBezTo>
                    <a:pt x="6" y="4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lose/>
                  <a:moveTo>
                    <a:pt x="3" y="9"/>
                  </a:moveTo>
                  <a:cubicBezTo>
                    <a:pt x="3" y="8"/>
                    <a:pt x="2" y="6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7"/>
                    <a:pt x="4" y="8"/>
                    <a:pt x="3" y="9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" name="Freeform 212"/>
            <p:cNvSpPr>
              <a:spLocks noEditPoints="1"/>
            </p:cNvSpPr>
            <p:nvPr/>
          </p:nvSpPr>
          <p:spPr bwMode="auto">
            <a:xfrm>
              <a:off x="8153400" y="5122863"/>
              <a:ext cx="33338" cy="69850"/>
            </a:xfrm>
            <a:custGeom>
              <a:avLst/>
              <a:gdLst>
                <a:gd name="T0" fmla="*/ 0 w 14"/>
                <a:gd name="T1" fmla="*/ 21 h 29"/>
                <a:gd name="T2" fmla="*/ 0 w 14"/>
                <a:gd name="T3" fmla="*/ 21 h 29"/>
                <a:gd name="T4" fmla="*/ 0 w 14"/>
                <a:gd name="T5" fmla="*/ 21 h 29"/>
                <a:gd name="T6" fmla="*/ 4 w 14"/>
                <a:gd name="T7" fmla="*/ 25 h 29"/>
                <a:gd name="T8" fmla="*/ 7 w 14"/>
                <a:gd name="T9" fmla="*/ 29 h 29"/>
                <a:gd name="T10" fmla="*/ 7 w 14"/>
                <a:gd name="T11" fmla="*/ 29 h 29"/>
                <a:gd name="T12" fmla="*/ 10 w 14"/>
                <a:gd name="T13" fmla="*/ 22 h 29"/>
                <a:gd name="T14" fmla="*/ 10 w 14"/>
                <a:gd name="T15" fmla="*/ 19 h 29"/>
                <a:gd name="T16" fmla="*/ 12 w 14"/>
                <a:gd name="T17" fmla="*/ 15 h 29"/>
                <a:gd name="T18" fmla="*/ 13 w 14"/>
                <a:gd name="T19" fmla="*/ 6 h 29"/>
                <a:gd name="T20" fmla="*/ 12 w 14"/>
                <a:gd name="T21" fmla="*/ 3 h 29"/>
                <a:gd name="T22" fmla="*/ 9 w 14"/>
                <a:gd name="T23" fmla="*/ 0 h 29"/>
                <a:gd name="T24" fmla="*/ 7 w 14"/>
                <a:gd name="T25" fmla="*/ 4 h 29"/>
                <a:gd name="T26" fmla="*/ 7 w 14"/>
                <a:gd name="T27" fmla="*/ 5 h 29"/>
                <a:gd name="T28" fmla="*/ 2 w 14"/>
                <a:gd name="T29" fmla="*/ 17 h 29"/>
                <a:gd name="T30" fmla="*/ 0 w 14"/>
                <a:gd name="T31" fmla="*/ 21 h 29"/>
                <a:gd name="T32" fmla="*/ 7 w 14"/>
                <a:gd name="T33" fmla="*/ 19 h 29"/>
                <a:gd name="T34" fmla="*/ 7 w 14"/>
                <a:gd name="T35" fmla="*/ 23 h 29"/>
                <a:gd name="T36" fmla="*/ 5 w 14"/>
                <a:gd name="T37" fmla="*/ 22 h 29"/>
                <a:gd name="T38" fmla="*/ 3 w 14"/>
                <a:gd name="T39" fmla="*/ 21 h 29"/>
                <a:gd name="T40" fmla="*/ 4 w 14"/>
                <a:gd name="T41" fmla="*/ 19 h 29"/>
                <a:gd name="T42" fmla="*/ 9 w 14"/>
                <a:gd name="T43" fmla="*/ 3 h 29"/>
                <a:gd name="T44" fmla="*/ 9 w 14"/>
                <a:gd name="T45" fmla="*/ 16 h 29"/>
                <a:gd name="T46" fmla="*/ 8 w 14"/>
                <a:gd name="T47" fmla="*/ 16 h 29"/>
                <a:gd name="T48" fmla="*/ 9 w 14"/>
                <a:gd name="T49" fmla="*/ 16 h 29"/>
                <a:gd name="T50" fmla="*/ 9 w 14"/>
                <a:gd name="T51" fmla="*/ 15 h 29"/>
                <a:gd name="T52" fmla="*/ 8 w 14"/>
                <a:gd name="T53" fmla="*/ 15 h 29"/>
                <a:gd name="T54" fmla="*/ 7 w 14"/>
                <a:gd name="T55" fmla="*/ 19 h 29"/>
                <a:gd name="T56" fmla="*/ 7 w 14"/>
                <a:gd name="T57" fmla="*/ 29 h 29"/>
                <a:gd name="T58" fmla="*/ 7 w 14"/>
                <a:gd name="T59" fmla="*/ 29 h 29"/>
                <a:gd name="T60" fmla="*/ 7 w 14"/>
                <a:gd name="T61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4" h="29">
                  <a:moveTo>
                    <a:pt x="0" y="21"/>
                  </a:moveTo>
                  <a:cubicBezTo>
                    <a:pt x="0" y="21"/>
                    <a:pt x="0" y="21"/>
                    <a:pt x="0" y="21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1" y="21"/>
                    <a:pt x="2" y="23"/>
                    <a:pt x="4" y="25"/>
                  </a:cubicBezTo>
                  <a:cubicBezTo>
                    <a:pt x="5" y="27"/>
                    <a:pt x="6" y="29"/>
                    <a:pt x="7" y="29"/>
                  </a:cubicBezTo>
                  <a:cubicBezTo>
                    <a:pt x="7" y="29"/>
                    <a:pt x="7" y="29"/>
                    <a:pt x="7" y="29"/>
                  </a:cubicBezTo>
                  <a:cubicBezTo>
                    <a:pt x="9" y="28"/>
                    <a:pt x="9" y="25"/>
                    <a:pt x="10" y="22"/>
                  </a:cubicBezTo>
                  <a:cubicBezTo>
                    <a:pt x="10" y="21"/>
                    <a:pt x="10" y="20"/>
                    <a:pt x="10" y="19"/>
                  </a:cubicBezTo>
                  <a:cubicBezTo>
                    <a:pt x="11" y="18"/>
                    <a:pt x="11" y="16"/>
                    <a:pt x="12" y="15"/>
                  </a:cubicBezTo>
                  <a:cubicBezTo>
                    <a:pt x="13" y="12"/>
                    <a:pt x="14" y="10"/>
                    <a:pt x="13" y="6"/>
                  </a:cubicBezTo>
                  <a:cubicBezTo>
                    <a:pt x="12" y="5"/>
                    <a:pt x="12" y="4"/>
                    <a:pt x="12" y="3"/>
                  </a:cubicBezTo>
                  <a:cubicBezTo>
                    <a:pt x="11" y="2"/>
                    <a:pt x="11" y="0"/>
                    <a:pt x="9" y="0"/>
                  </a:cubicBezTo>
                  <a:cubicBezTo>
                    <a:pt x="8" y="0"/>
                    <a:pt x="7" y="2"/>
                    <a:pt x="7" y="4"/>
                  </a:cubicBezTo>
                  <a:cubicBezTo>
                    <a:pt x="7" y="4"/>
                    <a:pt x="7" y="5"/>
                    <a:pt x="7" y="5"/>
                  </a:cubicBezTo>
                  <a:cubicBezTo>
                    <a:pt x="5" y="9"/>
                    <a:pt x="4" y="13"/>
                    <a:pt x="2" y="17"/>
                  </a:cubicBezTo>
                  <a:cubicBezTo>
                    <a:pt x="1" y="18"/>
                    <a:pt x="1" y="20"/>
                    <a:pt x="0" y="21"/>
                  </a:cubicBezTo>
                  <a:close/>
                  <a:moveTo>
                    <a:pt x="7" y="19"/>
                  </a:moveTo>
                  <a:cubicBezTo>
                    <a:pt x="7" y="21"/>
                    <a:pt x="8" y="22"/>
                    <a:pt x="7" y="23"/>
                  </a:cubicBezTo>
                  <a:cubicBezTo>
                    <a:pt x="6" y="23"/>
                    <a:pt x="6" y="23"/>
                    <a:pt x="5" y="22"/>
                  </a:cubicBezTo>
                  <a:cubicBezTo>
                    <a:pt x="5" y="22"/>
                    <a:pt x="4" y="21"/>
                    <a:pt x="3" y="21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6" y="13"/>
                    <a:pt x="8" y="10"/>
                    <a:pt x="9" y="3"/>
                  </a:cubicBezTo>
                  <a:cubicBezTo>
                    <a:pt x="12" y="6"/>
                    <a:pt x="11" y="13"/>
                    <a:pt x="9" y="16"/>
                  </a:cubicBezTo>
                  <a:cubicBezTo>
                    <a:pt x="9" y="16"/>
                    <a:pt x="9" y="16"/>
                    <a:pt x="8" y="16"/>
                  </a:cubicBezTo>
                  <a:cubicBezTo>
                    <a:pt x="8" y="16"/>
                    <a:pt x="8" y="16"/>
                    <a:pt x="9" y="16"/>
                  </a:cubicBezTo>
                  <a:cubicBezTo>
                    <a:pt x="9" y="16"/>
                    <a:pt x="9" y="15"/>
                    <a:pt x="9" y="15"/>
                  </a:cubicBezTo>
                  <a:cubicBezTo>
                    <a:pt x="9" y="15"/>
                    <a:pt x="8" y="15"/>
                    <a:pt x="8" y="15"/>
                  </a:cubicBezTo>
                  <a:cubicBezTo>
                    <a:pt x="7" y="16"/>
                    <a:pt x="7" y="17"/>
                    <a:pt x="7" y="19"/>
                  </a:cubicBezTo>
                  <a:close/>
                  <a:moveTo>
                    <a:pt x="7" y="29"/>
                  </a:moveTo>
                  <a:cubicBezTo>
                    <a:pt x="7" y="29"/>
                    <a:pt x="7" y="29"/>
                    <a:pt x="7" y="29"/>
                  </a:cubicBezTo>
                  <a:cubicBezTo>
                    <a:pt x="7" y="29"/>
                    <a:pt x="7" y="29"/>
                    <a:pt x="7" y="29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226" name="组合 225"/>
          <p:cNvGrpSpPr/>
          <p:nvPr/>
        </p:nvGrpSpPr>
        <p:grpSpPr>
          <a:xfrm>
            <a:off x="6795135" y="5045076"/>
            <a:ext cx="762001" cy="582613"/>
            <a:chOff x="6378575" y="5045076"/>
            <a:chExt cx="762001" cy="582613"/>
          </a:xfrm>
          <a:noFill/>
        </p:grpSpPr>
        <p:sp>
          <p:nvSpPr>
            <p:cNvPr id="13" name="Freeform 213"/>
            <p:cNvSpPr>
              <a:spLocks noEditPoints="1"/>
            </p:cNvSpPr>
            <p:nvPr/>
          </p:nvSpPr>
          <p:spPr bwMode="auto">
            <a:xfrm>
              <a:off x="6570663" y="5045076"/>
              <a:ext cx="569913" cy="485775"/>
            </a:xfrm>
            <a:custGeom>
              <a:avLst/>
              <a:gdLst>
                <a:gd name="T0" fmla="*/ 235 w 235"/>
                <a:gd name="T1" fmla="*/ 68 h 201"/>
                <a:gd name="T2" fmla="*/ 215 w 235"/>
                <a:gd name="T3" fmla="*/ 37 h 201"/>
                <a:gd name="T4" fmla="*/ 196 w 235"/>
                <a:gd name="T5" fmla="*/ 36 h 201"/>
                <a:gd name="T6" fmla="*/ 196 w 235"/>
                <a:gd name="T7" fmla="*/ 36 h 201"/>
                <a:gd name="T8" fmla="*/ 149 w 235"/>
                <a:gd name="T9" fmla="*/ 36 h 201"/>
                <a:gd name="T10" fmla="*/ 149 w 235"/>
                <a:gd name="T11" fmla="*/ 35 h 201"/>
                <a:gd name="T12" fmla="*/ 133 w 235"/>
                <a:gd name="T13" fmla="*/ 35 h 201"/>
                <a:gd name="T14" fmla="*/ 129 w 235"/>
                <a:gd name="T15" fmla="*/ 26 h 201"/>
                <a:gd name="T16" fmla="*/ 129 w 235"/>
                <a:gd name="T17" fmla="*/ 26 h 201"/>
                <a:gd name="T18" fmla="*/ 128 w 235"/>
                <a:gd name="T19" fmla="*/ 25 h 201"/>
                <a:gd name="T20" fmla="*/ 115 w 235"/>
                <a:gd name="T21" fmla="*/ 14 h 201"/>
                <a:gd name="T22" fmla="*/ 114 w 235"/>
                <a:gd name="T23" fmla="*/ 14 h 201"/>
                <a:gd name="T24" fmla="*/ 26 w 235"/>
                <a:gd name="T25" fmla="*/ 11 h 201"/>
                <a:gd name="T26" fmla="*/ 0 w 235"/>
                <a:gd name="T27" fmla="*/ 56 h 201"/>
                <a:gd name="T28" fmla="*/ 68 w 235"/>
                <a:gd name="T29" fmla="*/ 79 h 201"/>
                <a:gd name="T30" fmla="*/ 155 w 235"/>
                <a:gd name="T31" fmla="*/ 82 h 201"/>
                <a:gd name="T32" fmla="*/ 155 w 235"/>
                <a:gd name="T33" fmla="*/ 82 h 201"/>
                <a:gd name="T34" fmla="*/ 198 w 235"/>
                <a:gd name="T35" fmla="*/ 144 h 201"/>
                <a:gd name="T36" fmla="*/ 212 w 235"/>
                <a:gd name="T37" fmla="*/ 180 h 201"/>
                <a:gd name="T38" fmla="*/ 212 w 235"/>
                <a:gd name="T39" fmla="*/ 180 h 201"/>
                <a:gd name="T40" fmla="*/ 217 w 235"/>
                <a:gd name="T41" fmla="*/ 201 h 201"/>
                <a:gd name="T42" fmla="*/ 226 w 235"/>
                <a:gd name="T43" fmla="*/ 139 h 201"/>
                <a:gd name="T44" fmla="*/ 226 w 235"/>
                <a:gd name="T45" fmla="*/ 139 h 201"/>
                <a:gd name="T46" fmla="*/ 230 w 235"/>
                <a:gd name="T47" fmla="*/ 112 h 201"/>
                <a:gd name="T48" fmla="*/ 234 w 235"/>
                <a:gd name="T49" fmla="*/ 79 h 201"/>
                <a:gd name="T50" fmla="*/ 234 w 235"/>
                <a:gd name="T51" fmla="*/ 79 h 201"/>
                <a:gd name="T52" fmla="*/ 235 w 235"/>
                <a:gd name="T53" fmla="*/ 68 h 201"/>
                <a:gd name="T54" fmla="*/ 235 w 235"/>
                <a:gd name="T55" fmla="*/ 68 h 201"/>
                <a:gd name="T56" fmla="*/ 235 w 235"/>
                <a:gd name="T57" fmla="*/ 68 h 201"/>
                <a:gd name="T58" fmla="*/ 235 w 235"/>
                <a:gd name="T59" fmla="*/ 68 h 201"/>
                <a:gd name="T60" fmla="*/ 226 w 235"/>
                <a:gd name="T61" fmla="*/ 111 h 201"/>
                <a:gd name="T62" fmla="*/ 223 w 235"/>
                <a:gd name="T63" fmla="*/ 138 h 201"/>
                <a:gd name="T64" fmla="*/ 223 w 235"/>
                <a:gd name="T65" fmla="*/ 139 h 201"/>
                <a:gd name="T66" fmla="*/ 216 w 235"/>
                <a:gd name="T67" fmla="*/ 178 h 201"/>
                <a:gd name="T68" fmla="*/ 215 w 235"/>
                <a:gd name="T69" fmla="*/ 178 h 201"/>
                <a:gd name="T70" fmla="*/ 214 w 235"/>
                <a:gd name="T71" fmla="*/ 178 h 201"/>
                <a:gd name="T72" fmla="*/ 201 w 235"/>
                <a:gd name="T73" fmla="*/ 143 h 201"/>
                <a:gd name="T74" fmla="*/ 155 w 235"/>
                <a:gd name="T75" fmla="*/ 79 h 201"/>
                <a:gd name="T76" fmla="*/ 155 w 235"/>
                <a:gd name="T77" fmla="*/ 79 h 201"/>
                <a:gd name="T78" fmla="*/ 70 w 235"/>
                <a:gd name="T79" fmla="*/ 75 h 201"/>
                <a:gd name="T80" fmla="*/ 5 w 235"/>
                <a:gd name="T81" fmla="*/ 53 h 201"/>
                <a:gd name="T82" fmla="*/ 114 w 235"/>
                <a:gd name="T83" fmla="*/ 18 h 201"/>
                <a:gd name="T84" fmla="*/ 114 w 235"/>
                <a:gd name="T85" fmla="*/ 18 h 201"/>
                <a:gd name="T86" fmla="*/ 125 w 235"/>
                <a:gd name="T87" fmla="*/ 27 h 201"/>
                <a:gd name="T88" fmla="*/ 126 w 235"/>
                <a:gd name="T89" fmla="*/ 28 h 201"/>
                <a:gd name="T90" fmla="*/ 126 w 235"/>
                <a:gd name="T91" fmla="*/ 28 h 201"/>
                <a:gd name="T92" fmla="*/ 128 w 235"/>
                <a:gd name="T93" fmla="*/ 39 h 201"/>
                <a:gd name="T94" fmla="*/ 149 w 235"/>
                <a:gd name="T95" fmla="*/ 39 h 201"/>
                <a:gd name="T96" fmla="*/ 194 w 235"/>
                <a:gd name="T97" fmla="*/ 39 h 201"/>
                <a:gd name="T98" fmla="*/ 194 w 235"/>
                <a:gd name="T99" fmla="*/ 39 h 201"/>
                <a:gd name="T100" fmla="*/ 214 w 235"/>
                <a:gd name="T101" fmla="*/ 41 h 201"/>
                <a:gd name="T102" fmla="*/ 214 w 235"/>
                <a:gd name="T103" fmla="*/ 41 h 201"/>
                <a:gd name="T104" fmla="*/ 231 w 235"/>
                <a:gd name="T105" fmla="*/ 67 h 201"/>
                <a:gd name="T106" fmla="*/ 230 w 235"/>
                <a:gd name="T107" fmla="*/ 78 h 201"/>
                <a:gd name="T108" fmla="*/ 230 w 235"/>
                <a:gd name="T109" fmla="*/ 79 h 201"/>
                <a:gd name="T110" fmla="*/ 226 w 235"/>
                <a:gd name="T111" fmla="*/ 111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35" h="201">
                  <a:moveTo>
                    <a:pt x="235" y="68"/>
                  </a:moveTo>
                  <a:cubicBezTo>
                    <a:pt x="235" y="56"/>
                    <a:pt x="228" y="41"/>
                    <a:pt x="215" y="37"/>
                  </a:cubicBezTo>
                  <a:cubicBezTo>
                    <a:pt x="210" y="35"/>
                    <a:pt x="202" y="36"/>
                    <a:pt x="196" y="36"/>
                  </a:cubicBezTo>
                  <a:cubicBezTo>
                    <a:pt x="196" y="36"/>
                    <a:pt x="196" y="36"/>
                    <a:pt x="196" y="36"/>
                  </a:cubicBezTo>
                  <a:cubicBezTo>
                    <a:pt x="179" y="35"/>
                    <a:pt x="163" y="35"/>
                    <a:pt x="149" y="36"/>
                  </a:cubicBezTo>
                  <a:cubicBezTo>
                    <a:pt x="149" y="35"/>
                    <a:pt x="149" y="35"/>
                    <a:pt x="149" y="35"/>
                  </a:cubicBezTo>
                  <a:cubicBezTo>
                    <a:pt x="143" y="35"/>
                    <a:pt x="138" y="35"/>
                    <a:pt x="133" y="35"/>
                  </a:cubicBezTo>
                  <a:cubicBezTo>
                    <a:pt x="131" y="33"/>
                    <a:pt x="131" y="28"/>
                    <a:pt x="129" y="26"/>
                  </a:cubicBezTo>
                  <a:cubicBezTo>
                    <a:pt x="129" y="26"/>
                    <a:pt x="129" y="26"/>
                    <a:pt x="129" y="26"/>
                  </a:cubicBezTo>
                  <a:cubicBezTo>
                    <a:pt x="128" y="25"/>
                    <a:pt x="128" y="25"/>
                    <a:pt x="128" y="25"/>
                  </a:cubicBezTo>
                  <a:cubicBezTo>
                    <a:pt x="125" y="20"/>
                    <a:pt x="121" y="15"/>
                    <a:pt x="115" y="14"/>
                  </a:cubicBezTo>
                  <a:cubicBezTo>
                    <a:pt x="115" y="14"/>
                    <a:pt x="114" y="14"/>
                    <a:pt x="114" y="14"/>
                  </a:cubicBezTo>
                  <a:cubicBezTo>
                    <a:pt x="91" y="10"/>
                    <a:pt x="52" y="10"/>
                    <a:pt x="26" y="11"/>
                  </a:cubicBezTo>
                  <a:cubicBezTo>
                    <a:pt x="3" y="12"/>
                    <a:pt x="4" y="39"/>
                    <a:pt x="0" y="56"/>
                  </a:cubicBezTo>
                  <a:cubicBezTo>
                    <a:pt x="26" y="58"/>
                    <a:pt x="61" y="55"/>
                    <a:pt x="68" y="79"/>
                  </a:cubicBezTo>
                  <a:cubicBezTo>
                    <a:pt x="94" y="79"/>
                    <a:pt x="129" y="78"/>
                    <a:pt x="155" y="82"/>
                  </a:cubicBezTo>
                  <a:cubicBezTo>
                    <a:pt x="155" y="82"/>
                    <a:pt x="155" y="82"/>
                    <a:pt x="155" y="82"/>
                  </a:cubicBezTo>
                  <a:cubicBezTo>
                    <a:pt x="181" y="91"/>
                    <a:pt x="190" y="118"/>
                    <a:pt x="198" y="144"/>
                  </a:cubicBezTo>
                  <a:cubicBezTo>
                    <a:pt x="202" y="156"/>
                    <a:pt x="206" y="169"/>
                    <a:pt x="212" y="180"/>
                  </a:cubicBezTo>
                  <a:cubicBezTo>
                    <a:pt x="212" y="180"/>
                    <a:pt x="212" y="180"/>
                    <a:pt x="212" y="180"/>
                  </a:cubicBezTo>
                  <a:cubicBezTo>
                    <a:pt x="213" y="187"/>
                    <a:pt x="217" y="193"/>
                    <a:pt x="217" y="201"/>
                  </a:cubicBezTo>
                  <a:cubicBezTo>
                    <a:pt x="221" y="181"/>
                    <a:pt x="222" y="159"/>
                    <a:pt x="226" y="139"/>
                  </a:cubicBezTo>
                  <a:cubicBezTo>
                    <a:pt x="226" y="139"/>
                    <a:pt x="226" y="139"/>
                    <a:pt x="226" y="139"/>
                  </a:cubicBezTo>
                  <a:cubicBezTo>
                    <a:pt x="227" y="130"/>
                    <a:pt x="228" y="121"/>
                    <a:pt x="230" y="112"/>
                  </a:cubicBezTo>
                  <a:cubicBezTo>
                    <a:pt x="231" y="101"/>
                    <a:pt x="233" y="90"/>
                    <a:pt x="234" y="79"/>
                  </a:cubicBezTo>
                  <a:cubicBezTo>
                    <a:pt x="234" y="79"/>
                    <a:pt x="234" y="79"/>
                    <a:pt x="234" y="79"/>
                  </a:cubicBezTo>
                  <a:cubicBezTo>
                    <a:pt x="234" y="76"/>
                    <a:pt x="234" y="71"/>
                    <a:pt x="235" y="68"/>
                  </a:cubicBezTo>
                  <a:cubicBezTo>
                    <a:pt x="235" y="68"/>
                    <a:pt x="235" y="68"/>
                    <a:pt x="235" y="68"/>
                  </a:cubicBezTo>
                  <a:cubicBezTo>
                    <a:pt x="235" y="68"/>
                    <a:pt x="235" y="68"/>
                    <a:pt x="235" y="68"/>
                  </a:cubicBezTo>
                  <a:cubicBezTo>
                    <a:pt x="235" y="68"/>
                    <a:pt x="235" y="68"/>
                    <a:pt x="235" y="68"/>
                  </a:cubicBezTo>
                  <a:close/>
                  <a:moveTo>
                    <a:pt x="226" y="111"/>
                  </a:moveTo>
                  <a:cubicBezTo>
                    <a:pt x="225" y="120"/>
                    <a:pt x="224" y="129"/>
                    <a:pt x="223" y="138"/>
                  </a:cubicBezTo>
                  <a:cubicBezTo>
                    <a:pt x="222" y="138"/>
                    <a:pt x="223" y="138"/>
                    <a:pt x="223" y="139"/>
                  </a:cubicBezTo>
                  <a:cubicBezTo>
                    <a:pt x="219" y="150"/>
                    <a:pt x="218" y="165"/>
                    <a:pt x="216" y="178"/>
                  </a:cubicBezTo>
                  <a:cubicBezTo>
                    <a:pt x="215" y="178"/>
                    <a:pt x="215" y="178"/>
                    <a:pt x="215" y="178"/>
                  </a:cubicBezTo>
                  <a:cubicBezTo>
                    <a:pt x="214" y="178"/>
                    <a:pt x="214" y="178"/>
                    <a:pt x="214" y="178"/>
                  </a:cubicBezTo>
                  <a:cubicBezTo>
                    <a:pt x="209" y="168"/>
                    <a:pt x="205" y="155"/>
                    <a:pt x="201" y="143"/>
                  </a:cubicBezTo>
                  <a:cubicBezTo>
                    <a:pt x="192" y="116"/>
                    <a:pt x="183" y="89"/>
                    <a:pt x="155" y="79"/>
                  </a:cubicBezTo>
                  <a:cubicBezTo>
                    <a:pt x="155" y="79"/>
                    <a:pt x="155" y="79"/>
                    <a:pt x="155" y="79"/>
                  </a:cubicBezTo>
                  <a:cubicBezTo>
                    <a:pt x="131" y="73"/>
                    <a:pt x="99" y="76"/>
                    <a:pt x="70" y="75"/>
                  </a:cubicBezTo>
                  <a:cubicBezTo>
                    <a:pt x="63" y="53"/>
                    <a:pt x="33" y="53"/>
                    <a:pt x="5" y="53"/>
                  </a:cubicBezTo>
                  <a:cubicBezTo>
                    <a:pt x="0" y="0"/>
                    <a:pt x="75" y="16"/>
                    <a:pt x="114" y="18"/>
                  </a:cubicBezTo>
                  <a:cubicBezTo>
                    <a:pt x="114" y="18"/>
                    <a:pt x="114" y="18"/>
                    <a:pt x="114" y="18"/>
                  </a:cubicBezTo>
                  <a:cubicBezTo>
                    <a:pt x="119" y="19"/>
                    <a:pt x="122" y="23"/>
                    <a:pt x="125" y="27"/>
                  </a:cubicBezTo>
                  <a:cubicBezTo>
                    <a:pt x="126" y="28"/>
                    <a:pt x="126" y="28"/>
                    <a:pt x="126" y="28"/>
                  </a:cubicBezTo>
                  <a:cubicBezTo>
                    <a:pt x="126" y="28"/>
                    <a:pt x="126" y="28"/>
                    <a:pt x="126" y="28"/>
                  </a:cubicBezTo>
                  <a:cubicBezTo>
                    <a:pt x="127" y="31"/>
                    <a:pt x="128" y="35"/>
                    <a:pt x="128" y="39"/>
                  </a:cubicBezTo>
                  <a:cubicBezTo>
                    <a:pt x="135" y="41"/>
                    <a:pt x="142" y="39"/>
                    <a:pt x="149" y="39"/>
                  </a:cubicBezTo>
                  <a:cubicBezTo>
                    <a:pt x="163" y="38"/>
                    <a:pt x="179" y="38"/>
                    <a:pt x="194" y="39"/>
                  </a:cubicBezTo>
                  <a:cubicBezTo>
                    <a:pt x="194" y="39"/>
                    <a:pt x="194" y="39"/>
                    <a:pt x="194" y="39"/>
                  </a:cubicBezTo>
                  <a:cubicBezTo>
                    <a:pt x="201" y="40"/>
                    <a:pt x="207" y="40"/>
                    <a:pt x="214" y="41"/>
                  </a:cubicBezTo>
                  <a:cubicBezTo>
                    <a:pt x="214" y="41"/>
                    <a:pt x="214" y="41"/>
                    <a:pt x="214" y="41"/>
                  </a:cubicBezTo>
                  <a:cubicBezTo>
                    <a:pt x="226" y="44"/>
                    <a:pt x="232" y="57"/>
                    <a:pt x="231" y="67"/>
                  </a:cubicBezTo>
                  <a:cubicBezTo>
                    <a:pt x="229" y="70"/>
                    <a:pt x="231" y="74"/>
                    <a:pt x="230" y="78"/>
                  </a:cubicBezTo>
                  <a:cubicBezTo>
                    <a:pt x="230" y="78"/>
                    <a:pt x="230" y="78"/>
                    <a:pt x="230" y="79"/>
                  </a:cubicBezTo>
                  <a:cubicBezTo>
                    <a:pt x="229" y="89"/>
                    <a:pt x="227" y="101"/>
                    <a:pt x="226" y="111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" name="Freeform 214"/>
            <p:cNvSpPr>
              <a:spLocks noEditPoints="1"/>
            </p:cNvSpPr>
            <p:nvPr/>
          </p:nvSpPr>
          <p:spPr bwMode="auto">
            <a:xfrm>
              <a:off x="6378575" y="5203826"/>
              <a:ext cx="708025" cy="423863"/>
            </a:xfrm>
            <a:custGeom>
              <a:avLst/>
              <a:gdLst>
                <a:gd name="T0" fmla="*/ 253 w 292"/>
                <a:gd name="T1" fmla="*/ 54 h 175"/>
                <a:gd name="T2" fmla="*/ 228 w 292"/>
                <a:gd name="T3" fmla="*/ 29 h 175"/>
                <a:gd name="T4" fmla="*/ 186 w 292"/>
                <a:gd name="T5" fmla="*/ 27 h 175"/>
                <a:gd name="T6" fmla="*/ 171 w 292"/>
                <a:gd name="T7" fmla="*/ 27 h 175"/>
                <a:gd name="T8" fmla="*/ 156 w 292"/>
                <a:gd name="T9" fmla="*/ 27 h 175"/>
                <a:gd name="T10" fmla="*/ 152 w 292"/>
                <a:gd name="T11" fmla="*/ 27 h 175"/>
                <a:gd name="T12" fmla="*/ 145 w 292"/>
                <a:gd name="T13" fmla="*/ 26 h 175"/>
                <a:gd name="T14" fmla="*/ 106 w 292"/>
                <a:gd name="T15" fmla="*/ 4 h 175"/>
                <a:gd name="T16" fmla="*/ 41 w 292"/>
                <a:gd name="T17" fmla="*/ 5 h 175"/>
                <a:gd name="T18" fmla="*/ 4 w 292"/>
                <a:gd name="T19" fmla="*/ 15 h 175"/>
                <a:gd name="T20" fmla="*/ 4 w 292"/>
                <a:gd name="T21" fmla="*/ 15 h 175"/>
                <a:gd name="T22" fmla="*/ 5 w 292"/>
                <a:gd name="T23" fmla="*/ 36 h 175"/>
                <a:gd name="T24" fmla="*/ 46 w 292"/>
                <a:gd name="T25" fmla="*/ 146 h 175"/>
                <a:gd name="T26" fmla="*/ 53 w 292"/>
                <a:gd name="T27" fmla="*/ 160 h 175"/>
                <a:gd name="T28" fmla="*/ 94 w 292"/>
                <a:gd name="T29" fmla="*/ 175 h 175"/>
                <a:gd name="T30" fmla="*/ 126 w 292"/>
                <a:gd name="T31" fmla="*/ 173 h 175"/>
                <a:gd name="T32" fmla="*/ 279 w 292"/>
                <a:gd name="T33" fmla="*/ 173 h 175"/>
                <a:gd name="T34" fmla="*/ 288 w 292"/>
                <a:gd name="T35" fmla="*/ 167 h 175"/>
                <a:gd name="T36" fmla="*/ 288 w 292"/>
                <a:gd name="T37" fmla="*/ 167 h 175"/>
                <a:gd name="T38" fmla="*/ 227 w 292"/>
                <a:gd name="T39" fmla="*/ 169 h 175"/>
                <a:gd name="T40" fmla="*/ 112 w 292"/>
                <a:gd name="T41" fmla="*/ 171 h 175"/>
                <a:gd name="T42" fmla="*/ 55 w 292"/>
                <a:gd name="T43" fmla="*/ 158 h 175"/>
                <a:gd name="T44" fmla="*/ 49 w 292"/>
                <a:gd name="T45" fmla="*/ 145 h 175"/>
                <a:gd name="T46" fmla="*/ 9 w 292"/>
                <a:gd name="T47" fmla="*/ 35 h 175"/>
                <a:gd name="T48" fmla="*/ 5 w 292"/>
                <a:gd name="T49" fmla="*/ 23 h 175"/>
                <a:gd name="T50" fmla="*/ 6 w 292"/>
                <a:gd name="T51" fmla="*/ 17 h 175"/>
                <a:gd name="T52" fmla="*/ 41 w 292"/>
                <a:gd name="T53" fmla="*/ 8 h 175"/>
                <a:gd name="T54" fmla="*/ 106 w 292"/>
                <a:gd name="T55" fmla="*/ 7 h 175"/>
                <a:gd name="T56" fmla="*/ 107 w 292"/>
                <a:gd name="T57" fmla="*/ 7 h 175"/>
                <a:gd name="T58" fmla="*/ 146 w 292"/>
                <a:gd name="T59" fmla="*/ 29 h 175"/>
                <a:gd name="T60" fmla="*/ 156 w 292"/>
                <a:gd name="T61" fmla="*/ 30 h 175"/>
                <a:gd name="T62" fmla="*/ 156 w 292"/>
                <a:gd name="T63" fmla="*/ 30 h 175"/>
                <a:gd name="T64" fmla="*/ 186 w 292"/>
                <a:gd name="T65" fmla="*/ 30 h 175"/>
                <a:gd name="T66" fmla="*/ 226 w 292"/>
                <a:gd name="T67" fmla="*/ 32 h 175"/>
                <a:gd name="T68" fmla="*/ 250 w 292"/>
                <a:gd name="T69" fmla="*/ 55 h 175"/>
                <a:gd name="T70" fmla="*/ 266 w 292"/>
                <a:gd name="T71" fmla="*/ 94 h 175"/>
                <a:gd name="T72" fmla="*/ 279 w 292"/>
                <a:gd name="T73" fmla="*/ 169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92" h="175">
                  <a:moveTo>
                    <a:pt x="269" y="92"/>
                  </a:moveTo>
                  <a:cubicBezTo>
                    <a:pt x="263" y="80"/>
                    <a:pt x="257" y="67"/>
                    <a:pt x="253" y="54"/>
                  </a:cubicBezTo>
                  <a:cubicBezTo>
                    <a:pt x="253" y="54"/>
                    <a:pt x="253" y="54"/>
                    <a:pt x="253" y="54"/>
                  </a:cubicBezTo>
                  <a:cubicBezTo>
                    <a:pt x="250" y="41"/>
                    <a:pt x="242" y="31"/>
                    <a:pt x="228" y="29"/>
                  </a:cubicBezTo>
                  <a:cubicBezTo>
                    <a:pt x="228" y="29"/>
                    <a:pt x="228" y="29"/>
                    <a:pt x="228" y="29"/>
                  </a:cubicBezTo>
                  <a:cubicBezTo>
                    <a:pt x="214" y="27"/>
                    <a:pt x="200" y="27"/>
                    <a:pt x="186" y="27"/>
                  </a:cubicBezTo>
                  <a:cubicBezTo>
                    <a:pt x="181" y="27"/>
                    <a:pt x="176" y="27"/>
                    <a:pt x="171" y="27"/>
                  </a:cubicBezTo>
                  <a:cubicBezTo>
                    <a:pt x="171" y="27"/>
                    <a:pt x="171" y="27"/>
                    <a:pt x="171" y="27"/>
                  </a:cubicBezTo>
                  <a:cubicBezTo>
                    <a:pt x="171" y="27"/>
                    <a:pt x="171" y="27"/>
                    <a:pt x="171" y="27"/>
                  </a:cubicBezTo>
                  <a:cubicBezTo>
                    <a:pt x="166" y="26"/>
                    <a:pt x="161" y="26"/>
                    <a:pt x="156" y="27"/>
                  </a:cubicBezTo>
                  <a:cubicBezTo>
                    <a:pt x="156" y="27"/>
                    <a:pt x="156" y="27"/>
                    <a:pt x="156" y="27"/>
                  </a:cubicBezTo>
                  <a:cubicBezTo>
                    <a:pt x="154" y="27"/>
                    <a:pt x="153" y="27"/>
                    <a:pt x="152" y="27"/>
                  </a:cubicBezTo>
                  <a:cubicBezTo>
                    <a:pt x="150" y="26"/>
                    <a:pt x="148" y="26"/>
                    <a:pt x="145" y="26"/>
                  </a:cubicBezTo>
                  <a:cubicBezTo>
                    <a:pt x="145" y="26"/>
                    <a:pt x="145" y="26"/>
                    <a:pt x="145" y="26"/>
                  </a:cubicBezTo>
                  <a:cubicBezTo>
                    <a:pt x="145" y="26"/>
                    <a:pt x="145" y="26"/>
                    <a:pt x="145" y="26"/>
                  </a:cubicBezTo>
                  <a:cubicBezTo>
                    <a:pt x="131" y="20"/>
                    <a:pt x="130" y="0"/>
                    <a:pt x="106" y="4"/>
                  </a:cubicBezTo>
                  <a:cubicBezTo>
                    <a:pt x="106" y="4"/>
                    <a:pt x="106" y="4"/>
                    <a:pt x="106" y="4"/>
                  </a:cubicBezTo>
                  <a:cubicBezTo>
                    <a:pt x="86" y="4"/>
                    <a:pt x="64" y="3"/>
                    <a:pt x="41" y="5"/>
                  </a:cubicBezTo>
                  <a:cubicBezTo>
                    <a:pt x="41" y="5"/>
                    <a:pt x="41" y="5"/>
                    <a:pt x="41" y="5"/>
                  </a:cubicBezTo>
                  <a:cubicBezTo>
                    <a:pt x="29" y="6"/>
                    <a:pt x="8" y="3"/>
                    <a:pt x="4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3" y="17"/>
                    <a:pt x="2" y="20"/>
                    <a:pt x="2" y="23"/>
                  </a:cubicBezTo>
                  <a:cubicBezTo>
                    <a:pt x="0" y="26"/>
                    <a:pt x="1" y="35"/>
                    <a:pt x="5" y="36"/>
                  </a:cubicBezTo>
                  <a:cubicBezTo>
                    <a:pt x="6" y="36"/>
                    <a:pt x="6" y="36"/>
                    <a:pt x="6" y="36"/>
                  </a:cubicBezTo>
                  <a:cubicBezTo>
                    <a:pt x="19" y="70"/>
                    <a:pt x="32" y="106"/>
                    <a:pt x="46" y="146"/>
                  </a:cubicBezTo>
                  <a:cubicBezTo>
                    <a:pt x="45" y="146"/>
                    <a:pt x="45" y="146"/>
                    <a:pt x="45" y="146"/>
                  </a:cubicBezTo>
                  <a:cubicBezTo>
                    <a:pt x="46" y="152"/>
                    <a:pt x="49" y="157"/>
                    <a:pt x="53" y="160"/>
                  </a:cubicBezTo>
                  <a:cubicBezTo>
                    <a:pt x="53" y="160"/>
                    <a:pt x="53" y="160"/>
                    <a:pt x="53" y="160"/>
                  </a:cubicBezTo>
                  <a:cubicBezTo>
                    <a:pt x="62" y="172"/>
                    <a:pt x="78" y="175"/>
                    <a:pt x="94" y="175"/>
                  </a:cubicBezTo>
                  <a:cubicBezTo>
                    <a:pt x="100" y="175"/>
                    <a:pt x="107" y="174"/>
                    <a:pt x="112" y="174"/>
                  </a:cubicBezTo>
                  <a:cubicBezTo>
                    <a:pt x="117" y="174"/>
                    <a:pt x="122" y="173"/>
                    <a:pt x="126" y="173"/>
                  </a:cubicBezTo>
                  <a:cubicBezTo>
                    <a:pt x="158" y="173"/>
                    <a:pt x="193" y="173"/>
                    <a:pt x="227" y="173"/>
                  </a:cubicBezTo>
                  <a:cubicBezTo>
                    <a:pt x="245" y="173"/>
                    <a:pt x="263" y="173"/>
                    <a:pt x="279" y="173"/>
                  </a:cubicBezTo>
                  <a:cubicBezTo>
                    <a:pt x="279" y="173"/>
                    <a:pt x="279" y="173"/>
                    <a:pt x="279" y="173"/>
                  </a:cubicBezTo>
                  <a:cubicBezTo>
                    <a:pt x="283" y="173"/>
                    <a:pt x="287" y="170"/>
                    <a:pt x="288" y="167"/>
                  </a:cubicBezTo>
                  <a:cubicBezTo>
                    <a:pt x="288" y="167"/>
                    <a:pt x="288" y="167"/>
                    <a:pt x="288" y="167"/>
                  </a:cubicBezTo>
                  <a:cubicBezTo>
                    <a:pt x="288" y="167"/>
                    <a:pt x="288" y="167"/>
                    <a:pt x="288" y="167"/>
                  </a:cubicBezTo>
                  <a:cubicBezTo>
                    <a:pt x="292" y="141"/>
                    <a:pt x="281" y="116"/>
                    <a:pt x="269" y="92"/>
                  </a:cubicBezTo>
                  <a:close/>
                  <a:moveTo>
                    <a:pt x="227" y="169"/>
                  </a:moveTo>
                  <a:cubicBezTo>
                    <a:pt x="193" y="169"/>
                    <a:pt x="158" y="169"/>
                    <a:pt x="126" y="170"/>
                  </a:cubicBezTo>
                  <a:cubicBezTo>
                    <a:pt x="122" y="170"/>
                    <a:pt x="117" y="170"/>
                    <a:pt x="112" y="171"/>
                  </a:cubicBezTo>
                  <a:cubicBezTo>
                    <a:pt x="91" y="172"/>
                    <a:pt x="67" y="174"/>
                    <a:pt x="55" y="158"/>
                  </a:cubicBezTo>
                  <a:cubicBezTo>
                    <a:pt x="55" y="158"/>
                    <a:pt x="55" y="158"/>
                    <a:pt x="55" y="158"/>
                  </a:cubicBezTo>
                  <a:cubicBezTo>
                    <a:pt x="53" y="154"/>
                    <a:pt x="51" y="149"/>
                    <a:pt x="49" y="145"/>
                  </a:cubicBezTo>
                  <a:cubicBezTo>
                    <a:pt x="49" y="145"/>
                    <a:pt x="49" y="145"/>
                    <a:pt x="49" y="145"/>
                  </a:cubicBezTo>
                  <a:cubicBezTo>
                    <a:pt x="34" y="105"/>
                    <a:pt x="21" y="69"/>
                    <a:pt x="8" y="35"/>
                  </a:cubicBezTo>
                  <a:cubicBezTo>
                    <a:pt x="9" y="35"/>
                    <a:pt x="9" y="35"/>
                    <a:pt x="9" y="35"/>
                  </a:cubicBezTo>
                  <a:cubicBezTo>
                    <a:pt x="7" y="31"/>
                    <a:pt x="7" y="27"/>
                    <a:pt x="5" y="23"/>
                  </a:cubicBezTo>
                  <a:cubicBezTo>
                    <a:pt x="5" y="23"/>
                    <a:pt x="5" y="23"/>
                    <a:pt x="5" y="23"/>
                  </a:cubicBezTo>
                  <a:cubicBezTo>
                    <a:pt x="5" y="21"/>
                    <a:pt x="5" y="19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12" y="7"/>
                    <a:pt x="30" y="10"/>
                    <a:pt x="41" y="8"/>
                  </a:cubicBezTo>
                  <a:cubicBezTo>
                    <a:pt x="41" y="8"/>
                    <a:pt x="41" y="8"/>
                    <a:pt x="41" y="8"/>
                  </a:cubicBezTo>
                  <a:cubicBezTo>
                    <a:pt x="41" y="8"/>
                    <a:pt x="41" y="8"/>
                    <a:pt x="42" y="8"/>
                  </a:cubicBezTo>
                  <a:cubicBezTo>
                    <a:pt x="64" y="7"/>
                    <a:pt x="86" y="7"/>
                    <a:pt x="106" y="7"/>
                  </a:cubicBezTo>
                  <a:cubicBezTo>
                    <a:pt x="106" y="7"/>
                    <a:pt x="106" y="7"/>
                    <a:pt x="106" y="7"/>
                  </a:cubicBezTo>
                  <a:cubicBezTo>
                    <a:pt x="106" y="7"/>
                    <a:pt x="106" y="7"/>
                    <a:pt x="107" y="7"/>
                  </a:cubicBezTo>
                  <a:cubicBezTo>
                    <a:pt x="122" y="8"/>
                    <a:pt x="132" y="16"/>
                    <a:pt x="134" y="29"/>
                  </a:cubicBezTo>
                  <a:cubicBezTo>
                    <a:pt x="137" y="30"/>
                    <a:pt x="142" y="30"/>
                    <a:pt x="146" y="29"/>
                  </a:cubicBezTo>
                  <a:cubicBezTo>
                    <a:pt x="148" y="30"/>
                    <a:pt x="150" y="30"/>
                    <a:pt x="151" y="30"/>
                  </a:cubicBezTo>
                  <a:cubicBezTo>
                    <a:pt x="153" y="30"/>
                    <a:pt x="154" y="30"/>
                    <a:pt x="156" y="30"/>
                  </a:cubicBezTo>
                  <a:cubicBezTo>
                    <a:pt x="156" y="30"/>
                    <a:pt x="156" y="30"/>
                    <a:pt x="156" y="30"/>
                  </a:cubicBezTo>
                  <a:cubicBezTo>
                    <a:pt x="156" y="30"/>
                    <a:pt x="156" y="30"/>
                    <a:pt x="156" y="30"/>
                  </a:cubicBezTo>
                  <a:cubicBezTo>
                    <a:pt x="161" y="31"/>
                    <a:pt x="168" y="31"/>
                    <a:pt x="172" y="30"/>
                  </a:cubicBezTo>
                  <a:cubicBezTo>
                    <a:pt x="177" y="30"/>
                    <a:pt x="182" y="30"/>
                    <a:pt x="186" y="30"/>
                  </a:cubicBezTo>
                  <a:cubicBezTo>
                    <a:pt x="200" y="30"/>
                    <a:pt x="213" y="30"/>
                    <a:pt x="226" y="32"/>
                  </a:cubicBezTo>
                  <a:cubicBezTo>
                    <a:pt x="226" y="32"/>
                    <a:pt x="226" y="32"/>
                    <a:pt x="226" y="32"/>
                  </a:cubicBezTo>
                  <a:cubicBezTo>
                    <a:pt x="233" y="35"/>
                    <a:pt x="247" y="39"/>
                    <a:pt x="243" y="47"/>
                  </a:cubicBezTo>
                  <a:cubicBezTo>
                    <a:pt x="245" y="49"/>
                    <a:pt x="249" y="51"/>
                    <a:pt x="250" y="55"/>
                  </a:cubicBezTo>
                  <a:cubicBezTo>
                    <a:pt x="250" y="55"/>
                    <a:pt x="250" y="55"/>
                    <a:pt x="250" y="55"/>
                  </a:cubicBezTo>
                  <a:cubicBezTo>
                    <a:pt x="254" y="68"/>
                    <a:pt x="260" y="81"/>
                    <a:pt x="266" y="94"/>
                  </a:cubicBezTo>
                  <a:cubicBezTo>
                    <a:pt x="277" y="117"/>
                    <a:pt x="289" y="141"/>
                    <a:pt x="285" y="165"/>
                  </a:cubicBezTo>
                  <a:cubicBezTo>
                    <a:pt x="283" y="167"/>
                    <a:pt x="281" y="168"/>
                    <a:pt x="279" y="169"/>
                  </a:cubicBezTo>
                  <a:cubicBezTo>
                    <a:pt x="262" y="169"/>
                    <a:pt x="245" y="169"/>
                    <a:pt x="227" y="169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229" name="文本框 228"/>
          <p:cNvSpPr txBox="1"/>
          <p:nvPr/>
        </p:nvSpPr>
        <p:spPr>
          <a:xfrm>
            <a:off x="1832868" y="2151728"/>
            <a:ext cx="923330" cy="2554545"/>
          </a:xfrm>
          <a:prstGeom prst="rect">
            <a:avLst/>
          </a:prstGeom>
          <a:noFill/>
        </p:spPr>
        <p:txBody>
          <a:bodyPr vert="eaVert" wrap="none" rtlCol="0">
            <a:spAutoFit/>
          </a:bodyPr>
          <a:lstStyle/>
          <a:p>
            <a:r>
              <a:rPr lang="zh-CN" altLang="en-US" sz="4800" dirty="0">
                <a:solidFill>
                  <a:schemeClr val="accent1"/>
                </a:solidFill>
                <a:latin typeface="+mj-ea"/>
                <a:ea typeface="+mj-ea"/>
              </a:rPr>
              <a:t>手绘图标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2000"/>
    </mc:Choice>
    <mc:Fallback xmlns="">
      <p:transition spd="slow" advClick="0" advTm="2000"/>
    </mc:Fallback>
  </mc:AlternateContent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38" name="Freeform 1518"/>
          <p:cNvSpPr>
            <a:spLocks noEditPoints="1"/>
          </p:cNvSpPr>
          <p:nvPr/>
        </p:nvSpPr>
        <p:spPr bwMode="auto">
          <a:xfrm>
            <a:off x="5428527" y="2277038"/>
            <a:ext cx="1172900" cy="1396950"/>
          </a:xfrm>
          <a:custGeom>
            <a:avLst/>
            <a:gdLst>
              <a:gd name="T0" fmla="*/ 430 w 704"/>
              <a:gd name="T1" fmla="*/ 588 h 842"/>
              <a:gd name="T2" fmla="*/ 414 w 704"/>
              <a:gd name="T3" fmla="*/ 341 h 842"/>
              <a:gd name="T4" fmla="*/ 263 w 704"/>
              <a:gd name="T5" fmla="*/ 145 h 842"/>
              <a:gd name="T6" fmla="*/ 115 w 704"/>
              <a:gd name="T7" fmla="*/ 0 h 842"/>
              <a:gd name="T8" fmla="*/ 23 w 704"/>
              <a:gd name="T9" fmla="*/ 206 h 842"/>
              <a:gd name="T10" fmla="*/ 126 w 704"/>
              <a:gd name="T11" fmla="*/ 416 h 842"/>
              <a:gd name="T12" fmla="*/ 337 w 704"/>
              <a:gd name="T13" fmla="*/ 802 h 842"/>
              <a:gd name="T14" fmla="*/ 401 w 704"/>
              <a:gd name="T15" fmla="*/ 808 h 842"/>
              <a:gd name="T16" fmla="*/ 635 w 704"/>
              <a:gd name="T17" fmla="*/ 799 h 842"/>
              <a:gd name="T18" fmla="*/ 685 w 704"/>
              <a:gd name="T19" fmla="*/ 753 h 842"/>
              <a:gd name="T20" fmla="*/ 577 w 704"/>
              <a:gd name="T21" fmla="*/ 719 h 842"/>
              <a:gd name="T22" fmla="*/ 562 w 704"/>
              <a:gd name="T23" fmla="*/ 714 h 842"/>
              <a:gd name="T24" fmla="*/ 517 w 704"/>
              <a:gd name="T25" fmla="*/ 684 h 842"/>
              <a:gd name="T26" fmla="*/ 527 w 704"/>
              <a:gd name="T27" fmla="*/ 680 h 842"/>
              <a:gd name="T28" fmla="*/ 509 w 704"/>
              <a:gd name="T29" fmla="*/ 668 h 842"/>
              <a:gd name="T30" fmla="*/ 502 w 704"/>
              <a:gd name="T31" fmla="*/ 684 h 842"/>
              <a:gd name="T32" fmla="*/ 457 w 704"/>
              <a:gd name="T33" fmla="*/ 629 h 842"/>
              <a:gd name="T34" fmla="*/ 347 w 704"/>
              <a:gd name="T35" fmla="*/ 563 h 842"/>
              <a:gd name="T36" fmla="*/ 355 w 704"/>
              <a:gd name="T37" fmla="*/ 576 h 842"/>
              <a:gd name="T38" fmla="*/ 364 w 704"/>
              <a:gd name="T39" fmla="*/ 557 h 842"/>
              <a:gd name="T40" fmla="*/ 309 w 704"/>
              <a:gd name="T41" fmla="*/ 521 h 842"/>
              <a:gd name="T42" fmla="*/ 344 w 704"/>
              <a:gd name="T43" fmla="*/ 524 h 842"/>
              <a:gd name="T44" fmla="*/ 340 w 704"/>
              <a:gd name="T45" fmla="*/ 510 h 842"/>
              <a:gd name="T46" fmla="*/ 305 w 704"/>
              <a:gd name="T47" fmla="*/ 490 h 842"/>
              <a:gd name="T48" fmla="*/ 319 w 704"/>
              <a:gd name="T49" fmla="*/ 468 h 842"/>
              <a:gd name="T50" fmla="*/ 311 w 704"/>
              <a:gd name="T51" fmla="*/ 450 h 842"/>
              <a:gd name="T52" fmla="*/ 254 w 704"/>
              <a:gd name="T53" fmla="*/ 373 h 842"/>
              <a:gd name="T54" fmla="*/ 242 w 704"/>
              <a:gd name="T55" fmla="*/ 395 h 842"/>
              <a:gd name="T56" fmla="*/ 202 w 704"/>
              <a:gd name="T57" fmla="*/ 330 h 842"/>
              <a:gd name="T58" fmla="*/ 271 w 704"/>
              <a:gd name="T59" fmla="*/ 320 h 842"/>
              <a:gd name="T60" fmla="*/ 368 w 704"/>
              <a:gd name="T61" fmla="*/ 342 h 842"/>
              <a:gd name="T62" fmla="*/ 373 w 704"/>
              <a:gd name="T63" fmla="*/ 337 h 842"/>
              <a:gd name="T64" fmla="*/ 311 w 704"/>
              <a:gd name="T65" fmla="*/ 261 h 842"/>
              <a:gd name="T66" fmla="*/ 404 w 704"/>
              <a:gd name="T67" fmla="*/ 311 h 842"/>
              <a:gd name="T68" fmla="*/ 393 w 704"/>
              <a:gd name="T69" fmla="*/ 298 h 842"/>
              <a:gd name="T70" fmla="*/ 344 w 704"/>
              <a:gd name="T71" fmla="*/ 254 h 842"/>
              <a:gd name="T72" fmla="*/ 228 w 704"/>
              <a:gd name="T73" fmla="*/ 184 h 842"/>
              <a:gd name="T74" fmla="*/ 282 w 704"/>
              <a:gd name="T75" fmla="*/ 185 h 842"/>
              <a:gd name="T76" fmla="*/ 229 w 704"/>
              <a:gd name="T77" fmla="*/ 159 h 842"/>
              <a:gd name="T78" fmla="*/ 261 w 704"/>
              <a:gd name="T79" fmla="*/ 160 h 842"/>
              <a:gd name="T80" fmla="*/ 145 w 704"/>
              <a:gd name="T81" fmla="*/ 71 h 842"/>
              <a:gd name="T82" fmla="*/ 230 w 704"/>
              <a:gd name="T83" fmla="*/ 119 h 842"/>
              <a:gd name="T84" fmla="*/ 154 w 704"/>
              <a:gd name="T85" fmla="*/ 44 h 842"/>
              <a:gd name="T86" fmla="*/ 129 w 704"/>
              <a:gd name="T87" fmla="*/ 29 h 842"/>
              <a:gd name="T88" fmla="*/ 179 w 704"/>
              <a:gd name="T89" fmla="*/ 87 h 842"/>
              <a:gd name="T90" fmla="*/ 141 w 704"/>
              <a:gd name="T91" fmla="*/ 46 h 842"/>
              <a:gd name="T92" fmla="*/ 64 w 704"/>
              <a:gd name="T93" fmla="*/ 376 h 842"/>
              <a:gd name="T94" fmla="*/ 65 w 704"/>
              <a:gd name="T95" fmla="*/ 367 h 842"/>
              <a:gd name="T96" fmla="*/ 153 w 704"/>
              <a:gd name="T97" fmla="*/ 492 h 842"/>
              <a:gd name="T98" fmla="*/ 111 w 704"/>
              <a:gd name="T99" fmla="*/ 350 h 842"/>
              <a:gd name="T100" fmla="*/ 61 w 704"/>
              <a:gd name="T101" fmla="*/ 105 h 842"/>
              <a:gd name="T102" fmla="*/ 210 w 704"/>
              <a:gd name="T103" fmla="*/ 394 h 842"/>
              <a:gd name="T104" fmla="*/ 447 w 704"/>
              <a:gd name="T105" fmla="*/ 752 h 842"/>
              <a:gd name="T106" fmla="*/ 364 w 704"/>
              <a:gd name="T107" fmla="*/ 781 h 842"/>
              <a:gd name="T108" fmla="*/ 461 w 704"/>
              <a:gd name="T109" fmla="*/ 778 h 842"/>
              <a:gd name="T110" fmla="*/ 470 w 704"/>
              <a:gd name="T111" fmla="*/ 755 h 842"/>
              <a:gd name="T112" fmla="*/ 605 w 704"/>
              <a:gd name="T113" fmla="*/ 789 h 842"/>
              <a:gd name="T114" fmla="*/ 542 w 704"/>
              <a:gd name="T115" fmla="*/ 756 h 842"/>
              <a:gd name="T116" fmla="*/ 591 w 704"/>
              <a:gd name="T117" fmla="*/ 748 h 8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704" h="842">
                <a:moveTo>
                  <a:pt x="685" y="753"/>
                </a:moveTo>
                <a:cubicBezTo>
                  <a:pt x="662" y="746"/>
                  <a:pt x="646" y="736"/>
                  <a:pt x="627" y="726"/>
                </a:cubicBezTo>
                <a:cubicBezTo>
                  <a:pt x="614" y="720"/>
                  <a:pt x="601" y="716"/>
                  <a:pt x="588" y="708"/>
                </a:cubicBezTo>
                <a:cubicBezTo>
                  <a:pt x="568" y="697"/>
                  <a:pt x="552" y="684"/>
                  <a:pt x="533" y="676"/>
                </a:cubicBezTo>
                <a:cubicBezTo>
                  <a:pt x="525" y="672"/>
                  <a:pt x="521" y="664"/>
                  <a:pt x="513" y="658"/>
                </a:cubicBezTo>
                <a:cubicBezTo>
                  <a:pt x="485" y="637"/>
                  <a:pt x="451" y="614"/>
                  <a:pt x="430" y="593"/>
                </a:cubicBezTo>
                <a:cubicBezTo>
                  <a:pt x="428" y="591"/>
                  <a:pt x="432" y="589"/>
                  <a:pt x="430" y="588"/>
                </a:cubicBezTo>
                <a:cubicBezTo>
                  <a:pt x="428" y="589"/>
                  <a:pt x="424" y="587"/>
                  <a:pt x="421" y="584"/>
                </a:cubicBezTo>
                <a:cubicBezTo>
                  <a:pt x="388" y="549"/>
                  <a:pt x="371" y="522"/>
                  <a:pt x="343" y="488"/>
                </a:cubicBezTo>
                <a:cubicBezTo>
                  <a:pt x="328" y="461"/>
                  <a:pt x="315" y="436"/>
                  <a:pt x="301" y="408"/>
                </a:cubicBezTo>
                <a:cubicBezTo>
                  <a:pt x="305" y="401"/>
                  <a:pt x="299" y="396"/>
                  <a:pt x="299" y="390"/>
                </a:cubicBezTo>
                <a:cubicBezTo>
                  <a:pt x="301" y="389"/>
                  <a:pt x="304" y="386"/>
                  <a:pt x="304" y="383"/>
                </a:cubicBezTo>
                <a:cubicBezTo>
                  <a:pt x="304" y="380"/>
                  <a:pt x="295" y="378"/>
                  <a:pt x="296" y="374"/>
                </a:cubicBezTo>
                <a:cubicBezTo>
                  <a:pt x="335" y="361"/>
                  <a:pt x="375" y="350"/>
                  <a:pt x="414" y="341"/>
                </a:cubicBezTo>
                <a:cubicBezTo>
                  <a:pt x="416" y="339"/>
                  <a:pt x="418" y="336"/>
                  <a:pt x="420" y="333"/>
                </a:cubicBezTo>
                <a:cubicBezTo>
                  <a:pt x="426" y="337"/>
                  <a:pt x="430" y="330"/>
                  <a:pt x="435" y="327"/>
                </a:cubicBezTo>
                <a:cubicBezTo>
                  <a:pt x="433" y="325"/>
                  <a:pt x="431" y="322"/>
                  <a:pt x="432" y="319"/>
                </a:cubicBezTo>
                <a:cubicBezTo>
                  <a:pt x="394" y="292"/>
                  <a:pt x="365" y="259"/>
                  <a:pt x="324" y="222"/>
                </a:cubicBezTo>
                <a:cubicBezTo>
                  <a:pt x="327" y="220"/>
                  <a:pt x="324" y="218"/>
                  <a:pt x="325" y="216"/>
                </a:cubicBezTo>
                <a:cubicBezTo>
                  <a:pt x="314" y="210"/>
                  <a:pt x="307" y="200"/>
                  <a:pt x="298" y="197"/>
                </a:cubicBezTo>
                <a:cubicBezTo>
                  <a:pt x="291" y="173"/>
                  <a:pt x="270" y="166"/>
                  <a:pt x="263" y="145"/>
                </a:cubicBezTo>
                <a:cubicBezTo>
                  <a:pt x="252" y="140"/>
                  <a:pt x="251" y="119"/>
                  <a:pt x="239" y="115"/>
                </a:cubicBezTo>
                <a:cubicBezTo>
                  <a:pt x="239" y="109"/>
                  <a:pt x="238" y="103"/>
                  <a:pt x="231" y="99"/>
                </a:cubicBezTo>
                <a:cubicBezTo>
                  <a:pt x="242" y="92"/>
                  <a:pt x="217" y="85"/>
                  <a:pt x="220" y="76"/>
                </a:cubicBezTo>
                <a:cubicBezTo>
                  <a:pt x="223" y="72"/>
                  <a:pt x="227" y="74"/>
                  <a:pt x="229" y="68"/>
                </a:cubicBezTo>
                <a:cubicBezTo>
                  <a:pt x="226" y="67"/>
                  <a:pt x="223" y="65"/>
                  <a:pt x="227" y="62"/>
                </a:cubicBezTo>
                <a:cubicBezTo>
                  <a:pt x="192" y="47"/>
                  <a:pt x="150" y="29"/>
                  <a:pt x="118" y="9"/>
                </a:cubicBezTo>
                <a:cubicBezTo>
                  <a:pt x="116" y="6"/>
                  <a:pt x="119" y="2"/>
                  <a:pt x="115" y="0"/>
                </a:cubicBezTo>
                <a:cubicBezTo>
                  <a:pt x="98" y="6"/>
                  <a:pt x="98" y="30"/>
                  <a:pt x="86" y="44"/>
                </a:cubicBezTo>
                <a:cubicBezTo>
                  <a:pt x="84" y="46"/>
                  <a:pt x="80" y="46"/>
                  <a:pt x="79" y="49"/>
                </a:cubicBezTo>
                <a:cubicBezTo>
                  <a:pt x="72" y="59"/>
                  <a:pt x="71" y="71"/>
                  <a:pt x="67" y="80"/>
                </a:cubicBezTo>
                <a:cubicBezTo>
                  <a:pt x="62" y="89"/>
                  <a:pt x="53" y="96"/>
                  <a:pt x="49" y="106"/>
                </a:cubicBezTo>
                <a:cubicBezTo>
                  <a:pt x="44" y="119"/>
                  <a:pt x="42" y="138"/>
                  <a:pt x="40" y="148"/>
                </a:cubicBezTo>
                <a:cubicBezTo>
                  <a:pt x="37" y="161"/>
                  <a:pt x="29" y="170"/>
                  <a:pt x="25" y="182"/>
                </a:cubicBezTo>
                <a:cubicBezTo>
                  <a:pt x="23" y="189"/>
                  <a:pt x="25" y="199"/>
                  <a:pt x="23" y="206"/>
                </a:cubicBezTo>
                <a:cubicBezTo>
                  <a:pt x="20" y="222"/>
                  <a:pt x="13" y="236"/>
                  <a:pt x="13" y="251"/>
                </a:cubicBezTo>
                <a:cubicBezTo>
                  <a:pt x="2" y="284"/>
                  <a:pt x="7" y="315"/>
                  <a:pt x="0" y="347"/>
                </a:cubicBezTo>
                <a:cubicBezTo>
                  <a:pt x="4" y="351"/>
                  <a:pt x="1" y="360"/>
                  <a:pt x="3" y="367"/>
                </a:cubicBezTo>
                <a:cubicBezTo>
                  <a:pt x="1" y="369"/>
                  <a:pt x="0" y="371"/>
                  <a:pt x="0" y="373"/>
                </a:cubicBezTo>
                <a:cubicBezTo>
                  <a:pt x="6" y="378"/>
                  <a:pt x="10" y="377"/>
                  <a:pt x="11" y="382"/>
                </a:cubicBezTo>
                <a:cubicBezTo>
                  <a:pt x="37" y="384"/>
                  <a:pt x="83" y="410"/>
                  <a:pt x="104" y="424"/>
                </a:cubicBezTo>
                <a:cubicBezTo>
                  <a:pt x="111" y="422"/>
                  <a:pt x="118" y="416"/>
                  <a:pt x="126" y="416"/>
                </a:cubicBezTo>
                <a:cubicBezTo>
                  <a:pt x="133" y="449"/>
                  <a:pt x="140" y="477"/>
                  <a:pt x="154" y="510"/>
                </a:cubicBezTo>
                <a:cubicBezTo>
                  <a:pt x="163" y="564"/>
                  <a:pt x="184" y="616"/>
                  <a:pt x="218" y="666"/>
                </a:cubicBezTo>
                <a:cubicBezTo>
                  <a:pt x="218" y="670"/>
                  <a:pt x="222" y="673"/>
                  <a:pt x="222" y="677"/>
                </a:cubicBezTo>
                <a:cubicBezTo>
                  <a:pt x="244" y="701"/>
                  <a:pt x="261" y="735"/>
                  <a:pt x="283" y="759"/>
                </a:cubicBezTo>
                <a:cubicBezTo>
                  <a:pt x="290" y="767"/>
                  <a:pt x="299" y="772"/>
                  <a:pt x="305" y="780"/>
                </a:cubicBezTo>
                <a:cubicBezTo>
                  <a:pt x="309" y="785"/>
                  <a:pt x="308" y="789"/>
                  <a:pt x="313" y="793"/>
                </a:cubicBezTo>
                <a:cubicBezTo>
                  <a:pt x="320" y="798"/>
                  <a:pt x="330" y="798"/>
                  <a:pt x="337" y="802"/>
                </a:cubicBezTo>
                <a:cubicBezTo>
                  <a:pt x="348" y="807"/>
                  <a:pt x="358" y="814"/>
                  <a:pt x="369" y="818"/>
                </a:cubicBezTo>
                <a:cubicBezTo>
                  <a:pt x="372" y="819"/>
                  <a:pt x="375" y="818"/>
                  <a:pt x="378" y="819"/>
                </a:cubicBezTo>
                <a:cubicBezTo>
                  <a:pt x="395" y="826"/>
                  <a:pt x="410" y="842"/>
                  <a:pt x="429" y="837"/>
                </a:cubicBezTo>
                <a:cubicBezTo>
                  <a:pt x="426" y="831"/>
                  <a:pt x="423" y="831"/>
                  <a:pt x="420" y="825"/>
                </a:cubicBezTo>
                <a:cubicBezTo>
                  <a:pt x="406" y="831"/>
                  <a:pt x="394" y="817"/>
                  <a:pt x="378" y="810"/>
                </a:cubicBezTo>
                <a:cubicBezTo>
                  <a:pt x="361" y="803"/>
                  <a:pt x="335" y="801"/>
                  <a:pt x="328" y="784"/>
                </a:cubicBezTo>
                <a:cubicBezTo>
                  <a:pt x="350" y="774"/>
                  <a:pt x="375" y="799"/>
                  <a:pt x="401" y="808"/>
                </a:cubicBezTo>
                <a:cubicBezTo>
                  <a:pt x="414" y="813"/>
                  <a:pt x="428" y="814"/>
                  <a:pt x="438" y="823"/>
                </a:cubicBezTo>
                <a:cubicBezTo>
                  <a:pt x="436" y="827"/>
                  <a:pt x="429" y="825"/>
                  <a:pt x="430" y="831"/>
                </a:cubicBezTo>
                <a:cubicBezTo>
                  <a:pt x="445" y="838"/>
                  <a:pt x="465" y="825"/>
                  <a:pt x="483" y="828"/>
                </a:cubicBezTo>
                <a:cubicBezTo>
                  <a:pt x="503" y="822"/>
                  <a:pt x="524" y="817"/>
                  <a:pt x="544" y="814"/>
                </a:cubicBezTo>
                <a:cubicBezTo>
                  <a:pt x="549" y="819"/>
                  <a:pt x="552" y="816"/>
                  <a:pt x="556" y="817"/>
                </a:cubicBezTo>
                <a:cubicBezTo>
                  <a:pt x="578" y="805"/>
                  <a:pt x="601" y="805"/>
                  <a:pt x="623" y="795"/>
                </a:cubicBezTo>
                <a:cubicBezTo>
                  <a:pt x="627" y="799"/>
                  <a:pt x="631" y="797"/>
                  <a:pt x="635" y="799"/>
                </a:cubicBezTo>
                <a:cubicBezTo>
                  <a:pt x="636" y="796"/>
                  <a:pt x="638" y="793"/>
                  <a:pt x="640" y="791"/>
                </a:cubicBezTo>
                <a:cubicBezTo>
                  <a:pt x="654" y="793"/>
                  <a:pt x="666" y="790"/>
                  <a:pt x="678" y="784"/>
                </a:cubicBezTo>
                <a:cubicBezTo>
                  <a:pt x="681" y="779"/>
                  <a:pt x="672" y="777"/>
                  <a:pt x="675" y="773"/>
                </a:cubicBezTo>
                <a:cubicBezTo>
                  <a:pt x="679" y="772"/>
                  <a:pt x="683" y="775"/>
                  <a:pt x="686" y="770"/>
                </a:cubicBezTo>
                <a:cubicBezTo>
                  <a:pt x="688" y="768"/>
                  <a:pt x="682" y="766"/>
                  <a:pt x="686" y="763"/>
                </a:cubicBezTo>
                <a:cubicBezTo>
                  <a:pt x="692" y="764"/>
                  <a:pt x="702" y="764"/>
                  <a:pt x="704" y="761"/>
                </a:cubicBezTo>
                <a:cubicBezTo>
                  <a:pt x="703" y="752"/>
                  <a:pt x="690" y="754"/>
                  <a:pt x="685" y="753"/>
                </a:cubicBezTo>
                <a:close/>
                <a:moveTo>
                  <a:pt x="585" y="715"/>
                </a:moveTo>
                <a:cubicBezTo>
                  <a:pt x="608" y="731"/>
                  <a:pt x="621" y="733"/>
                  <a:pt x="641" y="747"/>
                </a:cubicBezTo>
                <a:cubicBezTo>
                  <a:pt x="627" y="746"/>
                  <a:pt x="617" y="740"/>
                  <a:pt x="609" y="734"/>
                </a:cubicBezTo>
                <a:cubicBezTo>
                  <a:pt x="608" y="734"/>
                  <a:pt x="606" y="735"/>
                  <a:pt x="604" y="736"/>
                </a:cubicBezTo>
                <a:cubicBezTo>
                  <a:pt x="602" y="728"/>
                  <a:pt x="585" y="728"/>
                  <a:pt x="576" y="722"/>
                </a:cubicBezTo>
                <a:cubicBezTo>
                  <a:pt x="580" y="716"/>
                  <a:pt x="584" y="723"/>
                  <a:pt x="585" y="715"/>
                </a:cubicBezTo>
                <a:close/>
                <a:moveTo>
                  <a:pt x="577" y="719"/>
                </a:moveTo>
                <a:cubicBezTo>
                  <a:pt x="574" y="721"/>
                  <a:pt x="571" y="720"/>
                  <a:pt x="568" y="718"/>
                </a:cubicBezTo>
                <a:cubicBezTo>
                  <a:pt x="569" y="717"/>
                  <a:pt x="569" y="715"/>
                  <a:pt x="570" y="714"/>
                </a:cubicBezTo>
                <a:cubicBezTo>
                  <a:pt x="573" y="717"/>
                  <a:pt x="576" y="715"/>
                  <a:pt x="577" y="719"/>
                </a:cubicBezTo>
                <a:close/>
                <a:moveTo>
                  <a:pt x="570" y="707"/>
                </a:moveTo>
                <a:cubicBezTo>
                  <a:pt x="559" y="711"/>
                  <a:pt x="549" y="699"/>
                  <a:pt x="540" y="690"/>
                </a:cubicBezTo>
                <a:cubicBezTo>
                  <a:pt x="545" y="689"/>
                  <a:pt x="561" y="704"/>
                  <a:pt x="570" y="707"/>
                </a:cubicBezTo>
                <a:close/>
                <a:moveTo>
                  <a:pt x="562" y="714"/>
                </a:moveTo>
                <a:cubicBezTo>
                  <a:pt x="558" y="714"/>
                  <a:pt x="551" y="711"/>
                  <a:pt x="548" y="707"/>
                </a:cubicBezTo>
                <a:cubicBezTo>
                  <a:pt x="553" y="706"/>
                  <a:pt x="560" y="711"/>
                  <a:pt x="562" y="714"/>
                </a:cubicBezTo>
                <a:close/>
                <a:moveTo>
                  <a:pt x="544" y="706"/>
                </a:moveTo>
                <a:cubicBezTo>
                  <a:pt x="541" y="708"/>
                  <a:pt x="537" y="706"/>
                  <a:pt x="532" y="703"/>
                </a:cubicBezTo>
                <a:cubicBezTo>
                  <a:pt x="535" y="698"/>
                  <a:pt x="540" y="703"/>
                  <a:pt x="544" y="706"/>
                </a:cubicBezTo>
                <a:close/>
                <a:moveTo>
                  <a:pt x="514" y="688"/>
                </a:moveTo>
                <a:cubicBezTo>
                  <a:pt x="515" y="686"/>
                  <a:pt x="516" y="685"/>
                  <a:pt x="517" y="684"/>
                </a:cubicBezTo>
                <a:cubicBezTo>
                  <a:pt x="519" y="685"/>
                  <a:pt x="522" y="691"/>
                  <a:pt x="524" y="686"/>
                </a:cubicBezTo>
                <a:cubicBezTo>
                  <a:pt x="528" y="693"/>
                  <a:pt x="538" y="691"/>
                  <a:pt x="541" y="697"/>
                </a:cubicBezTo>
                <a:cubicBezTo>
                  <a:pt x="529" y="695"/>
                  <a:pt x="524" y="692"/>
                  <a:pt x="514" y="688"/>
                </a:cubicBezTo>
                <a:close/>
                <a:moveTo>
                  <a:pt x="527" y="680"/>
                </a:moveTo>
                <a:cubicBezTo>
                  <a:pt x="532" y="684"/>
                  <a:pt x="536" y="683"/>
                  <a:pt x="538" y="688"/>
                </a:cubicBezTo>
                <a:cubicBezTo>
                  <a:pt x="532" y="690"/>
                  <a:pt x="530" y="685"/>
                  <a:pt x="524" y="683"/>
                </a:cubicBezTo>
                <a:cubicBezTo>
                  <a:pt x="525" y="682"/>
                  <a:pt x="526" y="681"/>
                  <a:pt x="527" y="680"/>
                </a:cubicBezTo>
                <a:close/>
                <a:moveTo>
                  <a:pt x="518" y="678"/>
                </a:moveTo>
                <a:cubicBezTo>
                  <a:pt x="519" y="674"/>
                  <a:pt x="513" y="678"/>
                  <a:pt x="514" y="674"/>
                </a:cubicBezTo>
                <a:cubicBezTo>
                  <a:pt x="518" y="673"/>
                  <a:pt x="529" y="678"/>
                  <a:pt x="522" y="684"/>
                </a:cubicBezTo>
                <a:cubicBezTo>
                  <a:pt x="521" y="681"/>
                  <a:pt x="513" y="679"/>
                  <a:pt x="510" y="679"/>
                </a:cubicBezTo>
                <a:cubicBezTo>
                  <a:pt x="508" y="675"/>
                  <a:pt x="516" y="678"/>
                  <a:pt x="518" y="678"/>
                </a:cubicBezTo>
                <a:close/>
                <a:moveTo>
                  <a:pt x="460" y="630"/>
                </a:moveTo>
                <a:cubicBezTo>
                  <a:pt x="473" y="641"/>
                  <a:pt x="494" y="654"/>
                  <a:pt x="509" y="668"/>
                </a:cubicBezTo>
                <a:cubicBezTo>
                  <a:pt x="485" y="664"/>
                  <a:pt x="460" y="654"/>
                  <a:pt x="439" y="640"/>
                </a:cubicBezTo>
                <a:cubicBezTo>
                  <a:pt x="440" y="645"/>
                  <a:pt x="429" y="641"/>
                  <a:pt x="431" y="634"/>
                </a:cubicBezTo>
                <a:cubicBezTo>
                  <a:pt x="426" y="638"/>
                  <a:pt x="421" y="631"/>
                  <a:pt x="418" y="626"/>
                </a:cubicBezTo>
                <a:cubicBezTo>
                  <a:pt x="436" y="631"/>
                  <a:pt x="456" y="643"/>
                  <a:pt x="475" y="647"/>
                </a:cubicBezTo>
                <a:cubicBezTo>
                  <a:pt x="472" y="641"/>
                  <a:pt x="457" y="641"/>
                  <a:pt x="460" y="630"/>
                </a:cubicBezTo>
                <a:close/>
                <a:moveTo>
                  <a:pt x="509" y="682"/>
                </a:moveTo>
                <a:cubicBezTo>
                  <a:pt x="511" y="687"/>
                  <a:pt x="504" y="688"/>
                  <a:pt x="502" y="684"/>
                </a:cubicBezTo>
                <a:cubicBezTo>
                  <a:pt x="503" y="679"/>
                  <a:pt x="507" y="685"/>
                  <a:pt x="509" y="682"/>
                </a:cubicBezTo>
                <a:close/>
                <a:moveTo>
                  <a:pt x="483" y="677"/>
                </a:moveTo>
                <a:cubicBezTo>
                  <a:pt x="477" y="676"/>
                  <a:pt x="477" y="670"/>
                  <a:pt x="472" y="672"/>
                </a:cubicBezTo>
                <a:cubicBezTo>
                  <a:pt x="470" y="669"/>
                  <a:pt x="488" y="670"/>
                  <a:pt x="483" y="677"/>
                </a:cubicBezTo>
                <a:close/>
                <a:moveTo>
                  <a:pt x="457" y="629"/>
                </a:moveTo>
                <a:cubicBezTo>
                  <a:pt x="434" y="627"/>
                  <a:pt x="416" y="617"/>
                  <a:pt x="394" y="600"/>
                </a:cubicBezTo>
                <a:cubicBezTo>
                  <a:pt x="415" y="609"/>
                  <a:pt x="442" y="605"/>
                  <a:pt x="457" y="629"/>
                </a:cubicBezTo>
                <a:close/>
                <a:moveTo>
                  <a:pt x="432" y="604"/>
                </a:moveTo>
                <a:cubicBezTo>
                  <a:pt x="426" y="607"/>
                  <a:pt x="414" y="601"/>
                  <a:pt x="411" y="598"/>
                </a:cubicBezTo>
                <a:cubicBezTo>
                  <a:pt x="405" y="599"/>
                  <a:pt x="391" y="594"/>
                  <a:pt x="390" y="589"/>
                </a:cubicBezTo>
                <a:cubicBezTo>
                  <a:pt x="387" y="592"/>
                  <a:pt x="390" y="593"/>
                  <a:pt x="386" y="594"/>
                </a:cubicBezTo>
                <a:cubicBezTo>
                  <a:pt x="383" y="588"/>
                  <a:pt x="377" y="583"/>
                  <a:pt x="370" y="578"/>
                </a:cubicBezTo>
                <a:cubicBezTo>
                  <a:pt x="390" y="580"/>
                  <a:pt x="414" y="589"/>
                  <a:pt x="432" y="604"/>
                </a:cubicBezTo>
                <a:close/>
                <a:moveTo>
                  <a:pt x="347" y="563"/>
                </a:moveTo>
                <a:cubicBezTo>
                  <a:pt x="342" y="562"/>
                  <a:pt x="348" y="558"/>
                  <a:pt x="345" y="557"/>
                </a:cubicBezTo>
                <a:cubicBezTo>
                  <a:pt x="356" y="554"/>
                  <a:pt x="365" y="565"/>
                  <a:pt x="379" y="569"/>
                </a:cubicBezTo>
                <a:cubicBezTo>
                  <a:pt x="374" y="576"/>
                  <a:pt x="363" y="568"/>
                  <a:pt x="364" y="565"/>
                </a:cubicBezTo>
                <a:cubicBezTo>
                  <a:pt x="356" y="566"/>
                  <a:pt x="354" y="560"/>
                  <a:pt x="347" y="563"/>
                </a:cubicBezTo>
                <a:close/>
                <a:moveTo>
                  <a:pt x="355" y="576"/>
                </a:moveTo>
                <a:cubicBezTo>
                  <a:pt x="352" y="574"/>
                  <a:pt x="348" y="572"/>
                  <a:pt x="348" y="569"/>
                </a:cubicBezTo>
                <a:cubicBezTo>
                  <a:pt x="351" y="569"/>
                  <a:pt x="359" y="571"/>
                  <a:pt x="355" y="576"/>
                </a:cubicBezTo>
                <a:close/>
                <a:moveTo>
                  <a:pt x="405" y="576"/>
                </a:moveTo>
                <a:cubicBezTo>
                  <a:pt x="404" y="577"/>
                  <a:pt x="405" y="578"/>
                  <a:pt x="406" y="579"/>
                </a:cubicBezTo>
                <a:cubicBezTo>
                  <a:pt x="399" y="585"/>
                  <a:pt x="384" y="574"/>
                  <a:pt x="379" y="571"/>
                </a:cubicBezTo>
                <a:cubicBezTo>
                  <a:pt x="388" y="569"/>
                  <a:pt x="395" y="579"/>
                  <a:pt x="405" y="576"/>
                </a:cubicBezTo>
                <a:close/>
                <a:moveTo>
                  <a:pt x="380" y="551"/>
                </a:moveTo>
                <a:cubicBezTo>
                  <a:pt x="384" y="557"/>
                  <a:pt x="391" y="562"/>
                  <a:pt x="394" y="568"/>
                </a:cubicBezTo>
                <a:cubicBezTo>
                  <a:pt x="384" y="570"/>
                  <a:pt x="374" y="557"/>
                  <a:pt x="364" y="557"/>
                </a:cubicBezTo>
                <a:cubicBezTo>
                  <a:pt x="354" y="548"/>
                  <a:pt x="337" y="546"/>
                  <a:pt x="326" y="535"/>
                </a:cubicBezTo>
                <a:cubicBezTo>
                  <a:pt x="344" y="540"/>
                  <a:pt x="354" y="545"/>
                  <a:pt x="375" y="555"/>
                </a:cubicBezTo>
                <a:cubicBezTo>
                  <a:pt x="377" y="555"/>
                  <a:pt x="378" y="553"/>
                  <a:pt x="380" y="551"/>
                </a:cubicBezTo>
                <a:close/>
                <a:moveTo>
                  <a:pt x="361" y="527"/>
                </a:moveTo>
                <a:cubicBezTo>
                  <a:pt x="368" y="532"/>
                  <a:pt x="370" y="538"/>
                  <a:pt x="375" y="543"/>
                </a:cubicBezTo>
                <a:cubicBezTo>
                  <a:pt x="367" y="549"/>
                  <a:pt x="354" y="539"/>
                  <a:pt x="346" y="534"/>
                </a:cubicBezTo>
                <a:cubicBezTo>
                  <a:pt x="334" y="535"/>
                  <a:pt x="323" y="522"/>
                  <a:pt x="309" y="521"/>
                </a:cubicBezTo>
                <a:cubicBezTo>
                  <a:pt x="305" y="519"/>
                  <a:pt x="309" y="515"/>
                  <a:pt x="304" y="513"/>
                </a:cubicBezTo>
                <a:cubicBezTo>
                  <a:pt x="313" y="508"/>
                  <a:pt x="324" y="524"/>
                  <a:pt x="332" y="520"/>
                </a:cubicBezTo>
                <a:cubicBezTo>
                  <a:pt x="335" y="525"/>
                  <a:pt x="353" y="533"/>
                  <a:pt x="362" y="533"/>
                </a:cubicBezTo>
                <a:cubicBezTo>
                  <a:pt x="363" y="531"/>
                  <a:pt x="357" y="532"/>
                  <a:pt x="361" y="527"/>
                </a:cubicBezTo>
                <a:close/>
                <a:moveTo>
                  <a:pt x="359" y="524"/>
                </a:moveTo>
                <a:cubicBezTo>
                  <a:pt x="353" y="528"/>
                  <a:pt x="352" y="523"/>
                  <a:pt x="348" y="521"/>
                </a:cubicBezTo>
                <a:cubicBezTo>
                  <a:pt x="345" y="520"/>
                  <a:pt x="348" y="524"/>
                  <a:pt x="344" y="524"/>
                </a:cubicBezTo>
                <a:cubicBezTo>
                  <a:pt x="342" y="522"/>
                  <a:pt x="340" y="520"/>
                  <a:pt x="341" y="518"/>
                </a:cubicBezTo>
                <a:cubicBezTo>
                  <a:pt x="324" y="517"/>
                  <a:pt x="316" y="505"/>
                  <a:pt x="298" y="502"/>
                </a:cubicBezTo>
                <a:cubicBezTo>
                  <a:pt x="297" y="498"/>
                  <a:pt x="288" y="484"/>
                  <a:pt x="282" y="492"/>
                </a:cubicBezTo>
                <a:cubicBezTo>
                  <a:pt x="274" y="478"/>
                  <a:pt x="262" y="465"/>
                  <a:pt x="258" y="451"/>
                </a:cubicBezTo>
                <a:cubicBezTo>
                  <a:pt x="266" y="460"/>
                  <a:pt x="266" y="463"/>
                  <a:pt x="277" y="468"/>
                </a:cubicBezTo>
                <a:cubicBezTo>
                  <a:pt x="268" y="473"/>
                  <a:pt x="281" y="478"/>
                  <a:pt x="277" y="477"/>
                </a:cubicBezTo>
                <a:cubicBezTo>
                  <a:pt x="290" y="494"/>
                  <a:pt x="319" y="500"/>
                  <a:pt x="340" y="510"/>
                </a:cubicBezTo>
                <a:cubicBezTo>
                  <a:pt x="342" y="509"/>
                  <a:pt x="343" y="507"/>
                  <a:pt x="344" y="505"/>
                </a:cubicBezTo>
                <a:cubicBezTo>
                  <a:pt x="350" y="512"/>
                  <a:pt x="356" y="519"/>
                  <a:pt x="359" y="524"/>
                </a:cubicBezTo>
                <a:close/>
                <a:moveTo>
                  <a:pt x="298" y="512"/>
                </a:moveTo>
                <a:cubicBezTo>
                  <a:pt x="293" y="510"/>
                  <a:pt x="294" y="506"/>
                  <a:pt x="290" y="504"/>
                </a:cubicBezTo>
                <a:cubicBezTo>
                  <a:pt x="294" y="505"/>
                  <a:pt x="304" y="507"/>
                  <a:pt x="298" y="512"/>
                </a:cubicBezTo>
                <a:close/>
                <a:moveTo>
                  <a:pt x="343" y="502"/>
                </a:moveTo>
                <a:cubicBezTo>
                  <a:pt x="331" y="512"/>
                  <a:pt x="321" y="491"/>
                  <a:pt x="305" y="490"/>
                </a:cubicBezTo>
                <a:cubicBezTo>
                  <a:pt x="305" y="484"/>
                  <a:pt x="294" y="484"/>
                  <a:pt x="289" y="482"/>
                </a:cubicBezTo>
                <a:cubicBezTo>
                  <a:pt x="293" y="478"/>
                  <a:pt x="281" y="476"/>
                  <a:pt x="282" y="472"/>
                </a:cubicBezTo>
                <a:cubicBezTo>
                  <a:pt x="301" y="474"/>
                  <a:pt x="318" y="493"/>
                  <a:pt x="335" y="491"/>
                </a:cubicBezTo>
                <a:cubicBezTo>
                  <a:pt x="338" y="495"/>
                  <a:pt x="341" y="498"/>
                  <a:pt x="343" y="502"/>
                </a:cubicBezTo>
                <a:close/>
                <a:moveTo>
                  <a:pt x="330" y="482"/>
                </a:moveTo>
                <a:cubicBezTo>
                  <a:pt x="328" y="485"/>
                  <a:pt x="326" y="482"/>
                  <a:pt x="324" y="485"/>
                </a:cubicBezTo>
                <a:cubicBezTo>
                  <a:pt x="315" y="481"/>
                  <a:pt x="317" y="474"/>
                  <a:pt x="319" y="468"/>
                </a:cubicBezTo>
                <a:cubicBezTo>
                  <a:pt x="305" y="473"/>
                  <a:pt x="292" y="450"/>
                  <a:pt x="277" y="455"/>
                </a:cubicBezTo>
                <a:cubicBezTo>
                  <a:pt x="278" y="445"/>
                  <a:pt x="264" y="452"/>
                  <a:pt x="262" y="444"/>
                </a:cubicBezTo>
                <a:cubicBezTo>
                  <a:pt x="275" y="445"/>
                  <a:pt x="295" y="454"/>
                  <a:pt x="306" y="460"/>
                </a:cubicBezTo>
                <a:cubicBezTo>
                  <a:pt x="309" y="462"/>
                  <a:pt x="311" y="459"/>
                  <a:pt x="313" y="456"/>
                </a:cubicBezTo>
                <a:cubicBezTo>
                  <a:pt x="320" y="467"/>
                  <a:pt x="324" y="472"/>
                  <a:pt x="330" y="482"/>
                </a:cubicBezTo>
                <a:close/>
                <a:moveTo>
                  <a:pt x="252" y="428"/>
                </a:moveTo>
                <a:cubicBezTo>
                  <a:pt x="270" y="432"/>
                  <a:pt x="297" y="437"/>
                  <a:pt x="311" y="450"/>
                </a:cubicBezTo>
                <a:cubicBezTo>
                  <a:pt x="293" y="446"/>
                  <a:pt x="274" y="438"/>
                  <a:pt x="252" y="428"/>
                </a:cubicBezTo>
                <a:close/>
                <a:moveTo>
                  <a:pt x="297" y="423"/>
                </a:moveTo>
                <a:cubicBezTo>
                  <a:pt x="303" y="425"/>
                  <a:pt x="298" y="429"/>
                  <a:pt x="303" y="432"/>
                </a:cubicBezTo>
                <a:cubicBezTo>
                  <a:pt x="282" y="431"/>
                  <a:pt x="257" y="423"/>
                  <a:pt x="238" y="406"/>
                </a:cubicBezTo>
                <a:cubicBezTo>
                  <a:pt x="259" y="407"/>
                  <a:pt x="278" y="420"/>
                  <a:pt x="297" y="423"/>
                </a:cubicBezTo>
                <a:close/>
                <a:moveTo>
                  <a:pt x="247" y="374"/>
                </a:moveTo>
                <a:cubicBezTo>
                  <a:pt x="249" y="372"/>
                  <a:pt x="251" y="371"/>
                  <a:pt x="254" y="373"/>
                </a:cubicBezTo>
                <a:cubicBezTo>
                  <a:pt x="255" y="377"/>
                  <a:pt x="250" y="377"/>
                  <a:pt x="247" y="374"/>
                </a:cubicBezTo>
                <a:close/>
                <a:moveTo>
                  <a:pt x="290" y="397"/>
                </a:moveTo>
                <a:cubicBezTo>
                  <a:pt x="276" y="402"/>
                  <a:pt x="261" y="388"/>
                  <a:pt x="249" y="390"/>
                </a:cubicBezTo>
                <a:cubicBezTo>
                  <a:pt x="248" y="389"/>
                  <a:pt x="249" y="388"/>
                  <a:pt x="250" y="387"/>
                </a:cubicBezTo>
                <a:cubicBezTo>
                  <a:pt x="262" y="384"/>
                  <a:pt x="280" y="389"/>
                  <a:pt x="290" y="397"/>
                </a:cubicBezTo>
                <a:close/>
                <a:moveTo>
                  <a:pt x="291" y="412"/>
                </a:moveTo>
                <a:cubicBezTo>
                  <a:pt x="274" y="408"/>
                  <a:pt x="255" y="405"/>
                  <a:pt x="242" y="395"/>
                </a:cubicBezTo>
                <a:cubicBezTo>
                  <a:pt x="257" y="397"/>
                  <a:pt x="278" y="403"/>
                  <a:pt x="291" y="412"/>
                </a:cubicBezTo>
                <a:close/>
                <a:moveTo>
                  <a:pt x="234" y="370"/>
                </a:moveTo>
                <a:cubicBezTo>
                  <a:pt x="238" y="369"/>
                  <a:pt x="245" y="369"/>
                  <a:pt x="246" y="372"/>
                </a:cubicBezTo>
                <a:cubicBezTo>
                  <a:pt x="242" y="376"/>
                  <a:pt x="240" y="371"/>
                  <a:pt x="234" y="370"/>
                </a:cubicBezTo>
                <a:close/>
                <a:moveTo>
                  <a:pt x="202" y="330"/>
                </a:moveTo>
                <a:cubicBezTo>
                  <a:pt x="238" y="315"/>
                  <a:pt x="271" y="349"/>
                  <a:pt x="311" y="359"/>
                </a:cubicBezTo>
                <a:cubicBezTo>
                  <a:pt x="274" y="364"/>
                  <a:pt x="241" y="347"/>
                  <a:pt x="202" y="330"/>
                </a:cubicBezTo>
                <a:close/>
                <a:moveTo>
                  <a:pt x="220" y="374"/>
                </a:moveTo>
                <a:cubicBezTo>
                  <a:pt x="218" y="374"/>
                  <a:pt x="217" y="375"/>
                  <a:pt x="216" y="376"/>
                </a:cubicBezTo>
                <a:cubicBezTo>
                  <a:pt x="214" y="374"/>
                  <a:pt x="211" y="371"/>
                  <a:pt x="214" y="368"/>
                </a:cubicBezTo>
                <a:cubicBezTo>
                  <a:pt x="217" y="372"/>
                  <a:pt x="218" y="371"/>
                  <a:pt x="220" y="374"/>
                </a:cubicBezTo>
                <a:close/>
                <a:moveTo>
                  <a:pt x="319" y="357"/>
                </a:moveTo>
                <a:cubicBezTo>
                  <a:pt x="293" y="344"/>
                  <a:pt x="265" y="335"/>
                  <a:pt x="242" y="319"/>
                </a:cubicBezTo>
                <a:cubicBezTo>
                  <a:pt x="250" y="312"/>
                  <a:pt x="260" y="315"/>
                  <a:pt x="271" y="320"/>
                </a:cubicBezTo>
                <a:cubicBezTo>
                  <a:pt x="292" y="329"/>
                  <a:pt x="323" y="342"/>
                  <a:pt x="341" y="353"/>
                </a:cubicBezTo>
                <a:cubicBezTo>
                  <a:pt x="334" y="355"/>
                  <a:pt x="326" y="355"/>
                  <a:pt x="319" y="357"/>
                </a:cubicBezTo>
                <a:close/>
                <a:moveTo>
                  <a:pt x="290" y="322"/>
                </a:moveTo>
                <a:cubicBezTo>
                  <a:pt x="281" y="322"/>
                  <a:pt x="275" y="315"/>
                  <a:pt x="268" y="314"/>
                </a:cubicBezTo>
                <a:cubicBezTo>
                  <a:pt x="270" y="312"/>
                  <a:pt x="268" y="311"/>
                  <a:pt x="266" y="309"/>
                </a:cubicBezTo>
                <a:cubicBezTo>
                  <a:pt x="271" y="305"/>
                  <a:pt x="277" y="312"/>
                  <a:pt x="281" y="307"/>
                </a:cubicBezTo>
                <a:cubicBezTo>
                  <a:pt x="310" y="324"/>
                  <a:pt x="342" y="325"/>
                  <a:pt x="368" y="342"/>
                </a:cubicBezTo>
                <a:cubicBezTo>
                  <a:pt x="346" y="356"/>
                  <a:pt x="312" y="330"/>
                  <a:pt x="290" y="322"/>
                </a:cubicBezTo>
                <a:close/>
                <a:moveTo>
                  <a:pt x="373" y="337"/>
                </a:moveTo>
                <a:cubicBezTo>
                  <a:pt x="348" y="318"/>
                  <a:pt x="310" y="325"/>
                  <a:pt x="293" y="300"/>
                </a:cubicBezTo>
                <a:cubicBezTo>
                  <a:pt x="296" y="294"/>
                  <a:pt x="300" y="298"/>
                  <a:pt x="304" y="295"/>
                </a:cubicBezTo>
                <a:cubicBezTo>
                  <a:pt x="331" y="311"/>
                  <a:pt x="360" y="320"/>
                  <a:pt x="386" y="331"/>
                </a:cubicBezTo>
                <a:cubicBezTo>
                  <a:pt x="391" y="330"/>
                  <a:pt x="395" y="324"/>
                  <a:pt x="402" y="330"/>
                </a:cubicBezTo>
                <a:cubicBezTo>
                  <a:pt x="393" y="339"/>
                  <a:pt x="383" y="337"/>
                  <a:pt x="373" y="337"/>
                </a:cubicBezTo>
                <a:close/>
                <a:moveTo>
                  <a:pt x="302" y="265"/>
                </a:moveTo>
                <a:cubicBezTo>
                  <a:pt x="299" y="268"/>
                  <a:pt x="296" y="264"/>
                  <a:pt x="293" y="262"/>
                </a:cubicBezTo>
                <a:cubicBezTo>
                  <a:pt x="295" y="259"/>
                  <a:pt x="299" y="263"/>
                  <a:pt x="302" y="265"/>
                </a:cubicBezTo>
                <a:close/>
                <a:moveTo>
                  <a:pt x="284" y="249"/>
                </a:moveTo>
                <a:cubicBezTo>
                  <a:pt x="292" y="248"/>
                  <a:pt x="301" y="253"/>
                  <a:pt x="309" y="259"/>
                </a:cubicBezTo>
                <a:cubicBezTo>
                  <a:pt x="302" y="262"/>
                  <a:pt x="292" y="251"/>
                  <a:pt x="284" y="249"/>
                </a:cubicBezTo>
                <a:close/>
                <a:moveTo>
                  <a:pt x="311" y="261"/>
                </a:moveTo>
                <a:cubicBezTo>
                  <a:pt x="313" y="258"/>
                  <a:pt x="317" y="260"/>
                  <a:pt x="320" y="263"/>
                </a:cubicBezTo>
                <a:cubicBezTo>
                  <a:pt x="318" y="267"/>
                  <a:pt x="314" y="264"/>
                  <a:pt x="311" y="261"/>
                </a:cubicBezTo>
                <a:close/>
                <a:moveTo>
                  <a:pt x="364" y="305"/>
                </a:moveTo>
                <a:cubicBezTo>
                  <a:pt x="348" y="303"/>
                  <a:pt x="336" y="293"/>
                  <a:pt x="319" y="286"/>
                </a:cubicBezTo>
                <a:cubicBezTo>
                  <a:pt x="332" y="279"/>
                  <a:pt x="347" y="296"/>
                  <a:pt x="364" y="305"/>
                </a:cubicBezTo>
                <a:close/>
                <a:moveTo>
                  <a:pt x="400" y="319"/>
                </a:moveTo>
                <a:cubicBezTo>
                  <a:pt x="401" y="314"/>
                  <a:pt x="404" y="314"/>
                  <a:pt x="404" y="311"/>
                </a:cubicBezTo>
                <a:cubicBezTo>
                  <a:pt x="409" y="310"/>
                  <a:pt x="411" y="319"/>
                  <a:pt x="417" y="321"/>
                </a:cubicBezTo>
                <a:cubicBezTo>
                  <a:pt x="413" y="326"/>
                  <a:pt x="409" y="329"/>
                  <a:pt x="405" y="333"/>
                </a:cubicBezTo>
                <a:cubicBezTo>
                  <a:pt x="405" y="330"/>
                  <a:pt x="406" y="327"/>
                  <a:pt x="408" y="324"/>
                </a:cubicBezTo>
                <a:cubicBezTo>
                  <a:pt x="402" y="319"/>
                  <a:pt x="395" y="326"/>
                  <a:pt x="392" y="318"/>
                </a:cubicBezTo>
                <a:cubicBezTo>
                  <a:pt x="394" y="315"/>
                  <a:pt x="397" y="319"/>
                  <a:pt x="400" y="319"/>
                </a:cubicBezTo>
                <a:close/>
                <a:moveTo>
                  <a:pt x="376" y="281"/>
                </a:moveTo>
                <a:cubicBezTo>
                  <a:pt x="381" y="286"/>
                  <a:pt x="383" y="293"/>
                  <a:pt x="393" y="298"/>
                </a:cubicBezTo>
                <a:cubicBezTo>
                  <a:pt x="380" y="302"/>
                  <a:pt x="366" y="284"/>
                  <a:pt x="349" y="282"/>
                </a:cubicBezTo>
                <a:cubicBezTo>
                  <a:pt x="351" y="277"/>
                  <a:pt x="341" y="280"/>
                  <a:pt x="339" y="273"/>
                </a:cubicBezTo>
                <a:cubicBezTo>
                  <a:pt x="333" y="273"/>
                  <a:pt x="327" y="273"/>
                  <a:pt x="326" y="267"/>
                </a:cubicBezTo>
                <a:cubicBezTo>
                  <a:pt x="345" y="264"/>
                  <a:pt x="360" y="287"/>
                  <a:pt x="376" y="281"/>
                </a:cubicBezTo>
                <a:close/>
                <a:moveTo>
                  <a:pt x="361" y="273"/>
                </a:moveTo>
                <a:cubicBezTo>
                  <a:pt x="320" y="253"/>
                  <a:pt x="255" y="233"/>
                  <a:pt x="226" y="205"/>
                </a:cubicBezTo>
                <a:cubicBezTo>
                  <a:pt x="264" y="218"/>
                  <a:pt x="305" y="240"/>
                  <a:pt x="344" y="254"/>
                </a:cubicBezTo>
                <a:cubicBezTo>
                  <a:pt x="352" y="263"/>
                  <a:pt x="363" y="262"/>
                  <a:pt x="361" y="273"/>
                </a:cubicBezTo>
                <a:close/>
                <a:moveTo>
                  <a:pt x="329" y="239"/>
                </a:moveTo>
                <a:cubicBezTo>
                  <a:pt x="322" y="238"/>
                  <a:pt x="313" y="238"/>
                  <a:pt x="308" y="230"/>
                </a:cubicBezTo>
                <a:cubicBezTo>
                  <a:pt x="282" y="224"/>
                  <a:pt x="245" y="205"/>
                  <a:pt x="217" y="192"/>
                </a:cubicBezTo>
                <a:cubicBezTo>
                  <a:pt x="214" y="183"/>
                  <a:pt x="204" y="181"/>
                  <a:pt x="198" y="173"/>
                </a:cubicBezTo>
                <a:cubicBezTo>
                  <a:pt x="206" y="171"/>
                  <a:pt x="214" y="182"/>
                  <a:pt x="225" y="188"/>
                </a:cubicBezTo>
                <a:cubicBezTo>
                  <a:pt x="227" y="188"/>
                  <a:pt x="226" y="186"/>
                  <a:pt x="228" y="184"/>
                </a:cubicBezTo>
                <a:cubicBezTo>
                  <a:pt x="269" y="205"/>
                  <a:pt x="303" y="204"/>
                  <a:pt x="329" y="239"/>
                </a:cubicBezTo>
                <a:close/>
                <a:moveTo>
                  <a:pt x="297" y="205"/>
                </a:moveTo>
                <a:cubicBezTo>
                  <a:pt x="278" y="198"/>
                  <a:pt x="251" y="188"/>
                  <a:pt x="231" y="180"/>
                </a:cubicBezTo>
                <a:cubicBezTo>
                  <a:pt x="232" y="180"/>
                  <a:pt x="233" y="179"/>
                  <a:pt x="234" y="178"/>
                </a:cubicBezTo>
                <a:cubicBezTo>
                  <a:pt x="221" y="176"/>
                  <a:pt x="203" y="155"/>
                  <a:pt x="186" y="156"/>
                </a:cubicBezTo>
                <a:cubicBezTo>
                  <a:pt x="186" y="152"/>
                  <a:pt x="183" y="149"/>
                  <a:pt x="182" y="146"/>
                </a:cubicBezTo>
                <a:cubicBezTo>
                  <a:pt x="215" y="157"/>
                  <a:pt x="253" y="177"/>
                  <a:pt x="282" y="185"/>
                </a:cubicBezTo>
                <a:cubicBezTo>
                  <a:pt x="284" y="192"/>
                  <a:pt x="294" y="198"/>
                  <a:pt x="297" y="205"/>
                </a:cubicBezTo>
                <a:close/>
                <a:moveTo>
                  <a:pt x="184" y="140"/>
                </a:moveTo>
                <a:cubicBezTo>
                  <a:pt x="197" y="137"/>
                  <a:pt x="213" y="149"/>
                  <a:pt x="224" y="156"/>
                </a:cubicBezTo>
                <a:cubicBezTo>
                  <a:pt x="209" y="153"/>
                  <a:pt x="198" y="144"/>
                  <a:pt x="184" y="140"/>
                </a:cubicBezTo>
                <a:close/>
                <a:moveTo>
                  <a:pt x="229" y="159"/>
                </a:moveTo>
                <a:cubicBezTo>
                  <a:pt x="231" y="156"/>
                  <a:pt x="237" y="157"/>
                  <a:pt x="238" y="161"/>
                </a:cubicBezTo>
                <a:cubicBezTo>
                  <a:pt x="233" y="163"/>
                  <a:pt x="233" y="161"/>
                  <a:pt x="229" y="159"/>
                </a:cubicBezTo>
                <a:close/>
                <a:moveTo>
                  <a:pt x="265" y="171"/>
                </a:moveTo>
                <a:cubicBezTo>
                  <a:pt x="259" y="176"/>
                  <a:pt x="252" y="168"/>
                  <a:pt x="246" y="166"/>
                </a:cubicBezTo>
                <a:cubicBezTo>
                  <a:pt x="251" y="163"/>
                  <a:pt x="262" y="166"/>
                  <a:pt x="265" y="171"/>
                </a:cubicBezTo>
                <a:close/>
                <a:moveTo>
                  <a:pt x="261" y="160"/>
                </a:moveTo>
                <a:cubicBezTo>
                  <a:pt x="253" y="161"/>
                  <a:pt x="239" y="156"/>
                  <a:pt x="238" y="151"/>
                </a:cubicBezTo>
                <a:cubicBezTo>
                  <a:pt x="217" y="146"/>
                  <a:pt x="191" y="136"/>
                  <a:pt x="168" y="117"/>
                </a:cubicBezTo>
                <a:cubicBezTo>
                  <a:pt x="192" y="125"/>
                  <a:pt x="237" y="145"/>
                  <a:pt x="261" y="160"/>
                </a:cubicBezTo>
                <a:close/>
                <a:moveTo>
                  <a:pt x="247" y="143"/>
                </a:moveTo>
                <a:cubicBezTo>
                  <a:pt x="220" y="135"/>
                  <a:pt x="192" y="121"/>
                  <a:pt x="161" y="103"/>
                </a:cubicBezTo>
                <a:cubicBezTo>
                  <a:pt x="160" y="100"/>
                  <a:pt x="159" y="96"/>
                  <a:pt x="156" y="93"/>
                </a:cubicBezTo>
                <a:cubicBezTo>
                  <a:pt x="157" y="92"/>
                  <a:pt x="158" y="91"/>
                  <a:pt x="159" y="92"/>
                </a:cubicBezTo>
                <a:cubicBezTo>
                  <a:pt x="168" y="93"/>
                  <a:pt x="174" y="99"/>
                  <a:pt x="183" y="104"/>
                </a:cubicBezTo>
                <a:cubicBezTo>
                  <a:pt x="207" y="116"/>
                  <a:pt x="239" y="121"/>
                  <a:pt x="247" y="143"/>
                </a:cubicBezTo>
                <a:close/>
                <a:moveTo>
                  <a:pt x="145" y="71"/>
                </a:moveTo>
                <a:cubicBezTo>
                  <a:pt x="153" y="73"/>
                  <a:pt x="175" y="88"/>
                  <a:pt x="185" y="95"/>
                </a:cubicBezTo>
                <a:cubicBezTo>
                  <a:pt x="168" y="93"/>
                  <a:pt x="154" y="81"/>
                  <a:pt x="145" y="71"/>
                </a:cubicBezTo>
                <a:close/>
                <a:moveTo>
                  <a:pt x="156" y="89"/>
                </a:moveTo>
                <a:cubicBezTo>
                  <a:pt x="155" y="91"/>
                  <a:pt x="154" y="92"/>
                  <a:pt x="152" y="94"/>
                </a:cubicBezTo>
                <a:cubicBezTo>
                  <a:pt x="150" y="92"/>
                  <a:pt x="150" y="89"/>
                  <a:pt x="148" y="87"/>
                </a:cubicBezTo>
                <a:cubicBezTo>
                  <a:pt x="150" y="83"/>
                  <a:pt x="153" y="88"/>
                  <a:pt x="156" y="89"/>
                </a:cubicBezTo>
                <a:close/>
                <a:moveTo>
                  <a:pt x="230" y="119"/>
                </a:moveTo>
                <a:cubicBezTo>
                  <a:pt x="217" y="109"/>
                  <a:pt x="200" y="109"/>
                  <a:pt x="185" y="96"/>
                </a:cubicBezTo>
                <a:cubicBezTo>
                  <a:pt x="198" y="102"/>
                  <a:pt x="223" y="103"/>
                  <a:pt x="230" y="119"/>
                </a:cubicBezTo>
                <a:close/>
                <a:moveTo>
                  <a:pt x="200" y="63"/>
                </a:moveTo>
                <a:cubicBezTo>
                  <a:pt x="194" y="66"/>
                  <a:pt x="186" y="57"/>
                  <a:pt x="179" y="57"/>
                </a:cubicBezTo>
                <a:cubicBezTo>
                  <a:pt x="187" y="53"/>
                  <a:pt x="195" y="58"/>
                  <a:pt x="200" y="63"/>
                </a:cubicBezTo>
                <a:close/>
                <a:moveTo>
                  <a:pt x="166" y="47"/>
                </a:moveTo>
                <a:cubicBezTo>
                  <a:pt x="163" y="49"/>
                  <a:pt x="155" y="45"/>
                  <a:pt x="154" y="44"/>
                </a:cubicBezTo>
                <a:cubicBezTo>
                  <a:pt x="157" y="39"/>
                  <a:pt x="162" y="44"/>
                  <a:pt x="166" y="47"/>
                </a:cubicBezTo>
                <a:close/>
                <a:moveTo>
                  <a:pt x="146" y="34"/>
                </a:moveTo>
                <a:cubicBezTo>
                  <a:pt x="149" y="39"/>
                  <a:pt x="152" y="38"/>
                  <a:pt x="154" y="42"/>
                </a:cubicBezTo>
                <a:cubicBezTo>
                  <a:pt x="151" y="43"/>
                  <a:pt x="141" y="39"/>
                  <a:pt x="146" y="34"/>
                </a:cubicBezTo>
                <a:close/>
                <a:moveTo>
                  <a:pt x="133" y="26"/>
                </a:moveTo>
                <a:cubicBezTo>
                  <a:pt x="135" y="31"/>
                  <a:pt x="139" y="30"/>
                  <a:pt x="144" y="34"/>
                </a:cubicBezTo>
                <a:cubicBezTo>
                  <a:pt x="138" y="38"/>
                  <a:pt x="132" y="32"/>
                  <a:pt x="129" y="29"/>
                </a:cubicBezTo>
                <a:cubicBezTo>
                  <a:pt x="130" y="28"/>
                  <a:pt x="132" y="28"/>
                  <a:pt x="133" y="26"/>
                </a:cubicBezTo>
                <a:close/>
                <a:moveTo>
                  <a:pt x="180" y="62"/>
                </a:moveTo>
                <a:cubicBezTo>
                  <a:pt x="193" y="68"/>
                  <a:pt x="211" y="68"/>
                  <a:pt x="214" y="85"/>
                </a:cubicBezTo>
                <a:cubicBezTo>
                  <a:pt x="205" y="88"/>
                  <a:pt x="194" y="74"/>
                  <a:pt x="186" y="80"/>
                </a:cubicBezTo>
                <a:cubicBezTo>
                  <a:pt x="191" y="85"/>
                  <a:pt x="222" y="89"/>
                  <a:pt x="220" y="103"/>
                </a:cubicBezTo>
                <a:cubicBezTo>
                  <a:pt x="202" y="95"/>
                  <a:pt x="195" y="97"/>
                  <a:pt x="184" y="86"/>
                </a:cubicBezTo>
                <a:cubicBezTo>
                  <a:pt x="182" y="86"/>
                  <a:pt x="183" y="88"/>
                  <a:pt x="179" y="87"/>
                </a:cubicBezTo>
                <a:cubicBezTo>
                  <a:pt x="176" y="86"/>
                  <a:pt x="178" y="84"/>
                  <a:pt x="175" y="82"/>
                </a:cubicBezTo>
                <a:cubicBezTo>
                  <a:pt x="176" y="82"/>
                  <a:pt x="177" y="81"/>
                  <a:pt x="178" y="80"/>
                </a:cubicBezTo>
                <a:cubicBezTo>
                  <a:pt x="173" y="77"/>
                  <a:pt x="168" y="77"/>
                  <a:pt x="164" y="76"/>
                </a:cubicBezTo>
                <a:cubicBezTo>
                  <a:pt x="164" y="75"/>
                  <a:pt x="165" y="74"/>
                  <a:pt x="166" y="73"/>
                </a:cubicBezTo>
                <a:cubicBezTo>
                  <a:pt x="152" y="69"/>
                  <a:pt x="143" y="59"/>
                  <a:pt x="132" y="51"/>
                </a:cubicBezTo>
                <a:cubicBezTo>
                  <a:pt x="152" y="52"/>
                  <a:pt x="172" y="75"/>
                  <a:pt x="190" y="78"/>
                </a:cubicBezTo>
                <a:cubicBezTo>
                  <a:pt x="176" y="64"/>
                  <a:pt x="157" y="60"/>
                  <a:pt x="141" y="46"/>
                </a:cubicBezTo>
                <a:cubicBezTo>
                  <a:pt x="138" y="45"/>
                  <a:pt x="137" y="50"/>
                  <a:pt x="134" y="46"/>
                </a:cubicBezTo>
                <a:cubicBezTo>
                  <a:pt x="141" y="41"/>
                  <a:pt x="125" y="41"/>
                  <a:pt x="126" y="35"/>
                </a:cubicBezTo>
                <a:cubicBezTo>
                  <a:pt x="145" y="39"/>
                  <a:pt x="164" y="55"/>
                  <a:pt x="180" y="62"/>
                </a:cubicBezTo>
                <a:close/>
                <a:moveTo>
                  <a:pt x="107" y="413"/>
                </a:moveTo>
                <a:cubicBezTo>
                  <a:pt x="103" y="411"/>
                  <a:pt x="104" y="408"/>
                  <a:pt x="102" y="406"/>
                </a:cubicBezTo>
                <a:cubicBezTo>
                  <a:pt x="77" y="403"/>
                  <a:pt x="57" y="390"/>
                  <a:pt x="33" y="378"/>
                </a:cubicBezTo>
                <a:cubicBezTo>
                  <a:pt x="42" y="368"/>
                  <a:pt x="53" y="370"/>
                  <a:pt x="64" y="376"/>
                </a:cubicBezTo>
                <a:cubicBezTo>
                  <a:pt x="81" y="386"/>
                  <a:pt x="109" y="392"/>
                  <a:pt x="124" y="402"/>
                </a:cubicBezTo>
                <a:cubicBezTo>
                  <a:pt x="122" y="410"/>
                  <a:pt x="113" y="408"/>
                  <a:pt x="107" y="413"/>
                </a:cubicBezTo>
                <a:close/>
                <a:moveTo>
                  <a:pt x="65" y="367"/>
                </a:moveTo>
                <a:cubicBezTo>
                  <a:pt x="69" y="361"/>
                  <a:pt x="74" y="363"/>
                  <a:pt x="78" y="361"/>
                </a:cubicBezTo>
                <a:cubicBezTo>
                  <a:pt x="88" y="369"/>
                  <a:pt x="105" y="374"/>
                  <a:pt x="122" y="383"/>
                </a:cubicBezTo>
                <a:cubicBezTo>
                  <a:pt x="122" y="386"/>
                  <a:pt x="120" y="388"/>
                  <a:pt x="118" y="391"/>
                </a:cubicBezTo>
                <a:cubicBezTo>
                  <a:pt x="95" y="383"/>
                  <a:pt x="83" y="380"/>
                  <a:pt x="65" y="367"/>
                </a:cubicBezTo>
                <a:close/>
                <a:moveTo>
                  <a:pt x="333" y="768"/>
                </a:moveTo>
                <a:cubicBezTo>
                  <a:pt x="328" y="776"/>
                  <a:pt x="320" y="771"/>
                  <a:pt x="312" y="777"/>
                </a:cubicBezTo>
                <a:cubicBezTo>
                  <a:pt x="311" y="776"/>
                  <a:pt x="313" y="774"/>
                  <a:pt x="314" y="773"/>
                </a:cubicBezTo>
                <a:cubicBezTo>
                  <a:pt x="312" y="772"/>
                  <a:pt x="311" y="774"/>
                  <a:pt x="310" y="775"/>
                </a:cubicBezTo>
                <a:cubicBezTo>
                  <a:pt x="270" y="734"/>
                  <a:pt x="237" y="683"/>
                  <a:pt x="206" y="637"/>
                </a:cubicBezTo>
                <a:cubicBezTo>
                  <a:pt x="191" y="604"/>
                  <a:pt x="180" y="568"/>
                  <a:pt x="165" y="537"/>
                </a:cubicBezTo>
                <a:cubicBezTo>
                  <a:pt x="169" y="520"/>
                  <a:pt x="158" y="507"/>
                  <a:pt x="153" y="492"/>
                </a:cubicBezTo>
                <a:cubicBezTo>
                  <a:pt x="142" y="458"/>
                  <a:pt x="135" y="422"/>
                  <a:pt x="129" y="387"/>
                </a:cubicBezTo>
                <a:cubicBezTo>
                  <a:pt x="131" y="383"/>
                  <a:pt x="135" y="387"/>
                  <a:pt x="137" y="383"/>
                </a:cubicBezTo>
                <a:cubicBezTo>
                  <a:pt x="122" y="369"/>
                  <a:pt x="118" y="342"/>
                  <a:pt x="130" y="317"/>
                </a:cubicBezTo>
                <a:cubicBezTo>
                  <a:pt x="130" y="315"/>
                  <a:pt x="126" y="313"/>
                  <a:pt x="125" y="310"/>
                </a:cubicBezTo>
                <a:cubicBezTo>
                  <a:pt x="102" y="320"/>
                  <a:pt x="116" y="353"/>
                  <a:pt x="119" y="371"/>
                </a:cubicBezTo>
                <a:cubicBezTo>
                  <a:pt x="107" y="376"/>
                  <a:pt x="105" y="362"/>
                  <a:pt x="92" y="358"/>
                </a:cubicBezTo>
                <a:cubicBezTo>
                  <a:pt x="98" y="354"/>
                  <a:pt x="105" y="356"/>
                  <a:pt x="111" y="350"/>
                </a:cubicBezTo>
                <a:cubicBezTo>
                  <a:pt x="111" y="347"/>
                  <a:pt x="107" y="341"/>
                  <a:pt x="104" y="342"/>
                </a:cubicBezTo>
                <a:cubicBezTo>
                  <a:pt x="74" y="345"/>
                  <a:pt x="48" y="365"/>
                  <a:pt x="18" y="367"/>
                </a:cubicBezTo>
                <a:cubicBezTo>
                  <a:pt x="7" y="353"/>
                  <a:pt x="20" y="335"/>
                  <a:pt x="11" y="321"/>
                </a:cubicBezTo>
                <a:cubicBezTo>
                  <a:pt x="14" y="312"/>
                  <a:pt x="16" y="304"/>
                  <a:pt x="13" y="296"/>
                </a:cubicBezTo>
                <a:cubicBezTo>
                  <a:pt x="20" y="272"/>
                  <a:pt x="27" y="247"/>
                  <a:pt x="26" y="224"/>
                </a:cubicBezTo>
                <a:cubicBezTo>
                  <a:pt x="37" y="206"/>
                  <a:pt x="33" y="180"/>
                  <a:pt x="47" y="163"/>
                </a:cubicBezTo>
                <a:cubicBezTo>
                  <a:pt x="50" y="145"/>
                  <a:pt x="52" y="124"/>
                  <a:pt x="61" y="105"/>
                </a:cubicBezTo>
                <a:cubicBezTo>
                  <a:pt x="64" y="98"/>
                  <a:pt x="71" y="92"/>
                  <a:pt x="75" y="85"/>
                </a:cubicBezTo>
                <a:cubicBezTo>
                  <a:pt x="78" y="78"/>
                  <a:pt x="78" y="71"/>
                  <a:pt x="80" y="66"/>
                </a:cubicBezTo>
                <a:cubicBezTo>
                  <a:pt x="85" y="54"/>
                  <a:pt x="101" y="46"/>
                  <a:pt x="109" y="26"/>
                </a:cubicBezTo>
                <a:cubicBezTo>
                  <a:pt x="147" y="116"/>
                  <a:pt x="192" y="204"/>
                  <a:pt x="294" y="283"/>
                </a:cubicBezTo>
                <a:cubicBezTo>
                  <a:pt x="286" y="288"/>
                  <a:pt x="279" y="291"/>
                  <a:pt x="271" y="291"/>
                </a:cubicBezTo>
                <a:cubicBezTo>
                  <a:pt x="249" y="310"/>
                  <a:pt x="216" y="311"/>
                  <a:pt x="190" y="322"/>
                </a:cubicBezTo>
                <a:cubicBezTo>
                  <a:pt x="185" y="345"/>
                  <a:pt x="207" y="369"/>
                  <a:pt x="210" y="394"/>
                </a:cubicBezTo>
                <a:cubicBezTo>
                  <a:pt x="213" y="397"/>
                  <a:pt x="215" y="395"/>
                  <a:pt x="217" y="398"/>
                </a:cubicBezTo>
                <a:cubicBezTo>
                  <a:pt x="248" y="457"/>
                  <a:pt x="279" y="514"/>
                  <a:pt x="334" y="562"/>
                </a:cubicBezTo>
                <a:cubicBezTo>
                  <a:pt x="339" y="578"/>
                  <a:pt x="357" y="588"/>
                  <a:pt x="372" y="600"/>
                </a:cubicBezTo>
                <a:cubicBezTo>
                  <a:pt x="401" y="625"/>
                  <a:pt x="434" y="654"/>
                  <a:pt x="465" y="678"/>
                </a:cubicBezTo>
                <a:cubicBezTo>
                  <a:pt x="492" y="699"/>
                  <a:pt x="524" y="708"/>
                  <a:pt x="548" y="724"/>
                </a:cubicBezTo>
                <a:cubicBezTo>
                  <a:pt x="538" y="738"/>
                  <a:pt x="525" y="729"/>
                  <a:pt x="516" y="740"/>
                </a:cubicBezTo>
                <a:cubicBezTo>
                  <a:pt x="492" y="736"/>
                  <a:pt x="470" y="747"/>
                  <a:pt x="447" y="752"/>
                </a:cubicBezTo>
                <a:cubicBezTo>
                  <a:pt x="427" y="757"/>
                  <a:pt x="405" y="755"/>
                  <a:pt x="385" y="764"/>
                </a:cubicBezTo>
                <a:cubicBezTo>
                  <a:pt x="382" y="763"/>
                  <a:pt x="380" y="763"/>
                  <a:pt x="376" y="760"/>
                </a:cubicBezTo>
                <a:cubicBezTo>
                  <a:pt x="369" y="772"/>
                  <a:pt x="350" y="775"/>
                  <a:pt x="333" y="768"/>
                </a:cubicBezTo>
                <a:close/>
                <a:moveTo>
                  <a:pt x="441" y="815"/>
                </a:moveTo>
                <a:cubicBezTo>
                  <a:pt x="435" y="813"/>
                  <a:pt x="434" y="810"/>
                  <a:pt x="432" y="808"/>
                </a:cubicBezTo>
                <a:cubicBezTo>
                  <a:pt x="424" y="802"/>
                  <a:pt x="404" y="801"/>
                  <a:pt x="390" y="795"/>
                </a:cubicBezTo>
                <a:cubicBezTo>
                  <a:pt x="380" y="791"/>
                  <a:pt x="376" y="784"/>
                  <a:pt x="364" y="781"/>
                </a:cubicBezTo>
                <a:cubicBezTo>
                  <a:pt x="367" y="776"/>
                  <a:pt x="380" y="777"/>
                  <a:pt x="387" y="776"/>
                </a:cubicBezTo>
                <a:cubicBezTo>
                  <a:pt x="422" y="787"/>
                  <a:pt x="448" y="800"/>
                  <a:pt x="485" y="818"/>
                </a:cubicBezTo>
                <a:cubicBezTo>
                  <a:pt x="470" y="822"/>
                  <a:pt x="460" y="819"/>
                  <a:pt x="441" y="815"/>
                </a:cubicBezTo>
                <a:close/>
                <a:moveTo>
                  <a:pt x="478" y="807"/>
                </a:moveTo>
                <a:cubicBezTo>
                  <a:pt x="461" y="791"/>
                  <a:pt x="430" y="791"/>
                  <a:pt x="418" y="776"/>
                </a:cubicBezTo>
                <a:cubicBezTo>
                  <a:pt x="410" y="777"/>
                  <a:pt x="414" y="774"/>
                  <a:pt x="405" y="770"/>
                </a:cubicBezTo>
                <a:cubicBezTo>
                  <a:pt x="421" y="756"/>
                  <a:pt x="443" y="778"/>
                  <a:pt x="461" y="778"/>
                </a:cubicBezTo>
                <a:cubicBezTo>
                  <a:pt x="478" y="793"/>
                  <a:pt x="508" y="800"/>
                  <a:pt x="524" y="808"/>
                </a:cubicBezTo>
                <a:cubicBezTo>
                  <a:pt x="510" y="816"/>
                  <a:pt x="492" y="803"/>
                  <a:pt x="478" y="807"/>
                </a:cubicBezTo>
                <a:close/>
                <a:moveTo>
                  <a:pt x="548" y="807"/>
                </a:moveTo>
                <a:cubicBezTo>
                  <a:pt x="531" y="798"/>
                  <a:pt x="520" y="798"/>
                  <a:pt x="501" y="788"/>
                </a:cubicBezTo>
                <a:cubicBezTo>
                  <a:pt x="495" y="785"/>
                  <a:pt x="492" y="786"/>
                  <a:pt x="484" y="781"/>
                </a:cubicBezTo>
                <a:cubicBezTo>
                  <a:pt x="473" y="774"/>
                  <a:pt x="457" y="772"/>
                  <a:pt x="444" y="764"/>
                </a:cubicBezTo>
                <a:cubicBezTo>
                  <a:pt x="453" y="760"/>
                  <a:pt x="462" y="759"/>
                  <a:pt x="470" y="755"/>
                </a:cubicBezTo>
                <a:cubicBezTo>
                  <a:pt x="502" y="768"/>
                  <a:pt x="539" y="782"/>
                  <a:pt x="570" y="800"/>
                </a:cubicBezTo>
                <a:cubicBezTo>
                  <a:pt x="563" y="805"/>
                  <a:pt x="555" y="804"/>
                  <a:pt x="548" y="807"/>
                </a:cubicBezTo>
                <a:close/>
                <a:moveTo>
                  <a:pt x="597" y="796"/>
                </a:moveTo>
                <a:cubicBezTo>
                  <a:pt x="591" y="790"/>
                  <a:pt x="587" y="794"/>
                  <a:pt x="582" y="795"/>
                </a:cubicBezTo>
                <a:cubicBezTo>
                  <a:pt x="551" y="780"/>
                  <a:pt x="522" y="771"/>
                  <a:pt x="492" y="754"/>
                </a:cubicBezTo>
                <a:cubicBezTo>
                  <a:pt x="494" y="748"/>
                  <a:pt x="506" y="750"/>
                  <a:pt x="512" y="748"/>
                </a:cubicBezTo>
                <a:cubicBezTo>
                  <a:pt x="540" y="764"/>
                  <a:pt x="574" y="774"/>
                  <a:pt x="605" y="789"/>
                </a:cubicBezTo>
                <a:cubicBezTo>
                  <a:pt x="601" y="794"/>
                  <a:pt x="600" y="793"/>
                  <a:pt x="597" y="796"/>
                </a:cubicBezTo>
                <a:close/>
                <a:moveTo>
                  <a:pt x="612" y="787"/>
                </a:moveTo>
                <a:cubicBezTo>
                  <a:pt x="613" y="780"/>
                  <a:pt x="604" y="786"/>
                  <a:pt x="606" y="779"/>
                </a:cubicBezTo>
                <a:cubicBezTo>
                  <a:pt x="604" y="778"/>
                  <a:pt x="603" y="782"/>
                  <a:pt x="601" y="781"/>
                </a:cubicBezTo>
                <a:cubicBezTo>
                  <a:pt x="599" y="780"/>
                  <a:pt x="599" y="779"/>
                  <a:pt x="600" y="777"/>
                </a:cubicBezTo>
                <a:cubicBezTo>
                  <a:pt x="582" y="770"/>
                  <a:pt x="564" y="764"/>
                  <a:pt x="546" y="753"/>
                </a:cubicBezTo>
                <a:cubicBezTo>
                  <a:pt x="544" y="752"/>
                  <a:pt x="543" y="755"/>
                  <a:pt x="542" y="756"/>
                </a:cubicBezTo>
                <a:cubicBezTo>
                  <a:pt x="540" y="751"/>
                  <a:pt x="534" y="749"/>
                  <a:pt x="530" y="747"/>
                </a:cubicBezTo>
                <a:cubicBezTo>
                  <a:pt x="562" y="734"/>
                  <a:pt x="606" y="767"/>
                  <a:pt x="645" y="779"/>
                </a:cubicBezTo>
                <a:cubicBezTo>
                  <a:pt x="639" y="788"/>
                  <a:pt x="622" y="781"/>
                  <a:pt x="612" y="787"/>
                </a:cubicBezTo>
                <a:close/>
                <a:moveTo>
                  <a:pt x="591" y="748"/>
                </a:moveTo>
                <a:cubicBezTo>
                  <a:pt x="583" y="750"/>
                  <a:pt x="577" y="744"/>
                  <a:pt x="569" y="737"/>
                </a:cubicBezTo>
                <a:cubicBezTo>
                  <a:pt x="601" y="737"/>
                  <a:pt x="634" y="758"/>
                  <a:pt x="672" y="773"/>
                </a:cubicBezTo>
                <a:cubicBezTo>
                  <a:pt x="643" y="779"/>
                  <a:pt x="612" y="758"/>
                  <a:pt x="591" y="748"/>
                </a:cubicBezTo>
                <a:close/>
              </a:path>
            </a:pathLst>
          </a:custGeom>
          <a:solidFill>
            <a:srgbClr val="43362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518" name="任意多边形 1517"/>
          <p:cNvSpPr/>
          <p:nvPr/>
        </p:nvSpPr>
        <p:spPr bwMode="auto">
          <a:xfrm>
            <a:off x="3398521" y="2213159"/>
            <a:ext cx="5603302" cy="3350124"/>
          </a:xfrm>
          <a:custGeom>
            <a:avLst/>
            <a:gdLst>
              <a:gd name="connsiteX0" fmla="*/ 288927 w 3600448"/>
              <a:gd name="connsiteY0" fmla="*/ 2149475 h 2152650"/>
              <a:gd name="connsiteX1" fmla="*/ 288927 w 3600448"/>
              <a:gd name="connsiteY1" fmla="*/ 2152650 h 2152650"/>
              <a:gd name="connsiteX2" fmla="*/ 277816 w 3600448"/>
              <a:gd name="connsiteY2" fmla="*/ 2152650 h 2152650"/>
              <a:gd name="connsiteX3" fmla="*/ 200426 w 3600448"/>
              <a:gd name="connsiteY3" fmla="*/ 2103834 h 2152650"/>
              <a:gd name="connsiteX4" fmla="*/ 214317 w 3600448"/>
              <a:gd name="connsiteY4" fmla="*/ 2105025 h 2152650"/>
              <a:gd name="connsiteX5" fmla="*/ 192091 w 3600448"/>
              <a:gd name="connsiteY5" fmla="*/ 2105025 h 2152650"/>
              <a:gd name="connsiteX6" fmla="*/ 200426 w 3600448"/>
              <a:gd name="connsiteY6" fmla="*/ 2103834 h 2152650"/>
              <a:gd name="connsiteX7" fmla="*/ 453607 w 3600448"/>
              <a:gd name="connsiteY7" fmla="*/ 2085975 h 2152650"/>
              <a:gd name="connsiteX8" fmla="*/ 494618 w 3600448"/>
              <a:gd name="connsiteY8" fmla="*/ 2085975 h 2152650"/>
              <a:gd name="connsiteX9" fmla="*/ 487160 w 3600448"/>
              <a:gd name="connsiteY9" fmla="*/ 2097286 h 2152650"/>
              <a:gd name="connsiteX10" fmla="*/ 520715 w 3600448"/>
              <a:gd name="connsiteY10" fmla="*/ 2093516 h 2152650"/>
              <a:gd name="connsiteX11" fmla="*/ 431238 w 3600448"/>
              <a:gd name="connsiteY11" fmla="*/ 2116138 h 2152650"/>
              <a:gd name="connsiteX12" fmla="*/ 434966 w 3600448"/>
              <a:gd name="connsiteY12" fmla="*/ 2119908 h 2152650"/>
              <a:gd name="connsiteX13" fmla="*/ 345489 w 3600448"/>
              <a:gd name="connsiteY13" fmla="*/ 2134989 h 2152650"/>
              <a:gd name="connsiteX14" fmla="*/ 341761 w 3600448"/>
              <a:gd name="connsiteY14" fmla="*/ 2146300 h 2152650"/>
              <a:gd name="connsiteX15" fmla="*/ 274638 w 3600448"/>
              <a:gd name="connsiteY15" fmla="*/ 2138760 h 2152650"/>
              <a:gd name="connsiteX16" fmla="*/ 282094 w 3600448"/>
              <a:gd name="connsiteY16" fmla="*/ 2131219 h 2152650"/>
              <a:gd name="connsiteX17" fmla="*/ 319391 w 3600448"/>
              <a:gd name="connsiteY17" fmla="*/ 2127449 h 2152650"/>
              <a:gd name="connsiteX18" fmla="*/ 300751 w 3600448"/>
              <a:gd name="connsiteY18" fmla="*/ 2119908 h 2152650"/>
              <a:gd name="connsiteX19" fmla="*/ 315663 w 3600448"/>
              <a:gd name="connsiteY19" fmla="*/ 2116138 h 2152650"/>
              <a:gd name="connsiteX20" fmla="*/ 330576 w 3600448"/>
              <a:gd name="connsiteY20" fmla="*/ 2131219 h 2152650"/>
              <a:gd name="connsiteX21" fmla="*/ 341761 w 3600448"/>
              <a:gd name="connsiteY21" fmla="*/ 2127449 h 2152650"/>
              <a:gd name="connsiteX22" fmla="*/ 326847 w 3600448"/>
              <a:gd name="connsiteY22" fmla="*/ 2119908 h 2152650"/>
              <a:gd name="connsiteX23" fmla="*/ 371585 w 3600448"/>
              <a:gd name="connsiteY23" fmla="*/ 2116138 h 2152650"/>
              <a:gd name="connsiteX24" fmla="*/ 352945 w 3600448"/>
              <a:gd name="connsiteY24" fmla="*/ 2104827 h 2152650"/>
              <a:gd name="connsiteX25" fmla="*/ 367858 w 3600448"/>
              <a:gd name="connsiteY25" fmla="*/ 2104827 h 2152650"/>
              <a:gd name="connsiteX26" fmla="*/ 390227 w 3600448"/>
              <a:gd name="connsiteY26" fmla="*/ 2108597 h 2152650"/>
              <a:gd name="connsiteX27" fmla="*/ 386500 w 3600448"/>
              <a:gd name="connsiteY27" fmla="*/ 2104827 h 2152650"/>
              <a:gd name="connsiteX28" fmla="*/ 397684 w 3600448"/>
              <a:gd name="connsiteY28" fmla="*/ 2104827 h 2152650"/>
              <a:gd name="connsiteX29" fmla="*/ 397684 w 3600448"/>
              <a:gd name="connsiteY29" fmla="*/ 2101056 h 2152650"/>
              <a:gd name="connsiteX30" fmla="*/ 434966 w 3600448"/>
              <a:gd name="connsiteY30" fmla="*/ 2101056 h 2152650"/>
              <a:gd name="connsiteX31" fmla="*/ 431238 w 3600448"/>
              <a:gd name="connsiteY31" fmla="*/ 2093516 h 2152650"/>
              <a:gd name="connsiteX32" fmla="*/ 453607 w 3600448"/>
              <a:gd name="connsiteY32" fmla="*/ 2085975 h 2152650"/>
              <a:gd name="connsiteX33" fmla="*/ 227709 w 3600448"/>
              <a:gd name="connsiteY33" fmla="*/ 2084767 h 2152650"/>
              <a:gd name="connsiteX34" fmla="*/ 241030 w 3600448"/>
              <a:gd name="connsiteY34" fmla="*/ 2085798 h 2152650"/>
              <a:gd name="connsiteX35" fmla="*/ 233584 w 3600448"/>
              <a:gd name="connsiteY35" fmla="*/ 2089679 h 2152650"/>
              <a:gd name="connsiteX36" fmla="*/ 267086 w 3600448"/>
              <a:gd name="connsiteY36" fmla="*/ 2097440 h 2152650"/>
              <a:gd name="connsiteX37" fmla="*/ 270808 w 3600448"/>
              <a:gd name="connsiteY37" fmla="*/ 2089679 h 2152650"/>
              <a:gd name="connsiteX38" fmla="*/ 296877 w 3600448"/>
              <a:gd name="connsiteY38" fmla="*/ 2089679 h 2152650"/>
              <a:gd name="connsiteX39" fmla="*/ 192639 w 3600448"/>
              <a:gd name="connsiteY39" fmla="*/ 2097440 h 2152650"/>
              <a:gd name="connsiteX40" fmla="*/ 192639 w 3600448"/>
              <a:gd name="connsiteY40" fmla="*/ 2089679 h 2152650"/>
              <a:gd name="connsiteX41" fmla="*/ 227709 w 3600448"/>
              <a:gd name="connsiteY41" fmla="*/ 2084767 h 2152650"/>
              <a:gd name="connsiteX42" fmla="*/ 111252 w 3600448"/>
              <a:gd name="connsiteY42" fmla="*/ 2073505 h 2152650"/>
              <a:gd name="connsiteX43" fmla="*/ 117555 w 3600448"/>
              <a:gd name="connsiteY43" fmla="*/ 2074277 h 2152650"/>
              <a:gd name="connsiteX44" fmla="*/ 118087 w 3600448"/>
              <a:gd name="connsiteY44" fmla="*/ 2075259 h 2152650"/>
              <a:gd name="connsiteX45" fmla="*/ 68874 w 3600448"/>
              <a:gd name="connsiteY45" fmla="*/ 2068620 h 2152650"/>
              <a:gd name="connsiteX46" fmla="*/ 73150 w 3600448"/>
              <a:gd name="connsiteY46" fmla="*/ 2071489 h 2152650"/>
              <a:gd name="connsiteX47" fmla="*/ 94214 w 3600448"/>
              <a:gd name="connsiteY47" fmla="*/ 2069133 h 2152650"/>
              <a:gd name="connsiteX48" fmla="*/ 111252 w 3600448"/>
              <a:gd name="connsiteY48" fmla="*/ 2073505 h 2152650"/>
              <a:gd name="connsiteX49" fmla="*/ 108259 w 3600448"/>
              <a:gd name="connsiteY49" fmla="*/ 2073139 h 2152650"/>
              <a:gd name="connsiteX50" fmla="*/ 61914 w 3600448"/>
              <a:gd name="connsiteY50" fmla="*/ 2075259 h 2152650"/>
              <a:gd name="connsiteX51" fmla="*/ 68936 w 3600448"/>
              <a:gd name="connsiteY51" fmla="*/ 2069604 h 2152650"/>
              <a:gd name="connsiteX52" fmla="*/ 44453 w 3600448"/>
              <a:gd name="connsiteY52" fmla="*/ 2066925 h 2152650"/>
              <a:gd name="connsiteX53" fmla="*/ 51861 w 3600448"/>
              <a:gd name="connsiteY53" fmla="*/ 2070629 h 2152650"/>
              <a:gd name="connsiteX54" fmla="*/ 25931 w 3600448"/>
              <a:gd name="connsiteY54" fmla="*/ 2078037 h 2152650"/>
              <a:gd name="connsiteX55" fmla="*/ 25931 w 3600448"/>
              <a:gd name="connsiteY55" fmla="*/ 2074333 h 2152650"/>
              <a:gd name="connsiteX56" fmla="*/ 44453 w 3600448"/>
              <a:gd name="connsiteY56" fmla="*/ 2066925 h 2152650"/>
              <a:gd name="connsiteX57" fmla="*/ 61914 w 3600448"/>
              <a:gd name="connsiteY57" fmla="*/ 2063948 h 2152650"/>
              <a:gd name="connsiteX58" fmla="*/ 68760 w 3600448"/>
              <a:gd name="connsiteY58" fmla="*/ 2066776 h 2152650"/>
              <a:gd name="connsiteX59" fmla="*/ 68874 w 3600448"/>
              <a:gd name="connsiteY59" fmla="*/ 2068620 h 2152650"/>
              <a:gd name="connsiteX60" fmla="*/ 63319 w 3600448"/>
              <a:gd name="connsiteY60" fmla="*/ 2064891 h 2152650"/>
              <a:gd name="connsiteX61" fmla="*/ 61914 w 3600448"/>
              <a:gd name="connsiteY61" fmla="*/ 2063948 h 2152650"/>
              <a:gd name="connsiteX62" fmla="*/ 639778 w 3600448"/>
              <a:gd name="connsiteY62" fmla="*/ 2060575 h 2152650"/>
              <a:gd name="connsiteX63" fmla="*/ 569084 w 3600448"/>
              <a:gd name="connsiteY63" fmla="*/ 2075180 h 2152650"/>
              <a:gd name="connsiteX64" fmla="*/ 572805 w 3600448"/>
              <a:gd name="connsiteY64" fmla="*/ 2078832 h 2152650"/>
              <a:gd name="connsiteX65" fmla="*/ 543038 w 3600448"/>
              <a:gd name="connsiteY65" fmla="*/ 2097088 h 2152650"/>
              <a:gd name="connsiteX66" fmla="*/ 539318 w 3600448"/>
              <a:gd name="connsiteY66" fmla="*/ 2078832 h 2152650"/>
              <a:gd name="connsiteX67" fmla="*/ 639778 w 3600448"/>
              <a:gd name="connsiteY67" fmla="*/ 2060575 h 2152650"/>
              <a:gd name="connsiteX68" fmla="*/ 423349 w 3600448"/>
              <a:gd name="connsiteY68" fmla="*/ 2059583 h 2152650"/>
              <a:gd name="connsiteX69" fmla="*/ 449277 w 3600448"/>
              <a:gd name="connsiteY69" fmla="*/ 2063353 h 2152650"/>
              <a:gd name="connsiteX70" fmla="*/ 393714 w 3600448"/>
              <a:gd name="connsiteY70" fmla="*/ 2078434 h 2152650"/>
              <a:gd name="connsiteX71" fmla="*/ 378897 w 3600448"/>
              <a:gd name="connsiteY71" fmla="*/ 2078434 h 2152650"/>
              <a:gd name="connsiteX72" fmla="*/ 390011 w 3600448"/>
              <a:gd name="connsiteY72" fmla="*/ 2074664 h 2152650"/>
              <a:gd name="connsiteX73" fmla="*/ 386307 w 3600448"/>
              <a:gd name="connsiteY73" fmla="*/ 2067123 h 2152650"/>
              <a:gd name="connsiteX74" fmla="*/ 423349 w 3600448"/>
              <a:gd name="connsiteY74" fmla="*/ 2059583 h 2152650"/>
              <a:gd name="connsiteX75" fmla="*/ 192984 w 3600448"/>
              <a:gd name="connsiteY75" fmla="*/ 2058764 h 2152650"/>
              <a:gd name="connsiteX76" fmla="*/ 207966 w 3600448"/>
              <a:gd name="connsiteY76" fmla="*/ 2060178 h 2152650"/>
              <a:gd name="connsiteX77" fmla="*/ 196729 w 3600448"/>
              <a:gd name="connsiteY77" fmla="*/ 2071489 h 2152650"/>
              <a:gd name="connsiteX78" fmla="*/ 125576 w 3600448"/>
              <a:gd name="connsiteY78" fmla="*/ 2071489 h 2152650"/>
              <a:gd name="connsiteX79" fmla="*/ 125576 w 3600448"/>
              <a:gd name="connsiteY79" fmla="*/ 2075259 h 2152650"/>
              <a:gd name="connsiteX80" fmla="*/ 117555 w 3600448"/>
              <a:gd name="connsiteY80" fmla="*/ 2074277 h 2152650"/>
              <a:gd name="connsiteX81" fmla="*/ 115280 w 3600448"/>
              <a:gd name="connsiteY81" fmla="*/ 2070075 h 2152650"/>
              <a:gd name="connsiteX82" fmla="*/ 106854 w 3600448"/>
              <a:gd name="connsiteY82" fmla="*/ 2067719 h 2152650"/>
              <a:gd name="connsiteX83" fmla="*/ 129322 w 3600448"/>
              <a:gd name="connsiteY83" fmla="*/ 2067719 h 2152650"/>
              <a:gd name="connsiteX84" fmla="*/ 121832 w 3600448"/>
              <a:gd name="connsiteY84" fmla="*/ 2060178 h 2152650"/>
              <a:gd name="connsiteX85" fmla="*/ 136813 w 3600448"/>
              <a:gd name="connsiteY85" fmla="*/ 2063948 h 2152650"/>
              <a:gd name="connsiteX86" fmla="*/ 136813 w 3600448"/>
              <a:gd name="connsiteY86" fmla="*/ 2060178 h 2152650"/>
              <a:gd name="connsiteX87" fmla="*/ 178007 w 3600448"/>
              <a:gd name="connsiteY87" fmla="*/ 2063948 h 2152650"/>
              <a:gd name="connsiteX88" fmla="*/ 178007 w 3600448"/>
              <a:gd name="connsiteY88" fmla="*/ 2060178 h 2152650"/>
              <a:gd name="connsiteX89" fmla="*/ 192984 w 3600448"/>
              <a:gd name="connsiteY89" fmla="*/ 2058764 h 2152650"/>
              <a:gd name="connsiteX90" fmla="*/ 245186 w 3600448"/>
              <a:gd name="connsiteY90" fmla="*/ 2055415 h 2152650"/>
              <a:gd name="connsiteX91" fmla="*/ 266701 w 3600448"/>
              <a:gd name="connsiteY91" fmla="*/ 2060046 h 2152650"/>
              <a:gd name="connsiteX92" fmla="*/ 214317 w 3600448"/>
              <a:gd name="connsiteY92" fmla="*/ 2063750 h 2152650"/>
              <a:gd name="connsiteX93" fmla="*/ 229281 w 3600448"/>
              <a:gd name="connsiteY93" fmla="*/ 2060046 h 2152650"/>
              <a:gd name="connsiteX94" fmla="*/ 218056 w 3600448"/>
              <a:gd name="connsiteY94" fmla="*/ 2056341 h 2152650"/>
              <a:gd name="connsiteX95" fmla="*/ 245186 w 3600448"/>
              <a:gd name="connsiteY95" fmla="*/ 2055415 h 2152650"/>
              <a:gd name="connsiteX96" fmla="*/ 333919 w 3600448"/>
              <a:gd name="connsiteY96" fmla="*/ 2052637 h 2152650"/>
              <a:gd name="connsiteX97" fmla="*/ 341327 w 3600448"/>
              <a:gd name="connsiteY97" fmla="*/ 2063353 h 2152650"/>
              <a:gd name="connsiteX98" fmla="*/ 333919 w 3600448"/>
              <a:gd name="connsiteY98" fmla="*/ 2052637 h 2152650"/>
              <a:gd name="connsiteX99" fmla="*/ 731851 w 3600448"/>
              <a:gd name="connsiteY99" fmla="*/ 2052240 h 2152650"/>
              <a:gd name="connsiteX100" fmla="*/ 742963 w 3600448"/>
              <a:gd name="connsiteY100" fmla="*/ 2055812 h 2152650"/>
              <a:gd name="connsiteX101" fmla="*/ 720738 w 3600448"/>
              <a:gd name="connsiteY101" fmla="*/ 2055812 h 2152650"/>
              <a:gd name="connsiteX102" fmla="*/ 731851 w 3600448"/>
              <a:gd name="connsiteY102" fmla="*/ 2052240 h 2152650"/>
              <a:gd name="connsiteX103" fmla="*/ 538439 w 3600448"/>
              <a:gd name="connsiteY103" fmla="*/ 2039427 h 2152650"/>
              <a:gd name="connsiteX104" fmla="*/ 538277 w 3600448"/>
              <a:gd name="connsiteY104" fmla="*/ 2040056 h 2152650"/>
              <a:gd name="connsiteX105" fmla="*/ 531191 w 3600448"/>
              <a:gd name="connsiteY105" fmla="*/ 2041842 h 2152650"/>
              <a:gd name="connsiteX106" fmla="*/ 519763 w 3600448"/>
              <a:gd name="connsiteY106" fmla="*/ 2034222 h 2152650"/>
              <a:gd name="connsiteX107" fmla="*/ 531191 w 3600448"/>
              <a:gd name="connsiteY107" fmla="*/ 2041842 h 2152650"/>
              <a:gd name="connsiteX108" fmla="*/ 554053 w 3600448"/>
              <a:gd name="connsiteY108" fmla="*/ 2041842 h 2152650"/>
              <a:gd name="connsiteX109" fmla="*/ 515952 w 3600448"/>
              <a:gd name="connsiteY109" fmla="*/ 2049462 h 2152650"/>
              <a:gd name="connsiteX110" fmla="*/ 527382 w 3600448"/>
              <a:gd name="connsiteY110" fmla="*/ 2045652 h 2152650"/>
              <a:gd name="connsiteX111" fmla="*/ 538812 w 3600448"/>
              <a:gd name="connsiteY111" fmla="*/ 2030412 h 2152650"/>
              <a:gd name="connsiteX112" fmla="*/ 542622 w 3600448"/>
              <a:gd name="connsiteY112" fmla="*/ 2038032 h 2152650"/>
              <a:gd name="connsiteX113" fmla="*/ 541193 w 3600448"/>
              <a:gd name="connsiteY113" fmla="*/ 2038508 h 2152650"/>
              <a:gd name="connsiteX114" fmla="*/ 538439 w 3600448"/>
              <a:gd name="connsiteY114" fmla="*/ 2039427 h 2152650"/>
              <a:gd name="connsiteX115" fmla="*/ 539288 w 3600448"/>
              <a:gd name="connsiteY115" fmla="*/ 2036127 h 2152650"/>
              <a:gd name="connsiteX116" fmla="*/ 538812 w 3600448"/>
              <a:gd name="connsiteY116" fmla="*/ 2030412 h 2152650"/>
              <a:gd name="connsiteX117" fmla="*/ 601876 w 3600448"/>
              <a:gd name="connsiteY117" fmla="*/ 2008620 h 2152650"/>
              <a:gd name="connsiteX118" fmla="*/ 609417 w 3600448"/>
              <a:gd name="connsiteY118" fmla="*/ 2019444 h 2152650"/>
              <a:gd name="connsiteX119" fmla="*/ 583024 w 3600448"/>
              <a:gd name="connsiteY119" fmla="*/ 2037484 h 2152650"/>
              <a:gd name="connsiteX120" fmla="*/ 586795 w 3600448"/>
              <a:gd name="connsiteY120" fmla="*/ 2041092 h 2152650"/>
              <a:gd name="connsiteX121" fmla="*/ 571714 w 3600448"/>
              <a:gd name="connsiteY121" fmla="*/ 2044700 h 2152650"/>
              <a:gd name="connsiteX122" fmla="*/ 560403 w 3600448"/>
              <a:gd name="connsiteY122" fmla="*/ 2037484 h 2152650"/>
              <a:gd name="connsiteX123" fmla="*/ 583024 w 3600448"/>
              <a:gd name="connsiteY123" fmla="*/ 2030268 h 2152650"/>
              <a:gd name="connsiteX124" fmla="*/ 575484 w 3600448"/>
              <a:gd name="connsiteY124" fmla="*/ 2030268 h 2152650"/>
              <a:gd name="connsiteX125" fmla="*/ 590565 w 3600448"/>
              <a:gd name="connsiteY125" fmla="*/ 2012228 h 2152650"/>
              <a:gd name="connsiteX126" fmla="*/ 601876 w 3600448"/>
              <a:gd name="connsiteY126" fmla="*/ 2012228 h 2152650"/>
              <a:gd name="connsiteX127" fmla="*/ 601876 w 3600448"/>
              <a:gd name="connsiteY127" fmla="*/ 2008620 h 2152650"/>
              <a:gd name="connsiteX128" fmla="*/ 85201 w 3600448"/>
              <a:gd name="connsiteY128" fmla="*/ 2005012 h 2152650"/>
              <a:gd name="connsiteX129" fmla="*/ 92607 w 3600448"/>
              <a:gd name="connsiteY129" fmla="*/ 2012156 h 2152650"/>
              <a:gd name="connsiteX130" fmla="*/ 44453 w 3600448"/>
              <a:gd name="connsiteY130" fmla="*/ 2012156 h 2152650"/>
              <a:gd name="connsiteX131" fmla="*/ 85201 w 3600448"/>
              <a:gd name="connsiteY131" fmla="*/ 2005012 h 2152650"/>
              <a:gd name="connsiteX132" fmla="*/ 122771 w 3600448"/>
              <a:gd name="connsiteY132" fmla="*/ 2000250 h 2152650"/>
              <a:gd name="connsiteX133" fmla="*/ 141290 w 3600448"/>
              <a:gd name="connsiteY133" fmla="*/ 2008187 h 2152650"/>
              <a:gd name="connsiteX134" fmla="*/ 119064 w 3600448"/>
              <a:gd name="connsiteY134" fmla="*/ 2004219 h 2152650"/>
              <a:gd name="connsiteX135" fmla="*/ 122771 w 3600448"/>
              <a:gd name="connsiteY135" fmla="*/ 2000250 h 2152650"/>
              <a:gd name="connsiteX136" fmla="*/ 25799 w 3600448"/>
              <a:gd name="connsiteY136" fmla="*/ 1997075 h 2152650"/>
              <a:gd name="connsiteX137" fmla="*/ 29374 w 3600448"/>
              <a:gd name="connsiteY137" fmla="*/ 2005012 h 2152650"/>
              <a:gd name="connsiteX138" fmla="*/ 22227 w 3600448"/>
              <a:gd name="connsiteY138" fmla="*/ 2005012 h 2152650"/>
              <a:gd name="connsiteX139" fmla="*/ 25799 w 3600448"/>
              <a:gd name="connsiteY139" fmla="*/ 1997075 h 2152650"/>
              <a:gd name="connsiteX140" fmla="*/ 92077 w 3600448"/>
              <a:gd name="connsiteY140" fmla="*/ 1989137 h 2152650"/>
              <a:gd name="connsiteX141" fmla="*/ 95252 w 3600448"/>
              <a:gd name="connsiteY141" fmla="*/ 1997074 h 2152650"/>
              <a:gd name="connsiteX142" fmla="*/ 88904 w 3600448"/>
              <a:gd name="connsiteY142" fmla="*/ 1993899 h 2152650"/>
              <a:gd name="connsiteX143" fmla="*/ 140837 w 3600448"/>
              <a:gd name="connsiteY143" fmla="*/ 1986280 h 2152650"/>
              <a:gd name="connsiteX144" fmla="*/ 151722 w 3600448"/>
              <a:gd name="connsiteY144" fmla="*/ 1986280 h 2152650"/>
              <a:gd name="connsiteX145" fmla="*/ 144466 w 3600448"/>
              <a:gd name="connsiteY145" fmla="*/ 1993264 h 2152650"/>
              <a:gd name="connsiteX146" fmla="*/ 122693 w 3600448"/>
              <a:gd name="connsiteY146" fmla="*/ 1993264 h 2152650"/>
              <a:gd name="connsiteX147" fmla="*/ 140837 w 3600448"/>
              <a:gd name="connsiteY147" fmla="*/ 1989772 h 2152650"/>
              <a:gd name="connsiteX148" fmla="*/ 140837 w 3600448"/>
              <a:gd name="connsiteY148" fmla="*/ 1986280 h 2152650"/>
              <a:gd name="connsiteX149" fmla="*/ 904045 w 3600448"/>
              <a:gd name="connsiteY149" fmla="*/ 1973403 h 2152650"/>
              <a:gd name="connsiteX150" fmla="*/ 906476 w 3600448"/>
              <a:gd name="connsiteY150" fmla="*/ 1978554 h 2152650"/>
              <a:gd name="connsiteX151" fmla="*/ 884251 w 3600448"/>
              <a:gd name="connsiteY151" fmla="*/ 1982258 h 2152650"/>
              <a:gd name="connsiteX152" fmla="*/ 904045 w 3600448"/>
              <a:gd name="connsiteY152" fmla="*/ 1973403 h 2152650"/>
              <a:gd name="connsiteX153" fmla="*/ 811095 w 3600448"/>
              <a:gd name="connsiteY153" fmla="*/ 1966912 h 2152650"/>
              <a:gd name="connsiteX154" fmla="*/ 822340 w 3600448"/>
              <a:gd name="connsiteY154" fmla="*/ 1966912 h 2152650"/>
              <a:gd name="connsiteX155" fmla="*/ 811095 w 3600448"/>
              <a:gd name="connsiteY155" fmla="*/ 1966912 h 2152650"/>
              <a:gd name="connsiteX156" fmla="*/ 792354 w 3600448"/>
              <a:gd name="connsiteY156" fmla="*/ 1966912 h 2152650"/>
              <a:gd name="connsiteX157" fmla="*/ 810158 w 3600448"/>
              <a:gd name="connsiteY157" fmla="*/ 1966912 h 2152650"/>
              <a:gd name="connsiteX158" fmla="*/ 811095 w 3600448"/>
              <a:gd name="connsiteY158" fmla="*/ 1966912 h 2152650"/>
              <a:gd name="connsiteX159" fmla="*/ 807347 w 3600448"/>
              <a:gd name="connsiteY159" fmla="*/ 1970664 h 2152650"/>
              <a:gd name="connsiteX160" fmla="*/ 702395 w 3600448"/>
              <a:gd name="connsiteY160" fmla="*/ 2008187 h 2152650"/>
              <a:gd name="connsiteX161" fmla="*/ 694899 w 3600448"/>
              <a:gd name="connsiteY161" fmla="*/ 2000683 h 2152650"/>
              <a:gd name="connsiteX162" fmla="*/ 698647 w 3600448"/>
              <a:gd name="connsiteY162" fmla="*/ 2000683 h 2152650"/>
              <a:gd name="connsiteX163" fmla="*/ 784857 w 3600448"/>
              <a:gd name="connsiteY163" fmla="*/ 1974417 h 2152650"/>
              <a:gd name="connsiteX164" fmla="*/ 766116 w 3600448"/>
              <a:gd name="connsiteY164" fmla="*/ 1974417 h 2152650"/>
              <a:gd name="connsiteX165" fmla="*/ 803598 w 3600448"/>
              <a:gd name="connsiteY165" fmla="*/ 1970664 h 2152650"/>
              <a:gd name="connsiteX166" fmla="*/ 792354 w 3600448"/>
              <a:gd name="connsiteY166" fmla="*/ 1966912 h 2152650"/>
              <a:gd name="connsiteX167" fmla="*/ 709627 w 3600448"/>
              <a:gd name="connsiteY167" fmla="*/ 1964266 h 2152650"/>
              <a:gd name="connsiteX168" fmla="*/ 690577 w 3600448"/>
              <a:gd name="connsiteY168" fmla="*/ 1967971 h 2152650"/>
              <a:gd name="connsiteX169" fmla="*/ 709627 w 3600448"/>
              <a:gd name="connsiteY169" fmla="*/ 1964266 h 2152650"/>
              <a:gd name="connsiteX170" fmla="*/ 364545 w 3600448"/>
              <a:gd name="connsiteY170" fmla="*/ 1955800 h 2152650"/>
              <a:gd name="connsiteX171" fmla="*/ 338152 w 3600448"/>
              <a:gd name="connsiteY171" fmla="*/ 1963738 h 2152650"/>
              <a:gd name="connsiteX172" fmla="*/ 364545 w 3600448"/>
              <a:gd name="connsiteY172" fmla="*/ 1955800 h 2152650"/>
              <a:gd name="connsiteX173" fmla="*/ 387464 w 3600448"/>
              <a:gd name="connsiteY173" fmla="*/ 1955602 h 2152650"/>
              <a:gd name="connsiteX174" fmla="*/ 390143 w 3600448"/>
              <a:gd name="connsiteY174" fmla="*/ 1960563 h 2152650"/>
              <a:gd name="connsiteX175" fmla="*/ 379429 w 3600448"/>
              <a:gd name="connsiteY175" fmla="*/ 1956594 h 2152650"/>
              <a:gd name="connsiteX176" fmla="*/ 387464 w 3600448"/>
              <a:gd name="connsiteY176" fmla="*/ 1955602 h 2152650"/>
              <a:gd name="connsiteX177" fmla="*/ 211743 w 3600448"/>
              <a:gd name="connsiteY177" fmla="*/ 1954667 h 2152650"/>
              <a:gd name="connsiteX178" fmla="*/ 214588 w 3600448"/>
              <a:gd name="connsiteY178" fmla="*/ 1955800 h 2152650"/>
              <a:gd name="connsiteX179" fmla="*/ 212262 w 3600448"/>
              <a:gd name="connsiteY179" fmla="*/ 1954874 h 2152650"/>
              <a:gd name="connsiteX180" fmla="*/ 169865 w 3600448"/>
              <a:gd name="connsiteY180" fmla="*/ 1944687 h 2152650"/>
              <a:gd name="connsiteX181" fmla="*/ 192091 w 3600448"/>
              <a:gd name="connsiteY181" fmla="*/ 1956117 h 2152650"/>
              <a:gd name="connsiteX182" fmla="*/ 177273 w 3600448"/>
              <a:gd name="connsiteY182" fmla="*/ 1963737 h 2152650"/>
              <a:gd name="connsiteX183" fmla="*/ 169865 w 3600448"/>
              <a:gd name="connsiteY183" fmla="*/ 1944687 h 2152650"/>
              <a:gd name="connsiteX184" fmla="*/ 152404 w 3600448"/>
              <a:gd name="connsiteY184" fmla="*/ 1941512 h 2152650"/>
              <a:gd name="connsiteX185" fmla="*/ 163515 w 3600448"/>
              <a:gd name="connsiteY185" fmla="*/ 1941512 h 2152650"/>
              <a:gd name="connsiteX186" fmla="*/ 155577 w 3600448"/>
              <a:gd name="connsiteY186" fmla="*/ 1944687 h 2152650"/>
              <a:gd name="connsiteX187" fmla="*/ 531310 w 3600448"/>
              <a:gd name="connsiteY187" fmla="*/ 1937703 h 2152650"/>
              <a:gd name="connsiteX188" fmla="*/ 540623 w 3600448"/>
              <a:gd name="connsiteY188" fmla="*/ 1938159 h 2152650"/>
              <a:gd name="connsiteX189" fmla="*/ 541480 w 3600448"/>
              <a:gd name="connsiteY189" fmla="*/ 1938453 h 2152650"/>
              <a:gd name="connsiteX190" fmla="*/ 401653 w 3600448"/>
              <a:gd name="connsiteY190" fmla="*/ 1936750 h 2152650"/>
              <a:gd name="connsiteX191" fmla="*/ 404828 w 3600448"/>
              <a:gd name="connsiteY191" fmla="*/ 1941513 h 2152650"/>
              <a:gd name="connsiteX192" fmla="*/ 401653 w 3600448"/>
              <a:gd name="connsiteY192" fmla="*/ 1944688 h 2152650"/>
              <a:gd name="connsiteX193" fmla="*/ 650890 w 3600448"/>
              <a:gd name="connsiteY193" fmla="*/ 1933575 h 2152650"/>
              <a:gd name="connsiteX194" fmla="*/ 657241 w 3600448"/>
              <a:gd name="connsiteY194" fmla="*/ 1936750 h 2152650"/>
              <a:gd name="connsiteX195" fmla="*/ 646128 w 3600448"/>
              <a:gd name="connsiteY195" fmla="*/ 1936750 h 2152650"/>
              <a:gd name="connsiteX196" fmla="*/ 494052 w 3600448"/>
              <a:gd name="connsiteY196" fmla="*/ 1930400 h 2152650"/>
              <a:gd name="connsiteX197" fmla="*/ 486599 w 3600448"/>
              <a:gd name="connsiteY197" fmla="*/ 1948657 h 2152650"/>
              <a:gd name="connsiteX198" fmla="*/ 516405 w 3600448"/>
              <a:gd name="connsiteY198" fmla="*/ 1952308 h 2152650"/>
              <a:gd name="connsiteX199" fmla="*/ 512679 w 3600448"/>
              <a:gd name="connsiteY199" fmla="*/ 1941354 h 2152650"/>
              <a:gd name="connsiteX200" fmla="*/ 549938 w 3600448"/>
              <a:gd name="connsiteY200" fmla="*/ 1941354 h 2152650"/>
              <a:gd name="connsiteX201" fmla="*/ 541480 w 3600448"/>
              <a:gd name="connsiteY201" fmla="*/ 1938453 h 2152650"/>
              <a:gd name="connsiteX202" fmla="*/ 574622 w 3600448"/>
              <a:gd name="connsiteY202" fmla="*/ 1940898 h 2152650"/>
              <a:gd name="connsiteX203" fmla="*/ 620729 w 3600448"/>
              <a:gd name="connsiteY203" fmla="*/ 1941354 h 2152650"/>
              <a:gd name="connsiteX204" fmla="*/ 583471 w 3600448"/>
              <a:gd name="connsiteY204" fmla="*/ 1955959 h 2152650"/>
              <a:gd name="connsiteX205" fmla="*/ 587197 w 3600448"/>
              <a:gd name="connsiteY205" fmla="*/ 1948657 h 2152650"/>
              <a:gd name="connsiteX206" fmla="*/ 568568 w 3600448"/>
              <a:gd name="connsiteY206" fmla="*/ 1948657 h 2152650"/>
              <a:gd name="connsiteX207" fmla="*/ 523857 w 3600448"/>
              <a:gd name="connsiteY207" fmla="*/ 1966913 h 2152650"/>
              <a:gd name="connsiteX208" fmla="*/ 523857 w 3600448"/>
              <a:gd name="connsiteY208" fmla="*/ 1955959 h 2152650"/>
              <a:gd name="connsiteX209" fmla="*/ 512679 w 3600448"/>
              <a:gd name="connsiteY209" fmla="*/ 1963262 h 2152650"/>
              <a:gd name="connsiteX210" fmla="*/ 456794 w 3600448"/>
              <a:gd name="connsiteY210" fmla="*/ 1955959 h 2152650"/>
              <a:gd name="connsiteX211" fmla="*/ 467971 w 3600448"/>
              <a:gd name="connsiteY211" fmla="*/ 1952308 h 2152650"/>
              <a:gd name="connsiteX212" fmla="*/ 441891 w 3600448"/>
              <a:gd name="connsiteY212" fmla="*/ 1948657 h 2152650"/>
              <a:gd name="connsiteX213" fmla="*/ 464244 w 3600448"/>
              <a:gd name="connsiteY213" fmla="*/ 1937703 h 2152650"/>
              <a:gd name="connsiteX214" fmla="*/ 475422 w 3600448"/>
              <a:gd name="connsiteY214" fmla="*/ 1941354 h 2152650"/>
              <a:gd name="connsiteX215" fmla="*/ 494052 w 3600448"/>
              <a:gd name="connsiteY215" fmla="*/ 1930400 h 2152650"/>
              <a:gd name="connsiteX216" fmla="*/ 59236 w 3600448"/>
              <a:gd name="connsiteY216" fmla="*/ 1922780 h 2152650"/>
              <a:gd name="connsiteX217" fmla="*/ 84936 w 3600448"/>
              <a:gd name="connsiteY217" fmla="*/ 1922780 h 2152650"/>
              <a:gd name="connsiteX218" fmla="*/ 114303 w 3600448"/>
              <a:gd name="connsiteY218" fmla="*/ 1926272 h 2152650"/>
              <a:gd name="connsiteX219" fmla="*/ 81263 w 3600448"/>
              <a:gd name="connsiteY219" fmla="*/ 1926272 h 2152650"/>
              <a:gd name="connsiteX220" fmla="*/ 81263 w 3600448"/>
              <a:gd name="connsiteY220" fmla="*/ 1933257 h 2152650"/>
              <a:gd name="connsiteX221" fmla="*/ 77592 w 3600448"/>
              <a:gd name="connsiteY221" fmla="*/ 1929764 h 2152650"/>
              <a:gd name="connsiteX222" fmla="*/ 55564 w 3600448"/>
              <a:gd name="connsiteY222" fmla="*/ 1936749 h 2152650"/>
              <a:gd name="connsiteX223" fmla="*/ 66582 w 3600448"/>
              <a:gd name="connsiteY223" fmla="*/ 1929764 h 2152650"/>
              <a:gd name="connsiteX224" fmla="*/ 55564 w 3600448"/>
              <a:gd name="connsiteY224" fmla="*/ 1929764 h 2152650"/>
              <a:gd name="connsiteX225" fmla="*/ 572815 w 3600448"/>
              <a:gd name="connsiteY225" fmla="*/ 1919287 h 2152650"/>
              <a:gd name="connsiteX226" fmla="*/ 587824 w 3600448"/>
              <a:gd name="connsiteY226" fmla="*/ 1922859 h 2152650"/>
              <a:gd name="connsiteX227" fmla="*/ 584072 w 3600448"/>
              <a:gd name="connsiteY227" fmla="*/ 1933575 h 2152650"/>
              <a:gd name="connsiteX228" fmla="*/ 565310 w 3600448"/>
              <a:gd name="connsiteY228" fmla="*/ 1933575 h 2152650"/>
              <a:gd name="connsiteX229" fmla="*/ 572815 w 3600448"/>
              <a:gd name="connsiteY229" fmla="*/ 1926431 h 2152650"/>
              <a:gd name="connsiteX230" fmla="*/ 572815 w 3600448"/>
              <a:gd name="connsiteY230" fmla="*/ 1919287 h 2152650"/>
              <a:gd name="connsiteX231" fmla="*/ 210867 w 3600448"/>
              <a:gd name="connsiteY231" fmla="*/ 1915054 h 2152650"/>
              <a:gd name="connsiteX232" fmla="*/ 210867 w 3600448"/>
              <a:gd name="connsiteY232" fmla="*/ 1922463 h 2152650"/>
              <a:gd name="connsiteX233" fmla="*/ 192254 w 3600448"/>
              <a:gd name="connsiteY233" fmla="*/ 1918758 h 2152650"/>
              <a:gd name="connsiteX234" fmla="*/ 199699 w 3600448"/>
              <a:gd name="connsiteY234" fmla="*/ 1929871 h 2152650"/>
              <a:gd name="connsiteX235" fmla="*/ 218310 w 3600448"/>
              <a:gd name="connsiteY235" fmla="*/ 1926167 h 2152650"/>
              <a:gd name="connsiteX236" fmla="*/ 218310 w 3600448"/>
              <a:gd name="connsiteY236" fmla="*/ 1933575 h 2152650"/>
              <a:gd name="connsiteX237" fmla="*/ 251815 w 3600448"/>
              <a:gd name="connsiteY237" fmla="*/ 1940983 h 2152650"/>
              <a:gd name="connsiteX238" fmla="*/ 244368 w 3600448"/>
              <a:gd name="connsiteY238" fmla="*/ 1944688 h 2152650"/>
              <a:gd name="connsiteX239" fmla="*/ 266701 w 3600448"/>
              <a:gd name="connsiteY239" fmla="*/ 1940983 h 2152650"/>
              <a:gd name="connsiteX240" fmla="*/ 210867 w 3600448"/>
              <a:gd name="connsiteY240" fmla="*/ 1952096 h 2152650"/>
              <a:gd name="connsiteX241" fmla="*/ 209938 w 3600448"/>
              <a:gd name="connsiteY241" fmla="*/ 1953948 h 2152650"/>
              <a:gd name="connsiteX242" fmla="*/ 195977 w 3600448"/>
              <a:gd name="connsiteY242" fmla="*/ 1948392 h 2152650"/>
              <a:gd name="connsiteX243" fmla="*/ 214588 w 3600448"/>
              <a:gd name="connsiteY243" fmla="*/ 1948392 h 2152650"/>
              <a:gd name="connsiteX244" fmla="*/ 195977 w 3600448"/>
              <a:gd name="connsiteY244" fmla="*/ 1937279 h 2152650"/>
              <a:gd name="connsiteX245" fmla="*/ 188532 w 3600448"/>
              <a:gd name="connsiteY245" fmla="*/ 1944688 h 2152650"/>
              <a:gd name="connsiteX246" fmla="*/ 181089 w 3600448"/>
              <a:gd name="connsiteY246" fmla="*/ 1929871 h 2152650"/>
              <a:gd name="connsiteX247" fmla="*/ 181089 w 3600448"/>
              <a:gd name="connsiteY247" fmla="*/ 1926630 h 2152650"/>
              <a:gd name="connsiteX248" fmla="*/ 169920 w 3600448"/>
              <a:gd name="connsiteY248" fmla="*/ 1922463 h 2152650"/>
              <a:gd name="connsiteX249" fmla="*/ 169920 w 3600448"/>
              <a:gd name="connsiteY249" fmla="*/ 1926167 h 2152650"/>
              <a:gd name="connsiteX250" fmla="*/ 158755 w 3600448"/>
              <a:gd name="connsiteY250" fmla="*/ 1926167 h 2152650"/>
              <a:gd name="connsiteX251" fmla="*/ 210867 w 3600448"/>
              <a:gd name="connsiteY251" fmla="*/ 1915054 h 2152650"/>
              <a:gd name="connsiteX252" fmla="*/ 165836 w 3600448"/>
              <a:gd name="connsiteY252" fmla="*/ 1909671 h 2152650"/>
              <a:gd name="connsiteX253" fmla="*/ 166614 w 3600448"/>
              <a:gd name="connsiteY253" fmla="*/ 1910820 h 2152650"/>
              <a:gd name="connsiteX254" fmla="*/ 165674 w 3600448"/>
              <a:gd name="connsiteY254" fmla="*/ 1909894 h 2152650"/>
              <a:gd name="connsiteX255" fmla="*/ 266701 w 3600448"/>
              <a:gd name="connsiteY255" fmla="*/ 1907976 h 2152650"/>
              <a:gd name="connsiteX256" fmla="*/ 270906 w 3600448"/>
              <a:gd name="connsiteY256" fmla="*/ 1911519 h 2152650"/>
              <a:gd name="connsiteX257" fmla="*/ 270454 w 3600448"/>
              <a:gd name="connsiteY257" fmla="*/ 1911747 h 2152650"/>
              <a:gd name="connsiteX258" fmla="*/ 266701 w 3600448"/>
              <a:gd name="connsiteY258" fmla="*/ 1907976 h 2152650"/>
              <a:gd name="connsiteX259" fmla="*/ 413336 w 3600448"/>
              <a:gd name="connsiteY259" fmla="*/ 1895705 h 2152650"/>
              <a:gd name="connsiteX260" fmla="*/ 412086 w 3600448"/>
              <a:gd name="connsiteY260" fmla="*/ 1896428 h 2152650"/>
              <a:gd name="connsiteX261" fmla="*/ 411778 w 3600448"/>
              <a:gd name="connsiteY261" fmla="*/ 1895838 h 2152650"/>
              <a:gd name="connsiteX262" fmla="*/ 676291 w 3600448"/>
              <a:gd name="connsiteY262" fmla="*/ 1889125 h 2152650"/>
              <a:gd name="connsiteX263" fmla="*/ 639249 w 3600448"/>
              <a:gd name="connsiteY263" fmla="*/ 1908175 h 2152650"/>
              <a:gd name="connsiteX264" fmla="*/ 620728 w 3600448"/>
              <a:gd name="connsiteY264" fmla="*/ 1900555 h 2152650"/>
              <a:gd name="connsiteX265" fmla="*/ 639249 w 3600448"/>
              <a:gd name="connsiteY265" fmla="*/ 1892935 h 2152650"/>
              <a:gd name="connsiteX266" fmla="*/ 639249 w 3600448"/>
              <a:gd name="connsiteY266" fmla="*/ 1900555 h 2152650"/>
              <a:gd name="connsiteX267" fmla="*/ 676291 w 3600448"/>
              <a:gd name="connsiteY267" fmla="*/ 1889125 h 2152650"/>
              <a:gd name="connsiteX268" fmla="*/ 292968 w 3600448"/>
              <a:gd name="connsiteY268" fmla="*/ 1889125 h 2152650"/>
              <a:gd name="connsiteX269" fmla="*/ 296733 w 3600448"/>
              <a:gd name="connsiteY269" fmla="*/ 1891764 h 2152650"/>
              <a:gd name="connsiteX270" fmla="*/ 296733 w 3600448"/>
              <a:gd name="connsiteY270" fmla="*/ 1892895 h 2152650"/>
              <a:gd name="connsiteX271" fmla="*/ 297671 w 3600448"/>
              <a:gd name="connsiteY271" fmla="*/ 1892424 h 2152650"/>
              <a:gd name="connsiteX272" fmla="*/ 296733 w 3600448"/>
              <a:gd name="connsiteY272" fmla="*/ 1891764 h 2152650"/>
              <a:gd name="connsiteX273" fmla="*/ 296733 w 3600448"/>
              <a:gd name="connsiteY273" fmla="*/ 1889125 h 2152650"/>
              <a:gd name="connsiteX274" fmla="*/ 300485 w 3600448"/>
              <a:gd name="connsiteY274" fmla="*/ 1896666 h 2152650"/>
              <a:gd name="connsiteX275" fmla="*/ 349266 w 3600448"/>
              <a:gd name="connsiteY275" fmla="*/ 1896666 h 2152650"/>
              <a:gd name="connsiteX276" fmla="*/ 296733 w 3600448"/>
              <a:gd name="connsiteY276" fmla="*/ 1907976 h 2152650"/>
              <a:gd name="connsiteX277" fmla="*/ 300485 w 3600448"/>
              <a:gd name="connsiteY277" fmla="*/ 1915517 h 2152650"/>
              <a:gd name="connsiteX278" fmla="*/ 272505 w 3600448"/>
              <a:gd name="connsiteY278" fmla="*/ 1912866 h 2152650"/>
              <a:gd name="connsiteX279" fmla="*/ 270906 w 3600448"/>
              <a:gd name="connsiteY279" fmla="*/ 1911519 h 2152650"/>
              <a:gd name="connsiteX280" fmla="*/ 272333 w 3600448"/>
              <a:gd name="connsiteY280" fmla="*/ 1910804 h 2152650"/>
              <a:gd name="connsiteX281" fmla="*/ 285464 w 3600448"/>
              <a:gd name="connsiteY281" fmla="*/ 1904206 h 2152650"/>
              <a:gd name="connsiteX282" fmla="*/ 277957 w 3600448"/>
              <a:gd name="connsiteY282" fmla="*/ 1900436 h 2152650"/>
              <a:gd name="connsiteX283" fmla="*/ 289216 w 3600448"/>
              <a:gd name="connsiteY283" fmla="*/ 1904206 h 2152650"/>
              <a:gd name="connsiteX284" fmla="*/ 292968 w 3600448"/>
              <a:gd name="connsiteY284" fmla="*/ 1889125 h 2152650"/>
              <a:gd name="connsiteX285" fmla="*/ 430227 w 3600448"/>
              <a:gd name="connsiteY285" fmla="*/ 1885950 h 2152650"/>
              <a:gd name="connsiteX286" fmla="*/ 420250 w 3600448"/>
              <a:gd name="connsiteY286" fmla="*/ 1895118 h 2152650"/>
              <a:gd name="connsiteX287" fmla="*/ 413336 w 3600448"/>
              <a:gd name="connsiteY287" fmla="*/ 1895705 h 2152650"/>
              <a:gd name="connsiteX288" fmla="*/ 408455 w 3600448"/>
              <a:gd name="connsiteY288" fmla="*/ 1885950 h 2152650"/>
              <a:gd name="connsiteX289" fmla="*/ 415713 w 3600448"/>
              <a:gd name="connsiteY289" fmla="*/ 1889443 h 2152650"/>
              <a:gd name="connsiteX290" fmla="*/ 408455 w 3600448"/>
              <a:gd name="connsiteY290" fmla="*/ 1889443 h 2152650"/>
              <a:gd name="connsiteX291" fmla="*/ 408910 w 3600448"/>
              <a:gd name="connsiteY291" fmla="*/ 1890316 h 2152650"/>
              <a:gd name="connsiteX292" fmla="*/ 411778 w 3600448"/>
              <a:gd name="connsiteY292" fmla="*/ 1895838 h 2152650"/>
              <a:gd name="connsiteX293" fmla="*/ 404828 w 3600448"/>
              <a:gd name="connsiteY293" fmla="*/ 1896428 h 2152650"/>
              <a:gd name="connsiteX294" fmla="*/ 404828 w 3600448"/>
              <a:gd name="connsiteY294" fmla="*/ 1903413 h 2152650"/>
              <a:gd name="connsiteX295" fmla="*/ 379429 w 3600448"/>
              <a:gd name="connsiteY295" fmla="*/ 1892935 h 2152650"/>
              <a:gd name="connsiteX296" fmla="*/ 393941 w 3600448"/>
              <a:gd name="connsiteY296" fmla="*/ 1892935 h 2152650"/>
              <a:gd name="connsiteX297" fmla="*/ 408455 w 3600448"/>
              <a:gd name="connsiteY297" fmla="*/ 1885950 h 2152650"/>
              <a:gd name="connsiteX298" fmla="*/ 259446 w 3600448"/>
              <a:gd name="connsiteY298" fmla="*/ 1885156 h 2152650"/>
              <a:gd name="connsiteX299" fmla="*/ 261923 w 3600448"/>
              <a:gd name="connsiteY299" fmla="*/ 1885921 h 2152650"/>
              <a:gd name="connsiteX300" fmla="*/ 258481 w 3600448"/>
              <a:gd name="connsiteY300" fmla="*/ 1887834 h 2152650"/>
              <a:gd name="connsiteX301" fmla="*/ 259446 w 3600448"/>
              <a:gd name="connsiteY301" fmla="*/ 1885156 h 2152650"/>
              <a:gd name="connsiteX302" fmla="*/ 739789 w 3600448"/>
              <a:gd name="connsiteY302" fmla="*/ 1881187 h 2152650"/>
              <a:gd name="connsiteX303" fmla="*/ 741575 w 3600448"/>
              <a:gd name="connsiteY303" fmla="*/ 1881187 h 2152650"/>
              <a:gd name="connsiteX304" fmla="*/ 750506 w 3600448"/>
              <a:gd name="connsiteY304" fmla="*/ 1881187 h 2152650"/>
              <a:gd name="connsiteX305" fmla="*/ 739789 w 3600448"/>
              <a:gd name="connsiteY305" fmla="*/ 1881187 h 2152650"/>
              <a:gd name="connsiteX306" fmla="*/ 234217 w 3600448"/>
              <a:gd name="connsiteY306" fmla="*/ 1881187 h 2152650"/>
              <a:gd name="connsiteX307" fmla="*/ 249239 w 3600448"/>
              <a:gd name="connsiteY307" fmla="*/ 1884891 h 2152650"/>
              <a:gd name="connsiteX308" fmla="*/ 226705 w 3600448"/>
              <a:gd name="connsiteY308" fmla="*/ 1899708 h 2152650"/>
              <a:gd name="connsiteX309" fmla="*/ 226705 w 3600448"/>
              <a:gd name="connsiteY309" fmla="*/ 1892299 h 2152650"/>
              <a:gd name="connsiteX310" fmla="*/ 211682 w 3600448"/>
              <a:gd name="connsiteY310" fmla="*/ 1896004 h 2152650"/>
              <a:gd name="connsiteX311" fmla="*/ 204172 w 3600448"/>
              <a:gd name="connsiteY311" fmla="*/ 1892299 h 2152650"/>
              <a:gd name="connsiteX312" fmla="*/ 177881 w 3600448"/>
              <a:gd name="connsiteY312" fmla="*/ 1907116 h 2152650"/>
              <a:gd name="connsiteX313" fmla="*/ 170371 w 3600448"/>
              <a:gd name="connsiteY313" fmla="*/ 1903412 h 2152650"/>
              <a:gd name="connsiteX314" fmla="*/ 165836 w 3600448"/>
              <a:gd name="connsiteY314" fmla="*/ 1909671 h 2152650"/>
              <a:gd name="connsiteX315" fmla="*/ 161921 w 3600448"/>
              <a:gd name="connsiteY315" fmla="*/ 1903875 h 2152650"/>
              <a:gd name="connsiteX316" fmla="*/ 151589 w 3600448"/>
              <a:gd name="connsiteY316" fmla="*/ 1899708 h 2152650"/>
              <a:gd name="connsiteX317" fmla="*/ 151589 w 3600448"/>
              <a:gd name="connsiteY317" fmla="*/ 1907116 h 2152650"/>
              <a:gd name="connsiteX318" fmla="*/ 106522 w 3600448"/>
              <a:gd name="connsiteY318" fmla="*/ 1903412 h 2152650"/>
              <a:gd name="connsiteX319" fmla="*/ 106522 w 3600448"/>
              <a:gd name="connsiteY319" fmla="*/ 1907116 h 2152650"/>
              <a:gd name="connsiteX320" fmla="*/ 95252 w 3600448"/>
              <a:gd name="connsiteY320" fmla="*/ 1899708 h 2152650"/>
              <a:gd name="connsiteX321" fmla="*/ 106522 w 3600448"/>
              <a:gd name="connsiteY321" fmla="*/ 1896004 h 2152650"/>
              <a:gd name="connsiteX322" fmla="*/ 117789 w 3600448"/>
              <a:gd name="connsiteY322" fmla="*/ 1896004 h 2152650"/>
              <a:gd name="connsiteX323" fmla="*/ 117789 w 3600448"/>
              <a:gd name="connsiteY323" fmla="*/ 1892299 h 2152650"/>
              <a:gd name="connsiteX324" fmla="*/ 155347 w 3600448"/>
              <a:gd name="connsiteY324" fmla="*/ 1896004 h 2152650"/>
              <a:gd name="connsiteX325" fmla="*/ 192905 w 3600448"/>
              <a:gd name="connsiteY325" fmla="*/ 1892299 h 2152650"/>
              <a:gd name="connsiteX326" fmla="*/ 226705 w 3600448"/>
              <a:gd name="connsiteY326" fmla="*/ 1888595 h 2152650"/>
              <a:gd name="connsiteX327" fmla="*/ 234217 w 3600448"/>
              <a:gd name="connsiteY327" fmla="*/ 1881187 h 2152650"/>
              <a:gd name="connsiteX328" fmla="*/ 263300 w 3600448"/>
              <a:gd name="connsiteY328" fmla="*/ 1878012 h 2152650"/>
              <a:gd name="connsiteX329" fmla="*/ 271013 w 3600448"/>
              <a:gd name="connsiteY329" fmla="*/ 1888727 h 2152650"/>
              <a:gd name="connsiteX330" fmla="*/ 269565 w 3600448"/>
              <a:gd name="connsiteY330" fmla="*/ 1888281 h 2152650"/>
              <a:gd name="connsiteX331" fmla="*/ 261923 w 3600448"/>
              <a:gd name="connsiteY331" fmla="*/ 1885921 h 2152650"/>
              <a:gd name="connsiteX332" fmla="*/ 263300 w 3600448"/>
              <a:gd name="connsiteY332" fmla="*/ 1885156 h 2152650"/>
              <a:gd name="connsiteX333" fmla="*/ 263300 w 3600448"/>
              <a:gd name="connsiteY333" fmla="*/ 1878012 h 2152650"/>
              <a:gd name="connsiteX334" fmla="*/ 472747 w 3600448"/>
              <a:gd name="connsiteY334" fmla="*/ 1872283 h 2152650"/>
              <a:gd name="connsiteX335" fmla="*/ 482981 w 3600448"/>
              <a:gd name="connsiteY335" fmla="*/ 1874308 h 2152650"/>
              <a:gd name="connsiteX336" fmla="*/ 475410 w 3600448"/>
              <a:gd name="connsiteY336" fmla="*/ 1885421 h 2152650"/>
              <a:gd name="connsiteX337" fmla="*/ 490553 w 3600448"/>
              <a:gd name="connsiteY337" fmla="*/ 1885421 h 2152650"/>
              <a:gd name="connsiteX338" fmla="*/ 490553 w 3600448"/>
              <a:gd name="connsiteY338" fmla="*/ 1889125 h 2152650"/>
              <a:gd name="connsiteX339" fmla="*/ 441339 w 3600448"/>
              <a:gd name="connsiteY339" fmla="*/ 1878013 h 2152650"/>
              <a:gd name="connsiteX340" fmla="*/ 472747 w 3600448"/>
              <a:gd name="connsiteY340" fmla="*/ 1872283 h 2152650"/>
              <a:gd name="connsiteX341" fmla="*/ 1067885 w 3600448"/>
              <a:gd name="connsiteY341" fmla="*/ 1869678 h 2152650"/>
              <a:gd name="connsiteX342" fmla="*/ 1077926 w 3600448"/>
              <a:gd name="connsiteY342" fmla="*/ 1870604 h 2152650"/>
              <a:gd name="connsiteX343" fmla="*/ 1060463 w 3600448"/>
              <a:gd name="connsiteY343" fmla="*/ 1874309 h 2152650"/>
              <a:gd name="connsiteX344" fmla="*/ 1067885 w 3600448"/>
              <a:gd name="connsiteY344" fmla="*/ 1869678 h 2152650"/>
              <a:gd name="connsiteX345" fmla="*/ 337932 w 3600448"/>
              <a:gd name="connsiteY345" fmla="*/ 1858962 h 2152650"/>
              <a:gd name="connsiteX346" fmla="*/ 360423 w 3600448"/>
              <a:gd name="connsiteY346" fmla="*/ 1870074 h 2152650"/>
              <a:gd name="connsiteX347" fmla="*/ 371667 w 3600448"/>
              <a:gd name="connsiteY347" fmla="*/ 1862666 h 2152650"/>
              <a:gd name="connsiteX348" fmla="*/ 390408 w 3600448"/>
              <a:gd name="connsiteY348" fmla="*/ 1866370 h 2152650"/>
              <a:gd name="connsiteX349" fmla="*/ 386662 w 3600448"/>
              <a:gd name="connsiteY349" fmla="*/ 1858962 h 2152650"/>
              <a:gd name="connsiteX350" fmla="*/ 401653 w 3600448"/>
              <a:gd name="connsiteY350" fmla="*/ 1862666 h 2152650"/>
              <a:gd name="connsiteX351" fmla="*/ 390408 w 3600448"/>
              <a:gd name="connsiteY351" fmla="*/ 1862666 h 2152650"/>
              <a:gd name="connsiteX352" fmla="*/ 401653 w 3600448"/>
              <a:gd name="connsiteY352" fmla="*/ 1866370 h 2152650"/>
              <a:gd name="connsiteX353" fmla="*/ 401653 w 3600448"/>
              <a:gd name="connsiteY353" fmla="*/ 1873779 h 2152650"/>
              <a:gd name="connsiteX354" fmla="*/ 382912 w 3600448"/>
              <a:gd name="connsiteY354" fmla="*/ 1866370 h 2152650"/>
              <a:gd name="connsiteX355" fmla="*/ 367919 w 3600448"/>
              <a:gd name="connsiteY355" fmla="*/ 1877483 h 2152650"/>
              <a:gd name="connsiteX356" fmla="*/ 304198 w 3600448"/>
              <a:gd name="connsiteY356" fmla="*/ 1884891 h 2152650"/>
              <a:gd name="connsiteX357" fmla="*/ 298458 w 3600448"/>
              <a:gd name="connsiteY357" fmla="*/ 1884891 h 2152650"/>
              <a:gd name="connsiteX358" fmla="*/ 289192 w 3600448"/>
              <a:gd name="connsiteY358" fmla="*/ 1884891 h 2152650"/>
              <a:gd name="connsiteX359" fmla="*/ 304198 w 3600448"/>
              <a:gd name="connsiteY359" fmla="*/ 1870074 h 2152650"/>
              <a:gd name="connsiteX360" fmla="*/ 337932 w 3600448"/>
              <a:gd name="connsiteY360" fmla="*/ 1858962 h 2152650"/>
              <a:gd name="connsiteX361" fmla="*/ 427052 w 3600448"/>
              <a:gd name="connsiteY361" fmla="*/ 1856184 h 2152650"/>
              <a:gd name="connsiteX362" fmla="*/ 415940 w 3600448"/>
              <a:gd name="connsiteY362" fmla="*/ 1859756 h 2152650"/>
              <a:gd name="connsiteX363" fmla="*/ 415940 w 3600448"/>
              <a:gd name="connsiteY363" fmla="*/ 1863328 h 2152650"/>
              <a:gd name="connsiteX364" fmla="*/ 404828 w 3600448"/>
              <a:gd name="connsiteY364" fmla="*/ 1863328 h 2152650"/>
              <a:gd name="connsiteX365" fmla="*/ 427052 w 3600448"/>
              <a:gd name="connsiteY365" fmla="*/ 1856184 h 2152650"/>
              <a:gd name="connsiteX366" fmla="*/ 411706 w 3600448"/>
              <a:gd name="connsiteY366" fmla="*/ 1830387 h 2152650"/>
              <a:gd name="connsiteX367" fmla="*/ 419114 w 3600448"/>
              <a:gd name="connsiteY367" fmla="*/ 1833880 h 2152650"/>
              <a:gd name="connsiteX368" fmla="*/ 422819 w 3600448"/>
              <a:gd name="connsiteY368" fmla="*/ 1830387 h 2152650"/>
              <a:gd name="connsiteX369" fmla="*/ 426524 w 3600448"/>
              <a:gd name="connsiteY369" fmla="*/ 1840865 h 2152650"/>
              <a:gd name="connsiteX370" fmla="*/ 411706 w 3600448"/>
              <a:gd name="connsiteY370" fmla="*/ 1837372 h 2152650"/>
              <a:gd name="connsiteX371" fmla="*/ 411706 w 3600448"/>
              <a:gd name="connsiteY371" fmla="*/ 1830387 h 2152650"/>
              <a:gd name="connsiteX372" fmla="*/ 311959 w 3600448"/>
              <a:gd name="connsiteY372" fmla="*/ 1828641 h 2152650"/>
              <a:gd name="connsiteX373" fmla="*/ 319104 w 3600448"/>
              <a:gd name="connsiteY373" fmla="*/ 1830070 h 2152650"/>
              <a:gd name="connsiteX374" fmla="*/ 304815 w 3600448"/>
              <a:gd name="connsiteY374" fmla="*/ 1830070 h 2152650"/>
              <a:gd name="connsiteX375" fmla="*/ 311959 w 3600448"/>
              <a:gd name="connsiteY375" fmla="*/ 1828641 h 2152650"/>
              <a:gd name="connsiteX376" fmla="*/ 378377 w 3600448"/>
              <a:gd name="connsiteY376" fmla="*/ 1827970 h 2152650"/>
              <a:gd name="connsiteX377" fmla="*/ 383283 w 3600448"/>
              <a:gd name="connsiteY377" fmla="*/ 1831380 h 2152650"/>
              <a:gd name="connsiteX378" fmla="*/ 382830 w 3600448"/>
              <a:gd name="connsiteY378" fmla="*/ 1836737 h 2152650"/>
              <a:gd name="connsiteX379" fmla="*/ 368315 w 3600448"/>
              <a:gd name="connsiteY379" fmla="*/ 1833165 h 2152650"/>
              <a:gd name="connsiteX380" fmla="*/ 379201 w 3600448"/>
              <a:gd name="connsiteY380" fmla="*/ 1829594 h 2152650"/>
              <a:gd name="connsiteX381" fmla="*/ 375572 w 3600448"/>
              <a:gd name="connsiteY381" fmla="*/ 1826022 h 2152650"/>
              <a:gd name="connsiteX382" fmla="*/ 377750 w 3600448"/>
              <a:gd name="connsiteY382" fmla="*/ 1826736 h 2152650"/>
              <a:gd name="connsiteX383" fmla="*/ 378377 w 3600448"/>
              <a:gd name="connsiteY383" fmla="*/ 1827970 h 2152650"/>
              <a:gd name="connsiteX384" fmla="*/ 375572 w 3600448"/>
              <a:gd name="connsiteY384" fmla="*/ 1822450 h 2152650"/>
              <a:gd name="connsiteX385" fmla="*/ 386458 w 3600448"/>
              <a:gd name="connsiteY385" fmla="*/ 1829594 h 2152650"/>
              <a:gd name="connsiteX386" fmla="*/ 377750 w 3600448"/>
              <a:gd name="connsiteY386" fmla="*/ 1826736 h 2152650"/>
              <a:gd name="connsiteX387" fmla="*/ 274807 w 3600448"/>
              <a:gd name="connsiteY387" fmla="*/ 1811337 h 2152650"/>
              <a:gd name="connsiteX388" fmla="*/ 296879 w 3600448"/>
              <a:gd name="connsiteY388" fmla="*/ 1826154 h 2152650"/>
              <a:gd name="connsiteX389" fmla="*/ 227015 w 3600448"/>
              <a:gd name="connsiteY389" fmla="*/ 1833562 h 2152650"/>
              <a:gd name="connsiteX390" fmla="*/ 230692 w 3600448"/>
              <a:gd name="connsiteY390" fmla="*/ 1829858 h 2152650"/>
              <a:gd name="connsiteX391" fmla="*/ 230692 w 3600448"/>
              <a:gd name="connsiteY391" fmla="*/ 1826154 h 2152650"/>
              <a:gd name="connsiteX392" fmla="*/ 249073 w 3600448"/>
              <a:gd name="connsiteY392" fmla="*/ 1829858 h 2152650"/>
              <a:gd name="connsiteX393" fmla="*/ 256428 w 3600448"/>
              <a:gd name="connsiteY393" fmla="*/ 1822450 h 2152650"/>
              <a:gd name="connsiteX394" fmla="*/ 249073 w 3600448"/>
              <a:gd name="connsiteY394" fmla="*/ 1818745 h 2152650"/>
              <a:gd name="connsiteX395" fmla="*/ 278486 w 3600448"/>
              <a:gd name="connsiteY395" fmla="*/ 1818745 h 2152650"/>
              <a:gd name="connsiteX396" fmla="*/ 274807 w 3600448"/>
              <a:gd name="connsiteY396" fmla="*/ 1811337 h 2152650"/>
              <a:gd name="connsiteX397" fmla="*/ 736219 w 3600448"/>
              <a:gd name="connsiteY397" fmla="*/ 1803202 h 2152650"/>
              <a:gd name="connsiteX398" fmla="*/ 736219 w 3600448"/>
              <a:gd name="connsiteY398" fmla="*/ 1808163 h 2152650"/>
              <a:gd name="connsiteX399" fmla="*/ 725503 w 3600448"/>
              <a:gd name="connsiteY399" fmla="*/ 1804194 h 2152650"/>
              <a:gd name="connsiteX400" fmla="*/ 736219 w 3600448"/>
              <a:gd name="connsiteY400" fmla="*/ 1803202 h 2152650"/>
              <a:gd name="connsiteX401" fmla="*/ 488965 w 3600448"/>
              <a:gd name="connsiteY401" fmla="*/ 1801714 h 2152650"/>
              <a:gd name="connsiteX402" fmla="*/ 501664 w 3600448"/>
              <a:gd name="connsiteY402" fmla="*/ 1804194 h 2152650"/>
              <a:gd name="connsiteX403" fmla="*/ 476264 w 3600448"/>
              <a:gd name="connsiteY403" fmla="*/ 1808163 h 2152650"/>
              <a:gd name="connsiteX404" fmla="*/ 488965 w 3600448"/>
              <a:gd name="connsiteY404" fmla="*/ 1801714 h 2152650"/>
              <a:gd name="connsiteX405" fmla="*/ 772839 w 3600448"/>
              <a:gd name="connsiteY405" fmla="*/ 1788121 h 2152650"/>
              <a:gd name="connsiteX406" fmla="*/ 832875 w 3600448"/>
              <a:gd name="connsiteY406" fmla="*/ 1791891 h 2152650"/>
              <a:gd name="connsiteX407" fmla="*/ 836628 w 3600448"/>
              <a:gd name="connsiteY407" fmla="*/ 1799432 h 2152650"/>
              <a:gd name="connsiteX408" fmla="*/ 844131 w 3600448"/>
              <a:gd name="connsiteY408" fmla="*/ 1788121 h 2152650"/>
              <a:gd name="connsiteX409" fmla="*/ 877901 w 3600448"/>
              <a:gd name="connsiteY409" fmla="*/ 1791891 h 2152650"/>
              <a:gd name="connsiteX410" fmla="*/ 825371 w 3600448"/>
              <a:gd name="connsiteY410" fmla="*/ 1806972 h 2152650"/>
              <a:gd name="connsiteX411" fmla="*/ 814114 w 3600448"/>
              <a:gd name="connsiteY411" fmla="*/ 1799432 h 2152650"/>
              <a:gd name="connsiteX412" fmla="*/ 802857 w 3600448"/>
              <a:gd name="connsiteY412" fmla="*/ 1810743 h 2152650"/>
              <a:gd name="connsiteX413" fmla="*/ 761582 w 3600448"/>
              <a:gd name="connsiteY413" fmla="*/ 1810743 h 2152650"/>
              <a:gd name="connsiteX414" fmla="*/ 757830 w 3600448"/>
              <a:gd name="connsiteY414" fmla="*/ 1803202 h 2152650"/>
              <a:gd name="connsiteX415" fmla="*/ 769087 w 3600448"/>
              <a:gd name="connsiteY415" fmla="*/ 1799432 h 2152650"/>
              <a:gd name="connsiteX416" fmla="*/ 772839 w 3600448"/>
              <a:gd name="connsiteY416" fmla="*/ 1788121 h 2152650"/>
              <a:gd name="connsiteX417" fmla="*/ 715439 w 3600448"/>
              <a:gd name="connsiteY417" fmla="*/ 1785543 h 2152650"/>
              <a:gd name="connsiteX418" fmla="*/ 713652 w 3600448"/>
              <a:gd name="connsiteY418" fmla="*/ 1787773 h 2152650"/>
              <a:gd name="connsiteX419" fmla="*/ 710334 w 3600448"/>
              <a:gd name="connsiteY419" fmla="*/ 1796257 h 2152650"/>
              <a:gd name="connsiteX420" fmla="*/ 661033 w 3600448"/>
              <a:gd name="connsiteY420" fmla="*/ 1800027 h 2152650"/>
              <a:gd name="connsiteX421" fmla="*/ 664825 w 3600448"/>
              <a:gd name="connsiteY421" fmla="*/ 1788716 h 2152650"/>
              <a:gd name="connsiteX422" fmla="*/ 693742 w 3600448"/>
              <a:gd name="connsiteY422" fmla="*/ 1786831 h 2152650"/>
              <a:gd name="connsiteX423" fmla="*/ 716200 w 3600448"/>
              <a:gd name="connsiteY423" fmla="*/ 1784592 h 2152650"/>
              <a:gd name="connsiteX424" fmla="*/ 725504 w 3600448"/>
              <a:gd name="connsiteY424" fmla="*/ 1784946 h 2152650"/>
              <a:gd name="connsiteX425" fmla="*/ 715439 w 3600448"/>
              <a:gd name="connsiteY425" fmla="*/ 1785543 h 2152650"/>
              <a:gd name="connsiteX426" fmla="*/ 736615 w 3600448"/>
              <a:gd name="connsiteY426" fmla="*/ 1784350 h 2152650"/>
              <a:gd name="connsiteX427" fmla="*/ 742965 w 3600448"/>
              <a:gd name="connsiteY427" fmla="*/ 1792288 h 2152650"/>
              <a:gd name="connsiteX428" fmla="*/ 736615 w 3600448"/>
              <a:gd name="connsiteY428" fmla="*/ 1792288 h 2152650"/>
              <a:gd name="connsiteX429" fmla="*/ 1312340 w 3600448"/>
              <a:gd name="connsiteY429" fmla="*/ 1781704 h 2152650"/>
              <a:gd name="connsiteX430" fmla="*/ 1293820 w 3600448"/>
              <a:gd name="connsiteY430" fmla="*/ 1789112 h 2152650"/>
              <a:gd name="connsiteX431" fmla="*/ 1312340 w 3600448"/>
              <a:gd name="connsiteY431" fmla="*/ 1781704 h 2152650"/>
              <a:gd name="connsiteX432" fmla="*/ 222780 w 3600448"/>
              <a:gd name="connsiteY432" fmla="*/ 1762919 h 2152650"/>
              <a:gd name="connsiteX433" fmla="*/ 225348 w 3600448"/>
              <a:gd name="connsiteY433" fmla="*/ 1770337 h 2152650"/>
              <a:gd name="connsiteX434" fmla="*/ 222320 w 3600448"/>
              <a:gd name="connsiteY434" fmla="*/ 1768277 h 2152650"/>
              <a:gd name="connsiteX435" fmla="*/ 222780 w 3600448"/>
              <a:gd name="connsiteY435" fmla="*/ 1762919 h 2152650"/>
              <a:gd name="connsiteX436" fmla="*/ 687404 w 3600448"/>
              <a:gd name="connsiteY436" fmla="*/ 1755775 h 2152650"/>
              <a:gd name="connsiteX437" fmla="*/ 695342 w 3600448"/>
              <a:gd name="connsiteY437" fmla="*/ 1762125 h 2152650"/>
              <a:gd name="connsiteX438" fmla="*/ 684229 w 3600448"/>
              <a:gd name="connsiteY438" fmla="*/ 1758950 h 2152650"/>
              <a:gd name="connsiteX439" fmla="*/ 241302 w 3600448"/>
              <a:gd name="connsiteY439" fmla="*/ 1755775 h 2152650"/>
              <a:gd name="connsiteX440" fmla="*/ 252414 w 3600448"/>
              <a:gd name="connsiteY440" fmla="*/ 1766491 h 2152650"/>
              <a:gd name="connsiteX441" fmla="*/ 230192 w 3600448"/>
              <a:gd name="connsiteY441" fmla="*/ 1784350 h 2152650"/>
              <a:gd name="connsiteX442" fmla="*/ 225348 w 3600448"/>
              <a:gd name="connsiteY442" fmla="*/ 1770337 h 2152650"/>
              <a:gd name="connsiteX443" fmla="*/ 230192 w 3600448"/>
              <a:gd name="connsiteY443" fmla="*/ 1773635 h 2152650"/>
              <a:gd name="connsiteX444" fmla="*/ 230192 w 3600448"/>
              <a:gd name="connsiteY444" fmla="*/ 1766491 h 2152650"/>
              <a:gd name="connsiteX445" fmla="*/ 241302 w 3600448"/>
              <a:gd name="connsiteY445" fmla="*/ 1755775 h 2152650"/>
              <a:gd name="connsiteX446" fmla="*/ 656184 w 3600448"/>
              <a:gd name="connsiteY446" fmla="*/ 1755514 h 2152650"/>
              <a:gd name="connsiteX447" fmla="*/ 657855 w 3600448"/>
              <a:gd name="connsiteY447" fmla="*/ 1755577 h 2152650"/>
              <a:gd name="connsiteX448" fmla="*/ 660040 w 3600448"/>
              <a:gd name="connsiteY448" fmla="*/ 1756036 h 2152650"/>
              <a:gd name="connsiteX449" fmla="*/ 657210 w 3600448"/>
              <a:gd name="connsiteY449" fmla="*/ 1756559 h 2152650"/>
              <a:gd name="connsiteX450" fmla="*/ 601679 w 3600448"/>
              <a:gd name="connsiteY450" fmla="*/ 1751647 h 2152650"/>
              <a:gd name="connsiteX451" fmla="*/ 623904 w 3600448"/>
              <a:gd name="connsiteY451" fmla="*/ 1759267 h 2152650"/>
              <a:gd name="connsiteX452" fmla="*/ 601679 w 3600448"/>
              <a:gd name="connsiteY452" fmla="*/ 1755457 h 2152650"/>
              <a:gd name="connsiteX453" fmla="*/ 601679 w 3600448"/>
              <a:gd name="connsiteY453" fmla="*/ 1751647 h 2152650"/>
              <a:gd name="connsiteX454" fmla="*/ 651699 w 3600448"/>
              <a:gd name="connsiteY454" fmla="*/ 1750228 h 2152650"/>
              <a:gd name="connsiteX455" fmla="*/ 654103 w 3600448"/>
              <a:gd name="connsiteY455" fmla="*/ 1753394 h 2152650"/>
              <a:gd name="connsiteX456" fmla="*/ 656184 w 3600448"/>
              <a:gd name="connsiteY456" fmla="*/ 1755514 h 2152650"/>
              <a:gd name="connsiteX457" fmla="*/ 646129 w 3600448"/>
              <a:gd name="connsiteY457" fmla="*/ 1755140 h 2152650"/>
              <a:gd name="connsiteX458" fmla="*/ 646129 w 3600448"/>
              <a:gd name="connsiteY458" fmla="*/ 1751647 h 2152650"/>
              <a:gd name="connsiteX459" fmla="*/ 651699 w 3600448"/>
              <a:gd name="connsiteY459" fmla="*/ 1750228 h 2152650"/>
              <a:gd name="connsiteX460" fmla="*/ 1204605 w 3600448"/>
              <a:gd name="connsiteY460" fmla="*/ 1744662 h 2152650"/>
              <a:gd name="connsiteX461" fmla="*/ 1208097 w 3600448"/>
              <a:gd name="connsiteY461" fmla="*/ 1751012 h 2152650"/>
              <a:gd name="connsiteX462" fmla="*/ 1206788 w 3600448"/>
              <a:gd name="connsiteY462" fmla="*/ 1751012 h 2152650"/>
              <a:gd name="connsiteX463" fmla="*/ 1198929 w 3600448"/>
              <a:gd name="connsiteY463" fmla="*/ 1751012 h 2152650"/>
              <a:gd name="connsiteX464" fmla="*/ 1197620 w 3600448"/>
              <a:gd name="connsiteY464" fmla="*/ 1751012 h 2152650"/>
              <a:gd name="connsiteX465" fmla="*/ 1204605 w 3600448"/>
              <a:gd name="connsiteY465" fmla="*/ 1744662 h 2152650"/>
              <a:gd name="connsiteX466" fmla="*/ 679900 w 3600448"/>
              <a:gd name="connsiteY466" fmla="*/ 1744662 h 2152650"/>
              <a:gd name="connsiteX467" fmla="*/ 672395 w 3600448"/>
              <a:gd name="connsiteY467" fmla="*/ 1758633 h 2152650"/>
              <a:gd name="connsiteX468" fmla="*/ 660040 w 3600448"/>
              <a:gd name="connsiteY468" fmla="*/ 1756036 h 2152650"/>
              <a:gd name="connsiteX469" fmla="*/ 664890 w 3600448"/>
              <a:gd name="connsiteY469" fmla="*/ 1755140 h 2152650"/>
              <a:gd name="connsiteX470" fmla="*/ 664890 w 3600448"/>
              <a:gd name="connsiteY470" fmla="*/ 1754267 h 2152650"/>
              <a:gd name="connsiteX471" fmla="*/ 664890 w 3600448"/>
              <a:gd name="connsiteY471" fmla="*/ 1751647 h 2152650"/>
              <a:gd name="connsiteX472" fmla="*/ 679900 w 3600448"/>
              <a:gd name="connsiteY472" fmla="*/ 1744662 h 2152650"/>
              <a:gd name="connsiteX473" fmla="*/ 516349 w 3600448"/>
              <a:gd name="connsiteY473" fmla="*/ 1739900 h 2152650"/>
              <a:gd name="connsiteX474" fmla="*/ 523891 w 3600448"/>
              <a:gd name="connsiteY474" fmla="*/ 1747520 h 2152650"/>
              <a:gd name="connsiteX475" fmla="*/ 493728 w 3600448"/>
              <a:gd name="connsiteY475" fmla="*/ 1743710 h 2152650"/>
              <a:gd name="connsiteX476" fmla="*/ 516349 w 3600448"/>
              <a:gd name="connsiteY476" fmla="*/ 1739900 h 2152650"/>
              <a:gd name="connsiteX477" fmla="*/ 1132816 w 3600448"/>
              <a:gd name="connsiteY477" fmla="*/ 1738996 h 2152650"/>
              <a:gd name="connsiteX478" fmla="*/ 1132434 w 3600448"/>
              <a:gd name="connsiteY478" fmla="*/ 1739362 h 2152650"/>
              <a:gd name="connsiteX479" fmla="*/ 1122373 w 3600448"/>
              <a:gd name="connsiteY479" fmla="*/ 1740808 h 2152650"/>
              <a:gd name="connsiteX480" fmla="*/ 706454 w 3600448"/>
              <a:gd name="connsiteY480" fmla="*/ 1736725 h 2152650"/>
              <a:gd name="connsiteX481" fmla="*/ 720742 w 3600448"/>
              <a:gd name="connsiteY481" fmla="*/ 1736725 h 2152650"/>
              <a:gd name="connsiteX482" fmla="*/ 706454 w 3600448"/>
              <a:gd name="connsiteY482" fmla="*/ 1736725 h 2152650"/>
              <a:gd name="connsiteX483" fmla="*/ 545774 w 3600448"/>
              <a:gd name="connsiteY483" fmla="*/ 1733550 h 2152650"/>
              <a:gd name="connsiteX484" fmla="*/ 549516 w 3600448"/>
              <a:gd name="connsiteY484" fmla="*/ 1740535 h 2152650"/>
              <a:gd name="connsiteX485" fmla="*/ 579455 w 3600448"/>
              <a:gd name="connsiteY485" fmla="*/ 1740535 h 2152650"/>
              <a:gd name="connsiteX486" fmla="*/ 553259 w 3600448"/>
              <a:gd name="connsiteY486" fmla="*/ 1751013 h 2152650"/>
              <a:gd name="connsiteX487" fmla="*/ 527066 w 3600448"/>
              <a:gd name="connsiteY487" fmla="*/ 1747521 h 2152650"/>
              <a:gd name="connsiteX488" fmla="*/ 538290 w 3600448"/>
              <a:gd name="connsiteY488" fmla="*/ 1740535 h 2152650"/>
              <a:gd name="connsiteX489" fmla="*/ 527066 w 3600448"/>
              <a:gd name="connsiteY489" fmla="*/ 1737043 h 2152650"/>
              <a:gd name="connsiteX490" fmla="*/ 545774 w 3600448"/>
              <a:gd name="connsiteY490" fmla="*/ 1733550 h 2152650"/>
              <a:gd name="connsiteX491" fmla="*/ 937591 w 3600448"/>
              <a:gd name="connsiteY491" fmla="*/ 1732491 h 2152650"/>
              <a:gd name="connsiteX492" fmla="*/ 926161 w 3600448"/>
              <a:gd name="connsiteY492" fmla="*/ 1739900 h 2152650"/>
              <a:gd name="connsiteX493" fmla="*/ 937591 w 3600448"/>
              <a:gd name="connsiteY493" fmla="*/ 1732491 h 2152650"/>
              <a:gd name="connsiteX494" fmla="*/ 963541 w 3600448"/>
              <a:gd name="connsiteY494" fmla="*/ 1728264 h 2152650"/>
              <a:gd name="connsiteX495" fmla="*/ 964023 w 3600448"/>
              <a:gd name="connsiteY495" fmla="*/ 1728342 h 2152650"/>
              <a:gd name="connsiteX496" fmla="*/ 966801 w 3600448"/>
              <a:gd name="connsiteY496" fmla="*/ 1728788 h 2152650"/>
              <a:gd name="connsiteX497" fmla="*/ 963097 w 3600448"/>
              <a:gd name="connsiteY497" fmla="*/ 1728788 h 2152650"/>
              <a:gd name="connsiteX498" fmla="*/ 560405 w 3600448"/>
              <a:gd name="connsiteY498" fmla="*/ 1722437 h 2152650"/>
              <a:gd name="connsiteX499" fmla="*/ 568343 w 3600448"/>
              <a:gd name="connsiteY499" fmla="*/ 1722437 h 2152650"/>
              <a:gd name="connsiteX500" fmla="*/ 560405 w 3600448"/>
              <a:gd name="connsiteY500" fmla="*/ 1725612 h 2152650"/>
              <a:gd name="connsiteX501" fmla="*/ 1149043 w 3600448"/>
              <a:gd name="connsiteY501" fmla="*/ 1717675 h 2152650"/>
              <a:gd name="connsiteX502" fmla="*/ 1160473 w 3600448"/>
              <a:gd name="connsiteY502" fmla="*/ 1729241 h 2152650"/>
              <a:gd name="connsiteX503" fmla="*/ 1152853 w 3600448"/>
              <a:gd name="connsiteY503" fmla="*/ 1740808 h 2152650"/>
              <a:gd name="connsiteX504" fmla="*/ 1139042 w 3600448"/>
              <a:gd name="connsiteY504" fmla="*/ 1737916 h 2152650"/>
              <a:gd name="connsiteX505" fmla="*/ 1132816 w 3600448"/>
              <a:gd name="connsiteY505" fmla="*/ 1738996 h 2152650"/>
              <a:gd name="connsiteX506" fmla="*/ 1139994 w 3600448"/>
              <a:gd name="connsiteY506" fmla="*/ 1732133 h 2152650"/>
              <a:gd name="connsiteX507" fmla="*/ 1149043 w 3600448"/>
              <a:gd name="connsiteY507" fmla="*/ 1717675 h 2152650"/>
              <a:gd name="connsiteX508" fmla="*/ 627608 w 3600448"/>
              <a:gd name="connsiteY508" fmla="*/ 1717675 h 2152650"/>
              <a:gd name="connsiteX509" fmla="*/ 623904 w 3600448"/>
              <a:gd name="connsiteY509" fmla="*/ 1729105 h 2152650"/>
              <a:gd name="connsiteX510" fmla="*/ 657242 w 3600448"/>
              <a:gd name="connsiteY510" fmla="*/ 1736725 h 2152650"/>
              <a:gd name="connsiteX511" fmla="*/ 631312 w 3600448"/>
              <a:gd name="connsiteY511" fmla="*/ 1748155 h 2152650"/>
              <a:gd name="connsiteX512" fmla="*/ 638721 w 3600448"/>
              <a:gd name="connsiteY512" fmla="*/ 1748155 h 2152650"/>
              <a:gd name="connsiteX513" fmla="*/ 635017 w 3600448"/>
              <a:gd name="connsiteY513" fmla="*/ 1755775 h 2152650"/>
              <a:gd name="connsiteX514" fmla="*/ 631312 w 3600448"/>
              <a:gd name="connsiteY514" fmla="*/ 1740535 h 2152650"/>
              <a:gd name="connsiteX515" fmla="*/ 601679 w 3600448"/>
              <a:gd name="connsiteY515" fmla="*/ 1740535 h 2152650"/>
              <a:gd name="connsiteX516" fmla="*/ 605383 w 3600448"/>
              <a:gd name="connsiteY516" fmla="*/ 1740535 h 2152650"/>
              <a:gd name="connsiteX517" fmla="*/ 597975 w 3600448"/>
              <a:gd name="connsiteY517" fmla="*/ 1744345 h 2152650"/>
              <a:gd name="connsiteX518" fmla="*/ 605383 w 3600448"/>
              <a:gd name="connsiteY518" fmla="*/ 1729105 h 2152650"/>
              <a:gd name="connsiteX519" fmla="*/ 616496 w 3600448"/>
              <a:gd name="connsiteY519" fmla="*/ 1729105 h 2152650"/>
              <a:gd name="connsiteX520" fmla="*/ 627608 w 3600448"/>
              <a:gd name="connsiteY520" fmla="*/ 1717675 h 2152650"/>
              <a:gd name="connsiteX521" fmla="*/ 963097 w 3600448"/>
              <a:gd name="connsiteY521" fmla="*/ 1714500 h 2152650"/>
              <a:gd name="connsiteX522" fmla="*/ 971431 w 3600448"/>
              <a:gd name="connsiteY522" fmla="*/ 1718965 h 2152650"/>
              <a:gd name="connsiteX523" fmla="*/ 963541 w 3600448"/>
              <a:gd name="connsiteY523" fmla="*/ 1728264 h 2152650"/>
              <a:gd name="connsiteX524" fmla="*/ 944576 w 3600448"/>
              <a:gd name="connsiteY524" fmla="*/ 1725216 h 2152650"/>
              <a:gd name="connsiteX525" fmla="*/ 963097 w 3600448"/>
              <a:gd name="connsiteY525" fmla="*/ 1721644 h 2152650"/>
              <a:gd name="connsiteX526" fmla="*/ 963097 w 3600448"/>
              <a:gd name="connsiteY526" fmla="*/ 1714500 h 2152650"/>
              <a:gd name="connsiteX527" fmla="*/ 944576 w 3600448"/>
              <a:gd name="connsiteY527" fmla="*/ 1711325 h 2152650"/>
              <a:gd name="connsiteX528" fmla="*/ 955689 w 3600448"/>
              <a:gd name="connsiteY528" fmla="*/ 1714500 h 2152650"/>
              <a:gd name="connsiteX529" fmla="*/ 947751 w 3600448"/>
              <a:gd name="connsiteY529" fmla="*/ 1714500 h 2152650"/>
              <a:gd name="connsiteX530" fmla="*/ 512778 w 3600448"/>
              <a:gd name="connsiteY530" fmla="*/ 1706562 h 2152650"/>
              <a:gd name="connsiteX531" fmla="*/ 520716 w 3600448"/>
              <a:gd name="connsiteY531" fmla="*/ 1711324 h 2152650"/>
              <a:gd name="connsiteX532" fmla="*/ 512778 w 3600448"/>
              <a:gd name="connsiteY532" fmla="*/ 1714499 h 2152650"/>
              <a:gd name="connsiteX533" fmla="*/ 919971 w 3600448"/>
              <a:gd name="connsiteY533" fmla="*/ 1706232 h 2152650"/>
              <a:gd name="connsiteX534" fmla="*/ 921822 w 3600448"/>
              <a:gd name="connsiteY534" fmla="*/ 1707621 h 2152650"/>
              <a:gd name="connsiteX535" fmla="*/ 918118 w 3600448"/>
              <a:gd name="connsiteY535" fmla="*/ 1707621 h 2152650"/>
              <a:gd name="connsiteX536" fmla="*/ 919971 w 3600448"/>
              <a:gd name="connsiteY536" fmla="*/ 1706232 h 2152650"/>
              <a:gd name="connsiteX537" fmla="*/ 1249901 w 3600448"/>
              <a:gd name="connsiteY537" fmla="*/ 1703387 h 2152650"/>
              <a:gd name="connsiteX538" fmla="*/ 1257309 w 3600448"/>
              <a:gd name="connsiteY538" fmla="*/ 1707356 h 2152650"/>
              <a:gd name="connsiteX539" fmla="*/ 1246197 w 3600448"/>
              <a:gd name="connsiteY539" fmla="*/ 1711324 h 2152650"/>
              <a:gd name="connsiteX540" fmla="*/ 1249901 w 3600448"/>
              <a:gd name="connsiteY540" fmla="*/ 1703387 h 2152650"/>
              <a:gd name="connsiteX541" fmla="*/ 1223972 w 3600448"/>
              <a:gd name="connsiteY541" fmla="*/ 1700212 h 2152650"/>
              <a:gd name="connsiteX542" fmla="*/ 1242492 w 3600448"/>
              <a:gd name="connsiteY542" fmla="*/ 1707620 h 2152650"/>
              <a:gd name="connsiteX543" fmla="*/ 1235084 w 3600448"/>
              <a:gd name="connsiteY543" fmla="*/ 1718733 h 2152650"/>
              <a:gd name="connsiteX544" fmla="*/ 1242492 w 3600448"/>
              <a:gd name="connsiteY544" fmla="*/ 1718733 h 2152650"/>
              <a:gd name="connsiteX545" fmla="*/ 1231380 w 3600448"/>
              <a:gd name="connsiteY545" fmla="*/ 1726141 h 2152650"/>
              <a:gd name="connsiteX546" fmla="*/ 1235084 w 3600448"/>
              <a:gd name="connsiteY546" fmla="*/ 1726141 h 2152650"/>
              <a:gd name="connsiteX547" fmla="*/ 1216563 w 3600448"/>
              <a:gd name="connsiteY547" fmla="*/ 1722437 h 2152650"/>
              <a:gd name="connsiteX548" fmla="*/ 1190634 w 3600448"/>
              <a:gd name="connsiteY548" fmla="*/ 1726141 h 2152650"/>
              <a:gd name="connsiteX549" fmla="*/ 1216563 w 3600448"/>
              <a:gd name="connsiteY549" fmla="*/ 1718733 h 2152650"/>
              <a:gd name="connsiteX550" fmla="*/ 1209155 w 3600448"/>
              <a:gd name="connsiteY550" fmla="*/ 1707620 h 2152650"/>
              <a:gd name="connsiteX551" fmla="*/ 1223972 w 3600448"/>
              <a:gd name="connsiteY551" fmla="*/ 1711324 h 2152650"/>
              <a:gd name="connsiteX552" fmla="*/ 1223972 w 3600448"/>
              <a:gd name="connsiteY552" fmla="*/ 1700212 h 2152650"/>
              <a:gd name="connsiteX553" fmla="*/ 914414 w 3600448"/>
              <a:gd name="connsiteY553" fmla="*/ 1700212 h 2152650"/>
              <a:gd name="connsiteX554" fmla="*/ 936639 w 3600448"/>
              <a:gd name="connsiteY554" fmla="*/ 1707621 h 2152650"/>
              <a:gd name="connsiteX555" fmla="*/ 925989 w 3600448"/>
              <a:gd name="connsiteY555" fmla="*/ 1707621 h 2152650"/>
              <a:gd name="connsiteX556" fmla="*/ 921823 w 3600448"/>
              <a:gd name="connsiteY556" fmla="*/ 1707621 h 2152650"/>
              <a:gd name="connsiteX557" fmla="*/ 921822 w 3600448"/>
              <a:gd name="connsiteY557" fmla="*/ 1707621 h 2152650"/>
              <a:gd name="connsiteX558" fmla="*/ 884632 w 3600448"/>
              <a:gd name="connsiteY558" fmla="*/ 1696984 h 2152650"/>
              <a:gd name="connsiteX559" fmla="*/ 885707 w 3600448"/>
              <a:gd name="connsiteY559" fmla="*/ 1698611 h 2152650"/>
              <a:gd name="connsiteX560" fmla="*/ 884781 w 3600448"/>
              <a:gd name="connsiteY560" fmla="*/ 1699079 h 2152650"/>
              <a:gd name="connsiteX561" fmla="*/ 1093799 w 3600448"/>
              <a:gd name="connsiteY561" fmla="*/ 1695450 h 2152650"/>
              <a:gd name="connsiteX562" fmla="*/ 1090094 w 3600448"/>
              <a:gd name="connsiteY562" fmla="*/ 1699419 h 2152650"/>
              <a:gd name="connsiteX563" fmla="*/ 1082689 w 3600448"/>
              <a:gd name="connsiteY563" fmla="*/ 1703388 h 2152650"/>
              <a:gd name="connsiteX564" fmla="*/ 1093799 w 3600448"/>
              <a:gd name="connsiteY564" fmla="*/ 1695450 h 2152650"/>
              <a:gd name="connsiteX565" fmla="*/ 881076 w 3600448"/>
              <a:gd name="connsiteY565" fmla="*/ 1691595 h 2152650"/>
              <a:gd name="connsiteX566" fmla="*/ 884318 w 3600448"/>
              <a:gd name="connsiteY566" fmla="*/ 1692531 h 2152650"/>
              <a:gd name="connsiteX567" fmla="*/ 884632 w 3600448"/>
              <a:gd name="connsiteY567" fmla="*/ 1696984 h 2152650"/>
              <a:gd name="connsiteX568" fmla="*/ 351581 w 3600448"/>
              <a:gd name="connsiteY568" fmla="*/ 1687314 h 2152650"/>
              <a:gd name="connsiteX569" fmla="*/ 356674 w 3600448"/>
              <a:gd name="connsiteY569" fmla="*/ 1692275 h 2152650"/>
              <a:gd name="connsiteX570" fmla="*/ 349266 w 3600448"/>
              <a:gd name="connsiteY570" fmla="*/ 1700212 h 2152650"/>
              <a:gd name="connsiteX571" fmla="*/ 341859 w 3600448"/>
              <a:gd name="connsiteY571" fmla="*/ 1696243 h 2152650"/>
              <a:gd name="connsiteX572" fmla="*/ 330746 w 3600448"/>
              <a:gd name="connsiteY572" fmla="*/ 1700212 h 2152650"/>
              <a:gd name="connsiteX573" fmla="*/ 315929 w 3600448"/>
              <a:gd name="connsiteY573" fmla="*/ 1696243 h 2152650"/>
              <a:gd name="connsiteX574" fmla="*/ 338153 w 3600448"/>
              <a:gd name="connsiteY574" fmla="*/ 1688306 h 2152650"/>
              <a:gd name="connsiteX575" fmla="*/ 351581 w 3600448"/>
              <a:gd name="connsiteY575" fmla="*/ 1687314 h 2152650"/>
              <a:gd name="connsiteX576" fmla="*/ 1303635 w 3600448"/>
              <a:gd name="connsiteY576" fmla="*/ 1685755 h 2152650"/>
              <a:gd name="connsiteX577" fmla="*/ 1323983 w 3600448"/>
              <a:gd name="connsiteY577" fmla="*/ 1692502 h 2152650"/>
              <a:gd name="connsiteX578" fmla="*/ 1274771 w 3600448"/>
              <a:gd name="connsiteY578" fmla="*/ 1696357 h 2152650"/>
              <a:gd name="connsiteX579" fmla="*/ 1303635 w 3600448"/>
              <a:gd name="connsiteY579" fmla="*/ 1685755 h 2152650"/>
              <a:gd name="connsiteX580" fmla="*/ 517012 w 3600448"/>
              <a:gd name="connsiteY580" fmla="*/ 1681162 h 2152650"/>
              <a:gd name="connsiteX581" fmla="*/ 554053 w 3600448"/>
              <a:gd name="connsiteY581" fmla="*/ 1699683 h 2152650"/>
              <a:gd name="connsiteX582" fmla="*/ 531829 w 3600448"/>
              <a:gd name="connsiteY582" fmla="*/ 1699683 h 2152650"/>
              <a:gd name="connsiteX583" fmla="*/ 524420 w 3600448"/>
              <a:gd name="connsiteY583" fmla="*/ 1684866 h 2152650"/>
              <a:gd name="connsiteX584" fmla="*/ 517012 w 3600448"/>
              <a:gd name="connsiteY584" fmla="*/ 1688570 h 2152650"/>
              <a:gd name="connsiteX585" fmla="*/ 382921 w 3600448"/>
              <a:gd name="connsiteY585" fmla="*/ 1681162 h 2152650"/>
              <a:gd name="connsiteX586" fmla="*/ 389907 w 3600448"/>
              <a:gd name="connsiteY586" fmla="*/ 1692274 h 2152650"/>
              <a:gd name="connsiteX587" fmla="*/ 379429 w 3600448"/>
              <a:gd name="connsiteY587" fmla="*/ 1688570 h 2152650"/>
              <a:gd name="connsiteX588" fmla="*/ 386414 w 3600448"/>
              <a:gd name="connsiteY588" fmla="*/ 1688570 h 2152650"/>
              <a:gd name="connsiteX589" fmla="*/ 382921 w 3600448"/>
              <a:gd name="connsiteY589" fmla="*/ 1681162 h 2152650"/>
              <a:gd name="connsiteX590" fmla="*/ 862026 w 3600448"/>
              <a:gd name="connsiteY590" fmla="*/ 1677987 h 2152650"/>
              <a:gd name="connsiteX591" fmla="*/ 873140 w 3600448"/>
              <a:gd name="connsiteY591" fmla="*/ 1681162 h 2152650"/>
              <a:gd name="connsiteX592" fmla="*/ 862026 w 3600448"/>
              <a:gd name="connsiteY592" fmla="*/ 1681162 h 2152650"/>
              <a:gd name="connsiteX593" fmla="*/ 1063638 w 3600448"/>
              <a:gd name="connsiteY593" fmla="*/ 1677353 h 2152650"/>
              <a:gd name="connsiteX594" fmla="*/ 1069640 w 3600448"/>
              <a:gd name="connsiteY594" fmla="*/ 1677638 h 2152650"/>
              <a:gd name="connsiteX595" fmla="*/ 1068269 w 3600448"/>
              <a:gd name="connsiteY595" fmla="*/ 1678226 h 2152650"/>
              <a:gd name="connsiteX596" fmla="*/ 1063638 w 3600448"/>
              <a:gd name="connsiteY596" fmla="*/ 1677353 h 2152650"/>
              <a:gd name="connsiteX597" fmla="*/ 1070690 w 3600448"/>
              <a:gd name="connsiteY597" fmla="*/ 1677188 h 2152650"/>
              <a:gd name="connsiteX598" fmla="*/ 1070526 w 3600448"/>
              <a:gd name="connsiteY598" fmla="*/ 1677680 h 2152650"/>
              <a:gd name="connsiteX599" fmla="*/ 1069640 w 3600448"/>
              <a:gd name="connsiteY599" fmla="*/ 1677638 h 2152650"/>
              <a:gd name="connsiteX600" fmla="*/ 981088 w 3600448"/>
              <a:gd name="connsiteY600" fmla="*/ 1677081 h 2152650"/>
              <a:gd name="connsiteX601" fmla="*/ 959317 w 3600448"/>
              <a:gd name="connsiteY601" fmla="*/ 1680936 h 2152650"/>
              <a:gd name="connsiteX602" fmla="*/ 981088 w 3600448"/>
              <a:gd name="connsiteY602" fmla="*/ 1677081 h 2152650"/>
              <a:gd name="connsiteX603" fmla="*/ 1290645 w 3600448"/>
              <a:gd name="connsiteY603" fmla="*/ 1673225 h 2152650"/>
              <a:gd name="connsiteX604" fmla="*/ 1271596 w 3600448"/>
              <a:gd name="connsiteY604" fmla="*/ 1681162 h 2152650"/>
              <a:gd name="connsiteX605" fmla="*/ 1271596 w 3600448"/>
              <a:gd name="connsiteY605" fmla="*/ 1677987 h 2152650"/>
              <a:gd name="connsiteX606" fmla="*/ 661476 w 3600448"/>
              <a:gd name="connsiteY606" fmla="*/ 1673225 h 2152650"/>
              <a:gd name="connsiteX607" fmla="*/ 661476 w 3600448"/>
              <a:gd name="connsiteY607" fmla="*/ 1681163 h 2152650"/>
              <a:gd name="connsiteX608" fmla="*/ 657771 w 3600448"/>
              <a:gd name="connsiteY608" fmla="*/ 1677194 h 2152650"/>
              <a:gd name="connsiteX609" fmla="*/ 642955 w 3600448"/>
              <a:gd name="connsiteY609" fmla="*/ 1681163 h 2152650"/>
              <a:gd name="connsiteX610" fmla="*/ 661476 w 3600448"/>
              <a:gd name="connsiteY610" fmla="*/ 1673225 h 2152650"/>
              <a:gd name="connsiteX611" fmla="*/ 1071047 w 3600448"/>
              <a:gd name="connsiteY611" fmla="*/ 1666875 h 2152650"/>
              <a:gd name="connsiteX612" fmla="*/ 1085861 w 3600448"/>
              <a:gd name="connsiteY612" fmla="*/ 1666875 h 2152650"/>
              <a:gd name="connsiteX613" fmla="*/ 1078455 w 3600448"/>
              <a:gd name="connsiteY613" fmla="*/ 1673860 h 2152650"/>
              <a:gd name="connsiteX614" fmla="*/ 1070690 w 3600448"/>
              <a:gd name="connsiteY614" fmla="*/ 1677188 h 2152650"/>
              <a:gd name="connsiteX615" fmla="*/ 1071510 w 3600448"/>
              <a:gd name="connsiteY615" fmla="*/ 1674733 h 2152650"/>
              <a:gd name="connsiteX616" fmla="*/ 1071047 w 3600448"/>
              <a:gd name="connsiteY616" fmla="*/ 1666875 h 2152650"/>
              <a:gd name="connsiteX617" fmla="*/ 1044860 w 3600448"/>
              <a:gd name="connsiteY617" fmla="*/ 1666875 h 2152650"/>
              <a:gd name="connsiteX618" fmla="*/ 1067176 w 3600448"/>
              <a:gd name="connsiteY618" fmla="*/ 1688856 h 2152650"/>
              <a:gd name="connsiteX619" fmla="*/ 1078334 w 3600448"/>
              <a:gd name="connsiteY619" fmla="*/ 1681529 h 2152650"/>
              <a:gd name="connsiteX620" fmla="*/ 1082053 w 3600448"/>
              <a:gd name="connsiteY620" fmla="*/ 1685192 h 2152650"/>
              <a:gd name="connsiteX621" fmla="*/ 1104367 w 3600448"/>
              <a:gd name="connsiteY621" fmla="*/ 1677866 h 2152650"/>
              <a:gd name="connsiteX622" fmla="*/ 1085771 w 3600448"/>
              <a:gd name="connsiteY622" fmla="*/ 1692519 h 2152650"/>
              <a:gd name="connsiteX623" fmla="*/ 1075545 w 3600448"/>
              <a:gd name="connsiteY623" fmla="*/ 1692519 h 2152650"/>
              <a:gd name="connsiteX624" fmla="*/ 1067176 w 3600448"/>
              <a:gd name="connsiteY624" fmla="*/ 1692519 h 2152650"/>
              <a:gd name="connsiteX625" fmla="*/ 1037422 w 3600448"/>
              <a:gd name="connsiteY625" fmla="*/ 1710837 h 2152650"/>
              <a:gd name="connsiteX626" fmla="*/ 977913 w 3600448"/>
              <a:gd name="connsiteY626" fmla="*/ 1714500 h 2152650"/>
              <a:gd name="connsiteX627" fmla="*/ 989071 w 3600448"/>
              <a:gd name="connsiteY627" fmla="*/ 1703510 h 2152650"/>
              <a:gd name="connsiteX628" fmla="*/ 981633 w 3600448"/>
              <a:gd name="connsiteY628" fmla="*/ 1703510 h 2152650"/>
              <a:gd name="connsiteX629" fmla="*/ 1007668 w 3600448"/>
              <a:gd name="connsiteY629" fmla="*/ 1696183 h 2152650"/>
              <a:gd name="connsiteX630" fmla="*/ 1044860 w 3600448"/>
              <a:gd name="connsiteY630" fmla="*/ 1666875 h 2152650"/>
              <a:gd name="connsiteX631" fmla="*/ 934728 w 3600448"/>
              <a:gd name="connsiteY631" fmla="*/ 1659730 h 2152650"/>
              <a:gd name="connsiteX632" fmla="*/ 940343 w 3600448"/>
              <a:gd name="connsiteY632" fmla="*/ 1661659 h 2152650"/>
              <a:gd name="connsiteX633" fmla="*/ 933469 w 3600448"/>
              <a:gd name="connsiteY633" fmla="*/ 1660434 h 2152650"/>
              <a:gd name="connsiteX634" fmla="*/ 962567 w 3600448"/>
              <a:gd name="connsiteY634" fmla="*/ 1657917 h 2152650"/>
              <a:gd name="connsiteX635" fmla="*/ 955159 w 3600448"/>
              <a:gd name="connsiteY635" fmla="*/ 1669143 h 2152650"/>
              <a:gd name="connsiteX636" fmla="*/ 936638 w 3600448"/>
              <a:gd name="connsiteY636" fmla="*/ 1676627 h 2152650"/>
              <a:gd name="connsiteX637" fmla="*/ 951455 w 3600448"/>
              <a:gd name="connsiteY637" fmla="*/ 1687853 h 2152650"/>
              <a:gd name="connsiteX638" fmla="*/ 932934 w 3600448"/>
              <a:gd name="connsiteY638" fmla="*/ 1687853 h 2152650"/>
              <a:gd name="connsiteX639" fmla="*/ 936638 w 3600448"/>
              <a:gd name="connsiteY639" fmla="*/ 1684111 h 2152650"/>
              <a:gd name="connsiteX640" fmla="*/ 914414 w 3600448"/>
              <a:gd name="connsiteY640" fmla="*/ 1691595 h 2152650"/>
              <a:gd name="connsiteX641" fmla="*/ 921822 w 3600448"/>
              <a:gd name="connsiteY641" fmla="*/ 1695337 h 2152650"/>
              <a:gd name="connsiteX642" fmla="*/ 888485 w 3600448"/>
              <a:gd name="connsiteY642" fmla="*/ 1706563 h 2152650"/>
              <a:gd name="connsiteX643" fmla="*/ 884781 w 3600448"/>
              <a:gd name="connsiteY643" fmla="*/ 1702821 h 2152650"/>
              <a:gd name="connsiteX644" fmla="*/ 888485 w 3600448"/>
              <a:gd name="connsiteY644" fmla="*/ 1702821 h 2152650"/>
              <a:gd name="connsiteX645" fmla="*/ 887559 w 3600448"/>
              <a:gd name="connsiteY645" fmla="*/ 1701418 h 2152650"/>
              <a:gd name="connsiteX646" fmla="*/ 885707 w 3600448"/>
              <a:gd name="connsiteY646" fmla="*/ 1698611 h 2152650"/>
              <a:gd name="connsiteX647" fmla="*/ 888485 w 3600448"/>
              <a:gd name="connsiteY647" fmla="*/ 1697208 h 2152650"/>
              <a:gd name="connsiteX648" fmla="*/ 914414 w 3600448"/>
              <a:gd name="connsiteY648" fmla="*/ 1684111 h 2152650"/>
              <a:gd name="connsiteX649" fmla="*/ 910710 w 3600448"/>
              <a:gd name="connsiteY649" fmla="*/ 1680369 h 2152650"/>
              <a:gd name="connsiteX650" fmla="*/ 929230 w 3600448"/>
              <a:gd name="connsiteY650" fmla="*/ 1676627 h 2152650"/>
              <a:gd name="connsiteX651" fmla="*/ 907005 w 3600448"/>
              <a:gd name="connsiteY651" fmla="*/ 1676627 h 2152650"/>
              <a:gd name="connsiteX652" fmla="*/ 914414 w 3600448"/>
              <a:gd name="connsiteY652" fmla="*/ 1669143 h 2152650"/>
              <a:gd name="connsiteX653" fmla="*/ 921822 w 3600448"/>
              <a:gd name="connsiteY653" fmla="*/ 1661659 h 2152650"/>
              <a:gd name="connsiteX654" fmla="*/ 932471 w 3600448"/>
              <a:gd name="connsiteY654" fmla="*/ 1660256 h 2152650"/>
              <a:gd name="connsiteX655" fmla="*/ 933469 w 3600448"/>
              <a:gd name="connsiteY655" fmla="*/ 1660434 h 2152650"/>
              <a:gd name="connsiteX656" fmla="*/ 928767 w 3600448"/>
              <a:gd name="connsiteY656" fmla="*/ 1663062 h 2152650"/>
              <a:gd name="connsiteX657" fmla="*/ 914414 w 3600448"/>
              <a:gd name="connsiteY657" fmla="*/ 1672885 h 2152650"/>
              <a:gd name="connsiteX658" fmla="*/ 929230 w 3600448"/>
              <a:gd name="connsiteY658" fmla="*/ 1669143 h 2152650"/>
              <a:gd name="connsiteX659" fmla="*/ 925526 w 3600448"/>
              <a:gd name="connsiteY659" fmla="*/ 1669143 h 2152650"/>
              <a:gd name="connsiteX660" fmla="*/ 962567 w 3600448"/>
              <a:gd name="connsiteY660" fmla="*/ 1657917 h 2152650"/>
              <a:gd name="connsiteX661" fmla="*/ 465648 w 3600448"/>
              <a:gd name="connsiteY661" fmla="*/ 1657777 h 2152650"/>
              <a:gd name="connsiteX662" fmla="*/ 468329 w 3600448"/>
              <a:gd name="connsiteY662" fmla="*/ 1658302 h 2152650"/>
              <a:gd name="connsiteX663" fmla="*/ 464625 w 3600448"/>
              <a:gd name="connsiteY663" fmla="*/ 1658302 h 2152650"/>
              <a:gd name="connsiteX664" fmla="*/ 977913 w 3600448"/>
              <a:gd name="connsiteY664" fmla="*/ 1651000 h 2152650"/>
              <a:gd name="connsiteX665" fmla="*/ 969976 w 3600448"/>
              <a:gd name="connsiteY665" fmla="*/ 1658938 h 2152650"/>
              <a:gd name="connsiteX666" fmla="*/ 966801 w 3600448"/>
              <a:gd name="connsiteY666" fmla="*/ 1654175 h 2152650"/>
              <a:gd name="connsiteX667" fmla="*/ 457216 w 3600448"/>
              <a:gd name="connsiteY667" fmla="*/ 1646872 h 2152650"/>
              <a:gd name="connsiteX668" fmla="*/ 472033 w 3600448"/>
              <a:gd name="connsiteY668" fmla="*/ 1654492 h 2152650"/>
              <a:gd name="connsiteX669" fmla="*/ 471106 w 3600448"/>
              <a:gd name="connsiteY669" fmla="*/ 1654968 h 2152650"/>
              <a:gd name="connsiteX670" fmla="*/ 465648 w 3600448"/>
              <a:gd name="connsiteY670" fmla="*/ 1657777 h 2152650"/>
              <a:gd name="connsiteX671" fmla="*/ 458605 w 3600448"/>
              <a:gd name="connsiteY671" fmla="*/ 1656397 h 2152650"/>
              <a:gd name="connsiteX672" fmla="*/ 446104 w 3600448"/>
              <a:gd name="connsiteY672" fmla="*/ 1654492 h 2152650"/>
              <a:gd name="connsiteX673" fmla="*/ 457216 w 3600448"/>
              <a:gd name="connsiteY673" fmla="*/ 1646872 h 2152650"/>
              <a:gd name="connsiteX674" fmla="*/ 760628 w 3600448"/>
              <a:gd name="connsiteY674" fmla="*/ 1643261 h 2152650"/>
              <a:gd name="connsiteX675" fmla="*/ 765192 w 3600448"/>
              <a:gd name="connsiteY675" fmla="*/ 1650683 h 2152650"/>
              <a:gd name="connsiteX676" fmla="*/ 728679 w 3600448"/>
              <a:gd name="connsiteY676" fmla="*/ 1654175 h 2152650"/>
              <a:gd name="connsiteX677" fmla="*/ 750587 w 3600448"/>
              <a:gd name="connsiteY677" fmla="*/ 1643697 h 2152650"/>
              <a:gd name="connsiteX678" fmla="*/ 760628 w 3600448"/>
              <a:gd name="connsiteY678" fmla="*/ 1643261 h 2152650"/>
              <a:gd name="connsiteX679" fmla="*/ 981088 w 3600448"/>
              <a:gd name="connsiteY679" fmla="*/ 1639887 h 2152650"/>
              <a:gd name="connsiteX680" fmla="*/ 1003313 w 3600448"/>
              <a:gd name="connsiteY680" fmla="*/ 1639887 h 2152650"/>
              <a:gd name="connsiteX681" fmla="*/ 992201 w 3600448"/>
              <a:gd name="connsiteY681" fmla="*/ 1647825 h 2152650"/>
              <a:gd name="connsiteX682" fmla="*/ 981088 w 3600448"/>
              <a:gd name="connsiteY682" fmla="*/ 1639887 h 2152650"/>
              <a:gd name="connsiteX683" fmla="*/ 665180 w 3600448"/>
              <a:gd name="connsiteY683" fmla="*/ 1636712 h 2152650"/>
              <a:gd name="connsiteX684" fmla="*/ 687405 w 3600448"/>
              <a:gd name="connsiteY684" fmla="*/ 1639887 h 2152650"/>
              <a:gd name="connsiteX685" fmla="*/ 665180 w 3600448"/>
              <a:gd name="connsiteY685" fmla="*/ 1643062 h 2152650"/>
              <a:gd name="connsiteX686" fmla="*/ 658195 w 3600448"/>
              <a:gd name="connsiteY686" fmla="*/ 1634265 h 2152650"/>
              <a:gd name="connsiteX687" fmla="*/ 662005 w 3600448"/>
              <a:gd name="connsiteY687" fmla="*/ 1635654 h 2152650"/>
              <a:gd name="connsiteX688" fmla="*/ 650575 w 3600448"/>
              <a:gd name="connsiteY688" fmla="*/ 1646767 h 2152650"/>
              <a:gd name="connsiteX689" fmla="*/ 623905 w 3600448"/>
              <a:gd name="connsiteY689" fmla="*/ 1646767 h 2152650"/>
              <a:gd name="connsiteX690" fmla="*/ 631525 w 3600448"/>
              <a:gd name="connsiteY690" fmla="*/ 1635654 h 2152650"/>
              <a:gd name="connsiteX691" fmla="*/ 635335 w 3600448"/>
              <a:gd name="connsiteY691" fmla="*/ 1639358 h 2152650"/>
              <a:gd name="connsiteX692" fmla="*/ 658195 w 3600448"/>
              <a:gd name="connsiteY692" fmla="*/ 1635654 h 2152650"/>
              <a:gd name="connsiteX693" fmla="*/ 654385 w 3600448"/>
              <a:gd name="connsiteY693" fmla="*/ 1635654 h 2152650"/>
              <a:gd name="connsiteX694" fmla="*/ 658195 w 3600448"/>
              <a:gd name="connsiteY694" fmla="*/ 1634265 h 2152650"/>
              <a:gd name="connsiteX695" fmla="*/ 1483406 w 3600448"/>
              <a:gd name="connsiteY695" fmla="*/ 1631950 h 2152650"/>
              <a:gd name="connsiteX696" fmla="*/ 1487037 w 3600448"/>
              <a:gd name="connsiteY696" fmla="*/ 1643062 h 2152650"/>
              <a:gd name="connsiteX697" fmla="*/ 1465263 w 3600448"/>
              <a:gd name="connsiteY697" fmla="*/ 1643062 h 2152650"/>
              <a:gd name="connsiteX698" fmla="*/ 1483406 w 3600448"/>
              <a:gd name="connsiteY698" fmla="*/ 1631950 h 2152650"/>
              <a:gd name="connsiteX699" fmla="*/ 877584 w 3600448"/>
              <a:gd name="connsiteY699" fmla="*/ 1631950 h 2152650"/>
              <a:gd name="connsiteX700" fmla="*/ 889014 w 3600448"/>
              <a:gd name="connsiteY700" fmla="*/ 1635919 h 2152650"/>
              <a:gd name="connsiteX701" fmla="*/ 873774 w 3600448"/>
              <a:gd name="connsiteY701" fmla="*/ 1639888 h 2152650"/>
              <a:gd name="connsiteX702" fmla="*/ 877584 w 3600448"/>
              <a:gd name="connsiteY702" fmla="*/ 1631950 h 2152650"/>
              <a:gd name="connsiteX703" fmla="*/ 754079 w 3600448"/>
              <a:gd name="connsiteY703" fmla="*/ 1631950 h 2152650"/>
              <a:gd name="connsiteX704" fmla="*/ 754079 w 3600448"/>
              <a:gd name="connsiteY704" fmla="*/ 1639888 h 2152650"/>
              <a:gd name="connsiteX705" fmla="*/ 742966 w 3600448"/>
              <a:gd name="connsiteY705" fmla="*/ 1636713 h 2152650"/>
              <a:gd name="connsiteX706" fmla="*/ 1404939 w 3600448"/>
              <a:gd name="connsiteY706" fmla="*/ 1629172 h 2152650"/>
              <a:gd name="connsiteX707" fmla="*/ 1379936 w 3600448"/>
              <a:gd name="connsiteY707" fmla="*/ 1639887 h 2152650"/>
              <a:gd name="connsiteX708" fmla="*/ 1404939 w 3600448"/>
              <a:gd name="connsiteY708" fmla="*/ 1629172 h 2152650"/>
              <a:gd name="connsiteX709" fmla="*/ 249866 w 3600448"/>
              <a:gd name="connsiteY709" fmla="*/ 1627336 h 2152650"/>
              <a:gd name="connsiteX710" fmla="*/ 260352 w 3600448"/>
              <a:gd name="connsiteY710" fmla="*/ 1629304 h 2152650"/>
              <a:gd name="connsiteX711" fmla="*/ 260352 w 3600448"/>
              <a:gd name="connsiteY711" fmla="*/ 1633008 h 2152650"/>
              <a:gd name="connsiteX712" fmla="*/ 200028 w 3600448"/>
              <a:gd name="connsiteY712" fmla="*/ 1636712 h 2152650"/>
              <a:gd name="connsiteX713" fmla="*/ 249866 w 3600448"/>
              <a:gd name="connsiteY713" fmla="*/ 1627336 h 2152650"/>
              <a:gd name="connsiteX714" fmla="*/ 1301757 w 3600448"/>
              <a:gd name="connsiteY714" fmla="*/ 1624541 h 2152650"/>
              <a:gd name="connsiteX715" fmla="*/ 1305461 w 3600448"/>
              <a:gd name="connsiteY715" fmla="*/ 1631949 h 2152650"/>
              <a:gd name="connsiteX716" fmla="*/ 441421 w 3600448"/>
              <a:gd name="connsiteY716" fmla="*/ 1622424 h 2152650"/>
              <a:gd name="connsiteX717" fmla="*/ 438563 w 3600448"/>
              <a:gd name="connsiteY717" fmla="*/ 1625599 h 2152650"/>
              <a:gd name="connsiteX718" fmla="*/ 434991 w 3600448"/>
              <a:gd name="connsiteY718" fmla="*/ 1625599 h 2152650"/>
              <a:gd name="connsiteX719" fmla="*/ 683700 w 3600448"/>
              <a:gd name="connsiteY719" fmla="*/ 1621064 h 2152650"/>
              <a:gd name="connsiteX720" fmla="*/ 698517 w 3600448"/>
              <a:gd name="connsiteY720" fmla="*/ 1624693 h 2152650"/>
              <a:gd name="connsiteX721" fmla="*/ 702221 w 3600448"/>
              <a:gd name="connsiteY721" fmla="*/ 1631950 h 2152650"/>
              <a:gd name="connsiteX722" fmla="*/ 694813 w 3600448"/>
              <a:gd name="connsiteY722" fmla="*/ 1624693 h 2152650"/>
              <a:gd name="connsiteX723" fmla="*/ 687404 w 3600448"/>
              <a:gd name="connsiteY723" fmla="*/ 1631950 h 2152650"/>
              <a:gd name="connsiteX724" fmla="*/ 683700 w 3600448"/>
              <a:gd name="connsiteY724" fmla="*/ 1621064 h 2152650"/>
              <a:gd name="connsiteX725" fmla="*/ 746935 w 3600448"/>
              <a:gd name="connsiteY725" fmla="*/ 1620837 h 2152650"/>
              <a:gd name="connsiteX726" fmla="*/ 758841 w 3600448"/>
              <a:gd name="connsiteY726" fmla="*/ 1628775 h 2152650"/>
              <a:gd name="connsiteX727" fmla="*/ 746935 w 3600448"/>
              <a:gd name="connsiteY727" fmla="*/ 1620837 h 2152650"/>
              <a:gd name="connsiteX728" fmla="*/ 1562629 w 3600448"/>
              <a:gd name="connsiteY728" fmla="*/ 1617662 h 2152650"/>
              <a:gd name="connsiteX729" fmla="*/ 1581152 w 3600448"/>
              <a:gd name="connsiteY729" fmla="*/ 1617662 h 2152650"/>
              <a:gd name="connsiteX730" fmla="*/ 1577449 w 3600448"/>
              <a:gd name="connsiteY730" fmla="*/ 1625070 h 2152650"/>
              <a:gd name="connsiteX731" fmla="*/ 1558926 w 3600448"/>
              <a:gd name="connsiteY731" fmla="*/ 1628774 h 2152650"/>
              <a:gd name="connsiteX732" fmla="*/ 1562629 w 3600448"/>
              <a:gd name="connsiteY732" fmla="*/ 1617662 h 2152650"/>
              <a:gd name="connsiteX733" fmla="*/ 1286337 w 3600448"/>
              <a:gd name="connsiteY733" fmla="*/ 1617662 h 2152650"/>
              <a:gd name="connsiteX734" fmla="*/ 1282595 w 3600448"/>
              <a:gd name="connsiteY734" fmla="*/ 1632176 h 2152650"/>
              <a:gd name="connsiteX735" fmla="*/ 1245176 w 3600448"/>
              <a:gd name="connsiteY735" fmla="*/ 1643062 h 2152650"/>
              <a:gd name="connsiteX736" fmla="*/ 1286337 w 3600448"/>
              <a:gd name="connsiteY736" fmla="*/ 1617662 h 2152650"/>
              <a:gd name="connsiteX737" fmla="*/ 445707 w 3600448"/>
              <a:gd name="connsiteY737" fmla="*/ 1617662 h 2152650"/>
              <a:gd name="connsiteX738" fmla="*/ 443027 w 3600448"/>
              <a:gd name="connsiteY738" fmla="*/ 1621631 h 2152650"/>
              <a:gd name="connsiteX739" fmla="*/ 441421 w 3600448"/>
              <a:gd name="connsiteY739" fmla="*/ 1622424 h 2152650"/>
              <a:gd name="connsiteX740" fmla="*/ 444814 w 3600448"/>
              <a:gd name="connsiteY740" fmla="*/ 1618654 h 2152650"/>
              <a:gd name="connsiteX741" fmla="*/ 445707 w 3600448"/>
              <a:gd name="connsiteY741" fmla="*/ 1617662 h 2152650"/>
              <a:gd name="connsiteX742" fmla="*/ 1369700 w 3600448"/>
              <a:gd name="connsiteY742" fmla="*/ 1617231 h 2152650"/>
              <a:gd name="connsiteX743" fmla="*/ 1369617 w 3600448"/>
              <a:gd name="connsiteY743" fmla="*/ 1619580 h 2152650"/>
              <a:gd name="connsiteX744" fmla="*/ 1368652 w 3600448"/>
              <a:gd name="connsiteY744" fmla="*/ 1621895 h 2152650"/>
              <a:gd name="connsiteX745" fmla="*/ 1368652 w 3600448"/>
              <a:gd name="connsiteY745" fmla="*/ 1618191 h 2152650"/>
              <a:gd name="connsiteX746" fmla="*/ 1349375 w 3600448"/>
              <a:gd name="connsiteY746" fmla="*/ 1625599 h 2152650"/>
              <a:gd name="connsiteX747" fmla="*/ 704247 w 3600448"/>
              <a:gd name="connsiteY747" fmla="*/ 1615508 h 2152650"/>
              <a:gd name="connsiteX748" fmla="*/ 731855 w 3600448"/>
              <a:gd name="connsiteY748" fmla="*/ 1624693 h 2152650"/>
              <a:gd name="connsiteX749" fmla="*/ 698517 w 3600448"/>
              <a:gd name="connsiteY749" fmla="*/ 1624693 h 2152650"/>
              <a:gd name="connsiteX750" fmla="*/ 694813 w 3600448"/>
              <a:gd name="connsiteY750" fmla="*/ 1621064 h 2152650"/>
              <a:gd name="connsiteX751" fmla="*/ 704247 w 3600448"/>
              <a:gd name="connsiteY751" fmla="*/ 1615508 h 2152650"/>
              <a:gd name="connsiteX752" fmla="*/ 1376365 w 3600448"/>
              <a:gd name="connsiteY752" fmla="*/ 1614487 h 2152650"/>
              <a:gd name="connsiteX753" fmla="*/ 1369700 w 3600448"/>
              <a:gd name="connsiteY753" fmla="*/ 1617231 h 2152650"/>
              <a:gd name="connsiteX754" fmla="*/ 1369738 w 3600448"/>
              <a:gd name="connsiteY754" fmla="*/ 1616165 h 2152650"/>
              <a:gd name="connsiteX755" fmla="*/ 1376365 w 3600448"/>
              <a:gd name="connsiteY755" fmla="*/ 1614487 h 2152650"/>
              <a:gd name="connsiteX756" fmla="*/ 386573 w 3600448"/>
              <a:gd name="connsiteY756" fmla="*/ 1613032 h 2152650"/>
              <a:gd name="connsiteX757" fmla="*/ 393717 w 3600448"/>
              <a:gd name="connsiteY757" fmla="*/ 1617662 h 2152650"/>
              <a:gd name="connsiteX758" fmla="*/ 379429 w 3600448"/>
              <a:gd name="connsiteY758" fmla="*/ 1613958 h 2152650"/>
              <a:gd name="connsiteX759" fmla="*/ 386573 w 3600448"/>
              <a:gd name="connsiteY759" fmla="*/ 1613032 h 2152650"/>
              <a:gd name="connsiteX760" fmla="*/ 1540163 w 3600448"/>
              <a:gd name="connsiteY760" fmla="*/ 1610405 h 2152650"/>
              <a:gd name="connsiteX761" fmla="*/ 1551423 w 3600448"/>
              <a:gd name="connsiteY761" fmla="*/ 1610405 h 2152650"/>
              <a:gd name="connsiteX762" fmla="*/ 1536411 w 3600448"/>
              <a:gd name="connsiteY762" fmla="*/ 1617662 h 2152650"/>
              <a:gd name="connsiteX763" fmla="*/ 1521404 w 3600448"/>
              <a:gd name="connsiteY763" fmla="*/ 1614034 h 2152650"/>
              <a:gd name="connsiteX764" fmla="*/ 1540163 w 3600448"/>
              <a:gd name="connsiteY764" fmla="*/ 1610405 h 2152650"/>
              <a:gd name="connsiteX765" fmla="*/ 1598613 w 3600448"/>
              <a:gd name="connsiteY765" fmla="*/ 1609725 h 2152650"/>
              <a:gd name="connsiteX766" fmla="*/ 1584325 w 3600448"/>
              <a:gd name="connsiteY766" fmla="*/ 1617662 h 2152650"/>
              <a:gd name="connsiteX767" fmla="*/ 1587500 w 3600448"/>
              <a:gd name="connsiteY767" fmla="*/ 1614487 h 2152650"/>
              <a:gd name="connsiteX768" fmla="*/ 1137671 w 3600448"/>
              <a:gd name="connsiteY768" fmla="*/ 1609725 h 2152650"/>
              <a:gd name="connsiteX769" fmla="*/ 1155711 w 3600448"/>
              <a:gd name="connsiteY769" fmla="*/ 1620838 h 2152650"/>
              <a:gd name="connsiteX770" fmla="*/ 1152103 w 3600448"/>
              <a:gd name="connsiteY770" fmla="*/ 1631950 h 2152650"/>
              <a:gd name="connsiteX771" fmla="*/ 1116023 w 3600448"/>
              <a:gd name="connsiteY771" fmla="*/ 1624542 h 2152650"/>
              <a:gd name="connsiteX772" fmla="*/ 1137671 w 3600448"/>
              <a:gd name="connsiteY772" fmla="*/ 1617133 h 2152650"/>
              <a:gd name="connsiteX773" fmla="*/ 1137671 w 3600448"/>
              <a:gd name="connsiteY773" fmla="*/ 1609725 h 2152650"/>
              <a:gd name="connsiteX774" fmla="*/ 742967 w 3600448"/>
              <a:gd name="connsiteY774" fmla="*/ 1606550 h 2152650"/>
              <a:gd name="connsiteX775" fmla="*/ 746671 w 3600448"/>
              <a:gd name="connsiteY775" fmla="*/ 1613694 h 2152650"/>
              <a:gd name="connsiteX776" fmla="*/ 754079 w 3600448"/>
              <a:gd name="connsiteY776" fmla="*/ 1610122 h 2152650"/>
              <a:gd name="connsiteX777" fmla="*/ 750375 w 3600448"/>
              <a:gd name="connsiteY777" fmla="*/ 1613694 h 2152650"/>
              <a:gd name="connsiteX778" fmla="*/ 731854 w 3600448"/>
              <a:gd name="connsiteY778" fmla="*/ 1610122 h 2152650"/>
              <a:gd name="connsiteX779" fmla="*/ 742967 w 3600448"/>
              <a:gd name="connsiteY779" fmla="*/ 1606550 h 2152650"/>
              <a:gd name="connsiteX780" fmla="*/ 55564 w 3600448"/>
              <a:gd name="connsiteY780" fmla="*/ 1606550 h 2152650"/>
              <a:gd name="connsiteX781" fmla="*/ 69537 w 3600448"/>
              <a:gd name="connsiteY781" fmla="*/ 1609725 h 2152650"/>
              <a:gd name="connsiteX782" fmla="*/ 1555349 w 3600448"/>
              <a:gd name="connsiteY782" fmla="*/ 1601617 h 2152650"/>
              <a:gd name="connsiteX783" fmla="*/ 1558926 w 3600448"/>
              <a:gd name="connsiteY783" fmla="*/ 1606776 h 2152650"/>
              <a:gd name="connsiteX784" fmla="*/ 1540163 w 3600448"/>
              <a:gd name="connsiteY784" fmla="*/ 1610405 h 2152650"/>
              <a:gd name="connsiteX785" fmla="*/ 1532659 w 3600448"/>
              <a:gd name="connsiteY785" fmla="*/ 1603148 h 2152650"/>
              <a:gd name="connsiteX786" fmla="*/ 1555349 w 3600448"/>
              <a:gd name="connsiteY786" fmla="*/ 1601617 h 2152650"/>
              <a:gd name="connsiteX787" fmla="*/ 1185994 w 3600448"/>
              <a:gd name="connsiteY787" fmla="*/ 1600349 h 2152650"/>
              <a:gd name="connsiteX788" fmla="*/ 1196984 w 3600448"/>
              <a:gd name="connsiteY788" fmla="*/ 1602581 h 2152650"/>
              <a:gd name="connsiteX789" fmla="*/ 1178667 w 3600448"/>
              <a:gd name="connsiteY789" fmla="*/ 1606153 h 2152650"/>
              <a:gd name="connsiteX790" fmla="*/ 1149361 w 3600448"/>
              <a:gd name="connsiteY790" fmla="*/ 1602581 h 2152650"/>
              <a:gd name="connsiteX791" fmla="*/ 1175005 w 3600448"/>
              <a:gd name="connsiteY791" fmla="*/ 1606153 h 2152650"/>
              <a:gd name="connsiteX792" fmla="*/ 1185994 w 3600448"/>
              <a:gd name="connsiteY792" fmla="*/ 1600349 h 2152650"/>
              <a:gd name="connsiteX793" fmla="*/ 1603374 w 3600448"/>
              <a:gd name="connsiteY793" fmla="*/ 1598612 h 2152650"/>
              <a:gd name="connsiteX794" fmla="*/ 1576707 w 3600448"/>
              <a:gd name="connsiteY794" fmla="*/ 1614487 h 2152650"/>
              <a:gd name="connsiteX795" fmla="*/ 1572895 w 3600448"/>
              <a:gd name="connsiteY795" fmla="*/ 1606550 h 2152650"/>
              <a:gd name="connsiteX796" fmla="*/ 1565277 w 3600448"/>
              <a:gd name="connsiteY796" fmla="*/ 1606550 h 2152650"/>
              <a:gd name="connsiteX797" fmla="*/ 1603374 w 3600448"/>
              <a:gd name="connsiteY797" fmla="*/ 1598612 h 2152650"/>
              <a:gd name="connsiteX798" fmla="*/ 44453 w 3600448"/>
              <a:gd name="connsiteY798" fmla="*/ 1598612 h 2152650"/>
              <a:gd name="connsiteX799" fmla="*/ 66678 w 3600448"/>
              <a:gd name="connsiteY799" fmla="*/ 1598612 h 2152650"/>
              <a:gd name="connsiteX800" fmla="*/ 48156 w 3600448"/>
              <a:gd name="connsiteY800" fmla="*/ 1606549 h 2152650"/>
              <a:gd name="connsiteX801" fmla="*/ 44453 w 3600448"/>
              <a:gd name="connsiteY801" fmla="*/ 1598612 h 2152650"/>
              <a:gd name="connsiteX802" fmla="*/ 102753 w 3600448"/>
              <a:gd name="connsiteY802" fmla="*/ 1595718 h 2152650"/>
              <a:gd name="connsiteX803" fmla="*/ 110196 w 3600448"/>
              <a:gd name="connsiteY803" fmla="*/ 1596185 h 2152650"/>
              <a:gd name="connsiteX804" fmla="*/ 114315 w 3600448"/>
              <a:gd name="connsiteY804" fmla="*/ 1597993 h 2152650"/>
              <a:gd name="connsiteX805" fmla="*/ 304383 w 3600448"/>
              <a:gd name="connsiteY805" fmla="*/ 1592262 h 2152650"/>
              <a:gd name="connsiteX806" fmla="*/ 326898 w 3600448"/>
              <a:gd name="connsiteY806" fmla="*/ 1595966 h 2152650"/>
              <a:gd name="connsiteX807" fmla="*/ 323146 w 3600448"/>
              <a:gd name="connsiteY807" fmla="*/ 1592262 h 2152650"/>
              <a:gd name="connsiteX808" fmla="*/ 338153 w 3600448"/>
              <a:gd name="connsiteY808" fmla="*/ 1595966 h 2152650"/>
              <a:gd name="connsiteX809" fmla="*/ 330651 w 3600448"/>
              <a:gd name="connsiteY809" fmla="*/ 1603374 h 2152650"/>
              <a:gd name="connsiteX810" fmla="*/ 330651 w 3600448"/>
              <a:gd name="connsiteY810" fmla="*/ 1595966 h 2152650"/>
              <a:gd name="connsiteX811" fmla="*/ 319393 w 3600448"/>
              <a:gd name="connsiteY811" fmla="*/ 1599670 h 2152650"/>
              <a:gd name="connsiteX812" fmla="*/ 304383 w 3600448"/>
              <a:gd name="connsiteY812" fmla="*/ 1592262 h 2152650"/>
              <a:gd name="connsiteX813" fmla="*/ 91717 w 3600448"/>
              <a:gd name="connsiteY813" fmla="*/ 1592044 h 2152650"/>
              <a:gd name="connsiteX814" fmla="*/ 93399 w 3600448"/>
              <a:gd name="connsiteY814" fmla="*/ 1594218 h 2152650"/>
              <a:gd name="connsiteX815" fmla="*/ 92429 w 3600448"/>
              <a:gd name="connsiteY815" fmla="*/ 1603374 h 2152650"/>
              <a:gd name="connsiteX816" fmla="*/ 80792 w 3600448"/>
              <a:gd name="connsiteY816" fmla="*/ 1595664 h 2152650"/>
              <a:gd name="connsiteX817" fmla="*/ 82246 w 3600448"/>
              <a:gd name="connsiteY817" fmla="*/ 1595182 h 2152650"/>
              <a:gd name="connsiteX818" fmla="*/ 909705 w 3600448"/>
              <a:gd name="connsiteY818" fmla="*/ 1589891 h 2152650"/>
              <a:gd name="connsiteX819" fmla="*/ 909496 w 3600448"/>
              <a:gd name="connsiteY819" fmla="*/ 1591023 h 2152650"/>
              <a:gd name="connsiteX820" fmla="*/ 903301 w 3600448"/>
              <a:gd name="connsiteY820" fmla="*/ 1592263 h 2152650"/>
              <a:gd name="connsiteX821" fmla="*/ 966404 w 3600448"/>
              <a:gd name="connsiteY821" fmla="*/ 1587500 h 2152650"/>
              <a:gd name="connsiteX822" fmla="*/ 955689 w 3600448"/>
              <a:gd name="connsiteY822" fmla="*/ 1598613 h 2152650"/>
              <a:gd name="connsiteX823" fmla="*/ 966404 w 3600448"/>
              <a:gd name="connsiteY823" fmla="*/ 1587500 h 2152650"/>
              <a:gd name="connsiteX824" fmla="*/ 89671 w 3600448"/>
              <a:gd name="connsiteY824" fmla="*/ 1586326 h 2152650"/>
              <a:gd name="connsiteX825" fmla="*/ 91945 w 3600448"/>
              <a:gd name="connsiteY825" fmla="*/ 1590845 h 2152650"/>
              <a:gd name="connsiteX826" fmla="*/ 92429 w 3600448"/>
              <a:gd name="connsiteY826" fmla="*/ 1591808 h 2152650"/>
              <a:gd name="connsiteX827" fmla="*/ 91717 w 3600448"/>
              <a:gd name="connsiteY827" fmla="*/ 1592044 h 2152650"/>
              <a:gd name="connsiteX828" fmla="*/ 88549 w 3600448"/>
              <a:gd name="connsiteY828" fmla="*/ 1587953 h 2152650"/>
              <a:gd name="connsiteX829" fmla="*/ 954696 w 3600448"/>
              <a:gd name="connsiteY829" fmla="*/ 1584391 h 2152650"/>
              <a:gd name="connsiteX830" fmla="*/ 963625 w 3600448"/>
              <a:gd name="connsiteY830" fmla="*/ 1584854 h 2152650"/>
              <a:gd name="connsiteX831" fmla="*/ 951720 w 3600448"/>
              <a:gd name="connsiteY831" fmla="*/ 1592263 h 2152650"/>
              <a:gd name="connsiteX832" fmla="*/ 954696 w 3600448"/>
              <a:gd name="connsiteY832" fmla="*/ 1584391 h 2152650"/>
              <a:gd name="connsiteX833" fmla="*/ 914017 w 3600448"/>
              <a:gd name="connsiteY833" fmla="*/ 1584325 h 2152650"/>
              <a:gd name="connsiteX834" fmla="*/ 909999 w 3600448"/>
              <a:gd name="connsiteY834" fmla="*/ 1589783 h 2152650"/>
              <a:gd name="connsiteX835" fmla="*/ 909705 w 3600448"/>
              <a:gd name="connsiteY835" fmla="*/ 1589891 h 2152650"/>
              <a:gd name="connsiteX836" fmla="*/ 909999 w 3600448"/>
              <a:gd name="connsiteY836" fmla="*/ 1588294 h 2152650"/>
              <a:gd name="connsiteX837" fmla="*/ 914017 w 3600448"/>
              <a:gd name="connsiteY837" fmla="*/ 1584325 h 2152650"/>
              <a:gd name="connsiteX838" fmla="*/ 178629 w 3600448"/>
              <a:gd name="connsiteY838" fmla="*/ 1582977 h 2152650"/>
              <a:gd name="connsiteX839" fmla="*/ 179063 w 3600448"/>
              <a:gd name="connsiteY839" fmla="*/ 1583111 h 2152650"/>
              <a:gd name="connsiteX840" fmla="*/ 183484 w 3600448"/>
              <a:gd name="connsiteY840" fmla="*/ 1584872 h 2152650"/>
              <a:gd name="connsiteX841" fmla="*/ 180923 w 3600448"/>
              <a:gd name="connsiteY841" fmla="*/ 1584512 h 2152650"/>
              <a:gd name="connsiteX842" fmla="*/ 86612 w 3600448"/>
              <a:gd name="connsiteY842" fmla="*/ 1581688 h 2152650"/>
              <a:gd name="connsiteX843" fmla="*/ 107953 w 3600448"/>
              <a:gd name="connsiteY843" fmla="*/ 1584098 h 2152650"/>
              <a:gd name="connsiteX844" fmla="*/ 91582 w 3600448"/>
              <a:gd name="connsiteY844" fmla="*/ 1583556 h 2152650"/>
              <a:gd name="connsiteX845" fmla="*/ 89671 w 3600448"/>
              <a:gd name="connsiteY845" fmla="*/ 1586326 h 2152650"/>
              <a:gd name="connsiteX846" fmla="*/ 88549 w 3600448"/>
              <a:gd name="connsiteY846" fmla="*/ 1584098 h 2152650"/>
              <a:gd name="connsiteX847" fmla="*/ 76908 w 3600448"/>
              <a:gd name="connsiteY847" fmla="*/ 1587953 h 2152650"/>
              <a:gd name="connsiteX848" fmla="*/ 86612 w 3600448"/>
              <a:gd name="connsiteY848" fmla="*/ 1581688 h 2152650"/>
              <a:gd name="connsiteX849" fmla="*/ 40327 w 3600448"/>
              <a:gd name="connsiteY849" fmla="*/ 1581150 h 2152650"/>
              <a:gd name="connsiteX850" fmla="*/ 43977 w 3600448"/>
              <a:gd name="connsiteY850" fmla="*/ 1595967 h 2152650"/>
              <a:gd name="connsiteX851" fmla="*/ 33023 w 3600448"/>
              <a:gd name="connsiteY851" fmla="*/ 1595967 h 2152650"/>
              <a:gd name="connsiteX852" fmla="*/ 40327 w 3600448"/>
              <a:gd name="connsiteY852" fmla="*/ 1610783 h 2152650"/>
              <a:gd name="connsiteX853" fmla="*/ 22069 w 3600448"/>
              <a:gd name="connsiteY853" fmla="*/ 1614487 h 2152650"/>
              <a:gd name="connsiteX854" fmla="*/ 33023 w 3600448"/>
              <a:gd name="connsiteY854" fmla="*/ 1607079 h 2152650"/>
              <a:gd name="connsiteX855" fmla="*/ 11116 w 3600448"/>
              <a:gd name="connsiteY855" fmla="*/ 1595967 h 2152650"/>
              <a:gd name="connsiteX856" fmla="*/ 14766 w 3600448"/>
              <a:gd name="connsiteY856" fmla="*/ 1584854 h 2152650"/>
              <a:gd name="connsiteX857" fmla="*/ 33023 w 3600448"/>
              <a:gd name="connsiteY857" fmla="*/ 1588558 h 2152650"/>
              <a:gd name="connsiteX858" fmla="*/ 40327 w 3600448"/>
              <a:gd name="connsiteY858" fmla="*/ 1581150 h 2152650"/>
              <a:gd name="connsiteX859" fmla="*/ 192091 w 3600448"/>
              <a:gd name="connsiteY859" fmla="*/ 1580777 h 2152650"/>
              <a:gd name="connsiteX860" fmla="*/ 221869 w 3600448"/>
              <a:gd name="connsiteY860" fmla="*/ 1595718 h 2152650"/>
              <a:gd name="connsiteX861" fmla="*/ 296333 w 3600448"/>
              <a:gd name="connsiteY861" fmla="*/ 1603188 h 2152650"/>
              <a:gd name="connsiteX862" fmla="*/ 288872 w 3600448"/>
              <a:gd name="connsiteY862" fmla="*/ 1606924 h 2152650"/>
              <a:gd name="connsiteX863" fmla="*/ 300054 w 3600448"/>
              <a:gd name="connsiteY863" fmla="*/ 1610659 h 2152650"/>
              <a:gd name="connsiteX864" fmla="*/ 281429 w 3600448"/>
              <a:gd name="connsiteY864" fmla="*/ 1618130 h 2152650"/>
              <a:gd name="connsiteX865" fmla="*/ 273983 w 3600448"/>
              <a:gd name="connsiteY865" fmla="*/ 1610659 h 2152650"/>
              <a:gd name="connsiteX866" fmla="*/ 244204 w 3600448"/>
              <a:gd name="connsiteY866" fmla="*/ 1610659 h 2152650"/>
              <a:gd name="connsiteX867" fmla="*/ 244204 w 3600448"/>
              <a:gd name="connsiteY867" fmla="*/ 1614394 h 2152650"/>
              <a:gd name="connsiteX868" fmla="*/ 180923 w 3600448"/>
              <a:gd name="connsiteY868" fmla="*/ 1618130 h 2152650"/>
              <a:gd name="connsiteX869" fmla="*/ 151143 w 3600448"/>
              <a:gd name="connsiteY869" fmla="*/ 1606924 h 2152650"/>
              <a:gd name="connsiteX870" fmla="*/ 102753 w 3600448"/>
              <a:gd name="connsiteY870" fmla="*/ 1606924 h 2152650"/>
              <a:gd name="connsiteX871" fmla="*/ 99031 w 3600448"/>
              <a:gd name="connsiteY871" fmla="*/ 1610659 h 2152650"/>
              <a:gd name="connsiteX872" fmla="*/ 84140 w 3600448"/>
              <a:gd name="connsiteY872" fmla="*/ 1606924 h 2152650"/>
              <a:gd name="connsiteX873" fmla="*/ 117644 w 3600448"/>
              <a:gd name="connsiteY873" fmla="*/ 1599453 h 2152650"/>
              <a:gd name="connsiteX874" fmla="*/ 114315 w 3600448"/>
              <a:gd name="connsiteY874" fmla="*/ 1597993 h 2152650"/>
              <a:gd name="connsiteX875" fmla="*/ 126486 w 3600448"/>
              <a:gd name="connsiteY875" fmla="*/ 1600387 h 2152650"/>
              <a:gd name="connsiteX876" fmla="*/ 147422 w 3600448"/>
              <a:gd name="connsiteY876" fmla="*/ 1599453 h 2152650"/>
              <a:gd name="connsiteX877" fmla="*/ 173478 w 3600448"/>
              <a:gd name="connsiteY877" fmla="*/ 1599453 h 2152650"/>
              <a:gd name="connsiteX878" fmla="*/ 169756 w 3600448"/>
              <a:gd name="connsiteY878" fmla="*/ 1591982 h 2152650"/>
              <a:gd name="connsiteX879" fmla="*/ 188369 w 3600448"/>
              <a:gd name="connsiteY879" fmla="*/ 1599453 h 2152650"/>
              <a:gd name="connsiteX880" fmla="*/ 188369 w 3600448"/>
              <a:gd name="connsiteY880" fmla="*/ 1595718 h 2152650"/>
              <a:gd name="connsiteX881" fmla="*/ 199535 w 3600448"/>
              <a:gd name="connsiteY881" fmla="*/ 1599453 h 2152650"/>
              <a:gd name="connsiteX882" fmla="*/ 195812 w 3600448"/>
              <a:gd name="connsiteY882" fmla="*/ 1591982 h 2152650"/>
              <a:gd name="connsiteX883" fmla="*/ 210704 w 3600448"/>
              <a:gd name="connsiteY883" fmla="*/ 1595718 h 2152650"/>
              <a:gd name="connsiteX884" fmla="*/ 183484 w 3600448"/>
              <a:gd name="connsiteY884" fmla="*/ 1584872 h 2152650"/>
              <a:gd name="connsiteX885" fmla="*/ 187555 w 3600448"/>
              <a:gd name="connsiteY885" fmla="*/ 1585446 h 2152650"/>
              <a:gd name="connsiteX886" fmla="*/ 192091 w 3600448"/>
              <a:gd name="connsiteY886" fmla="*/ 1580777 h 2152650"/>
              <a:gd name="connsiteX887" fmla="*/ 263528 w 3600448"/>
              <a:gd name="connsiteY887" fmla="*/ 1579364 h 2152650"/>
              <a:gd name="connsiteX888" fmla="*/ 274639 w 3600448"/>
              <a:gd name="connsiteY888" fmla="*/ 1580356 h 2152650"/>
              <a:gd name="connsiteX889" fmla="*/ 267231 w 3600448"/>
              <a:gd name="connsiteY889" fmla="*/ 1580356 h 2152650"/>
              <a:gd name="connsiteX890" fmla="*/ 263528 w 3600448"/>
              <a:gd name="connsiteY890" fmla="*/ 1592262 h 2152650"/>
              <a:gd name="connsiteX891" fmla="*/ 267231 w 3600448"/>
              <a:gd name="connsiteY891" fmla="*/ 1584325 h 2152650"/>
              <a:gd name="connsiteX892" fmla="*/ 252414 w 3600448"/>
              <a:gd name="connsiteY892" fmla="*/ 1584325 h 2152650"/>
              <a:gd name="connsiteX893" fmla="*/ 263528 w 3600448"/>
              <a:gd name="connsiteY893" fmla="*/ 1579364 h 2152650"/>
              <a:gd name="connsiteX894" fmla="*/ 524288 w 3600448"/>
              <a:gd name="connsiteY894" fmla="*/ 1576387 h 2152650"/>
              <a:gd name="connsiteX895" fmla="*/ 535004 w 3600448"/>
              <a:gd name="connsiteY895" fmla="*/ 1576387 h 2152650"/>
              <a:gd name="connsiteX896" fmla="*/ 531431 w 3600448"/>
              <a:gd name="connsiteY896" fmla="*/ 1587499 h 2152650"/>
              <a:gd name="connsiteX897" fmla="*/ 524288 w 3600448"/>
              <a:gd name="connsiteY897" fmla="*/ 1576387 h 2152650"/>
              <a:gd name="connsiteX898" fmla="*/ 1341048 w 3600448"/>
              <a:gd name="connsiteY898" fmla="*/ 1572931 h 2152650"/>
              <a:gd name="connsiteX899" fmla="*/ 1342364 w 3600448"/>
              <a:gd name="connsiteY899" fmla="*/ 1573059 h 2152650"/>
              <a:gd name="connsiteX900" fmla="*/ 1341974 w 3600448"/>
              <a:gd name="connsiteY900" fmla="*/ 1573741 h 2152650"/>
              <a:gd name="connsiteX901" fmla="*/ 1339827 w 3600448"/>
              <a:gd name="connsiteY901" fmla="*/ 1573728 h 2152650"/>
              <a:gd name="connsiteX902" fmla="*/ 122083 w 3600448"/>
              <a:gd name="connsiteY902" fmla="*/ 1570037 h 2152650"/>
              <a:gd name="connsiteX903" fmla="*/ 147639 w 3600448"/>
              <a:gd name="connsiteY903" fmla="*/ 1577181 h 2152650"/>
              <a:gd name="connsiteX904" fmla="*/ 129383 w 3600448"/>
              <a:gd name="connsiteY904" fmla="*/ 1580752 h 2152650"/>
              <a:gd name="connsiteX905" fmla="*/ 125733 w 3600448"/>
              <a:gd name="connsiteY905" fmla="*/ 1584324 h 2152650"/>
              <a:gd name="connsiteX906" fmla="*/ 114779 w 3600448"/>
              <a:gd name="connsiteY906" fmla="*/ 1580752 h 2152650"/>
              <a:gd name="connsiteX907" fmla="*/ 125733 w 3600448"/>
              <a:gd name="connsiteY907" fmla="*/ 1573609 h 2152650"/>
              <a:gd name="connsiteX908" fmla="*/ 122083 w 3600448"/>
              <a:gd name="connsiteY908" fmla="*/ 1570037 h 2152650"/>
              <a:gd name="connsiteX909" fmla="*/ 1323742 w 3600448"/>
              <a:gd name="connsiteY909" fmla="*/ 1568012 h 2152650"/>
              <a:gd name="connsiteX910" fmla="*/ 1332656 w 3600448"/>
              <a:gd name="connsiteY910" fmla="*/ 1573684 h 2152650"/>
              <a:gd name="connsiteX911" fmla="*/ 1339827 w 3600448"/>
              <a:gd name="connsiteY911" fmla="*/ 1573728 h 2152650"/>
              <a:gd name="connsiteX912" fmla="*/ 1332714 w 3600448"/>
              <a:gd name="connsiteY912" fmla="*/ 1578372 h 2152650"/>
              <a:gd name="connsiteX913" fmla="*/ 1316045 w 3600448"/>
              <a:gd name="connsiteY913" fmla="*/ 1588558 h 2152650"/>
              <a:gd name="connsiteX914" fmla="*/ 1312340 w 3600448"/>
              <a:gd name="connsiteY914" fmla="*/ 1570037 h 2152650"/>
              <a:gd name="connsiteX915" fmla="*/ 1323742 w 3600448"/>
              <a:gd name="connsiteY915" fmla="*/ 1568012 h 2152650"/>
              <a:gd name="connsiteX916" fmla="*/ 162313 w 3600448"/>
              <a:gd name="connsiteY916" fmla="*/ 1562100 h 2152650"/>
              <a:gd name="connsiteX917" fmla="*/ 162313 w 3600448"/>
              <a:gd name="connsiteY917" fmla="*/ 1569571 h 2152650"/>
              <a:gd name="connsiteX918" fmla="*/ 177201 w 3600448"/>
              <a:gd name="connsiteY918" fmla="*/ 1573306 h 2152650"/>
              <a:gd name="connsiteX919" fmla="*/ 169756 w 3600448"/>
              <a:gd name="connsiteY919" fmla="*/ 1577041 h 2152650"/>
              <a:gd name="connsiteX920" fmla="*/ 178629 w 3600448"/>
              <a:gd name="connsiteY920" fmla="*/ 1582977 h 2152650"/>
              <a:gd name="connsiteX921" fmla="*/ 147422 w 3600448"/>
              <a:gd name="connsiteY921" fmla="*/ 1573306 h 2152650"/>
              <a:gd name="connsiteX922" fmla="*/ 162313 w 3600448"/>
              <a:gd name="connsiteY922" fmla="*/ 1562100 h 2152650"/>
              <a:gd name="connsiteX923" fmla="*/ 281435 w 3600448"/>
              <a:gd name="connsiteY923" fmla="*/ 1554692 h 2152650"/>
              <a:gd name="connsiteX924" fmla="*/ 281906 w 3600448"/>
              <a:gd name="connsiteY924" fmla="*/ 1554886 h 2152650"/>
              <a:gd name="connsiteX925" fmla="*/ 281791 w 3600448"/>
              <a:gd name="connsiteY925" fmla="*/ 1555772 h 2152650"/>
              <a:gd name="connsiteX926" fmla="*/ 906476 w 3600448"/>
              <a:gd name="connsiteY926" fmla="*/ 1554672 h 2152650"/>
              <a:gd name="connsiteX927" fmla="*/ 902772 w 3600448"/>
              <a:gd name="connsiteY927" fmla="*/ 1569414 h 2152650"/>
              <a:gd name="connsiteX928" fmla="*/ 913885 w 3600448"/>
              <a:gd name="connsiteY928" fmla="*/ 1565728 h 2152650"/>
              <a:gd name="connsiteX929" fmla="*/ 902772 w 3600448"/>
              <a:gd name="connsiteY929" fmla="*/ 1576784 h 2152650"/>
              <a:gd name="connsiteX930" fmla="*/ 895364 w 3600448"/>
              <a:gd name="connsiteY930" fmla="*/ 1576784 h 2152650"/>
              <a:gd name="connsiteX931" fmla="*/ 899068 w 3600448"/>
              <a:gd name="connsiteY931" fmla="*/ 1580469 h 2152650"/>
              <a:gd name="connsiteX932" fmla="*/ 884252 w 3600448"/>
              <a:gd name="connsiteY932" fmla="*/ 1580469 h 2152650"/>
              <a:gd name="connsiteX933" fmla="*/ 865731 w 3600448"/>
              <a:gd name="connsiteY933" fmla="*/ 1598896 h 2152650"/>
              <a:gd name="connsiteX934" fmla="*/ 858322 w 3600448"/>
              <a:gd name="connsiteY934" fmla="*/ 1595211 h 2152650"/>
              <a:gd name="connsiteX935" fmla="*/ 873139 w 3600448"/>
              <a:gd name="connsiteY935" fmla="*/ 1606266 h 2152650"/>
              <a:gd name="connsiteX936" fmla="*/ 924997 w 3600448"/>
              <a:gd name="connsiteY936" fmla="*/ 1595211 h 2152650"/>
              <a:gd name="connsiteX937" fmla="*/ 917589 w 3600448"/>
              <a:gd name="connsiteY937" fmla="*/ 1602581 h 2152650"/>
              <a:gd name="connsiteX938" fmla="*/ 921293 w 3600448"/>
              <a:gd name="connsiteY938" fmla="*/ 1598896 h 2152650"/>
              <a:gd name="connsiteX939" fmla="*/ 887956 w 3600448"/>
              <a:gd name="connsiteY939" fmla="*/ 1602581 h 2152650"/>
              <a:gd name="connsiteX940" fmla="*/ 865731 w 3600448"/>
              <a:gd name="connsiteY940" fmla="*/ 1617322 h 2152650"/>
              <a:gd name="connsiteX941" fmla="*/ 869435 w 3600448"/>
              <a:gd name="connsiteY941" fmla="*/ 1632063 h 2152650"/>
              <a:gd name="connsiteX942" fmla="*/ 858322 w 3600448"/>
              <a:gd name="connsiteY942" fmla="*/ 1639434 h 2152650"/>
              <a:gd name="connsiteX943" fmla="*/ 832396 w 3600448"/>
              <a:gd name="connsiteY943" fmla="*/ 1628378 h 2152650"/>
              <a:gd name="connsiteX944" fmla="*/ 795354 w 3600448"/>
              <a:gd name="connsiteY944" fmla="*/ 1643119 h 2152650"/>
              <a:gd name="connsiteX945" fmla="*/ 769425 w 3600448"/>
              <a:gd name="connsiteY945" fmla="*/ 1643119 h 2152650"/>
              <a:gd name="connsiteX946" fmla="*/ 773129 w 3600448"/>
              <a:gd name="connsiteY946" fmla="*/ 1632063 h 2152650"/>
              <a:gd name="connsiteX947" fmla="*/ 799058 w 3600448"/>
              <a:gd name="connsiteY947" fmla="*/ 1635749 h 2152650"/>
              <a:gd name="connsiteX948" fmla="*/ 795354 w 3600448"/>
              <a:gd name="connsiteY948" fmla="*/ 1632063 h 2152650"/>
              <a:gd name="connsiteX949" fmla="*/ 784242 w 3600448"/>
              <a:gd name="connsiteY949" fmla="*/ 1628378 h 2152650"/>
              <a:gd name="connsiteX950" fmla="*/ 791650 w 3600448"/>
              <a:gd name="connsiteY950" fmla="*/ 1624693 h 2152650"/>
              <a:gd name="connsiteX951" fmla="*/ 784242 w 3600448"/>
              <a:gd name="connsiteY951" fmla="*/ 1621008 h 2152650"/>
              <a:gd name="connsiteX952" fmla="*/ 780537 w 3600448"/>
              <a:gd name="connsiteY952" fmla="*/ 1628378 h 2152650"/>
              <a:gd name="connsiteX953" fmla="*/ 758312 w 3600448"/>
              <a:gd name="connsiteY953" fmla="*/ 1613637 h 2152650"/>
              <a:gd name="connsiteX954" fmla="*/ 765721 w 3600448"/>
              <a:gd name="connsiteY954" fmla="*/ 1609952 h 2152650"/>
              <a:gd name="connsiteX955" fmla="*/ 750904 w 3600448"/>
              <a:gd name="connsiteY955" fmla="*/ 1602581 h 2152650"/>
              <a:gd name="connsiteX956" fmla="*/ 799058 w 3600448"/>
              <a:gd name="connsiteY956" fmla="*/ 1609952 h 2152650"/>
              <a:gd name="connsiteX957" fmla="*/ 791650 w 3600448"/>
              <a:gd name="connsiteY957" fmla="*/ 1602581 h 2152650"/>
              <a:gd name="connsiteX958" fmla="*/ 806467 w 3600448"/>
              <a:gd name="connsiteY958" fmla="*/ 1602581 h 2152650"/>
              <a:gd name="connsiteX959" fmla="*/ 780537 w 3600448"/>
              <a:gd name="connsiteY959" fmla="*/ 1598896 h 2152650"/>
              <a:gd name="connsiteX960" fmla="*/ 780537 w 3600448"/>
              <a:gd name="connsiteY960" fmla="*/ 1602581 h 2152650"/>
              <a:gd name="connsiteX961" fmla="*/ 773129 w 3600448"/>
              <a:gd name="connsiteY961" fmla="*/ 1598896 h 2152650"/>
              <a:gd name="connsiteX962" fmla="*/ 802762 w 3600448"/>
              <a:gd name="connsiteY962" fmla="*/ 1595211 h 2152650"/>
              <a:gd name="connsiteX963" fmla="*/ 854618 w 3600448"/>
              <a:gd name="connsiteY963" fmla="*/ 1573099 h 2152650"/>
              <a:gd name="connsiteX964" fmla="*/ 843506 w 3600448"/>
              <a:gd name="connsiteY964" fmla="*/ 1562043 h 2152650"/>
              <a:gd name="connsiteX965" fmla="*/ 869435 w 3600448"/>
              <a:gd name="connsiteY965" fmla="*/ 1565728 h 2152650"/>
              <a:gd name="connsiteX966" fmla="*/ 865731 w 3600448"/>
              <a:gd name="connsiteY966" fmla="*/ 1558358 h 2152650"/>
              <a:gd name="connsiteX967" fmla="*/ 906476 w 3600448"/>
              <a:gd name="connsiteY967" fmla="*/ 1554672 h 2152650"/>
              <a:gd name="connsiteX968" fmla="*/ 1747838 w 3600448"/>
              <a:gd name="connsiteY968" fmla="*/ 1554162 h 2152650"/>
              <a:gd name="connsiteX969" fmla="*/ 1755775 w 3600448"/>
              <a:gd name="connsiteY969" fmla="*/ 1554162 h 2152650"/>
              <a:gd name="connsiteX970" fmla="*/ 1744661 w 3600448"/>
              <a:gd name="connsiteY970" fmla="*/ 1562099 h 2152650"/>
              <a:gd name="connsiteX971" fmla="*/ 390542 w 3600448"/>
              <a:gd name="connsiteY971" fmla="*/ 1554162 h 2152650"/>
              <a:gd name="connsiteX972" fmla="*/ 393717 w 3600448"/>
              <a:gd name="connsiteY972" fmla="*/ 1554162 h 2152650"/>
              <a:gd name="connsiteX973" fmla="*/ 385779 w 3600448"/>
              <a:gd name="connsiteY973" fmla="*/ 1558924 h 2152650"/>
              <a:gd name="connsiteX974" fmla="*/ 532230 w 3600448"/>
              <a:gd name="connsiteY974" fmla="*/ 1551053 h 2152650"/>
              <a:gd name="connsiteX975" fmla="*/ 534686 w 3600448"/>
              <a:gd name="connsiteY975" fmla="*/ 1555220 h 2152650"/>
              <a:gd name="connsiteX976" fmla="*/ 524208 w 3600448"/>
              <a:gd name="connsiteY976" fmla="*/ 1558924 h 2152650"/>
              <a:gd name="connsiteX977" fmla="*/ 527701 w 3600448"/>
              <a:gd name="connsiteY977" fmla="*/ 1551516 h 2152650"/>
              <a:gd name="connsiteX978" fmla="*/ 532230 w 3600448"/>
              <a:gd name="connsiteY978" fmla="*/ 1551053 h 2152650"/>
              <a:gd name="connsiteX979" fmla="*/ 1409701 w 3600448"/>
              <a:gd name="connsiteY979" fmla="*/ 1550987 h 2152650"/>
              <a:gd name="connsiteX980" fmla="*/ 1398272 w 3600448"/>
              <a:gd name="connsiteY980" fmla="*/ 1562099 h 2152650"/>
              <a:gd name="connsiteX981" fmla="*/ 1394461 w 3600448"/>
              <a:gd name="connsiteY981" fmla="*/ 1554691 h 2152650"/>
              <a:gd name="connsiteX982" fmla="*/ 1409701 w 3600448"/>
              <a:gd name="connsiteY982" fmla="*/ 1550987 h 2152650"/>
              <a:gd name="connsiteX983" fmla="*/ 262792 w 3600448"/>
              <a:gd name="connsiteY983" fmla="*/ 1550912 h 2152650"/>
              <a:gd name="connsiteX984" fmla="*/ 281435 w 3600448"/>
              <a:gd name="connsiteY984" fmla="*/ 1558472 h 2152650"/>
              <a:gd name="connsiteX985" fmla="*/ 281791 w 3600448"/>
              <a:gd name="connsiteY985" fmla="*/ 1555772 h 2152650"/>
              <a:gd name="connsiteX986" fmla="*/ 281899 w 3600448"/>
              <a:gd name="connsiteY986" fmla="*/ 1556109 h 2152650"/>
              <a:gd name="connsiteX987" fmla="*/ 285162 w 3600448"/>
              <a:gd name="connsiteY987" fmla="*/ 1566031 h 2152650"/>
              <a:gd name="connsiteX988" fmla="*/ 225502 w 3600448"/>
              <a:gd name="connsiteY988" fmla="*/ 1566031 h 2152650"/>
              <a:gd name="connsiteX989" fmla="*/ 218044 w 3600448"/>
              <a:gd name="connsiteY989" fmla="*/ 1581150 h 2152650"/>
              <a:gd name="connsiteX990" fmla="*/ 214317 w 3600448"/>
              <a:gd name="connsiteY990" fmla="*/ 1569811 h 2152650"/>
              <a:gd name="connsiteX991" fmla="*/ 262792 w 3600448"/>
              <a:gd name="connsiteY991" fmla="*/ 1550912 h 2152650"/>
              <a:gd name="connsiteX992" fmla="*/ 1695449 w 3600448"/>
              <a:gd name="connsiteY992" fmla="*/ 1547812 h 2152650"/>
              <a:gd name="connsiteX993" fmla="*/ 1689099 w 3600448"/>
              <a:gd name="connsiteY993" fmla="*/ 1550987 h 2152650"/>
              <a:gd name="connsiteX994" fmla="*/ 1684338 w 3600448"/>
              <a:gd name="connsiteY994" fmla="*/ 1550987 h 2152650"/>
              <a:gd name="connsiteX995" fmla="*/ 996963 w 3600448"/>
              <a:gd name="connsiteY995" fmla="*/ 1547812 h 2152650"/>
              <a:gd name="connsiteX996" fmla="*/ 989026 w 3600448"/>
              <a:gd name="connsiteY996" fmla="*/ 1550987 h 2152650"/>
              <a:gd name="connsiteX997" fmla="*/ 977913 w 3600448"/>
              <a:gd name="connsiteY997" fmla="*/ 1550987 h 2152650"/>
              <a:gd name="connsiteX998" fmla="*/ 186537 w 3600448"/>
              <a:gd name="connsiteY998" fmla="*/ 1547233 h 2152650"/>
              <a:gd name="connsiteX999" fmla="*/ 186856 w 3600448"/>
              <a:gd name="connsiteY999" fmla="*/ 1547253 h 2152650"/>
              <a:gd name="connsiteX1000" fmla="*/ 187001 w 3600448"/>
              <a:gd name="connsiteY1000" fmla="*/ 1547696 h 2152650"/>
              <a:gd name="connsiteX1001" fmla="*/ 180842 w 3600448"/>
              <a:gd name="connsiteY1001" fmla="*/ 1551516 h 2152650"/>
              <a:gd name="connsiteX1002" fmla="*/ 186537 w 3600448"/>
              <a:gd name="connsiteY1002" fmla="*/ 1547233 h 2152650"/>
              <a:gd name="connsiteX1003" fmla="*/ 1199646 w 3600448"/>
              <a:gd name="connsiteY1003" fmla="*/ 1545828 h 2152650"/>
              <a:gd name="connsiteX1004" fmla="*/ 1200688 w 3600448"/>
              <a:gd name="connsiteY1004" fmla="*/ 1554163 h 2152650"/>
              <a:gd name="connsiteX1005" fmla="*/ 1193280 w 3600448"/>
              <a:gd name="connsiteY1005" fmla="*/ 1546754 h 2152650"/>
              <a:gd name="connsiteX1006" fmla="*/ 1199646 w 3600448"/>
              <a:gd name="connsiteY1006" fmla="*/ 1545828 h 2152650"/>
              <a:gd name="connsiteX1007" fmla="*/ 785876 w 3600448"/>
              <a:gd name="connsiteY1007" fmla="*/ 1544224 h 2152650"/>
              <a:gd name="connsiteX1008" fmla="*/ 792179 w 3600448"/>
              <a:gd name="connsiteY1008" fmla="*/ 1547813 h 2152650"/>
              <a:gd name="connsiteX1009" fmla="*/ 784639 w 3600448"/>
              <a:gd name="connsiteY1009" fmla="*/ 1558925 h 2152650"/>
              <a:gd name="connsiteX1010" fmla="*/ 765787 w 3600448"/>
              <a:gd name="connsiteY1010" fmla="*/ 1555221 h 2152650"/>
              <a:gd name="connsiteX1011" fmla="*/ 762017 w 3600448"/>
              <a:gd name="connsiteY1011" fmla="*/ 1551517 h 2152650"/>
              <a:gd name="connsiteX1012" fmla="*/ 785876 w 3600448"/>
              <a:gd name="connsiteY1012" fmla="*/ 1544224 h 2152650"/>
              <a:gd name="connsiteX1013" fmla="*/ 64471 w 3600448"/>
              <a:gd name="connsiteY1013" fmla="*/ 1544009 h 2152650"/>
              <a:gd name="connsiteX1014" fmla="*/ 72486 w 3600448"/>
              <a:gd name="connsiteY1014" fmla="*/ 1545894 h 2152650"/>
              <a:gd name="connsiteX1015" fmla="*/ 73893 w 3600448"/>
              <a:gd name="connsiteY1015" fmla="*/ 1550987 h 2152650"/>
              <a:gd name="connsiteX1016" fmla="*/ 72018 w 3600448"/>
              <a:gd name="connsiteY1016" fmla="*/ 1549598 h 2152650"/>
              <a:gd name="connsiteX1017" fmla="*/ 1381789 w 3600448"/>
              <a:gd name="connsiteY1017" fmla="*/ 1543182 h 2152650"/>
              <a:gd name="connsiteX1018" fmla="*/ 1393827 w 3600448"/>
              <a:gd name="connsiteY1018" fmla="*/ 1544108 h 2152650"/>
              <a:gd name="connsiteX1019" fmla="*/ 1386420 w 3600448"/>
              <a:gd name="connsiteY1019" fmla="*/ 1551517 h 2152650"/>
              <a:gd name="connsiteX1020" fmla="*/ 1360490 w 3600448"/>
              <a:gd name="connsiteY1020" fmla="*/ 1555221 h 2152650"/>
              <a:gd name="connsiteX1021" fmla="*/ 1371602 w 3600448"/>
              <a:gd name="connsiteY1021" fmla="*/ 1558925 h 2152650"/>
              <a:gd name="connsiteX1022" fmla="*/ 1349375 w 3600448"/>
              <a:gd name="connsiteY1022" fmla="*/ 1573741 h 2152650"/>
              <a:gd name="connsiteX1023" fmla="*/ 1342364 w 3600448"/>
              <a:gd name="connsiteY1023" fmla="*/ 1573059 h 2152650"/>
              <a:gd name="connsiteX1024" fmla="*/ 1345672 w 3600448"/>
              <a:gd name="connsiteY1024" fmla="*/ 1567259 h 2152650"/>
              <a:gd name="connsiteX1025" fmla="*/ 1338270 w 3600448"/>
              <a:gd name="connsiteY1025" fmla="*/ 1566333 h 2152650"/>
              <a:gd name="connsiteX1026" fmla="*/ 1360490 w 3600448"/>
              <a:gd name="connsiteY1026" fmla="*/ 1558925 h 2152650"/>
              <a:gd name="connsiteX1027" fmla="*/ 1353084 w 3600448"/>
              <a:gd name="connsiteY1027" fmla="*/ 1555221 h 2152650"/>
              <a:gd name="connsiteX1028" fmla="*/ 1364194 w 3600448"/>
              <a:gd name="connsiteY1028" fmla="*/ 1547813 h 2152650"/>
              <a:gd name="connsiteX1029" fmla="*/ 1381789 w 3600448"/>
              <a:gd name="connsiteY1029" fmla="*/ 1543182 h 2152650"/>
              <a:gd name="connsiteX1030" fmla="*/ 63174 w 3600448"/>
              <a:gd name="connsiteY1030" fmla="*/ 1543049 h 2152650"/>
              <a:gd name="connsiteX1031" fmla="*/ 64471 w 3600448"/>
              <a:gd name="connsiteY1031" fmla="*/ 1544009 h 2152650"/>
              <a:gd name="connsiteX1032" fmla="*/ 62637 w 3600448"/>
              <a:gd name="connsiteY1032" fmla="*/ 1543579 h 2152650"/>
              <a:gd name="connsiteX1033" fmla="*/ 227116 w 3600448"/>
              <a:gd name="connsiteY1033" fmla="*/ 1538303 h 2152650"/>
              <a:gd name="connsiteX1034" fmla="*/ 229794 w 3600448"/>
              <a:gd name="connsiteY1034" fmla="*/ 1543049 h 2152650"/>
              <a:gd name="connsiteX1035" fmla="*/ 219077 w 3600448"/>
              <a:gd name="connsiteY1035" fmla="*/ 1539345 h 2152650"/>
              <a:gd name="connsiteX1036" fmla="*/ 227116 w 3600448"/>
              <a:gd name="connsiteY1036" fmla="*/ 1538303 h 2152650"/>
              <a:gd name="connsiteX1037" fmla="*/ 1301757 w 3600448"/>
              <a:gd name="connsiteY1037" fmla="*/ 1536700 h 2152650"/>
              <a:gd name="connsiteX1038" fmla="*/ 1285883 w 3600448"/>
              <a:gd name="connsiteY1038" fmla="*/ 1547813 h 2152650"/>
              <a:gd name="connsiteX1039" fmla="*/ 1301757 w 3600448"/>
              <a:gd name="connsiteY1039" fmla="*/ 1536700 h 2152650"/>
              <a:gd name="connsiteX1040" fmla="*/ 1197301 w 3600448"/>
              <a:gd name="connsiteY1040" fmla="*/ 1536700 h 2152650"/>
              <a:gd name="connsiteX1041" fmla="*/ 1204921 w 3600448"/>
              <a:gd name="connsiteY1041" fmla="*/ 1539875 h 2152650"/>
              <a:gd name="connsiteX1042" fmla="*/ 1185871 w 3600448"/>
              <a:gd name="connsiteY1042" fmla="*/ 1543050 h 2152650"/>
              <a:gd name="connsiteX1043" fmla="*/ 1197301 w 3600448"/>
              <a:gd name="connsiteY1043" fmla="*/ 1536700 h 2152650"/>
              <a:gd name="connsiteX1044" fmla="*/ 348568 w 3600448"/>
              <a:gd name="connsiteY1044" fmla="*/ 1535793 h 2152650"/>
              <a:gd name="connsiteX1045" fmla="*/ 345850 w 3600448"/>
              <a:gd name="connsiteY1045" fmla="*/ 1539925 h 2152650"/>
              <a:gd name="connsiteX1046" fmla="*/ 344839 w 3600448"/>
              <a:gd name="connsiteY1046" fmla="*/ 1539573 h 2152650"/>
              <a:gd name="connsiteX1047" fmla="*/ 348568 w 3600448"/>
              <a:gd name="connsiteY1047" fmla="*/ 1535793 h 2152650"/>
              <a:gd name="connsiteX1048" fmla="*/ 997445 w 3600448"/>
              <a:gd name="connsiteY1048" fmla="*/ 1535192 h 2152650"/>
              <a:gd name="connsiteX1049" fmla="*/ 996916 w 3600448"/>
              <a:gd name="connsiteY1049" fmla="*/ 1536180 h 2152650"/>
              <a:gd name="connsiteX1050" fmla="*/ 992767 w 3600448"/>
              <a:gd name="connsiteY1050" fmla="*/ 1536065 h 2152650"/>
              <a:gd name="connsiteX1051" fmla="*/ 997445 w 3600448"/>
              <a:gd name="connsiteY1051" fmla="*/ 1535192 h 2152650"/>
              <a:gd name="connsiteX1052" fmla="*/ 62637 w 3600448"/>
              <a:gd name="connsiteY1052" fmla="*/ 1534781 h 2152650"/>
              <a:gd name="connsiteX1053" fmla="*/ 70141 w 3600448"/>
              <a:gd name="connsiteY1053" fmla="*/ 1536170 h 2152650"/>
              <a:gd name="connsiteX1054" fmla="*/ 69205 w 3600448"/>
              <a:gd name="connsiteY1054" fmla="*/ 1537096 h 2152650"/>
              <a:gd name="connsiteX1055" fmla="*/ 63174 w 3600448"/>
              <a:gd name="connsiteY1055" fmla="*/ 1543049 h 2152650"/>
              <a:gd name="connsiteX1056" fmla="*/ 58886 w 3600448"/>
              <a:gd name="connsiteY1056" fmla="*/ 1539874 h 2152650"/>
              <a:gd name="connsiteX1057" fmla="*/ 85149 w 3600448"/>
              <a:gd name="connsiteY1057" fmla="*/ 1558395 h 2152650"/>
              <a:gd name="connsiteX1058" fmla="*/ 73893 w 3600448"/>
              <a:gd name="connsiteY1058" fmla="*/ 1562099 h 2152650"/>
              <a:gd name="connsiteX1059" fmla="*/ 58886 w 3600448"/>
              <a:gd name="connsiteY1059" fmla="*/ 1554691 h 2152650"/>
              <a:gd name="connsiteX1060" fmla="*/ 55134 w 3600448"/>
              <a:gd name="connsiteY1060" fmla="*/ 1536170 h 2152650"/>
              <a:gd name="connsiteX1061" fmla="*/ 62637 w 3600448"/>
              <a:gd name="connsiteY1061" fmla="*/ 1534781 h 2152650"/>
              <a:gd name="connsiteX1062" fmla="*/ 1026972 w 3600448"/>
              <a:gd name="connsiteY1062" fmla="*/ 1534100 h 2152650"/>
              <a:gd name="connsiteX1063" fmla="*/ 1022703 w 3600448"/>
              <a:gd name="connsiteY1063" fmla="*/ 1539558 h 2152650"/>
              <a:gd name="connsiteX1064" fmla="*/ 989025 w 3600448"/>
              <a:gd name="connsiteY1064" fmla="*/ 1543050 h 2152650"/>
              <a:gd name="connsiteX1065" fmla="*/ 996509 w 3600448"/>
              <a:gd name="connsiteY1065" fmla="*/ 1536938 h 2152650"/>
              <a:gd name="connsiteX1066" fmla="*/ 996916 w 3600448"/>
              <a:gd name="connsiteY1066" fmla="*/ 1536180 h 2152650"/>
              <a:gd name="connsiteX1067" fmla="*/ 1010461 w 3600448"/>
              <a:gd name="connsiteY1067" fmla="*/ 1536556 h 2152650"/>
              <a:gd name="connsiteX1068" fmla="*/ 1026972 w 3600448"/>
              <a:gd name="connsiteY1068" fmla="*/ 1534100 h 2152650"/>
              <a:gd name="connsiteX1069" fmla="*/ 24874 w 3600448"/>
              <a:gd name="connsiteY1069" fmla="*/ 1531937 h 2152650"/>
              <a:gd name="connsiteX1070" fmla="*/ 47100 w 3600448"/>
              <a:gd name="connsiteY1070" fmla="*/ 1535641 h 2152650"/>
              <a:gd name="connsiteX1071" fmla="*/ 47100 w 3600448"/>
              <a:gd name="connsiteY1071" fmla="*/ 1546754 h 2152650"/>
              <a:gd name="connsiteX1072" fmla="*/ 39690 w 3600448"/>
              <a:gd name="connsiteY1072" fmla="*/ 1539345 h 2152650"/>
              <a:gd name="connsiteX1073" fmla="*/ 17467 w 3600448"/>
              <a:gd name="connsiteY1073" fmla="*/ 1550458 h 2152650"/>
              <a:gd name="connsiteX1074" fmla="*/ 6352 w 3600448"/>
              <a:gd name="connsiteY1074" fmla="*/ 1539345 h 2152650"/>
              <a:gd name="connsiteX1075" fmla="*/ 24874 w 3600448"/>
              <a:gd name="connsiteY1075" fmla="*/ 1539345 h 2152650"/>
              <a:gd name="connsiteX1076" fmla="*/ 24874 w 3600448"/>
              <a:gd name="connsiteY1076" fmla="*/ 1531937 h 2152650"/>
              <a:gd name="connsiteX1077" fmla="*/ 62988 w 3600448"/>
              <a:gd name="connsiteY1077" fmla="*/ 1527175 h 2152650"/>
              <a:gd name="connsiteX1078" fmla="*/ 73029 w 3600448"/>
              <a:gd name="connsiteY1078" fmla="*/ 1531937 h 2152650"/>
              <a:gd name="connsiteX1079" fmla="*/ 55564 w 3600448"/>
              <a:gd name="connsiteY1079" fmla="*/ 1531937 h 2152650"/>
              <a:gd name="connsiteX1080" fmla="*/ 62988 w 3600448"/>
              <a:gd name="connsiteY1080" fmla="*/ 1527175 h 2152650"/>
              <a:gd name="connsiteX1081" fmla="*/ 132494 w 3600448"/>
              <a:gd name="connsiteY1081" fmla="*/ 1525587 h 2152650"/>
              <a:gd name="connsiteX1082" fmla="*/ 158525 w 3600448"/>
              <a:gd name="connsiteY1082" fmla="*/ 1529291 h 2152650"/>
              <a:gd name="connsiteX1083" fmla="*/ 154806 w 3600448"/>
              <a:gd name="connsiteY1083" fmla="*/ 1529291 h 2152650"/>
              <a:gd name="connsiteX1084" fmla="*/ 177122 w 3600448"/>
              <a:gd name="connsiteY1084" fmla="*/ 1532995 h 2152650"/>
              <a:gd name="connsiteX1085" fmla="*/ 184563 w 3600448"/>
              <a:gd name="connsiteY1085" fmla="*/ 1525587 h 2152650"/>
              <a:gd name="connsiteX1086" fmla="*/ 199437 w 3600448"/>
              <a:gd name="connsiteY1086" fmla="*/ 1536699 h 2152650"/>
              <a:gd name="connsiteX1087" fmla="*/ 199437 w 3600448"/>
              <a:gd name="connsiteY1087" fmla="*/ 1529291 h 2152650"/>
              <a:gd name="connsiteX1088" fmla="*/ 188281 w 3600448"/>
              <a:gd name="connsiteY1088" fmla="*/ 1529291 h 2152650"/>
              <a:gd name="connsiteX1089" fmla="*/ 210596 w 3600448"/>
              <a:gd name="connsiteY1089" fmla="*/ 1525587 h 2152650"/>
              <a:gd name="connsiteX1090" fmla="*/ 195722 w 3600448"/>
              <a:gd name="connsiteY1090" fmla="*/ 1540404 h 2152650"/>
              <a:gd name="connsiteX1091" fmla="*/ 210596 w 3600448"/>
              <a:gd name="connsiteY1091" fmla="*/ 1544108 h 2152650"/>
              <a:gd name="connsiteX1092" fmla="*/ 195722 w 3600448"/>
              <a:gd name="connsiteY1092" fmla="*/ 1547812 h 2152650"/>
              <a:gd name="connsiteX1093" fmla="*/ 186856 w 3600448"/>
              <a:gd name="connsiteY1093" fmla="*/ 1547253 h 2152650"/>
              <a:gd name="connsiteX1094" fmla="*/ 185492 w 3600448"/>
              <a:gd name="connsiteY1094" fmla="*/ 1543182 h 2152650"/>
              <a:gd name="connsiteX1095" fmla="*/ 173405 w 3600448"/>
              <a:gd name="connsiteY1095" fmla="*/ 1540404 h 2152650"/>
              <a:gd name="connsiteX1096" fmla="*/ 177122 w 3600448"/>
              <a:gd name="connsiteY1096" fmla="*/ 1547812 h 2152650"/>
              <a:gd name="connsiteX1097" fmla="*/ 165964 w 3600448"/>
              <a:gd name="connsiteY1097" fmla="*/ 1544108 h 2152650"/>
              <a:gd name="connsiteX1098" fmla="*/ 169684 w 3600448"/>
              <a:gd name="connsiteY1098" fmla="*/ 1551516 h 2152650"/>
              <a:gd name="connsiteX1099" fmla="*/ 128772 w 3600448"/>
              <a:gd name="connsiteY1099" fmla="*/ 1558924 h 2152650"/>
              <a:gd name="connsiteX1100" fmla="*/ 84140 w 3600448"/>
              <a:gd name="connsiteY1100" fmla="*/ 1555220 h 2152650"/>
              <a:gd name="connsiteX1101" fmla="*/ 102740 w 3600448"/>
              <a:gd name="connsiteY1101" fmla="*/ 1547812 h 2152650"/>
              <a:gd name="connsiteX1102" fmla="*/ 95298 w 3600448"/>
              <a:gd name="connsiteY1102" fmla="*/ 1544108 h 2152650"/>
              <a:gd name="connsiteX1103" fmla="*/ 95298 w 3600448"/>
              <a:gd name="connsiteY1103" fmla="*/ 1547812 h 2152650"/>
              <a:gd name="connsiteX1104" fmla="*/ 91582 w 3600448"/>
              <a:gd name="connsiteY1104" fmla="*/ 1540404 h 2152650"/>
              <a:gd name="connsiteX1105" fmla="*/ 110174 w 3600448"/>
              <a:gd name="connsiteY1105" fmla="*/ 1540404 h 2152650"/>
              <a:gd name="connsiteX1106" fmla="*/ 102740 w 3600448"/>
              <a:gd name="connsiteY1106" fmla="*/ 1536699 h 2152650"/>
              <a:gd name="connsiteX1107" fmla="*/ 132494 w 3600448"/>
              <a:gd name="connsiteY1107" fmla="*/ 1532995 h 2152650"/>
              <a:gd name="connsiteX1108" fmla="*/ 132494 w 3600448"/>
              <a:gd name="connsiteY1108" fmla="*/ 1525587 h 2152650"/>
              <a:gd name="connsiteX1109" fmla="*/ 913252 w 3600448"/>
              <a:gd name="connsiteY1109" fmla="*/ 1524120 h 2152650"/>
              <a:gd name="connsiteX1110" fmla="*/ 913243 w 3600448"/>
              <a:gd name="connsiteY1110" fmla="*/ 1524669 h 2152650"/>
              <a:gd name="connsiteX1111" fmla="*/ 907111 w 3600448"/>
              <a:gd name="connsiteY1111" fmla="*/ 1524793 h 2152650"/>
              <a:gd name="connsiteX1112" fmla="*/ 795751 w 3600448"/>
              <a:gd name="connsiteY1112" fmla="*/ 1521354 h 2152650"/>
              <a:gd name="connsiteX1113" fmla="*/ 806467 w 3600448"/>
              <a:gd name="connsiteY1113" fmla="*/ 1528763 h 2152650"/>
              <a:gd name="connsiteX1114" fmla="*/ 792179 w 3600448"/>
              <a:gd name="connsiteY1114" fmla="*/ 1528763 h 2152650"/>
              <a:gd name="connsiteX1115" fmla="*/ 795751 w 3600448"/>
              <a:gd name="connsiteY1115" fmla="*/ 1521354 h 2152650"/>
              <a:gd name="connsiteX1116" fmla="*/ 1140894 w 3600448"/>
              <a:gd name="connsiteY1116" fmla="*/ 1520825 h 2152650"/>
              <a:gd name="connsiteX1117" fmla="*/ 1144598 w 3600448"/>
              <a:gd name="connsiteY1117" fmla="*/ 1528536 h 2152650"/>
              <a:gd name="connsiteX1118" fmla="*/ 1155711 w 3600448"/>
              <a:gd name="connsiteY1118" fmla="*/ 1524681 h 2152650"/>
              <a:gd name="connsiteX1119" fmla="*/ 1133486 w 3600448"/>
              <a:gd name="connsiteY1119" fmla="*/ 1536247 h 2152650"/>
              <a:gd name="connsiteX1120" fmla="*/ 1137190 w 3600448"/>
              <a:gd name="connsiteY1120" fmla="*/ 1540102 h 2152650"/>
              <a:gd name="connsiteX1121" fmla="*/ 1118669 w 3600448"/>
              <a:gd name="connsiteY1121" fmla="*/ 1532391 h 2152650"/>
              <a:gd name="connsiteX1122" fmla="*/ 1100148 w 3600448"/>
              <a:gd name="connsiteY1122" fmla="*/ 1540102 h 2152650"/>
              <a:gd name="connsiteX1123" fmla="*/ 1114965 w 3600448"/>
              <a:gd name="connsiteY1123" fmla="*/ 1524681 h 2152650"/>
              <a:gd name="connsiteX1124" fmla="*/ 1140894 w 3600448"/>
              <a:gd name="connsiteY1124" fmla="*/ 1520825 h 2152650"/>
              <a:gd name="connsiteX1125" fmla="*/ 385779 w 3600448"/>
              <a:gd name="connsiteY1125" fmla="*/ 1520825 h 2152650"/>
              <a:gd name="connsiteX1126" fmla="*/ 385779 w 3600448"/>
              <a:gd name="connsiteY1126" fmla="*/ 1528233 h 2152650"/>
              <a:gd name="connsiteX1127" fmla="*/ 396890 w 3600448"/>
              <a:gd name="connsiteY1127" fmla="*/ 1520825 h 2152650"/>
              <a:gd name="connsiteX1128" fmla="*/ 404300 w 3600448"/>
              <a:gd name="connsiteY1128" fmla="*/ 1543050 h 2152650"/>
              <a:gd name="connsiteX1129" fmla="*/ 400596 w 3600448"/>
              <a:gd name="connsiteY1129" fmla="*/ 1535642 h 2152650"/>
              <a:gd name="connsiteX1130" fmla="*/ 385779 w 3600448"/>
              <a:gd name="connsiteY1130" fmla="*/ 1543050 h 2152650"/>
              <a:gd name="connsiteX1131" fmla="*/ 378371 w 3600448"/>
              <a:gd name="connsiteY1131" fmla="*/ 1524529 h 2152650"/>
              <a:gd name="connsiteX1132" fmla="*/ 922351 w 3600448"/>
              <a:gd name="connsiteY1132" fmla="*/ 1516856 h 2152650"/>
              <a:gd name="connsiteX1133" fmla="*/ 916160 w 3600448"/>
              <a:gd name="connsiteY1133" fmla="*/ 1523801 h 2152650"/>
              <a:gd name="connsiteX1134" fmla="*/ 913252 w 3600448"/>
              <a:gd name="connsiteY1134" fmla="*/ 1524120 h 2152650"/>
              <a:gd name="connsiteX1135" fmla="*/ 913303 w 3600448"/>
              <a:gd name="connsiteY1135" fmla="*/ 1520825 h 2152650"/>
              <a:gd name="connsiteX1136" fmla="*/ 922351 w 3600448"/>
              <a:gd name="connsiteY1136" fmla="*/ 1516856 h 2152650"/>
              <a:gd name="connsiteX1137" fmla="*/ 1279325 w 3600448"/>
              <a:gd name="connsiteY1137" fmla="*/ 1513742 h 2152650"/>
              <a:gd name="connsiteX1138" fmla="*/ 1286778 w 3600448"/>
              <a:gd name="connsiteY1138" fmla="*/ 1528396 h 2152650"/>
              <a:gd name="connsiteX1139" fmla="*/ 1238327 w 3600448"/>
              <a:gd name="connsiteY1139" fmla="*/ 1539387 h 2152650"/>
              <a:gd name="connsiteX1140" fmla="*/ 1227146 w 3600448"/>
              <a:gd name="connsiteY1140" fmla="*/ 1528396 h 2152650"/>
              <a:gd name="connsiteX1141" fmla="*/ 1256962 w 3600448"/>
              <a:gd name="connsiteY1141" fmla="*/ 1528396 h 2152650"/>
              <a:gd name="connsiteX1142" fmla="*/ 1245782 w 3600448"/>
              <a:gd name="connsiteY1142" fmla="*/ 1524733 h 2152650"/>
              <a:gd name="connsiteX1143" fmla="*/ 1283052 w 3600448"/>
              <a:gd name="connsiteY1143" fmla="*/ 1521069 h 2152650"/>
              <a:gd name="connsiteX1144" fmla="*/ 1279325 w 3600448"/>
              <a:gd name="connsiteY1144" fmla="*/ 1513742 h 2152650"/>
              <a:gd name="connsiteX1145" fmla="*/ 255331 w 3600448"/>
              <a:gd name="connsiteY1145" fmla="*/ 1513232 h 2152650"/>
              <a:gd name="connsiteX1146" fmla="*/ 266519 w 3600448"/>
              <a:gd name="connsiteY1146" fmla="*/ 1516894 h 2152650"/>
              <a:gd name="connsiteX1147" fmla="*/ 272267 w 3600448"/>
              <a:gd name="connsiteY1147" fmla="*/ 1514654 h 2152650"/>
              <a:gd name="connsiteX1148" fmla="*/ 272577 w 3600448"/>
              <a:gd name="connsiteY1148" fmla="*/ 1515477 h 2152650"/>
              <a:gd name="connsiteX1149" fmla="*/ 266519 w 3600448"/>
              <a:gd name="connsiteY1149" fmla="*/ 1524454 h 2152650"/>
              <a:gd name="connsiteX1150" fmla="*/ 303822 w 3600448"/>
              <a:gd name="connsiteY1150" fmla="*/ 1547132 h 2152650"/>
              <a:gd name="connsiteX1151" fmla="*/ 303822 w 3600448"/>
              <a:gd name="connsiteY1151" fmla="*/ 1543353 h 2152650"/>
              <a:gd name="connsiteX1152" fmla="*/ 341109 w 3600448"/>
              <a:gd name="connsiteY1152" fmla="*/ 1547132 h 2152650"/>
              <a:gd name="connsiteX1153" fmla="*/ 342042 w 3600448"/>
              <a:gd name="connsiteY1153" fmla="*/ 1545715 h 2152650"/>
              <a:gd name="connsiteX1154" fmla="*/ 345850 w 3600448"/>
              <a:gd name="connsiteY1154" fmla="*/ 1539925 h 2152650"/>
              <a:gd name="connsiteX1155" fmla="*/ 359751 w 3600448"/>
              <a:gd name="connsiteY1155" fmla="*/ 1544770 h 2152650"/>
              <a:gd name="connsiteX1156" fmla="*/ 374666 w 3600448"/>
              <a:gd name="connsiteY1156" fmla="*/ 1547132 h 2152650"/>
              <a:gd name="connsiteX1157" fmla="*/ 370937 w 3600448"/>
              <a:gd name="connsiteY1157" fmla="*/ 1550912 h 2152650"/>
              <a:gd name="connsiteX1158" fmla="*/ 352298 w 3600448"/>
              <a:gd name="connsiteY1158" fmla="*/ 1554692 h 2152650"/>
              <a:gd name="connsiteX1159" fmla="*/ 356025 w 3600448"/>
              <a:gd name="connsiteY1159" fmla="*/ 1562251 h 2152650"/>
              <a:gd name="connsiteX1160" fmla="*/ 341109 w 3600448"/>
              <a:gd name="connsiteY1160" fmla="*/ 1550912 h 2152650"/>
              <a:gd name="connsiteX1161" fmla="*/ 341109 w 3600448"/>
              <a:gd name="connsiteY1161" fmla="*/ 1554692 h 2152650"/>
              <a:gd name="connsiteX1162" fmla="*/ 326193 w 3600448"/>
              <a:gd name="connsiteY1162" fmla="*/ 1554692 h 2152650"/>
              <a:gd name="connsiteX1163" fmla="*/ 326193 w 3600448"/>
              <a:gd name="connsiteY1163" fmla="*/ 1543353 h 2152650"/>
              <a:gd name="connsiteX1164" fmla="*/ 315009 w 3600448"/>
              <a:gd name="connsiteY1164" fmla="*/ 1554692 h 2152650"/>
              <a:gd name="connsiteX1165" fmla="*/ 303822 w 3600448"/>
              <a:gd name="connsiteY1165" fmla="*/ 1550912 h 2152650"/>
              <a:gd name="connsiteX1166" fmla="*/ 307551 w 3600448"/>
              <a:gd name="connsiteY1166" fmla="*/ 1558472 h 2152650"/>
              <a:gd name="connsiteX1167" fmla="*/ 344839 w 3600448"/>
              <a:gd name="connsiteY1167" fmla="*/ 1562251 h 2152650"/>
              <a:gd name="connsiteX1168" fmla="*/ 326193 w 3600448"/>
              <a:gd name="connsiteY1168" fmla="*/ 1562251 h 2152650"/>
              <a:gd name="connsiteX1169" fmla="*/ 329921 w 3600448"/>
              <a:gd name="connsiteY1169" fmla="*/ 1566031 h 2152650"/>
              <a:gd name="connsiteX1170" fmla="*/ 318734 w 3600448"/>
              <a:gd name="connsiteY1170" fmla="*/ 1566031 h 2152650"/>
              <a:gd name="connsiteX1171" fmla="*/ 322463 w 3600448"/>
              <a:gd name="connsiteY1171" fmla="*/ 1569811 h 2152650"/>
              <a:gd name="connsiteX1172" fmla="*/ 307551 w 3600448"/>
              <a:gd name="connsiteY1172" fmla="*/ 1581150 h 2152650"/>
              <a:gd name="connsiteX1173" fmla="*/ 307551 w 3600448"/>
              <a:gd name="connsiteY1173" fmla="*/ 1577370 h 2152650"/>
              <a:gd name="connsiteX1174" fmla="*/ 296363 w 3600448"/>
              <a:gd name="connsiteY1174" fmla="*/ 1581150 h 2152650"/>
              <a:gd name="connsiteX1175" fmla="*/ 285162 w 3600448"/>
              <a:gd name="connsiteY1175" fmla="*/ 1569811 h 2152650"/>
              <a:gd name="connsiteX1176" fmla="*/ 300092 w 3600448"/>
              <a:gd name="connsiteY1176" fmla="*/ 1569811 h 2152650"/>
              <a:gd name="connsiteX1177" fmla="*/ 296363 w 3600448"/>
              <a:gd name="connsiteY1177" fmla="*/ 1560834 h 2152650"/>
              <a:gd name="connsiteX1178" fmla="*/ 281906 w 3600448"/>
              <a:gd name="connsiteY1178" fmla="*/ 1554886 h 2152650"/>
              <a:gd name="connsiteX1179" fmla="*/ 282365 w 3600448"/>
              <a:gd name="connsiteY1179" fmla="*/ 1551385 h 2152650"/>
              <a:gd name="connsiteX1180" fmla="*/ 288891 w 3600448"/>
              <a:gd name="connsiteY1180" fmla="*/ 1547132 h 2152650"/>
              <a:gd name="connsiteX1181" fmla="*/ 266519 w 3600448"/>
              <a:gd name="connsiteY1181" fmla="*/ 1535793 h 2152650"/>
              <a:gd name="connsiteX1182" fmla="*/ 266519 w 3600448"/>
              <a:gd name="connsiteY1182" fmla="*/ 1543353 h 2152650"/>
              <a:gd name="connsiteX1183" fmla="*/ 262792 w 3600448"/>
              <a:gd name="connsiteY1183" fmla="*/ 1528233 h 2152650"/>
              <a:gd name="connsiteX1184" fmla="*/ 247876 w 3600448"/>
              <a:gd name="connsiteY1184" fmla="*/ 1524454 h 2152650"/>
              <a:gd name="connsiteX1185" fmla="*/ 221773 w 3600448"/>
              <a:gd name="connsiteY1185" fmla="*/ 1528233 h 2152650"/>
              <a:gd name="connsiteX1186" fmla="*/ 221773 w 3600448"/>
              <a:gd name="connsiteY1186" fmla="*/ 1520674 h 2152650"/>
              <a:gd name="connsiteX1187" fmla="*/ 255331 w 3600448"/>
              <a:gd name="connsiteY1187" fmla="*/ 1513232 h 2152650"/>
              <a:gd name="connsiteX1188" fmla="*/ 270247 w 3600448"/>
              <a:gd name="connsiteY1188" fmla="*/ 1509335 h 2152650"/>
              <a:gd name="connsiteX1189" fmla="*/ 272577 w 3600448"/>
              <a:gd name="connsiteY1189" fmla="*/ 1514532 h 2152650"/>
              <a:gd name="connsiteX1190" fmla="*/ 272267 w 3600448"/>
              <a:gd name="connsiteY1190" fmla="*/ 1514654 h 2152650"/>
              <a:gd name="connsiteX1191" fmla="*/ 1331919 w 3600448"/>
              <a:gd name="connsiteY1191" fmla="*/ 1501775 h 2152650"/>
              <a:gd name="connsiteX1192" fmla="*/ 1343032 w 3600448"/>
              <a:gd name="connsiteY1192" fmla="*/ 1506538 h 2152650"/>
              <a:gd name="connsiteX1193" fmla="*/ 1335094 w 3600448"/>
              <a:gd name="connsiteY1193" fmla="*/ 1509713 h 2152650"/>
              <a:gd name="connsiteX1194" fmla="*/ 687604 w 3600448"/>
              <a:gd name="connsiteY1194" fmla="*/ 1501775 h 2152650"/>
              <a:gd name="connsiteX1195" fmla="*/ 706456 w 3600448"/>
              <a:gd name="connsiteY1195" fmla="*/ 1509712 h 2152650"/>
              <a:gd name="connsiteX1196" fmla="*/ 676293 w 3600448"/>
              <a:gd name="connsiteY1196" fmla="*/ 1525587 h 2152650"/>
              <a:gd name="connsiteX1197" fmla="*/ 687604 w 3600448"/>
              <a:gd name="connsiteY1197" fmla="*/ 1501775 h 2152650"/>
              <a:gd name="connsiteX1198" fmla="*/ 25401 w 3600448"/>
              <a:gd name="connsiteY1198" fmla="*/ 1499129 h 2152650"/>
              <a:gd name="connsiteX1199" fmla="*/ 6352 w 3600448"/>
              <a:gd name="connsiteY1199" fmla="*/ 1502833 h 2152650"/>
              <a:gd name="connsiteX1200" fmla="*/ 270410 w 3600448"/>
              <a:gd name="connsiteY1200" fmla="*/ 1498600 h 2152650"/>
              <a:gd name="connsiteX1201" fmla="*/ 288927 w 3600448"/>
              <a:gd name="connsiteY1201" fmla="*/ 1517650 h 2152650"/>
              <a:gd name="connsiteX1202" fmla="*/ 266701 w 3600448"/>
              <a:gd name="connsiteY1202" fmla="*/ 1502410 h 2152650"/>
              <a:gd name="connsiteX1203" fmla="*/ 141290 w 3600448"/>
              <a:gd name="connsiteY1203" fmla="*/ 1498600 h 2152650"/>
              <a:gd name="connsiteX1204" fmla="*/ 159499 w 3600448"/>
              <a:gd name="connsiteY1204" fmla="*/ 1502172 h 2152650"/>
              <a:gd name="connsiteX1205" fmla="*/ 159499 w 3600448"/>
              <a:gd name="connsiteY1205" fmla="*/ 1498600 h 2152650"/>
              <a:gd name="connsiteX1206" fmla="*/ 188635 w 3600448"/>
              <a:gd name="connsiteY1206" fmla="*/ 1505744 h 2152650"/>
              <a:gd name="connsiteX1207" fmla="*/ 192278 w 3600448"/>
              <a:gd name="connsiteY1207" fmla="*/ 1498600 h 2152650"/>
              <a:gd name="connsiteX1208" fmla="*/ 203207 w 3600448"/>
              <a:gd name="connsiteY1208" fmla="*/ 1502172 h 2152650"/>
              <a:gd name="connsiteX1209" fmla="*/ 203207 w 3600448"/>
              <a:gd name="connsiteY1209" fmla="*/ 1509315 h 2152650"/>
              <a:gd name="connsiteX1210" fmla="*/ 195921 w 3600448"/>
              <a:gd name="connsiteY1210" fmla="*/ 1509315 h 2152650"/>
              <a:gd name="connsiteX1211" fmla="*/ 141290 w 3600448"/>
              <a:gd name="connsiteY1211" fmla="*/ 1498600 h 2152650"/>
              <a:gd name="connsiteX1212" fmla="*/ 122240 w 3600448"/>
              <a:gd name="connsiteY1212" fmla="*/ 1498600 h 2152650"/>
              <a:gd name="connsiteX1213" fmla="*/ 141290 w 3600448"/>
              <a:gd name="connsiteY1213" fmla="*/ 1506537 h 2152650"/>
              <a:gd name="connsiteX1214" fmla="*/ 114303 w 3600448"/>
              <a:gd name="connsiteY1214" fmla="*/ 1501775 h 2152650"/>
              <a:gd name="connsiteX1215" fmla="*/ 1309141 w 3600448"/>
              <a:gd name="connsiteY1215" fmla="*/ 1495425 h 2152650"/>
              <a:gd name="connsiteX1216" fmla="*/ 1312869 w 3600448"/>
              <a:gd name="connsiteY1216" fmla="*/ 1506416 h 2152650"/>
              <a:gd name="connsiteX1217" fmla="*/ 1279325 w 3600448"/>
              <a:gd name="connsiteY1217" fmla="*/ 1513742 h 2152650"/>
              <a:gd name="connsiteX1218" fmla="*/ 1298426 w 3600448"/>
              <a:gd name="connsiteY1218" fmla="*/ 1507331 h 2152650"/>
              <a:gd name="connsiteX1219" fmla="*/ 1299868 w 3600448"/>
              <a:gd name="connsiteY1219" fmla="*/ 1505729 h 2152650"/>
              <a:gd name="connsiteX1220" fmla="*/ 1290644 w 3600448"/>
              <a:gd name="connsiteY1220" fmla="*/ 1501775 h 2152650"/>
              <a:gd name="connsiteX1221" fmla="*/ 1298581 w 3600448"/>
              <a:gd name="connsiteY1221" fmla="*/ 1501775 h 2152650"/>
              <a:gd name="connsiteX1222" fmla="*/ 1300643 w 3600448"/>
              <a:gd name="connsiteY1222" fmla="*/ 1504868 h 2152650"/>
              <a:gd name="connsiteX1223" fmla="*/ 728681 w 3600448"/>
              <a:gd name="connsiteY1223" fmla="*/ 1495425 h 2152650"/>
              <a:gd name="connsiteX1224" fmla="*/ 714393 w 3600448"/>
              <a:gd name="connsiteY1224" fmla="*/ 1501775 h 2152650"/>
              <a:gd name="connsiteX1225" fmla="*/ 709631 w 3600448"/>
              <a:gd name="connsiteY1225" fmla="*/ 1498600 h 2152650"/>
              <a:gd name="connsiteX1226" fmla="*/ 1219209 w 3600448"/>
              <a:gd name="connsiteY1226" fmla="*/ 1486959 h 2152650"/>
              <a:gd name="connsiteX1227" fmla="*/ 1227335 w 3600448"/>
              <a:gd name="connsiteY1227" fmla="*/ 1486959 h 2152650"/>
              <a:gd name="connsiteX1228" fmla="*/ 1227364 w 3600448"/>
              <a:gd name="connsiteY1228" fmla="*/ 1487885 h 2152650"/>
              <a:gd name="connsiteX1229" fmla="*/ 1219209 w 3600448"/>
              <a:gd name="connsiteY1229" fmla="*/ 1486959 h 2152650"/>
              <a:gd name="connsiteX1230" fmla="*/ 674451 w 3600448"/>
              <a:gd name="connsiteY1230" fmla="*/ 1483262 h 2152650"/>
              <a:gd name="connsiteX1231" fmla="*/ 675861 w 3600448"/>
              <a:gd name="connsiteY1231" fmla="*/ 1487487 h 2152650"/>
              <a:gd name="connsiteX1232" fmla="*/ 654213 w 3600448"/>
              <a:gd name="connsiteY1232" fmla="*/ 1498600 h 2152650"/>
              <a:gd name="connsiteX1233" fmla="*/ 661429 w 3600448"/>
              <a:gd name="connsiteY1233" fmla="*/ 1509712 h 2152650"/>
              <a:gd name="connsiteX1234" fmla="*/ 639781 w 3600448"/>
              <a:gd name="connsiteY1234" fmla="*/ 1487487 h 2152650"/>
              <a:gd name="connsiteX1235" fmla="*/ 654213 w 3600448"/>
              <a:gd name="connsiteY1235" fmla="*/ 1487487 h 2152650"/>
              <a:gd name="connsiteX1236" fmla="*/ 650605 w 3600448"/>
              <a:gd name="connsiteY1236" fmla="*/ 1483783 h 2152650"/>
              <a:gd name="connsiteX1237" fmla="*/ 674451 w 3600448"/>
              <a:gd name="connsiteY1237" fmla="*/ 1483262 h 2152650"/>
              <a:gd name="connsiteX1238" fmla="*/ 1226829 w 3600448"/>
              <a:gd name="connsiteY1238" fmla="*/ 1479550 h 2152650"/>
              <a:gd name="connsiteX1239" fmla="*/ 1230639 w 3600448"/>
              <a:gd name="connsiteY1239" fmla="*/ 1486959 h 2152650"/>
              <a:gd name="connsiteX1240" fmla="*/ 1229210 w 3600448"/>
              <a:gd name="connsiteY1240" fmla="*/ 1486959 h 2152650"/>
              <a:gd name="connsiteX1241" fmla="*/ 1227335 w 3600448"/>
              <a:gd name="connsiteY1241" fmla="*/ 1486959 h 2152650"/>
              <a:gd name="connsiteX1242" fmla="*/ 1227305 w 3600448"/>
              <a:gd name="connsiteY1242" fmla="*/ 1486033 h 2152650"/>
              <a:gd name="connsiteX1243" fmla="*/ 1226829 w 3600448"/>
              <a:gd name="connsiteY1243" fmla="*/ 1479550 h 2152650"/>
              <a:gd name="connsiteX1244" fmla="*/ 900126 w 3600448"/>
              <a:gd name="connsiteY1244" fmla="*/ 1479550 h 2152650"/>
              <a:gd name="connsiteX1245" fmla="*/ 884252 w 3600448"/>
              <a:gd name="connsiteY1245" fmla="*/ 1486959 h 2152650"/>
              <a:gd name="connsiteX1246" fmla="*/ 900126 w 3600448"/>
              <a:gd name="connsiteY1246" fmla="*/ 1479550 h 2152650"/>
              <a:gd name="connsiteX1247" fmla="*/ 792180 w 3600448"/>
              <a:gd name="connsiteY1247" fmla="*/ 1476375 h 2152650"/>
              <a:gd name="connsiteX1248" fmla="*/ 777363 w 3600448"/>
              <a:gd name="connsiteY1248" fmla="*/ 1491192 h 2152650"/>
              <a:gd name="connsiteX1249" fmla="*/ 781067 w 3600448"/>
              <a:gd name="connsiteY1249" fmla="*/ 1494896 h 2152650"/>
              <a:gd name="connsiteX1250" fmla="*/ 740321 w 3600448"/>
              <a:gd name="connsiteY1250" fmla="*/ 1491192 h 2152650"/>
              <a:gd name="connsiteX1251" fmla="*/ 740321 w 3600448"/>
              <a:gd name="connsiteY1251" fmla="*/ 1480079 h 2152650"/>
              <a:gd name="connsiteX1252" fmla="*/ 769955 w 3600448"/>
              <a:gd name="connsiteY1252" fmla="*/ 1487488 h 2152650"/>
              <a:gd name="connsiteX1253" fmla="*/ 792180 w 3600448"/>
              <a:gd name="connsiteY1253" fmla="*/ 1476375 h 2152650"/>
              <a:gd name="connsiteX1254" fmla="*/ 631814 w 3600448"/>
              <a:gd name="connsiteY1254" fmla="*/ 1468595 h 2152650"/>
              <a:gd name="connsiteX1255" fmla="*/ 635905 w 3600448"/>
              <a:gd name="connsiteY1255" fmla="*/ 1472670 h 2152650"/>
              <a:gd name="connsiteX1256" fmla="*/ 630674 w 3600448"/>
              <a:gd name="connsiteY1256" fmla="*/ 1469892 h 2152650"/>
              <a:gd name="connsiteX1257" fmla="*/ 1472803 w 3600448"/>
              <a:gd name="connsiteY1257" fmla="*/ 1468437 h 2152650"/>
              <a:gd name="connsiteX1258" fmla="*/ 1469232 w 3600448"/>
              <a:gd name="connsiteY1258" fmla="*/ 1479549 h 2152650"/>
              <a:gd name="connsiteX1259" fmla="*/ 1462087 w 3600448"/>
              <a:gd name="connsiteY1259" fmla="*/ 1475845 h 2152650"/>
              <a:gd name="connsiteX1260" fmla="*/ 1472803 w 3600448"/>
              <a:gd name="connsiteY1260" fmla="*/ 1468437 h 2152650"/>
              <a:gd name="connsiteX1261" fmla="*/ 1235084 w 3600448"/>
              <a:gd name="connsiteY1261" fmla="*/ 1465262 h 2152650"/>
              <a:gd name="connsiteX1262" fmla="*/ 1235084 w 3600448"/>
              <a:gd name="connsiteY1262" fmla="*/ 1468437 h 2152650"/>
              <a:gd name="connsiteX1263" fmla="*/ 1227146 w 3600448"/>
              <a:gd name="connsiteY1263" fmla="*/ 1473200 h 2152650"/>
              <a:gd name="connsiteX1264" fmla="*/ 300054 w 3600448"/>
              <a:gd name="connsiteY1264" fmla="*/ 1457325 h 2152650"/>
              <a:gd name="connsiteX1265" fmla="*/ 292632 w 3600448"/>
              <a:gd name="connsiteY1265" fmla="*/ 1461294 h 2152650"/>
              <a:gd name="connsiteX1266" fmla="*/ 300054 w 3600448"/>
              <a:gd name="connsiteY1266" fmla="*/ 1457325 h 2152650"/>
              <a:gd name="connsiteX1267" fmla="*/ 1040619 w 3600448"/>
              <a:gd name="connsiteY1267" fmla="*/ 1456134 h 2152650"/>
              <a:gd name="connsiteX1268" fmla="*/ 1047763 w 3600448"/>
              <a:gd name="connsiteY1268" fmla="*/ 1457325 h 2152650"/>
              <a:gd name="connsiteX1269" fmla="*/ 1033475 w 3600448"/>
              <a:gd name="connsiteY1269" fmla="*/ 1457325 h 2152650"/>
              <a:gd name="connsiteX1270" fmla="*/ 1040619 w 3600448"/>
              <a:gd name="connsiteY1270" fmla="*/ 1456134 h 2152650"/>
              <a:gd name="connsiteX1271" fmla="*/ 892189 w 3600448"/>
              <a:gd name="connsiteY1271" fmla="*/ 1454150 h 2152650"/>
              <a:gd name="connsiteX1272" fmla="*/ 858852 w 3600448"/>
              <a:gd name="connsiteY1272" fmla="*/ 1468438 h 2152650"/>
              <a:gd name="connsiteX1273" fmla="*/ 862556 w 3600448"/>
              <a:gd name="connsiteY1273" fmla="*/ 1464866 h 2152650"/>
              <a:gd name="connsiteX1274" fmla="*/ 892189 w 3600448"/>
              <a:gd name="connsiteY1274" fmla="*/ 1454150 h 2152650"/>
              <a:gd name="connsiteX1275" fmla="*/ 1851489 w 3600448"/>
              <a:gd name="connsiteY1275" fmla="*/ 1454101 h 2152650"/>
              <a:gd name="connsiteX1276" fmla="*/ 1874835 w 3600448"/>
              <a:gd name="connsiteY1276" fmla="*/ 1458119 h 2152650"/>
              <a:gd name="connsiteX1277" fmla="*/ 1856159 w 3600448"/>
              <a:gd name="connsiteY1277" fmla="*/ 1472406 h 2152650"/>
              <a:gd name="connsiteX1278" fmla="*/ 1841217 w 3600448"/>
              <a:gd name="connsiteY1278" fmla="*/ 1468835 h 2152650"/>
              <a:gd name="connsiteX1279" fmla="*/ 1833747 w 3600448"/>
              <a:gd name="connsiteY1279" fmla="*/ 1458119 h 2152650"/>
              <a:gd name="connsiteX1280" fmla="*/ 1830012 w 3600448"/>
              <a:gd name="connsiteY1280" fmla="*/ 1465263 h 2152650"/>
              <a:gd name="connsiteX1281" fmla="*/ 1815070 w 3600448"/>
              <a:gd name="connsiteY1281" fmla="*/ 1468835 h 2152650"/>
              <a:gd name="connsiteX1282" fmla="*/ 1822541 w 3600448"/>
              <a:gd name="connsiteY1282" fmla="*/ 1458119 h 2152650"/>
              <a:gd name="connsiteX1283" fmla="*/ 1851489 w 3600448"/>
              <a:gd name="connsiteY1283" fmla="*/ 1454101 h 2152650"/>
              <a:gd name="connsiteX1284" fmla="*/ 1092346 w 3600448"/>
              <a:gd name="connsiteY1284" fmla="*/ 1453757 h 2152650"/>
              <a:gd name="connsiteX1285" fmla="*/ 1089583 w 3600448"/>
              <a:gd name="connsiteY1285" fmla="*/ 1456007 h 2152650"/>
              <a:gd name="connsiteX1286" fmla="*/ 1074249 w 3600448"/>
              <a:gd name="connsiteY1286" fmla="*/ 1462088 h 2152650"/>
              <a:gd name="connsiteX1287" fmla="*/ 1085401 w 3600448"/>
              <a:gd name="connsiteY1287" fmla="*/ 1454604 h 2152650"/>
              <a:gd name="connsiteX1288" fmla="*/ 284616 w 3600448"/>
              <a:gd name="connsiteY1288" fmla="*/ 1453403 h 2152650"/>
              <a:gd name="connsiteX1289" fmla="*/ 286106 w 3600448"/>
              <a:gd name="connsiteY1289" fmla="*/ 1454149 h 2152650"/>
              <a:gd name="connsiteX1290" fmla="*/ 282384 w 3600448"/>
              <a:gd name="connsiteY1290" fmla="*/ 1454149 h 2152650"/>
              <a:gd name="connsiteX1291" fmla="*/ 1093540 w 3600448"/>
              <a:gd name="connsiteY1291" fmla="*/ 1452784 h 2152650"/>
              <a:gd name="connsiteX1292" fmla="*/ 1093069 w 3600448"/>
              <a:gd name="connsiteY1292" fmla="*/ 1453669 h 2152650"/>
              <a:gd name="connsiteX1293" fmla="*/ 1092346 w 3600448"/>
              <a:gd name="connsiteY1293" fmla="*/ 1453757 h 2152650"/>
              <a:gd name="connsiteX1294" fmla="*/ 1547812 w 3600448"/>
              <a:gd name="connsiteY1294" fmla="*/ 1450975 h 2152650"/>
              <a:gd name="connsiteX1295" fmla="*/ 1540272 w 3600448"/>
              <a:gd name="connsiteY1295" fmla="*/ 1465580 h 2152650"/>
              <a:gd name="connsiteX1296" fmla="*/ 1547812 w 3600448"/>
              <a:gd name="connsiteY1296" fmla="*/ 1461929 h 2152650"/>
              <a:gd name="connsiteX1297" fmla="*/ 1487489 w 3600448"/>
              <a:gd name="connsiteY1297" fmla="*/ 1483836 h 2152650"/>
              <a:gd name="connsiteX1298" fmla="*/ 1491259 w 3600448"/>
              <a:gd name="connsiteY1298" fmla="*/ 1480185 h 2152650"/>
              <a:gd name="connsiteX1299" fmla="*/ 1487489 w 3600448"/>
              <a:gd name="connsiteY1299" fmla="*/ 1476534 h 2152650"/>
              <a:gd name="connsiteX1300" fmla="*/ 1502569 w 3600448"/>
              <a:gd name="connsiteY1300" fmla="*/ 1472882 h 2152650"/>
              <a:gd name="connsiteX1301" fmla="*/ 1513883 w 3600448"/>
              <a:gd name="connsiteY1301" fmla="*/ 1461929 h 2152650"/>
              <a:gd name="connsiteX1302" fmla="*/ 1502569 w 3600448"/>
              <a:gd name="connsiteY1302" fmla="*/ 1469231 h 2152650"/>
              <a:gd name="connsiteX1303" fmla="*/ 1513883 w 3600448"/>
              <a:gd name="connsiteY1303" fmla="*/ 1472882 h 2152650"/>
              <a:gd name="connsiteX1304" fmla="*/ 1521422 w 3600448"/>
              <a:gd name="connsiteY1304" fmla="*/ 1465580 h 2152650"/>
              <a:gd name="connsiteX1305" fmla="*/ 1517652 w 3600448"/>
              <a:gd name="connsiteY1305" fmla="*/ 1465580 h 2152650"/>
              <a:gd name="connsiteX1306" fmla="*/ 1547812 w 3600448"/>
              <a:gd name="connsiteY1306" fmla="*/ 1450975 h 2152650"/>
              <a:gd name="connsiteX1307" fmla="*/ 903831 w 3600448"/>
              <a:gd name="connsiteY1307" fmla="*/ 1450975 h 2152650"/>
              <a:gd name="connsiteX1308" fmla="*/ 907535 w 3600448"/>
              <a:gd name="connsiteY1308" fmla="*/ 1454150 h 2152650"/>
              <a:gd name="connsiteX1309" fmla="*/ 903831 w 3600448"/>
              <a:gd name="connsiteY1309" fmla="*/ 1454150 h 2152650"/>
              <a:gd name="connsiteX1310" fmla="*/ 903831 w 3600448"/>
              <a:gd name="connsiteY1310" fmla="*/ 1450975 h 2152650"/>
              <a:gd name="connsiteX1311" fmla="*/ 1122983 w 3600448"/>
              <a:gd name="connsiteY1311" fmla="*/ 1450135 h 2152650"/>
              <a:gd name="connsiteX1312" fmla="*/ 1123976 w 3600448"/>
              <a:gd name="connsiteY1312" fmla="*/ 1450862 h 2152650"/>
              <a:gd name="connsiteX1313" fmla="*/ 1126299 w 3600448"/>
              <a:gd name="connsiteY1313" fmla="*/ 1454604 h 2152650"/>
              <a:gd name="connsiteX1314" fmla="*/ 1122446 w 3600448"/>
              <a:gd name="connsiteY1314" fmla="*/ 1449743 h 2152650"/>
              <a:gd name="connsiteX1315" fmla="*/ 1122697 w 3600448"/>
              <a:gd name="connsiteY1315" fmla="*/ 1449751 h 2152650"/>
              <a:gd name="connsiteX1316" fmla="*/ 1122983 w 3600448"/>
              <a:gd name="connsiteY1316" fmla="*/ 1450135 h 2152650"/>
              <a:gd name="connsiteX1317" fmla="*/ 1096555 w 3600448"/>
              <a:gd name="connsiteY1317" fmla="*/ 1447120 h 2152650"/>
              <a:gd name="connsiteX1318" fmla="*/ 1095683 w 3600448"/>
              <a:gd name="connsiteY1318" fmla="*/ 1451038 h 2152650"/>
              <a:gd name="connsiteX1319" fmla="*/ 1093540 w 3600448"/>
              <a:gd name="connsiteY1319" fmla="*/ 1452784 h 2152650"/>
              <a:gd name="connsiteX1320" fmla="*/ 1336055 w 3600448"/>
              <a:gd name="connsiteY1320" fmla="*/ 1446873 h 2152650"/>
              <a:gd name="connsiteX1321" fmla="*/ 1334238 w 3600448"/>
              <a:gd name="connsiteY1321" fmla="*/ 1447959 h 2152650"/>
              <a:gd name="connsiteX1322" fmla="*/ 1316342 w 3600448"/>
              <a:gd name="connsiteY1322" fmla="*/ 1454150 h 2152650"/>
              <a:gd name="connsiteX1323" fmla="*/ 1312670 w 3600448"/>
              <a:gd name="connsiteY1323" fmla="*/ 1461770 h 2152650"/>
              <a:gd name="connsiteX1324" fmla="*/ 1331026 w 3600448"/>
              <a:gd name="connsiteY1324" fmla="*/ 1461770 h 2152650"/>
              <a:gd name="connsiteX1325" fmla="*/ 1308999 w 3600448"/>
              <a:gd name="connsiteY1325" fmla="*/ 1473200 h 2152650"/>
              <a:gd name="connsiteX1326" fmla="*/ 1290644 w 3600448"/>
              <a:gd name="connsiteY1326" fmla="*/ 1465580 h 2152650"/>
              <a:gd name="connsiteX1327" fmla="*/ 1316342 w 3600448"/>
              <a:gd name="connsiteY1327" fmla="*/ 1450340 h 2152650"/>
              <a:gd name="connsiteX1328" fmla="*/ 1312670 w 3600448"/>
              <a:gd name="connsiteY1328" fmla="*/ 1450340 h 2152650"/>
              <a:gd name="connsiteX1329" fmla="*/ 1055701 w 3600448"/>
              <a:gd name="connsiteY1329" fmla="*/ 1446212 h 2152650"/>
              <a:gd name="connsiteX1330" fmla="*/ 1063638 w 3600448"/>
              <a:gd name="connsiteY1330" fmla="*/ 1454150 h 2152650"/>
              <a:gd name="connsiteX1331" fmla="*/ 1052525 w 3600448"/>
              <a:gd name="connsiteY1331" fmla="*/ 1450975 h 2152650"/>
              <a:gd name="connsiteX1332" fmla="*/ 1338438 w 3600448"/>
              <a:gd name="connsiteY1332" fmla="*/ 1445450 h 2152650"/>
              <a:gd name="connsiteX1333" fmla="*/ 1338368 w 3600448"/>
              <a:gd name="connsiteY1333" fmla="*/ 1446530 h 2152650"/>
              <a:gd name="connsiteX1334" fmla="*/ 1336055 w 3600448"/>
              <a:gd name="connsiteY1334" fmla="*/ 1446873 h 2152650"/>
              <a:gd name="connsiteX1335" fmla="*/ 776834 w 3600448"/>
              <a:gd name="connsiteY1335" fmla="*/ 1443037 h 2152650"/>
              <a:gd name="connsiteX1336" fmla="*/ 791650 w 3600448"/>
              <a:gd name="connsiteY1336" fmla="*/ 1450975 h 2152650"/>
              <a:gd name="connsiteX1337" fmla="*/ 776834 w 3600448"/>
              <a:gd name="connsiteY1337" fmla="*/ 1443037 h 2152650"/>
              <a:gd name="connsiteX1338" fmla="*/ 320236 w 3600448"/>
              <a:gd name="connsiteY1338" fmla="*/ 1442743 h 2152650"/>
              <a:gd name="connsiteX1339" fmla="*/ 323338 w 3600448"/>
              <a:gd name="connsiteY1339" fmla="*/ 1442951 h 2152650"/>
              <a:gd name="connsiteX1340" fmla="*/ 319620 w 3600448"/>
              <a:gd name="connsiteY1340" fmla="*/ 1442951 h 2152650"/>
              <a:gd name="connsiteX1341" fmla="*/ 855696 w 3600448"/>
              <a:gd name="connsiteY1341" fmla="*/ 1441741 h 2152650"/>
              <a:gd name="connsiteX1342" fmla="*/ 862318 w 3600448"/>
              <a:gd name="connsiteY1342" fmla="*/ 1443378 h 2152650"/>
              <a:gd name="connsiteX1343" fmla="*/ 858136 w 3600448"/>
              <a:gd name="connsiteY1343" fmla="*/ 1442911 h 2152650"/>
              <a:gd name="connsiteX1344" fmla="*/ 855663 w 3600448"/>
              <a:gd name="connsiteY1344" fmla="*/ 1441749 h 2152650"/>
              <a:gd name="connsiteX1345" fmla="*/ 349531 w 3600448"/>
              <a:gd name="connsiteY1345" fmla="*/ 1439862 h 2152650"/>
              <a:gd name="connsiteX1346" fmla="*/ 357204 w 3600448"/>
              <a:gd name="connsiteY1346" fmla="*/ 1446847 h 2152650"/>
              <a:gd name="connsiteX1347" fmla="*/ 334184 w 3600448"/>
              <a:gd name="connsiteY1347" fmla="*/ 1450339 h 2152650"/>
              <a:gd name="connsiteX1348" fmla="*/ 338021 w 3600448"/>
              <a:gd name="connsiteY1348" fmla="*/ 1457324 h 2152650"/>
              <a:gd name="connsiteX1349" fmla="*/ 349531 w 3600448"/>
              <a:gd name="connsiteY1349" fmla="*/ 1439862 h 2152650"/>
              <a:gd name="connsiteX1350" fmla="*/ 1342039 w 3600448"/>
              <a:gd name="connsiteY1350" fmla="*/ 1435100 h 2152650"/>
              <a:gd name="connsiteX1351" fmla="*/ 1349375 w 3600448"/>
              <a:gd name="connsiteY1351" fmla="*/ 1438910 h 2152650"/>
              <a:gd name="connsiteX1352" fmla="*/ 1338438 w 3600448"/>
              <a:gd name="connsiteY1352" fmla="*/ 1445450 h 2152650"/>
              <a:gd name="connsiteX1353" fmla="*/ 1338827 w 3600448"/>
              <a:gd name="connsiteY1353" fmla="*/ 1439386 h 2152650"/>
              <a:gd name="connsiteX1354" fmla="*/ 1342039 w 3600448"/>
              <a:gd name="connsiteY1354" fmla="*/ 1435100 h 2152650"/>
              <a:gd name="connsiteX1355" fmla="*/ 645231 w 3600448"/>
              <a:gd name="connsiteY1355" fmla="*/ 1431130 h 2152650"/>
              <a:gd name="connsiteX1356" fmla="*/ 646448 w 3600448"/>
              <a:gd name="connsiteY1356" fmla="*/ 1431924 h 2152650"/>
              <a:gd name="connsiteX1357" fmla="*/ 642797 w 3600448"/>
              <a:gd name="connsiteY1357" fmla="*/ 1431924 h 2152650"/>
              <a:gd name="connsiteX1358" fmla="*/ 692486 w 3600448"/>
              <a:gd name="connsiteY1358" fmla="*/ 1427943 h 2152650"/>
              <a:gd name="connsiteX1359" fmla="*/ 695417 w 3600448"/>
              <a:gd name="connsiteY1359" fmla="*/ 1431924 h 2152650"/>
              <a:gd name="connsiteX1360" fmla="*/ 691698 w 3600448"/>
              <a:gd name="connsiteY1360" fmla="*/ 1428220 h 2152650"/>
              <a:gd name="connsiteX1361" fmla="*/ 292262 w 3600448"/>
              <a:gd name="connsiteY1361" fmla="*/ 1424287 h 2152650"/>
              <a:gd name="connsiteX1362" fmla="*/ 293548 w 3600448"/>
              <a:gd name="connsiteY1362" fmla="*/ 1424287 h 2152650"/>
              <a:gd name="connsiteX1363" fmla="*/ 292328 w 3600448"/>
              <a:gd name="connsiteY1363" fmla="*/ 1425745 h 2152650"/>
              <a:gd name="connsiteX1364" fmla="*/ 1649689 w 3600448"/>
              <a:gd name="connsiteY1364" fmla="*/ 1424004 h 2152650"/>
              <a:gd name="connsiteX1365" fmla="*/ 1670050 w 3600448"/>
              <a:gd name="connsiteY1365" fmla="*/ 1425045 h 2152650"/>
              <a:gd name="connsiteX1366" fmla="*/ 1654808 w 3600448"/>
              <a:gd name="connsiteY1366" fmla="*/ 1439862 h 2152650"/>
              <a:gd name="connsiteX1367" fmla="*/ 1635761 w 3600448"/>
              <a:gd name="connsiteY1367" fmla="*/ 1439862 h 2152650"/>
              <a:gd name="connsiteX1368" fmla="*/ 1639568 w 3600448"/>
              <a:gd name="connsiteY1368" fmla="*/ 1428750 h 2152650"/>
              <a:gd name="connsiteX1369" fmla="*/ 1649689 w 3600448"/>
              <a:gd name="connsiteY1369" fmla="*/ 1424004 h 2152650"/>
              <a:gd name="connsiteX1370" fmla="*/ 1039528 w 3600448"/>
              <a:gd name="connsiteY1370" fmla="*/ 1423996 h 2152650"/>
              <a:gd name="connsiteX1371" fmla="*/ 1040958 w 3600448"/>
              <a:gd name="connsiteY1371" fmla="*/ 1424430 h 2152650"/>
              <a:gd name="connsiteX1372" fmla="*/ 1025538 w 3600448"/>
              <a:gd name="connsiteY1372" fmla="*/ 1431925 h 2152650"/>
              <a:gd name="connsiteX1373" fmla="*/ 1039528 w 3600448"/>
              <a:gd name="connsiteY1373" fmla="*/ 1423996 h 2152650"/>
              <a:gd name="connsiteX1374" fmla="*/ 1331919 w 3600448"/>
              <a:gd name="connsiteY1374" fmla="*/ 1423987 h 2152650"/>
              <a:gd name="connsiteX1375" fmla="*/ 1343032 w 3600448"/>
              <a:gd name="connsiteY1375" fmla="*/ 1423987 h 2152650"/>
              <a:gd name="connsiteX1376" fmla="*/ 1335623 w 3600448"/>
              <a:gd name="connsiteY1376" fmla="*/ 1435100 h 2152650"/>
              <a:gd name="connsiteX1377" fmla="*/ 1331919 w 3600448"/>
              <a:gd name="connsiteY1377" fmla="*/ 1423987 h 2152650"/>
              <a:gd name="connsiteX1378" fmla="*/ 349266 w 3600448"/>
              <a:gd name="connsiteY1378" fmla="*/ 1423987 h 2152650"/>
              <a:gd name="connsiteX1379" fmla="*/ 360380 w 3600448"/>
              <a:gd name="connsiteY1379" fmla="*/ 1423987 h 2152650"/>
              <a:gd name="connsiteX1380" fmla="*/ 352972 w 3600448"/>
              <a:gd name="connsiteY1380" fmla="*/ 1428749 h 2152650"/>
              <a:gd name="connsiteX1381" fmla="*/ 349266 w 3600448"/>
              <a:gd name="connsiteY1381" fmla="*/ 1423987 h 2152650"/>
              <a:gd name="connsiteX1382" fmla="*/ 334184 w 3600448"/>
              <a:gd name="connsiteY1382" fmla="*/ 1423987 h 2152650"/>
              <a:gd name="connsiteX1383" fmla="*/ 338153 w 3600448"/>
              <a:gd name="connsiteY1383" fmla="*/ 1435099 h 2152650"/>
              <a:gd name="connsiteX1384" fmla="*/ 330217 w 3600448"/>
              <a:gd name="connsiteY1384" fmla="*/ 1431395 h 2152650"/>
              <a:gd name="connsiteX1385" fmla="*/ 2120897 w 3600448"/>
              <a:gd name="connsiteY1385" fmla="*/ 1420812 h 2152650"/>
              <a:gd name="connsiteX1386" fmla="*/ 2105022 w 3600448"/>
              <a:gd name="connsiteY1386" fmla="*/ 1424781 h 2152650"/>
              <a:gd name="connsiteX1387" fmla="*/ 2120897 w 3600448"/>
              <a:gd name="connsiteY1387" fmla="*/ 1420812 h 2152650"/>
              <a:gd name="connsiteX1388" fmla="*/ 1057685 w 3600448"/>
              <a:gd name="connsiteY1388" fmla="*/ 1419945 h 2152650"/>
              <a:gd name="connsiteX1389" fmla="*/ 1063638 w 3600448"/>
              <a:gd name="connsiteY1389" fmla="*/ 1424517 h 2152650"/>
              <a:gd name="connsiteX1390" fmla="*/ 1048875 w 3600448"/>
              <a:gd name="connsiteY1390" fmla="*/ 1426832 h 2152650"/>
              <a:gd name="connsiteX1391" fmla="*/ 1040958 w 3600448"/>
              <a:gd name="connsiteY1391" fmla="*/ 1424430 h 2152650"/>
              <a:gd name="connsiteX1392" fmla="*/ 1047446 w 3600448"/>
              <a:gd name="connsiteY1392" fmla="*/ 1421276 h 2152650"/>
              <a:gd name="connsiteX1393" fmla="*/ 1057685 w 3600448"/>
              <a:gd name="connsiteY1393" fmla="*/ 1419945 h 2152650"/>
              <a:gd name="connsiteX1394" fmla="*/ 657402 w 3600448"/>
              <a:gd name="connsiteY1394" fmla="*/ 1417637 h 2152650"/>
              <a:gd name="connsiteX1395" fmla="*/ 668356 w 3600448"/>
              <a:gd name="connsiteY1395" fmla="*/ 1421209 h 2152650"/>
              <a:gd name="connsiteX1396" fmla="*/ 650100 w 3600448"/>
              <a:gd name="connsiteY1396" fmla="*/ 1428352 h 2152650"/>
              <a:gd name="connsiteX1397" fmla="*/ 653751 w 3600448"/>
              <a:gd name="connsiteY1397" fmla="*/ 1428352 h 2152650"/>
              <a:gd name="connsiteX1398" fmla="*/ 652382 w 3600448"/>
              <a:gd name="connsiteY1398" fmla="*/ 1428799 h 2152650"/>
              <a:gd name="connsiteX1399" fmla="*/ 645231 w 3600448"/>
              <a:gd name="connsiteY1399" fmla="*/ 1431130 h 2152650"/>
              <a:gd name="connsiteX1400" fmla="*/ 643025 w 3600448"/>
              <a:gd name="connsiteY1400" fmla="*/ 1429692 h 2152650"/>
              <a:gd name="connsiteX1401" fmla="*/ 657402 w 3600448"/>
              <a:gd name="connsiteY1401" fmla="*/ 1417637 h 2152650"/>
              <a:gd name="connsiteX1402" fmla="*/ 1126299 w 3600448"/>
              <a:gd name="connsiteY1402" fmla="*/ 1417184 h 2152650"/>
              <a:gd name="connsiteX1403" fmla="*/ 1137454 w 3600448"/>
              <a:gd name="connsiteY1403" fmla="*/ 1428410 h 2152650"/>
              <a:gd name="connsiteX1404" fmla="*/ 1122581 w 3600448"/>
              <a:gd name="connsiteY1404" fmla="*/ 1432152 h 2152650"/>
              <a:gd name="connsiteX1405" fmla="*/ 1126299 w 3600448"/>
              <a:gd name="connsiteY1405" fmla="*/ 1439636 h 2152650"/>
              <a:gd name="connsiteX1406" fmla="*/ 1118863 w 3600448"/>
              <a:gd name="connsiteY1406" fmla="*/ 1447120 h 2152650"/>
              <a:gd name="connsiteX1407" fmla="*/ 1122446 w 3600448"/>
              <a:gd name="connsiteY1407" fmla="*/ 1449743 h 2152650"/>
              <a:gd name="connsiteX1408" fmla="*/ 1114216 w 3600448"/>
              <a:gd name="connsiteY1408" fmla="*/ 1449459 h 2152650"/>
              <a:gd name="connsiteX1409" fmla="*/ 1096555 w 3600448"/>
              <a:gd name="connsiteY1409" fmla="*/ 1447120 h 2152650"/>
              <a:gd name="connsiteX1410" fmla="*/ 1074249 w 3600448"/>
              <a:gd name="connsiteY1410" fmla="*/ 1454604 h 2152650"/>
              <a:gd name="connsiteX1411" fmla="*/ 1063094 w 3600448"/>
              <a:gd name="connsiteY1411" fmla="*/ 1447120 h 2152650"/>
              <a:gd name="connsiteX1412" fmla="*/ 1077967 w 3600448"/>
              <a:gd name="connsiteY1412" fmla="*/ 1443378 h 2152650"/>
              <a:gd name="connsiteX1413" fmla="*/ 1085401 w 3600448"/>
              <a:gd name="connsiteY1413" fmla="*/ 1428410 h 2152650"/>
              <a:gd name="connsiteX1414" fmla="*/ 1126299 w 3600448"/>
              <a:gd name="connsiteY1414" fmla="*/ 1417184 h 2152650"/>
              <a:gd name="connsiteX1415" fmla="*/ 981296 w 3600448"/>
              <a:gd name="connsiteY1415" fmla="*/ 1417184 h 2152650"/>
              <a:gd name="connsiteX1416" fmla="*/ 988732 w 3600448"/>
              <a:gd name="connsiteY1416" fmla="*/ 1420926 h 2152650"/>
              <a:gd name="connsiteX1417" fmla="*/ 973860 w 3600448"/>
              <a:gd name="connsiteY1417" fmla="*/ 1424668 h 2152650"/>
              <a:gd name="connsiteX1418" fmla="*/ 981296 w 3600448"/>
              <a:gd name="connsiteY1418" fmla="*/ 1417184 h 2152650"/>
              <a:gd name="connsiteX1419" fmla="*/ 1446741 w 3600448"/>
              <a:gd name="connsiteY1419" fmla="*/ 1413329 h 2152650"/>
              <a:gd name="connsiteX1420" fmla="*/ 1446741 w 3600448"/>
              <a:gd name="connsiteY1420" fmla="*/ 1427843 h 2152650"/>
              <a:gd name="connsiteX1421" fmla="*/ 1454150 w 3600448"/>
              <a:gd name="connsiteY1421" fmla="*/ 1420586 h 2152650"/>
              <a:gd name="connsiteX1422" fmla="*/ 1476374 w 3600448"/>
              <a:gd name="connsiteY1422" fmla="*/ 1431472 h 2152650"/>
              <a:gd name="connsiteX1423" fmla="*/ 1461560 w 3600448"/>
              <a:gd name="connsiteY1423" fmla="*/ 1427843 h 2152650"/>
              <a:gd name="connsiteX1424" fmla="*/ 1457856 w 3600448"/>
              <a:gd name="connsiteY1424" fmla="*/ 1431472 h 2152650"/>
              <a:gd name="connsiteX1425" fmla="*/ 1439798 w 3600448"/>
              <a:gd name="connsiteY1425" fmla="*/ 1431472 h 2152650"/>
              <a:gd name="connsiteX1426" fmla="*/ 1431927 w 3600448"/>
              <a:gd name="connsiteY1426" fmla="*/ 1431472 h 2152650"/>
              <a:gd name="connsiteX1427" fmla="*/ 1428220 w 3600448"/>
              <a:gd name="connsiteY1427" fmla="*/ 1420586 h 2152650"/>
              <a:gd name="connsiteX1428" fmla="*/ 1409701 w 3600448"/>
              <a:gd name="connsiteY1428" fmla="*/ 1431472 h 2152650"/>
              <a:gd name="connsiteX1429" fmla="*/ 1446741 w 3600448"/>
              <a:gd name="connsiteY1429" fmla="*/ 1413329 h 2152650"/>
              <a:gd name="connsiteX1430" fmla="*/ 1412875 w 3600448"/>
              <a:gd name="connsiteY1430" fmla="*/ 1413289 h 2152650"/>
              <a:gd name="connsiteX1431" fmla="*/ 1416583 w 3600448"/>
              <a:gd name="connsiteY1431" fmla="*/ 1417016 h 2152650"/>
              <a:gd name="connsiteX1432" fmla="*/ 1412362 w 3600448"/>
              <a:gd name="connsiteY1432" fmla="*/ 1413564 h 2152650"/>
              <a:gd name="connsiteX1433" fmla="*/ 1390071 w 3600448"/>
              <a:gd name="connsiteY1433" fmla="*/ 1411542 h 2152650"/>
              <a:gd name="connsiteX1434" fmla="*/ 1392005 w 3600448"/>
              <a:gd name="connsiteY1434" fmla="*/ 1411719 h 2152650"/>
              <a:gd name="connsiteX1435" fmla="*/ 1390654 w 3600448"/>
              <a:gd name="connsiteY1435" fmla="*/ 1413289 h 2152650"/>
              <a:gd name="connsiteX1436" fmla="*/ 1324378 w 3600448"/>
              <a:gd name="connsiteY1436" fmla="*/ 1409700 h 2152650"/>
              <a:gd name="connsiteX1437" fmla="*/ 1335095 w 3600448"/>
              <a:gd name="connsiteY1437" fmla="*/ 1409700 h 2152650"/>
              <a:gd name="connsiteX1438" fmla="*/ 1324378 w 3600448"/>
              <a:gd name="connsiteY1438" fmla="*/ 1412875 h 2152650"/>
              <a:gd name="connsiteX1439" fmla="*/ 1324378 w 3600448"/>
              <a:gd name="connsiteY1439" fmla="*/ 1409700 h 2152650"/>
              <a:gd name="connsiteX1440" fmla="*/ 1100942 w 3600448"/>
              <a:gd name="connsiteY1440" fmla="*/ 1409700 h 2152650"/>
              <a:gd name="connsiteX1441" fmla="*/ 1104911 w 3600448"/>
              <a:gd name="connsiteY1441" fmla="*/ 1413669 h 2152650"/>
              <a:gd name="connsiteX1442" fmla="*/ 1096973 w 3600448"/>
              <a:gd name="connsiteY1442" fmla="*/ 1413669 h 2152650"/>
              <a:gd name="connsiteX1443" fmla="*/ 1100942 w 3600448"/>
              <a:gd name="connsiteY1443" fmla="*/ 1409700 h 2152650"/>
              <a:gd name="connsiteX1444" fmla="*/ 1966910 w 3600448"/>
              <a:gd name="connsiteY1444" fmla="*/ 1406525 h 2152650"/>
              <a:gd name="connsiteX1445" fmla="*/ 1966910 w 3600448"/>
              <a:gd name="connsiteY1445" fmla="*/ 1409700 h 2152650"/>
              <a:gd name="connsiteX1446" fmla="*/ 1949447 w 3600448"/>
              <a:gd name="connsiteY1446" fmla="*/ 1417637 h 2152650"/>
              <a:gd name="connsiteX1447" fmla="*/ 1590332 w 3600448"/>
              <a:gd name="connsiteY1447" fmla="*/ 1406346 h 2152650"/>
              <a:gd name="connsiteX1448" fmla="*/ 1609725 w 3600448"/>
              <a:gd name="connsiteY1448" fmla="*/ 1409541 h 2152650"/>
              <a:gd name="connsiteX1449" fmla="*/ 1609725 w 3600448"/>
              <a:gd name="connsiteY1449" fmla="*/ 1416843 h 2152650"/>
              <a:gd name="connsiteX1450" fmla="*/ 1591685 w 3600448"/>
              <a:gd name="connsiteY1450" fmla="*/ 1427797 h 2152650"/>
              <a:gd name="connsiteX1451" fmla="*/ 1595296 w 3600448"/>
              <a:gd name="connsiteY1451" fmla="*/ 1431448 h 2152650"/>
              <a:gd name="connsiteX1452" fmla="*/ 1573645 w 3600448"/>
              <a:gd name="connsiteY1452" fmla="*/ 1435099 h 2152650"/>
              <a:gd name="connsiteX1453" fmla="*/ 1577256 w 3600448"/>
              <a:gd name="connsiteY1453" fmla="*/ 1424146 h 2152650"/>
              <a:gd name="connsiteX1454" fmla="*/ 1591685 w 3600448"/>
              <a:gd name="connsiteY1454" fmla="*/ 1424146 h 2152650"/>
              <a:gd name="connsiteX1455" fmla="*/ 1584470 w 3600448"/>
              <a:gd name="connsiteY1455" fmla="*/ 1413192 h 2152650"/>
              <a:gd name="connsiteX1456" fmla="*/ 1573645 w 3600448"/>
              <a:gd name="connsiteY1456" fmla="*/ 1416843 h 2152650"/>
              <a:gd name="connsiteX1457" fmla="*/ 1590332 w 3600448"/>
              <a:gd name="connsiteY1457" fmla="*/ 1406346 h 2152650"/>
              <a:gd name="connsiteX1458" fmla="*/ 263775 w 3600448"/>
              <a:gd name="connsiteY1458" fmla="*/ 1405623 h 2152650"/>
              <a:gd name="connsiteX1459" fmla="*/ 274939 w 3600448"/>
              <a:gd name="connsiteY1459" fmla="*/ 1409356 h 2152650"/>
              <a:gd name="connsiteX1460" fmla="*/ 267497 w 3600448"/>
              <a:gd name="connsiteY1460" fmla="*/ 1416822 h 2152650"/>
              <a:gd name="connsiteX1461" fmla="*/ 263775 w 3600448"/>
              <a:gd name="connsiteY1461" fmla="*/ 1405623 h 2152650"/>
              <a:gd name="connsiteX1462" fmla="*/ 2019297 w 3600448"/>
              <a:gd name="connsiteY1462" fmla="*/ 1405572 h 2152650"/>
              <a:gd name="connsiteX1463" fmla="*/ 2038347 w 3600448"/>
              <a:gd name="connsiteY1463" fmla="*/ 1405572 h 2152650"/>
              <a:gd name="connsiteX1464" fmla="*/ 2038347 w 3600448"/>
              <a:gd name="connsiteY1464" fmla="*/ 1417002 h 2152650"/>
              <a:gd name="connsiteX1465" fmla="*/ 2034537 w 3600448"/>
              <a:gd name="connsiteY1465" fmla="*/ 1409382 h 2152650"/>
              <a:gd name="connsiteX1466" fmla="*/ 1625798 w 3600448"/>
              <a:gd name="connsiteY1466" fmla="*/ 1403680 h 2152650"/>
              <a:gd name="connsiteX1467" fmla="*/ 1624808 w 3600448"/>
              <a:gd name="connsiteY1467" fmla="*/ 1409699 h 2152650"/>
              <a:gd name="connsiteX1468" fmla="*/ 1620839 w 3600448"/>
              <a:gd name="connsiteY1468" fmla="*/ 1405995 h 2152650"/>
              <a:gd name="connsiteX1469" fmla="*/ 1625798 w 3600448"/>
              <a:gd name="connsiteY1469" fmla="*/ 1403680 h 2152650"/>
              <a:gd name="connsiteX1470" fmla="*/ 1837415 w 3600448"/>
              <a:gd name="connsiteY1470" fmla="*/ 1401762 h 2152650"/>
              <a:gd name="connsiteX1471" fmla="*/ 1826529 w 3600448"/>
              <a:gd name="connsiteY1471" fmla="*/ 1412874 h 2152650"/>
              <a:gd name="connsiteX1472" fmla="*/ 1819272 w 3600448"/>
              <a:gd name="connsiteY1472" fmla="*/ 1409170 h 2152650"/>
              <a:gd name="connsiteX1473" fmla="*/ 1837415 w 3600448"/>
              <a:gd name="connsiteY1473" fmla="*/ 1401762 h 2152650"/>
              <a:gd name="connsiteX1474" fmla="*/ 819099 w 3600448"/>
              <a:gd name="connsiteY1474" fmla="*/ 1401281 h 2152650"/>
              <a:gd name="connsiteX1475" fmla="*/ 819563 w 3600448"/>
              <a:gd name="connsiteY1475" fmla="*/ 1402217 h 2152650"/>
              <a:gd name="connsiteX1476" fmla="*/ 816310 w 3600448"/>
              <a:gd name="connsiteY1476" fmla="*/ 1402217 h 2152650"/>
              <a:gd name="connsiteX1477" fmla="*/ 813986 w 3600448"/>
              <a:gd name="connsiteY1477" fmla="*/ 1402217 h 2152650"/>
              <a:gd name="connsiteX1478" fmla="*/ 819099 w 3600448"/>
              <a:gd name="connsiteY1478" fmla="*/ 1401281 h 2152650"/>
              <a:gd name="connsiteX1479" fmla="*/ 346090 w 3600448"/>
              <a:gd name="connsiteY1479" fmla="*/ 1398587 h 2152650"/>
              <a:gd name="connsiteX1480" fmla="*/ 357204 w 3600448"/>
              <a:gd name="connsiteY1480" fmla="*/ 1401762 h 2152650"/>
              <a:gd name="connsiteX1481" fmla="*/ 349266 w 3600448"/>
              <a:gd name="connsiteY1481" fmla="*/ 1401762 h 2152650"/>
              <a:gd name="connsiteX1482" fmla="*/ 192091 w 3600448"/>
              <a:gd name="connsiteY1482" fmla="*/ 1398587 h 2152650"/>
              <a:gd name="connsiteX1483" fmla="*/ 203207 w 3600448"/>
              <a:gd name="connsiteY1483" fmla="*/ 1402556 h 2152650"/>
              <a:gd name="connsiteX1484" fmla="*/ 192091 w 3600448"/>
              <a:gd name="connsiteY1484" fmla="*/ 1398587 h 2152650"/>
              <a:gd name="connsiteX1485" fmla="*/ 1366112 w 3600448"/>
              <a:gd name="connsiteY1485" fmla="*/ 1392790 h 2152650"/>
              <a:gd name="connsiteX1486" fmla="*/ 1383243 w 3600448"/>
              <a:gd name="connsiteY1486" fmla="*/ 1394653 h 2152650"/>
              <a:gd name="connsiteX1487" fmla="*/ 1357317 w 3600448"/>
              <a:gd name="connsiteY1487" fmla="*/ 1398381 h 2152650"/>
              <a:gd name="connsiteX1488" fmla="*/ 1386946 w 3600448"/>
              <a:gd name="connsiteY1488" fmla="*/ 1402108 h 2152650"/>
              <a:gd name="connsiteX1489" fmla="*/ 1387409 w 3600448"/>
              <a:gd name="connsiteY1489" fmla="*/ 1403505 h 2152650"/>
              <a:gd name="connsiteX1490" fmla="*/ 1390071 w 3600448"/>
              <a:gd name="connsiteY1490" fmla="*/ 1411542 h 2152650"/>
              <a:gd name="connsiteX1491" fmla="*/ 1388798 w 3600448"/>
              <a:gd name="connsiteY1491" fmla="*/ 1411426 h 2152650"/>
              <a:gd name="connsiteX1492" fmla="*/ 1368428 w 3600448"/>
              <a:gd name="connsiteY1492" fmla="*/ 1420744 h 2152650"/>
              <a:gd name="connsiteX1493" fmla="*/ 1364721 w 3600448"/>
              <a:gd name="connsiteY1493" fmla="*/ 1431925 h 2152650"/>
              <a:gd name="connsiteX1494" fmla="*/ 1349905 w 3600448"/>
              <a:gd name="connsiteY1494" fmla="*/ 1428198 h 2152650"/>
              <a:gd name="connsiteX1495" fmla="*/ 1364721 w 3600448"/>
              <a:gd name="connsiteY1495" fmla="*/ 1405835 h 2152650"/>
              <a:gd name="connsiteX1496" fmla="*/ 1346202 w 3600448"/>
              <a:gd name="connsiteY1496" fmla="*/ 1402108 h 2152650"/>
              <a:gd name="connsiteX1497" fmla="*/ 1366112 w 3600448"/>
              <a:gd name="connsiteY1497" fmla="*/ 1392790 h 2152650"/>
              <a:gd name="connsiteX1498" fmla="*/ 2005010 w 3600448"/>
              <a:gd name="connsiteY1498" fmla="*/ 1390650 h 2152650"/>
              <a:gd name="connsiteX1499" fmla="*/ 1985733 w 3600448"/>
              <a:gd name="connsiteY1499" fmla="*/ 1406525 h 2152650"/>
              <a:gd name="connsiteX1500" fmla="*/ 1981877 w 3600448"/>
              <a:gd name="connsiteY1500" fmla="*/ 1402556 h 2152650"/>
              <a:gd name="connsiteX1501" fmla="*/ 2005010 w 3600448"/>
              <a:gd name="connsiteY1501" fmla="*/ 1390650 h 2152650"/>
              <a:gd name="connsiteX1502" fmla="*/ 103338 w 3600448"/>
              <a:gd name="connsiteY1502" fmla="*/ 1390483 h 2152650"/>
              <a:gd name="connsiteX1503" fmla="*/ 103682 w 3600448"/>
              <a:gd name="connsiteY1503" fmla="*/ 1390498 h 2152650"/>
              <a:gd name="connsiteX1504" fmla="*/ 103531 w 3600448"/>
              <a:gd name="connsiteY1504" fmla="*/ 1390650 h 2152650"/>
              <a:gd name="connsiteX1505" fmla="*/ 34961 w 3600448"/>
              <a:gd name="connsiteY1505" fmla="*/ 1390088 h 2152650"/>
              <a:gd name="connsiteX1506" fmla="*/ 43861 w 3600448"/>
              <a:gd name="connsiteY1506" fmla="*/ 1391708 h 2152650"/>
              <a:gd name="connsiteX1507" fmla="*/ 36317 w 3600448"/>
              <a:gd name="connsiteY1507" fmla="*/ 1406525 h 2152650"/>
              <a:gd name="connsiteX1508" fmla="*/ 36317 w 3600448"/>
              <a:gd name="connsiteY1508" fmla="*/ 1402821 h 2152650"/>
              <a:gd name="connsiteX1509" fmla="*/ 27625 w 3600448"/>
              <a:gd name="connsiteY1509" fmla="*/ 1395990 h 2152650"/>
              <a:gd name="connsiteX1510" fmla="*/ 23939 w 3600448"/>
              <a:gd name="connsiteY1510" fmla="*/ 1394313 h 2152650"/>
              <a:gd name="connsiteX1511" fmla="*/ 25936 w 3600448"/>
              <a:gd name="connsiteY1511" fmla="*/ 1394883 h 2152650"/>
              <a:gd name="connsiteX1512" fmla="*/ 26720 w 3600448"/>
              <a:gd name="connsiteY1512" fmla="*/ 1395276 h 2152650"/>
              <a:gd name="connsiteX1513" fmla="*/ 24695 w 3600448"/>
              <a:gd name="connsiteY1513" fmla="*/ 1393687 h 2152650"/>
              <a:gd name="connsiteX1514" fmla="*/ 29247 w 3600448"/>
              <a:gd name="connsiteY1514" fmla="*/ 1392634 h 2152650"/>
              <a:gd name="connsiteX1515" fmla="*/ 34961 w 3600448"/>
              <a:gd name="connsiteY1515" fmla="*/ 1390088 h 2152650"/>
              <a:gd name="connsiteX1516" fmla="*/ 17467 w 3600448"/>
              <a:gd name="connsiteY1516" fmla="*/ 1388004 h 2152650"/>
              <a:gd name="connsiteX1517" fmla="*/ 24695 w 3600448"/>
              <a:gd name="connsiteY1517" fmla="*/ 1393687 h 2152650"/>
              <a:gd name="connsiteX1518" fmla="*/ 24241 w 3600448"/>
              <a:gd name="connsiteY1518" fmla="*/ 1393792 h 2152650"/>
              <a:gd name="connsiteX1519" fmla="*/ 17467 w 3600448"/>
              <a:gd name="connsiteY1519" fmla="*/ 1388004 h 2152650"/>
              <a:gd name="connsiteX1520" fmla="*/ 464200 w 3600448"/>
              <a:gd name="connsiteY1520" fmla="*/ 1387475 h 2152650"/>
              <a:gd name="connsiteX1521" fmla="*/ 479440 w 3600448"/>
              <a:gd name="connsiteY1521" fmla="*/ 1391047 h 2152650"/>
              <a:gd name="connsiteX1522" fmla="*/ 475632 w 3600448"/>
              <a:gd name="connsiteY1522" fmla="*/ 1398190 h 2152650"/>
              <a:gd name="connsiteX1523" fmla="*/ 464200 w 3600448"/>
              <a:gd name="connsiteY1523" fmla="*/ 1394619 h 2152650"/>
              <a:gd name="connsiteX1524" fmla="*/ 468011 w 3600448"/>
              <a:gd name="connsiteY1524" fmla="*/ 1401762 h 2152650"/>
              <a:gd name="connsiteX1525" fmla="*/ 460390 w 3600448"/>
              <a:gd name="connsiteY1525" fmla="*/ 1394619 h 2152650"/>
              <a:gd name="connsiteX1526" fmla="*/ 464200 w 3600448"/>
              <a:gd name="connsiteY1526" fmla="*/ 1387475 h 2152650"/>
              <a:gd name="connsiteX1527" fmla="*/ 163061 w 3600448"/>
              <a:gd name="connsiteY1527" fmla="*/ 1387475 h 2152650"/>
              <a:gd name="connsiteX1528" fmla="*/ 163061 w 3600448"/>
              <a:gd name="connsiteY1528" fmla="*/ 1394883 h 2152650"/>
              <a:gd name="connsiteX1529" fmla="*/ 152176 w 3600448"/>
              <a:gd name="connsiteY1529" fmla="*/ 1391179 h 2152650"/>
              <a:gd name="connsiteX1530" fmla="*/ 155806 w 3600448"/>
              <a:gd name="connsiteY1530" fmla="*/ 1398587 h 2152650"/>
              <a:gd name="connsiteX1531" fmla="*/ 148549 w 3600448"/>
              <a:gd name="connsiteY1531" fmla="*/ 1391179 h 2152650"/>
              <a:gd name="connsiteX1532" fmla="*/ 163061 w 3600448"/>
              <a:gd name="connsiteY1532" fmla="*/ 1387475 h 2152650"/>
              <a:gd name="connsiteX1533" fmla="*/ 0 w 3600448"/>
              <a:gd name="connsiteY1533" fmla="*/ 1387475 h 2152650"/>
              <a:gd name="connsiteX1534" fmla="*/ 18059 w 3600448"/>
              <a:gd name="connsiteY1534" fmla="*/ 1391642 h 2152650"/>
              <a:gd name="connsiteX1535" fmla="*/ 23939 w 3600448"/>
              <a:gd name="connsiteY1535" fmla="*/ 1394313 h 2152650"/>
              <a:gd name="connsiteX1536" fmla="*/ 1569246 w 3600448"/>
              <a:gd name="connsiteY1536" fmla="*/ 1384300 h 2152650"/>
              <a:gd name="connsiteX1537" fmla="*/ 1581152 w 3600448"/>
              <a:gd name="connsiteY1537" fmla="*/ 1384300 h 2152650"/>
              <a:gd name="connsiteX1538" fmla="*/ 1573214 w 3600448"/>
              <a:gd name="connsiteY1538" fmla="*/ 1390650 h 2152650"/>
              <a:gd name="connsiteX1539" fmla="*/ 1569246 w 3600448"/>
              <a:gd name="connsiteY1539" fmla="*/ 1384300 h 2152650"/>
              <a:gd name="connsiteX1540" fmla="*/ 527066 w 3600448"/>
              <a:gd name="connsiteY1540" fmla="*/ 1384300 h 2152650"/>
              <a:gd name="connsiteX1541" fmla="*/ 513097 w 3600448"/>
              <a:gd name="connsiteY1541" fmla="*/ 1395412 h 2152650"/>
              <a:gd name="connsiteX1542" fmla="*/ 527066 w 3600448"/>
              <a:gd name="connsiteY1542" fmla="*/ 1384300 h 2152650"/>
              <a:gd name="connsiteX1543" fmla="*/ 493728 w 3600448"/>
              <a:gd name="connsiteY1543" fmla="*/ 1384300 h 2152650"/>
              <a:gd name="connsiteX1544" fmla="*/ 509604 w 3600448"/>
              <a:gd name="connsiteY1544" fmla="*/ 1391708 h 2152650"/>
              <a:gd name="connsiteX1545" fmla="*/ 497698 w 3600448"/>
              <a:gd name="connsiteY1545" fmla="*/ 1395412 h 2152650"/>
              <a:gd name="connsiteX1546" fmla="*/ 493728 w 3600448"/>
              <a:gd name="connsiteY1546" fmla="*/ 1388004 h 2152650"/>
              <a:gd name="connsiteX1547" fmla="*/ 1370508 w 3600448"/>
              <a:gd name="connsiteY1547" fmla="*/ 1377738 h 2152650"/>
              <a:gd name="connsiteX1548" fmla="*/ 1368054 w 3600448"/>
              <a:gd name="connsiteY1548" fmla="*/ 1380067 h 2152650"/>
              <a:gd name="connsiteX1549" fmla="*/ 1365086 w 3600448"/>
              <a:gd name="connsiteY1549" fmla="*/ 1378336 h 2152650"/>
              <a:gd name="connsiteX1550" fmla="*/ 1368814 w 3600448"/>
              <a:gd name="connsiteY1550" fmla="*/ 1377925 h 2152650"/>
              <a:gd name="connsiteX1551" fmla="*/ 554053 w 3600448"/>
              <a:gd name="connsiteY1551" fmla="*/ 1376362 h 2152650"/>
              <a:gd name="connsiteX1552" fmla="*/ 554053 w 3600448"/>
              <a:gd name="connsiteY1552" fmla="*/ 1384299 h 2152650"/>
              <a:gd name="connsiteX1553" fmla="*/ 550084 w 3600448"/>
              <a:gd name="connsiteY1553" fmla="*/ 1380331 h 2152650"/>
              <a:gd name="connsiteX1554" fmla="*/ 554053 w 3600448"/>
              <a:gd name="connsiteY1554" fmla="*/ 1376362 h 2152650"/>
              <a:gd name="connsiteX1555" fmla="*/ 1811335 w 3600448"/>
              <a:gd name="connsiteY1555" fmla="*/ 1375569 h 2152650"/>
              <a:gd name="connsiteX1556" fmla="*/ 1815039 w 3600448"/>
              <a:gd name="connsiteY1556" fmla="*/ 1383506 h 2152650"/>
              <a:gd name="connsiteX1557" fmla="*/ 1811335 w 3600448"/>
              <a:gd name="connsiteY1557" fmla="*/ 1375569 h 2152650"/>
              <a:gd name="connsiteX1558" fmla="*/ 1360116 w 3600448"/>
              <a:gd name="connsiteY1558" fmla="*/ 1375437 h 2152650"/>
              <a:gd name="connsiteX1559" fmla="*/ 1365086 w 3600448"/>
              <a:gd name="connsiteY1559" fmla="*/ 1378336 h 2152650"/>
              <a:gd name="connsiteX1560" fmla="*/ 1349375 w 3600448"/>
              <a:gd name="connsiteY1560" fmla="*/ 1380067 h 2152650"/>
              <a:gd name="connsiteX1561" fmla="*/ 1349375 w 3600448"/>
              <a:gd name="connsiteY1561" fmla="*/ 1376363 h 2152650"/>
              <a:gd name="connsiteX1562" fmla="*/ 1360116 w 3600448"/>
              <a:gd name="connsiteY1562" fmla="*/ 1375437 h 2152650"/>
              <a:gd name="connsiteX1563" fmla="*/ 1915252 w 3600448"/>
              <a:gd name="connsiteY1563" fmla="*/ 1373745 h 2152650"/>
              <a:gd name="connsiteX1564" fmla="*/ 1914126 w 3600448"/>
              <a:gd name="connsiteY1564" fmla="*/ 1375072 h 2152650"/>
              <a:gd name="connsiteX1565" fmla="*/ 1900235 w 3600448"/>
              <a:gd name="connsiteY1565" fmla="*/ 1379537 h 2152650"/>
              <a:gd name="connsiteX1566" fmla="*/ 1902550 w 3600448"/>
              <a:gd name="connsiteY1566" fmla="*/ 1378644 h 2152650"/>
              <a:gd name="connsiteX1567" fmla="*/ 1501774 w 3600448"/>
              <a:gd name="connsiteY1567" fmla="*/ 1372290 h 2152650"/>
              <a:gd name="connsiteX1568" fmla="*/ 1492978 w 3600448"/>
              <a:gd name="connsiteY1568" fmla="*/ 1376483 h 2152650"/>
              <a:gd name="connsiteX1569" fmla="*/ 1491351 w 3600448"/>
              <a:gd name="connsiteY1569" fmla="*/ 1375350 h 2152650"/>
              <a:gd name="connsiteX1570" fmla="*/ 1486959 w 3600448"/>
              <a:gd name="connsiteY1570" fmla="*/ 1372290 h 2152650"/>
              <a:gd name="connsiteX1571" fmla="*/ 1491351 w 3600448"/>
              <a:gd name="connsiteY1571" fmla="*/ 1375350 h 2152650"/>
              <a:gd name="connsiteX1572" fmla="*/ 1490662 w 3600448"/>
              <a:gd name="connsiteY1572" fmla="*/ 1375552 h 2152650"/>
              <a:gd name="connsiteX1573" fmla="*/ 1481302 w 3600448"/>
              <a:gd name="connsiteY1573" fmla="*/ 1375944 h 2152650"/>
              <a:gd name="connsiteX1574" fmla="*/ 96046 w 3600448"/>
              <a:gd name="connsiteY1574" fmla="*/ 1371600 h 2152650"/>
              <a:gd name="connsiteX1575" fmla="*/ 94176 w 3600448"/>
              <a:gd name="connsiteY1575" fmla="*/ 1382554 h 2152650"/>
              <a:gd name="connsiteX1576" fmla="*/ 103338 w 3600448"/>
              <a:gd name="connsiteY1576" fmla="*/ 1390483 h 2152650"/>
              <a:gd name="connsiteX1577" fmla="*/ 17467 w 3600448"/>
              <a:gd name="connsiteY1577" fmla="*/ 1386840 h 2152650"/>
              <a:gd name="connsiteX1578" fmla="*/ 39917 w 3600448"/>
              <a:gd name="connsiteY1578" fmla="*/ 1383030 h 2152650"/>
              <a:gd name="connsiteX1579" fmla="*/ 43662 w 3600448"/>
              <a:gd name="connsiteY1579" fmla="*/ 1375410 h 2152650"/>
              <a:gd name="connsiteX1580" fmla="*/ 96046 w 3600448"/>
              <a:gd name="connsiteY1580" fmla="*/ 1371600 h 2152650"/>
              <a:gd name="connsiteX1581" fmla="*/ 1917083 w 3600448"/>
              <a:gd name="connsiteY1581" fmla="*/ 1371587 h 2152650"/>
              <a:gd name="connsiteX1582" fmla="*/ 1918756 w 3600448"/>
              <a:gd name="connsiteY1582" fmla="*/ 1372394 h 2152650"/>
              <a:gd name="connsiteX1583" fmla="*/ 1915252 w 3600448"/>
              <a:gd name="connsiteY1583" fmla="*/ 1373745 h 2152650"/>
              <a:gd name="connsiteX1584" fmla="*/ 580991 w 3600448"/>
              <a:gd name="connsiteY1584" fmla="*/ 1369358 h 2152650"/>
              <a:gd name="connsiteX1585" fmla="*/ 572114 w 3600448"/>
              <a:gd name="connsiteY1585" fmla="*/ 1371600 h 2152650"/>
              <a:gd name="connsiteX1586" fmla="*/ 574529 w 3600448"/>
              <a:gd name="connsiteY1586" fmla="*/ 1369814 h 2152650"/>
              <a:gd name="connsiteX1587" fmla="*/ 582954 w 3600448"/>
              <a:gd name="connsiteY1587" fmla="*/ 1369219 h 2152650"/>
              <a:gd name="connsiteX1588" fmla="*/ 590965 w 3600448"/>
              <a:gd name="connsiteY1588" fmla="*/ 1371600 h 2152650"/>
              <a:gd name="connsiteX1589" fmla="*/ 581849 w 3600448"/>
              <a:gd name="connsiteY1589" fmla="*/ 1369297 h 2152650"/>
              <a:gd name="connsiteX1590" fmla="*/ 581540 w 3600448"/>
              <a:gd name="connsiteY1590" fmla="*/ 1369219 h 2152650"/>
              <a:gd name="connsiteX1591" fmla="*/ 581849 w 3600448"/>
              <a:gd name="connsiteY1591" fmla="*/ 1369297 h 2152650"/>
              <a:gd name="connsiteX1592" fmla="*/ 580991 w 3600448"/>
              <a:gd name="connsiteY1592" fmla="*/ 1369358 h 2152650"/>
              <a:gd name="connsiteX1593" fmla="*/ 1642269 w 3600448"/>
              <a:gd name="connsiteY1593" fmla="*/ 1367631 h 2152650"/>
              <a:gd name="connsiteX1594" fmla="*/ 1647825 w 3600448"/>
              <a:gd name="connsiteY1594" fmla="*/ 1368425 h 2152650"/>
              <a:gd name="connsiteX1595" fmla="*/ 1636714 w 3600448"/>
              <a:gd name="connsiteY1595" fmla="*/ 1371600 h 2152650"/>
              <a:gd name="connsiteX1596" fmla="*/ 1642269 w 3600448"/>
              <a:gd name="connsiteY1596" fmla="*/ 1367631 h 2152650"/>
              <a:gd name="connsiteX1597" fmla="*/ 1922460 w 3600448"/>
              <a:gd name="connsiteY1597" fmla="*/ 1365250 h 2152650"/>
              <a:gd name="connsiteX1598" fmla="*/ 1917083 w 3600448"/>
              <a:gd name="connsiteY1598" fmla="*/ 1371587 h 2152650"/>
              <a:gd name="connsiteX1599" fmla="*/ 1912274 w 3600448"/>
              <a:gd name="connsiteY1599" fmla="*/ 1369268 h 2152650"/>
              <a:gd name="connsiteX1600" fmla="*/ 1911348 w 3600448"/>
              <a:gd name="connsiteY1600" fmla="*/ 1368822 h 2152650"/>
              <a:gd name="connsiteX1601" fmla="*/ 1922460 w 3600448"/>
              <a:gd name="connsiteY1601" fmla="*/ 1365250 h 2152650"/>
              <a:gd name="connsiteX1602" fmla="*/ 1587896 w 3600448"/>
              <a:gd name="connsiteY1602" fmla="*/ 1365250 h 2152650"/>
              <a:gd name="connsiteX1603" fmla="*/ 1591468 w 3600448"/>
              <a:gd name="connsiteY1603" fmla="*/ 1372658 h 2152650"/>
              <a:gd name="connsiteX1604" fmla="*/ 1495427 w 3600448"/>
              <a:gd name="connsiteY1604" fmla="*/ 1365250 h 2152650"/>
              <a:gd name="connsiteX1605" fmla="*/ 1498600 w 3600448"/>
              <a:gd name="connsiteY1605" fmla="*/ 1365250 h 2152650"/>
              <a:gd name="connsiteX1606" fmla="*/ 1495427 w 3600448"/>
              <a:gd name="connsiteY1606" fmla="*/ 1371600 h 2152650"/>
              <a:gd name="connsiteX1607" fmla="*/ 1397934 w 3600448"/>
              <a:gd name="connsiteY1607" fmla="*/ 1365250 h 2152650"/>
              <a:gd name="connsiteX1608" fmla="*/ 1412875 w 3600448"/>
              <a:gd name="connsiteY1608" fmla="*/ 1376363 h 2152650"/>
              <a:gd name="connsiteX1609" fmla="*/ 1405407 w 3600448"/>
              <a:gd name="connsiteY1609" fmla="*/ 1387475 h 2152650"/>
              <a:gd name="connsiteX1610" fmla="*/ 1394200 w 3600448"/>
              <a:gd name="connsiteY1610" fmla="*/ 1387475 h 2152650"/>
              <a:gd name="connsiteX1611" fmla="*/ 1401669 w 3600448"/>
              <a:gd name="connsiteY1611" fmla="*/ 1380067 h 2152650"/>
              <a:gd name="connsiteX1612" fmla="*/ 1386728 w 3600448"/>
              <a:gd name="connsiteY1612" fmla="*/ 1383771 h 2152650"/>
              <a:gd name="connsiteX1613" fmla="*/ 1397934 w 3600448"/>
              <a:gd name="connsiteY1613" fmla="*/ 1372658 h 2152650"/>
              <a:gd name="connsiteX1614" fmla="*/ 1379260 w 3600448"/>
              <a:gd name="connsiteY1614" fmla="*/ 1372658 h 2152650"/>
              <a:gd name="connsiteX1615" fmla="*/ 1382994 w 3600448"/>
              <a:gd name="connsiteY1615" fmla="*/ 1376363 h 2152650"/>
              <a:gd name="connsiteX1616" fmla="*/ 1378791 w 3600448"/>
              <a:gd name="connsiteY1616" fmla="*/ 1376826 h 2152650"/>
              <a:gd name="connsiteX1617" fmla="*/ 1370508 w 3600448"/>
              <a:gd name="connsiteY1617" fmla="*/ 1377738 h 2152650"/>
              <a:gd name="connsiteX1618" fmla="*/ 1378791 w 3600448"/>
              <a:gd name="connsiteY1618" fmla="*/ 1369880 h 2152650"/>
              <a:gd name="connsiteX1619" fmla="*/ 1397934 w 3600448"/>
              <a:gd name="connsiteY1619" fmla="*/ 1365250 h 2152650"/>
              <a:gd name="connsiteX1620" fmla="*/ 360556 w 3600448"/>
              <a:gd name="connsiteY1620" fmla="*/ 1364563 h 2152650"/>
              <a:gd name="connsiteX1621" fmla="*/ 360462 w 3600448"/>
              <a:gd name="connsiteY1621" fmla="*/ 1364937 h 2152650"/>
              <a:gd name="connsiteX1622" fmla="*/ 359879 w 3600448"/>
              <a:gd name="connsiteY1622" fmla="*/ 1364718 h 2152650"/>
              <a:gd name="connsiteX1623" fmla="*/ 1610254 w 3600448"/>
              <a:gd name="connsiteY1623" fmla="*/ 1361122 h 2152650"/>
              <a:gd name="connsiteX1624" fmla="*/ 1606551 w 3600448"/>
              <a:gd name="connsiteY1624" fmla="*/ 1368742 h 2152650"/>
              <a:gd name="connsiteX1625" fmla="*/ 1628776 w 3600448"/>
              <a:gd name="connsiteY1625" fmla="*/ 1361122 h 2152650"/>
              <a:gd name="connsiteX1626" fmla="*/ 1632480 w 3600448"/>
              <a:gd name="connsiteY1626" fmla="*/ 1368742 h 2152650"/>
              <a:gd name="connsiteX1627" fmla="*/ 1610254 w 3600448"/>
              <a:gd name="connsiteY1627" fmla="*/ 1376362 h 2152650"/>
              <a:gd name="connsiteX1628" fmla="*/ 1595440 w 3600448"/>
              <a:gd name="connsiteY1628" fmla="*/ 1368742 h 2152650"/>
              <a:gd name="connsiteX1629" fmla="*/ 1610254 w 3600448"/>
              <a:gd name="connsiteY1629" fmla="*/ 1361122 h 2152650"/>
              <a:gd name="connsiteX1630" fmla="*/ 577238 w 3600448"/>
              <a:gd name="connsiteY1630" fmla="*/ 1360872 h 2152650"/>
              <a:gd name="connsiteX1631" fmla="*/ 571743 w 3600448"/>
              <a:gd name="connsiteY1631" fmla="*/ 1363397 h 2152650"/>
              <a:gd name="connsiteX1632" fmla="*/ 565234 w 3600448"/>
              <a:gd name="connsiteY1632" fmla="*/ 1368954 h 2152650"/>
              <a:gd name="connsiteX1633" fmla="*/ 568954 w 3600448"/>
              <a:gd name="connsiteY1633" fmla="*/ 1368954 h 2152650"/>
              <a:gd name="connsiteX1634" fmla="*/ 557795 w 3600448"/>
              <a:gd name="connsiteY1634" fmla="*/ 1376362 h 2152650"/>
              <a:gd name="connsiteX1635" fmla="*/ 561514 w 3600448"/>
              <a:gd name="connsiteY1635" fmla="*/ 1365249 h 2152650"/>
              <a:gd name="connsiteX1636" fmla="*/ 574068 w 3600448"/>
              <a:gd name="connsiteY1636" fmla="*/ 1361082 h 2152650"/>
              <a:gd name="connsiteX1637" fmla="*/ 1550989 w 3600448"/>
              <a:gd name="connsiteY1637" fmla="*/ 1360487 h 2152650"/>
              <a:gd name="connsiteX1638" fmla="*/ 1547134 w 3600448"/>
              <a:gd name="connsiteY1638" fmla="*/ 1376362 h 2152650"/>
              <a:gd name="connsiteX1639" fmla="*/ 1523999 w 3600448"/>
              <a:gd name="connsiteY1639" fmla="*/ 1376362 h 2152650"/>
              <a:gd name="connsiteX1640" fmla="*/ 1550989 w 3600448"/>
              <a:gd name="connsiteY1640" fmla="*/ 1360487 h 2152650"/>
              <a:gd name="connsiteX1641" fmla="*/ 582550 w 3600448"/>
              <a:gd name="connsiteY1641" fmla="*/ 1358430 h 2152650"/>
              <a:gd name="connsiteX1642" fmla="*/ 581914 w 3600448"/>
              <a:gd name="connsiteY1642" fmla="*/ 1360561 h 2152650"/>
              <a:gd name="connsiteX1643" fmla="*/ 577238 w 3600448"/>
              <a:gd name="connsiteY1643" fmla="*/ 1360872 h 2152650"/>
              <a:gd name="connsiteX1644" fmla="*/ 349391 w 3600448"/>
              <a:gd name="connsiteY1644" fmla="*/ 1349632 h 2152650"/>
              <a:gd name="connsiteX1645" fmla="*/ 349742 w 3600448"/>
              <a:gd name="connsiteY1645" fmla="*/ 1354473 h 2152650"/>
              <a:gd name="connsiteX1646" fmla="*/ 349391 w 3600448"/>
              <a:gd name="connsiteY1646" fmla="*/ 1354505 h 2152650"/>
              <a:gd name="connsiteX1647" fmla="*/ 349391 w 3600448"/>
              <a:gd name="connsiteY1647" fmla="*/ 1351032 h 2152650"/>
              <a:gd name="connsiteX1648" fmla="*/ 349391 w 3600448"/>
              <a:gd name="connsiteY1648" fmla="*/ 1349632 h 2152650"/>
              <a:gd name="connsiteX1649" fmla="*/ 1799696 w 3600448"/>
              <a:gd name="connsiteY1649" fmla="*/ 1349375 h 2152650"/>
              <a:gd name="connsiteX1650" fmla="*/ 1803398 w 3600448"/>
              <a:gd name="connsiteY1650" fmla="*/ 1356783 h 2152650"/>
              <a:gd name="connsiteX1651" fmla="*/ 1792286 w 3600448"/>
              <a:gd name="connsiteY1651" fmla="*/ 1360487 h 2152650"/>
              <a:gd name="connsiteX1652" fmla="*/ 1643856 w 3600448"/>
              <a:gd name="connsiteY1652" fmla="*/ 1349375 h 2152650"/>
              <a:gd name="connsiteX1653" fmla="*/ 1650999 w 3600448"/>
              <a:gd name="connsiteY1653" fmla="*/ 1356783 h 2152650"/>
              <a:gd name="connsiteX1654" fmla="*/ 1636714 w 3600448"/>
              <a:gd name="connsiteY1654" fmla="*/ 1356783 h 2152650"/>
              <a:gd name="connsiteX1655" fmla="*/ 1643856 w 3600448"/>
              <a:gd name="connsiteY1655" fmla="*/ 1349375 h 2152650"/>
              <a:gd name="connsiteX1656" fmla="*/ 370975 w 3600448"/>
              <a:gd name="connsiteY1656" fmla="*/ 1348133 h 2152650"/>
              <a:gd name="connsiteX1657" fmla="*/ 373878 w 3600448"/>
              <a:gd name="connsiteY1657" fmla="*/ 1348821 h 2152650"/>
              <a:gd name="connsiteX1658" fmla="*/ 371725 w 3600448"/>
              <a:gd name="connsiteY1658" fmla="*/ 1349632 h 2152650"/>
              <a:gd name="connsiteX1659" fmla="*/ 1616671 w 3600448"/>
              <a:gd name="connsiteY1659" fmla="*/ 1347655 h 2152650"/>
              <a:gd name="connsiteX1660" fmla="*/ 1617807 w 3600448"/>
              <a:gd name="connsiteY1660" fmla="*/ 1348413 h 2152650"/>
              <a:gd name="connsiteX1661" fmla="*/ 1611576 w 3600448"/>
              <a:gd name="connsiteY1661" fmla="*/ 1349970 h 2152650"/>
              <a:gd name="connsiteX1662" fmla="*/ 1609724 w 3600448"/>
              <a:gd name="connsiteY1662" fmla="*/ 1350433 h 2152650"/>
              <a:gd name="connsiteX1663" fmla="*/ 1616671 w 3600448"/>
              <a:gd name="connsiteY1663" fmla="*/ 1347655 h 2152650"/>
              <a:gd name="connsiteX1664" fmla="*/ 1624542 w 3600448"/>
              <a:gd name="connsiteY1664" fmla="*/ 1346729 h 2152650"/>
              <a:gd name="connsiteX1665" fmla="*/ 1624542 w 3600448"/>
              <a:gd name="connsiteY1665" fmla="*/ 1350433 h 2152650"/>
              <a:gd name="connsiteX1666" fmla="*/ 1620839 w 3600448"/>
              <a:gd name="connsiteY1666" fmla="*/ 1350433 h 2152650"/>
              <a:gd name="connsiteX1667" fmla="*/ 1617807 w 3600448"/>
              <a:gd name="connsiteY1667" fmla="*/ 1348413 h 2152650"/>
              <a:gd name="connsiteX1668" fmla="*/ 1841497 w 3600448"/>
              <a:gd name="connsiteY1668" fmla="*/ 1346200 h 2152650"/>
              <a:gd name="connsiteX1669" fmla="*/ 1847847 w 3600448"/>
              <a:gd name="connsiteY1669" fmla="*/ 1346200 h 2152650"/>
              <a:gd name="connsiteX1670" fmla="*/ 1841497 w 3600448"/>
              <a:gd name="connsiteY1670" fmla="*/ 1349375 h 2152650"/>
              <a:gd name="connsiteX1671" fmla="*/ 1536020 w 3600448"/>
              <a:gd name="connsiteY1671" fmla="*/ 1346200 h 2152650"/>
              <a:gd name="connsiteX1672" fmla="*/ 1539878 w 3600448"/>
              <a:gd name="connsiteY1672" fmla="*/ 1356915 h 2152650"/>
              <a:gd name="connsiteX1673" fmla="*/ 1524456 w 3600448"/>
              <a:gd name="connsiteY1673" fmla="*/ 1360487 h 2152650"/>
              <a:gd name="connsiteX1674" fmla="*/ 1536020 w 3600448"/>
              <a:gd name="connsiteY1674" fmla="*/ 1346200 h 2152650"/>
              <a:gd name="connsiteX1675" fmla="*/ 1479552 w 3600448"/>
              <a:gd name="connsiteY1675" fmla="*/ 1346200 h 2152650"/>
              <a:gd name="connsiteX1676" fmla="*/ 1498600 w 3600448"/>
              <a:gd name="connsiteY1676" fmla="*/ 1346200 h 2152650"/>
              <a:gd name="connsiteX1677" fmla="*/ 1487489 w 3600448"/>
              <a:gd name="connsiteY1677" fmla="*/ 1354137 h 2152650"/>
              <a:gd name="connsiteX1678" fmla="*/ 1442508 w 3600448"/>
              <a:gd name="connsiteY1678" fmla="*/ 1346200 h 2152650"/>
              <a:gd name="connsiteX1679" fmla="*/ 1472145 w 3600448"/>
              <a:gd name="connsiteY1679" fmla="*/ 1361109 h 2152650"/>
              <a:gd name="connsiteX1680" fmla="*/ 1486959 w 3600448"/>
              <a:gd name="connsiteY1680" fmla="*/ 1361109 h 2152650"/>
              <a:gd name="connsiteX1681" fmla="*/ 1486959 w 3600448"/>
              <a:gd name="connsiteY1681" fmla="*/ 1364836 h 2152650"/>
              <a:gd name="connsiteX1682" fmla="*/ 1472145 w 3600448"/>
              <a:gd name="connsiteY1682" fmla="*/ 1368563 h 2152650"/>
              <a:gd name="connsiteX1683" fmla="*/ 1479552 w 3600448"/>
              <a:gd name="connsiteY1683" fmla="*/ 1376018 h 2152650"/>
              <a:gd name="connsiteX1684" fmla="*/ 1481302 w 3600448"/>
              <a:gd name="connsiteY1684" fmla="*/ 1375944 h 2152650"/>
              <a:gd name="connsiteX1685" fmla="*/ 1478394 w 3600448"/>
              <a:gd name="connsiteY1685" fmla="*/ 1377823 h 2152650"/>
              <a:gd name="connsiteX1686" fmla="*/ 1472145 w 3600448"/>
              <a:gd name="connsiteY1686" fmla="*/ 1390926 h 2152650"/>
              <a:gd name="connsiteX1687" fmla="*/ 1490662 w 3600448"/>
              <a:gd name="connsiteY1687" fmla="*/ 1398381 h 2152650"/>
              <a:gd name="connsiteX1688" fmla="*/ 1457326 w 3600448"/>
              <a:gd name="connsiteY1688" fmla="*/ 1402108 h 2152650"/>
              <a:gd name="connsiteX1689" fmla="*/ 1461029 w 3600448"/>
              <a:gd name="connsiteY1689" fmla="*/ 1402108 h 2152650"/>
              <a:gd name="connsiteX1690" fmla="*/ 1438805 w 3600448"/>
              <a:gd name="connsiteY1690" fmla="*/ 1405835 h 2152650"/>
              <a:gd name="connsiteX1691" fmla="*/ 1446212 w 3600448"/>
              <a:gd name="connsiteY1691" fmla="*/ 1398381 h 2152650"/>
              <a:gd name="connsiteX1692" fmla="*/ 1420283 w 3600448"/>
              <a:gd name="connsiteY1692" fmla="*/ 1394653 h 2152650"/>
              <a:gd name="connsiteX1693" fmla="*/ 1427693 w 3600448"/>
              <a:gd name="connsiteY1693" fmla="*/ 1398381 h 2152650"/>
              <a:gd name="connsiteX1694" fmla="*/ 1412875 w 3600448"/>
              <a:gd name="connsiteY1694" fmla="*/ 1394653 h 2152650"/>
              <a:gd name="connsiteX1695" fmla="*/ 1409750 w 3600448"/>
              <a:gd name="connsiteY1695" fmla="*/ 1411426 h 2152650"/>
              <a:gd name="connsiteX1696" fmla="*/ 1412362 w 3600448"/>
              <a:gd name="connsiteY1696" fmla="*/ 1413564 h 2152650"/>
              <a:gd name="connsiteX1697" fmla="*/ 1405931 w 3600448"/>
              <a:gd name="connsiteY1697" fmla="*/ 1417016 h 2152650"/>
              <a:gd name="connsiteX1698" fmla="*/ 1412875 w 3600448"/>
              <a:gd name="connsiteY1698" fmla="*/ 1420744 h 2152650"/>
              <a:gd name="connsiteX1699" fmla="*/ 1401764 w 3600448"/>
              <a:gd name="connsiteY1699" fmla="*/ 1420744 h 2152650"/>
              <a:gd name="connsiteX1700" fmla="*/ 1409171 w 3600448"/>
              <a:gd name="connsiteY1700" fmla="*/ 1413289 h 2152650"/>
              <a:gd name="connsiteX1701" fmla="*/ 1392005 w 3600448"/>
              <a:gd name="connsiteY1701" fmla="*/ 1411719 h 2152650"/>
              <a:gd name="connsiteX1702" fmla="*/ 1396670 w 3600448"/>
              <a:gd name="connsiteY1702" fmla="*/ 1406301 h 2152650"/>
              <a:gd name="connsiteX1703" fmla="*/ 1405467 w 3600448"/>
              <a:gd name="connsiteY1703" fmla="*/ 1402108 h 2152650"/>
              <a:gd name="connsiteX1704" fmla="*/ 1401764 w 3600448"/>
              <a:gd name="connsiteY1704" fmla="*/ 1390926 h 2152650"/>
              <a:gd name="connsiteX1705" fmla="*/ 1420283 w 3600448"/>
              <a:gd name="connsiteY1705" fmla="*/ 1383472 h 2152650"/>
              <a:gd name="connsiteX1706" fmla="*/ 1416583 w 3600448"/>
              <a:gd name="connsiteY1706" fmla="*/ 1379745 h 2152650"/>
              <a:gd name="connsiteX1707" fmla="*/ 1449919 w 3600448"/>
              <a:gd name="connsiteY1707" fmla="*/ 1353654 h 2152650"/>
              <a:gd name="connsiteX1708" fmla="*/ 1442508 w 3600448"/>
              <a:gd name="connsiteY1708" fmla="*/ 1346200 h 2152650"/>
              <a:gd name="connsiteX1709" fmla="*/ 731856 w 3600448"/>
              <a:gd name="connsiteY1709" fmla="*/ 1343025 h 2152650"/>
              <a:gd name="connsiteX1710" fmla="*/ 725505 w 3600448"/>
              <a:gd name="connsiteY1710" fmla="*/ 1349375 h 2152650"/>
              <a:gd name="connsiteX1711" fmla="*/ 720743 w 3600448"/>
              <a:gd name="connsiteY1711" fmla="*/ 1346200 h 2152650"/>
              <a:gd name="connsiteX1712" fmla="*/ 330748 w 3600448"/>
              <a:gd name="connsiteY1712" fmla="*/ 1343025 h 2152650"/>
              <a:gd name="connsiteX1713" fmla="*/ 338153 w 3600448"/>
              <a:gd name="connsiteY1713" fmla="*/ 1343025 h 2152650"/>
              <a:gd name="connsiteX1714" fmla="*/ 334449 w 3600448"/>
              <a:gd name="connsiteY1714" fmla="*/ 1354137 h 2152650"/>
              <a:gd name="connsiteX1715" fmla="*/ 330748 w 3600448"/>
              <a:gd name="connsiteY1715" fmla="*/ 1343025 h 2152650"/>
              <a:gd name="connsiteX1716" fmla="*/ 2108014 w 3600448"/>
              <a:gd name="connsiteY1716" fmla="*/ 1340804 h 2152650"/>
              <a:gd name="connsiteX1717" fmla="*/ 2106759 w 3600448"/>
              <a:gd name="connsiteY1717" fmla="*/ 1342073 h 2152650"/>
              <a:gd name="connsiteX1718" fmla="*/ 2105817 w 3600448"/>
              <a:gd name="connsiteY1718" fmla="*/ 1343025 h 2152650"/>
              <a:gd name="connsiteX1719" fmla="*/ 717735 w 3600448"/>
              <a:gd name="connsiteY1719" fmla="*/ 1339320 h 2152650"/>
              <a:gd name="connsiteX1720" fmla="*/ 699137 w 3600448"/>
              <a:gd name="connsiteY1720" fmla="*/ 1343025 h 2152650"/>
              <a:gd name="connsiteX1721" fmla="*/ 717735 w 3600448"/>
              <a:gd name="connsiteY1721" fmla="*/ 1339320 h 2152650"/>
              <a:gd name="connsiteX1722" fmla="*/ 286106 w 3600448"/>
              <a:gd name="connsiteY1722" fmla="*/ 1338434 h 2152650"/>
              <a:gd name="connsiteX1723" fmla="*/ 319620 w 3600448"/>
              <a:gd name="connsiteY1723" fmla="*/ 1349632 h 2152650"/>
              <a:gd name="connsiteX1724" fmla="*/ 319620 w 3600448"/>
              <a:gd name="connsiteY1724" fmla="*/ 1345899 h 2152650"/>
              <a:gd name="connsiteX1725" fmla="*/ 325668 w 3600448"/>
              <a:gd name="connsiteY1725" fmla="*/ 1353365 h 2152650"/>
              <a:gd name="connsiteX1726" fmla="*/ 333331 w 3600448"/>
              <a:gd name="connsiteY1726" fmla="*/ 1359841 h 2152650"/>
              <a:gd name="connsiteX1727" fmla="*/ 333109 w 3600448"/>
              <a:gd name="connsiteY1727" fmla="*/ 1360364 h 2152650"/>
              <a:gd name="connsiteX1728" fmla="*/ 334504 w 3600448"/>
              <a:gd name="connsiteY1728" fmla="*/ 1360830 h 2152650"/>
              <a:gd name="connsiteX1729" fmla="*/ 333331 w 3600448"/>
              <a:gd name="connsiteY1729" fmla="*/ 1359841 h 2152650"/>
              <a:gd name="connsiteX1730" fmla="*/ 334504 w 3600448"/>
              <a:gd name="connsiteY1730" fmla="*/ 1357097 h 2152650"/>
              <a:gd name="connsiteX1731" fmla="*/ 345673 w 3600448"/>
              <a:gd name="connsiteY1731" fmla="*/ 1360830 h 2152650"/>
              <a:gd name="connsiteX1732" fmla="*/ 338228 w 3600448"/>
              <a:gd name="connsiteY1732" fmla="*/ 1357097 h 2152650"/>
              <a:gd name="connsiteX1733" fmla="*/ 346604 w 3600448"/>
              <a:gd name="connsiteY1733" fmla="*/ 1354764 h 2152650"/>
              <a:gd name="connsiteX1734" fmla="*/ 349391 w 3600448"/>
              <a:gd name="connsiteY1734" fmla="*/ 1354505 h 2152650"/>
              <a:gd name="connsiteX1735" fmla="*/ 349391 w 3600448"/>
              <a:gd name="connsiteY1735" fmla="*/ 1360830 h 2152650"/>
              <a:gd name="connsiteX1736" fmla="*/ 359879 w 3600448"/>
              <a:gd name="connsiteY1736" fmla="*/ 1364718 h 2152650"/>
              <a:gd name="connsiteX1737" fmla="*/ 350321 w 3600448"/>
              <a:gd name="connsiteY1737" fmla="*/ 1366896 h 2152650"/>
              <a:gd name="connsiteX1738" fmla="*/ 345673 w 3600448"/>
              <a:gd name="connsiteY1738" fmla="*/ 1372028 h 2152650"/>
              <a:gd name="connsiteX1739" fmla="*/ 323338 w 3600448"/>
              <a:gd name="connsiteY1739" fmla="*/ 1368296 h 2152650"/>
              <a:gd name="connsiteX1740" fmla="*/ 324737 w 3600448"/>
              <a:gd name="connsiteY1740" fmla="*/ 1369229 h 2152650"/>
              <a:gd name="connsiteX1741" fmla="*/ 331542 w 3600448"/>
              <a:gd name="connsiteY1741" fmla="*/ 1373778 h 2152650"/>
              <a:gd name="connsiteX1742" fmla="*/ 324737 w 3600448"/>
              <a:gd name="connsiteY1742" fmla="*/ 1376694 h 2152650"/>
              <a:gd name="connsiteX1743" fmla="*/ 312176 w 3600448"/>
              <a:gd name="connsiteY1743" fmla="*/ 1383227 h 2152650"/>
              <a:gd name="connsiteX1744" fmla="*/ 330785 w 3600448"/>
              <a:gd name="connsiteY1744" fmla="*/ 1383227 h 2152650"/>
              <a:gd name="connsiteX1745" fmla="*/ 330785 w 3600448"/>
              <a:gd name="connsiteY1745" fmla="*/ 1390692 h 2152650"/>
              <a:gd name="connsiteX1746" fmla="*/ 315894 w 3600448"/>
              <a:gd name="connsiteY1746" fmla="*/ 1394425 h 2152650"/>
              <a:gd name="connsiteX1747" fmla="*/ 315894 w 3600448"/>
              <a:gd name="connsiteY1747" fmla="*/ 1390692 h 2152650"/>
              <a:gd name="connsiteX1748" fmla="*/ 289826 w 3600448"/>
              <a:gd name="connsiteY1748" fmla="*/ 1398158 h 2152650"/>
              <a:gd name="connsiteX1749" fmla="*/ 282384 w 3600448"/>
              <a:gd name="connsiteY1749" fmla="*/ 1379494 h 2152650"/>
              <a:gd name="connsiteX1750" fmla="*/ 263775 w 3600448"/>
              <a:gd name="connsiteY1750" fmla="*/ 1394425 h 2152650"/>
              <a:gd name="connsiteX1751" fmla="*/ 265634 w 3600448"/>
              <a:gd name="connsiteY1751" fmla="*/ 1395358 h 2152650"/>
              <a:gd name="connsiteX1752" fmla="*/ 271218 w 3600448"/>
              <a:gd name="connsiteY1752" fmla="*/ 1398158 h 2152650"/>
              <a:gd name="connsiteX1753" fmla="*/ 271218 w 3600448"/>
              <a:gd name="connsiteY1753" fmla="*/ 1401891 h 2152650"/>
              <a:gd name="connsiteX1754" fmla="*/ 260054 w 3600448"/>
              <a:gd name="connsiteY1754" fmla="*/ 1401891 h 2152650"/>
              <a:gd name="connsiteX1755" fmla="*/ 252611 w 3600448"/>
              <a:gd name="connsiteY1755" fmla="*/ 1409356 h 2152650"/>
              <a:gd name="connsiteX1756" fmla="*/ 256332 w 3600448"/>
              <a:gd name="connsiteY1756" fmla="*/ 1409356 h 2152650"/>
              <a:gd name="connsiteX1757" fmla="*/ 252611 w 3600448"/>
              <a:gd name="connsiteY1757" fmla="*/ 1420554 h 2152650"/>
              <a:gd name="connsiteX1758" fmla="*/ 267497 w 3600448"/>
              <a:gd name="connsiteY1758" fmla="*/ 1416822 h 2152650"/>
              <a:gd name="connsiteX1759" fmla="*/ 282384 w 3600448"/>
              <a:gd name="connsiteY1759" fmla="*/ 1416822 h 2152650"/>
              <a:gd name="connsiteX1760" fmla="*/ 292154 w 3600448"/>
              <a:gd name="connsiteY1760" fmla="*/ 1421954 h 2152650"/>
              <a:gd name="connsiteX1761" fmla="*/ 292262 w 3600448"/>
              <a:gd name="connsiteY1761" fmla="*/ 1424287 h 2152650"/>
              <a:gd name="connsiteX1762" fmla="*/ 282384 w 3600448"/>
              <a:gd name="connsiteY1762" fmla="*/ 1424287 h 2152650"/>
              <a:gd name="connsiteX1763" fmla="*/ 278661 w 3600448"/>
              <a:gd name="connsiteY1763" fmla="*/ 1431753 h 2152650"/>
              <a:gd name="connsiteX1764" fmla="*/ 301007 w 3600448"/>
              <a:gd name="connsiteY1764" fmla="*/ 1431753 h 2152650"/>
              <a:gd name="connsiteX1765" fmla="*/ 330785 w 3600448"/>
              <a:gd name="connsiteY1765" fmla="*/ 1439218 h 2152650"/>
              <a:gd name="connsiteX1766" fmla="*/ 329386 w 3600448"/>
              <a:gd name="connsiteY1766" fmla="*/ 1439685 h 2152650"/>
              <a:gd name="connsiteX1767" fmla="*/ 320236 w 3600448"/>
              <a:gd name="connsiteY1767" fmla="*/ 1442743 h 2152650"/>
              <a:gd name="connsiteX1768" fmla="*/ 309380 w 3600448"/>
              <a:gd name="connsiteY1768" fmla="*/ 1442018 h 2152650"/>
              <a:gd name="connsiteX1769" fmla="*/ 301007 w 3600448"/>
              <a:gd name="connsiteY1769" fmla="*/ 1435485 h 2152650"/>
              <a:gd name="connsiteX1770" fmla="*/ 286106 w 3600448"/>
              <a:gd name="connsiteY1770" fmla="*/ 1446684 h 2152650"/>
              <a:gd name="connsiteX1771" fmla="*/ 293548 w 3600448"/>
              <a:gd name="connsiteY1771" fmla="*/ 1450416 h 2152650"/>
              <a:gd name="connsiteX1772" fmla="*/ 292154 w 3600448"/>
              <a:gd name="connsiteY1772" fmla="*/ 1450883 h 2152650"/>
              <a:gd name="connsiteX1773" fmla="*/ 284616 w 3600448"/>
              <a:gd name="connsiteY1773" fmla="*/ 1453403 h 2152650"/>
              <a:gd name="connsiteX1774" fmla="*/ 278661 w 3600448"/>
              <a:gd name="connsiteY1774" fmla="*/ 1450416 h 2152650"/>
              <a:gd name="connsiteX1775" fmla="*/ 282384 w 3600448"/>
              <a:gd name="connsiteY1775" fmla="*/ 1442951 h 2152650"/>
              <a:gd name="connsiteX1776" fmla="*/ 252611 w 3600448"/>
              <a:gd name="connsiteY1776" fmla="*/ 1442951 h 2152650"/>
              <a:gd name="connsiteX1777" fmla="*/ 252611 w 3600448"/>
              <a:gd name="connsiteY1777" fmla="*/ 1435485 h 2152650"/>
              <a:gd name="connsiteX1778" fmla="*/ 226556 w 3600448"/>
              <a:gd name="connsiteY1778" fmla="*/ 1439218 h 2152650"/>
              <a:gd name="connsiteX1779" fmla="*/ 230279 w 3600448"/>
              <a:gd name="connsiteY1779" fmla="*/ 1428020 h 2152650"/>
              <a:gd name="connsiteX1780" fmla="*/ 226556 w 3600448"/>
              <a:gd name="connsiteY1780" fmla="*/ 1431753 h 2152650"/>
              <a:gd name="connsiteX1781" fmla="*/ 211669 w 3600448"/>
              <a:gd name="connsiteY1781" fmla="*/ 1409356 h 2152650"/>
              <a:gd name="connsiteX1782" fmla="*/ 230279 w 3600448"/>
              <a:gd name="connsiteY1782" fmla="*/ 1405623 h 2152650"/>
              <a:gd name="connsiteX1783" fmla="*/ 230279 w 3600448"/>
              <a:gd name="connsiteY1783" fmla="*/ 1401891 h 2152650"/>
              <a:gd name="connsiteX1784" fmla="*/ 241446 w 3600448"/>
              <a:gd name="connsiteY1784" fmla="*/ 1401891 h 2152650"/>
              <a:gd name="connsiteX1785" fmla="*/ 215391 w 3600448"/>
              <a:gd name="connsiteY1785" fmla="*/ 1401891 h 2152650"/>
              <a:gd name="connsiteX1786" fmla="*/ 196783 w 3600448"/>
              <a:gd name="connsiteY1786" fmla="*/ 1379494 h 2152650"/>
              <a:gd name="connsiteX1787" fmla="*/ 207947 w 3600448"/>
              <a:gd name="connsiteY1787" fmla="*/ 1375761 h 2152650"/>
              <a:gd name="connsiteX1788" fmla="*/ 159564 w 3600448"/>
              <a:gd name="connsiteY1788" fmla="*/ 1379494 h 2152650"/>
              <a:gd name="connsiteX1789" fmla="*/ 152120 w 3600448"/>
              <a:gd name="connsiteY1789" fmla="*/ 1368296 h 2152650"/>
              <a:gd name="connsiteX1790" fmla="*/ 114902 w 3600448"/>
              <a:gd name="connsiteY1790" fmla="*/ 1375761 h 2152650"/>
              <a:gd name="connsiteX1791" fmla="*/ 114902 w 3600448"/>
              <a:gd name="connsiteY1791" fmla="*/ 1379390 h 2152650"/>
              <a:gd name="connsiteX1792" fmla="*/ 118030 w 3600448"/>
              <a:gd name="connsiteY1792" fmla="*/ 1383030 h 2152650"/>
              <a:gd name="connsiteX1793" fmla="*/ 118497 w 3600448"/>
              <a:gd name="connsiteY1793" fmla="*/ 1386840 h 2152650"/>
              <a:gd name="connsiteX1794" fmla="*/ 107272 w 3600448"/>
              <a:gd name="connsiteY1794" fmla="*/ 1390650 h 2152650"/>
              <a:gd name="connsiteX1795" fmla="*/ 103682 w 3600448"/>
              <a:gd name="connsiteY1795" fmla="*/ 1390498 h 2152650"/>
              <a:gd name="connsiteX1796" fmla="*/ 104936 w 3600448"/>
              <a:gd name="connsiteY1796" fmla="*/ 1389221 h 2152650"/>
              <a:gd name="connsiteX1797" fmla="*/ 114595 w 3600448"/>
              <a:gd name="connsiteY1797" fmla="*/ 1379384 h 2152650"/>
              <a:gd name="connsiteX1798" fmla="*/ 101878 w 3600448"/>
              <a:gd name="connsiteY1798" fmla="*/ 1374828 h 2152650"/>
              <a:gd name="connsiteX1799" fmla="*/ 100015 w 3600448"/>
              <a:gd name="connsiteY1799" fmla="*/ 1364563 h 2152650"/>
              <a:gd name="connsiteX1800" fmla="*/ 111180 w 3600448"/>
              <a:gd name="connsiteY1800" fmla="*/ 1368296 h 2152650"/>
              <a:gd name="connsiteX1801" fmla="*/ 100015 w 3600448"/>
              <a:gd name="connsiteY1801" fmla="*/ 1353365 h 2152650"/>
              <a:gd name="connsiteX1802" fmla="*/ 126070 w 3600448"/>
              <a:gd name="connsiteY1802" fmla="*/ 1368296 h 2152650"/>
              <a:gd name="connsiteX1803" fmla="*/ 178173 w 3600448"/>
              <a:gd name="connsiteY1803" fmla="*/ 1357097 h 2152650"/>
              <a:gd name="connsiteX1804" fmla="*/ 196783 w 3600448"/>
              <a:gd name="connsiteY1804" fmla="*/ 1364563 h 2152650"/>
              <a:gd name="connsiteX1805" fmla="*/ 286106 w 3600448"/>
              <a:gd name="connsiteY1805" fmla="*/ 1338434 h 2152650"/>
              <a:gd name="connsiteX1806" fmla="*/ 1025538 w 3600448"/>
              <a:gd name="connsiteY1806" fmla="*/ 1338262 h 2152650"/>
              <a:gd name="connsiteX1807" fmla="*/ 1036651 w 3600448"/>
              <a:gd name="connsiteY1807" fmla="*/ 1343025 h 2152650"/>
              <a:gd name="connsiteX1808" fmla="*/ 1030301 w 3600448"/>
              <a:gd name="connsiteY1808" fmla="*/ 1346200 h 2152650"/>
              <a:gd name="connsiteX1809" fmla="*/ 21698 w 3600448"/>
              <a:gd name="connsiteY1809" fmla="*/ 1338262 h 2152650"/>
              <a:gd name="connsiteX1810" fmla="*/ 36515 w 3600448"/>
              <a:gd name="connsiteY1810" fmla="*/ 1360884 h 2152650"/>
              <a:gd name="connsiteX1811" fmla="*/ 29108 w 3600448"/>
              <a:gd name="connsiteY1811" fmla="*/ 1364654 h 2152650"/>
              <a:gd name="connsiteX1812" fmla="*/ 6882 w 3600448"/>
              <a:gd name="connsiteY1812" fmla="*/ 1349573 h 2152650"/>
              <a:gd name="connsiteX1813" fmla="*/ 162060 w 3600448"/>
              <a:gd name="connsiteY1813" fmla="*/ 1338233 h 2152650"/>
              <a:gd name="connsiteX1814" fmla="*/ 163328 w 3600448"/>
              <a:gd name="connsiteY1814" fmla="*/ 1338897 h 2152650"/>
              <a:gd name="connsiteX1815" fmla="*/ 152404 w 3600448"/>
              <a:gd name="connsiteY1815" fmla="*/ 1338897 h 2152650"/>
              <a:gd name="connsiteX1816" fmla="*/ 93030 w 3600448"/>
              <a:gd name="connsiteY1816" fmla="*/ 1334798 h 2152650"/>
              <a:gd name="connsiteX1817" fmla="*/ 104224 w 3600448"/>
              <a:gd name="connsiteY1817" fmla="*/ 1349808 h 2152650"/>
              <a:gd name="connsiteX1818" fmla="*/ 85569 w 3600448"/>
              <a:gd name="connsiteY1818" fmla="*/ 1346055 h 2152650"/>
              <a:gd name="connsiteX1819" fmla="*/ 85569 w 3600448"/>
              <a:gd name="connsiteY1819" fmla="*/ 1342303 h 2152650"/>
              <a:gd name="connsiteX1820" fmla="*/ 96763 w 3600448"/>
              <a:gd name="connsiteY1820" fmla="*/ 1342303 h 2152650"/>
              <a:gd name="connsiteX1821" fmla="*/ 93030 w 3600448"/>
              <a:gd name="connsiteY1821" fmla="*/ 1334798 h 2152650"/>
              <a:gd name="connsiteX1822" fmla="*/ 364281 w 3600448"/>
              <a:gd name="connsiteY1822" fmla="*/ 1334701 h 2152650"/>
              <a:gd name="connsiteX1823" fmla="*/ 367999 w 3600448"/>
              <a:gd name="connsiteY1823" fmla="*/ 1342166 h 2152650"/>
              <a:gd name="connsiteX1824" fmla="*/ 370975 w 3600448"/>
              <a:gd name="connsiteY1824" fmla="*/ 1348133 h 2152650"/>
              <a:gd name="connsiteX1825" fmla="*/ 368932 w 3600448"/>
              <a:gd name="connsiteY1825" fmla="*/ 1347649 h 2152650"/>
              <a:gd name="connsiteX1826" fmla="*/ 360556 w 3600448"/>
              <a:gd name="connsiteY1826" fmla="*/ 1353365 h 2152650"/>
              <a:gd name="connsiteX1827" fmla="*/ 356833 w 3600448"/>
              <a:gd name="connsiteY1827" fmla="*/ 1338434 h 2152650"/>
              <a:gd name="connsiteX1828" fmla="*/ 364281 w 3600448"/>
              <a:gd name="connsiteY1828" fmla="*/ 1334701 h 2152650"/>
              <a:gd name="connsiteX1829" fmla="*/ 1021382 w 3600448"/>
              <a:gd name="connsiteY1829" fmla="*/ 1332814 h 2152650"/>
              <a:gd name="connsiteX1830" fmla="*/ 1025913 w 3600448"/>
              <a:gd name="connsiteY1830" fmla="*/ 1334861 h 2152650"/>
              <a:gd name="connsiteX1831" fmla="*/ 1019780 w 3600448"/>
              <a:gd name="connsiteY1831" fmla="*/ 1333865 h 2152650"/>
              <a:gd name="connsiteX1832" fmla="*/ 896270 w 3600448"/>
              <a:gd name="connsiteY1832" fmla="*/ 1331912 h 2152650"/>
              <a:gd name="connsiteX1833" fmla="*/ 902834 w 3600448"/>
              <a:gd name="connsiteY1833" fmla="*/ 1335180 h 2152650"/>
              <a:gd name="connsiteX1834" fmla="*/ 902314 w 3600448"/>
              <a:gd name="connsiteY1834" fmla="*/ 1335153 h 2152650"/>
              <a:gd name="connsiteX1835" fmla="*/ 896270 w 3600448"/>
              <a:gd name="connsiteY1835" fmla="*/ 1331912 h 2152650"/>
              <a:gd name="connsiteX1836" fmla="*/ 739793 w 3600448"/>
              <a:gd name="connsiteY1836" fmla="*/ 1331912 h 2152650"/>
              <a:gd name="connsiteX1837" fmla="*/ 754081 w 3600448"/>
              <a:gd name="connsiteY1837" fmla="*/ 1331912 h 2152650"/>
              <a:gd name="connsiteX1838" fmla="*/ 743365 w 3600448"/>
              <a:gd name="connsiteY1838" fmla="*/ 1338262 h 2152650"/>
              <a:gd name="connsiteX1839" fmla="*/ 739793 w 3600448"/>
              <a:gd name="connsiteY1839" fmla="*/ 1331912 h 2152650"/>
              <a:gd name="connsiteX1840" fmla="*/ 624746 w 3600448"/>
              <a:gd name="connsiteY1840" fmla="*/ 1331912 h 2152650"/>
              <a:gd name="connsiteX1841" fmla="*/ 630791 w 3600448"/>
              <a:gd name="connsiteY1841" fmla="*/ 1336542 h 2152650"/>
              <a:gd name="connsiteX1842" fmla="*/ 631587 w 3600448"/>
              <a:gd name="connsiteY1842" fmla="*/ 1337461 h 2152650"/>
              <a:gd name="connsiteX1843" fmla="*/ 631372 w 3600448"/>
              <a:gd name="connsiteY1843" fmla="*/ 1337410 h 2152650"/>
              <a:gd name="connsiteX1844" fmla="*/ 624746 w 3600448"/>
              <a:gd name="connsiteY1844" fmla="*/ 1331912 h 2152650"/>
              <a:gd name="connsiteX1845" fmla="*/ 44531 w 3600448"/>
              <a:gd name="connsiteY1845" fmla="*/ 1331046 h 2152650"/>
              <a:gd name="connsiteX1846" fmla="*/ 55725 w 3600448"/>
              <a:gd name="connsiteY1846" fmla="*/ 1346055 h 2152650"/>
              <a:gd name="connsiteX1847" fmla="*/ 33342 w 3600448"/>
              <a:gd name="connsiteY1847" fmla="*/ 1338551 h 2152650"/>
              <a:gd name="connsiteX1848" fmla="*/ 44531 w 3600448"/>
              <a:gd name="connsiteY1848" fmla="*/ 1331046 h 2152650"/>
              <a:gd name="connsiteX1849" fmla="*/ 183701 w 3600448"/>
              <a:gd name="connsiteY1849" fmla="*/ 1330265 h 2152650"/>
              <a:gd name="connsiteX1850" fmla="*/ 192465 w 3600448"/>
              <a:gd name="connsiteY1850" fmla="*/ 1338897 h 2152650"/>
              <a:gd name="connsiteX1851" fmla="*/ 199747 w 3600448"/>
              <a:gd name="connsiteY1851" fmla="*/ 1335087 h 2152650"/>
              <a:gd name="connsiteX1852" fmla="*/ 210674 w 3600448"/>
              <a:gd name="connsiteY1852" fmla="*/ 1342707 h 2152650"/>
              <a:gd name="connsiteX1853" fmla="*/ 199747 w 3600448"/>
              <a:gd name="connsiteY1853" fmla="*/ 1338897 h 2152650"/>
              <a:gd name="connsiteX1854" fmla="*/ 196108 w 3600448"/>
              <a:gd name="connsiteY1854" fmla="*/ 1350327 h 2152650"/>
              <a:gd name="connsiteX1855" fmla="*/ 165377 w 3600448"/>
              <a:gd name="connsiteY1855" fmla="*/ 1338004 h 2152650"/>
              <a:gd name="connsiteX1856" fmla="*/ 162060 w 3600448"/>
              <a:gd name="connsiteY1856" fmla="*/ 1338233 h 2152650"/>
              <a:gd name="connsiteX1857" fmla="*/ 156042 w 3600448"/>
              <a:gd name="connsiteY1857" fmla="*/ 1335087 h 2152650"/>
              <a:gd name="connsiteX1858" fmla="*/ 183701 w 3600448"/>
              <a:gd name="connsiteY1858" fmla="*/ 1330265 h 2152650"/>
              <a:gd name="connsiteX1859" fmla="*/ 1836675 w 3600448"/>
              <a:gd name="connsiteY1859" fmla="*/ 1329653 h 2152650"/>
              <a:gd name="connsiteX1860" fmla="*/ 1835906 w 3600448"/>
              <a:gd name="connsiteY1860" fmla="*/ 1332443 h 2152650"/>
              <a:gd name="connsiteX1861" fmla="*/ 1837302 w 3600448"/>
              <a:gd name="connsiteY1861" fmla="*/ 1334747 h 2152650"/>
              <a:gd name="connsiteX1862" fmla="*/ 1834975 w 3600448"/>
              <a:gd name="connsiteY1862" fmla="*/ 1331983 h 2152650"/>
              <a:gd name="connsiteX1863" fmla="*/ 781068 w 3600448"/>
              <a:gd name="connsiteY1863" fmla="*/ 1327679 h 2152650"/>
              <a:gd name="connsiteX1864" fmla="*/ 795356 w 3600448"/>
              <a:gd name="connsiteY1864" fmla="*/ 1327679 h 2152650"/>
              <a:gd name="connsiteX1865" fmla="*/ 791784 w 3600448"/>
              <a:gd name="connsiteY1865" fmla="*/ 1331383 h 2152650"/>
              <a:gd name="connsiteX1866" fmla="*/ 781068 w 3600448"/>
              <a:gd name="connsiteY1866" fmla="*/ 1327679 h 2152650"/>
              <a:gd name="connsiteX1867" fmla="*/ 1837302 w 3600448"/>
              <a:gd name="connsiteY1867" fmla="*/ 1327376 h 2152650"/>
              <a:gd name="connsiteX1868" fmla="*/ 1838062 w 3600448"/>
              <a:gd name="connsiteY1868" fmla="*/ 1327752 h 2152650"/>
              <a:gd name="connsiteX1869" fmla="*/ 1836675 w 3600448"/>
              <a:gd name="connsiteY1869" fmla="*/ 1329653 h 2152650"/>
              <a:gd name="connsiteX1870" fmla="*/ 1774010 w 3600448"/>
              <a:gd name="connsiteY1870" fmla="*/ 1327376 h 2152650"/>
              <a:gd name="connsiteX1871" fmla="*/ 1762844 w 3600448"/>
              <a:gd name="connsiteY1871" fmla="*/ 1338432 h 2152650"/>
              <a:gd name="connsiteX1872" fmla="*/ 1747949 w 3600448"/>
              <a:gd name="connsiteY1872" fmla="*/ 1338432 h 2152650"/>
              <a:gd name="connsiteX1873" fmla="*/ 1774010 w 3600448"/>
              <a:gd name="connsiteY1873" fmla="*/ 1327376 h 2152650"/>
              <a:gd name="connsiteX1874" fmla="*/ 2301872 w 3600448"/>
              <a:gd name="connsiteY1874" fmla="*/ 1327150 h 2152650"/>
              <a:gd name="connsiteX1875" fmla="*/ 2324097 w 3600448"/>
              <a:gd name="connsiteY1875" fmla="*/ 1327150 h 2152650"/>
              <a:gd name="connsiteX1876" fmla="*/ 2320393 w 3600448"/>
              <a:gd name="connsiteY1876" fmla="*/ 1331119 h 2152650"/>
              <a:gd name="connsiteX1877" fmla="*/ 2301872 w 3600448"/>
              <a:gd name="connsiteY1877" fmla="*/ 1327150 h 2152650"/>
              <a:gd name="connsiteX1878" fmla="*/ 2110058 w 3600448"/>
              <a:gd name="connsiteY1878" fmla="*/ 1325404 h 2152650"/>
              <a:gd name="connsiteX1879" fmla="*/ 2120898 w 3600448"/>
              <a:gd name="connsiteY1879" fmla="*/ 1327785 h 2152650"/>
              <a:gd name="connsiteX1880" fmla="*/ 2113357 w 3600448"/>
              <a:gd name="connsiteY1880" fmla="*/ 1335405 h 2152650"/>
              <a:gd name="connsiteX1881" fmla="*/ 2111943 w 3600448"/>
              <a:gd name="connsiteY1881" fmla="*/ 1334929 h 2152650"/>
              <a:gd name="connsiteX1882" fmla="*/ 2102046 w 3600448"/>
              <a:gd name="connsiteY1882" fmla="*/ 1331595 h 2152650"/>
              <a:gd name="connsiteX1883" fmla="*/ 2102046 w 3600448"/>
              <a:gd name="connsiteY1883" fmla="*/ 1335405 h 2152650"/>
              <a:gd name="connsiteX1884" fmla="*/ 2090735 w 3600448"/>
              <a:gd name="connsiteY1884" fmla="*/ 1331595 h 2152650"/>
              <a:gd name="connsiteX1885" fmla="*/ 2110058 w 3600448"/>
              <a:gd name="connsiteY1885" fmla="*/ 1325404 h 2152650"/>
              <a:gd name="connsiteX1886" fmla="*/ 2023328 w 3600448"/>
              <a:gd name="connsiteY1886" fmla="*/ 1323975 h 2152650"/>
              <a:gd name="connsiteX1887" fmla="*/ 2060573 w 3600448"/>
              <a:gd name="connsiteY1887" fmla="*/ 1331232 h 2152650"/>
              <a:gd name="connsiteX1888" fmla="*/ 2045675 w 3600448"/>
              <a:gd name="connsiteY1888" fmla="*/ 1338489 h 2152650"/>
              <a:gd name="connsiteX1889" fmla="*/ 2053124 w 3600448"/>
              <a:gd name="connsiteY1889" fmla="*/ 1338489 h 2152650"/>
              <a:gd name="connsiteX1890" fmla="*/ 2038226 w 3600448"/>
              <a:gd name="connsiteY1890" fmla="*/ 1345747 h 2152650"/>
              <a:gd name="connsiteX1891" fmla="*/ 1993531 w 3600448"/>
              <a:gd name="connsiteY1891" fmla="*/ 1334861 h 2152650"/>
              <a:gd name="connsiteX1892" fmla="*/ 1997256 w 3600448"/>
              <a:gd name="connsiteY1892" fmla="*/ 1334861 h 2152650"/>
              <a:gd name="connsiteX1893" fmla="*/ 1963735 w 3600448"/>
              <a:gd name="connsiteY1893" fmla="*/ 1345747 h 2152650"/>
              <a:gd name="connsiteX1894" fmla="*/ 2023328 w 3600448"/>
              <a:gd name="connsiteY1894" fmla="*/ 1327604 h 2152650"/>
              <a:gd name="connsiteX1895" fmla="*/ 2023328 w 3600448"/>
              <a:gd name="connsiteY1895" fmla="*/ 1323975 h 2152650"/>
              <a:gd name="connsiteX1896" fmla="*/ 1424979 w 3600448"/>
              <a:gd name="connsiteY1896" fmla="*/ 1323975 h 2152650"/>
              <a:gd name="connsiteX1897" fmla="*/ 1428750 w 3600448"/>
              <a:gd name="connsiteY1897" fmla="*/ 1335232 h 2152650"/>
              <a:gd name="connsiteX1898" fmla="*/ 1398587 w 3600448"/>
              <a:gd name="connsiteY1898" fmla="*/ 1346489 h 2152650"/>
              <a:gd name="connsiteX1899" fmla="*/ 1402361 w 3600448"/>
              <a:gd name="connsiteY1899" fmla="*/ 1353993 h 2152650"/>
              <a:gd name="connsiteX1900" fmla="*/ 1375967 w 3600448"/>
              <a:gd name="connsiteY1900" fmla="*/ 1365250 h 2152650"/>
              <a:gd name="connsiteX1901" fmla="*/ 1372197 w 3600448"/>
              <a:gd name="connsiteY1901" fmla="*/ 1357746 h 2152650"/>
              <a:gd name="connsiteX1902" fmla="*/ 1387277 w 3600448"/>
              <a:gd name="connsiteY1902" fmla="*/ 1346489 h 2152650"/>
              <a:gd name="connsiteX1903" fmla="*/ 1372197 w 3600448"/>
              <a:gd name="connsiteY1903" fmla="*/ 1342736 h 2152650"/>
              <a:gd name="connsiteX1904" fmla="*/ 1402361 w 3600448"/>
              <a:gd name="connsiteY1904" fmla="*/ 1335232 h 2152650"/>
              <a:gd name="connsiteX1905" fmla="*/ 1394818 w 3600448"/>
              <a:gd name="connsiteY1905" fmla="*/ 1338984 h 2152650"/>
              <a:gd name="connsiteX1906" fmla="*/ 1424979 w 3600448"/>
              <a:gd name="connsiteY1906" fmla="*/ 1323975 h 2152650"/>
              <a:gd name="connsiteX1907" fmla="*/ 1409701 w 3600448"/>
              <a:gd name="connsiteY1907" fmla="*/ 1323975 h 2152650"/>
              <a:gd name="connsiteX1908" fmla="*/ 1387476 w 3600448"/>
              <a:gd name="connsiteY1908" fmla="*/ 1331119 h 2152650"/>
              <a:gd name="connsiteX1909" fmla="*/ 1409701 w 3600448"/>
              <a:gd name="connsiteY1909" fmla="*/ 1323975 h 2152650"/>
              <a:gd name="connsiteX1910" fmla="*/ 349391 w 3600448"/>
              <a:gd name="connsiteY1910" fmla="*/ 1323503 h 2152650"/>
              <a:gd name="connsiteX1911" fmla="*/ 356833 w 3600448"/>
              <a:gd name="connsiteY1911" fmla="*/ 1323503 h 2152650"/>
              <a:gd name="connsiteX1912" fmla="*/ 356833 w 3600448"/>
              <a:gd name="connsiteY1912" fmla="*/ 1338434 h 2152650"/>
              <a:gd name="connsiteX1913" fmla="*/ 330785 w 3600448"/>
              <a:gd name="connsiteY1913" fmla="*/ 1330968 h 2152650"/>
              <a:gd name="connsiteX1914" fmla="*/ 353114 w 3600448"/>
              <a:gd name="connsiteY1914" fmla="*/ 1327235 h 2152650"/>
              <a:gd name="connsiteX1915" fmla="*/ 349391 w 3600448"/>
              <a:gd name="connsiteY1915" fmla="*/ 1323503 h 2152650"/>
              <a:gd name="connsiteX1916" fmla="*/ 2286474 w 3600448"/>
              <a:gd name="connsiteY1916" fmla="*/ 1323126 h 2152650"/>
              <a:gd name="connsiteX1917" fmla="*/ 2283502 w 3600448"/>
              <a:gd name="connsiteY1917" fmla="*/ 1327149 h 2152650"/>
              <a:gd name="connsiteX1918" fmla="*/ 2279647 w 3600448"/>
              <a:gd name="connsiteY1918" fmla="*/ 1323577 h 2152650"/>
              <a:gd name="connsiteX1919" fmla="*/ 735778 w 3600448"/>
              <a:gd name="connsiteY1919" fmla="*/ 1322848 h 2152650"/>
              <a:gd name="connsiteX1920" fmla="*/ 736332 w 3600448"/>
              <a:gd name="connsiteY1920" fmla="*/ 1324504 h 2152650"/>
              <a:gd name="connsiteX1921" fmla="*/ 733600 w 3600448"/>
              <a:gd name="connsiteY1921" fmla="*/ 1323502 h 2152650"/>
              <a:gd name="connsiteX1922" fmla="*/ 1699815 w 3600448"/>
              <a:gd name="connsiteY1922" fmla="*/ 1320800 h 2152650"/>
              <a:gd name="connsiteX1923" fmla="*/ 1696045 w 3600448"/>
              <a:gd name="connsiteY1923" fmla="*/ 1328057 h 2152650"/>
              <a:gd name="connsiteX1924" fmla="*/ 1722439 w 3600448"/>
              <a:gd name="connsiteY1924" fmla="*/ 1331686 h 2152650"/>
              <a:gd name="connsiteX1925" fmla="*/ 1707354 w 3600448"/>
              <a:gd name="connsiteY1925" fmla="*/ 1338943 h 2152650"/>
              <a:gd name="connsiteX1926" fmla="*/ 1703585 w 3600448"/>
              <a:gd name="connsiteY1926" fmla="*/ 1331686 h 2152650"/>
              <a:gd name="connsiteX1927" fmla="*/ 1662113 w 3600448"/>
              <a:gd name="connsiteY1927" fmla="*/ 1346200 h 2152650"/>
              <a:gd name="connsiteX1928" fmla="*/ 1692276 w 3600448"/>
              <a:gd name="connsiteY1928" fmla="*/ 1328057 h 2152650"/>
              <a:gd name="connsiteX1929" fmla="*/ 1684736 w 3600448"/>
              <a:gd name="connsiteY1929" fmla="*/ 1328057 h 2152650"/>
              <a:gd name="connsiteX1930" fmla="*/ 1699815 w 3600448"/>
              <a:gd name="connsiteY1930" fmla="*/ 1320800 h 2152650"/>
              <a:gd name="connsiteX1931" fmla="*/ 858853 w 3600448"/>
              <a:gd name="connsiteY1931" fmla="*/ 1320800 h 2152650"/>
              <a:gd name="connsiteX1932" fmla="*/ 865996 w 3600448"/>
              <a:gd name="connsiteY1932" fmla="*/ 1323975 h 2152650"/>
              <a:gd name="connsiteX1933" fmla="*/ 858853 w 3600448"/>
              <a:gd name="connsiteY1933" fmla="*/ 1320800 h 2152650"/>
              <a:gd name="connsiteX1934" fmla="*/ 910440 w 3600448"/>
              <a:gd name="connsiteY1934" fmla="*/ 1319918 h 2152650"/>
              <a:gd name="connsiteX1935" fmla="*/ 911148 w 3600448"/>
              <a:gd name="connsiteY1935" fmla="*/ 1320800 h 2152650"/>
              <a:gd name="connsiteX1936" fmla="*/ 909754 w 3600448"/>
              <a:gd name="connsiteY1936" fmla="*/ 1321064 h 2152650"/>
              <a:gd name="connsiteX1937" fmla="*/ 910218 w 3600448"/>
              <a:gd name="connsiteY1937" fmla="*/ 1320800 h 2152650"/>
              <a:gd name="connsiteX1938" fmla="*/ 427550 w 3600448"/>
              <a:gd name="connsiteY1938" fmla="*/ 1319770 h 2152650"/>
              <a:gd name="connsiteX1939" fmla="*/ 431275 w 3600448"/>
              <a:gd name="connsiteY1939" fmla="*/ 1327235 h 2152650"/>
              <a:gd name="connsiteX1940" fmla="*/ 420107 w 3600448"/>
              <a:gd name="connsiteY1940" fmla="*/ 1323503 h 2152650"/>
              <a:gd name="connsiteX1941" fmla="*/ 405222 w 3600448"/>
              <a:gd name="connsiteY1941" fmla="*/ 1334701 h 2152650"/>
              <a:gd name="connsiteX1942" fmla="*/ 434992 w 3600448"/>
              <a:gd name="connsiteY1942" fmla="*/ 1334701 h 2152650"/>
              <a:gd name="connsiteX1943" fmla="*/ 427550 w 3600448"/>
              <a:gd name="connsiteY1943" fmla="*/ 1342166 h 2152650"/>
              <a:gd name="connsiteX1944" fmla="*/ 405222 w 3600448"/>
              <a:gd name="connsiteY1944" fmla="*/ 1368296 h 2152650"/>
              <a:gd name="connsiteX1945" fmla="*/ 356833 w 3600448"/>
              <a:gd name="connsiteY1945" fmla="*/ 1368296 h 2152650"/>
              <a:gd name="connsiteX1946" fmla="*/ 360094 w 3600448"/>
              <a:gd name="connsiteY1946" fmla="*/ 1366429 h 2152650"/>
              <a:gd name="connsiteX1947" fmla="*/ 360462 w 3600448"/>
              <a:gd name="connsiteY1947" fmla="*/ 1364937 h 2152650"/>
              <a:gd name="connsiteX1948" fmla="*/ 360556 w 3600448"/>
              <a:gd name="connsiteY1948" fmla="*/ 1364971 h 2152650"/>
              <a:gd name="connsiteX1949" fmla="*/ 394053 w 3600448"/>
              <a:gd name="connsiteY1949" fmla="*/ 1357097 h 2152650"/>
              <a:gd name="connsiteX1950" fmla="*/ 377304 w 3600448"/>
              <a:gd name="connsiteY1950" fmla="*/ 1349632 h 2152650"/>
              <a:gd name="connsiteX1951" fmla="*/ 373878 w 3600448"/>
              <a:gd name="connsiteY1951" fmla="*/ 1348821 h 2152650"/>
              <a:gd name="connsiteX1952" fmla="*/ 386611 w 3600448"/>
              <a:gd name="connsiteY1952" fmla="*/ 1344033 h 2152650"/>
              <a:gd name="connsiteX1953" fmla="*/ 401495 w 3600448"/>
              <a:gd name="connsiteY1953" fmla="*/ 1338434 h 2152650"/>
              <a:gd name="connsiteX1954" fmla="*/ 386611 w 3600448"/>
              <a:gd name="connsiteY1954" fmla="*/ 1330968 h 2152650"/>
              <a:gd name="connsiteX1955" fmla="*/ 427550 w 3600448"/>
              <a:gd name="connsiteY1955" fmla="*/ 1319770 h 2152650"/>
              <a:gd name="connsiteX1956" fmla="*/ 2052277 w 3600448"/>
              <a:gd name="connsiteY1956" fmla="*/ 1319270 h 2152650"/>
              <a:gd name="connsiteX1957" fmla="*/ 2052635 w 3600448"/>
              <a:gd name="connsiteY1957" fmla="*/ 1320800 h 2152650"/>
              <a:gd name="connsiteX1958" fmla="*/ 2048931 w 3600448"/>
              <a:gd name="connsiteY1958" fmla="*/ 1320800 h 2152650"/>
              <a:gd name="connsiteX1959" fmla="*/ 754930 w 3600448"/>
              <a:gd name="connsiteY1959" fmla="*/ 1317095 h 2152650"/>
              <a:gd name="connsiteX1960" fmla="*/ 744062 w 3600448"/>
              <a:gd name="connsiteY1960" fmla="*/ 1320684 h 2152650"/>
              <a:gd name="connsiteX1961" fmla="*/ 743754 w 3600448"/>
              <a:gd name="connsiteY1961" fmla="*/ 1320452 h 2152650"/>
              <a:gd name="connsiteX1962" fmla="*/ 695417 w 3600448"/>
              <a:gd name="connsiteY1962" fmla="*/ 1317095 h 2152650"/>
              <a:gd name="connsiteX1963" fmla="*/ 718665 w 3600448"/>
              <a:gd name="connsiteY1963" fmla="*/ 1318022 h 2152650"/>
              <a:gd name="connsiteX1964" fmla="*/ 733600 w 3600448"/>
              <a:gd name="connsiteY1964" fmla="*/ 1323502 h 2152650"/>
              <a:gd name="connsiteX1965" fmla="*/ 725639 w 3600448"/>
              <a:gd name="connsiteY1965" fmla="*/ 1325893 h 2152650"/>
              <a:gd name="connsiteX1966" fmla="*/ 699137 w 3600448"/>
              <a:gd name="connsiteY1966" fmla="*/ 1343025 h 2152650"/>
              <a:gd name="connsiteX1967" fmla="*/ 714015 w 3600448"/>
              <a:gd name="connsiteY1967" fmla="*/ 1361545 h 2152650"/>
              <a:gd name="connsiteX1968" fmla="*/ 699137 w 3600448"/>
              <a:gd name="connsiteY1968" fmla="*/ 1372658 h 2152650"/>
              <a:gd name="connsiteX1969" fmla="*/ 676820 w 3600448"/>
              <a:gd name="connsiteY1969" fmla="*/ 1368954 h 2152650"/>
              <a:gd name="connsiteX1970" fmla="*/ 717735 w 3600448"/>
              <a:gd name="connsiteY1970" fmla="*/ 1376362 h 2152650"/>
              <a:gd name="connsiteX1971" fmla="*/ 732613 w 3600448"/>
              <a:gd name="connsiteY1971" fmla="*/ 1372658 h 2152650"/>
              <a:gd name="connsiteX1972" fmla="*/ 732613 w 3600448"/>
              <a:gd name="connsiteY1972" fmla="*/ 1365249 h 2152650"/>
              <a:gd name="connsiteX1973" fmla="*/ 766089 w 3600448"/>
              <a:gd name="connsiteY1973" fmla="*/ 1357841 h 2152650"/>
              <a:gd name="connsiteX1974" fmla="*/ 766089 w 3600448"/>
              <a:gd name="connsiteY1974" fmla="*/ 1361545 h 2152650"/>
              <a:gd name="connsiteX1975" fmla="*/ 773528 w 3600448"/>
              <a:gd name="connsiteY1975" fmla="*/ 1350433 h 2152650"/>
              <a:gd name="connsiteX1976" fmla="*/ 810723 w 3600448"/>
              <a:gd name="connsiteY1976" fmla="*/ 1335616 h 2152650"/>
              <a:gd name="connsiteX1977" fmla="*/ 807004 w 3600448"/>
              <a:gd name="connsiteY1977" fmla="*/ 1331912 h 2152650"/>
              <a:gd name="connsiteX1978" fmla="*/ 844197 w 3600448"/>
              <a:gd name="connsiteY1978" fmla="*/ 1335616 h 2152650"/>
              <a:gd name="connsiteX1979" fmla="*/ 847916 w 3600448"/>
              <a:gd name="connsiteY1979" fmla="*/ 1328208 h 2152650"/>
              <a:gd name="connsiteX1980" fmla="*/ 829321 w 3600448"/>
              <a:gd name="connsiteY1980" fmla="*/ 1339320 h 2152650"/>
              <a:gd name="connsiteX1981" fmla="*/ 855355 w 3600448"/>
              <a:gd name="connsiteY1981" fmla="*/ 1343025 h 2152650"/>
              <a:gd name="connsiteX1982" fmla="*/ 862794 w 3600448"/>
              <a:gd name="connsiteY1982" fmla="*/ 1354137 h 2152650"/>
              <a:gd name="connsiteX1983" fmla="*/ 877672 w 3600448"/>
              <a:gd name="connsiteY1983" fmla="*/ 1339320 h 2152650"/>
              <a:gd name="connsiteX1984" fmla="*/ 862794 w 3600448"/>
              <a:gd name="connsiteY1984" fmla="*/ 1335616 h 2152650"/>
              <a:gd name="connsiteX1985" fmla="*/ 885111 w 3600448"/>
              <a:gd name="connsiteY1985" fmla="*/ 1320800 h 2152650"/>
              <a:gd name="connsiteX1986" fmla="*/ 902895 w 3600448"/>
              <a:gd name="connsiteY1986" fmla="*/ 1322362 h 2152650"/>
              <a:gd name="connsiteX1987" fmla="*/ 909754 w 3600448"/>
              <a:gd name="connsiteY1987" fmla="*/ 1321064 h 2152650"/>
              <a:gd name="connsiteX1988" fmla="*/ 903709 w 3600448"/>
              <a:gd name="connsiteY1988" fmla="*/ 1324504 h 2152650"/>
              <a:gd name="connsiteX1989" fmla="*/ 873953 w 3600448"/>
              <a:gd name="connsiteY1989" fmla="*/ 1331912 h 2152650"/>
              <a:gd name="connsiteX1990" fmla="*/ 903709 w 3600448"/>
              <a:gd name="connsiteY1990" fmla="*/ 1335616 h 2152650"/>
              <a:gd name="connsiteX1991" fmla="*/ 902834 w 3600448"/>
              <a:gd name="connsiteY1991" fmla="*/ 1335180 h 2152650"/>
              <a:gd name="connsiteX1992" fmla="*/ 911148 w 3600448"/>
              <a:gd name="connsiteY1992" fmla="*/ 1335616 h 2152650"/>
              <a:gd name="connsiteX1993" fmla="*/ 911148 w 3600448"/>
              <a:gd name="connsiteY1993" fmla="*/ 1328208 h 2152650"/>
              <a:gd name="connsiteX1994" fmla="*/ 933465 w 3600448"/>
              <a:gd name="connsiteY1994" fmla="*/ 1324504 h 2152650"/>
              <a:gd name="connsiteX1995" fmla="*/ 922307 w 3600448"/>
              <a:gd name="connsiteY1995" fmla="*/ 1331912 h 2152650"/>
              <a:gd name="connsiteX1996" fmla="*/ 929745 w 3600448"/>
              <a:gd name="connsiteY1996" fmla="*/ 1335616 h 2152650"/>
              <a:gd name="connsiteX1997" fmla="*/ 914867 w 3600448"/>
              <a:gd name="connsiteY1997" fmla="*/ 1343025 h 2152650"/>
              <a:gd name="connsiteX1998" fmla="*/ 918587 w 3600448"/>
              <a:gd name="connsiteY1998" fmla="*/ 1335616 h 2152650"/>
              <a:gd name="connsiteX1999" fmla="*/ 903709 w 3600448"/>
              <a:gd name="connsiteY1999" fmla="*/ 1343025 h 2152650"/>
              <a:gd name="connsiteX2000" fmla="*/ 911148 w 3600448"/>
              <a:gd name="connsiteY2000" fmla="*/ 1350433 h 2152650"/>
              <a:gd name="connsiteX2001" fmla="*/ 851636 w 3600448"/>
              <a:gd name="connsiteY2001" fmla="*/ 1361545 h 2152650"/>
              <a:gd name="connsiteX2002" fmla="*/ 855355 w 3600448"/>
              <a:gd name="connsiteY2002" fmla="*/ 1361545 h 2152650"/>
              <a:gd name="connsiteX2003" fmla="*/ 833041 w 3600448"/>
              <a:gd name="connsiteY2003" fmla="*/ 1365249 h 2152650"/>
              <a:gd name="connsiteX2004" fmla="*/ 810723 w 3600448"/>
              <a:gd name="connsiteY2004" fmla="*/ 1383770 h 2152650"/>
              <a:gd name="connsiteX2005" fmla="*/ 788406 w 3600448"/>
              <a:gd name="connsiteY2005" fmla="*/ 1383770 h 2152650"/>
              <a:gd name="connsiteX2006" fmla="*/ 780967 w 3600448"/>
              <a:gd name="connsiteY2006" fmla="*/ 1394883 h 2152650"/>
              <a:gd name="connsiteX2007" fmla="*/ 747491 w 3600448"/>
              <a:gd name="connsiteY2007" fmla="*/ 1409699 h 2152650"/>
              <a:gd name="connsiteX2008" fmla="*/ 717735 w 3600448"/>
              <a:gd name="connsiteY2008" fmla="*/ 1417108 h 2152650"/>
              <a:gd name="connsiteX2009" fmla="*/ 707506 w 3600448"/>
              <a:gd name="connsiteY2009" fmla="*/ 1422664 h 2152650"/>
              <a:gd name="connsiteX2010" fmla="*/ 692486 w 3600448"/>
              <a:gd name="connsiteY2010" fmla="*/ 1427943 h 2152650"/>
              <a:gd name="connsiteX2011" fmla="*/ 690303 w 3600448"/>
              <a:gd name="connsiteY2011" fmla="*/ 1424979 h 2152650"/>
              <a:gd name="connsiteX2012" fmla="*/ 687978 w 3600448"/>
              <a:gd name="connsiteY2012" fmla="*/ 1420812 h 2152650"/>
              <a:gd name="connsiteX2013" fmla="*/ 669381 w 3600448"/>
              <a:gd name="connsiteY2013" fmla="*/ 1431924 h 2152650"/>
              <a:gd name="connsiteX2014" fmla="*/ 676820 w 3600448"/>
              <a:gd name="connsiteY2014" fmla="*/ 1417108 h 2152650"/>
              <a:gd name="connsiteX2015" fmla="*/ 650783 w 3600448"/>
              <a:gd name="connsiteY2015" fmla="*/ 1409699 h 2152650"/>
              <a:gd name="connsiteX2016" fmla="*/ 661942 w 3600448"/>
              <a:gd name="connsiteY2016" fmla="*/ 1394883 h 2152650"/>
              <a:gd name="connsiteX2017" fmla="*/ 643344 w 3600448"/>
              <a:gd name="connsiteY2017" fmla="*/ 1391179 h 2152650"/>
              <a:gd name="connsiteX2018" fmla="*/ 647064 w 3600448"/>
              <a:gd name="connsiteY2018" fmla="*/ 1402291 h 2152650"/>
              <a:gd name="connsiteX2019" fmla="*/ 621027 w 3600448"/>
              <a:gd name="connsiteY2019" fmla="*/ 1398587 h 2152650"/>
              <a:gd name="connsiteX2020" fmla="*/ 635905 w 3600448"/>
              <a:gd name="connsiteY2020" fmla="*/ 1402291 h 2152650"/>
              <a:gd name="connsiteX2021" fmla="*/ 639625 w 3600448"/>
              <a:gd name="connsiteY2021" fmla="*/ 1409699 h 2152650"/>
              <a:gd name="connsiteX2022" fmla="*/ 613588 w 3600448"/>
              <a:gd name="connsiteY2022" fmla="*/ 1413404 h 2152650"/>
              <a:gd name="connsiteX2023" fmla="*/ 624746 w 3600448"/>
              <a:gd name="connsiteY2023" fmla="*/ 1420812 h 2152650"/>
              <a:gd name="connsiteX2024" fmla="*/ 621027 w 3600448"/>
              <a:gd name="connsiteY2024" fmla="*/ 1428220 h 2152650"/>
              <a:gd name="connsiteX2025" fmla="*/ 632186 w 3600448"/>
              <a:gd name="connsiteY2025" fmla="*/ 1431924 h 2152650"/>
              <a:gd name="connsiteX2026" fmla="*/ 602429 w 3600448"/>
              <a:gd name="connsiteY2026" fmla="*/ 1457853 h 2152650"/>
              <a:gd name="connsiteX2027" fmla="*/ 632186 w 3600448"/>
              <a:gd name="connsiteY2027" fmla="*/ 1454149 h 2152650"/>
              <a:gd name="connsiteX2028" fmla="*/ 621027 w 3600448"/>
              <a:gd name="connsiteY2028" fmla="*/ 1461558 h 2152650"/>
              <a:gd name="connsiteX2029" fmla="*/ 635905 w 3600448"/>
              <a:gd name="connsiteY2029" fmla="*/ 1461558 h 2152650"/>
              <a:gd name="connsiteX2030" fmla="*/ 633115 w 3600448"/>
              <a:gd name="connsiteY2030" fmla="*/ 1467114 h 2152650"/>
              <a:gd name="connsiteX2031" fmla="*/ 631814 w 3600448"/>
              <a:gd name="connsiteY2031" fmla="*/ 1468595 h 2152650"/>
              <a:gd name="connsiteX2032" fmla="*/ 628466 w 3600448"/>
              <a:gd name="connsiteY2032" fmla="*/ 1465262 h 2152650"/>
              <a:gd name="connsiteX2033" fmla="*/ 613588 w 3600448"/>
              <a:gd name="connsiteY2033" fmla="*/ 1468966 h 2152650"/>
              <a:gd name="connsiteX2034" fmla="*/ 617307 w 3600448"/>
              <a:gd name="connsiteY2034" fmla="*/ 1461558 h 2152650"/>
              <a:gd name="connsiteX2035" fmla="*/ 557795 w 3600448"/>
              <a:gd name="connsiteY2035" fmla="*/ 1487487 h 2152650"/>
              <a:gd name="connsiteX2036" fmla="*/ 542913 w 3600448"/>
              <a:gd name="connsiteY2036" fmla="*/ 1483783 h 2152650"/>
              <a:gd name="connsiteX2037" fmla="*/ 542913 w 3600448"/>
              <a:gd name="connsiteY2037" fmla="*/ 1487487 h 2152650"/>
              <a:gd name="connsiteX2038" fmla="*/ 528037 w 3600448"/>
              <a:gd name="connsiteY2038" fmla="*/ 1476374 h 2152650"/>
              <a:gd name="connsiteX2039" fmla="*/ 502002 w 3600448"/>
              <a:gd name="connsiteY2039" fmla="*/ 1483783 h 2152650"/>
              <a:gd name="connsiteX2040" fmla="*/ 505718 w 3600448"/>
              <a:gd name="connsiteY2040" fmla="*/ 1491191 h 2152650"/>
              <a:gd name="connsiteX2041" fmla="*/ 475964 w 3600448"/>
              <a:gd name="connsiteY2041" fmla="*/ 1494895 h 2152650"/>
              <a:gd name="connsiteX2042" fmla="*/ 483403 w 3600448"/>
              <a:gd name="connsiteY2042" fmla="*/ 1494895 h 2152650"/>
              <a:gd name="connsiteX2043" fmla="*/ 420168 w 3600448"/>
              <a:gd name="connsiteY2043" fmla="*/ 1502303 h 2152650"/>
              <a:gd name="connsiteX2044" fmla="*/ 412730 w 3600448"/>
              <a:gd name="connsiteY2044" fmla="*/ 1494895 h 2152650"/>
              <a:gd name="connsiteX2045" fmla="*/ 401573 w 3600448"/>
              <a:gd name="connsiteY2045" fmla="*/ 1498599 h 2152650"/>
              <a:gd name="connsiteX2046" fmla="*/ 409011 w 3600448"/>
              <a:gd name="connsiteY2046" fmla="*/ 1506008 h 2152650"/>
              <a:gd name="connsiteX2047" fmla="*/ 356938 w 3600448"/>
              <a:gd name="connsiteY2047" fmla="*/ 1509712 h 2152650"/>
              <a:gd name="connsiteX2048" fmla="*/ 360655 w 3600448"/>
              <a:gd name="connsiteY2048" fmla="*/ 1506008 h 2152650"/>
              <a:gd name="connsiteX2049" fmla="*/ 334620 w 3600448"/>
              <a:gd name="connsiteY2049" fmla="*/ 1498599 h 2152650"/>
              <a:gd name="connsiteX2050" fmla="*/ 334620 w 3600448"/>
              <a:gd name="connsiteY2050" fmla="*/ 1506008 h 2152650"/>
              <a:gd name="connsiteX2051" fmla="*/ 345777 w 3600448"/>
              <a:gd name="connsiteY2051" fmla="*/ 1506008 h 2152650"/>
              <a:gd name="connsiteX2052" fmla="*/ 342060 w 3600448"/>
              <a:gd name="connsiteY2052" fmla="*/ 1513416 h 2152650"/>
              <a:gd name="connsiteX2053" fmla="*/ 319742 w 3600448"/>
              <a:gd name="connsiteY2053" fmla="*/ 1509712 h 2152650"/>
              <a:gd name="connsiteX2054" fmla="*/ 319742 w 3600448"/>
              <a:gd name="connsiteY2054" fmla="*/ 1513416 h 2152650"/>
              <a:gd name="connsiteX2055" fmla="*/ 293691 w 3600448"/>
              <a:gd name="connsiteY2055" fmla="*/ 1509712 h 2152650"/>
              <a:gd name="connsiteX2056" fmla="*/ 330898 w 3600448"/>
              <a:gd name="connsiteY2056" fmla="*/ 1491191 h 2152650"/>
              <a:gd name="connsiteX2057" fmla="*/ 316023 w 3600448"/>
              <a:gd name="connsiteY2057" fmla="*/ 1487487 h 2152650"/>
              <a:gd name="connsiteX2058" fmla="*/ 316023 w 3600448"/>
              <a:gd name="connsiteY2058" fmla="*/ 1480078 h 2152650"/>
              <a:gd name="connsiteX2059" fmla="*/ 334620 w 3600448"/>
              <a:gd name="connsiteY2059" fmla="*/ 1483783 h 2152650"/>
              <a:gd name="connsiteX2060" fmla="*/ 330898 w 3600448"/>
              <a:gd name="connsiteY2060" fmla="*/ 1476374 h 2152650"/>
              <a:gd name="connsiteX2061" fmla="*/ 353216 w 3600448"/>
              <a:gd name="connsiteY2061" fmla="*/ 1472670 h 2152650"/>
              <a:gd name="connsiteX2062" fmla="*/ 401573 w 3600448"/>
              <a:gd name="connsiteY2062" fmla="*/ 1472670 h 2152650"/>
              <a:gd name="connsiteX2063" fmla="*/ 390414 w 3600448"/>
              <a:gd name="connsiteY2063" fmla="*/ 1472670 h 2152650"/>
              <a:gd name="connsiteX2064" fmla="*/ 416451 w 3600448"/>
              <a:gd name="connsiteY2064" fmla="*/ 1457853 h 2152650"/>
              <a:gd name="connsiteX2065" fmla="*/ 435048 w 3600448"/>
              <a:gd name="connsiteY2065" fmla="*/ 1468966 h 2152650"/>
              <a:gd name="connsiteX2066" fmla="*/ 442489 w 3600448"/>
              <a:gd name="connsiteY2066" fmla="*/ 1461558 h 2152650"/>
              <a:gd name="connsiteX2067" fmla="*/ 438766 w 3600448"/>
              <a:gd name="connsiteY2067" fmla="*/ 1457853 h 2152650"/>
              <a:gd name="connsiteX2068" fmla="*/ 442489 w 3600448"/>
              <a:gd name="connsiteY2068" fmla="*/ 1428220 h 2152650"/>
              <a:gd name="connsiteX2069" fmla="*/ 431794 w 3600448"/>
              <a:gd name="connsiteY2069" fmla="*/ 1434702 h 2152650"/>
              <a:gd name="connsiteX2070" fmla="*/ 430579 w 3600448"/>
              <a:gd name="connsiteY2070" fmla="*/ 1436181 h 2152650"/>
              <a:gd name="connsiteX2071" fmla="*/ 436465 w 3600448"/>
              <a:gd name="connsiteY2071" fmla="*/ 1437878 h 2152650"/>
              <a:gd name="connsiteX2072" fmla="*/ 446104 w 3600448"/>
              <a:gd name="connsiteY2072" fmla="*/ 1435100 h 2152650"/>
              <a:gd name="connsiteX2073" fmla="*/ 438392 w 3600448"/>
              <a:gd name="connsiteY2073" fmla="*/ 1446212 h 2152650"/>
              <a:gd name="connsiteX2074" fmla="*/ 430683 w 3600448"/>
              <a:gd name="connsiteY2074" fmla="*/ 1442508 h 2152650"/>
              <a:gd name="connsiteX2075" fmla="*/ 427310 w 3600448"/>
              <a:gd name="connsiteY2075" fmla="*/ 1438804 h 2152650"/>
              <a:gd name="connsiteX2076" fmla="*/ 427041 w 3600448"/>
              <a:gd name="connsiteY2076" fmla="*/ 1436752 h 2152650"/>
              <a:gd name="connsiteX2077" fmla="*/ 423890 w 3600448"/>
              <a:gd name="connsiteY2077" fmla="*/ 1435628 h 2152650"/>
              <a:gd name="connsiteX2078" fmla="*/ 427608 w 3600448"/>
              <a:gd name="connsiteY2078" fmla="*/ 1428220 h 2152650"/>
              <a:gd name="connsiteX2079" fmla="*/ 371813 w 3600448"/>
              <a:gd name="connsiteY2079" fmla="*/ 1435628 h 2152650"/>
              <a:gd name="connsiteX2080" fmla="*/ 375536 w 3600448"/>
              <a:gd name="connsiteY2080" fmla="*/ 1435628 h 2152650"/>
              <a:gd name="connsiteX2081" fmla="*/ 364376 w 3600448"/>
              <a:gd name="connsiteY2081" fmla="*/ 1431924 h 2152650"/>
              <a:gd name="connsiteX2082" fmla="*/ 379253 w 3600448"/>
              <a:gd name="connsiteY2082" fmla="*/ 1420812 h 2152650"/>
              <a:gd name="connsiteX2083" fmla="*/ 368098 w 3600448"/>
              <a:gd name="connsiteY2083" fmla="*/ 1413404 h 2152650"/>
              <a:gd name="connsiteX2084" fmla="*/ 360655 w 3600448"/>
              <a:gd name="connsiteY2084" fmla="*/ 1417108 h 2152650"/>
              <a:gd name="connsiteX2085" fmla="*/ 371813 w 3600448"/>
              <a:gd name="connsiteY2085" fmla="*/ 1409699 h 2152650"/>
              <a:gd name="connsiteX2086" fmla="*/ 375536 w 3600448"/>
              <a:gd name="connsiteY2086" fmla="*/ 1413404 h 2152650"/>
              <a:gd name="connsiteX2087" fmla="*/ 386692 w 3600448"/>
              <a:gd name="connsiteY2087" fmla="*/ 1420812 h 2152650"/>
              <a:gd name="connsiteX2088" fmla="*/ 386692 w 3600448"/>
              <a:gd name="connsiteY2088" fmla="*/ 1413404 h 2152650"/>
              <a:gd name="connsiteX2089" fmla="*/ 390414 w 3600448"/>
              <a:gd name="connsiteY2089" fmla="*/ 1417108 h 2152650"/>
              <a:gd name="connsiteX2090" fmla="*/ 401573 w 3600448"/>
              <a:gd name="connsiteY2090" fmla="*/ 1409699 h 2152650"/>
              <a:gd name="connsiteX2091" fmla="*/ 397851 w 3600448"/>
              <a:gd name="connsiteY2091" fmla="*/ 1417108 h 2152650"/>
              <a:gd name="connsiteX2092" fmla="*/ 420168 w 3600448"/>
              <a:gd name="connsiteY2092" fmla="*/ 1413404 h 2152650"/>
              <a:gd name="connsiteX2093" fmla="*/ 416451 w 3600448"/>
              <a:gd name="connsiteY2093" fmla="*/ 1409699 h 2152650"/>
              <a:gd name="connsiteX2094" fmla="*/ 457364 w 3600448"/>
              <a:gd name="connsiteY2094" fmla="*/ 1413404 h 2152650"/>
              <a:gd name="connsiteX2095" fmla="*/ 464803 w 3600448"/>
              <a:gd name="connsiteY2095" fmla="*/ 1405995 h 2152650"/>
              <a:gd name="connsiteX2096" fmla="*/ 464803 w 3600448"/>
              <a:gd name="connsiteY2096" fmla="*/ 1413404 h 2152650"/>
              <a:gd name="connsiteX2097" fmla="*/ 475964 w 3600448"/>
              <a:gd name="connsiteY2097" fmla="*/ 1409699 h 2152650"/>
              <a:gd name="connsiteX2098" fmla="*/ 472242 w 3600448"/>
              <a:gd name="connsiteY2098" fmla="*/ 1402291 h 2152650"/>
              <a:gd name="connsiteX2099" fmla="*/ 483403 w 3600448"/>
              <a:gd name="connsiteY2099" fmla="*/ 1409699 h 2152650"/>
              <a:gd name="connsiteX2100" fmla="*/ 498280 w 3600448"/>
              <a:gd name="connsiteY2100" fmla="*/ 1409699 h 2152650"/>
              <a:gd name="connsiteX2101" fmla="*/ 498280 w 3600448"/>
              <a:gd name="connsiteY2101" fmla="*/ 1413404 h 2152650"/>
              <a:gd name="connsiteX2102" fmla="*/ 509440 w 3600448"/>
              <a:gd name="connsiteY2102" fmla="*/ 1398587 h 2152650"/>
              <a:gd name="connsiteX2103" fmla="*/ 528037 w 3600448"/>
              <a:gd name="connsiteY2103" fmla="*/ 1402291 h 2152650"/>
              <a:gd name="connsiteX2104" fmla="*/ 524316 w 3600448"/>
              <a:gd name="connsiteY2104" fmla="*/ 1398587 h 2152650"/>
              <a:gd name="connsiteX2105" fmla="*/ 539193 w 3600448"/>
              <a:gd name="connsiteY2105" fmla="*/ 1394883 h 2152650"/>
              <a:gd name="connsiteX2106" fmla="*/ 528037 w 3600448"/>
              <a:gd name="connsiteY2106" fmla="*/ 1391179 h 2152650"/>
              <a:gd name="connsiteX2107" fmla="*/ 535474 w 3600448"/>
              <a:gd name="connsiteY2107" fmla="*/ 1380066 h 2152650"/>
              <a:gd name="connsiteX2108" fmla="*/ 580112 w 3600448"/>
              <a:gd name="connsiteY2108" fmla="*/ 1387474 h 2152650"/>
              <a:gd name="connsiteX2109" fmla="*/ 572673 w 3600448"/>
              <a:gd name="connsiteY2109" fmla="*/ 1380066 h 2152650"/>
              <a:gd name="connsiteX2110" fmla="*/ 583831 w 3600448"/>
              <a:gd name="connsiteY2110" fmla="*/ 1383770 h 2152650"/>
              <a:gd name="connsiteX2111" fmla="*/ 576393 w 3600448"/>
              <a:gd name="connsiteY2111" fmla="*/ 1376362 h 2152650"/>
              <a:gd name="connsiteX2112" fmla="*/ 606149 w 3600448"/>
              <a:gd name="connsiteY2112" fmla="*/ 1376362 h 2152650"/>
              <a:gd name="connsiteX2113" fmla="*/ 583831 w 3600448"/>
              <a:gd name="connsiteY2113" fmla="*/ 1357841 h 2152650"/>
              <a:gd name="connsiteX2114" fmla="*/ 582550 w 3600448"/>
              <a:gd name="connsiteY2114" fmla="*/ 1358430 h 2152650"/>
              <a:gd name="connsiteX2115" fmla="*/ 583831 w 3600448"/>
              <a:gd name="connsiteY2115" fmla="*/ 1354137 h 2152650"/>
              <a:gd name="connsiteX2116" fmla="*/ 591270 w 3600448"/>
              <a:gd name="connsiteY2116" fmla="*/ 1361545 h 2152650"/>
              <a:gd name="connsiteX2117" fmla="*/ 621027 w 3600448"/>
              <a:gd name="connsiteY2117" fmla="*/ 1354137 h 2152650"/>
              <a:gd name="connsiteX2118" fmla="*/ 621027 w 3600448"/>
              <a:gd name="connsiteY2118" fmla="*/ 1350433 h 2152650"/>
              <a:gd name="connsiteX2119" fmla="*/ 639625 w 3600448"/>
              <a:gd name="connsiteY2119" fmla="*/ 1346729 h 2152650"/>
              <a:gd name="connsiteX2120" fmla="*/ 631587 w 3600448"/>
              <a:gd name="connsiteY2120" fmla="*/ 1337461 h 2152650"/>
              <a:gd name="connsiteX2121" fmla="*/ 641484 w 3600448"/>
              <a:gd name="connsiteY2121" fmla="*/ 1339783 h 2152650"/>
              <a:gd name="connsiteX2122" fmla="*/ 647064 w 3600448"/>
              <a:gd name="connsiteY2122" fmla="*/ 1350433 h 2152650"/>
              <a:gd name="connsiteX2123" fmla="*/ 658222 w 3600448"/>
              <a:gd name="connsiteY2123" fmla="*/ 1350433 h 2152650"/>
              <a:gd name="connsiteX2124" fmla="*/ 658222 w 3600448"/>
              <a:gd name="connsiteY2124" fmla="*/ 1339320 h 2152650"/>
              <a:gd name="connsiteX2125" fmla="*/ 710296 w 3600448"/>
              <a:gd name="connsiteY2125" fmla="*/ 1328208 h 2152650"/>
              <a:gd name="connsiteX2126" fmla="*/ 695417 w 3600448"/>
              <a:gd name="connsiteY2126" fmla="*/ 1317095 h 2152650"/>
              <a:gd name="connsiteX2127" fmla="*/ 2074860 w 3600448"/>
              <a:gd name="connsiteY2127" fmla="*/ 1316037 h 2152650"/>
              <a:gd name="connsiteX2128" fmla="*/ 2060572 w 3600448"/>
              <a:gd name="connsiteY2128" fmla="*/ 1323445 h 2152650"/>
              <a:gd name="connsiteX2129" fmla="*/ 2074860 w 3600448"/>
              <a:gd name="connsiteY2129" fmla="*/ 1316037 h 2152650"/>
              <a:gd name="connsiteX2130" fmla="*/ 1040778 w 3600448"/>
              <a:gd name="connsiteY2130" fmla="*/ 1316037 h 2152650"/>
              <a:gd name="connsiteX2131" fmla="*/ 1029348 w 3600448"/>
              <a:gd name="connsiteY2131" fmla="*/ 1327150 h 2152650"/>
              <a:gd name="connsiteX2132" fmla="*/ 1040778 w 3600448"/>
              <a:gd name="connsiteY2132" fmla="*/ 1316037 h 2152650"/>
              <a:gd name="connsiteX2133" fmla="*/ 89299 w 3600448"/>
              <a:gd name="connsiteY2133" fmla="*/ 1316037 h 2152650"/>
              <a:gd name="connsiteX2134" fmla="*/ 96763 w 3600448"/>
              <a:gd name="connsiteY2134" fmla="*/ 1327294 h 2152650"/>
              <a:gd name="connsiteX2135" fmla="*/ 74380 w 3600448"/>
              <a:gd name="connsiteY2135" fmla="*/ 1338551 h 2152650"/>
              <a:gd name="connsiteX2136" fmla="*/ 85569 w 3600448"/>
              <a:gd name="connsiteY2136" fmla="*/ 1349808 h 2152650"/>
              <a:gd name="connsiteX2137" fmla="*/ 85569 w 3600448"/>
              <a:gd name="connsiteY2137" fmla="*/ 1348870 h 2152650"/>
              <a:gd name="connsiteX2138" fmla="*/ 85569 w 3600448"/>
              <a:gd name="connsiteY2138" fmla="*/ 1346055 h 2152650"/>
              <a:gd name="connsiteX2139" fmla="*/ 89299 w 3600448"/>
              <a:gd name="connsiteY2139" fmla="*/ 1353560 h 2152650"/>
              <a:gd name="connsiteX2140" fmla="*/ 70647 w 3600448"/>
              <a:gd name="connsiteY2140" fmla="*/ 1357312 h 2152650"/>
              <a:gd name="connsiteX2141" fmla="*/ 78109 w 3600448"/>
              <a:gd name="connsiteY2141" fmla="*/ 1346055 h 2152650"/>
              <a:gd name="connsiteX2142" fmla="*/ 66916 w 3600448"/>
              <a:gd name="connsiteY2142" fmla="*/ 1349808 h 2152650"/>
              <a:gd name="connsiteX2143" fmla="*/ 59454 w 3600448"/>
              <a:gd name="connsiteY2143" fmla="*/ 1342303 h 2152650"/>
              <a:gd name="connsiteX2144" fmla="*/ 66916 w 3600448"/>
              <a:gd name="connsiteY2144" fmla="*/ 1342303 h 2152650"/>
              <a:gd name="connsiteX2145" fmla="*/ 66916 w 3600448"/>
              <a:gd name="connsiteY2145" fmla="*/ 1331046 h 2152650"/>
              <a:gd name="connsiteX2146" fmla="*/ 51994 w 3600448"/>
              <a:gd name="connsiteY2146" fmla="*/ 1334798 h 2152650"/>
              <a:gd name="connsiteX2147" fmla="*/ 51994 w 3600448"/>
              <a:gd name="connsiteY2147" fmla="*/ 1327294 h 2152650"/>
              <a:gd name="connsiteX2148" fmla="*/ 44531 w 3600448"/>
              <a:gd name="connsiteY2148" fmla="*/ 1331046 h 2152650"/>
              <a:gd name="connsiteX2149" fmla="*/ 40803 w 3600448"/>
              <a:gd name="connsiteY2149" fmla="*/ 1327294 h 2152650"/>
              <a:gd name="connsiteX2150" fmla="*/ 70647 w 3600448"/>
              <a:gd name="connsiteY2150" fmla="*/ 1319789 h 2152650"/>
              <a:gd name="connsiteX2151" fmla="*/ 85569 w 3600448"/>
              <a:gd name="connsiteY2151" fmla="*/ 1323542 h 2152650"/>
              <a:gd name="connsiteX2152" fmla="*/ 89299 w 3600448"/>
              <a:gd name="connsiteY2152" fmla="*/ 1316037 h 2152650"/>
              <a:gd name="connsiteX2153" fmla="*/ 728893 w 3600448"/>
              <a:gd name="connsiteY2153" fmla="*/ 1313391 h 2152650"/>
              <a:gd name="connsiteX2154" fmla="*/ 740517 w 3600448"/>
              <a:gd name="connsiteY2154" fmla="*/ 1318021 h 2152650"/>
              <a:gd name="connsiteX2155" fmla="*/ 743754 w 3600448"/>
              <a:gd name="connsiteY2155" fmla="*/ 1320452 h 2152650"/>
              <a:gd name="connsiteX2156" fmla="*/ 735778 w 3600448"/>
              <a:gd name="connsiteY2156" fmla="*/ 1322848 h 2152650"/>
              <a:gd name="connsiteX2157" fmla="*/ 734008 w 3600448"/>
              <a:gd name="connsiteY2157" fmla="*/ 1317559 h 2152650"/>
              <a:gd name="connsiteX2158" fmla="*/ 728893 w 3600448"/>
              <a:gd name="connsiteY2158" fmla="*/ 1313391 h 2152650"/>
              <a:gd name="connsiteX2159" fmla="*/ 832926 w 3600448"/>
              <a:gd name="connsiteY2159" fmla="*/ 1313180 h 2152650"/>
              <a:gd name="connsiteX2160" fmla="*/ 832926 w 3600448"/>
              <a:gd name="connsiteY2160" fmla="*/ 1320164 h 2152650"/>
              <a:gd name="connsiteX2161" fmla="*/ 821814 w 3600448"/>
              <a:gd name="connsiteY2161" fmla="*/ 1320164 h 2152650"/>
              <a:gd name="connsiteX2162" fmla="*/ 825518 w 3600448"/>
              <a:gd name="connsiteY2162" fmla="*/ 1327149 h 2152650"/>
              <a:gd name="connsiteX2163" fmla="*/ 814405 w 3600448"/>
              <a:gd name="connsiteY2163" fmla="*/ 1323657 h 2152650"/>
              <a:gd name="connsiteX2164" fmla="*/ 832926 w 3600448"/>
              <a:gd name="connsiteY2164" fmla="*/ 1313180 h 2152650"/>
              <a:gd name="connsiteX2165" fmla="*/ 906034 w 3600448"/>
              <a:gd name="connsiteY2165" fmla="*/ 1312928 h 2152650"/>
              <a:gd name="connsiteX2166" fmla="*/ 911148 w 3600448"/>
              <a:gd name="connsiteY2166" fmla="*/ 1317095 h 2152650"/>
              <a:gd name="connsiteX2167" fmla="*/ 910440 w 3600448"/>
              <a:gd name="connsiteY2167" fmla="*/ 1319918 h 2152650"/>
              <a:gd name="connsiteX2168" fmla="*/ 907428 w 3600448"/>
              <a:gd name="connsiteY2168" fmla="*/ 1316169 h 2152650"/>
              <a:gd name="connsiteX2169" fmla="*/ 903709 w 3600448"/>
              <a:gd name="connsiteY2169" fmla="*/ 1317095 h 2152650"/>
              <a:gd name="connsiteX2170" fmla="*/ 906034 w 3600448"/>
              <a:gd name="connsiteY2170" fmla="*/ 1312928 h 2152650"/>
              <a:gd name="connsiteX2171" fmla="*/ 2287358 w 3600448"/>
              <a:gd name="connsiteY2171" fmla="*/ 1312862 h 2152650"/>
              <a:gd name="connsiteX2172" fmla="*/ 2306635 w 3600448"/>
              <a:gd name="connsiteY2172" fmla="*/ 1316434 h 2152650"/>
              <a:gd name="connsiteX2173" fmla="*/ 2293141 w 3600448"/>
              <a:gd name="connsiteY2173" fmla="*/ 1322684 h 2152650"/>
              <a:gd name="connsiteX2174" fmla="*/ 2286474 w 3600448"/>
              <a:gd name="connsiteY2174" fmla="*/ 1323126 h 2152650"/>
              <a:gd name="connsiteX2175" fmla="*/ 2289768 w 3600448"/>
              <a:gd name="connsiteY2175" fmla="*/ 1318666 h 2152650"/>
              <a:gd name="connsiteX2176" fmla="*/ 2287358 w 3600448"/>
              <a:gd name="connsiteY2176" fmla="*/ 1312862 h 2152650"/>
              <a:gd name="connsiteX2177" fmla="*/ 145022 w 3600448"/>
              <a:gd name="connsiteY2177" fmla="*/ 1311572 h 2152650"/>
              <a:gd name="connsiteX2178" fmla="*/ 143968 w 3600448"/>
              <a:gd name="connsiteY2178" fmla="*/ 1312068 h 2152650"/>
              <a:gd name="connsiteX2179" fmla="*/ 144466 w 3600448"/>
              <a:gd name="connsiteY2179" fmla="*/ 1316037 h 2152650"/>
              <a:gd name="connsiteX2180" fmla="*/ 136529 w 3600448"/>
              <a:gd name="connsiteY2180" fmla="*/ 1316037 h 2152650"/>
              <a:gd name="connsiteX2181" fmla="*/ 140498 w 3600448"/>
              <a:gd name="connsiteY2181" fmla="*/ 1312862 h 2152650"/>
              <a:gd name="connsiteX2182" fmla="*/ 145022 w 3600448"/>
              <a:gd name="connsiteY2182" fmla="*/ 1311572 h 2152650"/>
              <a:gd name="connsiteX2183" fmla="*/ 1271767 w 3600448"/>
              <a:gd name="connsiteY2183" fmla="*/ 1310363 h 2152650"/>
              <a:gd name="connsiteX2184" fmla="*/ 1282456 w 3600448"/>
              <a:gd name="connsiteY2184" fmla="*/ 1312409 h 2152650"/>
              <a:gd name="connsiteX2185" fmla="*/ 1271302 w 3600448"/>
              <a:gd name="connsiteY2185" fmla="*/ 1319893 h 2152650"/>
              <a:gd name="connsiteX2186" fmla="*/ 1275020 w 3600448"/>
              <a:gd name="connsiteY2186" fmla="*/ 1319893 h 2152650"/>
              <a:gd name="connsiteX2187" fmla="*/ 1230404 w 3600448"/>
              <a:gd name="connsiteY2187" fmla="*/ 1331119 h 2152650"/>
              <a:gd name="connsiteX2188" fmla="*/ 1230404 w 3600448"/>
              <a:gd name="connsiteY2188" fmla="*/ 1338603 h 2152650"/>
              <a:gd name="connsiteX2189" fmla="*/ 1211814 w 3600448"/>
              <a:gd name="connsiteY2189" fmla="*/ 1338603 h 2152650"/>
              <a:gd name="connsiteX2190" fmla="*/ 1215531 w 3600448"/>
              <a:gd name="connsiteY2190" fmla="*/ 1342345 h 2152650"/>
              <a:gd name="connsiteX2191" fmla="*/ 1204378 w 3600448"/>
              <a:gd name="connsiteY2191" fmla="*/ 1342345 h 2152650"/>
              <a:gd name="connsiteX2192" fmla="*/ 1215531 w 3600448"/>
              <a:gd name="connsiteY2192" fmla="*/ 1349829 h 2152650"/>
              <a:gd name="connsiteX2193" fmla="*/ 1196941 w 3600448"/>
              <a:gd name="connsiteY2193" fmla="*/ 1368539 h 2152650"/>
              <a:gd name="connsiteX2194" fmla="*/ 1211814 w 3600448"/>
              <a:gd name="connsiteY2194" fmla="*/ 1372281 h 2152650"/>
              <a:gd name="connsiteX2195" fmla="*/ 1200660 w 3600448"/>
              <a:gd name="connsiteY2195" fmla="*/ 1387249 h 2152650"/>
              <a:gd name="connsiteX2196" fmla="*/ 1222968 w 3600448"/>
              <a:gd name="connsiteY2196" fmla="*/ 1398475 h 2152650"/>
              <a:gd name="connsiteX2197" fmla="*/ 1286174 w 3600448"/>
              <a:gd name="connsiteY2197" fmla="*/ 1368539 h 2152650"/>
              <a:gd name="connsiteX2198" fmla="*/ 1289891 w 3600448"/>
              <a:gd name="connsiteY2198" fmla="*/ 1361055 h 2152650"/>
              <a:gd name="connsiteX2199" fmla="*/ 1293609 w 3600448"/>
              <a:gd name="connsiteY2199" fmla="*/ 1368539 h 2152650"/>
              <a:gd name="connsiteX2200" fmla="*/ 1345659 w 3600448"/>
              <a:gd name="connsiteY2200" fmla="*/ 1368539 h 2152650"/>
              <a:gd name="connsiteX2201" fmla="*/ 1330790 w 3600448"/>
              <a:gd name="connsiteY2201" fmla="*/ 1376023 h 2152650"/>
              <a:gd name="connsiteX2202" fmla="*/ 1327072 w 3600448"/>
              <a:gd name="connsiteY2202" fmla="*/ 1387249 h 2152650"/>
              <a:gd name="connsiteX2203" fmla="*/ 1341944 w 3600448"/>
              <a:gd name="connsiteY2203" fmla="*/ 1383507 h 2152650"/>
              <a:gd name="connsiteX2204" fmla="*/ 1341944 w 3600448"/>
              <a:gd name="connsiteY2204" fmla="*/ 1390991 h 2152650"/>
              <a:gd name="connsiteX2205" fmla="*/ 1319636 w 3600448"/>
              <a:gd name="connsiteY2205" fmla="*/ 1387249 h 2152650"/>
              <a:gd name="connsiteX2206" fmla="*/ 1327072 w 3600448"/>
              <a:gd name="connsiteY2206" fmla="*/ 1398475 h 2152650"/>
              <a:gd name="connsiteX2207" fmla="*/ 1312200 w 3600448"/>
              <a:gd name="connsiteY2207" fmla="*/ 1398475 h 2152650"/>
              <a:gd name="connsiteX2208" fmla="*/ 1282456 w 3600448"/>
              <a:gd name="connsiteY2208" fmla="*/ 1413442 h 2152650"/>
              <a:gd name="connsiteX2209" fmla="*/ 1271302 w 3600448"/>
              <a:gd name="connsiteY2209" fmla="*/ 1413442 h 2152650"/>
              <a:gd name="connsiteX2210" fmla="*/ 1267584 w 3600448"/>
              <a:gd name="connsiteY2210" fmla="*/ 1420926 h 2152650"/>
              <a:gd name="connsiteX2211" fmla="*/ 1245276 w 3600448"/>
              <a:gd name="connsiteY2211" fmla="*/ 1417184 h 2152650"/>
              <a:gd name="connsiteX2212" fmla="*/ 1260148 w 3600448"/>
              <a:gd name="connsiteY2212" fmla="*/ 1417184 h 2152650"/>
              <a:gd name="connsiteX2213" fmla="*/ 1226686 w 3600448"/>
              <a:gd name="connsiteY2213" fmla="*/ 1420926 h 2152650"/>
              <a:gd name="connsiteX2214" fmla="*/ 1204378 w 3600448"/>
              <a:gd name="connsiteY2214" fmla="*/ 1432152 h 2152650"/>
              <a:gd name="connsiteX2215" fmla="*/ 1208096 w 3600448"/>
              <a:gd name="connsiteY2215" fmla="*/ 1435894 h 2152650"/>
              <a:gd name="connsiteX2216" fmla="*/ 1185787 w 3600448"/>
              <a:gd name="connsiteY2216" fmla="*/ 1439636 h 2152650"/>
              <a:gd name="connsiteX2217" fmla="*/ 1196941 w 3600448"/>
              <a:gd name="connsiteY2217" fmla="*/ 1428410 h 2152650"/>
              <a:gd name="connsiteX2218" fmla="*/ 1170916 w 3600448"/>
              <a:gd name="connsiteY2218" fmla="*/ 1439636 h 2152650"/>
              <a:gd name="connsiteX2219" fmla="*/ 1170916 w 3600448"/>
              <a:gd name="connsiteY2219" fmla="*/ 1447120 h 2152650"/>
              <a:gd name="connsiteX2220" fmla="*/ 1152326 w 3600448"/>
              <a:gd name="connsiteY2220" fmla="*/ 1454604 h 2152650"/>
              <a:gd name="connsiteX2221" fmla="*/ 1144890 w 3600448"/>
              <a:gd name="connsiteY2221" fmla="*/ 1439636 h 2152650"/>
              <a:gd name="connsiteX2222" fmla="*/ 1167198 w 3600448"/>
              <a:gd name="connsiteY2222" fmla="*/ 1439636 h 2152650"/>
              <a:gd name="connsiteX2223" fmla="*/ 1163480 w 3600448"/>
              <a:gd name="connsiteY2223" fmla="*/ 1417184 h 2152650"/>
              <a:gd name="connsiteX2224" fmla="*/ 1196941 w 3600448"/>
              <a:gd name="connsiteY2224" fmla="*/ 1420926 h 2152650"/>
              <a:gd name="connsiteX2225" fmla="*/ 1193224 w 3600448"/>
              <a:gd name="connsiteY2225" fmla="*/ 1417184 h 2152650"/>
              <a:gd name="connsiteX2226" fmla="*/ 1208096 w 3600448"/>
              <a:gd name="connsiteY2226" fmla="*/ 1409700 h 2152650"/>
              <a:gd name="connsiteX2227" fmla="*/ 1163480 w 3600448"/>
              <a:gd name="connsiteY2227" fmla="*/ 1413442 h 2152650"/>
              <a:gd name="connsiteX2228" fmla="*/ 1167198 w 3600448"/>
              <a:gd name="connsiteY2228" fmla="*/ 1409700 h 2152650"/>
              <a:gd name="connsiteX2229" fmla="*/ 1156044 w 3600448"/>
              <a:gd name="connsiteY2229" fmla="*/ 1420926 h 2152650"/>
              <a:gd name="connsiteX2230" fmla="*/ 1126299 w 3600448"/>
              <a:gd name="connsiteY2230" fmla="*/ 1417184 h 2152650"/>
              <a:gd name="connsiteX2231" fmla="*/ 1152326 w 3600448"/>
              <a:gd name="connsiteY2231" fmla="*/ 1398475 h 2152650"/>
              <a:gd name="connsiteX2232" fmla="*/ 1137454 w 3600448"/>
              <a:gd name="connsiteY2232" fmla="*/ 1402217 h 2152650"/>
              <a:gd name="connsiteX2233" fmla="*/ 1141172 w 3600448"/>
              <a:gd name="connsiteY2233" fmla="*/ 1390991 h 2152650"/>
              <a:gd name="connsiteX2234" fmla="*/ 1103991 w 3600448"/>
              <a:gd name="connsiteY2234" fmla="*/ 1390991 h 2152650"/>
              <a:gd name="connsiteX2235" fmla="*/ 1115145 w 3600448"/>
              <a:gd name="connsiteY2235" fmla="*/ 1398475 h 2152650"/>
              <a:gd name="connsiteX2236" fmla="*/ 1096555 w 3600448"/>
              <a:gd name="connsiteY2236" fmla="*/ 1398475 h 2152650"/>
              <a:gd name="connsiteX2237" fmla="*/ 1092837 w 3600448"/>
              <a:gd name="connsiteY2237" fmla="*/ 1409700 h 2152650"/>
              <a:gd name="connsiteX2238" fmla="*/ 1074249 w 3600448"/>
              <a:gd name="connsiteY2238" fmla="*/ 1420926 h 2152650"/>
              <a:gd name="connsiteX2239" fmla="*/ 1074249 w 3600448"/>
              <a:gd name="connsiteY2239" fmla="*/ 1409700 h 2152650"/>
              <a:gd name="connsiteX2240" fmla="*/ 1029631 w 3600448"/>
              <a:gd name="connsiteY2240" fmla="*/ 1413442 h 2152650"/>
              <a:gd name="connsiteX2241" fmla="*/ 1033350 w 3600448"/>
              <a:gd name="connsiteY2241" fmla="*/ 1417184 h 2152650"/>
              <a:gd name="connsiteX2242" fmla="*/ 1007323 w 3600448"/>
              <a:gd name="connsiteY2242" fmla="*/ 1420926 h 2152650"/>
              <a:gd name="connsiteX2243" fmla="*/ 1007323 w 3600448"/>
              <a:gd name="connsiteY2243" fmla="*/ 1409700 h 2152650"/>
              <a:gd name="connsiteX2244" fmla="*/ 981296 w 3600448"/>
              <a:gd name="connsiteY2244" fmla="*/ 1417184 h 2152650"/>
              <a:gd name="connsiteX2245" fmla="*/ 906935 w 3600448"/>
              <a:gd name="connsiteY2245" fmla="*/ 1435894 h 2152650"/>
              <a:gd name="connsiteX2246" fmla="*/ 899499 w 3600448"/>
              <a:gd name="connsiteY2246" fmla="*/ 1432152 h 2152650"/>
              <a:gd name="connsiteX2247" fmla="*/ 936679 w 3600448"/>
              <a:gd name="connsiteY2247" fmla="*/ 1420926 h 2152650"/>
              <a:gd name="connsiteX2248" fmla="*/ 925525 w 3600448"/>
              <a:gd name="connsiteY2248" fmla="*/ 1413442 h 2152650"/>
              <a:gd name="connsiteX2249" fmla="*/ 929243 w 3600448"/>
              <a:gd name="connsiteY2249" fmla="*/ 1420926 h 2152650"/>
              <a:gd name="connsiteX2250" fmla="*/ 914371 w 3600448"/>
              <a:gd name="connsiteY2250" fmla="*/ 1417184 h 2152650"/>
              <a:gd name="connsiteX2251" fmla="*/ 914371 w 3600448"/>
              <a:gd name="connsiteY2251" fmla="*/ 1428410 h 2152650"/>
              <a:gd name="connsiteX2252" fmla="*/ 895781 w 3600448"/>
              <a:gd name="connsiteY2252" fmla="*/ 1420926 h 2152650"/>
              <a:gd name="connsiteX2253" fmla="*/ 892063 w 3600448"/>
              <a:gd name="connsiteY2253" fmla="*/ 1432152 h 2152650"/>
              <a:gd name="connsiteX2254" fmla="*/ 888345 w 3600448"/>
              <a:gd name="connsiteY2254" fmla="*/ 1424668 h 2152650"/>
              <a:gd name="connsiteX2255" fmla="*/ 873473 w 3600448"/>
              <a:gd name="connsiteY2255" fmla="*/ 1428410 h 2152650"/>
              <a:gd name="connsiteX2256" fmla="*/ 888345 w 3600448"/>
              <a:gd name="connsiteY2256" fmla="*/ 1439636 h 2152650"/>
              <a:gd name="connsiteX2257" fmla="*/ 877191 w 3600448"/>
              <a:gd name="connsiteY2257" fmla="*/ 1443378 h 2152650"/>
              <a:gd name="connsiteX2258" fmla="*/ 884627 w 3600448"/>
              <a:gd name="connsiteY2258" fmla="*/ 1439636 h 2152650"/>
              <a:gd name="connsiteX2259" fmla="*/ 873473 w 3600448"/>
              <a:gd name="connsiteY2259" fmla="*/ 1435894 h 2152650"/>
              <a:gd name="connsiteX2260" fmla="*/ 851164 w 3600448"/>
              <a:gd name="connsiteY2260" fmla="*/ 1439636 h 2152650"/>
              <a:gd name="connsiteX2261" fmla="*/ 855663 w 3600448"/>
              <a:gd name="connsiteY2261" fmla="*/ 1441749 h 2152650"/>
              <a:gd name="connsiteX2262" fmla="*/ 845587 w 3600448"/>
              <a:gd name="connsiteY2262" fmla="*/ 1444314 h 2152650"/>
              <a:gd name="connsiteX2263" fmla="*/ 840013 w 3600448"/>
              <a:gd name="connsiteY2263" fmla="*/ 1439636 h 2152650"/>
              <a:gd name="connsiteX2264" fmla="*/ 817704 w 3600448"/>
              <a:gd name="connsiteY2264" fmla="*/ 1447120 h 2152650"/>
              <a:gd name="connsiteX2265" fmla="*/ 836295 w 3600448"/>
              <a:gd name="connsiteY2265" fmla="*/ 1435894 h 2152650"/>
              <a:gd name="connsiteX2266" fmla="*/ 799114 w 3600448"/>
              <a:gd name="connsiteY2266" fmla="*/ 1443378 h 2152650"/>
              <a:gd name="connsiteX2267" fmla="*/ 784242 w 3600448"/>
              <a:gd name="connsiteY2267" fmla="*/ 1435894 h 2152650"/>
              <a:gd name="connsiteX2268" fmla="*/ 799114 w 3600448"/>
              <a:gd name="connsiteY2268" fmla="*/ 1432152 h 2152650"/>
              <a:gd name="connsiteX2269" fmla="*/ 795396 w 3600448"/>
              <a:gd name="connsiteY2269" fmla="*/ 1428410 h 2152650"/>
              <a:gd name="connsiteX2270" fmla="*/ 810268 w 3600448"/>
              <a:gd name="connsiteY2270" fmla="*/ 1420926 h 2152650"/>
              <a:gd name="connsiteX2271" fmla="*/ 802832 w 3600448"/>
              <a:gd name="connsiteY2271" fmla="*/ 1417184 h 2152650"/>
              <a:gd name="connsiteX2272" fmla="*/ 810268 w 3600448"/>
              <a:gd name="connsiteY2272" fmla="*/ 1417184 h 2152650"/>
              <a:gd name="connsiteX2273" fmla="*/ 806550 w 3600448"/>
              <a:gd name="connsiteY2273" fmla="*/ 1409700 h 2152650"/>
              <a:gd name="connsiteX2274" fmla="*/ 821422 w 3600448"/>
              <a:gd name="connsiteY2274" fmla="*/ 1405958 h 2152650"/>
              <a:gd name="connsiteX2275" fmla="*/ 819563 w 3600448"/>
              <a:gd name="connsiteY2275" fmla="*/ 1402217 h 2152650"/>
              <a:gd name="connsiteX2276" fmla="*/ 832577 w 3600448"/>
              <a:gd name="connsiteY2276" fmla="*/ 1402217 h 2152650"/>
              <a:gd name="connsiteX2277" fmla="*/ 832577 w 3600448"/>
              <a:gd name="connsiteY2277" fmla="*/ 1390991 h 2152650"/>
              <a:gd name="connsiteX2278" fmla="*/ 825141 w 3600448"/>
              <a:gd name="connsiteY2278" fmla="*/ 1394733 h 2152650"/>
              <a:gd name="connsiteX2279" fmla="*/ 828859 w 3600448"/>
              <a:gd name="connsiteY2279" fmla="*/ 1387249 h 2152650"/>
              <a:gd name="connsiteX2280" fmla="*/ 888345 w 3600448"/>
              <a:gd name="connsiteY2280" fmla="*/ 1372281 h 2152650"/>
              <a:gd name="connsiteX2281" fmla="*/ 914371 w 3600448"/>
              <a:gd name="connsiteY2281" fmla="*/ 1353571 h 2152650"/>
              <a:gd name="connsiteX2282" fmla="*/ 947834 w 3600448"/>
              <a:gd name="connsiteY2282" fmla="*/ 1353571 h 2152650"/>
              <a:gd name="connsiteX2283" fmla="*/ 936679 w 3600448"/>
              <a:gd name="connsiteY2283" fmla="*/ 1342345 h 2152650"/>
              <a:gd name="connsiteX2284" fmla="*/ 962706 w 3600448"/>
              <a:gd name="connsiteY2284" fmla="*/ 1346087 h 2152650"/>
              <a:gd name="connsiteX2285" fmla="*/ 955270 w 3600448"/>
              <a:gd name="connsiteY2285" fmla="*/ 1346087 h 2152650"/>
              <a:gd name="connsiteX2286" fmla="*/ 955270 w 3600448"/>
              <a:gd name="connsiteY2286" fmla="*/ 1357313 h 2152650"/>
              <a:gd name="connsiteX2287" fmla="*/ 977578 w 3600448"/>
              <a:gd name="connsiteY2287" fmla="*/ 1334861 h 2152650"/>
              <a:gd name="connsiteX2288" fmla="*/ 988732 w 3600448"/>
              <a:gd name="connsiteY2288" fmla="*/ 1346087 h 2152650"/>
              <a:gd name="connsiteX2289" fmla="*/ 992451 w 3600448"/>
              <a:gd name="connsiteY2289" fmla="*/ 1338603 h 2152650"/>
              <a:gd name="connsiteX2290" fmla="*/ 992451 w 3600448"/>
              <a:gd name="connsiteY2290" fmla="*/ 1349829 h 2152650"/>
              <a:gd name="connsiteX2291" fmla="*/ 1003605 w 3600448"/>
              <a:gd name="connsiteY2291" fmla="*/ 1349829 h 2152650"/>
              <a:gd name="connsiteX2292" fmla="*/ 999887 w 3600448"/>
              <a:gd name="connsiteY2292" fmla="*/ 1338603 h 2152650"/>
              <a:gd name="connsiteX2293" fmla="*/ 1011506 w 3600448"/>
              <a:gd name="connsiteY2293" fmla="*/ 1332522 h 2152650"/>
              <a:gd name="connsiteX2294" fmla="*/ 1019780 w 3600448"/>
              <a:gd name="connsiteY2294" fmla="*/ 1333865 h 2152650"/>
              <a:gd name="connsiteX2295" fmla="*/ 1017548 w 3600448"/>
              <a:gd name="connsiteY2295" fmla="*/ 1335329 h 2152650"/>
              <a:gd name="connsiteX2296" fmla="*/ 1003605 w 3600448"/>
              <a:gd name="connsiteY2296" fmla="*/ 1338603 h 2152650"/>
              <a:gd name="connsiteX2297" fmla="*/ 1011041 w 3600448"/>
              <a:gd name="connsiteY2297" fmla="*/ 1346087 h 2152650"/>
              <a:gd name="connsiteX2298" fmla="*/ 999887 w 3600448"/>
              <a:gd name="connsiteY2298" fmla="*/ 1353571 h 2152650"/>
              <a:gd name="connsiteX2299" fmla="*/ 1044504 w 3600448"/>
              <a:gd name="connsiteY2299" fmla="*/ 1357313 h 2152650"/>
              <a:gd name="connsiteX2300" fmla="*/ 1040786 w 3600448"/>
              <a:gd name="connsiteY2300" fmla="*/ 1346087 h 2152650"/>
              <a:gd name="connsiteX2301" fmla="*/ 1051940 w 3600448"/>
              <a:gd name="connsiteY2301" fmla="*/ 1353571 h 2152650"/>
              <a:gd name="connsiteX2302" fmla="*/ 1085401 w 3600448"/>
              <a:gd name="connsiteY2302" fmla="*/ 1346087 h 2152650"/>
              <a:gd name="connsiteX2303" fmla="*/ 1081685 w 3600448"/>
              <a:gd name="connsiteY2303" fmla="*/ 1353571 h 2152650"/>
              <a:gd name="connsiteX2304" fmla="*/ 1092837 w 3600448"/>
              <a:gd name="connsiteY2304" fmla="*/ 1353571 h 2152650"/>
              <a:gd name="connsiteX2305" fmla="*/ 1096555 w 3600448"/>
              <a:gd name="connsiteY2305" fmla="*/ 1342345 h 2152650"/>
              <a:gd name="connsiteX2306" fmla="*/ 1107709 w 3600448"/>
              <a:gd name="connsiteY2306" fmla="*/ 1342345 h 2152650"/>
              <a:gd name="connsiteX2307" fmla="*/ 1100273 w 3600448"/>
              <a:gd name="connsiteY2307" fmla="*/ 1334861 h 2152650"/>
              <a:gd name="connsiteX2308" fmla="*/ 1107709 w 3600448"/>
              <a:gd name="connsiteY2308" fmla="*/ 1346087 h 2152650"/>
              <a:gd name="connsiteX2309" fmla="*/ 1130017 w 3600448"/>
              <a:gd name="connsiteY2309" fmla="*/ 1349829 h 2152650"/>
              <a:gd name="connsiteX2310" fmla="*/ 1144890 w 3600448"/>
              <a:gd name="connsiteY2310" fmla="*/ 1342345 h 2152650"/>
              <a:gd name="connsiteX2311" fmla="*/ 1144890 w 3600448"/>
              <a:gd name="connsiteY2311" fmla="*/ 1338603 h 2152650"/>
              <a:gd name="connsiteX2312" fmla="*/ 1167198 w 3600448"/>
              <a:gd name="connsiteY2312" fmla="*/ 1338603 h 2152650"/>
              <a:gd name="connsiteX2313" fmla="*/ 1163480 w 3600448"/>
              <a:gd name="connsiteY2313" fmla="*/ 1349829 h 2152650"/>
              <a:gd name="connsiteX2314" fmla="*/ 1182069 w 3600448"/>
              <a:gd name="connsiteY2314" fmla="*/ 1334861 h 2152650"/>
              <a:gd name="connsiteX2315" fmla="*/ 1185787 w 3600448"/>
              <a:gd name="connsiteY2315" fmla="*/ 1342345 h 2152650"/>
              <a:gd name="connsiteX2316" fmla="*/ 1241558 w 3600448"/>
              <a:gd name="connsiteY2316" fmla="*/ 1323635 h 2152650"/>
              <a:gd name="connsiteX2317" fmla="*/ 1234122 w 3600448"/>
              <a:gd name="connsiteY2317" fmla="*/ 1316151 h 2152650"/>
              <a:gd name="connsiteX2318" fmla="*/ 1271767 w 3600448"/>
              <a:gd name="connsiteY2318" fmla="*/ 1310363 h 2152650"/>
              <a:gd name="connsiteX2319" fmla="*/ 338280 w 3600448"/>
              <a:gd name="connsiteY2319" fmla="*/ 1309573 h 2152650"/>
              <a:gd name="connsiteX2320" fmla="*/ 341764 w 3600448"/>
              <a:gd name="connsiteY2320" fmla="*/ 1313392 h 2152650"/>
              <a:gd name="connsiteX2321" fmla="*/ 338012 w 3600448"/>
              <a:gd name="connsiteY2321" fmla="*/ 1309688 h 2152650"/>
              <a:gd name="connsiteX2322" fmla="*/ 906476 w 3600448"/>
              <a:gd name="connsiteY2322" fmla="*/ 1305322 h 2152650"/>
              <a:gd name="connsiteX2323" fmla="*/ 914414 w 3600448"/>
              <a:gd name="connsiteY2323" fmla="*/ 1312466 h 2152650"/>
              <a:gd name="connsiteX2324" fmla="*/ 2060043 w 3600448"/>
              <a:gd name="connsiteY2324" fmla="*/ 1301750 h 2152650"/>
              <a:gd name="connsiteX2325" fmla="*/ 2071156 w 3600448"/>
              <a:gd name="connsiteY2325" fmla="*/ 1313180 h 2152650"/>
              <a:gd name="connsiteX2326" fmla="*/ 2057265 w 3600448"/>
              <a:gd name="connsiteY2326" fmla="*/ 1316990 h 2152650"/>
              <a:gd name="connsiteX2327" fmla="*/ 2052277 w 3600448"/>
              <a:gd name="connsiteY2327" fmla="*/ 1319270 h 2152650"/>
              <a:gd name="connsiteX2328" fmla="*/ 2051188 w 3600448"/>
              <a:gd name="connsiteY2328" fmla="*/ 1314609 h 2152650"/>
              <a:gd name="connsiteX2329" fmla="*/ 2060043 w 3600448"/>
              <a:gd name="connsiteY2329" fmla="*/ 1301750 h 2152650"/>
              <a:gd name="connsiteX2330" fmla="*/ 1684338 w 3600448"/>
              <a:gd name="connsiteY2330" fmla="*/ 1301750 h 2152650"/>
              <a:gd name="connsiteX2331" fmla="*/ 1659080 w 3600448"/>
              <a:gd name="connsiteY2331" fmla="*/ 1327150 h 2152650"/>
              <a:gd name="connsiteX2332" fmla="*/ 1651865 w 3600448"/>
              <a:gd name="connsiteY2332" fmla="*/ 1316264 h 2152650"/>
              <a:gd name="connsiteX2333" fmla="*/ 1644651 w 3600448"/>
              <a:gd name="connsiteY2333" fmla="*/ 1319893 h 2152650"/>
              <a:gd name="connsiteX2334" fmla="*/ 1684338 w 3600448"/>
              <a:gd name="connsiteY2334" fmla="*/ 1301750 h 2152650"/>
              <a:gd name="connsiteX2335" fmla="*/ 1774823 w 3600448"/>
              <a:gd name="connsiteY2335" fmla="*/ 1298575 h 2152650"/>
              <a:gd name="connsiteX2336" fmla="*/ 1762916 w 3600448"/>
              <a:gd name="connsiteY2336" fmla="*/ 1312862 h 2152650"/>
              <a:gd name="connsiteX2337" fmla="*/ 1762916 w 3600448"/>
              <a:gd name="connsiteY2337" fmla="*/ 1309290 h 2152650"/>
              <a:gd name="connsiteX2338" fmla="*/ 1766885 w 3600448"/>
              <a:gd name="connsiteY2338" fmla="*/ 1309290 h 2152650"/>
              <a:gd name="connsiteX2339" fmla="*/ 1758948 w 3600448"/>
              <a:gd name="connsiteY2339" fmla="*/ 1305719 h 2152650"/>
              <a:gd name="connsiteX2340" fmla="*/ 1774823 w 3600448"/>
              <a:gd name="connsiteY2340" fmla="*/ 1298575 h 2152650"/>
              <a:gd name="connsiteX2341" fmla="*/ 1628776 w 3600448"/>
              <a:gd name="connsiteY2341" fmla="*/ 1298575 h 2152650"/>
              <a:gd name="connsiteX2342" fmla="*/ 1598758 w 3600448"/>
              <a:gd name="connsiteY2342" fmla="*/ 1320347 h 2152650"/>
              <a:gd name="connsiteX2343" fmla="*/ 1606261 w 3600448"/>
              <a:gd name="connsiteY2343" fmla="*/ 1323975 h 2152650"/>
              <a:gd name="connsiteX2344" fmla="*/ 1602509 w 3600448"/>
              <a:gd name="connsiteY2344" fmla="*/ 1323975 h 2152650"/>
              <a:gd name="connsiteX2345" fmla="*/ 1598758 w 3600448"/>
              <a:gd name="connsiteY2345" fmla="*/ 1313089 h 2152650"/>
              <a:gd name="connsiteX2346" fmla="*/ 1628776 w 3600448"/>
              <a:gd name="connsiteY2346" fmla="*/ 1298575 h 2152650"/>
              <a:gd name="connsiteX2347" fmla="*/ 911239 w 3600448"/>
              <a:gd name="connsiteY2347" fmla="*/ 1298575 h 2152650"/>
              <a:gd name="connsiteX2348" fmla="*/ 900126 w 3600448"/>
              <a:gd name="connsiteY2348" fmla="*/ 1301750 h 2152650"/>
              <a:gd name="connsiteX2349" fmla="*/ 911239 w 3600448"/>
              <a:gd name="connsiteY2349" fmla="*/ 1298575 h 2152650"/>
              <a:gd name="connsiteX2350" fmla="*/ 870494 w 3600448"/>
              <a:gd name="connsiteY2350" fmla="*/ 1298575 h 2152650"/>
              <a:gd name="connsiteX2351" fmla="*/ 877902 w 3600448"/>
              <a:gd name="connsiteY2351" fmla="*/ 1302068 h 2152650"/>
              <a:gd name="connsiteX2352" fmla="*/ 866790 w 3600448"/>
              <a:gd name="connsiteY2352" fmla="*/ 1305560 h 2152650"/>
              <a:gd name="connsiteX2353" fmla="*/ 870494 w 3600448"/>
              <a:gd name="connsiteY2353" fmla="*/ 1309052 h 2152650"/>
              <a:gd name="connsiteX2354" fmla="*/ 840861 w 3600448"/>
              <a:gd name="connsiteY2354" fmla="*/ 1316037 h 2152650"/>
              <a:gd name="connsiteX2355" fmla="*/ 848269 w 3600448"/>
              <a:gd name="connsiteY2355" fmla="*/ 1305560 h 2152650"/>
              <a:gd name="connsiteX2356" fmla="*/ 859382 w 3600448"/>
              <a:gd name="connsiteY2356" fmla="*/ 1305560 h 2152650"/>
              <a:gd name="connsiteX2357" fmla="*/ 855678 w 3600448"/>
              <a:gd name="connsiteY2357" fmla="*/ 1302068 h 2152650"/>
              <a:gd name="connsiteX2358" fmla="*/ 870494 w 3600448"/>
              <a:gd name="connsiteY2358" fmla="*/ 1302068 h 2152650"/>
              <a:gd name="connsiteX2359" fmla="*/ 870494 w 3600448"/>
              <a:gd name="connsiteY2359" fmla="*/ 1298575 h 2152650"/>
              <a:gd name="connsiteX2360" fmla="*/ 676611 w 3600448"/>
              <a:gd name="connsiteY2360" fmla="*/ 1298575 h 2152650"/>
              <a:gd name="connsiteX2361" fmla="*/ 698519 w 3600448"/>
              <a:gd name="connsiteY2361" fmla="*/ 1309687 h 2152650"/>
              <a:gd name="connsiteX2362" fmla="*/ 691216 w 3600448"/>
              <a:gd name="connsiteY2362" fmla="*/ 1309687 h 2152650"/>
              <a:gd name="connsiteX2363" fmla="*/ 694867 w 3600448"/>
              <a:gd name="connsiteY2363" fmla="*/ 1328208 h 2152650"/>
              <a:gd name="connsiteX2364" fmla="*/ 672960 w 3600448"/>
              <a:gd name="connsiteY2364" fmla="*/ 1324504 h 2152650"/>
              <a:gd name="connsiteX2365" fmla="*/ 683914 w 3600448"/>
              <a:gd name="connsiteY2365" fmla="*/ 1317096 h 2152650"/>
              <a:gd name="connsiteX2366" fmla="*/ 662006 w 3600448"/>
              <a:gd name="connsiteY2366" fmla="*/ 1313392 h 2152650"/>
              <a:gd name="connsiteX2367" fmla="*/ 676611 w 3600448"/>
              <a:gd name="connsiteY2367" fmla="*/ 1298575 h 2152650"/>
              <a:gd name="connsiteX2368" fmla="*/ 756933 w 3600448"/>
              <a:gd name="connsiteY2368" fmla="*/ 1294630 h 2152650"/>
              <a:gd name="connsiteX2369" fmla="*/ 762019 w 3600448"/>
              <a:gd name="connsiteY2369" fmla="*/ 1301749 h 2152650"/>
              <a:gd name="connsiteX2370" fmla="*/ 747731 w 3600448"/>
              <a:gd name="connsiteY2370" fmla="*/ 1298574 h 2152650"/>
              <a:gd name="connsiteX2371" fmla="*/ 951289 w 3600448"/>
              <a:gd name="connsiteY2371" fmla="*/ 1293812 h 2152650"/>
              <a:gd name="connsiteX2372" fmla="*/ 953043 w 3600448"/>
              <a:gd name="connsiteY2372" fmla="*/ 1297265 h 2152650"/>
              <a:gd name="connsiteX2373" fmla="*/ 936230 w 3600448"/>
              <a:gd name="connsiteY2373" fmla="*/ 1301221 h 2152650"/>
              <a:gd name="connsiteX2374" fmla="*/ 951289 w 3600448"/>
              <a:gd name="connsiteY2374" fmla="*/ 1293812 h 2152650"/>
              <a:gd name="connsiteX2375" fmla="*/ 623906 w 3600448"/>
              <a:gd name="connsiteY2375" fmla="*/ 1293812 h 2152650"/>
              <a:gd name="connsiteX2376" fmla="*/ 639781 w 3600448"/>
              <a:gd name="connsiteY2376" fmla="*/ 1293812 h 2152650"/>
              <a:gd name="connsiteX2377" fmla="*/ 631844 w 3600448"/>
              <a:gd name="connsiteY2377" fmla="*/ 1298574 h 2152650"/>
              <a:gd name="connsiteX2378" fmla="*/ 903302 w 3600448"/>
              <a:gd name="connsiteY2378" fmla="*/ 1291034 h 2152650"/>
              <a:gd name="connsiteX2379" fmla="*/ 899333 w 3600448"/>
              <a:gd name="connsiteY2379" fmla="*/ 1295052 h 2152650"/>
              <a:gd name="connsiteX2380" fmla="*/ 895370 w 3600448"/>
              <a:gd name="connsiteY2380" fmla="*/ 1294169 h 2152650"/>
              <a:gd name="connsiteX2381" fmla="*/ 895591 w 3600448"/>
              <a:gd name="connsiteY2381" fmla="*/ 1294159 h 2152650"/>
              <a:gd name="connsiteX2382" fmla="*/ 903302 w 3600448"/>
              <a:gd name="connsiteY2382" fmla="*/ 1291034 h 2152650"/>
              <a:gd name="connsiteX2383" fmla="*/ 877902 w 3600448"/>
              <a:gd name="connsiteY2383" fmla="*/ 1291034 h 2152650"/>
              <a:gd name="connsiteX2384" fmla="*/ 893324 w 3600448"/>
              <a:gd name="connsiteY2384" fmla="*/ 1293713 h 2152650"/>
              <a:gd name="connsiteX2385" fmla="*/ 895370 w 3600448"/>
              <a:gd name="connsiteY2385" fmla="*/ 1294169 h 2152650"/>
              <a:gd name="connsiteX2386" fmla="*/ 885159 w 3600448"/>
              <a:gd name="connsiteY2386" fmla="*/ 1294606 h 2152650"/>
              <a:gd name="connsiteX2387" fmla="*/ 885159 w 3600448"/>
              <a:gd name="connsiteY2387" fmla="*/ 1301749 h 2152650"/>
              <a:gd name="connsiteX2388" fmla="*/ 1986225 w 3600448"/>
              <a:gd name="connsiteY2388" fmla="*/ 1290892 h 2152650"/>
              <a:gd name="connsiteX2389" fmla="*/ 1987156 w 3600448"/>
              <a:gd name="connsiteY2389" fmla="*/ 1290984 h 2152650"/>
              <a:gd name="connsiteX2390" fmla="*/ 1986225 w 3600448"/>
              <a:gd name="connsiteY2390" fmla="*/ 1294209 h 2152650"/>
              <a:gd name="connsiteX2391" fmla="*/ 2320469 w 3600448"/>
              <a:gd name="connsiteY2391" fmla="*/ 1290637 h 2152650"/>
              <a:gd name="connsiteX2392" fmla="*/ 2331695 w 3600448"/>
              <a:gd name="connsiteY2392" fmla="*/ 1290637 h 2152650"/>
              <a:gd name="connsiteX2393" fmla="*/ 2335437 w 3600448"/>
              <a:gd name="connsiteY2393" fmla="*/ 1309158 h 2152650"/>
              <a:gd name="connsiteX2394" fmla="*/ 2365373 w 3600448"/>
              <a:gd name="connsiteY2394" fmla="*/ 1309158 h 2152650"/>
              <a:gd name="connsiteX2395" fmla="*/ 2339179 w 3600448"/>
              <a:gd name="connsiteY2395" fmla="*/ 1309158 h 2152650"/>
              <a:gd name="connsiteX2396" fmla="*/ 2335437 w 3600448"/>
              <a:gd name="connsiteY2396" fmla="*/ 1320270 h 2152650"/>
              <a:gd name="connsiteX2397" fmla="*/ 2312985 w 3600448"/>
              <a:gd name="connsiteY2397" fmla="*/ 1320270 h 2152650"/>
              <a:gd name="connsiteX2398" fmla="*/ 2327953 w 3600448"/>
              <a:gd name="connsiteY2398" fmla="*/ 1309158 h 2152650"/>
              <a:gd name="connsiteX2399" fmla="*/ 2320469 w 3600448"/>
              <a:gd name="connsiteY2399" fmla="*/ 1290637 h 2152650"/>
              <a:gd name="connsiteX2400" fmla="*/ 828920 w 3600448"/>
              <a:gd name="connsiteY2400" fmla="*/ 1290637 h 2152650"/>
              <a:gd name="connsiteX2401" fmla="*/ 828920 w 3600448"/>
              <a:gd name="connsiteY2401" fmla="*/ 1301749 h 2152650"/>
              <a:gd name="connsiteX2402" fmla="*/ 827559 w 3600448"/>
              <a:gd name="connsiteY2402" fmla="*/ 1301286 h 2152650"/>
              <a:gd name="connsiteX2403" fmla="*/ 818034 w 3600448"/>
              <a:gd name="connsiteY2403" fmla="*/ 1298045 h 2152650"/>
              <a:gd name="connsiteX2404" fmla="*/ 814405 w 3600448"/>
              <a:gd name="connsiteY2404" fmla="*/ 1294341 h 2152650"/>
              <a:gd name="connsiteX2405" fmla="*/ 828920 w 3600448"/>
              <a:gd name="connsiteY2405" fmla="*/ 1290637 h 2152650"/>
              <a:gd name="connsiteX2406" fmla="*/ 754081 w 3600448"/>
              <a:gd name="connsiteY2406" fmla="*/ 1290637 h 2152650"/>
              <a:gd name="connsiteX2407" fmla="*/ 758843 w 3600448"/>
              <a:gd name="connsiteY2407" fmla="*/ 1293812 h 2152650"/>
              <a:gd name="connsiteX2408" fmla="*/ 756933 w 3600448"/>
              <a:gd name="connsiteY2408" fmla="*/ 1294630 h 2152650"/>
              <a:gd name="connsiteX2409" fmla="*/ 92077 w 3600448"/>
              <a:gd name="connsiteY2409" fmla="*/ 1290637 h 2152650"/>
              <a:gd name="connsiteX2410" fmla="*/ 95252 w 3600448"/>
              <a:gd name="connsiteY2410" fmla="*/ 1290637 h 2152650"/>
              <a:gd name="connsiteX2411" fmla="*/ 103189 w 3600448"/>
              <a:gd name="connsiteY2411" fmla="*/ 1293812 h 2152650"/>
              <a:gd name="connsiteX2412" fmla="*/ 386674 w 3600448"/>
              <a:gd name="connsiteY2412" fmla="*/ 1289483 h 2152650"/>
              <a:gd name="connsiteX2413" fmla="*/ 383975 w 3600448"/>
              <a:gd name="connsiteY2413" fmla="*/ 1293482 h 2152650"/>
              <a:gd name="connsiteX2414" fmla="*/ 383041 w 3600448"/>
              <a:gd name="connsiteY2414" fmla="*/ 1294871 h 2152650"/>
              <a:gd name="connsiteX2415" fmla="*/ 383041 w 3600448"/>
              <a:gd name="connsiteY2415" fmla="*/ 1291385 h 2152650"/>
              <a:gd name="connsiteX2416" fmla="*/ 2150001 w 3600448"/>
              <a:gd name="connsiteY2416" fmla="*/ 1285994 h 2152650"/>
              <a:gd name="connsiteX2417" fmla="*/ 2150001 w 3600448"/>
              <a:gd name="connsiteY2417" fmla="*/ 1290637 h 2152650"/>
              <a:gd name="connsiteX2418" fmla="*/ 2146297 w 3600448"/>
              <a:gd name="connsiteY2418" fmla="*/ 1290637 h 2152650"/>
              <a:gd name="connsiteX2419" fmla="*/ 390540 w 3600448"/>
              <a:gd name="connsiteY2419" fmla="*/ 1283758 h 2152650"/>
              <a:gd name="connsiteX2420" fmla="*/ 390540 w 3600448"/>
              <a:gd name="connsiteY2420" fmla="*/ 1287463 h 2152650"/>
              <a:gd name="connsiteX2421" fmla="*/ 386674 w 3600448"/>
              <a:gd name="connsiteY2421" fmla="*/ 1289483 h 2152650"/>
              <a:gd name="connsiteX2422" fmla="*/ 334259 w 3600448"/>
              <a:gd name="connsiteY2422" fmla="*/ 1283758 h 2152650"/>
              <a:gd name="connsiteX2423" fmla="*/ 326752 w 3600448"/>
              <a:gd name="connsiteY2423" fmla="*/ 1294871 h 2152650"/>
              <a:gd name="connsiteX2424" fmla="*/ 349266 w 3600448"/>
              <a:gd name="connsiteY2424" fmla="*/ 1291167 h 2152650"/>
              <a:gd name="connsiteX2425" fmla="*/ 353018 w 3600448"/>
              <a:gd name="connsiteY2425" fmla="*/ 1283758 h 2152650"/>
              <a:gd name="connsiteX2426" fmla="*/ 360523 w 3600448"/>
              <a:gd name="connsiteY2426" fmla="*/ 1291167 h 2152650"/>
              <a:gd name="connsiteX2427" fmla="*/ 383041 w 3600448"/>
              <a:gd name="connsiteY2427" fmla="*/ 1283758 h 2152650"/>
              <a:gd name="connsiteX2428" fmla="*/ 383041 w 3600448"/>
              <a:gd name="connsiteY2428" fmla="*/ 1291385 h 2152650"/>
              <a:gd name="connsiteX2429" fmla="*/ 382567 w 3600448"/>
              <a:gd name="connsiteY2429" fmla="*/ 1291630 h 2152650"/>
              <a:gd name="connsiteX2430" fmla="*/ 371783 w 3600448"/>
              <a:gd name="connsiteY2430" fmla="*/ 1287463 h 2152650"/>
              <a:gd name="connsiteX2431" fmla="*/ 375536 w 3600448"/>
              <a:gd name="connsiteY2431" fmla="*/ 1298575 h 2152650"/>
              <a:gd name="connsiteX2432" fmla="*/ 341764 w 3600448"/>
              <a:gd name="connsiteY2432" fmla="*/ 1302279 h 2152650"/>
              <a:gd name="connsiteX2433" fmla="*/ 341764 w 3600448"/>
              <a:gd name="connsiteY2433" fmla="*/ 1309688 h 2152650"/>
              <a:gd name="connsiteX2434" fmla="*/ 341291 w 3600448"/>
              <a:gd name="connsiteY2434" fmla="*/ 1308299 h 2152650"/>
              <a:gd name="connsiteX2435" fmla="*/ 338280 w 3600448"/>
              <a:gd name="connsiteY2435" fmla="*/ 1309573 h 2152650"/>
              <a:gd name="connsiteX2436" fmla="*/ 337539 w 3600448"/>
              <a:gd name="connsiteY2436" fmla="*/ 1308762 h 2152650"/>
              <a:gd name="connsiteX2437" fmla="*/ 330507 w 3600448"/>
              <a:gd name="connsiteY2437" fmla="*/ 1309688 h 2152650"/>
              <a:gd name="connsiteX2438" fmla="*/ 326752 w 3600448"/>
              <a:gd name="connsiteY2438" fmla="*/ 1317096 h 2152650"/>
              <a:gd name="connsiteX2439" fmla="*/ 307990 w 3600448"/>
              <a:gd name="connsiteY2439" fmla="*/ 1313392 h 2152650"/>
              <a:gd name="connsiteX2440" fmla="*/ 315494 w 3600448"/>
              <a:gd name="connsiteY2440" fmla="*/ 1320800 h 2152650"/>
              <a:gd name="connsiteX2441" fmla="*/ 270454 w 3600448"/>
              <a:gd name="connsiteY2441" fmla="*/ 1317096 h 2152650"/>
              <a:gd name="connsiteX2442" fmla="*/ 285464 w 3600448"/>
              <a:gd name="connsiteY2442" fmla="*/ 1309688 h 2152650"/>
              <a:gd name="connsiteX2443" fmla="*/ 274210 w 3600448"/>
              <a:gd name="connsiteY2443" fmla="*/ 1305983 h 2152650"/>
              <a:gd name="connsiteX2444" fmla="*/ 274210 w 3600448"/>
              <a:gd name="connsiteY2444" fmla="*/ 1313392 h 2152650"/>
              <a:gd name="connsiteX2445" fmla="*/ 266701 w 3600448"/>
              <a:gd name="connsiteY2445" fmla="*/ 1309688 h 2152650"/>
              <a:gd name="connsiteX2446" fmla="*/ 296737 w 3600448"/>
              <a:gd name="connsiteY2446" fmla="*/ 1291167 h 2152650"/>
              <a:gd name="connsiteX2447" fmla="*/ 319247 w 3600448"/>
              <a:gd name="connsiteY2447" fmla="*/ 1287463 h 2152650"/>
              <a:gd name="connsiteX2448" fmla="*/ 319247 w 3600448"/>
              <a:gd name="connsiteY2448" fmla="*/ 1294871 h 2152650"/>
              <a:gd name="connsiteX2449" fmla="*/ 334259 w 3600448"/>
              <a:gd name="connsiteY2449" fmla="*/ 1283758 h 2152650"/>
              <a:gd name="connsiteX2450" fmla="*/ 518712 w 3600448"/>
              <a:gd name="connsiteY2450" fmla="*/ 1283546 h 2152650"/>
              <a:gd name="connsiteX2451" fmla="*/ 546023 w 3600448"/>
              <a:gd name="connsiteY2451" fmla="*/ 1290439 h 2152650"/>
              <a:gd name="connsiteX2452" fmla="*/ 538552 w 3600448"/>
              <a:gd name="connsiteY2452" fmla="*/ 1301750 h 2152650"/>
              <a:gd name="connsiteX2453" fmla="*/ 620731 w 3600448"/>
              <a:gd name="connsiteY2453" fmla="*/ 1297979 h 2152650"/>
              <a:gd name="connsiteX2454" fmla="*/ 575908 w 3600448"/>
              <a:gd name="connsiteY2454" fmla="*/ 1313061 h 2152650"/>
              <a:gd name="connsiteX2455" fmla="*/ 542287 w 3600448"/>
              <a:gd name="connsiteY2455" fmla="*/ 1305520 h 2152650"/>
              <a:gd name="connsiteX2456" fmla="*/ 516141 w 3600448"/>
              <a:gd name="connsiteY2456" fmla="*/ 1313061 h 2152650"/>
              <a:gd name="connsiteX2457" fmla="*/ 519879 w 3600448"/>
              <a:gd name="connsiteY2457" fmla="*/ 1324372 h 2152650"/>
              <a:gd name="connsiteX2458" fmla="*/ 489996 w 3600448"/>
              <a:gd name="connsiteY2458" fmla="*/ 1320601 h 2152650"/>
              <a:gd name="connsiteX2459" fmla="*/ 493728 w 3600448"/>
              <a:gd name="connsiteY2459" fmla="*/ 1331912 h 2152650"/>
              <a:gd name="connsiteX2460" fmla="*/ 456378 w 3600448"/>
              <a:gd name="connsiteY2460" fmla="*/ 1331912 h 2152650"/>
              <a:gd name="connsiteX2461" fmla="*/ 475055 w 3600448"/>
              <a:gd name="connsiteY2461" fmla="*/ 1316831 h 2152650"/>
              <a:gd name="connsiteX2462" fmla="*/ 437702 w 3600448"/>
              <a:gd name="connsiteY2462" fmla="*/ 1320601 h 2152650"/>
              <a:gd name="connsiteX2463" fmla="*/ 437702 w 3600448"/>
              <a:gd name="connsiteY2463" fmla="*/ 1313061 h 2152650"/>
              <a:gd name="connsiteX2464" fmla="*/ 441437 w 3600448"/>
              <a:gd name="connsiteY2464" fmla="*/ 1316831 h 2152650"/>
              <a:gd name="connsiteX2465" fmla="*/ 467581 w 3600448"/>
              <a:gd name="connsiteY2465" fmla="*/ 1305520 h 2152650"/>
              <a:gd name="connsiteX2466" fmla="*/ 471320 w 3600448"/>
              <a:gd name="connsiteY2466" fmla="*/ 1297979 h 2152650"/>
              <a:gd name="connsiteX2467" fmla="*/ 508670 w 3600448"/>
              <a:gd name="connsiteY2467" fmla="*/ 1290439 h 2152650"/>
              <a:gd name="connsiteX2468" fmla="*/ 518712 w 3600448"/>
              <a:gd name="connsiteY2468" fmla="*/ 1283546 h 2152650"/>
              <a:gd name="connsiteX2469" fmla="*/ 1509796 w 3600448"/>
              <a:gd name="connsiteY2469" fmla="*/ 1283017 h 2152650"/>
              <a:gd name="connsiteX2470" fmla="*/ 1506036 w 3600448"/>
              <a:gd name="connsiteY2470" fmla="*/ 1297623 h 2152650"/>
              <a:gd name="connsiteX2471" fmla="*/ 1498516 w 3600448"/>
              <a:gd name="connsiteY2471" fmla="*/ 1293971 h 2152650"/>
              <a:gd name="connsiteX2472" fmla="*/ 1468437 w 3600448"/>
              <a:gd name="connsiteY2472" fmla="*/ 1304925 h 2152650"/>
              <a:gd name="connsiteX2473" fmla="*/ 1483008 w 3600448"/>
              <a:gd name="connsiteY2473" fmla="*/ 1295340 h 2152650"/>
              <a:gd name="connsiteX2474" fmla="*/ 1494298 w 3600448"/>
              <a:gd name="connsiteY2474" fmla="*/ 1283498 h 2152650"/>
              <a:gd name="connsiteX2475" fmla="*/ 1500397 w 3600448"/>
              <a:gd name="connsiteY2475" fmla="*/ 1284387 h 2152650"/>
              <a:gd name="connsiteX2476" fmla="*/ 1509796 w 3600448"/>
              <a:gd name="connsiteY2476" fmla="*/ 1283017 h 2152650"/>
              <a:gd name="connsiteX2477" fmla="*/ 1490996 w 3600448"/>
              <a:gd name="connsiteY2477" fmla="*/ 1283017 h 2152650"/>
              <a:gd name="connsiteX2478" fmla="*/ 1494757 w 3600448"/>
              <a:gd name="connsiteY2478" fmla="*/ 1283017 h 2152650"/>
              <a:gd name="connsiteX2479" fmla="*/ 1494298 w 3600448"/>
              <a:gd name="connsiteY2479" fmla="*/ 1283498 h 2152650"/>
              <a:gd name="connsiteX2480" fmla="*/ 66678 w 3600448"/>
              <a:gd name="connsiteY2480" fmla="*/ 1279525 h 2152650"/>
              <a:gd name="connsiteX2481" fmla="*/ 73029 w 3600448"/>
              <a:gd name="connsiteY2481" fmla="*/ 1283494 h 2152650"/>
              <a:gd name="connsiteX2482" fmla="*/ 66678 w 3600448"/>
              <a:gd name="connsiteY2482" fmla="*/ 1287462 h 2152650"/>
              <a:gd name="connsiteX2483" fmla="*/ 66678 w 3600448"/>
              <a:gd name="connsiteY2483" fmla="*/ 1279525 h 2152650"/>
              <a:gd name="connsiteX2484" fmla="*/ 2016010 w 3600448"/>
              <a:gd name="connsiteY2484" fmla="*/ 1279468 h 2152650"/>
              <a:gd name="connsiteX2485" fmla="*/ 2023456 w 3600448"/>
              <a:gd name="connsiteY2485" fmla="*/ 1297894 h 2152650"/>
              <a:gd name="connsiteX2486" fmla="*/ 2038348 w 3600448"/>
              <a:gd name="connsiteY2486" fmla="*/ 1294209 h 2152650"/>
              <a:gd name="connsiteX2487" fmla="*/ 2023456 w 3600448"/>
              <a:gd name="connsiteY2487" fmla="*/ 1305265 h 2152650"/>
              <a:gd name="connsiteX2488" fmla="*/ 2012287 w 3600448"/>
              <a:gd name="connsiteY2488" fmla="*/ 1294209 h 2152650"/>
              <a:gd name="connsiteX2489" fmla="*/ 2002979 w 3600448"/>
              <a:gd name="connsiteY2489" fmla="*/ 1294209 h 2152650"/>
              <a:gd name="connsiteX2490" fmla="*/ 2001117 w 3600448"/>
              <a:gd name="connsiteY2490" fmla="*/ 1294209 h 2152650"/>
              <a:gd name="connsiteX2491" fmla="*/ 2016010 w 3600448"/>
              <a:gd name="connsiteY2491" fmla="*/ 1279468 h 2152650"/>
              <a:gd name="connsiteX2492" fmla="*/ 2424904 w 3600448"/>
              <a:gd name="connsiteY2492" fmla="*/ 1276350 h 2152650"/>
              <a:gd name="connsiteX2493" fmla="*/ 2417760 w 3600448"/>
              <a:gd name="connsiteY2493" fmla="*/ 1282700 h 2152650"/>
              <a:gd name="connsiteX2494" fmla="*/ 2424904 w 3600448"/>
              <a:gd name="connsiteY2494" fmla="*/ 1276350 h 2152650"/>
              <a:gd name="connsiteX2495" fmla="*/ 2150001 w 3600448"/>
              <a:gd name="connsiteY2495" fmla="*/ 1276350 h 2152650"/>
              <a:gd name="connsiteX2496" fmla="*/ 2150928 w 3600448"/>
              <a:gd name="connsiteY2496" fmla="*/ 1284833 h 2152650"/>
              <a:gd name="connsiteX2497" fmla="*/ 2150001 w 3600448"/>
              <a:gd name="connsiteY2497" fmla="*/ 1285994 h 2152650"/>
              <a:gd name="connsiteX2498" fmla="*/ 1684338 w 3600448"/>
              <a:gd name="connsiteY2498" fmla="*/ 1276350 h 2152650"/>
              <a:gd name="connsiteX2499" fmla="*/ 1650999 w 3600448"/>
              <a:gd name="connsiteY2499" fmla="*/ 1293812 h 2152650"/>
              <a:gd name="connsiteX2500" fmla="*/ 1684338 w 3600448"/>
              <a:gd name="connsiteY2500" fmla="*/ 1276350 h 2152650"/>
              <a:gd name="connsiteX2501" fmla="*/ 1292232 w 3600448"/>
              <a:gd name="connsiteY2501" fmla="*/ 1273076 h 2152650"/>
              <a:gd name="connsiteX2502" fmla="*/ 1298582 w 3600448"/>
              <a:gd name="connsiteY2502" fmla="*/ 1275556 h 2152650"/>
              <a:gd name="connsiteX2503" fmla="*/ 1285883 w 3600448"/>
              <a:gd name="connsiteY2503" fmla="*/ 1279525 h 2152650"/>
              <a:gd name="connsiteX2504" fmla="*/ 1292232 w 3600448"/>
              <a:gd name="connsiteY2504" fmla="*/ 1273076 h 2152650"/>
              <a:gd name="connsiteX2505" fmla="*/ 1534511 w 3600448"/>
              <a:gd name="connsiteY2505" fmla="*/ 1272731 h 2152650"/>
              <a:gd name="connsiteX2506" fmla="*/ 1532828 w 3600448"/>
              <a:gd name="connsiteY2506" fmla="*/ 1273433 h 2152650"/>
              <a:gd name="connsiteX2507" fmla="*/ 1509796 w 3600448"/>
              <a:gd name="connsiteY2507" fmla="*/ 1283017 h 2152650"/>
              <a:gd name="connsiteX2508" fmla="*/ 1506036 w 3600448"/>
              <a:gd name="connsiteY2508" fmla="*/ 1279366 h 2152650"/>
              <a:gd name="connsiteX2509" fmla="*/ 1521546 w 3600448"/>
              <a:gd name="connsiteY2509" fmla="*/ 1274346 h 2152650"/>
              <a:gd name="connsiteX2510" fmla="*/ 1547496 w 3600448"/>
              <a:gd name="connsiteY2510" fmla="*/ 1272645 h 2152650"/>
              <a:gd name="connsiteX2511" fmla="*/ 1551109 w 3600448"/>
              <a:gd name="connsiteY2511" fmla="*/ 1272645 h 2152650"/>
              <a:gd name="connsiteX2512" fmla="*/ 1550771 w 3600448"/>
              <a:gd name="connsiteY2512" fmla="*/ 1273571 h 2152650"/>
              <a:gd name="connsiteX2513" fmla="*/ 1555114 w 3600448"/>
              <a:gd name="connsiteY2513" fmla="*/ 1276349 h 2152650"/>
              <a:gd name="connsiteX2514" fmla="*/ 1547496 w 3600448"/>
              <a:gd name="connsiteY2514" fmla="*/ 1272645 h 2152650"/>
              <a:gd name="connsiteX2515" fmla="*/ 1551127 w 3600448"/>
              <a:gd name="connsiteY2515" fmla="*/ 1272588 h 2152650"/>
              <a:gd name="connsiteX2516" fmla="*/ 1551308 w 3600448"/>
              <a:gd name="connsiteY2516" fmla="*/ 1272645 h 2152650"/>
              <a:gd name="connsiteX2517" fmla="*/ 1551109 w 3600448"/>
              <a:gd name="connsiteY2517" fmla="*/ 1272645 h 2152650"/>
              <a:gd name="connsiteX2518" fmla="*/ 2008564 w 3600448"/>
              <a:gd name="connsiteY2518" fmla="*/ 1272097 h 2152650"/>
              <a:gd name="connsiteX2519" fmla="*/ 2008564 w 3600448"/>
              <a:gd name="connsiteY2519" fmla="*/ 1279468 h 2152650"/>
              <a:gd name="connsiteX2520" fmla="*/ 1993671 w 3600448"/>
              <a:gd name="connsiteY2520" fmla="*/ 1286838 h 2152650"/>
              <a:gd name="connsiteX2521" fmla="*/ 2001117 w 3600448"/>
              <a:gd name="connsiteY2521" fmla="*/ 1294209 h 2152650"/>
              <a:gd name="connsiteX2522" fmla="*/ 1993671 w 3600448"/>
              <a:gd name="connsiteY2522" fmla="*/ 1294209 h 2152650"/>
              <a:gd name="connsiteX2523" fmla="*/ 1989948 w 3600448"/>
              <a:gd name="connsiteY2523" fmla="*/ 1308950 h 2152650"/>
              <a:gd name="connsiteX2524" fmla="*/ 2001117 w 3600448"/>
              <a:gd name="connsiteY2524" fmla="*/ 1308950 h 2152650"/>
              <a:gd name="connsiteX2525" fmla="*/ 1993671 w 3600448"/>
              <a:gd name="connsiteY2525" fmla="*/ 1316320 h 2152650"/>
              <a:gd name="connsiteX2526" fmla="*/ 1971333 w 3600448"/>
              <a:gd name="connsiteY2526" fmla="*/ 1331061 h 2152650"/>
              <a:gd name="connsiteX2527" fmla="*/ 1963887 w 3600448"/>
              <a:gd name="connsiteY2527" fmla="*/ 1320006 h 2152650"/>
              <a:gd name="connsiteX2528" fmla="*/ 1960164 w 3600448"/>
              <a:gd name="connsiteY2528" fmla="*/ 1327376 h 2152650"/>
              <a:gd name="connsiteX2529" fmla="*/ 1941548 w 3600448"/>
              <a:gd name="connsiteY2529" fmla="*/ 1323691 h 2152650"/>
              <a:gd name="connsiteX2530" fmla="*/ 1922933 w 3600448"/>
              <a:gd name="connsiteY2530" fmla="*/ 1334747 h 2152650"/>
              <a:gd name="connsiteX2531" fmla="*/ 1941548 w 3600448"/>
              <a:gd name="connsiteY2531" fmla="*/ 1334747 h 2152650"/>
              <a:gd name="connsiteX2532" fmla="*/ 1915487 w 3600448"/>
              <a:gd name="connsiteY2532" fmla="*/ 1353173 h 2152650"/>
              <a:gd name="connsiteX2533" fmla="*/ 1913625 w 3600448"/>
              <a:gd name="connsiteY2533" fmla="*/ 1353173 h 2152650"/>
              <a:gd name="connsiteX2534" fmla="*/ 1908041 w 3600448"/>
              <a:gd name="connsiteY2534" fmla="*/ 1353173 h 2152650"/>
              <a:gd name="connsiteX2535" fmla="*/ 1900594 w 3600448"/>
              <a:gd name="connsiteY2535" fmla="*/ 1334747 h 2152650"/>
              <a:gd name="connsiteX2536" fmla="*/ 1885702 w 3600448"/>
              <a:gd name="connsiteY2536" fmla="*/ 1345802 h 2152650"/>
              <a:gd name="connsiteX2537" fmla="*/ 1889425 w 3600448"/>
              <a:gd name="connsiteY2537" fmla="*/ 1367914 h 2152650"/>
              <a:gd name="connsiteX2538" fmla="*/ 1863364 w 3600448"/>
              <a:gd name="connsiteY2538" fmla="*/ 1371599 h 2152650"/>
              <a:gd name="connsiteX2539" fmla="*/ 1889425 w 3600448"/>
              <a:gd name="connsiteY2539" fmla="*/ 1353173 h 2152650"/>
              <a:gd name="connsiteX2540" fmla="*/ 1881979 w 3600448"/>
              <a:gd name="connsiteY2540" fmla="*/ 1327376 h 2152650"/>
              <a:gd name="connsiteX2541" fmla="*/ 1852194 w 3600448"/>
              <a:gd name="connsiteY2541" fmla="*/ 1331061 h 2152650"/>
              <a:gd name="connsiteX2542" fmla="*/ 1852194 w 3600448"/>
              <a:gd name="connsiteY2542" fmla="*/ 1334747 h 2152650"/>
              <a:gd name="connsiteX2543" fmla="*/ 1850333 w 3600448"/>
              <a:gd name="connsiteY2543" fmla="*/ 1333825 h 2152650"/>
              <a:gd name="connsiteX2544" fmla="*/ 1838062 w 3600448"/>
              <a:gd name="connsiteY2544" fmla="*/ 1327752 h 2152650"/>
              <a:gd name="connsiteX2545" fmla="*/ 1841025 w 3600448"/>
              <a:gd name="connsiteY2545" fmla="*/ 1323691 h 2152650"/>
              <a:gd name="connsiteX2546" fmla="*/ 1807518 w 3600448"/>
              <a:gd name="connsiteY2546" fmla="*/ 1334747 h 2152650"/>
              <a:gd name="connsiteX2547" fmla="*/ 1811241 w 3600448"/>
              <a:gd name="connsiteY2547" fmla="*/ 1334747 h 2152650"/>
              <a:gd name="connsiteX2548" fmla="*/ 1800072 w 3600448"/>
              <a:gd name="connsiteY2548" fmla="*/ 1338432 h 2152650"/>
              <a:gd name="connsiteX2549" fmla="*/ 1766566 w 3600448"/>
              <a:gd name="connsiteY2549" fmla="*/ 1353173 h 2152650"/>
              <a:gd name="connsiteX2550" fmla="*/ 1785180 w 3600448"/>
              <a:gd name="connsiteY2550" fmla="*/ 1360543 h 2152650"/>
              <a:gd name="connsiteX2551" fmla="*/ 1759118 w 3600448"/>
              <a:gd name="connsiteY2551" fmla="*/ 1371599 h 2152650"/>
              <a:gd name="connsiteX2552" fmla="*/ 1762844 w 3600448"/>
              <a:gd name="connsiteY2552" fmla="*/ 1367914 h 2152650"/>
              <a:gd name="connsiteX2553" fmla="*/ 1733057 w 3600448"/>
              <a:gd name="connsiteY2553" fmla="*/ 1367914 h 2152650"/>
              <a:gd name="connsiteX2554" fmla="*/ 1736782 w 3600448"/>
              <a:gd name="connsiteY2554" fmla="*/ 1364229 h 2152650"/>
              <a:gd name="connsiteX2555" fmla="*/ 1725612 w 3600448"/>
              <a:gd name="connsiteY2555" fmla="*/ 1360543 h 2152650"/>
              <a:gd name="connsiteX2556" fmla="*/ 1762844 w 3600448"/>
              <a:gd name="connsiteY2556" fmla="*/ 1338432 h 2152650"/>
              <a:gd name="connsiteX2557" fmla="*/ 1800072 w 3600448"/>
              <a:gd name="connsiteY2557" fmla="*/ 1312635 h 2152650"/>
              <a:gd name="connsiteX2558" fmla="*/ 1833579 w 3600448"/>
              <a:gd name="connsiteY2558" fmla="*/ 1305265 h 2152650"/>
              <a:gd name="connsiteX2559" fmla="*/ 1829856 w 3600448"/>
              <a:gd name="connsiteY2559" fmla="*/ 1305265 h 2152650"/>
              <a:gd name="connsiteX2560" fmla="*/ 1855918 w 3600448"/>
              <a:gd name="connsiteY2560" fmla="*/ 1294209 h 2152650"/>
              <a:gd name="connsiteX2561" fmla="*/ 1855918 w 3600448"/>
              <a:gd name="connsiteY2561" fmla="*/ 1286838 h 2152650"/>
              <a:gd name="connsiteX2562" fmla="*/ 1863364 w 3600448"/>
              <a:gd name="connsiteY2562" fmla="*/ 1283153 h 2152650"/>
              <a:gd name="connsiteX2563" fmla="*/ 1863364 w 3600448"/>
              <a:gd name="connsiteY2563" fmla="*/ 1294209 h 2152650"/>
              <a:gd name="connsiteX2564" fmla="*/ 1911764 w 3600448"/>
              <a:gd name="connsiteY2564" fmla="*/ 1275783 h 2152650"/>
              <a:gd name="connsiteX2565" fmla="*/ 1934102 w 3600448"/>
              <a:gd name="connsiteY2565" fmla="*/ 1294209 h 2152650"/>
              <a:gd name="connsiteX2566" fmla="*/ 1941548 w 3600448"/>
              <a:gd name="connsiteY2566" fmla="*/ 1283153 h 2152650"/>
              <a:gd name="connsiteX2567" fmla="*/ 1982502 w 3600448"/>
              <a:gd name="connsiteY2567" fmla="*/ 1301579 h 2152650"/>
              <a:gd name="connsiteX2568" fmla="*/ 1993671 w 3600448"/>
              <a:gd name="connsiteY2568" fmla="*/ 1290524 h 2152650"/>
              <a:gd name="connsiteX2569" fmla="*/ 1986225 w 3600448"/>
              <a:gd name="connsiteY2569" fmla="*/ 1290524 h 2152650"/>
              <a:gd name="connsiteX2570" fmla="*/ 1986225 w 3600448"/>
              <a:gd name="connsiteY2570" fmla="*/ 1290892 h 2152650"/>
              <a:gd name="connsiteX2571" fmla="*/ 1982502 w 3600448"/>
              <a:gd name="connsiteY2571" fmla="*/ 1290524 h 2152650"/>
              <a:gd name="connsiteX2572" fmla="*/ 1978779 w 3600448"/>
              <a:gd name="connsiteY2572" fmla="*/ 1286838 h 2152650"/>
              <a:gd name="connsiteX2573" fmla="*/ 1986225 w 3600448"/>
              <a:gd name="connsiteY2573" fmla="*/ 1286838 h 2152650"/>
              <a:gd name="connsiteX2574" fmla="*/ 2008564 w 3600448"/>
              <a:gd name="connsiteY2574" fmla="*/ 1272097 h 2152650"/>
              <a:gd name="connsiteX2575" fmla="*/ 1539874 w 3600448"/>
              <a:gd name="connsiteY2575" fmla="*/ 1272063 h 2152650"/>
              <a:gd name="connsiteX2576" fmla="*/ 1536115 w 3600448"/>
              <a:gd name="connsiteY2576" fmla="*/ 1279366 h 2152650"/>
              <a:gd name="connsiteX2577" fmla="*/ 1536115 w 3600448"/>
              <a:gd name="connsiteY2577" fmla="*/ 1278453 h 2152650"/>
              <a:gd name="connsiteX2578" fmla="*/ 1536115 w 3600448"/>
              <a:gd name="connsiteY2578" fmla="*/ 1272532 h 2152650"/>
              <a:gd name="connsiteX2579" fmla="*/ 1536115 w 3600448"/>
              <a:gd name="connsiteY2579" fmla="*/ 1272063 h 2152650"/>
              <a:gd name="connsiteX2580" fmla="*/ 1536115 w 3600448"/>
              <a:gd name="connsiteY2580" fmla="*/ 1272532 h 2152650"/>
              <a:gd name="connsiteX2581" fmla="*/ 1534511 w 3600448"/>
              <a:gd name="connsiteY2581" fmla="*/ 1272731 h 2152650"/>
              <a:gd name="connsiteX2582" fmla="*/ 787418 w 3600448"/>
              <a:gd name="connsiteY2582" fmla="*/ 1271984 h 2152650"/>
              <a:gd name="connsiteX2583" fmla="*/ 806820 w 3600448"/>
              <a:gd name="connsiteY2583" fmla="*/ 1279127 h 2152650"/>
              <a:gd name="connsiteX2584" fmla="*/ 818462 w 3600448"/>
              <a:gd name="connsiteY2584" fmla="*/ 1275556 h 2152650"/>
              <a:gd name="connsiteX2585" fmla="*/ 822343 w 3600448"/>
              <a:gd name="connsiteY2585" fmla="*/ 1282699 h 2152650"/>
              <a:gd name="connsiteX2586" fmla="*/ 802940 w 3600448"/>
              <a:gd name="connsiteY2586" fmla="*/ 1279127 h 2152650"/>
              <a:gd name="connsiteX2587" fmla="*/ 787418 w 3600448"/>
              <a:gd name="connsiteY2587" fmla="*/ 1271984 h 2152650"/>
              <a:gd name="connsiteX2588" fmla="*/ 1056699 w 3600448"/>
              <a:gd name="connsiteY2588" fmla="*/ 1271587 h 2152650"/>
              <a:gd name="connsiteX2589" fmla="*/ 1060463 w 3600448"/>
              <a:gd name="connsiteY2589" fmla="*/ 1278996 h 2152650"/>
              <a:gd name="connsiteX2590" fmla="*/ 1045405 w 3600448"/>
              <a:gd name="connsiteY2590" fmla="*/ 1282700 h 2152650"/>
              <a:gd name="connsiteX2591" fmla="*/ 1045405 w 3600448"/>
              <a:gd name="connsiteY2591" fmla="*/ 1290108 h 2152650"/>
              <a:gd name="connsiteX2592" fmla="*/ 1026581 w 3600448"/>
              <a:gd name="connsiteY2592" fmla="*/ 1293812 h 2152650"/>
              <a:gd name="connsiteX2593" fmla="*/ 1045405 w 3600448"/>
              <a:gd name="connsiteY2593" fmla="*/ 1297517 h 2152650"/>
              <a:gd name="connsiteX2594" fmla="*/ 1026581 w 3600448"/>
              <a:gd name="connsiteY2594" fmla="*/ 1301221 h 2152650"/>
              <a:gd name="connsiteX2595" fmla="*/ 1030346 w 3600448"/>
              <a:gd name="connsiteY2595" fmla="*/ 1297517 h 2152650"/>
              <a:gd name="connsiteX2596" fmla="*/ 1003993 w 3600448"/>
              <a:gd name="connsiteY2596" fmla="*/ 1304925 h 2152650"/>
              <a:gd name="connsiteX2597" fmla="*/ 1007758 w 3600448"/>
              <a:gd name="connsiteY2597" fmla="*/ 1297517 h 2152650"/>
              <a:gd name="connsiteX2598" fmla="*/ 996464 w 3600448"/>
              <a:gd name="connsiteY2598" fmla="*/ 1312333 h 2152650"/>
              <a:gd name="connsiteX2599" fmla="*/ 992700 w 3600448"/>
              <a:gd name="connsiteY2599" fmla="*/ 1301221 h 2152650"/>
              <a:gd name="connsiteX2600" fmla="*/ 977641 w 3600448"/>
              <a:gd name="connsiteY2600" fmla="*/ 1308629 h 2152650"/>
              <a:gd name="connsiteX2601" fmla="*/ 985170 w 3600448"/>
              <a:gd name="connsiteY2601" fmla="*/ 1308629 h 2152650"/>
              <a:gd name="connsiteX2602" fmla="*/ 943759 w 3600448"/>
              <a:gd name="connsiteY2602" fmla="*/ 1327150 h 2152650"/>
              <a:gd name="connsiteX2603" fmla="*/ 943759 w 3600448"/>
              <a:gd name="connsiteY2603" fmla="*/ 1308629 h 2152650"/>
              <a:gd name="connsiteX2604" fmla="*/ 928701 w 3600448"/>
              <a:gd name="connsiteY2604" fmla="*/ 1312333 h 2152650"/>
              <a:gd name="connsiteX2605" fmla="*/ 936230 w 3600448"/>
              <a:gd name="connsiteY2605" fmla="*/ 1308629 h 2152650"/>
              <a:gd name="connsiteX2606" fmla="*/ 936230 w 3600448"/>
              <a:gd name="connsiteY2606" fmla="*/ 1304925 h 2152650"/>
              <a:gd name="connsiteX2607" fmla="*/ 955053 w 3600448"/>
              <a:gd name="connsiteY2607" fmla="*/ 1301221 h 2152650"/>
              <a:gd name="connsiteX2608" fmla="*/ 953043 w 3600448"/>
              <a:gd name="connsiteY2608" fmla="*/ 1297265 h 2152650"/>
              <a:gd name="connsiteX2609" fmla="*/ 979523 w 3600448"/>
              <a:gd name="connsiteY2609" fmla="*/ 1291034 h 2152650"/>
              <a:gd name="connsiteX2610" fmla="*/ 1011523 w 3600448"/>
              <a:gd name="connsiteY2610" fmla="*/ 1286404 h 2152650"/>
              <a:gd name="connsiteX2611" fmla="*/ 1026581 w 3600448"/>
              <a:gd name="connsiteY2611" fmla="*/ 1290108 h 2152650"/>
              <a:gd name="connsiteX2612" fmla="*/ 1052934 w 3600448"/>
              <a:gd name="connsiteY2612" fmla="*/ 1275291 h 2152650"/>
              <a:gd name="connsiteX2613" fmla="*/ 1041640 w 3600448"/>
              <a:gd name="connsiteY2613" fmla="*/ 1275291 h 2152650"/>
              <a:gd name="connsiteX2614" fmla="*/ 1056699 w 3600448"/>
              <a:gd name="connsiteY2614" fmla="*/ 1271587 h 2152650"/>
              <a:gd name="connsiteX2615" fmla="*/ 765193 w 3600448"/>
              <a:gd name="connsiteY2615" fmla="*/ 1271587 h 2152650"/>
              <a:gd name="connsiteX2616" fmla="*/ 776306 w 3600448"/>
              <a:gd name="connsiteY2616" fmla="*/ 1271587 h 2152650"/>
              <a:gd name="connsiteX2617" fmla="*/ 765193 w 3600448"/>
              <a:gd name="connsiteY2617" fmla="*/ 1276349 h 2152650"/>
              <a:gd name="connsiteX2618" fmla="*/ 348812 w 3600448"/>
              <a:gd name="connsiteY2618" fmla="*/ 1268412 h 2152650"/>
              <a:gd name="connsiteX2619" fmla="*/ 360380 w 3600448"/>
              <a:gd name="connsiteY2619" fmla="*/ 1275820 h 2152650"/>
              <a:gd name="connsiteX2620" fmla="*/ 348812 w 3600448"/>
              <a:gd name="connsiteY2620" fmla="*/ 1279524 h 2152650"/>
              <a:gd name="connsiteX2621" fmla="*/ 348812 w 3600448"/>
              <a:gd name="connsiteY2621" fmla="*/ 1268412 h 2152650"/>
              <a:gd name="connsiteX2622" fmla="*/ 404645 w 3600448"/>
              <a:gd name="connsiteY2622" fmla="*/ 1267767 h 2152650"/>
              <a:gd name="connsiteX2623" fmla="*/ 430664 w 3600448"/>
              <a:gd name="connsiteY2623" fmla="*/ 1275209 h 2152650"/>
              <a:gd name="connsiteX2624" fmla="*/ 430664 w 3600448"/>
              <a:gd name="connsiteY2624" fmla="*/ 1286371 h 2152650"/>
              <a:gd name="connsiteX2625" fmla="*/ 408361 w 3600448"/>
              <a:gd name="connsiteY2625" fmla="*/ 1290091 h 2152650"/>
              <a:gd name="connsiteX2626" fmla="*/ 404645 w 3600448"/>
              <a:gd name="connsiteY2626" fmla="*/ 1267767 h 2152650"/>
              <a:gd name="connsiteX2627" fmla="*/ 1551308 w 3600448"/>
              <a:gd name="connsiteY2627" fmla="*/ 1265237 h 2152650"/>
              <a:gd name="connsiteX2628" fmla="*/ 1551781 w 3600448"/>
              <a:gd name="connsiteY2628" fmla="*/ 1270793 h 2152650"/>
              <a:gd name="connsiteX2629" fmla="*/ 1551127 w 3600448"/>
              <a:gd name="connsiteY2629" fmla="*/ 1272588 h 2152650"/>
              <a:gd name="connsiteX2630" fmla="*/ 1539874 w 3600448"/>
              <a:gd name="connsiteY2630" fmla="*/ 1268941 h 2152650"/>
              <a:gd name="connsiteX2631" fmla="*/ 1551308 w 3600448"/>
              <a:gd name="connsiteY2631" fmla="*/ 1265237 h 2152650"/>
              <a:gd name="connsiteX2632" fmla="*/ 2139262 w 3600448"/>
              <a:gd name="connsiteY2632" fmla="*/ 1263679 h 2152650"/>
              <a:gd name="connsiteX2633" fmla="*/ 2141275 w 3600448"/>
              <a:gd name="connsiteY2633" fmla="*/ 1264571 h 2152650"/>
              <a:gd name="connsiteX2634" fmla="*/ 2140107 w 3600448"/>
              <a:gd name="connsiteY2634" fmla="*/ 1264862 h 2152650"/>
              <a:gd name="connsiteX2635" fmla="*/ 891093 w 3600448"/>
              <a:gd name="connsiteY2635" fmla="*/ 1261149 h 2152650"/>
              <a:gd name="connsiteX2636" fmla="*/ 903302 w 3600448"/>
              <a:gd name="connsiteY2636" fmla="*/ 1264179 h 2152650"/>
              <a:gd name="connsiteX2637" fmla="*/ 880919 w 3600448"/>
              <a:gd name="connsiteY2637" fmla="*/ 1282700 h 2152650"/>
              <a:gd name="connsiteX2638" fmla="*/ 865996 w 3600448"/>
              <a:gd name="connsiteY2638" fmla="*/ 1278996 h 2152650"/>
              <a:gd name="connsiteX2639" fmla="*/ 843612 w 3600448"/>
              <a:gd name="connsiteY2639" fmla="*/ 1293812 h 2152650"/>
              <a:gd name="connsiteX2640" fmla="*/ 836154 w 3600448"/>
              <a:gd name="connsiteY2640" fmla="*/ 1282700 h 2152650"/>
              <a:gd name="connsiteX2641" fmla="*/ 854804 w 3600448"/>
              <a:gd name="connsiteY2641" fmla="*/ 1286404 h 2152650"/>
              <a:gd name="connsiteX2642" fmla="*/ 854804 w 3600448"/>
              <a:gd name="connsiteY2642" fmla="*/ 1275292 h 2152650"/>
              <a:gd name="connsiteX2643" fmla="*/ 884649 w 3600448"/>
              <a:gd name="connsiteY2643" fmla="*/ 1275292 h 2152650"/>
              <a:gd name="connsiteX2644" fmla="*/ 873457 w 3600448"/>
              <a:gd name="connsiteY2644" fmla="*/ 1264179 h 2152650"/>
              <a:gd name="connsiteX2645" fmla="*/ 880919 w 3600448"/>
              <a:gd name="connsiteY2645" fmla="*/ 1267883 h 2152650"/>
              <a:gd name="connsiteX2646" fmla="*/ 882317 w 3600448"/>
              <a:gd name="connsiteY2646" fmla="*/ 1266957 h 2152650"/>
              <a:gd name="connsiteX2647" fmla="*/ 1592758 w 3600448"/>
              <a:gd name="connsiteY2647" fmla="*/ 1260607 h 2152650"/>
              <a:gd name="connsiteX2648" fmla="*/ 1595440 w 3600448"/>
              <a:gd name="connsiteY2648" fmla="*/ 1265237 h 2152650"/>
              <a:gd name="connsiteX2649" fmla="*/ 1581152 w 3600448"/>
              <a:gd name="connsiteY2649" fmla="*/ 1265237 h 2152650"/>
              <a:gd name="connsiteX2650" fmla="*/ 1584722 w 3600448"/>
              <a:gd name="connsiteY2650" fmla="*/ 1261533 h 2152650"/>
              <a:gd name="connsiteX2651" fmla="*/ 1592758 w 3600448"/>
              <a:gd name="connsiteY2651" fmla="*/ 1260607 h 2152650"/>
              <a:gd name="connsiteX2652" fmla="*/ 888380 w 3600448"/>
              <a:gd name="connsiteY2652" fmla="*/ 1260475 h 2152650"/>
              <a:gd name="connsiteX2653" fmla="*/ 892110 w 3600448"/>
              <a:gd name="connsiteY2653" fmla="*/ 1260475 h 2152650"/>
              <a:gd name="connsiteX2654" fmla="*/ 891093 w 3600448"/>
              <a:gd name="connsiteY2654" fmla="*/ 1261149 h 2152650"/>
              <a:gd name="connsiteX2655" fmla="*/ 890245 w 3600448"/>
              <a:gd name="connsiteY2655" fmla="*/ 1260938 h 2152650"/>
              <a:gd name="connsiteX2656" fmla="*/ 888380 w 3600448"/>
              <a:gd name="connsiteY2656" fmla="*/ 1260475 h 2152650"/>
              <a:gd name="connsiteX2657" fmla="*/ 595331 w 3600448"/>
              <a:gd name="connsiteY2657" fmla="*/ 1260475 h 2152650"/>
              <a:gd name="connsiteX2658" fmla="*/ 606443 w 3600448"/>
              <a:gd name="connsiteY2658" fmla="*/ 1260475 h 2152650"/>
              <a:gd name="connsiteX2659" fmla="*/ 590568 w 3600448"/>
              <a:gd name="connsiteY2659" fmla="*/ 1265237 h 2152650"/>
              <a:gd name="connsiteX2660" fmla="*/ 493728 w 3600448"/>
              <a:gd name="connsiteY2660" fmla="*/ 1260475 h 2152650"/>
              <a:gd name="connsiteX2661" fmla="*/ 497698 w 3600448"/>
              <a:gd name="connsiteY2661" fmla="*/ 1268412 h 2152650"/>
              <a:gd name="connsiteX2662" fmla="*/ 493728 w 3600448"/>
              <a:gd name="connsiteY2662" fmla="*/ 1268412 h 2152650"/>
              <a:gd name="connsiteX2663" fmla="*/ 493728 w 3600448"/>
              <a:gd name="connsiteY2663" fmla="*/ 1260475 h 2152650"/>
              <a:gd name="connsiteX2664" fmla="*/ 2559047 w 3600448"/>
              <a:gd name="connsiteY2664" fmla="*/ 1257300 h 2152650"/>
              <a:gd name="connsiteX2665" fmla="*/ 2562222 w 3600448"/>
              <a:gd name="connsiteY2665" fmla="*/ 1265237 h 2152650"/>
              <a:gd name="connsiteX2666" fmla="*/ 2555872 w 3600448"/>
              <a:gd name="connsiteY2666" fmla="*/ 1265237 h 2152650"/>
              <a:gd name="connsiteX2667" fmla="*/ 1558528 w 3600448"/>
              <a:gd name="connsiteY2667" fmla="*/ 1257300 h 2152650"/>
              <a:gd name="connsiteX2668" fmla="*/ 1577382 w 3600448"/>
              <a:gd name="connsiteY2668" fmla="*/ 1257300 h 2152650"/>
              <a:gd name="connsiteX2669" fmla="*/ 1562298 w 3600448"/>
              <a:gd name="connsiteY2669" fmla="*/ 1268412 h 2152650"/>
              <a:gd name="connsiteX2670" fmla="*/ 1558528 w 3600448"/>
              <a:gd name="connsiteY2670" fmla="*/ 1257300 h 2152650"/>
              <a:gd name="connsiteX2671" fmla="*/ 650893 w 3600448"/>
              <a:gd name="connsiteY2671" fmla="*/ 1257300 h 2152650"/>
              <a:gd name="connsiteX2672" fmla="*/ 657243 w 3600448"/>
              <a:gd name="connsiteY2672" fmla="*/ 1257300 h 2152650"/>
              <a:gd name="connsiteX2673" fmla="*/ 657243 w 3600448"/>
              <a:gd name="connsiteY2673" fmla="*/ 1265237 h 2152650"/>
              <a:gd name="connsiteX2674" fmla="*/ 650893 w 3600448"/>
              <a:gd name="connsiteY2674" fmla="*/ 1265237 h 2152650"/>
              <a:gd name="connsiteX2675" fmla="*/ 654068 w 3600448"/>
              <a:gd name="connsiteY2675" fmla="*/ 1261269 h 2152650"/>
              <a:gd name="connsiteX2676" fmla="*/ 1356783 w 3600448"/>
              <a:gd name="connsiteY2676" fmla="*/ 1254125 h 2152650"/>
              <a:gd name="connsiteX2677" fmla="*/ 1360490 w 3600448"/>
              <a:gd name="connsiteY2677" fmla="*/ 1264841 h 2152650"/>
              <a:gd name="connsiteX2678" fmla="*/ 1312339 w 3600448"/>
              <a:gd name="connsiteY2678" fmla="*/ 1271985 h 2152650"/>
              <a:gd name="connsiteX2679" fmla="*/ 1312339 w 3600448"/>
              <a:gd name="connsiteY2679" fmla="*/ 1279128 h 2152650"/>
              <a:gd name="connsiteX2680" fmla="*/ 1301227 w 3600448"/>
              <a:gd name="connsiteY2680" fmla="*/ 1257697 h 2152650"/>
              <a:gd name="connsiteX2681" fmla="*/ 1316044 w 3600448"/>
              <a:gd name="connsiteY2681" fmla="*/ 1257697 h 2152650"/>
              <a:gd name="connsiteX2682" fmla="*/ 1356783 w 3600448"/>
              <a:gd name="connsiteY2682" fmla="*/ 1254125 h 2152650"/>
              <a:gd name="connsiteX2683" fmla="*/ 809643 w 3600448"/>
              <a:gd name="connsiteY2683" fmla="*/ 1254125 h 2152650"/>
              <a:gd name="connsiteX2684" fmla="*/ 817581 w 3600448"/>
              <a:gd name="connsiteY2684" fmla="*/ 1254125 h 2152650"/>
              <a:gd name="connsiteX2685" fmla="*/ 809643 w 3600448"/>
              <a:gd name="connsiteY2685" fmla="*/ 1257300 h 2152650"/>
              <a:gd name="connsiteX2686" fmla="*/ 657243 w 3600448"/>
              <a:gd name="connsiteY2686" fmla="*/ 1254125 h 2152650"/>
              <a:gd name="connsiteX2687" fmla="*/ 665181 w 3600448"/>
              <a:gd name="connsiteY2687" fmla="*/ 1254125 h 2152650"/>
              <a:gd name="connsiteX2688" fmla="*/ 668356 w 3600448"/>
              <a:gd name="connsiteY2688" fmla="*/ 1257300 h 2152650"/>
              <a:gd name="connsiteX2689" fmla="*/ 2168523 w 3600448"/>
              <a:gd name="connsiteY2689" fmla="*/ 1253728 h 2152650"/>
              <a:gd name="connsiteX2690" fmla="*/ 2142329 w 3600448"/>
              <a:gd name="connsiteY2690" fmla="*/ 1265038 h 2152650"/>
              <a:gd name="connsiteX2691" fmla="*/ 2141275 w 3600448"/>
              <a:gd name="connsiteY2691" fmla="*/ 1264571 h 2152650"/>
              <a:gd name="connsiteX2692" fmla="*/ 2148878 w 3600448"/>
              <a:gd name="connsiteY2692" fmla="*/ 1262682 h 2152650"/>
              <a:gd name="connsiteX2693" fmla="*/ 2168523 w 3600448"/>
              <a:gd name="connsiteY2693" fmla="*/ 1253728 h 2152650"/>
              <a:gd name="connsiteX2694" fmla="*/ 2138587 w 3600448"/>
              <a:gd name="connsiteY2694" fmla="*/ 1246187 h 2152650"/>
              <a:gd name="connsiteX2695" fmla="*/ 2146071 w 3600448"/>
              <a:gd name="connsiteY2695" fmla="*/ 1253728 h 2152650"/>
              <a:gd name="connsiteX2696" fmla="*/ 2134845 w 3600448"/>
              <a:gd name="connsiteY2696" fmla="*/ 1257498 h 2152650"/>
              <a:gd name="connsiteX2697" fmla="*/ 2139262 w 3600448"/>
              <a:gd name="connsiteY2697" fmla="*/ 1263679 h 2152650"/>
              <a:gd name="connsiteX2698" fmla="*/ 2130635 w 3600448"/>
              <a:gd name="connsiteY2698" fmla="*/ 1259854 h 2152650"/>
              <a:gd name="connsiteX2699" fmla="*/ 2138587 w 3600448"/>
              <a:gd name="connsiteY2699" fmla="*/ 1246187 h 2152650"/>
              <a:gd name="connsiteX2700" fmla="*/ 993260 w 3600448"/>
              <a:gd name="connsiteY2700" fmla="*/ 1246187 h 2152650"/>
              <a:gd name="connsiteX2701" fmla="*/ 989555 w 3600448"/>
              <a:gd name="connsiteY2701" fmla="*/ 1268412 h 2152650"/>
              <a:gd name="connsiteX2702" fmla="*/ 978443 w 3600448"/>
              <a:gd name="connsiteY2702" fmla="*/ 1253595 h 2152650"/>
              <a:gd name="connsiteX2703" fmla="*/ 993260 w 3600448"/>
              <a:gd name="connsiteY2703" fmla="*/ 1246187 h 2152650"/>
              <a:gd name="connsiteX2704" fmla="*/ 1696957 w 3600448"/>
              <a:gd name="connsiteY2704" fmla="*/ 1245393 h 2152650"/>
              <a:gd name="connsiteX2705" fmla="*/ 1703387 w 3600448"/>
              <a:gd name="connsiteY2705" fmla="*/ 1246187 h 2152650"/>
              <a:gd name="connsiteX2706" fmla="*/ 1696244 w 3600448"/>
              <a:gd name="connsiteY2706" fmla="*/ 1246187 h 2152650"/>
              <a:gd name="connsiteX2707" fmla="*/ 2622548 w 3600448"/>
              <a:gd name="connsiteY2707" fmla="*/ 1243012 h 2152650"/>
              <a:gd name="connsiteX2708" fmla="*/ 2611435 w 3600448"/>
              <a:gd name="connsiteY2708" fmla="*/ 1249362 h 2152650"/>
              <a:gd name="connsiteX2709" fmla="*/ 2622548 w 3600448"/>
              <a:gd name="connsiteY2709" fmla="*/ 1243012 h 2152650"/>
              <a:gd name="connsiteX2710" fmla="*/ 1235084 w 3600448"/>
              <a:gd name="connsiteY2710" fmla="*/ 1243012 h 2152650"/>
              <a:gd name="connsiteX2711" fmla="*/ 1246197 w 3600448"/>
              <a:gd name="connsiteY2711" fmla="*/ 1243012 h 2152650"/>
              <a:gd name="connsiteX2712" fmla="*/ 1246197 w 3600448"/>
              <a:gd name="connsiteY2712" fmla="*/ 1246187 h 2152650"/>
              <a:gd name="connsiteX2713" fmla="*/ 445136 w 3600448"/>
              <a:gd name="connsiteY2713" fmla="*/ 1239831 h 2152650"/>
              <a:gd name="connsiteX2714" fmla="*/ 449255 w 3600448"/>
              <a:gd name="connsiteY2714" fmla="*/ 1241722 h 2152650"/>
              <a:gd name="connsiteX2715" fmla="*/ 445072 w 3600448"/>
              <a:gd name="connsiteY2715" fmla="*/ 1239862 h 2152650"/>
              <a:gd name="connsiteX2716" fmla="*/ 2626176 w 3600448"/>
              <a:gd name="connsiteY2716" fmla="*/ 1239043 h 2152650"/>
              <a:gd name="connsiteX2717" fmla="*/ 2626629 w 3600448"/>
              <a:gd name="connsiteY2717" fmla="*/ 1242516 h 2152650"/>
              <a:gd name="connsiteX2718" fmla="*/ 2626629 w 3600448"/>
              <a:gd name="connsiteY2718" fmla="*/ 1242516 h 2152650"/>
              <a:gd name="connsiteX2719" fmla="*/ 2626176 w 3600448"/>
              <a:gd name="connsiteY2719" fmla="*/ 1243012 h 2152650"/>
              <a:gd name="connsiteX2720" fmla="*/ 2626176 w 3600448"/>
              <a:gd name="connsiteY2720" fmla="*/ 1239043 h 2152650"/>
              <a:gd name="connsiteX2721" fmla="*/ 1989532 w 3600448"/>
              <a:gd name="connsiteY2721" fmla="*/ 1238250 h 2152650"/>
              <a:gd name="connsiteX2722" fmla="*/ 1985762 w 3600448"/>
              <a:gd name="connsiteY2722" fmla="*/ 1253067 h 2152650"/>
              <a:gd name="connsiteX2723" fmla="*/ 1993303 w 3600448"/>
              <a:gd name="connsiteY2723" fmla="*/ 1253067 h 2152650"/>
              <a:gd name="connsiteX2724" fmla="*/ 1974451 w 3600448"/>
              <a:gd name="connsiteY2724" fmla="*/ 1260475 h 2152650"/>
              <a:gd name="connsiteX2725" fmla="*/ 1966910 w 3600448"/>
              <a:gd name="connsiteY2725" fmla="*/ 1249363 h 2152650"/>
              <a:gd name="connsiteX2726" fmla="*/ 1989532 w 3600448"/>
              <a:gd name="connsiteY2726" fmla="*/ 1238250 h 2152650"/>
              <a:gd name="connsiteX2727" fmla="*/ 1692674 w 3600448"/>
              <a:gd name="connsiteY2727" fmla="*/ 1238250 h 2152650"/>
              <a:gd name="connsiteX2728" fmla="*/ 1703387 w 3600448"/>
              <a:gd name="connsiteY2728" fmla="*/ 1238250 h 2152650"/>
              <a:gd name="connsiteX2729" fmla="*/ 1702493 w 3600448"/>
              <a:gd name="connsiteY2729" fmla="*/ 1239242 h 2152650"/>
              <a:gd name="connsiteX2730" fmla="*/ 1696957 w 3600448"/>
              <a:gd name="connsiteY2730" fmla="*/ 1245393 h 2152650"/>
              <a:gd name="connsiteX2731" fmla="*/ 1695352 w 3600448"/>
              <a:gd name="connsiteY2731" fmla="*/ 1245195 h 2152650"/>
              <a:gd name="connsiteX2732" fmla="*/ 1692674 w 3600448"/>
              <a:gd name="connsiteY2732" fmla="*/ 1238250 h 2152650"/>
              <a:gd name="connsiteX2733" fmla="*/ 2398420 w 3600448"/>
              <a:gd name="connsiteY2733" fmla="*/ 1237947 h 2152650"/>
              <a:gd name="connsiteX2734" fmla="*/ 2387597 w 3600448"/>
              <a:gd name="connsiteY2734" fmla="*/ 1245195 h 2152650"/>
              <a:gd name="connsiteX2735" fmla="*/ 2365372 w 3600448"/>
              <a:gd name="connsiteY2735" fmla="*/ 1254124 h 2152650"/>
              <a:gd name="connsiteX2736" fmla="*/ 2369076 w 3600448"/>
              <a:gd name="connsiteY2736" fmla="*/ 1238249 h 2152650"/>
              <a:gd name="connsiteX2737" fmla="*/ 2390838 w 3600448"/>
              <a:gd name="connsiteY2737" fmla="*/ 1238746 h 2152650"/>
              <a:gd name="connsiteX2738" fmla="*/ 1726704 w 3600448"/>
              <a:gd name="connsiteY2738" fmla="*/ 1237881 h 2152650"/>
              <a:gd name="connsiteX2739" fmla="*/ 1726474 w 3600448"/>
              <a:gd name="connsiteY2739" fmla="*/ 1238250 h 2152650"/>
              <a:gd name="connsiteX2740" fmla="*/ 1721378 w 3600448"/>
              <a:gd name="connsiteY2740" fmla="*/ 1241954 h 2152650"/>
              <a:gd name="connsiteX2741" fmla="*/ 1719520 w 3600448"/>
              <a:gd name="connsiteY2741" fmla="*/ 1240405 h 2152650"/>
              <a:gd name="connsiteX2742" fmla="*/ 1715823 w 3600448"/>
              <a:gd name="connsiteY2742" fmla="*/ 1237324 h 2152650"/>
              <a:gd name="connsiteX2743" fmla="*/ 1719520 w 3600448"/>
              <a:gd name="connsiteY2743" fmla="*/ 1240405 h 2152650"/>
              <a:gd name="connsiteX2744" fmla="*/ 1719063 w 3600448"/>
              <a:gd name="connsiteY2744" fmla="*/ 1240565 h 2152650"/>
              <a:gd name="connsiteX2745" fmla="*/ 1710268 w 3600448"/>
              <a:gd name="connsiteY2745" fmla="*/ 1238250 h 2152650"/>
              <a:gd name="connsiteX2746" fmla="*/ 1715823 w 3600448"/>
              <a:gd name="connsiteY2746" fmla="*/ 1237324 h 2152650"/>
              <a:gd name="connsiteX2747" fmla="*/ 1019188 w 3600448"/>
              <a:gd name="connsiteY2747" fmla="*/ 1235075 h 2152650"/>
              <a:gd name="connsiteX2748" fmla="*/ 1033476 w 3600448"/>
              <a:gd name="connsiteY2748" fmla="*/ 1239044 h 2152650"/>
              <a:gd name="connsiteX2749" fmla="*/ 1019188 w 3600448"/>
              <a:gd name="connsiteY2749" fmla="*/ 1243013 h 2152650"/>
              <a:gd name="connsiteX2750" fmla="*/ 1019188 w 3600448"/>
              <a:gd name="connsiteY2750" fmla="*/ 1235075 h 2152650"/>
              <a:gd name="connsiteX2751" fmla="*/ 2409822 w 3600448"/>
              <a:gd name="connsiteY2751" fmla="*/ 1230312 h 2152650"/>
              <a:gd name="connsiteX2752" fmla="*/ 2400851 w 3600448"/>
              <a:gd name="connsiteY2752" fmla="*/ 1237691 h 2152650"/>
              <a:gd name="connsiteX2753" fmla="*/ 2398420 w 3600448"/>
              <a:gd name="connsiteY2753" fmla="*/ 1237947 h 2152650"/>
              <a:gd name="connsiteX2754" fmla="*/ 2008185 w 3600448"/>
              <a:gd name="connsiteY2754" fmla="*/ 1230312 h 2152650"/>
              <a:gd name="connsiteX2755" fmla="*/ 2005010 w 3600448"/>
              <a:gd name="connsiteY2755" fmla="*/ 1238249 h 2152650"/>
              <a:gd name="connsiteX2756" fmla="*/ 2001835 w 3600448"/>
              <a:gd name="connsiteY2756" fmla="*/ 1235074 h 2152650"/>
              <a:gd name="connsiteX2757" fmla="*/ 1721378 w 3600448"/>
              <a:gd name="connsiteY2757" fmla="*/ 1227137 h 2152650"/>
              <a:gd name="connsiteX2758" fmla="*/ 1739900 w 3600448"/>
              <a:gd name="connsiteY2758" fmla="*/ 1230841 h 2152650"/>
              <a:gd name="connsiteX2759" fmla="*/ 1736197 w 3600448"/>
              <a:gd name="connsiteY2759" fmla="*/ 1234545 h 2152650"/>
              <a:gd name="connsiteX2760" fmla="*/ 1726704 w 3600448"/>
              <a:gd name="connsiteY2760" fmla="*/ 1237881 h 2152650"/>
              <a:gd name="connsiteX2761" fmla="*/ 1728787 w 3600448"/>
              <a:gd name="connsiteY2761" fmla="*/ 1234545 h 2152650"/>
              <a:gd name="connsiteX2762" fmla="*/ 1721378 w 3600448"/>
              <a:gd name="connsiteY2762" fmla="*/ 1234545 h 2152650"/>
              <a:gd name="connsiteX2763" fmla="*/ 1721378 w 3600448"/>
              <a:gd name="connsiteY2763" fmla="*/ 1227137 h 2152650"/>
              <a:gd name="connsiteX2764" fmla="*/ 1257308 w 3600448"/>
              <a:gd name="connsiteY2764" fmla="*/ 1227137 h 2152650"/>
              <a:gd name="connsiteX2765" fmla="*/ 1268421 w 3600448"/>
              <a:gd name="connsiteY2765" fmla="*/ 1227137 h 2152650"/>
              <a:gd name="connsiteX2766" fmla="*/ 1257308 w 3600448"/>
              <a:gd name="connsiteY2766" fmla="*/ 1231106 h 2152650"/>
              <a:gd name="connsiteX2767" fmla="*/ 1257308 w 3600448"/>
              <a:gd name="connsiteY2767" fmla="*/ 1227137 h 2152650"/>
              <a:gd name="connsiteX2768" fmla="*/ 776623 w 3600448"/>
              <a:gd name="connsiteY2768" fmla="*/ 1227137 h 2152650"/>
              <a:gd name="connsiteX2769" fmla="*/ 784243 w 3600448"/>
              <a:gd name="connsiteY2769" fmla="*/ 1238249 h 2152650"/>
              <a:gd name="connsiteX2770" fmla="*/ 769003 w 3600448"/>
              <a:gd name="connsiteY2770" fmla="*/ 1238249 h 2152650"/>
              <a:gd name="connsiteX2771" fmla="*/ 765193 w 3600448"/>
              <a:gd name="connsiteY2771" fmla="*/ 1230841 h 2152650"/>
              <a:gd name="connsiteX2772" fmla="*/ 776623 w 3600448"/>
              <a:gd name="connsiteY2772" fmla="*/ 1227137 h 2152650"/>
              <a:gd name="connsiteX2773" fmla="*/ 1351058 w 3600448"/>
              <a:gd name="connsiteY2773" fmla="*/ 1224273 h 2152650"/>
              <a:gd name="connsiteX2774" fmla="*/ 1357317 w 3600448"/>
              <a:gd name="connsiteY2774" fmla="*/ 1227336 h 2152650"/>
              <a:gd name="connsiteX2775" fmla="*/ 1304932 w 3600448"/>
              <a:gd name="connsiteY2775" fmla="*/ 1242418 h 2152650"/>
              <a:gd name="connsiteX2776" fmla="*/ 1319900 w 3600448"/>
              <a:gd name="connsiteY2776" fmla="*/ 1231107 h 2152650"/>
              <a:gd name="connsiteX2777" fmla="*/ 1327384 w 3600448"/>
              <a:gd name="connsiteY2777" fmla="*/ 1234877 h 2152650"/>
              <a:gd name="connsiteX2778" fmla="*/ 1351058 w 3600448"/>
              <a:gd name="connsiteY2778" fmla="*/ 1224273 h 2152650"/>
              <a:gd name="connsiteX2779" fmla="*/ 2647947 w 3600448"/>
              <a:gd name="connsiteY2779" fmla="*/ 1219200 h 2152650"/>
              <a:gd name="connsiteX2780" fmla="*/ 2644318 w 3600448"/>
              <a:gd name="connsiteY2780" fmla="*/ 1223169 h 2152650"/>
              <a:gd name="connsiteX2781" fmla="*/ 2629804 w 3600448"/>
              <a:gd name="connsiteY2781" fmla="*/ 1243012 h 2152650"/>
              <a:gd name="connsiteX2782" fmla="*/ 2626629 w 3600448"/>
              <a:gd name="connsiteY2782" fmla="*/ 1242516 h 2152650"/>
              <a:gd name="connsiteX2783" fmla="*/ 2629804 w 3600448"/>
              <a:gd name="connsiteY2783" fmla="*/ 1239043 h 2152650"/>
              <a:gd name="connsiteX2784" fmla="*/ 2622547 w 3600448"/>
              <a:gd name="connsiteY2784" fmla="*/ 1231106 h 2152650"/>
              <a:gd name="connsiteX2785" fmla="*/ 2647947 w 3600448"/>
              <a:gd name="connsiteY2785" fmla="*/ 1219200 h 2152650"/>
              <a:gd name="connsiteX2786" fmla="*/ 762018 w 3600448"/>
              <a:gd name="connsiteY2786" fmla="*/ 1219200 h 2152650"/>
              <a:gd name="connsiteX2787" fmla="*/ 769956 w 3600448"/>
              <a:gd name="connsiteY2787" fmla="*/ 1223962 h 2152650"/>
              <a:gd name="connsiteX2788" fmla="*/ 758843 w 3600448"/>
              <a:gd name="connsiteY2788" fmla="*/ 1223962 h 2152650"/>
              <a:gd name="connsiteX2789" fmla="*/ 773131 w 3600448"/>
              <a:gd name="connsiteY2789" fmla="*/ 1216554 h 2152650"/>
              <a:gd name="connsiteX2790" fmla="*/ 783499 w 3600448"/>
              <a:gd name="connsiteY2790" fmla="*/ 1219332 h 2152650"/>
              <a:gd name="connsiteX2791" fmla="*/ 785113 w 3600448"/>
              <a:gd name="connsiteY2791" fmla="*/ 1219433 h 2152650"/>
              <a:gd name="connsiteX2792" fmla="*/ 784442 w 3600448"/>
              <a:gd name="connsiteY2792" fmla="*/ 1220258 h 2152650"/>
              <a:gd name="connsiteX2793" fmla="*/ 773131 w 3600448"/>
              <a:gd name="connsiteY2793" fmla="*/ 1216554 h 2152650"/>
              <a:gd name="connsiteX2794" fmla="*/ 1584011 w 3600448"/>
              <a:gd name="connsiteY2794" fmla="*/ 1216422 h 2152650"/>
              <a:gd name="connsiteX2795" fmla="*/ 1587503 w 3600448"/>
              <a:gd name="connsiteY2795" fmla="*/ 1219994 h 2152650"/>
              <a:gd name="connsiteX2796" fmla="*/ 1570038 w 3600448"/>
              <a:gd name="connsiteY2796" fmla="*/ 1223565 h 2152650"/>
              <a:gd name="connsiteX2797" fmla="*/ 1584011 w 3600448"/>
              <a:gd name="connsiteY2797" fmla="*/ 1216422 h 2152650"/>
              <a:gd name="connsiteX2798" fmla="*/ 2262185 w 3600448"/>
              <a:gd name="connsiteY2798" fmla="*/ 1216025 h 2152650"/>
              <a:gd name="connsiteX2799" fmla="*/ 2258433 w 3600448"/>
              <a:gd name="connsiteY2799" fmla="*/ 1227138 h 2152650"/>
              <a:gd name="connsiteX2800" fmla="*/ 2247176 w 3600448"/>
              <a:gd name="connsiteY2800" fmla="*/ 1230842 h 2152650"/>
              <a:gd name="connsiteX2801" fmla="*/ 2254681 w 3600448"/>
              <a:gd name="connsiteY2801" fmla="*/ 1234546 h 2152650"/>
              <a:gd name="connsiteX2802" fmla="*/ 2220910 w 3600448"/>
              <a:gd name="connsiteY2802" fmla="*/ 1238250 h 2152650"/>
              <a:gd name="connsiteX2803" fmla="*/ 2224662 w 3600448"/>
              <a:gd name="connsiteY2803" fmla="*/ 1227138 h 2152650"/>
              <a:gd name="connsiteX2804" fmla="*/ 2262185 w 3600448"/>
              <a:gd name="connsiteY2804" fmla="*/ 1216025 h 2152650"/>
              <a:gd name="connsiteX2805" fmla="*/ 3179 w 3600448"/>
              <a:gd name="connsiteY2805" fmla="*/ 1216025 h 2152650"/>
              <a:gd name="connsiteX2806" fmla="*/ 14289 w 3600448"/>
              <a:gd name="connsiteY2806" fmla="*/ 1219597 h 2152650"/>
              <a:gd name="connsiteX2807" fmla="*/ 25401 w 3600448"/>
              <a:gd name="connsiteY2807" fmla="*/ 1230312 h 2152650"/>
              <a:gd name="connsiteX2808" fmla="*/ 3179 w 3600448"/>
              <a:gd name="connsiteY2808" fmla="*/ 1216025 h 2152650"/>
              <a:gd name="connsiteX2809" fmla="*/ 2198685 w 3600448"/>
              <a:gd name="connsiteY2809" fmla="*/ 1212850 h 2152650"/>
              <a:gd name="connsiteX2810" fmla="*/ 2193922 w 3600448"/>
              <a:gd name="connsiteY2810" fmla="*/ 1216025 h 2152650"/>
              <a:gd name="connsiteX2811" fmla="*/ 2187572 w 3600448"/>
              <a:gd name="connsiteY2811" fmla="*/ 1219200 h 2152650"/>
              <a:gd name="connsiteX2812" fmla="*/ 788212 w 3600448"/>
              <a:gd name="connsiteY2812" fmla="*/ 1212850 h 2152650"/>
              <a:gd name="connsiteX2813" fmla="*/ 799523 w 3600448"/>
              <a:gd name="connsiteY2813" fmla="*/ 1216554 h 2152650"/>
              <a:gd name="connsiteX2814" fmla="*/ 789037 w 3600448"/>
              <a:gd name="connsiteY2814" fmla="*/ 1219679 h 2152650"/>
              <a:gd name="connsiteX2815" fmla="*/ 785113 w 3600448"/>
              <a:gd name="connsiteY2815" fmla="*/ 1219433 h 2152650"/>
              <a:gd name="connsiteX2816" fmla="*/ 786327 w 3600448"/>
              <a:gd name="connsiteY2816" fmla="*/ 1217943 h 2152650"/>
              <a:gd name="connsiteX2817" fmla="*/ 788212 w 3600448"/>
              <a:gd name="connsiteY2817" fmla="*/ 1212850 h 2152650"/>
              <a:gd name="connsiteX2818" fmla="*/ 2535037 w 3600448"/>
              <a:gd name="connsiteY2818" fmla="*/ 1210151 h 2152650"/>
              <a:gd name="connsiteX2819" fmla="*/ 2544760 w 3600448"/>
              <a:gd name="connsiteY2819" fmla="*/ 1212532 h 2152650"/>
              <a:gd name="connsiteX2820" fmla="*/ 2522535 w 3600448"/>
              <a:gd name="connsiteY2820" fmla="*/ 1216342 h 2152650"/>
              <a:gd name="connsiteX2821" fmla="*/ 2535037 w 3600448"/>
              <a:gd name="connsiteY2821" fmla="*/ 1210151 h 2152650"/>
              <a:gd name="connsiteX2822" fmla="*/ 1955797 w 3600448"/>
              <a:gd name="connsiteY2822" fmla="*/ 1208087 h 2152650"/>
              <a:gd name="connsiteX2823" fmla="*/ 1966910 w 3600448"/>
              <a:gd name="connsiteY2823" fmla="*/ 1208087 h 2152650"/>
              <a:gd name="connsiteX2824" fmla="*/ 1955797 w 3600448"/>
              <a:gd name="connsiteY2824" fmla="*/ 1212849 h 2152650"/>
              <a:gd name="connsiteX2825" fmla="*/ 2391566 w 3600448"/>
              <a:gd name="connsiteY2825" fmla="*/ 1199290 h 2152650"/>
              <a:gd name="connsiteX2826" fmla="*/ 2403472 w 3600448"/>
              <a:gd name="connsiteY2826" fmla="*/ 1200679 h 2152650"/>
              <a:gd name="connsiteX2827" fmla="*/ 2388232 w 3600448"/>
              <a:gd name="connsiteY2827" fmla="*/ 1208088 h 2152650"/>
              <a:gd name="connsiteX2828" fmla="*/ 2392042 w 3600448"/>
              <a:gd name="connsiteY2828" fmla="*/ 1211792 h 2152650"/>
              <a:gd name="connsiteX2829" fmla="*/ 2392042 w 3600448"/>
              <a:gd name="connsiteY2829" fmla="*/ 1200679 h 2152650"/>
              <a:gd name="connsiteX2830" fmla="*/ 2384422 w 3600448"/>
              <a:gd name="connsiteY2830" fmla="*/ 1200679 h 2152650"/>
              <a:gd name="connsiteX2831" fmla="*/ 2388232 w 3600448"/>
              <a:gd name="connsiteY2831" fmla="*/ 1215496 h 2152650"/>
              <a:gd name="connsiteX2832" fmla="*/ 2372992 w 3600448"/>
              <a:gd name="connsiteY2832" fmla="*/ 1219200 h 2152650"/>
              <a:gd name="connsiteX2833" fmla="*/ 2376802 w 3600448"/>
              <a:gd name="connsiteY2833" fmla="*/ 1200679 h 2152650"/>
              <a:gd name="connsiteX2834" fmla="*/ 2391566 w 3600448"/>
              <a:gd name="connsiteY2834" fmla="*/ 1199290 h 2152650"/>
              <a:gd name="connsiteX2835" fmla="*/ 1728787 w 3600448"/>
              <a:gd name="connsiteY2835" fmla="*/ 1193800 h 2152650"/>
              <a:gd name="connsiteX2836" fmla="*/ 1736724 w 3600448"/>
              <a:gd name="connsiteY2836" fmla="*/ 1193800 h 2152650"/>
              <a:gd name="connsiteX2837" fmla="*/ 1728787 w 3600448"/>
              <a:gd name="connsiteY2837" fmla="*/ 1196975 h 2152650"/>
              <a:gd name="connsiteX2838" fmla="*/ 1673223 w 3600448"/>
              <a:gd name="connsiteY2838" fmla="*/ 1190625 h 2152650"/>
              <a:gd name="connsiteX2839" fmla="*/ 1684338 w 3600448"/>
              <a:gd name="connsiteY2839" fmla="*/ 1190625 h 2152650"/>
              <a:gd name="connsiteX2840" fmla="*/ 1681162 w 3600448"/>
              <a:gd name="connsiteY2840" fmla="*/ 1193800 h 2152650"/>
              <a:gd name="connsiteX2841" fmla="*/ 1235084 w 3600448"/>
              <a:gd name="connsiteY2841" fmla="*/ 1190625 h 2152650"/>
              <a:gd name="connsiteX2842" fmla="*/ 1236989 w 3600448"/>
              <a:gd name="connsiteY2842" fmla="*/ 1190625 h 2152650"/>
              <a:gd name="connsiteX2843" fmla="*/ 1238259 w 3600448"/>
              <a:gd name="connsiteY2843" fmla="*/ 1193800 h 2152650"/>
              <a:gd name="connsiteX2844" fmla="*/ 973611 w 3600448"/>
              <a:gd name="connsiteY2844" fmla="*/ 1189672 h 2152650"/>
              <a:gd name="connsiteX2845" fmla="*/ 984765 w 3600448"/>
              <a:gd name="connsiteY2845" fmla="*/ 1201102 h 2152650"/>
              <a:gd name="connsiteX2846" fmla="*/ 981047 w 3600448"/>
              <a:gd name="connsiteY2846" fmla="*/ 1220152 h 2152650"/>
              <a:gd name="connsiteX2847" fmla="*/ 962457 w 3600448"/>
              <a:gd name="connsiteY2847" fmla="*/ 1212532 h 2152650"/>
              <a:gd name="connsiteX2848" fmla="*/ 928994 w 3600448"/>
              <a:gd name="connsiteY2848" fmla="*/ 1231582 h 2152650"/>
              <a:gd name="connsiteX2849" fmla="*/ 914122 w 3600448"/>
              <a:gd name="connsiteY2849" fmla="*/ 1223962 h 2152650"/>
              <a:gd name="connsiteX2850" fmla="*/ 865787 w 3600448"/>
              <a:gd name="connsiteY2850" fmla="*/ 1227772 h 2152650"/>
              <a:gd name="connsiteX2851" fmla="*/ 873223 w 3600448"/>
              <a:gd name="connsiteY2851" fmla="*/ 1231582 h 2152650"/>
              <a:gd name="connsiteX2852" fmla="*/ 854633 w 3600448"/>
              <a:gd name="connsiteY2852" fmla="*/ 1227772 h 2152650"/>
              <a:gd name="connsiteX2853" fmla="*/ 862069 w 3600448"/>
              <a:gd name="connsiteY2853" fmla="*/ 1223962 h 2152650"/>
              <a:gd name="connsiteX2854" fmla="*/ 869505 w 3600448"/>
              <a:gd name="connsiteY2854" fmla="*/ 1212532 h 2152650"/>
              <a:gd name="connsiteX2855" fmla="*/ 869505 w 3600448"/>
              <a:gd name="connsiteY2855" fmla="*/ 1220152 h 2152650"/>
              <a:gd name="connsiteX2856" fmla="*/ 876941 w 3600448"/>
              <a:gd name="connsiteY2856" fmla="*/ 1208722 h 2152650"/>
              <a:gd name="connsiteX2857" fmla="*/ 902968 w 3600448"/>
              <a:gd name="connsiteY2857" fmla="*/ 1216342 h 2152650"/>
              <a:gd name="connsiteX2858" fmla="*/ 899250 w 3600448"/>
              <a:gd name="connsiteY2858" fmla="*/ 1208722 h 2152650"/>
              <a:gd name="connsiteX2859" fmla="*/ 932712 w 3600448"/>
              <a:gd name="connsiteY2859" fmla="*/ 1208722 h 2152650"/>
              <a:gd name="connsiteX2860" fmla="*/ 951303 w 3600448"/>
              <a:gd name="connsiteY2860" fmla="*/ 1193482 h 2152650"/>
              <a:gd name="connsiteX2861" fmla="*/ 973611 w 3600448"/>
              <a:gd name="connsiteY2861" fmla="*/ 1189672 h 2152650"/>
              <a:gd name="connsiteX2862" fmla="*/ 1063320 w 3600448"/>
              <a:gd name="connsiteY2862" fmla="*/ 1189180 h 2152650"/>
              <a:gd name="connsiteX2863" fmla="*/ 1063320 w 3600448"/>
              <a:gd name="connsiteY2863" fmla="*/ 1190625 h 2152650"/>
              <a:gd name="connsiteX2864" fmla="*/ 1059510 w 3600448"/>
              <a:gd name="connsiteY2864" fmla="*/ 1190625 h 2152650"/>
              <a:gd name="connsiteX2865" fmla="*/ 2236138 w 3600448"/>
              <a:gd name="connsiteY2865" fmla="*/ 1186866 h 2152650"/>
              <a:gd name="connsiteX2866" fmla="*/ 2243135 w 3600448"/>
              <a:gd name="connsiteY2866" fmla="*/ 1190426 h 2152650"/>
              <a:gd name="connsiteX2867" fmla="*/ 2220910 w 3600448"/>
              <a:gd name="connsiteY2867" fmla="*/ 1194197 h 2152650"/>
              <a:gd name="connsiteX2868" fmla="*/ 2235727 w 3600448"/>
              <a:gd name="connsiteY2868" fmla="*/ 1190426 h 2152650"/>
              <a:gd name="connsiteX2869" fmla="*/ 2236245 w 3600448"/>
              <a:gd name="connsiteY2869" fmla="*/ 1185940 h 2152650"/>
              <a:gd name="connsiteX2870" fmla="*/ 2236138 w 3600448"/>
              <a:gd name="connsiteY2870" fmla="*/ 1186866 h 2152650"/>
              <a:gd name="connsiteX2871" fmla="*/ 2235727 w 3600448"/>
              <a:gd name="connsiteY2871" fmla="*/ 1186656 h 2152650"/>
              <a:gd name="connsiteX2872" fmla="*/ 1063320 w 3600448"/>
              <a:gd name="connsiteY2872" fmla="*/ 1185920 h 2152650"/>
              <a:gd name="connsiteX2873" fmla="*/ 1065463 w 3600448"/>
              <a:gd name="connsiteY2873" fmla="*/ 1188368 h 2152650"/>
              <a:gd name="connsiteX2874" fmla="*/ 1063320 w 3600448"/>
              <a:gd name="connsiteY2874" fmla="*/ 1189180 h 2152650"/>
              <a:gd name="connsiteX2875" fmla="*/ 1235084 w 3600448"/>
              <a:gd name="connsiteY2875" fmla="*/ 1185862 h 2152650"/>
              <a:gd name="connsiteX2876" fmla="*/ 1246197 w 3600448"/>
              <a:gd name="connsiteY2876" fmla="*/ 1190625 h 2152650"/>
              <a:gd name="connsiteX2877" fmla="*/ 1236989 w 3600448"/>
              <a:gd name="connsiteY2877" fmla="*/ 1190625 h 2152650"/>
              <a:gd name="connsiteX2878" fmla="*/ 2444218 w 3600448"/>
              <a:gd name="connsiteY2878" fmla="*/ 1182687 h 2152650"/>
              <a:gd name="connsiteX2879" fmla="*/ 2425697 w 3600448"/>
              <a:gd name="connsiteY2879" fmla="*/ 1201737 h 2152650"/>
              <a:gd name="connsiteX2880" fmla="*/ 2403472 w 3600448"/>
              <a:gd name="connsiteY2880" fmla="*/ 1194117 h 2152650"/>
              <a:gd name="connsiteX2881" fmla="*/ 2444218 w 3600448"/>
              <a:gd name="connsiteY2881" fmla="*/ 1182687 h 2152650"/>
              <a:gd name="connsiteX2882" fmla="*/ 2324675 w 3600448"/>
              <a:gd name="connsiteY2882" fmla="*/ 1182687 h 2152650"/>
              <a:gd name="connsiteX2883" fmla="*/ 2346323 w 3600448"/>
              <a:gd name="connsiteY2883" fmla="*/ 1193800 h 2152650"/>
              <a:gd name="connsiteX2884" fmla="*/ 2310243 w 3600448"/>
              <a:gd name="connsiteY2884" fmla="*/ 1204912 h 2152650"/>
              <a:gd name="connsiteX2885" fmla="*/ 2306635 w 3600448"/>
              <a:gd name="connsiteY2885" fmla="*/ 1197504 h 2152650"/>
              <a:gd name="connsiteX2886" fmla="*/ 2328283 w 3600448"/>
              <a:gd name="connsiteY2886" fmla="*/ 1190095 h 2152650"/>
              <a:gd name="connsiteX2887" fmla="*/ 2324675 w 3600448"/>
              <a:gd name="connsiteY2887" fmla="*/ 1182687 h 2152650"/>
              <a:gd name="connsiteX2888" fmla="*/ 1838654 w 3600448"/>
              <a:gd name="connsiteY2888" fmla="*/ 1181232 h 2152650"/>
              <a:gd name="connsiteX2889" fmla="*/ 1844673 w 3600448"/>
              <a:gd name="connsiteY2889" fmla="*/ 1185863 h 2152650"/>
              <a:gd name="connsiteX2890" fmla="*/ 1822448 w 3600448"/>
              <a:gd name="connsiteY2890" fmla="*/ 1196975 h 2152650"/>
              <a:gd name="connsiteX2891" fmla="*/ 1811335 w 3600448"/>
              <a:gd name="connsiteY2891" fmla="*/ 1193271 h 2152650"/>
              <a:gd name="connsiteX2892" fmla="*/ 1829856 w 3600448"/>
              <a:gd name="connsiteY2892" fmla="*/ 1189567 h 2152650"/>
              <a:gd name="connsiteX2893" fmla="*/ 1829856 w 3600448"/>
              <a:gd name="connsiteY2893" fmla="*/ 1182158 h 2152650"/>
              <a:gd name="connsiteX2894" fmla="*/ 1838654 w 3600448"/>
              <a:gd name="connsiteY2894" fmla="*/ 1181232 h 2152650"/>
              <a:gd name="connsiteX2895" fmla="*/ 2279647 w 3600448"/>
              <a:gd name="connsiteY2895" fmla="*/ 1179512 h 2152650"/>
              <a:gd name="connsiteX2896" fmla="*/ 2261504 w 3600448"/>
              <a:gd name="connsiteY2896" fmla="*/ 1193799 h 2152650"/>
              <a:gd name="connsiteX2897" fmla="*/ 2279647 w 3600448"/>
              <a:gd name="connsiteY2897" fmla="*/ 1179512 h 2152650"/>
              <a:gd name="connsiteX2898" fmla="*/ 1063320 w 3600448"/>
              <a:gd name="connsiteY2898" fmla="*/ 1179512 h 2152650"/>
              <a:gd name="connsiteX2899" fmla="*/ 1063320 w 3600448"/>
              <a:gd name="connsiteY2899" fmla="*/ 1185920 h 2152650"/>
              <a:gd name="connsiteX2900" fmla="*/ 1062785 w 3600448"/>
              <a:gd name="connsiteY2900" fmla="*/ 1185307 h 2152650"/>
              <a:gd name="connsiteX2901" fmla="*/ 1063320 w 3600448"/>
              <a:gd name="connsiteY2901" fmla="*/ 1179512 h 2152650"/>
              <a:gd name="connsiteX2902" fmla="*/ 2042650 w 3600448"/>
              <a:gd name="connsiteY2902" fmla="*/ 1178142 h 2152650"/>
              <a:gd name="connsiteX2903" fmla="*/ 2038744 w 3600448"/>
              <a:gd name="connsiteY2903" fmla="*/ 1182687 h 2152650"/>
              <a:gd name="connsiteX2904" fmla="*/ 2035172 w 3600448"/>
              <a:gd name="connsiteY2904" fmla="*/ 1178877 h 2152650"/>
              <a:gd name="connsiteX2905" fmla="*/ 2043664 w 3600448"/>
              <a:gd name="connsiteY2905" fmla="*/ 1177612 h 2152650"/>
              <a:gd name="connsiteX2906" fmla="*/ 2043041 w 3600448"/>
              <a:gd name="connsiteY2906" fmla="*/ 1178103 h 2152650"/>
              <a:gd name="connsiteX2907" fmla="*/ 2042650 w 3600448"/>
              <a:gd name="connsiteY2907" fmla="*/ 1178142 h 2152650"/>
              <a:gd name="connsiteX2908" fmla="*/ 2043041 w 3600448"/>
              <a:gd name="connsiteY2908" fmla="*/ 1177687 h 2152650"/>
              <a:gd name="connsiteX2909" fmla="*/ 1637029 w 3600448"/>
              <a:gd name="connsiteY2909" fmla="*/ 1175239 h 2152650"/>
              <a:gd name="connsiteX2910" fmla="*/ 1663144 w 3600448"/>
              <a:gd name="connsiteY2910" fmla="*/ 1189892 h 2152650"/>
              <a:gd name="connsiteX2911" fmla="*/ 1666877 w 3600448"/>
              <a:gd name="connsiteY2911" fmla="*/ 1193556 h 2152650"/>
              <a:gd name="connsiteX2912" fmla="*/ 1644490 w 3600448"/>
              <a:gd name="connsiteY2912" fmla="*/ 1204546 h 2152650"/>
              <a:gd name="connsiteX2913" fmla="*/ 1651951 w 3600448"/>
              <a:gd name="connsiteY2913" fmla="*/ 1204546 h 2152650"/>
              <a:gd name="connsiteX2914" fmla="*/ 1651021 w 3600448"/>
              <a:gd name="connsiteY2914" fmla="*/ 1205462 h 2152650"/>
              <a:gd name="connsiteX2915" fmla="*/ 1648222 w 3600448"/>
              <a:gd name="connsiteY2915" fmla="*/ 1208210 h 2152650"/>
              <a:gd name="connsiteX2916" fmla="*/ 1635399 w 3600448"/>
              <a:gd name="connsiteY2916" fmla="*/ 1204775 h 2152650"/>
              <a:gd name="connsiteX2917" fmla="*/ 1599723 w 3600448"/>
              <a:gd name="connsiteY2917" fmla="*/ 1219200 h 2152650"/>
              <a:gd name="connsiteX2918" fmla="*/ 1607184 w 3600448"/>
              <a:gd name="connsiteY2918" fmla="*/ 1208210 h 2152650"/>
              <a:gd name="connsiteX2919" fmla="*/ 1599723 w 3600448"/>
              <a:gd name="connsiteY2919" fmla="*/ 1204546 h 2152650"/>
              <a:gd name="connsiteX2920" fmla="*/ 1607184 w 3600448"/>
              <a:gd name="connsiteY2920" fmla="*/ 1204546 h 2152650"/>
              <a:gd name="connsiteX2921" fmla="*/ 1637029 w 3600448"/>
              <a:gd name="connsiteY2921" fmla="*/ 1175239 h 2152650"/>
              <a:gd name="connsiteX2922" fmla="*/ 2190748 w 3600448"/>
              <a:gd name="connsiteY2922" fmla="*/ 1172131 h 2152650"/>
              <a:gd name="connsiteX2923" fmla="*/ 2205564 w 3600448"/>
              <a:gd name="connsiteY2923" fmla="*/ 1172131 h 2152650"/>
              <a:gd name="connsiteX2924" fmla="*/ 2205564 w 3600448"/>
              <a:gd name="connsiteY2924" fmla="*/ 1190784 h 2152650"/>
              <a:gd name="connsiteX2925" fmla="*/ 2212973 w 3600448"/>
              <a:gd name="connsiteY2925" fmla="*/ 1190784 h 2152650"/>
              <a:gd name="connsiteX2926" fmla="*/ 2209268 w 3600448"/>
              <a:gd name="connsiteY2926" fmla="*/ 1198245 h 2152650"/>
              <a:gd name="connsiteX2927" fmla="*/ 2224085 w 3600448"/>
              <a:gd name="connsiteY2927" fmla="*/ 1209437 h 2152650"/>
              <a:gd name="connsiteX2928" fmla="*/ 2190748 w 3600448"/>
              <a:gd name="connsiteY2928" fmla="*/ 1209437 h 2152650"/>
              <a:gd name="connsiteX2929" fmla="*/ 2201860 w 3600448"/>
              <a:gd name="connsiteY2929" fmla="*/ 1190784 h 2152650"/>
              <a:gd name="connsiteX2930" fmla="*/ 2164818 w 3600448"/>
              <a:gd name="connsiteY2930" fmla="*/ 1209437 h 2152650"/>
              <a:gd name="connsiteX2931" fmla="*/ 2183339 w 3600448"/>
              <a:gd name="connsiteY2931" fmla="*/ 1209437 h 2152650"/>
              <a:gd name="connsiteX2932" fmla="*/ 2179635 w 3600448"/>
              <a:gd name="connsiteY2932" fmla="*/ 1220629 h 2152650"/>
              <a:gd name="connsiteX2933" fmla="*/ 2116664 w 3600448"/>
              <a:gd name="connsiteY2933" fmla="*/ 1239282 h 2152650"/>
              <a:gd name="connsiteX2934" fmla="*/ 2161114 w 3600448"/>
              <a:gd name="connsiteY2934" fmla="*/ 1216898 h 2152650"/>
              <a:gd name="connsiteX2935" fmla="*/ 2101848 w 3600448"/>
              <a:gd name="connsiteY2935" fmla="*/ 1216898 h 2152650"/>
              <a:gd name="connsiteX2936" fmla="*/ 2101848 w 3600448"/>
              <a:gd name="connsiteY2936" fmla="*/ 1209437 h 2152650"/>
              <a:gd name="connsiteX2937" fmla="*/ 2120368 w 3600448"/>
              <a:gd name="connsiteY2937" fmla="*/ 1213167 h 2152650"/>
              <a:gd name="connsiteX2938" fmla="*/ 2131481 w 3600448"/>
              <a:gd name="connsiteY2938" fmla="*/ 1201976 h 2152650"/>
              <a:gd name="connsiteX2939" fmla="*/ 2190748 w 3600448"/>
              <a:gd name="connsiteY2939" fmla="*/ 1172131 h 2152650"/>
              <a:gd name="connsiteX2940" fmla="*/ 2243135 w 3600448"/>
              <a:gd name="connsiteY2940" fmla="*/ 1171575 h 2152650"/>
              <a:gd name="connsiteX2941" fmla="*/ 2242209 w 3600448"/>
              <a:gd name="connsiteY2941" fmla="*/ 1177702 h 2152650"/>
              <a:gd name="connsiteX2942" fmla="*/ 2236245 w 3600448"/>
              <a:gd name="connsiteY2942" fmla="*/ 1185940 h 2152650"/>
              <a:gd name="connsiteX2943" fmla="*/ 2236653 w 3600448"/>
              <a:gd name="connsiteY2943" fmla="*/ 1182415 h 2152650"/>
              <a:gd name="connsiteX2944" fmla="*/ 2243135 w 3600448"/>
              <a:gd name="connsiteY2944" fmla="*/ 1171575 h 2152650"/>
              <a:gd name="connsiteX2945" fmla="*/ 2481260 w 3600448"/>
              <a:gd name="connsiteY2945" fmla="*/ 1168400 h 2152650"/>
              <a:gd name="connsiteX2946" fmla="*/ 2458127 w 3600448"/>
              <a:gd name="connsiteY2946" fmla="*/ 1174750 h 2152650"/>
              <a:gd name="connsiteX2947" fmla="*/ 2454272 w 3600448"/>
              <a:gd name="connsiteY2947" fmla="*/ 1171575 h 2152650"/>
              <a:gd name="connsiteX2948" fmla="*/ 2481260 w 3600448"/>
              <a:gd name="connsiteY2948" fmla="*/ 1168400 h 2152650"/>
              <a:gd name="connsiteX2949" fmla="*/ 1238705 w 3600448"/>
              <a:gd name="connsiteY2949" fmla="*/ 1164040 h 2152650"/>
              <a:gd name="connsiteX2950" fmla="*/ 1241434 w 3600448"/>
              <a:gd name="connsiteY2950" fmla="*/ 1168003 h 2152650"/>
              <a:gd name="connsiteX2951" fmla="*/ 1223971 w 3600448"/>
              <a:gd name="connsiteY2951" fmla="*/ 1171575 h 2152650"/>
              <a:gd name="connsiteX2952" fmla="*/ 1238705 w 3600448"/>
              <a:gd name="connsiteY2952" fmla="*/ 1164040 h 2152650"/>
              <a:gd name="connsiteX2953" fmla="*/ 2056603 w 3600448"/>
              <a:gd name="connsiteY2953" fmla="*/ 1163637 h 2152650"/>
              <a:gd name="connsiteX2954" fmla="*/ 2056603 w 3600448"/>
              <a:gd name="connsiteY2954" fmla="*/ 1171257 h 2152650"/>
              <a:gd name="connsiteX2955" fmla="*/ 2049013 w 3600448"/>
              <a:gd name="connsiteY2955" fmla="*/ 1176972 h 2152650"/>
              <a:gd name="connsiteX2956" fmla="*/ 2043664 w 3600448"/>
              <a:gd name="connsiteY2956" fmla="*/ 1177612 h 2152650"/>
              <a:gd name="connsiteX2957" fmla="*/ 2049906 w 3600448"/>
              <a:gd name="connsiteY2957" fmla="*/ 1172686 h 2152650"/>
              <a:gd name="connsiteX2958" fmla="*/ 2056603 w 3600448"/>
              <a:gd name="connsiteY2958" fmla="*/ 1163637 h 2152650"/>
              <a:gd name="connsiteX2959" fmla="*/ 1978023 w 3600448"/>
              <a:gd name="connsiteY2959" fmla="*/ 1163637 h 2152650"/>
              <a:gd name="connsiteX2960" fmla="*/ 1963735 w 3600448"/>
              <a:gd name="connsiteY2960" fmla="*/ 1167606 h 2152650"/>
              <a:gd name="connsiteX2961" fmla="*/ 1978023 w 3600448"/>
              <a:gd name="connsiteY2961" fmla="*/ 1163637 h 2152650"/>
              <a:gd name="connsiteX2962" fmla="*/ 1689099 w 3600448"/>
              <a:gd name="connsiteY2962" fmla="*/ 1163637 h 2152650"/>
              <a:gd name="connsiteX2963" fmla="*/ 1673677 w 3600448"/>
              <a:gd name="connsiteY2963" fmla="*/ 1185862 h 2152650"/>
              <a:gd name="connsiteX2964" fmla="*/ 1669823 w 3600448"/>
              <a:gd name="connsiteY2964" fmla="*/ 1182158 h 2152650"/>
              <a:gd name="connsiteX2965" fmla="*/ 1662113 w 3600448"/>
              <a:gd name="connsiteY2965" fmla="*/ 1171045 h 2152650"/>
              <a:gd name="connsiteX2966" fmla="*/ 1689099 w 3600448"/>
              <a:gd name="connsiteY2966" fmla="*/ 1163637 h 2152650"/>
              <a:gd name="connsiteX2967" fmla="*/ 2222327 w 3600448"/>
              <a:gd name="connsiteY2967" fmla="*/ 1162663 h 2152650"/>
              <a:gd name="connsiteX2968" fmla="*/ 2227940 w 3600448"/>
              <a:gd name="connsiteY2968" fmla="*/ 1182687 h 2152650"/>
              <a:gd name="connsiteX2969" fmla="*/ 2220683 w 3600448"/>
              <a:gd name="connsiteY2969" fmla="*/ 1182687 h 2152650"/>
              <a:gd name="connsiteX2970" fmla="*/ 2224311 w 3600448"/>
              <a:gd name="connsiteY2970" fmla="*/ 1171734 h 2152650"/>
              <a:gd name="connsiteX2971" fmla="*/ 2209797 w 3600448"/>
              <a:gd name="connsiteY2971" fmla="*/ 1171734 h 2152650"/>
              <a:gd name="connsiteX2972" fmla="*/ 2222327 w 3600448"/>
              <a:gd name="connsiteY2972" fmla="*/ 1162663 h 2152650"/>
              <a:gd name="connsiteX2973" fmla="*/ 2659682 w 3600448"/>
              <a:gd name="connsiteY2973" fmla="*/ 1162088 h 2152650"/>
              <a:gd name="connsiteX2974" fmla="*/ 2655795 w 3600448"/>
              <a:gd name="connsiteY2974" fmla="*/ 1168400 h 2152650"/>
              <a:gd name="connsiteX2975" fmla="*/ 2658589 w 3600448"/>
              <a:gd name="connsiteY2975" fmla="*/ 1162816 h 2152650"/>
              <a:gd name="connsiteX2976" fmla="*/ 1309694 w 3600448"/>
              <a:gd name="connsiteY2976" fmla="*/ 1160991 h 2152650"/>
              <a:gd name="connsiteX2977" fmla="*/ 1305813 w 3600448"/>
              <a:gd name="connsiteY2977" fmla="*/ 1164695 h 2152650"/>
              <a:gd name="connsiteX2978" fmla="*/ 1274770 w 3600448"/>
              <a:gd name="connsiteY2978" fmla="*/ 1175808 h 2152650"/>
              <a:gd name="connsiteX2979" fmla="*/ 1309694 w 3600448"/>
              <a:gd name="connsiteY2979" fmla="*/ 1160991 h 2152650"/>
              <a:gd name="connsiteX2980" fmla="*/ 1647824 w 3600448"/>
              <a:gd name="connsiteY2980" fmla="*/ 1160462 h 2152650"/>
              <a:gd name="connsiteX2981" fmla="*/ 1640206 w 3600448"/>
              <a:gd name="connsiteY2981" fmla="*/ 1171574 h 2152650"/>
              <a:gd name="connsiteX2982" fmla="*/ 1647824 w 3600448"/>
              <a:gd name="connsiteY2982" fmla="*/ 1160462 h 2152650"/>
              <a:gd name="connsiteX2983" fmla="*/ 2075177 w 3600448"/>
              <a:gd name="connsiteY2983" fmla="*/ 1157287 h 2152650"/>
              <a:gd name="connsiteX2984" fmla="*/ 2071367 w 3600448"/>
              <a:gd name="connsiteY2984" fmla="*/ 1163637 h 2152650"/>
              <a:gd name="connsiteX2985" fmla="*/ 2063747 w 3600448"/>
              <a:gd name="connsiteY2985" fmla="*/ 1160462 h 2152650"/>
              <a:gd name="connsiteX2986" fmla="*/ 2075177 w 3600448"/>
              <a:gd name="connsiteY2986" fmla="*/ 1157287 h 2152650"/>
              <a:gd name="connsiteX2987" fmla="*/ 290778 w 3600448"/>
              <a:gd name="connsiteY2987" fmla="*/ 1153356 h 2152650"/>
              <a:gd name="connsiteX2988" fmla="*/ 297075 w 3600448"/>
              <a:gd name="connsiteY2988" fmla="*/ 1154656 h 2152650"/>
              <a:gd name="connsiteX2989" fmla="*/ 296837 w 3600448"/>
              <a:gd name="connsiteY2989" fmla="*/ 1156146 h 2152650"/>
              <a:gd name="connsiteX2990" fmla="*/ 290778 w 3600448"/>
              <a:gd name="connsiteY2990" fmla="*/ 1153356 h 2152650"/>
              <a:gd name="connsiteX2991" fmla="*/ 2528885 w 3600448"/>
              <a:gd name="connsiteY2991" fmla="*/ 1152525 h 2152650"/>
              <a:gd name="connsiteX2992" fmla="*/ 2539998 w 3600448"/>
              <a:gd name="connsiteY2992" fmla="*/ 1152525 h 2152650"/>
              <a:gd name="connsiteX2993" fmla="*/ 2525710 w 3600448"/>
              <a:gd name="connsiteY2993" fmla="*/ 1160462 h 2152650"/>
              <a:gd name="connsiteX2994" fmla="*/ 2611435 w 3600448"/>
              <a:gd name="connsiteY2994" fmla="*/ 1149668 h 2152650"/>
              <a:gd name="connsiteX2995" fmla="*/ 2581272 w 3600448"/>
              <a:gd name="connsiteY2995" fmla="*/ 1163637 h 2152650"/>
              <a:gd name="connsiteX2996" fmla="*/ 2611435 w 3600448"/>
              <a:gd name="connsiteY2996" fmla="*/ 1149668 h 2152650"/>
              <a:gd name="connsiteX2997" fmla="*/ 1636714 w 3600448"/>
              <a:gd name="connsiteY2997" fmla="*/ 1149350 h 2152650"/>
              <a:gd name="connsiteX2998" fmla="*/ 1647825 w 3600448"/>
              <a:gd name="connsiteY2998" fmla="*/ 1152525 h 2152650"/>
              <a:gd name="connsiteX2999" fmla="*/ 1636714 w 3600448"/>
              <a:gd name="connsiteY2999" fmla="*/ 1152525 h 2152650"/>
              <a:gd name="connsiteX3000" fmla="*/ 1615917 w 3600448"/>
              <a:gd name="connsiteY3000" fmla="*/ 1149211 h 2152650"/>
              <a:gd name="connsiteX3001" fmla="*/ 1628776 w 3600448"/>
              <a:gd name="connsiteY3001" fmla="*/ 1160462 h 2152650"/>
              <a:gd name="connsiteX3002" fmla="*/ 1617347 w 3600448"/>
              <a:gd name="connsiteY3002" fmla="*/ 1156652 h 2152650"/>
              <a:gd name="connsiteX3003" fmla="*/ 1609724 w 3600448"/>
              <a:gd name="connsiteY3003" fmla="*/ 1152842 h 2152650"/>
              <a:gd name="connsiteX3004" fmla="*/ 1615917 w 3600448"/>
              <a:gd name="connsiteY3004" fmla="*/ 1149211 h 2152650"/>
              <a:gd name="connsiteX3005" fmla="*/ 2331837 w 3600448"/>
              <a:gd name="connsiteY3005" fmla="*/ 1146175 h 2152650"/>
              <a:gd name="connsiteX3006" fmla="*/ 2343148 w 3600448"/>
              <a:gd name="connsiteY3006" fmla="*/ 1153583 h 2152650"/>
              <a:gd name="connsiteX3007" fmla="*/ 2328067 w 3600448"/>
              <a:gd name="connsiteY3007" fmla="*/ 1157288 h 2152650"/>
              <a:gd name="connsiteX3008" fmla="*/ 2324296 w 3600448"/>
              <a:gd name="connsiteY3008" fmla="*/ 1168400 h 2152650"/>
              <a:gd name="connsiteX3009" fmla="*/ 2312985 w 3600448"/>
              <a:gd name="connsiteY3009" fmla="*/ 1160992 h 2152650"/>
              <a:gd name="connsiteX3010" fmla="*/ 2320526 w 3600448"/>
              <a:gd name="connsiteY3010" fmla="*/ 1149879 h 2152650"/>
              <a:gd name="connsiteX3011" fmla="*/ 2331837 w 3600448"/>
              <a:gd name="connsiteY3011" fmla="*/ 1146175 h 2152650"/>
              <a:gd name="connsiteX3012" fmla="*/ 348878 w 3600448"/>
              <a:gd name="connsiteY3012" fmla="*/ 1144984 h 2152650"/>
              <a:gd name="connsiteX3013" fmla="*/ 347486 w 3600448"/>
              <a:gd name="connsiteY3013" fmla="*/ 1150100 h 2152650"/>
              <a:gd name="connsiteX3014" fmla="*/ 346998 w 3600448"/>
              <a:gd name="connsiteY3014" fmla="*/ 1150216 h 2152650"/>
              <a:gd name="connsiteX3015" fmla="*/ 346788 w 3600448"/>
              <a:gd name="connsiteY3015" fmla="*/ 1149867 h 2152650"/>
              <a:gd name="connsiteX3016" fmla="*/ 348878 w 3600448"/>
              <a:gd name="connsiteY3016" fmla="*/ 1144984 h 2152650"/>
              <a:gd name="connsiteX3017" fmla="*/ 2190748 w 3600448"/>
              <a:gd name="connsiteY3017" fmla="*/ 1141412 h 2152650"/>
              <a:gd name="connsiteX3018" fmla="*/ 2187176 w 3600448"/>
              <a:gd name="connsiteY3018" fmla="*/ 1149349 h 2152650"/>
              <a:gd name="connsiteX3019" fmla="*/ 2176460 w 3600448"/>
              <a:gd name="connsiteY3019" fmla="*/ 1149349 h 2152650"/>
              <a:gd name="connsiteX3020" fmla="*/ 2190748 w 3600448"/>
              <a:gd name="connsiteY3020" fmla="*/ 1141412 h 2152650"/>
              <a:gd name="connsiteX3021" fmla="*/ 1636714 w 3600448"/>
              <a:gd name="connsiteY3021" fmla="*/ 1141412 h 2152650"/>
              <a:gd name="connsiteX3022" fmla="*/ 1639887 w 3600448"/>
              <a:gd name="connsiteY3022" fmla="*/ 1146174 h 2152650"/>
              <a:gd name="connsiteX3023" fmla="*/ 1631949 w 3600448"/>
              <a:gd name="connsiteY3023" fmla="*/ 1146174 h 2152650"/>
              <a:gd name="connsiteX3024" fmla="*/ 905462 w 3600448"/>
              <a:gd name="connsiteY3024" fmla="*/ 1141360 h 2152650"/>
              <a:gd name="connsiteX3025" fmla="*/ 912496 w 3600448"/>
              <a:gd name="connsiteY3025" fmla="*/ 1141759 h 2152650"/>
              <a:gd name="connsiteX3026" fmla="*/ 924998 w 3600448"/>
              <a:gd name="connsiteY3026" fmla="*/ 1145777 h 2152650"/>
              <a:gd name="connsiteX3027" fmla="*/ 921294 w 3600448"/>
              <a:gd name="connsiteY3027" fmla="*/ 1142206 h 2152650"/>
              <a:gd name="connsiteX3028" fmla="*/ 906940 w 3600448"/>
              <a:gd name="connsiteY3028" fmla="*/ 1141759 h 2152650"/>
              <a:gd name="connsiteX3029" fmla="*/ 1163649 w 3600448"/>
              <a:gd name="connsiteY3029" fmla="*/ 1141214 h 2152650"/>
              <a:gd name="connsiteX3030" fmla="*/ 1171586 w 3600448"/>
              <a:gd name="connsiteY3030" fmla="*/ 1142206 h 2152650"/>
              <a:gd name="connsiteX3031" fmla="*/ 1163649 w 3600448"/>
              <a:gd name="connsiteY3031" fmla="*/ 1142206 h 2152650"/>
              <a:gd name="connsiteX3032" fmla="*/ 1155711 w 3600448"/>
              <a:gd name="connsiteY3032" fmla="*/ 1146175 h 2152650"/>
              <a:gd name="connsiteX3033" fmla="*/ 1163649 w 3600448"/>
              <a:gd name="connsiteY3033" fmla="*/ 1141214 h 2152650"/>
              <a:gd name="connsiteX3034" fmla="*/ 903584 w 3600448"/>
              <a:gd name="connsiteY3034" fmla="*/ 1140853 h 2152650"/>
              <a:gd name="connsiteX3035" fmla="*/ 905462 w 3600448"/>
              <a:gd name="connsiteY3035" fmla="*/ 1141360 h 2152650"/>
              <a:gd name="connsiteX3036" fmla="*/ 903641 w 3600448"/>
              <a:gd name="connsiteY3036" fmla="*/ 1141257 h 2152650"/>
              <a:gd name="connsiteX3037" fmla="*/ 2086766 w 3600448"/>
              <a:gd name="connsiteY3037" fmla="*/ 1138237 h 2152650"/>
              <a:gd name="connsiteX3038" fmla="*/ 2074860 w 3600448"/>
              <a:gd name="connsiteY3038" fmla="*/ 1149349 h 2152650"/>
              <a:gd name="connsiteX3039" fmla="*/ 2078333 w 3600448"/>
              <a:gd name="connsiteY3039" fmla="*/ 1143793 h 2152650"/>
              <a:gd name="connsiteX3040" fmla="*/ 2078602 w 3600448"/>
              <a:gd name="connsiteY3040" fmla="*/ 1140777 h 2152650"/>
              <a:gd name="connsiteX3041" fmla="*/ 2078829 w 3600448"/>
              <a:gd name="connsiteY3041" fmla="*/ 1138237 h 2152650"/>
              <a:gd name="connsiteX3042" fmla="*/ 2078602 w 3600448"/>
              <a:gd name="connsiteY3042" fmla="*/ 1140777 h 2152650"/>
              <a:gd name="connsiteX3043" fmla="*/ 2076348 w 3600448"/>
              <a:gd name="connsiteY3043" fmla="*/ 1141478 h 2152650"/>
              <a:gd name="connsiteX3044" fmla="*/ 2074860 w 3600448"/>
              <a:gd name="connsiteY3044" fmla="*/ 1141941 h 2152650"/>
              <a:gd name="connsiteX3045" fmla="*/ 2078829 w 3600448"/>
              <a:gd name="connsiteY3045" fmla="*/ 1138237 h 2152650"/>
              <a:gd name="connsiteX3046" fmla="*/ 323860 w 3600448"/>
              <a:gd name="connsiteY3046" fmla="*/ 1136541 h 2152650"/>
              <a:gd name="connsiteX3047" fmla="*/ 324776 w 3600448"/>
              <a:gd name="connsiteY3047" fmla="*/ 1138822 h 2152650"/>
              <a:gd name="connsiteX3048" fmla="*/ 319143 w 3600448"/>
              <a:gd name="connsiteY3048" fmla="*/ 1141263 h 2152650"/>
              <a:gd name="connsiteX3049" fmla="*/ 302025 w 3600448"/>
              <a:gd name="connsiteY3049" fmla="*/ 1135203 h 2152650"/>
              <a:gd name="connsiteX3050" fmla="*/ 299853 w 3600448"/>
              <a:gd name="connsiteY3050" fmla="*/ 1140145 h 2152650"/>
              <a:gd name="connsiteX3051" fmla="*/ 298227 w 3600448"/>
              <a:gd name="connsiteY3051" fmla="*/ 1137543 h 2152650"/>
              <a:gd name="connsiteX3052" fmla="*/ 902773 w 3600448"/>
              <a:gd name="connsiteY3052" fmla="*/ 1135062 h 2152650"/>
              <a:gd name="connsiteX3053" fmla="*/ 903584 w 3600448"/>
              <a:gd name="connsiteY3053" fmla="*/ 1140853 h 2152650"/>
              <a:gd name="connsiteX3054" fmla="*/ 895364 w 3600448"/>
              <a:gd name="connsiteY3054" fmla="*/ 1138634 h 2152650"/>
              <a:gd name="connsiteX3055" fmla="*/ 902773 w 3600448"/>
              <a:gd name="connsiteY3055" fmla="*/ 1135062 h 2152650"/>
              <a:gd name="connsiteX3056" fmla="*/ 2754562 w 3600448"/>
              <a:gd name="connsiteY3056" fmla="*/ 1133217 h 2152650"/>
              <a:gd name="connsiteX3057" fmla="*/ 2752640 w 3600448"/>
              <a:gd name="connsiteY3057" fmla="*/ 1134898 h 2152650"/>
              <a:gd name="connsiteX3058" fmla="*/ 2751929 w 3600448"/>
              <a:gd name="connsiteY3058" fmla="*/ 1134387 h 2152650"/>
              <a:gd name="connsiteX3059" fmla="*/ 2753396 w 3600448"/>
              <a:gd name="connsiteY3059" fmla="*/ 1133735 h 2152650"/>
              <a:gd name="connsiteX3060" fmla="*/ 1367861 w 3600448"/>
              <a:gd name="connsiteY3060" fmla="*/ 1129080 h 2152650"/>
              <a:gd name="connsiteX3061" fmla="*/ 1371600 w 3600448"/>
              <a:gd name="connsiteY3061" fmla="*/ 1130935 h 2152650"/>
              <a:gd name="connsiteX3062" fmla="*/ 1360884 w 3600448"/>
              <a:gd name="connsiteY3062" fmla="*/ 1141413 h 2152650"/>
              <a:gd name="connsiteX3063" fmla="*/ 1357312 w 3600448"/>
              <a:gd name="connsiteY3063" fmla="*/ 1137921 h 2152650"/>
              <a:gd name="connsiteX3064" fmla="*/ 1367861 w 3600448"/>
              <a:gd name="connsiteY3064" fmla="*/ 1129080 h 2152650"/>
              <a:gd name="connsiteX3065" fmla="*/ 1660635 w 3600448"/>
              <a:gd name="connsiteY3065" fmla="*/ 1128425 h 2152650"/>
              <a:gd name="connsiteX3066" fmla="*/ 1661558 w 3600448"/>
              <a:gd name="connsiteY3066" fmla="*/ 1128735 h 2152650"/>
              <a:gd name="connsiteX3067" fmla="*/ 1661235 w 3600448"/>
              <a:gd name="connsiteY3067" fmla="*/ 1128783 h 2152650"/>
              <a:gd name="connsiteX3068" fmla="*/ 2767539 w 3600448"/>
              <a:gd name="connsiteY3068" fmla="*/ 1127454 h 2152650"/>
              <a:gd name="connsiteX3069" fmla="*/ 2763348 w 3600448"/>
              <a:gd name="connsiteY3069" fmla="*/ 1129315 h 2152650"/>
              <a:gd name="connsiteX3070" fmla="*/ 2754562 w 3600448"/>
              <a:gd name="connsiteY3070" fmla="*/ 1133217 h 2152650"/>
              <a:gd name="connsiteX3071" fmla="*/ 2760089 w 3600448"/>
              <a:gd name="connsiteY3071" fmla="*/ 1128384 h 2152650"/>
              <a:gd name="connsiteX3072" fmla="*/ 2767539 w 3600448"/>
              <a:gd name="connsiteY3072" fmla="*/ 1127454 h 2152650"/>
              <a:gd name="connsiteX3073" fmla="*/ 1671389 w 3600448"/>
              <a:gd name="connsiteY3073" fmla="*/ 1127283 h 2152650"/>
              <a:gd name="connsiteX3074" fmla="*/ 1665888 w 3600448"/>
              <a:gd name="connsiteY3074" fmla="*/ 1130186 h 2152650"/>
              <a:gd name="connsiteX3075" fmla="*/ 1661558 w 3600448"/>
              <a:gd name="connsiteY3075" fmla="*/ 1128735 h 2152650"/>
              <a:gd name="connsiteX3076" fmla="*/ 2315560 w 3600448"/>
              <a:gd name="connsiteY3076" fmla="*/ 1126348 h 2152650"/>
              <a:gd name="connsiteX3077" fmla="*/ 2323310 w 3600448"/>
              <a:gd name="connsiteY3077" fmla="*/ 1126397 h 2152650"/>
              <a:gd name="connsiteX3078" fmla="*/ 2316374 w 3600448"/>
              <a:gd name="connsiteY3078" fmla="*/ 1127919 h 2152650"/>
              <a:gd name="connsiteX3079" fmla="*/ 2311611 w 3600448"/>
              <a:gd name="connsiteY3079" fmla="*/ 1129438 h 2152650"/>
              <a:gd name="connsiteX3080" fmla="*/ 1656117 w 3600448"/>
              <a:gd name="connsiteY3080" fmla="*/ 1125743 h 2152650"/>
              <a:gd name="connsiteX3081" fmla="*/ 1660635 w 3600448"/>
              <a:gd name="connsiteY3081" fmla="*/ 1128425 h 2152650"/>
              <a:gd name="connsiteX3082" fmla="*/ 1656117 w 3600448"/>
              <a:gd name="connsiteY3082" fmla="*/ 1126912 h 2152650"/>
              <a:gd name="connsiteX3083" fmla="*/ 1654724 w 3600448"/>
              <a:gd name="connsiteY3083" fmla="*/ 1126444 h 2152650"/>
              <a:gd name="connsiteX3084" fmla="*/ 2771772 w 3600448"/>
              <a:gd name="connsiteY3084" fmla="*/ 1123950 h 2152650"/>
              <a:gd name="connsiteX3085" fmla="*/ 2778122 w 3600448"/>
              <a:gd name="connsiteY3085" fmla="*/ 1127125 h 2152650"/>
              <a:gd name="connsiteX3086" fmla="*/ 2771772 w 3600448"/>
              <a:gd name="connsiteY3086" fmla="*/ 1127125 h 2152650"/>
              <a:gd name="connsiteX3087" fmla="*/ 2771772 w 3600448"/>
              <a:gd name="connsiteY3087" fmla="*/ 1123950 h 2152650"/>
              <a:gd name="connsiteX3088" fmla="*/ 2005010 w 3600448"/>
              <a:gd name="connsiteY3088" fmla="*/ 1123950 h 2152650"/>
              <a:gd name="connsiteX3089" fmla="*/ 2019298 w 3600448"/>
              <a:gd name="connsiteY3089" fmla="*/ 1123950 h 2152650"/>
              <a:gd name="connsiteX3090" fmla="*/ 2005010 w 3600448"/>
              <a:gd name="connsiteY3090" fmla="*/ 1130300 h 2152650"/>
              <a:gd name="connsiteX3091" fmla="*/ 1071575 w 3600448"/>
              <a:gd name="connsiteY3091" fmla="*/ 1123950 h 2152650"/>
              <a:gd name="connsiteX3092" fmla="*/ 1063638 w 3600448"/>
              <a:gd name="connsiteY3092" fmla="*/ 1135063 h 2152650"/>
              <a:gd name="connsiteX3093" fmla="*/ 1059669 w 3600448"/>
              <a:gd name="connsiteY3093" fmla="*/ 1131359 h 2152650"/>
              <a:gd name="connsiteX3094" fmla="*/ 1071575 w 3600448"/>
              <a:gd name="connsiteY3094" fmla="*/ 1123950 h 2152650"/>
              <a:gd name="connsiteX3095" fmla="*/ 2361185 w 3600448"/>
              <a:gd name="connsiteY3095" fmla="*/ 1123808 h 2152650"/>
              <a:gd name="connsiteX3096" fmla="*/ 2365262 w 3600448"/>
              <a:gd name="connsiteY3096" fmla="*/ 1127454 h 2152650"/>
              <a:gd name="connsiteX3097" fmla="*/ 2346638 w 3600448"/>
              <a:gd name="connsiteY3097" fmla="*/ 1131176 h 2152650"/>
              <a:gd name="connsiteX3098" fmla="*/ 2365262 w 3600448"/>
              <a:gd name="connsiteY3098" fmla="*/ 1134898 h 2152650"/>
              <a:gd name="connsiteX3099" fmla="*/ 2368987 w 3600448"/>
              <a:gd name="connsiteY3099" fmla="*/ 1138621 h 2152650"/>
              <a:gd name="connsiteX3100" fmla="*/ 2350363 w 3600448"/>
              <a:gd name="connsiteY3100" fmla="*/ 1138621 h 2152650"/>
              <a:gd name="connsiteX3101" fmla="*/ 2354088 w 3600448"/>
              <a:gd name="connsiteY3101" fmla="*/ 1142343 h 2152650"/>
              <a:gd name="connsiteX3102" fmla="*/ 2342913 w 3600448"/>
              <a:gd name="connsiteY3102" fmla="*/ 1131176 h 2152650"/>
              <a:gd name="connsiteX3103" fmla="*/ 2350829 w 3600448"/>
              <a:gd name="connsiteY3103" fmla="*/ 1126058 h 2152650"/>
              <a:gd name="connsiteX3104" fmla="*/ 2335464 w 3600448"/>
              <a:gd name="connsiteY3104" fmla="*/ 1123731 h 2152650"/>
              <a:gd name="connsiteX3105" fmla="*/ 2325905 w 3600448"/>
              <a:gd name="connsiteY3105" fmla="*/ 1126414 h 2152650"/>
              <a:gd name="connsiteX3106" fmla="*/ 2323310 w 3600448"/>
              <a:gd name="connsiteY3106" fmla="*/ 1126397 h 2152650"/>
              <a:gd name="connsiteX3107" fmla="*/ 2841226 w 3600448"/>
              <a:gd name="connsiteY3107" fmla="*/ 1122957 h 2152650"/>
              <a:gd name="connsiteX3108" fmla="*/ 2849560 w 3600448"/>
              <a:gd name="connsiteY3108" fmla="*/ 1130829 h 2152650"/>
              <a:gd name="connsiteX3109" fmla="*/ 2823631 w 3600448"/>
              <a:gd name="connsiteY3109" fmla="*/ 1141941 h 2152650"/>
              <a:gd name="connsiteX3110" fmla="*/ 2816223 w 3600448"/>
              <a:gd name="connsiteY3110" fmla="*/ 1130829 h 2152650"/>
              <a:gd name="connsiteX3111" fmla="*/ 2834743 w 3600448"/>
              <a:gd name="connsiteY3111" fmla="*/ 1127124 h 2152650"/>
              <a:gd name="connsiteX3112" fmla="*/ 2827335 w 3600448"/>
              <a:gd name="connsiteY3112" fmla="*/ 1123420 h 2152650"/>
              <a:gd name="connsiteX3113" fmla="*/ 2841226 w 3600448"/>
              <a:gd name="connsiteY3113" fmla="*/ 1122957 h 2152650"/>
              <a:gd name="connsiteX3114" fmla="*/ 1886747 w 3600448"/>
              <a:gd name="connsiteY3114" fmla="*/ 1119119 h 2152650"/>
              <a:gd name="connsiteX3115" fmla="*/ 1888548 w 3600448"/>
              <a:gd name="connsiteY3115" fmla="*/ 1119119 h 2152650"/>
              <a:gd name="connsiteX3116" fmla="*/ 1889944 w 3600448"/>
              <a:gd name="connsiteY3116" fmla="*/ 1119119 h 2152650"/>
              <a:gd name="connsiteX3117" fmla="*/ 1882499 w 3600448"/>
              <a:gd name="connsiteY3117" fmla="*/ 1122846 h 2152650"/>
              <a:gd name="connsiteX3118" fmla="*/ 2357388 w 3600448"/>
              <a:gd name="connsiteY3118" fmla="*/ 1117511 h 2152650"/>
              <a:gd name="connsiteX3119" fmla="*/ 2360606 w 3600448"/>
              <a:gd name="connsiteY3119" fmla="*/ 1122335 h 2152650"/>
              <a:gd name="connsiteX3120" fmla="*/ 2361537 w 3600448"/>
              <a:gd name="connsiteY3120" fmla="*/ 1123731 h 2152650"/>
              <a:gd name="connsiteX3121" fmla="*/ 2361185 w 3600448"/>
              <a:gd name="connsiteY3121" fmla="*/ 1123808 h 2152650"/>
              <a:gd name="connsiteX3122" fmla="*/ 2356416 w 3600448"/>
              <a:gd name="connsiteY3122" fmla="*/ 1119543 h 2152650"/>
              <a:gd name="connsiteX3123" fmla="*/ 1663561 w 3600448"/>
              <a:gd name="connsiteY3123" fmla="*/ 1116914 h 2152650"/>
              <a:gd name="connsiteX3124" fmla="*/ 1669610 w 3600448"/>
              <a:gd name="connsiteY3124" fmla="*/ 1118961 h 2152650"/>
              <a:gd name="connsiteX3125" fmla="*/ 1667752 w 3600448"/>
              <a:gd name="connsiteY3125" fmla="*/ 1119896 h 2152650"/>
              <a:gd name="connsiteX3126" fmla="*/ 1656117 w 3600448"/>
              <a:gd name="connsiteY3126" fmla="*/ 1125743 h 2152650"/>
              <a:gd name="connsiteX3127" fmla="*/ 1650999 w 3600448"/>
              <a:gd name="connsiteY3127" fmla="*/ 1122702 h 2152650"/>
              <a:gd name="connsiteX3128" fmla="*/ 1663561 w 3600448"/>
              <a:gd name="connsiteY3128" fmla="*/ 1116914 h 2152650"/>
              <a:gd name="connsiteX3129" fmla="*/ 2547935 w 3600448"/>
              <a:gd name="connsiteY3129" fmla="*/ 1116409 h 2152650"/>
              <a:gd name="connsiteX3130" fmla="*/ 2533647 w 3600448"/>
              <a:gd name="connsiteY3130" fmla="*/ 1127124 h 2152650"/>
              <a:gd name="connsiteX3131" fmla="*/ 2547935 w 3600448"/>
              <a:gd name="connsiteY3131" fmla="*/ 1116409 h 2152650"/>
              <a:gd name="connsiteX3132" fmla="*/ 1454150 w 3600448"/>
              <a:gd name="connsiteY3132" fmla="*/ 1116012 h 2152650"/>
              <a:gd name="connsiteX3133" fmla="*/ 1446741 w 3600448"/>
              <a:gd name="connsiteY3133" fmla="*/ 1123950 h 2152650"/>
              <a:gd name="connsiteX3134" fmla="*/ 1454150 w 3600448"/>
              <a:gd name="connsiteY3134" fmla="*/ 1116012 h 2152650"/>
              <a:gd name="connsiteX3135" fmla="*/ 210610 w 3600448"/>
              <a:gd name="connsiteY3135" fmla="*/ 1116012 h 2152650"/>
              <a:gd name="connsiteX3136" fmla="*/ 214317 w 3600448"/>
              <a:gd name="connsiteY3136" fmla="*/ 1119187 h 2152650"/>
              <a:gd name="connsiteX3137" fmla="*/ 203202 w 3600448"/>
              <a:gd name="connsiteY3137" fmla="*/ 1119187 h 2152650"/>
              <a:gd name="connsiteX3138" fmla="*/ 210610 w 3600448"/>
              <a:gd name="connsiteY3138" fmla="*/ 1116012 h 2152650"/>
              <a:gd name="connsiteX3139" fmla="*/ 1096974 w 3600448"/>
              <a:gd name="connsiteY3139" fmla="*/ 1112837 h 2152650"/>
              <a:gd name="connsiteX3140" fmla="*/ 1096974 w 3600448"/>
              <a:gd name="connsiteY3140" fmla="*/ 1116012 h 2152650"/>
              <a:gd name="connsiteX3141" fmla="*/ 1089565 w 3600448"/>
              <a:gd name="connsiteY3141" fmla="*/ 1119187 h 2152650"/>
              <a:gd name="connsiteX3142" fmla="*/ 1096974 w 3600448"/>
              <a:gd name="connsiteY3142" fmla="*/ 1112837 h 2152650"/>
              <a:gd name="connsiteX3143" fmla="*/ 270671 w 3600448"/>
              <a:gd name="connsiteY3143" fmla="*/ 1112837 h 2152650"/>
              <a:gd name="connsiteX3144" fmla="*/ 274639 w 3600448"/>
              <a:gd name="connsiteY3144" fmla="*/ 1119187 h 2152650"/>
              <a:gd name="connsiteX3145" fmla="*/ 266701 w 3600448"/>
              <a:gd name="connsiteY3145" fmla="*/ 1116012 h 2152650"/>
              <a:gd name="connsiteX3146" fmla="*/ 270671 w 3600448"/>
              <a:gd name="connsiteY3146" fmla="*/ 1112837 h 2152650"/>
              <a:gd name="connsiteX3147" fmla="*/ 2746035 w 3600448"/>
              <a:gd name="connsiteY3147" fmla="*/ 1111541 h 2152650"/>
              <a:gd name="connsiteX3148" fmla="*/ 2756215 w 3600448"/>
              <a:gd name="connsiteY3148" fmla="*/ 1112044 h 2152650"/>
              <a:gd name="connsiteX3149" fmla="*/ 2744785 w 3600448"/>
              <a:gd name="connsiteY3149" fmla="*/ 1115615 h 2152650"/>
              <a:gd name="connsiteX3150" fmla="*/ 2746035 w 3600448"/>
              <a:gd name="connsiteY3150" fmla="*/ 1111541 h 2152650"/>
              <a:gd name="connsiteX3151" fmla="*/ 295671 w 3600448"/>
              <a:gd name="connsiteY3151" fmla="*/ 1111091 h 2152650"/>
              <a:gd name="connsiteX3152" fmla="*/ 300550 w 3600448"/>
              <a:gd name="connsiteY3152" fmla="*/ 1111498 h 2152650"/>
              <a:gd name="connsiteX3153" fmla="*/ 307990 w 3600448"/>
              <a:gd name="connsiteY3153" fmla="*/ 1122660 h 2152650"/>
              <a:gd name="connsiteX3154" fmla="*/ 304268 w 3600448"/>
              <a:gd name="connsiteY3154" fmla="*/ 1126380 h 2152650"/>
              <a:gd name="connsiteX3155" fmla="*/ 311703 w 3600448"/>
              <a:gd name="connsiteY3155" fmla="*/ 1130101 h 2152650"/>
              <a:gd name="connsiteX3156" fmla="*/ 311703 w 3600448"/>
              <a:gd name="connsiteY3156" fmla="*/ 1137543 h 2152650"/>
              <a:gd name="connsiteX3157" fmla="*/ 304268 w 3600448"/>
              <a:gd name="connsiteY3157" fmla="*/ 1133822 h 2152650"/>
              <a:gd name="connsiteX3158" fmla="*/ 302025 w 3600448"/>
              <a:gd name="connsiteY3158" fmla="*/ 1135203 h 2152650"/>
              <a:gd name="connsiteX3159" fmla="*/ 304268 w 3600448"/>
              <a:gd name="connsiteY3159" fmla="*/ 1130101 h 2152650"/>
              <a:gd name="connsiteX3160" fmla="*/ 289384 w 3600448"/>
              <a:gd name="connsiteY3160" fmla="*/ 1118939 h 2152650"/>
              <a:gd name="connsiteX3161" fmla="*/ 295671 w 3600448"/>
              <a:gd name="connsiteY3161" fmla="*/ 1111091 h 2152650"/>
              <a:gd name="connsiteX3162" fmla="*/ 1067449 w 3600448"/>
              <a:gd name="connsiteY3162" fmla="*/ 1108710 h 2152650"/>
              <a:gd name="connsiteX3163" fmla="*/ 1077926 w 3600448"/>
              <a:gd name="connsiteY3163" fmla="*/ 1112520 h 2152650"/>
              <a:gd name="connsiteX3164" fmla="*/ 1063956 w 3600448"/>
              <a:gd name="connsiteY3164" fmla="*/ 1123950 h 2152650"/>
              <a:gd name="connsiteX3165" fmla="*/ 1067449 w 3600448"/>
              <a:gd name="connsiteY3165" fmla="*/ 1108710 h 2152650"/>
              <a:gd name="connsiteX3166" fmla="*/ 1294597 w 3600448"/>
              <a:gd name="connsiteY3166" fmla="*/ 1108382 h 2152650"/>
              <a:gd name="connsiteX3167" fmla="*/ 1297853 w 3600448"/>
              <a:gd name="connsiteY3167" fmla="*/ 1108846 h 2152650"/>
              <a:gd name="connsiteX3168" fmla="*/ 1296023 w 3600448"/>
              <a:gd name="connsiteY3168" fmla="*/ 1109344 h 2152650"/>
              <a:gd name="connsiteX3169" fmla="*/ 1294132 w 3600448"/>
              <a:gd name="connsiteY3169" fmla="*/ 1108846 h 2152650"/>
              <a:gd name="connsiteX3170" fmla="*/ 1833560 w 3600448"/>
              <a:gd name="connsiteY3170" fmla="*/ 1108075 h 2152650"/>
              <a:gd name="connsiteX3171" fmla="*/ 1833560 w 3600448"/>
              <a:gd name="connsiteY3171" fmla="*/ 1116012 h 2152650"/>
              <a:gd name="connsiteX3172" fmla="*/ 1822447 w 3600448"/>
              <a:gd name="connsiteY3172" fmla="*/ 1112837 h 2152650"/>
              <a:gd name="connsiteX3173" fmla="*/ 1492984 w 3600448"/>
              <a:gd name="connsiteY3173" fmla="*/ 1106377 h 2152650"/>
              <a:gd name="connsiteX3174" fmla="*/ 1495228 w 3600448"/>
              <a:gd name="connsiteY3174" fmla="*/ 1106957 h 2152650"/>
              <a:gd name="connsiteX3175" fmla="*/ 1494160 w 3600448"/>
              <a:gd name="connsiteY3175" fmla="*/ 1107280 h 2152650"/>
              <a:gd name="connsiteX3176" fmla="*/ 1818526 w 3600448"/>
              <a:gd name="connsiteY3176" fmla="*/ 1104900 h 2152650"/>
              <a:gd name="connsiteX3177" fmla="*/ 1822256 w 3600448"/>
              <a:gd name="connsiteY3177" fmla="*/ 1108619 h 2152650"/>
              <a:gd name="connsiteX3178" fmla="*/ 1818526 w 3600448"/>
              <a:gd name="connsiteY3178" fmla="*/ 1104900 h 2152650"/>
              <a:gd name="connsiteX3179" fmla="*/ 1807337 w 3600448"/>
              <a:gd name="connsiteY3179" fmla="*/ 1104900 h 2152650"/>
              <a:gd name="connsiteX3180" fmla="*/ 1822256 w 3600448"/>
              <a:gd name="connsiteY3180" fmla="*/ 1108619 h 2152650"/>
              <a:gd name="connsiteX3181" fmla="*/ 1811067 w 3600448"/>
              <a:gd name="connsiteY3181" fmla="*/ 1112339 h 2152650"/>
              <a:gd name="connsiteX3182" fmla="*/ 1840904 w 3600448"/>
              <a:gd name="connsiteY3182" fmla="*/ 1130935 h 2152650"/>
              <a:gd name="connsiteX3183" fmla="*/ 1825986 w 3600448"/>
              <a:gd name="connsiteY3183" fmla="*/ 1138374 h 2152650"/>
              <a:gd name="connsiteX3184" fmla="*/ 1870742 w 3600448"/>
              <a:gd name="connsiteY3184" fmla="*/ 1130935 h 2152650"/>
              <a:gd name="connsiteX3185" fmla="*/ 1859553 w 3600448"/>
              <a:gd name="connsiteY3185" fmla="*/ 1149532 h 2152650"/>
              <a:gd name="connsiteX3186" fmla="*/ 1911768 w 3600448"/>
              <a:gd name="connsiteY3186" fmla="*/ 1145812 h 2152650"/>
              <a:gd name="connsiteX3187" fmla="*/ 1937876 w 3600448"/>
              <a:gd name="connsiteY3187" fmla="*/ 1134654 h 2152650"/>
              <a:gd name="connsiteX3188" fmla="*/ 1949065 w 3600448"/>
              <a:gd name="connsiteY3188" fmla="*/ 1134654 h 2152650"/>
              <a:gd name="connsiteX3189" fmla="*/ 1941606 w 3600448"/>
              <a:gd name="connsiteY3189" fmla="*/ 1130935 h 2152650"/>
              <a:gd name="connsiteX3190" fmla="*/ 1963984 w 3600448"/>
              <a:gd name="connsiteY3190" fmla="*/ 1130935 h 2152650"/>
              <a:gd name="connsiteX3191" fmla="*/ 2005010 w 3600448"/>
              <a:gd name="connsiteY3191" fmla="*/ 1119777 h 2152650"/>
              <a:gd name="connsiteX3192" fmla="*/ 1956524 w 3600448"/>
              <a:gd name="connsiteY3192" fmla="*/ 1145812 h 2152650"/>
              <a:gd name="connsiteX3193" fmla="*/ 1967713 w 3600448"/>
              <a:gd name="connsiteY3193" fmla="*/ 1145812 h 2152650"/>
              <a:gd name="connsiteX3194" fmla="*/ 1956524 w 3600448"/>
              <a:gd name="connsiteY3194" fmla="*/ 1164409 h 2152650"/>
              <a:gd name="connsiteX3195" fmla="*/ 1930417 w 3600448"/>
              <a:gd name="connsiteY3195" fmla="*/ 1168128 h 2152650"/>
              <a:gd name="connsiteX3196" fmla="*/ 1926687 w 3600448"/>
              <a:gd name="connsiteY3196" fmla="*/ 1164409 h 2152650"/>
              <a:gd name="connsiteX3197" fmla="*/ 1949065 w 3600448"/>
              <a:gd name="connsiteY3197" fmla="*/ 1153251 h 2152650"/>
              <a:gd name="connsiteX3198" fmla="*/ 1922957 w 3600448"/>
              <a:gd name="connsiteY3198" fmla="*/ 1156970 h 2152650"/>
              <a:gd name="connsiteX3199" fmla="*/ 1922957 w 3600448"/>
              <a:gd name="connsiteY3199" fmla="*/ 1160689 h 2152650"/>
              <a:gd name="connsiteX3200" fmla="*/ 1885660 w 3600448"/>
              <a:gd name="connsiteY3200" fmla="*/ 1168128 h 2152650"/>
              <a:gd name="connsiteX3201" fmla="*/ 1893120 w 3600448"/>
              <a:gd name="connsiteY3201" fmla="*/ 1171847 h 2152650"/>
              <a:gd name="connsiteX3202" fmla="*/ 1881931 w 3600448"/>
              <a:gd name="connsiteY3202" fmla="*/ 1179286 h 2152650"/>
              <a:gd name="connsiteX3203" fmla="*/ 1881931 w 3600448"/>
              <a:gd name="connsiteY3203" fmla="*/ 1171847 h 2152650"/>
              <a:gd name="connsiteX3204" fmla="*/ 1848364 w 3600448"/>
              <a:gd name="connsiteY3204" fmla="*/ 1179286 h 2152650"/>
              <a:gd name="connsiteX3205" fmla="*/ 1859553 w 3600448"/>
              <a:gd name="connsiteY3205" fmla="*/ 1171847 h 2152650"/>
              <a:gd name="connsiteX3206" fmla="*/ 1852093 w 3600448"/>
              <a:gd name="connsiteY3206" fmla="*/ 1149532 h 2152650"/>
              <a:gd name="connsiteX3207" fmla="*/ 1796150 w 3600448"/>
              <a:gd name="connsiteY3207" fmla="*/ 1179286 h 2152650"/>
              <a:gd name="connsiteX3208" fmla="*/ 1796150 w 3600448"/>
              <a:gd name="connsiteY3208" fmla="*/ 1171847 h 2152650"/>
              <a:gd name="connsiteX3209" fmla="*/ 1770041 w 3600448"/>
              <a:gd name="connsiteY3209" fmla="*/ 1186724 h 2152650"/>
              <a:gd name="connsiteX3210" fmla="*/ 1766312 w 3600448"/>
              <a:gd name="connsiteY3210" fmla="*/ 1179286 h 2152650"/>
              <a:gd name="connsiteX3211" fmla="*/ 1758852 w 3600448"/>
              <a:gd name="connsiteY3211" fmla="*/ 1190444 h 2152650"/>
              <a:gd name="connsiteX3212" fmla="*/ 1755124 w 3600448"/>
              <a:gd name="connsiteY3212" fmla="*/ 1186724 h 2152650"/>
              <a:gd name="connsiteX3213" fmla="*/ 1762581 w 3600448"/>
              <a:gd name="connsiteY3213" fmla="*/ 1209040 h 2152650"/>
              <a:gd name="connsiteX3214" fmla="*/ 1777501 w 3600448"/>
              <a:gd name="connsiteY3214" fmla="*/ 1201602 h 2152650"/>
              <a:gd name="connsiteX3215" fmla="*/ 1770041 w 3600448"/>
              <a:gd name="connsiteY3215" fmla="*/ 1212759 h 2152650"/>
              <a:gd name="connsiteX3216" fmla="*/ 1796150 w 3600448"/>
              <a:gd name="connsiteY3216" fmla="*/ 1197882 h 2152650"/>
              <a:gd name="connsiteX3217" fmla="*/ 1811067 w 3600448"/>
              <a:gd name="connsiteY3217" fmla="*/ 1205321 h 2152650"/>
              <a:gd name="connsiteX3218" fmla="*/ 1777501 w 3600448"/>
              <a:gd name="connsiteY3218" fmla="*/ 1220198 h 2152650"/>
              <a:gd name="connsiteX3219" fmla="*/ 1743935 w 3600448"/>
              <a:gd name="connsiteY3219" fmla="*/ 1223917 h 2152650"/>
              <a:gd name="connsiteX3220" fmla="*/ 1747663 w 3600448"/>
              <a:gd name="connsiteY3220" fmla="*/ 1220198 h 2152650"/>
              <a:gd name="connsiteX3221" fmla="*/ 1729016 w 3600448"/>
              <a:gd name="connsiteY3221" fmla="*/ 1212759 h 2152650"/>
              <a:gd name="connsiteX3222" fmla="*/ 1714098 w 3600448"/>
              <a:gd name="connsiteY3222" fmla="*/ 1223917 h 2152650"/>
              <a:gd name="connsiteX3223" fmla="*/ 1721559 w 3600448"/>
              <a:gd name="connsiteY3223" fmla="*/ 1220198 h 2152650"/>
              <a:gd name="connsiteX3224" fmla="*/ 1706638 w 3600448"/>
              <a:gd name="connsiteY3224" fmla="*/ 1212759 h 2152650"/>
              <a:gd name="connsiteX3225" fmla="*/ 1702909 w 3600448"/>
              <a:gd name="connsiteY3225" fmla="*/ 1205321 h 2152650"/>
              <a:gd name="connsiteX3226" fmla="*/ 1729016 w 3600448"/>
              <a:gd name="connsiteY3226" fmla="*/ 1205321 h 2152650"/>
              <a:gd name="connsiteX3227" fmla="*/ 1773773 w 3600448"/>
              <a:gd name="connsiteY3227" fmla="*/ 1164409 h 2152650"/>
              <a:gd name="connsiteX3228" fmla="*/ 1770041 w 3600448"/>
              <a:gd name="connsiteY3228" fmla="*/ 1164409 h 2152650"/>
              <a:gd name="connsiteX3229" fmla="*/ 1788689 w 3600448"/>
              <a:gd name="connsiteY3229" fmla="*/ 1160689 h 2152650"/>
              <a:gd name="connsiteX3230" fmla="*/ 1766312 w 3600448"/>
              <a:gd name="connsiteY3230" fmla="*/ 1160689 h 2152650"/>
              <a:gd name="connsiteX3231" fmla="*/ 1732747 w 3600448"/>
              <a:gd name="connsiteY3231" fmla="*/ 1175567 h 2152650"/>
              <a:gd name="connsiteX3232" fmla="*/ 1695448 w 3600448"/>
              <a:gd name="connsiteY3232" fmla="*/ 1175567 h 2152650"/>
              <a:gd name="connsiteX3233" fmla="*/ 1717826 w 3600448"/>
              <a:gd name="connsiteY3233" fmla="*/ 1160689 h 2152650"/>
              <a:gd name="connsiteX3234" fmla="*/ 1729016 w 3600448"/>
              <a:gd name="connsiteY3234" fmla="*/ 1164409 h 2152650"/>
              <a:gd name="connsiteX3235" fmla="*/ 1725286 w 3600448"/>
              <a:gd name="connsiteY3235" fmla="*/ 1160689 h 2152650"/>
              <a:gd name="connsiteX3236" fmla="*/ 1740204 w 3600448"/>
              <a:gd name="connsiteY3236" fmla="*/ 1149532 h 2152650"/>
              <a:gd name="connsiteX3237" fmla="*/ 1702909 w 3600448"/>
              <a:gd name="connsiteY3237" fmla="*/ 1160689 h 2152650"/>
              <a:gd name="connsiteX3238" fmla="*/ 1706638 w 3600448"/>
              <a:gd name="connsiteY3238" fmla="*/ 1153251 h 2152650"/>
              <a:gd name="connsiteX3239" fmla="*/ 1732747 w 3600448"/>
              <a:gd name="connsiteY3239" fmla="*/ 1142093 h 2152650"/>
              <a:gd name="connsiteX3240" fmla="*/ 1725286 w 3600448"/>
              <a:gd name="connsiteY3240" fmla="*/ 1149532 h 2152650"/>
              <a:gd name="connsiteX3241" fmla="*/ 1740204 w 3600448"/>
              <a:gd name="connsiteY3241" fmla="*/ 1145812 h 2152650"/>
              <a:gd name="connsiteX3242" fmla="*/ 1740204 w 3600448"/>
              <a:gd name="connsiteY3242" fmla="*/ 1138374 h 2152650"/>
              <a:gd name="connsiteX3243" fmla="*/ 1770041 w 3600448"/>
              <a:gd name="connsiteY3243" fmla="*/ 1130935 h 2152650"/>
              <a:gd name="connsiteX3244" fmla="*/ 1773773 w 3600448"/>
              <a:gd name="connsiteY3244" fmla="*/ 1119777 h 2152650"/>
              <a:gd name="connsiteX3245" fmla="*/ 1807337 w 3600448"/>
              <a:gd name="connsiteY3245" fmla="*/ 1104900 h 2152650"/>
              <a:gd name="connsiteX3246" fmla="*/ 1375412 w 3600448"/>
              <a:gd name="connsiteY3246" fmla="*/ 1104900 h 2152650"/>
              <a:gd name="connsiteX3247" fmla="*/ 1383030 w 3600448"/>
              <a:gd name="connsiteY3247" fmla="*/ 1108075 h 2152650"/>
              <a:gd name="connsiteX3248" fmla="*/ 1375412 w 3600448"/>
              <a:gd name="connsiteY3248" fmla="*/ 1104900 h 2152650"/>
              <a:gd name="connsiteX3249" fmla="*/ 434991 w 3600448"/>
              <a:gd name="connsiteY3249" fmla="*/ 1104900 h 2152650"/>
              <a:gd name="connsiteX3250" fmla="*/ 457215 w 3600448"/>
              <a:gd name="connsiteY3250" fmla="*/ 1112308 h 2152650"/>
              <a:gd name="connsiteX3251" fmla="*/ 453511 w 3600448"/>
              <a:gd name="connsiteY3251" fmla="*/ 1116013 h 2152650"/>
              <a:gd name="connsiteX3252" fmla="*/ 434991 w 3600448"/>
              <a:gd name="connsiteY3252" fmla="*/ 1104900 h 2152650"/>
              <a:gd name="connsiteX3253" fmla="*/ 326511 w 3600448"/>
              <a:gd name="connsiteY3253" fmla="*/ 1104900 h 2152650"/>
              <a:gd name="connsiteX3254" fmla="*/ 341328 w 3600448"/>
              <a:gd name="connsiteY3254" fmla="*/ 1108869 h 2152650"/>
              <a:gd name="connsiteX3255" fmla="*/ 326511 w 3600448"/>
              <a:gd name="connsiteY3255" fmla="*/ 1108869 h 2152650"/>
              <a:gd name="connsiteX3256" fmla="*/ 326511 w 3600448"/>
              <a:gd name="connsiteY3256" fmla="*/ 1112837 h 2152650"/>
              <a:gd name="connsiteX3257" fmla="*/ 319104 w 3600448"/>
              <a:gd name="connsiteY3257" fmla="*/ 1112837 h 2152650"/>
              <a:gd name="connsiteX3258" fmla="*/ 326511 w 3600448"/>
              <a:gd name="connsiteY3258" fmla="*/ 1104900 h 2152650"/>
              <a:gd name="connsiteX3259" fmla="*/ 1503925 w 3600448"/>
              <a:gd name="connsiteY3259" fmla="*/ 1104612 h 2152650"/>
              <a:gd name="connsiteX3260" fmla="*/ 1502531 w 3600448"/>
              <a:gd name="connsiteY3260" fmla="*/ 1108846 h 2152650"/>
              <a:gd name="connsiteX3261" fmla="*/ 1495228 w 3600448"/>
              <a:gd name="connsiteY3261" fmla="*/ 1106957 h 2152650"/>
              <a:gd name="connsiteX3262" fmla="*/ 1499739 w 3600448"/>
              <a:gd name="connsiteY3262" fmla="*/ 1105598 h 2152650"/>
              <a:gd name="connsiteX3263" fmla="*/ 1503925 w 3600448"/>
              <a:gd name="connsiteY3263" fmla="*/ 1104612 h 2152650"/>
              <a:gd name="connsiteX3264" fmla="*/ 255916 w 3600448"/>
              <a:gd name="connsiteY3264" fmla="*/ 1102989 h 2152650"/>
              <a:gd name="connsiteX3265" fmla="*/ 252943 w 3600448"/>
              <a:gd name="connsiteY3265" fmla="*/ 1105239 h 2152650"/>
              <a:gd name="connsiteX3266" fmla="*/ 254391 w 3600448"/>
              <a:gd name="connsiteY3266" fmla="*/ 1103135 h 2152650"/>
              <a:gd name="connsiteX3267" fmla="*/ 483409 w 3600448"/>
              <a:gd name="connsiteY3267" fmla="*/ 1102419 h 2152650"/>
              <a:gd name="connsiteX3268" fmla="*/ 487379 w 3600448"/>
              <a:gd name="connsiteY3268" fmla="*/ 1108868 h 2152650"/>
              <a:gd name="connsiteX3269" fmla="*/ 479440 w 3600448"/>
              <a:gd name="connsiteY3269" fmla="*/ 1104900 h 2152650"/>
              <a:gd name="connsiteX3270" fmla="*/ 483409 w 3600448"/>
              <a:gd name="connsiteY3270" fmla="*/ 1102419 h 2152650"/>
              <a:gd name="connsiteX3271" fmla="*/ 1085861 w 3600448"/>
              <a:gd name="connsiteY3271" fmla="*/ 1101725 h 2152650"/>
              <a:gd name="connsiteX3272" fmla="*/ 1096974 w 3600448"/>
              <a:gd name="connsiteY3272" fmla="*/ 1108075 h 2152650"/>
              <a:gd name="connsiteX3273" fmla="*/ 1082689 w 3600448"/>
              <a:gd name="connsiteY3273" fmla="*/ 1104900 h 2152650"/>
              <a:gd name="connsiteX3274" fmla="*/ 877902 w 3600448"/>
              <a:gd name="connsiteY3274" fmla="*/ 1101725 h 2152650"/>
              <a:gd name="connsiteX3275" fmla="*/ 892190 w 3600448"/>
              <a:gd name="connsiteY3275" fmla="*/ 1101725 h 2152650"/>
              <a:gd name="connsiteX3276" fmla="*/ 884253 w 3600448"/>
              <a:gd name="connsiteY3276" fmla="*/ 1108075 h 2152650"/>
              <a:gd name="connsiteX3277" fmla="*/ 222254 w 3600448"/>
              <a:gd name="connsiteY3277" fmla="*/ 1101725 h 2152650"/>
              <a:gd name="connsiteX3278" fmla="*/ 227015 w 3600448"/>
              <a:gd name="connsiteY3278" fmla="*/ 1101725 h 2152650"/>
              <a:gd name="connsiteX3279" fmla="*/ 219077 w 3600448"/>
              <a:gd name="connsiteY3279" fmla="*/ 1104900 h 2152650"/>
              <a:gd name="connsiteX3280" fmla="*/ 1290410 w 3600448"/>
              <a:gd name="connsiteY3280" fmla="*/ 1101422 h 2152650"/>
              <a:gd name="connsiteX3281" fmla="*/ 1297853 w 3600448"/>
              <a:gd name="connsiteY3281" fmla="*/ 1105134 h 2152650"/>
              <a:gd name="connsiteX3282" fmla="*/ 1294597 w 3600448"/>
              <a:gd name="connsiteY3282" fmla="*/ 1108382 h 2152650"/>
              <a:gd name="connsiteX3283" fmla="*/ 1291340 w 3600448"/>
              <a:gd name="connsiteY3283" fmla="*/ 1107918 h 2152650"/>
              <a:gd name="connsiteX3284" fmla="*/ 1290410 w 3600448"/>
              <a:gd name="connsiteY3284" fmla="*/ 1101422 h 2152650"/>
              <a:gd name="connsiteX3285" fmla="*/ 2514253 w 3600448"/>
              <a:gd name="connsiteY3285" fmla="*/ 1101397 h 2152650"/>
              <a:gd name="connsiteX3286" fmla="*/ 2514253 w 3600448"/>
              <a:gd name="connsiteY3286" fmla="*/ 1120009 h 2152650"/>
              <a:gd name="connsiteX3287" fmla="*/ 2491905 w 3600448"/>
              <a:gd name="connsiteY3287" fmla="*/ 1105119 h 2152650"/>
              <a:gd name="connsiteX3288" fmla="*/ 2514253 w 3600448"/>
              <a:gd name="connsiteY3288" fmla="*/ 1101397 h 2152650"/>
              <a:gd name="connsiteX3289" fmla="*/ 2391336 w 3600448"/>
              <a:gd name="connsiteY3289" fmla="*/ 1101397 h 2152650"/>
              <a:gd name="connsiteX3290" fmla="*/ 2380161 w 3600448"/>
              <a:gd name="connsiteY3290" fmla="*/ 1105119 h 2152650"/>
              <a:gd name="connsiteX3291" fmla="*/ 2380627 w 3600448"/>
              <a:gd name="connsiteY3291" fmla="*/ 1103069 h 2152650"/>
              <a:gd name="connsiteX3292" fmla="*/ 2778023 w 3600448"/>
              <a:gd name="connsiteY3292" fmla="*/ 1101214 h 2152650"/>
              <a:gd name="connsiteX3293" fmla="*/ 2786060 w 3600448"/>
              <a:gd name="connsiteY3293" fmla="*/ 1111930 h 2152650"/>
              <a:gd name="connsiteX3294" fmla="*/ 2786060 w 3600448"/>
              <a:gd name="connsiteY3294" fmla="*/ 1119187 h 2152650"/>
              <a:gd name="connsiteX3295" fmla="*/ 2771772 w 3600448"/>
              <a:gd name="connsiteY3295" fmla="*/ 1104673 h 2152650"/>
              <a:gd name="connsiteX3296" fmla="*/ 2778023 w 3600448"/>
              <a:gd name="connsiteY3296" fmla="*/ 1101214 h 2152650"/>
              <a:gd name="connsiteX3297" fmla="*/ 2510608 w 3600448"/>
              <a:gd name="connsiteY3297" fmla="*/ 1100529 h 2152650"/>
              <a:gd name="connsiteX3298" fmla="*/ 2511406 w 3600448"/>
              <a:gd name="connsiteY3298" fmla="*/ 1100719 h 2152650"/>
              <a:gd name="connsiteX3299" fmla="*/ 2510529 w 3600448"/>
              <a:gd name="connsiteY3299" fmla="*/ 1101397 h 2152650"/>
              <a:gd name="connsiteX3300" fmla="*/ 2503079 w 3600448"/>
              <a:gd name="connsiteY3300" fmla="*/ 1093952 h 2152650"/>
              <a:gd name="connsiteX3301" fmla="*/ 2514253 w 3600448"/>
              <a:gd name="connsiteY3301" fmla="*/ 1093952 h 2152650"/>
              <a:gd name="connsiteX3302" fmla="*/ 2510994 w 3600448"/>
              <a:gd name="connsiteY3302" fmla="*/ 1096278 h 2152650"/>
              <a:gd name="connsiteX3303" fmla="*/ 2510608 w 3600448"/>
              <a:gd name="connsiteY3303" fmla="*/ 1100529 h 2152650"/>
              <a:gd name="connsiteX3304" fmla="*/ 2504476 w 3600448"/>
              <a:gd name="connsiteY3304" fmla="*/ 1099070 h 2152650"/>
              <a:gd name="connsiteX3305" fmla="*/ 2503079 w 3600448"/>
              <a:gd name="connsiteY3305" fmla="*/ 1093952 h 2152650"/>
              <a:gd name="connsiteX3306" fmla="*/ 742968 w 3600448"/>
              <a:gd name="connsiteY3306" fmla="*/ 1093788 h 2152650"/>
              <a:gd name="connsiteX3307" fmla="*/ 744895 w 3600448"/>
              <a:gd name="connsiteY3307" fmla="*/ 1093788 h 2152650"/>
              <a:gd name="connsiteX3308" fmla="*/ 757172 w 3600448"/>
              <a:gd name="connsiteY3308" fmla="*/ 1093788 h 2152650"/>
              <a:gd name="connsiteX3309" fmla="*/ 750679 w 3600448"/>
              <a:gd name="connsiteY3309" fmla="*/ 1101725 h 2152650"/>
              <a:gd name="connsiteX3310" fmla="*/ 758294 w 3600448"/>
              <a:gd name="connsiteY3310" fmla="*/ 1092416 h 2152650"/>
              <a:gd name="connsiteX3311" fmla="*/ 758389 w 3600448"/>
              <a:gd name="connsiteY3311" fmla="*/ 1093788 h 2152650"/>
              <a:gd name="connsiteX3312" fmla="*/ 757172 w 3600448"/>
              <a:gd name="connsiteY3312" fmla="*/ 1093788 h 2152650"/>
              <a:gd name="connsiteX3313" fmla="*/ 1100942 w 3600448"/>
              <a:gd name="connsiteY3313" fmla="*/ 1092002 h 2152650"/>
              <a:gd name="connsiteX3314" fmla="*/ 1108086 w 3600448"/>
              <a:gd name="connsiteY3314" fmla="*/ 1092994 h 2152650"/>
              <a:gd name="connsiteX3315" fmla="*/ 1093798 w 3600448"/>
              <a:gd name="connsiteY3315" fmla="*/ 1096963 h 2152650"/>
              <a:gd name="connsiteX3316" fmla="*/ 1100942 w 3600448"/>
              <a:gd name="connsiteY3316" fmla="*/ 1092002 h 2152650"/>
              <a:gd name="connsiteX3317" fmla="*/ 483887 w 3600448"/>
              <a:gd name="connsiteY3317" fmla="*/ 1090480 h 2152650"/>
              <a:gd name="connsiteX3318" fmla="*/ 490553 w 3600448"/>
              <a:gd name="connsiteY3318" fmla="*/ 1093258 h 2152650"/>
              <a:gd name="connsiteX3319" fmla="*/ 471503 w 3600448"/>
              <a:gd name="connsiteY3319" fmla="*/ 1096962 h 2152650"/>
              <a:gd name="connsiteX3320" fmla="*/ 471503 w 3600448"/>
              <a:gd name="connsiteY3320" fmla="*/ 1093258 h 2152650"/>
              <a:gd name="connsiteX3321" fmla="*/ 483887 w 3600448"/>
              <a:gd name="connsiteY3321" fmla="*/ 1090480 h 2152650"/>
              <a:gd name="connsiteX3322" fmla="*/ 2859739 w 3600448"/>
              <a:gd name="connsiteY3322" fmla="*/ 1089678 h 2152650"/>
              <a:gd name="connsiteX3323" fmla="*/ 2874960 w 3600448"/>
              <a:gd name="connsiteY3323" fmla="*/ 1097492 h 2152650"/>
              <a:gd name="connsiteX3324" fmla="*/ 2849704 w 3600448"/>
              <a:gd name="connsiteY3324" fmla="*/ 1108604 h 2152650"/>
              <a:gd name="connsiteX3325" fmla="*/ 2849704 w 3600448"/>
              <a:gd name="connsiteY3325" fmla="*/ 1116012 h 2152650"/>
              <a:gd name="connsiteX3326" fmla="*/ 2835272 w 3600448"/>
              <a:gd name="connsiteY3326" fmla="*/ 1104900 h 2152650"/>
              <a:gd name="connsiteX3327" fmla="*/ 2853312 w 3600448"/>
              <a:gd name="connsiteY3327" fmla="*/ 1097492 h 2152650"/>
              <a:gd name="connsiteX3328" fmla="*/ 2849704 w 3600448"/>
              <a:gd name="connsiteY3328" fmla="*/ 1093787 h 2152650"/>
              <a:gd name="connsiteX3329" fmla="*/ 2859739 w 3600448"/>
              <a:gd name="connsiteY3329" fmla="*/ 1089678 h 2152650"/>
              <a:gd name="connsiteX3330" fmla="*/ 2120580 w 3600448"/>
              <a:gd name="connsiteY3330" fmla="*/ 1089025 h 2152650"/>
              <a:gd name="connsiteX3331" fmla="*/ 2124390 w 3600448"/>
              <a:gd name="connsiteY3331" fmla="*/ 1096962 h 2152650"/>
              <a:gd name="connsiteX3332" fmla="*/ 2120580 w 3600448"/>
              <a:gd name="connsiteY3332" fmla="*/ 1089025 h 2152650"/>
              <a:gd name="connsiteX3333" fmla="*/ 1740335 w 3600448"/>
              <a:gd name="connsiteY3333" fmla="*/ 1089025 h 2152650"/>
              <a:gd name="connsiteX3334" fmla="*/ 1744058 w 3600448"/>
              <a:gd name="connsiteY3334" fmla="*/ 1100251 h 2152650"/>
              <a:gd name="connsiteX3335" fmla="*/ 1729170 w 3600448"/>
              <a:gd name="connsiteY3335" fmla="*/ 1133928 h 2152650"/>
              <a:gd name="connsiteX3336" fmla="*/ 1703114 w 3600448"/>
              <a:gd name="connsiteY3336" fmla="*/ 1130186 h 2152650"/>
              <a:gd name="connsiteX3337" fmla="*/ 1703114 w 3600448"/>
              <a:gd name="connsiteY3337" fmla="*/ 1118961 h 2152650"/>
              <a:gd name="connsiteX3338" fmla="*/ 1695667 w 3600448"/>
              <a:gd name="connsiteY3338" fmla="*/ 1122702 h 2152650"/>
              <a:gd name="connsiteX3339" fmla="*/ 1695667 w 3600448"/>
              <a:gd name="connsiteY3339" fmla="*/ 1137670 h 2152650"/>
              <a:gd name="connsiteX3340" fmla="*/ 1680780 w 3600448"/>
              <a:gd name="connsiteY3340" fmla="*/ 1137670 h 2152650"/>
              <a:gd name="connsiteX3341" fmla="*/ 1688222 w 3600448"/>
              <a:gd name="connsiteY3341" fmla="*/ 1130186 h 2152650"/>
              <a:gd name="connsiteX3342" fmla="*/ 1677055 w 3600448"/>
              <a:gd name="connsiteY3342" fmla="*/ 1126444 h 2152650"/>
              <a:gd name="connsiteX3343" fmla="*/ 1671389 w 3600448"/>
              <a:gd name="connsiteY3343" fmla="*/ 1127283 h 2152650"/>
              <a:gd name="connsiteX3344" fmla="*/ 1693343 w 3600448"/>
              <a:gd name="connsiteY3344" fmla="*/ 1115686 h 2152650"/>
              <a:gd name="connsiteX3345" fmla="*/ 1718002 w 3600448"/>
              <a:gd name="connsiteY3345" fmla="*/ 1092767 h 2152650"/>
              <a:gd name="connsiteX3346" fmla="*/ 1740335 w 3600448"/>
              <a:gd name="connsiteY3346" fmla="*/ 1089025 h 2152650"/>
              <a:gd name="connsiteX3347" fmla="*/ 757915 w 3600448"/>
              <a:gd name="connsiteY3347" fmla="*/ 1086951 h 2152650"/>
              <a:gd name="connsiteX3348" fmla="*/ 760438 w 3600448"/>
              <a:gd name="connsiteY3348" fmla="*/ 1087772 h 2152650"/>
              <a:gd name="connsiteX3349" fmla="*/ 758389 w 3600448"/>
              <a:gd name="connsiteY3349" fmla="*/ 1092299 h 2152650"/>
              <a:gd name="connsiteX3350" fmla="*/ 758294 w 3600448"/>
              <a:gd name="connsiteY3350" fmla="*/ 1092416 h 2152650"/>
              <a:gd name="connsiteX3351" fmla="*/ 516749 w 3600448"/>
              <a:gd name="connsiteY3351" fmla="*/ 1086644 h 2152650"/>
              <a:gd name="connsiteX3352" fmla="*/ 520716 w 3600448"/>
              <a:gd name="connsiteY3352" fmla="*/ 1089025 h 2152650"/>
              <a:gd name="connsiteX3353" fmla="*/ 512778 w 3600448"/>
              <a:gd name="connsiteY3353" fmla="*/ 1089025 h 2152650"/>
              <a:gd name="connsiteX3354" fmla="*/ 516749 w 3600448"/>
              <a:gd name="connsiteY3354" fmla="*/ 1086644 h 2152650"/>
              <a:gd name="connsiteX3355" fmla="*/ 365976 w 3600448"/>
              <a:gd name="connsiteY3355" fmla="*/ 1086114 h 2152650"/>
              <a:gd name="connsiteX3356" fmla="*/ 370812 w 3600448"/>
              <a:gd name="connsiteY3356" fmla="*/ 1087041 h 2152650"/>
              <a:gd name="connsiteX3357" fmla="*/ 385779 w 3600448"/>
              <a:gd name="connsiteY3357" fmla="*/ 1089025 h 2152650"/>
              <a:gd name="connsiteX3358" fmla="*/ 367640 w 3600448"/>
              <a:gd name="connsiteY3358" fmla="*/ 1089025 h 2152650"/>
              <a:gd name="connsiteX3359" fmla="*/ 1778001 w 3600448"/>
              <a:gd name="connsiteY3359" fmla="*/ 1085850 h 2152650"/>
              <a:gd name="connsiteX3360" fmla="*/ 1763713 w 3600448"/>
              <a:gd name="connsiteY3360" fmla="*/ 1093258 h 2152650"/>
              <a:gd name="connsiteX3361" fmla="*/ 1778001 w 3600448"/>
              <a:gd name="connsiteY3361" fmla="*/ 1085850 h 2152650"/>
              <a:gd name="connsiteX3362" fmla="*/ 1755244 w 3600448"/>
              <a:gd name="connsiteY3362" fmla="*/ 1085850 h 2152650"/>
              <a:gd name="connsiteX3363" fmla="*/ 1755244 w 3600448"/>
              <a:gd name="connsiteY3363" fmla="*/ 1096962 h 2152650"/>
              <a:gd name="connsiteX3364" fmla="*/ 1747838 w 3600448"/>
              <a:gd name="connsiteY3364" fmla="*/ 1096962 h 2152650"/>
              <a:gd name="connsiteX3365" fmla="*/ 1755244 w 3600448"/>
              <a:gd name="connsiteY3365" fmla="*/ 1085850 h 2152650"/>
              <a:gd name="connsiteX3366" fmla="*/ 754534 w 3600448"/>
              <a:gd name="connsiteY3366" fmla="*/ 1085850 h 2152650"/>
              <a:gd name="connsiteX3367" fmla="*/ 757908 w 3600448"/>
              <a:gd name="connsiteY3367" fmla="*/ 1086842 h 2152650"/>
              <a:gd name="connsiteX3368" fmla="*/ 757915 w 3600448"/>
              <a:gd name="connsiteY3368" fmla="*/ 1086951 h 2152650"/>
              <a:gd name="connsiteX3369" fmla="*/ 554053 w 3600448"/>
              <a:gd name="connsiteY3369" fmla="*/ 1085850 h 2152650"/>
              <a:gd name="connsiteX3370" fmla="*/ 557232 w 3600448"/>
              <a:gd name="connsiteY3370" fmla="*/ 1089025 h 2152650"/>
              <a:gd name="connsiteX3371" fmla="*/ 549290 w 3600448"/>
              <a:gd name="connsiteY3371" fmla="*/ 1093787 h 2152650"/>
              <a:gd name="connsiteX3372" fmla="*/ 1310420 w 3600448"/>
              <a:gd name="connsiteY3372" fmla="*/ 1085149 h 2152650"/>
              <a:gd name="connsiteX3373" fmla="*/ 1312552 w 3600448"/>
              <a:gd name="connsiteY3373" fmla="*/ 1089025 h 2152650"/>
              <a:gd name="connsiteX3374" fmla="*/ 1308186 w 3600448"/>
              <a:gd name="connsiteY3374" fmla="*/ 1087041 h 2152650"/>
              <a:gd name="connsiteX3375" fmla="*/ 2301941 w 3600448"/>
              <a:gd name="connsiteY3375" fmla="*/ 1082785 h 2152650"/>
              <a:gd name="connsiteX3376" fmla="*/ 2305666 w 3600448"/>
              <a:gd name="connsiteY3376" fmla="*/ 1082785 h 2152650"/>
              <a:gd name="connsiteX3377" fmla="*/ 2305300 w 3600448"/>
              <a:gd name="connsiteY3377" fmla="*/ 1083053 h 2152650"/>
              <a:gd name="connsiteX3378" fmla="*/ 2198562 w 3600448"/>
              <a:gd name="connsiteY3378" fmla="*/ 1082675 h 2152650"/>
              <a:gd name="connsiteX3379" fmla="*/ 2213216 w 3600448"/>
              <a:gd name="connsiteY3379" fmla="*/ 1094105 h 2152650"/>
              <a:gd name="connsiteX3380" fmla="*/ 2220543 w 3600448"/>
              <a:gd name="connsiteY3380" fmla="*/ 1082675 h 2152650"/>
              <a:gd name="connsiteX3381" fmla="*/ 2235197 w 3600448"/>
              <a:gd name="connsiteY3381" fmla="*/ 1086485 h 2152650"/>
              <a:gd name="connsiteX3382" fmla="*/ 2198562 w 3600448"/>
              <a:gd name="connsiteY3382" fmla="*/ 1090295 h 2152650"/>
              <a:gd name="connsiteX3383" fmla="*/ 2187572 w 3600448"/>
              <a:gd name="connsiteY3383" fmla="*/ 1097915 h 2152650"/>
              <a:gd name="connsiteX3384" fmla="*/ 2187572 w 3600448"/>
              <a:gd name="connsiteY3384" fmla="*/ 1090295 h 2152650"/>
              <a:gd name="connsiteX3385" fmla="*/ 2198562 w 3600448"/>
              <a:gd name="connsiteY3385" fmla="*/ 1082675 h 2152650"/>
              <a:gd name="connsiteX3386" fmla="*/ 1681162 w 3600448"/>
              <a:gd name="connsiteY3386" fmla="*/ 1082675 h 2152650"/>
              <a:gd name="connsiteX3387" fmla="*/ 1684736 w 3600448"/>
              <a:gd name="connsiteY3387" fmla="*/ 1089025 h 2152650"/>
              <a:gd name="connsiteX3388" fmla="*/ 1309059 w 3600448"/>
              <a:gd name="connsiteY3388" fmla="*/ 1082675 h 2152650"/>
              <a:gd name="connsiteX3389" fmla="*/ 1310587 w 3600448"/>
              <a:gd name="connsiteY3389" fmla="*/ 1085007 h 2152650"/>
              <a:gd name="connsiteX3390" fmla="*/ 1310420 w 3600448"/>
              <a:gd name="connsiteY3390" fmla="*/ 1085149 h 2152650"/>
              <a:gd name="connsiteX3391" fmla="*/ 490553 w 3600448"/>
              <a:gd name="connsiteY3391" fmla="*/ 1082675 h 2152650"/>
              <a:gd name="connsiteX3392" fmla="*/ 505562 w 3600448"/>
              <a:gd name="connsiteY3392" fmla="*/ 1082675 h 2152650"/>
              <a:gd name="connsiteX3393" fmla="*/ 505562 w 3600448"/>
              <a:gd name="connsiteY3393" fmla="*/ 1097492 h 2152650"/>
              <a:gd name="connsiteX3394" fmla="*/ 528076 w 3600448"/>
              <a:gd name="connsiteY3394" fmla="*/ 1097492 h 2152650"/>
              <a:gd name="connsiteX3395" fmla="*/ 524324 w 3600448"/>
              <a:gd name="connsiteY3395" fmla="*/ 1093788 h 2152650"/>
              <a:gd name="connsiteX3396" fmla="*/ 531829 w 3600448"/>
              <a:gd name="connsiteY3396" fmla="*/ 1101196 h 2152650"/>
              <a:gd name="connsiteX3397" fmla="*/ 505562 w 3600448"/>
              <a:gd name="connsiteY3397" fmla="*/ 1104900 h 2152650"/>
              <a:gd name="connsiteX3398" fmla="*/ 490553 w 3600448"/>
              <a:gd name="connsiteY3398" fmla="*/ 1082675 h 2152650"/>
              <a:gd name="connsiteX3399" fmla="*/ 364010 w 3600448"/>
              <a:gd name="connsiteY3399" fmla="*/ 1082675 h 2152650"/>
              <a:gd name="connsiteX3400" fmla="*/ 364463 w 3600448"/>
              <a:gd name="connsiteY3400" fmla="*/ 1083469 h 2152650"/>
              <a:gd name="connsiteX3401" fmla="*/ 365976 w 3600448"/>
              <a:gd name="connsiteY3401" fmla="*/ 1086114 h 2152650"/>
              <a:gd name="connsiteX3402" fmla="*/ 364858 w 3600448"/>
              <a:gd name="connsiteY3402" fmla="*/ 1085900 h 2152650"/>
              <a:gd name="connsiteX3403" fmla="*/ 364010 w 3600448"/>
              <a:gd name="connsiteY3403" fmla="*/ 1082675 h 2152650"/>
              <a:gd name="connsiteX3404" fmla="*/ 327042 w 3600448"/>
              <a:gd name="connsiteY3404" fmla="*/ 1082675 h 2152650"/>
              <a:gd name="connsiteX3405" fmla="*/ 327042 w 3600448"/>
              <a:gd name="connsiteY3405" fmla="*/ 1089025 h 2152650"/>
              <a:gd name="connsiteX3406" fmla="*/ 322279 w 3600448"/>
              <a:gd name="connsiteY3406" fmla="*/ 1089025 h 2152650"/>
              <a:gd name="connsiteX3407" fmla="*/ 2317747 w 3600448"/>
              <a:gd name="connsiteY3407" fmla="*/ 1077912 h 2152650"/>
              <a:gd name="connsiteX3408" fmla="*/ 2328860 w 3600448"/>
              <a:gd name="connsiteY3408" fmla="*/ 1082674 h 2152650"/>
              <a:gd name="connsiteX3409" fmla="*/ 2321451 w 3600448"/>
              <a:gd name="connsiteY3409" fmla="*/ 1082674 h 2152650"/>
              <a:gd name="connsiteX3410" fmla="*/ 2317747 w 3600448"/>
              <a:gd name="connsiteY3410" fmla="*/ 1077912 h 2152650"/>
              <a:gd name="connsiteX3411" fmla="*/ 914415 w 3600448"/>
              <a:gd name="connsiteY3411" fmla="*/ 1077912 h 2152650"/>
              <a:gd name="connsiteX3412" fmla="*/ 922352 w 3600448"/>
              <a:gd name="connsiteY3412" fmla="*/ 1077912 h 2152650"/>
              <a:gd name="connsiteX3413" fmla="*/ 914415 w 3600448"/>
              <a:gd name="connsiteY3413" fmla="*/ 1089024 h 2152650"/>
              <a:gd name="connsiteX3414" fmla="*/ 906477 w 3600448"/>
              <a:gd name="connsiteY3414" fmla="*/ 1082674 h 2152650"/>
              <a:gd name="connsiteX3415" fmla="*/ 914415 w 3600448"/>
              <a:gd name="connsiteY3415" fmla="*/ 1085849 h 2152650"/>
              <a:gd name="connsiteX3416" fmla="*/ 299781 w 3600448"/>
              <a:gd name="connsiteY3416" fmla="*/ 1077000 h 2152650"/>
              <a:gd name="connsiteX3417" fmla="*/ 315929 w 3600448"/>
              <a:gd name="connsiteY3417" fmla="*/ 1082788 h 2152650"/>
              <a:gd name="connsiteX3418" fmla="*/ 308525 w 3600448"/>
              <a:gd name="connsiteY3418" fmla="*/ 1082788 h 2152650"/>
              <a:gd name="connsiteX3419" fmla="*/ 308525 w 3600448"/>
              <a:gd name="connsiteY3419" fmla="*/ 1094014 h 2152650"/>
              <a:gd name="connsiteX3420" fmla="*/ 293691 w 3600448"/>
              <a:gd name="connsiteY3420" fmla="*/ 1090272 h 2152650"/>
              <a:gd name="connsiteX3421" fmla="*/ 304816 w 3600448"/>
              <a:gd name="connsiteY3421" fmla="*/ 1097756 h 2152650"/>
              <a:gd name="connsiteX3422" fmla="*/ 286281 w 3600448"/>
              <a:gd name="connsiteY3422" fmla="*/ 1105239 h 2152650"/>
              <a:gd name="connsiteX3423" fmla="*/ 293691 w 3600448"/>
              <a:gd name="connsiteY3423" fmla="*/ 1108981 h 2152650"/>
              <a:gd name="connsiteX3424" fmla="*/ 282577 w 3600448"/>
              <a:gd name="connsiteY3424" fmla="*/ 1105239 h 2152650"/>
              <a:gd name="connsiteX3425" fmla="*/ 282577 w 3600448"/>
              <a:gd name="connsiteY3425" fmla="*/ 1123949 h 2152650"/>
              <a:gd name="connsiteX3426" fmla="*/ 278872 w 3600448"/>
              <a:gd name="connsiteY3426" fmla="*/ 1105239 h 2152650"/>
              <a:gd name="connsiteX3427" fmla="*/ 261742 w 3600448"/>
              <a:gd name="connsiteY3427" fmla="*/ 1102433 h 2152650"/>
              <a:gd name="connsiteX3428" fmla="*/ 255916 w 3600448"/>
              <a:gd name="connsiteY3428" fmla="*/ 1102989 h 2152650"/>
              <a:gd name="connsiteX3429" fmla="*/ 260352 w 3600448"/>
              <a:gd name="connsiteY3429" fmla="*/ 1099627 h 2152650"/>
              <a:gd name="connsiteX3430" fmla="*/ 256647 w 3600448"/>
              <a:gd name="connsiteY3430" fmla="*/ 1094014 h 2152650"/>
              <a:gd name="connsiteX3431" fmla="*/ 264058 w 3600448"/>
              <a:gd name="connsiteY3431" fmla="*/ 1097756 h 2152650"/>
              <a:gd name="connsiteX3432" fmla="*/ 260352 w 3600448"/>
              <a:gd name="connsiteY3432" fmla="*/ 1090272 h 2152650"/>
              <a:gd name="connsiteX3433" fmla="*/ 264058 w 3600448"/>
              <a:gd name="connsiteY3433" fmla="*/ 1086530 h 2152650"/>
              <a:gd name="connsiteX3434" fmla="*/ 275169 w 3600448"/>
              <a:gd name="connsiteY3434" fmla="*/ 1090272 h 2152650"/>
              <a:gd name="connsiteX3435" fmla="*/ 278872 w 3600448"/>
              <a:gd name="connsiteY3435" fmla="*/ 1082788 h 2152650"/>
              <a:gd name="connsiteX3436" fmla="*/ 282577 w 3600448"/>
              <a:gd name="connsiteY3436" fmla="*/ 1090272 h 2152650"/>
              <a:gd name="connsiteX3437" fmla="*/ 297413 w 3600448"/>
              <a:gd name="connsiteY3437" fmla="*/ 1082788 h 2152650"/>
              <a:gd name="connsiteX3438" fmla="*/ 289988 w 3600448"/>
              <a:gd name="connsiteY3438" fmla="*/ 1079046 h 2152650"/>
              <a:gd name="connsiteX3439" fmla="*/ 299781 w 3600448"/>
              <a:gd name="connsiteY3439" fmla="*/ 1077000 h 2152650"/>
              <a:gd name="connsiteX3440" fmla="*/ 1881555 w 3600448"/>
              <a:gd name="connsiteY3440" fmla="*/ 1075950 h 2152650"/>
              <a:gd name="connsiteX3441" fmla="*/ 1881510 w 3600448"/>
              <a:gd name="connsiteY3441" fmla="*/ 1076314 h 2152650"/>
              <a:gd name="connsiteX3442" fmla="*/ 1875054 w 3600448"/>
              <a:gd name="connsiteY3442" fmla="*/ 1078120 h 2152650"/>
              <a:gd name="connsiteX3443" fmla="*/ 1795989 w 3600448"/>
              <a:gd name="connsiteY3443" fmla="*/ 1074737 h 2152650"/>
              <a:gd name="connsiteX3444" fmla="*/ 1814510 w 3600448"/>
              <a:gd name="connsiteY3444" fmla="*/ 1074737 h 2152650"/>
              <a:gd name="connsiteX3445" fmla="*/ 1807102 w 3600448"/>
              <a:gd name="connsiteY3445" fmla="*/ 1090158 h 2152650"/>
              <a:gd name="connsiteX3446" fmla="*/ 1781174 w 3600448"/>
              <a:gd name="connsiteY3446" fmla="*/ 1094014 h 2152650"/>
              <a:gd name="connsiteX3447" fmla="*/ 1784877 w 3600448"/>
              <a:gd name="connsiteY3447" fmla="*/ 1078592 h 2152650"/>
              <a:gd name="connsiteX3448" fmla="*/ 1792285 w 3600448"/>
              <a:gd name="connsiteY3448" fmla="*/ 1086303 h 2152650"/>
              <a:gd name="connsiteX3449" fmla="*/ 1799696 w 3600448"/>
              <a:gd name="connsiteY3449" fmla="*/ 1078592 h 2152650"/>
              <a:gd name="connsiteX3450" fmla="*/ 1795989 w 3600448"/>
              <a:gd name="connsiteY3450" fmla="*/ 1074737 h 2152650"/>
              <a:gd name="connsiteX3451" fmla="*/ 1886221 w 3600448"/>
              <a:gd name="connsiteY3451" fmla="*/ 1074393 h 2152650"/>
              <a:gd name="connsiteX3452" fmla="*/ 1889944 w 3600448"/>
              <a:gd name="connsiteY3452" fmla="*/ 1089301 h 2152650"/>
              <a:gd name="connsiteX3453" fmla="*/ 1863887 w 3600448"/>
              <a:gd name="connsiteY3453" fmla="*/ 1104210 h 2152650"/>
              <a:gd name="connsiteX3454" fmla="*/ 1886221 w 3600448"/>
              <a:gd name="connsiteY3454" fmla="*/ 1100483 h 2152650"/>
              <a:gd name="connsiteX3455" fmla="*/ 1889944 w 3600448"/>
              <a:gd name="connsiteY3455" fmla="*/ 1104210 h 2152650"/>
              <a:gd name="connsiteX3456" fmla="*/ 1904833 w 3600448"/>
              <a:gd name="connsiteY3456" fmla="*/ 1085574 h 2152650"/>
              <a:gd name="connsiteX3457" fmla="*/ 1916001 w 3600448"/>
              <a:gd name="connsiteY3457" fmla="*/ 1096756 h 2152650"/>
              <a:gd name="connsiteX3458" fmla="*/ 1938335 w 3600448"/>
              <a:gd name="connsiteY3458" fmla="*/ 1085574 h 2152650"/>
              <a:gd name="connsiteX3459" fmla="*/ 1893317 w 3600448"/>
              <a:gd name="connsiteY3459" fmla="*/ 1113353 h 2152650"/>
              <a:gd name="connsiteX3460" fmla="*/ 1886747 w 3600448"/>
              <a:gd name="connsiteY3460" fmla="*/ 1119119 h 2152650"/>
              <a:gd name="connsiteX3461" fmla="*/ 1878776 w 3600448"/>
              <a:gd name="connsiteY3461" fmla="*/ 1119119 h 2152650"/>
              <a:gd name="connsiteX3462" fmla="*/ 1886221 w 3600448"/>
              <a:gd name="connsiteY3462" fmla="*/ 1115391 h 2152650"/>
              <a:gd name="connsiteX3463" fmla="*/ 1852720 w 3600448"/>
              <a:gd name="connsiteY3463" fmla="*/ 1119119 h 2152650"/>
              <a:gd name="connsiteX3464" fmla="*/ 1863887 w 3600448"/>
              <a:gd name="connsiteY3464" fmla="*/ 1111664 h 2152650"/>
              <a:gd name="connsiteX3465" fmla="*/ 1863887 w 3600448"/>
              <a:gd name="connsiteY3465" fmla="*/ 1096756 h 2152650"/>
              <a:gd name="connsiteX3466" fmla="*/ 1886221 w 3600448"/>
              <a:gd name="connsiteY3466" fmla="*/ 1074393 h 2152650"/>
              <a:gd name="connsiteX3467" fmla="*/ 1952623 w 3600448"/>
              <a:gd name="connsiteY3467" fmla="*/ 1071562 h 2152650"/>
              <a:gd name="connsiteX3468" fmla="*/ 1949051 w 3600448"/>
              <a:gd name="connsiteY3468" fmla="*/ 1082674 h 2152650"/>
              <a:gd name="connsiteX3469" fmla="*/ 1938335 w 3600448"/>
              <a:gd name="connsiteY3469" fmla="*/ 1078970 h 2152650"/>
              <a:gd name="connsiteX3470" fmla="*/ 1952623 w 3600448"/>
              <a:gd name="connsiteY3470" fmla="*/ 1071562 h 2152650"/>
              <a:gd name="connsiteX3471" fmla="*/ 1491657 w 3600448"/>
              <a:gd name="connsiteY3471" fmla="*/ 1071562 h 2152650"/>
              <a:gd name="connsiteX3472" fmla="*/ 1491657 w 3600448"/>
              <a:gd name="connsiteY3472" fmla="*/ 1082278 h 2152650"/>
              <a:gd name="connsiteX3473" fmla="*/ 1465263 w 3600448"/>
              <a:gd name="connsiteY3473" fmla="*/ 1082278 h 2152650"/>
              <a:gd name="connsiteX3474" fmla="*/ 1491657 w 3600448"/>
              <a:gd name="connsiteY3474" fmla="*/ 1071562 h 2152650"/>
              <a:gd name="connsiteX3475" fmla="*/ 1327157 w 3600448"/>
              <a:gd name="connsiteY3475" fmla="*/ 1071562 h 2152650"/>
              <a:gd name="connsiteX3476" fmla="*/ 1323982 w 3600448"/>
              <a:gd name="connsiteY3476" fmla="*/ 1082675 h 2152650"/>
              <a:gd name="connsiteX3477" fmla="*/ 1320807 w 3600448"/>
              <a:gd name="connsiteY3477" fmla="*/ 1077912 h 2152650"/>
              <a:gd name="connsiteX3478" fmla="*/ 1323982 w 3600448"/>
              <a:gd name="connsiteY3478" fmla="*/ 1077912 h 2152650"/>
              <a:gd name="connsiteX3479" fmla="*/ 1340898 w 3600448"/>
              <a:gd name="connsiteY3479" fmla="*/ 1069281 h 2152650"/>
              <a:gd name="connsiteX3480" fmla="*/ 1349375 w 3600448"/>
              <a:gd name="connsiteY3480" fmla="*/ 1070769 h 2152650"/>
              <a:gd name="connsiteX3481" fmla="*/ 1342238 w 3600448"/>
              <a:gd name="connsiteY3481" fmla="*/ 1074738 h 2152650"/>
              <a:gd name="connsiteX3482" fmla="*/ 1342238 w 3600448"/>
              <a:gd name="connsiteY3482" fmla="*/ 1070769 h 2152650"/>
              <a:gd name="connsiteX3483" fmla="*/ 1335094 w 3600448"/>
              <a:gd name="connsiteY3483" fmla="*/ 1070769 h 2152650"/>
              <a:gd name="connsiteX3484" fmla="*/ 1340898 w 3600448"/>
              <a:gd name="connsiteY3484" fmla="*/ 1069281 h 2152650"/>
              <a:gd name="connsiteX3485" fmla="*/ 2232023 w 3600448"/>
              <a:gd name="connsiteY3485" fmla="*/ 1066800 h 2152650"/>
              <a:gd name="connsiteX3486" fmla="*/ 2228319 w 3600448"/>
              <a:gd name="connsiteY3486" fmla="*/ 1077912 h 2152650"/>
              <a:gd name="connsiteX3487" fmla="*/ 2220910 w 3600448"/>
              <a:gd name="connsiteY3487" fmla="*/ 1077912 h 2152650"/>
              <a:gd name="connsiteX3488" fmla="*/ 2232023 w 3600448"/>
              <a:gd name="connsiteY3488" fmla="*/ 1066800 h 2152650"/>
              <a:gd name="connsiteX3489" fmla="*/ 1186507 w 3600448"/>
              <a:gd name="connsiteY3489" fmla="*/ 1066800 h 2152650"/>
              <a:gd name="connsiteX3490" fmla="*/ 1196984 w 3600448"/>
              <a:gd name="connsiteY3490" fmla="*/ 1078230 h 2152650"/>
              <a:gd name="connsiteX3491" fmla="*/ 1179521 w 3600448"/>
              <a:gd name="connsiteY3491" fmla="*/ 1074420 h 2152650"/>
              <a:gd name="connsiteX3492" fmla="*/ 1186507 w 3600448"/>
              <a:gd name="connsiteY3492" fmla="*/ 1066800 h 2152650"/>
              <a:gd name="connsiteX3493" fmla="*/ 914414 w 3600448"/>
              <a:gd name="connsiteY3493" fmla="*/ 1066800 h 2152650"/>
              <a:gd name="connsiteX3494" fmla="*/ 921558 w 3600448"/>
              <a:gd name="connsiteY3494" fmla="*/ 1071562 h 2152650"/>
              <a:gd name="connsiteX3495" fmla="*/ 352441 w 3600448"/>
              <a:gd name="connsiteY3495" fmla="*/ 1066800 h 2152650"/>
              <a:gd name="connsiteX3496" fmla="*/ 357204 w 3600448"/>
              <a:gd name="connsiteY3496" fmla="*/ 1066800 h 2152650"/>
              <a:gd name="connsiteX3497" fmla="*/ 349266 w 3600448"/>
              <a:gd name="connsiteY3497" fmla="*/ 1071562 h 2152650"/>
              <a:gd name="connsiteX3498" fmla="*/ 2144886 w 3600448"/>
              <a:gd name="connsiteY3498" fmla="*/ 1065833 h 2152650"/>
              <a:gd name="connsiteX3499" fmla="*/ 2149472 w 3600448"/>
              <a:gd name="connsiteY3499" fmla="*/ 1067858 h 2152650"/>
              <a:gd name="connsiteX3500" fmla="*/ 2097456 w 3600448"/>
              <a:gd name="connsiteY3500" fmla="*/ 1093788 h 2152650"/>
              <a:gd name="connsiteX3501" fmla="*/ 2108602 w 3600448"/>
              <a:gd name="connsiteY3501" fmla="*/ 1101196 h 2152650"/>
              <a:gd name="connsiteX3502" fmla="*/ 2104887 w 3600448"/>
              <a:gd name="connsiteY3502" fmla="*/ 1112308 h 2152650"/>
              <a:gd name="connsiteX3503" fmla="*/ 2041725 w 3600448"/>
              <a:gd name="connsiteY3503" fmla="*/ 1134533 h 2152650"/>
              <a:gd name="connsiteX3504" fmla="*/ 2056586 w 3600448"/>
              <a:gd name="connsiteY3504" fmla="*/ 1149350 h 2152650"/>
              <a:gd name="connsiteX3505" fmla="*/ 2038009 w 3600448"/>
              <a:gd name="connsiteY3505" fmla="*/ 1153054 h 2152650"/>
              <a:gd name="connsiteX3506" fmla="*/ 2052871 w 3600448"/>
              <a:gd name="connsiteY3506" fmla="*/ 1145646 h 2152650"/>
              <a:gd name="connsiteX3507" fmla="*/ 2012001 w 3600448"/>
              <a:gd name="connsiteY3507" fmla="*/ 1149350 h 2152650"/>
              <a:gd name="connsiteX3508" fmla="*/ 2015717 w 3600448"/>
              <a:gd name="connsiteY3508" fmla="*/ 1156758 h 2152650"/>
              <a:gd name="connsiteX3509" fmla="*/ 1985993 w 3600448"/>
              <a:gd name="connsiteY3509" fmla="*/ 1149350 h 2152650"/>
              <a:gd name="connsiteX3510" fmla="*/ 2026863 w 3600448"/>
              <a:gd name="connsiteY3510" fmla="*/ 1123421 h 2152650"/>
              <a:gd name="connsiteX3511" fmla="*/ 2045440 w 3600448"/>
              <a:gd name="connsiteY3511" fmla="*/ 1127125 h 2152650"/>
              <a:gd name="connsiteX3512" fmla="*/ 2045440 w 3600448"/>
              <a:gd name="connsiteY3512" fmla="*/ 1108604 h 2152650"/>
              <a:gd name="connsiteX3513" fmla="*/ 2067733 w 3600448"/>
              <a:gd name="connsiteY3513" fmla="*/ 1101196 h 2152650"/>
              <a:gd name="connsiteX3514" fmla="*/ 2090025 w 3600448"/>
              <a:gd name="connsiteY3514" fmla="*/ 1090083 h 2152650"/>
              <a:gd name="connsiteX3515" fmla="*/ 2090025 w 3600448"/>
              <a:gd name="connsiteY3515" fmla="*/ 1097492 h 2152650"/>
              <a:gd name="connsiteX3516" fmla="*/ 2123464 w 3600448"/>
              <a:gd name="connsiteY3516" fmla="*/ 1071563 h 2152650"/>
              <a:gd name="connsiteX3517" fmla="*/ 2144886 w 3600448"/>
              <a:gd name="connsiteY3517" fmla="*/ 1065833 h 2152650"/>
              <a:gd name="connsiteX3518" fmla="*/ 439073 w 3600448"/>
              <a:gd name="connsiteY3518" fmla="*/ 1064088 h 2152650"/>
              <a:gd name="connsiteX3519" fmla="*/ 440474 w 3600448"/>
              <a:gd name="connsiteY3519" fmla="*/ 1065082 h 2152650"/>
              <a:gd name="connsiteX3520" fmla="*/ 452455 w 3600448"/>
              <a:gd name="connsiteY3520" fmla="*/ 1067594 h 2152650"/>
              <a:gd name="connsiteX3521" fmla="*/ 430228 w 3600448"/>
              <a:gd name="connsiteY3521" fmla="*/ 1071165 h 2152650"/>
              <a:gd name="connsiteX3522" fmla="*/ 441341 w 3600448"/>
              <a:gd name="connsiteY3522" fmla="*/ 1067594 h 2152650"/>
              <a:gd name="connsiteX3523" fmla="*/ 2239052 w 3600448"/>
              <a:gd name="connsiteY3523" fmla="*/ 1060450 h 2152650"/>
              <a:gd name="connsiteX3524" fmla="*/ 2262185 w 3600448"/>
              <a:gd name="connsiteY3524" fmla="*/ 1064154 h 2152650"/>
              <a:gd name="connsiteX3525" fmla="*/ 2246763 w 3600448"/>
              <a:gd name="connsiteY3525" fmla="*/ 1067858 h 2152650"/>
              <a:gd name="connsiteX3526" fmla="*/ 2246763 w 3600448"/>
              <a:gd name="connsiteY3526" fmla="*/ 1071562 h 2152650"/>
              <a:gd name="connsiteX3527" fmla="*/ 2239052 w 3600448"/>
              <a:gd name="connsiteY3527" fmla="*/ 1060450 h 2152650"/>
              <a:gd name="connsiteX3528" fmla="*/ 579457 w 3600448"/>
              <a:gd name="connsiteY3528" fmla="*/ 1060450 h 2152650"/>
              <a:gd name="connsiteX3529" fmla="*/ 587394 w 3600448"/>
              <a:gd name="connsiteY3529" fmla="*/ 1066800 h 2152650"/>
              <a:gd name="connsiteX3530" fmla="*/ 579457 w 3600448"/>
              <a:gd name="connsiteY3530" fmla="*/ 1060450 h 2152650"/>
              <a:gd name="connsiteX3531" fmla="*/ 501666 w 3600448"/>
              <a:gd name="connsiteY3531" fmla="*/ 1060450 h 2152650"/>
              <a:gd name="connsiteX3532" fmla="*/ 504841 w 3600448"/>
              <a:gd name="connsiteY3532" fmla="*/ 1060450 h 2152650"/>
              <a:gd name="connsiteX3533" fmla="*/ 501666 w 3600448"/>
              <a:gd name="connsiteY3533" fmla="*/ 1063625 h 2152650"/>
              <a:gd name="connsiteX3534" fmla="*/ 433937 w 3600448"/>
              <a:gd name="connsiteY3534" fmla="*/ 1060450 h 2152650"/>
              <a:gd name="connsiteX3535" fmla="*/ 439027 w 3600448"/>
              <a:gd name="connsiteY3535" fmla="*/ 1064022 h 2152650"/>
              <a:gd name="connsiteX3536" fmla="*/ 439073 w 3600448"/>
              <a:gd name="connsiteY3536" fmla="*/ 1064088 h 2152650"/>
              <a:gd name="connsiteX3537" fmla="*/ 382604 w 3600448"/>
              <a:gd name="connsiteY3537" fmla="*/ 1060450 h 2152650"/>
              <a:gd name="connsiteX3538" fmla="*/ 427053 w 3600448"/>
              <a:gd name="connsiteY3538" fmla="*/ 1089660 h 2152650"/>
              <a:gd name="connsiteX3539" fmla="*/ 401124 w 3600448"/>
              <a:gd name="connsiteY3539" fmla="*/ 1096962 h 2152650"/>
              <a:gd name="connsiteX3540" fmla="*/ 404828 w 3600448"/>
              <a:gd name="connsiteY3540" fmla="*/ 1086009 h 2152650"/>
              <a:gd name="connsiteX3541" fmla="*/ 401124 w 3600448"/>
              <a:gd name="connsiteY3541" fmla="*/ 1078706 h 2152650"/>
              <a:gd name="connsiteX3542" fmla="*/ 390012 w 3600448"/>
              <a:gd name="connsiteY3542" fmla="*/ 1086009 h 2152650"/>
              <a:gd name="connsiteX3543" fmla="*/ 378900 w 3600448"/>
              <a:gd name="connsiteY3543" fmla="*/ 1078706 h 2152650"/>
              <a:gd name="connsiteX3544" fmla="*/ 382604 w 3600448"/>
              <a:gd name="connsiteY3544" fmla="*/ 1078706 h 2152650"/>
              <a:gd name="connsiteX3545" fmla="*/ 360380 w 3600448"/>
              <a:gd name="connsiteY3545" fmla="*/ 1064101 h 2152650"/>
              <a:gd name="connsiteX3546" fmla="*/ 386314 w 3600448"/>
              <a:gd name="connsiteY3546" fmla="*/ 1064101 h 2152650"/>
              <a:gd name="connsiteX3547" fmla="*/ 382604 w 3600448"/>
              <a:gd name="connsiteY3547" fmla="*/ 1060450 h 2152650"/>
              <a:gd name="connsiteX3548" fmla="*/ 568344 w 3600448"/>
              <a:gd name="connsiteY3548" fmla="*/ 1059457 h 2152650"/>
              <a:gd name="connsiteX3549" fmla="*/ 568344 w 3600448"/>
              <a:gd name="connsiteY3549" fmla="*/ 1070768 h 2152650"/>
              <a:gd name="connsiteX3550" fmla="*/ 553400 w 3600448"/>
              <a:gd name="connsiteY3550" fmla="*/ 1074538 h 2152650"/>
              <a:gd name="connsiteX3551" fmla="*/ 557138 w 3600448"/>
              <a:gd name="connsiteY3551" fmla="*/ 1085849 h 2152650"/>
              <a:gd name="connsiteX3552" fmla="*/ 534723 w 3600448"/>
              <a:gd name="connsiteY3552" fmla="*/ 1070768 h 2152650"/>
              <a:gd name="connsiteX3553" fmla="*/ 519784 w 3600448"/>
              <a:gd name="connsiteY3553" fmla="*/ 1082079 h 2152650"/>
              <a:gd name="connsiteX3554" fmla="*/ 519784 w 3600448"/>
              <a:gd name="connsiteY3554" fmla="*/ 1066998 h 2152650"/>
              <a:gd name="connsiteX3555" fmla="*/ 568344 w 3600448"/>
              <a:gd name="connsiteY3555" fmla="*/ 1059457 h 2152650"/>
              <a:gd name="connsiteX3556" fmla="*/ 213861 w 3600448"/>
              <a:gd name="connsiteY3556" fmla="*/ 1057682 h 2152650"/>
              <a:gd name="connsiteX3557" fmla="*/ 214879 w 3600448"/>
              <a:gd name="connsiteY3557" fmla="*/ 1058230 h 2152650"/>
              <a:gd name="connsiteX3558" fmla="*/ 214359 w 3600448"/>
              <a:gd name="connsiteY3558" fmla="*/ 1058512 h 2152650"/>
              <a:gd name="connsiteX3559" fmla="*/ 1610453 w 3600448"/>
              <a:gd name="connsiteY3559" fmla="*/ 1056878 h 2152650"/>
              <a:gd name="connsiteX3560" fmla="*/ 1612317 w 3600448"/>
              <a:gd name="connsiteY3560" fmla="*/ 1057342 h 2152650"/>
              <a:gd name="connsiteX3561" fmla="*/ 1612425 w 3600448"/>
              <a:gd name="connsiteY3561" fmla="*/ 1057533 h 2152650"/>
              <a:gd name="connsiteX3562" fmla="*/ 2511422 w 3600448"/>
              <a:gd name="connsiteY3562" fmla="*/ 1055687 h 2152650"/>
              <a:gd name="connsiteX3563" fmla="*/ 2514597 w 3600448"/>
              <a:gd name="connsiteY3563" fmla="*/ 1055687 h 2152650"/>
              <a:gd name="connsiteX3564" fmla="*/ 2511422 w 3600448"/>
              <a:gd name="connsiteY3564" fmla="*/ 1063624 h 2152650"/>
              <a:gd name="connsiteX3565" fmla="*/ 746652 w 3600448"/>
              <a:gd name="connsiteY3565" fmla="*/ 1055687 h 2152650"/>
              <a:gd name="connsiteX3566" fmla="*/ 761522 w 3600448"/>
              <a:gd name="connsiteY3566" fmla="*/ 1066849 h 2152650"/>
              <a:gd name="connsiteX3567" fmla="*/ 742934 w 3600448"/>
              <a:gd name="connsiteY3567" fmla="*/ 1074291 h 2152650"/>
              <a:gd name="connsiteX3568" fmla="*/ 750369 w 3600448"/>
              <a:gd name="connsiteY3568" fmla="*/ 1081732 h 2152650"/>
              <a:gd name="connsiteX3569" fmla="*/ 739217 w 3600448"/>
              <a:gd name="connsiteY3569" fmla="*/ 1081732 h 2152650"/>
              <a:gd name="connsiteX3570" fmla="*/ 731782 w 3600448"/>
              <a:gd name="connsiteY3570" fmla="*/ 1096615 h 2152650"/>
              <a:gd name="connsiteX3571" fmla="*/ 750369 w 3600448"/>
              <a:gd name="connsiteY3571" fmla="*/ 1107777 h 2152650"/>
              <a:gd name="connsiteX3572" fmla="*/ 772674 w 3600448"/>
              <a:gd name="connsiteY3572" fmla="*/ 1085453 h 2152650"/>
              <a:gd name="connsiteX3573" fmla="*/ 761522 w 3600448"/>
              <a:gd name="connsiteY3573" fmla="*/ 1085453 h 2152650"/>
              <a:gd name="connsiteX3574" fmla="*/ 798697 w 3600448"/>
              <a:gd name="connsiteY3574" fmla="*/ 1074291 h 2152650"/>
              <a:gd name="connsiteX3575" fmla="*/ 802414 w 3600448"/>
              <a:gd name="connsiteY3575" fmla="*/ 1085453 h 2152650"/>
              <a:gd name="connsiteX3576" fmla="*/ 809849 w 3600448"/>
              <a:gd name="connsiteY3576" fmla="*/ 1078011 h 2152650"/>
              <a:gd name="connsiteX3577" fmla="*/ 843304 w 3600448"/>
              <a:gd name="connsiteY3577" fmla="*/ 1078011 h 2152650"/>
              <a:gd name="connsiteX3578" fmla="*/ 839589 w 3600448"/>
              <a:gd name="connsiteY3578" fmla="*/ 1074291 h 2152650"/>
              <a:gd name="connsiteX3579" fmla="*/ 854456 w 3600448"/>
              <a:gd name="connsiteY3579" fmla="*/ 1066849 h 2152650"/>
              <a:gd name="connsiteX3580" fmla="*/ 865608 w 3600448"/>
              <a:gd name="connsiteY3580" fmla="*/ 1074291 h 2152650"/>
              <a:gd name="connsiteX3581" fmla="*/ 910218 w 3600448"/>
              <a:gd name="connsiteY3581" fmla="*/ 1074291 h 2152650"/>
              <a:gd name="connsiteX3582" fmla="*/ 891631 w 3600448"/>
              <a:gd name="connsiteY3582" fmla="*/ 1081732 h 2152650"/>
              <a:gd name="connsiteX3583" fmla="*/ 850738 w 3600448"/>
              <a:gd name="connsiteY3583" fmla="*/ 1089173 h 2152650"/>
              <a:gd name="connsiteX3584" fmla="*/ 835872 w 3600448"/>
              <a:gd name="connsiteY3584" fmla="*/ 1107777 h 2152650"/>
              <a:gd name="connsiteX3585" fmla="*/ 813567 w 3600448"/>
              <a:gd name="connsiteY3585" fmla="*/ 1100336 h 2152650"/>
              <a:gd name="connsiteX3586" fmla="*/ 809849 w 3600448"/>
              <a:gd name="connsiteY3586" fmla="*/ 1107777 h 2152650"/>
              <a:gd name="connsiteX3587" fmla="*/ 776392 w 3600448"/>
              <a:gd name="connsiteY3587" fmla="*/ 1111498 h 2152650"/>
              <a:gd name="connsiteX3588" fmla="*/ 780109 w 3600448"/>
              <a:gd name="connsiteY3588" fmla="*/ 1115218 h 2152650"/>
              <a:gd name="connsiteX3589" fmla="*/ 750369 w 3600448"/>
              <a:gd name="connsiteY3589" fmla="*/ 1111498 h 2152650"/>
              <a:gd name="connsiteX3590" fmla="*/ 761522 w 3600448"/>
              <a:gd name="connsiteY3590" fmla="*/ 1118939 h 2152650"/>
              <a:gd name="connsiteX3591" fmla="*/ 839589 w 3600448"/>
              <a:gd name="connsiteY3591" fmla="*/ 1115218 h 2152650"/>
              <a:gd name="connsiteX3592" fmla="*/ 858174 w 3600448"/>
              <a:gd name="connsiteY3592" fmla="*/ 1126380 h 2152650"/>
              <a:gd name="connsiteX3593" fmla="*/ 873043 w 3600448"/>
              <a:gd name="connsiteY3593" fmla="*/ 1122660 h 2152650"/>
              <a:gd name="connsiteX3594" fmla="*/ 850738 w 3600448"/>
              <a:gd name="connsiteY3594" fmla="*/ 1115218 h 2152650"/>
              <a:gd name="connsiteX3595" fmla="*/ 869326 w 3600448"/>
              <a:gd name="connsiteY3595" fmla="*/ 1107777 h 2152650"/>
              <a:gd name="connsiteX3596" fmla="*/ 887913 w 3600448"/>
              <a:gd name="connsiteY3596" fmla="*/ 1122660 h 2152650"/>
              <a:gd name="connsiteX3597" fmla="*/ 832154 w 3600448"/>
              <a:gd name="connsiteY3597" fmla="*/ 1137543 h 2152650"/>
              <a:gd name="connsiteX3598" fmla="*/ 832154 w 3600448"/>
              <a:gd name="connsiteY3598" fmla="*/ 1152425 h 2152650"/>
              <a:gd name="connsiteX3599" fmla="*/ 873043 w 3600448"/>
              <a:gd name="connsiteY3599" fmla="*/ 1148705 h 2152650"/>
              <a:gd name="connsiteX3600" fmla="*/ 876761 w 3600448"/>
              <a:gd name="connsiteY3600" fmla="*/ 1141263 h 2152650"/>
              <a:gd name="connsiteX3601" fmla="*/ 891631 w 3600448"/>
              <a:gd name="connsiteY3601" fmla="*/ 1148705 h 2152650"/>
              <a:gd name="connsiteX3602" fmla="*/ 891631 w 3600448"/>
              <a:gd name="connsiteY3602" fmla="*/ 1141263 h 2152650"/>
              <a:gd name="connsiteX3603" fmla="*/ 910218 w 3600448"/>
              <a:gd name="connsiteY3603" fmla="*/ 1152425 h 2152650"/>
              <a:gd name="connsiteX3604" fmla="*/ 910218 w 3600448"/>
              <a:gd name="connsiteY3604" fmla="*/ 1159867 h 2152650"/>
              <a:gd name="connsiteX3605" fmla="*/ 873043 w 3600448"/>
              <a:gd name="connsiteY3605" fmla="*/ 1182191 h 2152650"/>
              <a:gd name="connsiteX3606" fmla="*/ 887913 w 3600448"/>
              <a:gd name="connsiteY3606" fmla="*/ 1193353 h 2152650"/>
              <a:gd name="connsiteX3607" fmla="*/ 902783 w 3600448"/>
              <a:gd name="connsiteY3607" fmla="*/ 1171029 h 2152650"/>
              <a:gd name="connsiteX3608" fmla="*/ 936240 w 3600448"/>
              <a:gd name="connsiteY3608" fmla="*/ 1159867 h 2152650"/>
              <a:gd name="connsiteX3609" fmla="*/ 943675 w 3600448"/>
              <a:gd name="connsiteY3609" fmla="*/ 1148705 h 2152650"/>
              <a:gd name="connsiteX3610" fmla="*/ 999437 w 3600448"/>
              <a:gd name="connsiteY3610" fmla="*/ 1133822 h 2152650"/>
              <a:gd name="connsiteX3611" fmla="*/ 988285 w 3600448"/>
              <a:gd name="connsiteY3611" fmla="*/ 1137543 h 2152650"/>
              <a:gd name="connsiteX3612" fmla="*/ 1018024 w 3600448"/>
              <a:gd name="connsiteY3612" fmla="*/ 1144984 h 2152650"/>
              <a:gd name="connsiteX3613" fmla="*/ 1036612 w 3600448"/>
              <a:gd name="connsiteY3613" fmla="*/ 1126380 h 2152650"/>
              <a:gd name="connsiteX3614" fmla="*/ 1047764 w 3600448"/>
              <a:gd name="connsiteY3614" fmla="*/ 1130101 h 2152650"/>
              <a:gd name="connsiteX3615" fmla="*/ 1040329 w 3600448"/>
              <a:gd name="connsiteY3615" fmla="*/ 1144984 h 2152650"/>
              <a:gd name="connsiteX3616" fmla="*/ 1018024 w 3600448"/>
              <a:gd name="connsiteY3616" fmla="*/ 1148705 h 2152650"/>
              <a:gd name="connsiteX3617" fmla="*/ 1018024 w 3600448"/>
              <a:gd name="connsiteY3617" fmla="*/ 1174750 h 2152650"/>
              <a:gd name="connsiteX3618" fmla="*/ 1006872 w 3600448"/>
              <a:gd name="connsiteY3618" fmla="*/ 1174750 h 2152650"/>
              <a:gd name="connsiteX3619" fmla="*/ 1010589 w 3600448"/>
              <a:gd name="connsiteY3619" fmla="*/ 1159867 h 2152650"/>
              <a:gd name="connsiteX3620" fmla="*/ 965980 w 3600448"/>
              <a:gd name="connsiteY3620" fmla="*/ 1178470 h 2152650"/>
              <a:gd name="connsiteX3621" fmla="*/ 954827 w 3600448"/>
              <a:gd name="connsiteY3621" fmla="*/ 1174750 h 2152650"/>
              <a:gd name="connsiteX3622" fmla="*/ 925088 w 3600448"/>
              <a:gd name="connsiteY3622" fmla="*/ 1185912 h 2152650"/>
              <a:gd name="connsiteX3623" fmla="*/ 917653 w 3600448"/>
              <a:gd name="connsiteY3623" fmla="*/ 1185912 h 2152650"/>
              <a:gd name="connsiteX3624" fmla="*/ 932523 w 3600448"/>
              <a:gd name="connsiteY3624" fmla="*/ 1197074 h 2152650"/>
              <a:gd name="connsiteX3625" fmla="*/ 899065 w 3600448"/>
              <a:gd name="connsiteY3625" fmla="*/ 1197074 h 2152650"/>
              <a:gd name="connsiteX3626" fmla="*/ 899065 w 3600448"/>
              <a:gd name="connsiteY3626" fmla="*/ 1204515 h 2152650"/>
              <a:gd name="connsiteX3627" fmla="*/ 869326 w 3600448"/>
              <a:gd name="connsiteY3627" fmla="*/ 1204515 h 2152650"/>
              <a:gd name="connsiteX3628" fmla="*/ 869326 w 3600448"/>
              <a:gd name="connsiteY3628" fmla="*/ 1197074 h 2152650"/>
              <a:gd name="connsiteX3629" fmla="*/ 839589 w 3600448"/>
              <a:gd name="connsiteY3629" fmla="*/ 1219398 h 2152650"/>
              <a:gd name="connsiteX3630" fmla="*/ 832154 w 3600448"/>
              <a:gd name="connsiteY3630" fmla="*/ 1215677 h 2152650"/>
              <a:gd name="connsiteX3631" fmla="*/ 824719 w 3600448"/>
              <a:gd name="connsiteY3631" fmla="*/ 1223119 h 2152650"/>
              <a:gd name="connsiteX3632" fmla="*/ 813567 w 3600448"/>
              <a:gd name="connsiteY3632" fmla="*/ 1219398 h 2152650"/>
              <a:gd name="connsiteX3633" fmla="*/ 835872 w 3600448"/>
              <a:gd name="connsiteY3633" fmla="*/ 1208236 h 2152650"/>
              <a:gd name="connsiteX3634" fmla="*/ 765239 w 3600448"/>
              <a:gd name="connsiteY3634" fmla="*/ 1215677 h 2152650"/>
              <a:gd name="connsiteX3635" fmla="*/ 750369 w 3600448"/>
              <a:gd name="connsiteY3635" fmla="*/ 1226839 h 2152650"/>
              <a:gd name="connsiteX3636" fmla="*/ 720629 w 3600448"/>
              <a:gd name="connsiteY3636" fmla="*/ 1226839 h 2152650"/>
              <a:gd name="connsiteX3637" fmla="*/ 716912 w 3600448"/>
              <a:gd name="connsiteY3637" fmla="*/ 1230560 h 2152650"/>
              <a:gd name="connsiteX3638" fmla="*/ 735499 w 3600448"/>
              <a:gd name="connsiteY3638" fmla="*/ 1234281 h 2152650"/>
              <a:gd name="connsiteX3639" fmla="*/ 702042 w 3600448"/>
              <a:gd name="connsiteY3639" fmla="*/ 1249164 h 2152650"/>
              <a:gd name="connsiteX3640" fmla="*/ 702042 w 3600448"/>
              <a:gd name="connsiteY3640" fmla="*/ 1249245 h 2152650"/>
              <a:gd name="connsiteX3641" fmla="*/ 700474 w 3600448"/>
              <a:gd name="connsiteY3641" fmla="*/ 1249280 h 2152650"/>
              <a:gd name="connsiteX3642" fmla="*/ 702042 w 3600448"/>
              <a:gd name="connsiteY3642" fmla="*/ 1252061 h 2152650"/>
              <a:gd name="connsiteX3643" fmla="*/ 702042 w 3600448"/>
              <a:gd name="connsiteY3643" fmla="*/ 1256605 h 2152650"/>
              <a:gd name="connsiteX3644" fmla="*/ 702506 w 3600448"/>
              <a:gd name="connsiteY3644" fmla="*/ 1252884 h 2152650"/>
              <a:gd name="connsiteX3645" fmla="*/ 702042 w 3600448"/>
              <a:gd name="connsiteY3645" fmla="*/ 1252061 h 2152650"/>
              <a:gd name="connsiteX3646" fmla="*/ 702042 w 3600448"/>
              <a:gd name="connsiteY3646" fmla="*/ 1250094 h 2152650"/>
              <a:gd name="connsiteX3647" fmla="*/ 702042 w 3600448"/>
              <a:gd name="connsiteY3647" fmla="*/ 1249245 h 2152650"/>
              <a:gd name="connsiteX3648" fmla="*/ 705759 w 3600448"/>
              <a:gd name="connsiteY3648" fmla="*/ 1249164 h 2152650"/>
              <a:gd name="connsiteX3649" fmla="*/ 728064 w 3600448"/>
              <a:gd name="connsiteY3649" fmla="*/ 1249164 h 2152650"/>
              <a:gd name="connsiteX3650" fmla="*/ 713194 w 3600448"/>
              <a:gd name="connsiteY3650" fmla="*/ 1252884 h 2152650"/>
              <a:gd name="connsiteX3651" fmla="*/ 713194 w 3600448"/>
              <a:gd name="connsiteY3651" fmla="*/ 1264047 h 2152650"/>
              <a:gd name="connsiteX3652" fmla="*/ 724347 w 3600448"/>
              <a:gd name="connsiteY3652" fmla="*/ 1267767 h 2152650"/>
              <a:gd name="connsiteX3653" fmla="*/ 720629 w 3600448"/>
              <a:gd name="connsiteY3653" fmla="*/ 1275209 h 2152650"/>
              <a:gd name="connsiteX3654" fmla="*/ 698324 w 3600448"/>
              <a:gd name="connsiteY3654" fmla="*/ 1260326 h 2152650"/>
              <a:gd name="connsiteX3655" fmla="*/ 679737 w 3600448"/>
              <a:gd name="connsiteY3655" fmla="*/ 1264047 h 2152650"/>
              <a:gd name="connsiteX3656" fmla="*/ 679737 w 3600448"/>
              <a:gd name="connsiteY3656" fmla="*/ 1252884 h 2152650"/>
              <a:gd name="connsiteX3657" fmla="*/ 694607 w 3600448"/>
              <a:gd name="connsiteY3657" fmla="*/ 1260326 h 2152650"/>
              <a:gd name="connsiteX3658" fmla="*/ 698324 w 3600448"/>
              <a:gd name="connsiteY3658" fmla="*/ 1256605 h 2152650"/>
              <a:gd name="connsiteX3659" fmla="*/ 683454 w 3600448"/>
              <a:gd name="connsiteY3659" fmla="*/ 1245443 h 2152650"/>
              <a:gd name="connsiteX3660" fmla="*/ 694607 w 3600448"/>
              <a:gd name="connsiteY3660" fmla="*/ 1245443 h 2152650"/>
              <a:gd name="connsiteX3661" fmla="*/ 687172 w 3600448"/>
              <a:gd name="connsiteY3661" fmla="*/ 1238002 h 2152650"/>
              <a:gd name="connsiteX3662" fmla="*/ 638845 w 3600448"/>
              <a:gd name="connsiteY3662" fmla="*/ 1249164 h 2152650"/>
              <a:gd name="connsiteX3663" fmla="*/ 627693 w 3600448"/>
              <a:gd name="connsiteY3663" fmla="*/ 1234281 h 2152650"/>
              <a:gd name="connsiteX3664" fmla="*/ 609105 w 3600448"/>
              <a:gd name="connsiteY3664" fmla="*/ 1245443 h 2152650"/>
              <a:gd name="connsiteX3665" fmla="*/ 612823 w 3600448"/>
              <a:gd name="connsiteY3665" fmla="*/ 1238002 h 2152650"/>
              <a:gd name="connsiteX3666" fmla="*/ 586800 w 3600448"/>
              <a:gd name="connsiteY3666" fmla="*/ 1238002 h 2152650"/>
              <a:gd name="connsiteX3667" fmla="*/ 579366 w 3600448"/>
              <a:gd name="connsiteY3667" fmla="*/ 1245443 h 2152650"/>
              <a:gd name="connsiteX3668" fmla="*/ 564496 w 3600448"/>
              <a:gd name="connsiteY3668" fmla="*/ 1230560 h 2152650"/>
              <a:gd name="connsiteX3669" fmla="*/ 557061 w 3600448"/>
              <a:gd name="connsiteY3669" fmla="*/ 1234281 h 2152650"/>
              <a:gd name="connsiteX3670" fmla="*/ 560778 w 3600448"/>
              <a:gd name="connsiteY3670" fmla="*/ 1226839 h 2152650"/>
              <a:gd name="connsiteX3671" fmla="*/ 538470 w 3600448"/>
              <a:gd name="connsiteY3671" fmla="*/ 1234281 h 2152650"/>
              <a:gd name="connsiteX3672" fmla="*/ 534753 w 3600448"/>
              <a:gd name="connsiteY3672" fmla="*/ 1219398 h 2152650"/>
              <a:gd name="connsiteX3673" fmla="*/ 519882 w 3600448"/>
              <a:gd name="connsiteY3673" fmla="*/ 1215677 h 2152650"/>
              <a:gd name="connsiteX3674" fmla="*/ 519882 w 3600448"/>
              <a:gd name="connsiteY3674" fmla="*/ 1223119 h 2152650"/>
              <a:gd name="connsiteX3675" fmla="*/ 512447 w 3600448"/>
              <a:gd name="connsiteY3675" fmla="*/ 1211957 h 2152650"/>
              <a:gd name="connsiteX3676" fmla="*/ 497578 w 3600448"/>
              <a:gd name="connsiteY3676" fmla="*/ 1211957 h 2152650"/>
              <a:gd name="connsiteX3677" fmla="*/ 490144 w 3600448"/>
              <a:gd name="connsiteY3677" fmla="*/ 1226839 h 2152650"/>
              <a:gd name="connsiteX3678" fmla="*/ 441818 w 3600448"/>
              <a:gd name="connsiteY3678" fmla="*/ 1215677 h 2152650"/>
              <a:gd name="connsiteX3679" fmla="*/ 486425 w 3600448"/>
              <a:gd name="connsiteY3679" fmla="*/ 1238002 h 2152650"/>
              <a:gd name="connsiteX3680" fmla="*/ 485964 w 3600448"/>
              <a:gd name="connsiteY3680" fmla="*/ 1237071 h 2152650"/>
              <a:gd name="connsiteX3681" fmla="*/ 482999 w 3600448"/>
              <a:gd name="connsiteY3681" fmla="*/ 1231142 h 2152650"/>
              <a:gd name="connsiteX3682" fmla="*/ 490612 w 3600448"/>
              <a:gd name="connsiteY3682" fmla="*/ 1229630 h 2152650"/>
              <a:gd name="connsiteX3683" fmla="*/ 501294 w 3600448"/>
              <a:gd name="connsiteY3683" fmla="*/ 1234281 h 2152650"/>
              <a:gd name="connsiteX3684" fmla="*/ 490144 w 3600448"/>
              <a:gd name="connsiteY3684" fmla="*/ 1241722 h 2152650"/>
              <a:gd name="connsiteX3685" fmla="*/ 475273 w 3600448"/>
              <a:gd name="connsiteY3685" fmla="*/ 1238002 h 2152650"/>
              <a:gd name="connsiteX3686" fmla="*/ 467837 w 3600448"/>
              <a:gd name="connsiteY3686" fmla="*/ 1256605 h 2152650"/>
              <a:gd name="connsiteX3687" fmla="*/ 430664 w 3600448"/>
              <a:gd name="connsiteY3687" fmla="*/ 1275209 h 2152650"/>
              <a:gd name="connsiteX3688" fmla="*/ 438102 w 3600448"/>
              <a:gd name="connsiteY3688" fmla="*/ 1252884 h 2152650"/>
              <a:gd name="connsiteX3689" fmla="*/ 460408 w 3600448"/>
              <a:gd name="connsiteY3689" fmla="*/ 1245443 h 2152650"/>
              <a:gd name="connsiteX3690" fmla="*/ 449255 w 3600448"/>
              <a:gd name="connsiteY3690" fmla="*/ 1238002 h 2152650"/>
              <a:gd name="connsiteX3691" fmla="*/ 445136 w 3600448"/>
              <a:gd name="connsiteY3691" fmla="*/ 1239831 h 2152650"/>
              <a:gd name="connsiteX3692" fmla="*/ 441409 w 3600448"/>
              <a:gd name="connsiteY3692" fmla="*/ 1238118 h 2152650"/>
              <a:gd name="connsiteX3693" fmla="*/ 415798 w 3600448"/>
              <a:gd name="connsiteY3693" fmla="*/ 1245443 h 2152650"/>
              <a:gd name="connsiteX3694" fmla="*/ 408361 w 3600448"/>
              <a:gd name="connsiteY3694" fmla="*/ 1238002 h 2152650"/>
              <a:gd name="connsiteX3695" fmla="*/ 438102 w 3600448"/>
              <a:gd name="connsiteY3695" fmla="*/ 1238002 h 2152650"/>
              <a:gd name="connsiteX3696" fmla="*/ 449255 w 3600448"/>
              <a:gd name="connsiteY3696" fmla="*/ 1230560 h 2152650"/>
              <a:gd name="connsiteX3697" fmla="*/ 415798 w 3600448"/>
              <a:gd name="connsiteY3697" fmla="*/ 1215677 h 2152650"/>
              <a:gd name="connsiteX3698" fmla="*/ 419512 w 3600448"/>
              <a:gd name="connsiteY3698" fmla="*/ 1226839 h 2152650"/>
              <a:gd name="connsiteX3699" fmla="*/ 378618 w 3600448"/>
              <a:gd name="connsiteY3699" fmla="*/ 1245443 h 2152650"/>
              <a:gd name="connsiteX3700" fmla="*/ 386055 w 3600448"/>
              <a:gd name="connsiteY3700" fmla="*/ 1234281 h 2152650"/>
              <a:gd name="connsiteX3701" fmla="*/ 360035 w 3600448"/>
              <a:gd name="connsiteY3701" fmla="*/ 1245443 h 2152650"/>
              <a:gd name="connsiteX3702" fmla="*/ 367466 w 3600448"/>
              <a:gd name="connsiteY3702" fmla="*/ 1252884 h 2152650"/>
              <a:gd name="connsiteX3703" fmla="*/ 363751 w 3600448"/>
              <a:gd name="connsiteY3703" fmla="*/ 1249164 h 2152650"/>
              <a:gd name="connsiteX3704" fmla="*/ 363751 w 3600448"/>
              <a:gd name="connsiteY3704" fmla="*/ 1260326 h 2152650"/>
              <a:gd name="connsiteX3705" fmla="*/ 352598 w 3600448"/>
              <a:gd name="connsiteY3705" fmla="*/ 1260326 h 2152650"/>
              <a:gd name="connsiteX3706" fmla="*/ 356313 w 3600448"/>
              <a:gd name="connsiteY3706" fmla="*/ 1256605 h 2152650"/>
              <a:gd name="connsiteX3707" fmla="*/ 334009 w 3600448"/>
              <a:gd name="connsiteY3707" fmla="*/ 1252884 h 2152650"/>
              <a:gd name="connsiteX3708" fmla="*/ 326573 w 3600448"/>
              <a:gd name="connsiteY3708" fmla="*/ 1245443 h 2152650"/>
              <a:gd name="connsiteX3709" fmla="*/ 326573 w 3600448"/>
              <a:gd name="connsiteY3709" fmla="*/ 1260326 h 2152650"/>
              <a:gd name="connsiteX3710" fmla="*/ 311703 w 3600448"/>
              <a:gd name="connsiteY3710" fmla="*/ 1256605 h 2152650"/>
              <a:gd name="connsiteX3711" fmla="*/ 315421 w 3600448"/>
              <a:gd name="connsiteY3711" fmla="*/ 1264047 h 2152650"/>
              <a:gd name="connsiteX3712" fmla="*/ 311703 w 3600448"/>
              <a:gd name="connsiteY3712" fmla="*/ 1260326 h 2152650"/>
              <a:gd name="connsiteX3713" fmla="*/ 300550 w 3600448"/>
              <a:gd name="connsiteY3713" fmla="*/ 1271488 h 2152650"/>
              <a:gd name="connsiteX3714" fmla="*/ 278232 w 3600448"/>
              <a:gd name="connsiteY3714" fmla="*/ 1267767 h 2152650"/>
              <a:gd name="connsiteX3715" fmla="*/ 278232 w 3600448"/>
              <a:gd name="connsiteY3715" fmla="*/ 1275209 h 2152650"/>
              <a:gd name="connsiteX3716" fmla="*/ 252209 w 3600448"/>
              <a:gd name="connsiteY3716" fmla="*/ 1271488 h 2152650"/>
              <a:gd name="connsiteX3717" fmla="*/ 248492 w 3600448"/>
              <a:gd name="connsiteY3717" fmla="*/ 1264047 h 2152650"/>
              <a:gd name="connsiteX3718" fmla="*/ 218752 w 3600448"/>
              <a:gd name="connsiteY3718" fmla="*/ 1267767 h 2152650"/>
              <a:gd name="connsiteX3719" fmla="*/ 218752 w 3600448"/>
              <a:gd name="connsiteY3719" fmla="*/ 1275209 h 2152650"/>
              <a:gd name="connsiteX3720" fmla="*/ 229904 w 3600448"/>
              <a:gd name="connsiteY3720" fmla="*/ 1271488 h 2152650"/>
              <a:gd name="connsiteX3721" fmla="*/ 229904 w 3600448"/>
              <a:gd name="connsiteY3721" fmla="*/ 1275209 h 2152650"/>
              <a:gd name="connsiteX3722" fmla="*/ 211319 w 3600448"/>
              <a:gd name="connsiteY3722" fmla="*/ 1275209 h 2152650"/>
              <a:gd name="connsiteX3723" fmla="*/ 211319 w 3600448"/>
              <a:gd name="connsiteY3723" fmla="*/ 1278929 h 2152650"/>
              <a:gd name="connsiteX3724" fmla="*/ 189015 w 3600448"/>
              <a:gd name="connsiteY3724" fmla="*/ 1275209 h 2152650"/>
              <a:gd name="connsiteX3725" fmla="*/ 189015 w 3600448"/>
              <a:gd name="connsiteY3725" fmla="*/ 1278929 h 2152650"/>
              <a:gd name="connsiteX3726" fmla="*/ 179720 w 3600448"/>
              <a:gd name="connsiteY3726" fmla="*/ 1278929 h 2152650"/>
              <a:gd name="connsiteX3727" fmla="*/ 162990 w 3600448"/>
              <a:gd name="connsiteY3727" fmla="*/ 1278929 h 2152650"/>
              <a:gd name="connsiteX3728" fmla="*/ 136969 w 3600448"/>
              <a:gd name="connsiteY3728" fmla="*/ 1282650 h 2152650"/>
              <a:gd name="connsiteX3729" fmla="*/ 144402 w 3600448"/>
              <a:gd name="connsiteY3729" fmla="*/ 1286371 h 2152650"/>
              <a:gd name="connsiteX3730" fmla="*/ 99791 w 3600448"/>
              <a:gd name="connsiteY3730" fmla="*/ 1278929 h 2152650"/>
              <a:gd name="connsiteX3731" fmla="*/ 125817 w 3600448"/>
              <a:gd name="connsiteY3731" fmla="*/ 1278929 h 2152650"/>
              <a:gd name="connsiteX3732" fmla="*/ 136969 w 3600448"/>
              <a:gd name="connsiteY3732" fmla="*/ 1267767 h 2152650"/>
              <a:gd name="connsiteX3733" fmla="*/ 174142 w 3600448"/>
              <a:gd name="connsiteY3733" fmla="*/ 1271488 h 2152650"/>
              <a:gd name="connsiteX3734" fmla="*/ 174142 w 3600448"/>
              <a:gd name="connsiteY3734" fmla="*/ 1260326 h 2152650"/>
              <a:gd name="connsiteX3735" fmla="*/ 185294 w 3600448"/>
              <a:gd name="connsiteY3735" fmla="*/ 1264047 h 2152650"/>
              <a:gd name="connsiteX3736" fmla="*/ 185294 w 3600448"/>
              <a:gd name="connsiteY3736" fmla="*/ 1256605 h 2152650"/>
              <a:gd name="connsiteX3737" fmla="*/ 196448 w 3600448"/>
              <a:gd name="connsiteY3737" fmla="*/ 1260326 h 2152650"/>
              <a:gd name="connsiteX3738" fmla="*/ 185294 w 3600448"/>
              <a:gd name="connsiteY3738" fmla="*/ 1245443 h 2152650"/>
              <a:gd name="connsiteX3739" fmla="*/ 155558 w 3600448"/>
              <a:gd name="connsiteY3739" fmla="*/ 1234281 h 2152650"/>
              <a:gd name="connsiteX3740" fmla="*/ 159273 w 3600448"/>
              <a:gd name="connsiteY3740" fmla="*/ 1245443 h 2152650"/>
              <a:gd name="connsiteX3741" fmla="*/ 136969 w 3600448"/>
              <a:gd name="connsiteY3741" fmla="*/ 1256605 h 2152650"/>
              <a:gd name="connsiteX3742" fmla="*/ 129532 w 3600448"/>
              <a:gd name="connsiteY3742" fmla="*/ 1249164 h 2152650"/>
              <a:gd name="connsiteX3743" fmla="*/ 110946 w 3600448"/>
              <a:gd name="connsiteY3743" fmla="*/ 1252884 h 2152650"/>
              <a:gd name="connsiteX3744" fmla="*/ 110946 w 3600448"/>
              <a:gd name="connsiteY3744" fmla="*/ 1256605 h 2152650"/>
              <a:gd name="connsiteX3745" fmla="*/ 96076 w 3600448"/>
              <a:gd name="connsiteY3745" fmla="*/ 1256605 h 2152650"/>
              <a:gd name="connsiteX3746" fmla="*/ 103513 w 3600448"/>
              <a:gd name="connsiteY3746" fmla="*/ 1249164 h 2152650"/>
              <a:gd name="connsiteX3747" fmla="*/ 84924 w 3600448"/>
              <a:gd name="connsiteY3747" fmla="*/ 1252884 h 2152650"/>
              <a:gd name="connsiteX3748" fmla="*/ 81208 w 3600448"/>
              <a:gd name="connsiteY3748" fmla="*/ 1267767 h 2152650"/>
              <a:gd name="connsiteX3749" fmla="*/ 96076 w 3600448"/>
              <a:gd name="connsiteY3749" fmla="*/ 1271488 h 2152650"/>
              <a:gd name="connsiteX3750" fmla="*/ 84924 w 3600448"/>
              <a:gd name="connsiteY3750" fmla="*/ 1267767 h 2152650"/>
              <a:gd name="connsiteX3751" fmla="*/ 84924 w 3600448"/>
              <a:gd name="connsiteY3751" fmla="*/ 1275209 h 2152650"/>
              <a:gd name="connsiteX3752" fmla="*/ 73771 w 3600448"/>
              <a:gd name="connsiteY3752" fmla="*/ 1260326 h 2152650"/>
              <a:gd name="connsiteX3753" fmla="*/ 40315 w 3600448"/>
              <a:gd name="connsiteY3753" fmla="*/ 1260326 h 2152650"/>
              <a:gd name="connsiteX3754" fmla="*/ 44030 w 3600448"/>
              <a:gd name="connsiteY3754" fmla="*/ 1264047 h 2152650"/>
              <a:gd name="connsiteX3755" fmla="*/ 36594 w 3600448"/>
              <a:gd name="connsiteY3755" fmla="*/ 1256605 h 2152650"/>
              <a:gd name="connsiteX3756" fmla="*/ 25442 w 3600448"/>
              <a:gd name="connsiteY3756" fmla="*/ 1256605 h 2152650"/>
              <a:gd name="connsiteX3757" fmla="*/ 44030 w 3600448"/>
              <a:gd name="connsiteY3757" fmla="*/ 1249164 h 2152650"/>
              <a:gd name="connsiteX3758" fmla="*/ 58900 w 3600448"/>
              <a:gd name="connsiteY3758" fmla="*/ 1234281 h 2152650"/>
              <a:gd name="connsiteX3759" fmla="*/ 32878 w 3600448"/>
              <a:gd name="connsiteY3759" fmla="*/ 1226839 h 2152650"/>
              <a:gd name="connsiteX3760" fmla="*/ 47748 w 3600448"/>
              <a:gd name="connsiteY3760" fmla="*/ 1223119 h 2152650"/>
              <a:gd name="connsiteX3761" fmla="*/ 36594 w 3600448"/>
              <a:gd name="connsiteY3761" fmla="*/ 1215677 h 2152650"/>
              <a:gd name="connsiteX3762" fmla="*/ 14289 w 3600448"/>
              <a:gd name="connsiteY3762" fmla="*/ 1219398 h 2152650"/>
              <a:gd name="connsiteX3763" fmla="*/ 192730 w 3600448"/>
              <a:gd name="connsiteY3763" fmla="*/ 1089173 h 2152650"/>
              <a:gd name="connsiteX3764" fmla="*/ 200167 w 3600448"/>
              <a:gd name="connsiteY3764" fmla="*/ 1074291 h 2152650"/>
              <a:gd name="connsiteX3765" fmla="*/ 211319 w 3600448"/>
              <a:gd name="connsiteY3765" fmla="*/ 1078011 h 2152650"/>
              <a:gd name="connsiteX3766" fmla="*/ 226187 w 3600448"/>
              <a:gd name="connsiteY3766" fmla="*/ 1066849 h 2152650"/>
              <a:gd name="connsiteX3767" fmla="*/ 229904 w 3600448"/>
              <a:gd name="connsiteY3767" fmla="*/ 1085453 h 2152650"/>
              <a:gd name="connsiteX3768" fmla="*/ 207600 w 3600448"/>
              <a:gd name="connsiteY3768" fmla="*/ 1081732 h 2152650"/>
              <a:gd name="connsiteX3769" fmla="*/ 218752 w 3600448"/>
              <a:gd name="connsiteY3769" fmla="*/ 1092894 h 2152650"/>
              <a:gd name="connsiteX3770" fmla="*/ 211319 w 3600448"/>
              <a:gd name="connsiteY3770" fmla="*/ 1107777 h 2152650"/>
              <a:gd name="connsiteX3771" fmla="*/ 185294 w 3600448"/>
              <a:gd name="connsiteY3771" fmla="*/ 1107777 h 2152650"/>
              <a:gd name="connsiteX3772" fmla="*/ 177862 w 3600448"/>
              <a:gd name="connsiteY3772" fmla="*/ 1115218 h 2152650"/>
              <a:gd name="connsiteX3773" fmla="*/ 189015 w 3600448"/>
              <a:gd name="connsiteY3773" fmla="*/ 1115218 h 2152650"/>
              <a:gd name="connsiteX3774" fmla="*/ 181578 w 3600448"/>
              <a:gd name="connsiteY3774" fmla="*/ 1118939 h 2152650"/>
              <a:gd name="connsiteX3775" fmla="*/ 203882 w 3600448"/>
              <a:gd name="connsiteY3775" fmla="*/ 1126380 h 2152650"/>
              <a:gd name="connsiteX3776" fmla="*/ 181578 w 3600448"/>
              <a:gd name="connsiteY3776" fmla="*/ 1126380 h 2152650"/>
              <a:gd name="connsiteX3777" fmla="*/ 185294 w 3600448"/>
              <a:gd name="connsiteY3777" fmla="*/ 1130101 h 2152650"/>
              <a:gd name="connsiteX3778" fmla="*/ 174142 w 3600448"/>
              <a:gd name="connsiteY3778" fmla="*/ 1126380 h 2152650"/>
              <a:gd name="connsiteX3779" fmla="*/ 166710 w 3600448"/>
              <a:gd name="connsiteY3779" fmla="*/ 1130101 h 2152650"/>
              <a:gd name="connsiteX3780" fmla="*/ 200167 w 3600448"/>
              <a:gd name="connsiteY3780" fmla="*/ 1137543 h 2152650"/>
              <a:gd name="connsiteX3781" fmla="*/ 200167 w 3600448"/>
              <a:gd name="connsiteY3781" fmla="*/ 1133822 h 2152650"/>
              <a:gd name="connsiteX3782" fmla="*/ 215034 w 3600448"/>
              <a:gd name="connsiteY3782" fmla="*/ 1130101 h 2152650"/>
              <a:gd name="connsiteX3783" fmla="*/ 226187 w 3600448"/>
              <a:gd name="connsiteY3783" fmla="*/ 1137543 h 2152650"/>
              <a:gd name="connsiteX3784" fmla="*/ 244776 w 3600448"/>
              <a:gd name="connsiteY3784" fmla="*/ 1133822 h 2152650"/>
              <a:gd name="connsiteX3785" fmla="*/ 244776 w 3600448"/>
              <a:gd name="connsiteY3785" fmla="*/ 1126380 h 2152650"/>
              <a:gd name="connsiteX3786" fmla="*/ 245705 w 3600448"/>
              <a:gd name="connsiteY3786" fmla="*/ 1127311 h 2152650"/>
              <a:gd name="connsiteX3787" fmla="*/ 248492 w 3600448"/>
              <a:gd name="connsiteY3787" fmla="*/ 1130101 h 2152650"/>
              <a:gd name="connsiteX3788" fmla="*/ 255928 w 3600448"/>
              <a:gd name="connsiteY3788" fmla="*/ 1141263 h 2152650"/>
              <a:gd name="connsiteX3789" fmla="*/ 267080 w 3600448"/>
              <a:gd name="connsiteY3789" fmla="*/ 1141263 h 2152650"/>
              <a:gd name="connsiteX3790" fmla="*/ 267080 w 3600448"/>
              <a:gd name="connsiteY3790" fmla="*/ 1144984 h 2152650"/>
              <a:gd name="connsiteX3791" fmla="*/ 281950 w 3600448"/>
              <a:gd name="connsiteY3791" fmla="*/ 1144984 h 2152650"/>
              <a:gd name="connsiteX3792" fmla="*/ 289384 w 3600448"/>
              <a:gd name="connsiteY3792" fmla="*/ 1159867 h 2152650"/>
              <a:gd name="connsiteX3793" fmla="*/ 281950 w 3600448"/>
              <a:gd name="connsiteY3793" fmla="*/ 1163588 h 2152650"/>
              <a:gd name="connsiteX3794" fmla="*/ 289384 w 3600448"/>
              <a:gd name="connsiteY3794" fmla="*/ 1171029 h 2152650"/>
              <a:gd name="connsiteX3795" fmla="*/ 270796 w 3600448"/>
              <a:gd name="connsiteY3795" fmla="*/ 1171029 h 2152650"/>
              <a:gd name="connsiteX3796" fmla="*/ 270796 w 3600448"/>
              <a:gd name="connsiteY3796" fmla="*/ 1178470 h 2152650"/>
              <a:gd name="connsiteX3797" fmla="*/ 281950 w 3600448"/>
              <a:gd name="connsiteY3797" fmla="*/ 1174750 h 2152650"/>
              <a:gd name="connsiteX3798" fmla="*/ 300550 w 3600448"/>
              <a:gd name="connsiteY3798" fmla="*/ 1185912 h 2152650"/>
              <a:gd name="connsiteX3799" fmla="*/ 281950 w 3600448"/>
              <a:gd name="connsiteY3799" fmla="*/ 1185912 h 2152650"/>
              <a:gd name="connsiteX3800" fmla="*/ 304268 w 3600448"/>
              <a:gd name="connsiteY3800" fmla="*/ 1204515 h 2152650"/>
              <a:gd name="connsiteX3801" fmla="*/ 315421 w 3600448"/>
              <a:gd name="connsiteY3801" fmla="*/ 1200795 h 2152650"/>
              <a:gd name="connsiteX3802" fmla="*/ 307990 w 3600448"/>
              <a:gd name="connsiteY3802" fmla="*/ 1200795 h 2152650"/>
              <a:gd name="connsiteX3803" fmla="*/ 319143 w 3600448"/>
              <a:gd name="connsiteY3803" fmla="*/ 1197074 h 2152650"/>
              <a:gd name="connsiteX3804" fmla="*/ 315421 w 3600448"/>
              <a:gd name="connsiteY3804" fmla="*/ 1189632 h 2152650"/>
              <a:gd name="connsiteX3805" fmla="*/ 345160 w 3600448"/>
              <a:gd name="connsiteY3805" fmla="*/ 1189632 h 2152650"/>
              <a:gd name="connsiteX3806" fmla="*/ 341447 w 3600448"/>
              <a:gd name="connsiteY3806" fmla="*/ 1178470 h 2152650"/>
              <a:gd name="connsiteX3807" fmla="*/ 326573 w 3600448"/>
              <a:gd name="connsiteY3807" fmla="*/ 1178470 h 2152650"/>
              <a:gd name="connsiteX3808" fmla="*/ 319143 w 3600448"/>
              <a:gd name="connsiteY3808" fmla="*/ 1182191 h 2152650"/>
              <a:gd name="connsiteX3809" fmla="*/ 307990 w 3600448"/>
              <a:gd name="connsiteY3809" fmla="*/ 1178470 h 2152650"/>
              <a:gd name="connsiteX3810" fmla="*/ 311703 w 3600448"/>
              <a:gd name="connsiteY3810" fmla="*/ 1163588 h 2152650"/>
              <a:gd name="connsiteX3811" fmla="*/ 304268 w 3600448"/>
              <a:gd name="connsiteY3811" fmla="*/ 1163588 h 2152650"/>
              <a:gd name="connsiteX3812" fmla="*/ 311703 w 3600448"/>
              <a:gd name="connsiteY3812" fmla="*/ 1156146 h 2152650"/>
              <a:gd name="connsiteX3813" fmla="*/ 300550 w 3600448"/>
              <a:gd name="connsiteY3813" fmla="*/ 1152425 h 2152650"/>
              <a:gd name="connsiteX3814" fmla="*/ 304268 w 3600448"/>
              <a:gd name="connsiteY3814" fmla="*/ 1156146 h 2152650"/>
              <a:gd name="connsiteX3815" fmla="*/ 297075 w 3600448"/>
              <a:gd name="connsiteY3815" fmla="*/ 1154656 h 2152650"/>
              <a:gd name="connsiteX3816" fmla="*/ 299160 w 3600448"/>
              <a:gd name="connsiteY3816" fmla="*/ 1141728 h 2152650"/>
              <a:gd name="connsiteX3817" fmla="*/ 299853 w 3600448"/>
              <a:gd name="connsiteY3817" fmla="*/ 1140145 h 2152650"/>
              <a:gd name="connsiteX3818" fmla="*/ 300550 w 3600448"/>
              <a:gd name="connsiteY3818" fmla="*/ 1141263 h 2152650"/>
              <a:gd name="connsiteX3819" fmla="*/ 326573 w 3600448"/>
              <a:gd name="connsiteY3819" fmla="*/ 1144984 h 2152650"/>
              <a:gd name="connsiteX3820" fmla="*/ 326573 w 3600448"/>
              <a:gd name="connsiteY3820" fmla="*/ 1133822 h 2152650"/>
              <a:gd name="connsiteX3821" fmla="*/ 325647 w 3600448"/>
              <a:gd name="connsiteY3821" fmla="*/ 1134752 h 2152650"/>
              <a:gd name="connsiteX3822" fmla="*/ 323860 w 3600448"/>
              <a:gd name="connsiteY3822" fmla="*/ 1136541 h 2152650"/>
              <a:gd name="connsiteX3823" fmla="*/ 322395 w 3600448"/>
              <a:gd name="connsiteY3823" fmla="*/ 1132892 h 2152650"/>
              <a:gd name="connsiteX3824" fmla="*/ 311703 w 3600448"/>
              <a:gd name="connsiteY3824" fmla="*/ 1118939 h 2152650"/>
              <a:gd name="connsiteX3825" fmla="*/ 404645 w 3600448"/>
              <a:gd name="connsiteY3825" fmla="*/ 1111498 h 2152650"/>
              <a:gd name="connsiteX3826" fmla="*/ 374904 w 3600448"/>
              <a:gd name="connsiteY3826" fmla="*/ 1118939 h 2152650"/>
              <a:gd name="connsiteX3827" fmla="*/ 382341 w 3600448"/>
              <a:gd name="connsiteY3827" fmla="*/ 1126380 h 2152650"/>
              <a:gd name="connsiteX3828" fmla="*/ 371188 w 3600448"/>
              <a:gd name="connsiteY3828" fmla="*/ 1126380 h 2152650"/>
              <a:gd name="connsiteX3829" fmla="*/ 382341 w 3600448"/>
              <a:gd name="connsiteY3829" fmla="*/ 1130101 h 2152650"/>
              <a:gd name="connsiteX3830" fmla="*/ 363751 w 3600448"/>
              <a:gd name="connsiteY3830" fmla="*/ 1133822 h 2152650"/>
              <a:gd name="connsiteX3831" fmla="*/ 348878 w 3600448"/>
              <a:gd name="connsiteY3831" fmla="*/ 1133822 h 2152650"/>
              <a:gd name="connsiteX3832" fmla="*/ 345160 w 3600448"/>
              <a:gd name="connsiteY3832" fmla="*/ 1141263 h 2152650"/>
              <a:gd name="connsiteX3833" fmla="*/ 337725 w 3600448"/>
              <a:gd name="connsiteY3833" fmla="*/ 1133822 h 2152650"/>
              <a:gd name="connsiteX3834" fmla="*/ 337725 w 3600448"/>
              <a:gd name="connsiteY3834" fmla="*/ 1152425 h 2152650"/>
              <a:gd name="connsiteX3835" fmla="*/ 346998 w 3600448"/>
              <a:gd name="connsiteY3835" fmla="*/ 1150216 h 2152650"/>
              <a:gd name="connsiteX3836" fmla="*/ 348882 w 3600448"/>
              <a:gd name="connsiteY3836" fmla="*/ 1153356 h 2152650"/>
              <a:gd name="connsiteX3837" fmla="*/ 348878 w 3600448"/>
              <a:gd name="connsiteY3837" fmla="*/ 1156146 h 2152650"/>
              <a:gd name="connsiteX3838" fmla="*/ 363751 w 3600448"/>
              <a:gd name="connsiteY3838" fmla="*/ 1167308 h 2152650"/>
              <a:gd name="connsiteX3839" fmla="*/ 382341 w 3600448"/>
              <a:gd name="connsiteY3839" fmla="*/ 1159867 h 2152650"/>
              <a:gd name="connsiteX3840" fmla="*/ 376296 w 3600448"/>
              <a:gd name="connsiteY3840" fmla="*/ 1151960 h 2152650"/>
              <a:gd name="connsiteX3841" fmla="*/ 378204 w 3600448"/>
              <a:gd name="connsiteY3841" fmla="*/ 1143166 h 2152650"/>
              <a:gd name="connsiteX3842" fmla="*/ 371094 w 3600448"/>
              <a:gd name="connsiteY3842" fmla="*/ 1149667 h 2152650"/>
              <a:gd name="connsiteX3843" fmla="*/ 368316 w 3600448"/>
              <a:gd name="connsiteY3843" fmla="*/ 1157287 h 2152650"/>
              <a:gd name="connsiteX3844" fmla="*/ 357204 w 3600448"/>
              <a:gd name="connsiteY3844" fmla="*/ 1153477 h 2152650"/>
              <a:gd name="connsiteX3845" fmla="*/ 368316 w 3600448"/>
              <a:gd name="connsiteY3845" fmla="*/ 1138237 h 2152650"/>
              <a:gd name="connsiteX3846" fmla="*/ 369705 w 3600448"/>
              <a:gd name="connsiteY3846" fmla="*/ 1143000 h 2152650"/>
              <a:gd name="connsiteX3847" fmla="*/ 378430 w 3600448"/>
              <a:gd name="connsiteY3847" fmla="*/ 1142145 h 2152650"/>
              <a:gd name="connsiteX3848" fmla="*/ 378618 w 3600448"/>
              <a:gd name="connsiteY3848" fmla="*/ 1141263 h 2152650"/>
              <a:gd name="connsiteX3849" fmla="*/ 389770 w 3600448"/>
              <a:gd name="connsiteY3849" fmla="*/ 1148705 h 2152650"/>
              <a:gd name="connsiteX3850" fmla="*/ 434379 w 3600448"/>
              <a:gd name="connsiteY3850" fmla="*/ 1137543 h 2152650"/>
              <a:gd name="connsiteX3851" fmla="*/ 389770 w 3600448"/>
              <a:gd name="connsiteY3851" fmla="*/ 1133822 h 2152650"/>
              <a:gd name="connsiteX3852" fmla="*/ 386055 w 3600448"/>
              <a:gd name="connsiteY3852" fmla="*/ 1122660 h 2152650"/>
              <a:gd name="connsiteX3853" fmla="*/ 397207 w 3600448"/>
              <a:gd name="connsiteY3853" fmla="*/ 1115218 h 2152650"/>
              <a:gd name="connsiteX3854" fmla="*/ 412076 w 3600448"/>
              <a:gd name="connsiteY3854" fmla="*/ 1122660 h 2152650"/>
              <a:gd name="connsiteX3855" fmla="*/ 419512 w 3600448"/>
              <a:gd name="connsiteY3855" fmla="*/ 1115218 h 2152650"/>
              <a:gd name="connsiteX3856" fmla="*/ 423227 w 3600448"/>
              <a:gd name="connsiteY3856" fmla="*/ 1126380 h 2152650"/>
              <a:gd name="connsiteX3857" fmla="*/ 445533 w 3600448"/>
              <a:gd name="connsiteY3857" fmla="*/ 1122660 h 2152650"/>
              <a:gd name="connsiteX3858" fmla="*/ 452968 w 3600448"/>
              <a:gd name="connsiteY3858" fmla="*/ 1130101 h 2152650"/>
              <a:gd name="connsiteX3859" fmla="*/ 478990 w 3600448"/>
              <a:gd name="connsiteY3859" fmla="*/ 1130101 h 2152650"/>
              <a:gd name="connsiteX3860" fmla="*/ 482712 w 3600448"/>
              <a:gd name="connsiteY3860" fmla="*/ 1141263 h 2152650"/>
              <a:gd name="connsiteX3861" fmla="*/ 471559 w 3600448"/>
              <a:gd name="connsiteY3861" fmla="*/ 1148705 h 2152650"/>
              <a:gd name="connsiteX3862" fmla="*/ 501294 w 3600448"/>
              <a:gd name="connsiteY3862" fmla="*/ 1148705 h 2152650"/>
              <a:gd name="connsiteX3863" fmla="*/ 490144 w 3600448"/>
              <a:gd name="connsiteY3863" fmla="*/ 1159867 h 2152650"/>
              <a:gd name="connsiteX3864" fmla="*/ 516169 w 3600448"/>
              <a:gd name="connsiteY3864" fmla="*/ 1156146 h 2152650"/>
              <a:gd name="connsiteX3865" fmla="*/ 534753 w 3600448"/>
              <a:gd name="connsiteY3865" fmla="*/ 1144984 h 2152650"/>
              <a:gd name="connsiteX3866" fmla="*/ 531035 w 3600448"/>
              <a:gd name="connsiteY3866" fmla="*/ 1133822 h 2152650"/>
              <a:gd name="connsiteX3867" fmla="*/ 557061 w 3600448"/>
              <a:gd name="connsiteY3867" fmla="*/ 1126380 h 2152650"/>
              <a:gd name="connsiteX3868" fmla="*/ 563102 w 3600448"/>
              <a:gd name="connsiteY3868" fmla="*/ 1130101 h 2152650"/>
              <a:gd name="connsiteX3869" fmla="*/ 565974 w 3600448"/>
              <a:gd name="connsiteY3869" fmla="*/ 1131311 h 2152650"/>
              <a:gd name="connsiteX3870" fmla="*/ 565890 w 3600448"/>
              <a:gd name="connsiteY3870" fmla="*/ 1131496 h 2152650"/>
              <a:gd name="connsiteX3871" fmla="*/ 571931 w 3600448"/>
              <a:gd name="connsiteY3871" fmla="*/ 1133822 h 2152650"/>
              <a:gd name="connsiteX3872" fmla="*/ 565974 w 3600448"/>
              <a:gd name="connsiteY3872" fmla="*/ 1131311 h 2152650"/>
              <a:gd name="connsiteX3873" fmla="*/ 568213 w 3600448"/>
              <a:gd name="connsiteY3873" fmla="*/ 1126380 h 2152650"/>
              <a:gd name="connsiteX3874" fmla="*/ 579366 w 3600448"/>
              <a:gd name="connsiteY3874" fmla="*/ 1130101 h 2152650"/>
              <a:gd name="connsiteX3875" fmla="*/ 579366 w 3600448"/>
              <a:gd name="connsiteY3875" fmla="*/ 1122660 h 2152650"/>
              <a:gd name="connsiteX3876" fmla="*/ 594235 w 3600448"/>
              <a:gd name="connsiteY3876" fmla="*/ 1122660 h 2152650"/>
              <a:gd name="connsiteX3877" fmla="*/ 571931 w 3600448"/>
              <a:gd name="connsiteY3877" fmla="*/ 1122660 h 2152650"/>
              <a:gd name="connsiteX3878" fmla="*/ 568213 w 3600448"/>
              <a:gd name="connsiteY3878" fmla="*/ 1115218 h 2152650"/>
              <a:gd name="connsiteX3879" fmla="*/ 597953 w 3600448"/>
              <a:gd name="connsiteY3879" fmla="*/ 1104056 h 2152650"/>
              <a:gd name="connsiteX3880" fmla="*/ 575648 w 3600448"/>
              <a:gd name="connsiteY3880" fmla="*/ 1104056 h 2152650"/>
              <a:gd name="connsiteX3881" fmla="*/ 575648 w 3600448"/>
              <a:gd name="connsiteY3881" fmla="*/ 1085453 h 2152650"/>
              <a:gd name="connsiteX3882" fmla="*/ 594235 w 3600448"/>
              <a:gd name="connsiteY3882" fmla="*/ 1085453 h 2152650"/>
              <a:gd name="connsiteX3883" fmla="*/ 594235 w 3600448"/>
              <a:gd name="connsiteY3883" fmla="*/ 1092894 h 2152650"/>
              <a:gd name="connsiteX3884" fmla="*/ 646280 w 3600448"/>
              <a:gd name="connsiteY3884" fmla="*/ 1074291 h 2152650"/>
              <a:gd name="connsiteX3885" fmla="*/ 657432 w 3600448"/>
              <a:gd name="connsiteY3885" fmla="*/ 1078011 h 2152650"/>
              <a:gd name="connsiteX3886" fmla="*/ 716912 w 3600448"/>
              <a:gd name="connsiteY3886" fmla="*/ 1066849 h 2152650"/>
              <a:gd name="connsiteX3887" fmla="*/ 746652 w 3600448"/>
              <a:gd name="connsiteY3887" fmla="*/ 1055687 h 2152650"/>
              <a:gd name="connsiteX3888" fmla="*/ 1642377 w 3600448"/>
              <a:gd name="connsiteY3888" fmla="*/ 1054906 h 2152650"/>
              <a:gd name="connsiteX3889" fmla="*/ 1646237 w 3600448"/>
              <a:gd name="connsiteY3889" fmla="*/ 1056322 h 2152650"/>
              <a:gd name="connsiteX3890" fmla="*/ 1655761 w 3600448"/>
              <a:gd name="connsiteY3890" fmla="*/ 1059814 h 2152650"/>
              <a:gd name="connsiteX3891" fmla="*/ 1643379 w 3600448"/>
              <a:gd name="connsiteY3891" fmla="*/ 1057632 h 2152650"/>
              <a:gd name="connsiteX3892" fmla="*/ 1092598 w 3600448"/>
              <a:gd name="connsiteY3892" fmla="*/ 1054174 h 2152650"/>
              <a:gd name="connsiteX3893" fmla="*/ 1090531 w 3600448"/>
              <a:gd name="connsiteY3893" fmla="*/ 1056746 h 2152650"/>
              <a:gd name="connsiteX3894" fmla="*/ 1081833 w 3600448"/>
              <a:gd name="connsiteY3894" fmla="*/ 1064154 h 2152650"/>
              <a:gd name="connsiteX3895" fmla="*/ 1056189 w 3600448"/>
              <a:gd name="connsiteY3895" fmla="*/ 1071562 h 2152650"/>
              <a:gd name="connsiteX3896" fmla="*/ 1052525 w 3600448"/>
              <a:gd name="connsiteY3896" fmla="*/ 1067858 h 2152650"/>
              <a:gd name="connsiteX3897" fmla="*/ 1067179 w 3600448"/>
              <a:gd name="connsiteY3897" fmla="*/ 1056745 h 2152650"/>
              <a:gd name="connsiteX3898" fmla="*/ 1085952 w 3600448"/>
              <a:gd name="connsiteY3898" fmla="*/ 1054430 h 2152650"/>
              <a:gd name="connsiteX3899" fmla="*/ 2235198 w 3600448"/>
              <a:gd name="connsiteY3899" fmla="*/ 1052909 h 2152650"/>
              <a:gd name="connsiteX3900" fmla="*/ 2220910 w 3600448"/>
              <a:gd name="connsiteY3900" fmla="*/ 1056481 h 2152650"/>
              <a:gd name="connsiteX3901" fmla="*/ 2235198 w 3600448"/>
              <a:gd name="connsiteY3901" fmla="*/ 1052909 h 2152650"/>
              <a:gd name="connsiteX3902" fmla="*/ 1636714 w 3600448"/>
              <a:gd name="connsiteY3902" fmla="*/ 1052830 h 2152650"/>
              <a:gd name="connsiteX3903" fmla="*/ 1641831 w 3600448"/>
              <a:gd name="connsiteY3903" fmla="*/ 1053430 h 2152650"/>
              <a:gd name="connsiteX3904" fmla="*/ 1642377 w 3600448"/>
              <a:gd name="connsiteY3904" fmla="*/ 1054906 h 2152650"/>
              <a:gd name="connsiteX3905" fmla="*/ 2521974 w 3600448"/>
              <a:gd name="connsiteY3905" fmla="*/ 1052741 h 2152650"/>
              <a:gd name="connsiteX3906" fmla="*/ 2522370 w 3600448"/>
              <a:gd name="connsiteY3906" fmla="*/ 1052849 h 2152650"/>
              <a:gd name="connsiteX3907" fmla="*/ 2521703 w 3600448"/>
              <a:gd name="connsiteY3907" fmla="*/ 1053005 h 2152650"/>
              <a:gd name="connsiteX3908" fmla="*/ 1728787 w 3600448"/>
              <a:gd name="connsiteY3908" fmla="*/ 1052512 h 2152650"/>
              <a:gd name="connsiteX3909" fmla="*/ 1733549 w 3600448"/>
              <a:gd name="connsiteY3909" fmla="*/ 1052512 h 2152650"/>
              <a:gd name="connsiteX3910" fmla="*/ 1728787 w 3600448"/>
              <a:gd name="connsiteY3910" fmla="*/ 1060449 h 2152650"/>
              <a:gd name="connsiteX3911" fmla="*/ 1721890 w 3600448"/>
              <a:gd name="connsiteY3911" fmla="*/ 1049337 h 2152650"/>
              <a:gd name="connsiteX3912" fmla="*/ 1714450 w 3600448"/>
              <a:gd name="connsiteY3912" fmla="*/ 1067804 h 2152650"/>
              <a:gd name="connsiteX3913" fmla="*/ 1699569 w 3600448"/>
              <a:gd name="connsiteY3913" fmla="*/ 1067804 h 2152650"/>
              <a:gd name="connsiteX3914" fmla="*/ 1699569 w 3600448"/>
              <a:gd name="connsiteY3914" fmla="*/ 1075191 h 2152650"/>
              <a:gd name="connsiteX3915" fmla="*/ 1654929 w 3600448"/>
              <a:gd name="connsiteY3915" fmla="*/ 1086271 h 2152650"/>
              <a:gd name="connsiteX3916" fmla="*/ 1658650 w 3600448"/>
              <a:gd name="connsiteY3916" fmla="*/ 1093658 h 2152650"/>
              <a:gd name="connsiteX3917" fmla="*/ 1640049 w 3600448"/>
              <a:gd name="connsiteY3917" fmla="*/ 1101044 h 2152650"/>
              <a:gd name="connsiteX3918" fmla="*/ 1669809 w 3600448"/>
              <a:gd name="connsiteY3918" fmla="*/ 1101044 h 2152650"/>
              <a:gd name="connsiteX3919" fmla="*/ 1658650 w 3600448"/>
              <a:gd name="connsiteY3919" fmla="*/ 1112124 h 2152650"/>
              <a:gd name="connsiteX3920" fmla="*/ 1632606 w 3600448"/>
              <a:gd name="connsiteY3920" fmla="*/ 1137978 h 2152650"/>
              <a:gd name="connsiteX3921" fmla="*/ 1625166 w 3600448"/>
              <a:gd name="connsiteY3921" fmla="*/ 1134285 h 2152650"/>
              <a:gd name="connsiteX3922" fmla="*/ 1595405 w 3600448"/>
              <a:gd name="connsiteY3922" fmla="*/ 1145365 h 2152650"/>
              <a:gd name="connsiteX3923" fmla="*/ 1602847 w 3600448"/>
              <a:gd name="connsiteY3923" fmla="*/ 1134285 h 2152650"/>
              <a:gd name="connsiteX3924" fmla="*/ 1573084 w 3600448"/>
              <a:gd name="connsiteY3924" fmla="*/ 1149058 h 2152650"/>
              <a:gd name="connsiteX3925" fmla="*/ 1576804 w 3600448"/>
              <a:gd name="connsiteY3925" fmla="*/ 1156445 h 2152650"/>
              <a:gd name="connsiteX3926" fmla="*/ 1569366 w 3600448"/>
              <a:gd name="connsiteY3926" fmla="*/ 1152751 h 2152650"/>
              <a:gd name="connsiteX3927" fmla="*/ 1554481 w 3600448"/>
              <a:gd name="connsiteY3927" fmla="*/ 1167525 h 2152650"/>
              <a:gd name="connsiteX3928" fmla="*/ 1561924 w 3600448"/>
              <a:gd name="connsiteY3928" fmla="*/ 1174912 h 2152650"/>
              <a:gd name="connsiteX3929" fmla="*/ 1547044 w 3600448"/>
              <a:gd name="connsiteY3929" fmla="*/ 1171218 h 2152650"/>
              <a:gd name="connsiteX3930" fmla="*/ 1547044 w 3600448"/>
              <a:gd name="connsiteY3930" fmla="*/ 1182298 h 2152650"/>
              <a:gd name="connsiteX3931" fmla="*/ 1502399 w 3600448"/>
              <a:gd name="connsiteY3931" fmla="*/ 1197072 h 2152650"/>
              <a:gd name="connsiteX3932" fmla="*/ 1494962 w 3600448"/>
              <a:gd name="connsiteY3932" fmla="*/ 1193378 h 2152650"/>
              <a:gd name="connsiteX3933" fmla="*/ 1498679 w 3600448"/>
              <a:gd name="connsiteY3933" fmla="*/ 1193378 h 2152650"/>
              <a:gd name="connsiteX3934" fmla="*/ 1476361 w 3600448"/>
              <a:gd name="connsiteY3934" fmla="*/ 1193378 h 2152650"/>
              <a:gd name="connsiteX3935" fmla="*/ 1476361 w 3600448"/>
              <a:gd name="connsiteY3935" fmla="*/ 1197072 h 2152650"/>
              <a:gd name="connsiteX3936" fmla="*/ 1454039 w 3600448"/>
              <a:gd name="connsiteY3936" fmla="*/ 1197072 h 2152650"/>
              <a:gd name="connsiteX3937" fmla="*/ 1439159 w 3600448"/>
              <a:gd name="connsiteY3937" fmla="*/ 1185992 h 2152650"/>
              <a:gd name="connsiteX3938" fmla="*/ 1427996 w 3600448"/>
              <a:gd name="connsiteY3938" fmla="*/ 1200765 h 2152650"/>
              <a:gd name="connsiteX3939" fmla="*/ 1442876 w 3600448"/>
              <a:gd name="connsiteY3939" fmla="*/ 1200765 h 2152650"/>
              <a:gd name="connsiteX3940" fmla="*/ 1435438 w 3600448"/>
              <a:gd name="connsiteY3940" fmla="*/ 1226619 h 2152650"/>
              <a:gd name="connsiteX3941" fmla="*/ 1433576 w 3600448"/>
              <a:gd name="connsiteY3941" fmla="*/ 1225234 h 2152650"/>
              <a:gd name="connsiteX3942" fmla="*/ 1421150 w 3600448"/>
              <a:gd name="connsiteY3942" fmla="*/ 1215982 h 2152650"/>
              <a:gd name="connsiteX3943" fmla="*/ 1421795 w 3600448"/>
              <a:gd name="connsiteY3943" fmla="*/ 1215128 h 2152650"/>
              <a:gd name="connsiteX3944" fmla="*/ 1421951 w 3600448"/>
              <a:gd name="connsiteY3944" fmla="*/ 1215077 h 2152650"/>
              <a:gd name="connsiteX3945" fmla="*/ 1431716 w 3600448"/>
              <a:gd name="connsiteY3945" fmla="*/ 1211845 h 2152650"/>
              <a:gd name="connsiteX3946" fmla="*/ 1424275 w 3600448"/>
              <a:gd name="connsiteY3946" fmla="*/ 1211845 h 2152650"/>
              <a:gd name="connsiteX3947" fmla="*/ 1421795 w 3600448"/>
              <a:gd name="connsiteY3947" fmla="*/ 1215128 h 2152650"/>
              <a:gd name="connsiteX3948" fmla="*/ 1420558 w 3600448"/>
              <a:gd name="connsiteY3948" fmla="*/ 1215539 h 2152650"/>
              <a:gd name="connsiteX3949" fmla="*/ 1421150 w 3600448"/>
              <a:gd name="connsiteY3949" fmla="*/ 1215982 h 2152650"/>
              <a:gd name="connsiteX3950" fmla="*/ 1413115 w 3600448"/>
              <a:gd name="connsiteY3950" fmla="*/ 1226619 h 2152650"/>
              <a:gd name="connsiteX3951" fmla="*/ 1398235 w 3600448"/>
              <a:gd name="connsiteY3951" fmla="*/ 1222925 h 2152650"/>
              <a:gd name="connsiteX3952" fmla="*/ 1383356 w 3600448"/>
              <a:gd name="connsiteY3952" fmla="*/ 1226619 h 2152650"/>
              <a:gd name="connsiteX3953" fmla="*/ 1387077 w 3600448"/>
              <a:gd name="connsiteY3953" fmla="*/ 1222925 h 2152650"/>
              <a:gd name="connsiteX3954" fmla="*/ 1364754 w 3600448"/>
              <a:gd name="connsiteY3954" fmla="*/ 1226619 h 2152650"/>
              <a:gd name="connsiteX3955" fmla="*/ 1364754 w 3600448"/>
              <a:gd name="connsiteY3955" fmla="*/ 1219232 h 2152650"/>
              <a:gd name="connsiteX3956" fmla="*/ 1357312 w 3600448"/>
              <a:gd name="connsiteY3956" fmla="*/ 1219232 h 2152650"/>
              <a:gd name="connsiteX3957" fmla="*/ 1390794 w 3600448"/>
              <a:gd name="connsiteY3957" fmla="*/ 1208152 h 2152650"/>
              <a:gd name="connsiteX3958" fmla="*/ 1398235 w 3600448"/>
              <a:gd name="connsiteY3958" fmla="*/ 1185992 h 2152650"/>
              <a:gd name="connsiteX3959" fmla="*/ 1409395 w 3600448"/>
              <a:gd name="connsiteY3959" fmla="*/ 1185992 h 2152650"/>
              <a:gd name="connsiteX3960" fmla="*/ 1416836 w 3600448"/>
              <a:gd name="connsiteY3960" fmla="*/ 1171218 h 2152650"/>
              <a:gd name="connsiteX3961" fmla="*/ 1383356 w 3600448"/>
              <a:gd name="connsiteY3961" fmla="*/ 1185992 h 2152650"/>
              <a:gd name="connsiteX3962" fmla="*/ 1413115 w 3600448"/>
              <a:gd name="connsiteY3962" fmla="*/ 1167525 h 2152650"/>
              <a:gd name="connsiteX3963" fmla="*/ 1427996 w 3600448"/>
              <a:gd name="connsiteY3963" fmla="*/ 1171218 h 2152650"/>
              <a:gd name="connsiteX3964" fmla="*/ 1427996 w 3600448"/>
              <a:gd name="connsiteY3964" fmla="*/ 1160138 h 2152650"/>
              <a:gd name="connsiteX3965" fmla="*/ 1461477 w 3600448"/>
              <a:gd name="connsiteY3965" fmla="*/ 1145365 h 2152650"/>
              <a:gd name="connsiteX3966" fmla="*/ 1442876 w 3600448"/>
              <a:gd name="connsiteY3966" fmla="*/ 1134285 h 2152650"/>
              <a:gd name="connsiteX3967" fmla="*/ 1494962 w 3600448"/>
              <a:gd name="connsiteY3967" fmla="*/ 1119511 h 2152650"/>
              <a:gd name="connsiteX3968" fmla="*/ 1491241 w 3600448"/>
              <a:gd name="connsiteY3968" fmla="*/ 1123204 h 2152650"/>
              <a:gd name="connsiteX3969" fmla="*/ 1524722 w 3600448"/>
              <a:gd name="connsiteY3969" fmla="*/ 1115818 h 2152650"/>
              <a:gd name="connsiteX3970" fmla="*/ 1535882 w 3600448"/>
              <a:gd name="connsiteY3970" fmla="*/ 1101044 h 2152650"/>
              <a:gd name="connsiteX3971" fmla="*/ 1547044 w 3600448"/>
              <a:gd name="connsiteY3971" fmla="*/ 1112124 h 2152650"/>
              <a:gd name="connsiteX3972" fmla="*/ 1576804 w 3600448"/>
              <a:gd name="connsiteY3972" fmla="*/ 1089964 h 2152650"/>
              <a:gd name="connsiteX3973" fmla="*/ 1591684 w 3600448"/>
              <a:gd name="connsiteY3973" fmla="*/ 1089964 h 2152650"/>
              <a:gd name="connsiteX3974" fmla="*/ 1584246 w 3600448"/>
              <a:gd name="connsiteY3974" fmla="*/ 1101044 h 2152650"/>
              <a:gd name="connsiteX3975" fmla="*/ 1591684 w 3600448"/>
              <a:gd name="connsiteY3975" fmla="*/ 1097351 h 2152650"/>
              <a:gd name="connsiteX3976" fmla="*/ 1569366 w 3600448"/>
              <a:gd name="connsiteY3976" fmla="*/ 1112124 h 2152650"/>
              <a:gd name="connsiteX3977" fmla="*/ 1573084 w 3600448"/>
              <a:gd name="connsiteY3977" fmla="*/ 1123204 h 2152650"/>
              <a:gd name="connsiteX3978" fmla="*/ 1565645 w 3600448"/>
              <a:gd name="connsiteY3978" fmla="*/ 1126898 h 2152650"/>
              <a:gd name="connsiteX3979" fmla="*/ 1576804 w 3600448"/>
              <a:gd name="connsiteY3979" fmla="*/ 1134285 h 2152650"/>
              <a:gd name="connsiteX3980" fmla="*/ 1584246 w 3600448"/>
              <a:gd name="connsiteY3980" fmla="*/ 1115818 h 2152650"/>
              <a:gd name="connsiteX3981" fmla="*/ 1576804 w 3600448"/>
              <a:gd name="connsiteY3981" fmla="*/ 1115818 h 2152650"/>
              <a:gd name="connsiteX3982" fmla="*/ 1591684 w 3600448"/>
              <a:gd name="connsiteY3982" fmla="*/ 1115818 h 2152650"/>
              <a:gd name="connsiteX3983" fmla="*/ 1595405 w 3600448"/>
              <a:gd name="connsiteY3983" fmla="*/ 1101044 h 2152650"/>
              <a:gd name="connsiteX3984" fmla="*/ 1621448 w 3600448"/>
              <a:gd name="connsiteY3984" fmla="*/ 1093658 h 2152650"/>
              <a:gd name="connsiteX3985" fmla="*/ 1636328 w 3600448"/>
              <a:gd name="connsiteY3985" fmla="*/ 1097351 h 2152650"/>
              <a:gd name="connsiteX3986" fmla="*/ 1640049 w 3600448"/>
              <a:gd name="connsiteY3986" fmla="*/ 1086271 h 2152650"/>
              <a:gd name="connsiteX3987" fmla="*/ 1680969 w 3600448"/>
              <a:gd name="connsiteY3987" fmla="*/ 1071497 h 2152650"/>
              <a:gd name="connsiteX3988" fmla="*/ 1688410 w 3600448"/>
              <a:gd name="connsiteY3988" fmla="*/ 1060417 h 2152650"/>
              <a:gd name="connsiteX3989" fmla="*/ 1707011 w 3600448"/>
              <a:gd name="connsiteY3989" fmla="*/ 1060417 h 2152650"/>
              <a:gd name="connsiteX3990" fmla="*/ 1721890 w 3600448"/>
              <a:gd name="connsiteY3990" fmla="*/ 1049337 h 2152650"/>
              <a:gd name="connsiteX3991" fmla="*/ 1242227 w 3600448"/>
              <a:gd name="connsiteY3991" fmla="*/ 1049337 h 2152650"/>
              <a:gd name="connsiteX3992" fmla="*/ 1246196 w 3600448"/>
              <a:gd name="connsiteY3992" fmla="*/ 1056322 h 2152650"/>
              <a:gd name="connsiteX3993" fmla="*/ 1230321 w 3600448"/>
              <a:gd name="connsiteY3993" fmla="*/ 1063308 h 2152650"/>
              <a:gd name="connsiteX3994" fmla="*/ 1234289 w 3600448"/>
              <a:gd name="connsiteY3994" fmla="*/ 1056322 h 2152650"/>
              <a:gd name="connsiteX3995" fmla="*/ 1238258 w 3600448"/>
              <a:gd name="connsiteY3995" fmla="*/ 1059815 h 2152650"/>
              <a:gd name="connsiteX3996" fmla="*/ 1242227 w 3600448"/>
              <a:gd name="connsiteY3996" fmla="*/ 1049337 h 2152650"/>
              <a:gd name="connsiteX3997" fmla="*/ 1096485 w 3600448"/>
              <a:gd name="connsiteY3997" fmla="*/ 1049337 h 2152650"/>
              <a:gd name="connsiteX3998" fmla="*/ 1093451 w 3600448"/>
              <a:gd name="connsiteY3998" fmla="*/ 1054141 h 2152650"/>
              <a:gd name="connsiteX3999" fmla="*/ 1092598 w 3600448"/>
              <a:gd name="connsiteY3999" fmla="*/ 1054174 h 2152650"/>
              <a:gd name="connsiteX4000" fmla="*/ 907112 w 3600448"/>
              <a:gd name="connsiteY4000" fmla="*/ 1049337 h 2152650"/>
              <a:gd name="connsiteX4001" fmla="*/ 903302 w 3600448"/>
              <a:gd name="connsiteY4001" fmla="*/ 1056745 h 2152650"/>
              <a:gd name="connsiteX4002" fmla="*/ 918542 w 3600448"/>
              <a:gd name="connsiteY4002" fmla="*/ 1053041 h 2152650"/>
              <a:gd name="connsiteX4003" fmla="*/ 895682 w 3600448"/>
              <a:gd name="connsiteY4003" fmla="*/ 1064154 h 2152650"/>
              <a:gd name="connsiteX4004" fmla="*/ 907112 w 3600448"/>
              <a:gd name="connsiteY4004" fmla="*/ 1049337 h 2152650"/>
              <a:gd name="connsiteX4005" fmla="*/ 795356 w 3600448"/>
              <a:gd name="connsiteY4005" fmla="*/ 1049337 h 2152650"/>
              <a:gd name="connsiteX4006" fmla="*/ 784243 w 3600448"/>
              <a:gd name="connsiteY4006" fmla="*/ 1060052 h 2152650"/>
              <a:gd name="connsiteX4007" fmla="*/ 795356 w 3600448"/>
              <a:gd name="connsiteY4007" fmla="*/ 1049337 h 2152650"/>
              <a:gd name="connsiteX4008" fmla="*/ 502198 w 3600448"/>
              <a:gd name="connsiteY4008" fmla="*/ 1049337 h 2152650"/>
              <a:gd name="connsiteX4009" fmla="*/ 509604 w 3600448"/>
              <a:gd name="connsiteY4009" fmla="*/ 1055687 h 2152650"/>
              <a:gd name="connsiteX4010" fmla="*/ 498491 w 3600448"/>
              <a:gd name="connsiteY4010" fmla="*/ 1052512 h 2152650"/>
              <a:gd name="connsiteX4011" fmla="*/ 502198 w 3600448"/>
              <a:gd name="connsiteY4011" fmla="*/ 1049337 h 2152650"/>
              <a:gd name="connsiteX4012" fmla="*/ 434462 w 3600448"/>
              <a:gd name="connsiteY4012" fmla="*/ 1049337 h 2152650"/>
              <a:gd name="connsiteX4013" fmla="*/ 438166 w 3600448"/>
              <a:gd name="connsiteY4013" fmla="*/ 1053041 h 2152650"/>
              <a:gd name="connsiteX4014" fmla="*/ 427053 w 3600448"/>
              <a:gd name="connsiteY4014" fmla="*/ 1056745 h 2152650"/>
              <a:gd name="connsiteX4015" fmla="*/ 434462 w 3600448"/>
              <a:gd name="connsiteY4015" fmla="*/ 1049337 h 2152650"/>
              <a:gd name="connsiteX4016" fmla="*/ 2559775 w 3600448"/>
              <a:gd name="connsiteY4016" fmla="*/ 1047704 h 2152650"/>
              <a:gd name="connsiteX4017" fmla="*/ 2561561 w 3600448"/>
              <a:gd name="connsiteY4017" fmla="*/ 1047930 h 2152650"/>
              <a:gd name="connsiteX4018" fmla="*/ 2558951 w 3600448"/>
              <a:gd name="connsiteY4018" fmla="*/ 1049283 h 2152650"/>
              <a:gd name="connsiteX4019" fmla="*/ 687803 w 3600448"/>
              <a:gd name="connsiteY4019" fmla="*/ 1045104 h 2152650"/>
              <a:gd name="connsiteX4020" fmla="*/ 691375 w 3600448"/>
              <a:gd name="connsiteY4020" fmla="*/ 1052512 h 2152650"/>
              <a:gd name="connsiteX4021" fmla="*/ 684231 w 3600448"/>
              <a:gd name="connsiteY4021" fmla="*/ 1048808 h 2152650"/>
              <a:gd name="connsiteX4022" fmla="*/ 687803 w 3600448"/>
              <a:gd name="connsiteY4022" fmla="*/ 1045104 h 2152650"/>
              <a:gd name="connsiteX4023" fmla="*/ 1608897 w 3600448"/>
              <a:gd name="connsiteY4023" fmla="*/ 1044962 h 2152650"/>
              <a:gd name="connsiteX4024" fmla="*/ 1617896 w 3600448"/>
              <a:gd name="connsiteY4024" fmla="*/ 1045743 h 2152650"/>
              <a:gd name="connsiteX4025" fmla="*/ 1606731 w 3600448"/>
              <a:gd name="connsiteY4025" fmla="*/ 1045743 h 2152650"/>
              <a:gd name="connsiteX4026" fmla="*/ 1871332 w 3600448"/>
              <a:gd name="connsiteY4026" fmla="*/ 1044575 h 2152650"/>
              <a:gd name="connsiteX4027" fmla="*/ 1863887 w 3600448"/>
              <a:gd name="connsiteY4027" fmla="*/ 1055757 h 2152650"/>
              <a:gd name="connsiteX4028" fmla="*/ 1886221 w 3600448"/>
              <a:gd name="connsiteY4028" fmla="*/ 1059484 h 2152650"/>
              <a:gd name="connsiteX4029" fmla="*/ 1886221 w 3600448"/>
              <a:gd name="connsiteY4029" fmla="*/ 1055757 h 2152650"/>
              <a:gd name="connsiteX4030" fmla="*/ 1901111 w 3600448"/>
              <a:gd name="connsiteY4030" fmla="*/ 1055757 h 2152650"/>
              <a:gd name="connsiteX4031" fmla="*/ 1893666 w 3600448"/>
              <a:gd name="connsiteY4031" fmla="*/ 1063211 h 2152650"/>
              <a:gd name="connsiteX4032" fmla="*/ 1908556 w 3600448"/>
              <a:gd name="connsiteY4032" fmla="*/ 1055757 h 2152650"/>
              <a:gd name="connsiteX4033" fmla="*/ 1904833 w 3600448"/>
              <a:gd name="connsiteY4033" fmla="*/ 1081847 h 2152650"/>
              <a:gd name="connsiteX4034" fmla="*/ 1901111 w 3600448"/>
              <a:gd name="connsiteY4034" fmla="*/ 1074393 h 2152650"/>
              <a:gd name="connsiteX4035" fmla="*/ 1886221 w 3600448"/>
              <a:gd name="connsiteY4035" fmla="*/ 1074393 h 2152650"/>
              <a:gd name="connsiteX4036" fmla="*/ 1884825 w 3600448"/>
              <a:gd name="connsiteY4036" fmla="*/ 1074859 h 2152650"/>
              <a:gd name="connsiteX4037" fmla="*/ 1881555 w 3600448"/>
              <a:gd name="connsiteY4037" fmla="*/ 1075950 h 2152650"/>
              <a:gd name="connsiteX4038" fmla="*/ 1882034 w 3600448"/>
              <a:gd name="connsiteY4038" fmla="*/ 1072063 h 2152650"/>
              <a:gd name="connsiteX4039" fmla="*/ 1886221 w 3600448"/>
              <a:gd name="connsiteY4039" fmla="*/ 1063211 h 2152650"/>
              <a:gd name="connsiteX4040" fmla="*/ 1860164 w 3600448"/>
              <a:gd name="connsiteY4040" fmla="*/ 1059484 h 2152650"/>
              <a:gd name="connsiteX4041" fmla="*/ 1841552 w 3600448"/>
              <a:gd name="connsiteY4041" fmla="*/ 1066938 h 2152650"/>
              <a:gd name="connsiteX4042" fmla="*/ 1848997 w 3600448"/>
              <a:gd name="connsiteY4042" fmla="*/ 1059484 h 2152650"/>
              <a:gd name="connsiteX4043" fmla="*/ 1830385 w 3600448"/>
              <a:gd name="connsiteY4043" fmla="*/ 1063211 h 2152650"/>
              <a:gd name="connsiteX4044" fmla="*/ 1871332 w 3600448"/>
              <a:gd name="connsiteY4044" fmla="*/ 1044575 h 2152650"/>
              <a:gd name="connsiteX4045" fmla="*/ 1632902 w 3600448"/>
              <a:gd name="connsiteY4045" fmla="*/ 1044575 h 2152650"/>
              <a:gd name="connsiteX4046" fmla="*/ 1621472 w 3600448"/>
              <a:gd name="connsiteY4046" fmla="*/ 1052513 h 2152650"/>
              <a:gd name="connsiteX4047" fmla="*/ 1617662 w 3600448"/>
              <a:gd name="connsiteY4047" fmla="*/ 1048544 h 2152650"/>
              <a:gd name="connsiteX4048" fmla="*/ 1632902 w 3600448"/>
              <a:gd name="connsiteY4048" fmla="*/ 1044575 h 2152650"/>
              <a:gd name="connsiteX4049" fmla="*/ 312118 w 3600448"/>
              <a:gd name="connsiteY4049" fmla="*/ 1044575 h 2152650"/>
              <a:gd name="connsiteX4050" fmla="*/ 326724 w 3600448"/>
              <a:gd name="connsiteY4050" fmla="*/ 1055687 h 2152650"/>
              <a:gd name="connsiteX4051" fmla="*/ 334026 w 3600448"/>
              <a:gd name="connsiteY4051" fmla="*/ 1051983 h 2152650"/>
              <a:gd name="connsiteX4052" fmla="*/ 337677 w 3600448"/>
              <a:gd name="connsiteY4052" fmla="*/ 1070504 h 2152650"/>
              <a:gd name="connsiteX4053" fmla="*/ 326724 w 3600448"/>
              <a:gd name="connsiteY4053" fmla="*/ 1074208 h 2152650"/>
              <a:gd name="connsiteX4054" fmla="*/ 330376 w 3600448"/>
              <a:gd name="connsiteY4054" fmla="*/ 1059392 h 2152650"/>
              <a:gd name="connsiteX4055" fmla="*/ 304816 w 3600448"/>
              <a:gd name="connsiteY4055" fmla="*/ 1055687 h 2152650"/>
              <a:gd name="connsiteX4056" fmla="*/ 308466 w 3600448"/>
              <a:gd name="connsiteY4056" fmla="*/ 1055687 h 2152650"/>
              <a:gd name="connsiteX4057" fmla="*/ 312118 w 3600448"/>
              <a:gd name="connsiteY4057" fmla="*/ 1044575 h 2152650"/>
              <a:gd name="connsiteX4058" fmla="*/ 2581300 w 3600448"/>
              <a:gd name="connsiteY4058" fmla="*/ 1041838 h 2152650"/>
              <a:gd name="connsiteX4059" fmla="*/ 2568554 w 3600448"/>
              <a:gd name="connsiteY4059" fmla="*/ 1048818 h 2152650"/>
              <a:gd name="connsiteX4060" fmla="*/ 2561561 w 3600448"/>
              <a:gd name="connsiteY4060" fmla="*/ 1047930 h 2152650"/>
              <a:gd name="connsiteX4061" fmla="*/ 2571522 w 3600448"/>
              <a:gd name="connsiteY4061" fmla="*/ 1042769 h 2152650"/>
              <a:gd name="connsiteX4062" fmla="*/ 2581300 w 3600448"/>
              <a:gd name="connsiteY4062" fmla="*/ 1041838 h 2152650"/>
              <a:gd name="connsiteX4063" fmla="*/ 299221 w 3600448"/>
              <a:gd name="connsiteY4063" fmla="*/ 1040025 h 2152650"/>
              <a:gd name="connsiteX4064" fmla="*/ 299539 w 3600448"/>
              <a:gd name="connsiteY4064" fmla="*/ 1040642 h 2152650"/>
              <a:gd name="connsiteX4065" fmla="*/ 300009 w 3600448"/>
              <a:gd name="connsiteY4065" fmla="*/ 1041544 h 2152650"/>
              <a:gd name="connsiteX4066" fmla="*/ 298155 w 3600448"/>
              <a:gd name="connsiteY4066" fmla="*/ 1041424 h 2152650"/>
              <a:gd name="connsiteX4067" fmla="*/ 705016 w 3600448"/>
              <a:gd name="connsiteY4067" fmla="*/ 1038890 h 2152650"/>
              <a:gd name="connsiteX4068" fmla="*/ 705910 w 3600448"/>
              <a:gd name="connsiteY4068" fmla="*/ 1041400 h 2152650"/>
              <a:gd name="connsiteX4069" fmla="*/ 703083 w 3600448"/>
              <a:gd name="connsiteY4069" fmla="*/ 1049337 h 2152650"/>
              <a:gd name="connsiteX4070" fmla="*/ 700255 w 3600448"/>
              <a:gd name="connsiteY4070" fmla="*/ 1042888 h 2152650"/>
              <a:gd name="connsiteX4071" fmla="*/ 1639887 w 3600448"/>
              <a:gd name="connsiteY4071" fmla="*/ 1038225 h 2152650"/>
              <a:gd name="connsiteX4072" fmla="*/ 1650999 w 3600448"/>
              <a:gd name="connsiteY4072" fmla="*/ 1041400 h 2152650"/>
              <a:gd name="connsiteX4073" fmla="*/ 1647296 w 3600448"/>
              <a:gd name="connsiteY4073" fmla="*/ 1044575 h 2152650"/>
              <a:gd name="connsiteX4074" fmla="*/ 1639887 w 3600448"/>
              <a:gd name="connsiteY4074" fmla="*/ 1038225 h 2152650"/>
              <a:gd name="connsiteX4075" fmla="*/ 1145697 w 3600448"/>
              <a:gd name="connsiteY4075" fmla="*/ 1036393 h 2152650"/>
              <a:gd name="connsiteX4076" fmla="*/ 1144598 w 3600448"/>
              <a:gd name="connsiteY4076" fmla="*/ 1038225 h 2152650"/>
              <a:gd name="connsiteX4077" fmla="*/ 1141423 w 3600448"/>
              <a:gd name="connsiteY4077" fmla="*/ 1038225 h 2152650"/>
              <a:gd name="connsiteX4078" fmla="*/ 576195 w 3600448"/>
              <a:gd name="connsiteY4078" fmla="*/ 1033835 h 2152650"/>
              <a:gd name="connsiteX4079" fmla="*/ 583641 w 3600448"/>
              <a:gd name="connsiteY4079" fmla="*/ 1038225 h 2152650"/>
              <a:gd name="connsiteX4080" fmla="*/ 576137 w 3600448"/>
              <a:gd name="connsiteY4080" fmla="*/ 1034177 h 2152650"/>
              <a:gd name="connsiteX4081" fmla="*/ 1747838 w 3600448"/>
              <a:gd name="connsiteY4081" fmla="*/ 1033462 h 2152650"/>
              <a:gd name="connsiteX4082" fmla="*/ 1722439 w 3600448"/>
              <a:gd name="connsiteY4082" fmla="*/ 1040870 h 2152650"/>
              <a:gd name="connsiteX4083" fmla="*/ 1747838 w 3600448"/>
              <a:gd name="connsiteY4083" fmla="*/ 1033462 h 2152650"/>
              <a:gd name="connsiteX4084" fmla="*/ 703083 w 3600448"/>
              <a:gd name="connsiteY4084" fmla="*/ 1033462 h 2152650"/>
              <a:gd name="connsiteX4085" fmla="*/ 705203 w 3600448"/>
              <a:gd name="connsiteY4085" fmla="*/ 1038733 h 2152650"/>
              <a:gd name="connsiteX4086" fmla="*/ 705016 w 3600448"/>
              <a:gd name="connsiteY4086" fmla="*/ 1038890 h 2152650"/>
              <a:gd name="connsiteX4087" fmla="*/ 2569568 w 3600448"/>
              <a:gd name="connsiteY4087" fmla="*/ 1031460 h 2152650"/>
              <a:gd name="connsiteX4088" fmla="*/ 2564538 w 3600448"/>
              <a:gd name="connsiteY4088" fmla="*/ 1038581 h 2152650"/>
              <a:gd name="connsiteX4089" fmla="*/ 2559775 w 3600448"/>
              <a:gd name="connsiteY4089" fmla="*/ 1047704 h 2152650"/>
              <a:gd name="connsiteX4090" fmla="*/ 2557554 w 3600448"/>
              <a:gd name="connsiteY4090" fmla="*/ 1047422 h 2152650"/>
              <a:gd name="connsiteX4091" fmla="*/ 2536602 w 3600448"/>
              <a:gd name="connsiteY4091" fmla="*/ 1053005 h 2152650"/>
              <a:gd name="connsiteX4092" fmla="*/ 2544052 w 3600448"/>
              <a:gd name="connsiteY4092" fmla="*/ 1067895 h 2152650"/>
              <a:gd name="connsiteX4093" fmla="*/ 2536602 w 3600448"/>
              <a:gd name="connsiteY4093" fmla="*/ 1056728 h 2152650"/>
              <a:gd name="connsiteX4094" fmla="*/ 2522370 w 3600448"/>
              <a:gd name="connsiteY4094" fmla="*/ 1052849 h 2152650"/>
              <a:gd name="connsiteX4095" fmla="*/ 2529618 w 3600448"/>
              <a:gd name="connsiteY4095" fmla="*/ 1051144 h 2152650"/>
              <a:gd name="connsiteX4096" fmla="*/ 2540327 w 3600448"/>
              <a:gd name="connsiteY4096" fmla="*/ 1049283 h 2152650"/>
              <a:gd name="connsiteX4097" fmla="*/ 2547777 w 3600448"/>
              <a:gd name="connsiteY4097" fmla="*/ 1038116 h 2152650"/>
              <a:gd name="connsiteX4098" fmla="*/ 2565935 w 3600448"/>
              <a:gd name="connsiteY4098" fmla="*/ 1032997 h 2152650"/>
              <a:gd name="connsiteX4099" fmla="*/ 1772020 w 3600448"/>
              <a:gd name="connsiteY4099" fmla="*/ 1031076 h 2152650"/>
              <a:gd name="connsiteX4100" fmla="*/ 1772045 w 3600448"/>
              <a:gd name="connsiteY4100" fmla="*/ 1031081 h 2152650"/>
              <a:gd name="connsiteX4101" fmla="*/ 1785938 w 3600448"/>
              <a:gd name="connsiteY4101" fmla="*/ 1034415 h 2152650"/>
              <a:gd name="connsiteX4102" fmla="*/ 1770060 w 3600448"/>
              <a:gd name="connsiteY4102" fmla="*/ 1038225 h 2152650"/>
              <a:gd name="connsiteX4103" fmla="*/ 311166 w 3600448"/>
              <a:gd name="connsiteY4103" fmla="*/ 1030720 h 2152650"/>
              <a:gd name="connsiteX4104" fmla="*/ 300470 w 3600448"/>
              <a:gd name="connsiteY4104" fmla="*/ 1038387 h 2152650"/>
              <a:gd name="connsiteX4105" fmla="*/ 299221 w 3600448"/>
              <a:gd name="connsiteY4105" fmla="*/ 1040025 h 2152650"/>
              <a:gd name="connsiteX4106" fmla="*/ 296283 w 3600448"/>
              <a:gd name="connsiteY4106" fmla="*/ 1034328 h 2152650"/>
              <a:gd name="connsiteX4107" fmla="*/ 311166 w 3600448"/>
              <a:gd name="connsiteY4107" fmla="*/ 1030720 h 2152650"/>
              <a:gd name="connsiteX4108" fmla="*/ 270224 w 3600448"/>
              <a:gd name="connsiteY4108" fmla="*/ 1030720 h 2152650"/>
              <a:gd name="connsiteX4109" fmla="*/ 289584 w 3600448"/>
              <a:gd name="connsiteY4109" fmla="*/ 1040867 h 2152650"/>
              <a:gd name="connsiteX4110" fmla="*/ 298155 w 3600448"/>
              <a:gd name="connsiteY4110" fmla="*/ 1041424 h 2152650"/>
              <a:gd name="connsiteX4111" fmla="*/ 292551 w 3600448"/>
              <a:gd name="connsiteY4111" fmla="*/ 1048760 h 2152650"/>
              <a:gd name="connsiteX4112" fmla="*/ 270224 w 3600448"/>
              <a:gd name="connsiteY4112" fmla="*/ 1048760 h 2152650"/>
              <a:gd name="connsiteX4113" fmla="*/ 273947 w 3600448"/>
              <a:gd name="connsiteY4113" fmla="*/ 1052367 h 2152650"/>
              <a:gd name="connsiteX4114" fmla="*/ 229299 w 3600448"/>
              <a:gd name="connsiteY4114" fmla="*/ 1048760 h 2152650"/>
              <a:gd name="connsiteX4115" fmla="*/ 218136 w 3600448"/>
              <a:gd name="connsiteY4115" fmla="*/ 1055975 h 2152650"/>
              <a:gd name="connsiteX4116" fmla="*/ 210693 w 3600448"/>
              <a:gd name="connsiteY4116" fmla="*/ 1052367 h 2152650"/>
              <a:gd name="connsiteX4117" fmla="*/ 213861 w 3600448"/>
              <a:gd name="connsiteY4117" fmla="*/ 1057682 h 2152650"/>
              <a:gd name="connsiteX4118" fmla="*/ 210693 w 3600448"/>
              <a:gd name="connsiteY4118" fmla="*/ 1055975 h 2152650"/>
              <a:gd name="connsiteX4119" fmla="*/ 192091 w 3600448"/>
              <a:gd name="connsiteY4119" fmla="*/ 1045152 h 2152650"/>
              <a:gd name="connsiteX4120" fmla="*/ 203255 w 3600448"/>
              <a:gd name="connsiteY4120" fmla="*/ 1037936 h 2152650"/>
              <a:gd name="connsiteX4121" fmla="*/ 229299 w 3600448"/>
              <a:gd name="connsiteY4121" fmla="*/ 1041544 h 2152650"/>
              <a:gd name="connsiteX4122" fmla="*/ 240459 w 3600448"/>
              <a:gd name="connsiteY4122" fmla="*/ 1048760 h 2152650"/>
              <a:gd name="connsiteX4123" fmla="*/ 236739 w 3600448"/>
              <a:gd name="connsiteY4123" fmla="*/ 1037936 h 2152650"/>
              <a:gd name="connsiteX4124" fmla="*/ 244180 w 3600448"/>
              <a:gd name="connsiteY4124" fmla="*/ 1041544 h 2152650"/>
              <a:gd name="connsiteX4125" fmla="*/ 240459 w 3600448"/>
              <a:gd name="connsiteY4125" fmla="*/ 1034328 h 2152650"/>
              <a:gd name="connsiteX4126" fmla="*/ 259064 w 3600448"/>
              <a:gd name="connsiteY4126" fmla="*/ 1041544 h 2152650"/>
              <a:gd name="connsiteX4127" fmla="*/ 270224 w 3600448"/>
              <a:gd name="connsiteY4127" fmla="*/ 1030720 h 2152650"/>
              <a:gd name="connsiteX4128" fmla="*/ 3034024 w 3600448"/>
              <a:gd name="connsiteY4128" fmla="*/ 1030604 h 2152650"/>
              <a:gd name="connsiteX4129" fmla="*/ 3053819 w 3600448"/>
              <a:gd name="connsiteY4129" fmla="*/ 1038026 h 2152650"/>
              <a:gd name="connsiteX4130" fmla="*/ 3035298 w 3600448"/>
              <a:gd name="connsiteY4130" fmla="*/ 1049337 h 2152650"/>
              <a:gd name="connsiteX4131" fmla="*/ 3024185 w 3600448"/>
              <a:gd name="connsiteY4131" fmla="*/ 1038026 h 2152650"/>
              <a:gd name="connsiteX4132" fmla="*/ 3034024 w 3600448"/>
              <a:gd name="connsiteY4132" fmla="*/ 1030604 h 2152650"/>
              <a:gd name="connsiteX4133" fmla="*/ 1149361 w 3600448"/>
              <a:gd name="connsiteY4133" fmla="*/ 1030287 h 2152650"/>
              <a:gd name="connsiteX4134" fmla="*/ 1152536 w 3600448"/>
              <a:gd name="connsiteY4134" fmla="*/ 1033462 h 2152650"/>
              <a:gd name="connsiteX4135" fmla="*/ 1145697 w 3600448"/>
              <a:gd name="connsiteY4135" fmla="*/ 1036393 h 2152650"/>
              <a:gd name="connsiteX4136" fmla="*/ 657244 w 3600448"/>
              <a:gd name="connsiteY4136" fmla="*/ 1030287 h 2152650"/>
              <a:gd name="connsiteX4137" fmla="*/ 686877 w 3600448"/>
              <a:gd name="connsiteY4137" fmla="*/ 1030287 h 2152650"/>
              <a:gd name="connsiteX4138" fmla="*/ 690581 w 3600448"/>
              <a:gd name="connsiteY4138" fmla="*/ 1037907 h 2152650"/>
              <a:gd name="connsiteX4139" fmla="*/ 683172 w 3600448"/>
              <a:gd name="connsiteY4139" fmla="*/ 1037907 h 2152650"/>
              <a:gd name="connsiteX4140" fmla="*/ 675764 w 3600448"/>
              <a:gd name="connsiteY4140" fmla="*/ 1045527 h 2152650"/>
              <a:gd name="connsiteX4141" fmla="*/ 664652 w 3600448"/>
              <a:gd name="connsiteY4141" fmla="*/ 1041717 h 2152650"/>
              <a:gd name="connsiteX4142" fmla="*/ 672060 w 3600448"/>
              <a:gd name="connsiteY4142" fmla="*/ 1049337 h 2152650"/>
              <a:gd name="connsiteX4143" fmla="*/ 657244 w 3600448"/>
              <a:gd name="connsiteY4143" fmla="*/ 1037907 h 2152650"/>
              <a:gd name="connsiteX4144" fmla="*/ 653540 w 3600448"/>
              <a:gd name="connsiteY4144" fmla="*/ 1045527 h 2152650"/>
              <a:gd name="connsiteX4145" fmla="*/ 649835 w 3600448"/>
              <a:gd name="connsiteY4145" fmla="*/ 1037907 h 2152650"/>
              <a:gd name="connsiteX4146" fmla="*/ 653540 w 3600448"/>
              <a:gd name="connsiteY4146" fmla="*/ 1041717 h 2152650"/>
              <a:gd name="connsiteX4147" fmla="*/ 657244 w 3600448"/>
              <a:gd name="connsiteY4147" fmla="*/ 1030287 h 2152650"/>
              <a:gd name="connsiteX4148" fmla="*/ 2572395 w 3600448"/>
              <a:gd name="connsiteY4148" fmla="*/ 1030264 h 2152650"/>
              <a:gd name="connsiteX4149" fmla="*/ 2569568 w 3600448"/>
              <a:gd name="connsiteY4149" fmla="*/ 1031460 h 2152650"/>
              <a:gd name="connsiteX4150" fmla="*/ 2570125 w 3600448"/>
              <a:gd name="connsiteY4150" fmla="*/ 1030671 h 2152650"/>
              <a:gd name="connsiteX4151" fmla="*/ 2572395 w 3600448"/>
              <a:gd name="connsiteY4151" fmla="*/ 1030264 h 2152650"/>
              <a:gd name="connsiteX4152" fmla="*/ 1540676 w 3600448"/>
              <a:gd name="connsiteY4152" fmla="*/ 1029039 h 2152650"/>
              <a:gd name="connsiteX4153" fmla="*/ 1543467 w 3600448"/>
              <a:gd name="connsiteY4153" fmla="*/ 1034607 h 2152650"/>
              <a:gd name="connsiteX4154" fmla="*/ 1532303 w 3600448"/>
              <a:gd name="connsiteY4154" fmla="*/ 1034607 h 2152650"/>
              <a:gd name="connsiteX4155" fmla="*/ 1533697 w 3600448"/>
              <a:gd name="connsiteY4155" fmla="*/ 1033679 h 2152650"/>
              <a:gd name="connsiteX4156" fmla="*/ 1773405 w 3600448"/>
              <a:gd name="connsiteY4156" fmla="*/ 1028199 h 2152650"/>
              <a:gd name="connsiteX4157" fmla="*/ 1772543 w 3600448"/>
              <a:gd name="connsiteY4157" fmla="*/ 1029176 h 2152650"/>
              <a:gd name="connsiteX4158" fmla="*/ 1772020 w 3600448"/>
              <a:gd name="connsiteY4158" fmla="*/ 1031076 h 2152650"/>
              <a:gd name="connsiteX4159" fmla="*/ 1770060 w 3600448"/>
              <a:gd name="connsiteY4159" fmla="*/ 1030605 h 2152650"/>
              <a:gd name="connsiteX4160" fmla="*/ 1543467 w 3600448"/>
              <a:gd name="connsiteY4160" fmla="*/ 1027183 h 2152650"/>
              <a:gd name="connsiteX4161" fmla="*/ 1540676 w 3600448"/>
              <a:gd name="connsiteY4161" fmla="*/ 1029039 h 2152650"/>
              <a:gd name="connsiteX4162" fmla="*/ 1539851 w 3600448"/>
              <a:gd name="connsiteY4162" fmla="*/ 1027395 h 2152650"/>
              <a:gd name="connsiteX4163" fmla="*/ 1644651 w 3600448"/>
              <a:gd name="connsiteY4163" fmla="*/ 1027112 h 2152650"/>
              <a:gd name="connsiteX4164" fmla="*/ 1655364 w 3600448"/>
              <a:gd name="connsiteY4164" fmla="*/ 1030287 h 2152650"/>
              <a:gd name="connsiteX4165" fmla="*/ 1644651 w 3600448"/>
              <a:gd name="connsiteY4165" fmla="*/ 1027112 h 2152650"/>
              <a:gd name="connsiteX4166" fmla="*/ 583425 w 3600448"/>
              <a:gd name="connsiteY4166" fmla="*/ 1027112 h 2152650"/>
              <a:gd name="connsiteX4167" fmla="*/ 595331 w 3600448"/>
              <a:gd name="connsiteY4167" fmla="*/ 1030287 h 2152650"/>
              <a:gd name="connsiteX4168" fmla="*/ 595331 w 3600448"/>
              <a:gd name="connsiteY4168" fmla="*/ 1033462 h 2152650"/>
              <a:gd name="connsiteX4169" fmla="*/ 583425 w 3600448"/>
              <a:gd name="connsiteY4169" fmla="*/ 1027112 h 2152650"/>
              <a:gd name="connsiteX4170" fmla="*/ 1142651 w 3600448"/>
              <a:gd name="connsiteY4170" fmla="*/ 1022642 h 2152650"/>
              <a:gd name="connsiteX4171" fmla="*/ 1155711 w 3600448"/>
              <a:gd name="connsiteY4171" fmla="*/ 1023144 h 2152650"/>
              <a:gd name="connsiteX4172" fmla="*/ 1141423 w 3600448"/>
              <a:gd name="connsiteY4172" fmla="*/ 1026716 h 2152650"/>
              <a:gd name="connsiteX4173" fmla="*/ 1142651 w 3600448"/>
              <a:gd name="connsiteY4173" fmla="*/ 1022642 h 2152650"/>
              <a:gd name="connsiteX4174" fmla="*/ 2279648 w 3600448"/>
              <a:gd name="connsiteY4174" fmla="*/ 1022350 h 2152650"/>
              <a:gd name="connsiteX4175" fmla="*/ 2273298 w 3600448"/>
              <a:gd name="connsiteY4175" fmla="*/ 1027112 h 2152650"/>
              <a:gd name="connsiteX4176" fmla="*/ 2262185 w 3600448"/>
              <a:gd name="connsiteY4176" fmla="*/ 1027112 h 2152650"/>
              <a:gd name="connsiteX4177" fmla="*/ 1669997 w 3600448"/>
              <a:gd name="connsiteY4177" fmla="*/ 1019759 h 2152650"/>
              <a:gd name="connsiteX4178" fmla="*/ 1665810 w 3600448"/>
              <a:gd name="connsiteY4178" fmla="*/ 1021151 h 2152650"/>
              <a:gd name="connsiteX4179" fmla="*/ 1661111 w 3600448"/>
              <a:gd name="connsiteY4179" fmla="*/ 1020213 h 2152650"/>
              <a:gd name="connsiteX4180" fmla="*/ 989026 w 3600448"/>
              <a:gd name="connsiteY4180" fmla="*/ 1019571 h 2152650"/>
              <a:gd name="connsiteX4181" fmla="*/ 995923 w 3600448"/>
              <a:gd name="connsiteY4181" fmla="*/ 1020240 h 2152650"/>
              <a:gd name="connsiteX4182" fmla="*/ 992731 w 3600448"/>
              <a:gd name="connsiteY4182" fmla="*/ 1023342 h 2152650"/>
              <a:gd name="connsiteX4183" fmla="*/ 989026 w 3600448"/>
              <a:gd name="connsiteY4183" fmla="*/ 1019571 h 2152650"/>
              <a:gd name="connsiteX4184" fmla="*/ 527701 w 3600448"/>
              <a:gd name="connsiteY4184" fmla="*/ 1019492 h 2152650"/>
              <a:gd name="connsiteX4185" fmla="*/ 523891 w 3600448"/>
              <a:gd name="connsiteY4185" fmla="*/ 1026477 h 2152650"/>
              <a:gd name="connsiteX4186" fmla="*/ 542940 w 3600448"/>
              <a:gd name="connsiteY4186" fmla="*/ 1029970 h 2152650"/>
              <a:gd name="connsiteX4187" fmla="*/ 512460 w 3600448"/>
              <a:gd name="connsiteY4187" fmla="*/ 1033462 h 2152650"/>
              <a:gd name="connsiteX4188" fmla="*/ 504841 w 3600448"/>
              <a:gd name="connsiteY4188" fmla="*/ 1022985 h 2152650"/>
              <a:gd name="connsiteX4189" fmla="*/ 527701 w 3600448"/>
              <a:gd name="connsiteY4189" fmla="*/ 1019492 h 2152650"/>
              <a:gd name="connsiteX4190" fmla="*/ 1785938 w 3600448"/>
              <a:gd name="connsiteY4190" fmla="*/ 1019175 h 2152650"/>
              <a:gd name="connsiteX4191" fmla="*/ 1777998 w 3600448"/>
              <a:gd name="connsiteY4191" fmla="*/ 1024890 h 2152650"/>
              <a:gd name="connsiteX4192" fmla="*/ 1773405 w 3600448"/>
              <a:gd name="connsiteY4192" fmla="*/ 1028199 h 2152650"/>
              <a:gd name="connsiteX4193" fmla="*/ 1777998 w 3600448"/>
              <a:gd name="connsiteY4193" fmla="*/ 1022985 h 2152650"/>
              <a:gd name="connsiteX4194" fmla="*/ 1770060 w 3600448"/>
              <a:gd name="connsiteY4194" fmla="*/ 1022985 h 2152650"/>
              <a:gd name="connsiteX4195" fmla="*/ 1785938 w 3600448"/>
              <a:gd name="connsiteY4195" fmla="*/ 1019175 h 2152650"/>
              <a:gd name="connsiteX4196" fmla="*/ 564880 w 3600448"/>
              <a:gd name="connsiteY4196" fmla="*/ 1019175 h 2152650"/>
              <a:gd name="connsiteX4197" fmla="*/ 568632 w 3600448"/>
              <a:gd name="connsiteY4197" fmla="*/ 1026795 h 2152650"/>
              <a:gd name="connsiteX4198" fmla="*/ 576137 w 3600448"/>
              <a:gd name="connsiteY4198" fmla="*/ 1019175 h 2152650"/>
              <a:gd name="connsiteX4199" fmla="*/ 577075 w 3600448"/>
              <a:gd name="connsiteY4199" fmla="*/ 1028700 h 2152650"/>
              <a:gd name="connsiteX4200" fmla="*/ 576195 w 3600448"/>
              <a:gd name="connsiteY4200" fmla="*/ 1033835 h 2152650"/>
              <a:gd name="connsiteX4201" fmla="*/ 569101 w 3600448"/>
              <a:gd name="connsiteY4201" fmla="*/ 1029653 h 2152650"/>
              <a:gd name="connsiteX4202" fmla="*/ 557376 w 3600448"/>
              <a:gd name="connsiteY4202" fmla="*/ 1026795 h 2152650"/>
              <a:gd name="connsiteX4203" fmla="*/ 546115 w 3600448"/>
              <a:gd name="connsiteY4203" fmla="*/ 1026795 h 2152650"/>
              <a:gd name="connsiteX4204" fmla="*/ 564880 w 3600448"/>
              <a:gd name="connsiteY4204" fmla="*/ 1019175 h 2152650"/>
              <a:gd name="connsiteX4205" fmla="*/ 750588 w 3600448"/>
              <a:gd name="connsiteY4205" fmla="*/ 1015206 h 2152650"/>
              <a:gd name="connsiteX4206" fmla="*/ 762018 w 3600448"/>
              <a:gd name="connsiteY4206" fmla="*/ 1019174 h 2152650"/>
              <a:gd name="connsiteX4207" fmla="*/ 742968 w 3600448"/>
              <a:gd name="connsiteY4207" fmla="*/ 1023143 h 2152650"/>
              <a:gd name="connsiteX4208" fmla="*/ 750588 w 3600448"/>
              <a:gd name="connsiteY4208" fmla="*/ 1015206 h 2152650"/>
              <a:gd name="connsiteX4209" fmla="*/ 955811 w 3600448"/>
              <a:gd name="connsiteY4209" fmla="*/ 1015007 h 2152650"/>
              <a:gd name="connsiteX4210" fmla="*/ 963383 w 3600448"/>
              <a:gd name="connsiteY4210" fmla="*/ 1018777 h 2152650"/>
              <a:gd name="connsiteX4211" fmla="*/ 959597 w 3600448"/>
              <a:gd name="connsiteY4211" fmla="*/ 1015007 h 2152650"/>
              <a:gd name="connsiteX4212" fmla="*/ 970954 w 3600448"/>
              <a:gd name="connsiteY4212" fmla="*/ 1030088 h 2152650"/>
              <a:gd name="connsiteX4213" fmla="*/ 948240 w 3600448"/>
              <a:gd name="connsiteY4213" fmla="*/ 1041399 h 2152650"/>
              <a:gd name="connsiteX4214" fmla="*/ 929312 w 3600448"/>
              <a:gd name="connsiteY4214" fmla="*/ 1037629 h 2152650"/>
              <a:gd name="connsiteX4215" fmla="*/ 936884 w 3600448"/>
              <a:gd name="connsiteY4215" fmla="*/ 1041399 h 2152650"/>
              <a:gd name="connsiteX4216" fmla="*/ 925527 w 3600448"/>
              <a:gd name="connsiteY4216" fmla="*/ 1037629 h 2152650"/>
              <a:gd name="connsiteX4217" fmla="*/ 955811 w 3600448"/>
              <a:gd name="connsiteY4217" fmla="*/ 1015007 h 2152650"/>
              <a:gd name="connsiteX4218" fmla="*/ 773131 w 3600448"/>
              <a:gd name="connsiteY4218" fmla="*/ 1011237 h 2152650"/>
              <a:gd name="connsiteX4219" fmla="*/ 773131 w 3600448"/>
              <a:gd name="connsiteY4219" fmla="*/ 1027112 h 2152650"/>
              <a:gd name="connsiteX4220" fmla="*/ 765193 w 3600448"/>
              <a:gd name="connsiteY4220" fmla="*/ 1022349 h 2152650"/>
              <a:gd name="connsiteX4221" fmla="*/ 587167 w 3600448"/>
              <a:gd name="connsiteY4221" fmla="*/ 1011237 h 2152650"/>
              <a:gd name="connsiteX4222" fmla="*/ 602589 w 3600448"/>
              <a:gd name="connsiteY4222" fmla="*/ 1011237 h 2152650"/>
              <a:gd name="connsiteX4223" fmla="*/ 594878 w 3600448"/>
              <a:gd name="connsiteY4223" fmla="*/ 1022349 h 2152650"/>
              <a:gd name="connsiteX4224" fmla="*/ 587167 w 3600448"/>
              <a:gd name="connsiteY4224" fmla="*/ 1011237 h 2152650"/>
              <a:gd name="connsiteX4225" fmla="*/ 1766885 w 3600448"/>
              <a:gd name="connsiteY4225" fmla="*/ 1008515 h 2152650"/>
              <a:gd name="connsiteX4226" fmla="*/ 1751806 w 3600448"/>
              <a:gd name="connsiteY4226" fmla="*/ 1023030 h 2152650"/>
              <a:gd name="connsiteX4227" fmla="*/ 1759346 w 3600448"/>
              <a:gd name="connsiteY4227" fmla="*/ 1015773 h 2152650"/>
              <a:gd name="connsiteX4228" fmla="*/ 1759346 w 3600448"/>
              <a:gd name="connsiteY4228" fmla="*/ 1026658 h 2152650"/>
              <a:gd name="connsiteX4229" fmla="*/ 1744263 w 3600448"/>
              <a:gd name="connsiteY4229" fmla="*/ 1030287 h 2152650"/>
              <a:gd name="connsiteX4230" fmla="*/ 1751806 w 3600448"/>
              <a:gd name="connsiteY4230" fmla="*/ 1026658 h 2152650"/>
              <a:gd name="connsiteX4231" fmla="*/ 1736724 w 3600448"/>
              <a:gd name="connsiteY4231" fmla="*/ 1023030 h 2152650"/>
              <a:gd name="connsiteX4232" fmla="*/ 1766885 w 3600448"/>
              <a:gd name="connsiteY4232" fmla="*/ 1008515 h 2152650"/>
              <a:gd name="connsiteX4233" fmla="*/ 3009898 w 3600448"/>
              <a:gd name="connsiteY4233" fmla="*/ 1008062 h 2152650"/>
              <a:gd name="connsiteX4234" fmla="*/ 3009898 w 3600448"/>
              <a:gd name="connsiteY4234" fmla="*/ 1019174 h 2152650"/>
              <a:gd name="connsiteX4235" fmla="*/ 3006194 w 3600448"/>
              <a:gd name="connsiteY4235" fmla="*/ 1015470 h 2152650"/>
              <a:gd name="connsiteX4236" fmla="*/ 2998785 w 3600448"/>
              <a:gd name="connsiteY4236" fmla="*/ 1015470 h 2152650"/>
              <a:gd name="connsiteX4237" fmla="*/ 3009898 w 3600448"/>
              <a:gd name="connsiteY4237" fmla="*/ 1008062 h 2152650"/>
              <a:gd name="connsiteX4238" fmla="*/ 3076572 w 3600448"/>
              <a:gd name="connsiteY4238" fmla="*/ 1004887 h 2152650"/>
              <a:gd name="connsiteX4239" fmla="*/ 3090860 w 3600448"/>
              <a:gd name="connsiteY4239" fmla="*/ 1008062 h 2152650"/>
              <a:gd name="connsiteX4240" fmla="*/ 3076572 w 3600448"/>
              <a:gd name="connsiteY4240" fmla="*/ 1011237 h 2152650"/>
              <a:gd name="connsiteX4241" fmla="*/ 3076572 w 3600448"/>
              <a:gd name="connsiteY4241" fmla="*/ 1004887 h 2152650"/>
              <a:gd name="connsiteX4242" fmla="*/ 1194518 w 3600448"/>
              <a:gd name="connsiteY4242" fmla="*/ 1003366 h 2152650"/>
              <a:gd name="connsiteX4243" fmla="*/ 1216034 w 3600448"/>
              <a:gd name="connsiteY4243" fmla="*/ 1007533 h 2152650"/>
              <a:gd name="connsiteX4244" fmla="*/ 1201066 w 3600448"/>
              <a:gd name="connsiteY4244" fmla="*/ 1007533 h 2152650"/>
              <a:gd name="connsiteX4245" fmla="*/ 1208550 w 3600448"/>
              <a:gd name="connsiteY4245" fmla="*/ 1014942 h 2152650"/>
              <a:gd name="connsiteX4246" fmla="*/ 1163648 w 3600448"/>
              <a:gd name="connsiteY4246" fmla="*/ 1018646 h 2152650"/>
              <a:gd name="connsiteX4247" fmla="*/ 1171132 w 3600448"/>
              <a:gd name="connsiteY4247" fmla="*/ 1011237 h 2152650"/>
              <a:gd name="connsiteX4248" fmla="*/ 1167390 w 3600448"/>
              <a:gd name="connsiteY4248" fmla="*/ 1007533 h 2152650"/>
              <a:gd name="connsiteX4249" fmla="*/ 1194518 w 3600448"/>
              <a:gd name="connsiteY4249" fmla="*/ 1003366 h 2152650"/>
              <a:gd name="connsiteX4250" fmla="*/ 527066 w 3600448"/>
              <a:gd name="connsiteY4250" fmla="*/ 1000125 h 2152650"/>
              <a:gd name="connsiteX4251" fmla="*/ 542940 w 3600448"/>
              <a:gd name="connsiteY4251" fmla="*/ 1000125 h 2152650"/>
              <a:gd name="connsiteX4252" fmla="*/ 527066 w 3600448"/>
              <a:gd name="connsiteY4252" fmla="*/ 1008062 h 2152650"/>
              <a:gd name="connsiteX4253" fmla="*/ 527066 w 3600448"/>
              <a:gd name="connsiteY4253" fmla="*/ 1000125 h 2152650"/>
              <a:gd name="connsiteX4254" fmla="*/ 1527128 w 3600448"/>
              <a:gd name="connsiteY4254" fmla="*/ 999169 h 2152650"/>
              <a:gd name="connsiteX4255" fmla="*/ 1536025 w 3600448"/>
              <a:gd name="connsiteY4255" fmla="*/ 1004911 h 2152650"/>
              <a:gd name="connsiteX4256" fmla="*/ 1524860 w 3600448"/>
              <a:gd name="connsiteY4256" fmla="*/ 1019759 h 2152650"/>
              <a:gd name="connsiteX4257" fmla="*/ 1538352 w 3600448"/>
              <a:gd name="connsiteY4257" fmla="*/ 1024399 h 2152650"/>
              <a:gd name="connsiteX4258" fmla="*/ 1539851 w 3600448"/>
              <a:gd name="connsiteY4258" fmla="*/ 1027395 h 2152650"/>
              <a:gd name="connsiteX4259" fmla="*/ 1535560 w 3600448"/>
              <a:gd name="connsiteY4259" fmla="*/ 1027647 h 2152650"/>
              <a:gd name="connsiteX4260" fmla="*/ 1524860 w 3600448"/>
              <a:gd name="connsiteY4260" fmla="*/ 1030895 h 2152650"/>
              <a:gd name="connsiteX4261" fmla="*/ 1528581 w 3600448"/>
              <a:gd name="connsiteY4261" fmla="*/ 1023471 h 2152650"/>
              <a:gd name="connsiteX4262" fmla="*/ 1487646 w 3600448"/>
              <a:gd name="connsiteY4262" fmla="*/ 1030895 h 2152650"/>
              <a:gd name="connsiteX4263" fmla="*/ 1487646 w 3600448"/>
              <a:gd name="connsiteY4263" fmla="*/ 1038319 h 2152650"/>
              <a:gd name="connsiteX4264" fmla="*/ 1509974 w 3600448"/>
              <a:gd name="connsiteY4264" fmla="*/ 1030895 h 2152650"/>
              <a:gd name="connsiteX4265" fmla="*/ 1476482 w 3600448"/>
              <a:gd name="connsiteY4265" fmla="*/ 1042031 h 2152650"/>
              <a:gd name="connsiteX4266" fmla="*/ 1491367 w 3600448"/>
              <a:gd name="connsiteY4266" fmla="*/ 1049454 h 2152650"/>
              <a:gd name="connsiteX4267" fmla="*/ 1480203 w 3600448"/>
              <a:gd name="connsiteY4267" fmla="*/ 1064302 h 2152650"/>
              <a:gd name="connsiteX4268" fmla="*/ 1472760 w 3600448"/>
              <a:gd name="connsiteY4268" fmla="*/ 1060590 h 2152650"/>
              <a:gd name="connsiteX4269" fmla="*/ 1469039 w 3600448"/>
              <a:gd name="connsiteY4269" fmla="*/ 1071726 h 2152650"/>
              <a:gd name="connsiteX4270" fmla="*/ 1465317 w 3600448"/>
              <a:gd name="connsiteY4270" fmla="*/ 1068014 h 2152650"/>
              <a:gd name="connsiteX4271" fmla="*/ 1428100 w 3600448"/>
              <a:gd name="connsiteY4271" fmla="*/ 1082862 h 2152650"/>
              <a:gd name="connsiteX4272" fmla="*/ 1394610 w 3600448"/>
              <a:gd name="connsiteY4272" fmla="*/ 1082862 h 2152650"/>
              <a:gd name="connsiteX4273" fmla="*/ 1390885 w 3600448"/>
              <a:gd name="connsiteY4273" fmla="*/ 1075438 h 2152650"/>
              <a:gd name="connsiteX4274" fmla="*/ 1383443 w 3600448"/>
              <a:gd name="connsiteY4274" fmla="*/ 1090286 h 2152650"/>
              <a:gd name="connsiteX4275" fmla="*/ 1349949 w 3600448"/>
              <a:gd name="connsiteY4275" fmla="*/ 1108846 h 2152650"/>
              <a:gd name="connsiteX4276" fmla="*/ 1361113 w 3600448"/>
              <a:gd name="connsiteY4276" fmla="*/ 1119982 h 2152650"/>
              <a:gd name="connsiteX4277" fmla="*/ 1357391 w 3600448"/>
              <a:gd name="connsiteY4277" fmla="*/ 1112558 h 2152650"/>
              <a:gd name="connsiteX4278" fmla="*/ 1405771 w 3600448"/>
              <a:gd name="connsiteY4278" fmla="*/ 1112558 h 2152650"/>
              <a:gd name="connsiteX4279" fmla="*/ 1498810 w 3600448"/>
              <a:gd name="connsiteY4279" fmla="*/ 1086574 h 2152650"/>
              <a:gd name="connsiteX4280" fmla="*/ 1517417 w 3600448"/>
              <a:gd name="connsiteY4280" fmla="*/ 1090286 h 2152650"/>
              <a:gd name="connsiteX4281" fmla="*/ 1521139 w 3600448"/>
              <a:gd name="connsiteY4281" fmla="*/ 1082862 h 2152650"/>
              <a:gd name="connsiteX4282" fmla="*/ 1513696 w 3600448"/>
              <a:gd name="connsiteY4282" fmla="*/ 1082862 h 2152650"/>
              <a:gd name="connsiteX4283" fmla="*/ 1532303 w 3600448"/>
              <a:gd name="connsiteY4283" fmla="*/ 1056878 h 2152650"/>
              <a:gd name="connsiteX4284" fmla="*/ 1536025 w 3600448"/>
              <a:gd name="connsiteY4284" fmla="*/ 1068014 h 2152650"/>
              <a:gd name="connsiteX4285" fmla="*/ 1554632 w 3600448"/>
              <a:gd name="connsiteY4285" fmla="*/ 1060590 h 2152650"/>
              <a:gd name="connsiteX4286" fmla="*/ 1539746 w 3600448"/>
              <a:gd name="connsiteY4286" fmla="*/ 1053166 h 2152650"/>
              <a:gd name="connsiteX4287" fmla="*/ 1588124 w 3600448"/>
              <a:gd name="connsiteY4287" fmla="*/ 1023471 h 2152650"/>
              <a:gd name="connsiteX4288" fmla="*/ 1580682 w 3600448"/>
              <a:gd name="connsiteY4288" fmla="*/ 1016047 h 2152650"/>
              <a:gd name="connsiteX4289" fmla="*/ 1595567 w 3600448"/>
              <a:gd name="connsiteY4289" fmla="*/ 1016047 h 2152650"/>
              <a:gd name="connsiteX4290" fmla="*/ 1591846 w 3600448"/>
              <a:gd name="connsiteY4290" fmla="*/ 1019759 h 2152650"/>
              <a:gd name="connsiteX4291" fmla="*/ 1655110 w 3600448"/>
              <a:gd name="connsiteY4291" fmla="*/ 1004911 h 2152650"/>
              <a:gd name="connsiteX4292" fmla="*/ 1651390 w 3600448"/>
              <a:gd name="connsiteY4292" fmla="*/ 1016047 h 2152650"/>
              <a:gd name="connsiteX4293" fmla="*/ 1662553 w 3600448"/>
              <a:gd name="connsiteY4293" fmla="*/ 1012335 h 2152650"/>
              <a:gd name="connsiteX4294" fmla="*/ 1662553 w 3600448"/>
              <a:gd name="connsiteY4294" fmla="*/ 1008623 h 2152650"/>
              <a:gd name="connsiteX4295" fmla="*/ 1681162 w 3600448"/>
              <a:gd name="connsiteY4295" fmla="*/ 1004911 h 2152650"/>
              <a:gd name="connsiteX4296" fmla="*/ 1658833 w 3600448"/>
              <a:gd name="connsiteY4296" fmla="*/ 1019759 h 2152650"/>
              <a:gd name="connsiteX4297" fmla="*/ 1661111 w 3600448"/>
              <a:gd name="connsiteY4297" fmla="*/ 1020213 h 2152650"/>
              <a:gd name="connsiteX4298" fmla="*/ 1651854 w 3600448"/>
              <a:gd name="connsiteY4298" fmla="*/ 1020687 h 2152650"/>
              <a:gd name="connsiteX4299" fmla="*/ 1636503 w 3600448"/>
              <a:gd name="connsiteY4299" fmla="*/ 1016047 h 2152650"/>
              <a:gd name="connsiteX4300" fmla="*/ 1636503 w 3600448"/>
              <a:gd name="connsiteY4300" fmla="*/ 1027183 h 2152650"/>
              <a:gd name="connsiteX4301" fmla="*/ 1617666 w 3600448"/>
              <a:gd name="connsiteY4301" fmla="*/ 1041799 h 2152650"/>
              <a:gd name="connsiteX4302" fmla="*/ 1608897 w 3600448"/>
              <a:gd name="connsiteY4302" fmla="*/ 1044962 h 2152650"/>
              <a:gd name="connsiteX4303" fmla="*/ 1607197 w 3600448"/>
              <a:gd name="connsiteY4303" fmla="*/ 1044815 h 2152650"/>
              <a:gd name="connsiteX4304" fmla="*/ 1599289 w 3600448"/>
              <a:gd name="connsiteY4304" fmla="*/ 1049454 h 2152650"/>
              <a:gd name="connsiteX4305" fmla="*/ 1591846 w 3600448"/>
              <a:gd name="connsiteY4305" fmla="*/ 1042031 h 2152650"/>
              <a:gd name="connsiteX4306" fmla="*/ 1565797 w 3600448"/>
              <a:gd name="connsiteY4306" fmla="*/ 1053166 h 2152650"/>
              <a:gd name="connsiteX4307" fmla="*/ 1569517 w 3600448"/>
              <a:gd name="connsiteY4307" fmla="*/ 1064302 h 2152650"/>
              <a:gd name="connsiteX4308" fmla="*/ 1576960 w 3600448"/>
              <a:gd name="connsiteY4308" fmla="*/ 1049454 h 2152650"/>
              <a:gd name="connsiteX4309" fmla="*/ 1580682 w 3600448"/>
              <a:gd name="connsiteY4309" fmla="*/ 1064302 h 2152650"/>
              <a:gd name="connsiteX4310" fmla="*/ 1591846 w 3600448"/>
              <a:gd name="connsiteY4310" fmla="*/ 1056878 h 2152650"/>
              <a:gd name="connsiteX4311" fmla="*/ 1591846 w 3600448"/>
              <a:gd name="connsiteY4311" fmla="*/ 1060590 h 2152650"/>
              <a:gd name="connsiteX4312" fmla="*/ 1614174 w 3600448"/>
              <a:gd name="connsiteY4312" fmla="*/ 1060590 h 2152650"/>
              <a:gd name="connsiteX4313" fmla="*/ 1612425 w 3600448"/>
              <a:gd name="connsiteY4313" fmla="*/ 1057533 h 2152650"/>
              <a:gd name="connsiteX4314" fmla="*/ 1620224 w 3600448"/>
              <a:gd name="connsiteY4314" fmla="*/ 1060126 h 2152650"/>
              <a:gd name="connsiteX4315" fmla="*/ 1621618 w 3600448"/>
              <a:gd name="connsiteY4315" fmla="*/ 1060590 h 2152650"/>
              <a:gd name="connsiteX4316" fmla="*/ 1565797 w 3600448"/>
              <a:gd name="connsiteY4316" fmla="*/ 1090286 h 2152650"/>
              <a:gd name="connsiteX4317" fmla="*/ 1547189 w 3600448"/>
              <a:gd name="connsiteY4317" fmla="*/ 1090286 h 2152650"/>
              <a:gd name="connsiteX4318" fmla="*/ 1558353 w 3600448"/>
              <a:gd name="connsiteY4318" fmla="*/ 1075438 h 2152650"/>
              <a:gd name="connsiteX4319" fmla="*/ 1521139 w 3600448"/>
              <a:gd name="connsiteY4319" fmla="*/ 1090286 h 2152650"/>
              <a:gd name="connsiteX4320" fmla="*/ 1524860 w 3600448"/>
              <a:gd name="connsiteY4320" fmla="*/ 1093998 h 2152650"/>
              <a:gd name="connsiteX4321" fmla="*/ 1539746 w 3600448"/>
              <a:gd name="connsiteY4321" fmla="*/ 1090286 h 2152650"/>
              <a:gd name="connsiteX4322" fmla="*/ 1517417 w 3600448"/>
              <a:gd name="connsiteY4322" fmla="*/ 1101422 h 2152650"/>
              <a:gd name="connsiteX4323" fmla="*/ 1521139 w 3600448"/>
              <a:gd name="connsiteY4323" fmla="*/ 1093998 h 2152650"/>
              <a:gd name="connsiteX4324" fmla="*/ 1491367 w 3600448"/>
              <a:gd name="connsiteY4324" fmla="*/ 1105134 h 2152650"/>
              <a:gd name="connsiteX4325" fmla="*/ 1492984 w 3600448"/>
              <a:gd name="connsiteY4325" fmla="*/ 1106377 h 2152650"/>
              <a:gd name="connsiteX4326" fmla="*/ 1489970 w 3600448"/>
              <a:gd name="connsiteY4326" fmla="*/ 1105598 h 2152650"/>
              <a:gd name="connsiteX4327" fmla="*/ 1480203 w 3600448"/>
              <a:gd name="connsiteY4327" fmla="*/ 1105134 h 2152650"/>
              <a:gd name="connsiteX4328" fmla="*/ 1483925 w 3600448"/>
              <a:gd name="connsiteY4328" fmla="*/ 1108846 h 2152650"/>
              <a:gd name="connsiteX4329" fmla="*/ 1472760 w 3600448"/>
              <a:gd name="connsiteY4329" fmla="*/ 1112558 h 2152650"/>
              <a:gd name="connsiteX4330" fmla="*/ 1472760 w 3600448"/>
              <a:gd name="connsiteY4330" fmla="*/ 1116270 h 2152650"/>
              <a:gd name="connsiteX4331" fmla="*/ 1461596 w 3600448"/>
              <a:gd name="connsiteY4331" fmla="*/ 1112558 h 2152650"/>
              <a:gd name="connsiteX4332" fmla="*/ 1461596 w 3600448"/>
              <a:gd name="connsiteY4332" fmla="*/ 1116270 h 2152650"/>
              <a:gd name="connsiteX4333" fmla="*/ 1446707 w 3600448"/>
              <a:gd name="connsiteY4333" fmla="*/ 1108846 h 2152650"/>
              <a:gd name="connsiteX4334" fmla="*/ 1409492 w 3600448"/>
              <a:gd name="connsiteY4334" fmla="*/ 1131118 h 2152650"/>
              <a:gd name="connsiteX4335" fmla="*/ 1405771 w 3600448"/>
              <a:gd name="connsiteY4335" fmla="*/ 1127406 h 2152650"/>
              <a:gd name="connsiteX4336" fmla="*/ 1372278 w 3600448"/>
              <a:gd name="connsiteY4336" fmla="*/ 1119982 h 2152650"/>
              <a:gd name="connsiteX4337" fmla="*/ 1338790 w 3600448"/>
              <a:gd name="connsiteY4337" fmla="*/ 1134829 h 2152650"/>
              <a:gd name="connsiteX4338" fmla="*/ 1349949 w 3600448"/>
              <a:gd name="connsiteY4338" fmla="*/ 1127406 h 2152650"/>
              <a:gd name="connsiteX4339" fmla="*/ 1338790 w 3600448"/>
              <a:gd name="connsiteY4339" fmla="*/ 1123694 h 2152650"/>
              <a:gd name="connsiteX4340" fmla="*/ 1342511 w 3600448"/>
              <a:gd name="connsiteY4340" fmla="*/ 1108846 h 2152650"/>
              <a:gd name="connsiteX4341" fmla="*/ 1316461 w 3600448"/>
              <a:gd name="connsiteY4341" fmla="*/ 1112558 h 2152650"/>
              <a:gd name="connsiteX4342" fmla="*/ 1312739 w 3600448"/>
              <a:gd name="connsiteY4342" fmla="*/ 1105134 h 2152650"/>
              <a:gd name="connsiteX4343" fmla="*/ 1312739 w 3600448"/>
              <a:gd name="connsiteY4343" fmla="*/ 1112558 h 2152650"/>
              <a:gd name="connsiteX4344" fmla="*/ 1279247 w 3600448"/>
              <a:gd name="connsiteY4344" fmla="*/ 1123694 h 2152650"/>
              <a:gd name="connsiteX4345" fmla="*/ 1279247 w 3600448"/>
              <a:gd name="connsiteY4345" fmla="*/ 1138541 h 2152650"/>
              <a:gd name="connsiteX4346" fmla="*/ 1256918 w 3600448"/>
              <a:gd name="connsiteY4346" fmla="*/ 1145965 h 2152650"/>
              <a:gd name="connsiteX4347" fmla="*/ 1264361 w 3600448"/>
              <a:gd name="connsiteY4347" fmla="*/ 1142253 h 2152650"/>
              <a:gd name="connsiteX4348" fmla="*/ 1238311 w 3600448"/>
              <a:gd name="connsiteY4348" fmla="*/ 1153389 h 2152650"/>
              <a:gd name="connsiteX4349" fmla="*/ 1227146 w 3600448"/>
              <a:gd name="connsiteY4349" fmla="*/ 1142253 h 2152650"/>
              <a:gd name="connsiteX4350" fmla="*/ 1215982 w 3600448"/>
              <a:gd name="connsiteY4350" fmla="*/ 1160813 h 2152650"/>
              <a:gd name="connsiteX4351" fmla="*/ 1223425 w 3600448"/>
              <a:gd name="connsiteY4351" fmla="*/ 1164525 h 2152650"/>
              <a:gd name="connsiteX4352" fmla="*/ 1201096 w 3600448"/>
              <a:gd name="connsiteY4352" fmla="*/ 1157101 h 2152650"/>
              <a:gd name="connsiteX4353" fmla="*/ 1201096 w 3600448"/>
              <a:gd name="connsiteY4353" fmla="*/ 1168237 h 2152650"/>
              <a:gd name="connsiteX4354" fmla="*/ 1204818 w 3600448"/>
              <a:gd name="connsiteY4354" fmla="*/ 1168237 h 2152650"/>
              <a:gd name="connsiteX4355" fmla="*/ 1197375 w 3600448"/>
              <a:gd name="connsiteY4355" fmla="*/ 1183085 h 2152650"/>
              <a:gd name="connsiteX4356" fmla="*/ 1201096 w 3600448"/>
              <a:gd name="connsiteY4356" fmla="*/ 1183085 h 2152650"/>
              <a:gd name="connsiteX4357" fmla="*/ 1204818 w 3600448"/>
              <a:gd name="connsiteY4357" fmla="*/ 1186797 h 2152650"/>
              <a:gd name="connsiteX4358" fmla="*/ 1163883 w 3600448"/>
              <a:gd name="connsiteY4358" fmla="*/ 1205357 h 2152650"/>
              <a:gd name="connsiteX4359" fmla="*/ 1182489 w 3600448"/>
              <a:gd name="connsiteY4359" fmla="*/ 1205357 h 2152650"/>
              <a:gd name="connsiteX4360" fmla="*/ 1178767 w 3600448"/>
              <a:gd name="connsiteY4360" fmla="*/ 1209069 h 2152650"/>
              <a:gd name="connsiteX4361" fmla="*/ 1197375 w 3600448"/>
              <a:gd name="connsiteY4361" fmla="*/ 1201645 h 2152650"/>
              <a:gd name="connsiteX4362" fmla="*/ 1189932 w 3600448"/>
              <a:gd name="connsiteY4362" fmla="*/ 1216492 h 2152650"/>
              <a:gd name="connsiteX4363" fmla="*/ 1208539 w 3600448"/>
              <a:gd name="connsiteY4363" fmla="*/ 1212781 h 2152650"/>
              <a:gd name="connsiteX4364" fmla="*/ 1201096 w 3600448"/>
              <a:gd name="connsiteY4364" fmla="*/ 1209069 h 2152650"/>
              <a:gd name="connsiteX4365" fmla="*/ 1219704 w 3600448"/>
              <a:gd name="connsiteY4365" fmla="*/ 1212781 h 2152650"/>
              <a:gd name="connsiteX4366" fmla="*/ 1215982 w 3600448"/>
              <a:gd name="connsiteY4366" fmla="*/ 1194221 h 2152650"/>
              <a:gd name="connsiteX4367" fmla="*/ 1227146 w 3600448"/>
              <a:gd name="connsiteY4367" fmla="*/ 1209069 h 2152650"/>
              <a:gd name="connsiteX4368" fmla="*/ 1189932 w 3600448"/>
              <a:gd name="connsiteY4368" fmla="*/ 1242476 h 2152650"/>
              <a:gd name="connsiteX4369" fmla="*/ 1145275 w 3600448"/>
              <a:gd name="connsiteY4369" fmla="*/ 1246188 h 2152650"/>
              <a:gd name="connsiteX4370" fmla="*/ 1167604 w 3600448"/>
              <a:gd name="connsiteY4370" fmla="*/ 1212781 h 2152650"/>
              <a:gd name="connsiteX4371" fmla="*/ 1152718 w 3600448"/>
              <a:gd name="connsiteY4371" fmla="*/ 1223916 h 2152650"/>
              <a:gd name="connsiteX4372" fmla="*/ 1119224 w 3600448"/>
              <a:gd name="connsiteY4372" fmla="*/ 1231340 h 2152650"/>
              <a:gd name="connsiteX4373" fmla="*/ 1104338 w 3600448"/>
              <a:gd name="connsiteY4373" fmla="*/ 1231340 h 2152650"/>
              <a:gd name="connsiteX4374" fmla="*/ 1104338 w 3600448"/>
              <a:gd name="connsiteY4374" fmla="*/ 1235052 h 2152650"/>
              <a:gd name="connsiteX4375" fmla="*/ 1085732 w 3600448"/>
              <a:gd name="connsiteY4375" fmla="*/ 1223916 h 2152650"/>
              <a:gd name="connsiteX4376" fmla="*/ 1078290 w 3600448"/>
              <a:gd name="connsiteY4376" fmla="*/ 1220204 h 2152650"/>
              <a:gd name="connsiteX4377" fmla="*/ 1085732 w 3600448"/>
              <a:gd name="connsiteY4377" fmla="*/ 1212781 h 2152650"/>
              <a:gd name="connsiteX4378" fmla="*/ 1074569 w 3600448"/>
              <a:gd name="connsiteY4378" fmla="*/ 1212781 h 2152650"/>
              <a:gd name="connsiteX4379" fmla="*/ 1067126 w 3600448"/>
              <a:gd name="connsiteY4379" fmla="*/ 1223916 h 2152650"/>
              <a:gd name="connsiteX4380" fmla="*/ 1044796 w 3600448"/>
              <a:gd name="connsiteY4380" fmla="*/ 1223916 h 2152650"/>
              <a:gd name="connsiteX4381" fmla="*/ 1048518 w 3600448"/>
              <a:gd name="connsiteY4381" fmla="*/ 1220204 h 2152650"/>
              <a:gd name="connsiteX4382" fmla="*/ 1037354 w 3600448"/>
              <a:gd name="connsiteY4382" fmla="*/ 1220204 h 2152650"/>
              <a:gd name="connsiteX4383" fmla="*/ 1037354 w 3600448"/>
              <a:gd name="connsiteY4383" fmla="*/ 1223916 h 2152650"/>
              <a:gd name="connsiteX4384" fmla="*/ 1000138 w 3600448"/>
              <a:gd name="connsiteY4384" fmla="*/ 1223916 h 2152650"/>
              <a:gd name="connsiteX4385" fmla="*/ 1007581 w 3600448"/>
              <a:gd name="connsiteY4385" fmla="*/ 1216492 h 2152650"/>
              <a:gd name="connsiteX4386" fmla="*/ 1018746 w 3600448"/>
              <a:gd name="connsiteY4386" fmla="*/ 1220204 h 2152650"/>
              <a:gd name="connsiteX4387" fmla="*/ 1026189 w 3600448"/>
              <a:gd name="connsiteY4387" fmla="*/ 1205357 h 2152650"/>
              <a:gd name="connsiteX4388" fmla="*/ 1070847 w 3600448"/>
              <a:gd name="connsiteY4388" fmla="*/ 1197933 h 2152650"/>
              <a:gd name="connsiteX4389" fmla="*/ 1070847 w 3600448"/>
              <a:gd name="connsiteY4389" fmla="*/ 1179373 h 2152650"/>
              <a:gd name="connsiteX4390" fmla="*/ 1089452 w 3600448"/>
              <a:gd name="connsiteY4390" fmla="*/ 1183085 h 2152650"/>
              <a:gd name="connsiteX4391" fmla="*/ 1082012 w 3600448"/>
              <a:gd name="connsiteY4391" fmla="*/ 1186797 h 2152650"/>
              <a:gd name="connsiteX4392" fmla="*/ 1093174 w 3600448"/>
              <a:gd name="connsiteY4392" fmla="*/ 1190509 h 2152650"/>
              <a:gd name="connsiteX4393" fmla="*/ 1104338 w 3600448"/>
              <a:gd name="connsiteY4393" fmla="*/ 1175661 h 2152650"/>
              <a:gd name="connsiteX4394" fmla="*/ 1108060 w 3600448"/>
              <a:gd name="connsiteY4394" fmla="*/ 1175661 h 2152650"/>
              <a:gd name="connsiteX4395" fmla="*/ 1108060 w 3600448"/>
              <a:gd name="connsiteY4395" fmla="*/ 1171949 h 2152650"/>
              <a:gd name="connsiteX4396" fmla="*/ 1119224 w 3600448"/>
              <a:gd name="connsiteY4396" fmla="*/ 1175661 h 2152650"/>
              <a:gd name="connsiteX4397" fmla="*/ 1204818 w 3600448"/>
              <a:gd name="connsiteY4397" fmla="*/ 1138541 h 2152650"/>
              <a:gd name="connsiteX4398" fmla="*/ 1245754 w 3600448"/>
              <a:gd name="connsiteY4398" fmla="*/ 1127406 h 2152650"/>
              <a:gd name="connsiteX4399" fmla="*/ 1245754 w 3600448"/>
              <a:gd name="connsiteY4399" fmla="*/ 1123694 h 2152650"/>
              <a:gd name="connsiteX4400" fmla="*/ 1264361 w 3600448"/>
              <a:gd name="connsiteY4400" fmla="*/ 1112558 h 2152650"/>
              <a:gd name="connsiteX4401" fmla="*/ 1275525 w 3600448"/>
              <a:gd name="connsiteY4401" fmla="*/ 1119982 h 2152650"/>
              <a:gd name="connsiteX4402" fmla="*/ 1282503 w 3600448"/>
              <a:gd name="connsiteY4402" fmla="*/ 1113022 h 2152650"/>
              <a:gd name="connsiteX4403" fmla="*/ 1296023 w 3600448"/>
              <a:gd name="connsiteY4403" fmla="*/ 1109344 h 2152650"/>
              <a:gd name="connsiteX4404" fmla="*/ 1301400 w 3600448"/>
              <a:gd name="connsiteY4404" fmla="*/ 1110760 h 2152650"/>
              <a:gd name="connsiteX4405" fmla="*/ 1323904 w 3600448"/>
              <a:gd name="connsiteY4405" fmla="*/ 1097710 h 2152650"/>
              <a:gd name="connsiteX4406" fmla="*/ 1320182 w 3600448"/>
              <a:gd name="connsiteY4406" fmla="*/ 1090286 h 2152650"/>
              <a:gd name="connsiteX4407" fmla="*/ 1335068 w 3600448"/>
              <a:gd name="connsiteY4407" fmla="*/ 1086574 h 2152650"/>
              <a:gd name="connsiteX4408" fmla="*/ 1327625 w 3600448"/>
              <a:gd name="connsiteY4408" fmla="*/ 1097710 h 2152650"/>
              <a:gd name="connsiteX4409" fmla="*/ 1331347 w 3600448"/>
              <a:gd name="connsiteY4409" fmla="*/ 1093998 h 2152650"/>
              <a:gd name="connsiteX4410" fmla="*/ 1335068 w 3600448"/>
              <a:gd name="connsiteY4410" fmla="*/ 1097710 h 2152650"/>
              <a:gd name="connsiteX4411" fmla="*/ 1361113 w 3600448"/>
              <a:gd name="connsiteY4411" fmla="*/ 1064302 h 2152650"/>
              <a:gd name="connsiteX4412" fmla="*/ 1353671 w 3600448"/>
              <a:gd name="connsiteY4412" fmla="*/ 1068014 h 2152650"/>
              <a:gd name="connsiteX4413" fmla="*/ 1375999 w 3600448"/>
              <a:gd name="connsiteY4413" fmla="*/ 1049454 h 2152650"/>
              <a:gd name="connsiteX4414" fmla="*/ 1424378 w 3600448"/>
              <a:gd name="connsiteY4414" fmla="*/ 1023471 h 2152650"/>
              <a:gd name="connsiteX4415" fmla="*/ 1424378 w 3600448"/>
              <a:gd name="connsiteY4415" fmla="*/ 1034607 h 2152650"/>
              <a:gd name="connsiteX4416" fmla="*/ 1450432 w 3600448"/>
              <a:gd name="connsiteY4416" fmla="*/ 1023471 h 2152650"/>
              <a:gd name="connsiteX4417" fmla="*/ 1446707 w 3600448"/>
              <a:gd name="connsiteY4417" fmla="*/ 1034607 h 2152650"/>
              <a:gd name="connsiteX4418" fmla="*/ 1457874 w 3600448"/>
              <a:gd name="connsiteY4418" fmla="*/ 1023471 h 2152650"/>
              <a:gd name="connsiteX4419" fmla="*/ 1483925 w 3600448"/>
              <a:gd name="connsiteY4419" fmla="*/ 1016047 h 2152650"/>
              <a:gd name="connsiteX4420" fmla="*/ 1472760 w 3600448"/>
              <a:gd name="connsiteY4420" fmla="*/ 1023471 h 2152650"/>
              <a:gd name="connsiteX4421" fmla="*/ 1476482 w 3600448"/>
              <a:gd name="connsiteY4421" fmla="*/ 1027183 h 2152650"/>
              <a:gd name="connsiteX4422" fmla="*/ 1495089 w 3600448"/>
              <a:gd name="connsiteY4422" fmla="*/ 1016047 h 2152650"/>
              <a:gd name="connsiteX4423" fmla="*/ 1491367 w 3600448"/>
              <a:gd name="connsiteY4423" fmla="*/ 1016047 h 2152650"/>
              <a:gd name="connsiteX4424" fmla="*/ 1521139 w 3600448"/>
              <a:gd name="connsiteY4424" fmla="*/ 1001199 h 2152650"/>
              <a:gd name="connsiteX4425" fmla="*/ 1527128 w 3600448"/>
              <a:gd name="connsiteY4425" fmla="*/ 999169 h 2152650"/>
              <a:gd name="connsiteX4426" fmla="*/ 907384 w 3600448"/>
              <a:gd name="connsiteY4426" fmla="*/ 997403 h 2152650"/>
              <a:gd name="connsiteX4427" fmla="*/ 941402 w 3600448"/>
              <a:gd name="connsiteY4427" fmla="*/ 1011918 h 2152650"/>
              <a:gd name="connsiteX4428" fmla="*/ 918724 w 3600448"/>
              <a:gd name="connsiteY4428" fmla="*/ 1019175 h 2152650"/>
              <a:gd name="connsiteX4429" fmla="*/ 899825 w 3600448"/>
              <a:gd name="connsiteY4429" fmla="*/ 1037318 h 2152650"/>
              <a:gd name="connsiteX4430" fmla="*/ 884706 w 3600448"/>
              <a:gd name="connsiteY4430" fmla="*/ 1033689 h 2152650"/>
              <a:gd name="connsiteX4431" fmla="*/ 888486 w 3600448"/>
              <a:gd name="connsiteY4431" fmla="*/ 1037318 h 2152650"/>
              <a:gd name="connsiteX4432" fmla="*/ 862027 w 3600448"/>
              <a:gd name="connsiteY4432" fmla="*/ 1044575 h 2152650"/>
              <a:gd name="connsiteX4433" fmla="*/ 873367 w 3600448"/>
              <a:gd name="connsiteY4433" fmla="*/ 1022803 h 2152650"/>
              <a:gd name="connsiteX4434" fmla="*/ 862027 w 3600448"/>
              <a:gd name="connsiteY4434" fmla="*/ 1022803 h 2152650"/>
              <a:gd name="connsiteX4435" fmla="*/ 865807 w 3600448"/>
              <a:gd name="connsiteY4435" fmla="*/ 1019175 h 2152650"/>
              <a:gd name="connsiteX4436" fmla="*/ 892265 w 3600448"/>
              <a:gd name="connsiteY4436" fmla="*/ 1026432 h 2152650"/>
              <a:gd name="connsiteX4437" fmla="*/ 888486 w 3600448"/>
              <a:gd name="connsiteY4437" fmla="*/ 1022803 h 2152650"/>
              <a:gd name="connsiteX4438" fmla="*/ 896045 w 3600448"/>
              <a:gd name="connsiteY4438" fmla="*/ 1015546 h 2152650"/>
              <a:gd name="connsiteX4439" fmla="*/ 892265 w 3600448"/>
              <a:gd name="connsiteY4439" fmla="*/ 1019175 h 2152650"/>
              <a:gd name="connsiteX4440" fmla="*/ 914944 w 3600448"/>
              <a:gd name="connsiteY4440" fmla="*/ 1001032 h 2152650"/>
              <a:gd name="connsiteX4441" fmla="*/ 892265 w 3600448"/>
              <a:gd name="connsiteY4441" fmla="*/ 1001032 h 2152650"/>
              <a:gd name="connsiteX4442" fmla="*/ 907384 w 3600448"/>
              <a:gd name="connsiteY4442" fmla="*/ 997403 h 2152650"/>
              <a:gd name="connsiteX4443" fmla="*/ 1022364 w 3600448"/>
              <a:gd name="connsiteY4443" fmla="*/ 996950 h 2152650"/>
              <a:gd name="connsiteX4444" fmla="*/ 1033476 w 3600448"/>
              <a:gd name="connsiteY4444" fmla="*/ 996950 h 2152650"/>
              <a:gd name="connsiteX4445" fmla="*/ 1029772 w 3600448"/>
              <a:gd name="connsiteY4445" fmla="*/ 1004490 h 2152650"/>
              <a:gd name="connsiteX4446" fmla="*/ 1007547 w 3600448"/>
              <a:gd name="connsiteY4446" fmla="*/ 1008261 h 2152650"/>
              <a:gd name="connsiteX4447" fmla="*/ 1011251 w 3600448"/>
              <a:gd name="connsiteY4447" fmla="*/ 1015801 h 2152650"/>
              <a:gd name="connsiteX4448" fmla="*/ 998750 w 3600448"/>
              <a:gd name="connsiteY4448" fmla="*/ 1020514 h 2152650"/>
              <a:gd name="connsiteX4449" fmla="*/ 995923 w 3600448"/>
              <a:gd name="connsiteY4449" fmla="*/ 1020240 h 2152650"/>
              <a:gd name="connsiteX4450" fmla="*/ 1002917 w 3600448"/>
              <a:gd name="connsiteY4450" fmla="*/ 1013445 h 2152650"/>
              <a:gd name="connsiteX4451" fmla="*/ 1007547 w 3600448"/>
              <a:gd name="connsiteY4451" fmla="*/ 1000720 h 2152650"/>
              <a:gd name="connsiteX4452" fmla="*/ 1022364 w 3600448"/>
              <a:gd name="connsiteY4452" fmla="*/ 1000720 h 2152650"/>
              <a:gd name="connsiteX4453" fmla="*/ 1022364 w 3600448"/>
              <a:gd name="connsiteY4453" fmla="*/ 996950 h 2152650"/>
              <a:gd name="connsiteX4454" fmla="*/ 2354458 w 3600448"/>
              <a:gd name="connsiteY4454" fmla="*/ 993775 h 2152650"/>
              <a:gd name="connsiteX4455" fmla="*/ 2373310 w 3600448"/>
              <a:gd name="connsiteY4455" fmla="*/ 993775 h 2152650"/>
              <a:gd name="connsiteX4456" fmla="*/ 2343147 w 3600448"/>
              <a:gd name="connsiteY4456" fmla="*/ 1004490 h 2152650"/>
              <a:gd name="connsiteX4457" fmla="*/ 2354458 w 3600448"/>
              <a:gd name="connsiteY4457" fmla="*/ 993775 h 2152650"/>
              <a:gd name="connsiteX4458" fmla="*/ 1547418 w 3600448"/>
              <a:gd name="connsiteY4458" fmla="*/ 993775 h 2152650"/>
              <a:gd name="connsiteX4459" fmla="*/ 1550989 w 3600448"/>
              <a:gd name="connsiteY4459" fmla="*/ 1000125 h 2152650"/>
              <a:gd name="connsiteX4460" fmla="*/ 1536700 w 3600448"/>
              <a:gd name="connsiteY4460" fmla="*/ 996950 h 2152650"/>
              <a:gd name="connsiteX4461" fmla="*/ 1547418 w 3600448"/>
              <a:gd name="connsiteY4461" fmla="*/ 993775 h 2152650"/>
              <a:gd name="connsiteX4462" fmla="*/ 695344 w 3600448"/>
              <a:gd name="connsiteY4462" fmla="*/ 993775 h 2152650"/>
              <a:gd name="connsiteX4463" fmla="*/ 695344 w 3600448"/>
              <a:gd name="connsiteY4463" fmla="*/ 996950 h 2152650"/>
              <a:gd name="connsiteX4464" fmla="*/ 684231 w 3600448"/>
              <a:gd name="connsiteY4464" fmla="*/ 996950 h 2152650"/>
              <a:gd name="connsiteX4465" fmla="*/ 489065 w 3600448"/>
              <a:gd name="connsiteY4465" fmla="*/ 991988 h 2152650"/>
              <a:gd name="connsiteX4466" fmla="*/ 498491 w 3600448"/>
              <a:gd name="connsiteY4466" fmla="*/ 992980 h 2152650"/>
              <a:gd name="connsiteX4467" fmla="*/ 482615 w 3600448"/>
              <a:gd name="connsiteY4467" fmla="*/ 996949 h 2152650"/>
              <a:gd name="connsiteX4468" fmla="*/ 489065 w 3600448"/>
              <a:gd name="connsiteY4468" fmla="*/ 991988 h 2152650"/>
              <a:gd name="connsiteX4469" fmla="*/ 1844355 w 3600448"/>
              <a:gd name="connsiteY4469" fmla="*/ 989012 h 2152650"/>
              <a:gd name="connsiteX4470" fmla="*/ 1858960 w 3600448"/>
              <a:gd name="connsiteY4470" fmla="*/ 996632 h 2152650"/>
              <a:gd name="connsiteX4471" fmla="*/ 1848006 w 3600448"/>
              <a:gd name="connsiteY4471" fmla="*/ 1008062 h 2152650"/>
              <a:gd name="connsiteX4472" fmla="*/ 1829750 w 3600448"/>
              <a:gd name="connsiteY4472" fmla="*/ 1008062 h 2152650"/>
              <a:gd name="connsiteX4473" fmla="*/ 1844355 w 3600448"/>
              <a:gd name="connsiteY4473" fmla="*/ 989012 h 2152650"/>
              <a:gd name="connsiteX4474" fmla="*/ 1670366 w 3600448"/>
              <a:gd name="connsiteY4474" fmla="*/ 989012 h 2152650"/>
              <a:gd name="connsiteX4475" fmla="*/ 1684338 w 3600448"/>
              <a:gd name="connsiteY4475" fmla="*/ 989012 h 2152650"/>
              <a:gd name="connsiteX4476" fmla="*/ 1666873 w 3600448"/>
              <a:gd name="connsiteY4476" fmla="*/ 996421 h 2152650"/>
              <a:gd name="connsiteX4477" fmla="*/ 1670366 w 3600448"/>
              <a:gd name="connsiteY4477" fmla="*/ 989012 h 2152650"/>
              <a:gd name="connsiteX4478" fmla="*/ 1126607 w 3600448"/>
              <a:gd name="connsiteY4478" fmla="*/ 989012 h 2152650"/>
              <a:gd name="connsiteX4479" fmla="*/ 1126607 w 3600448"/>
              <a:gd name="connsiteY4479" fmla="*/ 1000442 h 2152650"/>
              <a:gd name="connsiteX4480" fmla="*/ 1141424 w 3600448"/>
              <a:gd name="connsiteY4480" fmla="*/ 1004252 h 2152650"/>
              <a:gd name="connsiteX4481" fmla="*/ 1122903 w 3600448"/>
              <a:gd name="connsiteY4481" fmla="*/ 1000442 h 2152650"/>
              <a:gd name="connsiteX4482" fmla="*/ 1115494 w 3600448"/>
              <a:gd name="connsiteY4482" fmla="*/ 1004252 h 2152650"/>
              <a:gd name="connsiteX4483" fmla="*/ 1108086 w 3600448"/>
              <a:gd name="connsiteY4483" fmla="*/ 1000442 h 2152650"/>
              <a:gd name="connsiteX4484" fmla="*/ 1115494 w 3600448"/>
              <a:gd name="connsiteY4484" fmla="*/ 1000442 h 2152650"/>
              <a:gd name="connsiteX4485" fmla="*/ 1126607 w 3600448"/>
              <a:gd name="connsiteY4485" fmla="*/ 989012 h 2152650"/>
              <a:gd name="connsiteX4486" fmla="*/ 590568 w 3600448"/>
              <a:gd name="connsiteY4486" fmla="*/ 989012 h 2152650"/>
              <a:gd name="connsiteX4487" fmla="*/ 601681 w 3600448"/>
              <a:gd name="connsiteY4487" fmla="*/ 992716 h 2152650"/>
              <a:gd name="connsiteX4488" fmla="*/ 590568 w 3600448"/>
              <a:gd name="connsiteY4488" fmla="*/ 996420 h 2152650"/>
              <a:gd name="connsiteX4489" fmla="*/ 590568 w 3600448"/>
              <a:gd name="connsiteY4489" fmla="*/ 989012 h 2152650"/>
              <a:gd name="connsiteX4490" fmla="*/ 665133 w 3600448"/>
              <a:gd name="connsiteY4490" fmla="*/ 988477 h 2152650"/>
              <a:gd name="connsiteX4491" fmla="*/ 672920 w 3600448"/>
              <a:gd name="connsiteY4491" fmla="*/ 989542 h 2152650"/>
              <a:gd name="connsiteX4492" fmla="*/ 665913 w 3600448"/>
              <a:gd name="connsiteY4492" fmla="*/ 989079 h 2152650"/>
              <a:gd name="connsiteX4493" fmla="*/ 476816 w 3600448"/>
              <a:gd name="connsiteY4493" fmla="*/ 986234 h 2152650"/>
              <a:gd name="connsiteX4494" fmla="*/ 482617 w 3600448"/>
              <a:gd name="connsiteY4494" fmla="*/ 989805 h 2152650"/>
              <a:gd name="connsiteX4495" fmla="*/ 475473 w 3600448"/>
              <a:gd name="connsiteY4495" fmla="*/ 996949 h 2152650"/>
              <a:gd name="connsiteX4496" fmla="*/ 479045 w 3600448"/>
              <a:gd name="connsiteY4496" fmla="*/ 989805 h 2152650"/>
              <a:gd name="connsiteX4497" fmla="*/ 468328 w 3600448"/>
              <a:gd name="connsiteY4497" fmla="*/ 993377 h 2152650"/>
              <a:gd name="connsiteX4498" fmla="*/ 476816 w 3600448"/>
              <a:gd name="connsiteY4498" fmla="*/ 986234 h 2152650"/>
              <a:gd name="connsiteX4499" fmla="*/ 1323930 w 3600448"/>
              <a:gd name="connsiteY4499" fmla="*/ 981710 h 2152650"/>
              <a:gd name="connsiteX4500" fmla="*/ 1325966 w 3600448"/>
              <a:gd name="connsiteY4500" fmla="*/ 983742 h 2152650"/>
              <a:gd name="connsiteX4501" fmla="*/ 1325682 w 3600448"/>
              <a:gd name="connsiteY4501" fmla="*/ 983866 h 2152650"/>
              <a:gd name="connsiteX4502" fmla="*/ 1323930 w 3600448"/>
              <a:gd name="connsiteY4502" fmla="*/ 981710 h 2152650"/>
              <a:gd name="connsiteX4503" fmla="*/ 2351085 w 3600448"/>
              <a:gd name="connsiteY4503" fmla="*/ 981604 h 2152650"/>
              <a:gd name="connsiteX4504" fmla="*/ 2339972 w 3600448"/>
              <a:gd name="connsiteY4504" fmla="*/ 985308 h 2152650"/>
              <a:gd name="connsiteX4505" fmla="*/ 2351085 w 3600448"/>
              <a:gd name="connsiteY4505" fmla="*/ 981604 h 2152650"/>
              <a:gd name="connsiteX4506" fmla="*/ 3070293 w 3600448"/>
              <a:gd name="connsiteY4506" fmla="*/ 979515 h 2152650"/>
              <a:gd name="connsiteX4507" fmla="*/ 3075021 w 3600448"/>
              <a:gd name="connsiteY4507" fmla="*/ 982900 h 2152650"/>
              <a:gd name="connsiteX4508" fmla="*/ 3076202 w 3600448"/>
              <a:gd name="connsiteY4508" fmla="*/ 982785 h 2152650"/>
              <a:gd name="connsiteX4509" fmla="*/ 3072676 w 3600448"/>
              <a:gd name="connsiteY4509" fmla="*/ 985520 h 2152650"/>
              <a:gd name="connsiteX4510" fmla="*/ 3070215 w 3600448"/>
              <a:gd name="connsiteY4510" fmla="*/ 979459 h 2152650"/>
              <a:gd name="connsiteX4511" fmla="*/ 3070272 w 3600448"/>
              <a:gd name="connsiteY4511" fmla="*/ 979462 h 2152650"/>
              <a:gd name="connsiteX4512" fmla="*/ 3070293 w 3600448"/>
              <a:gd name="connsiteY4512" fmla="*/ 979515 h 2152650"/>
              <a:gd name="connsiteX4513" fmla="*/ 2942604 w 3600448"/>
              <a:gd name="connsiteY4513" fmla="*/ 978557 h 2152650"/>
              <a:gd name="connsiteX4514" fmla="*/ 2938879 w 3600448"/>
              <a:gd name="connsiteY4514" fmla="*/ 982279 h 2152650"/>
              <a:gd name="connsiteX4515" fmla="*/ 2938879 w 3600448"/>
              <a:gd name="connsiteY4515" fmla="*/ 979860 h 2152650"/>
              <a:gd name="connsiteX4516" fmla="*/ 3068924 w 3600448"/>
              <a:gd name="connsiteY4516" fmla="*/ 978535 h 2152650"/>
              <a:gd name="connsiteX4517" fmla="*/ 3070215 w 3600448"/>
              <a:gd name="connsiteY4517" fmla="*/ 979459 h 2152650"/>
              <a:gd name="connsiteX4518" fmla="*/ 3068120 w 3600448"/>
              <a:gd name="connsiteY4518" fmla="*/ 979336 h 2152650"/>
              <a:gd name="connsiteX4519" fmla="*/ 1675605 w 3600448"/>
              <a:gd name="connsiteY4519" fmla="*/ 977975 h 2152650"/>
              <a:gd name="connsiteX4520" fmla="*/ 1673753 w 3600448"/>
              <a:gd name="connsiteY4520" fmla="*/ 982663 h 2152650"/>
              <a:gd name="connsiteX4521" fmla="*/ 1658935 w 3600448"/>
              <a:gd name="connsiteY4521" fmla="*/ 982663 h 2152650"/>
              <a:gd name="connsiteX4522" fmla="*/ 1675605 w 3600448"/>
              <a:gd name="connsiteY4522" fmla="*/ 977975 h 2152650"/>
              <a:gd name="connsiteX4523" fmla="*/ 1119198 w 3600448"/>
              <a:gd name="connsiteY4523" fmla="*/ 977900 h 2152650"/>
              <a:gd name="connsiteX4524" fmla="*/ 1126607 w 3600448"/>
              <a:gd name="connsiteY4524" fmla="*/ 985838 h 2152650"/>
              <a:gd name="connsiteX4525" fmla="*/ 1119198 w 3600448"/>
              <a:gd name="connsiteY4525" fmla="*/ 977900 h 2152650"/>
              <a:gd name="connsiteX4526" fmla="*/ 3083933 w 3600448"/>
              <a:gd name="connsiteY4526" fmla="*/ 975042 h 2152650"/>
              <a:gd name="connsiteX4527" fmla="*/ 3083933 w 3600448"/>
              <a:gd name="connsiteY4527" fmla="*/ 982027 h 2152650"/>
              <a:gd name="connsiteX4528" fmla="*/ 3076202 w 3600448"/>
              <a:gd name="connsiteY4528" fmla="*/ 982785 h 2152650"/>
              <a:gd name="connsiteX4529" fmla="*/ 3081119 w 3600448"/>
              <a:gd name="connsiteY4529" fmla="*/ 978971 h 2152650"/>
              <a:gd name="connsiteX4530" fmla="*/ 3083933 w 3600448"/>
              <a:gd name="connsiteY4530" fmla="*/ 975042 h 2152650"/>
              <a:gd name="connsiteX4531" fmla="*/ 3050162 w 3600448"/>
              <a:gd name="connsiteY4531" fmla="*/ 975042 h 2152650"/>
              <a:gd name="connsiteX4532" fmla="*/ 3053915 w 3600448"/>
              <a:gd name="connsiteY4532" fmla="*/ 975042 h 2152650"/>
              <a:gd name="connsiteX4533" fmla="*/ 3061888 w 3600448"/>
              <a:gd name="connsiteY4533" fmla="*/ 978971 h 2152650"/>
              <a:gd name="connsiteX4534" fmla="*/ 3068120 w 3600448"/>
              <a:gd name="connsiteY4534" fmla="*/ 979336 h 2152650"/>
              <a:gd name="connsiteX4535" fmla="*/ 3062357 w 3600448"/>
              <a:gd name="connsiteY4535" fmla="*/ 985083 h 2152650"/>
              <a:gd name="connsiteX4536" fmla="*/ 3061419 w 3600448"/>
              <a:gd name="connsiteY4536" fmla="*/ 989012 h 2152650"/>
              <a:gd name="connsiteX4537" fmla="*/ 3050162 w 3600448"/>
              <a:gd name="connsiteY4537" fmla="*/ 975042 h 2152650"/>
              <a:gd name="connsiteX4538" fmla="*/ 1598613 w 3600448"/>
              <a:gd name="connsiteY4538" fmla="*/ 971550 h 2152650"/>
              <a:gd name="connsiteX4539" fmla="*/ 1584325 w 3600448"/>
              <a:gd name="connsiteY4539" fmla="*/ 978959 h 2152650"/>
              <a:gd name="connsiteX4540" fmla="*/ 1598613 w 3600448"/>
              <a:gd name="connsiteY4540" fmla="*/ 971550 h 2152650"/>
              <a:gd name="connsiteX4541" fmla="*/ 910182 w 3600448"/>
              <a:gd name="connsiteY4541" fmla="*/ 969763 h 2152650"/>
              <a:gd name="connsiteX4542" fmla="*/ 913886 w 3600448"/>
              <a:gd name="connsiteY4542" fmla="*/ 970755 h 2152650"/>
              <a:gd name="connsiteX4543" fmla="*/ 913886 w 3600448"/>
              <a:gd name="connsiteY4543" fmla="*/ 974724 h 2152650"/>
              <a:gd name="connsiteX4544" fmla="*/ 906477 w 3600448"/>
              <a:gd name="connsiteY4544" fmla="*/ 974724 h 2152650"/>
              <a:gd name="connsiteX4545" fmla="*/ 910182 w 3600448"/>
              <a:gd name="connsiteY4545" fmla="*/ 969763 h 2152650"/>
              <a:gd name="connsiteX4546" fmla="*/ 1365046 w 3600448"/>
              <a:gd name="connsiteY4546" fmla="*/ 966787 h 2152650"/>
              <a:gd name="connsiteX4547" fmla="*/ 1387476 w 3600448"/>
              <a:gd name="connsiteY4547" fmla="*/ 974248 h 2152650"/>
              <a:gd name="connsiteX4548" fmla="*/ 1372523 w 3600448"/>
              <a:gd name="connsiteY4548" fmla="*/ 985440 h 2152650"/>
              <a:gd name="connsiteX4549" fmla="*/ 1376262 w 3600448"/>
              <a:gd name="connsiteY4549" fmla="*/ 977979 h 2152650"/>
              <a:gd name="connsiteX4550" fmla="*/ 1368785 w 3600448"/>
              <a:gd name="connsiteY4550" fmla="*/ 977979 h 2152650"/>
              <a:gd name="connsiteX4551" fmla="*/ 1368785 w 3600448"/>
              <a:gd name="connsiteY4551" fmla="*/ 981710 h 2152650"/>
              <a:gd name="connsiteX4552" fmla="*/ 1357571 w 3600448"/>
              <a:gd name="connsiteY4552" fmla="*/ 989171 h 2152650"/>
              <a:gd name="connsiteX4553" fmla="*/ 1365046 w 3600448"/>
              <a:gd name="connsiteY4553" fmla="*/ 1000363 h 2152650"/>
              <a:gd name="connsiteX4554" fmla="*/ 1338883 w 3600448"/>
              <a:gd name="connsiteY4554" fmla="*/ 1011555 h 2152650"/>
              <a:gd name="connsiteX4555" fmla="*/ 1342622 w 3600448"/>
              <a:gd name="connsiteY4555" fmla="*/ 1015285 h 2152650"/>
              <a:gd name="connsiteX4556" fmla="*/ 1282810 w 3600448"/>
              <a:gd name="connsiteY4556" fmla="*/ 1041400 h 2152650"/>
              <a:gd name="connsiteX4557" fmla="*/ 1271595 w 3600448"/>
              <a:gd name="connsiteY4557" fmla="*/ 1037669 h 2152650"/>
              <a:gd name="connsiteX4558" fmla="*/ 1323930 w 3600448"/>
              <a:gd name="connsiteY4558" fmla="*/ 1004093 h 2152650"/>
              <a:gd name="connsiteX4559" fmla="*/ 1312715 w 3600448"/>
              <a:gd name="connsiteY4559" fmla="*/ 1000363 h 2152650"/>
              <a:gd name="connsiteX4560" fmla="*/ 1312715 w 3600448"/>
              <a:gd name="connsiteY4560" fmla="*/ 1004093 h 2152650"/>
              <a:gd name="connsiteX4561" fmla="*/ 1294024 w 3600448"/>
              <a:gd name="connsiteY4561" fmla="*/ 1004093 h 2152650"/>
              <a:gd name="connsiteX4562" fmla="*/ 1308977 w 3600448"/>
              <a:gd name="connsiteY4562" fmla="*/ 1000363 h 2152650"/>
              <a:gd name="connsiteX4563" fmla="*/ 1279071 w 3600448"/>
              <a:gd name="connsiteY4563" fmla="*/ 1000363 h 2152650"/>
              <a:gd name="connsiteX4564" fmla="*/ 1308977 w 3600448"/>
              <a:gd name="connsiteY4564" fmla="*/ 981710 h 2152650"/>
              <a:gd name="connsiteX4565" fmla="*/ 1327668 w 3600448"/>
              <a:gd name="connsiteY4565" fmla="*/ 985440 h 2152650"/>
              <a:gd name="connsiteX4566" fmla="*/ 1325966 w 3600448"/>
              <a:gd name="connsiteY4566" fmla="*/ 983742 h 2152650"/>
              <a:gd name="connsiteX4567" fmla="*/ 1329538 w 3600448"/>
              <a:gd name="connsiteY4567" fmla="*/ 982176 h 2152650"/>
              <a:gd name="connsiteX4568" fmla="*/ 1335145 w 3600448"/>
              <a:gd name="connsiteY4568" fmla="*/ 985440 h 2152650"/>
              <a:gd name="connsiteX4569" fmla="*/ 1379999 w 3600448"/>
              <a:gd name="connsiteY4569" fmla="*/ 974248 h 2152650"/>
              <a:gd name="connsiteX4570" fmla="*/ 1365046 w 3600448"/>
              <a:gd name="connsiteY4570" fmla="*/ 966787 h 2152650"/>
              <a:gd name="connsiteX4571" fmla="*/ 925924 w 3600448"/>
              <a:gd name="connsiteY4571" fmla="*/ 966787 h 2152650"/>
              <a:gd name="connsiteX4572" fmla="*/ 936640 w 3600448"/>
              <a:gd name="connsiteY4572" fmla="*/ 974195 h 2152650"/>
              <a:gd name="connsiteX4573" fmla="*/ 922352 w 3600448"/>
              <a:gd name="connsiteY4573" fmla="*/ 977899 h 2152650"/>
              <a:gd name="connsiteX4574" fmla="*/ 925924 w 3600448"/>
              <a:gd name="connsiteY4574" fmla="*/ 966787 h 2152650"/>
              <a:gd name="connsiteX4575" fmla="*/ 1175649 w 3600448"/>
              <a:gd name="connsiteY4575" fmla="*/ 961173 h 2152650"/>
              <a:gd name="connsiteX4576" fmla="*/ 1178133 w 3600448"/>
              <a:gd name="connsiteY4576" fmla="*/ 963613 h 2152650"/>
              <a:gd name="connsiteX4577" fmla="*/ 1175188 w 3600448"/>
              <a:gd name="connsiteY4577" fmla="*/ 961356 h 2152650"/>
              <a:gd name="connsiteX4578" fmla="*/ 1108087 w 3600448"/>
              <a:gd name="connsiteY4578" fmla="*/ 960437 h 2152650"/>
              <a:gd name="connsiteX4579" fmla="*/ 1141424 w 3600448"/>
              <a:gd name="connsiteY4579" fmla="*/ 967845 h 2152650"/>
              <a:gd name="connsiteX4580" fmla="*/ 1119199 w 3600448"/>
              <a:gd name="connsiteY4580" fmla="*/ 967845 h 2152650"/>
              <a:gd name="connsiteX4581" fmla="*/ 1122903 w 3600448"/>
              <a:gd name="connsiteY4581" fmla="*/ 975253 h 2152650"/>
              <a:gd name="connsiteX4582" fmla="*/ 1074751 w 3600448"/>
              <a:gd name="connsiteY4582" fmla="*/ 986366 h 2152650"/>
              <a:gd name="connsiteX4583" fmla="*/ 1074751 w 3600448"/>
              <a:gd name="connsiteY4583" fmla="*/ 990070 h 2152650"/>
              <a:gd name="connsiteX4584" fmla="*/ 1071047 w 3600448"/>
              <a:gd name="connsiteY4584" fmla="*/ 975253 h 2152650"/>
              <a:gd name="connsiteX4585" fmla="*/ 1108087 w 3600448"/>
              <a:gd name="connsiteY4585" fmla="*/ 960437 h 2152650"/>
              <a:gd name="connsiteX4586" fmla="*/ 657972 w 3600448"/>
              <a:gd name="connsiteY4586" fmla="*/ 959908 h 2152650"/>
              <a:gd name="connsiteX4587" fmla="*/ 657972 w 3600448"/>
              <a:gd name="connsiteY4587" fmla="*/ 982133 h 2152650"/>
              <a:gd name="connsiteX4588" fmla="*/ 665446 w 3600448"/>
              <a:gd name="connsiteY4588" fmla="*/ 971021 h 2152650"/>
              <a:gd name="connsiteX4589" fmla="*/ 680395 w 3600448"/>
              <a:gd name="connsiteY4589" fmla="*/ 974725 h 2152650"/>
              <a:gd name="connsiteX4590" fmla="*/ 680395 w 3600448"/>
              <a:gd name="connsiteY4590" fmla="*/ 963612 h 2152650"/>
              <a:gd name="connsiteX4591" fmla="*/ 695344 w 3600448"/>
              <a:gd name="connsiteY4591" fmla="*/ 971021 h 2152650"/>
              <a:gd name="connsiteX4592" fmla="*/ 684132 w 3600448"/>
              <a:gd name="connsiteY4592" fmla="*/ 974725 h 2152650"/>
              <a:gd name="connsiteX4593" fmla="*/ 684132 w 3600448"/>
              <a:gd name="connsiteY4593" fmla="*/ 989542 h 2152650"/>
              <a:gd name="connsiteX4594" fmla="*/ 669183 w 3600448"/>
              <a:gd name="connsiteY4594" fmla="*/ 982133 h 2152650"/>
              <a:gd name="connsiteX4595" fmla="*/ 661709 w 3600448"/>
              <a:gd name="connsiteY4595" fmla="*/ 985837 h 2152650"/>
              <a:gd name="connsiteX4596" fmla="*/ 665133 w 3600448"/>
              <a:gd name="connsiteY4596" fmla="*/ 988477 h 2152650"/>
              <a:gd name="connsiteX4597" fmla="*/ 659373 w 3600448"/>
              <a:gd name="connsiteY4597" fmla="*/ 987690 h 2152650"/>
              <a:gd name="connsiteX4598" fmla="*/ 643023 w 3600448"/>
              <a:gd name="connsiteY4598" fmla="*/ 985837 h 2152650"/>
              <a:gd name="connsiteX4599" fmla="*/ 643023 w 3600448"/>
              <a:gd name="connsiteY4599" fmla="*/ 993246 h 2152650"/>
              <a:gd name="connsiteX4600" fmla="*/ 620599 w 3600448"/>
              <a:gd name="connsiteY4600" fmla="*/ 989542 h 2152650"/>
              <a:gd name="connsiteX4601" fmla="*/ 631811 w 3600448"/>
              <a:gd name="connsiteY4601" fmla="*/ 996950 h 2152650"/>
              <a:gd name="connsiteX4602" fmla="*/ 609388 w 3600448"/>
              <a:gd name="connsiteY4602" fmla="*/ 993246 h 2152650"/>
              <a:gd name="connsiteX4603" fmla="*/ 635548 w 3600448"/>
              <a:gd name="connsiteY4603" fmla="*/ 974725 h 2152650"/>
              <a:gd name="connsiteX4604" fmla="*/ 609388 w 3600448"/>
              <a:gd name="connsiteY4604" fmla="*/ 974725 h 2152650"/>
              <a:gd name="connsiteX4605" fmla="*/ 609388 w 3600448"/>
              <a:gd name="connsiteY4605" fmla="*/ 985837 h 2152650"/>
              <a:gd name="connsiteX4606" fmla="*/ 572015 w 3600448"/>
              <a:gd name="connsiteY4606" fmla="*/ 978429 h 2152650"/>
              <a:gd name="connsiteX4607" fmla="*/ 572015 w 3600448"/>
              <a:gd name="connsiteY4607" fmla="*/ 982133 h 2152650"/>
              <a:gd name="connsiteX4608" fmla="*/ 519691 w 3600448"/>
              <a:gd name="connsiteY4608" fmla="*/ 993246 h 2152650"/>
              <a:gd name="connsiteX4609" fmla="*/ 515953 w 3600448"/>
              <a:gd name="connsiteY4609" fmla="*/ 982133 h 2152650"/>
              <a:gd name="connsiteX4610" fmla="*/ 553326 w 3600448"/>
              <a:gd name="connsiteY4610" fmla="*/ 974725 h 2152650"/>
              <a:gd name="connsiteX4611" fmla="*/ 553326 w 3600448"/>
              <a:gd name="connsiteY4611" fmla="*/ 971021 h 2152650"/>
              <a:gd name="connsiteX4612" fmla="*/ 594439 w 3600448"/>
              <a:gd name="connsiteY4612" fmla="*/ 967317 h 2152650"/>
              <a:gd name="connsiteX4613" fmla="*/ 594439 w 3600448"/>
              <a:gd name="connsiteY4613" fmla="*/ 963612 h 2152650"/>
              <a:gd name="connsiteX4614" fmla="*/ 639285 w 3600448"/>
              <a:gd name="connsiteY4614" fmla="*/ 971021 h 2152650"/>
              <a:gd name="connsiteX4615" fmla="*/ 639285 w 3600448"/>
              <a:gd name="connsiteY4615" fmla="*/ 963612 h 2152650"/>
              <a:gd name="connsiteX4616" fmla="*/ 657972 w 3600448"/>
              <a:gd name="connsiteY4616" fmla="*/ 959908 h 2152650"/>
              <a:gd name="connsiteX4617" fmla="*/ 837004 w 3600448"/>
              <a:gd name="connsiteY4617" fmla="*/ 959379 h 2152650"/>
              <a:gd name="connsiteX4618" fmla="*/ 838405 w 3600448"/>
              <a:gd name="connsiteY4618" fmla="*/ 959842 h 2152650"/>
              <a:gd name="connsiteX4619" fmla="*/ 838283 w 3600448"/>
              <a:gd name="connsiteY4619" fmla="*/ 960124 h 2152650"/>
              <a:gd name="connsiteX4620" fmla="*/ 1184208 w 3600448"/>
              <a:gd name="connsiteY4620" fmla="*/ 957240 h 2152650"/>
              <a:gd name="connsiteX4621" fmla="*/ 1180018 w 3600448"/>
              <a:gd name="connsiteY4621" fmla="*/ 959446 h 2152650"/>
              <a:gd name="connsiteX4622" fmla="*/ 1175649 w 3600448"/>
              <a:gd name="connsiteY4622" fmla="*/ 961173 h 2152650"/>
              <a:gd name="connsiteX4623" fmla="*/ 1174364 w 3600448"/>
              <a:gd name="connsiteY4623" fmla="*/ 959909 h 2152650"/>
              <a:gd name="connsiteX4624" fmla="*/ 2987301 w 3600448"/>
              <a:gd name="connsiteY4624" fmla="*/ 956222 h 2152650"/>
              <a:gd name="connsiteX4625" fmla="*/ 2972402 w 3600448"/>
              <a:gd name="connsiteY4625" fmla="*/ 971112 h 2152650"/>
              <a:gd name="connsiteX4626" fmla="*/ 2976127 w 3600448"/>
              <a:gd name="connsiteY4626" fmla="*/ 971112 h 2152650"/>
              <a:gd name="connsiteX4627" fmla="*/ 2957503 w 3600448"/>
              <a:gd name="connsiteY4627" fmla="*/ 978557 h 2152650"/>
              <a:gd name="connsiteX4628" fmla="*/ 2938879 w 3600448"/>
              <a:gd name="connsiteY4628" fmla="*/ 974834 h 2152650"/>
              <a:gd name="connsiteX4629" fmla="*/ 2938879 w 3600448"/>
              <a:gd name="connsiteY4629" fmla="*/ 979860 h 2152650"/>
              <a:gd name="connsiteX4630" fmla="*/ 2914668 w 3600448"/>
              <a:gd name="connsiteY4630" fmla="*/ 988328 h 2152650"/>
              <a:gd name="connsiteX4631" fmla="*/ 2886732 w 3600448"/>
              <a:gd name="connsiteY4631" fmla="*/ 1000891 h 2152650"/>
              <a:gd name="connsiteX4632" fmla="*/ 2901631 w 3600448"/>
              <a:gd name="connsiteY4632" fmla="*/ 1000891 h 2152650"/>
              <a:gd name="connsiteX4633" fmla="*/ 2897906 w 3600448"/>
              <a:gd name="connsiteY4633" fmla="*/ 997169 h 2152650"/>
              <a:gd name="connsiteX4634" fmla="*/ 2905356 w 3600448"/>
              <a:gd name="connsiteY4634" fmla="*/ 1008336 h 2152650"/>
              <a:gd name="connsiteX4635" fmla="*/ 2912805 w 3600448"/>
              <a:gd name="connsiteY4635" fmla="*/ 1004614 h 2152650"/>
              <a:gd name="connsiteX4636" fmla="*/ 2927705 w 3600448"/>
              <a:gd name="connsiteY4636" fmla="*/ 1008336 h 2152650"/>
              <a:gd name="connsiteX4637" fmla="*/ 2964952 w 3600448"/>
              <a:gd name="connsiteY4637" fmla="*/ 993446 h 2152650"/>
              <a:gd name="connsiteX4638" fmla="*/ 2983576 w 3600448"/>
              <a:gd name="connsiteY4638" fmla="*/ 1000891 h 2152650"/>
              <a:gd name="connsiteX4639" fmla="*/ 3031998 w 3600448"/>
              <a:gd name="connsiteY4639" fmla="*/ 982279 h 2152650"/>
              <a:gd name="connsiteX4640" fmla="*/ 3013375 w 3600448"/>
              <a:gd name="connsiteY4640" fmla="*/ 1000891 h 2152650"/>
              <a:gd name="connsiteX4641" fmla="*/ 2957503 w 3600448"/>
              <a:gd name="connsiteY4641" fmla="*/ 1026948 h 2152650"/>
              <a:gd name="connsiteX4642" fmla="*/ 2961228 w 3600448"/>
              <a:gd name="connsiteY4642" fmla="*/ 1030671 h 2152650"/>
              <a:gd name="connsiteX4643" fmla="*/ 2905356 w 3600448"/>
              <a:gd name="connsiteY4643" fmla="*/ 1045560 h 2152650"/>
              <a:gd name="connsiteX4644" fmla="*/ 2871833 w 3600448"/>
              <a:gd name="connsiteY4644" fmla="*/ 1067895 h 2152650"/>
              <a:gd name="connsiteX4645" fmla="*/ 2875557 w 3600448"/>
              <a:gd name="connsiteY4645" fmla="*/ 1056728 h 2152650"/>
              <a:gd name="connsiteX4646" fmla="*/ 2860658 w 3600448"/>
              <a:gd name="connsiteY4646" fmla="*/ 1064173 h 2152650"/>
              <a:gd name="connsiteX4647" fmla="*/ 2868108 w 3600448"/>
              <a:gd name="connsiteY4647" fmla="*/ 1067895 h 2152650"/>
              <a:gd name="connsiteX4648" fmla="*/ 2834585 w 3600448"/>
              <a:gd name="connsiteY4648" fmla="*/ 1071617 h 2152650"/>
              <a:gd name="connsiteX4649" fmla="*/ 2845759 w 3600448"/>
              <a:gd name="connsiteY4649" fmla="*/ 1067895 h 2152650"/>
              <a:gd name="connsiteX4650" fmla="*/ 2827135 w 3600448"/>
              <a:gd name="connsiteY4650" fmla="*/ 1064173 h 2152650"/>
              <a:gd name="connsiteX4651" fmla="*/ 2819686 w 3600448"/>
              <a:gd name="connsiteY4651" fmla="*/ 1071617 h 2152650"/>
              <a:gd name="connsiteX4652" fmla="*/ 2797337 w 3600448"/>
              <a:gd name="connsiteY4652" fmla="*/ 1071617 h 2152650"/>
              <a:gd name="connsiteX4653" fmla="*/ 2797337 w 3600448"/>
              <a:gd name="connsiteY4653" fmla="*/ 1075340 h 2152650"/>
              <a:gd name="connsiteX4654" fmla="*/ 2808511 w 3600448"/>
              <a:gd name="connsiteY4654" fmla="*/ 1075340 h 2152650"/>
              <a:gd name="connsiteX4655" fmla="*/ 2793612 w 3600448"/>
              <a:gd name="connsiteY4655" fmla="*/ 1071617 h 2152650"/>
              <a:gd name="connsiteX4656" fmla="*/ 2769673 w 3600448"/>
              <a:gd name="connsiteY4656" fmla="*/ 1082250 h 2152650"/>
              <a:gd name="connsiteX4657" fmla="*/ 2776734 w 3600448"/>
              <a:gd name="connsiteY4657" fmla="*/ 1083931 h 2152650"/>
              <a:gd name="connsiteX4658" fmla="*/ 2778123 w 3600448"/>
              <a:gd name="connsiteY4658" fmla="*/ 1089024 h 2152650"/>
              <a:gd name="connsiteX4659" fmla="*/ 2773955 w 3600448"/>
              <a:gd name="connsiteY4659" fmla="*/ 1086709 h 2152650"/>
              <a:gd name="connsiteX4660" fmla="*/ 2768553 w 3600448"/>
              <a:gd name="connsiteY4660" fmla="*/ 1082748 h 2152650"/>
              <a:gd name="connsiteX4661" fmla="*/ 2760089 w 3600448"/>
              <a:gd name="connsiteY4661" fmla="*/ 1086507 h 2152650"/>
              <a:gd name="connsiteX4662" fmla="*/ 2737740 w 3600448"/>
              <a:gd name="connsiteY4662" fmla="*/ 1082785 h 2152650"/>
              <a:gd name="connsiteX4663" fmla="*/ 2748915 w 3600448"/>
              <a:gd name="connsiteY4663" fmla="*/ 1071617 h 2152650"/>
              <a:gd name="connsiteX4664" fmla="*/ 2726566 w 3600448"/>
              <a:gd name="connsiteY4664" fmla="*/ 1060450 h 2152650"/>
              <a:gd name="connsiteX4665" fmla="*/ 2700493 w 3600448"/>
              <a:gd name="connsiteY4665" fmla="*/ 1075340 h 2152650"/>
              <a:gd name="connsiteX4666" fmla="*/ 2693043 w 3600448"/>
              <a:gd name="connsiteY4666" fmla="*/ 1086507 h 2152650"/>
              <a:gd name="connsiteX4667" fmla="*/ 2670694 w 3600448"/>
              <a:gd name="connsiteY4667" fmla="*/ 1097674 h 2152650"/>
              <a:gd name="connsiteX4668" fmla="*/ 2726566 w 3600448"/>
              <a:gd name="connsiteY4668" fmla="*/ 1079062 h 2152650"/>
              <a:gd name="connsiteX4669" fmla="*/ 2719117 w 3600448"/>
              <a:gd name="connsiteY4669" fmla="*/ 1082785 h 2152650"/>
              <a:gd name="connsiteX4670" fmla="*/ 2737740 w 3600448"/>
              <a:gd name="connsiteY4670" fmla="*/ 1090229 h 2152650"/>
              <a:gd name="connsiteX4671" fmla="*/ 2707942 w 3600448"/>
              <a:gd name="connsiteY4671" fmla="*/ 1101397 h 2152650"/>
              <a:gd name="connsiteX4672" fmla="*/ 2707942 w 3600448"/>
              <a:gd name="connsiteY4672" fmla="*/ 1116286 h 2152650"/>
              <a:gd name="connsiteX4673" fmla="*/ 2689318 w 3600448"/>
              <a:gd name="connsiteY4673" fmla="*/ 1120009 h 2152650"/>
              <a:gd name="connsiteX4674" fmla="*/ 2689318 w 3600448"/>
              <a:gd name="connsiteY4674" fmla="*/ 1138621 h 2152650"/>
              <a:gd name="connsiteX4675" fmla="*/ 2704217 w 3600448"/>
              <a:gd name="connsiteY4675" fmla="*/ 1127454 h 2152650"/>
              <a:gd name="connsiteX4676" fmla="*/ 2700493 w 3600448"/>
              <a:gd name="connsiteY4676" fmla="*/ 1134898 h 2152650"/>
              <a:gd name="connsiteX4677" fmla="*/ 2741465 w 3600448"/>
              <a:gd name="connsiteY4677" fmla="*/ 1127454 h 2152650"/>
              <a:gd name="connsiteX4678" fmla="*/ 2737740 w 3600448"/>
              <a:gd name="connsiteY4678" fmla="*/ 1112564 h 2152650"/>
              <a:gd name="connsiteX4679" fmla="*/ 2741000 w 3600448"/>
              <a:gd name="connsiteY4679" fmla="*/ 1126523 h 2152650"/>
              <a:gd name="connsiteX4680" fmla="*/ 2751929 w 3600448"/>
              <a:gd name="connsiteY4680" fmla="*/ 1134387 h 2152650"/>
              <a:gd name="connsiteX4681" fmla="*/ 2734016 w 3600448"/>
              <a:gd name="connsiteY4681" fmla="*/ 1142343 h 2152650"/>
              <a:gd name="connsiteX4682" fmla="*/ 2741465 w 3600448"/>
              <a:gd name="connsiteY4682" fmla="*/ 1146066 h 2152650"/>
              <a:gd name="connsiteX4683" fmla="*/ 2722841 w 3600448"/>
              <a:gd name="connsiteY4683" fmla="*/ 1157233 h 2152650"/>
              <a:gd name="connsiteX4684" fmla="*/ 2726566 w 3600448"/>
              <a:gd name="connsiteY4684" fmla="*/ 1149788 h 2152650"/>
              <a:gd name="connsiteX4685" fmla="*/ 2681869 w 3600448"/>
              <a:gd name="connsiteY4685" fmla="*/ 1160955 h 2152650"/>
              <a:gd name="connsiteX4686" fmla="*/ 2678144 w 3600448"/>
              <a:gd name="connsiteY4686" fmla="*/ 1168400 h 2152650"/>
              <a:gd name="connsiteX4687" fmla="*/ 2666970 w 3600448"/>
              <a:gd name="connsiteY4687" fmla="*/ 1157233 h 2152650"/>
              <a:gd name="connsiteX4688" fmla="*/ 2659682 w 3600448"/>
              <a:gd name="connsiteY4688" fmla="*/ 1162088 h 2152650"/>
              <a:gd name="connsiteX4689" fmla="*/ 2663245 w 3600448"/>
              <a:gd name="connsiteY4689" fmla="*/ 1156302 h 2152650"/>
              <a:gd name="connsiteX4690" fmla="*/ 2670694 w 3600448"/>
              <a:gd name="connsiteY4690" fmla="*/ 1149788 h 2152650"/>
              <a:gd name="connsiteX4691" fmla="*/ 2652070 w 3600448"/>
              <a:gd name="connsiteY4691" fmla="*/ 1153510 h 2152650"/>
              <a:gd name="connsiteX4692" fmla="*/ 2655795 w 3600448"/>
              <a:gd name="connsiteY4692" fmla="*/ 1149788 h 2152650"/>
              <a:gd name="connsiteX4693" fmla="*/ 2648346 w 3600448"/>
              <a:gd name="connsiteY4693" fmla="*/ 1153510 h 2152650"/>
              <a:gd name="connsiteX4694" fmla="*/ 2655795 w 3600448"/>
              <a:gd name="connsiteY4694" fmla="*/ 1142343 h 2152650"/>
              <a:gd name="connsiteX4695" fmla="*/ 2633447 w 3600448"/>
              <a:gd name="connsiteY4695" fmla="*/ 1134898 h 2152650"/>
              <a:gd name="connsiteX4696" fmla="*/ 2640896 w 3600448"/>
              <a:gd name="connsiteY4696" fmla="*/ 1123731 h 2152650"/>
              <a:gd name="connsiteX4697" fmla="*/ 2678144 w 3600448"/>
              <a:gd name="connsiteY4697" fmla="*/ 1108842 h 2152650"/>
              <a:gd name="connsiteX4698" fmla="*/ 2655795 w 3600448"/>
              <a:gd name="connsiteY4698" fmla="*/ 1112564 h 2152650"/>
              <a:gd name="connsiteX4699" fmla="*/ 2655795 w 3600448"/>
              <a:gd name="connsiteY4699" fmla="*/ 1093952 h 2152650"/>
              <a:gd name="connsiteX4700" fmla="*/ 2603648 w 3600448"/>
              <a:gd name="connsiteY4700" fmla="*/ 1112564 h 2152650"/>
              <a:gd name="connsiteX4701" fmla="*/ 2618547 w 3600448"/>
              <a:gd name="connsiteY4701" fmla="*/ 1105119 h 2152650"/>
              <a:gd name="connsiteX4702" fmla="*/ 2581300 w 3600448"/>
              <a:gd name="connsiteY4702" fmla="*/ 1112564 h 2152650"/>
              <a:gd name="connsiteX4703" fmla="*/ 2570125 w 3600448"/>
              <a:gd name="connsiteY4703" fmla="*/ 1108842 h 2152650"/>
              <a:gd name="connsiteX4704" fmla="*/ 2577575 w 3600448"/>
              <a:gd name="connsiteY4704" fmla="*/ 1105119 h 2152650"/>
              <a:gd name="connsiteX4705" fmla="*/ 2562676 w 3600448"/>
              <a:gd name="connsiteY4705" fmla="*/ 1097674 h 2152650"/>
              <a:gd name="connsiteX4706" fmla="*/ 2514253 w 3600448"/>
              <a:gd name="connsiteY4706" fmla="*/ 1101397 h 2152650"/>
              <a:gd name="connsiteX4707" fmla="*/ 2511406 w 3600448"/>
              <a:gd name="connsiteY4707" fmla="*/ 1100719 h 2152650"/>
              <a:gd name="connsiteX4708" fmla="*/ 2520772 w 3600448"/>
              <a:gd name="connsiteY4708" fmla="*/ 1093487 h 2152650"/>
              <a:gd name="connsiteX4709" fmla="*/ 2525428 w 3600448"/>
              <a:gd name="connsiteY4709" fmla="*/ 1082785 h 2152650"/>
              <a:gd name="connsiteX4710" fmla="*/ 2499354 w 3600448"/>
              <a:gd name="connsiteY4710" fmla="*/ 1082785 h 2152650"/>
              <a:gd name="connsiteX4711" fmla="*/ 2514253 w 3600448"/>
              <a:gd name="connsiteY4711" fmla="*/ 1086507 h 2152650"/>
              <a:gd name="connsiteX4712" fmla="*/ 2477006 w 3600448"/>
              <a:gd name="connsiteY4712" fmla="*/ 1093952 h 2152650"/>
              <a:gd name="connsiteX4713" fmla="*/ 2491905 w 3600448"/>
              <a:gd name="connsiteY4713" fmla="*/ 1060450 h 2152650"/>
              <a:gd name="connsiteX4714" fmla="*/ 2454657 w 3600448"/>
              <a:gd name="connsiteY4714" fmla="*/ 1067895 h 2152650"/>
              <a:gd name="connsiteX4715" fmla="*/ 2450932 w 3600448"/>
              <a:gd name="connsiteY4715" fmla="*/ 1056728 h 2152650"/>
              <a:gd name="connsiteX4716" fmla="*/ 2413684 w 3600448"/>
              <a:gd name="connsiteY4716" fmla="*/ 1075340 h 2152650"/>
              <a:gd name="connsiteX4717" fmla="*/ 2395060 w 3600448"/>
              <a:gd name="connsiteY4717" fmla="*/ 1079062 h 2152650"/>
              <a:gd name="connsiteX4718" fmla="*/ 2402510 w 3600448"/>
              <a:gd name="connsiteY4718" fmla="*/ 1067895 h 2152650"/>
              <a:gd name="connsiteX4719" fmla="*/ 2383886 w 3600448"/>
              <a:gd name="connsiteY4719" fmla="*/ 1071617 h 2152650"/>
              <a:gd name="connsiteX4720" fmla="*/ 2387611 w 3600448"/>
              <a:gd name="connsiteY4720" fmla="*/ 1075340 h 2152650"/>
              <a:gd name="connsiteX4721" fmla="*/ 2376436 w 3600448"/>
              <a:gd name="connsiteY4721" fmla="*/ 1075340 h 2152650"/>
              <a:gd name="connsiteX4722" fmla="*/ 2383886 w 3600448"/>
              <a:gd name="connsiteY4722" fmla="*/ 1079062 h 2152650"/>
              <a:gd name="connsiteX4723" fmla="*/ 2376436 w 3600448"/>
              <a:gd name="connsiteY4723" fmla="*/ 1090229 h 2152650"/>
              <a:gd name="connsiteX4724" fmla="*/ 2382489 w 3600448"/>
              <a:gd name="connsiteY4724" fmla="*/ 1094883 h 2152650"/>
              <a:gd name="connsiteX4725" fmla="*/ 2380627 w 3600448"/>
              <a:gd name="connsiteY4725" fmla="*/ 1103069 h 2152650"/>
              <a:gd name="connsiteX4726" fmla="*/ 2376437 w 3600448"/>
              <a:gd name="connsiteY4726" fmla="*/ 1103723 h 2152650"/>
              <a:gd name="connsiteX4727" fmla="*/ 2361537 w 3600448"/>
              <a:gd name="connsiteY4727" fmla="*/ 1108842 h 2152650"/>
              <a:gd name="connsiteX4728" fmla="*/ 2357388 w 3600448"/>
              <a:gd name="connsiteY4728" fmla="*/ 1117511 h 2152650"/>
              <a:gd name="connsiteX4729" fmla="*/ 2354088 w 3600448"/>
              <a:gd name="connsiteY4729" fmla="*/ 1112564 h 2152650"/>
              <a:gd name="connsiteX4730" fmla="*/ 2328014 w 3600448"/>
              <a:gd name="connsiteY4730" fmla="*/ 1116286 h 2152650"/>
              <a:gd name="connsiteX4731" fmla="*/ 2294491 w 3600448"/>
              <a:gd name="connsiteY4731" fmla="*/ 1134898 h 2152650"/>
              <a:gd name="connsiteX4732" fmla="*/ 2311611 w 3600448"/>
              <a:gd name="connsiteY4732" fmla="*/ 1129438 h 2152650"/>
              <a:gd name="connsiteX4733" fmla="*/ 2309390 w 3600448"/>
              <a:gd name="connsiteY4733" fmla="*/ 1131176 h 2152650"/>
              <a:gd name="connsiteX4734" fmla="*/ 2316840 w 3600448"/>
              <a:gd name="connsiteY4734" fmla="*/ 1138621 h 2152650"/>
              <a:gd name="connsiteX4735" fmla="*/ 2305666 w 3600448"/>
              <a:gd name="connsiteY4735" fmla="*/ 1146066 h 2152650"/>
              <a:gd name="connsiteX4736" fmla="*/ 2309390 w 3600448"/>
              <a:gd name="connsiteY4736" fmla="*/ 1134898 h 2152650"/>
              <a:gd name="connsiteX4737" fmla="*/ 2279592 w 3600448"/>
              <a:gd name="connsiteY4737" fmla="*/ 1142343 h 2152650"/>
              <a:gd name="connsiteX4738" fmla="*/ 2283317 w 3600448"/>
              <a:gd name="connsiteY4738" fmla="*/ 1157233 h 2152650"/>
              <a:gd name="connsiteX4739" fmla="*/ 2268418 w 3600448"/>
              <a:gd name="connsiteY4739" fmla="*/ 1153510 h 2152650"/>
              <a:gd name="connsiteX4740" fmla="*/ 2268418 w 3600448"/>
              <a:gd name="connsiteY4740" fmla="*/ 1160955 h 2152650"/>
              <a:gd name="connsiteX4741" fmla="*/ 2260968 w 3600448"/>
              <a:gd name="connsiteY4741" fmla="*/ 1157233 h 2152650"/>
              <a:gd name="connsiteX4742" fmla="*/ 2253519 w 3600448"/>
              <a:gd name="connsiteY4742" fmla="*/ 1160955 h 2152650"/>
              <a:gd name="connsiteX4743" fmla="*/ 2257243 w 3600448"/>
              <a:gd name="connsiteY4743" fmla="*/ 1160955 h 2152650"/>
              <a:gd name="connsiteX4744" fmla="*/ 2246069 w 3600448"/>
              <a:gd name="connsiteY4744" fmla="*/ 1168400 h 2152650"/>
              <a:gd name="connsiteX4745" fmla="*/ 2253519 w 3600448"/>
              <a:gd name="connsiteY4745" fmla="*/ 1157233 h 2152650"/>
              <a:gd name="connsiteX4746" fmla="*/ 2223720 w 3600448"/>
              <a:gd name="connsiteY4746" fmla="*/ 1153510 h 2152650"/>
              <a:gd name="connsiteX4747" fmla="*/ 2193922 w 3600448"/>
              <a:gd name="connsiteY4747" fmla="*/ 1142343 h 2152650"/>
              <a:gd name="connsiteX4748" fmla="*/ 2205096 w 3600448"/>
              <a:gd name="connsiteY4748" fmla="*/ 1142343 h 2152650"/>
              <a:gd name="connsiteX4749" fmla="*/ 2246069 w 3600448"/>
              <a:gd name="connsiteY4749" fmla="*/ 1116286 h 2152650"/>
              <a:gd name="connsiteX4750" fmla="*/ 2253519 w 3600448"/>
              <a:gd name="connsiteY4750" fmla="*/ 1116286 h 2152650"/>
              <a:gd name="connsiteX4751" fmla="*/ 2280989 w 3600448"/>
              <a:gd name="connsiteY4751" fmla="*/ 1100931 h 2152650"/>
              <a:gd name="connsiteX4752" fmla="*/ 2305300 w 3600448"/>
              <a:gd name="connsiteY4752" fmla="*/ 1083053 h 2152650"/>
              <a:gd name="connsiteX4753" fmla="*/ 2313581 w 3600448"/>
              <a:gd name="connsiteY4753" fmla="*/ 1083715 h 2152650"/>
              <a:gd name="connsiteX4754" fmla="*/ 2316840 w 3600448"/>
              <a:gd name="connsiteY4754" fmla="*/ 1090229 h 2152650"/>
              <a:gd name="connsiteX4755" fmla="*/ 2342913 w 3600448"/>
              <a:gd name="connsiteY4755" fmla="*/ 1067895 h 2152650"/>
              <a:gd name="connsiteX4756" fmla="*/ 2372712 w 3600448"/>
              <a:gd name="connsiteY4756" fmla="*/ 1064173 h 2152650"/>
              <a:gd name="connsiteX4757" fmla="*/ 2372712 w 3600448"/>
              <a:gd name="connsiteY4757" fmla="*/ 1067895 h 2152650"/>
              <a:gd name="connsiteX4758" fmla="*/ 2424859 w 3600448"/>
              <a:gd name="connsiteY4758" fmla="*/ 1053005 h 2152650"/>
              <a:gd name="connsiteX4759" fmla="*/ 2421134 w 3600448"/>
              <a:gd name="connsiteY4759" fmla="*/ 1049283 h 2152650"/>
              <a:gd name="connsiteX4760" fmla="*/ 2473281 w 3600448"/>
              <a:gd name="connsiteY4760" fmla="*/ 1045560 h 2152650"/>
              <a:gd name="connsiteX4761" fmla="*/ 2488180 w 3600448"/>
              <a:gd name="connsiteY4761" fmla="*/ 1038116 h 2152650"/>
              <a:gd name="connsiteX4762" fmla="*/ 2488180 w 3600448"/>
              <a:gd name="connsiteY4762" fmla="*/ 1045560 h 2152650"/>
              <a:gd name="connsiteX4763" fmla="*/ 2529153 w 3600448"/>
              <a:gd name="connsiteY4763" fmla="*/ 1030671 h 2152650"/>
              <a:gd name="connsiteX4764" fmla="*/ 2514253 w 3600448"/>
              <a:gd name="connsiteY4764" fmla="*/ 1041838 h 2152650"/>
              <a:gd name="connsiteX4765" fmla="*/ 2536602 w 3600448"/>
              <a:gd name="connsiteY4765" fmla="*/ 1038116 h 2152650"/>
              <a:gd name="connsiteX4766" fmla="*/ 2532877 w 3600448"/>
              <a:gd name="connsiteY4766" fmla="*/ 1034393 h 2152650"/>
              <a:gd name="connsiteX4767" fmla="*/ 2544052 w 3600448"/>
              <a:gd name="connsiteY4767" fmla="*/ 1030671 h 2152650"/>
              <a:gd name="connsiteX4768" fmla="*/ 2536602 w 3600448"/>
              <a:gd name="connsiteY4768" fmla="*/ 1026948 h 2152650"/>
              <a:gd name="connsiteX4769" fmla="*/ 2570125 w 3600448"/>
              <a:gd name="connsiteY4769" fmla="*/ 1008336 h 2152650"/>
              <a:gd name="connsiteX4770" fmla="*/ 2566400 w 3600448"/>
              <a:gd name="connsiteY4770" fmla="*/ 1008336 h 2152650"/>
              <a:gd name="connsiteX4771" fmla="*/ 2592474 w 3600448"/>
              <a:gd name="connsiteY4771" fmla="*/ 1012058 h 2152650"/>
              <a:gd name="connsiteX4772" fmla="*/ 2607373 w 3600448"/>
              <a:gd name="connsiteY4772" fmla="*/ 1008336 h 2152650"/>
              <a:gd name="connsiteX4773" fmla="*/ 2577575 w 3600448"/>
              <a:gd name="connsiteY4773" fmla="*/ 1026948 h 2152650"/>
              <a:gd name="connsiteX4774" fmla="*/ 2558951 w 3600448"/>
              <a:gd name="connsiteY4774" fmla="*/ 1019503 h 2152650"/>
              <a:gd name="connsiteX4775" fmla="*/ 2541724 w 3600448"/>
              <a:gd name="connsiteY4775" fmla="*/ 1033463 h 2152650"/>
              <a:gd name="connsiteX4776" fmla="*/ 2521974 w 3600448"/>
              <a:gd name="connsiteY4776" fmla="*/ 1052741 h 2152650"/>
              <a:gd name="connsiteX4777" fmla="*/ 2521237 w 3600448"/>
              <a:gd name="connsiteY4777" fmla="*/ 1052540 h 2152650"/>
              <a:gd name="connsiteX4778" fmla="*/ 2503079 w 3600448"/>
              <a:gd name="connsiteY4778" fmla="*/ 1056728 h 2152650"/>
              <a:gd name="connsiteX4779" fmla="*/ 2499354 w 3600448"/>
              <a:gd name="connsiteY4779" fmla="*/ 1075340 h 2152650"/>
              <a:gd name="connsiteX4780" fmla="*/ 2529153 w 3600448"/>
              <a:gd name="connsiteY4780" fmla="*/ 1075340 h 2152650"/>
              <a:gd name="connsiteX4781" fmla="*/ 2555226 w 3600448"/>
              <a:gd name="connsiteY4781" fmla="*/ 1075340 h 2152650"/>
              <a:gd name="connsiteX4782" fmla="*/ 2577575 w 3600448"/>
              <a:gd name="connsiteY4782" fmla="*/ 1064173 h 2152650"/>
              <a:gd name="connsiteX4783" fmla="*/ 2566400 w 3600448"/>
              <a:gd name="connsiteY4783" fmla="*/ 1067895 h 2152650"/>
              <a:gd name="connsiteX4784" fmla="*/ 2566400 w 3600448"/>
              <a:gd name="connsiteY4784" fmla="*/ 1075340 h 2152650"/>
              <a:gd name="connsiteX4785" fmla="*/ 2663245 w 3600448"/>
              <a:gd name="connsiteY4785" fmla="*/ 1045560 h 2152650"/>
              <a:gd name="connsiteX4786" fmla="*/ 2707942 w 3600448"/>
              <a:gd name="connsiteY4786" fmla="*/ 1019503 h 2152650"/>
              <a:gd name="connsiteX4787" fmla="*/ 2752640 w 3600448"/>
              <a:gd name="connsiteY4787" fmla="*/ 1004614 h 2152650"/>
              <a:gd name="connsiteX4788" fmla="*/ 2748915 w 3600448"/>
              <a:gd name="connsiteY4788" fmla="*/ 1000891 h 2152650"/>
              <a:gd name="connsiteX4789" fmla="*/ 2845759 w 3600448"/>
              <a:gd name="connsiteY4789" fmla="*/ 974834 h 2152650"/>
              <a:gd name="connsiteX4790" fmla="*/ 2823411 w 3600448"/>
              <a:gd name="connsiteY4790" fmla="*/ 986002 h 2152650"/>
              <a:gd name="connsiteX4791" fmla="*/ 2860600 w 3600448"/>
              <a:gd name="connsiteY4791" fmla="*/ 981291 h 2152650"/>
              <a:gd name="connsiteX4792" fmla="*/ 2872333 w 3600448"/>
              <a:gd name="connsiteY4792" fmla="*/ 982066 h 2152650"/>
              <a:gd name="connsiteX4793" fmla="*/ 2871833 w 3600448"/>
              <a:gd name="connsiteY4793" fmla="*/ 982279 h 2152650"/>
              <a:gd name="connsiteX4794" fmla="*/ 2875557 w 3600448"/>
              <a:gd name="connsiteY4794" fmla="*/ 982279 h 2152650"/>
              <a:gd name="connsiteX4795" fmla="*/ 2872333 w 3600448"/>
              <a:gd name="connsiteY4795" fmla="*/ 982066 h 2152650"/>
              <a:gd name="connsiteX4796" fmla="*/ 2885626 w 3600448"/>
              <a:gd name="connsiteY4796" fmla="*/ 976405 h 2152650"/>
              <a:gd name="connsiteX4797" fmla="*/ 2916530 w 3600448"/>
              <a:gd name="connsiteY4797" fmla="*/ 974834 h 2152650"/>
              <a:gd name="connsiteX4798" fmla="*/ 2931429 w 3600448"/>
              <a:gd name="connsiteY4798" fmla="*/ 963667 h 2152650"/>
              <a:gd name="connsiteX4799" fmla="*/ 2983576 w 3600448"/>
              <a:gd name="connsiteY4799" fmla="*/ 959945 h 2152650"/>
              <a:gd name="connsiteX4800" fmla="*/ 2979851 w 3600448"/>
              <a:gd name="connsiteY4800" fmla="*/ 959945 h 2152650"/>
              <a:gd name="connsiteX4801" fmla="*/ 2987301 w 3600448"/>
              <a:gd name="connsiteY4801" fmla="*/ 956222 h 2152650"/>
              <a:gd name="connsiteX4802" fmla="*/ 1718205 w 3600448"/>
              <a:gd name="connsiteY4802" fmla="*/ 955675 h 2152650"/>
              <a:gd name="connsiteX4803" fmla="*/ 1710794 w 3600448"/>
              <a:gd name="connsiteY4803" fmla="*/ 970684 h 2152650"/>
              <a:gd name="connsiteX4804" fmla="*/ 1721908 w 3600448"/>
              <a:gd name="connsiteY4804" fmla="*/ 981941 h 2152650"/>
              <a:gd name="connsiteX4805" fmla="*/ 1747838 w 3600448"/>
              <a:gd name="connsiteY4805" fmla="*/ 970684 h 2152650"/>
              <a:gd name="connsiteX4806" fmla="*/ 1740427 w 3600448"/>
              <a:gd name="connsiteY4806" fmla="*/ 981941 h 2152650"/>
              <a:gd name="connsiteX4807" fmla="*/ 1703387 w 3600448"/>
              <a:gd name="connsiteY4807" fmla="*/ 996950 h 2152650"/>
              <a:gd name="connsiteX4808" fmla="*/ 1681162 w 3600448"/>
              <a:gd name="connsiteY4808" fmla="*/ 985693 h 2152650"/>
              <a:gd name="connsiteX4809" fmla="*/ 1703387 w 3600448"/>
              <a:gd name="connsiteY4809" fmla="*/ 959427 h 2152650"/>
              <a:gd name="connsiteX4810" fmla="*/ 1718205 w 3600448"/>
              <a:gd name="connsiteY4810" fmla="*/ 955675 h 2152650"/>
              <a:gd name="connsiteX4811" fmla="*/ 1166823 w 3600448"/>
              <a:gd name="connsiteY4811" fmla="*/ 955675 h 2152650"/>
              <a:gd name="connsiteX4812" fmla="*/ 1174761 w 3600448"/>
              <a:gd name="connsiteY4812" fmla="*/ 955675 h 2152650"/>
              <a:gd name="connsiteX4813" fmla="*/ 1163648 w 3600448"/>
              <a:gd name="connsiteY4813" fmla="*/ 963613 h 2152650"/>
              <a:gd name="connsiteX4814" fmla="*/ 1554162 w 3600448"/>
              <a:gd name="connsiteY4814" fmla="*/ 952500 h 2152650"/>
              <a:gd name="connsiteX4815" fmla="*/ 1562099 w 3600448"/>
              <a:gd name="connsiteY4815" fmla="*/ 952500 h 2152650"/>
              <a:gd name="connsiteX4816" fmla="*/ 1554162 w 3600448"/>
              <a:gd name="connsiteY4816" fmla="*/ 955675 h 2152650"/>
              <a:gd name="connsiteX4817" fmla="*/ 1193214 w 3600448"/>
              <a:gd name="connsiteY4817" fmla="*/ 952500 h 2152650"/>
              <a:gd name="connsiteX4818" fmla="*/ 1188030 w 3600448"/>
              <a:gd name="connsiteY4818" fmla="*/ 956204 h 2152650"/>
              <a:gd name="connsiteX4819" fmla="*/ 1184208 w 3600448"/>
              <a:gd name="connsiteY4819" fmla="*/ 957240 h 2152650"/>
              <a:gd name="connsiteX4820" fmla="*/ 873735 w 3600448"/>
              <a:gd name="connsiteY4820" fmla="*/ 952500 h 2152650"/>
              <a:gd name="connsiteX4821" fmla="*/ 900127 w 3600448"/>
              <a:gd name="connsiteY4821" fmla="*/ 956204 h 2152650"/>
              <a:gd name="connsiteX4822" fmla="*/ 888816 w 3600448"/>
              <a:gd name="connsiteY4822" fmla="*/ 963612 h 2152650"/>
              <a:gd name="connsiteX4823" fmla="*/ 873735 w 3600448"/>
              <a:gd name="connsiteY4823" fmla="*/ 952500 h 2152650"/>
              <a:gd name="connsiteX4824" fmla="*/ 703281 w 3600448"/>
              <a:gd name="connsiteY4824" fmla="*/ 952500 h 2152650"/>
              <a:gd name="connsiteX4825" fmla="*/ 698518 w 3600448"/>
              <a:gd name="connsiteY4825" fmla="*/ 955675 h 2152650"/>
              <a:gd name="connsiteX4826" fmla="*/ 690581 w 3600448"/>
              <a:gd name="connsiteY4826" fmla="*/ 955675 h 2152650"/>
              <a:gd name="connsiteX4827" fmla="*/ 2691643 w 3600448"/>
              <a:gd name="connsiteY4827" fmla="*/ 952341 h 2152650"/>
              <a:gd name="connsiteX4828" fmla="*/ 2691960 w 3600448"/>
              <a:gd name="connsiteY4828" fmla="*/ 952506 h 2152650"/>
              <a:gd name="connsiteX4829" fmla="*/ 2690266 w 3600448"/>
              <a:gd name="connsiteY4829" fmla="*/ 952772 h 2152650"/>
              <a:gd name="connsiteX4830" fmla="*/ 822822 w 3600448"/>
              <a:gd name="connsiteY4830" fmla="*/ 951623 h 2152650"/>
              <a:gd name="connsiteX4831" fmla="*/ 837004 w 3600448"/>
              <a:gd name="connsiteY4831" fmla="*/ 963083 h 2152650"/>
              <a:gd name="connsiteX4832" fmla="*/ 838283 w 3600448"/>
              <a:gd name="connsiteY4832" fmla="*/ 960124 h 2152650"/>
              <a:gd name="connsiteX4833" fmla="*/ 844939 w 3600448"/>
              <a:gd name="connsiteY4833" fmla="*/ 964009 h 2152650"/>
              <a:gd name="connsiteX4834" fmla="*/ 855678 w 3600448"/>
              <a:gd name="connsiteY4834" fmla="*/ 963083 h 2152650"/>
              <a:gd name="connsiteX4835" fmla="*/ 829534 w 3600448"/>
              <a:gd name="connsiteY4835" fmla="*/ 977899 h 2152650"/>
              <a:gd name="connsiteX4836" fmla="*/ 803386 w 3600448"/>
              <a:gd name="connsiteY4836" fmla="*/ 981604 h 2152650"/>
              <a:gd name="connsiteX4837" fmla="*/ 818328 w 3600448"/>
              <a:gd name="connsiteY4837" fmla="*/ 974195 h 2152650"/>
              <a:gd name="connsiteX4838" fmla="*/ 814592 w 3600448"/>
              <a:gd name="connsiteY4838" fmla="*/ 970491 h 2152650"/>
              <a:gd name="connsiteX4839" fmla="*/ 792180 w 3600448"/>
              <a:gd name="connsiteY4839" fmla="*/ 955674 h 2152650"/>
              <a:gd name="connsiteX4840" fmla="*/ 814592 w 3600448"/>
              <a:gd name="connsiteY4840" fmla="*/ 951970 h 2152650"/>
              <a:gd name="connsiteX4841" fmla="*/ 822822 w 3600448"/>
              <a:gd name="connsiteY4841" fmla="*/ 951623 h 2152650"/>
              <a:gd name="connsiteX4842" fmla="*/ 3042525 w 3600448"/>
              <a:gd name="connsiteY4842" fmla="*/ 951110 h 2152650"/>
              <a:gd name="connsiteX4843" fmla="*/ 3042569 w 3600448"/>
              <a:gd name="connsiteY4843" fmla="*/ 951241 h 2152650"/>
              <a:gd name="connsiteX4844" fmla="*/ 3039266 w 3600448"/>
              <a:gd name="connsiteY4844" fmla="*/ 952499 h 2152650"/>
              <a:gd name="connsiteX4845" fmla="*/ 3042525 w 3600448"/>
              <a:gd name="connsiteY4845" fmla="*/ 951110 h 2152650"/>
              <a:gd name="connsiteX4846" fmla="*/ 2700144 w 3600448"/>
              <a:gd name="connsiteY4846" fmla="*/ 950614 h 2152650"/>
              <a:gd name="connsiteX4847" fmla="*/ 2703510 w 3600448"/>
              <a:gd name="connsiteY4847" fmla="*/ 952817 h 2152650"/>
              <a:gd name="connsiteX4848" fmla="*/ 2702597 w 3600448"/>
              <a:gd name="connsiteY4848" fmla="*/ 953769 h 2152650"/>
              <a:gd name="connsiteX4849" fmla="*/ 2699859 w 3600448"/>
              <a:gd name="connsiteY4849" fmla="*/ 956627 h 2152650"/>
              <a:gd name="connsiteX4850" fmla="*/ 2691960 w 3600448"/>
              <a:gd name="connsiteY4850" fmla="*/ 952506 h 2152650"/>
              <a:gd name="connsiteX4851" fmla="*/ 2693013 w 3600448"/>
              <a:gd name="connsiteY4851" fmla="*/ 952341 h 2152650"/>
              <a:gd name="connsiteX4852" fmla="*/ 2700144 w 3600448"/>
              <a:gd name="connsiteY4852" fmla="*/ 950614 h 2152650"/>
              <a:gd name="connsiteX4853" fmla="*/ 2685254 w 3600448"/>
              <a:gd name="connsiteY4853" fmla="*/ 949007 h 2152650"/>
              <a:gd name="connsiteX4854" fmla="*/ 2686566 w 3600448"/>
              <a:gd name="connsiteY4854" fmla="*/ 953353 h 2152650"/>
              <a:gd name="connsiteX4855" fmla="*/ 2690266 w 3600448"/>
              <a:gd name="connsiteY4855" fmla="*/ 952772 h 2152650"/>
              <a:gd name="connsiteX4856" fmla="*/ 2677951 w 3600448"/>
              <a:gd name="connsiteY4856" fmla="*/ 956627 h 2152650"/>
              <a:gd name="connsiteX4857" fmla="*/ 2685254 w 3600448"/>
              <a:gd name="connsiteY4857" fmla="*/ 949007 h 2152650"/>
              <a:gd name="connsiteX4858" fmla="*/ 1550989 w 3600448"/>
              <a:gd name="connsiteY4858" fmla="*/ 948531 h 2152650"/>
              <a:gd name="connsiteX4859" fmla="*/ 1531936 w 3600448"/>
              <a:gd name="connsiteY4859" fmla="*/ 960437 h 2152650"/>
              <a:gd name="connsiteX4860" fmla="*/ 1531936 w 3600448"/>
              <a:gd name="connsiteY4860" fmla="*/ 952499 h 2152650"/>
              <a:gd name="connsiteX4861" fmla="*/ 1550989 w 3600448"/>
              <a:gd name="connsiteY4861" fmla="*/ 948531 h 2152650"/>
              <a:gd name="connsiteX4862" fmla="*/ 2688905 w 3600448"/>
              <a:gd name="connsiteY4862" fmla="*/ 948245 h 2152650"/>
              <a:gd name="connsiteX4863" fmla="*/ 2688905 w 3600448"/>
              <a:gd name="connsiteY4863" fmla="*/ 949007 h 2152650"/>
              <a:gd name="connsiteX4864" fmla="*/ 2688398 w 3600448"/>
              <a:gd name="connsiteY4864" fmla="*/ 948351 h 2152650"/>
              <a:gd name="connsiteX4865" fmla="*/ 1353080 w 3600448"/>
              <a:gd name="connsiteY4865" fmla="*/ 947737 h 2152650"/>
              <a:gd name="connsiteX4866" fmla="*/ 1353080 w 3600448"/>
              <a:gd name="connsiteY4866" fmla="*/ 963612 h 2152650"/>
              <a:gd name="connsiteX4867" fmla="*/ 1338269 w 3600448"/>
              <a:gd name="connsiteY4867" fmla="*/ 963612 h 2152650"/>
              <a:gd name="connsiteX4868" fmla="*/ 1353080 w 3600448"/>
              <a:gd name="connsiteY4868" fmla="*/ 947737 h 2152650"/>
              <a:gd name="connsiteX4869" fmla="*/ 1000138 w 3600448"/>
              <a:gd name="connsiteY4869" fmla="*/ 947737 h 2152650"/>
              <a:gd name="connsiteX4870" fmla="*/ 1011251 w 3600448"/>
              <a:gd name="connsiteY4870" fmla="*/ 952499 h 2152650"/>
              <a:gd name="connsiteX4871" fmla="*/ 1000138 w 3600448"/>
              <a:gd name="connsiteY4871" fmla="*/ 952499 h 2152650"/>
              <a:gd name="connsiteX4872" fmla="*/ 859170 w 3600448"/>
              <a:gd name="connsiteY4872" fmla="*/ 947737 h 2152650"/>
              <a:gd name="connsiteX4873" fmla="*/ 862979 w 3600448"/>
              <a:gd name="connsiteY4873" fmla="*/ 947737 h 2152650"/>
              <a:gd name="connsiteX4874" fmla="*/ 847740 w 3600448"/>
              <a:gd name="connsiteY4874" fmla="*/ 955674 h 2152650"/>
              <a:gd name="connsiteX4875" fmla="*/ 2222795 w 3600448"/>
              <a:gd name="connsiteY4875" fmla="*/ 947538 h 2152650"/>
              <a:gd name="connsiteX4876" fmla="*/ 2227260 w 3600448"/>
              <a:gd name="connsiteY4876" fmla="*/ 952499 h 2152650"/>
              <a:gd name="connsiteX4877" fmla="*/ 2220116 w 3600448"/>
              <a:gd name="connsiteY4877" fmla="*/ 952499 h 2152650"/>
              <a:gd name="connsiteX4878" fmla="*/ 2212972 w 3600448"/>
              <a:gd name="connsiteY4878" fmla="*/ 948530 h 2152650"/>
              <a:gd name="connsiteX4879" fmla="*/ 2222795 w 3600448"/>
              <a:gd name="connsiteY4879" fmla="*/ 947538 h 2152650"/>
              <a:gd name="connsiteX4880" fmla="*/ 2685596 w 3600448"/>
              <a:gd name="connsiteY4880" fmla="*/ 944721 h 2152650"/>
              <a:gd name="connsiteX4881" fmla="*/ 2688398 w 3600448"/>
              <a:gd name="connsiteY4881" fmla="*/ 948351 h 2152650"/>
              <a:gd name="connsiteX4882" fmla="*/ 2685254 w 3600448"/>
              <a:gd name="connsiteY4882" fmla="*/ 949007 h 2152650"/>
              <a:gd name="connsiteX4883" fmla="*/ 2674300 w 3600448"/>
              <a:gd name="connsiteY4883" fmla="*/ 949007 h 2152650"/>
              <a:gd name="connsiteX4884" fmla="*/ 2685596 w 3600448"/>
              <a:gd name="connsiteY4884" fmla="*/ 944721 h 2152650"/>
              <a:gd name="connsiteX4885" fmla="*/ 2637253 w 3600448"/>
              <a:gd name="connsiteY4885" fmla="*/ 944562 h 2152650"/>
              <a:gd name="connsiteX4886" fmla="*/ 2641013 w 3600448"/>
              <a:gd name="connsiteY4886" fmla="*/ 959378 h 2152650"/>
              <a:gd name="connsiteX4887" fmla="*/ 2614694 w 3600448"/>
              <a:gd name="connsiteY4887" fmla="*/ 959378 h 2152650"/>
              <a:gd name="connsiteX4888" fmla="*/ 2618454 w 3600448"/>
              <a:gd name="connsiteY4888" fmla="*/ 966787 h 2152650"/>
              <a:gd name="connsiteX4889" fmla="*/ 2573335 w 3600448"/>
              <a:gd name="connsiteY4889" fmla="*/ 977899 h 2152650"/>
              <a:gd name="connsiteX4890" fmla="*/ 2618454 w 3600448"/>
              <a:gd name="connsiteY4890" fmla="*/ 951970 h 2152650"/>
              <a:gd name="connsiteX4891" fmla="*/ 2637253 w 3600448"/>
              <a:gd name="connsiteY4891" fmla="*/ 951970 h 2152650"/>
              <a:gd name="connsiteX4892" fmla="*/ 2637253 w 3600448"/>
              <a:gd name="connsiteY4892" fmla="*/ 944562 h 2152650"/>
              <a:gd name="connsiteX4893" fmla="*/ 1993368 w 3600448"/>
              <a:gd name="connsiteY4893" fmla="*/ 944562 h 2152650"/>
              <a:gd name="connsiteX4894" fmla="*/ 1997072 w 3600448"/>
              <a:gd name="connsiteY4894" fmla="*/ 951970 h 2152650"/>
              <a:gd name="connsiteX4895" fmla="*/ 1989664 w 3600448"/>
              <a:gd name="connsiteY4895" fmla="*/ 955674 h 2152650"/>
              <a:gd name="connsiteX4896" fmla="*/ 1974847 w 3600448"/>
              <a:gd name="connsiteY4896" fmla="*/ 951970 h 2152650"/>
              <a:gd name="connsiteX4897" fmla="*/ 1993368 w 3600448"/>
              <a:gd name="connsiteY4897" fmla="*/ 944562 h 2152650"/>
              <a:gd name="connsiteX4898" fmla="*/ 1423986 w 3600448"/>
              <a:gd name="connsiteY4898" fmla="*/ 944562 h 2152650"/>
              <a:gd name="connsiteX4899" fmla="*/ 1420178 w 3600448"/>
              <a:gd name="connsiteY4899" fmla="*/ 955675 h 2152650"/>
              <a:gd name="connsiteX4900" fmla="*/ 1412560 w 3600448"/>
              <a:gd name="connsiteY4900" fmla="*/ 955675 h 2152650"/>
              <a:gd name="connsiteX4901" fmla="*/ 1423986 w 3600448"/>
              <a:gd name="connsiteY4901" fmla="*/ 944562 h 2152650"/>
              <a:gd name="connsiteX4902" fmla="*/ 1274770 w 3600448"/>
              <a:gd name="connsiteY4902" fmla="*/ 944562 h 2152650"/>
              <a:gd name="connsiteX4903" fmla="*/ 1285883 w 3600448"/>
              <a:gd name="connsiteY4903" fmla="*/ 948266 h 2152650"/>
              <a:gd name="connsiteX4904" fmla="*/ 1263658 w 3600448"/>
              <a:gd name="connsiteY4904" fmla="*/ 951971 h 2152650"/>
              <a:gd name="connsiteX4905" fmla="*/ 1274770 w 3600448"/>
              <a:gd name="connsiteY4905" fmla="*/ 944562 h 2152650"/>
              <a:gd name="connsiteX4906" fmla="*/ 754081 w 3600448"/>
              <a:gd name="connsiteY4906" fmla="*/ 944562 h 2152650"/>
              <a:gd name="connsiteX4907" fmla="*/ 758050 w 3600448"/>
              <a:gd name="connsiteY4907" fmla="*/ 947737 h 2152650"/>
              <a:gd name="connsiteX4908" fmla="*/ 3080236 w 3600448"/>
              <a:gd name="connsiteY4908" fmla="*/ 941387 h 2152650"/>
              <a:gd name="connsiteX4909" fmla="*/ 3087685 w 3600448"/>
              <a:gd name="connsiteY4909" fmla="*/ 952499 h 2152650"/>
              <a:gd name="connsiteX4910" fmla="*/ 3065338 w 3600448"/>
              <a:gd name="connsiteY4910" fmla="*/ 948795 h 2152650"/>
              <a:gd name="connsiteX4911" fmla="*/ 3072787 w 3600448"/>
              <a:gd name="connsiteY4911" fmla="*/ 963612 h 2152650"/>
              <a:gd name="connsiteX4912" fmla="*/ 3070459 w 3600448"/>
              <a:gd name="connsiteY4912" fmla="*/ 963612 h 2152650"/>
              <a:gd name="connsiteX4913" fmla="*/ 3057889 w 3600448"/>
              <a:gd name="connsiteY4913" fmla="*/ 963612 h 2152650"/>
              <a:gd name="connsiteX4914" fmla="*/ 3009470 w 3600448"/>
              <a:gd name="connsiteY4914" fmla="*/ 974724 h 2152650"/>
              <a:gd name="connsiteX4915" fmla="*/ 3009470 w 3600448"/>
              <a:gd name="connsiteY4915" fmla="*/ 971020 h 2152650"/>
              <a:gd name="connsiteX4916" fmla="*/ 2994572 w 3600448"/>
              <a:gd name="connsiteY4916" fmla="*/ 963612 h 2152650"/>
              <a:gd name="connsiteX4917" fmla="*/ 2998296 w 3600448"/>
              <a:gd name="connsiteY4917" fmla="*/ 963612 h 2152650"/>
              <a:gd name="connsiteX4918" fmla="*/ 2990847 w 3600448"/>
              <a:gd name="connsiteY4918" fmla="*/ 959907 h 2152650"/>
              <a:gd name="connsiteX4919" fmla="*/ 3042991 w 3600448"/>
              <a:gd name="connsiteY4919" fmla="*/ 952499 h 2152650"/>
              <a:gd name="connsiteX4920" fmla="*/ 3042569 w 3600448"/>
              <a:gd name="connsiteY4920" fmla="*/ 951241 h 2152650"/>
              <a:gd name="connsiteX4921" fmla="*/ 3061148 w 3600448"/>
              <a:gd name="connsiteY4921" fmla="*/ 944165 h 2152650"/>
              <a:gd name="connsiteX4922" fmla="*/ 3080236 w 3600448"/>
              <a:gd name="connsiteY4922" fmla="*/ 941387 h 2152650"/>
              <a:gd name="connsiteX4923" fmla="*/ 1196984 w 3600448"/>
              <a:gd name="connsiteY4923" fmla="*/ 941387 h 2152650"/>
              <a:gd name="connsiteX4924" fmla="*/ 1208097 w 3600448"/>
              <a:gd name="connsiteY4924" fmla="*/ 941387 h 2152650"/>
              <a:gd name="connsiteX4925" fmla="*/ 1204922 w 3600448"/>
              <a:gd name="connsiteY4925" fmla="*/ 944562 h 2152650"/>
              <a:gd name="connsiteX4926" fmla="*/ 877902 w 3600448"/>
              <a:gd name="connsiteY4926" fmla="*/ 941387 h 2152650"/>
              <a:gd name="connsiteX4927" fmla="*/ 889015 w 3600448"/>
              <a:gd name="connsiteY4927" fmla="*/ 947737 h 2152650"/>
              <a:gd name="connsiteX4928" fmla="*/ 877902 w 3600448"/>
              <a:gd name="connsiteY4928" fmla="*/ 941387 h 2152650"/>
              <a:gd name="connsiteX4929" fmla="*/ 2465385 w 3600448"/>
              <a:gd name="connsiteY4929" fmla="*/ 936625 h 2152650"/>
              <a:gd name="connsiteX4930" fmla="*/ 2470148 w 3600448"/>
              <a:gd name="connsiteY4930" fmla="*/ 941387 h 2152650"/>
              <a:gd name="connsiteX4931" fmla="*/ 2462210 w 3600448"/>
              <a:gd name="connsiteY4931" fmla="*/ 944562 h 2152650"/>
              <a:gd name="connsiteX4932" fmla="*/ 2090735 w 3600448"/>
              <a:gd name="connsiteY4932" fmla="*/ 936625 h 2152650"/>
              <a:gd name="connsiteX4933" fmla="*/ 2097085 w 3600448"/>
              <a:gd name="connsiteY4933" fmla="*/ 940593 h 2152650"/>
              <a:gd name="connsiteX4934" fmla="*/ 2090735 w 3600448"/>
              <a:gd name="connsiteY4934" fmla="*/ 944562 h 2152650"/>
              <a:gd name="connsiteX4935" fmla="*/ 899598 w 3600448"/>
              <a:gd name="connsiteY4935" fmla="*/ 936625 h 2152650"/>
              <a:gd name="connsiteX4936" fmla="*/ 910710 w 3600448"/>
              <a:gd name="connsiteY4936" fmla="*/ 944562 h 2152650"/>
              <a:gd name="connsiteX4937" fmla="*/ 903302 w 3600448"/>
              <a:gd name="connsiteY4937" fmla="*/ 940594 h 2152650"/>
              <a:gd name="connsiteX4938" fmla="*/ 903302 w 3600448"/>
              <a:gd name="connsiteY4938" fmla="*/ 952500 h 2152650"/>
              <a:gd name="connsiteX4939" fmla="*/ 899598 w 3600448"/>
              <a:gd name="connsiteY4939" fmla="*/ 936625 h 2152650"/>
              <a:gd name="connsiteX4940" fmla="*/ 2755898 w 3600448"/>
              <a:gd name="connsiteY4940" fmla="*/ 933450 h 2152650"/>
              <a:gd name="connsiteX4941" fmla="*/ 2767010 w 3600448"/>
              <a:gd name="connsiteY4941" fmla="*/ 944761 h 2152650"/>
              <a:gd name="connsiteX4942" fmla="*/ 2744785 w 3600448"/>
              <a:gd name="connsiteY4942" fmla="*/ 959842 h 2152650"/>
              <a:gd name="connsiteX4943" fmla="*/ 2759602 w 3600448"/>
              <a:gd name="connsiteY4943" fmla="*/ 940990 h 2152650"/>
              <a:gd name="connsiteX4944" fmla="*/ 2755898 w 3600448"/>
              <a:gd name="connsiteY4944" fmla="*/ 933450 h 2152650"/>
              <a:gd name="connsiteX4945" fmla="*/ 1089565 w 3600448"/>
              <a:gd name="connsiteY4945" fmla="*/ 930275 h 2152650"/>
              <a:gd name="connsiteX4946" fmla="*/ 1096974 w 3600448"/>
              <a:gd name="connsiteY4946" fmla="*/ 933979 h 2152650"/>
              <a:gd name="connsiteX4947" fmla="*/ 1089565 w 3600448"/>
              <a:gd name="connsiteY4947" fmla="*/ 941387 h 2152650"/>
              <a:gd name="connsiteX4948" fmla="*/ 1100678 w 3600448"/>
              <a:gd name="connsiteY4948" fmla="*/ 959908 h 2152650"/>
              <a:gd name="connsiteX4949" fmla="*/ 1063638 w 3600448"/>
              <a:gd name="connsiteY4949" fmla="*/ 971021 h 2152650"/>
              <a:gd name="connsiteX4950" fmla="*/ 1074751 w 3600448"/>
              <a:gd name="connsiteY4950" fmla="*/ 967317 h 2152650"/>
              <a:gd name="connsiteX4951" fmla="*/ 1071047 w 3600448"/>
              <a:gd name="connsiteY4951" fmla="*/ 959908 h 2152650"/>
              <a:gd name="connsiteX4952" fmla="*/ 1063638 w 3600448"/>
              <a:gd name="connsiteY4952" fmla="*/ 963612 h 2152650"/>
              <a:gd name="connsiteX4953" fmla="*/ 1089565 w 3600448"/>
              <a:gd name="connsiteY4953" fmla="*/ 945092 h 2152650"/>
              <a:gd name="connsiteX4954" fmla="*/ 1089565 w 3600448"/>
              <a:gd name="connsiteY4954" fmla="*/ 930275 h 2152650"/>
              <a:gd name="connsiteX4955" fmla="*/ 922352 w 3600448"/>
              <a:gd name="connsiteY4955" fmla="*/ 930275 h 2152650"/>
              <a:gd name="connsiteX4956" fmla="*/ 925527 w 3600448"/>
              <a:gd name="connsiteY4956" fmla="*/ 936625 h 2152650"/>
              <a:gd name="connsiteX4957" fmla="*/ 917589 w 3600448"/>
              <a:gd name="connsiteY4957" fmla="*/ 936625 h 2152650"/>
              <a:gd name="connsiteX4958" fmla="*/ 1241682 w 3600448"/>
              <a:gd name="connsiteY4958" fmla="*/ 928464 h 2152650"/>
              <a:gd name="connsiteX4959" fmla="*/ 1257308 w 3600448"/>
              <a:gd name="connsiteY4959" fmla="*/ 941189 h 2152650"/>
              <a:gd name="connsiteX4960" fmla="*/ 1223971 w 3600448"/>
              <a:gd name="connsiteY4960" fmla="*/ 948730 h 2152650"/>
              <a:gd name="connsiteX4961" fmla="*/ 1231380 w 3600448"/>
              <a:gd name="connsiteY4961" fmla="*/ 941189 h 2152650"/>
              <a:gd name="connsiteX4962" fmla="*/ 1212859 w 3600448"/>
              <a:gd name="connsiteY4962" fmla="*/ 941189 h 2152650"/>
              <a:gd name="connsiteX4963" fmla="*/ 1231380 w 3600448"/>
              <a:gd name="connsiteY4963" fmla="*/ 929878 h 2152650"/>
              <a:gd name="connsiteX4964" fmla="*/ 1241682 w 3600448"/>
              <a:gd name="connsiteY4964" fmla="*/ 928464 h 2152650"/>
              <a:gd name="connsiteX4965" fmla="*/ 1573265 w 3600448"/>
              <a:gd name="connsiteY4965" fmla="*/ 926802 h 2152650"/>
              <a:gd name="connsiteX4966" fmla="*/ 1592262 w 3600448"/>
              <a:gd name="connsiteY4966" fmla="*/ 941387 h 2152650"/>
              <a:gd name="connsiteX4967" fmla="*/ 1569748 w 3600448"/>
              <a:gd name="connsiteY4967" fmla="*/ 952500 h 2152650"/>
              <a:gd name="connsiteX4968" fmla="*/ 1569748 w 3600448"/>
              <a:gd name="connsiteY4968" fmla="*/ 948796 h 2152650"/>
              <a:gd name="connsiteX4969" fmla="*/ 1558492 w 3600448"/>
              <a:gd name="connsiteY4969" fmla="*/ 937683 h 2152650"/>
              <a:gd name="connsiteX4970" fmla="*/ 1573265 w 3600448"/>
              <a:gd name="connsiteY4970" fmla="*/ 926802 h 2152650"/>
              <a:gd name="connsiteX4971" fmla="*/ 2812707 w 3600448"/>
              <a:gd name="connsiteY4971" fmla="*/ 926570 h 2152650"/>
              <a:gd name="connsiteX4972" fmla="*/ 2808965 w 3600448"/>
              <a:gd name="connsiteY4972" fmla="*/ 933979 h 2152650"/>
              <a:gd name="connsiteX4973" fmla="*/ 2793997 w 3600448"/>
              <a:gd name="connsiteY4973" fmla="*/ 937683 h 2152650"/>
              <a:gd name="connsiteX4974" fmla="*/ 2801481 w 3600448"/>
              <a:gd name="connsiteY4974" fmla="*/ 930274 h 2152650"/>
              <a:gd name="connsiteX4975" fmla="*/ 2812707 w 3600448"/>
              <a:gd name="connsiteY4975" fmla="*/ 926570 h 2152650"/>
              <a:gd name="connsiteX4976" fmla="*/ 2153176 w 3600448"/>
              <a:gd name="connsiteY4976" fmla="*/ 925512 h 2152650"/>
              <a:gd name="connsiteX4977" fmla="*/ 2149472 w 3600448"/>
              <a:gd name="connsiteY4977" fmla="*/ 933449 h 2152650"/>
              <a:gd name="connsiteX4978" fmla="*/ 2153176 w 3600448"/>
              <a:gd name="connsiteY4978" fmla="*/ 925512 h 2152650"/>
              <a:gd name="connsiteX4979" fmla="*/ 810323 w 3600448"/>
              <a:gd name="connsiteY4979" fmla="*/ 925512 h 2152650"/>
              <a:gd name="connsiteX4980" fmla="*/ 833456 w 3600448"/>
              <a:gd name="connsiteY4980" fmla="*/ 925512 h 2152650"/>
              <a:gd name="connsiteX4981" fmla="*/ 806468 w 3600448"/>
              <a:gd name="connsiteY4981" fmla="*/ 933449 h 2152650"/>
              <a:gd name="connsiteX4982" fmla="*/ 810323 w 3600448"/>
              <a:gd name="connsiteY4982" fmla="*/ 925512 h 2152650"/>
              <a:gd name="connsiteX4983" fmla="*/ 2782885 w 3600448"/>
              <a:gd name="connsiteY4983" fmla="*/ 922337 h 2152650"/>
              <a:gd name="connsiteX4984" fmla="*/ 2789235 w 3600448"/>
              <a:gd name="connsiteY4984" fmla="*/ 925512 h 2152650"/>
              <a:gd name="connsiteX4985" fmla="*/ 2782885 w 3600448"/>
              <a:gd name="connsiteY4985" fmla="*/ 925512 h 2152650"/>
              <a:gd name="connsiteX4986" fmla="*/ 2782885 w 3600448"/>
              <a:gd name="connsiteY4986" fmla="*/ 922337 h 2152650"/>
              <a:gd name="connsiteX4987" fmla="*/ 2699859 w 3600448"/>
              <a:gd name="connsiteY4987" fmla="*/ 922337 h 2152650"/>
              <a:gd name="connsiteX4988" fmla="*/ 2688905 w 3600448"/>
              <a:gd name="connsiteY4988" fmla="*/ 933767 h 2152650"/>
              <a:gd name="connsiteX4989" fmla="*/ 2703510 w 3600448"/>
              <a:gd name="connsiteY4989" fmla="*/ 945197 h 2152650"/>
              <a:gd name="connsiteX4990" fmla="*/ 2688905 w 3600448"/>
              <a:gd name="connsiteY4990" fmla="*/ 948245 h 2152650"/>
              <a:gd name="connsiteX4991" fmla="*/ 2688905 w 3600448"/>
              <a:gd name="connsiteY4991" fmla="*/ 937577 h 2152650"/>
              <a:gd name="connsiteX4992" fmla="*/ 2670648 w 3600448"/>
              <a:gd name="connsiteY4992" fmla="*/ 945197 h 2152650"/>
              <a:gd name="connsiteX4993" fmla="*/ 2670648 w 3600448"/>
              <a:gd name="connsiteY4993" fmla="*/ 933767 h 2152650"/>
              <a:gd name="connsiteX4994" fmla="*/ 2666997 w 3600448"/>
              <a:gd name="connsiteY4994" fmla="*/ 929957 h 2152650"/>
              <a:gd name="connsiteX4995" fmla="*/ 2699859 w 3600448"/>
              <a:gd name="connsiteY4995" fmla="*/ 922337 h 2152650"/>
              <a:gd name="connsiteX4996" fmla="*/ 2838901 w 3600448"/>
              <a:gd name="connsiteY4996" fmla="*/ 919162 h 2152650"/>
              <a:gd name="connsiteX4997" fmla="*/ 2812707 w 3600448"/>
              <a:gd name="connsiteY4997" fmla="*/ 941387 h 2152650"/>
              <a:gd name="connsiteX4998" fmla="*/ 2808965 w 3600448"/>
              <a:gd name="connsiteY4998" fmla="*/ 933979 h 2152650"/>
              <a:gd name="connsiteX4999" fmla="*/ 2838901 w 3600448"/>
              <a:gd name="connsiteY4999" fmla="*/ 919162 h 2152650"/>
              <a:gd name="connsiteX5000" fmla="*/ 2459035 w 3600448"/>
              <a:gd name="connsiteY5000" fmla="*/ 919162 h 2152650"/>
              <a:gd name="connsiteX5001" fmla="*/ 2473323 w 3600448"/>
              <a:gd name="connsiteY5001" fmla="*/ 919162 h 2152650"/>
              <a:gd name="connsiteX5002" fmla="*/ 2459035 w 3600448"/>
              <a:gd name="connsiteY5002" fmla="*/ 925512 h 2152650"/>
              <a:gd name="connsiteX5003" fmla="*/ 2109467 w 3600448"/>
              <a:gd name="connsiteY5003" fmla="*/ 919162 h 2152650"/>
              <a:gd name="connsiteX5004" fmla="*/ 2120897 w 3600448"/>
              <a:gd name="connsiteY5004" fmla="*/ 929877 h 2152650"/>
              <a:gd name="connsiteX5005" fmla="*/ 2101847 w 3600448"/>
              <a:gd name="connsiteY5005" fmla="*/ 933449 h 2152650"/>
              <a:gd name="connsiteX5006" fmla="*/ 773131 w 3600448"/>
              <a:gd name="connsiteY5006" fmla="*/ 919162 h 2152650"/>
              <a:gd name="connsiteX5007" fmla="*/ 769426 w 3600448"/>
              <a:gd name="connsiteY5007" fmla="*/ 930274 h 2152650"/>
              <a:gd name="connsiteX5008" fmla="*/ 762018 w 3600448"/>
              <a:gd name="connsiteY5008" fmla="*/ 922866 h 2152650"/>
              <a:gd name="connsiteX5009" fmla="*/ 773131 w 3600448"/>
              <a:gd name="connsiteY5009" fmla="*/ 919162 h 2152650"/>
              <a:gd name="connsiteX5010" fmla="*/ 2771772 w 3600448"/>
              <a:gd name="connsiteY5010" fmla="*/ 918104 h 2152650"/>
              <a:gd name="connsiteX5011" fmla="*/ 2778916 w 3600448"/>
              <a:gd name="connsiteY5011" fmla="*/ 921808 h 2152650"/>
              <a:gd name="connsiteX5012" fmla="*/ 2771772 w 3600448"/>
              <a:gd name="connsiteY5012" fmla="*/ 918104 h 2152650"/>
              <a:gd name="connsiteX5013" fmla="*/ 2149473 w 3600448"/>
              <a:gd name="connsiteY5013" fmla="*/ 914929 h 2152650"/>
              <a:gd name="connsiteX5014" fmla="*/ 2132010 w 3600448"/>
              <a:gd name="connsiteY5014" fmla="*/ 922337 h 2152650"/>
              <a:gd name="connsiteX5015" fmla="*/ 2149473 w 3600448"/>
              <a:gd name="connsiteY5015" fmla="*/ 914929 h 2152650"/>
              <a:gd name="connsiteX5016" fmla="*/ 854288 w 3600448"/>
              <a:gd name="connsiteY5016" fmla="*/ 913289 h 2152650"/>
              <a:gd name="connsiteX5017" fmla="*/ 866789 w 3600448"/>
              <a:gd name="connsiteY5017" fmla="*/ 915035 h 2152650"/>
              <a:gd name="connsiteX5018" fmla="*/ 844565 w 3600448"/>
              <a:gd name="connsiteY5018" fmla="*/ 922020 h 2152650"/>
              <a:gd name="connsiteX5019" fmla="*/ 854288 w 3600448"/>
              <a:gd name="connsiteY5019" fmla="*/ 913289 h 2152650"/>
              <a:gd name="connsiteX5020" fmla="*/ 2600322 w 3600448"/>
              <a:gd name="connsiteY5020" fmla="*/ 911225 h 2152650"/>
              <a:gd name="connsiteX5021" fmla="*/ 2596353 w 3600448"/>
              <a:gd name="connsiteY5021" fmla="*/ 919162 h 2152650"/>
              <a:gd name="connsiteX5022" fmla="*/ 2584447 w 3600448"/>
              <a:gd name="connsiteY5022" fmla="*/ 919162 h 2152650"/>
              <a:gd name="connsiteX5023" fmla="*/ 2600322 w 3600448"/>
              <a:gd name="connsiteY5023" fmla="*/ 911225 h 2152650"/>
              <a:gd name="connsiteX5024" fmla="*/ 2133597 w 3600448"/>
              <a:gd name="connsiteY5024" fmla="*/ 910828 h 2152650"/>
              <a:gd name="connsiteX5025" fmla="*/ 2143122 w 3600448"/>
              <a:gd name="connsiteY5025" fmla="*/ 911754 h 2152650"/>
              <a:gd name="connsiteX5026" fmla="*/ 2124072 w 3600448"/>
              <a:gd name="connsiteY5026" fmla="*/ 915458 h 2152650"/>
              <a:gd name="connsiteX5027" fmla="*/ 2133597 w 3600448"/>
              <a:gd name="connsiteY5027" fmla="*/ 910828 h 2152650"/>
              <a:gd name="connsiteX5028" fmla="*/ 1046077 w 3600448"/>
              <a:gd name="connsiteY5028" fmla="*/ 910828 h 2152650"/>
              <a:gd name="connsiteX5029" fmla="*/ 1052526 w 3600448"/>
              <a:gd name="connsiteY5029" fmla="*/ 915458 h 2152650"/>
              <a:gd name="connsiteX5030" fmla="*/ 1036651 w 3600448"/>
              <a:gd name="connsiteY5030" fmla="*/ 911754 h 2152650"/>
              <a:gd name="connsiteX5031" fmla="*/ 1046077 w 3600448"/>
              <a:gd name="connsiteY5031" fmla="*/ 910828 h 2152650"/>
              <a:gd name="connsiteX5032" fmla="*/ 2964210 w 3600448"/>
              <a:gd name="connsiteY5032" fmla="*/ 908707 h 2152650"/>
              <a:gd name="connsiteX5033" fmla="*/ 2968147 w 3600448"/>
              <a:gd name="connsiteY5033" fmla="*/ 910827 h 2152650"/>
              <a:gd name="connsiteX5034" fmla="*/ 2960844 w 3600448"/>
              <a:gd name="connsiteY5034" fmla="*/ 918368 h 2152650"/>
              <a:gd name="connsiteX5035" fmla="*/ 2968147 w 3600448"/>
              <a:gd name="connsiteY5035" fmla="*/ 925908 h 2152650"/>
              <a:gd name="connsiteX5036" fmla="*/ 2957193 w 3600448"/>
              <a:gd name="connsiteY5036" fmla="*/ 925908 h 2152650"/>
              <a:gd name="connsiteX5037" fmla="*/ 2946695 w 3600448"/>
              <a:gd name="connsiteY5037" fmla="*/ 919311 h 2152650"/>
              <a:gd name="connsiteX5038" fmla="*/ 2948682 w 3600448"/>
              <a:gd name="connsiteY5038" fmla="*/ 911692 h 2152650"/>
              <a:gd name="connsiteX5039" fmla="*/ 2952229 w 3600448"/>
              <a:gd name="connsiteY5039" fmla="*/ 912948 h 2152650"/>
              <a:gd name="connsiteX5040" fmla="*/ 2964210 w 3600448"/>
              <a:gd name="connsiteY5040" fmla="*/ 908707 h 2152650"/>
              <a:gd name="connsiteX5041" fmla="*/ 2949890 w 3600448"/>
              <a:gd name="connsiteY5041" fmla="*/ 907057 h 2152650"/>
              <a:gd name="connsiteX5042" fmla="*/ 2948682 w 3600448"/>
              <a:gd name="connsiteY5042" fmla="*/ 911692 h 2152650"/>
              <a:gd name="connsiteX5043" fmla="*/ 2946239 w 3600448"/>
              <a:gd name="connsiteY5043" fmla="*/ 910827 h 2152650"/>
              <a:gd name="connsiteX5044" fmla="*/ 2949890 w 3600448"/>
              <a:gd name="connsiteY5044" fmla="*/ 907057 h 2152650"/>
              <a:gd name="connsiteX5045" fmla="*/ 1740534 w 3600448"/>
              <a:gd name="connsiteY5045" fmla="*/ 906144 h 2152650"/>
              <a:gd name="connsiteX5046" fmla="*/ 1747518 w 3600448"/>
              <a:gd name="connsiteY5046" fmla="*/ 907097 h 2152650"/>
              <a:gd name="connsiteX5047" fmla="*/ 1744026 w 3600448"/>
              <a:gd name="connsiteY5047" fmla="*/ 907097 h 2152650"/>
              <a:gd name="connsiteX5048" fmla="*/ 1751010 w 3600448"/>
              <a:gd name="connsiteY5048" fmla="*/ 914717 h 2152650"/>
              <a:gd name="connsiteX5049" fmla="*/ 1740534 w 3600448"/>
              <a:gd name="connsiteY5049" fmla="*/ 914717 h 2152650"/>
              <a:gd name="connsiteX5050" fmla="*/ 1744026 w 3600448"/>
              <a:gd name="connsiteY5050" fmla="*/ 910907 h 2152650"/>
              <a:gd name="connsiteX5051" fmla="*/ 1733549 w 3600448"/>
              <a:gd name="connsiteY5051" fmla="*/ 910907 h 2152650"/>
              <a:gd name="connsiteX5052" fmla="*/ 1740534 w 3600448"/>
              <a:gd name="connsiteY5052" fmla="*/ 906144 h 2152650"/>
              <a:gd name="connsiteX5053" fmla="*/ 2752193 w 3600448"/>
              <a:gd name="connsiteY5053" fmla="*/ 904264 h 2152650"/>
              <a:gd name="connsiteX5054" fmla="*/ 2759602 w 3600448"/>
              <a:gd name="connsiteY5054" fmla="*/ 915254 h 2152650"/>
              <a:gd name="connsiteX5055" fmla="*/ 2726264 w 3600448"/>
              <a:gd name="connsiteY5055" fmla="*/ 926245 h 2152650"/>
              <a:gd name="connsiteX5056" fmla="*/ 2737377 w 3600448"/>
              <a:gd name="connsiteY5056" fmla="*/ 929908 h 2152650"/>
              <a:gd name="connsiteX5057" fmla="*/ 2733673 w 3600448"/>
              <a:gd name="connsiteY5057" fmla="*/ 937235 h 2152650"/>
              <a:gd name="connsiteX5058" fmla="*/ 2711448 w 3600448"/>
              <a:gd name="connsiteY5058" fmla="*/ 926245 h 2152650"/>
              <a:gd name="connsiteX5059" fmla="*/ 2711448 w 3600448"/>
              <a:gd name="connsiteY5059" fmla="*/ 933572 h 2152650"/>
              <a:gd name="connsiteX5060" fmla="*/ 2704039 w 3600448"/>
              <a:gd name="connsiteY5060" fmla="*/ 926245 h 2152650"/>
              <a:gd name="connsiteX5061" fmla="*/ 2711448 w 3600448"/>
              <a:gd name="connsiteY5061" fmla="*/ 922581 h 2152650"/>
              <a:gd name="connsiteX5062" fmla="*/ 2711448 w 3600448"/>
              <a:gd name="connsiteY5062" fmla="*/ 915254 h 2152650"/>
              <a:gd name="connsiteX5063" fmla="*/ 2755898 w 3600448"/>
              <a:gd name="connsiteY5063" fmla="*/ 907927 h 2152650"/>
              <a:gd name="connsiteX5064" fmla="*/ 2752193 w 3600448"/>
              <a:gd name="connsiteY5064" fmla="*/ 904264 h 2152650"/>
              <a:gd name="connsiteX5065" fmla="*/ 1063638 w 3600448"/>
              <a:gd name="connsiteY5065" fmla="*/ 903287 h 2152650"/>
              <a:gd name="connsiteX5066" fmla="*/ 1059670 w 3600448"/>
              <a:gd name="connsiteY5066" fmla="*/ 911224 h 2152650"/>
              <a:gd name="connsiteX5067" fmla="*/ 1063638 w 3600448"/>
              <a:gd name="connsiteY5067" fmla="*/ 903287 h 2152650"/>
              <a:gd name="connsiteX5068" fmla="*/ 3069570 w 3600448"/>
              <a:gd name="connsiteY5068" fmla="*/ 901898 h 2152650"/>
              <a:gd name="connsiteX5069" fmla="*/ 3084510 w 3600448"/>
              <a:gd name="connsiteY5069" fmla="*/ 903684 h 2152650"/>
              <a:gd name="connsiteX5070" fmla="*/ 3057522 w 3600448"/>
              <a:gd name="connsiteY5070" fmla="*/ 910827 h 2152650"/>
              <a:gd name="connsiteX5071" fmla="*/ 3069570 w 3600448"/>
              <a:gd name="connsiteY5071" fmla="*/ 901898 h 2152650"/>
              <a:gd name="connsiteX5072" fmla="*/ 2290760 w 3600448"/>
              <a:gd name="connsiteY5072" fmla="*/ 900112 h 2152650"/>
              <a:gd name="connsiteX5073" fmla="*/ 2290760 w 3600448"/>
              <a:gd name="connsiteY5073" fmla="*/ 911224 h 2152650"/>
              <a:gd name="connsiteX5074" fmla="*/ 2283352 w 3600448"/>
              <a:gd name="connsiteY5074" fmla="*/ 914929 h 2152650"/>
              <a:gd name="connsiteX5075" fmla="*/ 2290760 w 3600448"/>
              <a:gd name="connsiteY5075" fmla="*/ 914929 h 2152650"/>
              <a:gd name="connsiteX5076" fmla="*/ 2261127 w 3600448"/>
              <a:gd name="connsiteY5076" fmla="*/ 922337 h 2152650"/>
              <a:gd name="connsiteX5077" fmla="*/ 2275943 w 3600448"/>
              <a:gd name="connsiteY5077" fmla="*/ 903816 h 2152650"/>
              <a:gd name="connsiteX5078" fmla="*/ 2290760 w 3600448"/>
              <a:gd name="connsiteY5078" fmla="*/ 900112 h 2152650"/>
              <a:gd name="connsiteX5079" fmla="*/ 3041768 w 3600448"/>
              <a:gd name="connsiteY5079" fmla="*/ 898877 h 2152650"/>
              <a:gd name="connsiteX5080" fmla="*/ 3031095 w 3600448"/>
              <a:gd name="connsiteY5080" fmla="*/ 908049 h 2152650"/>
              <a:gd name="connsiteX5081" fmla="*/ 3038099 w 3600448"/>
              <a:gd name="connsiteY5081" fmla="*/ 900641 h 2152650"/>
              <a:gd name="connsiteX5082" fmla="*/ 1774823 w 3600448"/>
              <a:gd name="connsiteY5082" fmla="*/ 896937 h 2152650"/>
              <a:gd name="connsiteX5083" fmla="*/ 1763713 w 3600448"/>
              <a:gd name="connsiteY5083" fmla="*/ 911224 h 2152650"/>
              <a:gd name="connsiteX5084" fmla="*/ 1763713 w 3600448"/>
              <a:gd name="connsiteY5084" fmla="*/ 900509 h 2152650"/>
              <a:gd name="connsiteX5085" fmla="*/ 1774823 w 3600448"/>
              <a:gd name="connsiteY5085" fmla="*/ 896937 h 2152650"/>
              <a:gd name="connsiteX5086" fmla="*/ 889014 w 3600448"/>
              <a:gd name="connsiteY5086" fmla="*/ 896937 h 2152650"/>
              <a:gd name="connsiteX5087" fmla="*/ 900127 w 3600448"/>
              <a:gd name="connsiteY5087" fmla="*/ 896937 h 2152650"/>
              <a:gd name="connsiteX5088" fmla="*/ 900127 w 3600448"/>
              <a:gd name="connsiteY5088" fmla="*/ 898524 h 2152650"/>
              <a:gd name="connsiteX5089" fmla="*/ 889014 w 3600448"/>
              <a:gd name="connsiteY5089" fmla="*/ 898524 h 2152650"/>
              <a:gd name="connsiteX5090" fmla="*/ 1087731 w 3600448"/>
              <a:gd name="connsiteY5090" fmla="*/ 896314 h 2152650"/>
              <a:gd name="connsiteX5091" fmla="*/ 1082567 w 3600448"/>
              <a:gd name="connsiteY5091" fmla="*/ 900430 h 2152650"/>
              <a:gd name="connsiteX5092" fmla="*/ 1086228 w 3600448"/>
              <a:gd name="connsiteY5092" fmla="*/ 900430 h 2152650"/>
              <a:gd name="connsiteX5093" fmla="*/ 1071576 w 3600448"/>
              <a:gd name="connsiteY5093" fmla="*/ 908050 h 2152650"/>
              <a:gd name="connsiteX5094" fmla="*/ 1071576 w 3600448"/>
              <a:gd name="connsiteY5094" fmla="*/ 896620 h 2152650"/>
              <a:gd name="connsiteX5095" fmla="*/ 1087945 w 3600448"/>
              <a:gd name="connsiteY5095" fmla="*/ 896144 h 2152650"/>
              <a:gd name="connsiteX5096" fmla="*/ 1088166 w 3600448"/>
              <a:gd name="connsiteY5096" fmla="*/ 896306 h 2152650"/>
              <a:gd name="connsiteX5097" fmla="*/ 1087731 w 3600448"/>
              <a:gd name="connsiteY5097" fmla="*/ 896314 h 2152650"/>
              <a:gd name="connsiteX5098" fmla="*/ 1119199 w 3600448"/>
              <a:gd name="connsiteY5098" fmla="*/ 892810 h 2152650"/>
              <a:gd name="connsiteX5099" fmla="*/ 1097218 w 3600448"/>
              <a:gd name="connsiteY5099" fmla="*/ 900430 h 2152650"/>
              <a:gd name="connsiteX5100" fmla="*/ 1089891 w 3600448"/>
              <a:gd name="connsiteY5100" fmla="*/ 897572 h 2152650"/>
              <a:gd name="connsiteX5101" fmla="*/ 1088166 w 3600448"/>
              <a:gd name="connsiteY5101" fmla="*/ 896306 h 2152650"/>
              <a:gd name="connsiteX5102" fmla="*/ 1096760 w 3600448"/>
              <a:gd name="connsiteY5102" fmla="*/ 896144 h 2152650"/>
              <a:gd name="connsiteX5103" fmla="*/ 1119199 w 3600448"/>
              <a:gd name="connsiteY5103" fmla="*/ 892810 h 2152650"/>
              <a:gd name="connsiteX5104" fmla="*/ 2320922 w 3600448"/>
              <a:gd name="connsiteY5104" fmla="*/ 892175 h 2152650"/>
              <a:gd name="connsiteX5105" fmla="*/ 2328860 w 3600448"/>
              <a:gd name="connsiteY5105" fmla="*/ 892175 h 2152650"/>
              <a:gd name="connsiteX5106" fmla="*/ 2324891 w 3600448"/>
              <a:gd name="connsiteY5106" fmla="*/ 896937 h 2152650"/>
              <a:gd name="connsiteX5107" fmla="*/ 2320922 w 3600448"/>
              <a:gd name="connsiteY5107" fmla="*/ 892175 h 2152650"/>
              <a:gd name="connsiteX5108" fmla="*/ 2348456 w 3600448"/>
              <a:gd name="connsiteY5108" fmla="*/ 891976 h 2152650"/>
              <a:gd name="connsiteX5109" fmla="*/ 2350688 w 3600448"/>
              <a:gd name="connsiteY5109" fmla="*/ 896937 h 2152650"/>
              <a:gd name="connsiteX5110" fmla="*/ 2343544 w 3600448"/>
              <a:gd name="connsiteY5110" fmla="*/ 892968 h 2152650"/>
              <a:gd name="connsiteX5111" fmla="*/ 2348456 w 3600448"/>
              <a:gd name="connsiteY5111" fmla="*/ 891976 h 2152650"/>
              <a:gd name="connsiteX5112" fmla="*/ 878577 w 3600448"/>
              <a:gd name="connsiteY5112" fmla="*/ 891629 h 2152650"/>
              <a:gd name="connsiteX5113" fmla="*/ 880760 w 3600448"/>
              <a:gd name="connsiteY5113" fmla="*/ 892968 h 2152650"/>
              <a:gd name="connsiteX5114" fmla="*/ 877901 w 3600448"/>
              <a:gd name="connsiteY5114" fmla="*/ 891818 h 2152650"/>
              <a:gd name="connsiteX5115" fmla="*/ 866789 w 3600448"/>
              <a:gd name="connsiteY5115" fmla="*/ 889397 h 2152650"/>
              <a:gd name="connsiteX5116" fmla="*/ 875630 w 3600448"/>
              <a:gd name="connsiteY5116" fmla="*/ 890904 h 2152650"/>
              <a:gd name="connsiteX5117" fmla="*/ 877901 w 3600448"/>
              <a:gd name="connsiteY5117" fmla="*/ 891818 h 2152650"/>
              <a:gd name="connsiteX5118" fmla="*/ 873775 w 3600448"/>
              <a:gd name="connsiteY5118" fmla="*/ 892968 h 2152650"/>
              <a:gd name="connsiteX5119" fmla="*/ 880760 w 3600448"/>
              <a:gd name="connsiteY5119" fmla="*/ 896540 h 2152650"/>
              <a:gd name="connsiteX5120" fmla="*/ 866789 w 3600448"/>
              <a:gd name="connsiteY5120" fmla="*/ 900112 h 2152650"/>
              <a:gd name="connsiteX5121" fmla="*/ 1159521 w 3600448"/>
              <a:gd name="connsiteY5121" fmla="*/ 889317 h 2152650"/>
              <a:gd name="connsiteX5122" fmla="*/ 1163172 w 3600448"/>
              <a:gd name="connsiteY5122" fmla="*/ 896619 h 2152650"/>
              <a:gd name="connsiteX5123" fmla="*/ 1130311 w 3600448"/>
              <a:gd name="connsiteY5123" fmla="*/ 903922 h 2152650"/>
              <a:gd name="connsiteX5124" fmla="*/ 1159521 w 3600448"/>
              <a:gd name="connsiteY5124" fmla="*/ 892968 h 2152650"/>
              <a:gd name="connsiteX5125" fmla="*/ 1159521 w 3600448"/>
              <a:gd name="connsiteY5125" fmla="*/ 889317 h 2152650"/>
              <a:gd name="connsiteX5126" fmla="*/ 1930001 w 3600448"/>
              <a:gd name="connsiteY5126" fmla="*/ 885825 h 2152650"/>
              <a:gd name="connsiteX5127" fmla="*/ 1922857 w 3600448"/>
              <a:gd name="connsiteY5127" fmla="*/ 892175 h 2152650"/>
              <a:gd name="connsiteX5128" fmla="*/ 1930001 w 3600448"/>
              <a:gd name="connsiteY5128" fmla="*/ 885825 h 2152650"/>
              <a:gd name="connsiteX5129" fmla="*/ 1531936 w 3600448"/>
              <a:gd name="connsiteY5129" fmla="*/ 881062 h 2152650"/>
              <a:gd name="connsiteX5130" fmla="*/ 1531936 w 3600448"/>
              <a:gd name="connsiteY5130" fmla="*/ 885031 h 2152650"/>
              <a:gd name="connsiteX5131" fmla="*/ 1512887 w 3600448"/>
              <a:gd name="connsiteY5131" fmla="*/ 889000 h 2152650"/>
              <a:gd name="connsiteX5132" fmla="*/ 1531936 w 3600448"/>
              <a:gd name="connsiteY5132" fmla="*/ 881062 h 2152650"/>
              <a:gd name="connsiteX5133" fmla="*/ 928702 w 3600448"/>
              <a:gd name="connsiteY5133" fmla="*/ 881062 h 2152650"/>
              <a:gd name="connsiteX5134" fmla="*/ 925527 w 3600448"/>
              <a:gd name="connsiteY5134" fmla="*/ 885824 h 2152650"/>
              <a:gd name="connsiteX5135" fmla="*/ 917589 w 3600448"/>
              <a:gd name="connsiteY5135" fmla="*/ 885824 h 2152650"/>
              <a:gd name="connsiteX5136" fmla="*/ 1640683 w 3600448"/>
              <a:gd name="connsiteY5136" fmla="*/ 877887 h 2152650"/>
              <a:gd name="connsiteX5137" fmla="*/ 1632745 w 3600448"/>
              <a:gd name="connsiteY5137" fmla="*/ 885825 h 2152650"/>
              <a:gd name="connsiteX5138" fmla="*/ 1640683 w 3600448"/>
              <a:gd name="connsiteY5138" fmla="*/ 877887 h 2152650"/>
              <a:gd name="connsiteX5139" fmla="*/ 1174761 w 3600448"/>
              <a:gd name="connsiteY5139" fmla="*/ 877887 h 2152650"/>
              <a:gd name="connsiteX5140" fmla="*/ 1182697 w 3600448"/>
              <a:gd name="connsiteY5140" fmla="*/ 877887 h 2152650"/>
              <a:gd name="connsiteX5141" fmla="*/ 1171586 w 3600448"/>
              <a:gd name="connsiteY5141" fmla="*/ 885825 h 2152650"/>
              <a:gd name="connsiteX5142" fmla="*/ 3083390 w 3600448"/>
              <a:gd name="connsiteY5142" fmla="*/ 874712 h 2152650"/>
              <a:gd name="connsiteX5143" fmla="*/ 3090860 w 3600448"/>
              <a:gd name="connsiteY5143" fmla="*/ 878416 h 2152650"/>
              <a:gd name="connsiteX5144" fmla="*/ 3053507 w 3600448"/>
              <a:gd name="connsiteY5144" fmla="*/ 904345 h 2152650"/>
              <a:gd name="connsiteX5145" fmla="*/ 3053507 w 3600448"/>
              <a:gd name="connsiteY5145" fmla="*/ 893232 h 2152650"/>
              <a:gd name="connsiteX5146" fmla="*/ 3041768 w 3600448"/>
              <a:gd name="connsiteY5146" fmla="*/ 898877 h 2152650"/>
              <a:gd name="connsiteX5147" fmla="*/ 3045103 w 3600448"/>
              <a:gd name="connsiteY5147" fmla="*/ 896011 h 2152650"/>
              <a:gd name="connsiteX5148" fmla="*/ 3053507 w 3600448"/>
              <a:gd name="connsiteY5148" fmla="*/ 889528 h 2152650"/>
              <a:gd name="connsiteX5149" fmla="*/ 3087125 w 3600448"/>
              <a:gd name="connsiteY5149" fmla="*/ 878416 h 2152650"/>
              <a:gd name="connsiteX5150" fmla="*/ 3083390 w 3600448"/>
              <a:gd name="connsiteY5150" fmla="*/ 874712 h 2152650"/>
              <a:gd name="connsiteX5151" fmla="*/ 2749548 w 3600448"/>
              <a:gd name="connsiteY5151" fmla="*/ 874712 h 2152650"/>
              <a:gd name="connsiteX5152" fmla="*/ 2752723 w 3600448"/>
              <a:gd name="connsiteY5152" fmla="*/ 874712 h 2152650"/>
              <a:gd name="connsiteX5153" fmla="*/ 2744785 w 3600448"/>
              <a:gd name="connsiteY5153" fmla="*/ 881062 h 2152650"/>
              <a:gd name="connsiteX5154" fmla="*/ 2161114 w 3600448"/>
              <a:gd name="connsiteY5154" fmla="*/ 874712 h 2152650"/>
              <a:gd name="connsiteX5155" fmla="*/ 2168523 w 3600448"/>
              <a:gd name="connsiteY5155" fmla="*/ 877887 h 2152650"/>
              <a:gd name="connsiteX5156" fmla="*/ 2157410 w 3600448"/>
              <a:gd name="connsiteY5156" fmla="*/ 881062 h 2152650"/>
              <a:gd name="connsiteX5157" fmla="*/ 2161114 w 3600448"/>
              <a:gd name="connsiteY5157" fmla="*/ 874712 h 2152650"/>
              <a:gd name="connsiteX5158" fmla="*/ 1152219 w 3600448"/>
              <a:gd name="connsiteY5158" fmla="*/ 874712 h 2152650"/>
              <a:gd name="connsiteX5159" fmla="*/ 1166824 w 3600448"/>
              <a:gd name="connsiteY5159" fmla="*/ 889317 h 2152650"/>
              <a:gd name="connsiteX5160" fmla="*/ 1159521 w 3600448"/>
              <a:gd name="connsiteY5160" fmla="*/ 889317 h 2152650"/>
              <a:gd name="connsiteX5161" fmla="*/ 1155870 w 3600448"/>
              <a:gd name="connsiteY5161" fmla="*/ 892968 h 2152650"/>
              <a:gd name="connsiteX5162" fmla="*/ 1159521 w 3600448"/>
              <a:gd name="connsiteY5162" fmla="*/ 885666 h 2152650"/>
              <a:gd name="connsiteX5163" fmla="*/ 1130311 w 3600448"/>
              <a:gd name="connsiteY5163" fmla="*/ 889317 h 2152650"/>
              <a:gd name="connsiteX5164" fmla="*/ 1130311 w 3600448"/>
              <a:gd name="connsiteY5164" fmla="*/ 882014 h 2152650"/>
              <a:gd name="connsiteX5165" fmla="*/ 1152219 w 3600448"/>
              <a:gd name="connsiteY5165" fmla="*/ 878363 h 2152650"/>
              <a:gd name="connsiteX5166" fmla="*/ 1152219 w 3600448"/>
              <a:gd name="connsiteY5166" fmla="*/ 874712 h 2152650"/>
              <a:gd name="connsiteX5167" fmla="*/ 2096585 w 3600448"/>
              <a:gd name="connsiteY5167" fmla="*/ 870664 h 2152650"/>
              <a:gd name="connsiteX5168" fmla="*/ 2088954 w 3600448"/>
              <a:gd name="connsiteY5168" fmla="*/ 877093 h 2152650"/>
              <a:gd name="connsiteX5169" fmla="*/ 2079197 w 3600448"/>
              <a:gd name="connsiteY5169" fmla="*/ 884905 h 2152650"/>
              <a:gd name="connsiteX5170" fmla="*/ 2049460 w 3600448"/>
              <a:gd name="connsiteY5170" fmla="*/ 888582 h 2152650"/>
              <a:gd name="connsiteX5171" fmla="*/ 2053177 w 3600448"/>
              <a:gd name="connsiteY5171" fmla="*/ 881229 h 2152650"/>
              <a:gd name="connsiteX5172" fmla="*/ 2056894 w 3600448"/>
              <a:gd name="connsiteY5172" fmla="*/ 884905 h 2152650"/>
              <a:gd name="connsiteX5173" fmla="*/ 2081520 w 3600448"/>
              <a:gd name="connsiteY5173" fmla="*/ 875715 h 2152650"/>
              <a:gd name="connsiteX5174" fmla="*/ 1904363 w 3600448"/>
              <a:gd name="connsiteY5174" fmla="*/ 869950 h 2152650"/>
              <a:gd name="connsiteX5175" fmla="*/ 1904363 w 3600448"/>
              <a:gd name="connsiteY5175" fmla="*/ 873918 h 2152650"/>
              <a:gd name="connsiteX5176" fmla="*/ 1893885 w 3600448"/>
              <a:gd name="connsiteY5176" fmla="*/ 877887 h 2152650"/>
              <a:gd name="connsiteX5177" fmla="*/ 1904363 w 3600448"/>
              <a:gd name="connsiteY5177" fmla="*/ 869950 h 2152650"/>
              <a:gd name="connsiteX5178" fmla="*/ 2251073 w 3600448"/>
              <a:gd name="connsiteY5178" fmla="*/ 866775 h 2152650"/>
              <a:gd name="connsiteX5179" fmla="*/ 2254248 w 3600448"/>
              <a:gd name="connsiteY5179" fmla="*/ 869950 h 2152650"/>
              <a:gd name="connsiteX5180" fmla="*/ 2243135 w 3600448"/>
              <a:gd name="connsiteY5180" fmla="*/ 869950 h 2152650"/>
              <a:gd name="connsiteX5181" fmla="*/ 1882773 w 3600448"/>
              <a:gd name="connsiteY5181" fmla="*/ 866775 h 2152650"/>
              <a:gd name="connsiteX5182" fmla="*/ 1889123 w 3600448"/>
              <a:gd name="connsiteY5182" fmla="*/ 866775 h 2152650"/>
              <a:gd name="connsiteX5183" fmla="*/ 1878010 w 3600448"/>
              <a:gd name="connsiteY5183" fmla="*/ 869950 h 2152650"/>
              <a:gd name="connsiteX5184" fmla="*/ 1828132 w 3600448"/>
              <a:gd name="connsiteY5184" fmla="*/ 866774 h 2152650"/>
              <a:gd name="connsiteX5185" fmla="*/ 1833560 w 3600448"/>
              <a:gd name="connsiteY5185" fmla="*/ 866774 h 2152650"/>
              <a:gd name="connsiteX5186" fmla="*/ 1829750 w 3600448"/>
              <a:gd name="connsiteY5186" fmla="*/ 870743 h 2152650"/>
              <a:gd name="connsiteX5187" fmla="*/ 1814510 w 3600448"/>
              <a:gd name="connsiteY5187" fmla="*/ 866774 h 2152650"/>
              <a:gd name="connsiteX5188" fmla="*/ 1816891 w 3600448"/>
              <a:gd name="connsiteY5188" fmla="*/ 866774 h 2152650"/>
              <a:gd name="connsiteX5189" fmla="*/ 1825604 w 3600448"/>
              <a:gd name="connsiteY5189" fmla="*/ 866774 h 2152650"/>
              <a:gd name="connsiteX5190" fmla="*/ 1823559 w 3600448"/>
              <a:gd name="connsiteY5190" fmla="*/ 867271 h 2152650"/>
              <a:gd name="connsiteX5191" fmla="*/ 1814510 w 3600448"/>
              <a:gd name="connsiteY5191" fmla="*/ 866774 h 2152650"/>
              <a:gd name="connsiteX5192" fmla="*/ 2101499 w 3600448"/>
              <a:gd name="connsiteY5192" fmla="*/ 866524 h 2152650"/>
              <a:gd name="connsiteX5193" fmla="*/ 2101821 w 3600448"/>
              <a:gd name="connsiteY5193" fmla="*/ 868908 h 2152650"/>
              <a:gd name="connsiteX5194" fmla="*/ 2096585 w 3600448"/>
              <a:gd name="connsiteY5194" fmla="*/ 870664 h 2152650"/>
              <a:gd name="connsiteX5195" fmla="*/ 1827905 w 3600448"/>
              <a:gd name="connsiteY5195" fmla="*/ 866216 h 2152650"/>
              <a:gd name="connsiteX5196" fmla="*/ 1828132 w 3600448"/>
              <a:gd name="connsiteY5196" fmla="*/ 866774 h 2152650"/>
              <a:gd name="connsiteX5197" fmla="*/ 1825604 w 3600448"/>
              <a:gd name="connsiteY5197" fmla="*/ 866774 h 2152650"/>
              <a:gd name="connsiteX5198" fmla="*/ 2907752 w 3600448"/>
              <a:gd name="connsiteY5198" fmla="*/ 863930 h 2152650"/>
              <a:gd name="connsiteX5199" fmla="*/ 2916235 w 3600448"/>
              <a:gd name="connsiteY5199" fmla="*/ 866245 h 2152650"/>
              <a:gd name="connsiteX5200" fmla="*/ 2909091 w 3600448"/>
              <a:gd name="connsiteY5200" fmla="*/ 869949 h 2152650"/>
              <a:gd name="connsiteX5201" fmla="*/ 2901947 w 3600448"/>
              <a:gd name="connsiteY5201" fmla="*/ 869949 h 2152650"/>
              <a:gd name="connsiteX5202" fmla="*/ 2907752 w 3600448"/>
              <a:gd name="connsiteY5202" fmla="*/ 863930 h 2152650"/>
              <a:gd name="connsiteX5203" fmla="*/ 2190219 w 3600448"/>
              <a:gd name="connsiteY5203" fmla="*/ 858837 h 2152650"/>
              <a:gd name="connsiteX5204" fmla="*/ 2182810 w 3600448"/>
              <a:gd name="connsiteY5204" fmla="*/ 869949 h 2152650"/>
              <a:gd name="connsiteX5205" fmla="*/ 2190219 w 3600448"/>
              <a:gd name="connsiteY5205" fmla="*/ 858837 h 2152650"/>
              <a:gd name="connsiteX5206" fmla="*/ 1870073 w 3600448"/>
              <a:gd name="connsiteY5206" fmla="*/ 858837 h 2152650"/>
              <a:gd name="connsiteX5207" fmla="*/ 1855785 w 3600448"/>
              <a:gd name="connsiteY5207" fmla="*/ 866774 h 2152650"/>
              <a:gd name="connsiteX5208" fmla="*/ 1870073 w 3600448"/>
              <a:gd name="connsiteY5208" fmla="*/ 858837 h 2152650"/>
              <a:gd name="connsiteX5209" fmla="*/ 996964 w 3600448"/>
              <a:gd name="connsiteY5209" fmla="*/ 858837 h 2152650"/>
              <a:gd name="connsiteX5210" fmla="*/ 963626 w 3600448"/>
              <a:gd name="connsiteY5210" fmla="*/ 869949 h 2152650"/>
              <a:gd name="connsiteX5211" fmla="*/ 996964 w 3600448"/>
              <a:gd name="connsiteY5211" fmla="*/ 858837 h 2152650"/>
              <a:gd name="connsiteX5212" fmla="*/ 2986540 w 3600448"/>
              <a:gd name="connsiteY5212" fmla="*/ 851090 h 2152650"/>
              <a:gd name="connsiteX5213" fmla="*/ 3001744 w 3600448"/>
              <a:gd name="connsiteY5213" fmla="*/ 863071 h 2152650"/>
              <a:gd name="connsiteX5214" fmla="*/ 3012929 w 3600448"/>
              <a:gd name="connsiteY5214" fmla="*/ 863071 h 2152650"/>
              <a:gd name="connsiteX5215" fmla="*/ 3009201 w 3600448"/>
              <a:gd name="connsiteY5215" fmla="*/ 870479 h 2152650"/>
              <a:gd name="connsiteX5216" fmla="*/ 3016657 w 3600448"/>
              <a:gd name="connsiteY5216" fmla="*/ 870479 h 2152650"/>
              <a:gd name="connsiteX5217" fmla="*/ 3009201 w 3600448"/>
              <a:gd name="connsiteY5217" fmla="*/ 874183 h 2152650"/>
              <a:gd name="connsiteX5218" fmla="*/ 3035298 w 3600448"/>
              <a:gd name="connsiteY5218" fmla="*/ 870479 h 2152650"/>
              <a:gd name="connsiteX5219" fmla="*/ 3020385 w 3600448"/>
              <a:gd name="connsiteY5219" fmla="*/ 881591 h 2152650"/>
              <a:gd name="connsiteX5220" fmla="*/ 3024113 w 3600448"/>
              <a:gd name="connsiteY5220" fmla="*/ 881591 h 2152650"/>
              <a:gd name="connsiteX5221" fmla="*/ 3005472 w 3600448"/>
              <a:gd name="connsiteY5221" fmla="*/ 889000 h 2152650"/>
              <a:gd name="connsiteX5222" fmla="*/ 3009201 w 3600448"/>
              <a:gd name="connsiteY5222" fmla="*/ 881591 h 2152650"/>
              <a:gd name="connsiteX5223" fmla="*/ 2971918 w 3600448"/>
              <a:gd name="connsiteY5223" fmla="*/ 889000 h 2152650"/>
              <a:gd name="connsiteX5224" fmla="*/ 2975646 w 3600448"/>
              <a:gd name="connsiteY5224" fmla="*/ 885296 h 2152650"/>
              <a:gd name="connsiteX5225" fmla="*/ 2923451 w 3600448"/>
              <a:gd name="connsiteY5225" fmla="*/ 892704 h 2152650"/>
              <a:gd name="connsiteX5226" fmla="*/ 2934636 w 3600448"/>
              <a:gd name="connsiteY5226" fmla="*/ 892704 h 2152650"/>
              <a:gd name="connsiteX5227" fmla="*/ 2915995 w 3600448"/>
              <a:gd name="connsiteY5227" fmla="*/ 911225 h 2152650"/>
              <a:gd name="connsiteX5228" fmla="*/ 2889897 w 3600448"/>
              <a:gd name="connsiteY5228" fmla="*/ 907520 h 2152650"/>
              <a:gd name="connsiteX5229" fmla="*/ 2889897 w 3600448"/>
              <a:gd name="connsiteY5229" fmla="*/ 914929 h 2152650"/>
              <a:gd name="connsiteX5230" fmla="*/ 2874984 w 3600448"/>
              <a:gd name="connsiteY5230" fmla="*/ 903816 h 2152650"/>
              <a:gd name="connsiteX5231" fmla="*/ 2856343 w 3600448"/>
              <a:gd name="connsiteY5231" fmla="*/ 914929 h 2152650"/>
              <a:gd name="connsiteX5232" fmla="*/ 2860071 w 3600448"/>
              <a:gd name="connsiteY5232" fmla="*/ 907520 h 2152650"/>
              <a:gd name="connsiteX5233" fmla="*/ 2848887 w 3600448"/>
              <a:gd name="connsiteY5233" fmla="*/ 918633 h 2152650"/>
              <a:gd name="connsiteX5234" fmla="*/ 2815333 w 3600448"/>
              <a:gd name="connsiteY5234" fmla="*/ 914929 h 2152650"/>
              <a:gd name="connsiteX5235" fmla="*/ 2811604 w 3600448"/>
              <a:gd name="connsiteY5235" fmla="*/ 922337 h 2152650"/>
              <a:gd name="connsiteX5236" fmla="*/ 2800420 w 3600448"/>
              <a:gd name="connsiteY5236" fmla="*/ 922337 h 2152650"/>
              <a:gd name="connsiteX5237" fmla="*/ 2807876 w 3600448"/>
              <a:gd name="connsiteY5237" fmla="*/ 914929 h 2152650"/>
              <a:gd name="connsiteX5238" fmla="*/ 2789235 w 3600448"/>
              <a:gd name="connsiteY5238" fmla="*/ 918633 h 2152650"/>
              <a:gd name="connsiteX5239" fmla="*/ 2807876 w 3600448"/>
              <a:gd name="connsiteY5239" fmla="*/ 900112 h 2152650"/>
              <a:gd name="connsiteX5240" fmla="*/ 2856343 w 3600448"/>
              <a:gd name="connsiteY5240" fmla="*/ 889000 h 2152650"/>
              <a:gd name="connsiteX5241" fmla="*/ 2863800 w 3600448"/>
              <a:gd name="connsiteY5241" fmla="*/ 874183 h 2152650"/>
              <a:gd name="connsiteX5242" fmla="*/ 2882441 w 3600448"/>
              <a:gd name="connsiteY5242" fmla="*/ 870479 h 2152650"/>
              <a:gd name="connsiteX5243" fmla="*/ 2882441 w 3600448"/>
              <a:gd name="connsiteY5243" fmla="*/ 866775 h 2152650"/>
              <a:gd name="connsiteX5244" fmla="*/ 2897354 w 3600448"/>
              <a:gd name="connsiteY5244" fmla="*/ 863071 h 2152650"/>
              <a:gd name="connsiteX5245" fmla="*/ 2886169 w 3600448"/>
              <a:gd name="connsiteY5245" fmla="*/ 877887 h 2152650"/>
              <a:gd name="connsiteX5246" fmla="*/ 2904810 w 3600448"/>
              <a:gd name="connsiteY5246" fmla="*/ 889000 h 2152650"/>
              <a:gd name="connsiteX5247" fmla="*/ 2964462 w 3600448"/>
              <a:gd name="connsiteY5247" fmla="*/ 851958 h 2152650"/>
              <a:gd name="connsiteX5248" fmla="*/ 2968190 w 3600448"/>
              <a:gd name="connsiteY5248" fmla="*/ 859367 h 2152650"/>
              <a:gd name="connsiteX5249" fmla="*/ 2983103 w 3600448"/>
              <a:gd name="connsiteY5249" fmla="*/ 851958 h 2152650"/>
              <a:gd name="connsiteX5250" fmla="*/ 2975646 w 3600448"/>
              <a:gd name="connsiteY5250" fmla="*/ 855662 h 2152650"/>
              <a:gd name="connsiteX5251" fmla="*/ 2975646 w 3600448"/>
              <a:gd name="connsiteY5251" fmla="*/ 851958 h 2152650"/>
              <a:gd name="connsiteX5252" fmla="*/ 2986540 w 3600448"/>
              <a:gd name="connsiteY5252" fmla="*/ 851090 h 2152650"/>
              <a:gd name="connsiteX5253" fmla="*/ 1558329 w 3600448"/>
              <a:gd name="connsiteY5253" fmla="*/ 848360 h 2152650"/>
              <a:gd name="connsiteX5254" fmla="*/ 1539477 w 3600448"/>
              <a:gd name="connsiteY5254" fmla="*/ 863600 h 2152650"/>
              <a:gd name="connsiteX5255" fmla="*/ 1539477 w 3600448"/>
              <a:gd name="connsiteY5255" fmla="*/ 855980 h 2152650"/>
              <a:gd name="connsiteX5256" fmla="*/ 1558329 w 3600448"/>
              <a:gd name="connsiteY5256" fmla="*/ 848360 h 2152650"/>
              <a:gd name="connsiteX5257" fmla="*/ 2860672 w 3600448"/>
              <a:gd name="connsiteY5257" fmla="*/ 847725 h 2152650"/>
              <a:gd name="connsiteX5258" fmla="*/ 2838447 w 3600448"/>
              <a:gd name="connsiteY5258" fmla="*/ 855662 h 2152650"/>
              <a:gd name="connsiteX5259" fmla="*/ 2860672 w 3600448"/>
              <a:gd name="connsiteY5259" fmla="*/ 847725 h 2152650"/>
              <a:gd name="connsiteX5260" fmla="*/ 2301873 w 3600448"/>
              <a:gd name="connsiteY5260" fmla="*/ 844550 h 2152650"/>
              <a:gd name="connsiteX5261" fmla="*/ 2294464 w 3600448"/>
              <a:gd name="connsiteY5261" fmla="*/ 852487 h 2152650"/>
              <a:gd name="connsiteX5262" fmla="*/ 2290760 w 3600448"/>
              <a:gd name="connsiteY5262" fmla="*/ 848518 h 2152650"/>
              <a:gd name="connsiteX5263" fmla="*/ 2301873 w 3600448"/>
              <a:gd name="connsiteY5263" fmla="*/ 844550 h 2152650"/>
              <a:gd name="connsiteX5264" fmla="*/ 1588558 w 3600448"/>
              <a:gd name="connsiteY5264" fmla="*/ 844550 h 2152650"/>
              <a:gd name="connsiteX5265" fmla="*/ 1603374 w 3600448"/>
              <a:gd name="connsiteY5265" fmla="*/ 855662 h 2152650"/>
              <a:gd name="connsiteX5266" fmla="*/ 1577444 w 3600448"/>
              <a:gd name="connsiteY5266" fmla="*/ 866775 h 2152650"/>
              <a:gd name="connsiteX5267" fmla="*/ 1584855 w 3600448"/>
              <a:gd name="connsiteY5267" fmla="*/ 859367 h 2152650"/>
              <a:gd name="connsiteX5268" fmla="*/ 1573741 w 3600448"/>
              <a:gd name="connsiteY5268" fmla="*/ 859367 h 2152650"/>
              <a:gd name="connsiteX5269" fmla="*/ 1570036 w 3600448"/>
              <a:gd name="connsiteY5269" fmla="*/ 848254 h 2152650"/>
              <a:gd name="connsiteX5270" fmla="*/ 1581152 w 3600448"/>
              <a:gd name="connsiteY5270" fmla="*/ 851958 h 2152650"/>
              <a:gd name="connsiteX5271" fmla="*/ 1588558 w 3600448"/>
              <a:gd name="connsiteY5271" fmla="*/ 844550 h 2152650"/>
              <a:gd name="connsiteX5272" fmla="*/ 1011251 w 3600448"/>
              <a:gd name="connsiteY5272" fmla="*/ 844550 h 2152650"/>
              <a:gd name="connsiteX5273" fmla="*/ 1007547 w 3600448"/>
              <a:gd name="connsiteY5273" fmla="*/ 858837 h 2152650"/>
              <a:gd name="connsiteX5274" fmla="*/ 1000138 w 3600448"/>
              <a:gd name="connsiteY5274" fmla="*/ 851693 h 2152650"/>
              <a:gd name="connsiteX5275" fmla="*/ 1011251 w 3600448"/>
              <a:gd name="connsiteY5275" fmla="*/ 844550 h 2152650"/>
              <a:gd name="connsiteX5276" fmla="*/ 1827172 w 3600448"/>
              <a:gd name="connsiteY5276" fmla="*/ 844369 h 2152650"/>
              <a:gd name="connsiteX5277" fmla="*/ 1830814 w 3600448"/>
              <a:gd name="connsiteY5277" fmla="*/ 847262 h 2152650"/>
              <a:gd name="connsiteX5278" fmla="*/ 1819272 w 3600448"/>
              <a:gd name="connsiteY5278" fmla="*/ 851429 h 2152650"/>
              <a:gd name="connsiteX5279" fmla="*/ 1651286 w 3600448"/>
              <a:gd name="connsiteY5279" fmla="*/ 844292 h 2152650"/>
              <a:gd name="connsiteX5280" fmla="*/ 1684338 w 3600448"/>
              <a:gd name="connsiteY5280" fmla="*/ 855373 h 2152650"/>
              <a:gd name="connsiteX5281" fmla="*/ 1650761 w 3600448"/>
              <a:gd name="connsiteY5281" fmla="*/ 859126 h 2152650"/>
              <a:gd name="connsiteX5282" fmla="*/ 1650761 w 3600448"/>
              <a:gd name="connsiteY5282" fmla="*/ 866630 h 2152650"/>
              <a:gd name="connsiteX5283" fmla="*/ 1632107 w 3600448"/>
              <a:gd name="connsiteY5283" fmla="*/ 874135 h 2152650"/>
              <a:gd name="connsiteX5284" fmla="*/ 1609724 w 3600448"/>
              <a:gd name="connsiteY5284" fmla="*/ 870382 h 2152650"/>
              <a:gd name="connsiteX5285" fmla="*/ 1635839 w 3600448"/>
              <a:gd name="connsiteY5285" fmla="*/ 847869 h 2152650"/>
              <a:gd name="connsiteX5286" fmla="*/ 1651286 w 3600448"/>
              <a:gd name="connsiteY5286" fmla="*/ 844292 h 2152650"/>
              <a:gd name="connsiteX5287" fmla="*/ 1826733 w 3600448"/>
              <a:gd name="connsiteY5287" fmla="*/ 844020 h 2152650"/>
              <a:gd name="connsiteX5288" fmla="*/ 1827504 w 3600448"/>
              <a:gd name="connsiteY5288" fmla="*/ 844073 h 2152650"/>
              <a:gd name="connsiteX5289" fmla="*/ 1827172 w 3600448"/>
              <a:gd name="connsiteY5289" fmla="*/ 844369 h 2152650"/>
              <a:gd name="connsiteX5290" fmla="*/ 3173410 w 3600448"/>
              <a:gd name="connsiteY5290" fmla="*/ 841375 h 2152650"/>
              <a:gd name="connsiteX5291" fmla="*/ 3187698 w 3600448"/>
              <a:gd name="connsiteY5291" fmla="*/ 848783 h 2152650"/>
              <a:gd name="connsiteX5292" fmla="*/ 3180554 w 3600448"/>
              <a:gd name="connsiteY5292" fmla="*/ 852487 h 2152650"/>
              <a:gd name="connsiteX5293" fmla="*/ 3173410 w 3600448"/>
              <a:gd name="connsiteY5293" fmla="*/ 841375 h 2152650"/>
              <a:gd name="connsiteX5294" fmla="*/ 2201860 w 3600448"/>
              <a:gd name="connsiteY5294" fmla="*/ 840790 h 2152650"/>
              <a:gd name="connsiteX5295" fmla="*/ 2186992 w 3600448"/>
              <a:gd name="connsiteY5295" fmla="*/ 848142 h 2152650"/>
              <a:gd name="connsiteX5296" fmla="*/ 2190709 w 3600448"/>
              <a:gd name="connsiteY5296" fmla="*/ 848142 h 2152650"/>
              <a:gd name="connsiteX5297" fmla="*/ 2131236 w 3600448"/>
              <a:gd name="connsiteY5297" fmla="*/ 870200 h 2152650"/>
              <a:gd name="connsiteX5298" fmla="*/ 2149821 w 3600448"/>
              <a:gd name="connsiteY5298" fmla="*/ 877553 h 2152650"/>
              <a:gd name="connsiteX5299" fmla="*/ 2112650 w 3600448"/>
              <a:gd name="connsiteY5299" fmla="*/ 884905 h 2152650"/>
              <a:gd name="connsiteX5300" fmla="*/ 2120084 w 3600448"/>
              <a:gd name="connsiteY5300" fmla="*/ 888582 h 2152650"/>
              <a:gd name="connsiteX5301" fmla="*/ 2094065 w 3600448"/>
              <a:gd name="connsiteY5301" fmla="*/ 895934 h 2152650"/>
              <a:gd name="connsiteX5302" fmla="*/ 2101499 w 3600448"/>
              <a:gd name="connsiteY5302" fmla="*/ 881229 h 2152650"/>
              <a:gd name="connsiteX5303" fmla="*/ 2123802 w 3600448"/>
              <a:gd name="connsiteY5303" fmla="*/ 870200 h 2152650"/>
              <a:gd name="connsiteX5304" fmla="*/ 2112650 w 3600448"/>
              <a:gd name="connsiteY5304" fmla="*/ 866524 h 2152650"/>
              <a:gd name="connsiteX5305" fmla="*/ 2097782 w 3600448"/>
              <a:gd name="connsiteY5305" fmla="*/ 877553 h 2152650"/>
              <a:gd name="connsiteX5306" fmla="*/ 2102428 w 3600448"/>
              <a:gd name="connsiteY5306" fmla="*/ 873417 h 2152650"/>
              <a:gd name="connsiteX5307" fmla="*/ 2101821 w 3600448"/>
              <a:gd name="connsiteY5307" fmla="*/ 868908 h 2152650"/>
              <a:gd name="connsiteX5308" fmla="*/ 2108933 w 3600448"/>
              <a:gd name="connsiteY5308" fmla="*/ 866524 h 2152650"/>
              <a:gd name="connsiteX5309" fmla="*/ 2120084 w 3600448"/>
              <a:gd name="connsiteY5309" fmla="*/ 848142 h 2152650"/>
              <a:gd name="connsiteX5310" fmla="*/ 2123802 w 3600448"/>
              <a:gd name="connsiteY5310" fmla="*/ 866524 h 2152650"/>
              <a:gd name="connsiteX5311" fmla="*/ 2127519 w 3600448"/>
              <a:gd name="connsiteY5311" fmla="*/ 851819 h 2152650"/>
              <a:gd name="connsiteX5312" fmla="*/ 2146104 w 3600448"/>
              <a:gd name="connsiteY5312" fmla="*/ 855495 h 2152650"/>
              <a:gd name="connsiteX5313" fmla="*/ 2142387 w 3600448"/>
              <a:gd name="connsiteY5313" fmla="*/ 851819 h 2152650"/>
              <a:gd name="connsiteX5314" fmla="*/ 2201860 w 3600448"/>
              <a:gd name="connsiteY5314" fmla="*/ 840790 h 2152650"/>
              <a:gd name="connsiteX5315" fmla="*/ 2410616 w 3600448"/>
              <a:gd name="connsiteY5315" fmla="*/ 836612 h 2152650"/>
              <a:gd name="connsiteX5316" fmla="*/ 2410616 w 3600448"/>
              <a:gd name="connsiteY5316" fmla="*/ 847724 h 2152650"/>
              <a:gd name="connsiteX5317" fmla="*/ 2398710 w 3600448"/>
              <a:gd name="connsiteY5317" fmla="*/ 844020 h 2152650"/>
              <a:gd name="connsiteX5318" fmla="*/ 2410616 w 3600448"/>
              <a:gd name="connsiteY5318" fmla="*/ 836612 h 2152650"/>
              <a:gd name="connsiteX5319" fmla="*/ 2797256 w 3600448"/>
              <a:gd name="connsiteY5319" fmla="*/ 833437 h 2152650"/>
              <a:gd name="connsiteX5320" fmla="*/ 2804776 w 3600448"/>
              <a:gd name="connsiteY5320" fmla="*/ 840977 h 2152650"/>
              <a:gd name="connsiteX5321" fmla="*/ 2827335 w 3600448"/>
              <a:gd name="connsiteY5321" fmla="*/ 833437 h 2152650"/>
              <a:gd name="connsiteX5322" fmla="*/ 2823575 w 3600448"/>
              <a:gd name="connsiteY5322" fmla="*/ 840977 h 2152650"/>
              <a:gd name="connsiteX5323" fmla="*/ 2759657 w 3600448"/>
              <a:gd name="connsiteY5323" fmla="*/ 856058 h 2152650"/>
              <a:gd name="connsiteX5324" fmla="*/ 2767177 w 3600448"/>
              <a:gd name="connsiteY5324" fmla="*/ 856058 h 2152650"/>
              <a:gd name="connsiteX5325" fmla="*/ 2755897 w 3600448"/>
              <a:gd name="connsiteY5325" fmla="*/ 848518 h 2152650"/>
              <a:gd name="connsiteX5326" fmla="*/ 2770937 w 3600448"/>
              <a:gd name="connsiteY5326" fmla="*/ 856058 h 2152650"/>
              <a:gd name="connsiteX5327" fmla="*/ 2797256 w 3600448"/>
              <a:gd name="connsiteY5327" fmla="*/ 833437 h 2152650"/>
              <a:gd name="connsiteX5328" fmla="*/ 2246310 w 3600448"/>
              <a:gd name="connsiteY5328" fmla="*/ 833437 h 2152650"/>
              <a:gd name="connsiteX5329" fmla="*/ 2254248 w 3600448"/>
              <a:gd name="connsiteY5329" fmla="*/ 833437 h 2152650"/>
              <a:gd name="connsiteX5330" fmla="*/ 2251073 w 3600448"/>
              <a:gd name="connsiteY5330" fmla="*/ 841374 h 2152650"/>
              <a:gd name="connsiteX5331" fmla="*/ 1372658 w 3600448"/>
              <a:gd name="connsiteY5331" fmla="*/ 832908 h 2152650"/>
              <a:gd name="connsiteX5332" fmla="*/ 1383772 w 3600448"/>
              <a:gd name="connsiteY5332" fmla="*/ 832908 h 2152650"/>
              <a:gd name="connsiteX5333" fmla="*/ 1383772 w 3600448"/>
              <a:gd name="connsiteY5333" fmla="*/ 833834 h 2152650"/>
              <a:gd name="connsiteX5334" fmla="*/ 1383772 w 3600448"/>
              <a:gd name="connsiteY5334" fmla="*/ 840317 h 2152650"/>
              <a:gd name="connsiteX5335" fmla="*/ 1365250 w 3600448"/>
              <a:gd name="connsiteY5335" fmla="*/ 847725 h 2152650"/>
              <a:gd name="connsiteX5336" fmla="*/ 1372658 w 3600448"/>
              <a:gd name="connsiteY5336" fmla="*/ 832908 h 2152650"/>
              <a:gd name="connsiteX5337" fmla="*/ 1873833 w 3600448"/>
              <a:gd name="connsiteY5337" fmla="*/ 826426 h 2152650"/>
              <a:gd name="connsiteX5338" fmla="*/ 1893885 w 3600448"/>
              <a:gd name="connsiteY5338" fmla="*/ 829204 h 2152650"/>
              <a:gd name="connsiteX5339" fmla="*/ 1878962 w 3600448"/>
              <a:gd name="connsiteY5339" fmla="*/ 847725 h 2152650"/>
              <a:gd name="connsiteX5340" fmla="*/ 1875232 w 3600448"/>
              <a:gd name="connsiteY5340" fmla="*/ 840316 h 2152650"/>
              <a:gd name="connsiteX5341" fmla="*/ 1845387 w 3600448"/>
              <a:gd name="connsiteY5341" fmla="*/ 855133 h 2152650"/>
              <a:gd name="connsiteX5342" fmla="*/ 1849117 w 3600448"/>
              <a:gd name="connsiteY5342" fmla="*/ 858837 h 2152650"/>
              <a:gd name="connsiteX5343" fmla="*/ 1830464 w 3600448"/>
              <a:gd name="connsiteY5343" fmla="*/ 858837 h 2152650"/>
              <a:gd name="connsiteX5344" fmla="*/ 1837809 w 3600448"/>
              <a:gd name="connsiteY5344" fmla="*/ 844773 h 2152650"/>
              <a:gd name="connsiteX5345" fmla="*/ 1827504 w 3600448"/>
              <a:gd name="connsiteY5345" fmla="*/ 844073 h 2152650"/>
              <a:gd name="connsiteX5346" fmla="*/ 1837925 w 3600448"/>
              <a:gd name="connsiteY5346" fmla="*/ 834760 h 2152650"/>
              <a:gd name="connsiteX5347" fmla="*/ 1856579 w 3600448"/>
              <a:gd name="connsiteY5347" fmla="*/ 829204 h 2152650"/>
              <a:gd name="connsiteX5348" fmla="*/ 1873833 w 3600448"/>
              <a:gd name="connsiteY5348" fmla="*/ 826426 h 2152650"/>
              <a:gd name="connsiteX5349" fmla="*/ 2492046 w 3600448"/>
              <a:gd name="connsiteY5349" fmla="*/ 825500 h 2152650"/>
              <a:gd name="connsiteX5350" fmla="*/ 2499423 w 3600448"/>
              <a:gd name="connsiteY5350" fmla="*/ 836692 h 2152650"/>
              <a:gd name="connsiteX5351" fmla="*/ 2517866 w 3600448"/>
              <a:gd name="connsiteY5351" fmla="*/ 829231 h 2152650"/>
              <a:gd name="connsiteX5352" fmla="*/ 2539998 w 3600448"/>
              <a:gd name="connsiteY5352" fmla="*/ 832961 h 2152650"/>
              <a:gd name="connsiteX5353" fmla="*/ 2532621 w 3600448"/>
              <a:gd name="connsiteY5353" fmla="*/ 847884 h 2152650"/>
              <a:gd name="connsiteX5354" fmla="*/ 2525244 w 3600448"/>
              <a:gd name="connsiteY5354" fmla="*/ 847884 h 2152650"/>
              <a:gd name="connsiteX5355" fmla="*/ 2503112 w 3600448"/>
              <a:gd name="connsiteY5355" fmla="*/ 866537 h 2152650"/>
              <a:gd name="connsiteX5356" fmla="*/ 2477292 w 3600448"/>
              <a:gd name="connsiteY5356" fmla="*/ 870267 h 2152650"/>
              <a:gd name="connsiteX5357" fmla="*/ 2436717 w 3600448"/>
              <a:gd name="connsiteY5357" fmla="*/ 896381 h 2152650"/>
              <a:gd name="connsiteX5358" fmla="*/ 2418274 w 3600448"/>
              <a:gd name="connsiteY5358" fmla="*/ 885190 h 2152650"/>
              <a:gd name="connsiteX5359" fmla="*/ 2477292 w 3600448"/>
              <a:gd name="connsiteY5359" fmla="*/ 851614 h 2152650"/>
              <a:gd name="connsiteX5360" fmla="*/ 2447783 w 3600448"/>
              <a:gd name="connsiteY5360" fmla="*/ 855345 h 2152650"/>
              <a:gd name="connsiteX5361" fmla="*/ 2458848 w 3600448"/>
              <a:gd name="connsiteY5361" fmla="*/ 847884 h 2152650"/>
              <a:gd name="connsiteX5362" fmla="*/ 2455160 w 3600448"/>
              <a:gd name="connsiteY5362" fmla="*/ 844153 h 2152650"/>
              <a:gd name="connsiteX5363" fmla="*/ 2492046 w 3600448"/>
              <a:gd name="connsiteY5363" fmla="*/ 825500 h 2152650"/>
              <a:gd name="connsiteX5364" fmla="*/ 1402294 w 3600448"/>
              <a:gd name="connsiteY5364" fmla="*/ 825500 h 2152650"/>
              <a:gd name="connsiteX5365" fmla="*/ 1398587 w 3600448"/>
              <a:gd name="connsiteY5365" fmla="*/ 836612 h 2152650"/>
              <a:gd name="connsiteX5366" fmla="*/ 1386088 w 3600448"/>
              <a:gd name="connsiteY5366" fmla="*/ 839391 h 2152650"/>
              <a:gd name="connsiteX5367" fmla="*/ 1383772 w 3600448"/>
              <a:gd name="connsiteY5367" fmla="*/ 840317 h 2152650"/>
              <a:gd name="connsiteX5368" fmla="*/ 1397199 w 3600448"/>
              <a:gd name="connsiteY5368" fmla="*/ 831519 h 2152650"/>
              <a:gd name="connsiteX5369" fmla="*/ 1402294 w 3600448"/>
              <a:gd name="connsiteY5369" fmla="*/ 825500 h 2152650"/>
              <a:gd name="connsiteX5370" fmla="*/ 2671306 w 3600448"/>
              <a:gd name="connsiteY5370" fmla="*/ 825004 h 2152650"/>
              <a:gd name="connsiteX5371" fmla="*/ 2674481 w 3600448"/>
              <a:gd name="connsiteY5371" fmla="*/ 829468 h 2152650"/>
              <a:gd name="connsiteX5372" fmla="*/ 2670853 w 3600448"/>
              <a:gd name="connsiteY5372" fmla="*/ 836612 h 2152650"/>
              <a:gd name="connsiteX5373" fmla="*/ 2652710 w 3600448"/>
              <a:gd name="connsiteY5373" fmla="*/ 836612 h 2152650"/>
              <a:gd name="connsiteX5374" fmla="*/ 2659967 w 3600448"/>
              <a:gd name="connsiteY5374" fmla="*/ 825897 h 2152650"/>
              <a:gd name="connsiteX5375" fmla="*/ 2671306 w 3600448"/>
              <a:gd name="connsiteY5375" fmla="*/ 825004 h 2152650"/>
              <a:gd name="connsiteX5376" fmla="*/ 2763835 w 3600448"/>
              <a:gd name="connsiteY5376" fmla="*/ 822325 h 2152650"/>
              <a:gd name="connsiteX5377" fmla="*/ 2774948 w 3600448"/>
              <a:gd name="connsiteY5377" fmla="*/ 825500 h 2152650"/>
              <a:gd name="connsiteX5378" fmla="*/ 2760660 w 3600448"/>
              <a:gd name="connsiteY5378" fmla="*/ 825500 h 2152650"/>
              <a:gd name="connsiteX5379" fmla="*/ 2024060 w 3600448"/>
              <a:gd name="connsiteY5379" fmla="*/ 822325 h 2152650"/>
              <a:gd name="connsiteX5380" fmla="*/ 2030410 w 3600448"/>
              <a:gd name="connsiteY5380" fmla="*/ 822325 h 2152650"/>
              <a:gd name="connsiteX5381" fmla="*/ 2019297 w 3600448"/>
              <a:gd name="connsiteY5381" fmla="*/ 825500 h 2152650"/>
              <a:gd name="connsiteX5382" fmla="*/ 1443490 w 3600448"/>
              <a:gd name="connsiteY5382" fmla="*/ 819150 h 2152650"/>
              <a:gd name="connsiteX5383" fmla="*/ 1465263 w 3600448"/>
              <a:gd name="connsiteY5383" fmla="*/ 819150 h 2152650"/>
              <a:gd name="connsiteX5384" fmla="*/ 1454377 w 3600448"/>
              <a:gd name="connsiteY5384" fmla="*/ 825500 h 2152650"/>
              <a:gd name="connsiteX5385" fmla="*/ 1439865 w 3600448"/>
              <a:gd name="connsiteY5385" fmla="*/ 825500 h 2152650"/>
              <a:gd name="connsiteX5386" fmla="*/ 1428220 w 3600448"/>
              <a:gd name="connsiteY5386" fmla="*/ 819150 h 2152650"/>
              <a:gd name="connsiteX5387" fmla="*/ 1431927 w 3600448"/>
              <a:gd name="connsiteY5387" fmla="*/ 825500 h 2152650"/>
              <a:gd name="connsiteX5388" fmla="*/ 1420812 w 3600448"/>
              <a:gd name="connsiteY5388" fmla="*/ 822325 h 2152650"/>
              <a:gd name="connsiteX5389" fmla="*/ 1428220 w 3600448"/>
              <a:gd name="connsiteY5389" fmla="*/ 819150 h 2152650"/>
              <a:gd name="connsiteX5390" fmla="*/ 1894619 w 3600448"/>
              <a:gd name="connsiteY5390" fmla="*/ 816402 h 2152650"/>
              <a:gd name="connsiteX5391" fmla="*/ 1897060 w 3600448"/>
              <a:gd name="connsiteY5391" fmla="*/ 818355 h 2152650"/>
              <a:gd name="connsiteX5392" fmla="*/ 1878010 w 3600448"/>
              <a:gd name="connsiteY5392" fmla="*/ 821927 h 2152650"/>
              <a:gd name="connsiteX5393" fmla="*/ 1894619 w 3600448"/>
              <a:gd name="connsiteY5393" fmla="*/ 816402 h 2152650"/>
              <a:gd name="connsiteX5394" fmla="*/ 2258111 w 3600448"/>
              <a:gd name="connsiteY5394" fmla="*/ 814916 h 2152650"/>
              <a:gd name="connsiteX5395" fmla="*/ 2258111 w 3600448"/>
              <a:gd name="connsiteY5395" fmla="*/ 818620 h 2152650"/>
              <a:gd name="connsiteX5396" fmla="*/ 2246945 w 3600448"/>
              <a:gd name="connsiteY5396" fmla="*/ 818620 h 2152650"/>
              <a:gd name="connsiteX5397" fmla="*/ 2258111 w 3600448"/>
              <a:gd name="connsiteY5397" fmla="*/ 814916 h 2152650"/>
              <a:gd name="connsiteX5398" fmla="*/ 2640370 w 3600448"/>
              <a:gd name="connsiteY5398" fmla="*/ 812641 h 2152650"/>
              <a:gd name="connsiteX5399" fmla="*/ 2663822 w 3600448"/>
              <a:gd name="connsiteY5399" fmla="*/ 814070 h 2152650"/>
              <a:gd name="connsiteX5400" fmla="*/ 2652565 w 3600448"/>
              <a:gd name="connsiteY5400" fmla="*/ 821690 h 2152650"/>
              <a:gd name="connsiteX5401" fmla="*/ 2660070 w 3600448"/>
              <a:gd name="connsiteY5401" fmla="*/ 814070 h 2152650"/>
              <a:gd name="connsiteX5402" fmla="*/ 2645061 w 3600448"/>
              <a:gd name="connsiteY5402" fmla="*/ 825500 h 2152650"/>
              <a:gd name="connsiteX5403" fmla="*/ 2622547 w 3600448"/>
              <a:gd name="connsiteY5403" fmla="*/ 825500 h 2152650"/>
              <a:gd name="connsiteX5404" fmla="*/ 2640370 w 3600448"/>
              <a:gd name="connsiteY5404" fmla="*/ 812641 h 2152650"/>
              <a:gd name="connsiteX5405" fmla="*/ 2622547 w 3600448"/>
              <a:gd name="connsiteY5405" fmla="*/ 806450 h 2152650"/>
              <a:gd name="connsiteX5406" fmla="*/ 2633660 w 3600448"/>
              <a:gd name="connsiteY5406" fmla="*/ 806450 h 2152650"/>
              <a:gd name="connsiteX5407" fmla="*/ 2622547 w 3600448"/>
              <a:gd name="connsiteY5407" fmla="*/ 814387 h 2152650"/>
              <a:gd name="connsiteX5408" fmla="*/ 1515668 w 3600448"/>
              <a:gd name="connsiteY5408" fmla="*/ 802481 h 2152650"/>
              <a:gd name="connsiteX5409" fmla="*/ 1523999 w 3600448"/>
              <a:gd name="connsiteY5409" fmla="*/ 803275 h 2152650"/>
              <a:gd name="connsiteX5410" fmla="*/ 1512887 w 3600448"/>
              <a:gd name="connsiteY5410" fmla="*/ 806450 h 2152650"/>
              <a:gd name="connsiteX5411" fmla="*/ 1515668 w 3600448"/>
              <a:gd name="connsiteY5411" fmla="*/ 802481 h 2152650"/>
              <a:gd name="connsiteX5412" fmla="*/ 2670172 w 3600448"/>
              <a:gd name="connsiteY5412" fmla="*/ 800100 h 2152650"/>
              <a:gd name="connsiteX5413" fmla="*/ 2686047 w 3600448"/>
              <a:gd name="connsiteY5413" fmla="*/ 800100 h 2152650"/>
              <a:gd name="connsiteX5414" fmla="*/ 2686047 w 3600448"/>
              <a:gd name="connsiteY5414" fmla="*/ 803275 h 2152650"/>
              <a:gd name="connsiteX5415" fmla="*/ 2573335 w 3600448"/>
              <a:gd name="connsiteY5415" fmla="*/ 796636 h 2152650"/>
              <a:gd name="connsiteX5416" fmla="*/ 2568242 w 3600448"/>
              <a:gd name="connsiteY5416" fmla="*/ 798043 h 2152650"/>
              <a:gd name="connsiteX5417" fmla="*/ 2566639 w 3600448"/>
              <a:gd name="connsiteY5417" fmla="*/ 797069 h 2152650"/>
              <a:gd name="connsiteX5418" fmla="*/ 2565927 w 3600448"/>
              <a:gd name="connsiteY5418" fmla="*/ 796636 h 2152650"/>
              <a:gd name="connsiteX5419" fmla="*/ 2566639 w 3600448"/>
              <a:gd name="connsiteY5419" fmla="*/ 797069 h 2152650"/>
              <a:gd name="connsiteX5420" fmla="*/ 2565528 w 3600448"/>
              <a:gd name="connsiteY5420" fmla="*/ 797141 h 2152650"/>
              <a:gd name="connsiteX5421" fmla="*/ 2165065 w 3600448"/>
              <a:gd name="connsiteY5421" fmla="*/ 796396 h 2152650"/>
              <a:gd name="connsiteX5422" fmla="*/ 2161344 w 3600448"/>
              <a:gd name="connsiteY5422" fmla="*/ 803804 h 2152650"/>
              <a:gd name="connsiteX5423" fmla="*/ 2153900 w 3600448"/>
              <a:gd name="connsiteY5423" fmla="*/ 803804 h 2152650"/>
              <a:gd name="connsiteX5424" fmla="*/ 2165065 w 3600448"/>
              <a:gd name="connsiteY5424" fmla="*/ 796396 h 2152650"/>
              <a:gd name="connsiteX5425" fmla="*/ 2503485 w 3600448"/>
              <a:gd name="connsiteY5425" fmla="*/ 788987 h 2152650"/>
              <a:gd name="connsiteX5426" fmla="*/ 2500310 w 3600448"/>
              <a:gd name="connsiteY5426" fmla="*/ 792162 h 2152650"/>
              <a:gd name="connsiteX5427" fmla="*/ 2489197 w 3600448"/>
              <a:gd name="connsiteY5427" fmla="*/ 792162 h 2152650"/>
              <a:gd name="connsiteX5428" fmla="*/ 1639886 w 3600448"/>
              <a:gd name="connsiteY5428" fmla="*/ 788987 h 2152650"/>
              <a:gd name="connsiteX5429" fmla="*/ 1617662 w 3600448"/>
              <a:gd name="connsiteY5429" fmla="*/ 795337 h 2152650"/>
              <a:gd name="connsiteX5430" fmla="*/ 1639886 w 3600448"/>
              <a:gd name="connsiteY5430" fmla="*/ 788987 h 2152650"/>
              <a:gd name="connsiteX5431" fmla="*/ 2940048 w 3600448"/>
              <a:gd name="connsiteY5431" fmla="*/ 783771 h 2152650"/>
              <a:gd name="connsiteX5432" fmla="*/ 2954335 w 3600448"/>
              <a:gd name="connsiteY5432" fmla="*/ 788307 h 2152650"/>
              <a:gd name="connsiteX5433" fmla="*/ 2916235 w 3600448"/>
              <a:gd name="connsiteY5433" fmla="*/ 799193 h 2152650"/>
              <a:gd name="connsiteX5434" fmla="*/ 2920045 w 3600448"/>
              <a:gd name="connsiteY5434" fmla="*/ 791936 h 2152650"/>
              <a:gd name="connsiteX5435" fmla="*/ 2931475 w 3600448"/>
              <a:gd name="connsiteY5435" fmla="*/ 791936 h 2152650"/>
              <a:gd name="connsiteX5436" fmla="*/ 2931475 w 3600448"/>
              <a:gd name="connsiteY5436" fmla="*/ 784679 h 2152650"/>
              <a:gd name="connsiteX5437" fmla="*/ 2940048 w 3600448"/>
              <a:gd name="connsiteY5437" fmla="*/ 783771 h 2152650"/>
              <a:gd name="connsiteX5438" fmla="*/ 2119151 w 3600448"/>
              <a:gd name="connsiteY5438" fmla="*/ 783034 h 2152650"/>
              <a:gd name="connsiteX5439" fmla="*/ 2127247 w 3600448"/>
              <a:gd name="connsiteY5439" fmla="*/ 788987 h 2152650"/>
              <a:gd name="connsiteX5440" fmla="*/ 2108197 w 3600448"/>
              <a:gd name="connsiteY5440" fmla="*/ 788987 h 2152650"/>
              <a:gd name="connsiteX5441" fmla="*/ 2119151 w 3600448"/>
              <a:gd name="connsiteY5441" fmla="*/ 783034 h 2152650"/>
              <a:gd name="connsiteX5442" fmla="*/ 3012979 w 3600448"/>
              <a:gd name="connsiteY5442" fmla="*/ 777875 h 2152650"/>
              <a:gd name="connsiteX5443" fmla="*/ 3024185 w 3600448"/>
              <a:gd name="connsiteY5443" fmla="*/ 788987 h 2152650"/>
              <a:gd name="connsiteX5444" fmla="*/ 3009244 w 3600448"/>
              <a:gd name="connsiteY5444" fmla="*/ 785283 h 2152650"/>
              <a:gd name="connsiteX5445" fmla="*/ 2983097 w 3600448"/>
              <a:gd name="connsiteY5445" fmla="*/ 788987 h 2152650"/>
              <a:gd name="connsiteX5446" fmla="*/ 2994303 w 3600448"/>
              <a:gd name="connsiteY5446" fmla="*/ 792691 h 2152650"/>
              <a:gd name="connsiteX5447" fmla="*/ 2998038 w 3600448"/>
              <a:gd name="connsiteY5447" fmla="*/ 796395 h 2152650"/>
              <a:gd name="connsiteX5448" fmla="*/ 2960685 w 3600448"/>
              <a:gd name="connsiteY5448" fmla="*/ 811212 h 2152650"/>
              <a:gd name="connsiteX5449" fmla="*/ 2986832 w 3600448"/>
              <a:gd name="connsiteY5449" fmla="*/ 796395 h 2152650"/>
              <a:gd name="connsiteX5450" fmla="*/ 2975626 w 3600448"/>
              <a:gd name="connsiteY5450" fmla="*/ 785283 h 2152650"/>
              <a:gd name="connsiteX5451" fmla="*/ 3012979 w 3600448"/>
              <a:gd name="connsiteY5451" fmla="*/ 781579 h 2152650"/>
              <a:gd name="connsiteX5452" fmla="*/ 3012979 w 3600448"/>
              <a:gd name="connsiteY5452" fmla="*/ 777875 h 2152650"/>
              <a:gd name="connsiteX5453" fmla="*/ 2558518 w 3600448"/>
              <a:gd name="connsiteY5453" fmla="*/ 777875 h 2152650"/>
              <a:gd name="connsiteX5454" fmla="*/ 2532589 w 3600448"/>
              <a:gd name="connsiteY5454" fmla="*/ 796636 h 2152650"/>
              <a:gd name="connsiteX5455" fmla="*/ 2551573 w 3600448"/>
              <a:gd name="connsiteY5455" fmla="*/ 798043 h 2152650"/>
              <a:gd name="connsiteX5456" fmla="*/ 2565528 w 3600448"/>
              <a:gd name="connsiteY5456" fmla="*/ 797141 h 2152650"/>
              <a:gd name="connsiteX5457" fmla="*/ 2564075 w 3600448"/>
              <a:gd name="connsiteY5457" fmla="*/ 798982 h 2152650"/>
              <a:gd name="connsiteX5458" fmla="*/ 2551110 w 3600448"/>
              <a:gd name="connsiteY5458" fmla="*/ 815398 h 2152650"/>
              <a:gd name="connsiteX5459" fmla="*/ 2528885 w 3600448"/>
              <a:gd name="connsiteY5459" fmla="*/ 819150 h 2152650"/>
              <a:gd name="connsiteX5460" fmla="*/ 2539997 w 3600448"/>
              <a:gd name="connsiteY5460" fmla="*/ 800389 h 2152650"/>
              <a:gd name="connsiteX5461" fmla="*/ 2517772 w 3600448"/>
              <a:gd name="connsiteY5461" fmla="*/ 800389 h 2152650"/>
              <a:gd name="connsiteX5462" fmla="*/ 2528885 w 3600448"/>
              <a:gd name="connsiteY5462" fmla="*/ 789132 h 2152650"/>
              <a:gd name="connsiteX5463" fmla="*/ 2521476 w 3600448"/>
              <a:gd name="connsiteY5463" fmla="*/ 785379 h 2152650"/>
              <a:gd name="connsiteX5464" fmla="*/ 2524254 w 3600448"/>
              <a:gd name="connsiteY5464" fmla="*/ 785379 h 2152650"/>
              <a:gd name="connsiteX5465" fmla="*/ 2539997 w 3600448"/>
              <a:gd name="connsiteY5465" fmla="*/ 785379 h 2152650"/>
              <a:gd name="connsiteX5466" fmla="*/ 2558518 w 3600448"/>
              <a:gd name="connsiteY5466" fmla="*/ 777875 h 2152650"/>
              <a:gd name="connsiteX5467" fmla="*/ 2354260 w 3600448"/>
              <a:gd name="connsiteY5467" fmla="*/ 777875 h 2152650"/>
              <a:gd name="connsiteX5468" fmla="*/ 2362198 w 3600448"/>
              <a:gd name="connsiteY5468" fmla="*/ 781050 h 2152650"/>
              <a:gd name="connsiteX5469" fmla="*/ 2351085 w 3600448"/>
              <a:gd name="connsiteY5469" fmla="*/ 784225 h 2152650"/>
              <a:gd name="connsiteX5470" fmla="*/ 1985960 w 3600448"/>
              <a:gd name="connsiteY5470" fmla="*/ 777875 h 2152650"/>
              <a:gd name="connsiteX5471" fmla="*/ 1989135 w 3600448"/>
              <a:gd name="connsiteY5471" fmla="*/ 781050 h 2152650"/>
              <a:gd name="connsiteX5472" fmla="*/ 1985960 w 3600448"/>
              <a:gd name="connsiteY5472" fmla="*/ 784225 h 2152650"/>
              <a:gd name="connsiteX5473" fmla="*/ 2906002 w 3600448"/>
              <a:gd name="connsiteY5473" fmla="*/ 776922 h 2152650"/>
              <a:gd name="connsiteX5474" fmla="*/ 2907266 w 3600448"/>
              <a:gd name="connsiteY5474" fmla="*/ 776922 h 2152650"/>
              <a:gd name="connsiteX5475" fmla="*/ 2920046 w 3600448"/>
              <a:gd name="connsiteY5475" fmla="*/ 776922 h 2152650"/>
              <a:gd name="connsiteX5476" fmla="*/ 2905440 w 3600448"/>
              <a:gd name="connsiteY5476" fmla="*/ 792162 h 2152650"/>
              <a:gd name="connsiteX5477" fmla="*/ 2912743 w 3600448"/>
              <a:gd name="connsiteY5477" fmla="*/ 784542 h 2152650"/>
              <a:gd name="connsiteX5478" fmla="*/ 2898138 w 3600448"/>
              <a:gd name="connsiteY5478" fmla="*/ 784542 h 2152650"/>
              <a:gd name="connsiteX5479" fmla="*/ 2898138 w 3600448"/>
              <a:gd name="connsiteY5479" fmla="*/ 788352 h 2152650"/>
              <a:gd name="connsiteX5480" fmla="*/ 2890835 w 3600448"/>
              <a:gd name="connsiteY5480" fmla="*/ 788352 h 2152650"/>
              <a:gd name="connsiteX5481" fmla="*/ 2904071 w 3600448"/>
              <a:gd name="connsiteY5481" fmla="*/ 779303 h 2152650"/>
              <a:gd name="connsiteX5482" fmla="*/ 2436413 w 3600448"/>
              <a:gd name="connsiteY5482" fmla="*/ 773793 h 2152650"/>
              <a:gd name="connsiteX5483" fmla="*/ 2439199 w 3600448"/>
              <a:gd name="connsiteY5483" fmla="*/ 775134 h 2152650"/>
              <a:gd name="connsiteX5484" fmla="*/ 2428872 w 3600448"/>
              <a:gd name="connsiteY5484" fmla="*/ 781050 h 2152650"/>
              <a:gd name="connsiteX5485" fmla="*/ 2622547 w 3600448"/>
              <a:gd name="connsiteY5485" fmla="*/ 773311 h 2152650"/>
              <a:gd name="connsiteX5486" fmla="*/ 2633660 w 3600448"/>
              <a:gd name="connsiteY5486" fmla="*/ 773311 h 2152650"/>
              <a:gd name="connsiteX5487" fmla="*/ 2655885 w 3600448"/>
              <a:gd name="connsiteY5487" fmla="*/ 773311 h 2152650"/>
              <a:gd name="connsiteX5488" fmla="*/ 2644772 w 3600448"/>
              <a:gd name="connsiteY5488" fmla="*/ 777081 h 2152650"/>
              <a:gd name="connsiteX5489" fmla="*/ 2600322 w 3600448"/>
              <a:gd name="connsiteY5489" fmla="*/ 792162 h 2152650"/>
              <a:gd name="connsiteX5490" fmla="*/ 2615139 w 3600448"/>
              <a:gd name="connsiteY5490" fmla="*/ 777081 h 2152650"/>
              <a:gd name="connsiteX5491" fmla="*/ 2629956 w 3600448"/>
              <a:gd name="connsiteY5491" fmla="*/ 777081 h 2152650"/>
              <a:gd name="connsiteX5492" fmla="*/ 2622547 w 3600448"/>
              <a:gd name="connsiteY5492" fmla="*/ 773311 h 2152650"/>
              <a:gd name="connsiteX5493" fmla="*/ 2909092 w 3600448"/>
              <a:gd name="connsiteY5493" fmla="*/ 773112 h 2152650"/>
              <a:gd name="connsiteX5494" fmla="*/ 2906002 w 3600448"/>
              <a:gd name="connsiteY5494" fmla="*/ 776922 h 2152650"/>
              <a:gd name="connsiteX5495" fmla="*/ 2905440 w 3600448"/>
              <a:gd name="connsiteY5495" fmla="*/ 776922 h 2152650"/>
              <a:gd name="connsiteX5496" fmla="*/ 2909092 w 3600448"/>
              <a:gd name="connsiteY5496" fmla="*/ 773112 h 2152650"/>
              <a:gd name="connsiteX5497" fmla="*/ 2858273 w 3600448"/>
              <a:gd name="connsiteY5497" fmla="*/ 772781 h 2152650"/>
              <a:gd name="connsiteX5498" fmla="*/ 2874960 w 3600448"/>
              <a:gd name="connsiteY5498" fmla="*/ 774170 h 2152650"/>
              <a:gd name="connsiteX5499" fmla="*/ 2864136 w 3600448"/>
              <a:gd name="connsiteY5499" fmla="*/ 774170 h 2152650"/>
              <a:gd name="connsiteX5500" fmla="*/ 2874960 w 3600448"/>
              <a:gd name="connsiteY5500" fmla="*/ 781579 h 2152650"/>
              <a:gd name="connsiteX5501" fmla="*/ 2871352 w 3600448"/>
              <a:gd name="connsiteY5501" fmla="*/ 785283 h 2152650"/>
              <a:gd name="connsiteX5502" fmla="*/ 2835272 w 3600448"/>
              <a:gd name="connsiteY5502" fmla="*/ 781579 h 2152650"/>
              <a:gd name="connsiteX5503" fmla="*/ 2838880 w 3600448"/>
              <a:gd name="connsiteY5503" fmla="*/ 774170 h 2152650"/>
              <a:gd name="connsiteX5504" fmla="*/ 2858273 w 3600448"/>
              <a:gd name="connsiteY5504" fmla="*/ 772781 h 2152650"/>
              <a:gd name="connsiteX5505" fmla="*/ 2317747 w 3600448"/>
              <a:gd name="connsiteY5505" fmla="*/ 769937 h 2152650"/>
              <a:gd name="connsiteX5506" fmla="*/ 2328860 w 3600448"/>
              <a:gd name="connsiteY5506" fmla="*/ 769937 h 2152650"/>
              <a:gd name="connsiteX5507" fmla="*/ 2317747 w 3600448"/>
              <a:gd name="connsiteY5507" fmla="*/ 773112 h 2152650"/>
              <a:gd name="connsiteX5508" fmla="*/ 2633660 w 3600448"/>
              <a:gd name="connsiteY5508" fmla="*/ 765770 h 2152650"/>
              <a:gd name="connsiteX5509" fmla="*/ 2648477 w 3600448"/>
              <a:gd name="connsiteY5509" fmla="*/ 765770 h 2152650"/>
              <a:gd name="connsiteX5510" fmla="*/ 2633660 w 3600448"/>
              <a:gd name="connsiteY5510" fmla="*/ 773311 h 2152650"/>
              <a:gd name="connsiteX5511" fmla="*/ 2633660 w 3600448"/>
              <a:gd name="connsiteY5511" fmla="*/ 765770 h 2152650"/>
              <a:gd name="connsiteX5512" fmla="*/ 2711881 w 3600448"/>
              <a:gd name="connsiteY5512" fmla="*/ 762396 h 2152650"/>
              <a:gd name="connsiteX5513" fmla="*/ 2719385 w 3600448"/>
              <a:gd name="connsiteY5513" fmla="*/ 766167 h 2152650"/>
              <a:gd name="connsiteX5514" fmla="*/ 2711881 w 3600448"/>
              <a:gd name="connsiteY5514" fmla="*/ 762396 h 2152650"/>
              <a:gd name="connsiteX5515" fmla="*/ 2317660 w 3600448"/>
              <a:gd name="connsiteY5515" fmla="*/ 759354 h 2152650"/>
              <a:gd name="connsiteX5516" fmla="*/ 2310216 w 3600448"/>
              <a:gd name="connsiteY5516" fmla="*/ 766762 h 2152650"/>
              <a:gd name="connsiteX5517" fmla="*/ 2310755 w 3600448"/>
              <a:gd name="connsiteY5517" fmla="*/ 765152 h 2152650"/>
              <a:gd name="connsiteX5518" fmla="*/ 2819397 w 3600448"/>
              <a:gd name="connsiteY5518" fmla="*/ 758825 h 2152650"/>
              <a:gd name="connsiteX5519" fmla="*/ 2830510 w 3600448"/>
              <a:gd name="connsiteY5519" fmla="*/ 758825 h 2152650"/>
              <a:gd name="connsiteX5520" fmla="*/ 2827335 w 3600448"/>
              <a:gd name="connsiteY5520" fmla="*/ 762000 h 2152650"/>
              <a:gd name="connsiteX5521" fmla="*/ 2041522 w 3600448"/>
              <a:gd name="connsiteY5521" fmla="*/ 758825 h 2152650"/>
              <a:gd name="connsiteX5522" fmla="*/ 2023001 w 3600448"/>
              <a:gd name="connsiteY5522" fmla="*/ 777346 h 2152650"/>
              <a:gd name="connsiteX5523" fmla="*/ 1997072 w 3600448"/>
              <a:gd name="connsiteY5523" fmla="*/ 777346 h 2152650"/>
              <a:gd name="connsiteX5524" fmla="*/ 2000776 w 3600448"/>
              <a:gd name="connsiteY5524" fmla="*/ 769937 h 2152650"/>
              <a:gd name="connsiteX5525" fmla="*/ 2041522 w 3600448"/>
              <a:gd name="connsiteY5525" fmla="*/ 758825 h 2152650"/>
              <a:gd name="connsiteX5526" fmla="*/ 2489197 w 3600448"/>
              <a:gd name="connsiteY5526" fmla="*/ 755650 h 2152650"/>
              <a:gd name="connsiteX5527" fmla="*/ 2506660 w 3600448"/>
              <a:gd name="connsiteY5527" fmla="*/ 758825 h 2152650"/>
              <a:gd name="connsiteX5528" fmla="*/ 2500310 w 3600448"/>
              <a:gd name="connsiteY5528" fmla="*/ 758825 h 2152650"/>
              <a:gd name="connsiteX5529" fmla="*/ 2477886 w 3600448"/>
              <a:gd name="connsiteY5529" fmla="*/ 755650 h 2152650"/>
              <a:gd name="connsiteX5530" fmla="*/ 2489197 w 3600448"/>
              <a:gd name="connsiteY5530" fmla="*/ 762907 h 2152650"/>
              <a:gd name="connsiteX5531" fmla="*/ 2477886 w 3600448"/>
              <a:gd name="connsiteY5531" fmla="*/ 773793 h 2152650"/>
              <a:gd name="connsiteX5532" fmla="*/ 2467989 w 3600448"/>
              <a:gd name="connsiteY5532" fmla="*/ 776514 h 2152650"/>
              <a:gd name="connsiteX5533" fmla="*/ 2455264 w 3600448"/>
              <a:gd name="connsiteY5533" fmla="*/ 773793 h 2152650"/>
              <a:gd name="connsiteX5534" fmla="*/ 2455264 w 3600448"/>
              <a:gd name="connsiteY5534" fmla="*/ 777421 h 2152650"/>
              <a:gd name="connsiteX5535" fmla="*/ 2443953 w 3600448"/>
              <a:gd name="connsiteY5535" fmla="*/ 773793 h 2152650"/>
              <a:gd name="connsiteX5536" fmla="*/ 2443953 w 3600448"/>
              <a:gd name="connsiteY5536" fmla="*/ 777421 h 2152650"/>
              <a:gd name="connsiteX5537" fmla="*/ 2439199 w 3600448"/>
              <a:gd name="connsiteY5537" fmla="*/ 775134 h 2152650"/>
              <a:gd name="connsiteX5538" fmla="*/ 2448666 w 3600448"/>
              <a:gd name="connsiteY5538" fmla="*/ 769711 h 2152650"/>
              <a:gd name="connsiteX5539" fmla="*/ 2474116 w 3600448"/>
              <a:gd name="connsiteY5539" fmla="*/ 766536 h 2152650"/>
              <a:gd name="connsiteX5540" fmla="*/ 2477886 w 3600448"/>
              <a:gd name="connsiteY5540" fmla="*/ 755650 h 2152650"/>
              <a:gd name="connsiteX5541" fmla="*/ 2328860 w 3600448"/>
              <a:gd name="connsiteY5541" fmla="*/ 747712 h 2152650"/>
              <a:gd name="connsiteX5542" fmla="*/ 2324097 w 3600448"/>
              <a:gd name="connsiteY5542" fmla="*/ 758824 h 2152650"/>
              <a:gd name="connsiteX5543" fmla="*/ 2320922 w 3600448"/>
              <a:gd name="connsiteY5543" fmla="*/ 750887 h 2152650"/>
              <a:gd name="connsiteX5544" fmla="*/ 2305680 w 3600448"/>
              <a:gd name="connsiteY5544" fmla="*/ 739792 h 2152650"/>
              <a:gd name="connsiteX5545" fmla="*/ 2321381 w 3600448"/>
              <a:gd name="connsiteY5545" fmla="*/ 740833 h 2152650"/>
              <a:gd name="connsiteX5546" fmla="*/ 2306494 w 3600448"/>
              <a:gd name="connsiteY5546" fmla="*/ 755650 h 2152650"/>
              <a:gd name="connsiteX5547" fmla="*/ 2313938 w 3600448"/>
              <a:gd name="connsiteY5547" fmla="*/ 755650 h 2152650"/>
              <a:gd name="connsiteX5548" fmla="*/ 2310755 w 3600448"/>
              <a:gd name="connsiteY5548" fmla="*/ 765152 h 2152650"/>
              <a:gd name="connsiteX5549" fmla="*/ 2302772 w 3600448"/>
              <a:gd name="connsiteY5549" fmla="*/ 771856 h 2152650"/>
              <a:gd name="connsiteX5550" fmla="*/ 2287885 w 3600448"/>
              <a:gd name="connsiteY5550" fmla="*/ 781579 h 2152650"/>
              <a:gd name="connsiteX5551" fmla="*/ 2317660 w 3600448"/>
              <a:gd name="connsiteY5551" fmla="*/ 792691 h 2152650"/>
              <a:gd name="connsiteX5552" fmla="*/ 2343712 w 3600448"/>
              <a:gd name="connsiteY5552" fmla="*/ 785283 h 2152650"/>
              <a:gd name="connsiteX5553" fmla="*/ 2313938 w 3600448"/>
              <a:gd name="connsiteY5553" fmla="*/ 796396 h 2152650"/>
              <a:gd name="connsiteX5554" fmla="*/ 2358600 w 3600448"/>
              <a:gd name="connsiteY5554" fmla="*/ 803804 h 2152650"/>
              <a:gd name="connsiteX5555" fmla="*/ 2380930 w 3600448"/>
              <a:gd name="connsiteY5555" fmla="*/ 792691 h 2152650"/>
              <a:gd name="connsiteX5556" fmla="*/ 2384652 w 3600448"/>
              <a:gd name="connsiteY5556" fmla="*/ 796396 h 2152650"/>
              <a:gd name="connsiteX5557" fmla="*/ 2392096 w 3600448"/>
              <a:gd name="connsiteY5557" fmla="*/ 785283 h 2152650"/>
              <a:gd name="connsiteX5558" fmla="*/ 2433036 w 3600448"/>
              <a:gd name="connsiteY5558" fmla="*/ 792691 h 2152650"/>
              <a:gd name="connsiteX5559" fmla="*/ 2444201 w 3600448"/>
              <a:gd name="connsiteY5559" fmla="*/ 785283 h 2152650"/>
              <a:gd name="connsiteX5560" fmla="*/ 2444201 w 3600448"/>
              <a:gd name="connsiteY5560" fmla="*/ 792691 h 2152650"/>
              <a:gd name="connsiteX5561" fmla="*/ 2425592 w 3600448"/>
              <a:gd name="connsiteY5561" fmla="*/ 800100 h 2152650"/>
              <a:gd name="connsiteX5562" fmla="*/ 2433036 w 3600448"/>
              <a:gd name="connsiteY5562" fmla="*/ 803804 h 2152650"/>
              <a:gd name="connsiteX5563" fmla="*/ 2425592 w 3600448"/>
              <a:gd name="connsiteY5563" fmla="*/ 803804 h 2152650"/>
              <a:gd name="connsiteX5564" fmla="*/ 2436758 w 3600448"/>
              <a:gd name="connsiteY5564" fmla="*/ 814916 h 2152650"/>
              <a:gd name="connsiteX5565" fmla="*/ 2425592 w 3600448"/>
              <a:gd name="connsiteY5565" fmla="*/ 818620 h 2152650"/>
              <a:gd name="connsiteX5566" fmla="*/ 2406983 w 3600448"/>
              <a:gd name="connsiteY5566" fmla="*/ 829733 h 2152650"/>
              <a:gd name="connsiteX5567" fmla="*/ 2403261 w 3600448"/>
              <a:gd name="connsiteY5567" fmla="*/ 822325 h 2152650"/>
              <a:gd name="connsiteX5568" fmla="*/ 2380930 w 3600448"/>
              <a:gd name="connsiteY5568" fmla="*/ 818620 h 2152650"/>
              <a:gd name="connsiteX5569" fmla="*/ 2384652 w 3600448"/>
              <a:gd name="connsiteY5569" fmla="*/ 826029 h 2152650"/>
              <a:gd name="connsiteX5570" fmla="*/ 2354878 w 3600448"/>
              <a:gd name="connsiteY5570" fmla="*/ 826029 h 2152650"/>
              <a:gd name="connsiteX5571" fmla="*/ 2354878 w 3600448"/>
              <a:gd name="connsiteY5571" fmla="*/ 829733 h 2152650"/>
              <a:gd name="connsiteX5572" fmla="*/ 2302772 w 3600448"/>
              <a:gd name="connsiteY5572" fmla="*/ 837141 h 2152650"/>
              <a:gd name="connsiteX5573" fmla="*/ 2276720 w 3600448"/>
              <a:gd name="connsiteY5573" fmla="*/ 855662 h 2152650"/>
              <a:gd name="connsiteX5574" fmla="*/ 2235780 w 3600448"/>
              <a:gd name="connsiteY5574" fmla="*/ 870479 h 2152650"/>
              <a:gd name="connsiteX5575" fmla="*/ 2239502 w 3600448"/>
              <a:gd name="connsiteY5575" fmla="*/ 863070 h 2152650"/>
              <a:gd name="connsiteX5576" fmla="*/ 2224614 w 3600448"/>
              <a:gd name="connsiteY5576" fmla="*/ 870479 h 2152650"/>
              <a:gd name="connsiteX5577" fmla="*/ 2198562 w 3600448"/>
              <a:gd name="connsiteY5577" fmla="*/ 874183 h 2152650"/>
              <a:gd name="connsiteX5578" fmla="*/ 2220893 w 3600448"/>
              <a:gd name="connsiteY5578" fmla="*/ 863070 h 2152650"/>
              <a:gd name="connsiteX5579" fmla="*/ 2213449 w 3600448"/>
              <a:gd name="connsiteY5579" fmla="*/ 855662 h 2152650"/>
              <a:gd name="connsiteX5580" fmla="*/ 2228336 w 3600448"/>
              <a:gd name="connsiteY5580" fmla="*/ 833437 h 2152650"/>
              <a:gd name="connsiteX5581" fmla="*/ 2239502 w 3600448"/>
              <a:gd name="connsiteY5581" fmla="*/ 837141 h 2152650"/>
              <a:gd name="connsiteX5582" fmla="*/ 2220893 w 3600448"/>
              <a:gd name="connsiteY5582" fmla="*/ 844550 h 2152650"/>
              <a:gd name="connsiteX5583" fmla="*/ 2243223 w 3600448"/>
              <a:gd name="connsiteY5583" fmla="*/ 851958 h 2152650"/>
              <a:gd name="connsiteX5584" fmla="*/ 2239502 w 3600448"/>
              <a:gd name="connsiteY5584" fmla="*/ 844550 h 2152650"/>
              <a:gd name="connsiteX5585" fmla="*/ 2269276 w 3600448"/>
              <a:gd name="connsiteY5585" fmla="*/ 840845 h 2152650"/>
              <a:gd name="connsiteX5586" fmla="*/ 2258111 w 3600448"/>
              <a:gd name="connsiteY5586" fmla="*/ 840845 h 2152650"/>
              <a:gd name="connsiteX5587" fmla="*/ 2261833 w 3600448"/>
              <a:gd name="connsiteY5587" fmla="*/ 829733 h 2152650"/>
              <a:gd name="connsiteX5588" fmla="*/ 2265554 w 3600448"/>
              <a:gd name="connsiteY5588" fmla="*/ 833437 h 2152650"/>
              <a:gd name="connsiteX5589" fmla="*/ 2284163 w 3600448"/>
              <a:gd name="connsiteY5589" fmla="*/ 829733 h 2152650"/>
              <a:gd name="connsiteX5590" fmla="*/ 2276720 w 3600448"/>
              <a:gd name="connsiteY5590" fmla="*/ 826029 h 2152650"/>
              <a:gd name="connsiteX5591" fmla="*/ 2280442 w 3600448"/>
              <a:gd name="connsiteY5591" fmla="*/ 814916 h 2152650"/>
              <a:gd name="connsiteX5592" fmla="*/ 2258111 w 3600448"/>
              <a:gd name="connsiteY5592" fmla="*/ 814916 h 2152650"/>
              <a:gd name="connsiteX5593" fmla="*/ 2254389 w 3600448"/>
              <a:gd name="connsiteY5593" fmla="*/ 803804 h 2152650"/>
              <a:gd name="connsiteX5594" fmla="*/ 2239502 w 3600448"/>
              <a:gd name="connsiteY5594" fmla="*/ 803804 h 2152650"/>
              <a:gd name="connsiteX5595" fmla="*/ 2224614 w 3600448"/>
              <a:gd name="connsiteY5595" fmla="*/ 811212 h 2152650"/>
              <a:gd name="connsiteX5596" fmla="*/ 2187396 w 3600448"/>
              <a:gd name="connsiteY5596" fmla="*/ 811212 h 2152650"/>
              <a:gd name="connsiteX5597" fmla="*/ 2194840 w 3600448"/>
              <a:gd name="connsiteY5597" fmla="*/ 814916 h 2152650"/>
              <a:gd name="connsiteX5598" fmla="*/ 2150178 w 3600448"/>
              <a:gd name="connsiteY5598" fmla="*/ 829733 h 2152650"/>
              <a:gd name="connsiteX5599" fmla="*/ 2153900 w 3600448"/>
              <a:gd name="connsiteY5599" fmla="*/ 829733 h 2152650"/>
              <a:gd name="connsiteX5600" fmla="*/ 2135291 w 3600448"/>
              <a:gd name="connsiteY5600" fmla="*/ 837141 h 2152650"/>
              <a:gd name="connsiteX5601" fmla="*/ 2142735 w 3600448"/>
              <a:gd name="connsiteY5601" fmla="*/ 814916 h 2152650"/>
              <a:gd name="connsiteX5602" fmla="*/ 2139013 w 3600448"/>
              <a:gd name="connsiteY5602" fmla="*/ 814916 h 2152650"/>
              <a:gd name="connsiteX5603" fmla="*/ 2139013 w 3600448"/>
              <a:gd name="connsiteY5603" fmla="*/ 811212 h 2152650"/>
              <a:gd name="connsiteX5604" fmla="*/ 2146456 w 3600448"/>
              <a:gd name="connsiteY5604" fmla="*/ 814916 h 2152650"/>
              <a:gd name="connsiteX5605" fmla="*/ 2161344 w 3600448"/>
              <a:gd name="connsiteY5605" fmla="*/ 803804 h 2152650"/>
              <a:gd name="connsiteX5606" fmla="*/ 2183674 w 3600448"/>
              <a:gd name="connsiteY5606" fmla="*/ 788987 h 2152650"/>
              <a:gd name="connsiteX5607" fmla="*/ 2187396 w 3600448"/>
              <a:gd name="connsiteY5607" fmla="*/ 796396 h 2152650"/>
              <a:gd name="connsiteX5608" fmla="*/ 2209727 w 3600448"/>
              <a:gd name="connsiteY5608" fmla="*/ 788987 h 2152650"/>
              <a:gd name="connsiteX5609" fmla="*/ 2209727 w 3600448"/>
              <a:gd name="connsiteY5609" fmla="*/ 781579 h 2152650"/>
              <a:gd name="connsiteX5610" fmla="*/ 2246945 w 3600448"/>
              <a:gd name="connsiteY5610" fmla="*/ 766762 h 2152650"/>
              <a:gd name="connsiteX5611" fmla="*/ 2235780 w 3600448"/>
              <a:gd name="connsiteY5611" fmla="*/ 763058 h 2152650"/>
              <a:gd name="connsiteX5612" fmla="*/ 2261833 w 3600448"/>
              <a:gd name="connsiteY5612" fmla="*/ 751946 h 2152650"/>
              <a:gd name="connsiteX5613" fmla="*/ 2258111 w 3600448"/>
              <a:gd name="connsiteY5613" fmla="*/ 748242 h 2152650"/>
              <a:gd name="connsiteX5614" fmla="*/ 2265554 w 3600448"/>
              <a:gd name="connsiteY5614" fmla="*/ 751946 h 2152650"/>
              <a:gd name="connsiteX5615" fmla="*/ 2280442 w 3600448"/>
              <a:gd name="connsiteY5615" fmla="*/ 744537 h 2152650"/>
              <a:gd name="connsiteX5616" fmla="*/ 2280442 w 3600448"/>
              <a:gd name="connsiteY5616" fmla="*/ 748242 h 2152650"/>
              <a:gd name="connsiteX5617" fmla="*/ 2291607 w 3600448"/>
              <a:gd name="connsiteY5617" fmla="*/ 744537 h 2152650"/>
              <a:gd name="connsiteX5618" fmla="*/ 2291607 w 3600448"/>
              <a:gd name="connsiteY5618" fmla="*/ 740833 h 2152650"/>
              <a:gd name="connsiteX5619" fmla="*/ 2299051 w 3600448"/>
              <a:gd name="connsiteY5619" fmla="*/ 751946 h 2152650"/>
              <a:gd name="connsiteX5620" fmla="*/ 2299051 w 3600448"/>
              <a:gd name="connsiteY5620" fmla="*/ 744537 h 2152650"/>
              <a:gd name="connsiteX5621" fmla="*/ 2305680 w 3600448"/>
              <a:gd name="connsiteY5621" fmla="*/ 739792 h 2152650"/>
              <a:gd name="connsiteX5622" fmla="*/ 2753156 w 3600448"/>
              <a:gd name="connsiteY5622" fmla="*/ 739775 h 2152650"/>
              <a:gd name="connsiteX5623" fmla="*/ 2760660 w 3600448"/>
              <a:gd name="connsiteY5623" fmla="*/ 751086 h 2152650"/>
              <a:gd name="connsiteX5624" fmla="*/ 2711881 w 3600448"/>
              <a:gd name="connsiteY5624" fmla="*/ 762396 h 2152650"/>
              <a:gd name="connsiteX5625" fmla="*/ 2678110 w 3600448"/>
              <a:gd name="connsiteY5625" fmla="*/ 769937 h 2152650"/>
              <a:gd name="connsiteX5626" fmla="*/ 2696871 w 3600448"/>
              <a:gd name="connsiteY5626" fmla="*/ 751086 h 2152650"/>
              <a:gd name="connsiteX5627" fmla="*/ 2700624 w 3600448"/>
              <a:gd name="connsiteY5627" fmla="*/ 754856 h 2152650"/>
              <a:gd name="connsiteX5628" fmla="*/ 2753156 w 3600448"/>
              <a:gd name="connsiteY5628" fmla="*/ 739775 h 2152650"/>
              <a:gd name="connsiteX5629" fmla="*/ 1390498 w 3600448"/>
              <a:gd name="connsiteY5629" fmla="*/ 732498 h 2152650"/>
              <a:gd name="connsiteX5630" fmla="*/ 1393826 w 3600448"/>
              <a:gd name="connsiteY5630" fmla="*/ 737129 h 2152650"/>
              <a:gd name="connsiteX5631" fmla="*/ 1354139 w 3600448"/>
              <a:gd name="connsiteY5631" fmla="*/ 748241 h 2152650"/>
              <a:gd name="connsiteX5632" fmla="*/ 1375786 w 3600448"/>
              <a:gd name="connsiteY5632" fmla="*/ 744537 h 2152650"/>
              <a:gd name="connsiteX5633" fmla="*/ 1375786 w 3600448"/>
              <a:gd name="connsiteY5633" fmla="*/ 740833 h 2152650"/>
              <a:gd name="connsiteX5634" fmla="*/ 1390498 w 3600448"/>
              <a:gd name="connsiteY5634" fmla="*/ 732498 h 2152650"/>
              <a:gd name="connsiteX5635" fmla="*/ 2555873 w 3600448"/>
              <a:gd name="connsiteY5635" fmla="*/ 728662 h 2152650"/>
              <a:gd name="connsiteX5636" fmla="*/ 2555873 w 3600448"/>
              <a:gd name="connsiteY5636" fmla="*/ 736599 h 2152650"/>
              <a:gd name="connsiteX5637" fmla="*/ 2544760 w 3600448"/>
              <a:gd name="connsiteY5637" fmla="*/ 732630 h 2152650"/>
              <a:gd name="connsiteX5638" fmla="*/ 2555873 w 3600448"/>
              <a:gd name="connsiteY5638" fmla="*/ 728662 h 2152650"/>
              <a:gd name="connsiteX5639" fmla="*/ 2528885 w 3600448"/>
              <a:gd name="connsiteY5639" fmla="*/ 728662 h 2152650"/>
              <a:gd name="connsiteX5640" fmla="*/ 2532589 w 3600448"/>
              <a:gd name="connsiteY5640" fmla="*/ 739774 h 2152650"/>
              <a:gd name="connsiteX5641" fmla="*/ 2366166 w 3600448"/>
              <a:gd name="connsiteY5641" fmla="*/ 722312 h 2152650"/>
              <a:gd name="connsiteX5642" fmla="*/ 2362198 w 3600448"/>
              <a:gd name="connsiteY5642" fmla="*/ 728662 h 2152650"/>
              <a:gd name="connsiteX5643" fmla="*/ 2366166 w 3600448"/>
              <a:gd name="connsiteY5643" fmla="*/ 722312 h 2152650"/>
              <a:gd name="connsiteX5644" fmla="*/ 2374731 w 3600448"/>
              <a:gd name="connsiteY5644" fmla="*/ 720554 h 2152650"/>
              <a:gd name="connsiteX5645" fmla="*/ 2372877 w 3600448"/>
              <a:gd name="connsiteY5645" fmla="*/ 721858 h 2152650"/>
              <a:gd name="connsiteX5646" fmla="*/ 2372975 w 3600448"/>
              <a:gd name="connsiteY5646" fmla="*/ 720713 h 2152650"/>
              <a:gd name="connsiteX5647" fmla="*/ 2376629 w 3600448"/>
              <a:gd name="connsiteY5647" fmla="*/ 710973 h 2152650"/>
              <a:gd name="connsiteX5648" fmla="*/ 2373346 w 3600448"/>
              <a:gd name="connsiteY5648" fmla="*/ 716416 h 2152650"/>
              <a:gd name="connsiteX5649" fmla="*/ 2372975 w 3600448"/>
              <a:gd name="connsiteY5649" fmla="*/ 720713 h 2152650"/>
              <a:gd name="connsiteX5650" fmla="*/ 2371587 w 3600448"/>
              <a:gd name="connsiteY5650" fmla="*/ 720838 h 2152650"/>
              <a:gd name="connsiteX5651" fmla="*/ 2369124 w 3600448"/>
              <a:gd name="connsiteY5651" fmla="*/ 718230 h 2152650"/>
              <a:gd name="connsiteX5652" fmla="*/ 2376629 w 3600448"/>
              <a:gd name="connsiteY5652" fmla="*/ 710973 h 2152650"/>
              <a:gd name="connsiteX5653" fmla="*/ 2395436 w 3600448"/>
              <a:gd name="connsiteY5653" fmla="*/ 706630 h 2152650"/>
              <a:gd name="connsiteX5654" fmla="*/ 2396797 w 3600448"/>
              <a:gd name="connsiteY5654" fmla="*/ 709158 h 2152650"/>
              <a:gd name="connsiteX5655" fmla="*/ 2391638 w 3600448"/>
              <a:gd name="connsiteY5655" fmla="*/ 714601 h 2152650"/>
              <a:gd name="connsiteX5656" fmla="*/ 2399143 w 3600448"/>
              <a:gd name="connsiteY5656" fmla="*/ 721858 h 2152650"/>
              <a:gd name="connsiteX5657" fmla="*/ 2391638 w 3600448"/>
              <a:gd name="connsiteY5657" fmla="*/ 721858 h 2152650"/>
              <a:gd name="connsiteX5658" fmla="*/ 2380381 w 3600448"/>
              <a:gd name="connsiteY5658" fmla="*/ 720044 h 2152650"/>
              <a:gd name="connsiteX5659" fmla="*/ 2374731 w 3600448"/>
              <a:gd name="connsiteY5659" fmla="*/ 720554 h 2152650"/>
              <a:gd name="connsiteX5660" fmla="*/ 2388355 w 3600448"/>
              <a:gd name="connsiteY5660" fmla="*/ 710973 h 2152650"/>
              <a:gd name="connsiteX5661" fmla="*/ 2395559 w 3600448"/>
              <a:gd name="connsiteY5661" fmla="*/ 706275 h 2152650"/>
              <a:gd name="connsiteX5662" fmla="*/ 2395566 w 3600448"/>
              <a:gd name="connsiteY5662" fmla="*/ 706550 h 2152650"/>
              <a:gd name="connsiteX5663" fmla="*/ 2395436 w 3600448"/>
              <a:gd name="connsiteY5663" fmla="*/ 706630 h 2152650"/>
              <a:gd name="connsiteX5664" fmla="*/ 2395332 w 3600448"/>
              <a:gd name="connsiteY5664" fmla="*/ 706437 h 2152650"/>
              <a:gd name="connsiteX5665" fmla="*/ 1825622 w 3600448"/>
              <a:gd name="connsiteY5665" fmla="*/ 703140 h 2152650"/>
              <a:gd name="connsiteX5666" fmla="*/ 1829327 w 3600448"/>
              <a:gd name="connsiteY5666" fmla="*/ 706804 h 2152650"/>
              <a:gd name="connsiteX5667" fmla="*/ 1827474 w 3600448"/>
              <a:gd name="connsiteY5667" fmla="*/ 707720 h 2152650"/>
              <a:gd name="connsiteX5668" fmla="*/ 1814510 w 3600448"/>
              <a:gd name="connsiteY5668" fmla="*/ 714131 h 2152650"/>
              <a:gd name="connsiteX5669" fmla="*/ 1825622 w 3600448"/>
              <a:gd name="connsiteY5669" fmla="*/ 703140 h 2152650"/>
              <a:gd name="connsiteX5670" fmla="*/ 3093837 w 3600448"/>
              <a:gd name="connsiteY5670" fmla="*/ 701708 h 2152650"/>
              <a:gd name="connsiteX5671" fmla="*/ 3093914 w 3600448"/>
              <a:gd name="connsiteY5671" fmla="*/ 701752 h 2152650"/>
              <a:gd name="connsiteX5672" fmla="*/ 3090860 w 3600448"/>
              <a:gd name="connsiteY5672" fmla="*/ 703792 h 2152650"/>
              <a:gd name="connsiteX5673" fmla="*/ 3093837 w 3600448"/>
              <a:gd name="connsiteY5673" fmla="*/ 701708 h 2152650"/>
              <a:gd name="connsiteX5674" fmla="*/ 2385414 w 3600448"/>
              <a:gd name="connsiteY5674" fmla="*/ 701278 h 2152650"/>
              <a:gd name="connsiteX5675" fmla="*/ 2392360 w 3600448"/>
              <a:gd name="connsiteY5675" fmla="*/ 703262 h 2152650"/>
              <a:gd name="connsiteX5676" fmla="*/ 2381247 w 3600448"/>
              <a:gd name="connsiteY5676" fmla="*/ 706437 h 2152650"/>
              <a:gd name="connsiteX5677" fmla="*/ 2385414 w 3600448"/>
              <a:gd name="connsiteY5677" fmla="*/ 701278 h 2152650"/>
              <a:gd name="connsiteX5678" fmla="*/ 1901029 w 3600448"/>
              <a:gd name="connsiteY5678" fmla="*/ 700418 h 2152650"/>
              <a:gd name="connsiteX5679" fmla="*/ 1908173 w 3600448"/>
              <a:gd name="connsiteY5679" fmla="*/ 702733 h 2152650"/>
              <a:gd name="connsiteX5680" fmla="*/ 1893885 w 3600448"/>
              <a:gd name="connsiteY5680" fmla="*/ 706437 h 2152650"/>
              <a:gd name="connsiteX5681" fmla="*/ 1901029 w 3600448"/>
              <a:gd name="connsiteY5681" fmla="*/ 700418 h 2152650"/>
              <a:gd name="connsiteX5682" fmla="*/ 2395390 w 3600448"/>
              <a:gd name="connsiteY5682" fmla="*/ 700087 h 2152650"/>
              <a:gd name="connsiteX5683" fmla="*/ 2399143 w 3600448"/>
              <a:gd name="connsiteY5683" fmla="*/ 703716 h 2152650"/>
              <a:gd name="connsiteX5684" fmla="*/ 2395559 w 3600448"/>
              <a:gd name="connsiteY5684" fmla="*/ 706275 h 2152650"/>
              <a:gd name="connsiteX5685" fmla="*/ 1692276 w 3600448"/>
              <a:gd name="connsiteY5685" fmla="*/ 700087 h 2152650"/>
              <a:gd name="connsiteX5686" fmla="*/ 1703387 w 3600448"/>
              <a:gd name="connsiteY5686" fmla="*/ 700087 h 2152650"/>
              <a:gd name="connsiteX5687" fmla="*/ 1689098 w 3600448"/>
              <a:gd name="connsiteY5687" fmla="*/ 706437 h 2152650"/>
              <a:gd name="connsiteX5688" fmla="*/ 2615602 w 3600448"/>
              <a:gd name="connsiteY5688" fmla="*/ 699135 h 2152650"/>
              <a:gd name="connsiteX5689" fmla="*/ 2619372 w 3600448"/>
              <a:gd name="connsiteY5689" fmla="*/ 710565 h 2152650"/>
              <a:gd name="connsiteX5690" fmla="*/ 2596750 w 3600448"/>
              <a:gd name="connsiteY5690" fmla="*/ 714375 h 2152650"/>
              <a:gd name="connsiteX5691" fmla="*/ 2596750 w 3600448"/>
              <a:gd name="connsiteY5691" fmla="*/ 718185 h 2152650"/>
              <a:gd name="connsiteX5692" fmla="*/ 2562817 w 3600448"/>
              <a:gd name="connsiteY5692" fmla="*/ 733425 h 2152650"/>
              <a:gd name="connsiteX5693" fmla="*/ 2559047 w 3600448"/>
              <a:gd name="connsiteY5693" fmla="*/ 725805 h 2152650"/>
              <a:gd name="connsiteX5694" fmla="*/ 2600521 w 3600448"/>
              <a:gd name="connsiteY5694" fmla="*/ 702945 h 2152650"/>
              <a:gd name="connsiteX5695" fmla="*/ 2615602 w 3600448"/>
              <a:gd name="connsiteY5695" fmla="*/ 699135 h 2152650"/>
              <a:gd name="connsiteX5696" fmla="*/ 3098659 w 3600448"/>
              <a:gd name="connsiteY5696" fmla="*/ 698583 h 2152650"/>
              <a:gd name="connsiteX5697" fmla="*/ 3109910 w 3600448"/>
              <a:gd name="connsiteY5697" fmla="*/ 703792 h 2152650"/>
              <a:gd name="connsiteX5698" fmla="*/ 3097528 w 3600448"/>
              <a:gd name="connsiteY5698" fmla="*/ 703792 h 2152650"/>
              <a:gd name="connsiteX5699" fmla="*/ 3093914 w 3600448"/>
              <a:gd name="connsiteY5699" fmla="*/ 701752 h 2152650"/>
              <a:gd name="connsiteX5700" fmla="*/ 1840439 w 3600448"/>
              <a:gd name="connsiteY5700" fmla="*/ 695813 h 2152650"/>
              <a:gd name="connsiteX5701" fmla="*/ 1858960 w 3600448"/>
              <a:gd name="connsiteY5701" fmla="*/ 710467 h 2152650"/>
              <a:gd name="connsiteX5702" fmla="*/ 1840439 w 3600448"/>
              <a:gd name="connsiteY5702" fmla="*/ 721458 h 2152650"/>
              <a:gd name="connsiteX5703" fmla="*/ 1847847 w 3600448"/>
              <a:gd name="connsiteY5703" fmla="*/ 717794 h 2152650"/>
              <a:gd name="connsiteX5704" fmla="*/ 1821918 w 3600448"/>
              <a:gd name="connsiteY5704" fmla="*/ 721458 h 2152650"/>
              <a:gd name="connsiteX5705" fmla="*/ 1825622 w 3600448"/>
              <a:gd name="connsiteY5705" fmla="*/ 725121 h 2152650"/>
              <a:gd name="connsiteX5706" fmla="*/ 1792285 w 3600448"/>
              <a:gd name="connsiteY5706" fmla="*/ 736111 h 2152650"/>
              <a:gd name="connsiteX5707" fmla="*/ 1810806 w 3600448"/>
              <a:gd name="connsiteY5707" fmla="*/ 736111 h 2152650"/>
              <a:gd name="connsiteX5708" fmla="*/ 1807101 w 3600448"/>
              <a:gd name="connsiteY5708" fmla="*/ 739775 h 2152650"/>
              <a:gd name="connsiteX5709" fmla="*/ 1784877 w 3600448"/>
              <a:gd name="connsiteY5709" fmla="*/ 736111 h 2152650"/>
              <a:gd name="connsiteX5710" fmla="*/ 1818735 w 3600448"/>
              <a:gd name="connsiteY5710" fmla="*/ 719111 h 2152650"/>
              <a:gd name="connsiteX5711" fmla="*/ 1829327 w 3600448"/>
              <a:gd name="connsiteY5711" fmla="*/ 706804 h 2152650"/>
              <a:gd name="connsiteX5712" fmla="*/ 1830253 w 3600448"/>
              <a:gd name="connsiteY5712" fmla="*/ 707720 h 2152650"/>
              <a:gd name="connsiteX5713" fmla="*/ 1840439 w 3600448"/>
              <a:gd name="connsiteY5713" fmla="*/ 706804 h 2152650"/>
              <a:gd name="connsiteX5714" fmla="*/ 1840439 w 3600448"/>
              <a:gd name="connsiteY5714" fmla="*/ 695813 h 2152650"/>
              <a:gd name="connsiteX5715" fmla="*/ 3013601 w 3600448"/>
              <a:gd name="connsiteY5715" fmla="*/ 695325 h 2152650"/>
              <a:gd name="connsiteX5716" fmla="*/ 3021010 w 3600448"/>
              <a:gd name="connsiteY5716" fmla="*/ 699293 h 2152650"/>
              <a:gd name="connsiteX5717" fmla="*/ 3017306 w 3600448"/>
              <a:gd name="connsiteY5717" fmla="*/ 699293 h 2152650"/>
              <a:gd name="connsiteX5718" fmla="*/ 3013601 w 3600448"/>
              <a:gd name="connsiteY5718" fmla="*/ 695325 h 2152650"/>
              <a:gd name="connsiteX5719" fmla="*/ 2783123 w 3600448"/>
              <a:gd name="connsiteY5719" fmla="*/ 692216 h 2152650"/>
              <a:gd name="connsiteX5720" fmla="*/ 2789235 w 3600448"/>
              <a:gd name="connsiteY5720" fmla="*/ 696383 h 2152650"/>
              <a:gd name="connsiteX5721" fmla="*/ 2771772 w 3600448"/>
              <a:gd name="connsiteY5721" fmla="*/ 696383 h 2152650"/>
              <a:gd name="connsiteX5722" fmla="*/ 2783123 w 3600448"/>
              <a:gd name="connsiteY5722" fmla="*/ 692216 h 2152650"/>
              <a:gd name="connsiteX5723" fmla="*/ 2600322 w 3600448"/>
              <a:gd name="connsiteY5723" fmla="*/ 687916 h 2152650"/>
              <a:gd name="connsiteX5724" fmla="*/ 2584447 w 3600448"/>
              <a:gd name="connsiteY5724" fmla="*/ 695324 h 2152650"/>
              <a:gd name="connsiteX5725" fmla="*/ 2600322 w 3600448"/>
              <a:gd name="connsiteY5725" fmla="*/ 687916 h 2152650"/>
              <a:gd name="connsiteX5726" fmla="*/ 2805110 w 3600448"/>
              <a:gd name="connsiteY5726" fmla="*/ 684212 h 2152650"/>
              <a:gd name="connsiteX5727" fmla="*/ 2808285 w 3600448"/>
              <a:gd name="connsiteY5727" fmla="*/ 684212 h 2152650"/>
              <a:gd name="connsiteX5728" fmla="*/ 2808285 w 3600448"/>
              <a:gd name="connsiteY5728" fmla="*/ 688974 h 2152650"/>
              <a:gd name="connsiteX5729" fmla="*/ 1713971 w 3600448"/>
              <a:gd name="connsiteY5729" fmla="*/ 684212 h 2152650"/>
              <a:gd name="connsiteX5730" fmla="*/ 1717674 w 3600448"/>
              <a:gd name="connsiteY5730" fmla="*/ 692150 h 2152650"/>
              <a:gd name="connsiteX5731" fmla="*/ 1713971 w 3600448"/>
              <a:gd name="connsiteY5731" fmla="*/ 692150 h 2152650"/>
              <a:gd name="connsiteX5732" fmla="*/ 1713971 w 3600448"/>
              <a:gd name="connsiteY5732" fmla="*/ 684212 h 2152650"/>
              <a:gd name="connsiteX5733" fmla="*/ 1684115 w 3600448"/>
              <a:gd name="connsiteY5733" fmla="*/ 683823 h 2152650"/>
              <a:gd name="connsiteX5734" fmla="*/ 1703387 w 3600448"/>
              <a:gd name="connsiteY5734" fmla="*/ 692679 h 2152650"/>
              <a:gd name="connsiteX5735" fmla="*/ 1688573 w 3600448"/>
              <a:gd name="connsiteY5735" fmla="*/ 700087 h 2152650"/>
              <a:gd name="connsiteX5736" fmla="*/ 1670050 w 3600448"/>
              <a:gd name="connsiteY5736" fmla="*/ 692679 h 2152650"/>
              <a:gd name="connsiteX5737" fmla="*/ 1673754 w 3600448"/>
              <a:gd name="connsiteY5737" fmla="*/ 685270 h 2152650"/>
              <a:gd name="connsiteX5738" fmla="*/ 1684115 w 3600448"/>
              <a:gd name="connsiteY5738" fmla="*/ 683823 h 2152650"/>
              <a:gd name="connsiteX5739" fmla="*/ 2459035 w 3600448"/>
              <a:gd name="connsiteY5739" fmla="*/ 681037 h 2152650"/>
              <a:gd name="connsiteX5740" fmla="*/ 2436521 w 3600448"/>
              <a:gd name="connsiteY5740" fmla="*/ 699888 h 2152650"/>
              <a:gd name="connsiteX5741" fmla="*/ 2451531 w 3600448"/>
              <a:gd name="connsiteY5741" fmla="*/ 703658 h 2152650"/>
              <a:gd name="connsiteX5742" fmla="*/ 2429017 w 3600448"/>
              <a:gd name="connsiteY5742" fmla="*/ 711199 h 2152650"/>
              <a:gd name="connsiteX5743" fmla="*/ 2421512 w 3600448"/>
              <a:gd name="connsiteY5743" fmla="*/ 703658 h 2152650"/>
              <a:gd name="connsiteX5744" fmla="*/ 2421512 w 3600448"/>
              <a:gd name="connsiteY5744" fmla="*/ 696118 h 2152650"/>
              <a:gd name="connsiteX5745" fmla="*/ 2459035 w 3600448"/>
              <a:gd name="connsiteY5745" fmla="*/ 681037 h 2152650"/>
              <a:gd name="connsiteX5746" fmla="*/ 1652770 w 3600448"/>
              <a:gd name="connsiteY5746" fmla="*/ 680205 h 2152650"/>
              <a:gd name="connsiteX5747" fmla="*/ 1643656 w 3600448"/>
              <a:gd name="connsiteY5747" fmla="*/ 684213 h 2152650"/>
              <a:gd name="connsiteX5748" fmla="*/ 1639886 w 3600448"/>
              <a:gd name="connsiteY5748" fmla="*/ 680641 h 2152650"/>
              <a:gd name="connsiteX5749" fmla="*/ 1666280 w 3600448"/>
              <a:gd name="connsiteY5749" fmla="*/ 677069 h 2152650"/>
              <a:gd name="connsiteX5750" fmla="*/ 1670050 w 3600448"/>
              <a:gd name="connsiteY5750" fmla="*/ 680641 h 2152650"/>
              <a:gd name="connsiteX5751" fmla="*/ 1664925 w 3600448"/>
              <a:gd name="connsiteY5751" fmla="*/ 677390 h 2152650"/>
              <a:gd name="connsiteX5752" fmla="*/ 1663803 w 3600448"/>
              <a:gd name="connsiteY5752" fmla="*/ 676678 h 2152650"/>
              <a:gd name="connsiteX5753" fmla="*/ 1664925 w 3600448"/>
              <a:gd name="connsiteY5753" fmla="*/ 677390 h 2152650"/>
              <a:gd name="connsiteX5754" fmla="*/ 1653083 w 3600448"/>
              <a:gd name="connsiteY5754" fmla="*/ 680194 h 2152650"/>
              <a:gd name="connsiteX5755" fmla="*/ 1652770 w 3600448"/>
              <a:gd name="connsiteY5755" fmla="*/ 680205 h 2152650"/>
              <a:gd name="connsiteX5756" fmla="*/ 1656853 w 3600448"/>
              <a:gd name="connsiteY5756" fmla="*/ 678408 h 2152650"/>
              <a:gd name="connsiteX5757" fmla="*/ 1663803 w 3600448"/>
              <a:gd name="connsiteY5757" fmla="*/ 676678 h 2152650"/>
              <a:gd name="connsiteX5758" fmla="*/ 2827448 w 3600448"/>
              <a:gd name="connsiteY5758" fmla="*/ 673554 h 2152650"/>
              <a:gd name="connsiteX5759" fmla="*/ 2846158 w 3600448"/>
              <a:gd name="connsiteY5759" fmla="*/ 673554 h 2152650"/>
              <a:gd name="connsiteX5760" fmla="*/ 2857384 w 3600448"/>
              <a:gd name="connsiteY5760" fmla="*/ 677182 h 2152650"/>
              <a:gd name="connsiteX5761" fmla="*/ 2816222 w 3600448"/>
              <a:gd name="connsiteY5761" fmla="*/ 688068 h 2152650"/>
              <a:gd name="connsiteX5762" fmla="*/ 2827448 w 3600448"/>
              <a:gd name="connsiteY5762" fmla="*/ 673554 h 2152650"/>
              <a:gd name="connsiteX5763" fmla="*/ 2391301 w 3600448"/>
              <a:gd name="connsiteY5763" fmla="*/ 665162 h 2152650"/>
              <a:gd name="connsiteX5764" fmla="*/ 2398710 w 3600448"/>
              <a:gd name="connsiteY5764" fmla="*/ 669924 h 2152650"/>
              <a:gd name="connsiteX5765" fmla="*/ 2391301 w 3600448"/>
              <a:gd name="connsiteY5765" fmla="*/ 669924 h 2152650"/>
              <a:gd name="connsiteX5766" fmla="*/ 2391301 w 3600448"/>
              <a:gd name="connsiteY5766" fmla="*/ 665162 h 2152650"/>
              <a:gd name="connsiteX5767" fmla="*/ 1856181 w 3600448"/>
              <a:gd name="connsiteY5767" fmla="*/ 665162 h 2152650"/>
              <a:gd name="connsiteX5768" fmla="*/ 1866897 w 3600448"/>
              <a:gd name="connsiteY5768" fmla="*/ 673100 h 2152650"/>
              <a:gd name="connsiteX5769" fmla="*/ 1856181 w 3600448"/>
              <a:gd name="connsiteY5769" fmla="*/ 673100 h 2152650"/>
              <a:gd name="connsiteX5770" fmla="*/ 1856181 w 3600448"/>
              <a:gd name="connsiteY5770" fmla="*/ 665162 h 2152650"/>
              <a:gd name="connsiteX5771" fmla="*/ 1663169 w 3600448"/>
              <a:gd name="connsiteY5771" fmla="*/ 664616 h 2152650"/>
              <a:gd name="connsiteX5772" fmla="*/ 1670580 w 3600448"/>
              <a:gd name="connsiteY5772" fmla="*/ 665956 h 2152650"/>
              <a:gd name="connsiteX5773" fmla="*/ 1663169 w 3600448"/>
              <a:gd name="connsiteY5773" fmla="*/ 669528 h 2152650"/>
              <a:gd name="connsiteX5774" fmla="*/ 1666873 w 3600448"/>
              <a:gd name="connsiteY5774" fmla="*/ 665956 h 2152650"/>
              <a:gd name="connsiteX5775" fmla="*/ 1655761 w 3600448"/>
              <a:gd name="connsiteY5775" fmla="*/ 665956 h 2152650"/>
              <a:gd name="connsiteX5776" fmla="*/ 1663169 w 3600448"/>
              <a:gd name="connsiteY5776" fmla="*/ 664616 h 2152650"/>
              <a:gd name="connsiteX5777" fmla="*/ 3012543 w 3600448"/>
              <a:gd name="connsiteY5777" fmla="*/ 658812 h 2152650"/>
              <a:gd name="connsiteX5778" fmla="*/ 3005135 w 3600448"/>
              <a:gd name="connsiteY5778" fmla="*/ 669924 h 2152650"/>
              <a:gd name="connsiteX5779" fmla="*/ 3012543 w 3600448"/>
              <a:gd name="connsiteY5779" fmla="*/ 658812 h 2152650"/>
              <a:gd name="connsiteX5780" fmla="*/ 1670580 w 3600448"/>
              <a:gd name="connsiteY5780" fmla="*/ 658812 h 2152650"/>
              <a:gd name="connsiteX5781" fmla="*/ 1685394 w 3600448"/>
              <a:gd name="connsiteY5781" fmla="*/ 669528 h 2152650"/>
              <a:gd name="connsiteX5782" fmla="*/ 1677987 w 3600448"/>
              <a:gd name="connsiteY5782" fmla="*/ 673100 h 2152650"/>
              <a:gd name="connsiteX5783" fmla="*/ 1677987 w 3600448"/>
              <a:gd name="connsiteY5783" fmla="*/ 662384 h 2152650"/>
              <a:gd name="connsiteX5784" fmla="*/ 1676135 w 3600448"/>
              <a:gd name="connsiteY5784" fmla="*/ 663277 h 2152650"/>
              <a:gd name="connsiteX5785" fmla="*/ 1670580 w 3600448"/>
              <a:gd name="connsiteY5785" fmla="*/ 665956 h 2152650"/>
              <a:gd name="connsiteX5786" fmla="*/ 1670580 w 3600448"/>
              <a:gd name="connsiteY5786" fmla="*/ 658812 h 2152650"/>
              <a:gd name="connsiteX5787" fmla="*/ 3083558 w 3600448"/>
              <a:gd name="connsiteY5787" fmla="*/ 657860 h 2152650"/>
              <a:gd name="connsiteX5788" fmla="*/ 3079906 w 3600448"/>
              <a:gd name="connsiteY5788" fmla="*/ 669290 h 2152650"/>
              <a:gd name="connsiteX5789" fmla="*/ 3079450 w 3600448"/>
              <a:gd name="connsiteY5789" fmla="*/ 667861 h 2152650"/>
              <a:gd name="connsiteX5790" fmla="*/ 3076559 w 3600448"/>
              <a:gd name="connsiteY5790" fmla="*/ 658812 h 2152650"/>
              <a:gd name="connsiteX5791" fmla="*/ 3076255 w 3600448"/>
              <a:gd name="connsiteY5791" fmla="*/ 657860 h 2152650"/>
              <a:gd name="connsiteX5792" fmla="*/ 3076559 w 3600448"/>
              <a:gd name="connsiteY5792" fmla="*/ 658812 h 2152650"/>
              <a:gd name="connsiteX5793" fmla="*/ 3076009 w 3600448"/>
              <a:gd name="connsiteY5793" fmla="*/ 658887 h 2152650"/>
              <a:gd name="connsiteX5794" fmla="*/ 3065301 w 3600448"/>
              <a:gd name="connsiteY5794" fmla="*/ 657860 h 2152650"/>
              <a:gd name="connsiteX5795" fmla="*/ 3073060 w 3600448"/>
              <a:gd name="connsiteY5795" fmla="*/ 659289 h 2152650"/>
              <a:gd name="connsiteX5796" fmla="*/ 3076009 w 3600448"/>
              <a:gd name="connsiteY5796" fmla="*/ 658887 h 2152650"/>
              <a:gd name="connsiteX5797" fmla="*/ 3072604 w 3600448"/>
              <a:gd name="connsiteY5797" fmla="*/ 673100 h 2152650"/>
              <a:gd name="connsiteX5798" fmla="*/ 3054347 w 3600448"/>
              <a:gd name="connsiteY5798" fmla="*/ 673100 h 2152650"/>
              <a:gd name="connsiteX5799" fmla="*/ 3068952 w 3600448"/>
              <a:gd name="connsiteY5799" fmla="*/ 669290 h 2152650"/>
              <a:gd name="connsiteX5800" fmla="*/ 3065301 w 3600448"/>
              <a:gd name="connsiteY5800" fmla="*/ 657860 h 2152650"/>
              <a:gd name="connsiteX5801" fmla="*/ 2822572 w 3600448"/>
              <a:gd name="connsiteY5801" fmla="*/ 654050 h 2152650"/>
              <a:gd name="connsiteX5802" fmla="*/ 2838447 w 3600448"/>
              <a:gd name="connsiteY5802" fmla="*/ 658018 h 2152650"/>
              <a:gd name="connsiteX5803" fmla="*/ 2822572 w 3600448"/>
              <a:gd name="connsiteY5803" fmla="*/ 654050 h 2152650"/>
              <a:gd name="connsiteX5804" fmla="*/ 2629426 w 3600448"/>
              <a:gd name="connsiteY5804" fmla="*/ 654050 h 2152650"/>
              <a:gd name="connsiteX5805" fmla="*/ 2636835 w 3600448"/>
              <a:gd name="connsiteY5805" fmla="*/ 661458 h 2152650"/>
              <a:gd name="connsiteX5806" fmla="*/ 2625722 w 3600448"/>
              <a:gd name="connsiteY5806" fmla="*/ 661458 h 2152650"/>
              <a:gd name="connsiteX5807" fmla="*/ 2629426 w 3600448"/>
              <a:gd name="connsiteY5807" fmla="*/ 654050 h 2152650"/>
              <a:gd name="connsiteX5808" fmla="*/ 1714502 w 3600448"/>
              <a:gd name="connsiteY5808" fmla="*/ 654050 h 2152650"/>
              <a:gd name="connsiteX5809" fmla="*/ 1714502 w 3600448"/>
              <a:gd name="connsiteY5809" fmla="*/ 661988 h 2152650"/>
              <a:gd name="connsiteX5810" fmla="*/ 1703386 w 3600448"/>
              <a:gd name="connsiteY5810" fmla="*/ 661988 h 2152650"/>
              <a:gd name="connsiteX5811" fmla="*/ 1714502 w 3600448"/>
              <a:gd name="connsiteY5811" fmla="*/ 654050 h 2152650"/>
              <a:gd name="connsiteX5812" fmla="*/ 2921791 w 3600448"/>
              <a:gd name="connsiteY5812" fmla="*/ 653653 h 2152650"/>
              <a:gd name="connsiteX5813" fmla="*/ 2935285 w 3600448"/>
              <a:gd name="connsiteY5813" fmla="*/ 654579 h 2152650"/>
              <a:gd name="connsiteX5814" fmla="*/ 2908297 w 3600448"/>
              <a:gd name="connsiteY5814" fmla="*/ 658283 h 2152650"/>
              <a:gd name="connsiteX5815" fmla="*/ 2921791 w 3600448"/>
              <a:gd name="connsiteY5815" fmla="*/ 653653 h 2152650"/>
              <a:gd name="connsiteX5816" fmla="*/ 2871785 w 3600448"/>
              <a:gd name="connsiteY5816" fmla="*/ 647700 h 2152650"/>
              <a:gd name="connsiteX5817" fmla="*/ 2860899 w 3600448"/>
              <a:gd name="connsiteY5817" fmla="*/ 651272 h 2152650"/>
              <a:gd name="connsiteX5818" fmla="*/ 2864528 w 3600448"/>
              <a:gd name="connsiteY5818" fmla="*/ 651272 h 2152650"/>
              <a:gd name="connsiteX5819" fmla="*/ 2846385 w 3600448"/>
              <a:gd name="connsiteY5819" fmla="*/ 654843 h 2152650"/>
              <a:gd name="connsiteX5820" fmla="*/ 2871785 w 3600448"/>
              <a:gd name="connsiteY5820" fmla="*/ 647700 h 2152650"/>
              <a:gd name="connsiteX5821" fmla="*/ 2465385 w 3600448"/>
              <a:gd name="connsiteY5821" fmla="*/ 643466 h 2152650"/>
              <a:gd name="connsiteX5822" fmla="*/ 2417760 w 3600448"/>
              <a:gd name="connsiteY5822" fmla="*/ 654579 h 2152650"/>
              <a:gd name="connsiteX5823" fmla="*/ 2465385 w 3600448"/>
              <a:gd name="connsiteY5823" fmla="*/ 643466 h 2152650"/>
              <a:gd name="connsiteX5824" fmla="*/ 2890835 w 3600448"/>
              <a:gd name="connsiteY5824" fmla="*/ 639762 h 2152650"/>
              <a:gd name="connsiteX5825" fmla="*/ 2894010 w 3600448"/>
              <a:gd name="connsiteY5825" fmla="*/ 642937 h 2152650"/>
              <a:gd name="connsiteX5826" fmla="*/ 2890835 w 3600448"/>
              <a:gd name="connsiteY5826" fmla="*/ 642937 h 2152650"/>
              <a:gd name="connsiteX5827" fmla="*/ 2905122 w 3600448"/>
              <a:gd name="connsiteY5827" fmla="*/ 636587 h 2152650"/>
              <a:gd name="connsiteX5828" fmla="*/ 2913060 w 3600448"/>
              <a:gd name="connsiteY5828" fmla="*/ 639762 h 2152650"/>
              <a:gd name="connsiteX5829" fmla="*/ 2909091 w 3600448"/>
              <a:gd name="connsiteY5829" fmla="*/ 639762 h 2152650"/>
              <a:gd name="connsiteX5830" fmla="*/ 2905122 w 3600448"/>
              <a:gd name="connsiteY5830" fmla="*/ 636587 h 2152650"/>
              <a:gd name="connsiteX5831" fmla="*/ 1834065 w 3600448"/>
              <a:gd name="connsiteY5831" fmla="*/ 632848 h 2152650"/>
              <a:gd name="connsiteX5832" fmla="*/ 1852610 w 3600448"/>
              <a:gd name="connsiteY5832" fmla="*/ 635793 h 2152650"/>
              <a:gd name="connsiteX5833" fmla="*/ 1815403 w 3600448"/>
              <a:gd name="connsiteY5833" fmla="*/ 643334 h 2152650"/>
              <a:gd name="connsiteX5834" fmla="*/ 1822844 w 3600448"/>
              <a:gd name="connsiteY5834" fmla="*/ 647104 h 2152650"/>
              <a:gd name="connsiteX5835" fmla="*/ 1755872 w 3600448"/>
              <a:gd name="connsiteY5835" fmla="*/ 669726 h 2152650"/>
              <a:gd name="connsiteX5836" fmla="*/ 1752151 w 3600448"/>
              <a:gd name="connsiteY5836" fmla="*/ 677267 h 2152650"/>
              <a:gd name="connsiteX5837" fmla="*/ 1737271 w 3600448"/>
              <a:gd name="connsiteY5837" fmla="*/ 673496 h 2152650"/>
              <a:gd name="connsiteX5838" fmla="*/ 1733549 w 3600448"/>
              <a:gd name="connsiteY5838" fmla="*/ 677267 h 2152650"/>
              <a:gd name="connsiteX5839" fmla="*/ 1737271 w 3600448"/>
              <a:gd name="connsiteY5839" fmla="*/ 669726 h 2152650"/>
              <a:gd name="connsiteX5840" fmla="*/ 1744709 w 3600448"/>
              <a:gd name="connsiteY5840" fmla="*/ 673496 h 2152650"/>
              <a:gd name="connsiteX5841" fmla="*/ 1770757 w 3600448"/>
              <a:gd name="connsiteY5841" fmla="*/ 650874 h 2152650"/>
              <a:gd name="connsiteX5842" fmla="*/ 1834065 w 3600448"/>
              <a:gd name="connsiteY5842" fmla="*/ 632848 h 2152650"/>
              <a:gd name="connsiteX5843" fmla="*/ 1718072 w 3600448"/>
              <a:gd name="connsiteY5843" fmla="*/ 628650 h 2152650"/>
              <a:gd name="connsiteX5844" fmla="*/ 1721842 w 3600448"/>
              <a:gd name="connsiteY5844" fmla="*/ 651272 h 2152650"/>
              <a:gd name="connsiteX5845" fmla="*/ 1695448 w 3600448"/>
              <a:gd name="connsiteY5845" fmla="*/ 651272 h 2152650"/>
              <a:gd name="connsiteX5846" fmla="*/ 1706759 w 3600448"/>
              <a:gd name="connsiteY5846" fmla="*/ 632420 h 2152650"/>
              <a:gd name="connsiteX5847" fmla="*/ 1714303 w 3600448"/>
              <a:gd name="connsiteY5847" fmla="*/ 639961 h 2152650"/>
              <a:gd name="connsiteX5848" fmla="*/ 1718072 w 3600448"/>
              <a:gd name="connsiteY5848" fmla="*/ 628650 h 2152650"/>
              <a:gd name="connsiteX5849" fmla="*/ 2748947 w 3600448"/>
              <a:gd name="connsiteY5849" fmla="*/ 625236 h 2152650"/>
              <a:gd name="connsiteX5850" fmla="*/ 2749972 w 3600448"/>
              <a:gd name="connsiteY5850" fmla="*/ 625399 h 2152650"/>
              <a:gd name="connsiteX5851" fmla="*/ 2748947 w 3600448"/>
              <a:gd name="connsiteY5851" fmla="*/ 626169 h 2152650"/>
              <a:gd name="connsiteX5852" fmla="*/ 1854554 w 3600448"/>
              <a:gd name="connsiteY5852" fmla="*/ 625216 h 2152650"/>
              <a:gd name="connsiteX5853" fmla="*/ 1859912 w 3600448"/>
              <a:gd name="connsiteY5853" fmla="*/ 628967 h 2152650"/>
              <a:gd name="connsiteX5854" fmla="*/ 1852292 w 3600448"/>
              <a:gd name="connsiteY5854" fmla="*/ 632777 h 2152650"/>
              <a:gd name="connsiteX5855" fmla="*/ 1848482 w 3600448"/>
              <a:gd name="connsiteY5855" fmla="*/ 628967 h 2152650"/>
              <a:gd name="connsiteX5856" fmla="*/ 1854554 w 3600448"/>
              <a:gd name="connsiteY5856" fmla="*/ 625216 h 2152650"/>
              <a:gd name="connsiteX5857" fmla="*/ 1766885 w 3600448"/>
              <a:gd name="connsiteY5857" fmla="*/ 620957 h 2152650"/>
              <a:gd name="connsiteX5858" fmla="*/ 1789111 w 3600448"/>
              <a:gd name="connsiteY5858" fmla="*/ 628528 h 2152650"/>
              <a:gd name="connsiteX5859" fmla="*/ 1755772 w 3600448"/>
              <a:gd name="connsiteY5859" fmla="*/ 639885 h 2152650"/>
              <a:gd name="connsiteX5860" fmla="*/ 1737253 w 3600448"/>
              <a:gd name="connsiteY5860" fmla="*/ 658813 h 2152650"/>
              <a:gd name="connsiteX5861" fmla="*/ 1729846 w 3600448"/>
              <a:gd name="connsiteY5861" fmla="*/ 643670 h 2152650"/>
              <a:gd name="connsiteX5862" fmla="*/ 1759478 w 3600448"/>
              <a:gd name="connsiteY5862" fmla="*/ 632314 h 2152650"/>
              <a:gd name="connsiteX5863" fmla="*/ 1766885 w 3600448"/>
              <a:gd name="connsiteY5863" fmla="*/ 620957 h 2152650"/>
              <a:gd name="connsiteX5864" fmla="*/ 2822573 w 3600448"/>
              <a:gd name="connsiteY5864" fmla="*/ 614362 h 2152650"/>
              <a:gd name="connsiteX5865" fmla="*/ 2816223 w 3600448"/>
              <a:gd name="connsiteY5865" fmla="*/ 617537 h 2152650"/>
              <a:gd name="connsiteX5866" fmla="*/ 2808285 w 3600448"/>
              <a:gd name="connsiteY5866" fmla="*/ 617537 h 2152650"/>
              <a:gd name="connsiteX5867" fmla="*/ 2734047 w 3600448"/>
              <a:gd name="connsiteY5867" fmla="*/ 614045 h 2152650"/>
              <a:gd name="connsiteX5868" fmla="*/ 2745222 w 3600448"/>
              <a:gd name="connsiteY5868" fmla="*/ 628967 h 2152650"/>
              <a:gd name="connsiteX5869" fmla="*/ 2748947 w 3600448"/>
              <a:gd name="connsiteY5869" fmla="*/ 626169 h 2152650"/>
              <a:gd name="connsiteX5870" fmla="*/ 2748947 w 3600448"/>
              <a:gd name="connsiteY5870" fmla="*/ 628967 h 2152650"/>
              <a:gd name="connsiteX5871" fmla="*/ 2678172 w 3600448"/>
              <a:gd name="connsiteY5871" fmla="*/ 658812 h 2152650"/>
              <a:gd name="connsiteX5872" fmla="*/ 2678172 w 3600448"/>
              <a:gd name="connsiteY5872" fmla="*/ 647620 h 2152650"/>
              <a:gd name="connsiteX5873" fmla="*/ 2666997 w 3600448"/>
              <a:gd name="connsiteY5873" fmla="*/ 651351 h 2152650"/>
              <a:gd name="connsiteX5874" fmla="*/ 2681897 w 3600448"/>
              <a:gd name="connsiteY5874" fmla="*/ 647620 h 2152650"/>
              <a:gd name="connsiteX5875" fmla="*/ 2678172 w 3600448"/>
              <a:gd name="connsiteY5875" fmla="*/ 640159 h 2152650"/>
              <a:gd name="connsiteX5876" fmla="*/ 2685622 w 3600448"/>
              <a:gd name="connsiteY5876" fmla="*/ 640159 h 2152650"/>
              <a:gd name="connsiteX5877" fmla="*/ 2678172 w 3600448"/>
              <a:gd name="connsiteY5877" fmla="*/ 628967 h 2152650"/>
              <a:gd name="connsiteX5878" fmla="*/ 2704247 w 3600448"/>
              <a:gd name="connsiteY5878" fmla="*/ 617775 h 2152650"/>
              <a:gd name="connsiteX5879" fmla="*/ 2707972 w 3600448"/>
              <a:gd name="connsiteY5879" fmla="*/ 628967 h 2152650"/>
              <a:gd name="connsiteX5880" fmla="*/ 2719147 w 3600448"/>
              <a:gd name="connsiteY5880" fmla="*/ 625236 h 2152650"/>
              <a:gd name="connsiteX5881" fmla="*/ 2715422 w 3600448"/>
              <a:gd name="connsiteY5881" fmla="*/ 621506 h 2152650"/>
              <a:gd name="connsiteX5882" fmla="*/ 2734047 w 3600448"/>
              <a:gd name="connsiteY5882" fmla="*/ 614045 h 2152650"/>
              <a:gd name="connsiteX5883" fmla="*/ 2539204 w 3600448"/>
              <a:gd name="connsiteY5883" fmla="*/ 610393 h 2152650"/>
              <a:gd name="connsiteX5884" fmla="*/ 2541056 w 3600448"/>
              <a:gd name="connsiteY5884" fmla="*/ 610393 h 2152650"/>
              <a:gd name="connsiteX5885" fmla="*/ 2533647 w 3600448"/>
              <a:gd name="connsiteY5885" fmla="*/ 614362 h 2152650"/>
              <a:gd name="connsiteX5886" fmla="*/ 1926693 w 3600448"/>
              <a:gd name="connsiteY5886" fmla="*/ 610129 h 2152650"/>
              <a:gd name="connsiteX5887" fmla="*/ 1960030 w 3600448"/>
              <a:gd name="connsiteY5887" fmla="*/ 628650 h 2152650"/>
              <a:gd name="connsiteX5888" fmla="*/ 1971143 w 3600448"/>
              <a:gd name="connsiteY5888" fmla="*/ 617538 h 2152650"/>
              <a:gd name="connsiteX5889" fmla="*/ 1974847 w 3600448"/>
              <a:gd name="connsiteY5889" fmla="*/ 624946 h 2152650"/>
              <a:gd name="connsiteX5890" fmla="*/ 1930397 w 3600448"/>
              <a:gd name="connsiteY5890" fmla="*/ 632354 h 2152650"/>
              <a:gd name="connsiteX5891" fmla="*/ 1922988 w 3600448"/>
              <a:gd name="connsiteY5891" fmla="*/ 639763 h 2152650"/>
              <a:gd name="connsiteX5892" fmla="*/ 1926693 w 3600448"/>
              <a:gd name="connsiteY5892" fmla="*/ 628650 h 2152650"/>
              <a:gd name="connsiteX5893" fmla="*/ 1885947 w 3600448"/>
              <a:gd name="connsiteY5893" fmla="*/ 632354 h 2152650"/>
              <a:gd name="connsiteX5894" fmla="*/ 1878538 w 3600448"/>
              <a:gd name="connsiteY5894" fmla="*/ 628650 h 2152650"/>
              <a:gd name="connsiteX5895" fmla="*/ 1904468 w 3600448"/>
              <a:gd name="connsiteY5895" fmla="*/ 624946 h 2152650"/>
              <a:gd name="connsiteX5896" fmla="*/ 1897059 w 3600448"/>
              <a:gd name="connsiteY5896" fmla="*/ 624946 h 2152650"/>
              <a:gd name="connsiteX5897" fmla="*/ 1926693 w 3600448"/>
              <a:gd name="connsiteY5897" fmla="*/ 610129 h 2152650"/>
              <a:gd name="connsiteX5898" fmla="*/ 2727323 w 3600448"/>
              <a:gd name="connsiteY5898" fmla="*/ 606954 h 2152650"/>
              <a:gd name="connsiteX5899" fmla="*/ 2716210 w 3600448"/>
              <a:gd name="connsiteY5899" fmla="*/ 610658 h 2152650"/>
              <a:gd name="connsiteX5900" fmla="*/ 2727323 w 3600448"/>
              <a:gd name="connsiteY5900" fmla="*/ 606954 h 2152650"/>
              <a:gd name="connsiteX5901" fmla="*/ 2771297 w 3600448"/>
              <a:gd name="connsiteY5901" fmla="*/ 606583 h 2152650"/>
              <a:gd name="connsiteX5902" fmla="*/ 2775022 w 3600448"/>
              <a:gd name="connsiteY5902" fmla="*/ 606583 h 2152650"/>
              <a:gd name="connsiteX5903" fmla="*/ 2774929 w 3600448"/>
              <a:gd name="connsiteY5903" fmla="*/ 606653 h 2152650"/>
              <a:gd name="connsiteX5904" fmla="*/ 2544760 w 3600448"/>
              <a:gd name="connsiteY5904" fmla="*/ 606425 h 2152650"/>
              <a:gd name="connsiteX5905" fmla="*/ 2539204 w 3600448"/>
              <a:gd name="connsiteY5905" fmla="*/ 610393 h 2152650"/>
              <a:gd name="connsiteX5906" fmla="*/ 2537351 w 3600448"/>
              <a:gd name="connsiteY5906" fmla="*/ 610393 h 2152650"/>
              <a:gd name="connsiteX5907" fmla="*/ 2544760 w 3600448"/>
              <a:gd name="connsiteY5907" fmla="*/ 606425 h 2152650"/>
              <a:gd name="connsiteX5908" fmla="*/ 3217860 w 3600448"/>
              <a:gd name="connsiteY5908" fmla="*/ 592137 h 2152650"/>
              <a:gd name="connsiteX5909" fmla="*/ 3225798 w 3600448"/>
              <a:gd name="connsiteY5909" fmla="*/ 592137 h 2152650"/>
              <a:gd name="connsiteX5910" fmla="*/ 3217860 w 3600448"/>
              <a:gd name="connsiteY5910" fmla="*/ 598487 h 2152650"/>
              <a:gd name="connsiteX5911" fmla="*/ 1800796 w 3600448"/>
              <a:gd name="connsiteY5911" fmla="*/ 587490 h 2152650"/>
              <a:gd name="connsiteX5912" fmla="*/ 1808160 w 3600448"/>
              <a:gd name="connsiteY5912" fmla="*/ 591079 h 2152650"/>
              <a:gd name="connsiteX5913" fmla="*/ 1781771 w 3600448"/>
              <a:gd name="connsiteY5913" fmla="*/ 602191 h 2152650"/>
              <a:gd name="connsiteX5914" fmla="*/ 1777997 w 3600448"/>
              <a:gd name="connsiteY5914" fmla="*/ 594783 h 2152650"/>
              <a:gd name="connsiteX5915" fmla="*/ 1800796 w 3600448"/>
              <a:gd name="connsiteY5915" fmla="*/ 587490 h 2152650"/>
              <a:gd name="connsiteX5916" fmla="*/ 2224085 w 3600448"/>
              <a:gd name="connsiteY5916" fmla="*/ 584200 h 2152650"/>
              <a:gd name="connsiteX5917" fmla="*/ 2232022 w 3600448"/>
              <a:gd name="connsiteY5917" fmla="*/ 591343 h 2152650"/>
              <a:gd name="connsiteX5918" fmla="*/ 2224085 w 3600448"/>
              <a:gd name="connsiteY5918" fmla="*/ 584200 h 2152650"/>
              <a:gd name="connsiteX5919" fmla="*/ 2101054 w 3600448"/>
              <a:gd name="connsiteY5919" fmla="*/ 584200 h 2152650"/>
              <a:gd name="connsiteX5920" fmla="*/ 2120898 w 3600448"/>
              <a:gd name="connsiteY5920" fmla="*/ 584200 h 2152650"/>
              <a:gd name="connsiteX5921" fmla="*/ 2112960 w 3600448"/>
              <a:gd name="connsiteY5921" fmla="*/ 587375 h 2152650"/>
              <a:gd name="connsiteX5922" fmla="*/ 2101054 w 3600448"/>
              <a:gd name="connsiteY5922" fmla="*/ 584200 h 2152650"/>
              <a:gd name="connsiteX5923" fmla="*/ 2049990 w 3600448"/>
              <a:gd name="connsiteY5923" fmla="*/ 576791 h 2152650"/>
              <a:gd name="connsiteX5924" fmla="*/ 2035173 w 3600448"/>
              <a:gd name="connsiteY5924" fmla="*/ 595312 h 2152650"/>
              <a:gd name="connsiteX5925" fmla="*/ 2049990 w 3600448"/>
              <a:gd name="connsiteY5925" fmla="*/ 576791 h 2152650"/>
              <a:gd name="connsiteX5926" fmla="*/ 3057522 w 3600448"/>
              <a:gd name="connsiteY5926" fmla="*/ 573087 h 2152650"/>
              <a:gd name="connsiteX5927" fmla="*/ 3068635 w 3600448"/>
              <a:gd name="connsiteY5927" fmla="*/ 576262 h 2152650"/>
              <a:gd name="connsiteX5928" fmla="*/ 3060697 w 3600448"/>
              <a:gd name="connsiteY5928" fmla="*/ 576262 h 2152650"/>
              <a:gd name="connsiteX5929" fmla="*/ 1989452 w 3600448"/>
              <a:gd name="connsiteY5929" fmla="*/ 573087 h 2152650"/>
              <a:gd name="connsiteX5930" fmla="*/ 1985642 w 3600448"/>
              <a:gd name="connsiteY5930" fmla="*/ 581024 h 2152650"/>
              <a:gd name="connsiteX5931" fmla="*/ 1978022 w 3600448"/>
              <a:gd name="connsiteY5931" fmla="*/ 577055 h 2152650"/>
              <a:gd name="connsiteX5932" fmla="*/ 1989452 w 3600448"/>
              <a:gd name="connsiteY5932" fmla="*/ 573087 h 2152650"/>
              <a:gd name="connsiteX5933" fmla="*/ 3124515 w 3600448"/>
              <a:gd name="connsiteY5933" fmla="*/ 569458 h 2152650"/>
              <a:gd name="connsiteX5934" fmla="*/ 3129002 w 3600448"/>
              <a:gd name="connsiteY5934" fmla="*/ 570573 h 2152650"/>
              <a:gd name="connsiteX5935" fmla="*/ 3128166 w 3600448"/>
              <a:gd name="connsiteY5935" fmla="*/ 570904 h 2152650"/>
              <a:gd name="connsiteX5936" fmla="*/ 3124515 w 3600448"/>
              <a:gd name="connsiteY5936" fmla="*/ 569458 h 2152650"/>
              <a:gd name="connsiteX5937" fmla="*/ 1974847 w 3600448"/>
              <a:gd name="connsiteY5937" fmla="*/ 561975 h 2152650"/>
              <a:gd name="connsiteX5938" fmla="*/ 1982785 w 3600448"/>
              <a:gd name="connsiteY5938" fmla="*/ 565150 h 2152650"/>
              <a:gd name="connsiteX5939" fmla="*/ 1978022 w 3600448"/>
              <a:gd name="connsiteY5939" fmla="*/ 565150 h 2152650"/>
              <a:gd name="connsiteX5940" fmla="*/ 1960560 w 3600448"/>
              <a:gd name="connsiteY5940" fmla="*/ 558800 h 2152650"/>
              <a:gd name="connsiteX5941" fmla="*/ 1933572 w 3600448"/>
              <a:gd name="connsiteY5941" fmla="*/ 566208 h 2152650"/>
              <a:gd name="connsiteX5942" fmla="*/ 1960560 w 3600448"/>
              <a:gd name="connsiteY5942" fmla="*/ 558800 h 2152650"/>
              <a:gd name="connsiteX5943" fmla="*/ 3077048 w 3600448"/>
              <a:gd name="connsiteY5943" fmla="*/ 554037 h 2152650"/>
              <a:gd name="connsiteX5944" fmla="*/ 3091653 w 3600448"/>
              <a:gd name="connsiteY5944" fmla="*/ 554037 h 2152650"/>
              <a:gd name="connsiteX5945" fmla="*/ 3095305 w 3600448"/>
              <a:gd name="connsiteY5945" fmla="*/ 561748 h 2152650"/>
              <a:gd name="connsiteX5946" fmla="*/ 3102607 w 3600448"/>
              <a:gd name="connsiteY5946" fmla="*/ 554037 h 2152650"/>
              <a:gd name="connsiteX5947" fmla="*/ 3142771 w 3600448"/>
              <a:gd name="connsiteY5947" fmla="*/ 557892 h 2152650"/>
              <a:gd name="connsiteX5948" fmla="*/ 3135468 w 3600448"/>
              <a:gd name="connsiteY5948" fmla="*/ 565603 h 2152650"/>
              <a:gd name="connsiteX5949" fmla="*/ 3142771 w 3600448"/>
              <a:gd name="connsiteY5949" fmla="*/ 573313 h 2152650"/>
              <a:gd name="connsiteX5950" fmla="*/ 3132274 w 3600448"/>
              <a:gd name="connsiteY5950" fmla="*/ 571386 h 2152650"/>
              <a:gd name="connsiteX5951" fmla="*/ 3129002 w 3600448"/>
              <a:gd name="connsiteY5951" fmla="*/ 570573 h 2152650"/>
              <a:gd name="connsiteX5952" fmla="*/ 3131817 w 3600448"/>
              <a:gd name="connsiteY5952" fmla="*/ 569458 h 2152650"/>
              <a:gd name="connsiteX5953" fmla="*/ 3117212 w 3600448"/>
              <a:gd name="connsiteY5953" fmla="*/ 569458 h 2152650"/>
              <a:gd name="connsiteX5954" fmla="*/ 3120863 w 3600448"/>
              <a:gd name="connsiteY5954" fmla="*/ 581024 h 2152650"/>
              <a:gd name="connsiteX5955" fmla="*/ 3088002 w 3600448"/>
              <a:gd name="connsiteY5955" fmla="*/ 581024 h 2152650"/>
              <a:gd name="connsiteX5956" fmla="*/ 3084351 w 3600448"/>
              <a:gd name="connsiteY5956" fmla="*/ 569458 h 2152650"/>
              <a:gd name="connsiteX5957" fmla="*/ 3073397 w 3600448"/>
              <a:gd name="connsiteY5957" fmla="*/ 569458 h 2152650"/>
              <a:gd name="connsiteX5958" fmla="*/ 3077048 w 3600448"/>
              <a:gd name="connsiteY5958" fmla="*/ 554037 h 2152650"/>
              <a:gd name="connsiteX5959" fmla="*/ 2514598 w 3600448"/>
              <a:gd name="connsiteY5959" fmla="*/ 550862 h 2152650"/>
              <a:gd name="connsiteX5960" fmla="*/ 2514598 w 3600448"/>
              <a:gd name="connsiteY5960" fmla="*/ 561974 h 2152650"/>
              <a:gd name="connsiteX5961" fmla="*/ 2503485 w 3600448"/>
              <a:gd name="connsiteY5961" fmla="*/ 561974 h 2152650"/>
              <a:gd name="connsiteX5962" fmla="*/ 2514598 w 3600448"/>
              <a:gd name="connsiteY5962" fmla="*/ 550862 h 2152650"/>
              <a:gd name="connsiteX5963" fmla="*/ 2729089 w 3600448"/>
              <a:gd name="connsiteY5963" fmla="*/ 545182 h 2152650"/>
              <a:gd name="connsiteX5964" fmla="*/ 2723195 w 3600448"/>
              <a:gd name="connsiteY5964" fmla="*/ 554037 h 2152650"/>
              <a:gd name="connsiteX5965" fmla="*/ 2723195 w 3600448"/>
              <a:gd name="connsiteY5965" fmla="*/ 546629 h 2152650"/>
              <a:gd name="connsiteX5966" fmla="*/ 2729089 w 3600448"/>
              <a:gd name="connsiteY5966" fmla="*/ 545182 h 2152650"/>
              <a:gd name="connsiteX5967" fmla="*/ 2700335 w 3600448"/>
              <a:gd name="connsiteY5967" fmla="*/ 543485 h 2152650"/>
              <a:gd name="connsiteX5968" fmla="*/ 2711447 w 3600448"/>
              <a:gd name="connsiteY5968" fmla="*/ 550956 h 2152650"/>
              <a:gd name="connsiteX5969" fmla="*/ 2666997 w 3600448"/>
              <a:gd name="connsiteY5969" fmla="*/ 565897 h 2152650"/>
              <a:gd name="connsiteX5970" fmla="*/ 2681814 w 3600448"/>
              <a:gd name="connsiteY5970" fmla="*/ 562162 h 2152650"/>
              <a:gd name="connsiteX5971" fmla="*/ 2674405 w 3600448"/>
              <a:gd name="connsiteY5971" fmla="*/ 569632 h 2152650"/>
              <a:gd name="connsiteX5972" fmla="*/ 2652180 w 3600448"/>
              <a:gd name="connsiteY5972" fmla="*/ 573368 h 2152650"/>
              <a:gd name="connsiteX5973" fmla="*/ 2652180 w 3600448"/>
              <a:gd name="connsiteY5973" fmla="*/ 565897 h 2152650"/>
              <a:gd name="connsiteX5974" fmla="*/ 2566985 w 3600448"/>
              <a:gd name="connsiteY5974" fmla="*/ 595779 h 2152650"/>
              <a:gd name="connsiteX5975" fmla="*/ 2570689 w 3600448"/>
              <a:gd name="connsiteY5975" fmla="*/ 603250 h 2152650"/>
              <a:gd name="connsiteX5976" fmla="*/ 2555872 w 3600448"/>
              <a:gd name="connsiteY5976" fmla="*/ 603250 h 2152650"/>
              <a:gd name="connsiteX5977" fmla="*/ 2555872 w 3600448"/>
              <a:gd name="connsiteY5977" fmla="*/ 599515 h 2152650"/>
              <a:gd name="connsiteX5978" fmla="*/ 2607730 w 3600448"/>
              <a:gd name="connsiteY5978" fmla="*/ 565897 h 2152650"/>
              <a:gd name="connsiteX5979" fmla="*/ 2641068 w 3600448"/>
              <a:gd name="connsiteY5979" fmla="*/ 558426 h 2152650"/>
              <a:gd name="connsiteX5980" fmla="*/ 2670701 w 3600448"/>
              <a:gd name="connsiteY5980" fmla="*/ 547221 h 2152650"/>
              <a:gd name="connsiteX5981" fmla="*/ 2685518 w 3600448"/>
              <a:gd name="connsiteY5981" fmla="*/ 550956 h 2152650"/>
              <a:gd name="connsiteX5982" fmla="*/ 2700335 w 3600448"/>
              <a:gd name="connsiteY5982" fmla="*/ 543485 h 2152650"/>
              <a:gd name="connsiteX5983" fmla="*/ 2008435 w 3600448"/>
              <a:gd name="connsiteY5983" fmla="*/ 536575 h 2152650"/>
              <a:gd name="connsiteX5984" fmla="*/ 1997406 w 3600448"/>
              <a:gd name="connsiteY5984" fmla="*/ 540226 h 2152650"/>
              <a:gd name="connsiteX5985" fmla="*/ 2012112 w 3600448"/>
              <a:gd name="connsiteY5985" fmla="*/ 547529 h 2152650"/>
              <a:gd name="connsiteX5986" fmla="*/ 2019464 w 3600448"/>
              <a:gd name="connsiteY5986" fmla="*/ 536575 h 2152650"/>
              <a:gd name="connsiteX5987" fmla="*/ 2034169 w 3600448"/>
              <a:gd name="connsiteY5987" fmla="*/ 540226 h 2152650"/>
              <a:gd name="connsiteX5988" fmla="*/ 2026817 w 3600448"/>
              <a:gd name="connsiteY5988" fmla="*/ 540226 h 2152650"/>
              <a:gd name="connsiteX5989" fmla="*/ 2019464 w 3600448"/>
              <a:gd name="connsiteY5989" fmla="*/ 554831 h 2152650"/>
              <a:gd name="connsiteX5990" fmla="*/ 2030493 w 3600448"/>
              <a:gd name="connsiteY5990" fmla="*/ 551180 h 2152650"/>
              <a:gd name="connsiteX5991" fmla="*/ 2026817 w 3600448"/>
              <a:gd name="connsiteY5991" fmla="*/ 562133 h 2152650"/>
              <a:gd name="connsiteX5992" fmla="*/ 1993730 w 3600448"/>
              <a:gd name="connsiteY5992" fmla="*/ 573087 h 2152650"/>
              <a:gd name="connsiteX5993" fmla="*/ 2015788 w 3600448"/>
              <a:gd name="connsiteY5993" fmla="*/ 562133 h 2152650"/>
              <a:gd name="connsiteX5994" fmla="*/ 2015788 w 3600448"/>
              <a:gd name="connsiteY5994" fmla="*/ 554831 h 2152650"/>
              <a:gd name="connsiteX5995" fmla="*/ 2004759 w 3600448"/>
              <a:gd name="connsiteY5995" fmla="*/ 558482 h 2152650"/>
              <a:gd name="connsiteX5996" fmla="*/ 1997406 w 3600448"/>
              <a:gd name="connsiteY5996" fmla="*/ 554831 h 2152650"/>
              <a:gd name="connsiteX5997" fmla="*/ 2008435 w 3600448"/>
              <a:gd name="connsiteY5997" fmla="*/ 547529 h 2152650"/>
              <a:gd name="connsiteX5998" fmla="*/ 1971672 w 3600448"/>
              <a:gd name="connsiteY5998" fmla="*/ 558482 h 2152650"/>
              <a:gd name="connsiteX5999" fmla="*/ 2008435 w 3600448"/>
              <a:gd name="connsiteY5999" fmla="*/ 536575 h 2152650"/>
              <a:gd name="connsiteX6000" fmla="*/ 2760064 w 3600448"/>
              <a:gd name="connsiteY6000" fmla="*/ 534292 h 2152650"/>
              <a:gd name="connsiteX6001" fmla="*/ 2767010 w 3600448"/>
              <a:gd name="connsiteY6001" fmla="*/ 535780 h 2152650"/>
              <a:gd name="connsiteX6002" fmla="*/ 2755897 w 3600448"/>
              <a:gd name="connsiteY6002" fmla="*/ 535780 h 2152650"/>
              <a:gd name="connsiteX6003" fmla="*/ 2760064 w 3600448"/>
              <a:gd name="connsiteY6003" fmla="*/ 534292 h 2152650"/>
              <a:gd name="connsiteX6004" fmla="*/ 3075415 w 3600448"/>
              <a:gd name="connsiteY6004" fmla="*/ 531594 h 2152650"/>
              <a:gd name="connsiteX6005" fmla="*/ 3092547 w 3600448"/>
              <a:gd name="connsiteY6005" fmla="*/ 534333 h 2152650"/>
              <a:gd name="connsiteX6006" fmla="*/ 3097033 w 3600448"/>
              <a:gd name="connsiteY6006" fmla="*/ 533340 h 2152650"/>
              <a:gd name="connsiteX6007" fmla="*/ 3087685 w 3600448"/>
              <a:gd name="connsiteY6007" fmla="*/ 539750 h 2152650"/>
              <a:gd name="connsiteX6008" fmla="*/ 3076573 w 3600448"/>
              <a:gd name="connsiteY6008" fmla="*/ 535940 h 2152650"/>
              <a:gd name="connsiteX6009" fmla="*/ 3065460 w 3600448"/>
              <a:gd name="connsiteY6009" fmla="*/ 535940 h 2152650"/>
              <a:gd name="connsiteX6010" fmla="*/ 3075415 w 3600448"/>
              <a:gd name="connsiteY6010" fmla="*/ 531594 h 2152650"/>
              <a:gd name="connsiteX6011" fmla="*/ 3099808 w 3600448"/>
              <a:gd name="connsiteY6011" fmla="*/ 531437 h 2152650"/>
              <a:gd name="connsiteX6012" fmla="*/ 3102502 w 3600448"/>
              <a:gd name="connsiteY6012" fmla="*/ 532130 h 2152650"/>
              <a:gd name="connsiteX6013" fmla="*/ 3097033 w 3600448"/>
              <a:gd name="connsiteY6013" fmla="*/ 533340 h 2152650"/>
              <a:gd name="connsiteX6014" fmla="*/ 2614732 w 3600448"/>
              <a:gd name="connsiteY6014" fmla="*/ 528637 h 2152650"/>
              <a:gd name="connsiteX6015" fmla="*/ 2611068 w 3600448"/>
              <a:gd name="connsiteY6015" fmla="*/ 540067 h 2152650"/>
              <a:gd name="connsiteX6016" fmla="*/ 2600078 w 3600448"/>
              <a:gd name="connsiteY6016" fmla="*/ 540067 h 2152650"/>
              <a:gd name="connsiteX6017" fmla="*/ 2578097 w 3600448"/>
              <a:gd name="connsiteY6017" fmla="*/ 547687 h 2152650"/>
              <a:gd name="connsiteX6018" fmla="*/ 2603741 w 3600448"/>
              <a:gd name="connsiteY6018" fmla="*/ 536257 h 2152650"/>
              <a:gd name="connsiteX6019" fmla="*/ 2596414 w 3600448"/>
              <a:gd name="connsiteY6019" fmla="*/ 536257 h 2152650"/>
              <a:gd name="connsiteX6020" fmla="*/ 2614732 w 3600448"/>
              <a:gd name="connsiteY6020" fmla="*/ 528637 h 2152650"/>
              <a:gd name="connsiteX6021" fmla="*/ 2853495 w 3600448"/>
              <a:gd name="connsiteY6021" fmla="*/ 528149 h 2152650"/>
              <a:gd name="connsiteX6022" fmla="*/ 2856972 w 3600448"/>
              <a:gd name="connsiteY6022" fmla="*/ 528240 h 2152650"/>
              <a:gd name="connsiteX6023" fmla="*/ 2853247 w 3600448"/>
              <a:gd name="connsiteY6023" fmla="*/ 528240 h 2152650"/>
              <a:gd name="connsiteX6024" fmla="*/ 2555872 w 3600448"/>
              <a:gd name="connsiteY6024" fmla="*/ 527844 h 2152650"/>
              <a:gd name="connsiteX6025" fmla="*/ 2537111 w 3600448"/>
              <a:gd name="connsiteY6025" fmla="*/ 543718 h 2152650"/>
              <a:gd name="connsiteX6026" fmla="*/ 2525854 w 3600448"/>
              <a:gd name="connsiteY6026" fmla="*/ 539750 h 2152650"/>
              <a:gd name="connsiteX6027" fmla="*/ 2514597 w 3600448"/>
              <a:gd name="connsiteY6027" fmla="*/ 543718 h 2152650"/>
              <a:gd name="connsiteX6028" fmla="*/ 2555872 w 3600448"/>
              <a:gd name="connsiteY6028" fmla="*/ 527844 h 2152650"/>
              <a:gd name="connsiteX6029" fmla="*/ 2989057 w 3600448"/>
              <a:gd name="connsiteY6029" fmla="*/ 526222 h 2152650"/>
              <a:gd name="connsiteX6030" fmla="*/ 2994797 w 3600448"/>
              <a:gd name="connsiteY6030" fmla="*/ 531971 h 2152650"/>
              <a:gd name="connsiteX6031" fmla="*/ 2972447 w 3600448"/>
              <a:gd name="connsiteY6031" fmla="*/ 543163 h 2152650"/>
              <a:gd name="connsiteX6032" fmla="*/ 2972447 w 3600448"/>
              <a:gd name="connsiteY6032" fmla="*/ 539432 h 2152650"/>
              <a:gd name="connsiteX6033" fmla="*/ 2946372 w 3600448"/>
              <a:gd name="connsiteY6033" fmla="*/ 561816 h 2152650"/>
              <a:gd name="connsiteX6034" fmla="*/ 2983622 w 3600448"/>
              <a:gd name="connsiteY6034" fmla="*/ 558085 h 2152650"/>
              <a:gd name="connsiteX6035" fmla="*/ 2998522 w 3600448"/>
              <a:gd name="connsiteY6035" fmla="*/ 558085 h 2152650"/>
              <a:gd name="connsiteX6036" fmla="*/ 2994797 w 3600448"/>
              <a:gd name="connsiteY6036" fmla="*/ 569277 h 2152650"/>
              <a:gd name="connsiteX6037" fmla="*/ 3005972 w 3600448"/>
              <a:gd name="connsiteY6037" fmla="*/ 565547 h 2152650"/>
              <a:gd name="connsiteX6038" fmla="*/ 2991072 w 3600448"/>
              <a:gd name="connsiteY6038" fmla="*/ 576738 h 2152650"/>
              <a:gd name="connsiteX6039" fmla="*/ 2964997 w 3600448"/>
              <a:gd name="connsiteY6039" fmla="*/ 576738 h 2152650"/>
              <a:gd name="connsiteX6040" fmla="*/ 2883047 w 3600448"/>
              <a:gd name="connsiteY6040" fmla="*/ 602853 h 2152650"/>
              <a:gd name="connsiteX6041" fmla="*/ 2886772 w 3600448"/>
              <a:gd name="connsiteY6041" fmla="*/ 602853 h 2152650"/>
              <a:gd name="connsiteX6042" fmla="*/ 2856972 w 3600448"/>
              <a:gd name="connsiteY6042" fmla="*/ 610314 h 2152650"/>
              <a:gd name="connsiteX6043" fmla="*/ 2849522 w 3600448"/>
              <a:gd name="connsiteY6043" fmla="*/ 602853 h 2152650"/>
              <a:gd name="connsiteX6044" fmla="*/ 2838347 w 3600448"/>
              <a:gd name="connsiteY6044" fmla="*/ 610314 h 2152650"/>
              <a:gd name="connsiteX6045" fmla="*/ 2845797 w 3600448"/>
              <a:gd name="connsiteY6045" fmla="*/ 599122 h 2152650"/>
              <a:gd name="connsiteX6046" fmla="*/ 2789922 w 3600448"/>
              <a:gd name="connsiteY6046" fmla="*/ 621506 h 2152650"/>
              <a:gd name="connsiteX6047" fmla="*/ 2758492 w 3600448"/>
              <a:gd name="connsiteY6047" fmla="*/ 626752 h 2152650"/>
              <a:gd name="connsiteX6048" fmla="*/ 2749972 w 3600448"/>
              <a:gd name="connsiteY6048" fmla="*/ 625399 h 2152650"/>
              <a:gd name="connsiteX6049" fmla="*/ 2774929 w 3600448"/>
              <a:gd name="connsiteY6049" fmla="*/ 606653 h 2152650"/>
              <a:gd name="connsiteX6050" fmla="*/ 2786488 w 3600448"/>
              <a:gd name="connsiteY6050" fmla="*/ 606875 h 2152650"/>
              <a:gd name="connsiteX6051" fmla="*/ 2838347 w 3600448"/>
              <a:gd name="connsiteY6051" fmla="*/ 591661 h 2152650"/>
              <a:gd name="connsiteX6052" fmla="*/ 2845797 w 3600448"/>
              <a:gd name="connsiteY6052" fmla="*/ 580469 h 2152650"/>
              <a:gd name="connsiteX6053" fmla="*/ 2864422 w 3600448"/>
              <a:gd name="connsiteY6053" fmla="*/ 584200 h 2152650"/>
              <a:gd name="connsiteX6054" fmla="*/ 2860697 w 3600448"/>
              <a:gd name="connsiteY6054" fmla="*/ 591661 h 2152650"/>
              <a:gd name="connsiteX6055" fmla="*/ 2871872 w 3600448"/>
              <a:gd name="connsiteY6055" fmla="*/ 587930 h 2152650"/>
              <a:gd name="connsiteX6056" fmla="*/ 2868147 w 3600448"/>
              <a:gd name="connsiteY6056" fmla="*/ 580469 h 2152650"/>
              <a:gd name="connsiteX6057" fmla="*/ 2890497 w 3600448"/>
              <a:gd name="connsiteY6057" fmla="*/ 584200 h 2152650"/>
              <a:gd name="connsiteX6058" fmla="*/ 2897947 w 3600448"/>
              <a:gd name="connsiteY6058" fmla="*/ 576738 h 2152650"/>
              <a:gd name="connsiteX6059" fmla="*/ 2935197 w 3600448"/>
              <a:gd name="connsiteY6059" fmla="*/ 569277 h 2152650"/>
              <a:gd name="connsiteX6060" fmla="*/ 2901672 w 3600448"/>
              <a:gd name="connsiteY6060" fmla="*/ 561816 h 2152650"/>
              <a:gd name="connsiteX6061" fmla="*/ 2901672 w 3600448"/>
              <a:gd name="connsiteY6061" fmla="*/ 565547 h 2152650"/>
              <a:gd name="connsiteX6062" fmla="*/ 2856972 w 3600448"/>
              <a:gd name="connsiteY6062" fmla="*/ 576738 h 2152650"/>
              <a:gd name="connsiteX6063" fmla="*/ 2879322 w 3600448"/>
              <a:gd name="connsiteY6063" fmla="*/ 565547 h 2152650"/>
              <a:gd name="connsiteX6064" fmla="*/ 2875597 w 3600448"/>
              <a:gd name="connsiteY6064" fmla="*/ 561816 h 2152650"/>
              <a:gd name="connsiteX6065" fmla="*/ 2927747 w 3600448"/>
              <a:gd name="connsiteY6065" fmla="*/ 539432 h 2152650"/>
              <a:gd name="connsiteX6066" fmla="*/ 2920297 w 3600448"/>
              <a:gd name="connsiteY6066" fmla="*/ 531971 h 2152650"/>
              <a:gd name="connsiteX6067" fmla="*/ 2964997 w 3600448"/>
              <a:gd name="connsiteY6067" fmla="*/ 543163 h 2152650"/>
              <a:gd name="connsiteX6068" fmla="*/ 2972913 w 3600448"/>
              <a:gd name="connsiteY6068" fmla="*/ 531038 h 2152650"/>
              <a:gd name="connsiteX6069" fmla="*/ 3050643 w 3600448"/>
              <a:gd name="connsiteY6069" fmla="*/ 523875 h 2152650"/>
              <a:gd name="connsiteX6070" fmla="*/ 3065460 w 3600448"/>
              <a:gd name="connsiteY6070" fmla="*/ 528108 h 2152650"/>
              <a:gd name="connsiteX6071" fmla="*/ 3032122 w 3600448"/>
              <a:gd name="connsiteY6071" fmla="*/ 536575 h 2152650"/>
              <a:gd name="connsiteX6072" fmla="*/ 3050643 w 3600448"/>
              <a:gd name="connsiteY6072" fmla="*/ 523875 h 2152650"/>
              <a:gd name="connsiteX6073" fmla="*/ 2771161 w 3600448"/>
              <a:gd name="connsiteY6073" fmla="*/ 523863 h 2152650"/>
              <a:gd name="connsiteX6074" fmla="*/ 2771297 w 3600448"/>
              <a:gd name="connsiteY6074" fmla="*/ 524510 h 2152650"/>
              <a:gd name="connsiteX6075" fmla="*/ 2763847 w 3600448"/>
              <a:gd name="connsiteY6075" fmla="*/ 524510 h 2152650"/>
              <a:gd name="connsiteX6076" fmla="*/ 2994421 w 3600448"/>
              <a:gd name="connsiteY6076" fmla="*/ 523756 h 2152650"/>
              <a:gd name="connsiteX6077" fmla="*/ 2994797 w 3600448"/>
              <a:gd name="connsiteY6077" fmla="*/ 524510 h 2152650"/>
              <a:gd name="connsiteX6078" fmla="*/ 2989057 w 3600448"/>
              <a:gd name="connsiteY6078" fmla="*/ 526222 h 2152650"/>
              <a:gd name="connsiteX6079" fmla="*/ 2987347 w 3600448"/>
              <a:gd name="connsiteY6079" fmla="*/ 524510 h 2152650"/>
              <a:gd name="connsiteX6080" fmla="*/ 3098798 w 3600448"/>
              <a:gd name="connsiteY6080" fmla="*/ 520700 h 2152650"/>
              <a:gd name="connsiteX6081" fmla="*/ 3109910 w 3600448"/>
              <a:gd name="connsiteY6081" fmla="*/ 524510 h 2152650"/>
              <a:gd name="connsiteX6082" fmla="*/ 3107132 w 3600448"/>
              <a:gd name="connsiteY6082" fmla="*/ 526415 h 2152650"/>
              <a:gd name="connsiteX6083" fmla="*/ 3099808 w 3600448"/>
              <a:gd name="connsiteY6083" fmla="*/ 531437 h 2152650"/>
              <a:gd name="connsiteX6084" fmla="*/ 3087685 w 3600448"/>
              <a:gd name="connsiteY6084" fmla="*/ 528320 h 2152650"/>
              <a:gd name="connsiteX6085" fmla="*/ 3098798 w 3600448"/>
              <a:gd name="connsiteY6085" fmla="*/ 520700 h 2152650"/>
              <a:gd name="connsiteX6086" fmla="*/ 2763835 w 3600448"/>
              <a:gd name="connsiteY6086" fmla="*/ 520700 h 2152650"/>
              <a:gd name="connsiteX6087" fmla="*/ 2752723 w 3600448"/>
              <a:gd name="connsiteY6087" fmla="*/ 528637 h 2152650"/>
              <a:gd name="connsiteX6088" fmla="*/ 2744785 w 3600448"/>
              <a:gd name="connsiteY6088" fmla="*/ 523875 h 2152650"/>
              <a:gd name="connsiteX6089" fmla="*/ 2071050 w 3600448"/>
              <a:gd name="connsiteY6089" fmla="*/ 519377 h 2152650"/>
              <a:gd name="connsiteX6090" fmla="*/ 2075812 w 3600448"/>
              <a:gd name="connsiteY6090" fmla="*/ 521229 h 2152650"/>
              <a:gd name="connsiteX6091" fmla="*/ 2075812 w 3600448"/>
              <a:gd name="connsiteY6091" fmla="*/ 528637 h 2152650"/>
              <a:gd name="connsiteX6092" fmla="*/ 2060572 w 3600448"/>
              <a:gd name="connsiteY6092" fmla="*/ 528637 h 2152650"/>
              <a:gd name="connsiteX6093" fmla="*/ 2071050 w 3600448"/>
              <a:gd name="connsiteY6093" fmla="*/ 519377 h 2152650"/>
              <a:gd name="connsiteX6094" fmla="*/ 2294887 w 3600448"/>
              <a:gd name="connsiteY6094" fmla="*/ 517525 h 2152650"/>
              <a:gd name="connsiteX6095" fmla="*/ 2287267 w 3600448"/>
              <a:gd name="connsiteY6095" fmla="*/ 524933 h 2152650"/>
              <a:gd name="connsiteX6096" fmla="*/ 2283457 w 3600448"/>
              <a:gd name="connsiteY6096" fmla="*/ 521229 h 2152650"/>
              <a:gd name="connsiteX6097" fmla="*/ 2294887 w 3600448"/>
              <a:gd name="connsiteY6097" fmla="*/ 517525 h 2152650"/>
              <a:gd name="connsiteX6098" fmla="*/ 2551705 w 3600448"/>
              <a:gd name="connsiteY6098" fmla="*/ 512762 h 2152650"/>
              <a:gd name="connsiteX6099" fmla="*/ 2578098 w 3600448"/>
              <a:gd name="connsiteY6099" fmla="*/ 523874 h 2152650"/>
              <a:gd name="connsiteX6100" fmla="*/ 2570557 w 3600448"/>
              <a:gd name="connsiteY6100" fmla="*/ 523874 h 2152650"/>
              <a:gd name="connsiteX6101" fmla="*/ 2551705 w 3600448"/>
              <a:gd name="connsiteY6101" fmla="*/ 512762 h 2152650"/>
              <a:gd name="connsiteX6102" fmla="*/ 3009697 w 3600448"/>
              <a:gd name="connsiteY6102" fmla="*/ 509587 h 2152650"/>
              <a:gd name="connsiteX6103" fmla="*/ 3008864 w 3600448"/>
              <a:gd name="connsiteY6103" fmla="*/ 511256 h 2152650"/>
              <a:gd name="connsiteX6104" fmla="*/ 3007835 w 3600448"/>
              <a:gd name="connsiteY6104" fmla="*/ 511220 h 2152650"/>
              <a:gd name="connsiteX6105" fmla="*/ 3009697 w 3600448"/>
              <a:gd name="connsiteY6105" fmla="*/ 509587 h 2152650"/>
              <a:gd name="connsiteX6106" fmla="*/ 2451098 w 3600448"/>
              <a:gd name="connsiteY6106" fmla="*/ 505619 h 2152650"/>
              <a:gd name="connsiteX6107" fmla="*/ 2420935 w 3600448"/>
              <a:gd name="connsiteY6107" fmla="*/ 513556 h 2152650"/>
              <a:gd name="connsiteX6108" fmla="*/ 2451098 w 3600448"/>
              <a:gd name="connsiteY6108" fmla="*/ 505619 h 2152650"/>
              <a:gd name="connsiteX6109" fmla="*/ 2353045 w 3600448"/>
              <a:gd name="connsiteY6109" fmla="*/ 503568 h 2152650"/>
              <a:gd name="connsiteX6110" fmla="*/ 2365769 w 3600448"/>
              <a:gd name="connsiteY6110" fmla="*/ 505883 h 2152650"/>
              <a:gd name="connsiteX6111" fmla="*/ 2373310 w 3600448"/>
              <a:gd name="connsiteY6111" fmla="*/ 509587 h 2152650"/>
              <a:gd name="connsiteX6112" fmla="*/ 2346918 w 3600448"/>
              <a:gd name="connsiteY6112" fmla="*/ 520700 h 2152650"/>
              <a:gd name="connsiteX6113" fmla="*/ 2312985 w 3600448"/>
              <a:gd name="connsiteY6113" fmla="*/ 524404 h 2152650"/>
              <a:gd name="connsiteX6114" fmla="*/ 2331837 w 3600448"/>
              <a:gd name="connsiteY6114" fmla="*/ 509587 h 2152650"/>
              <a:gd name="connsiteX6115" fmla="*/ 2353045 w 3600448"/>
              <a:gd name="connsiteY6115" fmla="*/ 503568 h 2152650"/>
              <a:gd name="connsiteX6116" fmla="*/ 3028970 w 3600448"/>
              <a:gd name="connsiteY6116" fmla="*/ 499044 h 2152650"/>
              <a:gd name="connsiteX6117" fmla="*/ 3032047 w 3600448"/>
              <a:gd name="connsiteY6117" fmla="*/ 502126 h 2152650"/>
              <a:gd name="connsiteX6118" fmla="*/ 3017147 w 3600448"/>
              <a:gd name="connsiteY6118" fmla="*/ 502126 h 2152650"/>
              <a:gd name="connsiteX6119" fmla="*/ 3023200 w 3600448"/>
              <a:gd name="connsiteY6119" fmla="*/ 500261 h 2152650"/>
              <a:gd name="connsiteX6120" fmla="*/ 3028322 w 3600448"/>
              <a:gd name="connsiteY6120" fmla="*/ 498395 h 2152650"/>
              <a:gd name="connsiteX6121" fmla="*/ 3032047 w 3600448"/>
              <a:gd name="connsiteY6121" fmla="*/ 498395 h 2152650"/>
              <a:gd name="connsiteX6122" fmla="*/ 3028970 w 3600448"/>
              <a:gd name="connsiteY6122" fmla="*/ 499044 h 2152650"/>
              <a:gd name="connsiteX6123" fmla="*/ 1848799 w 3600448"/>
              <a:gd name="connsiteY6123" fmla="*/ 498157 h 2152650"/>
              <a:gd name="connsiteX6124" fmla="*/ 1844989 w 3600448"/>
              <a:gd name="connsiteY6124" fmla="*/ 501967 h 2152650"/>
              <a:gd name="connsiteX6125" fmla="*/ 1844735 w 3600448"/>
              <a:gd name="connsiteY6125" fmla="*/ 501713 h 2152650"/>
              <a:gd name="connsiteX6126" fmla="*/ 2432338 w 3600448"/>
              <a:gd name="connsiteY6126" fmla="*/ 495456 h 2152650"/>
              <a:gd name="connsiteX6127" fmla="*/ 2432682 w 3600448"/>
              <a:gd name="connsiteY6127" fmla="*/ 495994 h 2152650"/>
              <a:gd name="connsiteX6128" fmla="*/ 2425697 w 3600448"/>
              <a:gd name="connsiteY6128" fmla="*/ 498474 h 2152650"/>
              <a:gd name="connsiteX6129" fmla="*/ 1896530 w 3600448"/>
              <a:gd name="connsiteY6129" fmla="*/ 494665 h 2152650"/>
              <a:gd name="connsiteX6130" fmla="*/ 1900235 w 3600448"/>
              <a:gd name="connsiteY6130" fmla="*/ 494665 h 2152650"/>
              <a:gd name="connsiteX6131" fmla="*/ 1892826 w 3600448"/>
              <a:gd name="connsiteY6131" fmla="*/ 498475 h 2152650"/>
              <a:gd name="connsiteX6132" fmla="*/ 1896530 w 3600448"/>
              <a:gd name="connsiteY6132" fmla="*/ 494665 h 2152650"/>
              <a:gd name="connsiteX6133" fmla="*/ 2429190 w 3600448"/>
              <a:gd name="connsiteY6133" fmla="*/ 490537 h 2152650"/>
              <a:gd name="connsiteX6134" fmla="*/ 2443160 w 3600448"/>
              <a:gd name="connsiteY6134" fmla="*/ 490537 h 2152650"/>
              <a:gd name="connsiteX6135" fmla="*/ 2434429 w 3600448"/>
              <a:gd name="connsiteY6135" fmla="*/ 494505 h 2152650"/>
              <a:gd name="connsiteX6136" fmla="*/ 2432338 w 3600448"/>
              <a:gd name="connsiteY6136" fmla="*/ 495456 h 2152650"/>
              <a:gd name="connsiteX6137" fmla="*/ 1844989 w 3600448"/>
              <a:gd name="connsiteY6137" fmla="*/ 490537 h 2152650"/>
              <a:gd name="connsiteX6138" fmla="*/ 1840703 w 3600448"/>
              <a:gd name="connsiteY6138" fmla="*/ 497681 h 2152650"/>
              <a:gd name="connsiteX6139" fmla="*/ 1844735 w 3600448"/>
              <a:gd name="connsiteY6139" fmla="*/ 501713 h 2152650"/>
              <a:gd name="connsiteX6140" fmla="*/ 1837369 w 3600448"/>
              <a:gd name="connsiteY6140" fmla="*/ 508158 h 2152650"/>
              <a:gd name="connsiteX6141" fmla="*/ 1814509 w 3600448"/>
              <a:gd name="connsiteY6141" fmla="*/ 509587 h 2152650"/>
              <a:gd name="connsiteX6142" fmla="*/ 1818319 w 3600448"/>
              <a:gd name="connsiteY6142" fmla="*/ 505777 h 2152650"/>
              <a:gd name="connsiteX6143" fmla="*/ 1818319 w 3600448"/>
              <a:gd name="connsiteY6143" fmla="*/ 498157 h 2152650"/>
              <a:gd name="connsiteX6144" fmla="*/ 1844989 w 3600448"/>
              <a:gd name="connsiteY6144" fmla="*/ 490537 h 2152650"/>
              <a:gd name="connsiteX6145" fmla="*/ 2797172 w 3600448"/>
              <a:gd name="connsiteY6145" fmla="*/ 487362 h 2152650"/>
              <a:gd name="connsiteX6146" fmla="*/ 2778122 w 3600448"/>
              <a:gd name="connsiteY6146" fmla="*/ 491066 h 2152650"/>
              <a:gd name="connsiteX6147" fmla="*/ 2797172 w 3600448"/>
              <a:gd name="connsiteY6147" fmla="*/ 487362 h 2152650"/>
              <a:gd name="connsiteX6148" fmla="*/ 2132010 w 3600448"/>
              <a:gd name="connsiteY6148" fmla="*/ 487362 h 2152650"/>
              <a:gd name="connsiteX6149" fmla="*/ 2132010 w 3600448"/>
              <a:gd name="connsiteY6149" fmla="*/ 490537 h 2152650"/>
              <a:gd name="connsiteX6150" fmla="*/ 2124072 w 3600448"/>
              <a:gd name="connsiteY6150" fmla="*/ 495299 h 2152650"/>
              <a:gd name="connsiteX6151" fmla="*/ 2120897 w 3600448"/>
              <a:gd name="connsiteY6151" fmla="*/ 495299 h 2152650"/>
              <a:gd name="connsiteX6152" fmla="*/ 2269532 w 3600448"/>
              <a:gd name="connsiteY6152" fmla="*/ 487156 h 2152650"/>
              <a:gd name="connsiteX6153" fmla="*/ 2268593 w 3600448"/>
              <a:gd name="connsiteY6153" fmla="*/ 488296 h 2152650"/>
              <a:gd name="connsiteX6154" fmla="*/ 2261980 w 3600448"/>
              <a:gd name="connsiteY6154" fmla="*/ 487891 h 2152650"/>
              <a:gd name="connsiteX6155" fmla="*/ 2492306 w 3600448"/>
              <a:gd name="connsiteY6155" fmla="*/ 483054 h 2152650"/>
              <a:gd name="connsiteX6156" fmla="*/ 2499699 w 3600448"/>
              <a:gd name="connsiteY6156" fmla="*/ 487589 h 2152650"/>
              <a:gd name="connsiteX6157" fmla="*/ 2488343 w 3600448"/>
              <a:gd name="connsiteY6157" fmla="*/ 487589 h 2152650"/>
              <a:gd name="connsiteX6158" fmla="*/ 2495914 w 3600448"/>
              <a:gd name="connsiteY6158" fmla="*/ 491218 h 2152650"/>
              <a:gd name="connsiteX6159" fmla="*/ 2484557 w 3600448"/>
              <a:gd name="connsiteY6159" fmla="*/ 502104 h 2152650"/>
              <a:gd name="connsiteX6160" fmla="*/ 2492128 w 3600448"/>
              <a:gd name="connsiteY6160" fmla="*/ 502104 h 2152650"/>
              <a:gd name="connsiteX6161" fmla="*/ 2476986 w 3600448"/>
              <a:gd name="connsiteY6161" fmla="*/ 516618 h 2152650"/>
              <a:gd name="connsiteX6162" fmla="*/ 2454272 w 3600448"/>
              <a:gd name="connsiteY6162" fmla="*/ 509361 h 2152650"/>
              <a:gd name="connsiteX6163" fmla="*/ 2469415 w 3600448"/>
              <a:gd name="connsiteY6163" fmla="*/ 491218 h 2152650"/>
              <a:gd name="connsiteX6164" fmla="*/ 2492306 w 3600448"/>
              <a:gd name="connsiteY6164" fmla="*/ 483054 h 2152650"/>
              <a:gd name="connsiteX6165" fmla="*/ 1881714 w 3600448"/>
              <a:gd name="connsiteY6165" fmla="*/ 480854 h 2152650"/>
              <a:gd name="connsiteX6166" fmla="*/ 1896530 w 3600448"/>
              <a:gd name="connsiteY6166" fmla="*/ 483235 h 2152650"/>
              <a:gd name="connsiteX6167" fmla="*/ 1893606 w 3600448"/>
              <a:gd name="connsiteY6167" fmla="*/ 486243 h 2152650"/>
              <a:gd name="connsiteX6168" fmla="*/ 1885418 w 3600448"/>
              <a:gd name="connsiteY6168" fmla="*/ 483235 h 2152650"/>
              <a:gd name="connsiteX6169" fmla="*/ 1892826 w 3600448"/>
              <a:gd name="connsiteY6169" fmla="*/ 487045 h 2152650"/>
              <a:gd name="connsiteX6170" fmla="*/ 1893606 w 3600448"/>
              <a:gd name="connsiteY6170" fmla="*/ 486243 h 2152650"/>
              <a:gd name="connsiteX6171" fmla="*/ 1898382 w 3600448"/>
              <a:gd name="connsiteY6171" fmla="*/ 487997 h 2152650"/>
              <a:gd name="connsiteX6172" fmla="*/ 1911347 w 3600448"/>
              <a:gd name="connsiteY6172" fmla="*/ 487045 h 2152650"/>
              <a:gd name="connsiteX6173" fmla="*/ 1896530 w 3600448"/>
              <a:gd name="connsiteY6173" fmla="*/ 494665 h 2152650"/>
              <a:gd name="connsiteX6174" fmla="*/ 1885418 w 3600448"/>
              <a:gd name="connsiteY6174" fmla="*/ 487045 h 2152650"/>
              <a:gd name="connsiteX6175" fmla="*/ 1878010 w 3600448"/>
              <a:gd name="connsiteY6175" fmla="*/ 494665 h 2152650"/>
              <a:gd name="connsiteX6176" fmla="*/ 1866897 w 3600448"/>
              <a:gd name="connsiteY6176" fmla="*/ 487045 h 2152650"/>
              <a:gd name="connsiteX6177" fmla="*/ 1881714 w 3600448"/>
              <a:gd name="connsiteY6177" fmla="*/ 480854 h 2152650"/>
              <a:gd name="connsiteX6178" fmla="*/ 2212973 w 3600448"/>
              <a:gd name="connsiteY6178" fmla="*/ 473075 h 2152650"/>
              <a:gd name="connsiteX6179" fmla="*/ 2202257 w 3600448"/>
              <a:gd name="connsiteY6179" fmla="*/ 480483 h 2152650"/>
              <a:gd name="connsiteX6180" fmla="*/ 2198685 w 3600448"/>
              <a:gd name="connsiteY6180" fmla="*/ 480483 h 2152650"/>
              <a:gd name="connsiteX6181" fmla="*/ 2212973 w 3600448"/>
              <a:gd name="connsiteY6181" fmla="*/ 473075 h 2152650"/>
              <a:gd name="connsiteX6182" fmla="*/ 3172881 w 3600448"/>
              <a:gd name="connsiteY6182" fmla="*/ 472757 h 2152650"/>
              <a:gd name="connsiteX6183" fmla="*/ 3170103 w 3600448"/>
              <a:gd name="connsiteY6183" fmla="*/ 476091 h 2152650"/>
              <a:gd name="connsiteX6184" fmla="*/ 3166213 w 3600448"/>
              <a:gd name="connsiteY6184" fmla="*/ 476313 h 2152650"/>
              <a:gd name="connsiteX6185" fmla="*/ 2790161 w 3600448"/>
              <a:gd name="connsiteY6185" fmla="*/ 468312 h 2152650"/>
              <a:gd name="connsiteX6186" fmla="*/ 2805110 w 3600448"/>
              <a:gd name="connsiteY6186" fmla="*/ 468312 h 2152650"/>
              <a:gd name="connsiteX6187" fmla="*/ 2801373 w 3600448"/>
              <a:gd name="connsiteY6187" fmla="*/ 483431 h 2152650"/>
              <a:gd name="connsiteX6188" fmla="*/ 2760263 w 3600448"/>
              <a:gd name="connsiteY6188" fmla="*/ 490991 h 2152650"/>
              <a:gd name="connsiteX6189" fmla="*/ 2764000 w 3600448"/>
              <a:gd name="connsiteY6189" fmla="*/ 498550 h 2152650"/>
              <a:gd name="connsiteX6190" fmla="*/ 2730365 w 3600448"/>
              <a:gd name="connsiteY6190" fmla="*/ 513669 h 2152650"/>
              <a:gd name="connsiteX6191" fmla="*/ 2715416 w 3600448"/>
              <a:gd name="connsiteY6191" fmla="*/ 517449 h 2152650"/>
              <a:gd name="connsiteX6192" fmla="*/ 2726628 w 3600448"/>
              <a:gd name="connsiteY6192" fmla="*/ 532568 h 2152650"/>
              <a:gd name="connsiteX6193" fmla="*/ 2741577 w 3600448"/>
              <a:gd name="connsiteY6193" fmla="*/ 528788 h 2152650"/>
              <a:gd name="connsiteX6194" fmla="*/ 2726628 w 3600448"/>
              <a:gd name="connsiteY6194" fmla="*/ 540127 h 2152650"/>
              <a:gd name="connsiteX6195" fmla="*/ 2678044 w 3600448"/>
              <a:gd name="connsiteY6195" fmla="*/ 543907 h 2152650"/>
              <a:gd name="connsiteX6196" fmla="*/ 2696730 w 3600448"/>
              <a:gd name="connsiteY6196" fmla="*/ 528788 h 2152650"/>
              <a:gd name="connsiteX6197" fmla="*/ 2707942 w 3600448"/>
              <a:gd name="connsiteY6197" fmla="*/ 528788 h 2152650"/>
              <a:gd name="connsiteX6198" fmla="*/ 2700467 w 3600448"/>
              <a:gd name="connsiteY6198" fmla="*/ 517449 h 2152650"/>
              <a:gd name="connsiteX6199" fmla="*/ 2689255 w 3600448"/>
              <a:gd name="connsiteY6199" fmla="*/ 528788 h 2152650"/>
              <a:gd name="connsiteX6200" fmla="*/ 2689255 w 3600448"/>
              <a:gd name="connsiteY6200" fmla="*/ 525008 h 2152650"/>
              <a:gd name="connsiteX6201" fmla="*/ 2670569 w 3600448"/>
              <a:gd name="connsiteY6201" fmla="*/ 528788 h 2152650"/>
              <a:gd name="connsiteX6202" fmla="*/ 2625722 w 3600448"/>
              <a:gd name="connsiteY6202" fmla="*/ 521229 h 2152650"/>
              <a:gd name="connsiteX6203" fmla="*/ 2663095 w 3600448"/>
              <a:gd name="connsiteY6203" fmla="*/ 509889 h 2152650"/>
              <a:gd name="connsiteX6204" fmla="*/ 2674306 w 3600448"/>
              <a:gd name="connsiteY6204" fmla="*/ 490991 h 2152650"/>
              <a:gd name="connsiteX6205" fmla="*/ 2692993 w 3600448"/>
              <a:gd name="connsiteY6205" fmla="*/ 490991 h 2152650"/>
              <a:gd name="connsiteX6206" fmla="*/ 2681781 w 3600448"/>
              <a:gd name="connsiteY6206" fmla="*/ 494770 h 2152650"/>
              <a:gd name="connsiteX6207" fmla="*/ 2685518 w 3600448"/>
              <a:gd name="connsiteY6207" fmla="*/ 509889 h 2152650"/>
              <a:gd name="connsiteX6208" fmla="*/ 2700467 w 3600448"/>
              <a:gd name="connsiteY6208" fmla="*/ 506110 h 2152650"/>
              <a:gd name="connsiteX6209" fmla="*/ 2696730 w 3600448"/>
              <a:gd name="connsiteY6209" fmla="*/ 498550 h 2152650"/>
              <a:gd name="connsiteX6210" fmla="*/ 2704204 w 3600448"/>
              <a:gd name="connsiteY6210" fmla="*/ 502330 h 2152650"/>
              <a:gd name="connsiteX6211" fmla="*/ 2692993 w 3600448"/>
              <a:gd name="connsiteY6211" fmla="*/ 494770 h 2152650"/>
              <a:gd name="connsiteX6212" fmla="*/ 2707942 w 3600448"/>
              <a:gd name="connsiteY6212" fmla="*/ 483431 h 2152650"/>
              <a:gd name="connsiteX6213" fmla="*/ 2741577 w 3600448"/>
              <a:gd name="connsiteY6213" fmla="*/ 487211 h 2152650"/>
              <a:gd name="connsiteX6214" fmla="*/ 2741577 w 3600448"/>
              <a:gd name="connsiteY6214" fmla="*/ 483431 h 2152650"/>
              <a:gd name="connsiteX6215" fmla="*/ 2752789 w 3600448"/>
              <a:gd name="connsiteY6215" fmla="*/ 490991 h 2152650"/>
              <a:gd name="connsiteX6216" fmla="*/ 2760263 w 3600448"/>
              <a:gd name="connsiteY6216" fmla="*/ 475871 h 2152650"/>
              <a:gd name="connsiteX6217" fmla="*/ 2767738 w 3600448"/>
              <a:gd name="connsiteY6217" fmla="*/ 483431 h 2152650"/>
              <a:gd name="connsiteX6218" fmla="*/ 2771475 w 3600448"/>
              <a:gd name="connsiteY6218" fmla="*/ 479651 h 2152650"/>
              <a:gd name="connsiteX6219" fmla="*/ 2782687 w 3600448"/>
              <a:gd name="connsiteY6219" fmla="*/ 475871 h 2152650"/>
              <a:gd name="connsiteX6220" fmla="*/ 2778949 w 3600448"/>
              <a:gd name="connsiteY6220" fmla="*/ 472092 h 2152650"/>
              <a:gd name="connsiteX6221" fmla="*/ 2793898 w 3600448"/>
              <a:gd name="connsiteY6221" fmla="*/ 472092 h 2152650"/>
              <a:gd name="connsiteX6222" fmla="*/ 2790161 w 3600448"/>
              <a:gd name="connsiteY6222" fmla="*/ 468312 h 2152650"/>
              <a:gd name="connsiteX6223" fmla="*/ 2555873 w 3600448"/>
              <a:gd name="connsiteY6223" fmla="*/ 468312 h 2152650"/>
              <a:gd name="connsiteX6224" fmla="*/ 2528885 w 3600448"/>
              <a:gd name="connsiteY6224" fmla="*/ 484187 h 2152650"/>
              <a:gd name="connsiteX6225" fmla="*/ 2555873 w 3600448"/>
              <a:gd name="connsiteY6225" fmla="*/ 468312 h 2152650"/>
              <a:gd name="connsiteX6226" fmla="*/ 3165472 w 3600448"/>
              <a:gd name="connsiteY6226" fmla="*/ 465137 h 2152650"/>
              <a:gd name="connsiteX6227" fmla="*/ 3161768 w 3600448"/>
              <a:gd name="connsiteY6227" fmla="*/ 476567 h 2152650"/>
              <a:gd name="connsiteX6228" fmla="*/ 3166213 w 3600448"/>
              <a:gd name="connsiteY6228" fmla="*/ 476313 h 2152650"/>
              <a:gd name="connsiteX6229" fmla="*/ 3160379 w 3600448"/>
              <a:gd name="connsiteY6229" fmla="*/ 479424 h 2152650"/>
              <a:gd name="connsiteX6230" fmla="*/ 3150656 w 3600448"/>
              <a:gd name="connsiteY6230" fmla="*/ 480377 h 2152650"/>
              <a:gd name="connsiteX6231" fmla="*/ 3150656 w 3600448"/>
              <a:gd name="connsiteY6231" fmla="*/ 468947 h 2152650"/>
              <a:gd name="connsiteX6232" fmla="*/ 3165472 w 3600448"/>
              <a:gd name="connsiteY6232" fmla="*/ 465137 h 2152650"/>
              <a:gd name="connsiteX6233" fmla="*/ 2484964 w 3600448"/>
              <a:gd name="connsiteY6233" fmla="*/ 465137 h 2152650"/>
              <a:gd name="connsiteX6234" fmla="*/ 2488669 w 3600448"/>
              <a:gd name="connsiteY6234" fmla="*/ 465137 h 2152650"/>
              <a:gd name="connsiteX6235" fmla="*/ 2481260 w 3600448"/>
              <a:gd name="connsiteY6235" fmla="*/ 476249 h 2152650"/>
              <a:gd name="connsiteX6236" fmla="*/ 2484964 w 3600448"/>
              <a:gd name="connsiteY6236" fmla="*/ 465137 h 2152650"/>
              <a:gd name="connsiteX6237" fmla="*/ 2478085 w 3600448"/>
              <a:gd name="connsiteY6237" fmla="*/ 465137 h 2152650"/>
              <a:gd name="connsiteX6238" fmla="*/ 2478085 w 3600448"/>
              <a:gd name="connsiteY6238" fmla="*/ 469105 h 2152650"/>
              <a:gd name="connsiteX6239" fmla="*/ 2470147 w 3600448"/>
              <a:gd name="connsiteY6239" fmla="*/ 473074 h 2152650"/>
              <a:gd name="connsiteX6240" fmla="*/ 2478085 w 3600448"/>
              <a:gd name="connsiteY6240" fmla="*/ 465137 h 2152650"/>
              <a:gd name="connsiteX6241" fmla="*/ 2815694 w 3600448"/>
              <a:gd name="connsiteY6241" fmla="*/ 461645 h 2152650"/>
              <a:gd name="connsiteX6242" fmla="*/ 2811989 w 3600448"/>
              <a:gd name="connsiteY6242" fmla="*/ 473075 h 2152650"/>
              <a:gd name="connsiteX6243" fmla="*/ 2815694 w 3600448"/>
              <a:gd name="connsiteY6243" fmla="*/ 461645 h 2152650"/>
              <a:gd name="connsiteX6244" fmla="*/ 2417760 w 3600448"/>
              <a:gd name="connsiteY6244" fmla="*/ 461645 h 2152650"/>
              <a:gd name="connsiteX6245" fmla="*/ 2417760 w 3600448"/>
              <a:gd name="connsiteY6245" fmla="*/ 473075 h 2152650"/>
              <a:gd name="connsiteX6246" fmla="*/ 2357476 w 3600448"/>
              <a:gd name="connsiteY6246" fmla="*/ 457252 h 2152650"/>
              <a:gd name="connsiteX6247" fmla="*/ 2388608 w 3600448"/>
              <a:gd name="connsiteY6247" fmla="*/ 468609 h 2152650"/>
              <a:gd name="connsiteX6248" fmla="*/ 2351085 w 3600448"/>
              <a:gd name="connsiteY6248" fmla="*/ 490636 h 2152650"/>
              <a:gd name="connsiteX6249" fmla="*/ 2351085 w 3600448"/>
              <a:gd name="connsiteY6249" fmla="*/ 497978 h 2152650"/>
              <a:gd name="connsiteX6250" fmla="*/ 2339828 w 3600448"/>
              <a:gd name="connsiteY6250" fmla="*/ 501649 h 2152650"/>
              <a:gd name="connsiteX6251" fmla="*/ 2324819 w 3600448"/>
              <a:gd name="connsiteY6251" fmla="*/ 497978 h 2152650"/>
              <a:gd name="connsiteX6252" fmla="*/ 2328571 w 3600448"/>
              <a:gd name="connsiteY6252" fmla="*/ 501649 h 2152650"/>
              <a:gd name="connsiteX6253" fmla="*/ 2313562 w 3600448"/>
              <a:gd name="connsiteY6253" fmla="*/ 501649 h 2152650"/>
              <a:gd name="connsiteX6254" fmla="*/ 2309810 w 3600448"/>
              <a:gd name="connsiteY6254" fmla="*/ 490636 h 2152650"/>
              <a:gd name="connsiteX6255" fmla="*/ 2328571 w 3600448"/>
              <a:gd name="connsiteY6255" fmla="*/ 490636 h 2152650"/>
              <a:gd name="connsiteX6256" fmla="*/ 2328571 w 3600448"/>
              <a:gd name="connsiteY6256" fmla="*/ 479623 h 2152650"/>
              <a:gd name="connsiteX6257" fmla="*/ 2369846 w 3600448"/>
              <a:gd name="connsiteY6257" fmla="*/ 483294 h 2152650"/>
              <a:gd name="connsiteX6258" fmla="*/ 2373599 w 3600448"/>
              <a:gd name="connsiteY6258" fmla="*/ 475951 h 2152650"/>
              <a:gd name="connsiteX6259" fmla="*/ 2339828 w 3600448"/>
              <a:gd name="connsiteY6259" fmla="*/ 461267 h 2152650"/>
              <a:gd name="connsiteX6260" fmla="*/ 2357476 w 3600448"/>
              <a:gd name="connsiteY6260" fmla="*/ 457252 h 2152650"/>
              <a:gd name="connsiteX6261" fmla="*/ 2830510 w 3600448"/>
              <a:gd name="connsiteY6261" fmla="*/ 454025 h 2152650"/>
              <a:gd name="connsiteX6262" fmla="*/ 2834215 w 3600448"/>
              <a:gd name="connsiteY6262" fmla="*/ 461645 h 2152650"/>
              <a:gd name="connsiteX6263" fmla="*/ 2815694 w 3600448"/>
              <a:gd name="connsiteY6263" fmla="*/ 461645 h 2152650"/>
              <a:gd name="connsiteX6264" fmla="*/ 2811989 w 3600448"/>
              <a:gd name="connsiteY6264" fmla="*/ 457835 h 2152650"/>
              <a:gd name="connsiteX6265" fmla="*/ 2830510 w 3600448"/>
              <a:gd name="connsiteY6265" fmla="*/ 454025 h 2152650"/>
              <a:gd name="connsiteX6266" fmla="*/ 2005010 w 3600448"/>
              <a:gd name="connsiteY6266" fmla="*/ 454025 h 2152650"/>
              <a:gd name="connsiteX6267" fmla="*/ 2012948 w 3600448"/>
              <a:gd name="connsiteY6267" fmla="*/ 457200 h 2152650"/>
              <a:gd name="connsiteX6268" fmla="*/ 2005010 w 3600448"/>
              <a:gd name="connsiteY6268" fmla="*/ 457200 h 2152650"/>
              <a:gd name="connsiteX6269" fmla="*/ 2005010 w 3600448"/>
              <a:gd name="connsiteY6269" fmla="*/ 454025 h 2152650"/>
              <a:gd name="connsiteX6270" fmla="*/ 2935197 w 3600448"/>
              <a:gd name="connsiteY6270" fmla="*/ 453628 h 2152650"/>
              <a:gd name="connsiteX6271" fmla="*/ 2931472 w 3600448"/>
              <a:gd name="connsiteY6271" fmla="*/ 461089 h 2152650"/>
              <a:gd name="connsiteX6272" fmla="*/ 2931472 w 3600448"/>
              <a:gd name="connsiteY6272" fmla="*/ 454001 h 2152650"/>
              <a:gd name="connsiteX6273" fmla="*/ 2802977 w 3600448"/>
              <a:gd name="connsiteY6273" fmla="*/ 453231 h 2152650"/>
              <a:gd name="connsiteX6274" fmla="*/ 2811460 w 3600448"/>
              <a:gd name="connsiteY6274" fmla="*/ 454025 h 2152650"/>
              <a:gd name="connsiteX6275" fmla="*/ 2797172 w 3600448"/>
              <a:gd name="connsiteY6275" fmla="*/ 457200 h 2152650"/>
              <a:gd name="connsiteX6276" fmla="*/ 2802977 w 3600448"/>
              <a:gd name="connsiteY6276" fmla="*/ 453231 h 2152650"/>
              <a:gd name="connsiteX6277" fmla="*/ 2965447 w 3600448"/>
              <a:gd name="connsiteY6277" fmla="*/ 446087 h 2152650"/>
              <a:gd name="connsiteX6278" fmla="*/ 2960685 w 3600448"/>
              <a:gd name="connsiteY6278" fmla="*/ 450849 h 2152650"/>
              <a:gd name="connsiteX6279" fmla="*/ 2949572 w 3600448"/>
              <a:gd name="connsiteY6279" fmla="*/ 450849 h 2152650"/>
              <a:gd name="connsiteX6280" fmla="*/ 2924022 w 3600448"/>
              <a:gd name="connsiteY6280" fmla="*/ 442669 h 2152650"/>
              <a:gd name="connsiteX6281" fmla="*/ 2931472 w 3600448"/>
              <a:gd name="connsiteY6281" fmla="*/ 446167 h 2152650"/>
              <a:gd name="connsiteX6282" fmla="*/ 2931472 w 3600448"/>
              <a:gd name="connsiteY6282" fmla="*/ 454001 h 2152650"/>
              <a:gd name="connsiteX6283" fmla="*/ 2897947 w 3600448"/>
              <a:gd name="connsiteY6283" fmla="*/ 457359 h 2152650"/>
              <a:gd name="connsiteX6284" fmla="*/ 2909122 w 3600448"/>
              <a:gd name="connsiteY6284" fmla="*/ 464820 h 2152650"/>
              <a:gd name="connsiteX6285" fmla="*/ 2879322 w 3600448"/>
              <a:gd name="connsiteY6285" fmla="*/ 476012 h 2152650"/>
              <a:gd name="connsiteX6286" fmla="*/ 2894222 w 3600448"/>
              <a:gd name="connsiteY6286" fmla="*/ 468550 h 2152650"/>
              <a:gd name="connsiteX6287" fmla="*/ 2879322 w 3600448"/>
              <a:gd name="connsiteY6287" fmla="*/ 468550 h 2152650"/>
              <a:gd name="connsiteX6288" fmla="*/ 2875597 w 3600448"/>
              <a:gd name="connsiteY6288" fmla="*/ 479742 h 2152650"/>
              <a:gd name="connsiteX6289" fmla="*/ 2871872 w 3600448"/>
              <a:gd name="connsiteY6289" fmla="*/ 479742 h 2152650"/>
              <a:gd name="connsiteX6290" fmla="*/ 2868147 w 3600448"/>
              <a:gd name="connsiteY6290" fmla="*/ 490934 h 2152650"/>
              <a:gd name="connsiteX6291" fmla="*/ 2886772 w 3600448"/>
              <a:gd name="connsiteY6291" fmla="*/ 490934 h 2152650"/>
              <a:gd name="connsiteX6292" fmla="*/ 2905397 w 3600448"/>
              <a:gd name="connsiteY6292" fmla="*/ 476012 h 2152650"/>
              <a:gd name="connsiteX6293" fmla="*/ 2905397 w 3600448"/>
              <a:gd name="connsiteY6293" fmla="*/ 479742 h 2152650"/>
              <a:gd name="connsiteX6294" fmla="*/ 2987347 w 3600448"/>
              <a:gd name="connsiteY6294" fmla="*/ 476012 h 2152650"/>
              <a:gd name="connsiteX6295" fmla="*/ 2983622 w 3600448"/>
              <a:gd name="connsiteY6295" fmla="*/ 472281 h 2152650"/>
              <a:gd name="connsiteX6296" fmla="*/ 3013422 w 3600448"/>
              <a:gd name="connsiteY6296" fmla="*/ 461089 h 2152650"/>
              <a:gd name="connsiteX6297" fmla="*/ 3017147 w 3600448"/>
              <a:gd name="connsiteY6297" fmla="*/ 468550 h 2152650"/>
              <a:gd name="connsiteX6298" fmla="*/ 3020872 w 3600448"/>
              <a:gd name="connsiteY6298" fmla="*/ 464820 h 2152650"/>
              <a:gd name="connsiteX6299" fmla="*/ 3032047 w 3600448"/>
              <a:gd name="connsiteY6299" fmla="*/ 479742 h 2152650"/>
              <a:gd name="connsiteX6300" fmla="*/ 3095372 w 3600448"/>
              <a:gd name="connsiteY6300" fmla="*/ 464820 h 2152650"/>
              <a:gd name="connsiteX6301" fmla="*/ 3099097 w 3600448"/>
              <a:gd name="connsiteY6301" fmla="*/ 457359 h 2152650"/>
              <a:gd name="connsiteX6302" fmla="*/ 3140072 w 3600448"/>
              <a:gd name="connsiteY6302" fmla="*/ 461089 h 2152650"/>
              <a:gd name="connsiteX6303" fmla="*/ 3125172 w 3600448"/>
              <a:gd name="connsiteY6303" fmla="*/ 464820 h 2152650"/>
              <a:gd name="connsiteX6304" fmla="*/ 3140072 w 3600448"/>
              <a:gd name="connsiteY6304" fmla="*/ 468550 h 2152650"/>
              <a:gd name="connsiteX6305" fmla="*/ 3117722 w 3600448"/>
              <a:gd name="connsiteY6305" fmla="*/ 483473 h 2152650"/>
              <a:gd name="connsiteX6306" fmla="*/ 3058122 w 3600448"/>
              <a:gd name="connsiteY6306" fmla="*/ 502126 h 2152650"/>
              <a:gd name="connsiteX6307" fmla="*/ 3058122 w 3600448"/>
              <a:gd name="connsiteY6307" fmla="*/ 509587 h 2152650"/>
              <a:gd name="connsiteX6308" fmla="*/ 3028322 w 3600448"/>
              <a:gd name="connsiteY6308" fmla="*/ 513318 h 2152650"/>
              <a:gd name="connsiteX6309" fmla="*/ 3028322 w 3600448"/>
              <a:gd name="connsiteY6309" fmla="*/ 517049 h 2152650"/>
              <a:gd name="connsiteX6310" fmla="*/ 3009231 w 3600448"/>
              <a:gd name="connsiteY6310" fmla="*/ 522178 h 2152650"/>
              <a:gd name="connsiteX6311" fmla="*/ 2994421 w 3600448"/>
              <a:gd name="connsiteY6311" fmla="*/ 523756 h 2152650"/>
              <a:gd name="connsiteX6312" fmla="*/ 2994331 w 3600448"/>
              <a:gd name="connsiteY6312" fmla="*/ 523577 h 2152650"/>
              <a:gd name="connsiteX6313" fmla="*/ 2991072 w 3600448"/>
              <a:gd name="connsiteY6313" fmla="*/ 517049 h 2152650"/>
              <a:gd name="connsiteX6314" fmla="*/ 3005972 w 3600448"/>
              <a:gd name="connsiteY6314" fmla="*/ 517049 h 2152650"/>
              <a:gd name="connsiteX6315" fmla="*/ 3006438 w 3600448"/>
              <a:gd name="connsiteY6315" fmla="*/ 516116 h 2152650"/>
              <a:gd name="connsiteX6316" fmla="*/ 3008864 w 3600448"/>
              <a:gd name="connsiteY6316" fmla="*/ 511256 h 2152650"/>
              <a:gd name="connsiteX6317" fmla="*/ 3014353 w 3600448"/>
              <a:gd name="connsiteY6317" fmla="*/ 511453 h 2152650"/>
              <a:gd name="connsiteX6318" fmla="*/ 3024597 w 3600448"/>
              <a:gd name="connsiteY6318" fmla="*/ 513318 h 2152650"/>
              <a:gd name="connsiteX6319" fmla="*/ 3032047 w 3600448"/>
              <a:gd name="connsiteY6319" fmla="*/ 502126 h 2152650"/>
              <a:gd name="connsiteX6320" fmla="*/ 3043222 w 3600448"/>
              <a:gd name="connsiteY6320" fmla="*/ 494665 h 2152650"/>
              <a:gd name="connsiteX6321" fmla="*/ 3050672 w 3600448"/>
              <a:gd name="connsiteY6321" fmla="*/ 498395 h 2152650"/>
              <a:gd name="connsiteX6322" fmla="*/ 3058122 w 3600448"/>
              <a:gd name="connsiteY6322" fmla="*/ 483473 h 2152650"/>
              <a:gd name="connsiteX6323" fmla="*/ 3073022 w 3600448"/>
              <a:gd name="connsiteY6323" fmla="*/ 479742 h 2152650"/>
              <a:gd name="connsiteX6324" fmla="*/ 3035772 w 3600448"/>
              <a:gd name="connsiteY6324" fmla="*/ 483473 h 2152650"/>
              <a:gd name="connsiteX6325" fmla="*/ 3024597 w 3600448"/>
              <a:gd name="connsiteY6325" fmla="*/ 494665 h 2152650"/>
              <a:gd name="connsiteX6326" fmla="*/ 3028322 w 3600448"/>
              <a:gd name="connsiteY6326" fmla="*/ 490934 h 2152650"/>
              <a:gd name="connsiteX6327" fmla="*/ 3009697 w 3600448"/>
              <a:gd name="connsiteY6327" fmla="*/ 490934 h 2152650"/>
              <a:gd name="connsiteX6328" fmla="*/ 3013422 w 3600448"/>
              <a:gd name="connsiteY6328" fmla="*/ 487204 h 2152650"/>
              <a:gd name="connsiteX6329" fmla="*/ 2991072 w 3600448"/>
              <a:gd name="connsiteY6329" fmla="*/ 490934 h 2152650"/>
              <a:gd name="connsiteX6330" fmla="*/ 3002247 w 3600448"/>
              <a:gd name="connsiteY6330" fmla="*/ 490934 h 2152650"/>
              <a:gd name="connsiteX6331" fmla="*/ 3009697 w 3600448"/>
              <a:gd name="connsiteY6331" fmla="*/ 502126 h 2152650"/>
              <a:gd name="connsiteX6332" fmla="*/ 2998522 w 3600448"/>
              <a:gd name="connsiteY6332" fmla="*/ 505857 h 2152650"/>
              <a:gd name="connsiteX6333" fmla="*/ 2987347 w 3600448"/>
              <a:gd name="connsiteY6333" fmla="*/ 490934 h 2152650"/>
              <a:gd name="connsiteX6334" fmla="*/ 2972447 w 3600448"/>
              <a:gd name="connsiteY6334" fmla="*/ 494665 h 2152650"/>
              <a:gd name="connsiteX6335" fmla="*/ 2964997 w 3600448"/>
              <a:gd name="connsiteY6335" fmla="*/ 505857 h 2152650"/>
              <a:gd name="connsiteX6336" fmla="*/ 2909122 w 3600448"/>
              <a:gd name="connsiteY6336" fmla="*/ 505857 h 2152650"/>
              <a:gd name="connsiteX6337" fmla="*/ 2879788 w 3600448"/>
              <a:gd name="connsiteY6337" fmla="*/ 518448 h 2152650"/>
              <a:gd name="connsiteX6338" fmla="*/ 2853495 w 3600448"/>
              <a:gd name="connsiteY6338" fmla="*/ 528149 h 2152650"/>
              <a:gd name="connsiteX6339" fmla="*/ 2839278 w 3600448"/>
              <a:gd name="connsiteY6339" fmla="*/ 527774 h 2152650"/>
              <a:gd name="connsiteX6340" fmla="*/ 2827172 w 3600448"/>
              <a:gd name="connsiteY6340" fmla="*/ 535702 h 2152650"/>
              <a:gd name="connsiteX6341" fmla="*/ 2830897 w 3600448"/>
              <a:gd name="connsiteY6341" fmla="*/ 535702 h 2152650"/>
              <a:gd name="connsiteX6342" fmla="*/ 2804822 w 3600448"/>
              <a:gd name="connsiteY6342" fmla="*/ 531971 h 2152650"/>
              <a:gd name="connsiteX6343" fmla="*/ 2808547 w 3600448"/>
              <a:gd name="connsiteY6343" fmla="*/ 520779 h 2152650"/>
              <a:gd name="connsiteX6344" fmla="*/ 2797372 w 3600448"/>
              <a:gd name="connsiteY6344" fmla="*/ 517049 h 2152650"/>
              <a:gd name="connsiteX6345" fmla="*/ 2789922 w 3600448"/>
              <a:gd name="connsiteY6345" fmla="*/ 524510 h 2152650"/>
              <a:gd name="connsiteX6346" fmla="*/ 2779678 w 3600448"/>
              <a:gd name="connsiteY6346" fmla="*/ 523111 h 2152650"/>
              <a:gd name="connsiteX6347" fmla="*/ 2771161 w 3600448"/>
              <a:gd name="connsiteY6347" fmla="*/ 523863 h 2152650"/>
              <a:gd name="connsiteX6348" fmla="*/ 2769435 w 3600448"/>
              <a:gd name="connsiteY6348" fmla="*/ 515650 h 2152650"/>
              <a:gd name="connsiteX6349" fmla="*/ 2767572 w 3600448"/>
              <a:gd name="connsiteY6349" fmla="*/ 509587 h 2152650"/>
              <a:gd name="connsiteX6350" fmla="*/ 2808547 w 3600448"/>
              <a:gd name="connsiteY6350" fmla="*/ 502126 h 2152650"/>
              <a:gd name="connsiteX6351" fmla="*/ 2830897 w 3600448"/>
              <a:gd name="connsiteY6351" fmla="*/ 490934 h 2152650"/>
              <a:gd name="connsiteX6352" fmla="*/ 2823447 w 3600448"/>
              <a:gd name="connsiteY6352" fmla="*/ 483473 h 2152650"/>
              <a:gd name="connsiteX6353" fmla="*/ 2808547 w 3600448"/>
              <a:gd name="connsiteY6353" fmla="*/ 483473 h 2152650"/>
              <a:gd name="connsiteX6354" fmla="*/ 2834622 w 3600448"/>
              <a:gd name="connsiteY6354" fmla="*/ 476012 h 2152650"/>
              <a:gd name="connsiteX6355" fmla="*/ 2830897 w 3600448"/>
              <a:gd name="connsiteY6355" fmla="*/ 483473 h 2152650"/>
              <a:gd name="connsiteX6356" fmla="*/ 2868147 w 3600448"/>
              <a:gd name="connsiteY6356" fmla="*/ 476012 h 2152650"/>
              <a:gd name="connsiteX6357" fmla="*/ 2860697 w 3600448"/>
              <a:gd name="connsiteY6357" fmla="*/ 468550 h 2152650"/>
              <a:gd name="connsiteX6358" fmla="*/ 2890497 w 3600448"/>
              <a:gd name="connsiteY6358" fmla="*/ 457359 h 2152650"/>
              <a:gd name="connsiteX6359" fmla="*/ 2924022 w 3600448"/>
              <a:gd name="connsiteY6359" fmla="*/ 442669 h 2152650"/>
              <a:gd name="connsiteX6360" fmla="*/ 2503485 w 3600448"/>
              <a:gd name="connsiteY6360" fmla="*/ 439737 h 2152650"/>
              <a:gd name="connsiteX6361" fmla="*/ 2517773 w 3600448"/>
              <a:gd name="connsiteY6361" fmla="*/ 446087 h 2152650"/>
              <a:gd name="connsiteX6362" fmla="*/ 2503485 w 3600448"/>
              <a:gd name="connsiteY6362" fmla="*/ 439737 h 2152650"/>
              <a:gd name="connsiteX6363" fmla="*/ 2458506 w 3600448"/>
              <a:gd name="connsiteY6363" fmla="*/ 438785 h 2152650"/>
              <a:gd name="connsiteX6364" fmla="*/ 2473323 w 3600448"/>
              <a:gd name="connsiteY6364" fmla="*/ 446405 h 2152650"/>
              <a:gd name="connsiteX6365" fmla="*/ 2465915 w 3600448"/>
              <a:gd name="connsiteY6365" fmla="*/ 442595 h 2152650"/>
              <a:gd name="connsiteX6366" fmla="*/ 2465915 w 3600448"/>
              <a:gd name="connsiteY6366" fmla="*/ 450215 h 2152650"/>
              <a:gd name="connsiteX6367" fmla="*/ 2417760 w 3600448"/>
              <a:gd name="connsiteY6367" fmla="*/ 461645 h 2152650"/>
              <a:gd name="connsiteX6368" fmla="*/ 2451098 w 3600448"/>
              <a:gd name="connsiteY6368" fmla="*/ 446405 h 2152650"/>
              <a:gd name="connsiteX6369" fmla="*/ 2447394 w 3600448"/>
              <a:gd name="connsiteY6369" fmla="*/ 454025 h 2152650"/>
              <a:gd name="connsiteX6370" fmla="*/ 2458506 w 3600448"/>
              <a:gd name="connsiteY6370" fmla="*/ 438785 h 2152650"/>
              <a:gd name="connsiteX6371" fmla="*/ 2157410 w 3600448"/>
              <a:gd name="connsiteY6371" fmla="*/ 431800 h 2152650"/>
              <a:gd name="connsiteX6372" fmla="*/ 2149472 w 3600448"/>
              <a:gd name="connsiteY6372" fmla="*/ 439737 h 2152650"/>
              <a:gd name="connsiteX6373" fmla="*/ 2143122 w 3600448"/>
              <a:gd name="connsiteY6373" fmla="*/ 434975 h 2152650"/>
              <a:gd name="connsiteX6374" fmla="*/ 3005452 w 3600448"/>
              <a:gd name="connsiteY6374" fmla="*/ 428625 h 2152650"/>
              <a:gd name="connsiteX6375" fmla="*/ 3001642 w 3600448"/>
              <a:gd name="connsiteY6375" fmla="*/ 434975 h 2152650"/>
              <a:gd name="connsiteX6376" fmla="*/ 2994022 w 3600448"/>
              <a:gd name="connsiteY6376" fmla="*/ 431800 h 2152650"/>
              <a:gd name="connsiteX6377" fmla="*/ 3005452 w 3600448"/>
              <a:gd name="connsiteY6377" fmla="*/ 428625 h 2152650"/>
              <a:gd name="connsiteX6378" fmla="*/ 2310245 w 3600448"/>
              <a:gd name="connsiteY6378" fmla="*/ 428624 h 2152650"/>
              <a:gd name="connsiteX6379" fmla="*/ 2307461 w 3600448"/>
              <a:gd name="connsiteY6379" fmla="*/ 432328 h 2152650"/>
              <a:gd name="connsiteX6380" fmla="*/ 2307235 w 3600448"/>
              <a:gd name="connsiteY6380" fmla="*/ 432429 h 2152650"/>
              <a:gd name="connsiteX6381" fmla="*/ 2268477 w 3600448"/>
              <a:gd name="connsiteY6381" fmla="*/ 425846 h 2152650"/>
              <a:gd name="connsiteX6382" fmla="*/ 2268013 w 3600448"/>
              <a:gd name="connsiteY6382" fmla="*/ 426309 h 2152650"/>
              <a:gd name="connsiteX6383" fmla="*/ 2265693 w 3600448"/>
              <a:gd name="connsiteY6383" fmla="*/ 428624 h 2152650"/>
              <a:gd name="connsiteX6384" fmla="*/ 2263719 w 3600448"/>
              <a:gd name="connsiteY6384" fmla="*/ 426796 h 2152650"/>
              <a:gd name="connsiteX6385" fmla="*/ 2325096 w 3600448"/>
              <a:gd name="connsiteY6385" fmla="*/ 421216 h 2152650"/>
              <a:gd name="connsiteX6386" fmla="*/ 2319991 w 3600448"/>
              <a:gd name="connsiteY6386" fmla="*/ 422605 h 2152650"/>
              <a:gd name="connsiteX6387" fmla="*/ 2319451 w 3600448"/>
              <a:gd name="connsiteY6387" fmla="*/ 422282 h 2152650"/>
              <a:gd name="connsiteX6388" fmla="*/ 2255251 w 3600448"/>
              <a:gd name="connsiteY6388" fmla="*/ 420811 h 2152650"/>
              <a:gd name="connsiteX6389" fmla="*/ 2259195 w 3600448"/>
              <a:gd name="connsiteY6389" fmla="*/ 422605 h 2152650"/>
              <a:gd name="connsiteX6390" fmla="*/ 2263719 w 3600448"/>
              <a:gd name="connsiteY6390" fmla="*/ 426796 h 2152650"/>
              <a:gd name="connsiteX6391" fmla="*/ 2254555 w 3600448"/>
              <a:gd name="connsiteY6391" fmla="*/ 428624 h 2152650"/>
              <a:gd name="connsiteX6392" fmla="*/ 2258267 w 3600448"/>
              <a:gd name="connsiteY6392" fmla="*/ 424920 h 2152650"/>
              <a:gd name="connsiteX6393" fmla="*/ 2247129 w 3600448"/>
              <a:gd name="connsiteY6393" fmla="*/ 424920 h 2152650"/>
              <a:gd name="connsiteX6394" fmla="*/ 2255251 w 3600448"/>
              <a:gd name="connsiteY6394" fmla="*/ 420811 h 2152650"/>
              <a:gd name="connsiteX6395" fmla="*/ 3060698 w 3600448"/>
              <a:gd name="connsiteY6395" fmla="*/ 420687 h 2152650"/>
              <a:gd name="connsiteX6396" fmla="*/ 3060698 w 3600448"/>
              <a:gd name="connsiteY6396" fmla="*/ 423862 h 2152650"/>
              <a:gd name="connsiteX6397" fmla="*/ 3057523 w 3600448"/>
              <a:gd name="connsiteY6397" fmla="*/ 422955 h 2152650"/>
              <a:gd name="connsiteX6398" fmla="*/ 3049585 w 3600448"/>
              <a:gd name="connsiteY6398" fmla="*/ 420687 h 2152650"/>
              <a:gd name="connsiteX6399" fmla="*/ 3057523 w 3600448"/>
              <a:gd name="connsiteY6399" fmla="*/ 422955 h 2152650"/>
              <a:gd name="connsiteX6400" fmla="*/ 3049585 w 3600448"/>
              <a:gd name="connsiteY6400" fmla="*/ 428624 h 2152650"/>
              <a:gd name="connsiteX6401" fmla="*/ 3016248 w 3600448"/>
              <a:gd name="connsiteY6401" fmla="*/ 413279 h 2152650"/>
              <a:gd name="connsiteX6402" fmla="*/ 3005135 w 3600448"/>
              <a:gd name="connsiteY6402" fmla="*/ 420687 h 2152650"/>
              <a:gd name="connsiteX6403" fmla="*/ 3016248 w 3600448"/>
              <a:gd name="connsiteY6403" fmla="*/ 413279 h 2152650"/>
              <a:gd name="connsiteX6404" fmla="*/ 2149334 w 3600448"/>
              <a:gd name="connsiteY6404" fmla="*/ 402503 h 2152650"/>
              <a:gd name="connsiteX6405" fmla="*/ 2145607 w 3600448"/>
              <a:gd name="connsiteY6405" fmla="*/ 409719 h 2152650"/>
              <a:gd name="connsiteX6406" fmla="*/ 2138152 w 3600448"/>
              <a:gd name="connsiteY6406" fmla="*/ 409719 h 2152650"/>
              <a:gd name="connsiteX6407" fmla="*/ 2171697 w 3600448"/>
              <a:gd name="connsiteY6407" fmla="*/ 406111 h 2152650"/>
              <a:gd name="connsiteX6408" fmla="*/ 2145607 w 3600448"/>
              <a:gd name="connsiteY6408" fmla="*/ 413326 h 2152650"/>
              <a:gd name="connsiteX6409" fmla="*/ 2085972 w 3600448"/>
              <a:gd name="connsiteY6409" fmla="*/ 427758 h 2152650"/>
              <a:gd name="connsiteX6410" fmla="*/ 2097154 w 3600448"/>
              <a:gd name="connsiteY6410" fmla="*/ 420542 h 2152650"/>
              <a:gd name="connsiteX6411" fmla="*/ 2093426 w 3600448"/>
              <a:gd name="connsiteY6411" fmla="*/ 420542 h 2152650"/>
              <a:gd name="connsiteX6412" fmla="*/ 2119517 w 3600448"/>
              <a:gd name="connsiteY6412" fmla="*/ 406111 h 2152650"/>
              <a:gd name="connsiteX6413" fmla="*/ 2119517 w 3600448"/>
              <a:gd name="connsiteY6413" fmla="*/ 416934 h 2152650"/>
              <a:gd name="connsiteX6414" fmla="*/ 2149334 w 3600448"/>
              <a:gd name="connsiteY6414" fmla="*/ 402503 h 2152650"/>
              <a:gd name="connsiteX6415" fmla="*/ 3054586 w 3600448"/>
              <a:gd name="connsiteY6415" fmla="*/ 399917 h 2152650"/>
              <a:gd name="connsiteX6416" fmla="*/ 3057206 w 3600448"/>
              <a:gd name="connsiteY6416" fmla="*/ 402695 h 2152650"/>
              <a:gd name="connsiteX6417" fmla="*/ 3046728 w 3600448"/>
              <a:gd name="connsiteY6417" fmla="*/ 402695 h 2152650"/>
              <a:gd name="connsiteX6418" fmla="*/ 3054586 w 3600448"/>
              <a:gd name="connsiteY6418" fmla="*/ 399917 h 2152650"/>
              <a:gd name="connsiteX6419" fmla="*/ 2306533 w 3600448"/>
              <a:gd name="connsiteY6419" fmla="*/ 398991 h 2152650"/>
              <a:gd name="connsiteX6420" fmla="*/ 2336234 w 3600448"/>
              <a:gd name="connsiteY6420" fmla="*/ 406399 h 2152650"/>
              <a:gd name="connsiteX6421" fmla="*/ 2317671 w 3600448"/>
              <a:gd name="connsiteY6421" fmla="*/ 413808 h 2152650"/>
              <a:gd name="connsiteX6422" fmla="*/ 2351085 w 3600448"/>
              <a:gd name="connsiteY6422" fmla="*/ 410104 h 2152650"/>
              <a:gd name="connsiteX6423" fmla="*/ 2317671 w 3600448"/>
              <a:gd name="connsiteY6423" fmla="*/ 421216 h 2152650"/>
              <a:gd name="connsiteX6424" fmla="*/ 2319451 w 3600448"/>
              <a:gd name="connsiteY6424" fmla="*/ 422282 h 2152650"/>
              <a:gd name="connsiteX6425" fmla="*/ 2307925 w 3600448"/>
              <a:gd name="connsiteY6425" fmla="*/ 424457 h 2152650"/>
              <a:gd name="connsiteX6426" fmla="*/ 2299107 w 3600448"/>
              <a:gd name="connsiteY6426" fmla="*/ 436033 h 2152650"/>
              <a:gd name="connsiteX6427" fmla="*/ 2307235 w 3600448"/>
              <a:gd name="connsiteY6427" fmla="*/ 432429 h 2152650"/>
              <a:gd name="connsiteX6428" fmla="*/ 2303284 w 3600448"/>
              <a:gd name="connsiteY6428" fmla="*/ 437422 h 2152650"/>
              <a:gd name="connsiteX6429" fmla="*/ 2287969 w 3600448"/>
              <a:gd name="connsiteY6429" fmla="*/ 443441 h 2152650"/>
              <a:gd name="connsiteX6430" fmla="*/ 2295394 w 3600448"/>
              <a:gd name="connsiteY6430" fmla="*/ 447145 h 2152650"/>
              <a:gd name="connsiteX6431" fmla="*/ 2291682 w 3600448"/>
              <a:gd name="connsiteY6431" fmla="*/ 450849 h 2152650"/>
              <a:gd name="connsiteX6432" fmla="*/ 2310245 w 3600448"/>
              <a:gd name="connsiteY6432" fmla="*/ 458257 h 2152650"/>
              <a:gd name="connsiteX6433" fmla="*/ 2295394 w 3600448"/>
              <a:gd name="connsiteY6433" fmla="*/ 469370 h 2152650"/>
              <a:gd name="connsiteX6434" fmla="*/ 2328809 w 3600448"/>
              <a:gd name="connsiteY6434" fmla="*/ 458257 h 2152650"/>
              <a:gd name="connsiteX6435" fmla="*/ 2332522 w 3600448"/>
              <a:gd name="connsiteY6435" fmla="*/ 469370 h 2152650"/>
              <a:gd name="connsiteX6436" fmla="*/ 2328809 w 3600448"/>
              <a:gd name="connsiteY6436" fmla="*/ 461962 h 2152650"/>
              <a:gd name="connsiteX6437" fmla="*/ 2302820 w 3600448"/>
              <a:gd name="connsiteY6437" fmla="*/ 473074 h 2152650"/>
              <a:gd name="connsiteX6438" fmla="*/ 2281008 w 3600448"/>
              <a:gd name="connsiteY6438" fmla="*/ 486039 h 2152650"/>
              <a:gd name="connsiteX6439" fmla="*/ 2269532 w 3600448"/>
              <a:gd name="connsiteY6439" fmla="*/ 487156 h 2152650"/>
              <a:gd name="connsiteX6440" fmla="*/ 2273118 w 3600448"/>
              <a:gd name="connsiteY6440" fmla="*/ 482797 h 2152650"/>
              <a:gd name="connsiteX6441" fmla="*/ 2284256 w 3600448"/>
              <a:gd name="connsiteY6441" fmla="*/ 480482 h 2152650"/>
              <a:gd name="connsiteX6442" fmla="*/ 2284256 w 3600448"/>
              <a:gd name="connsiteY6442" fmla="*/ 469370 h 2152650"/>
              <a:gd name="connsiteX6443" fmla="*/ 2250842 w 3600448"/>
              <a:gd name="connsiteY6443" fmla="*/ 476778 h 2152650"/>
              <a:gd name="connsiteX6444" fmla="*/ 2269405 w 3600448"/>
              <a:gd name="connsiteY6444" fmla="*/ 458257 h 2152650"/>
              <a:gd name="connsiteX6445" fmla="*/ 2265693 w 3600448"/>
              <a:gd name="connsiteY6445" fmla="*/ 458257 h 2152650"/>
              <a:gd name="connsiteX6446" fmla="*/ 2276831 w 3600448"/>
              <a:gd name="connsiteY6446" fmla="*/ 454553 h 2152650"/>
              <a:gd name="connsiteX6447" fmla="*/ 2258267 w 3600448"/>
              <a:gd name="connsiteY6447" fmla="*/ 450849 h 2152650"/>
              <a:gd name="connsiteX6448" fmla="*/ 2258267 w 3600448"/>
              <a:gd name="connsiteY6448" fmla="*/ 454553 h 2152650"/>
              <a:gd name="connsiteX6449" fmla="*/ 2243416 w 3600448"/>
              <a:gd name="connsiteY6449" fmla="*/ 447145 h 2152650"/>
              <a:gd name="connsiteX6450" fmla="*/ 2243416 w 3600448"/>
              <a:gd name="connsiteY6450" fmla="*/ 476778 h 2152650"/>
              <a:gd name="connsiteX6451" fmla="*/ 2232278 w 3600448"/>
              <a:gd name="connsiteY6451" fmla="*/ 480482 h 2152650"/>
              <a:gd name="connsiteX6452" fmla="*/ 2235991 w 3600448"/>
              <a:gd name="connsiteY6452" fmla="*/ 473074 h 2152650"/>
              <a:gd name="connsiteX6453" fmla="*/ 2224853 w 3600448"/>
              <a:gd name="connsiteY6453" fmla="*/ 480482 h 2152650"/>
              <a:gd name="connsiteX6454" fmla="*/ 2180300 w 3600448"/>
              <a:gd name="connsiteY6454" fmla="*/ 476778 h 2152650"/>
              <a:gd name="connsiteX6455" fmla="*/ 2169162 w 3600448"/>
              <a:gd name="connsiteY6455" fmla="*/ 484186 h 2152650"/>
              <a:gd name="connsiteX6456" fmla="*/ 2150599 w 3600448"/>
              <a:gd name="connsiteY6456" fmla="*/ 484186 h 2152650"/>
              <a:gd name="connsiteX6457" fmla="*/ 2150599 w 3600448"/>
              <a:gd name="connsiteY6457" fmla="*/ 487891 h 2152650"/>
              <a:gd name="connsiteX6458" fmla="*/ 2128322 w 3600448"/>
              <a:gd name="connsiteY6458" fmla="*/ 480482 h 2152650"/>
              <a:gd name="connsiteX6459" fmla="*/ 2135748 w 3600448"/>
              <a:gd name="connsiteY6459" fmla="*/ 480482 h 2152650"/>
              <a:gd name="connsiteX6460" fmla="*/ 2120897 w 3600448"/>
              <a:gd name="connsiteY6460" fmla="*/ 476778 h 2152650"/>
              <a:gd name="connsiteX6461" fmla="*/ 2139461 w 3600448"/>
              <a:gd name="connsiteY6461" fmla="*/ 473074 h 2152650"/>
              <a:gd name="connsiteX6462" fmla="*/ 2124610 w 3600448"/>
              <a:gd name="connsiteY6462" fmla="*/ 465666 h 2152650"/>
              <a:gd name="connsiteX6463" fmla="*/ 2135748 w 3600448"/>
              <a:gd name="connsiteY6463" fmla="*/ 458257 h 2152650"/>
              <a:gd name="connsiteX6464" fmla="*/ 2172875 w 3600448"/>
              <a:gd name="connsiteY6464" fmla="*/ 458257 h 2152650"/>
              <a:gd name="connsiteX6465" fmla="*/ 2169162 w 3600448"/>
              <a:gd name="connsiteY6465" fmla="*/ 465666 h 2152650"/>
              <a:gd name="connsiteX6466" fmla="*/ 2187726 w 3600448"/>
              <a:gd name="connsiteY6466" fmla="*/ 450849 h 2152650"/>
              <a:gd name="connsiteX6467" fmla="*/ 2184013 w 3600448"/>
              <a:gd name="connsiteY6467" fmla="*/ 447145 h 2152650"/>
              <a:gd name="connsiteX6468" fmla="*/ 2202577 w 3600448"/>
              <a:gd name="connsiteY6468" fmla="*/ 454553 h 2152650"/>
              <a:gd name="connsiteX6469" fmla="*/ 2224853 w 3600448"/>
              <a:gd name="connsiteY6469" fmla="*/ 447145 h 2152650"/>
              <a:gd name="connsiteX6470" fmla="*/ 2221140 w 3600448"/>
              <a:gd name="connsiteY6470" fmla="*/ 443441 h 2152650"/>
              <a:gd name="connsiteX6471" fmla="*/ 2210002 w 3600448"/>
              <a:gd name="connsiteY6471" fmla="*/ 443441 h 2152650"/>
              <a:gd name="connsiteX6472" fmla="*/ 2213715 w 3600448"/>
              <a:gd name="connsiteY6472" fmla="*/ 436033 h 2152650"/>
              <a:gd name="connsiteX6473" fmla="*/ 2254555 w 3600448"/>
              <a:gd name="connsiteY6473" fmla="*/ 432328 h 2152650"/>
              <a:gd name="connsiteX6474" fmla="*/ 2247129 w 3600448"/>
              <a:gd name="connsiteY6474" fmla="*/ 439737 h 2152650"/>
              <a:gd name="connsiteX6475" fmla="*/ 2265693 w 3600448"/>
              <a:gd name="connsiteY6475" fmla="*/ 439737 h 2152650"/>
              <a:gd name="connsiteX6476" fmla="*/ 2273118 w 3600448"/>
              <a:gd name="connsiteY6476" fmla="*/ 424920 h 2152650"/>
              <a:gd name="connsiteX6477" fmla="*/ 2268477 w 3600448"/>
              <a:gd name="connsiteY6477" fmla="*/ 425846 h 2152650"/>
              <a:gd name="connsiteX6478" fmla="*/ 2284256 w 3600448"/>
              <a:gd name="connsiteY6478" fmla="*/ 410104 h 2152650"/>
              <a:gd name="connsiteX6479" fmla="*/ 2280544 w 3600448"/>
              <a:gd name="connsiteY6479" fmla="*/ 410104 h 2152650"/>
              <a:gd name="connsiteX6480" fmla="*/ 2310245 w 3600448"/>
              <a:gd name="connsiteY6480" fmla="*/ 410104 h 2152650"/>
              <a:gd name="connsiteX6481" fmla="*/ 2306533 w 3600448"/>
              <a:gd name="connsiteY6481" fmla="*/ 398991 h 2152650"/>
              <a:gd name="connsiteX6482" fmla="*/ 3066986 w 3600448"/>
              <a:gd name="connsiteY6482" fmla="*/ 398019 h 2152650"/>
              <a:gd name="connsiteX6483" fmla="*/ 3069088 w 3600448"/>
              <a:gd name="connsiteY6483" fmla="*/ 401637 h 2152650"/>
              <a:gd name="connsiteX6484" fmla="*/ 3066498 w 3600448"/>
              <a:gd name="connsiteY6484" fmla="*/ 398400 h 2152650"/>
              <a:gd name="connsiteX6485" fmla="*/ 3080144 w 3600448"/>
              <a:gd name="connsiteY6485" fmla="*/ 387350 h 2152650"/>
              <a:gd name="connsiteX6486" fmla="*/ 3083716 w 3600448"/>
              <a:gd name="connsiteY6486" fmla="*/ 398462 h 2152650"/>
              <a:gd name="connsiteX6487" fmla="*/ 3076572 w 3600448"/>
              <a:gd name="connsiteY6487" fmla="*/ 398462 h 2152650"/>
              <a:gd name="connsiteX6488" fmla="*/ 3080144 w 3600448"/>
              <a:gd name="connsiteY6488" fmla="*/ 387350 h 2152650"/>
              <a:gd name="connsiteX6489" fmla="*/ 3076799 w 3600448"/>
              <a:gd name="connsiteY6489" fmla="*/ 387350 h 2152650"/>
              <a:gd name="connsiteX6490" fmla="*/ 3071498 w 3600448"/>
              <a:gd name="connsiteY6490" fmla="*/ 394493 h 2152650"/>
              <a:gd name="connsiteX6491" fmla="*/ 3066986 w 3600448"/>
              <a:gd name="connsiteY6491" fmla="*/ 398019 h 2152650"/>
              <a:gd name="connsiteX6492" fmla="*/ 3065715 w 3600448"/>
              <a:gd name="connsiteY6492" fmla="*/ 395833 h 2152650"/>
              <a:gd name="connsiteX6493" fmla="*/ 3076799 w 3600448"/>
              <a:gd name="connsiteY6493" fmla="*/ 387350 h 2152650"/>
              <a:gd name="connsiteX6494" fmla="*/ 2421993 w 3600448"/>
              <a:gd name="connsiteY6494" fmla="*/ 383222 h 2152650"/>
              <a:gd name="connsiteX6495" fmla="*/ 2422700 w 3600448"/>
              <a:gd name="connsiteY6495" fmla="*/ 384533 h 2152650"/>
              <a:gd name="connsiteX6496" fmla="*/ 2422688 w 3600448"/>
              <a:gd name="connsiteY6496" fmla="*/ 384591 h 2152650"/>
              <a:gd name="connsiteX6497" fmla="*/ 2414585 w 3600448"/>
              <a:gd name="connsiteY6497" fmla="*/ 387032 h 2152650"/>
              <a:gd name="connsiteX6498" fmla="*/ 2421993 w 3600448"/>
              <a:gd name="connsiteY6498" fmla="*/ 383222 h 2152650"/>
              <a:gd name="connsiteX6499" fmla="*/ 2514597 w 3600448"/>
              <a:gd name="connsiteY6499" fmla="*/ 382587 h 2152650"/>
              <a:gd name="connsiteX6500" fmla="*/ 2528885 w 3600448"/>
              <a:gd name="connsiteY6500" fmla="*/ 387349 h 2152650"/>
              <a:gd name="connsiteX6501" fmla="*/ 2517772 w 3600448"/>
              <a:gd name="connsiteY6501" fmla="*/ 390524 h 2152650"/>
              <a:gd name="connsiteX6502" fmla="*/ 2397169 w 3600448"/>
              <a:gd name="connsiteY6502" fmla="*/ 381892 h 2152650"/>
              <a:gd name="connsiteX6503" fmla="*/ 2403473 w 3600448"/>
              <a:gd name="connsiteY6503" fmla="*/ 383777 h 2152650"/>
              <a:gd name="connsiteX6504" fmla="*/ 2399703 w 3600448"/>
              <a:gd name="connsiteY6504" fmla="*/ 391318 h 2152650"/>
              <a:gd name="connsiteX6505" fmla="*/ 2373310 w 3600448"/>
              <a:gd name="connsiteY6505" fmla="*/ 398858 h 2152650"/>
              <a:gd name="connsiteX6506" fmla="*/ 2397169 w 3600448"/>
              <a:gd name="connsiteY6506" fmla="*/ 381892 h 2152650"/>
              <a:gd name="connsiteX6507" fmla="*/ 2159306 w 3600448"/>
              <a:gd name="connsiteY6507" fmla="*/ 379122 h 2152650"/>
              <a:gd name="connsiteX6508" fmla="*/ 2159042 w 3600448"/>
              <a:gd name="connsiteY6508" fmla="*/ 379462 h 2152650"/>
              <a:gd name="connsiteX6509" fmla="*/ 2169004 w 3600448"/>
              <a:gd name="connsiteY6509" fmla="*/ 383608 h 2152650"/>
              <a:gd name="connsiteX6510" fmla="*/ 2075798 w 3600448"/>
              <a:gd name="connsiteY6510" fmla="*/ 420460 h 2152650"/>
              <a:gd name="connsiteX6511" fmla="*/ 2079526 w 3600448"/>
              <a:gd name="connsiteY6511" fmla="*/ 420460 h 2152650"/>
              <a:gd name="connsiteX6512" fmla="*/ 2068341 w 3600448"/>
              <a:gd name="connsiteY6512" fmla="*/ 424146 h 2152650"/>
              <a:gd name="connsiteX6513" fmla="*/ 2072070 w 3600448"/>
              <a:gd name="connsiteY6513" fmla="*/ 416775 h 2152650"/>
              <a:gd name="connsiteX6514" fmla="*/ 2042244 w 3600448"/>
              <a:gd name="connsiteY6514" fmla="*/ 438887 h 2152650"/>
              <a:gd name="connsiteX6515" fmla="*/ 2034787 w 3600448"/>
              <a:gd name="connsiteY6515" fmla="*/ 435202 h 2152650"/>
              <a:gd name="connsiteX6516" fmla="*/ 2034787 w 3600448"/>
              <a:gd name="connsiteY6516" fmla="*/ 442572 h 2152650"/>
              <a:gd name="connsiteX6517" fmla="*/ 1997505 w 3600448"/>
              <a:gd name="connsiteY6517" fmla="*/ 449943 h 2152650"/>
              <a:gd name="connsiteX6518" fmla="*/ 1986320 w 3600448"/>
              <a:gd name="connsiteY6518" fmla="*/ 468369 h 2152650"/>
              <a:gd name="connsiteX6519" fmla="*/ 1971408 w 3600448"/>
              <a:gd name="connsiteY6519" fmla="*/ 475740 h 2152650"/>
              <a:gd name="connsiteX6520" fmla="*/ 1937854 w 3600448"/>
              <a:gd name="connsiteY6520" fmla="*/ 472054 h 2152650"/>
              <a:gd name="connsiteX6521" fmla="*/ 1945310 w 3600448"/>
              <a:gd name="connsiteY6521" fmla="*/ 468369 h 2152650"/>
              <a:gd name="connsiteX6522" fmla="*/ 1930397 w 3600448"/>
              <a:gd name="connsiteY6522" fmla="*/ 468369 h 2152650"/>
              <a:gd name="connsiteX6523" fmla="*/ 1930397 w 3600448"/>
              <a:gd name="connsiteY6523" fmla="*/ 460999 h 2152650"/>
              <a:gd name="connsiteX6524" fmla="*/ 1945310 w 3600448"/>
              <a:gd name="connsiteY6524" fmla="*/ 460999 h 2152650"/>
              <a:gd name="connsiteX6525" fmla="*/ 1949038 w 3600448"/>
              <a:gd name="connsiteY6525" fmla="*/ 442572 h 2152650"/>
              <a:gd name="connsiteX6526" fmla="*/ 1982592 w 3600448"/>
              <a:gd name="connsiteY6526" fmla="*/ 435202 h 2152650"/>
              <a:gd name="connsiteX6527" fmla="*/ 1978864 w 3600448"/>
              <a:gd name="connsiteY6527" fmla="*/ 446257 h 2152650"/>
              <a:gd name="connsiteX6528" fmla="*/ 1990049 w 3600448"/>
              <a:gd name="connsiteY6528" fmla="*/ 427831 h 2152650"/>
              <a:gd name="connsiteX6529" fmla="*/ 2031059 w 3600448"/>
              <a:gd name="connsiteY6529" fmla="*/ 424146 h 2152650"/>
              <a:gd name="connsiteX6530" fmla="*/ 2038516 w 3600448"/>
              <a:gd name="connsiteY6530" fmla="*/ 416775 h 2152650"/>
              <a:gd name="connsiteX6531" fmla="*/ 2060885 w 3600448"/>
              <a:gd name="connsiteY6531" fmla="*/ 409405 h 2152650"/>
              <a:gd name="connsiteX6532" fmla="*/ 2060885 w 3600448"/>
              <a:gd name="connsiteY6532" fmla="*/ 402034 h 2152650"/>
              <a:gd name="connsiteX6533" fmla="*/ 2098167 w 3600448"/>
              <a:gd name="connsiteY6533" fmla="*/ 390978 h 2152650"/>
              <a:gd name="connsiteX6534" fmla="*/ 2086983 w 3600448"/>
              <a:gd name="connsiteY6534" fmla="*/ 394663 h 2152650"/>
              <a:gd name="connsiteX6535" fmla="*/ 2090711 w 3600448"/>
              <a:gd name="connsiteY6535" fmla="*/ 402034 h 2152650"/>
              <a:gd name="connsiteX6536" fmla="*/ 2124265 w 3600448"/>
              <a:gd name="connsiteY6536" fmla="*/ 387293 h 2152650"/>
              <a:gd name="connsiteX6537" fmla="*/ 2135450 w 3600448"/>
              <a:gd name="connsiteY6537" fmla="*/ 390978 h 2152650"/>
              <a:gd name="connsiteX6538" fmla="*/ 2131721 w 3600448"/>
              <a:gd name="connsiteY6538" fmla="*/ 387293 h 2152650"/>
              <a:gd name="connsiteX6539" fmla="*/ 2142906 w 3600448"/>
              <a:gd name="connsiteY6539" fmla="*/ 383608 h 2152650"/>
              <a:gd name="connsiteX6540" fmla="*/ 2139178 w 3600448"/>
              <a:gd name="connsiteY6540" fmla="*/ 379922 h 2152650"/>
              <a:gd name="connsiteX6541" fmla="*/ 2153159 w 3600448"/>
              <a:gd name="connsiteY6541" fmla="*/ 380844 h 2152650"/>
              <a:gd name="connsiteX6542" fmla="*/ 2161547 w 3600448"/>
              <a:gd name="connsiteY6542" fmla="*/ 376237 h 2152650"/>
              <a:gd name="connsiteX6543" fmla="*/ 2160149 w 3600448"/>
              <a:gd name="connsiteY6543" fmla="*/ 378886 h 2152650"/>
              <a:gd name="connsiteX6544" fmla="*/ 2159306 w 3600448"/>
              <a:gd name="connsiteY6544" fmla="*/ 379122 h 2152650"/>
              <a:gd name="connsiteX6545" fmla="*/ 2416733 w 3600448"/>
              <a:gd name="connsiteY6545" fmla="*/ 365898 h 2152650"/>
              <a:gd name="connsiteX6546" fmla="*/ 2420935 w 3600448"/>
              <a:gd name="connsiteY6546" fmla="*/ 367982 h 2152650"/>
              <a:gd name="connsiteX6547" fmla="*/ 2413950 w 3600448"/>
              <a:gd name="connsiteY6547" fmla="*/ 379412 h 2152650"/>
              <a:gd name="connsiteX6548" fmla="*/ 2413950 w 3600448"/>
              <a:gd name="connsiteY6548" fmla="*/ 375602 h 2152650"/>
              <a:gd name="connsiteX6549" fmla="*/ 2403472 w 3600448"/>
              <a:gd name="connsiteY6549" fmla="*/ 379412 h 2152650"/>
              <a:gd name="connsiteX6550" fmla="*/ 2403472 w 3600448"/>
              <a:gd name="connsiteY6550" fmla="*/ 371792 h 2152650"/>
              <a:gd name="connsiteX6551" fmla="*/ 2416733 w 3600448"/>
              <a:gd name="connsiteY6551" fmla="*/ 365898 h 2152650"/>
              <a:gd name="connsiteX6552" fmla="*/ 2466443 w 3600448"/>
              <a:gd name="connsiteY6552" fmla="*/ 360362 h 2152650"/>
              <a:gd name="connsiteX6553" fmla="*/ 2477556 w 3600448"/>
              <a:gd name="connsiteY6553" fmla="*/ 364172 h 2152650"/>
              <a:gd name="connsiteX6554" fmla="*/ 2477556 w 3600448"/>
              <a:gd name="connsiteY6554" fmla="*/ 360362 h 2152650"/>
              <a:gd name="connsiteX6555" fmla="*/ 2496077 w 3600448"/>
              <a:gd name="connsiteY6555" fmla="*/ 364172 h 2152650"/>
              <a:gd name="connsiteX6556" fmla="*/ 2481260 w 3600448"/>
              <a:gd name="connsiteY6556" fmla="*/ 364172 h 2152650"/>
              <a:gd name="connsiteX6557" fmla="*/ 2503485 w 3600448"/>
              <a:gd name="connsiteY6557" fmla="*/ 379412 h 2152650"/>
              <a:gd name="connsiteX6558" fmla="*/ 2492373 w 3600448"/>
              <a:gd name="connsiteY6558" fmla="*/ 375602 h 2152650"/>
              <a:gd name="connsiteX6559" fmla="*/ 2488668 w 3600448"/>
              <a:gd name="connsiteY6559" fmla="*/ 383222 h 2152650"/>
              <a:gd name="connsiteX6560" fmla="*/ 2481260 w 3600448"/>
              <a:gd name="connsiteY6560" fmla="*/ 375602 h 2152650"/>
              <a:gd name="connsiteX6561" fmla="*/ 2444218 w 3600448"/>
              <a:gd name="connsiteY6561" fmla="*/ 390842 h 2152650"/>
              <a:gd name="connsiteX6562" fmla="*/ 2424945 w 3600448"/>
              <a:gd name="connsiteY6562" fmla="*/ 388699 h 2152650"/>
              <a:gd name="connsiteX6563" fmla="*/ 2422700 w 3600448"/>
              <a:gd name="connsiteY6563" fmla="*/ 384533 h 2152650"/>
              <a:gd name="connsiteX6564" fmla="*/ 2423846 w 3600448"/>
              <a:gd name="connsiteY6564" fmla="*/ 378936 h 2152650"/>
              <a:gd name="connsiteX6565" fmla="*/ 2433106 w 3600448"/>
              <a:gd name="connsiteY6565" fmla="*/ 367982 h 2152650"/>
              <a:gd name="connsiteX6566" fmla="*/ 2451627 w 3600448"/>
              <a:gd name="connsiteY6566" fmla="*/ 371792 h 2152650"/>
              <a:gd name="connsiteX6567" fmla="*/ 2466443 w 3600448"/>
              <a:gd name="connsiteY6567" fmla="*/ 360362 h 2152650"/>
              <a:gd name="connsiteX6568" fmla="*/ 3130845 w 3600448"/>
              <a:gd name="connsiteY6568" fmla="*/ 356344 h 2152650"/>
              <a:gd name="connsiteX6569" fmla="*/ 3132452 w 3600448"/>
              <a:gd name="connsiteY6569" fmla="*/ 360362 h 2152650"/>
              <a:gd name="connsiteX6570" fmla="*/ 3124832 w 3600448"/>
              <a:gd name="connsiteY6570" fmla="*/ 357187 h 2152650"/>
              <a:gd name="connsiteX6571" fmla="*/ 3130845 w 3600448"/>
              <a:gd name="connsiteY6571" fmla="*/ 356344 h 2152650"/>
              <a:gd name="connsiteX6572" fmla="*/ 3061491 w 3600448"/>
              <a:gd name="connsiteY6572" fmla="*/ 354012 h 2152650"/>
              <a:gd name="connsiteX6573" fmla="*/ 3068635 w 3600448"/>
              <a:gd name="connsiteY6573" fmla="*/ 357187 h 2152650"/>
              <a:gd name="connsiteX6574" fmla="*/ 3054347 w 3600448"/>
              <a:gd name="connsiteY6574" fmla="*/ 360362 h 2152650"/>
              <a:gd name="connsiteX6575" fmla="*/ 3061491 w 3600448"/>
              <a:gd name="connsiteY6575" fmla="*/ 357187 h 2152650"/>
              <a:gd name="connsiteX6576" fmla="*/ 3061491 w 3600448"/>
              <a:gd name="connsiteY6576" fmla="*/ 354012 h 2152650"/>
              <a:gd name="connsiteX6577" fmla="*/ 2335210 w 3600448"/>
              <a:gd name="connsiteY6577" fmla="*/ 354012 h 2152650"/>
              <a:gd name="connsiteX6578" fmla="*/ 2343148 w 3600448"/>
              <a:gd name="connsiteY6578" fmla="*/ 354012 h 2152650"/>
              <a:gd name="connsiteX6579" fmla="*/ 2332035 w 3600448"/>
              <a:gd name="connsiteY6579" fmla="*/ 360362 h 2152650"/>
              <a:gd name="connsiteX6580" fmla="*/ 3073397 w 3600448"/>
              <a:gd name="connsiteY6580" fmla="*/ 338772 h 2152650"/>
              <a:gd name="connsiteX6581" fmla="*/ 3091918 w 3600448"/>
              <a:gd name="connsiteY6581" fmla="*/ 346392 h 2152650"/>
              <a:gd name="connsiteX6582" fmla="*/ 3080805 w 3600448"/>
              <a:gd name="connsiteY6582" fmla="*/ 354012 h 2152650"/>
              <a:gd name="connsiteX6583" fmla="*/ 3088214 w 3600448"/>
              <a:gd name="connsiteY6583" fmla="*/ 346392 h 2152650"/>
              <a:gd name="connsiteX6584" fmla="*/ 2402837 w 3600448"/>
              <a:gd name="connsiteY6584" fmla="*/ 331787 h 2152650"/>
              <a:gd name="connsiteX6585" fmla="*/ 2413791 w 3600448"/>
              <a:gd name="connsiteY6585" fmla="*/ 331787 h 2152650"/>
              <a:gd name="connsiteX6586" fmla="*/ 2417442 w 3600448"/>
              <a:gd name="connsiteY6586" fmla="*/ 342899 h 2152650"/>
              <a:gd name="connsiteX6587" fmla="*/ 2410140 w 3600448"/>
              <a:gd name="connsiteY6587" fmla="*/ 339195 h 2152650"/>
              <a:gd name="connsiteX6588" fmla="*/ 2406488 w 3600448"/>
              <a:gd name="connsiteY6588" fmla="*/ 346603 h 2152650"/>
              <a:gd name="connsiteX6589" fmla="*/ 2377278 w 3600448"/>
              <a:gd name="connsiteY6589" fmla="*/ 357716 h 2152650"/>
              <a:gd name="connsiteX6590" fmla="*/ 2377278 w 3600448"/>
              <a:gd name="connsiteY6590" fmla="*/ 350307 h 2152650"/>
              <a:gd name="connsiteX6591" fmla="*/ 2402837 w 3600448"/>
              <a:gd name="connsiteY6591" fmla="*/ 331787 h 2152650"/>
              <a:gd name="connsiteX6592" fmla="*/ 3143248 w 3600448"/>
              <a:gd name="connsiteY6592" fmla="*/ 323850 h 2152650"/>
              <a:gd name="connsiteX6593" fmla="*/ 3128167 w 3600448"/>
              <a:gd name="connsiteY6593" fmla="*/ 342900 h 2152650"/>
              <a:gd name="connsiteX6594" fmla="*/ 3113085 w 3600448"/>
              <a:gd name="connsiteY6594" fmla="*/ 339090 h 2152650"/>
              <a:gd name="connsiteX6595" fmla="*/ 3124396 w 3600448"/>
              <a:gd name="connsiteY6595" fmla="*/ 339090 h 2152650"/>
              <a:gd name="connsiteX6596" fmla="*/ 3113085 w 3600448"/>
              <a:gd name="connsiteY6596" fmla="*/ 335280 h 2152650"/>
              <a:gd name="connsiteX6597" fmla="*/ 3143248 w 3600448"/>
              <a:gd name="connsiteY6597" fmla="*/ 323850 h 2152650"/>
              <a:gd name="connsiteX6598" fmla="*/ 2971798 w 3600448"/>
              <a:gd name="connsiteY6598" fmla="*/ 320675 h 2152650"/>
              <a:gd name="connsiteX6599" fmla="*/ 2968306 w 3600448"/>
              <a:gd name="connsiteY6599" fmla="*/ 327025 h 2152650"/>
              <a:gd name="connsiteX6600" fmla="*/ 2954335 w 3600448"/>
              <a:gd name="connsiteY6600" fmla="*/ 327025 h 2152650"/>
              <a:gd name="connsiteX6601" fmla="*/ 2971798 w 3600448"/>
              <a:gd name="connsiteY6601" fmla="*/ 320675 h 2152650"/>
              <a:gd name="connsiteX6602" fmla="*/ 3054173 w 3600448"/>
              <a:gd name="connsiteY6602" fmla="*/ 317188 h 2152650"/>
              <a:gd name="connsiteX6603" fmla="*/ 3057721 w 3600448"/>
              <a:gd name="connsiteY6603" fmla="*/ 320674 h 2152650"/>
              <a:gd name="connsiteX6604" fmla="*/ 3046410 w 3600448"/>
              <a:gd name="connsiteY6604" fmla="*/ 320674 h 2152650"/>
              <a:gd name="connsiteX6605" fmla="*/ 3053951 w 3600448"/>
              <a:gd name="connsiteY6605" fmla="*/ 316970 h 2152650"/>
              <a:gd name="connsiteX6606" fmla="*/ 3054658 w 3600448"/>
              <a:gd name="connsiteY6606" fmla="*/ 316970 h 2152650"/>
              <a:gd name="connsiteX6607" fmla="*/ 3054173 w 3600448"/>
              <a:gd name="connsiteY6607" fmla="*/ 317188 h 2152650"/>
              <a:gd name="connsiteX6608" fmla="*/ 3062905 w 3600448"/>
              <a:gd name="connsiteY6608" fmla="*/ 313266 h 2152650"/>
              <a:gd name="connsiteX6609" fmla="*/ 3076573 w 3600448"/>
              <a:gd name="connsiteY6609" fmla="*/ 316970 h 2152650"/>
              <a:gd name="connsiteX6610" fmla="*/ 3073745 w 3600448"/>
              <a:gd name="connsiteY6610" fmla="*/ 316970 h 2152650"/>
              <a:gd name="connsiteX6611" fmla="*/ 3054658 w 3600448"/>
              <a:gd name="connsiteY6611" fmla="*/ 316970 h 2152650"/>
              <a:gd name="connsiteX6612" fmla="*/ 3276598 w 3600448"/>
              <a:gd name="connsiteY6612" fmla="*/ 312737 h 2152650"/>
              <a:gd name="connsiteX6613" fmla="*/ 3265774 w 3600448"/>
              <a:gd name="connsiteY6613" fmla="*/ 316366 h 2152650"/>
              <a:gd name="connsiteX6614" fmla="*/ 3272990 w 3600448"/>
              <a:gd name="connsiteY6614" fmla="*/ 327251 h 2152650"/>
              <a:gd name="connsiteX6615" fmla="*/ 3247734 w 3600448"/>
              <a:gd name="connsiteY6615" fmla="*/ 334508 h 2152650"/>
              <a:gd name="connsiteX6616" fmla="*/ 3236910 w 3600448"/>
              <a:gd name="connsiteY6616" fmla="*/ 327251 h 2152650"/>
              <a:gd name="connsiteX6617" fmla="*/ 3254950 w 3600448"/>
              <a:gd name="connsiteY6617" fmla="*/ 319994 h 2152650"/>
              <a:gd name="connsiteX6618" fmla="*/ 3251342 w 3600448"/>
              <a:gd name="connsiteY6618" fmla="*/ 316366 h 2152650"/>
              <a:gd name="connsiteX6619" fmla="*/ 3276598 w 3600448"/>
              <a:gd name="connsiteY6619" fmla="*/ 312737 h 2152650"/>
              <a:gd name="connsiteX6620" fmla="*/ 2946218 w 3600448"/>
              <a:gd name="connsiteY6620" fmla="*/ 312538 h 2152650"/>
              <a:gd name="connsiteX6621" fmla="*/ 2946924 w 3600448"/>
              <a:gd name="connsiteY6621" fmla="*/ 312563 h 2152650"/>
              <a:gd name="connsiteX6622" fmla="*/ 2946054 w 3600448"/>
              <a:gd name="connsiteY6622" fmla="*/ 312823 h 2152650"/>
              <a:gd name="connsiteX6623" fmla="*/ 3399812 w 3600448"/>
              <a:gd name="connsiteY6623" fmla="*/ 312149 h 2152650"/>
              <a:gd name="connsiteX6624" fmla="*/ 3407765 w 3600448"/>
              <a:gd name="connsiteY6624" fmla="*/ 324076 h 2152650"/>
              <a:gd name="connsiteX6625" fmla="*/ 3392683 w 3600448"/>
              <a:gd name="connsiteY6625" fmla="*/ 327932 h 2152650"/>
              <a:gd name="connsiteX6626" fmla="*/ 3385143 w 3600448"/>
              <a:gd name="connsiteY6626" fmla="*/ 312511 h 2152650"/>
              <a:gd name="connsiteX6627" fmla="*/ 3399812 w 3600448"/>
              <a:gd name="connsiteY6627" fmla="*/ 312149 h 2152650"/>
              <a:gd name="connsiteX6628" fmla="*/ 2573335 w 3600448"/>
              <a:gd name="connsiteY6628" fmla="*/ 309562 h 2152650"/>
              <a:gd name="connsiteX6629" fmla="*/ 2562619 w 3600448"/>
              <a:gd name="connsiteY6629" fmla="*/ 315912 h 2152650"/>
              <a:gd name="connsiteX6630" fmla="*/ 2573335 w 3600448"/>
              <a:gd name="connsiteY6630" fmla="*/ 309562 h 2152650"/>
              <a:gd name="connsiteX6631" fmla="*/ 2879389 w 3600448"/>
              <a:gd name="connsiteY6631" fmla="*/ 308867 h 2152650"/>
              <a:gd name="connsiteX6632" fmla="*/ 2894240 w 3600448"/>
              <a:gd name="connsiteY6632" fmla="*/ 319880 h 2152650"/>
              <a:gd name="connsiteX6633" fmla="*/ 2925740 w 3600448"/>
              <a:gd name="connsiteY6633" fmla="*/ 318905 h 2152650"/>
              <a:gd name="connsiteX6634" fmla="*/ 2946054 w 3600448"/>
              <a:gd name="connsiteY6634" fmla="*/ 312823 h 2152650"/>
              <a:gd name="connsiteX6635" fmla="*/ 2940649 w 3600448"/>
              <a:gd name="connsiteY6635" fmla="*/ 322232 h 2152650"/>
              <a:gd name="connsiteX6636" fmla="*/ 2923942 w 3600448"/>
              <a:gd name="connsiteY6636" fmla="*/ 338236 h 2152650"/>
              <a:gd name="connsiteX6637" fmla="*/ 2905378 w 3600448"/>
              <a:gd name="connsiteY6637" fmla="*/ 334565 h 2152650"/>
              <a:gd name="connsiteX6638" fmla="*/ 2879389 w 3600448"/>
              <a:gd name="connsiteY6638" fmla="*/ 345578 h 2152650"/>
              <a:gd name="connsiteX6639" fmla="*/ 2864539 w 3600448"/>
              <a:gd name="connsiteY6639" fmla="*/ 327223 h 2152650"/>
              <a:gd name="connsiteX6640" fmla="*/ 2868251 w 3600448"/>
              <a:gd name="connsiteY6640" fmla="*/ 334565 h 2152650"/>
              <a:gd name="connsiteX6641" fmla="*/ 2849688 w 3600448"/>
              <a:gd name="connsiteY6641" fmla="*/ 327223 h 2152650"/>
              <a:gd name="connsiteX6642" fmla="*/ 2857113 w 3600448"/>
              <a:gd name="connsiteY6642" fmla="*/ 330894 h 2152650"/>
              <a:gd name="connsiteX6643" fmla="*/ 2845975 w 3600448"/>
              <a:gd name="connsiteY6643" fmla="*/ 334565 h 2152650"/>
              <a:gd name="connsiteX6644" fmla="*/ 2849688 w 3600448"/>
              <a:gd name="connsiteY6644" fmla="*/ 338236 h 2152650"/>
              <a:gd name="connsiteX6645" fmla="*/ 2793997 w 3600448"/>
              <a:gd name="connsiteY6645" fmla="*/ 349249 h 2152650"/>
              <a:gd name="connsiteX6646" fmla="*/ 2879389 w 3600448"/>
              <a:gd name="connsiteY6646" fmla="*/ 308867 h 2152650"/>
              <a:gd name="connsiteX6647" fmla="*/ 3046410 w 3600448"/>
              <a:gd name="connsiteY6647" fmla="*/ 301625 h 2152650"/>
              <a:gd name="connsiteX6648" fmla="*/ 3049585 w 3600448"/>
              <a:gd name="connsiteY6648" fmla="*/ 309562 h 2152650"/>
              <a:gd name="connsiteX6649" fmla="*/ 3046410 w 3600448"/>
              <a:gd name="connsiteY6649" fmla="*/ 305593 h 2152650"/>
              <a:gd name="connsiteX6650" fmla="*/ 3046410 w 3600448"/>
              <a:gd name="connsiteY6650" fmla="*/ 301625 h 2152650"/>
              <a:gd name="connsiteX6651" fmla="*/ 3043235 w 3600448"/>
              <a:gd name="connsiteY6651" fmla="*/ 301625 h 2152650"/>
              <a:gd name="connsiteX6652" fmla="*/ 3035694 w 3600448"/>
              <a:gd name="connsiteY6652" fmla="*/ 308768 h 2152650"/>
              <a:gd name="connsiteX6653" fmla="*/ 3016843 w 3600448"/>
              <a:gd name="connsiteY6653" fmla="*/ 312340 h 2152650"/>
              <a:gd name="connsiteX6654" fmla="*/ 3013072 w 3600448"/>
              <a:gd name="connsiteY6654" fmla="*/ 312340 h 2152650"/>
              <a:gd name="connsiteX6655" fmla="*/ 3043235 w 3600448"/>
              <a:gd name="connsiteY6655" fmla="*/ 301625 h 2152650"/>
              <a:gd name="connsiteX6656" fmla="*/ 2886073 w 3600448"/>
              <a:gd name="connsiteY6656" fmla="*/ 298450 h 2152650"/>
              <a:gd name="connsiteX6657" fmla="*/ 2852735 w 3600448"/>
              <a:gd name="connsiteY6657" fmla="*/ 305858 h 2152650"/>
              <a:gd name="connsiteX6658" fmla="*/ 2886073 w 3600448"/>
              <a:gd name="connsiteY6658" fmla="*/ 298450 h 2152650"/>
              <a:gd name="connsiteX6659" fmla="*/ 2963062 w 3600448"/>
              <a:gd name="connsiteY6659" fmla="*/ 292886 h 2152650"/>
              <a:gd name="connsiteX6660" fmla="*/ 2964525 w 3600448"/>
              <a:gd name="connsiteY6660" fmla="*/ 297728 h 2152650"/>
              <a:gd name="connsiteX6661" fmla="*/ 2960838 w 3600448"/>
              <a:gd name="connsiteY6661" fmla="*/ 293976 h 2152650"/>
              <a:gd name="connsiteX6662" fmla="*/ 3005622 w 3600448"/>
              <a:gd name="connsiteY6662" fmla="*/ 290512 h 2152650"/>
              <a:gd name="connsiteX6663" fmla="*/ 3001909 w 3600448"/>
              <a:gd name="connsiteY6663" fmla="*/ 308867 h 2152650"/>
              <a:gd name="connsiteX6664" fmla="*/ 2972671 w 3600448"/>
              <a:gd name="connsiteY6664" fmla="*/ 313456 h 2152650"/>
              <a:gd name="connsiteX6665" fmla="*/ 2946924 w 3600448"/>
              <a:gd name="connsiteY6665" fmla="*/ 312563 h 2152650"/>
              <a:gd name="connsiteX6666" fmla="*/ 2948539 w 3600448"/>
              <a:gd name="connsiteY6666" fmla="*/ 312079 h 2152650"/>
              <a:gd name="connsiteX6667" fmla="*/ 3005622 w 3600448"/>
              <a:gd name="connsiteY6667" fmla="*/ 290512 h 2152650"/>
              <a:gd name="connsiteX6668" fmla="*/ 2931341 w 3600448"/>
              <a:gd name="connsiteY6668" fmla="*/ 282719 h 2152650"/>
              <a:gd name="connsiteX6669" fmla="*/ 2935029 w 3600448"/>
              <a:gd name="connsiteY6669" fmla="*/ 286471 h 2152650"/>
              <a:gd name="connsiteX6670" fmla="*/ 2942738 w 3600448"/>
              <a:gd name="connsiteY6670" fmla="*/ 284766 h 2152650"/>
              <a:gd name="connsiteX6671" fmla="*/ 2946090 w 3600448"/>
              <a:gd name="connsiteY6671" fmla="*/ 286471 h 2152650"/>
              <a:gd name="connsiteX6672" fmla="*/ 2931341 w 3600448"/>
              <a:gd name="connsiteY6672" fmla="*/ 290223 h 2152650"/>
              <a:gd name="connsiteX6673" fmla="*/ 2942403 w 3600448"/>
              <a:gd name="connsiteY6673" fmla="*/ 290223 h 2152650"/>
              <a:gd name="connsiteX6674" fmla="*/ 2927654 w 3600448"/>
              <a:gd name="connsiteY6674" fmla="*/ 293976 h 2152650"/>
              <a:gd name="connsiteX6675" fmla="*/ 2927654 w 3600448"/>
              <a:gd name="connsiteY6675" fmla="*/ 301480 h 2152650"/>
              <a:gd name="connsiteX6676" fmla="*/ 2920280 w 3600448"/>
              <a:gd name="connsiteY6676" fmla="*/ 293976 h 2152650"/>
              <a:gd name="connsiteX6677" fmla="*/ 2898158 w 3600448"/>
              <a:gd name="connsiteY6677" fmla="*/ 297728 h 2152650"/>
              <a:gd name="connsiteX6678" fmla="*/ 2898158 w 3600448"/>
              <a:gd name="connsiteY6678" fmla="*/ 312737 h 2152650"/>
              <a:gd name="connsiteX6679" fmla="*/ 2894470 w 3600448"/>
              <a:gd name="connsiteY6679" fmla="*/ 297728 h 2152650"/>
              <a:gd name="connsiteX6680" fmla="*/ 2931341 w 3600448"/>
              <a:gd name="connsiteY6680" fmla="*/ 282719 h 2152650"/>
              <a:gd name="connsiteX6681" fmla="*/ 2946090 w 3600448"/>
              <a:gd name="connsiteY6681" fmla="*/ 281312 h 2152650"/>
              <a:gd name="connsiteX6682" fmla="*/ 2952672 w 3600448"/>
              <a:gd name="connsiteY6682" fmla="*/ 282568 h 2152650"/>
              <a:gd name="connsiteX6683" fmla="*/ 2942738 w 3600448"/>
              <a:gd name="connsiteY6683" fmla="*/ 284766 h 2152650"/>
              <a:gd name="connsiteX6684" fmla="*/ 2938716 w 3600448"/>
              <a:gd name="connsiteY6684" fmla="*/ 282719 h 2152650"/>
              <a:gd name="connsiteX6685" fmla="*/ 2946090 w 3600448"/>
              <a:gd name="connsiteY6685" fmla="*/ 281312 h 2152650"/>
              <a:gd name="connsiteX6686" fmla="*/ 3095622 w 3600448"/>
              <a:gd name="connsiteY6686" fmla="*/ 279400 h 2152650"/>
              <a:gd name="connsiteX6687" fmla="*/ 3101972 w 3600448"/>
              <a:gd name="connsiteY6687" fmla="*/ 282575 h 2152650"/>
              <a:gd name="connsiteX6688" fmla="*/ 3098797 w 3600448"/>
              <a:gd name="connsiteY6688" fmla="*/ 282575 h 2152650"/>
              <a:gd name="connsiteX6689" fmla="*/ 3057840 w 3600448"/>
              <a:gd name="connsiteY6689" fmla="*/ 276225 h 2152650"/>
              <a:gd name="connsiteX6690" fmla="*/ 3054030 w 3600448"/>
              <a:gd name="connsiteY6690" fmla="*/ 287337 h 2152650"/>
              <a:gd name="connsiteX6691" fmla="*/ 3046410 w 3600448"/>
              <a:gd name="connsiteY6691" fmla="*/ 283633 h 2152650"/>
              <a:gd name="connsiteX6692" fmla="*/ 3057840 w 3600448"/>
              <a:gd name="connsiteY6692" fmla="*/ 283633 h 2152650"/>
              <a:gd name="connsiteX6693" fmla="*/ 3057840 w 3600448"/>
              <a:gd name="connsiteY6693" fmla="*/ 276225 h 2152650"/>
              <a:gd name="connsiteX6694" fmla="*/ 2986648 w 3600448"/>
              <a:gd name="connsiteY6694" fmla="*/ 275214 h 2152650"/>
              <a:gd name="connsiteX6695" fmla="*/ 2983422 w 3600448"/>
              <a:gd name="connsiteY6695" fmla="*/ 276152 h 2152650"/>
              <a:gd name="connsiteX6696" fmla="*/ 2982375 w 3600448"/>
              <a:gd name="connsiteY6696" fmla="*/ 275873 h 2152650"/>
              <a:gd name="connsiteX6697" fmla="*/ 2890113 w 3600448"/>
              <a:gd name="connsiteY6697" fmla="*/ 271780 h 2152650"/>
              <a:gd name="connsiteX6698" fmla="*/ 2891710 w 3600448"/>
              <a:gd name="connsiteY6698" fmla="*/ 272320 h 2152650"/>
              <a:gd name="connsiteX6699" fmla="*/ 2888670 w 3600448"/>
              <a:gd name="connsiteY6699" fmla="*/ 273020 h 2152650"/>
              <a:gd name="connsiteX6700" fmla="*/ 2982961 w 3600448"/>
              <a:gd name="connsiteY6700" fmla="*/ 271462 h 2152650"/>
              <a:gd name="connsiteX6701" fmla="*/ 2979908 w 3600448"/>
              <a:gd name="connsiteY6701" fmla="*/ 275214 h 2152650"/>
              <a:gd name="connsiteX6702" fmla="*/ 2982375 w 3600448"/>
              <a:gd name="connsiteY6702" fmla="*/ 275873 h 2152650"/>
              <a:gd name="connsiteX6703" fmla="*/ 2971439 w 3600448"/>
              <a:gd name="connsiteY6703" fmla="*/ 277559 h 2152650"/>
              <a:gd name="connsiteX6704" fmla="*/ 2964525 w 3600448"/>
              <a:gd name="connsiteY6704" fmla="*/ 282719 h 2152650"/>
              <a:gd name="connsiteX6705" fmla="*/ 2982961 w 3600448"/>
              <a:gd name="connsiteY6705" fmla="*/ 290223 h 2152650"/>
              <a:gd name="connsiteX6706" fmla="*/ 2973282 w 3600448"/>
              <a:gd name="connsiteY6706" fmla="*/ 287878 h 2152650"/>
              <a:gd name="connsiteX6707" fmla="*/ 2963062 w 3600448"/>
              <a:gd name="connsiteY6707" fmla="*/ 292886 h 2152650"/>
              <a:gd name="connsiteX6708" fmla="*/ 2962682 w 3600448"/>
              <a:gd name="connsiteY6708" fmla="*/ 291630 h 2152650"/>
              <a:gd name="connsiteX6709" fmla="*/ 2960838 w 3600448"/>
              <a:gd name="connsiteY6709" fmla="*/ 282719 h 2152650"/>
              <a:gd name="connsiteX6710" fmla="*/ 2949777 w 3600448"/>
              <a:gd name="connsiteY6710" fmla="*/ 293976 h 2152650"/>
              <a:gd name="connsiteX6711" fmla="*/ 2953464 w 3600448"/>
              <a:gd name="connsiteY6711" fmla="*/ 282719 h 2152650"/>
              <a:gd name="connsiteX6712" fmla="*/ 2952672 w 3600448"/>
              <a:gd name="connsiteY6712" fmla="*/ 282568 h 2152650"/>
              <a:gd name="connsiteX6713" fmla="*/ 2956229 w 3600448"/>
              <a:gd name="connsiteY6713" fmla="*/ 281781 h 2152650"/>
              <a:gd name="connsiteX6714" fmla="*/ 2982961 w 3600448"/>
              <a:gd name="connsiteY6714" fmla="*/ 271462 h 2152650"/>
              <a:gd name="connsiteX6715" fmla="*/ 2899494 w 3600448"/>
              <a:gd name="connsiteY6715" fmla="*/ 271244 h 2152650"/>
              <a:gd name="connsiteX6716" fmla="*/ 2901370 w 3600448"/>
              <a:gd name="connsiteY6716" fmla="*/ 275590 h 2152650"/>
              <a:gd name="connsiteX6717" fmla="*/ 2899963 w 3600448"/>
              <a:gd name="connsiteY6717" fmla="*/ 275114 h 2152650"/>
              <a:gd name="connsiteX6718" fmla="*/ 2891710 w 3600448"/>
              <a:gd name="connsiteY6718" fmla="*/ 272320 h 2152650"/>
              <a:gd name="connsiteX6719" fmla="*/ 2891989 w 3600448"/>
              <a:gd name="connsiteY6719" fmla="*/ 272256 h 2152650"/>
              <a:gd name="connsiteX6720" fmla="*/ 2899494 w 3600448"/>
              <a:gd name="connsiteY6720" fmla="*/ 271244 h 2152650"/>
              <a:gd name="connsiteX6721" fmla="*/ 2998601 w 3600448"/>
              <a:gd name="connsiteY6721" fmla="*/ 269336 h 2152650"/>
              <a:gd name="connsiteX6722" fmla="*/ 3004658 w 3600448"/>
              <a:gd name="connsiteY6722" fmla="*/ 269742 h 2152650"/>
              <a:gd name="connsiteX6723" fmla="*/ 3009897 w 3600448"/>
              <a:gd name="connsiteY6723" fmla="*/ 276224 h 2152650"/>
              <a:gd name="connsiteX6724" fmla="*/ 3002277 w 3600448"/>
              <a:gd name="connsiteY6724" fmla="*/ 276224 h 2152650"/>
              <a:gd name="connsiteX6725" fmla="*/ 3006087 w 3600448"/>
              <a:gd name="connsiteY6725" fmla="*/ 272520 h 2152650"/>
              <a:gd name="connsiteX6726" fmla="*/ 2990847 w 3600448"/>
              <a:gd name="connsiteY6726" fmla="*/ 268816 h 2152650"/>
              <a:gd name="connsiteX6727" fmla="*/ 2998467 w 3600448"/>
              <a:gd name="connsiteY6727" fmla="*/ 269279 h 2152650"/>
              <a:gd name="connsiteX6728" fmla="*/ 2998601 w 3600448"/>
              <a:gd name="connsiteY6728" fmla="*/ 269336 h 2152650"/>
              <a:gd name="connsiteX6729" fmla="*/ 3073080 w 3600448"/>
              <a:gd name="connsiteY6729" fmla="*/ 268287 h 2152650"/>
              <a:gd name="connsiteX6730" fmla="*/ 3084510 w 3600448"/>
              <a:gd name="connsiteY6730" fmla="*/ 271991 h 2152650"/>
              <a:gd name="connsiteX6731" fmla="*/ 3073080 w 3600448"/>
              <a:gd name="connsiteY6731" fmla="*/ 271991 h 2152650"/>
              <a:gd name="connsiteX6732" fmla="*/ 3076890 w 3600448"/>
              <a:gd name="connsiteY6732" fmla="*/ 279399 h 2152650"/>
              <a:gd name="connsiteX6733" fmla="*/ 3073080 w 3600448"/>
              <a:gd name="connsiteY6733" fmla="*/ 279399 h 2152650"/>
              <a:gd name="connsiteX6734" fmla="*/ 3073080 w 3600448"/>
              <a:gd name="connsiteY6734" fmla="*/ 268287 h 2152650"/>
              <a:gd name="connsiteX6735" fmla="*/ 2752722 w 3600448"/>
              <a:gd name="connsiteY6735" fmla="*/ 268287 h 2152650"/>
              <a:gd name="connsiteX6736" fmla="*/ 2760131 w 3600448"/>
              <a:gd name="connsiteY6736" fmla="*/ 279002 h 2152650"/>
              <a:gd name="connsiteX6737" fmla="*/ 2752722 w 3600448"/>
              <a:gd name="connsiteY6737" fmla="*/ 282574 h 2152650"/>
              <a:gd name="connsiteX6738" fmla="*/ 2734201 w 3600448"/>
              <a:gd name="connsiteY6738" fmla="*/ 271859 h 2152650"/>
              <a:gd name="connsiteX6739" fmla="*/ 2752722 w 3600448"/>
              <a:gd name="connsiteY6739" fmla="*/ 268287 h 2152650"/>
              <a:gd name="connsiteX6740" fmla="*/ 2901370 w 3600448"/>
              <a:gd name="connsiteY6740" fmla="*/ 260350 h 2152650"/>
              <a:gd name="connsiteX6741" fmla="*/ 2882608 w 3600448"/>
              <a:gd name="connsiteY6741" fmla="*/ 271780 h 2152650"/>
              <a:gd name="connsiteX6742" fmla="*/ 2884485 w 3600448"/>
              <a:gd name="connsiteY6742" fmla="*/ 273983 h 2152650"/>
              <a:gd name="connsiteX6743" fmla="*/ 2888670 w 3600448"/>
              <a:gd name="connsiteY6743" fmla="*/ 273020 h 2152650"/>
              <a:gd name="connsiteX6744" fmla="*/ 2884016 w 3600448"/>
              <a:gd name="connsiteY6744" fmla="*/ 277019 h 2152650"/>
              <a:gd name="connsiteX6745" fmla="*/ 2886361 w 3600448"/>
              <a:gd name="connsiteY6745" fmla="*/ 279400 h 2152650"/>
              <a:gd name="connsiteX6746" fmla="*/ 2867599 w 3600448"/>
              <a:gd name="connsiteY6746" fmla="*/ 275590 h 2152650"/>
              <a:gd name="connsiteX6747" fmla="*/ 2867599 w 3600448"/>
              <a:gd name="connsiteY6747" fmla="*/ 271780 h 2152650"/>
              <a:gd name="connsiteX6748" fmla="*/ 2901370 w 3600448"/>
              <a:gd name="connsiteY6748" fmla="*/ 260350 h 2152650"/>
              <a:gd name="connsiteX6749" fmla="*/ 3135599 w 3600448"/>
              <a:gd name="connsiteY6749" fmla="*/ 249237 h 2152650"/>
              <a:gd name="connsiteX6750" fmla="*/ 3146423 w 3600448"/>
              <a:gd name="connsiteY6750" fmla="*/ 249237 h 2152650"/>
              <a:gd name="connsiteX6751" fmla="*/ 3131991 w 3600448"/>
              <a:gd name="connsiteY6751" fmla="*/ 253007 h 2152650"/>
              <a:gd name="connsiteX6752" fmla="*/ 3135599 w 3600448"/>
              <a:gd name="connsiteY6752" fmla="*/ 260548 h 2152650"/>
              <a:gd name="connsiteX6753" fmla="*/ 3139207 w 3600448"/>
              <a:gd name="connsiteY6753" fmla="*/ 256777 h 2152650"/>
              <a:gd name="connsiteX6754" fmla="*/ 3146423 w 3600448"/>
              <a:gd name="connsiteY6754" fmla="*/ 268088 h 2152650"/>
              <a:gd name="connsiteX6755" fmla="*/ 3131991 w 3600448"/>
              <a:gd name="connsiteY6755" fmla="*/ 275629 h 2152650"/>
              <a:gd name="connsiteX6756" fmla="*/ 3106735 w 3600448"/>
              <a:gd name="connsiteY6756" fmla="*/ 260548 h 2152650"/>
              <a:gd name="connsiteX6757" fmla="*/ 3113951 w 3600448"/>
              <a:gd name="connsiteY6757" fmla="*/ 268088 h 2152650"/>
              <a:gd name="connsiteX6758" fmla="*/ 3135599 w 3600448"/>
              <a:gd name="connsiteY6758" fmla="*/ 249237 h 2152650"/>
              <a:gd name="connsiteX6759" fmla="*/ 2800348 w 3600448"/>
              <a:gd name="connsiteY6759" fmla="*/ 230432 h 2152650"/>
              <a:gd name="connsiteX6760" fmla="*/ 2796690 w 3600448"/>
              <a:gd name="connsiteY6760" fmla="*/ 241788 h 2152650"/>
              <a:gd name="connsiteX6761" fmla="*/ 2767424 w 3600448"/>
              <a:gd name="connsiteY6761" fmla="*/ 249359 h 2152650"/>
              <a:gd name="connsiteX6762" fmla="*/ 2767424 w 3600448"/>
              <a:gd name="connsiteY6762" fmla="*/ 253145 h 2152650"/>
              <a:gd name="connsiteX6763" fmla="*/ 2727185 w 3600448"/>
              <a:gd name="connsiteY6763" fmla="*/ 268287 h 2152650"/>
              <a:gd name="connsiteX6764" fmla="*/ 2719868 w 3600448"/>
              <a:gd name="connsiteY6764" fmla="*/ 256930 h 2152650"/>
              <a:gd name="connsiteX6765" fmla="*/ 2730843 w 3600448"/>
              <a:gd name="connsiteY6765" fmla="*/ 260716 h 2152650"/>
              <a:gd name="connsiteX6766" fmla="*/ 2782057 w 3600448"/>
              <a:gd name="connsiteY6766" fmla="*/ 238003 h 2152650"/>
              <a:gd name="connsiteX6767" fmla="*/ 2789831 w 3600448"/>
              <a:gd name="connsiteY6767" fmla="*/ 231851 h 2152650"/>
              <a:gd name="connsiteX6768" fmla="*/ 2789767 w 3600448"/>
              <a:gd name="connsiteY6768" fmla="*/ 230594 h 2152650"/>
              <a:gd name="connsiteX6769" fmla="*/ 2796233 w 3600448"/>
              <a:gd name="connsiteY6769" fmla="*/ 233271 h 2152650"/>
              <a:gd name="connsiteX6770" fmla="*/ 2800348 w 3600448"/>
              <a:gd name="connsiteY6770" fmla="*/ 230432 h 2152650"/>
              <a:gd name="connsiteX6771" fmla="*/ 2789749 w 3600448"/>
              <a:gd name="connsiteY6771" fmla="*/ 230237 h 2152650"/>
              <a:gd name="connsiteX6772" fmla="*/ 2789767 w 3600448"/>
              <a:gd name="connsiteY6772" fmla="*/ 230594 h 2152650"/>
              <a:gd name="connsiteX6773" fmla="*/ 2789374 w 3600448"/>
              <a:gd name="connsiteY6773" fmla="*/ 230432 h 2152650"/>
              <a:gd name="connsiteX6774" fmla="*/ 3198810 w 3600448"/>
              <a:gd name="connsiteY6774" fmla="*/ 227012 h 2152650"/>
              <a:gd name="connsiteX6775" fmla="*/ 3198810 w 3600448"/>
              <a:gd name="connsiteY6775" fmla="*/ 238124 h 2152650"/>
              <a:gd name="connsiteX6776" fmla="*/ 3192460 w 3600448"/>
              <a:gd name="connsiteY6776" fmla="*/ 238124 h 2152650"/>
              <a:gd name="connsiteX6777" fmla="*/ 3228335 w 3600448"/>
              <a:gd name="connsiteY6777" fmla="*/ 224442 h 2152650"/>
              <a:gd name="connsiteX6778" fmla="*/ 3240085 w 3600448"/>
              <a:gd name="connsiteY6778" fmla="*/ 227012 h 2152650"/>
              <a:gd name="connsiteX6779" fmla="*/ 3225571 w 3600448"/>
              <a:gd name="connsiteY6779" fmla="*/ 230187 h 2152650"/>
              <a:gd name="connsiteX6780" fmla="*/ 3224664 w 3600448"/>
              <a:gd name="connsiteY6780" fmla="*/ 227012 h 2152650"/>
              <a:gd name="connsiteX6781" fmla="*/ 3225571 w 3600448"/>
              <a:gd name="connsiteY6781" fmla="*/ 223837 h 2152650"/>
              <a:gd name="connsiteX6782" fmla="*/ 3229199 w 3600448"/>
              <a:gd name="connsiteY6782" fmla="*/ 223837 h 2152650"/>
              <a:gd name="connsiteX6783" fmla="*/ 3228335 w 3600448"/>
              <a:gd name="connsiteY6783" fmla="*/ 224442 h 2152650"/>
              <a:gd name="connsiteX6784" fmla="*/ 3227385 w 3600448"/>
              <a:gd name="connsiteY6784" fmla="*/ 224234 h 2152650"/>
              <a:gd name="connsiteX6785" fmla="*/ 3225571 w 3600448"/>
              <a:gd name="connsiteY6785" fmla="*/ 223837 h 2152650"/>
              <a:gd name="connsiteX6786" fmla="*/ 2789374 w 3600448"/>
              <a:gd name="connsiteY6786" fmla="*/ 222860 h 2152650"/>
              <a:gd name="connsiteX6787" fmla="*/ 2796690 w 3600448"/>
              <a:gd name="connsiteY6787" fmla="*/ 226646 h 2152650"/>
              <a:gd name="connsiteX6788" fmla="*/ 2795775 w 3600448"/>
              <a:gd name="connsiteY6788" fmla="*/ 227119 h 2152650"/>
              <a:gd name="connsiteX6789" fmla="*/ 2789749 w 3600448"/>
              <a:gd name="connsiteY6789" fmla="*/ 230237 h 2152650"/>
              <a:gd name="connsiteX6790" fmla="*/ 3243260 w 3600448"/>
              <a:gd name="connsiteY6790" fmla="*/ 215900 h 2152650"/>
              <a:gd name="connsiteX6791" fmla="*/ 3254373 w 3600448"/>
              <a:gd name="connsiteY6791" fmla="*/ 223837 h 2152650"/>
              <a:gd name="connsiteX6792" fmla="*/ 3240085 w 3600448"/>
              <a:gd name="connsiteY6792" fmla="*/ 219075 h 2152650"/>
              <a:gd name="connsiteX6793" fmla="*/ 3248022 w 3600448"/>
              <a:gd name="connsiteY6793" fmla="*/ 212725 h 2152650"/>
              <a:gd name="connsiteX6794" fmla="*/ 3262310 w 3600448"/>
              <a:gd name="connsiteY6794" fmla="*/ 212725 h 2152650"/>
              <a:gd name="connsiteX6795" fmla="*/ 3254372 w 3600448"/>
              <a:gd name="connsiteY6795" fmla="*/ 215900 h 2152650"/>
              <a:gd name="connsiteX6796" fmla="*/ 2895697 w 3600448"/>
              <a:gd name="connsiteY6796" fmla="*/ 193417 h 2152650"/>
              <a:gd name="connsiteX6797" fmla="*/ 2901948 w 3600448"/>
              <a:gd name="connsiteY6797" fmla="*/ 197167 h 2152650"/>
              <a:gd name="connsiteX6798" fmla="*/ 2894539 w 3600448"/>
              <a:gd name="connsiteY6798" fmla="*/ 204787 h 2152650"/>
              <a:gd name="connsiteX6799" fmla="*/ 2890835 w 3600448"/>
              <a:gd name="connsiteY6799" fmla="*/ 197167 h 2152650"/>
              <a:gd name="connsiteX6800" fmla="*/ 2895697 w 3600448"/>
              <a:gd name="connsiteY6800" fmla="*/ 193417 h 2152650"/>
              <a:gd name="connsiteX6801" fmla="*/ 3021010 w 3600448"/>
              <a:gd name="connsiteY6801" fmla="*/ 193145 h 2152650"/>
              <a:gd name="connsiteX6802" fmla="*/ 3026254 w 3600448"/>
              <a:gd name="connsiteY6802" fmla="*/ 194452 h 2152650"/>
              <a:gd name="connsiteX6803" fmla="*/ 3026117 w 3600448"/>
              <a:gd name="connsiteY6803" fmla="*/ 194534 h 2152650"/>
              <a:gd name="connsiteX6804" fmla="*/ 3021010 w 3600448"/>
              <a:gd name="connsiteY6804" fmla="*/ 193145 h 2152650"/>
              <a:gd name="connsiteX6805" fmla="*/ 3407680 w 3600448"/>
              <a:gd name="connsiteY6805" fmla="*/ 190500 h 2152650"/>
              <a:gd name="connsiteX6806" fmla="*/ 3411535 w 3600448"/>
              <a:gd name="connsiteY6806" fmla="*/ 194204 h 2152650"/>
              <a:gd name="connsiteX6807" fmla="*/ 3388403 w 3600448"/>
              <a:gd name="connsiteY6807" fmla="*/ 197908 h 2152650"/>
              <a:gd name="connsiteX6808" fmla="*/ 3388403 w 3600448"/>
              <a:gd name="connsiteY6808" fmla="*/ 201612 h 2152650"/>
              <a:gd name="connsiteX6809" fmla="*/ 3384547 w 3600448"/>
              <a:gd name="connsiteY6809" fmla="*/ 194204 h 2152650"/>
              <a:gd name="connsiteX6810" fmla="*/ 3407680 w 3600448"/>
              <a:gd name="connsiteY6810" fmla="*/ 190500 h 2152650"/>
              <a:gd name="connsiteX6811" fmla="*/ 3340097 w 3600448"/>
              <a:gd name="connsiteY6811" fmla="*/ 185737 h 2152650"/>
              <a:gd name="connsiteX6812" fmla="*/ 3355972 w 3600448"/>
              <a:gd name="connsiteY6812" fmla="*/ 185737 h 2152650"/>
              <a:gd name="connsiteX6813" fmla="*/ 3355972 w 3600448"/>
              <a:gd name="connsiteY6813" fmla="*/ 190499 h 2152650"/>
              <a:gd name="connsiteX6814" fmla="*/ 3314697 w 3600448"/>
              <a:gd name="connsiteY6814" fmla="*/ 182562 h 2152650"/>
              <a:gd name="connsiteX6815" fmla="*/ 3314697 w 3600448"/>
              <a:gd name="connsiteY6815" fmla="*/ 190499 h 2152650"/>
              <a:gd name="connsiteX6816" fmla="*/ 3311522 w 3600448"/>
              <a:gd name="connsiteY6816" fmla="*/ 190499 h 2152650"/>
              <a:gd name="connsiteX6817" fmla="*/ 3248022 w 3600448"/>
              <a:gd name="connsiteY6817" fmla="*/ 182562 h 2152650"/>
              <a:gd name="connsiteX6818" fmla="*/ 3281360 w 3600448"/>
              <a:gd name="connsiteY6818" fmla="*/ 182562 h 2152650"/>
              <a:gd name="connsiteX6819" fmla="*/ 3281360 w 3600448"/>
              <a:gd name="connsiteY6819" fmla="*/ 189819 h 2152650"/>
              <a:gd name="connsiteX6820" fmla="*/ 3255431 w 3600448"/>
              <a:gd name="connsiteY6820" fmla="*/ 193448 h 2152650"/>
              <a:gd name="connsiteX6821" fmla="*/ 3259135 w 3600448"/>
              <a:gd name="connsiteY6821" fmla="*/ 200705 h 2152650"/>
              <a:gd name="connsiteX6822" fmla="*/ 3229501 w 3600448"/>
              <a:gd name="connsiteY6822" fmla="*/ 197076 h 2152650"/>
              <a:gd name="connsiteX6823" fmla="*/ 3251727 w 3600448"/>
              <a:gd name="connsiteY6823" fmla="*/ 186191 h 2152650"/>
              <a:gd name="connsiteX6824" fmla="*/ 3248022 w 3600448"/>
              <a:gd name="connsiteY6824" fmla="*/ 182562 h 2152650"/>
              <a:gd name="connsiteX6825" fmla="*/ 2938857 w 3600448"/>
              <a:gd name="connsiteY6825" fmla="*/ 179387 h 2152650"/>
              <a:gd name="connsiteX6826" fmla="*/ 2949573 w 3600448"/>
              <a:gd name="connsiteY6826" fmla="*/ 182562 h 2152650"/>
              <a:gd name="connsiteX6827" fmla="*/ 2938857 w 3600448"/>
              <a:gd name="connsiteY6827" fmla="*/ 185737 h 2152650"/>
              <a:gd name="connsiteX6828" fmla="*/ 2938857 w 3600448"/>
              <a:gd name="connsiteY6828" fmla="*/ 179387 h 2152650"/>
              <a:gd name="connsiteX6829" fmla="*/ 3380897 w 3600448"/>
              <a:gd name="connsiteY6829" fmla="*/ 174625 h 2152650"/>
              <a:gd name="connsiteX6830" fmla="*/ 3384548 w 3600448"/>
              <a:gd name="connsiteY6830" fmla="*/ 178594 h 2152650"/>
              <a:gd name="connsiteX6831" fmla="*/ 3384548 w 3600448"/>
              <a:gd name="connsiteY6831" fmla="*/ 182562 h 2152650"/>
              <a:gd name="connsiteX6832" fmla="*/ 3380897 w 3600448"/>
              <a:gd name="connsiteY6832" fmla="*/ 178594 h 2152650"/>
              <a:gd name="connsiteX6833" fmla="*/ 3369943 w 3600448"/>
              <a:gd name="connsiteY6833" fmla="*/ 190500 h 2152650"/>
              <a:gd name="connsiteX6834" fmla="*/ 3380897 w 3600448"/>
              <a:gd name="connsiteY6834" fmla="*/ 174625 h 2152650"/>
              <a:gd name="connsiteX6835" fmla="*/ 2767605 w 3600448"/>
              <a:gd name="connsiteY6835" fmla="*/ 168275 h 2152650"/>
              <a:gd name="connsiteX6836" fmla="*/ 2771376 w 3600448"/>
              <a:gd name="connsiteY6836" fmla="*/ 179387 h 2152650"/>
              <a:gd name="connsiteX6837" fmla="*/ 2782687 w 3600448"/>
              <a:gd name="connsiteY6837" fmla="*/ 171979 h 2152650"/>
              <a:gd name="connsiteX6838" fmla="*/ 2790228 w 3600448"/>
              <a:gd name="connsiteY6838" fmla="*/ 179387 h 2152650"/>
              <a:gd name="connsiteX6839" fmla="*/ 2763835 w 3600448"/>
              <a:gd name="connsiteY6839" fmla="*/ 179387 h 2152650"/>
              <a:gd name="connsiteX6840" fmla="*/ 2767605 w 3600448"/>
              <a:gd name="connsiteY6840" fmla="*/ 168275 h 2152650"/>
              <a:gd name="connsiteX6841" fmla="*/ 2830510 w 3600448"/>
              <a:gd name="connsiteY6841" fmla="*/ 167481 h 2152650"/>
              <a:gd name="connsiteX6842" fmla="*/ 2863848 w 3600448"/>
              <a:gd name="connsiteY6842" fmla="*/ 167481 h 2152650"/>
              <a:gd name="connsiteX6843" fmla="*/ 2852735 w 3600448"/>
              <a:gd name="connsiteY6843" fmla="*/ 175418 h 2152650"/>
              <a:gd name="connsiteX6844" fmla="*/ 2830510 w 3600448"/>
              <a:gd name="connsiteY6844" fmla="*/ 167481 h 2152650"/>
              <a:gd name="connsiteX6845" fmla="*/ 3417265 w 3600448"/>
              <a:gd name="connsiteY6845" fmla="*/ 166290 h 2152650"/>
              <a:gd name="connsiteX6846" fmla="*/ 3433760 w 3600448"/>
              <a:gd name="connsiteY6846" fmla="*/ 170920 h 2152650"/>
              <a:gd name="connsiteX6847" fmla="*/ 3411138 w 3600448"/>
              <a:gd name="connsiteY6847" fmla="*/ 174624 h 2152650"/>
              <a:gd name="connsiteX6848" fmla="*/ 3418679 w 3600448"/>
              <a:gd name="connsiteY6848" fmla="*/ 170920 h 2152650"/>
              <a:gd name="connsiteX6849" fmla="*/ 3403597 w 3600448"/>
              <a:gd name="connsiteY6849" fmla="*/ 167216 h 2152650"/>
              <a:gd name="connsiteX6850" fmla="*/ 3417265 w 3600448"/>
              <a:gd name="connsiteY6850" fmla="*/ 166290 h 2152650"/>
              <a:gd name="connsiteX6851" fmla="*/ 2819397 w 3600448"/>
              <a:gd name="connsiteY6851" fmla="*/ 149225 h 2152650"/>
              <a:gd name="connsiteX6852" fmla="*/ 2835272 w 3600448"/>
              <a:gd name="connsiteY6852" fmla="*/ 152400 h 2152650"/>
              <a:gd name="connsiteX6853" fmla="*/ 2830510 w 3600448"/>
              <a:gd name="connsiteY6853" fmla="*/ 157162 h 2152650"/>
              <a:gd name="connsiteX6854" fmla="*/ 2819397 w 3600448"/>
              <a:gd name="connsiteY6854" fmla="*/ 152400 h 2152650"/>
              <a:gd name="connsiteX6855" fmla="*/ 3050537 w 3600448"/>
              <a:gd name="connsiteY6855" fmla="*/ 146050 h 2152650"/>
              <a:gd name="connsiteX6856" fmla="*/ 3050537 w 3600448"/>
              <a:gd name="connsiteY6856" fmla="*/ 157162 h 2152650"/>
              <a:gd name="connsiteX6857" fmla="*/ 3035297 w 3600448"/>
              <a:gd name="connsiteY6857" fmla="*/ 149754 h 2152650"/>
              <a:gd name="connsiteX6858" fmla="*/ 3050537 w 3600448"/>
              <a:gd name="connsiteY6858" fmla="*/ 146050 h 2152650"/>
              <a:gd name="connsiteX6859" fmla="*/ 3478210 w 3600448"/>
              <a:gd name="connsiteY6859" fmla="*/ 138112 h 2152650"/>
              <a:gd name="connsiteX6860" fmla="*/ 3508373 w 3600448"/>
              <a:gd name="connsiteY6860" fmla="*/ 138112 h 2152650"/>
              <a:gd name="connsiteX6861" fmla="*/ 3497062 w 3600448"/>
              <a:gd name="connsiteY6861" fmla="*/ 141287 h 2152650"/>
              <a:gd name="connsiteX6862" fmla="*/ 2896490 w 3600448"/>
              <a:gd name="connsiteY6862" fmla="*/ 135053 h 2152650"/>
              <a:gd name="connsiteX6863" fmla="*/ 2901312 w 3600448"/>
              <a:gd name="connsiteY6863" fmla="*/ 142346 h 2152650"/>
              <a:gd name="connsiteX6864" fmla="*/ 2897502 w 3600448"/>
              <a:gd name="connsiteY6864" fmla="*/ 142346 h 2152650"/>
              <a:gd name="connsiteX6865" fmla="*/ 2886072 w 3600448"/>
              <a:gd name="connsiteY6865" fmla="*/ 142346 h 2152650"/>
              <a:gd name="connsiteX6866" fmla="*/ 2896490 w 3600448"/>
              <a:gd name="connsiteY6866" fmla="*/ 135053 h 2152650"/>
              <a:gd name="connsiteX6867" fmla="*/ 3578222 w 3600448"/>
              <a:gd name="connsiteY6867" fmla="*/ 134937 h 2152650"/>
              <a:gd name="connsiteX6868" fmla="*/ 3570965 w 3600448"/>
              <a:gd name="connsiteY6868" fmla="*/ 146049 h 2152650"/>
              <a:gd name="connsiteX6869" fmla="*/ 3578222 w 3600448"/>
              <a:gd name="connsiteY6869" fmla="*/ 134937 h 2152650"/>
              <a:gd name="connsiteX6870" fmla="*/ 3137940 w 3600448"/>
              <a:gd name="connsiteY6870" fmla="*/ 123998 h 2152650"/>
              <a:gd name="connsiteX6871" fmla="*/ 3147001 w 3600448"/>
              <a:gd name="connsiteY6871" fmla="*/ 130232 h 2152650"/>
              <a:gd name="connsiteX6872" fmla="*/ 3195575 w 3600448"/>
              <a:gd name="connsiteY6872" fmla="*/ 133878 h 2152650"/>
              <a:gd name="connsiteX6873" fmla="*/ 3195575 w 3600448"/>
              <a:gd name="connsiteY6873" fmla="*/ 141287 h 2152650"/>
              <a:gd name="connsiteX6874" fmla="*/ 3154720 w 3600448"/>
              <a:gd name="connsiteY6874" fmla="*/ 159808 h 2152650"/>
              <a:gd name="connsiteX6875" fmla="*/ 3162148 w 3600448"/>
              <a:gd name="connsiteY6875" fmla="*/ 152399 h 2152650"/>
              <a:gd name="connsiteX6876" fmla="*/ 3095293 w 3600448"/>
              <a:gd name="connsiteY6876" fmla="*/ 167216 h 2152650"/>
              <a:gd name="connsiteX6877" fmla="*/ 3084151 w 3600448"/>
              <a:gd name="connsiteY6877" fmla="*/ 163512 h 2152650"/>
              <a:gd name="connsiteX6878" fmla="*/ 3087865 w 3600448"/>
              <a:gd name="connsiteY6878" fmla="*/ 185737 h 2152650"/>
              <a:gd name="connsiteX6879" fmla="*/ 3073008 w 3600448"/>
              <a:gd name="connsiteY6879" fmla="*/ 182032 h 2152650"/>
              <a:gd name="connsiteX6880" fmla="*/ 3065580 w 3600448"/>
              <a:gd name="connsiteY6880" fmla="*/ 196849 h 2152650"/>
              <a:gd name="connsiteX6881" fmla="*/ 3076722 w 3600448"/>
              <a:gd name="connsiteY6881" fmla="*/ 193145 h 2152650"/>
              <a:gd name="connsiteX6882" fmla="*/ 3073008 w 3600448"/>
              <a:gd name="connsiteY6882" fmla="*/ 204257 h 2152650"/>
              <a:gd name="connsiteX6883" fmla="*/ 3069294 w 3600448"/>
              <a:gd name="connsiteY6883" fmla="*/ 196849 h 2152650"/>
              <a:gd name="connsiteX6884" fmla="*/ 3069294 w 3600448"/>
              <a:gd name="connsiteY6884" fmla="*/ 207961 h 2152650"/>
              <a:gd name="connsiteX6885" fmla="*/ 3058152 w 3600448"/>
              <a:gd name="connsiteY6885" fmla="*/ 207961 h 2152650"/>
              <a:gd name="connsiteX6886" fmla="*/ 3058152 w 3600448"/>
              <a:gd name="connsiteY6886" fmla="*/ 211666 h 2152650"/>
              <a:gd name="connsiteX6887" fmla="*/ 3039581 w 3600448"/>
              <a:gd name="connsiteY6887" fmla="*/ 215370 h 2152650"/>
              <a:gd name="connsiteX6888" fmla="*/ 3047009 w 3600448"/>
              <a:gd name="connsiteY6888" fmla="*/ 211666 h 2152650"/>
              <a:gd name="connsiteX6889" fmla="*/ 3035867 w 3600448"/>
              <a:gd name="connsiteY6889" fmla="*/ 204257 h 2152650"/>
              <a:gd name="connsiteX6890" fmla="*/ 3054437 w 3600448"/>
              <a:gd name="connsiteY6890" fmla="*/ 196849 h 2152650"/>
              <a:gd name="connsiteX6891" fmla="*/ 3047009 w 3600448"/>
              <a:gd name="connsiteY6891" fmla="*/ 189441 h 2152650"/>
              <a:gd name="connsiteX6892" fmla="*/ 3035867 w 3600448"/>
              <a:gd name="connsiteY6892" fmla="*/ 196849 h 2152650"/>
              <a:gd name="connsiteX6893" fmla="*/ 3034010 w 3600448"/>
              <a:gd name="connsiteY6893" fmla="*/ 196386 h 2152650"/>
              <a:gd name="connsiteX6894" fmla="*/ 3026254 w 3600448"/>
              <a:gd name="connsiteY6894" fmla="*/ 194452 h 2152650"/>
              <a:gd name="connsiteX6895" fmla="*/ 3028438 w 3600448"/>
              <a:gd name="connsiteY6895" fmla="*/ 193145 h 2152650"/>
              <a:gd name="connsiteX6896" fmla="*/ 3024724 w 3600448"/>
              <a:gd name="connsiteY6896" fmla="*/ 178328 h 2152650"/>
              <a:gd name="connsiteX6897" fmla="*/ 3047009 w 3600448"/>
              <a:gd name="connsiteY6897" fmla="*/ 159808 h 2152650"/>
              <a:gd name="connsiteX6898" fmla="*/ 3091579 w 3600448"/>
              <a:gd name="connsiteY6898" fmla="*/ 156103 h 2152650"/>
              <a:gd name="connsiteX6899" fmla="*/ 3113864 w 3600448"/>
              <a:gd name="connsiteY6899" fmla="*/ 159808 h 2152650"/>
              <a:gd name="connsiteX6900" fmla="*/ 3132435 w 3600448"/>
              <a:gd name="connsiteY6900" fmla="*/ 152399 h 2152650"/>
              <a:gd name="connsiteX6901" fmla="*/ 3121292 w 3600448"/>
              <a:gd name="connsiteY6901" fmla="*/ 148695 h 2152650"/>
              <a:gd name="connsiteX6902" fmla="*/ 3139863 w 3600448"/>
              <a:gd name="connsiteY6902" fmla="*/ 144991 h 2152650"/>
              <a:gd name="connsiteX6903" fmla="*/ 3106436 w 3600448"/>
              <a:gd name="connsiteY6903" fmla="*/ 144991 h 2152650"/>
              <a:gd name="connsiteX6904" fmla="*/ 3113864 w 3600448"/>
              <a:gd name="connsiteY6904" fmla="*/ 141287 h 2152650"/>
              <a:gd name="connsiteX6905" fmla="*/ 3084151 w 3600448"/>
              <a:gd name="connsiteY6905" fmla="*/ 141287 h 2152650"/>
              <a:gd name="connsiteX6906" fmla="*/ 3137542 w 3600448"/>
              <a:gd name="connsiteY6906" fmla="*/ 124155 h 2152650"/>
              <a:gd name="connsiteX6907" fmla="*/ 3136149 w 3600448"/>
              <a:gd name="connsiteY6907" fmla="*/ 122766 h 2152650"/>
              <a:gd name="connsiteX6908" fmla="*/ 3139416 w 3600448"/>
              <a:gd name="connsiteY6908" fmla="*/ 123418 h 2152650"/>
              <a:gd name="connsiteX6909" fmla="*/ 3137940 w 3600448"/>
              <a:gd name="connsiteY6909" fmla="*/ 123998 h 2152650"/>
              <a:gd name="connsiteX6910" fmla="*/ 3013072 w 3600448"/>
              <a:gd name="connsiteY6910" fmla="*/ 119062 h 2152650"/>
              <a:gd name="connsiteX6911" fmla="*/ 3016776 w 3600448"/>
              <a:gd name="connsiteY6911" fmla="*/ 130174 h 2152650"/>
              <a:gd name="connsiteX6912" fmla="*/ 3527892 w 3600448"/>
              <a:gd name="connsiteY6912" fmla="*/ 109720 h 2152650"/>
              <a:gd name="connsiteX6913" fmla="*/ 3534233 w 3600448"/>
              <a:gd name="connsiteY6913" fmla="*/ 111653 h 2152650"/>
              <a:gd name="connsiteX6914" fmla="*/ 3526757 w 3600448"/>
              <a:gd name="connsiteY6914" fmla="*/ 122766 h 2152650"/>
              <a:gd name="connsiteX6915" fmla="*/ 3529911 w 3600448"/>
              <a:gd name="connsiteY6915" fmla="*/ 112869 h 2152650"/>
              <a:gd name="connsiteX6916" fmla="*/ 3526757 w 3600448"/>
              <a:gd name="connsiteY6916" fmla="*/ 107949 h 2152650"/>
              <a:gd name="connsiteX6917" fmla="*/ 3527892 w 3600448"/>
              <a:gd name="connsiteY6917" fmla="*/ 109720 h 2152650"/>
              <a:gd name="connsiteX6918" fmla="*/ 3524977 w 3600448"/>
              <a:gd name="connsiteY6918" fmla="*/ 108831 h 2152650"/>
              <a:gd name="connsiteX6919" fmla="*/ 3429560 w 3600448"/>
              <a:gd name="connsiteY6919" fmla="*/ 104245 h 2152650"/>
              <a:gd name="connsiteX6920" fmla="*/ 3431897 w 3600448"/>
              <a:gd name="connsiteY6920" fmla="*/ 104708 h 2152650"/>
              <a:gd name="connsiteX6921" fmla="*/ 3431955 w 3600448"/>
              <a:gd name="connsiteY6921" fmla="*/ 104745 h 2152650"/>
              <a:gd name="connsiteX6922" fmla="*/ 3188147 w 3600448"/>
              <a:gd name="connsiteY6922" fmla="*/ 104245 h 2152650"/>
              <a:gd name="connsiteX6923" fmla="*/ 3206718 w 3600448"/>
              <a:gd name="connsiteY6923" fmla="*/ 111654 h 2152650"/>
              <a:gd name="connsiteX6924" fmla="*/ 3154720 w 3600448"/>
              <a:gd name="connsiteY6924" fmla="*/ 126470 h 2152650"/>
              <a:gd name="connsiteX6925" fmla="*/ 3152398 w 3600448"/>
              <a:gd name="connsiteY6925" fmla="*/ 126007 h 2152650"/>
              <a:gd name="connsiteX6926" fmla="*/ 3139416 w 3600448"/>
              <a:gd name="connsiteY6926" fmla="*/ 123418 h 2152650"/>
              <a:gd name="connsiteX6927" fmla="*/ 3466944 w 3600448"/>
              <a:gd name="connsiteY6927" fmla="*/ 100541 h 2152650"/>
              <a:gd name="connsiteX6928" fmla="*/ 3496850 w 3600448"/>
              <a:gd name="connsiteY6928" fmla="*/ 107949 h 2152650"/>
              <a:gd name="connsiteX6929" fmla="*/ 3493112 w 3600448"/>
              <a:gd name="connsiteY6929" fmla="*/ 104245 h 2152650"/>
              <a:gd name="connsiteX6930" fmla="*/ 3515542 w 3600448"/>
              <a:gd name="connsiteY6930" fmla="*/ 104245 h 2152650"/>
              <a:gd name="connsiteX6931" fmla="*/ 3522084 w 3600448"/>
              <a:gd name="connsiteY6931" fmla="*/ 107949 h 2152650"/>
              <a:gd name="connsiteX6932" fmla="*/ 3524977 w 3600448"/>
              <a:gd name="connsiteY6932" fmla="*/ 108831 h 2152650"/>
              <a:gd name="connsiteX6933" fmla="*/ 3510869 w 3600448"/>
              <a:gd name="connsiteY6933" fmla="*/ 115821 h 2152650"/>
              <a:gd name="connsiteX6934" fmla="*/ 3500589 w 3600448"/>
              <a:gd name="connsiteY6934" fmla="*/ 126470 h 2152650"/>
              <a:gd name="connsiteX6935" fmla="*/ 3459467 w 3600448"/>
              <a:gd name="connsiteY6935" fmla="*/ 119062 h 2152650"/>
              <a:gd name="connsiteX6936" fmla="*/ 3463205 w 3600448"/>
              <a:gd name="connsiteY6936" fmla="*/ 122766 h 2152650"/>
              <a:gd name="connsiteX6937" fmla="*/ 3425822 w 3600448"/>
              <a:gd name="connsiteY6937" fmla="*/ 111653 h 2152650"/>
              <a:gd name="connsiteX6938" fmla="*/ 3437037 w 3600448"/>
              <a:gd name="connsiteY6938" fmla="*/ 107949 h 2152650"/>
              <a:gd name="connsiteX6939" fmla="*/ 3431955 w 3600448"/>
              <a:gd name="connsiteY6939" fmla="*/ 104745 h 2152650"/>
              <a:gd name="connsiteX6940" fmla="*/ 3438439 w 3600448"/>
              <a:gd name="connsiteY6940" fmla="*/ 106097 h 2152650"/>
              <a:gd name="connsiteX6941" fmla="*/ 3444514 w 3600448"/>
              <a:gd name="connsiteY6941" fmla="*/ 107949 h 2152650"/>
              <a:gd name="connsiteX6942" fmla="*/ 3466944 w 3600448"/>
              <a:gd name="connsiteY6942" fmla="*/ 100541 h 2152650"/>
              <a:gd name="connsiteX6943" fmla="*/ 3184522 w 3600448"/>
              <a:gd name="connsiteY6943" fmla="*/ 93662 h 2152650"/>
              <a:gd name="connsiteX6944" fmla="*/ 3198810 w 3600448"/>
              <a:gd name="connsiteY6944" fmla="*/ 93662 h 2152650"/>
              <a:gd name="connsiteX6945" fmla="*/ 3187697 w 3600448"/>
              <a:gd name="connsiteY6945" fmla="*/ 100012 h 2152650"/>
              <a:gd name="connsiteX6946" fmla="*/ 3532763 w 3600448"/>
              <a:gd name="connsiteY6946" fmla="*/ 88611 h 2152650"/>
              <a:gd name="connsiteX6947" fmla="*/ 3537742 w 3600448"/>
              <a:gd name="connsiteY6947" fmla="*/ 89693 h 2152650"/>
              <a:gd name="connsiteX6948" fmla="*/ 3530439 w 3600448"/>
              <a:gd name="connsiteY6948" fmla="*/ 89693 h 2152650"/>
              <a:gd name="connsiteX6949" fmla="*/ 3482906 w 3600448"/>
              <a:gd name="connsiteY6949" fmla="*/ 86254 h 2152650"/>
              <a:gd name="connsiteX6950" fmla="*/ 3493556 w 3600448"/>
              <a:gd name="connsiteY6950" fmla="*/ 89958 h 2152650"/>
              <a:gd name="connsiteX6951" fmla="*/ 3463922 w 3600448"/>
              <a:gd name="connsiteY6951" fmla="*/ 93662 h 2152650"/>
              <a:gd name="connsiteX6952" fmla="*/ 3482906 w 3600448"/>
              <a:gd name="connsiteY6952" fmla="*/ 86254 h 2152650"/>
              <a:gd name="connsiteX6953" fmla="*/ 3165790 w 3600448"/>
              <a:gd name="connsiteY6953" fmla="*/ 82550 h 2152650"/>
              <a:gd name="connsiteX6954" fmla="*/ 3179760 w 3600448"/>
              <a:gd name="connsiteY6954" fmla="*/ 89958 h 2152650"/>
              <a:gd name="connsiteX6955" fmla="*/ 3169282 w 3600448"/>
              <a:gd name="connsiteY6955" fmla="*/ 89958 h 2152650"/>
              <a:gd name="connsiteX6956" fmla="*/ 3162297 w 3600448"/>
              <a:gd name="connsiteY6956" fmla="*/ 93662 h 2152650"/>
              <a:gd name="connsiteX6957" fmla="*/ 3165790 w 3600448"/>
              <a:gd name="connsiteY6957" fmla="*/ 82550 h 2152650"/>
              <a:gd name="connsiteX6958" fmla="*/ 3555998 w 3600448"/>
              <a:gd name="connsiteY6958" fmla="*/ 77787 h 2152650"/>
              <a:gd name="connsiteX6959" fmla="*/ 3543219 w 3600448"/>
              <a:gd name="connsiteY6959" fmla="*/ 83740 h 2152650"/>
              <a:gd name="connsiteX6960" fmla="*/ 3532763 w 3600448"/>
              <a:gd name="connsiteY6960" fmla="*/ 88611 h 2152650"/>
              <a:gd name="connsiteX6961" fmla="*/ 3519485 w 3600448"/>
              <a:gd name="connsiteY6961" fmla="*/ 85724 h 2152650"/>
              <a:gd name="connsiteX6962" fmla="*/ 3555998 w 3600448"/>
              <a:gd name="connsiteY6962" fmla="*/ 77787 h 2152650"/>
              <a:gd name="connsiteX6963" fmla="*/ 3555998 w 3600448"/>
              <a:gd name="connsiteY6963" fmla="*/ 60325 h 2152650"/>
              <a:gd name="connsiteX6964" fmla="*/ 3560760 w 3600448"/>
              <a:gd name="connsiteY6964" fmla="*/ 63500 h 2152650"/>
              <a:gd name="connsiteX6965" fmla="*/ 3544885 w 3600448"/>
              <a:gd name="connsiteY6965" fmla="*/ 66675 h 2152650"/>
              <a:gd name="connsiteX6966" fmla="*/ 3463894 w 3600448"/>
              <a:gd name="connsiteY6966" fmla="*/ 57322 h 2152650"/>
              <a:gd name="connsiteX6967" fmla="*/ 3467025 w 3600448"/>
              <a:gd name="connsiteY6967" fmla="*/ 59418 h 2152650"/>
              <a:gd name="connsiteX6968" fmla="*/ 3461490 w 3600448"/>
              <a:gd name="connsiteY6968" fmla="*/ 58227 h 2152650"/>
              <a:gd name="connsiteX6969" fmla="*/ 3291792 w 3600448"/>
              <a:gd name="connsiteY6969" fmla="*/ 55760 h 2152650"/>
              <a:gd name="connsiteX6970" fmla="*/ 3298822 w 3600448"/>
              <a:gd name="connsiteY6970" fmla="*/ 59689 h 2152650"/>
              <a:gd name="connsiteX6971" fmla="*/ 3273422 w 3600448"/>
              <a:gd name="connsiteY6971" fmla="*/ 59689 h 2152650"/>
              <a:gd name="connsiteX6972" fmla="*/ 3291792 w 3600448"/>
              <a:gd name="connsiteY6972" fmla="*/ 55760 h 2152650"/>
              <a:gd name="connsiteX6973" fmla="*/ 3485989 w 3600448"/>
              <a:gd name="connsiteY6973" fmla="*/ 55562 h 2152650"/>
              <a:gd name="connsiteX6974" fmla="*/ 3511548 w 3600448"/>
              <a:gd name="connsiteY6974" fmla="*/ 62970 h 2152650"/>
              <a:gd name="connsiteX6975" fmla="*/ 3500594 w 3600448"/>
              <a:gd name="connsiteY6975" fmla="*/ 66674 h 2152650"/>
              <a:gd name="connsiteX6976" fmla="*/ 3496943 w 3600448"/>
              <a:gd name="connsiteY6976" fmla="*/ 59266 h 2152650"/>
              <a:gd name="connsiteX6977" fmla="*/ 3485989 w 3600448"/>
              <a:gd name="connsiteY6977" fmla="*/ 66674 h 2152650"/>
              <a:gd name="connsiteX6978" fmla="*/ 3475035 w 3600448"/>
              <a:gd name="connsiteY6978" fmla="*/ 59266 h 2152650"/>
              <a:gd name="connsiteX6979" fmla="*/ 3485989 w 3600448"/>
              <a:gd name="connsiteY6979" fmla="*/ 59266 h 2152650"/>
              <a:gd name="connsiteX6980" fmla="*/ 3485989 w 3600448"/>
              <a:gd name="connsiteY6980" fmla="*/ 55562 h 2152650"/>
              <a:gd name="connsiteX6981" fmla="*/ 3470754 w 3600448"/>
              <a:gd name="connsiteY6981" fmla="*/ 48192 h 2152650"/>
              <a:gd name="connsiteX6982" fmla="*/ 3478210 w 3600448"/>
              <a:gd name="connsiteY6982" fmla="*/ 51934 h 2152650"/>
              <a:gd name="connsiteX6983" fmla="*/ 3474482 w 3600448"/>
              <a:gd name="connsiteY6983" fmla="*/ 53337 h 2152650"/>
              <a:gd name="connsiteX6984" fmla="*/ 3463894 w 3600448"/>
              <a:gd name="connsiteY6984" fmla="*/ 57322 h 2152650"/>
              <a:gd name="connsiteX6985" fmla="*/ 3455841 w 3600448"/>
              <a:gd name="connsiteY6985" fmla="*/ 51934 h 2152650"/>
              <a:gd name="connsiteX6986" fmla="*/ 3470754 w 3600448"/>
              <a:gd name="connsiteY6986" fmla="*/ 51934 h 2152650"/>
              <a:gd name="connsiteX6987" fmla="*/ 3470754 w 3600448"/>
              <a:gd name="connsiteY6987" fmla="*/ 48192 h 2152650"/>
              <a:gd name="connsiteX6988" fmla="*/ 3314168 w 3600448"/>
              <a:gd name="connsiteY6988" fmla="*/ 44450 h 2152650"/>
              <a:gd name="connsiteX6989" fmla="*/ 3310440 w 3600448"/>
              <a:gd name="connsiteY6989" fmla="*/ 48192 h 2152650"/>
              <a:gd name="connsiteX6990" fmla="*/ 3362635 w 3600448"/>
              <a:gd name="connsiteY6990" fmla="*/ 63160 h 2152650"/>
              <a:gd name="connsiteX6991" fmla="*/ 3396189 w 3600448"/>
              <a:gd name="connsiteY6991" fmla="*/ 48192 h 2152650"/>
              <a:gd name="connsiteX6992" fmla="*/ 3399917 w 3600448"/>
              <a:gd name="connsiteY6992" fmla="*/ 55676 h 2152650"/>
              <a:gd name="connsiteX6993" fmla="*/ 3414830 w 3600448"/>
              <a:gd name="connsiteY6993" fmla="*/ 48192 h 2152650"/>
              <a:gd name="connsiteX6994" fmla="*/ 3461490 w 3600448"/>
              <a:gd name="connsiteY6994" fmla="*/ 58227 h 2152650"/>
              <a:gd name="connsiteX6995" fmla="*/ 3448384 w 3600448"/>
              <a:gd name="connsiteY6995" fmla="*/ 63160 h 2152650"/>
              <a:gd name="connsiteX6996" fmla="*/ 3459569 w 3600448"/>
              <a:gd name="connsiteY6996" fmla="*/ 70643 h 2152650"/>
              <a:gd name="connsiteX6997" fmla="*/ 3459569 w 3600448"/>
              <a:gd name="connsiteY6997" fmla="*/ 66902 h 2152650"/>
              <a:gd name="connsiteX6998" fmla="*/ 3467025 w 3600448"/>
              <a:gd name="connsiteY6998" fmla="*/ 78127 h 2152650"/>
              <a:gd name="connsiteX6999" fmla="*/ 3392461 w 3600448"/>
              <a:gd name="connsiteY6999" fmla="*/ 81869 h 2152650"/>
              <a:gd name="connsiteX7000" fmla="*/ 3392461 w 3600448"/>
              <a:gd name="connsiteY7000" fmla="*/ 89353 h 2152650"/>
              <a:gd name="connsiteX7001" fmla="*/ 3325353 w 3600448"/>
              <a:gd name="connsiteY7001" fmla="*/ 93095 h 2152650"/>
              <a:gd name="connsiteX7002" fmla="*/ 3321625 w 3600448"/>
              <a:gd name="connsiteY7002" fmla="*/ 96837 h 2152650"/>
              <a:gd name="connsiteX7003" fmla="*/ 3299255 w 3600448"/>
              <a:gd name="connsiteY7003" fmla="*/ 89353 h 2152650"/>
              <a:gd name="connsiteX7004" fmla="*/ 3276886 w 3600448"/>
              <a:gd name="connsiteY7004" fmla="*/ 96837 h 2152650"/>
              <a:gd name="connsiteX7005" fmla="*/ 3269429 w 3600448"/>
              <a:gd name="connsiteY7005" fmla="*/ 85611 h 2152650"/>
              <a:gd name="connsiteX7006" fmla="*/ 3254516 w 3600448"/>
              <a:gd name="connsiteY7006" fmla="*/ 89353 h 2152650"/>
              <a:gd name="connsiteX7007" fmla="*/ 3258245 w 3600448"/>
              <a:gd name="connsiteY7007" fmla="*/ 93095 h 2152650"/>
              <a:gd name="connsiteX7008" fmla="*/ 3232147 w 3600448"/>
              <a:gd name="connsiteY7008" fmla="*/ 96837 h 2152650"/>
              <a:gd name="connsiteX7009" fmla="*/ 3232147 w 3600448"/>
              <a:gd name="connsiteY7009" fmla="*/ 93095 h 2152650"/>
              <a:gd name="connsiteX7010" fmla="*/ 3250788 w 3600448"/>
              <a:gd name="connsiteY7010" fmla="*/ 85611 h 2152650"/>
              <a:gd name="connsiteX7011" fmla="*/ 3243332 w 3600448"/>
              <a:gd name="connsiteY7011" fmla="*/ 81869 h 2152650"/>
              <a:gd name="connsiteX7012" fmla="*/ 3258245 w 3600448"/>
              <a:gd name="connsiteY7012" fmla="*/ 85611 h 2152650"/>
              <a:gd name="connsiteX7013" fmla="*/ 3291799 w 3600448"/>
              <a:gd name="connsiteY7013" fmla="*/ 63160 h 2152650"/>
              <a:gd name="connsiteX7014" fmla="*/ 3299255 w 3600448"/>
              <a:gd name="connsiteY7014" fmla="*/ 66902 h 2152650"/>
              <a:gd name="connsiteX7015" fmla="*/ 3299255 w 3600448"/>
              <a:gd name="connsiteY7015" fmla="*/ 63160 h 2152650"/>
              <a:gd name="connsiteX7016" fmla="*/ 3325353 w 3600448"/>
              <a:gd name="connsiteY7016" fmla="*/ 66902 h 2152650"/>
              <a:gd name="connsiteX7017" fmla="*/ 3306712 w 3600448"/>
              <a:gd name="connsiteY7017" fmla="*/ 55676 h 2152650"/>
              <a:gd name="connsiteX7018" fmla="*/ 3317896 w 3600448"/>
              <a:gd name="connsiteY7018" fmla="*/ 51934 h 2152650"/>
              <a:gd name="connsiteX7019" fmla="*/ 3314168 w 3600448"/>
              <a:gd name="connsiteY7019" fmla="*/ 44450 h 2152650"/>
              <a:gd name="connsiteX7020" fmla="*/ 3303585 w 3600448"/>
              <a:gd name="connsiteY7020" fmla="*/ 38100 h 2152650"/>
              <a:gd name="connsiteX7021" fmla="*/ 3317873 w 3600448"/>
              <a:gd name="connsiteY7021" fmla="*/ 41275 h 2152650"/>
              <a:gd name="connsiteX7022" fmla="*/ 3314698 w 3600448"/>
              <a:gd name="connsiteY7022" fmla="*/ 41275 h 2152650"/>
              <a:gd name="connsiteX7023" fmla="*/ 3224694 w 3600448"/>
              <a:gd name="connsiteY7023" fmla="*/ 37200 h 2152650"/>
              <a:gd name="connsiteX7024" fmla="*/ 3248023 w 3600448"/>
              <a:gd name="connsiteY7024" fmla="*/ 37703 h 2152650"/>
              <a:gd name="connsiteX7025" fmla="*/ 3232942 w 3600448"/>
              <a:gd name="connsiteY7025" fmla="*/ 51990 h 2152650"/>
              <a:gd name="connsiteX7026" fmla="*/ 3217860 w 3600448"/>
              <a:gd name="connsiteY7026" fmla="*/ 44846 h 2152650"/>
              <a:gd name="connsiteX7027" fmla="*/ 3224694 w 3600448"/>
              <a:gd name="connsiteY7027" fmla="*/ 37200 h 2152650"/>
              <a:gd name="connsiteX7028" fmla="*/ 3266279 w 3600448"/>
              <a:gd name="connsiteY7028" fmla="*/ 29368 h 2152650"/>
              <a:gd name="connsiteX7029" fmla="*/ 3273423 w 3600448"/>
              <a:gd name="connsiteY7029" fmla="*/ 30162 h 2152650"/>
              <a:gd name="connsiteX7030" fmla="*/ 3259135 w 3600448"/>
              <a:gd name="connsiteY7030" fmla="*/ 33337 h 2152650"/>
              <a:gd name="connsiteX7031" fmla="*/ 3266279 w 3600448"/>
              <a:gd name="connsiteY7031" fmla="*/ 29368 h 2152650"/>
              <a:gd name="connsiteX7032" fmla="*/ 3515252 w 3600448"/>
              <a:gd name="connsiteY7032" fmla="*/ 0 h 2152650"/>
              <a:gd name="connsiteX7033" fmla="*/ 3578223 w 3600448"/>
              <a:gd name="connsiteY7033" fmla="*/ 11311 h 2152650"/>
              <a:gd name="connsiteX7034" fmla="*/ 3574519 w 3600448"/>
              <a:gd name="connsiteY7034" fmla="*/ 18851 h 2152650"/>
              <a:gd name="connsiteX7035" fmla="*/ 3596744 w 3600448"/>
              <a:gd name="connsiteY7035" fmla="*/ 15081 h 2152650"/>
              <a:gd name="connsiteX7036" fmla="*/ 3600448 w 3600448"/>
              <a:gd name="connsiteY7036" fmla="*/ 26392 h 2152650"/>
              <a:gd name="connsiteX7037" fmla="*/ 3585631 w 3600448"/>
              <a:gd name="connsiteY7037" fmla="*/ 30162 h 2152650"/>
              <a:gd name="connsiteX7038" fmla="*/ 3518956 w 3600448"/>
              <a:gd name="connsiteY7038" fmla="*/ 11311 h 2152650"/>
              <a:gd name="connsiteX7039" fmla="*/ 3500435 w 3600448"/>
              <a:gd name="connsiteY7039" fmla="*/ 15081 h 2152650"/>
              <a:gd name="connsiteX7040" fmla="*/ 3500435 w 3600448"/>
              <a:gd name="connsiteY7040" fmla="*/ 7540 h 2152650"/>
              <a:gd name="connsiteX7041" fmla="*/ 3518956 w 3600448"/>
              <a:gd name="connsiteY7041" fmla="*/ 7540 h 2152650"/>
              <a:gd name="connsiteX7042" fmla="*/ 3515252 w 3600448"/>
              <a:gd name="connsiteY7042" fmla="*/ 0 h 2152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</a:cxnLst>
            <a:rect l="l" t="t" r="r" b="b"/>
            <a:pathLst>
              <a:path w="3600448" h="2152650">
                <a:moveTo>
                  <a:pt x="288927" y="2149475"/>
                </a:moveTo>
                <a:lnTo>
                  <a:pt x="288927" y="2152650"/>
                </a:lnTo>
                <a:lnTo>
                  <a:pt x="277816" y="2152650"/>
                </a:lnTo>
                <a:close/>
                <a:moveTo>
                  <a:pt x="200426" y="2103834"/>
                </a:moveTo>
                <a:cubicBezTo>
                  <a:pt x="203202" y="2104231"/>
                  <a:pt x="206906" y="2105025"/>
                  <a:pt x="214317" y="2105025"/>
                </a:cubicBezTo>
                <a:cubicBezTo>
                  <a:pt x="210610" y="2108200"/>
                  <a:pt x="195794" y="2108200"/>
                  <a:pt x="192091" y="2105025"/>
                </a:cubicBezTo>
                <a:cubicBezTo>
                  <a:pt x="195794" y="2103438"/>
                  <a:pt x="197646" y="2103438"/>
                  <a:pt x="200426" y="2103834"/>
                </a:cubicBezTo>
                <a:close/>
                <a:moveTo>
                  <a:pt x="453607" y="2085975"/>
                </a:moveTo>
                <a:cubicBezTo>
                  <a:pt x="464793" y="2089745"/>
                  <a:pt x="487160" y="2085975"/>
                  <a:pt x="494618" y="2085975"/>
                </a:cubicBezTo>
                <a:cubicBezTo>
                  <a:pt x="498345" y="2089745"/>
                  <a:pt x="483433" y="2089745"/>
                  <a:pt x="487160" y="2097286"/>
                </a:cubicBezTo>
                <a:cubicBezTo>
                  <a:pt x="498345" y="2097286"/>
                  <a:pt x="513259" y="2089745"/>
                  <a:pt x="520715" y="2093516"/>
                </a:cubicBezTo>
                <a:cubicBezTo>
                  <a:pt x="487160" y="2093516"/>
                  <a:pt x="472248" y="2119908"/>
                  <a:pt x="431238" y="2116138"/>
                </a:cubicBezTo>
                <a:cubicBezTo>
                  <a:pt x="431238" y="2116138"/>
                  <a:pt x="431238" y="2116138"/>
                  <a:pt x="434966" y="2119908"/>
                </a:cubicBezTo>
                <a:cubicBezTo>
                  <a:pt x="405140" y="2123678"/>
                  <a:pt x="371585" y="2123678"/>
                  <a:pt x="345489" y="2134989"/>
                </a:cubicBezTo>
                <a:cubicBezTo>
                  <a:pt x="338033" y="2138760"/>
                  <a:pt x="352945" y="2142530"/>
                  <a:pt x="341761" y="2146300"/>
                </a:cubicBezTo>
                <a:cubicBezTo>
                  <a:pt x="319391" y="2138760"/>
                  <a:pt x="311935" y="2142530"/>
                  <a:pt x="274638" y="2138760"/>
                </a:cubicBezTo>
                <a:cubicBezTo>
                  <a:pt x="278368" y="2134989"/>
                  <a:pt x="285826" y="2131219"/>
                  <a:pt x="282094" y="2131219"/>
                </a:cubicBezTo>
                <a:cubicBezTo>
                  <a:pt x="293281" y="2131219"/>
                  <a:pt x="311935" y="2138760"/>
                  <a:pt x="319391" y="2127449"/>
                </a:cubicBezTo>
                <a:cubicBezTo>
                  <a:pt x="330576" y="2119908"/>
                  <a:pt x="311935" y="2123678"/>
                  <a:pt x="300751" y="2119908"/>
                </a:cubicBezTo>
                <a:cubicBezTo>
                  <a:pt x="308207" y="2123678"/>
                  <a:pt x="319391" y="2119908"/>
                  <a:pt x="315663" y="2116138"/>
                </a:cubicBezTo>
                <a:cubicBezTo>
                  <a:pt x="315663" y="2116138"/>
                  <a:pt x="315663" y="2116138"/>
                  <a:pt x="330576" y="2131219"/>
                </a:cubicBezTo>
                <a:cubicBezTo>
                  <a:pt x="334303" y="2127449"/>
                  <a:pt x="345489" y="2131219"/>
                  <a:pt x="341761" y="2127449"/>
                </a:cubicBezTo>
                <a:cubicBezTo>
                  <a:pt x="341761" y="2127449"/>
                  <a:pt x="341761" y="2127449"/>
                  <a:pt x="326847" y="2119908"/>
                </a:cubicBezTo>
                <a:cubicBezTo>
                  <a:pt x="341761" y="2119908"/>
                  <a:pt x="360401" y="2112367"/>
                  <a:pt x="371585" y="2116138"/>
                </a:cubicBezTo>
                <a:cubicBezTo>
                  <a:pt x="367858" y="2108597"/>
                  <a:pt x="356673" y="2108597"/>
                  <a:pt x="352945" y="2104827"/>
                </a:cubicBezTo>
                <a:cubicBezTo>
                  <a:pt x="352945" y="2108597"/>
                  <a:pt x="371585" y="2108597"/>
                  <a:pt x="367858" y="2104827"/>
                </a:cubicBezTo>
                <a:cubicBezTo>
                  <a:pt x="375314" y="2108597"/>
                  <a:pt x="382772" y="2104827"/>
                  <a:pt x="390227" y="2108597"/>
                </a:cubicBezTo>
                <a:cubicBezTo>
                  <a:pt x="390227" y="2108597"/>
                  <a:pt x="390227" y="2108597"/>
                  <a:pt x="386500" y="2104827"/>
                </a:cubicBezTo>
                <a:cubicBezTo>
                  <a:pt x="386500" y="2104827"/>
                  <a:pt x="386500" y="2104827"/>
                  <a:pt x="397684" y="2104827"/>
                </a:cubicBezTo>
                <a:cubicBezTo>
                  <a:pt x="397684" y="2104827"/>
                  <a:pt x="401412" y="2101056"/>
                  <a:pt x="397684" y="2101056"/>
                </a:cubicBezTo>
                <a:cubicBezTo>
                  <a:pt x="405140" y="2112367"/>
                  <a:pt x="420055" y="2089745"/>
                  <a:pt x="434966" y="2101056"/>
                </a:cubicBezTo>
                <a:cubicBezTo>
                  <a:pt x="434966" y="2101056"/>
                  <a:pt x="434966" y="2101056"/>
                  <a:pt x="431238" y="2093516"/>
                </a:cubicBezTo>
                <a:cubicBezTo>
                  <a:pt x="438694" y="2089745"/>
                  <a:pt x="453607" y="2097286"/>
                  <a:pt x="453607" y="2085975"/>
                </a:cubicBezTo>
                <a:close/>
                <a:moveTo>
                  <a:pt x="227709" y="2084767"/>
                </a:moveTo>
                <a:cubicBezTo>
                  <a:pt x="231954" y="2083858"/>
                  <a:pt x="236375" y="2083858"/>
                  <a:pt x="241030" y="2085798"/>
                </a:cubicBezTo>
                <a:cubicBezTo>
                  <a:pt x="241030" y="2085798"/>
                  <a:pt x="241030" y="2085798"/>
                  <a:pt x="233584" y="2089679"/>
                </a:cubicBezTo>
                <a:cubicBezTo>
                  <a:pt x="233584" y="2101320"/>
                  <a:pt x="267086" y="2081918"/>
                  <a:pt x="267086" y="2097440"/>
                </a:cubicBezTo>
                <a:cubicBezTo>
                  <a:pt x="267086" y="2097440"/>
                  <a:pt x="267086" y="2097440"/>
                  <a:pt x="270808" y="2089679"/>
                </a:cubicBezTo>
                <a:cubicBezTo>
                  <a:pt x="270808" y="2089679"/>
                  <a:pt x="270808" y="2089679"/>
                  <a:pt x="296877" y="2089679"/>
                </a:cubicBezTo>
                <a:cubicBezTo>
                  <a:pt x="270808" y="2112962"/>
                  <a:pt x="226139" y="2093559"/>
                  <a:pt x="192639" y="2097440"/>
                </a:cubicBezTo>
                <a:cubicBezTo>
                  <a:pt x="188914" y="2093559"/>
                  <a:pt x="192639" y="2093559"/>
                  <a:pt x="192639" y="2089679"/>
                </a:cubicBezTo>
                <a:cubicBezTo>
                  <a:pt x="203804" y="2098410"/>
                  <a:pt x="214970" y="2087496"/>
                  <a:pt x="227709" y="2084767"/>
                </a:cubicBezTo>
                <a:close/>
                <a:moveTo>
                  <a:pt x="111252" y="2073505"/>
                </a:moveTo>
                <a:lnTo>
                  <a:pt x="117555" y="2074277"/>
                </a:lnTo>
                <a:lnTo>
                  <a:pt x="118087" y="2075259"/>
                </a:lnTo>
                <a:close/>
                <a:moveTo>
                  <a:pt x="68874" y="2068620"/>
                </a:moveTo>
                <a:lnTo>
                  <a:pt x="73150" y="2071489"/>
                </a:lnTo>
                <a:cubicBezTo>
                  <a:pt x="76896" y="2069604"/>
                  <a:pt x="85321" y="2068661"/>
                  <a:pt x="94214" y="2069133"/>
                </a:cubicBezTo>
                <a:lnTo>
                  <a:pt x="111252" y="2073505"/>
                </a:lnTo>
                <a:lnTo>
                  <a:pt x="108259" y="2073139"/>
                </a:lnTo>
                <a:cubicBezTo>
                  <a:pt x="92809" y="2073845"/>
                  <a:pt x="81576" y="2080915"/>
                  <a:pt x="61914" y="2075259"/>
                </a:cubicBezTo>
                <a:cubicBezTo>
                  <a:pt x="63785" y="2073374"/>
                  <a:pt x="67531" y="2071489"/>
                  <a:pt x="68936" y="2069604"/>
                </a:cubicBezTo>
                <a:close/>
                <a:moveTo>
                  <a:pt x="44453" y="2066925"/>
                </a:moveTo>
                <a:cubicBezTo>
                  <a:pt x="44453" y="2070629"/>
                  <a:pt x="48156" y="2070629"/>
                  <a:pt x="51861" y="2070629"/>
                </a:cubicBezTo>
                <a:cubicBezTo>
                  <a:pt x="55564" y="2078037"/>
                  <a:pt x="37046" y="2074333"/>
                  <a:pt x="25931" y="2078037"/>
                </a:cubicBezTo>
                <a:cubicBezTo>
                  <a:pt x="25931" y="2078037"/>
                  <a:pt x="25931" y="2078037"/>
                  <a:pt x="25931" y="2074333"/>
                </a:cubicBezTo>
                <a:cubicBezTo>
                  <a:pt x="22227" y="2066925"/>
                  <a:pt x="40749" y="2070629"/>
                  <a:pt x="44453" y="2066925"/>
                </a:cubicBezTo>
                <a:close/>
                <a:moveTo>
                  <a:pt x="61914" y="2063948"/>
                </a:moveTo>
                <a:cubicBezTo>
                  <a:pt x="65660" y="2064891"/>
                  <a:pt x="67765" y="2065833"/>
                  <a:pt x="68760" y="2066776"/>
                </a:cubicBezTo>
                <a:lnTo>
                  <a:pt x="68874" y="2068620"/>
                </a:lnTo>
                <a:lnTo>
                  <a:pt x="63319" y="2064891"/>
                </a:lnTo>
                <a:cubicBezTo>
                  <a:pt x="61914" y="2063948"/>
                  <a:pt x="61914" y="2063948"/>
                  <a:pt x="61914" y="2063948"/>
                </a:cubicBezTo>
                <a:close/>
                <a:moveTo>
                  <a:pt x="639778" y="2060575"/>
                </a:moveTo>
                <a:cubicBezTo>
                  <a:pt x="617453" y="2078832"/>
                  <a:pt x="598850" y="2064226"/>
                  <a:pt x="569084" y="2075180"/>
                </a:cubicBezTo>
                <a:cubicBezTo>
                  <a:pt x="569084" y="2075180"/>
                  <a:pt x="569084" y="2075180"/>
                  <a:pt x="572805" y="2078832"/>
                </a:cubicBezTo>
                <a:cubicBezTo>
                  <a:pt x="546759" y="2078832"/>
                  <a:pt x="557922" y="2089786"/>
                  <a:pt x="543038" y="2097088"/>
                </a:cubicBezTo>
                <a:cubicBezTo>
                  <a:pt x="520714" y="2093437"/>
                  <a:pt x="554200" y="2086134"/>
                  <a:pt x="539318" y="2078832"/>
                </a:cubicBezTo>
                <a:cubicBezTo>
                  <a:pt x="572805" y="2071529"/>
                  <a:pt x="606291" y="2060575"/>
                  <a:pt x="639778" y="2060575"/>
                </a:cubicBezTo>
                <a:close/>
                <a:moveTo>
                  <a:pt x="423349" y="2059583"/>
                </a:moveTo>
                <a:cubicBezTo>
                  <a:pt x="415939" y="2074664"/>
                  <a:pt x="438166" y="2055812"/>
                  <a:pt x="449277" y="2063353"/>
                </a:cubicBezTo>
                <a:cubicBezTo>
                  <a:pt x="430756" y="2070894"/>
                  <a:pt x="408532" y="2070894"/>
                  <a:pt x="393714" y="2078434"/>
                </a:cubicBezTo>
                <a:cubicBezTo>
                  <a:pt x="390011" y="2074664"/>
                  <a:pt x="371490" y="2085975"/>
                  <a:pt x="378897" y="2078434"/>
                </a:cubicBezTo>
                <a:lnTo>
                  <a:pt x="390011" y="2074664"/>
                </a:lnTo>
                <a:cubicBezTo>
                  <a:pt x="390011" y="2074664"/>
                  <a:pt x="390011" y="2074664"/>
                  <a:pt x="386307" y="2067123"/>
                </a:cubicBezTo>
                <a:cubicBezTo>
                  <a:pt x="386307" y="2067123"/>
                  <a:pt x="386307" y="2067123"/>
                  <a:pt x="423349" y="2059583"/>
                </a:cubicBezTo>
                <a:close/>
                <a:moveTo>
                  <a:pt x="192984" y="2058764"/>
                </a:moveTo>
                <a:cubicBezTo>
                  <a:pt x="196729" y="2059235"/>
                  <a:pt x="200475" y="2060178"/>
                  <a:pt x="207966" y="2060178"/>
                </a:cubicBezTo>
                <a:cubicBezTo>
                  <a:pt x="192984" y="2060178"/>
                  <a:pt x="200475" y="2067719"/>
                  <a:pt x="196729" y="2071489"/>
                </a:cubicBezTo>
                <a:cubicBezTo>
                  <a:pt x="174262" y="2079030"/>
                  <a:pt x="151791" y="2063948"/>
                  <a:pt x="125576" y="2071489"/>
                </a:cubicBezTo>
                <a:cubicBezTo>
                  <a:pt x="125576" y="2075259"/>
                  <a:pt x="129322" y="2075259"/>
                  <a:pt x="125576" y="2075259"/>
                </a:cubicBezTo>
                <a:lnTo>
                  <a:pt x="117555" y="2074277"/>
                </a:lnTo>
                <a:lnTo>
                  <a:pt x="115280" y="2070075"/>
                </a:lnTo>
                <a:cubicBezTo>
                  <a:pt x="112470" y="2069604"/>
                  <a:pt x="108724" y="2069604"/>
                  <a:pt x="106854" y="2067719"/>
                </a:cubicBezTo>
                <a:cubicBezTo>
                  <a:pt x="106854" y="2067719"/>
                  <a:pt x="106854" y="2067719"/>
                  <a:pt x="129322" y="2067719"/>
                </a:cubicBezTo>
                <a:cubicBezTo>
                  <a:pt x="125576" y="2063948"/>
                  <a:pt x="129322" y="2060178"/>
                  <a:pt x="121832" y="2060178"/>
                </a:cubicBezTo>
                <a:cubicBezTo>
                  <a:pt x="129322" y="2060178"/>
                  <a:pt x="129322" y="2063948"/>
                  <a:pt x="136813" y="2063948"/>
                </a:cubicBezTo>
                <a:cubicBezTo>
                  <a:pt x="136813" y="2063948"/>
                  <a:pt x="136813" y="2063948"/>
                  <a:pt x="136813" y="2060178"/>
                </a:cubicBezTo>
                <a:cubicBezTo>
                  <a:pt x="148049" y="2071489"/>
                  <a:pt x="174262" y="2052637"/>
                  <a:pt x="178007" y="2063948"/>
                </a:cubicBezTo>
                <a:cubicBezTo>
                  <a:pt x="185494" y="2063948"/>
                  <a:pt x="181753" y="2060178"/>
                  <a:pt x="178007" y="2060178"/>
                </a:cubicBezTo>
                <a:cubicBezTo>
                  <a:pt x="185494" y="2058293"/>
                  <a:pt x="189239" y="2058293"/>
                  <a:pt x="192984" y="2058764"/>
                </a:cubicBezTo>
                <a:close/>
                <a:moveTo>
                  <a:pt x="245186" y="2055415"/>
                </a:moveTo>
                <a:cubicBezTo>
                  <a:pt x="254541" y="2055415"/>
                  <a:pt x="262961" y="2056342"/>
                  <a:pt x="266701" y="2060046"/>
                </a:cubicBezTo>
                <a:cubicBezTo>
                  <a:pt x="244251" y="2052637"/>
                  <a:pt x="240508" y="2063750"/>
                  <a:pt x="214317" y="2063750"/>
                </a:cubicBezTo>
                <a:lnTo>
                  <a:pt x="229281" y="2060046"/>
                </a:lnTo>
                <a:cubicBezTo>
                  <a:pt x="229281" y="2060046"/>
                  <a:pt x="229281" y="2060046"/>
                  <a:pt x="218056" y="2056341"/>
                </a:cubicBezTo>
                <a:cubicBezTo>
                  <a:pt x="225541" y="2056341"/>
                  <a:pt x="235831" y="2055415"/>
                  <a:pt x="245186" y="2055415"/>
                </a:cubicBezTo>
                <a:close/>
                <a:moveTo>
                  <a:pt x="333919" y="2052637"/>
                </a:moveTo>
                <a:cubicBezTo>
                  <a:pt x="330215" y="2052637"/>
                  <a:pt x="337624" y="2063353"/>
                  <a:pt x="341327" y="2063353"/>
                </a:cubicBezTo>
                <a:cubicBezTo>
                  <a:pt x="319104" y="2066925"/>
                  <a:pt x="333919" y="2056209"/>
                  <a:pt x="333919" y="2052637"/>
                </a:cubicBezTo>
                <a:close/>
                <a:moveTo>
                  <a:pt x="731851" y="2052240"/>
                </a:moveTo>
                <a:cubicBezTo>
                  <a:pt x="735555" y="2052637"/>
                  <a:pt x="739259" y="2054225"/>
                  <a:pt x="742963" y="2055812"/>
                </a:cubicBezTo>
                <a:lnTo>
                  <a:pt x="720738" y="2055812"/>
                </a:lnTo>
                <a:cubicBezTo>
                  <a:pt x="724443" y="2052637"/>
                  <a:pt x="728147" y="2051843"/>
                  <a:pt x="731851" y="2052240"/>
                </a:cubicBezTo>
                <a:close/>
                <a:moveTo>
                  <a:pt x="538439" y="2039427"/>
                </a:moveTo>
                <a:lnTo>
                  <a:pt x="538277" y="2040056"/>
                </a:lnTo>
                <a:cubicBezTo>
                  <a:pt x="537145" y="2041128"/>
                  <a:pt x="535002" y="2041842"/>
                  <a:pt x="531191" y="2041842"/>
                </a:cubicBezTo>
                <a:close/>
                <a:moveTo>
                  <a:pt x="519763" y="2034222"/>
                </a:moveTo>
                <a:cubicBezTo>
                  <a:pt x="527382" y="2030412"/>
                  <a:pt x="527382" y="2038032"/>
                  <a:pt x="531191" y="2041842"/>
                </a:cubicBezTo>
                <a:cubicBezTo>
                  <a:pt x="538812" y="2045652"/>
                  <a:pt x="550242" y="2038032"/>
                  <a:pt x="554053" y="2041842"/>
                </a:cubicBezTo>
                <a:cubicBezTo>
                  <a:pt x="538812" y="2045652"/>
                  <a:pt x="531191" y="2045652"/>
                  <a:pt x="515952" y="2049462"/>
                </a:cubicBezTo>
                <a:cubicBezTo>
                  <a:pt x="515952" y="2045652"/>
                  <a:pt x="523573" y="2045652"/>
                  <a:pt x="527382" y="2045652"/>
                </a:cubicBezTo>
                <a:close/>
                <a:moveTo>
                  <a:pt x="538812" y="2030412"/>
                </a:moveTo>
                <a:cubicBezTo>
                  <a:pt x="538812" y="2030412"/>
                  <a:pt x="538812" y="2030412"/>
                  <a:pt x="542622" y="2038032"/>
                </a:cubicBezTo>
                <a:cubicBezTo>
                  <a:pt x="542622" y="2038032"/>
                  <a:pt x="542622" y="2038032"/>
                  <a:pt x="541193" y="2038508"/>
                </a:cubicBezTo>
                <a:lnTo>
                  <a:pt x="538439" y="2039427"/>
                </a:lnTo>
                <a:lnTo>
                  <a:pt x="539288" y="2036127"/>
                </a:lnTo>
                <a:cubicBezTo>
                  <a:pt x="538812" y="2033270"/>
                  <a:pt x="536907" y="2030412"/>
                  <a:pt x="538812" y="2030412"/>
                </a:cubicBezTo>
                <a:close/>
                <a:moveTo>
                  <a:pt x="601876" y="2008620"/>
                </a:moveTo>
                <a:cubicBezTo>
                  <a:pt x="620728" y="2005012"/>
                  <a:pt x="601876" y="2019444"/>
                  <a:pt x="609417" y="2019444"/>
                </a:cubicBezTo>
                <a:cubicBezTo>
                  <a:pt x="598106" y="2030268"/>
                  <a:pt x="594335" y="2030268"/>
                  <a:pt x="583024" y="2037484"/>
                </a:cubicBezTo>
                <a:cubicBezTo>
                  <a:pt x="583024" y="2037484"/>
                  <a:pt x="583024" y="2037484"/>
                  <a:pt x="586795" y="2041092"/>
                </a:cubicBezTo>
                <a:cubicBezTo>
                  <a:pt x="583024" y="2041092"/>
                  <a:pt x="564173" y="2037484"/>
                  <a:pt x="571714" y="2044700"/>
                </a:cubicBezTo>
                <a:cubicBezTo>
                  <a:pt x="571714" y="2044700"/>
                  <a:pt x="571714" y="2044700"/>
                  <a:pt x="560403" y="2037484"/>
                </a:cubicBezTo>
                <a:cubicBezTo>
                  <a:pt x="579254" y="2041092"/>
                  <a:pt x="571714" y="2033876"/>
                  <a:pt x="583024" y="2030268"/>
                </a:cubicBezTo>
                <a:cubicBezTo>
                  <a:pt x="579254" y="2026660"/>
                  <a:pt x="575484" y="2030268"/>
                  <a:pt x="575484" y="2030268"/>
                </a:cubicBezTo>
                <a:cubicBezTo>
                  <a:pt x="571714" y="2026660"/>
                  <a:pt x="598106" y="2019444"/>
                  <a:pt x="590565" y="2012228"/>
                </a:cubicBezTo>
                <a:cubicBezTo>
                  <a:pt x="590565" y="2012228"/>
                  <a:pt x="590565" y="2012228"/>
                  <a:pt x="601876" y="2012228"/>
                </a:cubicBezTo>
                <a:cubicBezTo>
                  <a:pt x="601876" y="2012228"/>
                  <a:pt x="601876" y="2012228"/>
                  <a:pt x="601876" y="2008620"/>
                </a:cubicBezTo>
                <a:close/>
                <a:moveTo>
                  <a:pt x="85201" y="2005012"/>
                </a:moveTo>
                <a:cubicBezTo>
                  <a:pt x="92607" y="2008584"/>
                  <a:pt x="100015" y="2012156"/>
                  <a:pt x="92607" y="2012156"/>
                </a:cubicBezTo>
                <a:cubicBezTo>
                  <a:pt x="77790" y="2005012"/>
                  <a:pt x="59272" y="2019299"/>
                  <a:pt x="44453" y="2012156"/>
                </a:cubicBezTo>
                <a:cubicBezTo>
                  <a:pt x="44453" y="2012156"/>
                  <a:pt x="44453" y="2012156"/>
                  <a:pt x="85201" y="2005012"/>
                </a:cubicBezTo>
                <a:close/>
                <a:moveTo>
                  <a:pt x="122771" y="2000250"/>
                </a:moveTo>
                <a:cubicBezTo>
                  <a:pt x="122771" y="2000250"/>
                  <a:pt x="122771" y="2000250"/>
                  <a:pt x="141290" y="2008187"/>
                </a:cubicBezTo>
                <a:cubicBezTo>
                  <a:pt x="141290" y="2008187"/>
                  <a:pt x="141290" y="2008187"/>
                  <a:pt x="119064" y="2004219"/>
                </a:cubicBezTo>
                <a:cubicBezTo>
                  <a:pt x="122771" y="2004219"/>
                  <a:pt x="126474" y="2000250"/>
                  <a:pt x="122771" y="2000250"/>
                </a:cubicBezTo>
                <a:close/>
                <a:moveTo>
                  <a:pt x="25799" y="1997075"/>
                </a:moveTo>
                <a:cubicBezTo>
                  <a:pt x="36515" y="1997075"/>
                  <a:pt x="22227" y="2005012"/>
                  <a:pt x="29374" y="2005012"/>
                </a:cubicBezTo>
                <a:cubicBezTo>
                  <a:pt x="29374" y="2005012"/>
                  <a:pt x="29374" y="2005012"/>
                  <a:pt x="22227" y="2005012"/>
                </a:cubicBezTo>
                <a:cubicBezTo>
                  <a:pt x="22227" y="2001044"/>
                  <a:pt x="22227" y="1997075"/>
                  <a:pt x="25799" y="1997075"/>
                </a:cubicBezTo>
                <a:close/>
                <a:moveTo>
                  <a:pt x="92077" y="1989137"/>
                </a:moveTo>
                <a:lnTo>
                  <a:pt x="95252" y="1997074"/>
                </a:lnTo>
                <a:lnTo>
                  <a:pt x="88904" y="1993899"/>
                </a:lnTo>
                <a:close/>
                <a:moveTo>
                  <a:pt x="140837" y="1986280"/>
                </a:moveTo>
                <a:cubicBezTo>
                  <a:pt x="140837" y="1986280"/>
                  <a:pt x="140837" y="1986280"/>
                  <a:pt x="151722" y="1986280"/>
                </a:cubicBezTo>
                <a:cubicBezTo>
                  <a:pt x="169865" y="1993264"/>
                  <a:pt x="140837" y="1982787"/>
                  <a:pt x="144466" y="1993264"/>
                </a:cubicBezTo>
                <a:cubicBezTo>
                  <a:pt x="133579" y="1982787"/>
                  <a:pt x="119064" y="2000249"/>
                  <a:pt x="122693" y="1993264"/>
                </a:cubicBezTo>
                <a:cubicBezTo>
                  <a:pt x="122693" y="1986280"/>
                  <a:pt x="133579" y="1986280"/>
                  <a:pt x="140837" y="1989772"/>
                </a:cubicBezTo>
                <a:cubicBezTo>
                  <a:pt x="140837" y="1986280"/>
                  <a:pt x="140837" y="1986280"/>
                  <a:pt x="140837" y="1986280"/>
                </a:cubicBezTo>
                <a:close/>
                <a:moveTo>
                  <a:pt x="904045" y="1973403"/>
                </a:moveTo>
                <a:cubicBezTo>
                  <a:pt x="905550" y="1973461"/>
                  <a:pt x="906476" y="1974850"/>
                  <a:pt x="906476" y="1978554"/>
                </a:cubicBezTo>
                <a:cubicBezTo>
                  <a:pt x="899067" y="1978554"/>
                  <a:pt x="887955" y="1985962"/>
                  <a:pt x="884251" y="1982258"/>
                </a:cubicBezTo>
                <a:cubicBezTo>
                  <a:pt x="889807" y="1985036"/>
                  <a:pt x="899530" y="1973229"/>
                  <a:pt x="904045" y="1973403"/>
                </a:cubicBezTo>
                <a:close/>
                <a:moveTo>
                  <a:pt x="811095" y="1966912"/>
                </a:moveTo>
                <a:lnTo>
                  <a:pt x="822340" y="1966912"/>
                </a:lnTo>
                <a:cubicBezTo>
                  <a:pt x="818592" y="1966912"/>
                  <a:pt x="807347" y="1970664"/>
                  <a:pt x="811095" y="1966912"/>
                </a:cubicBezTo>
                <a:close/>
                <a:moveTo>
                  <a:pt x="792354" y="1966912"/>
                </a:moveTo>
                <a:cubicBezTo>
                  <a:pt x="797976" y="1966912"/>
                  <a:pt x="804536" y="1966912"/>
                  <a:pt x="810158" y="1966912"/>
                </a:cubicBezTo>
                <a:lnTo>
                  <a:pt x="811095" y="1966912"/>
                </a:lnTo>
                <a:cubicBezTo>
                  <a:pt x="811095" y="1966912"/>
                  <a:pt x="811095" y="1966912"/>
                  <a:pt x="807347" y="1970664"/>
                </a:cubicBezTo>
                <a:cubicBezTo>
                  <a:pt x="777361" y="1985673"/>
                  <a:pt x="736129" y="1993178"/>
                  <a:pt x="702395" y="2008187"/>
                </a:cubicBezTo>
                <a:cubicBezTo>
                  <a:pt x="698647" y="2004435"/>
                  <a:pt x="687402" y="2004435"/>
                  <a:pt x="694899" y="2000683"/>
                </a:cubicBezTo>
                <a:cubicBezTo>
                  <a:pt x="694899" y="2000683"/>
                  <a:pt x="694899" y="2000683"/>
                  <a:pt x="698647" y="2000683"/>
                </a:cubicBezTo>
                <a:cubicBezTo>
                  <a:pt x="721136" y="2000683"/>
                  <a:pt x="751123" y="1978169"/>
                  <a:pt x="784857" y="1974417"/>
                </a:cubicBezTo>
                <a:cubicBezTo>
                  <a:pt x="784857" y="1970664"/>
                  <a:pt x="773612" y="1974417"/>
                  <a:pt x="766116" y="1974417"/>
                </a:cubicBezTo>
                <a:cubicBezTo>
                  <a:pt x="781109" y="1966912"/>
                  <a:pt x="784857" y="1970664"/>
                  <a:pt x="803598" y="1970664"/>
                </a:cubicBezTo>
                <a:cubicBezTo>
                  <a:pt x="799850" y="1966912"/>
                  <a:pt x="796102" y="1970664"/>
                  <a:pt x="792354" y="1966912"/>
                </a:cubicBezTo>
                <a:close/>
                <a:moveTo>
                  <a:pt x="709627" y="1964266"/>
                </a:moveTo>
                <a:cubicBezTo>
                  <a:pt x="705817" y="1967971"/>
                  <a:pt x="698197" y="1971675"/>
                  <a:pt x="690577" y="1967971"/>
                </a:cubicBezTo>
                <a:cubicBezTo>
                  <a:pt x="698197" y="1967971"/>
                  <a:pt x="705817" y="1960562"/>
                  <a:pt x="709627" y="1964266"/>
                </a:cubicBezTo>
                <a:close/>
                <a:moveTo>
                  <a:pt x="364545" y="1955800"/>
                </a:moveTo>
                <a:cubicBezTo>
                  <a:pt x="368315" y="1963738"/>
                  <a:pt x="345694" y="1959769"/>
                  <a:pt x="338152" y="1963738"/>
                </a:cubicBezTo>
                <a:cubicBezTo>
                  <a:pt x="349465" y="1959769"/>
                  <a:pt x="368315" y="1959769"/>
                  <a:pt x="364545" y="1955800"/>
                </a:cubicBezTo>
                <a:close/>
                <a:moveTo>
                  <a:pt x="387464" y="1955602"/>
                </a:moveTo>
                <a:cubicBezTo>
                  <a:pt x="390143" y="1955602"/>
                  <a:pt x="391929" y="1956594"/>
                  <a:pt x="390143" y="1960563"/>
                </a:cubicBezTo>
                <a:cubicBezTo>
                  <a:pt x="386571" y="1960563"/>
                  <a:pt x="382999" y="1960563"/>
                  <a:pt x="379429" y="1956594"/>
                </a:cubicBezTo>
                <a:cubicBezTo>
                  <a:pt x="381215" y="1956594"/>
                  <a:pt x="384785" y="1955602"/>
                  <a:pt x="387464" y="1955602"/>
                </a:cubicBezTo>
                <a:close/>
                <a:moveTo>
                  <a:pt x="211743" y="1954667"/>
                </a:moveTo>
                <a:lnTo>
                  <a:pt x="214588" y="1955800"/>
                </a:lnTo>
                <a:cubicBezTo>
                  <a:pt x="214588" y="1955800"/>
                  <a:pt x="214588" y="1955800"/>
                  <a:pt x="212262" y="1954874"/>
                </a:cubicBezTo>
                <a:close/>
                <a:moveTo>
                  <a:pt x="169865" y="1944687"/>
                </a:moveTo>
                <a:cubicBezTo>
                  <a:pt x="180976" y="1948497"/>
                  <a:pt x="177273" y="1952307"/>
                  <a:pt x="192091" y="1956117"/>
                </a:cubicBezTo>
                <a:cubicBezTo>
                  <a:pt x="192091" y="1956117"/>
                  <a:pt x="192091" y="1956117"/>
                  <a:pt x="177273" y="1963737"/>
                </a:cubicBezTo>
                <a:cubicBezTo>
                  <a:pt x="177273" y="1959927"/>
                  <a:pt x="180976" y="1952307"/>
                  <a:pt x="169865" y="1944687"/>
                </a:cubicBezTo>
                <a:close/>
                <a:moveTo>
                  <a:pt x="152404" y="1941512"/>
                </a:moveTo>
                <a:lnTo>
                  <a:pt x="163515" y="1941512"/>
                </a:lnTo>
                <a:lnTo>
                  <a:pt x="155577" y="1944687"/>
                </a:lnTo>
                <a:close/>
                <a:moveTo>
                  <a:pt x="531310" y="1937703"/>
                </a:moveTo>
                <a:cubicBezTo>
                  <a:pt x="533172" y="1939528"/>
                  <a:pt x="536897" y="1938616"/>
                  <a:pt x="540623" y="1938159"/>
                </a:cubicBezTo>
                <a:lnTo>
                  <a:pt x="541480" y="1938453"/>
                </a:lnTo>
                <a:close/>
                <a:moveTo>
                  <a:pt x="401653" y="1936750"/>
                </a:moveTo>
                <a:lnTo>
                  <a:pt x="404828" y="1941513"/>
                </a:lnTo>
                <a:lnTo>
                  <a:pt x="401653" y="1944688"/>
                </a:lnTo>
                <a:close/>
                <a:moveTo>
                  <a:pt x="650890" y="1933575"/>
                </a:moveTo>
                <a:lnTo>
                  <a:pt x="657241" y="1936750"/>
                </a:lnTo>
                <a:lnTo>
                  <a:pt x="646128" y="1936750"/>
                </a:lnTo>
                <a:close/>
                <a:moveTo>
                  <a:pt x="494052" y="1930400"/>
                </a:moveTo>
                <a:cubicBezTo>
                  <a:pt x="494052" y="1937703"/>
                  <a:pt x="494052" y="1945005"/>
                  <a:pt x="486599" y="1948657"/>
                </a:cubicBezTo>
                <a:cubicBezTo>
                  <a:pt x="486599" y="1948657"/>
                  <a:pt x="486599" y="1948657"/>
                  <a:pt x="516405" y="1952308"/>
                </a:cubicBezTo>
                <a:cubicBezTo>
                  <a:pt x="508954" y="1948657"/>
                  <a:pt x="516405" y="1945005"/>
                  <a:pt x="512679" y="1941354"/>
                </a:cubicBezTo>
                <a:cubicBezTo>
                  <a:pt x="527583" y="1941354"/>
                  <a:pt x="527583" y="1948657"/>
                  <a:pt x="549938" y="1941354"/>
                </a:cubicBezTo>
                <a:lnTo>
                  <a:pt x="541480" y="1938453"/>
                </a:lnTo>
                <a:lnTo>
                  <a:pt x="574622" y="1940898"/>
                </a:lnTo>
                <a:cubicBezTo>
                  <a:pt x="589991" y="1941354"/>
                  <a:pt x="605826" y="1941354"/>
                  <a:pt x="620729" y="1941354"/>
                </a:cubicBezTo>
                <a:cubicBezTo>
                  <a:pt x="602100" y="1945005"/>
                  <a:pt x="594649" y="1952308"/>
                  <a:pt x="583471" y="1955959"/>
                </a:cubicBezTo>
                <a:cubicBezTo>
                  <a:pt x="587197" y="1952308"/>
                  <a:pt x="590923" y="1952308"/>
                  <a:pt x="587197" y="1948657"/>
                </a:cubicBezTo>
                <a:cubicBezTo>
                  <a:pt x="579745" y="1948657"/>
                  <a:pt x="576020" y="1948657"/>
                  <a:pt x="568568" y="1948657"/>
                </a:cubicBezTo>
                <a:cubicBezTo>
                  <a:pt x="564842" y="1966913"/>
                  <a:pt x="542486" y="1955959"/>
                  <a:pt x="523857" y="1966913"/>
                </a:cubicBezTo>
                <a:cubicBezTo>
                  <a:pt x="538760" y="1963262"/>
                  <a:pt x="527583" y="1959611"/>
                  <a:pt x="523857" y="1955959"/>
                </a:cubicBezTo>
                <a:cubicBezTo>
                  <a:pt x="523857" y="1955959"/>
                  <a:pt x="523857" y="1955959"/>
                  <a:pt x="512679" y="1963262"/>
                </a:cubicBezTo>
                <a:cubicBezTo>
                  <a:pt x="494052" y="1959611"/>
                  <a:pt x="467971" y="1952308"/>
                  <a:pt x="456794" y="1955959"/>
                </a:cubicBezTo>
                <a:cubicBezTo>
                  <a:pt x="456794" y="1955959"/>
                  <a:pt x="456794" y="1955959"/>
                  <a:pt x="467971" y="1952308"/>
                </a:cubicBezTo>
                <a:cubicBezTo>
                  <a:pt x="460519" y="1948657"/>
                  <a:pt x="449341" y="1945005"/>
                  <a:pt x="441891" y="1948657"/>
                </a:cubicBezTo>
                <a:cubicBezTo>
                  <a:pt x="438164" y="1937703"/>
                  <a:pt x="456794" y="1945005"/>
                  <a:pt x="464244" y="1937703"/>
                </a:cubicBezTo>
                <a:cubicBezTo>
                  <a:pt x="471696" y="1945005"/>
                  <a:pt x="475422" y="1930400"/>
                  <a:pt x="475422" y="1941354"/>
                </a:cubicBezTo>
                <a:cubicBezTo>
                  <a:pt x="486599" y="1945005"/>
                  <a:pt x="490324" y="1937703"/>
                  <a:pt x="494052" y="1930400"/>
                </a:cubicBezTo>
                <a:close/>
                <a:moveTo>
                  <a:pt x="59236" y="1922780"/>
                </a:moveTo>
                <a:cubicBezTo>
                  <a:pt x="70250" y="1919287"/>
                  <a:pt x="77592" y="1933257"/>
                  <a:pt x="84936" y="1922780"/>
                </a:cubicBezTo>
                <a:cubicBezTo>
                  <a:pt x="92277" y="1926272"/>
                  <a:pt x="106963" y="1922780"/>
                  <a:pt x="114303" y="1926272"/>
                </a:cubicBezTo>
                <a:cubicBezTo>
                  <a:pt x="99618" y="1929764"/>
                  <a:pt x="92277" y="1919287"/>
                  <a:pt x="81263" y="1926272"/>
                </a:cubicBezTo>
                <a:cubicBezTo>
                  <a:pt x="81263" y="1926272"/>
                  <a:pt x="81263" y="1926272"/>
                  <a:pt x="81263" y="1933257"/>
                </a:cubicBezTo>
                <a:cubicBezTo>
                  <a:pt x="81263" y="1933257"/>
                  <a:pt x="81263" y="1933257"/>
                  <a:pt x="77592" y="1929764"/>
                </a:cubicBezTo>
                <a:cubicBezTo>
                  <a:pt x="73922" y="1933257"/>
                  <a:pt x="70250" y="1936749"/>
                  <a:pt x="55564" y="1936749"/>
                </a:cubicBezTo>
                <a:cubicBezTo>
                  <a:pt x="55564" y="1936749"/>
                  <a:pt x="55564" y="1936749"/>
                  <a:pt x="66582" y="1929764"/>
                </a:cubicBezTo>
                <a:cubicBezTo>
                  <a:pt x="62909" y="1926272"/>
                  <a:pt x="59236" y="1929764"/>
                  <a:pt x="55564" y="1929764"/>
                </a:cubicBezTo>
                <a:close/>
                <a:moveTo>
                  <a:pt x="572815" y="1919287"/>
                </a:moveTo>
                <a:cubicBezTo>
                  <a:pt x="572815" y="1919287"/>
                  <a:pt x="572815" y="1919287"/>
                  <a:pt x="587824" y="1922859"/>
                </a:cubicBezTo>
                <a:cubicBezTo>
                  <a:pt x="565310" y="1926431"/>
                  <a:pt x="595328" y="1926431"/>
                  <a:pt x="584072" y="1933575"/>
                </a:cubicBezTo>
                <a:cubicBezTo>
                  <a:pt x="576567" y="1933575"/>
                  <a:pt x="569063" y="1933575"/>
                  <a:pt x="565310" y="1933575"/>
                </a:cubicBezTo>
                <a:cubicBezTo>
                  <a:pt x="554053" y="1930003"/>
                  <a:pt x="576567" y="1930003"/>
                  <a:pt x="572815" y="1926431"/>
                </a:cubicBezTo>
                <a:cubicBezTo>
                  <a:pt x="569063" y="1926431"/>
                  <a:pt x="569063" y="1922859"/>
                  <a:pt x="572815" y="1919287"/>
                </a:cubicBezTo>
                <a:close/>
                <a:moveTo>
                  <a:pt x="210867" y="1915054"/>
                </a:moveTo>
                <a:cubicBezTo>
                  <a:pt x="210867" y="1915054"/>
                  <a:pt x="210867" y="1915054"/>
                  <a:pt x="210867" y="1922463"/>
                </a:cubicBezTo>
                <a:cubicBezTo>
                  <a:pt x="203421" y="1922463"/>
                  <a:pt x="203421" y="1915054"/>
                  <a:pt x="192254" y="1918758"/>
                </a:cubicBezTo>
                <a:cubicBezTo>
                  <a:pt x="195977" y="1922463"/>
                  <a:pt x="203421" y="1926167"/>
                  <a:pt x="199699" y="1929871"/>
                </a:cubicBezTo>
                <a:cubicBezTo>
                  <a:pt x="199699" y="1929871"/>
                  <a:pt x="199699" y="1929871"/>
                  <a:pt x="218310" y="1926167"/>
                </a:cubicBezTo>
                <a:cubicBezTo>
                  <a:pt x="218310" y="1926167"/>
                  <a:pt x="218310" y="1926167"/>
                  <a:pt x="218310" y="1933575"/>
                </a:cubicBezTo>
                <a:cubicBezTo>
                  <a:pt x="229480" y="1937279"/>
                  <a:pt x="244368" y="1937279"/>
                  <a:pt x="251815" y="1940983"/>
                </a:cubicBezTo>
                <a:cubicBezTo>
                  <a:pt x="248093" y="1940983"/>
                  <a:pt x="244368" y="1940983"/>
                  <a:pt x="244368" y="1944688"/>
                </a:cubicBezTo>
                <a:cubicBezTo>
                  <a:pt x="244368" y="1944688"/>
                  <a:pt x="244368" y="1944688"/>
                  <a:pt x="266701" y="1940983"/>
                </a:cubicBezTo>
                <a:cubicBezTo>
                  <a:pt x="251815" y="1952096"/>
                  <a:pt x="229480" y="1948392"/>
                  <a:pt x="210867" y="1952096"/>
                </a:cubicBezTo>
                <a:lnTo>
                  <a:pt x="209938" y="1953948"/>
                </a:lnTo>
                <a:lnTo>
                  <a:pt x="195977" y="1948392"/>
                </a:lnTo>
                <a:cubicBezTo>
                  <a:pt x="195977" y="1948392"/>
                  <a:pt x="195977" y="1948392"/>
                  <a:pt x="214588" y="1948392"/>
                </a:cubicBezTo>
                <a:cubicBezTo>
                  <a:pt x="214588" y="1948392"/>
                  <a:pt x="214588" y="1948392"/>
                  <a:pt x="195977" y="1937279"/>
                </a:cubicBezTo>
                <a:cubicBezTo>
                  <a:pt x="195977" y="1937279"/>
                  <a:pt x="195977" y="1937279"/>
                  <a:pt x="188532" y="1944688"/>
                </a:cubicBezTo>
                <a:cubicBezTo>
                  <a:pt x="166198" y="1940983"/>
                  <a:pt x="199699" y="1929871"/>
                  <a:pt x="181089" y="1929871"/>
                </a:cubicBezTo>
                <a:lnTo>
                  <a:pt x="181089" y="1926630"/>
                </a:lnTo>
                <a:cubicBezTo>
                  <a:pt x="179225" y="1924315"/>
                  <a:pt x="175504" y="1922463"/>
                  <a:pt x="169920" y="1922463"/>
                </a:cubicBezTo>
                <a:cubicBezTo>
                  <a:pt x="169920" y="1922463"/>
                  <a:pt x="169920" y="1926167"/>
                  <a:pt x="169920" y="1926167"/>
                </a:cubicBezTo>
                <a:lnTo>
                  <a:pt x="158755" y="1926167"/>
                </a:lnTo>
                <a:cubicBezTo>
                  <a:pt x="166198" y="1911350"/>
                  <a:pt x="192254" y="1922463"/>
                  <a:pt x="210867" y="1915054"/>
                </a:cubicBezTo>
                <a:close/>
                <a:moveTo>
                  <a:pt x="165836" y="1909671"/>
                </a:moveTo>
                <a:lnTo>
                  <a:pt x="166614" y="1910820"/>
                </a:lnTo>
                <a:cubicBezTo>
                  <a:pt x="166614" y="1912672"/>
                  <a:pt x="165674" y="1911746"/>
                  <a:pt x="165674" y="1909894"/>
                </a:cubicBezTo>
                <a:close/>
                <a:moveTo>
                  <a:pt x="266701" y="1907976"/>
                </a:moveTo>
                <a:lnTo>
                  <a:pt x="270906" y="1911519"/>
                </a:lnTo>
                <a:lnTo>
                  <a:pt x="270454" y="1911747"/>
                </a:lnTo>
                <a:cubicBezTo>
                  <a:pt x="266701" y="1907976"/>
                  <a:pt x="266701" y="1907976"/>
                  <a:pt x="266701" y="1907976"/>
                </a:cubicBezTo>
                <a:close/>
                <a:moveTo>
                  <a:pt x="413336" y="1895705"/>
                </a:moveTo>
                <a:lnTo>
                  <a:pt x="412086" y="1896428"/>
                </a:lnTo>
                <a:lnTo>
                  <a:pt x="411778" y="1895838"/>
                </a:lnTo>
                <a:close/>
                <a:moveTo>
                  <a:pt x="676291" y="1889125"/>
                </a:moveTo>
                <a:cubicBezTo>
                  <a:pt x="672587" y="1900555"/>
                  <a:pt x="650362" y="1896745"/>
                  <a:pt x="639249" y="1908175"/>
                </a:cubicBezTo>
                <a:cubicBezTo>
                  <a:pt x="624432" y="1908175"/>
                  <a:pt x="635545" y="1896745"/>
                  <a:pt x="620728" y="1900555"/>
                </a:cubicBezTo>
                <a:cubicBezTo>
                  <a:pt x="620728" y="1900555"/>
                  <a:pt x="620728" y="1900555"/>
                  <a:pt x="639249" y="1892935"/>
                </a:cubicBezTo>
                <a:cubicBezTo>
                  <a:pt x="639249" y="1892935"/>
                  <a:pt x="639249" y="1892935"/>
                  <a:pt x="639249" y="1900555"/>
                </a:cubicBezTo>
                <a:cubicBezTo>
                  <a:pt x="665179" y="1900555"/>
                  <a:pt x="650362" y="1896745"/>
                  <a:pt x="676291" y="1889125"/>
                </a:cubicBezTo>
                <a:close/>
                <a:moveTo>
                  <a:pt x="292968" y="1889125"/>
                </a:moveTo>
                <a:lnTo>
                  <a:pt x="296733" y="1891764"/>
                </a:lnTo>
                <a:lnTo>
                  <a:pt x="296733" y="1892895"/>
                </a:lnTo>
                <a:cubicBezTo>
                  <a:pt x="298610" y="1892895"/>
                  <a:pt x="298610" y="1892895"/>
                  <a:pt x="297671" y="1892424"/>
                </a:cubicBezTo>
                <a:lnTo>
                  <a:pt x="296733" y="1891764"/>
                </a:lnTo>
                <a:lnTo>
                  <a:pt x="296733" y="1889125"/>
                </a:lnTo>
                <a:cubicBezTo>
                  <a:pt x="296733" y="1889125"/>
                  <a:pt x="296733" y="1889125"/>
                  <a:pt x="300485" y="1896666"/>
                </a:cubicBezTo>
                <a:cubicBezTo>
                  <a:pt x="315494" y="1889125"/>
                  <a:pt x="338009" y="1892895"/>
                  <a:pt x="349266" y="1896666"/>
                </a:cubicBezTo>
                <a:cubicBezTo>
                  <a:pt x="338009" y="1900436"/>
                  <a:pt x="319247" y="1915517"/>
                  <a:pt x="296733" y="1907976"/>
                </a:cubicBezTo>
                <a:cubicBezTo>
                  <a:pt x="296733" y="1907976"/>
                  <a:pt x="296733" y="1907976"/>
                  <a:pt x="300485" y="1915517"/>
                </a:cubicBezTo>
                <a:cubicBezTo>
                  <a:pt x="294843" y="1909861"/>
                  <a:pt x="280772" y="1914810"/>
                  <a:pt x="272505" y="1912866"/>
                </a:cubicBezTo>
                <a:lnTo>
                  <a:pt x="270906" y="1911519"/>
                </a:lnTo>
                <a:lnTo>
                  <a:pt x="272333" y="1910804"/>
                </a:lnTo>
                <a:cubicBezTo>
                  <a:pt x="274210" y="1909862"/>
                  <a:pt x="277957" y="1907976"/>
                  <a:pt x="285464" y="1904206"/>
                </a:cubicBezTo>
                <a:cubicBezTo>
                  <a:pt x="285464" y="1904206"/>
                  <a:pt x="285464" y="1904206"/>
                  <a:pt x="277957" y="1900436"/>
                </a:cubicBezTo>
                <a:cubicBezTo>
                  <a:pt x="277957" y="1900436"/>
                  <a:pt x="277957" y="1900436"/>
                  <a:pt x="289216" y="1904206"/>
                </a:cubicBezTo>
                <a:cubicBezTo>
                  <a:pt x="285464" y="1900436"/>
                  <a:pt x="300485" y="1892895"/>
                  <a:pt x="292968" y="1889125"/>
                </a:cubicBezTo>
                <a:close/>
                <a:moveTo>
                  <a:pt x="430227" y="1885950"/>
                </a:moveTo>
                <a:cubicBezTo>
                  <a:pt x="428414" y="1889443"/>
                  <a:pt x="424784" y="1892935"/>
                  <a:pt x="420250" y="1895118"/>
                </a:cubicBezTo>
                <a:lnTo>
                  <a:pt x="413336" y="1895705"/>
                </a:lnTo>
                <a:close/>
                <a:moveTo>
                  <a:pt x="408455" y="1885950"/>
                </a:moveTo>
                <a:cubicBezTo>
                  <a:pt x="408455" y="1885950"/>
                  <a:pt x="408455" y="1885950"/>
                  <a:pt x="415713" y="1889443"/>
                </a:cubicBezTo>
                <a:cubicBezTo>
                  <a:pt x="415713" y="1889443"/>
                  <a:pt x="415713" y="1889443"/>
                  <a:pt x="408455" y="1889443"/>
                </a:cubicBezTo>
                <a:cubicBezTo>
                  <a:pt x="408455" y="1889443"/>
                  <a:pt x="408455" y="1889443"/>
                  <a:pt x="408910" y="1890316"/>
                </a:cubicBezTo>
                <a:lnTo>
                  <a:pt x="411778" y="1895838"/>
                </a:lnTo>
                <a:lnTo>
                  <a:pt x="404828" y="1896428"/>
                </a:lnTo>
                <a:cubicBezTo>
                  <a:pt x="404828" y="1896428"/>
                  <a:pt x="404828" y="1896428"/>
                  <a:pt x="404828" y="1903413"/>
                </a:cubicBezTo>
                <a:cubicBezTo>
                  <a:pt x="397570" y="1896428"/>
                  <a:pt x="383055" y="1899921"/>
                  <a:pt x="379429" y="1892935"/>
                </a:cubicBezTo>
                <a:cubicBezTo>
                  <a:pt x="379429" y="1892935"/>
                  <a:pt x="379429" y="1892935"/>
                  <a:pt x="393941" y="1892935"/>
                </a:cubicBezTo>
                <a:cubicBezTo>
                  <a:pt x="390313" y="1885950"/>
                  <a:pt x="404828" y="1892935"/>
                  <a:pt x="408455" y="1885950"/>
                </a:cubicBezTo>
                <a:close/>
                <a:moveTo>
                  <a:pt x="259446" y="1885156"/>
                </a:moveTo>
                <a:lnTo>
                  <a:pt x="261923" y="1885921"/>
                </a:lnTo>
                <a:lnTo>
                  <a:pt x="258481" y="1887834"/>
                </a:lnTo>
                <a:cubicBezTo>
                  <a:pt x="258481" y="1888727"/>
                  <a:pt x="259446" y="1888727"/>
                  <a:pt x="259446" y="1885156"/>
                </a:cubicBezTo>
                <a:close/>
                <a:moveTo>
                  <a:pt x="739789" y="1881187"/>
                </a:moveTo>
                <a:cubicBezTo>
                  <a:pt x="739789" y="1881187"/>
                  <a:pt x="739789" y="1881187"/>
                  <a:pt x="741575" y="1881187"/>
                </a:cubicBezTo>
                <a:lnTo>
                  <a:pt x="750506" y="1881187"/>
                </a:lnTo>
                <a:cubicBezTo>
                  <a:pt x="746933" y="1881187"/>
                  <a:pt x="739789" y="1889125"/>
                  <a:pt x="739789" y="1881187"/>
                </a:cubicBezTo>
                <a:close/>
                <a:moveTo>
                  <a:pt x="234217" y="1881187"/>
                </a:moveTo>
                <a:cubicBezTo>
                  <a:pt x="234217" y="1881187"/>
                  <a:pt x="234217" y="1881187"/>
                  <a:pt x="249239" y="1884891"/>
                </a:cubicBezTo>
                <a:cubicBezTo>
                  <a:pt x="249239" y="1892299"/>
                  <a:pt x="226705" y="1892299"/>
                  <a:pt x="226705" y="1899708"/>
                </a:cubicBezTo>
                <a:cubicBezTo>
                  <a:pt x="226705" y="1896004"/>
                  <a:pt x="226705" y="1896004"/>
                  <a:pt x="226705" y="1892299"/>
                </a:cubicBezTo>
                <a:cubicBezTo>
                  <a:pt x="219196" y="1888595"/>
                  <a:pt x="211682" y="1892299"/>
                  <a:pt x="211682" y="1896004"/>
                </a:cubicBezTo>
                <a:cubicBezTo>
                  <a:pt x="207926" y="1896004"/>
                  <a:pt x="204172" y="1892299"/>
                  <a:pt x="204172" y="1892299"/>
                </a:cubicBezTo>
                <a:cubicBezTo>
                  <a:pt x="189148" y="1892299"/>
                  <a:pt x="196658" y="1910820"/>
                  <a:pt x="177881" y="1907116"/>
                </a:cubicBezTo>
                <a:cubicBezTo>
                  <a:pt x="177881" y="1907116"/>
                  <a:pt x="177881" y="1907116"/>
                  <a:pt x="170371" y="1903412"/>
                </a:cubicBezTo>
                <a:lnTo>
                  <a:pt x="165836" y="1909671"/>
                </a:lnTo>
                <a:lnTo>
                  <a:pt x="161921" y="1903875"/>
                </a:lnTo>
                <a:cubicBezTo>
                  <a:pt x="160040" y="1901560"/>
                  <a:pt x="157223" y="1899708"/>
                  <a:pt x="151589" y="1899708"/>
                </a:cubicBezTo>
                <a:cubicBezTo>
                  <a:pt x="151589" y="1899708"/>
                  <a:pt x="151589" y="1899708"/>
                  <a:pt x="151589" y="1907116"/>
                </a:cubicBezTo>
                <a:cubicBezTo>
                  <a:pt x="136566" y="1896004"/>
                  <a:pt x="114032" y="1914524"/>
                  <a:pt x="106522" y="1903412"/>
                </a:cubicBezTo>
                <a:cubicBezTo>
                  <a:pt x="106522" y="1903412"/>
                  <a:pt x="106522" y="1903412"/>
                  <a:pt x="106522" y="1907116"/>
                </a:cubicBezTo>
                <a:cubicBezTo>
                  <a:pt x="106522" y="1907116"/>
                  <a:pt x="106522" y="1907116"/>
                  <a:pt x="95252" y="1899708"/>
                </a:cubicBezTo>
                <a:cubicBezTo>
                  <a:pt x="95252" y="1903412"/>
                  <a:pt x="106522" y="1903412"/>
                  <a:pt x="106522" y="1896004"/>
                </a:cubicBezTo>
                <a:cubicBezTo>
                  <a:pt x="106522" y="1896004"/>
                  <a:pt x="106522" y="1896004"/>
                  <a:pt x="117789" y="1896004"/>
                </a:cubicBezTo>
                <a:cubicBezTo>
                  <a:pt x="117789" y="1896004"/>
                  <a:pt x="117789" y="1896004"/>
                  <a:pt x="117789" y="1892299"/>
                </a:cubicBezTo>
                <a:cubicBezTo>
                  <a:pt x="125299" y="1899708"/>
                  <a:pt x="155347" y="1892299"/>
                  <a:pt x="155347" y="1896004"/>
                </a:cubicBezTo>
                <a:lnTo>
                  <a:pt x="192905" y="1892299"/>
                </a:lnTo>
                <a:cubicBezTo>
                  <a:pt x="211682" y="1896004"/>
                  <a:pt x="215439" y="1881187"/>
                  <a:pt x="226705" y="1888595"/>
                </a:cubicBezTo>
                <a:cubicBezTo>
                  <a:pt x="234217" y="1884891"/>
                  <a:pt x="230463" y="1884891"/>
                  <a:pt x="234217" y="1881187"/>
                </a:cubicBezTo>
                <a:close/>
                <a:moveTo>
                  <a:pt x="263300" y="1878012"/>
                </a:moveTo>
                <a:cubicBezTo>
                  <a:pt x="282581" y="1878012"/>
                  <a:pt x="255590" y="1885156"/>
                  <a:pt x="271013" y="1888727"/>
                </a:cubicBezTo>
                <a:cubicBezTo>
                  <a:pt x="271013" y="1888727"/>
                  <a:pt x="271013" y="1888727"/>
                  <a:pt x="269565" y="1888281"/>
                </a:cubicBezTo>
                <a:lnTo>
                  <a:pt x="261923" y="1885921"/>
                </a:lnTo>
                <a:lnTo>
                  <a:pt x="263300" y="1885156"/>
                </a:lnTo>
                <a:cubicBezTo>
                  <a:pt x="259446" y="1885156"/>
                  <a:pt x="263300" y="1881584"/>
                  <a:pt x="263300" y="1878012"/>
                </a:cubicBezTo>
                <a:close/>
                <a:moveTo>
                  <a:pt x="472747" y="1872283"/>
                </a:moveTo>
                <a:cubicBezTo>
                  <a:pt x="475883" y="1871993"/>
                  <a:pt x="479195" y="1872456"/>
                  <a:pt x="482981" y="1874308"/>
                </a:cubicBezTo>
                <a:cubicBezTo>
                  <a:pt x="475410" y="1878013"/>
                  <a:pt x="475410" y="1881717"/>
                  <a:pt x="475410" y="1885421"/>
                </a:cubicBezTo>
                <a:cubicBezTo>
                  <a:pt x="475410" y="1885421"/>
                  <a:pt x="475410" y="1885421"/>
                  <a:pt x="490553" y="1885421"/>
                </a:cubicBezTo>
                <a:cubicBezTo>
                  <a:pt x="490553" y="1885421"/>
                  <a:pt x="490553" y="1885421"/>
                  <a:pt x="490553" y="1889125"/>
                </a:cubicBezTo>
                <a:cubicBezTo>
                  <a:pt x="471624" y="1885421"/>
                  <a:pt x="452696" y="1889125"/>
                  <a:pt x="441339" y="1878013"/>
                </a:cubicBezTo>
                <a:cubicBezTo>
                  <a:pt x="455536" y="1880791"/>
                  <a:pt x="463343" y="1873151"/>
                  <a:pt x="472747" y="1872283"/>
                </a:cubicBezTo>
                <a:close/>
                <a:moveTo>
                  <a:pt x="1067885" y="1869678"/>
                </a:moveTo>
                <a:cubicBezTo>
                  <a:pt x="1070068" y="1869678"/>
                  <a:pt x="1072687" y="1870604"/>
                  <a:pt x="1077926" y="1870604"/>
                </a:cubicBezTo>
                <a:cubicBezTo>
                  <a:pt x="1070941" y="1870604"/>
                  <a:pt x="1060463" y="1878013"/>
                  <a:pt x="1060463" y="1874309"/>
                </a:cubicBezTo>
                <a:cubicBezTo>
                  <a:pt x="1063956" y="1870605"/>
                  <a:pt x="1065702" y="1869678"/>
                  <a:pt x="1067885" y="1869678"/>
                </a:cubicBezTo>
                <a:close/>
                <a:moveTo>
                  <a:pt x="337932" y="1858962"/>
                </a:moveTo>
                <a:cubicBezTo>
                  <a:pt x="337932" y="1866370"/>
                  <a:pt x="349177" y="1866370"/>
                  <a:pt x="360423" y="1870074"/>
                </a:cubicBezTo>
                <a:cubicBezTo>
                  <a:pt x="371667" y="1873779"/>
                  <a:pt x="375416" y="1870074"/>
                  <a:pt x="371667" y="1862666"/>
                </a:cubicBezTo>
                <a:cubicBezTo>
                  <a:pt x="371667" y="1862666"/>
                  <a:pt x="371667" y="1862666"/>
                  <a:pt x="390408" y="1866370"/>
                </a:cubicBezTo>
                <a:cubicBezTo>
                  <a:pt x="394157" y="1862666"/>
                  <a:pt x="379164" y="1862666"/>
                  <a:pt x="386662" y="1858962"/>
                </a:cubicBezTo>
                <a:cubicBezTo>
                  <a:pt x="386662" y="1858962"/>
                  <a:pt x="386662" y="1858962"/>
                  <a:pt x="401653" y="1862666"/>
                </a:cubicBezTo>
                <a:cubicBezTo>
                  <a:pt x="397906" y="1862666"/>
                  <a:pt x="394157" y="1862666"/>
                  <a:pt x="390408" y="1862666"/>
                </a:cubicBezTo>
                <a:cubicBezTo>
                  <a:pt x="394157" y="1866370"/>
                  <a:pt x="397906" y="1866370"/>
                  <a:pt x="401653" y="1866370"/>
                </a:cubicBezTo>
                <a:cubicBezTo>
                  <a:pt x="401653" y="1866370"/>
                  <a:pt x="401653" y="1866370"/>
                  <a:pt x="401653" y="1873779"/>
                </a:cubicBezTo>
                <a:cubicBezTo>
                  <a:pt x="401653" y="1873779"/>
                  <a:pt x="401653" y="1873779"/>
                  <a:pt x="382912" y="1866370"/>
                </a:cubicBezTo>
                <a:cubicBezTo>
                  <a:pt x="382912" y="1866370"/>
                  <a:pt x="382912" y="1866370"/>
                  <a:pt x="367919" y="1877483"/>
                </a:cubicBezTo>
                <a:cubicBezTo>
                  <a:pt x="349177" y="1892299"/>
                  <a:pt x="326687" y="1881187"/>
                  <a:pt x="304198" y="1884891"/>
                </a:cubicBezTo>
                <a:lnTo>
                  <a:pt x="298458" y="1884891"/>
                </a:lnTo>
                <a:lnTo>
                  <a:pt x="289192" y="1884891"/>
                </a:lnTo>
                <a:cubicBezTo>
                  <a:pt x="266701" y="1881187"/>
                  <a:pt x="289192" y="1862666"/>
                  <a:pt x="304198" y="1870074"/>
                </a:cubicBezTo>
                <a:cubicBezTo>
                  <a:pt x="319192" y="1873779"/>
                  <a:pt x="330437" y="1862666"/>
                  <a:pt x="337932" y="1858962"/>
                </a:cubicBezTo>
                <a:close/>
                <a:moveTo>
                  <a:pt x="427052" y="1856184"/>
                </a:moveTo>
                <a:cubicBezTo>
                  <a:pt x="419645" y="1856184"/>
                  <a:pt x="423349" y="1863328"/>
                  <a:pt x="415940" y="1859756"/>
                </a:cubicBezTo>
                <a:cubicBezTo>
                  <a:pt x="415940" y="1859756"/>
                  <a:pt x="415940" y="1859756"/>
                  <a:pt x="415940" y="1863328"/>
                </a:cubicBezTo>
                <a:cubicBezTo>
                  <a:pt x="415940" y="1863328"/>
                  <a:pt x="408532" y="1866900"/>
                  <a:pt x="404828" y="1863328"/>
                </a:cubicBezTo>
                <a:cubicBezTo>
                  <a:pt x="415940" y="1863328"/>
                  <a:pt x="412236" y="1852612"/>
                  <a:pt x="427052" y="1856184"/>
                </a:cubicBezTo>
                <a:close/>
                <a:moveTo>
                  <a:pt x="411706" y="1830387"/>
                </a:moveTo>
                <a:cubicBezTo>
                  <a:pt x="411706" y="1830387"/>
                  <a:pt x="411706" y="1830387"/>
                  <a:pt x="419114" y="1833880"/>
                </a:cubicBezTo>
                <a:cubicBezTo>
                  <a:pt x="419114" y="1833880"/>
                  <a:pt x="419114" y="1833880"/>
                  <a:pt x="422819" y="1830387"/>
                </a:cubicBezTo>
                <a:cubicBezTo>
                  <a:pt x="422819" y="1830387"/>
                  <a:pt x="422819" y="1830387"/>
                  <a:pt x="426524" y="1840865"/>
                </a:cubicBezTo>
                <a:cubicBezTo>
                  <a:pt x="408002" y="1847850"/>
                  <a:pt x="430227" y="1833880"/>
                  <a:pt x="411706" y="1837372"/>
                </a:cubicBezTo>
                <a:cubicBezTo>
                  <a:pt x="396890" y="1840865"/>
                  <a:pt x="404297" y="1830387"/>
                  <a:pt x="411706" y="1830387"/>
                </a:cubicBezTo>
                <a:close/>
                <a:moveTo>
                  <a:pt x="311959" y="1828641"/>
                </a:moveTo>
                <a:cubicBezTo>
                  <a:pt x="313745" y="1830070"/>
                  <a:pt x="315531" y="1831975"/>
                  <a:pt x="319104" y="1830070"/>
                </a:cubicBezTo>
                <a:cubicBezTo>
                  <a:pt x="308387" y="1826260"/>
                  <a:pt x="315531" y="1841500"/>
                  <a:pt x="304815" y="1830070"/>
                </a:cubicBezTo>
                <a:cubicBezTo>
                  <a:pt x="308387" y="1826260"/>
                  <a:pt x="310173" y="1827213"/>
                  <a:pt x="311959" y="1828641"/>
                </a:cubicBezTo>
                <a:close/>
                <a:moveTo>
                  <a:pt x="378377" y="1827970"/>
                </a:moveTo>
                <a:lnTo>
                  <a:pt x="383283" y="1831380"/>
                </a:lnTo>
                <a:cubicBezTo>
                  <a:pt x="386458" y="1833165"/>
                  <a:pt x="388273" y="1834951"/>
                  <a:pt x="382830" y="1836737"/>
                </a:cubicBezTo>
                <a:cubicBezTo>
                  <a:pt x="379201" y="1836737"/>
                  <a:pt x="368315" y="1836737"/>
                  <a:pt x="368315" y="1833165"/>
                </a:cubicBezTo>
                <a:cubicBezTo>
                  <a:pt x="368315" y="1829594"/>
                  <a:pt x="371945" y="1829594"/>
                  <a:pt x="379201" y="1829594"/>
                </a:cubicBezTo>
                <a:close/>
                <a:moveTo>
                  <a:pt x="375572" y="1826022"/>
                </a:moveTo>
                <a:lnTo>
                  <a:pt x="377750" y="1826736"/>
                </a:lnTo>
                <a:lnTo>
                  <a:pt x="378377" y="1827970"/>
                </a:lnTo>
                <a:close/>
                <a:moveTo>
                  <a:pt x="375572" y="1822450"/>
                </a:moveTo>
                <a:cubicBezTo>
                  <a:pt x="382830" y="1822450"/>
                  <a:pt x="393715" y="1822450"/>
                  <a:pt x="386458" y="1829594"/>
                </a:cubicBezTo>
                <a:lnTo>
                  <a:pt x="377750" y="1826736"/>
                </a:lnTo>
                <a:close/>
                <a:moveTo>
                  <a:pt x="274807" y="1811337"/>
                </a:moveTo>
                <a:cubicBezTo>
                  <a:pt x="274807" y="1811337"/>
                  <a:pt x="274807" y="1811337"/>
                  <a:pt x="296879" y="1826154"/>
                </a:cubicBezTo>
                <a:cubicBezTo>
                  <a:pt x="274807" y="1833562"/>
                  <a:pt x="252749" y="1829858"/>
                  <a:pt x="227015" y="1833562"/>
                </a:cubicBezTo>
                <a:cubicBezTo>
                  <a:pt x="227015" y="1833562"/>
                  <a:pt x="227015" y="1833562"/>
                  <a:pt x="230692" y="1829858"/>
                </a:cubicBezTo>
                <a:cubicBezTo>
                  <a:pt x="230692" y="1829858"/>
                  <a:pt x="234368" y="1826154"/>
                  <a:pt x="230692" y="1826154"/>
                </a:cubicBezTo>
                <a:cubicBezTo>
                  <a:pt x="241720" y="1826154"/>
                  <a:pt x="238045" y="1822450"/>
                  <a:pt x="249073" y="1829858"/>
                </a:cubicBezTo>
                <a:cubicBezTo>
                  <a:pt x="249073" y="1829858"/>
                  <a:pt x="249073" y="1829858"/>
                  <a:pt x="256428" y="1822450"/>
                </a:cubicBezTo>
                <a:cubicBezTo>
                  <a:pt x="256428" y="1818745"/>
                  <a:pt x="245397" y="1822450"/>
                  <a:pt x="249073" y="1818745"/>
                </a:cubicBezTo>
                <a:cubicBezTo>
                  <a:pt x="249073" y="1818745"/>
                  <a:pt x="249073" y="1818745"/>
                  <a:pt x="278486" y="1818745"/>
                </a:cubicBezTo>
                <a:cubicBezTo>
                  <a:pt x="278486" y="1818745"/>
                  <a:pt x="278486" y="1818745"/>
                  <a:pt x="274807" y="1811337"/>
                </a:cubicBezTo>
                <a:close/>
                <a:moveTo>
                  <a:pt x="736219" y="1803202"/>
                </a:moveTo>
                <a:cubicBezTo>
                  <a:pt x="738005" y="1803202"/>
                  <a:pt x="738005" y="1804194"/>
                  <a:pt x="736219" y="1808163"/>
                </a:cubicBezTo>
                <a:lnTo>
                  <a:pt x="725503" y="1804194"/>
                </a:lnTo>
                <a:cubicBezTo>
                  <a:pt x="730861" y="1804194"/>
                  <a:pt x="734433" y="1803202"/>
                  <a:pt x="736219" y="1803202"/>
                </a:cubicBezTo>
                <a:close/>
                <a:moveTo>
                  <a:pt x="488965" y="1801714"/>
                </a:moveTo>
                <a:cubicBezTo>
                  <a:pt x="494407" y="1801217"/>
                  <a:pt x="499850" y="1802210"/>
                  <a:pt x="501664" y="1804194"/>
                </a:cubicBezTo>
                <a:lnTo>
                  <a:pt x="476264" y="1808163"/>
                </a:lnTo>
                <a:cubicBezTo>
                  <a:pt x="478078" y="1804194"/>
                  <a:pt x="483521" y="1802210"/>
                  <a:pt x="488965" y="1801714"/>
                </a:cubicBezTo>
                <a:close/>
                <a:moveTo>
                  <a:pt x="772839" y="1788121"/>
                </a:moveTo>
                <a:cubicBezTo>
                  <a:pt x="799105" y="1791891"/>
                  <a:pt x="829123" y="1791891"/>
                  <a:pt x="832875" y="1791891"/>
                </a:cubicBezTo>
                <a:cubicBezTo>
                  <a:pt x="832875" y="1795661"/>
                  <a:pt x="829123" y="1799432"/>
                  <a:pt x="836628" y="1799432"/>
                </a:cubicBezTo>
                <a:cubicBezTo>
                  <a:pt x="844131" y="1795661"/>
                  <a:pt x="847884" y="1791891"/>
                  <a:pt x="844131" y="1788121"/>
                </a:cubicBezTo>
                <a:cubicBezTo>
                  <a:pt x="859140" y="1791891"/>
                  <a:pt x="870397" y="1784350"/>
                  <a:pt x="877901" y="1791891"/>
                </a:cubicBezTo>
                <a:cubicBezTo>
                  <a:pt x="862892" y="1791891"/>
                  <a:pt x="840380" y="1795661"/>
                  <a:pt x="825371" y="1806972"/>
                </a:cubicBezTo>
                <a:cubicBezTo>
                  <a:pt x="825371" y="1799432"/>
                  <a:pt x="810362" y="1806972"/>
                  <a:pt x="814114" y="1799432"/>
                </a:cubicBezTo>
                <a:cubicBezTo>
                  <a:pt x="814114" y="1803202"/>
                  <a:pt x="795353" y="1803202"/>
                  <a:pt x="802857" y="1810743"/>
                </a:cubicBezTo>
                <a:cubicBezTo>
                  <a:pt x="791600" y="1799432"/>
                  <a:pt x="780344" y="1814513"/>
                  <a:pt x="761582" y="1810743"/>
                </a:cubicBezTo>
                <a:cubicBezTo>
                  <a:pt x="754078" y="1806972"/>
                  <a:pt x="776591" y="1799432"/>
                  <a:pt x="757830" y="1803202"/>
                </a:cubicBezTo>
                <a:cubicBezTo>
                  <a:pt x="757830" y="1803202"/>
                  <a:pt x="757830" y="1803202"/>
                  <a:pt x="769087" y="1799432"/>
                </a:cubicBezTo>
                <a:cubicBezTo>
                  <a:pt x="780344" y="1795661"/>
                  <a:pt x="780344" y="1784350"/>
                  <a:pt x="772839" y="1788121"/>
                </a:cubicBezTo>
                <a:close/>
                <a:moveTo>
                  <a:pt x="715439" y="1785543"/>
                </a:moveTo>
                <a:lnTo>
                  <a:pt x="713652" y="1787773"/>
                </a:lnTo>
                <a:cubicBezTo>
                  <a:pt x="713178" y="1790601"/>
                  <a:pt x="714126" y="1794371"/>
                  <a:pt x="710334" y="1796257"/>
                </a:cubicBezTo>
                <a:cubicBezTo>
                  <a:pt x="702749" y="1788716"/>
                  <a:pt x="664825" y="1811338"/>
                  <a:pt x="661033" y="1800027"/>
                </a:cubicBezTo>
                <a:cubicBezTo>
                  <a:pt x="679995" y="1796257"/>
                  <a:pt x="657241" y="1796257"/>
                  <a:pt x="664825" y="1788716"/>
                </a:cubicBezTo>
                <a:cubicBezTo>
                  <a:pt x="674306" y="1790601"/>
                  <a:pt x="683787" y="1788716"/>
                  <a:pt x="693742" y="1786831"/>
                </a:cubicBezTo>
                <a:close/>
                <a:moveTo>
                  <a:pt x="716200" y="1784592"/>
                </a:moveTo>
                <a:cubicBezTo>
                  <a:pt x="717919" y="1784003"/>
                  <a:pt x="720763" y="1784003"/>
                  <a:pt x="725504" y="1784946"/>
                </a:cubicBezTo>
                <a:lnTo>
                  <a:pt x="715439" y="1785543"/>
                </a:lnTo>
                <a:close/>
                <a:moveTo>
                  <a:pt x="736615" y="1784350"/>
                </a:moveTo>
                <a:lnTo>
                  <a:pt x="742965" y="1792288"/>
                </a:lnTo>
                <a:lnTo>
                  <a:pt x="736615" y="1792288"/>
                </a:lnTo>
                <a:close/>
                <a:moveTo>
                  <a:pt x="1312340" y="1781704"/>
                </a:moveTo>
                <a:lnTo>
                  <a:pt x="1293820" y="1789112"/>
                </a:lnTo>
                <a:cubicBezTo>
                  <a:pt x="1301228" y="1785408"/>
                  <a:pt x="1316045" y="1778000"/>
                  <a:pt x="1312340" y="1781704"/>
                </a:cubicBezTo>
                <a:close/>
                <a:moveTo>
                  <a:pt x="222780" y="1762919"/>
                </a:moveTo>
                <a:lnTo>
                  <a:pt x="225348" y="1770337"/>
                </a:lnTo>
                <a:lnTo>
                  <a:pt x="222320" y="1768277"/>
                </a:lnTo>
                <a:cubicBezTo>
                  <a:pt x="220929" y="1766491"/>
                  <a:pt x="220929" y="1764705"/>
                  <a:pt x="222780" y="1762919"/>
                </a:cubicBezTo>
                <a:close/>
                <a:moveTo>
                  <a:pt x="687404" y="1755775"/>
                </a:moveTo>
                <a:lnTo>
                  <a:pt x="695342" y="1762125"/>
                </a:lnTo>
                <a:lnTo>
                  <a:pt x="684229" y="1758950"/>
                </a:lnTo>
                <a:close/>
                <a:moveTo>
                  <a:pt x="241302" y="1755775"/>
                </a:moveTo>
                <a:cubicBezTo>
                  <a:pt x="241302" y="1755775"/>
                  <a:pt x="241302" y="1755775"/>
                  <a:pt x="252414" y="1766491"/>
                </a:cubicBezTo>
                <a:cubicBezTo>
                  <a:pt x="222780" y="1766491"/>
                  <a:pt x="248711" y="1777206"/>
                  <a:pt x="230192" y="1784350"/>
                </a:cubicBezTo>
                <a:lnTo>
                  <a:pt x="225348" y="1770337"/>
                </a:lnTo>
                <a:lnTo>
                  <a:pt x="230192" y="1773635"/>
                </a:lnTo>
                <a:cubicBezTo>
                  <a:pt x="233895" y="1773635"/>
                  <a:pt x="233895" y="1770063"/>
                  <a:pt x="230192" y="1766491"/>
                </a:cubicBezTo>
                <a:cubicBezTo>
                  <a:pt x="230192" y="1759347"/>
                  <a:pt x="252414" y="1766491"/>
                  <a:pt x="241302" y="1755775"/>
                </a:cubicBezTo>
                <a:close/>
                <a:moveTo>
                  <a:pt x="656184" y="1755514"/>
                </a:moveTo>
                <a:lnTo>
                  <a:pt x="657855" y="1755577"/>
                </a:lnTo>
                <a:lnTo>
                  <a:pt x="660040" y="1756036"/>
                </a:lnTo>
                <a:lnTo>
                  <a:pt x="657210" y="1756559"/>
                </a:lnTo>
                <a:close/>
                <a:moveTo>
                  <a:pt x="601679" y="1751647"/>
                </a:moveTo>
                <a:cubicBezTo>
                  <a:pt x="609088" y="1755457"/>
                  <a:pt x="623904" y="1747837"/>
                  <a:pt x="623904" y="1759267"/>
                </a:cubicBezTo>
                <a:cubicBezTo>
                  <a:pt x="612792" y="1766887"/>
                  <a:pt x="609088" y="1759267"/>
                  <a:pt x="601679" y="1755457"/>
                </a:cubicBezTo>
                <a:cubicBezTo>
                  <a:pt x="601679" y="1755457"/>
                  <a:pt x="605384" y="1751647"/>
                  <a:pt x="601679" y="1751647"/>
                </a:cubicBezTo>
                <a:close/>
                <a:moveTo>
                  <a:pt x="651699" y="1750228"/>
                </a:moveTo>
                <a:cubicBezTo>
                  <a:pt x="652813" y="1750774"/>
                  <a:pt x="653399" y="1752084"/>
                  <a:pt x="654103" y="1753394"/>
                </a:cubicBezTo>
                <a:lnTo>
                  <a:pt x="656184" y="1755514"/>
                </a:lnTo>
                <a:lnTo>
                  <a:pt x="646129" y="1755140"/>
                </a:lnTo>
                <a:cubicBezTo>
                  <a:pt x="653633" y="1755140"/>
                  <a:pt x="646129" y="1751647"/>
                  <a:pt x="646129" y="1751647"/>
                </a:cubicBezTo>
                <a:cubicBezTo>
                  <a:pt x="648943" y="1749901"/>
                  <a:pt x="650585" y="1749683"/>
                  <a:pt x="651699" y="1750228"/>
                </a:cubicBezTo>
                <a:close/>
                <a:moveTo>
                  <a:pt x="1204605" y="1744662"/>
                </a:moveTo>
                <a:cubicBezTo>
                  <a:pt x="1208097" y="1744662"/>
                  <a:pt x="1197620" y="1751012"/>
                  <a:pt x="1208097" y="1751012"/>
                </a:cubicBezTo>
                <a:cubicBezTo>
                  <a:pt x="1208097" y="1751012"/>
                  <a:pt x="1208097" y="1751012"/>
                  <a:pt x="1206788" y="1751012"/>
                </a:cubicBezTo>
                <a:lnTo>
                  <a:pt x="1198929" y="1751012"/>
                </a:lnTo>
                <a:cubicBezTo>
                  <a:pt x="1197620" y="1751012"/>
                  <a:pt x="1195873" y="1751012"/>
                  <a:pt x="1197620" y="1751012"/>
                </a:cubicBezTo>
                <a:cubicBezTo>
                  <a:pt x="1190634" y="1747837"/>
                  <a:pt x="1201112" y="1747837"/>
                  <a:pt x="1204605" y="1744662"/>
                </a:cubicBezTo>
                <a:close/>
                <a:moveTo>
                  <a:pt x="679900" y="1744662"/>
                </a:moveTo>
                <a:cubicBezTo>
                  <a:pt x="664890" y="1751647"/>
                  <a:pt x="687404" y="1751647"/>
                  <a:pt x="672395" y="1758633"/>
                </a:cubicBezTo>
                <a:lnTo>
                  <a:pt x="660040" y="1756036"/>
                </a:lnTo>
                <a:lnTo>
                  <a:pt x="664890" y="1755140"/>
                </a:lnTo>
                <a:cubicBezTo>
                  <a:pt x="664890" y="1755140"/>
                  <a:pt x="664890" y="1755140"/>
                  <a:pt x="664890" y="1754267"/>
                </a:cubicBezTo>
                <a:lnTo>
                  <a:pt x="664890" y="1751647"/>
                </a:lnTo>
                <a:cubicBezTo>
                  <a:pt x="664890" y="1744662"/>
                  <a:pt x="676147" y="1748155"/>
                  <a:pt x="679900" y="1744662"/>
                </a:cubicBezTo>
                <a:close/>
                <a:moveTo>
                  <a:pt x="516349" y="1739900"/>
                </a:moveTo>
                <a:cubicBezTo>
                  <a:pt x="508809" y="1743710"/>
                  <a:pt x="520120" y="1743710"/>
                  <a:pt x="523891" y="1747520"/>
                </a:cubicBezTo>
                <a:cubicBezTo>
                  <a:pt x="508809" y="1747520"/>
                  <a:pt x="501269" y="1758950"/>
                  <a:pt x="493728" y="1743710"/>
                </a:cubicBezTo>
                <a:cubicBezTo>
                  <a:pt x="497498" y="1751330"/>
                  <a:pt x="508809" y="1739900"/>
                  <a:pt x="516349" y="1739900"/>
                </a:cubicBezTo>
                <a:close/>
                <a:moveTo>
                  <a:pt x="1132816" y="1738996"/>
                </a:moveTo>
                <a:lnTo>
                  <a:pt x="1132434" y="1739362"/>
                </a:lnTo>
                <a:cubicBezTo>
                  <a:pt x="1129517" y="1741049"/>
                  <a:pt x="1126183" y="1741772"/>
                  <a:pt x="1122373" y="1740808"/>
                </a:cubicBezTo>
                <a:close/>
                <a:moveTo>
                  <a:pt x="706454" y="1736725"/>
                </a:moveTo>
                <a:cubicBezTo>
                  <a:pt x="713598" y="1733550"/>
                  <a:pt x="717170" y="1733550"/>
                  <a:pt x="720742" y="1736725"/>
                </a:cubicBezTo>
                <a:cubicBezTo>
                  <a:pt x="713598" y="1736725"/>
                  <a:pt x="710026" y="1739900"/>
                  <a:pt x="706454" y="1736725"/>
                </a:cubicBezTo>
                <a:close/>
                <a:moveTo>
                  <a:pt x="545774" y="1733550"/>
                </a:moveTo>
                <a:cubicBezTo>
                  <a:pt x="545774" y="1733550"/>
                  <a:pt x="545774" y="1733550"/>
                  <a:pt x="549516" y="1740535"/>
                </a:cubicBezTo>
                <a:cubicBezTo>
                  <a:pt x="564487" y="1740535"/>
                  <a:pt x="564487" y="1737043"/>
                  <a:pt x="579455" y="1740535"/>
                </a:cubicBezTo>
                <a:cubicBezTo>
                  <a:pt x="571971" y="1740535"/>
                  <a:pt x="560745" y="1744028"/>
                  <a:pt x="553259" y="1751013"/>
                </a:cubicBezTo>
                <a:cubicBezTo>
                  <a:pt x="545774" y="1747521"/>
                  <a:pt x="534549" y="1751013"/>
                  <a:pt x="527066" y="1747521"/>
                </a:cubicBezTo>
                <a:lnTo>
                  <a:pt x="538290" y="1740535"/>
                </a:lnTo>
                <a:cubicBezTo>
                  <a:pt x="538290" y="1740535"/>
                  <a:pt x="538290" y="1740535"/>
                  <a:pt x="527066" y="1737043"/>
                </a:cubicBezTo>
                <a:cubicBezTo>
                  <a:pt x="534549" y="1737043"/>
                  <a:pt x="545774" y="1740535"/>
                  <a:pt x="545774" y="1733550"/>
                </a:cubicBezTo>
                <a:close/>
                <a:moveTo>
                  <a:pt x="937591" y="1732491"/>
                </a:moveTo>
                <a:cubicBezTo>
                  <a:pt x="941401" y="1736196"/>
                  <a:pt x="929971" y="1739900"/>
                  <a:pt x="926161" y="1739900"/>
                </a:cubicBezTo>
                <a:cubicBezTo>
                  <a:pt x="922351" y="1736196"/>
                  <a:pt x="933781" y="1728787"/>
                  <a:pt x="937591" y="1732491"/>
                </a:cubicBezTo>
                <a:close/>
                <a:moveTo>
                  <a:pt x="963541" y="1728264"/>
                </a:moveTo>
                <a:lnTo>
                  <a:pt x="964023" y="1728342"/>
                </a:lnTo>
                <a:cubicBezTo>
                  <a:pt x="966801" y="1728788"/>
                  <a:pt x="966801" y="1728788"/>
                  <a:pt x="966801" y="1728788"/>
                </a:cubicBezTo>
                <a:lnTo>
                  <a:pt x="963097" y="1728788"/>
                </a:lnTo>
                <a:close/>
                <a:moveTo>
                  <a:pt x="560405" y="1722437"/>
                </a:moveTo>
                <a:lnTo>
                  <a:pt x="568343" y="1722437"/>
                </a:lnTo>
                <a:lnTo>
                  <a:pt x="560405" y="1725612"/>
                </a:lnTo>
                <a:close/>
                <a:moveTo>
                  <a:pt x="1149043" y="1717675"/>
                </a:moveTo>
                <a:cubicBezTo>
                  <a:pt x="1160473" y="1717675"/>
                  <a:pt x="1145233" y="1733097"/>
                  <a:pt x="1160473" y="1729241"/>
                </a:cubicBezTo>
                <a:cubicBezTo>
                  <a:pt x="1160473" y="1729241"/>
                  <a:pt x="1160473" y="1729241"/>
                  <a:pt x="1152853" y="1740808"/>
                </a:cubicBezTo>
                <a:cubicBezTo>
                  <a:pt x="1150948" y="1735025"/>
                  <a:pt x="1145233" y="1735988"/>
                  <a:pt x="1139042" y="1737916"/>
                </a:cubicBezTo>
                <a:lnTo>
                  <a:pt x="1132816" y="1738996"/>
                </a:lnTo>
                <a:lnTo>
                  <a:pt x="1139994" y="1732133"/>
                </a:lnTo>
                <a:cubicBezTo>
                  <a:pt x="1144280" y="1726350"/>
                  <a:pt x="1147138" y="1719603"/>
                  <a:pt x="1149043" y="1717675"/>
                </a:cubicBezTo>
                <a:close/>
                <a:moveTo>
                  <a:pt x="627608" y="1717675"/>
                </a:moveTo>
                <a:cubicBezTo>
                  <a:pt x="635017" y="1721485"/>
                  <a:pt x="623904" y="1725295"/>
                  <a:pt x="623904" y="1729105"/>
                </a:cubicBezTo>
                <a:cubicBezTo>
                  <a:pt x="631312" y="1732915"/>
                  <a:pt x="649833" y="1744345"/>
                  <a:pt x="657242" y="1736725"/>
                </a:cubicBezTo>
                <a:cubicBezTo>
                  <a:pt x="649833" y="1740535"/>
                  <a:pt x="631312" y="1736725"/>
                  <a:pt x="631312" y="1748155"/>
                </a:cubicBezTo>
                <a:cubicBezTo>
                  <a:pt x="631312" y="1748155"/>
                  <a:pt x="635017" y="1748155"/>
                  <a:pt x="638721" y="1748155"/>
                </a:cubicBezTo>
                <a:cubicBezTo>
                  <a:pt x="642425" y="1748155"/>
                  <a:pt x="638721" y="1751965"/>
                  <a:pt x="635017" y="1755775"/>
                </a:cubicBezTo>
                <a:cubicBezTo>
                  <a:pt x="635017" y="1748155"/>
                  <a:pt x="623904" y="1748155"/>
                  <a:pt x="631312" y="1740535"/>
                </a:cubicBezTo>
                <a:cubicBezTo>
                  <a:pt x="616496" y="1751965"/>
                  <a:pt x="616496" y="1725295"/>
                  <a:pt x="601679" y="1740535"/>
                </a:cubicBezTo>
                <a:cubicBezTo>
                  <a:pt x="601679" y="1740535"/>
                  <a:pt x="601679" y="1740535"/>
                  <a:pt x="605383" y="1740535"/>
                </a:cubicBezTo>
                <a:cubicBezTo>
                  <a:pt x="605383" y="1740535"/>
                  <a:pt x="605383" y="1740535"/>
                  <a:pt x="597975" y="1744345"/>
                </a:cubicBezTo>
                <a:cubicBezTo>
                  <a:pt x="601679" y="1736725"/>
                  <a:pt x="590567" y="1732915"/>
                  <a:pt x="605383" y="1729105"/>
                </a:cubicBezTo>
                <a:cubicBezTo>
                  <a:pt x="609087" y="1729105"/>
                  <a:pt x="612792" y="1732915"/>
                  <a:pt x="616496" y="1729105"/>
                </a:cubicBezTo>
                <a:cubicBezTo>
                  <a:pt x="609087" y="1725295"/>
                  <a:pt x="627608" y="1721485"/>
                  <a:pt x="627608" y="1717675"/>
                </a:cubicBezTo>
                <a:close/>
                <a:moveTo>
                  <a:pt x="963097" y="1714500"/>
                </a:moveTo>
                <a:cubicBezTo>
                  <a:pt x="970505" y="1714500"/>
                  <a:pt x="972357" y="1716286"/>
                  <a:pt x="971431" y="1718965"/>
                </a:cubicBezTo>
                <a:lnTo>
                  <a:pt x="963541" y="1728264"/>
                </a:lnTo>
                <a:lnTo>
                  <a:pt x="944576" y="1725216"/>
                </a:lnTo>
                <a:cubicBezTo>
                  <a:pt x="963097" y="1728788"/>
                  <a:pt x="951984" y="1721644"/>
                  <a:pt x="963097" y="1721644"/>
                </a:cubicBezTo>
                <a:cubicBezTo>
                  <a:pt x="951984" y="1721644"/>
                  <a:pt x="966801" y="1714500"/>
                  <a:pt x="963097" y="1714500"/>
                </a:cubicBezTo>
                <a:close/>
                <a:moveTo>
                  <a:pt x="944576" y="1711325"/>
                </a:moveTo>
                <a:lnTo>
                  <a:pt x="955689" y="1714500"/>
                </a:lnTo>
                <a:lnTo>
                  <a:pt x="947751" y="1714500"/>
                </a:lnTo>
                <a:close/>
                <a:moveTo>
                  <a:pt x="512778" y="1706562"/>
                </a:moveTo>
                <a:lnTo>
                  <a:pt x="520716" y="1711324"/>
                </a:lnTo>
                <a:lnTo>
                  <a:pt x="512778" y="1714499"/>
                </a:lnTo>
                <a:close/>
                <a:moveTo>
                  <a:pt x="919971" y="1706232"/>
                </a:moveTo>
                <a:lnTo>
                  <a:pt x="921822" y="1707621"/>
                </a:lnTo>
                <a:lnTo>
                  <a:pt x="918118" y="1707621"/>
                </a:lnTo>
                <a:cubicBezTo>
                  <a:pt x="918118" y="1705769"/>
                  <a:pt x="919044" y="1705769"/>
                  <a:pt x="919971" y="1706232"/>
                </a:cubicBezTo>
                <a:close/>
                <a:moveTo>
                  <a:pt x="1249901" y="1703387"/>
                </a:moveTo>
                <a:cubicBezTo>
                  <a:pt x="1249901" y="1703387"/>
                  <a:pt x="1249901" y="1703387"/>
                  <a:pt x="1257309" y="1707356"/>
                </a:cubicBezTo>
                <a:cubicBezTo>
                  <a:pt x="1257309" y="1707356"/>
                  <a:pt x="1257309" y="1707356"/>
                  <a:pt x="1246197" y="1711324"/>
                </a:cubicBezTo>
                <a:cubicBezTo>
                  <a:pt x="1249901" y="1711324"/>
                  <a:pt x="1253604" y="1707356"/>
                  <a:pt x="1249901" y="1703387"/>
                </a:cubicBezTo>
                <a:close/>
                <a:moveTo>
                  <a:pt x="1223972" y="1700212"/>
                </a:moveTo>
                <a:cubicBezTo>
                  <a:pt x="1223972" y="1700212"/>
                  <a:pt x="1223972" y="1700212"/>
                  <a:pt x="1242492" y="1707620"/>
                </a:cubicBezTo>
                <a:cubicBezTo>
                  <a:pt x="1242492" y="1711324"/>
                  <a:pt x="1231380" y="1715029"/>
                  <a:pt x="1235084" y="1718733"/>
                </a:cubicBezTo>
                <a:cubicBezTo>
                  <a:pt x="1238788" y="1722437"/>
                  <a:pt x="1242492" y="1718733"/>
                  <a:pt x="1242492" y="1718733"/>
                </a:cubicBezTo>
                <a:cubicBezTo>
                  <a:pt x="1246197" y="1722437"/>
                  <a:pt x="1235084" y="1722437"/>
                  <a:pt x="1231380" y="1726141"/>
                </a:cubicBezTo>
                <a:cubicBezTo>
                  <a:pt x="1231380" y="1726141"/>
                  <a:pt x="1231380" y="1726141"/>
                  <a:pt x="1235084" y="1726141"/>
                </a:cubicBezTo>
                <a:cubicBezTo>
                  <a:pt x="1227676" y="1722437"/>
                  <a:pt x="1212859" y="1733549"/>
                  <a:pt x="1216563" y="1722437"/>
                </a:cubicBezTo>
                <a:cubicBezTo>
                  <a:pt x="1216563" y="1715029"/>
                  <a:pt x="1194339" y="1726141"/>
                  <a:pt x="1190634" y="1726141"/>
                </a:cubicBezTo>
                <a:cubicBezTo>
                  <a:pt x="1201747" y="1718733"/>
                  <a:pt x="1209155" y="1718733"/>
                  <a:pt x="1216563" y="1718733"/>
                </a:cubicBezTo>
                <a:cubicBezTo>
                  <a:pt x="1216563" y="1715029"/>
                  <a:pt x="1209155" y="1711324"/>
                  <a:pt x="1209155" y="1707620"/>
                </a:cubicBezTo>
                <a:cubicBezTo>
                  <a:pt x="1209155" y="1707620"/>
                  <a:pt x="1209155" y="1707620"/>
                  <a:pt x="1223972" y="1711324"/>
                </a:cubicBezTo>
                <a:cubicBezTo>
                  <a:pt x="1220267" y="1707620"/>
                  <a:pt x="1212859" y="1703916"/>
                  <a:pt x="1223972" y="1700212"/>
                </a:cubicBezTo>
                <a:close/>
                <a:moveTo>
                  <a:pt x="914414" y="1700212"/>
                </a:moveTo>
                <a:cubicBezTo>
                  <a:pt x="914414" y="1700212"/>
                  <a:pt x="914414" y="1700212"/>
                  <a:pt x="936639" y="1707621"/>
                </a:cubicBezTo>
                <a:cubicBezTo>
                  <a:pt x="934787" y="1705769"/>
                  <a:pt x="930156" y="1706695"/>
                  <a:pt x="925989" y="1707621"/>
                </a:cubicBezTo>
                <a:lnTo>
                  <a:pt x="921823" y="1707621"/>
                </a:lnTo>
                <a:lnTo>
                  <a:pt x="921822" y="1707621"/>
                </a:lnTo>
                <a:close/>
                <a:moveTo>
                  <a:pt x="884632" y="1696984"/>
                </a:moveTo>
                <a:lnTo>
                  <a:pt x="885707" y="1698611"/>
                </a:lnTo>
                <a:lnTo>
                  <a:pt x="884781" y="1699079"/>
                </a:lnTo>
                <a:close/>
                <a:moveTo>
                  <a:pt x="1093799" y="1695450"/>
                </a:moveTo>
                <a:cubicBezTo>
                  <a:pt x="1093799" y="1695450"/>
                  <a:pt x="1093799" y="1695450"/>
                  <a:pt x="1090094" y="1699419"/>
                </a:cubicBezTo>
                <a:cubicBezTo>
                  <a:pt x="1086390" y="1699419"/>
                  <a:pt x="1086390" y="1703388"/>
                  <a:pt x="1082689" y="1703388"/>
                </a:cubicBezTo>
                <a:cubicBezTo>
                  <a:pt x="1082689" y="1703388"/>
                  <a:pt x="1082689" y="1703388"/>
                  <a:pt x="1093799" y="1695450"/>
                </a:cubicBezTo>
                <a:close/>
                <a:moveTo>
                  <a:pt x="881076" y="1691595"/>
                </a:moveTo>
                <a:cubicBezTo>
                  <a:pt x="884781" y="1689724"/>
                  <a:pt x="884781" y="1690660"/>
                  <a:pt x="884318" y="1692531"/>
                </a:cubicBezTo>
                <a:lnTo>
                  <a:pt x="884632" y="1696984"/>
                </a:lnTo>
                <a:close/>
                <a:moveTo>
                  <a:pt x="351581" y="1687314"/>
                </a:moveTo>
                <a:cubicBezTo>
                  <a:pt x="355749" y="1687314"/>
                  <a:pt x="358527" y="1688306"/>
                  <a:pt x="356674" y="1692275"/>
                </a:cubicBezTo>
                <a:cubicBezTo>
                  <a:pt x="352971" y="1696243"/>
                  <a:pt x="352971" y="1700212"/>
                  <a:pt x="349266" y="1700212"/>
                </a:cubicBezTo>
                <a:cubicBezTo>
                  <a:pt x="345562" y="1696243"/>
                  <a:pt x="341859" y="1696243"/>
                  <a:pt x="341859" y="1696243"/>
                </a:cubicBezTo>
                <a:cubicBezTo>
                  <a:pt x="334449" y="1692275"/>
                  <a:pt x="330746" y="1696243"/>
                  <a:pt x="330746" y="1700212"/>
                </a:cubicBezTo>
                <a:lnTo>
                  <a:pt x="315929" y="1696243"/>
                </a:lnTo>
                <a:cubicBezTo>
                  <a:pt x="319635" y="1684337"/>
                  <a:pt x="330746" y="1692275"/>
                  <a:pt x="338153" y="1688306"/>
                </a:cubicBezTo>
                <a:cubicBezTo>
                  <a:pt x="341859" y="1688306"/>
                  <a:pt x="347416" y="1687314"/>
                  <a:pt x="351581" y="1687314"/>
                </a:cubicBezTo>
                <a:close/>
                <a:moveTo>
                  <a:pt x="1303635" y="1685755"/>
                </a:moveTo>
                <a:cubicBezTo>
                  <a:pt x="1310733" y="1687682"/>
                  <a:pt x="1316411" y="1692502"/>
                  <a:pt x="1323983" y="1692502"/>
                </a:cubicBezTo>
                <a:cubicBezTo>
                  <a:pt x="1305055" y="1700212"/>
                  <a:pt x="1293698" y="1692502"/>
                  <a:pt x="1274771" y="1696357"/>
                </a:cubicBezTo>
                <a:cubicBezTo>
                  <a:pt x="1288019" y="1684791"/>
                  <a:pt x="1296537" y="1683827"/>
                  <a:pt x="1303635" y="1685755"/>
                </a:cubicBezTo>
                <a:close/>
                <a:moveTo>
                  <a:pt x="517012" y="1681162"/>
                </a:moveTo>
                <a:cubicBezTo>
                  <a:pt x="524420" y="1688570"/>
                  <a:pt x="546646" y="1688570"/>
                  <a:pt x="554053" y="1699683"/>
                </a:cubicBezTo>
                <a:cubicBezTo>
                  <a:pt x="546646" y="1703387"/>
                  <a:pt x="535532" y="1692275"/>
                  <a:pt x="531829" y="1699683"/>
                </a:cubicBezTo>
                <a:cubicBezTo>
                  <a:pt x="509604" y="1703387"/>
                  <a:pt x="520715" y="1692275"/>
                  <a:pt x="524420" y="1684866"/>
                </a:cubicBezTo>
                <a:cubicBezTo>
                  <a:pt x="520715" y="1684866"/>
                  <a:pt x="517012" y="1684866"/>
                  <a:pt x="517012" y="1688570"/>
                </a:cubicBezTo>
                <a:close/>
                <a:moveTo>
                  <a:pt x="382921" y="1681162"/>
                </a:moveTo>
                <a:cubicBezTo>
                  <a:pt x="396893" y="1681162"/>
                  <a:pt x="379429" y="1692274"/>
                  <a:pt x="389907" y="1692274"/>
                </a:cubicBezTo>
                <a:cubicBezTo>
                  <a:pt x="389907" y="1692274"/>
                  <a:pt x="389907" y="1692274"/>
                  <a:pt x="379429" y="1688570"/>
                </a:cubicBezTo>
                <a:cubicBezTo>
                  <a:pt x="379429" y="1688570"/>
                  <a:pt x="379429" y="1688570"/>
                  <a:pt x="386414" y="1688570"/>
                </a:cubicBezTo>
                <a:cubicBezTo>
                  <a:pt x="386414" y="1684866"/>
                  <a:pt x="386414" y="1681162"/>
                  <a:pt x="382921" y="1681162"/>
                </a:cubicBezTo>
                <a:close/>
                <a:moveTo>
                  <a:pt x="862026" y="1677987"/>
                </a:moveTo>
                <a:lnTo>
                  <a:pt x="873140" y="1681162"/>
                </a:lnTo>
                <a:lnTo>
                  <a:pt x="862026" y="1681162"/>
                </a:lnTo>
                <a:close/>
                <a:moveTo>
                  <a:pt x="1063638" y="1677353"/>
                </a:moveTo>
                <a:lnTo>
                  <a:pt x="1069640" y="1677638"/>
                </a:lnTo>
                <a:lnTo>
                  <a:pt x="1068269" y="1678226"/>
                </a:lnTo>
                <a:cubicBezTo>
                  <a:pt x="1065490" y="1679972"/>
                  <a:pt x="1063638" y="1680845"/>
                  <a:pt x="1063638" y="1677353"/>
                </a:cubicBezTo>
                <a:close/>
                <a:moveTo>
                  <a:pt x="1070690" y="1677188"/>
                </a:moveTo>
                <a:lnTo>
                  <a:pt x="1070526" y="1677680"/>
                </a:lnTo>
                <a:lnTo>
                  <a:pt x="1069640" y="1677638"/>
                </a:lnTo>
                <a:close/>
                <a:moveTo>
                  <a:pt x="981088" y="1677081"/>
                </a:moveTo>
                <a:cubicBezTo>
                  <a:pt x="973831" y="1673225"/>
                  <a:pt x="955689" y="1700213"/>
                  <a:pt x="959317" y="1680936"/>
                </a:cubicBezTo>
                <a:cubicBezTo>
                  <a:pt x="973831" y="1684791"/>
                  <a:pt x="966574" y="1673225"/>
                  <a:pt x="981088" y="1677081"/>
                </a:cubicBezTo>
                <a:close/>
                <a:moveTo>
                  <a:pt x="1290645" y="1673225"/>
                </a:moveTo>
                <a:lnTo>
                  <a:pt x="1271596" y="1681162"/>
                </a:lnTo>
                <a:lnTo>
                  <a:pt x="1271596" y="1677987"/>
                </a:lnTo>
                <a:close/>
                <a:moveTo>
                  <a:pt x="661476" y="1673225"/>
                </a:moveTo>
                <a:cubicBezTo>
                  <a:pt x="665180" y="1677194"/>
                  <a:pt x="665180" y="1677194"/>
                  <a:pt x="661476" y="1681163"/>
                </a:cubicBezTo>
                <a:cubicBezTo>
                  <a:pt x="657771" y="1677194"/>
                  <a:pt x="657771" y="1677194"/>
                  <a:pt x="657771" y="1677194"/>
                </a:cubicBezTo>
                <a:lnTo>
                  <a:pt x="642955" y="1681163"/>
                </a:lnTo>
                <a:cubicBezTo>
                  <a:pt x="642955" y="1681163"/>
                  <a:pt x="642955" y="1681163"/>
                  <a:pt x="661476" y="1673225"/>
                </a:cubicBezTo>
                <a:close/>
                <a:moveTo>
                  <a:pt x="1071047" y="1666875"/>
                </a:moveTo>
                <a:cubicBezTo>
                  <a:pt x="1071047" y="1666875"/>
                  <a:pt x="1071047" y="1666875"/>
                  <a:pt x="1085861" y="1666875"/>
                </a:cubicBezTo>
                <a:cubicBezTo>
                  <a:pt x="1074751" y="1670368"/>
                  <a:pt x="1074751" y="1670368"/>
                  <a:pt x="1078455" y="1673860"/>
                </a:cubicBezTo>
                <a:lnTo>
                  <a:pt x="1070690" y="1677188"/>
                </a:lnTo>
                <a:lnTo>
                  <a:pt x="1071510" y="1674733"/>
                </a:lnTo>
                <a:cubicBezTo>
                  <a:pt x="1071047" y="1672114"/>
                  <a:pt x="1069195" y="1668621"/>
                  <a:pt x="1071047" y="1666875"/>
                </a:cubicBezTo>
                <a:close/>
                <a:moveTo>
                  <a:pt x="1044860" y="1666875"/>
                </a:moveTo>
                <a:cubicBezTo>
                  <a:pt x="1078334" y="1666875"/>
                  <a:pt x="1029983" y="1692519"/>
                  <a:pt x="1067176" y="1688856"/>
                </a:cubicBezTo>
                <a:cubicBezTo>
                  <a:pt x="1085771" y="1688856"/>
                  <a:pt x="1067176" y="1681529"/>
                  <a:pt x="1078334" y="1681529"/>
                </a:cubicBezTo>
                <a:cubicBezTo>
                  <a:pt x="1078334" y="1681529"/>
                  <a:pt x="1078334" y="1681529"/>
                  <a:pt x="1082053" y="1685192"/>
                </a:cubicBezTo>
                <a:cubicBezTo>
                  <a:pt x="1082053" y="1677866"/>
                  <a:pt x="1096928" y="1677866"/>
                  <a:pt x="1104367" y="1677866"/>
                </a:cubicBezTo>
                <a:cubicBezTo>
                  <a:pt x="1108086" y="1685192"/>
                  <a:pt x="1089490" y="1681529"/>
                  <a:pt x="1085771" y="1692519"/>
                </a:cubicBezTo>
                <a:lnTo>
                  <a:pt x="1075545" y="1692519"/>
                </a:lnTo>
                <a:cubicBezTo>
                  <a:pt x="1070895" y="1692519"/>
                  <a:pt x="1067176" y="1692519"/>
                  <a:pt x="1067176" y="1692519"/>
                </a:cubicBezTo>
                <a:cubicBezTo>
                  <a:pt x="1067176" y="1703510"/>
                  <a:pt x="1044860" y="1699846"/>
                  <a:pt x="1037422" y="1710837"/>
                </a:cubicBezTo>
                <a:cubicBezTo>
                  <a:pt x="1022545" y="1710837"/>
                  <a:pt x="989071" y="1714500"/>
                  <a:pt x="977913" y="1714500"/>
                </a:cubicBezTo>
                <a:cubicBezTo>
                  <a:pt x="985352" y="1714500"/>
                  <a:pt x="977913" y="1707173"/>
                  <a:pt x="989071" y="1703510"/>
                </a:cubicBezTo>
                <a:lnTo>
                  <a:pt x="981633" y="1703510"/>
                </a:lnTo>
                <a:cubicBezTo>
                  <a:pt x="992791" y="1692519"/>
                  <a:pt x="992791" y="1707173"/>
                  <a:pt x="1007668" y="1696183"/>
                </a:cubicBezTo>
                <a:cubicBezTo>
                  <a:pt x="1003948" y="1677866"/>
                  <a:pt x="1052299" y="1677866"/>
                  <a:pt x="1044860" y="1666875"/>
                </a:cubicBezTo>
                <a:close/>
                <a:moveTo>
                  <a:pt x="934728" y="1659730"/>
                </a:moveTo>
                <a:cubicBezTo>
                  <a:pt x="936638" y="1659320"/>
                  <a:pt x="938490" y="1659788"/>
                  <a:pt x="940343" y="1661659"/>
                </a:cubicBezTo>
                <a:lnTo>
                  <a:pt x="933469" y="1660434"/>
                </a:lnTo>
                <a:close/>
                <a:moveTo>
                  <a:pt x="962567" y="1657917"/>
                </a:moveTo>
                <a:cubicBezTo>
                  <a:pt x="969975" y="1665401"/>
                  <a:pt x="947751" y="1661659"/>
                  <a:pt x="955159" y="1669143"/>
                </a:cubicBezTo>
                <a:cubicBezTo>
                  <a:pt x="955159" y="1669143"/>
                  <a:pt x="955159" y="1669143"/>
                  <a:pt x="936638" y="1676627"/>
                </a:cubicBezTo>
                <a:cubicBezTo>
                  <a:pt x="925526" y="1687853"/>
                  <a:pt x="951455" y="1684111"/>
                  <a:pt x="951455" y="1687853"/>
                </a:cubicBezTo>
                <a:cubicBezTo>
                  <a:pt x="947751" y="1691595"/>
                  <a:pt x="940343" y="1687853"/>
                  <a:pt x="932934" y="1687853"/>
                </a:cubicBezTo>
                <a:cubicBezTo>
                  <a:pt x="932934" y="1687853"/>
                  <a:pt x="940343" y="1684111"/>
                  <a:pt x="936638" y="1684111"/>
                </a:cubicBezTo>
                <a:cubicBezTo>
                  <a:pt x="936638" y="1687853"/>
                  <a:pt x="918118" y="1680369"/>
                  <a:pt x="914414" y="1691595"/>
                </a:cubicBezTo>
                <a:cubicBezTo>
                  <a:pt x="914414" y="1691595"/>
                  <a:pt x="914414" y="1691595"/>
                  <a:pt x="921822" y="1695337"/>
                </a:cubicBezTo>
                <a:cubicBezTo>
                  <a:pt x="907005" y="1695337"/>
                  <a:pt x="895893" y="1699079"/>
                  <a:pt x="888485" y="1706563"/>
                </a:cubicBezTo>
                <a:cubicBezTo>
                  <a:pt x="888485" y="1706563"/>
                  <a:pt x="888485" y="1706563"/>
                  <a:pt x="884781" y="1702821"/>
                </a:cubicBezTo>
                <a:lnTo>
                  <a:pt x="888485" y="1702821"/>
                </a:lnTo>
                <a:cubicBezTo>
                  <a:pt x="888485" y="1702821"/>
                  <a:pt x="888485" y="1702821"/>
                  <a:pt x="887559" y="1701418"/>
                </a:cubicBezTo>
                <a:lnTo>
                  <a:pt x="885707" y="1698611"/>
                </a:lnTo>
                <a:lnTo>
                  <a:pt x="888485" y="1697208"/>
                </a:lnTo>
                <a:cubicBezTo>
                  <a:pt x="892189" y="1695337"/>
                  <a:pt x="899597" y="1691595"/>
                  <a:pt x="914414" y="1684111"/>
                </a:cubicBezTo>
                <a:cubicBezTo>
                  <a:pt x="914414" y="1684111"/>
                  <a:pt x="914414" y="1684111"/>
                  <a:pt x="910710" y="1680369"/>
                </a:cubicBezTo>
                <a:cubicBezTo>
                  <a:pt x="907005" y="1687853"/>
                  <a:pt x="925526" y="1684111"/>
                  <a:pt x="929230" y="1676627"/>
                </a:cubicBezTo>
                <a:cubicBezTo>
                  <a:pt x="929230" y="1665401"/>
                  <a:pt x="914414" y="1684111"/>
                  <a:pt x="907005" y="1676627"/>
                </a:cubicBezTo>
                <a:cubicBezTo>
                  <a:pt x="907005" y="1676627"/>
                  <a:pt x="907005" y="1676627"/>
                  <a:pt x="914414" y="1669143"/>
                </a:cubicBezTo>
                <a:cubicBezTo>
                  <a:pt x="921822" y="1669143"/>
                  <a:pt x="921822" y="1665401"/>
                  <a:pt x="921822" y="1661659"/>
                </a:cubicBezTo>
                <a:cubicBezTo>
                  <a:pt x="923674" y="1659788"/>
                  <a:pt x="928304" y="1659788"/>
                  <a:pt x="932471" y="1660256"/>
                </a:cubicBezTo>
                <a:lnTo>
                  <a:pt x="933469" y="1660434"/>
                </a:lnTo>
                <a:lnTo>
                  <a:pt x="928767" y="1663062"/>
                </a:lnTo>
                <a:cubicBezTo>
                  <a:pt x="924600" y="1666337"/>
                  <a:pt x="919970" y="1671014"/>
                  <a:pt x="914414" y="1672885"/>
                </a:cubicBezTo>
                <a:cubicBezTo>
                  <a:pt x="918118" y="1672885"/>
                  <a:pt x="929230" y="1676627"/>
                  <a:pt x="929230" y="1669143"/>
                </a:cubicBezTo>
                <a:cubicBezTo>
                  <a:pt x="929230" y="1669143"/>
                  <a:pt x="929230" y="1669143"/>
                  <a:pt x="925526" y="1669143"/>
                </a:cubicBezTo>
                <a:cubicBezTo>
                  <a:pt x="944047" y="1672885"/>
                  <a:pt x="951455" y="1657917"/>
                  <a:pt x="962567" y="1657917"/>
                </a:cubicBezTo>
                <a:close/>
                <a:moveTo>
                  <a:pt x="465648" y="1657777"/>
                </a:moveTo>
                <a:lnTo>
                  <a:pt x="468329" y="1658302"/>
                </a:lnTo>
                <a:cubicBezTo>
                  <a:pt x="464625" y="1658302"/>
                  <a:pt x="464625" y="1658302"/>
                  <a:pt x="464625" y="1658302"/>
                </a:cubicBezTo>
                <a:close/>
                <a:moveTo>
                  <a:pt x="977913" y="1651000"/>
                </a:moveTo>
                <a:lnTo>
                  <a:pt x="969976" y="1658938"/>
                </a:lnTo>
                <a:lnTo>
                  <a:pt x="966801" y="1654175"/>
                </a:lnTo>
                <a:close/>
                <a:moveTo>
                  <a:pt x="457216" y="1646872"/>
                </a:moveTo>
                <a:cubicBezTo>
                  <a:pt x="453512" y="1662112"/>
                  <a:pt x="479442" y="1643062"/>
                  <a:pt x="472033" y="1654492"/>
                </a:cubicBezTo>
                <a:cubicBezTo>
                  <a:pt x="472033" y="1654492"/>
                  <a:pt x="472033" y="1654492"/>
                  <a:pt x="471106" y="1654968"/>
                </a:cubicBezTo>
                <a:lnTo>
                  <a:pt x="465648" y="1657777"/>
                </a:lnTo>
                <a:lnTo>
                  <a:pt x="458605" y="1656397"/>
                </a:lnTo>
                <a:cubicBezTo>
                  <a:pt x="454438" y="1656397"/>
                  <a:pt x="449808" y="1656397"/>
                  <a:pt x="446104" y="1654492"/>
                </a:cubicBezTo>
                <a:cubicBezTo>
                  <a:pt x="446104" y="1654492"/>
                  <a:pt x="446104" y="1654492"/>
                  <a:pt x="457216" y="1646872"/>
                </a:cubicBezTo>
                <a:close/>
                <a:moveTo>
                  <a:pt x="760628" y="1643261"/>
                </a:moveTo>
                <a:cubicBezTo>
                  <a:pt x="762453" y="1645444"/>
                  <a:pt x="763366" y="1648936"/>
                  <a:pt x="765192" y="1650683"/>
                </a:cubicBezTo>
                <a:cubicBezTo>
                  <a:pt x="754238" y="1650683"/>
                  <a:pt x="743284" y="1654175"/>
                  <a:pt x="728679" y="1654175"/>
                </a:cubicBezTo>
                <a:cubicBezTo>
                  <a:pt x="732330" y="1643697"/>
                  <a:pt x="754238" y="1654175"/>
                  <a:pt x="750587" y="1643697"/>
                </a:cubicBezTo>
                <a:cubicBezTo>
                  <a:pt x="756064" y="1640205"/>
                  <a:pt x="758802" y="1641078"/>
                  <a:pt x="760628" y="1643261"/>
                </a:cubicBezTo>
                <a:close/>
                <a:moveTo>
                  <a:pt x="981088" y="1639887"/>
                </a:moveTo>
                <a:cubicBezTo>
                  <a:pt x="981088" y="1639887"/>
                  <a:pt x="981088" y="1639887"/>
                  <a:pt x="1003313" y="1639887"/>
                </a:cubicBezTo>
                <a:cubicBezTo>
                  <a:pt x="1003313" y="1639887"/>
                  <a:pt x="992201" y="1643856"/>
                  <a:pt x="992201" y="1647825"/>
                </a:cubicBezTo>
                <a:cubicBezTo>
                  <a:pt x="984793" y="1647825"/>
                  <a:pt x="981088" y="1647825"/>
                  <a:pt x="981088" y="1639887"/>
                </a:cubicBezTo>
                <a:close/>
                <a:moveTo>
                  <a:pt x="665180" y="1636712"/>
                </a:moveTo>
                <a:lnTo>
                  <a:pt x="687405" y="1639887"/>
                </a:lnTo>
                <a:lnTo>
                  <a:pt x="665180" y="1643062"/>
                </a:lnTo>
                <a:close/>
                <a:moveTo>
                  <a:pt x="658195" y="1634265"/>
                </a:moveTo>
                <a:cubicBezTo>
                  <a:pt x="659148" y="1634728"/>
                  <a:pt x="660100" y="1635654"/>
                  <a:pt x="662005" y="1635654"/>
                </a:cubicBezTo>
                <a:cubicBezTo>
                  <a:pt x="654385" y="1639358"/>
                  <a:pt x="662005" y="1646767"/>
                  <a:pt x="650575" y="1646767"/>
                </a:cubicBezTo>
                <a:cubicBezTo>
                  <a:pt x="642955" y="1654175"/>
                  <a:pt x="631525" y="1650471"/>
                  <a:pt x="623905" y="1646767"/>
                </a:cubicBezTo>
                <a:cubicBezTo>
                  <a:pt x="631525" y="1646767"/>
                  <a:pt x="635335" y="1639358"/>
                  <a:pt x="631525" y="1635654"/>
                </a:cubicBezTo>
                <a:cubicBezTo>
                  <a:pt x="631525" y="1635654"/>
                  <a:pt x="631525" y="1635654"/>
                  <a:pt x="635335" y="1639358"/>
                </a:cubicBezTo>
                <a:cubicBezTo>
                  <a:pt x="642955" y="1635654"/>
                  <a:pt x="654385" y="1643063"/>
                  <a:pt x="658195" y="1635654"/>
                </a:cubicBezTo>
                <a:cubicBezTo>
                  <a:pt x="658195" y="1635654"/>
                  <a:pt x="658195" y="1635654"/>
                  <a:pt x="654385" y="1635654"/>
                </a:cubicBezTo>
                <a:cubicBezTo>
                  <a:pt x="656290" y="1633802"/>
                  <a:pt x="657243" y="1633802"/>
                  <a:pt x="658195" y="1634265"/>
                </a:cubicBezTo>
                <a:close/>
                <a:moveTo>
                  <a:pt x="1483406" y="1631950"/>
                </a:moveTo>
                <a:lnTo>
                  <a:pt x="1487037" y="1643062"/>
                </a:lnTo>
                <a:cubicBezTo>
                  <a:pt x="1487037" y="1643062"/>
                  <a:pt x="1487037" y="1643062"/>
                  <a:pt x="1465263" y="1643062"/>
                </a:cubicBezTo>
                <a:cubicBezTo>
                  <a:pt x="1476150" y="1643062"/>
                  <a:pt x="1490662" y="1635654"/>
                  <a:pt x="1483406" y="1631950"/>
                </a:cubicBezTo>
                <a:close/>
                <a:moveTo>
                  <a:pt x="877584" y="1631950"/>
                </a:moveTo>
                <a:cubicBezTo>
                  <a:pt x="881394" y="1631950"/>
                  <a:pt x="877584" y="1639888"/>
                  <a:pt x="889014" y="1635919"/>
                </a:cubicBezTo>
                <a:cubicBezTo>
                  <a:pt x="889014" y="1635919"/>
                  <a:pt x="889014" y="1635919"/>
                  <a:pt x="873774" y="1639888"/>
                </a:cubicBezTo>
                <a:cubicBezTo>
                  <a:pt x="869964" y="1635919"/>
                  <a:pt x="873774" y="1631950"/>
                  <a:pt x="877584" y="1631950"/>
                </a:cubicBezTo>
                <a:close/>
                <a:moveTo>
                  <a:pt x="754079" y="1631950"/>
                </a:moveTo>
                <a:lnTo>
                  <a:pt x="754079" y="1639888"/>
                </a:lnTo>
                <a:lnTo>
                  <a:pt x="742966" y="1636713"/>
                </a:lnTo>
                <a:close/>
                <a:moveTo>
                  <a:pt x="1404939" y="1629172"/>
                </a:moveTo>
                <a:cubicBezTo>
                  <a:pt x="1394224" y="1632744"/>
                  <a:pt x="1394224" y="1632744"/>
                  <a:pt x="1379936" y="1639887"/>
                </a:cubicBezTo>
                <a:cubicBezTo>
                  <a:pt x="1376365" y="1636315"/>
                  <a:pt x="1397795" y="1625600"/>
                  <a:pt x="1404939" y="1629172"/>
                </a:cubicBezTo>
                <a:close/>
                <a:moveTo>
                  <a:pt x="249866" y="1627336"/>
                </a:moveTo>
                <a:cubicBezTo>
                  <a:pt x="254697" y="1627684"/>
                  <a:pt x="258467" y="1628378"/>
                  <a:pt x="260352" y="1629304"/>
                </a:cubicBezTo>
                <a:cubicBezTo>
                  <a:pt x="260352" y="1629304"/>
                  <a:pt x="260352" y="1629304"/>
                  <a:pt x="260352" y="1633008"/>
                </a:cubicBezTo>
                <a:lnTo>
                  <a:pt x="200028" y="1636712"/>
                </a:lnTo>
                <a:cubicBezTo>
                  <a:pt x="211338" y="1628378"/>
                  <a:pt x="235374" y="1626295"/>
                  <a:pt x="249866" y="1627336"/>
                </a:cubicBezTo>
                <a:close/>
                <a:moveTo>
                  <a:pt x="1301757" y="1624541"/>
                </a:moveTo>
                <a:cubicBezTo>
                  <a:pt x="1312870" y="1620837"/>
                  <a:pt x="1305461" y="1631949"/>
                  <a:pt x="1305461" y="1631949"/>
                </a:cubicBezTo>
                <a:close/>
                <a:moveTo>
                  <a:pt x="441421" y="1622424"/>
                </a:moveTo>
                <a:lnTo>
                  <a:pt x="438563" y="1625599"/>
                </a:lnTo>
                <a:lnTo>
                  <a:pt x="434991" y="1625599"/>
                </a:lnTo>
                <a:close/>
                <a:moveTo>
                  <a:pt x="683700" y="1621064"/>
                </a:moveTo>
                <a:cubicBezTo>
                  <a:pt x="691109" y="1621064"/>
                  <a:pt x="691109" y="1628322"/>
                  <a:pt x="698517" y="1624693"/>
                </a:cubicBezTo>
                <a:cubicBezTo>
                  <a:pt x="698517" y="1628322"/>
                  <a:pt x="705925" y="1628322"/>
                  <a:pt x="702221" y="1631950"/>
                </a:cubicBezTo>
                <a:cubicBezTo>
                  <a:pt x="698517" y="1628322"/>
                  <a:pt x="691109" y="1628322"/>
                  <a:pt x="694813" y="1624693"/>
                </a:cubicBezTo>
                <a:cubicBezTo>
                  <a:pt x="694813" y="1624693"/>
                  <a:pt x="694813" y="1624693"/>
                  <a:pt x="687404" y="1631950"/>
                </a:cubicBezTo>
                <a:cubicBezTo>
                  <a:pt x="676292" y="1631950"/>
                  <a:pt x="691109" y="1624693"/>
                  <a:pt x="683700" y="1621064"/>
                </a:cubicBezTo>
                <a:close/>
                <a:moveTo>
                  <a:pt x="746935" y="1620837"/>
                </a:moveTo>
                <a:cubicBezTo>
                  <a:pt x="746935" y="1620837"/>
                  <a:pt x="746935" y="1620837"/>
                  <a:pt x="758841" y="1628775"/>
                </a:cubicBezTo>
                <a:cubicBezTo>
                  <a:pt x="742966" y="1628775"/>
                  <a:pt x="754872" y="1624806"/>
                  <a:pt x="746935" y="1620837"/>
                </a:cubicBezTo>
                <a:close/>
                <a:moveTo>
                  <a:pt x="1562629" y="1617662"/>
                </a:moveTo>
                <a:cubicBezTo>
                  <a:pt x="1558926" y="1621366"/>
                  <a:pt x="1577449" y="1625070"/>
                  <a:pt x="1581152" y="1617662"/>
                </a:cubicBezTo>
                <a:cubicBezTo>
                  <a:pt x="1581152" y="1617662"/>
                  <a:pt x="1581152" y="1617662"/>
                  <a:pt x="1577449" y="1625070"/>
                </a:cubicBezTo>
                <a:lnTo>
                  <a:pt x="1558926" y="1628774"/>
                </a:lnTo>
                <a:cubicBezTo>
                  <a:pt x="1558926" y="1628774"/>
                  <a:pt x="1558926" y="1628774"/>
                  <a:pt x="1562629" y="1617662"/>
                </a:cubicBezTo>
                <a:close/>
                <a:moveTo>
                  <a:pt x="1286337" y="1617662"/>
                </a:moveTo>
                <a:cubicBezTo>
                  <a:pt x="1293820" y="1621291"/>
                  <a:pt x="1275111" y="1624919"/>
                  <a:pt x="1282595" y="1632176"/>
                </a:cubicBezTo>
                <a:cubicBezTo>
                  <a:pt x="1271369" y="1624919"/>
                  <a:pt x="1256401" y="1635805"/>
                  <a:pt x="1245176" y="1643062"/>
                </a:cubicBezTo>
                <a:cubicBezTo>
                  <a:pt x="1241434" y="1621291"/>
                  <a:pt x="1286337" y="1624919"/>
                  <a:pt x="1286337" y="1617662"/>
                </a:cubicBezTo>
                <a:close/>
                <a:moveTo>
                  <a:pt x="445707" y="1617662"/>
                </a:moveTo>
                <a:cubicBezTo>
                  <a:pt x="447494" y="1619646"/>
                  <a:pt x="445707" y="1620639"/>
                  <a:pt x="443027" y="1621631"/>
                </a:cubicBezTo>
                <a:lnTo>
                  <a:pt x="441421" y="1622424"/>
                </a:lnTo>
                <a:lnTo>
                  <a:pt x="444814" y="1618654"/>
                </a:lnTo>
                <a:cubicBezTo>
                  <a:pt x="445707" y="1617662"/>
                  <a:pt x="445707" y="1617662"/>
                  <a:pt x="445707" y="1617662"/>
                </a:cubicBezTo>
                <a:close/>
                <a:moveTo>
                  <a:pt x="1369700" y="1617231"/>
                </a:moveTo>
                <a:lnTo>
                  <a:pt x="1369617" y="1619580"/>
                </a:lnTo>
                <a:cubicBezTo>
                  <a:pt x="1370581" y="1621895"/>
                  <a:pt x="1372511" y="1623747"/>
                  <a:pt x="1368652" y="1621895"/>
                </a:cubicBezTo>
                <a:cubicBezTo>
                  <a:pt x="1368652" y="1621895"/>
                  <a:pt x="1368652" y="1621895"/>
                  <a:pt x="1368652" y="1618191"/>
                </a:cubicBezTo>
                <a:cubicBezTo>
                  <a:pt x="1360943" y="1621895"/>
                  <a:pt x="1353231" y="1625599"/>
                  <a:pt x="1349375" y="1625599"/>
                </a:cubicBezTo>
                <a:close/>
                <a:moveTo>
                  <a:pt x="704247" y="1615508"/>
                </a:moveTo>
                <a:cubicBezTo>
                  <a:pt x="712408" y="1614488"/>
                  <a:pt x="717964" y="1624693"/>
                  <a:pt x="731855" y="1624693"/>
                </a:cubicBezTo>
                <a:cubicBezTo>
                  <a:pt x="724446" y="1628322"/>
                  <a:pt x="709630" y="1621064"/>
                  <a:pt x="698517" y="1624693"/>
                </a:cubicBezTo>
                <a:cubicBezTo>
                  <a:pt x="698517" y="1621064"/>
                  <a:pt x="698517" y="1621064"/>
                  <a:pt x="694813" y="1621064"/>
                </a:cubicBezTo>
                <a:cubicBezTo>
                  <a:pt x="698517" y="1617436"/>
                  <a:pt x="701527" y="1615848"/>
                  <a:pt x="704247" y="1615508"/>
                </a:cubicBezTo>
                <a:close/>
                <a:moveTo>
                  <a:pt x="1376365" y="1614487"/>
                </a:moveTo>
                <a:lnTo>
                  <a:pt x="1369700" y="1617231"/>
                </a:lnTo>
                <a:lnTo>
                  <a:pt x="1369738" y="1616165"/>
                </a:lnTo>
                <a:cubicBezTo>
                  <a:pt x="1370581" y="1615182"/>
                  <a:pt x="1372511" y="1614487"/>
                  <a:pt x="1376365" y="1614487"/>
                </a:cubicBezTo>
                <a:close/>
                <a:moveTo>
                  <a:pt x="386573" y="1613032"/>
                </a:moveTo>
                <a:cubicBezTo>
                  <a:pt x="387465" y="1614884"/>
                  <a:pt x="388359" y="1617662"/>
                  <a:pt x="393717" y="1617662"/>
                </a:cubicBezTo>
                <a:cubicBezTo>
                  <a:pt x="383001" y="1617662"/>
                  <a:pt x="383001" y="1617662"/>
                  <a:pt x="379429" y="1613958"/>
                </a:cubicBezTo>
                <a:cubicBezTo>
                  <a:pt x="384787" y="1610254"/>
                  <a:pt x="385679" y="1611180"/>
                  <a:pt x="386573" y="1613032"/>
                </a:cubicBezTo>
                <a:close/>
                <a:moveTo>
                  <a:pt x="1540163" y="1610405"/>
                </a:moveTo>
                <a:cubicBezTo>
                  <a:pt x="1543915" y="1614034"/>
                  <a:pt x="1547668" y="1610405"/>
                  <a:pt x="1551423" y="1610405"/>
                </a:cubicBezTo>
                <a:cubicBezTo>
                  <a:pt x="1551423" y="1610405"/>
                  <a:pt x="1551423" y="1610405"/>
                  <a:pt x="1536411" y="1617662"/>
                </a:cubicBezTo>
                <a:cubicBezTo>
                  <a:pt x="1532659" y="1617662"/>
                  <a:pt x="1517652" y="1617662"/>
                  <a:pt x="1521404" y="1614034"/>
                </a:cubicBezTo>
                <a:cubicBezTo>
                  <a:pt x="1528907" y="1610405"/>
                  <a:pt x="1536411" y="1614034"/>
                  <a:pt x="1540163" y="1610405"/>
                </a:cubicBezTo>
                <a:close/>
                <a:moveTo>
                  <a:pt x="1598613" y="1609725"/>
                </a:moveTo>
                <a:lnTo>
                  <a:pt x="1584325" y="1617662"/>
                </a:lnTo>
                <a:lnTo>
                  <a:pt x="1587500" y="1614487"/>
                </a:lnTo>
                <a:close/>
                <a:moveTo>
                  <a:pt x="1137671" y="1609725"/>
                </a:moveTo>
                <a:cubicBezTo>
                  <a:pt x="1134063" y="1620838"/>
                  <a:pt x="1152103" y="1609725"/>
                  <a:pt x="1155711" y="1620838"/>
                </a:cubicBezTo>
                <a:cubicBezTo>
                  <a:pt x="1155711" y="1620838"/>
                  <a:pt x="1141279" y="1631950"/>
                  <a:pt x="1152103" y="1631950"/>
                </a:cubicBezTo>
                <a:cubicBezTo>
                  <a:pt x="1137671" y="1631950"/>
                  <a:pt x="1126847" y="1631950"/>
                  <a:pt x="1116023" y="1624542"/>
                </a:cubicBezTo>
                <a:cubicBezTo>
                  <a:pt x="1116023" y="1624542"/>
                  <a:pt x="1116023" y="1624542"/>
                  <a:pt x="1137671" y="1617133"/>
                </a:cubicBezTo>
                <a:cubicBezTo>
                  <a:pt x="1137671" y="1617133"/>
                  <a:pt x="1137671" y="1617133"/>
                  <a:pt x="1137671" y="1609725"/>
                </a:cubicBezTo>
                <a:close/>
                <a:moveTo>
                  <a:pt x="742967" y="1606550"/>
                </a:moveTo>
                <a:cubicBezTo>
                  <a:pt x="746671" y="1610122"/>
                  <a:pt x="742967" y="1610122"/>
                  <a:pt x="746671" y="1613694"/>
                </a:cubicBezTo>
                <a:cubicBezTo>
                  <a:pt x="746671" y="1613694"/>
                  <a:pt x="746671" y="1613694"/>
                  <a:pt x="754079" y="1610122"/>
                </a:cubicBezTo>
                <a:cubicBezTo>
                  <a:pt x="754079" y="1610122"/>
                  <a:pt x="754079" y="1610122"/>
                  <a:pt x="750375" y="1613694"/>
                </a:cubicBezTo>
                <a:cubicBezTo>
                  <a:pt x="742967" y="1620838"/>
                  <a:pt x="731854" y="1613694"/>
                  <a:pt x="731854" y="1610122"/>
                </a:cubicBezTo>
                <a:cubicBezTo>
                  <a:pt x="731854" y="1610122"/>
                  <a:pt x="731854" y="1610122"/>
                  <a:pt x="742967" y="1606550"/>
                </a:cubicBezTo>
                <a:close/>
                <a:moveTo>
                  <a:pt x="55564" y="1606550"/>
                </a:moveTo>
                <a:cubicBezTo>
                  <a:pt x="59061" y="1606550"/>
                  <a:pt x="73029" y="1606550"/>
                  <a:pt x="69537" y="1609725"/>
                </a:cubicBezTo>
                <a:close/>
                <a:moveTo>
                  <a:pt x="1555349" y="1601617"/>
                </a:moveTo>
                <a:cubicBezTo>
                  <a:pt x="1557520" y="1601787"/>
                  <a:pt x="1558926" y="1603148"/>
                  <a:pt x="1558926" y="1606776"/>
                </a:cubicBezTo>
                <a:cubicBezTo>
                  <a:pt x="1555174" y="1603148"/>
                  <a:pt x="1547668" y="1610405"/>
                  <a:pt x="1540163" y="1610405"/>
                </a:cubicBezTo>
                <a:cubicBezTo>
                  <a:pt x="1540163" y="1610405"/>
                  <a:pt x="1540163" y="1610405"/>
                  <a:pt x="1532659" y="1603148"/>
                </a:cubicBezTo>
                <a:cubicBezTo>
                  <a:pt x="1535476" y="1611312"/>
                  <a:pt x="1548841" y="1601107"/>
                  <a:pt x="1555349" y="1601617"/>
                </a:cubicBezTo>
                <a:close/>
                <a:moveTo>
                  <a:pt x="1185994" y="1600349"/>
                </a:moveTo>
                <a:cubicBezTo>
                  <a:pt x="1190573" y="1599009"/>
                  <a:pt x="1195152" y="1599009"/>
                  <a:pt x="1196984" y="1602581"/>
                </a:cubicBezTo>
                <a:cubicBezTo>
                  <a:pt x="1196984" y="1599009"/>
                  <a:pt x="1182330" y="1602581"/>
                  <a:pt x="1178667" y="1606153"/>
                </a:cubicBezTo>
                <a:cubicBezTo>
                  <a:pt x="1160351" y="1606153"/>
                  <a:pt x="1153024" y="1609725"/>
                  <a:pt x="1149361" y="1602581"/>
                </a:cubicBezTo>
                <a:cubicBezTo>
                  <a:pt x="1164015" y="1599009"/>
                  <a:pt x="1167678" y="1602581"/>
                  <a:pt x="1175005" y="1606153"/>
                </a:cubicBezTo>
                <a:cubicBezTo>
                  <a:pt x="1176835" y="1604367"/>
                  <a:pt x="1181415" y="1601688"/>
                  <a:pt x="1185994" y="1600349"/>
                </a:cubicBezTo>
                <a:close/>
                <a:moveTo>
                  <a:pt x="1603374" y="1598612"/>
                </a:moveTo>
                <a:cubicBezTo>
                  <a:pt x="1595754" y="1610518"/>
                  <a:pt x="1588136" y="1606550"/>
                  <a:pt x="1576707" y="1614487"/>
                </a:cubicBezTo>
                <a:cubicBezTo>
                  <a:pt x="1576707" y="1614487"/>
                  <a:pt x="1576707" y="1614487"/>
                  <a:pt x="1572895" y="1606550"/>
                </a:cubicBezTo>
                <a:cubicBezTo>
                  <a:pt x="1569085" y="1610518"/>
                  <a:pt x="1569085" y="1606550"/>
                  <a:pt x="1565277" y="1606550"/>
                </a:cubicBezTo>
                <a:cubicBezTo>
                  <a:pt x="1580514" y="1598612"/>
                  <a:pt x="1591944" y="1606550"/>
                  <a:pt x="1603374" y="1598612"/>
                </a:cubicBezTo>
                <a:close/>
                <a:moveTo>
                  <a:pt x="44453" y="1598612"/>
                </a:moveTo>
                <a:cubicBezTo>
                  <a:pt x="44453" y="1598612"/>
                  <a:pt x="44453" y="1598612"/>
                  <a:pt x="66678" y="1598612"/>
                </a:cubicBezTo>
                <a:cubicBezTo>
                  <a:pt x="66678" y="1602581"/>
                  <a:pt x="51861" y="1598612"/>
                  <a:pt x="48156" y="1606549"/>
                </a:cubicBezTo>
                <a:cubicBezTo>
                  <a:pt x="51861" y="1602581"/>
                  <a:pt x="48156" y="1598612"/>
                  <a:pt x="44453" y="1598612"/>
                </a:cubicBezTo>
                <a:close/>
                <a:moveTo>
                  <a:pt x="102753" y="1595718"/>
                </a:moveTo>
                <a:cubicBezTo>
                  <a:pt x="104616" y="1597585"/>
                  <a:pt x="107409" y="1596652"/>
                  <a:pt x="110196" y="1596185"/>
                </a:cubicBezTo>
                <a:lnTo>
                  <a:pt x="114315" y="1597993"/>
                </a:lnTo>
                <a:close/>
                <a:moveTo>
                  <a:pt x="304383" y="1592262"/>
                </a:moveTo>
                <a:cubicBezTo>
                  <a:pt x="311889" y="1592262"/>
                  <a:pt x="319393" y="1599670"/>
                  <a:pt x="326898" y="1595966"/>
                </a:cubicBezTo>
                <a:cubicBezTo>
                  <a:pt x="326898" y="1595966"/>
                  <a:pt x="326898" y="1595966"/>
                  <a:pt x="323146" y="1592262"/>
                </a:cubicBezTo>
                <a:cubicBezTo>
                  <a:pt x="326898" y="1595966"/>
                  <a:pt x="330651" y="1595966"/>
                  <a:pt x="338153" y="1595966"/>
                </a:cubicBezTo>
                <a:cubicBezTo>
                  <a:pt x="338153" y="1595966"/>
                  <a:pt x="338153" y="1595966"/>
                  <a:pt x="330651" y="1603374"/>
                </a:cubicBezTo>
                <a:cubicBezTo>
                  <a:pt x="330651" y="1603374"/>
                  <a:pt x="330651" y="1603374"/>
                  <a:pt x="330651" y="1595966"/>
                </a:cubicBezTo>
                <a:cubicBezTo>
                  <a:pt x="330651" y="1595966"/>
                  <a:pt x="330651" y="1595966"/>
                  <a:pt x="319393" y="1599670"/>
                </a:cubicBezTo>
                <a:cubicBezTo>
                  <a:pt x="315641" y="1599670"/>
                  <a:pt x="296879" y="1603374"/>
                  <a:pt x="304383" y="1592262"/>
                </a:cubicBezTo>
                <a:close/>
                <a:moveTo>
                  <a:pt x="91717" y="1592044"/>
                </a:moveTo>
                <a:lnTo>
                  <a:pt x="93399" y="1594218"/>
                </a:lnTo>
                <a:cubicBezTo>
                  <a:pt x="95341" y="1597591"/>
                  <a:pt x="96311" y="1601446"/>
                  <a:pt x="92429" y="1603374"/>
                </a:cubicBezTo>
                <a:cubicBezTo>
                  <a:pt x="88549" y="1599519"/>
                  <a:pt x="80792" y="1599519"/>
                  <a:pt x="80792" y="1595664"/>
                </a:cubicBezTo>
                <a:cubicBezTo>
                  <a:pt x="80792" y="1595664"/>
                  <a:pt x="80792" y="1595664"/>
                  <a:pt x="82246" y="1595182"/>
                </a:cubicBezTo>
                <a:close/>
                <a:moveTo>
                  <a:pt x="909705" y="1589891"/>
                </a:moveTo>
                <a:lnTo>
                  <a:pt x="909496" y="1591023"/>
                </a:lnTo>
                <a:cubicBezTo>
                  <a:pt x="908659" y="1591767"/>
                  <a:pt x="906873" y="1592263"/>
                  <a:pt x="903301" y="1592263"/>
                </a:cubicBezTo>
                <a:close/>
                <a:moveTo>
                  <a:pt x="966404" y="1587500"/>
                </a:moveTo>
                <a:cubicBezTo>
                  <a:pt x="969976" y="1591204"/>
                  <a:pt x="959260" y="1591204"/>
                  <a:pt x="955689" y="1598613"/>
                </a:cubicBezTo>
                <a:cubicBezTo>
                  <a:pt x="959260" y="1594909"/>
                  <a:pt x="955689" y="1587500"/>
                  <a:pt x="966404" y="1587500"/>
                </a:cubicBezTo>
                <a:close/>
                <a:moveTo>
                  <a:pt x="89671" y="1586326"/>
                </a:moveTo>
                <a:lnTo>
                  <a:pt x="91945" y="1590845"/>
                </a:lnTo>
                <a:cubicBezTo>
                  <a:pt x="92429" y="1591808"/>
                  <a:pt x="92429" y="1591808"/>
                  <a:pt x="92429" y="1591808"/>
                </a:cubicBezTo>
                <a:lnTo>
                  <a:pt x="91717" y="1592044"/>
                </a:lnTo>
                <a:lnTo>
                  <a:pt x="88549" y="1587953"/>
                </a:lnTo>
                <a:close/>
                <a:moveTo>
                  <a:pt x="954696" y="1584391"/>
                </a:moveTo>
                <a:cubicBezTo>
                  <a:pt x="957672" y="1583928"/>
                  <a:pt x="961641" y="1584854"/>
                  <a:pt x="963625" y="1584854"/>
                </a:cubicBezTo>
                <a:cubicBezTo>
                  <a:pt x="959657" y="1588559"/>
                  <a:pt x="951720" y="1588559"/>
                  <a:pt x="951720" y="1592263"/>
                </a:cubicBezTo>
                <a:cubicBezTo>
                  <a:pt x="949735" y="1586707"/>
                  <a:pt x="951720" y="1584854"/>
                  <a:pt x="954696" y="1584391"/>
                </a:cubicBezTo>
                <a:close/>
                <a:moveTo>
                  <a:pt x="914017" y="1584325"/>
                </a:moveTo>
                <a:cubicBezTo>
                  <a:pt x="914017" y="1586310"/>
                  <a:pt x="912231" y="1588294"/>
                  <a:pt x="909999" y="1589783"/>
                </a:cubicBezTo>
                <a:lnTo>
                  <a:pt x="909705" y="1589891"/>
                </a:lnTo>
                <a:lnTo>
                  <a:pt x="909999" y="1588294"/>
                </a:lnTo>
                <a:cubicBezTo>
                  <a:pt x="909552" y="1586310"/>
                  <a:pt x="908659" y="1584325"/>
                  <a:pt x="914017" y="1584325"/>
                </a:cubicBezTo>
                <a:close/>
                <a:moveTo>
                  <a:pt x="178629" y="1582977"/>
                </a:moveTo>
                <a:lnTo>
                  <a:pt x="179063" y="1583111"/>
                </a:lnTo>
                <a:lnTo>
                  <a:pt x="183484" y="1584872"/>
                </a:lnTo>
                <a:lnTo>
                  <a:pt x="180923" y="1584512"/>
                </a:lnTo>
                <a:close/>
                <a:moveTo>
                  <a:pt x="86612" y="1581688"/>
                </a:moveTo>
                <a:cubicBezTo>
                  <a:pt x="93399" y="1581206"/>
                  <a:pt x="102132" y="1582170"/>
                  <a:pt x="107953" y="1584098"/>
                </a:cubicBezTo>
                <a:cubicBezTo>
                  <a:pt x="99220" y="1589881"/>
                  <a:pt x="94857" y="1582652"/>
                  <a:pt x="91582" y="1583556"/>
                </a:cubicBezTo>
                <a:lnTo>
                  <a:pt x="89671" y="1586326"/>
                </a:lnTo>
                <a:lnTo>
                  <a:pt x="88549" y="1584098"/>
                </a:lnTo>
                <a:lnTo>
                  <a:pt x="76908" y="1587953"/>
                </a:lnTo>
                <a:cubicBezTo>
                  <a:pt x="74968" y="1584098"/>
                  <a:pt x="79817" y="1582170"/>
                  <a:pt x="86612" y="1581688"/>
                </a:cubicBezTo>
                <a:close/>
                <a:moveTo>
                  <a:pt x="40327" y="1581150"/>
                </a:moveTo>
                <a:cubicBezTo>
                  <a:pt x="43977" y="1588558"/>
                  <a:pt x="47631" y="1592262"/>
                  <a:pt x="43977" y="1595967"/>
                </a:cubicBezTo>
                <a:cubicBezTo>
                  <a:pt x="43977" y="1595967"/>
                  <a:pt x="43977" y="1595967"/>
                  <a:pt x="33023" y="1595967"/>
                </a:cubicBezTo>
                <a:cubicBezTo>
                  <a:pt x="33023" y="1599671"/>
                  <a:pt x="29374" y="1610783"/>
                  <a:pt x="40327" y="1610783"/>
                </a:cubicBezTo>
                <a:cubicBezTo>
                  <a:pt x="40327" y="1610783"/>
                  <a:pt x="40327" y="1610783"/>
                  <a:pt x="22069" y="1614487"/>
                </a:cubicBezTo>
                <a:cubicBezTo>
                  <a:pt x="22069" y="1614487"/>
                  <a:pt x="22069" y="1614487"/>
                  <a:pt x="33023" y="1607079"/>
                </a:cubicBezTo>
                <a:cubicBezTo>
                  <a:pt x="18420" y="1607079"/>
                  <a:pt x="18420" y="1595967"/>
                  <a:pt x="11116" y="1595967"/>
                </a:cubicBezTo>
                <a:lnTo>
                  <a:pt x="14766" y="1584854"/>
                </a:lnTo>
                <a:cubicBezTo>
                  <a:pt x="18420" y="1588558"/>
                  <a:pt x="29374" y="1588558"/>
                  <a:pt x="33023" y="1588558"/>
                </a:cubicBezTo>
                <a:cubicBezTo>
                  <a:pt x="25720" y="1584854"/>
                  <a:pt x="40327" y="1584854"/>
                  <a:pt x="40327" y="1581150"/>
                </a:cubicBezTo>
                <a:close/>
                <a:moveTo>
                  <a:pt x="192091" y="1580777"/>
                </a:moveTo>
                <a:cubicBezTo>
                  <a:pt x="206979" y="1584512"/>
                  <a:pt x="210704" y="1588247"/>
                  <a:pt x="221869" y="1595718"/>
                </a:cubicBezTo>
                <a:cubicBezTo>
                  <a:pt x="244204" y="1584512"/>
                  <a:pt x="270260" y="1610659"/>
                  <a:pt x="296333" y="1603188"/>
                </a:cubicBezTo>
                <a:cubicBezTo>
                  <a:pt x="296333" y="1603188"/>
                  <a:pt x="296333" y="1603188"/>
                  <a:pt x="288872" y="1606924"/>
                </a:cubicBezTo>
                <a:cubicBezTo>
                  <a:pt x="288872" y="1606924"/>
                  <a:pt x="288872" y="1606924"/>
                  <a:pt x="300054" y="1610659"/>
                </a:cubicBezTo>
                <a:cubicBezTo>
                  <a:pt x="300054" y="1610659"/>
                  <a:pt x="300054" y="1610659"/>
                  <a:pt x="281429" y="1618130"/>
                </a:cubicBezTo>
                <a:cubicBezTo>
                  <a:pt x="281429" y="1618130"/>
                  <a:pt x="281429" y="1618130"/>
                  <a:pt x="273983" y="1610659"/>
                </a:cubicBezTo>
                <a:cubicBezTo>
                  <a:pt x="266538" y="1614394"/>
                  <a:pt x="251652" y="1606924"/>
                  <a:pt x="244204" y="1610659"/>
                </a:cubicBezTo>
                <a:cubicBezTo>
                  <a:pt x="244204" y="1610659"/>
                  <a:pt x="244204" y="1610659"/>
                  <a:pt x="244204" y="1614394"/>
                </a:cubicBezTo>
                <a:cubicBezTo>
                  <a:pt x="233038" y="1618130"/>
                  <a:pt x="206979" y="1610659"/>
                  <a:pt x="180923" y="1618130"/>
                </a:cubicBezTo>
                <a:cubicBezTo>
                  <a:pt x="162313" y="1625600"/>
                  <a:pt x="169756" y="1606924"/>
                  <a:pt x="151143" y="1606924"/>
                </a:cubicBezTo>
                <a:cubicBezTo>
                  <a:pt x="136254" y="1610659"/>
                  <a:pt x="121366" y="1610659"/>
                  <a:pt x="102753" y="1606924"/>
                </a:cubicBezTo>
                <a:lnTo>
                  <a:pt x="99031" y="1610659"/>
                </a:lnTo>
                <a:lnTo>
                  <a:pt x="84140" y="1606924"/>
                </a:lnTo>
                <a:cubicBezTo>
                  <a:pt x="110196" y="1614394"/>
                  <a:pt x="95310" y="1595718"/>
                  <a:pt x="117644" y="1599453"/>
                </a:cubicBezTo>
                <a:lnTo>
                  <a:pt x="114315" y="1597993"/>
                </a:lnTo>
                <a:lnTo>
                  <a:pt x="126486" y="1600387"/>
                </a:lnTo>
                <a:cubicBezTo>
                  <a:pt x="135323" y="1601321"/>
                  <a:pt x="143700" y="1601321"/>
                  <a:pt x="147422" y="1599453"/>
                </a:cubicBezTo>
                <a:cubicBezTo>
                  <a:pt x="151143" y="1603188"/>
                  <a:pt x="166035" y="1599453"/>
                  <a:pt x="173478" y="1599453"/>
                </a:cubicBezTo>
                <a:cubicBezTo>
                  <a:pt x="173478" y="1599453"/>
                  <a:pt x="173478" y="1599453"/>
                  <a:pt x="169756" y="1591982"/>
                </a:cubicBezTo>
                <a:cubicBezTo>
                  <a:pt x="188369" y="1591982"/>
                  <a:pt x="173478" y="1603188"/>
                  <a:pt x="188369" y="1599453"/>
                </a:cubicBezTo>
                <a:cubicBezTo>
                  <a:pt x="188369" y="1599453"/>
                  <a:pt x="188369" y="1599453"/>
                  <a:pt x="188369" y="1595718"/>
                </a:cubicBezTo>
                <a:cubicBezTo>
                  <a:pt x="188369" y="1595718"/>
                  <a:pt x="188369" y="1599453"/>
                  <a:pt x="199535" y="1599453"/>
                </a:cubicBezTo>
                <a:cubicBezTo>
                  <a:pt x="206979" y="1595718"/>
                  <a:pt x="192091" y="1595718"/>
                  <a:pt x="195812" y="1591982"/>
                </a:cubicBezTo>
                <a:cubicBezTo>
                  <a:pt x="195812" y="1595718"/>
                  <a:pt x="206979" y="1599453"/>
                  <a:pt x="210704" y="1595718"/>
                </a:cubicBezTo>
                <a:lnTo>
                  <a:pt x="183484" y="1584872"/>
                </a:lnTo>
                <a:lnTo>
                  <a:pt x="187555" y="1585446"/>
                </a:lnTo>
                <a:cubicBezTo>
                  <a:pt x="189533" y="1584979"/>
                  <a:pt x="191162" y="1583578"/>
                  <a:pt x="192091" y="1580777"/>
                </a:cubicBezTo>
                <a:close/>
                <a:moveTo>
                  <a:pt x="263528" y="1579364"/>
                </a:moveTo>
                <a:cubicBezTo>
                  <a:pt x="266305" y="1578371"/>
                  <a:pt x="269083" y="1578371"/>
                  <a:pt x="274639" y="1580356"/>
                </a:cubicBezTo>
                <a:cubicBezTo>
                  <a:pt x="274639" y="1580356"/>
                  <a:pt x="274639" y="1580356"/>
                  <a:pt x="267231" y="1580356"/>
                </a:cubicBezTo>
                <a:cubicBezTo>
                  <a:pt x="263528" y="1584325"/>
                  <a:pt x="274639" y="1588293"/>
                  <a:pt x="263528" y="1592262"/>
                </a:cubicBezTo>
                <a:lnTo>
                  <a:pt x="267231" y="1584325"/>
                </a:lnTo>
                <a:cubicBezTo>
                  <a:pt x="267231" y="1584325"/>
                  <a:pt x="267231" y="1584325"/>
                  <a:pt x="252414" y="1584325"/>
                </a:cubicBezTo>
                <a:cubicBezTo>
                  <a:pt x="257973" y="1582340"/>
                  <a:pt x="260749" y="1580356"/>
                  <a:pt x="263528" y="1579364"/>
                </a:cubicBezTo>
                <a:close/>
                <a:moveTo>
                  <a:pt x="524288" y="1576387"/>
                </a:moveTo>
                <a:cubicBezTo>
                  <a:pt x="524288" y="1576387"/>
                  <a:pt x="524288" y="1576387"/>
                  <a:pt x="535004" y="1576387"/>
                </a:cubicBezTo>
                <a:cubicBezTo>
                  <a:pt x="535004" y="1576387"/>
                  <a:pt x="535004" y="1576387"/>
                  <a:pt x="531431" y="1587499"/>
                </a:cubicBezTo>
                <a:cubicBezTo>
                  <a:pt x="520715" y="1587499"/>
                  <a:pt x="531431" y="1576387"/>
                  <a:pt x="524288" y="1576387"/>
                </a:cubicBezTo>
                <a:close/>
                <a:moveTo>
                  <a:pt x="1341048" y="1572931"/>
                </a:moveTo>
                <a:lnTo>
                  <a:pt x="1342364" y="1573059"/>
                </a:lnTo>
                <a:lnTo>
                  <a:pt x="1341974" y="1573741"/>
                </a:lnTo>
                <a:lnTo>
                  <a:pt x="1339827" y="1573728"/>
                </a:lnTo>
                <a:close/>
                <a:moveTo>
                  <a:pt x="122083" y="1570037"/>
                </a:moveTo>
                <a:cubicBezTo>
                  <a:pt x="129383" y="1570037"/>
                  <a:pt x="136687" y="1577181"/>
                  <a:pt x="147639" y="1577181"/>
                </a:cubicBezTo>
                <a:cubicBezTo>
                  <a:pt x="140337" y="1577181"/>
                  <a:pt x="133037" y="1580752"/>
                  <a:pt x="129383" y="1580752"/>
                </a:cubicBezTo>
                <a:cubicBezTo>
                  <a:pt x="129383" y="1580752"/>
                  <a:pt x="129383" y="1580752"/>
                  <a:pt x="125733" y="1584324"/>
                </a:cubicBezTo>
                <a:cubicBezTo>
                  <a:pt x="125733" y="1584324"/>
                  <a:pt x="125733" y="1584324"/>
                  <a:pt x="114779" y="1580752"/>
                </a:cubicBezTo>
                <a:cubicBezTo>
                  <a:pt x="125733" y="1580752"/>
                  <a:pt x="111127" y="1577181"/>
                  <a:pt x="125733" y="1573609"/>
                </a:cubicBezTo>
                <a:cubicBezTo>
                  <a:pt x="125733" y="1570037"/>
                  <a:pt x="122083" y="1570037"/>
                  <a:pt x="122083" y="1570037"/>
                </a:cubicBezTo>
                <a:close/>
                <a:moveTo>
                  <a:pt x="1323742" y="1568012"/>
                </a:moveTo>
                <a:cubicBezTo>
                  <a:pt x="1328488" y="1568590"/>
                  <a:pt x="1328836" y="1572179"/>
                  <a:pt x="1332656" y="1573684"/>
                </a:cubicBezTo>
                <a:lnTo>
                  <a:pt x="1339827" y="1573728"/>
                </a:lnTo>
                <a:lnTo>
                  <a:pt x="1332714" y="1578372"/>
                </a:lnTo>
                <a:cubicBezTo>
                  <a:pt x="1327157" y="1583002"/>
                  <a:pt x="1321601" y="1588558"/>
                  <a:pt x="1316045" y="1588558"/>
                </a:cubicBezTo>
                <a:cubicBezTo>
                  <a:pt x="1293820" y="1592262"/>
                  <a:pt x="1308636" y="1573741"/>
                  <a:pt x="1312340" y="1570037"/>
                </a:cubicBezTo>
                <a:cubicBezTo>
                  <a:pt x="1317897" y="1568185"/>
                  <a:pt x="1321370" y="1567722"/>
                  <a:pt x="1323742" y="1568012"/>
                </a:cubicBezTo>
                <a:close/>
                <a:moveTo>
                  <a:pt x="162313" y="1562100"/>
                </a:moveTo>
                <a:cubicBezTo>
                  <a:pt x="162313" y="1562100"/>
                  <a:pt x="162313" y="1562100"/>
                  <a:pt x="162313" y="1569571"/>
                </a:cubicBezTo>
                <a:cubicBezTo>
                  <a:pt x="169756" y="1565835"/>
                  <a:pt x="173478" y="1573306"/>
                  <a:pt x="177201" y="1573306"/>
                </a:cubicBezTo>
                <a:cubicBezTo>
                  <a:pt x="177201" y="1573306"/>
                  <a:pt x="177201" y="1573306"/>
                  <a:pt x="169756" y="1577041"/>
                </a:cubicBezTo>
                <a:lnTo>
                  <a:pt x="178629" y="1582977"/>
                </a:lnTo>
                <a:lnTo>
                  <a:pt x="147422" y="1573306"/>
                </a:lnTo>
                <a:cubicBezTo>
                  <a:pt x="154867" y="1565835"/>
                  <a:pt x="154867" y="1565835"/>
                  <a:pt x="162313" y="1562100"/>
                </a:cubicBezTo>
                <a:close/>
                <a:moveTo>
                  <a:pt x="281435" y="1554692"/>
                </a:moveTo>
                <a:lnTo>
                  <a:pt x="281906" y="1554886"/>
                </a:lnTo>
                <a:lnTo>
                  <a:pt x="281791" y="1555772"/>
                </a:lnTo>
                <a:close/>
                <a:moveTo>
                  <a:pt x="906476" y="1554672"/>
                </a:moveTo>
                <a:cubicBezTo>
                  <a:pt x="906476" y="1562043"/>
                  <a:pt x="895364" y="1562043"/>
                  <a:pt x="902772" y="1569414"/>
                </a:cubicBezTo>
                <a:cubicBezTo>
                  <a:pt x="902772" y="1569414"/>
                  <a:pt x="902772" y="1569414"/>
                  <a:pt x="913885" y="1565728"/>
                </a:cubicBezTo>
                <a:cubicBezTo>
                  <a:pt x="910180" y="1569414"/>
                  <a:pt x="906476" y="1573099"/>
                  <a:pt x="902772" y="1576784"/>
                </a:cubicBezTo>
                <a:lnTo>
                  <a:pt x="895364" y="1576784"/>
                </a:lnTo>
                <a:cubicBezTo>
                  <a:pt x="895364" y="1576784"/>
                  <a:pt x="895364" y="1576784"/>
                  <a:pt x="899068" y="1580469"/>
                </a:cubicBezTo>
                <a:cubicBezTo>
                  <a:pt x="899068" y="1580469"/>
                  <a:pt x="899068" y="1580469"/>
                  <a:pt x="884252" y="1580469"/>
                </a:cubicBezTo>
                <a:cubicBezTo>
                  <a:pt x="869435" y="1584155"/>
                  <a:pt x="884252" y="1595211"/>
                  <a:pt x="865731" y="1598896"/>
                </a:cubicBezTo>
                <a:cubicBezTo>
                  <a:pt x="869435" y="1591525"/>
                  <a:pt x="862026" y="1591525"/>
                  <a:pt x="858322" y="1595211"/>
                </a:cubicBezTo>
                <a:cubicBezTo>
                  <a:pt x="847210" y="1606266"/>
                  <a:pt x="869435" y="1602581"/>
                  <a:pt x="873139" y="1606266"/>
                </a:cubicBezTo>
                <a:cubicBezTo>
                  <a:pt x="887956" y="1595211"/>
                  <a:pt x="902772" y="1602581"/>
                  <a:pt x="924997" y="1595211"/>
                </a:cubicBezTo>
                <a:cubicBezTo>
                  <a:pt x="921293" y="1598896"/>
                  <a:pt x="928701" y="1602581"/>
                  <a:pt x="917589" y="1602581"/>
                </a:cubicBezTo>
                <a:cubicBezTo>
                  <a:pt x="917589" y="1602581"/>
                  <a:pt x="917589" y="1602581"/>
                  <a:pt x="921293" y="1598896"/>
                </a:cubicBezTo>
                <a:cubicBezTo>
                  <a:pt x="913885" y="1598896"/>
                  <a:pt x="895364" y="1609952"/>
                  <a:pt x="887956" y="1602581"/>
                </a:cubicBezTo>
                <a:cubicBezTo>
                  <a:pt x="891660" y="1613637"/>
                  <a:pt x="873139" y="1609952"/>
                  <a:pt x="865731" y="1617322"/>
                </a:cubicBezTo>
                <a:cubicBezTo>
                  <a:pt x="869435" y="1621008"/>
                  <a:pt x="850914" y="1635749"/>
                  <a:pt x="869435" y="1632063"/>
                </a:cubicBezTo>
                <a:cubicBezTo>
                  <a:pt x="865731" y="1635749"/>
                  <a:pt x="865731" y="1639434"/>
                  <a:pt x="858322" y="1639434"/>
                </a:cubicBezTo>
                <a:cubicBezTo>
                  <a:pt x="862026" y="1624693"/>
                  <a:pt x="832396" y="1639434"/>
                  <a:pt x="832396" y="1628378"/>
                </a:cubicBezTo>
                <a:cubicBezTo>
                  <a:pt x="821283" y="1643119"/>
                  <a:pt x="806467" y="1632063"/>
                  <a:pt x="795354" y="1643119"/>
                </a:cubicBezTo>
                <a:cubicBezTo>
                  <a:pt x="787946" y="1654175"/>
                  <a:pt x="776833" y="1635749"/>
                  <a:pt x="769425" y="1643119"/>
                </a:cubicBezTo>
                <a:cubicBezTo>
                  <a:pt x="780537" y="1639434"/>
                  <a:pt x="769425" y="1632063"/>
                  <a:pt x="773129" y="1632063"/>
                </a:cubicBezTo>
                <a:cubicBezTo>
                  <a:pt x="780537" y="1635749"/>
                  <a:pt x="784242" y="1639434"/>
                  <a:pt x="799058" y="1635749"/>
                </a:cubicBezTo>
                <a:cubicBezTo>
                  <a:pt x="799058" y="1635749"/>
                  <a:pt x="810171" y="1628378"/>
                  <a:pt x="795354" y="1632063"/>
                </a:cubicBezTo>
                <a:cubicBezTo>
                  <a:pt x="795354" y="1632063"/>
                  <a:pt x="795354" y="1632063"/>
                  <a:pt x="784242" y="1628378"/>
                </a:cubicBezTo>
                <a:cubicBezTo>
                  <a:pt x="784242" y="1628378"/>
                  <a:pt x="784242" y="1628378"/>
                  <a:pt x="791650" y="1624693"/>
                </a:cubicBezTo>
                <a:cubicBezTo>
                  <a:pt x="791650" y="1621008"/>
                  <a:pt x="784242" y="1617322"/>
                  <a:pt x="784242" y="1621008"/>
                </a:cubicBezTo>
                <a:cubicBezTo>
                  <a:pt x="780537" y="1621008"/>
                  <a:pt x="765721" y="1628378"/>
                  <a:pt x="780537" y="1628378"/>
                </a:cubicBezTo>
                <a:cubicBezTo>
                  <a:pt x="758312" y="1632063"/>
                  <a:pt x="773129" y="1617322"/>
                  <a:pt x="758312" y="1613637"/>
                </a:cubicBezTo>
                <a:cubicBezTo>
                  <a:pt x="758312" y="1613637"/>
                  <a:pt x="758312" y="1613637"/>
                  <a:pt x="765721" y="1609952"/>
                </a:cubicBezTo>
                <a:cubicBezTo>
                  <a:pt x="762017" y="1606266"/>
                  <a:pt x="754608" y="1602581"/>
                  <a:pt x="750904" y="1602581"/>
                </a:cubicBezTo>
                <a:cubicBezTo>
                  <a:pt x="773129" y="1591525"/>
                  <a:pt x="769425" y="1624693"/>
                  <a:pt x="799058" y="1609952"/>
                </a:cubicBezTo>
                <a:cubicBezTo>
                  <a:pt x="795354" y="1606266"/>
                  <a:pt x="795354" y="1602581"/>
                  <a:pt x="791650" y="1602581"/>
                </a:cubicBezTo>
                <a:cubicBezTo>
                  <a:pt x="791650" y="1602581"/>
                  <a:pt x="791650" y="1602581"/>
                  <a:pt x="806467" y="1602581"/>
                </a:cubicBezTo>
                <a:cubicBezTo>
                  <a:pt x="799058" y="1598896"/>
                  <a:pt x="795354" y="1591525"/>
                  <a:pt x="780537" y="1598896"/>
                </a:cubicBezTo>
                <a:cubicBezTo>
                  <a:pt x="780537" y="1598896"/>
                  <a:pt x="780537" y="1598896"/>
                  <a:pt x="780537" y="1602581"/>
                </a:cubicBezTo>
                <a:cubicBezTo>
                  <a:pt x="776833" y="1602581"/>
                  <a:pt x="773129" y="1602581"/>
                  <a:pt x="773129" y="1598896"/>
                </a:cubicBezTo>
                <a:cubicBezTo>
                  <a:pt x="784242" y="1591525"/>
                  <a:pt x="795354" y="1598896"/>
                  <a:pt x="802762" y="1595211"/>
                </a:cubicBezTo>
                <a:cubicBezTo>
                  <a:pt x="806467" y="1580469"/>
                  <a:pt x="839804" y="1584155"/>
                  <a:pt x="854618" y="1573099"/>
                </a:cubicBezTo>
                <a:cubicBezTo>
                  <a:pt x="862026" y="1565728"/>
                  <a:pt x="847210" y="1565728"/>
                  <a:pt x="843506" y="1562043"/>
                </a:cubicBezTo>
                <a:cubicBezTo>
                  <a:pt x="858322" y="1550987"/>
                  <a:pt x="854618" y="1573099"/>
                  <a:pt x="869435" y="1565728"/>
                </a:cubicBezTo>
                <a:cubicBezTo>
                  <a:pt x="869435" y="1562043"/>
                  <a:pt x="854618" y="1562043"/>
                  <a:pt x="865731" y="1558358"/>
                </a:cubicBezTo>
                <a:cubicBezTo>
                  <a:pt x="884252" y="1562043"/>
                  <a:pt x="887956" y="1562043"/>
                  <a:pt x="906476" y="1554672"/>
                </a:cubicBezTo>
                <a:close/>
                <a:moveTo>
                  <a:pt x="1747838" y="1554162"/>
                </a:moveTo>
                <a:lnTo>
                  <a:pt x="1755775" y="1554162"/>
                </a:lnTo>
                <a:lnTo>
                  <a:pt x="1744661" y="1562099"/>
                </a:lnTo>
                <a:close/>
                <a:moveTo>
                  <a:pt x="390542" y="1554162"/>
                </a:moveTo>
                <a:lnTo>
                  <a:pt x="393717" y="1554162"/>
                </a:lnTo>
                <a:lnTo>
                  <a:pt x="385779" y="1558924"/>
                </a:lnTo>
                <a:close/>
                <a:moveTo>
                  <a:pt x="532230" y="1551053"/>
                </a:moveTo>
                <a:cubicBezTo>
                  <a:pt x="534031" y="1552442"/>
                  <a:pt x="529447" y="1557998"/>
                  <a:pt x="534686" y="1555220"/>
                </a:cubicBezTo>
                <a:cubicBezTo>
                  <a:pt x="534686" y="1555220"/>
                  <a:pt x="534686" y="1555220"/>
                  <a:pt x="524208" y="1558924"/>
                </a:cubicBezTo>
                <a:cubicBezTo>
                  <a:pt x="520715" y="1555220"/>
                  <a:pt x="524208" y="1555220"/>
                  <a:pt x="527701" y="1551516"/>
                </a:cubicBezTo>
                <a:cubicBezTo>
                  <a:pt x="530320" y="1550590"/>
                  <a:pt x="531630" y="1550590"/>
                  <a:pt x="532230" y="1551053"/>
                </a:cubicBezTo>
                <a:close/>
                <a:moveTo>
                  <a:pt x="1409701" y="1550987"/>
                </a:moveTo>
                <a:cubicBezTo>
                  <a:pt x="1409701" y="1554691"/>
                  <a:pt x="1402079" y="1558395"/>
                  <a:pt x="1398272" y="1562099"/>
                </a:cubicBezTo>
                <a:cubicBezTo>
                  <a:pt x="1394461" y="1558395"/>
                  <a:pt x="1390654" y="1558395"/>
                  <a:pt x="1394461" y="1554691"/>
                </a:cubicBezTo>
                <a:cubicBezTo>
                  <a:pt x="1398272" y="1550987"/>
                  <a:pt x="1402079" y="1558395"/>
                  <a:pt x="1409701" y="1550987"/>
                </a:cubicBezTo>
                <a:close/>
                <a:moveTo>
                  <a:pt x="262792" y="1550912"/>
                </a:moveTo>
                <a:cubicBezTo>
                  <a:pt x="266519" y="1547132"/>
                  <a:pt x="270247" y="1562251"/>
                  <a:pt x="281435" y="1558472"/>
                </a:cubicBezTo>
                <a:lnTo>
                  <a:pt x="281791" y="1555772"/>
                </a:lnTo>
                <a:lnTo>
                  <a:pt x="281899" y="1556109"/>
                </a:lnTo>
                <a:cubicBezTo>
                  <a:pt x="282365" y="1557527"/>
                  <a:pt x="283299" y="1560362"/>
                  <a:pt x="285162" y="1566031"/>
                </a:cubicBezTo>
                <a:cubicBezTo>
                  <a:pt x="262792" y="1562251"/>
                  <a:pt x="240416" y="1577370"/>
                  <a:pt x="225502" y="1566031"/>
                </a:cubicBezTo>
                <a:cubicBezTo>
                  <a:pt x="225502" y="1569811"/>
                  <a:pt x="225502" y="1581150"/>
                  <a:pt x="218044" y="1581150"/>
                </a:cubicBezTo>
                <a:cubicBezTo>
                  <a:pt x="214317" y="1577370"/>
                  <a:pt x="218044" y="1573591"/>
                  <a:pt x="214317" y="1569811"/>
                </a:cubicBezTo>
                <a:cubicBezTo>
                  <a:pt x="225502" y="1554692"/>
                  <a:pt x="259059" y="1566031"/>
                  <a:pt x="262792" y="1550912"/>
                </a:cubicBezTo>
                <a:close/>
                <a:moveTo>
                  <a:pt x="1695449" y="1547812"/>
                </a:moveTo>
                <a:lnTo>
                  <a:pt x="1689099" y="1550987"/>
                </a:lnTo>
                <a:lnTo>
                  <a:pt x="1684338" y="1550987"/>
                </a:lnTo>
                <a:close/>
                <a:moveTo>
                  <a:pt x="996963" y="1547812"/>
                </a:moveTo>
                <a:lnTo>
                  <a:pt x="989026" y="1550987"/>
                </a:lnTo>
                <a:lnTo>
                  <a:pt x="977913" y="1550987"/>
                </a:lnTo>
                <a:close/>
                <a:moveTo>
                  <a:pt x="186537" y="1547233"/>
                </a:moveTo>
                <a:lnTo>
                  <a:pt x="186856" y="1547253"/>
                </a:lnTo>
                <a:lnTo>
                  <a:pt x="187001" y="1547696"/>
                </a:lnTo>
                <a:cubicBezTo>
                  <a:pt x="186421" y="1549201"/>
                  <a:pt x="184563" y="1550590"/>
                  <a:pt x="180842" y="1551516"/>
                </a:cubicBezTo>
                <a:cubicBezTo>
                  <a:pt x="181771" y="1548738"/>
                  <a:pt x="183864" y="1547580"/>
                  <a:pt x="186537" y="1547233"/>
                </a:cubicBezTo>
                <a:close/>
                <a:moveTo>
                  <a:pt x="1199646" y="1545828"/>
                </a:moveTo>
                <a:cubicBezTo>
                  <a:pt x="1202077" y="1546523"/>
                  <a:pt x="1195132" y="1551385"/>
                  <a:pt x="1200688" y="1554163"/>
                </a:cubicBezTo>
                <a:cubicBezTo>
                  <a:pt x="1200688" y="1546754"/>
                  <a:pt x="1185871" y="1554163"/>
                  <a:pt x="1193280" y="1546754"/>
                </a:cubicBezTo>
                <a:cubicBezTo>
                  <a:pt x="1196984" y="1545828"/>
                  <a:pt x="1198836" y="1545597"/>
                  <a:pt x="1199646" y="1545828"/>
                </a:cubicBezTo>
                <a:close/>
                <a:moveTo>
                  <a:pt x="785876" y="1544224"/>
                </a:moveTo>
                <a:cubicBezTo>
                  <a:pt x="788174" y="1544108"/>
                  <a:pt x="790294" y="1545034"/>
                  <a:pt x="792179" y="1547813"/>
                </a:cubicBezTo>
                <a:cubicBezTo>
                  <a:pt x="784639" y="1551517"/>
                  <a:pt x="773328" y="1551517"/>
                  <a:pt x="784639" y="1558925"/>
                </a:cubicBezTo>
                <a:cubicBezTo>
                  <a:pt x="784639" y="1558925"/>
                  <a:pt x="784639" y="1558925"/>
                  <a:pt x="765787" y="1555221"/>
                </a:cubicBezTo>
                <a:cubicBezTo>
                  <a:pt x="769557" y="1555221"/>
                  <a:pt x="769557" y="1547813"/>
                  <a:pt x="762017" y="1551517"/>
                </a:cubicBezTo>
                <a:cubicBezTo>
                  <a:pt x="770500" y="1554295"/>
                  <a:pt x="778983" y="1544571"/>
                  <a:pt x="785876" y="1544224"/>
                </a:cubicBezTo>
                <a:close/>
                <a:moveTo>
                  <a:pt x="64471" y="1544009"/>
                </a:moveTo>
                <a:lnTo>
                  <a:pt x="72486" y="1545894"/>
                </a:lnTo>
                <a:cubicBezTo>
                  <a:pt x="74833" y="1546357"/>
                  <a:pt x="75770" y="1547283"/>
                  <a:pt x="73893" y="1550987"/>
                </a:cubicBezTo>
                <a:cubicBezTo>
                  <a:pt x="73893" y="1550987"/>
                  <a:pt x="73893" y="1550987"/>
                  <a:pt x="72018" y="1549598"/>
                </a:cubicBezTo>
                <a:close/>
                <a:moveTo>
                  <a:pt x="1381789" y="1543182"/>
                </a:moveTo>
                <a:cubicBezTo>
                  <a:pt x="1387344" y="1541330"/>
                  <a:pt x="1391975" y="1540404"/>
                  <a:pt x="1393827" y="1544108"/>
                </a:cubicBezTo>
                <a:cubicBezTo>
                  <a:pt x="1393827" y="1544108"/>
                  <a:pt x="1393827" y="1544108"/>
                  <a:pt x="1386420" y="1551517"/>
                </a:cubicBezTo>
                <a:cubicBezTo>
                  <a:pt x="1386420" y="1551517"/>
                  <a:pt x="1386420" y="1551517"/>
                  <a:pt x="1360490" y="1555221"/>
                </a:cubicBezTo>
                <a:cubicBezTo>
                  <a:pt x="1360490" y="1558925"/>
                  <a:pt x="1367897" y="1558925"/>
                  <a:pt x="1371602" y="1558925"/>
                </a:cubicBezTo>
                <a:cubicBezTo>
                  <a:pt x="1360490" y="1558925"/>
                  <a:pt x="1364194" y="1570037"/>
                  <a:pt x="1349375" y="1573741"/>
                </a:cubicBezTo>
                <a:lnTo>
                  <a:pt x="1342364" y="1573059"/>
                </a:lnTo>
                <a:lnTo>
                  <a:pt x="1345672" y="1567259"/>
                </a:lnTo>
                <a:cubicBezTo>
                  <a:pt x="1343820" y="1565407"/>
                  <a:pt x="1340122" y="1564481"/>
                  <a:pt x="1338270" y="1566333"/>
                </a:cubicBezTo>
                <a:cubicBezTo>
                  <a:pt x="1345672" y="1558925"/>
                  <a:pt x="1349375" y="1558925"/>
                  <a:pt x="1360490" y="1558925"/>
                </a:cubicBezTo>
                <a:cubicBezTo>
                  <a:pt x="1360490" y="1555221"/>
                  <a:pt x="1356787" y="1555221"/>
                  <a:pt x="1353084" y="1555221"/>
                </a:cubicBezTo>
                <a:cubicBezTo>
                  <a:pt x="1356787" y="1555221"/>
                  <a:pt x="1375305" y="1555221"/>
                  <a:pt x="1364194" y="1547813"/>
                </a:cubicBezTo>
                <a:cubicBezTo>
                  <a:pt x="1369749" y="1547813"/>
                  <a:pt x="1376233" y="1545034"/>
                  <a:pt x="1381789" y="1543182"/>
                </a:cubicBezTo>
                <a:close/>
                <a:moveTo>
                  <a:pt x="63174" y="1543049"/>
                </a:moveTo>
                <a:lnTo>
                  <a:pt x="64471" y="1544009"/>
                </a:lnTo>
                <a:lnTo>
                  <a:pt x="62637" y="1543579"/>
                </a:lnTo>
                <a:close/>
                <a:moveTo>
                  <a:pt x="227116" y="1538303"/>
                </a:moveTo>
                <a:cubicBezTo>
                  <a:pt x="227339" y="1538882"/>
                  <a:pt x="228008" y="1540271"/>
                  <a:pt x="229794" y="1543049"/>
                </a:cubicBezTo>
                <a:lnTo>
                  <a:pt x="219077" y="1539345"/>
                </a:lnTo>
                <a:cubicBezTo>
                  <a:pt x="229794" y="1542123"/>
                  <a:pt x="226446" y="1536567"/>
                  <a:pt x="227116" y="1538303"/>
                </a:cubicBezTo>
                <a:close/>
                <a:moveTo>
                  <a:pt x="1301757" y="1536700"/>
                </a:moveTo>
                <a:cubicBezTo>
                  <a:pt x="1301757" y="1547813"/>
                  <a:pt x="1297788" y="1547813"/>
                  <a:pt x="1285883" y="1547813"/>
                </a:cubicBezTo>
                <a:cubicBezTo>
                  <a:pt x="1293819" y="1547813"/>
                  <a:pt x="1285883" y="1540404"/>
                  <a:pt x="1301757" y="1536700"/>
                </a:cubicBezTo>
                <a:close/>
                <a:moveTo>
                  <a:pt x="1197301" y="1536700"/>
                </a:moveTo>
                <a:lnTo>
                  <a:pt x="1204921" y="1539875"/>
                </a:lnTo>
                <a:cubicBezTo>
                  <a:pt x="1204921" y="1539875"/>
                  <a:pt x="1204921" y="1539875"/>
                  <a:pt x="1185871" y="1543050"/>
                </a:cubicBezTo>
                <a:cubicBezTo>
                  <a:pt x="1185871" y="1536700"/>
                  <a:pt x="1204921" y="1543050"/>
                  <a:pt x="1197301" y="1536700"/>
                </a:cubicBezTo>
                <a:close/>
                <a:moveTo>
                  <a:pt x="348568" y="1535793"/>
                </a:moveTo>
                <a:lnTo>
                  <a:pt x="345850" y="1539925"/>
                </a:lnTo>
                <a:lnTo>
                  <a:pt x="344839" y="1539573"/>
                </a:lnTo>
                <a:cubicBezTo>
                  <a:pt x="348568" y="1535793"/>
                  <a:pt x="348568" y="1535793"/>
                  <a:pt x="348568" y="1535793"/>
                </a:cubicBezTo>
                <a:close/>
                <a:moveTo>
                  <a:pt x="997445" y="1535192"/>
                </a:moveTo>
                <a:lnTo>
                  <a:pt x="996916" y="1536180"/>
                </a:lnTo>
                <a:lnTo>
                  <a:pt x="992767" y="1536065"/>
                </a:lnTo>
                <a:cubicBezTo>
                  <a:pt x="995574" y="1535192"/>
                  <a:pt x="996977" y="1534973"/>
                  <a:pt x="997445" y="1535192"/>
                </a:cubicBezTo>
                <a:close/>
                <a:moveTo>
                  <a:pt x="62637" y="1534781"/>
                </a:moveTo>
                <a:cubicBezTo>
                  <a:pt x="65454" y="1533392"/>
                  <a:pt x="68266" y="1532466"/>
                  <a:pt x="70141" y="1536170"/>
                </a:cubicBezTo>
                <a:cubicBezTo>
                  <a:pt x="70141" y="1536170"/>
                  <a:pt x="70141" y="1536170"/>
                  <a:pt x="69205" y="1537096"/>
                </a:cubicBezTo>
                <a:lnTo>
                  <a:pt x="63174" y="1543049"/>
                </a:lnTo>
                <a:lnTo>
                  <a:pt x="58886" y="1539874"/>
                </a:lnTo>
                <a:cubicBezTo>
                  <a:pt x="51382" y="1554691"/>
                  <a:pt x="88904" y="1550987"/>
                  <a:pt x="85149" y="1558395"/>
                </a:cubicBezTo>
                <a:cubicBezTo>
                  <a:pt x="77645" y="1554691"/>
                  <a:pt x="73893" y="1562099"/>
                  <a:pt x="73893" y="1562099"/>
                </a:cubicBezTo>
                <a:cubicBezTo>
                  <a:pt x="73893" y="1562099"/>
                  <a:pt x="73893" y="1562099"/>
                  <a:pt x="58886" y="1554691"/>
                </a:cubicBezTo>
                <a:cubicBezTo>
                  <a:pt x="70141" y="1550987"/>
                  <a:pt x="47627" y="1539874"/>
                  <a:pt x="55134" y="1536170"/>
                </a:cubicBezTo>
                <a:cubicBezTo>
                  <a:pt x="57010" y="1538022"/>
                  <a:pt x="59822" y="1536170"/>
                  <a:pt x="62637" y="1534781"/>
                </a:cubicBezTo>
                <a:close/>
                <a:moveTo>
                  <a:pt x="1026972" y="1534100"/>
                </a:moveTo>
                <a:cubicBezTo>
                  <a:pt x="1028316" y="1534537"/>
                  <a:pt x="1027381" y="1536065"/>
                  <a:pt x="1022703" y="1539558"/>
                </a:cubicBezTo>
                <a:cubicBezTo>
                  <a:pt x="1015219" y="1543050"/>
                  <a:pt x="1000251" y="1543050"/>
                  <a:pt x="989025" y="1543050"/>
                </a:cubicBezTo>
                <a:cubicBezTo>
                  <a:pt x="990896" y="1541304"/>
                  <a:pt x="994638" y="1538684"/>
                  <a:pt x="996509" y="1536938"/>
                </a:cubicBezTo>
                <a:lnTo>
                  <a:pt x="996916" y="1536180"/>
                </a:lnTo>
                <a:lnTo>
                  <a:pt x="1010461" y="1536556"/>
                </a:lnTo>
                <a:cubicBezTo>
                  <a:pt x="1017807" y="1535246"/>
                  <a:pt x="1024954" y="1533446"/>
                  <a:pt x="1026972" y="1534100"/>
                </a:cubicBezTo>
                <a:close/>
                <a:moveTo>
                  <a:pt x="24874" y="1531937"/>
                </a:moveTo>
                <a:cubicBezTo>
                  <a:pt x="24874" y="1543050"/>
                  <a:pt x="39690" y="1531937"/>
                  <a:pt x="47100" y="1535641"/>
                </a:cubicBezTo>
                <a:cubicBezTo>
                  <a:pt x="47100" y="1535641"/>
                  <a:pt x="47100" y="1535641"/>
                  <a:pt x="47100" y="1546754"/>
                </a:cubicBezTo>
                <a:cubicBezTo>
                  <a:pt x="47100" y="1546754"/>
                  <a:pt x="47100" y="1546754"/>
                  <a:pt x="39690" y="1539345"/>
                </a:cubicBezTo>
                <a:cubicBezTo>
                  <a:pt x="50803" y="1554162"/>
                  <a:pt x="28578" y="1543050"/>
                  <a:pt x="17467" y="1550458"/>
                </a:cubicBezTo>
                <a:lnTo>
                  <a:pt x="6352" y="1539345"/>
                </a:lnTo>
                <a:cubicBezTo>
                  <a:pt x="6352" y="1539345"/>
                  <a:pt x="6352" y="1539345"/>
                  <a:pt x="24874" y="1539345"/>
                </a:cubicBezTo>
                <a:cubicBezTo>
                  <a:pt x="24874" y="1535641"/>
                  <a:pt x="21171" y="1531937"/>
                  <a:pt x="24874" y="1531937"/>
                </a:cubicBezTo>
                <a:close/>
                <a:moveTo>
                  <a:pt x="62988" y="1527175"/>
                </a:moveTo>
                <a:cubicBezTo>
                  <a:pt x="66916" y="1527175"/>
                  <a:pt x="71283" y="1528762"/>
                  <a:pt x="73029" y="1531937"/>
                </a:cubicBezTo>
                <a:cubicBezTo>
                  <a:pt x="66045" y="1525587"/>
                  <a:pt x="59061" y="1531937"/>
                  <a:pt x="55564" y="1531937"/>
                </a:cubicBezTo>
                <a:cubicBezTo>
                  <a:pt x="55564" y="1528762"/>
                  <a:pt x="59061" y="1527175"/>
                  <a:pt x="62988" y="1527175"/>
                </a:cubicBezTo>
                <a:close/>
                <a:moveTo>
                  <a:pt x="132494" y="1525587"/>
                </a:moveTo>
                <a:cubicBezTo>
                  <a:pt x="143652" y="1529291"/>
                  <a:pt x="151089" y="1525587"/>
                  <a:pt x="158525" y="1529291"/>
                </a:cubicBezTo>
                <a:cubicBezTo>
                  <a:pt x="158525" y="1529291"/>
                  <a:pt x="158525" y="1529291"/>
                  <a:pt x="154806" y="1529291"/>
                </a:cubicBezTo>
                <a:cubicBezTo>
                  <a:pt x="154806" y="1540404"/>
                  <a:pt x="169684" y="1529291"/>
                  <a:pt x="177122" y="1532995"/>
                </a:cubicBezTo>
                <a:cubicBezTo>
                  <a:pt x="169684" y="1525587"/>
                  <a:pt x="180842" y="1529291"/>
                  <a:pt x="184563" y="1525587"/>
                </a:cubicBezTo>
                <a:cubicBezTo>
                  <a:pt x="180842" y="1532995"/>
                  <a:pt x="192000" y="1536699"/>
                  <a:pt x="199437" y="1536699"/>
                </a:cubicBezTo>
                <a:cubicBezTo>
                  <a:pt x="199437" y="1536699"/>
                  <a:pt x="199437" y="1536699"/>
                  <a:pt x="199437" y="1529291"/>
                </a:cubicBezTo>
                <a:cubicBezTo>
                  <a:pt x="199437" y="1529291"/>
                  <a:pt x="199437" y="1529291"/>
                  <a:pt x="188281" y="1529291"/>
                </a:cubicBezTo>
                <a:cubicBezTo>
                  <a:pt x="188281" y="1529291"/>
                  <a:pt x="188281" y="1529291"/>
                  <a:pt x="210596" y="1525587"/>
                </a:cubicBezTo>
                <a:cubicBezTo>
                  <a:pt x="214317" y="1529291"/>
                  <a:pt x="203159" y="1532995"/>
                  <a:pt x="195722" y="1540404"/>
                </a:cubicBezTo>
                <a:cubicBezTo>
                  <a:pt x="195722" y="1540404"/>
                  <a:pt x="195722" y="1540404"/>
                  <a:pt x="210596" y="1544108"/>
                </a:cubicBezTo>
                <a:cubicBezTo>
                  <a:pt x="208738" y="1549664"/>
                  <a:pt x="202226" y="1548738"/>
                  <a:pt x="195722" y="1547812"/>
                </a:cubicBezTo>
                <a:lnTo>
                  <a:pt x="186856" y="1547253"/>
                </a:lnTo>
                <a:lnTo>
                  <a:pt x="185492" y="1543182"/>
                </a:lnTo>
                <a:cubicBezTo>
                  <a:pt x="182701" y="1540404"/>
                  <a:pt x="177122" y="1538552"/>
                  <a:pt x="173405" y="1540404"/>
                </a:cubicBezTo>
                <a:cubicBezTo>
                  <a:pt x="173405" y="1544108"/>
                  <a:pt x="173405" y="1547812"/>
                  <a:pt x="177122" y="1547812"/>
                </a:cubicBezTo>
                <a:cubicBezTo>
                  <a:pt x="177122" y="1547812"/>
                  <a:pt x="177122" y="1547812"/>
                  <a:pt x="165964" y="1544108"/>
                </a:cubicBezTo>
                <a:cubicBezTo>
                  <a:pt x="165964" y="1544108"/>
                  <a:pt x="165964" y="1544108"/>
                  <a:pt x="169684" y="1551516"/>
                </a:cubicBezTo>
                <a:cubicBezTo>
                  <a:pt x="169684" y="1555220"/>
                  <a:pt x="143652" y="1558924"/>
                  <a:pt x="128772" y="1558924"/>
                </a:cubicBezTo>
                <a:cubicBezTo>
                  <a:pt x="125053" y="1555220"/>
                  <a:pt x="99019" y="1558924"/>
                  <a:pt x="84140" y="1555220"/>
                </a:cubicBezTo>
                <a:cubicBezTo>
                  <a:pt x="87861" y="1544108"/>
                  <a:pt x="102740" y="1558924"/>
                  <a:pt x="102740" y="1547812"/>
                </a:cubicBezTo>
                <a:cubicBezTo>
                  <a:pt x="102740" y="1544108"/>
                  <a:pt x="99019" y="1544108"/>
                  <a:pt x="95298" y="1544108"/>
                </a:cubicBezTo>
                <a:lnTo>
                  <a:pt x="95298" y="1547812"/>
                </a:lnTo>
                <a:cubicBezTo>
                  <a:pt x="95298" y="1547812"/>
                  <a:pt x="95298" y="1547812"/>
                  <a:pt x="91582" y="1540404"/>
                </a:cubicBezTo>
                <a:cubicBezTo>
                  <a:pt x="95298" y="1544108"/>
                  <a:pt x="106456" y="1544108"/>
                  <a:pt x="110174" y="1540404"/>
                </a:cubicBezTo>
                <a:cubicBezTo>
                  <a:pt x="110174" y="1540404"/>
                  <a:pt x="110174" y="1540404"/>
                  <a:pt x="102740" y="1536699"/>
                </a:cubicBezTo>
                <a:cubicBezTo>
                  <a:pt x="117614" y="1536699"/>
                  <a:pt x="121335" y="1532995"/>
                  <a:pt x="132494" y="1532995"/>
                </a:cubicBezTo>
                <a:cubicBezTo>
                  <a:pt x="132494" y="1532995"/>
                  <a:pt x="132494" y="1532995"/>
                  <a:pt x="132494" y="1525587"/>
                </a:cubicBezTo>
                <a:close/>
                <a:moveTo>
                  <a:pt x="913252" y="1524120"/>
                </a:moveTo>
                <a:lnTo>
                  <a:pt x="913243" y="1524669"/>
                </a:lnTo>
                <a:cubicBezTo>
                  <a:pt x="912588" y="1525538"/>
                  <a:pt x="910921" y="1525786"/>
                  <a:pt x="907111" y="1524793"/>
                </a:cubicBezTo>
                <a:close/>
                <a:moveTo>
                  <a:pt x="795751" y="1521354"/>
                </a:moveTo>
                <a:cubicBezTo>
                  <a:pt x="806467" y="1517650"/>
                  <a:pt x="799323" y="1528763"/>
                  <a:pt x="806467" y="1528763"/>
                </a:cubicBezTo>
                <a:lnTo>
                  <a:pt x="792179" y="1528763"/>
                </a:lnTo>
                <a:cubicBezTo>
                  <a:pt x="792179" y="1528763"/>
                  <a:pt x="792179" y="1528763"/>
                  <a:pt x="795751" y="1521354"/>
                </a:cubicBezTo>
                <a:close/>
                <a:moveTo>
                  <a:pt x="1140894" y="1520825"/>
                </a:moveTo>
                <a:cubicBezTo>
                  <a:pt x="1140894" y="1520825"/>
                  <a:pt x="1140894" y="1520825"/>
                  <a:pt x="1144598" y="1528536"/>
                </a:cubicBezTo>
                <a:cubicBezTo>
                  <a:pt x="1148302" y="1528536"/>
                  <a:pt x="1152007" y="1524681"/>
                  <a:pt x="1155711" y="1524681"/>
                </a:cubicBezTo>
                <a:cubicBezTo>
                  <a:pt x="1155711" y="1524681"/>
                  <a:pt x="1155711" y="1524681"/>
                  <a:pt x="1133486" y="1536247"/>
                </a:cubicBezTo>
                <a:cubicBezTo>
                  <a:pt x="1133486" y="1536247"/>
                  <a:pt x="1133486" y="1536247"/>
                  <a:pt x="1137190" y="1540102"/>
                </a:cubicBezTo>
                <a:cubicBezTo>
                  <a:pt x="1137190" y="1540102"/>
                  <a:pt x="1137190" y="1540102"/>
                  <a:pt x="1118669" y="1532391"/>
                </a:cubicBezTo>
                <a:cubicBezTo>
                  <a:pt x="1107556" y="1528536"/>
                  <a:pt x="1111260" y="1547813"/>
                  <a:pt x="1100148" y="1540102"/>
                </a:cubicBezTo>
                <a:cubicBezTo>
                  <a:pt x="1107556" y="1540102"/>
                  <a:pt x="1107556" y="1528536"/>
                  <a:pt x="1114965" y="1524681"/>
                </a:cubicBezTo>
                <a:cubicBezTo>
                  <a:pt x="1126077" y="1520825"/>
                  <a:pt x="1133486" y="1536247"/>
                  <a:pt x="1140894" y="1520825"/>
                </a:cubicBezTo>
                <a:close/>
                <a:moveTo>
                  <a:pt x="385779" y="1520825"/>
                </a:moveTo>
                <a:cubicBezTo>
                  <a:pt x="385779" y="1520825"/>
                  <a:pt x="385779" y="1520825"/>
                  <a:pt x="385779" y="1528233"/>
                </a:cubicBezTo>
                <a:cubicBezTo>
                  <a:pt x="393186" y="1524529"/>
                  <a:pt x="400596" y="1524529"/>
                  <a:pt x="396890" y="1520825"/>
                </a:cubicBezTo>
                <a:cubicBezTo>
                  <a:pt x="396890" y="1531938"/>
                  <a:pt x="419117" y="1531938"/>
                  <a:pt x="404300" y="1543050"/>
                </a:cubicBezTo>
                <a:cubicBezTo>
                  <a:pt x="404300" y="1539346"/>
                  <a:pt x="389483" y="1539346"/>
                  <a:pt x="400596" y="1535642"/>
                </a:cubicBezTo>
                <a:cubicBezTo>
                  <a:pt x="393186" y="1531938"/>
                  <a:pt x="389483" y="1539346"/>
                  <a:pt x="385779" y="1543050"/>
                </a:cubicBezTo>
                <a:cubicBezTo>
                  <a:pt x="374665" y="1535642"/>
                  <a:pt x="382073" y="1531938"/>
                  <a:pt x="378371" y="1524529"/>
                </a:cubicBezTo>
                <a:close/>
                <a:moveTo>
                  <a:pt x="922351" y="1516856"/>
                </a:moveTo>
                <a:cubicBezTo>
                  <a:pt x="922351" y="1520825"/>
                  <a:pt x="919494" y="1522809"/>
                  <a:pt x="916160" y="1523801"/>
                </a:cubicBezTo>
                <a:lnTo>
                  <a:pt x="913252" y="1524120"/>
                </a:lnTo>
                <a:lnTo>
                  <a:pt x="913303" y="1520825"/>
                </a:lnTo>
                <a:cubicBezTo>
                  <a:pt x="912826" y="1517848"/>
                  <a:pt x="912826" y="1514871"/>
                  <a:pt x="922351" y="1516856"/>
                </a:cubicBezTo>
                <a:close/>
                <a:moveTo>
                  <a:pt x="1279325" y="1513742"/>
                </a:moveTo>
                <a:cubicBezTo>
                  <a:pt x="1290506" y="1517406"/>
                  <a:pt x="1286778" y="1524733"/>
                  <a:pt x="1286778" y="1528396"/>
                </a:cubicBezTo>
                <a:cubicBezTo>
                  <a:pt x="1271871" y="1521069"/>
                  <a:pt x="1253235" y="1535723"/>
                  <a:pt x="1238327" y="1539387"/>
                </a:cubicBezTo>
                <a:cubicBezTo>
                  <a:pt x="1227146" y="1543050"/>
                  <a:pt x="1227146" y="1535723"/>
                  <a:pt x="1227146" y="1528396"/>
                </a:cubicBezTo>
                <a:cubicBezTo>
                  <a:pt x="1234600" y="1539387"/>
                  <a:pt x="1249509" y="1524733"/>
                  <a:pt x="1256962" y="1528396"/>
                </a:cubicBezTo>
                <a:cubicBezTo>
                  <a:pt x="1260690" y="1524733"/>
                  <a:pt x="1253235" y="1521069"/>
                  <a:pt x="1245782" y="1524733"/>
                </a:cubicBezTo>
                <a:cubicBezTo>
                  <a:pt x="1268144" y="1517406"/>
                  <a:pt x="1264417" y="1524733"/>
                  <a:pt x="1283052" y="1521069"/>
                </a:cubicBezTo>
                <a:cubicBezTo>
                  <a:pt x="1283052" y="1521069"/>
                  <a:pt x="1283052" y="1521069"/>
                  <a:pt x="1279325" y="1513742"/>
                </a:cubicBezTo>
                <a:close/>
                <a:moveTo>
                  <a:pt x="255331" y="1513232"/>
                </a:moveTo>
                <a:cubicBezTo>
                  <a:pt x="259059" y="1512406"/>
                  <a:pt x="262792" y="1513114"/>
                  <a:pt x="266519" y="1516894"/>
                </a:cubicBezTo>
                <a:lnTo>
                  <a:pt x="272267" y="1514654"/>
                </a:lnTo>
                <a:lnTo>
                  <a:pt x="272577" y="1515477"/>
                </a:lnTo>
                <a:cubicBezTo>
                  <a:pt x="273045" y="1518784"/>
                  <a:pt x="272110" y="1522564"/>
                  <a:pt x="266519" y="1524454"/>
                </a:cubicBezTo>
                <a:cubicBezTo>
                  <a:pt x="288891" y="1532013"/>
                  <a:pt x="277708" y="1539573"/>
                  <a:pt x="303822" y="1547132"/>
                </a:cubicBezTo>
                <a:cubicBezTo>
                  <a:pt x="303822" y="1547132"/>
                  <a:pt x="303822" y="1547132"/>
                  <a:pt x="303822" y="1543353"/>
                </a:cubicBezTo>
                <a:cubicBezTo>
                  <a:pt x="311279" y="1554692"/>
                  <a:pt x="341109" y="1528233"/>
                  <a:pt x="341109" y="1547132"/>
                </a:cubicBezTo>
                <a:cubicBezTo>
                  <a:pt x="341109" y="1547132"/>
                  <a:pt x="341109" y="1547132"/>
                  <a:pt x="342042" y="1545715"/>
                </a:cubicBezTo>
                <a:lnTo>
                  <a:pt x="345850" y="1539925"/>
                </a:lnTo>
                <a:lnTo>
                  <a:pt x="359751" y="1544770"/>
                </a:lnTo>
                <a:cubicBezTo>
                  <a:pt x="365344" y="1547132"/>
                  <a:pt x="370937" y="1549022"/>
                  <a:pt x="374666" y="1547132"/>
                </a:cubicBezTo>
                <a:cubicBezTo>
                  <a:pt x="374666" y="1547132"/>
                  <a:pt x="374666" y="1547132"/>
                  <a:pt x="370937" y="1550912"/>
                </a:cubicBezTo>
                <a:cubicBezTo>
                  <a:pt x="370937" y="1550912"/>
                  <a:pt x="370937" y="1550912"/>
                  <a:pt x="352298" y="1554692"/>
                </a:cubicBezTo>
                <a:cubicBezTo>
                  <a:pt x="352298" y="1558472"/>
                  <a:pt x="352298" y="1562251"/>
                  <a:pt x="356025" y="1562251"/>
                </a:cubicBezTo>
                <a:cubicBezTo>
                  <a:pt x="344839" y="1562251"/>
                  <a:pt x="356025" y="1547132"/>
                  <a:pt x="341109" y="1550912"/>
                </a:cubicBezTo>
                <a:cubicBezTo>
                  <a:pt x="341109" y="1550912"/>
                  <a:pt x="341109" y="1550912"/>
                  <a:pt x="341109" y="1554692"/>
                </a:cubicBezTo>
                <a:cubicBezTo>
                  <a:pt x="337380" y="1547132"/>
                  <a:pt x="329921" y="1550912"/>
                  <a:pt x="326193" y="1554692"/>
                </a:cubicBezTo>
                <a:cubicBezTo>
                  <a:pt x="326193" y="1554692"/>
                  <a:pt x="326193" y="1554692"/>
                  <a:pt x="326193" y="1543353"/>
                </a:cubicBezTo>
                <a:cubicBezTo>
                  <a:pt x="318734" y="1543353"/>
                  <a:pt x="318734" y="1550912"/>
                  <a:pt x="315009" y="1554692"/>
                </a:cubicBezTo>
                <a:cubicBezTo>
                  <a:pt x="318734" y="1550912"/>
                  <a:pt x="311279" y="1547132"/>
                  <a:pt x="303822" y="1550912"/>
                </a:cubicBezTo>
                <a:cubicBezTo>
                  <a:pt x="303822" y="1554692"/>
                  <a:pt x="303822" y="1554692"/>
                  <a:pt x="307551" y="1558472"/>
                </a:cubicBezTo>
                <a:cubicBezTo>
                  <a:pt x="315009" y="1569811"/>
                  <a:pt x="337380" y="1543353"/>
                  <a:pt x="344839" y="1562251"/>
                </a:cubicBezTo>
                <a:cubicBezTo>
                  <a:pt x="344839" y="1566031"/>
                  <a:pt x="333649" y="1558472"/>
                  <a:pt x="326193" y="1562251"/>
                </a:cubicBezTo>
                <a:cubicBezTo>
                  <a:pt x="326193" y="1562251"/>
                  <a:pt x="326193" y="1562251"/>
                  <a:pt x="329921" y="1566031"/>
                </a:cubicBezTo>
                <a:cubicBezTo>
                  <a:pt x="326193" y="1566031"/>
                  <a:pt x="322463" y="1566031"/>
                  <a:pt x="318734" y="1566031"/>
                </a:cubicBezTo>
                <a:cubicBezTo>
                  <a:pt x="318734" y="1566031"/>
                  <a:pt x="318734" y="1566031"/>
                  <a:pt x="322463" y="1569811"/>
                </a:cubicBezTo>
                <a:cubicBezTo>
                  <a:pt x="311279" y="1573591"/>
                  <a:pt x="318734" y="1581150"/>
                  <a:pt x="307551" y="1581150"/>
                </a:cubicBezTo>
                <a:cubicBezTo>
                  <a:pt x="307551" y="1581150"/>
                  <a:pt x="307551" y="1581150"/>
                  <a:pt x="307551" y="1577370"/>
                </a:cubicBezTo>
                <a:cubicBezTo>
                  <a:pt x="300092" y="1577370"/>
                  <a:pt x="300092" y="1581150"/>
                  <a:pt x="296363" y="1581150"/>
                </a:cubicBezTo>
                <a:cubicBezTo>
                  <a:pt x="285162" y="1581150"/>
                  <a:pt x="285162" y="1573591"/>
                  <a:pt x="285162" y="1569811"/>
                </a:cubicBezTo>
                <a:cubicBezTo>
                  <a:pt x="285162" y="1573591"/>
                  <a:pt x="296363" y="1573591"/>
                  <a:pt x="300092" y="1569811"/>
                </a:cubicBezTo>
                <a:cubicBezTo>
                  <a:pt x="301957" y="1566031"/>
                  <a:pt x="300092" y="1563196"/>
                  <a:pt x="296363" y="1560834"/>
                </a:cubicBezTo>
                <a:lnTo>
                  <a:pt x="281906" y="1554886"/>
                </a:lnTo>
                <a:lnTo>
                  <a:pt x="282365" y="1551385"/>
                </a:lnTo>
                <a:cubicBezTo>
                  <a:pt x="285162" y="1549967"/>
                  <a:pt x="288891" y="1549022"/>
                  <a:pt x="288891" y="1547132"/>
                </a:cubicBezTo>
                <a:cubicBezTo>
                  <a:pt x="281435" y="1543353"/>
                  <a:pt x="285162" y="1535793"/>
                  <a:pt x="266519" y="1535793"/>
                </a:cubicBezTo>
                <a:cubicBezTo>
                  <a:pt x="266519" y="1539573"/>
                  <a:pt x="270247" y="1539573"/>
                  <a:pt x="266519" y="1543353"/>
                </a:cubicBezTo>
                <a:cubicBezTo>
                  <a:pt x="259059" y="1535793"/>
                  <a:pt x="259059" y="1535793"/>
                  <a:pt x="262792" y="1528233"/>
                </a:cubicBezTo>
                <a:cubicBezTo>
                  <a:pt x="255331" y="1532013"/>
                  <a:pt x="251604" y="1528233"/>
                  <a:pt x="247876" y="1524454"/>
                </a:cubicBezTo>
                <a:cubicBezTo>
                  <a:pt x="240416" y="1528233"/>
                  <a:pt x="225502" y="1524454"/>
                  <a:pt x="221773" y="1528233"/>
                </a:cubicBezTo>
                <a:cubicBezTo>
                  <a:pt x="214317" y="1528233"/>
                  <a:pt x="218044" y="1524454"/>
                  <a:pt x="221773" y="1520674"/>
                </a:cubicBezTo>
                <a:cubicBezTo>
                  <a:pt x="232960" y="1532013"/>
                  <a:pt x="244144" y="1515713"/>
                  <a:pt x="255331" y="1513232"/>
                </a:cubicBezTo>
                <a:close/>
                <a:moveTo>
                  <a:pt x="270247" y="1509335"/>
                </a:moveTo>
                <a:cubicBezTo>
                  <a:pt x="272110" y="1511224"/>
                  <a:pt x="273045" y="1513114"/>
                  <a:pt x="272577" y="1514532"/>
                </a:cubicBezTo>
                <a:lnTo>
                  <a:pt x="272267" y="1514654"/>
                </a:lnTo>
                <a:close/>
                <a:moveTo>
                  <a:pt x="1331919" y="1501775"/>
                </a:moveTo>
                <a:lnTo>
                  <a:pt x="1343032" y="1506538"/>
                </a:lnTo>
                <a:lnTo>
                  <a:pt x="1335094" y="1509713"/>
                </a:lnTo>
                <a:close/>
                <a:moveTo>
                  <a:pt x="687604" y="1501775"/>
                </a:moveTo>
                <a:cubicBezTo>
                  <a:pt x="702685" y="1501775"/>
                  <a:pt x="687604" y="1513681"/>
                  <a:pt x="706456" y="1509712"/>
                </a:cubicBezTo>
                <a:cubicBezTo>
                  <a:pt x="706456" y="1509712"/>
                  <a:pt x="706456" y="1509712"/>
                  <a:pt x="676293" y="1525587"/>
                </a:cubicBezTo>
                <a:cubicBezTo>
                  <a:pt x="680063" y="1513681"/>
                  <a:pt x="683833" y="1509712"/>
                  <a:pt x="687604" y="1501775"/>
                </a:cubicBezTo>
                <a:close/>
                <a:moveTo>
                  <a:pt x="25401" y="1499129"/>
                </a:moveTo>
                <a:cubicBezTo>
                  <a:pt x="21593" y="1495425"/>
                  <a:pt x="13972" y="1506537"/>
                  <a:pt x="6352" y="1502833"/>
                </a:cubicBezTo>
                <a:close/>
                <a:moveTo>
                  <a:pt x="270410" y="1498600"/>
                </a:moveTo>
                <a:cubicBezTo>
                  <a:pt x="285223" y="1498600"/>
                  <a:pt x="281519" y="1510030"/>
                  <a:pt x="288927" y="1517650"/>
                </a:cubicBezTo>
                <a:cubicBezTo>
                  <a:pt x="285223" y="1510030"/>
                  <a:pt x="277816" y="1498600"/>
                  <a:pt x="266701" y="1502410"/>
                </a:cubicBezTo>
                <a:close/>
                <a:moveTo>
                  <a:pt x="141290" y="1498600"/>
                </a:moveTo>
                <a:cubicBezTo>
                  <a:pt x="141290" y="1498600"/>
                  <a:pt x="141290" y="1498600"/>
                  <a:pt x="159499" y="1502172"/>
                </a:cubicBezTo>
                <a:cubicBezTo>
                  <a:pt x="159499" y="1502172"/>
                  <a:pt x="159499" y="1502172"/>
                  <a:pt x="159499" y="1498600"/>
                </a:cubicBezTo>
                <a:cubicBezTo>
                  <a:pt x="159499" y="1502172"/>
                  <a:pt x="181350" y="1502172"/>
                  <a:pt x="188635" y="1505744"/>
                </a:cubicBezTo>
                <a:cubicBezTo>
                  <a:pt x="188635" y="1505744"/>
                  <a:pt x="188635" y="1505744"/>
                  <a:pt x="192278" y="1498600"/>
                </a:cubicBezTo>
                <a:cubicBezTo>
                  <a:pt x="192278" y="1498600"/>
                  <a:pt x="192278" y="1498600"/>
                  <a:pt x="203207" y="1502172"/>
                </a:cubicBezTo>
                <a:cubicBezTo>
                  <a:pt x="195921" y="1505744"/>
                  <a:pt x="199560" y="1505744"/>
                  <a:pt x="203207" y="1509315"/>
                </a:cubicBezTo>
                <a:cubicBezTo>
                  <a:pt x="203207" y="1509315"/>
                  <a:pt x="203207" y="1509315"/>
                  <a:pt x="195921" y="1509315"/>
                </a:cubicBezTo>
                <a:cubicBezTo>
                  <a:pt x="181350" y="1502172"/>
                  <a:pt x="152217" y="1512887"/>
                  <a:pt x="141290" y="1498600"/>
                </a:cubicBezTo>
                <a:close/>
                <a:moveTo>
                  <a:pt x="122240" y="1498600"/>
                </a:moveTo>
                <a:lnTo>
                  <a:pt x="141290" y="1506537"/>
                </a:lnTo>
                <a:lnTo>
                  <a:pt x="114303" y="1501775"/>
                </a:lnTo>
                <a:close/>
                <a:moveTo>
                  <a:pt x="1309141" y="1495425"/>
                </a:moveTo>
                <a:cubicBezTo>
                  <a:pt x="1309141" y="1495425"/>
                  <a:pt x="1309141" y="1495425"/>
                  <a:pt x="1312869" y="1506416"/>
                </a:cubicBezTo>
                <a:cubicBezTo>
                  <a:pt x="1297960" y="1510079"/>
                  <a:pt x="1290506" y="1517406"/>
                  <a:pt x="1279325" y="1513742"/>
                </a:cubicBezTo>
                <a:cubicBezTo>
                  <a:pt x="1284916" y="1510079"/>
                  <a:pt x="1292369" y="1509163"/>
                  <a:pt x="1298426" y="1507331"/>
                </a:cubicBezTo>
                <a:lnTo>
                  <a:pt x="1299868" y="1505729"/>
                </a:lnTo>
                <a:lnTo>
                  <a:pt x="1290644" y="1501775"/>
                </a:lnTo>
                <a:lnTo>
                  <a:pt x="1298581" y="1501775"/>
                </a:lnTo>
                <a:lnTo>
                  <a:pt x="1300643" y="1504868"/>
                </a:lnTo>
                <a:close/>
                <a:moveTo>
                  <a:pt x="728681" y="1495425"/>
                </a:moveTo>
                <a:lnTo>
                  <a:pt x="714393" y="1501775"/>
                </a:lnTo>
                <a:lnTo>
                  <a:pt x="709631" y="1498600"/>
                </a:lnTo>
                <a:close/>
                <a:moveTo>
                  <a:pt x="1219209" y="1486959"/>
                </a:moveTo>
                <a:lnTo>
                  <a:pt x="1227335" y="1486959"/>
                </a:lnTo>
                <a:lnTo>
                  <a:pt x="1227364" y="1487885"/>
                </a:lnTo>
                <a:cubicBezTo>
                  <a:pt x="1226352" y="1488116"/>
                  <a:pt x="1223971" y="1487885"/>
                  <a:pt x="1219209" y="1486959"/>
                </a:cubicBezTo>
                <a:close/>
                <a:moveTo>
                  <a:pt x="674451" y="1483262"/>
                </a:moveTo>
                <a:cubicBezTo>
                  <a:pt x="676086" y="1483552"/>
                  <a:pt x="676763" y="1484709"/>
                  <a:pt x="675861" y="1487487"/>
                </a:cubicBezTo>
                <a:cubicBezTo>
                  <a:pt x="668645" y="1491192"/>
                  <a:pt x="665037" y="1494896"/>
                  <a:pt x="654213" y="1498600"/>
                </a:cubicBezTo>
                <a:cubicBezTo>
                  <a:pt x="654213" y="1498600"/>
                  <a:pt x="654213" y="1498600"/>
                  <a:pt x="661429" y="1509712"/>
                </a:cubicBezTo>
                <a:cubicBezTo>
                  <a:pt x="654213" y="1502304"/>
                  <a:pt x="646997" y="1491192"/>
                  <a:pt x="639781" y="1487487"/>
                </a:cubicBezTo>
                <a:cubicBezTo>
                  <a:pt x="639781" y="1487487"/>
                  <a:pt x="639781" y="1487487"/>
                  <a:pt x="654213" y="1487487"/>
                </a:cubicBezTo>
                <a:cubicBezTo>
                  <a:pt x="654213" y="1487487"/>
                  <a:pt x="654213" y="1487487"/>
                  <a:pt x="650605" y="1483783"/>
                </a:cubicBezTo>
                <a:cubicBezTo>
                  <a:pt x="656017" y="1489340"/>
                  <a:pt x="669547" y="1482394"/>
                  <a:pt x="674451" y="1483262"/>
                </a:cubicBezTo>
                <a:close/>
                <a:moveTo>
                  <a:pt x="1226829" y="1479550"/>
                </a:moveTo>
                <a:cubicBezTo>
                  <a:pt x="1226829" y="1479550"/>
                  <a:pt x="1226829" y="1479550"/>
                  <a:pt x="1230639" y="1486959"/>
                </a:cubicBezTo>
                <a:cubicBezTo>
                  <a:pt x="1230639" y="1486959"/>
                  <a:pt x="1230639" y="1486959"/>
                  <a:pt x="1229210" y="1486959"/>
                </a:cubicBezTo>
                <a:lnTo>
                  <a:pt x="1227335" y="1486959"/>
                </a:lnTo>
                <a:lnTo>
                  <a:pt x="1227305" y="1486033"/>
                </a:lnTo>
                <a:cubicBezTo>
                  <a:pt x="1225876" y="1484180"/>
                  <a:pt x="1223019" y="1481402"/>
                  <a:pt x="1226829" y="1479550"/>
                </a:cubicBezTo>
                <a:close/>
                <a:moveTo>
                  <a:pt x="900126" y="1479550"/>
                </a:moveTo>
                <a:cubicBezTo>
                  <a:pt x="892189" y="1483254"/>
                  <a:pt x="888220" y="1490663"/>
                  <a:pt x="884252" y="1486959"/>
                </a:cubicBezTo>
                <a:cubicBezTo>
                  <a:pt x="888220" y="1479550"/>
                  <a:pt x="892189" y="1479550"/>
                  <a:pt x="900126" y="1479550"/>
                </a:cubicBezTo>
                <a:close/>
                <a:moveTo>
                  <a:pt x="792180" y="1476375"/>
                </a:moveTo>
                <a:cubicBezTo>
                  <a:pt x="792180" y="1476375"/>
                  <a:pt x="792180" y="1476375"/>
                  <a:pt x="777363" y="1491192"/>
                </a:cubicBezTo>
                <a:cubicBezTo>
                  <a:pt x="777363" y="1491192"/>
                  <a:pt x="777363" y="1491192"/>
                  <a:pt x="781067" y="1494896"/>
                </a:cubicBezTo>
                <a:cubicBezTo>
                  <a:pt x="766251" y="1498600"/>
                  <a:pt x="744025" y="1494896"/>
                  <a:pt x="740321" y="1491192"/>
                </a:cubicBezTo>
                <a:cubicBezTo>
                  <a:pt x="747730" y="1483783"/>
                  <a:pt x="725505" y="1483783"/>
                  <a:pt x="740321" y="1480079"/>
                </a:cubicBezTo>
                <a:cubicBezTo>
                  <a:pt x="751434" y="1483783"/>
                  <a:pt x="766251" y="1480079"/>
                  <a:pt x="769955" y="1487488"/>
                </a:cubicBezTo>
                <a:cubicBezTo>
                  <a:pt x="769955" y="1480079"/>
                  <a:pt x="788475" y="1487488"/>
                  <a:pt x="792180" y="1476375"/>
                </a:cubicBezTo>
                <a:close/>
                <a:moveTo>
                  <a:pt x="631814" y="1468595"/>
                </a:moveTo>
                <a:lnTo>
                  <a:pt x="635905" y="1472670"/>
                </a:lnTo>
                <a:cubicBezTo>
                  <a:pt x="632186" y="1471744"/>
                  <a:pt x="630791" y="1470818"/>
                  <a:pt x="630674" y="1469892"/>
                </a:cubicBezTo>
                <a:close/>
                <a:moveTo>
                  <a:pt x="1472803" y="1468437"/>
                </a:moveTo>
                <a:cubicBezTo>
                  <a:pt x="1476375" y="1472141"/>
                  <a:pt x="1469232" y="1475845"/>
                  <a:pt x="1469232" y="1479549"/>
                </a:cubicBezTo>
                <a:lnTo>
                  <a:pt x="1462087" y="1475845"/>
                </a:lnTo>
                <a:cubicBezTo>
                  <a:pt x="1462087" y="1475845"/>
                  <a:pt x="1462087" y="1475845"/>
                  <a:pt x="1472803" y="1468437"/>
                </a:cubicBezTo>
                <a:close/>
                <a:moveTo>
                  <a:pt x="1235084" y="1465262"/>
                </a:moveTo>
                <a:lnTo>
                  <a:pt x="1235084" y="1468437"/>
                </a:lnTo>
                <a:lnTo>
                  <a:pt x="1227146" y="1473200"/>
                </a:lnTo>
                <a:close/>
                <a:moveTo>
                  <a:pt x="300054" y="1457325"/>
                </a:moveTo>
                <a:cubicBezTo>
                  <a:pt x="300054" y="1465262"/>
                  <a:pt x="300054" y="1461294"/>
                  <a:pt x="292632" y="1461294"/>
                </a:cubicBezTo>
                <a:cubicBezTo>
                  <a:pt x="288927" y="1457325"/>
                  <a:pt x="292632" y="1457325"/>
                  <a:pt x="300054" y="1457325"/>
                </a:cubicBezTo>
                <a:close/>
                <a:moveTo>
                  <a:pt x="1040619" y="1456134"/>
                </a:moveTo>
                <a:cubicBezTo>
                  <a:pt x="1043298" y="1456531"/>
                  <a:pt x="1045977" y="1457325"/>
                  <a:pt x="1047763" y="1457325"/>
                </a:cubicBezTo>
                <a:lnTo>
                  <a:pt x="1033475" y="1457325"/>
                </a:lnTo>
                <a:cubicBezTo>
                  <a:pt x="1035261" y="1455738"/>
                  <a:pt x="1037940" y="1455738"/>
                  <a:pt x="1040619" y="1456134"/>
                </a:cubicBezTo>
                <a:close/>
                <a:moveTo>
                  <a:pt x="892189" y="1454150"/>
                </a:moveTo>
                <a:cubicBezTo>
                  <a:pt x="877372" y="1457722"/>
                  <a:pt x="877372" y="1468438"/>
                  <a:pt x="858852" y="1468438"/>
                </a:cubicBezTo>
                <a:cubicBezTo>
                  <a:pt x="858852" y="1464866"/>
                  <a:pt x="858852" y="1468438"/>
                  <a:pt x="862556" y="1464866"/>
                </a:cubicBezTo>
                <a:cubicBezTo>
                  <a:pt x="858852" y="1454150"/>
                  <a:pt x="888485" y="1457722"/>
                  <a:pt x="892189" y="1454150"/>
                </a:cubicBezTo>
                <a:close/>
                <a:moveTo>
                  <a:pt x="1851489" y="1454101"/>
                </a:moveTo>
                <a:cubicBezTo>
                  <a:pt x="1859894" y="1454547"/>
                  <a:pt x="1867364" y="1456333"/>
                  <a:pt x="1874835" y="1458119"/>
                </a:cubicBezTo>
                <a:cubicBezTo>
                  <a:pt x="1874835" y="1458119"/>
                  <a:pt x="1874835" y="1458119"/>
                  <a:pt x="1856159" y="1472406"/>
                </a:cubicBezTo>
                <a:cubicBezTo>
                  <a:pt x="1856159" y="1468835"/>
                  <a:pt x="1844953" y="1468835"/>
                  <a:pt x="1841217" y="1468835"/>
                </a:cubicBezTo>
                <a:cubicBezTo>
                  <a:pt x="1837482" y="1468835"/>
                  <a:pt x="1837482" y="1461691"/>
                  <a:pt x="1833747" y="1458119"/>
                </a:cubicBezTo>
                <a:cubicBezTo>
                  <a:pt x="1833747" y="1458119"/>
                  <a:pt x="1833747" y="1458119"/>
                  <a:pt x="1830012" y="1465263"/>
                </a:cubicBezTo>
                <a:cubicBezTo>
                  <a:pt x="1826276" y="1458119"/>
                  <a:pt x="1811335" y="1479550"/>
                  <a:pt x="1815070" y="1468835"/>
                </a:cubicBezTo>
                <a:cubicBezTo>
                  <a:pt x="1822541" y="1472406"/>
                  <a:pt x="1826276" y="1458119"/>
                  <a:pt x="1822541" y="1458119"/>
                </a:cubicBezTo>
                <a:cubicBezTo>
                  <a:pt x="1833747" y="1454547"/>
                  <a:pt x="1843085" y="1453654"/>
                  <a:pt x="1851489" y="1454101"/>
                </a:cubicBezTo>
                <a:close/>
                <a:moveTo>
                  <a:pt x="1092346" y="1453757"/>
                </a:moveTo>
                <a:lnTo>
                  <a:pt x="1089583" y="1456007"/>
                </a:lnTo>
                <a:cubicBezTo>
                  <a:pt x="1084473" y="1459282"/>
                  <a:pt x="1077967" y="1462088"/>
                  <a:pt x="1074249" y="1462088"/>
                </a:cubicBezTo>
                <a:cubicBezTo>
                  <a:pt x="1074249" y="1454604"/>
                  <a:pt x="1079826" y="1454604"/>
                  <a:pt x="1085401" y="1454604"/>
                </a:cubicBezTo>
                <a:close/>
                <a:moveTo>
                  <a:pt x="284616" y="1453403"/>
                </a:moveTo>
                <a:lnTo>
                  <a:pt x="286106" y="1454149"/>
                </a:lnTo>
                <a:cubicBezTo>
                  <a:pt x="282384" y="1454149"/>
                  <a:pt x="282384" y="1454149"/>
                  <a:pt x="282384" y="1454149"/>
                </a:cubicBezTo>
                <a:close/>
                <a:moveTo>
                  <a:pt x="1093540" y="1452784"/>
                </a:moveTo>
                <a:lnTo>
                  <a:pt x="1093069" y="1453669"/>
                </a:lnTo>
                <a:lnTo>
                  <a:pt x="1092346" y="1453757"/>
                </a:lnTo>
                <a:close/>
                <a:moveTo>
                  <a:pt x="1547812" y="1450975"/>
                </a:moveTo>
                <a:cubicBezTo>
                  <a:pt x="1547812" y="1450975"/>
                  <a:pt x="1547812" y="1450975"/>
                  <a:pt x="1540272" y="1465580"/>
                </a:cubicBezTo>
                <a:cubicBezTo>
                  <a:pt x="1540272" y="1461929"/>
                  <a:pt x="1544043" y="1461929"/>
                  <a:pt x="1547812" y="1461929"/>
                </a:cubicBezTo>
                <a:cubicBezTo>
                  <a:pt x="1532732" y="1469231"/>
                  <a:pt x="1502569" y="1487487"/>
                  <a:pt x="1487489" y="1483836"/>
                </a:cubicBezTo>
                <a:cubicBezTo>
                  <a:pt x="1487489" y="1483836"/>
                  <a:pt x="1487489" y="1483836"/>
                  <a:pt x="1491259" y="1480185"/>
                </a:cubicBezTo>
                <a:cubicBezTo>
                  <a:pt x="1495028" y="1476534"/>
                  <a:pt x="1487489" y="1476534"/>
                  <a:pt x="1487489" y="1476534"/>
                </a:cubicBezTo>
                <a:cubicBezTo>
                  <a:pt x="1487489" y="1476534"/>
                  <a:pt x="1487489" y="1476534"/>
                  <a:pt x="1502569" y="1472882"/>
                </a:cubicBezTo>
                <a:cubicBezTo>
                  <a:pt x="1491259" y="1472882"/>
                  <a:pt x="1502569" y="1458278"/>
                  <a:pt x="1513883" y="1461929"/>
                </a:cubicBezTo>
                <a:cubicBezTo>
                  <a:pt x="1517652" y="1461929"/>
                  <a:pt x="1498800" y="1465580"/>
                  <a:pt x="1502569" y="1469231"/>
                </a:cubicBezTo>
                <a:cubicBezTo>
                  <a:pt x="1502569" y="1469231"/>
                  <a:pt x="1502569" y="1469231"/>
                  <a:pt x="1513883" y="1472882"/>
                </a:cubicBezTo>
                <a:cubicBezTo>
                  <a:pt x="1517652" y="1469231"/>
                  <a:pt x="1525192" y="1469231"/>
                  <a:pt x="1521422" y="1465580"/>
                </a:cubicBezTo>
                <a:cubicBezTo>
                  <a:pt x="1517652" y="1465580"/>
                  <a:pt x="1517652" y="1465580"/>
                  <a:pt x="1517652" y="1465580"/>
                </a:cubicBezTo>
                <a:cubicBezTo>
                  <a:pt x="1525192" y="1461929"/>
                  <a:pt x="1540272" y="1461929"/>
                  <a:pt x="1547812" y="1450975"/>
                </a:cubicBezTo>
                <a:close/>
                <a:moveTo>
                  <a:pt x="903831" y="1450975"/>
                </a:moveTo>
                <a:cubicBezTo>
                  <a:pt x="911239" y="1450975"/>
                  <a:pt x="907535" y="1450975"/>
                  <a:pt x="907535" y="1454150"/>
                </a:cubicBezTo>
                <a:cubicBezTo>
                  <a:pt x="907535" y="1454150"/>
                  <a:pt x="907535" y="1454150"/>
                  <a:pt x="903831" y="1454150"/>
                </a:cubicBezTo>
                <a:cubicBezTo>
                  <a:pt x="900126" y="1450975"/>
                  <a:pt x="903831" y="1454150"/>
                  <a:pt x="903831" y="1450975"/>
                </a:cubicBezTo>
                <a:close/>
                <a:moveTo>
                  <a:pt x="1122983" y="1450135"/>
                </a:moveTo>
                <a:lnTo>
                  <a:pt x="1123976" y="1450862"/>
                </a:lnTo>
                <a:cubicBezTo>
                  <a:pt x="1126299" y="1451798"/>
                  <a:pt x="1128158" y="1452733"/>
                  <a:pt x="1126299" y="1454604"/>
                </a:cubicBezTo>
                <a:close/>
                <a:moveTo>
                  <a:pt x="1122446" y="1449743"/>
                </a:moveTo>
                <a:lnTo>
                  <a:pt x="1122697" y="1449751"/>
                </a:lnTo>
                <a:lnTo>
                  <a:pt x="1122983" y="1450135"/>
                </a:lnTo>
                <a:close/>
                <a:moveTo>
                  <a:pt x="1096555" y="1447120"/>
                </a:moveTo>
                <a:cubicBezTo>
                  <a:pt x="1097484" y="1448056"/>
                  <a:pt x="1097019" y="1449459"/>
                  <a:pt x="1095683" y="1451038"/>
                </a:cubicBezTo>
                <a:lnTo>
                  <a:pt x="1093540" y="1452784"/>
                </a:lnTo>
                <a:close/>
                <a:moveTo>
                  <a:pt x="1336055" y="1446873"/>
                </a:moveTo>
                <a:lnTo>
                  <a:pt x="1334238" y="1447959"/>
                </a:lnTo>
                <a:cubicBezTo>
                  <a:pt x="1328273" y="1450340"/>
                  <a:pt x="1321848" y="1452245"/>
                  <a:pt x="1316342" y="1454150"/>
                </a:cubicBezTo>
                <a:cubicBezTo>
                  <a:pt x="1312670" y="1457960"/>
                  <a:pt x="1308999" y="1461770"/>
                  <a:pt x="1312670" y="1461770"/>
                </a:cubicBezTo>
                <a:cubicBezTo>
                  <a:pt x="1316342" y="1457960"/>
                  <a:pt x="1334697" y="1454150"/>
                  <a:pt x="1331026" y="1461770"/>
                </a:cubicBezTo>
                <a:cubicBezTo>
                  <a:pt x="1312670" y="1461770"/>
                  <a:pt x="1323684" y="1465580"/>
                  <a:pt x="1308999" y="1473200"/>
                </a:cubicBezTo>
                <a:cubicBezTo>
                  <a:pt x="1305328" y="1469390"/>
                  <a:pt x="1294315" y="1465580"/>
                  <a:pt x="1290644" y="1465580"/>
                </a:cubicBezTo>
                <a:cubicBezTo>
                  <a:pt x="1305328" y="1465580"/>
                  <a:pt x="1305328" y="1454150"/>
                  <a:pt x="1316342" y="1450340"/>
                </a:cubicBezTo>
                <a:cubicBezTo>
                  <a:pt x="1316342" y="1450340"/>
                  <a:pt x="1316342" y="1450340"/>
                  <a:pt x="1312670" y="1450340"/>
                </a:cubicBezTo>
                <a:close/>
                <a:moveTo>
                  <a:pt x="1055701" y="1446212"/>
                </a:moveTo>
                <a:lnTo>
                  <a:pt x="1063638" y="1454150"/>
                </a:lnTo>
                <a:lnTo>
                  <a:pt x="1052525" y="1450975"/>
                </a:lnTo>
                <a:close/>
                <a:moveTo>
                  <a:pt x="1338438" y="1445450"/>
                </a:moveTo>
                <a:lnTo>
                  <a:pt x="1338368" y="1446530"/>
                </a:lnTo>
                <a:lnTo>
                  <a:pt x="1336055" y="1446873"/>
                </a:lnTo>
                <a:close/>
                <a:moveTo>
                  <a:pt x="776834" y="1443037"/>
                </a:moveTo>
                <a:cubicBezTo>
                  <a:pt x="784242" y="1443037"/>
                  <a:pt x="795355" y="1443037"/>
                  <a:pt x="791650" y="1450975"/>
                </a:cubicBezTo>
                <a:cubicBezTo>
                  <a:pt x="780538" y="1443037"/>
                  <a:pt x="773130" y="1450975"/>
                  <a:pt x="776834" y="1443037"/>
                </a:cubicBezTo>
                <a:close/>
                <a:moveTo>
                  <a:pt x="320236" y="1442743"/>
                </a:moveTo>
                <a:lnTo>
                  <a:pt x="323338" y="1442951"/>
                </a:lnTo>
                <a:cubicBezTo>
                  <a:pt x="319620" y="1442951"/>
                  <a:pt x="319620" y="1442951"/>
                  <a:pt x="319620" y="1442951"/>
                </a:cubicBezTo>
                <a:close/>
                <a:moveTo>
                  <a:pt x="855696" y="1441741"/>
                </a:moveTo>
                <a:cubicBezTo>
                  <a:pt x="858833" y="1441273"/>
                  <a:pt x="861389" y="1441507"/>
                  <a:pt x="862318" y="1443378"/>
                </a:cubicBezTo>
                <a:cubicBezTo>
                  <a:pt x="860459" y="1445249"/>
                  <a:pt x="859530" y="1444314"/>
                  <a:pt x="858136" y="1442911"/>
                </a:cubicBezTo>
                <a:lnTo>
                  <a:pt x="855663" y="1441749"/>
                </a:lnTo>
                <a:close/>
                <a:moveTo>
                  <a:pt x="349531" y="1439862"/>
                </a:moveTo>
                <a:cubicBezTo>
                  <a:pt x="349531" y="1439862"/>
                  <a:pt x="349531" y="1439862"/>
                  <a:pt x="357204" y="1446847"/>
                </a:cubicBezTo>
                <a:cubicBezTo>
                  <a:pt x="357204" y="1446847"/>
                  <a:pt x="357204" y="1446847"/>
                  <a:pt x="334184" y="1450339"/>
                </a:cubicBezTo>
                <a:cubicBezTo>
                  <a:pt x="341860" y="1453832"/>
                  <a:pt x="341860" y="1453832"/>
                  <a:pt x="338021" y="1457324"/>
                </a:cubicBezTo>
                <a:cubicBezTo>
                  <a:pt x="311165" y="1446847"/>
                  <a:pt x="353369" y="1446847"/>
                  <a:pt x="349531" y="1439862"/>
                </a:cubicBezTo>
                <a:close/>
                <a:moveTo>
                  <a:pt x="1342039" y="1435100"/>
                </a:moveTo>
                <a:cubicBezTo>
                  <a:pt x="1342039" y="1435100"/>
                  <a:pt x="1342039" y="1438910"/>
                  <a:pt x="1349375" y="1438910"/>
                </a:cubicBezTo>
                <a:lnTo>
                  <a:pt x="1338438" y="1445450"/>
                </a:lnTo>
                <a:lnTo>
                  <a:pt x="1338827" y="1439386"/>
                </a:lnTo>
                <a:cubicBezTo>
                  <a:pt x="1337450" y="1437958"/>
                  <a:pt x="1336533" y="1437005"/>
                  <a:pt x="1342039" y="1435100"/>
                </a:cubicBezTo>
                <a:close/>
                <a:moveTo>
                  <a:pt x="645231" y="1431130"/>
                </a:moveTo>
                <a:lnTo>
                  <a:pt x="646448" y="1431924"/>
                </a:lnTo>
                <a:cubicBezTo>
                  <a:pt x="642797" y="1431924"/>
                  <a:pt x="642797" y="1431924"/>
                  <a:pt x="642797" y="1431924"/>
                </a:cubicBezTo>
                <a:close/>
                <a:moveTo>
                  <a:pt x="692486" y="1427943"/>
                </a:moveTo>
                <a:lnTo>
                  <a:pt x="695417" y="1431924"/>
                </a:lnTo>
                <a:cubicBezTo>
                  <a:pt x="691698" y="1428220"/>
                  <a:pt x="691698" y="1428220"/>
                  <a:pt x="691698" y="1428220"/>
                </a:cubicBezTo>
                <a:close/>
                <a:moveTo>
                  <a:pt x="292262" y="1424287"/>
                </a:moveTo>
                <a:lnTo>
                  <a:pt x="293548" y="1424287"/>
                </a:lnTo>
                <a:cubicBezTo>
                  <a:pt x="292619" y="1426153"/>
                  <a:pt x="292388" y="1426387"/>
                  <a:pt x="292328" y="1425745"/>
                </a:cubicBezTo>
                <a:close/>
                <a:moveTo>
                  <a:pt x="1649689" y="1424004"/>
                </a:moveTo>
                <a:cubicBezTo>
                  <a:pt x="1656475" y="1422267"/>
                  <a:pt x="1655761" y="1427824"/>
                  <a:pt x="1670050" y="1425045"/>
                </a:cubicBezTo>
                <a:cubicBezTo>
                  <a:pt x="1647190" y="1425045"/>
                  <a:pt x="1670050" y="1436158"/>
                  <a:pt x="1654808" y="1439862"/>
                </a:cubicBezTo>
                <a:cubicBezTo>
                  <a:pt x="1654808" y="1439862"/>
                  <a:pt x="1654808" y="1439862"/>
                  <a:pt x="1635761" y="1439862"/>
                </a:cubicBezTo>
                <a:cubicBezTo>
                  <a:pt x="1650999" y="1436158"/>
                  <a:pt x="1631949" y="1436158"/>
                  <a:pt x="1639568" y="1428750"/>
                </a:cubicBezTo>
                <a:cubicBezTo>
                  <a:pt x="1644331" y="1425971"/>
                  <a:pt x="1647426" y="1424582"/>
                  <a:pt x="1649689" y="1424004"/>
                </a:cubicBezTo>
                <a:close/>
                <a:moveTo>
                  <a:pt x="1039528" y="1423996"/>
                </a:moveTo>
                <a:lnTo>
                  <a:pt x="1040958" y="1424430"/>
                </a:lnTo>
                <a:lnTo>
                  <a:pt x="1025538" y="1431925"/>
                </a:lnTo>
                <a:cubicBezTo>
                  <a:pt x="1031253" y="1426369"/>
                  <a:pt x="1035778" y="1424285"/>
                  <a:pt x="1039528" y="1423996"/>
                </a:cubicBezTo>
                <a:close/>
                <a:moveTo>
                  <a:pt x="1331919" y="1423987"/>
                </a:moveTo>
                <a:cubicBezTo>
                  <a:pt x="1331919" y="1423987"/>
                  <a:pt x="1331919" y="1423987"/>
                  <a:pt x="1343032" y="1423987"/>
                </a:cubicBezTo>
                <a:cubicBezTo>
                  <a:pt x="1343032" y="1423987"/>
                  <a:pt x="1343032" y="1423987"/>
                  <a:pt x="1335623" y="1435100"/>
                </a:cubicBezTo>
                <a:cubicBezTo>
                  <a:pt x="1331919" y="1431396"/>
                  <a:pt x="1331919" y="1427691"/>
                  <a:pt x="1331919" y="1423987"/>
                </a:cubicBezTo>
                <a:close/>
                <a:moveTo>
                  <a:pt x="349266" y="1423987"/>
                </a:moveTo>
                <a:cubicBezTo>
                  <a:pt x="349266" y="1423987"/>
                  <a:pt x="349266" y="1423987"/>
                  <a:pt x="360380" y="1423987"/>
                </a:cubicBezTo>
                <a:cubicBezTo>
                  <a:pt x="360380" y="1423987"/>
                  <a:pt x="360380" y="1423987"/>
                  <a:pt x="352972" y="1428749"/>
                </a:cubicBezTo>
                <a:cubicBezTo>
                  <a:pt x="352972" y="1428749"/>
                  <a:pt x="349266" y="1428749"/>
                  <a:pt x="349266" y="1423987"/>
                </a:cubicBezTo>
                <a:close/>
                <a:moveTo>
                  <a:pt x="334184" y="1423987"/>
                </a:moveTo>
                <a:cubicBezTo>
                  <a:pt x="334184" y="1423987"/>
                  <a:pt x="334184" y="1423987"/>
                  <a:pt x="338153" y="1435099"/>
                </a:cubicBezTo>
                <a:cubicBezTo>
                  <a:pt x="338153" y="1431395"/>
                  <a:pt x="334184" y="1431395"/>
                  <a:pt x="330217" y="1431395"/>
                </a:cubicBezTo>
                <a:close/>
                <a:moveTo>
                  <a:pt x="2120897" y="1420812"/>
                </a:moveTo>
                <a:cubicBezTo>
                  <a:pt x="2120897" y="1424781"/>
                  <a:pt x="2108991" y="1428749"/>
                  <a:pt x="2105022" y="1424781"/>
                </a:cubicBezTo>
                <a:cubicBezTo>
                  <a:pt x="2105022" y="1420812"/>
                  <a:pt x="2116928" y="1424781"/>
                  <a:pt x="2120897" y="1420812"/>
                </a:cubicBezTo>
                <a:close/>
                <a:moveTo>
                  <a:pt x="1057685" y="1419945"/>
                </a:moveTo>
                <a:cubicBezTo>
                  <a:pt x="1060543" y="1420350"/>
                  <a:pt x="1062686" y="1421739"/>
                  <a:pt x="1063638" y="1424517"/>
                </a:cubicBezTo>
                <a:cubicBezTo>
                  <a:pt x="1057923" y="1433778"/>
                  <a:pt x="1054113" y="1430073"/>
                  <a:pt x="1048875" y="1426832"/>
                </a:cubicBezTo>
                <a:lnTo>
                  <a:pt x="1040958" y="1424430"/>
                </a:lnTo>
                <a:lnTo>
                  <a:pt x="1047446" y="1421276"/>
                </a:lnTo>
                <a:cubicBezTo>
                  <a:pt x="1051256" y="1420118"/>
                  <a:pt x="1054828" y="1419540"/>
                  <a:pt x="1057685" y="1419945"/>
                </a:cubicBezTo>
                <a:close/>
                <a:moveTo>
                  <a:pt x="657402" y="1417637"/>
                </a:moveTo>
                <a:cubicBezTo>
                  <a:pt x="657402" y="1417637"/>
                  <a:pt x="657402" y="1417637"/>
                  <a:pt x="668356" y="1421209"/>
                </a:cubicBezTo>
                <a:cubicBezTo>
                  <a:pt x="664705" y="1421209"/>
                  <a:pt x="653751" y="1428352"/>
                  <a:pt x="650100" y="1428352"/>
                </a:cubicBezTo>
                <a:cubicBezTo>
                  <a:pt x="650100" y="1428352"/>
                  <a:pt x="650100" y="1428352"/>
                  <a:pt x="653751" y="1428352"/>
                </a:cubicBezTo>
                <a:cubicBezTo>
                  <a:pt x="653751" y="1428352"/>
                  <a:pt x="653751" y="1428352"/>
                  <a:pt x="652382" y="1428799"/>
                </a:cubicBezTo>
                <a:lnTo>
                  <a:pt x="645231" y="1431130"/>
                </a:lnTo>
                <a:lnTo>
                  <a:pt x="643025" y="1429692"/>
                </a:lnTo>
                <a:cubicBezTo>
                  <a:pt x="645764" y="1427683"/>
                  <a:pt x="662879" y="1425674"/>
                  <a:pt x="657402" y="1417637"/>
                </a:cubicBezTo>
                <a:close/>
                <a:moveTo>
                  <a:pt x="1126299" y="1417184"/>
                </a:moveTo>
                <a:cubicBezTo>
                  <a:pt x="1126299" y="1417184"/>
                  <a:pt x="1126299" y="1417184"/>
                  <a:pt x="1137454" y="1428410"/>
                </a:cubicBezTo>
                <a:cubicBezTo>
                  <a:pt x="1126299" y="1428410"/>
                  <a:pt x="1133736" y="1439636"/>
                  <a:pt x="1122581" y="1432152"/>
                </a:cubicBezTo>
                <a:cubicBezTo>
                  <a:pt x="1115145" y="1435894"/>
                  <a:pt x="1122581" y="1439636"/>
                  <a:pt x="1126299" y="1439636"/>
                </a:cubicBezTo>
                <a:cubicBezTo>
                  <a:pt x="1126299" y="1439636"/>
                  <a:pt x="1126299" y="1439636"/>
                  <a:pt x="1118863" y="1447120"/>
                </a:cubicBezTo>
                <a:lnTo>
                  <a:pt x="1122446" y="1449743"/>
                </a:lnTo>
                <a:lnTo>
                  <a:pt x="1114216" y="1449459"/>
                </a:lnTo>
                <a:cubicBezTo>
                  <a:pt x="1107709" y="1449927"/>
                  <a:pt x="1100273" y="1450862"/>
                  <a:pt x="1096555" y="1447120"/>
                </a:cubicBezTo>
                <a:cubicBezTo>
                  <a:pt x="1085401" y="1450862"/>
                  <a:pt x="1077967" y="1447120"/>
                  <a:pt x="1074249" y="1454604"/>
                </a:cubicBezTo>
                <a:cubicBezTo>
                  <a:pt x="1063094" y="1458346"/>
                  <a:pt x="1077967" y="1443378"/>
                  <a:pt x="1063094" y="1447120"/>
                </a:cubicBezTo>
                <a:cubicBezTo>
                  <a:pt x="1066812" y="1447120"/>
                  <a:pt x="1074249" y="1439636"/>
                  <a:pt x="1077967" y="1443378"/>
                </a:cubicBezTo>
                <a:cubicBezTo>
                  <a:pt x="1077967" y="1443378"/>
                  <a:pt x="1077967" y="1443378"/>
                  <a:pt x="1085401" y="1428410"/>
                </a:cubicBezTo>
                <a:cubicBezTo>
                  <a:pt x="1100273" y="1424668"/>
                  <a:pt x="1107709" y="1417184"/>
                  <a:pt x="1126299" y="1417184"/>
                </a:cubicBezTo>
                <a:close/>
                <a:moveTo>
                  <a:pt x="981296" y="1417184"/>
                </a:moveTo>
                <a:cubicBezTo>
                  <a:pt x="985014" y="1420926"/>
                  <a:pt x="992451" y="1417184"/>
                  <a:pt x="988732" y="1420926"/>
                </a:cubicBezTo>
                <a:cubicBezTo>
                  <a:pt x="988732" y="1420926"/>
                  <a:pt x="988732" y="1420926"/>
                  <a:pt x="973860" y="1424668"/>
                </a:cubicBezTo>
                <a:cubicBezTo>
                  <a:pt x="973860" y="1424668"/>
                  <a:pt x="973860" y="1424668"/>
                  <a:pt x="981296" y="1417184"/>
                </a:cubicBezTo>
                <a:close/>
                <a:moveTo>
                  <a:pt x="1446741" y="1413329"/>
                </a:moveTo>
                <a:cubicBezTo>
                  <a:pt x="1446741" y="1416957"/>
                  <a:pt x="1439334" y="1424214"/>
                  <a:pt x="1446741" y="1427843"/>
                </a:cubicBezTo>
                <a:cubicBezTo>
                  <a:pt x="1454150" y="1424214"/>
                  <a:pt x="1454150" y="1420586"/>
                  <a:pt x="1454150" y="1420586"/>
                </a:cubicBezTo>
                <a:cubicBezTo>
                  <a:pt x="1468966" y="1420586"/>
                  <a:pt x="1468966" y="1424214"/>
                  <a:pt x="1476374" y="1431472"/>
                </a:cubicBezTo>
                <a:cubicBezTo>
                  <a:pt x="1468966" y="1435100"/>
                  <a:pt x="1472671" y="1427843"/>
                  <a:pt x="1461560" y="1427843"/>
                </a:cubicBezTo>
                <a:cubicBezTo>
                  <a:pt x="1457856" y="1427843"/>
                  <a:pt x="1454150" y="1431472"/>
                  <a:pt x="1457856" y="1431472"/>
                </a:cubicBezTo>
                <a:cubicBezTo>
                  <a:pt x="1452297" y="1431472"/>
                  <a:pt x="1445817" y="1431472"/>
                  <a:pt x="1439798" y="1431472"/>
                </a:cubicBezTo>
                <a:lnTo>
                  <a:pt x="1431927" y="1431472"/>
                </a:lnTo>
                <a:cubicBezTo>
                  <a:pt x="1431927" y="1431472"/>
                  <a:pt x="1431927" y="1431472"/>
                  <a:pt x="1428220" y="1420586"/>
                </a:cubicBezTo>
                <a:lnTo>
                  <a:pt x="1409701" y="1431472"/>
                </a:lnTo>
                <a:cubicBezTo>
                  <a:pt x="1420812" y="1424214"/>
                  <a:pt x="1435630" y="1409700"/>
                  <a:pt x="1446741" y="1413329"/>
                </a:cubicBezTo>
                <a:close/>
                <a:moveTo>
                  <a:pt x="1412875" y="1413289"/>
                </a:moveTo>
                <a:cubicBezTo>
                  <a:pt x="1416583" y="1417016"/>
                  <a:pt x="1416583" y="1417016"/>
                  <a:pt x="1416583" y="1417016"/>
                </a:cubicBezTo>
                <a:lnTo>
                  <a:pt x="1412362" y="1413564"/>
                </a:lnTo>
                <a:close/>
                <a:moveTo>
                  <a:pt x="1390071" y="1411542"/>
                </a:moveTo>
                <a:lnTo>
                  <a:pt x="1392005" y="1411719"/>
                </a:lnTo>
                <a:lnTo>
                  <a:pt x="1390654" y="1413289"/>
                </a:lnTo>
                <a:close/>
                <a:moveTo>
                  <a:pt x="1324378" y="1409700"/>
                </a:moveTo>
                <a:cubicBezTo>
                  <a:pt x="1324378" y="1409700"/>
                  <a:pt x="1324378" y="1409700"/>
                  <a:pt x="1335095" y="1409700"/>
                </a:cubicBezTo>
                <a:cubicBezTo>
                  <a:pt x="1335095" y="1409700"/>
                  <a:pt x="1335095" y="1409700"/>
                  <a:pt x="1324378" y="1412875"/>
                </a:cubicBezTo>
                <a:cubicBezTo>
                  <a:pt x="1324378" y="1412875"/>
                  <a:pt x="1320807" y="1409700"/>
                  <a:pt x="1324378" y="1409700"/>
                </a:cubicBezTo>
                <a:close/>
                <a:moveTo>
                  <a:pt x="1100942" y="1409700"/>
                </a:moveTo>
                <a:cubicBezTo>
                  <a:pt x="1100942" y="1409700"/>
                  <a:pt x="1100942" y="1409700"/>
                  <a:pt x="1104911" y="1413669"/>
                </a:cubicBezTo>
                <a:cubicBezTo>
                  <a:pt x="1104911" y="1413669"/>
                  <a:pt x="1100942" y="1417638"/>
                  <a:pt x="1096973" y="1413669"/>
                </a:cubicBezTo>
                <a:cubicBezTo>
                  <a:pt x="1096973" y="1413669"/>
                  <a:pt x="1096973" y="1409700"/>
                  <a:pt x="1100942" y="1409700"/>
                </a:cubicBezTo>
                <a:close/>
                <a:moveTo>
                  <a:pt x="1966910" y="1406525"/>
                </a:moveTo>
                <a:lnTo>
                  <a:pt x="1966910" y="1409700"/>
                </a:lnTo>
                <a:lnTo>
                  <a:pt x="1949447" y="1417637"/>
                </a:lnTo>
                <a:close/>
                <a:moveTo>
                  <a:pt x="1590332" y="1406346"/>
                </a:moveTo>
                <a:cubicBezTo>
                  <a:pt x="1597099" y="1406802"/>
                  <a:pt x="1604314" y="1409541"/>
                  <a:pt x="1609725" y="1409541"/>
                </a:cubicBezTo>
                <a:cubicBezTo>
                  <a:pt x="1606117" y="1413192"/>
                  <a:pt x="1595296" y="1416843"/>
                  <a:pt x="1609725" y="1416843"/>
                </a:cubicBezTo>
                <a:cubicBezTo>
                  <a:pt x="1609725" y="1416843"/>
                  <a:pt x="1609725" y="1416843"/>
                  <a:pt x="1591685" y="1427797"/>
                </a:cubicBezTo>
                <a:cubicBezTo>
                  <a:pt x="1591685" y="1427797"/>
                  <a:pt x="1591685" y="1427797"/>
                  <a:pt x="1595296" y="1431448"/>
                </a:cubicBezTo>
                <a:cubicBezTo>
                  <a:pt x="1595296" y="1431448"/>
                  <a:pt x="1595296" y="1431448"/>
                  <a:pt x="1573645" y="1435099"/>
                </a:cubicBezTo>
                <a:cubicBezTo>
                  <a:pt x="1584470" y="1427797"/>
                  <a:pt x="1570038" y="1427797"/>
                  <a:pt x="1577256" y="1424146"/>
                </a:cubicBezTo>
                <a:cubicBezTo>
                  <a:pt x="1577256" y="1424146"/>
                  <a:pt x="1577256" y="1424146"/>
                  <a:pt x="1591685" y="1424146"/>
                </a:cubicBezTo>
                <a:cubicBezTo>
                  <a:pt x="1591685" y="1416843"/>
                  <a:pt x="1570038" y="1420494"/>
                  <a:pt x="1584470" y="1413192"/>
                </a:cubicBezTo>
                <a:lnTo>
                  <a:pt x="1573645" y="1416843"/>
                </a:lnTo>
                <a:cubicBezTo>
                  <a:pt x="1577256" y="1407715"/>
                  <a:pt x="1583571" y="1405889"/>
                  <a:pt x="1590332" y="1406346"/>
                </a:cubicBezTo>
                <a:close/>
                <a:moveTo>
                  <a:pt x="263775" y="1405623"/>
                </a:moveTo>
                <a:cubicBezTo>
                  <a:pt x="267497" y="1409356"/>
                  <a:pt x="271218" y="1409356"/>
                  <a:pt x="274939" y="1409356"/>
                </a:cubicBezTo>
                <a:cubicBezTo>
                  <a:pt x="267497" y="1413089"/>
                  <a:pt x="274939" y="1416822"/>
                  <a:pt x="267497" y="1416822"/>
                </a:cubicBezTo>
                <a:cubicBezTo>
                  <a:pt x="271218" y="1413089"/>
                  <a:pt x="271218" y="1409356"/>
                  <a:pt x="263775" y="1405623"/>
                </a:cubicBezTo>
                <a:close/>
                <a:moveTo>
                  <a:pt x="2019297" y="1405572"/>
                </a:moveTo>
                <a:cubicBezTo>
                  <a:pt x="2030727" y="1401762"/>
                  <a:pt x="2030727" y="1409382"/>
                  <a:pt x="2038347" y="1405572"/>
                </a:cubicBezTo>
                <a:cubicBezTo>
                  <a:pt x="2038347" y="1405572"/>
                  <a:pt x="2038347" y="1405572"/>
                  <a:pt x="2038347" y="1417002"/>
                </a:cubicBezTo>
                <a:cubicBezTo>
                  <a:pt x="2026917" y="1420812"/>
                  <a:pt x="2026917" y="1413192"/>
                  <a:pt x="2034537" y="1409382"/>
                </a:cubicBezTo>
                <a:close/>
                <a:moveTo>
                  <a:pt x="1625798" y="1403680"/>
                </a:moveTo>
                <a:cubicBezTo>
                  <a:pt x="1625798" y="1405069"/>
                  <a:pt x="1624808" y="1407847"/>
                  <a:pt x="1624808" y="1409699"/>
                </a:cubicBezTo>
                <a:cubicBezTo>
                  <a:pt x="1620839" y="1409699"/>
                  <a:pt x="1620839" y="1405995"/>
                  <a:pt x="1620839" y="1405995"/>
                </a:cubicBezTo>
                <a:cubicBezTo>
                  <a:pt x="1624808" y="1402291"/>
                  <a:pt x="1625798" y="1402291"/>
                  <a:pt x="1625798" y="1403680"/>
                </a:cubicBezTo>
                <a:close/>
                <a:moveTo>
                  <a:pt x="1837415" y="1401762"/>
                </a:moveTo>
                <a:cubicBezTo>
                  <a:pt x="1844672" y="1405466"/>
                  <a:pt x="1830158" y="1409170"/>
                  <a:pt x="1826529" y="1412874"/>
                </a:cubicBezTo>
                <a:cubicBezTo>
                  <a:pt x="1826529" y="1412874"/>
                  <a:pt x="1826529" y="1409170"/>
                  <a:pt x="1819272" y="1409170"/>
                </a:cubicBezTo>
                <a:cubicBezTo>
                  <a:pt x="1822901" y="1405466"/>
                  <a:pt x="1837415" y="1412874"/>
                  <a:pt x="1837415" y="1401762"/>
                </a:cubicBezTo>
                <a:close/>
                <a:moveTo>
                  <a:pt x="819099" y="1401281"/>
                </a:moveTo>
                <a:lnTo>
                  <a:pt x="819563" y="1402217"/>
                </a:lnTo>
                <a:lnTo>
                  <a:pt x="816310" y="1402217"/>
                </a:lnTo>
                <a:cubicBezTo>
                  <a:pt x="813986" y="1402217"/>
                  <a:pt x="813986" y="1402217"/>
                  <a:pt x="813986" y="1402217"/>
                </a:cubicBezTo>
                <a:cubicBezTo>
                  <a:pt x="815845" y="1400346"/>
                  <a:pt x="817704" y="1400346"/>
                  <a:pt x="819099" y="1401281"/>
                </a:cubicBezTo>
                <a:close/>
                <a:moveTo>
                  <a:pt x="346090" y="1398587"/>
                </a:moveTo>
                <a:lnTo>
                  <a:pt x="357204" y="1401762"/>
                </a:lnTo>
                <a:lnTo>
                  <a:pt x="349266" y="1401762"/>
                </a:lnTo>
                <a:close/>
                <a:moveTo>
                  <a:pt x="192091" y="1398587"/>
                </a:moveTo>
                <a:cubicBezTo>
                  <a:pt x="192091" y="1402556"/>
                  <a:pt x="203207" y="1398587"/>
                  <a:pt x="203207" y="1402556"/>
                </a:cubicBezTo>
                <a:cubicBezTo>
                  <a:pt x="195795" y="1402556"/>
                  <a:pt x="195795" y="1406524"/>
                  <a:pt x="192091" y="1398587"/>
                </a:cubicBezTo>
                <a:close/>
                <a:moveTo>
                  <a:pt x="1366112" y="1392790"/>
                </a:moveTo>
                <a:cubicBezTo>
                  <a:pt x="1373056" y="1391858"/>
                  <a:pt x="1379538" y="1392790"/>
                  <a:pt x="1383243" y="1394653"/>
                </a:cubicBezTo>
                <a:cubicBezTo>
                  <a:pt x="1375834" y="1390926"/>
                  <a:pt x="1364721" y="1398381"/>
                  <a:pt x="1357317" y="1398381"/>
                </a:cubicBezTo>
                <a:cubicBezTo>
                  <a:pt x="1368428" y="1409562"/>
                  <a:pt x="1372131" y="1405835"/>
                  <a:pt x="1386946" y="1402108"/>
                </a:cubicBezTo>
                <a:cubicBezTo>
                  <a:pt x="1386946" y="1402108"/>
                  <a:pt x="1386946" y="1402108"/>
                  <a:pt x="1387409" y="1403505"/>
                </a:cubicBezTo>
                <a:lnTo>
                  <a:pt x="1390071" y="1411542"/>
                </a:lnTo>
                <a:lnTo>
                  <a:pt x="1388798" y="1411426"/>
                </a:lnTo>
                <a:cubicBezTo>
                  <a:pt x="1381390" y="1413289"/>
                  <a:pt x="1373983" y="1417017"/>
                  <a:pt x="1368428" y="1420744"/>
                </a:cubicBezTo>
                <a:cubicBezTo>
                  <a:pt x="1372131" y="1420744"/>
                  <a:pt x="1364721" y="1428198"/>
                  <a:pt x="1364721" y="1431925"/>
                </a:cubicBezTo>
                <a:cubicBezTo>
                  <a:pt x="1364721" y="1431925"/>
                  <a:pt x="1364721" y="1431925"/>
                  <a:pt x="1349905" y="1428198"/>
                </a:cubicBezTo>
                <a:cubicBezTo>
                  <a:pt x="1349905" y="1420744"/>
                  <a:pt x="1364721" y="1413289"/>
                  <a:pt x="1364721" y="1405835"/>
                </a:cubicBezTo>
                <a:cubicBezTo>
                  <a:pt x="1349905" y="1413289"/>
                  <a:pt x="1361017" y="1398381"/>
                  <a:pt x="1346202" y="1402108"/>
                </a:cubicBezTo>
                <a:cubicBezTo>
                  <a:pt x="1351757" y="1396517"/>
                  <a:pt x="1359165" y="1393721"/>
                  <a:pt x="1366112" y="1392790"/>
                </a:cubicBezTo>
                <a:close/>
                <a:moveTo>
                  <a:pt x="2005010" y="1390650"/>
                </a:moveTo>
                <a:cubicBezTo>
                  <a:pt x="2001155" y="1398588"/>
                  <a:pt x="1993444" y="1398588"/>
                  <a:pt x="1985733" y="1406525"/>
                </a:cubicBezTo>
                <a:cubicBezTo>
                  <a:pt x="1985733" y="1406525"/>
                  <a:pt x="1978022" y="1406525"/>
                  <a:pt x="1981877" y="1402556"/>
                </a:cubicBezTo>
                <a:cubicBezTo>
                  <a:pt x="1989588" y="1402556"/>
                  <a:pt x="1997299" y="1390650"/>
                  <a:pt x="2005010" y="1390650"/>
                </a:cubicBezTo>
                <a:close/>
                <a:moveTo>
                  <a:pt x="103338" y="1390483"/>
                </a:moveTo>
                <a:lnTo>
                  <a:pt x="103682" y="1390498"/>
                </a:lnTo>
                <a:lnTo>
                  <a:pt x="103531" y="1390650"/>
                </a:lnTo>
                <a:close/>
                <a:moveTo>
                  <a:pt x="34961" y="1390088"/>
                </a:moveTo>
                <a:cubicBezTo>
                  <a:pt x="37259" y="1389625"/>
                  <a:pt x="40092" y="1389856"/>
                  <a:pt x="43861" y="1391708"/>
                </a:cubicBezTo>
                <a:cubicBezTo>
                  <a:pt x="47631" y="1399117"/>
                  <a:pt x="43861" y="1402821"/>
                  <a:pt x="36317" y="1406525"/>
                </a:cubicBezTo>
                <a:cubicBezTo>
                  <a:pt x="40092" y="1402821"/>
                  <a:pt x="36317" y="1402821"/>
                  <a:pt x="36317" y="1402821"/>
                </a:cubicBezTo>
                <a:lnTo>
                  <a:pt x="27625" y="1395990"/>
                </a:lnTo>
                <a:lnTo>
                  <a:pt x="23939" y="1394313"/>
                </a:lnTo>
                <a:lnTo>
                  <a:pt x="25936" y="1394883"/>
                </a:lnTo>
                <a:lnTo>
                  <a:pt x="26720" y="1395276"/>
                </a:lnTo>
                <a:lnTo>
                  <a:pt x="24695" y="1393687"/>
                </a:lnTo>
                <a:lnTo>
                  <a:pt x="29247" y="1392634"/>
                </a:lnTo>
                <a:cubicBezTo>
                  <a:pt x="30900" y="1391708"/>
                  <a:pt x="32667" y="1390551"/>
                  <a:pt x="34961" y="1390088"/>
                </a:cubicBezTo>
                <a:close/>
                <a:moveTo>
                  <a:pt x="17467" y="1388004"/>
                </a:moveTo>
                <a:lnTo>
                  <a:pt x="24695" y="1393687"/>
                </a:lnTo>
                <a:lnTo>
                  <a:pt x="24241" y="1393792"/>
                </a:lnTo>
                <a:cubicBezTo>
                  <a:pt x="22414" y="1393329"/>
                  <a:pt x="20296" y="1391708"/>
                  <a:pt x="17467" y="1388004"/>
                </a:cubicBezTo>
                <a:close/>
                <a:moveTo>
                  <a:pt x="464200" y="1387475"/>
                </a:moveTo>
                <a:cubicBezTo>
                  <a:pt x="464200" y="1387475"/>
                  <a:pt x="464200" y="1387475"/>
                  <a:pt x="479440" y="1391047"/>
                </a:cubicBezTo>
                <a:cubicBezTo>
                  <a:pt x="475632" y="1394619"/>
                  <a:pt x="471821" y="1394619"/>
                  <a:pt x="475632" y="1398190"/>
                </a:cubicBezTo>
                <a:cubicBezTo>
                  <a:pt x="471821" y="1398190"/>
                  <a:pt x="468011" y="1394619"/>
                  <a:pt x="464200" y="1394619"/>
                </a:cubicBezTo>
                <a:cubicBezTo>
                  <a:pt x="464200" y="1398190"/>
                  <a:pt x="464200" y="1401762"/>
                  <a:pt x="468011" y="1401762"/>
                </a:cubicBezTo>
                <a:cubicBezTo>
                  <a:pt x="468011" y="1401762"/>
                  <a:pt x="468011" y="1401762"/>
                  <a:pt x="460390" y="1394619"/>
                </a:cubicBezTo>
                <a:cubicBezTo>
                  <a:pt x="468011" y="1394619"/>
                  <a:pt x="464200" y="1391047"/>
                  <a:pt x="464200" y="1387475"/>
                </a:cubicBezTo>
                <a:close/>
                <a:moveTo>
                  <a:pt x="163061" y="1387475"/>
                </a:moveTo>
                <a:cubicBezTo>
                  <a:pt x="166692" y="1387475"/>
                  <a:pt x="166692" y="1391179"/>
                  <a:pt x="163061" y="1394883"/>
                </a:cubicBezTo>
                <a:cubicBezTo>
                  <a:pt x="163061" y="1394883"/>
                  <a:pt x="163061" y="1394883"/>
                  <a:pt x="152176" y="1391179"/>
                </a:cubicBezTo>
                <a:cubicBezTo>
                  <a:pt x="155806" y="1394883"/>
                  <a:pt x="152176" y="1398587"/>
                  <a:pt x="155806" y="1398587"/>
                </a:cubicBezTo>
                <a:cubicBezTo>
                  <a:pt x="141290" y="1394883"/>
                  <a:pt x="159436" y="1394883"/>
                  <a:pt x="148549" y="1391179"/>
                </a:cubicBezTo>
                <a:cubicBezTo>
                  <a:pt x="155806" y="1387475"/>
                  <a:pt x="166692" y="1394883"/>
                  <a:pt x="163061" y="1387475"/>
                </a:cubicBezTo>
                <a:close/>
                <a:moveTo>
                  <a:pt x="0" y="1387475"/>
                </a:moveTo>
                <a:cubicBezTo>
                  <a:pt x="7413" y="1391179"/>
                  <a:pt x="12968" y="1391179"/>
                  <a:pt x="18059" y="1391642"/>
                </a:cubicBezTo>
                <a:lnTo>
                  <a:pt x="23939" y="1394313"/>
                </a:lnTo>
                <a:close/>
                <a:moveTo>
                  <a:pt x="1569246" y="1384300"/>
                </a:moveTo>
                <a:cubicBezTo>
                  <a:pt x="1569246" y="1384300"/>
                  <a:pt x="1569246" y="1384300"/>
                  <a:pt x="1581152" y="1384300"/>
                </a:cubicBezTo>
                <a:cubicBezTo>
                  <a:pt x="1581152" y="1384300"/>
                  <a:pt x="1581152" y="1384300"/>
                  <a:pt x="1573214" y="1390650"/>
                </a:cubicBezTo>
                <a:cubicBezTo>
                  <a:pt x="1565277" y="1390650"/>
                  <a:pt x="1569246" y="1387475"/>
                  <a:pt x="1569246" y="1384300"/>
                </a:cubicBezTo>
                <a:close/>
                <a:moveTo>
                  <a:pt x="527066" y="1384300"/>
                </a:moveTo>
                <a:cubicBezTo>
                  <a:pt x="523574" y="1388004"/>
                  <a:pt x="520081" y="1391708"/>
                  <a:pt x="513097" y="1395412"/>
                </a:cubicBezTo>
                <a:cubicBezTo>
                  <a:pt x="509604" y="1388004"/>
                  <a:pt x="523574" y="1388004"/>
                  <a:pt x="527066" y="1384300"/>
                </a:cubicBezTo>
                <a:close/>
                <a:moveTo>
                  <a:pt x="493728" y="1384300"/>
                </a:moveTo>
                <a:cubicBezTo>
                  <a:pt x="497698" y="1391708"/>
                  <a:pt x="509604" y="1384300"/>
                  <a:pt x="509604" y="1391708"/>
                </a:cubicBezTo>
                <a:cubicBezTo>
                  <a:pt x="501666" y="1384300"/>
                  <a:pt x="505635" y="1395412"/>
                  <a:pt x="497698" y="1395412"/>
                </a:cubicBezTo>
                <a:cubicBezTo>
                  <a:pt x="497698" y="1391708"/>
                  <a:pt x="501666" y="1384300"/>
                  <a:pt x="493728" y="1388004"/>
                </a:cubicBezTo>
                <a:close/>
                <a:moveTo>
                  <a:pt x="1370508" y="1377738"/>
                </a:moveTo>
                <a:lnTo>
                  <a:pt x="1368054" y="1380067"/>
                </a:lnTo>
                <a:lnTo>
                  <a:pt x="1365086" y="1378336"/>
                </a:lnTo>
                <a:lnTo>
                  <a:pt x="1368814" y="1377925"/>
                </a:lnTo>
                <a:close/>
                <a:moveTo>
                  <a:pt x="554053" y="1376362"/>
                </a:moveTo>
                <a:cubicBezTo>
                  <a:pt x="554053" y="1376362"/>
                  <a:pt x="554053" y="1376362"/>
                  <a:pt x="554053" y="1384299"/>
                </a:cubicBezTo>
                <a:cubicBezTo>
                  <a:pt x="554053" y="1384299"/>
                  <a:pt x="554053" y="1384299"/>
                  <a:pt x="550084" y="1380331"/>
                </a:cubicBezTo>
                <a:cubicBezTo>
                  <a:pt x="550084" y="1380331"/>
                  <a:pt x="546115" y="1380331"/>
                  <a:pt x="554053" y="1376362"/>
                </a:cubicBezTo>
                <a:close/>
                <a:moveTo>
                  <a:pt x="1811335" y="1375569"/>
                </a:moveTo>
                <a:cubicBezTo>
                  <a:pt x="1822447" y="1371600"/>
                  <a:pt x="1811335" y="1379538"/>
                  <a:pt x="1815039" y="1383506"/>
                </a:cubicBezTo>
                <a:cubicBezTo>
                  <a:pt x="1800223" y="1387475"/>
                  <a:pt x="1815039" y="1379538"/>
                  <a:pt x="1811335" y="1375569"/>
                </a:cubicBezTo>
                <a:close/>
                <a:moveTo>
                  <a:pt x="1360116" y="1375437"/>
                </a:moveTo>
                <a:lnTo>
                  <a:pt x="1365086" y="1378336"/>
                </a:lnTo>
                <a:lnTo>
                  <a:pt x="1349375" y="1380067"/>
                </a:lnTo>
                <a:cubicBezTo>
                  <a:pt x="1353110" y="1380067"/>
                  <a:pt x="1349375" y="1380067"/>
                  <a:pt x="1349375" y="1376363"/>
                </a:cubicBezTo>
                <a:cubicBezTo>
                  <a:pt x="1353110" y="1374510"/>
                  <a:pt x="1356847" y="1374510"/>
                  <a:pt x="1360116" y="1375437"/>
                </a:cubicBezTo>
                <a:close/>
                <a:moveTo>
                  <a:pt x="1915252" y="1373745"/>
                </a:moveTo>
                <a:lnTo>
                  <a:pt x="1914126" y="1375072"/>
                </a:lnTo>
                <a:cubicBezTo>
                  <a:pt x="1911348" y="1376858"/>
                  <a:pt x="1907643" y="1377751"/>
                  <a:pt x="1900235" y="1379537"/>
                </a:cubicBezTo>
                <a:cubicBezTo>
                  <a:pt x="1900235" y="1379537"/>
                  <a:pt x="1900235" y="1379537"/>
                  <a:pt x="1902550" y="1378644"/>
                </a:cubicBezTo>
                <a:close/>
                <a:moveTo>
                  <a:pt x="1501774" y="1372290"/>
                </a:moveTo>
                <a:cubicBezTo>
                  <a:pt x="1498071" y="1376018"/>
                  <a:pt x="1495294" y="1376949"/>
                  <a:pt x="1492978" y="1376483"/>
                </a:cubicBezTo>
                <a:lnTo>
                  <a:pt x="1491351" y="1375350"/>
                </a:lnTo>
                <a:close/>
                <a:moveTo>
                  <a:pt x="1486959" y="1372290"/>
                </a:moveTo>
                <a:lnTo>
                  <a:pt x="1491351" y="1375350"/>
                </a:lnTo>
                <a:lnTo>
                  <a:pt x="1490662" y="1375552"/>
                </a:lnTo>
                <a:lnTo>
                  <a:pt x="1481302" y="1375944"/>
                </a:lnTo>
                <a:close/>
                <a:moveTo>
                  <a:pt x="96046" y="1371600"/>
                </a:moveTo>
                <a:cubicBezTo>
                  <a:pt x="92306" y="1375410"/>
                  <a:pt x="92306" y="1379220"/>
                  <a:pt x="94176" y="1382554"/>
                </a:cubicBezTo>
                <a:lnTo>
                  <a:pt x="103338" y="1390483"/>
                </a:lnTo>
                <a:lnTo>
                  <a:pt x="17467" y="1386840"/>
                </a:lnTo>
                <a:cubicBezTo>
                  <a:pt x="24949" y="1383030"/>
                  <a:pt x="32433" y="1383030"/>
                  <a:pt x="39917" y="1383030"/>
                </a:cubicBezTo>
                <a:cubicBezTo>
                  <a:pt x="39917" y="1383030"/>
                  <a:pt x="39917" y="1383030"/>
                  <a:pt x="43662" y="1375410"/>
                </a:cubicBezTo>
                <a:cubicBezTo>
                  <a:pt x="54887" y="1375410"/>
                  <a:pt x="77337" y="1375410"/>
                  <a:pt x="96046" y="1371600"/>
                </a:cubicBezTo>
                <a:close/>
                <a:moveTo>
                  <a:pt x="1917083" y="1371587"/>
                </a:moveTo>
                <a:lnTo>
                  <a:pt x="1918756" y="1372394"/>
                </a:lnTo>
                <a:lnTo>
                  <a:pt x="1915252" y="1373745"/>
                </a:lnTo>
                <a:close/>
                <a:moveTo>
                  <a:pt x="580991" y="1369358"/>
                </a:moveTo>
                <a:lnTo>
                  <a:pt x="572114" y="1371600"/>
                </a:lnTo>
                <a:cubicBezTo>
                  <a:pt x="571171" y="1370806"/>
                  <a:pt x="572350" y="1370211"/>
                  <a:pt x="574529" y="1369814"/>
                </a:cubicBezTo>
                <a:close/>
                <a:moveTo>
                  <a:pt x="582954" y="1369219"/>
                </a:moveTo>
                <a:cubicBezTo>
                  <a:pt x="589080" y="1369219"/>
                  <a:pt x="594736" y="1370013"/>
                  <a:pt x="590965" y="1371600"/>
                </a:cubicBezTo>
                <a:lnTo>
                  <a:pt x="581849" y="1369297"/>
                </a:lnTo>
                <a:close/>
                <a:moveTo>
                  <a:pt x="581540" y="1369219"/>
                </a:moveTo>
                <a:lnTo>
                  <a:pt x="581849" y="1369297"/>
                </a:lnTo>
                <a:lnTo>
                  <a:pt x="580991" y="1369358"/>
                </a:lnTo>
                <a:close/>
                <a:moveTo>
                  <a:pt x="1642269" y="1367631"/>
                </a:moveTo>
                <a:cubicBezTo>
                  <a:pt x="1644120" y="1366838"/>
                  <a:pt x="1645972" y="1366838"/>
                  <a:pt x="1647825" y="1368425"/>
                </a:cubicBezTo>
                <a:cubicBezTo>
                  <a:pt x="1644120" y="1368425"/>
                  <a:pt x="1636714" y="1371600"/>
                  <a:pt x="1636714" y="1371600"/>
                </a:cubicBezTo>
                <a:cubicBezTo>
                  <a:pt x="1638566" y="1370013"/>
                  <a:pt x="1640417" y="1368425"/>
                  <a:pt x="1642269" y="1367631"/>
                </a:cubicBezTo>
                <a:close/>
                <a:moveTo>
                  <a:pt x="1922460" y="1365250"/>
                </a:moveTo>
                <a:lnTo>
                  <a:pt x="1917083" y="1371587"/>
                </a:lnTo>
                <a:lnTo>
                  <a:pt x="1912274" y="1369268"/>
                </a:lnTo>
                <a:cubicBezTo>
                  <a:pt x="1909495" y="1369715"/>
                  <a:pt x="1907643" y="1370608"/>
                  <a:pt x="1911348" y="1368822"/>
                </a:cubicBezTo>
                <a:cubicBezTo>
                  <a:pt x="1911348" y="1368822"/>
                  <a:pt x="1911348" y="1368822"/>
                  <a:pt x="1922460" y="1365250"/>
                </a:cubicBezTo>
                <a:close/>
                <a:moveTo>
                  <a:pt x="1587896" y="1365250"/>
                </a:moveTo>
                <a:cubicBezTo>
                  <a:pt x="1598613" y="1365250"/>
                  <a:pt x="1584325" y="1376362"/>
                  <a:pt x="1591468" y="1372658"/>
                </a:cubicBezTo>
                <a:close/>
                <a:moveTo>
                  <a:pt x="1495427" y="1365250"/>
                </a:moveTo>
                <a:lnTo>
                  <a:pt x="1498600" y="1365250"/>
                </a:lnTo>
                <a:lnTo>
                  <a:pt x="1495427" y="1371600"/>
                </a:lnTo>
                <a:close/>
                <a:moveTo>
                  <a:pt x="1397934" y="1365250"/>
                </a:moveTo>
                <a:cubicBezTo>
                  <a:pt x="1405407" y="1365250"/>
                  <a:pt x="1397934" y="1376363"/>
                  <a:pt x="1412875" y="1376363"/>
                </a:cubicBezTo>
                <a:cubicBezTo>
                  <a:pt x="1412875" y="1376363"/>
                  <a:pt x="1412875" y="1376363"/>
                  <a:pt x="1405407" y="1387475"/>
                </a:cubicBezTo>
                <a:cubicBezTo>
                  <a:pt x="1401669" y="1387475"/>
                  <a:pt x="1397934" y="1383771"/>
                  <a:pt x="1394200" y="1387475"/>
                </a:cubicBezTo>
                <a:cubicBezTo>
                  <a:pt x="1394200" y="1387475"/>
                  <a:pt x="1394200" y="1387475"/>
                  <a:pt x="1401669" y="1380067"/>
                </a:cubicBezTo>
                <a:cubicBezTo>
                  <a:pt x="1401669" y="1380067"/>
                  <a:pt x="1401669" y="1380067"/>
                  <a:pt x="1386728" y="1383771"/>
                </a:cubicBezTo>
                <a:cubicBezTo>
                  <a:pt x="1394200" y="1380067"/>
                  <a:pt x="1397934" y="1376363"/>
                  <a:pt x="1397934" y="1372658"/>
                </a:cubicBezTo>
                <a:cubicBezTo>
                  <a:pt x="1397934" y="1372658"/>
                  <a:pt x="1397934" y="1372658"/>
                  <a:pt x="1379260" y="1372658"/>
                </a:cubicBezTo>
                <a:cubicBezTo>
                  <a:pt x="1375522" y="1372658"/>
                  <a:pt x="1382994" y="1372658"/>
                  <a:pt x="1382994" y="1376363"/>
                </a:cubicBezTo>
                <a:cubicBezTo>
                  <a:pt x="1382994" y="1376363"/>
                  <a:pt x="1382994" y="1376363"/>
                  <a:pt x="1378791" y="1376826"/>
                </a:cubicBezTo>
                <a:lnTo>
                  <a:pt x="1370508" y="1377738"/>
                </a:lnTo>
                <a:lnTo>
                  <a:pt x="1378791" y="1369880"/>
                </a:lnTo>
                <a:cubicBezTo>
                  <a:pt x="1383929" y="1368028"/>
                  <a:pt x="1390463" y="1367102"/>
                  <a:pt x="1397934" y="1365250"/>
                </a:cubicBezTo>
                <a:close/>
                <a:moveTo>
                  <a:pt x="360556" y="1364563"/>
                </a:moveTo>
                <a:lnTo>
                  <a:pt x="360462" y="1364937"/>
                </a:lnTo>
                <a:lnTo>
                  <a:pt x="359879" y="1364718"/>
                </a:lnTo>
                <a:close/>
                <a:moveTo>
                  <a:pt x="1610254" y="1361122"/>
                </a:moveTo>
                <a:cubicBezTo>
                  <a:pt x="1610254" y="1361122"/>
                  <a:pt x="1610254" y="1361122"/>
                  <a:pt x="1606551" y="1368742"/>
                </a:cubicBezTo>
                <a:cubicBezTo>
                  <a:pt x="1606551" y="1368742"/>
                  <a:pt x="1606551" y="1368742"/>
                  <a:pt x="1628776" y="1361122"/>
                </a:cubicBezTo>
                <a:cubicBezTo>
                  <a:pt x="1639887" y="1361122"/>
                  <a:pt x="1628776" y="1368742"/>
                  <a:pt x="1632480" y="1368742"/>
                </a:cubicBezTo>
                <a:cubicBezTo>
                  <a:pt x="1625073" y="1364932"/>
                  <a:pt x="1613959" y="1364932"/>
                  <a:pt x="1610254" y="1376362"/>
                </a:cubicBezTo>
                <a:cubicBezTo>
                  <a:pt x="1595440" y="1376362"/>
                  <a:pt x="1613959" y="1357312"/>
                  <a:pt x="1595440" y="1368742"/>
                </a:cubicBezTo>
                <a:cubicBezTo>
                  <a:pt x="1599144" y="1364932"/>
                  <a:pt x="1602847" y="1357312"/>
                  <a:pt x="1610254" y="1361122"/>
                </a:cubicBezTo>
                <a:close/>
                <a:moveTo>
                  <a:pt x="577238" y="1360872"/>
                </a:moveTo>
                <a:lnTo>
                  <a:pt x="571743" y="1363397"/>
                </a:lnTo>
                <a:cubicBezTo>
                  <a:pt x="568024" y="1364323"/>
                  <a:pt x="565234" y="1365249"/>
                  <a:pt x="565234" y="1368954"/>
                </a:cubicBezTo>
                <a:cubicBezTo>
                  <a:pt x="565234" y="1368954"/>
                  <a:pt x="568954" y="1368954"/>
                  <a:pt x="568954" y="1368954"/>
                </a:cubicBezTo>
                <a:cubicBezTo>
                  <a:pt x="561514" y="1368954"/>
                  <a:pt x="565234" y="1372658"/>
                  <a:pt x="557795" y="1376362"/>
                </a:cubicBezTo>
                <a:cubicBezTo>
                  <a:pt x="550352" y="1376362"/>
                  <a:pt x="550352" y="1361545"/>
                  <a:pt x="561514" y="1365249"/>
                </a:cubicBezTo>
                <a:cubicBezTo>
                  <a:pt x="561514" y="1359693"/>
                  <a:pt x="568024" y="1360619"/>
                  <a:pt x="574068" y="1361082"/>
                </a:cubicBezTo>
                <a:close/>
                <a:moveTo>
                  <a:pt x="1550989" y="1360487"/>
                </a:moveTo>
                <a:cubicBezTo>
                  <a:pt x="1550989" y="1360487"/>
                  <a:pt x="1550989" y="1360487"/>
                  <a:pt x="1547134" y="1376362"/>
                </a:cubicBezTo>
                <a:cubicBezTo>
                  <a:pt x="1543276" y="1364456"/>
                  <a:pt x="1531712" y="1372393"/>
                  <a:pt x="1523999" y="1376362"/>
                </a:cubicBezTo>
                <a:cubicBezTo>
                  <a:pt x="1523999" y="1376362"/>
                  <a:pt x="1523999" y="1376362"/>
                  <a:pt x="1550989" y="1360487"/>
                </a:cubicBezTo>
                <a:close/>
                <a:moveTo>
                  <a:pt x="582550" y="1358430"/>
                </a:moveTo>
                <a:lnTo>
                  <a:pt x="581914" y="1360561"/>
                </a:lnTo>
                <a:lnTo>
                  <a:pt x="577238" y="1360872"/>
                </a:lnTo>
                <a:close/>
                <a:moveTo>
                  <a:pt x="349391" y="1349632"/>
                </a:moveTo>
                <a:cubicBezTo>
                  <a:pt x="350321" y="1352431"/>
                  <a:pt x="350321" y="1353831"/>
                  <a:pt x="349742" y="1354473"/>
                </a:cubicBezTo>
                <a:lnTo>
                  <a:pt x="349391" y="1354505"/>
                </a:lnTo>
                <a:lnTo>
                  <a:pt x="349391" y="1351032"/>
                </a:lnTo>
                <a:cubicBezTo>
                  <a:pt x="349391" y="1349632"/>
                  <a:pt x="349391" y="1349632"/>
                  <a:pt x="349391" y="1349632"/>
                </a:cubicBezTo>
                <a:close/>
                <a:moveTo>
                  <a:pt x="1799696" y="1349375"/>
                </a:moveTo>
                <a:cubicBezTo>
                  <a:pt x="1799696" y="1349375"/>
                  <a:pt x="1799696" y="1349375"/>
                  <a:pt x="1803398" y="1356783"/>
                </a:cubicBezTo>
                <a:cubicBezTo>
                  <a:pt x="1799696" y="1360487"/>
                  <a:pt x="1795990" y="1360487"/>
                  <a:pt x="1792286" y="1360487"/>
                </a:cubicBezTo>
                <a:close/>
                <a:moveTo>
                  <a:pt x="1643856" y="1349375"/>
                </a:moveTo>
                <a:cubicBezTo>
                  <a:pt x="1643856" y="1349375"/>
                  <a:pt x="1643856" y="1349375"/>
                  <a:pt x="1650999" y="1356783"/>
                </a:cubicBezTo>
                <a:cubicBezTo>
                  <a:pt x="1643856" y="1360487"/>
                  <a:pt x="1650999" y="1349375"/>
                  <a:pt x="1636714" y="1356783"/>
                </a:cubicBezTo>
                <a:cubicBezTo>
                  <a:pt x="1636714" y="1356783"/>
                  <a:pt x="1636714" y="1356783"/>
                  <a:pt x="1643856" y="1349375"/>
                </a:cubicBezTo>
                <a:close/>
                <a:moveTo>
                  <a:pt x="370975" y="1348133"/>
                </a:moveTo>
                <a:lnTo>
                  <a:pt x="373878" y="1348821"/>
                </a:lnTo>
                <a:lnTo>
                  <a:pt x="371725" y="1349632"/>
                </a:lnTo>
                <a:close/>
                <a:moveTo>
                  <a:pt x="1616671" y="1347655"/>
                </a:moveTo>
                <a:lnTo>
                  <a:pt x="1617807" y="1348413"/>
                </a:lnTo>
                <a:lnTo>
                  <a:pt x="1611576" y="1349970"/>
                </a:lnTo>
                <a:cubicBezTo>
                  <a:pt x="1609724" y="1350433"/>
                  <a:pt x="1609724" y="1350433"/>
                  <a:pt x="1609724" y="1350433"/>
                </a:cubicBezTo>
                <a:cubicBezTo>
                  <a:pt x="1611576" y="1350433"/>
                  <a:pt x="1614355" y="1348581"/>
                  <a:pt x="1616671" y="1347655"/>
                </a:cubicBezTo>
                <a:close/>
                <a:moveTo>
                  <a:pt x="1624542" y="1346729"/>
                </a:moveTo>
                <a:cubicBezTo>
                  <a:pt x="1624542" y="1346729"/>
                  <a:pt x="1631949" y="1350433"/>
                  <a:pt x="1624542" y="1350433"/>
                </a:cubicBezTo>
                <a:cubicBezTo>
                  <a:pt x="1624542" y="1350433"/>
                  <a:pt x="1617132" y="1354137"/>
                  <a:pt x="1620839" y="1350433"/>
                </a:cubicBezTo>
                <a:lnTo>
                  <a:pt x="1617807" y="1348413"/>
                </a:lnTo>
                <a:close/>
                <a:moveTo>
                  <a:pt x="1841497" y="1346200"/>
                </a:moveTo>
                <a:lnTo>
                  <a:pt x="1847847" y="1346200"/>
                </a:lnTo>
                <a:lnTo>
                  <a:pt x="1841497" y="1349375"/>
                </a:lnTo>
                <a:close/>
                <a:moveTo>
                  <a:pt x="1536020" y="1346200"/>
                </a:moveTo>
                <a:cubicBezTo>
                  <a:pt x="1539878" y="1349772"/>
                  <a:pt x="1532164" y="1353344"/>
                  <a:pt x="1539878" y="1356915"/>
                </a:cubicBezTo>
                <a:cubicBezTo>
                  <a:pt x="1532164" y="1349772"/>
                  <a:pt x="1524456" y="1360487"/>
                  <a:pt x="1524456" y="1360487"/>
                </a:cubicBezTo>
                <a:cubicBezTo>
                  <a:pt x="1532164" y="1356915"/>
                  <a:pt x="1512887" y="1349772"/>
                  <a:pt x="1536020" y="1346200"/>
                </a:cubicBezTo>
                <a:close/>
                <a:moveTo>
                  <a:pt x="1479552" y="1346200"/>
                </a:moveTo>
                <a:lnTo>
                  <a:pt x="1498600" y="1346200"/>
                </a:lnTo>
                <a:lnTo>
                  <a:pt x="1487489" y="1354137"/>
                </a:lnTo>
                <a:close/>
                <a:moveTo>
                  <a:pt x="1442508" y="1346200"/>
                </a:moveTo>
                <a:cubicBezTo>
                  <a:pt x="1442508" y="1357382"/>
                  <a:pt x="1475848" y="1346200"/>
                  <a:pt x="1472145" y="1361109"/>
                </a:cubicBezTo>
                <a:lnTo>
                  <a:pt x="1486959" y="1361109"/>
                </a:lnTo>
                <a:cubicBezTo>
                  <a:pt x="1483255" y="1364836"/>
                  <a:pt x="1486959" y="1364836"/>
                  <a:pt x="1486959" y="1364836"/>
                </a:cubicBezTo>
                <a:cubicBezTo>
                  <a:pt x="1486959" y="1364836"/>
                  <a:pt x="1486959" y="1364836"/>
                  <a:pt x="1472145" y="1368563"/>
                </a:cubicBezTo>
                <a:cubicBezTo>
                  <a:pt x="1475848" y="1372290"/>
                  <a:pt x="1483255" y="1364836"/>
                  <a:pt x="1479552" y="1376018"/>
                </a:cubicBezTo>
                <a:lnTo>
                  <a:pt x="1481302" y="1375944"/>
                </a:lnTo>
                <a:lnTo>
                  <a:pt x="1478394" y="1377823"/>
                </a:lnTo>
                <a:cubicBezTo>
                  <a:pt x="1476309" y="1383239"/>
                  <a:pt x="1488810" y="1388131"/>
                  <a:pt x="1472145" y="1390926"/>
                </a:cubicBezTo>
                <a:cubicBezTo>
                  <a:pt x="1472145" y="1402108"/>
                  <a:pt x="1486959" y="1390926"/>
                  <a:pt x="1490662" y="1398381"/>
                </a:cubicBezTo>
                <a:cubicBezTo>
                  <a:pt x="1472145" y="1409562"/>
                  <a:pt x="1475848" y="1387199"/>
                  <a:pt x="1457326" y="1402108"/>
                </a:cubicBezTo>
                <a:cubicBezTo>
                  <a:pt x="1457326" y="1402108"/>
                  <a:pt x="1457326" y="1402108"/>
                  <a:pt x="1461029" y="1402108"/>
                </a:cubicBezTo>
                <a:cubicBezTo>
                  <a:pt x="1453622" y="1405835"/>
                  <a:pt x="1446212" y="1405835"/>
                  <a:pt x="1438805" y="1405835"/>
                </a:cubicBezTo>
                <a:cubicBezTo>
                  <a:pt x="1438805" y="1405835"/>
                  <a:pt x="1438805" y="1405835"/>
                  <a:pt x="1446212" y="1398381"/>
                </a:cubicBezTo>
                <a:cubicBezTo>
                  <a:pt x="1442508" y="1394653"/>
                  <a:pt x="1431396" y="1394653"/>
                  <a:pt x="1420283" y="1394653"/>
                </a:cubicBezTo>
                <a:cubicBezTo>
                  <a:pt x="1416583" y="1398381"/>
                  <a:pt x="1435100" y="1394653"/>
                  <a:pt x="1427693" y="1398381"/>
                </a:cubicBezTo>
                <a:cubicBezTo>
                  <a:pt x="1423990" y="1402108"/>
                  <a:pt x="1420283" y="1394653"/>
                  <a:pt x="1412875" y="1394653"/>
                </a:cubicBezTo>
                <a:cubicBezTo>
                  <a:pt x="1412875" y="1400244"/>
                  <a:pt x="1406625" y="1405835"/>
                  <a:pt x="1409750" y="1411426"/>
                </a:cubicBezTo>
                <a:lnTo>
                  <a:pt x="1412362" y="1413564"/>
                </a:lnTo>
                <a:lnTo>
                  <a:pt x="1405931" y="1417016"/>
                </a:lnTo>
                <a:cubicBezTo>
                  <a:pt x="1406396" y="1418880"/>
                  <a:pt x="1409171" y="1420744"/>
                  <a:pt x="1412875" y="1420744"/>
                </a:cubicBezTo>
                <a:cubicBezTo>
                  <a:pt x="1409171" y="1424471"/>
                  <a:pt x="1405467" y="1420744"/>
                  <a:pt x="1401764" y="1420744"/>
                </a:cubicBezTo>
                <a:cubicBezTo>
                  <a:pt x="1401764" y="1417016"/>
                  <a:pt x="1405467" y="1417016"/>
                  <a:pt x="1409171" y="1413289"/>
                </a:cubicBezTo>
                <a:lnTo>
                  <a:pt x="1392005" y="1411719"/>
                </a:lnTo>
                <a:lnTo>
                  <a:pt x="1396670" y="1406301"/>
                </a:lnTo>
                <a:cubicBezTo>
                  <a:pt x="1398985" y="1403971"/>
                  <a:pt x="1401764" y="1402108"/>
                  <a:pt x="1405467" y="1402108"/>
                </a:cubicBezTo>
                <a:cubicBezTo>
                  <a:pt x="1409171" y="1394653"/>
                  <a:pt x="1405467" y="1394653"/>
                  <a:pt x="1401764" y="1390926"/>
                </a:cubicBezTo>
                <a:cubicBezTo>
                  <a:pt x="1401764" y="1390926"/>
                  <a:pt x="1401764" y="1390926"/>
                  <a:pt x="1420283" y="1383472"/>
                </a:cubicBezTo>
                <a:cubicBezTo>
                  <a:pt x="1420283" y="1383472"/>
                  <a:pt x="1420283" y="1383472"/>
                  <a:pt x="1416583" y="1379745"/>
                </a:cubicBezTo>
                <a:cubicBezTo>
                  <a:pt x="1420283" y="1372290"/>
                  <a:pt x="1438805" y="1361109"/>
                  <a:pt x="1449919" y="1353654"/>
                </a:cubicBezTo>
                <a:cubicBezTo>
                  <a:pt x="1449919" y="1353654"/>
                  <a:pt x="1449919" y="1353654"/>
                  <a:pt x="1442508" y="1346200"/>
                </a:cubicBezTo>
                <a:close/>
                <a:moveTo>
                  <a:pt x="731856" y="1343025"/>
                </a:moveTo>
                <a:lnTo>
                  <a:pt x="725505" y="1349375"/>
                </a:lnTo>
                <a:lnTo>
                  <a:pt x="720743" y="1346200"/>
                </a:lnTo>
                <a:close/>
                <a:moveTo>
                  <a:pt x="330748" y="1343025"/>
                </a:moveTo>
                <a:cubicBezTo>
                  <a:pt x="330748" y="1346729"/>
                  <a:pt x="334449" y="1343025"/>
                  <a:pt x="338153" y="1343025"/>
                </a:cubicBezTo>
                <a:cubicBezTo>
                  <a:pt x="338153" y="1346729"/>
                  <a:pt x="334449" y="1354137"/>
                  <a:pt x="334449" y="1354137"/>
                </a:cubicBezTo>
                <a:cubicBezTo>
                  <a:pt x="315929" y="1354137"/>
                  <a:pt x="338153" y="1346729"/>
                  <a:pt x="330748" y="1343025"/>
                </a:cubicBezTo>
                <a:close/>
                <a:moveTo>
                  <a:pt x="2108014" y="1340804"/>
                </a:moveTo>
                <a:lnTo>
                  <a:pt x="2106759" y="1342073"/>
                </a:lnTo>
                <a:cubicBezTo>
                  <a:pt x="2105817" y="1343025"/>
                  <a:pt x="2105817" y="1343025"/>
                  <a:pt x="2105817" y="1343025"/>
                </a:cubicBezTo>
                <a:close/>
                <a:moveTo>
                  <a:pt x="717735" y="1339320"/>
                </a:moveTo>
                <a:cubicBezTo>
                  <a:pt x="717735" y="1346729"/>
                  <a:pt x="706576" y="1343025"/>
                  <a:pt x="699137" y="1343025"/>
                </a:cubicBezTo>
                <a:cubicBezTo>
                  <a:pt x="699137" y="1343025"/>
                  <a:pt x="699137" y="1343025"/>
                  <a:pt x="717735" y="1339320"/>
                </a:cubicBezTo>
                <a:close/>
                <a:moveTo>
                  <a:pt x="286106" y="1338434"/>
                </a:moveTo>
                <a:cubicBezTo>
                  <a:pt x="286106" y="1357097"/>
                  <a:pt x="312176" y="1334701"/>
                  <a:pt x="319620" y="1349632"/>
                </a:cubicBezTo>
                <a:cubicBezTo>
                  <a:pt x="319620" y="1349632"/>
                  <a:pt x="319620" y="1345899"/>
                  <a:pt x="319620" y="1345899"/>
                </a:cubicBezTo>
                <a:cubicBezTo>
                  <a:pt x="319620" y="1347766"/>
                  <a:pt x="322411" y="1350565"/>
                  <a:pt x="325668" y="1353365"/>
                </a:cubicBezTo>
                <a:lnTo>
                  <a:pt x="333331" y="1359841"/>
                </a:lnTo>
                <a:lnTo>
                  <a:pt x="333109" y="1360364"/>
                </a:lnTo>
                <a:cubicBezTo>
                  <a:pt x="333573" y="1360830"/>
                  <a:pt x="334504" y="1360830"/>
                  <a:pt x="334504" y="1360830"/>
                </a:cubicBezTo>
                <a:lnTo>
                  <a:pt x="333331" y="1359841"/>
                </a:lnTo>
                <a:lnTo>
                  <a:pt x="334504" y="1357097"/>
                </a:lnTo>
                <a:cubicBezTo>
                  <a:pt x="338228" y="1360830"/>
                  <a:pt x="341947" y="1364563"/>
                  <a:pt x="345673" y="1360830"/>
                </a:cubicBezTo>
                <a:cubicBezTo>
                  <a:pt x="345673" y="1360830"/>
                  <a:pt x="341947" y="1357097"/>
                  <a:pt x="338228" y="1357097"/>
                </a:cubicBezTo>
                <a:cubicBezTo>
                  <a:pt x="340085" y="1353365"/>
                  <a:pt x="343808" y="1354298"/>
                  <a:pt x="346604" y="1354764"/>
                </a:cubicBezTo>
                <a:lnTo>
                  <a:pt x="349391" y="1354505"/>
                </a:lnTo>
                <a:lnTo>
                  <a:pt x="349391" y="1360830"/>
                </a:lnTo>
                <a:lnTo>
                  <a:pt x="359879" y="1364718"/>
                </a:lnTo>
                <a:lnTo>
                  <a:pt x="350321" y="1366896"/>
                </a:lnTo>
                <a:cubicBezTo>
                  <a:pt x="346604" y="1367362"/>
                  <a:pt x="343808" y="1368296"/>
                  <a:pt x="345673" y="1372028"/>
                </a:cubicBezTo>
                <a:cubicBezTo>
                  <a:pt x="345673" y="1372028"/>
                  <a:pt x="345673" y="1372028"/>
                  <a:pt x="323338" y="1368296"/>
                </a:cubicBezTo>
                <a:cubicBezTo>
                  <a:pt x="323338" y="1368296"/>
                  <a:pt x="323338" y="1368296"/>
                  <a:pt x="324737" y="1369229"/>
                </a:cubicBezTo>
                <a:lnTo>
                  <a:pt x="331542" y="1373778"/>
                </a:lnTo>
                <a:lnTo>
                  <a:pt x="324737" y="1376694"/>
                </a:lnTo>
                <a:cubicBezTo>
                  <a:pt x="319620" y="1379494"/>
                  <a:pt x="314036" y="1383227"/>
                  <a:pt x="312176" y="1383227"/>
                </a:cubicBezTo>
                <a:cubicBezTo>
                  <a:pt x="319620" y="1390692"/>
                  <a:pt x="323338" y="1379494"/>
                  <a:pt x="330785" y="1383227"/>
                </a:cubicBezTo>
                <a:cubicBezTo>
                  <a:pt x="330785" y="1383227"/>
                  <a:pt x="330785" y="1383227"/>
                  <a:pt x="330785" y="1390692"/>
                </a:cubicBezTo>
                <a:cubicBezTo>
                  <a:pt x="330785" y="1390692"/>
                  <a:pt x="330785" y="1390692"/>
                  <a:pt x="315894" y="1394425"/>
                </a:cubicBezTo>
                <a:cubicBezTo>
                  <a:pt x="315894" y="1394425"/>
                  <a:pt x="315894" y="1394425"/>
                  <a:pt x="315894" y="1390692"/>
                </a:cubicBezTo>
                <a:cubicBezTo>
                  <a:pt x="304732" y="1390692"/>
                  <a:pt x="286106" y="1390692"/>
                  <a:pt x="289826" y="1398158"/>
                </a:cubicBezTo>
                <a:cubicBezTo>
                  <a:pt x="282384" y="1390692"/>
                  <a:pt x="289826" y="1386960"/>
                  <a:pt x="282384" y="1379494"/>
                </a:cubicBezTo>
                <a:cubicBezTo>
                  <a:pt x="260054" y="1379494"/>
                  <a:pt x="286106" y="1390692"/>
                  <a:pt x="263775" y="1394425"/>
                </a:cubicBezTo>
                <a:cubicBezTo>
                  <a:pt x="263775" y="1394425"/>
                  <a:pt x="263775" y="1394425"/>
                  <a:pt x="265634" y="1395358"/>
                </a:cubicBezTo>
                <a:lnTo>
                  <a:pt x="271218" y="1398158"/>
                </a:lnTo>
                <a:lnTo>
                  <a:pt x="271218" y="1401891"/>
                </a:lnTo>
                <a:cubicBezTo>
                  <a:pt x="267497" y="1401891"/>
                  <a:pt x="263775" y="1398158"/>
                  <a:pt x="260054" y="1401891"/>
                </a:cubicBezTo>
                <a:cubicBezTo>
                  <a:pt x="263775" y="1401891"/>
                  <a:pt x="256332" y="1405623"/>
                  <a:pt x="252611" y="1409356"/>
                </a:cubicBezTo>
                <a:cubicBezTo>
                  <a:pt x="252611" y="1409356"/>
                  <a:pt x="252611" y="1409356"/>
                  <a:pt x="256332" y="1409356"/>
                </a:cubicBezTo>
                <a:cubicBezTo>
                  <a:pt x="256332" y="1409356"/>
                  <a:pt x="256332" y="1409356"/>
                  <a:pt x="252611" y="1420554"/>
                </a:cubicBezTo>
                <a:cubicBezTo>
                  <a:pt x="267497" y="1428020"/>
                  <a:pt x="260054" y="1409356"/>
                  <a:pt x="267497" y="1416822"/>
                </a:cubicBezTo>
                <a:cubicBezTo>
                  <a:pt x="271218" y="1416822"/>
                  <a:pt x="278661" y="1420554"/>
                  <a:pt x="282384" y="1416822"/>
                </a:cubicBezTo>
                <a:cubicBezTo>
                  <a:pt x="289826" y="1414955"/>
                  <a:pt x="291689" y="1418688"/>
                  <a:pt x="292154" y="1421954"/>
                </a:cubicBezTo>
                <a:lnTo>
                  <a:pt x="292262" y="1424287"/>
                </a:lnTo>
                <a:lnTo>
                  <a:pt x="282384" y="1424287"/>
                </a:lnTo>
                <a:cubicBezTo>
                  <a:pt x="274939" y="1431753"/>
                  <a:pt x="293548" y="1428020"/>
                  <a:pt x="278661" y="1431753"/>
                </a:cubicBezTo>
                <a:cubicBezTo>
                  <a:pt x="289826" y="1439218"/>
                  <a:pt x="289826" y="1431753"/>
                  <a:pt x="301007" y="1431753"/>
                </a:cubicBezTo>
                <a:cubicBezTo>
                  <a:pt x="312176" y="1431753"/>
                  <a:pt x="319620" y="1439218"/>
                  <a:pt x="330785" y="1439218"/>
                </a:cubicBezTo>
                <a:cubicBezTo>
                  <a:pt x="330785" y="1439218"/>
                  <a:pt x="330785" y="1439218"/>
                  <a:pt x="329386" y="1439685"/>
                </a:cubicBezTo>
                <a:lnTo>
                  <a:pt x="320236" y="1442743"/>
                </a:lnTo>
                <a:lnTo>
                  <a:pt x="309380" y="1442018"/>
                </a:lnTo>
                <a:cubicBezTo>
                  <a:pt x="304732" y="1442018"/>
                  <a:pt x="301007" y="1441084"/>
                  <a:pt x="301007" y="1435485"/>
                </a:cubicBezTo>
                <a:cubicBezTo>
                  <a:pt x="297289" y="1439218"/>
                  <a:pt x="289826" y="1442951"/>
                  <a:pt x="286106" y="1446684"/>
                </a:cubicBezTo>
                <a:cubicBezTo>
                  <a:pt x="286106" y="1446684"/>
                  <a:pt x="286106" y="1446684"/>
                  <a:pt x="293548" y="1450416"/>
                </a:cubicBezTo>
                <a:cubicBezTo>
                  <a:pt x="293548" y="1450416"/>
                  <a:pt x="293548" y="1450416"/>
                  <a:pt x="292154" y="1450883"/>
                </a:cubicBezTo>
                <a:lnTo>
                  <a:pt x="284616" y="1453403"/>
                </a:lnTo>
                <a:lnTo>
                  <a:pt x="278661" y="1450416"/>
                </a:lnTo>
                <a:cubicBezTo>
                  <a:pt x="278661" y="1450416"/>
                  <a:pt x="278661" y="1450416"/>
                  <a:pt x="282384" y="1442951"/>
                </a:cubicBezTo>
                <a:cubicBezTo>
                  <a:pt x="282384" y="1442951"/>
                  <a:pt x="282384" y="1442951"/>
                  <a:pt x="252611" y="1442951"/>
                </a:cubicBezTo>
                <a:cubicBezTo>
                  <a:pt x="252611" y="1442951"/>
                  <a:pt x="252611" y="1442951"/>
                  <a:pt x="252611" y="1435485"/>
                </a:cubicBezTo>
                <a:cubicBezTo>
                  <a:pt x="245168" y="1428020"/>
                  <a:pt x="234000" y="1439218"/>
                  <a:pt x="226556" y="1439218"/>
                </a:cubicBezTo>
                <a:cubicBezTo>
                  <a:pt x="234000" y="1439218"/>
                  <a:pt x="237725" y="1431753"/>
                  <a:pt x="230279" y="1428020"/>
                </a:cubicBezTo>
                <a:cubicBezTo>
                  <a:pt x="230279" y="1428020"/>
                  <a:pt x="222834" y="1428020"/>
                  <a:pt x="226556" y="1431753"/>
                </a:cubicBezTo>
                <a:cubicBezTo>
                  <a:pt x="204226" y="1431753"/>
                  <a:pt x="215391" y="1413089"/>
                  <a:pt x="211669" y="1409356"/>
                </a:cubicBezTo>
                <a:cubicBezTo>
                  <a:pt x="215391" y="1398158"/>
                  <a:pt x="226556" y="1413089"/>
                  <a:pt x="230279" y="1405623"/>
                </a:cubicBezTo>
                <a:cubicBezTo>
                  <a:pt x="230279" y="1405623"/>
                  <a:pt x="234000" y="1398158"/>
                  <a:pt x="230279" y="1401891"/>
                </a:cubicBezTo>
                <a:cubicBezTo>
                  <a:pt x="230279" y="1401891"/>
                  <a:pt x="230279" y="1401891"/>
                  <a:pt x="241446" y="1401891"/>
                </a:cubicBezTo>
                <a:cubicBezTo>
                  <a:pt x="237725" y="1398158"/>
                  <a:pt x="215391" y="1386960"/>
                  <a:pt x="215391" y="1401891"/>
                </a:cubicBezTo>
                <a:cubicBezTo>
                  <a:pt x="204226" y="1398158"/>
                  <a:pt x="207947" y="1383227"/>
                  <a:pt x="196783" y="1379494"/>
                </a:cubicBezTo>
                <a:cubicBezTo>
                  <a:pt x="196783" y="1379494"/>
                  <a:pt x="207947" y="1383227"/>
                  <a:pt x="207947" y="1375761"/>
                </a:cubicBezTo>
                <a:cubicBezTo>
                  <a:pt x="189341" y="1375761"/>
                  <a:pt x="178173" y="1375761"/>
                  <a:pt x="159564" y="1379494"/>
                </a:cubicBezTo>
                <a:cubicBezTo>
                  <a:pt x="148399" y="1375761"/>
                  <a:pt x="167008" y="1368296"/>
                  <a:pt x="152120" y="1368296"/>
                </a:cubicBezTo>
                <a:cubicBezTo>
                  <a:pt x="144677" y="1372028"/>
                  <a:pt x="126070" y="1368296"/>
                  <a:pt x="114902" y="1375761"/>
                </a:cubicBezTo>
                <a:lnTo>
                  <a:pt x="114902" y="1379390"/>
                </a:lnTo>
                <a:lnTo>
                  <a:pt x="118030" y="1383030"/>
                </a:lnTo>
                <a:cubicBezTo>
                  <a:pt x="119435" y="1383983"/>
                  <a:pt x="120371" y="1384935"/>
                  <a:pt x="118497" y="1386840"/>
                </a:cubicBezTo>
                <a:cubicBezTo>
                  <a:pt x="118497" y="1383030"/>
                  <a:pt x="111016" y="1386840"/>
                  <a:pt x="107272" y="1390650"/>
                </a:cubicBezTo>
                <a:lnTo>
                  <a:pt x="103682" y="1390498"/>
                </a:lnTo>
                <a:lnTo>
                  <a:pt x="104936" y="1389221"/>
                </a:lnTo>
                <a:lnTo>
                  <a:pt x="114595" y="1379384"/>
                </a:lnTo>
                <a:lnTo>
                  <a:pt x="101878" y="1374828"/>
                </a:lnTo>
                <a:cubicBezTo>
                  <a:pt x="100015" y="1372028"/>
                  <a:pt x="100015" y="1368296"/>
                  <a:pt x="100015" y="1364563"/>
                </a:cubicBezTo>
                <a:cubicBezTo>
                  <a:pt x="103736" y="1360830"/>
                  <a:pt x="107458" y="1372028"/>
                  <a:pt x="111180" y="1368296"/>
                </a:cubicBezTo>
                <a:cubicBezTo>
                  <a:pt x="107458" y="1364563"/>
                  <a:pt x="107458" y="1353365"/>
                  <a:pt x="100015" y="1353365"/>
                </a:cubicBezTo>
                <a:cubicBezTo>
                  <a:pt x="118623" y="1353365"/>
                  <a:pt x="111180" y="1372028"/>
                  <a:pt x="126070" y="1368296"/>
                </a:cubicBezTo>
                <a:cubicBezTo>
                  <a:pt x="133513" y="1360830"/>
                  <a:pt x="159564" y="1360830"/>
                  <a:pt x="178173" y="1357097"/>
                </a:cubicBezTo>
                <a:cubicBezTo>
                  <a:pt x="193062" y="1357097"/>
                  <a:pt x="189341" y="1357097"/>
                  <a:pt x="196783" y="1364563"/>
                </a:cubicBezTo>
                <a:cubicBezTo>
                  <a:pt x="222834" y="1345899"/>
                  <a:pt x="260054" y="1360830"/>
                  <a:pt x="286106" y="1338434"/>
                </a:cubicBezTo>
                <a:close/>
                <a:moveTo>
                  <a:pt x="1025538" y="1338262"/>
                </a:moveTo>
                <a:lnTo>
                  <a:pt x="1036651" y="1343025"/>
                </a:lnTo>
                <a:lnTo>
                  <a:pt x="1030301" y="1346200"/>
                </a:lnTo>
                <a:close/>
                <a:moveTo>
                  <a:pt x="21698" y="1338262"/>
                </a:moveTo>
                <a:cubicBezTo>
                  <a:pt x="47627" y="1338262"/>
                  <a:pt x="17993" y="1360884"/>
                  <a:pt x="36515" y="1360884"/>
                </a:cubicBezTo>
                <a:cubicBezTo>
                  <a:pt x="29108" y="1357113"/>
                  <a:pt x="32812" y="1360884"/>
                  <a:pt x="29108" y="1364654"/>
                </a:cubicBezTo>
                <a:cubicBezTo>
                  <a:pt x="32812" y="1349573"/>
                  <a:pt x="3179" y="1368424"/>
                  <a:pt x="6882" y="1349573"/>
                </a:cubicBezTo>
                <a:close/>
                <a:moveTo>
                  <a:pt x="162060" y="1338233"/>
                </a:moveTo>
                <a:lnTo>
                  <a:pt x="163328" y="1338897"/>
                </a:lnTo>
                <a:cubicBezTo>
                  <a:pt x="152404" y="1338897"/>
                  <a:pt x="152404" y="1338897"/>
                  <a:pt x="152404" y="1338897"/>
                </a:cubicBezTo>
                <a:close/>
                <a:moveTo>
                  <a:pt x="93030" y="1334798"/>
                </a:moveTo>
                <a:cubicBezTo>
                  <a:pt x="107954" y="1338551"/>
                  <a:pt x="89299" y="1346055"/>
                  <a:pt x="104224" y="1349808"/>
                </a:cubicBezTo>
                <a:cubicBezTo>
                  <a:pt x="104224" y="1349808"/>
                  <a:pt x="104224" y="1349808"/>
                  <a:pt x="85569" y="1346055"/>
                </a:cubicBezTo>
                <a:lnTo>
                  <a:pt x="85569" y="1342303"/>
                </a:lnTo>
                <a:cubicBezTo>
                  <a:pt x="89299" y="1342303"/>
                  <a:pt x="93030" y="1342303"/>
                  <a:pt x="96763" y="1342303"/>
                </a:cubicBezTo>
                <a:cubicBezTo>
                  <a:pt x="96763" y="1342303"/>
                  <a:pt x="96763" y="1338551"/>
                  <a:pt x="93030" y="1334798"/>
                </a:cubicBezTo>
                <a:close/>
                <a:moveTo>
                  <a:pt x="364281" y="1334701"/>
                </a:moveTo>
                <a:cubicBezTo>
                  <a:pt x="362420" y="1338434"/>
                  <a:pt x="365208" y="1340300"/>
                  <a:pt x="367999" y="1342166"/>
                </a:cubicBezTo>
                <a:lnTo>
                  <a:pt x="370975" y="1348133"/>
                </a:lnTo>
                <a:lnTo>
                  <a:pt x="368932" y="1347649"/>
                </a:lnTo>
                <a:cubicBezTo>
                  <a:pt x="366138" y="1347999"/>
                  <a:pt x="363351" y="1349632"/>
                  <a:pt x="360556" y="1353365"/>
                </a:cubicBezTo>
                <a:cubicBezTo>
                  <a:pt x="360556" y="1349632"/>
                  <a:pt x="353114" y="1345899"/>
                  <a:pt x="356833" y="1338434"/>
                </a:cubicBezTo>
                <a:cubicBezTo>
                  <a:pt x="360556" y="1342166"/>
                  <a:pt x="364281" y="1338434"/>
                  <a:pt x="364281" y="1334701"/>
                </a:cubicBezTo>
                <a:close/>
                <a:moveTo>
                  <a:pt x="1021382" y="1332814"/>
                </a:moveTo>
                <a:cubicBezTo>
                  <a:pt x="1022660" y="1332522"/>
                  <a:pt x="1024054" y="1332990"/>
                  <a:pt x="1025913" y="1334861"/>
                </a:cubicBezTo>
                <a:lnTo>
                  <a:pt x="1019780" y="1333865"/>
                </a:lnTo>
                <a:close/>
                <a:moveTo>
                  <a:pt x="896270" y="1331912"/>
                </a:moveTo>
                <a:lnTo>
                  <a:pt x="902834" y="1335180"/>
                </a:lnTo>
                <a:lnTo>
                  <a:pt x="902314" y="1335153"/>
                </a:lnTo>
                <a:cubicBezTo>
                  <a:pt x="899059" y="1335616"/>
                  <a:pt x="896270" y="1335616"/>
                  <a:pt x="896270" y="1331912"/>
                </a:cubicBezTo>
                <a:close/>
                <a:moveTo>
                  <a:pt x="739793" y="1331912"/>
                </a:moveTo>
                <a:cubicBezTo>
                  <a:pt x="739793" y="1331912"/>
                  <a:pt x="739793" y="1331912"/>
                  <a:pt x="754081" y="1331912"/>
                </a:cubicBezTo>
                <a:cubicBezTo>
                  <a:pt x="750509" y="1335087"/>
                  <a:pt x="746937" y="1338262"/>
                  <a:pt x="743365" y="1338262"/>
                </a:cubicBezTo>
                <a:cubicBezTo>
                  <a:pt x="739793" y="1338262"/>
                  <a:pt x="739793" y="1331912"/>
                  <a:pt x="739793" y="1331912"/>
                </a:cubicBezTo>
                <a:close/>
                <a:moveTo>
                  <a:pt x="624746" y="1331912"/>
                </a:moveTo>
                <a:cubicBezTo>
                  <a:pt x="624746" y="1331912"/>
                  <a:pt x="627536" y="1333764"/>
                  <a:pt x="630791" y="1336542"/>
                </a:cubicBezTo>
                <a:lnTo>
                  <a:pt x="631587" y="1337461"/>
                </a:lnTo>
                <a:lnTo>
                  <a:pt x="631372" y="1337410"/>
                </a:lnTo>
                <a:cubicBezTo>
                  <a:pt x="628233" y="1336311"/>
                  <a:pt x="625676" y="1334690"/>
                  <a:pt x="624746" y="1331912"/>
                </a:cubicBezTo>
                <a:close/>
                <a:moveTo>
                  <a:pt x="44531" y="1331046"/>
                </a:moveTo>
                <a:cubicBezTo>
                  <a:pt x="51994" y="1338551"/>
                  <a:pt x="51994" y="1346055"/>
                  <a:pt x="55725" y="1346055"/>
                </a:cubicBezTo>
                <a:cubicBezTo>
                  <a:pt x="44531" y="1349808"/>
                  <a:pt x="44531" y="1338551"/>
                  <a:pt x="33342" y="1338551"/>
                </a:cubicBezTo>
                <a:cubicBezTo>
                  <a:pt x="33342" y="1334798"/>
                  <a:pt x="37070" y="1331046"/>
                  <a:pt x="44531" y="1331046"/>
                </a:cubicBezTo>
                <a:close/>
                <a:moveTo>
                  <a:pt x="183701" y="1330265"/>
                </a:moveTo>
                <a:cubicBezTo>
                  <a:pt x="186773" y="1330801"/>
                  <a:pt x="189732" y="1333182"/>
                  <a:pt x="192465" y="1338897"/>
                </a:cubicBezTo>
                <a:cubicBezTo>
                  <a:pt x="192465" y="1338897"/>
                  <a:pt x="192465" y="1338897"/>
                  <a:pt x="199747" y="1335087"/>
                </a:cubicBezTo>
                <a:cubicBezTo>
                  <a:pt x="196108" y="1342707"/>
                  <a:pt x="214317" y="1331277"/>
                  <a:pt x="210674" y="1342707"/>
                </a:cubicBezTo>
                <a:cubicBezTo>
                  <a:pt x="207031" y="1342707"/>
                  <a:pt x="207031" y="1338897"/>
                  <a:pt x="199747" y="1338897"/>
                </a:cubicBezTo>
                <a:cubicBezTo>
                  <a:pt x="199747" y="1338897"/>
                  <a:pt x="199747" y="1338897"/>
                  <a:pt x="196108" y="1350327"/>
                </a:cubicBezTo>
                <a:cubicBezTo>
                  <a:pt x="179716" y="1353185"/>
                  <a:pt x="175619" y="1341040"/>
                  <a:pt x="165377" y="1338004"/>
                </a:cubicBezTo>
                <a:lnTo>
                  <a:pt x="162060" y="1338233"/>
                </a:lnTo>
                <a:lnTo>
                  <a:pt x="156042" y="1335087"/>
                </a:lnTo>
                <a:cubicBezTo>
                  <a:pt x="164237" y="1343660"/>
                  <a:pt x="174485" y="1328658"/>
                  <a:pt x="183701" y="1330265"/>
                </a:cubicBezTo>
                <a:close/>
                <a:moveTo>
                  <a:pt x="1836675" y="1329653"/>
                </a:moveTo>
                <a:lnTo>
                  <a:pt x="1835906" y="1332443"/>
                </a:lnTo>
                <a:cubicBezTo>
                  <a:pt x="1835441" y="1333825"/>
                  <a:pt x="1835441" y="1334747"/>
                  <a:pt x="1837302" y="1334747"/>
                </a:cubicBezTo>
                <a:cubicBezTo>
                  <a:pt x="1835441" y="1336589"/>
                  <a:pt x="1834510" y="1334747"/>
                  <a:pt x="1834975" y="1331983"/>
                </a:cubicBezTo>
                <a:close/>
                <a:moveTo>
                  <a:pt x="781068" y="1327679"/>
                </a:moveTo>
                <a:cubicBezTo>
                  <a:pt x="791784" y="1323975"/>
                  <a:pt x="788211" y="1335087"/>
                  <a:pt x="795356" y="1327679"/>
                </a:cubicBezTo>
                <a:lnTo>
                  <a:pt x="791784" y="1331383"/>
                </a:lnTo>
                <a:cubicBezTo>
                  <a:pt x="791784" y="1331383"/>
                  <a:pt x="791784" y="1331383"/>
                  <a:pt x="781068" y="1327679"/>
                </a:cubicBezTo>
                <a:close/>
                <a:moveTo>
                  <a:pt x="1837302" y="1327376"/>
                </a:moveTo>
                <a:lnTo>
                  <a:pt x="1838062" y="1327752"/>
                </a:lnTo>
                <a:lnTo>
                  <a:pt x="1836675" y="1329653"/>
                </a:lnTo>
                <a:close/>
                <a:moveTo>
                  <a:pt x="1774010" y="1327376"/>
                </a:moveTo>
                <a:cubicBezTo>
                  <a:pt x="1774010" y="1338432"/>
                  <a:pt x="1759118" y="1327376"/>
                  <a:pt x="1762844" y="1338432"/>
                </a:cubicBezTo>
                <a:cubicBezTo>
                  <a:pt x="1759118" y="1338432"/>
                  <a:pt x="1755395" y="1334747"/>
                  <a:pt x="1747949" y="1338432"/>
                </a:cubicBezTo>
                <a:cubicBezTo>
                  <a:pt x="1755395" y="1323691"/>
                  <a:pt x="1766566" y="1338432"/>
                  <a:pt x="1774010" y="1327376"/>
                </a:cubicBezTo>
                <a:close/>
                <a:moveTo>
                  <a:pt x="2301872" y="1327150"/>
                </a:moveTo>
                <a:cubicBezTo>
                  <a:pt x="2301872" y="1327150"/>
                  <a:pt x="2301872" y="1327150"/>
                  <a:pt x="2324097" y="1327150"/>
                </a:cubicBezTo>
                <a:cubicBezTo>
                  <a:pt x="2324097" y="1327150"/>
                  <a:pt x="2324097" y="1327150"/>
                  <a:pt x="2320393" y="1331119"/>
                </a:cubicBezTo>
                <a:cubicBezTo>
                  <a:pt x="2312985" y="1331119"/>
                  <a:pt x="2301872" y="1335087"/>
                  <a:pt x="2301872" y="1327150"/>
                </a:cubicBezTo>
                <a:close/>
                <a:moveTo>
                  <a:pt x="2110058" y="1325404"/>
                </a:moveTo>
                <a:cubicBezTo>
                  <a:pt x="2115242" y="1324928"/>
                  <a:pt x="2119013" y="1325880"/>
                  <a:pt x="2120898" y="1327785"/>
                </a:cubicBezTo>
                <a:lnTo>
                  <a:pt x="2113357" y="1335405"/>
                </a:lnTo>
                <a:lnTo>
                  <a:pt x="2111943" y="1334929"/>
                </a:lnTo>
                <a:cubicBezTo>
                  <a:pt x="2110530" y="1334453"/>
                  <a:pt x="2107702" y="1333500"/>
                  <a:pt x="2102046" y="1331595"/>
                </a:cubicBezTo>
                <a:lnTo>
                  <a:pt x="2102046" y="1335405"/>
                </a:lnTo>
                <a:cubicBezTo>
                  <a:pt x="2102046" y="1335405"/>
                  <a:pt x="2102046" y="1335405"/>
                  <a:pt x="2090735" y="1331595"/>
                </a:cubicBezTo>
                <a:cubicBezTo>
                  <a:pt x="2098276" y="1327785"/>
                  <a:pt x="2104874" y="1325880"/>
                  <a:pt x="2110058" y="1325404"/>
                </a:cubicBezTo>
                <a:close/>
                <a:moveTo>
                  <a:pt x="2023328" y="1323975"/>
                </a:moveTo>
                <a:cubicBezTo>
                  <a:pt x="2034501" y="1323975"/>
                  <a:pt x="2049399" y="1331232"/>
                  <a:pt x="2060573" y="1331232"/>
                </a:cubicBezTo>
                <a:cubicBezTo>
                  <a:pt x="2049399" y="1331232"/>
                  <a:pt x="2060573" y="1334861"/>
                  <a:pt x="2045675" y="1338489"/>
                </a:cubicBezTo>
                <a:cubicBezTo>
                  <a:pt x="2045675" y="1338489"/>
                  <a:pt x="2049399" y="1338489"/>
                  <a:pt x="2053124" y="1338489"/>
                </a:cubicBezTo>
                <a:cubicBezTo>
                  <a:pt x="2053124" y="1338489"/>
                  <a:pt x="2053124" y="1338489"/>
                  <a:pt x="2038226" y="1345747"/>
                </a:cubicBezTo>
                <a:cubicBezTo>
                  <a:pt x="2019603" y="1338489"/>
                  <a:pt x="2012154" y="1338489"/>
                  <a:pt x="1993531" y="1334861"/>
                </a:cubicBezTo>
                <a:cubicBezTo>
                  <a:pt x="1993531" y="1334861"/>
                  <a:pt x="1993531" y="1334861"/>
                  <a:pt x="1997256" y="1334861"/>
                </a:cubicBezTo>
                <a:cubicBezTo>
                  <a:pt x="1982358" y="1323975"/>
                  <a:pt x="1978633" y="1349375"/>
                  <a:pt x="1963735" y="1345747"/>
                </a:cubicBezTo>
                <a:cubicBezTo>
                  <a:pt x="1974909" y="1323975"/>
                  <a:pt x="2004705" y="1331232"/>
                  <a:pt x="2023328" y="1327604"/>
                </a:cubicBezTo>
                <a:cubicBezTo>
                  <a:pt x="2023328" y="1327604"/>
                  <a:pt x="2023328" y="1327604"/>
                  <a:pt x="2023328" y="1323975"/>
                </a:cubicBezTo>
                <a:close/>
                <a:moveTo>
                  <a:pt x="1424979" y="1323975"/>
                </a:moveTo>
                <a:cubicBezTo>
                  <a:pt x="1424979" y="1327727"/>
                  <a:pt x="1413670" y="1338984"/>
                  <a:pt x="1428750" y="1335232"/>
                </a:cubicBezTo>
                <a:cubicBezTo>
                  <a:pt x="1413670" y="1338984"/>
                  <a:pt x="1417440" y="1346489"/>
                  <a:pt x="1398587" y="1346489"/>
                </a:cubicBezTo>
                <a:cubicBezTo>
                  <a:pt x="1398587" y="1346489"/>
                  <a:pt x="1398587" y="1346489"/>
                  <a:pt x="1402361" y="1353993"/>
                </a:cubicBezTo>
                <a:cubicBezTo>
                  <a:pt x="1391047" y="1357746"/>
                  <a:pt x="1379737" y="1353993"/>
                  <a:pt x="1375967" y="1365250"/>
                </a:cubicBezTo>
                <a:cubicBezTo>
                  <a:pt x="1375967" y="1365250"/>
                  <a:pt x="1375967" y="1365250"/>
                  <a:pt x="1372197" y="1357746"/>
                </a:cubicBezTo>
                <a:cubicBezTo>
                  <a:pt x="1375967" y="1357746"/>
                  <a:pt x="1394818" y="1350241"/>
                  <a:pt x="1387277" y="1346489"/>
                </a:cubicBezTo>
                <a:cubicBezTo>
                  <a:pt x="1379737" y="1342736"/>
                  <a:pt x="1368428" y="1350241"/>
                  <a:pt x="1372197" y="1342736"/>
                </a:cubicBezTo>
                <a:cubicBezTo>
                  <a:pt x="1379737" y="1346489"/>
                  <a:pt x="1394818" y="1335232"/>
                  <a:pt x="1402361" y="1335232"/>
                </a:cubicBezTo>
                <a:cubicBezTo>
                  <a:pt x="1406131" y="1338984"/>
                  <a:pt x="1394818" y="1335232"/>
                  <a:pt x="1394818" y="1338984"/>
                </a:cubicBezTo>
                <a:cubicBezTo>
                  <a:pt x="1402361" y="1350241"/>
                  <a:pt x="1424979" y="1331480"/>
                  <a:pt x="1424979" y="1323975"/>
                </a:cubicBezTo>
                <a:close/>
                <a:moveTo>
                  <a:pt x="1409701" y="1323975"/>
                </a:moveTo>
                <a:cubicBezTo>
                  <a:pt x="1402294" y="1323975"/>
                  <a:pt x="1391179" y="1338263"/>
                  <a:pt x="1387476" y="1331119"/>
                </a:cubicBezTo>
                <a:cubicBezTo>
                  <a:pt x="1394884" y="1327547"/>
                  <a:pt x="1398587" y="1323975"/>
                  <a:pt x="1409701" y="1323975"/>
                </a:cubicBezTo>
                <a:close/>
                <a:moveTo>
                  <a:pt x="349391" y="1323503"/>
                </a:moveTo>
                <a:cubicBezTo>
                  <a:pt x="349391" y="1323503"/>
                  <a:pt x="349391" y="1323503"/>
                  <a:pt x="356833" y="1323503"/>
                </a:cubicBezTo>
                <a:cubicBezTo>
                  <a:pt x="353114" y="1330968"/>
                  <a:pt x="364281" y="1330968"/>
                  <a:pt x="356833" y="1338434"/>
                </a:cubicBezTo>
                <a:cubicBezTo>
                  <a:pt x="341947" y="1349632"/>
                  <a:pt x="345673" y="1323503"/>
                  <a:pt x="330785" y="1330968"/>
                </a:cubicBezTo>
                <a:cubicBezTo>
                  <a:pt x="341947" y="1316037"/>
                  <a:pt x="345673" y="1338434"/>
                  <a:pt x="353114" y="1327235"/>
                </a:cubicBezTo>
                <a:cubicBezTo>
                  <a:pt x="353114" y="1327235"/>
                  <a:pt x="349391" y="1327235"/>
                  <a:pt x="349391" y="1323503"/>
                </a:cubicBezTo>
                <a:close/>
                <a:moveTo>
                  <a:pt x="2286474" y="1323126"/>
                </a:moveTo>
                <a:lnTo>
                  <a:pt x="2283502" y="1327149"/>
                </a:lnTo>
                <a:cubicBezTo>
                  <a:pt x="2279647" y="1323577"/>
                  <a:pt x="2279647" y="1323577"/>
                  <a:pt x="2279647" y="1323577"/>
                </a:cubicBezTo>
                <a:close/>
                <a:moveTo>
                  <a:pt x="735778" y="1322848"/>
                </a:moveTo>
                <a:lnTo>
                  <a:pt x="736332" y="1324504"/>
                </a:lnTo>
                <a:lnTo>
                  <a:pt x="733600" y="1323502"/>
                </a:lnTo>
                <a:close/>
                <a:moveTo>
                  <a:pt x="1699815" y="1320800"/>
                </a:moveTo>
                <a:cubicBezTo>
                  <a:pt x="1699815" y="1320800"/>
                  <a:pt x="1699815" y="1320800"/>
                  <a:pt x="1696045" y="1328057"/>
                </a:cubicBezTo>
                <a:cubicBezTo>
                  <a:pt x="1707354" y="1331686"/>
                  <a:pt x="1714896" y="1320800"/>
                  <a:pt x="1722439" y="1331686"/>
                </a:cubicBezTo>
                <a:cubicBezTo>
                  <a:pt x="1722439" y="1331686"/>
                  <a:pt x="1722439" y="1331686"/>
                  <a:pt x="1707354" y="1338943"/>
                </a:cubicBezTo>
                <a:cubicBezTo>
                  <a:pt x="1703585" y="1338943"/>
                  <a:pt x="1714896" y="1331686"/>
                  <a:pt x="1703585" y="1331686"/>
                </a:cubicBezTo>
                <a:cubicBezTo>
                  <a:pt x="1692276" y="1335314"/>
                  <a:pt x="1673422" y="1346200"/>
                  <a:pt x="1662113" y="1346200"/>
                </a:cubicBezTo>
                <a:cubicBezTo>
                  <a:pt x="1669653" y="1328057"/>
                  <a:pt x="1688506" y="1346200"/>
                  <a:pt x="1692276" y="1328057"/>
                </a:cubicBezTo>
                <a:cubicBezTo>
                  <a:pt x="1692276" y="1328057"/>
                  <a:pt x="1692276" y="1328057"/>
                  <a:pt x="1684736" y="1328057"/>
                </a:cubicBezTo>
                <a:cubicBezTo>
                  <a:pt x="1696045" y="1331686"/>
                  <a:pt x="1688506" y="1320800"/>
                  <a:pt x="1699815" y="1320800"/>
                </a:cubicBezTo>
                <a:close/>
                <a:moveTo>
                  <a:pt x="858853" y="1320800"/>
                </a:moveTo>
                <a:cubicBezTo>
                  <a:pt x="858853" y="1323975"/>
                  <a:pt x="873140" y="1320800"/>
                  <a:pt x="865996" y="1323975"/>
                </a:cubicBezTo>
                <a:cubicBezTo>
                  <a:pt x="862424" y="1323975"/>
                  <a:pt x="862424" y="1320800"/>
                  <a:pt x="858853" y="1320800"/>
                </a:cubicBezTo>
                <a:close/>
                <a:moveTo>
                  <a:pt x="910440" y="1319918"/>
                </a:moveTo>
                <a:lnTo>
                  <a:pt x="911148" y="1320800"/>
                </a:lnTo>
                <a:lnTo>
                  <a:pt x="909754" y="1321064"/>
                </a:lnTo>
                <a:lnTo>
                  <a:pt x="910218" y="1320800"/>
                </a:lnTo>
                <a:close/>
                <a:moveTo>
                  <a:pt x="427550" y="1319770"/>
                </a:moveTo>
                <a:cubicBezTo>
                  <a:pt x="427550" y="1319770"/>
                  <a:pt x="427550" y="1319770"/>
                  <a:pt x="431275" y="1327235"/>
                </a:cubicBezTo>
                <a:cubicBezTo>
                  <a:pt x="427550" y="1327235"/>
                  <a:pt x="423826" y="1327235"/>
                  <a:pt x="420107" y="1323503"/>
                </a:cubicBezTo>
                <a:cubicBezTo>
                  <a:pt x="416382" y="1330968"/>
                  <a:pt x="401495" y="1327235"/>
                  <a:pt x="405222" y="1334701"/>
                </a:cubicBezTo>
                <a:cubicBezTo>
                  <a:pt x="416382" y="1330968"/>
                  <a:pt x="423826" y="1330968"/>
                  <a:pt x="434992" y="1334701"/>
                </a:cubicBezTo>
                <a:cubicBezTo>
                  <a:pt x="431275" y="1338434"/>
                  <a:pt x="420107" y="1338434"/>
                  <a:pt x="427550" y="1342166"/>
                </a:cubicBezTo>
                <a:cubicBezTo>
                  <a:pt x="431275" y="1357097"/>
                  <a:pt x="405222" y="1353365"/>
                  <a:pt x="405222" y="1368296"/>
                </a:cubicBezTo>
                <a:cubicBezTo>
                  <a:pt x="390330" y="1364563"/>
                  <a:pt x="371725" y="1375761"/>
                  <a:pt x="356833" y="1368296"/>
                </a:cubicBezTo>
                <a:cubicBezTo>
                  <a:pt x="356833" y="1368296"/>
                  <a:pt x="358694" y="1367362"/>
                  <a:pt x="360094" y="1366429"/>
                </a:cubicBezTo>
                <a:lnTo>
                  <a:pt x="360462" y="1364937"/>
                </a:lnTo>
                <a:lnTo>
                  <a:pt x="360556" y="1364971"/>
                </a:lnTo>
                <a:cubicBezTo>
                  <a:pt x="371725" y="1363396"/>
                  <a:pt x="382886" y="1348699"/>
                  <a:pt x="394053" y="1357097"/>
                </a:cubicBezTo>
                <a:cubicBezTo>
                  <a:pt x="388473" y="1357097"/>
                  <a:pt x="382886" y="1352431"/>
                  <a:pt x="377304" y="1349632"/>
                </a:cubicBezTo>
                <a:lnTo>
                  <a:pt x="373878" y="1348821"/>
                </a:lnTo>
                <a:lnTo>
                  <a:pt x="386611" y="1344033"/>
                </a:lnTo>
                <a:cubicBezTo>
                  <a:pt x="392191" y="1343100"/>
                  <a:pt x="397778" y="1342166"/>
                  <a:pt x="401495" y="1338434"/>
                </a:cubicBezTo>
                <a:cubicBezTo>
                  <a:pt x="401495" y="1330968"/>
                  <a:pt x="390330" y="1338434"/>
                  <a:pt x="386611" y="1330968"/>
                </a:cubicBezTo>
                <a:cubicBezTo>
                  <a:pt x="394053" y="1316037"/>
                  <a:pt x="416382" y="1330968"/>
                  <a:pt x="427550" y="1319770"/>
                </a:cubicBezTo>
                <a:close/>
                <a:moveTo>
                  <a:pt x="2052277" y="1319270"/>
                </a:moveTo>
                <a:lnTo>
                  <a:pt x="2052635" y="1320800"/>
                </a:lnTo>
                <a:cubicBezTo>
                  <a:pt x="2048931" y="1320800"/>
                  <a:pt x="2048931" y="1320800"/>
                  <a:pt x="2048931" y="1320800"/>
                </a:cubicBezTo>
                <a:close/>
                <a:moveTo>
                  <a:pt x="754930" y="1317095"/>
                </a:moveTo>
                <a:cubicBezTo>
                  <a:pt x="749351" y="1319874"/>
                  <a:pt x="746096" y="1320800"/>
                  <a:pt x="744062" y="1320684"/>
                </a:cubicBezTo>
                <a:lnTo>
                  <a:pt x="743754" y="1320452"/>
                </a:lnTo>
                <a:close/>
                <a:moveTo>
                  <a:pt x="695417" y="1317095"/>
                </a:moveTo>
                <a:cubicBezTo>
                  <a:pt x="704716" y="1318948"/>
                  <a:pt x="712155" y="1318022"/>
                  <a:pt x="718665" y="1318022"/>
                </a:cubicBezTo>
                <a:lnTo>
                  <a:pt x="733600" y="1323502"/>
                </a:lnTo>
                <a:lnTo>
                  <a:pt x="725639" y="1325893"/>
                </a:lnTo>
                <a:cubicBezTo>
                  <a:pt x="717735" y="1328208"/>
                  <a:pt x="710296" y="1331912"/>
                  <a:pt x="699137" y="1343025"/>
                </a:cubicBezTo>
                <a:cubicBezTo>
                  <a:pt x="706576" y="1350433"/>
                  <a:pt x="717735" y="1350433"/>
                  <a:pt x="714015" y="1361545"/>
                </a:cubicBezTo>
                <a:cubicBezTo>
                  <a:pt x="706576" y="1361545"/>
                  <a:pt x="706576" y="1368954"/>
                  <a:pt x="699137" y="1372658"/>
                </a:cubicBezTo>
                <a:cubicBezTo>
                  <a:pt x="699137" y="1365249"/>
                  <a:pt x="687978" y="1372658"/>
                  <a:pt x="676820" y="1368954"/>
                </a:cubicBezTo>
                <a:cubicBezTo>
                  <a:pt x="691698" y="1376362"/>
                  <a:pt x="702857" y="1380066"/>
                  <a:pt x="717735" y="1376362"/>
                </a:cubicBezTo>
                <a:cubicBezTo>
                  <a:pt x="717735" y="1372658"/>
                  <a:pt x="732613" y="1372658"/>
                  <a:pt x="732613" y="1372658"/>
                </a:cubicBezTo>
                <a:cubicBezTo>
                  <a:pt x="743772" y="1365249"/>
                  <a:pt x="728893" y="1365249"/>
                  <a:pt x="732613" y="1365249"/>
                </a:cubicBezTo>
                <a:cubicBezTo>
                  <a:pt x="740052" y="1372658"/>
                  <a:pt x="747491" y="1346729"/>
                  <a:pt x="766089" y="1357841"/>
                </a:cubicBezTo>
                <a:lnTo>
                  <a:pt x="766089" y="1361545"/>
                </a:lnTo>
                <a:cubicBezTo>
                  <a:pt x="773528" y="1361545"/>
                  <a:pt x="777247" y="1354137"/>
                  <a:pt x="773528" y="1350433"/>
                </a:cubicBezTo>
                <a:cubicBezTo>
                  <a:pt x="795845" y="1350433"/>
                  <a:pt x="788406" y="1339320"/>
                  <a:pt x="810723" y="1335616"/>
                </a:cubicBezTo>
                <a:cubicBezTo>
                  <a:pt x="810723" y="1335616"/>
                  <a:pt x="810723" y="1335616"/>
                  <a:pt x="807004" y="1331912"/>
                </a:cubicBezTo>
                <a:cubicBezTo>
                  <a:pt x="810723" y="1343025"/>
                  <a:pt x="833041" y="1328208"/>
                  <a:pt x="844197" y="1335616"/>
                </a:cubicBezTo>
                <a:cubicBezTo>
                  <a:pt x="840480" y="1331912"/>
                  <a:pt x="844197" y="1328208"/>
                  <a:pt x="847916" y="1328208"/>
                </a:cubicBezTo>
                <a:cubicBezTo>
                  <a:pt x="851636" y="1331912"/>
                  <a:pt x="840480" y="1343025"/>
                  <a:pt x="829321" y="1339320"/>
                </a:cubicBezTo>
                <a:cubicBezTo>
                  <a:pt x="833041" y="1343025"/>
                  <a:pt x="844197" y="1346729"/>
                  <a:pt x="855355" y="1343025"/>
                </a:cubicBezTo>
                <a:cubicBezTo>
                  <a:pt x="847916" y="1343025"/>
                  <a:pt x="851636" y="1354137"/>
                  <a:pt x="862794" y="1354137"/>
                </a:cubicBezTo>
                <a:cubicBezTo>
                  <a:pt x="877672" y="1350433"/>
                  <a:pt x="862794" y="1339320"/>
                  <a:pt x="877672" y="1339320"/>
                </a:cubicBezTo>
                <a:cubicBezTo>
                  <a:pt x="873953" y="1339320"/>
                  <a:pt x="870233" y="1328208"/>
                  <a:pt x="862794" y="1335616"/>
                </a:cubicBezTo>
                <a:cubicBezTo>
                  <a:pt x="866514" y="1324504"/>
                  <a:pt x="888831" y="1328208"/>
                  <a:pt x="885111" y="1320800"/>
                </a:cubicBezTo>
                <a:cubicBezTo>
                  <a:pt x="896270" y="1312465"/>
                  <a:pt x="896967" y="1320800"/>
                  <a:pt x="902895" y="1322362"/>
                </a:cubicBezTo>
                <a:lnTo>
                  <a:pt x="909754" y="1321064"/>
                </a:lnTo>
                <a:lnTo>
                  <a:pt x="903709" y="1324504"/>
                </a:lnTo>
                <a:cubicBezTo>
                  <a:pt x="896270" y="1313391"/>
                  <a:pt x="888831" y="1339320"/>
                  <a:pt x="873953" y="1331912"/>
                </a:cubicBezTo>
                <a:cubicBezTo>
                  <a:pt x="881392" y="1339320"/>
                  <a:pt x="892550" y="1350433"/>
                  <a:pt x="903709" y="1335616"/>
                </a:cubicBezTo>
                <a:lnTo>
                  <a:pt x="902834" y="1335180"/>
                </a:lnTo>
                <a:lnTo>
                  <a:pt x="911148" y="1335616"/>
                </a:lnTo>
                <a:cubicBezTo>
                  <a:pt x="911148" y="1335616"/>
                  <a:pt x="911148" y="1335616"/>
                  <a:pt x="911148" y="1328208"/>
                </a:cubicBezTo>
                <a:cubicBezTo>
                  <a:pt x="914867" y="1324504"/>
                  <a:pt x="933465" y="1324504"/>
                  <a:pt x="933465" y="1324504"/>
                </a:cubicBezTo>
                <a:cubicBezTo>
                  <a:pt x="929745" y="1324504"/>
                  <a:pt x="922307" y="1324504"/>
                  <a:pt x="922307" y="1331912"/>
                </a:cubicBezTo>
                <a:cubicBezTo>
                  <a:pt x="922307" y="1331912"/>
                  <a:pt x="926026" y="1335616"/>
                  <a:pt x="929745" y="1335616"/>
                </a:cubicBezTo>
                <a:cubicBezTo>
                  <a:pt x="926026" y="1339320"/>
                  <a:pt x="918587" y="1339320"/>
                  <a:pt x="914867" y="1343025"/>
                </a:cubicBezTo>
                <a:cubicBezTo>
                  <a:pt x="914867" y="1343025"/>
                  <a:pt x="914867" y="1343025"/>
                  <a:pt x="918587" y="1335616"/>
                </a:cubicBezTo>
                <a:cubicBezTo>
                  <a:pt x="918587" y="1335616"/>
                  <a:pt x="918587" y="1335616"/>
                  <a:pt x="903709" y="1343025"/>
                </a:cubicBezTo>
                <a:cubicBezTo>
                  <a:pt x="903709" y="1346729"/>
                  <a:pt x="911148" y="1350433"/>
                  <a:pt x="911148" y="1350433"/>
                </a:cubicBezTo>
                <a:cubicBezTo>
                  <a:pt x="896270" y="1346729"/>
                  <a:pt x="873953" y="1361545"/>
                  <a:pt x="851636" y="1361545"/>
                </a:cubicBezTo>
                <a:cubicBezTo>
                  <a:pt x="851636" y="1361545"/>
                  <a:pt x="851636" y="1361545"/>
                  <a:pt x="855355" y="1361545"/>
                </a:cubicBezTo>
                <a:cubicBezTo>
                  <a:pt x="847916" y="1368954"/>
                  <a:pt x="844197" y="1357841"/>
                  <a:pt x="833041" y="1365249"/>
                </a:cubicBezTo>
                <a:cubicBezTo>
                  <a:pt x="829321" y="1372658"/>
                  <a:pt x="807004" y="1372658"/>
                  <a:pt x="810723" y="1383770"/>
                </a:cubicBezTo>
                <a:cubicBezTo>
                  <a:pt x="803284" y="1368954"/>
                  <a:pt x="792126" y="1391179"/>
                  <a:pt x="788406" y="1383770"/>
                </a:cubicBezTo>
                <a:cubicBezTo>
                  <a:pt x="773528" y="1383770"/>
                  <a:pt x="780967" y="1391179"/>
                  <a:pt x="780967" y="1394883"/>
                </a:cubicBezTo>
                <a:cubicBezTo>
                  <a:pt x="762369" y="1409699"/>
                  <a:pt x="758650" y="1402291"/>
                  <a:pt x="747491" y="1409699"/>
                </a:cubicBezTo>
                <a:cubicBezTo>
                  <a:pt x="743772" y="1405995"/>
                  <a:pt x="728893" y="1424516"/>
                  <a:pt x="717735" y="1417108"/>
                </a:cubicBezTo>
                <a:cubicBezTo>
                  <a:pt x="714015" y="1417108"/>
                  <a:pt x="711226" y="1419886"/>
                  <a:pt x="707506" y="1422664"/>
                </a:cubicBezTo>
                <a:lnTo>
                  <a:pt x="692486" y="1427943"/>
                </a:lnTo>
                <a:lnTo>
                  <a:pt x="690303" y="1424979"/>
                </a:lnTo>
                <a:cubicBezTo>
                  <a:pt x="689838" y="1422664"/>
                  <a:pt x="689838" y="1420812"/>
                  <a:pt x="687978" y="1420812"/>
                </a:cubicBezTo>
                <a:cubicBezTo>
                  <a:pt x="673100" y="1420812"/>
                  <a:pt x="673100" y="1431924"/>
                  <a:pt x="669381" y="1431924"/>
                </a:cubicBezTo>
                <a:cubicBezTo>
                  <a:pt x="669381" y="1431924"/>
                  <a:pt x="669381" y="1431924"/>
                  <a:pt x="676820" y="1417108"/>
                </a:cubicBezTo>
                <a:cubicBezTo>
                  <a:pt x="665661" y="1413404"/>
                  <a:pt x="661942" y="1405995"/>
                  <a:pt x="650783" y="1409699"/>
                </a:cubicBezTo>
                <a:cubicBezTo>
                  <a:pt x="654503" y="1402291"/>
                  <a:pt x="647064" y="1398587"/>
                  <a:pt x="661942" y="1394883"/>
                </a:cubicBezTo>
                <a:cubicBezTo>
                  <a:pt x="661942" y="1387474"/>
                  <a:pt x="647064" y="1391179"/>
                  <a:pt x="643344" y="1391179"/>
                </a:cubicBezTo>
                <a:cubicBezTo>
                  <a:pt x="635905" y="1394883"/>
                  <a:pt x="643344" y="1398587"/>
                  <a:pt x="647064" y="1402291"/>
                </a:cubicBezTo>
                <a:cubicBezTo>
                  <a:pt x="639625" y="1398587"/>
                  <a:pt x="628466" y="1394883"/>
                  <a:pt x="621027" y="1398587"/>
                </a:cubicBezTo>
                <a:cubicBezTo>
                  <a:pt x="624746" y="1402291"/>
                  <a:pt x="624746" y="1409699"/>
                  <a:pt x="635905" y="1402291"/>
                </a:cubicBezTo>
                <a:cubicBezTo>
                  <a:pt x="635905" y="1402291"/>
                  <a:pt x="635905" y="1402291"/>
                  <a:pt x="639625" y="1409699"/>
                </a:cubicBezTo>
                <a:cubicBezTo>
                  <a:pt x="628466" y="1413404"/>
                  <a:pt x="624746" y="1417108"/>
                  <a:pt x="613588" y="1413404"/>
                </a:cubicBezTo>
                <a:cubicBezTo>
                  <a:pt x="609868" y="1417108"/>
                  <a:pt x="617307" y="1424516"/>
                  <a:pt x="624746" y="1420812"/>
                </a:cubicBezTo>
                <a:cubicBezTo>
                  <a:pt x="624746" y="1420812"/>
                  <a:pt x="624746" y="1420812"/>
                  <a:pt x="621027" y="1428220"/>
                </a:cubicBezTo>
                <a:cubicBezTo>
                  <a:pt x="621027" y="1428220"/>
                  <a:pt x="621027" y="1428220"/>
                  <a:pt x="632186" y="1431924"/>
                </a:cubicBezTo>
                <a:cubicBezTo>
                  <a:pt x="617307" y="1446741"/>
                  <a:pt x="609868" y="1443037"/>
                  <a:pt x="602429" y="1457853"/>
                </a:cubicBezTo>
                <a:cubicBezTo>
                  <a:pt x="617307" y="1457853"/>
                  <a:pt x="617307" y="1454149"/>
                  <a:pt x="632186" y="1454149"/>
                </a:cubicBezTo>
                <a:cubicBezTo>
                  <a:pt x="632186" y="1454149"/>
                  <a:pt x="632186" y="1454149"/>
                  <a:pt x="621027" y="1461558"/>
                </a:cubicBezTo>
                <a:cubicBezTo>
                  <a:pt x="624746" y="1465262"/>
                  <a:pt x="635905" y="1454149"/>
                  <a:pt x="635905" y="1461558"/>
                </a:cubicBezTo>
                <a:cubicBezTo>
                  <a:pt x="639625" y="1463410"/>
                  <a:pt x="635905" y="1465262"/>
                  <a:pt x="633115" y="1467114"/>
                </a:cubicBezTo>
                <a:lnTo>
                  <a:pt x="631814" y="1468595"/>
                </a:lnTo>
                <a:lnTo>
                  <a:pt x="628466" y="1465262"/>
                </a:lnTo>
                <a:cubicBezTo>
                  <a:pt x="624746" y="1472670"/>
                  <a:pt x="613588" y="1461558"/>
                  <a:pt x="613588" y="1468966"/>
                </a:cubicBezTo>
                <a:cubicBezTo>
                  <a:pt x="613588" y="1468966"/>
                  <a:pt x="613588" y="1468966"/>
                  <a:pt x="617307" y="1461558"/>
                </a:cubicBezTo>
                <a:cubicBezTo>
                  <a:pt x="583831" y="1465262"/>
                  <a:pt x="576393" y="1476374"/>
                  <a:pt x="557795" y="1487487"/>
                </a:cubicBezTo>
                <a:cubicBezTo>
                  <a:pt x="546634" y="1487487"/>
                  <a:pt x="557795" y="1480078"/>
                  <a:pt x="542913" y="1483783"/>
                </a:cubicBezTo>
                <a:cubicBezTo>
                  <a:pt x="542913" y="1483783"/>
                  <a:pt x="542913" y="1483783"/>
                  <a:pt x="542913" y="1487487"/>
                </a:cubicBezTo>
                <a:cubicBezTo>
                  <a:pt x="535474" y="1487487"/>
                  <a:pt x="531755" y="1480078"/>
                  <a:pt x="528037" y="1476374"/>
                </a:cubicBezTo>
                <a:cubicBezTo>
                  <a:pt x="513157" y="1487487"/>
                  <a:pt x="513157" y="1468966"/>
                  <a:pt x="502002" y="1483783"/>
                </a:cubicBezTo>
                <a:cubicBezTo>
                  <a:pt x="505718" y="1480078"/>
                  <a:pt x="513157" y="1487487"/>
                  <a:pt x="505718" y="1491191"/>
                </a:cubicBezTo>
                <a:cubicBezTo>
                  <a:pt x="487121" y="1498599"/>
                  <a:pt x="494561" y="1483783"/>
                  <a:pt x="475964" y="1494895"/>
                </a:cubicBezTo>
                <a:cubicBezTo>
                  <a:pt x="479681" y="1494895"/>
                  <a:pt x="479681" y="1494895"/>
                  <a:pt x="483403" y="1494895"/>
                </a:cubicBezTo>
                <a:cubicBezTo>
                  <a:pt x="461084" y="1506008"/>
                  <a:pt x="446205" y="1480078"/>
                  <a:pt x="420168" y="1502303"/>
                </a:cubicBezTo>
                <a:cubicBezTo>
                  <a:pt x="420168" y="1502303"/>
                  <a:pt x="420168" y="1502303"/>
                  <a:pt x="412730" y="1494895"/>
                </a:cubicBezTo>
                <a:cubicBezTo>
                  <a:pt x="405289" y="1494895"/>
                  <a:pt x="401573" y="1494895"/>
                  <a:pt x="401573" y="1498599"/>
                </a:cubicBezTo>
                <a:cubicBezTo>
                  <a:pt x="401573" y="1498599"/>
                  <a:pt x="401573" y="1498599"/>
                  <a:pt x="409011" y="1506008"/>
                </a:cubicBezTo>
                <a:cubicBezTo>
                  <a:pt x="394133" y="1506008"/>
                  <a:pt x="371813" y="1506008"/>
                  <a:pt x="356938" y="1509712"/>
                </a:cubicBezTo>
                <a:cubicBezTo>
                  <a:pt x="356938" y="1509712"/>
                  <a:pt x="356938" y="1509712"/>
                  <a:pt x="360655" y="1506008"/>
                </a:cubicBezTo>
                <a:cubicBezTo>
                  <a:pt x="353216" y="1506008"/>
                  <a:pt x="342060" y="1491191"/>
                  <a:pt x="334620" y="1498599"/>
                </a:cubicBezTo>
                <a:cubicBezTo>
                  <a:pt x="334620" y="1498599"/>
                  <a:pt x="334620" y="1498599"/>
                  <a:pt x="334620" y="1506008"/>
                </a:cubicBezTo>
                <a:cubicBezTo>
                  <a:pt x="334620" y="1506008"/>
                  <a:pt x="345777" y="1509712"/>
                  <a:pt x="345777" y="1506008"/>
                </a:cubicBezTo>
                <a:cubicBezTo>
                  <a:pt x="356938" y="1506008"/>
                  <a:pt x="334620" y="1506008"/>
                  <a:pt x="342060" y="1513416"/>
                </a:cubicBezTo>
                <a:cubicBezTo>
                  <a:pt x="342060" y="1513416"/>
                  <a:pt x="342060" y="1513416"/>
                  <a:pt x="319742" y="1509712"/>
                </a:cubicBezTo>
                <a:cubicBezTo>
                  <a:pt x="316023" y="1509712"/>
                  <a:pt x="323463" y="1517120"/>
                  <a:pt x="319742" y="1513416"/>
                </a:cubicBezTo>
                <a:cubicBezTo>
                  <a:pt x="308585" y="1520824"/>
                  <a:pt x="304864" y="1506008"/>
                  <a:pt x="293691" y="1509712"/>
                </a:cubicBezTo>
                <a:cubicBezTo>
                  <a:pt x="304864" y="1509712"/>
                  <a:pt x="316023" y="1494895"/>
                  <a:pt x="330898" y="1491191"/>
                </a:cubicBezTo>
                <a:cubicBezTo>
                  <a:pt x="323463" y="1487487"/>
                  <a:pt x="319742" y="1487487"/>
                  <a:pt x="316023" y="1487487"/>
                </a:cubicBezTo>
                <a:cubicBezTo>
                  <a:pt x="323463" y="1483783"/>
                  <a:pt x="316023" y="1483783"/>
                  <a:pt x="316023" y="1480078"/>
                </a:cubicBezTo>
                <a:cubicBezTo>
                  <a:pt x="323463" y="1487487"/>
                  <a:pt x="327180" y="1480078"/>
                  <a:pt x="334620" y="1483783"/>
                </a:cubicBezTo>
                <a:cubicBezTo>
                  <a:pt x="334620" y="1483783"/>
                  <a:pt x="334620" y="1483783"/>
                  <a:pt x="330898" y="1476374"/>
                </a:cubicBezTo>
                <a:cubicBezTo>
                  <a:pt x="334620" y="1480078"/>
                  <a:pt x="356938" y="1480078"/>
                  <a:pt x="353216" y="1472670"/>
                </a:cubicBezTo>
                <a:cubicBezTo>
                  <a:pt x="360655" y="1468966"/>
                  <a:pt x="390414" y="1472670"/>
                  <a:pt x="401573" y="1472670"/>
                </a:cubicBezTo>
                <a:cubicBezTo>
                  <a:pt x="401573" y="1472670"/>
                  <a:pt x="401573" y="1472670"/>
                  <a:pt x="390414" y="1472670"/>
                </a:cubicBezTo>
                <a:cubicBezTo>
                  <a:pt x="416451" y="1491191"/>
                  <a:pt x="405289" y="1457853"/>
                  <a:pt x="416451" y="1457853"/>
                </a:cubicBezTo>
                <a:cubicBezTo>
                  <a:pt x="438766" y="1450445"/>
                  <a:pt x="416451" y="1468966"/>
                  <a:pt x="435048" y="1468966"/>
                </a:cubicBezTo>
                <a:cubicBezTo>
                  <a:pt x="442489" y="1461558"/>
                  <a:pt x="431327" y="1461558"/>
                  <a:pt x="442489" y="1461558"/>
                </a:cubicBezTo>
                <a:cubicBezTo>
                  <a:pt x="442489" y="1457853"/>
                  <a:pt x="442489" y="1457853"/>
                  <a:pt x="438766" y="1457853"/>
                </a:cubicBezTo>
                <a:cubicBezTo>
                  <a:pt x="431327" y="1450445"/>
                  <a:pt x="468525" y="1439333"/>
                  <a:pt x="442489" y="1428220"/>
                </a:cubicBezTo>
                <a:cubicBezTo>
                  <a:pt x="435048" y="1428220"/>
                  <a:pt x="433187" y="1431924"/>
                  <a:pt x="431794" y="1434702"/>
                </a:cubicBezTo>
                <a:lnTo>
                  <a:pt x="430579" y="1436181"/>
                </a:lnTo>
                <a:lnTo>
                  <a:pt x="436465" y="1437878"/>
                </a:lnTo>
                <a:cubicBezTo>
                  <a:pt x="439357" y="1438804"/>
                  <a:pt x="442251" y="1438804"/>
                  <a:pt x="446104" y="1435100"/>
                </a:cubicBezTo>
                <a:cubicBezTo>
                  <a:pt x="446104" y="1435100"/>
                  <a:pt x="446104" y="1435100"/>
                  <a:pt x="438392" y="1446212"/>
                </a:cubicBezTo>
                <a:cubicBezTo>
                  <a:pt x="438392" y="1438804"/>
                  <a:pt x="434536" y="1438804"/>
                  <a:pt x="430683" y="1442508"/>
                </a:cubicBezTo>
                <a:cubicBezTo>
                  <a:pt x="424899" y="1440656"/>
                  <a:pt x="425863" y="1439730"/>
                  <a:pt x="427310" y="1438804"/>
                </a:cubicBezTo>
                <a:lnTo>
                  <a:pt x="427041" y="1436752"/>
                </a:lnTo>
                <a:lnTo>
                  <a:pt x="423890" y="1435628"/>
                </a:lnTo>
                <a:cubicBezTo>
                  <a:pt x="423890" y="1435628"/>
                  <a:pt x="423890" y="1435628"/>
                  <a:pt x="427608" y="1428220"/>
                </a:cubicBezTo>
                <a:cubicBezTo>
                  <a:pt x="409011" y="1443037"/>
                  <a:pt x="390414" y="1435628"/>
                  <a:pt x="371813" y="1435628"/>
                </a:cubicBezTo>
                <a:cubicBezTo>
                  <a:pt x="371813" y="1435628"/>
                  <a:pt x="371813" y="1435628"/>
                  <a:pt x="375536" y="1435628"/>
                </a:cubicBezTo>
                <a:cubicBezTo>
                  <a:pt x="371813" y="1435628"/>
                  <a:pt x="368098" y="1431924"/>
                  <a:pt x="364376" y="1431924"/>
                </a:cubicBezTo>
                <a:cubicBezTo>
                  <a:pt x="375536" y="1428220"/>
                  <a:pt x="368098" y="1424516"/>
                  <a:pt x="379253" y="1420812"/>
                </a:cubicBezTo>
                <a:cubicBezTo>
                  <a:pt x="379253" y="1420812"/>
                  <a:pt x="379253" y="1420812"/>
                  <a:pt x="368098" y="1413404"/>
                </a:cubicBezTo>
                <a:lnTo>
                  <a:pt x="360655" y="1417108"/>
                </a:lnTo>
                <a:cubicBezTo>
                  <a:pt x="349499" y="1409699"/>
                  <a:pt x="368098" y="1409699"/>
                  <a:pt x="371813" y="1409699"/>
                </a:cubicBezTo>
                <a:cubicBezTo>
                  <a:pt x="371813" y="1409699"/>
                  <a:pt x="371813" y="1417108"/>
                  <a:pt x="375536" y="1413404"/>
                </a:cubicBezTo>
                <a:cubicBezTo>
                  <a:pt x="371813" y="1420812"/>
                  <a:pt x="382976" y="1420812"/>
                  <a:pt x="386692" y="1420812"/>
                </a:cubicBezTo>
                <a:cubicBezTo>
                  <a:pt x="386692" y="1417108"/>
                  <a:pt x="386692" y="1413404"/>
                  <a:pt x="386692" y="1413404"/>
                </a:cubicBezTo>
                <a:cubicBezTo>
                  <a:pt x="386692" y="1413404"/>
                  <a:pt x="386692" y="1413404"/>
                  <a:pt x="390414" y="1417108"/>
                </a:cubicBezTo>
                <a:cubicBezTo>
                  <a:pt x="390414" y="1417108"/>
                  <a:pt x="390414" y="1417108"/>
                  <a:pt x="401573" y="1409699"/>
                </a:cubicBezTo>
                <a:cubicBezTo>
                  <a:pt x="401573" y="1409699"/>
                  <a:pt x="401573" y="1409699"/>
                  <a:pt x="397851" y="1417108"/>
                </a:cubicBezTo>
                <a:cubicBezTo>
                  <a:pt x="397851" y="1417108"/>
                  <a:pt x="397851" y="1417108"/>
                  <a:pt x="420168" y="1413404"/>
                </a:cubicBezTo>
                <a:cubicBezTo>
                  <a:pt x="416451" y="1413404"/>
                  <a:pt x="420168" y="1409699"/>
                  <a:pt x="416451" y="1409699"/>
                </a:cubicBezTo>
                <a:cubicBezTo>
                  <a:pt x="431327" y="1402291"/>
                  <a:pt x="446205" y="1409699"/>
                  <a:pt x="457364" y="1413404"/>
                </a:cubicBezTo>
                <a:cubicBezTo>
                  <a:pt x="453645" y="1405995"/>
                  <a:pt x="457364" y="1405995"/>
                  <a:pt x="464803" y="1405995"/>
                </a:cubicBezTo>
                <a:cubicBezTo>
                  <a:pt x="464803" y="1405995"/>
                  <a:pt x="464803" y="1405995"/>
                  <a:pt x="464803" y="1413404"/>
                </a:cubicBezTo>
                <a:cubicBezTo>
                  <a:pt x="464803" y="1413404"/>
                  <a:pt x="464803" y="1413404"/>
                  <a:pt x="475964" y="1409699"/>
                </a:cubicBezTo>
                <a:cubicBezTo>
                  <a:pt x="475964" y="1409699"/>
                  <a:pt x="475964" y="1409699"/>
                  <a:pt x="472242" y="1402291"/>
                </a:cubicBezTo>
                <a:cubicBezTo>
                  <a:pt x="483403" y="1398587"/>
                  <a:pt x="479681" y="1405995"/>
                  <a:pt x="483403" y="1409699"/>
                </a:cubicBezTo>
                <a:cubicBezTo>
                  <a:pt x="483403" y="1409699"/>
                  <a:pt x="483403" y="1409699"/>
                  <a:pt x="498280" y="1409699"/>
                </a:cubicBezTo>
                <a:cubicBezTo>
                  <a:pt x="498280" y="1409699"/>
                  <a:pt x="498280" y="1409699"/>
                  <a:pt x="498280" y="1413404"/>
                </a:cubicBezTo>
                <a:cubicBezTo>
                  <a:pt x="498280" y="1413404"/>
                  <a:pt x="498280" y="1413404"/>
                  <a:pt x="509440" y="1398587"/>
                </a:cubicBezTo>
                <a:cubicBezTo>
                  <a:pt x="520596" y="1402291"/>
                  <a:pt x="516881" y="1398587"/>
                  <a:pt x="528037" y="1402291"/>
                </a:cubicBezTo>
                <a:cubicBezTo>
                  <a:pt x="528037" y="1398587"/>
                  <a:pt x="528037" y="1398587"/>
                  <a:pt x="524316" y="1398587"/>
                </a:cubicBezTo>
                <a:cubicBezTo>
                  <a:pt x="528037" y="1398587"/>
                  <a:pt x="535474" y="1398587"/>
                  <a:pt x="539193" y="1394883"/>
                </a:cubicBezTo>
                <a:cubicBezTo>
                  <a:pt x="542913" y="1391179"/>
                  <a:pt x="535474" y="1391179"/>
                  <a:pt x="528037" y="1391179"/>
                </a:cubicBezTo>
                <a:cubicBezTo>
                  <a:pt x="528037" y="1387474"/>
                  <a:pt x="542913" y="1383770"/>
                  <a:pt x="535474" y="1380066"/>
                </a:cubicBezTo>
                <a:cubicBezTo>
                  <a:pt x="550352" y="1380066"/>
                  <a:pt x="557795" y="1394883"/>
                  <a:pt x="580112" y="1387474"/>
                </a:cubicBezTo>
                <a:cubicBezTo>
                  <a:pt x="580112" y="1383770"/>
                  <a:pt x="572673" y="1383770"/>
                  <a:pt x="572673" y="1380066"/>
                </a:cubicBezTo>
                <a:cubicBezTo>
                  <a:pt x="576393" y="1380066"/>
                  <a:pt x="580112" y="1383770"/>
                  <a:pt x="583831" y="1383770"/>
                </a:cubicBezTo>
                <a:cubicBezTo>
                  <a:pt x="583831" y="1380066"/>
                  <a:pt x="568954" y="1376362"/>
                  <a:pt x="576393" y="1376362"/>
                </a:cubicBezTo>
                <a:cubicBezTo>
                  <a:pt x="583831" y="1376362"/>
                  <a:pt x="594990" y="1376362"/>
                  <a:pt x="606149" y="1376362"/>
                </a:cubicBezTo>
                <a:cubicBezTo>
                  <a:pt x="602429" y="1368954"/>
                  <a:pt x="587551" y="1365249"/>
                  <a:pt x="583831" y="1357841"/>
                </a:cubicBezTo>
                <a:lnTo>
                  <a:pt x="582550" y="1358430"/>
                </a:lnTo>
                <a:lnTo>
                  <a:pt x="583831" y="1354137"/>
                </a:lnTo>
                <a:cubicBezTo>
                  <a:pt x="583831" y="1354137"/>
                  <a:pt x="583831" y="1354137"/>
                  <a:pt x="591270" y="1361545"/>
                </a:cubicBezTo>
                <a:cubicBezTo>
                  <a:pt x="598710" y="1354137"/>
                  <a:pt x="613588" y="1354137"/>
                  <a:pt x="621027" y="1354137"/>
                </a:cubicBezTo>
                <a:cubicBezTo>
                  <a:pt x="621027" y="1354137"/>
                  <a:pt x="621027" y="1354137"/>
                  <a:pt x="621027" y="1350433"/>
                </a:cubicBezTo>
                <a:cubicBezTo>
                  <a:pt x="628466" y="1346729"/>
                  <a:pt x="628466" y="1346729"/>
                  <a:pt x="639625" y="1346729"/>
                </a:cubicBezTo>
                <a:lnTo>
                  <a:pt x="631587" y="1337461"/>
                </a:lnTo>
                <a:lnTo>
                  <a:pt x="641484" y="1339783"/>
                </a:lnTo>
                <a:cubicBezTo>
                  <a:pt x="647994" y="1341172"/>
                  <a:pt x="652643" y="1343024"/>
                  <a:pt x="647064" y="1350433"/>
                </a:cubicBezTo>
                <a:cubicBezTo>
                  <a:pt x="647064" y="1350433"/>
                  <a:pt x="647064" y="1350433"/>
                  <a:pt x="658222" y="1350433"/>
                </a:cubicBezTo>
                <a:cubicBezTo>
                  <a:pt x="658222" y="1350433"/>
                  <a:pt x="658222" y="1350433"/>
                  <a:pt x="658222" y="1339320"/>
                </a:cubicBezTo>
                <a:cubicBezTo>
                  <a:pt x="673100" y="1339320"/>
                  <a:pt x="695417" y="1339320"/>
                  <a:pt x="710296" y="1328208"/>
                </a:cubicBezTo>
                <a:cubicBezTo>
                  <a:pt x="721454" y="1320800"/>
                  <a:pt x="699137" y="1317095"/>
                  <a:pt x="695417" y="1317095"/>
                </a:cubicBezTo>
                <a:close/>
                <a:moveTo>
                  <a:pt x="2074860" y="1316037"/>
                </a:moveTo>
                <a:cubicBezTo>
                  <a:pt x="2071288" y="1319741"/>
                  <a:pt x="2067716" y="1327149"/>
                  <a:pt x="2060572" y="1323445"/>
                </a:cubicBezTo>
                <a:cubicBezTo>
                  <a:pt x="2064144" y="1323445"/>
                  <a:pt x="2067716" y="1316037"/>
                  <a:pt x="2074860" y="1316037"/>
                </a:cubicBezTo>
                <a:close/>
                <a:moveTo>
                  <a:pt x="1040778" y="1316037"/>
                </a:moveTo>
                <a:cubicBezTo>
                  <a:pt x="1044588" y="1319741"/>
                  <a:pt x="1029348" y="1327150"/>
                  <a:pt x="1029348" y="1327150"/>
                </a:cubicBezTo>
                <a:cubicBezTo>
                  <a:pt x="1025538" y="1323446"/>
                  <a:pt x="1040778" y="1323446"/>
                  <a:pt x="1040778" y="1316037"/>
                </a:cubicBezTo>
                <a:close/>
                <a:moveTo>
                  <a:pt x="89299" y="1316037"/>
                </a:moveTo>
                <a:cubicBezTo>
                  <a:pt x="93030" y="1319789"/>
                  <a:pt x="100491" y="1319789"/>
                  <a:pt x="96763" y="1327294"/>
                </a:cubicBezTo>
                <a:cubicBezTo>
                  <a:pt x="81838" y="1323542"/>
                  <a:pt x="85569" y="1334798"/>
                  <a:pt x="74380" y="1338551"/>
                </a:cubicBezTo>
                <a:cubicBezTo>
                  <a:pt x="85569" y="1334798"/>
                  <a:pt x="74380" y="1346055"/>
                  <a:pt x="85569" y="1349808"/>
                </a:cubicBezTo>
                <a:cubicBezTo>
                  <a:pt x="85569" y="1349808"/>
                  <a:pt x="85569" y="1349808"/>
                  <a:pt x="85569" y="1348870"/>
                </a:cubicBezTo>
                <a:lnTo>
                  <a:pt x="85569" y="1346055"/>
                </a:lnTo>
                <a:cubicBezTo>
                  <a:pt x="85569" y="1346055"/>
                  <a:pt x="85569" y="1346055"/>
                  <a:pt x="89299" y="1353560"/>
                </a:cubicBezTo>
                <a:cubicBezTo>
                  <a:pt x="81838" y="1349808"/>
                  <a:pt x="70647" y="1349808"/>
                  <a:pt x="70647" y="1357312"/>
                </a:cubicBezTo>
                <a:cubicBezTo>
                  <a:pt x="66916" y="1349808"/>
                  <a:pt x="85569" y="1353560"/>
                  <a:pt x="78109" y="1346055"/>
                </a:cubicBezTo>
                <a:cubicBezTo>
                  <a:pt x="74380" y="1342303"/>
                  <a:pt x="70647" y="1346055"/>
                  <a:pt x="66916" y="1349808"/>
                </a:cubicBezTo>
                <a:cubicBezTo>
                  <a:pt x="66916" y="1349808"/>
                  <a:pt x="66916" y="1349808"/>
                  <a:pt x="59454" y="1342303"/>
                </a:cubicBezTo>
                <a:cubicBezTo>
                  <a:pt x="59454" y="1342303"/>
                  <a:pt x="59454" y="1342303"/>
                  <a:pt x="66916" y="1342303"/>
                </a:cubicBezTo>
                <a:cubicBezTo>
                  <a:pt x="66916" y="1342303"/>
                  <a:pt x="66916" y="1342303"/>
                  <a:pt x="66916" y="1331046"/>
                </a:cubicBezTo>
                <a:cubicBezTo>
                  <a:pt x="66916" y="1331046"/>
                  <a:pt x="66916" y="1331046"/>
                  <a:pt x="51994" y="1334798"/>
                </a:cubicBezTo>
                <a:cubicBezTo>
                  <a:pt x="55725" y="1334798"/>
                  <a:pt x="59454" y="1331046"/>
                  <a:pt x="51994" y="1327294"/>
                </a:cubicBezTo>
                <a:cubicBezTo>
                  <a:pt x="48264" y="1331046"/>
                  <a:pt x="40803" y="1327294"/>
                  <a:pt x="44531" y="1331046"/>
                </a:cubicBezTo>
                <a:lnTo>
                  <a:pt x="40803" y="1327294"/>
                </a:lnTo>
                <a:cubicBezTo>
                  <a:pt x="55725" y="1331046"/>
                  <a:pt x="63186" y="1316037"/>
                  <a:pt x="70647" y="1319789"/>
                </a:cubicBezTo>
                <a:cubicBezTo>
                  <a:pt x="78109" y="1323542"/>
                  <a:pt x="85569" y="1316037"/>
                  <a:pt x="85569" y="1323542"/>
                </a:cubicBezTo>
                <a:cubicBezTo>
                  <a:pt x="89299" y="1323542"/>
                  <a:pt x="85569" y="1319789"/>
                  <a:pt x="89299" y="1316037"/>
                </a:cubicBezTo>
                <a:close/>
                <a:moveTo>
                  <a:pt x="728893" y="1313391"/>
                </a:moveTo>
                <a:cubicBezTo>
                  <a:pt x="738192" y="1311539"/>
                  <a:pt x="739122" y="1315243"/>
                  <a:pt x="740517" y="1318021"/>
                </a:cubicBezTo>
                <a:lnTo>
                  <a:pt x="743754" y="1320452"/>
                </a:lnTo>
                <a:lnTo>
                  <a:pt x="735778" y="1322848"/>
                </a:lnTo>
                <a:lnTo>
                  <a:pt x="734008" y="1317559"/>
                </a:lnTo>
                <a:cubicBezTo>
                  <a:pt x="733543" y="1315243"/>
                  <a:pt x="732613" y="1313391"/>
                  <a:pt x="728893" y="1313391"/>
                </a:cubicBezTo>
                <a:close/>
                <a:moveTo>
                  <a:pt x="832926" y="1313180"/>
                </a:moveTo>
                <a:cubicBezTo>
                  <a:pt x="836631" y="1316672"/>
                  <a:pt x="832926" y="1316672"/>
                  <a:pt x="832926" y="1320164"/>
                </a:cubicBezTo>
                <a:cubicBezTo>
                  <a:pt x="829222" y="1320164"/>
                  <a:pt x="825518" y="1316672"/>
                  <a:pt x="821814" y="1320164"/>
                </a:cubicBezTo>
                <a:cubicBezTo>
                  <a:pt x="821814" y="1320164"/>
                  <a:pt x="821814" y="1320164"/>
                  <a:pt x="825518" y="1327149"/>
                </a:cubicBezTo>
                <a:cubicBezTo>
                  <a:pt x="829222" y="1323657"/>
                  <a:pt x="818110" y="1327149"/>
                  <a:pt x="814405" y="1323657"/>
                </a:cubicBezTo>
                <a:cubicBezTo>
                  <a:pt x="814405" y="1320164"/>
                  <a:pt x="829222" y="1309687"/>
                  <a:pt x="832926" y="1313180"/>
                </a:cubicBezTo>
                <a:close/>
                <a:moveTo>
                  <a:pt x="906034" y="1312928"/>
                </a:moveTo>
                <a:cubicBezTo>
                  <a:pt x="907428" y="1313391"/>
                  <a:pt x="909288" y="1315243"/>
                  <a:pt x="911148" y="1317095"/>
                </a:cubicBezTo>
                <a:lnTo>
                  <a:pt x="910440" y="1319918"/>
                </a:lnTo>
                <a:lnTo>
                  <a:pt x="907428" y="1316169"/>
                </a:lnTo>
                <a:cubicBezTo>
                  <a:pt x="906498" y="1315243"/>
                  <a:pt x="905569" y="1315243"/>
                  <a:pt x="903709" y="1317095"/>
                </a:cubicBezTo>
                <a:cubicBezTo>
                  <a:pt x="903709" y="1313391"/>
                  <a:pt x="904639" y="1312465"/>
                  <a:pt x="906034" y="1312928"/>
                </a:cubicBezTo>
                <a:close/>
                <a:moveTo>
                  <a:pt x="2287358" y="1312862"/>
                </a:moveTo>
                <a:cubicBezTo>
                  <a:pt x="2287358" y="1312862"/>
                  <a:pt x="2287358" y="1312862"/>
                  <a:pt x="2306635" y="1316434"/>
                </a:cubicBezTo>
                <a:cubicBezTo>
                  <a:pt x="2302780" y="1318220"/>
                  <a:pt x="2297960" y="1320899"/>
                  <a:pt x="2293141" y="1322684"/>
                </a:cubicBezTo>
                <a:lnTo>
                  <a:pt x="2286474" y="1323126"/>
                </a:lnTo>
                <a:lnTo>
                  <a:pt x="2289768" y="1318666"/>
                </a:lnTo>
                <a:cubicBezTo>
                  <a:pt x="2290249" y="1315541"/>
                  <a:pt x="2289286" y="1312862"/>
                  <a:pt x="2287358" y="1312862"/>
                </a:cubicBezTo>
                <a:close/>
                <a:moveTo>
                  <a:pt x="145022" y="1311572"/>
                </a:moveTo>
                <a:cubicBezTo>
                  <a:pt x="145335" y="1311473"/>
                  <a:pt x="144714" y="1311671"/>
                  <a:pt x="143968" y="1312068"/>
                </a:cubicBezTo>
                <a:cubicBezTo>
                  <a:pt x="142482" y="1312862"/>
                  <a:pt x="140498" y="1314450"/>
                  <a:pt x="144466" y="1316037"/>
                </a:cubicBezTo>
                <a:cubicBezTo>
                  <a:pt x="144466" y="1316037"/>
                  <a:pt x="136529" y="1316037"/>
                  <a:pt x="136529" y="1316037"/>
                </a:cubicBezTo>
                <a:cubicBezTo>
                  <a:pt x="136529" y="1312862"/>
                  <a:pt x="136529" y="1312862"/>
                  <a:pt x="140498" y="1312862"/>
                </a:cubicBezTo>
                <a:cubicBezTo>
                  <a:pt x="143471" y="1312068"/>
                  <a:pt x="144714" y="1311672"/>
                  <a:pt x="145022" y="1311572"/>
                </a:cubicBezTo>
                <a:close/>
                <a:moveTo>
                  <a:pt x="1271767" y="1310363"/>
                </a:moveTo>
                <a:cubicBezTo>
                  <a:pt x="1275949" y="1310070"/>
                  <a:pt x="1279668" y="1310538"/>
                  <a:pt x="1282456" y="1312409"/>
                </a:cubicBezTo>
                <a:cubicBezTo>
                  <a:pt x="1282456" y="1312409"/>
                  <a:pt x="1282456" y="1312409"/>
                  <a:pt x="1271302" y="1319893"/>
                </a:cubicBezTo>
                <a:cubicBezTo>
                  <a:pt x="1271302" y="1319893"/>
                  <a:pt x="1275020" y="1319893"/>
                  <a:pt x="1275020" y="1319893"/>
                </a:cubicBezTo>
                <a:cubicBezTo>
                  <a:pt x="1263866" y="1319893"/>
                  <a:pt x="1241558" y="1334861"/>
                  <a:pt x="1230404" y="1331119"/>
                </a:cubicBezTo>
                <a:cubicBezTo>
                  <a:pt x="1234122" y="1338603"/>
                  <a:pt x="1230404" y="1331119"/>
                  <a:pt x="1230404" y="1338603"/>
                </a:cubicBezTo>
                <a:cubicBezTo>
                  <a:pt x="1226686" y="1334861"/>
                  <a:pt x="1215531" y="1331119"/>
                  <a:pt x="1211814" y="1338603"/>
                </a:cubicBezTo>
                <a:cubicBezTo>
                  <a:pt x="1211814" y="1338603"/>
                  <a:pt x="1211814" y="1342345"/>
                  <a:pt x="1215531" y="1342345"/>
                </a:cubicBezTo>
                <a:cubicBezTo>
                  <a:pt x="1215531" y="1342345"/>
                  <a:pt x="1215531" y="1342345"/>
                  <a:pt x="1204378" y="1342345"/>
                </a:cubicBezTo>
                <a:cubicBezTo>
                  <a:pt x="1204378" y="1342345"/>
                  <a:pt x="1204378" y="1342345"/>
                  <a:pt x="1215531" y="1349829"/>
                </a:cubicBezTo>
                <a:cubicBezTo>
                  <a:pt x="1219250" y="1353571"/>
                  <a:pt x="1208096" y="1368539"/>
                  <a:pt x="1196941" y="1368539"/>
                </a:cubicBezTo>
                <a:cubicBezTo>
                  <a:pt x="1193224" y="1379765"/>
                  <a:pt x="1196941" y="1376023"/>
                  <a:pt x="1211814" y="1372281"/>
                </a:cubicBezTo>
                <a:cubicBezTo>
                  <a:pt x="1211814" y="1379765"/>
                  <a:pt x="1211814" y="1379765"/>
                  <a:pt x="1200660" y="1387249"/>
                </a:cubicBezTo>
                <a:cubicBezTo>
                  <a:pt x="1211814" y="1379765"/>
                  <a:pt x="1215531" y="1394733"/>
                  <a:pt x="1222968" y="1398475"/>
                </a:cubicBezTo>
                <a:cubicBezTo>
                  <a:pt x="1241558" y="1379765"/>
                  <a:pt x="1267584" y="1387249"/>
                  <a:pt x="1286174" y="1368539"/>
                </a:cubicBezTo>
                <a:cubicBezTo>
                  <a:pt x="1278738" y="1361055"/>
                  <a:pt x="1289891" y="1368539"/>
                  <a:pt x="1289891" y="1361055"/>
                </a:cubicBezTo>
                <a:cubicBezTo>
                  <a:pt x="1289891" y="1361055"/>
                  <a:pt x="1289891" y="1361055"/>
                  <a:pt x="1293609" y="1368539"/>
                </a:cubicBezTo>
                <a:cubicBezTo>
                  <a:pt x="1308481" y="1361055"/>
                  <a:pt x="1338226" y="1361055"/>
                  <a:pt x="1345659" y="1368539"/>
                </a:cubicBezTo>
                <a:cubicBezTo>
                  <a:pt x="1338226" y="1372281"/>
                  <a:pt x="1345659" y="1376023"/>
                  <a:pt x="1330790" y="1376023"/>
                </a:cubicBezTo>
                <a:cubicBezTo>
                  <a:pt x="1330790" y="1376023"/>
                  <a:pt x="1330790" y="1376023"/>
                  <a:pt x="1327072" y="1387249"/>
                </a:cubicBezTo>
                <a:cubicBezTo>
                  <a:pt x="1327072" y="1387249"/>
                  <a:pt x="1327072" y="1387249"/>
                  <a:pt x="1341944" y="1383507"/>
                </a:cubicBezTo>
                <a:cubicBezTo>
                  <a:pt x="1349375" y="1387249"/>
                  <a:pt x="1334508" y="1387249"/>
                  <a:pt x="1341944" y="1390991"/>
                </a:cubicBezTo>
                <a:cubicBezTo>
                  <a:pt x="1341944" y="1390991"/>
                  <a:pt x="1341944" y="1390991"/>
                  <a:pt x="1319636" y="1387249"/>
                </a:cubicBezTo>
                <a:cubicBezTo>
                  <a:pt x="1319636" y="1387249"/>
                  <a:pt x="1319636" y="1387249"/>
                  <a:pt x="1327072" y="1398475"/>
                </a:cubicBezTo>
                <a:cubicBezTo>
                  <a:pt x="1327072" y="1398475"/>
                  <a:pt x="1327072" y="1398475"/>
                  <a:pt x="1312200" y="1398475"/>
                </a:cubicBezTo>
                <a:cubicBezTo>
                  <a:pt x="1301045" y="1394733"/>
                  <a:pt x="1293609" y="1413442"/>
                  <a:pt x="1282456" y="1413442"/>
                </a:cubicBezTo>
                <a:cubicBezTo>
                  <a:pt x="1282456" y="1413442"/>
                  <a:pt x="1275020" y="1405958"/>
                  <a:pt x="1271302" y="1413442"/>
                </a:cubicBezTo>
                <a:cubicBezTo>
                  <a:pt x="1263866" y="1413442"/>
                  <a:pt x="1263866" y="1420926"/>
                  <a:pt x="1267584" y="1420926"/>
                </a:cubicBezTo>
                <a:cubicBezTo>
                  <a:pt x="1267584" y="1420926"/>
                  <a:pt x="1267584" y="1420926"/>
                  <a:pt x="1245276" y="1417184"/>
                </a:cubicBezTo>
                <a:cubicBezTo>
                  <a:pt x="1252711" y="1417184"/>
                  <a:pt x="1256429" y="1420926"/>
                  <a:pt x="1260148" y="1417184"/>
                </a:cubicBezTo>
                <a:cubicBezTo>
                  <a:pt x="1256429" y="1405958"/>
                  <a:pt x="1237840" y="1420926"/>
                  <a:pt x="1226686" y="1420926"/>
                </a:cubicBezTo>
                <a:cubicBezTo>
                  <a:pt x="1222968" y="1424668"/>
                  <a:pt x="1211814" y="1424668"/>
                  <a:pt x="1204378" y="1432152"/>
                </a:cubicBezTo>
                <a:cubicBezTo>
                  <a:pt x="1204378" y="1432152"/>
                  <a:pt x="1204378" y="1432152"/>
                  <a:pt x="1208096" y="1435894"/>
                </a:cubicBezTo>
                <a:cubicBezTo>
                  <a:pt x="1189505" y="1447120"/>
                  <a:pt x="1196941" y="1432152"/>
                  <a:pt x="1185787" y="1439636"/>
                </a:cubicBezTo>
                <a:cubicBezTo>
                  <a:pt x="1185787" y="1439636"/>
                  <a:pt x="1185787" y="1439636"/>
                  <a:pt x="1196941" y="1428410"/>
                </a:cubicBezTo>
                <a:cubicBezTo>
                  <a:pt x="1178351" y="1428410"/>
                  <a:pt x="1185787" y="1443378"/>
                  <a:pt x="1170916" y="1439636"/>
                </a:cubicBezTo>
                <a:cubicBezTo>
                  <a:pt x="1174634" y="1447120"/>
                  <a:pt x="1167198" y="1447120"/>
                  <a:pt x="1170916" y="1447120"/>
                </a:cubicBezTo>
                <a:cubicBezTo>
                  <a:pt x="1163480" y="1458346"/>
                  <a:pt x="1152326" y="1443378"/>
                  <a:pt x="1152326" y="1454604"/>
                </a:cubicBezTo>
                <a:cubicBezTo>
                  <a:pt x="1152326" y="1454604"/>
                  <a:pt x="1152326" y="1454604"/>
                  <a:pt x="1144890" y="1439636"/>
                </a:cubicBezTo>
                <a:cubicBezTo>
                  <a:pt x="1152326" y="1447120"/>
                  <a:pt x="1159762" y="1428410"/>
                  <a:pt x="1167198" y="1439636"/>
                </a:cubicBezTo>
                <a:cubicBezTo>
                  <a:pt x="1159762" y="1432152"/>
                  <a:pt x="1170916" y="1424668"/>
                  <a:pt x="1163480" y="1417184"/>
                </a:cubicBezTo>
                <a:cubicBezTo>
                  <a:pt x="1163480" y="1432152"/>
                  <a:pt x="1189505" y="1413442"/>
                  <a:pt x="1196941" y="1420926"/>
                </a:cubicBezTo>
                <a:cubicBezTo>
                  <a:pt x="1196941" y="1420926"/>
                  <a:pt x="1196941" y="1417184"/>
                  <a:pt x="1193224" y="1417184"/>
                </a:cubicBezTo>
                <a:cubicBezTo>
                  <a:pt x="1200660" y="1420926"/>
                  <a:pt x="1204378" y="1413442"/>
                  <a:pt x="1208096" y="1409700"/>
                </a:cubicBezTo>
                <a:cubicBezTo>
                  <a:pt x="1200660" y="1405958"/>
                  <a:pt x="1178351" y="1405958"/>
                  <a:pt x="1163480" y="1413442"/>
                </a:cubicBezTo>
                <a:cubicBezTo>
                  <a:pt x="1163480" y="1413442"/>
                  <a:pt x="1163480" y="1413442"/>
                  <a:pt x="1167198" y="1409700"/>
                </a:cubicBezTo>
                <a:cubicBezTo>
                  <a:pt x="1163480" y="1405958"/>
                  <a:pt x="1152326" y="1413442"/>
                  <a:pt x="1156044" y="1420926"/>
                </a:cubicBezTo>
                <a:cubicBezTo>
                  <a:pt x="1148608" y="1413442"/>
                  <a:pt x="1137454" y="1417184"/>
                  <a:pt x="1126299" y="1417184"/>
                </a:cubicBezTo>
                <a:cubicBezTo>
                  <a:pt x="1126299" y="1402217"/>
                  <a:pt x="1148608" y="1413442"/>
                  <a:pt x="1152326" y="1398475"/>
                </a:cubicBezTo>
                <a:cubicBezTo>
                  <a:pt x="1144890" y="1402217"/>
                  <a:pt x="1144890" y="1405958"/>
                  <a:pt x="1137454" y="1402217"/>
                </a:cubicBezTo>
                <a:cubicBezTo>
                  <a:pt x="1133736" y="1394733"/>
                  <a:pt x="1141172" y="1394733"/>
                  <a:pt x="1141172" y="1390991"/>
                </a:cubicBezTo>
                <a:cubicBezTo>
                  <a:pt x="1130017" y="1379765"/>
                  <a:pt x="1115145" y="1390991"/>
                  <a:pt x="1103991" y="1390991"/>
                </a:cubicBezTo>
                <a:cubicBezTo>
                  <a:pt x="1100273" y="1398475"/>
                  <a:pt x="1115145" y="1398475"/>
                  <a:pt x="1115145" y="1398475"/>
                </a:cubicBezTo>
                <a:cubicBezTo>
                  <a:pt x="1115145" y="1398475"/>
                  <a:pt x="1115145" y="1398475"/>
                  <a:pt x="1096555" y="1398475"/>
                </a:cubicBezTo>
                <a:cubicBezTo>
                  <a:pt x="1092837" y="1402217"/>
                  <a:pt x="1081685" y="1409700"/>
                  <a:pt x="1092837" y="1409700"/>
                </a:cubicBezTo>
                <a:cubicBezTo>
                  <a:pt x="1077967" y="1409700"/>
                  <a:pt x="1085401" y="1413442"/>
                  <a:pt x="1074249" y="1420926"/>
                </a:cubicBezTo>
                <a:cubicBezTo>
                  <a:pt x="1077967" y="1413442"/>
                  <a:pt x="1074249" y="1409700"/>
                  <a:pt x="1074249" y="1409700"/>
                </a:cubicBezTo>
                <a:cubicBezTo>
                  <a:pt x="1055658" y="1398475"/>
                  <a:pt x="1048222" y="1417184"/>
                  <a:pt x="1029631" y="1413442"/>
                </a:cubicBezTo>
                <a:cubicBezTo>
                  <a:pt x="1029631" y="1413442"/>
                  <a:pt x="1029631" y="1413442"/>
                  <a:pt x="1033350" y="1417184"/>
                </a:cubicBezTo>
                <a:cubicBezTo>
                  <a:pt x="1025913" y="1409700"/>
                  <a:pt x="1018477" y="1420926"/>
                  <a:pt x="1007323" y="1420926"/>
                </a:cubicBezTo>
                <a:cubicBezTo>
                  <a:pt x="1007323" y="1420926"/>
                  <a:pt x="1007323" y="1420926"/>
                  <a:pt x="1007323" y="1409700"/>
                </a:cubicBezTo>
                <a:cubicBezTo>
                  <a:pt x="996169" y="1409700"/>
                  <a:pt x="985014" y="1413442"/>
                  <a:pt x="981296" y="1417184"/>
                </a:cubicBezTo>
                <a:cubicBezTo>
                  <a:pt x="955270" y="1405958"/>
                  <a:pt x="932961" y="1439636"/>
                  <a:pt x="906935" y="1435894"/>
                </a:cubicBezTo>
                <a:cubicBezTo>
                  <a:pt x="895781" y="1435894"/>
                  <a:pt x="903217" y="1435894"/>
                  <a:pt x="899499" y="1432152"/>
                </a:cubicBezTo>
                <a:cubicBezTo>
                  <a:pt x="914371" y="1428410"/>
                  <a:pt x="925525" y="1435894"/>
                  <a:pt x="936679" y="1420926"/>
                </a:cubicBezTo>
                <a:cubicBezTo>
                  <a:pt x="929243" y="1420926"/>
                  <a:pt x="936679" y="1409700"/>
                  <a:pt x="925525" y="1413442"/>
                </a:cubicBezTo>
                <a:cubicBezTo>
                  <a:pt x="925525" y="1413442"/>
                  <a:pt x="925525" y="1413442"/>
                  <a:pt x="929243" y="1420926"/>
                </a:cubicBezTo>
                <a:cubicBezTo>
                  <a:pt x="918090" y="1420926"/>
                  <a:pt x="929243" y="1409700"/>
                  <a:pt x="914371" y="1417184"/>
                </a:cubicBezTo>
                <a:cubicBezTo>
                  <a:pt x="918090" y="1420926"/>
                  <a:pt x="906935" y="1424668"/>
                  <a:pt x="914371" y="1428410"/>
                </a:cubicBezTo>
                <a:cubicBezTo>
                  <a:pt x="910653" y="1424668"/>
                  <a:pt x="899499" y="1424668"/>
                  <a:pt x="895781" y="1420926"/>
                </a:cubicBezTo>
                <a:cubicBezTo>
                  <a:pt x="888345" y="1424668"/>
                  <a:pt x="899499" y="1428410"/>
                  <a:pt x="892063" y="1432152"/>
                </a:cubicBezTo>
                <a:cubicBezTo>
                  <a:pt x="892063" y="1432152"/>
                  <a:pt x="892063" y="1432152"/>
                  <a:pt x="888345" y="1424668"/>
                </a:cubicBezTo>
                <a:cubicBezTo>
                  <a:pt x="888345" y="1424668"/>
                  <a:pt x="888345" y="1424668"/>
                  <a:pt x="873473" y="1428410"/>
                </a:cubicBezTo>
                <a:cubicBezTo>
                  <a:pt x="884627" y="1428410"/>
                  <a:pt x="880909" y="1439636"/>
                  <a:pt x="888345" y="1439636"/>
                </a:cubicBezTo>
                <a:cubicBezTo>
                  <a:pt x="888345" y="1439636"/>
                  <a:pt x="888345" y="1439636"/>
                  <a:pt x="877191" y="1443378"/>
                </a:cubicBezTo>
                <a:cubicBezTo>
                  <a:pt x="877191" y="1443378"/>
                  <a:pt x="877191" y="1443378"/>
                  <a:pt x="884627" y="1439636"/>
                </a:cubicBezTo>
                <a:cubicBezTo>
                  <a:pt x="884627" y="1435894"/>
                  <a:pt x="880909" y="1435894"/>
                  <a:pt x="873473" y="1435894"/>
                </a:cubicBezTo>
                <a:cubicBezTo>
                  <a:pt x="873473" y="1420926"/>
                  <a:pt x="851164" y="1443378"/>
                  <a:pt x="851164" y="1439636"/>
                </a:cubicBezTo>
                <a:lnTo>
                  <a:pt x="855663" y="1441749"/>
                </a:lnTo>
                <a:lnTo>
                  <a:pt x="845587" y="1444314"/>
                </a:lnTo>
                <a:cubicBezTo>
                  <a:pt x="839083" y="1446185"/>
                  <a:pt x="834436" y="1447120"/>
                  <a:pt x="840013" y="1439636"/>
                </a:cubicBezTo>
                <a:cubicBezTo>
                  <a:pt x="832577" y="1443378"/>
                  <a:pt x="825141" y="1443378"/>
                  <a:pt x="817704" y="1447120"/>
                </a:cubicBezTo>
                <a:cubicBezTo>
                  <a:pt x="817704" y="1439636"/>
                  <a:pt x="836295" y="1439636"/>
                  <a:pt x="836295" y="1435894"/>
                </a:cubicBezTo>
                <a:cubicBezTo>
                  <a:pt x="825141" y="1435894"/>
                  <a:pt x="813986" y="1435894"/>
                  <a:pt x="799114" y="1443378"/>
                </a:cubicBezTo>
                <a:cubicBezTo>
                  <a:pt x="795396" y="1443378"/>
                  <a:pt x="795396" y="1435894"/>
                  <a:pt x="784242" y="1435894"/>
                </a:cubicBezTo>
                <a:cubicBezTo>
                  <a:pt x="787960" y="1432152"/>
                  <a:pt x="795396" y="1439636"/>
                  <a:pt x="799114" y="1432152"/>
                </a:cubicBezTo>
                <a:cubicBezTo>
                  <a:pt x="799114" y="1428410"/>
                  <a:pt x="791678" y="1432152"/>
                  <a:pt x="795396" y="1428410"/>
                </a:cubicBezTo>
                <a:cubicBezTo>
                  <a:pt x="795396" y="1435894"/>
                  <a:pt x="802832" y="1420926"/>
                  <a:pt x="810268" y="1420926"/>
                </a:cubicBezTo>
                <a:cubicBezTo>
                  <a:pt x="810268" y="1420926"/>
                  <a:pt x="810268" y="1420926"/>
                  <a:pt x="802832" y="1417184"/>
                </a:cubicBezTo>
                <a:cubicBezTo>
                  <a:pt x="806550" y="1420926"/>
                  <a:pt x="810268" y="1420926"/>
                  <a:pt x="810268" y="1417184"/>
                </a:cubicBezTo>
                <a:cubicBezTo>
                  <a:pt x="817704" y="1413442"/>
                  <a:pt x="813986" y="1409700"/>
                  <a:pt x="806550" y="1409700"/>
                </a:cubicBezTo>
                <a:cubicBezTo>
                  <a:pt x="806550" y="1409700"/>
                  <a:pt x="806550" y="1409700"/>
                  <a:pt x="821422" y="1405958"/>
                </a:cubicBezTo>
                <a:lnTo>
                  <a:pt x="819563" y="1402217"/>
                </a:lnTo>
                <a:lnTo>
                  <a:pt x="832577" y="1402217"/>
                </a:lnTo>
                <a:cubicBezTo>
                  <a:pt x="836295" y="1398475"/>
                  <a:pt x="832577" y="1394733"/>
                  <a:pt x="832577" y="1390991"/>
                </a:cubicBezTo>
                <a:cubicBezTo>
                  <a:pt x="832577" y="1390991"/>
                  <a:pt x="832577" y="1390991"/>
                  <a:pt x="825141" y="1394733"/>
                </a:cubicBezTo>
                <a:cubicBezTo>
                  <a:pt x="825141" y="1394733"/>
                  <a:pt x="825141" y="1394733"/>
                  <a:pt x="828859" y="1387249"/>
                </a:cubicBezTo>
                <a:cubicBezTo>
                  <a:pt x="843728" y="1383507"/>
                  <a:pt x="866036" y="1376023"/>
                  <a:pt x="888345" y="1372281"/>
                </a:cubicBezTo>
                <a:cubicBezTo>
                  <a:pt x="884627" y="1353571"/>
                  <a:pt x="914371" y="1372281"/>
                  <a:pt x="914371" y="1353571"/>
                </a:cubicBezTo>
                <a:cubicBezTo>
                  <a:pt x="925525" y="1353571"/>
                  <a:pt x="940398" y="1349829"/>
                  <a:pt x="947834" y="1353571"/>
                </a:cubicBezTo>
                <a:cubicBezTo>
                  <a:pt x="947834" y="1353571"/>
                  <a:pt x="947834" y="1353571"/>
                  <a:pt x="936679" y="1342345"/>
                </a:cubicBezTo>
                <a:cubicBezTo>
                  <a:pt x="936679" y="1342345"/>
                  <a:pt x="936679" y="1342345"/>
                  <a:pt x="962706" y="1346087"/>
                </a:cubicBezTo>
                <a:cubicBezTo>
                  <a:pt x="962706" y="1346087"/>
                  <a:pt x="962706" y="1346087"/>
                  <a:pt x="955270" y="1346087"/>
                </a:cubicBezTo>
                <a:cubicBezTo>
                  <a:pt x="947834" y="1349829"/>
                  <a:pt x="958988" y="1349829"/>
                  <a:pt x="955270" y="1357313"/>
                </a:cubicBezTo>
                <a:cubicBezTo>
                  <a:pt x="962706" y="1353571"/>
                  <a:pt x="970142" y="1346087"/>
                  <a:pt x="977578" y="1334861"/>
                </a:cubicBezTo>
                <a:cubicBezTo>
                  <a:pt x="977578" y="1334861"/>
                  <a:pt x="977578" y="1334861"/>
                  <a:pt x="988732" y="1346087"/>
                </a:cubicBezTo>
                <a:cubicBezTo>
                  <a:pt x="988732" y="1346087"/>
                  <a:pt x="988732" y="1346087"/>
                  <a:pt x="992451" y="1338603"/>
                </a:cubicBezTo>
                <a:cubicBezTo>
                  <a:pt x="992451" y="1338603"/>
                  <a:pt x="992451" y="1338603"/>
                  <a:pt x="992451" y="1349829"/>
                </a:cubicBezTo>
                <a:cubicBezTo>
                  <a:pt x="992451" y="1349829"/>
                  <a:pt x="992451" y="1349829"/>
                  <a:pt x="1003605" y="1349829"/>
                </a:cubicBezTo>
                <a:cubicBezTo>
                  <a:pt x="1003605" y="1349829"/>
                  <a:pt x="1003605" y="1349829"/>
                  <a:pt x="999887" y="1338603"/>
                </a:cubicBezTo>
                <a:cubicBezTo>
                  <a:pt x="1001746" y="1334861"/>
                  <a:pt x="1006393" y="1332990"/>
                  <a:pt x="1011506" y="1332522"/>
                </a:cubicBezTo>
                <a:lnTo>
                  <a:pt x="1019780" y="1333865"/>
                </a:lnTo>
                <a:lnTo>
                  <a:pt x="1017548" y="1335329"/>
                </a:lnTo>
                <a:cubicBezTo>
                  <a:pt x="1014759" y="1337667"/>
                  <a:pt x="1011041" y="1340474"/>
                  <a:pt x="1003605" y="1338603"/>
                </a:cubicBezTo>
                <a:cubicBezTo>
                  <a:pt x="1003605" y="1342345"/>
                  <a:pt x="1011041" y="1342345"/>
                  <a:pt x="1011041" y="1346087"/>
                </a:cubicBezTo>
                <a:cubicBezTo>
                  <a:pt x="1011041" y="1346087"/>
                  <a:pt x="1011041" y="1346087"/>
                  <a:pt x="999887" y="1353571"/>
                </a:cubicBezTo>
                <a:cubicBezTo>
                  <a:pt x="1018477" y="1346087"/>
                  <a:pt x="1029631" y="1361055"/>
                  <a:pt x="1044504" y="1357313"/>
                </a:cubicBezTo>
                <a:cubicBezTo>
                  <a:pt x="1037068" y="1349829"/>
                  <a:pt x="1044504" y="1349829"/>
                  <a:pt x="1040786" y="1346087"/>
                </a:cubicBezTo>
                <a:cubicBezTo>
                  <a:pt x="1040786" y="1342345"/>
                  <a:pt x="1048222" y="1349829"/>
                  <a:pt x="1051940" y="1353571"/>
                </a:cubicBezTo>
                <a:cubicBezTo>
                  <a:pt x="1055658" y="1338603"/>
                  <a:pt x="1074249" y="1346087"/>
                  <a:pt x="1085401" y="1346087"/>
                </a:cubicBezTo>
                <a:cubicBezTo>
                  <a:pt x="1085401" y="1346087"/>
                  <a:pt x="1085401" y="1346087"/>
                  <a:pt x="1081685" y="1353571"/>
                </a:cubicBezTo>
                <a:cubicBezTo>
                  <a:pt x="1081685" y="1353571"/>
                  <a:pt x="1081685" y="1353571"/>
                  <a:pt x="1092837" y="1353571"/>
                </a:cubicBezTo>
                <a:cubicBezTo>
                  <a:pt x="1085401" y="1349829"/>
                  <a:pt x="1096555" y="1346087"/>
                  <a:pt x="1096555" y="1342345"/>
                </a:cubicBezTo>
                <a:cubicBezTo>
                  <a:pt x="1100273" y="1342345"/>
                  <a:pt x="1103991" y="1346087"/>
                  <a:pt x="1107709" y="1342345"/>
                </a:cubicBezTo>
                <a:cubicBezTo>
                  <a:pt x="1107709" y="1334861"/>
                  <a:pt x="1100273" y="1338603"/>
                  <a:pt x="1100273" y="1334861"/>
                </a:cubicBezTo>
                <a:cubicBezTo>
                  <a:pt x="1107709" y="1334861"/>
                  <a:pt x="1118863" y="1338603"/>
                  <a:pt x="1107709" y="1346087"/>
                </a:cubicBezTo>
                <a:cubicBezTo>
                  <a:pt x="1115145" y="1349829"/>
                  <a:pt x="1122581" y="1349829"/>
                  <a:pt x="1130017" y="1349829"/>
                </a:cubicBezTo>
                <a:cubicBezTo>
                  <a:pt x="1122581" y="1346087"/>
                  <a:pt x="1141172" y="1346087"/>
                  <a:pt x="1144890" y="1342345"/>
                </a:cubicBezTo>
                <a:cubicBezTo>
                  <a:pt x="1148608" y="1338603"/>
                  <a:pt x="1148608" y="1338603"/>
                  <a:pt x="1144890" y="1338603"/>
                </a:cubicBezTo>
                <a:cubicBezTo>
                  <a:pt x="1152326" y="1338603"/>
                  <a:pt x="1152326" y="1346087"/>
                  <a:pt x="1167198" y="1338603"/>
                </a:cubicBezTo>
                <a:cubicBezTo>
                  <a:pt x="1167198" y="1338603"/>
                  <a:pt x="1167198" y="1338603"/>
                  <a:pt x="1163480" y="1349829"/>
                </a:cubicBezTo>
                <a:cubicBezTo>
                  <a:pt x="1170916" y="1346087"/>
                  <a:pt x="1182069" y="1338603"/>
                  <a:pt x="1182069" y="1334861"/>
                </a:cubicBezTo>
                <a:cubicBezTo>
                  <a:pt x="1182069" y="1334861"/>
                  <a:pt x="1182069" y="1334861"/>
                  <a:pt x="1185787" y="1342345"/>
                </a:cubicBezTo>
                <a:cubicBezTo>
                  <a:pt x="1200660" y="1334861"/>
                  <a:pt x="1226686" y="1334861"/>
                  <a:pt x="1241558" y="1323635"/>
                </a:cubicBezTo>
                <a:cubicBezTo>
                  <a:pt x="1237840" y="1319893"/>
                  <a:pt x="1237840" y="1319893"/>
                  <a:pt x="1234122" y="1316151"/>
                </a:cubicBezTo>
                <a:cubicBezTo>
                  <a:pt x="1242487" y="1318958"/>
                  <a:pt x="1259218" y="1311240"/>
                  <a:pt x="1271767" y="1310363"/>
                </a:cubicBezTo>
                <a:close/>
                <a:moveTo>
                  <a:pt x="338280" y="1309573"/>
                </a:moveTo>
                <a:lnTo>
                  <a:pt x="341764" y="1313392"/>
                </a:lnTo>
                <a:cubicBezTo>
                  <a:pt x="338012" y="1309688"/>
                  <a:pt x="338012" y="1309688"/>
                  <a:pt x="338012" y="1309688"/>
                </a:cubicBezTo>
                <a:close/>
                <a:moveTo>
                  <a:pt x="906476" y="1305322"/>
                </a:moveTo>
                <a:cubicBezTo>
                  <a:pt x="914414" y="1301750"/>
                  <a:pt x="914414" y="1316038"/>
                  <a:pt x="914414" y="1312466"/>
                </a:cubicBezTo>
                <a:close/>
                <a:moveTo>
                  <a:pt x="2060043" y="1301750"/>
                </a:moveTo>
                <a:cubicBezTo>
                  <a:pt x="2071156" y="1301750"/>
                  <a:pt x="2071156" y="1309370"/>
                  <a:pt x="2071156" y="1313180"/>
                </a:cubicBezTo>
                <a:cubicBezTo>
                  <a:pt x="2067452" y="1315085"/>
                  <a:pt x="2061895" y="1316038"/>
                  <a:pt x="2057265" y="1316990"/>
                </a:cubicBezTo>
                <a:lnTo>
                  <a:pt x="2052277" y="1319270"/>
                </a:lnTo>
                <a:lnTo>
                  <a:pt x="2051188" y="1314609"/>
                </a:lnTo>
                <a:cubicBezTo>
                  <a:pt x="2055181" y="1310323"/>
                  <a:pt x="2071156" y="1310323"/>
                  <a:pt x="2060043" y="1301750"/>
                </a:cubicBezTo>
                <a:close/>
                <a:moveTo>
                  <a:pt x="1684338" y="1301750"/>
                </a:moveTo>
                <a:cubicBezTo>
                  <a:pt x="1677121" y="1309007"/>
                  <a:pt x="1655472" y="1312636"/>
                  <a:pt x="1659080" y="1327150"/>
                </a:cubicBezTo>
                <a:cubicBezTo>
                  <a:pt x="1659080" y="1327150"/>
                  <a:pt x="1659080" y="1327150"/>
                  <a:pt x="1651865" y="1316264"/>
                </a:cubicBezTo>
                <a:lnTo>
                  <a:pt x="1644651" y="1319893"/>
                </a:lnTo>
                <a:cubicBezTo>
                  <a:pt x="1651865" y="1312636"/>
                  <a:pt x="1677121" y="1301750"/>
                  <a:pt x="1684338" y="1301750"/>
                </a:cubicBezTo>
                <a:close/>
                <a:moveTo>
                  <a:pt x="1774823" y="1298575"/>
                </a:moveTo>
                <a:cubicBezTo>
                  <a:pt x="1774823" y="1305719"/>
                  <a:pt x="1774823" y="1309290"/>
                  <a:pt x="1762916" y="1312862"/>
                </a:cubicBezTo>
                <a:cubicBezTo>
                  <a:pt x="1762916" y="1312862"/>
                  <a:pt x="1762916" y="1312862"/>
                  <a:pt x="1762916" y="1309290"/>
                </a:cubicBezTo>
                <a:lnTo>
                  <a:pt x="1766885" y="1309290"/>
                </a:lnTo>
                <a:cubicBezTo>
                  <a:pt x="1766885" y="1309290"/>
                  <a:pt x="1766885" y="1309290"/>
                  <a:pt x="1758948" y="1305719"/>
                </a:cubicBezTo>
                <a:cubicBezTo>
                  <a:pt x="1770854" y="1305719"/>
                  <a:pt x="1774823" y="1298575"/>
                  <a:pt x="1774823" y="1298575"/>
                </a:cubicBezTo>
                <a:close/>
                <a:moveTo>
                  <a:pt x="1628776" y="1298575"/>
                </a:moveTo>
                <a:cubicBezTo>
                  <a:pt x="1625025" y="1305832"/>
                  <a:pt x="1610014" y="1313089"/>
                  <a:pt x="1598758" y="1320347"/>
                </a:cubicBezTo>
                <a:cubicBezTo>
                  <a:pt x="1598758" y="1320347"/>
                  <a:pt x="1598758" y="1320347"/>
                  <a:pt x="1606261" y="1323975"/>
                </a:cubicBezTo>
                <a:cubicBezTo>
                  <a:pt x="1606261" y="1323975"/>
                  <a:pt x="1606261" y="1323975"/>
                  <a:pt x="1602509" y="1323975"/>
                </a:cubicBezTo>
                <a:cubicBezTo>
                  <a:pt x="1598758" y="1323975"/>
                  <a:pt x="1587499" y="1320347"/>
                  <a:pt x="1598758" y="1313089"/>
                </a:cubicBezTo>
                <a:cubicBezTo>
                  <a:pt x="1613765" y="1316718"/>
                  <a:pt x="1613765" y="1302204"/>
                  <a:pt x="1628776" y="1298575"/>
                </a:cubicBezTo>
                <a:close/>
                <a:moveTo>
                  <a:pt x="911239" y="1298575"/>
                </a:moveTo>
                <a:cubicBezTo>
                  <a:pt x="907535" y="1298575"/>
                  <a:pt x="903831" y="1304925"/>
                  <a:pt x="900126" y="1301750"/>
                </a:cubicBezTo>
                <a:cubicBezTo>
                  <a:pt x="903831" y="1298575"/>
                  <a:pt x="907535" y="1298575"/>
                  <a:pt x="911239" y="1298575"/>
                </a:cubicBezTo>
                <a:close/>
                <a:moveTo>
                  <a:pt x="870494" y="1298575"/>
                </a:moveTo>
                <a:cubicBezTo>
                  <a:pt x="870494" y="1298575"/>
                  <a:pt x="870494" y="1298575"/>
                  <a:pt x="877902" y="1302068"/>
                </a:cubicBezTo>
                <a:cubicBezTo>
                  <a:pt x="874198" y="1302068"/>
                  <a:pt x="870494" y="1302068"/>
                  <a:pt x="866790" y="1305560"/>
                </a:cubicBezTo>
                <a:cubicBezTo>
                  <a:pt x="866790" y="1305560"/>
                  <a:pt x="866790" y="1309052"/>
                  <a:pt x="870494" y="1309052"/>
                </a:cubicBezTo>
                <a:cubicBezTo>
                  <a:pt x="870494" y="1309052"/>
                  <a:pt x="870494" y="1309052"/>
                  <a:pt x="840861" y="1316037"/>
                </a:cubicBezTo>
                <a:cubicBezTo>
                  <a:pt x="833456" y="1312545"/>
                  <a:pt x="851973" y="1309052"/>
                  <a:pt x="848269" y="1305560"/>
                </a:cubicBezTo>
                <a:cubicBezTo>
                  <a:pt x="851973" y="1305560"/>
                  <a:pt x="855678" y="1305560"/>
                  <a:pt x="859382" y="1305560"/>
                </a:cubicBezTo>
                <a:cubicBezTo>
                  <a:pt x="859382" y="1305560"/>
                  <a:pt x="859382" y="1305560"/>
                  <a:pt x="855678" y="1302068"/>
                </a:cubicBezTo>
                <a:cubicBezTo>
                  <a:pt x="855678" y="1302068"/>
                  <a:pt x="855678" y="1302068"/>
                  <a:pt x="870494" y="1302068"/>
                </a:cubicBezTo>
                <a:cubicBezTo>
                  <a:pt x="870494" y="1302068"/>
                  <a:pt x="870494" y="1302068"/>
                  <a:pt x="870494" y="1298575"/>
                </a:cubicBezTo>
                <a:close/>
                <a:moveTo>
                  <a:pt x="676611" y="1298575"/>
                </a:moveTo>
                <a:cubicBezTo>
                  <a:pt x="669309" y="1309687"/>
                  <a:pt x="691216" y="1305983"/>
                  <a:pt x="698519" y="1309687"/>
                </a:cubicBezTo>
                <a:cubicBezTo>
                  <a:pt x="698519" y="1309687"/>
                  <a:pt x="698519" y="1309687"/>
                  <a:pt x="691216" y="1309687"/>
                </a:cubicBezTo>
                <a:cubicBezTo>
                  <a:pt x="680262" y="1317096"/>
                  <a:pt x="687565" y="1320800"/>
                  <a:pt x="694867" y="1328208"/>
                </a:cubicBezTo>
                <a:cubicBezTo>
                  <a:pt x="683914" y="1331912"/>
                  <a:pt x="680262" y="1328208"/>
                  <a:pt x="672960" y="1324504"/>
                </a:cubicBezTo>
                <a:cubicBezTo>
                  <a:pt x="676611" y="1324504"/>
                  <a:pt x="687565" y="1320800"/>
                  <a:pt x="683914" y="1317096"/>
                </a:cubicBezTo>
                <a:cubicBezTo>
                  <a:pt x="672960" y="1313392"/>
                  <a:pt x="669309" y="1320800"/>
                  <a:pt x="662006" y="1313392"/>
                </a:cubicBezTo>
                <a:cubicBezTo>
                  <a:pt x="662006" y="1313392"/>
                  <a:pt x="662006" y="1313392"/>
                  <a:pt x="676611" y="1298575"/>
                </a:cubicBezTo>
                <a:close/>
                <a:moveTo>
                  <a:pt x="756933" y="1294630"/>
                </a:moveTo>
                <a:lnTo>
                  <a:pt x="762019" y="1301749"/>
                </a:lnTo>
                <a:lnTo>
                  <a:pt x="747731" y="1298574"/>
                </a:lnTo>
                <a:close/>
                <a:moveTo>
                  <a:pt x="951289" y="1293812"/>
                </a:moveTo>
                <a:lnTo>
                  <a:pt x="953043" y="1297265"/>
                </a:lnTo>
                <a:lnTo>
                  <a:pt x="936230" y="1301221"/>
                </a:lnTo>
                <a:cubicBezTo>
                  <a:pt x="951289" y="1293812"/>
                  <a:pt x="951289" y="1293812"/>
                  <a:pt x="951289" y="1293812"/>
                </a:cubicBezTo>
                <a:close/>
                <a:moveTo>
                  <a:pt x="623906" y="1293812"/>
                </a:moveTo>
                <a:lnTo>
                  <a:pt x="639781" y="1293812"/>
                </a:lnTo>
                <a:lnTo>
                  <a:pt x="631844" y="1298574"/>
                </a:lnTo>
                <a:close/>
                <a:moveTo>
                  <a:pt x="903302" y="1291034"/>
                </a:moveTo>
                <a:cubicBezTo>
                  <a:pt x="902395" y="1293713"/>
                  <a:pt x="901034" y="1294829"/>
                  <a:pt x="899333" y="1295052"/>
                </a:cubicBezTo>
                <a:lnTo>
                  <a:pt x="895370" y="1294169"/>
                </a:lnTo>
                <a:lnTo>
                  <a:pt x="895591" y="1294159"/>
                </a:lnTo>
                <a:cubicBezTo>
                  <a:pt x="898767" y="1294606"/>
                  <a:pt x="901488" y="1294606"/>
                  <a:pt x="903302" y="1291034"/>
                </a:cubicBezTo>
                <a:close/>
                <a:moveTo>
                  <a:pt x="877902" y="1291034"/>
                </a:moveTo>
                <a:cubicBezTo>
                  <a:pt x="883345" y="1289248"/>
                  <a:pt x="888788" y="1291927"/>
                  <a:pt x="893324" y="1293713"/>
                </a:cubicBezTo>
                <a:lnTo>
                  <a:pt x="895370" y="1294169"/>
                </a:lnTo>
                <a:lnTo>
                  <a:pt x="885159" y="1294606"/>
                </a:lnTo>
                <a:cubicBezTo>
                  <a:pt x="885159" y="1294606"/>
                  <a:pt x="881531" y="1298177"/>
                  <a:pt x="885159" y="1301749"/>
                </a:cubicBezTo>
                <a:close/>
                <a:moveTo>
                  <a:pt x="1986225" y="1290892"/>
                </a:moveTo>
                <a:lnTo>
                  <a:pt x="1987156" y="1290984"/>
                </a:lnTo>
                <a:cubicBezTo>
                  <a:pt x="1988087" y="1291445"/>
                  <a:pt x="1988087" y="1292366"/>
                  <a:pt x="1986225" y="1294209"/>
                </a:cubicBezTo>
                <a:close/>
                <a:moveTo>
                  <a:pt x="2320469" y="1290637"/>
                </a:moveTo>
                <a:cubicBezTo>
                  <a:pt x="2320469" y="1290637"/>
                  <a:pt x="2320469" y="1290637"/>
                  <a:pt x="2331695" y="1290637"/>
                </a:cubicBezTo>
                <a:cubicBezTo>
                  <a:pt x="2320469" y="1298045"/>
                  <a:pt x="2331695" y="1301749"/>
                  <a:pt x="2335437" y="1309158"/>
                </a:cubicBezTo>
                <a:cubicBezTo>
                  <a:pt x="2342921" y="1309158"/>
                  <a:pt x="2361631" y="1301749"/>
                  <a:pt x="2365373" y="1309158"/>
                </a:cubicBezTo>
                <a:cubicBezTo>
                  <a:pt x="2350405" y="1312862"/>
                  <a:pt x="2354147" y="1312862"/>
                  <a:pt x="2339179" y="1309158"/>
                </a:cubicBezTo>
                <a:cubicBezTo>
                  <a:pt x="2339179" y="1309158"/>
                  <a:pt x="2339179" y="1309158"/>
                  <a:pt x="2335437" y="1320270"/>
                </a:cubicBezTo>
                <a:cubicBezTo>
                  <a:pt x="2335437" y="1309158"/>
                  <a:pt x="2320469" y="1323974"/>
                  <a:pt x="2312985" y="1320270"/>
                </a:cubicBezTo>
                <a:cubicBezTo>
                  <a:pt x="2312985" y="1312862"/>
                  <a:pt x="2320469" y="1309158"/>
                  <a:pt x="2327953" y="1309158"/>
                </a:cubicBezTo>
                <a:cubicBezTo>
                  <a:pt x="2324211" y="1305454"/>
                  <a:pt x="2312985" y="1301749"/>
                  <a:pt x="2320469" y="1290637"/>
                </a:cubicBezTo>
                <a:close/>
                <a:moveTo>
                  <a:pt x="828920" y="1290637"/>
                </a:moveTo>
                <a:cubicBezTo>
                  <a:pt x="839806" y="1294341"/>
                  <a:pt x="825291" y="1294341"/>
                  <a:pt x="828920" y="1301749"/>
                </a:cubicBezTo>
                <a:cubicBezTo>
                  <a:pt x="828920" y="1301749"/>
                  <a:pt x="828920" y="1301749"/>
                  <a:pt x="827559" y="1301286"/>
                </a:cubicBezTo>
                <a:lnTo>
                  <a:pt x="818034" y="1298045"/>
                </a:lnTo>
                <a:lnTo>
                  <a:pt x="814405" y="1294341"/>
                </a:lnTo>
                <a:cubicBezTo>
                  <a:pt x="818034" y="1298045"/>
                  <a:pt x="825291" y="1294341"/>
                  <a:pt x="828920" y="1290637"/>
                </a:cubicBezTo>
                <a:close/>
                <a:moveTo>
                  <a:pt x="754081" y="1290637"/>
                </a:moveTo>
                <a:lnTo>
                  <a:pt x="758843" y="1293812"/>
                </a:lnTo>
                <a:lnTo>
                  <a:pt x="756933" y="1294630"/>
                </a:lnTo>
                <a:close/>
                <a:moveTo>
                  <a:pt x="92077" y="1290637"/>
                </a:moveTo>
                <a:lnTo>
                  <a:pt x="95252" y="1290637"/>
                </a:lnTo>
                <a:lnTo>
                  <a:pt x="103189" y="1293812"/>
                </a:lnTo>
                <a:close/>
                <a:moveTo>
                  <a:pt x="386674" y="1289483"/>
                </a:moveTo>
                <a:lnTo>
                  <a:pt x="383975" y="1293482"/>
                </a:lnTo>
                <a:cubicBezTo>
                  <a:pt x="383041" y="1294871"/>
                  <a:pt x="383041" y="1294871"/>
                  <a:pt x="383041" y="1294871"/>
                </a:cubicBezTo>
                <a:lnTo>
                  <a:pt x="383041" y="1291385"/>
                </a:lnTo>
                <a:close/>
                <a:moveTo>
                  <a:pt x="2150001" y="1285994"/>
                </a:moveTo>
                <a:lnTo>
                  <a:pt x="2150001" y="1290637"/>
                </a:lnTo>
                <a:cubicBezTo>
                  <a:pt x="2150001" y="1290637"/>
                  <a:pt x="2150001" y="1290637"/>
                  <a:pt x="2146297" y="1290637"/>
                </a:cubicBezTo>
                <a:close/>
                <a:moveTo>
                  <a:pt x="390540" y="1283758"/>
                </a:moveTo>
                <a:cubicBezTo>
                  <a:pt x="390540" y="1283758"/>
                  <a:pt x="390540" y="1283758"/>
                  <a:pt x="390540" y="1287463"/>
                </a:cubicBezTo>
                <a:lnTo>
                  <a:pt x="386674" y="1289483"/>
                </a:lnTo>
                <a:close/>
                <a:moveTo>
                  <a:pt x="334259" y="1283758"/>
                </a:moveTo>
                <a:cubicBezTo>
                  <a:pt x="345514" y="1287463"/>
                  <a:pt x="330507" y="1291167"/>
                  <a:pt x="326752" y="1294871"/>
                </a:cubicBezTo>
                <a:cubicBezTo>
                  <a:pt x="334259" y="1294871"/>
                  <a:pt x="349266" y="1291167"/>
                  <a:pt x="349266" y="1291167"/>
                </a:cubicBezTo>
                <a:cubicBezTo>
                  <a:pt x="349266" y="1291167"/>
                  <a:pt x="349266" y="1291167"/>
                  <a:pt x="353018" y="1283758"/>
                </a:cubicBezTo>
                <a:cubicBezTo>
                  <a:pt x="356771" y="1283758"/>
                  <a:pt x="356771" y="1287463"/>
                  <a:pt x="360523" y="1291167"/>
                </a:cubicBezTo>
                <a:cubicBezTo>
                  <a:pt x="364275" y="1276350"/>
                  <a:pt x="375536" y="1294871"/>
                  <a:pt x="383041" y="1283758"/>
                </a:cubicBezTo>
                <a:lnTo>
                  <a:pt x="383041" y="1291385"/>
                </a:lnTo>
                <a:lnTo>
                  <a:pt x="382567" y="1291630"/>
                </a:lnTo>
                <a:cubicBezTo>
                  <a:pt x="378346" y="1291167"/>
                  <a:pt x="373655" y="1289315"/>
                  <a:pt x="371783" y="1287463"/>
                </a:cubicBezTo>
                <a:cubicBezTo>
                  <a:pt x="360523" y="1294871"/>
                  <a:pt x="383041" y="1291167"/>
                  <a:pt x="375536" y="1298575"/>
                </a:cubicBezTo>
                <a:cubicBezTo>
                  <a:pt x="364275" y="1291167"/>
                  <a:pt x="356771" y="1298575"/>
                  <a:pt x="341764" y="1302279"/>
                </a:cubicBezTo>
                <a:cubicBezTo>
                  <a:pt x="341764" y="1302279"/>
                  <a:pt x="341764" y="1302279"/>
                  <a:pt x="341764" y="1309688"/>
                </a:cubicBezTo>
                <a:cubicBezTo>
                  <a:pt x="341764" y="1309688"/>
                  <a:pt x="341764" y="1308762"/>
                  <a:pt x="341291" y="1308299"/>
                </a:cubicBezTo>
                <a:lnTo>
                  <a:pt x="338280" y="1309573"/>
                </a:lnTo>
                <a:lnTo>
                  <a:pt x="337539" y="1308762"/>
                </a:lnTo>
                <a:cubicBezTo>
                  <a:pt x="337072" y="1306910"/>
                  <a:pt x="336132" y="1305984"/>
                  <a:pt x="330507" y="1309688"/>
                </a:cubicBezTo>
                <a:cubicBezTo>
                  <a:pt x="319247" y="1309688"/>
                  <a:pt x="330507" y="1317096"/>
                  <a:pt x="326752" y="1317096"/>
                </a:cubicBezTo>
                <a:cubicBezTo>
                  <a:pt x="315494" y="1320800"/>
                  <a:pt x="319247" y="1302279"/>
                  <a:pt x="307990" y="1313392"/>
                </a:cubicBezTo>
                <a:cubicBezTo>
                  <a:pt x="307990" y="1313392"/>
                  <a:pt x="307990" y="1313392"/>
                  <a:pt x="315494" y="1320800"/>
                </a:cubicBezTo>
                <a:cubicBezTo>
                  <a:pt x="292968" y="1320800"/>
                  <a:pt x="300489" y="1313392"/>
                  <a:pt x="270454" y="1317096"/>
                </a:cubicBezTo>
                <a:cubicBezTo>
                  <a:pt x="277957" y="1317096"/>
                  <a:pt x="281713" y="1309688"/>
                  <a:pt x="285464" y="1309688"/>
                </a:cubicBezTo>
                <a:cubicBezTo>
                  <a:pt x="281713" y="1309688"/>
                  <a:pt x="281713" y="1302279"/>
                  <a:pt x="274210" y="1305983"/>
                </a:cubicBezTo>
                <a:cubicBezTo>
                  <a:pt x="270454" y="1309688"/>
                  <a:pt x="274210" y="1309688"/>
                  <a:pt x="274210" y="1313392"/>
                </a:cubicBezTo>
                <a:cubicBezTo>
                  <a:pt x="274210" y="1313392"/>
                  <a:pt x="274210" y="1313392"/>
                  <a:pt x="266701" y="1309688"/>
                </a:cubicBezTo>
                <a:cubicBezTo>
                  <a:pt x="266701" y="1302279"/>
                  <a:pt x="281713" y="1298575"/>
                  <a:pt x="296737" y="1291167"/>
                </a:cubicBezTo>
                <a:cubicBezTo>
                  <a:pt x="307990" y="1302279"/>
                  <a:pt x="304240" y="1283758"/>
                  <a:pt x="319247" y="1287463"/>
                </a:cubicBezTo>
                <a:cubicBezTo>
                  <a:pt x="319247" y="1287463"/>
                  <a:pt x="319247" y="1287463"/>
                  <a:pt x="319247" y="1294871"/>
                </a:cubicBezTo>
                <a:cubicBezTo>
                  <a:pt x="330507" y="1294871"/>
                  <a:pt x="326752" y="1287463"/>
                  <a:pt x="334259" y="1283758"/>
                </a:cubicBezTo>
                <a:close/>
                <a:moveTo>
                  <a:pt x="518712" y="1283546"/>
                </a:moveTo>
                <a:cubicBezTo>
                  <a:pt x="527814" y="1282662"/>
                  <a:pt x="534818" y="1296094"/>
                  <a:pt x="546023" y="1290439"/>
                </a:cubicBezTo>
                <a:cubicBezTo>
                  <a:pt x="546023" y="1290439"/>
                  <a:pt x="546023" y="1290439"/>
                  <a:pt x="538552" y="1301750"/>
                </a:cubicBezTo>
                <a:cubicBezTo>
                  <a:pt x="572173" y="1290439"/>
                  <a:pt x="587114" y="1305520"/>
                  <a:pt x="620731" y="1297979"/>
                </a:cubicBezTo>
                <a:cubicBezTo>
                  <a:pt x="609525" y="1313061"/>
                  <a:pt x="579643" y="1297979"/>
                  <a:pt x="575908" y="1313061"/>
                </a:cubicBezTo>
                <a:cubicBezTo>
                  <a:pt x="564702" y="1309290"/>
                  <a:pt x="542287" y="1316831"/>
                  <a:pt x="542287" y="1305520"/>
                </a:cubicBezTo>
                <a:cubicBezTo>
                  <a:pt x="531081" y="1305520"/>
                  <a:pt x="531081" y="1316831"/>
                  <a:pt x="516141" y="1313061"/>
                </a:cubicBezTo>
                <a:cubicBezTo>
                  <a:pt x="523613" y="1316831"/>
                  <a:pt x="512405" y="1324372"/>
                  <a:pt x="519879" y="1324372"/>
                </a:cubicBezTo>
                <a:cubicBezTo>
                  <a:pt x="512405" y="1309290"/>
                  <a:pt x="501202" y="1331912"/>
                  <a:pt x="489996" y="1320601"/>
                </a:cubicBezTo>
                <a:cubicBezTo>
                  <a:pt x="482523" y="1328142"/>
                  <a:pt x="497465" y="1328142"/>
                  <a:pt x="493728" y="1331912"/>
                </a:cubicBezTo>
                <a:cubicBezTo>
                  <a:pt x="482523" y="1324372"/>
                  <a:pt x="467581" y="1331912"/>
                  <a:pt x="456378" y="1331912"/>
                </a:cubicBezTo>
                <a:cubicBezTo>
                  <a:pt x="456378" y="1320601"/>
                  <a:pt x="475055" y="1331912"/>
                  <a:pt x="475055" y="1316831"/>
                </a:cubicBezTo>
                <a:cubicBezTo>
                  <a:pt x="463846" y="1320601"/>
                  <a:pt x="448904" y="1313061"/>
                  <a:pt x="437702" y="1320601"/>
                </a:cubicBezTo>
                <a:cubicBezTo>
                  <a:pt x="441437" y="1316831"/>
                  <a:pt x="430228" y="1316831"/>
                  <a:pt x="437702" y="1313061"/>
                </a:cubicBezTo>
                <a:cubicBezTo>
                  <a:pt x="437702" y="1313061"/>
                  <a:pt x="437702" y="1313061"/>
                  <a:pt x="441437" y="1316831"/>
                </a:cubicBezTo>
                <a:cubicBezTo>
                  <a:pt x="448904" y="1309290"/>
                  <a:pt x="452641" y="1301750"/>
                  <a:pt x="467581" y="1305520"/>
                </a:cubicBezTo>
                <a:cubicBezTo>
                  <a:pt x="467581" y="1305520"/>
                  <a:pt x="467581" y="1305520"/>
                  <a:pt x="471320" y="1297979"/>
                </a:cubicBezTo>
                <a:cubicBezTo>
                  <a:pt x="478787" y="1301750"/>
                  <a:pt x="497465" y="1297979"/>
                  <a:pt x="508670" y="1290439"/>
                </a:cubicBezTo>
                <a:cubicBezTo>
                  <a:pt x="512405" y="1285726"/>
                  <a:pt x="515675" y="1283841"/>
                  <a:pt x="518712" y="1283546"/>
                </a:cubicBezTo>
                <a:close/>
                <a:moveTo>
                  <a:pt x="1509796" y="1283017"/>
                </a:moveTo>
                <a:cubicBezTo>
                  <a:pt x="1517315" y="1286669"/>
                  <a:pt x="1506036" y="1290320"/>
                  <a:pt x="1506036" y="1297623"/>
                </a:cubicBezTo>
                <a:cubicBezTo>
                  <a:pt x="1506036" y="1297623"/>
                  <a:pt x="1506036" y="1297623"/>
                  <a:pt x="1498516" y="1293971"/>
                </a:cubicBezTo>
                <a:cubicBezTo>
                  <a:pt x="1498516" y="1301274"/>
                  <a:pt x="1475957" y="1301274"/>
                  <a:pt x="1468437" y="1304925"/>
                </a:cubicBezTo>
                <a:cubicBezTo>
                  <a:pt x="1474077" y="1301274"/>
                  <a:pt x="1478780" y="1298535"/>
                  <a:pt x="1483008" y="1295340"/>
                </a:cubicBezTo>
                <a:lnTo>
                  <a:pt x="1494298" y="1283498"/>
                </a:lnTo>
                <a:lnTo>
                  <a:pt x="1500397" y="1284387"/>
                </a:lnTo>
                <a:cubicBezTo>
                  <a:pt x="1504155" y="1283930"/>
                  <a:pt x="1507918" y="1283017"/>
                  <a:pt x="1509796" y="1283017"/>
                </a:cubicBezTo>
                <a:close/>
                <a:moveTo>
                  <a:pt x="1490996" y="1283017"/>
                </a:moveTo>
                <a:cubicBezTo>
                  <a:pt x="1494757" y="1283017"/>
                  <a:pt x="1494757" y="1283017"/>
                  <a:pt x="1494757" y="1283017"/>
                </a:cubicBezTo>
                <a:lnTo>
                  <a:pt x="1494298" y="1283498"/>
                </a:lnTo>
                <a:close/>
                <a:moveTo>
                  <a:pt x="66678" y="1279525"/>
                </a:moveTo>
                <a:cubicBezTo>
                  <a:pt x="66678" y="1279525"/>
                  <a:pt x="66678" y="1279525"/>
                  <a:pt x="73029" y="1283494"/>
                </a:cubicBezTo>
                <a:cubicBezTo>
                  <a:pt x="73029" y="1283494"/>
                  <a:pt x="73029" y="1283494"/>
                  <a:pt x="66678" y="1287462"/>
                </a:cubicBezTo>
                <a:cubicBezTo>
                  <a:pt x="66678" y="1283494"/>
                  <a:pt x="69852" y="1283494"/>
                  <a:pt x="66678" y="1279525"/>
                </a:cubicBezTo>
                <a:close/>
                <a:moveTo>
                  <a:pt x="2016010" y="1279468"/>
                </a:moveTo>
                <a:cubicBezTo>
                  <a:pt x="2027179" y="1279468"/>
                  <a:pt x="2023456" y="1290524"/>
                  <a:pt x="2023456" y="1297894"/>
                </a:cubicBezTo>
                <a:cubicBezTo>
                  <a:pt x="2023456" y="1297894"/>
                  <a:pt x="2023456" y="1297894"/>
                  <a:pt x="2038348" y="1294209"/>
                </a:cubicBezTo>
                <a:cubicBezTo>
                  <a:pt x="2034625" y="1305265"/>
                  <a:pt x="2019733" y="1294209"/>
                  <a:pt x="2023456" y="1305265"/>
                </a:cubicBezTo>
                <a:cubicBezTo>
                  <a:pt x="2008564" y="1305265"/>
                  <a:pt x="2012287" y="1301579"/>
                  <a:pt x="2012287" y="1294209"/>
                </a:cubicBezTo>
                <a:cubicBezTo>
                  <a:pt x="2008564" y="1296051"/>
                  <a:pt x="2005771" y="1295130"/>
                  <a:pt x="2002979" y="1294209"/>
                </a:cubicBezTo>
                <a:lnTo>
                  <a:pt x="2001117" y="1294209"/>
                </a:lnTo>
                <a:cubicBezTo>
                  <a:pt x="2008564" y="1290524"/>
                  <a:pt x="2019733" y="1286838"/>
                  <a:pt x="2016010" y="1279468"/>
                </a:cubicBezTo>
                <a:close/>
                <a:moveTo>
                  <a:pt x="2424904" y="1276350"/>
                </a:moveTo>
                <a:cubicBezTo>
                  <a:pt x="2432048" y="1282700"/>
                  <a:pt x="2421332" y="1282700"/>
                  <a:pt x="2417760" y="1282700"/>
                </a:cubicBezTo>
                <a:cubicBezTo>
                  <a:pt x="2421332" y="1279525"/>
                  <a:pt x="2417760" y="1279525"/>
                  <a:pt x="2424904" y="1276350"/>
                </a:cubicBezTo>
                <a:close/>
                <a:moveTo>
                  <a:pt x="2150001" y="1276350"/>
                </a:moveTo>
                <a:cubicBezTo>
                  <a:pt x="2148149" y="1279922"/>
                  <a:pt x="2150001" y="1282601"/>
                  <a:pt x="2150928" y="1284833"/>
                </a:cubicBezTo>
                <a:lnTo>
                  <a:pt x="2150001" y="1285994"/>
                </a:lnTo>
                <a:close/>
                <a:moveTo>
                  <a:pt x="1684338" y="1276350"/>
                </a:moveTo>
                <a:cubicBezTo>
                  <a:pt x="1669519" y="1286827"/>
                  <a:pt x="1665816" y="1293812"/>
                  <a:pt x="1650999" y="1293812"/>
                </a:cubicBezTo>
                <a:cubicBezTo>
                  <a:pt x="1654702" y="1279843"/>
                  <a:pt x="1676928" y="1283335"/>
                  <a:pt x="1684338" y="1276350"/>
                </a:cubicBezTo>
                <a:close/>
                <a:moveTo>
                  <a:pt x="1292232" y="1273076"/>
                </a:moveTo>
                <a:cubicBezTo>
                  <a:pt x="1293290" y="1272579"/>
                  <a:pt x="1294348" y="1273572"/>
                  <a:pt x="1298582" y="1275556"/>
                </a:cubicBezTo>
                <a:cubicBezTo>
                  <a:pt x="1298582" y="1275556"/>
                  <a:pt x="1298582" y="1275556"/>
                  <a:pt x="1285883" y="1279525"/>
                </a:cubicBezTo>
                <a:cubicBezTo>
                  <a:pt x="1290115" y="1275556"/>
                  <a:pt x="1291173" y="1273572"/>
                  <a:pt x="1292232" y="1273076"/>
                </a:cubicBezTo>
                <a:close/>
                <a:moveTo>
                  <a:pt x="1534511" y="1272731"/>
                </a:moveTo>
                <a:lnTo>
                  <a:pt x="1532828" y="1273433"/>
                </a:lnTo>
                <a:cubicBezTo>
                  <a:pt x="1529534" y="1274802"/>
                  <a:pt x="1522955" y="1277540"/>
                  <a:pt x="1509796" y="1283017"/>
                </a:cubicBezTo>
                <a:cubicBezTo>
                  <a:pt x="1509796" y="1279366"/>
                  <a:pt x="1502278" y="1283017"/>
                  <a:pt x="1506036" y="1279366"/>
                </a:cubicBezTo>
                <a:cubicBezTo>
                  <a:pt x="1511675" y="1279366"/>
                  <a:pt x="1516376" y="1276628"/>
                  <a:pt x="1521546" y="1274346"/>
                </a:cubicBezTo>
                <a:close/>
                <a:moveTo>
                  <a:pt x="1547496" y="1272645"/>
                </a:moveTo>
                <a:lnTo>
                  <a:pt x="1551109" y="1272645"/>
                </a:lnTo>
                <a:lnTo>
                  <a:pt x="1550771" y="1273571"/>
                </a:lnTo>
                <a:cubicBezTo>
                  <a:pt x="1551067" y="1274497"/>
                  <a:pt x="1552257" y="1275423"/>
                  <a:pt x="1555114" y="1276349"/>
                </a:cubicBezTo>
                <a:cubicBezTo>
                  <a:pt x="1555114" y="1276349"/>
                  <a:pt x="1555114" y="1276349"/>
                  <a:pt x="1547496" y="1272645"/>
                </a:cubicBezTo>
                <a:close/>
                <a:moveTo>
                  <a:pt x="1551127" y="1272588"/>
                </a:moveTo>
                <a:lnTo>
                  <a:pt x="1551308" y="1272645"/>
                </a:lnTo>
                <a:lnTo>
                  <a:pt x="1551109" y="1272645"/>
                </a:lnTo>
                <a:close/>
                <a:moveTo>
                  <a:pt x="2008564" y="1272097"/>
                </a:moveTo>
                <a:cubicBezTo>
                  <a:pt x="2012287" y="1275783"/>
                  <a:pt x="2008564" y="1275783"/>
                  <a:pt x="2008564" y="1279468"/>
                </a:cubicBezTo>
                <a:cubicBezTo>
                  <a:pt x="2004840" y="1283153"/>
                  <a:pt x="2001117" y="1286838"/>
                  <a:pt x="1993671" y="1286838"/>
                </a:cubicBezTo>
                <a:cubicBezTo>
                  <a:pt x="1993671" y="1286838"/>
                  <a:pt x="1993671" y="1286838"/>
                  <a:pt x="2001117" y="1294209"/>
                </a:cubicBezTo>
                <a:lnTo>
                  <a:pt x="1993671" y="1294209"/>
                </a:lnTo>
                <a:cubicBezTo>
                  <a:pt x="1989948" y="1308950"/>
                  <a:pt x="2001117" y="1294209"/>
                  <a:pt x="1989948" y="1308950"/>
                </a:cubicBezTo>
                <a:cubicBezTo>
                  <a:pt x="1993671" y="1308950"/>
                  <a:pt x="2004840" y="1305265"/>
                  <a:pt x="2001117" y="1308950"/>
                </a:cubicBezTo>
                <a:cubicBezTo>
                  <a:pt x="1989948" y="1308950"/>
                  <a:pt x="1993671" y="1316320"/>
                  <a:pt x="1993671" y="1316320"/>
                </a:cubicBezTo>
                <a:cubicBezTo>
                  <a:pt x="1993671" y="1316320"/>
                  <a:pt x="1971333" y="1323691"/>
                  <a:pt x="1971333" y="1331061"/>
                </a:cubicBezTo>
                <a:cubicBezTo>
                  <a:pt x="1971333" y="1331061"/>
                  <a:pt x="1971333" y="1331061"/>
                  <a:pt x="1963887" y="1320006"/>
                </a:cubicBezTo>
                <a:cubicBezTo>
                  <a:pt x="1963887" y="1320006"/>
                  <a:pt x="1963887" y="1320006"/>
                  <a:pt x="1960164" y="1327376"/>
                </a:cubicBezTo>
                <a:cubicBezTo>
                  <a:pt x="1952717" y="1331061"/>
                  <a:pt x="1937825" y="1331061"/>
                  <a:pt x="1941548" y="1323691"/>
                </a:cubicBezTo>
                <a:cubicBezTo>
                  <a:pt x="1937825" y="1338432"/>
                  <a:pt x="1930379" y="1320006"/>
                  <a:pt x="1922933" y="1334747"/>
                </a:cubicBezTo>
                <a:cubicBezTo>
                  <a:pt x="1926656" y="1331061"/>
                  <a:pt x="1937825" y="1338432"/>
                  <a:pt x="1941548" y="1334747"/>
                </a:cubicBezTo>
                <a:cubicBezTo>
                  <a:pt x="1930379" y="1334747"/>
                  <a:pt x="1908041" y="1342117"/>
                  <a:pt x="1915487" y="1353173"/>
                </a:cubicBezTo>
                <a:cubicBezTo>
                  <a:pt x="1915487" y="1353173"/>
                  <a:pt x="1915487" y="1353173"/>
                  <a:pt x="1913625" y="1353173"/>
                </a:cubicBezTo>
                <a:lnTo>
                  <a:pt x="1908041" y="1353173"/>
                </a:lnTo>
                <a:cubicBezTo>
                  <a:pt x="1915487" y="1345802"/>
                  <a:pt x="1904317" y="1342117"/>
                  <a:pt x="1900594" y="1334747"/>
                </a:cubicBezTo>
                <a:cubicBezTo>
                  <a:pt x="1893148" y="1334747"/>
                  <a:pt x="1900594" y="1349488"/>
                  <a:pt x="1885702" y="1345802"/>
                </a:cubicBezTo>
                <a:cubicBezTo>
                  <a:pt x="1893148" y="1349488"/>
                  <a:pt x="1896871" y="1356858"/>
                  <a:pt x="1889425" y="1367914"/>
                </a:cubicBezTo>
                <a:cubicBezTo>
                  <a:pt x="1889425" y="1367914"/>
                  <a:pt x="1889425" y="1367914"/>
                  <a:pt x="1863364" y="1371599"/>
                </a:cubicBezTo>
                <a:cubicBezTo>
                  <a:pt x="1870810" y="1367914"/>
                  <a:pt x="1881979" y="1360543"/>
                  <a:pt x="1889425" y="1353173"/>
                </a:cubicBezTo>
                <a:cubicBezTo>
                  <a:pt x="1885702" y="1345802"/>
                  <a:pt x="1870810" y="1338432"/>
                  <a:pt x="1881979" y="1327376"/>
                </a:cubicBezTo>
                <a:cubicBezTo>
                  <a:pt x="1870810" y="1323691"/>
                  <a:pt x="1859641" y="1323691"/>
                  <a:pt x="1852194" y="1331061"/>
                </a:cubicBezTo>
                <a:cubicBezTo>
                  <a:pt x="1852194" y="1331061"/>
                  <a:pt x="1852194" y="1331061"/>
                  <a:pt x="1852194" y="1334747"/>
                </a:cubicBezTo>
                <a:cubicBezTo>
                  <a:pt x="1852194" y="1334747"/>
                  <a:pt x="1852194" y="1334747"/>
                  <a:pt x="1850333" y="1333825"/>
                </a:cubicBezTo>
                <a:lnTo>
                  <a:pt x="1838062" y="1327752"/>
                </a:lnTo>
                <a:lnTo>
                  <a:pt x="1841025" y="1323691"/>
                </a:lnTo>
                <a:cubicBezTo>
                  <a:pt x="1829856" y="1323691"/>
                  <a:pt x="1814964" y="1327376"/>
                  <a:pt x="1807518" y="1334747"/>
                </a:cubicBezTo>
                <a:cubicBezTo>
                  <a:pt x="1807518" y="1334747"/>
                  <a:pt x="1807518" y="1334747"/>
                  <a:pt x="1811241" y="1334747"/>
                </a:cubicBezTo>
                <a:cubicBezTo>
                  <a:pt x="1811241" y="1334747"/>
                  <a:pt x="1811241" y="1334747"/>
                  <a:pt x="1800072" y="1338432"/>
                </a:cubicBezTo>
                <a:cubicBezTo>
                  <a:pt x="1788902" y="1345802"/>
                  <a:pt x="1785180" y="1345802"/>
                  <a:pt x="1766566" y="1353173"/>
                </a:cubicBezTo>
                <a:cubicBezTo>
                  <a:pt x="1766566" y="1360543"/>
                  <a:pt x="1777736" y="1360543"/>
                  <a:pt x="1785180" y="1360543"/>
                </a:cubicBezTo>
                <a:cubicBezTo>
                  <a:pt x="1781457" y="1371599"/>
                  <a:pt x="1766566" y="1360543"/>
                  <a:pt x="1759118" y="1371599"/>
                </a:cubicBezTo>
                <a:cubicBezTo>
                  <a:pt x="1759118" y="1371599"/>
                  <a:pt x="1759118" y="1371599"/>
                  <a:pt x="1762844" y="1367914"/>
                </a:cubicBezTo>
                <a:cubicBezTo>
                  <a:pt x="1762844" y="1356858"/>
                  <a:pt x="1744226" y="1364229"/>
                  <a:pt x="1733057" y="1367914"/>
                </a:cubicBezTo>
                <a:lnTo>
                  <a:pt x="1736782" y="1364229"/>
                </a:lnTo>
                <a:cubicBezTo>
                  <a:pt x="1736782" y="1364229"/>
                  <a:pt x="1736782" y="1364229"/>
                  <a:pt x="1725612" y="1360543"/>
                </a:cubicBezTo>
                <a:cubicBezTo>
                  <a:pt x="1729334" y="1353173"/>
                  <a:pt x="1766566" y="1353173"/>
                  <a:pt x="1762844" y="1338432"/>
                </a:cubicBezTo>
                <a:cubicBezTo>
                  <a:pt x="1788902" y="1323691"/>
                  <a:pt x="1796349" y="1338432"/>
                  <a:pt x="1800072" y="1312635"/>
                </a:cubicBezTo>
                <a:cubicBezTo>
                  <a:pt x="1818687" y="1312635"/>
                  <a:pt x="1818687" y="1312635"/>
                  <a:pt x="1833579" y="1305265"/>
                </a:cubicBezTo>
                <a:cubicBezTo>
                  <a:pt x="1833579" y="1305265"/>
                  <a:pt x="1833579" y="1305265"/>
                  <a:pt x="1829856" y="1305265"/>
                </a:cubicBezTo>
                <a:cubicBezTo>
                  <a:pt x="1829856" y="1305265"/>
                  <a:pt x="1829856" y="1305265"/>
                  <a:pt x="1855918" y="1294209"/>
                </a:cubicBezTo>
                <a:cubicBezTo>
                  <a:pt x="1855918" y="1294209"/>
                  <a:pt x="1855918" y="1294209"/>
                  <a:pt x="1855918" y="1286838"/>
                </a:cubicBezTo>
                <a:cubicBezTo>
                  <a:pt x="1855918" y="1286838"/>
                  <a:pt x="1855918" y="1286838"/>
                  <a:pt x="1863364" y="1283153"/>
                </a:cubicBezTo>
                <a:cubicBezTo>
                  <a:pt x="1859641" y="1286838"/>
                  <a:pt x="1863364" y="1290524"/>
                  <a:pt x="1863364" y="1294209"/>
                </a:cubicBezTo>
                <a:cubicBezTo>
                  <a:pt x="1878256" y="1290524"/>
                  <a:pt x="1896871" y="1286838"/>
                  <a:pt x="1911764" y="1275783"/>
                </a:cubicBezTo>
                <a:cubicBezTo>
                  <a:pt x="1941548" y="1268412"/>
                  <a:pt x="1904317" y="1294209"/>
                  <a:pt x="1934102" y="1294209"/>
                </a:cubicBezTo>
                <a:cubicBezTo>
                  <a:pt x="1926656" y="1286838"/>
                  <a:pt x="1941548" y="1294209"/>
                  <a:pt x="1941548" y="1283153"/>
                </a:cubicBezTo>
                <a:cubicBezTo>
                  <a:pt x="1952717" y="1297894"/>
                  <a:pt x="1975056" y="1286838"/>
                  <a:pt x="1982502" y="1301579"/>
                </a:cubicBezTo>
                <a:cubicBezTo>
                  <a:pt x="1989948" y="1297894"/>
                  <a:pt x="1997394" y="1294209"/>
                  <a:pt x="1993671" y="1290524"/>
                </a:cubicBezTo>
                <a:cubicBezTo>
                  <a:pt x="1989948" y="1290524"/>
                  <a:pt x="1989948" y="1290524"/>
                  <a:pt x="1986225" y="1290524"/>
                </a:cubicBezTo>
                <a:lnTo>
                  <a:pt x="1986225" y="1290892"/>
                </a:lnTo>
                <a:lnTo>
                  <a:pt x="1982502" y="1290524"/>
                </a:lnTo>
                <a:cubicBezTo>
                  <a:pt x="1978779" y="1290524"/>
                  <a:pt x="1975056" y="1290524"/>
                  <a:pt x="1978779" y="1286838"/>
                </a:cubicBezTo>
                <a:cubicBezTo>
                  <a:pt x="1978779" y="1286838"/>
                  <a:pt x="1978779" y="1286838"/>
                  <a:pt x="1986225" y="1286838"/>
                </a:cubicBezTo>
                <a:cubicBezTo>
                  <a:pt x="1989948" y="1283153"/>
                  <a:pt x="1993671" y="1272097"/>
                  <a:pt x="2008564" y="1272097"/>
                </a:cubicBezTo>
                <a:close/>
                <a:moveTo>
                  <a:pt x="1539874" y="1272063"/>
                </a:moveTo>
                <a:cubicBezTo>
                  <a:pt x="1539874" y="1275715"/>
                  <a:pt x="1532357" y="1279366"/>
                  <a:pt x="1536115" y="1279366"/>
                </a:cubicBezTo>
                <a:cubicBezTo>
                  <a:pt x="1536115" y="1279366"/>
                  <a:pt x="1536115" y="1279366"/>
                  <a:pt x="1536115" y="1278453"/>
                </a:cubicBezTo>
                <a:lnTo>
                  <a:pt x="1536115" y="1272532"/>
                </a:lnTo>
                <a:close/>
                <a:moveTo>
                  <a:pt x="1536115" y="1272063"/>
                </a:moveTo>
                <a:lnTo>
                  <a:pt x="1536115" y="1272532"/>
                </a:lnTo>
                <a:lnTo>
                  <a:pt x="1534511" y="1272731"/>
                </a:lnTo>
                <a:close/>
                <a:moveTo>
                  <a:pt x="787418" y="1271984"/>
                </a:moveTo>
                <a:cubicBezTo>
                  <a:pt x="795179" y="1268412"/>
                  <a:pt x="802940" y="1275556"/>
                  <a:pt x="806820" y="1279127"/>
                </a:cubicBezTo>
                <a:cubicBezTo>
                  <a:pt x="818462" y="1279127"/>
                  <a:pt x="814582" y="1271984"/>
                  <a:pt x="818462" y="1275556"/>
                </a:cubicBezTo>
                <a:cubicBezTo>
                  <a:pt x="818462" y="1275556"/>
                  <a:pt x="818462" y="1275556"/>
                  <a:pt x="822343" y="1282699"/>
                </a:cubicBezTo>
                <a:cubicBezTo>
                  <a:pt x="814582" y="1282699"/>
                  <a:pt x="806820" y="1279127"/>
                  <a:pt x="802940" y="1279127"/>
                </a:cubicBezTo>
                <a:cubicBezTo>
                  <a:pt x="806820" y="1271984"/>
                  <a:pt x="791298" y="1279127"/>
                  <a:pt x="787418" y="1271984"/>
                </a:cubicBezTo>
                <a:close/>
                <a:moveTo>
                  <a:pt x="1056699" y="1271587"/>
                </a:moveTo>
                <a:cubicBezTo>
                  <a:pt x="1052934" y="1271587"/>
                  <a:pt x="1052934" y="1275291"/>
                  <a:pt x="1060463" y="1278996"/>
                </a:cubicBezTo>
                <a:cubicBezTo>
                  <a:pt x="1049169" y="1278996"/>
                  <a:pt x="1052934" y="1290108"/>
                  <a:pt x="1045405" y="1282700"/>
                </a:cubicBezTo>
                <a:cubicBezTo>
                  <a:pt x="1045405" y="1282700"/>
                  <a:pt x="1045405" y="1282700"/>
                  <a:pt x="1045405" y="1290108"/>
                </a:cubicBezTo>
                <a:cubicBezTo>
                  <a:pt x="1049169" y="1286404"/>
                  <a:pt x="1034111" y="1286404"/>
                  <a:pt x="1026581" y="1293812"/>
                </a:cubicBezTo>
                <a:cubicBezTo>
                  <a:pt x="1034111" y="1293812"/>
                  <a:pt x="1034111" y="1304925"/>
                  <a:pt x="1045405" y="1297517"/>
                </a:cubicBezTo>
                <a:cubicBezTo>
                  <a:pt x="1041640" y="1301221"/>
                  <a:pt x="1034111" y="1301221"/>
                  <a:pt x="1026581" y="1301221"/>
                </a:cubicBezTo>
                <a:cubicBezTo>
                  <a:pt x="1026581" y="1301221"/>
                  <a:pt x="1026581" y="1301221"/>
                  <a:pt x="1030346" y="1297517"/>
                </a:cubicBezTo>
                <a:cubicBezTo>
                  <a:pt x="1022817" y="1286404"/>
                  <a:pt x="1015288" y="1304925"/>
                  <a:pt x="1003993" y="1304925"/>
                </a:cubicBezTo>
                <a:cubicBezTo>
                  <a:pt x="1003993" y="1304925"/>
                  <a:pt x="1003993" y="1304925"/>
                  <a:pt x="1007758" y="1297517"/>
                </a:cubicBezTo>
                <a:cubicBezTo>
                  <a:pt x="996464" y="1293812"/>
                  <a:pt x="992700" y="1308629"/>
                  <a:pt x="996464" y="1312333"/>
                </a:cubicBezTo>
                <a:cubicBezTo>
                  <a:pt x="992700" y="1312333"/>
                  <a:pt x="992700" y="1304925"/>
                  <a:pt x="992700" y="1301221"/>
                </a:cubicBezTo>
                <a:cubicBezTo>
                  <a:pt x="988935" y="1301221"/>
                  <a:pt x="977641" y="1301221"/>
                  <a:pt x="977641" y="1308629"/>
                </a:cubicBezTo>
                <a:cubicBezTo>
                  <a:pt x="977641" y="1308629"/>
                  <a:pt x="977641" y="1308629"/>
                  <a:pt x="985170" y="1308629"/>
                </a:cubicBezTo>
                <a:cubicBezTo>
                  <a:pt x="970112" y="1319742"/>
                  <a:pt x="947524" y="1319742"/>
                  <a:pt x="943759" y="1327150"/>
                </a:cubicBezTo>
                <a:cubicBezTo>
                  <a:pt x="936230" y="1323446"/>
                  <a:pt x="943759" y="1316038"/>
                  <a:pt x="943759" y="1308629"/>
                </a:cubicBezTo>
                <a:cubicBezTo>
                  <a:pt x="932465" y="1308629"/>
                  <a:pt x="932465" y="1316038"/>
                  <a:pt x="928701" y="1312333"/>
                </a:cubicBezTo>
                <a:cubicBezTo>
                  <a:pt x="928701" y="1312333"/>
                  <a:pt x="928701" y="1312333"/>
                  <a:pt x="936230" y="1308629"/>
                </a:cubicBezTo>
                <a:cubicBezTo>
                  <a:pt x="936230" y="1308629"/>
                  <a:pt x="936230" y="1308629"/>
                  <a:pt x="936230" y="1304925"/>
                </a:cubicBezTo>
                <a:cubicBezTo>
                  <a:pt x="939995" y="1301221"/>
                  <a:pt x="947524" y="1301221"/>
                  <a:pt x="955053" y="1301221"/>
                </a:cubicBezTo>
                <a:lnTo>
                  <a:pt x="953043" y="1297265"/>
                </a:lnTo>
                <a:lnTo>
                  <a:pt x="979523" y="1291034"/>
                </a:lnTo>
                <a:cubicBezTo>
                  <a:pt x="993641" y="1289182"/>
                  <a:pt x="1005876" y="1288256"/>
                  <a:pt x="1011523" y="1286404"/>
                </a:cubicBezTo>
                <a:cubicBezTo>
                  <a:pt x="1011523" y="1286404"/>
                  <a:pt x="1011523" y="1286404"/>
                  <a:pt x="1026581" y="1290108"/>
                </a:cubicBezTo>
                <a:cubicBezTo>
                  <a:pt x="1022817" y="1282700"/>
                  <a:pt x="1045405" y="1286404"/>
                  <a:pt x="1052934" y="1275291"/>
                </a:cubicBezTo>
                <a:cubicBezTo>
                  <a:pt x="1052934" y="1275291"/>
                  <a:pt x="1052934" y="1275291"/>
                  <a:pt x="1041640" y="1275291"/>
                </a:cubicBezTo>
                <a:cubicBezTo>
                  <a:pt x="1041640" y="1275291"/>
                  <a:pt x="1041640" y="1275291"/>
                  <a:pt x="1056699" y="1271587"/>
                </a:cubicBezTo>
                <a:close/>
                <a:moveTo>
                  <a:pt x="765193" y="1271587"/>
                </a:moveTo>
                <a:lnTo>
                  <a:pt x="776306" y="1271587"/>
                </a:lnTo>
                <a:lnTo>
                  <a:pt x="765193" y="1276349"/>
                </a:lnTo>
                <a:close/>
                <a:moveTo>
                  <a:pt x="348812" y="1268412"/>
                </a:moveTo>
                <a:cubicBezTo>
                  <a:pt x="348812" y="1268412"/>
                  <a:pt x="348812" y="1268412"/>
                  <a:pt x="360380" y="1275820"/>
                </a:cubicBezTo>
                <a:cubicBezTo>
                  <a:pt x="356526" y="1279524"/>
                  <a:pt x="348812" y="1272116"/>
                  <a:pt x="348812" y="1279524"/>
                </a:cubicBezTo>
                <a:cubicBezTo>
                  <a:pt x="333390" y="1272116"/>
                  <a:pt x="348812" y="1275820"/>
                  <a:pt x="348812" y="1268412"/>
                </a:cubicBezTo>
                <a:close/>
                <a:moveTo>
                  <a:pt x="404645" y="1267767"/>
                </a:moveTo>
                <a:cubicBezTo>
                  <a:pt x="404645" y="1267767"/>
                  <a:pt x="404645" y="1267767"/>
                  <a:pt x="430664" y="1275209"/>
                </a:cubicBezTo>
                <a:cubicBezTo>
                  <a:pt x="430664" y="1275209"/>
                  <a:pt x="430664" y="1275209"/>
                  <a:pt x="430664" y="1286371"/>
                </a:cubicBezTo>
                <a:cubicBezTo>
                  <a:pt x="419512" y="1286371"/>
                  <a:pt x="412076" y="1278929"/>
                  <a:pt x="408361" y="1290091"/>
                </a:cubicBezTo>
                <a:cubicBezTo>
                  <a:pt x="393493" y="1282650"/>
                  <a:pt x="415798" y="1278929"/>
                  <a:pt x="404645" y="1267767"/>
                </a:cubicBezTo>
                <a:close/>
                <a:moveTo>
                  <a:pt x="1551308" y="1265237"/>
                </a:moveTo>
                <a:cubicBezTo>
                  <a:pt x="1555114" y="1267089"/>
                  <a:pt x="1553210" y="1268941"/>
                  <a:pt x="1551781" y="1270793"/>
                </a:cubicBezTo>
                <a:lnTo>
                  <a:pt x="1551127" y="1272588"/>
                </a:lnTo>
                <a:lnTo>
                  <a:pt x="1539874" y="1268941"/>
                </a:lnTo>
                <a:cubicBezTo>
                  <a:pt x="1539874" y="1268941"/>
                  <a:pt x="1539874" y="1268941"/>
                  <a:pt x="1551308" y="1265237"/>
                </a:cubicBezTo>
                <a:close/>
                <a:moveTo>
                  <a:pt x="2139262" y="1263679"/>
                </a:moveTo>
                <a:lnTo>
                  <a:pt x="2141275" y="1264571"/>
                </a:lnTo>
                <a:lnTo>
                  <a:pt x="2140107" y="1264862"/>
                </a:lnTo>
                <a:close/>
                <a:moveTo>
                  <a:pt x="891093" y="1261149"/>
                </a:moveTo>
                <a:lnTo>
                  <a:pt x="903302" y="1264179"/>
                </a:lnTo>
                <a:cubicBezTo>
                  <a:pt x="888380" y="1264179"/>
                  <a:pt x="888380" y="1275292"/>
                  <a:pt x="880919" y="1282700"/>
                </a:cubicBezTo>
                <a:cubicBezTo>
                  <a:pt x="880919" y="1282700"/>
                  <a:pt x="880919" y="1282700"/>
                  <a:pt x="865996" y="1278996"/>
                </a:cubicBezTo>
                <a:cubicBezTo>
                  <a:pt x="865996" y="1290108"/>
                  <a:pt x="847343" y="1282700"/>
                  <a:pt x="843612" y="1293812"/>
                </a:cubicBezTo>
                <a:cubicBezTo>
                  <a:pt x="843612" y="1290108"/>
                  <a:pt x="828693" y="1290108"/>
                  <a:pt x="836154" y="1282700"/>
                </a:cubicBezTo>
                <a:cubicBezTo>
                  <a:pt x="843612" y="1290108"/>
                  <a:pt x="858535" y="1275292"/>
                  <a:pt x="854804" y="1286404"/>
                </a:cubicBezTo>
                <a:cubicBezTo>
                  <a:pt x="858535" y="1282700"/>
                  <a:pt x="862265" y="1275292"/>
                  <a:pt x="854804" y="1275292"/>
                </a:cubicBezTo>
                <a:cubicBezTo>
                  <a:pt x="869727" y="1267883"/>
                  <a:pt x="865996" y="1282700"/>
                  <a:pt x="884649" y="1275292"/>
                </a:cubicBezTo>
                <a:cubicBezTo>
                  <a:pt x="884649" y="1267883"/>
                  <a:pt x="873457" y="1271587"/>
                  <a:pt x="873457" y="1264179"/>
                </a:cubicBezTo>
                <a:cubicBezTo>
                  <a:pt x="884649" y="1260475"/>
                  <a:pt x="873457" y="1271587"/>
                  <a:pt x="880919" y="1267883"/>
                </a:cubicBezTo>
                <a:cubicBezTo>
                  <a:pt x="880919" y="1267883"/>
                  <a:pt x="880919" y="1267883"/>
                  <a:pt x="882317" y="1266957"/>
                </a:cubicBezTo>
                <a:close/>
                <a:moveTo>
                  <a:pt x="1592758" y="1260607"/>
                </a:moveTo>
                <a:cubicBezTo>
                  <a:pt x="1593651" y="1262459"/>
                  <a:pt x="1593651" y="1265237"/>
                  <a:pt x="1595440" y="1265237"/>
                </a:cubicBezTo>
                <a:lnTo>
                  <a:pt x="1581152" y="1265237"/>
                </a:lnTo>
                <a:cubicBezTo>
                  <a:pt x="1581152" y="1265237"/>
                  <a:pt x="1581152" y="1265237"/>
                  <a:pt x="1584722" y="1261533"/>
                </a:cubicBezTo>
                <a:cubicBezTo>
                  <a:pt x="1590079" y="1257829"/>
                  <a:pt x="1591865" y="1258755"/>
                  <a:pt x="1592758" y="1260607"/>
                </a:cubicBezTo>
                <a:close/>
                <a:moveTo>
                  <a:pt x="888380" y="1260475"/>
                </a:moveTo>
                <a:cubicBezTo>
                  <a:pt x="892110" y="1260475"/>
                  <a:pt x="892110" y="1260475"/>
                  <a:pt x="892110" y="1260475"/>
                </a:cubicBezTo>
                <a:lnTo>
                  <a:pt x="891093" y="1261149"/>
                </a:lnTo>
                <a:lnTo>
                  <a:pt x="890245" y="1260938"/>
                </a:lnTo>
                <a:cubicBezTo>
                  <a:pt x="888380" y="1260475"/>
                  <a:pt x="888380" y="1260475"/>
                  <a:pt x="888380" y="1260475"/>
                </a:cubicBezTo>
                <a:close/>
                <a:moveTo>
                  <a:pt x="595331" y="1260475"/>
                </a:moveTo>
                <a:lnTo>
                  <a:pt x="606443" y="1260475"/>
                </a:lnTo>
                <a:lnTo>
                  <a:pt x="590568" y="1265237"/>
                </a:lnTo>
                <a:close/>
                <a:moveTo>
                  <a:pt x="493728" y="1260475"/>
                </a:moveTo>
                <a:cubicBezTo>
                  <a:pt x="501666" y="1264444"/>
                  <a:pt x="497698" y="1268412"/>
                  <a:pt x="497698" y="1268412"/>
                </a:cubicBezTo>
                <a:cubicBezTo>
                  <a:pt x="497698" y="1268412"/>
                  <a:pt x="497698" y="1268412"/>
                  <a:pt x="493728" y="1268412"/>
                </a:cubicBezTo>
                <a:cubicBezTo>
                  <a:pt x="493728" y="1264444"/>
                  <a:pt x="497698" y="1260475"/>
                  <a:pt x="493728" y="1260475"/>
                </a:cubicBezTo>
                <a:close/>
                <a:moveTo>
                  <a:pt x="2559047" y="1257300"/>
                </a:moveTo>
                <a:lnTo>
                  <a:pt x="2562222" y="1265237"/>
                </a:lnTo>
                <a:lnTo>
                  <a:pt x="2555872" y="1265237"/>
                </a:lnTo>
                <a:close/>
                <a:moveTo>
                  <a:pt x="1558528" y="1257300"/>
                </a:moveTo>
                <a:cubicBezTo>
                  <a:pt x="1558528" y="1257300"/>
                  <a:pt x="1558528" y="1257300"/>
                  <a:pt x="1577382" y="1257300"/>
                </a:cubicBezTo>
                <a:cubicBezTo>
                  <a:pt x="1581152" y="1264708"/>
                  <a:pt x="1569843" y="1268412"/>
                  <a:pt x="1562298" y="1268412"/>
                </a:cubicBezTo>
                <a:cubicBezTo>
                  <a:pt x="1562298" y="1264708"/>
                  <a:pt x="1550989" y="1261004"/>
                  <a:pt x="1558528" y="1257300"/>
                </a:cubicBezTo>
                <a:close/>
                <a:moveTo>
                  <a:pt x="650893" y="1257300"/>
                </a:moveTo>
                <a:cubicBezTo>
                  <a:pt x="650893" y="1257300"/>
                  <a:pt x="650893" y="1257300"/>
                  <a:pt x="657243" y="1257300"/>
                </a:cubicBezTo>
                <a:cubicBezTo>
                  <a:pt x="657243" y="1257300"/>
                  <a:pt x="657243" y="1257300"/>
                  <a:pt x="657243" y="1265237"/>
                </a:cubicBezTo>
                <a:cubicBezTo>
                  <a:pt x="657243" y="1265237"/>
                  <a:pt x="657243" y="1265237"/>
                  <a:pt x="650893" y="1265237"/>
                </a:cubicBezTo>
                <a:cubicBezTo>
                  <a:pt x="650893" y="1261269"/>
                  <a:pt x="650893" y="1265237"/>
                  <a:pt x="654068" y="1261269"/>
                </a:cubicBezTo>
                <a:close/>
                <a:moveTo>
                  <a:pt x="1356783" y="1254125"/>
                </a:moveTo>
                <a:cubicBezTo>
                  <a:pt x="1356783" y="1257697"/>
                  <a:pt x="1349375" y="1264841"/>
                  <a:pt x="1360490" y="1264841"/>
                </a:cubicBezTo>
                <a:cubicBezTo>
                  <a:pt x="1345671" y="1268413"/>
                  <a:pt x="1319748" y="1275556"/>
                  <a:pt x="1312339" y="1271985"/>
                </a:cubicBezTo>
                <a:cubicBezTo>
                  <a:pt x="1312339" y="1275556"/>
                  <a:pt x="1312339" y="1279128"/>
                  <a:pt x="1312339" y="1279128"/>
                </a:cubicBezTo>
                <a:cubicBezTo>
                  <a:pt x="1293819" y="1282700"/>
                  <a:pt x="1312339" y="1257697"/>
                  <a:pt x="1301227" y="1257697"/>
                </a:cubicBezTo>
                <a:lnTo>
                  <a:pt x="1316044" y="1257697"/>
                </a:lnTo>
                <a:cubicBezTo>
                  <a:pt x="1334565" y="1257697"/>
                  <a:pt x="1338269" y="1257697"/>
                  <a:pt x="1356783" y="1254125"/>
                </a:cubicBezTo>
                <a:close/>
                <a:moveTo>
                  <a:pt x="809643" y="1254125"/>
                </a:moveTo>
                <a:lnTo>
                  <a:pt x="817581" y="1254125"/>
                </a:lnTo>
                <a:lnTo>
                  <a:pt x="809643" y="1257300"/>
                </a:lnTo>
                <a:close/>
                <a:moveTo>
                  <a:pt x="657243" y="1254125"/>
                </a:moveTo>
                <a:lnTo>
                  <a:pt x="665181" y="1254125"/>
                </a:lnTo>
                <a:lnTo>
                  <a:pt x="668356" y="1257300"/>
                </a:lnTo>
                <a:close/>
                <a:moveTo>
                  <a:pt x="2168523" y="1253728"/>
                </a:moveTo>
                <a:cubicBezTo>
                  <a:pt x="2164781" y="1261268"/>
                  <a:pt x="2149813" y="1261268"/>
                  <a:pt x="2142329" y="1265038"/>
                </a:cubicBezTo>
                <a:lnTo>
                  <a:pt x="2141275" y="1264571"/>
                </a:lnTo>
                <a:lnTo>
                  <a:pt x="2148878" y="1262682"/>
                </a:lnTo>
                <a:cubicBezTo>
                  <a:pt x="2155426" y="1259383"/>
                  <a:pt x="2162910" y="1253728"/>
                  <a:pt x="2168523" y="1253728"/>
                </a:cubicBezTo>
                <a:close/>
                <a:moveTo>
                  <a:pt x="2138587" y="1246187"/>
                </a:moveTo>
                <a:cubicBezTo>
                  <a:pt x="2138587" y="1246187"/>
                  <a:pt x="2138587" y="1246187"/>
                  <a:pt x="2146071" y="1253728"/>
                </a:cubicBezTo>
                <a:cubicBezTo>
                  <a:pt x="2138587" y="1249957"/>
                  <a:pt x="2134845" y="1253728"/>
                  <a:pt x="2134845" y="1257498"/>
                </a:cubicBezTo>
                <a:lnTo>
                  <a:pt x="2139262" y="1263679"/>
                </a:lnTo>
                <a:lnTo>
                  <a:pt x="2130635" y="1259854"/>
                </a:lnTo>
                <a:cubicBezTo>
                  <a:pt x="2127361" y="1255613"/>
                  <a:pt x="2127361" y="1249957"/>
                  <a:pt x="2138587" y="1246187"/>
                </a:cubicBezTo>
                <a:close/>
                <a:moveTo>
                  <a:pt x="993260" y="1246187"/>
                </a:moveTo>
                <a:cubicBezTo>
                  <a:pt x="996964" y="1253595"/>
                  <a:pt x="1008076" y="1261004"/>
                  <a:pt x="989555" y="1268412"/>
                </a:cubicBezTo>
                <a:cubicBezTo>
                  <a:pt x="974738" y="1268412"/>
                  <a:pt x="993260" y="1253595"/>
                  <a:pt x="978443" y="1253595"/>
                </a:cubicBezTo>
                <a:cubicBezTo>
                  <a:pt x="978443" y="1253595"/>
                  <a:pt x="978443" y="1253595"/>
                  <a:pt x="993260" y="1246187"/>
                </a:cubicBezTo>
                <a:close/>
                <a:moveTo>
                  <a:pt x="1696957" y="1245393"/>
                </a:moveTo>
                <a:lnTo>
                  <a:pt x="1703387" y="1246187"/>
                </a:lnTo>
                <a:cubicBezTo>
                  <a:pt x="1696244" y="1246187"/>
                  <a:pt x="1696244" y="1246187"/>
                  <a:pt x="1696244" y="1246187"/>
                </a:cubicBezTo>
                <a:close/>
                <a:moveTo>
                  <a:pt x="2622548" y="1243012"/>
                </a:moveTo>
                <a:cubicBezTo>
                  <a:pt x="2622548" y="1249362"/>
                  <a:pt x="2618844" y="1246187"/>
                  <a:pt x="2611435" y="1249362"/>
                </a:cubicBezTo>
                <a:cubicBezTo>
                  <a:pt x="2611435" y="1246187"/>
                  <a:pt x="2618844" y="1243012"/>
                  <a:pt x="2622548" y="1243012"/>
                </a:cubicBezTo>
                <a:close/>
                <a:moveTo>
                  <a:pt x="1235084" y="1243012"/>
                </a:moveTo>
                <a:lnTo>
                  <a:pt x="1246197" y="1243012"/>
                </a:lnTo>
                <a:lnTo>
                  <a:pt x="1246197" y="1246187"/>
                </a:lnTo>
                <a:close/>
                <a:moveTo>
                  <a:pt x="445136" y="1239831"/>
                </a:moveTo>
                <a:lnTo>
                  <a:pt x="449255" y="1241722"/>
                </a:lnTo>
                <a:cubicBezTo>
                  <a:pt x="449255" y="1241722"/>
                  <a:pt x="446462" y="1240792"/>
                  <a:pt x="445072" y="1239862"/>
                </a:cubicBezTo>
                <a:close/>
                <a:moveTo>
                  <a:pt x="2626176" y="1239043"/>
                </a:moveTo>
                <a:cubicBezTo>
                  <a:pt x="2624361" y="1241028"/>
                  <a:pt x="2625269" y="1242020"/>
                  <a:pt x="2626629" y="1242516"/>
                </a:cubicBezTo>
                <a:lnTo>
                  <a:pt x="2626629" y="1242516"/>
                </a:lnTo>
                <a:lnTo>
                  <a:pt x="2626176" y="1243012"/>
                </a:lnTo>
                <a:cubicBezTo>
                  <a:pt x="2626176" y="1239043"/>
                  <a:pt x="2626176" y="1239043"/>
                  <a:pt x="2626176" y="1239043"/>
                </a:cubicBezTo>
                <a:close/>
                <a:moveTo>
                  <a:pt x="1989532" y="1238250"/>
                </a:moveTo>
                <a:cubicBezTo>
                  <a:pt x="1997073" y="1241954"/>
                  <a:pt x="1989532" y="1249363"/>
                  <a:pt x="1985762" y="1253067"/>
                </a:cubicBezTo>
                <a:cubicBezTo>
                  <a:pt x="1985762" y="1253067"/>
                  <a:pt x="1985762" y="1253067"/>
                  <a:pt x="1993303" y="1253067"/>
                </a:cubicBezTo>
                <a:cubicBezTo>
                  <a:pt x="1993303" y="1253067"/>
                  <a:pt x="1993303" y="1253067"/>
                  <a:pt x="1974451" y="1260475"/>
                </a:cubicBezTo>
                <a:cubicBezTo>
                  <a:pt x="1978221" y="1256771"/>
                  <a:pt x="1974451" y="1253067"/>
                  <a:pt x="1966910" y="1249363"/>
                </a:cubicBezTo>
                <a:cubicBezTo>
                  <a:pt x="1966910" y="1249363"/>
                  <a:pt x="1966910" y="1249363"/>
                  <a:pt x="1989532" y="1238250"/>
                </a:cubicBezTo>
                <a:close/>
                <a:moveTo>
                  <a:pt x="1692674" y="1238250"/>
                </a:moveTo>
                <a:cubicBezTo>
                  <a:pt x="1692674" y="1238250"/>
                  <a:pt x="1692674" y="1238250"/>
                  <a:pt x="1703387" y="1238250"/>
                </a:cubicBezTo>
                <a:cubicBezTo>
                  <a:pt x="1703387" y="1238250"/>
                  <a:pt x="1703387" y="1238250"/>
                  <a:pt x="1702493" y="1239242"/>
                </a:cubicBezTo>
                <a:lnTo>
                  <a:pt x="1696957" y="1245393"/>
                </a:lnTo>
                <a:lnTo>
                  <a:pt x="1695352" y="1245195"/>
                </a:lnTo>
                <a:cubicBezTo>
                  <a:pt x="1692674" y="1244203"/>
                  <a:pt x="1690884" y="1242219"/>
                  <a:pt x="1692674" y="1238250"/>
                </a:cubicBezTo>
                <a:close/>
                <a:moveTo>
                  <a:pt x="2398420" y="1237947"/>
                </a:moveTo>
                <a:lnTo>
                  <a:pt x="2387597" y="1245195"/>
                </a:lnTo>
                <a:cubicBezTo>
                  <a:pt x="2380189" y="1250155"/>
                  <a:pt x="2372780" y="1254124"/>
                  <a:pt x="2365372" y="1254124"/>
                </a:cubicBezTo>
                <a:lnTo>
                  <a:pt x="2369076" y="1238249"/>
                </a:lnTo>
                <a:cubicBezTo>
                  <a:pt x="2376485" y="1236265"/>
                  <a:pt x="2383893" y="1238249"/>
                  <a:pt x="2390838" y="1238746"/>
                </a:cubicBezTo>
                <a:close/>
                <a:moveTo>
                  <a:pt x="1726704" y="1237881"/>
                </a:moveTo>
                <a:lnTo>
                  <a:pt x="1726474" y="1238250"/>
                </a:lnTo>
                <a:cubicBezTo>
                  <a:pt x="1724158" y="1239176"/>
                  <a:pt x="1721378" y="1240102"/>
                  <a:pt x="1721378" y="1241954"/>
                </a:cubicBezTo>
                <a:lnTo>
                  <a:pt x="1719520" y="1240405"/>
                </a:lnTo>
                <a:close/>
                <a:moveTo>
                  <a:pt x="1715823" y="1237324"/>
                </a:moveTo>
                <a:lnTo>
                  <a:pt x="1719520" y="1240405"/>
                </a:lnTo>
                <a:lnTo>
                  <a:pt x="1719063" y="1240565"/>
                </a:lnTo>
                <a:cubicBezTo>
                  <a:pt x="1713043" y="1242880"/>
                  <a:pt x="1708416" y="1243806"/>
                  <a:pt x="1710268" y="1238250"/>
                </a:cubicBezTo>
                <a:cubicBezTo>
                  <a:pt x="1715823" y="1234546"/>
                  <a:pt x="1715823" y="1235472"/>
                  <a:pt x="1715823" y="1237324"/>
                </a:cubicBezTo>
                <a:close/>
                <a:moveTo>
                  <a:pt x="1019188" y="1235075"/>
                </a:moveTo>
                <a:cubicBezTo>
                  <a:pt x="1019188" y="1235075"/>
                  <a:pt x="1019188" y="1235075"/>
                  <a:pt x="1033476" y="1239044"/>
                </a:cubicBezTo>
                <a:cubicBezTo>
                  <a:pt x="1029904" y="1243013"/>
                  <a:pt x="1019188" y="1243013"/>
                  <a:pt x="1019188" y="1243013"/>
                </a:cubicBezTo>
                <a:cubicBezTo>
                  <a:pt x="1026332" y="1239044"/>
                  <a:pt x="1019188" y="1235075"/>
                  <a:pt x="1019188" y="1235075"/>
                </a:cubicBezTo>
                <a:close/>
                <a:moveTo>
                  <a:pt x="2409822" y="1230312"/>
                </a:moveTo>
                <a:cubicBezTo>
                  <a:pt x="2407044" y="1234281"/>
                  <a:pt x="2404034" y="1236513"/>
                  <a:pt x="2400851" y="1237691"/>
                </a:cubicBezTo>
                <a:lnTo>
                  <a:pt x="2398420" y="1237947"/>
                </a:lnTo>
                <a:close/>
                <a:moveTo>
                  <a:pt x="2008185" y="1230312"/>
                </a:moveTo>
                <a:lnTo>
                  <a:pt x="2005010" y="1238249"/>
                </a:lnTo>
                <a:lnTo>
                  <a:pt x="2001835" y="1235074"/>
                </a:lnTo>
                <a:close/>
                <a:moveTo>
                  <a:pt x="1721378" y="1227137"/>
                </a:moveTo>
                <a:cubicBezTo>
                  <a:pt x="1732494" y="1230841"/>
                  <a:pt x="1736197" y="1227137"/>
                  <a:pt x="1739900" y="1230841"/>
                </a:cubicBezTo>
                <a:cubicBezTo>
                  <a:pt x="1739900" y="1230841"/>
                  <a:pt x="1739900" y="1230841"/>
                  <a:pt x="1736197" y="1234545"/>
                </a:cubicBezTo>
                <a:lnTo>
                  <a:pt x="1726704" y="1237881"/>
                </a:lnTo>
                <a:lnTo>
                  <a:pt x="1728787" y="1234545"/>
                </a:lnTo>
                <a:cubicBezTo>
                  <a:pt x="1728787" y="1230841"/>
                  <a:pt x="1725083" y="1227137"/>
                  <a:pt x="1721378" y="1234545"/>
                </a:cubicBezTo>
                <a:cubicBezTo>
                  <a:pt x="1721378" y="1234545"/>
                  <a:pt x="1721378" y="1234545"/>
                  <a:pt x="1721378" y="1227137"/>
                </a:cubicBezTo>
                <a:close/>
                <a:moveTo>
                  <a:pt x="1257308" y="1227137"/>
                </a:moveTo>
                <a:cubicBezTo>
                  <a:pt x="1257308" y="1227137"/>
                  <a:pt x="1257308" y="1227137"/>
                  <a:pt x="1268421" y="1227137"/>
                </a:cubicBezTo>
                <a:cubicBezTo>
                  <a:pt x="1264717" y="1231106"/>
                  <a:pt x="1261012" y="1235075"/>
                  <a:pt x="1257308" y="1231106"/>
                </a:cubicBezTo>
                <a:cubicBezTo>
                  <a:pt x="1257308" y="1231106"/>
                  <a:pt x="1261012" y="1227137"/>
                  <a:pt x="1257308" y="1227137"/>
                </a:cubicBezTo>
                <a:close/>
                <a:moveTo>
                  <a:pt x="776623" y="1227137"/>
                </a:moveTo>
                <a:cubicBezTo>
                  <a:pt x="772813" y="1230841"/>
                  <a:pt x="780433" y="1234545"/>
                  <a:pt x="784243" y="1238249"/>
                </a:cubicBezTo>
                <a:cubicBezTo>
                  <a:pt x="784243" y="1238249"/>
                  <a:pt x="784243" y="1238249"/>
                  <a:pt x="769003" y="1238249"/>
                </a:cubicBezTo>
                <a:cubicBezTo>
                  <a:pt x="769003" y="1234545"/>
                  <a:pt x="765193" y="1234545"/>
                  <a:pt x="765193" y="1230841"/>
                </a:cubicBezTo>
                <a:cubicBezTo>
                  <a:pt x="765193" y="1230841"/>
                  <a:pt x="765193" y="1230841"/>
                  <a:pt x="776623" y="1227137"/>
                </a:cubicBezTo>
                <a:close/>
                <a:moveTo>
                  <a:pt x="1351058" y="1224273"/>
                </a:moveTo>
                <a:cubicBezTo>
                  <a:pt x="1353337" y="1223801"/>
                  <a:pt x="1355442" y="1224508"/>
                  <a:pt x="1357317" y="1227336"/>
                </a:cubicBezTo>
                <a:cubicBezTo>
                  <a:pt x="1346088" y="1234877"/>
                  <a:pt x="1316157" y="1246188"/>
                  <a:pt x="1304932" y="1242418"/>
                </a:cubicBezTo>
                <a:cubicBezTo>
                  <a:pt x="1304932" y="1242418"/>
                  <a:pt x="1304932" y="1242418"/>
                  <a:pt x="1319900" y="1231107"/>
                </a:cubicBezTo>
                <a:cubicBezTo>
                  <a:pt x="1316157" y="1231107"/>
                  <a:pt x="1323642" y="1234877"/>
                  <a:pt x="1327384" y="1234877"/>
                </a:cubicBezTo>
                <a:cubicBezTo>
                  <a:pt x="1335803" y="1237705"/>
                  <a:pt x="1344217" y="1225687"/>
                  <a:pt x="1351058" y="1224273"/>
                </a:cubicBezTo>
                <a:close/>
                <a:moveTo>
                  <a:pt x="2647947" y="1219200"/>
                </a:moveTo>
                <a:cubicBezTo>
                  <a:pt x="2647947" y="1219200"/>
                  <a:pt x="2647947" y="1219200"/>
                  <a:pt x="2644318" y="1223169"/>
                </a:cubicBezTo>
                <a:cubicBezTo>
                  <a:pt x="2626176" y="1223169"/>
                  <a:pt x="2637061" y="1243012"/>
                  <a:pt x="2629804" y="1243012"/>
                </a:cubicBezTo>
                <a:lnTo>
                  <a:pt x="2626629" y="1242516"/>
                </a:lnTo>
                <a:lnTo>
                  <a:pt x="2629804" y="1239043"/>
                </a:lnTo>
                <a:cubicBezTo>
                  <a:pt x="2622547" y="1235075"/>
                  <a:pt x="2629804" y="1227137"/>
                  <a:pt x="2622547" y="1231106"/>
                </a:cubicBezTo>
                <a:cubicBezTo>
                  <a:pt x="2629804" y="1219200"/>
                  <a:pt x="2640690" y="1223169"/>
                  <a:pt x="2647947" y="1219200"/>
                </a:cubicBezTo>
                <a:close/>
                <a:moveTo>
                  <a:pt x="762018" y="1219200"/>
                </a:moveTo>
                <a:lnTo>
                  <a:pt x="769956" y="1223962"/>
                </a:lnTo>
                <a:lnTo>
                  <a:pt x="758843" y="1223962"/>
                </a:lnTo>
                <a:close/>
                <a:moveTo>
                  <a:pt x="773131" y="1216554"/>
                </a:moveTo>
                <a:cubicBezTo>
                  <a:pt x="778786" y="1216554"/>
                  <a:pt x="780671" y="1218406"/>
                  <a:pt x="783499" y="1219332"/>
                </a:cubicBezTo>
                <a:lnTo>
                  <a:pt x="785113" y="1219433"/>
                </a:lnTo>
                <a:lnTo>
                  <a:pt x="784442" y="1220258"/>
                </a:lnTo>
                <a:cubicBezTo>
                  <a:pt x="773131" y="1216554"/>
                  <a:pt x="773131" y="1216554"/>
                  <a:pt x="773131" y="1216554"/>
                </a:cubicBezTo>
                <a:close/>
                <a:moveTo>
                  <a:pt x="1584011" y="1216422"/>
                </a:moveTo>
                <a:cubicBezTo>
                  <a:pt x="1584011" y="1212850"/>
                  <a:pt x="1584011" y="1219994"/>
                  <a:pt x="1587503" y="1219994"/>
                </a:cubicBezTo>
                <a:cubicBezTo>
                  <a:pt x="1580519" y="1219994"/>
                  <a:pt x="1577023" y="1219994"/>
                  <a:pt x="1570038" y="1223565"/>
                </a:cubicBezTo>
                <a:cubicBezTo>
                  <a:pt x="1577023" y="1212850"/>
                  <a:pt x="1577023" y="1227137"/>
                  <a:pt x="1584011" y="1216422"/>
                </a:cubicBezTo>
                <a:close/>
                <a:moveTo>
                  <a:pt x="2262185" y="1216025"/>
                </a:moveTo>
                <a:cubicBezTo>
                  <a:pt x="2258433" y="1216025"/>
                  <a:pt x="2250928" y="1223433"/>
                  <a:pt x="2258433" y="1227138"/>
                </a:cubicBezTo>
                <a:cubicBezTo>
                  <a:pt x="2258433" y="1227138"/>
                  <a:pt x="2258433" y="1227138"/>
                  <a:pt x="2247176" y="1230842"/>
                </a:cubicBezTo>
                <a:cubicBezTo>
                  <a:pt x="2247176" y="1230842"/>
                  <a:pt x="2247176" y="1230842"/>
                  <a:pt x="2254681" y="1234546"/>
                </a:cubicBezTo>
                <a:cubicBezTo>
                  <a:pt x="2247176" y="1230842"/>
                  <a:pt x="2232167" y="1238250"/>
                  <a:pt x="2220910" y="1238250"/>
                </a:cubicBezTo>
                <a:cubicBezTo>
                  <a:pt x="2228415" y="1234546"/>
                  <a:pt x="2232167" y="1230842"/>
                  <a:pt x="2224662" y="1227138"/>
                </a:cubicBezTo>
                <a:cubicBezTo>
                  <a:pt x="2247176" y="1223433"/>
                  <a:pt x="2243424" y="1223433"/>
                  <a:pt x="2262185" y="1216025"/>
                </a:cubicBezTo>
                <a:close/>
                <a:moveTo>
                  <a:pt x="3179" y="1216025"/>
                </a:moveTo>
                <a:lnTo>
                  <a:pt x="14289" y="1219597"/>
                </a:lnTo>
                <a:cubicBezTo>
                  <a:pt x="14289" y="1219597"/>
                  <a:pt x="14289" y="1219597"/>
                  <a:pt x="25401" y="1230312"/>
                </a:cubicBezTo>
                <a:cubicBezTo>
                  <a:pt x="14289" y="1226740"/>
                  <a:pt x="6882" y="1219597"/>
                  <a:pt x="3179" y="1216025"/>
                </a:cubicBezTo>
                <a:close/>
                <a:moveTo>
                  <a:pt x="2198685" y="1212850"/>
                </a:moveTo>
                <a:lnTo>
                  <a:pt x="2193922" y="1216025"/>
                </a:lnTo>
                <a:lnTo>
                  <a:pt x="2187572" y="1219200"/>
                </a:lnTo>
                <a:close/>
                <a:moveTo>
                  <a:pt x="788212" y="1212850"/>
                </a:moveTo>
                <a:cubicBezTo>
                  <a:pt x="791983" y="1216554"/>
                  <a:pt x="803294" y="1212850"/>
                  <a:pt x="799523" y="1216554"/>
                </a:cubicBezTo>
                <a:cubicBezTo>
                  <a:pt x="794810" y="1218406"/>
                  <a:pt x="791511" y="1219332"/>
                  <a:pt x="789037" y="1219679"/>
                </a:cubicBezTo>
                <a:lnTo>
                  <a:pt x="785113" y="1219433"/>
                </a:lnTo>
                <a:lnTo>
                  <a:pt x="786327" y="1217943"/>
                </a:lnTo>
                <a:cubicBezTo>
                  <a:pt x="786327" y="1216554"/>
                  <a:pt x="786327" y="1214702"/>
                  <a:pt x="788212" y="1212850"/>
                </a:cubicBezTo>
                <a:close/>
                <a:moveTo>
                  <a:pt x="2535037" y="1210151"/>
                </a:moveTo>
                <a:cubicBezTo>
                  <a:pt x="2539204" y="1208722"/>
                  <a:pt x="2542908" y="1208722"/>
                  <a:pt x="2544760" y="1212532"/>
                </a:cubicBezTo>
                <a:cubicBezTo>
                  <a:pt x="2541056" y="1212532"/>
                  <a:pt x="2526239" y="1223962"/>
                  <a:pt x="2522535" y="1216342"/>
                </a:cubicBezTo>
                <a:cubicBezTo>
                  <a:pt x="2526239" y="1214437"/>
                  <a:pt x="2530869" y="1211580"/>
                  <a:pt x="2535037" y="1210151"/>
                </a:cubicBezTo>
                <a:close/>
                <a:moveTo>
                  <a:pt x="1955797" y="1208087"/>
                </a:moveTo>
                <a:lnTo>
                  <a:pt x="1966910" y="1208087"/>
                </a:lnTo>
                <a:lnTo>
                  <a:pt x="1955797" y="1212849"/>
                </a:lnTo>
                <a:close/>
                <a:moveTo>
                  <a:pt x="2391566" y="1199290"/>
                </a:moveTo>
                <a:cubicBezTo>
                  <a:pt x="2396805" y="1198827"/>
                  <a:pt x="2401567" y="1198827"/>
                  <a:pt x="2403472" y="1200679"/>
                </a:cubicBezTo>
                <a:cubicBezTo>
                  <a:pt x="2403472" y="1200679"/>
                  <a:pt x="2403472" y="1200679"/>
                  <a:pt x="2388232" y="1208088"/>
                </a:cubicBezTo>
                <a:cubicBezTo>
                  <a:pt x="2388232" y="1208088"/>
                  <a:pt x="2388232" y="1208088"/>
                  <a:pt x="2392042" y="1211792"/>
                </a:cubicBezTo>
                <a:cubicBezTo>
                  <a:pt x="2380612" y="1211792"/>
                  <a:pt x="2388232" y="1204383"/>
                  <a:pt x="2392042" y="1200679"/>
                </a:cubicBezTo>
                <a:cubicBezTo>
                  <a:pt x="2392042" y="1200679"/>
                  <a:pt x="2384422" y="1200679"/>
                  <a:pt x="2384422" y="1200679"/>
                </a:cubicBezTo>
                <a:cubicBezTo>
                  <a:pt x="2365372" y="1208088"/>
                  <a:pt x="2388232" y="1211792"/>
                  <a:pt x="2388232" y="1215496"/>
                </a:cubicBezTo>
                <a:cubicBezTo>
                  <a:pt x="2388232" y="1215496"/>
                  <a:pt x="2388232" y="1215496"/>
                  <a:pt x="2372992" y="1219200"/>
                </a:cubicBezTo>
                <a:cubicBezTo>
                  <a:pt x="2388232" y="1208088"/>
                  <a:pt x="2365372" y="1211792"/>
                  <a:pt x="2376802" y="1200679"/>
                </a:cubicBezTo>
                <a:cubicBezTo>
                  <a:pt x="2380612" y="1200679"/>
                  <a:pt x="2386327" y="1199753"/>
                  <a:pt x="2391566" y="1199290"/>
                </a:cubicBezTo>
                <a:close/>
                <a:moveTo>
                  <a:pt x="1728787" y="1193800"/>
                </a:moveTo>
                <a:lnTo>
                  <a:pt x="1736724" y="1193800"/>
                </a:lnTo>
                <a:lnTo>
                  <a:pt x="1728787" y="1196975"/>
                </a:lnTo>
                <a:close/>
                <a:moveTo>
                  <a:pt x="1673223" y="1190625"/>
                </a:moveTo>
                <a:lnTo>
                  <a:pt x="1684338" y="1190625"/>
                </a:lnTo>
                <a:lnTo>
                  <a:pt x="1681162" y="1193800"/>
                </a:lnTo>
                <a:close/>
                <a:moveTo>
                  <a:pt x="1235084" y="1190625"/>
                </a:moveTo>
                <a:lnTo>
                  <a:pt x="1236989" y="1190625"/>
                </a:lnTo>
                <a:lnTo>
                  <a:pt x="1238259" y="1193800"/>
                </a:lnTo>
                <a:close/>
                <a:moveTo>
                  <a:pt x="973611" y="1189672"/>
                </a:moveTo>
                <a:cubicBezTo>
                  <a:pt x="969893" y="1201102"/>
                  <a:pt x="981047" y="1201102"/>
                  <a:pt x="984765" y="1201102"/>
                </a:cubicBezTo>
                <a:cubicBezTo>
                  <a:pt x="981047" y="1208722"/>
                  <a:pt x="992201" y="1212532"/>
                  <a:pt x="981047" y="1220152"/>
                </a:cubicBezTo>
                <a:cubicBezTo>
                  <a:pt x="973611" y="1220152"/>
                  <a:pt x="969893" y="1212532"/>
                  <a:pt x="962457" y="1212532"/>
                </a:cubicBezTo>
                <a:cubicBezTo>
                  <a:pt x="958739" y="1223962"/>
                  <a:pt x="940148" y="1216342"/>
                  <a:pt x="928994" y="1231582"/>
                </a:cubicBezTo>
                <a:cubicBezTo>
                  <a:pt x="928994" y="1231582"/>
                  <a:pt x="928994" y="1231582"/>
                  <a:pt x="914122" y="1223962"/>
                </a:cubicBezTo>
                <a:cubicBezTo>
                  <a:pt x="891814" y="1243012"/>
                  <a:pt x="891814" y="1212532"/>
                  <a:pt x="865787" y="1227772"/>
                </a:cubicBezTo>
                <a:cubicBezTo>
                  <a:pt x="865787" y="1227772"/>
                  <a:pt x="865787" y="1227772"/>
                  <a:pt x="873223" y="1231582"/>
                </a:cubicBezTo>
                <a:cubicBezTo>
                  <a:pt x="873223" y="1231582"/>
                  <a:pt x="873223" y="1231582"/>
                  <a:pt x="854633" y="1227772"/>
                </a:cubicBezTo>
                <a:cubicBezTo>
                  <a:pt x="854633" y="1227772"/>
                  <a:pt x="854633" y="1227772"/>
                  <a:pt x="862069" y="1223962"/>
                </a:cubicBezTo>
                <a:cubicBezTo>
                  <a:pt x="850915" y="1223962"/>
                  <a:pt x="862069" y="1216342"/>
                  <a:pt x="869505" y="1212532"/>
                </a:cubicBezTo>
                <a:cubicBezTo>
                  <a:pt x="869505" y="1212532"/>
                  <a:pt x="869505" y="1212532"/>
                  <a:pt x="869505" y="1220152"/>
                </a:cubicBezTo>
                <a:cubicBezTo>
                  <a:pt x="876941" y="1216342"/>
                  <a:pt x="888095" y="1212532"/>
                  <a:pt x="876941" y="1208722"/>
                </a:cubicBezTo>
                <a:cubicBezTo>
                  <a:pt x="888095" y="1204912"/>
                  <a:pt x="895532" y="1216342"/>
                  <a:pt x="902968" y="1216342"/>
                </a:cubicBezTo>
                <a:cubicBezTo>
                  <a:pt x="906686" y="1216342"/>
                  <a:pt x="902968" y="1208722"/>
                  <a:pt x="899250" y="1208722"/>
                </a:cubicBezTo>
                <a:cubicBezTo>
                  <a:pt x="906686" y="1220152"/>
                  <a:pt x="925276" y="1197292"/>
                  <a:pt x="932712" y="1208722"/>
                </a:cubicBezTo>
                <a:cubicBezTo>
                  <a:pt x="936430" y="1201102"/>
                  <a:pt x="951303" y="1201102"/>
                  <a:pt x="951303" y="1193482"/>
                </a:cubicBezTo>
                <a:cubicBezTo>
                  <a:pt x="955021" y="1201102"/>
                  <a:pt x="966175" y="1185862"/>
                  <a:pt x="973611" y="1189672"/>
                </a:cubicBezTo>
                <a:close/>
                <a:moveTo>
                  <a:pt x="1063320" y="1189180"/>
                </a:moveTo>
                <a:lnTo>
                  <a:pt x="1063320" y="1190625"/>
                </a:lnTo>
                <a:cubicBezTo>
                  <a:pt x="1059510" y="1190625"/>
                  <a:pt x="1059510" y="1190625"/>
                  <a:pt x="1059510" y="1190625"/>
                </a:cubicBezTo>
                <a:close/>
                <a:moveTo>
                  <a:pt x="2236138" y="1186866"/>
                </a:moveTo>
                <a:lnTo>
                  <a:pt x="2243135" y="1190426"/>
                </a:lnTo>
                <a:cubicBezTo>
                  <a:pt x="2239431" y="1186656"/>
                  <a:pt x="2224614" y="1201737"/>
                  <a:pt x="2220910" y="1194197"/>
                </a:cubicBezTo>
                <a:cubicBezTo>
                  <a:pt x="2220910" y="1194197"/>
                  <a:pt x="2220910" y="1194197"/>
                  <a:pt x="2235727" y="1190426"/>
                </a:cubicBezTo>
                <a:close/>
                <a:moveTo>
                  <a:pt x="2236245" y="1185940"/>
                </a:moveTo>
                <a:lnTo>
                  <a:pt x="2236138" y="1186866"/>
                </a:lnTo>
                <a:lnTo>
                  <a:pt x="2235727" y="1186656"/>
                </a:lnTo>
                <a:close/>
                <a:moveTo>
                  <a:pt x="1063320" y="1185920"/>
                </a:moveTo>
                <a:lnTo>
                  <a:pt x="1065463" y="1188368"/>
                </a:lnTo>
                <a:lnTo>
                  <a:pt x="1063320" y="1189180"/>
                </a:lnTo>
                <a:close/>
                <a:moveTo>
                  <a:pt x="1235084" y="1185862"/>
                </a:moveTo>
                <a:lnTo>
                  <a:pt x="1246197" y="1190625"/>
                </a:lnTo>
                <a:lnTo>
                  <a:pt x="1236989" y="1190625"/>
                </a:lnTo>
                <a:close/>
                <a:moveTo>
                  <a:pt x="2444218" y="1182687"/>
                </a:moveTo>
                <a:cubicBezTo>
                  <a:pt x="2447922" y="1190307"/>
                  <a:pt x="2433105" y="1197927"/>
                  <a:pt x="2425697" y="1201737"/>
                </a:cubicBezTo>
                <a:cubicBezTo>
                  <a:pt x="2418289" y="1201737"/>
                  <a:pt x="2407176" y="1197927"/>
                  <a:pt x="2403472" y="1194117"/>
                </a:cubicBezTo>
                <a:cubicBezTo>
                  <a:pt x="2403472" y="1194117"/>
                  <a:pt x="2403472" y="1194117"/>
                  <a:pt x="2444218" y="1182687"/>
                </a:cubicBezTo>
                <a:close/>
                <a:moveTo>
                  <a:pt x="2324675" y="1182687"/>
                </a:moveTo>
                <a:cubicBezTo>
                  <a:pt x="2335499" y="1186391"/>
                  <a:pt x="2346323" y="1186391"/>
                  <a:pt x="2346323" y="1193800"/>
                </a:cubicBezTo>
                <a:cubicBezTo>
                  <a:pt x="2335499" y="1190095"/>
                  <a:pt x="2324675" y="1201208"/>
                  <a:pt x="2310243" y="1204912"/>
                </a:cubicBezTo>
                <a:cubicBezTo>
                  <a:pt x="2310243" y="1201208"/>
                  <a:pt x="2313851" y="1197504"/>
                  <a:pt x="2306635" y="1197504"/>
                </a:cubicBezTo>
                <a:cubicBezTo>
                  <a:pt x="2306635" y="1190095"/>
                  <a:pt x="2324675" y="1193800"/>
                  <a:pt x="2328283" y="1190095"/>
                </a:cubicBezTo>
                <a:cubicBezTo>
                  <a:pt x="2324675" y="1182687"/>
                  <a:pt x="2321067" y="1190095"/>
                  <a:pt x="2324675" y="1182687"/>
                </a:cubicBezTo>
                <a:close/>
                <a:moveTo>
                  <a:pt x="1838654" y="1181232"/>
                </a:moveTo>
                <a:cubicBezTo>
                  <a:pt x="1840043" y="1183085"/>
                  <a:pt x="1840969" y="1185863"/>
                  <a:pt x="1844673" y="1185863"/>
                </a:cubicBezTo>
                <a:cubicBezTo>
                  <a:pt x="1837265" y="1193271"/>
                  <a:pt x="1822448" y="1189567"/>
                  <a:pt x="1822448" y="1196975"/>
                </a:cubicBezTo>
                <a:lnTo>
                  <a:pt x="1811335" y="1193271"/>
                </a:lnTo>
                <a:cubicBezTo>
                  <a:pt x="1811335" y="1193271"/>
                  <a:pt x="1811335" y="1193271"/>
                  <a:pt x="1829856" y="1189567"/>
                </a:cubicBezTo>
                <a:cubicBezTo>
                  <a:pt x="1829856" y="1189567"/>
                  <a:pt x="1829856" y="1189567"/>
                  <a:pt x="1829856" y="1182158"/>
                </a:cubicBezTo>
                <a:cubicBezTo>
                  <a:pt x="1835412" y="1178454"/>
                  <a:pt x="1837265" y="1179380"/>
                  <a:pt x="1838654" y="1181232"/>
                </a:cubicBezTo>
                <a:close/>
                <a:moveTo>
                  <a:pt x="2279647" y="1179512"/>
                </a:moveTo>
                <a:cubicBezTo>
                  <a:pt x="2272390" y="1186656"/>
                  <a:pt x="2261504" y="1186656"/>
                  <a:pt x="2261504" y="1193799"/>
                </a:cubicBezTo>
                <a:cubicBezTo>
                  <a:pt x="2254247" y="1183084"/>
                  <a:pt x="2279647" y="1183084"/>
                  <a:pt x="2279647" y="1179512"/>
                </a:cubicBezTo>
                <a:close/>
                <a:moveTo>
                  <a:pt x="1063320" y="1179512"/>
                </a:moveTo>
                <a:lnTo>
                  <a:pt x="1063320" y="1185920"/>
                </a:lnTo>
                <a:lnTo>
                  <a:pt x="1062785" y="1185307"/>
                </a:lnTo>
                <a:cubicBezTo>
                  <a:pt x="1061356" y="1184027"/>
                  <a:pt x="1060463" y="1182290"/>
                  <a:pt x="1063320" y="1179512"/>
                </a:cubicBezTo>
                <a:close/>
                <a:moveTo>
                  <a:pt x="2042650" y="1178142"/>
                </a:moveTo>
                <a:lnTo>
                  <a:pt x="2038744" y="1182687"/>
                </a:lnTo>
                <a:cubicBezTo>
                  <a:pt x="2038744" y="1182687"/>
                  <a:pt x="2038744" y="1182687"/>
                  <a:pt x="2035172" y="1178877"/>
                </a:cubicBezTo>
                <a:close/>
                <a:moveTo>
                  <a:pt x="2043664" y="1177612"/>
                </a:moveTo>
                <a:lnTo>
                  <a:pt x="2043041" y="1178103"/>
                </a:lnTo>
                <a:lnTo>
                  <a:pt x="2042650" y="1178142"/>
                </a:lnTo>
                <a:lnTo>
                  <a:pt x="2043041" y="1177687"/>
                </a:lnTo>
                <a:close/>
                <a:moveTo>
                  <a:pt x="1637029" y="1175239"/>
                </a:moveTo>
                <a:cubicBezTo>
                  <a:pt x="1663144" y="1171575"/>
                  <a:pt x="1640761" y="1193556"/>
                  <a:pt x="1663144" y="1189892"/>
                </a:cubicBezTo>
                <a:cubicBezTo>
                  <a:pt x="1663144" y="1189892"/>
                  <a:pt x="1663144" y="1189892"/>
                  <a:pt x="1666877" y="1193556"/>
                </a:cubicBezTo>
                <a:cubicBezTo>
                  <a:pt x="1659413" y="1189892"/>
                  <a:pt x="1640761" y="1197219"/>
                  <a:pt x="1644490" y="1204546"/>
                </a:cubicBezTo>
                <a:cubicBezTo>
                  <a:pt x="1644490" y="1204546"/>
                  <a:pt x="1644490" y="1204546"/>
                  <a:pt x="1651951" y="1204546"/>
                </a:cubicBezTo>
                <a:cubicBezTo>
                  <a:pt x="1651951" y="1204546"/>
                  <a:pt x="1651951" y="1204546"/>
                  <a:pt x="1651021" y="1205462"/>
                </a:cubicBezTo>
                <a:lnTo>
                  <a:pt x="1648222" y="1208210"/>
                </a:lnTo>
                <a:lnTo>
                  <a:pt x="1635399" y="1204775"/>
                </a:lnTo>
                <a:cubicBezTo>
                  <a:pt x="1621408" y="1205462"/>
                  <a:pt x="1605320" y="1216452"/>
                  <a:pt x="1599723" y="1219200"/>
                </a:cubicBezTo>
                <a:cubicBezTo>
                  <a:pt x="1592263" y="1215537"/>
                  <a:pt x="1599723" y="1208210"/>
                  <a:pt x="1607184" y="1208210"/>
                </a:cubicBezTo>
                <a:lnTo>
                  <a:pt x="1599723" y="1204546"/>
                </a:lnTo>
                <a:cubicBezTo>
                  <a:pt x="1599723" y="1204546"/>
                  <a:pt x="1599723" y="1204546"/>
                  <a:pt x="1607184" y="1204546"/>
                </a:cubicBezTo>
                <a:cubicBezTo>
                  <a:pt x="1618378" y="1178902"/>
                  <a:pt x="1629568" y="1200883"/>
                  <a:pt x="1637029" y="1175239"/>
                </a:cubicBezTo>
                <a:close/>
                <a:moveTo>
                  <a:pt x="2190748" y="1172131"/>
                </a:moveTo>
                <a:cubicBezTo>
                  <a:pt x="2198156" y="1168400"/>
                  <a:pt x="2194452" y="1183323"/>
                  <a:pt x="2205564" y="1172131"/>
                </a:cubicBezTo>
                <a:cubicBezTo>
                  <a:pt x="2198156" y="1183323"/>
                  <a:pt x="2216677" y="1187053"/>
                  <a:pt x="2205564" y="1190784"/>
                </a:cubicBezTo>
                <a:cubicBezTo>
                  <a:pt x="2205564" y="1194514"/>
                  <a:pt x="2209268" y="1190784"/>
                  <a:pt x="2212973" y="1190784"/>
                </a:cubicBezTo>
                <a:cubicBezTo>
                  <a:pt x="2212973" y="1190784"/>
                  <a:pt x="2212973" y="1190784"/>
                  <a:pt x="2209268" y="1198245"/>
                </a:cubicBezTo>
                <a:cubicBezTo>
                  <a:pt x="2224085" y="1190784"/>
                  <a:pt x="2216677" y="1209437"/>
                  <a:pt x="2224085" y="1209437"/>
                </a:cubicBezTo>
                <a:cubicBezTo>
                  <a:pt x="2224085" y="1209437"/>
                  <a:pt x="2224085" y="1209437"/>
                  <a:pt x="2190748" y="1209437"/>
                </a:cubicBezTo>
                <a:cubicBezTo>
                  <a:pt x="2190748" y="1205706"/>
                  <a:pt x="2201860" y="1198245"/>
                  <a:pt x="2201860" y="1190784"/>
                </a:cubicBezTo>
                <a:cubicBezTo>
                  <a:pt x="2187043" y="1190784"/>
                  <a:pt x="2179635" y="1205706"/>
                  <a:pt x="2164818" y="1209437"/>
                </a:cubicBezTo>
                <a:cubicBezTo>
                  <a:pt x="2164818" y="1209437"/>
                  <a:pt x="2164818" y="1209437"/>
                  <a:pt x="2183339" y="1209437"/>
                </a:cubicBezTo>
                <a:cubicBezTo>
                  <a:pt x="2183339" y="1209437"/>
                  <a:pt x="2183339" y="1209437"/>
                  <a:pt x="2179635" y="1220629"/>
                </a:cubicBezTo>
                <a:cubicBezTo>
                  <a:pt x="2153706" y="1220629"/>
                  <a:pt x="2135185" y="1243012"/>
                  <a:pt x="2116664" y="1239282"/>
                </a:cubicBezTo>
                <a:cubicBezTo>
                  <a:pt x="2131481" y="1228090"/>
                  <a:pt x="2150002" y="1220629"/>
                  <a:pt x="2161114" y="1216898"/>
                </a:cubicBezTo>
                <a:cubicBezTo>
                  <a:pt x="2146298" y="1201976"/>
                  <a:pt x="2116664" y="1224359"/>
                  <a:pt x="2101848" y="1216898"/>
                </a:cubicBezTo>
                <a:cubicBezTo>
                  <a:pt x="2090735" y="1213167"/>
                  <a:pt x="2109256" y="1216898"/>
                  <a:pt x="2101848" y="1209437"/>
                </a:cubicBezTo>
                <a:cubicBezTo>
                  <a:pt x="2116664" y="1205706"/>
                  <a:pt x="2120368" y="1205706"/>
                  <a:pt x="2120368" y="1213167"/>
                </a:cubicBezTo>
                <a:cubicBezTo>
                  <a:pt x="2127777" y="1209437"/>
                  <a:pt x="2138889" y="1205706"/>
                  <a:pt x="2131481" y="1201976"/>
                </a:cubicBezTo>
                <a:cubicBezTo>
                  <a:pt x="2150002" y="1209437"/>
                  <a:pt x="2172227" y="1183323"/>
                  <a:pt x="2190748" y="1172131"/>
                </a:cubicBezTo>
                <a:close/>
                <a:moveTo>
                  <a:pt x="2243135" y="1171575"/>
                </a:moveTo>
                <a:cubicBezTo>
                  <a:pt x="2243135" y="1171575"/>
                  <a:pt x="2243135" y="1174403"/>
                  <a:pt x="2242209" y="1177702"/>
                </a:cubicBezTo>
                <a:lnTo>
                  <a:pt x="2236245" y="1185940"/>
                </a:lnTo>
                <a:lnTo>
                  <a:pt x="2236653" y="1182415"/>
                </a:lnTo>
                <a:cubicBezTo>
                  <a:pt x="2239431" y="1179116"/>
                  <a:pt x="2243135" y="1175345"/>
                  <a:pt x="2243135" y="1171575"/>
                </a:cubicBezTo>
                <a:close/>
                <a:moveTo>
                  <a:pt x="2481260" y="1168400"/>
                </a:moveTo>
                <a:cubicBezTo>
                  <a:pt x="2481260" y="1168400"/>
                  <a:pt x="2481260" y="1168400"/>
                  <a:pt x="2458127" y="1174750"/>
                </a:cubicBezTo>
                <a:cubicBezTo>
                  <a:pt x="2458127" y="1174750"/>
                  <a:pt x="2461983" y="1171575"/>
                  <a:pt x="2454272" y="1171575"/>
                </a:cubicBezTo>
                <a:cubicBezTo>
                  <a:pt x="2454272" y="1171575"/>
                  <a:pt x="2454272" y="1171575"/>
                  <a:pt x="2481260" y="1168400"/>
                </a:cubicBezTo>
                <a:close/>
                <a:moveTo>
                  <a:pt x="1238705" y="1164040"/>
                </a:moveTo>
                <a:cubicBezTo>
                  <a:pt x="1239687" y="1164208"/>
                  <a:pt x="1240560" y="1165324"/>
                  <a:pt x="1241434" y="1168003"/>
                </a:cubicBezTo>
                <a:lnTo>
                  <a:pt x="1223971" y="1171575"/>
                </a:lnTo>
                <a:cubicBezTo>
                  <a:pt x="1231829" y="1171575"/>
                  <a:pt x="1235758" y="1163538"/>
                  <a:pt x="1238705" y="1164040"/>
                </a:cubicBezTo>
                <a:close/>
                <a:moveTo>
                  <a:pt x="2056603" y="1163637"/>
                </a:moveTo>
                <a:cubicBezTo>
                  <a:pt x="2063747" y="1163637"/>
                  <a:pt x="2056603" y="1171257"/>
                  <a:pt x="2056603" y="1171257"/>
                </a:cubicBezTo>
                <a:cubicBezTo>
                  <a:pt x="2056603" y="1176972"/>
                  <a:pt x="2053031" y="1176972"/>
                  <a:pt x="2049013" y="1176972"/>
                </a:cubicBezTo>
                <a:lnTo>
                  <a:pt x="2043664" y="1177612"/>
                </a:lnTo>
                <a:lnTo>
                  <a:pt x="2049906" y="1172686"/>
                </a:lnTo>
                <a:cubicBezTo>
                  <a:pt x="2053924" y="1168400"/>
                  <a:pt x="2056603" y="1163637"/>
                  <a:pt x="2056603" y="1163637"/>
                </a:cubicBezTo>
                <a:close/>
                <a:moveTo>
                  <a:pt x="1978023" y="1163637"/>
                </a:moveTo>
                <a:cubicBezTo>
                  <a:pt x="1978023" y="1171574"/>
                  <a:pt x="1963735" y="1163637"/>
                  <a:pt x="1963735" y="1167606"/>
                </a:cubicBezTo>
                <a:cubicBezTo>
                  <a:pt x="1963735" y="1167606"/>
                  <a:pt x="1963735" y="1167606"/>
                  <a:pt x="1978023" y="1163637"/>
                </a:cubicBezTo>
                <a:close/>
                <a:moveTo>
                  <a:pt x="1689099" y="1163637"/>
                </a:moveTo>
                <a:cubicBezTo>
                  <a:pt x="1681389" y="1174750"/>
                  <a:pt x="1681389" y="1174750"/>
                  <a:pt x="1673677" y="1185862"/>
                </a:cubicBezTo>
                <a:cubicBezTo>
                  <a:pt x="1673677" y="1185862"/>
                  <a:pt x="1673677" y="1185862"/>
                  <a:pt x="1669823" y="1182158"/>
                </a:cubicBezTo>
                <a:cubicBezTo>
                  <a:pt x="1662113" y="1182158"/>
                  <a:pt x="1665967" y="1171045"/>
                  <a:pt x="1662113" y="1171045"/>
                </a:cubicBezTo>
                <a:cubicBezTo>
                  <a:pt x="1673677" y="1178454"/>
                  <a:pt x="1673677" y="1171045"/>
                  <a:pt x="1689099" y="1163637"/>
                </a:cubicBezTo>
                <a:close/>
                <a:moveTo>
                  <a:pt x="2222327" y="1162663"/>
                </a:moveTo>
                <a:cubicBezTo>
                  <a:pt x="2229301" y="1162149"/>
                  <a:pt x="2222497" y="1182687"/>
                  <a:pt x="2227940" y="1182687"/>
                </a:cubicBezTo>
                <a:cubicBezTo>
                  <a:pt x="2227940" y="1182687"/>
                  <a:pt x="2227940" y="1182687"/>
                  <a:pt x="2220683" y="1182687"/>
                </a:cubicBezTo>
                <a:cubicBezTo>
                  <a:pt x="2220683" y="1182687"/>
                  <a:pt x="2220683" y="1182687"/>
                  <a:pt x="2224311" y="1171734"/>
                </a:cubicBezTo>
                <a:lnTo>
                  <a:pt x="2209797" y="1171734"/>
                </a:lnTo>
                <a:cubicBezTo>
                  <a:pt x="2216147" y="1165344"/>
                  <a:pt x="2220002" y="1162834"/>
                  <a:pt x="2222327" y="1162663"/>
                </a:cubicBezTo>
                <a:close/>
                <a:moveTo>
                  <a:pt x="2659682" y="1162088"/>
                </a:moveTo>
                <a:lnTo>
                  <a:pt x="2655795" y="1168400"/>
                </a:lnTo>
                <a:cubicBezTo>
                  <a:pt x="2657658" y="1168400"/>
                  <a:pt x="2657658" y="1165608"/>
                  <a:pt x="2658589" y="1162816"/>
                </a:cubicBezTo>
                <a:close/>
                <a:moveTo>
                  <a:pt x="1309694" y="1160991"/>
                </a:moveTo>
                <a:cubicBezTo>
                  <a:pt x="1309694" y="1160991"/>
                  <a:pt x="1309694" y="1160991"/>
                  <a:pt x="1305813" y="1164695"/>
                </a:cubicBezTo>
                <a:cubicBezTo>
                  <a:pt x="1298052" y="1164695"/>
                  <a:pt x="1282531" y="1179512"/>
                  <a:pt x="1274770" y="1175808"/>
                </a:cubicBezTo>
                <a:cubicBezTo>
                  <a:pt x="1298052" y="1172104"/>
                  <a:pt x="1290291" y="1157287"/>
                  <a:pt x="1309694" y="1160991"/>
                </a:cubicBezTo>
                <a:close/>
                <a:moveTo>
                  <a:pt x="1647824" y="1160462"/>
                </a:moveTo>
                <a:cubicBezTo>
                  <a:pt x="1636395" y="1164166"/>
                  <a:pt x="1644013" y="1167870"/>
                  <a:pt x="1640206" y="1171574"/>
                </a:cubicBezTo>
                <a:cubicBezTo>
                  <a:pt x="1628776" y="1167870"/>
                  <a:pt x="1644013" y="1164166"/>
                  <a:pt x="1647824" y="1160462"/>
                </a:cubicBezTo>
                <a:close/>
                <a:moveTo>
                  <a:pt x="2075177" y="1157287"/>
                </a:moveTo>
                <a:cubicBezTo>
                  <a:pt x="2082797" y="1157287"/>
                  <a:pt x="2071367" y="1163637"/>
                  <a:pt x="2071367" y="1163637"/>
                </a:cubicBezTo>
                <a:lnTo>
                  <a:pt x="2063747" y="1160462"/>
                </a:lnTo>
                <a:cubicBezTo>
                  <a:pt x="2063747" y="1160462"/>
                  <a:pt x="2063747" y="1160462"/>
                  <a:pt x="2075177" y="1157287"/>
                </a:cubicBezTo>
                <a:close/>
                <a:moveTo>
                  <a:pt x="290778" y="1153356"/>
                </a:moveTo>
                <a:lnTo>
                  <a:pt x="297075" y="1154656"/>
                </a:lnTo>
                <a:lnTo>
                  <a:pt x="296837" y="1156146"/>
                </a:lnTo>
                <a:cubicBezTo>
                  <a:pt x="296837" y="1156146"/>
                  <a:pt x="292173" y="1154286"/>
                  <a:pt x="290778" y="1153356"/>
                </a:cubicBezTo>
                <a:close/>
                <a:moveTo>
                  <a:pt x="2528885" y="1152525"/>
                </a:moveTo>
                <a:lnTo>
                  <a:pt x="2539998" y="1152525"/>
                </a:lnTo>
                <a:lnTo>
                  <a:pt x="2525710" y="1160462"/>
                </a:lnTo>
                <a:close/>
                <a:moveTo>
                  <a:pt x="2611435" y="1149668"/>
                </a:moveTo>
                <a:cubicBezTo>
                  <a:pt x="2607665" y="1160145"/>
                  <a:pt x="2592583" y="1160145"/>
                  <a:pt x="2581272" y="1163637"/>
                </a:cubicBezTo>
                <a:cubicBezTo>
                  <a:pt x="2592583" y="1160145"/>
                  <a:pt x="2603894" y="1146175"/>
                  <a:pt x="2611435" y="1149668"/>
                </a:cubicBezTo>
                <a:close/>
                <a:moveTo>
                  <a:pt x="1636714" y="1149350"/>
                </a:moveTo>
                <a:lnTo>
                  <a:pt x="1647825" y="1152525"/>
                </a:lnTo>
                <a:lnTo>
                  <a:pt x="1636714" y="1152525"/>
                </a:lnTo>
                <a:close/>
                <a:moveTo>
                  <a:pt x="1615917" y="1149211"/>
                </a:moveTo>
                <a:cubicBezTo>
                  <a:pt x="1620202" y="1149747"/>
                  <a:pt x="1620202" y="1160462"/>
                  <a:pt x="1628776" y="1160462"/>
                </a:cubicBezTo>
                <a:cubicBezTo>
                  <a:pt x="1628776" y="1160462"/>
                  <a:pt x="1628776" y="1160462"/>
                  <a:pt x="1617347" y="1156652"/>
                </a:cubicBezTo>
                <a:cubicBezTo>
                  <a:pt x="1613535" y="1156652"/>
                  <a:pt x="1613535" y="1156652"/>
                  <a:pt x="1609724" y="1152842"/>
                </a:cubicBezTo>
                <a:cubicBezTo>
                  <a:pt x="1612582" y="1149985"/>
                  <a:pt x="1614488" y="1149032"/>
                  <a:pt x="1615917" y="1149211"/>
                </a:cubicBezTo>
                <a:close/>
                <a:moveTo>
                  <a:pt x="2331837" y="1146175"/>
                </a:moveTo>
                <a:cubicBezTo>
                  <a:pt x="2328067" y="1153583"/>
                  <a:pt x="2343148" y="1146175"/>
                  <a:pt x="2343148" y="1153583"/>
                </a:cubicBezTo>
                <a:cubicBezTo>
                  <a:pt x="2339378" y="1157288"/>
                  <a:pt x="2331837" y="1164696"/>
                  <a:pt x="2328067" y="1157288"/>
                </a:cubicBezTo>
                <a:cubicBezTo>
                  <a:pt x="2316755" y="1157288"/>
                  <a:pt x="2324296" y="1168400"/>
                  <a:pt x="2324296" y="1168400"/>
                </a:cubicBezTo>
                <a:cubicBezTo>
                  <a:pt x="2324296" y="1168400"/>
                  <a:pt x="2324296" y="1168400"/>
                  <a:pt x="2312985" y="1160992"/>
                </a:cubicBezTo>
                <a:cubicBezTo>
                  <a:pt x="2312985" y="1157288"/>
                  <a:pt x="2324296" y="1153583"/>
                  <a:pt x="2320526" y="1149879"/>
                </a:cubicBezTo>
                <a:cubicBezTo>
                  <a:pt x="2320526" y="1149879"/>
                  <a:pt x="2320526" y="1149879"/>
                  <a:pt x="2331837" y="1146175"/>
                </a:cubicBezTo>
                <a:close/>
                <a:moveTo>
                  <a:pt x="348878" y="1144984"/>
                </a:moveTo>
                <a:cubicBezTo>
                  <a:pt x="352597" y="1148705"/>
                  <a:pt x="350738" y="1149635"/>
                  <a:pt x="347486" y="1150100"/>
                </a:cubicBezTo>
                <a:lnTo>
                  <a:pt x="346998" y="1150216"/>
                </a:lnTo>
                <a:lnTo>
                  <a:pt x="346788" y="1149867"/>
                </a:lnTo>
                <a:cubicBezTo>
                  <a:pt x="346556" y="1148472"/>
                  <a:pt x="347022" y="1146844"/>
                  <a:pt x="348878" y="1144984"/>
                </a:cubicBezTo>
                <a:close/>
                <a:moveTo>
                  <a:pt x="2190748" y="1141412"/>
                </a:moveTo>
                <a:cubicBezTo>
                  <a:pt x="2190748" y="1141412"/>
                  <a:pt x="2187176" y="1145381"/>
                  <a:pt x="2187176" y="1149349"/>
                </a:cubicBezTo>
                <a:lnTo>
                  <a:pt x="2176460" y="1149349"/>
                </a:lnTo>
                <a:cubicBezTo>
                  <a:pt x="2183604" y="1145381"/>
                  <a:pt x="2180032" y="1141412"/>
                  <a:pt x="2190748" y="1141412"/>
                </a:cubicBezTo>
                <a:close/>
                <a:moveTo>
                  <a:pt x="1636714" y="1141412"/>
                </a:moveTo>
                <a:lnTo>
                  <a:pt x="1639887" y="1146174"/>
                </a:lnTo>
                <a:lnTo>
                  <a:pt x="1631949" y="1146174"/>
                </a:lnTo>
                <a:close/>
                <a:moveTo>
                  <a:pt x="905462" y="1141360"/>
                </a:moveTo>
                <a:lnTo>
                  <a:pt x="912496" y="1141759"/>
                </a:lnTo>
                <a:cubicBezTo>
                  <a:pt x="919442" y="1141313"/>
                  <a:pt x="926850" y="1140420"/>
                  <a:pt x="924998" y="1145777"/>
                </a:cubicBezTo>
                <a:cubicBezTo>
                  <a:pt x="924998" y="1145777"/>
                  <a:pt x="924998" y="1145777"/>
                  <a:pt x="921294" y="1142206"/>
                </a:cubicBezTo>
                <a:cubicBezTo>
                  <a:pt x="915737" y="1143992"/>
                  <a:pt x="911107" y="1143099"/>
                  <a:pt x="906940" y="1141759"/>
                </a:cubicBezTo>
                <a:close/>
                <a:moveTo>
                  <a:pt x="1163649" y="1141214"/>
                </a:moveTo>
                <a:cubicBezTo>
                  <a:pt x="1167617" y="1140222"/>
                  <a:pt x="1171586" y="1140222"/>
                  <a:pt x="1171586" y="1142206"/>
                </a:cubicBezTo>
                <a:cubicBezTo>
                  <a:pt x="1167617" y="1142206"/>
                  <a:pt x="1163649" y="1146175"/>
                  <a:pt x="1163649" y="1142206"/>
                </a:cubicBezTo>
                <a:lnTo>
                  <a:pt x="1155711" y="1146175"/>
                </a:lnTo>
                <a:cubicBezTo>
                  <a:pt x="1155711" y="1144191"/>
                  <a:pt x="1159680" y="1142206"/>
                  <a:pt x="1163649" y="1141214"/>
                </a:cubicBezTo>
                <a:close/>
                <a:moveTo>
                  <a:pt x="903584" y="1140853"/>
                </a:moveTo>
                <a:lnTo>
                  <a:pt x="905462" y="1141360"/>
                </a:lnTo>
                <a:lnTo>
                  <a:pt x="903641" y="1141257"/>
                </a:lnTo>
                <a:close/>
                <a:moveTo>
                  <a:pt x="2086766" y="1138237"/>
                </a:moveTo>
                <a:cubicBezTo>
                  <a:pt x="2078829" y="1138237"/>
                  <a:pt x="2090735" y="1145645"/>
                  <a:pt x="2074860" y="1149349"/>
                </a:cubicBezTo>
                <a:cubicBezTo>
                  <a:pt x="2074860" y="1147497"/>
                  <a:pt x="2076844" y="1145645"/>
                  <a:pt x="2078333" y="1143793"/>
                </a:cubicBezTo>
                <a:lnTo>
                  <a:pt x="2078602" y="1140777"/>
                </a:lnTo>
                <a:close/>
                <a:moveTo>
                  <a:pt x="2078829" y="1138237"/>
                </a:moveTo>
                <a:lnTo>
                  <a:pt x="2078602" y="1140777"/>
                </a:lnTo>
                <a:lnTo>
                  <a:pt x="2076348" y="1141478"/>
                </a:lnTo>
                <a:cubicBezTo>
                  <a:pt x="2074860" y="1141941"/>
                  <a:pt x="2074860" y="1141941"/>
                  <a:pt x="2074860" y="1141941"/>
                </a:cubicBezTo>
                <a:cubicBezTo>
                  <a:pt x="2074860" y="1141941"/>
                  <a:pt x="2074860" y="1141941"/>
                  <a:pt x="2078829" y="1138237"/>
                </a:cubicBezTo>
                <a:close/>
                <a:moveTo>
                  <a:pt x="323860" y="1136541"/>
                </a:moveTo>
                <a:lnTo>
                  <a:pt x="324776" y="1138822"/>
                </a:lnTo>
                <a:cubicBezTo>
                  <a:pt x="324483" y="1140333"/>
                  <a:pt x="322857" y="1141263"/>
                  <a:pt x="319143" y="1141263"/>
                </a:cubicBezTo>
                <a:close/>
                <a:moveTo>
                  <a:pt x="302025" y="1135203"/>
                </a:moveTo>
                <a:lnTo>
                  <a:pt x="299853" y="1140145"/>
                </a:lnTo>
                <a:lnTo>
                  <a:pt x="298227" y="1137543"/>
                </a:lnTo>
                <a:close/>
                <a:moveTo>
                  <a:pt x="902773" y="1135062"/>
                </a:moveTo>
                <a:lnTo>
                  <a:pt x="903584" y="1140853"/>
                </a:lnTo>
                <a:lnTo>
                  <a:pt x="895364" y="1138634"/>
                </a:lnTo>
                <a:cubicBezTo>
                  <a:pt x="895364" y="1138634"/>
                  <a:pt x="895364" y="1138634"/>
                  <a:pt x="902773" y="1135062"/>
                </a:cubicBezTo>
                <a:close/>
                <a:moveTo>
                  <a:pt x="2754562" y="1133217"/>
                </a:moveTo>
                <a:lnTo>
                  <a:pt x="2752640" y="1134898"/>
                </a:lnTo>
                <a:lnTo>
                  <a:pt x="2751929" y="1134387"/>
                </a:lnTo>
                <a:lnTo>
                  <a:pt x="2753396" y="1133735"/>
                </a:lnTo>
                <a:close/>
                <a:moveTo>
                  <a:pt x="1367861" y="1129080"/>
                </a:moveTo>
                <a:cubicBezTo>
                  <a:pt x="1368699" y="1128753"/>
                  <a:pt x="1369815" y="1129189"/>
                  <a:pt x="1371600" y="1130935"/>
                </a:cubicBezTo>
                <a:cubicBezTo>
                  <a:pt x="1371600" y="1134428"/>
                  <a:pt x="1364459" y="1137921"/>
                  <a:pt x="1360884" y="1141413"/>
                </a:cubicBezTo>
                <a:lnTo>
                  <a:pt x="1357312" y="1137921"/>
                </a:lnTo>
                <a:cubicBezTo>
                  <a:pt x="1365352" y="1137921"/>
                  <a:pt x="1365352" y="1130062"/>
                  <a:pt x="1367861" y="1129080"/>
                </a:cubicBezTo>
                <a:close/>
                <a:moveTo>
                  <a:pt x="1660635" y="1128425"/>
                </a:moveTo>
                <a:lnTo>
                  <a:pt x="1661558" y="1128735"/>
                </a:lnTo>
                <a:lnTo>
                  <a:pt x="1661235" y="1128783"/>
                </a:lnTo>
                <a:close/>
                <a:moveTo>
                  <a:pt x="2767539" y="1127454"/>
                </a:moveTo>
                <a:cubicBezTo>
                  <a:pt x="2767539" y="1127454"/>
                  <a:pt x="2767539" y="1127454"/>
                  <a:pt x="2763348" y="1129315"/>
                </a:cubicBezTo>
                <a:lnTo>
                  <a:pt x="2754562" y="1133217"/>
                </a:lnTo>
                <a:lnTo>
                  <a:pt x="2760089" y="1128384"/>
                </a:lnTo>
                <a:cubicBezTo>
                  <a:pt x="2762883" y="1127454"/>
                  <a:pt x="2765676" y="1127454"/>
                  <a:pt x="2767539" y="1127454"/>
                </a:cubicBezTo>
                <a:close/>
                <a:moveTo>
                  <a:pt x="1671389" y="1127283"/>
                </a:moveTo>
                <a:lnTo>
                  <a:pt x="1665888" y="1130186"/>
                </a:lnTo>
                <a:lnTo>
                  <a:pt x="1661558" y="1128735"/>
                </a:lnTo>
                <a:close/>
                <a:moveTo>
                  <a:pt x="2315560" y="1126348"/>
                </a:moveTo>
                <a:lnTo>
                  <a:pt x="2323310" y="1126397"/>
                </a:lnTo>
                <a:lnTo>
                  <a:pt x="2316374" y="1127919"/>
                </a:lnTo>
                <a:lnTo>
                  <a:pt x="2311611" y="1129438"/>
                </a:lnTo>
                <a:close/>
                <a:moveTo>
                  <a:pt x="1656117" y="1125743"/>
                </a:moveTo>
                <a:lnTo>
                  <a:pt x="1660635" y="1128425"/>
                </a:lnTo>
                <a:lnTo>
                  <a:pt x="1656117" y="1126912"/>
                </a:lnTo>
                <a:cubicBezTo>
                  <a:pt x="1654724" y="1126444"/>
                  <a:pt x="1654724" y="1126444"/>
                  <a:pt x="1654724" y="1126444"/>
                </a:cubicBezTo>
                <a:close/>
                <a:moveTo>
                  <a:pt x="2771772" y="1123950"/>
                </a:moveTo>
                <a:cubicBezTo>
                  <a:pt x="2771772" y="1123950"/>
                  <a:pt x="2771772" y="1123950"/>
                  <a:pt x="2778122" y="1127125"/>
                </a:cubicBezTo>
                <a:cubicBezTo>
                  <a:pt x="2774947" y="1127125"/>
                  <a:pt x="2771772" y="1127125"/>
                  <a:pt x="2771772" y="1127125"/>
                </a:cubicBezTo>
                <a:cubicBezTo>
                  <a:pt x="2771772" y="1127125"/>
                  <a:pt x="2771772" y="1123950"/>
                  <a:pt x="2771772" y="1123950"/>
                </a:cubicBezTo>
                <a:close/>
                <a:moveTo>
                  <a:pt x="2005010" y="1123950"/>
                </a:moveTo>
                <a:lnTo>
                  <a:pt x="2019298" y="1123950"/>
                </a:lnTo>
                <a:lnTo>
                  <a:pt x="2005010" y="1130300"/>
                </a:lnTo>
                <a:close/>
                <a:moveTo>
                  <a:pt x="1071575" y="1123950"/>
                </a:moveTo>
                <a:cubicBezTo>
                  <a:pt x="1071575" y="1123950"/>
                  <a:pt x="1071575" y="1123950"/>
                  <a:pt x="1063638" y="1135063"/>
                </a:cubicBezTo>
                <a:cubicBezTo>
                  <a:pt x="1059669" y="1131359"/>
                  <a:pt x="1055700" y="1135063"/>
                  <a:pt x="1059669" y="1131359"/>
                </a:cubicBezTo>
                <a:cubicBezTo>
                  <a:pt x="1059669" y="1131359"/>
                  <a:pt x="1059669" y="1131359"/>
                  <a:pt x="1071575" y="1123950"/>
                </a:cubicBezTo>
                <a:close/>
                <a:moveTo>
                  <a:pt x="2361185" y="1123808"/>
                </a:moveTo>
                <a:lnTo>
                  <a:pt x="2365262" y="1127454"/>
                </a:lnTo>
                <a:cubicBezTo>
                  <a:pt x="2365262" y="1127454"/>
                  <a:pt x="2354088" y="1123731"/>
                  <a:pt x="2346638" y="1131176"/>
                </a:cubicBezTo>
                <a:cubicBezTo>
                  <a:pt x="2354088" y="1131176"/>
                  <a:pt x="2357813" y="1134898"/>
                  <a:pt x="2365262" y="1134898"/>
                </a:cubicBezTo>
                <a:cubicBezTo>
                  <a:pt x="2368987" y="1134898"/>
                  <a:pt x="2365262" y="1138621"/>
                  <a:pt x="2368987" y="1138621"/>
                </a:cubicBezTo>
                <a:cubicBezTo>
                  <a:pt x="2365262" y="1138621"/>
                  <a:pt x="2357813" y="1134898"/>
                  <a:pt x="2350363" y="1138621"/>
                </a:cubicBezTo>
                <a:cubicBezTo>
                  <a:pt x="2350363" y="1138621"/>
                  <a:pt x="2350363" y="1138621"/>
                  <a:pt x="2354088" y="1142343"/>
                </a:cubicBezTo>
                <a:cubicBezTo>
                  <a:pt x="2335464" y="1146066"/>
                  <a:pt x="2357813" y="1131176"/>
                  <a:pt x="2342913" y="1131176"/>
                </a:cubicBezTo>
                <a:cubicBezTo>
                  <a:pt x="2348501" y="1129315"/>
                  <a:pt x="2349432" y="1127454"/>
                  <a:pt x="2350829" y="1126058"/>
                </a:cubicBezTo>
                <a:close/>
                <a:moveTo>
                  <a:pt x="2335464" y="1123731"/>
                </a:moveTo>
                <a:cubicBezTo>
                  <a:pt x="2332670" y="1126523"/>
                  <a:pt x="2329353" y="1126697"/>
                  <a:pt x="2325905" y="1126414"/>
                </a:cubicBezTo>
                <a:lnTo>
                  <a:pt x="2323310" y="1126397"/>
                </a:lnTo>
                <a:close/>
                <a:moveTo>
                  <a:pt x="2841226" y="1122957"/>
                </a:moveTo>
                <a:cubicBezTo>
                  <a:pt x="2844004" y="1125272"/>
                  <a:pt x="2845856" y="1128977"/>
                  <a:pt x="2849560" y="1130829"/>
                </a:cubicBezTo>
                <a:cubicBezTo>
                  <a:pt x="2842152" y="1134533"/>
                  <a:pt x="2823631" y="1138237"/>
                  <a:pt x="2823631" y="1141941"/>
                </a:cubicBezTo>
                <a:cubicBezTo>
                  <a:pt x="2805110" y="1149349"/>
                  <a:pt x="2805110" y="1134533"/>
                  <a:pt x="2816223" y="1130829"/>
                </a:cubicBezTo>
                <a:cubicBezTo>
                  <a:pt x="2816223" y="1138237"/>
                  <a:pt x="2831039" y="1130829"/>
                  <a:pt x="2834743" y="1127124"/>
                </a:cubicBezTo>
                <a:cubicBezTo>
                  <a:pt x="2834743" y="1123420"/>
                  <a:pt x="2831039" y="1123420"/>
                  <a:pt x="2827335" y="1123420"/>
                </a:cubicBezTo>
                <a:cubicBezTo>
                  <a:pt x="2834743" y="1119716"/>
                  <a:pt x="2838448" y="1120642"/>
                  <a:pt x="2841226" y="1122957"/>
                </a:cubicBezTo>
                <a:close/>
                <a:moveTo>
                  <a:pt x="1886747" y="1119119"/>
                </a:moveTo>
                <a:lnTo>
                  <a:pt x="1888548" y="1119119"/>
                </a:lnTo>
                <a:cubicBezTo>
                  <a:pt x="1889944" y="1119119"/>
                  <a:pt x="1889944" y="1119119"/>
                  <a:pt x="1889944" y="1119119"/>
                </a:cubicBezTo>
                <a:cubicBezTo>
                  <a:pt x="1882499" y="1122846"/>
                  <a:pt x="1882499" y="1122846"/>
                  <a:pt x="1882499" y="1122846"/>
                </a:cubicBezTo>
                <a:close/>
                <a:moveTo>
                  <a:pt x="2357388" y="1117511"/>
                </a:moveTo>
                <a:lnTo>
                  <a:pt x="2360606" y="1122335"/>
                </a:lnTo>
                <a:cubicBezTo>
                  <a:pt x="2361537" y="1123731"/>
                  <a:pt x="2361537" y="1123731"/>
                  <a:pt x="2361537" y="1123731"/>
                </a:cubicBezTo>
                <a:lnTo>
                  <a:pt x="2361185" y="1123808"/>
                </a:lnTo>
                <a:lnTo>
                  <a:pt x="2356416" y="1119543"/>
                </a:lnTo>
                <a:close/>
                <a:moveTo>
                  <a:pt x="1663561" y="1116914"/>
                </a:moveTo>
                <a:cubicBezTo>
                  <a:pt x="1664959" y="1116622"/>
                  <a:pt x="1666819" y="1117090"/>
                  <a:pt x="1669610" y="1118961"/>
                </a:cubicBezTo>
                <a:cubicBezTo>
                  <a:pt x="1669610" y="1118961"/>
                  <a:pt x="1669610" y="1118961"/>
                  <a:pt x="1667752" y="1119896"/>
                </a:cubicBezTo>
                <a:lnTo>
                  <a:pt x="1656117" y="1125743"/>
                </a:lnTo>
                <a:lnTo>
                  <a:pt x="1650999" y="1122702"/>
                </a:lnTo>
                <a:cubicBezTo>
                  <a:pt x="1659374" y="1125509"/>
                  <a:pt x="1659374" y="1117791"/>
                  <a:pt x="1663561" y="1116914"/>
                </a:cubicBezTo>
                <a:close/>
                <a:moveTo>
                  <a:pt x="2547935" y="1116409"/>
                </a:moveTo>
                <a:cubicBezTo>
                  <a:pt x="2537219" y="1119981"/>
                  <a:pt x="2547935" y="1123552"/>
                  <a:pt x="2533647" y="1127124"/>
                </a:cubicBezTo>
                <a:cubicBezTo>
                  <a:pt x="2544363" y="1123552"/>
                  <a:pt x="2533647" y="1112837"/>
                  <a:pt x="2547935" y="1116409"/>
                </a:cubicBezTo>
                <a:close/>
                <a:moveTo>
                  <a:pt x="1454150" y="1116012"/>
                </a:moveTo>
                <a:cubicBezTo>
                  <a:pt x="1454150" y="1119981"/>
                  <a:pt x="1450446" y="1123950"/>
                  <a:pt x="1446741" y="1123950"/>
                </a:cubicBezTo>
                <a:cubicBezTo>
                  <a:pt x="1443038" y="1119981"/>
                  <a:pt x="1450446" y="1116012"/>
                  <a:pt x="1454150" y="1116012"/>
                </a:cubicBezTo>
                <a:close/>
                <a:moveTo>
                  <a:pt x="210610" y="1116012"/>
                </a:moveTo>
                <a:lnTo>
                  <a:pt x="214317" y="1119187"/>
                </a:lnTo>
                <a:cubicBezTo>
                  <a:pt x="214317" y="1119187"/>
                  <a:pt x="214317" y="1119187"/>
                  <a:pt x="203202" y="1119187"/>
                </a:cubicBezTo>
                <a:cubicBezTo>
                  <a:pt x="210610" y="1119187"/>
                  <a:pt x="206906" y="1116012"/>
                  <a:pt x="210610" y="1116012"/>
                </a:cubicBezTo>
                <a:close/>
                <a:moveTo>
                  <a:pt x="1096974" y="1112837"/>
                </a:moveTo>
                <a:cubicBezTo>
                  <a:pt x="1096974" y="1112837"/>
                  <a:pt x="1096974" y="1112837"/>
                  <a:pt x="1096974" y="1116012"/>
                </a:cubicBezTo>
                <a:lnTo>
                  <a:pt x="1089565" y="1119187"/>
                </a:lnTo>
                <a:cubicBezTo>
                  <a:pt x="1085861" y="1116012"/>
                  <a:pt x="1093269" y="1112837"/>
                  <a:pt x="1096974" y="1112837"/>
                </a:cubicBezTo>
                <a:close/>
                <a:moveTo>
                  <a:pt x="270671" y="1112837"/>
                </a:moveTo>
                <a:cubicBezTo>
                  <a:pt x="270671" y="1112837"/>
                  <a:pt x="270671" y="1112837"/>
                  <a:pt x="274639" y="1119187"/>
                </a:cubicBezTo>
                <a:cubicBezTo>
                  <a:pt x="274639" y="1119187"/>
                  <a:pt x="274639" y="1119187"/>
                  <a:pt x="266701" y="1116012"/>
                </a:cubicBezTo>
                <a:cubicBezTo>
                  <a:pt x="266701" y="1116012"/>
                  <a:pt x="266701" y="1112837"/>
                  <a:pt x="270671" y="1112837"/>
                </a:cubicBezTo>
                <a:close/>
                <a:moveTo>
                  <a:pt x="2746035" y="1111541"/>
                </a:moveTo>
                <a:cubicBezTo>
                  <a:pt x="2748357" y="1110704"/>
                  <a:pt x="2753358" y="1117401"/>
                  <a:pt x="2756215" y="1112044"/>
                </a:cubicBezTo>
                <a:cubicBezTo>
                  <a:pt x="2763835" y="1108472"/>
                  <a:pt x="2748595" y="1119187"/>
                  <a:pt x="2744785" y="1115615"/>
                </a:cubicBezTo>
                <a:cubicBezTo>
                  <a:pt x="2744785" y="1112937"/>
                  <a:pt x="2745261" y="1111820"/>
                  <a:pt x="2746035" y="1111541"/>
                </a:cubicBezTo>
                <a:close/>
                <a:moveTo>
                  <a:pt x="295671" y="1111091"/>
                </a:moveTo>
                <a:cubicBezTo>
                  <a:pt x="296370" y="1110567"/>
                  <a:pt x="297763" y="1110567"/>
                  <a:pt x="300550" y="1111498"/>
                </a:cubicBezTo>
                <a:cubicBezTo>
                  <a:pt x="300550" y="1111498"/>
                  <a:pt x="300550" y="1111498"/>
                  <a:pt x="307990" y="1122660"/>
                </a:cubicBezTo>
                <a:cubicBezTo>
                  <a:pt x="307990" y="1122660"/>
                  <a:pt x="307990" y="1122660"/>
                  <a:pt x="304268" y="1126380"/>
                </a:cubicBezTo>
                <a:cubicBezTo>
                  <a:pt x="304268" y="1126380"/>
                  <a:pt x="304268" y="1126380"/>
                  <a:pt x="311703" y="1130101"/>
                </a:cubicBezTo>
                <a:cubicBezTo>
                  <a:pt x="311703" y="1130101"/>
                  <a:pt x="311703" y="1130101"/>
                  <a:pt x="311703" y="1137543"/>
                </a:cubicBezTo>
                <a:cubicBezTo>
                  <a:pt x="311703" y="1137543"/>
                  <a:pt x="311703" y="1137543"/>
                  <a:pt x="304268" y="1133822"/>
                </a:cubicBezTo>
                <a:lnTo>
                  <a:pt x="302025" y="1135203"/>
                </a:lnTo>
                <a:lnTo>
                  <a:pt x="304268" y="1130101"/>
                </a:lnTo>
                <a:cubicBezTo>
                  <a:pt x="304268" y="1130101"/>
                  <a:pt x="304268" y="1130101"/>
                  <a:pt x="289384" y="1118939"/>
                </a:cubicBezTo>
                <a:cubicBezTo>
                  <a:pt x="297763" y="1118939"/>
                  <a:pt x="293565" y="1112660"/>
                  <a:pt x="295671" y="1111091"/>
                </a:cubicBezTo>
                <a:close/>
                <a:moveTo>
                  <a:pt x="1067449" y="1108710"/>
                </a:moveTo>
                <a:cubicBezTo>
                  <a:pt x="1070941" y="1112520"/>
                  <a:pt x="1077926" y="1104900"/>
                  <a:pt x="1077926" y="1112520"/>
                </a:cubicBezTo>
                <a:cubicBezTo>
                  <a:pt x="1077926" y="1120140"/>
                  <a:pt x="1070941" y="1116330"/>
                  <a:pt x="1063956" y="1123950"/>
                </a:cubicBezTo>
                <a:cubicBezTo>
                  <a:pt x="1074434" y="1120140"/>
                  <a:pt x="1060463" y="1116330"/>
                  <a:pt x="1067449" y="1108710"/>
                </a:cubicBezTo>
                <a:close/>
                <a:moveTo>
                  <a:pt x="1294597" y="1108382"/>
                </a:moveTo>
                <a:lnTo>
                  <a:pt x="1297853" y="1108846"/>
                </a:lnTo>
                <a:lnTo>
                  <a:pt x="1296023" y="1109344"/>
                </a:lnTo>
                <a:lnTo>
                  <a:pt x="1294132" y="1108846"/>
                </a:lnTo>
                <a:close/>
                <a:moveTo>
                  <a:pt x="1833560" y="1108075"/>
                </a:moveTo>
                <a:lnTo>
                  <a:pt x="1833560" y="1116012"/>
                </a:lnTo>
                <a:lnTo>
                  <a:pt x="1822447" y="1112837"/>
                </a:lnTo>
                <a:close/>
                <a:moveTo>
                  <a:pt x="1492984" y="1106377"/>
                </a:moveTo>
                <a:lnTo>
                  <a:pt x="1495228" y="1106957"/>
                </a:lnTo>
                <a:lnTo>
                  <a:pt x="1494160" y="1107280"/>
                </a:lnTo>
                <a:close/>
                <a:moveTo>
                  <a:pt x="1818526" y="1104900"/>
                </a:moveTo>
                <a:cubicBezTo>
                  <a:pt x="1825986" y="1104900"/>
                  <a:pt x="1822256" y="1108619"/>
                  <a:pt x="1822256" y="1108619"/>
                </a:cubicBezTo>
                <a:cubicBezTo>
                  <a:pt x="1822256" y="1108619"/>
                  <a:pt x="1822256" y="1108619"/>
                  <a:pt x="1818526" y="1104900"/>
                </a:cubicBezTo>
                <a:close/>
                <a:moveTo>
                  <a:pt x="1807337" y="1104900"/>
                </a:moveTo>
                <a:cubicBezTo>
                  <a:pt x="1811067" y="1108619"/>
                  <a:pt x="1814797" y="1112339"/>
                  <a:pt x="1822256" y="1108619"/>
                </a:cubicBezTo>
                <a:cubicBezTo>
                  <a:pt x="1822256" y="1108619"/>
                  <a:pt x="1822256" y="1108619"/>
                  <a:pt x="1811067" y="1112339"/>
                </a:cubicBezTo>
                <a:cubicBezTo>
                  <a:pt x="1829715" y="1112339"/>
                  <a:pt x="1818526" y="1130935"/>
                  <a:pt x="1840904" y="1130935"/>
                </a:cubicBezTo>
                <a:cubicBezTo>
                  <a:pt x="1840904" y="1130935"/>
                  <a:pt x="1840904" y="1130935"/>
                  <a:pt x="1825986" y="1138374"/>
                </a:cubicBezTo>
                <a:cubicBezTo>
                  <a:pt x="1837175" y="1145812"/>
                  <a:pt x="1863282" y="1123497"/>
                  <a:pt x="1870742" y="1130935"/>
                </a:cubicBezTo>
                <a:cubicBezTo>
                  <a:pt x="1848364" y="1134654"/>
                  <a:pt x="1874471" y="1145812"/>
                  <a:pt x="1859553" y="1149532"/>
                </a:cubicBezTo>
                <a:cubicBezTo>
                  <a:pt x="1867012" y="1160689"/>
                  <a:pt x="1896850" y="1149532"/>
                  <a:pt x="1911768" y="1145812"/>
                </a:cubicBezTo>
                <a:cubicBezTo>
                  <a:pt x="1911768" y="1149532"/>
                  <a:pt x="1930417" y="1138374"/>
                  <a:pt x="1937876" y="1134654"/>
                </a:cubicBezTo>
                <a:cubicBezTo>
                  <a:pt x="1941606" y="1134654"/>
                  <a:pt x="1941606" y="1142093"/>
                  <a:pt x="1949065" y="1134654"/>
                </a:cubicBezTo>
                <a:cubicBezTo>
                  <a:pt x="1949065" y="1130935"/>
                  <a:pt x="1945335" y="1130935"/>
                  <a:pt x="1941606" y="1130935"/>
                </a:cubicBezTo>
                <a:cubicBezTo>
                  <a:pt x="1949065" y="1119777"/>
                  <a:pt x="1952795" y="1138374"/>
                  <a:pt x="1963984" y="1130935"/>
                </a:cubicBezTo>
                <a:cubicBezTo>
                  <a:pt x="1963984" y="1130935"/>
                  <a:pt x="1993821" y="1116058"/>
                  <a:pt x="2005010" y="1119777"/>
                </a:cubicBezTo>
                <a:cubicBezTo>
                  <a:pt x="2001280" y="1123497"/>
                  <a:pt x="1967713" y="1138374"/>
                  <a:pt x="1956524" y="1145812"/>
                </a:cubicBezTo>
                <a:cubicBezTo>
                  <a:pt x="1956524" y="1153251"/>
                  <a:pt x="1960254" y="1153251"/>
                  <a:pt x="1967713" y="1145812"/>
                </a:cubicBezTo>
                <a:cubicBezTo>
                  <a:pt x="1967713" y="1145812"/>
                  <a:pt x="1967713" y="1145812"/>
                  <a:pt x="1956524" y="1164409"/>
                </a:cubicBezTo>
                <a:cubicBezTo>
                  <a:pt x="1960254" y="1156970"/>
                  <a:pt x="1937876" y="1164409"/>
                  <a:pt x="1930417" y="1168128"/>
                </a:cubicBezTo>
                <a:cubicBezTo>
                  <a:pt x="1926687" y="1168128"/>
                  <a:pt x="1919228" y="1168128"/>
                  <a:pt x="1926687" y="1164409"/>
                </a:cubicBezTo>
                <a:cubicBezTo>
                  <a:pt x="1934146" y="1164409"/>
                  <a:pt x="1945335" y="1160689"/>
                  <a:pt x="1949065" y="1153251"/>
                </a:cubicBezTo>
                <a:cubicBezTo>
                  <a:pt x="1945335" y="1149532"/>
                  <a:pt x="1930417" y="1153251"/>
                  <a:pt x="1922957" y="1156970"/>
                </a:cubicBezTo>
                <a:cubicBezTo>
                  <a:pt x="1922957" y="1156970"/>
                  <a:pt x="1922957" y="1156970"/>
                  <a:pt x="1922957" y="1160689"/>
                </a:cubicBezTo>
                <a:cubicBezTo>
                  <a:pt x="1915498" y="1168128"/>
                  <a:pt x="1900579" y="1168128"/>
                  <a:pt x="1885660" y="1168128"/>
                </a:cubicBezTo>
                <a:cubicBezTo>
                  <a:pt x="1885660" y="1168128"/>
                  <a:pt x="1885660" y="1168128"/>
                  <a:pt x="1893120" y="1171847"/>
                </a:cubicBezTo>
                <a:cubicBezTo>
                  <a:pt x="1893120" y="1171847"/>
                  <a:pt x="1893120" y="1171847"/>
                  <a:pt x="1881931" y="1179286"/>
                </a:cubicBezTo>
                <a:cubicBezTo>
                  <a:pt x="1881931" y="1179286"/>
                  <a:pt x="1881931" y="1179286"/>
                  <a:pt x="1881931" y="1171847"/>
                </a:cubicBezTo>
                <a:cubicBezTo>
                  <a:pt x="1874471" y="1175567"/>
                  <a:pt x="1863282" y="1168128"/>
                  <a:pt x="1848364" y="1179286"/>
                </a:cubicBezTo>
                <a:cubicBezTo>
                  <a:pt x="1840904" y="1171847"/>
                  <a:pt x="1855823" y="1175567"/>
                  <a:pt x="1859553" y="1171847"/>
                </a:cubicBezTo>
                <a:cubicBezTo>
                  <a:pt x="1848364" y="1168128"/>
                  <a:pt x="1859553" y="1153251"/>
                  <a:pt x="1852093" y="1149532"/>
                </a:cubicBezTo>
                <a:cubicBezTo>
                  <a:pt x="1837175" y="1156970"/>
                  <a:pt x="1814797" y="1168128"/>
                  <a:pt x="1796150" y="1179286"/>
                </a:cubicBezTo>
                <a:cubicBezTo>
                  <a:pt x="1796150" y="1179286"/>
                  <a:pt x="1796150" y="1179286"/>
                  <a:pt x="1796150" y="1171847"/>
                </a:cubicBezTo>
                <a:cubicBezTo>
                  <a:pt x="1792419" y="1175567"/>
                  <a:pt x="1773773" y="1179286"/>
                  <a:pt x="1770041" y="1186724"/>
                </a:cubicBezTo>
                <a:cubicBezTo>
                  <a:pt x="1770041" y="1186724"/>
                  <a:pt x="1770041" y="1186724"/>
                  <a:pt x="1766312" y="1179286"/>
                </a:cubicBezTo>
                <a:cubicBezTo>
                  <a:pt x="1758852" y="1179286"/>
                  <a:pt x="1758852" y="1183005"/>
                  <a:pt x="1758852" y="1190444"/>
                </a:cubicBezTo>
                <a:cubicBezTo>
                  <a:pt x="1758852" y="1190444"/>
                  <a:pt x="1758852" y="1190444"/>
                  <a:pt x="1755124" y="1186724"/>
                </a:cubicBezTo>
                <a:cubicBezTo>
                  <a:pt x="1762581" y="1194163"/>
                  <a:pt x="1747663" y="1205321"/>
                  <a:pt x="1762581" y="1209040"/>
                </a:cubicBezTo>
                <a:cubicBezTo>
                  <a:pt x="1762581" y="1209040"/>
                  <a:pt x="1762581" y="1209040"/>
                  <a:pt x="1777501" y="1201602"/>
                </a:cubicBezTo>
                <a:cubicBezTo>
                  <a:pt x="1784962" y="1201602"/>
                  <a:pt x="1770041" y="1209040"/>
                  <a:pt x="1770041" y="1212759"/>
                </a:cubicBezTo>
                <a:cubicBezTo>
                  <a:pt x="1777501" y="1205321"/>
                  <a:pt x="1784962" y="1205321"/>
                  <a:pt x="1796150" y="1197882"/>
                </a:cubicBezTo>
                <a:cubicBezTo>
                  <a:pt x="1807337" y="1194163"/>
                  <a:pt x="1811067" y="1197882"/>
                  <a:pt x="1811067" y="1205321"/>
                </a:cubicBezTo>
                <a:cubicBezTo>
                  <a:pt x="1799878" y="1212759"/>
                  <a:pt x="1784962" y="1212759"/>
                  <a:pt x="1777501" y="1220198"/>
                </a:cubicBezTo>
                <a:cubicBezTo>
                  <a:pt x="1751393" y="1235075"/>
                  <a:pt x="1770041" y="1209040"/>
                  <a:pt x="1743935" y="1223917"/>
                </a:cubicBezTo>
                <a:cubicBezTo>
                  <a:pt x="1743935" y="1223917"/>
                  <a:pt x="1747663" y="1223917"/>
                  <a:pt x="1747663" y="1220198"/>
                </a:cubicBezTo>
                <a:cubicBezTo>
                  <a:pt x="1751393" y="1209040"/>
                  <a:pt x="1732747" y="1223917"/>
                  <a:pt x="1729016" y="1212759"/>
                </a:cubicBezTo>
                <a:cubicBezTo>
                  <a:pt x="1725286" y="1216479"/>
                  <a:pt x="1721559" y="1231356"/>
                  <a:pt x="1714098" y="1223917"/>
                </a:cubicBezTo>
                <a:cubicBezTo>
                  <a:pt x="1714098" y="1223917"/>
                  <a:pt x="1714098" y="1223917"/>
                  <a:pt x="1721559" y="1220198"/>
                </a:cubicBezTo>
                <a:cubicBezTo>
                  <a:pt x="1717826" y="1216479"/>
                  <a:pt x="1706638" y="1212759"/>
                  <a:pt x="1706638" y="1212759"/>
                </a:cubicBezTo>
                <a:cubicBezTo>
                  <a:pt x="1706638" y="1212759"/>
                  <a:pt x="1706638" y="1212759"/>
                  <a:pt x="1702909" y="1205321"/>
                </a:cubicBezTo>
                <a:cubicBezTo>
                  <a:pt x="1710367" y="1201602"/>
                  <a:pt x="1717826" y="1209040"/>
                  <a:pt x="1729016" y="1205321"/>
                </a:cubicBezTo>
                <a:cubicBezTo>
                  <a:pt x="1747663" y="1194163"/>
                  <a:pt x="1751393" y="1175567"/>
                  <a:pt x="1773773" y="1164409"/>
                </a:cubicBezTo>
                <a:cubicBezTo>
                  <a:pt x="1773773" y="1164409"/>
                  <a:pt x="1773773" y="1164409"/>
                  <a:pt x="1770041" y="1164409"/>
                </a:cubicBezTo>
                <a:cubicBezTo>
                  <a:pt x="1770041" y="1164409"/>
                  <a:pt x="1770041" y="1164409"/>
                  <a:pt x="1788689" y="1160689"/>
                </a:cubicBezTo>
                <a:cubicBezTo>
                  <a:pt x="1788689" y="1149532"/>
                  <a:pt x="1777501" y="1160689"/>
                  <a:pt x="1766312" y="1160689"/>
                </a:cubicBezTo>
                <a:cubicBezTo>
                  <a:pt x="1762581" y="1171847"/>
                  <a:pt x="1743935" y="1168128"/>
                  <a:pt x="1732747" y="1175567"/>
                </a:cubicBezTo>
                <a:cubicBezTo>
                  <a:pt x="1710367" y="1197882"/>
                  <a:pt x="1717826" y="1160689"/>
                  <a:pt x="1695448" y="1175567"/>
                </a:cubicBezTo>
                <a:cubicBezTo>
                  <a:pt x="1695448" y="1175567"/>
                  <a:pt x="1695448" y="1175567"/>
                  <a:pt x="1717826" y="1160689"/>
                </a:cubicBezTo>
                <a:cubicBezTo>
                  <a:pt x="1710367" y="1171847"/>
                  <a:pt x="1725286" y="1168128"/>
                  <a:pt x="1729016" y="1164409"/>
                </a:cubicBezTo>
                <a:cubicBezTo>
                  <a:pt x="1729016" y="1164409"/>
                  <a:pt x="1729016" y="1164409"/>
                  <a:pt x="1725286" y="1160689"/>
                </a:cubicBezTo>
                <a:cubicBezTo>
                  <a:pt x="1732747" y="1164409"/>
                  <a:pt x="1740204" y="1153251"/>
                  <a:pt x="1740204" y="1149532"/>
                </a:cubicBezTo>
                <a:cubicBezTo>
                  <a:pt x="1732747" y="1138374"/>
                  <a:pt x="1717826" y="1168128"/>
                  <a:pt x="1702909" y="1160689"/>
                </a:cubicBezTo>
                <a:cubicBezTo>
                  <a:pt x="1714098" y="1156970"/>
                  <a:pt x="1714098" y="1156970"/>
                  <a:pt x="1706638" y="1153251"/>
                </a:cubicBezTo>
                <a:cubicBezTo>
                  <a:pt x="1706638" y="1153251"/>
                  <a:pt x="1706638" y="1153251"/>
                  <a:pt x="1732747" y="1142093"/>
                </a:cubicBezTo>
                <a:cubicBezTo>
                  <a:pt x="1732747" y="1142093"/>
                  <a:pt x="1732747" y="1142093"/>
                  <a:pt x="1725286" y="1149532"/>
                </a:cubicBezTo>
                <a:cubicBezTo>
                  <a:pt x="1729016" y="1149532"/>
                  <a:pt x="1736475" y="1149532"/>
                  <a:pt x="1740204" y="1145812"/>
                </a:cubicBezTo>
                <a:cubicBezTo>
                  <a:pt x="1732747" y="1142093"/>
                  <a:pt x="1747663" y="1138374"/>
                  <a:pt x="1740204" y="1138374"/>
                </a:cubicBezTo>
                <a:cubicBezTo>
                  <a:pt x="1747663" y="1130935"/>
                  <a:pt x="1766312" y="1123497"/>
                  <a:pt x="1770041" y="1130935"/>
                </a:cubicBezTo>
                <a:cubicBezTo>
                  <a:pt x="1773773" y="1127216"/>
                  <a:pt x="1777501" y="1123497"/>
                  <a:pt x="1773773" y="1119777"/>
                </a:cubicBezTo>
                <a:cubicBezTo>
                  <a:pt x="1792419" y="1127216"/>
                  <a:pt x="1799878" y="1104900"/>
                  <a:pt x="1807337" y="1104900"/>
                </a:cubicBezTo>
                <a:close/>
                <a:moveTo>
                  <a:pt x="1375412" y="1104900"/>
                </a:moveTo>
                <a:cubicBezTo>
                  <a:pt x="1375412" y="1104900"/>
                  <a:pt x="1375412" y="1104900"/>
                  <a:pt x="1383030" y="1108075"/>
                </a:cubicBezTo>
                <a:cubicBezTo>
                  <a:pt x="1383030" y="1108075"/>
                  <a:pt x="1371600" y="1108075"/>
                  <a:pt x="1375412" y="1104900"/>
                </a:cubicBezTo>
                <a:close/>
                <a:moveTo>
                  <a:pt x="434991" y="1104900"/>
                </a:moveTo>
                <a:cubicBezTo>
                  <a:pt x="434991" y="1104900"/>
                  <a:pt x="434991" y="1104900"/>
                  <a:pt x="457215" y="1112308"/>
                </a:cubicBezTo>
                <a:cubicBezTo>
                  <a:pt x="457215" y="1112308"/>
                  <a:pt x="457215" y="1112308"/>
                  <a:pt x="453511" y="1116013"/>
                </a:cubicBezTo>
                <a:cubicBezTo>
                  <a:pt x="438698" y="1127125"/>
                  <a:pt x="442399" y="1108604"/>
                  <a:pt x="434991" y="1104900"/>
                </a:cubicBezTo>
                <a:close/>
                <a:moveTo>
                  <a:pt x="326511" y="1104900"/>
                </a:moveTo>
                <a:cubicBezTo>
                  <a:pt x="326511" y="1104900"/>
                  <a:pt x="326511" y="1104900"/>
                  <a:pt x="341328" y="1108869"/>
                </a:cubicBezTo>
                <a:cubicBezTo>
                  <a:pt x="341328" y="1108869"/>
                  <a:pt x="341328" y="1108869"/>
                  <a:pt x="326511" y="1108869"/>
                </a:cubicBezTo>
                <a:cubicBezTo>
                  <a:pt x="326511" y="1112837"/>
                  <a:pt x="326511" y="1112837"/>
                  <a:pt x="326511" y="1112837"/>
                </a:cubicBezTo>
                <a:cubicBezTo>
                  <a:pt x="326511" y="1112837"/>
                  <a:pt x="326511" y="1112837"/>
                  <a:pt x="319104" y="1112837"/>
                </a:cubicBezTo>
                <a:cubicBezTo>
                  <a:pt x="330217" y="1112837"/>
                  <a:pt x="319104" y="1108869"/>
                  <a:pt x="326511" y="1104900"/>
                </a:cubicBezTo>
                <a:close/>
                <a:moveTo>
                  <a:pt x="1503925" y="1104612"/>
                </a:moveTo>
                <a:cubicBezTo>
                  <a:pt x="1504625" y="1104902"/>
                  <a:pt x="1504390" y="1106062"/>
                  <a:pt x="1502531" y="1108846"/>
                </a:cubicBezTo>
                <a:lnTo>
                  <a:pt x="1495228" y="1106957"/>
                </a:lnTo>
                <a:lnTo>
                  <a:pt x="1499739" y="1105598"/>
                </a:lnTo>
                <a:cubicBezTo>
                  <a:pt x="1501599" y="1104902"/>
                  <a:pt x="1503227" y="1104322"/>
                  <a:pt x="1503925" y="1104612"/>
                </a:cubicBezTo>
                <a:close/>
                <a:moveTo>
                  <a:pt x="255916" y="1102989"/>
                </a:moveTo>
                <a:lnTo>
                  <a:pt x="252943" y="1105239"/>
                </a:lnTo>
                <a:cubicBezTo>
                  <a:pt x="252020" y="1104304"/>
                  <a:pt x="252713" y="1103602"/>
                  <a:pt x="254391" y="1103135"/>
                </a:cubicBezTo>
                <a:close/>
                <a:moveTo>
                  <a:pt x="483409" y="1102419"/>
                </a:moveTo>
                <a:cubicBezTo>
                  <a:pt x="485394" y="1103907"/>
                  <a:pt x="487379" y="1106884"/>
                  <a:pt x="487379" y="1108868"/>
                </a:cubicBezTo>
                <a:cubicBezTo>
                  <a:pt x="479440" y="1112837"/>
                  <a:pt x="487379" y="1100931"/>
                  <a:pt x="479440" y="1104900"/>
                </a:cubicBezTo>
                <a:cubicBezTo>
                  <a:pt x="479440" y="1100931"/>
                  <a:pt x="481425" y="1100931"/>
                  <a:pt x="483409" y="1102419"/>
                </a:cubicBezTo>
                <a:close/>
                <a:moveTo>
                  <a:pt x="1085861" y="1101725"/>
                </a:moveTo>
                <a:lnTo>
                  <a:pt x="1096974" y="1108075"/>
                </a:lnTo>
                <a:lnTo>
                  <a:pt x="1082689" y="1104900"/>
                </a:lnTo>
                <a:close/>
                <a:moveTo>
                  <a:pt x="877902" y="1101725"/>
                </a:moveTo>
                <a:lnTo>
                  <a:pt x="892190" y="1101725"/>
                </a:lnTo>
                <a:lnTo>
                  <a:pt x="884253" y="1108075"/>
                </a:lnTo>
                <a:close/>
                <a:moveTo>
                  <a:pt x="222254" y="1101725"/>
                </a:moveTo>
                <a:lnTo>
                  <a:pt x="227015" y="1101725"/>
                </a:lnTo>
                <a:lnTo>
                  <a:pt x="219077" y="1104900"/>
                </a:lnTo>
                <a:close/>
                <a:moveTo>
                  <a:pt x="1290410" y="1101422"/>
                </a:moveTo>
                <a:cubicBezTo>
                  <a:pt x="1290410" y="1101422"/>
                  <a:pt x="1290410" y="1101422"/>
                  <a:pt x="1297853" y="1105134"/>
                </a:cubicBezTo>
                <a:lnTo>
                  <a:pt x="1294597" y="1108382"/>
                </a:lnTo>
                <a:lnTo>
                  <a:pt x="1291340" y="1107918"/>
                </a:lnTo>
                <a:cubicBezTo>
                  <a:pt x="1290410" y="1106990"/>
                  <a:pt x="1290410" y="1105134"/>
                  <a:pt x="1290410" y="1101422"/>
                </a:cubicBezTo>
                <a:close/>
                <a:moveTo>
                  <a:pt x="2514253" y="1101397"/>
                </a:moveTo>
                <a:cubicBezTo>
                  <a:pt x="2510529" y="1108842"/>
                  <a:pt x="2510529" y="1116286"/>
                  <a:pt x="2514253" y="1120009"/>
                </a:cubicBezTo>
                <a:cubicBezTo>
                  <a:pt x="2514253" y="1108842"/>
                  <a:pt x="2491905" y="1112564"/>
                  <a:pt x="2491905" y="1105119"/>
                </a:cubicBezTo>
                <a:cubicBezTo>
                  <a:pt x="2499354" y="1105119"/>
                  <a:pt x="2506804" y="1108842"/>
                  <a:pt x="2514253" y="1101397"/>
                </a:cubicBezTo>
                <a:close/>
                <a:moveTo>
                  <a:pt x="2391336" y="1101397"/>
                </a:moveTo>
                <a:cubicBezTo>
                  <a:pt x="2380161" y="1105119"/>
                  <a:pt x="2380161" y="1105119"/>
                  <a:pt x="2380161" y="1105119"/>
                </a:cubicBezTo>
                <a:lnTo>
                  <a:pt x="2380627" y="1103069"/>
                </a:lnTo>
                <a:close/>
                <a:moveTo>
                  <a:pt x="2778023" y="1101214"/>
                </a:moveTo>
                <a:cubicBezTo>
                  <a:pt x="2782711" y="1101725"/>
                  <a:pt x="2783381" y="1111930"/>
                  <a:pt x="2786060" y="1111930"/>
                </a:cubicBezTo>
                <a:lnTo>
                  <a:pt x="2786060" y="1119187"/>
                </a:lnTo>
                <a:cubicBezTo>
                  <a:pt x="2786060" y="1119187"/>
                  <a:pt x="2786060" y="1119187"/>
                  <a:pt x="2771772" y="1104673"/>
                </a:cubicBezTo>
                <a:cubicBezTo>
                  <a:pt x="2774451" y="1101951"/>
                  <a:pt x="2776460" y="1101044"/>
                  <a:pt x="2778023" y="1101214"/>
                </a:cubicBezTo>
                <a:close/>
                <a:moveTo>
                  <a:pt x="2510608" y="1100529"/>
                </a:moveTo>
                <a:lnTo>
                  <a:pt x="2511406" y="1100719"/>
                </a:lnTo>
                <a:lnTo>
                  <a:pt x="2510529" y="1101397"/>
                </a:lnTo>
                <a:close/>
                <a:moveTo>
                  <a:pt x="2503079" y="1093952"/>
                </a:moveTo>
                <a:cubicBezTo>
                  <a:pt x="2503079" y="1093952"/>
                  <a:pt x="2503079" y="1093952"/>
                  <a:pt x="2514253" y="1093952"/>
                </a:cubicBezTo>
                <a:cubicBezTo>
                  <a:pt x="2514253" y="1093952"/>
                  <a:pt x="2512391" y="1094883"/>
                  <a:pt x="2510994" y="1096278"/>
                </a:cubicBezTo>
                <a:lnTo>
                  <a:pt x="2510608" y="1100529"/>
                </a:lnTo>
                <a:lnTo>
                  <a:pt x="2504476" y="1099070"/>
                </a:lnTo>
                <a:cubicBezTo>
                  <a:pt x="2503079" y="1096744"/>
                  <a:pt x="2503079" y="1093952"/>
                  <a:pt x="2503079" y="1093952"/>
                </a:cubicBezTo>
                <a:close/>
                <a:moveTo>
                  <a:pt x="742968" y="1093788"/>
                </a:moveTo>
                <a:cubicBezTo>
                  <a:pt x="742968" y="1093788"/>
                  <a:pt x="742968" y="1093788"/>
                  <a:pt x="744895" y="1093788"/>
                </a:cubicBezTo>
                <a:lnTo>
                  <a:pt x="757172" y="1093788"/>
                </a:lnTo>
                <a:lnTo>
                  <a:pt x="750679" y="1101725"/>
                </a:lnTo>
                <a:close/>
                <a:moveTo>
                  <a:pt x="758294" y="1092416"/>
                </a:moveTo>
                <a:lnTo>
                  <a:pt x="758389" y="1093788"/>
                </a:lnTo>
                <a:lnTo>
                  <a:pt x="757172" y="1093788"/>
                </a:lnTo>
                <a:close/>
                <a:moveTo>
                  <a:pt x="1100942" y="1092002"/>
                </a:moveTo>
                <a:cubicBezTo>
                  <a:pt x="1104514" y="1092002"/>
                  <a:pt x="1108086" y="1092994"/>
                  <a:pt x="1108086" y="1092994"/>
                </a:cubicBezTo>
                <a:lnTo>
                  <a:pt x="1093798" y="1096963"/>
                </a:lnTo>
                <a:cubicBezTo>
                  <a:pt x="1093798" y="1092994"/>
                  <a:pt x="1097370" y="1092002"/>
                  <a:pt x="1100942" y="1092002"/>
                </a:cubicBezTo>
                <a:close/>
                <a:moveTo>
                  <a:pt x="483887" y="1090480"/>
                </a:moveTo>
                <a:cubicBezTo>
                  <a:pt x="487696" y="1089554"/>
                  <a:pt x="490553" y="1089554"/>
                  <a:pt x="490553" y="1093258"/>
                </a:cubicBezTo>
                <a:cubicBezTo>
                  <a:pt x="490553" y="1093258"/>
                  <a:pt x="490553" y="1093258"/>
                  <a:pt x="471503" y="1096962"/>
                </a:cubicBezTo>
                <a:cubicBezTo>
                  <a:pt x="471503" y="1093258"/>
                  <a:pt x="475314" y="1093258"/>
                  <a:pt x="471503" y="1093258"/>
                </a:cubicBezTo>
                <a:cubicBezTo>
                  <a:pt x="475314" y="1093258"/>
                  <a:pt x="480077" y="1091406"/>
                  <a:pt x="483887" y="1090480"/>
                </a:cubicBezTo>
                <a:close/>
                <a:moveTo>
                  <a:pt x="2859739" y="1089678"/>
                </a:moveTo>
                <a:cubicBezTo>
                  <a:pt x="2866842" y="1089157"/>
                  <a:pt x="2866842" y="1097492"/>
                  <a:pt x="2874960" y="1097492"/>
                </a:cubicBezTo>
                <a:cubicBezTo>
                  <a:pt x="2874960" y="1097492"/>
                  <a:pt x="2874960" y="1097492"/>
                  <a:pt x="2849704" y="1108604"/>
                </a:cubicBezTo>
                <a:cubicBezTo>
                  <a:pt x="2849704" y="1108604"/>
                  <a:pt x="2849704" y="1108604"/>
                  <a:pt x="2849704" y="1116012"/>
                </a:cubicBezTo>
                <a:cubicBezTo>
                  <a:pt x="2849704" y="1116012"/>
                  <a:pt x="2849704" y="1116012"/>
                  <a:pt x="2835272" y="1104900"/>
                </a:cubicBezTo>
                <a:cubicBezTo>
                  <a:pt x="2838880" y="1108604"/>
                  <a:pt x="2846096" y="1101196"/>
                  <a:pt x="2853312" y="1097492"/>
                </a:cubicBezTo>
                <a:cubicBezTo>
                  <a:pt x="2853312" y="1097492"/>
                  <a:pt x="2853312" y="1097492"/>
                  <a:pt x="2849704" y="1093787"/>
                </a:cubicBezTo>
                <a:cubicBezTo>
                  <a:pt x="2854214" y="1091009"/>
                  <a:pt x="2857371" y="1089852"/>
                  <a:pt x="2859739" y="1089678"/>
                </a:cubicBezTo>
                <a:close/>
                <a:moveTo>
                  <a:pt x="2120580" y="1089025"/>
                </a:moveTo>
                <a:cubicBezTo>
                  <a:pt x="2124390" y="1092994"/>
                  <a:pt x="2132010" y="1092994"/>
                  <a:pt x="2124390" y="1096962"/>
                </a:cubicBezTo>
                <a:cubicBezTo>
                  <a:pt x="2124390" y="1096962"/>
                  <a:pt x="2112960" y="1096962"/>
                  <a:pt x="2120580" y="1089025"/>
                </a:cubicBezTo>
                <a:close/>
                <a:moveTo>
                  <a:pt x="1740335" y="1089025"/>
                </a:moveTo>
                <a:cubicBezTo>
                  <a:pt x="1736613" y="1092767"/>
                  <a:pt x="1736613" y="1100251"/>
                  <a:pt x="1744058" y="1100251"/>
                </a:cubicBezTo>
                <a:cubicBezTo>
                  <a:pt x="1758948" y="1115219"/>
                  <a:pt x="1718002" y="1118961"/>
                  <a:pt x="1729170" y="1133928"/>
                </a:cubicBezTo>
                <a:cubicBezTo>
                  <a:pt x="1721727" y="1133928"/>
                  <a:pt x="1718002" y="1118961"/>
                  <a:pt x="1703114" y="1130186"/>
                </a:cubicBezTo>
                <a:cubicBezTo>
                  <a:pt x="1703114" y="1130186"/>
                  <a:pt x="1703114" y="1130186"/>
                  <a:pt x="1703114" y="1118961"/>
                </a:cubicBezTo>
                <a:cubicBezTo>
                  <a:pt x="1703114" y="1115219"/>
                  <a:pt x="1699393" y="1122702"/>
                  <a:pt x="1695667" y="1122702"/>
                </a:cubicBezTo>
                <a:cubicBezTo>
                  <a:pt x="1695667" y="1130186"/>
                  <a:pt x="1699393" y="1133928"/>
                  <a:pt x="1695667" y="1137670"/>
                </a:cubicBezTo>
                <a:cubicBezTo>
                  <a:pt x="1691945" y="1126444"/>
                  <a:pt x="1684501" y="1141412"/>
                  <a:pt x="1680780" y="1137670"/>
                </a:cubicBezTo>
                <a:cubicBezTo>
                  <a:pt x="1680780" y="1130186"/>
                  <a:pt x="1688222" y="1133928"/>
                  <a:pt x="1688222" y="1130186"/>
                </a:cubicBezTo>
                <a:cubicBezTo>
                  <a:pt x="1684501" y="1126444"/>
                  <a:pt x="1680780" y="1126444"/>
                  <a:pt x="1677055" y="1126444"/>
                </a:cubicBezTo>
                <a:lnTo>
                  <a:pt x="1671389" y="1127283"/>
                </a:lnTo>
                <a:lnTo>
                  <a:pt x="1693343" y="1115686"/>
                </a:lnTo>
                <a:cubicBezTo>
                  <a:pt x="1704043" y="1109606"/>
                  <a:pt x="1714280" y="1102122"/>
                  <a:pt x="1718002" y="1092767"/>
                </a:cubicBezTo>
                <a:cubicBezTo>
                  <a:pt x="1718002" y="1092767"/>
                  <a:pt x="1718002" y="1092767"/>
                  <a:pt x="1740335" y="1089025"/>
                </a:cubicBezTo>
                <a:close/>
                <a:moveTo>
                  <a:pt x="757915" y="1086951"/>
                </a:moveTo>
                <a:lnTo>
                  <a:pt x="760438" y="1087772"/>
                </a:lnTo>
                <a:cubicBezTo>
                  <a:pt x="760799" y="1088951"/>
                  <a:pt x="759835" y="1090563"/>
                  <a:pt x="758389" y="1092299"/>
                </a:cubicBezTo>
                <a:lnTo>
                  <a:pt x="758294" y="1092416"/>
                </a:lnTo>
                <a:close/>
                <a:moveTo>
                  <a:pt x="516749" y="1086644"/>
                </a:moveTo>
                <a:cubicBezTo>
                  <a:pt x="517739" y="1087438"/>
                  <a:pt x="518732" y="1089025"/>
                  <a:pt x="520716" y="1089025"/>
                </a:cubicBezTo>
                <a:cubicBezTo>
                  <a:pt x="516749" y="1089025"/>
                  <a:pt x="512778" y="1089025"/>
                  <a:pt x="512778" y="1089025"/>
                </a:cubicBezTo>
                <a:cubicBezTo>
                  <a:pt x="514764" y="1085850"/>
                  <a:pt x="515755" y="1085850"/>
                  <a:pt x="516749" y="1086644"/>
                </a:cubicBezTo>
                <a:close/>
                <a:moveTo>
                  <a:pt x="365976" y="1086114"/>
                </a:moveTo>
                <a:lnTo>
                  <a:pt x="370812" y="1087041"/>
                </a:lnTo>
                <a:cubicBezTo>
                  <a:pt x="375800" y="1087438"/>
                  <a:pt x="382150" y="1087438"/>
                  <a:pt x="385779" y="1089025"/>
                </a:cubicBezTo>
                <a:cubicBezTo>
                  <a:pt x="378522" y="1089025"/>
                  <a:pt x="374892" y="1085850"/>
                  <a:pt x="367640" y="1089025"/>
                </a:cubicBezTo>
                <a:close/>
                <a:moveTo>
                  <a:pt x="1778001" y="1085850"/>
                </a:moveTo>
                <a:cubicBezTo>
                  <a:pt x="1774426" y="1085850"/>
                  <a:pt x="1770854" y="1096962"/>
                  <a:pt x="1763713" y="1093258"/>
                </a:cubicBezTo>
                <a:cubicBezTo>
                  <a:pt x="1767283" y="1089554"/>
                  <a:pt x="1778001" y="1085850"/>
                  <a:pt x="1778001" y="1085850"/>
                </a:cubicBezTo>
                <a:close/>
                <a:moveTo>
                  <a:pt x="1755244" y="1085850"/>
                </a:moveTo>
                <a:cubicBezTo>
                  <a:pt x="1755244" y="1085850"/>
                  <a:pt x="1755244" y="1085850"/>
                  <a:pt x="1755244" y="1096962"/>
                </a:cubicBezTo>
                <a:cubicBezTo>
                  <a:pt x="1755244" y="1096962"/>
                  <a:pt x="1755244" y="1096962"/>
                  <a:pt x="1747838" y="1096962"/>
                </a:cubicBezTo>
                <a:cubicBezTo>
                  <a:pt x="1736724" y="1093258"/>
                  <a:pt x="1758948" y="1085850"/>
                  <a:pt x="1755244" y="1085850"/>
                </a:cubicBezTo>
                <a:close/>
                <a:moveTo>
                  <a:pt x="754534" y="1085850"/>
                </a:moveTo>
                <a:cubicBezTo>
                  <a:pt x="752606" y="1085850"/>
                  <a:pt x="755498" y="1085850"/>
                  <a:pt x="757908" y="1086842"/>
                </a:cubicBezTo>
                <a:lnTo>
                  <a:pt x="757915" y="1086951"/>
                </a:lnTo>
                <a:close/>
                <a:moveTo>
                  <a:pt x="554053" y="1085850"/>
                </a:moveTo>
                <a:lnTo>
                  <a:pt x="557232" y="1089025"/>
                </a:lnTo>
                <a:lnTo>
                  <a:pt x="549290" y="1093787"/>
                </a:lnTo>
                <a:close/>
                <a:moveTo>
                  <a:pt x="1310420" y="1085149"/>
                </a:moveTo>
                <a:lnTo>
                  <a:pt x="1312552" y="1089025"/>
                </a:lnTo>
                <a:cubicBezTo>
                  <a:pt x="1305567" y="1089025"/>
                  <a:pt x="1306440" y="1088231"/>
                  <a:pt x="1308186" y="1087041"/>
                </a:cubicBezTo>
                <a:close/>
                <a:moveTo>
                  <a:pt x="2301941" y="1082785"/>
                </a:moveTo>
                <a:cubicBezTo>
                  <a:pt x="2305666" y="1082785"/>
                  <a:pt x="2305666" y="1082785"/>
                  <a:pt x="2305666" y="1082785"/>
                </a:cubicBezTo>
                <a:lnTo>
                  <a:pt x="2305300" y="1083053"/>
                </a:lnTo>
                <a:close/>
                <a:moveTo>
                  <a:pt x="2198562" y="1082675"/>
                </a:moveTo>
                <a:cubicBezTo>
                  <a:pt x="2202226" y="1086485"/>
                  <a:pt x="2216880" y="1082675"/>
                  <a:pt x="2213216" y="1094105"/>
                </a:cubicBezTo>
                <a:cubicBezTo>
                  <a:pt x="2216880" y="1090295"/>
                  <a:pt x="2231534" y="1086485"/>
                  <a:pt x="2220543" y="1082675"/>
                </a:cubicBezTo>
                <a:cubicBezTo>
                  <a:pt x="2220543" y="1082675"/>
                  <a:pt x="2220543" y="1082675"/>
                  <a:pt x="2235197" y="1086485"/>
                </a:cubicBezTo>
                <a:cubicBezTo>
                  <a:pt x="2220543" y="1101725"/>
                  <a:pt x="2205889" y="1094105"/>
                  <a:pt x="2198562" y="1090295"/>
                </a:cubicBezTo>
                <a:cubicBezTo>
                  <a:pt x="2194899" y="1097915"/>
                  <a:pt x="2194899" y="1094105"/>
                  <a:pt x="2187572" y="1097915"/>
                </a:cubicBezTo>
                <a:lnTo>
                  <a:pt x="2187572" y="1090295"/>
                </a:lnTo>
                <a:cubicBezTo>
                  <a:pt x="2187572" y="1090295"/>
                  <a:pt x="2187572" y="1090295"/>
                  <a:pt x="2198562" y="1082675"/>
                </a:cubicBezTo>
                <a:close/>
                <a:moveTo>
                  <a:pt x="1681162" y="1082675"/>
                </a:moveTo>
                <a:cubicBezTo>
                  <a:pt x="1681162" y="1085850"/>
                  <a:pt x="1695449" y="1085850"/>
                  <a:pt x="1684736" y="1089025"/>
                </a:cubicBezTo>
                <a:close/>
                <a:moveTo>
                  <a:pt x="1309059" y="1082675"/>
                </a:moveTo>
                <a:cubicBezTo>
                  <a:pt x="1310806" y="1083469"/>
                  <a:pt x="1311024" y="1084263"/>
                  <a:pt x="1310587" y="1085007"/>
                </a:cubicBezTo>
                <a:lnTo>
                  <a:pt x="1310420" y="1085149"/>
                </a:lnTo>
                <a:close/>
                <a:moveTo>
                  <a:pt x="490553" y="1082675"/>
                </a:moveTo>
                <a:cubicBezTo>
                  <a:pt x="490553" y="1082675"/>
                  <a:pt x="490553" y="1082675"/>
                  <a:pt x="505562" y="1082675"/>
                </a:cubicBezTo>
                <a:cubicBezTo>
                  <a:pt x="494306" y="1082675"/>
                  <a:pt x="505562" y="1093788"/>
                  <a:pt x="505562" y="1097492"/>
                </a:cubicBezTo>
                <a:cubicBezTo>
                  <a:pt x="516822" y="1101196"/>
                  <a:pt x="520575" y="1097492"/>
                  <a:pt x="528076" y="1097492"/>
                </a:cubicBezTo>
                <a:cubicBezTo>
                  <a:pt x="528076" y="1097492"/>
                  <a:pt x="528076" y="1097492"/>
                  <a:pt x="524324" y="1093788"/>
                </a:cubicBezTo>
                <a:cubicBezTo>
                  <a:pt x="531829" y="1093788"/>
                  <a:pt x="531829" y="1101196"/>
                  <a:pt x="531829" y="1101196"/>
                </a:cubicBezTo>
                <a:cubicBezTo>
                  <a:pt x="531829" y="1101196"/>
                  <a:pt x="531829" y="1101196"/>
                  <a:pt x="505562" y="1104900"/>
                </a:cubicBezTo>
                <a:cubicBezTo>
                  <a:pt x="501810" y="1097492"/>
                  <a:pt x="505562" y="1082675"/>
                  <a:pt x="490553" y="1082675"/>
                </a:cubicBezTo>
                <a:close/>
                <a:moveTo>
                  <a:pt x="364010" y="1082675"/>
                </a:moveTo>
                <a:cubicBezTo>
                  <a:pt x="364010" y="1082675"/>
                  <a:pt x="364010" y="1082675"/>
                  <a:pt x="364463" y="1083469"/>
                </a:cubicBezTo>
                <a:lnTo>
                  <a:pt x="365976" y="1086114"/>
                </a:lnTo>
                <a:lnTo>
                  <a:pt x="364858" y="1085900"/>
                </a:lnTo>
                <a:cubicBezTo>
                  <a:pt x="363554" y="1085255"/>
                  <a:pt x="363101" y="1084263"/>
                  <a:pt x="364010" y="1082675"/>
                </a:cubicBezTo>
                <a:close/>
                <a:moveTo>
                  <a:pt x="327042" y="1082675"/>
                </a:moveTo>
                <a:lnTo>
                  <a:pt x="327042" y="1089025"/>
                </a:lnTo>
                <a:lnTo>
                  <a:pt x="322279" y="1089025"/>
                </a:lnTo>
                <a:close/>
                <a:moveTo>
                  <a:pt x="2317747" y="1077912"/>
                </a:moveTo>
                <a:cubicBezTo>
                  <a:pt x="2317747" y="1082674"/>
                  <a:pt x="2325156" y="1077912"/>
                  <a:pt x="2328860" y="1082674"/>
                </a:cubicBezTo>
                <a:cubicBezTo>
                  <a:pt x="2328860" y="1082674"/>
                  <a:pt x="2328860" y="1082674"/>
                  <a:pt x="2321451" y="1082674"/>
                </a:cubicBezTo>
                <a:cubicBezTo>
                  <a:pt x="2321451" y="1082674"/>
                  <a:pt x="2321451" y="1077912"/>
                  <a:pt x="2317747" y="1077912"/>
                </a:cubicBezTo>
                <a:close/>
                <a:moveTo>
                  <a:pt x="914415" y="1077912"/>
                </a:moveTo>
                <a:lnTo>
                  <a:pt x="922352" y="1077912"/>
                </a:lnTo>
                <a:lnTo>
                  <a:pt x="914415" y="1089024"/>
                </a:lnTo>
                <a:lnTo>
                  <a:pt x="906477" y="1082674"/>
                </a:lnTo>
                <a:lnTo>
                  <a:pt x="914415" y="1085849"/>
                </a:lnTo>
                <a:close/>
                <a:moveTo>
                  <a:pt x="299781" y="1077000"/>
                </a:moveTo>
                <a:cubicBezTo>
                  <a:pt x="306205" y="1077877"/>
                  <a:pt x="304816" y="1085594"/>
                  <a:pt x="315929" y="1082788"/>
                </a:cubicBezTo>
                <a:cubicBezTo>
                  <a:pt x="315929" y="1082788"/>
                  <a:pt x="315929" y="1082788"/>
                  <a:pt x="308525" y="1082788"/>
                </a:cubicBezTo>
                <a:cubicBezTo>
                  <a:pt x="315929" y="1094014"/>
                  <a:pt x="308525" y="1086530"/>
                  <a:pt x="308525" y="1094014"/>
                </a:cubicBezTo>
                <a:cubicBezTo>
                  <a:pt x="304816" y="1090272"/>
                  <a:pt x="297413" y="1090272"/>
                  <a:pt x="293691" y="1090272"/>
                </a:cubicBezTo>
                <a:cubicBezTo>
                  <a:pt x="293691" y="1094014"/>
                  <a:pt x="301111" y="1094014"/>
                  <a:pt x="304816" y="1097756"/>
                </a:cubicBezTo>
                <a:cubicBezTo>
                  <a:pt x="293691" y="1097756"/>
                  <a:pt x="293691" y="1101498"/>
                  <a:pt x="286281" y="1105239"/>
                </a:cubicBezTo>
                <a:cubicBezTo>
                  <a:pt x="286281" y="1105239"/>
                  <a:pt x="286281" y="1105239"/>
                  <a:pt x="293691" y="1108981"/>
                </a:cubicBezTo>
                <a:cubicBezTo>
                  <a:pt x="289988" y="1108981"/>
                  <a:pt x="286281" y="1105239"/>
                  <a:pt x="282577" y="1105239"/>
                </a:cubicBezTo>
                <a:cubicBezTo>
                  <a:pt x="278872" y="1116465"/>
                  <a:pt x="289988" y="1112723"/>
                  <a:pt x="282577" y="1123949"/>
                </a:cubicBezTo>
                <a:cubicBezTo>
                  <a:pt x="267762" y="1123949"/>
                  <a:pt x="286281" y="1112723"/>
                  <a:pt x="278872" y="1105239"/>
                </a:cubicBezTo>
                <a:cubicBezTo>
                  <a:pt x="275169" y="1103369"/>
                  <a:pt x="267762" y="1102433"/>
                  <a:pt x="261742" y="1102433"/>
                </a:cubicBezTo>
                <a:lnTo>
                  <a:pt x="255916" y="1102989"/>
                </a:lnTo>
                <a:lnTo>
                  <a:pt x="260352" y="1099627"/>
                </a:lnTo>
                <a:cubicBezTo>
                  <a:pt x="262207" y="1097756"/>
                  <a:pt x="262207" y="1095885"/>
                  <a:pt x="256647" y="1094014"/>
                </a:cubicBezTo>
                <a:cubicBezTo>
                  <a:pt x="260352" y="1097756"/>
                  <a:pt x="260352" y="1097756"/>
                  <a:pt x="264058" y="1097756"/>
                </a:cubicBezTo>
                <a:cubicBezTo>
                  <a:pt x="267762" y="1094014"/>
                  <a:pt x="264058" y="1094014"/>
                  <a:pt x="260352" y="1090272"/>
                </a:cubicBezTo>
                <a:cubicBezTo>
                  <a:pt x="260352" y="1090272"/>
                  <a:pt x="264058" y="1086530"/>
                  <a:pt x="264058" y="1086530"/>
                </a:cubicBezTo>
                <a:cubicBezTo>
                  <a:pt x="264058" y="1086530"/>
                  <a:pt x="264058" y="1086530"/>
                  <a:pt x="275169" y="1090272"/>
                </a:cubicBezTo>
                <a:cubicBezTo>
                  <a:pt x="278872" y="1086530"/>
                  <a:pt x="271466" y="1082788"/>
                  <a:pt x="278872" y="1082788"/>
                </a:cubicBezTo>
                <a:cubicBezTo>
                  <a:pt x="278872" y="1082788"/>
                  <a:pt x="278872" y="1082788"/>
                  <a:pt x="282577" y="1090272"/>
                </a:cubicBezTo>
                <a:cubicBezTo>
                  <a:pt x="289988" y="1086530"/>
                  <a:pt x="297413" y="1086530"/>
                  <a:pt x="297413" y="1082788"/>
                </a:cubicBezTo>
                <a:cubicBezTo>
                  <a:pt x="297413" y="1082788"/>
                  <a:pt x="297413" y="1082788"/>
                  <a:pt x="289988" y="1079046"/>
                </a:cubicBezTo>
                <a:cubicBezTo>
                  <a:pt x="294615" y="1077175"/>
                  <a:pt x="297640" y="1076707"/>
                  <a:pt x="299781" y="1077000"/>
                </a:cubicBezTo>
                <a:close/>
                <a:moveTo>
                  <a:pt x="1881555" y="1075950"/>
                </a:moveTo>
                <a:lnTo>
                  <a:pt x="1881510" y="1076314"/>
                </a:lnTo>
                <a:cubicBezTo>
                  <a:pt x="1880638" y="1077421"/>
                  <a:pt x="1878776" y="1078120"/>
                  <a:pt x="1875054" y="1078120"/>
                </a:cubicBezTo>
                <a:close/>
                <a:moveTo>
                  <a:pt x="1795989" y="1074737"/>
                </a:moveTo>
                <a:cubicBezTo>
                  <a:pt x="1803397" y="1074737"/>
                  <a:pt x="1803397" y="1082448"/>
                  <a:pt x="1814510" y="1074737"/>
                </a:cubicBezTo>
                <a:cubicBezTo>
                  <a:pt x="1810806" y="1078592"/>
                  <a:pt x="1807102" y="1086303"/>
                  <a:pt x="1807102" y="1090158"/>
                </a:cubicBezTo>
                <a:cubicBezTo>
                  <a:pt x="1799696" y="1086303"/>
                  <a:pt x="1784877" y="1101724"/>
                  <a:pt x="1781174" y="1094014"/>
                </a:cubicBezTo>
                <a:cubicBezTo>
                  <a:pt x="1795989" y="1090158"/>
                  <a:pt x="1781174" y="1082448"/>
                  <a:pt x="1784877" y="1078592"/>
                </a:cubicBezTo>
                <a:cubicBezTo>
                  <a:pt x="1784877" y="1078592"/>
                  <a:pt x="1784877" y="1078592"/>
                  <a:pt x="1792285" y="1086303"/>
                </a:cubicBezTo>
                <a:cubicBezTo>
                  <a:pt x="1795989" y="1086303"/>
                  <a:pt x="1799696" y="1082448"/>
                  <a:pt x="1799696" y="1078592"/>
                </a:cubicBezTo>
                <a:cubicBezTo>
                  <a:pt x="1799696" y="1078592"/>
                  <a:pt x="1799696" y="1074737"/>
                  <a:pt x="1795989" y="1074737"/>
                </a:cubicBezTo>
                <a:close/>
                <a:moveTo>
                  <a:pt x="1886221" y="1074393"/>
                </a:moveTo>
                <a:cubicBezTo>
                  <a:pt x="1901111" y="1070665"/>
                  <a:pt x="1897389" y="1085574"/>
                  <a:pt x="1889944" y="1089301"/>
                </a:cubicBezTo>
                <a:cubicBezTo>
                  <a:pt x="1878776" y="1074393"/>
                  <a:pt x="1878776" y="1104210"/>
                  <a:pt x="1863887" y="1104210"/>
                </a:cubicBezTo>
                <a:cubicBezTo>
                  <a:pt x="1871332" y="1104210"/>
                  <a:pt x="1878776" y="1104210"/>
                  <a:pt x="1886221" y="1100483"/>
                </a:cubicBezTo>
                <a:cubicBezTo>
                  <a:pt x="1886221" y="1100483"/>
                  <a:pt x="1886221" y="1100483"/>
                  <a:pt x="1889944" y="1104210"/>
                </a:cubicBezTo>
                <a:cubicBezTo>
                  <a:pt x="1919723" y="1107937"/>
                  <a:pt x="1882499" y="1096756"/>
                  <a:pt x="1904833" y="1085574"/>
                </a:cubicBezTo>
                <a:cubicBezTo>
                  <a:pt x="1916001" y="1085574"/>
                  <a:pt x="1904833" y="1096756"/>
                  <a:pt x="1916001" y="1096756"/>
                </a:cubicBezTo>
                <a:cubicBezTo>
                  <a:pt x="1930890" y="1096756"/>
                  <a:pt x="1930890" y="1081847"/>
                  <a:pt x="1938335" y="1085574"/>
                </a:cubicBezTo>
                <a:cubicBezTo>
                  <a:pt x="1932751" y="1099551"/>
                  <a:pt x="1908323" y="1105142"/>
                  <a:pt x="1893317" y="1113353"/>
                </a:cubicBezTo>
                <a:lnTo>
                  <a:pt x="1886747" y="1119119"/>
                </a:lnTo>
                <a:lnTo>
                  <a:pt x="1878776" y="1119119"/>
                </a:lnTo>
                <a:cubicBezTo>
                  <a:pt x="1878776" y="1119119"/>
                  <a:pt x="1882499" y="1115391"/>
                  <a:pt x="1886221" y="1115391"/>
                </a:cubicBezTo>
                <a:cubicBezTo>
                  <a:pt x="1878776" y="1100483"/>
                  <a:pt x="1863887" y="1130300"/>
                  <a:pt x="1852720" y="1119119"/>
                </a:cubicBezTo>
                <a:cubicBezTo>
                  <a:pt x="1856442" y="1111664"/>
                  <a:pt x="1848997" y="1115391"/>
                  <a:pt x="1863887" y="1111664"/>
                </a:cubicBezTo>
                <a:cubicBezTo>
                  <a:pt x="1867609" y="1100483"/>
                  <a:pt x="1856442" y="1107937"/>
                  <a:pt x="1863887" y="1096756"/>
                </a:cubicBezTo>
                <a:cubicBezTo>
                  <a:pt x="1878776" y="1085574"/>
                  <a:pt x="1875054" y="1085574"/>
                  <a:pt x="1886221" y="1074393"/>
                </a:cubicBezTo>
                <a:close/>
                <a:moveTo>
                  <a:pt x="1952623" y="1071562"/>
                </a:moveTo>
                <a:cubicBezTo>
                  <a:pt x="1952623" y="1075266"/>
                  <a:pt x="1941907" y="1075266"/>
                  <a:pt x="1949051" y="1082674"/>
                </a:cubicBezTo>
                <a:cubicBezTo>
                  <a:pt x="1941907" y="1082674"/>
                  <a:pt x="1938335" y="1078970"/>
                  <a:pt x="1938335" y="1078970"/>
                </a:cubicBezTo>
                <a:cubicBezTo>
                  <a:pt x="1938335" y="1078970"/>
                  <a:pt x="1938335" y="1078970"/>
                  <a:pt x="1952623" y="1071562"/>
                </a:cubicBezTo>
                <a:close/>
                <a:moveTo>
                  <a:pt x="1491657" y="1071562"/>
                </a:moveTo>
                <a:cubicBezTo>
                  <a:pt x="1495427" y="1075134"/>
                  <a:pt x="1491657" y="1078706"/>
                  <a:pt x="1491657" y="1082278"/>
                </a:cubicBezTo>
                <a:cubicBezTo>
                  <a:pt x="1487883" y="1082278"/>
                  <a:pt x="1476574" y="1085850"/>
                  <a:pt x="1465263" y="1082278"/>
                </a:cubicBezTo>
                <a:cubicBezTo>
                  <a:pt x="1484117" y="1082278"/>
                  <a:pt x="1476574" y="1075134"/>
                  <a:pt x="1491657" y="1071562"/>
                </a:cubicBezTo>
                <a:close/>
                <a:moveTo>
                  <a:pt x="1327157" y="1071562"/>
                </a:moveTo>
                <a:lnTo>
                  <a:pt x="1323982" y="1082675"/>
                </a:lnTo>
                <a:lnTo>
                  <a:pt x="1320807" y="1077912"/>
                </a:lnTo>
                <a:lnTo>
                  <a:pt x="1323982" y="1077912"/>
                </a:lnTo>
                <a:close/>
                <a:moveTo>
                  <a:pt x="1340898" y="1069281"/>
                </a:moveTo>
                <a:cubicBezTo>
                  <a:pt x="1344018" y="1069777"/>
                  <a:pt x="1347589" y="1070769"/>
                  <a:pt x="1349375" y="1070769"/>
                </a:cubicBezTo>
                <a:cubicBezTo>
                  <a:pt x="1349375" y="1070769"/>
                  <a:pt x="1349375" y="1070769"/>
                  <a:pt x="1342238" y="1074738"/>
                </a:cubicBezTo>
                <a:cubicBezTo>
                  <a:pt x="1342238" y="1074738"/>
                  <a:pt x="1342238" y="1074738"/>
                  <a:pt x="1342238" y="1070769"/>
                </a:cubicBezTo>
                <a:lnTo>
                  <a:pt x="1335094" y="1070769"/>
                </a:lnTo>
                <a:cubicBezTo>
                  <a:pt x="1335094" y="1068785"/>
                  <a:pt x="1337773" y="1068785"/>
                  <a:pt x="1340898" y="1069281"/>
                </a:cubicBezTo>
                <a:close/>
                <a:moveTo>
                  <a:pt x="2232023" y="1066800"/>
                </a:moveTo>
                <a:cubicBezTo>
                  <a:pt x="2232023" y="1066800"/>
                  <a:pt x="2232023" y="1066800"/>
                  <a:pt x="2228319" y="1077912"/>
                </a:cubicBezTo>
                <a:lnTo>
                  <a:pt x="2220910" y="1077912"/>
                </a:lnTo>
                <a:cubicBezTo>
                  <a:pt x="2220910" y="1070504"/>
                  <a:pt x="2232023" y="1070504"/>
                  <a:pt x="2232023" y="1066800"/>
                </a:cubicBezTo>
                <a:close/>
                <a:moveTo>
                  <a:pt x="1186507" y="1066800"/>
                </a:moveTo>
                <a:cubicBezTo>
                  <a:pt x="1186507" y="1066800"/>
                  <a:pt x="1186507" y="1066800"/>
                  <a:pt x="1196984" y="1078230"/>
                </a:cubicBezTo>
                <a:cubicBezTo>
                  <a:pt x="1196984" y="1074420"/>
                  <a:pt x="1179521" y="1085850"/>
                  <a:pt x="1179521" y="1074420"/>
                </a:cubicBezTo>
                <a:cubicBezTo>
                  <a:pt x="1186507" y="1074420"/>
                  <a:pt x="1186507" y="1070610"/>
                  <a:pt x="1186507" y="1066800"/>
                </a:cubicBezTo>
                <a:close/>
                <a:moveTo>
                  <a:pt x="914414" y="1066800"/>
                </a:moveTo>
                <a:cubicBezTo>
                  <a:pt x="917986" y="1066800"/>
                  <a:pt x="928702" y="1071562"/>
                  <a:pt x="921558" y="1071562"/>
                </a:cubicBezTo>
                <a:close/>
                <a:moveTo>
                  <a:pt x="352441" y="1066800"/>
                </a:moveTo>
                <a:lnTo>
                  <a:pt x="357204" y="1066800"/>
                </a:lnTo>
                <a:lnTo>
                  <a:pt x="349266" y="1071562"/>
                </a:lnTo>
                <a:close/>
                <a:moveTo>
                  <a:pt x="2144886" y="1065833"/>
                </a:moveTo>
                <a:cubicBezTo>
                  <a:pt x="2146918" y="1065543"/>
                  <a:pt x="2148543" y="1066006"/>
                  <a:pt x="2149472" y="1067858"/>
                </a:cubicBezTo>
                <a:cubicBezTo>
                  <a:pt x="2127180" y="1067858"/>
                  <a:pt x="2116033" y="1097492"/>
                  <a:pt x="2097456" y="1093788"/>
                </a:cubicBezTo>
                <a:cubicBezTo>
                  <a:pt x="2101172" y="1097492"/>
                  <a:pt x="2104887" y="1093788"/>
                  <a:pt x="2108602" y="1101196"/>
                </a:cubicBezTo>
                <a:cubicBezTo>
                  <a:pt x="2108602" y="1101196"/>
                  <a:pt x="2108602" y="1101196"/>
                  <a:pt x="2104887" y="1112308"/>
                </a:cubicBezTo>
                <a:cubicBezTo>
                  <a:pt x="2067733" y="1112308"/>
                  <a:pt x="2071448" y="1130829"/>
                  <a:pt x="2041725" y="1134533"/>
                </a:cubicBezTo>
                <a:cubicBezTo>
                  <a:pt x="2045440" y="1141942"/>
                  <a:pt x="2060302" y="1138238"/>
                  <a:pt x="2056586" y="1149350"/>
                </a:cubicBezTo>
                <a:cubicBezTo>
                  <a:pt x="2045440" y="1156758"/>
                  <a:pt x="2049156" y="1153054"/>
                  <a:pt x="2038009" y="1153054"/>
                </a:cubicBezTo>
                <a:cubicBezTo>
                  <a:pt x="2038009" y="1153054"/>
                  <a:pt x="2038009" y="1153054"/>
                  <a:pt x="2052871" y="1145646"/>
                </a:cubicBezTo>
                <a:cubicBezTo>
                  <a:pt x="2038009" y="1149350"/>
                  <a:pt x="2034294" y="1138238"/>
                  <a:pt x="2012001" y="1149350"/>
                </a:cubicBezTo>
                <a:cubicBezTo>
                  <a:pt x="2012001" y="1149350"/>
                  <a:pt x="2012001" y="1149350"/>
                  <a:pt x="2015717" y="1156758"/>
                </a:cubicBezTo>
                <a:cubicBezTo>
                  <a:pt x="2015717" y="1145646"/>
                  <a:pt x="1974847" y="1171575"/>
                  <a:pt x="1985993" y="1149350"/>
                </a:cubicBezTo>
                <a:cubicBezTo>
                  <a:pt x="1997140" y="1145646"/>
                  <a:pt x="2019432" y="1134533"/>
                  <a:pt x="2026863" y="1123421"/>
                </a:cubicBezTo>
                <a:cubicBezTo>
                  <a:pt x="2026863" y="1130829"/>
                  <a:pt x="2045440" y="1116013"/>
                  <a:pt x="2045440" y="1127125"/>
                </a:cubicBezTo>
                <a:cubicBezTo>
                  <a:pt x="2064017" y="1116013"/>
                  <a:pt x="2038009" y="1123421"/>
                  <a:pt x="2045440" y="1108604"/>
                </a:cubicBezTo>
                <a:cubicBezTo>
                  <a:pt x="2045440" y="1108604"/>
                  <a:pt x="2045440" y="1108604"/>
                  <a:pt x="2067733" y="1101196"/>
                </a:cubicBezTo>
                <a:cubicBezTo>
                  <a:pt x="2075164" y="1101196"/>
                  <a:pt x="2078879" y="1090083"/>
                  <a:pt x="2090025" y="1090083"/>
                </a:cubicBezTo>
                <a:cubicBezTo>
                  <a:pt x="2090025" y="1090083"/>
                  <a:pt x="2090025" y="1090083"/>
                  <a:pt x="2090025" y="1097492"/>
                </a:cubicBezTo>
                <a:cubicBezTo>
                  <a:pt x="2101172" y="1090083"/>
                  <a:pt x="2104887" y="1075267"/>
                  <a:pt x="2123464" y="1071563"/>
                </a:cubicBezTo>
                <a:cubicBezTo>
                  <a:pt x="2129037" y="1074341"/>
                  <a:pt x="2138790" y="1066701"/>
                  <a:pt x="2144886" y="1065833"/>
                </a:cubicBezTo>
                <a:close/>
                <a:moveTo>
                  <a:pt x="439073" y="1064088"/>
                </a:moveTo>
                <a:lnTo>
                  <a:pt x="440474" y="1065082"/>
                </a:lnTo>
                <a:cubicBezTo>
                  <a:pt x="445508" y="1066924"/>
                  <a:pt x="446898" y="1062236"/>
                  <a:pt x="452455" y="1067594"/>
                </a:cubicBezTo>
                <a:cubicBezTo>
                  <a:pt x="445049" y="1074737"/>
                  <a:pt x="437638" y="1071165"/>
                  <a:pt x="430228" y="1071165"/>
                </a:cubicBezTo>
                <a:cubicBezTo>
                  <a:pt x="430228" y="1071165"/>
                  <a:pt x="430228" y="1071165"/>
                  <a:pt x="441341" y="1067594"/>
                </a:cubicBezTo>
                <a:close/>
                <a:moveTo>
                  <a:pt x="2239052" y="1060450"/>
                </a:moveTo>
                <a:cubicBezTo>
                  <a:pt x="2239052" y="1060450"/>
                  <a:pt x="2239052" y="1060450"/>
                  <a:pt x="2262185" y="1064154"/>
                </a:cubicBezTo>
                <a:cubicBezTo>
                  <a:pt x="2254474" y="1071562"/>
                  <a:pt x="2254474" y="1064154"/>
                  <a:pt x="2246763" y="1067858"/>
                </a:cubicBezTo>
                <a:cubicBezTo>
                  <a:pt x="2246763" y="1067858"/>
                  <a:pt x="2246763" y="1067858"/>
                  <a:pt x="2246763" y="1071562"/>
                </a:cubicBezTo>
                <a:cubicBezTo>
                  <a:pt x="2242908" y="1067858"/>
                  <a:pt x="2235197" y="1067858"/>
                  <a:pt x="2239052" y="1060450"/>
                </a:cubicBezTo>
                <a:close/>
                <a:moveTo>
                  <a:pt x="579457" y="1060450"/>
                </a:moveTo>
                <a:cubicBezTo>
                  <a:pt x="587394" y="1060450"/>
                  <a:pt x="583425" y="1063625"/>
                  <a:pt x="587394" y="1066800"/>
                </a:cubicBezTo>
                <a:cubicBezTo>
                  <a:pt x="587394" y="1063625"/>
                  <a:pt x="583425" y="1060450"/>
                  <a:pt x="579457" y="1060450"/>
                </a:cubicBezTo>
                <a:close/>
                <a:moveTo>
                  <a:pt x="501666" y="1060450"/>
                </a:moveTo>
                <a:lnTo>
                  <a:pt x="504841" y="1060450"/>
                </a:lnTo>
                <a:lnTo>
                  <a:pt x="501666" y="1063625"/>
                </a:lnTo>
                <a:close/>
                <a:moveTo>
                  <a:pt x="433937" y="1060450"/>
                </a:moveTo>
                <a:cubicBezTo>
                  <a:pt x="437638" y="1060450"/>
                  <a:pt x="438563" y="1062236"/>
                  <a:pt x="439027" y="1064022"/>
                </a:cubicBezTo>
                <a:lnTo>
                  <a:pt x="439073" y="1064088"/>
                </a:lnTo>
                <a:close/>
                <a:moveTo>
                  <a:pt x="382604" y="1060450"/>
                </a:moveTo>
                <a:cubicBezTo>
                  <a:pt x="401124" y="1067753"/>
                  <a:pt x="412236" y="1078706"/>
                  <a:pt x="427053" y="1089660"/>
                </a:cubicBezTo>
                <a:cubicBezTo>
                  <a:pt x="419649" y="1093311"/>
                  <a:pt x="415941" y="1096962"/>
                  <a:pt x="401124" y="1096962"/>
                </a:cubicBezTo>
                <a:cubicBezTo>
                  <a:pt x="393716" y="1089660"/>
                  <a:pt x="412236" y="1093311"/>
                  <a:pt x="404828" y="1086009"/>
                </a:cubicBezTo>
                <a:cubicBezTo>
                  <a:pt x="397424" y="1093311"/>
                  <a:pt x="401124" y="1082357"/>
                  <a:pt x="401124" y="1078706"/>
                </a:cubicBezTo>
                <a:cubicBezTo>
                  <a:pt x="393716" y="1082357"/>
                  <a:pt x="393716" y="1082357"/>
                  <a:pt x="390012" y="1086009"/>
                </a:cubicBezTo>
                <a:cubicBezTo>
                  <a:pt x="390012" y="1086009"/>
                  <a:pt x="390012" y="1086009"/>
                  <a:pt x="378900" y="1078706"/>
                </a:cubicBezTo>
                <a:cubicBezTo>
                  <a:pt x="378900" y="1078706"/>
                  <a:pt x="378900" y="1078706"/>
                  <a:pt x="382604" y="1078706"/>
                </a:cubicBezTo>
                <a:cubicBezTo>
                  <a:pt x="378900" y="1071404"/>
                  <a:pt x="367786" y="1067753"/>
                  <a:pt x="360380" y="1064101"/>
                </a:cubicBezTo>
                <a:cubicBezTo>
                  <a:pt x="360380" y="1064101"/>
                  <a:pt x="360380" y="1064101"/>
                  <a:pt x="386314" y="1064101"/>
                </a:cubicBezTo>
                <a:cubicBezTo>
                  <a:pt x="386314" y="1064101"/>
                  <a:pt x="382604" y="1060450"/>
                  <a:pt x="382604" y="1060450"/>
                </a:cubicBezTo>
                <a:close/>
                <a:moveTo>
                  <a:pt x="568344" y="1059457"/>
                </a:moveTo>
                <a:cubicBezTo>
                  <a:pt x="564608" y="1063228"/>
                  <a:pt x="557138" y="1066998"/>
                  <a:pt x="568344" y="1070768"/>
                </a:cubicBezTo>
                <a:cubicBezTo>
                  <a:pt x="568344" y="1070768"/>
                  <a:pt x="568344" y="1070768"/>
                  <a:pt x="553400" y="1074538"/>
                </a:cubicBezTo>
                <a:cubicBezTo>
                  <a:pt x="553400" y="1074538"/>
                  <a:pt x="553400" y="1074538"/>
                  <a:pt x="557138" y="1085849"/>
                </a:cubicBezTo>
                <a:cubicBezTo>
                  <a:pt x="542194" y="1082079"/>
                  <a:pt x="553400" y="1074538"/>
                  <a:pt x="534723" y="1070768"/>
                </a:cubicBezTo>
                <a:cubicBezTo>
                  <a:pt x="538458" y="1078309"/>
                  <a:pt x="523518" y="1078309"/>
                  <a:pt x="519784" y="1082079"/>
                </a:cubicBezTo>
                <a:cubicBezTo>
                  <a:pt x="516050" y="1078309"/>
                  <a:pt x="504841" y="1066998"/>
                  <a:pt x="519784" y="1066998"/>
                </a:cubicBezTo>
                <a:cubicBezTo>
                  <a:pt x="538458" y="1078309"/>
                  <a:pt x="553400" y="1055687"/>
                  <a:pt x="568344" y="1059457"/>
                </a:cubicBezTo>
                <a:close/>
                <a:moveTo>
                  <a:pt x="213861" y="1057682"/>
                </a:moveTo>
                <a:lnTo>
                  <a:pt x="214879" y="1058230"/>
                </a:lnTo>
                <a:cubicBezTo>
                  <a:pt x="215113" y="1058907"/>
                  <a:pt x="214998" y="1059245"/>
                  <a:pt x="214359" y="1058512"/>
                </a:cubicBezTo>
                <a:close/>
                <a:moveTo>
                  <a:pt x="1610453" y="1056878"/>
                </a:moveTo>
                <a:cubicBezTo>
                  <a:pt x="1612317" y="1056878"/>
                  <a:pt x="1612317" y="1056878"/>
                  <a:pt x="1612317" y="1057342"/>
                </a:cubicBezTo>
                <a:lnTo>
                  <a:pt x="1612425" y="1057533"/>
                </a:lnTo>
                <a:close/>
                <a:moveTo>
                  <a:pt x="2511422" y="1055687"/>
                </a:moveTo>
                <a:lnTo>
                  <a:pt x="2514597" y="1055687"/>
                </a:lnTo>
                <a:lnTo>
                  <a:pt x="2511422" y="1063624"/>
                </a:lnTo>
                <a:close/>
                <a:moveTo>
                  <a:pt x="746652" y="1055687"/>
                </a:moveTo>
                <a:cubicBezTo>
                  <a:pt x="746652" y="1055687"/>
                  <a:pt x="746652" y="1055687"/>
                  <a:pt x="761522" y="1066849"/>
                </a:cubicBezTo>
                <a:cubicBezTo>
                  <a:pt x="761522" y="1066849"/>
                  <a:pt x="761522" y="1066849"/>
                  <a:pt x="742934" y="1074291"/>
                </a:cubicBezTo>
                <a:cubicBezTo>
                  <a:pt x="742934" y="1074291"/>
                  <a:pt x="742934" y="1074291"/>
                  <a:pt x="750369" y="1081732"/>
                </a:cubicBezTo>
                <a:cubicBezTo>
                  <a:pt x="750369" y="1081732"/>
                  <a:pt x="750369" y="1081732"/>
                  <a:pt x="739217" y="1081732"/>
                </a:cubicBezTo>
                <a:cubicBezTo>
                  <a:pt x="735499" y="1085453"/>
                  <a:pt x="731782" y="1089173"/>
                  <a:pt x="731782" y="1096615"/>
                </a:cubicBezTo>
                <a:cubicBezTo>
                  <a:pt x="731782" y="1096615"/>
                  <a:pt x="731782" y="1096615"/>
                  <a:pt x="750369" y="1107777"/>
                </a:cubicBezTo>
                <a:cubicBezTo>
                  <a:pt x="757804" y="1100336"/>
                  <a:pt x="768957" y="1092894"/>
                  <a:pt x="772674" y="1085453"/>
                </a:cubicBezTo>
                <a:cubicBezTo>
                  <a:pt x="750369" y="1092894"/>
                  <a:pt x="776392" y="1085453"/>
                  <a:pt x="761522" y="1085453"/>
                </a:cubicBezTo>
                <a:cubicBezTo>
                  <a:pt x="761522" y="1085453"/>
                  <a:pt x="761522" y="1085453"/>
                  <a:pt x="798697" y="1074291"/>
                </a:cubicBezTo>
                <a:cubicBezTo>
                  <a:pt x="798697" y="1074291"/>
                  <a:pt x="798697" y="1074291"/>
                  <a:pt x="802414" y="1085453"/>
                </a:cubicBezTo>
                <a:cubicBezTo>
                  <a:pt x="802414" y="1085453"/>
                  <a:pt x="802414" y="1085453"/>
                  <a:pt x="809849" y="1078011"/>
                </a:cubicBezTo>
                <a:cubicBezTo>
                  <a:pt x="821002" y="1074291"/>
                  <a:pt x="835872" y="1070570"/>
                  <a:pt x="843304" y="1078011"/>
                </a:cubicBezTo>
                <a:cubicBezTo>
                  <a:pt x="843304" y="1078011"/>
                  <a:pt x="843304" y="1078011"/>
                  <a:pt x="839589" y="1074291"/>
                </a:cubicBezTo>
                <a:cubicBezTo>
                  <a:pt x="847021" y="1070570"/>
                  <a:pt x="854456" y="1070570"/>
                  <a:pt x="854456" y="1066849"/>
                </a:cubicBezTo>
                <a:cubicBezTo>
                  <a:pt x="854456" y="1066849"/>
                  <a:pt x="854456" y="1066849"/>
                  <a:pt x="865608" y="1074291"/>
                </a:cubicBezTo>
                <a:cubicBezTo>
                  <a:pt x="873043" y="1055687"/>
                  <a:pt x="884196" y="1081732"/>
                  <a:pt x="910218" y="1074291"/>
                </a:cubicBezTo>
                <a:cubicBezTo>
                  <a:pt x="910218" y="1074291"/>
                  <a:pt x="887913" y="1078011"/>
                  <a:pt x="891631" y="1081732"/>
                </a:cubicBezTo>
                <a:cubicBezTo>
                  <a:pt x="876761" y="1085453"/>
                  <a:pt x="861891" y="1081732"/>
                  <a:pt x="850738" y="1089173"/>
                </a:cubicBezTo>
                <a:cubicBezTo>
                  <a:pt x="832154" y="1092894"/>
                  <a:pt x="854456" y="1104056"/>
                  <a:pt x="835872" y="1107777"/>
                </a:cubicBezTo>
                <a:cubicBezTo>
                  <a:pt x="835872" y="1096615"/>
                  <a:pt x="821002" y="1107777"/>
                  <a:pt x="813567" y="1100336"/>
                </a:cubicBezTo>
                <a:cubicBezTo>
                  <a:pt x="813567" y="1100336"/>
                  <a:pt x="813567" y="1100336"/>
                  <a:pt x="809849" y="1107777"/>
                </a:cubicBezTo>
                <a:cubicBezTo>
                  <a:pt x="802414" y="1104056"/>
                  <a:pt x="787544" y="1107777"/>
                  <a:pt x="776392" y="1111498"/>
                </a:cubicBezTo>
                <a:cubicBezTo>
                  <a:pt x="776392" y="1111498"/>
                  <a:pt x="776392" y="1111498"/>
                  <a:pt x="780109" y="1115218"/>
                </a:cubicBezTo>
                <a:cubicBezTo>
                  <a:pt x="772674" y="1107777"/>
                  <a:pt x="761522" y="1111498"/>
                  <a:pt x="750369" y="1111498"/>
                </a:cubicBezTo>
                <a:cubicBezTo>
                  <a:pt x="750369" y="1111498"/>
                  <a:pt x="750369" y="1111498"/>
                  <a:pt x="761522" y="1118939"/>
                </a:cubicBezTo>
                <a:cubicBezTo>
                  <a:pt x="791262" y="1118939"/>
                  <a:pt x="806132" y="1115218"/>
                  <a:pt x="839589" y="1115218"/>
                </a:cubicBezTo>
                <a:cubicBezTo>
                  <a:pt x="839589" y="1118939"/>
                  <a:pt x="861891" y="1115218"/>
                  <a:pt x="858174" y="1126380"/>
                </a:cubicBezTo>
                <a:cubicBezTo>
                  <a:pt x="861891" y="1115218"/>
                  <a:pt x="865608" y="1126380"/>
                  <a:pt x="873043" y="1122660"/>
                </a:cubicBezTo>
                <a:cubicBezTo>
                  <a:pt x="873043" y="1122660"/>
                  <a:pt x="873043" y="1122660"/>
                  <a:pt x="850738" y="1115218"/>
                </a:cubicBezTo>
                <a:cubicBezTo>
                  <a:pt x="850738" y="1115218"/>
                  <a:pt x="850738" y="1115218"/>
                  <a:pt x="869326" y="1107777"/>
                </a:cubicBezTo>
                <a:cubicBezTo>
                  <a:pt x="876761" y="1111498"/>
                  <a:pt x="876761" y="1122660"/>
                  <a:pt x="887913" y="1122660"/>
                </a:cubicBezTo>
                <a:cubicBezTo>
                  <a:pt x="865608" y="1126380"/>
                  <a:pt x="847021" y="1141263"/>
                  <a:pt x="832154" y="1137543"/>
                </a:cubicBezTo>
                <a:cubicBezTo>
                  <a:pt x="832154" y="1137543"/>
                  <a:pt x="832154" y="1137543"/>
                  <a:pt x="832154" y="1152425"/>
                </a:cubicBezTo>
                <a:cubicBezTo>
                  <a:pt x="847021" y="1144984"/>
                  <a:pt x="861891" y="1148705"/>
                  <a:pt x="873043" y="1148705"/>
                </a:cubicBezTo>
                <a:cubicBezTo>
                  <a:pt x="873043" y="1148705"/>
                  <a:pt x="873043" y="1148705"/>
                  <a:pt x="876761" y="1141263"/>
                </a:cubicBezTo>
                <a:cubicBezTo>
                  <a:pt x="880478" y="1141263"/>
                  <a:pt x="876761" y="1152425"/>
                  <a:pt x="891631" y="1148705"/>
                </a:cubicBezTo>
                <a:cubicBezTo>
                  <a:pt x="891631" y="1148705"/>
                  <a:pt x="891631" y="1148705"/>
                  <a:pt x="891631" y="1141263"/>
                </a:cubicBezTo>
                <a:cubicBezTo>
                  <a:pt x="891631" y="1141263"/>
                  <a:pt x="891631" y="1141263"/>
                  <a:pt x="910218" y="1152425"/>
                </a:cubicBezTo>
                <a:lnTo>
                  <a:pt x="910218" y="1159867"/>
                </a:lnTo>
                <a:cubicBezTo>
                  <a:pt x="895348" y="1167308"/>
                  <a:pt x="876761" y="1167308"/>
                  <a:pt x="873043" y="1182191"/>
                </a:cubicBezTo>
                <a:cubicBezTo>
                  <a:pt x="876761" y="1189632"/>
                  <a:pt x="884196" y="1185912"/>
                  <a:pt x="887913" y="1193353"/>
                </a:cubicBezTo>
                <a:cubicBezTo>
                  <a:pt x="891631" y="1185912"/>
                  <a:pt x="910218" y="1178470"/>
                  <a:pt x="902783" y="1171029"/>
                </a:cubicBezTo>
                <a:cubicBezTo>
                  <a:pt x="917653" y="1171029"/>
                  <a:pt x="921370" y="1163588"/>
                  <a:pt x="936240" y="1159867"/>
                </a:cubicBezTo>
                <a:cubicBezTo>
                  <a:pt x="939957" y="1156146"/>
                  <a:pt x="947392" y="1152425"/>
                  <a:pt x="943675" y="1148705"/>
                </a:cubicBezTo>
                <a:cubicBezTo>
                  <a:pt x="965980" y="1152425"/>
                  <a:pt x="977132" y="1133822"/>
                  <a:pt x="999437" y="1133822"/>
                </a:cubicBezTo>
                <a:cubicBezTo>
                  <a:pt x="999437" y="1133822"/>
                  <a:pt x="999437" y="1133822"/>
                  <a:pt x="988285" y="1137543"/>
                </a:cubicBezTo>
                <a:cubicBezTo>
                  <a:pt x="999437" y="1137543"/>
                  <a:pt x="1006872" y="1141263"/>
                  <a:pt x="1018024" y="1144984"/>
                </a:cubicBezTo>
                <a:cubicBezTo>
                  <a:pt x="1010589" y="1133822"/>
                  <a:pt x="1032894" y="1130101"/>
                  <a:pt x="1036612" y="1126380"/>
                </a:cubicBezTo>
                <a:cubicBezTo>
                  <a:pt x="1036612" y="1126380"/>
                  <a:pt x="1036612" y="1126380"/>
                  <a:pt x="1047764" y="1130101"/>
                </a:cubicBezTo>
                <a:cubicBezTo>
                  <a:pt x="1047764" y="1130101"/>
                  <a:pt x="1047764" y="1130101"/>
                  <a:pt x="1040329" y="1144984"/>
                </a:cubicBezTo>
                <a:cubicBezTo>
                  <a:pt x="1040329" y="1144984"/>
                  <a:pt x="1040329" y="1144984"/>
                  <a:pt x="1018024" y="1148705"/>
                </a:cubicBezTo>
                <a:cubicBezTo>
                  <a:pt x="1018024" y="1148705"/>
                  <a:pt x="1018024" y="1148705"/>
                  <a:pt x="1018024" y="1174750"/>
                </a:cubicBezTo>
                <a:cubicBezTo>
                  <a:pt x="1018024" y="1174750"/>
                  <a:pt x="1018024" y="1174750"/>
                  <a:pt x="1006872" y="1174750"/>
                </a:cubicBezTo>
                <a:cubicBezTo>
                  <a:pt x="1010589" y="1171029"/>
                  <a:pt x="1018024" y="1167308"/>
                  <a:pt x="1010589" y="1159867"/>
                </a:cubicBezTo>
                <a:cubicBezTo>
                  <a:pt x="1003154" y="1156146"/>
                  <a:pt x="980850" y="1167308"/>
                  <a:pt x="965980" y="1178470"/>
                </a:cubicBezTo>
                <a:cubicBezTo>
                  <a:pt x="969697" y="1167308"/>
                  <a:pt x="951110" y="1182191"/>
                  <a:pt x="954827" y="1174750"/>
                </a:cubicBezTo>
                <a:cubicBezTo>
                  <a:pt x="943675" y="1174750"/>
                  <a:pt x="921370" y="1178470"/>
                  <a:pt x="925088" y="1185912"/>
                </a:cubicBezTo>
                <a:cubicBezTo>
                  <a:pt x="925088" y="1185912"/>
                  <a:pt x="925088" y="1185912"/>
                  <a:pt x="917653" y="1185912"/>
                </a:cubicBezTo>
                <a:cubicBezTo>
                  <a:pt x="913936" y="1185912"/>
                  <a:pt x="917653" y="1197074"/>
                  <a:pt x="932523" y="1197074"/>
                </a:cubicBezTo>
                <a:cubicBezTo>
                  <a:pt x="921370" y="1204515"/>
                  <a:pt x="910218" y="1197074"/>
                  <a:pt x="899065" y="1197074"/>
                </a:cubicBezTo>
                <a:cubicBezTo>
                  <a:pt x="899065" y="1197074"/>
                  <a:pt x="899065" y="1197074"/>
                  <a:pt x="899065" y="1204515"/>
                </a:cubicBezTo>
                <a:cubicBezTo>
                  <a:pt x="899065" y="1204515"/>
                  <a:pt x="899065" y="1204515"/>
                  <a:pt x="869326" y="1204515"/>
                </a:cubicBezTo>
                <a:cubicBezTo>
                  <a:pt x="869326" y="1204515"/>
                  <a:pt x="869326" y="1204515"/>
                  <a:pt x="869326" y="1197074"/>
                </a:cubicBezTo>
                <a:cubicBezTo>
                  <a:pt x="850738" y="1200795"/>
                  <a:pt x="858174" y="1211957"/>
                  <a:pt x="839589" y="1219398"/>
                </a:cubicBezTo>
                <a:cubicBezTo>
                  <a:pt x="839589" y="1219398"/>
                  <a:pt x="839589" y="1219398"/>
                  <a:pt x="832154" y="1215677"/>
                </a:cubicBezTo>
                <a:cubicBezTo>
                  <a:pt x="832154" y="1215677"/>
                  <a:pt x="832154" y="1215677"/>
                  <a:pt x="824719" y="1223119"/>
                </a:cubicBezTo>
                <a:cubicBezTo>
                  <a:pt x="824719" y="1223119"/>
                  <a:pt x="824719" y="1223119"/>
                  <a:pt x="813567" y="1219398"/>
                </a:cubicBezTo>
                <a:cubicBezTo>
                  <a:pt x="813567" y="1204515"/>
                  <a:pt x="828437" y="1219398"/>
                  <a:pt x="835872" y="1208236"/>
                </a:cubicBezTo>
                <a:cubicBezTo>
                  <a:pt x="809849" y="1215677"/>
                  <a:pt x="787544" y="1204515"/>
                  <a:pt x="765239" y="1215677"/>
                </a:cubicBezTo>
                <a:cubicBezTo>
                  <a:pt x="765239" y="1215677"/>
                  <a:pt x="765239" y="1215677"/>
                  <a:pt x="750369" y="1226839"/>
                </a:cubicBezTo>
                <a:cubicBezTo>
                  <a:pt x="739217" y="1226839"/>
                  <a:pt x="728064" y="1223119"/>
                  <a:pt x="720629" y="1226839"/>
                </a:cubicBezTo>
                <a:cubicBezTo>
                  <a:pt x="720629" y="1226839"/>
                  <a:pt x="720629" y="1226839"/>
                  <a:pt x="716912" y="1230560"/>
                </a:cubicBezTo>
                <a:cubicBezTo>
                  <a:pt x="728064" y="1223119"/>
                  <a:pt x="728064" y="1238002"/>
                  <a:pt x="735499" y="1234281"/>
                </a:cubicBezTo>
                <a:cubicBezTo>
                  <a:pt x="735499" y="1234281"/>
                  <a:pt x="735499" y="1234281"/>
                  <a:pt x="702042" y="1249164"/>
                </a:cubicBezTo>
                <a:lnTo>
                  <a:pt x="702042" y="1249245"/>
                </a:lnTo>
                <a:lnTo>
                  <a:pt x="700474" y="1249280"/>
                </a:lnTo>
                <a:lnTo>
                  <a:pt x="702042" y="1252061"/>
                </a:lnTo>
                <a:lnTo>
                  <a:pt x="702042" y="1256605"/>
                </a:lnTo>
                <a:cubicBezTo>
                  <a:pt x="707618" y="1258466"/>
                  <a:pt x="704830" y="1255675"/>
                  <a:pt x="702506" y="1252884"/>
                </a:cubicBezTo>
                <a:lnTo>
                  <a:pt x="702042" y="1252061"/>
                </a:lnTo>
                <a:lnTo>
                  <a:pt x="702042" y="1250094"/>
                </a:lnTo>
                <a:lnTo>
                  <a:pt x="702042" y="1249245"/>
                </a:lnTo>
                <a:lnTo>
                  <a:pt x="705759" y="1249164"/>
                </a:lnTo>
                <a:cubicBezTo>
                  <a:pt x="716912" y="1245443"/>
                  <a:pt x="728064" y="1245443"/>
                  <a:pt x="728064" y="1249164"/>
                </a:cubicBezTo>
                <a:cubicBezTo>
                  <a:pt x="728064" y="1249164"/>
                  <a:pt x="713194" y="1256605"/>
                  <a:pt x="713194" y="1252884"/>
                </a:cubicBezTo>
                <a:cubicBezTo>
                  <a:pt x="713194" y="1252884"/>
                  <a:pt x="713194" y="1252884"/>
                  <a:pt x="713194" y="1264047"/>
                </a:cubicBezTo>
                <a:cubicBezTo>
                  <a:pt x="713194" y="1264047"/>
                  <a:pt x="713194" y="1264047"/>
                  <a:pt x="724347" y="1267767"/>
                </a:cubicBezTo>
                <a:cubicBezTo>
                  <a:pt x="724347" y="1267767"/>
                  <a:pt x="724347" y="1267767"/>
                  <a:pt x="720629" y="1275209"/>
                </a:cubicBezTo>
                <a:cubicBezTo>
                  <a:pt x="720629" y="1275209"/>
                  <a:pt x="720629" y="1275209"/>
                  <a:pt x="698324" y="1260326"/>
                </a:cubicBezTo>
                <a:cubicBezTo>
                  <a:pt x="698324" y="1260326"/>
                  <a:pt x="698324" y="1260326"/>
                  <a:pt x="679737" y="1264047"/>
                </a:cubicBezTo>
                <a:cubicBezTo>
                  <a:pt x="679737" y="1264047"/>
                  <a:pt x="679737" y="1264047"/>
                  <a:pt x="679737" y="1252884"/>
                </a:cubicBezTo>
                <a:cubicBezTo>
                  <a:pt x="679737" y="1252884"/>
                  <a:pt x="679737" y="1252884"/>
                  <a:pt x="694607" y="1260326"/>
                </a:cubicBezTo>
                <a:cubicBezTo>
                  <a:pt x="694607" y="1260326"/>
                  <a:pt x="694607" y="1260326"/>
                  <a:pt x="698324" y="1256605"/>
                </a:cubicBezTo>
                <a:cubicBezTo>
                  <a:pt x="698324" y="1241722"/>
                  <a:pt x="687172" y="1252884"/>
                  <a:pt x="683454" y="1245443"/>
                </a:cubicBezTo>
                <a:cubicBezTo>
                  <a:pt x="683454" y="1245443"/>
                  <a:pt x="683454" y="1245443"/>
                  <a:pt x="694607" y="1245443"/>
                </a:cubicBezTo>
                <a:cubicBezTo>
                  <a:pt x="694607" y="1245443"/>
                  <a:pt x="694607" y="1245443"/>
                  <a:pt x="687172" y="1238002"/>
                </a:cubicBezTo>
                <a:cubicBezTo>
                  <a:pt x="676019" y="1234281"/>
                  <a:pt x="649997" y="1252884"/>
                  <a:pt x="638845" y="1249164"/>
                </a:cubicBezTo>
                <a:cubicBezTo>
                  <a:pt x="638845" y="1241722"/>
                  <a:pt x="631410" y="1238002"/>
                  <a:pt x="627693" y="1234281"/>
                </a:cubicBezTo>
                <a:cubicBezTo>
                  <a:pt x="627693" y="1226839"/>
                  <a:pt x="620258" y="1249164"/>
                  <a:pt x="609105" y="1245443"/>
                </a:cubicBezTo>
                <a:cubicBezTo>
                  <a:pt x="609105" y="1245443"/>
                  <a:pt x="609105" y="1245443"/>
                  <a:pt x="612823" y="1238002"/>
                </a:cubicBezTo>
                <a:cubicBezTo>
                  <a:pt x="612823" y="1238002"/>
                  <a:pt x="612823" y="1238002"/>
                  <a:pt x="586800" y="1238002"/>
                </a:cubicBezTo>
                <a:cubicBezTo>
                  <a:pt x="586800" y="1238002"/>
                  <a:pt x="586800" y="1238002"/>
                  <a:pt x="579366" y="1245443"/>
                </a:cubicBezTo>
                <a:cubicBezTo>
                  <a:pt x="579366" y="1245443"/>
                  <a:pt x="579366" y="1245443"/>
                  <a:pt x="564496" y="1230560"/>
                </a:cubicBezTo>
                <a:cubicBezTo>
                  <a:pt x="564496" y="1230560"/>
                  <a:pt x="564496" y="1230560"/>
                  <a:pt x="557061" y="1234281"/>
                </a:cubicBezTo>
                <a:cubicBezTo>
                  <a:pt x="557061" y="1234281"/>
                  <a:pt x="557061" y="1234281"/>
                  <a:pt x="560778" y="1226839"/>
                </a:cubicBezTo>
                <a:cubicBezTo>
                  <a:pt x="564496" y="1226839"/>
                  <a:pt x="545905" y="1226839"/>
                  <a:pt x="538470" y="1234281"/>
                </a:cubicBezTo>
                <a:cubicBezTo>
                  <a:pt x="538470" y="1226839"/>
                  <a:pt x="531035" y="1223119"/>
                  <a:pt x="534753" y="1219398"/>
                </a:cubicBezTo>
                <a:cubicBezTo>
                  <a:pt x="531035" y="1226839"/>
                  <a:pt x="527317" y="1215677"/>
                  <a:pt x="519882" y="1215677"/>
                </a:cubicBezTo>
                <a:cubicBezTo>
                  <a:pt x="519882" y="1215677"/>
                  <a:pt x="519882" y="1215677"/>
                  <a:pt x="519882" y="1223119"/>
                </a:cubicBezTo>
                <a:cubicBezTo>
                  <a:pt x="508731" y="1226839"/>
                  <a:pt x="516169" y="1215677"/>
                  <a:pt x="512447" y="1211957"/>
                </a:cubicBezTo>
                <a:cubicBezTo>
                  <a:pt x="508731" y="1215677"/>
                  <a:pt x="501294" y="1215677"/>
                  <a:pt x="497578" y="1211957"/>
                </a:cubicBezTo>
                <a:cubicBezTo>
                  <a:pt x="497578" y="1211957"/>
                  <a:pt x="497578" y="1211957"/>
                  <a:pt x="490144" y="1226839"/>
                </a:cubicBezTo>
                <a:cubicBezTo>
                  <a:pt x="478990" y="1211957"/>
                  <a:pt x="456686" y="1226839"/>
                  <a:pt x="441818" y="1215677"/>
                </a:cubicBezTo>
                <a:cubicBezTo>
                  <a:pt x="430664" y="1226839"/>
                  <a:pt x="478990" y="1223119"/>
                  <a:pt x="486425" y="1238002"/>
                </a:cubicBezTo>
                <a:cubicBezTo>
                  <a:pt x="486425" y="1238002"/>
                  <a:pt x="486425" y="1238002"/>
                  <a:pt x="485964" y="1237071"/>
                </a:cubicBezTo>
                <a:lnTo>
                  <a:pt x="482999" y="1231142"/>
                </a:lnTo>
                <a:lnTo>
                  <a:pt x="490612" y="1229630"/>
                </a:lnTo>
                <a:cubicBezTo>
                  <a:pt x="496650" y="1228700"/>
                  <a:pt x="503154" y="1228700"/>
                  <a:pt x="501294" y="1234281"/>
                </a:cubicBezTo>
                <a:cubicBezTo>
                  <a:pt x="497578" y="1234281"/>
                  <a:pt x="490144" y="1234281"/>
                  <a:pt x="490144" y="1241722"/>
                </a:cubicBezTo>
                <a:cubicBezTo>
                  <a:pt x="490144" y="1241722"/>
                  <a:pt x="490144" y="1241722"/>
                  <a:pt x="475273" y="1238002"/>
                </a:cubicBezTo>
                <a:cubicBezTo>
                  <a:pt x="482712" y="1249164"/>
                  <a:pt x="460408" y="1245443"/>
                  <a:pt x="467837" y="1256605"/>
                </a:cubicBezTo>
                <a:cubicBezTo>
                  <a:pt x="456686" y="1267767"/>
                  <a:pt x="441818" y="1271488"/>
                  <a:pt x="430664" y="1275209"/>
                </a:cubicBezTo>
                <a:cubicBezTo>
                  <a:pt x="434379" y="1271488"/>
                  <a:pt x="430664" y="1256605"/>
                  <a:pt x="438102" y="1252884"/>
                </a:cubicBezTo>
                <a:cubicBezTo>
                  <a:pt x="438102" y="1252884"/>
                  <a:pt x="438102" y="1252884"/>
                  <a:pt x="460408" y="1245443"/>
                </a:cubicBezTo>
                <a:cubicBezTo>
                  <a:pt x="441818" y="1245443"/>
                  <a:pt x="456686" y="1238002"/>
                  <a:pt x="449255" y="1238002"/>
                </a:cubicBezTo>
                <a:lnTo>
                  <a:pt x="445136" y="1239831"/>
                </a:lnTo>
                <a:lnTo>
                  <a:pt x="441409" y="1238118"/>
                </a:lnTo>
                <a:cubicBezTo>
                  <a:pt x="431825" y="1238467"/>
                  <a:pt x="418581" y="1248233"/>
                  <a:pt x="415798" y="1245443"/>
                </a:cubicBezTo>
                <a:cubicBezTo>
                  <a:pt x="415798" y="1245443"/>
                  <a:pt x="415798" y="1245443"/>
                  <a:pt x="408361" y="1238002"/>
                </a:cubicBezTo>
                <a:cubicBezTo>
                  <a:pt x="419512" y="1226839"/>
                  <a:pt x="426952" y="1234281"/>
                  <a:pt x="438102" y="1238002"/>
                </a:cubicBezTo>
                <a:cubicBezTo>
                  <a:pt x="438102" y="1238002"/>
                  <a:pt x="438102" y="1238002"/>
                  <a:pt x="449255" y="1230560"/>
                </a:cubicBezTo>
                <a:cubicBezTo>
                  <a:pt x="430664" y="1223119"/>
                  <a:pt x="438102" y="1226839"/>
                  <a:pt x="415798" y="1215677"/>
                </a:cubicBezTo>
                <a:cubicBezTo>
                  <a:pt x="415798" y="1223119"/>
                  <a:pt x="419512" y="1223119"/>
                  <a:pt x="419512" y="1226839"/>
                </a:cubicBezTo>
                <a:cubicBezTo>
                  <a:pt x="397207" y="1223119"/>
                  <a:pt x="397207" y="1249164"/>
                  <a:pt x="378618" y="1245443"/>
                </a:cubicBezTo>
                <a:cubicBezTo>
                  <a:pt x="386055" y="1241722"/>
                  <a:pt x="386055" y="1238002"/>
                  <a:pt x="386055" y="1234281"/>
                </a:cubicBezTo>
                <a:cubicBezTo>
                  <a:pt x="382341" y="1241722"/>
                  <a:pt x="363751" y="1234281"/>
                  <a:pt x="360035" y="1245443"/>
                </a:cubicBezTo>
                <a:cubicBezTo>
                  <a:pt x="367466" y="1245443"/>
                  <a:pt x="363751" y="1245443"/>
                  <a:pt x="367466" y="1252884"/>
                </a:cubicBezTo>
                <a:cubicBezTo>
                  <a:pt x="367466" y="1252884"/>
                  <a:pt x="367466" y="1252884"/>
                  <a:pt x="363751" y="1249164"/>
                </a:cubicBezTo>
                <a:cubicBezTo>
                  <a:pt x="363751" y="1249164"/>
                  <a:pt x="363751" y="1249164"/>
                  <a:pt x="363751" y="1260326"/>
                </a:cubicBezTo>
                <a:cubicBezTo>
                  <a:pt x="363751" y="1260326"/>
                  <a:pt x="363751" y="1260326"/>
                  <a:pt x="352598" y="1260326"/>
                </a:cubicBezTo>
                <a:cubicBezTo>
                  <a:pt x="352598" y="1260326"/>
                  <a:pt x="352598" y="1260326"/>
                  <a:pt x="356313" y="1256605"/>
                </a:cubicBezTo>
                <a:cubicBezTo>
                  <a:pt x="352598" y="1252884"/>
                  <a:pt x="341447" y="1252884"/>
                  <a:pt x="334009" y="1252884"/>
                </a:cubicBezTo>
                <a:cubicBezTo>
                  <a:pt x="334009" y="1245443"/>
                  <a:pt x="330294" y="1245443"/>
                  <a:pt x="326573" y="1245443"/>
                </a:cubicBezTo>
                <a:cubicBezTo>
                  <a:pt x="326573" y="1245443"/>
                  <a:pt x="326573" y="1245443"/>
                  <a:pt x="326573" y="1260326"/>
                </a:cubicBezTo>
                <a:cubicBezTo>
                  <a:pt x="326573" y="1260326"/>
                  <a:pt x="326573" y="1260326"/>
                  <a:pt x="311703" y="1256605"/>
                </a:cubicBezTo>
                <a:cubicBezTo>
                  <a:pt x="311703" y="1256605"/>
                  <a:pt x="311703" y="1256605"/>
                  <a:pt x="315421" y="1264047"/>
                </a:cubicBezTo>
                <a:cubicBezTo>
                  <a:pt x="315421" y="1264047"/>
                  <a:pt x="315421" y="1264047"/>
                  <a:pt x="311703" y="1260326"/>
                </a:cubicBezTo>
                <a:cubicBezTo>
                  <a:pt x="300550" y="1256605"/>
                  <a:pt x="296837" y="1267767"/>
                  <a:pt x="300550" y="1271488"/>
                </a:cubicBezTo>
                <a:cubicBezTo>
                  <a:pt x="300550" y="1271488"/>
                  <a:pt x="300550" y="1271488"/>
                  <a:pt x="278232" y="1267767"/>
                </a:cubicBezTo>
                <a:cubicBezTo>
                  <a:pt x="274517" y="1267767"/>
                  <a:pt x="274517" y="1271488"/>
                  <a:pt x="278232" y="1275209"/>
                </a:cubicBezTo>
                <a:cubicBezTo>
                  <a:pt x="278232" y="1275209"/>
                  <a:pt x="278232" y="1275209"/>
                  <a:pt x="252209" y="1271488"/>
                </a:cubicBezTo>
                <a:cubicBezTo>
                  <a:pt x="252209" y="1271488"/>
                  <a:pt x="252209" y="1271488"/>
                  <a:pt x="248492" y="1264047"/>
                </a:cubicBezTo>
                <a:cubicBezTo>
                  <a:pt x="241056" y="1271488"/>
                  <a:pt x="229904" y="1267767"/>
                  <a:pt x="218752" y="1267767"/>
                </a:cubicBezTo>
                <a:cubicBezTo>
                  <a:pt x="218752" y="1267767"/>
                  <a:pt x="218752" y="1267767"/>
                  <a:pt x="218752" y="1275209"/>
                </a:cubicBezTo>
                <a:cubicBezTo>
                  <a:pt x="222471" y="1275209"/>
                  <a:pt x="226187" y="1271488"/>
                  <a:pt x="229904" y="1271488"/>
                </a:cubicBezTo>
                <a:cubicBezTo>
                  <a:pt x="229904" y="1271488"/>
                  <a:pt x="229904" y="1271488"/>
                  <a:pt x="229904" y="1275209"/>
                </a:cubicBezTo>
                <a:cubicBezTo>
                  <a:pt x="226187" y="1271488"/>
                  <a:pt x="215034" y="1282650"/>
                  <a:pt x="211319" y="1275209"/>
                </a:cubicBezTo>
                <a:cubicBezTo>
                  <a:pt x="211319" y="1275209"/>
                  <a:pt x="211319" y="1275209"/>
                  <a:pt x="211319" y="1278929"/>
                </a:cubicBezTo>
                <a:cubicBezTo>
                  <a:pt x="207600" y="1278929"/>
                  <a:pt x="189015" y="1275209"/>
                  <a:pt x="189015" y="1275209"/>
                </a:cubicBezTo>
                <a:cubicBezTo>
                  <a:pt x="189015" y="1275209"/>
                  <a:pt x="189015" y="1275209"/>
                  <a:pt x="189015" y="1278929"/>
                </a:cubicBezTo>
                <a:cubicBezTo>
                  <a:pt x="187154" y="1280790"/>
                  <a:pt x="184366" y="1279860"/>
                  <a:pt x="179720" y="1278929"/>
                </a:cubicBezTo>
                <a:lnTo>
                  <a:pt x="162990" y="1278929"/>
                </a:lnTo>
                <a:cubicBezTo>
                  <a:pt x="162990" y="1278929"/>
                  <a:pt x="162990" y="1278929"/>
                  <a:pt x="136969" y="1282650"/>
                </a:cubicBezTo>
                <a:cubicBezTo>
                  <a:pt x="136969" y="1282650"/>
                  <a:pt x="136969" y="1282650"/>
                  <a:pt x="144402" y="1286371"/>
                </a:cubicBezTo>
                <a:cubicBezTo>
                  <a:pt x="129532" y="1293812"/>
                  <a:pt x="114665" y="1278929"/>
                  <a:pt x="99791" y="1278929"/>
                </a:cubicBezTo>
                <a:cubicBezTo>
                  <a:pt x="99791" y="1278929"/>
                  <a:pt x="99791" y="1278929"/>
                  <a:pt x="125817" y="1278929"/>
                </a:cubicBezTo>
                <a:cubicBezTo>
                  <a:pt x="125817" y="1278929"/>
                  <a:pt x="125817" y="1278929"/>
                  <a:pt x="136969" y="1267767"/>
                </a:cubicBezTo>
                <a:cubicBezTo>
                  <a:pt x="151838" y="1278929"/>
                  <a:pt x="159273" y="1260326"/>
                  <a:pt x="174142" y="1271488"/>
                </a:cubicBezTo>
                <a:cubicBezTo>
                  <a:pt x="162990" y="1256605"/>
                  <a:pt x="181578" y="1267767"/>
                  <a:pt x="174142" y="1260326"/>
                </a:cubicBezTo>
                <a:cubicBezTo>
                  <a:pt x="174142" y="1260326"/>
                  <a:pt x="174142" y="1260326"/>
                  <a:pt x="185294" y="1264047"/>
                </a:cubicBezTo>
                <a:cubicBezTo>
                  <a:pt x="189015" y="1260326"/>
                  <a:pt x="189015" y="1260326"/>
                  <a:pt x="185294" y="1256605"/>
                </a:cubicBezTo>
                <a:cubicBezTo>
                  <a:pt x="192730" y="1260326"/>
                  <a:pt x="203882" y="1264047"/>
                  <a:pt x="196448" y="1260326"/>
                </a:cubicBezTo>
                <a:cubicBezTo>
                  <a:pt x="196448" y="1252884"/>
                  <a:pt x="189015" y="1249164"/>
                  <a:pt x="185294" y="1245443"/>
                </a:cubicBezTo>
                <a:cubicBezTo>
                  <a:pt x="170426" y="1256605"/>
                  <a:pt x="170426" y="1238002"/>
                  <a:pt x="155558" y="1234281"/>
                </a:cubicBezTo>
                <a:cubicBezTo>
                  <a:pt x="151838" y="1238002"/>
                  <a:pt x="155558" y="1241722"/>
                  <a:pt x="159273" y="1245443"/>
                </a:cubicBezTo>
                <a:cubicBezTo>
                  <a:pt x="159273" y="1245443"/>
                  <a:pt x="159273" y="1245443"/>
                  <a:pt x="136969" y="1256605"/>
                </a:cubicBezTo>
                <a:cubicBezTo>
                  <a:pt x="136969" y="1256605"/>
                  <a:pt x="136969" y="1256605"/>
                  <a:pt x="129532" y="1249164"/>
                </a:cubicBezTo>
                <a:cubicBezTo>
                  <a:pt x="129532" y="1249164"/>
                  <a:pt x="129532" y="1249164"/>
                  <a:pt x="110946" y="1252884"/>
                </a:cubicBezTo>
                <a:cubicBezTo>
                  <a:pt x="110946" y="1252884"/>
                  <a:pt x="110946" y="1252884"/>
                  <a:pt x="110946" y="1256605"/>
                </a:cubicBezTo>
                <a:cubicBezTo>
                  <a:pt x="110946" y="1256605"/>
                  <a:pt x="110946" y="1256605"/>
                  <a:pt x="96076" y="1256605"/>
                </a:cubicBezTo>
                <a:cubicBezTo>
                  <a:pt x="96076" y="1256605"/>
                  <a:pt x="96076" y="1256605"/>
                  <a:pt x="103513" y="1249164"/>
                </a:cubicBezTo>
                <a:cubicBezTo>
                  <a:pt x="96076" y="1249164"/>
                  <a:pt x="92360" y="1249164"/>
                  <a:pt x="84924" y="1252884"/>
                </a:cubicBezTo>
                <a:cubicBezTo>
                  <a:pt x="84924" y="1252884"/>
                  <a:pt x="84924" y="1252884"/>
                  <a:pt x="81208" y="1267767"/>
                </a:cubicBezTo>
                <a:cubicBezTo>
                  <a:pt x="88640" y="1264047"/>
                  <a:pt x="92360" y="1267767"/>
                  <a:pt x="96076" y="1271488"/>
                </a:cubicBezTo>
                <a:cubicBezTo>
                  <a:pt x="84924" y="1260326"/>
                  <a:pt x="88640" y="1282650"/>
                  <a:pt x="84924" y="1267767"/>
                </a:cubicBezTo>
                <a:cubicBezTo>
                  <a:pt x="81208" y="1271488"/>
                  <a:pt x="84924" y="1275209"/>
                  <a:pt x="84924" y="1275209"/>
                </a:cubicBezTo>
                <a:cubicBezTo>
                  <a:pt x="84924" y="1275209"/>
                  <a:pt x="84924" y="1275209"/>
                  <a:pt x="73771" y="1260326"/>
                </a:cubicBezTo>
                <a:cubicBezTo>
                  <a:pt x="73771" y="1260326"/>
                  <a:pt x="73771" y="1260326"/>
                  <a:pt x="40315" y="1260326"/>
                </a:cubicBezTo>
                <a:cubicBezTo>
                  <a:pt x="40315" y="1260326"/>
                  <a:pt x="40315" y="1260326"/>
                  <a:pt x="44030" y="1264047"/>
                </a:cubicBezTo>
                <a:cubicBezTo>
                  <a:pt x="36594" y="1264047"/>
                  <a:pt x="36594" y="1256605"/>
                  <a:pt x="36594" y="1256605"/>
                </a:cubicBezTo>
                <a:cubicBezTo>
                  <a:pt x="29163" y="1249164"/>
                  <a:pt x="32878" y="1267767"/>
                  <a:pt x="25442" y="1256605"/>
                </a:cubicBezTo>
                <a:cubicBezTo>
                  <a:pt x="25442" y="1249164"/>
                  <a:pt x="36594" y="1249164"/>
                  <a:pt x="44030" y="1249164"/>
                </a:cubicBezTo>
                <a:cubicBezTo>
                  <a:pt x="44030" y="1249164"/>
                  <a:pt x="44030" y="1249164"/>
                  <a:pt x="58900" y="1234281"/>
                </a:cubicBezTo>
                <a:cubicBezTo>
                  <a:pt x="47748" y="1223119"/>
                  <a:pt x="44030" y="1234281"/>
                  <a:pt x="32878" y="1226839"/>
                </a:cubicBezTo>
                <a:cubicBezTo>
                  <a:pt x="32878" y="1226839"/>
                  <a:pt x="32878" y="1226839"/>
                  <a:pt x="47748" y="1223119"/>
                </a:cubicBezTo>
                <a:cubicBezTo>
                  <a:pt x="51467" y="1215677"/>
                  <a:pt x="40315" y="1215677"/>
                  <a:pt x="36594" y="1215677"/>
                </a:cubicBezTo>
                <a:cubicBezTo>
                  <a:pt x="36594" y="1215677"/>
                  <a:pt x="36594" y="1215677"/>
                  <a:pt x="14289" y="1219398"/>
                </a:cubicBezTo>
                <a:lnTo>
                  <a:pt x="192730" y="1089173"/>
                </a:lnTo>
                <a:cubicBezTo>
                  <a:pt x="189015" y="1085453"/>
                  <a:pt x="207600" y="1081732"/>
                  <a:pt x="200167" y="1074291"/>
                </a:cubicBezTo>
                <a:cubicBezTo>
                  <a:pt x="200167" y="1074291"/>
                  <a:pt x="200167" y="1074291"/>
                  <a:pt x="211319" y="1078011"/>
                </a:cubicBezTo>
                <a:cubicBezTo>
                  <a:pt x="211319" y="1078011"/>
                  <a:pt x="211319" y="1078011"/>
                  <a:pt x="226187" y="1066849"/>
                </a:cubicBezTo>
                <a:cubicBezTo>
                  <a:pt x="226187" y="1070570"/>
                  <a:pt x="241056" y="1081732"/>
                  <a:pt x="229904" y="1085453"/>
                </a:cubicBezTo>
                <a:cubicBezTo>
                  <a:pt x="229904" y="1085453"/>
                  <a:pt x="229904" y="1085453"/>
                  <a:pt x="207600" y="1081732"/>
                </a:cubicBezTo>
                <a:cubicBezTo>
                  <a:pt x="207600" y="1081732"/>
                  <a:pt x="207600" y="1081732"/>
                  <a:pt x="218752" y="1092894"/>
                </a:cubicBezTo>
                <a:cubicBezTo>
                  <a:pt x="218752" y="1092894"/>
                  <a:pt x="218752" y="1092894"/>
                  <a:pt x="211319" y="1107777"/>
                </a:cubicBezTo>
                <a:cubicBezTo>
                  <a:pt x="203882" y="1111498"/>
                  <a:pt x="196448" y="1111498"/>
                  <a:pt x="185294" y="1107777"/>
                </a:cubicBezTo>
                <a:cubicBezTo>
                  <a:pt x="185294" y="1107777"/>
                  <a:pt x="185294" y="1107777"/>
                  <a:pt x="177862" y="1115218"/>
                </a:cubicBezTo>
                <a:cubicBezTo>
                  <a:pt x="192730" y="1104056"/>
                  <a:pt x="177862" y="1118939"/>
                  <a:pt x="189015" y="1115218"/>
                </a:cubicBezTo>
                <a:cubicBezTo>
                  <a:pt x="192730" y="1118939"/>
                  <a:pt x="189015" y="1118939"/>
                  <a:pt x="181578" y="1118939"/>
                </a:cubicBezTo>
                <a:cubicBezTo>
                  <a:pt x="177862" y="1130101"/>
                  <a:pt x="196448" y="1122660"/>
                  <a:pt x="203882" y="1126380"/>
                </a:cubicBezTo>
                <a:cubicBezTo>
                  <a:pt x="203882" y="1126380"/>
                  <a:pt x="203882" y="1126380"/>
                  <a:pt x="181578" y="1126380"/>
                </a:cubicBezTo>
                <a:cubicBezTo>
                  <a:pt x="181578" y="1126380"/>
                  <a:pt x="177862" y="1130101"/>
                  <a:pt x="185294" y="1130101"/>
                </a:cubicBezTo>
                <a:cubicBezTo>
                  <a:pt x="185294" y="1130101"/>
                  <a:pt x="185294" y="1130101"/>
                  <a:pt x="174142" y="1126380"/>
                </a:cubicBezTo>
                <a:cubicBezTo>
                  <a:pt x="174142" y="1126380"/>
                  <a:pt x="174142" y="1126380"/>
                  <a:pt x="166710" y="1130101"/>
                </a:cubicBezTo>
                <a:cubicBezTo>
                  <a:pt x="181578" y="1130101"/>
                  <a:pt x="189015" y="1141263"/>
                  <a:pt x="200167" y="1137543"/>
                </a:cubicBezTo>
                <a:cubicBezTo>
                  <a:pt x="189015" y="1130101"/>
                  <a:pt x="203882" y="1137543"/>
                  <a:pt x="200167" y="1133822"/>
                </a:cubicBezTo>
                <a:cubicBezTo>
                  <a:pt x="200167" y="1133822"/>
                  <a:pt x="200167" y="1133822"/>
                  <a:pt x="215034" y="1130101"/>
                </a:cubicBezTo>
                <a:cubicBezTo>
                  <a:pt x="215034" y="1130101"/>
                  <a:pt x="215034" y="1130101"/>
                  <a:pt x="226187" y="1137543"/>
                </a:cubicBezTo>
                <a:cubicBezTo>
                  <a:pt x="226187" y="1137543"/>
                  <a:pt x="226187" y="1137543"/>
                  <a:pt x="244776" y="1133822"/>
                </a:cubicBezTo>
                <a:cubicBezTo>
                  <a:pt x="244776" y="1133822"/>
                  <a:pt x="244776" y="1133822"/>
                  <a:pt x="244776" y="1126380"/>
                </a:cubicBezTo>
                <a:cubicBezTo>
                  <a:pt x="244776" y="1126380"/>
                  <a:pt x="244776" y="1126380"/>
                  <a:pt x="245705" y="1127311"/>
                </a:cubicBezTo>
                <a:lnTo>
                  <a:pt x="248492" y="1130101"/>
                </a:lnTo>
                <a:lnTo>
                  <a:pt x="255928" y="1141263"/>
                </a:lnTo>
                <a:cubicBezTo>
                  <a:pt x="252209" y="1141263"/>
                  <a:pt x="255928" y="1130101"/>
                  <a:pt x="267080" y="1141263"/>
                </a:cubicBezTo>
                <a:cubicBezTo>
                  <a:pt x="267080" y="1141263"/>
                  <a:pt x="267080" y="1141263"/>
                  <a:pt x="267080" y="1144984"/>
                </a:cubicBezTo>
                <a:cubicBezTo>
                  <a:pt x="267080" y="1144984"/>
                  <a:pt x="267080" y="1144984"/>
                  <a:pt x="281950" y="1144984"/>
                </a:cubicBezTo>
                <a:cubicBezTo>
                  <a:pt x="278232" y="1148705"/>
                  <a:pt x="285669" y="1163588"/>
                  <a:pt x="289384" y="1159867"/>
                </a:cubicBezTo>
                <a:cubicBezTo>
                  <a:pt x="289384" y="1159867"/>
                  <a:pt x="289384" y="1159867"/>
                  <a:pt x="281950" y="1163588"/>
                </a:cubicBezTo>
                <a:cubicBezTo>
                  <a:pt x="281950" y="1163588"/>
                  <a:pt x="281950" y="1163588"/>
                  <a:pt x="289384" y="1171029"/>
                </a:cubicBezTo>
                <a:cubicBezTo>
                  <a:pt x="289384" y="1171029"/>
                  <a:pt x="289384" y="1171029"/>
                  <a:pt x="270796" y="1171029"/>
                </a:cubicBezTo>
                <a:cubicBezTo>
                  <a:pt x="270796" y="1171029"/>
                  <a:pt x="270796" y="1171029"/>
                  <a:pt x="270796" y="1178470"/>
                </a:cubicBezTo>
                <a:cubicBezTo>
                  <a:pt x="274517" y="1163588"/>
                  <a:pt x="274517" y="1178470"/>
                  <a:pt x="281950" y="1174750"/>
                </a:cubicBezTo>
                <a:cubicBezTo>
                  <a:pt x="278232" y="1185912"/>
                  <a:pt x="296837" y="1178470"/>
                  <a:pt x="300550" y="1185912"/>
                </a:cubicBezTo>
                <a:cubicBezTo>
                  <a:pt x="300550" y="1189632"/>
                  <a:pt x="278232" y="1182191"/>
                  <a:pt x="281950" y="1185912"/>
                </a:cubicBezTo>
                <a:cubicBezTo>
                  <a:pt x="285669" y="1193353"/>
                  <a:pt x="300550" y="1193353"/>
                  <a:pt x="304268" y="1204515"/>
                </a:cubicBezTo>
                <a:cubicBezTo>
                  <a:pt x="311703" y="1204515"/>
                  <a:pt x="311703" y="1200795"/>
                  <a:pt x="315421" y="1200795"/>
                </a:cubicBezTo>
                <a:cubicBezTo>
                  <a:pt x="315421" y="1200795"/>
                  <a:pt x="315421" y="1200795"/>
                  <a:pt x="307990" y="1200795"/>
                </a:cubicBezTo>
                <a:cubicBezTo>
                  <a:pt x="307990" y="1200795"/>
                  <a:pt x="307990" y="1200795"/>
                  <a:pt x="319143" y="1197074"/>
                </a:cubicBezTo>
                <a:cubicBezTo>
                  <a:pt x="319143" y="1197074"/>
                  <a:pt x="319143" y="1197074"/>
                  <a:pt x="315421" y="1189632"/>
                </a:cubicBezTo>
                <a:cubicBezTo>
                  <a:pt x="326573" y="1189632"/>
                  <a:pt x="337725" y="1185912"/>
                  <a:pt x="345160" y="1189632"/>
                </a:cubicBezTo>
                <a:cubicBezTo>
                  <a:pt x="345160" y="1189632"/>
                  <a:pt x="345160" y="1189632"/>
                  <a:pt x="341447" y="1178470"/>
                </a:cubicBezTo>
                <a:cubicBezTo>
                  <a:pt x="341447" y="1178470"/>
                  <a:pt x="341447" y="1178470"/>
                  <a:pt x="326573" y="1178470"/>
                </a:cubicBezTo>
                <a:cubicBezTo>
                  <a:pt x="326573" y="1178470"/>
                  <a:pt x="326573" y="1178470"/>
                  <a:pt x="319143" y="1182191"/>
                </a:cubicBezTo>
                <a:cubicBezTo>
                  <a:pt x="319143" y="1182191"/>
                  <a:pt x="319143" y="1182191"/>
                  <a:pt x="307990" y="1178470"/>
                </a:cubicBezTo>
                <a:cubicBezTo>
                  <a:pt x="304268" y="1171029"/>
                  <a:pt x="307990" y="1167308"/>
                  <a:pt x="311703" y="1163588"/>
                </a:cubicBezTo>
                <a:cubicBezTo>
                  <a:pt x="293102" y="1174750"/>
                  <a:pt x="307990" y="1163588"/>
                  <a:pt x="304268" y="1163588"/>
                </a:cubicBezTo>
                <a:cubicBezTo>
                  <a:pt x="304268" y="1163588"/>
                  <a:pt x="304268" y="1163588"/>
                  <a:pt x="311703" y="1156146"/>
                </a:cubicBezTo>
                <a:cubicBezTo>
                  <a:pt x="311703" y="1156146"/>
                  <a:pt x="311703" y="1156146"/>
                  <a:pt x="300550" y="1152425"/>
                </a:cubicBezTo>
                <a:cubicBezTo>
                  <a:pt x="300550" y="1152425"/>
                  <a:pt x="300550" y="1152425"/>
                  <a:pt x="304268" y="1156146"/>
                </a:cubicBezTo>
                <a:lnTo>
                  <a:pt x="297075" y="1154656"/>
                </a:lnTo>
                <a:lnTo>
                  <a:pt x="299160" y="1141728"/>
                </a:lnTo>
                <a:lnTo>
                  <a:pt x="299853" y="1140145"/>
                </a:lnTo>
                <a:lnTo>
                  <a:pt x="300550" y="1141263"/>
                </a:lnTo>
                <a:cubicBezTo>
                  <a:pt x="300550" y="1141263"/>
                  <a:pt x="300550" y="1141263"/>
                  <a:pt x="326573" y="1144984"/>
                </a:cubicBezTo>
                <a:cubicBezTo>
                  <a:pt x="330294" y="1141263"/>
                  <a:pt x="334009" y="1137543"/>
                  <a:pt x="326573" y="1133822"/>
                </a:cubicBezTo>
                <a:cubicBezTo>
                  <a:pt x="326573" y="1133822"/>
                  <a:pt x="326573" y="1133822"/>
                  <a:pt x="325647" y="1134752"/>
                </a:cubicBezTo>
                <a:lnTo>
                  <a:pt x="323860" y="1136541"/>
                </a:lnTo>
                <a:lnTo>
                  <a:pt x="322395" y="1132892"/>
                </a:lnTo>
                <a:cubicBezTo>
                  <a:pt x="319141" y="1128241"/>
                  <a:pt x="313565" y="1122660"/>
                  <a:pt x="311703" y="1118939"/>
                </a:cubicBezTo>
                <a:cubicBezTo>
                  <a:pt x="341447" y="1126380"/>
                  <a:pt x="371188" y="1111498"/>
                  <a:pt x="404645" y="1111498"/>
                </a:cubicBezTo>
                <a:cubicBezTo>
                  <a:pt x="404645" y="1111498"/>
                  <a:pt x="404645" y="1111498"/>
                  <a:pt x="374904" y="1118939"/>
                </a:cubicBezTo>
                <a:cubicBezTo>
                  <a:pt x="374904" y="1118939"/>
                  <a:pt x="374904" y="1118939"/>
                  <a:pt x="382341" y="1126380"/>
                </a:cubicBezTo>
                <a:cubicBezTo>
                  <a:pt x="378618" y="1122660"/>
                  <a:pt x="374904" y="1126380"/>
                  <a:pt x="371188" y="1126380"/>
                </a:cubicBezTo>
                <a:cubicBezTo>
                  <a:pt x="371188" y="1126380"/>
                  <a:pt x="371188" y="1126380"/>
                  <a:pt x="382341" y="1130101"/>
                </a:cubicBezTo>
                <a:cubicBezTo>
                  <a:pt x="382341" y="1130101"/>
                  <a:pt x="382341" y="1130101"/>
                  <a:pt x="363751" y="1133822"/>
                </a:cubicBezTo>
                <a:cubicBezTo>
                  <a:pt x="363751" y="1133822"/>
                  <a:pt x="363751" y="1133822"/>
                  <a:pt x="348878" y="1133822"/>
                </a:cubicBezTo>
                <a:cubicBezTo>
                  <a:pt x="348878" y="1133822"/>
                  <a:pt x="348878" y="1133822"/>
                  <a:pt x="345160" y="1141263"/>
                </a:cubicBezTo>
                <a:cubicBezTo>
                  <a:pt x="348878" y="1133822"/>
                  <a:pt x="345160" y="1130101"/>
                  <a:pt x="337725" y="1133822"/>
                </a:cubicBezTo>
                <a:cubicBezTo>
                  <a:pt x="334009" y="1137543"/>
                  <a:pt x="334009" y="1144984"/>
                  <a:pt x="337725" y="1152425"/>
                </a:cubicBezTo>
                <a:lnTo>
                  <a:pt x="346998" y="1150216"/>
                </a:lnTo>
                <a:lnTo>
                  <a:pt x="348882" y="1153356"/>
                </a:lnTo>
                <a:cubicBezTo>
                  <a:pt x="350738" y="1155216"/>
                  <a:pt x="352597" y="1156146"/>
                  <a:pt x="348878" y="1156146"/>
                </a:cubicBezTo>
                <a:cubicBezTo>
                  <a:pt x="348878" y="1156146"/>
                  <a:pt x="348878" y="1156146"/>
                  <a:pt x="363751" y="1167308"/>
                </a:cubicBezTo>
                <a:cubicBezTo>
                  <a:pt x="363751" y="1167308"/>
                  <a:pt x="363751" y="1167308"/>
                  <a:pt x="382341" y="1159867"/>
                </a:cubicBezTo>
                <a:cubicBezTo>
                  <a:pt x="376764" y="1158007"/>
                  <a:pt x="375835" y="1155216"/>
                  <a:pt x="376296" y="1151960"/>
                </a:cubicBezTo>
                <a:lnTo>
                  <a:pt x="378204" y="1143166"/>
                </a:lnTo>
                <a:lnTo>
                  <a:pt x="371094" y="1149667"/>
                </a:lnTo>
                <a:cubicBezTo>
                  <a:pt x="372024" y="1153477"/>
                  <a:pt x="373872" y="1157287"/>
                  <a:pt x="368316" y="1157287"/>
                </a:cubicBezTo>
                <a:cubicBezTo>
                  <a:pt x="368316" y="1149667"/>
                  <a:pt x="357204" y="1157287"/>
                  <a:pt x="357204" y="1153477"/>
                </a:cubicBezTo>
                <a:cubicBezTo>
                  <a:pt x="360911" y="1149667"/>
                  <a:pt x="372024" y="1145857"/>
                  <a:pt x="368316" y="1138237"/>
                </a:cubicBezTo>
                <a:cubicBezTo>
                  <a:pt x="366467" y="1142047"/>
                  <a:pt x="367390" y="1143000"/>
                  <a:pt x="369705" y="1143000"/>
                </a:cubicBezTo>
                <a:lnTo>
                  <a:pt x="378430" y="1142145"/>
                </a:lnTo>
                <a:lnTo>
                  <a:pt x="378618" y="1141263"/>
                </a:lnTo>
                <a:cubicBezTo>
                  <a:pt x="378618" y="1141263"/>
                  <a:pt x="378618" y="1141263"/>
                  <a:pt x="389770" y="1148705"/>
                </a:cubicBezTo>
                <a:cubicBezTo>
                  <a:pt x="400923" y="1152425"/>
                  <a:pt x="426952" y="1152425"/>
                  <a:pt x="434379" y="1137543"/>
                </a:cubicBezTo>
                <a:cubicBezTo>
                  <a:pt x="426952" y="1130101"/>
                  <a:pt x="400923" y="1122660"/>
                  <a:pt x="389770" y="1133822"/>
                </a:cubicBezTo>
                <a:cubicBezTo>
                  <a:pt x="397207" y="1130101"/>
                  <a:pt x="389770" y="1126380"/>
                  <a:pt x="386055" y="1122660"/>
                </a:cubicBezTo>
                <a:cubicBezTo>
                  <a:pt x="389770" y="1122660"/>
                  <a:pt x="400923" y="1126380"/>
                  <a:pt x="397207" y="1115218"/>
                </a:cubicBezTo>
                <a:cubicBezTo>
                  <a:pt x="397207" y="1115218"/>
                  <a:pt x="397207" y="1115218"/>
                  <a:pt x="412076" y="1122660"/>
                </a:cubicBezTo>
                <a:cubicBezTo>
                  <a:pt x="412076" y="1122660"/>
                  <a:pt x="412076" y="1122660"/>
                  <a:pt x="419512" y="1115218"/>
                </a:cubicBezTo>
                <a:cubicBezTo>
                  <a:pt x="419512" y="1115218"/>
                  <a:pt x="419512" y="1115218"/>
                  <a:pt x="423227" y="1126380"/>
                </a:cubicBezTo>
                <a:cubicBezTo>
                  <a:pt x="430664" y="1126380"/>
                  <a:pt x="445533" y="1130101"/>
                  <a:pt x="445533" y="1122660"/>
                </a:cubicBezTo>
                <a:cubicBezTo>
                  <a:pt x="434379" y="1130101"/>
                  <a:pt x="460408" y="1118939"/>
                  <a:pt x="452968" y="1130101"/>
                </a:cubicBezTo>
                <a:cubicBezTo>
                  <a:pt x="452968" y="1130101"/>
                  <a:pt x="452968" y="1130101"/>
                  <a:pt x="478990" y="1130101"/>
                </a:cubicBezTo>
                <a:cubicBezTo>
                  <a:pt x="478990" y="1130101"/>
                  <a:pt x="478990" y="1130101"/>
                  <a:pt x="482712" y="1141263"/>
                </a:cubicBezTo>
                <a:cubicBezTo>
                  <a:pt x="475273" y="1141263"/>
                  <a:pt x="471559" y="1144984"/>
                  <a:pt x="471559" y="1148705"/>
                </a:cubicBezTo>
                <a:cubicBezTo>
                  <a:pt x="482712" y="1152425"/>
                  <a:pt x="486425" y="1144984"/>
                  <a:pt x="501294" y="1148705"/>
                </a:cubicBezTo>
                <a:cubicBezTo>
                  <a:pt x="497578" y="1152425"/>
                  <a:pt x="482712" y="1152425"/>
                  <a:pt x="490144" y="1159867"/>
                </a:cubicBezTo>
                <a:cubicBezTo>
                  <a:pt x="505019" y="1159867"/>
                  <a:pt x="501294" y="1148705"/>
                  <a:pt x="516169" y="1156146"/>
                </a:cubicBezTo>
                <a:cubicBezTo>
                  <a:pt x="516169" y="1148705"/>
                  <a:pt x="531035" y="1148705"/>
                  <a:pt x="534753" y="1144984"/>
                </a:cubicBezTo>
                <a:cubicBezTo>
                  <a:pt x="534753" y="1144984"/>
                  <a:pt x="534753" y="1144984"/>
                  <a:pt x="531035" y="1133822"/>
                </a:cubicBezTo>
                <a:cubicBezTo>
                  <a:pt x="542188" y="1137543"/>
                  <a:pt x="549623" y="1126380"/>
                  <a:pt x="557061" y="1126380"/>
                </a:cubicBezTo>
                <a:cubicBezTo>
                  <a:pt x="560778" y="1126380"/>
                  <a:pt x="561708" y="1128241"/>
                  <a:pt x="563102" y="1130101"/>
                </a:cubicBezTo>
                <a:lnTo>
                  <a:pt x="565974" y="1131311"/>
                </a:lnTo>
                <a:lnTo>
                  <a:pt x="565890" y="1131496"/>
                </a:lnTo>
                <a:cubicBezTo>
                  <a:pt x="563566" y="1132892"/>
                  <a:pt x="562637" y="1133822"/>
                  <a:pt x="571931" y="1133822"/>
                </a:cubicBezTo>
                <a:lnTo>
                  <a:pt x="565974" y="1131311"/>
                </a:lnTo>
                <a:lnTo>
                  <a:pt x="568213" y="1126380"/>
                </a:lnTo>
                <a:cubicBezTo>
                  <a:pt x="568213" y="1126380"/>
                  <a:pt x="568213" y="1126380"/>
                  <a:pt x="579366" y="1130101"/>
                </a:cubicBezTo>
                <a:cubicBezTo>
                  <a:pt x="579366" y="1130101"/>
                  <a:pt x="579366" y="1130101"/>
                  <a:pt x="579366" y="1122660"/>
                </a:cubicBezTo>
                <a:cubicBezTo>
                  <a:pt x="579366" y="1122660"/>
                  <a:pt x="579366" y="1122660"/>
                  <a:pt x="594235" y="1122660"/>
                </a:cubicBezTo>
                <a:cubicBezTo>
                  <a:pt x="594235" y="1111498"/>
                  <a:pt x="579366" y="1118939"/>
                  <a:pt x="571931" y="1122660"/>
                </a:cubicBezTo>
                <a:cubicBezTo>
                  <a:pt x="571931" y="1122660"/>
                  <a:pt x="571931" y="1122660"/>
                  <a:pt x="568213" y="1115218"/>
                </a:cubicBezTo>
                <a:cubicBezTo>
                  <a:pt x="568213" y="1115218"/>
                  <a:pt x="568213" y="1115218"/>
                  <a:pt x="597953" y="1104056"/>
                </a:cubicBezTo>
                <a:cubicBezTo>
                  <a:pt x="597953" y="1104056"/>
                  <a:pt x="597953" y="1104056"/>
                  <a:pt x="575648" y="1104056"/>
                </a:cubicBezTo>
                <a:cubicBezTo>
                  <a:pt x="583083" y="1092894"/>
                  <a:pt x="568213" y="1092894"/>
                  <a:pt x="575648" y="1085453"/>
                </a:cubicBezTo>
                <a:cubicBezTo>
                  <a:pt x="583083" y="1085453"/>
                  <a:pt x="590518" y="1092894"/>
                  <a:pt x="594235" y="1085453"/>
                </a:cubicBezTo>
                <a:cubicBezTo>
                  <a:pt x="594235" y="1085453"/>
                  <a:pt x="594235" y="1085453"/>
                  <a:pt x="594235" y="1092894"/>
                </a:cubicBezTo>
                <a:cubicBezTo>
                  <a:pt x="609105" y="1074291"/>
                  <a:pt x="631410" y="1078011"/>
                  <a:pt x="646280" y="1074291"/>
                </a:cubicBezTo>
                <a:cubicBezTo>
                  <a:pt x="646280" y="1074291"/>
                  <a:pt x="646280" y="1074291"/>
                  <a:pt x="657432" y="1078011"/>
                </a:cubicBezTo>
                <a:cubicBezTo>
                  <a:pt x="679737" y="1074291"/>
                  <a:pt x="698324" y="1059408"/>
                  <a:pt x="716912" y="1066849"/>
                </a:cubicBezTo>
                <a:cubicBezTo>
                  <a:pt x="716912" y="1066849"/>
                  <a:pt x="716912" y="1066849"/>
                  <a:pt x="746652" y="1055687"/>
                </a:cubicBezTo>
                <a:close/>
                <a:moveTo>
                  <a:pt x="1642377" y="1054906"/>
                </a:moveTo>
                <a:lnTo>
                  <a:pt x="1646237" y="1056322"/>
                </a:lnTo>
                <a:cubicBezTo>
                  <a:pt x="1648143" y="1058068"/>
                  <a:pt x="1650049" y="1059814"/>
                  <a:pt x="1655761" y="1059814"/>
                </a:cubicBezTo>
                <a:cubicBezTo>
                  <a:pt x="1646237" y="1063307"/>
                  <a:pt x="1644331" y="1060687"/>
                  <a:pt x="1643379" y="1057632"/>
                </a:cubicBezTo>
                <a:close/>
                <a:moveTo>
                  <a:pt x="1092598" y="1054174"/>
                </a:moveTo>
                <a:lnTo>
                  <a:pt x="1090531" y="1056746"/>
                </a:lnTo>
                <a:cubicBezTo>
                  <a:pt x="1086410" y="1057672"/>
                  <a:pt x="1081833" y="1058598"/>
                  <a:pt x="1081833" y="1064154"/>
                </a:cubicBezTo>
                <a:cubicBezTo>
                  <a:pt x="1074506" y="1067858"/>
                  <a:pt x="1059852" y="1064154"/>
                  <a:pt x="1056189" y="1071562"/>
                </a:cubicBezTo>
                <a:lnTo>
                  <a:pt x="1052525" y="1067858"/>
                </a:lnTo>
                <a:cubicBezTo>
                  <a:pt x="1052525" y="1060450"/>
                  <a:pt x="1067179" y="1067858"/>
                  <a:pt x="1067179" y="1056745"/>
                </a:cubicBezTo>
                <a:cubicBezTo>
                  <a:pt x="1072674" y="1053041"/>
                  <a:pt x="1080001" y="1053967"/>
                  <a:pt x="1085952" y="1054430"/>
                </a:cubicBezTo>
                <a:close/>
                <a:moveTo>
                  <a:pt x="2235198" y="1052909"/>
                </a:moveTo>
                <a:cubicBezTo>
                  <a:pt x="2235198" y="1049337"/>
                  <a:pt x="2228054" y="1063624"/>
                  <a:pt x="2220910" y="1056481"/>
                </a:cubicBezTo>
                <a:cubicBezTo>
                  <a:pt x="2228054" y="1052909"/>
                  <a:pt x="2228054" y="1052909"/>
                  <a:pt x="2235198" y="1052909"/>
                </a:cubicBezTo>
                <a:close/>
                <a:moveTo>
                  <a:pt x="1636714" y="1052830"/>
                </a:moveTo>
                <a:cubicBezTo>
                  <a:pt x="1639569" y="1051957"/>
                  <a:pt x="1640997" y="1052393"/>
                  <a:pt x="1641831" y="1053430"/>
                </a:cubicBezTo>
                <a:lnTo>
                  <a:pt x="1642377" y="1054906"/>
                </a:lnTo>
                <a:close/>
                <a:moveTo>
                  <a:pt x="2521974" y="1052741"/>
                </a:moveTo>
                <a:lnTo>
                  <a:pt x="2522370" y="1052849"/>
                </a:lnTo>
                <a:lnTo>
                  <a:pt x="2521703" y="1053005"/>
                </a:lnTo>
                <a:close/>
                <a:moveTo>
                  <a:pt x="1728787" y="1052512"/>
                </a:moveTo>
                <a:lnTo>
                  <a:pt x="1733549" y="1052512"/>
                </a:lnTo>
                <a:lnTo>
                  <a:pt x="1728787" y="1060449"/>
                </a:lnTo>
                <a:close/>
                <a:moveTo>
                  <a:pt x="1721890" y="1049337"/>
                </a:moveTo>
                <a:cubicBezTo>
                  <a:pt x="1725612" y="1056724"/>
                  <a:pt x="1703289" y="1071497"/>
                  <a:pt x="1714450" y="1067804"/>
                </a:cubicBezTo>
                <a:cubicBezTo>
                  <a:pt x="1714450" y="1067804"/>
                  <a:pt x="1714450" y="1067804"/>
                  <a:pt x="1699569" y="1067804"/>
                </a:cubicBezTo>
                <a:cubicBezTo>
                  <a:pt x="1707011" y="1071497"/>
                  <a:pt x="1692131" y="1071497"/>
                  <a:pt x="1699569" y="1075191"/>
                </a:cubicBezTo>
                <a:cubicBezTo>
                  <a:pt x="1684689" y="1078884"/>
                  <a:pt x="1677251" y="1082577"/>
                  <a:pt x="1654929" y="1086271"/>
                </a:cubicBezTo>
                <a:cubicBezTo>
                  <a:pt x="1654929" y="1089964"/>
                  <a:pt x="1654929" y="1093658"/>
                  <a:pt x="1658650" y="1093658"/>
                </a:cubicBezTo>
                <a:cubicBezTo>
                  <a:pt x="1658650" y="1093658"/>
                  <a:pt x="1658650" y="1093658"/>
                  <a:pt x="1640049" y="1101044"/>
                </a:cubicBezTo>
                <a:cubicBezTo>
                  <a:pt x="1647487" y="1093658"/>
                  <a:pt x="1654929" y="1112124"/>
                  <a:pt x="1669809" y="1101044"/>
                </a:cubicBezTo>
                <a:cubicBezTo>
                  <a:pt x="1669809" y="1101044"/>
                  <a:pt x="1669809" y="1101044"/>
                  <a:pt x="1658650" y="1112124"/>
                </a:cubicBezTo>
                <a:cubicBezTo>
                  <a:pt x="1658650" y="1112124"/>
                  <a:pt x="1658650" y="1112124"/>
                  <a:pt x="1632606" y="1137978"/>
                </a:cubicBezTo>
                <a:cubicBezTo>
                  <a:pt x="1625166" y="1141671"/>
                  <a:pt x="1621448" y="1137978"/>
                  <a:pt x="1625166" y="1134285"/>
                </a:cubicBezTo>
                <a:cubicBezTo>
                  <a:pt x="1614006" y="1141671"/>
                  <a:pt x="1606565" y="1134285"/>
                  <a:pt x="1595405" y="1145365"/>
                </a:cubicBezTo>
                <a:cubicBezTo>
                  <a:pt x="1595405" y="1145365"/>
                  <a:pt x="1595405" y="1145365"/>
                  <a:pt x="1602847" y="1134285"/>
                </a:cubicBezTo>
                <a:cubicBezTo>
                  <a:pt x="1584246" y="1137978"/>
                  <a:pt x="1595405" y="1145365"/>
                  <a:pt x="1573084" y="1149058"/>
                </a:cubicBezTo>
                <a:cubicBezTo>
                  <a:pt x="1573084" y="1149058"/>
                  <a:pt x="1573084" y="1149058"/>
                  <a:pt x="1576804" y="1156445"/>
                </a:cubicBezTo>
                <a:cubicBezTo>
                  <a:pt x="1576804" y="1156445"/>
                  <a:pt x="1576804" y="1156445"/>
                  <a:pt x="1569366" y="1152751"/>
                </a:cubicBezTo>
                <a:cubicBezTo>
                  <a:pt x="1565645" y="1160138"/>
                  <a:pt x="1565645" y="1171218"/>
                  <a:pt x="1554481" y="1167525"/>
                </a:cubicBezTo>
                <a:cubicBezTo>
                  <a:pt x="1554481" y="1167525"/>
                  <a:pt x="1554481" y="1167525"/>
                  <a:pt x="1561924" y="1174912"/>
                </a:cubicBezTo>
                <a:cubicBezTo>
                  <a:pt x="1554481" y="1178605"/>
                  <a:pt x="1554481" y="1167525"/>
                  <a:pt x="1547044" y="1171218"/>
                </a:cubicBezTo>
                <a:cubicBezTo>
                  <a:pt x="1539601" y="1174912"/>
                  <a:pt x="1539601" y="1182298"/>
                  <a:pt x="1547044" y="1182298"/>
                </a:cubicBezTo>
                <a:cubicBezTo>
                  <a:pt x="1532160" y="1189685"/>
                  <a:pt x="1506120" y="1182298"/>
                  <a:pt x="1502399" y="1197072"/>
                </a:cubicBezTo>
                <a:cubicBezTo>
                  <a:pt x="1502399" y="1193378"/>
                  <a:pt x="1491241" y="1197072"/>
                  <a:pt x="1494962" y="1193378"/>
                </a:cubicBezTo>
                <a:cubicBezTo>
                  <a:pt x="1494962" y="1193378"/>
                  <a:pt x="1494962" y="1193378"/>
                  <a:pt x="1498679" y="1193378"/>
                </a:cubicBezTo>
                <a:cubicBezTo>
                  <a:pt x="1491241" y="1185992"/>
                  <a:pt x="1487519" y="1185992"/>
                  <a:pt x="1476361" y="1193378"/>
                </a:cubicBezTo>
                <a:cubicBezTo>
                  <a:pt x="1476361" y="1193378"/>
                  <a:pt x="1476361" y="1193378"/>
                  <a:pt x="1476361" y="1197072"/>
                </a:cubicBezTo>
                <a:cubicBezTo>
                  <a:pt x="1476361" y="1193378"/>
                  <a:pt x="1465197" y="1193378"/>
                  <a:pt x="1454039" y="1197072"/>
                </a:cubicBezTo>
                <a:cubicBezTo>
                  <a:pt x="1454039" y="1197072"/>
                  <a:pt x="1454039" y="1197072"/>
                  <a:pt x="1439159" y="1185992"/>
                </a:cubicBezTo>
                <a:cubicBezTo>
                  <a:pt x="1431716" y="1193378"/>
                  <a:pt x="1424275" y="1197072"/>
                  <a:pt x="1427996" y="1200765"/>
                </a:cubicBezTo>
                <a:cubicBezTo>
                  <a:pt x="1431716" y="1208152"/>
                  <a:pt x="1435438" y="1197072"/>
                  <a:pt x="1442876" y="1200765"/>
                </a:cubicBezTo>
                <a:cubicBezTo>
                  <a:pt x="1427996" y="1208152"/>
                  <a:pt x="1442876" y="1215539"/>
                  <a:pt x="1435438" y="1226619"/>
                </a:cubicBezTo>
                <a:cubicBezTo>
                  <a:pt x="1435438" y="1226619"/>
                  <a:pt x="1435438" y="1226619"/>
                  <a:pt x="1433576" y="1225234"/>
                </a:cubicBezTo>
                <a:lnTo>
                  <a:pt x="1421150" y="1215982"/>
                </a:lnTo>
                <a:lnTo>
                  <a:pt x="1421795" y="1215128"/>
                </a:lnTo>
                <a:lnTo>
                  <a:pt x="1421951" y="1215077"/>
                </a:lnTo>
                <a:cubicBezTo>
                  <a:pt x="1423345" y="1214615"/>
                  <a:pt x="1426137" y="1213692"/>
                  <a:pt x="1431716" y="1211845"/>
                </a:cubicBezTo>
                <a:cubicBezTo>
                  <a:pt x="1431716" y="1208152"/>
                  <a:pt x="1427996" y="1211845"/>
                  <a:pt x="1424275" y="1211845"/>
                </a:cubicBezTo>
                <a:lnTo>
                  <a:pt x="1421795" y="1215128"/>
                </a:lnTo>
                <a:lnTo>
                  <a:pt x="1420558" y="1215539"/>
                </a:lnTo>
                <a:lnTo>
                  <a:pt x="1421150" y="1215982"/>
                </a:lnTo>
                <a:lnTo>
                  <a:pt x="1413115" y="1226619"/>
                </a:lnTo>
                <a:cubicBezTo>
                  <a:pt x="1413115" y="1226619"/>
                  <a:pt x="1413115" y="1226619"/>
                  <a:pt x="1398235" y="1222925"/>
                </a:cubicBezTo>
                <a:cubicBezTo>
                  <a:pt x="1390794" y="1226619"/>
                  <a:pt x="1390794" y="1230312"/>
                  <a:pt x="1383356" y="1226619"/>
                </a:cubicBezTo>
                <a:cubicBezTo>
                  <a:pt x="1383356" y="1226619"/>
                  <a:pt x="1383356" y="1226619"/>
                  <a:pt x="1387077" y="1222925"/>
                </a:cubicBezTo>
                <a:cubicBezTo>
                  <a:pt x="1379634" y="1226619"/>
                  <a:pt x="1364754" y="1219232"/>
                  <a:pt x="1364754" y="1226619"/>
                </a:cubicBezTo>
                <a:cubicBezTo>
                  <a:pt x="1364754" y="1222925"/>
                  <a:pt x="1361033" y="1222925"/>
                  <a:pt x="1364754" y="1219232"/>
                </a:cubicBezTo>
                <a:lnTo>
                  <a:pt x="1357312" y="1219232"/>
                </a:lnTo>
                <a:cubicBezTo>
                  <a:pt x="1368472" y="1211845"/>
                  <a:pt x="1383356" y="1215539"/>
                  <a:pt x="1390794" y="1208152"/>
                </a:cubicBezTo>
                <a:cubicBezTo>
                  <a:pt x="1383356" y="1204459"/>
                  <a:pt x="1420558" y="1185992"/>
                  <a:pt x="1398235" y="1185992"/>
                </a:cubicBezTo>
                <a:cubicBezTo>
                  <a:pt x="1398235" y="1185992"/>
                  <a:pt x="1398235" y="1185992"/>
                  <a:pt x="1409395" y="1185992"/>
                </a:cubicBezTo>
                <a:cubicBezTo>
                  <a:pt x="1405675" y="1178605"/>
                  <a:pt x="1420558" y="1178605"/>
                  <a:pt x="1416836" y="1171218"/>
                </a:cubicBezTo>
                <a:cubicBezTo>
                  <a:pt x="1405675" y="1178605"/>
                  <a:pt x="1401957" y="1182298"/>
                  <a:pt x="1383356" y="1185992"/>
                </a:cubicBezTo>
                <a:cubicBezTo>
                  <a:pt x="1387077" y="1167525"/>
                  <a:pt x="1401957" y="1185992"/>
                  <a:pt x="1413115" y="1167525"/>
                </a:cubicBezTo>
                <a:cubicBezTo>
                  <a:pt x="1409395" y="1171218"/>
                  <a:pt x="1420558" y="1171218"/>
                  <a:pt x="1427996" y="1171218"/>
                </a:cubicBezTo>
                <a:cubicBezTo>
                  <a:pt x="1416836" y="1167525"/>
                  <a:pt x="1431716" y="1167525"/>
                  <a:pt x="1427996" y="1160138"/>
                </a:cubicBezTo>
                <a:cubicBezTo>
                  <a:pt x="1435438" y="1160138"/>
                  <a:pt x="1450317" y="1137978"/>
                  <a:pt x="1461477" y="1145365"/>
                </a:cubicBezTo>
                <a:cubicBezTo>
                  <a:pt x="1468918" y="1134285"/>
                  <a:pt x="1450317" y="1141671"/>
                  <a:pt x="1442876" y="1134285"/>
                </a:cubicBezTo>
                <a:cubicBezTo>
                  <a:pt x="1461477" y="1130591"/>
                  <a:pt x="1480078" y="1126898"/>
                  <a:pt x="1494962" y="1119511"/>
                </a:cubicBezTo>
                <a:cubicBezTo>
                  <a:pt x="1494962" y="1119511"/>
                  <a:pt x="1494962" y="1119511"/>
                  <a:pt x="1491241" y="1123204"/>
                </a:cubicBezTo>
                <a:cubicBezTo>
                  <a:pt x="1506120" y="1123204"/>
                  <a:pt x="1509842" y="1108431"/>
                  <a:pt x="1524722" y="1115818"/>
                </a:cubicBezTo>
                <a:cubicBezTo>
                  <a:pt x="1543322" y="1108431"/>
                  <a:pt x="1528443" y="1108431"/>
                  <a:pt x="1535882" y="1101044"/>
                </a:cubicBezTo>
                <a:cubicBezTo>
                  <a:pt x="1539601" y="1108431"/>
                  <a:pt x="1535882" y="1115818"/>
                  <a:pt x="1547044" y="1112124"/>
                </a:cubicBezTo>
                <a:cubicBezTo>
                  <a:pt x="1550765" y="1101044"/>
                  <a:pt x="1569366" y="1101044"/>
                  <a:pt x="1576804" y="1089964"/>
                </a:cubicBezTo>
                <a:cubicBezTo>
                  <a:pt x="1576804" y="1089964"/>
                  <a:pt x="1576804" y="1089964"/>
                  <a:pt x="1591684" y="1089964"/>
                </a:cubicBezTo>
                <a:cubicBezTo>
                  <a:pt x="1591684" y="1089964"/>
                  <a:pt x="1591684" y="1089964"/>
                  <a:pt x="1584246" y="1101044"/>
                </a:cubicBezTo>
                <a:cubicBezTo>
                  <a:pt x="1584246" y="1101044"/>
                  <a:pt x="1584246" y="1101044"/>
                  <a:pt x="1591684" y="1097351"/>
                </a:cubicBezTo>
                <a:cubicBezTo>
                  <a:pt x="1587967" y="1115818"/>
                  <a:pt x="1576804" y="1097351"/>
                  <a:pt x="1569366" y="1112124"/>
                </a:cubicBezTo>
                <a:cubicBezTo>
                  <a:pt x="1569366" y="1112124"/>
                  <a:pt x="1569366" y="1112124"/>
                  <a:pt x="1573084" y="1123204"/>
                </a:cubicBezTo>
                <a:cubicBezTo>
                  <a:pt x="1573084" y="1123204"/>
                  <a:pt x="1573084" y="1123204"/>
                  <a:pt x="1565645" y="1126898"/>
                </a:cubicBezTo>
                <a:cubicBezTo>
                  <a:pt x="1565645" y="1130591"/>
                  <a:pt x="1573084" y="1134285"/>
                  <a:pt x="1576804" y="1134285"/>
                </a:cubicBezTo>
                <a:cubicBezTo>
                  <a:pt x="1580525" y="1130591"/>
                  <a:pt x="1580525" y="1123204"/>
                  <a:pt x="1584246" y="1115818"/>
                </a:cubicBezTo>
                <a:cubicBezTo>
                  <a:pt x="1580525" y="1115818"/>
                  <a:pt x="1580525" y="1115818"/>
                  <a:pt x="1576804" y="1115818"/>
                </a:cubicBezTo>
                <a:cubicBezTo>
                  <a:pt x="1587967" y="1104738"/>
                  <a:pt x="1580525" y="1123204"/>
                  <a:pt x="1591684" y="1115818"/>
                </a:cubicBezTo>
                <a:cubicBezTo>
                  <a:pt x="1584246" y="1112124"/>
                  <a:pt x="1591684" y="1108431"/>
                  <a:pt x="1595405" y="1101044"/>
                </a:cubicBezTo>
                <a:cubicBezTo>
                  <a:pt x="1599126" y="1108431"/>
                  <a:pt x="1617727" y="1101044"/>
                  <a:pt x="1621448" y="1093658"/>
                </a:cubicBezTo>
                <a:cubicBezTo>
                  <a:pt x="1621448" y="1093658"/>
                  <a:pt x="1621448" y="1093658"/>
                  <a:pt x="1636328" y="1097351"/>
                </a:cubicBezTo>
                <a:cubicBezTo>
                  <a:pt x="1636328" y="1097351"/>
                  <a:pt x="1636328" y="1097351"/>
                  <a:pt x="1640049" y="1086271"/>
                </a:cubicBezTo>
                <a:cubicBezTo>
                  <a:pt x="1651207" y="1093658"/>
                  <a:pt x="1666088" y="1060417"/>
                  <a:pt x="1680969" y="1071497"/>
                </a:cubicBezTo>
                <a:cubicBezTo>
                  <a:pt x="1673530" y="1067804"/>
                  <a:pt x="1688410" y="1064111"/>
                  <a:pt x="1688410" y="1060417"/>
                </a:cubicBezTo>
                <a:cubicBezTo>
                  <a:pt x="1699569" y="1056724"/>
                  <a:pt x="1692131" y="1067804"/>
                  <a:pt x="1707011" y="1060417"/>
                </a:cubicBezTo>
                <a:cubicBezTo>
                  <a:pt x="1695849" y="1056724"/>
                  <a:pt x="1718170" y="1056724"/>
                  <a:pt x="1721890" y="1049337"/>
                </a:cubicBezTo>
                <a:close/>
                <a:moveTo>
                  <a:pt x="1242227" y="1049337"/>
                </a:moveTo>
                <a:cubicBezTo>
                  <a:pt x="1242227" y="1049337"/>
                  <a:pt x="1246196" y="1052830"/>
                  <a:pt x="1246196" y="1056322"/>
                </a:cubicBezTo>
                <a:cubicBezTo>
                  <a:pt x="1242227" y="1066800"/>
                  <a:pt x="1246196" y="1056322"/>
                  <a:pt x="1230321" y="1063308"/>
                </a:cubicBezTo>
                <a:lnTo>
                  <a:pt x="1234289" y="1056322"/>
                </a:lnTo>
                <a:cubicBezTo>
                  <a:pt x="1234289" y="1056322"/>
                  <a:pt x="1234289" y="1056322"/>
                  <a:pt x="1238258" y="1059815"/>
                </a:cubicBezTo>
                <a:cubicBezTo>
                  <a:pt x="1242227" y="1056322"/>
                  <a:pt x="1234289" y="1052830"/>
                  <a:pt x="1242227" y="1049337"/>
                </a:cubicBezTo>
                <a:close/>
                <a:moveTo>
                  <a:pt x="1096485" y="1049337"/>
                </a:moveTo>
                <a:cubicBezTo>
                  <a:pt x="1096485" y="1052115"/>
                  <a:pt x="1095340" y="1053504"/>
                  <a:pt x="1093451" y="1054141"/>
                </a:cubicBezTo>
                <a:lnTo>
                  <a:pt x="1092598" y="1054174"/>
                </a:lnTo>
                <a:close/>
                <a:moveTo>
                  <a:pt x="907112" y="1049337"/>
                </a:moveTo>
                <a:cubicBezTo>
                  <a:pt x="907112" y="1049337"/>
                  <a:pt x="907112" y="1049337"/>
                  <a:pt x="903302" y="1056745"/>
                </a:cubicBezTo>
                <a:cubicBezTo>
                  <a:pt x="907112" y="1060450"/>
                  <a:pt x="914732" y="1053041"/>
                  <a:pt x="918542" y="1053041"/>
                </a:cubicBezTo>
                <a:cubicBezTo>
                  <a:pt x="910922" y="1056745"/>
                  <a:pt x="907112" y="1071562"/>
                  <a:pt x="895682" y="1064154"/>
                </a:cubicBezTo>
                <a:cubicBezTo>
                  <a:pt x="922352" y="1064154"/>
                  <a:pt x="884252" y="1056745"/>
                  <a:pt x="907112" y="1049337"/>
                </a:cubicBezTo>
                <a:close/>
                <a:moveTo>
                  <a:pt x="795356" y="1049337"/>
                </a:moveTo>
                <a:cubicBezTo>
                  <a:pt x="791651" y="1052909"/>
                  <a:pt x="795356" y="1063624"/>
                  <a:pt x="784243" y="1060052"/>
                </a:cubicBezTo>
                <a:cubicBezTo>
                  <a:pt x="795356" y="1056481"/>
                  <a:pt x="787947" y="1052909"/>
                  <a:pt x="795356" y="1049337"/>
                </a:cubicBezTo>
                <a:close/>
                <a:moveTo>
                  <a:pt x="502198" y="1049337"/>
                </a:moveTo>
                <a:cubicBezTo>
                  <a:pt x="502198" y="1049337"/>
                  <a:pt x="502198" y="1049337"/>
                  <a:pt x="509604" y="1055687"/>
                </a:cubicBezTo>
                <a:cubicBezTo>
                  <a:pt x="505899" y="1055687"/>
                  <a:pt x="505899" y="1052512"/>
                  <a:pt x="498491" y="1052512"/>
                </a:cubicBezTo>
                <a:cubicBezTo>
                  <a:pt x="502198" y="1052512"/>
                  <a:pt x="502198" y="1049337"/>
                  <a:pt x="502198" y="1049337"/>
                </a:cubicBezTo>
                <a:close/>
                <a:moveTo>
                  <a:pt x="434462" y="1049337"/>
                </a:moveTo>
                <a:cubicBezTo>
                  <a:pt x="434462" y="1049337"/>
                  <a:pt x="434462" y="1049337"/>
                  <a:pt x="438166" y="1053041"/>
                </a:cubicBezTo>
                <a:cubicBezTo>
                  <a:pt x="434462" y="1056745"/>
                  <a:pt x="430762" y="1060449"/>
                  <a:pt x="427053" y="1056745"/>
                </a:cubicBezTo>
                <a:cubicBezTo>
                  <a:pt x="427053" y="1053041"/>
                  <a:pt x="434462" y="1053041"/>
                  <a:pt x="434462" y="1049337"/>
                </a:cubicBezTo>
                <a:close/>
                <a:moveTo>
                  <a:pt x="2559775" y="1047704"/>
                </a:moveTo>
                <a:lnTo>
                  <a:pt x="2561561" y="1047930"/>
                </a:lnTo>
                <a:lnTo>
                  <a:pt x="2558951" y="1049283"/>
                </a:lnTo>
                <a:close/>
                <a:moveTo>
                  <a:pt x="687803" y="1045104"/>
                </a:moveTo>
                <a:cubicBezTo>
                  <a:pt x="691375" y="1041400"/>
                  <a:pt x="698519" y="1048808"/>
                  <a:pt x="691375" y="1052512"/>
                </a:cubicBezTo>
                <a:cubicBezTo>
                  <a:pt x="691375" y="1052512"/>
                  <a:pt x="691375" y="1052512"/>
                  <a:pt x="684231" y="1048808"/>
                </a:cubicBezTo>
                <a:cubicBezTo>
                  <a:pt x="684231" y="1048808"/>
                  <a:pt x="691375" y="1048808"/>
                  <a:pt x="687803" y="1045104"/>
                </a:cubicBezTo>
                <a:close/>
                <a:moveTo>
                  <a:pt x="1608897" y="1044962"/>
                </a:moveTo>
                <a:lnTo>
                  <a:pt x="1617896" y="1045743"/>
                </a:lnTo>
                <a:cubicBezTo>
                  <a:pt x="1614174" y="1049454"/>
                  <a:pt x="1606731" y="1045743"/>
                  <a:pt x="1606731" y="1045743"/>
                </a:cubicBezTo>
                <a:close/>
                <a:moveTo>
                  <a:pt x="1871332" y="1044575"/>
                </a:moveTo>
                <a:cubicBezTo>
                  <a:pt x="1871332" y="1044575"/>
                  <a:pt x="1871332" y="1044575"/>
                  <a:pt x="1863887" y="1055757"/>
                </a:cubicBezTo>
                <a:cubicBezTo>
                  <a:pt x="1863887" y="1055757"/>
                  <a:pt x="1863887" y="1055757"/>
                  <a:pt x="1886221" y="1059484"/>
                </a:cubicBezTo>
                <a:cubicBezTo>
                  <a:pt x="1886221" y="1059484"/>
                  <a:pt x="1886221" y="1059484"/>
                  <a:pt x="1886221" y="1055757"/>
                </a:cubicBezTo>
                <a:cubicBezTo>
                  <a:pt x="1886221" y="1055757"/>
                  <a:pt x="1886221" y="1055757"/>
                  <a:pt x="1901111" y="1055757"/>
                </a:cubicBezTo>
                <a:cubicBezTo>
                  <a:pt x="1901111" y="1055757"/>
                  <a:pt x="1901111" y="1055757"/>
                  <a:pt x="1893666" y="1063211"/>
                </a:cubicBezTo>
                <a:cubicBezTo>
                  <a:pt x="1897389" y="1059484"/>
                  <a:pt x="1904833" y="1063211"/>
                  <a:pt x="1908556" y="1055757"/>
                </a:cubicBezTo>
                <a:cubicBezTo>
                  <a:pt x="1912278" y="1063211"/>
                  <a:pt x="1912278" y="1066938"/>
                  <a:pt x="1904833" y="1081847"/>
                </a:cubicBezTo>
                <a:cubicBezTo>
                  <a:pt x="1904833" y="1081847"/>
                  <a:pt x="1904833" y="1081847"/>
                  <a:pt x="1901111" y="1074393"/>
                </a:cubicBezTo>
                <a:cubicBezTo>
                  <a:pt x="1897389" y="1074393"/>
                  <a:pt x="1893666" y="1063211"/>
                  <a:pt x="1886221" y="1074393"/>
                </a:cubicBezTo>
                <a:cubicBezTo>
                  <a:pt x="1886221" y="1074393"/>
                  <a:pt x="1886221" y="1074393"/>
                  <a:pt x="1884825" y="1074859"/>
                </a:cubicBezTo>
                <a:lnTo>
                  <a:pt x="1881555" y="1075950"/>
                </a:lnTo>
                <a:lnTo>
                  <a:pt x="1882034" y="1072063"/>
                </a:lnTo>
                <a:cubicBezTo>
                  <a:pt x="1881568" y="1068802"/>
                  <a:pt x="1880638" y="1065075"/>
                  <a:pt x="1886221" y="1063211"/>
                </a:cubicBezTo>
                <a:cubicBezTo>
                  <a:pt x="1875054" y="1070665"/>
                  <a:pt x="1871332" y="1063211"/>
                  <a:pt x="1860164" y="1059484"/>
                </a:cubicBezTo>
                <a:cubicBezTo>
                  <a:pt x="1852720" y="1055757"/>
                  <a:pt x="1845275" y="1070665"/>
                  <a:pt x="1841552" y="1066938"/>
                </a:cubicBezTo>
                <a:lnTo>
                  <a:pt x="1848997" y="1059484"/>
                </a:lnTo>
                <a:cubicBezTo>
                  <a:pt x="1848997" y="1059484"/>
                  <a:pt x="1848997" y="1059484"/>
                  <a:pt x="1830385" y="1063211"/>
                </a:cubicBezTo>
                <a:cubicBezTo>
                  <a:pt x="1837830" y="1055757"/>
                  <a:pt x="1860164" y="1052029"/>
                  <a:pt x="1871332" y="1044575"/>
                </a:cubicBezTo>
                <a:close/>
                <a:moveTo>
                  <a:pt x="1632902" y="1044575"/>
                </a:moveTo>
                <a:cubicBezTo>
                  <a:pt x="1636714" y="1048544"/>
                  <a:pt x="1625281" y="1052513"/>
                  <a:pt x="1621472" y="1052513"/>
                </a:cubicBezTo>
                <a:lnTo>
                  <a:pt x="1617662" y="1048544"/>
                </a:lnTo>
                <a:cubicBezTo>
                  <a:pt x="1617662" y="1048544"/>
                  <a:pt x="1617662" y="1048544"/>
                  <a:pt x="1632902" y="1044575"/>
                </a:cubicBezTo>
                <a:close/>
                <a:moveTo>
                  <a:pt x="312118" y="1044575"/>
                </a:moveTo>
                <a:cubicBezTo>
                  <a:pt x="319421" y="1044575"/>
                  <a:pt x="330376" y="1048279"/>
                  <a:pt x="326724" y="1055687"/>
                </a:cubicBezTo>
                <a:cubicBezTo>
                  <a:pt x="326724" y="1055687"/>
                  <a:pt x="326724" y="1055687"/>
                  <a:pt x="334026" y="1051983"/>
                </a:cubicBezTo>
                <a:cubicBezTo>
                  <a:pt x="341328" y="1059392"/>
                  <a:pt x="330376" y="1063096"/>
                  <a:pt x="337677" y="1070504"/>
                </a:cubicBezTo>
                <a:cubicBezTo>
                  <a:pt x="330376" y="1077912"/>
                  <a:pt x="326724" y="1070504"/>
                  <a:pt x="326724" y="1074208"/>
                </a:cubicBezTo>
                <a:cubicBezTo>
                  <a:pt x="330376" y="1066800"/>
                  <a:pt x="323072" y="1063096"/>
                  <a:pt x="330376" y="1059392"/>
                </a:cubicBezTo>
                <a:cubicBezTo>
                  <a:pt x="319421" y="1044575"/>
                  <a:pt x="319421" y="1066800"/>
                  <a:pt x="304816" y="1055687"/>
                </a:cubicBezTo>
                <a:cubicBezTo>
                  <a:pt x="304816" y="1055687"/>
                  <a:pt x="304816" y="1055687"/>
                  <a:pt x="308466" y="1055687"/>
                </a:cubicBezTo>
                <a:cubicBezTo>
                  <a:pt x="312118" y="1051983"/>
                  <a:pt x="308466" y="1048279"/>
                  <a:pt x="312118" y="1044575"/>
                </a:cubicBezTo>
                <a:close/>
                <a:moveTo>
                  <a:pt x="2581300" y="1041838"/>
                </a:moveTo>
                <a:cubicBezTo>
                  <a:pt x="2576644" y="1046491"/>
                  <a:pt x="2572453" y="1048352"/>
                  <a:pt x="2568554" y="1048818"/>
                </a:cubicBezTo>
                <a:lnTo>
                  <a:pt x="2561561" y="1047930"/>
                </a:lnTo>
                <a:lnTo>
                  <a:pt x="2571522" y="1042769"/>
                </a:lnTo>
                <a:cubicBezTo>
                  <a:pt x="2575712" y="1042769"/>
                  <a:pt x="2579437" y="1043699"/>
                  <a:pt x="2581300" y="1041838"/>
                </a:cubicBezTo>
                <a:close/>
                <a:moveTo>
                  <a:pt x="299221" y="1040025"/>
                </a:moveTo>
                <a:lnTo>
                  <a:pt x="299539" y="1040642"/>
                </a:lnTo>
                <a:cubicBezTo>
                  <a:pt x="300009" y="1041544"/>
                  <a:pt x="300009" y="1041544"/>
                  <a:pt x="300009" y="1041544"/>
                </a:cubicBezTo>
                <a:lnTo>
                  <a:pt x="298155" y="1041424"/>
                </a:lnTo>
                <a:close/>
                <a:moveTo>
                  <a:pt x="705016" y="1038890"/>
                </a:moveTo>
                <a:lnTo>
                  <a:pt x="705910" y="1041400"/>
                </a:lnTo>
                <a:cubicBezTo>
                  <a:pt x="704968" y="1044376"/>
                  <a:pt x="703083" y="1047353"/>
                  <a:pt x="703083" y="1049337"/>
                </a:cubicBezTo>
                <a:cubicBezTo>
                  <a:pt x="693657" y="1047353"/>
                  <a:pt x="696484" y="1045368"/>
                  <a:pt x="700255" y="1042888"/>
                </a:cubicBezTo>
                <a:close/>
                <a:moveTo>
                  <a:pt x="1639887" y="1038225"/>
                </a:moveTo>
                <a:cubicBezTo>
                  <a:pt x="1639887" y="1038225"/>
                  <a:pt x="1639887" y="1038225"/>
                  <a:pt x="1650999" y="1041400"/>
                </a:cubicBezTo>
                <a:cubicBezTo>
                  <a:pt x="1650999" y="1041400"/>
                  <a:pt x="1647296" y="1041400"/>
                  <a:pt x="1647296" y="1044575"/>
                </a:cubicBezTo>
                <a:cubicBezTo>
                  <a:pt x="1643590" y="1044575"/>
                  <a:pt x="1643590" y="1041400"/>
                  <a:pt x="1639887" y="1038225"/>
                </a:cubicBezTo>
                <a:close/>
                <a:moveTo>
                  <a:pt x="1145697" y="1036393"/>
                </a:moveTo>
                <a:lnTo>
                  <a:pt x="1144598" y="1038225"/>
                </a:lnTo>
                <a:lnTo>
                  <a:pt x="1141423" y="1038225"/>
                </a:lnTo>
                <a:close/>
                <a:moveTo>
                  <a:pt x="576195" y="1033835"/>
                </a:moveTo>
                <a:lnTo>
                  <a:pt x="583641" y="1038225"/>
                </a:lnTo>
                <a:cubicBezTo>
                  <a:pt x="578951" y="1037273"/>
                  <a:pt x="576840" y="1035844"/>
                  <a:pt x="576137" y="1034177"/>
                </a:cubicBezTo>
                <a:close/>
                <a:moveTo>
                  <a:pt x="1747838" y="1033462"/>
                </a:moveTo>
                <a:cubicBezTo>
                  <a:pt x="1744207" y="1040870"/>
                  <a:pt x="1729695" y="1044574"/>
                  <a:pt x="1722439" y="1040870"/>
                </a:cubicBezTo>
                <a:cubicBezTo>
                  <a:pt x="1736951" y="1044574"/>
                  <a:pt x="1733322" y="1033462"/>
                  <a:pt x="1747838" y="1033462"/>
                </a:cubicBezTo>
                <a:close/>
                <a:moveTo>
                  <a:pt x="703083" y="1033462"/>
                </a:moveTo>
                <a:cubicBezTo>
                  <a:pt x="705910" y="1035447"/>
                  <a:pt x="706146" y="1037183"/>
                  <a:pt x="705203" y="1038733"/>
                </a:cubicBezTo>
                <a:lnTo>
                  <a:pt x="705016" y="1038890"/>
                </a:lnTo>
                <a:close/>
                <a:moveTo>
                  <a:pt x="2569568" y="1031460"/>
                </a:moveTo>
                <a:lnTo>
                  <a:pt x="2564538" y="1038581"/>
                </a:lnTo>
                <a:lnTo>
                  <a:pt x="2559775" y="1047704"/>
                </a:lnTo>
                <a:lnTo>
                  <a:pt x="2557554" y="1047422"/>
                </a:lnTo>
                <a:cubicBezTo>
                  <a:pt x="2550570" y="1045560"/>
                  <a:pt x="2544052" y="1043699"/>
                  <a:pt x="2536602" y="1053005"/>
                </a:cubicBezTo>
                <a:cubicBezTo>
                  <a:pt x="2544052" y="1056728"/>
                  <a:pt x="2551501" y="1056728"/>
                  <a:pt x="2544052" y="1067895"/>
                </a:cubicBezTo>
                <a:cubicBezTo>
                  <a:pt x="2551501" y="1060450"/>
                  <a:pt x="2532877" y="1064173"/>
                  <a:pt x="2536602" y="1056728"/>
                </a:cubicBezTo>
                <a:lnTo>
                  <a:pt x="2522370" y="1052849"/>
                </a:lnTo>
                <a:lnTo>
                  <a:pt x="2529618" y="1051144"/>
                </a:lnTo>
                <a:cubicBezTo>
                  <a:pt x="2531946" y="1049283"/>
                  <a:pt x="2534740" y="1047422"/>
                  <a:pt x="2540327" y="1049283"/>
                </a:cubicBezTo>
                <a:cubicBezTo>
                  <a:pt x="2536602" y="1041838"/>
                  <a:pt x="2551501" y="1045560"/>
                  <a:pt x="2547777" y="1038116"/>
                </a:cubicBezTo>
                <a:cubicBezTo>
                  <a:pt x="2551501" y="1038116"/>
                  <a:pt x="2559882" y="1035324"/>
                  <a:pt x="2565935" y="1032997"/>
                </a:cubicBezTo>
                <a:close/>
                <a:moveTo>
                  <a:pt x="1772020" y="1031076"/>
                </a:moveTo>
                <a:lnTo>
                  <a:pt x="1772045" y="1031081"/>
                </a:lnTo>
                <a:cubicBezTo>
                  <a:pt x="1774029" y="1031558"/>
                  <a:pt x="1777998" y="1032510"/>
                  <a:pt x="1785938" y="1034415"/>
                </a:cubicBezTo>
                <a:cubicBezTo>
                  <a:pt x="1785938" y="1034415"/>
                  <a:pt x="1785938" y="1034415"/>
                  <a:pt x="1770060" y="1038225"/>
                </a:cubicBezTo>
                <a:close/>
                <a:moveTo>
                  <a:pt x="311166" y="1030720"/>
                </a:moveTo>
                <a:cubicBezTo>
                  <a:pt x="301865" y="1032524"/>
                  <a:pt x="300934" y="1035230"/>
                  <a:pt x="300470" y="1038387"/>
                </a:cubicBezTo>
                <a:lnTo>
                  <a:pt x="299221" y="1040025"/>
                </a:lnTo>
                <a:lnTo>
                  <a:pt x="296283" y="1034328"/>
                </a:lnTo>
                <a:cubicBezTo>
                  <a:pt x="296283" y="1034328"/>
                  <a:pt x="296283" y="1034328"/>
                  <a:pt x="311166" y="1030720"/>
                </a:cubicBezTo>
                <a:close/>
                <a:moveTo>
                  <a:pt x="270224" y="1030720"/>
                </a:moveTo>
                <a:cubicBezTo>
                  <a:pt x="281387" y="1028014"/>
                  <a:pt x="282087" y="1037485"/>
                  <a:pt x="289584" y="1040867"/>
                </a:cubicBezTo>
                <a:lnTo>
                  <a:pt x="298155" y="1041424"/>
                </a:lnTo>
                <a:lnTo>
                  <a:pt x="292551" y="1048760"/>
                </a:lnTo>
                <a:cubicBezTo>
                  <a:pt x="288830" y="1037936"/>
                  <a:pt x="277666" y="1048760"/>
                  <a:pt x="270224" y="1048760"/>
                </a:cubicBezTo>
                <a:cubicBezTo>
                  <a:pt x="270224" y="1048760"/>
                  <a:pt x="270224" y="1052367"/>
                  <a:pt x="273947" y="1052367"/>
                </a:cubicBezTo>
                <a:cubicBezTo>
                  <a:pt x="266504" y="1052367"/>
                  <a:pt x="247901" y="1048760"/>
                  <a:pt x="229299" y="1048760"/>
                </a:cubicBezTo>
                <a:cubicBezTo>
                  <a:pt x="229299" y="1048760"/>
                  <a:pt x="229299" y="1048760"/>
                  <a:pt x="218136" y="1055975"/>
                </a:cubicBezTo>
                <a:cubicBezTo>
                  <a:pt x="218136" y="1055975"/>
                  <a:pt x="218136" y="1055975"/>
                  <a:pt x="210693" y="1052367"/>
                </a:cubicBezTo>
                <a:lnTo>
                  <a:pt x="213861" y="1057682"/>
                </a:lnTo>
                <a:lnTo>
                  <a:pt x="210693" y="1055975"/>
                </a:lnTo>
                <a:lnTo>
                  <a:pt x="192091" y="1045152"/>
                </a:lnTo>
                <a:cubicBezTo>
                  <a:pt x="192091" y="1045152"/>
                  <a:pt x="192091" y="1045152"/>
                  <a:pt x="203255" y="1037936"/>
                </a:cubicBezTo>
                <a:cubicBezTo>
                  <a:pt x="210693" y="1037936"/>
                  <a:pt x="218136" y="1045152"/>
                  <a:pt x="229299" y="1041544"/>
                </a:cubicBezTo>
                <a:cubicBezTo>
                  <a:pt x="229299" y="1041544"/>
                  <a:pt x="229299" y="1041544"/>
                  <a:pt x="240459" y="1048760"/>
                </a:cubicBezTo>
                <a:cubicBezTo>
                  <a:pt x="221856" y="1030720"/>
                  <a:pt x="240459" y="1045152"/>
                  <a:pt x="236739" y="1037936"/>
                </a:cubicBezTo>
                <a:cubicBezTo>
                  <a:pt x="236739" y="1037936"/>
                  <a:pt x="236739" y="1037936"/>
                  <a:pt x="244180" y="1041544"/>
                </a:cubicBezTo>
                <a:cubicBezTo>
                  <a:pt x="244180" y="1037936"/>
                  <a:pt x="240459" y="1034328"/>
                  <a:pt x="240459" y="1034328"/>
                </a:cubicBezTo>
                <a:cubicBezTo>
                  <a:pt x="247901" y="1030720"/>
                  <a:pt x="251621" y="1037936"/>
                  <a:pt x="259064" y="1041544"/>
                </a:cubicBezTo>
                <a:cubicBezTo>
                  <a:pt x="259064" y="1041544"/>
                  <a:pt x="259064" y="1041544"/>
                  <a:pt x="270224" y="1030720"/>
                </a:cubicBezTo>
                <a:close/>
                <a:moveTo>
                  <a:pt x="3034024" y="1030604"/>
                </a:moveTo>
                <a:cubicBezTo>
                  <a:pt x="3044790" y="1028836"/>
                  <a:pt x="3056597" y="1040854"/>
                  <a:pt x="3053819" y="1038026"/>
                </a:cubicBezTo>
                <a:cubicBezTo>
                  <a:pt x="3053819" y="1038026"/>
                  <a:pt x="3053819" y="1038026"/>
                  <a:pt x="3035298" y="1049337"/>
                </a:cubicBezTo>
                <a:cubicBezTo>
                  <a:pt x="3024185" y="1049337"/>
                  <a:pt x="3031594" y="1038026"/>
                  <a:pt x="3024185" y="1038026"/>
                </a:cubicBezTo>
                <a:cubicBezTo>
                  <a:pt x="3026963" y="1033314"/>
                  <a:pt x="3030436" y="1031193"/>
                  <a:pt x="3034024" y="1030604"/>
                </a:cubicBezTo>
                <a:close/>
                <a:moveTo>
                  <a:pt x="1149361" y="1030287"/>
                </a:moveTo>
                <a:lnTo>
                  <a:pt x="1152536" y="1033462"/>
                </a:lnTo>
                <a:lnTo>
                  <a:pt x="1145697" y="1036393"/>
                </a:lnTo>
                <a:close/>
                <a:moveTo>
                  <a:pt x="657244" y="1030287"/>
                </a:moveTo>
                <a:cubicBezTo>
                  <a:pt x="660948" y="1034097"/>
                  <a:pt x="675764" y="1041717"/>
                  <a:pt x="686877" y="1030287"/>
                </a:cubicBezTo>
                <a:cubicBezTo>
                  <a:pt x="686877" y="1030287"/>
                  <a:pt x="686877" y="1030287"/>
                  <a:pt x="690581" y="1037907"/>
                </a:cubicBezTo>
                <a:cubicBezTo>
                  <a:pt x="690581" y="1037907"/>
                  <a:pt x="690581" y="1037907"/>
                  <a:pt x="683172" y="1037907"/>
                </a:cubicBezTo>
                <a:cubicBezTo>
                  <a:pt x="683172" y="1037907"/>
                  <a:pt x="683172" y="1037907"/>
                  <a:pt x="675764" y="1045527"/>
                </a:cubicBezTo>
                <a:cubicBezTo>
                  <a:pt x="675764" y="1041717"/>
                  <a:pt x="672060" y="1041717"/>
                  <a:pt x="664652" y="1041717"/>
                </a:cubicBezTo>
                <a:cubicBezTo>
                  <a:pt x="664652" y="1041717"/>
                  <a:pt x="664652" y="1041717"/>
                  <a:pt x="672060" y="1049337"/>
                </a:cubicBezTo>
                <a:cubicBezTo>
                  <a:pt x="668356" y="1049337"/>
                  <a:pt x="657244" y="1041717"/>
                  <a:pt x="657244" y="1037907"/>
                </a:cubicBezTo>
                <a:cubicBezTo>
                  <a:pt x="657244" y="1037907"/>
                  <a:pt x="657244" y="1037907"/>
                  <a:pt x="653540" y="1045527"/>
                </a:cubicBezTo>
                <a:cubicBezTo>
                  <a:pt x="646131" y="1045527"/>
                  <a:pt x="649835" y="1041717"/>
                  <a:pt x="649835" y="1037907"/>
                </a:cubicBezTo>
                <a:cubicBezTo>
                  <a:pt x="649835" y="1037907"/>
                  <a:pt x="649835" y="1037907"/>
                  <a:pt x="653540" y="1041717"/>
                </a:cubicBezTo>
                <a:cubicBezTo>
                  <a:pt x="657244" y="1037907"/>
                  <a:pt x="657244" y="1034097"/>
                  <a:pt x="657244" y="1030287"/>
                </a:cubicBezTo>
                <a:close/>
                <a:moveTo>
                  <a:pt x="2572395" y="1030264"/>
                </a:moveTo>
                <a:lnTo>
                  <a:pt x="2569568" y="1031460"/>
                </a:lnTo>
                <a:lnTo>
                  <a:pt x="2570125" y="1030671"/>
                </a:lnTo>
                <a:cubicBezTo>
                  <a:pt x="2572919" y="1029740"/>
                  <a:pt x="2573384" y="1029740"/>
                  <a:pt x="2572395" y="1030264"/>
                </a:cubicBezTo>
                <a:close/>
                <a:moveTo>
                  <a:pt x="1540676" y="1029039"/>
                </a:moveTo>
                <a:lnTo>
                  <a:pt x="1543467" y="1034607"/>
                </a:lnTo>
                <a:cubicBezTo>
                  <a:pt x="1543467" y="1034607"/>
                  <a:pt x="1543467" y="1034607"/>
                  <a:pt x="1532303" y="1034607"/>
                </a:cubicBezTo>
                <a:cubicBezTo>
                  <a:pt x="1532303" y="1034607"/>
                  <a:pt x="1532303" y="1034607"/>
                  <a:pt x="1533697" y="1033679"/>
                </a:cubicBezTo>
                <a:close/>
                <a:moveTo>
                  <a:pt x="1773405" y="1028199"/>
                </a:moveTo>
                <a:lnTo>
                  <a:pt x="1772543" y="1029176"/>
                </a:lnTo>
                <a:lnTo>
                  <a:pt x="1772020" y="1031076"/>
                </a:lnTo>
                <a:lnTo>
                  <a:pt x="1770060" y="1030605"/>
                </a:lnTo>
                <a:close/>
                <a:moveTo>
                  <a:pt x="1543467" y="1027183"/>
                </a:moveTo>
                <a:lnTo>
                  <a:pt x="1540676" y="1029039"/>
                </a:lnTo>
                <a:lnTo>
                  <a:pt x="1539851" y="1027395"/>
                </a:lnTo>
                <a:close/>
                <a:moveTo>
                  <a:pt x="1644651" y="1027112"/>
                </a:moveTo>
                <a:cubicBezTo>
                  <a:pt x="1648222" y="1030287"/>
                  <a:pt x="1658940" y="1027112"/>
                  <a:pt x="1655364" y="1030287"/>
                </a:cubicBezTo>
                <a:cubicBezTo>
                  <a:pt x="1651792" y="1030287"/>
                  <a:pt x="1644651" y="1030287"/>
                  <a:pt x="1644651" y="1027112"/>
                </a:cubicBezTo>
                <a:close/>
                <a:moveTo>
                  <a:pt x="583425" y="1027112"/>
                </a:moveTo>
                <a:cubicBezTo>
                  <a:pt x="583425" y="1027112"/>
                  <a:pt x="583425" y="1027112"/>
                  <a:pt x="595331" y="1030287"/>
                </a:cubicBezTo>
                <a:cubicBezTo>
                  <a:pt x="595331" y="1030287"/>
                  <a:pt x="595331" y="1030287"/>
                  <a:pt x="595331" y="1033462"/>
                </a:cubicBezTo>
                <a:cubicBezTo>
                  <a:pt x="591363" y="1030287"/>
                  <a:pt x="579457" y="1033462"/>
                  <a:pt x="583425" y="1027112"/>
                </a:cubicBezTo>
                <a:close/>
                <a:moveTo>
                  <a:pt x="1142651" y="1022642"/>
                </a:moveTo>
                <a:cubicBezTo>
                  <a:pt x="1144995" y="1021804"/>
                  <a:pt x="1150353" y="1028502"/>
                  <a:pt x="1155711" y="1023144"/>
                </a:cubicBezTo>
                <a:cubicBezTo>
                  <a:pt x="1152139" y="1023144"/>
                  <a:pt x="1148567" y="1030288"/>
                  <a:pt x="1141423" y="1026716"/>
                </a:cubicBezTo>
                <a:cubicBezTo>
                  <a:pt x="1141423" y="1024037"/>
                  <a:pt x="1141869" y="1022921"/>
                  <a:pt x="1142651" y="1022642"/>
                </a:cubicBezTo>
                <a:close/>
                <a:moveTo>
                  <a:pt x="2279648" y="1022350"/>
                </a:moveTo>
                <a:lnTo>
                  <a:pt x="2273298" y="1027112"/>
                </a:lnTo>
                <a:lnTo>
                  <a:pt x="2262185" y="1027112"/>
                </a:lnTo>
                <a:close/>
                <a:moveTo>
                  <a:pt x="1669997" y="1019759"/>
                </a:moveTo>
                <a:cubicBezTo>
                  <a:pt x="1669997" y="1019759"/>
                  <a:pt x="1668138" y="1020687"/>
                  <a:pt x="1665810" y="1021151"/>
                </a:cubicBezTo>
                <a:lnTo>
                  <a:pt x="1661111" y="1020213"/>
                </a:lnTo>
                <a:close/>
                <a:moveTo>
                  <a:pt x="989026" y="1019571"/>
                </a:moveTo>
                <a:lnTo>
                  <a:pt x="995923" y="1020240"/>
                </a:lnTo>
                <a:lnTo>
                  <a:pt x="992731" y="1023342"/>
                </a:lnTo>
                <a:cubicBezTo>
                  <a:pt x="989026" y="1019571"/>
                  <a:pt x="989026" y="1019571"/>
                  <a:pt x="989026" y="1019571"/>
                </a:cubicBezTo>
                <a:close/>
                <a:moveTo>
                  <a:pt x="527701" y="1019492"/>
                </a:moveTo>
                <a:cubicBezTo>
                  <a:pt x="527701" y="1019492"/>
                  <a:pt x="527701" y="1019492"/>
                  <a:pt x="523891" y="1026477"/>
                </a:cubicBezTo>
                <a:cubicBezTo>
                  <a:pt x="531511" y="1022985"/>
                  <a:pt x="542940" y="1026477"/>
                  <a:pt x="542940" y="1029970"/>
                </a:cubicBezTo>
                <a:cubicBezTo>
                  <a:pt x="531511" y="1033462"/>
                  <a:pt x="523891" y="1026477"/>
                  <a:pt x="512460" y="1033462"/>
                </a:cubicBezTo>
                <a:lnTo>
                  <a:pt x="504841" y="1022985"/>
                </a:lnTo>
                <a:cubicBezTo>
                  <a:pt x="512460" y="1016000"/>
                  <a:pt x="516270" y="1026477"/>
                  <a:pt x="527701" y="1019492"/>
                </a:cubicBezTo>
                <a:close/>
                <a:moveTo>
                  <a:pt x="1785938" y="1019175"/>
                </a:moveTo>
                <a:cubicBezTo>
                  <a:pt x="1781967" y="1019175"/>
                  <a:pt x="1779982" y="1022032"/>
                  <a:pt x="1777998" y="1024890"/>
                </a:cubicBezTo>
                <a:lnTo>
                  <a:pt x="1773405" y="1028199"/>
                </a:lnTo>
                <a:lnTo>
                  <a:pt x="1777998" y="1022985"/>
                </a:lnTo>
                <a:cubicBezTo>
                  <a:pt x="1777998" y="1022985"/>
                  <a:pt x="1774029" y="1022985"/>
                  <a:pt x="1770060" y="1022985"/>
                </a:cubicBezTo>
                <a:cubicBezTo>
                  <a:pt x="1770060" y="1022985"/>
                  <a:pt x="1770060" y="1022985"/>
                  <a:pt x="1785938" y="1019175"/>
                </a:cubicBezTo>
                <a:close/>
                <a:moveTo>
                  <a:pt x="564880" y="1019175"/>
                </a:moveTo>
                <a:cubicBezTo>
                  <a:pt x="564880" y="1019175"/>
                  <a:pt x="564880" y="1019175"/>
                  <a:pt x="568632" y="1026795"/>
                </a:cubicBezTo>
                <a:cubicBezTo>
                  <a:pt x="572384" y="1022985"/>
                  <a:pt x="564880" y="1019175"/>
                  <a:pt x="576137" y="1019175"/>
                </a:cubicBezTo>
                <a:cubicBezTo>
                  <a:pt x="581765" y="1021080"/>
                  <a:pt x="578951" y="1024890"/>
                  <a:pt x="577075" y="1028700"/>
                </a:cubicBezTo>
                <a:lnTo>
                  <a:pt x="576195" y="1033835"/>
                </a:lnTo>
                <a:lnTo>
                  <a:pt x="569101" y="1029653"/>
                </a:lnTo>
                <a:cubicBezTo>
                  <a:pt x="566756" y="1025842"/>
                  <a:pt x="564880" y="1022985"/>
                  <a:pt x="557376" y="1026795"/>
                </a:cubicBezTo>
                <a:cubicBezTo>
                  <a:pt x="557376" y="1022985"/>
                  <a:pt x="549867" y="1026795"/>
                  <a:pt x="546115" y="1026795"/>
                </a:cubicBezTo>
                <a:cubicBezTo>
                  <a:pt x="553620" y="1026795"/>
                  <a:pt x="557376" y="1019175"/>
                  <a:pt x="564880" y="1019175"/>
                </a:cubicBezTo>
                <a:close/>
                <a:moveTo>
                  <a:pt x="750588" y="1015206"/>
                </a:moveTo>
                <a:cubicBezTo>
                  <a:pt x="750588" y="1023143"/>
                  <a:pt x="758208" y="1011237"/>
                  <a:pt x="762018" y="1019174"/>
                </a:cubicBezTo>
                <a:cubicBezTo>
                  <a:pt x="758208" y="1019174"/>
                  <a:pt x="746778" y="1027112"/>
                  <a:pt x="742968" y="1023143"/>
                </a:cubicBezTo>
                <a:cubicBezTo>
                  <a:pt x="742968" y="1019174"/>
                  <a:pt x="754398" y="1023143"/>
                  <a:pt x="750588" y="1015206"/>
                </a:cubicBezTo>
                <a:close/>
                <a:moveTo>
                  <a:pt x="955811" y="1015007"/>
                </a:moveTo>
                <a:cubicBezTo>
                  <a:pt x="952026" y="1022548"/>
                  <a:pt x="955811" y="1022548"/>
                  <a:pt x="963383" y="1018777"/>
                </a:cubicBezTo>
                <a:cubicBezTo>
                  <a:pt x="963383" y="1018777"/>
                  <a:pt x="963383" y="1015007"/>
                  <a:pt x="959597" y="1015007"/>
                </a:cubicBezTo>
                <a:cubicBezTo>
                  <a:pt x="970954" y="1011237"/>
                  <a:pt x="974739" y="1022548"/>
                  <a:pt x="970954" y="1030088"/>
                </a:cubicBezTo>
                <a:cubicBezTo>
                  <a:pt x="963383" y="1026318"/>
                  <a:pt x="952026" y="1033859"/>
                  <a:pt x="948240" y="1041399"/>
                </a:cubicBezTo>
                <a:cubicBezTo>
                  <a:pt x="948240" y="1030088"/>
                  <a:pt x="936884" y="1037629"/>
                  <a:pt x="929312" y="1037629"/>
                </a:cubicBezTo>
                <a:cubicBezTo>
                  <a:pt x="929312" y="1041399"/>
                  <a:pt x="936884" y="1037629"/>
                  <a:pt x="936884" y="1041399"/>
                </a:cubicBezTo>
                <a:lnTo>
                  <a:pt x="925527" y="1037629"/>
                </a:lnTo>
                <a:cubicBezTo>
                  <a:pt x="929312" y="1033859"/>
                  <a:pt x="944455" y="1022548"/>
                  <a:pt x="955811" y="1015007"/>
                </a:cubicBezTo>
                <a:close/>
                <a:moveTo>
                  <a:pt x="773131" y="1011237"/>
                </a:moveTo>
                <a:lnTo>
                  <a:pt x="773131" y="1027112"/>
                </a:lnTo>
                <a:lnTo>
                  <a:pt x="765193" y="1022349"/>
                </a:lnTo>
                <a:close/>
                <a:moveTo>
                  <a:pt x="587167" y="1011237"/>
                </a:moveTo>
                <a:cubicBezTo>
                  <a:pt x="587167" y="1014941"/>
                  <a:pt x="598733" y="1014941"/>
                  <a:pt x="602589" y="1011237"/>
                </a:cubicBezTo>
                <a:cubicBezTo>
                  <a:pt x="606444" y="1014941"/>
                  <a:pt x="594878" y="1022349"/>
                  <a:pt x="594878" y="1022349"/>
                </a:cubicBezTo>
                <a:cubicBezTo>
                  <a:pt x="579457" y="1022349"/>
                  <a:pt x="594878" y="1022349"/>
                  <a:pt x="587167" y="1011237"/>
                </a:cubicBezTo>
                <a:close/>
                <a:moveTo>
                  <a:pt x="1766885" y="1008515"/>
                </a:moveTo>
                <a:cubicBezTo>
                  <a:pt x="1759346" y="1012144"/>
                  <a:pt x="1744263" y="1015773"/>
                  <a:pt x="1751806" y="1023030"/>
                </a:cubicBezTo>
                <a:cubicBezTo>
                  <a:pt x="1759346" y="1019401"/>
                  <a:pt x="1751806" y="1019401"/>
                  <a:pt x="1759346" y="1015773"/>
                </a:cubicBezTo>
                <a:cubicBezTo>
                  <a:pt x="1759346" y="1015773"/>
                  <a:pt x="1759346" y="1015773"/>
                  <a:pt x="1759346" y="1026658"/>
                </a:cubicBezTo>
                <a:cubicBezTo>
                  <a:pt x="1751806" y="1026658"/>
                  <a:pt x="1748033" y="1030287"/>
                  <a:pt x="1744263" y="1030287"/>
                </a:cubicBezTo>
                <a:cubicBezTo>
                  <a:pt x="1748033" y="1030287"/>
                  <a:pt x="1751806" y="1030287"/>
                  <a:pt x="1751806" y="1026658"/>
                </a:cubicBezTo>
                <a:cubicBezTo>
                  <a:pt x="1751806" y="1019401"/>
                  <a:pt x="1736724" y="1019401"/>
                  <a:pt x="1736724" y="1023030"/>
                </a:cubicBezTo>
                <a:cubicBezTo>
                  <a:pt x="1740493" y="1015773"/>
                  <a:pt x="1759346" y="1004887"/>
                  <a:pt x="1766885" y="1008515"/>
                </a:cubicBezTo>
                <a:close/>
                <a:moveTo>
                  <a:pt x="3009898" y="1008062"/>
                </a:moveTo>
                <a:cubicBezTo>
                  <a:pt x="3009898" y="1008062"/>
                  <a:pt x="3009898" y="1008062"/>
                  <a:pt x="3009898" y="1019174"/>
                </a:cubicBezTo>
                <a:cubicBezTo>
                  <a:pt x="3009898" y="1019174"/>
                  <a:pt x="3009898" y="1019174"/>
                  <a:pt x="3006194" y="1015470"/>
                </a:cubicBezTo>
                <a:cubicBezTo>
                  <a:pt x="3006194" y="1015470"/>
                  <a:pt x="3002489" y="1015470"/>
                  <a:pt x="2998785" y="1015470"/>
                </a:cubicBezTo>
                <a:cubicBezTo>
                  <a:pt x="2998785" y="1015470"/>
                  <a:pt x="2998785" y="1015470"/>
                  <a:pt x="3009898" y="1008062"/>
                </a:cubicBezTo>
                <a:close/>
                <a:moveTo>
                  <a:pt x="3076572" y="1004887"/>
                </a:moveTo>
                <a:cubicBezTo>
                  <a:pt x="3076572" y="1004887"/>
                  <a:pt x="3076572" y="1004887"/>
                  <a:pt x="3090860" y="1008062"/>
                </a:cubicBezTo>
                <a:cubicBezTo>
                  <a:pt x="3083716" y="1008062"/>
                  <a:pt x="3083716" y="1011237"/>
                  <a:pt x="3076572" y="1011237"/>
                </a:cubicBezTo>
                <a:cubicBezTo>
                  <a:pt x="3080144" y="1008062"/>
                  <a:pt x="3080144" y="1004887"/>
                  <a:pt x="3076572" y="1004887"/>
                </a:cubicBezTo>
                <a:close/>
                <a:moveTo>
                  <a:pt x="1194518" y="1003366"/>
                </a:moveTo>
                <a:cubicBezTo>
                  <a:pt x="1202937" y="1003829"/>
                  <a:pt x="1210421" y="1005681"/>
                  <a:pt x="1216034" y="1007533"/>
                </a:cubicBezTo>
                <a:cubicBezTo>
                  <a:pt x="1212292" y="1007533"/>
                  <a:pt x="1204808" y="1007533"/>
                  <a:pt x="1201066" y="1007533"/>
                </a:cubicBezTo>
                <a:cubicBezTo>
                  <a:pt x="1201066" y="1007533"/>
                  <a:pt x="1201066" y="1007533"/>
                  <a:pt x="1208550" y="1014942"/>
                </a:cubicBezTo>
                <a:cubicBezTo>
                  <a:pt x="1189840" y="1018646"/>
                  <a:pt x="1178614" y="1022350"/>
                  <a:pt x="1163648" y="1018646"/>
                </a:cubicBezTo>
                <a:cubicBezTo>
                  <a:pt x="1167390" y="1014942"/>
                  <a:pt x="1163648" y="1014942"/>
                  <a:pt x="1171132" y="1011237"/>
                </a:cubicBezTo>
                <a:lnTo>
                  <a:pt x="1167390" y="1007533"/>
                </a:lnTo>
                <a:cubicBezTo>
                  <a:pt x="1176743" y="1003829"/>
                  <a:pt x="1186098" y="1002903"/>
                  <a:pt x="1194518" y="1003366"/>
                </a:cubicBezTo>
                <a:close/>
                <a:moveTo>
                  <a:pt x="527066" y="1000125"/>
                </a:moveTo>
                <a:cubicBezTo>
                  <a:pt x="531035" y="1004093"/>
                  <a:pt x="538971" y="1004093"/>
                  <a:pt x="542940" y="1000125"/>
                </a:cubicBezTo>
                <a:lnTo>
                  <a:pt x="527066" y="1008062"/>
                </a:lnTo>
                <a:cubicBezTo>
                  <a:pt x="527066" y="1008062"/>
                  <a:pt x="527066" y="1008062"/>
                  <a:pt x="527066" y="1000125"/>
                </a:cubicBezTo>
                <a:close/>
                <a:moveTo>
                  <a:pt x="1527128" y="999169"/>
                </a:moveTo>
                <a:cubicBezTo>
                  <a:pt x="1531139" y="1000039"/>
                  <a:pt x="1530440" y="1007695"/>
                  <a:pt x="1536025" y="1004911"/>
                </a:cubicBezTo>
                <a:cubicBezTo>
                  <a:pt x="1532303" y="1012335"/>
                  <a:pt x="1532303" y="1012335"/>
                  <a:pt x="1524860" y="1019759"/>
                </a:cubicBezTo>
                <a:cubicBezTo>
                  <a:pt x="1530440" y="1019759"/>
                  <a:pt x="1535096" y="1021615"/>
                  <a:pt x="1538352" y="1024399"/>
                </a:cubicBezTo>
                <a:lnTo>
                  <a:pt x="1539851" y="1027395"/>
                </a:lnTo>
                <a:lnTo>
                  <a:pt x="1535560" y="1027647"/>
                </a:lnTo>
                <a:cubicBezTo>
                  <a:pt x="1532303" y="1029039"/>
                  <a:pt x="1528581" y="1030895"/>
                  <a:pt x="1524860" y="1030895"/>
                </a:cubicBezTo>
                <a:cubicBezTo>
                  <a:pt x="1524860" y="1030895"/>
                  <a:pt x="1524860" y="1030895"/>
                  <a:pt x="1528581" y="1023471"/>
                </a:cubicBezTo>
                <a:cubicBezTo>
                  <a:pt x="1509974" y="1019759"/>
                  <a:pt x="1502531" y="1023471"/>
                  <a:pt x="1487646" y="1030895"/>
                </a:cubicBezTo>
                <a:cubicBezTo>
                  <a:pt x="1487646" y="1034607"/>
                  <a:pt x="1487646" y="1034607"/>
                  <a:pt x="1487646" y="1038319"/>
                </a:cubicBezTo>
                <a:cubicBezTo>
                  <a:pt x="1487646" y="1038319"/>
                  <a:pt x="1487646" y="1038319"/>
                  <a:pt x="1509974" y="1030895"/>
                </a:cubicBezTo>
                <a:cubicBezTo>
                  <a:pt x="1506253" y="1038319"/>
                  <a:pt x="1491367" y="1042031"/>
                  <a:pt x="1476482" y="1042031"/>
                </a:cubicBezTo>
                <a:cubicBezTo>
                  <a:pt x="1480203" y="1045743"/>
                  <a:pt x="1483925" y="1045743"/>
                  <a:pt x="1491367" y="1049454"/>
                </a:cubicBezTo>
                <a:cubicBezTo>
                  <a:pt x="1487646" y="1045743"/>
                  <a:pt x="1487646" y="1056878"/>
                  <a:pt x="1480203" y="1064302"/>
                </a:cubicBezTo>
                <a:cubicBezTo>
                  <a:pt x="1476482" y="1064302"/>
                  <a:pt x="1472760" y="1064302"/>
                  <a:pt x="1472760" y="1060590"/>
                </a:cubicBezTo>
                <a:cubicBezTo>
                  <a:pt x="1472760" y="1060590"/>
                  <a:pt x="1472760" y="1060590"/>
                  <a:pt x="1469039" y="1071726"/>
                </a:cubicBezTo>
                <a:cubicBezTo>
                  <a:pt x="1469039" y="1071726"/>
                  <a:pt x="1469039" y="1071726"/>
                  <a:pt x="1465317" y="1068014"/>
                </a:cubicBezTo>
                <a:cubicBezTo>
                  <a:pt x="1446707" y="1079150"/>
                  <a:pt x="1442989" y="1064302"/>
                  <a:pt x="1428100" y="1082862"/>
                </a:cubicBezTo>
                <a:cubicBezTo>
                  <a:pt x="1435542" y="1053166"/>
                  <a:pt x="1405771" y="1090286"/>
                  <a:pt x="1394610" y="1082862"/>
                </a:cubicBezTo>
                <a:cubicBezTo>
                  <a:pt x="1402050" y="1079150"/>
                  <a:pt x="1390885" y="1075438"/>
                  <a:pt x="1390885" y="1075438"/>
                </a:cubicBezTo>
                <a:cubicBezTo>
                  <a:pt x="1379721" y="1082862"/>
                  <a:pt x="1394610" y="1086574"/>
                  <a:pt x="1383443" y="1090286"/>
                </a:cubicBezTo>
                <a:cubicBezTo>
                  <a:pt x="1372278" y="1093998"/>
                  <a:pt x="1357391" y="1101422"/>
                  <a:pt x="1349949" y="1108846"/>
                </a:cubicBezTo>
                <a:cubicBezTo>
                  <a:pt x="1353671" y="1112558"/>
                  <a:pt x="1349949" y="1119982"/>
                  <a:pt x="1361113" y="1119982"/>
                </a:cubicBezTo>
                <a:cubicBezTo>
                  <a:pt x="1364836" y="1116270"/>
                  <a:pt x="1361113" y="1116270"/>
                  <a:pt x="1357391" y="1112558"/>
                </a:cubicBezTo>
                <a:cubicBezTo>
                  <a:pt x="1375999" y="1105134"/>
                  <a:pt x="1387163" y="1127406"/>
                  <a:pt x="1405771" y="1112558"/>
                </a:cubicBezTo>
                <a:cubicBezTo>
                  <a:pt x="1435542" y="1093998"/>
                  <a:pt x="1472760" y="1093998"/>
                  <a:pt x="1498810" y="1086574"/>
                </a:cubicBezTo>
                <a:cubicBezTo>
                  <a:pt x="1502531" y="1093998"/>
                  <a:pt x="1521139" y="1082862"/>
                  <a:pt x="1517417" y="1090286"/>
                </a:cubicBezTo>
                <a:cubicBezTo>
                  <a:pt x="1517417" y="1090286"/>
                  <a:pt x="1517417" y="1090286"/>
                  <a:pt x="1521139" y="1082862"/>
                </a:cubicBezTo>
                <a:cubicBezTo>
                  <a:pt x="1521139" y="1082862"/>
                  <a:pt x="1517417" y="1079150"/>
                  <a:pt x="1513696" y="1082862"/>
                </a:cubicBezTo>
                <a:cubicBezTo>
                  <a:pt x="1517417" y="1064302"/>
                  <a:pt x="1528581" y="1075438"/>
                  <a:pt x="1532303" y="1056878"/>
                </a:cubicBezTo>
                <a:cubicBezTo>
                  <a:pt x="1532303" y="1056878"/>
                  <a:pt x="1532303" y="1056878"/>
                  <a:pt x="1536025" y="1068014"/>
                </a:cubicBezTo>
                <a:cubicBezTo>
                  <a:pt x="1536025" y="1068014"/>
                  <a:pt x="1536025" y="1068014"/>
                  <a:pt x="1554632" y="1060590"/>
                </a:cubicBezTo>
                <a:cubicBezTo>
                  <a:pt x="1554632" y="1060590"/>
                  <a:pt x="1554632" y="1060590"/>
                  <a:pt x="1539746" y="1053166"/>
                </a:cubicBezTo>
                <a:cubicBezTo>
                  <a:pt x="1558353" y="1045743"/>
                  <a:pt x="1565797" y="1027183"/>
                  <a:pt x="1588124" y="1023471"/>
                </a:cubicBezTo>
                <a:cubicBezTo>
                  <a:pt x="1584403" y="1019759"/>
                  <a:pt x="1584403" y="1019759"/>
                  <a:pt x="1580682" y="1016047"/>
                </a:cubicBezTo>
                <a:cubicBezTo>
                  <a:pt x="1580682" y="1016047"/>
                  <a:pt x="1580682" y="1016047"/>
                  <a:pt x="1595567" y="1016047"/>
                </a:cubicBezTo>
                <a:cubicBezTo>
                  <a:pt x="1595567" y="1016047"/>
                  <a:pt x="1595567" y="1016047"/>
                  <a:pt x="1591846" y="1019759"/>
                </a:cubicBezTo>
                <a:cubicBezTo>
                  <a:pt x="1614174" y="1019759"/>
                  <a:pt x="1640225" y="997487"/>
                  <a:pt x="1655110" y="1004911"/>
                </a:cubicBezTo>
                <a:cubicBezTo>
                  <a:pt x="1655110" y="1004911"/>
                  <a:pt x="1655110" y="1004911"/>
                  <a:pt x="1651390" y="1016047"/>
                </a:cubicBezTo>
                <a:cubicBezTo>
                  <a:pt x="1651390" y="1016047"/>
                  <a:pt x="1651390" y="1016047"/>
                  <a:pt x="1662553" y="1012335"/>
                </a:cubicBezTo>
                <a:cubicBezTo>
                  <a:pt x="1662553" y="1012335"/>
                  <a:pt x="1662553" y="1012335"/>
                  <a:pt x="1662553" y="1008623"/>
                </a:cubicBezTo>
                <a:cubicBezTo>
                  <a:pt x="1666275" y="1004911"/>
                  <a:pt x="1673718" y="1008623"/>
                  <a:pt x="1681162" y="1004911"/>
                </a:cubicBezTo>
                <a:cubicBezTo>
                  <a:pt x="1662553" y="1008623"/>
                  <a:pt x="1677439" y="1016047"/>
                  <a:pt x="1658833" y="1019759"/>
                </a:cubicBezTo>
                <a:lnTo>
                  <a:pt x="1661111" y="1020213"/>
                </a:lnTo>
                <a:lnTo>
                  <a:pt x="1651854" y="1020687"/>
                </a:lnTo>
                <a:cubicBezTo>
                  <a:pt x="1645809" y="1020687"/>
                  <a:pt x="1640225" y="1019759"/>
                  <a:pt x="1636503" y="1016047"/>
                </a:cubicBezTo>
                <a:cubicBezTo>
                  <a:pt x="1621618" y="1027183"/>
                  <a:pt x="1640225" y="1019759"/>
                  <a:pt x="1636503" y="1027183"/>
                </a:cubicBezTo>
                <a:cubicBezTo>
                  <a:pt x="1619760" y="1029967"/>
                  <a:pt x="1623945" y="1036927"/>
                  <a:pt x="1617666" y="1041799"/>
                </a:cubicBezTo>
                <a:lnTo>
                  <a:pt x="1608897" y="1044962"/>
                </a:lnTo>
                <a:lnTo>
                  <a:pt x="1607197" y="1044815"/>
                </a:lnTo>
                <a:cubicBezTo>
                  <a:pt x="1603945" y="1044815"/>
                  <a:pt x="1601152" y="1045743"/>
                  <a:pt x="1599289" y="1049454"/>
                </a:cubicBezTo>
                <a:cubicBezTo>
                  <a:pt x="1599289" y="1049454"/>
                  <a:pt x="1599289" y="1049454"/>
                  <a:pt x="1591846" y="1042031"/>
                </a:cubicBezTo>
                <a:cubicBezTo>
                  <a:pt x="1584403" y="1038319"/>
                  <a:pt x="1576960" y="1045743"/>
                  <a:pt x="1565797" y="1053166"/>
                </a:cubicBezTo>
                <a:cubicBezTo>
                  <a:pt x="1565797" y="1053166"/>
                  <a:pt x="1565797" y="1053166"/>
                  <a:pt x="1569517" y="1064302"/>
                </a:cubicBezTo>
                <a:cubicBezTo>
                  <a:pt x="1584403" y="1056878"/>
                  <a:pt x="1565797" y="1053166"/>
                  <a:pt x="1576960" y="1049454"/>
                </a:cubicBezTo>
                <a:cubicBezTo>
                  <a:pt x="1580682" y="1049454"/>
                  <a:pt x="1569517" y="1064302"/>
                  <a:pt x="1580682" y="1064302"/>
                </a:cubicBezTo>
                <a:cubicBezTo>
                  <a:pt x="1588124" y="1060590"/>
                  <a:pt x="1584403" y="1053166"/>
                  <a:pt x="1591846" y="1056878"/>
                </a:cubicBezTo>
                <a:cubicBezTo>
                  <a:pt x="1591846" y="1056878"/>
                  <a:pt x="1591846" y="1056878"/>
                  <a:pt x="1591846" y="1060590"/>
                </a:cubicBezTo>
                <a:cubicBezTo>
                  <a:pt x="1580682" y="1079150"/>
                  <a:pt x="1606731" y="1053166"/>
                  <a:pt x="1614174" y="1060590"/>
                </a:cubicBezTo>
                <a:lnTo>
                  <a:pt x="1612425" y="1057533"/>
                </a:lnTo>
                <a:lnTo>
                  <a:pt x="1620224" y="1060126"/>
                </a:lnTo>
                <a:cubicBezTo>
                  <a:pt x="1622552" y="1061518"/>
                  <a:pt x="1623481" y="1062446"/>
                  <a:pt x="1621618" y="1060590"/>
                </a:cubicBezTo>
                <a:cubicBezTo>
                  <a:pt x="1591846" y="1060590"/>
                  <a:pt x="1595567" y="1090286"/>
                  <a:pt x="1565797" y="1090286"/>
                </a:cubicBezTo>
                <a:cubicBezTo>
                  <a:pt x="1569517" y="1079150"/>
                  <a:pt x="1550910" y="1093998"/>
                  <a:pt x="1547189" y="1090286"/>
                </a:cubicBezTo>
                <a:cubicBezTo>
                  <a:pt x="1550910" y="1086574"/>
                  <a:pt x="1554632" y="1082862"/>
                  <a:pt x="1558353" y="1075438"/>
                </a:cubicBezTo>
                <a:cubicBezTo>
                  <a:pt x="1543467" y="1075438"/>
                  <a:pt x="1536025" y="1079150"/>
                  <a:pt x="1521139" y="1090286"/>
                </a:cubicBezTo>
                <a:cubicBezTo>
                  <a:pt x="1521139" y="1090286"/>
                  <a:pt x="1521139" y="1090286"/>
                  <a:pt x="1524860" y="1093998"/>
                </a:cubicBezTo>
                <a:cubicBezTo>
                  <a:pt x="1532303" y="1097710"/>
                  <a:pt x="1536025" y="1079150"/>
                  <a:pt x="1539746" y="1090286"/>
                </a:cubicBezTo>
                <a:cubicBezTo>
                  <a:pt x="1536025" y="1101422"/>
                  <a:pt x="1517417" y="1090286"/>
                  <a:pt x="1517417" y="1101422"/>
                </a:cubicBezTo>
                <a:cubicBezTo>
                  <a:pt x="1517417" y="1101422"/>
                  <a:pt x="1517417" y="1101422"/>
                  <a:pt x="1521139" y="1093998"/>
                </a:cubicBezTo>
                <a:cubicBezTo>
                  <a:pt x="1509974" y="1090286"/>
                  <a:pt x="1498810" y="1101422"/>
                  <a:pt x="1491367" y="1105134"/>
                </a:cubicBezTo>
                <a:lnTo>
                  <a:pt x="1492984" y="1106377"/>
                </a:lnTo>
                <a:lnTo>
                  <a:pt x="1489970" y="1105598"/>
                </a:lnTo>
                <a:cubicBezTo>
                  <a:pt x="1485783" y="1104206"/>
                  <a:pt x="1482061" y="1103278"/>
                  <a:pt x="1480203" y="1105134"/>
                </a:cubicBezTo>
                <a:cubicBezTo>
                  <a:pt x="1480203" y="1108846"/>
                  <a:pt x="1483925" y="1108846"/>
                  <a:pt x="1483925" y="1108846"/>
                </a:cubicBezTo>
                <a:cubicBezTo>
                  <a:pt x="1483925" y="1108846"/>
                  <a:pt x="1483925" y="1108846"/>
                  <a:pt x="1472760" y="1112558"/>
                </a:cubicBezTo>
                <a:cubicBezTo>
                  <a:pt x="1472760" y="1112558"/>
                  <a:pt x="1472760" y="1112558"/>
                  <a:pt x="1472760" y="1116270"/>
                </a:cubicBezTo>
                <a:cubicBezTo>
                  <a:pt x="1472760" y="1116270"/>
                  <a:pt x="1472760" y="1116270"/>
                  <a:pt x="1461596" y="1112558"/>
                </a:cubicBezTo>
                <a:cubicBezTo>
                  <a:pt x="1461596" y="1112558"/>
                  <a:pt x="1461596" y="1112558"/>
                  <a:pt x="1461596" y="1116270"/>
                </a:cubicBezTo>
                <a:cubicBezTo>
                  <a:pt x="1454153" y="1116270"/>
                  <a:pt x="1461596" y="1101422"/>
                  <a:pt x="1446707" y="1108846"/>
                </a:cubicBezTo>
                <a:cubicBezTo>
                  <a:pt x="1442989" y="1116270"/>
                  <a:pt x="1416935" y="1123694"/>
                  <a:pt x="1409492" y="1131118"/>
                </a:cubicBezTo>
                <a:cubicBezTo>
                  <a:pt x="1409492" y="1131118"/>
                  <a:pt x="1409492" y="1131118"/>
                  <a:pt x="1405771" y="1127406"/>
                </a:cubicBezTo>
                <a:cubicBezTo>
                  <a:pt x="1398328" y="1134829"/>
                  <a:pt x="1379721" y="1127406"/>
                  <a:pt x="1372278" y="1119982"/>
                </a:cubicBezTo>
                <a:cubicBezTo>
                  <a:pt x="1357391" y="1123694"/>
                  <a:pt x="1346226" y="1138541"/>
                  <a:pt x="1338790" y="1134829"/>
                </a:cubicBezTo>
                <a:cubicBezTo>
                  <a:pt x="1338790" y="1134829"/>
                  <a:pt x="1338790" y="1134829"/>
                  <a:pt x="1349949" y="1127406"/>
                </a:cubicBezTo>
                <a:cubicBezTo>
                  <a:pt x="1346226" y="1127406"/>
                  <a:pt x="1338790" y="1127406"/>
                  <a:pt x="1338790" y="1123694"/>
                </a:cubicBezTo>
                <a:cubicBezTo>
                  <a:pt x="1349949" y="1119982"/>
                  <a:pt x="1338790" y="1112558"/>
                  <a:pt x="1342511" y="1108846"/>
                </a:cubicBezTo>
                <a:cubicBezTo>
                  <a:pt x="1331347" y="1119982"/>
                  <a:pt x="1335068" y="1097710"/>
                  <a:pt x="1316461" y="1112558"/>
                </a:cubicBezTo>
                <a:cubicBezTo>
                  <a:pt x="1323904" y="1108846"/>
                  <a:pt x="1320182" y="1101422"/>
                  <a:pt x="1312739" y="1105134"/>
                </a:cubicBezTo>
                <a:cubicBezTo>
                  <a:pt x="1316461" y="1108846"/>
                  <a:pt x="1309018" y="1112558"/>
                  <a:pt x="1312739" y="1112558"/>
                </a:cubicBezTo>
                <a:cubicBezTo>
                  <a:pt x="1294132" y="1119982"/>
                  <a:pt x="1294132" y="1119982"/>
                  <a:pt x="1279247" y="1123694"/>
                </a:cubicBezTo>
                <a:cubicBezTo>
                  <a:pt x="1279247" y="1127406"/>
                  <a:pt x="1275525" y="1134829"/>
                  <a:pt x="1279247" y="1138541"/>
                </a:cubicBezTo>
                <a:cubicBezTo>
                  <a:pt x="1271804" y="1131118"/>
                  <a:pt x="1256918" y="1138541"/>
                  <a:pt x="1256918" y="1145965"/>
                </a:cubicBezTo>
                <a:cubicBezTo>
                  <a:pt x="1256918" y="1145965"/>
                  <a:pt x="1260639" y="1142253"/>
                  <a:pt x="1264361" y="1142253"/>
                </a:cubicBezTo>
                <a:cubicBezTo>
                  <a:pt x="1256918" y="1142253"/>
                  <a:pt x="1249475" y="1160813"/>
                  <a:pt x="1238311" y="1153389"/>
                </a:cubicBezTo>
                <a:cubicBezTo>
                  <a:pt x="1253196" y="1145965"/>
                  <a:pt x="1230868" y="1145965"/>
                  <a:pt x="1227146" y="1142253"/>
                </a:cubicBezTo>
                <a:cubicBezTo>
                  <a:pt x="1238311" y="1153389"/>
                  <a:pt x="1212260" y="1149677"/>
                  <a:pt x="1215982" y="1160813"/>
                </a:cubicBezTo>
                <a:cubicBezTo>
                  <a:pt x="1219704" y="1164525"/>
                  <a:pt x="1227146" y="1153389"/>
                  <a:pt x="1223425" y="1164525"/>
                </a:cubicBezTo>
                <a:cubicBezTo>
                  <a:pt x="1201096" y="1168237"/>
                  <a:pt x="1223425" y="1149677"/>
                  <a:pt x="1201096" y="1157101"/>
                </a:cubicBezTo>
                <a:cubicBezTo>
                  <a:pt x="1193653" y="1160813"/>
                  <a:pt x="1201096" y="1164525"/>
                  <a:pt x="1201096" y="1168237"/>
                </a:cubicBezTo>
                <a:cubicBezTo>
                  <a:pt x="1201096" y="1168237"/>
                  <a:pt x="1201096" y="1168237"/>
                  <a:pt x="1204818" y="1168237"/>
                </a:cubicBezTo>
                <a:cubicBezTo>
                  <a:pt x="1193653" y="1175661"/>
                  <a:pt x="1201096" y="1179373"/>
                  <a:pt x="1197375" y="1183085"/>
                </a:cubicBezTo>
                <a:cubicBezTo>
                  <a:pt x="1201096" y="1186797"/>
                  <a:pt x="1201096" y="1183085"/>
                  <a:pt x="1201096" y="1183085"/>
                </a:cubicBezTo>
                <a:cubicBezTo>
                  <a:pt x="1201096" y="1183085"/>
                  <a:pt x="1201096" y="1183085"/>
                  <a:pt x="1204818" y="1186797"/>
                </a:cubicBezTo>
                <a:cubicBezTo>
                  <a:pt x="1189932" y="1190509"/>
                  <a:pt x="1171326" y="1197933"/>
                  <a:pt x="1163883" y="1205357"/>
                </a:cubicBezTo>
                <a:cubicBezTo>
                  <a:pt x="1171326" y="1212781"/>
                  <a:pt x="1175047" y="1197933"/>
                  <a:pt x="1182489" y="1205357"/>
                </a:cubicBezTo>
                <a:cubicBezTo>
                  <a:pt x="1182489" y="1205357"/>
                  <a:pt x="1182489" y="1205357"/>
                  <a:pt x="1178767" y="1209069"/>
                </a:cubicBezTo>
                <a:cubicBezTo>
                  <a:pt x="1189932" y="1212781"/>
                  <a:pt x="1189932" y="1201645"/>
                  <a:pt x="1197375" y="1201645"/>
                </a:cubicBezTo>
                <a:cubicBezTo>
                  <a:pt x="1201096" y="1209069"/>
                  <a:pt x="1182489" y="1209069"/>
                  <a:pt x="1189932" y="1216492"/>
                </a:cubicBezTo>
                <a:cubicBezTo>
                  <a:pt x="1204818" y="1209069"/>
                  <a:pt x="1193653" y="1216492"/>
                  <a:pt x="1208539" y="1212781"/>
                </a:cubicBezTo>
                <a:cubicBezTo>
                  <a:pt x="1208539" y="1212781"/>
                  <a:pt x="1208539" y="1212781"/>
                  <a:pt x="1201096" y="1209069"/>
                </a:cubicBezTo>
                <a:cubicBezTo>
                  <a:pt x="1201096" y="1209069"/>
                  <a:pt x="1201096" y="1209069"/>
                  <a:pt x="1219704" y="1212781"/>
                </a:cubicBezTo>
                <a:cubicBezTo>
                  <a:pt x="1215982" y="1205357"/>
                  <a:pt x="1208539" y="1201645"/>
                  <a:pt x="1215982" y="1194221"/>
                </a:cubicBezTo>
                <a:cubicBezTo>
                  <a:pt x="1230868" y="1190509"/>
                  <a:pt x="1223425" y="1209069"/>
                  <a:pt x="1227146" y="1209069"/>
                </a:cubicBezTo>
                <a:cubicBezTo>
                  <a:pt x="1227146" y="1231340"/>
                  <a:pt x="1189932" y="1227628"/>
                  <a:pt x="1189932" y="1242476"/>
                </a:cubicBezTo>
                <a:cubicBezTo>
                  <a:pt x="1175047" y="1242476"/>
                  <a:pt x="1160161" y="1238764"/>
                  <a:pt x="1145275" y="1246188"/>
                </a:cubicBezTo>
                <a:cubicBezTo>
                  <a:pt x="1145275" y="1231340"/>
                  <a:pt x="1167604" y="1223916"/>
                  <a:pt x="1167604" y="1212781"/>
                </a:cubicBezTo>
                <a:cubicBezTo>
                  <a:pt x="1163883" y="1212781"/>
                  <a:pt x="1141554" y="1220204"/>
                  <a:pt x="1152718" y="1223916"/>
                </a:cubicBezTo>
                <a:cubicBezTo>
                  <a:pt x="1141554" y="1231340"/>
                  <a:pt x="1119224" y="1223916"/>
                  <a:pt x="1119224" y="1231340"/>
                </a:cubicBezTo>
                <a:cubicBezTo>
                  <a:pt x="1115503" y="1231340"/>
                  <a:pt x="1108060" y="1231340"/>
                  <a:pt x="1104338" y="1231340"/>
                </a:cubicBezTo>
                <a:cubicBezTo>
                  <a:pt x="1104338" y="1231340"/>
                  <a:pt x="1104338" y="1235052"/>
                  <a:pt x="1104338" y="1235052"/>
                </a:cubicBezTo>
                <a:cubicBezTo>
                  <a:pt x="1096895" y="1231340"/>
                  <a:pt x="1104338" y="1220204"/>
                  <a:pt x="1085732" y="1223916"/>
                </a:cubicBezTo>
                <a:cubicBezTo>
                  <a:pt x="1085732" y="1223916"/>
                  <a:pt x="1085732" y="1223916"/>
                  <a:pt x="1078290" y="1220204"/>
                </a:cubicBezTo>
                <a:cubicBezTo>
                  <a:pt x="1085732" y="1220204"/>
                  <a:pt x="1078290" y="1216492"/>
                  <a:pt x="1085732" y="1212781"/>
                </a:cubicBezTo>
                <a:cubicBezTo>
                  <a:pt x="1082012" y="1212781"/>
                  <a:pt x="1078290" y="1209069"/>
                  <a:pt x="1074569" y="1212781"/>
                </a:cubicBezTo>
                <a:cubicBezTo>
                  <a:pt x="1067126" y="1216492"/>
                  <a:pt x="1067126" y="1220204"/>
                  <a:pt x="1067126" y="1223916"/>
                </a:cubicBezTo>
                <a:cubicBezTo>
                  <a:pt x="1059683" y="1216492"/>
                  <a:pt x="1048518" y="1223916"/>
                  <a:pt x="1044796" y="1223916"/>
                </a:cubicBezTo>
                <a:cubicBezTo>
                  <a:pt x="1044796" y="1223916"/>
                  <a:pt x="1044796" y="1223916"/>
                  <a:pt x="1048518" y="1220204"/>
                </a:cubicBezTo>
                <a:cubicBezTo>
                  <a:pt x="1044796" y="1220204"/>
                  <a:pt x="1041075" y="1216492"/>
                  <a:pt x="1037354" y="1220204"/>
                </a:cubicBezTo>
                <a:cubicBezTo>
                  <a:pt x="1037354" y="1220204"/>
                  <a:pt x="1037354" y="1223916"/>
                  <a:pt x="1037354" y="1223916"/>
                </a:cubicBezTo>
                <a:cubicBezTo>
                  <a:pt x="1022467" y="1231340"/>
                  <a:pt x="1011303" y="1223916"/>
                  <a:pt x="1000138" y="1223916"/>
                </a:cubicBezTo>
                <a:cubicBezTo>
                  <a:pt x="1007581" y="1223916"/>
                  <a:pt x="1011303" y="1220204"/>
                  <a:pt x="1007581" y="1216492"/>
                </a:cubicBezTo>
                <a:cubicBezTo>
                  <a:pt x="1007581" y="1216492"/>
                  <a:pt x="1007581" y="1216492"/>
                  <a:pt x="1018746" y="1220204"/>
                </a:cubicBezTo>
                <a:cubicBezTo>
                  <a:pt x="1011303" y="1212781"/>
                  <a:pt x="1037354" y="1212781"/>
                  <a:pt x="1026189" y="1205357"/>
                </a:cubicBezTo>
                <a:cubicBezTo>
                  <a:pt x="1037354" y="1201645"/>
                  <a:pt x="1055961" y="1205357"/>
                  <a:pt x="1070847" y="1197933"/>
                </a:cubicBezTo>
                <a:cubicBezTo>
                  <a:pt x="1089452" y="1194221"/>
                  <a:pt x="1070847" y="1186797"/>
                  <a:pt x="1070847" y="1179373"/>
                </a:cubicBezTo>
                <a:cubicBezTo>
                  <a:pt x="1070847" y="1179373"/>
                  <a:pt x="1070847" y="1179373"/>
                  <a:pt x="1089452" y="1183085"/>
                </a:cubicBezTo>
                <a:cubicBezTo>
                  <a:pt x="1089452" y="1183085"/>
                  <a:pt x="1089452" y="1183085"/>
                  <a:pt x="1082012" y="1186797"/>
                </a:cubicBezTo>
                <a:cubicBezTo>
                  <a:pt x="1089452" y="1183085"/>
                  <a:pt x="1082012" y="1194221"/>
                  <a:pt x="1093174" y="1190509"/>
                </a:cubicBezTo>
                <a:cubicBezTo>
                  <a:pt x="1100617" y="1183085"/>
                  <a:pt x="1104338" y="1183085"/>
                  <a:pt x="1104338" y="1175661"/>
                </a:cubicBezTo>
                <a:cubicBezTo>
                  <a:pt x="1104338" y="1175661"/>
                  <a:pt x="1104338" y="1175661"/>
                  <a:pt x="1108060" y="1175661"/>
                </a:cubicBezTo>
                <a:cubicBezTo>
                  <a:pt x="1108060" y="1175661"/>
                  <a:pt x="1108060" y="1175661"/>
                  <a:pt x="1108060" y="1171949"/>
                </a:cubicBezTo>
                <a:cubicBezTo>
                  <a:pt x="1108060" y="1179373"/>
                  <a:pt x="1122946" y="1171949"/>
                  <a:pt x="1119224" y="1175661"/>
                </a:cubicBezTo>
                <a:cubicBezTo>
                  <a:pt x="1152718" y="1168237"/>
                  <a:pt x="1171326" y="1153389"/>
                  <a:pt x="1204818" y="1138541"/>
                </a:cubicBezTo>
                <a:cubicBezTo>
                  <a:pt x="1223425" y="1131118"/>
                  <a:pt x="1227146" y="1142253"/>
                  <a:pt x="1245754" y="1127406"/>
                </a:cubicBezTo>
                <a:lnTo>
                  <a:pt x="1245754" y="1123694"/>
                </a:lnTo>
                <a:cubicBezTo>
                  <a:pt x="1249475" y="1112558"/>
                  <a:pt x="1260639" y="1123694"/>
                  <a:pt x="1264361" y="1112558"/>
                </a:cubicBezTo>
                <a:cubicBezTo>
                  <a:pt x="1264361" y="1112558"/>
                  <a:pt x="1264361" y="1112558"/>
                  <a:pt x="1275525" y="1119982"/>
                </a:cubicBezTo>
                <a:cubicBezTo>
                  <a:pt x="1275525" y="1116270"/>
                  <a:pt x="1278316" y="1114414"/>
                  <a:pt x="1282503" y="1113022"/>
                </a:cubicBezTo>
                <a:lnTo>
                  <a:pt x="1296023" y="1109344"/>
                </a:lnTo>
                <a:lnTo>
                  <a:pt x="1301400" y="1110760"/>
                </a:lnTo>
                <a:cubicBezTo>
                  <a:pt x="1307855" y="1109542"/>
                  <a:pt x="1312739" y="1100494"/>
                  <a:pt x="1323904" y="1097710"/>
                </a:cubicBezTo>
                <a:cubicBezTo>
                  <a:pt x="1323904" y="1097710"/>
                  <a:pt x="1323904" y="1097710"/>
                  <a:pt x="1320182" y="1090286"/>
                </a:cubicBezTo>
                <a:cubicBezTo>
                  <a:pt x="1320182" y="1090286"/>
                  <a:pt x="1320182" y="1090286"/>
                  <a:pt x="1335068" y="1086574"/>
                </a:cubicBezTo>
                <a:cubicBezTo>
                  <a:pt x="1335068" y="1090286"/>
                  <a:pt x="1320182" y="1090286"/>
                  <a:pt x="1327625" y="1097710"/>
                </a:cubicBezTo>
                <a:cubicBezTo>
                  <a:pt x="1331347" y="1101422"/>
                  <a:pt x="1335068" y="1097710"/>
                  <a:pt x="1331347" y="1093998"/>
                </a:cubicBezTo>
                <a:cubicBezTo>
                  <a:pt x="1331347" y="1093998"/>
                  <a:pt x="1338790" y="1093998"/>
                  <a:pt x="1335068" y="1097710"/>
                </a:cubicBezTo>
                <a:cubicBezTo>
                  <a:pt x="1342511" y="1086574"/>
                  <a:pt x="1361113" y="1079150"/>
                  <a:pt x="1361113" y="1064302"/>
                </a:cubicBezTo>
                <a:cubicBezTo>
                  <a:pt x="1361113" y="1064302"/>
                  <a:pt x="1361113" y="1064302"/>
                  <a:pt x="1353671" y="1068014"/>
                </a:cubicBezTo>
                <a:cubicBezTo>
                  <a:pt x="1353671" y="1068014"/>
                  <a:pt x="1353671" y="1068014"/>
                  <a:pt x="1375999" y="1049454"/>
                </a:cubicBezTo>
                <a:cubicBezTo>
                  <a:pt x="1390885" y="1038319"/>
                  <a:pt x="1416935" y="1038319"/>
                  <a:pt x="1424378" y="1023471"/>
                </a:cubicBezTo>
                <a:cubicBezTo>
                  <a:pt x="1413218" y="1027183"/>
                  <a:pt x="1435542" y="1027183"/>
                  <a:pt x="1424378" y="1034607"/>
                </a:cubicBezTo>
                <a:cubicBezTo>
                  <a:pt x="1431821" y="1034607"/>
                  <a:pt x="1442989" y="1027183"/>
                  <a:pt x="1450432" y="1023471"/>
                </a:cubicBezTo>
                <a:cubicBezTo>
                  <a:pt x="1446707" y="1027183"/>
                  <a:pt x="1454153" y="1027183"/>
                  <a:pt x="1446707" y="1034607"/>
                </a:cubicBezTo>
                <a:cubicBezTo>
                  <a:pt x="1454153" y="1030895"/>
                  <a:pt x="1457874" y="1030895"/>
                  <a:pt x="1457874" y="1023471"/>
                </a:cubicBezTo>
                <a:cubicBezTo>
                  <a:pt x="1457874" y="1016047"/>
                  <a:pt x="1476482" y="1016047"/>
                  <a:pt x="1483925" y="1016047"/>
                </a:cubicBezTo>
                <a:cubicBezTo>
                  <a:pt x="1483925" y="1016047"/>
                  <a:pt x="1483925" y="1016047"/>
                  <a:pt x="1472760" y="1023471"/>
                </a:cubicBezTo>
                <a:cubicBezTo>
                  <a:pt x="1472760" y="1023471"/>
                  <a:pt x="1472760" y="1023471"/>
                  <a:pt x="1476482" y="1027183"/>
                </a:cubicBezTo>
                <a:cubicBezTo>
                  <a:pt x="1483925" y="1023471"/>
                  <a:pt x="1495089" y="1019759"/>
                  <a:pt x="1495089" y="1016047"/>
                </a:cubicBezTo>
                <a:cubicBezTo>
                  <a:pt x="1495089" y="1016047"/>
                  <a:pt x="1495089" y="1016047"/>
                  <a:pt x="1491367" y="1016047"/>
                </a:cubicBezTo>
                <a:cubicBezTo>
                  <a:pt x="1502531" y="1012335"/>
                  <a:pt x="1524860" y="1004911"/>
                  <a:pt x="1521139" y="1001199"/>
                </a:cubicBezTo>
                <a:cubicBezTo>
                  <a:pt x="1523931" y="999343"/>
                  <a:pt x="1525789" y="998879"/>
                  <a:pt x="1527128" y="999169"/>
                </a:cubicBezTo>
                <a:close/>
                <a:moveTo>
                  <a:pt x="907384" y="997403"/>
                </a:moveTo>
                <a:cubicBezTo>
                  <a:pt x="914944" y="1008289"/>
                  <a:pt x="933842" y="1001032"/>
                  <a:pt x="941402" y="1011918"/>
                </a:cubicBezTo>
                <a:cubicBezTo>
                  <a:pt x="930063" y="1011918"/>
                  <a:pt x="926283" y="1011918"/>
                  <a:pt x="918724" y="1019175"/>
                </a:cubicBezTo>
                <a:cubicBezTo>
                  <a:pt x="907384" y="1015546"/>
                  <a:pt x="911164" y="1033689"/>
                  <a:pt x="899825" y="1037318"/>
                </a:cubicBezTo>
                <a:cubicBezTo>
                  <a:pt x="899825" y="1037318"/>
                  <a:pt x="899825" y="1037318"/>
                  <a:pt x="884706" y="1033689"/>
                </a:cubicBezTo>
                <a:cubicBezTo>
                  <a:pt x="884706" y="1037318"/>
                  <a:pt x="884706" y="1037318"/>
                  <a:pt x="888486" y="1037318"/>
                </a:cubicBezTo>
                <a:cubicBezTo>
                  <a:pt x="888486" y="1037318"/>
                  <a:pt x="888486" y="1037318"/>
                  <a:pt x="862027" y="1044575"/>
                </a:cubicBezTo>
                <a:cubicBezTo>
                  <a:pt x="862027" y="1037318"/>
                  <a:pt x="869587" y="1022803"/>
                  <a:pt x="873367" y="1022803"/>
                </a:cubicBezTo>
                <a:cubicBezTo>
                  <a:pt x="869587" y="1022803"/>
                  <a:pt x="865807" y="1022803"/>
                  <a:pt x="862027" y="1022803"/>
                </a:cubicBezTo>
                <a:cubicBezTo>
                  <a:pt x="865807" y="1022803"/>
                  <a:pt x="869587" y="1019175"/>
                  <a:pt x="865807" y="1019175"/>
                </a:cubicBezTo>
                <a:cubicBezTo>
                  <a:pt x="873367" y="1026432"/>
                  <a:pt x="884706" y="1022803"/>
                  <a:pt x="892265" y="1026432"/>
                </a:cubicBezTo>
                <a:cubicBezTo>
                  <a:pt x="896045" y="1022803"/>
                  <a:pt x="888486" y="1022803"/>
                  <a:pt x="888486" y="1022803"/>
                </a:cubicBezTo>
                <a:cubicBezTo>
                  <a:pt x="884706" y="1015546"/>
                  <a:pt x="892265" y="1019175"/>
                  <a:pt x="896045" y="1015546"/>
                </a:cubicBezTo>
                <a:cubicBezTo>
                  <a:pt x="896045" y="1015546"/>
                  <a:pt x="896045" y="1015546"/>
                  <a:pt x="892265" y="1019175"/>
                </a:cubicBezTo>
                <a:cubicBezTo>
                  <a:pt x="918724" y="1011918"/>
                  <a:pt x="896045" y="1011918"/>
                  <a:pt x="914944" y="1001032"/>
                </a:cubicBezTo>
                <a:cubicBezTo>
                  <a:pt x="899825" y="1011918"/>
                  <a:pt x="911164" y="993775"/>
                  <a:pt x="892265" y="1001032"/>
                </a:cubicBezTo>
                <a:cubicBezTo>
                  <a:pt x="896045" y="1004661"/>
                  <a:pt x="896045" y="993775"/>
                  <a:pt x="907384" y="997403"/>
                </a:cubicBezTo>
                <a:close/>
                <a:moveTo>
                  <a:pt x="1022364" y="996950"/>
                </a:moveTo>
                <a:cubicBezTo>
                  <a:pt x="1022364" y="996950"/>
                  <a:pt x="1022364" y="996950"/>
                  <a:pt x="1033476" y="996950"/>
                </a:cubicBezTo>
                <a:cubicBezTo>
                  <a:pt x="1029772" y="1000720"/>
                  <a:pt x="1026068" y="1004490"/>
                  <a:pt x="1029772" y="1004490"/>
                </a:cubicBezTo>
                <a:cubicBezTo>
                  <a:pt x="1029772" y="1004490"/>
                  <a:pt x="1029772" y="1004490"/>
                  <a:pt x="1007547" y="1008261"/>
                </a:cubicBezTo>
                <a:cubicBezTo>
                  <a:pt x="1007547" y="1008261"/>
                  <a:pt x="1007547" y="1008261"/>
                  <a:pt x="1011251" y="1015801"/>
                </a:cubicBezTo>
                <a:cubicBezTo>
                  <a:pt x="1007547" y="1015801"/>
                  <a:pt x="1002917" y="1018629"/>
                  <a:pt x="998750" y="1020514"/>
                </a:cubicBezTo>
                <a:lnTo>
                  <a:pt x="995923" y="1020240"/>
                </a:lnTo>
                <a:lnTo>
                  <a:pt x="1002917" y="1013445"/>
                </a:lnTo>
                <a:cubicBezTo>
                  <a:pt x="1006621" y="1011088"/>
                  <a:pt x="1009399" y="1008261"/>
                  <a:pt x="1007547" y="1000720"/>
                </a:cubicBezTo>
                <a:cubicBezTo>
                  <a:pt x="1014956" y="1000720"/>
                  <a:pt x="1018660" y="1000720"/>
                  <a:pt x="1022364" y="1000720"/>
                </a:cubicBezTo>
                <a:cubicBezTo>
                  <a:pt x="1022364" y="1000720"/>
                  <a:pt x="1022364" y="1000720"/>
                  <a:pt x="1022364" y="996950"/>
                </a:cubicBezTo>
                <a:close/>
                <a:moveTo>
                  <a:pt x="2354458" y="993775"/>
                </a:moveTo>
                <a:cubicBezTo>
                  <a:pt x="2354458" y="993775"/>
                  <a:pt x="2354458" y="993775"/>
                  <a:pt x="2373310" y="993775"/>
                </a:cubicBezTo>
                <a:cubicBezTo>
                  <a:pt x="2365769" y="1008062"/>
                  <a:pt x="2343147" y="1000918"/>
                  <a:pt x="2343147" y="1004490"/>
                </a:cubicBezTo>
                <a:cubicBezTo>
                  <a:pt x="2346917" y="1000918"/>
                  <a:pt x="2358229" y="1000918"/>
                  <a:pt x="2354458" y="993775"/>
                </a:cubicBezTo>
                <a:close/>
                <a:moveTo>
                  <a:pt x="1547418" y="993775"/>
                </a:moveTo>
                <a:cubicBezTo>
                  <a:pt x="1547418" y="993775"/>
                  <a:pt x="1547418" y="993775"/>
                  <a:pt x="1550989" y="1000125"/>
                </a:cubicBezTo>
                <a:cubicBezTo>
                  <a:pt x="1547418" y="1000125"/>
                  <a:pt x="1540272" y="993775"/>
                  <a:pt x="1536700" y="996950"/>
                </a:cubicBezTo>
                <a:cubicBezTo>
                  <a:pt x="1536700" y="996950"/>
                  <a:pt x="1536700" y="996950"/>
                  <a:pt x="1547418" y="993775"/>
                </a:cubicBezTo>
                <a:close/>
                <a:moveTo>
                  <a:pt x="695344" y="993775"/>
                </a:moveTo>
                <a:lnTo>
                  <a:pt x="695344" y="996950"/>
                </a:lnTo>
                <a:lnTo>
                  <a:pt x="684231" y="996950"/>
                </a:lnTo>
                <a:close/>
                <a:moveTo>
                  <a:pt x="489065" y="991988"/>
                </a:moveTo>
                <a:cubicBezTo>
                  <a:pt x="491545" y="990996"/>
                  <a:pt x="494522" y="990996"/>
                  <a:pt x="498491" y="992980"/>
                </a:cubicBezTo>
                <a:lnTo>
                  <a:pt x="482615" y="996949"/>
                </a:lnTo>
                <a:cubicBezTo>
                  <a:pt x="484600" y="994965"/>
                  <a:pt x="486584" y="992980"/>
                  <a:pt x="489065" y="991988"/>
                </a:cubicBezTo>
                <a:close/>
                <a:moveTo>
                  <a:pt x="1844355" y="989012"/>
                </a:moveTo>
                <a:cubicBezTo>
                  <a:pt x="1840704" y="1000442"/>
                  <a:pt x="1855309" y="992822"/>
                  <a:pt x="1858960" y="996632"/>
                </a:cubicBezTo>
                <a:cubicBezTo>
                  <a:pt x="1851657" y="1000442"/>
                  <a:pt x="1855309" y="1004252"/>
                  <a:pt x="1848006" y="1008062"/>
                </a:cubicBezTo>
                <a:cubicBezTo>
                  <a:pt x="1840704" y="1008062"/>
                  <a:pt x="1833401" y="1000442"/>
                  <a:pt x="1829750" y="1008062"/>
                </a:cubicBezTo>
                <a:cubicBezTo>
                  <a:pt x="1822447" y="1000442"/>
                  <a:pt x="1851657" y="996632"/>
                  <a:pt x="1844355" y="989012"/>
                </a:cubicBezTo>
                <a:close/>
                <a:moveTo>
                  <a:pt x="1670366" y="989012"/>
                </a:moveTo>
                <a:cubicBezTo>
                  <a:pt x="1670366" y="989012"/>
                  <a:pt x="1670366" y="989012"/>
                  <a:pt x="1684338" y="989012"/>
                </a:cubicBezTo>
                <a:cubicBezTo>
                  <a:pt x="1677351" y="992716"/>
                  <a:pt x="1673858" y="1000125"/>
                  <a:pt x="1666873" y="996421"/>
                </a:cubicBezTo>
                <a:cubicBezTo>
                  <a:pt x="1677351" y="996421"/>
                  <a:pt x="1670366" y="989012"/>
                  <a:pt x="1670366" y="989012"/>
                </a:cubicBezTo>
                <a:close/>
                <a:moveTo>
                  <a:pt x="1126607" y="989012"/>
                </a:moveTo>
                <a:cubicBezTo>
                  <a:pt x="1126607" y="989012"/>
                  <a:pt x="1130311" y="996632"/>
                  <a:pt x="1126607" y="1000442"/>
                </a:cubicBezTo>
                <a:cubicBezTo>
                  <a:pt x="1126607" y="1000442"/>
                  <a:pt x="1126607" y="1000442"/>
                  <a:pt x="1141424" y="1004252"/>
                </a:cubicBezTo>
                <a:cubicBezTo>
                  <a:pt x="1134015" y="1008062"/>
                  <a:pt x="1119199" y="1008062"/>
                  <a:pt x="1122903" y="1000442"/>
                </a:cubicBezTo>
                <a:cubicBezTo>
                  <a:pt x="1122903" y="1000442"/>
                  <a:pt x="1122903" y="1000442"/>
                  <a:pt x="1115494" y="1004252"/>
                </a:cubicBezTo>
                <a:cubicBezTo>
                  <a:pt x="1115494" y="1004252"/>
                  <a:pt x="1108086" y="1000442"/>
                  <a:pt x="1108086" y="1000442"/>
                </a:cubicBezTo>
                <a:cubicBezTo>
                  <a:pt x="1108086" y="1000442"/>
                  <a:pt x="1108086" y="1000442"/>
                  <a:pt x="1115494" y="1000442"/>
                </a:cubicBezTo>
                <a:cubicBezTo>
                  <a:pt x="1115494" y="1000442"/>
                  <a:pt x="1115494" y="1000442"/>
                  <a:pt x="1126607" y="989012"/>
                </a:cubicBezTo>
                <a:close/>
                <a:moveTo>
                  <a:pt x="590568" y="989012"/>
                </a:moveTo>
                <a:cubicBezTo>
                  <a:pt x="597977" y="992716"/>
                  <a:pt x="590568" y="996420"/>
                  <a:pt x="601681" y="992716"/>
                </a:cubicBezTo>
                <a:cubicBezTo>
                  <a:pt x="597977" y="996420"/>
                  <a:pt x="597977" y="1000124"/>
                  <a:pt x="590568" y="996420"/>
                </a:cubicBezTo>
                <a:cubicBezTo>
                  <a:pt x="594273" y="996420"/>
                  <a:pt x="590568" y="992716"/>
                  <a:pt x="590568" y="989012"/>
                </a:cubicBezTo>
                <a:close/>
                <a:moveTo>
                  <a:pt x="665133" y="988477"/>
                </a:moveTo>
                <a:lnTo>
                  <a:pt x="672920" y="989542"/>
                </a:lnTo>
                <a:cubicBezTo>
                  <a:pt x="669183" y="991394"/>
                  <a:pt x="667315" y="990468"/>
                  <a:pt x="665913" y="989079"/>
                </a:cubicBezTo>
                <a:close/>
                <a:moveTo>
                  <a:pt x="476816" y="986234"/>
                </a:moveTo>
                <a:cubicBezTo>
                  <a:pt x="479937" y="986234"/>
                  <a:pt x="482617" y="988020"/>
                  <a:pt x="482617" y="989805"/>
                </a:cubicBezTo>
                <a:cubicBezTo>
                  <a:pt x="482617" y="993377"/>
                  <a:pt x="479045" y="993377"/>
                  <a:pt x="475473" y="996949"/>
                </a:cubicBezTo>
                <a:cubicBezTo>
                  <a:pt x="475473" y="996949"/>
                  <a:pt x="475473" y="996949"/>
                  <a:pt x="479045" y="989805"/>
                </a:cubicBezTo>
                <a:lnTo>
                  <a:pt x="468328" y="993377"/>
                </a:lnTo>
                <a:cubicBezTo>
                  <a:pt x="470114" y="988020"/>
                  <a:pt x="473687" y="986234"/>
                  <a:pt x="476816" y="986234"/>
                </a:cubicBezTo>
                <a:close/>
                <a:moveTo>
                  <a:pt x="1323930" y="981710"/>
                </a:moveTo>
                <a:lnTo>
                  <a:pt x="1325966" y="983742"/>
                </a:lnTo>
                <a:lnTo>
                  <a:pt x="1325682" y="983866"/>
                </a:lnTo>
                <a:cubicBezTo>
                  <a:pt x="1324631" y="984041"/>
                  <a:pt x="1323930" y="983575"/>
                  <a:pt x="1323930" y="981710"/>
                </a:cubicBezTo>
                <a:close/>
                <a:moveTo>
                  <a:pt x="2351085" y="981604"/>
                </a:moveTo>
                <a:cubicBezTo>
                  <a:pt x="2351085" y="977900"/>
                  <a:pt x="2343676" y="989012"/>
                  <a:pt x="2339972" y="985308"/>
                </a:cubicBezTo>
                <a:cubicBezTo>
                  <a:pt x="2343676" y="981604"/>
                  <a:pt x="2347381" y="981604"/>
                  <a:pt x="2351085" y="981604"/>
                </a:cubicBezTo>
                <a:close/>
                <a:moveTo>
                  <a:pt x="3070293" y="979515"/>
                </a:moveTo>
                <a:lnTo>
                  <a:pt x="3075021" y="982900"/>
                </a:lnTo>
                <a:lnTo>
                  <a:pt x="3076202" y="982785"/>
                </a:lnTo>
                <a:lnTo>
                  <a:pt x="3072676" y="985520"/>
                </a:lnTo>
                <a:close/>
                <a:moveTo>
                  <a:pt x="3070215" y="979459"/>
                </a:moveTo>
                <a:lnTo>
                  <a:pt x="3070272" y="979462"/>
                </a:lnTo>
                <a:lnTo>
                  <a:pt x="3070293" y="979515"/>
                </a:lnTo>
                <a:close/>
                <a:moveTo>
                  <a:pt x="2942604" y="978557"/>
                </a:moveTo>
                <a:cubicBezTo>
                  <a:pt x="2938879" y="982279"/>
                  <a:pt x="2938879" y="982279"/>
                  <a:pt x="2938879" y="982279"/>
                </a:cubicBezTo>
                <a:lnTo>
                  <a:pt x="2938879" y="979860"/>
                </a:lnTo>
                <a:close/>
                <a:moveTo>
                  <a:pt x="3068924" y="978535"/>
                </a:moveTo>
                <a:lnTo>
                  <a:pt x="3070215" y="979459"/>
                </a:lnTo>
                <a:lnTo>
                  <a:pt x="3068120" y="979336"/>
                </a:lnTo>
                <a:close/>
                <a:moveTo>
                  <a:pt x="1675605" y="977975"/>
                </a:moveTo>
                <a:cubicBezTo>
                  <a:pt x="1676069" y="978496"/>
                  <a:pt x="1675605" y="979885"/>
                  <a:pt x="1673753" y="982663"/>
                </a:cubicBezTo>
                <a:cubicBezTo>
                  <a:pt x="1670050" y="978959"/>
                  <a:pt x="1662640" y="982663"/>
                  <a:pt x="1658935" y="982663"/>
                </a:cubicBezTo>
                <a:cubicBezTo>
                  <a:pt x="1664491" y="982663"/>
                  <a:pt x="1674218" y="976412"/>
                  <a:pt x="1675605" y="977975"/>
                </a:cubicBezTo>
                <a:close/>
                <a:moveTo>
                  <a:pt x="1119198" y="977900"/>
                </a:moveTo>
                <a:cubicBezTo>
                  <a:pt x="1130311" y="977900"/>
                  <a:pt x="1130311" y="977900"/>
                  <a:pt x="1126607" y="985838"/>
                </a:cubicBezTo>
                <a:cubicBezTo>
                  <a:pt x="1122902" y="985838"/>
                  <a:pt x="1122902" y="977900"/>
                  <a:pt x="1119198" y="977900"/>
                </a:cubicBezTo>
                <a:close/>
                <a:moveTo>
                  <a:pt x="3083933" y="975042"/>
                </a:moveTo>
                <a:cubicBezTo>
                  <a:pt x="3087685" y="975042"/>
                  <a:pt x="3083933" y="982027"/>
                  <a:pt x="3083933" y="982027"/>
                </a:cubicBezTo>
                <a:lnTo>
                  <a:pt x="3076202" y="982785"/>
                </a:lnTo>
                <a:lnTo>
                  <a:pt x="3081119" y="978971"/>
                </a:lnTo>
                <a:cubicBezTo>
                  <a:pt x="3083933" y="977662"/>
                  <a:pt x="3085809" y="976789"/>
                  <a:pt x="3083933" y="975042"/>
                </a:cubicBezTo>
                <a:close/>
                <a:moveTo>
                  <a:pt x="3050162" y="975042"/>
                </a:moveTo>
                <a:cubicBezTo>
                  <a:pt x="3050162" y="975042"/>
                  <a:pt x="3050162" y="975042"/>
                  <a:pt x="3053915" y="975042"/>
                </a:cubicBezTo>
                <a:cubicBezTo>
                  <a:pt x="3050162" y="980281"/>
                  <a:pt x="3055791" y="979408"/>
                  <a:pt x="3061888" y="978971"/>
                </a:cubicBezTo>
                <a:lnTo>
                  <a:pt x="3068120" y="979336"/>
                </a:lnTo>
                <a:lnTo>
                  <a:pt x="3062357" y="985083"/>
                </a:lnTo>
                <a:cubicBezTo>
                  <a:pt x="3060481" y="985520"/>
                  <a:pt x="3059543" y="985520"/>
                  <a:pt x="3061419" y="989012"/>
                </a:cubicBezTo>
                <a:cubicBezTo>
                  <a:pt x="3046410" y="989012"/>
                  <a:pt x="3053915" y="982027"/>
                  <a:pt x="3050162" y="975042"/>
                </a:cubicBezTo>
                <a:close/>
                <a:moveTo>
                  <a:pt x="1598613" y="971550"/>
                </a:moveTo>
                <a:cubicBezTo>
                  <a:pt x="1595043" y="975254"/>
                  <a:pt x="1587896" y="982663"/>
                  <a:pt x="1584325" y="978959"/>
                </a:cubicBezTo>
                <a:cubicBezTo>
                  <a:pt x="1591468" y="978959"/>
                  <a:pt x="1595043" y="975254"/>
                  <a:pt x="1598613" y="971550"/>
                </a:cubicBezTo>
                <a:close/>
                <a:moveTo>
                  <a:pt x="910182" y="969763"/>
                </a:moveTo>
                <a:cubicBezTo>
                  <a:pt x="911108" y="968771"/>
                  <a:pt x="912034" y="968771"/>
                  <a:pt x="913886" y="970755"/>
                </a:cubicBezTo>
                <a:cubicBezTo>
                  <a:pt x="913886" y="970755"/>
                  <a:pt x="917590" y="974724"/>
                  <a:pt x="913886" y="974724"/>
                </a:cubicBezTo>
                <a:lnTo>
                  <a:pt x="906477" y="974724"/>
                </a:lnTo>
                <a:cubicBezTo>
                  <a:pt x="908329" y="972740"/>
                  <a:pt x="909256" y="970755"/>
                  <a:pt x="910182" y="969763"/>
                </a:cubicBezTo>
                <a:close/>
                <a:moveTo>
                  <a:pt x="1365046" y="966787"/>
                </a:moveTo>
                <a:cubicBezTo>
                  <a:pt x="1372523" y="970518"/>
                  <a:pt x="1379999" y="970518"/>
                  <a:pt x="1387476" y="974248"/>
                </a:cubicBezTo>
                <a:cubicBezTo>
                  <a:pt x="1387476" y="981710"/>
                  <a:pt x="1376262" y="977979"/>
                  <a:pt x="1372523" y="985440"/>
                </a:cubicBezTo>
                <a:cubicBezTo>
                  <a:pt x="1372523" y="985440"/>
                  <a:pt x="1372523" y="985440"/>
                  <a:pt x="1376262" y="977979"/>
                </a:cubicBezTo>
                <a:cubicBezTo>
                  <a:pt x="1372523" y="977979"/>
                  <a:pt x="1368785" y="977979"/>
                  <a:pt x="1368785" y="977979"/>
                </a:cubicBezTo>
                <a:cubicBezTo>
                  <a:pt x="1368785" y="977979"/>
                  <a:pt x="1368785" y="981710"/>
                  <a:pt x="1368785" y="981710"/>
                </a:cubicBezTo>
                <a:cubicBezTo>
                  <a:pt x="1368785" y="981710"/>
                  <a:pt x="1368785" y="981710"/>
                  <a:pt x="1357571" y="989171"/>
                </a:cubicBezTo>
                <a:cubicBezTo>
                  <a:pt x="1357571" y="989171"/>
                  <a:pt x="1357571" y="989171"/>
                  <a:pt x="1365046" y="1000363"/>
                </a:cubicBezTo>
                <a:cubicBezTo>
                  <a:pt x="1357571" y="996632"/>
                  <a:pt x="1335145" y="1004093"/>
                  <a:pt x="1338883" y="1011555"/>
                </a:cubicBezTo>
                <a:cubicBezTo>
                  <a:pt x="1338883" y="1011555"/>
                  <a:pt x="1342622" y="1015285"/>
                  <a:pt x="1342622" y="1015285"/>
                </a:cubicBezTo>
                <a:cubicBezTo>
                  <a:pt x="1320192" y="1022747"/>
                  <a:pt x="1305238" y="1037669"/>
                  <a:pt x="1282810" y="1041400"/>
                </a:cubicBezTo>
                <a:cubicBezTo>
                  <a:pt x="1275333" y="1041400"/>
                  <a:pt x="1275333" y="1037669"/>
                  <a:pt x="1271595" y="1037669"/>
                </a:cubicBezTo>
                <a:cubicBezTo>
                  <a:pt x="1294024" y="1033939"/>
                  <a:pt x="1301500" y="1007824"/>
                  <a:pt x="1323930" y="1004093"/>
                </a:cubicBezTo>
                <a:cubicBezTo>
                  <a:pt x="1320192" y="1004093"/>
                  <a:pt x="1316453" y="996632"/>
                  <a:pt x="1312715" y="1000363"/>
                </a:cubicBezTo>
                <a:cubicBezTo>
                  <a:pt x="1312715" y="1000363"/>
                  <a:pt x="1312715" y="1000363"/>
                  <a:pt x="1312715" y="1004093"/>
                </a:cubicBezTo>
                <a:cubicBezTo>
                  <a:pt x="1305238" y="1007824"/>
                  <a:pt x="1290285" y="1019016"/>
                  <a:pt x="1294024" y="1004093"/>
                </a:cubicBezTo>
                <a:cubicBezTo>
                  <a:pt x="1294024" y="1004093"/>
                  <a:pt x="1294024" y="1004093"/>
                  <a:pt x="1308977" y="1000363"/>
                </a:cubicBezTo>
                <a:cubicBezTo>
                  <a:pt x="1301500" y="992901"/>
                  <a:pt x="1282810" y="1011555"/>
                  <a:pt x="1279071" y="1000363"/>
                </a:cubicBezTo>
                <a:cubicBezTo>
                  <a:pt x="1279071" y="996632"/>
                  <a:pt x="1301500" y="989171"/>
                  <a:pt x="1308977" y="981710"/>
                </a:cubicBezTo>
                <a:cubicBezTo>
                  <a:pt x="1305238" y="985440"/>
                  <a:pt x="1320192" y="989171"/>
                  <a:pt x="1327668" y="985440"/>
                </a:cubicBezTo>
                <a:lnTo>
                  <a:pt x="1325966" y="983742"/>
                </a:lnTo>
                <a:lnTo>
                  <a:pt x="1329538" y="982176"/>
                </a:lnTo>
                <a:cubicBezTo>
                  <a:pt x="1332341" y="980777"/>
                  <a:pt x="1335145" y="979844"/>
                  <a:pt x="1335145" y="985440"/>
                </a:cubicBezTo>
                <a:cubicBezTo>
                  <a:pt x="1353832" y="974248"/>
                  <a:pt x="1361307" y="977979"/>
                  <a:pt x="1379999" y="974248"/>
                </a:cubicBezTo>
                <a:cubicBezTo>
                  <a:pt x="1376262" y="970518"/>
                  <a:pt x="1368785" y="966787"/>
                  <a:pt x="1365046" y="966787"/>
                </a:cubicBezTo>
                <a:close/>
                <a:moveTo>
                  <a:pt x="925924" y="966787"/>
                </a:moveTo>
                <a:cubicBezTo>
                  <a:pt x="925924" y="966787"/>
                  <a:pt x="925924" y="966787"/>
                  <a:pt x="936640" y="974195"/>
                </a:cubicBezTo>
                <a:cubicBezTo>
                  <a:pt x="929496" y="966787"/>
                  <a:pt x="929496" y="977899"/>
                  <a:pt x="922352" y="977899"/>
                </a:cubicBezTo>
                <a:cubicBezTo>
                  <a:pt x="922352" y="970491"/>
                  <a:pt x="925924" y="970491"/>
                  <a:pt x="925924" y="966787"/>
                </a:cubicBezTo>
                <a:close/>
                <a:moveTo>
                  <a:pt x="1175649" y="961173"/>
                </a:moveTo>
                <a:lnTo>
                  <a:pt x="1178133" y="963613"/>
                </a:lnTo>
                <a:cubicBezTo>
                  <a:pt x="1175306" y="962687"/>
                  <a:pt x="1174599" y="961992"/>
                  <a:pt x="1175188" y="961356"/>
                </a:cubicBezTo>
                <a:close/>
                <a:moveTo>
                  <a:pt x="1108087" y="960437"/>
                </a:moveTo>
                <a:cubicBezTo>
                  <a:pt x="1119199" y="960437"/>
                  <a:pt x="1134016" y="960437"/>
                  <a:pt x="1141424" y="967845"/>
                </a:cubicBezTo>
                <a:cubicBezTo>
                  <a:pt x="1137720" y="960437"/>
                  <a:pt x="1126607" y="967845"/>
                  <a:pt x="1119199" y="967845"/>
                </a:cubicBezTo>
                <a:cubicBezTo>
                  <a:pt x="1111790" y="971549"/>
                  <a:pt x="1122903" y="975253"/>
                  <a:pt x="1122903" y="975253"/>
                </a:cubicBezTo>
                <a:cubicBezTo>
                  <a:pt x="1111790" y="967845"/>
                  <a:pt x="1089566" y="982662"/>
                  <a:pt x="1074751" y="986366"/>
                </a:cubicBezTo>
                <a:cubicBezTo>
                  <a:pt x="1074751" y="986366"/>
                  <a:pt x="1074751" y="986366"/>
                  <a:pt x="1074751" y="990070"/>
                </a:cubicBezTo>
                <a:cubicBezTo>
                  <a:pt x="1052526" y="993774"/>
                  <a:pt x="1078455" y="975253"/>
                  <a:pt x="1071047" y="975253"/>
                </a:cubicBezTo>
                <a:cubicBezTo>
                  <a:pt x="1085861" y="975253"/>
                  <a:pt x="1108087" y="964141"/>
                  <a:pt x="1108087" y="960437"/>
                </a:cubicBezTo>
                <a:close/>
                <a:moveTo>
                  <a:pt x="657972" y="959908"/>
                </a:moveTo>
                <a:cubicBezTo>
                  <a:pt x="661709" y="967317"/>
                  <a:pt x="654234" y="978429"/>
                  <a:pt x="657972" y="982133"/>
                </a:cubicBezTo>
                <a:cubicBezTo>
                  <a:pt x="657972" y="982133"/>
                  <a:pt x="657972" y="982133"/>
                  <a:pt x="665446" y="971021"/>
                </a:cubicBezTo>
                <a:cubicBezTo>
                  <a:pt x="672920" y="982133"/>
                  <a:pt x="672920" y="967317"/>
                  <a:pt x="680395" y="974725"/>
                </a:cubicBezTo>
                <a:cubicBezTo>
                  <a:pt x="680395" y="974725"/>
                  <a:pt x="680395" y="974725"/>
                  <a:pt x="680395" y="963612"/>
                </a:cubicBezTo>
                <a:cubicBezTo>
                  <a:pt x="680395" y="974725"/>
                  <a:pt x="695344" y="971021"/>
                  <a:pt x="695344" y="971021"/>
                </a:cubicBezTo>
                <a:cubicBezTo>
                  <a:pt x="695344" y="971021"/>
                  <a:pt x="695344" y="971021"/>
                  <a:pt x="684132" y="974725"/>
                </a:cubicBezTo>
                <a:cubicBezTo>
                  <a:pt x="680395" y="978429"/>
                  <a:pt x="691606" y="985837"/>
                  <a:pt x="684132" y="989542"/>
                </a:cubicBezTo>
                <a:cubicBezTo>
                  <a:pt x="680395" y="989542"/>
                  <a:pt x="672920" y="985837"/>
                  <a:pt x="669183" y="982133"/>
                </a:cubicBezTo>
                <a:cubicBezTo>
                  <a:pt x="669183" y="982133"/>
                  <a:pt x="669183" y="982133"/>
                  <a:pt x="661709" y="985837"/>
                </a:cubicBezTo>
                <a:lnTo>
                  <a:pt x="665133" y="988477"/>
                </a:lnTo>
                <a:lnTo>
                  <a:pt x="659373" y="987690"/>
                </a:lnTo>
                <a:cubicBezTo>
                  <a:pt x="654234" y="985837"/>
                  <a:pt x="648629" y="983985"/>
                  <a:pt x="643023" y="985837"/>
                </a:cubicBezTo>
                <a:cubicBezTo>
                  <a:pt x="643023" y="985837"/>
                  <a:pt x="643023" y="985837"/>
                  <a:pt x="643023" y="993246"/>
                </a:cubicBezTo>
                <a:cubicBezTo>
                  <a:pt x="643023" y="989542"/>
                  <a:pt x="628074" y="985837"/>
                  <a:pt x="620599" y="989542"/>
                </a:cubicBezTo>
                <a:cubicBezTo>
                  <a:pt x="620599" y="989542"/>
                  <a:pt x="620599" y="989542"/>
                  <a:pt x="631811" y="996950"/>
                </a:cubicBezTo>
                <a:cubicBezTo>
                  <a:pt x="624336" y="996950"/>
                  <a:pt x="613125" y="993246"/>
                  <a:pt x="609388" y="993246"/>
                </a:cubicBezTo>
                <a:cubicBezTo>
                  <a:pt x="605650" y="974725"/>
                  <a:pt x="639285" y="985837"/>
                  <a:pt x="635548" y="974725"/>
                </a:cubicBezTo>
                <a:cubicBezTo>
                  <a:pt x="628074" y="971021"/>
                  <a:pt x="613125" y="974725"/>
                  <a:pt x="609388" y="974725"/>
                </a:cubicBezTo>
                <a:cubicBezTo>
                  <a:pt x="605650" y="978429"/>
                  <a:pt x="601913" y="985837"/>
                  <a:pt x="609388" y="985837"/>
                </a:cubicBezTo>
                <a:cubicBezTo>
                  <a:pt x="601913" y="978429"/>
                  <a:pt x="586964" y="978429"/>
                  <a:pt x="572015" y="978429"/>
                </a:cubicBezTo>
                <a:cubicBezTo>
                  <a:pt x="572015" y="978429"/>
                  <a:pt x="572015" y="978429"/>
                  <a:pt x="572015" y="982133"/>
                </a:cubicBezTo>
                <a:cubicBezTo>
                  <a:pt x="553326" y="978429"/>
                  <a:pt x="534641" y="989542"/>
                  <a:pt x="519691" y="993246"/>
                </a:cubicBezTo>
                <a:lnTo>
                  <a:pt x="515953" y="982133"/>
                </a:lnTo>
                <a:cubicBezTo>
                  <a:pt x="530904" y="978429"/>
                  <a:pt x="542115" y="971021"/>
                  <a:pt x="553326" y="974725"/>
                </a:cubicBezTo>
                <a:cubicBezTo>
                  <a:pt x="557067" y="974725"/>
                  <a:pt x="557067" y="971021"/>
                  <a:pt x="553326" y="971021"/>
                </a:cubicBezTo>
                <a:cubicBezTo>
                  <a:pt x="572015" y="956204"/>
                  <a:pt x="575753" y="974725"/>
                  <a:pt x="594439" y="967317"/>
                </a:cubicBezTo>
                <a:cubicBezTo>
                  <a:pt x="594439" y="967317"/>
                  <a:pt x="594439" y="967317"/>
                  <a:pt x="594439" y="963612"/>
                </a:cubicBezTo>
                <a:cubicBezTo>
                  <a:pt x="613125" y="952500"/>
                  <a:pt x="620599" y="974725"/>
                  <a:pt x="639285" y="971021"/>
                </a:cubicBezTo>
                <a:cubicBezTo>
                  <a:pt x="646760" y="963612"/>
                  <a:pt x="631811" y="963612"/>
                  <a:pt x="639285" y="963612"/>
                </a:cubicBezTo>
                <a:cubicBezTo>
                  <a:pt x="643023" y="967317"/>
                  <a:pt x="650497" y="963612"/>
                  <a:pt x="657972" y="959908"/>
                </a:cubicBezTo>
                <a:close/>
                <a:moveTo>
                  <a:pt x="837004" y="959379"/>
                </a:moveTo>
                <a:cubicBezTo>
                  <a:pt x="837004" y="957527"/>
                  <a:pt x="837938" y="958453"/>
                  <a:pt x="838405" y="959842"/>
                </a:cubicBezTo>
                <a:lnTo>
                  <a:pt x="838283" y="960124"/>
                </a:lnTo>
                <a:close/>
                <a:moveTo>
                  <a:pt x="1184208" y="957240"/>
                </a:moveTo>
                <a:lnTo>
                  <a:pt x="1180018" y="959446"/>
                </a:lnTo>
                <a:lnTo>
                  <a:pt x="1175649" y="961173"/>
                </a:lnTo>
                <a:lnTo>
                  <a:pt x="1174364" y="959909"/>
                </a:lnTo>
                <a:close/>
                <a:moveTo>
                  <a:pt x="2987301" y="956222"/>
                </a:moveTo>
                <a:cubicBezTo>
                  <a:pt x="2994751" y="963667"/>
                  <a:pt x="2976127" y="963667"/>
                  <a:pt x="2972402" y="971112"/>
                </a:cubicBezTo>
                <a:cubicBezTo>
                  <a:pt x="2972402" y="971112"/>
                  <a:pt x="2972402" y="971112"/>
                  <a:pt x="2976127" y="971112"/>
                </a:cubicBezTo>
                <a:cubicBezTo>
                  <a:pt x="2964952" y="971112"/>
                  <a:pt x="2964952" y="982279"/>
                  <a:pt x="2957503" y="978557"/>
                </a:cubicBezTo>
                <a:cubicBezTo>
                  <a:pt x="2964952" y="967390"/>
                  <a:pt x="2946328" y="974834"/>
                  <a:pt x="2938879" y="974834"/>
                </a:cubicBezTo>
                <a:lnTo>
                  <a:pt x="2938879" y="979860"/>
                </a:lnTo>
                <a:lnTo>
                  <a:pt x="2914668" y="988328"/>
                </a:lnTo>
                <a:cubicBezTo>
                  <a:pt x="2905356" y="992516"/>
                  <a:pt x="2896044" y="997169"/>
                  <a:pt x="2886732" y="1000891"/>
                </a:cubicBezTo>
                <a:cubicBezTo>
                  <a:pt x="2890457" y="1004614"/>
                  <a:pt x="2894181" y="1004614"/>
                  <a:pt x="2901631" y="1000891"/>
                </a:cubicBezTo>
                <a:cubicBezTo>
                  <a:pt x="2901631" y="1000891"/>
                  <a:pt x="2901631" y="1000891"/>
                  <a:pt x="2897906" y="997169"/>
                </a:cubicBezTo>
                <a:cubicBezTo>
                  <a:pt x="2909081" y="997169"/>
                  <a:pt x="2901631" y="1008336"/>
                  <a:pt x="2905356" y="1008336"/>
                </a:cubicBezTo>
                <a:cubicBezTo>
                  <a:pt x="2909081" y="1008336"/>
                  <a:pt x="2916530" y="1004614"/>
                  <a:pt x="2912805" y="1004614"/>
                </a:cubicBezTo>
                <a:cubicBezTo>
                  <a:pt x="2916530" y="1004614"/>
                  <a:pt x="2931429" y="1000891"/>
                  <a:pt x="2927705" y="1008336"/>
                </a:cubicBezTo>
                <a:cubicBezTo>
                  <a:pt x="2938879" y="1008336"/>
                  <a:pt x="2953778" y="1004614"/>
                  <a:pt x="2964952" y="993446"/>
                </a:cubicBezTo>
                <a:cubicBezTo>
                  <a:pt x="2964952" y="993446"/>
                  <a:pt x="2964952" y="993446"/>
                  <a:pt x="2983576" y="1000891"/>
                </a:cubicBezTo>
                <a:cubicBezTo>
                  <a:pt x="2991026" y="989724"/>
                  <a:pt x="3017099" y="989724"/>
                  <a:pt x="3031998" y="982279"/>
                </a:cubicBezTo>
                <a:cubicBezTo>
                  <a:pt x="3054347" y="986002"/>
                  <a:pt x="3013375" y="989724"/>
                  <a:pt x="3013375" y="1000891"/>
                </a:cubicBezTo>
                <a:cubicBezTo>
                  <a:pt x="2991026" y="997169"/>
                  <a:pt x="2983576" y="1030671"/>
                  <a:pt x="2957503" y="1026948"/>
                </a:cubicBezTo>
                <a:cubicBezTo>
                  <a:pt x="2957503" y="1026948"/>
                  <a:pt x="2957503" y="1026948"/>
                  <a:pt x="2961228" y="1030671"/>
                </a:cubicBezTo>
                <a:cubicBezTo>
                  <a:pt x="2942604" y="1034393"/>
                  <a:pt x="2923980" y="1041838"/>
                  <a:pt x="2905356" y="1045560"/>
                </a:cubicBezTo>
                <a:cubicBezTo>
                  <a:pt x="2901631" y="1060450"/>
                  <a:pt x="2883007" y="1060450"/>
                  <a:pt x="2871833" y="1067895"/>
                </a:cubicBezTo>
                <a:cubicBezTo>
                  <a:pt x="2871833" y="1067895"/>
                  <a:pt x="2871833" y="1067895"/>
                  <a:pt x="2875557" y="1056728"/>
                </a:cubicBezTo>
                <a:cubicBezTo>
                  <a:pt x="2868108" y="1064173"/>
                  <a:pt x="2860658" y="1053005"/>
                  <a:pt x="2860658" y="1064173"/>
                </a:cubicBezTo>
                <a:cubicBezTo>
                  <a:pt x="2860658" y="1067895"/>
                  <a:pt x="2871833" y="1067895"/>
                  <a:pt x="2868108" y="1067895"/>
                </a:cubicBezTo>
                <a:cubicBezTo>
                  <a:pt x="2849484" y="1071617"/>
                  <a:pt x="2842034" y="1079062"/>
                  <a:pt x="2834585" y="1071617"/>
                </a:cubicBezTo>
                <a:cubicBezTo>
                  <a:pt x="2838310" y="1067895"/>
                  <a:pt x="2842034" y="1067895"/>
                  <a:pt x="2845759" y="1067895"/>
                </a:cubicBezTo>
                <a:cubicBezTo>
                  <a:pt x="2849484" y="1049283"/>
                  <a:pt x="2830860" y="1071617"/>
                  <a:pt x="2827135" y="1064173"/>
                </a:cubicBezTo>
                <a:cubicBezTo>
                  <a:pt x="2819686" y="1064173"/>
                  <a:pt x="2834585" y="1067895"/>
                  <a:pt x="2819686" y="1071617"/>
                </a:cubicBezTo>
                <a:cubicBezTo>
                  <a:pt x="2815961" y="1064173"/>
                  <a:pt x="2804787" y="1067895"/>
                  <a:pt x="2797337" y="1071617"/>
                </a:cubicBezTo>
                <a:cubicBezTo>
                  <a:pt x="2808511" y="1075340"/>
                  <a:pt x="2789887" y="1071617"/>
                  <a:pt x="2797337" y="1075340"/>
                </a:cubicBezTo>
                <a:cubicBezTo>
                  <a:pt x="2797337" y="1075340"/>
                  <a:pt x="2797337" y="1075340"/>
                  <a:pt x="2808511" y="1075340"/>
                </a:cubicBezTo>
                <a:cubicBezTo>
                  <a:pt x="2808511" y="1079062"/>
                  <a:pt x="2789887" y="1082785"/>
                  <a:pt x="2793612" y="1071617"/>
                </a:cubicBezTo>
                <a:lnTo>
                  <a:pt x="2769673" y="1082250"/>
                </a:lnTo>
                <a:lnTo>
                  <a:pt x="2776734" y="1083931"/>
                </a:lnTo>
                <a:cubicBezTo>
                  <a:pt x="2780901" y="1083468"/>
                  <a:pt x="2783679" y="1083468"/>
                  <a:pt x="2778123" y="1089024"/>
                </a:cubicBezTo>
                <a:cubicBezTo>
                  <a:pt x="2778123" y="1087172"/>
                  <a:pt x="2776270" y="1087172"/>
                  <a:pt x="2773955" y="1086709"/>
                </a:cubicBezTo>
                <a:lnTo>
                  <a:pt x="2768553" y="1082748"/>
                </a:lnTo>
                <a:lnTo>
                  <a:pt x="2760089" y="1086507"/>
                </a:lnTo>
                <a:cubicBezTo>
                  <a:pt x="2741465" y="1093952"/>
                  <a:pt x="2752640" y="1079062"/>
                  <a:pt x="2737740" y="1082785"/>
                </a:cubicBezTo>
                <a:cubicBezTo>
                  <a:pt x="2752640" y="1079062"/>
                  <a:pt x="2737740" y="1075340"/>
                  <a:pt x="2748915" y="1071617"/>
                </a:cubicBezTo>
                <a:cubicBezTo>
                  <a:pt x="2748915" y="1071617"/>
                  <a:pt x="2748915" y="1071617"/>
                  <a:pt x="2726566" y="1060450"/>
                </a:cubicBezTo>
                <a:cubicBezTo>
                  <a:pt x="2719117" y="1064173"/>
                  <a:pt x="2715392" y="1075340"/>
                  <a:pt x="2700493" y="1075340"/>
                </a:cubicBezTo>
                <a:cubicBezTo>
                  <a:pt x="2704217" y="1079062"/>
                  <a:pt x="2685594" y="1079062"/>
                  <a:pt x="2693043" y="1086507"/>
                </a:cubicBezTo>
                <a:cubicBezTo>
                  <a:pt x="2689318" y="1079062"/>
                  <a:pt x="2670694" y="1090229"/>
                  <a:pt x="2670694" y="1097674"/>
                </a:cubicBezTo>
                <a:cubicBezTo>
                  <a:pt x="2689318" y="1097674"/>
                  <a:pt x="2711667" y="1082785"/>
                  <a:pt x="2726566" y="1079062"/>
                </a:cubicBezTo>
                <a:cubicBezTo>
                  <a:pt x="2726566" y="1079062"/>
                  <a:pt x="2726566" y="1079062"/>
                  <a:pt x="2719117" y="1082785"/>
                </a:cubicBezTo>
                <a:cubicBezTo>
                  <a:pt x="2722841" y="1086507"/>
                  <a:pt x="2730291" y="1086507"/>
                  <a:pt x="2737740" y="1090229"/>
                </a:cubicBezTo>
                <a:cubicBezTo>
                  <a:pt x="2734016" y="1097674"/>
                  <a:pt x="2711667" y="1097674"/>
                  <a:pt x="2707942" y="1101397"/>
                </a:cubicBezTo>
                <a:cubicBezTo>
                  <a:pt x="2704217" y="1108842"/>
                  <a:pt x="2700493" y="1112564"/>
                  <a:pt x="2707942" y="1116286"/>
                </a:cubicBezTo>
                <a:cubicBezTo>
                  <a:pt x="2696768" y="1120009"/>
                  <a:pt x="2693043" y="1123731"/>
                  <a:pt x="2689318" y="1120009"/>
                </a:cubicBezTo>
                <a:cubicBezTo>
                  <a:pt x="2681869" y="1123731"/>
                  <a:pt x="2678144" y="1134898"/>
                  <a:pt x="2689318" y="1138621"/>
                </a:cubicBezTo>
                <a:cubicBezTo>
                  <a:pt x="2693043" y="1127454"/>
                  <a:pt x="2700493" y="1134898"/>
                  <a:pt x="2704217" y="1127454"/>
                </a:cubicBezTo>
                <a:cubicBezTo>
                  <a:pt x="2704217" y="1127454"/>
                  <a:pt x="2704217" y="1127454"/>
                  <a:pt x="2700493" y="1134898"/>
                </a:cubicBezTo>
                <a:cubicBezTo>
                  <a:pt x="2715392" y="1131176"/>
                  <a:pt x="2726566" y="1138621"/>
                  <a:pt x="2741465" y="1127454"/>
                </a:cubicBezTo>
                <a:cubicBezTo>
                  <a:pt x="2741465" y="1120009"/>
                  <a:pt x="2730291" y="1120009"/>
                  <a:pt x="2737740" y="1112564"/>
                </a:cubicBezTo>
                <a:cubicBezTo>
                  <a:pt x="2739603" y="1116286"/>
                  <a:pt x="2739603" y="1121870"/>
                  <a:pt x="2741000" y="1126523"/>
                </a:cubicBezTo>
                <a:lnTo>
                  <a:pt x="2751929" y="1134387"/>
                </a:lnTo>
                <a:lnTo>
                  <a:pt x="2734016" y="1142343"/>
                </a:lnTo>
                <a:cubicBezTo>
                  <a:pt x="2734016" y="1142343"/>
                  <a:pt x="2734016" y="1149788"/>
                  <a:pt x="2741465" y="1146066"/>
                </a:cubicBezTo>
                <a:cubicBezTo>
                  <a:pt x="2741465" y="1146066"/>
                  <a:pt x="2741465" y="1146066"/>
                  <a:pt x="2722841" y="1157233"/>
                </a:cubicBezTo>
                <a:cubicBezTo>
                  <a:pt x="2722841" y="1157233"/>
                  <a:pt x="2722841" y="1157233"/>
                  <a:pt x="2726566" y="1149788"/>
                </a:cubicBezTo>
                <a:cubicBezTo>
                  <a:pt x="2722841" y="1138621"/>
                  <a:pt x="2696768" y="1160955"/>
                  <a:pt x="2681869" y="1160955"/>
                </a:cubicBezTo>
                <a:cubicBezTo>
                  <a:pt x="2674419" y="1164678"/>
                  <a:pt x="2681869" y="1164678"/>
                  <a:pt x="2678144" y="1168400"/>
                </a:cubicBezTo>
                <a:cubicBezTo>
                  <a:pt x="2666970" y="1164678"/>
                  <a:pt x="2670694" y="1164678"/>
                  <a:pt x="2666970" y="1157233"/>
                </a:cubicBezTo>
                <a:lnTo>
                  <a:pt x="2659682" y="1162088"/>
                </a:lnTo>
                <a:lnTo>
                  <a:pt x="2663245" y="1156302"/>
                </a:lnTo>
                <a:cubicBezTo>
                  <a:pt x="2665107" y="1153510"/>
                  <a:pt x="2666970" y="1151649"/>
                  <a:pt x="2670694" y="1149788"/>
                </a:cubicBezTo>
                <a:cubicBezTo>
                  <a:pt x="2659520" y="1146066"/>
                  <a:pt x="2663245" y="1149788"/>
                  <a:pt x="2652070" y="1153510"/>
                </a:cubicBezTo>
                <a:cubicBezTo>
                  <a:pt x="2652070" y="1153510"/>
                  <a:pt x="2652070" y="1153510"/>
                  <a:pt x="2655795" y="1149788"/>
                </a:cubicBezTo>
                <a:cubicBezTo>
                  <a:pt x="2652070" y="1146066"/>
                  <a:pt x="2644621" y="1149788"/>
                  <a:pt x="2648346" y="1153510"/>
                </a:cubicBezTo>
                <a:cubicBezTo>
                  <a:pt x="2637171" y="1149788"/>
                  <a:pt x="2652070" y="1146066"/>
                  <a:pt x="2655795" y="1142343"/>
                </a:cubicBezTo>
                <a:cubicBezTo>
                  <a:pt x="2652070" y="1131176"/>
                  <a:pt x="2640896" y="1134898"/>
                  <a:pt x="2633447" y="1134898"/>
                </a:cubicBezTo>
                <a:cubicBezTo>
                  <a:pt x="2633447" y="1134898"/>
                  <a:pt x="2633447" y="1134898"/>
                  <a:pt x="2640896" y="1123731"/>
                </a:cubicBezTo>
                <a:cubicBezTo>
                  <a:pt x="2659520" y="1123731"/>
                  <a:pt x="2663245" y="1112564"/>
                  <a:pt x="2678144" y="1108842"/>
                </a:cubicBezTo>
                <a:cubicBezTo>
                  <a:pt x="2674419" y="1101397"/>
                  <a:pt x="2663245" y="1112564"/>
                  <a:pt x="2655795" y="1112564"/>
                </a:cubicBezTo>
                <a:cubicBezTo>
                  <a:pt x="2648346" y="1101397"/>
                  <a:pt x="2663245" y="1101397"/>
                  <a:pt x="2655795" y="1093952"/>
                </a:cubicBezTo>
                <a:cubicBezTo>
                  <a:pt x="2637171" y="1112564"/>
                  <a:pt x="2625997" y="1097674"/>
                  <a:pt x="2603648" y="1112564"/>
                </a:cubicBezTo>
                <a:cubicBezTo>
                  <a:pt x="2603648" y="1112564"/>
                  <a:pt x="2603648" y="1112564"/>
                  <a:pt x="2618547" y="1105119"/>
                </a:cubicBezTo>
                <a:cubicBezTo>
                  <a:pt x="2611098" y="1101397"/>
                  <a:pt x="2592474" y="1108842"/>
                  <a:pt x="2581300" y="1112564"/>
                </a:cubicBezTo>
                <a:cubicBezTo>
                  <a:pt x="2581300" y="1112564"/>
                  <a:pt x="2581300" y="1112564"/>
                  <a:pt x="2570125" y="1108842"/>
                </a:cubicBezTo>
                <a:cubicBezTo>
                  <a:pt x="2570125" y="1108842"/>
                  <a:pt x="2570125" y="1108842"/>
                  <a:pt x="2577575" y="1105119"/>
                </a:cubicBezTo>
                <a:cubicBezTo>
                  <a:pt x="2573850" y="1101397"/>
                  <a:pt x="2570125" y="1097674"/>
                  <a:pt x="2562676" y="1097674"/>
                </a:cubicBezTo>
                <a:cubicBezTo>
                  <a:pt x="2547777" y="1108842"/>
                  <a:pt x="2532877" y="1086507"/>
                  <a:pt x="2514253" y="1101397"/>
                </a:cubicBezTo>
                <a:lnTo>
                  <a:pt x="2511406" y="1100719"/>
                </a:lnTo>
                <a:lnTo>
                  <a:pt x="2520772" y="1093487"/>
                </a:lnTo>
                <a:cubicBezTo>
                  <a:pt x="2522634" y="1090229"/>
                  <a:pt x="2523565" y="1086507"/>
                  <a:pt x="2525428" y="1082785"/>
                </a:cubicBezTo>
                <a:cubicBezTo>
                  <a:pt x="2517978" y="1086507"/>
                  <a:pt x="2510529" y="1071617"/>
                  <a:pt x="2499354" y="1082785"/>
                </a:cubicBezTo>
                <a:cubicBezTo>
                  <a:pt x="2503079" y="1086507"/>
                  <a:pt x="2510529" y="1086507"/>
                  <a:pt x="2514253" y="1086507"/>
                </a:cubicBezTo>
                <a:cubicBezTo>
                  <a:pt x="2506804" y="1082785"/>
                  <a:pt x="2488180" y="1082785"/>
                  <a:pt x="2477006" y="1093952"/>
                </a:cubicBezTo>
                <a:cubicBezTo>
                  <a:pt x="2488180" y="1090229"/>
                  <a:pt x="2480730" y="1071617"/>
                  <a:pt x="2491905" y="1060450"/>
                </a:cubicBezTo>
                <a:cubicBezTo>
                  <a:pt x="2477006" y="1056728"/>
                  <a:pt x="2469556" y="1060450"/>
                  <a:pt x="2454657" y="1067895"/>
                </a:cubicBezTo>
                <a:cubicBezTo>
                  <a:pt x="2454657" y="1067895"/>
                  <a:pt x="2454657" y="1067895"/>
                  <a:pt x="2450932" y="1056728"/>
                </a:cubicBezTo>
                <a:cubicBezTo>
                  <a:pt x="2439758" y="1067895"/>
                  <a:pt x="2413684" y="1060450"/>
                  <a:pt x="2413684" y="1075340"/>
                </a:cubicBezTo>
                <a:cubicBezTo>
                  <a:pt x="2413684" y="1075340"/>
                  <a:pt x="2402510" y="1067895"/>
                  <a:pt x="2395060" y="1079062"/>
                </a:cubicBezTo>
                <a:cubicBezTo>
                  <a:pt x="2402510" y="1075340"/>
                  <a:pt x="2395060" y="1067895"/>
                  <a:pt x="2402510" y="1067895"/>
                </a:cubicBezTo>
                <a:cubicBezTo>
                  <a:pt x="2402510" y="1064173"/>
                  <a:pt x="2383886" y="1067895"/>
                  <a:pt x="2383886" y="1071617"/>
                </a:cubicBezTo>
                <a:cubicBezTo>
                  <a:pt x="2383886" y="1071617"/>
                  <a:pt x="2383886" y="1071617"/>
                  <a:pt x="2387611" y="1075340"/>
                </a:cubicBezTo>
                <a:cubicBezTo>
                  <a:pt x="2387611" y="1075340"/>
                  <a:pt x="2387611" y="1075340"/>
                  <a:pt x="2376436" y="1075340"/>
                </a:cubicBezTo>
                <a:cubicBezTo>
                  <a:pt x="2376436" y="1079062"/>
                  <a:pt x="2380161" y="1079062"/>
                  <a:pt x="2383886" y="1079062"/>
                </a:cubicBezTo>
                <a:cubicBezTo>
                  <a:pt x="2383886" y="1079062"/>
                  <a:pt x="2383886" y="1079062"/>
                  <a:pt x="2376436" y="1090229"/>
                </a:cubicBezTo>
                <a:cubicBezTo>
                  <a:pt x="2378299" y="1090229"/>
                  <a:pt x="2381092" y="1092091"/>
                  <a:pt x="2382489" y="1094883"/>
                </a:cubicBezTo>
                <a:lnTo>
                  <a:pt x="2380627" y="1103069"/>
                </a:lnTo>
                <a:lnTo>
                  <a:pt x="2376437" y="1103723"/>
                </a:lnTo>
                <a:cubicBezTo>
                  <a:pt x="2370849" y="1104189"/>
                  <a:pt x="2365262" y="1105119"/>
                  <a:pt x="2361537" y="1108842"/>
                </a:cubicBezTo>
                <a:lnTo>
                  <a:pt x="2357388" y="1117511"/>
                </a:lnTo>
                <a:lnTo>
                  <a:pt x="2354088" y="1112564"/>
                </a:lnTo>
                <a:cubicBezTo>
                  <a:pt x="2342913" y="1112564"/>
                  <a:pt x="2331739" y="1116286"/>
                  <a:pt x="2328014" y="1116286"/>
                </a:cubicBezTo>
                <a:cubicBezTo>
                  <a:pt x="2316840" y="1131176"/>
                  <a:pt x="2287042" y="1123731"/>
                  <a:pt x="2294491" y="1134898"/>
                </a:cubicBezTo>
                <a:lnTo>
                  <a:pt x="2311611" y="1129438"/>
                </a:lnTo>
                <a:lnTo>
                  <a:pt x="2309390" y="1131176"/>
                </a:lnTo>
                <a:cubicBezTo>
                  <a:pt x="2313115" y="1138621"/>
                  <a:pt x="2313115" y="1138621"/>
                  <a:pt x="2316840" y="1138621"/>
                </a:cubicBezTo>
                <a:cubicBezTo>
                  <a:pt x="2316840" y="1138621"/>
                  <a:pt x="2316840" y="1138621"/>
                  <a:pt x="2305666" y="1146066"/>
                </a:cubicBezTo>
                <a:cubicBezTo>
                  <a:pt x="2305666" y="1146066"/>
                  <a:pt x="2305666" y="1146066"/>
                  <a:pt x="2309390" y="1134898"/>
                </a:cubicBezTo>
                <a:cubicBezTo>
                  <a:pt x="2298216" y="1134898"/>
                  <a:pt x="2290766" y="1142343"/>
                  <a:pt x="2279592" y="1142343"/>
                </a:cubicBezTo>
                <a:cubicBezTo>
                  <a:pt x="2279592" y="1142343"/>
                  <a:pt x="2279592" y="1142343"/>
                  <a:pt x="2283317" y="1157233"/>
                </a:cubicBezTo>
                <a:cubicBezTo>
                  <a:pt x="2279592" y="1153510"/>
                  <a:pt x="2279592" y="1146066"/>
                  <a:pt x="2268418" y="1153510"/>
                </a:cubicBezTo>
                <a:cubicBezTo>
                  <a:pt x="2272143" y="1153510"/>
                  <a:pt x="2272143" y="1157233"/>
                  <a:pt x="2268418" y="1160955"/>
                </a:cubicBezTo>
                <a:cubicBezTo>
                  <a:pt x="2268418" y="1160955"/>
                  <a:pt x="2268418" y="1160955"/>
                  <a:pt x="2260968" y="1157233"/>
                </a:cubicBezTo>
                <a:cubicBezTo>
                  <a:pt x="2257243" y="1157233"/>
                  <a:pt x="2253519" y="1160955"/>
                  <a:pt x="2253519" y="1160955"/>
                </a:cubicBezTo>
                <a:cubicBezTo>
                  <a:pt x="2253519" y="1160955"/>
                  <a:pt x="2253519" y="1160955"/>
                  <a:pt x="2257243" y="1160955"/>
                </a:cubicBezTo>
                <a:cubicBezTo>
                  <a:pt x="2257243" y="1160955"/>
                  <a:pt x="2257243" y="1160955"/>
                  <a:pt x="2246069" y="1168400"/>
                </a:cubicBezTo>
                <a:cubicBezTo>
                  <a:pt x="2246069" y="1168400"/>
                  <a:pt x="2246069" y="1168400"/>
                  <a:pt x="2253519" y="1157233"/>
                </a:cubicBezTo>
                <a:cubicBezTo>
                  <a:pt x="2238619" y="1160955"/>
                  <a:pt x="2231170" y="1146066"/>
                  <a:pt x="2223720" y="1153510"/>
                </a:cubicBezTo>
                <a:cubicBezTo>
                  <a:pt x="2208821" y="1153510"/>
                  <a:pt x="2201372" y="1149788"/>
                  <a:pt x="2193922" y="1142343"/>
                </a:cubicBezTo>
                <a:cubicBezTo>
                  <a:pt x="2197647" y="1138621"/>
                  <a:pt x="2208821" y="1131176"/>
                  <a:pt x="2205096" y="1142343"/>
                </a:cubicBezTo>
                <a:cubicBezTo>
                  <a:pt x="2219996" y="1138621"/>
                  <a:pt x="2238619" y="1123731"/>
                  <a:pt x="2246069" y="1116286"/>
                </a:cubicBezTo>
                <a:cubicBezTo>
                  <a:pt x="2249794" y="1116286"/>
                  <a:pt x="2249794" y="1116286"/>
                  <a:pt x="2253519" y="1116286"/>
                </a:cubicBezTo>
                <a:cubicBezTo>
                  <a:pt x="2266555" y="1108842"/>
                  <a:pt x="2274005" y="1105119"/>
                  <a:pt x="2280989" y="1100931"/>
                </a:cubicBezTo>
                <a:lnTo>
                  <a:pt x="2305300" y="1083053"/>
                </a:lnTo>
                <a:lnTo>
                  <a:pt x="2313581" y="1083715"/>
                </a:lnTo>
                <a:cubicBezTo>
                  <a:pt x="2314978" y="1085576"/>
                  <a:pt x="2314978" y="1088368"/>
                  <a:pt x="2316840" y="1090229"/>
                </a:cubicBezTo>
                <a:cubicBezTo>
                  <a:pt x="2339189" y="1090229"/>
                  <a:pt x="2324289" y="1071617"/>
                  <a:pt x="2342913" y="1067895"/>
                </a:cubicBezTo>
                <a:cubicBezTo>
                  <a:pt x="2350363" y="1067895"/>
                  <a:pt x="2365262" y="1071617"/>
                  <a:pt x="2372712" y="1064173"/>
                </a:cubicBezTo>
                <a:cubicBezTo>
                  <a:pt x="2372712" y="1064173"/>
                  <a:pt x="2372712" y="1064173"/>
                  <a:pt x="2372712" y="1067895"/>
                </a:cubicBezTo>
                <a:cubicBezTo>
                  <a:pt x="2383886" y="1067895"/>
                  <a:pt x="2409960" y="1060450"/>
                  <a:pt x="2424859" y="1053005"/>
                </a:cubicBezTo>
                <a:cubicBezTo>
                  <a:pt x="2424859" y="1053005"/>
                  <a:pt x="2424859" y="1053005"/>
                  <a:pt x="2421134" y="1049283"/>
                </a:cubicBezTo>
                <a:cubicBezTo>
                  <a:pt x="2447207" y="1053005"/>
                  <a:pt x="2454657" y="1030671"/>
                  <a:pt x="2473281" y="1045560"/>
                </a:cubicBezTo>
                <a:cubicBezTo>
                  <a:pt x="2480730" y="1045560"/>
                  <a:pt x="2491905" y="1041838"/>
                  <a:pt x="2488180" y="1038116"/>
                </a:cubicBezTo>
                <a:cubicBezTo>
                  <a:pt x="2491905" y="1038116"/>
                  <a:pt x="2488180" y="1041838"/>
                  <a:pt x="2488180" y="1045560"/>
                </a:cubicBezTo>
                <a:cubicBezTo>
                  <a:pt x="2495630" y="1034393"/>
                  <a:pt x="2517978" y="1038116"/>
                  <a:pt x="2529153" y="1030671"/>
                </a:cubicBezTo>
                <a:cubicBezTo>
                  <a:pt x="2517978" y="1030671"/>
                  <a:pt x="2514253" y="1038116"/>
                  <a:pt x="2514253" y="1041838"/>
                </a:cubicBezTo>
                <a:cubicBezTo>
                  <a:pt x="2521703" y="1034393"/>
                  <a:pt x="2525428" y="1045560"/>
                  <a:pt x="2536602" y="1038116"/>
                </a:cubicBezTo>
                <a:cubicBezTo>
                  <a:pt x="2536602" y="1038116"/>
                  <a:pt x="2536602" y="1034393"/>
                  <a:pt x="2532877" y="1034393"/>
                </a:cubicBezTo>
                <a:cubicBezTo>
                  <a:pt x="2532877" y="1034393"/>
                  <a:pt x="2532877" y="1034393"/>
                  <a:pt x="2544052" y="1030671"/>
                </a:cubicBezTo>
                <a:cubicBezTo>
                  <a:pt x="2544052" y="1026948"/>
                  <a:pt x="2536602" y="1030671"/>
                  <a:pt x="2536602" y="1026948"/>
                </a:cubicBezTo>
                <a:cubicBezTo>
                  <a:pt x="2551501" y="1026948"/>
                  <a:pt x="2555226" y="1012058"/>
                  <a:pt x="2570125" y="1008336"/>
                </a:cubicBezTo>
                <a:cubicBezTo>
                  <a:pt x="2570125" y="1004614"/>
                  <a:pt x="2570125" y="1004614"/>
                  <a:pt x="2566400" y="1008336"/>
                </a:cubicBezTo>
                <a:cubicBezTo>
                  <a:pt x="2588749" y="997169"/>
                  <a:pt x="2573850" y="1019503"/>
                  <a:pt x="2592474" y="1012058"/>
                </a:cubicBezTo>
                <a:cubicBezTo>
                  <a:pt x="2588749" y="1004614"/>
                  <a:pt x="2599923" y="1008336"/>
                  <a:pt x="2607373" y="1008336"/>
                </a:cubicBezTo>
                <a:cubicBezTo>
                  <a:pt x="2603648" y="1019503"/>
                  <a:pt x="2577575" y="1015781"/>
                  <a:pt x="2577575" y="1026948"/>
                </a:cubicBezTo>
                <a:cubicBezTo>
                  <a:pt x="2573850" y="1019503"/>
                  <a:pt x="2566400" y="1023226"/>
                  <a:pt x="2558951" y="1019503"/>
                </a:cubicBezTo>
                <a:cubicBezTo>
                  <a:pt x="2557088" y="1023226"/>
                  <a:pt x="2549639" y="1027879"/>
                  <a:pt x="2541724" y="1033463"/>
                </a:cubicBezTo>
                <a:lnTo>
                  <a:pt x="2521974" y="1052741"/>
                </a:lnTo>
                <a:lnTo>
                  <a:pt x="2521237" y="1052540"/>
                </a:lnTo>
                <a:cubicBezTo>
                  <a:pt x="2516116" y="1052075"/>
                  <a:pt x="2510529" y="1053005"/>
                  <a:pt x="2503079" y="1056728"/>
                </a:cubicBezTo>
                <a:cubicBezTo>
                  <a:pt x="2499354" y="1056728"/>
                  <a:pt x="2488180" y="1071617"/>
                  <a:pt x="2499354" y="1075340"/>
                </a:cubicBezTo>
                <a:cubicBezTo>
                  <a:pt x="2506804" y="1082785"/>
                  <a:pt x="2521703" y="1071617"/>
                  <a:pt x="2529153" y="1075340"/>
                </a:cubicBezTo>
                <a:cubicBezTo>
                  <a:pt x="2540327" y="1075340"/>
                  <a:pt x="2555226" y="1067895"/>
                  <a:pt x="2555226" y="1075340"/>
                </a:cubicBezTo>
                <a:cubicBezTo>
                  <a:pt x="2555226" y="1067895"/>
                  <a:pt x="2570125" y="1064173"/>
                  <a:pt x="2577575" y="1064173"/>
                </a:cubicBezTo>
                <a:cubicBezTo>
                  <a:pt x="2577575" y="1064173"/>
                  <a:pt x="2577575" y="1064173"/>
                  <a:pt x="2566400" y="1067895"/>
                </a:cubicBezTo>
                <a:cubicBezTo>
                  <a:pt x="2566400" y="1067895"/>
                  <a:pt x="2566400" y="1067895"/>
                  <a:pt x="2566400" y="1075340"/>
                </a:cubicBezTo>
                <a:cubicBezTo>
                  <a:pt x="2599923" y="1082785"/>
                  <a:pt x="2629722" y="1041838"/>
                  <a:pt x="2663245" y="1045560"/>
                </a:cubicBezTo>
                <a:cubicBezTo>
                  <a:pt x="2670694" y="1034393"/>
                  <a:pt x="2693043" y="1030671"/>
                  <a:pt x="2707942" y="1019503"/>
                </a:cubicBezTo>
                <a:cubicBezTo>
                  <a:pt x="2715392" y="1026948"/>
                  <a:pt x="2741465" y="1008336"/>
                  <a:pt x="2752640" y="1004614"/>
                </a:cubicBezTo>
                <a:cubicBezTo>
                  <a:pt x="2752640" y="1004614"/>
                  <a:pt x="2752640" y="1004614"/>
                  <a:pt x="2748915" y="1000891"/>
                </a:cubicBezTo>
                <a:cubicBezTo>
                  <a:pt x="2782438" y="982279"/>
                  <a:pt x="2815961" y="989724"/>
                  <a:pt x="2845759" y="974834"/>
                </a:cubicBezTo>
                <a:cubicBezTo>
                  <a:pt x="2838310" y="978557"/>
                  <a:pt x="2830860" y="982279"/>
                  <a:pt x="2823411" y="986002"/>
                </a:cubicBezTo>
                <a:cubicBezTo>
                  <a:pt x="2828998" y="1002753"/>
                  <a:pt x="2845061" y="986002"/>
                  <a:pt x="2860600" y="981291"/>
                </a:cubicBezTo>
                <a:lnTo>
                  <a:pt x="2872333" y="982066"/>
                </a:lnTo>
                <a:lnTo>
                  <a:pt x="2871833" y="982279"/>
                </a:lnTo>
                <a:cubicBezTo>
                  <a:pt x="2875557" y="982279"/>
                  <a:pt x="2875557" y="982279"/>
                  <a:pt x="2875557" y="982279"/>
                </a:cubicBezTo>
                <a:lnTo>
                  <a:pt x="2872333" y="982066"/>
                </a:lnTo>
                <a:lnTo>
                  <a:pt x="2885626" y="976405"/>
                </a:lnTo>
                <a:cubicBezTo>
                  <a:pt x="2899070" y="968553"/>
                  <a:pt x="2910943" y="958084"/>
                  <a:pt x="2916530" y="974834"/>
                </a:cubicBezTo>
                <a:cubicBezTo>
                  <a:pt x="2920255" y="967390"/>
                  <a:pt x="2931429" y="971112"/>
                  <a:pt x="2931429" y="963667"/>
                </a:cubicBezTo>
                <a:cubicBezTo>
                  <a:pt x="2950053" y="956222"/>
                  <a:pt x="2964952" y="963667"/>
                  <a:pt x="2983576" y="959945"/>
                </a:cubicBezTo>
                <a:cubicBezTo>
                  <a:pt x="2983576" y="959945"/>
                  <a:pt x="2983576" y="959945"/>
                  <a:pt x="2979851" y="959945"/>
                </a:cubicBezTo>
                <a:cubicBezTo>
                  <a:pt x="2983576" y="956222"/>
                  <a:pt x="2987301" y="956222"/>
                  <a:pt x="2987301" y="956222"/>
                </a:cubicBezTo>
                <a:close/>
                <a:moveTo>
                  <a:pt x="1718205" y="955675"/>
                </a:moveTo>
                <a:cubicBezTo>
                  <a:pt x="1721908" y="963179"/>
                  <a:pt x="1714502" y="963179"/>
                  <a:pt x="1710794" y="970684"/>
                </a:cubicBezTo>
                <a:cubicBezTo>
                  <a:pt x="1718205" y="970684"/>
                  <a:pt x="1718205" y="974436"/>
                  <a:pt x="1721908" y="981941"/>
                </a:cubicBezTo>
                <a:cubicBezTo>
                  <a:pt x="1721908" y="981941"/>
                  <a:pt x="1721908" y="981941"/>
                  <a:pt x="1747838" y="970684"/>
                </a:cubicBezTo>
                <a:cubicBezTo>
                  <a:pt x="1740427" y="974436"/>
                  <a:pt x="1736724" y="978189"/>
                  <a:pt x="1740427" y="981941"/>
                </a:cubicBezTo>
                <a:cubicBezTo>
                  <a:pt x="1725612" y="985693"/>
                  <a:pt x="1714502" y="989445"/>
                  <a:pt x="1703387" y="996950"/>
                </a:cubicBezTo>
                <a:cubicBezTo>
                  <a:pt x="1695979" y="993198"/>
                  <a:pt x="1692276" y="989445"/>
                  <a:pt x="1681162" y="985693"/>
                </a:cubicBezTo>
                <a:cubicBezTo>
                  <a:pt x="1684865" y="978189"/>
                  <a:pt x="1692276" y="966932"/>
                  <a:pt x="1703387" y="959427"/>
                </a:cubicBezTo>
                <a:cubicBezTo>
                  <a:pt x="1703387" y="959427"/>
                  <a:pt x="1703387" y="959427"/>
                  <a:pt x="1718205" y="955675"/>
                </a:cubicBezTo>
                <a:close/>
                <a:moveTo>
                  <a:pt x="1166823" y="955675"/>
                </a:moveTo>
                <a:lnTo>
                  <a:pt x="1174761" y="955675"/>
                </a:lnTo>
                <a:lnTo>
                  <a:pt x="1163648" y="963613"/>
                </a:lnTo>
                <a:close/>
                <a:moveTo>
                  <a:pt x="1554162" y="952500"/>
                </a:moveTo>
                <a:lnTo>
                  <a:pt x="1562099" y="952500"/>
                </a:lnTo>
                <a:lnTo>
                  <a:pt x="1554162" y="955675"/>
                </a:lnTo>
                <a:close/>
                <a:moveTo>
                  <a:pt x="1193214" y="952500"/>
                </a:moveTo>
                <a:cubicBezTo>
                  <a:pt x="1195099" y="954352"/>
                  <a:pt x="1192271" y="955278"/>
                  <a:pt x="1188030" y="956204"/>
                </a:cubicBezTo>
                <a:lnTo>
                  <a:pt x="1184208" y="957240"/>
                </a:lnTo>
                <a:close/>
                <a:moveTo>
                  <a:pt x="873735" y="952500"/>
                </a:moveTo>
                <a:cubicBezTo>
                  <a:pt x="877505" y="963612"/>
                  <a:pt x="892587" y="956204"/>
                  <a:pt x="900127" y="956204"/>
                </a:cubicBezTo>
                <a:cubicBezTo>
                  <a:pt x="900127" y="956204"/>
                  <a:pt x="900127" y="956204"/>
                  <a:pt x="888816" y="963612"/>
                </a:cubicBezTo>
                <a:cubicBezTo>
                  <a:pt x="888816" y="963612"/>
                  <a:pt x="869964" y="963612"/>
                  <a:pt x="873735" y="952500"/>
                </a:cubicBezTo>
                <a:close/>
                <a:moveTo>
                  <a:pt x="703281" y="952500"/>
                </a:moveTo>
                <a:lnTo>
                  <a:pt x="698518" y="955675"/>
                </a:lnTo>
                <a:lnTo>
                  <a:pt x="690581" y="955675"/>
                </a:lnTo>
                <a:close/>
                <a:moveTo>
                  <a:pt x="2691643" y="952341"/>
                </a:moveTo>
                <a:lnTo>
                  <a:pt x="2691960" y="952506"/>
                </a:lnTo>
                <a:lnTo>
                  <a:pt x="2690266" y="952772"/>
                </a:lnTo>
                <a:close/>
                <a:moveTo>
                  <a:pt x="822822" y="951623"/>
                </a:moveTo>
                <a:cubicBezTo>
                  <a:pt x="826499" y="955443"/>
                  <a:pt x="820195" y="968639"/>
                  <a:pt x="837004" y="963083"/>
                </a:cubicBezTo>
                <a:lnTo>
                  <a:pt x="838283" y="960124"/>
                </a:lnTo>
                <a:lnTo>
                  <a:pt x="844939" y="964009"/>
                </a:lnTo>
                <a:cubicBezTo>
                  <a:pt x="846339" y="965861"/>
                  <a:pt x="848207" y="966787"/>
                  <a:pt x="855678" y="963083"/>
                </a:cubicBezTo>
                <a:cubicBezTo>
                  <a:pt x="855678" y="970491"/>
                  <a:pt x="837004" y="977899"/>
                  <a:pt x="829534" y="977899"/>
                </a:cubicBezTo>
                <a:cubicBezTo>
                  <a:pt x="829534" y="959379"/>
                  <a:pt x="814592" y="989012"/>
                  <a:pt x="803386" y="981604"/>
                </a:cubicBezTo>
                <a:cubicBezTo>
                  <a:pt x="803386" y="981604"/>
                  <a:pt x="803386" y="981604"/>
                  <a:pt x="818328" y="974195"/>
                </a:cubicBezTo>
                <a:cubicBezTo>
                  <a:pt x="818328" y="974195"/>
                  <a:pt x="818328" y="974195"/>
                  <a:pt x="814592" y="970491"/>
                </a:cubicBezTo>
                <a:cubicBezTo>
                  <a:pt x="799651" y="981604"/>
                  <a:pt x="792180" y="966787"/>
                  <a:pt x="792180" y="955674"/>
                </a:cubicBezTo>
                <a:cubicBezTo>
                  <a:pt x="792180" y="951970"/>
                  <a:pt x="814592" y="963083"/>
                  <a:pt x="814592" y="951970"/>
                </a:cubicBezTo>
                <a:cubicBezTo>
                  <a:pt x="819261" y="950118"/>
                  <a:pt x="821596" y="950350"/>
                  <a:pt x="822822" y="951623"/>
                </a:cubicBezTo>
                <a:close/>
                <a:moveTo>
                  <a:pt x="3042525" y="951110"/>
                </a:moveTo>
                <a:lnTo>
                  <a:pt x="3042569" y="951241"/>
                </a:lnTo>
                <a:lnTo>
                  <a:pt x="3039266" y="952499"/>
                </a:lnTo>
                <a:cubicBezTo>
                  <a:pt x="3041128" y="950647"/>
                  <a:pt x="3042059" y="950647"/>
                  <a:pt x="3042525" y="951110"/>
                </a:cubicBezTo>
                <a:close/>
                <a:moveTo>
                  <a:pt x="2700144" y="950614"/>
                </a:moveTo>
                <a:cubicBezTo>
                  <a:pt x="2702141" y="950436"/>
                  <a:pt x="2703510" y="950912"/>
                  <a:pt x="2703510" y="952817"/>
                </a:cubicBezTo>
                <a:cubicBezTo>
                  <a:pt x="2703510" y="952817"/>
                  <a:pt x="2703510" y="952817"/>
                  <a:pt x="2702597" y="953769"/>
                </a:cubicBezTo>
                <a:lnTo>
                  <a:pt x="2699859" y="956627"/>
                </a:lnTo>
                <a:lnTo>
                  <a:pt x="2691960" y="952506"/>
                </a:lnTo>
                <a:lnTo>
                  <a:pt x="2693013" y="952341"/>
                </a:lnTo>
                <a:cubicBezTo>
                  <a:pt x="2695523" y="951626"/>
                  <a:pt x="2698147" y="950793"/>
                  <a:pt x="2700144" y="950614"/>
                </a:cubicBezTo>
                <a:close/>
                <a:moveTo>
                  <a:pt x="2685254" y="949007"/>
                </a:moveTo>
                <a:cubicBezTo>
                  <a:pt x="2684341" y="951864"/>
                  <a:pt x="2685025" y="953055"/>
                  <a:pt x="2686566" y="953353"/>
                </a:cubicBezTo>
                <a:lnTo>
                  <a:pt x="2690266" y="952772"/>
                </a:lnTo>
                <a:lnTo>
                  <a:pt x="2677951" y="956627"/>
                </a:lnTo>
                <a:cubicBezTo>
                  <a:pt x="2677951" y="956627"/>
                  <a:pt x="2677951" y="956627"/>
                  <a:pt x="2685254" y="949007"/>
                </a:cubicBezTo>
                <a:close/>
                <a:moveTo>
                  <a:pt x="1550989" y="948531"/>
                </a:moveTo>
                <a:lnTo>
                  <a:pt x="1531936" y="960437"/>
                </a:lnTo>
                <a:cubicBezTo>
                  <a:pt x="1531936" y="960437"/>
                  <a:pt x="1531936" y="960437"/>
                  <a:pt x="1531936" y="952499"/>
                </a:cubicBezTo>
                <a:cubicBezTo>
                  <a:pt x="1539559" y="944562"/>
                  <a:pt x="1539559" y="952499"/>
                  <a:pt x="1550989" y="948531"/>
                </a:cubicBezTo>
                <a:close/>
                <a:moveTo>
                  <a:pt x="2688905" y="948245"/>
                </a:moveTo>
                <a:lnTo>
                  <a:pt x="2688905" y="949007"/>
                </a:lnTo>
                <a:lnTo>
                  <a:pt x="2688398" y="948351"/>
                </a:lnTo>
                <a:close/>
                <a:moveTo>
                  <a:pt x="1353080" y="947737"/>
                </a:moveTo>
                <a:cubicBezTo>
                  <a:pt x="1349375" y="955674"/>
                  <a:pt x="1360490" y="955674"/>
                  <a:pt x="1353080" y="963612"/>
                </a:cubicBezTo>
                <a:lnTo>
                  <a:pt x="1338269" y="963612"/>
                </a:lnTo>
                <a:cubicBezTo>
                  <a:pt x="1341973" y="959643"/>
                  <a:pt x="1353080" y="955674"/>
                  <a:pt x="1353080" y="947737"/>
                </a:cubicBezTo>
                <a:close/>
                <a:moveTo>
                  <a:pt x="1000138" y="947737"/>
                </a:moveTo>
                <a:lnTo>
                  <a:pt x="1011251" y="952499"/>
                </a:lnTo>
                <a:lnTo>
                  <a:pt x="1000138" y="952499"/>
                </a:lnTo>
                <a:close/>
                <a:moveTo>
                  <a:pt x="859170" y="947737"/>
                </a:moveTo>
                <a:lnTo>
                  <a:pt x="862979" y="947737"/>
                </a:lnTo>
                <a:cubicBezTo>
                  <a:pt x="866789" y="951705"/>
                  <a:pt x="851550" y="955674"/>
                  <a:pt x="847740" y="955674"/>
                </a:cubicBezTo>
                <a:close/>
                <a:moveTo>
                  <a:pt x="2222795" y="947538"/>
                </a:moveTo>
                <a:cubicBezTo>
                  <a:pt x="2225474" y="947538"/>
                  <a:pt x="2227260" y="948530"/>
                  <a:pt x="2227260" y="952499"/>
                </a:cubicBezTo>
                <a:cubicBezTo>
                  <a:pt x="2227260" y="952499"/>
                  <a:pt x="2227260" y="952499"/>
                  <a:pt x="2220116" y="952499"/>
                </a:cubicBezTo>
                <a:cubicBezTo>
                  <a:pt x="2220116" y="952499"/>
                  <a:pt x="2220116" y="948530"/>
                  <a:pt x="2212972" y="948530"/>
                </a:cubicBezTo>
                <a:cubicBezTo>
                  <a:pt x="2216544" y="948530"/>
                  <a:pt x="2220116" y="947538"/>
                  <a:pt x="2222795" y="947538"/>
                </a:cubicBezTo>
                <a:close/>
                <a:moveTo>
                  <a:pt x="2685596" y="944721"/>
                </a:moveTo>
                <a:lnTo>
                  <a:pt x="2688398" y="948351"/>
                </a:lnTo>
                <a:lnTo>
                  <a:pt x="2685254" y="949007"/>
                </a:lnTo>
                <a:cubicBezTo>
                  <a:pt x="2674300" y="945197"/>
                  <a:pt x="2666997" y="960437"/>
                  <a:pt x="2674300" y="949007"/>
                </a:cubicBezTo>
                <a:cubicBezTo>
                  <a:pt x="2677038" y="951864"/>
                  <a:pt x="2681830" y="944006"/>
                  <a:pt x="2685596" y="944721"/>
                </a:cubicBezTo>
                <a:close/>
                <a:moveTo>
                  <a:pt x="2637253" y="944562"/>
                </a:moveTo>
                <a:cubicBezTo>
                  <a:pt x="2641013" y="948266"/>
                  <a:pt x="2644773" y="951970"/>
                  <a:pt x="2641013" y="959378"/>
                </a:cubicBezTo>
                <a:cubicBezTo>
                  <a:pt x="2633493" y="959378"/>
                  <a:pt x="2622214" y="963082"/>
                  <a:pt x="2614694" y="959378"/>
                </a:cubicBezTo>
                <a:cubicBezTo>
                  <a:pt x="2614694" y="959378"/>
                  <a:pt x="2614694" y="959378"/>
                  <a:pt x="2618454" y="966787"/>
                </a:cubicBezTo>
                <a:cubicBezTo>
                  <a:pt x="2599654" y="963082"/>
                  <a:pt x="2588375" y="977899"/>
                  <a:pt x="2573335" y="977899"/>
                </a:cubicBezTo>
                <a:cubicBezTo>
                  <a:pt x="2588375" y="970491"/>
                  <a:pt x="2603414" y="963082"/>
                  <a:pt x="2618454" y="951970"/>
                </a:cubicBezTo>
                <a:cubicBezTo>
                  <a:pt x="2629733" y="948266"/>
                  <a:pt x="2625974" y="959378"/>
                  <a:pt x="2637253" y="951970"/>
                </a:cubicBezTo>
                <a:cubicBezTo>
                  <a:pt x="2633493" y="951970"/>
                  <a:pt x="2633493" y="948266"/>
                  <a:pt x="2637253" y="944562"/>
                </a:cubicBezTo>
                <a:close/>
                <a:moveTo>
                  <a:pt x="1993368" y="944562"/>
                </a:moveTo>
                <a:cubicBezTo>
                  <a:pt x="1993368" y="944562"/>
                  <a:pt x="1993368" y="944562"/>
                  <a:pt x="1997072" y="951970"/>
                </a:cubicBezTo>
                <a:cubicBezTo>
                  <a:pt x="1993368" y="951970"/>
                  <a:pt x="1989664" y="951970"/>
                  <a:pt x="1989664" y="955674"/>
                </a:cubicBezTo>
                <a:lnTo>
                  <a:pt x="1974847" y="951970"/>
                </a:lnTo>
                <a:cubicBezTo>
                  <a:pt x="1985960" y="948266"/>
                  <a:pt x="1989664" y="955674"/>
                  <a:pt x="1993368" y="944562"/>
                </a:cubicBezTo>
                <a:close/>
                <a:moveTo>
                  <a:pt x="1423986" y="944562"/>
                </a:moveTo>
                <a:cubicBezTo>
                  <a:pt x="1423986" y="944562"/>
                  <a:pt x="1423986" y="944562"/>
                  <a:pt x="1420178" y="955675"/>
                </a:cubicBezTo>
                <a:cubicBezTo>
                  <a:pt x="1416367" y="955675"/>
                  <a:pt x="1416367" y="951971"/>
                  <a:pt x="1412560" y="955675"/>
                </a:cubicBezTo>
                <a:cubicBezTo>
                  <a:pt x="1404937" y="948266"/>
                  <a:pt x="1416367" y="944562"/>
                  <a:pt x="1423986" y="944562"/>
                </a:cubicBezTo>
                <a:close/>
                <a:moveTo>
                  <a:pt x="1274770" y="944562"/>
                </a:moveTo>
                <a:cubicBezTo>
                  <a:pt x="1278474" y="944562"/>
                  <a:pt x="1282179" y="944562"/>
                  <a:pt x="1285883" y="948266"/>
                </a:cubicBezTo>
                <a:cubicBezTo>
                  <a:pt x="1282179" y="955675"/>
                  <a:pt x="1267362" y="955675"/>
                  <a:pt x="1263658" y="951971"/>
                </a:cubicBezTo>
                <a:cubicBezTo>
                  <a:pt x="1263658" y="951971"/>
                  <a:pt x="1263658" y="951971"/>
                  <a:pt x="1274770" y="944562"/>
                </a:cubicBezTo>
                <a:close/>
                <a:moveTo>
                  <a:pt x="754081" y="944562"/>
                </a:moveTo>
                <a:cubicBezTo>
                  <a:pt x="762019" y="944562"/>
                  <a:pt x="758050" y="947737"/>
                  <a:pt x="758050" y="947737"/>
                </a:cubicBezTo>
                <a:close/>
                <a:moveTo>
                  <a:pt x="3080236" y="941387"/>
                </a:moveTo>
                <a:cubicBezTo>
                  <a:pt x="3072787" y="948795"/>
                  <a:pt x="3083961" y="948795"/>
                  <a:pt x="3087685" y="952499"/>
                </a:cubicBezTo>
                <a:cubicBezTo>
                  <a:pt x="3080236" y="956203"/>
                  <a:pt x="3072787" y="952499"/>
                  <a:pt x="3065338" y="948795"/>
                </a:cubicBezTo>
                <a:cubicBezTo>
                  <a:pt x="3072787" y="956203"/>
                  <a:pt x="3065338" y="959907"/>
                  <a:pt x="3072787" y="963612"/>
                </a:cubicBezTo>
                <a:cubicBezTo>
                  <a:pt x="3072787" y="963612"/>
                  <a:pt x="3072787" y="963612"/>
                  <a:pt x="3070459" y="963612"/>
                </a:cubicBezTo>
                <a:lnTo>
                  <a:pt x="3057889" y="963612"/>
                </a:lnTo>
                <a:cubicBezTo>
                  <a:pt x="3042991" y="959907"/>
                  <a:pt x="3013194" y="971020"/>
                  <a:pt x="3009470" y="974724"/>
                </a:cubicBezTo>
                <a:cubicBezTo>
                  <a:pt x="3009470" y="974724"/>
                  <a:pt x="3009470" y="974724"/>
                  <a:pt x="3009470" y="971020"/>
                </a:cubicBezTo>
                <a:cubicBezTo>
                  <a:pt x="3009470" y="971020"/>
                  <a:pt x="3009470" y="971020"/>
                  <a:pt x="2994572" y="963612"/>
                </a:cubicBezTo>
                <a:cubicBezTo>
                  <a:pt x="2994572" y="963612"/>
                  <a:pt x="2994572" y="963612"/>
                  <a:pt x="2998296" y="963612"/>
                </a:cubicBezTo>
                <a:cubicBezTo>
                  <a:pt x="3005745" y="956203"/>
                  <a:pt x="2994572" y="963612"/>
                  <a:pt x="2990847" y="959907"/>
                </a:cubicBezTo>
                <a:cubicBezTo>
                  <a:pt x="3016919" y="945091"/>
                  <a:pt x="3020643" y="959907"/>
                  <a:pt x="3042991" y="952499"/>
                </a:cubicBezTo>
                <a:lnTo>
                  <a:pt x="3042569" y="951241"/>
                </a:lnTo>
                <a:lnTo>
                  <a:pt x="3061148" y="944165"/>
                </a:lnTo>
                <a:cubicBezTo>
                  <a:pt x="3066269" y="942313"/>
                  <a:pt x="3070925" y="941387"/>
                  <a:pt x="3080236" y="941387"/>
                </a:cubicBezTo>
                <a:close/>
                <a:moveTo>
                  <a:pt x="1196984" y="941387"/>
                </a:moveTo>
                <a:lnTo>
                  <a:pt x="1208097" y="941387"/>
                </a:lnTo>
                <a:lnTo>
                  <a:pt x="1204922" y="944562"/>
                </a:lnTo>
                <a:close/>
                <a:moveTo>
                  <a:pt x="877902" y="941387"/>
                </a:moveTo>
                <a:cubicBezTo>
                  <a:pt x="885311" y="941387"/>
                  <a:pt x="889015" y="947737"/>
                  <a:pt x="889015" y="947737"/>
                </a:cubicBezTo>
                <a:cubicBezTo>
                  <a:pt x="881607" y="947737"/>
                  <a:pt x="881607" y="947737"/>
                  <a:pt x="877902" y="941387"/>
                </a:cubicBezTo>
                <a:close/>
                <a:moveTo>
                  <a:pt x="2465385" y="936625"/>
                </a:moveTo>
                <a:lnTo>
                  <a:pt x="2470148" y="941387"/>
                </a:lnTo>
                <a:lnTo>
                  <a:pt x="2462210" y="944562"/>
                </a:lnTo>
                <a:close/>
                <a:moveTo>
                  <a:pt x="2090735" y="936625"/>
                </a:moveTo>
                <a:cubicBezTo>
                  <a:pt x="2090735" y="936625"/>
                  <a:pt x="2090735" y="936625"/>
                  <a:pt x="2097085" y="940593"/>
                </a:cubicBezTo>
                <a:cubicBezTo>
                  <a:pt x="2097085" y="944562"/>
                  <a:pt x="2093910" y="940593"/>
                  <a:pt x="2090735" y="944562"/>
                </a:cubicBezTo>
                <a:close/>
                <a:moveTo>
                  <a:pt x="899598" y="936625"/>
                </a:moveTo>
                <a:cubicBezTo>
                  <a:pt x="899598" y="944562"/>
                  <a:pt x="914414" y="936625"/>
                  <a:pt x="910710" y="944562"/>
                </a:cubicBezTo>
                <a:cubicBezTo>
                  <a:pt x="910710" y="944562"/>
                  <a:pt x="910710" y="944562"/>
                  <a:pt x="903302" y="940594"/>
                </a:cubicBezTo>
                <a:cubicBezTo>
                  <a:pt x="895893" y="948531"/>
                  <a:pt x="907006" y="944562"/>
                  <a:pt x="903302" y="952500"/>
                </a:cubicBezTo>
                <a:cubicBezTo>
                  <a:pt x="903302" y="948531"/>
                  <a:pt x="892189" y="944562"/>
                  <a:pt x="899598" y="936625"/>
                </a:cubicBezTo>
                <a:close/>
                <a:moveTo>
                  <a:pt x="2755898" y="933450"/>
                </a:moveTo>
                <a:cubicBezTo>
                  <a:pt x="2767010" y="944761"/>
                  <a:pt x="2755898" y="933450"/>
                  <a:pt x="2767010" y="944761"/>
                </a:cubicBezTo>
                <a:cubicBezTo>
                  <a:pt x="2755898" y="948531"/>
                  <a:pt x="2755898" y="963612"/>
                  <a:pt x="2744785" y="959842"/>
                </a:cubicBezTo>
                <a:cubicBezTo>
                  <a:pt x="2748489" y="952301"/>
                  <a:pt x="2763306" y="948531"/>
                  <a:pt x="2759602" y="940990"/>
                </a:cubicBezTo>
                <a:cubicBezTo>
                  <a:pt x="2755898" y="940990"/>
                  <a:pt x="2748489" y="940990"/>
                  <a:pt x="2755898" y="933450"/>
                </a:cubicBezTo>
                <a:close/>
                <a:moveTo>
                  <a:pt x="1089565" y="930275"/>
                </a:moveTo>
                <a:cubicBezTo>
                  <a:pt x="1089565" y="930275"/>
                  <a:pt x="1089565" y="930275"/>
                  <a:pt x="1096974" y="933979"/>
                </a:cubicBezTo>
                <a:cubicBezTo>
                  <a:pt x="1096974" y="933979"/>
                  <a:pt x="1096974" y="933979"/>
                  <a:pt x="1089565" y="941387"/>
                </a:cubicBezTo>
                <a:cubicBezTo>
                  <a:pt x="1089565" y="948796"/>
                  <a:pt x="1119199" y="948796"/>
                  <a:pt x="1100678" y="959908"/>
                </a:cubicBezTo>
                <a:cubicBezTo>
                  <a:pt x="1089565" y="956204"/>
                  <a:pt x="1074751" y="974725"/>
                  <a:pt x="1063638" y="971021"/>
                </a:cubicBezTo>
                <a:cubicBezTo>
                  <a:pt x="1063638" y="971021"/>
                  <a:pt x="1063638" y="971021"/>
                  <a:pt x="1074751" y="967317"/>
                </a:cubicBezTo>
                <a:cubicBezTo>
                  <a:pt x="1071047" y="963612"/>
                  <a:pt x="1074751" y="959908"/>
                  <a:pt x="1071047" y="959908"/>
                </a:cubicBezTo>
                <a:lnTo>
                  <a:pt x="1063638" y="963612"/>
                </a:lnTo>
                <a:cubicBezTo>
                  <a:pt x="1067342" y="956204"/>
                  <a:pt x="1089565" y="956204"/>
                  <a:pt x="1089565" y="945092"/>
                </a:cubicBezTo>
                <a:cubicBezTo>
                  <a:pt x="1093269" y="937683"/>
                  <a:pt x="1078455" y="937683"/>
                  <a:pt x="1089565" y="930275"/>
                </a:cubicBezTo>
                <a:close/>
                <a:moveTo>
                  <a:pt x="922352" y="930275"/>
                </a:moveTo>
                <a:lnTo>
                  <a:pt x="925527" y="936625"/>
                </a:lnTo>
                <a:lnTo>
                  <a:pt x="917589" y="936625"/>
                </a:lnTo>
                <a:close/>
                <a:moveTo>
                  <a:pt x="1241682" y="928464"/>
                </a:moveTo>
                <a:cubicBezTo>
                  <a:pt x="1248974" y="930585"/>
                  <a:pt x="1248974" y="941189"/>
                  <a:pt x="1257308" y="941189"/>
                </a:cubicBezTo>
                <a:cubicBezTo>
                  <a:pt x="1246196" y="952500"/>
                  <a:pt x="1238788" y="937418"/>
                  <a:pt x="1223971" y="948730"/>
                </a:cubicBezTo>
                <a:cubicBezTo>
                  <a:pt x="1220267" y="941189"/>
                  <a:pt x="1227675" y="944959"/>
                  <a:pt x="1231380" y="941189"/>
                </a:cubicBezTo>
                <a:cubicBezTo>
                  <a:pt x="1227675" y="929878"/>
                  <a:pt x="1220267" y="944959"/>
                  <a:pt x="1212859" y="941189"/>
                </a:cubicBezTo>
                <a:cubicBezTo>
                  <a:pt x="1223971" y="937418"/>
                  <a:pt x="1227675" y="926107"/>
                  <a:pt x="1231380" y="929878"/>
                </a:cubicBezTo>
                <a:cubicBezTo>
                  <a:pt x="1236010" y="927993"/>
                  <a:pt x="1239251" y="927757"/>
                  <a:pt x="1241682" y="928464"/>
                </a:cubicBezTo>
                <a:close/>
                <a:moveTo>
                  <a:pt x="1573265" y="926802"/>
                </a:moveTo>
                <a:cubicBezTo>
                  <a:pt x="1581708" y="925413"/>
                  <a:pt x="1575376" y="946944"/>
                  <a:pt x="1592262" y="941387"/>
                </a:cubicBezTo>
                <a:cubicBezTo>
                  <a:pt x="1592262" y="941387"/>
                  <a:pt x="1592262" y="941387"/>
                  <a:pt x="1569748" y="952500"/>
                </a:cubicBezTo>
                <a:cubicBezTo>
                  <a:pt x="1569748" y="952500"/>
                  <a:pt x="1569748" y="952500"/>
                  <a:pt x="1569748" y="948796"/>
                </a:cubicBezTo>
                <a:cubicBezTo>
                  <a:pt x="1562245" y="948796"/>
                  <a:pt x="1550989" y="945092"/>
                  <a:pt x="1558492" y="937683"/>
                </a:cubicBezTo>
                <a:cubicBezTo>
                  <a:pt x="1565996" y="930275"/>
                  <a:pt x="1570452" y="927265"/>
                  <a:pt x="1573265" y="926802"/>
                </a:cubicBezTo>
                <a:close/>
                <a:moveTo>
                  <a:pt x="2812707" y="926570"/>
                </a:moveTo>
                <a:cubicBezTo>
                  <a:pt x="2812707" y="926570"/>
                  <a:pt x="2812707" y="926570"/>
                  <a:pt x="2808965" y="933979"/>
                </a:cubicBezTo>
                <a:cubicBezTo>
                  <a:pt x="2805223" y="933979"/>
                  <a:pt x="2793997" y="941387"/>
                  <a:pt x="2793997" y="937683"/>
                </a:cubicBezTo>
                <a:cubicBezTo>
                  <a:pt x="2801481" y="941387"/>
                  <a:pt x="2801481" y="933979"/>
                  <a:pt x="2801481" y="930274"/>
                </a:cubicBezTo>
                <a:cubicBezTo>
                  <a:pt x="2801481" y="930274"/>
                  <a:pt x="2801481" y="930274"/>
                  <a:pt x="2812707" y="926570"/>
                </a:cubicBezTo>
                <a:close/>
                <a:moveTo>
                  <a:pt x="2153176" y="925512"/>
                </a:moveTo>
                <a:cubicBezTo>
                  <a:pt x="2153176" y="925512"/>
                  <a:pt x="2160585" y="929480"/>
                  <a:pt x="2149472" y="933449"/>
                </a:cubicBezTo>
                <a:cubicBezTo>
                  <a:pt x="2149472" y="929480"/>
                  <a:pt x="2149472" y="925512"/>
                  <a:pt x="2153176" y="925512"/>
                </a:cubicBezTo>
                <a:close/>
                <a:moveTo>
                  <a:pt x="810323" y="925512"/>
                </a:moveTo>
                <a:cubicBezTo>
                  <a:pt x="814178" y="933449"/>
                  <a:pt x="825745" y="925512"/>
                  <a:pt x="833456" y="925512"/>
                </a:cubicBezTo>
                <a:cubicBezTo>
                  <a:pt x="833456" y="925512"/>
                  <a:pt x="833456" y="925512"/>
                  <a:pt x="806468" y="933449"/>
                </a:cubicBezTo>
                <a:cubicBezTo>
                  <a:pt x="810323" y="929480"/>
                  <a:pt x="814178" y="925512"/>
                  <a:pt x="810323" y="925512"/>
                </a:cubicBezTo>
                <a:close/>
                <a:moveTo>
                  <a:pt x="2782885" y="922337"/>
                </a:moveTo>
                <a:cubicBezTo>
                  <a:pt x="2782885" y="922337"/>
                  <a:pt x="2782885" y="922337"/>
                  <a:pt x="2789235" y="925512"/>
                </a:cubicBezTo>
                <a:cubicBezTo>
                  <a:pt x="2789235" y="925512"/>
                  <a:pt x="2789235" y="925512"/>
                  <a:pt x="2782885" y="925512"/>
                </a:cubicBezTo>
                <a:cubicBezTo>
                  <a:pt x="2782885" y="925512"/>
                  <a:pt x="2786060" y="922337"/>
                  <a:pt x="2782885" y="922337"/>
                </a:cubicBezTo>
                <a:close/>
                <a:moveTo>
                  <a:pt x="2699859" y="922337"/>
                </a:moveTo>
                <a:cubicBezTo>
                  <a:pt x="2696207" y="926147"/>
                  <a:pt x="2696207" y="929957"/>
                  <a:pt x="2688905" y="933767"/>
                </a:cubicBezTo>
                <a:cubicBezTo>
                  <a:pt x="2688905" y="933767"/>
                  <a:pt x="2688905" y="933767"/>
                  <a:pt x="2703510" y="945197"/>
                </a:cubicBezTo>
                <a:lnTo>
                  <a:pt x="2688905" y="948245"/>
                </a:lnTo>
                <a:lnTo>
                  <a:pt x="2688905" y="937577"/>
                </a:lnTo>
                <a:cubicBezTo>
                  <a:pt x="2681602" y="941387"/>
                  <a:pt x="2670648" y="933767"/>
                  <a:pt x="2670648" y="945197"/>
                </a:cubicBezTo>
                <a:cubicBezTo>
                  <a:pt x="2670648" y="941387"/>
                  <a:pt x="2666997" y="933767"/>
                  <a:pt x="2670648" y="933767"/>
                </a:cubicBezTo>
                <a:cubicBezTo>
                  <a:pt x="2677951" y="929957"/>
                  <a:pt x="2666997" y="933767"/>
                  <a:pt x="2666997" y="929957"/>
                </a:cubicBezTo>
                <a:cubicBezTo>
                  <a:pt x="2666997" y="929957"/>
                  <a:pt x="2666997" y="929957"/>
                  <a:pt x="2699859" y="922337"/>
                </a:cubicBezTo>
                <a:close/>
                <a:moveTo>
                  <a:pt x="2838901" y="919162"/>
                </a:moveTo>
                <a:cubicBezTo>
                  <a:pt x="2846385" y="933979"/>
                  <a:pt x="2820191" y="930274"/>
                  <a:pt x="2812707" y="941387"/>
                </a:cubicBezTo>
                <a:cubicBezTo>
                  <a:pt x="2812707" y="941387"/>
                  <a:pt x="2812707" y="941387"/>
                  <a:pt x="2808965" y="933979"/>
                </a:cubicBezTo>
                <a:cubicBezTo>
                  <a:pt x="2820191" y="930274"/>
                  <a:pt x="2827675" y="922866"/>
                  <a:pt x="2838901" y="919162"/>
                </a:cubicBezTo>
                <a:close/>
                <a:moveTo>
                  <a:pt x="2459035" y="919162"/>
                </a:moveTo>
                <a:cubicBezTo>
                  <a:pt x="2459035" y="922337"/>
                  <a:pt x="2469751" y="919162"/>
                  <a:pt x="2473323" y="919162"/>
                </a:cubicBezTo>
                <a:cubicBezTo>
                  <a:pt x="2469751" y="919162"/>
                  <a:pt x="2462607" y="925512"/>
                  <a:pt x="2459035" y="925512"/>
                </a:cubicBezTo>
                <a:close/>
                <a:moveTo>
                  <a:pt x="2109467" y="919162"/>
                </a:moveTo>
                <a:cubicBezTo>
                  <a:pt x="2109467" y="919162"/>
                  <a:pt x="2109467" y="919162"/>
                  <a:pt x="2120897" y="929877"/>
                </a:cubicBezTo>
                <a:cubicBezTo>
                  <a:pt x="2113277" y="926305"/>
                  <a:pt x="2105657" y="926305"/>
                  <a:pt x="2101847" y="933449"/>
                </a:cubicBezTo>
                <a:close/>
                <a:moveTo>
                  <a:pt x="773131" y="919162"/>
                </a:moveTo>
                <a:cubicBezTo>
                  <a:pt x="773131" y="919162"/>
                  <a:pt x="773131" y="919162"/>
                  <a:pt x="769426" y="930274"/>
                </a:cubicBezTo>
                <a:cubicBezTo>
                  <a:pt x="765722" y="926570"/>
                  <a:pt x="762018" y="926570"/>
                  <a:pt x="762018" y="922866"/>
                </a:cubicBezTo>
                <a:cubicBezTo>
                  <a:pt x="773131" y="922866"/>
                  <a:pt x="762018" y="919162"/>
                  <a:pt x="773131" y="919162"/>
                </a:cubicBezTo>
                <a:close/>
                <a:moveTo>
                  <a:pt x="2771772" y="918104"/>
                </a:moveTo>
                <a:cubicBezTo>
                  <a:pt x="2771772" y="925512"/>
                  <a:pt x="2786060" y="914400"/>
                  <a:pt x="2778916" y="921808"/>
                </a:cubicBezTo>
                <a:cubicBezTo>
                  <a:pt x="2771772" y="925512"/>
                  <a:pt x="2775344" y="921808"/>
                  <a:pt x="2771772" y="918104"/>
                </a:cubicBezTo>
                <a:close/>
                <a:moveTo>
                  <a:pt x="2149473" y="914929"/>
                </a:moveTo>
                <a:cubicBezTo>
                  <a:pt x="2142488" y="918633"/>
                  <a:pt x="2138995" y="922337"/>
                  <a:pt x="2132010" y="922337"/>
                </a:cubicBezTo>
                <a:cubicBezTo>
                  <a:pt x="2135503" y="922337"/>
                  <a:pt x="2142488" y="911225"/>
                  <a:pt x="2149473" y="914929"/>
                </a:cubicBezTo>
                <a:close/>
                <a:moveTo>
                  <a:pt x="854288" y="913289"/>
                </a:moveTo>
                <a:cubicBezTo>
                  <a:pt x="858455" y="913289"/>
                  <a:pt x="863085" y="915035"/>
                  <a:pt x="866789" y="915035"/>
                </a:cubicBezTo>
                <a:cubicBezTo>
                  <a:pt x="863085" y="925512"/>
                  <a:pt x="851973" y="915035"/>
                  <a:pt x="844565" y="922020"/>
                </a:cubicBezTo>
                <a:cubicBezTo>
                  <a:pt x="846417" y="915035"/>
                  <a:pt x="850121" y="913289"/>
                  <a:pt x="854288" y="913289"/>
                </a:cubicBezTo>
                <a:close/>
                <a:moveTo>
                  <a:pt x="2600322" y="911225"/>
                </a:moveTo>
                <a:cubicBezTo>
                  <a:pt x="2600322" y="911225"/>
                  <a:pt x="2600322" y="911225"/>
                  <a:pt x="2596353" y="919162"/>
                </a:cubicBezTo>
                <a:lnTo>
                  <a:pt x="2584447" y="919162"/>
                </a:lnTo>
                <a:cubicBezTo>
                  <a:pt x="2584447" y="911225"/>
                  <a:pt x="2600322" y="911225"/>
                  <a:pt x="2600322" y="911225"/>
                </a:cubicBezTo>
                <a:close/>
                <a:moveTo>
                  <a:pt x="2133597" y="910828"/>
                </a:moveTo>
                <a:cubicBezTo>
                  <a:pt x="2138360" y="909902"/>
                  <a:pt x="2143122" y="909902"/>
                  <a:pt x="2143122" y="911754"/>
                </a:cubicBezTo>
                <a:cubicBezTo>
                  <a:pt x="2131692" y="919162"/>
                  <a:pt x="2131692" y="908050"/>
                  <a:pt x="2124072" y="915458"/>
                </a:cubicBezTo>
                <a:cubicBezTo>
                  <a:pt x="2124072" y="913606"/>
                  <a:pt x="2128835" y="911754"/>
                  <a:pt x="2133597" y="910828"/>
                </a:cubicBezTo>
                <a:close/>
                <a:moveTo>
                  <a:pt x="1046077" y="910828"/>
                </a:moveTo>
                <a:cubicBezTo>
                  <a:pt x="1049550" y="910828"/>
                  <a:pt x="1052526" y="911754"/>
                  <a:pt x="1052526" y="915458"/>
                </a:cubicBezTo>
                <a:cubicBezTo>
                  <a:pt x="1044589" y="915458"/>
                  <a:pt x="1040620" y="919162"/>
                  <a:pt x="1036651" y="911754"/>
                </a:cubicBezTo>
                <a:cubicBezTo>
                  <a:pt x="1038636" y="911754"/>
                  <a:pt x="1042604" y="910828"/>
                  <a:pt x="1046077" y="910828"/>
                </a:cubicBezTo>
                <a:close/>
                <a:moveTo>
                  <a:pt x="2964210" y="908707"/>
                </a:moveTo>
                <a:cubicBezTo>
                  <a:pt x="2965865" y="908471"/>
                  <a:pt x="2967234" y="908942"/>
                  <a:pt x="2968147" y="910827"/>
                </a:cubicBezTo>
                <a:cubicBezTo>
                  <a:pt x="2964496" y="910827"/>
                  <a:pt x="2964496" y="914598"/>
                  <a:pt x="2960844" y="918368"/>
                </a:cubicBezTo>
                <a:cubicBezTo>
                  <a:pt x="2957193" y="925908"/>
                  <a:pt x="2971798" y="918368"/>
                  <a:pt x="2968147" y="925908"/>
                </a:cubicBezTo>
                <a:cubicBezTo>
                  <a:pt x="2964496" y="933449"/>
                  <a:pt x="2960844" y="925908"/>
                  <a:pt x="2957193" y="925908"/>
                </a:cubicBezTo>
                <a:cubicBezTo>
                  <a:pt x="2955367" y="922138"/>
                  <a:pt x="2949890" y="921196"/>
                  <a:pt x="2946695" y="919311"/>
                </a:cubicBezTo>
                <a:lnTo>
                  <a:pt x="2948682" y="911692"/>
                </a:lnTo>
                <a:lnTo>
                  <a:pt x="2952229" y="912948"/>
                </a:lnTo>
                <a:cubicBezTo>
                  <a:pt x="2956451" y="912477"/>
                  <a:pt x="2960901" y="909178"/>
                  <a:pt x="2964210" y="908707"/>
                </a:cubicBezTo>
                <a:close/>
                <a:moveTo>
                  <a:pt x="2949890" y="907057"/>
                </a:moveTo>
                <a:lnTo>
                  <a:pt x="2948682" y="911692"/>
                </a:lnTo>
                <a:lnTo>
                  <a:pt x="2946239" y="910827"/>
                </a:lnTo>
                <a:cubicBezTo>
                  <a:pt x="2949890" y="907057"/>
                  <a:pt x="2949890" y="907057"/>
                  <a:pt x="2949890" y="907057"/>
                </a:cubicBezTo>
                <a:close/>
                <a:moveTo>
                  <a:pt x="1740534" y="906144"/>
                </a:moveTo>
                <a:cubicBezTo>
                  <a:pt x="1743152" y="905192"/>
                  <a:pt x="1745772" y="905192"/>
                  <a:pt x="1747518" y="907097"/>
                </a:cubicBezTo>
                <a:cubicBezTo>
                  <a:pt x="1747518" y="907097"/>
                  <a:pt x="1747518" y="907097"/>
                  <a:pt x="1744026" y="907097"/>
                </a:cubicBezTo>
                <a:cubicBezTo>
                  <a:pt x="1744026" y="907097"/>
                  <a:pt x="1744026" y="907097"/>
                  <a:pt x="1751010" y="914717"/>
                </a:cubicBezTo>
                <a:cubicBezTo>
                  <a:pt x="1747518" y="910907"/>
                  <a:pt x="1744026" y="922337"/>
                  <a:pt x="1740534" y="914717"/>
                </a:cubicBezTo>
                <a:cubicBezTo>
                  <a:pt x="1740534" y="914717"/>
                  <a:pt x="1740534" y="914717"/>
                  <a:pt x="1744026" y="910907"/>
                </a:cubicBezTo>
                <a:lnTo>
                  <a:pt x="1733549" y="910907"/>
                </a:lnTo>
                <a:cubicBezTo>
                  <a:pt x="1735294" y="909002"/>
                  <a:pt x="1737916" y="907097"/>
                  <a:pt x="1740534" y="906144"/>
                </a:cubicBezTo>
                <a:close/>
                <a:moveTo>
                  <a:pt x="2752193" y="904264"/>
                </a:moveTo>
                <a:cubicBezTo>
                  <a:pt x="2767010" y="900600"/>
                  <a:pt x="2752193" y="911591"/>
                  <a:pt x="2759602" y="915254"/>
                </a:cubicBezTo>
                <a:cubicBezTo>
                  <a:pt x="2748489" y="911591"/>
                  <a:pt x="2737377" y="926245"/>
                  <a:pt x="2726264" y="926245"/>
                </a:cubicBezTo>
                <a:cubicBezTo>
                  <a:pt x="2729968" y="929908"/>
                  <a:pt x="2733673" y="929908"/>
                  <a:pt x="2737377" y="929908"/>
                </a:cubicBezTo>
                <a:cubicBezTo>
                  <a:pt x="2737377" y="929908"/>
                  <a:pt x="2737377" y="929908"/>
                  <a:pt x="2733673" y="937235"/>
                </a:cubicBezTo>
                <a:cubicBezTo>
                  <a:pt x="2704039" y="944562"/>
                  <a:pt x="2741081" y="926245"/>
                  <a:pt x="2711448" y="926245"/>
                </a:cubicBezTo>
                <a:cubicBezTo>
                  <a:pt x="2711448" y="929908"/>
                  <a:pt x="2711448" y="929908"/>
                  <a:pt x="2711448" y="933572"/>
                </a:cubicBezTo>
                <a:cubicBezTo>
                  <a:pt x="2700335" y="929908"/>
                  <a:pt x="2711448" y="929908"/>
                  <a:pt x="2704039" y="926245"/>
                </a:cubicBezTo>
                <a:cubicBezTo>
                  <a:pt x="2704039" y="926245"/>
                  <a:pt x="2704039" y="926245"/>
                  <a:pt x="2711448" y="922581"/>
                </a:cubicBezTo>
                <a:cubicBezTo>
                  <a:pt x="2711448" y="922581"/>
                  <a:pt x="2707743" y="918918"/>
                  <a:pt x="2711448" y="915254"/>
                </a:cubicBezTo>
                <a:cubicBezTo>
                  <a:pt x="2722560" y="922581"/>
                  <a:pt x="2748489" y="896937"/>
                  <a:pt x="2755898" y="907927"/>
                </a:cubicBezTo>
                <a:cubicBezTo>
                  <a:pt x="2755898" y="907927"/>
                  <a:pt x="2755898" y="907927"/>
                  <a:pt x="2752193" y="904264"/>
                </a:cubicBezTo>
                <a:close/>
                <a:moveTo>
                  <a:pt x="1063638" y="903287"/>
                </a:moveTo>
                <a:cubicBezTo>
                  <a:pt x="1063638" y="903287"/>
                  <a:pt x="1063638" y="903287"/>
                  <a:pt x="1059670" y="911224"/>
                </a:cubicBezTo>
                <a:cubicBezTo>
                  <a:pt x="1047763" y="911224"/>
                  <a:pt x="1063638" y="907255"/>
                  <a:pt x="1063638" y="903287"/>
                </a:cubicBezTo>
                <a:close/>
                <a:moveTo>
                  <a:pt x="3069570" y="901898"/>
                </a:moveTo>
                <a:cubicBezTo>
                  <a:pt x="3074872" y="901005"/>
                  <a:pt x="3080655" y="901898"/>
                  <a:pt x="3084510" y="903684"/>
                </a:cubicBezTo>
                <a:cubicBezTo>
                  <a:pt x="3080655" y="914399"/>
                  <a:pt x="3069088" y="907255"/>
                  <a:pt x="3057522" y="910827"/>
                </a:cubicBezTo>
                <a:cubicBezTo>
                  <a:pt x="3059450" y="905470"/>
                  <a:pt x="3064269" y="902791"/>
                  <a:pt x="3069570" y="901898"/>
                </a:cubicBezTo>
                <a:close/>
                <a:moveTo>
                  <a:pt x="2290760" y="900112"/>
                </a:moveTo>
                <a:cubicBezTo>
                  <a:pt x="2290760" y="900112"/>
                  <a:pt x="2290760" y="900112"/>
                  <a:pt x="2290760" y="911224"/>
                </a:cubicBezTo>
                <a:cubicBezTo>
                  <a:pt x="2290760" y="911224"/>
                  <a:pt x="2283352" y="911224"/>
                  <a:pt x="2283352" y="914929"/>
                </a:cubicBezTo>
                <a:cubicBezTo>
                  <a:pt x="2283352" y="914929"/>
                  <a:pt x="2287056" y="914929"/>
                  <a:pt x="2290760" y="914929"/>
                </a:cubicBezTo>
                <a:lnTo>
                  <a:pt x="2261127" y="922337"/>
                </a:lnTo>
                <a:cubicBezTo>
                  <a:pt x="2246310" y="911224"/>
                  <a:pt x="2275943" y="914929"/>
                  <a:pt x="2275943" y="903816"/>
                </a:cubicBezTo>
                <a:cubicBezTo>
                  <a:pt x="2275943" y="907520"/>
                  <a:pt x="2283352" y="900112"/>
                  <a:pt x="2290760" y="900112"/>
                </a:cubicBezTo>
                <a:close/>
                <a:moveTo>
                  <a:pt x="3041768" y="898877"/>
                </a:moveTo>
                <a:lnTo>
                  <a:pt x="3031095" y="908049"/>
                </a:lnTo>
                <a:cubicBezTo>
                  <a:pt x="3029228" y="906197"/>
                  <a:pt x="3032963" y="903419"/>
                  <a:pt x="3038099" y="900641"/>
                </a:cubicBezTo>
                <a:close/>
                <a:moveTo>
                  <a:pt x="1774823" y="896937"/>
                </a:moveTo>
                <a:cubicBezTo>
                  <a:pt x="1774823" y="900509"/>
                  <a:pt x="1771119" y="907652"/>
                  <a:pt x="1763713" y="911224"/>
                </a:cubicBezTo>
                <a:lnTo>
                  <a:pt x="1763713" y="900509"/>
                </a:lnTo>
                <a:cubicBezTo>
                  <a:pt x="1763713" y="900509"/>
                  <a:pt x="1763713" y="900509"/>
                  <a:pt x="1774823" y="896937"/>
                </a:cubicBezTo>
                <a:close/>
                <a:moveTo>
                  <a:pt x="889014" y="896937"/>
                </a:moveTo>
                <a:lnTo>
                  <a:pt x="900127" y="896937"/>
                </a:lnTo>
                <a:lnTo>
                  <a:pt x="900127" y="898524"/>
                </a:lnTo>
                <a:lnTo>
                  <a:pt x="889014" y="898524"/>
                </a:lnTo>
                <a:close/>
                <a:moveTo>
                  <a:pt x="1087731" y="896314"/>
                </a:moveTo>
                <a:lnTo>
                  <a:pt x="1082567" y="900430"/>
                </a:lnTo>
                <a:cubicBezTo>
                  <a:pt x="1082567" y="900430"/>
                  <a:pt x="1082567" y="900430"/>
                  <a:pt x="1086228" y="900430"/>
                </a:cubicBezTo>
                <a:cubicBezTo>
                  <a:pt x="1082567" y="908050"/>
                  <a:pt x="1078903" y="900430"/>
                  <a:pt x="1071576" y="908050"/>
                </a:cubicBezTo>
                <a:lnTo>
                  <a:pt x="1071576" y="896620"/>
                </a:lnTo>
                <a:close/>
                <a:moveTo>
                  <a:pt x="1087945" y="896144"/>
                </a:moveTo>
                <a:lnTo>
                  <a:pt x="1088166" y="896306"/>
                </a:lnTo>
                <a:lnTo>
                  <a:pt x="1087731" y="896314"/>
                </a:lnTo>
                <a:close/>
                <a:moveTo>
                  <a:pt x="1119199" y="892810"/>
                </a:moveTo>
                <a:cubicBezTo>
                  <a:pt x="1119199" y="892810"/>
                  <a:pt x="1119199" y="892810"/>
                  <a:pt x="1097218" y="900430"/>
                </a:cubicBezTo>
                <a:cubicBezTo>
                  <a:pt x="1091723" y="902335"/>
                  <a:pt x="1090807" y="899477"/>
                  <a:pt x="1089891" y="897572"/>
                </a:cubicBezTo>
                <a:lnTo>
                  <a:pt x="1088166" y="896306"/>
                </a:lnTo>
                <a:lnTo>
                  <a:pt x="1096760" y="896144"/>
                </a:lnTo>
                <a:cubicBezTo>
                  <a:pt x="1105461" y="895667"/>
                  <a:pt x="1113704" y="894715"/>
                  <a:pt x="1119199" y="892810"/>
                </a:cubicBezTo>
                <a:close/>
                <a:moveTo>
                  <a:pt x="2320922" y="892175"/>
                </a:moveTo>
                <a:cubicBezTo>
                  <a:pt x="2320922" y="892175"/>
                  <a:pt x="2320922" y="892175"/>
                  <a:pt x="2328860" y="892175"/>
                </a:cubicBezTo>
                <a:cubicBezTo>
                  <a:pt x="2328860" y="892175"/>
                  <a:pt x="2328860" y="892175"/>
                  <a:pt x="2324891" y="896937"/>
                </a:cubicBezTo>
                <a:cubicBezTo>
                  <a:pt x="2324891" y="896937"/>
                  <a:pt x="2320922" y="896937"/>
                  <a:pt x="2320922" y="892175"/>
                </a:cubicBezTo>
                <a:close/>
                <a:moveTo>
                  <a:pt x="2348456" y="891976"/>
                </a:moveTo>
                <a:cubicBezTo>
                  <a:pt x="2349795" y="892968"/>
                  <a:pt x="2350688" y="894953"/>
                  <a:pt x="2350688" y="896937"/>
                </a:cubicBezTo>
                <a:cubicBezTo>
                  <a:pt x="2354260" y="896937"/>
                  <a:pt x="2339972" y="896937"/>
                  <a:pt x="2343544" y="892968"/>
                </a:cubicBezTo>
                <a:cubicBezTo>
                  <a:pt x="2345330" y="890984"/>
                  <a:pt x="2347116" y="890984"/>
                  <a:pt x="2348456" y="891976"/>
                </a:cubicBezTo>
                <a:close/>
                <a:moveTo>
                  <a:pt x="878577" y="891629"/>
                </a:moveTo>
                <a:cubicBezTo>
                  <a:pt x="879887" y="892076"/>
                  <a:pt x="880760" y="892968"/>
                  <a:pt x="880760" y="892968"/>
                </a:cubicBezTo>
                <a:lnTo>
                  <a:pt x="877901" y="891818"/>
                </a:lnTo>
                <a:close/>
                <a:moveTo>
                  <a:pt x="866789" y="889397"/>
                </a:moveTo>
                <a:cubicBezTo>
                  <a:pt x="866789" y="897433"/>
                  <a:pt x="870719" y="891406"/>
                  <a:pt x="875630" y="890904"/>
                </a:cubicBezTo>
                <a:lnTo>
                  <a:pt x="877901" y="891818"/>
                </a:lnTo>
                <a:lnTo>
                  <a:pt x="873775" y="892968"/>
                </a:lnTo>
                <a:cubicBezTo>
                  <a:pt x="870282" y="896540"/>
                  <a:pt x="884252" y="896540"/>
                  <a:pt x="880760" y="896540"/>
                </a:cubicBezTo>
                <a:cubicBezTo>
                  <a:pt x="877267" y="900112"/>
                  <a:pt x="866789" y="892968"/>
                  <a:pt x="866789" y="900112"/>
                </a:cubicBezTo>
                <a:close/>
                <a:moveTo>
                  <a:pt x="1159521" y="889317"/>
                </a:moveTo>
                <a:cubicBezTo>
                  <a:pt x="1159521" y="889317"/>
                  <a:pt x="1159521" y="889317"/>
                  <a:pt x="1163172" y="896619"/>
                </a:cubicBezTo>
                <a:cubicBezTo>
                  <a:pt x="1159521" y="892968"/>
                  <a:pt x="1141265" y="911224"/>
                  <a:pt x="1130311" y="903922"/>
                </a:cubicBezTo>
                <a:cubicBezTo>
                  <a:pt x="1137613" y="907573"/>
                  <a:pt x="1148567" y="892968"/>
                  <a:pt x="1159521" y="892968"/>
                </a:cubicBezTo>
                <a:cubicBezTo>
                  <a:pt x="1159521" y="892968"/>
                  <a:pt x="1159521" y="892968"/>
                  <a:pt x="1159521" y="889317"/>
                </a:cubicBezTo>
                <a:close/>
                <a:moveTo>
                  <a:pt x="1930001" y="885825"/>
                </a:moveTo>
                <a:cubicBezTo>
                  <a:pt x="1930001" y="885825"/>
                  <a:pt x="1933573" y="892175"/>
                  <a:pt x="1922857" y="892175"/>
                </a:cubicBezTo>
                <a:cubicBezTo>
                  <a:pt x="1926429" y="889000"/>
                  <a:pt x="1919285" y="885825"/>
                  <a:pt x="1930001" y="885825"/>
                </a:cubicBezTo>
                <a:close/>
                <a:moveTo>
                  <a:pt x="1531936" y="881062"/>
                </a:moveTo>
                <a:cubicBezTo>
                  <a:pt x="1528129" y="881062"/>
                  <a:pt x="1531936" y="885031"/>
                  <a:pt x="1531936" y="885031"/>
                </a:cubicBezTo>
                <a:lnTo>
                  <a:pt x="1512887" y="889000"/>
                </a:lnTo>
                <a:cubicBezTo>
                  <a:pt x="1512887" y="889000"/>
                  <a:pt x="1512887" y="889000"/>
                  <a:pt x="1531936" y="881062"/>
                </a:cubicBezTo>
                <a:close/>
                <a:moveTo>
                  <a:pt x="928702" y="881062"/>
                </a:moveTo>
                <a:lnTo>
                  <a:pt x="925527" y="885824"/>
                </a:lnTo>
                <a:lnTo>
                  <a:pt x="917589" y="885824"/>
                </a:lnTo>
                <a:close/>
                <a:moveTo>
                  <a:pt x="1640683" y="877887"/>
                </a:moveTo>
                <a:cubicBezTo>
                  <a:pt x="1632745" y="881856"/>
                  <a:pt x="1644651" y="885825"/>
                  <a:pt x="1632745" y="885825"/>
                </a:cubicBezTo>
                <a:cubicBezTo>
                  <a:pt x="1640683" y="881856"/>
                  <a:pt x="1628776" y="877887"/>
                  <a:pt x="1640683" y="877887"/>
                </a:cubicBezTo>
                <a:close/>
                <a:moveTo>
                  <a:pt x="1174761" y="877887"/>
                </a:moveTo>
                <a:lnTo>
                  <a:pt x="1182697" y="877887"/>
                </a:lnTo>
                <a:lnTo>
                  <a:pt x="1171586" y="885825"/>
                </a:lnTo>
                <a:close/>
                <a:moveTo>
                  <a:pt x="3083390" y="874712"/>
                </a:moveTo>
                <a:cubicBezTo>
                  <a:pt x="3087125" y="874712"/>
                  <a:pt x="3090860" y="874712"/>
                  <a:pt x="3090860" y="878416"/>
                </a:cubicBezTo>
                <a:cubicBezTo>
                  <a:pt x="3079654" y="885824"/>
                  <a:pt x="3068448" y="904345"/>
                  <a:pt x="3053507" y="904345"/>
                </a:cubicBezTo>
                <a:cubicBezTo>
                  <a:pt x="3057242" y="896937"/>
                  <a:pt x="3057242" y="896937"/>
                  <a:pt x="3053507" y="893232"/>
                </a:cubicBezTo>
                <a:lnTo>
                  <a:pt x="3041768" y="898877"/>
                </a:lnTo>
                <a:lnTo>
                  <a:pt x="3045103" y="896011"/>
                </a:lnTo>
                <a:cubicBezTo>
                  <a:pt x="3050706" y="892307"/>
                  <a:pt x="3055375" y="889528"/>
                  <a:pt x="3053507" y="889528"/>
                </a:cubicBezTo>
                <a:cubicBezTo>
                  <a:pt x="3060978" y="889528"/>
                  <a:pt x="3079654" y="885824"/>
                  <a:pt x="3087125" y="878416"/>
                </a:cubicBezTo>
                <a:cubicBezTo>
                  <a:pt x="3087125" y="878416"/>
                  <a:pt x="3087125" y="878416"/>
                  <a:pt x="3083390" y="874712"/>
                </a:cubicBezTo>
                <a:close/>
                <a:moveTo>
                  <a:pt x="2749548" y="874712"/>
                </a:moveTo>
                <a:lnTo>
                  <a:pt x="2752723" y="874712"/>
                </a:lnTo>
                <a:lnTo>
                  <a:pt x="2744785" y="881062"/>
                </a:lnTo>
                <a:close/>
                <a:moveTo>
                  <a:pt x="2161114" y="874712"/>
                </a:moveTo>
                <a:cubicBezTo>
                  <a:pt x="2161114" y="874712"/>
                  <a:pt x="2161114" y="874712"/>
                  <a:pt x="2168523" y="877887"/>
                </a:cubicBezTo>
                <a:cubicBezTo>
                  <a:pt x="2164819" y="877887"/>
                  <a:pt x="2161114" y="877887"/>
                  <a:pt x="2157410" y="881062"/>
                </a:cubicBezTo>
                <a:cubicBezTo>
                  <a:pt x="2161114" y="877887"/>
                  <a:pt x="2161114" y="877887"/>
                  <a:pt x="2161114" y="874712"/>
                </a:cubicBezTo>
                <a:close/>
                <a:moveTo>
                  <a:pt x="1152219" y="874712"/>
                </a:moveTo>
                <a:cubicBezTo>
                  <a:pt x="1166824" y="874712"/>
                  <a:pt x="1152219" y="885666"/>
                  <a:pt x="1166824" y="889317"/>
                </a:cubicBezTo>
                <a:cubicBezTo>
                  <a:pt x="1166824" y="885666"/>
                  <a:pt x="1163172" y="885666"/>
                  <a:pt x="1159521" y="889317"/>
                </a:cubicBezTo>
                <a:cubicBezTo>
                  <a:pt x="1159521" y="889317"/>
                  <a:pt x="1155870" y="889317"/>
                  <a:pt x="1155870" y="892968"/>
                </a:cubicBezTo>
                <a:cubicBezTo>
                  <a:pt x="1155870" y="892968"/>
                  <a:pt x="1155870" y="892968"/>
                  <a:pt x="1159521" y="885666"/>
                </a:cubicBezTo>
                <a:cubicBezTo>
                  <a:pt x="1148567" y="882014"/>
                  <a:pt x="1137613" y="892968"/>
                  <a:pt x="1130311" y="889317"/>
                </a:cubicBezTo>
                <a:cubicBezTo>
                  <a:pt x="1130311" y="889317"/>
                  <a:pt x="1130311" y="885666"/>
                  <a:pt x="1130311" y="882014"/>
                </a:cubicBezTo>
                <a:cubicBezTo>
                  <a:pt x="1130311" y="882014"/>
                  <a:pt x="1130311" y="882014"/>
                  <a:pt x="1152219" y="878363"/>
                </a:cubicBezTo>
                <a:cubicBezTo>
                  <a:pt x="1152219" y="878363"/>
                  <a:pt x="1152219" y="878363"/>
                  <a:pt x="1152219" y="874712"/>
                </a:cubicBezTo>
                <a:close/>
                <a:moveTo>
                  <a:pt x="2096585" y="870664"/>
                </a:moveTo>
                <a:lnTo>
                  <a:pt x="2088954" y="877093"/>
                </a:lnTo>
                <a:cubicBezTo>
                  <a:pt x="2085702" y="879391"/>
                  <a:pt x="2082914" y="881229"/>
                  <a:pt x="2079197" y="884905"/>
                </a:cubicBezTo>
                <a:cubicBezTo>
                  <a:pt x="2068045" y="881229"/>
                  <a:pt x="2060611" y="892258"/>
                  <a:pt x="2049460" y="888582"/>
                </a:cubicBezTo>
                <a:lnTo>
                  <a:pt x="2053177" y="881229"/>
                </a:lnTo>
                <a:cubicBezTo>
                  <a:pt x="2053177" y="881229"/>
                  <a:pt x="2053177" y="881229"/>
                  <a:pt x="2056894" y="884905"/>
                </a:cubicBezTo>
                <a:cubicBezTo>
                  <a:pt x="2062470" y="884905"/>
                  <a:pt x="2071763" y="880310"/>
                  <a:pt x="2081520" y="875715"/>
                </a:cubicBezTo>
                <a:close/>
                <a:moveTo>
                  <a:pt x="1904363" y="869950"/>
                </a:moveTo>
                <a:cubicBezTo>
                  <a:pt x="1900870" y="869950"/>
                  <a:pt x="1911348" y="869950"/>
                  <a:pt x="1904363" y="873918"/>
                </a:cubicBezTo>
                <a:lnTo>
                  <a:pt x="1893885" y="877887"/>
                </a:lnTo>
                <a:cubicBezTo>
                  <a:pt x="1893885" y="877887"/>
                  <a:pt x="1893885" y="877887"/>
                  <a:pt x="1904363" y="869950"/>
                </a:cubicBezTo>
                <a:close/>
                <a:moveTo>
                  <a:pt x="2251073" y="866775"/>
                </a:moveTo>
                <a:lnTo>
                  <a:pt x="2254248" y="869950"/>
                </a:lnTo>
                <a:lnTo>
                  <a:pt x="2243135" y="869950"/>
                </a:lnTo>
                <a:close/>
                <a:moveTo>
                  <a:pt x="1882773" y="866775"/>
                </a:moveTo>
                <a:lnTo>
                  <a:pt x="1889123" y="866775"/>
                </a:lnTo>
                <a:lnTo>
                  <a:pt x="1878010" y="869950"/>
                </a:lnTo>
                <a:close/>
                <a:moveTo>
                  <a:pt x="1828132" y="866774"/>
                </a:moveTo>
                <a:lnTo>
                  <a:pt x="1833560" y="866774"/>
                </a:lnTo>
                <a:cubicBezTo>
                  <a:pt x="1833560" y="866774"/>
                  <a:pt x="1829750" y="866774"/>
                  <a:pt x="1829750" y="870743"/>
                </a:cubicBezTo>
                <a:close/>
                <a:moveTo>
                  <a:pt x="1814510" y="866774"/>
                </a:moveTo>
                <a:cubicBezTo>
                  <a:pt x="1814510" y="866774"/>
                  <a:pt x="1814510" y="866774"/>
                  <a:pt x="1816891" y="866774"/>
                </a:cubicBezTo>
                <a:lnTo>
                  <a:pt x="1825604" y="866774"/>
                </a:lnTo>
                <a:lnTo>
                  <a:pt x="1823559" y="867271"/>
                </a:lnTo>
                <a:cubicBezTo>
                  <a:pt x="1820225" y="868759"/>
                  <a:pt x="1816415" y="870743"/>
                  <a:pt x="1814510" y="866774"/>
                </a:cubicBezTo>
                <a:close/>
                <a:moveTo>
                  <a:pt x="2101499" y="866524"/>
                </a:moveTo>
                <a:lnTo>
                  <a:pt x="2101821" y="868908"/>
                </a:lnTo>
                <a:lnTo>
                  <a:pt x="2096585" y="870664"/>
                </a:lnTo>
                <a:close/>
                <a:moveTo>
                  <a:pt x="1827905" y="866216"/>
                </a:moveTo>
                <a:lnTo>
                  <a:pt x="1828132" y="866774"/>
                </a:lnTo>
                <a:lnTo>
                  <a:pt x="1825604" y="866774"/>
                </a:lnTo>
                <a:close/>
                <a:moveTo>
                  <a:pt x="2907752" y="863930"/>
                </a:moveTo>
                <a:cubicBezTo>
                  <a:pt x="2910877" y="864393"/>
                  <a:pt x="2914449" y="866245"/>
                  <a:pt x="2916235" y="866245"/>
                </a:cubicBezTo>
                <a:cubicBezTo>
                  <a:pt x="2916235" y="866245"/>
                  <a:pt x="2909091" y="866245"/>
                  <a:pt x="2909091" y="869949"/>
                </a:cubicBezTo>
                <a:lnTo>
                  <a:pt x="2901947" y="869949"/>
                </a:lnTo>
                <a:cubicBezTo>
                  <a:pt x="2901947" y="864393"/>
                  <a:pt x="2904626" y="863467"/>
                  <a:pt x="2907752" y="863930"/>
                </a:cubicBezTo>
                <a:close/>
                <a:moveTo>
                  <a:pt x="2190219" y="858837"/>
                </a:moveTo>
                <a:cubicBezTo>
                  <a:pt x="2193923" y="866245"/>
                  <a:pt x="2186514" y="866245"/>
                  <a:pt x="2182810" y="869949"/>
                </a:cubicBezTo>
                <a:cubicBezTo>
                  <a:pt x="2182810" y="866245"/>
                  <a:pt x="2182810" y="862541"/>
                  <a:pt x="2190219" y="858837"/>
                </a:cubicBezTo>
                <a:close/>
                <a:moveTo>
                  <a:pt x="1870073" y="858837"/>
                </a:moveTo>
                <a:cubicBezTo>
                  <a:pt x="1870073" y="866774"/>
                  <a:pt x="1862929" y="866774"/>
                  <a:pt x="1855785" y="866774"/>
                </a:cubicBezTo>
                <a:cubicBezTo>
                  <a:pt x="1859357" y="862805"/>
                  <a:pt x="1866501" y="862805"/>
                  <a:pt x="1870073" y="858837"/>
                </a:cubicBezTo>
                <a:close/>
                <a:moveTo>
                  <a:pt x="996964" y="858837"/>
                </a:moveTo>
                <a:cubicBezTo>
                  <a:pt x="989556" y="866245"/>
                  <a:pt x="974739" y="866245"/>
                  <a:pt x="963626" y="869949"/>
                </a:cubicBezTo>
                <a:cubicBezTo>
                  <a:pt x="971035" y="866245"/>
                  <a:pt x="985852" y="862541"/>
                  <a:pt x="996964" y="858837"/>
                </a:cubicBezTo>
                <a:close/>
                <a:moveTo>
                  <a:pt x="2986540" y="851090"/>
                </a:moveTo>
                <a:cubicBezTo>
                  <a:pt x="2992656" y="854042"/>
                  <a:pt x="2987763" y="865849"/>
                  <a:pt x="3001744" y="863071"/>
                </a:cubicBezTo>
                <a:cubicBezTo>
                  <a:pt x="3001744" y="863071"/>
                  <a:pt x="3001744" y="863071"/>
                  <a:pt x="3012929" y="863071"/>
                </a:cubicBezTo>
                <a:cubicBezTo>
                  <a:pt x="3012929" y="863071"/>
                  <a:pt x="3012929" y="863071"/>
                  <a:pt x="3009201" y="870479"/>
                </a:cubicBezTo>
                <a:cubicBezTo>
                  <a:pt x="3009201" y="874183"/>
                  <a:pt x="3016657" y="870479"/>
                  <a:pt x="3016657" y="870479"/>
                </a:cubicBezTo>
                <a:cubicBezTo>
                  <a:pt x="3016657" y="870479"/>
                  <a:pt x="3016657" y="870479"/>
                  <a:pt x="3009201" y="874183"/>
                </a:cubicBezTo>
                <a:cubicBezTo>
                  <a:pt x="3016657" y="881591"/>
                  <a:pt x="3027842" y="866775"/>
                  <a:pt x="3035298" y="870479"/>
                </a:cubicBezTo>
                <a:cubicBezTo>
                  <a:pt x="3035298" y="870479"/>
                  <a:pt x="3035298" y="870479"/>
                  <a:pt x="3020385" y="881591"/>
                </a:cubicBezTo>
                <a:cubicBezTo>
                  <a:pt x="3020385" y="881591"/>
                  <a:pt x="3020385" y="881591"/>
                  <a:pt x="3024113" y="881591"/>
                </a:cubicBezTo>
                <a:cubicBezTo>
                  <a:pt x="3024113" y="881591"/>
                  <a:pt x="3024113" y="881591"/>
                  <a:pt x="3005472" y="889000"/>
                </a:cubicBezTo>
                <a:cubicBezTo>
                  <a:pt x="2998016" y="881591"/>
                  <a:pt x="3012929" y="889000"/>
                  <a:pt x="3009201" y="881591"/>
                </a:cubicBezTo>
                <a:cubicBezTo>
                  <a:pt x="3005472" y="877887"/>
                  <a:pt x="2983103" y="889000"/>
                  <a:pt x="2971918" y="889000"/>
                </a:cubicBezTo>
                <a:cubicBezTo>
                  <a:pt x="2971918" y="889000"/>
                  <a:pt x="2971918" y="889000"/>
                  <a:pt x="2975646" y="885296"/>
                </a:cubicBezTo>
                <a:cubicBezTo>
                  <a:pt x="2968190" y="885296"/>
                  <a:pt x="2942092" y="881591"/>
                  <a:pt x="2923451" y="892704"/>
                </a:cubicBezTo>
                <a:cubicBezTo>
                  <a:pt x="2923451" y="892704"/>
                  <a:pt x="2930908" y="892704"/>
                  <a:pt x="2934636" y="892704"/>
                </a:cubicBezTo>
                <a:cubicBezTo>
                  <a:pt x="2938364" y="896408"/>
                  <a:pt x="2919723" y="903816"/>
                  <a:pt x="2915995" y="911225"/>
                </a:cubicBezTo>
                <a:cubicBezTo>
                  <a:pt x="2904810" y="914929"/>
                  <a:pt x="2904810" y="903816"/>
                  <a:pt x="2889897" y="907520"/>
                </a:cubicBezTo>
                <a:cubicBezTo>
                  <a:pt x="2889897" y="907520"/>
                  <a:pt x="2889897" y="907520"/>
                  <a:pt x="2889897" y="914929"/>
                </a:cubicBezTo>
                <a:cubicBezTo>
                  <a:pt x="2878713" y="914929"/>
                  <a:pt x="2878713" y="911225"/>
                  <a:pt x="2874984" y="903816"/>
                </a:cubicBezTo>
                <a:cubicBezTo>
                  <a:pt x="2863800" y="914929"/>
                  <a:pt x="2863800" y="914929"/>
                  <a:pt x="2856343" y="914929"/>
                </a:cubicBezTo>
                <a:cubicBezTo>
                  <a:pt x="2860071" y="911225"/>
                  <a:pt x="2863800" y="911225"/>
                  <a:pt x="2860071" y="907520"/>
                </a:cubicBezTo>
                <a:cubicBezTo>
                  <a:pt x="2856343" y="907520"/>
                  <a:pt x="2841430" y="911225"/>
                  <a:pt x="2848887" y="918633"/>
                </a:cubicBezTo>
                <a:cubicBezTo>
                  <a:pt x="2841430" y="907520"/>
                  <a:pt x="2815333" y="922337"/>
                  <a:pt x="2815333" y="914929"/>
                </a:cubicBezTo>
                <a:cubicBezTo>
                  <a:pt x="2807876" y="914929"/>
                  <a:pt x="2811604" y="918633"/>
                  <a:pt x="2811604" y="922337"/>
                </a:cubicBezTo>
                <a:cubicBezTo>
                  <a:pt x="2807876" y="922337"/>
                  <a:pt x="2804148" y="922337"/>
                  <a:pt x="2800420" y="922337"/>
                </a:cubicBezTo>
                <a:cubicBezTo>
                  <a:pt x="2800420" y="922337"/>
                  <a:pt x="2800420" y="922337"/>
                  <a:pt x="2807876" y="914929"/>
                </a:cubicBezTo>
                <a:cubicBezTo>
                  <a:pt x="2796692" y="911225"/>
                  <a:pt x="2804148" y="918633"/>
                  <a:pt x="2789235" y="918633"/>
                </a:cubicBezTo>
                <a:cubicBezTo>
                  <a:pt x="2792963" y="907520"/>
                  <a:pt x="2800420" y="907520"/>
                  <a:pt x="2807876" y="900112"/>
                </a:cubicBezTo>
                <a:cubicBezTo>
                  <a:pt x="2822789" y="892704"/>
                  <a:pt x="2837702" y="896408"/>
                  <a:pt x="2856343" y="889000"/>
                </a:cubicBezTo>
                <a:cubicBezTo>
                  <a:pt x="2863800" y="885296"/>
                  <a:pt x="2863800" y="881591"/>
                  <a:pt x="2863800" y="874183"/>
                </a:cubicBezTo>
                <a:cubicBezTo>
                  <a:pt x="2871256" y="866775"/>
                  <a:pt x="2878713" y="870479"/>
                  <a:pt x="2882441" y="870479"/>
                </a:cubicBezTo>
                <a:cubicBezTo>
                  <a:pt x="2882441" y="870479"/>
                  <a:pt x="2882441" y="870479"/>
                  <a:pt x="2882441" y="866775"/>
                </a:cubicBezTo>
                <a:cubicBezTo>
                  <a:pt x="2882441" y="866775"/>
                  <a:pt x="2882441" y="866775"/>
                  <a:pt x="2897354" y="863071"/>
                </a:cubicBezTo>
                <a:cubicBezTo>
                  <a:pt x="2901082" y="863071"/>
                  <a:pt x="2882441" y="874183"/>
                  <a:pt x="2886169" y="877887"/>
                </a:cubicBezTo>
                <a:cubicBezTo>
                  <a:pt x="2878713" y="881591"/>
                  <a:pt x="2901082" y="881591"/>
                  <a:pt x="2904810" y="889000"/>
                </a:cubicBezTo>
                <a:cubicBezTo>
                  <a:pt x="2923451" y="874183"/>
                  <a:pt x="2945821" y="866775"/>
                  <a:pt x="2964462" y="851958"/>
                </a:cubicBezTo>
                <a:cubicBezTo>
                  <a:pt x="2964462" y="851958"/>
                  <a:pt x="2964462" y="851958"/>
                  <a:pt x="2968190" y="859367"/>
                </a:cubicBezTo>
                <a:cubicBezTo>
                  <a:pt x="2971918" y="859367"/>
                  <a:pt x="2983103" y="859367"/>
                  <a:pt x="2983103" y="851958"/>
                </a:cubicBezTo>
                <a:cubicBezTo>
                  <a:pt x="2983103" y="851958"/>
                  <a:pt x="2979375" y="851958"/>
                  <a:pt x="2975646" y="855662"/>
                </a:cubicBezTo>
                <a:cubicBezTo>
                  <a:pt x="2975646" y="855662"/>
                  <a:pt x="2975646" y="855662"/>
                  <a:pt x="2975646" y="851958"/>
                </a:cubicBezTo>
                <a:cubicBezTo>
                  <a:pt x="2981239" y="850106"/>
                  <a:pt x="2984501" y="850106"/>
                  <a:pt x="2986540" y="851090"/>
                </a:cubicBezTo>
                <a:close/>
                <a:moveTo>
                  <a:pt x="1558329" y="848360"/>
                </a:moveTo>
                <a:cubicBezTo>
                  <a:pt x="1562099" y="863600"/>
                  <a:pt x="1543250" y="852170"/>
                  <a:pt x="1539477" y="863600"/>
                </a:cubicBezTo>
                <a:cubicBezTo>
                  <a:pt x="1531936" y="863600"/>
                  <a:pt x="1539477" y="859790"/>
                  <a:pt x="1539477" y="855980"/>
                </a:cubicBezTo>
                <a:cubicBezTo>
                  <a:pt x="1550790" y="863600"/>
                  <a:pt x="1543250" y="844550"/>
                  <a:pt x="1558329" y="848360"/>
                </a:cubicBezTo>
                <a:close/>
                <a:moveTo>
                  <a:pt x="2860672" y="847725"/>
                </a:moveTo>
                <a:cubicBezTo>
                  <a:pt x="2856968" y="851693"/>
                  <a:pt x="2845855" y="855662"/>
                  <a:pt x="2838447" y="855662"/>
                </a:cubicBezTo>
                <a:cubicBezTo>
                  <a:pt x="2845855" y="847725"/>
                  <a:pt x="2856968" y="851693"/>
                  <a:pt x="2860672" y="847725"/>
                </a:cubicBezTo>
                <a:close/>
                <a:moveTo>
                  <a:pt x="2301873" y="844550"/>
                </a:moveTo>
                <a:cubicBezTo>
                  <a:pt x="2301873" y="848518"/>
                  <a:pt x="2298169" y="848518"/>
                  <a:pt x="2294464" y="852487"/>
                </a:cubicBezTo>
                <a:lnTo>
                  <a:pt x="2290760" y="848518"/>
                </a:lnTo>
                <a:cubicBezTo>
                  <a:pt x="2290760" y="848518"/>
                  <a:pt x="2290760" y="848518"/>
                  <a:pt x="2301873" y="844550"/>
                </a:cubicBezTo>
                <a:close/>
                <a:moveTo>
                  <a:pt x="1588558" y="844550"/>
                </a:moveTo>
                <a:cubicBezTo>
                  <a:pt x="1588558" y="844550"/>
                  <a:pt x="1588558" y="844550"/>
                  <a:pt x="1603374" y="855662"/>
                </a:cubicBezTo>
                <a:cubicBezTo>
                  <a:pt x="1588558" y="859367"/>
                  <a:pt x="1588558" y="866775"/>
                  <a:pt x="1577444" y="866775"/>
                </a:cubicBezTo>
                <a:cubicBezTo>
                  <a:pt x="1577444" y="866775"/>
                  <a:pt x="1577444" y="866775"/>
                  <a:pt x="1584855" y="859367"/>
                </a:cubicBezTo>
                <a:cubicBezTo>
                  <a:pt x="1577444" y="863071"/>
                  <a:pt x="1577444" y="851958"/>
                  <a:pt x="1573741" y="859367"/>
                </a:cubicBezTo>
                <a:cubicBezTo>
                  <a:pt x="1577444" y="859367"/>
                  <a:pt x="1577444" y="848254"/>
                  <a:pt x="1570036" y="848254"/>
                </a:cubicBezTo>
                <a:cubicBezTo>
                  <a:pt x="1570036" y="848254"/>
                  <a:pt x="1570036" y="848254"/>
                  <a:pt x="1581152" y="851958"/>
                </a:cubicBezTo>
                <a:cubicBezTo>
                  <a:pt x="1581152" y="851958"/>
                  <a:pt x="1581152" y="851958"/>
                  <a:pt x="1588558" y="844550"/>
                </a:cubicBezTo>
                <a:close/>
                <a:moveTo>
                  <a:pt x="1011251" y="844550"/>
                </a:moveTo>
                <a:cubicBezTo>
                  <a:pt x="1011251" y="848122"/>
                  <a:pt x="1007547" y="851693"/>
                  <a:pt x="1007547" y="858837"/>
                </a:cubicBezTo>
                <a:lnTo>
                  <a:pt x="1000138" y="851693"/>
                </a:lnTo>
                <a:cubicBezTo>
                  <a:pt x="1000138" y="851693"/>
                  <a:pt x="1000138" y="851693"/>
                  <a:pt x="1011251" y="844550"/>
                </a:cubicBezTo>
                <a:close/>
                <a:moveTo>
                  <a:pt x="1827172" y="844369"/>
                </a:moveTo>
                <a:lnTo>
                  <a:pt x="1830814" y="847262"/>
                </a:lnTo>
                <a:cubicBezTo>
                  <a:pt x="1831163" y="850734"/>
                  <a:pt x="1822070" y="854207"/>
                  <a:pt x="1819272" y="851429"/>
                </a:cubicBezTo>
                <a:close/>
                <a:moveTo>
                  <a:pt x="1651286" y="844292"/>
                </a:moveTo>
                <a:cubicBezTo>
                  <a:pt x="1665450" y="844820"/>
                  <a:pt x="1675943" y="855373"/>
                  <a:pt x="1684338" y="855373"/>
                </a:cubicBezTo>
                <a:cubicBezTo>
                  <a:pt x="1673144" y="844116"/>
                  <a:pt x="1661956" y="866630"/>
                  <a:pt x="1650761" y="859126"/>
                </a:cubicBezTo>
                <a:cubicBezTo>
                  <a:pt x="1650761" y="862878"/>
                  <a:pt x="1650761" y="862878"/>
                  <a:pt x="1650761" y="866630"/>
                </a:cubicBezTo>
                <a:cubicBezTo>
                  <a:pt x="1650761" y="859126"/>
                  <a:pt x="1639568" y="870382"/>
                  <a:pt x="1632107" y="874135"/>
                </a:cubicBezTo>
                <a:cubicBezTo>
                  <a:pt x="1624646" y="874135"/>
                  <a:pt x="1617185" y="877887"/>
                  <a:pt x="1609724" y="870382"/>
                </a:cubicBezTo>
                <a:cubicBezTo>
                  <a:pt x="1635839" y="866630"/>
                  <a:pt x="1609724" y="855373"/>
                  <a:pt x="1635839" y="847869"/>
                </a:cubicBezTo>
                <a:cubicBezTo>
                  <a:pt x="1641436" y="845055"/>
                  <a:pt x="1646564" y="844117"/>
                  <a:pt x="1651286" y="844292"/>
                </a:cubicBezTo>
                <a:close/>
                <a:moveTo>
                  <a:pt x="1826733" y="844020"/>
                </a:moveTo>
                <a:lnTo>
                  <a:pt x="1827504" y="844073"/>
                </a:lnTo>
                <a:lnTo>
                  <a:pt x="1827172" y="844369"/>
                </a:lnTo>
                <a:close/>
                <a:moveTo>
                  <a:pt x="3173410" y="841375"/>
                </a:moveTo>
                <a:cubicBezTo>
                  <a:pt x="3173410" y="841375"/>
                  <a:pt x="3173410" y="841375"/>
                  <a:pt x="3187698" y="848783"/>
                </a:cubicBezTo>
                <a:cubicBezTo>
                  <a:pt x="3184126" y="848783"/>
                  <a:pt x="3180554" y="848783"/>
                  <a:pt x="3180554" y="852487"/>
                </a:cubicBezTo>
                <a:cubicBezTo>
                  <a:pt x="3176982" y="848783"/>
                  <a:pt x="3173410" y="848783"/>
                  <a:pt x="3173410" y="841375"/>
                </a:cubicBezTo>
                <a:close/>
                <a:moveTo>
                  <a:pt x="2201860" y="840790"/>
                </a:moveTo>
                <a:cubicBezTo>
                  <a:pt x="2201860" y="840790"/>
                  <a:pt x="2201860" y="840790"/>
                  <a:pt x="2186992" y="848142"/>
                </a:cubicBezTo>
                <a:cubicBezTo>
                  <a:pt x="2186992" y="848142"/>
                  <a:pt x="2186992" y="848142"/>
                  <a:pt x="2190709" y="848142"/>
                </a:cubicBezTo>
                <a:cubicBezTo>
                  <a:pt x="2168406" y="851819"/>
                  <a:pt x="2157255" y="859171"/>
                  <a:pt x="2131236" y="870200"/>
                </a:cubicBezTo>
                <a:cubicBezTo>
                  <a:pt x="2138670" y="873876"/>
                  <a:pt x="2146104" y="870200"/>
                  <a:pt x="2149821" y="877553"/>
                </a:cubicBezTo>
                <a:cubicBezTo>
                  <a:pt x="2134953" y="884905"/>
                  <a:pt x="2120084" y="877553"/>
                  <a:pt x="2112650" y="884905"/>
                </a:cubicBezTo>
                <a:cubicBezTo>
                  <a:pt x="2112650" y="888582"/>
                  <a:pt x="2116367" y="888582"/>
                  <a:pt x="2120084" y="888582"/>
                </a:cubicBezTo>
                <a:cubicBezTo>
                  <a:pt x="2116367" y="892258"/>
                  <a:pt x="2097782" y="903287"/>
                  <a:pt x="2094065" y="895934"/>
                </a:cubicBezTo>
                <a:cubicBezTo>
                  <a:pt x="2090348" y="892258"/>
                  <a:pt x="2116367" y="884905"/>
                  <a:pt x="2101499" y="881229"/>
                </a:cubicBezTo>
                <a:cubicBezTo>
                  <a:pt x="2108933" y="877553"/>
                  <a:pt x="2120084" y="877553"/>
                  <a:pt x="2123802" y="870200"/>
                </a:cubicBezTo>
                <a:cubicBezTo>
                  <a:pt x="2120084" y="870200"/>
                  <a:pt x="2120084" y="862847"/>
                  <a:pt x="2112650" y="866524"/>
                </a:cubicBezTo>
                <a:cubicBezTo>
                  <a:pt x="2105216" y="873876"/>
                  <a:pt x="2101499" y="877553"/>
                  <a:pt x="2097782" y="877553"/>
                </a:cubicBezTo>
                <a:cubicBezTo>
                  <a:pt x="2101499" y="875715"/>
                  <a:pt x="2102428" y="874796"/>
                  <a:pt x="2102428" y="873417"/>
                </a:cubicBezTo>
                <a:lnTo>
                  <a:pt x="2101821" y="868908"/>
                </a:lnTo>
                <a:lnTo>
                  <a:pt x="2108933" y="866524"/>
                </a:lnTo>
                <a:cubicBezTo>
                  <a:pt x="2112650" y="859171"/>
                  <a:pt x="2108933" y="851819"/>
                  <a:pt x="2120084" y="848142"/>
                </a:cubicBezTo>
                <a:cubicBezTo>
                  <a:pt x="2116367" y="855495"/>
                  <a:pt x="2116367" y="862847"/>
                  <a:pt x="2123802" y="866524"/>
                </a:cubicBezTo>
                <a:cubicBezTo>
                  <a:pt x="2134953" y="862847"/>
                  <a:pt x="2127519" y="855495"/>
                  <a:pt x="2127519" y="851819"/>
                </a:cubicBezTo>
                <a:cubicBezTo>
                  <a:pt x="2131236" y="855495"/>
                  <a:pt x="2138670" y="851819"/>
                  <a:pt x="2146104" y="855495"/>
                </a:cubicBezTo>
                <a:cubicBezTo>
                  <a:pt x="2146104" y="851819"/>
                  <a:pt x="2149821" y="848142"/>
                  <a:pt x="2142387" y="851819"/>
                </a:cubicBezTo>
                <a:cubicBezTo>
                  <a:pt x="2164689" y="844466"/>
                  <a:pt x="2186992" y="833437"/>
                  <a:pt x="2201860" y="840790"/>
                </a:cubicBezTo>
                <a:close/>
                <a:moveTo>
                  <a:pt x="2410616" y="836612"/>
                </a:moveTo>
                <a:cubicBezTo>
                  <a:pt x="2414585" y="840316"/>
                  <a:pt x="2410616" y="844020"/>
                  <a:pt x="2410616" y="847724"/>
                </a:cubicBezTo>
                <a:cubicBezTo>
                  <a:pt x="2410616" y="844020"/>
                  <a:pt x="2398710" y="847724"/>
                  <a:pt x="2398710" y="844020"/>
                </a:cubicBezTo>
                <a:cubicBezTo>
                  <a:pt x="2406648" y="847724"/>
                  <a:pt x="2406648" y="836612"/>
                  <a:pt x="2410616" y="836612"/>
                </a:cubicBezTo>
                <a:close/>
                <a:moveTo>
                  <a:pt x="2797256" y="833437"/>
                </a:moveTo>
                <a:cubicBezTo>
                  <a:pt x="2797256" y="833437"/>
                  <a:pt x="2797256" y="833437"/>
                  <a:pt x="2804776" y="840977"/>
                </a:cubicBezTo>
                <a:cubicBezTo>
                  <a:pt x="2816055" y="840977"/>
                  <a:pt x="2819815" y="833437"/>
                  <a:pt x="2827335" y="833437"/>
                </a:cubicBezTo>
                <a:cubicBezTo>
                  <a:pt x="2827335" y="833437"/>
                  <a:pt x="2827335" y="833437"/>
                  <a:pt x="2823575" y="840977"/>
                </a:cubicBezTo>
                <a:cubicBezTo>
                  <a:pt x="2804776" y="837207"/>
                  <a:pt x="2778456" y="863599"/>
                  <a:pt x="2759657" y="856058"/>
                </a:cubicBezTo>
                <a:lnTo>
                  <a:pt x="2767177" y="856058"/>
                </a:lnTo>
                <a:cubicBezTo>
                  <a:pt x="2767177" y="856058"/>
                  <a:pt x="2767177" y="856058"/>
                  <a:pt x="2755897" y="848518"/>
                </a:cubicBezTo>
                <a:cubicBezTo>
                  <a:pt x="2759657" y="852288"/>
                  <a:pt x="2770937" y="848518"/>
                  <a:pt x="2770937" y="856058"/>
                </a:cubicBezTo>
                <a:cubicBezTo>
                  <a:pt x="2782216" y="844748"/>
                  <a:pt x="2793496" y="840977"/>
                  <a:pt x="2797256" y="833437"/>
                </a:cubicBezTo>
                <a:close/>
                <a:moveTo>
                  <a:pt x="2246310" y="833437"/>
                </a:moveTo>
                <a:lnTo>
                  <a:pt x="2254248" y="833437"/>
                </a:lnTo>
                <a:lnTo>
                  <a:pt x="2251073" y="841374"/>
                </a:lnTo>
                <a:close/>
                <a:moveTo>
                  <a:pt x="1372658" y="832908"/>
                </a:moveTo>
                <a:cubicBezTo>
                  <a:pt x="1376365" y="840317"/>
                  <a:pt x="1380068" y="836612"/>
                  <a:pt x="1383772" y="832908"/>
                </a:cubicBezTo>
                <a:cubicBezTo>
                  <a:pt x="1383772" y="832908"/>
                  <a:pt x="1383772" y="832908"/>
                  <a:pt x="1383772" y="833834"/>
                </a:cubicBezTo>
                <a:lnTo>
                  <a:pt x="1383772" y="840317"/>
                </a:lnTo>
                <a:lnTo>
                  <a:pt x="1365250" y="847725"/>
                </a:lnTo>
                <a:cubicBezTo>
                  <a:pt x="1365250" y="844021"/>
                  <a:pt x="1372658" y="840317"/>
                  <a:pt x="1372658" y="832908"/>
                </a:cubicBezTo>
                <a:close/>
                <a:moveTo>
                  <a:pt x="1873833" y="826426"/>
                </a:moveTo>
                <a:cubicBezTo>
                  <a:pt x="1881760" y="826426"/>
                  <a:pt x="1890154" y="827352"/>
                  <a:pt x="1893885" y="829204"/>
                </a:cubicBezTo>
                <a:cubicBezTo>
                  <a:pt x="1882693" y="836612"/>
                  <a:pt x="1890154" y="840316"/>
                  <a:pt x="1878962" y="847725"/>
                </a:cubicBezTo>
                <a:cubicBezTo>
                  <a:pt x="1878962" y="847725"/>
                  <a:pt x="1878962" y="847725"/>
                  <a:pt x="1875232" y="840316"/>
                </a:cubicBezTo>
                <a:cubicBezTo>
                  <a:pt x="1867771" y="847725"/>
                  <a:pt x="1856579" y="855133"/>
                  <a:pt x="1845387" y="855133"/>
                </a:cubicBezTo>
                <a:cubicBezTo>
                  <a:pt x="1845387" y="855133"/>
                  <a:pt x="1845387" y="855133"/>
                  <a:pt x="1849117" y="858837"/>
                </a:cubicBezTo>
                <a:cubicBezTo>
                  <a:pt x="1849117" y="858837"/>
                  <a:pt x="1849117" y="858837"/>
                  <a:pt x="1830464" y="858837"/>
                </a:cubicBezTo>
                <a:cubicBezTo>
                  <a:pt x="1827666" y="858837"/>
                  <a:pt x="1841656" y="848419"/>
                  <a:pt x="1837809" y="844773"/>
                </a:cubicBezTo>
                <a:lnTo>
                  <a:pt x="1827504" y="844073"/>
                </a:lnTo>
                <a:lnTo>
                  <a:pt x="1837925" y="834760"/>
                </a:lnTo>
                <a:cubicBezTo>
                  <a:pt x="1843521" y="830130"/>
                  <a:pt x="1849117" y="827352"/>
                  <a:pt x="1856579" y="829204"/>
                </a:cubicBezTo>
                <a:cubicBezTo>
                  <a:pt x="1858444" y="827352"/>
                  <a:pt x="1865905" y="826426"/>
                  <a:pt x="1873833" y="826426"/>
                </a:cubicBezTo>
                <a:close/>
                <a:moveTo>
                  <a:pt x="2492046" y="825500"/>
                </a:moveTo>
                <a:cubicBezTo>
                  <a:pt x="2488357" y="836692"/>
                  <a:pt x="2495735" y="836692"/>
                  <a:pt x="2499423" y="836692"/>
                </a:cubicBezTo>
                <a:cubicBezTo>
                  <a:pt x="2499423" y="836692"/>
                  <a:pt x="2499423" y="836692"/>
                  <a:pt x="2517866" y="829231"/>
                </a:cubicBezTo>
                <a:cubicBezTo>
                  <a:pt x="2517866" y="840422"/>
                  <a:pt x="2528932" y="832961"/>
                  <a:pt x="2539998" y="832961"/>
                </a:cubicBezTo>
                <a:cubicBezTo>
                  <a:pt x="2536309" y="840422"/>
                  <a:pt x="2532621" y="840422"/>
                  <a:pt x="2532621" y="847884"/>
                </a:cubicBezTo>
                <a:cubicBezTo>
                  <a:pt x="2532621" y="847884"/>
                  <a:pt x="2532621" y="847884"/>
                  <a:pt x="2525244" y="847884"/>
                </a:cubicBezTo>
                <a:cubicBezTo>
                  <a:pt x="2525244" y="866537"/>
                  <a:pt x="2503112" y="847884"/>
                  <a:pt x="2503112" y="866537"/>
                </a:cubicBezTo>
                <a:cubicBezTo>
                  <a:pt x="2503112" y="855345"/>
                  <a:pt x="2484669" y="873998"/>
                  <a:pt x="2477292" y="870267"/>
                </a:cubicBezTo>
                <a:cubicBezTo>
                  <a:pt x="2473603" y="881459"/>
                  <a:pt x="2451471" y="892651"/>
                  <a:pt x="2436717" y="896381"/>
                </a:cubicBezTo>
                <a:cubicBezTo>
                  <a:pt x="2433028" y="888920"/>
                  <a:pt x="2414585" y="900112"/>
                  <a:pt x="2418274" y="885190"/>
                </a:cubicBezTo>
                <a:cubicBezTo>
                  <a:pt x="2444094" y="873998"/>
                  <a:pt x="2455160" y="859075"/>
                  <a:pt x="2477292" y="851614"/>
                </a:cubicBezTo>
                <a:cubicBezTo>
                  <a:pt x="2466226" y="855345"/>
                  <a:pt x="2458848" y="847884"/>
                  <a:pt x="2447783" y="855345"/>
                </a:cubicBezTo>
                <a:cubicBezTo>
                  <a:pt x="2447783" y="855345"/>
                  <a:pt x="2447783" y="855345"/>
                  <a:pt x="2458848" y="847884"/>
                </a:cubicBezTo>
                <a:cubicBezTo>
                  <a:pt x="2458848" y="847884"/>
                  <a:pt x="2458848" y="847884"/>
                  <a:pt x="2455160" y="844153"/>
                </a:cubicBezTo>
                <a:cubicBezTo>
                  <a:pt x="2466226" y="859075"/>
                  <a:pt x="2480980" y="829231"/>
                  <a:pt x="2492046" y="825500"/>
                </a:cubicBezTo>
                <a:close/>
                <a:moveTo>
                  <a:pt x="1402294" y="825500"/>
                </a:moveTo>
                <a:cubicBezTo>
                  <a:pt x="1398587" y="829204"/>
                  <a:pt x="1409701" y="832908"/>
                  <a:pt x="1398587" y="836612"/>
                </a:cubicBezTo>
                <a:cubicBezTo>
                  <a:pt x="1398587" y="836612"/>
                  <a:pt x="1393031" y="837538"/>
                  <a:pt x="1386088" y="839391"/>
                </a:cubicBezTo>
                <a:lnTo>
                  <a:pt x="1383772" y="840317"/>
                </a:lnTo>
                <a:lnTo>
                  <a:pt x="1397199" y="831519"/>
                </a:lnTo>
                <a:cubicBezTo>
                  <a:pt x="1401366" y="829204"/>
                  <a:pt x="1404146" y="827352"/>
                  <a:pt x="1402294" y="825500"/>
                </a:cubicBezTo>
                <a:close/>
                <a:moveTo>
                  <a:pt x="2671306" y="825004"/>
                </a:moveTo>
                <a:cubicBezTo>
                  <a:pt x="2674481" y="825897"/>
                  <a:pt x="2676296" y="827683"/>
                  <a:pt x="2674481" y="829468"/>
                </a:cubicBezTo>
                <a:cubicBezTo>
                  <a:pt x="2667224" y="829468"/>
                  <a:pt x="2670853" y="833040"/>
                  <a:pt x="2670853" y="836612"/>
                </a:cubicBezTo>
                <a:cubicBezTo>
                  <a:pt x="2663596" y="833040"/>
                  <a:pt x="2659967" y="833040"/>
                  <a:pt x="2652710" y="836612"/>
                </a:cubicBezTo>
                <a:cubicBezTo>
                  <a:pt x="2656339" y="829468"/>
                  <a:pt x="2663596" y="829468"/>
                  <a:pt x="2659967" y="825897"/>
                </a:cubicBezTo>
                <a:cubicBezTo>
                  <a:pt x="2663596" y="824111"/>
                  <a:pt x="2668131" y="824111"/>
                  <a:pt x="2671306" y="825004"/>
                </a:cubicBezTo>
                <a:close/>
                <a:moveTo>
                  <a:pt x="2763835" y="822325"/>
                </a:moveTo>
                <a:lnTo>
                  <a:pt x="2774948" y="825500"/>
                </a:lnTo>
                <a:lnTo>
                  <a:pt x="2760660" y="825500"/>
                </a:lnTo>
                <a:close/>
                <a:moveTo>
                  <a:pt x="2024060" y="822325"/>
                </a:moveTo>
                <a:lnTo>
                  <a:pt x="2030410" y="822325"/>
                </a:lnTo>
                <a:lnTo>
                  <a:pt x="2019297" y="825500"/>
                </a:lnTo>
                <a:close/>
                <a:moveTo>
                  <a:pt x="1443490" y="819150"/>
                </a:moveTo>
                <a:cubicBezTo>
                  <a:pt x="1443490" y="819150"/>
                  <a:pt x="1443490" y="819150"/>
                  <a:pt x="1465263" y="819150"/>
                </a:cubicBezTo>
                <a:cubicBezTo>
                  <a:pt x="1465263" y="819150"/>
                  <a:pt x="1465263" y="819150"/>
                  <a:pt x="1454377" y="825500"/>
                </a:cubicBezTo>
                <a:cubicBezTo>
                  <a:pt x="1454377" y="822325"/>
                  <a:pt x="1447120" y="822325"/>
                  <a:pt x="1439865" y="825500"/>
                </a:cubicBezTo>
                <a:close/>
                <a:moveTo>
                  <a:pt x="1428220" y="819150"/>
                </a:moveTo>
                <a:cubicBezTo>
                  <a:pt x="1428220" y="819150"/>
                  <a:pt x="1428220" y="819150"/>
                  <a:pt x="1431927" y="825500"/>
                </a:cubicBezTo>
                <a:cubicBezTo>
                  <a:pt x="1431927" y="822325"/>
                  <a:pt x="1424516" y="822325"/>
                  <a:pt x="1420812" y="822325"/>
                </a:cubicBezTo>
                <a:cubicBezTo>
                  <a:pt x="1420812" y="822325"/>
                  <a:pt x="1420812" y="822325"/>
                  <a:pt x="1428220" y="819150"/>
                </a:cubicBezTo>
                <a:close/>
                <a:moveTo>
                  <a:pt x="1894619" y="816402"/>
                </a:moveTo>
                <a:cubicBezTo>
                  <a:pt x="1896108" y="816123"/>
                  <a:pt x="1897060" y="816570"/>
                  <a:pt x="1897060" y="818355"/>
                </a:cubicBezTo>
                <a:cubicBezTo>
                  <a:pt x="1893250" y="821927"/>
                  <a:pt x="1885630" y="825499"/>
                  <a:pt x="1878010" y="821927"/>
                </a:cubicBezTo>
                <a:cubicBezTo>
                  <a:pt x="1880868" y="824606"/>
                  <a:pt x="1890154" y="817239"/>
                  <a:pt x="1894619" y="816402"/>
                </a:cubicBezTo>
                <a:close/>
                <a:moveTo>
                  <a:pt x="2258111" y="814916"/>
                </a:moveTo>
                <a:cubicBezTo>
                  <a:pt x="2258111" y="814916"/>
                  <a:pt x="2258111" y="814916"/>
                  <a:pt x="2258111" y="818620"/>
                </a:cubicBezTo>
                <a:cubicBezTo>
                  <a:pt x="2250667" y="822325"/>
                  <a:pt x="2250667" y="814916"/>
                  <a:pt x="2246945" y="818620"/>
                </a:cubicBezTo>
                <a:cubicBezTo>
                  <a:pt x="2246945" y="818620"/>
                  <a:pt x="2246945" y="818620"/>
                  <a:pt x="2258111" y="814916"/>
                </a:cubicBezTo>
                <a:close/>
                <a:moveTo>
                  <a:pt x="2640370" y="812641"/>
                </a:moveTo>
                <a:cubicBezTo>
                  <a:pt x="2646937" y="810260"/>
                  <a:pt x="2654441" y="810260"/>
                  <a:pt x="2663822" y="814070"/>
                </a:cubicBezTo>
                <a:cubicBezTo>
                  <a:pt x="2663822" y="814070"/>
                  <a:pt x="2663822" y="814070"/>
                  <a:pt x="2652565" y="821690"/>
                </a:cubicBezTo>
                <a:cubicBezTo>
                  <a:pt x="2652565" y="821690"/>
                  <a:pt x="2652565" y="821690"/>
                  <a:pt x="2660070" y="814070"/>
                </a:cubicBezTo>
                <a:cubicBezTo>
                  <a:pt x="2652565" y="817880"/>
                  <a:pt x="2637556" y="817880"/>
                  <a:pt x="2645061" y="825500"/>
                </a:cubicBezTo>
                <a:cubicBezTo>
                  <a:pt x="2641308" y="821690"/>
                  <a:pt x="2630052" y="817880"/>
                  <a:pt x="2622547" y="825500"/>
                </a:cubicBezTo>
                <a:cubicBezTo>
                  <a:pt x="2628175" y="819785"/>
                  <a:pt x="2633804" y="815022"/>
                  <a:pt x="2640370" y="812641"/>
                </a:cubicBezTo>
                <a:close/>
                <a:moveTo>
                  <a:pt x="2622547" y="806450"/>
                </a:moveTo>
                <a:lnTo>
                  <a:pt x="2633660" y="806450"/>
                </a:lnTo>
                <a:lnTo>
                  <a:pt x="2622547" y="814387"/>
                </a:lnTo>
                <a:close/>
                <a:moveTo>
                  <a:pt x="1515668" y="802481"/>
                </a:moveTo>
                <a:cubicBezTo>
                  <a:pt x="1517520" y="802481"/>
                  <a:pt x="1520296" y="803275"/>
                  <a:pt x="1523999" y="803275"/>
                </a:cubicBezTo>
                <a:cubicBezTo>
                  <a:pt x="1523999" y="803275"/>
                  <a:pt x="1523999" y="803275"/>
                  <a:pt x="1512887" y="806450"/>
                </a:cubicBezTo>
                <a:cubicBezTo>
                  <a:pt x="1512887" y="803275"/>
                  <a:pt x="1513813" y="802481"/>
                  <a:pt x="1515668" y="802481"/>
                </a:cubicBezTo>
                <a:close/>
                <a:moveTo>
                  <a:pt x="2670172" y="800100"/>
                </a:moveTo>
                <a:lnTo>
                  <a:pt x="2686047" y="800100"/>
                </a:lnTo>
                <a:lnTo>
                  <a:pt x="2686047" y="803275"/>
                </a:lnTo>
                <a:close/>
                <a:moveTo>
                  <a:pt x="2573335" y="796636"/>
                </a:moveTo>
                <a:cubicBezTo>
                  <a:pt x="2571483" y="796636"/>
                  <a:pt x="2569631" y="797574"/>
                  <a:pt x="2568242" y="798043"/>
                </a:cubicBezTo>
                <a:lnTo>
                  <a:pt x="2566639" y="797069"/>
                </a:lnTo>
                <a:close/>
                <a:moveTo>
                  <a:pt x="2565927" y="796636"/>
                </a:moveTo>
                <a:lnTo>
                  <a:pt x="2566639" y="797069"/>
                </a:lnTo>
                <a:lnTo>
                  <a:pt x="2565528" y="797141"/>
                </a:lnTo>
                <a:close/>
                <a:moveTo>
                  <a:pt x="2165065" y="796396"/>
                </a:moveTo>
                <a:cubicBezTo>
                  <a:pt x="2165065" y="796396"/>
                  <a:pt x="2165065" y="796396"/>
                  <a:pt x="2161344" y="803804"/>
                </a:cubicBezTo>
                <a:cubicBezTo>
                  <a:pt x="2157622" y="803804"/>
                  <a:pt x="2157622" y="803804"/>
                  <a:pt x="2153900" y="803804"/>
                </a:cubicBezTo>
                <a:cubicBezTo>
                  <a:pt x="2153900" y="803804"/>
                  <a:pt x="2153900" y="803804"/>
                  <a:pt x="2165065" y="796396"/>
                </a:cubicBezTo>
                <a:close/>
                <a:moveTo>
                  <a:pt x="2503485" y="788987"/>
                </a:moveTo>
                <a:lnTo>
                  <a:pt x="2500310" y="792162"/>
                </a:lnTo>
                <a:lnTo>
                  <a:pt x="2489197" y="792162"/>
                </a:lnTo>
                <a:close/>
                <a:moveTo>
                  <a:pt x="1639886" y="788987"/>
                </a:moveTo>
                <a:cubicBezTo>
                  <a:pt x="1628776" y="795337"/>
                  <a:pt x="1625069" y="792162"/>
                  <a:pt x="1617662" y="795337"/>
                </a:cubicBezTo>
                <a:cubicBezTo>
                  <a:pt x="1617662" y="792162"/>
                  <a:pt x="1632480" y="792162"/>
                  <a:pt x="1639886" y="788987"/>
                </a:cubicBezTo>
                <a:close/>
                <a:moveTo>
                  <a:pt x="2940048" y="783771"/>
                </a:moveTo>
                <a:cubicBezTo>
                  <a:pt x="2943858" y="784679"/>
                  <a:pt x="2948620" y="786493"/>
                  <a:pt x="2954335" y="788307"/>
                </a:cubicBezTo>
                <a:cubicBezTo>
                  <a:pt x="2942905" y="795564"/>
                  <a:pt x="2927665" y="806450"/>
                  <a:pt x="2916235" y="799193"/>
                </a:cubicBezTo>
                <a:cubicBezTo>
                  <a:pt x="2920045" y="795564"/>
                  <a:pt x="2923855" y="791936"/>
                  <a:pt x="2920045" y="791936"/>
                </a:cubicBezTo>
                <a:cubicBezTo>
                  <a:pt x="2920045" y="791936"/>
                  <a:pt x="2920045" y="791936"/>
                  <a:pt x="2931475" y="791936"/>
                </a:cubicBezTo>
                <a:cubicBezTo>
                  <a:pt x="2927665" y="788307"/>
                  <a:pt x="2939095" y="784679"/>
                  <a:pt x="2931475" y="784679"/>
                </a:cubicBezTo>
                <a:cubicBezTo>
                  <a:pt x="2933380" y="782864"/>
                  <a:pt x="2936238" y="782864"/>
                  <a:pt x="2940048" y="783771"/>
                </a:cubicBezTo>
                <a:close/>
                <a:moveTo>
                  <a:pt x="2119151" y="783034"/>
                </a:moveTo>
                <a:cubicBezTo>
                  <a:pt x="2123437" y="783034"/>
                  <a:pt x="2127247" y="785018"/>
                  <a:pt x="2127247" y="788987"/>
                </a:cubicBezTo>
                <a:lnTo>
                  <a:pt x="2108197" y="788987"/>
                </a:lnTo>
                <a:cubicBezTo>
                  <a:pt x="2110102" y="785018"/>
                  <a:pt x="2114865" y="783034"/>
                  <a:pt x="2119151" y="783034"/>
                </a:cubicBezTo>
                <a:close/>
                <a:moveTo>
                  <a:pt x="3012979" y="777875"/>
                </a:moveTo>
                <a:cubicBezTo>
                  <a:pt x="3012979" y="777875"/>
                  <a:pt x="3024185" y="785283"/>
                  <a:pt x="3024185" y="788987"/>
                </a:cubicBezTo>
                <a:cubicBezTo>
                  <a:pt x="3012979" y="792691"/>
                  <a:pt x="3020450" y="781579"/>
                  <a:pt x="3009244" y="785283"/>
                </a:cubicBezTo>
                <a:cubicBezTo>
                  <a:pt x="3001773" y="788987"/>
                  <a:pt x="2990567" y="788987"/>
                  <a:pt x="2983097" y="788987"/>
                </a:cubicBezTo>
                <a:cubicBezTo>
                  <a:pt x="2986832" y="788987"/>
                  <a:pt x="2983097" y="796395"/>
                  <a:pt x="2994303" y="792691"/>
                </a:cubicBezTo>
                <a:cubicBezTo>
                  <a:pt x="2994303" y="792691"/>
                  <a:pt x="2994303" y="792691"/>
                  <a:pt x="2998038" y="796395"/>
                </a:cubicBezTo>
                <a:cubicBezTo>
                  <a:pt x="2983097" y="792691"/>
                  <a:pt x="2979362" y="811212"/>
                  <a:pt x="2960685" y="811212"/>
                </a:cubicBezTo>
                <a:cubicBezTo>
                  <a:pt x="2968156" y="803804"/>
                  <a:pt x="2975626" y="800100"/>
                  <a:pt x="2986832" y="796395"/>
                </a:cubicBezTo>
                <a:cubicBezTo>
                  <a:pt x="2979362" y="796395"/>
                  <a:pt x="2971891" y="792691"/>
                  <a:pt x="2975626" y="785283"/>
                </a:cubicBezTo>
                <a:cubicBezTo>
                  <a:pt x="2975626" y="785283"/>
                  <a:pt x="2975626" y="785283"/>
                  <a:pt x="3012979" y="781579"/>
                </a:cubicBezTo>
                <a:cubicBezTo>
                  <a:pt x="3012979" y="781579"/>
                  <a:pt x="3012979" y="781579"/>
                  <a:pt x="3012979" y="777875"/>
                </a:cubicBezTo>
                <a:close/>
                <a:moveTo>
                  <a:pt x="2558518" y="777875"/>
                </a:moveTo>
                <a:cubicBezTo>
                  <a:pt x="2551110" y="785379"/>
                  <a:pt x="2547406" y="792884"/>
                  <a:pt x="2532589" y="796636"/>
                </a:cubicBezTo>
                <a:cubicBezTo>
                  <a:pt x="2538145" y="796636"/>
                  <a:pt x="2544627" y="797574"/>
                  <a:pt x="2551573" y="798043"/>
                </a:cubicBezTo>
                <a:lnTo>
                  <a:pt x="2565528" y="797141"/>
                </a:lnTo>
                <a:lnTo>
                  <a:pt x="2564075" y="798982"/>
                </a:lnTo>
                <a:cubicBezTo>
                  <a:pt x="2562222" y="801327"/>
                  <a:pt x="2558518" y="806017"/>
                  <a:pt x="2551110" y="815398"/>
                </a:cubicBezTo>
                <a:cubicBezTo>
                  <a:pt x="2543701" y="811645"/>
                  <a:pt x="2539997" y="819150"/>
                  <a:pt x="2528885" y="819150"/>
                </a:cubicBezTo>
                <a:cubicBezTo>
                  <a:pt x="2543701" y="811645"/>
                  <a:pt x="2528885" y="804141"/>
                  <a:pt x="2539997" y="800389"/>
                </a:cubicBezTo>
                <a:cubicBezTo>
                  <a:pt x="2532589" y="800389"/>
                  <a:pt x="2528885" y="800389"/>
                  <a:pt x="2517772" y="800389"/>
                </a:cubicBezTo>
                <a:cubicBezTo>
                  <a:pt x="2521476" y="800389"/>
                  <a:pt x="2517772" y="789132"/>
                  <a:pt x="2528885" y="789132"/>
                </a:cubicBezTo>
                <a:cubicBezTo>
                  <a:pt x="2528885" y="785379"/>
                  <a:pt x="2525180" y="785379"/>
                  <a:pt x="2521476" y="785379"/>
                </a:cubicBezTo>
                <a:cubicBezTo>
                  <a:pt x="2521476" y="785379"/>
                  <a:pt x="2521476" y="785379"/>
                  <a:pt x="2524254" y="785379"/>
                </a:cubicBezTo>
                <a:lnTo>
                  <a:pt x="2539997" y="785379"/>
                </a:lnTo>
                <a:cubicBezTo>
                  <a:pt x="2551110" y="789132"/>
                  <a:pt x="2551110" y="781627"/>
                  <a:pt x="2558518" y="777875"/>
                </a:cubicBezTo>
                <a:close/>
                <a:moveTo>
                  <a:pt x="2354260" y="777875"/>
                </a:moveTo>
                <a:lnTo>
                  <a:pt x="2362198" y="781050"/>
                </a:lnTo>
                <a:lnTo>
                  <a:pt x="2351085" y="784225"/>
                </a:lnTo>
                <a:close/>
                <a:moveTo>
                  <a:pt x="1985960" y="777875"/>
                </a:moveTo>
                <a:lnTo>
                  <a:pt x="1989135" y="781050"/>
                </a:lnTo>
                <a:lnTo>
                  <a:pt x="1985960" y="784225"/>
                </a:lnTo>
                <a:close/>
                <a:moveTo>
                  <a:pt x="2906002" y="776922"/>
                </a:moveTo>
                <a:lnTo>
                  <a:pt x="2907266" y="776922"/>
                </a:lnTo>
                <a:cubicBezTo>
                  <a:pt x="2909092" y="776922"/>
                  <a:pt x="2912743" y="776922"/>
                  <a:pt x="2920046" y="776922"/>
                </a:cubicBezTo>
                <a:cubicBezTo>
                  <a:pt x="2927348" y="780732"/>
                  <a:pt x="2909092" y="792162"/>
                  <a:pt x="2905440" y="792162"/>
                </a:cubicBezTo>
                <a:cubicBezTo>
                  <a:pt x="2905440" y="784542"/>
                  <a:pt x="2905440" y="788352"/>
                  <a:pt x="2912743" y="784542"/>
                </a:cubicBezTo>
                <a:cubicBezTo>
                  <a:pt x="2905440" y="784542"/>
                  <a:pt x="2901789" y="780732"/>
                  <a:pt x="2898138" y="784542"/>
                </a:cubicBezTo>
                <a:lnTo>
                  <a:pt x="2898138" y="788352"/>
                </a:lnTo>
                <a:cubicBezTo>
                  <a:pt x="2898138" y="788352"/>
                  <a:pt x="2898138" y="788352"/>
                  <a:pt x="2890835" y="788352"/>
                </a:cubicBezTo>
                <a:cubicBezTo>
                  <a:pt x="2896312" y="786447"/>
                  <a:pt x="2900876" y="782637"/>
                  <a:pt x="2904071" y="779303"/>
                </a:cubicBezTo>
                <a:close/>
                <a:moveTo>
                  <a:pt x="2436413" y="773793"/>
                </a:moveTo>
                <a:lnTo>
                  <a:pt x="2439199" y="775134"/>
                </a:lnTo>
                <a:lnTo>
                  <a:pt x="2428872" y="781050"/>
                </a:lnTo>
                <a:close/>
                <a:moveTo>
                  <a:pt x="2622547" y="773311"/>
                </a:moveTo>
                <a:cubicBezTo>
                  <a:pt x="2622547" y="773311"/>
                  <a:pt x="2622547" y="773311"/>
                  <a:pt x="2633660" y="773311"/>
                </a:cubicBezTo>
                <a:cubicBezTo>
                  <a:pt x="2637364" y="780851"/>
                  <a:pt x="2652181" y="769540"/>
                  <a:pt x="2655885" y="773311"/>
                </a:cubicBezTo>
                <a:cubicBezTo>
                  <a:pt x="2655885" y="780851"/>
                  <a:pt x="2644772" y="780851"/>
                  <a:pt x="2644772" y="777081"/>
                </a:cubicBezTo>
                <a:cubicBezTo>
                  <a:pt x="2644772" y="784621"/>
                  <a:pt x="2611435" y="784621"/>
                  <a:pt x="2600322" y="792162"/>
                </a:cubicBezTo>
                <a:cubicBezTo>
                  <a:pt x="2611435" y="788392"/>
                  <a:pt x="2611435" y="784621"/>
                  <a:pt x="2615139" y="777081"/>
                </a:cubicBezTo>
                <a:cubicBezTo>
                  <a:pt x="2622547" y="777081"/>
                  <a:pt x="2626251" y="780851"/>
                  <a:pt x="2629956" y="777081"/>
                </a:cubicBezTo>
                <a:cubicBezTo>
                  <a:pt x="2629956" y="777081"/>
                  <a:pt x="2626251" y="773311"/>
                  <a:pt x="2622547" y="773311"/>
                </a:cubicBezTo>
                <a:close/>
                <a:moveTo>
                  <a:pt x="2909092" y="773112"/>
                </a:moveTo>
                <a:lnTo>
                  <a:pt x="2906002" y="776922"/>
                </a:lnTo>
                <a:lnTo>
                  <a:pt x="2905440" y="776922"/>
                </a:lnTo>
                <a:cubicBezTo>
                  <a:pt x="2909092" y="773112"/>
                  <a:pt x="2909092" y="773112"/>
                  <a:pt x="2909092" y="773112"/>
                </a:cubicBezTo>
                <a:close/>
                <a:moveTo>
                  <a:pt x="2858273" y="772781"/>
                </a:moveTo>
                <a:cubicBezTo>
                  <a:pt x="2865940" y="771392"/>
                  <a:pt x="2873156" y="770466"/>
                  <a:pt x="2874960" y="774170"/>
                </a:cubicBezTo>
                <a:cubicBezTo>
                  <a:pt x="2871352" y="774170"/>
                  <a:pt x="2867744" y="774170"/>
                  <a:pt x="2864136" y="774170"/>
                </a:cubicBezTo>
                <a:cubicBezTo>
                  <a:pt x="2867744" y="777874"/>
                  <a:pt x="2867744" y="788987"/>
                  <a:pt x="2874960" y="781579"/>
                </a:cubicBezTo>
                <a:cubicBezTo>
                  <a:pt x="2874960" y="781579"/>
                  <a:pt x="2874960" y="781579"/>
                  <a:pt x="2871352" y="785283"/>
                </a:cubicBezTo>
                <a:cubicBezTo>
                  <a:pt x="2867744" y="774170"/>
                  <a:pt x="2842488" y="788987"/>
                  <a:pt x="2835272" y="781579"/>
                </a:cubicBezTo>
                <a:cubicBezTo>
                  <a:pt x="2835272" y="777874"/>
                  <a:pt x="2838880" y="774170"/>
                  <a:pt x="2838880" y="774170"/>
                </a:cubicBezTo>
                <a:cubicBezTo>
                  <a:pt x="2842488" y="776022"/>
                  <a:pt x="2850606" y="774170"/>
                  <a:pt x="2858273" y="772781"/>
                </a:cubicBezTo>
                <a:close/>
                <a:moveTo>
                  <a:pt x="2317747" y="769937"/>
                </a:moveTo>
                <a:lnTo>
                  <a:pt x="2328860" y="769937"/>
                </a:lnTo>
                <a:lnTo>
                  <a:pt x="2317747" y="773112"/>
                </a:lnTo>
                <a:close/>
                <a:moveTo>
                  <a:pt x="2633660" y="765770"/>
                </a:moveTo>
                <a:cubicBezTo>
                  <a:pt x="2641068" y="762000"/>
                  <a:pt x="2641068" y="762000"/>
                  <a:pt x="2648477" y="765770"/>
                </a:cubicBezTo>
                <a:cubicBezTo>
                  <a:pt x="2648477" y="765770"/>
                  <a:pt x="2648477" y="765770"/>
                  <a:pt x="2633660" y="773311"/>
                </a:cubicBezTo>
                <a:cubicBezTo>
                  <a:pt x="2633660" y="773311"/>
                  <a:pt x="2633660" y="773311"/>
                  <a:pt x="2633660" y="765770"/>
                </a:cubicBezTo>
                <a:close/>
                <a:moveTo>
                  <a:pt x="2711881" y="762396"/>
                </a:moveTo>
                <a:cubicBezTo>
                  <a:pt x="2711881" y="762396"/>
                  <a:pt x="2711881" y="762396"/>
                  <a:pt x="2719385" y="766167"/>
                </a:cubicBezTo>
                <a:cubicBezTo>
                  <a:pt x="2715633" y="766167"/>
                  <a:pt x="2708128" y="766167"/>
                  <a:pt x="2711881" y="762396"/>
                </a:cubicBezTo>
                <a:close/>
                <a:moveTo>
                  <a:pt x="2317660" y="759354"/>
                </a:moveTo>
                <a:cubicBezTo>
                  <a:pt x="2310216" y="766762"/>
                  <a:pt x="2310216" y="766762"/>
                  <a:pt x="2310216" y="766762"/>
                </a:cubicBezTo>
                <a:lnTo>
                  <a:pt x="2310755" y="765152"/>
                </a:lnTo>
                <a:close/>
                <a:moveTo>
                  <a:pt x="2819397" y="758825"/>
                </a:moveTo>
                <a:lnTo>
                  <a:pt x="2830510" y="758825"/>
                </a:lnTo>
                <a:lnTo>
                  <a:pt x="2827335" y="762000"/>
                </a:lnTo>
                <a:close/>
                <a:moveTo>
                  <a:pt x="2041522" y="758825"/>
                </a:moveTo>
                <a:cubicBezTo>
                  <a:pt x="2041522" y="769937"/>
                  <a:pt x="2030410" y="766233"/>
                  <a:pt x="2023001" y="777346"/>
                </a:cubicBezTo>
                <a:cubicBezTo>
                  <a:pt x="2023001" y="762529"/>
                  <a:pt x="2008185" y="781050"/>
                  <a:pt x="1997072" y="777346"/>
                </a:cubicBezTo>
                <a:cubicBezTo>
                  <a:pt x="1997072" y="777346"/>
                  <a:pt x="2000776" y="769937"/>
                  <a:pt x="2000776" y="769937"/>
                </a:cubicBezTo>
                <a:cubicBezTo>
                  <a:pt x="2011889" y="762529"/>
                  <a:pt x="2026705" y="769937"/>
                  <a:pt x="2041522" y="758825"/>
                </a:cubicBezTo>
                <a:close/>
                <a:moveTo>
                  <a:pt x="2489197" y="755650"/>
                </a:moveTo>
                <a:lnTo>
                  <a:pt x="2506660" y="758825"/>
                </a:lnTo>
                <a:lnTo>
                  <a:pt x="2500310" y="758825"/>
                </a:lnTo>
                <a:close/>
                <a:moveTo>
                  <a:pt x="2477886" y="755650"/>
                </a:moveTo>
                <a:cubicBezTo>
                  <a:pt x="2481656" y="755650"/>
                  <a:pt x="2485427" y="759279"/>
                  <a:pt x="2489197" y="762907"/>
                </a:cubicBezTo>
                <a:lnTo>
                  <a:pt x="2477886" y="773793"/>
                </a:lnTo>
                <a:lnTo>
                  <a:pt x="2467989" y="776514"/>
                </a:lnTo>
                <a:cubicBezTo>
                  <a:pt x="2463747" y="775607"/>
                  <a:pt x="2459035" y="773793"/>
                  <a:pt x="2455264" y="773793"/>
                </a:cubicBezTo>
                <a:cubicBezTo>
                  <a:pt x="2455264" y="773793"/>
                  <a:pt x="2455264" y="777421"/>
                  <a:pt x="2455264" y="777421"/>
                </a:cubicBezTo>
                <a:cubicBezTo>
                  <a:pt x="2455264" y="777421"/>
                  <a:pt x="2451494" y="770164"/>
                  <a:pt x="2443953" y="773793"/>
                </a:cubicBezTo>
                <a:cubicBezTo>
                  <a:pt x="2443953" y="773793"/>
                  <a:pt x="2443953" y="773793"/>
                  <a:pt x="2443953" y="777421"/>
                </a:cubicBezTo>
                <a:lnTo>
                  <a:pt x="2439199" y="775134"/>
                </a:lnTo>
                <a:lnTo>
                  <a:pt x="2448666" y="769711"/>
                </a:lnTo>
                <a:cubicBezTo>
                  <a:pt x="2457149" y="768350"/>
                  <a:pt x="2466575" y="768350"/>
                  <a:pt x="2474116" y="766536"/>
                </a:cubicBezTo>
                <a:cubicBezTo>
                  <a:pt x="2477886" y="762907"/>
                  <a:pt x="2481656" y="755650"/>
                  <a:pt x="2477886" y="755650"/>
                </a:cubicBezTo>
                <a:close/>
                <a:moveTo>
                  <a:pt x="2328860" y="747712"/>
                </a:moveTo>
                <a:lnTo>
                  <a:pt x="2324097" y="758824"/>
                </a:lnTo>
                <a:lnTo>
                  <a:pt x="2320922" y="750887"/>
                </a:lnTo>
                <a:close/>
                <a:moveTo>
                  <a:pt x="2305680" y="739792"/>
                </a:moveTo>
                <a:cubicBezTo>
                  <a:pt x="2310914" y="738055"/>
                  <a:pt x="2313007" y="743611"/>
                  <a:pt x="2321381" y="740833"/>
                </a:cubicBezTo>
                <a:cubicBezTo>
                  <a:pt x="2321381" y="751946"/>
                  <a:pt x="2302772" y="748242"/>
                  <a:pt x="2306494" y="755650"/>
                </a:cubicBezTo>
                <a:cubicBezTo>
                  <a:pt x="2306494" y="759354"/>
                  <a:pt x="2310216" y="755650"/>
                  <a:pt x="2313938" y="755650"/>
                </a:cubicBezTo>
                <a:lnTo>
                  <a:pt x="2310755" y="765152"/>
                </a:lnTo>
                <a:lnTo>
                  <a:pt x="2302772" y="771856"/>
                </a:lnTo>
                <a:cubicBezTo>
                  <a:pt x="2297190" y="775097"/>
                  <a:pt x="2291607" y="777875"/>
                  <a:pt x="2287885" y="781579"/>
                </a:cubicBezTo>
                <a:cubicBezTo>
                  <a:pt x="2310216" y="774171"/>
                  <a:pt x="2299051" y="796396"/>
                  <a:pt x="2317660" y="792691"/>
                </a:cubicBezTo>
                <a:cubicBezTo>
                  <a:pt x="2317660" y="792691"/>
                  <a:pt x="2339991" y="777875"/>
                  <a:pt x="2343712" y="785283"/>
                </a:cubicBezTo>
                <a:cubicBezTo>
                  <a:pt x="2343712" y="785283"/>
                  <a:pt x="2343712" y="785283"/>
                  <a:pt x="2313938" y="796396"/>
                </a:cubicBezTo>
                <a:cubicBezTo>
                  <a:pt x="2325103" y="803804"/>
                  <a:pt x="2343712" y="803804"/>
                  <a:pt x="2358600" y="803804"/>
                </a:cubicBezTo>
                <a:cubicBezTo>
                  <a:pt x="2366043" y="800100"/>
                  <a:pt x="2369765" y="796396"/>
                  <a:pt x="2380930" y="792691"/>
                </a:cubicBezTo>
                <a:cubicBezTo>
                  <a:pt x="2380930" y="792691"/>
                  <a:pt x="2380930" y="792691"/>
                  <a:pt x="2384652" y="796396"/>
                </a:cubicBezTo>
                <a:cubicBezTo>
                  <a:pt x="2399540" y="792691"/>
                  <a:pt x="2380930" y="788987"/>
                  <a:pt x="2392096" y="785283"/>
                </a:cubicBezTo>
                <a:cubicBezTo>
                  <a:pt x="2399540" y="792691"/>
                  <a:pt x="2421870" y="777875"/>
                  <a:pt x="2433036" y="792691"/>
                </a:cubicBezTo>
                <a:cubicBezTo>
                  <a:pt x="2429314" y="785283"/>
                  <a:pt x="2440479" y="785283"/>
                  <a:pt x="2444201" y="785283"/>
                </a:cubicBezTo>
                <a:cubicBezTo>
                  <a:pt x="2433036" y="781579"/>
                  <a:pt x="2447923" y="796396"/>
                  <a:pt x="2444201" y="792691"/>
                </a:cubicBezTo>
                <a:cubicBezTo>
                  <a:pt x="2436758" y="796396"/>
                  <a:pt x="2433036" y="788987"/>
                  <a:pt x="2425592" y="800100"/>
                </a:cubicBezTo>
                <a:cubicBezTo>
                  <a:pt x="2425592" y="800100"/>
                  <a:pt x="2429314" y="803804"/>
                  <a:pt x="2433036" y="803804"/>
                </a:cubicBezTo>
                <a:cubicBezTo>
                  <a:pt x="2433036" y="803804"/>
                  <a:pt x="2433036" y="803804"/>
                  <a:pt x="2425592" y="803804"/>
                </a:cubicBezTo>
                <a:cubicBezTo>
                  <a:pt x="2425592" y="803804"/>
                  <a:pt x="2425592" y="803804"/>
                  <a:pt x="2436758" y="814916"/>
                </a:cubicBezTo>
                <a:cubicBezTo>
                  <a:pt x="2433036" y="814916"/>
                  <a:pt x="2425592" y="811212"/>
                  <a:pt x="2425592" y="818620"/>
                </a:cubicBezTo>
                <a:cubicBezTo>
                  <a:pt x="2418149" y="822325"/>
                  <a:pt x="2414427" y="829733"/>
                  <a:pt x="2406983" y="829733"/>
                </a:cubicBezTo>
                <a:cubicBezTo>
                  <a:pt x="2406983" y="829733"/>
                  <a:pt x="2406983" y="829733"/>
                  <a:pt x="2403261" y="822325"/>
                </a:cubicBezTo>
                <a:cubicBezTo>
                  <a:pt x="2384652" y="833437"/>
                  <a:pt x="2399540" y="811212"/>
                  <a:pt x="2380930" y="818620"/>
                </a:cubicBezTo>
                <a:cubicBezTo>
                  <a:pt x="2380930" y="818620"/>
                  <a:pt x="2380930" y="818620"/>
                  <a:pt x="2384652" y="826029"/>
                </a:cubicBezTo>
                <a:cubicBezTo>
                  <a:pt x="2380930" y="811212"/>
                  <a:pt x="2354878" y="829733"/>
                  <a:pt x="2354878" y="826029"/>
                </a:cubicBezTo>
                <a:cubicBezTo>
                  <a:pt x="2354878" y="826029"/>
                  <a:pt x="2354878" y="826029"/>
                  <a:pt x="2354878" y="829733"/>
                </a:cubicBezTo>
                <a:cubicBezTo>
                  <a:pt x="2328825" y="848254"/>
                  <a:pt x="2325103" y="826029"/>
                  <a:pt x="2302772" y="837141"/>
                </a:cubicBezTo>
                <a:cubicBezTo>
                  <a:pt x="2299051" y="840845"/>
                  <a:pt x="2272998" y="844550"/>
                  <a:pt x="2276720" y="855662"/>
                </a:cubicBezTo>
                <a:cubicBezTo>
                  <a:pt x="2269276" y="851958"/>
                  <a:pt x="2246945" y="863070"/>
                  <a:pt x="2235780" y="870479"/>
                </a:cubicBezTo>
                <a:cubicBezTo>
                  <a:pt x="2235780" y="870479"/>
                  <a:pt x="2235780" y="870479"/>
                  <a:pt x="2239502" y="863070"/>
                </a:cubicBezTo>
                <a:cubicBezTo>
                  <a:pt x="2235780" y="859366"/>
                  <a:pt x="2224614" y="866774"/>
                  <a:pt x="2224614" y="870479"/>
                </a:cubicBezTo>
                <a:cubicBezTo>
                  <a:pt x="2220893" y="866774"/>
                  <a:pt x="2206005" y="877887"/>
                  <a:pt x="2198562" y="874183"/>
                </a:cubicBezTo>
                <a:cubicBezTo>
                  <a:pt x="2213449" y="870479"/>
                  <a:pt x="2209727" y="863070"/>
                  <a:pt x="2220893" y="863070"/>
                </a:cubicBezTo>
                <a:cubicBezTo>
                  <a:pt x="2220893" y="859366"/>
                  <a:pt x="2217171" y="851958"/>
                  <a:pt x="2213449" y="855662"/>
                </a:cubicBezTo>
                <a:cubicBezTo>
                  <a:pt x="2217171" y="851958"/>
                  <a:pt x="2217171" y="840845"/>
                  <a:pt x="2228336" y="833437"/>
                </a:cubicBezTo>
                <a:cubicBezTo>
                  <a:pt x="2232058" y="833437"/>
                  <a:pt x="2239502" y="840845"/>
                  <a:pt x="2239502" y="837141"/>
                </a:cubicBezTo>
                <a:cubicBezTo>
                  <a:pt x="2228336" y="833437"/>
                  <a:pt x="2232058" y="844550"/>
                  <a:pt x="2220893" y="844550"/>
                </a:cubicBezTo>
                <a:cubicBezTo>
                  <a:pt x="2232058" y="844550"/>
                  <a:pt x="2228336" y="855662"/>
                  <a:pt x="2243223" y="851958"/>
                </a:cubicBezTo>
                <a:cubicBezTo>
                  <a:pt x="2250667" y="844550"/>
                  <a:pt x="2235780" y="851958"/>
                  <a:pt x="2239502" y="844550"/>
                </a:cubicBezTo>
                <a:cubicBezTo>
                  <a:pt x="2246945" y="851958"/>
                  <a:pt x="2261833" y="840845"/>
                  <a:pt x="2269276" y="840845"/>
                </a:cubicBezTo>
                <a:cubicBezTo>
                  <a:pt x="2265554" y="840845"/>
                  <a:pt x="2265554" y="837141"/>
                  <a:pt x="2258111" y="840845"/>
                </a:cubicBezTo>
                <a:cubicBezTo>
                  <a:pt x="2258111" y="840845"/>
                  <a:pt x="2258111" y="840845"/>
                  <a:pt x="2261833" y="829733"/>
                </a:cubicBezTo>
                <a:cubicBezTo>
                  <a:pt x="2272998" y="829733"/>
                  <a:pt x="2261833" y="833437"/>
                  <a:pt x="2265554" y="833437"/>
                </a:cubicBezTo>
                <a:cubicBezTo>
                  <a:pt x="2272998" y="837141"/>
                  <a:pt x="2280442" y="837141"/>
                  <a:pt x="2284163" y="829733"/>
                </a:cubicBezTo>
                <a:cubicBezTo>
                  <a:pt x="2280442" y="829733"/>
                  <a:pt x="2280442" y="822325"/>
                  <a:pt x="2276720" y="826029"/>
                </a:cubicBezTo>
                <a:cubicBezTo>
                  <a:pt x="2276720" y="826029"/>
                  <a:pt x="2276720" y="826029"/>
                  <a:pt x="2280442" y="814916"/>
                </a:cubicBezTo>
                <a:cubicBezTo>
                  <a:pt x="2272998" y="814916"/>
                  <a:pt x="2261833" y="811212"/>
                  <a:pt x="2258111" y="814916"/>
                </a:cubicBezTo>
                <a:cubicBezTo>
                  <a:pt x="2265554" y="811212"/>
                  <a:pt x="2261833" y="803804"/>
                  <a:pt x="2254389" y="803804"/>
                </a:cubicBezTo>
                <a:cubicBezTo>
                  <a:pt x="2250667" y="811212"/>
                  <a:pt x="2243223" y="803804"/>
                  <a:pt x="2239502" y="803804"/>
                </a:cubicBezTo>
                <a:cubicBezTo>
                  <a:pt x="2239502" y="803804"/>
                  <a:pt x="2239502" y="803804"/>
                  <a:pt x="2224614" y="811212"/>
                </a:cubicBezTo>
                <a:cubicBezTo>
                  <a:pt x="2202284" y="818620"/>
                  <a:pt x="2202284" y="807508"/>
                  <a:pt x="2187396" y="811212"/>
                </a:cubicBezTo>
                <a:cubicBezTo>
                  <a:pt x="2187396" y="814916"/>
                  <a:pt x="2191118" y="814916"/>
                  <a:pt x="2194840" y="814916"/>
                </a:cubicBezTo>
                <a:cubicBezTo>
                  <a:pt x="2179953" y="818620"/>
                  <a:pt x="2168787" y="829733"/>
                  <a:pt x="2150178" y="829733"/>
                </a:cubicBezTo>
                <a:cubicBezTo>
                  <a:pt x="2150178" y="829733"/>
                  <a:pt x="2150178" y="829733"/>
                  <a:pt x="2153900" y="829733"/>
                </a:cubicBezTo>
                <a:cubicBezTo>
                  <a:pt x="2150178" y="829733"/>
                  <a:pt x="2135291" y="829733"/>
                  <a:pt x="2135291" y="837141"/>
                </a:cubicBezTo>
                <a:cubicBezTo>
                  <a:pt x="2112960" y="829733"/>
                  <a:pt x="2165065" y="822325"/>
                  <a:pt x="2142735" y="814916"/>
                </a:cubicBezTo>
                <a:cubicBezTo>
                  <a:pt x="2142735" y="818620"/>
                  <a:pt x="2142735" y="814916"/>
                  <a:pt x="2139013" y="814916"/>
                </a:cubicBezTo>
                <a:cubicBezTo>
                  <a:pt x="2139013" y="814916"/>
                  <a:pt x="2139013" y="814916"/>
                  <a:pt x="2139013" y="811212"/>
                </a:cubicBezTo>
                <a:cubicBezTo>
                  <a:pt x="2142735" y="814916"/>
                  <a:pt x="2153900" y="807508"/>
                  <a:pt x="2146456" y="814916"/>
                </a:cubicBezTo>
                <a:cubicBezTo>
                  <a:pt x="2153900" y="811212"/>
                  <a:pt x="2161344" y="807508"/>
                  <a:pt x="2161344" y="803804"/>
                </a:cubicBezTo>
                <a:cubicBezTo>
                  <a:pt x="2165065" y="800100"/>
                  <a:pt x="2191118" y="800100"/>
                  <a:pt x="2183674" y="788987"/>
                </a:cubicBezTo>
                <a:cubicBezTo>
                  <a:pt x="2183674" y="788987"/>
                  <a:pt x="2183674" y="788987"/>
                  <a:pt x="2187396" y="796396"/>
                </a:cubicBezTo>
                <a:cubicBezTo>
                  <a:pt x="2191118" y="792691"/>
                  <a:pt x="2202284" y="792691"/>
                  <a:pt x="2209727" y="788987"/>
                </a:cubicBezTo>
                <a:cubicBezTo>
                  <a:pt x="2198562" y="788987"/>
                  <a:pt x="2209727" y="781579"/>
                  <a:pt x="2209727" y="781579"/>
                </a:cubicBezTo>
                <a:cubicBezTo>
                  <a:pt x="2220893" y="781579"/>
                  <a:pt x="2235780" y="766762"/>
                  <a:pt x="2246945" y="766762"/>
                </a:cubicBezTo>
                <a:cubicBezTo>
                  <a:pt x="2250667" y="755650"/>
                  <a:pt x="2239502" y="763058"/>
                  <a:pt x="2235780" y="763058"/>
                </a:cubicBezTo>
                <a:cubicBezTo>
                  <a:pt x="2246945" y="759354"/>
                  <a:pt x="2246945" y="751946"/>
                  <a:pt x="2261833" y="751946"/>
                </a:cubicBezTo>
                <a:cubicBezTo>
                  <a:pt x="2261833" y="748242"/>
                  <a:pt x="2261833" y="748242"/>
                  <a:pt x="2258111" y="748242"/>
                </a:cubicBezTo>
                <a:cubicBezTo>
                  <a:pt x="2258111" y="748242"/>
                  <a:pt x="2258111" y="748242"/>
                  <a:pt x="2265554" y="751946"/>
                </a:cubicBezTo>
                <a:cubicBezTo>
                  <a:pt x="2272998" y="748242"/>
                  <a:pt x="2284163" y="748242"/>
                  <a:pt x="2280442" y="744537"/>
                </a:cubicBezTo>
                <a:cubicBezTo>
                  <a:pt x="2280442" y="744537"/>
                  <a:pt x="2280442" y="744537"/>
                  <a:pt x="2280442" y="748242"/>
                </a:cubicBezTo>
                <a:cubicBezTo>
                  <a:pt x="2284163" y="751946"/>
                  <a:pt x="2287885" y="748242"/>
                  <a:pt x="2291607" y="744537"/>
                </a:cubicBezTo>
                <a:cubicBezTo>
                  <a:pt x="2291607" y="744537"/>
                  <a:pt x="2291607" y="744537"/>
                  <a:pt x="2291607" y="740833"/>
                </a:cubicBezTo>
                <a:cubicBezTo>
                  <a:pt x="2302772" y="740833"/>
                  <a:pt x="2276720" y="755650"/>
                  <a:pt x="2299051" y="751946"/>
                </a:cubicBezTo>
                <a:cubicBezTo>
                  <a:pt x="2299051" y="751946"/>
                  <a:pt x="2299051" y="751946"/>
                  <a:pt x="2299051" y="744537"/>
                </a:cubicBezTo>
                <a:cubicBezTo>
                  <a:pt x="2301842" y="741759"/>
                  <a:pt x="2303935" y="740370"/>
                  <a:pt x="2305680" y="739792"/>
                </a:cubicBezTo>
                <a:close/>
                <a:moveTo>
                  <a:pt x="2753156" y="739775"/>
                </a:moveTo>
                <a:cubicBezTo>
                  <a:pt x="2753156" y="739775"/>
                  <a:pt x="2753156" y="739775"/>
                  <a:pt x="2760660" y="751086"/>
                </a:cubicBezTo>
                <a:cubicBezTo>
                  <a:pt x="2741899" y="751086"/>
                  <a:pt x="2726890" y="762396"/>
                  <a:pt x="2711881" y="762396"/>
                </a:cubicBezTo>
                <a:lnTo>
                  <a:pt x="2678110" y="769937"/>
                </a:lnTo>
                <a:cubicBezTo>
                  <a:pt x="2693119" y="762396"/>
                  <a:pt x="2689367" y="754856"/>
                  <a:pt x="2696871" y="751086"/>
                </a:cubicBezTo>
                <a:cubicBezTo>
                  <a:pt x="2700624" y="751086"/>
                  <a:pt x="2689367" y="754856"/>
                  <a:pt x="2700624" y="754856"/>
                </a:cubicBezTo>
                <a:cubicBezTo>
                  <a:pt x="2711881" y="743545"/>
                  <a:pt x="2738146" y="751086"/>
                  <a:pt x="2753156" y="739775"/>
                </a:cubicBezTo>
                <a:close/>
                <a:moveTo>
                  <a:pt x="1390498" y="732498"/>
                </a:moveTo>
                <a:cubicBezTo>
                  <a:pt x="1391795" y="732267"/>
                  <a:pt x="1392924" y="733424"/>
                  <a:pt x="1393826" y="737129"/>
                </a:cubicBezTo>
                <a:cubicBezTo>
                  <a:pt x="1379393" y="740833"/>
                  <a:pt x="1361354" y="766762"/>
                  <a:pt x="1354139" y="748241"/>
                </a:cubicBezTo>
                <a:cubicBezTo>
                  <a:pt x="1368569" y="740833"/>
                  <a:pt x="1364961" y="748241"/>
                  <a:pt x="1375786" y="744537"/>
                </a:cubicBezTo>
                <a:cubicBezTo>
                  <a:pt x="1375786" y="744537"/>
                  <a:pt x="1375786" y="744537"/>
                  <a:pt x="1375786" y="740833"/>
                </a:cubicBezTo>
                <a:cubicBezTo>
                  <a:pt x="1381198" y="746389"/>
                  <a:pt x="1386609" y="733193"/>
                  <a:pt x="1390498" y="732498"/>
                </a:cubicBezTo>
                <a:close/>
                <a:moveTo>
                  <a:pt x="2555873" y="728662"/>
                </a:moveTo>
                <a:cubicBezTo>
                  <a:pt x="2552169" y="728662"/>
                  <a:pt x="2555873" y="732630"/>
                  <a:pt x="2555873" y="736599"/>
                </a:cubicBezTo>
                <a:cubicBezTo>
                  <a:pt x="2555873" y="732630"/>
                  <a:pt x="2552169" y="732630"/>
                  <a:pt x="2544760" y="732630"/>
                </a:cubicBezTo>
                <a:cubicBezTo>
                  <a:pt x="2544760" y="732630"/>
                  <a:pt x="2544760" y="732630"/>
                  <a:pt x="2555873" y="728662"/>
                </a:cubicBezTo>
                <a:close/>
                <a:moveTo>
                  <a:pt x="2528885" y="728662"/>
                </a:moveTo>
                <a:cubicBezTo>
                  <a:pt x="2539998" y="732366"/>
                  <a:pt x="2536294" y="732366"/>
                  <a:pt x="2532589" y="739774"/>
                </a:cubicBezTo>
                <a:close/>
                <a:moveTo>
                  <a:pt x="2366166" y="722312"/>
                </a:moveTo>
                <a:cubicBezTo>
                  <a:pt x="2366166" y="722312"/>
                  <a:pt x="2366166" y="722312"/>
                  <a:pt x="2362198" y="728662"/>
                </a:cubicBezTo>
                <a:cubicBezTo>
                  <a:pt x="2362198" y="728662"/>
                  <a:pt x="2354260" y="725487"/>
                  <a:pt x="2366166" y="722312"/>
                </a:cubicBezTo>
                <a:close/>
                <a:moveTo>
                  <a:pt x="2374731" y="720554"/>
                </a:moveTo>
                <a:lnTo>
                  <a:pt x="2372877" y="721858"/>
                </a:lnTo>
                <a:lnTo>
                  <a:pt x="2372975" y="720713"/>
                </a:lnTo>
                <a:close/>
                <a:moveTo>
                  <a:pt x="2376629" y="710973"/>
                </a:moveTo>
                <a:cubicBezTo>
                  <a:pt x="2376629" y="712787"/>
                  <a:pt x="2374753" y="714601"/>
                  <a:pt x="2373346" y="716416"/>
                </a:cubicBezTo>
                <a:lnTo>
                  <a:pt x="2372975" y="720713"/>
                </a:lnTo>
                <a:lnTo>
                  <a:pt x="2371587" y="720838"/>
                </a:lnTo>
                <a:cubicBezTo>
                  <a:pt x="2369359" y="720724"/>
                  <a:pt x="2368186" y="720044"/>
                  <a:pt x="2369124" y="718230"/>
                </a:cubicBezTo>
                <a:cubicBezTo>
                  <a:pt x="2369124" y="718230"/>
                  <a:pt x="2369124" y="718230"/>
                  <a:pt x="2376629" y="710973"/>
                </a:cubicBezTo>
                <a:close/>
                <a:moveTo>
                  <a:pt x="2395436" y="706630"/>
                </a:moveTo>
                <a:lnTo>
                  <a:pt x="2396797" y="709158"/>
                </a:lnTo>
                <a:cubicBezTo>
                  <a:pt x="2398204" y="710973"/>
                  <a:pt x="2399142" y="712787"/>
                  <a:pt x="2391638" y="714601"/>
                </a:cubicBezTo>
                <a:cubicBezTo>
                  <a:pt x="2395390" y="714601"/>
                  <a:pt x="2391638" y="725487"/>
                  <a:pt x="2399143" y="721858"/>
                </a:cubicBezTo>
                <a:cubicBezTo>
                  <a:pt x="2399143" y="721858"/>
                  <a:pt x="2399143" y="721858"/>
                  <a:pt x="2391638" y="721858"/>
                </a:cubicBezTo>
                <a:cubicBezTo>
                  <a:pt x="2393514" y="718230"/>
                  <a:pt x="2386948" y="719137"/>
                  <a:pt x="2380381" y="720044"/>
                </a:cubicBezTo>
                <a:lnTo>
                  <a:pt x="2374731" y="720554"/>
                </a:lnTo>
                <a:lnTo>
                  <a:pt x="2388355" y="710973"/>
                </a:lnTo>
                <a:close/>
                <a:moveTo>
                  <a:pt x="2395559" y="706275"/>
                </a:moveTo>
                <a:lnTo>
                  <a:pt x="2395566" y="706550"/>
                </a:lnTo>
                <a:lnTo>
                  <a:pt x="2395436" y="706630"/>
                </a:lnTo>
                <a:lnTo>
                  <a:pt x="2395332" y="706437"/>
                </a:lnTo>
                <a:close/>
                <a:moveTo>
                  <a:pt x="1825622" y="703140"/>
                </a:moveTo>
                <a:lnTo>
                  <a:pt x="1829327" y="706804"/>
                </a:lnTo>
                <a:lnTo>
                  <a:pt x="1827474" y="707720"/>
                </a:lnTo>
                <a:cubicBezTo>
                  <a:pt x="1825622" y="708636"/>
                  <a:pt x="1821918" y="710467"/>
                  <a:pt x="1814510" y="714131"/>
                </a:cubicBezTo>
                <a:cubicBezTo>
                  <a:pt x="1814510" y="706804"/>
                  <a:pt x="1825622" y="699477"/>
                  <a:pt x="1825622" y="703140"/>
                </a:cubicBezTo>
                <a:close/>
                <a:moveTo>
                  <a:pt x="3093837" y="701708"/>
                </a:moveTo>
                <a:lnTo>
                  <a:pt x="3093914" y="701752"/>
                </a:lnTo>
                <a:lnTo>
                  <a:pt x="3090860" y="703792"/>
                </a:lnTo>
                <a:cubicBezTo>
                  <a:pt x="3091813" y="701940"/>
                  <a:pt x="3092765" y="701477"/>
                  <a:pt x="3093837" y="701708"/>
                </a:cubicBezTo>
                <a:close/>
                <a:moveTo>
                  <a:pt x="2385414" y="701278"/>
                </a:moveTo>
                <a:cubicBezTo>
                  <a:pt x="2387730" y="700881"/>
                  <a:pt x="2390508" y="701674"/>
                  <a:pt x="2392360" y="703262"/>
                </a:cubicBezTo>
                <a:cubicBezTo>
                  <a:pt x="2392360" y="703262"/>
                  <a:pt x="2392360" y="703262"/>
                  <a:pt x="2381247" y="706437"/>
                </a:cubicBezTo>
                <a:cubicBezTo>
                  <a:pt x="2381247" y="703262"/>
                  <a:pt x="2383099" y="701674"/>
                  <a:pt x="2385414" y="701278"/>
                </a:cubicBezTo>
                <a:close/>
                <a:moveTo>
                  <a:pt x="1901029" y="700418"/>
                </a:moveTo>
                <a:cubicBezTo>
                  <a:pt x="1903708" y="699029"/>
                  <a:pt x="1906387" y="699029"/>
                  <a:pt x="1908173" y="702733"/>
                </a:cubicBezTo>
                <a:cubicBezTo>
                  <a:pt x="1904601" y="706437"/>
                  <a:pt x="1893885" y="706437"/>
                  <a:pt x="1893885" y="706437"/>
                </a:cubicBezTo>
                <a:cubicBezTo>
                  <a:pt x="1895671" y="704585"/>
                  <a:pt x="1898350" y="701807"/>
                  <a:pt x="1901029" y="700418"/>
                </a:cubicBezTo>
                <a:close/>
                <a:moveTo>
                  <a:pt x="2395390" y="700087"/>
                </a:moveTo>
                <a:cubicBezTo>
                  <a:pt x="2395390" y="700087"/>
                  <a:pt x="2395390" y="700087"/>
                  <a:pt x="2399143" y="703716"/>
                </a:cubicBezTo>
                <a:lnTo>
                  <a:pt x="2395559" y="706275"/>
                </a:lnTo>
                <a:close/>
                <a:moveTo>
                  <a:pt x="1692276" y="700087"/>
                </a:moveTo>
                <a:lnTo>
                  <a:pt x="1703387" y="700087"/>
                </a:lnTo>
                <a:lnTo>
                  <a:pt x="1689098" y="706437"/>
                </a:lnTo>
                <a:close/>
                <a:moveTo>
                  <a:pt x="2615602" y="699135"/>
                </a:moveTo>
                <a:cubicBezTo>
                  <a:pt x="2615602" y="699135"/>
                  <a:pt x="2615602" y="699135"/>
                  <a:pt x="2619372" y="710565"/>
                </a:cubicBezTo>
                <a:cubicBezTo>
                  <a:pt x="2611831" y="702945"/>
                  <a:pt x="2604291" y="710565"/>
                  <a:pt x="2596750" y="714375"/>
                </a:cubicBezTo>
                <a:cubicBezTo>
                  <a:pt x="2596750" y="714375"/>
                  <a:pt x="2596750" y="714375"/>
                  <a:pt x="2596750" y="718185"/>
                </a:cubicBezTo>
                <a:cubicBezTo>
                  <a:pt x="2577899" y="729615"/>
                  <a:pt x="2581669" y="721995"/>
                  <a:pt x="2562817" y="733425"/>
                </a:cubicBezTo>
                <a:lnTo>
                  <a:pt x="2559047" y="725805"/>
                </a:lnTo>
                <a:cubicBezTo>
                  <a:pt x="2574128" y="721995"/>
                  <a:pt x="2585439" y="706755"/>
                  <a:pt x="2600521" y="702945"/>
                </a:cubicBezTo>
                <a:cubicBezTo>
                  <a:pt x="2600521" y="714375"/>
                  <a:pt x="2611831" y="695325"/>
                  <a:pt x="2615602" y="699135"/>
                </a:cubicBezTo>
                <a:close/>
                <a:moveTo>
                  <a:pt x="3098659" y="698583"/>
                </a:moveTo>
                <a:cubicBezTo>
                  <a:pt x="3103481" y="698235"/>
                  <a:pt x="3101338" y="709348"/>
                  <a:pt x="3109910" y="703792"/>
                </a:cubicBezTo>
                <a:cubicBezTo>
                  <a:pt x="3104195" y="707496"/>
                  <a:pt x="3100385" y="705644"/>
                  <a:pt x="3097528" y="703792"/>
                </a:cubicBezTo>
                <a:lnTo>
                  <a:pt x="3093914" y="701752"/>
                </a:lnTo>
                <a:close/>
                <a:moveTo>
                  <a:pt x="1840439" y="695813"/>
                </a:moveTo>
                <a:cubicBezTo>
                  <a:pt x="1855256" y="692150"/>
                  <a:pt x="1855256" y="703140"/>
                  <a:pt x="1858960" y="710467"/>
                </a:cubicBezTo>
                <a:cubicBezTo>
                  <a:pt x="1847847" y="714131"/>
                  <a:pt x="1851552" y="721458"/>
                  <a:pt x="1840439" y="721458"/>
                </a:cubicBezTo>
                <a:cubicBezTo>
                  <a:pt x="1840439" y="717794"/>
                  <a:pt x="1840439" y="717794"/>
                  <a:pt x="1847847" y="717794"/>
                </a:cubicBezTo>
                <a:cubicBezTo>
                  <a:pt x="1847847" y="710467"/>
                  <a:pt x="1829327" y="714131"/>
                  <a:pt x="1821918" y="721458"/>
                </a:cubicBezTo>
                <a:cubicBezTo>
                  <a:pt x="1821918" y="721458"/>
                  <a:pt x="1821918" y="721458"/>
                  <a:pt x="1825622" y="725121"/>
                </a:cubicBezTo>
                <a:cubicBezTo>
                  <a:pt x="1814510" y="721458"/>
                  <a:pt x="1807101" y="732448"/>
                  <a:pt x="1792285" y="736111"/>
                </a:cubicBezTo>
                <a:cubicBezTo>
                  <a:pt x="1792285" y="736111"/>
                  <a:pt x="1792285" y="736111"/>
                  <a:pt x="1810806" y="736111"/>
                </a:cubicBezTo>
                <a:cubicBezTo>
                  <a:pt x="1810806" y="736111"/>
                  <a:pt x="1810806" y="736111"/>
                  <a:pt x="1807101" y="739775"/>
                </a:cubicBezTo>
                <a:lnTo>
                  <a:pt x="1784877" y="736111"/>
                </a:lnTo>
                <a:cubicBezTo>
                  <a:pt x="1782098" y="719626"/>
                  <a:pt x="1804323" y="725808"/>
                  <a:pt x="1818735" y="719111"/>
                </a:cubicBezTo>
                <a:lnTo>
                  <a:pt x="1829327" y="706804"/>
                </a:lnTo>
                <a:lnTo>
                  <a:pt x="1830253" y="707720"/>
                </a:lnTo>
                <a:cubicBezTo>
                  <a:pt x="1830253" y="709551"/>
                  <a:pt x="1831179" y="710467"/>
                  <a:pt x="1840439" y="706804"/>
                </a:cubicBezTo>
                <a:cubicBezTo>
                  <a:pt x="1840439" y="703140"/>
                  <a:pt x="1855256" y="699477"/>
                  <a:pt x="1840439" y="695813"/>
                </a:cubicBezTo>
                <a:close/>
                <a:moveTo>
                  <a:pt x="3013601" y="695325"/>
                </a:moveTo>
                <a:cubicBezTo>
                  <a:pt x="3013601" y="695325"/>
                  <a:pt x="3013601" y="695325"/>
                  <a:pt x="3021010" y="699293"/>
                </a:cubicBezTo>
                <a:cubicBezTo>
                  <a:pt x="3021010" y="699293"/>
                  <a:pt x="3021010" y="703262"/>
                  <a:pt x="3017306" y="699293"/>
                </a:cubicBezTo>
                <a:cubicBezTo>
                  <a:pt x="3017306" y="699293"/>
                  <a:pt x="3009897" y="699293"/>
                  <a:pt x="3013601" y="695325"/>
                </a:cubicBezTo>
                <a:close/>
                <a:moveTo>
                  <a:pt x="2783123" y="692216"/>
                </a:moveTo>
                <a:cubicBezTo>
                  <a:pt x="2786616" y="691753"/>
                  <a:pt x="2789235" y="692679"/>
                  <a:pt x="2789235" y="696383"/>
                </a:cubicBezTo>
                <a:cubicBezTo>
                  <a:pt x="2785742" y="696383"/>
                  <a:pt x="2778757" y="700087"/>
                  <a:pt x="2771772" y="696383"/>
                </a:cubicBezTo>
                <a:cubicBezTo>
                  <a:pt x="2775265" y="694531"/>
                  <a:pt x="2779630" y="692679"/>
                  <a:pt x="2783123" y="692216"/>
                </a:cubicBezTo>
                <a:close/>
                <a:moveTo>
                  <a:pt x="2600322" y="687916"/>
                </a:moveTo>
                <a:lnTo>
                  <a:pt x="2584447" y="695324"/>
                </a:lnTo>
                <a:cubicBezTo>
                  <a:pt x="2584447" y="684212"/>
                  <a:pt x="2596353" y="695324"/>
                  <a:pt x="2600322" y="687916"/>
                </a:cubicBezTo>
                <a:close/>
                <a:moveTo>
                  <a:pt x="2805110" y="684212"/>
                </a:moveTo>
                <a:lnTo>
                  <a:pt x="2808285" y="684212"/>
                </a:lnTo>
                <a:lnTo>
                  <a:pt x="2808285" y="688974"/>
                </a:lnTo>
                <a:close/>
                <a:moveTo>
                  <a:pt x="1713971" y="684212"/>
                </a:moveTo>
                <a:cubicBezTo>
                  <a:pt x="1713971" y="684212"/>
                  <a:pt x="1713971" y="684212"/>
                  <a:pt x="1717674" y="692150"/>
                </a:cubicBezTo>
                <a:cubicBezTo>
                  <a:pt x="1717674" y="692150"/>
                  <a:pt x="1717674" y="692150"/>
                  <a:pt x="1713971" y="692150"/>
                </a:cubicBezTo>
                <a:cubicBezTo>
                  <a:pt x="1710264" y="692150"/>
                  <a:pt x="1706561" y="684212"/>
                  <a:pt x="1713971" y="684212"/>
                </a:cubicBezTo>
                <a:close/>
                <a:moveTo>
                  <a:pt x="1684115" y="683823"/>
                </a:moveTo>
                <a:cubicBezTo>
                  <a:pt x="1691579" y="685733"/>
                  <a:pt x="1692276" y="695457"/>
                  <a:pt x="1703387" y="692679"/>
                </a:cubicBezTo>
                <a:cubicBezTo>
                  <a:pt x="1692276" y="692679"/>
                  <a:pt x="1692276" y="700087"/>
                  <a:pt x="1688573" y="700087"/>
                </a:cubicBezTo>
                <a:cubicBezTo>
                  <a:pt x="1684865" y="696383"/>
                  <a:pt x="1681162" y="692679"/>
                  <a:pt x="1670050" y="692679"/>
                </a:cubicBezTo>
                <a:cubicBezTo>
                  <a:pt x="1673754" y="688974"/>
                  <a:pt x="1677456" y="685270"/>
                  <a:pt x="1673754" y="685270"/>
                </a:cubicBezTo>
                <a:cubicBezTo>
                  <a:pt x="1678385" y="683418"/>
                  <a:pt x="1681624" y="683187"/>
                  <a:pt x="1684115" y="683823"/>
                </a:cubicBezTo>
                <a:close/>
                <a:moveTo>
                  <a:pt x="2459035" y="681037"/>
                </a:moveTo>
                <a:cubicBezTo>
                  <a:pt x="2451531" y="684807"/>
                  <a:pt x="2447778" y="699888"/>
                  <a:pt x="2436521" y="699888"/>
                </a:cubicBezTo>
                <a:cubicBezTo>
                  <a:pt x="2440274" y="707429"/>
                  <a:pt x="2447778" y="699888"/>
                  <a:pt x="2451531" y="703658"/>
                </a:cubicBezTo>
                <a:cubicBezTo>
                  <a:pt x="2444026" y="703658"/>
                  <a:pt x="2425265" y="703658"/>
                  <a:pt x="2429017" y="711199"/>
                </a:cubicBezTo>
                <a:cubicBezTo>
                  <a:pt x="2429017" y="711199"/>
                  <a:pt x="2429017" y="711199"/>
                  <a:pt x="2421512" y="703658"/>
                </a:cubicBezTo>
                <a:cubicBezTo>
                  <a:pt x="2425265" y="699888"/>
                  <a:pt x="2417760" y="699888"/>
                  <a:pt x="2421512" y="696118"/>
                </a:cubicBezTo>
                <a:cubicBezTo>
                  <a:pt x="2440274" y="692348"/>
                  <a:pt x="2444026" y="688577"/>
                  <a:pt x="2459035" y="681037"/>
                </a:cubicBezTo>
                <a:close/>
                <a:moveTo>
                  <a:pt x="1652770" y="680205"/>
                </a:moveTo>
                <a:lnTo>
                  <a:pt x="1643656" y="684213"/>
                </a:lnTo>
                <a:cubicBezTo>
                  <a:pt x="1643656" y="684213"/>
                  <a:pt x="1639886" y="684213"/>
                  <a:pt x="1639886" y="680641"/>
                </a:cubicBezTo>
                <a:close/>
                <a:moveTo>
                  <a:pt x="1666280" y="677069"/>
                </a:moveTo>
                <a:cubicBezTo>
                  <a:pt x="1666280" y="677069"/>
                  <a:pt x="1666280" y="677069"/>
                  <a:pt x="1670050" y="680641"/>
                </a:cubicBezTo>
                <a:lnTo>
                  <a:pt x="1664925" y="677390"/>
                </a:lnTo>
                <a:close/>
                <a:moveTo>
                  <a:pt x="1663803" y="676678"/>
                </a:moveTo>
                <a:lnTo>
                  <a:pt x="1664925" y="677390"/>
                </a:lnTo>
                <a:lnTo>
                  <a:pt x="1653083" y="680194"/>
                </a:lnTo>
                <a:lnTo>
                  <a:pt x="1652770" y="680205"/>
                </a:lnTo>
                <a:lnTo>
                  <a:pt x="1656853" y="678408"/>
                </a:lnTo>
                <a:cubicBezTo>
                  <a:pt x="1659211" y="677292"/>
                  <a:pt x="1661565" y="676511"/>
                  <a:pt x="1663803" y="676678"/>
                </a:cubicBezTo>
                <a:close/>
                <a:moveTo>
                  <a:pt x="2827448" y="673554"/>
                </a:moveTo>
                <a:cubicBezTo>
                  <a:pt x="2827448" y="684439"/>
                  <a:pt x="2842416" y="669925"/>
                  <a:pt x="2846158" y="673554"/>
                </a:cubicBezTo>
                <a:cubicBezTo>
                  <a:pt x="2846158" y="677182"/>
                  <a:pt x="2868610" y="669925"/>
                  <a:pt x="2857384" y="677182"/>
                </a:cubicBezTo>
                <a:cubicBezTo>
                  <a:pt x="2846158" y="684439"/>
                  <a:pt x="2816222" y="695325"/>
                  <a:pt x="2816222" y="688068"/>
                </a:cubicBezTo>
                <a:cubicBezTo>
                  <a:pt x="2823706" y="680811"/>
                  <a:pt x="2816222" y="680811"/>
                  <a:pt x="2827448" y="673554"/>
                </a:cubicBezTo>
                <a:close/>
                <a:moveTo>
                  <a:pt x="2391301" y="665162"/>
                </a:moveTo>
                <a:cubicBezTo>
                  <a:pt x="2391301" y="665162"/>
                  <a:pt x="2391301" y="665162"/>
                  <a:pt x="2398710" y="669924"/>
                </a:cubicBezTo>
                <a:cubicBezTo>
                  <a:pt x="2398710" y="669924"/>
                  <a:pt x="2398710" y="669924"/>
                  <a:pt x="2391301" y="669924"/>
                </a:cubicBezTo>
                <a:cubicBezTo>
                  <a:pt x="2391301" y="669924"/>
                  <a:pt x="2387597" y="669924"/>
                  <a:pt x="2391301" y="665162"/>
                </a:cubicBezTo>
                <a:close/>
                <a:moveTo>
                  <a:pt x="1856181" y="665162"/>
                </a:moveTo>
                <a:cubicBezTo>
                  <a:pt x="1856181" y="665162"/>
                  <a:pt x="1856181" y="665162"/>
                  <a:pt x="1866897" y="673100"/>
                </a:cubicBezTo>
                <a:cubicBezTo>
                  <a:pt x="1863325" y="669131"/>
                  <a:pt x="1859753" y="673100"/>
                  <a:pt x="1856181" y="673100"/>
                </a:cubicBezTo>
                <a:cubicBezTo>
                  <a:pt x="1856181" y="669131"/>
                  <a:pt x="1852609" y="669131"/>
                  <a:pt x="1856181" y="665162"/>
                </a:cubicBezTo>
                <a:close/>
                <a:moveTo>
                  <a:pt x="1663169" y="664616"/>
                </a:moveTo>
                <a:cubicBezTo>
                  <a:pt x="1665948" y="665063"/>
                  <a:pt x="1668729" y="665956"/>
                  <a:pt x="1670580" y="665956"/>
                </a:cubicBezTo>
                <a:lnTo>
                  <a:pt x="1663169" y="669528"/>
                </a:lnTo>
                <a:cubicBezTo>
                  <a:pt x="1663169" y="669528"/>
                  <a:pt x="1663169" y="669528"/>
                  <a:pt x="1666873" y="665956"/>
                </a:cubicBezTo>
                <a:lnTo>
                  <a:pt x="1655761" y="665956"/>
                </a:lnTo>
                <a:cubicBezTo>
                  <a:pt x="1657613" y="664170"/>
                  <a:pt x="1660393" y="664170"/>
                  <a:pt x="1663169" y="664616"/>
                </a:cubicBezTo>
                <a:close/>
                <a:moveTo>
                  <a:pt x="3012543" y="658812"/>
                </a:moveTo>
                <a:cubicBezTo>
                  <a:pt x="3005135" y="658812"/>
                  <a:pt x="3016247" y="669924"/>
                  <a:pt x="3005135" y="669924"/>
                </a:cubicBezTo>
                <a:cubicBezTo>
                  <a:pt x="2994022" y="666220"/>
                  <a:pt x="3008839" y="662516"/>
                  <a:pt x="3012543" y="658812"/>
                </a:cubicBezTo>
                <a:close/>
                <a:moveTo>
                  <a:pt x="1670580" y="658812"/>
                </a:moveTo>
                <a:cubicBezTo>
                  <a:pt x="1670580" y="662384"/>
                  <a:pt x="1689098" y="662384"/>
                  <a:pt x="1685394" y="669528"/>
                </a:cubicBezTo>
                <a:cubicBezTo>
                  <a:pt x="1685394" y="669528"/>
                  <a:pt x="1685394" y="669528"/>
                  <a:pt x="1677987" y="673100"/>
                </a:cubicBezTo>
                <a:cubicBezTo>
                  <a:pt x="1677987" y="673100"/>
                  <a:pt x="1677987" y="673100"/>
                  <a:pt x="1677987" y="662384"/>
                </a:cubicBezTo>
                <a:cubicBezTo>
                  <a:pt x="1677987" y="662384"/>
                  <a:pt x="1677987" y="662384"/>
                  <a:pt x="1676135" y="663277"/>
                </a:cubicBezTo>
                <a:lnTo>
                  <a:pt x="1670580" y="665956"/>
                </a:lnTo>
                <a:cubicBezTo>
                  <a:pt x="1670580" y="665956"/>
                  <a:pt x="1670580" y="665956"/>
                  <a:pt x="1670580" y="658812"/>
                </a:cubicBezTo>
                <a:close/>
                <a:moveTo>
                  <a:pt x="3083558" y="657860"/>
                </a:moveTo>
                <a:cubicBezTo>
                  <a:pt x="3068952" y="661670"/>
                  <a:pt x="3090860" y="665480"/>
                  <a:pt x="3079906" y="669290"/>
                </a:cubicBezTo>
                <a:cubicBezTo>
                  <a:pt x="3079906" y="669290"/>
                  <a:pt x="3079906" y="669290"/>
                  <a:pt x="3079450" y="667861"/>
                </a:cubicBezTo>
                <a:lnTo>
                  <a:pt x="3076559" y="658812"/>
                </a:lnTo>
                <a:close/>
                <a:moveTo>
                  <a:pt x="3076255" y="657860"/>
                </a:moveTo>
                <a:lnTo>
                  <a:pt x="3076559" y="658812"/>
                </a:lnTo>
                <a:lnTo>
                  <a:pt x="3076009" y="658887"/>
                </a:lnTo>
                <a:close/>
                <a:moveTo>
                  <a:pt x="3065301" y="657860"/>
                </a:moveTo>
                <a:cubicBezTo>
                  <a:pt x="3067127" y="661670"/>
                  <a:pt x="3069865" y="660717"/>
                  <a:pt x="3073060" y="659289"/>
                </a:cubicBezTo>
                <a:lnTo>
                  <a:pt x="3076009" y="658887"/>
                </a:lnTo>
                <a:lnTo>
                  <a:pt x="3072604" y="673100"/>
                </a:lnTo>
                <a:cubicBezTo>
                  <a:pt x="3065301" y="673100"/>
                  <a:pt x="3061650" y="673100"/>
                  <a:pt x="3054347" y="673100"/>
                </a:cubicBezTo>
                <a:lnTo>
                  <a:pt x="3068952" y="669290"/>
                </a:lnTo>
                <a:cubicBezTo>
                  <a:pt x="3068952" y="669290"/>
                  <a:pt x="3068952" y="669290"/>
                  <a:pt x="3065301" y="657860"/>
                </a:cubicBezTo>
                <a:close/>
                <a:moveTo>
                  <a:pt x="2822572" y="654050"/>
                </a:moveTo>
                <a:cubicBezTo>
                  <a:pt x="2826541" y="661987"/>
                  <a:pt x="2834478" y="654050"/>
                  <a:pt x="2838447" y="658018"/>
                </a:cubicBezTo>
                <a:cubicBezTo>
                  <a:pt x="2834478" y="654050"/>
                  <a:pt x="2822572" y="661987"/>
                  <a:pt x="2822572" y="654050"/>
                </a:cubicBezTo>
                <a:close/>
                <a:moveTo>
                  <a:pt x="2629426" y="654050"/>
                </a:moveTo>
                <a:cubicBezTo>
                  <a:pt x="2633131" y="654050"/>
                  <a:pt x="2625722" y="665162"/>
                  <a:pt x="2636835" y="661458"/>
                </a:cubicBezTo>
                <a:lnTo>
                  <a:pt x="2625722" y="661458"/>
                </a:lnTo>
                <a:cubicBezTo>
                  <a:pt x="2625722" y="661458"/>
                  <a:pt x="2625722" y="661458"/>
                  <a:pt x="2629426" y="654050"/>
                </a:cubicBezTo>
                <a:close/>
                <a:moveTo>
                  <a:pt x="1714502" y="654050"/>
                </a:moveTo>
                <a:lnTo>
                  <a:pt x="1714502" y="661988"/>
                </a:lnTo>
                <a:cubicBezTo>
                  <a:pt x="1714502" y="661988"/>
                  <a:pt x="1714502" y="661988"/>
                  <a:pt x="1703386" y="661988"/>
                </a:cubicBezTo>
                <a:cubicBezTo>
                  <a:pt x="1714502" y="661988"/>
                  <a:pt x="1710794" y="654050"/>
                  <a:pt x="1714502" y="654050"/>
                </a:cubicBezTo>
                <a:close/>
                <a:moveTo>
                  <a:pt x="2921791" y="653653"/>
                </a:moveTo>
                <a:cubicBezTo>
                  <a:pt x="2925647" y="653653"/>
                  <a:pt x="2929502" y="654579"/>
                  <a:pt x="2935285" y="654579"/>
                </a:cubicBezTo>
                <a:cubicBezTo>
                  <a:pt x="2927574" y="654579"/>
                  <a:pt x="2912152" y="661987"/>
                  <a:pt x="2908297" y="658283"/>
                </a:cubicBezTo>
                <a:cubicBezTo>
                  <a:pt x="2914080" y="654579"/>
                  <a:pt x="2917936" y="653653"/>
                  <a:pt x="2921791" y="653653"/>
                </a:cubicBezTo>
                <a:close/>
                <a:moveTo>
                  <a:pt x="2871785" y="647700"/>
                </a:moveTo>
                <a:cubicBezTo>
                  <a:pt x="2871785" y="647700"/>
                  <a:pt x="2871785" y="647700"/>
                  <a:pt x="2860899" y="651272"/>
                </a:cubicBezTo>
                <a:cubicBezTo>
                  <a:pt x="2860899" y="651272"/>
                  <a:pt x="2860899" y="651272"/>
                  <a:pt x="2864528" y="651272"/>
                </a:cubicBezTo>
                <a:cubicBezTo>
                  <a:pt x="2860899" y="654843"/>
                  <a:pt x="2850014" y="661987"/>
                  <a:pt x="2846385" y="654843"/>
                </a:cubicBezTo>
                <a:cubicBezTo>
                  <a:pt x="2846385" y="654843"/>
                  <a:pt x="2846385" y="654843"/>
                  <a:pt x="2871785" y="647700"/>
                </a:cubicBezTo>
                <a:close/>
                <a:moveTo>
                  <a:pt x="2465385" y="643466"/>
                </a:moveTo>
                <a:cubicBezTo>
                  <a:pt x="2454395" y="650874"/>
                  <a:pt x="2428750" y="661987"/>
                  <a:pt x="2417760" y="654579"/>
                </a:cubicBezTo>
                <a:cubicBezTo>
                  <a:pt x="2432414" y="647170"/>
                  <a:pt x="2458058" y="639762"/>
                  <a:pt x="2465385" y="643466"/>
                </a:cubicBezTo>
                <a:close/>
                <a:moveTo>
                  <a:pt x="2890835" y="639762"/>
                </a:moveTo>
                <a:lnTo>
                  <a:pt x="2894010" y="642937"/>
                </a:lnTo>
                <a:lnTo>
                  <a:pt x="2890835" y="642937"/>
                </a:lnTo>
                <a:close/>
                <a:moveTo>
                  <a:pt x="2905122" y="636587"/>
                </a:moveTo>
                <a:cubicBezTo>
                  <a:pt x="2905122" y="636587"/>
                  <a:pt x="2905122" y="636587"/>
                  <a:pt x="2913060" y="639762"/>
                </a:cubicBezTo>
                <a:lnTo>
                  <a:pt x="2909091" y="639762"/>
                </a:lnTo>
                <a:cubicBezTo>
                  <a:pt x="2909091" y="639762"/>
                  <a:pt x="2909091" y="636587"/>
                  <a:pt x="2905122" y="636587"/>
                </a:cubicBezTo>
                <a:close/>
                <a:moveTo>
                  <a:pt x="1834065" y="632848"/>
                </a:moveTo>
                <a:cubicBezTo>
                  <a:pt x="1840750" y="631552"/>
                  <a:pt x="1847029" y="632023"/>
                  <a:pt x="1852610" y="635793"/>
                </a:cubicBezTo>
                <a:cubicBezTo>
                  <a:pt x="1834006" y="635793"/>
                  <a:pt x="1834006" y="643334"/>
                  <a:pt x="1815403" y="643334"/>
                </a:cubicBezTo>
                <a:cubicBezTo>
                  <a:pt x="1815403" y="647104"/>
                  <a:pt x="1826565" y="647104"/>
                  <a:pt x="1822844" y="647104"/>
                </a:cubicBezTo>
                <a:cubicBezTo>
                  <a:pt x="1800520" y="658415"/>
                  <a:pt x="1770757" y="673496"/>
                  <a:pt x="1755872" y="669726"/>
                </a:cubicBezTo>
                <a:cubicBezTo>
                  <a:pt x="1755872" y="669726"/>
                  <a:pt x="1755872" y="669726"/>
                  <a:pt x="1752151" y="677267"/>
                </a:cubicBezTo>
                <a:cubicBezTo>
                  <a:pt x="1744709" y="673496"/>
                  <a:pt x="1733549" y="681037"/>
                  <a:pt x="1737271" y="673496"/>
                </a:cubicBezTo>
                <a:lnTo>
                  <a:pt x="1733549" y="677267"/>
                </a:lnTo>
                <a:cubicBezTo>
                  <a:pt x="1733549" y="677267"/>
                  <a:pt x="1733549" y="677267"/>
                  <a:pt x="1737271" y="669726"/>
                </a:cubicBezTo>
                <a:cubicBezTo>
                  <a:pt x="1737271" y="669726"/>
                  <a:pt x="1737271" y="669726"/>
                  <a:pt x="1744709" y="673496"/>
                </a:cubicBezTo>
                <a:cubicBezTo>
                  <a:pt x="1759593" y="662185"/>
                  <a:pt x="1767036" y="665956"/>
                  <a:pt x="1770757" y="650874"/>
                </a:cubicBezTo>
                <a:cubicBezTo>
                  <a:pt x="1790288" y="656530"/>
                  <a:pt x="1814008" y="636736"/>
                  <a:pt x="1834065" y="632848"/>
                </a:cubicBezTo>
                <a:close/>
                <a:moveTo>
                  <a:pt x="1718072" y="628650"/>
                </a:moveTo>
                <a:cubicBezTo>
                  <a:pt x="1725612" y="632420"/>
                  <a:pt x="1710533" y="643731"/>
                  <a:pt x="1721842" y="651272"/>
                </a:cubicBezTo>
                <a:cubicBezTo>
                  <a:pt x="1714303" y="632420"/>
                  <a:pt x="1695448" y="658813"/>
                  <a:pt x="1695448" y="651272"/>
                </a:cubicBezTo>
                <a:cubicBezTo>
                  <a:pt x="1695448" y="647502"/>
                  <a:pt x="1702990" y="632420"/>
                  <a:pt x="1706759" y="632420"/>
                </a:cubicBezTo>
                <a:cubicBezTo>
                  <a:pt x="1702990" y="636191"/>
                  <a:pt x="1710533" y="639961"/>
                  <a:pt x="1714303" y="639961"/>
                </a:cubicBezTo>
                <a:cubicBezTo>
                  <a:pt x="1714303" y="639961"/>
                  <a:pt x="1714303" y="639961"/>
                  <a:pt x="1718072" y="628650"/>
                </a:cubicBezTo>
                <a:close/>
                <a:moveTo>
                  <a:pt x="2748947" y="625236"/>
                </a:moveTo>
                <a:lnTo>
                  <a:pt x="2749972" y="625399"/>
                </a:lnTo>
                <a:lnTo>
                  <a:pt x="2748947" y="626169"/>
                </a:lnTo>
                <a:close/>
                <a:moveTo>
                  <a:pt x="1854554" y="625216"/>
                </a:moveTo>
                <a:cubicBezTo>
                  <a:pt x="1856340" y="625395"/>
                  <a:pt x="1848482" y="634682"/>
                  <a:pt x="1859912" y="628967"/>
                </a:cubicBezTo>
                <a:cubicBezTo>
                  <a:pt x="1859912" y="628967"/>
                  <a:pt x="1859912" y="628967"/>
                  <a:pt x="1852292" y="632777"/>
                </a:cubicBezTo>
                <a:cubicBezTo>
                  <a:pt x="1852292" y="632777"/>
                  <a:pt x="1848482" y="632777"/>
                  <a:pt x="1848482" y="628967"/>
                </a:cubicBezTo>
                <a:cubicBezTo>
                  <a:pt x="1852292" y="626109"/>
                  <a:pt x="1853959" y="625157"/>
                  <a:pt x="1854554" y="625216"/>
                </a:cubicBezTo>
                <a:close/>
                <a:moveTo>
                  <a:pt x="1766885" y="620957"/>
                </a:moveTo>
                <a:cubicBezTo>
                  <a:pt x="1774293" y="636099"/>
                  <a:pt x="1777997" y="609600"/>
                  <a:pt x="1789111" y="628528"/>
                </a:cubicBezTo>
                <a:cubicBezTo>
                  <a:pt x="1789111" y="628528"/>
                  <a:pt x="1789111" y="628528"/>
                  <a:pt x="1755772" y="639885"/>
                </a:cubicBezTo>
                <a:cubicBezTo>
                  <a:pt x="1763182" y="651242"/>
                  <a:pt x="1729846" y="643670"/>
                  <a:pt x="1737253" y="658813"/>
                </a:cubicBezTo>
                <a:cubicBezTo>
                  <a:pt x="1722435" y="655027"/>
                  <a:pt x="1733549" y="651242"/>
                  <a:pt x="1729846" y="643670"/>
                </a:cubicBezTo>
                <a:cubicBezTo>
                  <a:pt x="1740956" y="639885"/>
                  <a:pt x="1755772" y="639885"/>
                  <a:pt x="1759478" y="632314"/>
                </a:cubicBezTo>
                <a:cubicBezTo>
                  <a:pt x="1752068" y="628528"/>
                  <a:pt x="1763182" y="624742"/>
                  <a:pt x="1766885" y="620957"/>
                </a:cubicBezTo>
                <a:close/>
                <a:moveTo>
                  <a:pt x="2822573" y="614362"/>
                </a:moveTo>
                <a:lnTo>
                  <a:pt x="2816223" y="617537"/>
                </a:lnTo>
                <a:lnTo>
                  <a:pt x="2808285" y="617537"/>
                </a:lnTo>
                <a:close/>
                <a:moveTo>
                  <a:pt x="2734047" y="614045"/>
                </a:moveTo>
                <a:cubicBezTo>
                  <a:pt x="2741497" y="614045"/>
                  <a:pt x="2748947" y="621506"/>
                  <a:pt x="2745222" y="628967"/>
                </a:cubicBezTo>
                <a:lnTo>
                  <a:pt x="2748947" y="626169"/>
                </a:lnTo>
                <a:lnTo>
                  <a:pt x="2748947" y="628967"/>
                </a:lnTo>
                <a:cubicBezTo>
                  <a:pt x="2726597" y="632698"/>
                  <a:pt x="2704247" y="651351"/>
                  <a:pt x="2678172" y="658812"/>
                </a:cubicBezTo>
                <a:cubicBezTo>
                  <a:pt x="2678172" y="658812"/>
                  <a:pt x="2678172" y="658812"/>
                  <a:pt x="2678172" y="647620"/>
                </a:cubicBezTo>
                <a:cubicBezTo>
                  <a:pt x="2678172" y="647620"/>
                  <a:pt x="2678172" y="647620"/>
                  <a:pt x="2666997" y="651351"/>
                </a:cubicBezTo>
                <a:cubicBezTo>
                  <a:pt x="2681897" y="647620"/>
                  <a:pt x="2670722" y="643889"/>
                  <a:pt x="2681897" y="647620"/>
                </a:cubicBezTo>
                <a:cubicBezTo>
                  <a:pt x="2685622" y="643889"/>
                  <a:pt x="2678172" y="643889"/>
                  <a:pt x="2678172" y="640159"/>
                </a:cubicBezTo>
                <a:cubicBezTo>
                  <a:pt x="2678172" y="640159"/>
                  <a:pt x="2678172" y="640159"/>
                  <a:pt x="2685622" y="640159"/>
                </a:cubicBezTo>
                <a:cubicBezTo>
                  <a:pt x="2696797" y="632698"/>
                  <a:pt x="2685622" y="632698"/>
                  <a:pt x="2678172" y="628967"/>
                </a:cubicBezTo>
                <a:cubicBezTo>
                  <a:pt x="2685622" y="625236"/>
                  <a:pt x="2696797" y="617775"/>
                  <a:pt x="2704247" y="617775"/>
                </a:cubicBezTo>
                <a:cubicBezTo>
                  <a:pt x="2707972" y="621506"/>
                  <a:pt x="2707972" y="621506"/>
                  <a:pt x="2707972" y="628967"/>
                </a:cubicBezTo>
                <a:cubicBezTo>
                  <a:pt x="2707972" y="628967"/>
                  <a:pt x="2707972" y="628967"/>
                  <a:pt x="2719147" y="625236"/>
                </a:cubicBezTo>
                <a:cubicBezTo>
                  <a:pt x="2715422" y="621506"/>
                  <a:pt x="2719147" y="621506"/>
                  <a:pt x="2715422" y="621506"/>
                </a:cubicBezTo>
                <a:cubicBezTo>
                  <a:pt x="2719147" y="617775"/>
                  <a:pt x="2748947" y="621506"/>
                  <a:pt x="2734047" y="614045"/>
                </a:cubicBezTo>
                <a:close/>
                <a:moveTo>
                  <a:pt x="2539204" y="610393"/>
                </a:moveTo>
                <a:lnTo>
                  <a:pt x="2541056" y="610393"/>
                </a:lnTo>
                <a:cubicBezTo>
                  <a:pt x="2541056" y="610393"/>
                  <a:pt x="2541056" y="610393"/>
                  <a:pt x="2533647" y="614362"/>
                </a:cubicBezTo>
                <a:close/>
                <a:moveTo>
                  <a:pt x="1926693" y="610129"/>
                </a:moveTo>
                <a:cubicBezTo>
                  <a:pt x="1922988" y="636059"/>
                  <a:pt x="1960030" y="606425"/>
                  <a:pt x="1960030" y="628650"/>
                </a:cubicBezTo>
                <a:cubicBezTo>
                  <a:pt x="1960030" y="628650"/>
                  <a:pt x="1960030" y="628650"/>
                  <a:pt x="1971143" y="617538"/>
                </a:cubicBezTo>
                <a:cubicBezTo>
                  <a:pt x="1971143" y="617538"/>
                  <a:pt x="1971143" y="617538"/>
                  <a:pt x="1974847" y="624946"/>
                </a:cubicBezTo>
                <a:cubicBezTo>
                  <a:pt x="1960030" y="636059"/>
                  <a:pt x="1948918" y="628650"/>
                  <a:pt x="1930397" y="632354"/>
                </a:cubicBezTo>
                <a:cubicBezTo>
                  <a:pt x="1922988" y="636059"/>
                  <a:pt x="1926693" y="639763"/>
                  <a:pt x="1922988" y="639763"/>
                </a:cubicBezTo>
                <a:cubicBezTo>
                  <a:pt x="1915580" y="636059"/>
                  <a:pt x="1930397" y="632354"/>
                  <a:pt x="1926693" y="628650"/>
                </a:cubicBezTo>
                <a:cubicBezTo>
                  <a:pt x="1915580" y="624946"/>
                  <a:pt x="1897059" y="624946"/>
                  <a:pt x="1885947" y="632354"/>
                </a:cubicBezTo>
                <a:cubicBezTo>
                  <a:pt x="1874834" y="636059"/>
                  <a:pt x="1882242" y="632354"/>
                  <a:pt x="1878538" y="628650"/>
                </a:cubicBezTo>
                <a:cubicBezTo>
                  <a:pt x="1889651" y="621242"/>
                  <a:pt x="1893355" y="632354"/>
                  <a:pt x="1904468" y="624946"/>
                </a:cubicBezTo>
                <a:cubicBezTo>
                  <a:pt x="1904468" y="621242"/>
                  <a:pt x="1900763" y="624946"/>
                  <a:pt x="1897059" y="624946"/>
                </a:cubicBezTo>
                <a:cubicBezTo>
                  <a:pt x="1904468" y="617538"/>
                  <a:pt x="1915580" y="613833"/>
                  <a:pt x="1926693" y="610129"/>
                </a:cubicBezTo>
                <a:close/>
                <a:moveTo>
                  <a:pt x="2727323" y="606954"/>
                </a:moveTo>
                <a:cubicBezTo>
                  <a:pt x="2716210" y="614362"/>
                  <a:pt x="2723619" y="606954"/>
                  <a:pt x="2716210" y="610658"/>
                </a:cubicBezTo>
                <a:cubicBezTo>
                  <a:pt x="2716210" y="610658"/>
                  <a:pt x="2727323" y="603250"/>
                  <a:pt x="2727323" y="606954"/>
                </a:cubicBezTo>
                <a:close/>
                <a:moveTo>
                  <a:pt x="2771297" y="606583"/>
                </a:moveTo>
                <a:cubicBezTo>
                  <a:pt x="2775022" y="606583"/>
                  <a:pt x="2775022" y="606583"/>
                  <a:pt x="2775022" y="606583"/>
                </a:cubicBezTo>
                <a:lnTo>
                  <a:pt x="2774929" y="606653"/>
                </a:lnTo>
                <a:close/>
                <a:moveTo>
                  <a:pt x="2544760" y="606425"/>
                </a:moveTo>
                <a:lnTo>
                  <a:pt x="2539204" y="610393"/>
                </a:lnTo>
                <a:lnTo>
                  <a:pt x="2537351" y="610393"/>
                </a:lnTo>
                <a:cubicBezTo>
                  <a:pt x="2541056" y="606425"/>
                  <a:pt x="2544760" y="606425"/>
                  <a:pt x="2544760" y="606425"/>
                </a:cubicBezTo>
                <a:close/>
                <a:moveTo>
                  <a:pt x="3217860" y="592137"/>
                </a:moveTo>
                <a:lnTo>
                  <a:pt x="3225798" y="592137"/>
                </a:lnTo>
                <a:lnTo>
                  <a:pt x="3217860" y="598487"/>
                </a:lnTo>
                <a:close/>
                <a:moveTo>
                  <a:pt x="1800796" y="587490"/>
                </a:moveTo>
                <a:cubicBezTo>
                  <a:pt x="1802976" y="586680"/>
                  <a:pt x="1805332" y="587375"/>
                  <a:pt x="1808160" y="591079"/>
                </a:cubicBezTo>
                <a:lnTo>
                  <a:pt x="1781771" y="602191"/>
                </a:lnTo>
                <a:cubicBezTo>
                  <a:pt x="1781771" y="602191"/>
                  <a:pt x="1781771" y="602191"/>
                  <a:pt x="1777997" y="594783"/>
                </a:cubicBezTo>
                <a:cubicBezTo>
                  <a:pt x="1789310" y="605896"/>
                  <a:pt x="1794257" y="589921"/>
                  <a:pt x="1800796" y="587490"/>
                </a:cubicBezTo>
                <a:close/>
                <a:moveTo>
                  <a:pt x="2224085" y="584200"/>
                </a:moveTo>
                <a:cubicBezTo>
                  <a:pt x="2224085" y="584200"/>
                  <a:pt x="2224085" y="584200"/>
                  <a:pt x="2232022" y="591343"/>
                </a:cubicBezTo>
                <a:cubicBezTo>
                  <a:pt x="2220116" y="598487"/>
                  <a:pt x="2216147" y="587772"/>
                  <a:pt x="2224085" y="584200"/>
                </a:cubicBezTo>
                <a:close/>
                <a:moveTo>
                  <a:pt x="2101054" y="584200"/>
                </a:moveTo>
                <a:cubicBezTo>
                  <a:pt x="2105023" y="584200"/>
                  <a:pt x="2120898" y="584200"/>
                  <a:pt x="2120898" y="584200"/>
                </a:cubicBezTo>
                <a:cubicBezTo>
                  <a:pt x="2116929" y="587375"/>
                  <a:pt x="2116929" y="587375"/>
                  <a:pt x="2112960" y="587375"/>
                </a:cubicBezTo>
                <a:cubicBezTo>
                  <a:pt x="2112960" y="584200"/>
                  <a:pt x="2097085" y="587375"/>
                  <a:pt x="2101054" y="584200"/>
                </a:cubicBezTo>
                <a:close/>
                <a:moveTo>
                  <a:pt x="2049990" y="576791"/>
                </a:moveTo>
                <a:cubicBezTo>
                  <a:pt x="2057398" y="584199"/>
                  <a:pt x="2038877" y="584199"/>
                  <a:pt x="2035173" y="595312"/>
                </a:cubicBezTo>
                <a:cubicBezTo>
                  <a:pt x="2024060" y="595312"/>
                  <a:pt x="2035173" y="573087"/>
                  <a:pt x="2049990" y="576791"/>
                </a:cubicBezTo>
                <a:close/>
                <a:moveTo>
                  <a:pt x="3057522" y="573087"/>
                </a:moveTo>
                <a:lnTo>
                  <a:pt x="3068635" y="576262"/>
                </a:lnTo>
                <a:lnTo>
                  <a:pt x="3060697" y="576262"/>
                </a:lnTo>
                <a:close/>
                <a:moveTo>
                  <a:pt x="1989452" y="573087"/>
                </a:moveTo>
                <a:cubicBezTo>
                  <a:pt x="1978022" y="581024"/>
                  <a:pt x="1997072" y="573087"/>
                  <a:pt x="1985642" y="581024"/>
                </a:cubicBezTo>
                <a:cubicBezTo>
                  <a:pt x="1978022" y="581024"/>
                  <a:pt x="1978022" y="581024"/>
                  <a:pt x="1978022" y="577055"/>
                </a:cubicBezTo>
                <a:cubicBezTo>
                  <a:pt x="1978022" y="577055"/>
                  <a:pt x="1978022" y="577055"/>
                  <a:pt x="1989452" y="573087"/>
                </a:cubicBezTo>
                <a:close/>
                <a:moveTo>
                  <a:pt x="3124515" y="569458"/>
                </a:moveTo>
                <a:lnTo>
                  <a:pt x="3129002" y="570573"/>
                </a:lnTo>
                <a:lnTo>
                  <a:pt x="3128166" y="570904"/>
                </a:lnTo>
                <a:cubicBezTo>
                  <a:pt x="3128166" y="570422"/>
                  <a:pt x="3128166" y="569458"/>
                  <a:pt x="3124515" y="569458"/>
                </a:cubicBezTo>
                <a:close/>
                <a:moveTo>
                  <a:pt x="1974847" y="561975"/>
                </a:moveTo>
                <a:lnTo>
                  <a:pt x="1982785" y="565150"/>
                </a:lnTo>
                <a:lnTo>
                  <a:pt x="1978022" y="565150"/>
                </a:lnTo>
                <a:close/>
                <a:moveTo>
                  <a:pt x="1960560" y="558800"/>
                </a:moveTo>
                <a:cubicBezTo>
                  <a:pt x="1952849" y="558800"/>
                  <a:pt x="1937427" y="569912"/>
                  <a:pt x="1933572" y="566208"/>
                </a:cubicBezTo>
                <a:cubicBezTo>
                  <a:pt x="1933572" y="566208"/>
                  <a:pt x="1933572" y="566208"/>
                  <a:pt x="1960560" y="558800"/>
                </a:cubicBezTo>
                <a:close/>
                <a:moveTo>
                  <a:pt x="3077048" y="554037"/>
                </a:moveTo>
                <a:cubicBezTo>
                  <a:pt x="3080700" y="557892"/>
                  <a:pt x="3088002" y="557892"/>
                  <a:pt x="3091653" y="554037"/>
                </a:cubicBezTo>
                <a:cubicBezTo>
                  <a:pt x="3091653" y="554037"/>
                  <a:pt x="3091653" y="554037"/>
                  <a:pt x="3095305" y="561748"/>
                </a:cubicBezTo>
                <a:cubicBezTo>
                  <a:pt x="3098956" y="557892"/>
                  <a:pt x="3109910" y="557892"/>
                  <a:pt x="3102607" y="554037"/>
                </a:cubicBezTo>
                <a:cubicBezTo>
                  <a:pt x="3113561" y="557892"/>
                  <a:pt x="3128166" y="557892"/>
                  <a:pt x="3142771" y="557892"/>
                </a:cubicBezTo>
                <a:cubicBezTo>
                  <a:pt x="3142771" y="557892"/>
                  <a:pt x="3142771" y="557892"/>
                  <a:pt x="3135468" y="565603"/>
                </a:cubicBezTo>
                <a:cubicBezTo>
                  <a:pt x="3142771" y="561748"/>
                  <a:pt x="3146422" y="569458"/>
                  <a:pt x="3142771" y="573313"/>
                </a:cubicBezTo>
                <a:cubicBezTo>
                  <a:pt x="3140945" y="571386"/>
                  <a:pt x="3136381" y="571386"/>
                  <a:pt x="3132274" y="571386"/>
                </a:cubicBezTo>
                <a:lnTo>
                  <a:pt x="3129002" y="570573"/>
                </a:lnTo>
                <a:lnTo>
                  <a:pt x="3131817" y="569458"/>
                </a:lnTo>
                <a:cubicBezTo>
                  <a:pt x="3131817" y="565603"/>
                  <a:pt x="3117212" y="565603"/>
                  <a:pt x="3117212" y="569458"/>
                </a:cubicBezTo>
                <a:cubicBezTo>
                  <a:pt x="3098956" y="569458"/>
                  <a:pt x="3124515" y="581024"/>
                  <a:pt x="3120863" y="581024"/>
                </a:cubicBezTo>
                <a:cubicBezTo>
                  <a:pt x="3106258" y="569458"/>
                  <a:pt x="3098956" y="577169"/>
                  <a:pt x="3088002" y="581024"/>
                </a:cubicBezTo>
                <a:cubicBezTo>
                  <a:pt x="3077048" y="577169"/>
                  <a:pt x="3080700" y="573313"/>
                  <a:pt x="3084351" y="569458"/>
                </a:cubicBezTo>
                <a:cubicBezTo>
                  <a:pt x="3073397" y="565603"/>
                  <a:pt x="3077048" y="573313"/>
                  <a:pt x="3073397" y="569458"/>
                </a:cubicBezTo>
                <a:cubicBezTo>
                  <a:pt x="3084351" y="569458"/>
                  <a:pt x="3077048" y="557892"/>
                  <a:pt x="3077048" y="554037"/>
                </a:cubicBezTo>
                <a:close/>
                <a:moveTo>
                  <a:pt x="2514598" y="550862"/>
                </a:moveTo>
                <a:cubicBezTo>
                  <a:pt x="2510893" y="558270"/>
                  <a:pt x="2525710" y="558270"/>
                  <a:pt x="2514598" y="561974"/>
                </a:cubicBezTo>
                <a:lnTo>
                  <a:pt x="2503485" y="561974"/>
                </a:lnTo>
                <a:cubicBezTo>
                  <a:pt x="2503485" y="558270"/>
                  <a:pt x="2514598" y="554566"/>
                  <a:pt x="2514598" y="550862"/>
                </a:cubicBezTo>
                <a:close/>
                <a:moveTo>
                  <a:pt x="2729089" y="545182"/>
                </a:moveTo>
                <a:cubicBezTo>
                  <a:pt x="2730339" y="545008"/>
                  <a:pt x="2720338" y="548481"/>
                  <a:pt x="2723195" y="554037"/>
                </a:cubicBezTo>
                <a:cubicBezTo>
                  <a:pt x="2719385" y="554037"/>
                  <a:pt x="2719385" y="546629"/>
                  <a:pt x="2723195" y="546629"/>
                </a:cubicBezTo>
                <a:cubicBezTo>
                  <a:pt x="2727005" y="545703"/>
                  <a:pt x="2728672" y="545240"/>
                  <a:pt x="2729089" y="545182"/>
                </a:cubicBezTo>
                <a:close/>
                <a:moveTo>
                  <a:pt x="2700335" y="543485"/>
                </a:moveTo>
                <a:cubicBezTo>
                  <a:pt x="2700335" y="543485"/>
                  <a:pt x="2700335" y="543485"/>
                  <a:pt x="2711447" y="550956"/>
                </a:cubicBezTo>
                <a:cubicBezTo>
                  <a:pt x="2704039" y="554691"/>
                  <a:pt x="2678110" y="554691"/>
                  <a:pt x="2666997" y="565897"/>
                </a:cubicBezTo>
                <a:cubicBezTo>
                  <a:pt x="2670701" y="569632"/>
                  <a:pt x="2678110" y="562162"/>
                  <a:pt x="2681814" y="562162"/>
                </a:cubicBezTo>
                <a:cubicBezTo>
                  <a:pt x="2678110" y="565897"/>
                  <a:pt x="2670701" y="565897"/>
                  <a:pt x="2674405" y="569632"/>
                </a:cubicBezTo>
                <a:cubicBezTo>
                  <a:pt x="2666997" y="569632"/>
                  <a:pt x="2663293" y="565897"/>
                  <a:pt x="2652180" y="573368"/>
                </a:cubicBezTo>
                <a:cubicBezTo>
                  <a:pt x="2652180" y="573368"/>
                  <a:pt x="2652180" y="573368"/>
                  <a:pt x="2652180" y="565897"/>
                </a:cubicBezTo>
                <a:cubicBezTo>
                  <a:pt x="2626251" y="573368"/>
                  <a:pt x="2600322" y="592044"/>
                  <a:pt x="2566985" y="595779"/>
                </a:cubicBezTo>
                <a:cubicBezTo>
                  <a:pt x="2566985" y="595779"/>
                  <a:pt x="2566985" y="595779"/>
                  <a:pt x="2570689" y="603250"/>
                </a:cubicBezTo>
                <a:cubicBezTo>
                  <a:pt x="2563280" y="592044"/>
                  <a:pt x="2559576" y="603250"/>
                  <a:pt x="2555872" y="603250"/>
                </a:cubicBezTo>
                <a:lnTo>
                  <a:pt x="2555872" y="599515"/>
                </a:lnTo>
                <a:cubicBezTo>
                  <a:pt x="2570689" y="592044"/>
                  <a:pt x="2596618" y="577103"/>
                  <a:pt x="2607730" y="565897"/>
                </a:cubicBezTo>
                <a:cubicBezTo>
                  <a:pt x="2611435" y="565897"/>
                  <a:pt x="2633660" y="565897"/>
                  <a:pt x="2641068" y="558426"/>
                </a:cubicBezTo>
                <a:cubicBezTo>
                  <a:pt x="2655885" y="565897"/>
                  <a:pt x="2652180" y="543485"/>
                  <a:pt x="2670701" y="547221"/>
                </a:cubicBezTo>
                <a:cubicBezTo>
                  <a:pt x="2659589" y="550956"/>
                  <a:pt x="2674405" y="558426"/>
                  <a:pt x="2685518" y="550956"/>
                </a:cubicBezTo>
                <a:cubicBezTo>
                  <a:pt x="2689222" y="539750"/>
                  <a:pt x="2696630" y="550956"/>
                  <a:pt x="2700335" y="543485"/>
                </a:cubicBezTo>
                <a:close/>
                <a:moveTo>
                  <a:pt x="2008435" y="536575"/>
                </a:moveTo>
                <a:cubicBezTo>
                  <a:pt x="2008435" y="536575"/>
                  <a:pt x="2008435" y="536575"/>
                  <a:pt x="1997406" y="540226"/>
                </a:cubicBezTo>
                <a:cubicBezTo>
                  <a:pt x="1997406" y="540226"/>
                  <a:pt x="1997406" y="540226"/>
                  <a:pt x="2012112" y="547529"/>
                </a:cubicBezTo>
                <a:cubicBezTo>
                  <a:pt x="2023140" y="547529"/>
                  <a:pt x="2015788" y="540226"/>
                  <a:pt x="2019464" y="536575"/>
                </a:cubicBezTo>
                <a:cubicBezTo>
                  <a:pt x="2026817" y="536575"/>
                  <a:pt x="2030493" y="536575"/>
                  <a:pt x="2034169" y="540226"/>
                </a:cubicBezTo>
                <a:cubicBezTo>
                  <a:pt x="2034169" y="540226"/>
                  <a:pt x="2034169" y="540226"/>
                  <a:pt x="2026817" y="540226"/>
                </a:cubicBezTo>
                <a:cubicBezTo>
                  <a:pt x="2026817" y="547529"/>
                  <a:pt x="2015788" y="547529"/>
                  <a:pt x="2019464" y="554831"/>
                </a:cubicBezTo>
                <a:cubicBezTo>
                  <a:pt x="2019464" y="554831"/>
                  <a:pt x="2019464" y="554831"/>
                  <a:pt x="2030493" y="551180"/>
                </a:cubicBezTo>
                <a:cubicBezTo>
                  <a:pt x="2041522" y="554831"/>
                  <a:pt x="2012112" y="562133"/>
                  <a:pt x="2026817" y="562133"/>
                </a:cubicBezTo>
                <a:cubicBezTo>
                  <a:pt x="2019464" y="573087"/>
                  <a:pt x="2001083" y="569436"/>
                  <a:pt x="1993730" y="573087"/>
                </a:cubicBezTo>
                <a:cubicBezTo>
                  <a:pt x="1993730" y="565785"/>
                  <a:pt x="2008435" y="565785"/>
                  <a:pt x="2015788" y="562133"/>
                </a:cubicBezTo>
                <a:cubicBezTo>
                  <a:pt x="2008435" y="558482"/>
                  <a:pt x="2023140" y="558482"/>
                  <a:pt x="2015788" y="554831"/>
                </a:cubicBezTo>
                <a:cubicBezTo>
                  <a:pt x="2008435" y="551180"/>
                  <a:pt x="2001083" y="558482"/>
                  <a:pt x="2004759" y="558482"/>
                </a:cubicBezTo>
                <a:cubicBezTo>
                  <a:pt x="2004759" y="551180"/>
                  <a:pt x="1986377" y="562133"/>
                  <a:pt x="1997406" y="554831"/>
                </a:cubicBezTo>
                <a:cubicBezTo>
                  <a:pt x="2001083" y="554831"/>
                  <a:pt x="2008435" y="547529"/>
                  <a:pt x="2008435" y="547529"/>
                </a:cubicBezTo>
                <a:cubicBezTo>
                  <a:pt x="1993730" y="543877"/>
                  <a:pt x="1982701" y="558482"/>
                  <a:pt x="1971672" y="558482"/>
                </a:cubicBezTo>
                <a:cubicBezTo>
                  <a:pt x="1975348" y="543877"/>
                  <a:pt x="1993730" y="540226"/>
                  <a:pt x="2008435" y="536575"/>
                </a:cubicBezTo>
                <a:close/>
                <a:moveTo>
                  <a:pt x="2760064" y="534292"/>
                </a:moveTo>
                <a:cubicBezTo>
                  <a:pt x="2760527" y="534788"/>
                  <a:pt x="2761454" y="535780"/>
                  <a:pt x="2767010" y="535780"/>
                </a:cubicBezTo>
                <a:cubicBezTo>
                  <a:pt x="2767010" y="539749"/>
                  <a:pt x="2759601" y="535780"/>
                  <a:pt x="2755897" y="535780"/>
                </a:cubicBezTo>
                <a:cubicBezTo>
                  <a:pt x="2759601" y="533796"/>
                  <a:pt x="2759601" y="533796"/>
                  <a:pt x="2760064" y="534292"/>
                </a:cubicBezTo>
                <a:close/>
                <a:moveTo>
                  <a:pt x="3075415" y="531594"/>
                </a:moveTo>
                <a:cubicBezTo>
                  <a:pt x="3081434" y="530999"/>
                  <a:pt x="3086528" y="533975"/>
                  <a:pt x="3092547" y="534333"/>
                </a:cubicBezTo>
                <a:lnTo>
                  <a:pt x="3097033" y="533340"/>
                </a:lnTo>
                <a:lnTo>
                  <a:pt x="3087685" y="539750"/>
                </a:lnTo>
                <a:cubicBezTo>
                  <a:pt x="3080277" y="539750"/>
                  <a:pt x="3072868" y="539750"/>
                  <a:pt x="3076573" y="535940"/>
                </a:cubicBezTo>
                <a:lnTo>
                  <a:pt x="3065460" y="535940"/>
                </a:lnTo>
                <a:cubicBezTo>
                  <a:pt x="3069164" y="533082"/>
                  <a:pt x="3072405" y="531892"/>
                  <a:pt x="3075415" y="531594"/>
                </a:cubicBezTo>
                <a:close/>
                <a:moveTo>
                  <a:pt x="3099808" y="531437"/>
                </a:moveTo>
                <a:lnTo>
                  <a:pt x="3102502" y="532130"/>
                </a:lnTo>
                <a:lnTo>
                  <a:pt x="3097033" y="533340"/>
                </a:lnTo>
                <a:close/>
                <a:moveTo>
                  <a:pt x="2614732" y="528637"/>
                </a:moveTo>
                <a:cubicBezTo>
                  <a:pt x="2603741" y="536257"/>
                  <a:pt x="2625722" y="532447"/>
                  <a:pt x="2611068" y="540067"/>
                </a:cubicBezTo>
                <a:cubicBezTo>
                  <a:pt x="2611068" y="536257"/>
                  <a:pt x="2603741" y="540067"/>
                  <a:pt x="2600078" y="540067"/>
                </a:cubicBezTo>
                <a:cubicBezTo>
                  <a:pt x="2589087" y="547687"/>
                  <a:pt x="2585424" y="547687"/>
                  <a:pt x="2578097" y="547687"/>
                </a:cubicBezTo>
                <a:cubicBezTo>
                  <a:pt x="2589087" y="543877"/>
                  <a:pt x="2592751" y="540067"/>
                  <a:pt x="2603741" y="536257"/>
                </a:cubicBezTo>
                <a:cubicBezTo>
                  <a:pt x="2603741" y="536257"/>
                  <a:pt x="2603741" y="536257"/>
                  <a:pt x="2596414" y="536257"/>
                </a:cubicBezTo>
                <a:cubicBezTo>
                  <a:pt x="2603741" y="540067"/>
                  <a:pt x="2611068" y="528637"/>
                  <a:pt x="2614732" y="528637"/>
                </a:cubicBezTo>
                <a:close/>
                <a:moveTo>
                  <a:pt x="2853495" y="528149"/>
                </a:moveTo>
                <a:lnTo>
                  <a:pt x="2856972" y="528240"/>
                </a:lnTo>
                <a:cubicBezTo>
                  <a:pt x="2853247" y="528240"/>
                  <a:pt x="2853247" y="528240"/>
                  <a:pt x="2853247" y="528240"/>
                </a:cubicBezTo>
                <a:close/>
                <a:moveTo>
                  <a:pt x="2555872" y="527844"/>
                </a:moveTo>
                <a:cubicBezTo>
                  <a:pt x="2548368" y="535781"/>
                  <a:pt x="2544615" y="531812"/>
                  <a:pt x="2537111" y="543718"/>
                </a:cubicBezTo>
                <a:cubicBezTo>
                  <a:pt x="2537111" y="543718"/>
                  <a:pt x="2537111" y="543718"/>
                  <a:pt x="2525854" y="539750"/>
                </a:cubicBezTo>
                <a:cubicBezTo>
                  <a:pt x="2525854" y="547687"/>
                  <a:pt x="2522102" y="543718"/>
                  <a:pt x="2514597" y="543718"/>
                </a:cubicBezTo>
                <a:cubicBezTo>
                  <a:pt x="2514597" y="523875"/>
                  <a:pt x="2544615" y="531812"/>
                  <a:pt x="2555872" y="527844"/>
                </a:cubicBezTo>
                <a:close/>
                <a:moveTo>
                  <a:pt x="2989057" y="526222"/>
                </a:moveTo>
                <a:lnTo>
                  <a:pt x="2994797" y="531971"/>
                </a:lnTo>
                <a:cubicBezTo>
                  <a:pt x="2998522" y="535702"/>
                  <a:pt x="2972447" y="546893"/>
                  <a:pt x="2972447" y="543163"/>
                </a:cubicBezTo>
                <a:cubicBezTo>
                  <a:pt x="2972447" y="543163"/>
                  <a:pt x="2972447" y="543163"/>
                  <a:pt x="2972447" y="539432"/>
                </a:cubicBezTo>
                <a:cubicBezTo>
                  <a:pt x="2961272" y="546893"/>
                  <a:pt x="2942647" y="554355"/>
                  <a:pt x="2946372" y="561816"/>
                </a:cubicBezTo>
                <a:cubicBezTo>
                  <a:pt x="2957547" y="569277"/>
                  <a:pt x="2972447" y="554355"/>
                  <a:pt x="2983622" y="558085"/>
                </a:cubicBezTo>
                <a:cubicBezTo>
                  <a:pt x="2983622" y="558085"/>
                  <a:pt x="2983622" y="558085"/>
                  <a:pt x="2998522" y="558085"/>
                </a:cubicBezTo>
                <a:cubicBezTo>
                  <a:pt x="3005972" y="561816"/>
                  <a:pt x="2991072" y="561816"/>
                  <a:pt x="2994797" y="569277"/>
                </a:cubicBezTo>
                <a:cubicBezTo>
                  <a:pt x="2998522" y="565547"/>
                  <a:pt x="3002247" y="565547"/>
                  <a:pt x="3005972" y="565547"/>
                </a:cubicBezTo>
                <a:cubicBezTo>
                  <a:pt x="3002247" y="565547"/>
                  <a:pt x="2998522" y="569277"/>
                  <a:pt x="2991072" y="576738"/>
                </a:cubicBezTo>
                <a:cubicBezTo>
                  <a:pt x="2991072" y="576738"/>
                  <a:pt x="2991072" y="576738"/>
                  <a:pt x="2964997" y="576738"/>
                </a:cubicBezTo>
                <a:cubicBezTo>
                  <a:pt x="2938922" y="561816"/>
                  <a:pt x="2905397" y="599122"/>
                  <a:pt x="2883047" y="602853"/>
                </a:cubicBezTo>
                <a:cubicBezTo>
                  <a:pt x="2883047" y="602853"/>
                  <a:pt x="2883047" y="602853"/>
                  <a:pt x="2886772" y="602853"/>
                </a:cubicBezTo>
                <a:cubicBezTo>
                  <a:pt x="2875597" y="602853"/>
                  <a:pt x="2864422" y="602853"/>
                  <a:pt x="2856972" y="610314"/>
                </a:cubicBezTo>
                <a:cubicBezTo>
                  <a:pt x="2856972" y="610314"/>
                  <a:pt x="2856972" y="610314"/>
                  <a:pt x="2849522" y="602853"/>
                </a:cubicBezTo>
                <a:cubicBezTo>
                  <a:pt x="2849522" y="602853"/>
                  <a:pt x="2849522" y="602853"/>
                  <a:pt x="2838347" y="610314"/>
                </a:cubicBezTo>
                <a:cubicBezTo>
                  <a:pt x="2834622" y="606583"/>
                  <a:pt x="2853247" y="606583"/>
                  <a:pt x="2845797" y="599122"/>
                </a:cubicBezTo>
                <a:cubicBezTo>
                  <a:pt x="2827172" y="599122"/>
                  <a:pt x="2812272" y="621506"/>
                  <a:pt x="2789922" y="621506"/>
                </a:cubicBezTo>
                <a:cubicBezTo>
                  <a:pt x="2781541" y="615910"/>
                  <a:pt x="2768969" y="625003"/>
                  <a:pt x="2758492" y="626752"/>
                </a:cubicBezTo>
                <a:lnTo>
                  <a:pt x="2749972" y="625399"/>
                </a:lnTo>
                <a:lnTo>
                  <a:pt x="2774929" y="606653"/>
                </a:lnTo>
                <a:lnTo>
                  <a:pt x="2786488" y="606875"/>
                </a:lnTo>
                <a:cubicBezTo>
                  <a:pt x="2802727" y="602853"/>
                  <a:pt x="2821585" y="588863"/>
                  <a:pt x="2838347" y="591661"/>
                </a:cubicBezTo>
                <a:cubicBezTo>
                  <a:pt x="2838347" y="591661"/>
                  <a:pt x="2838347" y="591661"/>
                  <a:pt x="2845797" y="580469"/>
                </a:cubicBezTo>
                <a:cubicBezTo>
                  <a:pt x="2845797" y="580469"/>
                  <a:pt x="2845797" y="580469"/>
                  <a:pt x="2864422" y="584200"/>
                </a:cubicBezTo>
                <a:cubicBezTo>
                  <a:pt x="2860697" y="587930"/>
                  <a:pt x="2856972" y="587930"/>
                  <a:pt x="2860697" y="591661"/>
                </a:cubicBezTo>
                <a:cubicBezTo>
                  <a:pt x="2860697" y="591661"/>
                  <a:pt x="2860697" y="591661"/>
                  <a:pt x="2871872" y="587930"/>
                </a:cubicBezTo>
                <a:cubicBezTo>
                  <a:pt x="2871872" y="587930"/>
                  <a:pt x="2871872" y="587930"/>
                  <a:pt x="2868147" y="580469"/>
                </a:cubicBezTo>
                <a:cubicBezTo>
                  <a:pt x="2875597" y="587930"/>
                  <a:pt x="2886772" y="580469"/>
                  <a:pt x="2890497" y="584200"/>
                </a:cubicBezTo>
                <a:cubicBezTo>
                  <a:pt x="2890497" y="584200"/>
                  <a:pt x="2890497" y="584200"/>
                  <a:pt x="2897947" y="576738"/>
                </a:cubicBezTo>
                <a:cubicBezTo>
                  <a:pt x="2905397" y="591661"/>
                  <a:pt x="2920297" y="565547"/>
                  <a:pt x="2935197" y="569277"/>
                </a:cubicBezTo>
                <a:cubicBezTo>
                  <a:pt x="2935197" y="554355"/>
                  <a:pt x="2909122" y="569277"/>
                  <a:pt x="2901672" y="561816"/>
                </a:cubicBezTo>
                <a:cubicBezTo>
                  <a:pt x="2901672" y="561816"/>
                  <a:pt x="2901672" y="565547"/>
                  <a:pt x="2901672" y="565547"/>
                </a:cubicBezTo>
                <a:cubicBezTo>
                  <a:pt x="2901672" y="573008"/>
                  <a:pt x="2879322" y="573008"/>
                  <a:pt x="2856972" y="576738"/>
                </a:cubicBezTo>
                <a:cubicBezTo>
                  <a:pt x="2860697" y="573008"/>
                  <a:pt x="2868147" y="565547"/>
                  <a:pt x="2879322" y="565547"/>
                </a:cubicBezTo>
                <a:cubicBezTo>
                  <a:pt x="2879322" y="565547"/>
                  <a:pt x="2879322" y="565547"/>
                  <a:pt x="2875597" y="561816"/>
                </a:cubicBezTo>
                <a:cubicBezTo>
                  <a:pt x="2886772" y="550624"/>
                  <a:pt x="2912847" y="546893"/>
                  <a:pt x="2927747" y="539432"/>
                </a:cubicBezTo>
                <a:cubicBezTo>
                  <a:pt x="2916572" y="539432"/>
                  <a:pt x="2927747" y="531971"/>
                  <a:pt x="2920297" y="531971"/>
                </a:cubicBezTo>
                <a:cubicBezTo>
                  <a:pt x="2935197" y="546893"/>
                  <a:pt x="2942647" y="531971"/>
                  <a:pt x="2964997" y="543163"/>
                </a:cubicBezTo>
                <a:cubicBezTo>
                  <a:pt x="2963135" y="539432"/>
                  <a:pt x="2966860" y="534769"/>
                  <a:pt x="2972913" y="531038"/>
                </a:cubicBezTo>
                <a:close/>
                <a:moveTo>
                  <a:pt x="3050643" y="523875"/>
                </a:moveTo>
                <a:cubicBezTo>
                  <a:pt x="3050643" y="523875"/>
                  <a:pt x="3050643" y="523875"/>
                  <a:pt x="3065460" y="528108"/>
                </a:cubicBezTo>
                <a:cubicBezTo>
                  <a:pt x="3058052" y="536575"/>
                  <a:pt x="3043235" y="536575"/>
                  <a:pt x="3032122" y="536575"/>
                </a:cubicBezTo>
                <a:cubicBezTo>
                  <a:pt x="3035826" y="532342"/>
                  <a:pt x="3054347" y="536575"/>
                  <a:pt x="3050643" y="523875"/>
                </a:cubicBezTo>
                <a:close/>
                <a:moveTo>
                  <a:pt x="2771161" y="523863"/>
                </a:moveTo>
                <a:lnTo>
                  <a:pt x="2771297" y="524510"/>
                </a:lnTo>
                <a:cubicBezTo>
                  <a:pt x="2763847" y="524510"/>
                  <a:pt x="2763847" y="524510"/>
                  <a:pt x="2763847" y="524510"/>
                </a:cubicBezTo>
                <a:close/>
                <a:moveTo>
                  <a:pt x="2994421" y="523756"/>
                </a:moveTo>
                <a:lnTo>
                  <a:pt x="2994797" y="524510"/>
                </a:lnTo>
                <a:lnTo>
                  <a:pt x="2989057" y="526222"/>
                </a:lnTo>
                <a:lnTo>
                  <a:pt x="2987347" y="524510"/>
                </a:lnTo>
                <a:close/>
                <a:moveTo>
                  <a:pt x="3098798" y="520700"/>
                </a:moveTo>
                <a:cubicBezTo>
                  <a:pt x="3106206" y="520700"/>
                  <a:pt x="3106206" y="524510"/>
                  <a:pt x="3109910" y="524510"/>
                </a:cubicBezTo>
                <a:cubicBezTo>
                  <a:pt x="3109910" y="524510"/>
                  <a:pt x="3109910" y="524510"/>
                  <a:pt x="3107132" y="526415"/>
                </a:cubicBezTo>
                <a:lnTo>
                  <a:pt x="3099808" y="531437"/>
                </a:lnTo>
                <a:lnTo>
                  <a:pt x="3087685" y="528320"/>
                </a:lnTo>
                <a:cubicBezTo>
                  <a:pt x="3091389" y="524510"/>
                  <a:pt x="3095093" y="524510"/>
                  <a:pt x="3098798" y="520700"/>
                </a:cubicBezTo>
                <a:close/>
                <a:moveTo>
                  <a:pt x="2763835" y="520700"/>
                </a:moveTo>
                <a:lnTo>
                  <a:pt x="2752723" y="528637"/>
                </a:lnTo>
                <a:lnTo>
                  <a:pt x="2744785" y="523875"/>
                </a:lnTo>
                <a:close/>
                <a:moveTo>
                  <a:pt x="2071050" y="519377"/>
                </a:moveTo>
                <a:cubicBezTo>
                  <a:pt x="2074860" y="518451"/>
                  <a:pt x="2077717" y="519377"/>
                  <a:pt x="2075812" y="521229"/>
                </a:cubicBezTo>
                <a:cubicBezTo>
                  <a:pt x="2072002" y="524933"/>
                  <a:pt x="2075812" y="524933"/>
                  <a:pt x="2075812" y="528637"/>
                </a:cubicBezTo>
                <a:cubicBezTo>
                  <a:pt x="2075812" y="528637"/>
                  <a:pt x="2068192" y="521229"/>
                  <a:pt x="2060572" y="528637"/>
                </a:cubicBezTo>
                <a:cubicBezTo>
                  <a:pt x="2062477" y="523081"/>
                  <a:pt x="2067240" y="520303"/>
                  <a:pt x="2071050" y="519377"/>
                </a:cubicBezTo>
                <a:close/>
                <a:moveTo>
                  <a:pt x="2294887" y="517525"/>
                </a:moveTo>
                <a:cubicBezTo>
                  <a:pt x="2298697" y="521229"/>
                  <a:pt x="2279647" y="517525"/>
                  <a:pt x="2287267" y="524933"/>
                </a:cubicBezTo>
                <a:cubicBezTo>
                  <a:pt x="2279647" y="528637"/>
                  <a:pt x="2283457" y="521229"/>
                  <a:pt x="2283457" y="521229"/>
                </a:cubicBezTo>
                <a:cubicBezTo>
                  <a:pt x="2283457" y="521229"/>
                  <a:pt x="2283457" y="521229"/>
                  <a:pt x="2294887" y="517525"/>
                </a:cubicBezTo>
                <a:close/>
                <a:moveTo>
                  <a:pt x="2551705" y="512762"/>
                </a:moveTo>
                <a:cubicBezTo>
                  <a:pt x="2555476" y="523874"/>
                  <a:pt x="2570557" y="516466"/>
                  <a:pt x="2578098" y="523874"/>
                </a:cubicBezTo>
                <a:lnTo>
                  <a:pt x="2570557" y="523874"/>
                </a:lnTo>
                <a:cubicBezTo>
                  <a:pt x="2566787" y="523874"/>
                  <a:pt x="2547935" y="523874"/>
                  <a:pt x="2551705" y="512762"/>
                </a:cubicBezTo>
                <a:close/>
                <a:moveTo>
                  <a:pt x="3009697" y="509587"/>
                </a:moveTo>
                <a:lnTo>
                  <a:pt x="3008864" y="511256"/>
                </a:lnTo>
                <a:lnTo>
                  <a:pt x="3007835" y="511220"/>
                </a:lnTo>
                <a:cubicBezTo>
                  <a:pt x="3006671" y="510986"/>
                  <a:pt x="3006903" y="510520"/>
                  <a:pt x="3009697" y="509587"/>
                </a:cubicBezTo>
                <a:close/>
                <a:moveTo>
                  <a:pt x="2451098" y="505619"/>
                </a:moveTo>
                <a:cubicBezTo>
                  <a:pt x="2439787" y="517525"/>
                  <a:pt x="2432246" y="513556"/>
                  <a:pt x="2420935" y="513556"/>
                </a:cubicBezTo>
                <a:cubicBezTo>
                  <a:pt x="2428476" y="513556"/>
                  <a:pt x="2443557" y="501650"/>
                  <a:pt x="2451098" y="505619"/>
                </a:cubicBezTo>
                <a:close/>
                <a:moveTo>
                  <a:pt x="2353045" y="503568"/>
                </a:moveTo>
                <a:cubicBezTo>
                  <a:pt x="2359171" y="502179"/>
                  <a:pt x="2363884" y="502179"/>
                  <a:pt x="2365769" y="505883"/>
                </a:cubicBezTo>
                <a:cubicBezTo>
                  <a:pt x="2365769" y="505883"/>
                  <a:pt x="2365769" y="505883"/>
                  <a:pt x="2373310" y="509587"/>
                </a:cubicBezTo>
                <a:cubicBezTo>
                  <a:pt x="2365769" y="513291"/>
                  <a:pt x="2354459" y="516995"/>
                  <a:pt x="2346918" y="520700"/>
                </a:cubicBezTo>
                <a:cubicBezTo>
                  <a:pt x="2339377" y="509587"/>
                  <a:pt x="2316755" y="531812"/>
                  <a:pt x="2312985" y="524404"/>
                </a:cubicBezTo>
                <a:cubicBezTo>
                  <a:pt x="2316755" y="513291"/>
                  <a:pt x="2331837" y="520700"/>
                  <a:pt x="2331837" y="509587"/>
                </a:cubicBezTo>
                <a:cubicBezTo>
                  <a:pt x="2339377" y="507735"/>
                  <a:pt x="2346918" y="504957"/>
                  <a:pt x="2353045" y="503568"/>
                </a:cubicBezTo>
                <a:close/>
                <a:moveTo>
                  <a:pt x="3028970" y="499044"/>
                </a:moveTo>
                <a:lnTo>
                  <a:pt x="3032047" y="502126"/>
                </a:lnTo>
                <a:cubicBezTo>
                  <a:pt x="3028322" y="498395"/>
                  <a:pt x="3020872" y="509587"/>
                  <a:pt x="3017147" y="502126"/>
                </a:cubicBezTo>
                <a:cubicBezTo>
                  <a:pt x="3019010" y="498395"/>
                  <a:pt x="3020872" y="499328"/>
                  <a:pt x="3023200" y="500261"/>
                </a:cubicBezTo>
                <a:close/>
                <a:moveTo>
                  <a:pt x="3028322" y="498395"/>
                </a:moveTo>
                <a:cubicBezTo>
                  <a:pt x="3032047" y="498395"/>
                  <a:pt x="3032047" y="498395"/>
                  <a:pt x="3032047" y="498395"/>
                </a:cubicBezTo>
                <a:lnTo>
                  <a:pt x="3028970" y="499044"/>
                </a:lnTo>
                <a:close/>
                <a:moveTo>
                  <a:pt x="1848799" y="498157"/>
                </a:moveTo>
                <a:cubicBezTo>
                  <a:pt x="1844989" y="501967"/>
                  <a:pt x="1844989" y="501967"/>
                  <a:pt x="1844989" y="501967"/>
                </a:cubicBezTo>
                <a:lnTo>
                  <a:pt x="1844735" y="501713"/>
                </a:lnTo>
                <a:close/>
                <a:moveTo>
                  <a:pt x="2432338" y="495456"/>
                </a:moveTo>
                <a:lnTo>
                  <a:pt x="2432682" y="495994"/>
                </a:lnTo>
                <a:cubicBezTo>
                  <a:pt x="2433555" y="497482"/>
                  <a:pt x="2432682" y="498474"/>
                  <a:pt x="2425697" y="498474"/>
                </a:cubicBezTo>
                <a:close/>
                <a:moveTo>
                  <a:pt x="1896530" y="494665"/>
                </a:moveTo>
                <a:cubicBezTo>
                  <a:pt x="1896530" y="494665"/>
                  <a:pt x="1896530" y="494665"/>
                  <a:pt x="1900235" y="494665"/>
                </a:cubicBezTo>
                <a:cubicBezTo>
                  <a:pt x="1900235" y="494665"/>
                  <a:pt x="1900235" y="494665"/>
                  <a:pt x="1892826" y="498475"/>
                </a:cubicBezTo>
                <a:cubicBezTo>
                  <a:pt x="1892826" y="498475"/>
                  <a:pt x="1892826" y="498475"/>
                  <a:pt x="1896530" y="494665"/>
                </a:cubicBezTo>
                <a:close/>
                <a:moveTo>
                  <a:pt x="2429190" y="490537"/>
                </a:moveTo>
                <a:cubicBezTo>
                  <a:pt x="2429190" y="490537"/>
                  <a:pt x="2429190" y="490537"/>
                  <a:pt x="2443160" y="490537"/>
                </a:cubicBezTo>
                <a:cubicBezTo>
                  <a:pt x="2439667" y="494505"/>
                  <a:pt x="2437048" y="494505"/>
                  <a:pt x="2434429" y="494505"/>
                </a:cubicBezTo>
                <a:lnTo>
                  <a:pt x="2432338" y="495456"/>
                </a:lnTo>
                <a:close/>
                <a:moveTo>
                  <a:pt x="1844989" y="490537"/>
                </a:moveTo>
                <a:cubicBezTo>
                  <a:pt x="1843084" y="492442"/>
                  <a:pt x="1841179" y="495299"/>
                  <a:pt x="1840703" y="497681"/>
                </a:cubicBezTo>
                <a:lnTo>
                  <a:pt x="1844735" y="501713"/>
                </a:lnTo>
                <a:lnTo>
                  <a:pt x="1837369" y="508158"/>
                </a:lnTo>
                <a:cubicBezTo>
                  <a:pt x="1829749" y="509587"/>
                  <a:pt x="1820224" y="509587"/>
                  <a:pt x="1814509" y="509587"/>
                </a:cubicBezTo>
                <a:cubicBezTo>
                  <a:pt x="1814509" y="509587"/>
                  <a:pt x="1814509" y="509587"/>
                  <a:pt x="1818319" y="505777"/>
                </a:cubicBezTo>
                <a:cubicBezTo>
                  <a:pt x="1825939" y="501967"/>
                  <a:pt x="1818319" y="498157"/>
                  <a:pt x="1818319" y="498157"/>
                </a:cubicBezTo>
                <a:cubicBezTo>
                  <a:pt x="1822129" y="501967"/>
                  <a:pt x="1833559" y="490537"/>
                  <a:pt x="1844989" y="490537"/>
                </a:cubicBezTo>
                <a:close/>
                <a:moveTo>
                  <a:pt x="2797172" y="487362"/>
                </a:moveTo>
                <a:cubicBezTo>
                  <a:pt x="2793362" y="498474"/>
                  <a:pt x="2781932" y="487362"/>
                  <a:pt x="2778122" y="491066"/>
                </a:cubicBezTo>
                <a:cubicBezTo>
                  <a:pt x="2781932" y="491066"/>
                  <a:pt x="2789552" y="491066"/>
                  <a:pt x="2797172" y="487362"/>
                </a:cubicBezTo>
                <a:close/>
                <a:moveTo>
                  <a:pt x="2132010" y="487362"/>
                </a:moveTo>
                <a:lnTo>
                  <a:pt x="2132010" y="490537"/>
                </a:lnTo>
                <a:lnTo>
                  <a:pt x="2124072" y="495299"/>
                </a:lnTo>
                <a:lnTo>
                  <a:pt x="2120897" y="495299"/>
                </a:lnTo>
                <a:close/>
                <a:moveTo>
                  <a:pt x="2269532" y="487156"/>
                </a:moveTo>
                <a:lnTo>
                  <a:pt x="2268593" y="488296"/>
                </a:lnTo>
                <a:cubicBezTo>
                  <a:pt x="2266853" y="489511"/>
                  <a:pt x="2264765" y="489743"/>
                  <a:pt x="2261980" y="487891"/>
                </a:cubicBezTo>
                <a:close/>
                <a:moveTo>
                  <a:pt x="2492306" y="483054"/>
                </a:moveTo>
                <a:cubicBezTo>
                  <a:pt x="2495204" y="482827"/>
                  <a:pt x="2497807" y="483961"/>
                  <a:pt x="2499699" y="487589"/>
                </a:cubicBezTo>
                <a:cubicBezTo>
                  <a:pt x="2499699" y="487589"/>
                  <a:pt x="2499699" y="487589"/>
                  <a:pt x="2488343" y="487589"/>
                </a:cubicBezTo>
                <a:cubicBezTo>
                  <a:pt x="2488343" y="487589"/>
                  <a:pt x="2488343" y="487589"/>
                  <a:pt x="2495914" y="491218"/>
                </a:cubicBezTo>
                <a:cubicBezTo>
                  <a:pt x="2488343" y="491218"/>
                  <a:pt x="2484557" y="498475"/>
                  <a:pt x="2484557" y="502104"/>
                </a:cubicBezTo>
                <a:cubicBezTo>
                  <a:pt x="2488343" y="502104"/>
                  <a:pt x="2503485" y="498475"/>
                  <a:pt x="2492128" y="502104"/>
                </a:cubicBezTo>
                <a:cubicBezTo>
                  <a:pt x="2484557" y="502104"/>
                  <a:pt x="2476986" y="512989"/>
                  <a:pt x="2476986" y="516618"/>
                </a:cubicBezTo>
                <a:cubicBezTo>
                  <a:pt x="2469415" y="505732"/>
                  <a:pt x="2454272" y="523875"/>
                  <a:pt x="2454272" y="509361"/>
                </a:cubicBezTo>
                <a:cubicBezTo>
                  <a:pt x="2454272" y="502104"/>
                  <a:pt x="2465629" y="498475"/>
                  <a:pt x="2469415" y="491218"/>
                </a:cubicBezTo>
                <a:cubicBezTo>
                  <a:pt x="2472254" y="496661"/>
                  <a:pt x="2483611" y="483734"/>
                  <a:pt x="2492306" y="483054"/>
                </a:cubicBezTo>
                <a:close/>
                <a:moveTo>
                  <a:pt x="1881714" y="480854"/>
                </a:moveTo>
                <a:cubicBezTo>
                  <a:pt x="1886344" y="480377"/>
                  <a:pt x="1890974" y="481330"/>
                  <a:pt x="1896530" y="483235"/>
                </a:cubicBezTo>
                <a:lnTo>
                  <a:pt x="1893606" y="486243"/>
                </a:lnTo>
                <a:lnTo>
                  <a:pt x="1885418" y="483235"/>
                </a:lnTo>
                <a:cubicBezTo>
                  <a:pt x="1885418" y="487045"/>
                  <a:pt x="1889122" y="483235"/>
                  <a:pt x="1892826" y="487045"/>
                </a:cubicBezTo>
                <a:lnTo>
                  <a:pt x="1893606" y="486243"/>
                </a:lnTo>
                <a:lnTo>
                  <a:pt x="1898382" y="487997"/>
                </a:lnTo>
                <a:cubicBezTo>
                  <a:pt x="1903013" y="487997"/>
                  <a:pt x="1907643" y="487045"/>
                  <a:pt x="1911347" y="487045"/>
                </a:cubicBezTo>
                <a:cubicBezTo>
                  <a:pt x="1911347" y="487045"/>
                  <a:pt x="1911347" y="487045"/>
                  <a:pt x="1896530" y="494665"/>
                </a:cubicBezTo>
                <a:cubicBezTo>
                  <a:pt x="1896530" y="494665"/>
                  <a:pt x="1896530" y="494665"/>
                  <a:pt x="1885418" y="487045"/>
                </a:cubicBezTo>
                <a:cubicBezTo>
                  <a:pt x="1874305" y="487045"/>
                  <a:pt x="1885418" y="494665"/>
                  <a:pt x="1878010" y="494665"/>
                </a:cubicBezTo>
                <a:cubicBezTo>
                  <a:pt x="1878010" y="490855"/>
                  <a:pt x="1874305" y="487045"/>
                  <a:pt x="1866897" y="487045"/>
                </a:cubicBezTo>
                <a:cubicBezTo>
                  <a:pt x="1872453" y="483235"/>
                  <a:pt x="1877084" y="481330"/>
                  <a:pt x="1881714" y="480854"/>
                </a:cubicBezTo>
                <a:close/>
                <a:moveTo>
                  <a:pt x="2212973" y="473075"/>
                </a:moveTo>
                <a:cubicBezTo>
                  <a:pt x="2212973" y="473075"/>
                  <a:pt x="2212973" y="473075"/>
                  <a:pt x="2202257" y="480483"/>
                </a:cubicBezTo>
                <a:cubicBezTo>
                  <a:pt x="2202257" y="484187"/>
                  <a:pt x="2198685" y="480483"/>
                  <a:pt x="2198685" y="480483"/>
                </a:cubicBezTo>
                <a:cubicBezTo>
                  <a:pt x="2198685" y="476779"/>
                  <a:pt x="2205829" y="476779"/>
                  <a:pt x="2212973" y="473075"/>
                </a:cubicBezTo>
                <a:close/>
                <a:moveTo>
                  <a:pt x="3172881" y="472757"/>
                </a:moveTo>
                <a:cubicBezTo>
                  <a:pt x="3174733" y="472757"/>
                  <a:pt x="3172881" y="474662"/>
                  <a:pt x="3170103" y="476091"/>
                </a:cubicBezTo>
                <a:lnTo>
                  <a:pt x="3166213" y="476313"/>
                </a:lnTo>
                <a:close/>
                <a:moveTo>
                  <a:pt x="2790161" y="468312"/>
                </a:moveTo>
                <a:cubicBezTo>
                  <a:pt x="2790161" y="468312"/>
                  <a:pt x="2790161" y="468312"/>
                  <a:pt x="2805110" y="468312"/>
                </a:cubicBezTo>
                <a:cubicBezTo>
                  <a:pt x="2805110" y="472092"/>
                  <a:pt x="2801373" y="479651"/>
                  <a:pt x="2801373" y="483431"/>
                </a:cubicBezTo>
                <a:cubicBezTo>
                  <a:pt x="2790161" y="479651"/>
                  <a:pt x="2775212" y="483431"/>
                  <a:pt x="2760263" y="490991"/>
                </a:cubicBezTo>
                <a:cubicBezTo>
                  <a:pt x="2760263" y="494770"/>
                  <a:pt x="2756526" y="498550"/>
                  <a:pt x="2764000" y="498550"/>
                </a:cubicBezTo>
                <a:cubicBezTo>
                  <a:pt x="2749051" y="494770"/>
                  <a:pt x="2741577" y="506110"/>
                  <a:pt x="2730365" y="513669"/>
                </a:cubicBezTo>
                <a:cubicBezTo>
                  <a:pt x="2726628" y="509889"/>
                  <a:pt x="2722891" y="513669"/>
                  <a:pt x="2715416" y="517449"/>
                </a:cubicBezTo>
                <a:cubicBezTo>
                  <a:pt x="2715416" y="525008"/>
                  <a:pt x="2726628" y="525008"/>
                  <a:pt x="2726628" y="532568"/>
                </a:cubicBezTo>
                <a:cubicBezTo>
                  <a:pt x="2734102" y="528788"/>
                  <a:pt x="2734102" y="528788"/>
                  <a:pt x="2741577" y="528788"/>
                </a:cubicBezTo>
                <a:cubicBezTo>
                  <a:pt x="2741577" y="528788"/>
                  <a:pt x="2741577" y="528788"/>
                  <a:pt x="2726628" y="540127"/>
                </a:cubicBezTo>
                <a:cubicBezTo>
                  <a:pt x="2726628" y="521229"/>
                  <a:pt x="2689255" y="547687"/>
                  <a:pt x="2678044" y="543907"/>
                </a:cubicBezTo>
                <a:cubicBezTo>
                  <a:pt x="2689255" y="536348"/>
                  <a:pt x="2696730" y="543907"/>
                  <a:pt x="2696730" y="528788"/>
                </a:cubicBezTo>
                <a:cubicBezTo>
                  <a:pt x="2696730" y="528788"/>
                  <a:pt x="2696730" y="528788"/>
                  <a:pt x="2707942" y="528788"/>
                </a:cubicBezTo>
                <a:cubicBezTo>
                  <a:pt x="2715416" y="525008"/>
                  <a:pt x="2704204" y="521229"/>
                  <a:pt x="2700467" y="517449"/>
                </a:cubicBezTo>
                <a:cubicBezTo>
                  <a:pt x="2685518" y="517449"/>
                  <a:pt x="2696730" y="525008"/>
                  <a:pt x="2689255" y="528788"/>
                </a:cubicBezTo>
                <a:cubicBezTo>
                  <a:pt x="2689255" y="528788"/>
                  <a:pt x="2689255" y="528788"/>
                  <a:pt x="2689255" y="525008"/>
                </a:cubicBezTo>
                <a:cubicBezTo>
                  <a:pt x="2689255" y="525008"/>
                  <a:pt x="2689255" y="525008"/>
                  <a:pt x="2670569" y="528788"/>
                </a:cubicBezTo>
                <a:cubicBezTo>
                  <a:pt x="2666832" y="513669"/>
                  <a:pt x="2633197" y="525008"/>
                  <a:pt x="2625722" y="521229"/>
                </a:cubicBezTo>
                <a:cubicBezTo>
                  <a:pt x="2633197" y="517449"/>
                  <a:pt x="2651883" y="513669"/>
                  <a:pt x="2663095" y="509889"/>
                </a:cubicBezTo>
                <a:cubicBezTo>
                  <a:pt x="2666832" y="502330"/>
                  <a:pt x="2670569" y="498550"/>
                  <a:pt x="2674306" y="490991"/>
                </a:cubicBezTo>
                <a:cubicBezTo>
                  <a:pt x="2685518" y="487211"/>
                  <a:pt x="2681781" y="498550"/>
                  <a:pt x="2692993" y="490991"/>
                </a:cubicBezTo>
                <a:cubicBezTo>
                  <a:pt x="2692993" y="490991"/>
                  <a:pt x="2692993" y="490991"/>
                  <a:pt x="2681781" y="494770"/>
                </a:cubicBezTo>
                <a:cubicBezTo>
                  <a:pt x="2692993" y="490991"/>
                  <a:pt x="2685518" y="506110"/>
                  <a:pt x="2685518" y="509889"/>
                </a:cubicBezTo>
                <a:cubicBezTo>
                  <a:pt x="2685518" y="509889"/>
                  <a:pt x="2685518" y="509889"/>
                  <a:pt x="2700467" y="506110"/>
                </a:cubicBezTo>
                <a:cubicBezTo>
                  <a:pt x="2700467" y="506110"/>
                  <a:pt x="2700467" y="506110"/>
                  <a:pt x="2696730" y="498550"/>
                </a:cubicBezTo>
                <a:cubicBezTo>
                  <a:pt x="2696730" y="498550"/>
                  <a:pt x="2696730" y="498550"/>
                  <a:pt x="2704204" y="502330"/>
                </a:cubicBezTo>
                <a:cubicBezTo>
                  <a:pt x="2707942" y="498550"/>
                  <a:pt x="2700467" y="490991"/>
                  <a:pt x="2692993" y="494770"/>
                </a:cubicBezTo>
                <a:cubicBezTo>
                  <a:pt x="2692993" y="494770"/>
                  <a:pt x="2692993" y="494770"/>
                  <a:pt x="2707942" y="483431"/>
                </a:cubicBezTo>
                <a:cubicBezTo>
                  <a:pt x="2707942" y="498550"/>
                  <a:pt x="2726628" y="483431"/>
                  <a:pt x="2741577" y="487211"/>
                </a:cubicBezTo>
                <a:cubicBezTo>
                  <a:pt x="2741577" y="487211"/>
                  <a:pt x="2737840" y="487211"/>
                  <a:pt x="2741577" y="483431"/>
                </a:cubicBezTo>
                <a:cubicBezTo>
                  <a:pt x="2749051" y="487211"/>
                  <a:pt x="2741577" y="494770"/>
                  <a:pt x="2752789" y="490991"/>
                </a:cubicBezTo>
                <a:cubicBezTo>
                  <a:pt x="2752789" y="483431"/>
                  <a:pt x="2767738" y="483431"/>
                  <a:pt x="2760263" y="475871"/>
                </a:cubicBezTo>
                <a:cubicBezTo>
                  <a:pt x="2775212" y="472092"/>
                  <a:pt x="2752789" y="487211"/>
                  <a:pt x="2767738" y="483431"/>
                </a:cubicBezTo>
                <a:cubicBezTo>
                  <a:pt x="2771475" y="483431"/>
                  <a:pt x="2771475" y="479651"/>
                  <a:pt x="2771475" y="479651"/>
                </a:cubicBezTo>
                <a:cubicBezTo>
                  <a:pt x="2775212" y="479651"/>
                  <a:pt x="2778949" y="475871"/>
                  <a:pt x="2782687" y="475871"/>
                </a:cubicBezTo>
                <a:cubicBezTo>
                  <a:pt x="2782687" y="475871"/>
                  <a:pt x="2782687" y="472092"/>
                  <a:pt x="2778949" y="472092"/>
                </a:cubicBezTo>
                <a:cubicBezTo>
                  <a:pt x="2782687" y="475871"/>
                  <a:pt x="2790161" y="472092"/>
                  <a:pt x="2793898" y="472092"/>
                </a:cubicBezTo>
                <a:cubicBezTo>
                  <a:pt x="2793898" y="472092"/>
                  <a:pt x="2793898" y="472092"/>
                  <a:pt x="2790161" y="468312"/>
                </a:cubicBezTo>
                <a:close/>
                <a:moveTo>
                  <a:pt x="2555873" y="468312"/>
                </a:moveTo>
                <a:cubicBezTo>
                  <a:pt x="2544307" y="472281"/>
                  <a:pt x="2540451" y="480218"/>
                  <a:pt x="2528885" y="484187"/>
                </a:cubicBezTo>
                <a:cubicBezTo>
                  <a:pt x="2528885" y="472281"/>
                  <a:pt x="2544307" y="472281"/>
                  <a:pt x="2555873" y="468312"/>
                </a:cubicBezTo>
                <a:close/>
                <a:moveTo>
                  <a:pt x="3165472" y="465137"/>
                </a:moveTo>
                <a:cubicBezTo>
                  <a:pt x="3172881" y="472757"/>
                  <a:pt x="3161768" y="468947"/>
                  <a:pt x="3161768" y="476567"/>
                </a:cubicBezTo>
                <a:lnTo>
                  <a:pt x="3166213" y="476313"/>
                </a:lnTo>
                <a:lnTo>
                  <a:pt x="3160379" y="479424"/>
                </a:lnTo>
                <a:cubicBezTo>
                  <a:pt x="3158064" y="481329"/>
                  <a:pt x="3156212" y="482282"/>
                  <a:pt x="3150656" y="480377"/>
                </a:cubicBezTo>
                <a:cubicBezTo>
                  <a:pt x="3158064" y="472757"/>
                  <a:pt x="3143247" y="472757"/>
                  <a:pt x="3150656" y="468947"/>
                </a:cubicBezTo>
                <a:cubicBezTo>
                  <a:pt x="3150656" y="468947"/>
                  <a:pt x="3150656" y="468947"/>
                  <a:pt x="3165472" y="465137"/>
                </a:cubicBezTo>
                <a:close/>
                <a:moveTo>
                  <a:pt x="2484964" y="465137"/>
                </a:moveTo>
                <a:cubicBezTo>
                  <a:pt x="2484964" y="465137"/>
                  <a:pt x="2484964" y="465137"/>
                  <a:pt x="2488669" y="465137"/>
                </a:cubicBezTo>
                <a:cubicBezTo>
                  <a:pt x="2484964" y="472545"/>
                  <a:pt x="2492373" y="476249"/>
                  <a:pt x="2481260" y="476249"/>
                </a:cubicBezTo>
                <a:cubicBezTo>
                  <a:pt x="2481260" y="472545"/>
                  <a:pt x="2481260" y="468841"/>
                  <a:pt x="2484964" y="465137"/>
                </a:cubicBezTo>
                <a:close/>
                <a:moveTo>
                  <a:pt x="2478085" y="465137"/>
                </a:moveTo>
                <a:cubicBezTo>
                  <a:pt x="2478085" y="465137"/>
                  <a:pt x="2478085" y="465137"/>
                  <a:pt x="2478085" y="469105"/>
                </a:cubicBezTo>
                <a:cubicBezTo>
                  <a:pt x="2474116" y="469105"/>
                  <a:pt x="2470147" y="469105"/>
                  <a:pt x="2470147" y="473074"/>
                </a:cubicBezTo>
                <a:cubicBezTo>
                  <a:pt x="2470147" y="473074"/>
                  <a:pt x="2470147" y="473074"/>
                  <a:pt x="2478085" y="465137"/>
                </a:cubicBezTo>
                <a:close/>
                <a:moveTo>
                  <a:pt x="2815694" y="461645"/>
                </a:moveTo>
                <a:cubicBezTo>
                  <a:pt x="2819398" y="465455"/>
                  <a:pt x="2819398" y="469265"/>
                  <a:pt x="2811989" y="473075"/>
                </a:cubicBezTo>
                <a:cubicBezTo>
                  <a:pt x="2815694" y="469265"/>
                  <a:pt x="2808285" y="461645"/>
                  <a:pt x="2815694" y="461645"/>
                </a:cubicBezTo>
                <a:close/>
                <a:moveTo>
                  <a:pt x="2417760" y="461645"/>
                </a:moveTo>
                <a:cubicBezTo>
                  <a:pt x="2417760" y="465455"/>
                  <a:pt x="2425168" y="469265"/>
                  <a:pt x="2417760" y="473075"/>
                </a:cubicBezTo>
                <a:close/>
                <a:moveTo>
                  <a:pt x="2357476" y="457252"/>
                </a:moveTo>
                <a:cubicBezTo>
                  <a:pt x="2366798" y="461038"/>
                  <a:pt x="2357652" y="482376"/>
                  <a:pt x="2388608" y="468609"/>
                </a:cubicBezTo>
                <a:cubicBezTo>
                  <a:pt x="2392360" y="483294"/>
                  <a:pt x="2366094" y="483294"/>
                  <a:pt x="2351085" y="490636"/>
                </a:cubicBezTo>
                <a:cubicBezTo>
                  <a:pt x="2354837" y="490636"/>
                  <a:pt x="2351085" y="494307"/>
                  <a:pt x="2351085" y="497978"/>
                </a:cubicBezTo>
                <a:cubicBezTo>
                  <a:pt x="2351085" y="494307"/>
                  <a:pt x="2343581" y="494307"/>
                  <a:pt x="2339828" y="501649"/>
                </a:cubicBezTo>
                <a:cubicBezTo>
                  <a:pt x="2347333" y="490636"/>
                  <a:pt x="2332324" y="497978"/>
                  <a:pt x="2324819" y="497978"/>
                </a:cubicBezTo>
                <a:cubicBezTo>
                  <a:pt x="2324819" y="497978"/>
                  <a:pt x="2324819" y="497978"/>
                  <a:pt x="2328571" y="501649"/>
                </a:cubicBezTo>
                <a:cubicBezTo>
                  <a:pt x="2324819" y="501649"/>
                  <a:pt x="2321067" y="497978"/>
                  <a:pt x="2313562" y="501649"/>
                </a:cubicBezTo>
                <a:cubicBezTo>
                  <a:pt x="2321067" y="501649"/>
                  <a:pt x="2313562" y="494307"/>
                  <a:pt x="2309810" y="490636"/>
                </a:cubicBezTo>
                <a:cubicBezTo>
                  <a:pt x="2321067" y="490636"/>
                  <a:pt x="2313562" y="497978"/>
                  <a:pt x="2328571" y="490636"/>
                </a:cubicBezTo>
                <a:cubicBezTo>
                  <a:pt x="2321067" y="486965"/>
                  <a:pt x="2328571" y="486965"/>
                  <a:pt x="2328571" y="479623"/>
                </a:cubicBezTo>
                <a:cubicBezTo>
                  <a:pt x="2343581" y="475951"/>
                  <a:pt x="2354837" y="479623"/>
                  <a:pt x="2369846" y="483294"/>
                </a:cubicBezTo>
                <a:cubicBezTo>
                  <a:pt x="2381103" y="479623"/>
                  <a:pt x="2362342" y="479623"/>
                  <a:pt x="2373599" y="475951"/>
                </a:cubicBezTo>
                <a:cubicBezTo>
                  <a:pt x="2336076" y="483294"/>
                  <a:pt x="2373599" y="446583"/>
                  <a:pt x="2339828" y="461267"/>
                </a:cubicBezTo>
                <a:cubicBezTo>
                  <a:pt x="2349209" y="456678"/>
                  <a:pt x="2354368" y="455990"/>
                  <a:pt x="2357476" y="457252"/>
                </a:cubicBezTo>
                <a:close/>
                <a:moveTo>
                  <a:pt x="2830510" y="454025"/>
                </a:moveTo>
                <a:cubicBezTo>
                  <a:pt x="2837919" y="461645"/>
                  <a:pt x="2841623" y="454025"/>
                  <a:pt x="2834215" y="461645"/>
                </a:cubicBezTo>
                <a:cubicBezTo>
                  <a:pt x="2826806" y="465455"/>
                  <a:pt x="2823102" y="457835"/>
                  <a:pt x="2815694" y="461645"/>
                </a:cubicBezTo>
                <a:lnTo>
                  <a:pt x="2811989" y="457835"/>
                </a:lnTo>
                <a:cubicBezTo>
                  <a:pt x="2811989" y="457835"/>
                  <a:pt x="2811989" y="457835"/>
                  <a:pt x="2830510" y="454025"/>
                </a:cubicBezTo>
                <a:close/>
                <a:moveTo>
                  <a:pt x="2005010" y="454025"/>
                </a:moveTo>
                <a:cubicBezTo>
                  <a:pt x="2005010" y="454025"/>
                  <a:pt x="2005010" y="454025"/>
                  <a:pt x="2012948" y="457200"/>
                </a:cubicBezTo>
                <a:cubicBezTo>
                  <a:pt x="2012948" y="457200"/>
                  <a:pt x="2012948" y="457200"/>
                  <a:pt x="2005010" y="457200"/>
                </a:cubicBezTo>
                <a:cubicBezTo>
                  <a:pt x="2005010" y="457200"/>
                  <a:pt x="2008979" y="454025"/>
                  <a:pt x="2005010" y="454025"/>
                </a:cubicBezTo>
                <a:close/>
                <a:moveTo>
                  <a:pt x="2935197" y="453628"/>
                </a:moveTo>
                <a:cubicBezTo>
                  <a:pt x="2931472" y="461089"/>
                  <a:pt x="2931472" y="461089"/>
                  <a:pt x="2931472" y="461089"/>
                </a:cubicBezTo>
                <a:lnTo>
                  <a:pt x="2931472" y="454001"/>
                </a:lnTo>
                <a:close/>
                <a:moveTo>
                  <a:pt x="2802977" y="453231"/>
                </a:moveTo>
                <a:cubicBezTo>
                  <a:pt x="2806102" y="452437"/>
                  <a:pt x="2809674" y="452437"/>
                  <a:pt x="2811460" y="454025"/>
                </a:cubicBezTo>
                <a:cubicBezTo>
                  <a:pt x="2804316" y="450850"/>
                  <a:pt x="2800744" y="457200"/>
                  <a:pt x="2797172" y="457200"/>
                </a:cubicBezTo>
                <a:cubicBezTo>
                  <a:pt x="2797172" y="455612"/>
                  <a:pt x="2799851" y="454025"/>
                  <a:pt x="2802977" y="453231"/>
                </a:cubicBezTo>
                <a:close/>
                <a:moveTo>
                  <a:pt x="2965447" y="446087"/>
                </a:moveTo>
                <a:lnTo>
                  <a:pt x="2960685" y="450849"/>
                </a:lnTo>
                <a:lnTo>
                  <a:pt x="2949572" y="450849"/>
                </a:lnTo>
                <a:close/>
                <a:moveTo>
                  <a:pt x="2924022" y="442669"/>
                </a:moveTo>
                <a:cubicBezTo>
                  <a:pt x="2927049" y="442436"/>
                  <a:pt x="2929610" y="443369"/>
                  <a:pt x="2931472" y="446167"/>
                </a:cubicBezTo>
                <a:lnTo>
                  <a:pt x="2931472" y="454001"/>
                </a:lnTo>
                <a:lnTo>
                  <a:pt x="2897947" y="457359"/>
                </a:lnTo>
                <a:cubicBezTo>
                  <a:pt x="2901672" y="457359"/>
                  <a:pt x="2905397" y="464820"/>
                  <a:pt x="2909122" y="464820"/>
                </a:cubicBezTo>
                <a:cubicBezTo>
                  <a:pt x="2901672" y="468550"/>
                  <a:pt x="2886772" y="479742"/>
                  <a:pt x="2879322" y="476012"/>
                </a:cubicBezTo>
                <a:cubicBezTo>
                  <a:pt x="2879322" y="476012"/>
                  <a:pt x="2879322" y="476012"/>
                  <a:pt x="2894222" y="468550"/>
                </a:cubicBezTo>
                <a:cubicBezTo>
                  <a:pt x="2890497" y="468550"/>
                  <a:pt x="2886772" y="464820"/>
                  <a:pt x="2879322" y="468550"/>
                </a:cubicBezTo>
                <a:cubicBezTo>
                  <a:pt x="2871872" y="472281"/>
                  <a:pt x="2875597" y="472281"/>
                  <a:pt x="2875597" y="479742"/>
                </a:cubicBezTo>
                <a:cubicBezTo>
                  <a:pt x="2875597" y="479742"/>
                  <a:pt x="2875597" y="479742"/>
                  <a:pt x="2871872" y="479742"/>
                </a:cubicBezTo>
                <a:cubicBezTo>
                  <a:pt x="2871872" y="479742"/>
                  <a:pt x="2871872" y="479742"/>
                  <a:pt x="2868147" y="490934"/>
                </a:cubicBezTo>
                <a:cubicBezTo>
                  <a:pt x="2875597" y="490934"/>
                  <a:pt x="2879322" y="490934"/>
                  <a:pt x="2886772" y="490934"/>
                </a:cubicBezTo>
                <a:cubicBezTo>
                  <a:pt x="2894222" y="483473"/>
                  <a:pt x="2901672" y="479742"/>
                  <a:pt x="2905397" y="476012"/>
                </a:cubicBezTo>
                <a:cubicBezTo>
                  <a:pt x="2905397" y="476012"/>
                  <a:pt x="2905397" y="476012"/>
                  <a:pt x="2905397" y="479742"/>
                </a:cubicBezTo>
                <a:cubicBezTo>
                  <a:pt x="2931472" y="487204"/>
                  <a:pt x="2953822" y="479742"/>
                  <a:pt x="2987347" y="476012"/>
                </a:cubicBezTo>
                <a:cubicBezTo>
                  <a:pt x="2987347" y="476012"/>
                  <a:pt x="2987347" y="476012"/>
                  <a:pt x="2983622" y="472281"/>
                </a:cubicBezTo>
                <a:cubicBezTo>
                  <a:pt x="2987347" y="468550"/>
                  <a:pt x="3002247" y="468550"/>
                  <a:pt x="3013422" y="461089"/>
                </a:cubicBezTo>
                <a:cubicBezTo>
                  <a:pt x="3005972" y="464820"/>
                  <a:pt x="3020872" y="468550"/>
                  <a:pt x="3017147" y="468550"/>
                </a:cubicBezTo>
                <a:cubicBezTo>
                  <a:pt x="3017147" y="468550"/>
                  <a:pt x="3017147" y="468550"/>
                  <a:pt x="3020872" y="464820"/>
                </a:cubicBezTo>
                <a:cubicBezTo>
                  <a:pt x="3039497" y="472281"/>
                  <a:pt x="3017147" y="479742"/>
                  <a:pt x="3032047" y="479742"/>
                </a:cubicBezTo>
                <a:cubicBezTo>
                  <a:pt x="3046947" y="483473"/>
                  <a:pt x="3073022" y="472281"/>
                  <a:pt x="3095372" y="464820"/>
                </a:cubicBezTo>
                <a:cubicBezTo>
                  <a:pt x="3091647" y="464820"/>
                  <a:pt x="3102822" y="461089"/>
                  <a:pt x="3099097" y="457359"/>
                </a:cubicBezTo>
                <a:cubicBezTo>
                  <a:pt x="3117722" y="453628"/>
                  <a:pt x="3125172" y="464820"/>
                  <a:pt x="3140072" y="461089"/>
                </a:cubicBezTo>
                <a:cubicBezTo>
                  <a:pt x="3136347" y="472281"/>
                  <a:pt x="3128897" y="461089"/>
                  <a:pt x="3125172" y="464820"/>
                </a:cubicBezTo>
                <a:cubicBezTo>
                  <a:pt x="3125172" y="464820"/>
                  <a:pt x="3132622" y="472281"/>
                  <a:pt x="3140072" y="468550"/>
                </a:cubicBezTo>
                <a:cubicBezTo>
                  <a:pt x="3136347" y="476012"/>
                  <a:pt x="3132622" y="487204"/>
                  <a:pt x="3117722" y="483473"/>
                </a:cubicBezTo>
                <a:cubicBezTo>
                  <a:pt x="3099097" y="498395"/>
                  <a:pt x="3076747" y="487204"/>
                  <a:pt x="3058122" y="502126"/>
                </a:cubicBezTo>
                <a:cubicBezTo>
                  <a:pt x="3058122" y="502126"/>
                  <a:pt x="3058122" y="502126"/>
                  <a:pt x="3058122" y="509587"/>
                </a:cubicBezTo>
                <a:cubicBezTo>
                  <a:pt x="3054397" y="498395"/>
                  <a:pt x="3039497" y="517049"/>
                  <a:pt x="3028322" y="513318"/>
                </a:cubicBezTo>
                <a:cubicBezTo>
                  <a:pt x="3028322" y="513318"/>
                  <a:pt x="3028322" y="513318"/>
                  <a:pt x="3028322" y="517049"/>
                </a:cubicBezTo>
                <a:cubicBezTo>
                  <a:pt x="3020872" y="518914"/>
                  <a:pt x="3015285" y="520779"/>
                  <a:pt x="3009231" y="522178"/>
                </a:cubicBezTo>
                <a:lnTo>
                  <a:pt x="2994421" y="523756"/>
                </a:lnTo>
                <a:lnTo>
                  <a:pt x="2994331" y="523577"/>
                </a:lnTo>
                <a:cubicBezTo>
                  <a:pt x="2993866" y="522644"/>
                  <a:pt x="2992935" y="520779"/>
                  <a:pt x="2991072" y="517049"/>
                </a:cubicBezTo>
                <a:cubicBezTo>
                  <a:pt x="3002247" y="517049"/>
                  <a:pt x="3002247" y="513318"/>
                  <a:pt x="3005972" y="517049"/>
                </a:cubicBezTo>
                <a:cubicBezTo>
                  <a:pt x="3005972" y="517049"/>
                  <a:pt x="3005972" y="517049"/>
                  <a:pt x="3006438" y="516116"/>
                </a:cubicBezTo>
                <a:lnTo>
                  <a:pt x="3008864" y="511256"/>
                </a:lnTo>
                <a:lnTo>
                  <a:pt x="3014353" y="511453"/>
                </a:lnTo>
                <a:cubicBezTo>
                  <a:pt x="3019941" y="511453"/>
                  <a:pt x="3026460" y="511453"/>
                  <a:pt x="3024597" y="513318"/>
                </a:cubicBezTo>
                <a:cubicBezTo>
                  <a:pt x="3024597" y="509587"/>
                  <a:pt x="3035772" y="505857"/>
                  <a:pt x="3032047" y="502126"/>
                </a:cubicBezTo>
                <a:cubicBezTo>
                  <a:pt x="3035772" y="498395"/>
                  <a:pt x="3043222" y="502126"/>
                  <a:pt x="3043222" y="494665"/>
                </a:cubicBezTo>
                <a:cubicBezTo>
                  <a:pt x="3043222" y="494665"/>
                  <a:pt x="3043222" y="494665"/>
                  <a:pt x="3050672" y="498395"/>
                </a:cubicBezTo>
                <a:cubicBezTo>
                  <a:pt x="3046947" y="490934"/>
                  <a:pt x="3069297" y="490934"/>
                  <a:pt x="3058122" y="483473"/>
                </a:cubicBezTo>
                <a:cubicBezTo>
                  <a:pt x="3058122" y="483473"/>
                  <a:pt x="3058122" y="483473"/>
                  <a:pt x="3073022" y="479742"/>
                </a:cubicBezTo>
                <a:cubicBezTo>
                  <a:pt x="3069297" y="464820"/>
                  <a:pt x="3046947" y="490934"/>
                  <a:pt x="3035772" y="483473"/>
                </a:cubicBezTo>
                <a:cubicBezTo>
                  <a:pt x="3035772" y="490934"/>
                  <a:pt x="3032047" y="487204"/>
                  <a:pt x="3024597" y="494665"/>
                </a:cubicBezTo>
                <a:cubicBezTo>
                  <a:pt x="3024597" y="494665"/>
                  <a:pt x="3024597" y="494665"/>
                  <a:pt x="3028322" y="490934"/>
                </a:cubicBezTo>
                <a:cubicBezTo>
                  <a:pt x="3024597" y="487204"/>
                  <a:pt x="3017147" y="490934"/>
                  <a:pt x="3009697" y="490934"/>
                </a:cubicBezTo>
                <a:cubicBezTo>
                  <a:pt x="3009697" y="490934"/>
                  <a:pt x="3009697" y="490934"/>
                  <a:pt x="3013422" y="487204"/>
                </a:cubicBezTo>
                <a:cubicBezTo>
                  <a:pt x="3009697" y="479742"/>
                  <a:pt x="2998522" y="490934"/>
                  <a:pt x="2991072" y="490934"/>
                </a:cubicBezTo>
                <a:cubicBezTo>
                  <a:pt x="2994797" y="494665"/>
                  <a:pt x="2998522" y="494665"/>
                  <a:pt x="3002247" y="490934"/>
                </a:cubicBezTo>
                <a:cubicBezTo>
                  <a:pt x="3017147" y="494665"/>
                  <a:pt x="2991072" y="505857"/>
                  <a:pt x="3009697" y="502126"/>
                </a:cubicBezTo>
                <a:cubicBezTo>
                  <a:pt x="3009697" y="502126"/>
                  <a:pt x="3009697" y="502126"/>
                  <a:pt x="2998522" y="505857"/>
                </a:cubicBezTo>
                <a:cubicBezTo>
                  <a:pt x="2998522" y="498395"/>
                  <a:pt x="2983622" y="502126"/>
                  <a:pt x="2987347" y="490934"/>
                </a:cubicBezTo>
                <a:cubicBezTo>
                  <a:pt x="2976172" y="498395"/>
                  <a:pt x="2979897" y="487204"/>
                  <a:pt x="2972447" y="494665"/>
                </a:cubicBezTo>
                <a:cubicBezTo>
                  <a:pt x="2979897" y="502126"/>
                  <a:pt x="2961272" y="498395"/>
                  <a:pt x="2964997" y="505857"/>
                </a:cubicBezTo>
                <a:cubicBezTo>
                  <a:pt x="2950097" y="509587"/>
                  <a:pt x="2927747" y="509587"/>
                  <a:pt x="2909122" y="505857"/>
                </a:cubicBezTo>
                <a:cubicBezTo>
                  <a:pt x="2897947" y="513318"/>
                  <a:pt x="2888635" y="516116"/>
                  <a:pt x="2879788" y="518448"/>
                </a:cubicBezTo>
                <a:lnTo>
                  <a:pt x="2853495" y="528149"/>
                </a:lnTo>
                <a:lnTo>
                  <a:pt x="2839278" y="527774"/>
                </a:lnTo>
                <a:cubicBezTo>
                  <a:pt x="2833691" y="528240"/>
                  <a:pt x="2829035" y="530106"/>
                  <a:pt x="2827172" y="535702"/>
                </a:cubicBezTo>
                <a:cubicBezTo>
                  <a:pt x="2827172" y="535702"/>
                  <a:pt x="2827172" y="535702"/>
                  <a:pt x="2830897" y="535702"/>
                </a:cubicBezTo>
                <a:cubicBezTo>
                  <a:pt x="2808547" y="546893"/>
                  <a:pt x="2819722" y="520779"/>
                  <a:pt x="2804822" y="531971"/>
                </a:cubicBezTo>
                <a:cubicBezTo>
                  <a:pt x="2804822" y="531971"/>
                  <a:pt x="2804822" y="531971"/>
                  <a:pt x="2808547" y="520779"/>
                </a:cubicBezTo>
                <a:cubicBezTo>
                  <a:pt x="2801097" y="524510"/>
                  <a:pt x="2801097" y="520779"/>
                  <a:pt x="2797372" y="517049"/>
                </a:cubicBezTo>
                <a:cubicBezTo>
                  <a:pt x="2793647" y="520779"/>
                  <a:pt x="2786197" y="517049"/>
                  <a:pt x="2789922" y="524510"/>
                </a:cubicBezTo>
                <a:cubicBezTo>
                  <a:pt x="2788060" y="522644"/>
                  <a:pt x="2784335" y="522644"/>
                  <a:pt x="2779678" y="523111"/>
                </a:cubicBezTo>
                <a:lnTo>
                  <a:pt x="2771161" y="523863"/>
                </a:lnTo>
                <a:lnTo>
                  <a:pt x="2769435" y="515650"/>
                </a:lnTo>
                <a:cubicBezTo>
                  <a:pt x="2769435" y="514251"/>
                  <a:pt x="2769435" y="513318"/>
                  <a:pt x="2767572" y="509587"/>
                </a:cubicBezTo>
                <a:cubicBezTo>
                  <a:pt x="2778747" y="509587"/>
                  <a:pt x="2797372" y="509587"/>
                  <a:pt x="2808547" y="502126"/>
                </a:cubicBezTo>
                <a:cubicBezTo>
                  <a:pt x="2812272" y="494665"/>
                  <a:pt x="2827172" y="498395"/>
                  <a:pt x="2830897" y="490934"/>
                </a:cubicBezTo>
                <a:cubicBezTo>
                  <a:pt x="2823447" y="490934"/>
                  <a:pt x="2834622" y="479742"/>
                  <a:pt x="2823447" y="483473"/>
                </a:cubicBezTo>
                <a:cubicBezTo>
                  <a:pt x="2812272" y="483473"/>
                  <a:pt x="2815997" y="490934"/>
                  <a:pt x="2808547" y="483473"/>
                </a:cubicBezTo>
                <a:cubicBezTo>
                  <a:pt x="2819722" y="483473"/>
                  <a:pt x="2827172" y="468550"/>
                  <a:pt x="2834622" y="476012"/>
                </a:cubicBezTo>
                <a:cubicBezTo>
                  <a:pt x="2834622" y="476012"/>
                  <a:pt x="2834622" y="476012"/>
                  <a:pt x="2830897" y="483473"/>
                </a:cubicBezTo>
                <a:cubicBezTo>
                  <a:pt x="2845797" y="483473"/>
                  <a:pt x="2853247" y="483473"/>
                  <a:pt x="2868147" y="476012"/>
                </a:cubicBezTo>
                <a:cubicBezTo>
                  <a:pt x="2868147" y="472281"/>
                  <a:pt x="2864422" y="468550"/>
                  <a:pt x="2860697" y="468550"/>
                </a:cubicBezTo>
                <a:cubicBezTo>
                  <a:pt x="2871872" y="464820"/>
                  <a:pt x="2886772" y="453628"/>
                  <a:pt x="2890497" y="457359"/>
                </a:cubicBezTo>
                <a:cubicBezTo>
                  <a:pt x="2901672" y="454561"/>
                  <a:pt x="2914942" y="443369"/>
                  <a:pt x="2924022" y="442669"/>
                </a:cubicBezTo>
                <a:close/>
                <a:moveTo>
                  <a:pt x="2503485" y="439737"/>
                </a:moveTo>
                <a:cubicBezTo>
                  <a:pt x="2514201" y="439737"/>
                  <a:pt x="2510629" y="439737"/>
                  <a:pt x="2517773" y="446087"/>
                </a:cubicBezTo>
                <a:cubicBezTo>
                  <a:pt x="2507057" y="446087"/>
                  <a:pt x="2507057" y="446087"/>
                  <a:pt x="2503485" y="439737"/>
                </a:cubicBezTo>
                <a:close/>
                <a:moveTo>
                  <a:pt x="2458506" y="438785"/>
                </a:moveTo>
                <a:cubicBezTo>
                  <a:pt x="2462210" y="446405"/>
                  <a:pt x="2473323" y="434975"/>
                  <a:pt x="2473323" y="446405"/>
                </a:cubicBezTo>
                <a:cubicBezTo>
                  <a:pt x="2473323" y="446405"/>
                  <a:pt x="2473323" y="446405"/>
                  <a:pt x="2465915" y="442595"/>
                </a:cubicBezTo>
                <a:cubicBezTo>
                  <a:pt x="2462210" y="446405"/>
                  <a:pt x="2465915" y="450215"/>
                  <a:pt x="2465915" y="450215"/>
                </a:cubicBezTo>
                <a:cubicBezTo>
                  <a:pt x="2447394" y="454025"/>
                  <a:pt x="2436281" y="465455"/>
                  <a:pt x="2417760" y="461645"/>
                </a:cubicBezTo>
                <a:cubicBezTo>
                  <a:pt x="2432577" y="461645"/>
                  <a:pt x="2439985" y="438785"/>
                  <a:pt x="2451098" y="446405"/>
                </a:cubicBezTo>
                <a:cubicBezTo>
                  <a:pt x="2443689" y="450215"/>
                  <a:pt x="2443689" y="454025"/>
                  <a:pt x="2447394" y="454025"/>
                </a:cubicBezTo>
                <a:cubicBezTo>
                  <a:pt x="2454802" y="450215"/>
                  <a:pt x="2454802" y="446405"/>
                  <a:pt x="2458506" y="438785"/>
                </a:cubicBezTo>
                <a:close/>
                <a:moveTo>
                  <a:pt x="2157410" y="431800"/>
                </a:moveTo>
                <a:lnTo>
                  <a:pt x="2149472" y="439737"/>
                </a:lnTo>
                <a:lnTo>
                  <a:pt x="2143122" y="434975"/>
                </a:lnTo>
                <a:close/>
                <a:moveTo>
                  <a:pt x="3005452" y="428625"/>
                </a:moveTo>
                <a:cubicBezTo>
                  <a:pt x="3013072" y="428625"/>
                  <a:pt x="3001642" y="431800"/>
                  <a:pt x="3001642" y="434975"/>
                </a:cubicBezTo>
                <a:lnTo>
                  <a:pt x="2994022" y="431800"/>
                </a:lnTo>
                <a:cubicBezTo>
                  <a:pt x="2997832" y="431800"/>
                  <a:pt x="3009262" y="431800"/>
                  <a:pt x="3005452" y="428625"/>
                </a:cubicBezTo>
                <a:close/>
                <a:moveTo>
                  <a:pt x="2310245" y="428624"/>
                </a:moveTo>
                <a:cubicBezTo>
                  <a:pt x="2308389" y="426772"/>
                  <a:pt x="2308389" y="429550"/>
                  <a:pt x="2307461" y="432328"/>
                </a:cubicBezTo>
                <a:lnTo>
                  <a:pt x="2307235" y="432429"/>
                </a:lnTo>
                <a:close/>
                <a:moveTo>
                  <a:pt x="2268477" y="425846"/>
                </a:moveTo>
                <a:lnTo>
                  <a:pt x="2268013" y="426309"/>
                </a:lnTo>
                <a:cubicBezTo>
                  <a:pt x="2265693" y="428624"/>
                  <a:pt x="2265693" y="428624"/>
                  <a:pt x="2265693" y="428624"/>
                </a:cubicBezTo>
                <a:lnTo>
                  <a:pt x="2263719" y="426796"/>
                </a:lnTo>
                <a:close/>
                <a:moveTo>
                  <a:pt x="2325096" y="421216"/>
                </a:moveTo>
                <a:cubicBezTo>
                  <a:pt x="2323240" y="421216"/>
                  <a:pt x="2321383" y="422142"/>
                  <a:pt x="2319991" y="422605"/>
                </a:cubicBezTo>
                <a:lnTo>
                  <a:pt x="2319451" y="422282"/>
                </a:lnTo>
                <a:close/>
                <a:moveTo>
                  <a:pt x="2255251" y="420811"/>
                </a:moveTo>
                <a:cubicBezTo>
                  <a:pt x="2257107" y="420637"/>
                  <a:pt x="2258267" y="421448"/>
                  <a:pt x="2259195" y="422605"/>
                </a:cubicBezTo>
                <a:lnTo>
                  <a:pt x="2263719" y="426796"/>
                </a:lnTo>
                <a:lnTo>
                  <a:pt x="2254555" y="428624"/>
                </a:lnTo>
                <a:cubicBezTo>
                  <a:pt x="2254555" y="428624"/>
                  <a:pt x="2254555" y="428624"/>
                  <a:pt x="2258267" y="424920"/>
                </a:cubicBezTo>
                <a:cubicBezTo>
                  <a:pt x="2254555" y="421216"/>
                  <a:pt x="2247129" y="428624"/>
                  <a:pt x="2247129" y="424920"/>
                </a:cubicBezTo>
                <a:cubicBezTo>
                  <a:pt x="2250842" y="422142"/>
                  <a:pt x="2253394" y="420984"/>
                  <a:pt x="2255251" y="420811"/>
                </a:cubicBezTo>
                <a:close/>
                <a:moveTo>
                  <a:pt x="3060698" y="420687"/>
                </a:moveTo>
                <a:lnTo>
                  <a:pt x="3060698" y="423862"/>
                </a:lnTo>
                <a:lnTo>
                  <a:pt x="3057523" y="422955"/>
                </a:lnTo>
                <a:close/>
                <a:moveTo>
                  <a:pt x="3049585" y="420687"/>
                </a:moveTo>
                <a:lnTo>
                  <a:pt x="3057523" y="422955"/>
                </a:lnTo>
                <a:lnTo>
                  <a:pt x="3049585" y="428624"/>
                </a:lnTo>
                <a:close/>
                <a:moveTo>
                  <a:pt x="3016248" y="413279"/>
                </a:moveTo>
                <a:cubicBezTo>
                  <a:pt x="3012544" y="413279"/>
                  <a:pt x="3008839" y="420687"/>
                  <a:pt x="3005135" y="420687"/>
                </a:cubicBezTo>
                <a:cubicBezTo>
                  <a:pt x="3008839" y="416983"/>
                  <a:pt x="3005135" y="409575"/>
                  <a:pt x="3016248" y="413279"/>
                </a:cubicBezTo>
                <a:close/>
                <a:moveTo>
                  <a:pt x="2149334" y="402503"/>
                </a:moveTo>
                <a:cubicBezTo>
                  <a:pt x="2149334" y="402503"/>
                  <a:pt x="2145607" y="406111"/>
                  <a:pt x="2145607" y="409719"/>
                </a:cubicBezTo>
                <a:cubicBezTo>
                  <a:pt x="2145607" y="409719"/>
                  <a:pt x="2145607" y="409719"/>
                  <a:pt x="2138152" y="409719"/>
                </a:cubicBezTo>
                <a:cubicBezTo>
                  <a:pt x="2153061" y="416934"/>
                  <a:pt x="2160516" y="395287"/>
                  <a:pt x="2171697" y="406111"/>
                </a:cubicBezTo>
                <a:cubicBezTo>
                  <a:pt x="2153061" y="409719"/>
                  <a:pt x="2164243" y="406111"/>
                  <a:pt x="2145607" y="413326"/>
                </a:cubicBezTo>
                <a:cubicBezTo>
                  <a:pt x="2126971" y="402503"/>
                  <a:pt x="2112062" y="434974"/>
                  <a:pt x="2085972" y="427758"/>
                </a:cubicBezTo>
                <a:cubicBezTo>
                  <a:pt x="2085972" y="427758"/>
                  <a:pt x="2085972" y="427758"/>
                  <a:pt x="2097154" y="420542"/>
                </a:cubicBezTo>
                <a:cubicBezTo>
                  <a:pt x="2097154" y="420542"/>
                  <a:pt x="2097154" y="420542"/>
                  <a:pt x="2093426" y="420542"/>
                </a:cubicBezTo>
                <a:cubicBezTo>
                  <a:pt x="2104608" y="413326"/>
                  <a:pt x="2123244" y="409719"/>
                  <a:pt x="2119517" y="406111"/>
                </a:cubicBezTo>
                <a:cubicBezTo>
                  <a:pt x="2119517" y="406111"/>
                  <a:pt x="2119517" y="406111"/>
                  <a:pt x="2119517" y="416934"/>
                </a:cubicBezTo>
                <a:cubicBezTo>
                  <a:pt x="2126971" y="413326"/>
                  <a:pt x="2138152" y="406111"/>
                  <a:pt x="2149334" y="402503"/>
                </a:cubicBezTo>
                <a:close/>
                <a:moveTo>
                  <a:pt x="3054586" y="399917"/>
                </a:moveTo>
                <a:cubicBezTo>
                  <a:pt x="3057206" y="398991"/>
                  <a:pt x="3058952" y="398991"/>
                  <a:pt x="3057206" y="402695"/>
                </a:cubicBezTo>
                <a:cubicBezTo>
                  <a:pt x="3053713" y="398991"/>
                  <a:pt x="3043235" y="406399"/>
                  <a:pt x="3046728" y="402695"/>
                </a:cubicBezTo>
                <a:cubicBezTo>
                  <a:pt x="3048474" y="402695"/>
                  <a:pt x="3051967" y="400843"/>
                  <a:pt x="3054586" y="399917"/>
                </a:cubicBezTo>
                <a:close/>
                <a:moveTo>
                  <a:pt x="2306533" y="398991"/>
                </a:moveTo>
                <a:cubicBezTo>
                  <a:pt x="2313958" y="410104"/>
                  <a:pt x="2325096" y="395287"/>
                  <a:pt x="2336234" y="406399"/>
                </a:cubicBezTo>
                <a:cubicBezTo>
                  <a:pt x="2332522" y="402695"/>
                  <a:pt x="2321383" y="406399"/>
                  <a:pt x="2317671" y="413808"/>
                </a:cubicBezTo>
                <a:cubicBezTo>
                  <a:pt x="2325096" y="417512"/>
                  <a:pt x="2339947" y="413808"/>
                  <a:pt x="2351085" y="410104"/>
                </a:cubicBezTo>
                <a:cubicBezTo>
                  <a:pt x="2339947" y="421216"/>
                  <a:pt x="2328809" y="413808"/>
                  <a:pt x="2317671" y="421216"/>
                </a:cubicBezTo>
                <a:lnTo>
                  <a:pt x="2319451" y="422282"/>
                </a:lnTo>
                <a:lnTo>
                  <a:pt x="2307925" y="424457"/>
                </a:lnTo>
                <a:cubicBezTo>
                  <a:pt x="2301892" y="425846"/>
                  <a:pt x="2297251" y="428624"/>
                  <a:pt x="2299107" y="436033"/>
                </a:cubicBezTo>
                <a:lnTo>
                  <a:pt x="2307235" y="432429"/>
                </a:lnTo>
                <a:lnTo>
                  <a:pt x="2303284" y="437422"/>
                </a:lnTo>
                <a:cubicBezTo>
                  <a:pt x="2300964" y="440663"/>
                  <a:pt x="2297251" y="443441"/>
                  <a:pt x="2287969" y="443441"/>
                </a:cubicBezTo>
                <a:cubicBezTo>
                  <a:pt x="2287969" y="450849"/>
                  <a:pt x="2291682" y="447145"/>
                  <a:pt x="2295394" y="447145"/>
                </a:cubicBezTo>
                <a:cubicBezTo>
                  <a:pt x="2295394" y="447145"/>
                  <a:pt x="2295394" y="447145"/>
                  <a:pt x="2291682" y="450849"/>
                </a:cubicBezTo>
                <a:cubicBezTo>
                  <a:pt x="2287969" y="461962"/>
                  <a:pt x="2313958" y="447145"/>
                  <a:pt x="2310245" y="458257"/>
                </a:cubicBezTo>
                <a:cubicBezTo>
                  <a:pt x="2302820" y="458257"/>
                  <a:pt x="2295394" y="465666"/>
                  <a:pt x="2295394" y="469370"/>
                </a:cubicBezTo>
                <a:cubicBezTo>
                  <a:pt x="2306533" y="458257"/>
                  <a:pt x="2317671" y="473074"/>
                  <a:pt x="2328809" y="458257"/>
                </a:cubicBezTo>
                <a:cubicBezTo>
                  <a:pt x="2328809" y="458257"/>
                  <a:pt x="2343660" y="461962"/>
                  <a:pt x="2332522" y="469370"/>
                </a:cubicBezTo>
                <a:cubicBezTo>
                  <a:pt x="2332522" y="469370"/>
                  <a:pt x="2332522" y="469370"/>
                  <a:pt x="2328809" y="461962"/>
                </a:cubicBezTo>
                <a:cubicBezTo>
                  <a:pt x="2317671" y="465666"/>
                  <a:pt x="2317671" y="469370"/>
                  <a:pt x="2302820" y="473074"/>
                </a:cubicBezTo>
                <a:cubicBezTo>
                  <a:pt x="2293538" y="478630"/>
                  <a:pt x="2287041" y="483260"/>
                  <a:pt x="2281008" y="486039"/>
                </a:cubicBezTo>
                <a:lnTo>
                  <a:pt x="2269532" y="487156"/>
                </a:lnTo>
                <a:lnTo>
                  <a:pt x="2273118" y="482797"/>
                </a:lnTo>
                <a:cubicBezTo>
                  <a:pt x="2275903" y="478630"/>
                  <a:pt x="2278687" y="474926"/>
                  <a:pt x="2284256" y="480482"/>
                </a:cubicBezTo>
                <a:cubicBezTo>
                  <a:pt x="2284256" y="480482"/>
                  <a:pt x="2284256" y="480482"/>
                  <a:pt x="2284256" y="469370"/>
                </a:cubicBezTo>
                <a:cubicBezTo>
                  <a:pt x="2273118" y="469370"/>
                  <a:pt x="2261980" y="465666"/>
                  <a:pt x="2250842" y="476778"/>
                </a:cubicBezTo>
                <a:cubicBezTo>
                  <a:pt x="2250842" y="469370"/>
                  <a:pt x="2265693" y="465666"/>
                  <a:pt x="2269405" y="458257"/>
                </a:cubicBezTo>
                <a:cubicBezTo>
                  <a:pt x="2269405" y="458257"/>
                  <a:pt x="2269405" y="458257"/>
                  <a:pt x="2265693" y="458257"/>
                </a:cubicBezTo>
                <a:cubicBezTo>
                  <a:pt x="2265693" y="458257"/>
                  <a:pt x="2265693" y="458257"/>
                  <a:pt x="2276831" y="454553"/>
                </a:cubicBezTo>
                <a:cubicBezTo>
                  <a:pt x="2265693" y="450849"/>
                  <a:pt x="2261980" y="454553"/>
                  <a:pt x="2258267" y="450849"/>
                </a:cubicBezTo>
                <a:cubicBezTo>
                  <a:pt x="2258267" y="450849"/>
                  <a:pt x="2258267" y="450849"/>
                  <a:pt x="2258267" y="454553"/>
                </a:cubicBezTo>
                <a:cubicBezTo>
                  <a:pt x="2258267" y="454553"/>
                  <a:pt x="2250842" y="447145"/>
                  <a:pt x="2243416" y="447145"/>
                </a:cubicBezTo>
                <a:cubicBezTo>
                  <a:pt x="2254555" y="454553"/>
                  <a:pt x="2224853" y="469370"/>
                  <a:pt x="2243416" y="476778"/>
                </a:cubicBezTo>
                <a:cubicBezTo>
                  <a:pt x="2243416" y="476778"/>
                  <a:pt x="2243416" y="476778"/>
                  <a:pt x="2232278" y="480482"/>
                </a:cubicBezTo>
                <a:cubicBezTo>
                  <a:pt x="2232278" y="480482"/>
                  <a:pt x="2235991" y="476778"/>
                  <a:pt x="2235991" y="473074"/>
                </a:cubicBezTo>
                <a:cubicBezTo>
                  <a:pt x="2224853" y="473074"/>
                  <a:pt x="2232278" y="484186"/>
                  <a:pt x="2224853" y="480482"/>
                </a:cubicBezTo>
                <a:cubicBezTo>
                  <a:pt x="2228566" y="454553"/>
                  <a:pt x="2187726" y="484186"/>
                  <a:pt x="2180300" y="476778"/>
                </a:cubicBezTo>
                <a:cubicBezTo>
                  <a:pt x="2169162" y="476778"/>
                  <a:pt x="2169162" y="480482"/>
                  <a:pt x="2169162" y="484186"/>
                </a:cubicBezTo>
                <a:cubicBezTo>
                  <a:pt x="2169162" y="480482"/>
                  <a:pt x="2158024" y="480482"/>
                  <a:pt x="2150599" y="484186"/>
                </a:cubicBezTo>
                <a:cubicBezTo>
                  <a:pt x="2150599" y="484186"/>
                  <a:pt x="2150599" y="484186"/>
                  <a:pt x="2150599" y="487891"/>
                </a:cubicBezTo>
                <a:cubicBezTo>
                  <a:pt x="2150599" y="487891"/>
                  <a:pt x="2150599" y="487891"/>
                  <a:pt x="2128322" y="480482"/>
                </a:cubicBezTo>
                <a:cubicBezTo>
                  <a:pt x="2132035" y="480482"/>
                  <a:pt x="2132035" y="480482"/>
                  <a:pt x="2135748" y="480482"/>
                </a:cubicBezTo>
                <a:cubicBezTo>
                  <a:pt x="2135748" y="469370"/>
                  <a:pt x="2124610" y="473074"/>
                  <a:pt x="2120897" y="476778"/>
                </a:cubicBezTo>
                <a:cubicBezTo>
                  <a:pt x="2128322" y="469370"/>
                  <a:pt x="2128322" y="473074"/>
                  <a:pt x="2139461" y="473074"/>
                </a:cubicBezTo>
                <a:cubicBezTo>
                  <a:pt x="2135748" y="469370"/>
                  <a:pt x="2128322" y="465666"/>
                  <a:pt x="2124610" y="465666"/>
                </a:cubicBezTo>
                <a:cubicBezTo>
                  <a:pt x="2124610" y="465666"/>
                  <a:pt x="2124610" y="465666"/>
                  <a:pt x="2135748" y="458257"/>
                </a:cubicBezTo>
                <a:cubicBezTo>
                  <a:pt x="2150599" y="454553"/>
                  <a:pt x="2158024" y="465666"/>
                  <a:pt x="2172875" y="458257"/>
                </a:cubicBezTo>
                <a:cubicBezTo>
                  <a:pt x="2172875" y="458257"/>
                  <a:pt x="2172875" y="458257"/>
                  <a:pt x="2169162" y="465666"/>
                </a:cubicBezTo>
                <a:cubicBezTo>
                  <a:pt x="2187726" y="461962"/>
                  <a:pt x="2172875" y="454553"/>
                  <a:pt x="2187726" y="450849"/>
                </a:cubicBezTo>
                <a:cubicBezTo>
                  <a:pt x="2187726" y="450849"/>
                  <a:pt x="2187726" y="450849"/>
                  <a:pt x="2184013" y="447145"/>
                </a:cubicBezTo>
                <a:cubicBezTo>
                  <a:pt x="2184013" y="447145"/>
                  <a:pt x="2184013" y="447145"/>
                  <a:pt x="2202577" y="454553"/>
                </a:cubicBezTo>
                <a:cubicBezTo>
                  <a:pt x="2202577" y="443441"/>
                  <a:pt x="2217428" y="450849"/>
                  <a:pt x="2224853" y="447145"/>
                </a:cubicBezTo>
                <a:cubicBezTo>
                  <a:pt x="2221140" y="447145"/>
                  <a:pt x="2221140" y="443441"/>
                  <a:pt x="2221140" y="443441"/>
                </a:cubicBezTo>
                <a:cubicBezTo>
                  <a:pt x="2217428" y="443441"/>
                  <a:pt x="2213715" y="443441"/>
                  <a:pt x="2210002" y="443441"/>
                </a:cubicBezTo>
                <a:cubicBezTo>
                  <a:pt x="2210002" y="443441"/>
                  <a:pt x="2210002" y="443441"/>
                  <a:pt x="2213715" y="436033"/>
                </a:cubicBezTo>
                <a:cubicBezTo>
                  <a:pt x="2232278" y="428624"/>
                  <a:pt x="2239704" y="432328"/>
                  <a:pt x="2254555" y="432328"/>
                </a:cubicBezTo>
                <a:cubicBezTo>
                  <a:pt x="2254555" y="432328"/>
                  <a:pt x="2254555" y="432328"/>
                  <a:pt x="2247129" y="439737"/>
                </a:cubicBezTo>
                <a:cubicBezTo>
                  <a:pt x="2247129" y="439737"/>
                  <a:pt x="2247129" y="439737"/>
                  <a:pt x="2265693" y="439737"/>
                </a:cubicBezTo>
                <a:cubicBezTo>
                  <a:pt x="2265693" y="432328"/>
                  <a:pt x="2269405" y="436033"/>
                  <a:pt x="2273118" y="424920"/>
                </a:cubicBezTo>
                <a:lnTo>
                  <a:pt x="2268477" y="425846"/>
                </a:lnTo>
                <a:lnTo>
                  <a:pt x="2284256" y="410104"/>
                </a:lnTo>
                <a:cubicBezTo>
                  <a:pt x="2284256" y="410104"/>
                  <a:pt x="2284256" y="410104"/>
                  <a:pt x="2280544" y="410104"/>
                </a:cubicBezTo>
                <a:cubicBezTo>
                  <a:pt x="2291682" y="402695"/>
                  <a:pt x="2299107" y="417512"/>
                  <a:pt x="2310245" y="410104"/>
                </a:cubicBezTo>
                <a:cubicBezTo>
                  <a:pt x="2306533" y="406399"/>
                  <a:pt x="2302820" y="402695"/>
                  <a:pt x="2306533" y="398991"/>
                </a:cubicBezTo>
                <a:close/>
                <a:moveTo>
                  <a:pt x="3066986" y="398019"/>
                </a:moveTo>
                <a:lnTo>
                  <a:pt x="3069088" y="401637"/>
                </a:lnTo>
                <a:cubicBezTo>
                  <a:pt x="3066197" y="400744"/>
                  <a:pt x="3065715" y="399628"/>
                  <a:pt x="3066498" y="398400"/>
                </a:cubicBezTo>
                <a:close/>
                <a:moveTo>
                  <a:pt x="3080144" y="387350"/>
                </a:moveTo>
                <a:cubicBezTo>
                  <a:pt x="3090860" y="387350"/>
                  <a:pt x="3080144" y="394758"/>
                  <a:pt x="3083716" y="398462"/>
                </a:cubicBezTo>
                <a:cubicBezTo>
                  <a:pt x="3083716" y="398462"/>
                  <a:pt x="3083716" y="398462"/>
                  <a:pt x="3076572" y="398462"/>
                </a:cubicBezTo>
                <a:cubicBezTo>
                  <a:pt x="3076572" y="394758"/>
                  <a:pt x="3087288" y="394758"/>
                  <a:pt x="3080144" y="387350"/>
                </a:cubicBezTo>
                <a:close/>
                <a:moveTo>
                  <a:pt x="3076799" y="387350"/>
                </a:moveTo>
                <a:cubicBezTo>
                  <a:pt x="3080655" y="389136"/>
                  <a:pt x="3075835" y="391815"/>
                  <a:pt x="3071498" y="394493"/>
                </a:cubicBezTo>
                <a:lnTo>
                  <a:pt x="3066986" y="398019"/>
                </a:lnTo>
                <a:lnTo>
                  <a:pt x="3065715" y="395833"/>
                </a:lnTo>
                <a:cubicBezTo>
                  <a:pt x="3066197" y="393601"/>
                  <a:pt x="3069089" y="390922"/>
                  <a:pt x="3076799" y="387350"/>
                </a:cubicBezTo>
                <a:close/>
                <a:moveTo>
                  <a:pt x="2421993" y="383222"/>
                </a:moveTo>
                <a:lnTo>
                  <a:pt x="2422700" y="384533"/>
                </a:lnTo>
                <a:lnTo>
                  <a:pt x="2422688" y="384591"/>
                </a:lnTo>
                <a:cubicBezTo>
                  <a:pt x="2421530" y="386079"/>
                  <a:pt x="2419215" y="387032"/>
                  <a:pt x="2414585" y="387032"/>
                </a:cubicBezTo>
                <a:cubicBezTo>
                  <a:pt x="2418289" y="387032"/>
                  <a:pt x="2421993" y="387032"/>
                  <a:pt x="2421993" y="383222"/>
                </a:cubicBezTo>
                <a:close/>
                <a:moveTo>
                  <a:pt x="2514597" y="382587"/>
                </a:moveTo>
                <a:lnTo>
                  <a:pt x="2528885" y="387349"/>
                </a:lnTo>
                <a:lnTo>
                  <a:pt x="2517772" y="390524"/>
                </a:lnTo>
                <a:close/>
                <a:moveTo>
                  <a:pt x="2397169" y="381892"/>
                </a:moveTo>
                <a:cubicBezTo>
                  <a:pt x="2399467" y="381421"/>
                  <a:pt x="2401588" y="381892"/>
                  <a:pt x="2403473" y="383777"/>
                </a:cubicBezTo>
                <a:cubicBezTo>
                  <a:pt x="2403473" y="383777"/>
                  <a:pt x="2403473" y="383777"/>
                  <a:pt x="2399703" y="391318"/>
                </a:cubicBezTo>
                <a:cubicBezTo>
                  <a:pt x="2392162" y="391318"/>
                  <a:pt x="2380851" y="406399"/>
                  <a:pt x="2373310" y="398858"/>
                </a:cubicBezTo>
                <a:cubicBezTo>
                  <a:pt x="2381793" y="393203"/>
                  <a:pt x="2390277" y="383306"/>
                  <a:pt x="2397169" y="381892"/>
                </a:cubicBezTo>
                <a:close/>
                <a:moveTo>
                  <a:pt x="2159306" y="379122"/>
                </a:moveTo>
                <a:lnTo>
                  <a:pt x="2159042" y="379462"/>
                </a:lnTo>
                <a:cubicBezTo>
                  <a:pt x="2161314" y="380844"/>
                  <a:pt x="2174596" y="378080"/>
                  <a:pt x="2169004" y="383608"/>
                </a:cubicBezTo>
                <a:cubicBezTo>
                  <a:pt x="2139178" y="394663"/>
                  <a:pt x="2101896" y="405719"/>
                  <a:pt x="2075798" y="420460"/>
                </a:cubicBezTo>
                <a:cubicBezTo>
                  <a:pt x="2075798" y="420460"/>
                  <a:pt x="2079526" y="420460"/>
                  <a:pt x="2079526" y="420460"/>
                </a:cubicBezTo>
                <a:cubicBezTo>
                  <a:pt x="2079526" y="420460"/>
                  <a:pt x="2079526" y="420460"/>
                  <a:pt x="2068341" y="424146"/>
                </a:cubicBezTo>
                <a:cubicBezTo>
                  <a:pt x="2068341" y="424146"/>
                  <a:pt x="2068341" y="424146"/>
                  <a:pt x="2072070" y="416775"/>
                </a:cubicBezTo>
                <a:cubicBezTo>
                  <a:pt x="2053429" y="424146"/>
                  <a:pt x="2049700" y="427831"/>
                  <a:pt x="2042244" y="438887"/>
                </a:cubicBezTo>
                <a:cubicBezTo>
                  <a:pt x="2042244" y="438887"/>
                  <a:pt x="2038516" y="435202"/>
                  <a:pt x="2034787" y="435202"/>
                </a:cubicBezTo>
                <a:cubicBezTo>
                  <a:pt x="2034787" y="438887"/>
                  <a:pt x="2038516" y="438887"/>
                  <a:pt x="2034787" y="442572"/>
                </a:cubicBezTo>
                <a:cubicBezTo>
                  <a:pt x="2019875" y="442572"/>
                  <a:pt x="2008690" y="449943"/>
                  <a:pt x="1997505" y="449943"/>
                </a:cubicBezTo>
                <a:cubicBezTo>
                  <a:pt x="1993777" y="449943"/>
                  <a:pt x="1997505" y="464684"/>
                  <a:pt x="1986320" y="468369"/>
                </a:cubicBezTo>
                <a:cubicBezTo>
                  <a:pt x="1986320" y="468369"/>
                  <a:pt x="1971408" y="472054"/>
                  <a:pt x="1971408" y="475740"/>
                </a:cubicBezTo>
                <a:cubicBezTo>
                  <a:pt x="1960223" y="475740"/>
                  <a:pt x="1937854" y="479425"/>
                  <a:pt x="1937854" y="472054"/>
                </a:cubicBezTo>
                <a:cubicBezTo>
                  <a:pt x="1937854" y="472054"/>
                  <a:pt x="1937854" y="472054"/>
                  <a:pt x="1945310" y="468369"/>
                </a:cubicBezTo>
                <a:cubicBezTo>
                  <a:pt x="1949038" y="453628"/>
                  <a:pt x="1934125" y="472054"/>
                  <a:pt x="1930397" y="468369"/>
                </a:cubicBezTo>
                <a:lnTo>
                  <a:pt x="1930397" y="460999"/>
                </a:lnTo>
                <a:cubicBezTo>
                  <a:pt x="1930397" y="460999"/>
                  <a:pt x="1930397" y="460999"/>
                  <a:pt x="1945310" y="460999"/>
                </a:cubicBezTo>
                <a:cubicBezTo>
                  <a:pt x="1949038" y="449943"/>
                  <a:pt x="1949038" y="449943"/>
                  <a:pt x="1949038" y="442572"/>
                </a:cubicBezTo>
                <a:cubicBezTo>
                  <a:pt x="1949038" y="449943"/>
                  <a:pt x="1971408" y="438887"/>
                  <a:pt x="1982592" y="435202"/>
                </a:cubicBezTo>
                <a:cubicBezTo>
                  <a:pt x="1990049" y="438887"/>
                  <a:pt x="1975136" y="442572"/>
                  <a:pt x="1978864" y="446257"/>
                </a:cubicBezTo>
                <a:cubicBezTo>
                  <a:pt x="1997505" y="442572"/>
                  <a:pt x="1986320" y="435202"/>
                  <a:pt x="1990049" y="427831"/>
                </a:cubicBezTo>
                <a:cubicBezTo>
                  <a:pt x="2008690" y="431516"/>
                  <a:pt x="2016146" y="416775"/>
                  <a:pt x="2031059" y="424146"/>
                </a:cubicBezTo>
                <a:cubicBezTo>
                  <a:pt x="2031059" y="424146"/>
                  <a:pt x="2031059" y="424146"/>
                  <a:pt x="2038516" y="416775"/>
                </a:cubicBezTo>
                <a:cubicBezTo>
                  <a:pt x="2049700" y="405719"/>
                  <a:pt x="2045972" y="420460"/>
                  <a:pt x="2060885" y="409405"/>
                </a:cubicBezTo>
                <a:cubicBezTo>
                  <a:pt x="2057157" y="405719"/>
                  <a:pt x="2064613" y="405719"/>
                  <a:pt x="2060885" y="402034"/>
                </a:cubicBezTo>
                <a:cubicBezTo>
                  <a:pt x="2068341" y="402034"/>
                  <a:pt x="2086983" y="383608"/>
                  <a:pt x="2098167" y="390978"/>
                </a:cubicBezTo>
                <a:cubicBezTo>
                  <a:pt x="2094439" y="394663"/>
                  <a:pt x="2090711" y="398349"/>
                  <a:pt x="2086983" y="394663"/>
                </a:cubicBezTo>
                <a:cubicBezTo>
                  <a:pt x="2083254" y="398349"/>
                  <a:pt x="2086983" y="402034"/>
                  <a:pt x="2090711" y="402034"/>
                </a:cubicBezTo>
                <a:cubicBezTo>
                  <a:pt x="2105624" y="398349"/>
                  <a:pt x="2116808" y="402034"/>
                  <a:pt x="2124265" y="387293"/>
                </a:cubicBezTo>
                <a:cubicBezTo>
                  <a:pt x="2127993" y="390978"/>
                  <a:pt x="2131721" y="390978"/>
                  <a:pt x="2135450" y="390978"/>
                </a:cubicBezTo>
                <a:cubicBezTo>
                  <a:pt x="2135450" y="387293"/>
                  <a:pt x="2135450" y="387293"/>
                  <a:pt x="2131721" y="387293"/>
                </a:cubicBezTo>
                <a:cubicBezTo>
                  <a:pt x="2131721" y="387293"/>
                  <a:pt x="2131721" y="387293"/>
                  <a:pt x="2142906" y="383608"/>
                </a:cubicBezTo>
                <a:cubicBezTo>
                  <a:pt x="2142906" y="379922"/>
                  <a:pt x="2142906" y="379922"/>
                  <a:pt x="2139178" y="379922"/>
                </a:cubicBezTo>
                <a:cubicBezTo>
                  <a:pt x="2141042" y="381765"/>
                  <a:pt x="2147566" y="381765"/>
                  <a:pt x="2153159" y="380844"/>
                </a:cubicBezTo>
                <a:close/>
                <a:moveTo>
                  <a:pt x="2161547" y="376237"/>
                </a:moveTo>
                <a:cubicBezTo>
                  <a:pt x="2162479" y="377158"/>
                  <a:pt x="2161780" y="378080"/>
                  <a:pt x="2160149" y="378886"/>
                </a:cubicBezTo>
                <a:lnTo>
                  <a:pt x="2159306" y="379122"/>
                </a:lnTo>
                <a:close/>
                <a:moveTo>
                  <a:pt x="2416733" y="365898"/>
                </a:moveTo>
                <a:cubicBezTo>
                  <a:pt x="2417879" y="365601"/>
                  <a:pt x="2419189" y="366077"/>
                  <a:pt x="2420935" y="367982"/>
                </a:cubicBezTo>
                <a:cubicBezTo>
                  <a:pt x="2420935" y="367982"/>
                  <a:pt x="2420935" y="367982"/>
                  <a:pt x="2413950" y="379412"/>
                </a:cubicBezTo>
                <a:cubicBezTo>
                  <a:pt x="2413950" y="379412"/>
                  <a:pt x="2413950" y="379412"/>
                  <a:pt x="2413950" y="375602"/>
                </a:cubicBezTo>
                <a:cubicBezTo>
                  <a:pt x="2413950" y="375602"/>
                  <a:pt x="2413950" y="375602"/>
                  <a:pt x="2403472" y="379412"/>
                </a:cubicBezTo>
                <a:cubicBezTo>
                  <a:pt x="2403472" y="375602"/>
                  <a:pt x="2403472" y="371792"/>
                  <a:pt x="2403472" y="371792"/>
                </a:cubicBezTo>
                <a:cubicBezTo>
                  <a:pt x="2411330" y="374649"/>
                  <a:pt x="2413295" y="366791"/>
                  <a:pt x="2416733" y="365898"/>
                </a:cubicBezTo>
                <a:close/>
                <a:moveTo>
                  <a:pt x="2466443" y="360362"/>
                </a:moveTo>
                <a:cubicBezTo>
                  <a:pt x="2459035" y="371792"/>
                  <a:pt x="2473852" y="364172"/>
                  <a:pt x="2477556" y="364172"/>
                </a:cubicBezTo>
                <a:cubicBezTo>
                  <a:pt x="2477556" y="364172"/>
                  <a:pt x="2477556" y="364172"/>
                  <a:pt x="2477556" y="360362"/>
                </a:cubicBezTo>
                <a:cubicBezTo>
                  <a:pt x="2484964" y="360362"/>
                  <a:pt x="2492373" y="360362"/>
                  <a:pt x="2496077" y="364172"/>
                </a:cubicBezTo>
                <a:cubicBezTo>
                  <a:pt x="2496077" y="364172"/>
                  <a:pt x="2496077" y="364172"/>
                  <a:pt x="2481260" y="364172"/>
                </a:cubicBezTo>
                <a:cubicBezTo>
                  <a:pt x="2484964" y="379412"/>
                  <a:pt x="2496077" y="364172"/>
                  <a:pt x="2503485" y="379412"/>
                </a:cubicBezTo>
                <a:cubicBezTo>
                  <a:pt x="2503485" y="379412"/>
                  <a:pt x="2503485" y="379412"/>
                  <a:pt x="2492373" y="375602"/>
                </a:cubicBezTo>
                <a:cubicBezTo>
                  <a:pt x="2492373" y="375602"/>
                  <a:pt x="2492373" y="375602"/>
                  <a:pt x="2488668" y="383222"/>
                </a:cubicBezTo>
                <a:cubicBezTo>
                  <a:pt x="2484964" y="383222"/>
                  <a:pt x="2481260" y="379412"/>
                  <a:pt x="2481260" y="375602"/>
                </a:cubicBezTo>
                <a:cubicBezTo>
                  <a:pt x="2462739" y="375602"/>
                  <a:pt x="2466443" y="387032"/>
                  <a:pt x="2444218" y="390842"/>
                </a:cubicBezTo>
                <a:cubicBezTo>
                  <a:pt x="2449775" y="379412"/>
                  <a:pt x="2432411" y="389413"/>
                  <a:pt x="2424945" y="388699"/>
                </a:cubicBezTo>
                <a:lnTo>
                  <a:pt x="2422700" y="384533"/>
                </a:lnTo>
                <a:lnTo>
                  <a:pt x="2423846" y="378936"/>
                </a:lnTo>
                <a:cubicBezTo>
                  <a:pt x="2423845" y="374649"/>
                  <a:pt x="2423845" y="369887"/>
                  <a:pt x="2433106" y="367982"/>
                </a:cubicBezTo>
                <a:cubicBezTo>
                  <a:pt x="2440514" y="367982"/>
                  <a:pt x="2451627" y="364172"/>
                  <a:pt x="2451627" y="371792"/>
                </a:cubicBezTo>
                <a:cubicBezTo>
                  <a:pt x="2459035" y="367982"/>
                  <a:pt x="2462739" y="364172"/>
                  <a:pt x="2466443" y="360362"/>
                </a:cubicBezTo>
                <a:close/>
                <a:moveTo>
                  <a:pt x="3130845" y="356344"/>
                </a:moveTo>
                <a:cubicBezTo>
                  <a:pt x="3132452" y="356790"/>
                  <a:pt x="3123880" y="360362"/>
                  <a:pt x="3132452" y="360362"/>
                </a:cubicBezTo>
                <a:cubicBezTo>
                  <a:pt x="3128642" y="360362"/>
                  <a:pt x="3128642" y="357187"/>
                  <a:pt x="3124832" y="357187"/>
                </a:cubicBezTo>
                <a:cubicBezTo>
                  <a:pt x="3128642" y="356393"/>
                  <a:pt x="3130309" y="356195"/>
                  <a:pt x="3130845" y="356344"/>
                </a:cubicBezTo>
                <a:close/>
                <a:moveTo>
                  <a:pt x="3061491" y="354012"/>
                </a:moveTo>
                <a:cubicBezTo>
                  <a:pt x="3061491" y="354012"/>
                  <a:pt x="3061491" y="354012"/>
                  <a:pt x="3068635" y="357187"/>
                </a:cubicBezTo>
                <a:lnTo>
                  <a:pt x="3054347" y="360362"/>
                </a:lnTo>
                <a:cubicBezTo>
                  <a:pt x="3054347" y="354012"/>
                  <a:pt x="3057919" y="354012"/>
                  <a:pt x="3061491" y="357187"/>
                </a:cubicBezTo>
                <a:cubicBezTo>
                  <a:pt x="3061491" y="357187"/>
                  <a:pt x="3061491" y="357187"/>
                  <a:pt x="3061491" y="354012"/>
                </a:cubicBezTo>
                <a:close/>
                <a:moveTo>
                  <a:pt x="2335210" y="354012"/>
                </a:moveTo>
                <a:lnTo>
                  <a:pt x="2343148" y="354012"/>
                </a:lnTo>
                <a:lnTo>
                  <a:pt x="2332035" y="360362"/>
                </a:lnTo>
                <a:close/>
                <a:moveTo>
                  <a:pt x="3073397" y="338772"/>
                </a:moveTo>
                <a:cubicBezTo>
                  <a:pt x="3077101" y="346392"/>
                  <a:pt x="3095622" y="334962"/>
                  <a:pt x="3091918" y="346392"/>
                </a:cubicBezTo>
                <a:cubicBezTo>
                  <a:pt x="3091918" y="354012"/>
                  <a:pt x="3084510" y="350202"/>
                  <a:pt x="3080805" y="354012"/>
                </a:cubicBezTo>
                <a:cubicBezTo>
                  <a:pt x="3080805" y="354012"/>
                  <a:pt x="3084510" y="350202"/>
                  <a:pt x="3088214" y="346392"/>
                </a:cubicBezTo>
                <a:close/>
                <a:moveTo>
                  <a:pt x="2402837" y="331787"/>
                </a:moveTo>
                <a:cubicBezTo>
                  <a:pt x="2402837" y="339195"/>
                  <a:pt x="2417442" y="335491"/>
                  <a:pt x="2413791" y="331787"/>
                </a:cubicBezTo>
                <a:cubicBezTo>
                  <a:pt x="2417442" y="335491"/>
                  <a:pt x="2432047" y="342899"/>
                  <a:pt x="2417442" y="342899"/>
                </a:cubicBezTo>
                <a:cubicBezTo>
                  <a:pt x="2424745" y="339195"/>
                  <a:pt x="2413791" y="339195"/>
                  <a:pt x="2410140" y="339195"/>
                </a:cubicBezTo>
                <a:cubicBezTo>
                  <a:pt x="2410140" y="339195"/>
                  <a:pt x="2402837" y="346603"/>
                  <a:pt x="2406488" y="346603"/>
                </a:cubicBezTo>
                <a:cubicBezTo>
                  <a:pt x="2402837" y="350307"/>
                  <a:pt x="2380930" y="365124"/>
                  <a:pt x="2377278" y="357716"/>
                </a:cubicBezTo>
                <a:lnTo>
                  <a:pt x="2377278" y="350307"/>
                </a:lnTo>
                <a:cubicBezTo>
                  <a:pt x="2359022" y="335491"/>
                  <a:pt x="2395535" y="346603"/>
                  <a:pt x="2402837" y="331787"/>
                </a:cubicBezTo>
                <a:close/>
                <a:moveTo>
                  <a:pt x="3143248" y="323850"/>
                </a:moveTo>
                <a:cubicBezTo>
                  <a:pt x="3124396" y="335280"/>
                  <a:pt x="3135707" y="339090"/>
                  <a:pt x="3128167" y="342900"/>
                </a:cubicBezTo>
                <a:cubicBezTo>
                  <a:pt x="3128167" y="342900"/>
                  <a:pt x="3128167" y="342900"/>
                  <a:pt x="3113085" y="339090"/>
                </a:cubicBezTo>
                <a:cubicBezTo>
                  <a:pt x="3113085" y="339090"/>
                  <a:pt x="3113085" y="339090"/>
                  <a:pt x="3124396" y="339090"/>
                </a:cubicBezTo>
                <a:cubicBezTo>
                  <a:pt x="3124396" y="335280"/>
                  <a:pt x="3116856" y="331470"/>
                  <a:pt x="3113085" y="335280"/>
                </a:cubicBezTo>
                <a:cubicBezTo>
                  <a:pt x="3120626" y="331470"/>
                  <a:pt x="3135707" y="323850"/>
                  <a:pt x="3143248" y="323850"/>
                </a:cubicBezTo>
                <a:close/>
                <a:moveTo>
                  <a:pt x="2971798" y="320675"/>
                </a:moveTo>
                <a:cubicBezTo>
                  <a:pt x="2971798" y="320675"/>
                  <a:pt x="2971798" y="320675"/>
                  <a:pt x="2968306" y="327025"/>
                </a:cubicBezTo>
                <a:cubicBezTo>
                  <a:pt x="2964813" y="327025"/>
                  <a:pt x="2957828" y="327025"/>
                  <a:pt x="2954335" y="327025"/>
                </a:cubicBezTo>
                <a:cubicBezTo>
                  <a:pt x="2954335" y="327025"/>
                  <a:pt x="2954335" y="327025"/>
                  <a:pt x="2971798" y="320675"/>
                </a:cubicBezTo>
                <a:close/>
                <a:moveTo>
                  <a:pt x="3054173" y="317188"/>
                </a:moveTo>
                <a:lnTo>
                  <a:pt x="3057721" y="320674"/>
                </a:lnTo>
                <a:cubicBezTo>
                  <a:pt x="3057721" y="320674"/>
                  <a:pt x="3057721" y="320674"/>
                  <a:pt x="3046410" y="320674"/>
                </a:cubicBezTo>
                <a:close/>
                <a:moveTo>
                  <a:pt x="3053951" y="316970"/>
                </a:moveTo>
                <a:lnTo>
                  <a:pt x="3054658" y="316970"/>
                </a:lnTo>
                <a:lnTo>
                  <a:pt x="3054173" y="317188"/>
                </a:lnTo>
                <a:close/>
                <a:moveTo>
                  <a:pt x="3062905" y="313266"/>
                </a:moveTo>
                <a:cubicBezTo>
                  <a:pt x="3069032" y="313266"/>
                  <a:pt x="3074688" y="315118"/>
                  <a:pt x="3076573" y="316970"/>
                </a:cubicBezTo>
                <a:cubicBezTo>
                  <a:pt x="3076573" y="316970"/>
                  <a:pt x="3076573" y="316970"/>
                  <a:pt x="3073745" y="316970"/>
                </a:cubicBezTo>
                <a:lnTo>
                  <a:pt x="3054658" y="316970"/>
                </a:lnTo>
                <a:close/>
                <a:moveTo>
                  <a:pt x="3276598" y="312737"/>
                </a:moveTo>
                <a:cubicBezTo>
                  <a:pt x="3276598" y="312737"/>
                  <a:pt x="3276598" y="312737"/>
                  <a:pt x="3265774" y="316366"/>
                </a:cubicBezTo>
                <a:cubicBezTo>
                  <a:pt x="3265774" y="316366"/>
                  <a:pt x="3265774" y="316366"/>
                  <a:pt x="3272990" y="327251"/>
                </a:cubicBezTo>
                <a:cubicBezTo>
                  <a:pt x="3265774" y="338137"/>
                  <a:pt x="3258558" y="327251"/>
                  <a:pt x="3247734" y="334508"/>
                </a:cubicBezTo>
                <a:cubicBezTo>
                  <a:pt x="3247734" y="330880"/>
                  <a:pt x="3236910" y="330880"/>
                  <a:pt x="3236910" y="327251"/>
                </a:cubicBezTo>
                <a:cubicBezTo>
                  <a:pt x="3236910" y="327251"/>
                  <a:pt x="3236910" y="327251"/>
                  <a:pt x="3254950" y="319994"/>
                </a:cubicBezTo>
                <a:cubicBezTo>
                  <a:pt x="3254950" y="319994"/>
                  <a:pt x="3254950" y="316366"/>
                  <a:pt x="3251342" y="316366"/>
                </a:cubicBezTo>
                <a:cubicBezTo>
                  <a:pt x="3251342" y="316366"/>
                  <a:pt x="3251342" y="316366"/>
                  <a:pt x="3276598" y="312737"/>
                </a:cubicBezTo>
                <a:close/>
                <a:moveTo>
                  <a:pt x="2946218" y="312538"/>
                </a:moveTo>
                <a:lnTo>
                  <a:pt x="2946924" y="312563"/>
                </a:lnTo>
                <a:lnTo>
                  <a:pt x="2946054" y="312823"/>
                </a:lnTo>
                <a:close/>
                <a:moveTo>
                  <a:pt x="3399812" y="312149"/>
                </a:moveTo>
                <a:cubicBezTo>
                  <a:pt x="3409886" y="316125"/>
                  <a:pt x="3407765" y="329859"/>
                  <a:pt x="3407765" y="324076"/>
                </a:cubicBezTo>
                <a:cubicBezTo>
                  <a:pt x="3403994" y="316366"/>
                  <a:pt x="3396454" y="324076"/>
                  <a:pt x="3392683" y="327932"/>
                </a:cubicBezTo>
                <a:cubicBezTo>
                  <a:pt x="3381372" y="324076"/>
                  <a:pt x="3396454" y="312511"/>
                  <a:pt x="3385143" y="312511"/>
                </a:cubicBezTo>
                <a:cubicBezTo>
                  <a:pt x="3391741" y="310583"/>
                  <a:pt x="3396454" y="310824"/>
                  <a:pt x="3399812" y="312149"/>
                </a:cubicBezTo>
                <a:close/>
                <a:moveTo>
                  <a:pt x="2573335" y="309562"/>
                </a:moveTo>
                <a:cubicBezTo>
                  <a:pt x="2569763" y="312737"/>
                  <a:pt x="2562619" y="315912"/>
                  <a:pt x="2562619" y="315912"/>
                </a:cubicBezTo>
                <a:cubicBezTo>
                  <a:pt x="2559047" y="312737"/>
                  <a:pt x="2569763" y="312737"/>
                  <a:pt x="2573335" y="309562"/>
                </a:cubicBezTo>
                <a:close/>
                <a:moveTo>
                  <a:pt x="2879389" y="308867"/>
                </a:moveTo>
                <a:cubicBezTo>
                  <a:pt x="2894240" y="308867"/>
                  <a:pt x="2883102" y="316209"/>
                  <a:pt x="2894240" y="319880"/>
                </a:cubicBezTo>
                <a:cubicBezTo>
                  <a:pt x="2907235" y="320798"/>
                  <a:pt x="2917213" y="320339"/>
                  <a:pt x="2925740" y="318905"/>
                </a:cubicBezTo>
                <a:lnTo>
                  <a:pt x="2946054" y="312823"/>
                </a:lnTo>
                <a:lnTo>
                  <a:pt x="2940649" y="322232"/>
                </a:lnTo>
                <a:cubicBezTo>
                  <a:pt x="2935080" y="328599"/>
                  <a:pt x="2929511" y="327223"/>
                  <a:pt x="2923942" y="338236"/>
                </a:cubicBezTo>
                <a:cubicBezTo>
                  <a:pt x="2912804" y="341907"/>
                  <a:pt x="2905378" y="341907"/>
                  <a:pt x="2905378" y="334565"/>
                </a:cubicBezTo>
                <a:cubicBezTo>
                  <a:pt x="2901666" y="341907"/>
                  <a:pt x="2883102" y="334565"/>
                  <a:pt x="2879389" y="345578"/>
                </a:cubicBezTo>
                <a:cubicBezTo>
                  <a:pt x="2875677" y="338236"/>
                  <a:pt x="2879389" y="327223"/>
                  <a:pt x="2864539" y="327223"/>
                </a:cubicBezTo>
                <a:cubicBezTo>
                  <a:pt x="2860826" y="334565"/>
                  <a:pt x="2871964" y="330894"/>
                  <a:pt x="2868251" y="334565"/>
                </a:cubicBezTo>
                <a:cubicBezTo>
                  <a:pt x="2853400" y="334565"/>
                  <a:pt x="2868251" y="319880"/>
                  <a:pt x="2849688" y="327223"/>
                </a:cubicBezTo>
                <a:cubicBezTo>
                  <a:pt x="2849688" y="327223"/>
                  <a:pt x="2849688" y="334565"/>
                  <a:pt x="2857113" y="330894"/>
                </a:cubicBezTo>
                <a:cubicBezTo>
                  <a:pt x="2857113" y="330894"/>
                  <a:pt x="2857113" y="330894"/>
                  <a:pt x="2845975" y="334565"/>
                </a:cubicBezTo>
                <a:cubicBezTo>
                  <a:pt x="2845975" y="334565"/>
                  <a:pt x="2845975" y="338236"/>
                  <a:pt x="2849688" y="338236"/>
                </a:cubicBezTo>
                <a:cubicBezTo>
                  <a:pt x="2823699" y="334565"/>
                  <a:pt x="2819986" y="345578"/>
                  <a:pt x="2793997" y="349249"/>
                </a:cubicBezTo>
                <a:cubicBezTo>
                  <a:pt x="2805135" y="319880"/>
                  <a:pt x="2853400" y="330894"/>
                  <a:pt x="2879389" y="308867"/>
                </a:cubicBezTo>
                <a:close/>
                <a:moveTo>
                  <a:pt x="3046410" y="301625"/>
                </a:moveTo>
                <a:cubicBezTo>
                  <a:pt x="3046410" y="301625"/>
                  <a:pt x="3046410" y="301625"/>
                  <a:pt x="3049585" y="309562"/>
                </a:cubicBezTo>
                <a:cubicBezTo>
                  <a:pt x="3049585" y="309562"/>
                  <a:pt x="3049585" y="309562"/>
                  <a:pt x="3046410" y="305593"/>
                </a:cubicBezTo>
                <a:cubicBezTo>
                  <a:pt x="3049585" y="305593"/>
                  <a:pt x="3049585" y="301625"/>
                  <a:pt x="3046410" y="301625"/>
                </a:cubicBezTo>
                <a:close/>
                <a:moveTo>
                  <a:pt x="3043235" y="301625"/>
                </a:moveTo>
                <a:cubicBezTo>
                  <a:pt x="3043235" y="301625"/>
                  <a:pt x="3043235" y="301625"/>
                  <a:pt x="3035694" y="308768"/>
                </a:cubicBezTo>
                <a:cubicBezTo>
                  <a:pt x="3024383" y="315912"/>
                  <a:pt x="3024383" y="312340"/>
                  <a:pt x="3016843" y="312340"/>
                </a:cubicBezTo>
                <a:cubicBezTo>
                  <a:pt x="3016843" y="312340"/>
                  <a:pt x="3016843" y="312340"/>
                  <a:pt x="3013072" y="312340"/>
                </a:cubicBezTo>
                <a:cubicBezTo>
                  <a:pt x="3016843" y="305197"/>
                  <a:pt x="3031924" y="301625"/>
                  <a:pt x="3043235" y="301625"/>
                </a:cubicBezTo>
                <a:close/>
                <a:moveTo>
                  <a:pt x="2886073" y="298450"/>
                </a:moveTo>
                <a:cubicBezTo>
                  <a:pt x="2882369" y="302154"/>
                  <a:pt x="2860144" y="309562"/>
                  <a:pt x="2852735" y="305858"/>
                </a:cubicBezTo>
                <a:cubicBezTo>
                  <a:pt x="2860144" y="302154"/>
                  <a:pt x="2878665" y="298450"/>
                  <a:pt x="2886073" y="298450"/>
                </a:cubicBezTo>
                <a:close/>
                <a:moveTo>
                  <a:pt x="2963062" y="292886"/>
                </a:moveTo>
                <a:lnTo>
                  <a:pt x="2964525" y="297728"/>
                </a:lnTo>
                <a:cubicBezTo>
                  <a:pt x="2960838" y="293976"/>
                  <a:pt x="2960838" y="293976"/>
                  <a:pt x="2960838" y="293976"/>
                </a:cubicBezTo>
                <a:close/>
                <a:moveTo>
                  <a:pt x="3005622" y="290512"/>
                </a:moveTo>
                <a:cubicBezTo>
                  <a:pt x="3024185" y="294183"/>
                  <a:pt x="2998196" y="305196"/>
                  <a:pt x="3001909" y="308867"/>
                </a:cubicBezTo>
                <a:cubicBezTo>
                  <a:pt x="2994483" y="308867"/>
                  <a:pt x="2983345" y="311621"/>
                  <a:pt x="2972671" y="313456"/>
                </a:cubicBezTo>
                <a:lnTo>
                  <a:pt x="2946924" y="312563"/>
                </a:lnTo>
                <a:lnTo>
                  <a:pt x="2948539" y="312079"/>
                </a:lnTo>
                <a:cubicBezTo>
                  <a:pt x="2962925" y="306114"/>
                  <a:pt x="2977776" y="297854"/>
                  <a:pt x="3005622" y="290512"/>
                </a:cubicBezTo>
                <a:close/>
                <a:moveTo>
                  <a:pt x="2931341" y="282719"/>
                </a:moveTo>
                <a:cubicBezTo>
                  <a:pt x="2931341" y="282719"/>
                  <a:pt x="2931341" y="286471"/>
                  <a:pt x="2935029" y="286471"/>
                </a:cubicBezTo>
                <a:lnTo>
                  <a:pt x="2942738" y="284766"/>
                </a:lnTo>
                <a:lnTo>
                  <a:pt x="2946090" y="286471"/>
                </a:lnTo>
                <a:cubicBezTo>
                  <a:pt x="2946090" y="286471"/>
                  <a:pt x="2946090" y="286471"/>
                  <a:pt x="2931341" y="290223"/>
                </a:cubicBezTo>
                <a:cubicBezTo>
                  <a:pt x="2931341" y="293976"/>
                  <a:pt x="2938716" y="290223"/>
                  <a:pt x="2942403" y="290223"/>
                </a:cubicBezTo>
                <a:cubicBezTo>
                  <a:pt x="2942403" y="290223"/>
                  <a:pt x="2942403" y="290223"/>
                  <a:pt x="2927654" y="293976"/>
                </a:cubicBezTo>
                <a:cubicBezTo>
                  <a:pt x="2927654" y="293976"/>
                  <a:pt x="2927654" y="293976"/>
                  <a:pt x="2927654" y="301480"/>
                </a:cubicBezTo>
                <a:cubicBezTo>
                  <a:pt x="2927654" y="301480"/>
                  <a:pt x="2927654" y="301480"/>
                  <a:pt x="2920280" y="293976"/>
                </a:cubicBezTo>
                <a:cubicBezTo>
                  <a:pt x="2916593" y="297728"/>
                  <a:pt x="2901845" y="305232"/>
                  <a:pt x="2898158" y="297728"/>
                </a:cubicBezTo>
                <a:cubicBezTo>
                  <a:pt x="2879722" y="308985"/>
                  <a:pt x="2923967" y="305232"/>
                  <a:pt x="2898158" y="312737"/>
                </a:cubicBezTo>
                <a:cubicBezTo>
                  <a:pt x="2901845" y="308985"/>
                  <a:pt x="2883409" y="305232"/>
                  <a:pt x="2894470" y="297728"/>
                </a:cubicBezTo>
                <a:cubicBezTo>
                  <a:pt x="2890783" y="286471"/>
                  <a:pt x="2920280" y="290223"/>
                  <a:pt x="2931341" y="282719"/>
                </a:cubicBezTo>
                <a:close/>
                <a:moveTo>
                  <a:pt x="2946090" y="281312"/>
                </a:moveTo>
                <a:lnTo>
                  <a:pt x="2952672" y="282568"/>
                </a:lnTo>
                <a:lnTo>
                  <a:pt x="2942738" y="284766"/>
                </a:lnTo>
                <a:lnTo>
                  <a:pt x="2938716" y="282719"/>
                </a:lnTo>
                <a:cubicBezTo>
                  <a:pt x="2942403" y="280843"/>
                  <a:pt x="2944246" y="280843"/>
                  <a:pt x="2946090" y="281312"/>
                </a:cubicBezTo>
                <a:close/>
                <a:moveTo>
                  <a:pt x="3095622" y="279400"/>
                </a:moveTo>
                <a:lnTo>
                  <a:pt x="3101972" y="282575"/>
                </a:lnTo>
                <a:lnTo>
                  <a:pt x="3098797" y="282575"/>
                </a:lnTo>
                <a:close/>
                <a:moveTo>
                  <a:pt x="3057840" y="276225"/>
                </a:moveTo>
                <a:cubicBezTo>
                  <a:pt x="3057840" y="279929"/>
                  <a:pt x="3065460" y="283633"/>
                  <a:pt x="3054030" y="287337"/>
                </a:cubicBezTo>
                <a:cubicBezTo>
                  <a:pt x="3046410" y="287337"/>
                  <a:pt x="3050220" y="283633"/>
                  <a:pt x="3046410" y="283633"/>
                </a:cubicBezTo>
                <a:cubicBezTo>
                  <a:pt x="3046410" y="283633"/>
                  <a:pt x="3046410" y="283633"/>
                  <a:pt x="3057840" y="283633"/>
                </a:cubicBezTo>
                <a:cubicBezTo>
                  <a:pt x="3054030" y="279929"/>
                  <a:pt x="3054030" y="279929"/>
                  <a:pt x="3057840" y="276225"/>
                </a:cubicBezTo>
                <a:close/>
                <a:moveTo>
                  <a:pt x="2986648" y="275214"/>
                </a:moveTo>
                <a:cubicBezTo>
                  <a:pt x="2990335" y="275214"/>
                  <a:pt x="2986648" y="276152"/>
                  <a:pt x="2983422" y="276152"/>
                </a:cubicBezTo>
                <a:lnTo>
                  <a:pt x="2982375" y="275873"/>
                </a:lnTo>
                <a:close/>
                <a:moveTo>
                  <a:pt x="2890113" y="271780"/>
                </a:moveTo>
                <a:lnTo>
                  <a:pt x="2891710" y="272320"/>
                </a:lnTo>
                <a:lnTo>
                  <a:pt x="2888670" y="273020"/>
                </a:lnTo>
                <a:close/>
                <a:moveTo>
                  <a:pt x="2982961" y="271462"/>
                </a:moveTo>
                <a:cubicBezTo>
                  <a:pt x="2980196" y="273338"/>
                  <a:pt x="2979504" y="274511"/>
                  <a:pt x="2979908" y="275214"/>
                </a:cubicBezTo>
                <a:lnTo>
                  <a:pt x="2982375" y="275873"/>
                </a:lnTo>
                <a:lnTo>
                  <a:pt x="2971439" y="277559"/>
                </a:lnTo>
                <a:cubicBezTo>
                  <a:pt x="2966369" y="278966"/>
                  <a:pt x="2962682" y="280843"/>
                  <a:pt x="2964525" y="282719"/>
                </a:cubicBezTo>
                <a:cubicBezTo>
                  <a:pt x="2964525" y="293976"/>
                  <a:pt x="2982961" y="278966"/>
                  <a:pt x="2982961" y="290223"/>
                </a:cubicBezTo>
                <a:cubicBezTo>
                  <a:pt x="2981117" y="286471"/>
                  <a:pt x="2977430" y="286471"/>
                  <a:pt x="2973282" y="287878"/>
                </a:cubicBezTo>
                <a:lnTo>
                  <a:pt x="2963062" y="292886"/>
                </a:lnTo>
                <a:lnTo>
                  <a:pt x="2962682" y="291630"/>
                </a:lnTo>
                <a:cubicBezTo>
                  <a:pt x="2963604" y="289285"/>
                  <a:pt x="2964525" y="286471"/>
                  <a:pt x="2960838" y="282719"/>
                </a:cubicBezTo>
                <a:cubicBezTo>
                  <a:pt x="2957151" y="286471"/>
                  <a:pt x="2946090" y="290223"/>
                  <a:pt x="2949777" y="293976"/>
                </a:cubicBezTo>
                <a:cubicBezTo>
                  <a:pt x="2949777" y="293976"/>
                  <a:pt x="2949777" y="293976"/>
                  <a:pt x="2953464" y="282719"/>
                </a:cubicBezTo>
                <a:lnTo>
                  <a:pt x="2952672" y="282568"/>
                </a:lnTo>
                <a:lnTo>
                  <a:pt x="2956229" y="281781"/>
                </a:lnTo>
                <a:cubicBezTo>
                  <a:pt x="2963604" y="279905"/>
                  <a:pt x="2971900" y="277090"/>
                  <a:pt x="2982961" y="271462"/>
                </a:cubicBezTo>
                <a:close/>
                <a:moveTo>
                  <a:pt x="2899494" y="271244"/>
                </a:moveTo>
                <a:cubicBezTo>
                  <a:pt x="2901370" y="271542"/>
                  <a:pt x="2902308" y="272732"/>
                  <a:pt x="2901370" y="275590"/>
                </a:cubicBezTo>
                <a:cubicBezTo>
                  <a:pt x="2901370" y="275590"/>
                  <a:pt x="2901370" y="275590"/>
                  <a:pt x="2899963" y="275114"/>
                </a:cubicBezTo>
                <a:lnTo>
                  <a:pt x="2891710" y="272320"/>
                </a:lnTo>
                <a:lnTo>
                  <a:pt x="2891989" y="272256"/>
                </a:lnTo>
                <a:cubicBezTo>
                  <a:pt x="2894803" y="271542"/>
                  <a:pt x="2897618" y="270947"/>
                  <a:pt x="2899494" y="271244"/>
                </a:cubicBezTo>
                <a:close/>
                <a:moveTo>
                  <a:pt x="2998601" y="269336"/>
                </a:moveTo>
                <a:lnTo>
                  <a:pt x="3004658" y="269742"/>
                </a:lnTo>
                <a:cubicBezTo>
                  <a:pt x="3007040" y="270668"/>
                  <a:pt x="3007992" y="272520"/>
                  <a:pt x="3009897" y="276224"/>
                </a:cubicBezTo>
                <a:cubicBezTo>
                  <a:pt x="3009897" y="276224"/>
                  <a:pt x="3009897" y="276224"/>
                  <a:pt x="3002277" y="276224"/>
                </a:cubicBezTo>
                <a:cubicBezTo>
                  <a:pt x="3002277" y="276224"/>
                  <a:pt x="3002277" y="276224"/>
                  <a:pt x="3006087" y="272520"/>
                </a:cubicBezTo>
                <a:close/>
                <a:moveTo>
                  <a:pt x="2990847" y="268816"/>
                </a:moveTo>
                <a:cubicBezTo>
                  <a:pt x="2990847" y="270668"/>
                  <a:pt x="2994657" y="269742"/>
                  <a:pt x="2998467" y="269279"/>
                </a:cubicBezTo>
                <a:lnTo>
                  <a:pt x="2998601" y="269336"/>
                </a:lnTo>
                <a:close/>
                <a:moveTo>
                  <a:pt x="3073080" y="268287"/>
                </a:moveTo>
                <a:cubicBezTo>
                  <a:pt x="3073080" y="268287"/>
                  <a:pt x="3073080" y="268287"/>
                  <a:pt x="3084510" y="271991"/>
                </a:cubicBezTo>
                <a:cubicBezTo>
                  <a:pt x="3084510" y="271991"/>
                  <a:pt x="3084510" y="271991"/>
                  <a:pt x="3073080" y="271991"/>
                </a:cubicBezTo>
                <a:cubicBezTo>
                  <a:pt x="3073080" y="275695"/>
                  <a:pt x="3076890" y="279399"/>
                  <a:pt x="3076890" y="279399"/>
                </a:cubicBezTo>
                <a:cubicBezTo>
                  <a:pt x="3076890" y="279399"/>
                  <a:pt x="3069270" y="279399"/>
                  <a:pt x="3073080" y="279399"/>
                </a:cubicBezTo>
                <a:cubicBezTo>
                  <a:pt x="3065460" y="275695"/>
                  <a:pt x="3069270" y="271991"/>
                  <a:pt x="3073080" y="268287"/>
                </a:cubicBezTo>
                <a:close/>
                <a:moveTo>
                  <a:pt x="2752722" y="268287"/>
                </a:moveTo>
                <a:cubicBezTo>
                  <a:pt x="2752722" y="282574"/>
                  <a:pt x="2763835" y="271859"/>
                  <a:pt x="2760131" y="279002"/>
                </a:cubicBezTo>
                <a:cubicBezTo>
                  <a:pt x="2760131" y="279002"/>
                  <a:pt x="2760131" y="279002"/>
                  <a:pt x="2752722" y="282574"/>
                </a:cubicBezTo>
                <a:cubicBezTo>
                  <a:pt x="2760131" y="275430"/>
                  <a:pt x="2730497" y="282574"/>
                  <a:pt x="2734201" y="271859"/>
                </a:cubicBezTo>
                <a:cubicBezTo>
                  <a:pt x="2741610" y="268287"/>
                  <a:pt x="2745314" y="279002"/>
                  <a:pt x="2752722" y="268287"/>
                </a:cubicBezTo>
                <a:close/>
                <a:moveTo>
                  <a:pt x="2901370" y="260350"/>
                </a:moveTo>
                <a:cubicBezTo>
                  <a:pt x="2901370" y="260350"/>
                  <a:pt x="2901370" y="260350"/>
                  <a:pt x="2882608" y="271780"/>
                </a:cubicBezTo>
                <a:cubicBezTo>
                  <a:pt x="2881670" y="273685"/>
                  <a:pt x="2882608" y="274161"/>
                  <a:pt x="2884485" y="273983"/>
                </a:cubicBezTo>
                <a:lnTo>
                  <a:pt x="2888670" y="273020"/>
                </a:lnTo>
                <a:lnTo>
                  <a:pt x="2884016" y="277019"/>
                </a:lnTo>
                <a:cubicBezTo>
                  <a:pt x="2882608" y="278447"/>
                  <a:pt x="2882608" y="279400"/>
                  <a:pt x="2886361" y="279400"/>
                </a:cubicBezTo>
                <a:cubicBezTo>
                  <a:pt x="2878856" y="279400"/>
                  <a:pt x="2875104" y="267970"/>
                  <a:pt x="2867599" y="275590"/>
                </a:cubicBezTo>
                <a:cubicBezTo>
                  <a:pt x="2863847" y="275590"/>
                  <a:pt x="2867599" y="271780"/>
                  <a:pt x="2867599" y="271780"/>
                </a:cubicBezTo>
                <a:cubicBezTo>
                  <a:pt x="2867599" y="271780"/>
                  <a:pt x="2867599" y="271780"/>
                  <a:pt x="2901370" y="260350"/>
                </a:cubicBezTo>
                <a:close/>
                <a:moveTo>
                  <a:pt x="3135599" y="249237"/>
                </a:moveTo>
                <a:lnTo>
                  <a:pt x="3146423" y="249237"/>
                </a:lnTo>
                <a:cubicBezTo>
                  <a:pt x="3146423" y="249237"/>
                  <a:pt x="3146423" y="249237"/>
                  <a:pt x="3131991" y="253007"/>
                </a:cubicBezTo>
                <a:cubicBezTo>
                  <a:pt x="3131991" y="253007"/>
                  <a:pt x="3131991" y="253007"/>
                  <a:pt x="3135599" y="260548"/>
                </a:cubicBezTo>
                <a:cubicBezTo>
                  <a:pt x="3142815" y="260548"/>
                  <a:pt x="3139207" y="256777"/>
                  <a:pt x="3139207" y="256777"/>
                </a:cubicBezTo>
                <a:cubicBezTo>
                  <a:pt x="3139207" y="256777"/>
                  <a:pt x="3139207" y="256777"/>
                  <a:pt x="3146423" y="268088"/>
                </a:cubicBezTo>
                <a:cubicBezTo>
                  <a:pt x="3146423" y="268088"/>
                  <a:pt x="3146423" y="268088"/>
                  <a:pt x="3131991" y="275629"/>
                </a:cubicBezTo>
                <a:cubicBezTo>
                  <a:pt x="3110343" y="279399"/>
                  <a:pt x="3113951" y="264318"/>
                  <a:pt x="3106735" y="260548"/>
                </a:cubicBezTo>
                <a:cubicBezTo>
                  <a:pt x="3117559" y="260548"/>
                  <a:pt x="3106735" y="264318"/>
                  <a:pt x="3113951" y="268088"/>
                </a:cubicBezTo>
                <a:cubicBezTo>
                  <a:pt x="3113951" y="260548"/>
                  <a:pt x="3128383" y="253007"/>
                  <a:pt x="3135599" y="249237"/>
                </a:cubicBezTo>
                <a:close/>
                <a:moveTo>
                  <a:pt x="2800348" y="230432"/>
                </a:moveTo>
                <a:cubicBezTo>
                  <a:pt x="2800348" y="230432"/>
                  <a:pt x="2800348" y="230432"/>
                  <a:pt x="2796690" y="241788"/>
                </a:cubicBezTo>
                <a:cubicBezTo>
                  <a:pt x="2793032" y="245574"/>
                  <a:pt x="2771083" y="249359"/>
                  <a:pt x="2767424" y="249359"/>
                </a:cubicBezTo>
                <a:cubicBezTo>
                  <a:pt x="2763766" y="253145"/>
                  <a:pt x="2767424" y="253145"/>
                  <a:pt x="2767424" y="253145"/>
                </a:cubicBezTo>
                <a:cubicBezTo>
                  <a:pt x="2749134" y="256930"/>
                  <a:pt x="2738159" y="256930"/>
                  <a:pt x="2727185" y="268287"/>
                </a:cubicBezTo>
                <a:cubicBezTo>
                  <a:pt x="2723526" y="268287"/>
                  <a:pt x="2716210" y="264501"/>
                  <a:pt x="2719868" y="256930"/>
                </a:cubicBezTo>
                <a:cubicBezTo>
                  <a:pt x="2719868" y="256930"/>
                  <a:pt x="2723526" y="264501"/>
                  <a:pt x="2730843" y="260716"/>
                </a:cubicBezTo>
                <a:cubicBezTo>
                  <a:pt x="2752792" y="264501"/>
                  <a:pt x="2760108" y="230432"/>
                  <a:pt x="2782057" y="238003"/>
                </a:cubicBezTo>
                <a:cubicBezTo>
                  <a:pt x="2787544" y="236110"/>
                  <a:pt x="2789374" y="234217"/>
                  <a:pt x="2789831" y="231851"/>
                </a:cubicBezTo>
                <a:lnTo>
                  <a:pt x="2789767" y="230594"/>
                </a:lnTo>
                <a:lnTo>
                  <a:pt x="2796233" y="233271"/>
                </a:lnTo>
                <a:cubicBezTo>
                  <a:pt x="2798519" y="232324"/>
                  <a:pt x="2800348" y="230432"/>
                  <a:pt x="2800348" y="230432"/>
                </a:cubicBezTo>
                <a:close/>
                <a:moveTo>
                  <a:pt x="2789749" y="230237"/>
                </a:moveTo>
                <a:lnTo>
                  <a:pt x="2789767" y="230594"/>
                </a:lnTo>
                <a:lnTo>
                  <a:pt x="2789374" y="230432"/>
                </a:lnTo>
                <a:close/>
                <a:moveTo>
                  <a:pt x="3198810" y="227012"/>
                </a:moveTo>
                <a:cubicBezTo>
                  <a:pt x="3198810" y="227012"/>
                  <a:pt x="3198810" y="227012"/>
                  <a:pt x="3198810" y="238124"/>
                </a:cubicBezTo>
                <a:cubicBezTo>
                  <a:pt x="3195635" y="238124"/>
                  <a:pt x="3195635" y="238124"/>
                  <a:pt x="3192460" y="238124"/>
                </a:cubicBezTo>
                <a:close/>
                <a:moveTo>
                  <a:pt x="3228335" y="224442"/>
                </a:moveTo>
                <a:lnTo>
                  <a:pt x="3240085" y="227012"/>
                </a:lnTo>
                <a:cubicBezTo>
                  <a:pt x="3240085" y="227012"/>
                  <a:pt x="3240085" y="227012"/>
                  <a:pt x="3225571" y="230187"/>
                </a:cubicBezTo>
                <a:cubicBezTo>
                  <a:pt x="3220128" y="228599"/>
                  <a:pt x="3221942" y="227806"/>
                  <a:pt x="3224664" y="227012"/>
                </a:cubicBezTo>
                <a:close/>
                <a:moveTo>
                  <a:pt x="3225571" y="223837"/>
                </a:moveTo>
                <a:lnTo>
                  <a:pt x="3229199" y="223837"/>
                </a:lnTo>
                <a:lnTo>
                  <a:pt x="3228335" y="224442"/>
                </a:lnTo>
                <a:lnTo>
                  <a:pt x="3227385" y="224234"/>
                </a:lnTo>
                <a:cubicBezTo>
                  <a:pt x="3225571" y="223837"/>
                  <a:pt x="3225571" y="223837"/>
                  <a:pt x="3225571" y="223837"/>
                </a:cubicBezTo>
                <a:close/>
                <a:moveTo>
                  <a:pt x="2789374" y="222860"/>
                </a:moveTo>
                <a:cubicBezTo>
                  <a:pt x="2800348" y="219075"/>
                  <a:pt x="2782057" y="234217"/>
                  <a:pt x="2796690" y="226646"/>
                </a:cubicBezTo>
                <a:cubicBezTo>
                  <a:pt x="2796690" y="226646"/>
                  <a:pt x="2796690" y="226646"/>
                  <a:pt x="2795775" y="227119"/>
                </a:cubicBezTo>
                <a:lnTo>
                  <a:pt x="2789749" y="230237"/>
                </a:lnTo>
                <a:close/>
                <a:moveTo>
                  <a:pt x="3243260" y="215900"/>
                </a:moveTo>
                <a:lnTo>
                  <a:pt x="3254373" y="223837"/>
                </a:lnTo>
                <a:lnTo>
                  <a:pt x="3240085" y="219075"/>
                </a:lnTo>
                <a:close/>
                <a:moveTo>
                  <a:pt x="3248022" y="212725"/>
                </a:moveTo>
                <a:lnTo>
                  <a:pt x="3262310" y="212725"/>
                </a:lnTo>
                <a:lnTo>
                  <a:pt x="3254372" y="215900"/>
                </a:lnTo>
                <a:close/>
                <a:moveTo>
                  <a:pt x="2895697" y="193417"/>
                </a:moveTo>
                <a:cubicBezTo>
                  <a:pt x="2897781" y="193595"/>
                  <a:pt x="2893613" y="202882"/>
                  <a:pt x="2901948" y="197167"/>
                </a:cubicBezTo>
                <a:lnTo>
                  <a:pt x="2894539" y="204787"/>
                </a:lnTo>
                <a:cubicBezTo>
                  <a:pt x="2894539" y="204787"/>
                  <a:pt x="2894539" y="204787"/>
                  <a:pt x="2890835" y="197167"/>
                </a:cubicBezTo>
                <a:cubicBezTo>
                  <a:pt x="2893613" y="194309"/>
                  <a:pt x="2895002" y="193357"/>
                  <a:pt x="2895697" y="193417"/>
                </a:cubicBezTo>
                <a:close/>
                <a:moveTo>
                  <a:pt x="3021010" y="193145"/>
                </a:moveTo>
                <a:lnTo>
                  <a:pt x="3026254" y="194452"/>
                </a:lnTo>
                <a:lnTo>
                  <a:pt x="3026117" y="194534"/>
                </a:lnTo>
                <a:cubicBezTo>
                  <a:pt x="3024724" y="194071"/>
                  <a:pt x="3022867" y="193145"/>
                  <a:pt x="3021010" y="193145"/>
                </a:cubicBezTo>
                <a:close/>
                <a:moveTo>
                  <a:pt x="3407680" y="190500"/>
                </a:moveTo>
                <a:cubicBezTo>
                  <a:pt x="3403824" y="190500"/>
                  <a:pt x="3403824" y="197908"/>
                  <a:pt x="3411535" y="194204"/>
                </a:cubicBezTo>
                <a:cubicBezTo>
                  <a:pt x="3411535" y="194204"/>
                  <a:pt x="3411535" y="194204"/>
                  <a:pt x="3388403" y="197908"/>
                </a:cubicBezTo>
                <a:lnTo>
                  <a:pt x="3388403" y="201612"/>
                </a:lnTo>
                <a:cubicBezTo>
                  <a:pt x="3388403" y="201612"/>
                  <a:pt x="3388403" y="201612"/>
                  <a:pt x="3384547" y="194204"/>
                </a:cubicBezTo>
                <a:cubicBezTo>
                  <a:pt x="3384547" y="194204"/>
                  <a:pt x="3384547" y="194204"/>
                  <a:pt x="3407680" y="190500"/>
                </a:cubicBezTo>
                <a:close/>
                <a:moveTo>
                  <a:pt x="3340097" y="185737"/>
                </a:moveTo>
                <a:lnTo>
                  <a:pt x="3355972" y="185737"/>
                </a:lnTo>
                <a:lnTo>
                  <a:pt x="3355972" y="190499"/>
                </a:lnTo>
                <a:close/>
                <a:moveTo>
                  <a:pt x="3314697" y="182562"/>
                </a:moveTo>
                <a:lnTo>
                  <a:pt x="3314697" y="190499"/>
                </a:lnTo>
                <a:lnTo>
                  <a:pt x="3311522" y="190499"/>
                </a:lnTo>
                <a:close/>
                <a:moveTo>
                  <a:pt x="3248022" y="182562"/>
                </a:moveTo>
                <a:cubicBezTo>
                  <a:pt x="3259135" y="186191"/>
                  <a:pt x="3281360" y="182562"/>
                  <a:pt x="3281360" y="182562"/>
                </a:cubicBezTo>
                <a:cubicBezTo>
                  <a:pt x="3273952" y="182562"/>
                  <a:pt x="3281360" y="186191"/>
                  <a:pt x="3281360" y="189819"/>
                </a:cubicBezTo>
                <a:cubicBezTo>
                  <a:pt x="3281360" y="189819"/>
                  <a:pt x="3281360" y="189819"/>
                  <a:pt x="3255431" y="193448"/>
                </a:cubicBezTo>
                <a:cubicBezTo>
                  <a:pt x="3255431" y="193448"/>
                  <a:pt x="3255431" y="193448"/>
                  <a:pt x="3259135" y="200705"/>
                </a:cubicBezTo>
                <a:cubicBezTo>
                  <a:pt x="3240614" y="207962"/>
                  <a:pt x="3244318" y="189819"/>
                  <a:pt x="3229501" y="197076"/>
                </a:cubicBezTo>
                <a:cubicBezTo>
                  <a:pt x="3225797" y="189819"/>
                  <a:pt x="3248022" y="193448"/>
                  <a:pt x="3251727" y="186191"/>
                </a:cubicBezTo>
                <a:cubicBezTo>
                  <a:pt x="3251727" y="186191"/>
                  <a:pt x="3251727" y="186191"/>
                  <a:pt x="3248022" y="182562"/>
                </a:cubicBezTo>
                <a:close/>
                <a:moveTo>
                  <a:pt x="2938857" y="179387"/>
                </a:moveTo>
                <a:cubicBezTo>
                  <a:pt x="2938857" y="179387"/>
                  <a:pt x="2938857" y="179387"/>
                  <a:pt x="2949573" y="182562"/>
                </a:cubicBezTo>
                <a:cubicBezTo>
                  <a:pt x="2949573" y="182562"/>
                  <a:pt x="2949573" y="182562"/>
                  <a:pt x="2938857" y="185737"/>
                </a:cubicBezTo>
                <a:cubicBezTo>
                  <a:pt x="2935285" y="182562"/>
                  <a:pt x="2942429" y="179387"/>
                  <a:pt x="2938857" y="179387"/>
                </a:cubicBezTo>
                <a:close/>
                <a:moveTo>
                  <a:pt x="3380897" y="174625"/>
                </a:moveTo>
                <a:cubicBezTo>
                  <a:pt x="3380897" y="174625"/>
                  <a:pt x="3380897" y="174625"/>
                  <a:pt x="3384548" y="178594"/>
                </a:cubicBezTo>
                <a:lnTo>
                  <a:pt x="3384548" y="182562"/>
                </a:lnTo>
                <a:cubicBezTo>
                  <a:pt x="3384548" y="182562"/>
                  <a:pt x="3384548" y="182562"/>
                  <a:pt x="3380897" y="178594"/>
                </a:cubicBezTo>
                <a:cubicBezTo>
                  <a:pt x="3366292" y="178594"/>
                  <a:pt x="3384548" y="186531"/>
                  <a:pt x="3369943" y="190500"/>
                </a:cubicBezTo>
                <a:cubicBezTo>
                  <a:pt x="3348035" y="186531"/>
                  <a:pt x="3373594" y="174625"/>
                  <a:pt x="3380897" y="174625"/>
                </a:cubicBezTo>
                <a:close/>
                <a:moveTo>
                  <a:pt x="2767605" y="168275"/>
                </a:moveTo>
                <a:cubicBezTo>
                  <a:pt x="2767605" y="168275"/>
                  <a:pt x="2767605" y="168275"/>
                  <a:pt x="2771376" y="179387"/>
                </a:cubicBezTo>
                <a:cubicBezTo>
                  <a:pt x="2775146" y="175683"/>
                  <a:pt x="2782687" y="175683"/>
                  <a:pt x="2782687" y="171979"/>
                </a:cubicBezTo>
                <a:cubicBezTo>
                  <a:pt x="2782687" y="175683"/>
                  <a:pt x="2793998" y="175683"/>
                  <a:pt x="2790228" y="179387"/>
                </a:cubicBezTo>
                <a:cubicBezTo>
                  <a:pt x="2790228" y="168275"/>
                  <a:pt x="2771376" y="190500"/>
                  <a:pt x="2763835" y="179387"/>
                </a:cubicBezTo>
                <a:cubicBezTo>
                  <a:pt x="2763835" y="175683"/>
                  <a:pt x="2775146" y="168275"/>
                  <a:pt x="2767605" y="168275"/>
                </a:cubicBezTo>
                <a:close/>
                <a:moveTo>
                  <a:pt x="2830510" y="167481"/>
                </a:moveTo>
                <a:cubicBezTo>
                  <a:pt x="2845327" y="175418"/>
                  <a:pt x="2845327" y="163512"/>
                  <a:pt x="2863848" y="167481"/>
                </a:cubicBezTo>
                <a:cubicBezTo>
                  <a:pt x="2860144" y="175418"/>
                  <a:pt x="2860144" y="171449"/>
                  <a:pt x="2852735" y="175418"/>
                </a:cubicBezTo>
                <a:cubicBezTo>
                  <a:pt x="2849031" y="167481"/>
                  <a:pt x="2834214" y="179387"/>
                  <a:pt x="2830510" y="167481"/>
                </a:cubicBezTo>
                <a:close/>
                <a:moveTo>
                  <a:pt x="3417265" y="166290"/>
                </a:moveTo>
                <a:cubicBezTo>
                  <a:pt x="3422449" y="167216"/>
                  <a:pt x="3428105" y="169068"/>
                  <a:pt x="3433760" y="170920"/>
                </a:cubicBezTo>
                <a:cubicBezTo>
                  <a:pt x="3426219" y="167216"/>
                  <a:pt x="3411138" y="185737"/>
                  <a:pt x="3411138" y="174624"/>
                </a:cubicBezTo>
                <a:cubicBezTo>
                  <a:pt x="3411138" y="174624"/>
                  <a:pt x="3418679" y="174624"/>
                  <a:pt x="3418679" y="170920"/>
                </a:cubicBezTo>
                <a:lnTo>
                  <a:pt x="3403597" y="167216"/>
                </a:lnTo>
                <a:cubicBezTo>
                  <a:pt x="3407367" y="165364"/>
                  <a:pt x="3412080" y="165364"/>
                  <a:pt x="3417265" y="166290"/>
                </a:cubicBezTo>
                <a:close/>
                <a:moveTo>
                  <a:pt x="2819397" y="149225"/>
                </a:moveTo>
                <a:lnTo>
                  <a:pt x="2835272" y="152400"/>
                </a:lnTo>
                <a:lnTo>
                  <a:pt x="2830510" y="157162"/>
                </a:lnTo>
                <a:lnTo>
                  <a:pt x="2819397" y="152400"/>
                </a:lnTo>
                <a:close/>
                <a:moveTo>
                  <a:pt x="3050537" y="146050"/>
                </a:moveTo>
                <a:cubicBezTo>
                  <a:pt x="3054347" y="149754"/>
                  <a:pt x="3039107" y="153458"/>
                  <a:pt x="3050537" y="157162"/>
                </a:cubicBezTo>
                <a:cubicBezTo>
                  <a:pt x="3042917" y="157162"/>
                  <a:pt x="3039107" y="153458"/>
                  <a:pt x="3035297" y="149754"/>
                </a:cubicBezTo>
                <a:cubicBezTo>
                  <a:pt x="3042917" y="149754"/>
                  <a:pt x="3046727" y="149754"/>
                  <a:pt x="3050537" y="146050"/>
                </a:cubicBezTo>
                <a:close/>
                <a:moveTo>
                  <a:pt x="3478210" y="138112"/>
                </a:moveTo>
                <a:cubicBezTo>
                  <a:pt x="3478210" y="138112"/>
                  <a:pt x="3478210" y="138112"/>
                  <a:pt x="3508373" y="138112"/>
                </a:cubicBezTo>
                <a:cubicBezTo>
                  <a:pt x="3504603" y="141287"/>
                  <a:pt x="3493292" y="134937"/>
                  <a:pt x="3497062" y="141287"/>
                </a:cubicBezTo>
                <a:close/>
                <a:moveTo>
                  <a:pt x="2896490" y="135053"/>
                </a:moveTo>
                <a:cubicBezTo>
                  <a:pt x="2903455" y="133317"/>
                  <a:pt x="2901312" y="145124"/>
                  <a:pt x="2901312" y="142346"/>
                </a:cubicBezTo>
                <a:cubicBezTo>
                  <a:pt x="2901312" y="142346"/>
                  <a:pt x="2901312" y="142346"/>
                  <a:pt x="2897502" y="142346"/>
                </a:cubicBezTo>
                <a:lnTo>
                  <a:pt x="2886072" y="142346"/>
                </a:lnTo>
                <a:cubicBezTo>
                  <a:pt x="2890835" y="137716"/>
                  <a:pt x="2894168" y="135632"/>
                  <a:pt x="2896490" y="135053"/>
                </a:cubicBezTo>
                <a:close/>
                <a:moveTo>
                  <a:pt x="3578222" y="134937"/>
                </a:moveTo>
                <a:cubicBezTo>
                  <a:pt x="3570965" y="138641"/>
                  <a:pt x="3574594" y="142345"/>
                  <a:pt x="3570965" y="146049"/>
                </a:cubicBezTo>
                <a:cubicBezTo>
                  <a:pt x="3552822" y="142345"/>
                  <a:pt x="3560079" y="138641"/>
                  <a:pt x="3578222" y="134937"/>
                </a:cubicBezTo>
                <a:close/>
                <a:moveTo>
                  <a:pt x="3137940" y="123998"/>
                </a:moveTo>
                <a:lnTo>
                  <a:pt x="3147001" y="130232"/>
                </a:lnTo>
                <a:cubicBezTo>
                  <a:pt x="3162148" y="134573"/>
                  <a:pt x="3187218" y="131100"/>
                  <a:pt x="3195575" y="133878"/>
                </a:cubicBezTo>
                <a:cubicBezTo>
                  <a:pt x="3195575" y="133878"/>
                  <a:pt x="3195575" y="133878"/>
                  <a:pt x="3195575" y="141287"/>
                </a:cubicBezTo>
                <a:cubicBezTo>
                  <a:pt x="3184433" y="141287"/>
                  <a:pt x="3173290" y="159808"/>
                  <a:pt x="3154720" y="159808"/>
                </a:cubicBezTo>
                <a:cubicBezTo>
                  <a:pt x="3154720" y="159808"/>
                  <a:pt x="3154720" y="159808"/>
                  <a:pt x="3162148" y="152399"/>
                </a:cubicBezTo>
                <a:cubicBezTo>
                  <a:pt x="3139863" y="156103"/>
                  <a:pt x="3110150" y="163512"/>
                  <a:pt x="3095293" y="167216"/>
                </a:cubicBezTo>
                <a:cubicBezTo>
                  <a:pt x="3091579" y="163512"/>
                  <a:pt x="3091579" y="152399"/>
                  <a:pt x="3084151" y="163512"/>
                </a:cubicBezTo>
                <a:cubicBezTo>
                  <a:pt x="3110150" y="167216"/>
                  <a:pt x="3058152" y="178328"/>
                  <a:pt x="3087865" y="185737"/>
                </a:cubicBezTo>
                <a:cubicBezTo>
                  <a:pt x="3084151" y="185737"/>
                  <a:pt x="3069294" y="193145"/>
                  <a:pt x="3073008" y="182032"/>
                </a:cubicBezTo>
                <a:cubicBezTo>
                  <a:pt x="3069294" y="185737"/>
                  <a:pt x="3058152" y="193145"/>
                  <a:pt x="3065580" y="196849"/>
                </a:cubicBezTo>
                <a:cubicBezTo>
                  <a:pt x="3065580" y="196849"/>
                  <a:pt x="3065580" y="196849"/>
                  <a:pt x="3076722" y="193145"/>
                </a:cubicBezTo>
                <a:cubicBezTo>
                  <a:pt x="3065580" y="193145"/>
                  <a:pt x="3076722" y="200553"/>
                  <a:pt x="3073008" y="204257"/>
                </a:cubicBezTo>
                <a:cubicBezTo>
                  <a:pt x="3065580" y="204257"/>
                  <a:pt x="3069294" y="200553"/>
                  <a:pt x="3069294" y="196849"/>
                </a:cubicBezTo>
                <a:cubicBezTo>
                  <a:pt x="3054437" y="200553"/>
                  <a:pt x="3061866" y="207961"/>
                  <a:pt x="3069294" y="207961"/>
                </a:cubicBezTo>
                <a:cubicBezTo>
                  <a:pt x="3069294" y="207961"/>
                  <a:pt x="3069294" y="207961"/>
                  <a:pt x="3058152" y="207961"/>
                </a:cubicBezTo>
                <a:cubicBezTo>
                  <a:pt x="3058152" y="207961"/>
                  <a:pt x="3058152" y="211666"/>
                  <a:pt x="3058152" y="211666"/>
                </a:cubicBezTo>
                <a:cubicBezTo>
                  <a:pt x="3054437" y="211666"/>
                  <a:pt x="3047009" y="219074"/>
                  <a:pt x="3039581" y="215370"/>
                </a:cubicBezTo>
                <a:cubicBezTo>
                  <a:pt x="3039581" y="215370"/>
                  <a:pt x="3039581" y="215370"/>
                  <a:pt x="3047009" y="211666"/>
                </a:cubicBezTo>
                <a:cubicBezTo>
                  <a:pt x="3047009" y="211666"/>
                  <a:pt x="3047009" y="211666"/>
                  <a:pt x="3035867" y="204257"/>
                </a:cubicBezTo>
                <a:cubicBezTo>
                  <a:pt x="3035867" y="204257"/>
                  <a:pt x="3035867" y="204257"/>
                  <a:pt x="3054437" y="196849"/>
                </a:cubicBezTo>
                <a:cubicBezTo>
                  <a:pt x="3054437" y="196849"/>
                  <a:pt x="3054437" y="196849"/>
                  <a:pt x="3047009" y="189441"/>
                </a:cubicBezTo>
                <a:cubicBezTo>
                  <a:pt x="3043295" y="189441"/>
                  <a:pt x="3039581" y="193145"/>
                  <a:pt x="3035867" y="196849"/>
                </a:cubicBezTo>
                <a:cubicBezTo>
                  <a:pt x="3035867" y="196849"/>
                  <a:pt x="3035867" y="196849"/>
                  <a:pt x="3034010" y="196386"/>
                </a:cubicBezTo>
                <a:lnTo>
                  <a:pt x="3026254" y="194452"/>
                </a:lnTo>
                <a:lnTo>
                  <a:pt x="3028438" y="193145"/>
                </a:lnTo>
                <a:lnTo>
                  <a:pt x="3024724" y="178328"/>
                </a:lnTo>
                <a:cubicBezTo>
                  <a:pt x="3039581" y="174624"/>
                  <a:pt x="3028438" y="167216"/>
                  <a:pt x="3047009" y="159808"/>
                </a:cubicBezTo>
                <a:cubicBezTo>
                  <a:pt x="3054437" y="167216"/>
                  <a:pt x="3080437" y="163512"/>
                  <a:pt x="3091579" y="156103"/>
                </a:cubicBezTo>
                <a:cubicBezTo>
                  <a:pt x="3095293" y="170920"/>
                  <a:pt x="3106436" y="148695"/>
                  <a:pt x="3113864" y="159808"/>
                </a:cubicBezTo>
                <a:cubicBezTo>
                  <a:pt x="3117578" y="144991"/>
                  <a:pt x="3121292" y="167216"/>
                  <a:pt x="3132435" y="152399"/>
                </a:cubicBezTo>
                <a:cubicBezTo>
                  <a:pt x="3132435" y="152399"/>
                  <a:pt x="3132435" y="152399"/>
                  <a:pt x="3121292" y="148695"/>
                </a:cubicBezTo>
                <a:cubicBezTo>
                  <a:pt x="3125006" y="148695"/>
                  <a:pt x="3139863" y="152399"/>
                  <a:pt x="3139863" y="144991"/>
                </a:cubicBezTo>
                <a:cubicBezTo>
                  <a:pt x="3125006" y="152399"/>
                  <a:pt x="3121292" y="133878"/>
                  <a:pt x="3106436" y="144991"/>
                </a:cubicBezTo>
                <a:cubicBezTo>
                  <a:pt x="3106436" y="144991"/>
                  <a:pt x="3106436" y="144991"/>
                  <a:pt x="3113864" y="141287"/>
                </a:cubicBezTo>
                <a:cubicBezTo>
                  <a:pt x="3106436" y="130174"/>
                  <a:pt x="3091579" y="148695"/>
                  <a:pt x="3084151" y="141287"/>
                </a:cubicBezTo>
                <a:cubicBezTo>
                  <a:pt x="3102721" y="133879"/>
                  <a:pt x="3120364" y="129248"/>
                  <a:pt x="3137542" y="124155"/>
                </a:cubicBezTo>
                <a:close/>
                <a:moveTo>
                  <a:pt x="3136149" y="122766"/>
                </a:moveTo>
                <a:lnTo>
                  <a:pt x="3139416" y="123418"/>
                </a:lnTo>
                <a:lnTo>
                  <a:pt x="3137940" y="123998"/>
                </a:lnTo>
                <a:close/>
                <a:moveTo>
                  <a:pt x="3013072" y="119062"/>
                </a:moveTo>
                <a:cubicBezTo>
                  <a:pt x="3016776" y="122766"/>
                  <a:pt x="3024185" y="126470"/>
                  <a:pt x="3016776" y="130174"/>
                </a:cubicBezTo>
                <a:close/>
                <a:moveTo>
                  <a:pt x="3527892" y="109720"/>
                </a:moveTo>
                <a:lnTo>
                  <a:pt x="3534233" y="111653"/>
                </a:lnTo>
                <a:cubicBezTo>
                  <a:pt x="3534233" y="111653"/>
                  <a:pt x="3534233" y="111653"/>
                  <a:pt x="3526757" y="122766"/>
                </a:cubicBezTo>
                <a:cubicBezTo>
                  <a:pt x="3509934" y="119988"/>
                  <a:pt x="3526757" y="117210"/>
                  <a:pt x="3529911" y="112869"/>
                </a:cubicBezTo>
                <a:close/>
                <a:moveTo>
                  <a:pt x="3526757" y="107949"/>
                </a:moveTo>
                <a:lnTo>
                  <a:pt x="3527892" y="109720"/>
                </a:lnTo>
                <a:lnTo>
                  <a:pt x="3524977" y="108831"/>
                </a:lnTo>
                <a:close/>
                <a:moveTo>
                  <a:pt x="3429560" y="104245"/>
                </a:moveTo>
                <a:cubicBezTo>
                  <a:pt x="3427691" y="104245"/>
                  <a:pt x="3429560" y="104245"/>
                  <a:pt x="3431897" y="104708"/>
                </a:cubicBezTo>
                <a:lnTo>
                  <a:pt x="3431955" y="104745"/>
                </a:lnTo>
                <a:close/>
                <a:moveTo>
                  <a:pt x="3188147" y="104245"/>
                </a:moveTo>
                <a:cubicBezTo>
                  <a:pt x="3203004" y="111654"/>
                  <a:pt x="3217860" y="96837"/>
                  <a:pt x="3206718" y="111654"/>
                </a:cubicBezTo>
                <a:cubicBezTo>
                  <a:pt x="3195575" y="126470"/>
                  <a:pt x="3165862" y="111654"/>
                  <a:pt x="3154720" y="126470"/>
                </a:cubicBezTo>
                <a:cubicBezTo>
                  <a:pt x="3154720" y="126470"/>
                  <a:pt x="3154720" y="126470"/>
                  <a:pt x="3152398" y="126007"/>
                </a:cubicBezTo>
                <a:lnTo>
                  <a:pt x="3139416" y="123418"/>
                </a:lnTo>
                <a:close/>
                <a:moveTo>
                  <a:pt x="3466944" y="100541"/>
                </a:moveTo>
                <a:cubicBezTo>
                  <a:pt x="3481897" y="96837"/>
                  <a:pt x="3481897" y="111653"/>
                  <a:pt x="3496850" y="107949"/>
                </a:cubicBezTo>
                <a:cubicBezTo>
                  <a:pt x="3493112" y="107949"/>
                  <a:pt x="3496850" y="104245"/>
                  <a:pt x="3493112" y="104245"/>
                </a:cubicBezTo>
                <a:cubicBezTo>
                  <a:pt x="3500589" y="104245"/>
                  <a:pt x="3515542" y="111653"/>
                  <a:pt x="3515542" y="104245"/>
                </a:cubicBezTo>
                <a:cubicBezTo>
                  <a:pt x="3515542" y="106097"/>
                  <a:pt x="3518346" y="107023"/>
                  <a:pt x="3522084" y="107949"/>
                </a:cubicBezTo>
                <a:lnTo>
                  <a:pt x="3524977" y="108831"/>
                </a:lnTo>
                <a:lnTo>
                  <a:pt x="3510869" y="115821"/>
                </a:lnTo>
                <a:cubicBezTo>
                  <a:pt x="3505261" y="118136"/>
                  <a:pt x="3500589" y="120914"/>
                  <a:pt x="3500589" y="126470"/>
                </a:cubicBezTo>
                <a:cubicBezTo>
                  <a:pt x="3493112" y="115357"/>
                  <a:pt x="3474420" y="126470"/>
                  <a:pt x="3459467" y="119062"/>
                </a:cubicBezTo>
                <a:cubicBezTo>
                  <a:pt x="3459467" y="119062"/>
                  <a:pt x="3459467" y="119062"/>
                  <a:pt x="3463205" y="122766"/>
                </a:cubicBezTo>
                <a:cubicBezTo>
                  <a:pt x="3444514" y="130174"/>
                  <a:pt x="3429560" y="119062"/>
                  <a:pt x="3425822" y="111653"/>
                </a:cubicBezTo>
                <a:cubicBezTo>
                  <a:pt x="3425822" y="111653"/>
                  <a:pt x="3425822" y="111653"/>
                  <a:pt x="3437037" y="107949"/>
                </a:cubicBezTo>
                <a:lnTo>
                  <a:pt x="3431955" y="104745"/>
                </a:lnTo>
                <a:lnTo>
                  <a:pt x="3438439" y="106097"/>
                </a:lnTo>
                <a:cubicBezTo>
                  <a:pt x="3441710" y="107023"/>
                  <a:pt x="3444514" y="107949"/>
                  <a:pt x="3444514" y="107949"/>
                </a:cubicBezTo>
                <a:cubicBezTo>
                  <a:pt x="3437037" y="100541"/>
                  <a:pt x="3455729" y="104245"/>
                  <a:pt x="3466944" y="100541"/>
                </a:cubicBezTo>
                <a:close/>
                <a:moveTo>
                  <a:pt x="3184522" y="93662"/>
                </a:moveTo>
                <a:lnTo>
                  <a:pt x="3198810" y="93662"/>
                </a:lnTo>
                <a:lnTo>
                  <a:pt x="3187697" y="100012"/>
                </a:lnTo>
                <a:close/>
                <a:moveTo>
                  <a:pt x="3532763" y="88611"/>
                </a:moveTo>
                <a:lnTo>
                  <a:pt x="3537742" y="89693"/>
                </a:lnTo>
                <a:cubicBezTo>
                  <a:pt x="3541393" y="85724"/>
                  <a:pt x="3534090" y="93662"/>
                  <a:pt x="3530439" y="89693"/>
                </a:cubicBezTo>
                <a:close/>
                <a:moveTo>
                  <a:pt x="3482906" y="86254"/>
                </a:moveTo>
                <a:cubicBezTo>
                  <a:pt x="3489852" y="86254"/>
                  <a:pt x="3495408" y="88106"/>
                  <a:pt x="3493556" y="89958"/>
                </a:cubicBezTo>
                <a:cubicBezTo>
                  <a:pt x="3486147" y="93662"/>
                  <a:pt x="3471331" y="93662"/>
                  <a:pt x="3463922" y="93662"/>
                </a:cubicBezTo>
                <a:cubicBezTo>
                  <a:pt x="3467626" y="88106"/>
                  <a:pt x="3475961" y="86254"/>
                  <a:pt x="3482906" y="86254"/>
                </a:cubicBezTo>
                <a:close/>
                <a:moveTo>
                  <a:pt x="3165790" y="82550"/>
                </a:moveTo>
                <a:cubicBezTo>
                  <a:pt x="3165790" y="86254"/>
                  <a:pt x="3172775" y="89958"/>
                  <a:pt x="3179760" y="89958"/>
                </a:cubicBezTo>
                <a:cubicBezTo>
                  <a:pt x="3176268" y="93662"/>
                  <a:pt x="3172775" y="89958"/>
                  <a:pt x="3169282" y="89958"/>
                </a:cubicBezTo>
                <a:lnTo>
                  <a:pt x="3162297" y="93662"/>
                </a:lnTo>
                <a:cubicBezTo>
                  <a:pt x="3162297" y="93662"/>
                  <a:pt x="3162297" y="93662"/>
                  <a:pt x="3165790" y="82550"/>
                </a:cubicBezTo>
                <a:close/>
                <a:moveTo>
                  <a:pt x="3555998" y="77787"/>
                </a:moveTo>
                <a:cubicBezTo>
                  <a:pt x="3552347" y="81756"/>
                  <a:pt x="3547783" y="82748"/>
                  <a:pt x="3543219" y="83740"/>
                </a:cubicBezTo>
                <a:lnTo>
                  <a:pt x="3532763" y="88611"/>
                </a:lnTo>
                <a:lnTo>
                  <a:pt x="3519485" y="85724"/>
                </a:lnTo>
                <a:cubicBezTo>
                  <a:pt x="3530439" y="85724"/>
                  <a:pt x="3552347" y="77787"/>
                  <a:pt x="3555998" y="77787"/>
                </a:cubicBezTo>
                <a:close/>
                <a:moveTo>
                  <a:pt x="3555998" y="60325"/>
                </a:moveTo>
                <a:lnTo>
                  <a:pt x="3560760" y="63500"/>
                </a:lnTo>
                <a:lnTo>
                  <a:pt x="3544885" y="66675"/>
                </a:lnTo>
                <a:close/>
                <a:moveTo>
                  <a:pt x="3463894" y="57322"/>
                </a:moveTo>
                <a:lnTo>
                  <a:pt x="3467025" y="59418"/>
                </a:lnTo>
                <a:lnTo>
                  <a:pt x="3461490" y="58227"/>
                </a:lnTo>
                <a:close/>
                <a:moveTo>
                  <a:pt x="3291792" y="55760"/>
                </a:moveTo>
                <a:cubicBezTo>
                  <a:pt x="3293833" y="55979"/>
                  <a:pt x="3296101" y="57070"/>
                  <a:pt x="3298822" y="59689"/>
                </a:cubicBezTo>
                <a:cubicBezTo>
                  <a:pt x="3295194" y="56197"/>
                  <a:pt x="3277051" y="66674"/>
                  <a:pt x="3273422" y="59689"/>
                </a:cubicBezTo>
                <a:cubicBezTo>
                  <a:pt x="3281586" y="62308"/>
                  <a:pt x="3285669" y="55105"/>
                  <a:pt x="3291792" y="55760"/>
                </a:cubicBezTo>
                <a:close/>
                <a:moveTo>
                  <a:pt x="3485989" y="55562"/>
                </a:moveTo>
                <a:cubicBezTo>
                  <a:pt x="3489640" y="62970"/>
                  <a:pt x="3504246" y="55562"/>
                  <a:pt x="3511548" y="62970"/>
                </a:cubicBezTo>
                <a:cubicBezTo>
                  <a:pt x="3511548" y="62970"/>
                  <a:pt x="3511548" y="62970"/>
                  <a:pt x="3500594" y="66674"/>
                </a:cubicBezTo>
                <a:cubicBezTo>
                  <a:pt x="3500594" y="66674"/>
                  <a:pt x="3500594" y="66674"/>
                  <a:pt x="3496943" y="59266"/>
                </a:cubicBezTo>
                <a:cubicBezTo>
                  <a:pt x="3496943" y="59266"/>
                  <a:pt x="3496943" y="59266"/>
                  <a:pt x="3485989" y="66674"/>
                </a:cubicBezTo>
                <a:cubicBezTo>
                  <a:pt x="3478686" y="66674"/>
                  <a:pt x="3482338" y="55562"/>
                  <a:pt x="3475035" y="59266"/>
                </a:cubicBezTo>
                <a:cubicBezTo>
                  <a:pt x="3475035" y="59266"/>
                  <a:pt x="3475035" y="59266"/>
                  <a:pt x="3485989" y="59266"/>
                </a:cubicBezTo>
                <a:cubicBezTo>
                  <a:pt x="3485989" y="59266"/>
                  <a:pt x="3485989" y="59266"/>
                  <a:pt x="3485989" y="55562"/>
                </a:cubicBezTo>
                <a:close/>
                <a:moveTo>
                  <a:pt x="3470754" y="48192"/>
                </a:moveTo>
                <a:cubicBezTo>
                  <a:pt x="3470754" y="51934"/>
                  <a:pt x="3474482" y="51934"/>
                  <a:pt x="3478210" y="51934"/>
                </a:cubicBezTo>
                <a:cubicBezTo>
                  <a:pt x="3478210" y="51934"/>
                  <a:pt x="3478210" y="51934"/>
                  <a:pt x="3474482" y="53337"/>
                </a:cubicBezTo>
                <a:lnTo>
                  <a:pt x="3463894" y="57322"/>
                </a:lnTo>
                <a:lnTo>
                  <a:pt x="3455841" y="51934"/>
                </a:lnTo>
                <a:cubicBezTo>
                  <a:pt x="3455841" y="51934"/>
                  <a:pt x="3455841" y="51934"/>
                  <a:pt x="3470754" y="51934"/>
                </a:cubicBezTo>
                <a:cubicBezTo>
                  <a:pt x="3474482" y="51934"/>
                  <a:pt x="3470754" y="48192"/>
                  <a:pt x="3470754" y="48192"/>
                </a:cubicBezTo>
                <a:close/>
                <a:moveTo>
                  <a:pt x="3314168" y="44450"/>
                </a:moveTo>
                <a:cubicBezTo>
                  <a:pt x="3314168" y="44450"/>
                  <a:pt x="3314168" y="44450"/>
                  <a:pt x="3310440" y="48192"/>
                </a:cubicBezTo>
                <a:cubicBezTo>
                  <a:pt x="3321625" y="51934"/>
                  <a:pt x="3355179" y="48192"/>
                  <a:pt x="3362635" y="63160"/>
                </a:cubicBezTo>
                <a:cubicBezTo>
                  <a:pt x="3370092" y="55676"/>
                  <a:pt x="3399917" y="63160"/>
                  <a:pt x="3396189" y="48192"/>
                </a:cubicBezTo>
                <a:cubicBezTo>
                  <a:pt x="3392461" y="55676"/>
                  <a:pt x="3411102" y="48192"/>
                  <a:pt x="3399917" y="55676"/>
                </a:cubicBezTo>
                <a:cubicBezTo>
                  <a:pt x="3407374" y="51934"/>
                  <a:pt x="3418558" y="51934"/>
                  <a:pt x="3414830" y="48192"/>
                </a:cubicBezTo>
                <a:lnTo>
                  <a:pt x="3461490" y="58227"/>
                </a:lnTo>
                <a:lnTo>
                  <a:pt x="3448384" y="63160"/>
                </a:lnTo>
                <a:cubicBezTo>
                  <a:pt x="3452113" y="66902"/>
                  <a:pt x="3455841" y="70643"/>
                  <a:pt x="3459569" y="70643"/>
                </a:cubicBezTo>
                <a:cubicBezTo>
                  <a:pt x="3463297" y="70643"/>
                  <a:pt x="3463297" y="70643"/>
                  <a:pt x="3459569" y="66902"/>
                </a:cubicBezTo>
                <a:cubicBezTo>
                  <a:pt x="3470754" y="70643"/>
                  <a:pt x="3459569" y="70643"/>
                  <a:pt x="3467025" y="78127"/>
                </a:cubicBezTo>
                <a:cubicBezTo>
                  <a:pt x="3452113" y="81869"/>
                  <a:pt x="3411102" y="93095"/>
                  <a:pt x="3392461" y="81869"/>
                </a:cubicBezTo>
                <a:cubicBezTo>
                  <a:pt x="3399917" y="85611"/>
                  <a:pt x="3392461" y="85611"/>
                  <a:pt x="3392461" y="89353"/>
                </a:cubicBezTo>
                <a:cubicBezTo>
                  <a:pt x="3377548" y="89353"/>
                  <a:pt x="3347722" y="81869"/>
                  <a:pt x="3325353" y="93095"/>
                </a:cubicBezTo>
                <a:cubicBezTo>
                  <a:pt x="3336537" y="96837"/>
                  <a:pt x="3314168" y="89353"/>
                  <a:pt x="3321625" y="96837"/>
                </a:cubicBezTo>
                <a:cubicBezTo>
                  <a:pt x="3314168" y="96837"/>
                  <a:pt x="3291799" y="96837"/>
                  <a:pt x="3299255" y="89353"/>
                </a:cubicBezTo>
                <a:cubicBezTo>
                  <a:pt x="3291799" y="93095"/>
                  <a:pt x="3284342" y="93095"/>
                  <a:pt x="3276886" y="96837"/>
                </a:cubicBezTo>
                <a:cubicBezTo>
                  <a:pt x="3284342" y="89353"/>
                  <a:pt x="3254516" y="93095"/>
                  <a:pt x="3269429" y="85611"/>
                </a:cubicBezTo>
                <a:cubicBezTo>
                  <a:pt x="3261973" y="81869"/>
                  <a:pt x="3265701" y="93095"/>
                  <a:pt x="3254516" y="89353"/>
                </a:cubicBezTo>
                <a:cubicBezTo>
                  <a:pt x="3254516" y="89353"/>
                  <a:pt x="3254516" y="89353"/>
                  <a:pt x="3258245" y="93095"/>
                </a:cubicBezTo>
                <a:cubicBezTo>
                  <a:pt x="3243332" y="89353"/>
                  <a:pt x="3247060" y="96837"/>
                  <a:pt x="3232147" y="96837"/>
                </a:cubicBezTo>
                <a:lnTo>
                  <a:pt x="3232147" y="93095"/>
                </a:lnTo>
                <a:cubicBezTo>
                  <a:pt x="3232147" y="93095"/>
                  <a:pt x="3232147" y="93095"/>
                  <a:pt x="3250788" y="85611"/>
                </a:cubicBezTo>
                <a:cubicBezTo>
                  <a:pt x="3250788" y="85611"/>
                  <a:pt x="3250788" y="85611"/>
                  <a:pt x="3243332" y="81869"/>
                </a:cubicBezTo>
                <a:cubicBezTo>
                  <a:pt x="3243332" y="81869"/>
                  <a:pt x="3243332" y="81869"/>
                  <a:pt x="3258245" y="85611"/>
                </a:cubicBezTo>
                <a:cubicBezTo>
                  <a:pt x="3273158" y="74385"/>
                  <a:pt x="3276886" y="74385"/>
                  <a:pt x="3291799" y="63160"/>
                </a:cubicBezTo>
                <a:cubicBezTo>
                  <a:pt x="3291799" y="63160"/>
                  <a:pt x="3291799" y="63160"/>
                  <a:pt x="3299255" y="66902"/>
                </a:cubicBezTo>
                <a:cubicBezTo>
                  <a:pt x="3299255" y="66902"/>
                  <a:pt x="3299255" y="66902"/>
                  <a:pt x="3299255" y="63160"/>
                </a:cubicBezTo>
                <a:cubicBezTo>
                  <a:pt x="3306712" y="63160"/>
                  <a:pt x="3314168" y="70643"/>
                  <a:pt x="3325353" y="66902"/>
                </a:cubicBezTo>
                <a:cubicBezTo>
                  <a:pt x="3329081" y="51934"/>
                  <a:pt x="3314168" y="66902"/>
                  <a:pt x="3306712" y="55676"/>
                </a:cubicBezTo>
                <a:cubicBezTo>
                  <a:pt x="3306712" y="55676"/>
                  <a:pt x="3306712" y="55676"/>
                  <a:pt x="3317896" y="51934"/>
                </a:cubicBezTo>
                <a:cubicBezTo>
                  <a:pt x="3317896" y="44450"/>
                  <a:pt x="3299255" y="55676"/>
                  <a:pt x="3314168" y="44450"/>
                </a:cubicBezTo>
                <a:close/>
                <a:moveTo>
                  <a:pt x="3303585" y="38100"/>
                </a:moveTo>
                <a:lnTo>
                  <a:pt x="3317873" y="41275"/>
                </a:lnTo>
                <a:lnTo>
                  <a:pt x="3314698" y="41275"/>
                </a:lnTo>
                <a:close/>
                <a:moveTo>
                  <a:pt x="3224694" y="37200"/>
                </a:moveTo>
                <a:cubicBezTo>
                  <a:pt x="3232470" y="34354"/>
                  <a:pt x="3242368" y="43060"/>
                  <a:pt x="3248023" y="37703"/>
                </a:cubicBezTo>
                <a:cubicBezTo>
                  <a:pt x="3244253" y="41274"/>
                  <a:pt x="3229171" y="44846"/>
                  <a:pt x="3232942" y="51990"/>
                </a:cubicBezTo>
                <a:cubicBezTo>
                  <a:pt x="3229171" y="55562"/>
                  <a:pt x="3229171" y="34131"/>
                  <a:pt x="3217860" y="44846"/>
                </a:cubicBezTo>
                <a:cubicBezTo>
                  <a:pt x="3219745" y="40382"/>
                  <a:pt x="3222102" y="38149"/>
                  <a:pt x="3224694" y="37200"/>
                </a:cubicBezTo>
                <a:close/>
                <a:moveTo>
                  <a:pt x="3266279" y="29368"/>
                </a:moveTo>
                <a:cubicBezTo>
                  <a:pt x="3268065" y="28574"/>
                  <a:pt x="3269851" y="28574"/>
                  <a:pt x="3273423" y="30162"/>
                </a:cubicBezTo>
                <a:lnTo>
                  <a:pt x="3259135" y="33337"/>
                </a:lnTo>
                <a:cubicBezTo>
                  <a:pt x="3262707" y="31749"/>
                  <a:pt x="3264493" y="30162"/>
                  <a:pt x="3266279" y="29368"/>
                </a:cubicBezTo>
                <a:close/>
                <a:moveTo>
                  <a:pt x="3515252" y="0"/>
                </a:moveTo>
                <a:cubicBezTo>
                  <a:pt x="3530069" y="0"/>
                  <a:pt x="3555998" y="11311"/>
                  <a:pt x="3578223" y="11311"/>
                </a:cubicBezTo>
                <a:cubicBezTo>
                  <a:pt x="3578223" y="11311"/>
                  <a:pt x="3578223" y="11311"/>
                  <a:pt x="3574519" y="18851"/>
                </a:cubicBezTo>
                <a:cubicBezTo>
                  <a:pt x="3581927" y="15081"/>
                  <a:pt x="3593040" y="22621"/>
                  <a:pt x="3596744" y="15081"/>
                </a:cubicBezTo>
                <a:cubicBezTo>
                  <a:pt x="3596744" y="15081"/>
                  <a:pt x="3596744" y="15081"/>
                  <a:pt x="3600448" y="26392"/>
                </a:cubicBezTo>
                <a:cubicBezTo>
                  <a:pt x="3593040" y="26392"/>
                  <a:pt x="3585631" y="22621"/>
                  <a:pt x="3585631" y="30162"/>
                </a:cubicBezTo>
                <a:cubicBezTo>
                  <a:pt x="3552294" y="22621"/>
                  <a:pt x="3530069" y="30162"/>
                  <a:pt x="3518956" y="11311"/>
                </a:cubicBezTo>
                <a:lnTo>
                  <a:pt x="3500435" y="15081"/>
                </a:lnTo>
                <a:cubicBezTo>
                  <a:pt x="3500435" y="15081"/>
                  <a:pt x="3500435" y="15081"/>
                  <a:pt x="3500435" y="7540"/>
                </a:cubicBezTo>
                <a:cubicBezTo>
                  <a:pt x="3500435" y="7540"/>
                  <a:pt x="3500435" y="7540"/>
                  <a:pt x="3518956" y="7540"/>
                </a:cubicBezTo>
                <a:cubicBezTo>
                  <a:pt x="3518956" y="7540"/>
                  <a:pt x="3518956" y="3770"/>
                  <a:pt x="3515252" y="0"/>
                </a:cubicBezTo>
                <a:close/>
              </a:path>
            </a:pathLst>
          </a:custGeom>
          <a:solidFill>
            <a:schemeClr val="bg2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noAutofit/>
          </a:bodyPr>
          <a:lstStyle/>
          <a:p>
            <a:endParaRPr lang="zh-CN" altLang="en-US"/>
          </a:p>
        </p:txBody>
      </p:sp>
      <p:sp>
        <p:nvSpPr>
          <p:cNvPr id="2" name="文本框 1"/>
          <p:cNvSpPr txBox="1"/>
          <p:nvPr/>
        </p:nvSpPr>
        <p:spPr>
          <a:xfrm>
            <a:off x="4204393" y="1294717"/>
            <a:ext cx="3783215" cy="120032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zh-CN" sz="7200" dirty="0">
                <a:solidFill>
                  <a:schemeClr val="tx1">
                    <a:lumMod val="75000"/>
                    <a:lumOff val="25000"/>
                  </a:schemeClr>
                </a:solidFill>
                <a:latin typeface="+mj-ea"/>
                <a:ea typeface="+mj-ea"/>
              </a:rPr>
              <a:t>PART</a:t>
            </a:r>
            <a:r>
              <a:rPr lang="en-US" altLang="zh-CN" sz="7200" dirty="0">
                <a:latin typeface="+mj-ea"/>
                <a:ea typeface="+mj-ea"/>
              </a:rPr>
              <a:t> </a:t>
            </a:r>
            <a:r>
              <a:rPr lang="en-US" altLang="zh-CN" sz="7200" dirty="0">
                <a:solidFill>
                  <a:schemeClr val="accent1"/>
                </a:solidFill>
                <a:latin typeface="+mj-ea"/>
                <a:ea typeface="+mj-ea"/>
              </a:rPr>
              <a:t>01</a:t>
            </a:r>
            <a:endParaRPr lang="zh-CN" altLang="en-US" sz="7200" dirty="0">
              <a:solidFill>
                <a:schemeClr val="accent1"/>
              </a:solidFill>
              <a:latin typeface="+mj-ea"/>
              <a:ea typeface="+mj-ea"/>
            </a:endParaRPr>
          </a:p>
        </p:txBody>
      </p:sp>
      <p:sp>
        <p:nvSpPr>
          <p:cNvPr id="3" name="矩形 2"/>
          <p:cNvSpPr/>
          <p:nvPr/>
        </p:nvSpPr>
        <p:spPr>
          <a:xfrm>
            <a:off x="2022497" y="4400424"/>
            <a:ext cx="8147006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zh-CN" dirty="0">
                <a:solidFill>
                  <a:schemeClr val="tx1">
                    <a:lumMod val="75000"/>
                    <a:lumOff val="25000"/>
                  </a:schemeClr>
                </a:solidFill>
              </a:rPr>
              <a:t>Lorem Ipsum is simply dummy text of the printing and typesetting industry. </a:t>
            </a:r>
            <a:endParaRPr lang="zh-CN" altLang="en-US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4" name="圆角矩形 3"/>
          <p:cNvSpPr/>
          <p:nvPr/>
        </p:nvSpPr>
        <p:spPr>
          <a:xfrm>
            <a:off x="4890401" y="3744760"/>
            <a:ext cx="2411199" cy="448969"/>
          </a:xfrm>
          <a:prstGeom prst="roundRect">
            <a:avLst>
              <a:gd name="adj" fmla="val 50000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sz="1600" dirty="0">
                <a:latin typeface="+mj-lt"/>
              </a:rPr>
              <a:t>BUSINESS TEMPLATE</a:t>
            </a:r>
            <a:endParaRPr lang="zh-CN" altLang="en-US" sz="1600" dirty="0">
              <a:latin typeface="+mj-lt"/>
            </a:endParaRPr>
          </a:p>
        </p:txBody>
      </p:sp>
      <p:cxnSp>
        <p:nvCxnSpPr>
          <p:cNvPr id="5" name="直接连接符 4"/>
          <p:cNvCxnSpPr/>
          <p:nvPr/>
        </p:nvCxnSpPr>
        <p:spPr>
          <a:xfrm>
            <a:off x="2235843" y="4311920"/>
            <a:ext cx="7720314" cy="0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5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138" grpId="0" animBg="1"/>
      <p:bldP spid="1518" grpId="0" animBg="1"/>
      <p:bldP spid="2" grpId="0"/>
      <p:bldP spid="3" grpId="0"/>
      <p:bldP spid="4" grpId="0" animBg="1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矩形 5"/>
          <p:cNvSpPr/>
          <p:nvPr/>
        </p:nvSpPr>
        <p:spPr>
          <a:xfrm>
            <a:off x="1408255" y="817356"/>
            <a:ext cx="5375831" cy="3385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zh-CN" sz="16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Lorem Ipsum is simply dummy text of the printing.</a:t>
            </a:r>
            <a:endParaRPr lang="zh-CN" altLang="en-US" sz="16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cxnSp>
        <p:nvCxnSpPr>
          <p:cNvPr id="3" name="直接连接符 2"/>
          <p:cNvCxnSpPr/>
          <p:nvPr/>
        </p:nvCxnSpPr>
        <p:spPr>
          <a:xfrm>
            <a:off x="1408255" y="790522"/>
            <a:ext cx="10783745" cy="0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矩形 6"/>
          <p:cNvSpPr/>
          <p:nvPr/>
        </p:nvSpPr>
        <p:spPr>
          <a:xfrm>
            <a:off x="1408255" y="363579"/>
            <a:ext cx="2992849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zh-CN" sz="2000" dirty="0">
                <a:solidFill>
                  <a:schemeClr val="accent1"/>
                </a:solidFill>
                <a:latin typeface="+mj-lt"/>
              </a:rPr>
              <a:t>BUSINESS TEMPLATE</a:t>
            </a:r>
            <a:endParaRPr lang="zh-CN" altLang="en-US" sz="2000" dirty="0">
              <a:solidFill>
                <a:schemeClr val="accent1"/>
              </a:solidFill>
              <a:latin typeface="+mj-lt"/>
            </a:endParaRPr>
          </a:p>
        </p:txBody>
      </p:sp>
      <p:grpSp>
        <p:nvGrpSpPr>
          <p:cNvPr id="23" name="组合 22"/>
          <p:cNvGrpSpPr/>
          <p:nvPr/>
        </p:nvGrpSpPr>
        <p:grpSpPr>
          <a:xfrm>
            <a:off x="611297" y="254962"/>
            <a:ext cx="625500" cy="787984"/>
            <a:chOff x="355601" y="252413"/>
            <a:chExt cx="812800" cy="1023938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14" name="Freeform 5"/>
            <p:cNvSpPr/>
            <p:nvPr/>
          </p:nvSpPr>
          <p:spPr bwMode="auto">
            <a:xfrm>
              <a:off x="796926" y="252413"/>
              <a:ext cx="58738" cy="138113"/>
            </a:xfrm>
            <a:custGeom>
              <a:avLst/>
              <a:gdLst>
                <a:gd name="T0" fmla="*/ 13 w 27"/>
                <a:gd name="T1" fmla="*/ 1 h 64"/>
                <a:gd name="T2" fmla="*/ 3 w 27"/>
                <a:gd name="T3" fmla="*/ 61 h 64"/>
                <a:gd name="T4" fmla="*/ 11 w 27"/>
                <a:gd name="T5" fmla="*/ 44 h 64"/>
                <a:gd name="T6" fmla="*/ 16 w 27"/>
                <a:gd name="T7" fmla="*/ 15 h 64"/>
                <a:gd name="T8" fmla="*/ 26 w 27"/>
                <a:gd name="T9" fmla="*/ 1 h 64"/>
                <a:gd name="T10" fmla="*/ 13 w 27"/>
                <a:gd name="T11" fmla="*/ 1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" h="64">
                  <a:moveTo>
                    <a:pt x="13" y="1"/>
                  </a:moveTo>
                  <a:cubicBezTo>
                    <a:pt x="9" y="21"/>
                    <a:pt x="0" y="41"/>
                    <a:pt x="3" y="61"/>
                  </a:cubicBezTo>
                  <a:cubicBezTo>
                    <a:pt x="14" y="64"/>
                    <a:pt x="10" y="51"/>
                    <a:pt x="11" y="44"/>
                  </a:cubicBezTo>
                  <a:cubicBezTo>
                    <a:pt x="12" y="35"/>
                    <a:pt x="16" y="24"/>
                    <a:pt x="16" y="15"/>
                  </a:cubicBezTo>
                  <a:cubicBezTo>
                    <a:pt x="19" y="10"/>
                    <a:pt x="27" y="10"/>
                    <a:pt x="26" y="1"/>
                  </a:cubicBezTo>
                  <a:cubicBezTo>
                    <a:pt x="19" y="0"/>
                    <a:pt x="20" y="0"/>
                    <a:pt x="1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" name="Freeform 6"/>
            <p:cNvSpPr/>
            <p:nvPr/>
          </p:nvSpPr>
          <p:spPr bwMode="auto">
            <a:xfrm>
              <a:off x="584201" y="274638"/>
              <a:ext cx="74613" cy="103188"/>
            </a:xfrm>
            <a:custGeom>
              <a:avLst/>
              <a:gdLst>
                <a:gd name="T0" fmla="*/ 3 w 34"/>
                <a:gd name="T1" fmla="*/ 0 h 48"/>
                <a:gd name="T2" fmla="*/ 16 w 34"/>
                <a:gd name="T3" fmla="*/ 30 h 48"/>
                <a:gd name="T4" fmla="*/ 30 w 34"/>
                <a:gd name="T5" fmla="*/ 48 h 48"/>
                <a:gd name="T6" fmla="*/ 34 w 34"/>
                <a:gd name="T7" fmla="*/ 39 h 48"/>
                <a:gd name="T8" fmla="*/ 9 w 34"/>
                <a:gd name="T9" fmla="*/ 0 h 48"/>
                <a:gd name="T10" fmla="*/ 3 w 34"/>
                <a:gd name="T1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4" h="48">
                  <a:moveTo>
                    <a:pt x="3" y="0"/>
                  </a:moveTo>
                  <a:cubicBezTo>
                    <a:pt x="0" y="12"/>
                    <a:pt x="10" y="19"/>
                    <a:pt x="16" y="30"/>
                  </a:cubicBezTo>
                  <a:cubicBezTo>
                    <a:pt x="20" y="38"/>
                    <a:pt x="22" y="48"/>
                    <a:pt x="30" y="48"/>
                  </a:cubicBezTo>
                  <a:cubicBezTo>
                    <a:pt x="32" y="46"/>
                    <a:pt x="33" y="43"/>
                    <a:pt x="34" y="39"/>
                  </a:cubicBezTo>
                  <a:cubicBezTo>
                    <a:pt x="22" y="30"/>
                    <a:pt x="18" y="9"/>
                    <a:pt x="9" y="0"/>
                  </a:cubicBezTo>
                  <a:cubicBezTo>
                    <a:pt x="7" y="0"/>
                    <a:pt x="5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" name="Freeform 7"/>
            <p:cNvSpPr/>
            <p:nvPr/>
          </p:nvSpPr>
          <p:spPr bwMode="auto">
            <a:xfrm>
              <a:off x="944563" y="347663"/>
              <a:ext cx="100013" cy="98425"/>
            </a:xfrm>
            <a:custGeom>
              <a:avLst/>
              <a:gdLst>
                <a:gd name="T0" fmla="*/ 38 w 46"/>
                <a:gd name="T1" fmla="*/ 0 h 46"/>
                <a:gd name="T2" fmla="*/ 0 w 46"/>
                <a:gd name="T3" fmla="*/ 42 h 46"/>
                <a:gd name="T4" fmla="*/ 2 w 46"/>
                <a:gd name="T5" fmla="*/ 46 h 46"/>
                <a:gd name="T6" fmla="*/ 15 w 46"/>
                <a:gd name="T7" fmla="*/ 34 h 46"/>
                <a:gd name="T8" fmla="*/ 39 w 46"/>
                <a:gd name="T9" fmla="*/ 13 h 46"/>
                <a:gd name="T10" fmla="*/ 45 w 46"/>
                <a:gd name="T11" fmla="*/ 9 h 46"/>
                <a:gd name="T12" fmla="*/ 43 w 46"/>
                <a:gd name="T13" fmla="*/ 0 h 46"/>
                <a:gd name="T14" fmla="*/ 38 w 46"/>
                <a:gd name="T15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6" h="46">
                  <a:moveTo>
                    <a:pt x="38" y="0"/>
                  </a:moveTo>
                  <a:cubicBezTo>
                    <a:pt x="28" y="17"/>
                    <a:pt x="7" y="23"/>
                    <a:pt x="0" y="42"/>
                  </a:cubicBezTo>
                  <a:cubicBezTo>
                    <a:pt x="1" y="43"/>
                    <a:pt x="2" y="44"/>
                    <a:pt x="2" y="46"/>
                  </a:cubicBezTo>
                  <a:cubicBezTo>
                    <a:pt x="11" y="46"/>
                    <a:pt x="14" y="42"/>
                    <a:pt x="15" y="34"/>
                  </a:cubicBezTo>
                  <a:cubicBezTo>
                    <a:pt x="24" y="28"/>
                    <a:pt x="32" y="21"/>
                    <a:pt x="39" y="13"/>
                  </a:cubicBezTo>
                  <a:cubicBezTo>
                    <a:pt x="41" y="12"/>
                    <a:pt x="44" y="11"/>
                    <a:pt x="45" y="9"/>
                  </a:cubicBezTo>
                  <a:cubicBezTo>
                    <a:pt x="46" y="5"/>
                    <a:pt x="44" y="3"/>
                    <a:pt x="43" y="0"/>
                  </a:cubicBezTo>
                  <a:cubicBezTo>
                    <a:pt x="41" y="0"/>
                    <a:pt x="40" y="0"/>
                    <a:pt x="3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" name="Freeform 8"/>
            <p:cNvSpPr/>
            <p:nvPr/>
          </p:nvSpPr>
          <p:spPr bwMode="auto">
            <a:xfrm>
              <a:off x="387351" y="449263"/>
              <a:ext cx="119063" cy="74613"/>
            </a:xfrm>
            <a:custGeom>
              <a:avLst/>
              <a:gdLst>
                <a:gd name="T0" fmla="*/ 8 w 55"/>
                <a:gd name="T1" fmla="*/ 0 h 35"/>
                <a:gd name="T2" fmla="*/ 17 w 55"/>
                <a:gd name="T3" fmla="*/ 14 h 35"/>
                <a:gd name="T4" fmla="*/ 13 w 55"/>
                <a:gd name="T5" fmla="*/ 17 h 35"/>
                <a:gd name="T6" fmla="*/ 19 w 55"/>
                <a:gd name="T7" fmla="*/ 23 h 35"/>
                <a:gd name="T8" fmla="*/ 22 w 55"/>
                <a:gd name="T9" fmla="*/ 17 h 35"/>
                <a:gd name="T10" fmla="*/ 53 w 55"/>
                <a:gd name="T11" fmla="*/ 32 h 35"/>
                <a:gd name="T12" fmla="*/ 53 w 55"/>
                <a:gd name="T13" fmla="*/ 23 h 35"/>
                <a:gd name="T14" fmla="*/ 8 w 55"/>
                <a:gd name="T15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5" h="35">
                  <a:moveTo>
                    <a:pt x="8" y="0"/>
                  </a:moveTo>
                  <a:cubicBezTo>
                    <a:pt x="0" y="5"/>
                    <a:pt x="11" y="16"/>
                    <a:pt x="17" y="14"/>
                  </a:cubicBezTo>
                  <a:cubicBezTo>
                    <a:pt x="14" y="14"/>
                    <a:pt x="13" y="15"/>
                    <a:pt x="13" y="17"/>
                  </a:cubicBezTo>
                  <a:cubicBezTo>
                    <a:pt x="20" y="16"/>
                    <a:pt x="15" y="22"/>
                    <a:pt x="19" y="23"/>
                  </a:cubicBezTo>
                  <a:cubicBezTo>
                    <a:pt x="23" y="21"/>
                    <a:pt x="19" y="19"/>
                    <a:pt x="22" y="17"/>
                  </a:cubicBezTo>
                  <a:cubicBezTo>
                    <a:pt x="35" y="19"/>
                    <a:pt x="39" y="35"/>
                    <a:pt x="53" y="32"/>
                  </a:cubicBezTo>
                  <a:cubicBezTo>
                    <a:pt x="55" y="28"/>
                    <a:pt x="54" y="28"/>
                    <a:pt x="53" y="23"/>
                  </a:cubicBezTo>
                  <a:cubicBezTo>
                    <a:pt x="38" y="16"/>
                    <a:pt x="26" y="5"/>
                    <a:pt x="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" name="Freeform 9"/>
            <p:cNvSpPr/>
            <p:nvPr/>
          </p:nvSpPr>
          <p:spPr bwMode="auto">
            <a:xfrm>
              <a:off x="1038226" y="528638"/>
              <a:ext cx="115888" cy="53975"/>
            </a:xfrm>
            <a:custGeom>
              <a:avLst/>
              <a:gdLst>
                <a:gd name="T0" fmla="*/ 1 w 54"/>
                <a:gd name="T1" fmla="*/ 18 h 25"/>
                <a:gd name="T2" fmla="*/ 2 w 54"/>
                <a:gd name="T3" fmla="*/ 25 h 25"/>
                <a:gd name="T4" fmla="*/ 51 w 54"/>
                <a:gd name="T5" fmla="*/ 15 h 25"/>
                <a:gd name="T6" fmla="*/ 51 w 54"/>
                <a:gd name="T7" fmla="*/ 1 h 25"/>
                <a:gd name="T8" fmla="*/ 1 w 54"/>
                <a:gd name="T9" fmla="*/ 18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" h="25">
                  <a:moveTo>
                    <a:pt x="1" y="18"/>
                  </a:moveTo>
                  <a:cubicBezTo>
                    <a:pt x="4" y="21"/>
                    <a:pt x="0" y="23"/>
                    <a:pt x="2" y="25"/>
                  </a:cubicBezTo>
                  <a:cubicBezTo>
                    <a:pt x="17" y="25"/>
                    <a:pt x="34" y="3"/>
                    <a:pt x="51" y="15"/>
                  </a:cubicBezTo>
                  <a:cubicBezTo>
                    <a:pt x="52" y="9"/>
                    <a:pt x="54" y="7"/>
                    <a:pt x="51" y="1"/>
                  </a:cubicBezTo>
                  <a:cubicBezTo>
                    <a:pt x="32" y="0"/>
                    <a:pt x="14" y="7"/>
                    <a:pt x="1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" name="Freeform 10"/>
            <p:cNvSpPr/>
            <p:nvPr/>
          </p:nvSpPr>
          <p:spPr bwMode="auto">
            <a:xfrm>
              <a:off x="1050926" y="752476"/>
              <a:ext cx="117475" cy="101600"/>
            </a:xfrm>
            <a:custGeom>
              <a:avLst/>
              <a:gdLst>
                <a:gd name="T0" fmla="*/ 0 w 54"/>
                <a:gd name="T1" fmla="*/ 18 h 47"/>
                <a:gd name="T2" fmla="*/ 17 w 54"/>
                <a:gd name="T3" fmla="*/ 26 h 47"/>
                <a:gd name="T4" fmla="*/ 50 w 54"/>
                <a:gd name="T5" fmla="*/ 45 h 47"/>
                <a:gd name="T6" fmla="*/ 43 w 54"/>
                <a:gd name="T7" fmla="*/ 28 h 47"/>
                <a:gd name="T8" fmla="*/ 0 w 54"/>
                <a:gd name="T9" fmla="*/ 18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" h="47">
                  <a:moveTo>
                    <a:pt x="0" y="18"/>
                  </a:moveTo>
                  <a:cubicBezTo>
                    <a:pt x="4" y="22"/>
                    <a:pt x="10" y="25"/>
                    <a:pt x="17" y="26"/>
                  </a:cubicBezTo>
                  <a:cubicBezTo>
                    <a:pt x="28" y="31"/>
                    <a:pt x="36" y="47"/>
                    <a:pt x="50" y="45"/>
                  </a:cubicBezTo>
                  <a:cubicBezTo>
                    <a:pt x="54" y="39"/>
                    <a:pt x="47" y="34"/>
                    <a:pt x="43" y="28"/>
                  </a:cubicBezTo>
                  <a:cubicBezTo>
                    <a:pt x="28" y="28"/>
                    <a:pt x="12" y="0"/>
                    <a:pt x="0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" name="Freeform 11"/>
            <p:cNvSpPr/>
            <p:nvPr/>
          </p:nvSpPr>
          <p:spPr bwMode="auto">
            <a:xfrm>
              <a:off x="457201" y="862013"/>
              <a:ext cx="79375" cy="84138"/>
            </a:xfrm>
            <a:custGeom>
              <a:avLst/>
              <a:gdLst>
                <a:gd name="T0" fmla="*/ 28 w 37"/>
                <a:gd name="T1" fmla="*/ 0 h 39"/>
                <a:gd name="T2" fmla="*/ 6 w 37"/>
                <a:gd name="T3" fmla="*/ 39 h 39"/>
                <a:gd name="T4" fmla="*/ 34 w 37"/>
                <a:gd name="T5" fmla="*/ 14 h 39"/>
                <a:gd name="T6" fmla="*/ 37 w 37"/>
                <a:gd name="T7" fmla="*/ 1 h 39"/>
                <a:gd name="T8" fmla="*/ 28 w 37"/>
                <a:gd name="T9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39">
                  <a:moveTo>
                    <a:pt x="28" y="0"/>
                  </a:moveTo>
                  <a:cubicBezTo>
                    <a:pt x="22" y="13"/>
                    <a:pt x="0" y="23"/>
                    <a:pt x="6" y="39"/>
                  </a:cubicBezTo>
                  <a:cubicBezTo>
                    <a:pt x="18" y="34"/>
                    <a:pt x="18" y="16"/>
                    <a:pt x="34" y="14"/>
                  </a:cubicBezTo>
                  <a:cubicBezTo>
                    <a:pt x="36" y="10"/>
                    <a:pt x="35" y="5"/>
                    <a:pt x="37" y="1"/>
                  </a:cubicBezTo>
                  <a:cubicBezTo>
                    <a:pt x="35" y="0"/>
                    <a:pt x="31" y="0"/>
                    <a:pt x="2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" name="Freeform 12"/>
            <p:cNvSpPr>
              <a:spLocks noEditPoints="1"/>
            </p:cNvSpPr>
            <p:nvPr/>
          </p:nvSpPr>
          <p:spPr bwMode="auto">
            <a:xfrm>
              <a:off x="549276" y="449263"/>
              <a:ext cx="501650" cy="827088"/>
            </a:xfrm>
            <a:custGeom>
              <a:avLst/>
              <a:gdLst>
                <a:gd name="T0" fmla="*/ 118 w 231"/>
                <a:gd name="T1" fmla="*/ 4 h 384"/>
                <a:gd name="T2" fmla="*/ 51 w 231"/>
                <a:gd name="T3" fmla="*/ 26 h 384"/>
                <a:gd name="T4" fmla="*/ 5 w 231"/>
                <a:gd name="T5" fmla="*/ 112 h 384"/>
                <a:gd name="T6" fmla="*/ 50 w 231"/>
                <a:gd name="T7" fmla="*/ 190 h 384"/>
                <a:gd name="T8" fmla="*/ 84 w 231"/>
                <a:gd name="T9" fmla="*/ 282 h 384"/>
                <a:gd name="T10" fmla="*/ 132 w 231"/>
                <a:gd name="T11" fmla="*/ 383 h 384"/>
                <a:gd name="T12" fmla="*/ 193 w 231"/>
                <a:gd name="T13" fmla="*/ 366 h 384"/>
                <a:gd name="T14" fmla="*/ 200 w 231"/>
                <a:gd name="T15" fmla="*/ 357 h 384"/>
                <a:gd name="T16" fmla="*/ 207 w 231"/>
                <a:gd name="T17" fmla="*/ 338 h 384"/>
                <a:gd name="T18" fmla="*/ 197 w 231"/>
                <a:gd name="T19" fmla="*/ 254 h 384"/>
                <a:gd name="T20" fmla="*/ 187 w 231"/>
                <a:gd name="T21" fmla="*/ 181 h 384"/>
                <a:gd name="T22" fmla="*/ 104 w 231"/>
                <a:gd name="T23" fmla="*/ 332 h 384"/>
                <a:gd name="T24" fmla="*/ 104 w 231"/>
                <a:gd name="T25" fmla="*/ 292 h 384"/>
                <a:gd name="T26" fmla="*/ 113 w 231"/>
                <a:gd name="T27" fmla="*/ 280 h 384"/>
                <a:gd name="T28" fmla="*/ 128 w 231"/>
                <a:gd name="T29" fmla="*/ 282 h 384"/>
                <a:gd name="T30" fmla="*/ 116 w 231"/>
                <a:gd name="T31" fmla="*/ 332 h 384"/>
                <a:gd name="T32" fmla="*/ 147 w 231"/>
                <a:gd name="T33" fmla="*/ 282 h 384"/>
                <a:gd name="T34" fmla="*/ 116 w 231"/>
                <a:gd name="T35" fmla="*/ 332 h 384"/>
                <a:gd name="T36" fmla="*/ 142 w 231"/>
                <a:gd name="T37" fmla="*/ 235 h 384"/>
                <a:gd name="T38" fmla="*/ 132 w 231"/>
                <a:gd name="T39" fmla="*/ 249 h 384"/>
                <a:gd name="T40" fmla="*/ 105 w 231"/>
                <a:gd name="T41" fmla="*/ 176 h 384"/>
                <a:gd name="T42" fmla="*/ 125 w 231"/>
                <a:gd name="T43" fmla="*/ 131 h 384"/>
                <a:gd name="T44" fmla="*/ 138 w 231"/>
                <a:gd name="T45" fmla="*/ 229 h 384"/>
                <a:gd name="T46" fmla="*/ 159 w 231"/>
                <a:gd name="T47" fmla="*/ 285 h 384"/>
                <a:gd name="T48" fmla="*/ 178 w 231"/>
                <a:gd name="T49" fmla="*/ 365 h 384"/>
                <a:gd name="T50" fmla="*/ 186 w 231"/>
                <a:gd name="T51" fmla="*/ 327 h 384"/>
                <a:gd name="T52" fmla="*/ 167 w 231"/>
                <a:gd name="T53" fmla="*/ 352 h 384"/>
                <a:gd name="T54" fmla="*/ 158 w 231"/>
                <a:gd name="T55" fmla="*/ 356 h 384"/>
                <a:gd name="T56" fmla="*/ 167 w 231"/>
                <a:gd name="T57" fmla="*/ 352 h 384"/>
                <a:gd name="T58" fmla="*/ 177 w 231"/>
                <a:gd name="T59" fmla="*/ 281 h 384"/>
                <a:gd name="T60" fmla="*/ 153 w 231"/>
                <a:gd name="T61" fmla="*/ 353 h 384"/>
                <a:gd name="T62" fmla="*/ 146 w 231"/>
                <a:gd name="T63" fmla="*/ 336 h 384"/>
                <a:gd name="T64" fmla="*/ 172 w 231"/>
                <a:gd name="T65" fmla="*/ 280 h 384"/>
                <a:gd name="T66" fmla="*/ 183 w 231"/>
                <a:gd name="T67" fmla="*/ 271 h 384"/>
                <a:gd name="T68" fmla="*/ 155 w 231"/>
                <a:gd name="T69" fmla="*/ 262 h 384"/>
                <a:gd name="T70" fmla="*/ 123 w 231"/>
                <a:gd name="T71" fmla="*/ 118 h 384"/>
                <a:gd name="T72" fmla="*/ 94 w 231"/>
                <a:gd name="T73" fmla="*/ 123 h 384"/>
                <a:gd name="T74" fmla="*/ 66 w 231"/>
                <a:gd name="T75" fmla="*/ 125 h 384"/>
                <a:gd name="T76" fmla="*/ 128 w 231"/>
                <a:gd name="T77" fmla="*/ 266 h 384"/>
                <a:gd name="T78" fmla="*/ 95 w 231"/>
                <a:gd name="T79" fmla="*/ 240 h 384"/>
                <a:gd name="T80" fmla="*/ 47 w 231"/>
                <a:gd name="T81" fmla="*/ 170 h 384"/>
                <a:gd name="T82" fmla="*/ 18 w 231"/>
                <a:gd name="T83" fmla="*/ 129 h 384"/>
                <a:gd name="T84" fmla="*/ 15 w 231"/>
                <a:gd name="T85" fmla="*/ 92 h 384"/>
                <a:gd name="T86" fmla="*/ 64 w 231"/>
                <a:gd name="T87" fmla="*/ 26 h 384"/>
                <a:gd name="T88" fmla="*/ 75 w 231"/>
                <a:gd name="T89" fmla="*/ 22 h 384"/>
                <a:gd name="T90" fmla="*/ 175 w 231"/>
                <a:gd name="T91" fmla="*/ 32 h 384"/>
                <a:gd name="T92" fmla="*/ 184 w 231"/>
                <a:gd name="T93" fmla="*/ 41 h 384"/>
                <a:gd name="T94" fmla="*/ 196 w 231"/>
                <a:gd name="T95" fmla="*/ 66 h 384"/>
                <a:gd name="T96" fmla="*/ 173 w 231"/>
                <a:gd name="T97" fmla="*/ 191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31" h="384">
                  <a:moveTo>
                    <a:pt x="203" y="59"/>
                  </a:moveTo>
                  <a:cubicBezTo>
                    <a:pt x="188" y="28"/>
                    <a:pt x="155" y="9"/>
                    <a:pt x="118" y="4"/>
                  </a:cubicBezTo>
                  <a:cubicBezTo>
                    <a:pt x="94" y="0"/>
                    <a:pt x="68" y="12"/>
                    <a:pt x="57" y="23"/>
                  </a:cubicBezTo>
                  <a:cubicBezTo>
                    <a:pt x="53" y="27"/>
                    <a:pt x="55" y="24"/>
                    <a:pt x="51" y="26"/>
                  </a:cubicBezTo>
                  <a:cubicBezTo>
                    <a:pt x="40" y="29"/>
                    <a:pt x="35" y="44"/>
                    <a:pt x="25" y="47"/>
                  </a:cubicBezTo>
                  <a:cubicBezTo>
                    <a:pt x="16" y="68"/>
                    <a:pt x="0" y="86"/>
                    <a:pt x="5" y="112"/>
                  </a:cubicBezTo>
                  <a:cubicBezTo>
                    <a:pt x="9" y="130"/>
                    <a:pt x="9" y="141"/>
                    <a:pt x="18" y="155"/>
                  </a:cubicBezTo>
                  <a:cubicBezTo>
                    <a:pt x="28" y="172"/>
                    <a:pt x="38" y="177"/>
                    <a:pt x="50" y="190"/>
                  </a:cubicBezTo>
                  <a:cubicBezTo>
                    <a:pt x="70" y="211"/>
                    <a:pt x="82" y="236"/>
                    <a:pt x="90" y="268"/>
                  </a:cubicBezTo>
                  <a:cubicBezTo>
                    <a:pt x="88" y="273"/>
                    <a:pt x="88" y="280"/>
                    <a:pt x="84" y="282"/>
                  </a:cubicBezTo>
                  <a:cubicBezTo>
                    <a:pt x="93" y="299"/>
                    <a:pt x="90" y="330"/>
                    <a:pt x="98" y="352"/>
                  </a:cubicBezTo>
                  <a:cubicBezTo>
                    <a:pt x="109" y="365"/>
                    <a:pt x="118" y="373"/>
                    <a:pt x="132" y="383"/>
                  </a:cubicBezTo>
                  <a:cubicBezTo>
                    <a:pt x="138" y="380"/>
                    <a:pt x="144" y="384"/>
                    <a:pt x="150" y="384"/>
                  </a:cubicBezTo>
                  <a:cubicBezTo>
                    <a:pt x="167" y="377"/>
                    <a:pt x="182" y="380"/>
                    <a:pt x="193" y="366"/>
                  </a:cubicBezTo>
                  <a:cubicBezTo>
                    <a:pt x="194" y="365"/>
                    <a:pt x="193" y="363"/>
                    <a:pt x="194" y="360"/>
                  </a:cubicBezTo>
                  <a:cubicBezTo>
                    <a:pt x="195" y="358"/>
                    <a:pt x="199" y="359"/>
                    <a:pt x="200" y="357"/>
                  </a:cubicBezTo>
                  <a:cubicBezTo>
                    <a:pt x="200" y="356"/>
                    <a:pt x="200" y="352"/>
                    <a:pt x="201" y="350"/>
                  </a:cubicBezTo>
                  <a:cubicBezTo>
                    <a:pt x="203" y="344"/>
                    <a:pt x="207" y="341"/>
                    <a:pt x="207" y="338"/>
                  </a:cubicBezTo>
                  <a:cubicBezTo>
                    <a:pt x="208" y="331"/>
                    <a:pt x="204" y="320"/>
                    <a:pt x="203" y="310"/>
                  </a:cubicBezTo>
                  <a:cubicBezTo>
                    <a:pt x="203" y="290"/>
                    <a:pt x="198" y="272"/>
                    <a:pt x="197" y="254"/>
                  </a:cubicBezTo>
                  <a:cubicBezTo>
                    <a:pt x="189" y="253"/>
                    <a:pt x="186" y="250"/>
                    <a:pt x="180" y="244"/>
                  </a:cubicBezTo>
                  <a:cubicBezTo>
                    <a:pt x="182" y="224"/>
                    <a:pt x="182" y="201"/>
                    <a:pt x="187" y="181"/>
                  </a:cubicBezTo>
                  <a:cubicBezTo>
                    <a:pt x="213" y="156"/>
                    <a:pt x="231" y="90"/>
                    <a:pt x="203" y="59"/>
                  </a:cubicBezTo>
                  <a:close/>
                  <a:moveTo>
                    <a:pt x="104" y="332"/>
                  </a:moveTo>
                  <a:cubicBezTo>
                    <a:pt x="101" y="316"/>
                    <a:pt x="104" y="304"/>
                    <a:pt x="113" y="294"/>
                  </a:cubicBezTo>
                  <a:cubicBezTo>
                    <a:pt x="111" y="288"/>
                    <a:pt x="110" y="292"/>
                    <a:pt x="104" y="292"/>
                  </a:cubicBezTo>
                  <a:cubicBezTo>
                    <a:pt x="105" y="287"/>
                    <a:pt x="102" y="286"/>
                    <a:pt x="103" y="281"/>
                  </a:cubicBezTo>
                  <a:cubicBezTo>
                    <a:pt x="106" y="280"/>
                    <a:pt x="109" y="279"/>
                    <a:pt x="113" y="280"/>
                  </a:cubicBezTo>
                  <a:cubicBezTo>
                    <a:pt x="113" y="283"/>
                    <a:pt x="113" y="285"/>
                    <a:pt x="114" y="286"/>
                  </a:cubicBezTo>
                  <a:cubicBezTo>
                    <a:pt x="117" y="283"/>
                    <a:pt x="123" y="278"/>
                    <a:pt x="128" y="282"/>
                  </a:cubicBezTo>
                  <a:cubicBezTo>
                    <a:pt x="121" y="302"/>
                    <a:pt x="118" y="319"/>
                    <a:pt x="104" y="332"/>
                  </a:cubicBezTo>
                  <a:close/>
                  <a:moveTo>
                    <a:pt x="116" y="332"/>
                  </a:moveTo>
                  <a:cubicBezTo>
                    <a:pt x="124" y="315"/>
                    <a:pt x="134" y="301"/>
                    <a:pt x="141" y="282"/>
                  </a:cubicBezTo>
                  <a:cubicBezTo>
                    <a:pt x="143" y="282"/>
                    <a:pt x="145" y="282"/>
                    <a:pt x="147" y="282"/>
                  </a:cubicBezTo>
                  <a:cubicBezTo>
                    <a:pt x="143" y="307"/>
                    <a:pt x="126" y="331"/>
                    <a:pt x="118" y="356"/>
                  </a:cubicBezTo>
                  <a:cubicBezTo>
                    <a:pt x="106" y="354"/>
                    <a:pt x="118" y="342"/>
                    <a:pt x="116" y="332"/>
                  </a:cubicBezTo>
                  <a:close/>
                  <a:moveTo>
                    <a:pt x="138" y="229"/>
                  </a:moveTo>
                  <a:cubicBezTo>
                    <a:pt x="140" y="231"/>
                    <a:pt x="142" y="233"/>
                    <a:pt x="142" y="235"/>
                  </a:cubicBezTo>
                  <a:cubicBezTo>
                    <a:pt x="143" y="250"/>
                    <a:pt x="141" y="258"/>
                    <a:pt x="146" y="267"/>
                  </a:cubicBezTo>
                  <a:cubicBezTo>
                    <a:pt x="134" y="271"/>
                    <a:pt x="134" y="256"/>
                    <a:pt x="132" y="249"/>
                  </a:cubicBezTo>
                  <a:cubicBezTo>
                    <a:pt x="127" y="231"/>
                    <a:pt x="121" y="213"/>
                    <a:pt x="116" y="196"/>
                  </a:cubicBezTo>
                  <a:cubicBezTo>
                    <a:pt x="114" y="189"/>
                    <a:pt x="108" y="183"/>
                    <a:pt x="105" y="176"/>
                  </a:cubicBezTo>
                  <a:cubicBezTo>
                    <a:pt x="101" y="162"/>
                    <a:pt x="101" y="148"/>
                    <a:pt x="93" y="137"/>
                  </a:cubicBezTo>
                  <a:cubicBezTo>
                    <a:pt x="103" y="132"/>
                    <a:pt x="112" y="121"/>
                    <a:pt x="125" y="131"/>
                  </a:cubicBezTo>
                  <a:cubicBezTo>
                    <a:pt x="127" y="130"/>
                    <a:pt x="130" y="125"/>
                    <a:pt x="133" y="129"/>
                  </a:cubicBezTo>
                  <a:cubicBezTo>
                    <a:pt x="131" y="158"/>
                    <a:pt x="140" y="199"/>
                    <a:pt x="138" y="229"/>
                  </a:cubicBezTo>
                  <a:close/>
                  <a:moveTo>
                    <a:pt x="127" y="364"/>
                  </a:moveTo>
                  <a:cubicBezTo>
                    <a:pt x="134" y="334"/>
                    <a:pt x="148" y="311"/>
                    <a:pt x="159" y="285"/>
                  </a:cubicBezTo>
                  <a:cubicBezTo>
                    <a:pt x="152" y="310"/>
                    <a:pt x="140" y="341"/>
                    <a:pt x="127" y="364"/>
                  </a:cubicBezTo>
                  <a:close/>
                  <a:moveTo>
                    <a:pt x="178" y="365"/>
                  </a:moveTo>
                  <a:cubicBezTo>
                    <a:pt x="168" y="356"/>
                    <a:pt x="184" y="338"/>
                    <a:pt x="183" y="327"/>
                  </a:cubicBezTo>
                  <a:cubicBezTo>
                    <a:pt x="184" y="327"/>
                    <a:pt x="185" y="327"/>
                    <a:pt x="186" y="327"/>
                  </a:cubicBezTo>
                  <a:cubicBezTo>
                    <a:pt x="195" y="334"/>
                    <a:pt x="181" y="354"/>
                    <a:pt x="178" y="365"/>
                  </a:cubicBezTo>
                  <a:close/>
                  <a:moveTo>
                    <a:pt x="167" y="352"/>
                  </a:moveTo>
                  <a:cubicBezTo>
                    <a:pt x="165" y="359"/>
                    <a:pt x="169" y="369"/>
                    <a:pt x="158" y="367"/>
                  </a:cubicBezTo>
                  <a:cubicBezTo>
                    <a:pt x="156" y="362"/>
                    <a:pt x="163" y="358"/>
                    <a:pt x="158" y="356"/>
                  </a:cubicBezTo>
                  <a:cubicBezTo>
                    <a:pt x="169" y="337"/>
                    <a:pt x="170" y="308"/>
                    <a:pt x="182" y="290"/>
                  </a:cubicBezTo>
                  <a:cubicBezTo>
                    <a:pt x="192" y="308"/>
                    <a:pt x="173" y="331"/>
                    <a:pt x="167" y="352"/>
                  </a:cubicBezTo>
                  <a:close/>
                  <a:moveTo>
                    <a:pt x="183" y="271"/>
                  </a:moveTo>
                  <a:cubicBezTo>
                    <a:pt x="184" y="277"/>
                    <a:pt x="179" y="277"/>
                    <a:pt x="177" y="281"/>
                  </a:cubicBezTo>
                  <a:cubicBezTo>
                    <a:pt x="172" y="292"/>
                    <a:pt x="169" y="304"/>
                    <a:pt x="163" y="313"/>
                  </a:cubicBezTo>
                  <a:cubicBezTo>
                    <a:pt x="160" y="325"/>
                    <a:pt x="157" y="340"/>
                    <a:pt x="153" y="353"/>
                  </a:cubicBezTo>
                  <a:cubicBezTo>
                    <a:pt x="150" y="360"/>
                    <a:pt x="149" y="373"/>
                    <a:pt x="138" y="371"/>
                  </a:cubicBezTo>
                  <a:cubicBezTo>
                    <a:pt x="137" y="356"/>
                    <a:pt x="150" y="349"/>
                    <a:pt x="146" y="336"/>
                  </a:cubicBezTo>
                  <a:cubicBezTo>
                    <a:pt x="149" y="339"/>
                    <a:pt x="148" y="333"/>
                    <a:pt x="151" y="333"/>
                  </a:cubicBezTo>
                  <a:cubicBezTo>
                    <a:pt x="156" y="314"/>
                    <a:pt x="166" y="299"/>
                    <a:pt x="172" y="280"/>
                  </a:cubicBezTo>
                  <a:cubicBezTo>
                    <a:pt x="177" y="279"/>
                    <a:pt x="178" y="273"/>
                    <a:pt x="180" y="270"/>
                  </a:cubicBezTo>
                  <a:cubicBezTo>
                    <a:pt x="182" y="269"/>
                    <a:pt x="183" y="270"/>
                    <a:pt x="183" y="271"/>
                  </a:cubicBezTo>
                  <a:close/>
                  <a:moveTo>
                    <a:pt x="173" y="191"/>
                  </a:moveTo>
                  <a:cubicBezTo>
                    <a:pt x="165" y="215"/>
                    <a:pt x="181" y="249"/>
                    <a:pt x="155" y="262"/>
                  </a:cubicBezTo>
                  <a:cubicBezTo>
                    <a:pt x="133" y="211"/>
                    <a:pt x="147" y="158"/>
                    <a:pt x="154" y="104"/>
                  </a:cubicBezTo>
                  <a:cubicBezTo>
                    <a:pt x="140" y="94"/>
                    <a:pt x="131" y="111"/>
                    <a:pt x="123" y="118"/>
                  </a:cubicBezTo>
                  <a:cubicBezTo>
                    <a:pt x="118" y="118"/>
                    <a:pt x="118" y="112"/>
                    <a:pt x="113" y="111"/>
                  </a:cubicBezTo>
                  <a:cubicBezTo>
                    <a:pt x="102" y="110"/>
                    <a:pt x="102" y="121"/>
                    <a:pt x="94" y="123"/>
                  </a:cubicBezTo>
                  <a:cubicBezTo>
                    <a:pt x="87" y="119"/>
                    <a:pt x="88" y="105"/>
                    <a:pt x="74" y="111"/>
                  </a:cubicBezTo>
                  <a:cubicBezTo>
                    <a:pt x="70" y="117"/>
                    <a:pt x="69" y="119"/>
                    <a:pt x="66" y="125"/>
                  </a:cubicBezTo>
                  <a:cubicBezTo>
                    <a:pt x="77" y="138"/>
                    <a:pt x="89" y="150"/>
                    <a:pt x="95" y="168"/>
                  </a:cubicBezTo>
                  <a:cubicBezTo>
                    <a:pt x="105" y="202"/>
                    <a:pt x="121" y="230"/>
                    <a:pt x="128" y="266"/>
                  </a:cubicBezTo>
                  <a:cubicBezTo>
                    <a:pt x="115" y="268"/>
                    <a:pt x="110" y="264"/>
                    <a:pt x="99" y="262"/>
                  </a:cubicBezTo>
                  <a:cubicBezTo>
                    <a:pt x="100" y="257"/>
                    <a:pt x="92" y="247"/>
                    <a:pt x="95" y="240"/>
                  </a:cubicBezTo>
                  <a:cubicBezTo>
                    <a:pt x="86" y="230"/>
                    <a:pt x="85" y="216"/>
                    <a:pt x="78" y="205"/>
                  </a:cubicBezTo>
                  <a:cubicBezTo>
                    <a:pt x="70" y="194"/>
                    <a:pt x="57" y="181"/>
                    <a:pt x="47" y="170"/>
                  </a:cubicBezTo>
                  <a:cubicBezTo>
                    <a:pt x="43" y="166"/>
                    <a:pt x="37" y="164"/>
                    <a:pt x="34" y="160"/>
                  </a:cubicBezTo>
                  <a:cubicBezTo>
                    <a:pt x="31" y="156"/>
                    <a:pt x="19" y="137"/>
                    <a:pt x="18" y="129"/>
                  </a:cubicBezTo>
                  <a:cubicBezTo>
                    <a:pt x="17" y="124"/>
                    <a:pt x="20" y="119"/>
                    <a:pt x="19" y="115"/>
                  </a:cubicBezTo>
                  <a:cubicBezTo>
                    <a:pt x="18" y="107"/>
                    <a:pt x="13" y="99"/>
                    <a:pt x="15" y="92"/>
                  </a:cubicBezTo>
                  <a:cubicBezTo>
                    <a:pt x="16" y="88"/>
                    <a:pt x="22" y="72"/>
                    <a:pt x="25" y="65"/>
                  </a:cubicBezTo>
                  <a:cubicBezTo>
                    <a:pt x="34" y="48"/>
                    <a:pt x="49" y="36"/>
                    <a:pt x="64" y="26"/>
                  </a:cubicBezTo>
                  <a:cubicBezTo>
                    <a:pt x="66" y="23"/>
                    <a:pt x="64" y="22"/>
                    <a:pt x="64" y="19"/>
                  </a:cubicBezTo>
                  <a:cubicBezTo>
                    <a:pt x="68" y="25"/>
                    <a:pt x="70" y="20"/>
                    <a:pt x="75" y="22"/>
                  </a:cubicBezTo>
                  <a:cubicBezTo>
                    <a:pt x="82" y="17"/>
                    <a:pt x="90" y="12"/>
                    <a:pt x="98" y="10"/>
                  </a:cubicBezTo>
                  <a:cubicBezTo>
                    <a:pt x="120" y="7"/>
                    <a:pt x="165" y="18"/>
                    <a:pt x="175" y="32"/>
                  </a:cubicBezTo>
                  <a:cubicBezTo>
                    <a:pt x="176" y="33"/>
                    <a:pt x="175" y="35"/>
                    <a:pt x="174" y="34"/>
                  </a:cubicBezTo>
                  <a:cubicBezTo>
                    <a:pt x="176" y="36"/>
                    <a:pt x="182" y="38"/>
                    <a:pt x="184" y="41"/>
                  </a:cubicBezTo>
                  <a:cubicBezTo>
                    <a:pt x="186" y="44"/>
                    <a:pt x="185" y="47"/>
                    <a:pt x="189" y="46"/>
                  </a:cubicBezTo>
                  <a:cubicBezTo>
                    <a:pt x="190" y="55"/>
                    <a:pt x="196" y="57"/>
                    <a:pt x="196" y="66"/>
                  </a:cubicBezTo>
                  <a:cubicBezTo>
                    <a:pt x="201" y="70"/>
                    <a:pt x="199" y="72"/>
                    <a:pt x="205" y="75"/>
                  </a:cubicBezTo>
                  <a:cubicBezTo>
                    <a:pt x="219" y="127"/>
                    <a:pt x="187" y="156"/>
                    <a:pt x="173" y="19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" name="Freeform 13"/>
            <p:cNvSpPr/>
            <p:nvPr/>
          </p:nvSpPr>
          <p:spPr bwMode="auto">
            <a:xfrm>
              <a:off x="355601" y="698501"/>
              <a:ext cx="109538" cy="46038"/>
            </a:xfrm>
            <a:custGeom>
              <a:avLst/>
              <a:gdLst>
                <a:gd name="T0" fmla="*/ 0 w 51"/>
                <a:gd name="T1" fmla="*/ 20 h 21"/>
                <a:gd name="T2" fmla="*/ 5 w 51"/>
                <a:gd name="T3" fmla="*/ 21 h 21"/>
                <a:gd name="T4" fmla="*/ 48 w 51"/>
                <a:gd name="T5" fmla="*/ 0 h 21"/>
                <a:gd name="T6" fmla="*/ 0 w 51"/>
                <a:gd name="T7" fmla="*/ 2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1" h="21">
                  <a:moveTo>
                    <a:pt x="0" y="20"/>
                  </a:moveTo>
                  <a:cubicBezTo>
                    <a:pt x="2" y="21"/>
                    <a:pt x="5" y="16"/>
                    <a:pt x="5" y="21"/>
                  </a:cubicBezTo>
                  <a:cubicBezTo>
                    <a:pt x="17" y="11"/>
                    <a:pt x="51" y="18"/>
                    <a:pt x="48" y="0"/>
                  </a:cubicBezTo>
                  <a:cubicBezTo>
                    <a:pt x="27" y="1"/>
                    <a:pt x="0" y="2"/>
                    <a:pt x="0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24" name="组合 23"/>
          <p:cNvGrpSpPr/>
          <p:nvPr/>
        </p:nvGrpSpPr>
        <p:grpSpPr>
          <a:xfrm>
            <a:off x="1491942" y="2221840"/>
            <a:ext cx="1925514" cy="3228314"/>
            <a:chOff x="3159126" y="2176463"/>
            <a:chExt cx="1438275" cy="2411413"/>
          </a:xfrm>
          <a:solidFill>
            <a:schemeClr val="accent1"/>
          </a:solidFill>
        </p:grpSpPr>
        <p:sp>
          <p:nvSpPr>
            <p:cNvPr id="9" name="Freeform 6"/>
            <p:cNvSpPr>
              <a:spLocks noEditPoints="1"/>
            </p:cNvSpPr>
            <p:nvPr/>
          </p:nvSpPr>
          <p:spPr bwMode="auto">
            <a:xfrm>
              <a:off x="3502026" y="2176463"/>
              <a:ext cx="366713" cy="525463"/>
            </a:xfrm>
            <a:custGeom>
              <a:avLst/>
              <a:gdLst>
                <a:gd name="T0" fmla="*/ 26 w 170"/>
                <a:gd name="T1" fmla="*/ 193 h 244"/>
                <a:gd name="T2" fmla="*/ 143 w 170"/>
                <a:gd name="T3" fmla="*/ 117 h 244"/>
                <a:gd name="T4" fmla="*/ 56 w 170"/>
                <a:gd name="T5" fmla="*/ 45 h 244"/>
                <a:gd name="T6" fmla="*/ 119 w 170"/>
                <a:gd name="T7" fmla="*/ 164 h 244"/>
                <a:gd name="T8" fmla="*/ 37 w 170"/>
                <a:gd name="T9" fmla="*/ 123 h 244"/>
                <a:gd name="T10" fmla="*/ 54 w 170"/>
                <a:gd name="T11" fmla="*/ 120 h 244"/>
                <a:gd name="T12" fmla="*/ 54 w 170"/>
                <a:gd name="T13" fmla="*/ 90 h 244"/>
                <a:gd name="T14" fmla="*/ 68 w 170"/>
                <a:gd name="T15" fmla="*/ 63 h 244"/>
                <a:gd name="T16" fmla="*/ 92 w 170"/>
                <a:gd name="T17" fmla="*/ 89 h 244"/>
                <a:gd name="T18" fmla="*/ 89 w 170"/>
                <a:gd name="T19" fmla="*/ 113 h 244"/>
                <a:gd name="T20" fmla="*/ 98 w 170"/>
                <a:gd name="T21" fmla="*/ 142 h 244"/>
                <a:gd name="T22" fmla="*/ 102 w 170"/>
                <a:gd name="T23" fmla="*/ 153 h 244"/>
                <a:gd name="T24" fmla="*/ 94 w 170"/>
                <a:gd name="T25" fmla="*/ 102 h 244"/>
                <a:gd name="T26" fmla="*/ 94 w 170"/>
                <a:gd name="T27" fmla="*/ 78 h 244"/>
                <a:gd name="T28" fmla="*/ 76 w 170"/>
                <a:gd name="T29" fmla="*/ 121 h 244"/>
                <a:gd name="T30" fmla="*/ 71 w 170"/>
                <a:gd name="T31" fmla="*/ 102 h 244"/>
                <a:gd name="T32" fmla="*/ 70 w 170"/>
                <a:gd name="T33" fmla="*/ 145 h 244"/>
                <a:gd name="T34" fmla="*/ 82 w 170"/>
                <a:gd name="T35" fmla="*/ 148 h 244"/>
                <a:gd name="T36" fmla="*/ 89 w 170"/>
                <a:gd name="T37" fmla="*/ 148 h 244"/>
                <a:gd name="T38" fmla="*/ 111 w 170"/>
                <a:gd name="T39" fmla="*/ 151 h 244"/>
                <a:gd name="T40" fmla="*/ 117 w 170"/>
                <a:gd name="T41" fmla="*/ 103 h 244"/>
                <a:gd name="T42" fmla="*/ 111 w 170"/>
                <a:gd name="T43" fmla="*/ 85 h 244"/>
                <a:gd name="T44" fmla="*/ 115 w 170"/>
                <a:gd name="T45" fmla="*/ 136 h 244"/>
                <a:gd name="T46" fmla="*/ 126 w 170"/>
                <a:gd name="T47" fmla="*/ 123 h 244"/>
                <a:gd name="T48" fmla="*/ 140 w 170"/>
                <a:gd name="T49" fmla="*/ 100 h 244"/>
                <a:gd name="T50" fmla="*/ 124 w 170"/>
                <a:gd name="T51" fmla="*/ 72 h 244"/>
                <a:gd name="T52" fmla="*/ 114 w 170"/>
                <a:gd name="T53" fmla="*/ 38 h 244"/>
                <a:gd name="T54" fmla="*/ 102 w 170"/>
                <a:gd name="T55" fmla="*/ 49 h 244"/>
                <a:gd name="T56" fmla="*/ 89 w 170"/>
                <a:gd name="T57" fmla="*/ 44 h 244"/>
                <a:gd name="T58" fmla="*/ 75 w 170"/>
                <a:gd name="T59" fmla="*/ 64 h 244"/>
                <a:gd name="T60" fmla="*/ 63 w 170"/>
                <a:gd name="T61" fmla="*/ 75 h 244"/>
                <a:gd name="T62" fmla="*/ 44 w 170"/>
                <a:gd name="T63" fmla="*/ 66 h 244"/>
                <a:gd name="T64" fmla="*/ 39 w 170"/>
                <a:gd name="T65" fmla="*/ 76 h 244"/>
                <a:gd name="T66" fmla="*/ 28 w 170"/>
                <a:gd name="T67" fmla="*/ 106 h 244"/>
                <a:gd name="T68" fmla="*/ 20 w 170"/>
                <a:gd name="T69" fmla="*/ 102 h 244"/>
                <a:gd name="T70" fmla="*/ 32 w 170"/>
                <a:gd name="T71" fmla="*/ 127 h 244"/>
                <a:gd name="T72" fmla="*/ 39 w 170"/>
                <a:gd name="T73" fmla="*/ 146 h 244"/>
                <a:gd name="T74" fmla="*/ 45 w 170"/>
                <a:gd name="T75" fmla="*/ 148 h 244"/>
                <a:gd name="T76" fmla="*/ 57 w 170"/>
                <a:gd name="T77" fmla="*/ 126 h 244"/>
                <a:gd name="T78" fmla="*/ 66 w 170"/>
                <a:gd name="T79" fmla="*/ 153 h 244"/>
                <a:gd name="T80" fmla="*/ 77 w 170"/>
                <a:gd name="T81" fmla="*/ 185 h 244"/>
                <a:gd name="T82" fmla="*/ 98 w 170"/>
                <a:gd name="T83" fmla="*/ 197 h 244"/>
                <a:gd name="T84" fmla="*/ 113 w 170"/>
                <a:gd name="T85" fmla="*/ 147 h 244"/>
                <a:gd name="T86" fmla="*/ 119 w 170"/>
                <a:gd name="T87" fmla="*/ 193 h 244"/>
                <a:gd name="T88" fmla="*/ 130 w 170"/>
                <a:gd name="T89" fmla="*/ 153 h 244"/>
                <a:gd name="T90" fmla="*/ 134 w 170"/>
                <a:gd name="T91" fmla="*/ 119 h 244"/>
                <a:gd name="T92" fmla="*/ 140 w 170"/>
                <a:gd name="T93" fmla="*/ 151 h 244"/>
                <a:gd name="T94" fmla="*/ 129 w 170"/>
                <a:gd name="T95" fmla="*/ 49 h 244"/>
                <a:gd name="T96" fmla="*/ 109 w 170"/>
                <a:gd name="T97" fmla="*/ 21 h 244"/>
                <a:gd name="T98" fmla="*/ 90 w 170"/>
                <a:gd name="T99" fmla="*/ 28 h 244"/>
                <a:gd name="T100" fmla="*/ 76 w 170"/>
                <a:gd name="T101" fmla="*/ 28 h 244"/>
                <a:gd name="T102" fmla="*/ 51 w 170"/>
                <a:gd name="T103" fmla="*/ 37 h 244"/>
                <a:gd name="T104" fmla="*/ 39 w 170"/>
                <a:gd name="T105" fmla="*/ 47 h 244"/>
                <a:gd name="T106" fmla="*/ 27 w 170"/>
                <a:gd name="T107" fmla="*/ 57 h 244"/>
                <a:gd name="T108" fmla="*/ 19 w 170"/>
                <a:gd name="T109" fmla="*/ 131 h 244"/>
                <a:gd name="T110" fmla="*/ 43 w 170"/>
                <a:gd name="T111" fmla="*/ 193 h 244"/>
                <a:gd name="T112" fmla="*/ 67 w 170"/>
                <a:gd name="T113" fmla="*/ 211 h 244"/>
                <a:gd name="T114" fmla="*/ 93 w 170"/>
                <a:gd name="T115" fmla="*/ 227 h 244"/>
                <a:gd name="T116" fmla="*/ 149 w 170"/>
                <a:gd name="T117" fmla="*/ 150 h 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70" h="244">
                  <a:moveTo>
                    <a:pt x="149" y="59"/>
                  </a:moveTo>
                  <a:cubicBezTo>
                    <a:pt x="147" y="56"/>
                    <a:pt x="143" y="50"/>
                    <a:pt x="141" y="45"/>
                  </a:cubicBezTo>
                  <a:cubicBezTo>
                    <a:pt x="139" y="39"/>
                    <a:pt x="136" y="35"/>
                    <a:pt x="134" y="30"/>
                  </a:cubicBezTo>
                  <a:cubicBezTo>
                    <a:pt x="131" y="25"/>
                    <a:pt x="128" y="19"/>
                    <a:pt x="123" y="15"/>
                  </a:cubicBezTo>
                  <a:cubicBezTo>
                    <a:pt x="118" y="10"/>
                    <a:pt x="112" y="9"/>
                    <a:pt x="106" y="4"/>
                  </a:cubicBezTo>
                  <a:cubicBezTo>
                    <a:pt x="82" y="0"/>
                    <a:pt x="62" y="1"/>
                    <a:pt x="42" y="13"/>
                  </a:cubicBezTo>
                  <a:cubicBezTo>
                    <a:pt x="40" y="13"/>
                    <a:pt x="39" y="13"/>
                    <a:pt x="37" y="13"/>
                  </a:cubicBezTo>
                  <a:cubicBezTo>
                    <a:pt x="37" y="15"/>
                    <a:pt x="37" y="16"/>
                    <a:pt x="36" y="17"/>
                  </a:cubicBezTo>
                  <a:cubicBezTo>
                    <a:pt x="26" y="23"/>
                    <a:pt x="18" y="31"/>
                    <a:pt x="14" y="42"/>
                  </a:cubicBezTo>
                  <a:cubicBezTo>
                    <a:pt x="13" y="44"/>
                    <a:pt x="15" y="44"/>
                    <a:pt x="15" y="45"/>
                  </a:cubicBezTo>
                  <a:cubicBezTo>
                    <a:pt x="0" y="65"/>
                    <a:pt x="0" y="95"/>
                    <a:pt x="0" y="117"/>
                  </a:cubicBezTo>
                  <a:cubicBezTo>
                    <a:pt x="0" y="125"/>
                    <a:pt x="2" y="131"/>
                    <a:pt x="4" y="138"/>
                  </a:cubicBezTo>
                  <a:cubicBezTo>
                    <a:pt x="9" y="156"/>
                    <a:pt x="16" y="180"/>
                    <a:pt x="26" y="193"/>
                  </a:cubicBezTo>
                  <a:cubicBezTo>
                    <a:pt x="33" y="203"/>
                    <a:pt x="39" y="205"/>
                    <a:pt x="49" y="212"/>
                  </a:cubicBezTo>
                  <a:cubicBezTo>
                    <a:pt x="60" y="219"/>
                    <a:pt x="74" y="223"/>
                    <a:pt x="87" y="225"/>
                  </a:cubicBezTo>
                  <a:cubicBezTo>
                    <a:pt x="84" y="225"/>
                    <a:pt x="84" y="227"/>
                    <a:pt x="85" y="229"/>
                  </a:cubicBezTo>
                  <a:cubicBezTo>
                    <a:pt x="91" y="235"/>
                    <a:pt x="96" y="244"/>
                    <a:pt x="108" y="242"/>
                  </a:cubicBezTo>
                  <a:cubicBezTo>
                    <a:pt x="111" y="242"/>
                    <a:pt x="119" y="237"/>
                    <a:pt x="121" y="234"/>
                  </a:cubicBezTo>
                  <a:cubicBezTo>
                    <a:pt x="132" y="221"/>
                    <a:pt x="149" y="192"/>
                    <a:pt x="151" y="178"/>
                  </a:cubicBezTo>
                  <a:cubicBezTo>
                    <a:pt x="152" y="175"/>
                    <a:pt x="152" y="172"/>
                    <a:pt x="151" y="170"/>
                  </a:cubicBezTo>
                  <a:cubicBezTo>
                    <a:pt x="163" y="155"/>
                    <a:pt x="165" y="129"/>
                    <a:pt x="163" y="108"/>
                  </a:cubicBezTo>
                  <a:cubicBezTo>
                    <a:pt x="165" y="110"/>
                    <a:pt x="166" y="115"/>
                    <a:pt x="170" y="113"/>
                  </a:cubicBezTo>
                  <a:cubicBezTo>
                    <a:pt x="169" y="107"/>
                    <a:pt x="164" y="105"/>
                    <a:pt x="162" y="100"/>
                  </a:cubicBezTo>
                  <a:cubicBezTo>
                    <a:pt x="160" y="84"/>
                    <a:pt x="155" y="69"/>
                    <a:pt x="149" y="59"/>
                  </a:cubicBezTo>
                  <a:close/>
                  <a:moveTo>
                    <a:pt x="149" y="111"/>
                  </a:moveTo>
                  <a:cubicBezTo>
                    <a:pt x="147" y="114"/>
                    <a:pt x="145" y="115"/>
                    <a:pt x="143" y="117"/>
                  </a:cubicBezTo>
                  <a:cubicBezTo>
                    <a:pt x="141" y="116"/>
                    <a:pt x="139" y="115"/>
                    <a:pt x="138" y="112"/>
                  </a:cubicBezTo>
                  <a:cubicBezTo>
                    <a:pt x="140" y="109"/>
                    <a:pt x="142" y="108"/>
                    <a:pt x="143" y="105"/>
                  </a:cubicBezTo>
                  <a:cubicBezTo>
                    <a:pt x="146" y="106"/>
                    <a:pt x="145" y="110"/>
                    <a:pt x="149" y="111"/>
                  </a:cubicBezTo>
                  <a:close/>
                  <a:moveTo>
                    <a:pt x="58" y="63"/>
                  </a:moveTo>
                  <a:cubicBezTo>
                    <a:pt x="60" y="65"/>
                    <a:pt x="59" y="69"/>
                    <a:pt x="61" y="70"/>
                  </a:cubicBezTo>
                  <a:cubicBezTo>
                    <a:pt x="62" y="74"/>
                    <a:pt x="58" y="74"/>
                    <a:pt x="58" y="77"/>
                  </a:cubicBezTo>
                  <a:cubicBezTo>
                    <a:pt x="56" y="77"/>
                    <a:pt x="57" y="74"/>
                    <a:pt x="55" y="74"/>
                  </a:cubicBezTo>
                  <a:cubicBezTo>
                    <a:pt x="53" y="74"/>
                    <a:pt x="54" y="76"/>
                    <a:pt x="52" y="76"/>
                  </a:cubicBezTo>
                  <a:cubicBezTo>
                    <a:pt x="52" y="78"/>
                    <a:pt x="53" y="79"/>
                    <a:pt x="54" y="80"/>
                  </a:cubicBezTo>
                  <a:cubicBezTo>
                    <a:pt x="50" y="95"/>
                    <a:pt x="46" y="72"/>
                    <a:pt x="54" y="72"/>
                  </a:cubicBezTo>
                  <a:cubicBezTo>
                    <a:pt x="54" y="69"/>
                    <a:pt x="56" y="66"/>
                    <a:pt x="58" y="63"/>
                  </a:cubicBezTo>
                  <a:close/>
                  <a:moveTo>
                    <a:pt x="54" y="47"/>
                  </a:moveTo>
                  <a:cubicBezTo>
                    <a:pt x="56" y="48"/>
                    <a:pt x="57" y="47"/>
                    <a:pt x="56" y="45"/>
                  </a:cubicBezTo>
                  <a:cubicBezTo>
                    <a:pt x="59" y="48"/>
                    <a:pt x="62" y="53"/>
                    <a:pt x="57" y="55"/>
                  </a:cubicBezTo>
                  <a:cubicBezTo>
                    <a:pt x="58" y="51"/>
                    <a:pt x="55" y="51"/>
                    <a:pt x="54" y="47"/>
                  </a:cubicBezTo>
                  <a:close/>
                  <a:moveTo>
                    <a:pt x="106" y="47"/>
                  </a:moveTo>
                  <a:cubicBezTo>
                    <a:pt x="104" y="43"/>
                    <a:pt x="106" y="36"/>
                    <a:pt x="110" y="36"/>
                  </a:cubicBezTo>
                  <a:cubicBezTo>
                    <a:pt x="109" y="40"/>
                    <a:pt x="112" y="45"/>
                    <a:pt x="106" y="47"/>
                  </a:cubicBezTo>
                  <a:close/>
                  <a:moveTo>
                    <a:pt x="115" y="152"/>
                  </a:moveTo>
                  <a:cubicBezTo>
                    <a:pt x="116" y="150"/>
                    <a:pt x="117" y="148"/>
                    <a:pt x="119" y="148"/>
                  </a:cubicBezTo>
                  <a:cubicBezTo>
                    <a:pt x="118" y="150"/>
                    <a:pt x="122" y="153"/>
                    <a:pt x="124" y="155"/>
                  </a:cubicBezTo>
                  <a:cubicBezTo>
                    <a:pt x="124" y="157"/>
                    <a:pt x="122" y="158"/>
                    <a:pt x="122" y="160"/>
                  </a:cubicBezTo>
                  <a:cubicBezTo>
                    <a:pt x="119" y="158"/>
                    <a:pt x="118" y="155"/>
                    <a:pt x="115" y="152"/>
                  </a:cubicBezTo>
                  <a:close/>
                  <a:moveTo>
                    <a:pt x="119" y="164"/>
                  </a:moveTo>
                  <a:cubicBezTo>
                    <a:pt x="116" y="162"/>
                    <a:pt x="114" y="159"/>
                    <a:pt x="113" y="155"/>
                  </a:cubicBezTo>
                  <a:cubicBezTo>
                    <a:pt x="115" y="156"/>
                    <a:pt x="118" y="160"/>
                    <a:pt x="119" y="164"/>
                  </a:cubicBezTo>
                  <a:close/>
                  <a:moveTo>
                    <a:pt x="92" y="160"/>
                  </a:moveTo>
                  <a:cubicBezTo>
                    <a:pt x="94" y="161"/>
                    <a:pt x="95" y="163"/>
                    <a:pt x="97" y="165"/>
                  </a:cubicBezTo>
                  <a:cubicBezTo>
                    <a:pt x="100" y="163"/>
                    <a:pt x="94" y="161"/>
                    <a:pt x="98" y="158"/>
                  </a:cubicBezTo>
                  <a:cubicBezTo>
                    <a:pt x="101" y="159"/>
                    <a:pt x="102" y="162"/>
                    <a:pt x="104" y="164"/>
                  </a:cubicBezTo>
                  <a:cubicBezTo>
                    <a:pt x="103" y="167"/>
                    <a:pt x="100" y="167"/>
                    <a:pt x="100" y="171"/>
                  </a:cubicBezTo>
                  <a:cubicBezTo>
                    <a:pt x="98" y="170"/>
                    <a:pt x="98" y="166"/>
                    <a:pt x="94" y="166"/>
                  </a:cubicBezTo>
                  <a:cubicBezTo>
                    <a:pt x="97" y="163"/>
                    <a:pt x="91" y="163"/>
                    <a:pt x="92" y="160"/>
                  </a:cubicBezTo>
                  <a:close/>
                  <a:moveTo>
                    <a:pt x="35" y="106"/>
                  </a:moveTo>
                  <a:cubicBezTo>
                    <a:pt x="36" y="103"/>
                    <a:pt x="38" y="102"/>
                    <a:pt x="39" y="99"/>
                  </a:cubicBezTo>
                  <a:cubicBezTo>
                    <a:pt x="45" y="101"/>
                    <a:pt x="41" y="107"/>
                    <a:pt x="39" y="110"/>
                  </a:cubicBezTo>
                  <a:cubicBezTo>
                    <a:pt x="36" y="110"/>
                    <a:pt x="36" y="108"/>
                    <a:pt x="35" y="106"/>
                  </a:cubicBezTo>
                  <a:close/>
                  <a:moveTo>
                    <a:pt x="39" y="119"/>
                  </a:moveTo>
                  <a:cubicBezTo>
                    <a:pt x="39" y="121"/>
                    <a:pt x="38" y="121"/>
                    <a:pt x="37" y="123"/>
                  </a:cubicBezTo>
                  <a:cubicBezTo>
                    <a:pt x="36" y="123"/>
                    <a:pt x="36" y="120"/>
                    <a:pt x="37" y="119"/>
                  </a:cubicBezTo>
                  <a:cubicBezTo>
                    <a:pt x="38" y="119"/>
                    <a:pt x="38" y="119"/>
                    <a:pt x="39" y="119"/>
                  </a:cubicBezTo>
                  <a:close/>
                  <a:moveTo>
                    <a:pt x="34" y="98"/>
                  </a:moveTo>
                  <a:cubicBezTo>
                    <a:pt x="34" y="97"/>
                    <a:pt x="34" y="94"/>
                    <a:pt x="36" y="94"/>
                  </a:cubicBezTo>
                  <a:cubicBezTo>
                    <a:pt x="36" y="96"/>
                    <a:pt x="34" y="96"/>
                    <a:pt x="34" y="98"/>
                  </a:cubicBezTo>
                  <a:close/>
                  <a:moveTo>
                    <a:pt x="32" y="118"/>
                  </a:moveTo>
                  <a:cubicBezTo>
                    <a:pt x="31" y="116"/>
                    <a:pt x="31" y="115"/>
                    <a:pt x="32" y="112"/>
                  </a:cubicBezTo>
                  <a:cubicBezTo>
                    <a:pt x="35" y="112"/>
                    <a:pt x="36" y="118"/>
                    <a:pt x="32" y="118"/>
                  </a:cubicBezTo>
                  <a:close/>
                  <a:moveTo>
                    <a:pt x="44" y="106"/>
                  </a:moveTo>
                  <a:cubicBezTo>
                    <a:pt x="47" y="108"/>
                    <a:pt x="43" y="113"/>
                    <a:pt x="41" y="115"/>
                  </a:cubicBezTo>
                  <a:cubicBezTo>
                    <a:pt x="39" y="111"/>
                    <a:pt x="43" y="109"/>
                    <a:pt x="44" y="106"/>
                  </a:cubicBezTo>
                  <a:close/>
                  <a:moveTo>
                    <a:pt x="49" y="112"/>
                  </a:moveTo>
                  <a:cubicBezTo>
                    <a:pt x="51" y="114"/>
                    <a:pt x="52" y="118"/>
                    <a:pt x="54" y="120"/>
                  </a:cubicBezTo>
                  <a:cubicBezTo>
                    <a:pt x="53" y="123"/>
                    <a:pt x="52" y="126"/>
                    <a:pt x="49" y="127"/>
                  </a:cubicBezTo>
                  <a:cubicBezTo>
                    <a:pt x="50" y="125"/>
                    <a:pt x="46" y="122"/>
                    <a:pt x="45" y="120"/>
                  </a:cubicBezTo>
                  <a:cubicBezTo>
                    <a:pt x="45" y="117"/>
                    <a:pt x="48" y="115"/>
                    <a:pt x="49" y="112"/>
                  </a:cubicBezTo>
                  <a:close/>
                  <a:moveTo>
                    <a:pt x="47" y="101"/>
                  </a:moveTo>
                  <a:cubicBezTo>
                    <a:pt x="48" y="99"/>
                    <a:pt x="50" y="97"/>
                    <a:pt x="51" y="94"/>
                  </a:cubicBezTo>
                  <a:cubicBezTo>
                    <a:pt x="53" y="95"/>
                    <a:pt x="50" y="101"/>
                    <a:pt x="47" y="101"/>
                  </a:cubicBezTo>
                  <a:close/>
                  <a:moveTo>
                    <a:pt x="52" y="110"/>
                  </a:moveTo>
                  <a:cubicBezTo>
                    <a:pt x="53" y="108"/>
                    <a:pt x="52" y="108"/>
                    <a:pt x="51" y="107"/>
                  </a:cubicBezTo>
                  <a:cubicBezTo>
                    <a:pt x="51" y="103"/>
                    <a:pt x="55" y="103"/>
                    <a:pt x="55" y="100"/>
                  </a:cubicBezTo>
                  <a:cubicBezTo>
                    <a:pt x="59" y="105"/>
                    <a:pt x="65" y="110"/>
                    <a:pt x="56" y="114"/>
                  </a:cubicBezTo>
                  <a:cubicBezTo>
                    <a:pt x="56" y="112"/>
                    <a:pt x="54" y="110"/>
                    <a:pt x="52" y="110"/>
                  </a:cubicBezTo>
                  <a:close/>
                  <a:moveTo>
                    <a:pt x="56" y="84"/>
                  </a:moveTo>
                  <a:cubicBezTo>
                    <a:pt x="58" y="85"/>
                    <a:pt x="56" y="89"/>
                    <a:pt x="54" y="90"/>
                  </a:cubicBezTo>
                  <a:cubicBezTo>
                    <a:pt x="53" y="88"/>
                    <a:pt x="56" y="86"/>
                    <a:pt x="56" y="84"/>
                  </a:cubicBezTo>
                  <a:close/>
                  <a:moveTo>
                    <a:pt x="58" y="95"/>
                  </a:moveTo>
                  <a:cubicBezTo>
                    <a:pt x="58" y="93"/>
                    <a:pt x="60" y="91"/>
                    <a:pt x="60" y="89"/>
                  </a:cubicBezTo>
                  <a:cubicBezTo>
                    <a:pt x="63" y="92"/>
                    <a:pt x="65" y="95"/>
                    <a:pt x="67" y="98"/>
                  </a:cubicBezTo>
                  <a:cubicBezTo>
                    <a:pt x="66" y="101"/>
                    <a:pt x="64" y="102"/>
                    <a:pt x="64" y="104"/>
                  </a:cubicBezTo>
                  <a:cubicBezTo>
                    <a:pt x="62" y="101"/>
                    <a:pt x="60" y="98"/>
                    <a:pt x="58" y="95"/>
                  </a:cubicBezTo>
                  <a:close/>
                  <a:moveTo>
                    <a:pt x="67" y="78"/>
                  </a:moveTo>
                  <a:cubicBezTo>
                    <a:pt x="69" y="83"/>
                    <a:pt x="76" y="89"/>
                    <a:pt x="70" y="94"/>
                  </a:cubicBezTo>
                  <a:cubicBezTo>
                    <a:pt x="67" y="92"/>
                    <a:pt x="65" y="88"/>
                    <a:pt x="63" y="84"/>
                  </a:cubicBezTo>
                  <a:cubicBezTo>
                    <a:pt x="64" y="82"/>
                    <a:pt x="66" y="81"/>
                    <a:pt x="67" y="78"/>
                  </a:cubicBezTo>
                  <a:close/>
                  <a:moveTo>
                    <a:pt x="68" y="63"/>
                  </a:moveTo>
                  <a:cubicBezTo>
                    <a:pt x="71" y="64"/>
                    <a:pt x="67" y="67"/>
                    <a:pt x="67" y="69"/>
                  </a:cubicBezTo>
                  <a:cubicBezTo>
                    <a:pt x="64" y="68"/>
                    <a:pt x="68" y="66"/>
                    <a:pt x="68" y="63"/>
                  </a:cubicBezTo>
                  <a:close/>
                  <a:moveTo>
                    <a:pt x="79" y="79"/>
                  </a:moveTo>
                  <a:cubicBezTo>
                    <a:pt x="79" y="81"/>
                    <a:pt x="78" y="83"/>
                    <a:pt x="75" y="83"/>
                  </a:cubicBezTo>
                  <a:cubicBezTo>
                    <a:pt x="75" y="80"/>
                    <a:pt x="69" y="79"/>
                    <a:pt x="71" y="75"/>
                  </a:cubicBezTo>
                  <a:cubicBezTo>
                    <a:pt x="71" y="74"/>
                    <a:pt x="70" y="76"/>
                    <a:pt x="69" y="74"/>
                  </a:cubicBezTo>
                  <a:cubicBezTo>
                    <a:pt x="70" y="73"/>
                    <a:pt x="71" y="71"/>
                    <a:pt x="71" y="68"/>
                  </a:cubicBezTo>
                  <a:cubicBezTo>
                    <a:pt x="75" y="71"/>
                    <a:pt x="76" y="76"/>
                    <a:pt x="79" y="79"/>
                  </a:cubicBezTo>
                  <a:close/>
                  <a:moveTo>
                    <a:pt x="72" y="57"/>
                  </a:moveTo>
                  <a:cubicBezTo>
                    <a:pt x="72" y="55"/>
                    <a:pt x="74" y="55"/>
                    <a:pt x="75" y="53"/>
                  </a:cubicBezTo>
                  <a:cubicBezTo>
                    <a:pt x="75" y="53"/>
                    <a:pt x="74" y="58"/>
                    <a:pt x="72" y="57"/>
                  </a:cubicBezTo>
                  <a:close/>
                  <a:moveTo>
                    <a:pt x="96" y="81"/>
                  </a:moveTo>
                  <a:cubicBezTo>
                    <a:pt x="98" y="82"/>
                    <a:pt x="98" y="85"/>
                    <a:pt x="100" y="86"/>
                  </a:cubicBezTo>
                  <a:cubicBezTo>
                    <a:pt x="99" y="89"/>
                    <a:pt x="98" y="91"/>
                    <a:pt x="96" y="93"/>
                  </a:cubicBezTo>
                  <a:cubicBezTo>
                    <a:pt x="93" y="93"/>
                    <a:pt x="93" y="90"/>
                    <a:pt x="92" y="89"/>
                  </a:cubicBezTo>
                  <a:cubicBezTo>
                    <a:pt x="93" y="87"/>
                    <a:pt x="95" y="84"/>
                    <a:pt x="96" y="81"/>
                  </a:cubicBezTo>
                  <a:close/>
                  <a:moveTo>
                    <a:pt x="94" y="68"/>
                  </a:moveTo>
                  <a:cubicBezTo>
                    <a:pt x="95" y="60"/>
                    <a:pt x="103" y="69"/>
                    <a:pt x="96" y="73"/>
                  </a:cubicBezTo>
                  <a:cubicBezTo>
                    <a:pt x="96" y="70"/>
                    <a:pt x="93" y="70"/>
                    <a:pt x="94" y="68"/>
                  </a:cubicBezTo>
                  <a:close/>
                  <a:moveTo>
                    <a:pt x="109" y="128"/>
                  </a:moveTo>
                  <a:cubicBezTo>
                    <a:pt x="107" y="127"/>
                    <a:pt x="106" y="127"/>
                    <a:pt x="105" y="125"/>
                  </a:cubicBezTo>
                  <a:cubicBezTo>
                    <a:pt x="104" y="122"/>
                    <a:pt x="107" y="123"/>
                    <a:pt x="106" y="119"/>
                  </a:cubicBezTo>
                  <a:cubicBezTo>
                    <a:pt x="108" y="121"/>
                    <a:pt x="108" y="123"/>
                    <a:pt x="110" y="125"/>
                  </a:cubicBezTo>
                  <a:cubicBezTo>
                    <a:pt x="111" y="127"/>
                    <a:pt x="108" y="126"/>
                    <a:pt x="109" y="128"/>
                  </a:cubicBezTo>
                  <a:close/>
                  <a:moveTo>
                    <a:pt x="108" y="140"/>
                  </a:moveTo>
                  <a:cubicBezTo>
                    <a:pt x="107" y="139"/>
                    <a:pt x="106" y="138"/>
                    <a:pt x="107" y="136"/>
                  </a:cubicBezTo>
                  <a:cubicBezTo>
                    <a:pt x="110" y="136"/>
                    <a:pt x="109" y="138"/>
                    <a:pt x="108" y="140"/>
                  </a:cubicBezTo>
                  <a:close/>
                  <a:moveTo>
                    <a:pt x="89" y="113"/>
                  </a:moveTo>
                  <a:cubicBezTo>
                    <a:pt x="92" y="117"/>
                    <a:pt x="98" y="124"/>
                    <a:pt x="96" y="130"/>
                  </a:cubicBezTo>
                  <a:cubicBezTo>
                    <a:pt x="91" y="128"/>
                    <a:pt x="89" y="123"/>
                    <a:pt x="88" y="117"/>
                  </a:cubicBezTo>
                  <a:cubicBezTo>
                    <a:pt x="87" y="118"/>
                    <a:pt x="87" y="119"/>
                    <a:pt x="85" y="118"/>
                  </a:cubicBezTo>
                  <a:cubicBezTo>
                    <a:pt x="86" y="116"/>
                    <a:pt x="88" y="115"/>
                    <a:pt x="89" y="113"/>
                  </a:cubicBezTo>
                  <a:close/>
                  <a:moveTo>
                    <a:pt x="84" y="113"/>
                  </a:moveTo>
                  <a:cubicBezTo>
                    <a:pt x="83" y="112"/>
                    <a:pt x="82" y="111"/>
                    <a:pt x="81" y="111"/>
                  </a:cubicBezTo>
                  <a:cubicBezTo>
                    <a:pt x="81" y="108"/>
                    <a:pt x="83" y="107"/>
                    <a:pt x="83" y="105"/>
                  </a:cubicBezTo>
                  <a:cubicBezTo>
                    <a:pt x="87" y="105"/>
                    <a:pt x="86" y="111"/>
                    <a:pt x="84" y="113"/>
                  </a:cubicBezTo>
                  <a:close/>
                  <a:moveTo>
                    <a:pt x="87" y="95"/>
                  </a:moveTo>
                  <a:cubicBezTo>
                    <a:pt x="92" y="91"/>
                    <a:pt x="94" y="102"/>
                    <a:pt x="89" y="102"/>
                  </a:cubicBezTo>
                  <a:cubicBezTo>
                    <a:pt x="88" y="101"/>
                    <a:pt x="87" y="98"/>
                    <a:pt x="87" y="95"/>
                  </a:cubicBezTo>
                  <a:close/>
                  <a:moveTo>
                    <a:pt x="96" y="140"/>
                  </a:moveTo>
                  <a:cubicBezTo>
                    <a:pt x="95" y="142"/>
                    <a:pt x="97" y="142"/>
                    <a:pt x="98" y="142"/>
                  </a:cubicBezTo>
                  <a:cubicBezTo>
                    <a:pt x="95" y="143"/>
                    <a:pt x="98" y="147"/>
                    <a:pt x="94" y="147"/>
                  </a:cubicBezTo>
                  <a:cubicBezTo>
                    <a:pt x="95" y="144"/>
                    <a:pt x="92" y="144"/>
                    <a:pt x="92" y="141"/>
                  </a:cubicBezTo>
                  <a:cubicBezTo>
                    <a:pt x="94" y="141"/>
                    <a:pt x="94" y="140"/>
                    <a:pt x="96" y="140"/>
                  </a:cubicBezTo>
                  <a:close/>
                  <a:moveTo>
                    <a:pt x="98" y="148"/>
                  </a:moveTo>
                  <a:cubicBezTo>
                    <a:pt x="99" y="148"/>
                    <a:pt x="100" y="148"/>
                    <a:pt x="100" y="148"/>
                  </a:cubicBezTo>
                  <a:cubicBezTo>
                    <a:pt x="100" y="150"/>
                    <a:pt x="99" y="151"/>
                    <a:pt x="98" y="151"/>
                  </a:cubicBezTo>
                  <a:cubicBezTo>
                    <a:pt x="98" y="150"/>
                    <a:pt x="98" y="149"/>
                    <a:pt x="98" y="148"/>
                  </a:cubicBezTo>
                  <a:close/>
                  <a:moveTo>
                    <a:pt x="98" y="135"/>
                  </a:moveTo>
                  <a:cubicBezTo>
                    <a:pt x="98" y="133"/>
                    <a:pt x="99" y="133"/>
                    <a:pt x="99" y="132"/>
                  </a:cubicBezTo>
                  <a:cubicBezTo>
                    <a:pt x="101" y="132"/>
                    <a:pt x="102" y="134"/>
                    <a:pt x="103" y="136"/>
                  </a:cubicBezTo>
                  <a:cubicBezTo>
                    <a:pt x="102" y="136"/>
                    <a:pt x="102" y="139"/>
                    <a:pt x="101" y="138"/>
                  </a:cubicBezTo>
                  <a:cubicBezTo>
                    <a:pt x="99" y="138"/>
                    <a:pt x="99" y="136"/>
                    <a:pt x="98" y="135"/>
                  </a:cubicBezTo>
                  <a:close/>
                  <a:moveTo>
                    <a:pt x="102" y="153"/>
                  </a:moveTo>
                  <a:cubicBezTo>
                    <a:pt x="104" y="153"/>
                    <a:pt x="105" y="155"/>
                    <a:pt x="105" y="157"/>
                  </a:cubicBezTo>
                  <a:cubicBezTo>
                    <a:pt x="104" y="156"/>
                    <a:pt x="99" y="155"/>
                    <a:pt x="102" y="153"/>
                  </a:cubicBezTo>
                  <a:close/>
                  <a:moveTo>
                    <a:pt x="104" y="144"/>
                  </a:moveTo>
                  <a:cubicBezTo>
                    <a:pt x="102" y="143"/>
                    <a:pt x="104" y="141"/>
                    <a:pt x="105" y="140"/>
                  </a:cubicBezTo>
                  <a:cubicBezTo>
                    <a:pt x="106" y="140"/>
                    <a:pt x="106" y="141"/>
                    <a:pt x="106" y="143"/>
                  </a:cubicBezTo>
                  <a:cubicBezTo>
                    <a:pt x="104" y="142"/>
                    <a:pt x="106" y="145"/>
                    <a:pt x="104" y="144"/>
                  </a:cubicBezTo>
                  <a:close/>
                  <a:moveTo>
                    <a:pt x="105" y="133"/>
                  </a:moveTo>
                  <a:cubicBezTo>
                    <a:pt x="102" y="133"/>
                    <a:pt x="102" y="130"/>
                    <a:pt x="102" y="128"/>
                  </a:cubicBezTo>
                  <a:cubicBezTo>
                    <a:pt x="104" y="128"/>
                    <a:pt x="105" y="130"/>
                    <a:pt x="105" y="133"/>
                  </a:cubicBezTo>
                  <a:close/>
                  <a:moveTo>
                    <a:pt x="102" y="119"/>
                  </a:moveTo>
                  <a:cubicBezTo>
                    <a:pt x="99" y="116"/>
                    <a:pt x="92" y="111"/>
                    <a:pt x="96" y="107"/>
                  </a:cubicBezTo>
                  <a:cubicBezTo>
                    <a:pt x="94" y="107"/>
                    <a:pt x="95" y="110"/>
                    <a:pt x="92" y="110"/>
                  </a:cubicBezTo>
                  <a:cubicBezTo>
                    <a:pt x="92" y="107"/>
                    <a:pt x="94" y="106"/>
                    <a:pt x="94" y="102"/>
                  </a:cubicBezTo>
                  <a:cubicBezTo>
                    <a:pt x="99" y="105"/>
                    <a:pt x="100" y="112"/>
                    <a:pt x="104" y="115"/>
                  </a:cubicBezTo>
                  <a:cubicBezTo>
                    <a:pt x="104" y="117"/>
                    <a:pt x="103" y="118"/>
                    <a:pt x="102" y="119"/>
                  </a:cubicBezTo>
                  <a:close/>
                  <a:moveTo>
                    <a:pt x="98" y="95"/>
                  </a:moveTo>
                  <a:cubicBezTo>
                    <a:pt x="100" y="95"/>
                    <a:pt x="99" y="91"/>
                    <a:pt x="103" y="91"/>
                  </a:cubicBezTo>
                  <a:cubicBezTo>
                    <a:pt x="105" y="94"/>
                    <a:pt x="100" y="95"/>
                    <a:pt x="100" y="98"/>
                  </a:cubicBezTo>
                  <a:cubicBezTo>
                    <a:pt x="98" y="99"/>
                    <a:pt x="97" y="97"/>
                    <a:pt x="98" y="95"/>
                  </a:cubicBezTo>
                  <a:close/>
                  <a:moveTo>
                    <a:pt x="103" y="81"/>
                  </a:moveTo>
                  <a:cubicBezTo>
                    <a:pt x="101" y="80"/>
                    <a:pt x="99" y="79"/>
                    <a:pt x="99" y="77"/>
                  </a:cubicBezTo>
                  <a:cubicBezTo>
                    <a:pt x="100" y="75"/>
                    <a:pt x="101" y="73"/>
                    <a:pt x="102" y="72"/>
                  </a:cubicBezTo>
                  <a:cubicBezTo>
                    <a:pt x="105" y="74"/>
                    <a:pt x="106" y="78"/>
                    <a:pt x="103" y="81"/>
                  </a:cubicBezTo>
                  <a:close/>
                  <a:moveTo>
                    <a:pt x="89" y="85"/>
                  </a:moveTo>
                  <a:cubicBezTo>
                    <a:pt x="84" y="81"/>
                    <a:pt x="86" y="75"/>
                    <a:pt x="89" y="71"/>
                  </a:cubicBezTo>
                  <a:cubicBezTo>
                    <a:pt x="92" y="72"/>
                    <a:pt x="92" y="76"/>
                    <a:pt x="94" y="78"/>
                  </a:cubicBezTo>
                  <a:cubicBezTo>
                    <a:pt x="93" y="80"/>
                    <a:pt x="91" y="83"/>
                    <a:pt x="89" y="85"/>
                  </a:cubicBezTo>
                  <a:close/>
                  <a:moveTo>
                    <a:pt x="87" y="89"/>
                  </a:moveTo>
                  <a:cubicBezTo>
                    <a:pt x="87" y="91"/>
                    <a:pt x="84" y="92"/>
                    <a:pt x="85" y="94"/>
                  </a:cubicBezTo>
                  <a:cubicBezTo>
                    <a:pt x="80" y="93"/>
                    <a:pt x="78" y="86"/>
                    <a:pt x="82" y="83"/>
                  </a:cubicBezTo>
                  <a:cubicBezTo>
                    <a:pt x="84" y="85"/>
                    <a:pt x="85" y="87"/>
                    <a:pt x="87" y="89"/>
                  </a:cubicBezTo>
                  <a:close/>
                  <a:moveTo>
                    <a:pt x="81" y="100"/>
                  </a:moveTo>
                  <a:cubicBezTo>
                    <a:pt x="80" y="102"/>
                    <a:pt x="79" y="103"/>
                    <a:pt x="78" y="105"/>
                  </a:cubicBezTo>
                  <a:cubicBezTo>
                    <a:pt x="76" y="104"/>
                    <a:pt x="76" y="102"/>
                    <a:pt x="73" y="102"/>
                  </a:cubicBezTo>
                  <a:cubicBezTo>
                    <a:pt x="72" y="98"/>
                    <a:pt x="75" y="96"/>
                    <a:pt x="76" y="93"/>
                  </a:cubicBezTo>
                  <a:cubicBezTo>
                    <a:pt x="78" y="94"/>
                    <a:pt x="79" y="98"/>
                    <a:pt x="81" y="100"/>
                  </a:cubicBezTo>
                  <a:close/>
                  <a:moveTo>
                    <a:pt x="80" y="116"/>
                  </a:moveTo>
                  <a:cubicBezTo>
                    <a:pt x="80" y="118"/>
                    <a:pt x="78" y="119"/>
                    <a:pt x="78" y="121"/>
                  </a:cubicBezTo>
                  <a:cubicBezTo>
                    <a:pt x="77" y="122"/>
                    <a:pt x="76" y="119"/>
                    <a:pt x="76" y="121"/>
                  </a:cubicBezTo>
                  <a:cubicBezTo>
                    <a:pt x="74" y="119"/>
                    <a:pt x="78" y="117"/>
                    <a:pt x="77" y="115"/>
                  </a:cubicBezTo>
                  <a:cubicBezTo>
                    <a:pt x="79" y="114"/>
                    <a:pt x="79" y="116"/>
                    <a:pt x="80" y="116"/>
                  </a:cubicBezTo>
                  <a:close/>
                  <a:moveTo>
                    <a:pt x="77" y="149"/>
                  </a:moveTo>
                  <a:cubicBezTo>
                    <a:pt x="75" y="150"/>
                    <a:pt x="73" y="145"/>
                    <a:pt x="72" y="143"/>
                  </a:cubicBezTo>
                  <a:cubicBezTo>
                    <a:pt x="74" y="145"/>
                    <a:pt x="75" y="147"/>
                    <a:pt x="77" y="149"/>
                  </a:cubicBezTo>
                  <a:close/>
                  <a:moveTo>
                    <a:pt x="71" y="127"/>
                  </a:moveTo>
                  <a:cubicBezTo>
                    <a:pt x="70" y="125"/>
                    <a:pt x="72" y="126"/>
                    <a:pt x="72" y="125"/>
                  </a:cubicBezTo>
                  <a:cubicBezTo>
                    <a:pt x="73" y="125"/>
                    <a:pt x="73" y="126"/>
                    <a:pt x="73" y="126"/>
                  </a:cubicBezTo>
                  <a:cubicBezTo>
                    <a:pt x="73" y="127"/>
                    <a:pt x="72" y="127"/>
                    <a:pt x="71" y="127"/>
                  </a:cubicBezTo>
                  <a:close/>
                  <a:moveTo>
                    <a:pt x="72" y="115"/>
                  </a:moveTo>
                  <a:cubicBezTo>
                    <a:pt x="69" y="114"/>
                    <a:pt x="68" y="111"/>
                    <a:pt x="66" y="110"/>
                  </a:cubicBezTo>
                  <a:cubicBezTo>
                    <a:pt x="67" y="108"/>
                    <a:pt x="70" y="104"/>
                    <a:pt x="70" y="103"/>
                  </a:cubicBezTo>
                  <a:cubicBezTo>
                    <a:pt x="70" y="102"/>
                    <a:pt x="71" y="102"/>
                    <a:pt x="71" y="102"/>
                  </a:cubicBezTo>
                  <a:cubicBezTo>
                    <a:pt x="72" y="108"/>
                    <a:pt x="77" y="111"/>
                    <a:pt x="72" y="115"/>
                  </a:cubicBezTo>
                  <a:close/>
                  <a:moveTo>
                    <a:pt x="66" y="112"/>
                  </a:moveTo>
                  <a:cubicBezTo>
                    <a:pt x="66" y="112"/>
                    <a:pt x="66" y="116"/>
                    <a:pt x="69" y="119"/>
                  </a:cubicBezTo>
                  <a:cubicBezTo>
                    <a:pt x="69" y="122"/>
                    <a:pt x="67" y="124"/>
                    <a:pt x="66" y="127"/>
                  </a:cubicBezTo>
                  <a:cubicBezTo>
                    <a:pt x="64" y="126"/>
                    <a:pt x="64" y="122"/>
                    <a:pt x="62" y="122"/>
                  </a:cubicBezTo>
                  <a:cubicBezTo>
                    <a:pt x="61" y="117"/>
                    <a:pt x="63" y="114"/>
                    <a:pt x="66" y="112"/>
                  </a:cubicBezTo>
                  <a:close/>
                  <a:moveTo>
                    <a:pt x="71" y="128"/>
                  </a:moveTo>
                  <a:cubicBezTo>
                    <a:pt x="71" y="129"/>
                    <a:pt x="69" y="131"/>
                    <a:pt x="68" y="130"/>
                  </a:cubicBezTo>
                  <a:cubicBezTo>
                    <a:pt x="68" y="129"/>
                    <a:pt x="70" y="128"/>
                    <a:pt x="71" y="128"/>
                  </a:cubicBezTo>
                  <a:close/>
                  <a:moveTo>
                    <a:pt x="70" y="145"/>
                  </a:moveTo>
                  <a:cubicBezTo>
                    <a:pt x="73" y="149"/>
                    <a:pt x="76" y="152"/>
                    <a:pt x="77" y="157"/>
                  </a:cubicBezTo>
                  <a:cubicBezTo>
                    <a:pt x="74" y="155"/>
                    <a:pt x="72" y="150"/>
                    <a:pt x="68" y="151"/>
                  </a:cubicBezTo>
                  <a:cubicBezTo>
                    <a:pt x="69" y="149"/>
                    <a:pt x="69" y="147"/>
                    <a:pt x="70" y="145"/>
                  </a:cubicBezTo>
                  <a:close/>
                  <a:moveTo>
                    <a:pt x="81" y="168"/>
                  </a:moveTo>
                  <a:cubicBezTo>
                    <a:pt x="82" y="171"/>
                    <a:pt x="79" y="171"/>
                    <a:pt x="79" y="173"/>
                  </a:cubicBezTo>
                  <a:cubicBezTo>
                    <a:pt x="78" y="170"/>
                    <a:pt x="76" y="169"/>
                    <a:pt x="76" y="166"/>
                  </a:cubicBezTo>
                  <a:cubicBezTo>
                    <a:pt x="78" y="164"/>
                    <a:pt x="78" y="168"/>
                    <a:pt x="81" y="168"/>
                  </a:cubicBezTo>
                  <a:close/>
                  <a:moveTo>
                    <a:pt x="82" y="178"/>
                  </a:moveTo>
                  <a:cubicBezTo>
                    <a:pt x="83" y="180"/>
                    <a:pt x="85" y="181"/>
                    <a:pt x="85" y="183"/>
                  </a:cubicBezTo>
                  <a:cubicBezTo>
                    <a:pt x="82" y="184"/>
                    <a:pt x="83" y="181"/>
                    <a:pt x="81" y="181"/>
                  </a:cubicBezTo>
                  <a:cubicBezTo>
                    <a:pt x="81" y="180"/>
                    <a:pt x="82" y="179"/>
                    <a:pt x="82" y="178"/>
                  </a:cubicBezTo>
                  <a:close/>
                  <a:moveTo>
                    <a:pt x="82" y="148"/>
                  </a:moveTo>
                  <a:cubicBezTo>
                    <a:pt x="79" y="146"/>
                    <a:pt x="79" y="141"/>
                    <a:pt x="75" y="140"/>
                  </a:cubicBezTo>
                  <a:cubicBezTo>
                    <a:pt x="76" y="137"/>
                    <a:pt x="75" y="136"/>
                    <a:pt x="77" y="132"/>
                  </a:cubicBezTo>
                  <a:cubicBezTo>
                    <a:pt x="81" y="134"/>
                    <a:pt x="83" y="140"/>
                    <a:pt x="86" y="143"/>
                  </a:cubicBezTo>
                  <a:cubicBezTo>
                    <a:pt x="85" y="145"/>
                    <a:pt x="85" y="148"/>
                    <a:pt x="82" y="148"/>
                  </a:cubicBezTo>
                  <a:close/>
                  <a:moveTo>
                    <a:pt x="85" y="163"/>
                  </a:moveTo>
                  <a:cubicBezTo>
                    <a:pt x="83" y="162"/>
                    <a:pt x="85" y="158"/>
                    <a:pt x="82" y="159"/>
                  </a:cubicBezTo>
                  <a:cubicBezTo>
                    <a:pt x="83" y="156"/>
                    <a:pt x="87" y="161"/>
                    <a:pt x="85" y="163"/>
                  </a:cubicBezTo>
                  <a:close/>
                  <a:moveTo>
                    <a:pt x="80" y="127"/>
                  </a:moveTo>
                  <a:cubicBezTo>
                    <a:pt x="80" y="126"/>
                    <a:pt x="83" y="124"/>
                    <a:pt x="81" y="123"/>
                  </a:cubicBezTo>
                  <a:cubicBezTo>
                    <a:pt x="81" y="121"/>
                    <a:pt x="83" y="124"/>
                    <a:pt x="83" y="121"/>
                  </a:cubicBezTo>
                  <a:cubicBezTo>
                    <a:pt x="84" y="122"/>
                    <a:pt x="85" y="124"/>
                    <a:pt x="83" y="125"/>
                  </a:cubicBezTo>
                  <a:cubicBezTo>
                    <a:pt x="86" y="126"/>
                    <a:pt x="94" y="135"/>
                    <a:pt x="90" y="138"/>
                  </a:cubicBezTo>
                  <a:cubicBezTo>
                    <a:pt x="85" y="136"/>
                    <a:pt x="84" y="131"/>
                    <a:pt x="80" y="127"/>
                  </a:cubicBezTo>
                  <a:close/>
                  <a:moveTo>
                    <a:pt x="87" y="149"/>
                  </a:moveTo>
                  <a:cubicBezTo>
                    <a:pt x="88" y="151"/>
                    <a:pt x="92" y="157"/>
                    <a:pt x="87" y="157"/>
                  </a:cubicBezTo>
                  <a:cubicBezTo>
                    <a:pt x="87" y="152"/>
                    <a:pt x="85" y="153"/>
                    <a:pt x="87" y="149"/>
                  </a:cubicBezTo>
                  <a:close/>
                  <a:moveTo>
                    <a:pt x="89" y="148"/>
                  </a:moveTo>
                  <a:cubicBezTo>
                    <a:pt x="91" y="148"/>
                    <a:pt x="92" y="150"/>
                    <a:pt x="92" y="153"/>
                  </a:cubicBezTo>
                  <a:cubicBezTo>
                    <a:pt x="90" y="152"/>
                    <a:pt x="89" y="150"/>
                    <a:pt x="89" y="148"/>
                  </a:cubicBezTo>
                  <a:close/>
                  <a:moveTo>
                    <a:pt x="105" y="187"/>
                  </a:moveTo>
                  <a:cubicBezTo>
                    <a:pt x="103" y="185"/>
                    <a:pt x="100" y="183"/>
                    <a:pt x="100" y="180"/>
                  </a:cubicBezTo>
                  <a:cubicBezTo>
                    <a:pt x="102" y="182"/>
                    <a:pt x="104" y="184"/>
                    <a:pt x="105" y="187"/>
                  </a:cubicBezTo>
                  <a:close/>
                  <a:moveTo>
                    <a:pt x="104" y="176"/>
                  </a:moveTo>
                  <a:cubicBezTo>
                    <a:pt x="101" y="174"/>
                    <a:pt x="106" y="170"/>
                    <a:pt x="107" y="168"/>
                  </a:cubicBezTo>
                  <a:cubicBezTo>
                    <a:pt x="109" y="169"/>
                    <a:pt x="110" y="172"/>
                    <a:pt x="112" y="174"/>
                  </a:cubicBezTo>
                  <a:cubicBezTo>
                    <a:pt x="112" y="177"/>
                    <a:pt x="110" y="178"/>
                    <a:pt x="109" y="180"/>
                  </a:cubicBezTo>
                  <a:cubicBezTo>
                    <a:pt x="108" y="179"/>
                    <a:pt x="106" y="176"/>
                    <a:pt x="106" y="174"/>
                  </a:cubicBezTo>
                  <a:cubicBezTo>
                    <a:pt x="104" y="174"/>
                    <a:pt x="104" y="175"/>
                    <a:pt x="104" y="176"/>
                  </a:cubicBezTo>
                  <a:close/>
                  <a:moveTo>
                    <a:pt x="107" y="146"/>
                  </a:moveTo>
                  <a:cubicBezTo>
                    <a:pt x="110" y="146"/>
                    <a:pt x="111" y="148"/>
                    <a:pt x="111" y="151"/>
                  </a:cubicBezTo>
                  <a:cubicBezTo>
                    <a:pt x="108" y="151"/>
                    <a:pt x="106" y="147"/>
                    <a:pt x="107" y="146"/>
                  </a:cubicBezTo>
                  <a:close/>
                  <a:moveTo>
                    <a:pt x="108" y="110"/>
                  </a:moveTo>
                  <a:cubicBezTo>
                    <a:pt x="104" y="107"/>
                    <a:pt x="101" y="104"/>
                    <a:pt x="100" y="99"/>
                  </a:cubicBezTo>
                  <a:cubicBezTo>
                    <a:pt x="102" y="97"/>
                    <a:pt x="103" y="95"/>
                    <a:pt x="106" y="94"/>
                  </a:cubicBezTo>
                  <a:cubicBezTo>
                    <a:pt x="107" y="98"/>
                    <a:pt x="110" y="100"/>
                    <a:pt x="111" y="104"/>
                  </a:cubicBezTo>
                  <a:cubicBezTo>
                    <a:pt x="111" y="106"/>
                    <a:pt x="108" y="107"/>
                    <a:pt x="108" y="110"/>
                  </a:cubicBezTo>
                  <a:close/>
                  <a:moveTo>
                    <a:pt x="115" y="84"/>
                  </a:moveTo>
                  <a:cubicBezTo>
                    <a:pt x="116" y="80"/>
                    <a:pt x="121" y="76"/>
                    <a:pt x="124" y="81"/>
                  </a:cubicBezTo>
                  <a:cubicBezTo>
                    <a:pt x="123" y="84"/>
                    <a:pt x="120" y="86"/>
                    <a:pt x="120" y="90"/>
                  </a:cubicBezTo>
                  <a:cubicBezTo>
                    <a:pt x="118" y="89"/>
                    <a:pt x="117" y="86"/>
                    <a:pt x="115" y="84"/>
                  </a:cubicBezTo>
                  <a:close/>
                  <a:moveTo>
                    <a:pt x="123" y="105"/>
                  </a:moveTo>
                  <a:cubicBezTo>
                    <a:pt x="122" y="106"/>
                    <a:pt x="122" y="107"/>
                    <a:pt x="121" y="108"/>
                  </a:cubicBezTo>
                  <a:cubicBezTo>
                    <a:pt x="119" y="107"/>
                    <a:pt x="119" y="104"/>
                    <a:pt x="117" y="103"/>
                  </a:cubicBezTo>
                  <a:cubicBezTo>
                    <a:pt x="117" y="101"/>
                    <a:pt x="119" y="100"/>
                    <a:pt x="119" y="99"/>
                  </a:cubicBezTo>
                  <a:cubicBezTo>
                    <a:pt x="121" y="100"/>
                    <a:pt x="122" y="102"/>
                    <a:pt x="123" y="105"/>
                  </a:cubicBezTo>
                  <a:close/>
                  <a:moveTo>
                    <a:pt x="114" y="81"/>
                  </a:moveTo>
                  <a:cubicBezTo>
                    <a:pt x="108" y="78"/>
                    <a:pt x="111" y="73"/>
                    <a:pt x="115" y="69"/>
                  </a:cubicBezTo>
                  <a:cubicBezTo>
                    <a:pt x="118" y="69"/>
                    <a:pt x="117" y="74"/>
                    <a:pt x="120" y="74"/>
                  </a:cubicBezTo>
                  <a:cubicBezTo>
                    <a:pt x="119" y="78"/>
                    <a:pt x="115" y="79"/>
                    <a:pt x="114" y="81"/>
                  </a:cubicBezTo>
                  <a:close/>
                  <a:moveTo>
                    <a:pt x="113" y="98"/>
                  </a:moveTo>
                  <a:cubicBezTo>
                    <a:pt x="112" y="95"/>
                    <a:pt x="110" y="93"/>
                    <a:pt x="109" y="91"/>
                  </a:cubicBezTo>
                  <a:cubicBezTo>
                    <a:pt x="108" y="89"/>
                    <a:pt x="110" y="89"/>
                    <a:pt x="110" y="87"/>
                  </a:cubicBezTo>
                  <a:cubicBezTo>
                    <a:pt x="114" y="88"/>
                    <a:pt x="120" y="96"/>
                    <a:pt x="113" y="98"/>
                  </a:cubicBezTo>
                  <a:close/>
                  <a:moveTo>
                    <a:pt x="108" y="88"/>
                  </a:moveTo>
                  <a:cubicBezTo>
                    <a:pt x="105" y="88"/>
                    <a:pt x="105" y="84"/>
                    <a:pt x="106" y="81"/>
                  </a:cubicBezTo>
                  <a:cubicBezTo>
                    <a:pt x="109" y="81"/>
                    <a:pt x="109" y="84"/>
                    <a:pt x="111" y="85"/>
                  </a:cubicBezTo>
                  <a:cubicBezTo>
                    <a:pt x="110" y="86"/>
                    <a:pt x="108" y="86"/>
                    <a:pt x="108" y="88"/>
                  </a:cubicBezTo>
                  <a:close/>
                  <a:moveTo>
                    <a:pt x="114" y="108"/>
                  </a:moveTo>
                  <a:cubicBezTo>
                    <a:pt x="120" y="109"/>
                    <a:pt x="117" y="116"/>
                    <a:pt x="114" y="119"/>
                  </a:cubicBezTo>
                  <a:cubicBezTo>
                    <a:pt x="109" y="116"/>
                    <a:pt x="111" y="110"/>
                    <a:pt x="114" y="108"/>
                  </a:cubicBezTo>
                  <a:close/>
                  <a:moveTo>
                    <a:pt x="114" y="133"/>
                  </a:moveTo>
                  <a:cubicBezTo>
                    <a:pt x="113" y="134"/>
                    <a:pt x="111" y="132"/>
                    <a:pt x="111" y="130"/>
                  </a:cubicBezTo>
                  <a:cubicBezTo>
                    <a:pt x="112" y="130"/>
                    <a:pt x="112" y="129"/>
                    <a:pt x="113" y="129"/>
                  </a:cubicBezTo>
                  <a:cubicBezTo>
                    <a:pt x="113" y="131"/>
                    <a:pt x="114" y="131"/>
                    <a:pt x="114" y="133"/>
                  </a:cubicBezTo>
                  <a:close/>
                  <a:moveTo>
                    <a:pt x="117" y="120"/>
                  </a:moveTo>
                  <a:cubicBezTo>
                    <a:pt x="119" y="122"/>
                    <a:pt x="122" y="124"/>
                    <a:pt x="119" y="126"/>
                  </a:cubicBezTo>
                  <a:cubicBezTo>
                    <a:pt x="117" y="125"/>
                    <a:pt x="116" y="122"/>
                    <a:pt x="117" y="120"/>
                  </a:cubicBezTo>
                  <a:close/>
                  <a:moveTo>
                    <a:pt x="117" y="139"/>
                  </a:moveTo>
                  <a:cubicBezTo>
                    <a:pt x="116" y="137"/>
                    <a:pt x="116" y="137"/>
                    <a:pt x="115" y="136"/>
                  </a:cubicBezTo>
                  <a:cubicBezTo>
                    <a:pt x="116" y="133"/>
                    <a:pt x="118" y="138"/>
                    <a:pt x="118" y="136"/>
                  </a:cubicBezTo>
                  <a:cubicBezTo>
                    <a:pt x="119" y="136"/>
                    <a:pt x="119" y="140"/>
                    <a:pt x="117" y="139"/>
                  </a:cubicBezTo>
                  <a:close/>
                  <a:moveTo>
                    <a:pt x="121" y="128"/>
                  </a:moveTo>
                  <a:cubicBezTo>
                    <a:pt x="123" y="128"/>
                    <a:pt x="124" y="130"/>
                    <a:pt x="122" y="131"/>
                  </a:cubicBezTo>
                  <a:cubicBezTo>
                    <a:pt x="122" y="131"/>
                    <a:pt x="121" y="129"/>
                    <a:pt x="121" y="128"/>
                  </a:cubicBezTo>
                  <a:close/>
                  <a:moveTo>
                    <a:pt x="121" y="122"/>
                  </a:moveTo>
                  <a:cubicBezTo>
                    <a:pt x="120" y="121"/>
                    <a:pt x="121" y="119"/>
                    <a:pt x="119" y="119"/>
                  </a:cubicBezTo>
                  <a:cubicBezTo>
                    <a:pt x="118" y="117"/>
                    <a:pt x="121" y="118"/>
                    <a:pt x="121" y="116"/>
                  </a:cubicBezTo>
                  <a:cubicBezTo>
                    <a:pt x="122" y="117"/>
                    <a:pt x="123" y="119"/>
                    <a:pt x="124" y="120"/>
                  </a:cubicBezTo>
                  <a:cubicBezTo>
                    <a:pt x="124" y="121"/>
                    <a:pt x="123" y="122"/>
                    <a:pt x="121" y="122"/>
                  </a:cubicBezTo>
                  <a:close/>
                  <a:moveTo>
                    <a:pt x="126" y="123"/>
                  </a:moveTo>
                  <a:cubicBezTo>
                    <a:pt x="127" y="125"/>
                    <a:pt x="125" y="125"/>
                    <a:pt x="125" y="127"/>
                  </a:cubicBezTo>
                  <a:cubicBezTo>
                    <a:pt x="123" y="127"/>
                    <a:pt x="125" y="123"/>
                    <a:pt x="126" y="123"/>
                  </a:cubicBezTo>
                  <a:close/>
                  <a:moveTo>
                    <a:pt x="124" y="112"/>
                  </a:moveTo>
                  <a:cubicBezTo>
                    <a:pt x="124" y="110"/>
                    <a:pt x="126" y="110"/>
                    <a:pt x="125" y="108"/>
                  </a:cubicBezTo>
                  <a:cubicBezTo>
                    <a:pt x="129" y="110"/>
                    <a:pt x="126" y="112"/>
                    <a:pt x="130" y="112"/>
                  </a:cubicBezTo>
                  <a:cubicBezTo>
                    <a:pt x="130" y="114"/>
                    <a:pt x="128" y="113"/>
                    <a:pt x="128" y="115"/>
                  </a:cubicBezTo>
                  <a:cubicBezTo>
                    <a:pt x="125" y="116"/>
                    <a:pt x="125" y="113"/>
                    <a:pt x="124" y="112"/>
                  </a:cubicBezTo>
                  <a:close/>
                  <a:moveTo>
                    <a:pt x="129" y="128"/>
                  </a:moveTo>
                  <a:cubicBezTo>
                    <a:pt x="133" y="128"/>
                    <a:pt x="131" y="133"/>
                    <a:pt x="127" y="132"/>
                  </a:cubicBezTo>
                  <a:cubicBezTo>
                    <a:pt x="127" y="130"/>
                    <a:pt x="129" y="130"/>
                    <a:pt x="129" y="128"/>
                  </a:cubicBezTo>
                  <a:close/>
                  <a:moveTo>
                    <a:pt x="130" y="100"/>
                  </a:moveTo>
                  <a:cubicBezTo>
                    <a:pt x="131" y="104"/>
                    <a:pt x="134" y="105"/>
                    <a:pt x="134" y="109"/>
                  </a:cubicBezTo>
                  <a:cubicBezTo>
                    <a:pt x="131" y="107"/>
                    <a:pt x="128" y="104"/>
                    <a:pt x="130" y="100"/>
                  </a:cubicBezTo>
                  <a:close/>
                  <a:moveTo>
                    <a:pt x="134" y="95"/>
                  </a:moveTo>
                  <a:cubicBezTo>
                    <a:pt x="138" y="95"/>
                    <a:pt x="137" y="98"/>
                    <a:pt x="140" y="100"/>
                  </a:cubicBezTo>
                  <a:cubicBezTo>
                    <a:pt x="139" y="102"/>
                    <a:pt x="137" y="103"/>
                    <a:pt x="136" y="104"/>
                  </a:cubicBezTo>
                  <a:cubicBezTo>
                    <a:pt x="131" y="103"/>
                    <a:pt x="131" y="99"/>
                    <a:pt x="134" y="95"/>
                  </a:cubicBezTo>
                  <a:close/>
                  <a:moveTo>
                    <a:pt x="135" y="87"/>
                  </a:moveTo>
                  <a:cubicBezTo>
                    <a:pt x="132" y="86"/>
                    <a:pt x="132" y="83"/>
                    <a:pt x="130" y="81"/>
                  </a:cubicBezTo>
                  <a:cubicBezTo>
                    <a:pt x="130" y="78"/>
                    <a:pt x="132" y="78"/>
                    <a:pt x="132" y="76"/>
                  </a:cubicBezTo>
                  <a:cubicBezTo>
                    <a:pt x="135" y="76"/>
                    <a:pt x="134" y="81"/>
                    <a:pt x="137" y="82"/>
                  </a:cubicBezTo>
                  <a:cubicBezTo>
                    <a:pt x="136" y="83"/>
                    <a:pt x="136" y="85"/>
                    <a:pt x="135" y="87"/>
                  </a:cubicBezTo>
                  <a:close/>
                  <a:moveTo>
                    <a:pt x="132" y="91"/>
                  </a:moveTo>
                  <a:cubicBezTo>
                    <a:pt x="130" y="95"/>
                    <a:pt x="129" y="96"/>
                    <a:pt x="127" y="100"/>
                  </a:cubicBezTo>
                  <a:cubicBezTo>
                    <a:pt x="124" y="99"/>
                    <a:pt x="124" y="96"/>
                    <a:pt x="122" y="95"/>
                  </a:cubicBezTo>
                  <a:cubicBezTo>
                    <a:pt x="124" y="90"/>
                    <a:pt x="125" y="88"/>
                    <a:pt x="127" y="85"/>
                  </a:cubicBezTo>
                  <a:cubicBezTo>
                    <a:pt x="129" y="87"/>
                    <a:pt x="130" y="90"/>
                    <a:pt x="132" y="91"/>
                  </a:cubicBezTo>
                  <a:close/>
                  <a:moveTo>
                    <a:pt x="124" y="72"/>
                  </a:moveTo>
                  <a:cubicBezTo>
                    <a:pt x="121" y="70"/>
                    <a:pt x="120" y="67"/>
                    <a:pt x="118" y="64"/>
                  </a:cubicBezTo>
                  <a:cubicBezTo>
                    <a:pt x="119" y="63"/>
                    <a:pt x="120" y="61"/>
                    <a:pt x="121" y="59"/>
                  </a:cubicBezTo>
                  <a:cubicBezTo>
                    <a:pt x="124" y="61"/>
                    <a:pt x="125" y="65"/>
                    <a:pt x="128" y="68"/>
                  </a:cubicBezTo>
                  <a:cubicBezTo>
                    <a:pt x="127" y="70"/>
                    <a:pt x="125" y="70"/>
                    <a:pt x="124" y="72"/>
                  </a:cubicBezTo>
                  <a:close/>
                  <a:moveTo>
                    <a:pt x="115" y="60"/>
                  </a:moveTo>
                  <a:cubicBezTo>
                    <a:pt x="113" y="60"/>
                    <a:pt x="113" y="56"/>
                    <a:pt x="111" y="56"/>
                  </a:cubicBezTo>
                  <a:cubicBezTo>
                    <a:pt x="112" y="53"/>
                    <a:pt x="114" y="52"/>
                    <a:pt x="115" y="49"/>
                  </a:cubicBezTo>
                  <a:cubicBezTo>
                    <a:pt x="119" y="52"/>
                    <a:pt x="119" y="57"/>
                    <a:pt x="115" y="60"/>
                  </a:cubicBezTo>
                  <a:close/>
                  <a:moveTo>
                    <a:pt x="114" y="38"/>
                  </a:moveTo>
                  <a:cubicBezTo>
                    <a:pt x="113" y="36"/>
                    <a:pt x="111" y="34"/>
                    <a:pt x="111" y="31"/>
                  </a:cubicBezTo>
                  <a:cubicBezTo>
                    <a:pt x="112" y="29"/>
                    <a:pt x="114" y="27"/>
                    <a:pt x="115" y="25"/>
                  </a:cubicBezTo>
                  <a:cubicBezTo>
                    <a:pt x="117" y="26"/>
                    <a:pt x="119" y="28"/>
                    <a:pt x="122" y="29"/>
                  </a:cubicBezTo>
                  <a:cubicBezTo>
                    <a:pt x="120" y="33"/>
                    <a:pt x="118" y="37"/>
                    <a:pt x="114" y="38"/>
                  </a:cubicBezTo>
                  <a:close/>
                  <a:moveTo>
                    <a:pt x="109" y="73"/>
                  </a:moveTo>
                  <a:cubicBezTo>
                    <a:pt x="106" y="72"/>
                    <a:pt x="106" y="69"/>
                    <a:pt x="104" y="67"/>
                  </a:cubicBezTo>
                  <a:cubicBezTo>
                    <a:pt x="106" y="65"/>
                    <a:pt x="108" y="62"/>
                    <a:pt x="109" y="60"/>
                  </a:cubicBezTo>
                  <a:cubicBezTo>
                    <a:pt x="114" y="64"/>
                    <a:pt x="110" y="68"/>
                    <a:pt x="109" y="73"/>
                  </a:cubicBezTo>
                  <a:close/>
                  <a:moveTo>
                    <a:pt x="101" y="63"/>
                  </a:moveTo>
                  <a:cubicBezTo>
                    <a:pt x="101" y="61"/>
                    <a:pt x="100" y="62"/>
                    <a:pt x="100" y="61"/>
                  </a:cubicBezTo>
                  <a:cubicBezTo>
                    <a:pt x="101" y="58"/>
                    <a:pt x="103" y="56"/>
                    <a:pt x="104" y="54"/>
                  </a:cubicBezTo>
                  <a:cubicBezTo>
                    <a:pt x="109" y="56"/>
                    <a:pt x="104" y="62"/>
                    <a:pt x="101" y="63"/>
                  </a:cubicBezTo>
                  <a:close/>
                  <a:moveTo>
                    <a:pt x="102" y="49"/>
                  </a:moveTo>
                  <a:cubicBezTo>
                    <a:pt x="103" y="49"/>
                    <a:pt x="103" y="50"/>
                    <a:pt x="104" y="51"/>
                  </a:cubicBezTo>
                  <a:cubicBezTo>
                    <a:pt x="101" y="53"/>
                    <a:pt x="100" y="55"/>
                    <a:pt x="98" y="57"/>
                  </a:cubicBezTo>
                  <a:cubicBezTo>
                    <a:pt x="97" y="56"/>
                    <a:pt x="99" y="55"/>
                    <a:pt x="98" y="53"/>
                  </a:cubicBezTo>
                  <a:cubicBezTo>
                    <a:pt x="100" y="53"/>
                    <a:pt x="100" y="50"/>
                    <a:pt x="102" y="49"/>
                  </a:cubicBezTo>
                  <a:close/>
                  <a:moveTo>
                    <a:pt x="101" y="38"/>
                  </a:moveTo>
                  <a:cubicBezTo>
                    <a:pt x="101" y="36"/>
                    <a:pt x="102" y="34"/>
                    <a:pt x="104" y="33"/>
                  </a:cubicBezTo>
                  <a:cubicBezTo>
                    <a:pt x="104" y="34"/>
                    <a:pt x="103" y="38"/>
                    <a:pt x="101" y="38"/>
                  </a:cubicBezTo>
                  <a:close/>
                  <a:moveTo>
                    <a:pt x="95" y="52"/>
                  </a:moveTo>
                  <a:cubicBezTo>
                    <a:pt x="93" y="51"/>
                    <a:pt x="93" y="48"/>
                    <a:pt x="90" y="47"/>
                  </a:cubicBezTo>
                  <a:cubicBezTo>
                    <a:pt x="91" y="46"/>
                    <a:pt x="91" y="46"/>
                    <a:pt x="91" y="47"/>
                  </a:cubicBezTo>
                  <a:cubicBezTo>
                    <a:pt x="93" y="45"/>
                    <a:pt x="95" y="43"/>
                    <a:pt x="96" y="40"/>
                  </a:cubicBezTo>
                  <a:cubicBezTo>
                    <a:pt x="97" y="41"/>
                    <a:pt x="98" y="42"/>
                    <a:pt x="99" y="44"/>
                  </a:cubicBezTo>
                  <a:cubicBezTo>
                    <a:pt x="98" y="47"/>
                    <a:pt x="96" y="49"/>
                    <a:pt x="95" y="52"/>
                  </a:cubicBezTo>
                  <a:close/>
                  <a:moveTo>
                    <a:pt x="89" y="44"/>
                  </a:moveTo>
                  <a:cubicBezTo>
                    <a:pt x="87" y="39"/>
                    <a:pt x="91" y="37"/>
                    <a:pt x="92" y="33"/>
                  </a:cubicBezTo>
                  <a:cubicBezTo>
                    <a:pt x="94" y="34"/>
                    <a:pt x="95" y="36"/>
                    <a:pt x="95" y="38"/>
                  </a:cubicBezTo>
                  <a:cubicBezTo>
                    <a:pt x="93" y="40"/>
                    <a:pt x="92" y="43"/>
                    <a:pt x="89" y="44"/>
                  </a:cubicBezTo>
                  <a:close/>
                  <a:moveTo>
                    <a:pt x="90" y="61"/>
                  </a:moveTo>
                  <a:cubicBezTo>
                    <a:pt x="86" y="61"/>
                    <a:pt x="87" y="55"/>
                    <a:pt x="85" y="54"/>
                  </a:cubicBezTo>
                  <a:cubicBezTo>
                    <a:pt x="85" y="53"/>
                    <a:pt x="86" y="52"/>
                    <a:pt x="87" y="51"/>
                  </a:cubicBezTo>
                  <a:cubicBezTo>
                    <a:pt x="85" y="51"/>
                    <a:pt x="84" y="53"/>
                    <a:pt x="83" y="51"/>
                  </a:cubicBezTo>
                  <a:cubicBezTo>
                    <a:pt x="83" y="49"/>
                    <a:pt x="84" y="47"/>
                    <a:pt x="85" y="45"/>
                  </a:cubicBezTo>
                  <a:cubicBezTo>
                    <a:pt x="87" y="51"/>
                    <a:pt x="94" y="54"/>
                    <a:pt x="90" y="61"/>
                  </a:cubicBezTo>
                  <a:close/>
                  <a:moveTo>
                    <a:pt x="83" y="74"/>
                  </a:moveTo>
                  <a:cubicBezTo>
                    <a:pt x="78" y="74"/>
                    <a:pt x="79" y="68"/>
                    <a:pt x="75" y="67"/>
                  </a:cubicBezTo>
                  <a:cubicBezTo>
                    <a:pt x="76" y="64"/>
                    <a:pt x="79" y="63"/>
                    <a:pt x="80" y="59"/>
                  </a:cubicBezTo>
                  <a:cubicBezTo>
                    <a:pt x="88" y="61"/>
                    <a:pt x="87" y="70"/>
                    <a:pt x="83" y="74"/>
                  </a:cubicBezTo>
                  <a:close/>
                  <a:moveTo>
                    <a:pt x="75" y="64"/>
                  </a:moveTo>
                  <a:cubicBezTo>
                    <a:pt x="75" y="62"/>
                    <a:pt x="78" y="57"/>
                    <a:pt x="81" y="55"/>
                  </a:cubicBezTo>
                  <a:cubicBezTo>
                    <a:pt x="80" y="60"/>
                    <a:pt x="77" y="61"/>
                    <a:pt x="75" y="64"/>
                  </a:cubicBezTo>
                  <a:close/>
                  <a:moveTo>
                    <a:pt x="79" y="44"/>
                  </a:moveTo>
                  <a:cubicBezTo>
                    <a:pt x="77" y="43"/>
                    <a:pt x="77" y="39"/>
                    <a:pt x="75" y="38"/>
                  </a:cubicBezTo>
                  <a:cubicBezTo>
                    <a:pt x="76" y="36"/>
                    <a:pt x="76" y="33"/>
                    <a:pt x="79" y="33"/>
                  </a:cubicBezTo>
                  <a:cubicBezTo>
                    <a:pt x="80" y="38"/>
                    <a:pt x="82" y="39"/>
                    <a:pt x="79" y="44"/>
                  </a:cubicBezTo>
                  <a:close/>
                  <a:moveTo>
                    <a:pt x="76" y="51"/>
                  </a:moveTo>
                  <a:cubicBezTo>
                    <a:pt x="75" y="48"/>
                    <a:pt x="72" y="55"/>
                    <a:pt x="70" y="57"/>
                  </a:cubicBezTo>
                  <a:cubicBezTo>
                    <a:pt x="68" y="56"/>
                    <a:pt x="68" y="52"/>
                    <a:pt x="66" y="52"/>
                  </a:cubicBezTo>
                  <a:cubicBezTo>
                    <a:pt x="68" y="48"/>
                    <a:pt x="69" y="44"/>
                    <a:pt x="73" y="41"/>
                  </a:cubicBezTo>
                  <a:cubicBezTo>
                    <a:pt x="73" y="45"/>
                    <a:pt x="78" y="49"/>
                    <a:pt x="76" y="51"/>
                  </a:cubicBezTo>
                  <a:close/>
                  <a:moveTo>
                    <a:pt x="64" y="66"/>
                  </a:moveTo>
                  <a:cubicBezTo>
                    <a:pt x="62" y="63"/>
                    <a:pt x="60" y="59"/>
                    <a:pt x="63" y="55"/>
                  </a:cubicBezTo>
                  <a:cubicBezTo>
                    <a:pt x="66" y="58"/>
                    <a:pt x="68" y="63"/>
                    <a:pt x="64" y="66"/>
                  </a:cubicBezTo>
                  <a:close/>
                  <a:moveTo>
                    <a:pt x="63" y="75"/>
                  </a:moveTo>
                  <a:cubicBezTo>
                    <a:pt x="63" y="77"/>
                    <a:pt x="61" y="79"/>
                    <a:pt x="60" y="81"/>
                  </a:cubicBezTo>
                  <a:cubicBezTo>
                    <a:pt x="60" y="79"/>
                    <a:pt x="59" y="75"/>
                    <a:pt x="63" y="75"/>
                  </a:cubicBezTo>
                  <a:close/>
                  <a:moveTo>
                    <a:pt x="49" y="64"/>
                  </a:moveTo>
                  <a:cubicBezTo>
                    <a:pt x="50" y="62"/>
                    <a:pt x="50" y="62"/>
                    <a:pt x="47" y="62"/>
                  </a:cubicBezTo>
                  <a:cubicBezTo>
                    <a:pt x="48" y="60"/>
                    <a:pt x="50" y="58"/>
                    <a:pt x="51" y="55"/>
                  </a:cubicBezTo>
                  <a:cubicBezTo>
                    <a:pt x="52" y="55"/>
                    <a:pt x="52" y="57"/>
                    <a:pt x="54" y="58"/>
                  </a:cubicBezTo>
                  <a:cubicBezTo>
                    <a:pt x="52" y="60"/>
                    <a:pt x="52" y="64"/>
                    <a:pt x="49" y="64"/>
                  </a:cubicBezTo>
                  <a:close/>
                  <a:moveTo>
                    <a:pt x="45" y="58"/>
                  </a:moveTo>
                  <a:cubicBezTo>
                    <a:pt x="42" y="58"/>
                    <a:pt x="45" y="55"/>
                    <a:pt x="43" y="54"/>
                  </a:cubicBezTo>
                  <a:cubicBezTo>
                    <a:pt x="45" y="52"/>
                    <a:pt x="45" y="51"/>
                    <a:pt x="47" y="49"/>
                  </a:cubicBezTo>
                  <a:cubicBezTo>
                    <a:pt x="48" y="49"/>
                    <a:pt x="48" y="50"/>
                    <a:pt x="49" y="51"/>
                  </a:cubicBezTo>
                  <a:cubicBezTo>
                    <a:pt x="48" y="53"/>
                    <a:pt x="46" y="56"/>
                    <a:pt x="45" y="58"/>
                  </a:cubicBezTo>
                  <a:close/>
                  <a:moveTo>
                    <a:pt x="44" y="66"/>
                  </a:moveTo>
                  <a:cubicBezTo>
                    <a:pt x="46" y="66"/>
                    <a:pt x="45" y="68"/>
                    <a:pt x="47" y="68"/>
                  </a:cubicBezTo>
                  <a:cubicBezTo>
                    <a:pt x="47" y="71"/>
                    <a:pt x="45" y="73"/>
                    <a:pt x="43" y="74"/>
                  </a:cubicBezTo>
                  <a:cubicBezTo>
                    <a:pt x="40" y="71"/>
                    <a:pt x="44" y="69"/>
                    <a:pt x="44" y="66"/>
                  </a:cubicBezTo>
                  <a:close/>
                  <a:moveTo>
                    <a:pt x="46" y="86"/>
                  </a:moveTo>
                  <a:cubicBezTo>
                    <a:pt x="48" y="87"/>
                    <a:pt x="48" y="90"/>
                    <a:pt x="49" y="91"/>
                  </a:cubicBezTo>
                  <a:cubicBezTo>
                    <a:pt x="49" y="94"/>
                    <a:pt x="46" y="95"/>
                    <a:pt x="46" y="98"/>
                  </a:cubicBezTo>
                  <a:cubicBezTo>
                    <a:pt x="44" y="97"/>
                    <a:pt x="43" y="95"/>
                    <a:pt x="42" y="93"/>
                  </a:cubicBezTo>
                  <a:cubicBezTo>
                    <a:pt x="43" y="91"/>
                    <a:pt x="45" y="89"/>
                    <a:pt x="46" y="86"/>
                  </a:cubicBezTo>
                  <a:close/>
                  <a:moveTo>
                    <a:pt x="39" y="66"/>
                  </a:moveTo>
                  <a:cubicBezTo>
                    <a:pt x="37" y="65"/>
                    <a:pt x="40" y="63"/>
                    <a:pt x="39" y="60"/>
                  </a:cubicBezTo>
                  <a:cubicBezTo>
                    <a:pt x="42" y="59"/>
                    <a:pt x="40" y="62"/>
                    <a:pt x="42" y="61"/>
                  </a:cubicBezTo>
                  <a:cubicBezTo>
                    <a:pt x="42" y="64"/>
                    <a:pt x="40" y="64"/>
                    <a:pt x="39" y="66"/>
                  </a:cubicBezTo>
                  <a:close/>
                  <a:moveTo>
                    <a:pt x="39" y="76"/>
                  </a:moveTo>
                  <a:cubicBezTo>
                    <a:pt x="40" y="77"/>
                    <a:pt x="41" y="77"/>
                    <a:pt x="41" y="79"/>
                  </a:cubicBezTo>
                  <a:cubicBezTo>
                    <a:pt x="40" y="81"/>
                    <a:pt x="38" y="83"/>
                    <a:pt x="37" y="85"/>
                  </a:cubicBezTo>
                  <a:cubicBezTo>
                    <a:pt x="33" y="83"/>
                    <a:pt x="38" y="79"/>
                    <a:pt x="39" y="76"/>
                  </a:cubicBezTo>
                  <a:close/>
                  <a:moveTo>
                    <a:pt x="33" y="78"/>
                  </a:moveTo>
                  <a:cubicBezTo>
                    <a:pt x="31" y="75"/>
                    <a:pt x="34" y="73"/>
                    <a:pt x="35" y="70"/>
                  </a:cubicBezTo>
                  <a:cubicBezTo>
                    <a:pt x="38" y="72"/>
                    <a:pt x="33" y="75"/>
                    <a:pt x="33" y="78"/>
                  </a:cubicBezTo>
                  <a:close/>
                  <a:moveTo>
                    <a:pt x="34" y="90"/>
                  </a:moveTo>
                  <a:cubicBezTo>
                    <a:pt x="32" y="92"/>
                    <a:pt x="32" y="96"/>
                    <a:pt x="28" y="97"/>
                  </a:cubicBezTo>
                  <a:cubicBezTo>
                    <a:pt x="30" y="93"/>
                    <a:pt x="31" y="92"/>
                    <a:pt x="32" y="88"/>
                  </a:cubicBezTo>
                  <a:cubicBezTo>
                    <a:pt x="34" y="88"/>
                    <a:pt x="33" y="90"/>
                    <a:pt x="34" y="90"/>
                  </a:cubicBezTo>
                  <a:close/>
                  <a:moveTo>
                    <a:pt x="28" y="111"/>
                  </a:moveTo>
                  <a:cubicBezTo>
                    <a:pt x="27" y="110"/>
                    <a:pt x="27" y="109"/>
                    <a:pt x="26" y="110"/>
                  </a:cubicBezTo>
                  <a:cubicBezTo>
                    <a:pt x="26" y="108"/>
                    <a:pt x="28" y="108"/>
                    <a:pt x="28" y="106"/>
                  </a:cubicBezTo>
                  <a:cubicBezTo>
                    <a:pt x="31" y="107"/>
                    <a:pt x="28" y="109"/>
                    <a:pt x="28" y="111"/>
                  </a:cubicBezTo>
                  <a:close/>
                  <a:moveTo>
                    <a:pt x="26" y="91"/>
                  </a:moveTo>
                  <a:cubicBezTo>
                    <a:pt x="23" y="89"/>
                    <a:pt x="29" y="86"/>
                    <a:pt x="28" y="82"/>
                  </a:cubicBezTo>
                  <a:cubicBezTo>
                    <a:pt x="30" y="85"/>
                    <a:pt x="27" y="89"/>
                    <a:pt x="26" y="91"/>
                  </a:cubicBezTo>
                  <a:close/>
                  <a:moveTo>
                    <a:pt x="21" y="87"/>
                  </a:moveTo>
                  <a:cubicBezTo>
                    <a:pt x="22" y="83"/>
                    <a:pt x="25" y="81"/>
                    <a:pt x="26" y="78"/>
                  </a:cubicBezTo>
                  <a:cubicBezTo>
                    <a:pt x="28" y="80"/>
                    <a:pt x="24" y="85"/>
                    <a:pt x="21" y="87"/>
                  </a:cubicBezTo>
                  <a:close/>
                  <a:moveTo>
                    <a:pt x="20" y="80"/>
                  </a:moveTo>
                  <a:cubicBezTo>
                    <a:pt x="10" y="79"/>
                    <a:pt x="22" y="63"/>
                    <a:pt x="23" y="73"/>
                  </a:cubicBezTo>
                  <a:cubicBezTo>
                    <a:pt x="23" y="76"/>
                    <a:pt x="21" y="76"/>
                    <a:pt x="20" y="80"/>
                  </a:cubicBezTo>
                  <a:close/>
                  <a:moveTo>
                    <a:pt x="20" y="96"/>
                  </a:moveTo>
                  <a:cubicBezTo>
                    <a:pt x="22" y="96"/>
                    <a:pt x="22" y="98"/>
                    <a:pt x="22" y="98"/>
                  </a:cubicBezTo>
                  <a:cubicBezTo>
                    <a:pt x="23" y="101"/>
                    <a:pt x="21" y="100"/>
                    <a:pt x="20" y="102"/>
                  </a:cubicBezTo>
                  <a:cubicBezTo>
                    <a:pt x="18" y="101"/>
                    <a:pt x="20" y="98"/>
                    <a:pt x="20" y="96"/>
                  </a:cubicBezTo>
                  <a:close/>
                  <a:moveTo>
                    <a:pt x="22" y="114"/>
                  </a:moveTo>
                  <a:cubicBezTo>
                    <a:pt x="24" y="114"/>
                    <a:pt x="23" y="115"/>
                    <a:pt x="24" y="115"/>
                  </a:cubicBezTo>
                  <a:cubicBezTo>
                    <a:pt x="24" y="119"/>
                    <a:pt x="23" y="121"/>
                    <a:pt x="22" y="123"/>
                  </a:cubicBezTo>
                  <a:cubicBezTo>
                    <a:pt x="18" y="121"/>
                    <a:pt x="23" y="118"/>
                    <a:pt x="22" y="114"/>
                  </a:cubicBezTo>
                  <a:close/>
                  <a:moveTo>
                    <a:pt x="25" y="138"/>
                  </a:moveTo>
                  <a:cubicBezTo>
                    <a:pt x="28" y="138"/>
                    <a:pt x="27" y="141"/>
                    <a:pt x="26" y="142"/>
                  </a:cubicBezTo>
                  <a:cubicBezTo>
                    <a:pt x="24" y="142"/>
                    <a:pt x="23" y="139"/>
                    <a:pt x="25" y="138"/>
                  </a:cubicBezTo>
                  <a:close/>
                  <a:moveTo>
                    <a:pt x="26" y="130"/>
                  </a:moveTo>
                  <a:cubicBezTo>
                    <a:pt x="22" y="127"/>
                    <a:pt x="27" y="124"/>
                    <a:pt x="28" y="120"/>
                  </a:cubicBezTo>
                  <a:cubicBezTo>
                    <a:pt x="29" y="121"/>
                    <a:pt x="30" y="121"/>
                    <a:pt x="30" y="123"/>
                  </a:cubicBezTo>
                  <a:cubicBezTo>
                    <a:pt x="29" y="125"/>
                    <a:pt x="27" y="128"/>
                    <a:pt x="26" y="130"/>
                  </a:cubicBezTo>
                  <a:close/>
                  <a:moveTo>
                    <a:pt x="32" y="127"/>
                  </a:moveTo>
                  <a:cubicBezTo>
                    <a:pt x="33" y="126"/>
                    <a:pt x="33" y="127"/>
                    <a:pt x="34" y="127"/>
                  </a:cubicBezTo>
                  <a:cubicBezTo>
                    <a:pt x="33" y="130"/>
                    <a:pt x="32" y="133"/>
                    <a:pt x="30" y="135"/>
                  </a:cubicBezTo>
                  <a:cubicBezTo>
                    <a:pt x="30" y="135"/>
                    <a:pt x="29" y="134"/>
                    <a:pt x="28" y="134"/>
                  </a:cubicBezTo>
                  <a:cubicBezTo>
                    <a:pt x="28" y="130"/>
                    <a:pt x="32" y="130"/>
                    <a:pt x="32" y="127"/>
                  </a:cubicBezTo>
                  <a:close/>
                  <a:moveTo>
                    <a:pt x="31" y="145"/>
                  </a:moveTo>
                  <a:cubicBezTo>
                    <a:pt x="33" y="147"/>
                    <a:pt x="37" y="150"/>
                    <a:pt x="35" y="154"/>
                  </a:cubicBezTo>
                  <a:cubicBezTo>
                    <a:pt x="32" y="154"/>
                    <a:pt x="33" y="150"/>
                    <a:pt x="30" y="151"/>
                  </a:cubicBezTo>
                  <a:cubicBezTo>
                    <a:pt x="29" y="148"/>
                    <a:pt x="30" y="146"/>
                    <a:pt x="31" y="145"/>
                  </a:cubicBezTo>
                  <a:close/>
                  <a:moveTo>
                    <a:pt x="34" y="141"/>
                  </a:moveTo>
                  <a:cubicBezTo>
                    <a:pt x="35" y="138"/>
                    <a:pt x="37" y="136"/>
                    <a:pt x="38" y="133"/>
                  </a:cubicBezTo>
                  <a:cubicBezTo>
                    <a:pt x="40" y="135"/>
                    <a:pt x="43" y="136"/>
                    <a:pt x="43" y="140"/>
                  </a:cubicBezTo>
                  <a:cubicBezTo>
                    <a:pt x="42" y="140"/>
                    <a:pt x="41" y="140"/>
                    <a:pt x="40" y="140"/>
                  </a:cubicBezTo>
                  <a:cubicBezTo>
                    <a:pt x="42" y="143"/>
                    <a:pt x="40" y="144"/>
                    <a:pt x="39" y="146"/>
                  </a:cubicBezTo>
                  <a:cubicBezTo>
                    <a:pt x="37" y="145"/>
                    <a:pt x="36" y="143"/>
                    <a:pt x="34" y="141"/>
                  </a:cubicBezTo>
                  <a:close/>
                  <a:moveTo>
                    <a:pt x="38" y="160"/>
                  </a:moveTo>
                  <a:cubicBezTo>
                    <a:pt x="37" y="157"/>
                    <a:pt x="41" y="159"/>
                    <a:pt x="40" y="157"/>
                  </a:cubicBezTo>
                  <a:cubicBezTo>
                    <a:pt x="43" y="156"/>
                    <a:pt x="42" y="159"/>
                    <a:pt x="43" y="159"/>
                  </a:cubicBezTo>
                  <a:cubicBezTo>
                    <a:pt x="42" y="160"/>
                    <a:pt x="40" y="161"/>
                    <a:pt x="38" y="160"/>
                  </a:cubicBezTo>
                  <a:close/>
                  <a:moveTo>
                    <a:pt x="43" y="180"/>
                  </a:moveTo>
                  <a:cubicBezTo>
                    <a:pt x="40" y="180"/>
                    <a:pt x="39" y="177"/>
                    <a:pt x="37" y="176"/>
                  </a:cubicBezTo>
                  <a:cubicBezTo>
                    <a:pt x="38" y="175"/>
                    <a:pt x="39" y="173"/>
                    <a:pt x="39" y="171"/>
                  </a:cubicBezTo>
                  <a:cubicBezTo>
                    <a:pt x="41" y="174"/>
                    <a:pt x="44" y="176"/>
                    <a:pt x="43" y="180"/>
                  </a:cubicBezTo>
                  <a:close/>
                  <a:moveTo>
                    <a:pt x="41" y="125"/>
                  </a:moveTo>
                  <a:cubicBezTo>
                    <a:pt x="45" y="126"/>
                    <a:pt x="49" y="131"/>
                    <a:pt x="46" y="134"/>
                  </a:cubicBezTo>
                  <a:cubicBezTo>
                    <a:pt x="43" y="133"/>
                    <a:pt x="39" y="129"/>
                    <a:pt x="41" y="125"/>
                  </a:cubicBezTo>
                  <a:close/>
                  <a:moveTo>
                    <a:pt x="45" y="148"/>
                  </a:moveTo>
                  <a:cubicBezTo>
                    <a:pt x="46" y="151"/>
                    <a:pt x="50" y="154"/>
                    <a:pt x="49" y="157"/>
                  </a:cubicBezTo>
                  <a:cubicBezTo>
                    <a:pt x="46" y="156"/>
                    <a:pt x="45" y="153"/>
                    <a:pt x="43" y="151"/>
                  </a:cubicBezTo>
                  <a:cubicBezTo>
                    <a:pt x="44" y="150"/>
                    <a:pt x="45" y="150"/>
                    <a:pt x="45" y="148"/>
                  </a:cubicBezTo>
                  <a:close/>
                  <a:moveTo>
                    <a:pt x="46" y="147"/>
                  </a:moveTo>
                  <a:cubicBezTo>
                    <a:pt x="45" y="145"/>
                    <a:pt x="47" y="145"/>
                    <a:pt x="47" y="144"/>
                  </a:cubicBezTo>
                  <a:cubicBezTo>
                    <a:pt x="49" y="146"/>
                    <a:pt x="50" y="149"/>
                    <a:pt x="52" y="151"/>
                  </a:cubicBezTo>
                  <a:cubicBezTo>
                    <a:pt x="49" y="153"/>
                    <a:pt x="48" y="148"/>
                    <a:pt x="46" y="147"/>
                  </a:cubicBezTo>
                  <a:close/>
                  <a:moveTo>
                    <a:pt x="49" y="142"/>
                  </a:moveTo>
                  <a:cubicBezTo>
                    <a:pt x="49" y="140"/>
                    <a:pt x="50" y="138"/>
                    <a:pt x="51" y="137"/>
                  </a:cubicBezTo>
                  <a:cubicBezTo>
                    <a:pt x="54" y="138"/>
                    <a:pt x="58" y="145"/>
                    <a:pt x="53" y="146"/>
                  </a:cubicBezTo>
                  <a:cubicBezTo>
                    <a:pt x="53" y="144"/>
                    <a:pt x="52" y="142"/>
                    <a:pt x="49" y="142"/>
                  </a:cubicBezTo>
                  <a:close/>
                  <a:moveTo>
                    <a:pt x="54" y="132"/>
                  </a:moveTo>
                  <a:cubicBezTo>
                    <a:pt x="55" y="129"/>
                    <a:pt x="57" y="128"/>
                    <a:pt x="57" y="126"/>
                  </a:cubicBezTo>
                  <a:cubicBezTo>
                    <a:pt x="61" y="129"/>
                    <a:pt x="64" y="133"/>
                    <a:pt x="60" y="136"/>
                  </a:cubicBezTo>
                  <a:cubicBezTo>
                    <a:pt x="57" y="136"/>
                    <a:pt x="56" y="134"/>
                    <a:pt x="54" y="132"/>
                  </a:cubicBezTo>
                  <a:close/>
                  <a:moveTo>
                    <a:pt x="60" y="169"/>
                  </a:moveTo>
                  <a:cubicBezTo>
                    <a:pt x="63" y="168"/>
                    <a:pt x="58" y="166"/>
                    <a:pt x="59" y="163"/>
                  </a:cubicBezTo>
                  <a:cubicBezTo>
                    <a:pt x="64" y="163"/>
                    <a:pt x="65" y="169"/>
                    <a:pt x="68" y="172"/>
                  </a:cubicBezTo>
                  <a:cubicBezTo>
                    <a:pt x="68" y="174"/>
                    <a:pt x="66" y="174"/>
                    <a:pt x="66" y="176"/>
                  </a:cubicBezTo>
                  <a:cubicBezTo>
                    <a:pt x="61" y="175"/>
                    <a:pt x="58" y="169"/>
                    <a:pt x="56" y="167"/>
                  </a:cubicBezTo>
                  <a:cubicBezTo>
                    <a:pt x="56" y="164"/>
                    <a:pt x="58" y="169"/>
                    <a:pt x="60" y="169"/>
                  </a:cubicBezTo>
                  <a:close/>
                  <a:moveTo>
                    <a:pt x="64" y="186"/>
                  </a:moveTo>
                  <a:cubicBezTo>
                    <a:pt x="67" y="188"/>
                    <a:pt x="69" y="192"/>
                    <a:pt x="66" y="195"/>
                  </a:cubicBezTo>
                  <a:cubicBezTo>
                    <a:pt x="64" y="193"/>
                    <a:pt x="61" y="190"/>
                    <a:pt x="64" y="186"/>
                  </a:cubicBezTo>
                  <a:close/>
                  <a:moveTo>
                    <a:pt x="63" y="157"/>
                  </a:moveTo>
                  <a:cubicBezTo>
                    <a:pt x="65" y="156"/>
                    <a:pt x="66" y="156"/>
                    <a:pt x="66" y="153"/>
                  </a:cubicBezTo>
                  <a:cubicBezTo>
                    <a:pt x="69" y="155"/>
                    <a:pt x="75" y="158"/>
                    <a:pt x="73" y="163"/>
                  </a:cubicBezTo>
                  <a:cubicBezTo>
                    <a:pt x="69" y="163"/>
                    <a:pt x="70" y="157"/>
                    <a:pt x="68" y="157"/>
                  </a:cubicBezTo>
                  <a:cubicBezTo>
                    <a:pt x="65" y="161"/>
                    <a:pt x="71" y="163"/>
                    <a:pt x="71" y="167"/>
                  </a:cubicBezTo>
                  <a:cubicBezTo>
                    <a:pt x="68" y="167"/>
                    <a:pt x="65" y="160"/>
                    <a:pt x="63" y="157"/>
                  </a:cubicBezTo>
                  <a:close/>
                  <a:moveTo>
                    <a:pt x="70" y="176"/>
                  </a:moveTo>
                  <a:cubicBezTo>
                    <a:pt x="73" y="176"/>
                    <a:pt x="73" y="179"/>
                    <a:pt x="74" y="180"/>
                  </a:cubicBezTo>
                  <a:cubicBezTo>
                    <a:pt x="75" y="182"/>
                    <a:pt x="72" y="181"/>
                    <a:pt x="73" y="183"/>
                  </a:cubicBezTo>
                  <a:cubicBezTo>
                    <a:pt x="71" y="183"/>
                    <a:pt x="70" y="182"/>
                    <a:pt x="68" y="181"/>
                  </a:cubicBezTo>
                  <a:cubicBezTo>
                    <a:pt x="69" y="179"/>
                    <a:pt x="70" y="178"/>
                    <a:pt x="70" y="176"/>
                  </a:cubicBezTo>
                  <a:close/>
                  <a:moveTo>
                    <a:pt x="73" y="171"/>
                  </a:moveTo>
                  <a:cubicBezTo>
                    <a:pt x="76" y="171"/>
                    <a:pt x="78" y="174"/>
                    <a:pt x="77" y="176"/>
                  </a:cubicBezTo>
                  <a:cubicBezTo>
                    <a:pt x="76" y="174"/>
                    <a:pt x="73" y="174"/>
                    <a:pt x="73" y="171"/>
                  </a:cubicBezTo>
                  <a:close/>
                  <a:moveTo>
                    <a:pt x="77" y="185"/>
                  </a:moveTo>
                  <a:cubicBezTo>
                    <a:pt x="82" y="186"/>
                    <a:pt x="82" y="192"/>
                    <a:pt x="87" y="194"/>
                  </a:cubicBezTo>
                  <a:cubicBezTo>
                    <a:pt x="87" y="196"/>
                    <a:pt x="85" y="196"/>
                    <a:pt x="85" y="199"/>
                  </a:cubicBezTo>
                  <a:cubicBezTo>
                    <a:pt x="81" y="196"/>
                    <a:pt x="80" y="192"/>
                    <a:pt x="76" y="189"/>
                  </a:cubicBezTo>
                  <a:cubicBezTo>
                    <a:pt x="76" y="188"/>
                    <a:pt x="77" y="187"/>
                    <a:pt x="77" y="185"/>
                  </a:cubicBezTo>
                  <a:close/>
                  <a:moveTo>
                    <a:pt x="83" y="173"/>
                  </a:moveTo>
                  <a:cubicBezTo>
                    <a:pt x="87" y="176"/>
                    <a:pt x="94" y="181"/>
                    <a:pt x="91" y="187"/>
                  </a:cubicBezTo>
                  <a:cubicBezTo>
                    <a:pt x="86" y="184"/>
                    <a:pt x="82" y="178"/>
                    <a:pt x="83" y="173"/>
                  </a:cubicBezTo>
                  <a:close/>
                  <a:moveTo>
                    <a:pt x="88" y="165"/>
                  </a:moveTo>
                  <a:cubicBezTo>
                    <a:pt x="92" y="168"/>
                    <a:pt x="95" y="171"/>
                    <a:pt x="96" y="177"/>
                  </a:cubicBezTo>
                  <a:cubicBezTo>
                    <a:pt x="92" y="174"/>
                    <a:pt x="90" y="170"/>
                    <a:pt x="88" y="165"/>
                  </a:cubicBezTo>
                  <a:close/>
                  <a:moveTo>
                    <a:pt x="96" y="187"/>
                  </a:moveTo>
                  <a:cubicBezTo>
                    <a:pt x="99" y="188"/>
                    <a:pt x="99" y="192"/>
                    <a:pt x="102" y="193"/>
                  </a:cubicBezTo>
                  <a:cubicBezTo>
                    <a:pt x="101" y="195"/>
                    <a:pt x="100" y="197"/>
                    <a:pt x="98" y="197"/>
                  </a:cubicBezTo>
                  <a:cubicBezTo>
                    <a:pt x="97" y="195"/>
                    <a:pt x="95" y="193"/>
                    <a:pt x="94" y="191"/>
                  </a:cubicBezTo>
                  <a:cubicBezTo>
                    <a:pt x="94" y="189"/>
                    <a:pt x="95" y="189"/>
                    <a:pt x="96" y="187"/>
                  </a:cubicBezTo>
                  <a:close/>
                  <a:moveTo>
                    <a:pt x="102" y="207"/>
                  </a:moveTo>
                  <a:cubicBezTo>
                    <a:pt x="102" y="203"/>
                    <a:pt x="103" y="201"/>
                    <a:pt x="104" y="199"/>
                  </a:cubicBezTo>
                  <a:cubicBezTo>
                    <a:pt x="108" y="198"/>
                    <a:pt x="107" y="202"/>
                    <a:pt x="110" y="201"/>
                  </a:cubicBezTo>
                  <a:cubicBezTo>
                    <a:pt x="109" y="209"/>
                    <a:pt x="103" y="212"/>
                    <a:pt x="96" y="213"/>
                  </a:cubicBezTo>
                  <a:cubicBezTo>
                    <a:pt x="97" y="210"/>
                    <a:pt x="98" y="206"/>
                    <a:pt x="102" y="207"/>
                  </a:cubicBezTo>
                  <a:close/>
                  <a:moveTo>
                    <a:pt x="109" y="192"/>
                  </a:moveTo>
                  <a:cubicBezTo>
                    <a:pt x="111" y="192"/>
                    <a:pt x="111" y="195"/>
                    <a:pt x="113" y="195"/>
                  </a:cubicBezTo>
                  <a:cubicBezTo>
                    <a:pt x="112" y="196"/>
                    <a:pt x="112" y="196"/>
                    <a:pt x="112" y="197"/>
                  </a:cubicBezTo>
                  <a:cubicBezTo>
                    <a:pt x="111" y="196"/>
                    <a:pt x="111" y="194"/>
                    <a:pt x="109" y="192"/>
                  </a:cubicBezTo>
                  <a:close/>
                  <a:moveTo>
                    <a:pt x="111" y="142"/>
                  </a:moveTo>
                  <a:cubicBezTo>
                    <a:pt x="114" y="141"/>
                    <a:pt x="116" y="145"/>
                    <a:pt x="113" y="147"/>
                  </a:cubicBezTo>
                  <a:cubicBezTo>
                    <a:pt x="112" y="146"/>
                    <a:pt x="110" y="145"/>
                    <a:pt x="111" y="142"/>
                  </a:cubicBezTo>
                  <a:close/>
                  <a:moveTo>
                    <a:pt x="115" y="178"/>
                  </a:moveTo>
                  <a:cubicBezTo>
                    <a:pt x="116" y="178"/>
                    <a:pt x="117" y="178"/>
                    <a:pt x="117" y="180"/>
                  </a:cubicBezTo>
                  <a:cubicBezTo>
                    <a:pt x="116" y="182"/>
                    <a:pt x="114" y="183"/>
                    <a:pt x="113" y="185"/>
                  </a:cubicBezTo>
                  <a:cubicBezTo>
                    <a:pt x="112" y="183"/>
                    <a:pt x="114" y="180"/>
                    <a:pt x="115" y="178"/>
                  </a:cubicBezTo>
                  <a:close/>
                  <a:moveTo>
                    <a:pt x="117" y="181"/>
                  </a:moveTo>
                  <a:cubicBezTo>
                    <a:pt x="119" y="180"/>
                    <a:pt x="119" y="183"/>
                    <a:pt x="120" y="183"/>
                  </a:cubicBezTo>
                  <a:cubicBezTo>
                    <a:pt x="120" y="186"/>
                    <a:pt x="117" y="186"/>
                    <a:pt x="117" y="189"/>
                  </a:cubicBezTo>
                  <a:cubicBezTo>
                    <a:pt x="115" y="189"/>
                    <a:pt x="115" y="187"/>
                    <a:pt x="114" y="187"/>
                  </a:cubicBezTo>
                  <a:cubicBezTo>
                    <a:pt x="114" y="184"/>
                    <a:pt x="116" y="183"/>
                    <a:pt x="117" y="181"/>
                  </a:cubicBezTo>
                  <a:close/>
                  <a:moveTo>
                    <a:pt x="123" y="187"/>
                  </a:moveTo>
                  <a:cubicBezTo>
                    <a:pt x="126" y="190"/>
                    <a:pt x="123" y="194"/>
                    <a:pt x="120" y="195"/>
                  </a:cubicBezTo>
                  <a:cubicBezTo>
                    <a:pt x="120" y="194"/>
                    <a:pt x="120" y="193"/>
                    <a:pt x="119" y="193"/>
                  </a:cubicBezTo>
                  <a:cubicBezTo>
                    <a:pt x="120" y="191"/>
                    <a:pt x="122" y="189"/>
                    <a:pt x="123" y="187"/>
                  </a:cubicBezTo>
                  <a:close/>
                  <a:moveTo>
                    <a:pt x="123" y="165"/>
                  </a:moveTo>
                  <a:cubicBezTo>
                    <a:pt x="125" y="163"/>
                    <a:pt x="126" y="162"/>
                    <a:pt x="126" y="159"/>
                  </a:cubicBezTo>
                  <a:cubicBezTo>
                    <a:pt x="129" y="158"/>
                    <a:pt x="128" y="162"/>
                    <a:pt x="126" y="163"/>
                  </a:cubicBezTo>
                  <a:cubicBezTo>
                    <a:pt x="127" y="163"/>
                    <a:pt x="128" y="163"/>
                    <a:pt x="129" y="163"/>
                  </a:cubicBezTo>
                  <a:cubicBezTo>
                    <a:pt x="129" y="164"/>
                    <a:pt x="128" y="165"/>
                    <a:pt x="127" y="166"/>
                  </a:cubicBezTo>
                  <a:cubicBezTo>
                    <a:pt x="128" y="167"/>
                    <a:pt x="129" y="163"/>
                    <a:pt x="130" y="163"/>
                  </a:cubicBezTo>
                  <a:cubicBezTo>
                    <a:pt x="134" y="165"/>
                    <a:pt x="130" y="170"/>
                    <a:pt x="127" y="170"/>
                  </a:cubicBezTo>
                  <a:cubicBezTo>
                    <a:pt x="127" y="167"/>
                    <a:pt x="124" y="167"/>
                    <a:pt x="123" y="165"/>
                  </a:cubicBezTo>
                  <a:close/>
                  <a:moveTo>
                    <a:pt x="130" y="153"/>
                  </a:moveTo>
                  <a:cubicBezTo>
                    <a:pt x="130" y="152"/>
                    <a:pt x="132" y="153"/>
                    <a:pt x="131" y="151"/>
                  </a:cubicBezTo>
                  <a:cubicBezTo>
                    <a:pt x="133" y="151"/>
                    <a:pt x="133" y="152"/>
                    <a:pt x="133" y="153"/>
                  </a:cubicBezTo>
                  <a:cubicBezTo>
                    <a:pt x="131" y="155"/>
                    <a:pt x="131" y="155"/>
                    <a:pt x="130" y="153"/>
                  </a:cubicBezTo>
                  <a:close/>
                  <a:moveTo>
                    <a:pt x="134" y="170"/>
                  </a:moveTo>
                  <a:cubicBezTo>
                    <a:pt x="134" y="171"/>
                    <a:pt x="134" y="172"/>
                    <a:pt x="135" y="172"/>
                  </a:cubicBezTo>
                  <a:cubicBezTo>
                    <a:pt x="134" y="173"/>
                    <a:pt x="133" y="174"/>
                    <a:pt x="132" y="174"/>
                  </a:cubicBezTo>
                  <a:cubicBezTo>
                    <a:pt x="130" y="176"/>
                    <a:pt x="133" y="172"/>
                    <a:pt x="134" y="170"/>
                  </a:cubicBezTo>
                  <a:close/>
                  <a:moveTo>
                    <a:pt x="131" y="142"/>
                  </a:moveTo>
                  <a:cubicBezTo>
                    <a:pt x="133" y="138"/>
                    <a:pt x="129" y="142"/>
                    <a:pt x="130" y="140"/>
                  </a:cubicBezTo>
                  <a:cubicBezTo>
                    <a:pt x="131" y="140"/>
                    <a:pt x="131" y="139"/>
                    <a:pt x="132" y="139"/>
                  </a:cubicBezTo>
                  <a:cubicBezTo>
                    <a:pt x="132" y="137"/>
                    <a:pt x="130" y="138"/>
                    <a:pt x="130" y="136"/>
                  </a:cubicBezTo>
                  <a:cubicBezTo>
                    <a:pt x="132" y="135"/>
                    <a:pt x="131" y="133"/>
                    <a:pt x="133" y="132"/>
                  </a:cubicBezTo>
                  <a:cubicBezTo>
                    <a:pt x="134" y="133"/>
                    <a:pt x="134" y="134"/>
                    <a:pt x="136" y="134"/>
                  </a:cubicBezTo>
                  <a:cubicBezTo>
                    <a:pt x="135" y="137"/>
                    <a:pt x="134" y="140"/>
                    <a:pt x="131" y="142"/>
                  </a:cubicBezTo>
                  <a:close/>
                  <a:moveTo>
                    <a:pt x="132" y="124"/>
                  </a:moveTo>
                  <a:cubicBezTo>
                    <a:pt x="132" y="122"/>
                    <a:pt x="134" y="121"/>
                    <a:pt x="134" y="119"/>
                  </a:cubicBezTo>
                  <a:cubicBezTo>
                    <a:pt x="135" y="119"/>
                    <a:pt x="136" y="119"/>
                    <a:pt x="136" y="119"/>
                  </a:cubicBezTo>
                  <a:cubicBezTo>
                    <a:pt x="136" y="121"/>
                    <a:pt x="137" y="121"/>
                    <a:pt x="138" y="123"/>
                  </a:cubicBezTo>
                  <a:cubicBezTo>
                    <a:pt x="136" y="124"/>
                    <a:pt x="136" y="122"/>
                    <a:pt x="135" y="122"/>
                  </a:cubicBezTo>
                  <a:cubicBezTo>
                    <a:pt x="133" y="123"/>
                    <a:pt x="138" y="125"/>
                    <a:pt x="136" y="126"/>
                  </a:cubicBezTo>
                  <a:cubicBezTo>
                    <a:pt x="133" y="126"/>
                    <a:pt x="134" y="124"/>
                    <a:pt x="132" y="124"/>
                  </a:cubicBezTo>
                  <a:close/>
                  <a:moveTo>
                    <a:pt x="138" y="139"/>
                  </a:moveTo>
                  <a:cubicBezTo>
                    <a:pt x="140" y="138"/>
                    <a:pt x="139" y="141"/>
                    <a:pt x="141" y="142"/>
                  </a:cubicBezTo>
                  <a:cubicBezTo>
                    <a:pt x="140" y="144"/>
                    <a:pt x="138" y="144"/>
                    <a:pt x="138" y="148"/>
                  </a:cubicBezTo>
                  <a:cubicBezTo>
                    <a:pt x="133" y="145"/>
                    <a:pt x="137" y="144"/>
                    <a:pt x="138" y="139"/>
                  </a:cubicBezTo>
                  <a:close/>
                  <a:moveTo>
                    <a:pt x="140" y="175"/>
                  </a:moveTo>
                  <a:cubicBezTo>
                    <a:pt x="142" y="176"/>
                    <a:pt x="140" y="182"/>
                    <a:pt x="138" y="182"/>
                  </a:cubicBezTo>
                  <a:cubicBezTo>
                    <a:pt x="137" y="179"/>
                    <a:pt x="139" y="177"/>
                    <a:pt x="140" y="175"/>
                  </a:cubicBezTo>
                  <a:close/>
                  <a:moveTo>
                    <a:pt x="140" y="151"/>
                  </a:moveTo>
                  <a:cubicBezTo>
                    <a:pt x="137" y="148"/>
                    <a:pt x="142" y="147"/>
                    <a:pt x="143" y="146"/>
                  </a:cubicBezTo>
                  <a:cubicBezTo>
                    <a:pt x="144" y="147"/>
                    <a:pt x="142" y="150"/>
                    <a:pt x="140" y="151"/>
                  </a:cubicBezTo>
                  <a:close/>
                  <a:moveTo>
                    <a:pt x="142" y="131"/>
                  </a:moveTo>
                  <a:cubicBezTo>
                    <a:pt x="143" y="131"/>
                    <a:pt x="143" y="131"/>
                    <a:pt x="143" y="130"/>
                  </a:cubicBezTo>
                  <a:cubicBezTo>
                    <a:pt x="146" y="130"/>
                    <a:pt x="147" y="132"/>
                    <a:pt x="147" y="135"/>
                  </a:cubicBezTo>
                  <a:cubicBezTo>
                    <a:pt x="143" y="136"/>
                    <a:pt x="143" y="134"/>
                    <a:pt x="142" y="131"/>
                  </a:cubicBezTo>
                  <a:close/>
                  <a:moveTo>
                    <a:pt x="144" y="64"/>
                  </a:moveTo>
                  <a:cubicBezTo>
                    <a:pt x="143" y="64"/>
                    <a:pt x="141" y="61"/>
                    <a:pt x="141" y="59"/>
                  </a:cubicBezTo>
                  <a:cubicBezTo>
                    <a:pt x="142" y="60"/>
                    <a:pt x="143" y="62"/>
                    <a:pt x="144" y="64"/>
                  </a:cubicBezTo>
                  <a:close/>
                  <a:moveTo>
                    <a:pt x="141" y="93"/>
                  </a:moveTo>
                  <a:cubicBezTo>
                    <a:pt x="138" y="93"/>
                    <a:pt x="138" y="90"/>
                    <a:pt x="139" y="88"/>
                  </a:cubicBezTo>
                  <a:cubicBezTo>
                    <a:pt x="141" y="88"/>
                    <a:pt x="141" y="90"/>
                    <a:pt x="141" y="93"/>
                  </a:cubicBezTo>
                  <a:close/>
                  <a:moveTo>
                    <a:pt x="129" y="49"/>
                  </a:moveTo>
                  <a:cubicBezTo>
                    <a:pt x="129" y="52"/>
                    <a:pt x="145" y="75"/>
                    <a:pt x="139" y="76"/>
                  </a:cubicBezTo>
                  <a:cubicBezTo>
                    <a:pt x="137" y="76"/>
                    <a:pt x="137" y="72"/>
                    <a:pt x="135" y="71"/>
                  </a:cubicBezTo>
                  <a:cubicBezTo>
                    <a:pt x="138" y="67"/>
                    <a:pt x="137" y="62"/>
                    <a:pt x="132" y="66"/>
                  </a:cubicBezTo>
                  <a:cubicBezTo>
                    <a:pt x="129" y="63"/>
                    <a:pt x="127" y="59"/>
                    <a:pt x="124" y="55"/>
                  </a:cubicBezTo>
                  <a:cubicBezTo>
                    <a:pt x="125" y="52"/>
                    <a:pt x="127" y="50"/>
                    <a:pt x="129" y="49"/>
                  </a:cubicBezTo>
                  <a:close/>
                  <a:moveTo>
                    <a:pt x="122" y="50"/>
                  </a:moveTo>
                  <a:cubicBezTo>
                    <a:pt x="120" y="49"/>
                    <a:pt x="119" y="47"/>
                    <a:pt x="118" y="44"/>
                  </a:cubicBezTo>
                  <a:cubicBezTo>
                    <a:pt x="120" y="43"/>
                    <a:pt x="121" y="40"/>
                    <a:pt x="122" y="38"/>
                  </a:cubicBezTo>
                  <a:cubicBezTo>
                    <a:pt x="128" y="40"/>
                    <a:pt x="125" y="47"/>
                    <a:pt x="122" y="50"/>
                  </a:cubicBezTo>
                  <a:close/>
                  <a:moveTo>
                    <a:pt x="123" y="23"/>
                  </a:moveTo>
                  <a:cubicBezTo>
                    <a:pt x="117" y="23"/>
                    <a:pt x="112" y="15"/>
                    <a:pt x="107" y="12"/>
                  </a:cubicBezTo>
                  <a:cubicBezTo>
                    <a:pt x="112" y="13"/>
                    <a:pt x="119" y="19"/>
                    <a:pt x="123" y="23"/>
                  </a:cubicBezTo>
                  <a:close/>
                  <a:moveTo>
                    <a:pt x="109" y="21"/>
                  </a:moveTo>
                  <a:cubicBezTo>
                    <a:pt x="109" y="23"/>
                    <a:pt x="108" y="24"/>
                    <a:pt x="107" y="25"/>
                  </a:cubicBezTo>
                  <a:cubicBezTo>
                    <a:pt x="104" y="22"/>
                    <a:pt x="105" y="19"/>
                    <a:pt x="102" y="16"/>
                  </a:cubicBezTo>
                  <a:cubicBezTo>
                    <a:pt x="105" y="17"/>
                    <a:pt x="107" y="19"/>
                    <a:pt x="109" y="21"/>
                  </a:cubicBezTo>
                  <a:close/>
                  <a:moveTo>
                    <a:pt x="104" y="28"/>
                  </a:moveTo>
                  <a:cubicBezTo>
                    <a:pt x="102" y="31"/>
                    <a:pt x="101" y="33"/>
                    <a:pt x="98" y="34"/>
                  </a:cubicBezTo>
                  <a:cubicBezTo>
                    <a:pt x="98" y="32"/>
                    <a:pt x="97" y="32"/>
                    <a:pt x="96" y="30"/>
                  </a:cubicBezTo>
                  <a:cubicBezTo>
                    <a:pt x="97" y="28"/>
                    <a:pt x="100" y="27"/>
                    <a:pt x="101" y="25"/>
                  </a:cubicBezTo>
                  <a:cubicBezTo>
                    <a:pt x="103" y="25"/>
                    <a:pt x="102" y="27"/>
                    <a:pt x="104" y="28"/>
                  </a:cubicBezTo>
                  <a:close/>
                  <a:moveTo>
                    <a:pt x="98" y="18"/>
                  </a:moveTo>
                  <a:cubicBezTo>
                    <a:pt x="96" y="20"/>
                    <a:pt x="96" y="23"/>
                    <a:pt x="93" y="23"/>
                  </a:cubicBezTo>
                  <a:cubicBezTo>
                    <a:pt x="91" y="22"/>
                    <a:pt x="91" y="20"/>
                    <a:pt x="90" y="17"/>
                  </a:cubicBezTo>
                  <a:cubicBezTo>
                    <a:pt x="92" y="13"/>
                    <a:pt x="97" y="12"/>
                    <a:pt x="98" y="18"/>
                  </a:cubicBezTo>
                  <a:close/>
                  <a:moveTo>
                    <a:pt x="90" y="28"/>
                  </a:moveTo>
                  <a:cubicBezTo>
                    <a:pt x="89" y="30"/>
                    <a:pt x="87" y="31"/>
                    <a:pt x="86" y="34"/>
                  </a:cubicBezTo>
                  <a:cubicBezTo>
                    <a:pt x="83" y="33"/>
                    <a:pt x="82" y="30"/>
                    <a:pt x="82" y="27"/>
                  </a:cubicBezTo>
                  <a:cubicBezTo>
                    <a:pt x="84" y="26"/>
                    <a:pt x="85" y="24"/>
                    <a:pt x="87" y="22"/>
                  </a:cubicBezTo>
                  <a:cubicBezTo>
                    <a:pt x="88" y="24"/>
                    <a:pt x="89" y="25"/>
                    <a:pt x="90" y="28"/>
                  </a:cubicBezTo>
                  <a:close/>
                  <a:moveTo>
                    <a:pt x="82" y="11"/>
                  </a:moveTo>
                  <a:cubicBezTo>
                    <a:pt x="83" y="12"/>
                    <a:pt x="84" y="15"/>
                    <a:pt x="85" y="17"/>
                  </a:cubicBezTo>
                  <a:cubicBezTo>
                    <a:pt x="83" y="19"/>
                    <a:pt x="82" y="21"/>
                    <a:pt x="80" y="23"/>
                  </a:cubicBezTo>
                  <a:cubicBezTo>
                    <a:pt x="78" y="21"/>
                    <a:pt x="76" y="19"/>
                    <a:pt x="73" y="18"/>
                  </a:cubicBezTo>
                  <a:cubicBezTo>
                    <a:pt x="75" y="15"/>
                    <a:pt x="76" y="10"/>
                    <a:pt x="82" y="11"/>
                  </a:cubicBezTo>
                  <a:close/>
                  <a:moveTo>
                    <a:pt x="76" y="28"/>
                  </a:moveTo>
                  <a:cubicBezTo>
                    <a:pt x="76" y="29"/>
                    <a:pt x="73" y="28"/>
                    <a:pt x="74" y="31"/>
                  </a:cubicBezTo>
                  <a:cubicBezTo>
                    <a:pt x="71" y="31"/>
                    <a:pt x="71" y="29"/>
                    <a:pt x="70" y="27"/>
                  </a:cubicBezTo>
                  <a:cubicBezTo>
                    <a:pt x="73" y="26"/>
                    <a:pt x="73" y="28"/>
                    <a:pt x="76" y="28"/>
                  </a:cubicBezTo>
                  <a:close/>
                  <a:moveTo>
                    <a:pt x="64" y="45"/>
                  </a:moveTo>
                  <a:cubicBezTo>
                    <a:pt x="55" y="41"/>
                    <a:pt x="64" y="34"/>
                    <a:pt x="66" y="28"/>
                  </a:cubicBezTo>
                  <a:cubicBezTo>
                    <a:pt x="68" y="30"/>
                    <a:pt x="68" y="34"/>
                    <a:pt x="70" y="36"/>
                  </a:cubicBezTo>
                  <a:cubicBezTo>
                    <a:pt x="68" y="40"/>
                    <a:pt x="65" y="42"/>
                    <a:pt x="64" y="45"/>
                  </a:cubicBezTo>
                  <a:close/>
                  <a:moveTo>
                    <a:pt x="69" y="11"/>
                  </a:moveTo>
                  <a:cubicBezTo>
                    <a:pt x="68" y="12"/>
                    <a:pt x="67" y="13"/>
                    <a:pt x="68" y="15"/>
                  </a:cubicBezTo>
                  <a:cubicBezTo>
                    <a:pt x="65" y="15"/>
                    <a:pt x="63" y="15"/>
                    <a:pt x="63" y="12"/>
                  </a:cubicBezTo>
                  <a:cubicBezTo>
                    <a:pt x="65" y="12"/>
                    <a:pt x="66" y="11"/>
                    <a:pt x="69" y="11"/>
                  </a:cubicBezTo>
                  <a:close/>
                  <a:moveTo>
                    <a:pt x="63" y="25"/>
                  </a:moveTo>
                  <a:cubicBezTo>
                    <a:pt x="63" y="30"/>
                    <a:pt x="60" y="31"/>
                    <a:pt x="58" y="35"/>
                  </a:cubicBezTo>
                  <a:cubicBezTo>
                    <a:pt x="56" y="35"/>
                    <a:pt x="56" y="33"/>
                    <a:pt x="56" y="31"/>
                  </a:cubicBezTo>
                  <a:cubicBezTo>
                    <a:pt x="61" y="30"/>
                    <a:pt x="57" y="25"/>
                    <a:pt x="63" y="25"/>
                  </a:cubicBezTo>
                  <a:close/>
                  <a:moveTo>
                    <a:pt x="51" y="37"/>
                  </a:moveTo>
                  <a:cubicBezTo>
                    <a:pt x="51" y="37"/>
                    <a:pt x="52" y="37"/>
                    <a:pt x="53" y="37"/>
                  </a:cubicBezTo>
                  <a:cubicBezTo>
                    <a:pt x="51" y="40"/>
                    <a:pt x="52" y="39"/>
                    <a:pt x="54" y="40"/>
                  </a:cubicBezTo>
                  <a:cubicBezTo>
                    <a:pt x="55" y="42"/>
                    <a:pt x="54" y="43"/>
                    <a:pt x="52" y="44"/>
                  </a:cubicBezTo>
                  <a:cubicBezTo>
                    <a:pt x="51" y="42"/>
                    <a:pt x="49" y="39"/>
                    <a:pt x="51" y="37"/>
                  </a:cubicBezTo>
                  <a:close/>
                  <a:moveTo>
                    <a:pt x="49" y="29"/>
                  </a:moveTo>
                  <a:cubicBezTo>
                    <a:pt x="50" y="32"/>
                    <a:pt x="47" y="34"/>
                    <a:pt x="47" y="36"/>
                  </a:cubicBezTo>
                  <a:cubicBezTo>
                    <a:pt x="46" y="34"/>
                    <a:pt x="44" y="35"/>
                    <a:pt x="44" y="32"/>
                  </a:cubicBezTo>
                  <a:cubicBezTo>
                    <a:pt x="46" y="31"/>
                    <a:pt x="48" y="31"/>
                    <a:pt x="49" y="29"/>
                  </a:cubicBezTo>
                  <a:close/>
                  <a:moveTo>
                    <a:pt x="39" y="45"/>
                  </a:moveTo>
                  <a:cubicBezTo>
                    <a:pt x="41" y="44"/>
                    <a:pt x="37" y="43"/>
                    <a:pt x="38" y="42"/>
                  </a:cubicBezTo>
                  <a:cubicBezTo>
                    <a:pt x="40" y="41"/>
                    <a:pt x="40" y="39"/>
                    <a:pt x="41" y="38"/>
                  </a:cubicBezTo>
                  <a:cubicBezTo>
                    <a:pt x="42" y="39"/>
                    <a:pt x="43" y="41"/>
                    <a:pt x="43" y="42"/>
                  </a:cubicBezTo>
                  <a:cubicBezTo>
                    <a:pt x="42" y="43"/>
                    <a:pt x="40" y="44"/>
                    <a:pt x="39" y="47"/>
                  </a:cubicBezTo>
                  <a:cubicBezTo>
                    <a:pt x="37" y="47"/>
                    <a:pt x="38" y="44"/>
                    <a:pt x="37" y="44"/>
                  </a:cubicBezTo>
                  <a:cubicBezTo>
                    <a:pt x="38" y="41"/>
                    <a:pt x="38" y="45"/>
                    <a:pt x="39" y="45"/>
                  </a:cubicBezTo>
                  <a:close/>
                  <a:moveTo>
                    <a:pt x="36" y="53"/>
                  </a:moveTo>
                  <a:cubicBezTo>
                    <a:pt x="35" y="54"/>
                    <a:pt x="32" y="52"/>
                    <a:pt x="33" y="49"/>
                  </a:cubicBezTo>
                  <a:cubicBezTo>
                    <a:pt x="35" y="50"/>
                    <a:pt x="36" y="51"/>
                    <a:pt x="36" y="53"/>
                  </a:cubicBezTo>
                  <a:close/>
                  <a:moveTo>
                    <a:pt x="30" y="73"/>
                  </a:moveTo>
                  <a:cubicBezTo>
                    <a:pt x="29" y="70"/>
                    <a:pt x="32" y="69"/>
                    <a:pt x="32" y="66"/>
                  </a:cubicBezTo>
                  <a:cubicBezTo>
                    <a:pt x="34" y="67"/>
                    <a:pt x="32" y="72"/>
                    <a:pt x="30" y="73"/>
                  </a:cubicBezTo>
                  <a:close/>
                  <a:moveTo>
                    <a:pt x="31" y="45"/>
                  </a:moveTo>
                  <a:cubicBezTo>
                    <a:pt x="33" y="47"/>
                    <a:pt x="27" y="52"/>
                    <a:pt x="26" y="55"/>
                  </a:cubicBezTo>
                  <a:cubicBezTo>
                    <a:pt x="26" y="57"/>
                    <a:pt x="26" y="58"/>
                    <a:pt x="28" y="58"/>
                  </a:cubicBezTo>
                  <a:cubicBezTo>
                    <a:pt x="28" y="58"/>
                    <a:pt x="28" y="58"/>
                    <a:pt x="28" y="57"/>
                  </a:cubicBezTo>
                  <a:cubicBezTo>
                    <a:pt x="28" y="57"/>
                    <a:pt x="28" y="57"/>
                    <a:pt x="27" y="57"/>
                  </a:cubicBezTo>
                  <a:cubicBezTo>
                    <a:pt x="27" y="57"/>
                    <a:pt x="28" y="57"/>
                    <a:pt x="28" y="57"/>
                  </a:cubicBezTo>
                  <a:cubicBezTo>
                    <a:pt x="32" y="58"/>
                    <a:pt x="29" y="66"/>
                    <a:pt x="27" y="68"/>
                  </a:cubicBezTo>
                  <a:cubicBezTo>
                    <a:pt x="25" y="67"/>
                    <a:pt x="25" y="65"/>
                    <a:pt x="24" y="64"/>
                  </a:cubicBezTo>
                  <a:cubicBezTo>
                    <a:pt x="20" y="65"/>
                    <a:pt x="20" y="70"/>
                    <a:pt x="15" y="71"/>
                  </a:cubicBezTo>
                  <a:cubicBezTo>
                    <a:pt x="19" y="61"/>
                    <a:pt x="25" y="53"/>
                    <a:pt x="31" y="45"/>
                  </a:cubicBezTo>
                  <a:close/>
                  <a:moveTo>
                    <a:pt x="10" y="93"/>
                  </a:moveTo>
                  <a:cubicBezTo>
                    <a:pt x="9" y="88"/>
                    <a:pt x="11" y="85"/>
                    <a:pt x="11" y="82"/>
                  </a:cubicBezTo>
                  <a:cubicBezTo>
                    <a:pt x="15" y="82"/>
                    <a:pt x="17" y="92"/>
                    <a:pt x="10" y="93"/>
                  </a:cubicBezTo>
                  <a:close/>
                  <a:moveTo>
                    <a:pt x="15" y="104"/>
                  </a:moveTo>
                  <a:cubicBezTo>
                    <a:pt x="18" y="105"/>
                    <a:pt x="19" y="109"/>
                    <a:pt x="17" y="111"/>
                  </a:cubicBezTo>
                  <a:cubicBezTo>
                    <a:pt x="14" y="110"/>
                    <a:pt x="15" y="107"/>
                    <a:pt x="15" y="104"/>
                  </a:cubicBezTo>
                  <a:close/>
                  <a:moveTo>
                    <a:pt x="17" y="127"/>
                  </a:moveTo>
                  <a:cubicBezTo>
                    <a:pt x="19" y="126"/>
                    <a:pt x="19" y="128"/>
                    <a:pt x="19" y="131"/>
                  </a:cubicBezTo>
                  <a:cubicBezTo>
                    <a:pt x="17" y="130"/>
                    <a:pt x="16" y="128"/>
                    <a:pt x="17" y="127"/>
                  </a:cubicBezTo>
                  <a:close/>
                  <a:moveTo>
                    <a:pt x="20" y="144"/>
                  </a:moveTo>
                  <a:cubicBezTo>
                    <a:pt x="22" y="144"/>
                    <a:pt x="21" y="147"/>
                    <a:pt x="22" y="147"/>
                  </a:cubicBezTo>
                  <a:cubicBezTo>
                    <a:pt x="21" y="148"/>
                    <a:pt x="21" y="151"/>
                    <a:pt x="20" y="152"/>
                  </a:cubicBezTo>
                  <a:cubicBezTo>
                    <a:pt x="16" y="150"/>
                    <a:pt x="20" y="148"/>
                    <a:pt x="20" y="144"/>
                  </a:cubicBezTo>
                  <a:close/>
                  <a:moveTo>
                    <a:pt x="31" y="167"/>
                  </a:moveTo>
                  <a:cubicBezTo>
                    <a:pt x="27" y="165"/>
                    <a:pt x="24" y="158"/>
                    <a:pt x="22" y="156"/>
                  </a:cubicBezTo>
                  <a:cubicBezTo>
                    <a:pt x="27" y="149"/>
                    <a:pt x="30" y="158"/>
                    <a:pt x="34" y="162"/>
                  </a:cubicBezTo>
                  <a:cubicBezTo>
                    <a:pt x="33" y="164"/>
                    <a:pt x="31" y="165"/>
                    <a:pt x="31" y="167"/>
                  </a:cubicBezTo>
                  <a:close/>
                  <a:moveTo>
                    <a:pt x="39" y="188"/>
                  </a:moveTo>
                  <a:cubicBezTo>
                    <a:pt x="37" y="187"/>
                    <a:pt x="35" y="185"/>
                    <a:pt x="35" y="182"/>
                  </a:cubicBezTo>
                  <a:cubicBezTo>
                    <a:pt x="38" y="182"/>
                    <a:pt x="41" y="185"/>
                    <a:pt x="39" y="188"/>
                  </a:cubicBezTo>
                  <a:close/>
                  <a:moveTo>
                    <a:pt x="43" y="193"/>
                  </a:moveTo>
                  <a:cubicBezTo>
                    <a:pt x="48" y="190"/>
                    <a:pt x="51" y="198"/>
                    <a:pt x="54" y="201"/>
                  </a:cubicBezTo>
                  <a:cubicBezTo>
                    <a:pt x="50" y="201"/>
                    <a:pt x="44" y="198"/>
                    <a:pt x="43" y="193"/>
                  </a:cubicBezTo>
                  <a:close/>
                  <a:moveTo>
                    <a:pt x="47" y="185"/>
                  </a:moveTo>
                  <a:cubicBezTo>
                    <a:pt x="49" y="188"/>
                    <a:pt x="53" y="188"/>
                    <a:pt x="54" y="192"/>
                  </a:cubicBezTo>
                  <a:cubicBezTo>
                    <a:pt x="51" y="193"/>
                    <a:pt x="48" y="188"/>
                    <a:pt x="47" y="185"/>
                  </a:cubicBezTo>
                  <a:close/>
                  <a:moveTo>
                    <a:pt x="53" y="172"/>
                  </a:moveTo>
                  <a:cubicBezTo>
                    <a:pt x="57" y="174"/>
                    <a:pt x="58" y="178"/>
                    <a:pt x="61" y="181"/>
                  </a:cubicBezTo>
                  <a:cubicBezTo>
                    <a:pt x="60" y="183"/>
                    <a:pt x="60" y="185"/>
                    <a:pt x="58" y="187"/>
                  </a:cubicBezTo>
                  <a:cubicBezTo>
                    <a:pt x="56" y="182"/>
                    <a:pt x="51" y="178"/>
                    <a:pt x="53" y="172"/>
                  </a:cubicBezTo>
                  <a:close/>
                  <a:moveTo>
                    <a:pt x="67" y="211"/>
                  </a:moveTo>
                  <a:cubicBezTo>
                    <a:pt x="66" y="204"/>
                    <a:pt x="61" y="200"/>
                    <a:pt x="59" y="195"/>
                  </a:cubicBezTo>
                  <a:cubicBezTo>
                    <a:pt x="64" y="200"/>
                    <a:pt x="69" y="206"/>
                    <a:pt x="73" y="212"/>
                  </a:cubicBezTo>
                  <a:cubicBezTo>
                    <a:pt x="71" y="212"/>
                    <a:pt x="69" y="212"/>
                    <a:pt x="67" y="211"/>
                  </a:cubicBezTo>
                  <a:close/>
                  <a:moveTo>
                    <a:pt x="71" y="198"/>
                  </a:moveTo>
                  <a:cubicBezTo>
                    <a:pt x="75" y="200"/>
                    <a:pt x="75" y="205"/>
                    <a:pt x="79" y="206"/>
                  </a:cubicBezTo>
                  <a:cubicBezTo>
                    <a:pt x="76" y="211"/>
                    <a:pt x="70" y="202"/>
                    <a:pt x="71" y="198"/>
                  </a:cubicBezTo>
                  <a:close/>
                  <a:moveTo>
                    <a:pt x="87" y="214"/>
                  </a:moveTo>
                  <a:cubicBezTo>
                    <a:pt x="85" y="212"/>
                    <a:pt x="83" y="210"/>
                    <a:pt x="85" y="207"/>
                  </a:cubicBezTo>
                  <a:cubicBezTo>
                    <a:pt x="86" y="208"/>
                    <a:pt x="86" y="208"/>
                    <a:pt x="87" y="207"/>
                  </a:cubicBezTo>
                  <a:cubicBezTo>
                    <a:pt x="86" y="202"/>
                    <a:pt x="89" y="202"/>
                    <a:pt x="89" y="198"/>
                  </a:cubicBezTo>
                  <a:cubicBezTo>
                    <a:pt x="93" y="198"/>
                    <a:pt x="92" y="202"/>
                    <a:pt x="95" y="203"/>
                  </a:cubicBezTo>
                  <a:cubicBezTo>
                    <a:pt x="93" y="207"/>
                    <a:pt x="91" y="212"/>
                    <a:pt x="87" y="214"/>
                  </a:cubicBezTo>
                  <a:close/>
                  <a:moveTo>
                    <a:pt x="93" y="227"/>
                  </a:moveTo>
                  <a:cubicBezTo>
                    <a:pt x="97" y="227"/>
                    <a:pt x="98" y="224"/>
                    <a:pt x="103" y="225"/>
                  </a:cubicBezTo>
                  <a:cubicBezTo>
                    <a:pt x="103" y="229"/>
                    <a:pt x="99" y="229"/>
                    <a:pt x="99" y="234"/>
                  </a:cubicBezTo>
                  <a:cubicBezTo>
                    <a:pt x="95" y="233"/>
                    <a:pt x="94" y="230"/>
                    <a:pt x="93" y="227"/>
                  </a:cubicBezTo>
                  <a:close/>
                  <a:moveTo>
                    <a:pt x="140" y="195"/>
                  </a:moveTo>
                  <a:cubicBezTo>
                    <a:pt x="134" y="207"/>
                    <a:pt x="126" y="224"/>
                    <a:pt x="118" y="231"/>
                  </a:cubicBezTo>
                  <a:cubicBezTo>
                    <a:pt x="114" y="235"/>
                    <a:pt x="107" y="239"/>
                    <a:pt x="100" y="235"/>
                  </a:cubicBezTo>
                  <a:cubicBezTo>
                    <a:pt x="103" y="231"/>
                    <a:pt x="107" y="228"/>
                    <a:pt x="109" y="223"/>
                  </a:cubicBezTo>
                  <a:cubicBezTo>
                    <a:pt x="115" y="223"/>
                    <a:pt x="119" y="221"/>
                    <a:pt x="123" y="219"/>
                  </a:cubicBezTo>
                  <a:cubicBezTo>
                    <a:pt x="123" y="217"/>
                    <a:pt x="122" y="219"/>
                    <a:pt x="121" y="219"/>
                  </a:cubicBezTo>
                  <a:cubicBezTo>
                    <a:pt x="133" y="213"/>
                    <a:pt x="137" y="191"/>
                    <a:pt x="147" y="179"/>
                  </a:cubicBezTo>
                  <a:cubicBezTo>
                    <a:pt x="147" y="177"/>
                    <a:pt x="147" y="177"/>
                    <a:pt x="148" y="176"/>
                  </a:cubicBezTo>
                  <a:cubicBezTo>
                    <a:pt x="148" y="182"/>
                    <a:pt x="144" y="188"/>
                    <a:pt x="140" y="195"/>
                  </a:cubicBezTo>
                  <a:close/>
                  <a:moveTo>
                    <a:pt x="147" y="159"/>
                  </a:moveTo>
                  <a:cubicBezTo>
                    <a:pt x="144" y="160"/>
                    <a:pt x="145" y="156"/>
                    <a:pt x="143" y="156"/>
                  </a:cubicBezTo>
                  <a:cubicBezTo>
                    <a:pt x="144" y="153"/>
                    <a:pt x="145" y="152"/>
                    <a:pt x="146" y="149"/>
                  </a:cubicBezTo>
                  <a:cubicBezTo>
                    <a:pt x="148" y="149"/>
                    <a:pt x="147" y="151"/>
                    <a:pt x="149" y="150"/>
                  </a:cubicBezTo>
                  <a:cubicBezTo>
                    <a:pt x="149" y="154"/>
                    <a:pt x="147" y="155"/>
                    <a:pt x="147" y="159"/>
                  </a:cubicBezTo>
                  <a:close/>
                  <a:moveTo>
                    <a:pt x="152" y="129"/>
                  </a:moveTo>
                  <a:cubicBezTo>
                    <a:pt x="150" y="128"/>
                    <a:pt x="149" y="123"/>
                    <a:pt x="147" y="125"/>
                  </a:cubicBezTo>
                  <a:cubicBezTo>
                    <a:pt x="147" y="123"/>
                    <a:pt x="149" y="117"/>
                    <a:pt x="153" y="117"/>
                  </a:cubicBezTo>
                  <a:cubicBezTo>
                    <a:pt x="153" y="120"/>
                    <a:pt x="152" y="125"/>
                    <a:pt x="152" y="129"/>
                  </a:cubicBezTo>
                  <a:close/>
                  <a:moveTo>
                    <a:pt x="154" y="156"/>
                  </a:moveTo>
                  <a:cubicBezTo>
                    <a:pt x="154" y="150"/>
                    <a:pt x="156" y="139"/>
                    <a:pt x="158" y="131"/>
                  </a:cubicBezTo>
                  <a:cubicBezTo>
                    <a:pt x="160" y="140"/>
                    <a:pt x="156" y="148"/>
                    <a:pt x="154" y="15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" name="Freeform 8"/>
            <p:cNvSpPr>
              <a:spLocks noEditPoints="1"/>
            </p:cNvSpPr>
            <p:nvPr/>
          </p:nvSpPr>
          <p:spPr bwMode="auto">
            <a:xfrm>
              <a:off x="3159126" y="2679701"/>
              <a:ext cx="1438275" cy="1908175"/>
            </a:xfrm>
            <a:custGeom>
              <a:avLst/>
              <a:gdLst>
                <a:gd name="T0" fmla="*/ 16 w 666"/>
                <a:gd name="T1" fmla="*/ 195 h 887"/>
                <a:gd name="T2" fmla="*/ 204 w 666"/>
                <a:gd name="T3" fmla="*/ 880 h 887"/>
                <a:gd name="T4" fmla="*/ 359 w 666"/>
                <a:gd name="T5" fmla="*/ 824 h 887"/>
                <a:gd name="T6" fmla="*/ 215 w 666"/>
                <a:gd name="T7" fmla="*/ 868 h 887"/>
                <a:gd name="T8" fmla="*/ 284 w 666"/>
                <a:gd name="T9" fmla="*/ 441 h 887"/>
                <a:gd name="T10" fmla="*/ 219 w 666"/>
                <a:gd name="T11" fmla="*/ 55 h 887"/>
                <a:gd name="T12" fmla="*/ 260 w 666"/>
                <a:gd name="T13" fmla="*/ 374 h 887"/>
                <a:gd name="T14" fmla="*/ 162 w 666"/>
                <a:gd name="T15" fmla="*/ 704 h 887"/>
                <a:gd name="T16" fmla="*/ 162 w 666"/>
                <a:gd name="T17" fmla="*/ 461 h 887"/>
                <a:gd name="T18" fmla="*/ 244 w 666"/>
                <a:gd name="T19" fmla="*/ 204 h 887"/>
                <a:gd name="T20" fmla="*/ 193 w 666"/>
                <a:gd name="T21" fmla="*/ 276 h 887"/>
                <a:gd name="T22" fmla="*/ 193 w 666"/>
                <a:gd name="T23" fmla="*/ 267 h 887"/>
                <a:gd name="T24" fmla="*/ 185 w 666"/>
                <a:gd name="T25" fmla="*/ 186 h 887"/>
                <a:gd name="T26" fmla="*/ 224 w 666"/>
                <a:gd name="T27" fmla="*/ 238 h 887"/>
                <a:gd name="T28" fmla="*/ 183 w 666"/>
                <a:gd name="T29" fmla="*/ 216 h 887"/>
                <a:gd name="T30" fmla="*/ 208 w 666"/>
                <a:gd name="T31" fmla="*/ 344 h 887"/>
                <a:gd name="T32" fmla="*/ 227 w 666"/>
                <a:gd name="T33" fmla="*/ 126 h 887"/>
                <a:gd name="T34" fmla="*/ 171 w 666"/>
                <a:gd name="T35" fmla="*/ 261 h 887"/>
                <a:gd name="T36" fmla="*/ 196 w 666"/>
                <a:gd name="T37" fmla="*/ 430 h 887"/>
                <a:gd name="T38" fmla="*/ 237 w 666"/>
                <a:gd name="T39" fmla="*/ 279 h 887"/>
                <a:gd name="T40" fmla="*/ 232 w 666"/>
                <a:gd name="T41" fmla="*/ 111 h 887"/>
                <a:gd name="T42" fmla="*/ 167 w 666"/>
                <a:gd name="T43" fmla="*/ 145 h 887"/>
                <a:gd name="T44" fmla="*/ 178 w 666"/>
                <a:gd name="T45" fmla="*/ 473 h 887"/>
                <a:gd name="T46" fmla="*/ 240 w 666"/>
                <a:gd name="T47" fmla="*/ 305 h 887"/>
                <a:gd name="T48" fmla="*/ 249 w 666"/>
                <a:gd name="T49" fmla="*/ 318 h 887"/>
                <a:gd name="T50" fmla="*/ 268 w 666"/>
                <a:gd name="T51" fmla="*/ 180 h 887"/>
                <a:gd name="T52" fmla="*/ 249 w 666"/>
                <a:gd name="T53" fmla="*/ 89 h 887"/>
                <a:gd name="T54" fmla="*/ 183 w 666"/>
                <a:gd name="T55" fmla="*/ 82 h 887"/>
                <a:gd name="T56" fmla="*/ 165 w 666"/>
                <a:gd name="T57" fmla="*/ 576 h 887"/>
                <a:gd name="T58" fmla="*/ 200 w 666"/>
                <a:gd name="T59" fmla="*/ 457 h 887"/>
                <a:gd name="T60" fmla="*/ 263 w 666"/>
                <a:gd name="T61" fmla="*/ 261 h 887"/>
                <a:gd name="T62" fmla="*/ 303 w 666"/>
                <a:gd name="T63" fmla="*/ 188 h 887"/>
                <a:gd name="T64" fmla="*/ 308 w 666"/>
                <a:gd name="T65" fmla="*/ 667 h 887"/>
                <a:gd name="T66" fmla="*/ 300 w 666"/>
                <a:gd name="T67" fmla="*/ 115 h 887"/>
                <a:gd name="T68" fmla="*/ 317 w 666"/>
                <a:gd name="T69" fmla="*/ 293 h 887"/>
                <a:gd name="T70" fmla="*/ 296 w 666"/>
                <a:gd name="T71" fmla="*/ 139 h 887"/>
                <a:gd name="T72" fmla="*/ 290 w 666"/>
                <a:gd name="T73" fmla="*/ 414 h 887"/>
                <a:gd name="T74" fmla="*/ 286 w 666"/>
                <a:gd name="T75" fmla="*/ 173 h 887"/>
                <a:gd name="T76" fmla="*/ 265 w 666"/>
                <a:gd name="T77" fmla="*/ 286 h 887"/>
                <a:gd name="T78" fmla="*/ 290 w 666"/>
                <a:gd name="T79" fmla="*/ 424 h 887"/>
                <a:gd name="T80" fmla="*/ 308 w 666"/>
                <a:gd name="T81" fmla="*/ 46 h 887"/>
                <a:gd name="T82" fmla="*/ 278 w 666"/>
                <a:gd name="T83" fmla="*/ 174 h 887"/>
                <a:gd name="T84" fmla="*/ 214 w 666"/>
                <a:gd name="T85" fmla="*/ 69 h 887"/>
                <a:gd name="T86" fmla="*/ 152 w 666"/>
                <a:gd name="T87" fmla="*/ 154 h 887"/>
                <a:gd name="T88" fmla="*/ 181 w 666"/>
                <a:gd name="T89" fmla="*/ 652 h 887"/>
                <a:gd name="T90" fmla="*/ 217 w 666"/>
                <a:gd name="T91" fmla="*/ 452 h 887"/>
                <a:gd name="T92" fmla="*/ 278 w 666"/>
                <a:gd name="T93" fmla="*/ 431 h 887"/>
                <a:gd name="T94" fmla="*/ 294 w 666"/>
                <a:gd name="T95" fmla="*/ 560 h 887"/>
                <a:gd name="T96" fmla="*/ 301 w 666"/>
                <a:gd name="T97" fmla="*/ 811 h 887"/>
                <a:gd name="T98" fmla="*/ 321 w 666"/>
                <a:gd name="T99" fmla="*/ 827 h 887"/>
                <a:gd name="T100" fmla="*/ 319 w 666"/>
                <a:gd name="T101" fmla="*/ 15 h 887"/>
                <a:gd name="T102" fmla="*/ 214 w 666"/>
                <a:gd name="T103" fmla="*/ 27 h 887"/>
                <a:gd name="T104" fmla="*/ 134 w 666"/>
                <a:gd name="T105" fmla="*/ 48 h 887"/>
                <a:gd name="T106" fmla="*/ 136 w 666"/>
                <a:gd name="T107" fmla="*/ 98 h 887"/>
                <a:gd name="T108" fmla="*/ 138 w 666"/>
                <a:gd name="T109" fmla="*/ 861 h 887"/>
                <a:gd name="T110" fmla="*/ 175 w 666"/>
                <a:gd name="T111" fmla="*/ 851 h 887"/>
                <a:gd name="T112" fmla="*/ 189 w 666"/>
                <a:gd name="T113" fmla="*/ 778 h 887"/>
                <a:gd name="T114" fmla="*/ 235 w 666"/>
                <a:gd name="T115" fmla="*/ 423 h 887"/>
                <a:gd name="T116" fmla="*/ 277 w 666"/>
                <a:gd name="T117" fmla="*/ 585 h 887"/>
                <a:gd name="T118" fmla="*/ 334 w 666"/>
                <a:gd name="T119" fmla="*/ 852 h 887"/>
                <a:gd name="T120" fmla="*/ 371 w 666"/>
                <a:gd name="T121" fmla="*/ 120 h 887"/>
                <a:gd name="T122" fmla="*/ 416 w 666"/>
                <a:gd name="T123" fmla="*/ 211 h 887"/>
                <a:gd name="T124" fmla="*/ 611 w 666"/>
                <a:gd name="T125" fmla="*/ 37 h 8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66" h="887">
                  <a:moveTo>
                    <a:pt x="649" y="14"/>
                  </a:moveTo>
                  <a:cubicBezTo>
                    <a:pt x="643" y="16"/>
                    <a:pt x="636" y="16"/>
                    <a:pt x="631" y="20"/>
                  </a:cubicBezTo>
                  <a:cubicBezTo>
                    <a:pt x="628" y="20"/>
                    <a:pt x="627" y="21"/>
                    <a:pt x="624" y="21"/>
                  </a:cubicBezTo>
                  <a:cubicBezTo>
                    <a:pt x="623" y="22"/>
                    <a:pt x="622" y="24"/>
                    <a:pt x="621" y="25"/>
                  </a:cubicBezTo>
                  <a:cubicBezTo>
                    <a:pt x="616" y="24"/>
                    <a:pt x="611" y="28"/>
                    <a:pt x="606" y="29"/>
                  </a:cubicBezTo>
                  <a:cubicBezTo>
                    <a:pt x="601" y="26"/>
                    <a:pt x="598" y="28"/>
                    <a:pt x="593" y="27"/>
                  </a:cubicBezTo>
                  <a:cubicBezTo>
                    <a:pt x="590" y="26"/>
                    <a:pt x="586" y="21"/>
                    <a:pt x="581" y="18"/>
                  </a:cubicBezTo>
                  <a:cubicBezTo>
                    <a:pt x="580" y="17"/>
                    <a:pt x="578" y="18"/>
                    <a:pt x="577" y="17"/>
                  </a:cubicBezTo>
                  <a:cubicBezTo>
                    <a:pt x="573" y="14"/>
                    <a:pt x="570" y="10"/>
                    <a:pt x="567" y="8"/>
                  </a:cubicBezTo>
                  <a:cubicBezTo>
                    <a:pt x="556" y="1"/>
                    <a:pt x="544" y="0"/>
                    <a:pt x="540" y="11"/>
                  </a:cubicBezTo>
                  <a:cubicBezTo>
                    <a:pt x="536" y="11"/>
                    <a:pt x="534" y="10"/>
                    <a:pt x="531" y="9"/>
                  </a:cubicBezTo>
                  <a:cubicBezTo>
                    <a:pt x="529" y="10"/>
                    <a:pt x="528" y="13"/>
                    <a:pt x="524" y="13"/>
                  </a:cubicBezTo>
                  <a:cubicBezTo>
                    <a:pt x="525" y="38"/>
                    <a:pt x="503" y="46"/>
                    <a:pt x="499" y="67"/>
                  </a:cubicBezTo>
                  <a:cubicBezTo>
                    <a:pt x="492" y="74"/>
                    <a:pt x="488" y="82"/>
                    <a:pt x="484" y="91"/>
                  </a:cubicBezTo>
                  <a:cubicBezTo>
                    <a:pt x="475" y="104"/>
                    <a:pt x="467" y="119"/>
                    <a:pt x="459" y="135"/>
                  </a:cubicBezTo>
                  <a:cubicBezTo>
                    <a:pt x="451" y="150"/>
                    <a:pt x="441" y="163"/>
                    <a:pt x="431" y="176"/>
                  </a:cubicBezTo>
                  <a:cubicBezTo>
                    <a:pt x="428" y="181"/>
                    <a:pt x="426" y="187"/>
                    <a:pt x="422" y="191"/>
                  </a:cubicBezTo>
                  <a:cubicBezTo>
                    <a:pt x="418" y="195"/>
                    <a:pt x="409" y="201"/>
                    <a:pt x="416" y="206"/>
                  </a:cubicBezTo>
                  <a:cubicBezTo>
                    <a:pt x="414" y="206"/>
                    <a:pt x="414" y="208"/>
                    <a:pt x="412" y="209"/>
                  </a:cubicBezTo>
                  <a:cubicBezTo>
                    <a:pt x="405" y="194"/>
                    <a:pt x="402" y="180"/>
                    <a:pt x="395" y="169"/>
                  </a:cubicBezTo>
                  <a:cubicBezTo>
                    <a:pt x="395" y="168"/>
                    <a:pt x="397" y="168"/>
                    <a:pt x="397" y="167"/>
                  </a:cubicBezTo>
                  <a:cubicBezTo>
                    <a:pt x="394" y="163"/>
                    <a:pt x="395" y="149"/>
                    <a:pt x="389" y="144"/>
                  </a:cubicBezTo>
                  <a:cubicBezTo>
                    <a:pt x="391" y="143"/>
                    <a:pt x="389" y="143"/>
                    <a:pt x="391" y="142"/>
                  </a:cubicBezTo>
                  <a:cubicBezTo>
                    <a:pt x="378" y="105"/>
                    <a:pt x="371" y="72"/>
                    <a:pt x="359" y="31"/>
                  </a:cubicBezTo>
                  <a:cubicBezTo>
                    <a:pt x="357" y="31"/>
                    <a:pt x="355" y="31"/>
                    <a:pt x="353" y="31"/>
                  </a:cubicBezTo>
                  <a:cubicBezTo>
                    <a:pt x="352" y="33"/>
                    <a:pt x="353" y="37"/>
                    <a:pt x="353" y="40"/>
                  </a:cubicBezTo>
                  <a:cubicBezTo>
                    <a:pt x="358" y="46"/>
                    <a:pt x="359" y="54"/>
                    <a:pt x="360" y="63"/>
                  </a:cubicBezTo>
                  <a:cubicBezTo>
                    <a:pt x="358" y="61"/>
                    <a:pt x="356" y="59"/>
                    <a:pt x="357" y="55"/>
                  </a:cubicBezTo>
                  <a:cubicBezTo>
                    <a:pt x="352" y="45"/>
                    <a:pt x="349" y="33"/>
                    <a:pt x="346" y="19"/>
                  </a:cubicBezTo>
                  <a:cubicBezTo>
                    <a:pt x="344" y="19"/>
                    <a:pt x="343" y="20"/>
                    <a:pt x="340" y="19"/>
                  </a:cubicBezTo>
                  <a:cubicBezTo>
                    <a:pt x="340" y="30"/>
                    <a:pt x="347" y="43"/>
                    <a:pt x="348" y="54"/>
                  </a:cubicBezTo>
                  <a:cubicBezTo>
                    <a:pt x="344" y="49"/>
                    <a:pt x="344" y="40"/>
                    <a:pt x="340" y="35"/>
                  </a:cubicBezTo>
                  <a:cubicBezTo>
                    <a:pt x="339" y="36"/>
                    <a:pt x="337" y="36"/>
                    <a:pt x="336" y="37"/>
                  </a:cubicBezTo>
                  <a:cubicBezTo>
                    <a:pt x="336" y="42"/>
                    <a:pt x="343" y="47"/>
                    <a:pt x="339" y="51"/>
                  </a:cubicBezTo>
                  <a:cubicBezTo>
                    <a:pt x="335" y="43"/>
                    <a:pt x="335" y="29"/>
                    <a:pt x="329" y="25"/>
                  </a:cubicBezTo>
                  <a:cubicBezTo>
                    <a:pt x="333" y="21"/>
                    <a:pt x="339" y="16"/>
                    <a:pt x="336" y="8"/>
                  </a:cubicBezTo>
                  <a:cubicBezTo>
                    <a:pt x="325" y="7"/>
                    <a:pt x="315" y="14"/>
                    <a:pt x="304" y="13"/>
                  </a:cubicBezTo>
                  <a:cubicBezTo>
                    <a:pt x="293" y="12"/>
                    <a:pt x="288" y="14"/>
                    <a:pt x="281" y="16"/>
                  </a:cubicBezTo>
                  <a:cubicBezTo>
                    <a:pt x="269" y="19"/>
                    <a:pt x="261" y="13"/>
                    <a:pt x="249" y="13"/>
                  </a:cubicBezTo>
                  <a:cubicBezTo>
                    <a:pt x="244" y="13"/>
                    <a:pt x="239" y="14"/>
                    <a:pt x="233" y="14"/>
                  </a:cubicBezTo>
                  <a:cubicBezTo>
                    <a:pt x="219" y="14"/>
                    <a:pt x="211" y="16"/>
                    <a:pt x="199" y="15"/>
                  </a:cubicBezTo>
                  <a:cubicBezTo>
                    <a:pt x="199" y="12"/>
                    <a:pt x="202" y="12"/>
                    <a:pt x="202" y="9"/>
                  </a:cubicBezTo>
                  <a:cubicBezTo>
                    <a:pt x="196" y="7"/>
                    <a:pt x="192" y="9"/>
                    <a:pt x="190" y="14"/>
                  </a:cubicBezTo>
                  <a:cubicBezTo>
                    <a:pt x="183" y="7"/>
                    <a:pt x="170" y="13"/>
                    <a:pt x="162" y="12"/>
                  </a:cubicBezTo>
                  <a:cubicBezTo>
                    <a:pt x="157" y="14"/>
                    <a:pt x="152" y="16"/>
                    <a:pt x="147" y="18"/>
                  </a:cubicBezTo>
                  <a:cubicBezTo>
                    <a:pt x="141" y="27"/>
                    <a:pt x="131" y="32"/>
                    <a:pt x="128" y="43"/>
                  </a:cubicBezTo>
                  <a:cubicBezTo>
                    <a:pt x="120" y="51"/>
                    <a:pt x="113" y="61"/>
                    <a:pt x="108" y="72"/>
                  </a:cubicBezTo>
                  <a:cubicBezTo>
                    <a:pt x="93" y="92"/>
                    <a:pt x="82" y="114"/>
                    <a:pt x="67" y="133"/>
                  </a:cubicBezTo>
                  <a:cubicBezTo>
                    <a:pt x="50" y="154"/>
                    <a:pt x="31" y="174"/>
                    <a:pt x="16" y="195"/>
                  </a:cubicBezTo>
                  <a:cubicBezTo>
                    <a:pt x="17" y="199"/>
                    <a:pt x="14" y="199"/>
                    <a:pt x="14" y="201"/>
                  </a:cubicBezTo>
                  <a:cubicBezTo>
                    <a:pt x="9" y="205"/>
                    <a:pt x="0" y="207"/>
                    <a:pt x="2" y="216"/>
                  </a:cubicBezTo>
                  <a:cubicBezTo>
                    <a:pt x="6" y="217"/>
                    <a:pt x="6" y="214"/>
                    <a:pt x="9" y="213"/>
                  </a:cubicBezTo>
                  <a:cubicBezTo>
                    <a:pt x="12" y="216"/>
                    <a:pt x="15" y="219"/>
                    <a:pt x="16" y="223"/>
                  </a:cubicBezTo>
                  <a:cubicBezTo>
                    <a:pt x="18" y="224"/>
                    <a:pt x="20" y="226"/>
                    <a:pt x="22" y="227"/>
                  </a:cubicBezTo>
                  <a:cubicBezTo>
                    <a:pt x="35" y="243"/>
                    <a:pt x="51" y="257"/>
                    <a:pt x="65" y="273"/>
                  </a:cubicBezTo>
                  <a:cubicBezTo>
                    <a:pt x="67" y="275"/>
                    <a:pt x="69" y="281"/>
                    <a:pt x="72" y="280"/>
                  </a:cubicBezTo>
                  <a:cubicBezTo>
                    <a:pt x="71" y="279"/>
                    <a:pt x="75" y="282"/>
                    <a:pt x="75" y="283"/>
                  </a:cubicBezTo>
                  <a:cubicBezTo>
                    <a:pt x="74" y="283"/>
                    <a:pt x="74" y="282"/>
                    <a:pt x="73" y="282"/>
                  </a:cubicBezTo>
                  <a:cubicBezTo>
                    <a:pt x="77" y="288"/>
                    <a:pt x="80" y="297"/>
                    <a:pt x="88" y="296"/>
                  </a:cubicBezTo>
                  <a:cubicBezTo>
                    <a:pt x="96" y="309"/>
                    <a:pt x="108" y="317"/>
                    <a:pt x="115" y="330"/>
                  </a:cubicBezTo>
                  <a:cubicBezTo>
                    <a:pt x="119" y="342"/>
                    <a:pt x="120" y="365"/>
                    <a:pt x="110" y="378"/>
                  </a:cubicBezTo>
                  <a:cubicBezTo>
                    <a:pt x="110" y="382"/>
                    <a:pt x="113" y="383"/>
                    <a:pt x="113" y="386"/>
                  </a:cubicBezTo>
                  <a:cubicBezTo>
                    <a:pt x="112" y="392"/>
                    <a:pt x="110" y="398"/>
                    <a:pt x="113" y="401"/>
                  </a:cubicBezTo>
                  <a:cubicBezTo>
                    <a:pt x="117" y="402"/>
                    <a:pt x="116" y="397"/>
                    <a:pt x="119" y="396"/>
                  </a:cubicBezTo>
                  <a:cubicBezTo>
                    <a:pt x="122" y="399"/>
                    <a:pt x="121" y="406"/>
                    <a:pt x="122" y="411"/>
                  </a:cubicBezTo>
                  <a:cubicBezTo>
                    <a:pt x="125" y="411"/>
                    <a:pt x="125" y="408"/>
                    <a:pt x="125" y="407"/>
                  </a:cubicBezTo>
                  <a:cubicBezTo>
                    <a:pt x="130" y="412"/>
                    <a:pt x="133" y="418"/>
                    <a:pt x="139" y="422"/>
                  </a:cubicBezTo>
                  <a:cubicBezTo>
                    <a:pt x="142" y="425"/>
                    <a:pt x="142" y="431"/>
                    <a:pt x="144" y="436"/>
                  </a:cubicBezTo>
                  <a:cubicBezTo>
                    <a:pt x="145" y="439"/>
                    <a:pt x="148" y="441"/>
                    <a:pt x="149" y="443"/>
                  </a:cubicBezTo>
                  <a:cubicBezTo>
                    <a:pt x="150" y="450"/>
                    <a:pt x="149" y="460"/>
                    <a:pt x="149" y="468"/>
                  </a:cubicBezTo>
                  <a:cubicBezTo>
                    <a:pt x="153" y="523"/>
                    <a:pt x="156" y="591"/>
                    <a:pt x="153" y="655"/>
                  </a:cubicBezTo>
                  <a:cubicBezTo>
                    <a:pt x="152" y="676"/>
                    <a:pt x="150" y="695"/>
                    <a:pt x="151" y="718"/>
                  </a:cubicBezTo>
                  <a:cubicBezTo>
                    <a:pt x="151" y="728"/>
                    <a:pt x="154" y="745"/>
                    <a:pt x="154" y="754"/>
                  </a:cubicBezTo>
                  <a:cubicBezTo>
                    <a:pt x="154" y="764"/>
                    <a:pt x="150" y="774"/>
                    <a:pt x="151" y="785"/>
                  </a:cubicBezTo>
                  <a:cubicBezTo>
                    <a:pt x="151" y="789"/>
                    <a:pt x="154" y="793"/>
                    <a:pt x="151" y="797"/>
                  </a:cubicBezTo>
                  <a:cubicBezTo>
                    <a:pt x="145" y="803"/>
                    <a:pt x="127" y="801"/>
                    <a:pt x="120" y="807"/>
                  </a:cubicBezTo>
                  <a:cubicBezTo>
                    <a:pt x="116" y="810"/>
                    <a:pt x="117" y="815"/>
                    <a:pt x="123" y="816"/>
                  </a:cubicBezTo>
                  <a:cubicBezTo>
                    <a:pt x="128" y="807"/>
                    <a:pt x="142" y="808"/>
                    <a:pt x="151" y="804"/>
                  </a:cubicBezTo>
                  <a:cubicBezTo>
                    <a:pt x="150" y="807"/>
                    <a:pt x="150" y="811"/>
                    <a:pt x="147" y="812"/>
                  </a:cubicBezTo>
                  <a:cubicBezTo>
                    <a:pt x="146" y="811"/>
                    <a:pt x="144" y="811"/>
                    <a:pt x="142" y="811"/>
                  </a:cubicBezTo>
                  <a:cubicBezTo>
                    <a:pt x="142" y="816"/>
                    <a:pt x="137" y="816"/>
                    <a:pt x="136" y="820"/>
                  </a:cubicBezTo>
                  <a:cubicBezTo>
                    <a:pt x="135" y="823"/>
                    <a:pt x="137" y="825"/>
                    <a:pt x="137" y="828"/>
                  </a:cubicBezTo>
                  <a:cubicBezTo>
                    <a:pt x="137" y="831"/>
                    <a:pt x="134" y="835"/>
                    <a:pt x="131" y="836"/>
                  </a:cubicBezTo>
                  <a:cubicBezTo>
                    <a:pt x="129" y="832"/>
                    <a:pt x="128" y="826"/>
                    <a:pt x="124" y="824"/>
                  </a:cubicBezTo>
                  <a:cubicBezTo>
                    <a:pt x="119" y="828"/>
                    <a:pt x="124" y="838"/>
                    <a:pt x="118" y="842"/>
                  </a:cubicBezTo>
                  <a:cubicBezTo>
                    <a:pt x="116" y="840"/>
                    <a:pt x="115" y="834"/>
                    <a:pt x="111" y="836"/>
                  </a:cubicBezTo>
                  <a:cubicBezTo>
                    <a:pt x="106" y="845"/>
                    <a:pt x="117" y="859"/>
                    <a:pt x="113" y="869"/>
                  </a:cubicBezTo>
                  <a:cubicBezTo>
                    <a:pt x="111" y="865"/>
                    <a:pt x="109" y="856"/>
                    <a:pt x="103" y="861"/>
                  </a:cubicBezTo>
                  <a:cubicBezTo>
                    <a:pt x="104" y="867"/>
                    <a:pt x="109" y="873"/>
                    <a:pt x="112" y="878"/>
                  </a:cubicBezTo>
                  <a:cubicBezTo>
                    <a:pt x="114" y="881"/>
                    <a:pt x="115" y="887"/>
                    <a:pt x="121" y="886"/>
                  </a:cubicBezTo>
                  <a:cubicBezTo>
                    <a:pt x="122" y="883"/>
                    <a:pt x="121" y="879"/>
                    <a:pt x="122" y="876"/>
                  </a:cubicBezTo>
                  <a:cubicBezTo>
                    <a:pt x="127" y="875"/>
                    <a:pt x="124" y="881"/>
                    <a:pt x="128" y="881"/>
                  </a:cubicBezTo>
                  <a:cubicBezTo>
                    <a:pt x="133" y="880"/>
                    <a:pt x="133" y="876"/>
                    <a:pt x="138" y="875"/>
                  </a:cubicBezTo>
                  <a:cubicBezTo>
                    <a:pt x="141" y="875"/>
                    <a:pt x="143" y="877"/>
                    <a:pt x="145" y="877"/>
                  </a:cubicBezTo>
                  <a:cubicBezTo>
                    <a:pt x="149" y="877"/>
                    <a:pt x="152" y="873"/>
                    <a:pt x="155" y="876"/>
                  </a:cubicBezTo>
                  <a:cubicBezTo>
                    <a:pt x="153" y="879"/>
                    <a:pt x="155" y="880"/>
                    <a:pt x="157" y="882"/>
                  </a:cubicBezTo>
                  <a:cubicBezTo>
                    <a:pt x="161" y="882"/>
                    <a:pt x="163" y="878"/>
                    <a:pt x="166" y="876"/>
                  </a:cubicBezTo>
                  <a:cubicBezTo>
                    <a:pt x="178" y="878"/>
                    <a:pt x="192" y="884"/>
                    <a:pt x="204" y="880"/>
                  </a:cubicBezTo>
                  <a:cubicBezTo>
                    <a:pt x="206" y="879"/>
                    <a:pt x="208" y="875"/>
                    <a:pt x="210" y="874"/>
                  </a:cubicBezTo>
                  <a:cubicBezTo>
                    <a:pt x="217" y="870"/>
                    <a:pt x="224" y="874"/>
                    <a:pt x="231" y="871"/>
                  </a:cubicBezTo>
                  <a:cubicBezTo>
                    <a:pt x="231" y="869"/>
                    <a:pt x="233" y="868"/>
                    <a:pt x="234" y="866"/>
                  </a:cubicBezTo>
                  <a:cubicBezTo>
                    <a:pt x="228" y="850"/>
                    <a:pt x="223" y="835"/>
                    <a:pt x="215" y="822"/>
                  </a:cubicBezTo>
                  <a:cubicBezTo>
                    <a:pt x="212" y="821"/>
                    <a:pt x="213" y="825"/>
                    <a:pt x="210" y="825"/>
                  </a:cubicBezTo>
                  <a:cubicBezTo>
                    <a:pt x="205" y="815"/>
                    <a:pt x="194" y="809"/>
                    <a:pt x="187" y="800"/>
                  </a:cubicBezTo>
                  <a:cubicBezTo>
                    <a:pt x="187" y="797"/>
                    <a:pt x="190" y="796"/>
                    <a:pt x="191" y="793"/>
                  </a:cubicBezTo>
                  <a:cubicBezTo>
                    <a:pt x="193" y="791"/>
                    <a:pt x="190" y="791"/>
                    <a:pt x="191" y="789"/>
                  </a:cubicBezTo>
                  <a:cubicBezTo>
                    <a:pt x="197" y="764"/>
                    <a:pt x="197" y="740"/>
                    <a:pt x="196" y="717"/>
                  </a:cubicBezTo>
                  <a:cubicBezTo>
                    <a:pt x="196" y="714"/>
                    <a:pt x="199" y="705"/>
                    <a:pt x="199" y="699"/>
                  </a:cubicBezTo>
                  <a:cubicBezTo>
                    <a:pt x="199" y="697"/>
                    <a:pt x="198" y="696"/>
                    <a:pt x="198" y="694"/>
                  </a:cubicBezTo>
                  <a:cubicBezTo>
                    <a:pt x="198" y="688"/>
                    <a:pt x="201" y="682"/>
                    <a:pt x="201" y="676"/>
                  </a:cubicBezTo>
                  <a:cubicBezTo>
                    <a:pt x="201" y="671"/>
                    <a:pt x="202" y="670"/>
                    <a:pt x="202" y="667"/>
                  </a:cubicBezTo>
                  <a:cubicBezTo>
                    <a:pt x="204" y="662"/>
                    <a:pt x="203" y="657"/>
                    <a:pt x="203" y="652"/>
                  </a:cubicBezTo>
                  <a:cubicBezTo>
                    <a:pt x="203" y="651"/>
                    <a:pt x="206" y="651"/>
                    <a:pt x="205" y="649"/>
                  </a:cubicBezTo>
                  <a:cubicBezTo>
                    <a:pt x="205" y="639"/>
                    <a:pt x="209" y="634"/>
                    <a:pt x="208" y="623"/>
                  </a:cubicBezTo>
                  <a:cubicBezTo>
                    <a:pt x="212" y="614"/>
                    <a:pt x="212" y="604"/>
                    <a:pt x="213" y="594"/>
                  </a:cubicBezTo>
                  <a:cubicBezTo>
                    <a:pt x="216" y="576"/>
                    <a:pt x="221" y="560"/>
                    <a:pt x="221" y="541"/>
                  </a:cubicBezTo>
                  <a:cubicBezTo>
                    <a:pt x="226" y="522"/>
                    <a:pt x="227" y="503"/>
                    <a:pt x="231" y="482"/>
                  </a:cubicBezTo>
                  <a:cubicBezTo>
                    <a:pt x="233" y="482"/>
                    <a:pt x="234" y="482"/>
                    <a:pt x="234" y="481"/>
                  </a:cubicBezTo>
                  <a:cubicBezTo>
                    <a:pt x="232" y="474"/>
                    <a:pt x="232" y="468"/>
                    <a:pt x="236" y="460"/>
                  </a:cubicBezTo>
                  <a:cubicBezTo>
                    <a:pt x="239" y="461"/>
                    <a:pt x="238" y="465"/>
                    <a:pt x="243" y="464"/>
                  </a:cubicBezTo>
                  <a:cubicBezTo>
                    <a:pt x="245" y="459"/>
                    <a:pt x="240" y="454"/>
                    <a:pt x="239" y="450"/>
                  </a:cubicBezTo>
                  <a:cubicBezTo>
                    <a:pt x="242" y="447"/>
                    <a:pt x="244" y="443"/>
                    <a:pt x="248" y="441"/>
                  </a:cubicBezTo>
                  <a:cubicBezTo>
                    <a:pt x="247" y="444"/>
                    <a:pt x="250" y="443"/>
                    <a:pt x="250" y="444"/>
                  </a:cubicBezTo>
                  <a:cubicBezTo>
                    <a:pt x="253" y="448"/>
                    <a:pt x="253" y="455"/>
                    <a:pt x="255" y="460"/>
                  </a:cubicBezTo>
                  <a:cubicBezTo>
                    <a:pt x="252" y="459"/>
                    <a:pt x="252" y="464"/>
                    <a:pt x="253" y="464"/>
                  </a:cubicBezTo>
                  <a:cubicBezTo>
                    <a:pt x="253" y="463"/>
                    <a:pt x="254" y="462"/>
                    <a:pt x="255" y="462"/>
                  </a:cubicBezTo>
                  <a:cubicBezTo>
                    <a:pt x="258" y="468"/>
                    <a:pt x="258" y="478"/>
                    <a:pt x="257" y="486"/>
                  </a:cubicBezTo>
                  <a:cubicBezTo>
                    <a:pt x="259" y="487"/>
                    <a:pt x="259" y="483"/>
                    <a:pt x="259" y="485"/>
                  </a:cubicBezTo>
                  <a:cubicBezTo>
                    <a:pt x="257" y="488"/>
                    <a:pt x="260" y="486"/>
                    <a:pt x="261" y="487"/>
                  </a:cubicBezTo>
                  <a:cubicBezTo>
                    <a:pt x="265" y="546"/>
                    <a:pt x="269" y="600"/>
                    <a:pt x="273" y="657"/>
                  </a:cubicBezTo>
                  <a:cubicBezTo>
                    <a:pt x="274" y="678"/>
                    <a:pt x="278" y="699"/>
                    <a:pt x="279" y="721"/>
                  </a:cubicBezTo>
                  <a:cubicBezTo>
                    <a:pt x="279" y="732"/>
                    <a:pt x="283" y="742"/>
                    <a:pt x="280" y="753"/>
                  </a:cubicBezTo>
                  <a:cubicBezTo>
                    <a:pt x="286" y="762"/>
                    <a:pt x="279" y="783"/>
                    <a:pt x="283" y="791"/>
                  </a:cubicBezTo>
                  <a:cubicBezTo>
                    <a:pt x="281" y="792"/>
                    <a:pt x="281" y="796"/>
                    <a:pt x="279" y="797"/>
                  </a:cubicBezTo>
                  <a:cubicBezTo>
                    <a:pt x="277" y="798"/>
                    <a:pt x="277" y="796"/>
                    <a:pt x="275" y="797"/>
                  </a:cubicBezTo>
                  <a:cubicBezTo>
                    <a:pt x="276" y="802"/>
                    <a:pt x="283" y="804"/>
                    <a:pt x="287" y="800"/>
                  </a:cubicBezTo>
                  <a:cubicBezTo>
                    <a:pt x="287" y="806"/>
                    <a:pt x="281" y="808"/>
                    <a:pt x="278" y="812"/>
                  </a:cubicBezTo>
                  <a:cubicBezTo>
                    <a:pt x="266" y="827"/>
                    <a:pt x="256" y="844"/>
                    <a:pt x="252" y="865"/>
                  </a:cubicBezTo>
                  <a:cubicBezTo>
                    <a:pt x="255" y="869"/>
                    <a:pt x="254" y="870"/>
                    <a:pt x="255" y="874"/>
                  </a:cubicBezTo>
                  <a:cubicBezTo>
                    <a:pt x="258" y="876"/>
                    <a:pt x="262" y="873"/>
                    <a:pt x="265" y="873"/>
                  </a:cubicBezTo>
                  <a:cubicBezTo>
                    <a:pt x="273" y="873"/>
                    <a:pt x="283" y="879"/>
                    <a:pt x="293" y="880"/>
                  </a:cubicBezTo>
                  <a:cubicBezTo>
                    <a:pt x="306" y="880"/>
                    <a:pt x="320" y="871"/>
                    <a:pt x="332" y="871"/>
                  </a:cubicBezTo>
                  <a:cubicBezTo>
                    <a:pt x="342" y="871"/>
                    <a:pt x="349" y="875"/>
                    <a:pt x="355" y="879"/>
                  </a:cubicBezTo>
                  <a:cubicBezTo>
                    <a:pt x="356" y="877"/>
                    <a:pt x="357" y="875"/>
                    <a:pt x="358" y="874"/>
                  </a:cubicBezTo>
                  <a:cubicBezTo>
                    <a:pt x="356" y="871"/>
                    <a:pt x="353" y="869"/>
                    <a:pt x="353" y="865"/>
                  </a:cubicBezTo>
                  <a:cubicBezTo>
                    <a:pt x="359" y="859"/>
                    <a:pt x="355" y="851"/>
                    <a:pt x="355" y="844"/>
                  </a:cubicBezTo>
                  <a:cubicBezTo>
                    <a:pt x="356" y="836"/>
                    <a:pt x="363" y="830"/>
                    <a:pt x="359" y="824"/>
                  </a:cubicBezTo>
                  <a:cubicBezTo>
                    <a:pt x="353" y="822"/>
                    <a:pt x="351" y="827"/>
                    <a:pt x="347" y="828"/>
                  </a:cubicBezTo>
                  <a:cubicBezTo>
                    <a:pt x="344" y="824"/>
                    <a:pt x="344" y="818"/>
                    <a:pt x="336" y="819"/>
                  </a:cubicBezTo>
                  <a:cubicBezTo>
                    <a:pt x="335" y="821"/>
                    <a:pt x="337" y="824"/>
                    <a:pt x="336" y="824"/>
                  </a:cubicBezTo>
                  <a:cubicBezTo>
                    <a:pt x="324" y="821"/>
                    <a:pt x="326" y="802"/>
                    <a:pt x="326" y="791"/>
                  </a:cubicBezTo>
                  <a:cubicBezTo>
                    <a:pt x="321" y="776"/>
                    <a:pt x="325" y="765"/>
                    <a:pt x="329" y="752"/>
                  </a:cubicBezTo>
                  <a:cubicBezTo>
                    <a:pt x="328" y="750"/>
                    <a:pt x="326" y="750"/>
                    <a:pt x="325" y="749"/>
                  </a:cubicBezTo>
                  <a:cubicBezTo>
                    <a:pt x="326" y="737"/>
                    <a:pt x="321" y="719"/>
                    <a:pt x="326" y="712"/>
                  </a:cubicBezTo>
                  <a:cubicBezTo>
                    <a:pt x="328" y="714"/>
                    <a:pt x="325" y="723"/>
                    <a:pt x="330" y="722"/>
                  </a:cubicBezTo>
                  <a:cubicBezTo>
                    <a:pt x="331" y="716"/>
                    <a:pt x="330" y="710"/>
                    <a:pt x="330" y="703"/>
                  </a:cubicBezTo>
                  <a:cubicBezTo>
                    <a:pt x="328" y="661"/>
                    <a:pt x="328" y="622"/>
                    <a:pt x="329" y="573"/>
                  </a:cubicBezTo>
                  <a:cubicBezTo>
                    <a:pt x="329" y="572"/>
                    <a:pt x="330" y="570"/>
                    <a:pt x="331" y="569"/>
                  </a:cubicBezTo>
                  <a:cubicBezTo>
                    <a:pt x="328" y="549"/>
                    <a:pt x="330" y="531"/>
                    <a:pt x="331" y="512"/>
                  </a:cubicBezTo>
                  <a:cubicBezTo>
                    <a:pt x="333" y="508"/>
                    <a:pt x="337" y="505"/>
                    <a:pt x="338" y="500"/>
                  </a:cubicBezTo>
                  <a:cubicBezTo>
                    <a:pt x="337" y="498"/>
                    <a:pt x="334" y="498"/>
                    <a:pt x="332" y="496"/>
                  </a:cubicBezTo>
                  <a:cubicBezTo>
                    <a:pt x="336" y="438"/>
                    <a:pt x="339" y="389"/>
                    <a:pt x="338" y="345"/>
                  </a:cubicBezTo>
                  <a:cubicBezTo>
                    <a:pt x="342" y="322"/>
                    <a:pt x="338" y="287"/>
                    <a:pt x="340" y="261"/>
                  </a:cubicBezTo>
                  <a:cubicBezTo>
                    <a:pt x="340" y="234"/>
                    <a:pt x="344" y="221"/>
                    <a:pt x="342" y="193"/>
                  </a:cubicBezTo>
                  <a:cubicBezTo>
                    <a:pt x="346" y="183"/>
                    <a:pt x="343" y="168"/>
                    <a:pt x="346" y="157"/>
                  </a:cubicBezTo>
                  <a:cubicBezTo>
                    <a:pt x="348" y="148"/>
                    <a:pt x="353" y="138"/>
                    <a:pt x="347" y="131"/>
                  </a:cubicBezTo>
                  <a:cubicBezTo>
                    <a:pt x="344" y="130"/>
                    <a:pt x="344" y="133"/>
                    <a:pt x="343" y="134"/>
                  </a:cubicBezTo>
                  <a:cubicBezTo>
                    <a:pt x="342" y="131"/>
                    <a:pt x="342" y="128"/>
                    <a:pt x="342" y="124"/>
                  </a:cubicBezTo>
                  <a:cubicBezTo>
                    <a:pt x="343" y="122"/>
                    <a:pt x="345" y="121"/>
                    <a:pt x="346" y="120"/>
                  </a:cubicBezTo>
                  <a:cubicBezTo>
                    <a:pt x="359" y="152"/>
                    <a:pt x="370" y="187"/>
                    <a:pt x="385" y="218"/>
                  </a:cubicBezTo>
                  <a:cubicBezTo>
                    <a:pt x="389" y="229"/>
                    <a:pt x="398" y="235"/>
                    <a:pt x="402" y="245"/>
                  </a:cubicBezTo>
                  <a:cubicBezTo>
                    <a:pt x="402" y="246"/>
                    <a:pt x="403" y="250"/>
                    <a:pt x="403" y="252"/>
                  </a:cubicBezTo>
                  <a:cubicBezTo>
                    <a:pt x="410" y="254"/>
                    <a:pt x="413" y="243"/>
                    <a:pt x="416" y="241"/>
                  </a:cubicBezTo>
                  <a:cubicBezTo>
                    <a:pt x="417" y="246"/>
                    <a:pt x="412" y="245"/>
                    <a:pt x="412" y="250"/>
                  </a:cubicBezTo>
                  <a:cubicBezTo>
                    <a:pt x="413" y="251"/>
                    <a:pt x="414" y="252"/>
                    <a:pt x="416" y="252"/>
                  </a:cubicBezTo>
                  <a:cubicBezTo>
                    <a:pt x="422" y="248"/>
                    <a:pt x="426" y="241"/>
                    <a:pt x="427" y="232"/>
                  </a:cubicBezTo>
                  <a:cubicBezTo>
                    <a:pt x="438" y="209"/>
                    <a:pt x="452" y="189"/>
                    <a:pt x="462" y="165"/>
                  </a:cubicBezTo>
                  <a:cubicBezTo>
                    <a:pt x="473" y="146"/>
                    <a:pt x="485" y="129"/>
                    <a:pt x="492" y="108"/>
                  </a:cubicBezTo>
                  <a:cubicBezTo>
                    <a:pt x="505" y="85"/>
                    <a:pt x="516" y="56"/>
                    <a:pt x="529" y="35"/>
                  </a:cubicBezTo>
                  <a:cubicBezTo>
                    <a:pt x="532" y="34"/>
                    <a:pt x="530" y="38"/>
                    <a:pt x="532" y="39"/>
                  </a:cubicBezTo>
                  <a:cubicBezTo>
                    <a:pt x="541" y="39"/>
                    <a:pt x="543" y="38"/>
                    <a:pt x="550" y="36"/>
                  </a:cubicBezTo>
                  <a:cubicBezTo>
                    <a:pt x="560" y="43"/>
                    <a:pt x="569" y="44"/>
                    <a:pt x="580" y="50"/>
                  </a:cubicBezTo>
                  <a:cubicBezTo>
                    <a:pt x="581" y="49"/>
                    <a:pt x="579" y="48"/>
                    <a:pt x="582" y="48"/>
                  </a:cubicBezTo>
                  <a:cubicBezTo>
                    <a:pt x="582" y="49"/>
                    <a:pt x="581" y="49"/>
                    <a:pt x="581" y="50"/>
                  </a:cubicBezTo>
                  <a:cubicBezTo>
                    <a:pt x="589" y="52"/>
                    <a:pt x="597" y="58"/>
                    <a:pt x="607" y="54"/>
                  </a:cubicBezTo>
                  <a:cubicBezTo>
                    <a:pt x="623" y="36"/>
                    <a:pt x="652" y="30"/>
                    <a:pt x="666" y="10"/>
                  </a:cubicBezTo>
                  <a:cubicBezTo>
                    <a:pt x="661" y="6"/>
                    <a:pt x="655" y="12"/>
                    <a:pt x="649" y="14"/>
                  </a:cubicBezTo>
                  <a:close/>
                  <a:moveTo>
                    <a:pt x="115" y="849"/>
                  </a:moveTo>
                  <a:cubicBezTo>
                    <a:pt x="116" y="850"/>
                    <a:pt x="117" y="852"/>
                    <a:pt x="117" y="854"/>
                  </a:cubicBezTo>
                  <a:cubicBezTo>
                    <a:pt x="115" y="854"/>
                    <a:pt x="116" y="851"/>
                    <a:pt x="115" y="849"/>
                  </a:cubicBezTo>
                  <a:close/>
                  <a:moveTo>
                    <a:pt x="119" y="869"/>
                  </a:moveTo>
                  <a:cubicBezTo>
                    <a:pt x="119" y="866"/>
                    <a:pt x="122" y="865"/>
                    <a:pt x="125" y="865"/>
                  </a:cubicBezTo>
                  <a:cubicBezTo>
                    <a:pt x="123" y="866"/>
                    <a:pt x="123" y="869"/>
                    <a:pt x="119" y="869"/>
                  </a:cubicBezTo>
                  <a:close/>
                  <a:moveTo>
                    <a:pt x="218" y="842"/>
                  </a:moveTo>
                  <a:cubicBezTo>
                    <a:pt x="223" y="849"/>
                    <a:pt x="225" y="858"/>
                    <a:pt x="227" y="865"/>
                  </a:cubicBezTo>
                  <a:cubicBezTo>
                    <a:pt x="224" y="867"/>
                    <a:pt x="220" y="868"/>
                    <a:pt x="215" y="868"/>
                  </a:cubicBezTo>
                  <a:cubicBezTo>
                    <a:pt x="217" y="861"/>
                    <a:pt x="219" y="851"/>
                    <a:pt x="218" y="842"/>
                  </a:cubicBezTo>
                  <a:close/>
                  <a:moveTo>
                    <a:pt x="274" y="826"/>
                  </a:moveTo>
                  <a:cubicBezTo>
                    <a:pt x="274" y="829"/>
                    <a:pt x="271" y="833"/>
                    <a:pt x="268" y="835"/>
                  </a:cubicBezTo>
                  <a:cubicBezTo>
                    <a:pt x="269" y="831"/>
                    <a:pt x="272" y="829"/>
                    <a:pt x="274" y="826"/>
                  </a:cubicBezTo>
                  <a:close/>
                  <a:moveTo>
                    <a:pt x="274" y="867"/>
                  </a:moveTo>
                  <a:cubicBezTo>
                    <a:pt x="272" y="866"/>
                    <a:pt x="272" y="867"/>
                    <a:pt x="270" y="867"/>
                  </a:cubicBezTo>
                  <a:cubicBezTo>
                    <a:pt x="271" y="863"/>
                    <a:pt x="273" y="862"/>
                    <a:pt x="275" y="859"/>
                  </a:cubicBezTo>
                  <a:cubicBezTo>
                    <a:pt x="277" y="861"/>
                    <a:pt x="274" y="864"/>
                    <a:pt x="274" y="867"/>
                  </a:cubicBezTo>
                  <a:close/>
                  <a:moveTo>
                    <a:pt x="266" y="861"/>
                  </a:moveTo>
                  <a:cubicBezTo>
                    <a:pt x="269" y="853"/>
                    <a:pt x="273" y="848"/>
                    <a:pt x="276" y="842"/>
                  </a:cubicBezTo>
                  <a:cubicBezTo>
                    <a:pt x="277" y="843"/>
                    <a:pt x="276" y="846"/>
                    <a:pt x="278" y="849"/>
                  </a:cubicBezTo>
                  <a:cubicBezTo>
                    <a:pt x="274" y="853"/>
                    <a:pt x="272" y="858"/>
                    <a:pt x="266" y="861"/>
                  </a:cubicBezTo>
                  <a:close/>
                  <a:moveTo>
                    <a:pt x="332" y="51"/>
                  </a:moveTo>
                  <a:cubicBezTo>
                    <a:pt x="334" y="52"/>
                    <a:pt x="335" y="56"/>
                    <a:pt x="332" y="55"/>
                  </a:cubicBezTo>
                  <a:cubicBezTo>
                    <a:pt x="331" y="53"/>
                    <a:pt x="332" y="52"/>
                    <a:pt x="332" y="51"/>
                  </a:cubicBezTo>
                  <a:close/>
                  <a:moveTo>
                    <a:pt x="332" y="101"/>
                  </a:moveTo>
                  <a:cubicBezTo>
                    <a:pt x="328" y="101"/>
                    <a:pt x="330" y="93"/>
                    <a:pt x="329" y="90"/>
                  </a:cubicBezTo>
                  <a:cubicBezTo>
                    <a:pt x="332" y="89"/>
                    <a:pt x="333" y="97"/>
                    <a:pt x="332" y="101"/>
                  </a:cubicBezTo>
                  <a:close/>
                  <a:moveTo>
                    <a:pt x="332" y="130"/>
                  </a:moveTo>
                  <a:cubicBezTo>
                    <a:pt x="329" y="130"/>
                    <a:pt x="329" y="125"/>
                    <a:pt x="329" y="122"/>
                  </a:cubicBezTo>
                  <a:cubicBezTo>
                    <a:pt x="332" y="122"/>
                    <a:pt x="330" y="127"/>
                    <a:pt x="332" y="130"/>
                  </a:cubicBezTo>
                  <a:close/>
                  <a:moveTo>
                    <a:pt x="330" y="201"/>
                  </a:moveTo>
                  <a:cubicBezTo>
                    <a:pt x="326" y="199"/>
                    <a:pt x="327" y="192"/>
                    <a:pt x="327" y="186"/>
                  </a:cubicBezTo>
                  <a:cubicBezTo>
                    <a:pt x="333" y="188"/>
                    <a:pt x="329" y="195"/>
                    <a:pt x="330" y="201"/>
                  </a:cubicBezTo>
                  <a:close/>
                  <a:moveTo>
                    <a:pt x="315" y="814"/>
                  </a:moveTo>
                  <a:cubicBezTo>
                    <a:pt x="318" y="815"/>
                    <a:pt x="320" y="818"/>
                    <a:pt x="321" y="821"/>
                  </a:cubicBezTo>
                  <a:cubicBezTo>
                    <a:pt x="320" y="824"/>
                    <a:pt x="318" y="826"/>
                    <a:pt x="316" y="827"/>
                  </a:cubicBezTo>
                  <a:cubicBezTo>
                    <a:pt x="318" y="822"/>
                    <a:pt x="318" y="818"/>
                    <a:pt x="315" y="814"/>
                  </a:cubicBezTo>
                  <a:close/>
                  <a:moveTo>
                    <a:pt x="288" y="780"/>
                  </a:moveTo>
                  <a:cubicBezTo>
                    <a:pt x="288" y="777"/>
                    <a:pt x="290" y="770"/>
                    <a:pt x="293" y="774"/>
                  </a:cubicBezTo>
                  <a:cubicBezTo>
                    <a:pt x="291" y="775"/>
                    <a:pt x="292" y="779"/>
                    <a:pt x="288" y="780"/>
                  </a:cubicBezTo>
                  <a:close/>
                  <a:moveTo>
                    <a:pt x="291" y="799"/>
                  </a:moveTo>
                  <a:cubicBezTo>
                    <a:pt x="290" y="799"/>
                    <a:pt x="291" y="796"/>
                    <a:pt x="291" y="795"/>
                  </a:cubicBezTo>
                  <a:cubicBezTo>
                    <a:pt x="293" y="795"/>
                    <a:pt x="293" y="798"/>
                    <a:pt x="291" y="799"/>
                  </a:cubicBezTo>
                  <a:close/>
                  <a:moveTo>
                    <a:pt x="280" y="486"/>
                  </a:moveTo>
                  <a:cubicBezTo>
                    <a:pt x="278" y="484"/>
                    <a:pt x="277" y="481"/>
                    <a:pt x="276" y="479"/>
                  </a:cubicBezTo>
                  <a:cubicBezTo>
                    <a:pt x="275" y="477"/>
                    <a:pt x="277" y="477"/>
                    <a:pt x="278" y="475"/>
                  </a:cubicBezTo>
                  <a:cubicBezTo>
                    <a:pt x="281" y="478"/>
                    <a:pt x="278" y="482"/>
                    <a:pt x="280" y="486"/>
                  </a:cubicBezTo>
                  <a:close/>
                  <a:moveTo>
                    <a:pt x="280" y="502"/>
                  </a:moveTo>
                  <a:cubicBezTo>
                    <a:pt x="281" y="503"/>
                    <a:pt x="281" y="504"/>
                    <a:pt x="281" y="505"/>
                  </a:cubicBezTo>
                  <a:cubicBezTo>
                    <a:pt x="279" y="506"/>
                    <a:pt x="280" y="504"/>
                    <a:pt x="279" y="503"/>
                  </a:cubicBezTo>
                  <a:cubicBezTo>
                    <a:pt x="279" y="503"/>
                    <a:pt x="280" y="503"/>
                    <a:pt x="280" y="502"/>
                  </a:cubicBezTo>
                  <a:close/>
                  <a:moveTo>
                    <a:pt x="282" y="522"/>
                  </a:moveTo>
                  <a:cubicBezTo>
                    <a:pt x="281" y="524"/>
                    <a:pt x="279" y="520"/>
                    <a:pt x="280" y="518"/>
                  </a:cubicBezTo>
                  <a:cubicBezTo>
                    <a:pt x="283" y="518"/>
                    <a:pt x="280" y="521"/>
                    <a:pt x="282" y="522"/>
                  </a:cubicBezTo>
                  <a:close/>
                  <a:moveTo>
                    <a:pt x="280" y="445"/>
                  </a:moveTo>
                  <a:cubicBezTo>
                    <a:pt x="278" y="445"/>
                    <a:pt x="279" y="441"/>
                    <a:pt x="276" y="442"/>
                  </a:cubicBezTo>
                  <a:cubicBezTo>
                    <a:pt x="278" y="439"/>
                    <a:pt x="279" y="433"/>
                    <a:pt x="284" y="435"/>
                  </a:cubicBezTo>
                  <a:cubicBezTo>
                    <a:pt x="283" y="438"/>
                    <a:pt x="284" y="439"/>
                    <a:pt x="284" y="441"/>
                  </a:cubicBezTo>
                  <a:cubicBezTo>
                    <a:pt x="282" y="442"/>
                    <a:pt x="280" y="442"/>
                    <a:pt x="280" y="445"/>
                  </a:cubicBezTo>
                  <a:close/>
                  <a:moveTo>
                    <a:pt x="243" y="394"/>
                  </a:moveTo>
                  <a:cubicBezTo>
                    <a:pt x="241" y="394"/>
                    <a:pt x="241" y="393"/>
                    <a:pt x="239" y="392"/>
                  </a:cubicBezTo>
                  <a:cubicBezTo>
                    <a:pt x="241" y="389"/>
                    <a:pt x="244" y="384"/>
                    <a:pt x="247" y="388"/>
                  </a:cubicBezTo>
                  <a:cubicBezTo>
                    <a:pt x="246" y="391"/>
                    <a:pt x="243" y="391"/>
                    <a:pt x="243" y="394"/>
                  </a:cubicBezTo>
                  <a:close/>
                  <a:moveTo>
                    <a:pt x="240" y="408"/>
                  </a:moveTo>
                  <a:cubicBezTo>
                    <a:pt x="247" y="411"/>
                    <a:pt x="240" y="413"/>
                    <a:pt x="240" y="408"/>
                  </a:cubicBezTo>
                  <a:close/>
                  <a:moveTo>
                    <a:pt x="203" y="482"/>
                  </a:moveTo>
                  <a:cubicBezTo>
                    <a:pt x="204" y="479"/>
                    <a:pt x="199" y="474"/>
                    <a:pt x="203" y="471"/>
                  </a:cubicBezTo>
                  <a:cubicBezTo>
                    <a:pt x="206" y="471"/>
                    <a:pt x="206" y="474"/>
                    <a:pt x="208" y="475"/>
                  </a:cubicBezTo>
                  <a:cubicBezTo>
                    <a:pt x="207" y="478"/>
                    <a:pt x="205" y="480"/>
                    <a:pt x="203" y="482"/>
                  </a:cubicBezTo>
                  <a:close/>
                  <a:moveTo>
                    <a:pt x="206" y="502"/>
                  </a:moveTo>
                  <a:cubicBezTo>
                    <a:pt x="204" y="502"/>
                    <a:pt x="200" y="497"/>
                    <a:pt x="203" y="494"/>
                  </a:cubicBezTo>
                  <a:cubicBezTo>
                    <a:pt x="205" y="495"/>
                    <a:pt x="205" y="499"/>
                    <a:pt x="206" y="502"/>
                  </a:cubicBezTo>
                  <a:close/>
                  <a:moveTo>
                    <a:pt x="197" y="555"/>
                  </a:moveTo>
                  <a:cubicBezTo>
                    <a:pt x="194" y="554"/>
                    <a:pt x="193" y="550"/>
                    <a:pt x="195" y="547"/>
                  </a:cubicBezTo>
                  <a:cubicBezTo>
                    <a:pt x="195" y="547"/>
                    <a:pt x="196" y="547"/>
                    <a:pt x="197" y="547"/>
                  </a:cubicBezTo>
                  <a:cubicBezTo>
                    <a:pt x="198" y="550"/>
                    <a:pt x="199" y="553"/>
                    <a:pt x="197" y="555"/>
                  </a:cubicBezTo>
                  <a:close/>
                  <a:moveTo>
                    <a:pt x="196" y="608"/>
                  </a:moveTo>
                  <a:cubicBezTo>
                    <a:pt x="195" y="606"/>
                    <a:pt x="195" y="602"/>
                    <a:pt x="196" y="600"/>
                  </a:cubicBezTo>
                  <a:cubicBezTo>
                    <a:pt x="198" y="602"/>
                    <a:pt x="200" y="607"/>
                    <a:pt x="196" y="608"/>
                  </a:cubicBezTo>
                  <a:close/>
                  <a:moveTo>
                    <a:pt x="153" y="366"/>
                  </a:moveTo>
                  <a:cubicBezTo>
                    <a:pt x="154" y="367"/>
                    <a:pt x="157" y="367"/>
                    <a:pt x="158" y="365"/>
                  </a:cubicBezTo>
                  <a:cubicBezTo>
                    <a:pt x="160" y="367"/>
                    <a:pt x="160" y="370"/>
                    <a:pt x="161" y="373"/>
                  </a:cubicBezTo>
                  <a:cubicBezTo>
                    <a:pt x="159" y="372"/>
                    <a:pt x="158" y="370"/>
                    <a:pt x="157" y="369"/>
                  </a:cubicBezTo>
                  <a:cubicBezTo>
                    <a:pt x="155" y="370"/>
                    <a:pt x="154" y="371"/>
                    <a:pt x="154" y="373"/>
                  </a:cubicBezTo>
                  <a:cubicBezTo>
                    <a:pt x="152" y="371"/>
                    <a:pt x="154" y="369"/>
                    <a:pt x="153" y="366"/>
                  </a:cubicBezTo>
                  <a:close/>
                  <a:moveTo>
                    <a:pt x="142" y="161"/>
                  </a:moveTo>
                  <a:cubicBezTo>
                    <a:pt x="147" y="181"/>
                    <a:pt x="148" y="211"/>
                    <a:pt x="151" y="229"/>
                  </a:cubicBezTo>
                  <a:cubicBezTo>
                    <a:pt x="149" y="232"/>
                    <a:pt x="149" y="233"/>
                    <a:pt x="147" y="236"/>
                  </a:cubicBezTo>
                  <a:cubicBezTo>
                    <a:pt x="144" y="231"/>
                    <a:pt x="146" y="225"/>
                    <a:pt x="145" y="220"/>
                  </a:cubicBezTo>
                  <a:cubicBezTo>
                    <a:pt x="144" y="199"/>
                    <a:pt x="142" y="183"/>
                    <a:pt x="142" y="161"/>
                  </a:cubicBezTo>
                  <a:close/>
                  <a:moveTo>
                    <a:pt x="146" y="144"/>
                  </a:moveTo>
                  <a:cubicBezTo>
                    <a:pt x="143" y="134"/>
                    <a:pt x="145" y="123"/>
                    <a:pt x="143" y="111"/>
                  </a:cubicBezTo>
                  <a:cubicBezTo>
                    <a:pt x="145" y="111"/>
                    <a:pt x="146" y="110"/>
                    <a:pt x="147" y="109"/>
                  </a:cubicBezTo>
                  <a:cubicBezTo>
                    <a:pt x="146" y="120"/>
                    <a:pt x="148" y="132"/>
                    <a:pt x="146" y="144"/>
                  </a:cubicBezTo>
                  <a:close/>
                  <a:moveTo>
                    <a:pt x="165" y="67"/>
                  </a:moveTo>
                  <a:cubicBezTo>
                    <a:pt x="162" y="70"/>
                    <a:pt x="160" y="73"/>
                    <a:pt x="158" y="76"/>
                  </a:cubicBezTo>
                  <a:cubicBezTo>
                    <a:pt x="156" y="75"/>
                    <a:pt x="155" y="73"/>
                    <a:pt x="155" y="71"/>
                  </a:cubicBezTo>
                  <a:cubicBezTo>
                    <a:pt x="157" y="68"/>
                    <a:pt x="160" y="66"/>
                    <a:pt x="162" y="63"/>
                  </a:cubicBezTo>
                  <a:cubicBezTo>
                    <a:pt x="163" y="64"/>
                    <a:pt x="165" y="65"/>
                    <a:pt x="165" y="67"/>
                  </a:cubicBezTo>
                  <a:close/>
                  <a:moveTo>
                    <a:pt x="163" y="55"/>
                  </a:moveTo>
                  <a:cubicBezTo>
                    <a:pt x="162" y="52"/>
                    <a:pt x="167" y="49"/>
                    <a:pt x="168" y="46"/>
                  </a:cubicBezTo>
                  <a:cubicBezTo>
                    <a:pt x="170" y="46"/>
                    <a:pt x="169" y="48"/>
                    <a:pt x="170" y="48"/>
                  </a:cubicBezTo>
                  <a:cubicBezTo>
                    <a:pt x="168" y="50"/>
                    <a:pt x="166" y="54"/>
                    <a:pt x="163" y="55"/>
                  </a:cubicBezTo>
                  <a:close/>
                  <a:moveTo>
                    <a:pt x="222" y="55"/>
                  </a:moveTo>
                  <a:cubicBezTo>
                    <a:pt x="224" y="59"/>
                    <a:pt x="218" y="60"/>
                    <a:pt x="218" y="63"/>
                  </a:cubicBezTo>
                  <a:cubicBezTo>
                    <a:pt x="217" y="63"/>
                    <a:pt x="217" y="61"/>
                    <a:pt x="215" y="61"/>
                  </a:cubicBezTo>
                  <a:cubicBezTo>
                    <a:pt x="217" y="59"/>
                    <a:pt x="220" y="59"/>
                    <a:pt x="219" y="55"/>
                  </a:cubicBezTo>
                  <a:cubicBezTo>
                    <a:pt x="220" y="55"/>
                    <a:pt x="221" y="55"/>
                    <a:pt x="222" y="55"/>
                  </a:cubicBezTo>
                  <a:close/>
                  <a:moveTo>
                    <a:pt x="220" y="33"/>
                  </a:moveTo>
                  <a:cubicBezTo>
                    <a:pt x="222" y="32"/>
                    <a:pt x="224" y="30"/>
                    <a:pt x="228" y="31"/>
                  </a:cubicBezTo>
                  <a:cubicBezTo>
                    <a:pt x="226" y="33"/>
                    <a:pt x="224" y="36"/>
                    <a:pt x="220" y="33"/>
                  </a:cubicBezTo>
                  <a:close/>
                  <a:moveTo>
                    <a:pt x="280" y="113"/>
                  </a:moveTo>
                  <a:cubicBezTo>
                    <a:pt x="281" y="115"/>
                    <a:pt x="284" y="116"/>
                    <a:pt x="283" y="119"/>
                  </a:cubicBezTo>
                  <a:cubicBezTo>
                    <a:pt x="283" y="120"/>
                    <a:pt x="282" y="120"/>
                    <a:pt x="281" y="121"/>
                  </a:cubicBezTo>
                  <a:cubicBezTo>
                    <a:pt x="279" y="120"/>
                    <a:pt x="281" y="116"/>
                    <a:pt x="280" y="113"/>
                  </a:cubicBezTo>
                  <a:close/>
                  <a:moveTo>
                    <a:pt x="289" y="53"/>
                  </a:moveTo>
                  <a:cubicBezTo>
                    <a:pt x="296" y="58"/>
                    <a:pt x="287" y="63"/>
                    <a:pt x="285" y="68"/>
                  </a:cubicBezTo>
                  <a:cubicBezTo>
                    <a:pt x="279" y="63"/>
                    <a:pt x="285" y="57"/>
                    <a:pt x="289" y="53"/>
                  </a:cubicBezTo>
                  <a:close/>
                  <a:moveTo>
                    <a:pt x="284" y="55"/>
                  </a:moveTo>
                  <a:cubicBezTo>
                    <a:pt x="284" y="52"/>
                    <a:pt x="286" y="50"/>
                    <a:pt x="289" y="50"/>
                  </a:cubicBezTo>
                  <a:cubicBezTo>
                    <a:pt x="288" y="53"/>
                    <a:pt x="287" y="54"/>
                    <a:pt x="284" y="55"/>
                  </a:cubicBezTo>
                  <a:close/>
                  <a:moveTo>
                    <a:pt x="316" y="87"/>
                  </a:moveTo>
                  <a:cubicBezTo>
                    <a:pt x="318" y="89"/>
                    <a:pt x="320" y="92"/>
                    <a:pt x="319" y="95"/>
                  </a:cubicBezTo>
                  <a:cubicBezTo>
                    <a:pt x="317" y="93"/>
                    <a:pt x="313" y="89"/>
                    <a:pt x="316" y="87"/>
                  </a:cubicBezTo>
                  <a:close/>
                  <a:moveTo>
                    <a:pt x="316" y="66"/>
                  </a:moveTo>
                  <a:cubicBezTo>
                    <a:pt x="318" y="68"/>
                    <a:pt x="319" y="71"/>
                    <a:pt x="320" y="73"/>
                  </a:cubicBezTo>
                  <a:cubicBezTo>
                    <a:pt x="320" y="75"/>
                    <a:pt x="318" y="74"/>
                    <a:pt x="317" y="76"/>
                  </a:cubicBezTo>
                  <a:cubicBezTo>
                    <a:pt x="314" y="73"/>
                    <a:pt x="316" y="70"/>
                    <a:pt x="316" y="66"/>
                  </a:cubicBezTo>
                  <a:close/>
                  <a:moveTo>
                    <a:pt x="317" y="118"/>
                  </a:moveTo>
                  <a:cubicBezTo>
                    <a:pt x="315" y="117"/>
                    <a:pt x="315" y="113"/>
                    <a:pt x="312" y="113"/>
                  </a:cubicBezTo>
                  <a:cubicBezTo>
                    <a:pt x="314" y="110"/>
                    <a:pt x="313" y="109"/>
                    <a:pt x="315" y="106"/>
                  </a:cubicBezTo>
                  <a:cubicBezTo>
                    <a:pt x="320" y="108"/>
                    <a:pt x="319" y="113"/>
                    <a:pt x="317" y="118"/>
                  </a:cubicBezTo>
                  <a:close/>
                  <a:moveTo>
                    <a:pt x="322" y="213"/>
                  </a:moveTo>
                  <a:cubicBezTo>
                    <a:pt x="321" y="213"/>
                    <a:pt x="322" y="211"/>
                    <a:pt x="320" y="211"/>
                  </a:cubicBezTo>
                  <a:cubicBezTo>
                    <a:pt x="320" y="210"/>
                    <a:pt x="322" y="210"/>
                    <a:pt x="322" y="209"/>
                  </a:cubicBezTo>
                  <a:cubicBezTo>
                    <a:pt x="323" y="209"/>
                    <a:pt x="322" y="209"/>
                    <a:pt x="322" y="209"/>
                  </a:cubicBezTo>
                  <a:cubicBezTo>
                    <a:pt x="322" y="211"/>
                    <a:pt x="323" y="212"/>
                    <a:pt x="322" y="213"/>
                  </a:cubicBezTo>
                  <a:close/>
                  <a:moveTo>
                    <a:pt x="311" y="740"/>
                  </a:moveTo>
                  <a:cubicBezTo>
                    <a:pt x="309" y="732"/>
                    <a:pt x="315" y="728"/>
                    <a:pt x="317" y="723"/>
                  </a:cubicBezTo>
                  <a:cubicBezTo>
                    <a:pt x="322" y="730"/>
                    <a:pt x="313" y="735"/>
                    <a:pt x="311" y="740"/>
                  </a:cubicBezTo>
                  <a:close/>
                  <a:moveTo>
                    <a:pt x="312" y="761"/>
                  </a:moveTo>
                  <a:cubicBezTo>
                    <a:pt x="311" y="761"/>
                    <a:pt x="311" y="758"/>
                    <a:pt x="312" y="755"/>
                  </a:cubicBezTo>
                  <a:cubicBezTo>
                    <a:pt x="314" y="756"/>
                    <a:pt x="315" y="760"/>
                    <a:pt x="312" y="761"/>
                  </a:cubicBezTo>
                  <a:close/>
                  <a:moveTo>
                    <a:pt x="309" y="821"/>
                  </a:moveTo>
                  <a:cubicBezTo>
                    <a:pt x="309" y="822"/>
                    <a:pt x="307" y="821"/>
                    <a:pt x="307" y="822"/>
                  </a:cubicBezTo>
                  <a:cubicBezTo>
                    <a:pt x="306" y="821"/>
                    <a:pt x="309" y="815"/>
                    <a:pt x="311" y="817"/>
                  </a:cubicBezTo>
                  <a:cubicBezTo>
                    <a:pt x="310" y="817"/>
                    <a:pt x="308" y="820"/>
                    <a:pt x="309" y="821"/>
                  </a:cubicBezTo>
                  <a:close/>
                  <a:moveTo>
                    <a:pt x="278" y="399"/>
                  </a:moveTo>
                  <a:cubicBezTo>
                    <a:pt x="278" y="396"/>
                    <a:pt x="282" y="398"/>
                    <a:pt x="283" y="396"/>
                  </a:cubicBezTo>
                  <a:cubicBezTo>
                    <a:pt x="285" y="398"/>
                    <a:pt x="283" y="402"/>
                    <a:pt x="283" y="404"/>
                  </a:cubicBezTo>
                  <a:cubicBezTo>
                    <a:pt x="281" y="403"/>
                    <a:pt x="280" y="401"/>
                    <a:pt x="278" y="399"/>
                  </a:cubicBezTo>
                  <a:close/>
                  <a:moveTo>
                    <a:pt x="283" y="413"/>
                  </a:moveTo>
                  <a:cubicBezTo>
                    <a:pt x="284" y="415"/>
                    <a:pt x="283" y="416"/>
                    <a:pt x="281" y="416"/>
                  </a:cubicBezTo>
                  <a:cubicBezTo>
                    <a:pt x="279" y="414"/>
                    <a:pt x="281" y="412"/>
                    <a:pt x="283" y="413"/>
                  </a:cubicBezTo>
                  <a:close/>
                  <a:moveTo>
                    <a:pt x="259" y="373"/>
                  </a:moveTo>
                  <a:cubicBezTo>
                    <a:pt x="259" y="373"/>
                    <a:pt x="259" y="374"/>
                    <a:pt x="260" y="374"/>
                  </a:cubicBezTo>
                  <a:cubicBezTo>
                    <a:pt x="259" y="372"/>
                    <a:pt x="257" y="374"/>
                    <a:pt x="257" y="371"/>
                  </a:cubicBezTo>
                  <a:cubicBezTo>
                    <a:pt x="258" y="369"/>
                    <a:pt x="259" y="366"/>
                    <a:pt x="262" y="365"/>
                  </a:cubicBezTo>
                  <a:cubicBezTo>
                    <a:pt x="262" y="368"/>
                    <a:pt x="262" y="368"/>
                    <a:pt x="263" y="372"/>
                  </a:cubicBezTo>
                  <a:cubicBezTo>
                    <a:pt x="261" y="372"/>
                    <a:pt x="259" y="377"/>
                    <a:pt x="259" y="373"/>
                  </a:cubicBezTo>
                  <a:close/>
                  <a:moveTo>
                    <a:pt x="263" y="388"/>
                  </a:moveTo>
                  <a:cubicBezTo>
                    <a:pt x="262" y="388"/>
                    <a:pt x="261" y="388"/>
                    <a:pt x="261" y="389"/>
                  </a:cubicBezTo>
                  <a:cubicBezTo>
                    <a:pt x="258" y="388"/>
                    <a:pt x="259" y="385"/>
                    <a:pt x="259" y="383"/>
                  </a:cubicBezTo>
                  <a:cubicBezTo>
                    <a:pt x="261" y="384"/>
                    <a:pt x="262" y="386"/>
                    <a:pt x="263" y="388"/>
                  </a:cubicBezTo>
                  <a:close/>
                  <a:moveTo>
                    <a:pt x="252" y="366"/>
                  </a:moveTo>
                  <a:cubicBezTo>
                    <a:pt x="249" y="362"/>
                    <a:pt x="246" y="358"/>
                    <a:pt x="242" y="354"/>
                  </a:cubicBezTo>
                  <a:cubicBezTo>
                    <a:pt x="243" y="350"/>
                    <a:pt x="246" y="349"/>
                    <a:pt x="248" y="347"/>
                  </a:cubicBezTo>
                  <a:cubicBezTo>
                    <a:pt x="252" y="350"/>
                    <a:pt x="254" y="355"/>
                    <a:pt x="258" y="360"/>
                  </a:cubicBezTo>
                  <a:cubicBezTo>
                    <a:pt x="257" y="363"/>
                    <a:pt x="255" y="365"/>
                    <a:pt x="252" y="366"/>
                  </a:cubicBezTo>
                  <a:close/>
                  <a:moveTo>
                    <a:pt x="255" y="380"/>
                  </a:moveTo>
                  <a:cubicBezTo>
                    <a:pt x="254" y="378"/>
                    <a:pt x="253" y="377"/>
                    <a:pt x="253" y="375"/>
                  </a:cubicBezTo>
                  <a:cubicBezTo>
                    <a:pt x="254" y="376"/>
                    <a:pt x="256" y="378"/>
                    <a:pt x="255" y="380"/>
                  </a:cubicBezTo>
                  <a:close/>
                  <a:moveTo>
                    <a:pt x="251" y="384"/>
                  </a:moveTo>
                  <a:cubicBezTo>
                    <a:pt x="251" y="381"/>
                    <a:pt x="249" y="382"/>
                    <a:pt x="249" y="379"/>
                  </a:cubicBezTo>
                  <a:cubicBezTo>
                    <a:pt x="252" y="378"/>
                    <a:pt x="254" y="384"/>
                    <a:pt x="251" y="384"/>
                  </a:cubicBezTo>
                  <a:close/>
                  <a:moveTo>
                    <a:pt x="221" y="413"/>
                  </a:moveTo>
                  <a:cubicBezTo>
                    <a:pt x="222" y="414"/>
                    <a:pt x="223" y="415"/>
                    <a:pt x="223" y="417"/>
                  </a:cubicBezTo>
                  <a:cubicBezTo>
                    <a:pt x="222" y="416"/>
                    <a:pt x="221" y="415"/>
                    <a:pt x="221" y="413"/>
                  </a:cubicBezTo>
                  <a:close/>
                  <a:moveTo>
                    <a:pt x="225" y="435"/>
                  </a:moveTo>
                  <a:cubicBezTo>
                    <a:pt x="224" y="435"/>
                    <a:pt x="223" y="435"/>
                    <a:pt x="222" y="435"/>
                  </a:cubicBezTo>
                  <a:cubicBezTo>
                    <a:pt x="222" y="433"/>
                    <a:pt x="221" y="432"/>
                    <a:pt x="223" y="431"/>
                  </a:cubicBezTo>
                  <a:cubicBezTo>
                    <a:pt x="224" y="431"/>
                    <a:pt x="226" y="434"/>
                    <a:pt x="225" y="435"/>
                  </a:cubicBezTo>
                  <a:close/>
                  <a:moveTo>
                    <a:pt x="220" y="405"/>
                  </a:moveTo>
                  <a:cubicBezTo>
                    <a:pt x="219" y="404"/>
                    <a:pt x="219" y="402"/>
                    <a:pt x="217" y="403"/>
                  </a:cubicBezTo>
                  <a:cubicBezTo>
                    <a:pt x="219" y="400"/>
                    <a:pt x="215" y="399"/>
                    <a:pt x="214" y="396"/>
                  </a:cubicBezTo>
                  <a:cubicBezTo>
                    <a:pt x="214" y="394"/>
                    <a:pt x="216" y="393"/>
                    <a:pt x="217" y="391"/>
                  </a:cubicBezTo>
                  <a:cubicBezTo>
                    <a:pt x="220" y="393"/>
                    <a:pt x="222" y="397"/>
                    <a:pt x="225" y="399"/>
                  </a:cubicBezTo>
                  <a:cubicBezTo>
                    <a:pt x="224" y="402"/>
                    <a:pt x="223" y="404"/>
                    <a:pt x="220" y="405"/>
                  </a:cubicBezTo>
                  <a:close/>
                  <a:moveTo>
                    <a:pt x="181" y="605"/>
                  </a:moveTo>
                  <a:cubicBezTo>
                    <a:pt x="179" y="603"/>
                    <a:pt x="183" y="601"/>
                    <a:pt x="183" y="599"/>
                  </a:cubicBezTo>
                  <a:cubicBezTo>
                    <a:pt x="185" y="601"/>
                    <a:pt x="181" y="603"/>
                    <a:pt x="181" y="605"/>
                  </a:cubicBezTo>
                  <a:close/>
                  <a:moveTo>
                    <a:pt x="183" y="626"/>
                  </a:moveTo>
                  <a:cubicBezTo>
                    <a:pt x="181" y="629"/>
                    <a:pt x="183" y="631"/>
                    <a:pt x="179" y="632"/>
                  </a:cubicBezTo>
                  <a:cubicBezTo>
                    <a:pt x="177" y="629"/>
                    <a:pt x="180" y="627"/>
                    <a:pt x="181" y="625"/>
                  </a:cubicBezTo>
                  <a:cubicBezTo>
                    <a:pt x="182" y="625"/>
                    <a:pt x="182" y="626"/>
                    <a:pt x="183" y="626"/>
                  </a:cubicBezTo>
                  <a:close/>
                  <a:moveTo>
                    <a:pt x="178" y="598"/>
                  </a:moveTo>
                  <a:cubicBezTo>
                    <a:pt x="175" y="594"/>
                    <a:pt x="180" y="592"/>
                    <a:pt x="181" y="589"/>
                  </a:cubicBezTo>
                  <a:cubicBezTo>
                    <a:pt x="184" y="592"/>
                    <a:pt x="181" y="597"/>
                    <a:pt x="178" y="598"/>
                  </a:cubicBezTo>
                  <a:close/>
                  <a:moveTo>
                    <a:pt x="162" y="682"/>
                  </a:moveTo>
                  <a:cubicBezTo>
                    <a:pt x="163" y="681"/>
                    <a:pt x="163" y="679"/>
                    <a:pt x="164" y="677"/>
                  </a:cubicBezTo>
                  <a:cubicBezTo>
                    <a:pt x="165" y="678"/>
                    <a:pt x="164" y="680"/>
                    <a:pt x="166" y="681"/>
                  </a:cubicBezTo>
                  <a:cubicBezTo>
                    <a:pt x="165" y="682"/>
                    <a:pt x="163" y="683"/>
                    <a:pt x="162" y="682"/>
                  </a:cubicBezTo>
                  <a:close/>
                  <a:moveTo>
                    <a:pt x="162" y="704"/>
                  </a:moveTo>
                  <a:cubicBezTo>
                    <a:pt x="161" y="702"/>
                    <a:pt x="163" y="698"/>
                    <a:pt x="164" y="696"/>
                  </a:cubicBezTo>
                  <a:cubicBezTo>
                    <a:pt x="168" y="698"/>
                    <a:pt x="163" y="702"/>
                    <a:pt x="162" y="704"/>
                  </a:cubicBezTo>
                  <a:close/>
                  <a:moveTo>
                    <a:pt x="164" y="589"/>
                  </a:moveTo>
                  <a:cubicBezTo>
                    <a:pt x="167" y="577"/>
                    <a:pt x="176" y="598"/>
                    <a:pt x="167" y="600"/>
                  </a:cubicBezTo>
                  <a:cubicBezTo>
                    <a:pt x="168" y="596"/>
                    <a:pt x="164" y="592"/>
                    <a:pt x="164" y="589"/>
                  </a:cubicBezTo>
                  <a:close/>
                  <a:moveTo>
                    <a:pt x="162" y="509"/>
                  </a:moveTo>
                  <a:cubicBezTo>
                    <a:pt x="166" y="512"/>
                    <a:pt x="166" y="520"/>
                    <a:pt x="167" y="525"/>
                  </a:cubicBezTo>
                  <a:cubicBezTo>
                    <a:pt x="158" y="525"/>
                    <a:pt x="170" y="539"/>
                    <a:pt x="162" y="543"/>
                  </a:cubicBezTo>
                  <a:cubicBezTo>
                    <a:pt x="162" y="537"/>
                    <a:pt x="161" y="517"/>
                    <a:pt x="162" y="509"/>
                  </a:cubicBezTo>
                  <a:close/>
                  <a:moveTo>
                    <a:pt x="151" y="171"/>
                  </a:moveTo>
                  <a:cubicBezTo>
                    <a:pt x="155" y="176"/>
                    <a:pt x="157" y="188"/>
                    <a:pt x="151" y="191"/>
                  </a:cubicBezTo>
                  <a:cubicBezTo>
                    <a:pt x="152" y="185"/>
                    <a:pt x="151" y="177"/>
                    <a:pt x="151" y="171"/>
                  </a:cubicBezTo>
                  <a:close/>
                  <a:moveTo>
                    <a:pt x="153" y="199"/>
                  </a:moveTo>
                  <a:cubicBezTo>
                    <a:pt x="156" y="199"/>
                    <a:pt x="155" y="207"/>
                    <a:pt x="155" y="211"/>
                  </a:cubicBezTo>
                  <a:cubicBezTo>
                    <a:pt x="152" y="211"/>
                    <a:pt x="153" y="201"/>
                    <a:pt x="153" y="199"/>
                  </a:cubicBezTo>
                  <a:close/>
                  <a:moveTo>
                    <a:pt x="155" y="87"/>
                  </a:moveTo>
                  <a:cubicBezTo>
                    <a:pt x="156" y="87"/>
                    <a:pt x="157" y="86"/>
                    <a:pt x="157" y="85"/>
                  </a:cubicBezTo>
                  <a:cubicBezTo>
                    <a:pt x="162" y="85"/>
                    <a:pt x="161" y="91"/>
                    <a:pt x="158" y="93"/>
                  </a:cubicBezTo>
                  <a:cubicBezTo>
                    <a:pt x="156" y="92"/>
                    <a:pt x="156" y="90"/>
                    <a:pt x="155" y="87"/>
                  </a:cubicBezTo>
                  <a:close/>
                  <a:moveTo>
                    <a:pt x="246" y="332"/>
                  </a:moveTo>
                  <a:cubicBezTo>
                    <a:pt x="246" y="331"/>
                    <a:pt x="247" y="330"/>
                    <a:pt x="248" y="329"/>
                  </a:cubicBezTo>
                  <a:cubicBezTo>
                    <a:pt x="250" y="329"/>
                    <a:pt x="251" y="332"/>
                    <a:pt x="251" y="334"/>
                  </a:cubicBezTo>
                  <a:cubicBezTo>
                    <a:pt x="250" y="335"/>
                    <a:pt x="249" y="337"/>
                    <a:pt x="248" y="338"/>
                  </a:cubicBezTo>
                  <a:cubicBezTo>
                    <a:pt x="245" y="337"/>
                    <a:pt x="248" y="333"/>
                    <a:pt x="246" y="332"/>
                  </a:cubicBezTo>
                  <a:close/>
                  <a:moveTo>
                    <a:pt x="210" y="399"/>
                  </a:moveTo>
                  <a:cubicBezTo>
                    <a:pt x="214" y="398"/>
                    <a:pt x="217" y="406"/>
                    <a:pt x="217" y="409"/>
                  </a:cubicBezTo>
                  <a:cubicBezTo>
                    <a:pt x="213" y="407"/>
                    <a:pt x="211" y="404"/>
                    <a:pt x="210" y="399"/>
                  </a:cubicBezTo>
                  <a:close/>
                  <a:moveTo>
                    <a:pt x="215" y="426"/>
                  </a:moveTo>
                  <a:cubicBezTo>
                    <a:pt x="214" y="424"/>
                    <a:pt x="213" y="421"/>
                    <a:pt x="214" y="420"/>
                  </a:cubicBezTo>
                  <a:cubicBezTo>
                    <a:pt x="217" y="420"/>
                    <a:pt x="219" y="426"/>
                    <a:pt x="215" y="426"/>
                  </a:cubicBezTo>
                  <a:close/>
                  <a:moveTo>
                    <a:pt x="173" y="662"/>
                  </a:moveTo>
                  <a:cubicBezTo>
                    <a:pt x="175" y="664"/>
                    <a:pt x="176" y="668"/>
                    <a:pt x="174" y="670"/>
                  </a:cubicBezTo>
                  <a:cubicBezTo>
                    <a:pt x="171" y="669"/>
                    <a:pt x="170" y="664"/>
                    <a:pt x="173" y="662"/>
                  </a:cubicBezTo>
                  <a:close/>
                  <a:moveTo>
                    <a:pt x="171" y="692"/>
                  </a:moveTo>
                  <a:cubicBezTo>
                    <a:pt x="168" y="690"/>
                    <a:pt x="171" y="684"/>
                    <a:pt x="172" y="683"/>
                  </a:cubicBezTo>
                  <a:cubicBezTo>
                    <a:pt x="175" y="685"/>
                    <a:pt x="173" y="690"/>
                    <a:pt x="171" y="692"/>
                  </a:cubicBezTo>
                  <a:close/>
                  <a:moveTo>
                    <a:pt x="170" y="608"/>
                  </a:moveTo>
                  <a:cubicBezTo>
                    <a:pt x="171" y="606"/>
                    <a:pt x="172" y="604"/>
                    <a:pt x="173" y="602"/>
                  </a:cubicBezTo>
                  <a:cubicBezTo>
                    <a:pt x="175" y="604"/>
                    <a:pt x="173" y="607"/>
                    <a:pt x="170" y="608"/>
                  </a:cubicBezTo>
                  <a:close/>
                  <a:moveTo>
                    <a:pt x="174" y="636"/>
                  </a:moveTo>
                  <a:cubicBezTo>
                    <a:pt x="177" y="638"/>
                    <a:pt x="174" y="641"/>
                    <a:pt x="173" y="642"/>
                  </a:cubicBezTo>
                  <a:cubicBezTo>
                    <a:pt x="171" y="641"/>
                    <a:pt x="173" y="638"/>
                    <a:pt x="174" y="636"/>
                  </a:cubicBezTo>
                  <a:close/>
                  <a:moveTo>
                    <a:pt x="173" y="616"/>
                  </a:moveTo>
                  <a:cubicBezTo>
                    <a:pt x="173" y="613"/>
                    <a:pt x="174" y="611"/>
                    <a:pt x="177" y="610"/>
                  </a:cubicBezTo>
                  <a:cubicBezTo>
                    <a:pt x="176" y="613"/>
                    <a:pt x="175" y="615"/>
                    <a:pt x="173" y="616"/>
                  </a:cubicBezTo>
                  <a:close/>
                  <a:moveTo>
                    <a:pt x="174" y="589"/>
                  </a:moveTo>
                  <a:cubicBezTo>
                    <a:pt x="173" y="585"/>
                    <a:pt x="172" y="582"/>
                    <a:pt x="172" y="580"/>
                  </a:cubicBezTo>
                  <a:cubicBezTo>
                    <a:pt x="172" y="578"/>
                    <a:pt x="175" y="577"/>
                    <a:pt x="175" y="575"/>
                  </a:cubicBezTo>
                  <a:cubicBezTo>
                    <a:pt x="181" y="577"/>
                    <a:pt x="179" y="586"/>
                    <a:pt x="174" y="589"/>
                  </a:cubicBezTo>
                  <a:close/>
                  <a:moveTo>
                    <a:pt x="161" y="442"/>
                  </a:moveTo>
                  <a:cubicBezTo>
                    <a:pt x="166" y="447"/>
                    <a:pt x="162" y="453"/>
                    <a:pt x="162" y="461"/>
                  </a:cubicBezTo>
                  <a:cubicBezTo>
                    <a:pt x="165" y="461"/>
                    <a:pt x="166" y="460"/>
                    <a:pt x="167" y="458"/>
                  </a:cubicBezTo>
                  <a:cubicBezTo>
                    <a:pt x="171" y="461"/>
                    <a:pt x="166" y="464"/>
                    <a:pt x="165" y="467"/>
                  </a:cubicBezTo>
                  <a:cubicBezTo>
                    <a:pt x="165" y="468"/>
                    <a:pt x="166" y="468"/>
                    <a:pt x="166" y="470"/>
                  </a:cubicBezTo>
                  <a:cubicBezTo>
                    <a:pt x="168" y="471"/>
                    <a:pt x="169" y="471"/>
                    <a:pt x="170" y="469"/>
                  </a:cubicBezTo>
                  <a:cubicBezTo>
                    <a:pt x="173" y="471"/>
                    <a:pt x="173" y="476"/>
                    <a:pt x="175" y="479"/>
                  </a:cubicBezTo>
                  <a:cubicBezTo>
                    <a:pt x="174" y="482"/>
                    <a:pt x="172" y="484"/>
                    <a:pt x="170" y="486"/>
                  </a:cubicBezTo>
                  <a:cubicBezTo>
                    <a:pt x="166" y="482"/>
                    <a:pt x="168" y="476"/>
                    <a:pt x="165" y="471"/>
                  </a:cubicBezTo>
                  <a:cubicBezTo>
                    <a:pt x="163" y="470"/>
                    <a:pt x="163" y="471"/>
                    <a:pt x="161" y="471"/>
                  </a:cubicBezTo>
                  <a:cubicBezTo>
                    <a:pt x="161" y="464"/>
                    <a:pt x="162" y="451"/>
                    <a:pt x="161" y="442"/>
                  </a:cubicBezTo>
                  <a:close/>
                  <a:moveTo>
                    <a:pt x="162" y="385"/>
                  </a:moveTo>
                  <a:cubicBezTo>
                    <a:pt x="168" y="390"/>
                    <a:pt x="169" y="400"/>
                    <a:pt x="172" y="407"/>
                  </a:cubicBezTo>
                  <a:cubicBezTo>
                    <a:pt x="172" y="410"/>
                    <a:pt x="169" y="413"/>
                    <a:pt x="167" y="415"/>
                  </a:cubicBezTo>
                  <a:cubicBezTo>
                    <a:pt x="165" y="418"/>
                    <a:pt x="164" y="422"/>
                    <a:pt x="162" y="421"/>
                  </a:cubicBezTo>
                  <a:cubicBezTo>
                    <a:pt x="163" y="407"/>
                    <a:pt x="165" y="398"/>
                    <a:pt x="162" y="385"/>
                  </a:cubicBezTo>
                  <a:close/>
                  <a:moveTo>
                    <a:pt x="242" y="176"/>
                  </a:moveTo>
                  <a:cubicBezTo>
                    <a:pt x="244" y="177"/>
                    <a:pt x="245" y="179"/>
                    <a:pt x="246" y="182"/>
                  </a:cubicBezTo>
                  <a:cubicBezTo>
                    <a:pt x="244" y="184"/>
                    <a:pt x="242" y="187"/>
                    <a:pt x="239" y="188"/>
                  </a:cubicBezTo>
                  <a:cubicBezTo>
                    <a:pt x="240" y="185"/>
                    <a:pt x="238" y="179"/>
                    <a:pt x="242" y="176"/>
                  </a:cubicBezTo>
                  <a:close/>
                  <a:moveTo>
                    <a:pt x="249" y="177"/>
                  </a:moveTo>
                  <a:cubicBezTo>
                    <a:pt x="246" y="176"/>
                    <a:pt x="248" y="174"/>
                    <a:pt x="246" y="173"/>
                  </a:cubicBezTo>
                  <a:cubicBezTo>
                    <a:pt x="246" y="168"/>
                    <a:pt x="251" y="168"/>
                    <a:pt x="252" y="163"/>
                  </a:cubicBezTo>
                  <a:cubicBezTo>
                    <a:pt x="255" y="164"/>
                    <a:pt x="254" y="167"/>
                    <a:pt x="256" y="168"/>
                  </a:cubicBezTo>
                  <a:cubicBezTo>
                    <a:pt x="254" y="172"/>
                    <a:pt x="251" y="174"/>
                    <a:pt x="249" y="177"/>
                  </a:cubicBezTo>
                  <a:close/>
                  <a:moveTo>
                    <a:pt x="253" y="191"/>
                  </a:moveTo>
                  <a:cubicBezTo>
                    <a:pt x="252" y="194"/>
                    <a:pt x="249" y="196"/>
                    <a:pt x="248" y="199"/>
                  </a:cubicBezTo>
                  <a:cubicBezTo>
                    <a:pt x="240" y="196"/>
                    <a:pt x="244" y="190"/>
                    <a:pt x="248" y="185"/>
                  </a:cubicBezTo>
                  <a:cubicBezTo>
                    <a:pt x="251" y="185"/>
                    <a:pt x="251" y="190"/>
                    <a:pt x="253" y="191"/>
                  </a:cubicBezTo>
                  <a:close/>
                  <a:moveTo>
                    <a:pt x="253" y="156"/>
                  </a:moveTo>
                  <a:cubicBezTo>
                    <a:pt x="250" y="155"/>
                    <a:pt x="250" y="150"/>
                    <a:pt x="248" y="148"/>
                  </a:cubicBezTo>
                  <a:cubicBezTo>
                    <a:pt x="247" y="147"/>
                    <a:pt x="249" y="147"/>
                    <a:pt x="249" y="146"/>
                  </a:cubicBezTo>
                  <a:cubicBezTo>
                    <a:pt x="252" y="147"/>
                    <a:pt x="252" y="151"/>
                    <a:pt x="255" y="154"/>
                  </a:cubicBezTo>
                  <a:cubicBezTo>
                    <a:pt x="255" y="155"/>
                    <a:pt x="253" y="154"/>
                    <a:pt x="253" y="156"/>
                  </a:cubicBezTo>
                  <a:close/>
                  <a:moveTo>
                    <a:pt x="244" y="127"/>
                  </a:moveTo>
                  <a:cubicBezTo>
                    <a:pt x="245" y="123"/>
                    <a:pt x="248" y="122"/>
                    <a:pt x="248" y="119"/>
                  </a:cubicBezTo>
                  <a:cubicBezTo>
                    <a:pt x="253" y="121"/>
                    <a:pt x="254" y="125"/>
                    <a:pt x="256" y="130"/>
                  </a:cubicBezTo>
                  <a:cubicBezTo>
                    <a:pt x="254" y="132"/>
                    <a:pt x="251" y="135"/>
                    <a:pt x="249" y="138"/>
                  </a:cubicBezTo>
                  <a:cubicBezTo>
                    <a:pt x="247" y="134"/>
                    <a:pt x="245" y="131"/>
                    <a:pt x="244" y="127"/>
                  </a:cubicBezTo>
                  <a:close/>
                  <a:moveTo>
                    <a:pt x="246" y="140"/>
                  </a:moveTo>
                  <a:cubicBezTo>
                    <a:pt x="247" y="142"/>
                    <a:pt x="244" y="142"/>
                    <a:pt x="245" y="144"/>
                  </a:cubicBezTo>
                  <a:cubicBezTo>
                    <a:pt x="242" y="142"/>
                    <a:pt x="241" y="139"/>
                    <a:pt x="242" y="135"/>
                  </a:cubicBezTo>
                  <a:cubicBezTo>
                    <a:pt x="244" y="136"/>
                    <a:pt x="244" y="139"/>
                    <a:pt x="246" y="140"/>
                  </a:cubicBezTo>
                  <a:close/>
                  <a:moveTo>
                    <a:pt x="244" y="152"/>
                  </a:moveTo>
                  <a:cubicBezTo>
                    <a:pt x="247" y="153"/>
                    <a:pt x="248" y="157"/>
                    <a:pt x="250" y="159"/>
                  </a:cubicBezTo>
                  <a:cubicBezTo>
                    <a:pt x="247" y="162"/>
                    <a:pt x="246" y="166"/>
                    <a:pt x="242" y="167"/>
                  </a:cubicBezTo>
                  <a:cubicBezTo>
                    <a:pt x="237" y="163"/>
                    <a:pt x="240" y="155"/>
                    <a:pt x="244" y="152"/>
                  </a:cubicBezTo>
                  <a:close/>
                  <a:moveTo>
                    <a:pt x="244" y="204"/>
                  </a:moveTo>
                  <a:cubicBezTo>
                    <a:pt x="243" y="205"/>
                    <a:pt x="241" y="206"/>
                    <a:pt x="240" y="208"/>
                  </a:cubicBezTo>
                  <a:cubicBezTo>
                    <a:pt x="238" y="205"/>
                    <a:pt x="239" y="200"/>
                    <a:pt x="239" y="198"/>
                  </a:cubicBezTo>
                  <a:cubicBezTo>
                    <a:pt x="241" y="199"/>
                    <a:pt x="243" y="201"/>
                    <a:pt x="244" y="204"/>
                  </a:cubicBezTo>
                  <a:close/>
                  <a:moveTo>
                    <a:pt x="240" y="267"/>
                  </a:moveTo>
                  <a:cubicBezTo>
                    <a:pt x="240" y="270"/>
                    <a:pt x="241" y="271"/>
                    <a:pt x="240" y="275"/>
                  </a:cubicBezTo>
                  <a:cubicBezTo>
                    <a:pt x="239" y="274"/>
                    <a:pt x="237" y="273"/>
                    <a:pt x="236" y="272"/>
                  </a:cubicBezTo>
                  <a:cubicBezTo>
                    <a:pt x="236" y="271"/>
                    <a:pt x="236" y="270"/>
                    <a:pt x="236" y="268"/>
                  </a:cubicBezTo>
                  <a:cubicBezTo>
                    <a:pt x="238" y="270"/>
                    <a:pt x="238" y="267"/>
                    <a:pt x="240" y="267"/>
                  </a:cubicBezTo>
                  <a:close/>
                  <a:moveTo>
                    <a:pt x="196" y="358"/>
                  </a:moveTo>
                  <a:cubicBezTo>
                    <a:pt x="193" y="357"/>
                    <a:pt x="192" y="354"/>
                    <a:pt x="189" y="352"/>
                  </a:cubicBezTo>
                  <a:cubicBezTo>
                    <a:pt x="189" y="350"/>
                    <a:pt x="192" y="351"/>
                    <a:pt x="192" y="348"/>
                  </a:cubicBezTo>
                  <a:cubicBezTo>
                    <a:pt x="196" y="350"/>
                    <a:pt x="200" y="355"/>
                    <a:pt x="196" y="358"/>
                  </a:cubicBezTo>
                  <a:close/>
                  <a:moveTo>
                    <a:pt x="195" y="382"/>
                  </a:moveTo>
                  <a:cubicBezTo>
                    <a:pt x="191" y="379"/>
                    <a:pt x="191" y="375"/>
                    <a:pt x="195" y="373"/>
                  </a:cubicBezTo>
                  <a:cubicBezTo>
                    <a:pt x="198" y="375"/>
                    <a:pt x="198" y="380"/>
                    <a:pt x="195" y="382"/>
                  </a:cubicBezTo>
                  <a:close/>
                  <a:moveTo>
                    <a:pt x="184" y="420"/>
                  </a:moveTo>
                  <a:cubicBezTo>
                    <a:pt x="182" y="419"/>
                    <a:pt x="180" y="415"/>
                    <a:pt x="181" y="412"/>
                  </a:cubicBezTo>
                  <a:cubicBezTo>
                    <a:pt x="184" y="413"/>
                    <a:pt x="185" y="415"/>
                    <a:pt x="187" y="416"/>
                  </a:cubicBezTo>
                  <a:cubicBezTo>
                    <a:pt x="186" y="419"/>
                    <a:pt x="186" y="420"/>
                    <a:pt x="184" y="420"/>
                  </a:cubicBezTo>
                  <a:close/>
                  <a:moveTo>
                    <a:pt x="189" y="422"/>
                  </a:moveTo>
                  <a:cubicBezTo>
                    <a:pt x="191" y="424"/>
                    <a:pt x="188" y="426"/>
                    <a:pt x="186" y="427"/>
                  </a:cubicBezTo>
                  <a:cubicBezTo>
                    <a:pt x="186" y="424"/>
                    <a:pt x="189" y="424"/>
                    <a:pt x="189" y="422"/>
                  </a:cubicBezTo>
                  <a:close/>
                  <a:moveTo>
                    <a:pt x="184" y="386"/>
                  </a:moveTo>
                  <a:cubicBezTo>
                    <a:pt x="185" y="385"/>
                    <a:pt x="186" y="384"/>
                    <a:pt x="187" y="382"/>
                  </a:cubicBezTo>
                  <a:cubicBezTo>
                    <a:pt x="189" y="382"/>
                    <a:pt x="190" y="384"/>
                    <a:pt x="191" y="386"/>
                  </a:cubicBezTo>
                  <a:cubicBezTo>
                    <a:pt x="189" y="387"/>
                    <a:pt x="188" y="388"/>
                    <a:pt x="188" y="389"/>
                  </a:cubicBezTo>
                  <a:cubicBezTo>
                    <a:pt x="185" y="389"/>
                    <a:pt x="186" y="386"/>
                    <a:pt x="184" y="386"/>
                  </a:cubicBezTo>
                  <a:close/>
                  <a:moveTo>
                    <a:pt x="174" y="350"/>
                  </a:moveTo>
                  <a:cubicBezTo>
                    <a:pt x="175" y="349"/>
                    <a:pt x="176" y="348"/>
                    <a:pt x="177" y="347"/>
                  </a:cubicBezTo>
                  <a:cubicBezTo>
                    <a:pt x="181" y="349"/>
                    <a:pt x="180" y="355"/>
                    <a:pt x="176" y="356"/>
                  </a:cubicBezTo>
                  <a:cubicBezTo>
                    <a:pt x="176" y="353"/>
                    <a:pt x="173" y="353"/>
                    <a:pt x="174" y="350"/>
                  </a:cubicBezTo>
                  <a:close/>
                  <a:moveTo>
                    <a:pt x="193" y="161"/>
                  </a:moveTo>
                  <a:cubicBezTo>
                    <a:pt x="190" y="162"/>
                    <a:pt x="190" y="166"/>
                    <a:pt x="187" y="166"/>
                  </a:cubicBezTo>
                  <a:cubicBezTo>
                    <a:pt x="187" y="163"/>
                    <a:pt x="184" y="163"/>
                    <a:pt x="183" y="162"/>
                  </a:cubicBezTo>
                  <a:cubicBezTo>
                    <a:pt x="185" y="159"/>
                    <a:pt x="185" y="154"/>
                    <a:pt x="191" y="154"/>
                  </a:cubicBezTo>
                  <a:cubicBezTo>
                    <a:pt x="189" y="157"/>
                    <a:pt x="192" y="158"/>
                    <a:pt x="193" y="161"/>
                  </a:cubicBezTo>
                  <a:close/>
                  <a:moveTo>
                    <a:pt x="183" y="330"/>
                  </a:moveTo>
                  <a:cubicBezTo>
                    <a:pt x="184" y="327"/>
                    <a:pt x="188" y="322"/>
                    <a:pt x="190" y="326"/>
                  </a:cubicBezTo>
                  <a:cubicBezTo>
                    <a:pt x="189" y="328"/>
                    <a:pt x="187" y="332"/>
                    <a:pt x="183" y="330"/>
                  </a:cubicBezTo>
                  <a:close/>
                  <a:moveTo>
                    <a:pt x="187" y="342"/>
                  </a:moveTo>
                  <a:cubicBezTo>
                    <a:pt x="186" y="343"/>
                    <a:pt x="186" y="345"/>
                    <a:pt x="184" y="345"/>
                  </a:cubicBezTo>
                  <a:cubicBezTo>
                    <a:pt x="182" y="345"/>
                    <a:pt x="182" y="343"/>
                    <a:pt x="181" y="342"/>
                  </a:cubicBezTo>
                  <a:cubicBezTo>
                    <a:pt x="182" y="338"/>
                    <a:pt x="187" y="338"/>
                    <a:pt x="187" y="342"/>
                  </a:cubicBezTo>
                  <a:close/>
                  <a:moveTo>
                    <a:pt x="183" y="289"/>
                  </a:moveTo>
                  <a:cubicBezTo>
                    <a:pt x="184" y="289"/>
                    <a:pt x="185" y="287"/>
                    <a:pt x="188" y="288"/>
                  </a:cubicBezTo>
                  <a:cubicBezTo>
                    <a:pt x="188" y="289"/>
                    <a:pt x="190" y="290"/>
                    <a:pt x="190" y="292"/>
                  </a:cubicBezTo>
                  <a:cubicBezTo>
                    <a:pt x="188" y="294"/>
                    <a:pt x="186" y="296"/>
                    <a:pt x="184" y="299"/>
                  </a:cubicBezTo>
                  <a:cubicBezTo>
                    <a:pt x="183" y="298"/>
                    <a:pt x="182" y="297"/>
                    <a:pt x="181" y="296"/>
                  </a:cubicBezTo>
                  <a:cubicBezTo>
                    <a:pt x="181" y="293"/>
                    <a:pt x="186" y="292"/>
                    <a:pt x="183" y="289"/>
                  </a:cubicBezTo>
                  <a:close/>
                  <a:moveTo>
                    <a:pt x="194" y="287"/>
                  </a:moveTo>
                  <a:cubicBezTo>
                    <a:pt x="190" y="286"/>
                    <a:pt x="191" y="283"/>
                    <a:pt x="189" y="282"/>
                  </a:cubicBezTo>
                  <a:cubicBezTo>
                    <a:pt x="189" y="279"/>
                    <a:pt x="192" y="278"/>
                    <a:pt x="193" y="276"/>
                  </a:cubicBezTo>
                  <a:cubicBezTo>
                    <a:pt x="196" y="277"/>
                    <a:pt x="197" y="280"/>
                    <a:pt x="198" y="283"/>
                  </a:cubicBezTo>
                  <a:cubicBezTo>
                    <a:pt x="195" y="283"/>
                    <a:pt x="195" y="286"/>
                    <a:pt x="194" y="287"/>
                  </a:cubicBezTo>
                  <a:close/>
                  <a:moveTo>
                    <a:pt x="198" y="303"/>
                  </a:moveTo>
                  <a:cubicBezTo>
                    <a:pt x="196" y="307"/>
                    <a:pt x="195" y="309"/>
                    <a:pt x="191" y="311"/>
                  </a:cubicBezTo>
                  <a:cubicBezTo>
                    <a:pt x="190" y="307"/>
                    <a:pt x="187" y="306"/>
                    <a:pt x="187" y="302"/>
                  </a:cubicBezTo>
                  <a:cubicBezTo>
                    <a:pt x="190" y="301"/>
                    <a:pt x="191" y="298"/>
                    <a:pt x="193" y="296"/>
                  </a:cubicBezTo>
                  <a:cubicBezTo>
                    <a:pt x="195" y="297"/>
                    <a:pt x="196" y="301"/>
                    <a:pt x="198" y="303"/>
                  </a:cubicBezTo>
                  <a:close/>
                  <a:moveTo>
                    <a:pt x="190" y="239"/>
                  </a:moveTo>
                  <a:cubicBezTo>
                    <a:pt x="193" y="239"/>
                    <a:pt x="192" y="243"/>
                    <a:pt x="195" y="244"/>
                  </a:cubicBezTo>
                  <a:cubicBezTo>
                    <a:pt x="194" y="246"/>
                    <a:pt x="193" y="248"/>
                    <a:pt x="191" y="248"/>
                  </a:cubicBezTo>
                  <a:cubicBezTo>
                    <a:pt x="192" y="246"/>
                    <a:pt x="188" y="245"/>
                    <a:pt x="187" y="243"/>
                  </a:cubicBezTo>
                  <a:cubicBezTo>
                    <a:pt x="188" y="241"/>
                    <a:pt x="189" y="239"/>
                    <a:pt x="190" y="239"/>
                  </a:cubicBezTo>
                  <a:close/>
                  <a:moveTo>
                    <a:pt x="186" y="226"/>
                  </a:moveTo>
                  <a:cubicBezTo>
                    <a:pt x="186" y="220"/>
                    <a:pt x="193" y="223"/>
                    <a:pt x="189" y="227"/>
                  </a:cubicBezTo>
                  <a:cubicBezTo>
                    <a:pt x="187" y="227"/>
                    <a:pt x="188" y="226"/>
                    <a:pt x="186" y="226"/>
                  </a:cubicBezTo>
                  <a:close/>
                  <a:moveTo>
                    <a:pt x="203" y="210"/>
                  </a:moveTo>
                  <a:cubicBezTo>
                    <a:pt x="202" y="209"/>
                    <a:pt x="201" y="207"/>
                    <a:pt x="200" y="207"/>
                  </a:cubicBezTo>
                  <a:cubicBezTo>
                    <a:pt x="201" y="204"/>
                    <a:pt x="204" y="203"/>
                    <a:pt x="205" y="200"/>
                  </a:cubicBezTo>
                  <a:cubicBezTo>
                    <a:pt x="208" y="200"/>
                    <a:pt x="208" y="203"/>
                    <a:pt x="209" y="204"/>
                  </a:cubicBezTo>
                  <a:cubicBezTo>
                    <a:pt x="207" y="206"/>
                    <a:pt x="206" y="209"/>
                    <a:pt x="203" y="210"/>
                  </a:cubicBezTo>
                  <a:close/>
                  <a:moveTo>
                    <a:pt x="212" y="209"/>
                  </a:moveTo>
                  <a:cubicBezTo>
                    <a:pt x="215" y="210"/>
                    <a:pt x="215" y="213"/>
                    <a:pt x="217" y="216"/>
                  </a:cubicBezTo>
                  <a:cubicBezTo>
                    <a:pt x="216" y="219"/>
                    <a:pt x="213" y="221"/>
                    <a:pt x="212" y="223"/>
                  </a:cubicBezTo>
                  <a:cubicBezTo>
                    <a:pt x="211" y="220"/>
                    <a:pt x="209" y="218"/>
                    <a:pt x="207" y="217"/>
                  </a:cubicBezTo>
                  <a:cubicBezTo>
                    <a:pt x="208" y="214"/>
                    <a:pt x="209" y="210"/>
                    <a:pt x="212" y="209"/>
                  </a:cubicBezTo>
                  <a:close/>
                  <a:moveTo>
                    <a:pt x="204" y="220"/>
                  </a:moveTo>
                  <a:cubicBezTo>
                    <a:pt x="207" y="220"/>
                    <a:pt x="208" y="224"/>
                    <a:pt x="209" y="226"/>
                  </a:cubicBezTo>
                  <a:cubicBezTo>
                    <a:pt x="208" y="229"/>
                    <a:pt x="206" y="230"/>
                    <a:pt x="204" y="232"/>
                  </a:cubicBezTo>
                  <a:cubicBezTo>
                    <a:pt x="201" y="232"/>
                    <a:pt x="202" y="228"/>
                    <a:pt x="198" y="228"/>
                  </a:cubicBezTo>
                  <a:cubicBezTo>
                    <a:pt x="200" y="225"/>
                    <a:pt x="202" y="223"/>
                    <a:pt x="204" y="220"/>
                  </a:cubicBezTo>
                  <a:close/>
                  <a:moveTo>
                    <a:pt x="202" y="236"/>
                  </a:moveTo>
                  <a:cubicBezTo>
                    <a:pt x="200" y="238"/>
                    <a:pt x="200" y="240"/>
                    <a:pt x="197" y="241"/>
                  </a:cubicBezTo>
                  <a:cubicBezTo>
                    <a:pt x="197" y="238"/>
                    <a:pt x="194" y="237"/>
                    <a:pt x="193" y="235"/>
                  </a:cubicBezTo>
                  <a:cubicBezTo>
                    <a:pt x="193" y="233"/>
                    <a:pt x="195" y="232"/>
                    <a:pt x="196" y="230"/>
                  </a:cubicBezTo>
                  <a:cubicBezTo>
                    <a:pt x="199" y="231"/>
                    <a:pt x="199" y="235"/>
                    <a:pt x="202" y="236"/>
                  </a:cubicBezTo>
                  <a:close/>
                  <a:moveTo>
                    <a:pt x="195" y="220"/>
                  </a:moveTo>
                  <a:cubicBezTo>
                    <a:pt x="193" y="220"/>
                    <a:pt x="191" y="219"/>
                    <a:pt x="191" y="217"/>
                  </a:cubicBezTo>
                  <a:cubicBezTo>
                    <a:pt x="193" y="214"/>
                    <a:pt x="196" y="214"/>
                    <a:pt x="197" y="210"/>
                  </a:cubicBezTo>
                  <a:cubicBezTo>
                    <a:pt x="199" y="210"/>
                    <a:pt x="199" y="212"/>
                    <a:pt x="200" y="213"/>
                  </a:cubicBezTo>
                  <a:cubicBezTo>
                    <a:pt x="199" y="216"/>
                    <a:pt x="196" y="218"/>
                    <a:pt x="195" y="220"/>
                  </a:cubicBezTo>
                  <a:close/>
                  <a:moveTo>
                    <a:pt x="185" y="277"/>
                  </a:moveTo>
                  <a:cubicBezTo>
                    <a:pt x="182" y="273"/>
                    <a:pt x="184" y="270"/>
                    <a:pt x="187" y="267"/>
                  </a:cubicBezTo>
                  <a:cubicBezTo>
                    <a:pt x="188" y="268"/>
                    <a:pt x="189" y="270"/>
                    <a:pt x="190" y="272"/>
                  </a:cubicBezTo>
                  <a:cubicBezTo>
                    <a:pt x="188" y="274"/>
                    <a:pt x="187" y="276"/>
                    <a:pt x="185" y="277"/>
                  </a:cubicBezTo>
                  <a:close/>
                  <a:moveTo>
                    <a:pt x="193" y="267"/>
                  </a:moveTo>
                  <a:cubicBezTo>
                    <a:pt x="190" y="267"/>
                    <a:pt x="191" y="264"/>
                    <a:pt x="190" y="262"/>
                  </a:cubicBezTo>
                  <a:cubicBezTo>
                    <a:pt x="192" y="261"/>
                    <a:pt x="193" y="260"/>
                    <a:pt x="193" y="258"/>
                  </a:cubicBezTo>
                  <a:cubicBezTo>
                    <a:pt x="195" y="259"/>
                    <a:pt x="197" y="261"/>
                    <a:pt x="197" y="264"/>
                  </a:cubicBezTo>
                  <a:cubicBezTo>
                    <a:pt x="195" y="265"/>
                    <a:pt x="194" y="266"/>
                    <a:pt x="193" y="267"/>
                  </a:cubicBezTo>
                  <a:close/>
                  <a:moveTo>
                    <a:pt x="196" y="256"/>
                  </a:moveTo>
                  <a:cubicBezTo>
                    <a:pt x="197" y="247"/>
                    <a:pt x="207" y="255"/>
                    <a:pt x="200" y="259"/>
                  </a:cubicBezTo>
                  <a:cubicBezTo>
                    <a:pt x="198" y="259"/>
                    <a:pt x="198" y="256"/>
                    <a:pt x="196" y="256"/>
                  </a:cubicBezTo>
                  <a:close/>
                  <a:moveTo>
                    <a:pt x="202" y="248"/>
                  </a:moveTo>
                  <a:cubicBezTo>
                    <a:pt x="203" y="245"/>
                    <a:pt x="204" y="243"/>
                    <a:pt x="206" y="241"/>
                  </a:cubicBezTo>
                  <a:cubicBezTo>
                    <a:pt x="208" y="242"/>
                    <a:pt x="209" y="245"/>
                    <a:pt x="210" y="246"/>
                  </a:cubicBezTo>
                  <a:cubicBezTo>
                    <a:pt x="209" y="248"/>
                    <a:pt x="207" y="249"/>
                    <a:pt x="207" y="251"/>
                  </a:cubicBezTo>
                  <a:cubicBezTo>
                    <a:pt x="204" y="251"/>
                    <a:pt x="204" y="249"/>
                    <a:pt x="202" y="248"/>
                  </a:cubicBezTo>
                  <a:close/>
                  <a:moveTo>
                    <a:pt x="209" y="239"/>
                  </a:moveTo>
                  <a:cubicBezTo>
                    <a:pt x="209" y="235"/>
                    <a:pt x="213" y="235"/>
                    <a:pt x="213" y="231"/>
                  </a:cubicBezTo>
                  <a:cubicBezTo>
                    <a:pt x="215" y="233"/>
                    <a:pt x="216" y="234"/>
                    <a:pt x="217" y="237"/>
                  </a:cubicBezTo>
                  <a:cubicBezTo>
                    <a:pt x="216" y="239"/>
                    <a:pt x="215" y="242"/>
                    <a:pt x="212" y="243"/>
                  </a:cubicBezTo>
                  <a:cubicBezTo>
                    <a:pt x="211" y="241"/>
                    <a:pt x="211" y="240"/>
                    <a:pt x="209" y="239"/>
                  </a:cubicBezTo>
                  <a:close/>
                  <a:moveTo>
                    <a:pt x="215" y="227"/>
                  </a:moveTo>
                  <a:cubicBezTo>
                    <a:pt x="217" y="225"/>
                    <a:pt x="218" y="222"/>
                    <a:pt x="220" y="220"/>
                  </a:cubicBezTo>
                  <a:cubicBezTo>
                    <a:pt x="224" y="221"/>
                    <a:pt x="222" y="226"/>
                    <a:pt x="225" y="227"/>
                  </a:cubicBezTo>
                  <a:cubicBezTo>
                    <a:pt x="225" y="230"/>
                    <a:pt x="222" y="231"/>
                    <a:pt x="221" y="233"/>
                  </a:cubicBezTo>
                  <a:cubicBezTo>
                    <a:pt x="218" y="233"/>
                    <a:pt x="218" y="228"/>
                    <a:pt x="215" y="227"/>
                  </a:cubicBezTo>
                  <a:close/>
                  <a:moveTo>
                    <a:pt x="219" y="212"/>
                  </a:moveTo>
                  <a:cubicBezTo>
                    <a:pt x="219" y="209"/>
                    <a:pt x="216" y="208"/>
                    <a:pt x="215" y="207"/>
                  </a:cubicBezTo>
                  <a:cubicBezTo>
                    <a:pt x="216" y="203"/>
                    <a:pt x="219" y="202"/>
                    <a:pt x="221" y="199"/>
                  </a:cubicBezTo>
                  <a:cubicBezTo>
                    <a:pt x="224" y="200"/>
                    <a:pt x="223" y="203"/>
                    <a:pt x="225" y="205"/>
                  </a:cubicBezTo>
                  <a:cubicBezTo>
                    <a:pt x="224" y="208"/>
                    <a:pt x="223" y="211"/>
                    <a:pt x="219" y="212"/>
                  </a:cubicBezTo>
                  <a:close/>
                  <a:moveTo>
                    <a:pt x="224" y="196"/>
                  </a:moveTo>
                  <a:cubicBezTo>
                    <a:pt x="226" y="193"/>
                    <a:pt x="229" y="191"/>
                    <a:pt x="231" y="188"/>
                  </a:cubicBezTo>
                  <a:cubicBezTo>
                    <a:pt x="234" y="188"/>
                    <a:pt x="234" y="191"/>
                    <a:pt x="236" y="193"/>
                  </a:cubicBezTo>
                  <a:cubicBezTo>
                    <a:pt x="234" y="196"/>
                    <a:pt x="232" y="199"/>
                    <a:pt x="229" y="201"/>
                  </a:cubicBezTo>
                  <a:cubicBezTo>
                    <a:pt x="226" y="201"/>
                    <a:pt x="226" y="197"/>
                    <a:pt x="224" y="196"/>
                  </a:cubicBezTo>
                  <a:close/>
                  <a:moveTo>
                    <a:pt x="221" y="191"/>
                  </a:moveTo>
                  <a:cubicBezTo>
                    <a:pt x="220" y="189"/>
                    <a:pt x="218" y="187"/>
                    <a:pt x="216" y="186"/>
                  </a:cubicBezTo>
                  <a:cubicBezTo>
                    <a:pt x="218" y="182"/>
                    <a:pt x="221" y="180"/>
                    <a:pt x="223" y="176"/>
                  </a:cubicBezTo>
                  <a:cubicBezTo>
                    <a:pt x="225" y="178"/>
                    <a:pt x="227" y="180"/>
                    <a:pt x="228" y="183"/>
                  </a:cubicBezTo>
                  <a:cubicBezTo>
                    <a:pt x="226" y="186"/>
                    <a:pt x="224" y="189"/>
                    <a:pt x="221" y="191"/>
                  </a:cubicBezTo>
                  <a:close/>
                  <a:moveTo>
                    <a:pt x="218" y="194"/>
                  </a:moveTo>
                  <a:cubicBezTo>
                    <a:pt x="217" y="197"/>
                    <a:pt x="215" y="199"/>
                    <a:pt x="213" y="201"/>
                  </a:cubicBezTo>
                  <a:cubicBezTo>
                    <a:pt x="211" y="200"/>
                    <a:pt x="210" y="198"/>
                    <a:pt x="208" y="197"/>
                  </a:cubicBezTo>
                  <a:cubicBezTo>
                    <a:pt x="209" y="192"/>
                    <a:pt x="212" y="192"/>
                    <a:pt x="213" y="188"/>
                  </a:cubicBezTo>
                  <a:cubicBezTo>
                    <a:pt x="215" y="190"/>
                    <a:pt x="217" y="192"/>
                    <a:pt x="218" y="194"/>
                  </a:cubicBezTo>
                  <a:close/>
                  <a:moveTo>
                    <a:pt x="205" y="190"/>
                  </a:moveTo>
                  <a:cubicBezTo>
                    <a:pt x="200" y="189"/>
                    <a:pt x="201" y="184"/>
                    <a:pt x="198" y="180"/>
                  </a:cubicBezTo>
                  <a:cubicBezTo>
                    <a:pt x="199" y="178"/>
                    <a:pt x="201" y="177"/>
                    <a:pt x="202" y="174"/>
                  </a:cubicBezTo>
                  <a:cubicBezTo>
                    <a:pt x="206" y="176"/>
                    <a:pt x="207" y="180"/>
                    <a:pt x="210" y="183"/>
                  </a:cubicBezTo>
                  <a:cubicBezTo>
                    <a:pt x="209" y="186"/>
                    <a:pt x="207" y="188"/>
                    <a:pt x="205" y="190"/>
                  </a:cubicBezTo>
                  <a:close/>
                  <a:moveTo>
                    <a:pt x="202" y="195"/>
                  </a:moveTo>
                  <a:cubicBezTo>
                    <a:pt x="199" y="196"/>
                    <a:pt x="199" y="199"/>
                    <a:pt x="196" y="200"/>
                  </a:cubicBezTo>
                  <a:cubicBezTo>
                    <a:pt x="193" y="198"/>
                    <a:pt x="193" y="194"/>
                    <a:pt x="189" y="192"/>
                  </a:cubicBezTo>
                  <a:cubicBezTo>
                    <a:pt x="191" y="189"/>
                    <a:pt x="192" y="185"/>
                    <a:pt x="196" y="185"/>
                  </a:cubicBezTo>
                  <a:cubicBezTo>
                    <a:pt x="197" y="189"/>
                    <a:pt x="200" y="191"/>
                    <a:pt x="202" y="195"/>
                  </a:cubicBezTo>
                  <a:close/>
                  <a:moveTo>
                    <a:pt x="185" y="186"/>
                  </a:moveTo>
                  <a:cubicBezTo>
                    <a:pt x="185" y="185"/>
                    <a:pt x="184" y="186"/>
                    <a:pt x="183" y="186"/>
                  </a:cubicBezTo>
                  <a:cubicBezTo>
                    <a:pt x="184" y="182"/>
                    <a:pt x="187" y="180"/>
                    <a:pt x="189" y="176"/>
                  </a:cubicBezTo>
                  <a:cubicBezTo>
                    <a:pt x="194" y="180"/>
                    <a:pt x="189" y="185"/>
                    <a:pt x="185" y="186"/>
                  </a:cubicBezTo>
                  <a:close/>
                  <a:moveTo>
                    <a:pt x="186" y="195"/>
                  </a:moveTo>
                  <a:cubicBezTo>
                    <a:pt x="192" y="200"/>
                    <a:pt x="195" y="206"/>
                    <a:pt x="187" y="211"/>
                  </a:cubicBezTo>
                  <a:cubicBezTo>
                    <a:pt x="183" y="210"/>
                    <a:pt x="183" y="206"/>
                    <a:pt x="180" y="205"/>
                  </a:cubicBezTo>
                  <a:cubicBezTo>
                    <a:pt x="181" y="200"/>
                    <a:pt x="184" y="198"/>
                    <a:pt x="186" y="195"/>
                  </a:cubicBezTo>
                  <a:close/>
                  <a:moveTo>
                    <a:pt x="185" y="231"/>
                  </a:moveTo>
                  <a:cubicBezTo>
                    <a:pt x="184" y="232"/>
                    <a:pt x="183" y="232"/>
                    <a:pt x="182" y="234"/>
                  </a:cubicBezTo>
                  <a:cubicBezTo>
                    <a:pt x="180" y="233"/>
                    <a:pt x="181" y="230"/>
                    <a:pt x="183" y="229"/>
                  </a:cubicBezTo>
                  <a:cubicBezTo>
                    <a:pt x="184" y="229"/>
                    <a:pt x="183" y="231"/>
                    <a:pt x="185" y="231"/>
                  </a:cubicBezTo>
                  <a:close/>
                  <a:moveTo>
                    <a:pt x="183" y="246"/>
                  </a:moveTo>
                  <a:cubicBezTo>
                    <a:pt x="186" y="246"/>
                    <a:pt x="186" y="249"/>
                    <a:pt x="189" y="249"/>
                  </a:cubicBezTo>
                  <a:cubicBezTo>
                    <a:pt x="190" y="253"/>
                    <a:pt x="187" y="254"/>
                    <a:pt x="185" y="256"/>
                  </a:cubicBezTo>
                  <a:cubicBezTo>
                    <a:pt x="182" y="256"/>
                    <a:pt x="183" y="252"/>
                    <a:pt x="179" y="252"/>
                  </a:cubicBezTo>
                  <a:cubicBezTo>
                    <a:pt x="181" y="250"/>
                    <a:pt x="182" y="248"/>
                    <a:pt x="183" y="246"/>
                  </a:cubicBezTo>
                  <a:close/>
                  <a:moveTo>
                    <a:pt x="191" y="329"/>
                  </a:moveTo>
                  <a:cubicBezTo>
                    <a:pt x="194" y="330"/>
                    <a:pt x="194" y="335"/>
                    <a:pt x="191" y="337"/>
                  </a:cubicBezTo>
                  <a:cubicBezTo>
                    <a:pt x="188" y="336"/>
                    <a:pt x="188" y="334"/>
                    <a:pt x="188" y="332"/>
                  </a:cubicBezTo>
                  <a:cubicBezTo>
                    <a:pt x="189" y="331"/>
                    <a:pt x="191" y="331"/>
                    <a:pt x="191" y="329"/>
                  </a:cubicBezTo>
                  <a:close/>
                  <a:moveTo>
                    <a:pt x="193" y="326"/>
                  </a:moveTo>
                  <a:cubicBezTo>
                    <a:pt x="196" y="326"/>
                    <a:pt x="198" y="329"/>
                    <a:pt x="196" y="331"/>
                  </a:cubicBezTo>
                  <a:cubicBezTo>
                    <a:pt x="195" y="330"/>
                    <a:pt x="193" y="329"/>
                    <a:pt x="193" y="326"/>
                  </a:cubicBezTo>
                  <a:close/>
                  <a:moveTo>
                    <a:pt x="196" y="316"/>
                  </a:moveTo>
                  <a:cubicBezTo>
                    <a:pt x="195" y="313"/>
                    <a:pt x="200" y="311"/>
                    <a:pt x="201" y="308"/>
                  </a:cubicBezTo>
                  <a:cubicBezTo>
                    <a:pt x="204" y="310"/>
                    <a:pt x="198" y="317"/>
                    <a:pt x="196" y="316"/>
                  </a:cubicBezTo>
                  <a:close/>
                  <a:moveTo>
                    <a:pt x="200" y="300"/>
                  </a:moveTo>
                  <a:cubicBezTo>
                    <a:pt x="200" y="296"/>
                    <a:pt x="197" y="295"/>
                    <a:pt x="196" y="293"/>
                  </a:cubicBezTo>
                  <a:cubicBezTo>
                    <a:pt x="201" y="279"/>
                    <a:pt x="214" y="299"/>
                    <a:pt x="200" y="300"/>
                  </a:cubicBezTo>
                  <a:close/>
                  <a:moveTo>
                    <a:pt x="204" y="270"/>
                  </a:moveTo>
                  <a:cubicBezTo>
                    <a:pt x="204" y="272"/>
                    <a:pt x="204" y="276"/>
                    <a:pt x="201" y="277"/>
                  </a:cubicBezTo>
                  <a:cubicBezTo>
                    <a:pt x="196" y="276"/>
                    <a:pt x="196" y="270"/>
                    <a:pt x="200" y="267"/>
                  </a:cubicBezTo>
                  <a:cubicBezTo>
                    <a:pt x="202" y="268"/>
                    <a:pt x="203" y="270"/>
                    <a:pt x="205" y="270"/>
                  </a:cubicBezTo>
                  <a:cubicBezTo>
                    <a:pt x="205" y="271"/>
                    <a:pt x="204" y="270"/>
                    <a:pt x="204" y="270"/>
                  </a:cubicBezTo>
                  <a:close/>
                  <a:moveTo>
                    <a:pt x="203" y="265"/>
                  </a:moveTo>
                  <a:cubicBezTo>
                    <a:pt x="203" y="262"/>
                    <a:pt x="205" y="262"/>
                    <a:pt x="206" y="260"/>
                  </a:cubicBezTo>
                  <a:cubicBezTo>
                    <a:pt x="210" y="260"/>
                    <a:pt x="213" y="267"/>
                    <a:pt x="208" y="269"/>
                  </a:cubicBezTo>
                  <a:cubicBezTo>
                    <a:pt x="205" y="269"/>
                    <a:pt x="206" y="265"/>
                    <a:pt x="203" y="265"/>
                  </a:cubicBezTo>
                  <a:close/>
                  <a:moveTo>
                    <a:pt x="210" y="257"/>
                  </a:moveTo>
                  <a:cubicBezTo>
                    <a:pt x="210" y="254"/>
                    <a:pt x="212" y="252"/>
                    <a:pt x="213" y="250"/>
                  </a:cubicBezTo>
                  <a:cubicBezTo>
                    <a:pt x="216" y="252"/>
                    <a:pt x="217" y="255"/>
                    <a:pt x="219" y="258"/>
                  </a:cubicBezTo>
                  <a:cubicBezTo>
                    <a:pt x="218" y="259"/>
                    <a:pt x="216" y="260"/>
                    <a:pt x="214" y="261"/>
                  </a:cubicBezTo>
                  <a:cubicBezTo>
                    <a:pt x="212" y="261"/>
                    <a:pt x="211" y="258"/>
                    <a:pt x="210" y="257"/>
                  </a:cubicBezTo>
                  <a:close/>
                  <a:moveTo>
                    <a:pt x="217" y="248"/>
                  </a:moveTo>
                  <a:cubicBezTo>
                    <a:pt x="217" y="245"/>
                    <a:pt x="220" y="244"/>
                    <a:pt x="220" y="241"/>
                  </a:cubicBezTo>
                  <a:cubicBezTo>
                    <a:pt x="224" y="242"/>
                    <a:pt x="224" y="246"/>
                    <a:pt x="227" y="248"/>
                  </a:cubicBezTo>
                  <a:cubicBezTo>
                    <a:pt x="227" y="251"/>
                    <a:pt x="224" y="251"/>
                    <a:pt x="223" y="254"/>
                  </a:cubicBezTo>
                  <a:cubicBezTo>
                    <a:pt x="220" y="253"/>
                    <a:pt x="219" y="250"/>
                    <a:pt x="217" y="248"/>
                  </a:cubicBezTo>
                  <a:close/>
                  <a:moveTo>
                    <a:pt x="224" y="238"/>
                  </a:moveTo>
                  <a:cubicBezTo>
                    <a:pt x="225" y="235"/>
                    <a:pt x="227" y="234"/>
                    <a:pt x="228" y="232"/>
                  </a:cubicBezTo>
                  <a:cubicBezTo>
                    <a:pt x="231" y="234"/>
                    <a:pt x="231" y="237"/>
                    <a:pt x="234" y="239"/>
                  </a:cubicBezTo>
                  <a:cubicBezTo>
                    <a:pt x="233" y="241"/>
                    <a:pt x="231" y="243"/>
                    <a:pt x="230" y="245"/>
                  </a:cubicBezTo>
                  <a:cubicBezTo>
                    <a:pt x="229" y="243"/>
                    <a:pt x="226" y="241"/>
                    <a:pt x="224" y="238"/>
                  </a:cubicBezTo>
                  <a:close/>
                  <a:moveTo>
                    <a:pt x="228" y="223"/>
                  </a:moveTo>
                  <a:cubicBezTo>
                    <a:pt x="221" y="219"/>
                    <a:pt x="224" y="215"/>
                    <a:pt x="228" y="210"/>
                  </a:cubicBezTo>
                  <a:cubicBezTo>
                    <a:pt x="231" y="211"/>
                    <a:pt x="232" y="214"/>
                    <a:pt x="234" y="217"/>
                  </a:cubicBezTo>
                  <a:cubicBezTo>
                    <a:pt x="231" y="219"/>
                    <a:pt x="231" y="222"/>
                    <a:pt x="228" y="223"/>
                  </a:cubicBezTo>
                  <a:close/>
                  <a:moveTo>
                    <a:pt x="233" y="210"/>
                  </a:moveTo>
                  <a:cubicBezTo>
                    <a:pt x="235" y="207"/>
                    <a:pt x="231" y="208"/>
                    <a:pt x="232" y="205"/>
                  </a:cubicBezTo>
                  <a:cubicBezTo>
                    <a:pt x="234" y="204"/>
                    <a:pt x="234" y="201"/>
                    <a:pt x="236" y="201"/>
                  </a:cubicBezTo>
                  <a:cubicBezTo>
                    <a:pt x="236" y="206"/>
                    <a:pt x="236" y="207"/>
                    <a:pt x="236" y="212"/>
                  </a:cubicBezTo>
                  <a:cubicBezTo>
                    <a:pt x="234" y="213"/>
                    <a:pt x="235" y="210"/>
                    <a:pt x="233" y="210"/>
                  </a:cubicBezTo>
                  <a:close/>
                  <a:moveTo>
                    <a:pt x="232" y="179"/>
                  </a:moveTo>
                  <a:cubicBezTo>
                    <a:pt x="229" y="178"/>
                    <a:pt x="229" y="175"/>
                    <a:pt x="227" y="174"/>
                  </a:cubicBezTo>
                  <a:cubicBezTo>
                    <a:pt x="227" y="170"/>
                    <a:pt x="231" y="168"/>
                    <a:pt x="233" y="165"/>
                  </a:cubicBezTo>
                  <a:cubicBezTo>
                    <a:pt x="238" y="167"/>
                    <a:pt x="236" y="178"/>
                    <a:pt x="232" y="179"/>
                  </a:cubicBezTo>
                  <a:close/>
                  <a:moveTo>
                    <a:pt x="223" y="169"/>
                  </a:moveTo>
                  <a:cubicBezTo>
                    <a:pt x="220" y="166"/>
                    <a:pt x="218" y="163"/>
                    <a:pt x="216" y="159"/>
                  </a:cubicBezTo>
                  <a:cubicBezTo>
                    <a:pt x="217" y="156"/>
                    <a:pt x="221" y="155"/>
                    <a:pt x="223" y="151"/>
                  </a:cubicBezTo>
                  <a:cubicBezTo>
                    <a:pt x="226" y="153"/>
                    <a:pt x="227" y="158"/>
                    <a:pt x="230" y="160"/>
                  </a:cubicBezTo>
                  <a:cubicBezTo>
                    <a:pt x="229" y="163"/>
                    <a:pt x="227" y="167"/>
                    <a:pt x="223" y="169"/>
                  </a:cubicBezTo>
                  <a:close/>
                  <a:moveTo>
                    <a:pt x="220" y="172"/>
                  </a:moveTo>
                  <a:cubicBezTo>
                    <a:pt x="218" y="175"/>
                    <a:pt x="216" y="178"/>
                    <a:pt x="213" y="180"/>
                  </a:cubicBezTo>
                  <a:cubicBezTo>
                    <a:pt x="210" y="177"/>
                    <a:pt x="209" y="174"/>
                    <a:pt x="206" y="171"/>
                  </a:cubicBezTo>
                  <a:cubicBezTo>
                    <a:pt x="207" y="167"/>
                    <a:pt x="211" y="166"/>
                    <a:pt x="212" y="163"/>
                  </a:cubicBezTo>
                  <a:cubicBezTo>
                    <a:pt x="216" y="165"/>
                    <a:pt x="218" y="168"/>
                    <a:pt x="220" y="172"/>
                  </a:cubicBezTo>
                  <a:close/>
                  <a:moveTo>
                    <a:pt x="203" y="167"/>
                  </a:moveTo>
                  <a:cubicBezTo>
                    <a:pt x="201" y="166"/>
                    <a:pt x="200" y="164"/>
                    <a:pt x="199" y="163"/>
                  </a:cubicBezTo>
                  <a:cubicBezTo>
                    <a:pt x="200" y="159"/>
                    <a:pt x="202" y="156"/>
                    <a:pt x="204" y="153"/>
                  </a:cubicBezTo>
                  <a:cubicBezTo>
                    <a:pt x="213" y="157"/>
                    <a:pt x="207" y="162"/>
                    <a:pt x="203" y="167"/>
                  </a:cubicBezTo>
                  <a:close/>
                  <a:moveTo>
                    <a:pt x="200" y="171"/>
                  </a:moveTo>
                  <a:cubicBezTo>
                    <a:pt x="198" y="172"/>
                    <a:pt x="196" y="173"/>
                    <a:pt x="196" y="176"/>
                  </a:cubicBezTo>
                  <a:cubicBezTo>
                    <a:pt x="194" y="176"/>
                    <a:pt x="193" y="175"/>
                    <a:pt x="192" y="174"/>
                  </a:cubicBezTo>
                  <a:cubicBezTo>
                    <a:pt x="192" y="168"/>
                    <a:pt x="199" y="163"/>
                    <a:pt x="200" y="171"/>
                  </a:cubicBezTo>
                  <a:close/>
                  <a:moveTo>
                    <a:pt x="179" y="155"/>
                  </a:moveTo>
                  <a:cubicBezTo>
                    <a:pt x="180" y="152"/>
                    <a:pt x="181" y="147"/>
                    <a:pt x="185" y="149"/>
                  </a:cubicBezTo>
                  <a:cubicBezTo>
                    <a:pt x="184" y="152"/>
                    <a:pt x="183" y="155"/>
                    <a:pt x="179" y="155"/>
                  </a:cubicBezTo>
                  <a:close/>
                  <a:moveTo>
                    <a:pt x="180" y="164"/>
                  </a:moveTo>
                  <a:cubicBezTo>
                    <a:pt x="183" y="164"/>
                    <a:pt x="183" y="168"/>
                    <a:pt x="185" y="169"/>
                  </a:cubicBezTo>
                  <a:cubicBezTo>
                    <a:pt x="185" y="173"/>
                    <a:pt x="181" y="174"/>
                    <a:pt x="179" y="177"/>
                  </a:cubicBezTo>
                  <a:cubicBezTo>
                    <a:pt x="177" y="176"/>
                    <a:pt x="177" y="174"/>
                    <a:pt x="175" y="173"/>
                  </a:cubicBezTo>
                  <a:cubicBezTo>
                    <a:pt x="176" y="169"/>
                    <a:pt x="178" y="167"/>
                    <a:pt x="180" y="164"/>
                  </a:cubicBezTo>
                  <a:close/>
                  <a:moveTo>
                    <a:pt x="181" y="188"/>
                  </a:moveTo>
                  <a:cubicBezTo>
                    <a:pt x="182" y="188"/>
                    <a:pt x="183" y="190"/>
                    <a:pt x="183" y="191"/>
                  </a:cubicBezTo>
                  <a:cubicBezTo>
                    <a:pt x="180" y="193"/>
                    <a:pt x="179" y="197"/>
                    <a:pt x="176" y="198"/>
                  </a:cubicBezTo>
                  <a:cubicBezTo>
                    <a:pt x="175" y="194"/>
                    <a:pt x="181" y="192"/>
                    <a:pt x="181" y="188"/>
                  </a:cubicBezTo>
                  <a:close/>
                  <a:moveTo>
                    <a:pt x="177" y="207"/>
                  </a:moveTo>
                  <a:cubicBezTo>
                    <a:pt x="179" y="209"/>
                    <a:pt x="182" y="212"/>
                    <a:pt x="183" y="216"/>
                  </a:cubicBezTo>
                  <a:cubicBezTo>
                    <a:pt x="183" y="216"/>
                    <a:pt x="182" y="216"/>
                    <a:pt x="182" y="217"/>
                  </a:cubicBezTo>
                  <a:cubicBezTo>
                    <a:pt x="178" y="216"/>
                    <a:pt x="174" y="211"/>
                    <a:pt x="177" y="207"/>
                  </a:cubicBezTo>
                  <a:close/>
                  <a:moveTo>
                    <a:pt x="175" y="241"/>
                  </a:moveTo>
                  <a:cubicBezTo>
                    <a:pt x="175" y="241"/>
                    <a:pt x="174" y="240"/>
                    <a:pt x="174" y="240"/>
                  </a:cubicBezTo>
                  <a:cubicBezTo>
                    <a:pt x="174" y="238"/>
                    <a:pt x="175" y="236"/>
                    <a:pt x="178" y="236"/>
                  </a:cubicBezTo>
                  <a:cubicBezTo>
                    <a:pt x="179" y="238"/>
                    <a:pt x="177" y="241"/>
                    <a:pt x="175" y="241"/>
                  </a:cubicBezTo>
                  <a:close/>
                  <a:moveTo>
                    <a:pt x="177" y="254"/>
                  </a:moveTo>
                  <a:cubicBezTo>
                    <a:pt x="179" y="255"/>
                    <a:pt x="180" y="258"/>
                    <a:pt x="182" y="260"/>
                  </a:cubicBezTo>
                  <a:cubicBezTo>
                    <a:pt x="181" y="262"/>
                    <a:pt x="180" y="263"/>
                    <a:pt x="178" y="264"/>
                  </a:cubicBezTo>
                  <a:cubicBezTo>
                    <a:pt x="176" y="262"/>
                    <a:pt x="176" y="259"/>
                    <a:pt x="174" y="258"/>
                  </a:cubicBezTo>
                  <a:cubicBezTo>
                    <a:pt x="175" y="256"/>
                    <a:pt x="176" y="255"/>
                    <a:pt x="177" y="254"/>
                  </a:cubicBezTo>
                  <a:close/>
                  <a:moveTo>
                    <a:pt x="179" y="277"/>
                  </a:moveTo>
                  <a:cubicBezTo>
                    <a:pt x="182" y="277"/>
                    <a:pt x="182" y="279"/>
                    <a:pt x="183" y="280"/>
                  </a:cubicBezTo>
                  <a:cubicBezTo>
                    <a:pt x="181" y="284"/>
                    <a:pt x="179" y="286"/>
                    <a:pt x="177" y="288"/>
                  </a:cubicBezTo>
                  <a:cubicBezTo>
                    <a:pt x="174" y="289"/>
                    <a:pt x="175" y="286"/>
                    <a:pt x="174" y="285"/>
                  </a:cubicBezTo>
                  <a:cubicBezTo>
                    <a:pt x="176" y="282"/>
                    <a:pt x="178" y="280"/>
                    <a:pt x="179" y="277"/>
                  </a:cubicBezTo>
                  <a:close/>
                  <a:moveTo>
                    <a:pt x="175" y="303"/>
                  </a:moveTo>
                  <a:cubicBezTo>
                    <a:pt x="176" y="304"/>
                    <a:pt x="176" y="306"/>
                    <a:pt x="177" y="307"/>
                  </a:cubicBezTo>
                  <a:cubicBezTo>
                    <a:pt x="175" y="308"/>
                    <a:pt x="174" y="310"/>
                    <a:pt x="173" y="311"/>
                  </a:cubicBezTo>
                  <a:cubicBezTo>
                    <a:pt x="169" y="309"/>
                    <a:pt x="174" y="305"/>
                    <a:pt x="175" y="303"/>
                  </a:cubicBezTo>
                  <a:close/>
                  <a:moveTo>
                    <a:pt x="180" y="311"/>
                  </a:moveTo>
                  <a:cubicBezTo>
                    <a:pt x="182" y="313"/>
                    <a:pt x="183" y="316"/>
                    <a:pt x="185" y="318"/>
                  </a:cubicBezTo>
                  <a:cubicBezTo>
                    <a:pt x="184" y="321"/>
                    <a:pt x="182" y="323"/>
                    <a:pt x="179" y="324"/>
                  </a:cubicBezTo>
                  <a:cubicBezTo>
                    <a:pt x="178" y="321"/>
                    <a:pt x="177" y="318"/>
                    <a:pt x="176" y="316"/>
                  </a:cubicBezTo>
                  <a:cubicBezTo>
                    <a:pt x="178" y="315"/>
                    <a:pt x="179" y="313"/>
                    <a:pt x="180" y="311"/>
                  </a:cubicBezTo>
                  <a:close/>
                  <a:moveTo>
                    <a:pt x="178" y="339"/>
                  </a:moveTo>
                  <a:cubicBezTo>
                    <a:pt x="178" y="337"/>
                    <a:pt x="177" y="337"/>
                    <a:pt x="177" y="335"/>
                  </a:cubicBezTo>
                  <a:cubicBezTo>
                    <a:pt x="178" y="334"/>
                    <a:pt x="179" y="333"/>
                    <a:pt x="179" y="332"/>
                  </a:cubicBezTo>
                  <a:cubicBezTo>
                    <a:pt x="181" y="333"/>
                    <a:pt x="181" y="334"/>
                    <a:pt x="182" y="335"/>
                  </a:cubicBezTo>
                  <a:cubicBezTo>
                    <a:pt x="181" y="337"/>
                    <a:pt x="180" y="338"/>
                    <a:pt x="178" y="339"/>
                  </a:cubicBezTo>
                  <a:close/>
                  <a:moveTo>
                    <a:pt x="184" y="358"/>
                  </a:moveTo>
                  <a:cubicBezTo>
                    <a:pt x="189" y="360"/>
                    <a:pt x="190" y="367"/>
                    <a:pt x="186" y="370"/>
                  </a:cubicBezTo>
                  <a:cubicBezTo>
                    <a:pt x="183" y="369"/>
                    <a:pt x="183" y="366"/>
                    <a:pt x="181" y="364"/>
                  </a:cubicBezTo>
                  <a:cubicBezTo>
                    <a:pt x="181" y="361"/>
                    <a:pt x="184" y="361"/>
                    <a:pt x="184" y="358"/>
                  </a:cubicBezTo>
                  <a:close/>
                  <a:moveTo>
                    <a:pt x="188" y="358"/>
                  </a:moveTo>
                  <a:cubicBezTo>
                    <a:pt x="190" y="358"/>
                    <a:pt x="190" y="360"/>
                    <a:pt x="191" y="362"/>
                  </a:cubicBezTo>
                  <a:cubicBezTo>
                    <a:pt x="191" y="362"/>
                    <a:pt x="188" y="360"/>
                    <a:pt x="188" y="358"/>
                  </a:cubicBezTo>
                  <a:close/>
                  <a:moveTo>
                    <a:pt x="196" y="344"/>
                  </a:moveTo>
                  <a:cubicBezTo>
                    <a:pt x="197" y="343"/>
                    <a:pt x="198" y="342"/>
                    <a:pt x="198" y="341"/>
                  </a:cubicBezTo>
                  <a:cubicBezTo>
                    <a:pt x="201" y="342"/>
                    <a:pt x="203" y="345"/>
                    <a:pt x="204" y="348"/>
                  </a:cubicBezTo>
                  <a:cubicBezTo>
                    <a:pt x="203" y="348"/>
                    <a:pt x="203" y="350"/>
                    <a:pt x="202" y="350"/>
                  </a:cubicBezTo>
                  <a:cubicBezTo>
                    <a:pt x="198" y="350"/>
                    <a:pt x="199" y="345"/>
                    <a:pt x="196" y="344"/>
                  </a:cubicBezTo>
                  <a:close/>
                  <a:moveTo>
                    <a:pt x="202" y="362"/>
                  </a:moveTo>
                  <a:cubicBezTo>
                    <a:pt x="206" y="362"/>
                    <a:pt x="205" y="366"/>
                    <a:pt x="208" y="367"/>
                  </a:cubicBezTo>
                  <a:cubicBezTo>
                    <a:pt x="208" y="368"/>
                    <a:pt x="207" y="369"/>
                    <a:pt x="206" y="369"/>
                  </a:cubicBezTo>
                  <a:cubicBezTo>
                    <a:pt x="202" y="369"/>
                    <a:pt x="204" y="366"/>
                    <a:pt x="201" y="365"/>
                  </a:cubicBezTo>
                  <a:cubicBezTo>
                    <a:pt x="201" y="364"/>
                    <a:pt x="202" y="364"/>
                    <a:pt x="202" y="362"/>
                  </a:cubicBezTo>
                  <a:close/>
                  <a:moveTo>
                    <a:pt x="202" y="336"/>
                  </a:moveTo>
                  <a:cubicBezTo>
                    <a:pt x="205" y="338"/>
                    <a:pt x="208" y="339"/>
                    <a:pt x="208" y="344"/>
                  </a:cubicBezTo>
                  <a:cubicBezTo>
                    <a:pt x="207" y="344"/>
                    <a:pt x="207" y="345"/>
                    <a:pt x="206" y="346"/>
                  </a:cubicBezTo>
                  <a:cubicBezTo>
                    <a:pt x="204" y="343"/>
                    <a:pt x="199" y="340"/>
                    <a:pt x="202" y="336"/>
                  </a:cubicBezTo>
                  <a:close/>
                  <a:moveTo>
                    <a:pt x="203" y="323"/>
                  </a:moveTo>
                  <a:cubicBezTo>
                    <a:pt x="201" y="322"/>
                    <a:pt x="200" y="321"/>
                    <a:pt x="199" y="319"/>
                  </a:cubicBezTo>
                  <a:cubicBezTo>
                    <a:pt x="199" y="316"/>
                    <a:pt x="203" y="316"/>
                    <a:pt x="203" y="312"/>
                  </a:cubicBezTo>
                  <a:cubicBezTo>
                    <a:pt x="210" y="315"/>
                    <a:pt x="206" y="319"/>
                    <a:pt x="203" y="323"/>
                  </a:cubicBezTo>
                  <a:close/>
                  <a:moveTo>
                    <a:pt x="206" y="305"/>
                  </a:moveTo>
                  <a:cubicBezTo>
                    <a:pt x="206" y="305"/>
                    <a:pt x="206" y="305"/>
                    <a:pt x="206" y="305"/>
                  </a:cubicBezTo>
                  <a:cubicBezTo>
                    <a:pt x="206" y="305"/>
                    <a:pt x="206" y="305"/>
                    <a:pt x="206" y="305"/>
                  </a:cubicBezTo>
                  <a:cubicBezTo>
                    <a:pt x="205" y="303"/>
                    <a:pt x="209" y="299"/>
                    <a:pt x="212" y="298"/>
                  </a:cubicBezTo>
                  <a:cubicBezTo>
                    <a:pt x="210" y="301"/>
                    <a:pt x="208" y="303"/>
                    <a:pt x="206" y="305"/>
                  </a:cubicBezTo>
                  <a:cubicBezTo>
                    <a:pt x="206" y="305"/>
                    <a:pt x="206" y="305"/>
                    <a:pt x="206" y="305"/>
                  </a:cubicBezTo>
                  <a:close/>
                  <a:moveTo>
                    <a:pt x="209" y="291"/>
                  </a:moveTo>
                  <a:cubicBezTo>
                    <a:pt x="210" y="288"/>
                    <a:pt x="205" y="286"/>
                    <a:pt x="205" y="282"/>
                  </a:cubicBezTo>
                  <a:cubicBezTo>
                    <a:pt x="206" y="281"/>
                    <a:pt x="207" y="280"/>
                    <a:pt x="208" y="278"/>
                  </a:cubicBezTo>
                  <a:cubicBezTo>
                    <a:pt x="211" y="280"/>
                    <a:pt x="213" y="283"/>
                    <a:pt x="215" y="286"/>
                  </a:cubicBezTo>
                  <a:cubicBezTo>
                    <a:pt x="214" y="288"/>
                    <a:pt x="212" y="290"/>
                    <a:pt x="209" y="291"/>
                  </a:cubicBezTo>
                  <a:close/>
                  <a:moveTo>
                    <a:pt x="212" y="276"/>
                  </a:moveTo>
                  <a:cubicBezTo>
                    <a:pt x="211" y="273"/>
                    <a:pt x="215" y="273"/>
                    <a:pt x="215" y="271"/>
                  </a:cubicBezTo>
                  <a:cubicBezTo>
                    <a:pt x="218" y="272"/>
                    <a:pt x="220" y="275"/>
                    <a:pt x="221" y="278"/>
                  </a:cubicBezTo>
                  <a:cubicBezTo>
                    <a:pt x="220" y="280"/>
                    <a:pt x="220" y="283"/>
                    <a:pt x="217" y="283"/>
                  </a:cubicBezTo>
                  <a:cubicBezTo>
                    <a:pt x="217" y="281"/>
                    <a:pt x="214" y="279"/>
                    <a:pt x="212" y="276"/>
                  </a:cubicBezTo>
                  <a:close/>
                  <a:moveTo>
                    <a:pt x="218" y="269"/>
                  </a:moveTo>
                  <a:cubicBezTo>
                    <a:pt x="220" y="260"/>
                    <a:pt x="227" y="263"/>
                    <a:pt x="229" y="269"/>
                  </a:cubicBezTo>
                  <a:cubicBezTo>
                    <a:pt x="228" y="272"/>
                    <a:pt x="227" y="273"/>
                    <a:pt x="225" y="275"/>
                  </a:cubicBezTo>
                  <a:cubicBezTo>
                    <a:pt x="222" y="274"/>
                    <a:pt x="221" y="270"/>
                    <a:pt x="218" y="269"/>
                  </a:cubicBezTo>
                  <a:close/>
                  <a:moveTo>
                    <a:pt x="227" y="258"/>
                  </a:moveTo>
                  <a:cubicBezTo>
                    <a:pt x="229" y="250"/>
                    <a:pt x="234" y="257"/>
                    <a:pt x="237" y="261"/>
                  </a:cubicBezTo>
                  <a:cubicBezTo>
                    <a:pt x="237" y="264"/>
                    <a:pt x="234" y="264"/>
                    <a:pt x="233" y="267"/>
                  </a:cubicBezTo>
                  <a:cubicBezTo>
                    <a:pt x="230" y="265"/>
                    <a:pt x="228" y="261"/>
                    <a:pt x="227" y="258"/>
                  </a:cubicBezTo>
                  <a:close/>
                  <a:moveTo>
                    <a:pt x="233" y="250"/>
                  </a:moveTo>
                  <a:cubicBezTo>
                    <a:pt x="234" y="247"/>
                    <a:pt x="236" y="247"/>
                    <a:pt x="237" y="245"/>
                  </a:cubicBezTo>
                  <a:cubicBezTo>
                    <a:pt x="238" y="249"/>
                    <a:pt x="238" y="250"/>
                    <a:pt x="239" y="256"/>
                  </a:cubicBezTo>
                  <a:cubicBezTo>
                    <a:pt x="237" y="255"/>
                    <a:pt x="236" y="252"/>
                    <a:pt x="233" y="250"/>
                  </a:cubicBezTo>
                  <a:close/>
                  <a:moveTo>
                    <a:pt x="231" y="229"/>
                  </a:moveTo>
                  <a:cubicBezTo>
                    <a:pt x="232" y="226"/>
                    <a:pt x="235" y="224"/>
                    <a:pt x="236" y="222"/>
                  </a:cubicBezTo>
                  <a:cubicBezTo>
                    <a:pt x="238" y="224"/>
                    <a:pt x="236" y="232"/>
                    <a:pt x="238" y="236"/>
                  </a:cubicBezTo>
                  <a:cubicBezTo>
                    <a:pt x="234" y="235"/>
                    <a:pt x="234" y="231"/>
                    <a:pt x="231" y="229"/>
                  </a:cubicBezTo>
                  <a:close/>
                  <a:moveTo>
                    <a:pt x="234" y="157"/>
                  </a:moveTo>
                  <a:cubicBezTo>
                    <a:pt x="231" y="154"/>
                    <a:pt x="228" y="151"/>
                    <a:pt x="227" y="148"/>
                  </a:cubicBezTo>
                  <a:cubicBezTo>
                    <a:pt x="228" y="143"/>
                    <a:pt x="232" y="141"/>
                    <a:pt x="234" y="137"/>
                  </a:cubicBezTo>
                  <a:cubicBezTo>
                    <a:pt x="240" y="139"/>
                    <a:pt x="237" y="154"/>
                    <a:pt x="234" y="157"/>
                  </a:cubicBezTo>
                  <a:close/>
                  <a:moveTo>
                    <a:pt x="236" y="129"/>
                  </a:moveTo>
                  <a:cubicBezTo>
                    <a:pt x="232" y="129"/>
                    <a:pt x="232" y="125"/>
                    <a:pt x="230" y="123"/>
                  </a:cubicBezTo>
                  <a:cubicBezTo>
                    <a:pt x="230" y="121"/>
                    <a:pt x="232" y="121"/>
                    <a:pt x="232" y="119"/>
                  </a:cubicBezTo>
                  <a:cubicBezTo>
                    <a:pt x="235" y="121"/>
                    <a:pt x="238" y="125"/>
                    <a:pt x="236" y="129"/>
                  </a:cubicBezTo>
                  <a:close/>
                  <a:moveTo>
                    <a:pt x="232" y="133"/>
                  </a:moveTo>
                  <a:cubicBezTo>
                    <a:pt x="229" y="136"/>
                    <a:pt x="225" y="138"/>
                    <a:pt x="224" y="143"/>
                  </a:cubicBezTo>
                  <a:cubicBezTo>
                    <a:pt x="213" y="139"/>
                    <a:pt x="223" y="131"/>
                    <a:pt x="227" y="126"/>
                  </a:cubicBezTo>
                  <a:cubicBezTo>
                    <a:pt x="229" y="128"/>
                    <a:pt x="230" y="130"/>
                    <a:pt x="232" y="133"/>
                  </a:cubicBezTo>
                  <a:close/>
                  <a:moveTo>
                    <a:pt x="220" y="147"/>
                  </a:moveTo>
                  <a:cubicBezTo>
                    <a:pt x="218" y="150"/>
                    <a:pt x="215" y="151"/>
                    <a:pt x="213" y="155"/>
                  </a:cubicBezTo>
                  <a:cubicBezTo>
                    <a:pt x="211" y="154"/>
                    <a:pt x="211" y="152"/>
                    <a:pt x="209" y="151"/>
                  </a:cubicBezTo>
                  <a:cubicBezTo>
                    <a:pt x="208" y="145"/>
                    <a:pt x="213" y="144"/>
                    <a:pt x="215" y="140"/>
                  </a:cubicBezTo>
                  <a:cubicBezTo>
                    <a:pt x="218" y="141"/>
                    <a:pt x="218" y="145"/>
                    <a:pt x="220" y="147"/>
                  </a:cubicBezTo>
                  <a:close/>
                  <a:moveTo>
                    <a:pt x="204" y="144"/>
                  </a:moveTo>
                  <a:cubicBezTo>
                    <a:pt x="198" y="141"/>
                    <a:pt x="204" y="134"/>
                    <a:pt x="207" y="130"/>
                  </a:cubicBezTo>
                  <a:cubicBezTo>
                    <a:pt x="209" y="131"/>
                    <a:pt x="211" y="134"/>
                    <a:pt x="212" y="137"/>
                  </a:cubicBezTo>
                  <a:cubicBezTo>
                    <a:pt x="210" y="139"/>
                    <a:pt x="208" y="143"/>
                    <a:pt x="204" y="144"/>
                  </a:cubicBezTo>
                  <a:close/>
                  <a:moveTo>
                    <a:pt x="198" y="135"/>
                  </a:moveTo>
                  <a:cubicBezTo>
                    <a:pt x="191" y="131"/>
                    <a:pt x="198" y="124"/>
                    <a:pt x="200" y="120"/>
                  </a:cubicBezTo>
                  <a:cubicBezTo>
                    <a:pt x="202" y="121"/>
                    <a:pt x="203" y="124"/>
                    <a:pt x="204" y="125"/>
                  </a:cubicBezTo>
                  <a:cubicBezTo>
                    <a:pt x="203" y="129"/>
                    <a:pt x="199" y="131"/>
                    <a:pt x="198" y="135"/>
                  </a:cubicBezTo>
                  <a:close/>
                  <a:moveTo>
                    <a:pt x="202" y="148"/>
                  </a:moveTo>
                  <a:cubicBezTo>
                    <a:pt x="200" y="152"/>
                    <a:pt x="198" y="154"/>
                    <a:pt x="196" y="156"/>
                  </a:cubicBezTo>
                  <a:cubicBezTo>
                    <a:pt x="194" y="155"/>
                    <a:pt x="193" y="154"/>
                    <a:pt x="191" y="152"/>
                  </a:cubicBezTo>
                  <a:cubicBezTo>
                    <a:pt x="192" y="146"/>
                    <a:pt x="199" y="140"/>
                    <a:pt x="202" y="148"/>
                  </a:cubicBezTo>
                  <a:close/>
                  <a:moveTo>
                    <a:pt x="189" y="146"/>
                  </a:moveTo>
                  <a:cubicBezTo>
                    <a:pt x="188" y="146"/>
                    <a:pt x="187" y="145"/>
                    <a:pt x="186" y="144"/>
                  </a:cubicBezTo>
                  <a:cubicBezTo>
                    <a:pt x="187" y="141"/>
                    <a:pt x="191" y="133"/>
                    <a:pt x="195" y="138"/>
                  </a:cubicBezTo>
                  <a:cubicBezTo>
                    <a:pt x="193" y="141"/>
                    <a:pt x="190" y="142"/>
                    <a:pt x="189" y="146"/>
                  </a:cubicBezTo>
                  <a:close/>
                  <a:moveTo>
                    <a:pt x="182" y="137"/>
                  </a:moveTo>
                  <a:cubicBezTo>
                    <a:pt x="179" y="137"/>
                    <a:pt x="180" y="133"/>
                    <a:pt x="177" y="133"/>
                  </a:cubicBezTo>
                  <a:cubicBezTo>
                    <a:pt x="178" y="129"/>
                    <a:pt x="181" y="127"/>
                    <a:pt x="183" y="124"/>
                  </a:cubicBezTo>
                  <a:cubicBezTo>
                    <a:pt x="186" y="124"/>
                    <a:pt x="186" y="127"/>
                    <a:pt x="187" y="129"/>
                  </a:cubicBezTo>
                  <a:cubicBezTo>
                    <a:pt x="186" y="132"/>
                    <a:pt x="183" y="134"/>
                    <a:pt x="182" y="137"/>
                  </a:cubicBezTo>
                  <a:close/>
                  <a:moveTo>
                    <a:pt x="174" y="146"/>
                  </a:moveTo>
                  <a:cubicBezTo>
                    <a:pt x="171" y="142"/>
                    <a:pt x="172" y="139"/>
                    <a:pt x="174" y="135"/>
                  </a:cubicBezTo>
                  <a:cubicBezTo>
                    <a:pt x="179" y="137"/>
                    <a:pt x="179" y="145"/>
                    <a:pt x="174" y="146"/>
                  </a:cubicBezTo>
                  <a:close/>
                  <a:moveTo>
                    <a:pt x="176" y="157"/>
                  </a:moveTo>
                  <a:cubicBezTo>
                    <a:pt x="179" y="159"/>
                    <a:pt x="173" y="165"/>
                    <a:pt x="171" y="167"/>
                  </a:cubicBezTo>
                  <a:cubicBezTo>
                    <a:pt x="170" y="164"/>
                    <a:pt x="175" y="161"/>
                    <a:pt x="176" y="157"/>
                  </a:cubicBezTo>
                  <a:close/>
                  <a:moveTo>
                    <a:pt x="172" y="176"/>
                  </a:moveTo>
                  <a:cubicBezTo>
                    <a:pt x="174" y="176"/>
                    <a:pt x="174" y="180"/>
                    <a:pt x="176" y="181"/>
                  </a:cubicBezTo>
                  <a:cubicBezTo>
                    <a:pt x="175" y="184"/>
                    <a:pt x="172" y="186"/>
                    <a:pt x="171" y="189"/>
                  </a:cubicBezTo>
                  <a:cubicBezTo>
                    <a:pt x="167" y="189"/>
                    <a:pt x="168" y="185"/>
                    <a:pt x="166" y="184"/>
                  </a:cubicBezTo>
                  <a:cubicBezTo>
                    <a:pt x="167" y="181"/>
                    <a:pt x="170" y="179"/>
                    <a:pt x="172" y="176"/>
                  </a:cubicBezTo>
                  <a:close/>
                  <a:moveTo>
                    <a:pt x="172" y="214"/>
                  </a:moveTo>
                  <a:cubicBezTo>
                    <a:pt x="175" y="216"/>
                    <a:pt x="180" y="222"/>
                    <a:pt x="174" y="224"/>
                  </a:cubicBezTo>
                  <a:cubicBezTo>
                    <a:pt x="172" y="222"/>
                    <a:pt x="171" y="219"/>
                    <a:pt x="170" y="216"/>
                  </a:cubicBezTo>
                  <a:cubicBezTo>
                    <a:pt x="171" y="215"/>
                    <a:pt x="171" y="215"/>
                    <a:pt x="172" y="214"/>
                  </a:cubicBezTo>
                  <a:close/>
                  <a:moveTo>
                    <a:pt x="169" y="242"/>
                  </a:moveTo>
                  <a:cubicBezTo>
                    <a:pt x="170" y="241"/>
                    <a:pt x="175" y="248"/>
                    <a:pt x="170" y="247"/>
                  </a:cubicBezTo>
                  <a:cubicBezTo>
                    <a:pt x="169" y="246"/>
                    <a:pt x="170" y="242"/>
                    <a:pt x="169" y="242"/>
                  </a:cubicBezTo>
                  <a:close/>
                  <a:moveTo>
                    <a:pt x="171" y="261"/>
                  </a:moveTo>
                  <a:cubicBezTo>
                    <a:pt x="173" y="262"/>
                    <a:pt x="173" y="267"/>
                    <a:pt x="176" y="268"/>
                  </a:cubicBezTo>
                  <a:cubicBezTo>
                    <a:pt x="173" y="271"/>
                    <a:pt x="172" y="276"/>
                    <a:pt x="168" y="277"/>
                  </a:cubicBezTo>
                  <a:cubicBezTo>
                    <a:pt x="164" y="272"/>
                    <a:pt x="165" y="265"/>
                    <a:pt x="171" y="261"/>
                  </a:cubicBezTo>
                  <a:close/>
                  <a:moveTo>
                    <a:pt x="166" y="332"/>
                  </a:moveTo>
                  <a:cubicBezTo>
                    <a:pt x="168" y="333"/>
                    <a:pt x="170" y="338"/>
                    <a:pt x="166" y="339"/>
                  </a:cubicBezTo>
                  <a:cubicBezTo>
                    <a:pt x="166" y="336"/>
                    <a:pt x="166" y="334"/>
                    <a:pt x="166" y="332"/>
                  </a:cubicBezTo>
                  <a:close/>
                  <a:moveTo>
                    <a:pt x="166" y="299"/>
                  </a:moveTo>
                  <a:cubicBezTo>
                    <a:pt x="168" y="298"/>
                    <a:pt x="166" y="296"/>
                    <a:pt x="166" y="294"/>
                  </a:cubicBezTo>
                  <a:cubicBezTo>
                    <a:pt x="169" y="292"/>
                    <a:pt x="169" y="294"/>
                    <a:pt x="170" y="296"/>
                  </a:cubicBezTo>
                  <a:cubicBezTo>
                    <a:pt x="170" y="298"/>
                    <a:pt x="169" y="299"/>
                    <a:pt x="166" y="299"/>
                  </a:cubicBezTo>
                  <a:close/>
                  <a:moveTo>
                    <a:pt x="170" y="356"/>
                  </a:moveTo>
                  <a:cubicBezTo>
                    <a:pt x="170" y="359"/>
                    <a:pt x="171" y="361"/>
                    <a:pt x="172" y="363"/>
                  </a:cubicBezTo>
                  <a:cubicBezTo>
                    <a:pt x="170" y="363"/>
                    <a:pt x="171" y="365"/>
                    <a:pt x="169" y="364"/>
                  </a:cubicBezTo>
                  <a:cubicBezTo>
                    <a:pt x="168" y="361"/>
                    <a:pt x="169" y="360"/>
                    <a:pt x="168" y="356"/>
                  </a:cubicBezTo>
                  <a:cubicBezTo>
                    <a:pt x="169" y="356"/>
                    <a:pt x="170" y="356"/>
                    <a:pt x="170" y="356"/>
                  </a:cubicBezTo>
                  <a:close/>
                  <a:moveTo>
                    <a:pt x="172" y="322"/>
                  </a:moveTo>
                  <a:cubicBezTo>
                    <a:pt x="175" y="323"/>
                    <a:pt x="178" y="330"/>
                    <a:pt x="174" y="331"/>
                  </a:cubicBezTo>
                  <a:cubicBezTo>
                    <a:pt x="172" y="332"/>
                    <a:pt x="168" y="325"/>
                    <a:pt x="172" y="322"/>
                  </a:cubicBezTo>
                  <a:close/>
                  <a:moveTo>
                    <a:pt x="174" y="345"/>
                  </a:moveTo>
                  <a:cubicBezTo>
                    <a:pt x="174" y="345"/>
                    <a:pt x="173" y="345"/>
                    <a:pt x="172" y="345"/>
                  </a:cubicBezTo>
                  <a:cubicBezTo>
                    <a:pt x="173" y="343"/>
                    <a:pt x="171" y="343"/>
                    <a:pt x="172" y="341"/>
                  </a:cubicBezTo>
                  <a:cubicBezTo>
                    <a:pt x="174" y="341"/>
                    <a:pt x="175" y="343"/>
                    <a:pt x="174" y="345"/>
                  </a:cubicBezTo>
                  <a:close/>
                  <a:moveTo>
                    <a:pt x="176" y="419"/>
                  </a:moveTo>
                  <a:cubicBezTo>
                    <a:pt x="178" y="420"/>
                    <a:pt x="178" y="424"/>
                    <a:pt x="179" y="427"/>
                  </a:cubicBezTo>
                  <a:cubicBezTo>
                    <a:pt x="180" y="429"/>
                    <a:pt x="177" y="429"/>
                    <a:pt x="177" y="431"/>
                  </a:cubicBezTo>
                  <a:cubicBezTo>
                    <a:pt x="175" y="429"/>
                    <a:pt x="173" y="423"/>
                    <a:pt x="176" y="419"/>
                  </a:cubicBezTo>
                  <a:close/>
                  <a:moveTo>
                    <a:pt x="176" y="454"/>
                  </a:moveTo>
                  <a:cubicBezTo>
                    <a:pt x="174" y="454"/>
                    <a:pt x="174" y="457"/>
                    <a:pt x="172" y="457"/>
                  </a:cubicBezTo>
                  <a:cubicBezTo>
                    <a:pt x="171" y="454"/>
                    <a:pt x="173" y="453"/>
                    <a:pt x="174" y="449"/>
                  </a:cubicBezTo>
                  <a:cubicBezTo>
                    <a:pt x="176" y="450"/>
                    <a:pt x="175" y="452"/>
                    <a:pt x="176" y="454"/>
                  </a:cubicBezTo>
                  <a:close/>
                  <a:moveTo>
                    <a:pt x="177" y="378"/>
                  </a:moveTo>
                  <a:cubicBezTo>
                    <a:pt x="176" y="375"/>
                    <a:pt x="174" y="374"/>
                    <a:pt x="174" y="371"/>
                  </a:cubicBezTo>
                  <a:cubicBezTo>
                    <a:pt x="175" y="370"/>
                    <a:pt x="176" y="369"/>
                    <a:pt x="177" y="367"/>
                  </a:cubicBezTo>
                  <a:cubicBezTo>
                    <a:pt x="180" y="368"/>
                    <a:pt x="180" y="372"/>
                    <a:pt x="182" y="374"/>
                  </a:cubicBezTo>
                  <a:cubicBezTo>
                    <a:pt x="181" y="376"/>
                    <a:pt x="180" y="378"/>
                    <a:pt x="177" y="378"/>
                  </a:cubicBezTo>
                  <a:close/>
                  <a:moveTo>
                    <a:pt x="180" y="390"/>
                  </a:moveTo>
                  <a:cubicBezTo>
                    <a:pt x="183" y="390"/>
                    <a:pt x="184" y="393"/>
                    <a:pt x="183" y="395"/>
                  </a:cubicBezTo>
                  <a:cubicBezTo>
                    <a:pt x="180" y="395"/>
                    <a:pt x="178" y="392"/>
                    <a:pt x="180" y="390"/>
                  </a:cubicBezTo>
                  <a:close/>
                  <a:moveTo>
                    <a:pt x="183" y="437"/>
                  </a:moveTo>
                  <a:cubicBezTo>
                    <a:pt x="188" y="440"/>
                    <a:pt x="185" y="446"/>
                    <a:pt x="181" y="448"/>
                  </a:cubicBezTo>
                  <a:cubicBezTo>
                    <a:pt x="178" y="444"/>
                    <a:pt x="181" y="440"/>
                    <a:pt x="183" y="437"/>
                  </a:cubicBezTo>
                  <a:close/>
                  <a:moveTo>
                    <a:pt x="188" y="451"/>
                  </a:moveTo>
                  <a:cubicBezTo>
                    <a:pt x="194" y="453"/>
                    <a:pt x="189" y="461"/>
                    <a:pt x="187" y="464"/>
                  </a:cubicBezTo>
                  <a:cubicBezTo>
                    <a:pt x="184" y="462"/>
                    <a:pt x="184" y="459"/>
                    <a:pt x="184" y="454"/>
                  </a:cubicBezTo>
                  <a:cubicBezTo>
                    <a:pt x="186" y="454"/>
                    <a:pt x="187" y="452"/>
                    <a:pt x="188" y="451"/>
                  </a:cubicBezTo>
                  <a:close/>
                  <a:moveTo>
                    <a:pt x="193" y="464"/>
                  </a:moveTo>
                  <a:cubicBezTo>
                    <a:pt x="195" y="466"/>
                    <a:pt x="191" y="469"/>
                    <a:pt x="189" y="470"/>
                  </a:cubicBezTo>
                  <a:cubicBezTo>
                    <a:pt x="189" y="466"/>
                    <a:pt x="192" y="466"/>
                    <a:pt x="193" y="464"/>
                  </a:cubicBezTo>
                  <a:close/>
                  <a:moveTo>
                    <a:pt x="190" y="437"/>
                  </a:moveTo>
                  <a:cubicBezTo>
                    <a:pt x="189" y="436"/>
                    <a:pt x="188" y="433"/>
                    <a:pt x="187" y="431"/>
                  </a:cubicBezTo>
                  <a:cubicBezTo>
                    <a:pt x="189" y="429"/>
                    <a:pt x="191" y="428"/>
                    <a:pt x="191" y="425"/>
                  </a:cubicBezTo>
                  <a:cubicBezTo>
                    <a:pt x="194" y="426"/>
                    <a:pt x="195" y="429"/>
                    <a:pt x="196" y="430"/>
                  </a:cubicBezTo>
                  <a:cubicBezTo>
                    <a:pt x="195" y="434"/>
                    <a:pt x="193" y="436"/>
                    <a:pt x="190" y="437"/>
                  </a:cubicBezTo>
                  <a:close/>
                  <a:moveTo>
                    <a:pt x="191" y="411"/>
                  </a:moveTo>
                  <a:cubicBezTo>
                    <a:pt x="189" y="410"/>
                    <a:pt x="187" y="411"/>
                    <a:pt x="185" y="409"/>
                  </a:cubicBezTo>
                  <a:cubicBezTo>
                    <a:pt x="186" y="406"/>
                    <a:pt x="188" y="404"/>
                    <a:pt x="190" y="401"/>
                  </a:cubicBezTo>
                  <a:cubicBezTo>
                    <a:pt x="193" y="402"/>
                    <a:pt x="193" y="405"/>
                    <a:pt x="195" y="406"/>
                  </a:cubicBezTo>
                  <a:cubicBezTo>
                    <a:pt x="194" y="408"/>
                    <a:pt x="192" y="409"/>
                    <a:pt x="191" y="411"/>
                  </a:cubicBezTo>
                  <a:close/>
                  <a:moveTo>
                    <a:pt x="195" y="394"/>
                  </a:moveTo>
                  <a:cubicBezTo>
                    <a:pt x="199" y="395"/>
                    <a:pt x="201" y="399"/>
                    <a:pt x="198" y="402"/>
                  </a:cubicBezTo>
                  <a:cubicBezTo>
                    <a:pt x="195" y="401"/>
                    <a:pt x="192" y="397"/>
                    <a:pt x="195" y="394"/>
                  </a:cubicBezTo>
                  <a:close/>
                  <a:moveTo>
                    <a:pt x="197" y="369"/>
                  </a:moveTo>
                  <a:cubicBezTo>
                    <a:pt x="200" y="370"/>
                    <a:pt x="202" y="373"/>
                    <a:pt x="201" y="375"/>
                  </a:cubicBezTo>
                  <a:cubicBezTo>
                    <a:pt x="198" y="375"/>
                    <a:pt x="196" y="372"/>
                    <a:pt x="197" y="369"/>
                  </a:cubicBezTo>
                  <a:close/>
                  <a:moveTo>
                    <a:pt x="202" y="385"/>
                  </a:moveTo>
                  <a:cubicBezTo>
                    <a:pt x="205" y="384"/>
                    <a:pt x="208" y="392"/>
                    <a:pt x="204" y="394"/>
                  </a:cubicBezTo>
                  <a:cubicBezTo>
                    <a:pt x="200" y="393"/>
                    <a:pt x="201" y="386"/>
                    <a:pt x="202" y="385"/>
                  </a:cubicBezTo>
                  <a:close/>
                  <a:moveTo>
                    <a:pt x="204" y="383"/>
                  </a:moveTo>
                  <a:cubicBezTo>
                    <a:pt x="208" y="373"/>
                    <a:pt x="215" y="389"/>
                    <a:pt x="207" y="386"/>
                  </a:cubicBezTo>
                  <a:cubicBezTo>
                    <a:pt x="205" y="386"/>
                    <a:pt x="207" y="383"/>
                    <a:pt x="204" y="383"/>
                  </a:cubicBezTo>
                  <a:close/>
                  <a:moveTo>
                    <a:pt x="210" y="363"/>
                  </a:moveTo>
                  <a:cubicBezTo>
                    <a:pt x="212" y="360"/>
                    <a:pt x="207" y="360"/>
                    <a:pt x="207" y="357"/>
                  </a:cubicBezTo>
                  <a:cubicBezTo>
                    <a:pt x="208" y="357"/>
                    <a:pt x="207" y="356"/>
                    <a:pt x="208" y="355"/>
                  </a:cubicBezTo>
                  <a:cubicBezTo>
                    <a:pt x="208" y="355"/>
                    <a:pt x="209" y="355"/>
                    <a:pt x="210" y="355"/>
                  </a:cubicBezTo>
                  <a:cubicBezTo>
                    <a:pt x="210" y="358"/>
                    <a:pt x="213" y="358"/>
                    <a:pt x="213" y="362"/>
                  </a:cubicBezTo>
                  <a:cubicBezTo>
                    <a:pt x="212" y="362"/>
                    <a:pt x="211" y="363"/>
                    <a:pt x="210" y="363"/>
                  </a:cubicBezTo>
                  <a:close/>
                  <a:moveTo>
                    <a:pt x="211" y="375"/>
                  </a:moveTo>
                  <a:cubicBezTo>
                    <a:pt x="214" y="375"/>
                    <a:pt x="214" y="378"/>
                    <a:pt x="215" y="380"/>
                  </a:cubicBezTo>
                  <a:cubicBezTo>
                    <a:pt x="213" y="378"/>
                    <a:pt x="210" y="377"/>
                    <a:pt x="211" y="375"/>
                  </a:cubicBezTo>
                  <a:close/>
                  <a:moveTo>
                    <a:pt x="214" y="358"/>
                  </a:moveTo>
                  <a:cubicBezTo>
                    <a:pt x="213" y="356"/>
                    <a:pt x="211" y="354"/>
                    <a:pt x="210" y="351"/>
                  </a:cubicBezTo>
                  <a:cubicBezTo>
                    <a:pt x="212" y="351"/>
                    <a:pt x="212" y="349"/>
                    <a:pt x="213" y="348"/>
                  </a:cubicBezTo>
                  <a:cubicBezTo>
                    <a:pt x="217" y="350"/>
                    <a:pt x="221" y="357"/>
                    <a:pt x="214" y="358"/>
                  </a:cubicBezTo>
                  <a:close/>
                  <a:moveTo>
                    <a:pt x="207" y="330"/>
                  </a:moveTo>
                  <a:cubicBezTo>
                    <a:pt x="208" y="327"/>
                    <a:pt x="210" y="325"/>
                    <a:pt x="212" y="324"/>
                  </a:cubicBezTo>
                  <a:cubicBezTo>
                    <a:pt x="215" y="325"/>
                    <a:pt x="216" y="329"/>
                    <a:pt x="218" y="331"/>
                  </a:cubicBezTo>
                  <a:cubicBezTo>
                    <a:pt x="214" y="339"/>
                    <a:pt x="211" y="334"/>
                    <a:pt x="207" y="330"/>
                  </a:cubicBezTo>
                  <a:close/>
                  <a:moveTo>
                    <a:pt x="212" y="311"/>
                  </a:moveTo>
                  <a:cubicBezTo>
                    <a:pt x="210" y="310"/>
                    <a:pt x="209" y="308"/>
                    <a:pt x="207" y="308"/>
                  </a:cubicBezTo>
                  <a:cubicBezTo>
                    <a:pt x="208" y="305"/>
                    <a:pt x="211" y="304"/>
                    <a:pt x="212" y="301"/>
                  </a:cubicBezTo>
                  <a:cubicBezTo>
                    <a:pt x="215" y="300"/>
                    <a:pt x="214" y="304"/>
                    <a:pt x="217" y="305"/>
                  </a:cubicBezTo>
                  <a:cubicBezTo>
                    <a:pt x="216" y="308"/>
                    <a:pt x="213" y="308"/>
                    <a:pt x="212" y="311"/>
                  </a:cubicBezTo>
                  <a:close/>
                  <a:moveTo>
                    <a:pt x="215" y="298"/>
                  </a:moveTo>
                  <a:cubicBezTo>
                    <a:pt x="215" y="294"/>
                    <a:pt x="218" y="295"/>
                    <a:pt x="219" y="292"/>
                  </a:cubicBezTo>
                  <a:cubicBezTo>
                    <a:pt x="221" y="293"/>
                    <a:pt x="222" y="295"/>
                    <a:pt x="223" y="296"/>
                  </a:cubicBezTo>
                  <a:cubicBezTo>
                    <a:pt x="222" y="298"/>
                    <a:pt x="221" y="301"/>
                    <a:pt x="219" y="302"/>
                  </a:cubicBezTo>
                  <a:cubicBezTo>
                    <a:pt x="219" y="299"/>
                    <a:pt x="217" y="299"/>
                    <a:pt x="215" y="298"/>
                  </a:cubicBezTo>
                  <a:close/>
                  <a:moveTo>
                    <a:pt x="226" y="283"/>
                  </a:moveTo>
                  <a:cubicBezTo>
                    <a:pt x="227" y="286"/>
                    <a:pt x="232" y="290"/>
                    <a:pt x="227" y="293"/>
                  </a:cubicBezTo>
                  <a:cubicBezTo>
                    <a:pt x="223" y="291"/>
                    <a:pt x="220" y="284"/>
                    <a:pt x="226" y="283"/>
                  </a:cubicBezTo>
                  <a:close/>
                  <a:moveTo>
                    <a:pt x="237" y="279"/>
                  </a:moveTo>
                  <a:cubicBezTo>
                    <a:pt x="237" y="282"/>
                    <a:pt x="235" y="283"/>
                    <a:pt x="233" y="285"/>
                  </a:cubicBezTo>
                  <a:cubicBezTo>
                    <a:pt x="220" y="282"/>
                    <a:pt x="237" y="268"/>
                    <a:pt x="237" y="279"/>
                  </a:cubicBezTo>
                  <a:close/>
                  <a:moveTo>
                    <a:pt x="240" y="284"/>
                  </a:moveTo>
                  <a:cubicBezTo>
                    <a:pt x="242" y="289"/>
                    <a:pt x="241" y="291"/>
                    <a:pt x="242" y="297"/>
                  </a:cubicBezTo>
                  <a:cubicBezTo>
                    <a:pt x="239" y="296"/>
                    <a:pt x="238" y="293"/>
                    <a:pt x="236" y="290"/>
                  </a:cubicBezTo>
                  <a:cubicBezTo>
                    <a:pt x="237" y="288"/>
                    <a:pt x="239" y="287"/>
                    <a:pt x="240" y="284"/>
                  </a:cubicBezTo>
                  <a:close/>
                  <a:moveTo>
                    <a:pt x="240" y="227"/>
                  </a:moveTo>
                  <a:cubicBezTo>
                    <a:pt x="242" y="227"/>
                    <a:pt x="241" y="229"/>
                    <a:pt x="243" y="229"/>
                  </a:cubicBezTo>
                  <a:cubicBezTo>
                    <a:pt x="243" y="230"/>
                    <a:pt x="242" y="230"/>
                    <a:pt x="242" y="231"/>
                  </a:cubicBezTo>
                  <a:cubicBezTo>
                    <a:pt x="240" y="230"/>
                    <a:pt x="240" y="228"/>
                    <a:pt x="240" y="227"/>
                  </a:cubicBezTo>
                  <a:close/>
                  <a:moveTo>
                    <a:pt x="246" y="234"/>
                  </a:moveTo>
                  <a:cubicBezTo>
                    <a:pt x="249" y="236"/>
                    <a:pt x="250" y="240"/>
                    <a:pt x="252" y="243"/>
                  </a:cubicBezTo>
                  <a:cubicBezTo>
                    <a:pt x="251" y="246"/>
                    <a:pt x="249" y="248"/>
                    <a:pt x="246" y="249"/>
                  </a:cubicBezTo>
                  <a:cubicBezTo>
                    <a:pt x="242" y="244"/>
                    <a:pt x="239" y="238"/>
                    <a:pt x="246" y="234"/>
                  </a:cubicBezTo>
                  <a:close/>
                  <a:moveTo>
                    <a:pt x="240" y="216"/>
                  </a:moveTo>
                  <a:cubicBezTo>
                    <a:pt x="243" y="214"/>
                    <a:pt x="244" y="211"/>
                    <a:pt x="246" y="208"/>
                  </a:cubicBezTo>
                  <a:cubicBezTo>
                    <a:pt x="255" y="211"/>
                    <a:pt x="253" y="222"/>
                    <a:pt x="246" y="225"/>
                  </a:cubicBezTo>
                  <a:cubicBezTo>
                    <a:pt x="242" y="224"/>
                    <a:pt x="242" y="219"/>
                    <a:pt x="240" y="216"/>
                  </a:cubicBezTo>
                  <a:close/>
                  <a:moveTo>
                    <a:pt x="250" y="204"/>
                  </a:moveTo>
                  <a:cubicBezTo>
                    <a:pt x="251" y="201"/>
                    <a:pt x="254" y="199"/>
                    <a:pt x="255" y="196"/>
                  </a:cubicBezTo>
                  <a:cubicBezTo>
                    <a:pt x="256" y="196"/>
                    <a:pt x="256" y="197"/>
                    <a:pt x="257" y="197"/>
                  </a:cubicBezTo>
                  <a:cubicBezTo>
                    <a:pt x="257" y="202"/>
                    <a:pt x="257" y="206"/>
                    <a:pt x="257" y="211"/>
                  </a:cubicBezTo>
                  <a:cubicBezTo>
                    <a:pt x="254" y="210"/>
                    <a:pt x="252" y="207"/>
                    <a:pt x="250" y="204"/>
                  </a:cubicBezTo>
                  <a:close/>
                  <a:moveTo>
                    <a:pt x="257" y="187"/>
                  </a:moveTo>
                  <a:cubicBezTo>
                    <a:pt x="250" y="186"/>
                    <a:pt x="253" y="179"/>
                    <a:pt x="256" y="176"/>
                  </a:cubicBezTo>
                  <a:cubicBezTo>
                    <a:pt x="259" y="177"/>
                    <a:pt x="257" y="185"/>
                    <a:pt x="257" y="187"/>
                  </a:cubicBezTo>
                  <a:close/>
                  <a:moveTo>
                    <a:pt x="256" y="147"/>
                  </a:moveTo>
                  <a:cubicBezTo>
                    <a:pt x="254" y="145"/>
                    <a:pt x="253" y="143"/>
                    <a:pt x="252" y="140"/>
                  </a:cubicBezTo>
                  <a:cubicBezTo>
                    <a:pt x="253" y="140"/>
                    <a:pt x="255" y="139"/>
                    <a:pt x="254" y="137"/>
                  </a:cubicBezTo>
                  <a:cubicBezTo>
                    <a:pt x="255" y="137"/>
                    <a:pt x="256" y="137"/>
                    <a:pt x="257" y="137"/>
                  </a:cubicBezTo>
                  <a:cubicBezTo>
                    <a:pt x="256" y="141"/>
                    <a:pt x="258" y="143"/>
                    <a:pt x="256" y="147"/>
                  </a:cubicBezTo>
                  <a:close/>
                  <a:moveTo>
                    <a:pt x="257" y="120"/>
                  </a:moveTo>
                  <a:cubicBezTo>
                    <a:pt x="255" y="119"/>
                    <a:pt x="255" y="117"/>
                    <a:pt x="253" y="116"/>
                  </a:cubicBezTo>
                  <a:cubicBezTo>
                    <a:pt x="253" y="114"/>
                    <a:pt x="255" y="113"/>
                    <a:pt x="255" y="112"/>
                  </a:cubicBezTo>
                  <a:cubicBezTo>
                    <a:pt x="258" y="112"/>
                    <a:pt x="256" y="117"/>
                    <a:pt x="257" y="120"/>
                  </a:cubicBezTo>
                  <a:close/>
                  <a:moveTo>
                    <a:pt x="249" y="110"/>
                  </a:moveTo>
                  <a:cubicBezTo>
                    <a:pt x="248" y="108"/>
                    <a:pt x="247" y="106"/>
                    <a:pt x="245" y="104"/>
                  </a:cubicBezTo>
                  <a:cubicBezTo>
                    <a:pt x="246" y="101"/>
                    <a:pt x="248" y="100"/>
                    <a:pt x="249" y="97"/>
                  </a:cubicBezTo>
                  <a:cubicBezTo>
                    <a:pt x="252" y="99"/>
                    <a:pt x="253" y="103"/>
                    <a:pt x="255" y="106"/>
                  </a:cubicBezTo>
                  <a:cubicBezTo>
                    <a:pt x="253" y="107"/>
                    <a:pt x="252" y="110"/>
                    <a:pt x="249" y="110"/>
                  </a:cubicBezTo>
                  <a:close/>
                  <a:moveTo>
                    <a:pt x="247" y="114"/>
                  </a:moveTo>
                  <a:cubicBezTo>
                    <a:pt x="246" y="118"/>
                    <a:pt x="242" y="119"/>
                    <a:pt x="241" y="122"/>
                  </a:cubicBezTo>
                  <a:cubicBezTo>
                    <a:pt x="237" y="121"/>
                    <a:pt x="238" y="119"/>
                    <a:pt x="236" y="116"/>
                  </a:cubicBezTo>
                  <a:cubicBezTo>
                    <a:pt x="237" y="112"/>
                    <a:pt x="240" y="111"/>
                    <a:pt x="242" y="108"/>
                  </a:cubicBezTo>
                  <a:cubicBezTo>
                    <a:pt x="244" y="109"/>
                    <a:pt x="244" y="113"/>
                    <a:pt x="247" y="114"/>
                  </a:cubicBezTo>
                  <a:close/>
                  <a:moveTo>
                    <a:pt x="232" y="111"/>
                  </a:moveTo>
                  <a:cubicBezTo>
                    <a:pt x="228" y="109"/>
                    <a:pt x="227" y="99"/>
                    <a:pt x="234" y="96"/>
                  </a:cubicBezTo>
                  <a:cubicBezTo>
                    <a:pt x="237" y="97"/>
                    <a:pt x="236" y="101"/>
                    <a:pt x="238" y="103"/>
                  </a:cubicBezTo>
                  <a:cubicBezTo>
                    <a:pt x="237" y="106"/>
                    <a:pt x="234" y="108"/>
                    <a:pt x="232" y="111"/>
                  </a:cubicBezTo>
                  <a:close/>
                  <a:moveTo>
                    <a:pt x="230" y="116"/>
                  </a:moveTo>
                  <a:cubicBezTo>
                    <a:pt x="229" y="116"/>
                    <a:pt x="227" y="116"/>
                    <a:pt x="228" y="118"/>
                  </a:cubicBezTo>
                  <a:cubicBezTo>
                    <a:pt x="223" y="116"/>
                    <a:pt x="218" y="109"/>
                    <a:pt x="227" y="108"/>
                  </a:cubicBezTo>
                  <a:cubicBezTo>
                    <a:pt x="227" y="111"/>
                    <a:pt x="230" y="112"/>
                    <a:pt x="230" y="116"/>
                  </a:cubicBezTo>
                  <a:close/>
                  <a:moveTo>
                    <a:pt x="224" y="121"/>
                  </a:moveTo>
                  <a:cubicBezTo>
                    <a:pt x="221" y="125"/>
                    <a:pt x="218" y="129"/>
                    <a:pt x="215" y="133"/>
                  </a:cubicBezTo>
                  <a:cubicBezTo>
                    <a:pt x="211" y="131"/>
                    <a:pt x="213" y="128"/>
                    <a:pt x="210" y="126"/>
                  </a:cubicBezTo>
                  <a:cubicBezTo>
                    <a:pt x="212" y="122"/>
                    <a:pt x="216" y="119"/>
                    <a:pt x="218" y="115"/>
                  </a:cubicBezTo>
                  <a:cubicBezTo>
                    <a:pt x="221" y="116"/>
                    <a:pt x="221" y="119"/>
                    <a:pt x="224" y="121"/>
                  </a:cubicBezTo>
                  <a:close/>
                  <a:moveTo>
                    <a:pt x="219" y="106"/>
                  </a:moveTo>
                  <a:cubicBezTo>
                    <a:pt x="217" y="106"/>
                    <a:pt x="216" y="104"/>
                    <a:pt x="215" y="103"/>
                  </a:cubicBezTo>
                  <a:cubicBezTo>
                    <a:pt x="216" y="92"/>
                    <a:pt x="226" y="102"/>
                    <a:pt x="219" y="106"/>
                  </a:cubicBezTo>
                  <a:close/>
                  <a:moveTo>
                    <a:pt x="216" y="111"/>
                  </a:moveTo>
                  <a:cubicBezTo>
                    <a:pt x="213" y="114"/>
                    <a:pt x="210" y="118"/>
                    <a:pt x="208" y="122"/>
                  </a:cubicBezTo>
                  <a:cubicBezTo>
                    <a:pt x="206" y="120"/>
                    <a:pt x="205" y="120"/>
                    <a:pt x="204" y="118"/>
                  </a:cubicBezTo>
                  <a:cubicBezTo>
                    <a:pt x="206" y="111"/>
                    <a:pt x="208" y="110"/>
                    <a:pt x="212" y="105"/>
                  </a:cubicBezTo>
                  <a:cubicBezTo>
                    <a:pt x="214" y="106"/>
                    <a:pt x="215" y="109"/>
                    <a:pt x="216" y="111"/>
                  </a:cubicBezTo>
                  <a:close/>
                  <a:moveTo>
                    <a:pt x="199" y="112"/>
                  </a:moveTo>
                  <a:cubicBezTo>
                    <a:pt x="200" y="109"/>
                    <a:pt x="198" y="109"/>
                    <a:pt x="196" y="108"/>
                  </a:cubicBezTo>
                  <a:cubicBezTo>
                    <a:pt x="197" y="101"/>
                    <a:pt x="203" y="100"/>
                    <a:pt x="204" y="95"/>
                  </a:cubicBezTo>
                  <a:cubicBezTo>
                    <a:pt x="206" y="96"/>
                    <a:pt x="208" y="99"/>
                    <a:pt x="209" y="101"/>
                  </a:cubicBezTo>
                  <a:cubicBezTo>
                    <a:pt x="205" y="104"/>
                    <a:pt x="204" y="110"/>
                    <a:pt x="199" y="112"/>
                  </a:cubicBezTo>
                  <a:close/>
                  <a:moveTo>
                    <a:pt x="191" y="125"/>
                  </a:moveTo>
                  <a:cubicBezTo>
                    <a:pt x="188" y="124"/>
                    <a:pt x="188" y="121"/>
                    <a:pt x="186" y="120"/>
                  </a:cubicBezTo>
                  <a:cubicBezTo>
                    <a:pt x="188" y="116"/>
                    <a:pt x="192" y="114"/>
                    <a:pt x="193" y="110"/>
                  </a:cubicBezTo>
                  <a:cubicBezTo>
                    <a:pt x="201" y="115"/>
                    <a:pt x="195" y="120"/>
                    <a:pt x="191" y="125"/>
                  </a:cubicBezTo>
                  <a:close/>
                  <a:moveTo>
                    <a:pt x="179" y="112"/>
                  </a:moveTo>
                  <a:cubicBezTo>
                    <a:pt x="180" y="106"/>
                    <a:pt x="185" y="105"/>
                    <a:pt x="186" y="100"/>
                  </a:cubicBezTo>
                  <a:cubicBezTo>
                    <a:pt x="188" y="100"/>
                    <a:pt x="187" y="102"/>
                    <a:pt x="189" y="103"/>
                  </a:cubicBezTo>
                  <a:cubicBezTo>
                    <a:pt x="185" y="105"/>
                    <a:pt x="184" y="113"/>
                    <a:pt x="179" y="112"/>
                  </a:cubicBezTo>
                  <a:close/>
                  <a:moveTo>
                    <a:pt x="178" y="107"/>
                  </a:moveTo>
                  <a:cubicBezTo>
                    <a:pt x="176" y="103"/>
                    <a:pt x="182" y="100"/>
                    <a:pt x="183" y="96"/>
                  </a:cubicBezTo>
                  <a:cubicBezTo>
                    <a:pt x="187" y="100"/>
                    <a:pt x="179" y="103"/>
                    <a:pt x="178" y="107"/>
                  </a:cubicBezTo>
                  <a:close/>
                  <a:moveTo>
                    <a:pt x="178" y="116"/>
                  </a:moveTo>
                  <a:cubicBezTo>
                    <a:pt x="178" y="119"/>
                    <a:pt x="174" y="119"/>
                    <a:pt x="174" y="123"/>
                  </a:cubicBezTo>
                  <a:cubicBezTo>
                    <a:pt x="171" y="123"/>
                    <a:pt x="172" y="122"/>
                    <a:pt x="170" y="122"/>
                  </a:cubicBezTo>
                  <a:cubicBezTo>
                    <a:pt x="173" y="120"/>
                    <a:pt x="174" y="116"/>
                    <a:pt x="176" y="114"/>
                  </a:cubicBezTo>
                  <a:cubicBezTo>
                    <a:pt x="178" y="114"/>
                    <a:pt x="177" y="116"/>
                    <a:pt x="178" y="116"/>
                  </a:cubicBezTo>
                  <a:close/>
                  <a:moveTo>
                    <a:pt x="170" y="118"/>
                  </a:moveTo>
                  <a:cubicBezTo>
                    <a:pt x="168" y="115"/>
                    <a:pt x="173" y="114"/>
                    <a:pt x="173" y="110"/>
                  </a:cubicBezTo>
                  <a:cubicBezTo>
                    <a:pt x="176" y="113"/>
                    <a:pt x="170" y="116"/>
                    <a:pt x="170" y="118"/>
                  </a:cubicBezTo>
                  <a:close/>
                  <a:moveTo>
                    <a:pt x="170" y="127"/>
                  </a:moveTo>
                  <a:cubicBezTo>
                    <a:pt x="169" y="128"/>
                    <a:pt x="169" y="129"/>
                    <a:pt x="167" y="129"/>
                  </a:cubicBezTo>
                  <a:cubicBezTo>
                    <a:pt x="167" y="127"/>
                    <a:pt x="167" y="127"/>
                    <a:pt x="168" y="126"/>
                  </a:cubicBezTo>
                  <a:cubicBezTo>
                    <a:pt x="169" y="126"/>
                    <a:pt x="169" y="127"/>
                    <a:pt x="170" y="127"/>
                  </a:cubicBezTo>
                  <a:close/>
                  <a:moveTo>
                    <a:pt x="172" y="150"/>
                  </a:moveTo>
                  <a:cubicBezTo>
                    <a:pt x="170" y="153"/>
                    <a:pt x="169" y="157"/>
                    <a:pt x="166" y="159"/>
                  </a:cubicBezTo>
                  <a:cubicBezTo>
                    <a:pt x="164" y="158"/>
                    <a:pt x="163" y="156"/>
                    <a:pt x="162" y="154"/>
                  </a:cubicBezTo>
                  <a:cubicBezTo>
                    <a:pt x="163" y="150"/>
                    <a:pt x="166" y="149"/>
                    <a:pt x="167" y="145"/>
                  </a:cubicBezTo>
                  <a:cubicBezTo>
                    <a:pt x="170" y="145"/>
                    <a:pt x="170" y="148"/>
                    <a:pt x="172" y="150"/>
                  </a:cubicBezTo>
                  <a:close/>
                  <a:moveTo>
                    <a:pt x="168" y="170"/>
                  </a:moveTo>
                  <a:cubicBezTo>
                    <a:pt x="168" y="173"/>
                    <a:pt x="164" y="177"/>
                    <a:pt x="161" y="179"/>
                  </a:cubicBezTo>
                  <a:cubicBezTo>
                    <a:pt x="160" y="176"/>
                    <a:pt x="166" y="173"/>
                    <a:pt x="168" y="170"/>
                  </a:cubicBezTo>
                  <a:close/>
                  <a:moveTo>
                    <a:pt x="162" y="188"/>
                  </a:moveTo>
                  <a:cubicBezTo>
                    <a:pt x="166" y="189"/>
                    <a:pt x="170" y="197"/>
                    <a:pt x="163" y="195"/>
                  </a:cubicBezTo>
                  <a:cubicBezTo>
                    <a:pt x="161" y="197"/>
                    <a:pt x="162" y="199"/>
                    <a:pt x="161" y="201"/>
                  </a:cubicBezTo>
                  <a:cubicBezTo>
                    <a:pt x="160" y="201"/>
                    <a:pt x="160" y="200"/>
                    <a:pt x="159" y="200"/>
                  </a:cubicBezTo>
                  <a:cubicBezTo>
                    <a:pt x="160" y="195"/>
                    <a:pt x="159" y="191"/>
                    <a:pt x="162" y="188"/>
                  </a:cubicBezTo>
                  <a:close/>
                  <a:moveTo>
                    <a:pt x="166" y="220"/>
                  </a:moveTo>
                  <a:cubicBezTo>
                    <a:pt x="168" y="223"/>
                    <a:pt x="171" y="225"/>
                    <a:pt x="172" y="229"/>
                  </a:cubicBezTo>
                  <a:cubicBezTo>
                    <a:pt x="169" y="229"/>
                    <a:pt x="169" y="225"/>
                    <a:pt x="166" y="225"/>
                  </a:cubicBezTo>
                  <a:cubicBezTo>
                    <a:pt x="166" y="225"/>
                    <a:pt x="165" y="226"/>
                    <a:pt x="164" y="225"/>
                  </a:cubicBezTo>
                  <a:cubicBezTo>
                    <a:pt x="167" y="236"/>
                    <a:pt x="166" y="242"/>
                    <a:pt x="167" y="251"/>
                  </a:cubicBezTo>
                  <a:cubicBezTo>
                    <a:pt x="167" y="254"/>
                    <a:pt x="164" y="254"/>
                    <a:pt x="164" y="257"/>
                  </a:cubicBezTo>
                  <a:cubicBezTo>
                    <a:pt x="163" y="243"/>
                    <a:pt x="157" y="231"/>
                    <a:pt x="166" y="220"/>
                  </a:cubicBezTo>
                  <a:close/>
                  <a:moveTo>
                    <a:pt x="165" y="427"/>
                  </a:moveTo>
                  <a:cubicBezTo>
                    <a:pt x="167" y="427"/>
                    <a:pt x="168" y="426"/>
                    <a:pt x="170" y="426"/>
                  </a:cubicBezTo>
                  <a:cubicBezTo>
                    <a:pt x="170" y="433"/>
                    <a:pt x="175" y="440"/>
                    <a:pt x="168" y="443"/>
                  </a:cubicBezTo>
                  <a:cubicBezTo>
                    <a:pt x="165" y="437"/>
                    <a:pt x="163" y="431"/>
                    <a:pt x="162" y="423"/>
                  </a:cubicBezTo>
                  <a:cubicBezTo>
                    <a:pt x="164" y="423"/>
                    <a:pt x="163" y="427"/>
                    <a:pt x="165" y="427"/>
                  </a:cubicBezTo>
                  <a:close/>
                  <a:moveTo>
                    <a:pt x="172" y="538"/>
                  </a:moveTo>
                  <a:cubicBezTo>
                    <a:pt x="174" y="538"/>
                    <a:pt x="175" y="542"/>
                    <a:pt x="174" y="544"/>
                  </a:cubicBezTo>
                  <a:cubicBezTo>
                    <a:pt x="171" y="543"/>
                    <a:pt x="170" y="539"/>
                    <a:pt x="172" y="538"/>
                  </a:cubicBezTo>
                  <a:close/>
                  <a:moveTo>
                    <a:pt x="168" y="503"/>
                  </a:moveTo>
                  <a:cubicBezTo>
                    <a:pt x="171" y="504"/>
                    <a:pt x="172" y="510"/>
                    <a:pt x="170" y="513"/>
                  </a:cubicBezTo>
                  <a:cubicBezTo>
                    <a:pt x="168" y="511"/>
                    <a:pt x="167" y="506"/>
                    <a:pt x="168" y="503"/>
                  </a:cubicBezTo>
                  <a:close/>
                  <a:moveTo>
                    <a:pt x="171" y="556"/>
                  </a:moveTo>
                  <a:cubicBezTo>
                    <a:pt x="171" y="560"/>
                    <a:pt x="169" y="562"/>
                    <a:pt x="166" y="562"/>
                  </a:cubicBezTo>
                  <a:cubicBezTo>
                    <a:pt x="166" y="558"/>
                    <a:pt x="168" y="555"/>
                    <a:pt x="171" y="556"/>
                  </a:cubicBezTo>
                  <a:close/>
                  <a:moveTo>
                    <a:pt x="173" y="564"/>
                  </a:moveTo>
                  <a:cubicBezTo>
                    <a:pt x="176" y="567"/>
                    <a:pt x="175" y="573"/>
                    <a:pt x="170" y="573"/>
                  </a:cubicBezTo>
                  <a:cubicBezTo>
                    <a:pt x="168" y="569"/>
                    <a:pt x="171" y="567"/>
                    <a:pt x="173" y="564"/>
                  </a:cubicBezTo>
                  <a:close/>
                  <a:moveTo>
                    <a:pt x="174" y="552"/>
                  </a:moveTo>
                  <a:cubicBezTo>
                    <a:pt x="174" y="550"/>
                    <a:pt x="174" y="549"/>
                    <a:pt x="175" y="549"/>
                  </a:cubicBezTo>
                  <a:cubicBezTo>
                    <a:pt x="176" y="548"/>
                    <a:pt x="176" y="549"/>
                    <a:pt x="177" y="549"/>
                  </a:cubicBezTo>
                  <a:cubicBezTo>
                    <a:pt x="176" y="550"/>
                    <a:pt x="176" y="552"/>
                    <a:pt x="174" y="552"/>
                  </a:cubicBezTo>
                  <a:close/>
                  <a:moveTo>
                    <a:pt x="177" y="529"/>
                  </a:moveTo>
                  <a:cubicBezTo>
                    <a:pt x="178" y="531"/>
                    <a:pt x="182" y="537"/>
                    <a:pt x="178" y="538"/>
                  </a:cubicBezTo>
                  <a:cubicBezTo>
                    <a:pt x="176" y="535"/>
                    <a:pt x="175" y="532"/>
                    <a:pt x="177" y="529"/>
                  </a:cubicBezTo>
                  <a:close/>
                  <a:moveTo>
                    <a:pt x="174" y="502"/>
                  </a:moveTo>
                  <a:cubicBezTo>
                    <a:pt x="175" y="499"/>
                    <a:pt x="173" y="499"/>
                    <a:pt x="173" y="497"/>
                  </a:cubicBezTo>
                  <a:cubicBezTo>
                    <a:pt x="175" y="496"/>
                    <a:pt x="176" y="493"/>
                    <a:pt x="178" y="491"/>
                  </a:cubicBezTo>
                  <a:cubicBezTo>
                    <a:pt x="181" y="494"/>
                    <a:pt x="177" y="500"/>
                    <a:pt x="174" y="502"/>
                  </a:cubicBezTo>
                  <a:close/>
                  <a:moveTo>
                    <a:pt x="178" y="473"/>
                  </a:moveTo>
                  <a:cubicBezTo>
                    <a:pt x="177" y="471"/>
                    <a:pt x="177" y="468"/>
                    <a:pt x="175" y="467"/>
                  </a:cubicBezTo>
                  <a:cubicBezTo>
                    <a:pt x="176" y="465"/>
                    <a:pt x="176" y="462"/>
                    <a:pt x="179" y="462"/>
                  </a:cubicBezTo>
                  <a:cubicBezTo>
                    <a:pt x="180" y="465"/>
                    <a:pt x="181" y="468"/>
                    <a:pt x="182" y="469"/>
                  </a:cubicBezTo>
                  <a:cubicBezTo>
                    <a:pt x="181" y="471"/>
                    <a:pt x="181" y="473"/>
                    <a:pt x="178" y="473"/>
                  </a:cubicBezTo>
                  <a:close/>
                  <a:moveTo>
                    <a:pt x="185" y="481"/>
                  </a:moveTo>
                  <a:cubicBezTo>
                    <a:pt x="187" y="480"/>
                    <a:pt x="186" y="482"/>
                    <a:pt x="187" y="482"/>
                  </a:cubicBezTo>
                  <a:cubicBezTo>
                    <a:pt x="188" y="486"/>
                    <a:pt x="185" y="486"/>
                    <a:pt x="184" y="488"/>
                  </a:cubicBezTo>
                  <a:cubicBezTo>
                    <a:pt x="183" y="488"/>
                    <a:pt x="182" y="486"/>
                    <a:pt x="182" y="485"/>
                  </a:cubicBezTo>
                  <a:cubicBezTo>
                    <a:pt x="184" y="484"/>
                    <a:pt x="185" y="482"/>
                    <a:pt x="185" y="481"/>
                  </a:cubicBezTo>
                  <a:close/>
                  <a:moveTo>
                    <a:pt x="191" y="490"/>
                  </a:moveTo>
                  <a:cubicBezTo>
                    <a:pt x="192" y="495"/>
                    <a:pt x="192" y="499"/>
                    <a:pt x="187" y="500"/>
                  </a:cubicBezTo>
                  <a:cubicBezTo>
                    <a:pt x="185" y="496"/>
                    <a:pt x="186" y="491"/>
                    <a:pt x="191" y="490"/>
                  </a:cubicBezTo>
                  <a:close/>
                  <a:moveTo>
                    <a:pt x="191" y="477"/>
                  </a:moveTo>
                  <a:cubicBezTo>
                    <a:pt x="190" y="473"/>
                    <a:pt x="194" y="474"/>
                    <a:pt x="194" y="470"/>
                  </a:cubicBezTo>
                  <a:cubicBezTo>
                    <a:pt x="195" y="470"/>
                    <a:pt x="195" y="470"/>
                    <a:pt x="196" y="470"/>
                  </a:cubicBezTo>
                  <a:cubicBezTo>
                    <a:pt x="196" y="474"/>
                    <a:pt x="193" y="477"/>
                    <a:pt x="191" y="477"/>
                  </a:cubicBezTo>
                  <a:close/>
                  <a:moveTo>
                    <a:pt x="200" y="436"/>
                  </a:moveTo>
                  <a:cubicBezTo>
                    <a:pt x="202" y="437"/>
                    <a:pt x="203" y="439"/>
                    <a:pt x="204" y="441"/>
                  </a:cubicBezTo>
                  <a:cubicBezTo>
                    <a:pt x="201" y="444"/>
                    <a:pt x="199" y="446"/>
                    <a:pt x="197" y="450"/>
                  </a:cubicBezTo>
                  <a:cubicBezTo>
                    <a:pt x="191" y="445"/>
                    <a:pt x="197" y="440"/>
                    <a:pt x="200" y="436"/>
                  </a:cubicBezTo>
                  <a:close/>
                  <a:moveTo>
                    <a:pt x="200" y="427"/>
                  </a:moveTo>
                  <a:cubicBezTo>
                    <a:pt x="198" y="425"/>
                    <a:pt x="197" y="423"/>
                    <a:pt x="195" y="421"/>
                  </a:cubicBezTo>
                  <a:cubicBezTo>
                    <a:pt x="196" y="418"/>
                    <a:pt x="199" y="417"/>
                    <a:pt x="200" y="414"/>
                  </a:cubicBezTo>
                  <a:cubicBezTo>
                    <a:pt x="203" y="415"/>
                    <a:pt x="204" y="419"/>
                    <a:pt x="206" y="420"/>
                  </a:cubicBezTo>
                  <a:cubicBezTo>
                    <a:pt x="205" y="423"/>
                    <a:pt x="203" y="426"/>
                    <a:pt x="200" y="427"/>
                  </a:cubicBezTo>
                  <a:close/>
                  <a:moveTo>
                    <a:pt x="204" y="407"/>
                  </a:moveTo>
                  <a:cubicBezTo>
                    <a:pt x="205" y="407"/>
                    <a:pt x="206" y="407"/>
                    <a:pt x="207" y="407"/>
                  </a:cubicBezTo>
                  <a:cubicBezTo>
                    <a:pt x="207" y="411"/>
                    <a:pt x="212" y="411"/>
                    <a:pt x="212" y="416"/>
                  </a:cubicBezTo>
                  <a:cubicBezTo>
                    <a:pt x="207" y="417"/>
                    <a:pt x="203" y="411"/>
                    <a:pt x="204" y="407"/>
                  </a:cubicBezTo>
                  <a:close/>
                  <a:moveTo>
                    <a:pt x="212" y="392"/>
                  </a:moveTo>
                  <a:cubicBezTo>
                    <a:pt x="212" y="391"/>
                    <a:pt x="214" y="391"/>
                    <a:pt x="214" y="389"/>
                  </a:cubicBezTo>
                  <a:cubicBezTo>
                    <a:pt x="215" y="389"/>
                    <a:pt x="215" y="389"/>
                    <a:pt x="216" y="389"/>
                  </a:cubicBezTo>
                  <a:cubicBezTo>
                    <a:pt x="214" y="390"/>
                    <a:pt x="215" y="392"/>
                    <a:pt x="212" y="392"/>
                  </a:cubicBezTo>
                  <a:close/>
                  <a:moveTo>
                    <a:pt x="215" y="369"/>
                  </a:moveTo>
                  <a:cubicBezTo>
                    <a:pt x="215" y="367"/>
                    <a:pt x="217" y="368"/>
                    <a:pt x="217" y="366"/>
                  </a:cubicBezTo>
                  <a:cubicBezTo>
                    <a:pt x="219" y="367"/>
                    <a:pt x="220" y="369"/>
                    <a:pt x="221" y="372"/>
                  </a:cubicBezTo>
                  <a:cubicBezTo>
                    <a:pt x="218" y="374"/>
                    <a:pt x="218" y="369"/>
                    <a:pt x="215" y="369"/>
                  </a:cubicBezTo>
                  <a:close/>
                  <a:moveTo>
                    <a:pt x="222" y="337"/>
                  </a:moveTo>
                  <a:cubicBezTo>
                    <a:pt x="225" y="338"/>
                    <a:pt x="225" y="341"/>
                    <a:pt x="227" y="343"/>
                  </a:cubicBezTo>
                  <a:cubicBezTo>
                    <a:pt x="228" y="346"/>
                    <a:pt x="225" y="347"/>
                    <a:pt x="224" y="349"/>
                  </a:cubicBezTo>
                  <a:cubicBezTo>
                    <a:pt x="218" y="347"/>
                    <a:pt x="218" y="341"/>
                    <a:pt x="222" y="337"/>
                  </a:cubicBezTo>
                  <a:close/>
                  <a:moveTo>
                    <a:pt x="221" y="326"/>
                  </a:moveTo>
                  <a:cubicBezTo>
                    <a:pt x="220" y="323"/>
                    <a:pt x="218" y="321"/>
                    <a:pt x="216" y="319"/>
                  </a:cubicBezTo>
                  <a:cubicBezTo>
                    <a:pt x="217" y="315"/>
                    <a:pt x="219" y="314"/>
                    <a:pt x="221" y="311"/>
                  </a:cubicBezTo>
                  <a:cubicBezTo>
                    <a:pt x="224" y="313"/>
                    <a:pt x="225" y="316"/>
                    <a:pt x="227" y="319"/>
                  </a:cubicBezTo>
                  <a:cubicBezTo>
                    <a:pt x="226" y="322"/>
                    <a:pt x="224" y="324"/>
                    <a:pt x="221" y="326"/>
                  </a:cubicBezTo>
                  <a:close/>
                  <a:moveTo>
                    <a:pt x="223" y="305"/>
                  </a:moveTo>
                  <a:cubicBezTo>
                    <a:pt x="225" y="304"/>
                    <a:pt x="226" y="303"/>
                    <a:pt x="227" y="301"/>
                  </a:cubicBezTo>
                  <a:cubicBezTo>
                    <a:pt x="230" y="303"/>
                    <a:pt x="231" y="307"/>
                    <a:pt x="234" y="310"/>
                  </a:cubicBezTo>
                  <a:cubicBezTo>
                    <a:pt x="234" y="312"/>
                    <a:pt x="232" y="313"/>
                    <a:pt x="231" y="315"/>
                  </a:cubicBezTo>
                  <a:cubicBezTo>
                    <a:pt x="228" y="313"/>
                    <a:pt x="224" y="310"/>
                    <a:pt x="223" y="305"/>
                  </a:cubicBezTo>
                  <a:close/>
                  <a:moveTo>
                    <a:pt x="230" y="297"/>
                  </a:moveTo>
                  <a:cubicBezTo>
                    <a:pt x="233" y="290"/>
                    <a:pt x="238" y="301"/>
                    <a:pt x="240" y="305"/>
                  </a:cubicBezTo>
                  <a:cubicBezTo>
                    <a:pt x="239" y="305"/>
                    <a:pt x="238" y="305"/>
                    <a:pt x="238" y="306"/>
                  </a:cubicBezTo>
                  <a:cubicBezTo>
                    <a:pt x="233" y="305"/>
                    <a:pt x="234" y="299"/>
                    <a:pt x="230" y="297"/>
                  </a:cubicBezTo>
                  <a:close/>
                  <a:moveTo>
                    <a:pt x="238" y="317"/>
                  </a:moveTo>
                  <a:cubicBezTo>
                    <a:pt x="242" y="319"/>
                    <a:pt x="246" y="326"/>
                    <a:pt x="240" y="328"/>
                  </a:cubicBezTo>
                  <a:cubicBezTo>
                    <a:pt x="238" y="327"/>
                    <a:pt x="237" y="324"/>
                    <a:pt x="235" y="322"/>
                  </a:cubicBezTo>
                  <a:cubicBezTo>
                    <a:pt x="236" y="320"/>
                    <a:pt x="237" y="319"/>
                    <a:pt x="238" y="317"/>
                  </a:cubicBezTo>
                  <a:close/>
                  <a:moveTo>
                    <a:pt x="239" y="348"/>
                  </a:moveTo>
                  <a:cubicBezTo>
                    <a:pt x="237" y="348"/>
                    <a:pt x="236" y="346"/>
                    <a:pt x="235" y="344"/>
                  </a:cubicBezTo>
                  <a:cubicBezTo>
                    <a:pt x="237" y="341"/>
                    <a:pt x="239" y="340"/>
                    <a:pt x="240" y="337"/>
                  </a:cubicBezTo>
                  <a:cubicBezTo>
                    <a:pt x="247" y="339"/>
                    <a:pt x="243" y="346"/>
                    <a:pt x="239" y="348"/>
                  </a:cubicBezTo>
                  <a:close/>
                  <a:moveTo>
                    <a:pt x="244" y="260"/>
                  </a:moveTo>
                  <a:cubicBezTo>
                    <a:pt x="246" y="261"/>
                    <a:pt x="245" y="260"/>
                    <a:pt x="246" y="258"/>
                  </a:cubicBezTo>
                  <a:cubicBezTo>
                    <a:pt x="249" y="258"/>
                    <a:pt x="249" y="261"/>
                    <a:pt x="251" y="263"/>
                  </a:cubicBezTo>
                  <a:cubicBezTo>
                    <a:pt x="251" y="264"/>
                    <a:pt x="250" y="264"/>
                    <a:pt x="250" y="265"/>
                  </a:cubicBezTo>
                  <a:cubicBezTo>
                    <a:pt x="248" y="265"/>
                    <a:pt x="248" y="262"/>
                    <a:pt x="246" y="262"/>
                  </a:cubicBezTo>
                  <a:cubicBezTo>
                    <a:pt x="247" y="263"/>
                    <a:pt x="247" y="265"/>
                    <a:pt x="249" y="265"/>
                  </a:cubicBezTo>
                  <a:cubicBezTo>
                    <a:pt x="249" y="266"/>
                    <a:pt x="248" y="267"/>
                    <a:pt x="248" y="268"/>
                  </a:cubicBezTo>
                  <a:cubicBezTo>
                    <a:pt x="246" y="265"/>
                    <a:pt x="242" y="264"/>
                    <a:pt x="244" y="260"/>
                  </a:cubicBezTo>
                  <a:close/>
                  <a:moveTo>
                    <a:pt x="258" y="282"/>
                  </a:moveTo>
                  <a:cubicBezTo>
                    <a:pt x="256" y="282"/>
                    <a:pt x="257" y="279"/>
                    <a:pt x="254" y="279"/>
                  </a:cubicBezTo>
                  <a:cubicBezTo>
                    <a:pt x="257" y="275"/>
                    <a:pt x="246" y="273"/>
                    <a:pt x="252" y="271"/>
                  </a:cubicBezTo>
                  <a:cubicBezTo>
                    <a:pt x="252" y="276"/>
                    <a:pt x="259" y="278"/>
                    <a:pt x="258" y="282"/>
                  </a:cubicBezTo>
                  <a:close/>
                  <a:moveTo>
                    <a:pt x="253" y="270"/>
                  </a:moveTo>
                  <a:cubicBezTo>
                    <a:pt x="253" y="269"/>
                    <a:pt x="254" y="269"/>
                    <a:pt x="253" y="267"/>
                  </a:cubicBezTo>
                  <a:cubicBezTo>
                    <a:pt x="257" y="270"/>
                    <a:pt x="259" y="274"/>
                    <a:pt x="260" y="278"/>
                  </a:cubicBezTo>
                  <a:cubicBezTo>
                    <a:pt x="256" y="277"/>
                    <a:pt x="255" y="273"/>
                    <a:pt x="253" y="270"/>
                  </a:cubicBezTo>
                  <a:close/>
                  <a:moveTo>
                    <a:pt x="253" y="312"/>
                  </a:moveTo>
                  <a:cubicBezTo>
                    <a:pt x="251" y="310"/>
                    <a:pt x="249" y="307"/>
                    <a:pt x="247" y="305"/>
                  </a:cubicBezTo>
                  <a:cubicBezTo>
                    <a:pt x="247" y="301"/>
                    <a:pt x="250" y="301"/>
                    <a:pt x="250" y="297"/>
                  </a:cubicBezTo>
                  <a:cubicBezTo>
                    <a:pt x="254" y="299"/>
                    <a:pt x="255" y="304"/>
                    <a:pt x="258" y="307"/>
                  </a:cubicBezTo>
                  <a:cubicBezTo>
                    <a:pt x="257" y="309"/>
                    <a:pt x="255" y="312"/>
                    <a:pt x="253" y="312"/>
                  </a:cubicBezTo>
                  <a:close/>
                  <a:moveTo>
                    <a:pt x="256" y="329"/>
                  </a:moveTo>
                  <a:cubicBezTo>
                    <a:pt x="252" y="329"/>
                    <a:pt x="253" y="326"/>
                    <a:pt x="251" y="325"/>
                  </a:cubicBezTo>
                  <a:cubicBezTo>
                    <a:pt x="251" y="324"/>
                    <a:pt x="252" y="323"/>
                    <a:pt x="253" y="322"/>
                  </a:cubicBezTo>
                  <a:cubicBezTo>
                    <a:pt x="254" y="324"/>
                    <a:pt x="257" y="326"/>
                    <a:pt x="256" y="329"/>
                  </a:cubicBezTo>
                  <a:close/>
                  <a:moveTo>
                    <a:pt x="244" y="281"/>
                  </a:moveTo>
                  <a:cubicBezTo>
                    <a:pt x="244" y="278"/>
                    <a:pt x="247" y="279"/>
                    <a:pt x="247" y="275"/>
                  </a:cubicBezTo>
                  <a:cubicBezTo>
                    <a:pt x="251" y="277"/>
                    <a:pt x="251" y="283"/>
                    <a:pt x="255" y="285"/>
                  </a:cubicBezTo>
                  <a:cubicBezTo>
                    <a:pt x="254" y="287"/>
                    <a:pt x="253" y="288"/>
                    <a:pt x="251" y="290"/>
                  </a:cubicBezTo>
                  <a:cubicBezTo>
                    <a:pt x="249" y="287"/>
                    <a:pt x="246" y="284"/>
                    <a:pt x="244" y="281"/>
                  </a:cubicBezTo>
                  <a:close/>
                  <a:moveTo>
                    <a:pt x="257" y="290"/>
                  </a:moveTo>
                  <a:cubicBezTo>
                    <a:pt x="259" y="291"/>
                    <a:pt x="255" y="295"/>
                    <a:pt x="253" y="295"/>
                  </a:cubicBezTo>
                  <a:cubicBezTo>
                    <a:pt x="254" y="293"/>
                    <a:pt x="257" y="293"/>
                    <a:pt x="257" y="290"/>
                  </a:cubicBezTo>
                  <a:close/>
                  <a:moveTo>
                    <a:pt x="244" y="288"/>
                  </a:moveTo>
                  <a:cubicBezTo>
                    <a:pt x="246" y="289"/>
                    <a:pt x="247" y="291"/>
                    <a:pt x="248" y="292"/>
                  </a:cubicBezTo>
                  <a:cubicBezTo>
                    <a:pt x="248" y="295"/>
                    <a:pt x="246" y="295"/>
                    <a:pt x="246" y="297"/>
                  </a:cubicBezTo>
                  <a:cubicBezTo>
                    <a:pt x="244" y="293"/>
                    <a:pt x="243" y="292"/>
                    <a:pt x="244" y="288"/>
                  </a:cubicBezTo>
                  <a:close/>
                  <a:moveTo>
                    <a:pt x="246" y="312"/>
                  </a:moveTo>
                  <a:cubicBezTo>
                    <a:pt x="248" y="314"/>
                    <a:pt x="249" y="316"/>
                    <a:pt x="249" y="318"/>
                  </a:cubicBezTo>
                  <a:cubicBezTo>
                    <a:pt x="249" y="319"/>
                    <a:pt x="248" y="319"/>
                    <a:pt x="248" y="320"/>
                  </a:cubicBezTo>
                  <a:cubicBezTo>
                    <a:pt x="246" y="319"/>
                    <a:pt x="245" y="314"/>
                    <a:pt x="246" y="312"/>
                  </a:cubicBezTo>
                  <a:close/>
                  <a:moveTo>
                    <a:pt x="262" y="356"/>
                  </a:moveTo>
                  <a:cubicBezTo>
                    <a:pt x="257" y="353"/>
                    <a:pt x="255" y="346"/>
                    <a:pt x="251" y="343"/>
                  </a:cubicBezTo>
                  <a:cubicBezTo>
                    <a:pt x="256" y="332"/>
                    <a:pt x="265" y="349"/>
                    <a:pt x="262" y="356"/>
                  </a:cubicBezTo>
                  <a:close/>
                  <a:moveTo>
                    <a:pt x="258" y="334"/>
                  </a:moveTo>
                  <a:cubicBezTo>
                    <a:pt x="259" y="333"/>
                    <a:pt x="259" y="332"/>
                    <a:pt x="261" y="332"/>
                  </a:cubicBezTo>
                  <a:cubicBezTo>
                    <a:pt x="261" y="333"/>
                    <a:pt x="261" y="336"/>
                    <a:pt x="262" y="337"/>
                  </a:cubicBezTo>
                  <a:cubicBezTo>
                    <a:pt x="259" y="337"/>
                    <a:pt x="259" y="335"/>
                    <a:pt x="258" y="334"/>
                  </a:cubicBezTo>
                  <a:close/>
                  <a:moveTo>
                    <a:pt x="261" y="322"/>
                  </a:moveTo>
                  <a:cubicBezTo>
                    <a:pt x="258" y="322"/>
                    <a:pt x="259" y="319"/>
                    <a:pt x="256" y="318"/>
                  </a:cubicBezTo>
                  <a:cubicBezTo>
                    <a:pt x="257" y="315"/>
                    <a:pt x="259" y="314"/>
                    <a:pt x="260" y="311"/>
                  </a:cubicBezTo>
                  <a:cubicBezTo>
                    <a:pt x="261" y="315"/>
                    <a:pt x="261" y="318"/>
                    <a:pt x="261" y="322"/>
                  </a:cubicBezTo>
                  <a:close/>
                  <a:moveTo>
                    <a:pt x="256" y="295"/>
                  </a:moveTo>
                  <a:cubicBezTo>
                    <a:pt x="258" y="295"/>
                    <a:pt x="258" y="293"/>
                    <a:pt x="260" y="293"/>
                  </a:cubicBezTo>
                  <a:cubicBezTo>
                    <a:pt x="260" y="296"/>
                    <a:pt x="260" y="297"/>
                    <a:pt x="261" y="300"/>
                  </a:cubicBezTo>
                  <a:cubicBezTo>
                    <a:pt x="258" y="302"/>
                    <a:pt x="257" y="297"/>
                    <a:pt x="256" y="295"/>
                  </a:cubicBezTo>
                  <a:close/>
                  <a:moveTo>
                    <a:pt x="261" y="176"/>
                  </a:moveTo>
                  <a:cubicBezTo>
                    <a:pt x="262" y="177"/>
                    <a:pt x="263" y="179"/>
                    <a:pt x="261" y="180"/>
                  </a:cubicBezTo>
                  <a:cubicBezTo>
                    <a:pt x="260" y="180"/>
                    <a:pt x="261" y="178"/>
                    <a:pt x="261" y="176"/>
                  </a:cubicBezTo>
                  <a:close/>
                  <a:moveTo>
                    <a:pt x="269" y="114"/>
                  </a:moveTo>
                  <a:cubicBezTo>
                    <a:pt x="265" y="112"/>
                    <a:pt x="263" y="108"/>
                    <a:pt x="261" y="104"/>
                  </a:cubicBezTo>
                  <a:cubicBezTo>
                    <a:pt x="264" y="102"/>
                    <a:pt x="266" y="99"/>
                    <a:pt x="268" y="96"/>
                  </a:cubicBezTo>
                  <a:cubicBezTo>
                    <a:pt x="276" y="99"/>
                    <a:pt x="276" y="109"/>
                    <a:pt x="269" y="114"/>
                  </a:cubicBezTo>
                  <a:close/>
                  <a:moveTo>
                    <a:pt x="276" y="114"/>
                  </a:moveTo>
                  <a:cubicBezTo>
                    <a:pt x="276" y="117"/>
                    <a:pt x="277" y="122"/>
                    <a:pt x="276" y="124"/>
                  </a:cubicBezTo>
                  <a:cubicBezTo>
                    <a:pt x="275" y="122"/>
                    <a:pt x="273" y="120"/>
                    <a:pt x="272" y="118"/>
                  </a:cubicBezTo>
                  <a:cubicBezTo>
                    <a:pt x="273" y="116"/>
                    <a:pt x="274" y="114"/>
                    <a:pt x="276" y="114"/>
                  </a:cubicBezTo>
                  <a:close/>
                  <a:moveTo>
                    <a:pt x="274" y="130"/>
                  </a:moveTo>
                  <a:cubicBezTo>
                    <a:pt x="273" y="133"/>
                    <a:pt x="270" y="134"/>
                    <a:pt x="269" y="137"/>
                  </a:cubicBezTo>
                  <a:cubicBezTo>
                    <a:pt x="266" y="135"/>
                    <a:pt x="265" y="132"/>
                    <a:pt x="263" y="129"/>
                  </a:cubicBezTo>
                  <a:cubicBezTo>
                    <a:pt x="265" y="122"/>
                    <a:pt x="272" y="122"/>
                    <a:pt x="274" y="130"/>
                  </a:cubicBezTo>
                  <a:close/>
                  <a:moveTo>
                    <a:pt x="271" y="150"/>
                  </a:moveTo>
                  <a:cubicBezTo>
                    <a:pt x="269" y="153"/>
                    <a:pt x="267" y="157"/>
                    <a:pt x="263" y="158"/>
                  </a:cubicBezTo>
                  <a:cubicBezTo>
                    <a:pt x="263" y="157"/>
                    <a:pt x="261" y="157"/>
                    <a:pt x="261" y="156"/>
                  </a:cubicBezTo>
                  <a:cubicBezTo>
                    <a:pt x="263" y="151"/>
                    <a:pt x="268" y="141"/>
                    <a:pt x="271" y="150"/>
                  </a:cubicBezTo>
                  <a:close/>
                  <a:moveTo>
                    <a:pt x="267" y="174"/>
                  </a:moveTo>
                  <a:cubicBezTo>
                    <a:pt x="264" y="175"/>
                    <a:pt x="265" y="171"/>
                    <a:pt x="261" y="171"/>
                  </a:cubicBezTo>
                  <a:cubicBezTo>
                    <a:pt x="263" y="165"/>
                    <a:pt x="267" y="171"/>
                    <a:pt x="267" y="174"/>
                  </a:cubicBezTo>
                  <a:close/>
                  <a:moveTo>
                    <a:pt x="266" y="184"/>
                  </a:moveTo>
                  <a:cubicBezTo>
                    <a:pt x="268" y="187"/>
                    <a:pt x="270" y="189"/>
                    <a:pt x="271" y="192"/>
                  </a:cubicBezTo>
                  <a:cubicBezTo>
                    <a:pt x="270" y="196"/>
                    <a:pt x="267" y="196"/>
                    <a:pt x="266" y="200"/>
                  </a:cubicBezTo>
                  <a:cubicBezTo>
                    <a:pt x="259" y="198"/>
                    <a:pt x="259" y="185"/>
                    <a:pt x="266" y="184"/>
                  </a:cubicBezTo>
                  <a:close/>
                  <a:moveTo>
                    <a:pt x="273" y="197"/>
                  </a:moveTo>
                  <a:cubicBezTo>
                    <a:pt x="279" y="199"/>
                    <a:pt x="280" y="211"/>
                    <a:pt x="275" y="215"/>
                  </a:cubicBezTo>
                  <a:cubicBezTo>
                    <a:pt x="273" y="212"/>
                    <a:pt x="271" y="208"/>
                    <a:pt x="268" y="205"/>
                  </a:cubicBezTo>
                  <a:cubicBezTo>
                    <a:pt x="269" y="202"/>
                    <a:pt x="272" y="200"/>
                    <a:pt x="273" y="197"/>
                  </a:cubicBezTo>
                  <a:close/>
                  <a:moveTo>
                    <a:pt x="275" y="188"/>
                  </a:moveTo>
                  <a:cubicBezTo>
                    <a:pt x="271" y="187"/>
                    <a:pt x="271" y="181"/>
                    <a:pt x="268" y="180"/>
                  </a:cubicBezTo>
                  <a:cubicBezTo>
                    <a:pt x="268" y="179"/>
                    <a:pt x="270" y="179"/>
                    <a:pt x="270" y="178"/>
                  </a:cubicBezTo>
                  <a:cubicBezTo>
                    <a:pt x="272" y="180"/>
                    <a:pt x="277" y="184"/>
                    <a:pt x="275" y="188"/>
                  </a:cubicBezTo>
                  <a:close/>
                  <a:moveTo>
                    <a:pt x="271" y="169"/>
                  </a:moveTo>
                  <a:cubicBezTo>
                    <a:pt x="263" y="165"/>
                    <a:pt x="271" y="158"/>
                    <a:pt x="274" y="154"/>
                  </a:cubicBezTo>
                  <a:cubicBezTo>
                    <a:pt x="281" y="159"/>
                    <a:pt x="274" y="165"/>
                    <a:pt x="271" y="169"/>
                  </a:cubicBezTo>
                  <a:close/>
                  <a:moveTo>
                    <a:pt x="276" y="145"/>
                  </a:moveTo>
                  <a:cubicBezTo>
                    <a:pt x="274" y="147"/>
                    <a:pt x="273" y="142"/>
                    <a:pt x="272" y="140"/>
                  </a:cubicBezTo>
                  <a:cubicBezTo>
                    <a:pt x="273" y="138"/>
                    <a:pt x="275" y="137"/>
                    <a:pt x="276" y="135"/>
                  </a:cubicBezTo>
                  <a:cubicBezTo>
                    <a:pt x="278" y="138"/>
                    <a:pt x="276" y="143"/>
                    <a:pt x="276" y="145"/>
                  </a:cubicBezTo>
                  <a:close/>
                  <a:moveTo>
                    <a:pt x="276" y="99"/>
                  </a:moveTo>
                  <a:cubicBezTo>
                    <a:pt x="275" y="96"/>
                    <a:pt x="273" y="95"/>
                    <a:pt x="272" y="92"/>
                  </a:cubicBezTo>
                  <a:cubicBezTo>
                    <a:pt x="273" y="90"/>
                    <a:pt x="273" y="88"/>
                    <a:pt x="276" y="89"/>
                  </a:cubicBezTo>
                  <a:cubicBezTo>
                    <a:pt x="276" y="93"/>
                    <a:pt x="277" y="97"/>
                    <a:pt x="276" y="99"/>
                  </a:cubicBezTo>
                  <a:close/>
                  <a:moveTo>
                    <a:pt x="269" y="87"/>
                  </a:moveTo>
                  <a:cubicBezTo>
                    <a:pt x="265" y="84"/>
                    <a:pt x="263" y="79"/>
                    <a:pt x="267" y="74"/>
                  </a:cubicBezTo>
                  <a:cubicBezTo>
                    <a:pt x="270" y="76"/>
                    <a:pt x="270" y="81"/>
                    <a:pt x="273" y="83"/>
                  </a:cubicBezTo>
                  <a:cubicBezTo>
                    <a:pt x="272" y="84"/>
                    <a:pt x="270" y="86"/>
                    <a:pt x="269" y="87"/>
                  </a:cubicBezTo>
                  <a:close/>
                  <a:moveTo>
                    <a:pt x="266" y="90"/>
                  </a:moveTo>
                  <a:cubicBezTo>
                    <a:pt x="265" y="93"/>
                    <a:pt x="263" y="94"/>
                    <a:pt x="261" y="97"/>
                  </a:cubicBezTo>
                  <a:cubicBezTo>
                    <a:pt x="260" y="95"/>
                    <a:pt x="261" y="90"/>
                    <a:pt x="263" y="87"/>
                  </a:cubicBezTo>
                  <a:cubicBezTo>
                    <a:pt x="264" y="87"/>
                    <a:pt x="265" y="89"/>
                    <a:pt x="266" y="90"/>
                  </a:cubicBezTo>
                  <a:close/>
                  <a:moveTo>
                    <a:pt x="265" y="118"/>
                  </a:moveTo>
                  <a:cubicBezTo>
                    <a:pt x="264" y="120"/>
                    <a:pt x="262" y="122"/>
                    <a:pt x="261" y="123"/>
                  </a:cubicBezTo>
                  <a:cubicBezTo>
                    <a:pt x="259" y="121"/>
                    <a:pt x="260" y="116"/>
                    <a:pt x="260" y="113"/>
                  </a:cubicBezTo>
                  <a:cubicBezTo>
                    <a:pt x="262" y="112"/>
                    <a:pt x="263" y="116"/>
                    <a:pt x="265" y="118"/>
                  </a:cubicBezTo>
                  <a:close/>
                  <a:moveTo>
                    <a:pt x="265" y="140"/>
                  </a:moveTo>
                  <a:cubicBezTo>
                    <a:pt x="265" y="143"/>
                    <a:pt x="262" y="144"/>
                    <a:pt x="261" y="146"/>
                  </a:cubicBezTo>
                  <a:cubicBezTo>
                    <a:pt x="258" y="144"/>
                    <a:pt x="261" y="140"/>
                    <a:pt x="259" y="135"/>
                  </a:cubicBezTo>
                  <a:cubicBezTo>
                    <a:pt x="263" y="135"/>
                    <a:pt x="263" y="139"/>
                    <a:pt x="265" y="140"/>
                  </a:cubicBezTo>
                  <a:close/>
                  <a:moveTo>
                    <a:pt x="259" y="267"/>
                  </a:moveTo>
                  <a:cubicBezTo>
                    <a:pt x="258" y="266"/>
                    <a:pt x="257" y="265"/>
                    <a:pt x="257" y="263"/>
                  </a:cubicBezTo>
                  <a:cubicBezTo>
                    <a:pt x="258" y="263"/>
                    <a:pt x="258" y="262"/>
                    <a:pt x="259" y="261"/>
                  </a:cubicBezTo>
                  <a:cubicBezTo>
                    <a:pt x="261" y="263"/>
                    <a:pt x="259" y="265"/>
                    <a:pt x="259" y="267"/>
                  </a:cubicBezTo>
                  <a:close/>
                  <a:moveTo>
                    <a:pt x="253" y="260"/>
                  </a:moveTo>
                  <a:cubicBezTo>
                    <a:pt x="253" y="256"/>
                    <a:pt x="250" y="257"/>
                    <a:pt x="250" y="254"/>
                  </a:cubicBezTo>
                  <a:cubicBezTo>
                    <a:pt x="251" y="251"/>
                    <a:pt x="253" y="251"/>
                    <a:pt x="254" y="248"/>
                  </a:cubicBezTo>
                  <a:cubicBezTo>
                    <a:pt x="257" y="248"/>
                    <a:pt x="256" y="251"/>
                    <a:pt x="259" y="250"/>
                  </a:cubicBezTo>
                  <a:cubicBezTo>
                    <a:pt x="259" y="254"/>
                    <a:pt x="256" y="258"/>
                    <a:pt x="253" y="260"/>
                  </a:cubicBezTo>
                  <a:close/>
                  <a:moveTo>
                    <a:pt x="255" y="239"/>
                  </a:moveTo>
                  <a:cubicBezTo>
                    <a:pt x="253" y="237"/>
                    <a:pt x="251" y="234"/>
                    <a:pt x="249" y="229"/>
                  </a:cubicBezTo>
                  <a:cubicBezTo>
                    <a:pt x="251" y="226"/>
                    <a:pt x="254" y="224"/>
                    <a:pt x="256" y="220"/>
                  </a:cubicBezTo>
                  <a:cubicBezTo>
                    <a:pt x="259" y="225"/>
                    <a:pt x="260" y="236"/>
                    <a:pt x="255" y="239"/>
                  </a:cubicBezTo>
                  <a:close/>
                  <a:moveTo>
                    <a:pt x="257" y="99"/>
                  </a:moveTo>
                  <a:cubicBezTo>
                    <a:pt x="255" y="98"/>
                    <a:pt x="254" y="97"/>
                    <a:pt x="253" y="96"/>
                  </a:cubicBezTo>
                  <a:cubicBezTo>
                    <a:pt x="252" y="91"/>
                    <a:pt x="256" y="90"/>
                    <a:pt x="257" y="86"/>
                  </a:cubicBezTo>
                  <a:cubicBezTo>
                    <a:pt x="259" y="90"/>
                    <a:pt x="257" y="95"/>
                    <a:pt x="257" y="99"/>
                  </a:cubicBezTo>
                  <a:close/>
                  <a:moveTo>
                    <a:pt x="249" y="89"/>
                  </a:moveTo>
                  <a:cubicBezTo>
                    <a:pt x="238" y="84"/>
                    <a:pt x="255" y="63"/>
                    <a:pt x="258" y="78"/>
                  </a:cubicBezTo>
                  <a:cubicBezTo>
                    <a:pt x="255" y="82"/>
                    <a:pt x="253" y="86"/>
                    <a:pt x="249" y="89"/>
                  </a:cubicBezTo>
                  <a:close/>
                  <a:moveTo>
                    <a:pt x="246" y="93"/>
                  </a:moveTo>
                  <a:cubicBezTo>
                    <a:pt x="246" y="96"/>
                    <a:pt x="243" y="98"/>
                    <a:pt x="241" y="99"/>
                  </a:cubicBezTo>
                  <a:cubicBezTo>
                    <a:pt x="237" y="97"/>
                    <a:pt x="236" y="89"/>
                    <a:pt x="241" y="86"/>
                  </a:cubicBezTo>
                  <a:cubicBezTo>
                    <a:pt x="244" y="87"/>
                    <a:pt x="245" y="91"/>
                    <a:pt x="246" y="93"/>
                  </a:cubicBezTo>
                  <a:close/>
                  <a:moveTo>
                    <a:pt x="234" y="87"/>
                  </a:moveTo>
                  <a:cubicBezTo>
                    <a:pt x="228" y="86"/>
                    <a:pt x="230" y="78"/>
                    <a:pt x="234" y="75"/>
                  </a:cubicBezTo>
                  <a:cubicBezTo>
                    <a:pt x="236" y="76"/>
                    <a:pt x="237" y="79"/>
                    <a:pt x="238" y="82"/>
                  </a:cubicBezTo>
                  <a:cubicBezTo>
                    <a:pt x="238" y="84"/>
                    <a:pt x="235" y="85"/>
                    <a:pt x="234" y="87"/>
                  </a:cubicBezTo>
                  <a:close/>
                  <a:moveTo>
                    <a:pt x="230" y="91"/>
                  </a:moveTo>
                  <a:cubicBezTo>
                    <a:pt x="229" y="94"/>
                    <a:pt x="228" y="97"/>
                    <a:pt x="224" y="98"/>
                  </a:cubicBezTo>
                  <a:cubicBezTo>
                    <a:pt x="223" y="96"/>
                    <a:pt x="222" y="94"/>
                    <a:pt x="221" y="92"/>
                  </a:cubicBezTo>
                  <a:cubicBezTo>
                    <a:pt x="223" y="90"/>
                    <a:pt x="225" y="88"/>
                    <a:pt x="227" y="86"/>
                  </a:cubicBezTo>
                  <a:cubicBezTo>
                    <a:pt x="228" y="87"/>
                    <a:pt x="230" y="89"/>
                    <a:pt x="230" y="91"/>
                  </a:cubicBezTo>
                  <a:close/>
                  <a:moveTo>
                    <a:pt x="218" y="89"/>
                  </a:moveTo>
                  <a:cubicBezTo>
                    <a:pt x="217" y="86"/>
                    <a:pt x="216" y="84"/>
                    <a:pt x="214" y="82"/>
                  </a:cubicBezTo>
                  <a:cubicBezTo>
                    <a:pt x="220" y="70"/>
                    <a:pt x="228" y="84"/>
                    <a:pt x="218" y="89"/>
                  </a:cubicBezTo>
                  <a:close/>
                  <a:moveTo>
                    <a:pt x="213" y="80"/>
                  </a:moveTo>
                  <a:cubicBezTo>
                    <a:pt x="213" y="78"/>
                    <a:pt x="215" y="73"/>
                    <a:pt x="219" y="72"/>
                  </a:cubicBezTo>
                  <a:cubicBezTo>
                    <a:pt x="218" y="76"/>
                    <a:pt x="214" y="77"/>
                    <a:pt x="213" y="80"/>
                  </a:cubicBezTo>
                  <a:close/>
                  <a:moveTo>
                    <a:pt x="215" y="91"/>
                  </a:moveTo>
                  <a:cubicBezTo>
                    <a:pt x="215" y="94"/>
                    <a:pt x="213" y="95"/>
                    <a:pt x="212" y="97"/>
                  </a:cubicBezTo>
                  <a:cubicBezTo>
                    <a:pt x="209" y="95"/>
                    <a:pt x="208" y="92"/>
                    <a:pt x="207" y="91"/>
                  </a:cubicBezTo>
                  <a:cubicBezTo>
                    <a:pt x="208" y="89"/>
                    <a:pt x="209" y="87"/>
                    <a:pt x="213" y="87"/>
                  </a:cubicBezTo>
                  <a:cubicBezTo>
                    <a:pt x="213" y="89"/>
                    <a:pt x="214" y="91"/>
                    <a:pt x="215" y="91"/>
                  </a:cubicBezTo>
                  <a:close/>
                  <a:moveTo>
                    <a:pt x="203" y="84"/>
                  </a:moveTo>
                  <a:cubicBezTo>
                    <a:pt x="201" y="84"/>
                    <a:pt x="201" y="82"/>
                    <a:pt x="200" y="81"/>
                  </a:cubicBezTo>
                  <a:cubicBezTo>
                    <a:pt x="200" y="78"/>
                    <a:pt x="203" y="77"/>
                    <a:pt x="204" y="75"/>
                  </a:cubicBezTo>
                  <a:cubicBezTo>
                    <a:pt x="206" y="75"/>
                    <a:pt x="205" y="78"/>
                    <a:pt x="207" y="78"/>
                  </a:cubicBezTo>
                  <a:cubicBezTo>
                    <a:pt x="206" y="81"/>
                    <a:pt x="204" y="82"/>
                    <a:pt x="203" y="84"/>
                  </a:cubicBezTo>
                  <a:close/>
                  <a:moveTo>
                    <a:pt x="197" y="78"/>
                  </a:moveTo>
                  <a:cubicBezTo>
                    <a:pt x="197" y="75"/>
                    <a:pt x="200" y="74"/>
                    <a:pt x="201" y="71"/>
                  </a:cubicBezTo>
                  <a:cubicBezTo>
                    <a:pt x="202" y="71"/>
                    <a:pt x="202" y="72"/>
                    <a:pt x="203" y="72"/>
                  </a:cubicBezTo>
                  <a:cubicBezTo>
                    <a:pt x="201" y="74"/>
                    <a:pt x="201" y="78"/>
                    <a:pt x="197" y="78"/>
                  </a:cubicBezTo>
                  <a:close/>
                  <a:moveTo>
                    <a:pt x="200" y="87"/>
                  </a:moveTo>
                  <a:cubicBezTo>
                    <a:pt x="197" y="91"/>
                    <a:pt x="195" y="96"/>
                    <a:pt x="191" y="99"/>
                  </a:cubicBezTo>
                  <a:cubicBezTo>
                    <a:pt x="188" y="93"/>
                    <a:pt x="195" y="90"/>
                    <a:pt x="196" y="85"/>
                  </a:cubicBezTo>
                  <a:cubicBezTo>
                    <a:pt x="199" y="85"/>
                    <a:pt x="198" y="87"/>
                    <a:pt x="200" y="87"/>
                  </a:cubicBezTo>
                  <a:close/>
                  <a:moveTo>
                    <a:pt x="187" y="93"/>
                  </a:moveTo>
                  <a:cubicBezTo>
                    <a:pt x="188" y="88"/>
                    <a:pt x="192" y="85"/>
                    <a:pt x="194" y="81"/>
                  </a:cubicBezTo>
                  <a:cubicBezTo>
                    <a:pt x="195" y="81"/>
                    <a:pt x="195" y="81"/>
                    <a:pt x="195" y="82"/>
                  </a:cubicBezTo>
                  <a:cubicBezTo>
                    <a:pt x="194" y="87"/>
                    <a:pt x="190" y="90"/>
                    <a:pt x="187" y="93"/>
                  </a:cubicBezTo>
                  <a:close/>
                  <a:moveTo>
                    <a:pt x="183" y="87"/>
                  </a:moveTo>
                  <a:cubicBezTo>
                    <a:pt x="183" y="83"/>
                    <a:pt x="188" y="79"/>
                    <a:pt x="190" y="76"/>
                  </a:cubicBezTo>
                  <a:cubicBezTo>
                    <a:pt x="191" y="80"/>
                    <a:pt x="185" y="83"/>
                    <a:pt x="183" y="87"/>
                  </a:cubicBezTo>
                  <a:close/>
                  <a:moveTo>
                    <a:pt x="183" y="82"/>
                  </a:moveTo>
                  <a:cubicBezTo>
                    <a:pt x="183" y="83"/>
                    <a:pt x="181" y="82"/>
                    <a:pt x="181" y="84"/>
                  </a:cubicBezTo>
                  <a:cubicBezTo>
                    <a:pt x="174" y="79"/>
                    <a:pt x="185" y="75"/>
                    <a:pt x="185" y="69"/>
                  </a:cubicBezTo>
                  <a:cubicBezTo>
                    <a:pt x="187" y="70"/>
                    <a:pt x="188" y="72"/>
                    <a:pt x="189" y="73"/>
                  </a:cubicBezTo>
                  <a:cubicBezTo>
                    <a:pt x="187" y="76"/>
                    <a:pt x="182" y="79"/>
                    <a:pt x="183" y="82"/>
                  </a:cubicBezTo>
                  <a:close/>
                  <a:moveTo>
                    <a:pt x="179" y="90"/>
                  </a:moveTo>
                  <a:cubicBezTo>
                    <a:pt x="182" y="94"/>
                    <a:pt x="175" y="99"/>
                    <a:pt x="173" y="101"/>
                  </a:cubicBezTo>
                  <a:cubicBezTo>
                    <a:pt x="171" y="97"/>
                    <a:pt x="177" y="95"/>
                    <a:pt x="179" y="90"/>
                  </a:cubicBezTo>
                  <a:close/>
                  <a:moveTo>
                    <a:pt x="169" y="97"/>
                  </a:moveTo>
                  <a:cubicBezTo>
                    <a:pt x="167" y="91"/>
                    <a:pt x="174" y="89"/>
                    <a:pt x="176" y="84"/>
                  </a:cubicBezTo>
                  <a:cubicBezTo>
                    <a:pt x="177" y="84"/>
                    <a:pt x="177" y="86"/>
                    <a:pt x="178" y="87"/>
                  </a:cubicBezTo>
                  <a:cubicBezTo>
                    <a:pt x="175" y="91"/>
                    <a:pt x="173" y="95"/>
                    <a:pt x="169" y="97"/>
                  </a:cubicBezTo>
                  <a:close/>
                  <a:moveTo>
                    <a:pt x="164" y="113"/>
                  </a:moveTo>
                  <a:cubicBezTo>
                    <a:pt x="164" y="108"/>
                    <a:pt x="167" y="106"/>
                    <a:pt x="169" y="103"/>
                  </a:cubicBezTo>
                  <a:cubicBezTo>
                    <a:pt x="173" y="106"/>
                    <a:pt x="167" y="111"/>
                    <a:pt x="164" y="113"/>
                  </a:cubicBezTo>
                  <a:close/>
                  <a:moveTo>
                    <a:pt x="161" y="106"/>
                  </a:moveTo>
                  <a:cubicBezTo>
                    <a:pt x="162" y="102"/>
                    <a:pt x="164" y="101"/>
                    <a:pt x="166" y="98"/>
                  </a:cubicBezTo>
                  <a:cubicBezTo>
                    <a:pt x="169" y="100"/>
                    <a:pt x="164" y="105"/>
                    <a:pt x="161" y="106"/>
                  </a:cubicBezTo>
                  <a:close/>
                  <a:moveTo>
                    <a:pt x="157" y="123"/>
                  </a:moveTo>
                  <a:cubicBezTo>
                    <a:pt x="158" y="119"/>
                    <a:pt x="158" y="116"/>
                    <a:pt x="161" y="114"/>
                  </a:cubicBezTo>
                  <a:cubicBezTo>
                    <a:pt x="165" y="116"/>
                    <a:pt x="160" y="122"/>
                    <a:pt x="157" y="123"/>
                  </a:cubicBezTo>
                  <a:close/>
                  <a:moveTo>
                    <a:pt x="161" y="134"/>
                  </a:moveTo>
                  <a:cubicBezTo>
                    <a:pt x="162" y="134"/>
                    <a:pt x="162" y="135"/>
                    <a:pt x="163" y="135"/>
                  </a:cubicBezTo>
                  <a:cubicBezTo>
                    <a:pt x="163" y="140"/>
                    <a:pt x="160" y="141"/>
                    <a:pt x="158" y="144"/>
                  </a:cubicBezTo>
                  <a:cubicBezTo>
                    <a:pt x="155" y="142"/>
                    <a:pt x="160" y="137"/>
                    <a:pt x="161" y="134"/>
                  </a:cubicBezTo>
                  <a:close/>
                  <a:moveTo>
                    <a:pt x="159" y="158"/>
                  </a:moveTo>
                  <a:cubicBezTo>
                    <a:pt x="161" y="160"/>
                    <a:pt x="162" y="161"/>
                    <a:pt x="163" y="164"/>
                  </a:cubicBezTo>
                  <a:cubicBezTo>
                    <a:pt x="162" y="165"/>
                    <a:pt x="160" y="167"/>
                    <a:pt x="160" y="169"/>
                  </a:cubicBezTo>
                  <a:cubicBezTo>
                    <a:pt x="156" y="167"/>
                    <a:pt x="157" y="163"/>
                    <a:pt x="159" y="158"/>
                  </a:cubicBezTo>
                  <a:close/>
                  <a:moveTo>
                    <a:pt x="160" y="322"/>
                  </a:moveTo>
                  <a:cubicBezTo>
                    <a:pt x="161" y="322"/>
                    <a:pt x="161" y="322"/>
                    <a:pt x="161" y="323"/>
                  </a:cubicBezTo>
                  <a:cubicBezTo>
                    <a:pt x="160" y="328"/>
                    <a:pt x="158" y="332"/>
                    <a:pt x="153" y="333"/>
                  </a:cubicBezTo>
                  <a:cubicBezTo>
                    <a:pt x="155" y="329"/>
                    <a:pt x="157" y="326"/>
                    <a:pt x="160" y="322"/>
                  </a:cubicBezTo>
                  <a:close/>
                  <a:moveTo>
                    <a:pt x="161" y="337"/>
                  </a:moveTo>
                  <a:cubicBezTo>
                    <a:pt x="163" y="344"/>
                    <a:pt x="158" y="350"/>
                    <a:pt x="155" y="354"/>
                  </a:cubicBezTo>
                  <a:cubicBezTo>
                    <a:pt x="153" y="348"/>
                    <a:pt x="156" y="340"/>
                    <a:pt x="161" y="337"/>
                  </a:cubicBezTo>
                  <a:close/>
                  <a:moveTo>
                    <a:pt x="162" y="356"/>
                  </a:moveTo>
                  <a:cubicBezTo>
                    <a:pt x="161" y="358"/>
                    <a:pt x="159" y="359"/>
                    <a:pt x="157" y="360"/>
                  </a:cubicBezTo>
                  <a:cubicBezTo>
                    <a:pt x="158" y="358"/>
                    <a:pt x="160" y="354"/>
                    <a:pt x="162" y="356"/>
                  </a:cubicBezTo>
                  <a:close/>
                  <a:moveTo>
                    <a:pt x="161" y="407"/>
                  </a:moveTo>
                  <a:cubicBezTo>
                    <a:pt x="160" y="404"/>
                    <a:pt x="161" y="403"/>
                    <a:pt x="162" y="401"/>
                  </a:cubicBezTo>
                  <a:cubicBezTo>
                    <a:pt x="162" y="401"/>
                    <a:pt x="163" y="406"/>
                    <a:pt x="161" y="407"/>
                  </a:cubicBezTo>
                  <a:close/>
                  <a:moveTo>
                    <a:pt x="159" y="618"/>
                  </a:moveTo>
                  <a:cubicBezTo>
                    <a:pt x="156" y="608"/>
                    <a:pt x="158" y="593"/>
                    <a:pt x="158" y="585"/>
                  </a:cubicBezTo>
                  <a:cubicBezTo>
                    <a:pt x="159" y="586"/>
                    <a:pt x="160" y="587"/>
                    <a:pt x="161" y="588"/>
                  </a:cubicBezTo>
                  <a:cubicBezTo>
                    <a:pt x="159" y="597"/>
                    <a:pt x="164" y="611"/>
                    <a:pt x="159" y="618"/>
                  </a:cubicBezTo>
                  <a:close/>
                  <a:moveTo>
                    <a:pt x="161" y="498"/>
                  </a:moveTo>
                  <a:cubicBezTo>
                    <a:pt x="162" y="493"/>
                    <a:pt x="162" y="487"/>
                    <a:pt x="161" y="479"/>
                  </a:cubicBezTo>
                  <a:cubicBezTo>
                    <a:pt x="164" y="482"/>
                    <a:pt x="164" y="489"/>
                    <a:pt x="166" y="492"/>
                  </a:cubicBezTo>
                  <a:cubicBezTo>
                    <a:pt x="164" y="494"/>
                    <a:pt x="164" y="498"/>
                    <a:pt x="161" y="498"/>
                  </a:cubicBezTo>
                  <a:close/>
                  <a:moveTo>
                    <a:pt x="166" y="545"/>
                  </a:moveTo>
                  <a:cubicBezTo>
                    <a:pt x="171" y="548"/>
                    <a:pt x="166" y="554"/>
                    <a:pt x="163" y="555"/>
                  </a:cubicBezTo>
                  <a:cubicBezTo>
                    <a:pt x="164" y="551"/>
                    <a:pt x="165" y="549"/>
                    <a:pt x="166" y="545"/>
                  </a:cubicBezTo>
                  <a:close/>
                  <a:moveTo>
                    <a:pt x="165" y="576"/>
                  </a:moveTo>
                  <a:cubicBezTo>
                    <a:pt x="168" y="577"/>
                    <a:pt x="166" y="581"/>
                    <a:pt x="164" y="581"/>
                  </a:cubicBezTo>
                  <a:cubicBezTo>
                    <a:pt x="163" y="580"/>
                    <a:pt x="165" y="578"/>
                    <a:pt x="165" y="576"/>
                  </a:cubicBezTo>
                  <a:close/>
                  <a:moveTo>
                    <a:pt x="168" y="620"/>
                  </a:moveTo>
                  <a:cubicBezTo>
                    <a:pt x="169" y="620"/>
                    <a:pt x="169" y="621"/>
                    <a:pt x="170" y="621"/>
                  </a:cubicBezTo>
                  <a:cubicBezTo>
                    <a:pt x="170" y="623"/>
                    <a:pt x="168" y="624"/>
                    <a:pt x="166" y="624"/>
                  </a:cubicBezTo>
                  <a:cubicBezTo>
                    <a:pt x="166" y="622"/>
                    <a:pt x="167" y="621"/>
                    <a:pt x="168" y="620"/>
                  </a:cubicBezTo>
                  <a:close/>
                  <a:moveTo>
                    <a:pt x="171" y="753"/>
                  </a:moveTo>
                  <a:cubicBezTo>
                    <a:pt x="174" y="754"/>
                    <a:pt x="171" y="760"/>
                    <a:pt x="169" y="760"/>
                  </a:cubicBezTo>
                  <a:cubicBezTo>
                    <a:pt x="167" y="758"/>
                    <a:pt x="170" y="755"/>
                    <a:pt x="171" y="753"/>
                  </a:cubicBezTo>
                  <a:close/>
                  <a:moveTo>
                    <a:pt x="173" y="717"/>
                  </a:moveTo>
                  <a:cubicBezTo>
                    <a:pt x="174" y="717"/>
                    <a:pt x="174" y="717"/>
                    <a:pt x="175" y="717"/>
                  </a:cubicBezTo>
                  <a:cubicBezTo>
                    <a:pt x="175" y="720"/>
                    <a:pt x="174" y="721"/>
                    <a:pt x="173" y="722"/>
                  </a:cubicBezTo>
                  <a:cubicBezTo>
                    <a:pt x="172" y="721"/>
                    <a:pt x="172" y="717"/>
                    <a:pt x="173" y="717"/>
                  </a:cubicBezTo>
                  <a:close/>
                  <a:moveTo>
                    <a:pt x="173" y="698"/>
                  </a:moveTo>
                  <a:cubicBezTo>
                    <a:pt x="173" y="697"/>
                    <a:pt x="173" y="693"/>
                    <a:pt x="176" y="693"/>
                  </a:cubicBezTo>
                  <a:cubicBezTo>
                    <a:pt x="175" y="695"/>
                    <a:pt x="175" y="698"/>
                    <a:pt x="173" y="698"/>
                  </a:cubicBezTo>
                  <a:close/>
                  <a:moveTo>
                    <a:pt x="178" y="674"/>
                  </a:moveTo>
                  <a:cubicBezTo>
                    <a:pt x="181" y="673"/>
                    <a:pt x="180" y="680"/>
                    <a:pt x="177" y="679"/>
                  </a:cubicBezTo>
                  <a:cubicBezTo>
                    <a:pt x="175" y="677"/>
                    <a:pt x="177" y="675"/>
                    <a:pt x="178" y="674"/>
                  </a:cubicBezTo>
                  <a:close/>
                  <a:moveTo>
                    <a:pt x="174" y="648"/>
                  </a:moveTo>
                  <a:cubicBezTo>
                    <a:pt x="175" y="646"/>
                    <a:pt x="177" y="646"/>
                    <a:pt x="177" y="643"/>
                  </a:cubicBezTo>
                  <a:cubicBezTo>
                    <a:pt x="180" y="644"/>
                    <a:pt x="177" y="648"/>
                    <a:pt x="174" y="648"/>
                  </a:cubicBezTo>
                  <a:close/>
                  <a:moveTo>
                    <a:pt x="178" y="563"/>
                  </a:moveTo>
                  <a:cubicBezTo>
                    <a:pt x="177" y="560"/>
                    <a:pt x="177" y="558"/>
                    <a:pt x="179" y="556"/>
                  </a:cubicBezTo>
                  <a:cubicBezTo>
                    <a:pt x="180" y="557"/>
                    <a:pt x="182" y="563"/>
                    <a:pt x="178" y="563"/>
                  </a:cubicBezTo>
                  <a:close/>
                  <a:moveTo>
                    <a:pt x="178" y="511"/>
                  </a:moveTo>
                  <a:cubicBezTo>
                    <a:pt x="176" y="507"/>
                    <a:pt x="180" y="505"/>
                    <a:pt x="181" y="502"/>
                  </a:cubicBezTo>
                  <a:cubicBezTo>
                    <a:pt x="186" y="505"/>
                    <a:pt x="181" y="511"/>
                    <a:pt x="178" y="511"/>
                  </a:cubicBezTo>
                  <a:close/>
                  <a:moveTo>
                    <a:pt x="186" y="515"/>
                  </a:moveTo>
                  <a:cubicBezTo>
                    <a:pt x="190" y="518"/>
                    <a:pt x="190" y="527"/>
                    <a:pt x="185" y="530"/>
                  </a:cubicBezTo>
                  <a:cubicBezTo>
                    <a:pt x="182" y="529"/>
                    <a:pt x="183" y="525"/>
                    <a:pt x="181" y="524"/>
                  </a:cubicBezTo>
                  <a:cubicBezTo>
                    <a:pt x="182" y="521"/>
                    <a:pt x="185" y="519"/>
                    <a:pt x="186" y="515"/>
                  </a:cubicBezTo>
                  <a:close/>
                  <a:moveTo>
                    <a:pt x="189" y="567"/>
                  </a:moveTo>
                  <a:cubicBezTo>
                    <a:pt x="187" y="565"/>
                    <a:pt x="185" y="561"/>
                    <a:pt x="187" y="558"/>
                  </a:cubicBezTo>
                  <a:cubicBezTo>
                    <a:pt x="190" y="559"/>
                    <a:pt x="190" y="564"/>
                    <a:pt x="189" y="567"/>
                  </a:cubicBezTo>
                  <a:close/>
                  <a:moveTo>
                    <a:pt x="195" y="534"/>
                  </a:moveTo>
                  <a:cubicBezTo>
                    <a:pt x="195" y="537"/>
                    <a:pt x="196" y="543"/>
                    <a:pt x="192" y="546"/>
                  </a:cubicBezTo>
                  <a:cubicBezTo>
                    <a:pt x="186" y="542"/>
                    <a:pt x="193" y="538"/>
                    <a:pt x="195" y="534"/>
                  </a:cubicBezTo>
                  <a:close/>
                  <a:moveTo>
                    <a:pt x="194" y="505"/>
                  </a:moveTo>
                  <a:cubicBezTo>
                    <a:pt x="196" y="507"/>
                    <a:pt x="196" y="511"/>
                    <a:pt x="197" y="513"/>
                  </a:cubicBezTo>
                  <a:cubicBezTo>
                    <a:pt x="198" y="515"/>
                    <a:pt x="195" y="515"/>
                    <a:pt x="196" y="517"/>
                  </a:cubicBezTo>
                  <a:cubicBezTo>
                    <a:pt x="194" y="514"/>
                    <a:pt x="189" y="508"/>
                    <a:pt x="194" y="505"/>
                  </a:cubicBezTo>
                  <a:close/>
                  <a:moveTo>
                    <a:pt x="198" y="478"/>
                  </a:moveTo>
                  <a:cubicBezTo>
                    <a:pt x="201" y="480"/>
                    <a:pt x="202" y="486"/>
                    <a:pt x="198" y="488"/>
                  </a:cubicBezTo>
                  <a:cubicBezTo>
                    <a:pt x="193" y="487"/>
                    <a:pt x="194" y="480"/>
                    <a:pt x="198" y="478"/>
                  </a:cubicBezTo>
                  <a:close/>
                  <a:moveTo>
                    <a:pt x="200" y="457"/>
                  </a:moveTo>
                  <a:cubicBezTo>
                    <a:pt x="197" y="453"/>
                    <a:pt x="205" y="450"/>
                    <a:pt x="206" y="446"/>
                  </a:cubicBezTo>
                  <a:cubicBezTo>
                    <a:pt x="207" y="446"/>
                    <a:pt x="207" y="447"/>
                    <a:pt x="208" y="447"/>
                  </a:cubicBezTo>
                  <a:cubicBezTo>
                    <a:pt x="205" y="450"/>
                    <a:pt x="202" y="453"/>
                    <a:pt x="200" y="457"/>
                  </a:cubicBezTo>
                  <a:close/>
                  <a:moveTo>
                    <a:pt x="209" y="450"/>
                  </a:moveTo>
                  <a:cubicBezTo>
                    <a:pt x="213" y="452"/>
                    <a:pt x="205" y="460"/>
                    <a:pt x="202" y="460"/>
                  </a:cubicBezTo>
                  <a:cubicBezTo>
                    <a:pt x="204" y="456"/>
                    <a:pt x="206" y="454"/>
                    <a:pt x="209" y="450"/>
                  </a:cubicBezTo>
                  <a:close/>
                  <a:moveTo>
                    <a:pt x="207" y="436"/>
                  </a:moveTo>
                  <a:cubicBezTo>
                    <a:pt x="205" y="436"/>
                    <a:pt x="205" y="434"/>
                    <a:pt x="204" y="434"/>
                  </a:cubicBezTo>
                  <a:cubicBezTo>
                    <a:pt x="205" y="430"/>
                    <a:pt x="208" y="429"/>
                    <a:pt x="210" y="426"/>
                  </a:cubicBezTo>
                  <a:cubicBezTo>
                    <a:pt x="211" y="426"/>
                    <a:pt x="211" y="428"/>
                    <a:pt x="212" y="429"/>
                  </a:cubicBezTo>
                  <a:cubicBezTo>
                    <a:pt x="211" y="432"/>
                    <a:pt x="209" y="434"/>
                    <a:pt x="207" y="436"/>
                  </a:cubicBezTo>
                  <a:close/>
                  <a:moveTo>
                    <a:pt x="217" y="435"/>
                  </a:moveTo>
                  <a:cubicBezTo>
                    <a:pt x="214" y="437"/>
                    <a:pt x="213" y="440"/>
                    <a:pt x="210" y="442"/>
                  </a:cubicBezTo>
                  <a:cubicBezTo>
                    <a:pt x="211" y="439"/>
                    <a:pt x="214" y="434"/>
                    <a:pt x="217" y="435"/>
                  </a:cubicBezTo>
                  <a:close/>
                  <a:moveTo>
                    <a:pt x="217" y="437"/>
                  </a:moveTo>
                  <a:cubicBezTo>
                    <a:pt x="219" y="437"/>
                    <a:pt x="219" y="439"/>
                    <a:pt x="220" y="439"/>
                  </a:cubicBezTo>
                  <a:cubicBezTo>
                    <a:pt x="218" y="442"/>
                    <a:pt x="216" y="447"/>
                    <a:pt x="213" y="447"/>
                  </a:cubicBezTo>
                  <a:cubicBezTo>
                    <a:pt x="213" y="442"/>
                    <a:pt x="217" y="441"/>
                    <a:pt x="217" y="437"/>
                  </a:cubicBezTo>
                  <a:close/>
                  <a:moveTo>
                    <a:pt x="222" y="369"/>
                  </a:moveTo>
                  <a:cubicBezTo>
                    <a:pt x="218" y="367"/>
                    <a:pt x="219" y="363"/>
                    <a:pt x="222" y="360"/>
                  </a:cubicBezTo>
                  <a:cubicBezTo>
                    <a:pt x="225" y="361"/>
                    <a:pt x="225" y="363"/>
                    <a:pt x="227" y="365"/>
                  </a:cubicBezTo>
                  <a:cubicBezTo>
                    <a:pt x="226" y="367"/>
                    <a:pt x="224" y="368"/>
                    <a:pt x="222" y="369"/>
                  </a:cubicBezTo>
                  <a:close/>
                  <a:moveTo>
                    <a:pt x="226" y="379"/>
                  </a:moveTo>
                  <a:cubicBezTo>
                    <a:pt x="230" y="382"/>
                    <a:pt x="232" y="384"/>
                    <a:pt x="234" y="390"/>
                  </a:cubicBezTo>
                  <a:cubicBezTo>
                    <a:pt x="230" y="389"/>
                    <a:pt x="231" y="385"/>
                    <a:pt x="227" y="385"/>
                  </a:cubicBezTo>
                  <a:cubicBezTo>
                    <a:pt x="228" y="382"/>
                    <a:pt x="224" y="381"/>
                    <a:pt x="226" y="379"/>
                  </a:cubicBezTo>
                  <a:close/>
                  <a:moveTo>
                    <a:pt x="229" y="369"/>
                  </a:moveTo>
                  <a:cubicBezTo>
                    <a:pt x="232" y="370"/>
                    <a:pt x="228" y="375"/>
                    <a:pt x="226" y="375"/>
                  </a:cubicBezTo>
                  <a:cubicBezTo>
                    <a:pt x="226" y="372"/>
                    <a:pt x="229" y="372"/>
                    <a:pt x="229" y="369"/>
                  </a:cubicBezTo>
                  <a:close/>
                  <a:moveTo>
                    <a:pt x="227" y="354"/>
                  </a:moveTo>
                  <a:cubicBezTo>
                    <a:pt x="229" y="344"/>
                    <a:pt x="239" y="354"/>
                    <a:pt x="231" y="358"/>
                  </a:cubicBezTo>
                  <a:cubicBezTo>
                    <a:pt x="229" y="357"/>
                    <a:pt x="229" y="356"/>
                    <a:pt x="227" y="354"/>
                  </a:cubicBezTo>
                  <a:close/>
                  <a:moveTo>
                    <a:pt x="232" y="339"/>
                  </a:moveTo>
                  <a:cubicBezTo>
                    <a:pt x="229" y="338"/>
                    <a:pt x="228" y="335"/>
                    <a:pt x="227" y="333"/>
                  </a:cubicBezTo>
                  <a:cubicBezTo>
                    <a:pt x="228" y="330"/>
                    <a:pt x="230" y="328"/>
                    <a:pt x="231" y="325"/>
                  </a:cubicBezTo>
                  <a:cubicBezTo>
                    <a:pt x="233" y="327"/>
                    <a:pt x="235" y="329"/>
                    <a:pt x="237" y="332"/>
                  </a:cubicBezTo>
                  <a:cubicBezTo>
                    <a:pt x="236" y="335"/>
                    <a:pt x="233" y="336"/>
                    <a:pt x="232" y="339"/>
                  </a:cubicBezTo>
                  <a:close/>
                  <a:moveTo>
                    <a:pt x="238" y="358"/>
                  </a:moveTo>
                  <a:cubicBezTo>
                    <a:pt x="242" y="362"/>
                    <a:pt x="243" y="369"/>
                    <a:pt x="247" y="374"/>
                  </a:cubicBezTo>
                  <a:cubicBezTo>
                    <a:pt x="246" y="374"/>
                    <a:pt x="246" y="375"/>
                    <a:pt x="246" y="376"/>
                  </a:cubicBezTo>
                  <a:cubicBezTo>
                    <a:pt x="241" y="373"/>
                    <a:pt x="239" y="367"/>
                    <a:pt x="234" y="364"/>
                  </a:cubicBezTo>
                  <a:cubicBezTo>
                    <a:pt x="235" y="361"/>
                    <a:pt x="236" y="359"/>
                    <a:pt x="238" y="358"/>
                  </a:cubicBezTo>
                  <a:close/>
                  <a:moveTo>
                    <a:pt x="261" y="215"/>
                  </a:moveTo>
                  <a:cubicBezTo>
                    <a:pt x="262" y="213"/>
                    <a:pt x="263" y="210"/>
                    <a:pt x="265" y="209"/>
                  </a:cubicBezTo>
                  <a:cubicBezTo>
                    <a:pt x="269" y="210"/>
                    <a:pt x="269" y="215"/>
                    <a:pt x="272" y="218"/>
                  </a:cubicBezTo>
                  <a:cubicBezTo>
                    <a:pt x="271" y="221"/>
                    <a:pt x="268" y="222"/>
                    <a:pt x="267" y="225"/>
                  </a:cubicBezTo>
                  <a:cubicBezTo>
                    <a:pt x="263" y="223"/>
                    <a:pt x="262" y="219"/>
                    <a:pt x="261" y="215"/>
                  </a:cubicBezTo>
                  <a:close/>
                  <a:moveTo>
                    <a:pt x="266" y="233"/>
                  </a:moveTo>
                  <a:cubicBezTo>
                    <a:pt x="269" y="235"/>
                    <a:pt x="270" y="237"/>
                    <a:pt x="270" y="239"/>
                  </a:cubicBezTo>
                  <a:cubicBezTo>
                    <a:pt x="268" y="242"/>
                    <a:pt x="266" y="246"/>
                    <a:pt x="263" y="248"/>
                  </a:cubicBezTo>
                  <a:cubicBezTo>
                    <a:pt x="263" y="242"/>
                    <a:pt x="261" y="237"/>
                    <a:pt x="266" y="233"/>
                  </a:cubicBezTo>
                  <a:close/>
                  <a:moveTo>
                    <a:pt x="263" y="261"/>
                  </a:moveTo>
                  <a:cubicBezTo>
                    <a:pt x="265" y="263"/>
                    <a:pt x="267" y="266"/>
                    <a:pt x="268" y="269"/>
                  </a:cubicBezTo>
                  <a:cubicBezTo>
                    <a:pt x="267" y="271"/>
                    <a:pt x="267" y="274"/>
                    <a:pt x="264" y="274"/>
                  </a:cubicBezTo>
                  <a:cubicBezTo>
                    <a:pt x="263" y="271"/>
                    <a:pt x="262" y="263"/>
                    <a:pt x="263" y="261"/>
                  </a:cubicBezTo>
                  <a:close/>
                  <a:moveTo>
                    <a:pt x="280" y="270"/>
                  </a:moveTo>
                  <a:cubicBezTo>
                    <a:pt x="281" y="273"/>
                    <a:pt x="280" y="275"/>
                    <a:pt x="280" y="278"/>
                  </a:cubicBezTo>
                  <a:cubicBezTo>
                    <a:pt x="277" y="277"/>
                    <a:pt x="276" y="273"/>
                    <a:pt x="274" y="269"/>
                  </a:cubicBezTo>
                  <a:cubicBezTo>
                    <a:pt x="276" y="268"/>
                    <a:pt x="277" y="266"/>
                    <a:pt x="279" y="263"/>
                  </a:cubicBezTo>
                  <a:cubicBezTo>
                    <a:pt x="283" y="266"/>
                    <a:pt x="276" y="269"/>
                    <a:pt x="276" y="272"/>
                  </a:cubicBezTo>
                  <a:cubicBezTo>
                    <a:pt x="278" y="272"/>
                    <a:pt x="278" y="270"/>
                    <a:pt x="280" y="270"/>
                  </a:cubicBezTo>
                  <a:close/>
                  <a:moveTo>
                    <a:pt x="287" y="105"/>
                  </a:moveTo>
                  <a:cubicBezTo>
                    <a:pt x="290" y="108"/>
                    <a:pt x="291" y="109"/>
                    <a:pt x="289" y="113"/>
                  </a:cubicBezTo>
                  <a:cubicBezTo>
                    <a:pt x="285" y="114"/>
                    <a:pt x="286" y="110"/>
                    <a:pt x="283" y="110"/>
                  </a:cubicBezTo>
                  <a:cubicBezTo>
                    <a:pt x="284" y="108"/>
                    <a:pt x="285" y="106"/>
                    <a:pt x="287" y="105"/>
                  </a:cubicBezTo>
                  <a:close/>
                  <a:moveTo>
                    <a:pt x="286" y="103"/>
                  </a:moveTo>
                  <a:cubicBezTo>
                    <a:pt x="285" y="104"/>
                    <a:pt x="283" y="105"/>
                    <a:pt x="283" y="106"/>
                  </a:cubicBezTo>
                  <a:cubicBezTo>
                    <a:pt x="280" y="106"/>
                    <a:pt x="284" y="100"/>
                    <a:pt x="286" y="103"/>
                  </a:cubicBezTo>
                  <a:close/>
                  <a:moveTo>
                    <a:pt x="311" y="161"/>
                  </a:moveTo>
                  <a:cubicBezTo>
                    <a:pt x="312" y="159"/>
                    <a:pt x="313" y="163"/>
                    <a:pt x="314" y="164"/>
                  </a:cubicBezTo>
                  <a:cubicBezTo>
                    <a:pt x="314" y="166"/>
                    <a:pt x="313" y="168"/>
                    <a:pt x="311" y="167"/>
                  </a:cubicBezTo>
                  <a:cubicBezTo>
                    <a:pt x="311" y="164"/>
                    <a:pt x="312" y="163"/>
                    <a:pt x="311" y="161"/>
                  </a:cubicBezTo>
                  <a:close/>
                  <a:moveTo>
                    <a:pt x="316" y="303"/>
                  </a:moveTo>
                  <a:cubicBezTo>
                    <a:pt x="319" y="303"/>
                    <a:pt x="319" y="306"/>
                    <a:pt x="320" y="307"/>
                  </a:cubicBezTo>
                  <a:cubicBezTo>
                    <a:pt x="320" y="309"/>
                    <a:pt x="317" y="311"/>
                    <a:pt x="316" y="310"/>
                  </a:cubicBezTo>
                  <a:cubicBezTo>
                    <a:pt x="317" y="307"/>
                    <a:pt x="317" y="307"/>
                    <a:pt x="316" y="303"/>
                  </a:cubicBezTo>
                  <a:close/>
                  <a:moveTo>
                    <a:pt x="306" y="741"/>
                  </a:moveTo>
                  <a:cubicBezTo>
                    <a:pt x="307" y="742"/>
                    <a:pt x="307" y="746"/>
                    <a:pt x="306" y="747"/>
                  </a:cubicBezTo>
                  <a:cubicBezTo>
                    <a:pt x="304" y="746"/>
                    <a:pt x="307" y="743"/>
                    <a:pt x="306" y="741"/>
                  </a:cubicBezTo>
                  <a:close/>
                  <a:moveTo>
                    <a:pt x="295" y="274"/>
                  </a:moveTo>
                  <a:cubicBezTo>
                    <a:pt x="297" y="274"/>
                    <a:pt x="297" y="277"/>
                    <a:pt x="298" y="279"/>
                  </a:cubicBezTo>
                  <a:cubicBezTo>
                    <a:pt x="297" y="280"/>
                    <a:pt x="295" y="281"/>
                    <a:pt x="295" y="282"/>
                  </a:cubicBezTo>
                  <a:cubicBezTo>
                    <a:pt x="294" y="279"/>
                    <a:pt x="296" y="277"/>
                    <a:pt x="295" y="274"/>
                  </a:cubicBezTo>
                  <a:close/>
                  <a:moveTo>
                    <a:pt x="295" y="255"/>
                  </a:moveTo>
                  <a:cubicBezTo>
                    <a:pt x="297" y="255"/>
                    <a:pt x="297" y="257"/>
                    <a:pt x="298" y="258"/>
                  </a:cubicBezTo>
                  <a:cubicBezTo>
                    <a:pt x="298" y="260"/>
                    <a:pt x="296" y="260"/>
                    <a:pt x="296" y="261"/>
                  </a:cubicBezTo>
                  <a:cubicBezTo>
                    <a:pt x="295" y="260"/>
                    <a:pt x="294" y="258"/>
                    <a:pt x="295" y="255"/>
                  </a:cubicBezTo>
                  <a:close/>
                  <a:moveTo>
                    <a:pt x="297" y="248"/>
                  </a:moveTo>
                  <a:cubicBezTo>
                    <a:pt x="293" y="245"/>
                    <a:pt x="296" y="240"/>
                    <a:pt x="299" y="237"/>
                  </a:cubicBezTo>
                  <a:cubicBezTo>
                    <a:pt x="301" y="239"/>
                    <a:pt x="302" y="242"/>
                    <a:pt x="303" y="244"/>
                  </a:cubicBezTo>
                  <a:cubicBezTo>
                    <a:pt x="301" y="245"/>
                    <a:pt x="301" y="248"/>
                    <a:pt x="297" y="248"/>
                  </a:cubicBezTo>
                  <a:close/>
                  <a:moveTo>
                    <a:pt x="300" y="229"/>
                  </a:moveTo>
                  <a:cubicBezTo>
                    <a:pt x="297" y="226"/>
                    <a:pt x="292" y="221"/>
                    <a:pt x="295" y="217"/>
                  </a:cubicBezTo>
                  <a:cubicBezTo>
                    <a:pt x="299" y="218"/>
                    <a:pt x="301" y="222"/>
                    <a:pt x="302" y="225"/>
                  </a:cubicBezTo>
                  <a:cubicBezTo>
                    <a:pt x="302" y="227"/>
                    <a:pt x="300" y="227"/>
                    <a:pt x="300" y="229"/>
                  </a:cubicBezTo>
                  <a:close/>
                  <a:moveTo>
                    <a:pt x="299" y="206"/>
                  </a:moveTo>
                  <a:cubicBezTo>
                    <a:pt x="296" y="204"/>
                    <a:pt x="298" y="206"/>
                    <a:pt x="297" y="208"/>
                  </a:cubicBezTo>
                  <a:cubicBezTo>
                    <a:pt x="296" y="207"/>
                    <a:pt x="295" y="207"/>
                    <a:pt x="295" y="205"/>
                  </a:cubicBezTo>
                  <a:cubicBezTo>
                    <a:pt x="298" y="204"/>
                    <a:pt x="302" y="199"/>
                    <a:pt x="305" y="199"/>
                  </a:cubicBezTo>
                  <a:cubicBezTo>
                    <a:pt x="303" y="201"/>
                    <a:pt x="300" y="203"/>
                    <a:pt x="299" y="206"/>
                  </a:cubicBezTo>
                  <a:close/>
                  <a:moveTo>
                    <a:pt x="303" y="188"/>
                  </a:moveTo>
                  <a:cubicBezTo>
                    <a:pt x="303" y="185"/>
                    <a:pt x="306" y="186"/>
                    <a:pt x="306" y="184"/>
                  </a:cubicBezTo>
                  <a:cubicBezTo>
                    <a:pt x="308" y="184"/>
                    <a:pt x="306" y="189"/>
                    <a:pt x="306" y="191"/>
                  </a:cubicBezTo>
                  <a:cubicBezTo>
                    <a:pt x="305" y="190"/>
                    <a:pt x="303" y="190"/>
                    <a:pt x="303" y="188"/>
                  </a:cubicBezTo>
                  <a:close/>
                  <a:moveTo>
                    <a:pt x="315" y="575"/>
                  </a:moveTo>
                  <a:cubicBezTo>
                    <a:pt x="311" y="578"/>
                    <a:pt x="309" y="569"/>
                    <a:pt x="307" y="566"/>
                  </a:cubicBezTo>
                  <a:cubicBezTo>
                    <a:pt x="309" y="566"/>
                    <a:pt x="307" y="561"/>
                    <a:pt x="308" y="560"/>
                  </a:cubicBezTo>
                  <a:cubicBezTo>
                    <a:pt x="311" y="562"/>
                    <a:pt x="311" y="570"/>
                    <a:pt x="314" y="570"/>
                  </a:cubicBezTo>
                  <a:cubicBezTo>
                    <a:pt x="315" y="570"/>
                    <a:pt x="313" y="573"/>
                    <a:pt x="315" y="575"/>
                  </a:cubicBezTo>
                  <a:close/>
                  <a:moveTo>
                    <a:pt x="316" y="360"/>
                  </a:moveTo>
                  <a:cubicBezTo>
                    <a:pt x="315" y="359"/>
                    <a:pt x="317" y="356"/>
                    <a:pt x="316" y="353"/>
                  </a:cubicBezTo>
                  <a:cubicBezTo>
                    <a:pt x="318" y="353"/>
                    <a:pt x="318" y="352"/>
                    <a:pt x="319" y="351"/>
                  </a:cubicBezTo>
                  <a:cubicBezTo>
                    <a:pt x="320" y="352"/>
                    <a:pt x="320" y="359"/>
                    <a:pt x="316" y="360"/>
                  </a:cubicBezTo>
                  <a:close/>
                  <a:moveTo>
                    <a:pt x="320" y="399"/>
                  </a:moveTo>
                  <a:cubicBezTo>
                    <a:pt x="317" y="400"/>
                    <a:pt x="320" y="394"/>
                    <a:pt x="317" y="395"/>
                  </a:cubicBezTo>
                  <a:cubicBezTo>
                    <a:pt x="317" y="393"/>
                    <a:pt x="320" y="394"/>
                    <a:pt x="319" y="392"/>
                  </a:cubicBezTo>
                  <a:cubicBezTo>
                    <a:pt x="321" y="393"/>
                    <a:pt x="320" y="397"/>
                    <a:pt x="320" y="399"/>
                  </a:cubicBezTo>
                  <a:close/>
                  <a:moveTo>
                    <a:pt x="316" y="545"/>
                  </a:moveTo>
                  <a:cubicBezTo>
                    <a:pt x="315" y="545"/>
                    <a:pt x="316" y="542"/>
                    <a:pt x="316" y="541"/>
                  </a:cubicBezTo>
                  <a:cubicBezTo>
                    <a:pt x="318" y="540"/>
                    <a:pt x="317" y="545"/>
                    <a:pt x="316" y="545"/>
                  </a:cubicBezTo>
                  <a:close/>
                  <a:moveTo>
                    <a:pt x="317" y="596"/>
                  </a:moveTo>
                  <a:cubicBezTo>
                    <a:pt x="316" y="594"/>
                    <a:pt x="317" y="591"/>
                    <a:pt x="315" y="590"/>
                  </a:cubicBezTo>
                  <a:cubicBezTo>
                    <a:pt x="317" y="589"/>
                    <a:pt x="323" y="595"/>
                    <a:pt x="317" y="596"/>
                  </a:cubicBezTo>
                  <a:close/>
                  <a:moveTo>
                    <a:pt x="316" y="502"/>
                  </a:moveTo>
                  <a:cubicBezTo>
                    <a:pt x="314" y="502"/>
                    <a:pt x="315" y="499"/>
                    <a:pt x="316" y="498"/>
                  </a:cubicBezTo>
                  <a:cubicBezTo>
                    <a:pt x="317" y="498"/>
                    <a:pt x="316" y="501"/>
                    <a:pt x="316" y="502"/>
                  </a:cubicBezTo>
                  <a:close/>
                  <a:moveTo>
                    <a:pt x="314" y="623"/>
                  </a:moveTo>
                  <a:cubicBezTo>
                    <a:pt x="314" y="625"/>
                    <a:pt x="315" y="625"/>
                    <a:pt x="315" y="627"/>
                  </a:cubicBezTo>
                  <a:cubicBezTo>
                    <a:pt x="313" y="628"/>
                    <a:pt x="311" y="626"/>
                    <a:pt x="311" y="624"/>
                  </a:cubicBezTo>
                  <a:cubicBezTo>
                    <a:pt x="312" y="624"/>
                    <a:pt x="312" y="622"/>
                    <a:pt x="314" y="623"/>
                  </a:cubicBezTo>
                  <a:close/>
                  <a:moveTo>
                    <a:pt x="312" y="608"/>
                  </a:moveTo>
                  <a:cubicBezTo>
                    <a:pt x="313" y="608"/>
                    <a:pt x="315" y="608"/>
                    <a:pt x="314" y="610"/>
                  </a:cubicBezTo>
                  <a:cubicBezTo>
                    <a:pt x="313" y="609"/>
                    <a:pt x="311" y="610"/>
                    <a:pt x="312" y="608"/>
                  </a:cubicBezTo>
                  <a:close/>
                  <a:moveTo>
                    <a:pt x="312" y="595"/>
                  </a:moveTo>
                  <a:cubicBezTo>
                    <a:pt x="314" y="595"/>
                    <a:pt x="314" y="597"/>
                    <a:pt x="315" y="599"/>
                  </a:cubicBezTo>
                  <a:cubicBezTo>
                    <a:pt x="313" y="599"/>
                    <a:pt x="312" y="598"/>
                    <a:pt x="312" y="595"/>
                  </a:cubicBezTo>
                  <a:close/>
                  <a:moveTo>
                    <a:pt x="317" y="685"/>
                  </a:moveTo>
                  <a:cubicBezTo>
                    <a:pt x="314" y="684"/>
                    <a:pt x="313" y="680"/>
                    <a:pt x="310" y="677"/>
                  </a:cubicBezTo>
                  <a:cubicBezTo>
                    <a:pt x="310" y="675"/>
                    <a:pt x="312" y="676"/>
                    <a:pt x="312" y="674"/>
                  </a:cubicBezTo>
                  <a:cubicBezTo>
                    <a:pt x="314" y="677"/>
                    <a:pt x="316" y="682"/>
                    <a:pt x="317" y="685"/>
                  </a:cubicBezTo>
                  <a:close/>
                  <a:moveTo>
                    <a:pt x="316" y="668"/>
                  </a:moveTo>
                  <a:cubicBezTo>
                    <a:pt x="319" y="668"/>
                    <a:pt x="319" y="674"/>
                    <a:pt x="318" y="676"/>
                  </a:cubicBezTo>
                  <a:cubicBezTo>
                    <a:pt x="317" y="674"/>
                    <a:pt x="314" y="671"/>
                    <a:pt x="316" y="668"/>
                  </a:cubicBezTo>
                  <a:close/>
                  <a:moveTo>
                    <a:pt x="312" y="693"/>
                  </a:moveTo>
                  <a:cubicBezTo>
                    <a:pt x="310" y="694"/>
                    <a:pt x="309" y="694"/>
                    <a:pt x="306" y="695"/>
                  </a:cubicBezTo>
                  <a:cubicBezTo>
                    <a:pt x="306" y="690"/>
                    <a:pt x="307" y="690"/>
                    <a:pt x="307" y="685"/>
                  </a:cubicBezTo>
                  <a:cubicBezTo>
                    <a:pt x="310" y="686"/>
                    <a:pt x="309" y="691"/>
                    <a:pt x="312" y="693"/>
                  </a:cubicBezTo>
                  <a:close/>
                  <a:moveTo>
                    <a:pt x="308" y="661"/>
                  </a:moveTo>
                  <a:cubicBezTo>
                    <a:pt x="309" y="661"/>
                    <a:pt x="309" y="663"/>
                    <a:pt x="310" y="664"/>
                  </a:cubicBezTo>
                  <a:cubicBezTo>
                    <a:pt x="310" y="666"/>
                    <a:pt x="308" y="665"/>
                    <a:pt x="308" y="667"/>
                  </a:cubicBezTo>
                  <a:cubicBezTo>
                    <a:pt x="307" y="665"/>
                    <a:pt x="308" y="663"/>
                    <a:pt x="308" y="661"/>
                  </a:cubicBezTo>
                  <a:close/>
                  <a:moveTo>
                    <a:pt x="308" y="619"/>
                  </a:moveTo>
                  <a:cubicBezTo>
                    <a:pt x="308" y="616"/>
                    <a:pt x="308" y="613"/>
                    <a:pt x="308" y="611"/>
                  </a:cubicBezTo>
                  <a:cubicBezTo>
                    <a:pt x="312" y="611"/>
                    <a:pt x="311" y="618"/>
                    <a:pt x="308" y="619"/>
                  </a:cubicBezTo>
                  <a:close/>
                  <a:moveTo>
                    <a:pt x="308" y="512"/>
                  </a:moveTo>
                  <a:cubicBezTo>
                    <a:pt x="312" y="513"/>
                    <a:pt x="309" y="519"/>
                    <a:pt x="309" y="522"/>
                  </a:cubicBezTo>
                  <a:cubicBezTo>
                    <a:pt x="307" y="519"/>
                    <a:pt x="309" y="514"/>
                    <a:pt x="308" y="512"/>
                  </a:cubicBezTo>
                  <a:close/>
                  <a:moveTo>
                    <a:pt x="308" y="144"/>
                  </a:moveTo>
                  <a:cubicBezTo>
                    <a:pt x="305" y="144"/>
                    <a:pt x="305" y="140"/>
                    <a:pt x="303" y="139"/>
                  </a:cubicBezTo>
                  <a:cubicBezTo>
                    <a:pt x="303" y="137"/>
                    <a:pt x="305" y="136"/>
                    <a:pt x="306" y="134"/>
                  </a:cubicBezTo>
                  <a:cubicBezTo>
                    <a:pt x="310" y="136"/>
                    <a:pt x="306" y="141"/>
                    <a:pt x="308" y="144"/>
                  </a:cubicBezTo>
                  <a:close/>
                  <a:moveTo>
                    <a:pt x="306" y="154"/>
                  </a:moveTo>
                  <a:cubicBezTo>
                    <a:pt x="308" y="158"/>
                    <a:pt x="308" y="167"/>
                    <a:pt x="305" y="170"/>
                  </a:cubicBezTo>
                  <a:cubicBezTo>
                    <a:pt x="306" y="168"/>
                    <a:pt x="303" y="164"/>
                    <a:pt x="301" y="161"/>
                  </a:cubicBezTo>
                  <a:cubicBezTo>
                    <a:pt x="302" y="157"/>
                    <a:pt x="305" y="156"/>
                    <a:pt x="306" y="154"/>
                  </a:cubicBezTo>
                  <a:close/>
                  <a:moveTo>
                    <a:pt x="308" y="234"/>
                  </a:moveTo>
                  <a:cubicBezTo>
                    <a:pt x="309" y="235"/>
                    <a:pt x="311" y="237"/>
                    <a:pt x="309" y="239"/>
                  </a:cubicBezTo>
                  <a:cubicBezTo>
                    <a:pt x="307" y="239"/>
                    <a:pt x="307" y="235"/>
                    <a:pt x="308" y="234"/>
                  </a:cubicBezTo>
                  <a:close/>
                  <a:moveTo>
                    <a:pt x="312" y="240"/>
                  </a:moveTo>
                  <a:cubicBezTo>
                    <a:pt x="312" y="242"/>
                    <a:pt x="311" y="243"/>
                    <a:pt x="310" y="244"/>
                  </a:cubicBezTo>
                  <a:cubicBezTo>
                    <a:pt x="307" y="244"/>
                    <a:pt x="309" y="239"/>
                    <a:pt x="312" y="240"/>
                  </a:cubicBezTo>
                  <a:close/>
                  <a:moveTo>
                    <a:pt x="309" y="254"/>
                  </a:moveTo>
                  <a:cubicBezTo>
                    <a:pt x="313" y="256"/>
                    <a:pt x="313" y="262"/>
                    <a:pt x="307" y="262"/>
                  </a:cubicBezTo>
                  <a:cubicBezTo>
                    <a:pt x="306" y="258"/>
                    <a:pt x="306" y="256"/>
                    <a:pt x="309" y="254"/>
                  </a:cubicBezTo>
                  <a:close/>
                  <a:moveTo>
                    <a:pt x="308" y="274"/>
                  </a:moveTo>
                  <a:cubicBezTo>
                    <a:pt x="313" y="276"/>
                    <a:pt x="313" y="283"/>
                    <a:pt x="312" y="287"/>
                  </a:cubicBezTo>
                  <a:cubicBezTo>
                    <a:pt x="308" y="285"/>
                    <a:pt x="304" y="278"/>
                    <a:pt x="308" y="274"/>
                  </a:cubicBezTo>
                  <a:close/>
                  <a:moveTo>
                    <a:pt x="313" y="330"/>
                  </a:moveTo>
                  <a:cubicBezTo>
                    <a:pt x="313" y="331"/>
                    <a:pt x="310" y="331"/>
                    <a:pt x="311" y="333"/>
                  </a:cubicBezTo>
                  <a:cubicBezTo>
                    <a:pt x="310" y="332"/>
                    <a:pt x="308" y="331"/>
                    <a:pt x="308" y="329"/>
                  </a:cubicBezTo>
                  <a:cubicBezTo>
                    <a:pt x="311" y="327"/>
                    <a:pt x="310" y="330"/>
                    <a:pt x="313" y="330"/>
                  </a:cubicBezTo>
                  <a:close/>
                  <a:moveTo>
                    <a:pt x="312" y="230"/>
                  </a:moveTo>
                  <a:cubicBezTo>
                    <a:pt x="310" y="229"/>
                    <a:pt x="309" y="227"/>
                    <a:pt x="308" y="225"/>
                  </a:cubicBezTo>
                  <a:cubicBezTo>
                    <a:pt x="310" y="224"/>
                    <a:pt x="310" y="222"/>
                    <a:pt x="312" y="221"/>
                  </a:cubicBezTo>
                  <a:cubicBezTo>
                    <a:pt x="315" y="222"/>
                    <a:pt x="312" y="228"/>
                    <a:pt x="312" y="230"/>
                  </a:cubicBezTo>
                  <a:close/>
                  <a:moveTo>
                    <a:pt x="308" y="217"/>
                  </a:moveTo>
                  <a:cubicBezTo>
                    <a:pt x="310" y="215"/>
                    <a:pt x="306" y="212"/>
                    <a:pt x="312" y="212"/>
                  </a:cubicBezTo>
                  <a:cubicBezTo>
                    <a:pt x="311" y="211"/>
                    <a:pt x="312" y="211"/>
                    <a:pt x="313" y="211"/>
                  </a:cubicBezTo>
                  <a:cubicBezTo>
                    <a:pt x="311" y="213"/>
                    <a:pt x="311" y="216"/>
                    <a:pt x="308" y="217"/>
                  </a:cubicBezTo>
                  <a:close/>
                  <a:moveTo>
                    <a:pt x="308" y="209"/>
                  </a:moveTo>
                  <a:cubicBezTo>
                    <a:pt x="309" y="208"/>
                    <a:pt x="309" y="207"/>
                    <a:pt x="310" y="207"/>
                  </a:cubicBezTo>
                  <a:cubicBezTo>
                    <a:pt x="312" y="207"/>
                    <a:pt x="310" y="211"/>
                    <a:pt x="308" y="209"/>
                  </a:cubicBezTo>
                  <a:close/>
                  <a:moveTo>
                    <a:pt x="308" y="126"/>
                  </a:moveTo>
                  <a:cubicBezTo>
                    <a:pt x="306" y="125"/>
                    <a:pt x="306" y="121"/>
                    <a:pt x="302" y="122"/>
                  </a:cubicBezTo>
                  <a:cubicBezTo>
                    <a:pt x="302" y="119"/>
                    <a:pt x="304" y="117"/>
                    <a:pt x="306" y="115"/>
                  </a:cubicBezTo>
                  <a:cubicBezTo>
                    <a:pt x="308" y="118"/>
                    <a:pt x="310" y="121"/>
                    <a:pt x="308" y="126"/>
                  </a:cubicBezTo>
                  <a:close/>
                  <a:moveTo>
                    <a:pt x="300" y="115"/>
                  </a:moveTo>
                  <a:cubicBezTo>
                    <a:pt x="292" y="112"/>
                    <a:pt x="301" y="101"/>
                    <a:pt x="304" y="110"/>
                  </a:cubicBezTo>
                  <a:cubicBezTo>
                    <a:pt x="303" y="112"/>
                    <a:pt x="301" y="113"/>
                    <a:pt x="300" y="115"/>
                  </a:cubicBezTo>
                  <a:close/>
                  <a:moveTo>
                    <a:pt x="299" y="123"/>
                  </a:moveTo>
                  <a:cubicBezTo>
                    <a:pt x="302" y="124"/>
                    <a:pt x="303" y="127"/>
                    <a:pt x="304" y="131"/>
                  </a:cubicBezTo>
                  <a:cubicBezTo>
                    <a:pt x="303" y="131"/>
                    <a:pt x="301" y="132"/>
                    <a:pt x="301" y="131"/>
                  </a:cubicBezTo>
                  <a:cubicBezTo>
                    <a:pt x="300" y="131"/>
                    <a:pt x="303" y="133"/>
                    <a:pt x="301" y="134"/>
                  </a:cubicBezTo>
                  <a:cubicBezTo>
                    <a:pt x="298" y="133"/>
                    <a:pt x="297" y="130"/>
                    <a:pt x="296" y="127"/>
                  </a:cubicBezTo>
                  <a:cubicBezTo>
                    <a:pt x="295" y="125"/>
                    <a:pt x="299" y="126"/>
                    <a:pt x="299" y="123"/>
                  </a:cubicBezTo>
                  <a:close/>
                  <a:moveTo>
                    <a:pt x="299" y="142"/>
                  </a:moveTo>
                  <a:cubicBezTo>
                    <a:pt x="302" y="143"/>
                    <a:pt x="302" y="146"/>
                    <a:pt x="304" y="149"/>
                  </a:cubicBezTo>
                  <a:cubicBezTo>
                    <a:pt x="302" y="152"/>
                    <a:pt x="300" y="154"/>
                    <a:pt x="299" y="156"/>
                  </a:cubicBezTo>
                  <a:cubicBezTo>
                    <a:pt x="293" y="153"/>
                    <a:pt x="295" y="145"/>
                    <a:pt x="299" y="142"/>
                  </a:cubicBezTo>
                  <a:close/>
                  <a:moveTo>
                    <a:pt x="297" y="165"/>
                  </a:moveTo>
                  <a:cubicBezTo>
                    <a:pt x="302" y="167"/>
                    <a:pt x="302" y="173"/>
                    <a:pt x="306" y="176"/>
                  </a:cubicBezTo>
                  <a:cubicBezTo>
                    <a:pt x="304" y="179"/>
                    <a:pt x="302" y="180"/>
                    <a:pt x="300" y="183"/>
                  </a:cubicBezTo>
                  <a:cubicBezTo>
                    <a:pt x="295" y="179"/>
                    <a:pt x="291" y="171"/>
                    <a:pt x="297" y="165"/>
                  </a:cubicBezTo>
                  <a:close/>
                  <a:moveTo>
                    <a:pt x="310" y="294"/>
                  </a:moveTo>
                  <a:cubicBezTo>
                    <a:pt x="308" y="295"/>
                    <a:pt x="308" y="297"/>
                    <a:pt x="306" y="297"/>
                  </a:cubicBezTo>
                  <a:cubicBezTo>
                    <a:pt x="306" y="297"/>
                    <a:pt x="306" y="296"/>
                    <a:pt x="305" y="296"/>
                  </a:cubicBezTo>
                  <a:cubicBezTo>
                    <a:pt x="306" y="295"/>
                    <a:pt x="307" y="294"/>
                    <a:pt x="310" y="294"/>
                  </a:cubicBezTo>
                  <a:close/>
                  <a:moveTo>
                    <a:pt x="311" y="300"/>
                  </a:moveTo>
                  <a:cubicBezTo>
                    <a:pt x="313" y="302"/>
                    <a:pt x="313" y="314"/>
                    <a:pt x="308" y="316"/>
                  </a:cubicBezTo>
                  <a:cubicBezTo>
                    <a:pt x="301" y="313"/>
                    <a:pt x="307" y="302"/>
                    <a:pt x="311" y="300"/>
                  </a:cubicBezTo>
                  <a:close/>
                  <a:moveTo>
                    <a:pt x="312" y="344"/>
                  </a:moveTo>
                  <a:cubicBezTo>
                    <a:pt x="309" y="345"/>
                    <a:pt x="310" y="349"/>
                    <a:pt x="310" y="353"/>
                  </a:cubicBezTo>
                  <a:cubicBezTo>
                    <a:pt x="308" y="352"/>
                    <a:pt x="307" y="350"/>
                    <a:pt x="306" y="348"/>
                  </a:cubicBezTo>
                  <a:cubicBezTo>
                    <a:pt x="307" y="346"/>
                    <a:pt x="308" y="344"/>
                    <a:pt x="312" y="344"/>
                  </a:cubicBezTo>
                  <a:close/>
                  <a:moveTo>
                    <a:pt x="306" y="709"/>
                  </a:moveTo>
                  <a:cubicBezTo>
                    <a:pt x="308" y="711"/>
                    <a:pt x="313" y="716"/>
                    <a:pt x="310" y="719"/>
                  </a:cubicBezTo>
                  <a:cubicBezTo>
                    <a:pt x="308" y="716"/>
                    <a:pt x="307" y="713"/>
                    <a:pt x="306" y="709"/>
                  </a:cubicBezTo>
                  <a:close/>
                  <a:moveTo>
                    <a:pt x="310" y="703"/>
                  </a:moveTo>
                  <a:cubicBezTo>
                    <a:pt x="311" y="702"/>
                    <a:pt x="312" y="700"/>
                    <a:pt x="313" y="698"/>
                  </a:cubicBezTo>
                  <a:cubicBezTo>
                    <a:pt x="314" y="702"/>
                    <a:pt x="319" y="707"/>
                    <a:pt x="316" y="712"/>
                  </a:cubicBezTo>
                  <a:cubicBezTo>
                    <a:pt x="312" y="710"/>
                    <a:pt x="312" y="706"/>
                    <a:pt x="310" y="703"/>
                  </a:cubicBezTo>
                  <a:close/>
                  <a:moveTo>
                    <a:pt x="314" y="693"/>
                  </a:moveTo>
                  <a:cubicBezTo>
                    <a:pt x="316" y="694"/>
                    <a:pt x="319" y="695"/>
                    <a:pt x="319" y="700"/>
                  </a:cubicBezTo>
                  <a:cubicBezTo>
                    <a:pt x="315" y="699"/>
                    <a:pt x="317" y="695"/>
                    <a:pt x="314" y="693"/>
                  </a:cubicBezTo>
                  <a:close/>
                  <a:moveTo>
                    <a:pt x="314" y="644"/>
                  </a:moveTo>
                  <a:cubicBezTo>
                    <a:pt x="312" y="651"/>
                    <a:pt x="320" y="654"/>
                    <a:pt x="319" y="662"/>
                  </a:cubicBezTo>
                  <a:cubicBezTo>
                    <a:pt x="316" y="658"/>
                    <a:pt x="305" y="648"/>
                    <a:pt x="314" y="644"/>
                  </a:cubicBezTo>
                  <a:close/>
                  <a:moveTo>
                    <a:pt x="318" y="647"/>
                  </a:moveTo>
                  <a:cubicBezTo>
                    <a:pt x="317" y="645"/>
                    <a:pt x="313" y="641"/>
                    <a:pt x="316" y="639"/>
                  </a:cubicBezTo>
                  <a:cubicBezTo>
                    <a:pt x="318" y="639"/>
                    <a:pt x="317" y="641"/>
                    <a:pt x="319" y="641"/>
                  </a:cubicBezTo>
                  <a:cubicBezTo>
                    <a:pt x="318" y="644"/>
                    <a:pt x="319" y="645"/>
                    <a:pt x="318" y="647"/>
                  </a:cubicBezTo>
                  <a:close/>
                  <a:moveTo>
                    <a:pt x="319" y="613"/>
                  </a:moveTo>
                  <a:cubicBezTo>
                    <a:pt x="320" y="615"/>
                    <a:pt x="319" y="620"/>
                    <a:pt x="319" y="622"/>
                  </a:cubicBezTo>
                  <a:cubicBezTo>
                    <a:pt x="315" y="620"/>
                    <a:pt x="317" y="616"/>
                    <a:pt x="319" y="613"/>
                  </a:cubicBezTo>
                  <a:close/>
                  <a:moveTo>
                    <a:pt x="319" y="407"/>
                  </a:moveTo>
                  <a:cubicBezTo>
                    <a:pt x="318" y="405"/>
                    <a:pt x="318" y="404"/>
                    <a:pt x="319" y="401"/>
                  </a:cubicBezTo>
                  <a:cubicBezTo>
                    <a:pt x="321" y="402"/>
                    <a:pt x="321" y="406"/>
                    <a:pt x="319" y="407"/>
                  </a:cubicBezTo>
                  <a:close/>
                  <a:moveTo>
                    <a:pt x="317" y="293"/>
                  </a:moveTo>
                  <a:cubicBezTo>
                    <a:pt x="318" y="292"/>
                    <a:pt x="319" y="291"/>
                    <a:pt x="319" y="290"/>
                  </a:cubicBezTo>
                  <a:cubicBezTo>
                    <a:pt x="321" y="291"/>
                    <a:pt x="321" y="295"/>
                    <a:pt x="321" y="298"/>
                  </a:cubicBezTo>
                  <a:cubicBezTo>
                    <a:pt x="318" y="298"/>
                    <a:pt x="318" y="295"/>
                    <a:pt x="317" y="293"/>
                  </a:cubicBezTo>
                  <a:close/>
                  <a:moveTo>
                    <a:pt x="319" y="318"/>
                  </a:moveTo>
                  <a:cubicBezTo>
                    <a:pt x="322" y="327"/>
                    <a:pt x="319" y="336"/>
                    <a:pt x="320" y="343"/>
                  </a:cubicBezTo>
                  <a:cubicBezTo>
                    <a:pt x="319" y="344"/>
                    <a:pt x="317" y="344"/>
                    <a:pt x="317" y="345"/>
                  </a:cubicBezTo>
                  <a:cubicBezTo>
                    <a:pt x="317" y="336"/>
                    <a:pt x="314" y="324"/>
                    <a:pt x="319" y="318"/>
                  </a:cubicBezTo>
                  <a:close/>
                  <a:moveTo>
                    <a:pt x="314" y="486"/>
                  </a:moveTo>
                  <a:cubicBezTo>
                    <a:pt x="314" y="480"/>
                    <a:pt x="313" y="475"/>
                    <a:pt x="315" y="469"/>
                  </a:cubicBezTo>
                  <a:cubicBezTo>
                    <a:pt x="315" y="475"/>
                    <a:pt x="319" y="482"/>
                    <a:pt x="314" y="486"/>
                  </a:cubicBezTo>
                  <a:close/>
                  <a:moveTo>
                    <a:pt x="312" y="177"/>
                  </a:moveTo>
                  <a:cubicBezTo>
                    <a:pt x="312" y="175"/>
                    <a:pt x="314" y="175"/>
                    <a:pt x="314" y="173"/>
                  </a:cubicBezTo>
                  <a:cubicBezTo>
                    <a:pt x="315" y="174"/>
                    <a:pt x="315" y="178"/>
                    <a:pt x="312" y="177"/>
                  </a:cubicBezTo>
                  <a:close/>
                  <a:moveTo>
                    <a:pt x="316" y="455"/>
                  </a:moveTo>
                  <a:cubicBezTo>
                    <a:pt x="314" y="454"/>
                    <a:pt x="314" y="451"/>
                    <a:pt x="315" y="449"/>
                  </a:cubicBezTo>
                  <a:cubicBezTo>
                    <a:pt x="316" y="450"/>
                    <a:pt x="315" y="453"/>
                    <a:pt x="316" y="455"/>
                  </a:cubicBezTo>
                  <a:close/>
                  <a:moveTo>
                    <a:pt x="313" y="129"/>
                  </a:moveTo>
                  <a:cubicBezTo>
                    <a:pt x="314" y="130"/>
                    <a:pt x="315" y="132"/>
                    <a:pt x="316" y="133"/>
                  </a:cubicBezTo>
                  <a:cubicBezTo>
                    <a:pt x="316" y="135"/>
                    <a:pt x="315" y="136"/>
                    <a:pt x="313" y="137"/>
                  </a:cubicBezTo>
                  <a:cubicBezTo>
                    <a:pt x="314" y="132"/>
                    <a:pt x="310" y="131"/>
                    <a:pt x="313" y="129"/>
                  </a:cubicBezTo>
                  <a:close/>
                  <a:moveTo>
                    <a:pt x="313" y="144"/>
                  </a:moveTo>
                  <a:cubicBezTo>
                    <a:pt x="317" y="144"/>
                    <a:pt x="315" y="149"/>
                    <a:pt x="316" y="153"/>
                  </a:cubicBezTo>
                  <a:cubicBezTo>
                    <a:pt x="315" y="153"/>
                    <a:pt x="314" y="152"/>
                    <a:pt x="314" y="151"/>
                  </a:cubicBezTo>
                  <a:cubicBezTo>
                    <a:pt x="312" y="152"/>
                    <a:pt x="315" y="153"/>
                    <a:pt x="315" y="155"/>
                  </a:cubicBezTo>
                  <a:cubicBezTo>
                    <a:pt x="310" y="152"/>
                    <a:pt x="314" y="149"/>
                    <a:pt x="311" y="148"/>
                  </a:cubicBezTo>
                  <a:cubicBezTo>
                    <a:pt x="311" y="147"/>
                    <a:pt x="313" y="146"/>
                    <a:pt x="313" y="144"/>
                  </a:cubicBezTo>
                  <a:close/>
                  <a:moveTo>
                    <a:pt x="314" y="189"/>
                  </a:moveTo>
                  <a:cubicBezTo>
                    <a:pt x="313" y="190"/>
                    <a:pt x="311" y="190"/>
                    <a:pt x="311" y="191"/>
                  </a:cubicBezTo>
                  <a:cubicBezTo>
                    <a:pt x="310" y="190"/>
                    <a:pt x="309" y="186"/>
                    <a:pt x="310" y="185"/>
                  </a:cubicBezTo>
                  <a:cubicBezTo>
                    <a:pt x="312" y="185"/>
                    <a:pt x="313" y="187"/>
                    <a:pt x="314" y="189"/>
                  </a:cubicBezTo>
                  <a:close/>
                  <a:moveTo>
                    <a:pt x="309" y="106"/>
                  </a:moveTo>
                  <a:cubicBezTo>
                    <a:pt x="306" y="105"/>
                    <a:pt x="305" y="103"/>
                    <a:pt x="304" y="101"/>
                  </a:cubicBezTo>
                  <a:cubicBezTo>
                    <a:pt x="305" y="98"/>
                    <a:pt x="308" y="97"/>
                    <a:pt x="309" y="95"/>
                  </a:cubicBezTo>
                  <a:cubicBezTo>
                    <a:pt x="311" y="97"/>
                    <a:pt x="310" y="102"/>
                    <a:pt x="309" y="106"/>
                  </a:cubicBezTo>
                  <a:close/>
                  <a:moveTo>
                    <a:pt x="300" y="96"/>
                  </a:moveTo>
                  <a:cubicBezTo>
                    <a:pt x="298" y="94"/>
                    <a:pt x="305" y="90"/>
                    <a:pt x="308" y="88"/>
                  </a:cubicBezTo>
                  <a:cubicBezTo>
                    <a:pt x="305" y="91"/>
                    <a:pt x="302" y="98"/>
                    <a:pt x="300" y="96"/>
                  </a:cubicBezTo>
                  <a:close/>
                  <a:moveTo>
                    <a:pt x="298" y="93"/>
                  </a:moveTo>
                  <a:cubicBezTo>
                    <a:pt x="297" y="92"/>
                    <a:pt x="296" y="90"/>
                    <a:pt x="295" y="89"/>
                  </a:cubicBezTo>
                  <a:cubicBezTo>
                    <a:pt x="297" y="85"/>
                    <a:pt x="300" y="83"/>
                    <a:pt x="302" y="80"/>
                  </a:cubicBezTo>
                  <a:cubicBezTo>
                    <a:pt x="304" y="80"/>
                    <a:pt x="304" y="83"/>
                    <a:pt x="306" y="85"/>
                  </a:cubicBezTo>
                  <a:cubicBezTo>
                    <a:pt x="304" y="89"/>
                    <a:pt x="300" y="90"/>
                    <a:pt x="298" y="93"/>
                  </a:cubicBezTo>
                  <a:close/>
                  <a:moveTo>
                    <a:pt x="297" y="101"/>
                  </a:moveTo>
                  <a:cubicBezTo>
                    <a:pt x="297" y="102"/>
                    <a:pt x="297" y="104"/>
                    <a:pt x="295" y="103"/>
                  </a:cubicBezTo>
                  <a:cubicBezTo>
                    <a:pt x="295" y="101"/>
                    <a:pt x="293" y="100"/>
                    <a:pt x="295" y="99"/>
                  </a:cubicBezTo>
                  <a:cubicBezTo>
                    <a:pt x="297" y="98"/>
                    <a:pt x="295" y="102"/>
                    <a:pt x="297" y="101"/>
                  </a:cubicBezTo>
                  <a:close/>
                  <a:moveTo>
                    <a:pt x="296" y="139"/>
                  </a:moveTo>
                  <a:cubicBezTo>
                    <a:pt x="294" y="138"/>
                    <a:pt x="295" y="136"/>
                    <a:pt x="294" y="134"/>
                  </a:cubicBezTo>
                  <a:cubicBezTo>
                    <a:pt x="295" y="136"/>
                    <a:pt x="299" y="137"/>
                    <a:pt x="296" y="139"/>
                  </a:cubicBezTo>
                  <a:close/>
                  <a:moveTo>
                    <a:pt x="296" y="189"/>
                  </a:moveTo>
                  <a:cubicBezTo>
                    <a:pt x="292" y="189"/>
                    <a:pt x="296" y="187"/>
                    <a:pt x="294" y="186"/>
                  </a:cubicBezTo>
                  <a:cubicBezTo>
                    <a:pt x="295" y="184"/>
                    <a:pt x="296" y="187"/>
                    <a:pt x="296" y="189"/>
                  </a:cubicBezTo>
                  <a:close/>
                  <a:moveTo>
                    <a:pt x="302" y="196"/>
                  </a:moveTo>
                  <a:cubicBezTo>
                    <a:pt x="300" y="199"/>
                    <a:pt x="297" y="203"/>
                    <a:pt x="294" y="203"/>
                  </a:cubicBezTo>
                  <a:cubicBezTo>
                    <a:pt x="294" y="199"/>
                    <a:pt x="298" y="188"/>
                    <a:pt x="302" y="196"/>
                  </a:cubicBezTo>
                  <a:close/>
                  <a:moveTo>
                    <a:pt x="302" y="282"/>
                  </a:moveTo>
                  <a:cubicBezTo>
                    <a:pt x="303" y="291"/>
                    <a:pt x="302" y="298"/>
                    <a:pt x="295" y="299"/>
                  </a:cubicBezTo>
                  <a:cubicBezTo>
                    <a:pt x="294" y="297"/>
                    <a:pt x="295" y="293"/>
                    <a:pt x="294" y="290"/>
                  </a:cubicBezTo>
                  <a:cubicBezTo>
                    <a:pt x="297" y="288"/>
                    <a:pt x="298" y="284"/>
                    <a:pt x="302" y="282"/>
                  </a:cubicBezTo>
                  <a:close/>
                  <a:moveTo>
                    <a:pt x="295" y="381"/>
                  </a:moveTo>
                  <a:cubicBezTo>
                    <a:pt x="299" y="381"/>
                    <a:pt x="299" y="384"/>
                    <a:pt x="300" y="385"/>
                  </a:cubicBezTo>
                  <a:cubicBezTo>
                    <a:pt x="301" y="387"/>
                    <a:pt x="299" y="387"/>
                    <a:pt x="299" y="388"/>
                  </a:cubicBezTo>
                  <a:cubicBezTo>
                    <a:pt x="296" y="387"/>
                    <a:pt x="293" y="384"/>
                    <a:pt x="295" y="381"/>
                  </a:cubicBezTo>
                  <a:close/>
                  <a:moveTo>
                    <a:pt x="299" y="398"/>
                  </a:moveTo>
                  <a:cubicBezTo>
                    <a:pt x="299" y="400"/>
                    <a:pt x="297" y="399"/>
                    <a:pt x="297" y="401"/>
                  </a:cubicBezTo>
                  <a:cubicBezTo>
                    <a:pt x="295" y="401"/>
                    <a:pt x="295" y="399"/>
                    <a:pt x="296" y="397"/>
                  </a:cubicBezTo>
                  <a:cubicBezTo>
                    <a:pt x="298" y="396"/>
                    <a:pt x="297" y="398"/>
                    <a:pt x="299" y="398"/>
                  </a:cubicBezTo>
                  <a:close/>
                  <a:moveTo>
                    <a:pt x="301" y="403"/>
                  </a:moveTo>
                  <a:cubicBezTo>
                    <a:pt x="303" y="404"/>
                    <a:pt x="300" y="405"/>
                    <a:pt x="300" y="406"/>
                  </a:cubicBezTo>
                  <a:cubicBezTo>
                    <a:pt x="298" y="405"/>
                    <a:pt x="301" y="403"/>
                    <a:pt x="301" y="403"/>
                  </a:cubicBezTo>
                  <a:close/>
                  <a:moveTo>
                    <a:pt x="298" y="373"/>
                  </a:moveTo>
                  <a:cubicBezTo>
                    <a:pt x="299" y="372"/>
                    <a:pt x="299" y="370"/>
                    <a:pt x="302" y="371"/>
                  </a:cubicBezTo>
                  <a:cubicBezTo>
                    <a:pt x="302" y="374"/>
                    <a:pt x="299" y="375"/>
                    <a:pt x="298" y="373"/>
                  </a:cubicBezTo>
                  <a:close/>
                  <a:moveTo>
                    <a:pt x="298" y="327"/>
                  </a:moveTo>
                  <a:cubicBezTo>
                    <a:pt x="300" y="327"/>
                    <a:pt x="300" y="329"/>
                    <a:pt x="300" y="330"/>
                  </a:cubicBezTo>
                  <a:cubicBezTo>
                    <a:pt x="299" y="332"/>
                    <a:pt x="297" y="334"/>
                    <a:pt x="296" y="335"/>
                  </a:cubicBezTo>
                  <a:cubicBezTo>
                    <a:pt x="293" y="332"/>
                    <a:pt x="295" y="330"/>
                    <a:pt x="298" y="327"/>
                  </a:cubicBezTo>
                  <a:close/>
                  <a:moveTo>
                    <a:pt x="297" y="317"/>
                  </a:moveTo>
                  <a:cubicBezTo>
                    <a:pt x="297" y="315"/>
                    <a:pt x="299" y="315"/>
                    <a:pt x="299" y="314"/>
                  </a:cubicBezTo>
                  <a:cubicBezTo>
                    <a:pt x="301" y="315"/>
                    <a:pt x="301" y="317"/>
                    <a:pt x="300" y="320"/>
                  </a:cubicBezTo>
                  <a:cubicBezTo>
                    <a:pt x="299" y="320"/>
                    <a:pt x="298" y="318"/>
                    <a:pt x="297" y="317"/>
                  </a:cubicBezTo>
                  <a:close/>
                  <a:moveTo>
                    <a:pt x="299" y="305"/>
                  </a:moveTo>
                  <a:cubicBezTo>
                    <a:pt x="298" y="304"/>
                    <a:pt x="298" y="304"/>
                    <a:pt x="297" y="303"/>
                  </a:cubicBezTo>
                  <a:cubicBezTo>
                    <a:pt x="298" y="300"/>
                    <a:pt x="299" y="299"/>
                    <a:pt x="302" y="299"/>
                  </a:cubicBezTo>
                  <a:cubicBezTo>
                    <a:pt x="301" y="301"/>
                    <a:pt x="302" y="305"/>
                    <a:pt x="299" y="305"/>
                  </a:cubicBezTo>
                  <a:close/>
                  <a:moveTo>
                    <a:pt x="297" y="325"/>
                  </a:moveTo>
                  <a:cubicBezTo>
                    <a:pt x="295" y="325"/>
                    <a:pt x="296" y="327"/>
                    <a:pt x="294" y="326"/>
                  </a:cubicBezTo>
                  <a:cubicBezTo>
                    <a:pt x="294" y="325"/>
                    <a:pt x="294" y="323"/>
                    <a:pt x="294" y="322"/>
                  </a:cubicBezTo>
                  <a:cubicBezTo>
                    <a:pt x="295" y="322"/>
                    <a:pt x="297" y="323"/>
                    <a:pt x="297" y="325"/>
                  </a:cubicBezTo>
                  <a:close/>
                  <a:moveTo>
                    <a:pt x="295" y="344"/>
                  </a:moveTo>
                  <a:cubicBezTo>
                    <a:pt x="298" y="343"/>
                    <a:pt x="297" y="348"/>
                    <a:pt x="294" y="347"/>
                  </a:cubicBezTo>
                  <a:cubicBezTo>
                    <a:pt x="293" y="345"/>
                    <a:pt x="295" y="345"/>
                    <a:pt x="295" y="344"/>
                  </a:cubicBezTo>
                  <a:close/>
                  <a:moveTo>
                    <a:pt x="295" y="359"/>
                  </a:moveTo>
                  <a:cubicBezTo>
                    <a:pt x="298" y="359"/>
                    <a:pt x="298" y="362"/>
                    <a:pt x="300" y="364"/>
                  </a:cubicBezTo>
                  <a:cubicBezTo>
                    <a:pt x="299" y="366"/>
                    <a:pt x="297" y="368"/>
                    <a:pt x="295" y="369"/>
                  </a:cubicBezTo>
                  <a:cubicBezTo>
                    <a:pt x="294" y="365"/>
                    <a:pt x="293" y="363"/>
                    <a:pt x="295" y="359"/>
                  </a:cubicBezTo>
                  <a:close/>
                  <a:moveTo>
                    <a:pt x="296" y="411"/>
                  </a:moveTo>
                  <a:cubicBezTo>
                    <a:pt x="294" y="412"/>
                    <a:pt x="292" y="415"/>
                    <a:pt x="290" y="414"/>
                  </a:cubicBezTo>
                  <a:cubicBezTo>
                    <a:pt x="290" y="411"/>
                    <a:pt x="293" y="410"/>
                    <a:pt x="296" y="411"/>
                  </a:cubicBezTo>
                  <a:close/>
                  <a:moveTo>
                    <a:pt x="292" y="82"/>
                  </a:moveTo>
                  <a:cubicBezTo>
                    <a:pt x="290" y="81"/>
                    <a:pt x="290" y="79"/>
                    <a:pt x="289" y="76"/>
                  </a:cubicBezTo>
                  <a:cubicBezTo>
                    <a:pt x="289" y="75"/>
                    <a:pt x="290" y="75"/>
                    <a:pt x="292" y="75"/>
                  </a:cubicBezTo>
                  <a:cubicBezTo>
                    <a:pt x="291" y="78"/>
                    <a:pt x="292" y="79"/>
                    <a:pt x="292" y="82"/>
                  </a:cubicBezTo>
                  <a:close/>
                  <a:moveTo>
                    <a:pt x="274" y="313"/>
                  </a:moveTo>
                  <a:cubicBezTo>
                    <a:pt x="278" y="317"/>
                    <a:pt x="283" y="321"/>
                    <a:pt x="281" y="329"/>
                  </a:cubicBezTo>
                  <a:cubicBezTo>
                    <a:pt x="277" y="326"/>
                    <a:pt x="275" y="321"/>
                    <a:pt x="272" y="317"/>
                  </a:cubicBezTo>
                  <a:cubicBezTo>
                    <a:pt x="272" y="315"/>
                    <a:pt x="273" y="315"/>
                    <a:pt x="274" y="313"/>
                  </a:cubicBezTo>
                  <a:close/>
                  <a:moveTo>
                    <a:pt x="272" y="299"/>
                  </a:moveTo>
                  <a:cubicBezTo>
                    <a:pt x="272" y="297"/>
                    <a:pt x="274" y="298"/>
                    <a:pt x="274" y="296"/>
                  </a:cubicBezTo>
                  <a:cubicBezTo>
                    <a:pt x="276" y="296"/>
                    <a:pt x="278" y="300"/>
                    <a:pt x="277" y="303"/>
                  </a:cubicBezTo>
                  <a:cubicBezTo>
                    <a:pt x="274" y="303"/>
                    <a:pt x="274" y="300"/>
                    <a:pt x="272" y="299"/>
                  </a:cubicBezTo>
                  <a:close/>
                  <a:moveTo>
                    <a:pt x="281" y="296"/>
                  </a:moveTo>
                  <a:cubicBezTo>
                    <a:pt x="279" y="296"/>
                    <a:pt x="279" y="293"/>
                    <a:pt x="278" y="292"/>
                  </a:cubicBezTo>
                  <a:cubicBezTo>
                    <a:pt x="277" y="290"/>
                    <a:pt x="279" y="291"/>
                    <a:pt x="279" y="289"/>
                  </a:cubicBezTo>
                  <a:cubicBezTo>
                    <a:pt x="280" y="289"/>
                    <a:pt x="280" y="290"/>
                    <a:pt x="281" y="290"/>
                  </a:cubicBezTo>
                  <a:cubicBezTo>
                    <a:pt x="280" y="292"/>
                    <a:pt x="282" y="294"/>
                    <a:pt x="281" y="296"/>
                  </a:cubicBezTo>
                  <a:close/>
                  <a:moveTo>
                    <a:pt x="282" y="143"/>
                  </a:moveTo>
                  <a:cubicBezTo>
                    <a:pt x="289" y="145"/>
                    <a:pt x="286" y="154"/>
                    <a:pt x="281" y="156"/>
                  </a:cubicBezTo>
                  <a:cubicBezTo>
                    <a:pt x="282" y="151"/>
                    <a:pt x="280" y="147"/>
                    <a:pt x="282" y="143"/>
                  </a:cubicBezTo>
                  <a:close/>
                  <a:moveTo>
                    <a:pt x="289" y="154"/>
                  </a:moveTo>
                  <a:cubicBezTo>
                    <a:pt x="291" y="156"/>
                    <a:pt x="291" y="164"/>
                    <a:pt x="289" y="168"/>
                  </a:cubicBezTo>
                  <a:cubicBezTo>
                    <a:pt x="287" y="166"/>
                    <a:pt x="286" y="163"/>
                    <a:pt x="284" y="161"/>
                  </a:cubicBezTo>
                  <a:cubicBezTo>
                    <a:pt x="285" y="158"/>
                    <a:pt x="288" y="156"/>
                    <a:pt x="289" y="154"/>
                  </a:cubicBezTo>
                  <a:close/>
                  <a:moveTo>
                    <a:pt x="290" y="134"/>
                  </a:moveTo>
                  <a:cubicBezTo>
                    <a:pt x="291" y="138"/>
                    <a:pt x="290" y="140"/>
                    <a:pt x="290" y="144"/>
                  </a:cubicBezTo>
                  <a:cubicBezTo>
                    <a:pt x="286" y="140"/>
                    <a:pt x="286" y="137"/>
                    <a:pt x="290" y="134"/>
                  </a:cubicBezTo>
                  <a:close/>
                  <a:moveTo>
                    <a:pt x="288" y="197"/>
                  </a:moveTo>
                  <a:cubicBezTo>
                    <a:pt x="288" y="193"/>
                    <a:pt x="285" y="191"/>
                    <a:pt x="283" y="188"/>
                  </a:cubicBezTo>
                  <a:cubicBezTo>
                    <a:pt x="283" y="187"/>
                    <a:pt x="285" y="190"/>
                    <a:pt x="286" y="190"/>
                  </a:cubicBezTo>
                  <a:cubicBezTo>
                    <a:pt x="287" y="189"/>
                    <a:pt x="285" y="186"/>
                    <a:pt x="284" y="184"/>
                  </a:cubicBezTo>
                  <a:cubicBezTo>
                    <a:pt x="285" y="181"/>
                    <a:pt x="287" y="179"/>
                    <a:pt x="289" y="176"/>
                  </a:cubicBezTo>
                  <a:cubicBezTo>
                    <a:pt x="292" y="182"/>
                    <a:pt x="291" y="193"/>
                    <a:pt x="288" y="197"/>
                  </a:cubicBezTo>
                  <a:close/>
                  <a:moveTo>
                    <a:pt x="290" y="212"/>
                  </a:moveTo>
                  <a:cubicBezTo>
                    <a:pt x="288" y="212"/>
                    <a:pt x="287" y="210"/>
                    <a:pt x="287" y="207"/>
                  </a:cubicBezTo>
                  <a:cubicBezTo>
                    <a:pt x="288" y="207"/>
                    <a:pt x="288" y="206"/>
                    <a:pt x="288" y="205"/>
                  </a:cubicBezTo>
                  <a:cubicBezTo>
                    <a:pt x="291" y="206"/>
                    <a:pt x="290" y="210"/>
                    <a:pt x="290" y="212"/>
                  </a:cubicBezTo>
                  <a:close/>
                  <a:moveTo>
                    <a:pt x="283" y="213"/>
                  </a:moveTo>
                  <a:cubicBezTo>
                    <a:pt x="287" y="216"/>
                    <a:pt x="287" y="221"/>
                    <a:pt x="283" y="224"/>
                  </a:cubicBezTo>
                  <a:cubicBezTo>
                    <a:pt x="282" y="221"/>
                    <a:pt x="283" y="215"/>
                    <a:pt x="283" y="213"/>
                  </a:cubicBezTo>
                  <a:close/>
                  <a:moveTo>
                    <a:pt x="283" y="363"/>
                  </a:moveTo>
                  <a:cubicBezTo>
                    <a:pt x="283" y="365"/>
                    <a:pt x="283" y="366"/>
                    <a:pt x="281" y="365"/>
                  </a:cubicBezTo>
                  <a:cubicBezTo>
                    <a:pt x="280" y="364"/>
                    <a:pt x="281" y="363"/>
                    <a:pt x="283" y="363"/>
                  </a:cubicBezTo>
                  <a:close/>
                  <a:moveTo>
                    <a:pt x="281" y="197"/>
                  </a:moveTo>
                  <a:cubicBezTo>
                    <a:pt x="283" y="196"/>
                    <a:pt x="286" y="199"/>
                    <a:pt x="285" y="202"/>
                  </a:cubicBezTo>
                  <a:cubicBezTo>
                    <a:pt x="284" y="202"/>
                    <a:pt x="284" y="204"/>
                    <a:pt x="282" y="203"/>
                  </a:cubicBezTo>
                  <a:cubicBezTo>
                    <a:pt x="282" y="202"/>
                    <a:pt x="283" y="198"/>
                    <a:pt x="281" y="197"/>
                  </a:cubicBezTo>
                  <a:close/>
                  <a:moveTo>
                    <a:pt x="286" y="173"/>
                  </a:moveTo>
                  <a:cubicBezTo>
                    <a:pt x="285" y="175"/>
                    <a:pt x="284" y="176"/>
                    <a:pt x="281" y="177"/>
                  </a:cubicBezTo>
                  <a:cubicBezTo>
                    <a:pt x="281" y="174"/>
                    <a:pt x="282" y="171"/>
                    <a:pt x="281" y="166"/>
                  </a:cubicBezTo>
                  <a:cubicBezTo>
                    <a:pt x="284" y="167"/>
                    <a:pt x="285" y="170"/>
                    <a:pt x="286" y="173"/>
                  </a:cubicBezTo>
                  <a:close/>
                  <a:moveTo>
                    <a:pt x="281" y="307"/>
                  </a:moveTo>
                  <a:cubicBezTo>
                    <a:pt x="281" y="308"/>
                    <a:pt x="281" y="309"/>
                    <a:pt x="281" y="311"/>
                  </a:cubicBezTo>
                  <a:cubicBezTo>
                    <a:pt x="279" y="310"/>
                    <a:pt x="277" y="307"/>
                    <a:pt x="281" y="307"/>
                  </a:cubicBezTo>
                  <a:close/>
                  <a:moveTo>
                    <a:pt x="280" y="342"/>
                  </a:moveTo>
                  <a:cubicBezTo>
                    <a:pt x="284" y="343"/>
                    <a:pt x="283" y="350"/>
                    <a:pt x="281" y="352"/>
                  </a:cubicBezTo>
                  <a:cubicBezTo>
                    <a:pt x="276" y="350"/>
                    <a:pt x="277" y="345"/>
                    <a:pt x="280" y="342"/>
                  </a:cubicBezTo>
                  <a:close/>
                  <a:moveTo>
                    <a:pt x="278" y="369"/>
                  </a:moveTo>
                  <a:cubicBezTo>
                    <a:pt x="277" y="371"/>
                    <a:pt x="275" y="374"/>
                    <a:pt x="274" y="373"/>
                  </a:cubicBezTo>
                  <a:cubicBezTo>
                    <a:pt x="273" y="370"/>
                    <a:pt x="276" y="368"/>
                    <a:pt x="278" y="369"/>
                  </a:cubicBezTo>
                  <a:close/>
                  <a:moveTo>
                    <a:pt x="280" y="390"/>
                  </a:moveTo>
                  <a:cubicBezTo>
                    <a:pt x="281" y="391"/>
                    <a:pt x="281" y="391"/>
                    <a:pt x="282" y="392"/>
                  </a:cubicBezTo>
                  <a:cubicBezTo>
                    <a:pt x="280" y="393"/>
                    <a:pt x="279" y="395"/>
                    <a:pt x="276" y="396"/>
                  </a:cubicBezTo>
                  <a:cubicBezTo>
                    <a:pt x="277" y="393"/>
                    <a:pt x="280" y="393"/>
                    <a:pt x="280" y="390"/>
                  </a:cubicBezTo>
                  <a:close/>
                  <a:moveTo>
                    <a:pt x="278" y="377"/>
                  </a:moveTo>
                  <a:cubicBezTo>
                    <a:pt x="279" y="377"/>
                    <a:pt x="280" y="376"/>
                    <a:pt x="280" y="375"/>
                  </a:cubicBezTo>
                  <a:cubicBezTo>
                    <a:pt x="284" y="375"/>
                    <a:pt x="284" y="380"/>
                    <a:pt x="283" y="383"/>
                  </a:cubicBezTo>
                  <a:cubicBezTo>
                    <a:pt x="280" y="382"/>
                    <a:pt x="279" y="379"/>
                    <a:pt x="278" y="377"/>
                  </a:cubicBezTo>
                  <a:close/>
                  <a:moveTo>
                    <a:pt x="283" y="236"/>
                  </a:moveTo>
                  <a:cubicBezTo>
                    <a:pt x="285" y="237"/>
                    <a:pt x="286" y="241"/>
                    <a:pt x="288" y="243"/>
                  </a:cubicBezTo>
                  <a:cubicBezTo>
                    <a:pt x="287" y="246"/>
                    <a:pt x="285" y="248"/>
                    <a:pt x="283" y="249"/>
                  </a:cubicBezTo>
                  <a:cubicBezTo>
                    <a:pt x="284" y="244"/>
                    <a:pt x="283" y="242"/>
                    <a:pt x="283" y="236"/>
                  </a:cubicBezTo>
                  <a:close/>
                  <a:moveTo>
                    <a:pt x="289" y="249"/>
                  </a:moveTo>
                  <a:cubicBezTo>
                    <a:pt x="292" y="250"/>
                    <a:pt x="291" y="256"/>
                    <a:pt x="289" y="257"/>
                  </a:cubicBezTo>
                  <a:cubicBezTo>
                    <a:pt x="288" y="256"/>
                    <a:pt x="287" y="255"/>
                    <a:pt x="286" y="255"/>
                  </a:cubicBezTo>
                  <a:cubicBezTo>
                    <a:pt x="286" y="252"/>
                    <a:pt x="289" y="252"/>
                    <a:pt x="289" y="249"/>
                  </a:cubicBezTo>
                  <a:close/>
                  <a:moveTo>
                    <a:pt x="291" y="237"/>
                  </a:moveTo>
                  <a:cubicBezTo>
                    <a:pt x="289" y="235"/>
                    <a:pt x="287" y="233"/>
                    <a:pt x="285" y="230"/>
                  </a:cubicBezTo>
                  <a:cubicBezTo>
                    <a:pt x="286" y="226"/>
                    <a:pt x="289" y="226"/>
                    <a:pt x="290" y="223"/>
                  </a:cubicBezTo>
                  <a:cubicBezTo>
                    <a:pt x="292" y="227"/>
                    <a:pt x="290" y="233"/>
                    <a:pt x="291" y="237"/>
                  </a:cubicBezTo>
                  <a:close/>
                  <a:moveTo>
                    <a:pt x="289" y="95"/>
                  </a:moveTo>
                  <a:cubicBezTo>
                    <a:pt x="292" y="95"/>
                    <a:pt x="291" y="100"/>
                    <a:pt x="289" y="99"/>
                  </a:cubicBezTo>
                  <a:cubicBezTo>
                    <a:pt x="288" y="97"/>
                    <a:pt x="289" y="97"/>
                    <a:pt x="289" y="95"/>
                  </a:cubicBezTo>
                  <a:close/>
                  <a:moveTo>
                    <a:pt x="286" y="122"/>
                  </a:moveTo>
                  <a:cubicBezTo>
                    <a:pt x="287" y="123"/>
                    <a:pt x="289" y="125"/>
                    <a:pt x="289" y="127"/>
                  </a:cubicBezTo>
                  <a:cubicBezTo>
                    <a:pt x="288" y="130"/>
                    <a:pt x="286" y="132"/>
                    <a:pt x="284" y="134"/>
                  </a:cubicBezTo>
                  <a:cubicBezTo>
                    <a:pt x="282" y="133"/>
                    <a:pt x="281" y="132"/>
                    <a:pt x="280" y="130"/>
                  </a:cubicBezTo>
                  <a:cubicBezTo>
                    <a:pt x="282" y="128"/>
                    <a:pt x="284" y="125"/>
                    <a:pt x="286" y="122"/>
                  </a:cubicBezTo>
                  <a:close/>
                  <a:moveTo>
                    <a:pt x="278" y="284"/>
                  </a:moveTo>
                  <a:cubicBezTo>
                    <a:pt x="276" y="284"/>
                    <a:pt x="277" y="287"/>
                    <a:pt x="275" y="287"/>
                  </a:cubicBezTo>
                  <a:cubicBezTo>
                    <a:pt x="273" y="286"/>
                    <a:pt x="271" y="284"/>
                    <a:pt x="270" y="282"/>
                  </a:cubicBezTo>
                  <a:cubicBezTo>
                    <a:pt x="270" y="279"/>
                    <a:pt x="272" y="279"/>
                    <a:pt x="272" y="277"/>
                  </a:cubicBezTo>
                  <a:cubicBezTo>
                    <a:pt x="275" y="278"/>
                    <a:pt x="277" y="281"/>
                    <a:pt x="278" y="284"/>
                  </a:cubicBezTo>
                  <a:close/>
                  <a:moveTo>
                    <a:pt x="268" y="312"/>
                  </a:moveTo>
                  <a:cubicBezTo>
                    <a:pt x="267" y="311"/>
                    <a:pt x="266" y="309"/>
                    <a:pt x="265" y="308"/>
                  </a:cubicBezTo>
                  <a:cubicBezTo>
                    <a:pt x="266" y="299"/>
                    <a:pt x="275" y="310"/>
                    <a:pt x="268" y="312"/>
                  </a:cubicBezTo>
                  <a:close/>
                  <a:moveTo>
                    <a:pt x="265" y="286"/>
                  </a:moveTo>
                  <a:cubicBezTo>
                    <a:pt x="268" y="284"/>
                    <a:pt x="272" y="290"/>
                    <a:pt x="270" y="293"/>
                  </a:cubicBezTo>
                  <a:cubicBezTo>
                    <a:pt x="266" y="293"/>
                    <a:pt x="266" y="288"/>
                    <a:pt x="265" y="286"/>
                  </a:cubicBezTo>
                  <a:close/>
                  <a:moveTo>
                    <a:pt x="268" y="279"/>
                  </a:moveTo>
                  <a:cubicBezTo>
                    <a:pt x="268" y="276"/>
                    <a:pt x="270" y="275"/>
                    <a:pt x="272" y="274"/>
                  </a:cubicBezTo>
                  <a:cubicBezTo>
                    <a:pt x="272" y="277"/>
                    <a:pt x="270" y="278"/>
                    <a:pt x="268" y="279"/>
                  </a:cubicBezTo>
                  <a:close/>
                  <a:moveTo>
                    <a:pt x="268" y="321"/>
                  </a:moveTo>
                  <a:cubicBezTo>
                    <a:pt x="271" y="325"/>
                    <a:pt x="273" y="330"/>
                    <a:pt x="277" y="333"/>
                  </a:cubicBezTo>
                  <a:cubicBezTo>
                    <a:pt x="277" y="337"/>
                    <a:pt x="274" y="338"/>
                    <a:pt x="273" y="341"/>
                  </a:cubicBezTo>
                  <a:cubicBezTo>
                    <a:pt x="268" y="337"/>
                    <a:pt x="264" y="331"/>
                    <a:pt x="265" y="324"/>
                  </a:cubicBezTo>
                  <a:cubicBezTo>
                    <a:pt x="267" y="324"/>
                    <a:pt x="267" y="322"/>
                    <a:pt x="268" y="321"/>
                  </a:cubicBezTo>
                  <a:close/>
                  <a:moveTo>
                    <a:pt x="272" y="351"/>
                  </a:moveTo>
                  <a:cubicBezTo>
                    <a:pt x="275" y="352"/>
                    <a:pt x="276" y="354"/>
                    <a:pt x="276" y="356"/>
                  </a:cubicBezTo>
                  <a:cubicBezTo>
                    <a:pt x="274" y="358"/>
                    <a:pt x="271" y="353"/>
                    <a:pt x="272" y="351"/>
                  </a:cubicBezTo>
                  <a:close/>
                  <a:moveTo>
                    <a:pt x="274" y="382"/>
                  </a:moveTo>
                  <a:cubicBezTo>
                    <a:pt x="279" y="385"/>
                    <a:pt x="278" y="389"/>
                    <a:pt x="274" y="392"/>
                  </a:cubicBezTo>
                  <a:cubicBezTo>
                    <a:pt x="272" y="391"/>
                    <a:pt x="271" y="389"/>
                    <a:pt x="270" y="388"/>
                  </a:cubicBezTo>
                  <a:cubicBezTo>
                    <a:pt x="270" y="385"/>
                    <a:pt x="273" y="384"/>
                    <a:pt x="274" y="382"/>
                  </a:cubicBezTo>
                  <a:close/>
                  <a:moveTo>
                    <a:pt x="279" y="409"/>
                  </a:moveTo>
                  <a:cubicBezTo>
                    <a:pt x="278" y="410"/>
                    <a:pt x="278" y="410"/>
                    <a:pt x="277" y="411"/>
                  </a:cubicBezTo>
                  <a:cubicBezTo>
                    <a:pt x="267" y="407"/>
                    <a:pt x="278" y="399"/>
                    <a:pt x="279" y="409"/>
                  </a:cubicBezTo>
                  <a:close/>
                  <a:moveTo>
                    <a:pt x="291" y="267"/>
                  </a:moveTo>
                  <a:cubicBezTo>
                    <a:pt x="289" y="271"/>
                    <a:pt x="287" y="273"/>
                    <a:pt x="284" y="275"/>
                  </a:cubicBezTo>
                  <a:cubicBezTo>
                    <a:pt x="281" y="267"/>
                    <a:pt x="287" y="258"/>
                    <a:pt x="291" y="267"/>
                  </a:cubicBezTo>
                  <a:close/>
                  <a:moveTo>
                    <a:pt x="288" y="290"/>
                  </a:moveTo>
                  <a:cubicBezTo>
                    <a:pt x="283" y="290"/>
                    <a:pt x="286" y="278"/>
                    <a:pt x="290" y="277"/>
                  </a:cubicBezTo>
                  <a:cubicBezTo>
                    <a:pt x="291" y="280"/>
                    <a:pt x="292" y="289"/>
                    <a:pt x="288" y="290"/>
                  </a:cubicBezTo>
                  <a:close/>
                  <a:moveTo>
                    <a:pt x="289" y="298"/>
                  </a:moveTo>
                  <a:cubicBezTo>
                    <a:pt x="288" y="301"/>
                    <a:pt x="291" y="301"/>
                    <a:pt x="291" y="304"/>
                  </a:cubicBezTo>
                  <a:cubicBezTo>
                    <a:pt x="290" y="305"/>
                    <a:pt x="289" y="304"/>
                    <a:pt x="289" y="305"/>
                  </a:cubicBezTo>
                  <a:cubicBezTo>
                    <a:pt x="286" y="305"/>
                    <a:pt x="286" y="302"/>
                    <a:pt x="285" y="300"/>
                  </a:cubicBezTo>
                  <a:cubicBezTo>
                    <a:pt x="286" y="299"/>
                    <a:pt x="286" y="298"/>
                    <a:pt x="289" y="298"/>
                  </a:cubicBezTo>
                  <a:close/>
                  <a:moveTo>
                    <a:pt x="285" y="311"/>
                  </a:moveTo>
                  <a:cubicBezTo>
                    <a:pt x="290" y="312"/>
                    <a:pt x="291" y="318"/>
                    <a:pt x="287" y="321"/>
                  </a:cubicBezTo>
                  <a:cubicBezTo>
                    <a:pt x="284" y="318"/>
                    <a:pt x="285" y="315"/>
                    <a:pt x="285" y="311"/>
                  </a:cubicBezTo>
                  <a:close/>
                  <a:moveTo>
                    <a:pt x="289" y="335"/>
                  </a:moveTo>
                  <a:cubicBezTo>
                    <a:pt x="290" y="336"/>
                    <a:pt x="291" y="340"/>
                    <a:pt x="290" y="341"/>
                  </a:cubicBezTo>
                  <a:cubicBezTo>
                    <a:pt x="289" y="340"/>
                    <a:pt x="287" y="339"/>
                    <a:pt x="287" y="337"/>
                  </a:cubicBezTo>
                  <a:cubicBezTo>
                    <a:pt x="288" y="336"/>
                    <a:pt x="288" y="336"/>
                    <a:pt x="289" y="335"/>
                  </a:cubicBezTo>
                  <a:close/>
                  <a:moveTo>
                    <a:pt x="291" y="388"/>
                  </a:moveTo>
                  <a:cubicBezTo>
                    <a:pt x="292" y="389"/>
                    <a:pt x="289" y="392"/>
                    <a:pt x="291" y="394"/>
                  </a:cubicBezTo>
                  <a:cubicBezTo>
                    <a:pt x="290" y="395"/>
                    <a:pt x="288" y="391"/>
                    <a:pt x="288" y="388"/>
                  </a:cubicBezTo>
                  <a:cubicBezTo>
                    <a:pt x="289" y="388"/>
                    <a:pt x="290" y="388"/>
                    <a:pt x="291" y="388"/>
                  </a:cubicBezTo>
                  <a:close/>
                  <a:moveTo>
                    <a:pt x="290" y="403"/>
                  </a:moveTo>
                  <a:cubicBezTo>
                    <a:pt x="293" y="405"/>
                    <a:pt x="291" y="408"/>
                    <a:pt x="288" y="409"/>
                  </a:cubicBezTo>
                  <a:cubicBezTo>
                    <a:pt x="288" y="406"/>
                    <a:pt x="289" y="405"/>
                    <a:pt x="290" y="403"/>
                  </a:cubicBezTo>
                  <a:close/>
                  <a:moveTo>
                    <a:pt x="290" y="424"/>
                  </a:moveTo>
                  <a:cubicBezTo>
                    <a:pt x="293" y="425"/>
                    <a:pt x="295" y="427"/>
                    <a:pt x="295" y="430"/>
                  </a:cubicBezTo>
                  <a:cubicBezTo>
                    <a:pt x="295" y="431"/>
                    <a:pt x="293" y="433"/>
                    <a:pt x="291" y="433"/>
                  </a:cubicBezTo>
                  <a:cubicBezTo>
                    <a:pt x="293" y="429"/>
                    <a:pt x="287" y="427"/>
                    <a:pt x="290" y="424"/>
                  </a:cubicBezTo>
                  <a:close/>
                  <a:moveTo>
                    <a:pt x="295" y="419"/>
                  </a:moveTo>
                  <a:cubicBezTo>
                    <a:pt x="295" y="417"/>
                    <a:pt x="297" y="417"/>
                    <a:pt x="298" y="415"/>
                  </a:cubicBezTo>
                  <a:cubicBezTo>
                    <a:pt x="301" y="415"/>
                    <a:pt x="301" y="419"/>
                    <a:pt x="303" y="420"/>
                  </a:cubicBezTo>
                  <a:cubicBezTo>
                    <a:pt x="303" y="423"/>
                    <a:pt x="301" y="423"/>
                    <a:pt x="300" y="426"/>
                  </a:cubicBezTo>
                  <a:cubicBezTo>
                    <a:pt x="298" y="424"/>
                    <a:pt x="297" y="421"/>
                    <a:pt x="295" y="419"/>
                  </a:cubicBezTo>
                  <a:close/>
                  <a:moveTo>
                    <a:pt x="302" y="274"/>
                  </a:moveTo>
                  <a:cubicBezTo>
                    <a:pt x="299" y="274"/>
                    <a:pt x="299" y="270"/>
                    <a:pt x="297" y="269"/>
                  </a:cubicBezTo>
                  <a:cubicBezTo>
                    <a:pt x="299" y="267"/>
                    <a:pt x="299" y="263"/>
                    <a:pt x="303" y="263"/>
                  </a:cubicBezTo>
                  <a:cubicBezTo>
                    <a:pt x="302" y="267"/>
                    <a:pt x="304" y="271"/>
                    <a:pt x="302" y="274"/>
                  </a:cubicBezTo>
                  <a:close/>
                  <a:moveTo>
                    <a:pt x="299" y="252"/>
                  </a:moveTo>
                  <a:cubicBezTo>
                    <a:pt x="299" y="249"/>
                    <a:pt x="302" y="249"/>
                    <a:pt x="302" y="246"/>
                  </a:cubicBezTo>
                  <a:cubicBezTo>
                    <a:pt x="305" y="248"/>
                    <a:pt x="303" y="251"/>
                    <a:pt x="303" y="254"/>
                  </a:cubicBezTo>
                  <a:cubicBezTo>
                    <a:pt x="300" y="255"/>
                    <a:pt x="302" y="251"/>
                    <a:pt x="299" y="252"/>
                  </a:cubicBezTo>
                  <a:close/>
                  <a:moveTo>
                    <a:pt x="303" y="231"/>
                  </a:moveTo>
                  <a:cubicBezTo>
                    <a:pt x="304" y="232"/>
                    <a:pt x="305" y="233"/>
                    <a:pt x="304" y="235"/>
                  </a:cubicBezTo>
                  <a:cubicBezTo>
                    <a:pt x="302" y="236"/>
                    <a:pt x="302" y="232"/>
                    <a:pt x="303" y="231"/>
                  </a:cubicBezTo>
                  <a:close/>
                  <a:moveTo>
                    <a:pt x="300" y="212"/>
                  </a:moveTo>
                  <a:cubicBezTo>
                    <a:pt x="301" y="209"/>
                    <a:pt x="304" y="209"/>
                    <a:pt x="305" y="206"/>
                  </a:cubicBezTo>
                  <a:cubicBezTo>
                    <a:pt x="305" y="209"/>
                    <a:pt x="305" y="217"/>
                    <a:pt x="304" y="220"/>
                  </a:cubicBezTo>
                  <a:cubicBezTo>
                    <a:pt x="302" y="218"/>
                    <a:pt x="301" y="215"/>
                    <a:pt x="300" y="212"/>
                  </a:cubicBezTo>
                  <a:close/>
                  <a:moveTo>
                    <a:pt x="305" y="337"/>
                  </a:moveTo>
                  <a:cubicBezTo>
                    <a:pt x="307" y="337"/>
                    <a:pt x="307" y="339"/>
                    <a:pt x="306" y="340"/>
                  </a:cubicBezTo>
                  <a:cubicBezTo>
                    <a:pt x="304" y="340"/>
                    <a:pt x="304" y="338"/>
                    <a:pt x="305" y="337"/>
                  </a:cubicBezTo>
                  <a:close/>
                  <a:moveTo>
                    <a:pt x="306" y="763"/>
                  </a:moveTo>
                  <a:cubicBezTo>
                    <a:pt x="309" y="764"/>
                    <a:pt x="306" y="767"/>
                    <a:pt x="308" y="768"/>
                  </a:cubicBezTo>
                  <a:cubicBezTo>
                    <a:pt x="304" y="769"/>
                    <a:pt x="305" y="765"/>
                    <a:pt x="306" y="763"/>
                  </a:cubicBezTo>
                  <a:close/>
                  <a:moveTo>
                    <a:pt x="318" y="744"/>
                  </a:moveTo>
                  <a:cubicBezTo>
                    <a:pt x="320" y="747"/>
                    <a:pt x="320" y="755"/>
                    <a:pt x="316" y="756"/>
                  </a:cubicBezTo>
                  <a:cubicBezTo>
                    <a:pt x="317" y="753"/>
                    <a:pt x="314" y="754"/>
                    <a:pt x="314" y="751"/>
                  </a:cubicBezTo>
                  <a:cubicBezTo>
                    <a:pt x="315" y="749"/>
                    <a:pt x="317" y="747"/>
                    <a:pt x="318" y="744"/>
                  </a:cubicBezTo>
                  <a:close/>
                  <a:moveTo>
                    <a:pt x="315" y="789"/>
                  </a:moveTo>
                  <a:cubicBezTo>
                    <a:pt x="316" y="786"/>
                    <a:pt x="317" y="784"/>
                    <a:pt x="318" y="782"/>
                  </a:cubicBezTo>
                  <a:cubicBezTo>
                    <a:pt x="321" y="784"/>
                    <a:pt x="318" y="789"/>
                    <a:pt x="315" y="789"/>
                  </a:cubicBezTo>
                  <a:close/>
                  <a:moveTo>
                    <a:pt x="321" y="810"/>
                  </a:moveTo>
                  <a:cubicBezTo>
                    <a:pt x="320" y="811"/>
                    <a:pt x="318" y="809"/>
                    <a:pt x="317" y="808"/>
                  </a:cubicBezTo>
                  <a:cubicBezTo>
                    <a:pt x="318" y="806"/>
                    <a:pt x="322" y="808"/>
                    <a:pt x="321" y="810"/>
                  </a:cubicBezTo>
                  <a:close/>
                  <a:moveTo>
                    <a:pt x="319" y="267"/>
                  </a:moveTo>
                  <a:cubicBezTo>
                    <a:pt x="322" y="269"/>
                    <a:pt x="321" y="275"/>
                    <a:pt x="321" y="280"/>
                  </a:cubicBezTo>
                  <a:cubicBezTo>
                    <a:pt x="316" y="280"/>
                    <a:pt x="318" y="272"/>
                    <a:pt x="319" y="267"/>
                  </a:cubicBezTo>
                  <a:close/>
                  <a:moveTo>
                    <a:pt x="317" y="231"/>
                  </a:moveTo>
                  <a:cubicBezTo>
                    <a:pt x="315" y="226"/>
                    <a:pt x="316" y="221"/>
                    <a:pt x="316" y="216"/>
                  </a:cubicBezTo>
                  <a:cubicBezTo>
                    <a:pt x="319" y="219"/>
                    <a:pt x="321" y="221"/>
                    <a:pt x="322" y="225"/>
                  </a:cubicBezTo>
                  <a:cubicBezTo>
                    <a:pt x="320" y="227"/>
                    <a:pt x="319" y="229"/>
                    <a:pt x="317" y="231"/>
                  </a:cubicBezTo>
                  <a:close/>
                  <a:moveTo>
                    <a:pt x="317" y="204"/>
                  </a:moveTo>
                  <a:cubicBezTo>
                    <a:pt x="316" y="200"/>
                    <a:pt x="316" y="198"/>
                    <a:pt x="317" y="195"/>
                  </a:cubicBezTo>
                  <a:cubicBezTo>
                    <a:pt x="320" y="196"/>
                    <a:pt x="322" y="199"/>
                    <a:pt x="322" y="203"/>
                  </a:cubicBezTo>
                  <a:cubicBezTo>
                    <a:pt x="320" y="203"/>
                    <a:pt x="318" y="204"/>
                    <a:pt x="317" y="204"/>
                  </a:cubicBezTo>
                  <a:close/>
                  <a:moveTo>
                    <a:pt x="308" y="57"/>
                  </a:moveTo>
                  <a:cubicBezTo>
                    <a:pt x="307" y="53"/>
                    <a:pt x="306" y="48"/>
                    <a:pt x="308" y="46"/>
                  </a:cubicBezTo>
                  <a:cubicBezTo>
                    <a:pt x="310" y="48"/>
                    <a:pt x="310" y="51"/>
                    <a:pt x="312" y="54"/>
                  </a:cubicBezTo>
                  <a:cubicBezTo>
                    <a:pt x="311" y="55"/>
                    <a:pt x="311" y="57"/>
                    <a:pt x="308" y="57"/>
                  </a:cubicBezTo>
                  <a:close/>
                  <a:moveTo>
                    <a:pt x="308" y="72"/>
                  </a:moveTo>
                  <a:cubicBezTo>
                    <a:pt x="312" y="72"/>
                    <a:pt x="311" y="78"/>
                    <a:pt x="310" y="81"/>
                  </a:cubicBezTo>
                  <a:cubicBezTo>
                    <a:pt x="308" y="79"/>
                    <a:pt x="307" y="77"/>
                    <a:pt x="306" y="74"/>
                  </a:cubicBezTo>
                  <a:cubicBezTo>
                    <a:pt x="307" y="73"/>
                    <a:pt x="309" y="74"/>
                    <a:pt x="308" y="72"/>
                  </a:cubicBezTo>
                  <a:close/>
                  <a:moveTo>
                    <a:pt x="303" y="70"/>
                  </a:moveTo>
                  <a:cubicBezTo>
                    <a:pt x="303" y="68"/>
                    <a:pt x="301" y="68"/>
                    <a:pt x="302" y="66"/>
                  </a:cubicBezTo>
                  <a:cubicBezTo>
                    <a:pt x="303" y="65"/>
                    <a:pt x="305" y="66"/>
                    <a:pt x="304" y="63"/>
                  </a:cubicBezTo>
                  <a:cubicBezTo>
                    <a:pt x="305" y="63"/>
                    <a:pt x="306" y="64"/>
                    <a:pt x="306" y="64"/>
                  </a:cubicBezTo>
                  <a:cubicBezTo>
                    <a:pt x="307" y="67"/>
                    <a:pt x="306" y="69"/>
                    <a:pt x="303" y="70"/>
                  </a:cubicBezTo>
                  <a:close/>
                  <a:moveTo>
                    <a:pt x="300" y="63"/>
                  </a:moveTo>
                  <a:cubicBezTo>
                    <a:pt x="299" y="62"/>
                    <a:pt x="299" y="62"/>
                    <a:pt x="298" y="61"/>
                  </a:cubicBezTo>
                  <a:cubicBezTo>
                    <a:pt x="297" y="57"/>
                    <a:pt x="300" y="57"/>
                    <a:pt x="301" y="55"/>
                  </a:cubicBezTo>
                  <a:cubicBezTo>
                    <a:pt x="304" y="55"/>
                    <a:pt x="303" y="59"/>
                    <a:pt x="304" y="60"/>
                  </a:cubicBezTo>
                  <a:cubicBezTo>
                    <a:pt x="303" y="61"/>
                    <a:pt x="302" y="63"/>
                    <a:pt x="300" y="63"/>
                  </a:cubicBezTo>
                  <a:close/>
                  <a:moveTo>
                    <a:pt x="297" y="79"/>
                  </a:moveTo>
                  <a:cubicBezTo>
                    <a:pt x="294" y="77"/>
                    <a:pt x="295" y="74"/>
                    <a:pt x="296" y="70"/>
                  </a:cubicBezTo>
                  <a:cubicBezTo>
                    <a:pt x="301" y="71"/>
                    <a:pt x="300" y="77"/>
                    <a:pt x="297" y="79"/>
                  </a:cubicBezTo>
                  <a:close/>
                  <a:moveTo>
                    <a:pt x="292" y="47"/>
                  </a:moveTo>
                  <a:cubicBezTo>
                    <a:pt x="293" y="46"/>
                    <a:pt x="293" y="44"/>
                    <a:pt x="295" y="44"/>
                  </a:cubicBezTo>
                  <a:cubicBezTo>
                    <a:pt x="295" y="46"/>
                    <a:pt x="294" y="47"/>
                    <a:pt x="292" y="47"/>
                  </a:cubicBezTo>
                  <a:close/>
                  <a:moveTo>
                    <a:pt x="293" y="67"/>
                  </a:moveTo>
                  <a:cubicBezTo>
                    <a:pt x="293" y="71"/>
                    <a:pt x="290" y="73"/>
                    <a:pt x="287" y="74"/>
                  </a:cubicBezTo>
                  <a:cubicBezTo>
                    <a:pt x="285" y="71"/>
                    <a:pt x="290" y="70"/>
                    <a:pt x="291" y="67"/>
                  </a:cubicBezTo>
                  <a:cubicBezTo>
                    <a:pt x="291" y="67"/>
                    <a:pt x="292" y="67"/>
                    <a:pt x="293" y="67"/>
                  </a:cubicBezTo>
                  <a:close/>
                  <a:moveTo>
                    <a:pt x="284" y="81"/>
                  </a:moveTo>
                  <a:cubicBezTo>
                    <a:pt x="287" y="82"/>
                    <a:pt x="287" y="86"/>
                    <a:pt x="289" y="88"/>
                  </a:cubicBezTo>
                  <a:cubicBezTo>
                    <a:pt x="289" y="91"/>
                    <a:pt x="286" y="90"/>
                    <a:pt x="286" y="93"/>
                  </a:cubicBezTo>
                  <a:cubicBezTo>
                    <a:pt x="283" y="92"/>
                    <a:pt x="282" y="88"/>
                    <a:pt x="280" y="87"/>
                  </a:cubicBezTo>
                  <a:cubicBezTo>
                    <a:pt x="280" y="84"/>
                    <a:pt x="283" y="83"/>
                    <a:pt x="284" y="81"/>
                  </a:cubicBezTo>
                  <a:close/>
                  <a:moveTo>
                    <a:pt x="280" y="253"/>
                  </a:moveTo>
                  <a:cubicBezTo>
                    <a:pt x="279" y="258"/>
                    <a:pt x="274" y="261"/>
                    <a:pt x="272" y="265"/>
                  </a:cubicBezTo>
                  <a:cubicBezTo>
                    <a:pt x="267" y="262"/>
                    <a:pt x="267" y="258"/>
                    <a:pt x="265" y="254"/>
                  </a:cubicBezTo>
                  <a:cubicBezTo>
                    <a:pt x="268" y="250"/>
                    <a:pt x="270" y="247"/>
                    <a:pt x="273" y="243"/>
                  </a:cubicBezTo>
                  <a:cubicBezTo>
                    <a:pt x="277" y="245"/>
                    <a:pt x="278" y="250"/>
                    <a:pt x="280" y="253"/>
                  </a:cubicBezTo>
                  <a:close/>
                  <a:moveTo>
                    <a:pt x="280" y="243"/>
                  </a:moveTo>
                  <a:cubicBezTo>
                    <a:pt x="278" y="242"/>
                    <a:pt x="275" y="240"/>
                    <a:pt x="278" y="237"/>
                  </a:cubicBezTo>
                  <a:cubicBezTo>
                    <a:pt x="281" y="237"/>
                    <a:pt x="279" y="241"/>
                    <a:pt x="280" y="243"/>
                  </a:cubicBezTo>
                  <a:close/>
                  <a:moveTo>
                    <a:pt x="273" y="235"/>
                  </a:moveTo>
                  <a:cubicBezTo>
                    <a:pt x="269" y="231"/>
                    <a:pt x="271" y="226"/>
                    <a:pt x="274" y="223"/>
                  </a:cubicBezTo>
                  <a:cubicBezTo>
                    <a:pt x="276" y="224"/>
                    <a:pt x="278" y="227"/>
                    <a:pt x="279" y="229"/>
                  </a:cubicBezTo>
                  <a:cubicBezTo>
                    <a:pt x="277" y="231"/>
                    <a:pt x="276" y="234"/>
                    <a:pt x="273" y="235"/>
                  </a:cubicBezTo>
                  <a:close/>
                  <a:moveTo>
                    <a:pt x="278" y="174"/>
                  </a:moveTo>
                  <a:cubicBezTo>
                    <a:pt x="276" y="174"/>
                    <a:pt x="277" y="172"/>
                    <a:pt x="276" y="173"/>
                  </a:cubicBezTo>
                  <a:cubicBezTo>
                    <a:pt x="274" y="175"/>
                    <a:pt x="280" y="177"/>
                    <a:pt x="278" y="180"/>
                  </a:cubicBezTo>
                  <a:cubicBezTo>
                    <a:pt x="276" y="178"/>
                    <a:pt x="276" y="175"/>
                    <a:pt x="274" y="174"/>
                  </a:cubicBezTo>
                  <a:cubicBezTo>
                    <a:pt x="274" y="171"/>
                    <a:pt x="276" y="171"/>
                    <a:pt x="277" y="169"/>
                  </a:cubicBezTo>
                  <a:cubicBezTo>
                    <a:pt x="279" y="170"/>
                    <a:pt x="278" y="172"/>
                    <a:pt x="278" y="174"/>
                  </a:cubicBezTo>
                  <a:close/>
                  <a:moveTo>
                    <a:pt x="276" y="78"/>
                  </a:moveTo>
                  <a:cubicBezTo>
                    <a:pt x="274" y="77"/>
                    <a:pt x="274" y="74"/>
                    <a:pt x="272" y="72"/>
                  </a:cubicBezTo>
                  <a:cubicBezTo>
                    <a:pt x="272" y="69"/>
                    <a:pt x="275" y="68"/>
                    <a:pt x="276" y="66"/>
                  </a:cubicBezTo>
                  <a:cubicBezTo>
                    <a:pt x="279" y="68"/>
                    <a:pt x="276" y="75"/>
                    <a:pt x="276" y="78"/>
                  </a:cubicBezTo>
                  <a:close/>
                  <a:moveTo>
                    <a:pt x="268" y="65"/>
                  </a:moveTo>
                  <a:cubicBezTo>
                    <a:pt x="266" y="64"/>
                    <a:pt x="266" y="60"/>
                    <a:pt x="264" y="58"/>
                  </a:cubicBezTo>
                  <a:cubicBezTo>
                    <a:pt x="265" y="54"/>
                    <a:pt x="269" y="53"/>
                    <a:pt x="269" y="49"/>
                  </a:cubicBezTo>
                  <a:cubicBezTo>
                    <a:pt x="270" y="49"/>
                    <a:pt x="270" y="49"/>
                    <a:pt x="271" y="49"/>
                  </a:cubicBezTo>
                  <a:cubicBezTo>
                    <a:pt x="274" y="55"/>
                    <a:pt x="274" y="62"/>
                    <a:pt x="268" y="65"/>
                  </a:cubicBezTo>
                  <a:close/>
                  <a:moveTo>
                    <a:pt x="262" y="52"/>
                  </a:moveTo>
                  <a:cubicBezTo>
                    <a:pt x="255" y="43"/>
                    <a:pt x="270" y="37"/>
                    <a:pt x="276" y="33"/>
                  </a:cubicBezTo>
                  <a:cubicBezTo>
                    <a:pt x="274" y="39"/>
                    <a:pt x="267" y="46"/>
                    <a:pt x="262" y="52"/>
                  </a:cubicBezTo>
                  <a:close/>
                  <a:moveTo>
                    <a:pt x="261" y="62"/>
                  </a:moveTo>
                  <a:cubicBezTo>
                    <a:pt x="263" y="64"/>
                    <a:pt x="263" y="67"/>
                    <a:pt x="265" y="70"/>
                  </a:cubicBezTo>
                  <a:cubicBezTo>
                    <a:pt x="263" y="71"/>
                    <a:pt x="263" y="73"/>
                    <a:pt x="261" y="74"/>
                  </a:cubicBezTo>
                  <a:cubicBezTo>
                    <a:pt x="256" y="71"/>
                    <a:pt x="255" y="65"/>
                    <a:pt x="261" y="62"/>
                  </a:cubicBezTo>
                  <a:close/>
                  <a:moveTo>
                    <a:pt x="254" y="63"/>
                  </a:moveTo>
                  <a:cubicBezTo>
                    <a:pt x="252" y="61"/>
                    <a:pt x="250" y="58"/>
                    <a:pt x="249" y="55"/>
                  </a:cubicBezTo>
                  <a:cubicBezTo>
                    <a:pt x="252" y="54"/>
                    <a:pt x="252" y="51"/>
                    <a:pt x="254" y="50"/>
                  </a:cubicBezTo>
                  <a:cubicBezTo>
                    <a:pt x="257" y="51"/>
                    <a:pt x="256" y="55"/>
                    <a:pt x="259" y="57"/>
                  </a:cubicBezTo>
                  <a:cubicBezTo>
                    <a:pt x="257" y="59"/>
                    <a:pt x="255" y="60"/>
                    <a:pt x="254" y="63"/>
                  </a:cubicBezTo>
                  <a:close/>
                  <a:moveTo>
                    <a:pt x="250" y="67"/>
                  </a:moveTo>
                  <a:cubicBezTo>
                    <a:pt x="248" y="71"/>
                    <a:pt x="244" y="74"/>
                    <a:pt x="242" y="78"/>
                  </a:cubicBezTo>
                  <a:cubicBezTo>
                    <a:pt x="240" y="78"/>
                    <a:pt x="241" y="75"/>
                    <a:pt x="238" y="76"/>
                  </a:cubicBezTo>
                  <a:cubicBezTo>
                    <a:pt x="239" y="73"/>
                    <a:pt x="239" y="73"/>
                    <a:pt x="237" y="72"/>
                  </a:cubicBezTo>
                  <a:cubicBezTo>
                    <a:pt x="240" y="67"/>
                    <a:pt x="243" y="64"/>
                    <a:pt x="246" y="59"/>
                  </a:cubicBezTo>
                  <a:cubicBezTo>
                    <a:pt x="247" y="62"/>
                    <a:pt x="250" y="64"/>
                    <a:pt x="250" y="67"/>
                  </a:cubicBezTo>
                  <a:close/>
                  <a:moveTo>
                    <a:pt x="234" y="67"/>
                  </a:moveTo>
                  <a:cubicBezTo>
                    <a:pt x="233" y="66"/>
                    <a:pt x="232" y="64"/>
                    <a:pt x="232" y="63"/>
                  </a:cubicBezTo>
                  <a:cubicBezTo>
                    <a:pt x="235" y="60"/>
                    <a:pt x="239" y="58"/>
                    <a:pt x="241" y="53"/>
                  </a:cubicBezTo>
                  <a:cubicBezTo>
                    <a:pt x="242" y="53"/>
                    <a:pt x="242" y="54"/>
                    <a:pt x="244" y="54"/>
                  </a:cubicBezTo>
                  <a:cubicBezTo>
                    <a:pt x="241" y="59"/>
                    <a:pt x="238" y="63"/>
                    <a:pt x="234" y="67"/>
                  </a:cubicBezTo>
                  <a:close/>
                  <a:moveTo>
                    <a:pt x="230" y="61"/>
                  </a:moveTo>
                  <a:cubicBezTo>
                    <a:pt x="225" y="55"/>
                    <a:pt x="236" y="50"/>
                    <a:pt x="238" y="45"/>
                  </a:cubicBezTo>
                  <a:cubicBezTo>
                    <a:pt x="240" y="46"/>
                    <a:pt x="239" y="50"/>
                    <a:pt x="240" y="52"/>
                  </a:cubicBezTo>
                  <a:cubicBezTo>
                    <a:pt x="237" y="54"/>
                    <a:pt x="233" y="57"/>
                    <a:pt x="230" y="61"/>
                  </a:cubicBezTo>
                  <a:close/>
                  <a:moveTo>
                    <a:pt x="231" y="70"/>
                  </a:moveTo>
                  <a:cubicBezTo>
                    <a:pt x="230" y="73"/>
                    <a:pt x="228" y="75"/>
                    <a:pt x="227" y="78"/>
                  </a:cubicBezTo>
                  <a:cubicBezTo>
                    <a:pt x="226" y="76"/>
                    <a:pt x="224" y="75"/>
                    <a:pt x="223" y="72"/>
                  </a:cubicBezTo>
                  <a:cubicBezTo>
                    <a:pt x="224" y="70"/>
                    <a:pt x="227" y="69"/>
                    <a:pt x="228" y="67"/>
                  </a:cubicBezTo>
                  <a:cubicBezTo>
                    <a:pt x="230" y="67"/>
                    <a:pt x="230" y="69"/>
                    <a:pt x="231" y="70"/>
                  </a:cubicBezTo>
                  <a:close/>
                  <a:moveTo>
                    <a:pt x="221" y="69"/>
                  </a:moveTo>
                  <a:cubicBezTo>
                    <a:pt x="221" y="65"/>
                    <a:pt x="223" y="64"/>
                    <a:pt x="225" y="61"/>
                  </a:cubicBezTo>
                  <a:cubicBezTo>
                    <a:pt x="226" y="62"/>
                    <a:pt x="226" y="63"/>
                    <a:pt x="227" y="65"/>
                  </a:cubicBezTo>
                  <a:cubicBezTo>
                    <a:pt x="224" y="66"/>
                    <a:pt x="223" y="71"/>
                    <a:pt x="221" y="69"/>
                  </a:cubicBezTo>
                  <a:close/>
                  <a:moveTo>
                    <a:pt x="213" y="59"/>
                  </a:moveTo>
                  <a:cubicBezTo>
                    <a:pt x="212" y="55"/>
                    <a:pt x="216" y="51"/>
                    <a:pt x="219" y="50"/>
                  </a:cubicBezTo>
                  <a:cubicBezTo>
                    <a:pt x="220" y="56"/>
                    <a:pt x="216" y="57"/>
                    <a:pt x="213" y="59"/>
                  </a:cubicBezTo>
                  <a:close/>
                  <a:moveTo>
                    <a:pt x="214" y="69"/>
                  </a:moveTo>
                  <a:cubicBezTo>
                    <a:pt x="211" y="70"/>
                    <a:pt x="212" y="74"/>
                    <a:pt x="209" y="74"/>
                  </a:cubicBezTo>
                  <a:cubicBezTo>
                    <a:pt x="209" y="73"/>
                    <a:pt x="208" y="72"/>
                    <a:pt x="208" y="71"/>
                  </a:cubicBezTo>
                  <a:cubicBezTo>
                    <a:pt x="208" y="68"/>
                    <a:pt x="211" y="67"/>
                    <a:pt x="212" y="65"/>
                  </a:cubicBezTo>
                  <a:cubicBezTo>
                    <a:pt x="215" y="65"/>
                    <a:pt x="214" y="66"/>
                    <a:pt x="214" y="69"/>
                  </a:cubicBezTo>
                  <a:close/>
                  <a:moveTo>
                    <a:pt x="206" y="69"/>
                  </a:moveTo>
                  <a:cubicBezTo>
                    <a:pt x="203" y="65"/>
                    <a:pt x="208" y="63"/>
                    <a:pt x="209" y="60"/>
                  </a:cubicBezTo>
                  <a:cubicBezTo>
                    <a:pt x="209" y="60"/>
                    <a:pt x="210" y="61"/>
                    <a:pt x="211" y="61"/>
                  </a:cubicBezTo>
                  <a:cubicBezTo>
                    <a:pt x="211" y="65"/>
                    <a:pt x="208" y="66"/>
                    <a:pt x="206" y="69"/>
                  </a:cubicBezTo>
                  <a:close/>
                  <a:moveTo>
                    <a:pt x="203" y="38"/>
                  </a:moveTo>
                  <a:cubicBezTo>
                    <a:pt x="201" y="37"/>
                    <a:pt x="200" y="36"/>
                    <a:pt x="200" y="33"/>
                  </a:cubicBezTo>
                  <a:cubicBezTo>
                    <a:pt x="202" y="31"/>
                    <a:pt x="205" y="33"/>
                    <a:pt x="207" y="35"/>
                  </a:cubicBezTo>
                  <a:cubicBezTo>
                    <a:pt x="206" y="36"/>
                    <a:pt x="205" y="38"/>
                    <a:pt x="203" y="38"/>
                  </a:cubicBezTo>
                  <a:close/>
                  <a:moveTo>
                    <a:pt x="205" y="53"/>
                  </a:moveTo>
                  <a:cubicBezTo>
                    <a:pt x="204" y="56"/>
                    <a:pt x="202" y="58"/>
                    <a:pt x="200" y="59"/>
                  </a:cubicBezTo>
                  <a:cubicBezTo>
                    <a:pt x="197" y="59"/>
                    <a:pt x="199" y="56"/>
                    <a:pt x="197" y="55"/>
                  </a:cubicBezTo>
                  <a:cubicBezTo>
                    <a:pt x="198" y="50"/>
                    <a:pt x="204" y="47"/>
                    <a:pt x="205" y="53"/>
                  </a:cubicBezTo>
                  <a:close/>
                  <a:moveTo>
                    <a:pt x="198" y="66"/>
                  </a:moveTo>
                  <a:cubicBezTo>
                    <a:pt x="198" y="66"/>
                    <a:pt x="199" y="67"/>
                    <a:pt x="199" y="67"/>
                  </a:cubicBezTo>
                  <a:cubicBezTo>
                    <a:pt x="198" y="68"/>
                    <a:pt x="197" y="70"/>
                    <a:pt x="195" y="70"/>
                  </a:cubicBezTo>
                  <a:cubicBezTo>
                    <a:pt x="195" y="67"/>
                    <a:pt x="198" y="69"/>
                    <a:pt x="197" y="66"/>
                  </a:cubicBezTo>
                  <a:cubicBezTo>
                    <a:pt x="198" y="66"/>
                    <a:pt x="198" y="66"/>
                    <a:pt x="198" y="66"/>
                  </a:cubicBezTo>
                  <a:close/>
                  <a:moveTo>
                    <a:pt x="191" y="69"/>
                  </a:moveTo>
                  <a:cubicBezTo>
                    <a:pt x="191" y="67"/>
                    <a:pt x="189" y="67"/>
                    <a:pt x="188" y="67"/>
                  </a:cubicBezTo>
                  <a:cubicBezTo>
                    <a:pt x="190" y="63"/>
                    <a:pt x="192" y="61"/>
                    <a:pt x="194" y="58"/>
                  </a:cubicBezTo>
                  <a:cubicBezTo>
                    <a:pt x="196" y="59"/>
                    <a:pt x="196" y="62"/>
                    <a:pt x="197" y="63"/>
                  </a:cubicBezTo>
                  <a:cubicBezTo>
                    <a:pt x="195" y="65"/>
                    <a:pt x="194" y="68"/>
                    <a:pt x="191" y="69"/>
                  </a:cubicBezTo>
                  <a:close/>
                  <a:moveTo>
                    <a:pt x="185" y="60"/>
                  </a:moveTo>
                  <a:cubicBezTo>
                    <a:pt x="184" y="59"/>
                    <a:pt x="183" y="58"/>
                    <a:pt x="181" y="57"/>
                  </a:cubicBezTo>
                  <a:cubicBezTo>
                    <a:pt x="181" y="51"/>
                    <a:pt x="186" y="51"/>
                    <a:pt x="187" y="48"/>
                  </a:cubicBezTo>
                  <a:cubicBezTo>
                    <a:pt x="193" y="51"/>
                    <a:pt x="189" y="57"/>
                    <a:pt x="185" y="60"/>
                  </a:cubicBezTo>
                  <a:close/>
                  <a:moveTo>
                    <a:pt x="179" y="50"/>
                  </a:moveTo>
                  <a:cubicBezTo>
                    <a:pt x="177" y="51"/>
                    <a:pt x="177" y="49"/>
                    <a:pt x="176" y="49"/>
                  </a:cubicBezTo>
                  <a:cubicBezTo>
                    <a:pt x="178" y="46"/>
                    <a:pt x="181" y="44"/>
                    <a:pt x="184" y="42"/>
                  </a:cubicBezTo>
                  <a:cubicBezTo>
                    <a:pt x="186" y="44"/>
                    <a:pt x="180" y="48"/>
                    <a:pt x="179" y="50"/>
                  </a:cubicBezTo>
                  <a:close/>
                  <a:moveTo>
                    <a:pt x="182" y="65"/>
                  </a:moveTo>
                  <a:cubicBezTo>
                    <a:pt x="181" y="68"/>
                    <a:pt x="177" y="70"/>
                    <a:pt x="175" y="73"/>
                  </a:cubicBezTo>
                  <a:cubicBezTo>
                    <a:pt x="164" y="71"/>
                    <a:pt x="180" y="50"/>
                    <a:pt x="182" y="65"/>
                  </a:cubicBezTo>
                  <a:close/>
                  <a:moveTo>
                    <a:pt x="172" y="77"/>
                  </a:moveTo>
                  <a:cubicBezTo>
                    <a:pt x="170" y="81"/>
                    <a:pt x="167" y="84"/>
                    <a:pt x="164" y="86"/>
                  </a:cubicBezTo>
                  <a:cubicBezTo>
                    <a:pt x="162" y="86"/>
                    <a:pt x="161" y="83"/>
                    <a:pt x="160" y="82"/>
                  </a:cubicBezTo>
                  <a:cubicBezTo>
                    <a:pt x="161" y="78"/>
                    <a:pt x="165" y="75"/>
                    <a:pt x="168" y="71"/>
                  </a:cubicBezTo>
                  <a:cubicBezTo>
                    <a:pt x="170" y="73"/>
                    <a:pt x="169" y="76"/>
                    <a:pt x="172" y="77"/>
                  </a:cubicBezTo>
                  <a:close/>
                  <a:moveTo>
                    <a:pt x="153" y="59"/>
                  </a:moveTo>
                  <a:cubicBezTo>
                    <a:pt x="150" y="56"/>
                    <a:pt x="153" y="48"/>
                    <a:pt x="157" y="49"/>
                  </a:cubicBezTo>
                  <a:cubicBezTo>
                    <a:pt x="158" y="54"/>
                    <a:pt x="155" y="56"/>
                    <a:pt x="153" y="59"/>
                  </a:cubicBezTo>
                  <a:close/>
                  <a:moveTo>
                    <a:pt x="152" y="154"/>
                  </a:moveTo>
                  <a:cubicBezTo>
                    <a:pt x="149" y="154"/>
                    <a:pt x="151" y="151"/>
                    <a:pt x="148" y="152"/>
                  </a:cubicBezTo>
                  <a:cubicBezTo>
                    <a:pt x="148" y="148"/>
                    <a:pt x="151" y="151"/>
                    <a:pt x="151" y="148"/>
                  </a:cubicBezTo>
                  <a:cubicBezTo>
                    <a:pt x="154" y="149"/>
                    <a:pt x="152" y="152"/>
                    <a:pt x="152" y="154"/>
                  </a:cubicBezTo>
                  <a:close/>
                  <a:moveTo>
                    <a:pt x="146" y="242"/>
                  </a:moveTo>
                  <a:cubicBezTo>
                    <a:pt x="148" y="241"/>
                    <a:pt x="149" y="240"/>
                    <a:pt x="151" y="240"/>
                  </a:cubicBezTo>
                  <a:cubicBezTo>
                    <a:pt x="149" y="251"/>
                    <a:pt x="158" y="276"/>
                    <a:pt x="156" y="292"/>
                  </a:cubicBezTo>
                  <a:cubicBezTo>
                    <a:pt x="155" y="297"/>
                    <a:pt x="149" y="304"/>
                    <a:pt x="158" y="304"/>
                  </a:cubicBezTo>
                  <a:cubicBezTo>
                    <a:pt x="155" y="311"/>
                    <a:pt x="157" y="316"/>
                    <a:pt x="152" y="320"/>
                  </a:cubicBezTo>
                  <a:cubicBezTo>
                    <a:pt x="152" y="291"/>
                    <a:pt x="148" y="276"/>
                    <a:pt x="146" y="242"/>
                  </a:cubicBezTo>
                  <a:close/>
                  <a:moveTo>
                    <a:pt x="147" y="303"/>
                  </a:moveTo>
                  <a:cubicBezTo>
                    <a:pt x="145" y="302"/>
                    <a:pt x="146" y="298"/>
                    <a:pt x="145" y="294"/>
                  </a:cubicBezTo>
                  <a:cubicBezTo>
                    <a:pt x="148" y="297"/>
                    <a:pt x="146" y="299"/>
                    <a:pt x="147" y="303"/>
                  </a:cubicBezTo>
                  <a:close/>
                  <a:moveTo>
                    <a:pt x="158" y="581"/>
                  </a:moveTo>
                  <a:cubicBezTo>
                    <a:pt x="157" y="577"/>
                    <a:pt x="156" y="571"/>
                    <a:pt x="157" y="566"/>
                  </a:cubicBezTo>
                  <a:cubicBezTo>
                    <a:pt x="158" y="566"/>
                    <a:pt x="159" y="566"/>
                    <a:pt x="159" y="566"/>
                  </a:cubicBezTo>
                  <a:cubicBezTo>
                    <a:pt x="160" y="573"/>
                    <a:pt x="160" y="575"/>
                    <a:pt x="158" y="581"/>
                  </a:cubicBezTo>
                  <a:close/>
                  <a:moveTo>
                    <a:pt x="158" y="619"/>
                  </a:moveTo>
                  <a:cubicBezTo>
                    <a:pt x="165" y="625"/>
                    <a:pt x="162" y="636"/>
                    <a:pt x="159" y="642"/>
                  </a:cubicBezTo>
                  <a:cubicBezTo>
                    <a:pt x="159" y="643"/>
                    <a:pt x="161" y="644"/>
                    <a:pt x="163" y="643"/>
                  </a:cubicBezTo>
                  <a:cubicBezTo>
                    <a:pt x="164" y="652"/>
                    <a:pt x="156" y="659"/>
                    <a:pt x="161" y="664"/>
                  </a:cubicBezTo>
                  <a:cubicBezTo>
                    <a:pt x="162" y="665"/>
                    <a:pt x="163" y="662"/>
                    <a:pt x="164" y="664"/>
                  </a:cubicBezTo>
                  <a:cubicBezTo>
                    <a:pt x="162" y="670"/>
                    <a:pt x="160" y="676"/>
                    <a:pt x="156" y="681"/>
                  </a:cubicBezTo>
                  <a:cubicBezTo>
                    <a:pt x="157" y="663"/>
                    <a:pt x="158" y="639"/>
                    <a:pt x="158" y="619"/>
                  </a:cubicBezTo>
                  <a:close/>
                  <a:moveTo>
                    <a:pt x="157" y="698"/>
                  </a:moveTo>
                  <a:cubicBezTo>
                    <a:pt x="157" y="699"/>
                    <a:pt x="156" y="699"/>
                    <a:pt x="157" y="700"/>
                  </a:cubicBezTo>
                  <a:cubicBezTo>
                    <a:pt x="155" y="700"/>
                    <a:pt x="156" y="697"/>
                    <a:pt x="155" y="698"/>
                  </a:cubicBezTo>
                  <a:cubicBezTo>
                    <a:pt x="155" y="696"/>
                    <a:pt x="157" y="698"/>
                    <a:pt x="157" y="698"/>
                  </a:cubicBezTo>
                  <a:close/>
                  <a:moveTo>
                    <a:pt x="162" y="712"/>
                  </a:moveTo>
                  <a:cubicBezTo>
                    <a:pt x="166" y="718"/>
                    <a:pt x="158" y="723"/>
                    <a:pt x="157" y="729"/>
                  </a:cubicBezTo>
                  <a:cubicBezTo>
                    <a:pt x="154" y="726"/>
                    <a:pt x="158" y="720"/>
                    <a:pt x="155" y="717"/>
                  </a:cubicBezTo>
                  <a:cubicBezTo>
                    <a:pt x="157" y="715"/>
                    <a:pt x="161" y="714"/>
                    <a:pt x="162" y="712"/>
                  </a:cubicBezTo>
                  <a:close/>
                  <a:moveTo>
                    <a:pt x="163" y="770"/>
                  </a:moveTo>
                  <a:cubicBezTo>
                    <a:pt x="163" y="773"/>
                    <a:pt x="160" y="774"/>
                    <a:pt x="160" y="776"/>
                  </a:cubicBezTo>
                  <a:cubicBezTo>
                    <a:pt x="158" y="774"/>
                    <a:pt x="162" y="772"/>
                    <a:pt x="161" y="769"/>
                  </a:cubicBezTo>
                  <a:cubicBezTo>
                    <a:pt x="162" y="769"/>
                    <a:pt x="162" y="770"/>
                    <a:pt x="163" y="770"/>
                  </a:cubicBezTo>
                  <a:close/>
                  <a:moveTo>
                    <a:pt x="165" y="773"/>
                  </a:moveTo>
                  <a:cubicBezTo>
                    <a:pt x="168" y="774"/>
                    <a:pt x="167" y="770"/>
                    <a:pt x="170" y="771"/>
                  </a:cubicBezTo>
                  <a:cubicBezTo>
                    <a:pt x="167" y="779"/>
                    <a:pt x="163" y="784"/>
                    <a:pt x="159" y="791"/>
                  </a:cubicBezTo>
                  <a:cubicBezTo>
                    <a:pt x="157" y="790"/>
                    <a:pt x="159" y="787"/>
                    <a:pt x="157" y="787"/>
                  </a:cubicBezTo>
                  <a:cubicBezTo>
                    <a:pt x="160" y="783"/>
                    <a:pt x="165" y="779"/>
                    <a:pt x="165" y="773"/>
                  </a:cubicBezTo>
                  <a:close/>
                  <a:moveTo>
                    <a:pt x="166" y="794"/>
                  </a:moveTo>
                  <a:cubicBezTo>
                    <a:pt x="167" y="791"/>
                    <a:pt x="169" y="790"/>
                    <a:pt x="170" y="787"/>
                  </a:cubicBezTo>
                  <a:cubicBezTo>
                    <a:pt x="171" y="790"/>
                    <a:pt x="171" y="794"/>
                    <a:pt x="166" y="794"/>
                  </a:cubicBezTo>
                  <a:close/>
                  <a:moveTo>
                    <a:pt x="173" y="809"/>
                  </a:moveTo>
                  <a:cubicBezTo>
                    <a:pt x="173" y="806"/>
                    <a:pt x="172" y="805"/>
                    <a:pt x="173" y="803"/>
                  </a:cubicBezTo>
                  <a:cubicBezTo>
                    <a:pt x="178" y="804"/>
                    <a:pt x="180" y="804"/>
                    <a:pt x="184" y="806"/>
                  </a:cubicBezTo>
                  <a:cubicBezTo>
                    <a:pt x="177" y="814"/>
                    <a:pt x="171" y="825"/>
                    <a:pt x="163" y="833"/>
                  </a:cubicBezTo>
                  <a:cubicBezTo>
                    <a:pt x="162" y="830"/>
                    <a:pt x="161" y="827"/>
                    <a:pt x="160" y="823"/>
                  </a:cubicBezTo>
                  <a:cubicBezTo>
                    <a:pt x="168" y="821"/>
                    <a:pt x="168" y="813"/>
                    <a:pt x="173" y="809"/>
                  </a:cubicBezTo>
                  <a:close/>
                  <a:moveTo>
                    <a:pt x="179" y="661"/>
                  </a:moveTo>
                  <a:cubicBezTo>
                    <a:pt x="177" y="660"/>
                    <a:pt x="178" y="655"/>
                    <a:pt x="177" y="653"/>
                  </a:cubicBezTo>
                  <a:cubicBezTo>
                    <a:pt x="178" y="652"/>
                    <a:pt x="179" y="652"/>
                    <a:pt x="181" y="652"/>
                  </a:cubicBezTo>
                  <a:cubicBezTo>
                    <a:pt x="180" y="653"/>
                    <a:pt x="182" y="653"/>
                    <a:pt x="183" y="653"/>
                  </a:cubicBezTo>
                  <a:cubicBezTo>
                    <a:pt x="183" y="655"/>
                    <a:pt x="181" y="659"/>
                    <a:pt x="179" y="661"/>
                  </a:cubicBezTo>
                  <a:close/>
                  <a:moveTo>
                    <a:pt x="183" y="744"/>
                  </a:moveTo>
                  <a:cubicBezTo>
                    <a:pt x="181" y="744"/>
                    <a:pt x="179" y="740"/>
                    <a:pt x="181" y="738"/>
                  </a:cubicBezTo>
                  <a:cubicBezTo>
                    <a:pt x="183" y="739"/>
                    <a:pt x="183" y="742"/>
                    <a:pt x="183" y="744"/>
                  </a:cubicBezTo>
                  <a:close/>
                  <a:moveTo>
                    <a:pt x="182" y="638"/>
                  </a:moveTo>
                  <a:cubicBezTo>
                    <a:pt x="180" y="637"/>
                    <a:pt x="183" y="635"/>
                    <a:pt x="183" y="634"/>
                  </a:cubicBezTo>
                  <a:cubicBezTo>
                    <a:pt x="185" y="635"/>
                    <a:pt x="182" y="637"/>
                    <a:pt x="182" y="638"/>
                  </a:cubicBezTo>
                  <a:close/>
                  <a:moveTo>
                    <a:pt x="183" y="575"/>
                  </a:moveTo>
                  <a:cubicBezTo>
                    <a:pt x="182" y="574"/>
                    <a:pt x="179" y="569"/>
                    <a:pt x="181" y="566"/>
                  </a:cubicBezTo>
                  <a:cubicBezTo>
                    <a:pt x="184" y="567"/>
                    <a:pt x="186" y="573"/>
                    <a:pt x="183" y="575"/>
                  </a:cubicBezTo>
                  <a:close/>
                  <a:moveTo>
                    <a:pt x="184" y="555"/>
                  </a:moveTo>
                  <a:cubicBezTo>
                    <a:pt x="183" y="553"/>
                    <a:pt x="182" y="550"/>
                    <a:pt x="184" y="548"/>
                  </a:cubicBezTo>
                  <a:cubicBezTo>
                    <a:pt x="186" y="548"/>
                    <a:pt x="186" y="552"/>
                    <a:pt x="187" y="551"/>
                  </a:cubicBezTo>
                  <a:cubicBezTo>
                    <a:pt x="188" y="552"/>
                    <a:pt x="186" y="555"/>
                    <a:pt x="184" y="555"/>
                  </a:cubicBezTo>
                  <a:close/>
                  <a:moveTo>
                    <a:pt x="187" y="579"/>
                  </a:moveTo>
                  <a:cubicBezTo>
                    <a:pt x="189" y="579"/>
                    <a:pt x="189" y="581"/>
                    <a:pt x="190" y="583"/>
                  </a:cubicBezTo>
                  <a:cubicBezTo>
                    <a:pt x="189" y="584"/>
                    <a:pt x="187" y="585"/>
                    <a:pt x="187" y="587"/>
                  </a:cubicBezTo>
                  <a:cubicBezTo>
                    <a:pt x="185" y="585"/>
                    <a:pt x="185" y="580"/>
                    <a:pt x="187" y="579"/>
                  </a:cubicBezTo>
                  <a:close/>
                  <a:moveTo>
                    <a:pt x="188" y="613"/>
                  </a:moveTo>
                  <a:cubicBezTo>
                    <a:pt x="190" y="615"/>
                    <a:pt x="189" y="617"/>
                    <a:pt x="188" y="621"/>
                  </a:cubicBezTo>
                  <a:cubicBezTo>
                    <a:pt x="186" y="620"/>
                    <a:pt x="186" y="619"/>
                    <a:pt x="185" y="617"/>
                  </a:cubicBezTo>
                  <a:cubicBezTo>
                    <a:pt x="185" y="615"/>
                    <a:pt x="188" y="615"/>
                    <a:pt x="188" y="613"/>
                  </a:cubicBezTo>
                  <a:close/>
                  <a:moveTo>
                    <a:pt x="189" y="592"/>
                  </a:moveTo>
                  <a:cubicBezTo>
                    <a:pt x="188" y="591"/>
                    <a:pt x="191" y="590"/>
                    <a:pt x="189" y="589"/>
                  </a:cubicBezTo>
                  <a:cubicBezTo>
                    <a:pt x="189" y="588"/>
                    <a:pt x="191" y="588"/>
                    <a:pt x="191" y="586"/>
                  </a:cubicBezTo>
                  <a:cubicBezTo>
                    <a:pt x="194" y="587"/>
                    <a:pt x="191" y="592"/>
                    <a:pt x="189" y="592"/>
                  </a:cubicBezTo>
                  <a:close/>
                  <a:moveTo>
                    <a:pt x="191" y="572"/>
                  </a:moveTo>
                  <a:cubicBezTo>
                    <a:pt x="192" y="572"/>
                    <a:pt x="192" y="571"/>
                    <a:pt x="193" y="571"/>
                  </a:cubicBezTo>
                  <a:cubicBezTo>
                    <a:pt x="196" y="571"/>
                    <a:pt x="195" y="574"/>
                    <a:pt x="194" y="575"/>
                  </a:cubicBezTo>
                  <a:cubicBezTo>
                    <a:pt x="192" y="575"/>
                    <a:pt x="191" y="574"/>
                    <a:pt x="191" y="572"/>
                  </a:cubicBezTo>
                  <a:close/>
                  <a:moveTo>
                    <a:pt x="197" y="530"/>
                  </a:moveTo>
                  <a:cubicBezTo>
                    <a:pt x="198" y="532"/>
                    <a:pt x="201" y="535"/>
                    <a:pt x="199" y="537"/>
                  </a:cubicBezTo>
                  <a:cubicBezTo>
                    <a:pt x="196" y="536"/>
                    <a:pt x="195" y="533"/>
                    <a:pt x="197" y="530"/>
                  </a:cubicBezTo>
                  <a:close/>
                  <a:moveTo>
                    <a:pt x="198" y="511"/>
                  </a:moveTo>
                  <a:cubicBezTo>
                    <a:pt x="200" y="506"/>
                    <a:pt x="196" y="506"/>
                    <a:pt x="197" y="500"/>
                  </a:cubicBezTo>
                  <a:cubicBezTo>
                    <a:pt x="201" y="502"/>
                    <a:pt x="205" y="510"/>
                    <a:pt x="198" y="511"/>
                  </a:cubicBezTo>
                  <a:close/>
                  <a:moveTo>
                    <a:pt x="202" y="571"/>
                  </a:moveTo>
                  <a:cubicBezTo>
                    <a:pt x="202" y="573"/>
                    <a:pt x="201" y="574"/>
                    <a:pt x="200" y="575"/>
                  </a:cubicBezTo>
                  <a:cubicBezTo>
                    <a:pt x="200" y="576"/>
                    <a:pt x="200" y="570"/>
                    <a:pt x="202" y="571"/>
                  </a:cubicBezTo>
                  <a:close/>
                  <a:moveTo>
                    <a:pt x="212" y="482"/>
                  </a:moveTo>
                  <a:cubicBezTo>
                    <a:pt x="216" y="484"/>
                    <a:pt x="209" y="492"/>
                    <a:pt x="210" y="495"/>
                  </a:cubicBezTo>
                  <a:cubicBezTo>
                    <a:pt x="204" y="492"/>
                    <a:pt x="209" y="485"/>
                    <a:pt x="212" y="482"/>
                  </a:cubicBezTo>
                  <a:close/>
                  <a:moveTo>
                    <a:pt x="211" y="472"/>
                  </a:moveTo>
                  <a:cubicBezTo>
                    <a:pt x="210" y="472"/>
                    <a:pt x="210" y="470"/>
                    <a:pt x="208" y="471"/>
                  </a:cubicBezTo>
                  <a:cubicBezTo>
                    <a:pt x="206" y="464"/>
                    <a:pt x="211" y="461"/>
                    <a:pt x="213" y="456"/>
                  </a:cubicBezTo>
                  <a:cubicBezTo>
                    <a:pt x="216" y="457"/>
                    <a:pt x="216" y="461"/>
                    <a:pt x="218" y="462"/>
                  </a:cubicBezTo>
                  <a:cubicBezTo>
                    <a:pt x="216" y="466"/>
                    <a:pt x="214" y="469"/>
                    <a:pt x="211" y="472"/>
                  </a:cubicBezTo>
                  <a:close/>
                  <a:moveTo>
                    <a:pt x="217" y="452"/>
                  </a:moveTo>
                  <a:cubicBezTo>
                    <a:pt x="219" y="449"/>
                    <a:pt x="222" y="448"/>
                    <a:pt x="223" y="445"/>
                  </a:cubicBezTo>
                  <a:cubicBezTo>
                    <a:pt x="226" y="445"/>
                    <a:pt x="226" y="449"/>
                    <a:pt x="229" y="451"/>
                  </a:cubicBezTo>
                  <a:cubicBezTo>
                    <a:pt x="225" y="455"/>
                    <a:pt x="219" y="461"/>
                    <a:pt x="217" y="452"/>
                  </a:cubicBezTo>
                  <a:close/>
                  <a:moveTo>
                    <a:pt x="224" y="411"/>
                  </a:moveTo>
                  <a:cubicBezTo>
                    <a:pt x="224" y="409"/>
                    <a:pt x="225" y="409"/>
                    <a:pt x="225" y="407"/>
                  </a:cubicBezTo>
                  <a:cubicBezTo>
                    <a:pt x="227" y="408"/>
                    <a:pt x="227" y="406"/>
                    <a:pt x="228" y="405"/>
                  </a:cubicBezTo>
                  <a:cubicBezTo>
                    <a:pt x="230" y="404"/>
                    <a:pt x="230" y="407"/>
                    <a:pt x="231" y="407"/>
                  </a:cubicBezTo>
                  <a:cubicBezTo>
                    <a:pt x="229" y="409"/>
                    <a:pt x="229" y="412"/>
                    <a:pt x="226" y="413"/>
                  </a:cubicBezTo>
                  <a:cubicBezTo>
                    <a:pt x="226" y="412"/>
                    <a:pt x="226" y="412"/>
                    <a:pt x="227" y="412"/>
                  </a:cubicBezTo>
                  <a:cubicBezTo>
                    <a:pt x="226" y="411"/>
                    <a:pt x="225" y="412"/>
                    <a:pt x="224" y="411"/>
                  </a:cubicBezTo>
                  <a:close/>
                  <a:moveTo>
                    <a:pt x="235" y="413"/>
                  </a:moveTo>
                  <a:cubicBezTo>
                    <a:pt x="233" y="414"/>
                    <a:pt x="232" y="417"/>
                    <a:pt x="229" y="418"/>
                  </a:cubicBezTo>
                  <a:cubicBezTo>
                    <a:pt x="231" y="416"/>
                    <a:pt x="231" y="413"/>
                    <a:pt x="235" y="413"/>
                  </a:cubicBezTo>
                  <a:close/>
                  <a:moveTo>
                    <a:pt x="228" y="377"/>
                  </a:moveTo>
                  <a:cubicBezTo>
                    <a:pt x="229" y="375"/>
                    <a:pt x="230" y="373"/>
                    <a:pt x="232" y="371"/>
                  </a:cubicBezTo>
                  <a:cubicBezTo>
                    <a:pt x="236" y="374"/>
                    <a:pt x="236" y="378"/>
                    <a:pt x="240" y="381"/>
                  </a:cubicBezTo>
                  <a:cubicBezTo>
                    <a:pt x="240" y="384"/>
                    <a:pt x="238" y="385"/>
                    <a:pt x="236" y="386"/>
                  </a:cubicBezTo>
                  <a:cubicBezTo>
                    <a:pt x="232" y="385"/>
                    <a:pt x="231" y="380"/>
                    <a:pt x="228" y="377"/>
                  </a:cubicBezTo>
                  <a:close/>
                  <a:moveTo>
                    <a:pt x="238" y="394"/>
                  </a:moveTo>
                  <a:cubicBezTo>
                    <a:pt x="238" y="395"/>
                    <a:pt x="241" y="396"/>
                    <a:pt x="240" y="398"/>
                  </a:cubicBezTo>
                  <a:cubicBezTo>
                    <a:pt x="238" y="397"/>
                    <a:pt x="236" y="397"/>
                    <a:pt x="236" y="394"/>
                  </a:cubicBezTo>
                  <a:cubicBezTo>
                    <a:pt x="237" y="394"/>
                    <a:pt x="238" y="394"/>
                    <a:pt x="238" y="394"/>
                  </a:cubicBezTo>
                  <a:close/>
                  <a:moveTo>
                    <a:pt x="249" y="393"/>
                  </a:moveTo>
                  <a:cubicBezTo>
                    <a:pt x="252" y="395"/>
                    <a:pt x="246" y="397"/>
                    <a:pt x="246" y="399"/>
                  </a:cubicBezTo>
                  <a:cubicBezTo>
                    <a:pt x="244" y="397"/>
                    <a:pt x="249" y="396"/>
                    <a:pt x="249" y="393"/>
                  </a:cubicBezTo>
                  <a:close/>
                  <a:moveTo>
                    <a:pt x="253" y="398"/>
                  </a:moveTo>
                  <a:cubicBezTo>
                    <a:pt x="253" y="401"/>
                    <a:pt x="250" y="401"/>
                    <a:pt x="249" y="404"/>
                  </a:cubicBezTo>
                  <a:cubicBezTo>
                    <a:pt x="247" y="404"/>
                    <a:pt x="248" y="401"/>
                    <a:pt x="246" y="401"/>
                  </a:cubicBezTo>
                  <a:cubicBezTo>
                    <a:pt x="248" y="399"/>
                    <a:pt x="252" y="393"/>
                    <a:pt x="253" y="398"/>
                  </a:cubicBezTo>
                  <a:close/>
                  <a:moveTo>
                    <a:pt x="257" y="403"/>
                  </a:moveTo>
                  <a:cubicBezTo>
                    <a:pt x="263" y="407"/>
                    <a:pt x="267" y="415"/>
                    <a:pt x="265" y="424"/>
                  </a:cubicBezTo>
                  <a:cubicBezTo>
                    <a:pt x="258" y="421"/>
                    <a:pt x="257" y="413"/>
                    <a:pt x="251" y="409"/>
                  </a:cubicBezTo>
                  <a:cubicBezTo>
                    <a:pt x="253" y="407"/>
                    <a:pt x="255" y="405"/>
                    <a:pt x="257" y="403"/>
                  </a:cubicBezTo>
                  <a:close/>
                  <a:moveTo>
                    <a:pt x="265" y="341"/>
                  </a:moveTo>
                  <a:cubicBezTo>
                    <a:pt x="268" y="341"/>
                    <a:pt x="270" y="345"/>
                    <a:pt x="268" y="347"/>
                  </a:cubicBezTo>
                  <a:cubicBezTo>
                    <a:pt x="266" y="346"/>
                    <a:pt x="265" y="344"/>
                    <a:pt x="265" y="341"/>
                  </a:cubicBezTo>
                  <a:close/>
                  <a:moveTo>
                    <a:pt x="267" y="356"/>
                  </a:moveTo>
                  <a:cubicBezTo>
                    <a:pt x="270" y="356"/>
                    <a:pt x="270" y="360"/>
                    <a:pt x="272" y="361"/>
                  </a:cubicBezTo>
                  <a:cubicBezTo>
                    <a:pt x="272" y="363"/>
                    <a:pt x="270" y="363"/>
                    <a:pt x="269" y="365"/>
                  </a:cubicBezTo>
                  <a:cubicBezTo>
                    <a:pt x="266" y="364"/>
                    <a:pt x="265" y="358"/>
                    <a:pt x="267" y="356"/>
                  </a:cubicBezTo>
                  <a:close/>
                  <a:moveTo>
                    <a:pt x="269" y="375"/>
                  </a:moveTo>
                  <a:cubicBezTo>
                    <a:pt x="270" y="376"/>
                    <a:pt x="270" y="376"/>
                    <a:pt x="271" y="377"/>
                  </a:cubicBezTo>
                  <a:cubicBezTo>
                    <a:pt x="271" y="379"/>
                    <a:pt x="269" y="379"/>
                    <a:pt x="268" y="381"/>
                  </a:cubicBezTo>
                  <a:cubicBezTo>
                    <a:pt x="267" y="379"/>
                    <a:pt x="268" y="377"/>
                    <a:pt x="269" y="375"/>
                  </a:cubicBezTo>
                  <a:close/>
                  <a:moveTo>
                    <a:pt x="274" y="424"/>
                  </a:moveTo>
                  <a:cubicBezTo>
                    <a:pt x="272" y="424"/>
                    <a:pt x="272" y="426"/>
                    <a:pt x="270" y="426"/>
                  </a:cubicBezTo>
                  <a:cubicBezTo>
                    <a:pt x="271" y="425"/>
                    <a:pt x="272" y="422"/>
                    <a:pt x="274" y="424"/>
                  </a:cubicBezTo>
                  <a:close/>
                  <a:moveTo>
                    <a:pt x="276" y="428"/>
                  </a:moveTo>
                  <a:cubicBezTo>
                    <a:pt x="277" y="429"/>
                    <a:pt x="278" y="429"/>
                    <a:pt x="278" y="431"/>
                  </a:cubicBezTo>
                  <a:cubicBezTo>
                    <a:pt x="277" y="431"/>
                    <a:pt x="276" y="431"/>
                    <a:pt x="276" y="432"/>
                  </a:cubicBezTo>
                  <a:cubicBezTo>
                    <a:pt x="274" y="433"/>
                    <a:pt x="275" y="430"/>
                    <a:pt x="273" y="431"/>
                  </a:cubicBezTo>
                  <a:cubicBezTo>
                    <a:pt x="273" y="429"/>
                    <a:pt x="274" y="428"/>
                    <a:pt x="276" y="428"/>
                  </a:cubicBezTo>
                  <a:close/>
                  <a:moveTo>
                    <a:pt x="287" y="559"/>
                  </a:moveTo>
                  <a:cubicBezTo>
                    <a:pt x="287" y="563"/>
                    <a:pt x="286" y="564"/>
                    <a:pt x="285" y="566"/>
                  </a:cubicBezTo>
                  <a:cubicBezTo>
                    <a:pt x="281" y="564"/>
                    <a:pt x="282" y="558"/>
                    <a:pt x="287" y="559"/>
                  </a:cubicBezTo>
                  <a:close/>
                  <a:moveTo>
                    <a:pt x="286" y="354"/>
                  </a:moveTo>
                  <a:cubicBezTo>
                    <a:pt x="287" y="353"/>
                    <a:pt x="287" y="350"/>
                    <a:pt x="290" y="350"/>
                  </a:cubicBezTo>
                  <a:cubicBezTo>
                    <a:pt x="291" y="353"/>
                    <a:pt x="288" y="354"/>
                    <a:pt x="286" y="354"/>
                  </a:cubicBezTo>
                  <a:close/>
                  <a:moveTo>
                    <a:pt x="290" y="356"/>
                  </a:moveTo>
                  <a:cubicBezTo>
                    <a:pt x="290" y="358"/>
                    <a:pt x="288" y="358"/>
                    <a:pt x="288" y="359"/>
                  </a:cubicBezTo>
                  <a:cubicBezTo>
                    <a:pt x="286" y="358"/>
                    <a:pt x="289" y="354"/>
                    <a:pt x="290" y="356"/>
                  </a:cubicBezTo>
                  <a:close/>
                  <a:moveTo>
                    <a:pt x="289" y="375"/>
                  </a:moveTo>
                  <a:cubicBezTo>
                    <a:pt x="286" y="376"/>
                    <a:pt x="288" y="372"/>
                    <a:pt x="287" y="370"/>
                  </a:cubicBezTo>
                  <a:cubicBezTo>
                    <a:pt x="289" y="370"/>
                    <a:pt x="291" y="373"/>
                    <a:pt x="289" y="375"/>
                  </a:cubicBezTo>
                  <a:close/>
                  <a:moveTo>
                    <a:pt x="288" y="441"/>
                  </a:moveTo>
                  <a:cubicBezTo>
                    <a:pt x="290" y="442"/>
                    <a:pt x="290" y="441"/>
                    <a:pt x="291" y="440"/>
                  </a:cubicBezTo>
                  <a:cubicBezTo>
                    <a:pt x="292" y="442"/>
                    <a:pt x="289" y="444"/>
                    <a:pt x="288" y="445"/>
                  </a:cubicBezTo>
                  <a:cubicBezTo>
                    <a:pt x="287" y="445"/>
                    <a:pt x="289" y="443"/>
                    <a:pt x="288" y="441"/>
                  </a:cubicBezTo>
                  <a:close/>
                  <a:moveTo>
                    <a:pt x="300" y="437"/>
                  </a:moveTo>
                  <a:cubicBezTo>
                    <a:pt x="304" y="437"/>
                    <a:pt x="304" y="441"/>
                    <a:pt x="304" y="445"/>
                  </a:cubicBezTo>
                  <a:cubicBezTo>
                    <a:pt x="299" y="449"/>
                    <a:pt x="295" y="453"/>
                    <a:pt x="291" y="458"/>
                  </a:cubicBezTo>
                  <a:cubicBezTo>
                    <a:pt x="290" y="456"/>
                    <a:pt x="288" y="455"/>
                    <a:pt x="288" y="452"/>
                  </a:cubicBezTo>
                  <a:cubicBezTo>
                    <a:pt x="293" y="448"/>
                    <a:pt x="297" y="443"/>
                    <a:pt x="300" y="437"/>
                  </a:cubicBezTo>
                  <a:close/>
                  <a:moveTo>
                    <a:pt x="294" y="465"/>
                  </a:moveTo>
                  <a:cubicBezTo>
                    <a:pt x="290" y="459"/>
                    <a:pt x="299" y="455"/>
                    <a:pt x="303" y="451"/>
                  </a:cubicBezTo>
                  <a:cubicBezTo>
                    <a:pt x="302" y="455"/>
                    <a:pt x="298" y="462"/>
                    <a:pt x="294" y="465"/>
                  </a:cubicBezTo>
                  <a:close/>
                  <a:moveTo>
                    <a:pt x="302" y="473"/>
                  </a:moveTo>
                  <a:cubicBezTo>
                    <a:pt x="300" y="473"/>
                    <a:pt x="299" y="471"/>
                    <a:pt x="299" y="470"/>
                  </a:cubicBezTo>
                  <a:cubicBezTo>
                    <a:pt x="298" y="467"/>
                    <a:pt x="301" y="466"/>
                    <a:pt x="302" y="464"/>
                  </a:cubicBezTo>
                  <a:cubicBezTo>
                    <a:pt x="302" y="466"/>
                    <a:pt x="303" y="469"/>
                    <a:pt x="302" y="473"/>
                  </a:cubicBezTo>
                  <a:close/>
                  <a:moveTo>
                    <a:pt x="299" y="489"/>
                  </a:moveTo>
                  <a:cubicBezTo>
                    <a:pt x="305" y="493"/>
                    <a:pt x="304" y="504"/>
                    <a:pt x="297" y="505"/>
                  </a:cubicBezTo>
                  <a:cubicBezTo>
                    <a:pt x="292" y="500"/>
                    <a:pt x="295" y="493"/>
                    <a:pt x="299" y="489"/>
                  </a:cubicBezTo>
                  <a:close/>
                  <a:moveTo>
                    <a:pt x="299" y="671"/>
                  </a:moveTo>
                  <a:cubicBezTo>
                    <a:pt x="300" y="669"/>
                    <a:pt x="303" y="674"/>
                    <a:pt x="301" y="675"/>
                  </a:cubicBezTo>
                  <a:cubicBezTo>
                    <a:pt x="298" y="676"/>
                    <a:pt x="300" y="671"/>
                    <a:pt x="299" y="671"/>
                  </a:cubicBezTo>
                  <a:close/>
                  <a:moveTo>
                    <a:pt x="295" y="541"/>
                  </a:moveTo>
                  <a:cubicBezTo>
                    <a:pt x="294" y="539"/>
                    <a:pt x="292" y="539"/>
                    <a:pt x="291" y="538"/>
                  </a:cubicBezTo>
                  <a:cubicBezTo>
                    <a:pt x="292" y="535"/>
                    <a:pt x="294" y="534"/>
                    <a:pt x="295" y="532"/>
                  </a:cubicBezTo>
                  <a:cubicBezTo>
                    <a:pt x="296" y="533"/>
                    <a:pt x="296" y="536"/>
                    <a:pt x="298" y="538"/>
                  </a:cubicBezTo>
                  <a:cubicBezTo>
                    <a:pt x="297" y="539"/>
                    <a:pt x="296" y="539"/>
                    <a:pt x="295" y="541"/>
                  </a:cubicBezTo>
                  <a:close/>
                  <a:moveTo>
                    <a:pt x="300" y="542"/>
                  </a:moveTo>
                  <a:cubicBezTo>
                    <a:pt x="300" y="544"/>
                    <a:pt x="298" y="545"/>
                    <a:pt x="298" y="546"/>
                  </a:cubicBezTo>
                  <a:cubicBezTo>
                    <a:pt x="296" y="545"/>
                    <a:pt x="297" y="542"/>
                    <a:pt x="300" y="542"/>
                  </a:cubicBezTo>
                  <a:close/>
                  <a:moveTo>
                    <a:pt x="296" y="558"/>
                  </a:moveTo>
                  <a:cubicBezTo>
                    <a:pt x="298" y="559"/>
                    <a:pt x="298" y="561"/>
                    <a:pt x="299" y="564"/>
                  </a:cubicBezTo>
                  <a:cubicBezTo>
                    <a:pt x="298" y="564"/>
                    <a:pt x="298" y="566"/>
                    <a:pt x="296" y="566"/>
                  </a:cubicBezTo>
                  <a:cubicBezTo>
                    <a:pt x="294" y="564"/>
                    <a:pt x="295" y="562"/>
                    <a:pt x="294" y="560"/>
                  </a:cubicBezTo>
                  <a:cubicBezTo>
                    <a:pt x="294" y="559"/>
                    <a:pt x="296" y="559"/>
                    <a:pt x="296" y="558"/>
                  </a:cubicBezTo>
                  <a:close/>
                  <a:moveTo>
                    <a:pt x="296" y="579"/>
                  </a:moveTo>
                  <a:cubicBezTo>
                    <a:pt x="301" y="581"/>
                    <a:pt x="301" y="592"/>
                    <a:pt x="297" y="595"/>
                  </a:cubicBezTo>
                  <a:cubicBezTo>
                    <a:pt x="292" y="592"/>
                    <a:pt x="292" y="583"/>
                    <a:pt x="296" y="579"/>
                  </a:cubicBezTo>
                  <a:close/>
                  <a:moveTo>
                    <a:pt x="296" y="631"/>
                  </a:moveTo>
                  <a:cubicBezTo>
                    <a:pt x="297" y="629"/>
                    <a:pt x="298" y="633"/>
                    <a:pt x="298" y="635"/>
                  </a:cubicBezTo>
                  <a:cubicBezTo>
                    <a:pt x="294" y="635"/>
                    <a:pt x="298" y="632"/>
                    <a:pt x="296" y="631"/>
                  </a:cubicBezTo>
                  <a:close/>
                  <a:moveTo>
                    <a:pt x="297" y="612"/>
                  </a:moveTo>
                  <a:cubicBezTo>
                    <a:pt x="299" y="613"/>
                    <a:pt x="300" y="616"/>
                    <a:pt x="299" y="619"/>
                  </a:cubicBezTo>
                  <a:cubicBezTo>
                    <a:pt x="296" y="618"/>
                    <a:pt x="295" y="614"/>
                    <a:pt x="297" y="612"/>
                  </a:cubicBezTo>
                  <a:close/>
                  <a:moveTo>
                    <a:pt x="297" y="699"/>
                  </a:moveTo>
                  <a:cubicBezTo>
                    <a:pt x="298" y="700"/>
                    <a:pt x="298" y="704"/>
                    <a:pt x="298" y="707"/>
                  </a:cubicBezTo>
                  <a:cubicBezTo>
                    <a:pt x="296" y="707"/>
                    <a:pt x="296" y="704"/>
                    <a:pt x="295" y="702"/>
                  </a:cubicBezTo>
                  <a:cubicBezTo>
                    <a:pt x="295" y="700"/>
                    <a:pt x="297" y="701"/>
                    <a:pt x="297" y="699"/>
                  </a:cubicBezTo>
                  <a:close/>
                  <a:moveTo>
                    <a:pt x="300" y="640"/>
                  </a:moveTo>
                  <a:cubicBezTo>
                    <a:pt x="301" y="640"/>
                    <a:pt x="302" y="640"/>
                    <a:pt x="302" y="641"/>
                  </a:cubicBezTo>
                  <a:cubicBezTo>
                    <a:pt x="302" y="645"/>
                    <a:pt x="299" y="645"/>
                    <a:pt x="298" y="647"/>
                  </a:cubicBezTo>
                  <a:cubicBezTo>
                    <a:pt x="296" y="645"/>
                    <a:pt x="300" y="642"/>
                    <a:pt x="300" y="640"/>
                  </a:cubicBezTo>
                  <a:close/>
                  <a:moveTo>
                    <a:pt x="301" y="532"/>
                  </a:moveTo>
                  <a:cubicBezTo>
                    <a:pt x="299" y="529"/>
                    <a:pt x="297" y="526"/>
                    <a:pt x="300" y="522"/>
                  </a:cubicBezTo>
                  <a:cubicBezTo>
                    <a:pt x="303" y="523"/>
                    <a:pt x="302" y="530"/>
                    <a:pt x="301" y="532"/>
                  </a:cubicBezTo>
                  <a:close/>
                  <a:moveTo>
                    <a:pt x="295" y="514"/>
                  </a:moveTo>
                  <a:cubicBezTo>
                    <a:pt x="300" y="514"/>
                    <a:pt x="297" y="519"/>
                    <a:pt x="295" y="521"/>
                  </a:cubicBezTo>
                  <a:cubicBezTo>
                    <a:pt x="294" y="521"/>
                    <a:pt x="295" y="519"/>
                    <a:pt x="293" y="519"/>
                  </a:cubicBezTo>
                  <a:cubicBezTo>
                    <a:pt x="293" y="516"/>
                    <a:pt x="295" y="516"/>
                    <a:pt x="295" y="514"/>
                  </a:cubicBezTo>
                  <a:close/>
                  <a:moveTo>
                    <a:pt x="291" y="513"/>
                  </a:moveTo>
                  <a:cubicBezTo>
                    <a:pt x="290" y="509"/>
                    <a:pt x="289" y="507"/>
                    <a:pt x="290" y="503"/>
                  </a:cubicBezTo>
                  <a:cubicBezTo>
                    <a:pt x="292" y="505"/>
                    <a:pt x="293" y="508"/>
                    <a:pt x="295" y="510"/>
                  </a:cubicBezTo>
                  <a:cubicBezTo>
                    <a:pt x="294" y="511"/>
                    <a:pt x="293" y="513"/>
                    <a:pt x="291" y="513"/>
                  </a:cubicBezTo>
                  <a:close/>
                  <a:moveTo>
                    <a:pt x="292" y="550"/>
                  </a:moveTo>
                  <a:cubicBezTo>
                    <a:pt x="293" y="550"/>
                    <a:pt x="293" y="551"/>
                    <a:pt x="294" y="551"/>
                  </a:cubicBezTo>
                  <a:cubicBezTo>
                    <a:pt x="294" y="552"/>
                    <a:pt x="293" y="554"/>
                    <a:pt x="291" y="554"/>
                  </a:cubicBezTo>
                  <a:cubicBezTo>
                    <a:pt x="290" y="553"/>
                    <a:pt x="291" y="551"/>
                    <a:pt x="292" y="550"/>
                  </a:cubicBezTo>
                  <a:close/>
                  <a:moveTo>
                    <a:pt x="293" y="660"/>
                  </a:moveTo>
                  <a:cubicBezTo>
                    <a:pt x="296" y="659"/>
                    <a:pt x="294" y="663"/>
                    <a:pt x="295" y="664"/>
                  </a:cubicBezTo>
                  <a:cubicBezTo>
                    <a:pt x="292" y="664"/>
                    <a:pt x="293" y="661"/>
                    <a:pt x="293" y="660"/>
                  </a:cubicBezTo>
                  <a:close/>
                  <a:moveTo>
                    <a:pt x="294" y="689"/>
                  </a:moveTo>
                  <a:cubicBezTo>
                    <a:pt x="296" y="690"/>
                    <a:pt x="295" y="693"/>
                    <a:pt x="294" y="694"/>
                  </a:cubicBezTo>
                  <a:cubicBezTo>
                    <a:pt x="293" y="693"/>
                    <a:pt x="293" y="690"/>
                    <a:pt x="294" y="689"/>
                  </a:cubicBezTo>
                  <a:close/>
                  <a:moveTo>
                    <a:pt x="297" y="723"/>
                  </a:moveTo>
                  <a:cubicBezTo>
                    <a:pt x="300" y="725"/>
                    <a:pt x="301" y="733"/>
                    <a:pt x="298" y="734"/>
                  </a:cubicBezTo>
                  <a:cubicBezTo>
                    <a:pt x="294" y="732"/>
                    <a:pt x="294" y="726"/>
                    <a:pt x="297" y="723"/>
                  </a:cubicBezTo>
                  <a:close/>
                  <a:moveTo>
                    <a:pt x="299" y="763"/>
                  </a:moveTo>
                  <a:cubicBezTo>
                    <a:pt x="301" y="763"/>
                    <a:pt x="299" y="766"/>
                    <a:pt x="297" y="766"/>
                  </a:cubicBezTo>
                  <a:cubicBezTo>
                    <a:pt x="297" y="763"/>
                    <a:pt x="299" y="764"/>
                    <a:pt x="299" y="763"/>
                  </a:cubicBezTo>
                  <a:close/>
                  <a:moveTo>
                    <a:pt x="299" y="787"/>
                  </a:moveTo>
                  <a:cubicBezTo>
                    <a:pt x="300" y="789"/>
                    <a:pt x="298" y="791"/>
                    <a:pt x="296" y="791"/>
                  </a:cubicBezTo>
                  <a:cubicBezTo>
                    <a:pt x="295" y="790"/>
                    <a:pt x="295" y="787"/>
                    <a:pt x="299" y="787"/>
                  </a:cubicBezTo>
                  <a:close/>
                  <a:moveTo>
                    <a:pt x="301" y="811"/>
                  </a:moveTo>
                  <a:cubicBezTo>
                    <a:pt x="303" y="815"/>
                    <a:pt x="300" y="819"/>
                    <a:pt x="297" y="819"/>
                  </a:cubicBezTo>
                  <a:cubicBezTo>
                    <a:pt x="298" y="816"/>
                    <a:pt x="300" y="814"/>
                    <a:pt x="301" y="811"/>
                  </a:cubicBezTo>
                  <a:close/>
                  <a:moveTo>
                    <a:pt x="300" y="655"/>
                  </a:moveTo>
                  <a:cubicBezTo>
                    <a:pt x="297" y="653"/>
                    <a:pt x="302" y="650"/>
                    <a:pt x="302" y="649"/>
                  </a:cubicBezTo>
                  <a:cubicBezTo>
                    <a:pt x="304" y="651"/>
                    <a:pt x="301" y="653"/>
                    <a:pt x="300" y="655"/>
                  </a:cubicBezTo>
                  <a:close/>
                  <a:moveTo>
                    <a:pt x="300" y="511"/>
                  </a:moveTo>
                  <a:cubicBezTo>
                    <a:pt x="300" y="508"/>
                    <a:pt x="301" y="506"/>
                    <a:pt x="303" y="506"/>
                  </a:cubicBezTo>
                  <a:cubicBezTo>
                    <a:pt x="303" y="508"/>
                    <a:pt x="304" y="512"/>
                    <a:pt x="300" y="511"/>
                  </a:cubicBezTo>
                  <a:close/>
                  <a:moveTo>
                    <a:pt x="289" y="466"/>
                  </a:moveTo>
                  <a:cubicBezTo>
                    <a:pt x="291" y="466"/>
                    <a:pt x="291" y="469"/>
                    <a:pt x="291" y="470"/>
                  </a:cubicBezTo>
                  <a:cubicBezTo>
                    <a:pt x="292" y="472"/>
                    <a:pt x="290" y="472"/>
                    <a:pt x="289" y="473"/>
                  </a:cubicBezTo>
                  <a:cubicBezTo>
                    <a:pt x="288" y="472"/>
                    <a:pt x="288" y="468"/>
                    <a:pt x="289" y="466"/>
                  </a:cubicBezTo>
                  <a:close/>
                  <a:moveTo>
                    <a:pt x="295" y="474"/>
                  </a:moveTo>
                  <a:cubicBezTo>
                    <a:pt x="299" y="479"/>
                    <a:pt x="293" y="484"/>
                    <a:pt x="289" y="486"/>
                  </a:cubicBezTo>
                  <a:cubicBezTo>
                    <a:pt x="288" y="481"/>
                    <a:pt x="293" y="478"/>
                    <a:pt x="295" y="474"/>
                  </a:cubicBezTo>
                  <a:close/>
                  <a:moveTo>
                    <a:pt x="289" y="688"/>
                  </a:moveTo>
                  <a:cubicBezTo>
                    <a:pt x="288" y="687"/>
                    <a:pt x="288" y="685"/>
                    <a:pt x="289" y="683"/>
                  </a:cubicBezTo>
                  <a:cubicBezTo>
                    <a:pt x="291" y="683"/>
                    <a:pt x="290" y="687"/>
                    <a:pt x="289" y="688"/>
                  </a:cubicBezTo>
                  <a:close/>
                  <a:moveTo>
                    <a:pt x="290" y="710"/>
                  </a:moveTo>
                  <a:cubicBezTo>
                    <a:pt x="292" y="711"/>
                    <a:pt x="290" y="714"/>
                    <a:pt x="293" y="713"/>
                  </a:cubicBezTo>
                  <a:cubicBezTo>
                    <a:pt x="293" y="716"/>
                    <a:pt x="291" y="716"/>
                    <a:pt x="291" y="718"/>
                  </a:cubicBezTo>
                  <a:cubicBezTo>
                    <a:pt x="288" y="716"/>
                    <a:pt x="288" y="712"/>
                    <a:pt x="290" y="710"/>
                  </a:cubicBezTo>
                  <a:close/>
                  <a:moveTo>
                    <a:pt x="292" y="754"/>
                  </a:moveTo>
                  <a:cubicBezTo>
                    <a:pt x="291" y="753"/>
                    <a:pt x="290" y="753"/>
                    <a:pt x="288" y="753"/>
                  </a:cubicBezTo>
                  <a:cubicBezTo>
                    <a:pt x="289" y="751"/>
                    <a:pt x="292" y="749"/>
                    <a:pt x="293" y="747"/>
                  </a:cubicBezTo>
                  <a:cubicBezTo>
                    <a:pt x="296" y="749"/>
                    <a:pt x="293" y="752"/>
                    <a:pt x="292" y="754"/>
                  </a:cubicBezTo>
                  <a:close/>
                  <a:moveTo>
                    <a:pt x="297" y="779"/>
                  </a:moveTo>
                  <a:cubicBezTo>
                    <a:pt x="298" y="783"/>
                    <a:pt x="294" y="783"/>
                    <a:pt x="293" y="785"/>
                  </a:cubicBezTo>
                  <a:cubicBezTo>
                    <a:pt x="292" y="784"/>
                    <a:pt x="294" y="778"/>
                    <a:pt x="297" y="779"/>
                  </a:cubicBezTo>
                  <a:close/>
                  <a:moveTo>
                    <a:pt x="310" y="823"/>
                  </a:moveTo>
                  <a:cubicBezTo>
                    <a:pt x="306" y="831"/>
                    <a:pt x="300" y="843"/>
                    <a:pt x="294" y="851"/>
                  </a:cubicBezTo>
                  <a:cubicBezTo>
                    <a:pt x="296" y="841"/>
                    <a:pt x="304" y="831"/>
                    <a:pt x="310" y="823"/>
                  </a:cubicBezTo>
                  <a:close/>
                  <a:moveTo>
                    <a:pt x="306" y="842"/>
                  </a:moveTo>
                  <a:cubicBezTo>
                    <a:pt x="308" y="837"/>
                    <a:pt x="311" y="834"/>
                    <a:pt x="313" y="831"/>
                  </a:cubicBezTo>
                  <a:cubicBezTo>
                    <a:pt x="314" y="835"/>
                    <a:pt x="309" y="838"/>
                    <a:pt x="306" y="842"/>
                  </a:cubicBezTo>
                  <a:close/>
                  <a:moveTo>
                    <a:pt x="304" y="859"/>
                  </a:moveTo>
                  <a:cubicBezTo>
                    <a:pt x="302" y="859"/>
                    <a:pt x="301" y="859"/>
                    <a:pt x="300" y="859"/>
                  </a:cubicBezTo>
                  <a:cubicBezTo>
                    <a:pt x="302" y="855"/>
                    <a:pt x="304" y="852"/>
                    <a:pt x="307" y="849"/>
                  </a:cubicBezTo>
                  <a:cubicBezTo>
                    <a:pt x="309" y="853"/>
                    <a:pt x="304" y="855"/>
                    <a:pt x="304" y="859"/>
                  </a:cubicBezTo>
                  <a:close/>
                  <a:moveTo>
                    <a:pt x="314" y="838"/>
                  </a:moveTo>
                  <a:cubicBezTo>
                    <a:pt x="317" y="842"/>
                    <a:pt x="312" y="847"/>
                    <a:pt x="308" y="847"/>
                  </a:cubicBezTo>
                  <a:cubicBezTo>
                    <a:pt x="309" y="843"/>
                    <a:pt x="312" y="841"/>
                    <a:pt x="314" y="838"/>
                  </a:cubicBezTo>
                  <a:close/>
                  <a:moveTo>
                    <a:pt x="314" y="764"/>
                  </a:moveTo>
                  <a:cubicBezTo>
                    <a:pt x="315" y="761"/>
                    <a:pt x="319" y="765"/>
                    <a:pt x="317" y="767"/>
                  </a:cubicBezTo>
                  <a:cubicBezTo>
                    <a:pt x="315" y="767"/>
                    <a:pt x="315" y="765"/>
                    <a:pt x="314" y="764"/>
                  </a:cubicBezTo>
                  <a:close/>
                  <a:moveTo>
                    <a:pt x="321" y="827"/>
                  </a:moveTo>
                  <a:cubicBezTo>
                    <a:pt x="322" y="826"/>
                    <a:pt x="323" y="827"/>
                    <a:pt x="323" y="827"/>
                  </a:cubicBezTo>
                  <a:cubicBezTo>
                    <a:pt x="322" y="832"/>
                    <a:pt x="319" y="836"/>
                    <a:pt x="317" y="839"/>
                  </a:cubicBezTo>
                  <a:cubicBezTo>
                    <a:pt x="314" y="834"/>
                    <a:pt x="321" y="831"/>
                    <a:pt x="321" y="827"/>
                  </a:cubicBezTo>
                  <a:close/>
                  <a:moveTo>
                    <a:pt x="318" y="184"/>
                  </a:moveTo>
                  <a:cubicBezTo>
                    <a:pt x="316" y="178"/>
                    <a:pt x="318" y="176"/>
                    <a:pt x="318" y="170"/>
                  </a:cubicBezTo>
                  <a:cubicBezTo>
                    <a:pt x="321" y="174"/>
                    <a:pt x="324" y="177"/>
                    <a:pt x="323" y="182"/>
                  </a:cubicBezTo>
                  <a:cubicBezTo>
                    <a:pt x="322" y="183"/>
                    <a:pt x="321" y="184"/>
                    <a:pt x="318" y="184"/>
                  </a:cubicBezTo>
                  <a:close/>
                  <a:moveTo>
                    <a:pt x="319" y="159"/>
                  </a:moveTo>
                  <a:cubicBezTo>
                    <a:pt x="318" y="157"/>
                    <a:pt x="319" y="156"/>
                    <a:pt x="318" y="154"/>
                  </a:cubicBezTo>
                  <a:cubicBezTo>
                    <a:pt x="321" y="153"/>
                    <a:pt x="321" y="158"/>
                    <a:pt x="319" y="159"/>
                  </a:cubicBezTo>
                  <a:close/>
                  <a:moveTo>
                    <a:pt x="319" y="142"/>
                  </a:moveTo>
                  <a:cubicBezTo>
                    <a:pt x="321" y="144"/>
                    <a:pt x="322" y="147"/>
                    <a:pt x="324" y="150"/>
                  </a:cubicBezTo>
                  <a:cubicBezTo>
                    <a:pt x="322" y="149"/>
                    <a:pt x="319" y="145"/>
                    <a:pt x="319" y="142"/>
                  </a:cubicBezTo>
                  <a:close/>
                  <a:moveTo>
                    <a:pt x="322" y="111"/>
                  </a:moveTo>
                  <a:cubicBezTo>
                    <a:pt x="325" y="111"/>
                    <a:pt x="323" y="114"/>
                    <a:pt x="325" y="115"/>
                  </a:cubicBezTo>
                  <a:cubicBezTo>
                    <a:pt x="324" y="117"/>
                    <a:pt x="322" y="113"/>
                    <a:pt x="322" y="111"/>
                  </a:cubicBezTo>
                  <a:close/>
                  <a:moveTo>
                    <a:pt x="325" y="129"/>
                  </a:moveTo>
                  <a:cubicBezTo>
                    <a:pt x="323" y="126"/>
                    <a:pt x="321" y="125"/>
                    <a:pt x="321" y="121"/>
                  </a:cubicBezTo>
                  <a:cubicBezTo>
                    <a:pt x="324" y="121"/>
                    <a:pt x="324" y="125"/>
                    <a:pt x="325" y="129"/>
                  </a:cubicBezTo>
                  <a:close/>
                  <a:moveTo>
                    <a:pt x="323" y="65"/>
                  </a:moveTo>
                  <a:cubicBezTo>
                    <a:pt x="320" y="63"/>
                    <a:pt x="319" y="57"/>
                    <a:pt x="322" y="54"/>
                  </a:cubicBezTo>
                  <a:cubicBezTo>
                    <a:pt x="324" y="56"/>
                    <a:pt x="324" y="62"/>
                    <a:pt x="323" y="65"/>
                  </a:cubicBezTo>
                  <a:close/>
                  <a:moveTo>
                    <a:pt x="321" y="80"/>
                  </a:moveTo>
                  <a:cubicBezTo>
                    <a:pt x="323" y="81"/>
                    <a:pt x="321" y="82"/>
                    <a:pt x="321" y="84"/>
                  </a:cubicBezTo>
                  <a:cubicBezTo>
                    <a:pt x="319" y="83"/>
                    <a:pt x="320" y="81"/>
                    <a:pt x="321" y="80"/>
                  </a:cubicBezTo>
                  <a:close/>
                  <a:moveTo>
                    <a:pt x="323" y="137"/>
                  </a:moveTo>
                  <a:cubicBezTo>
                    <a:pt x="326" y="137"/>
                    <a:pt x="324" y="141"/>
                    <a:pt x="324" y="142"/>
                  </a:cubicBezTo>
                  <a:cubicBezTo>
                    <a:pt x="323" y="141"/>
                    <a:pt x="320" y="139"/>
                    <a:pt x="323" y="137"/>
                  </a:cubicBezTo>
                  <a:close/>
                  <a:moveTo>
                    <a:pt x="323" y="33"/>
                  </a:moveTo>
                  <a:cubicBezTo>
                    <a:pt x="317" y="36"/>
                    <a:pt x="320" y="42"/>
                    <a:pt x="321" y="48"/>
                  </a:cubicBezTo>
                  <a:cubicBezTo>
                    <a:pt x="319" y="49"/>
                    <a:pt x="318" y="48"/>
                    <a:pt x="316" y="50"/>
                  </a:cubicBezTo>
                  <a:cubicBezTo>
                    <a:pt x="309" y="41"/>
                    <a:pt x="319" y="36"/>
                    <a:pt x="323" y="30"/>
                  </a:cubicBezTo>
                  <a:cubicBezTo>
                    <a:pt x="326" y="32"/>
                    <a:pt x="330" y="39"/>
                    <a:pt x="326" y="42"/>
                  </a:cubicBezTo>
                  <a:cubicBezTo>
                    <a:pt x="327" y="37"/>
                    <a:pt x="323" y="37"/>
                    <a:pt x="323" y="33"/>
                  </a:cubicBezTo>
                  <a:close/>
                  <a:moveTo>
                    <a:pt x="325" y="209"/>
                  </a:moveTo>
                  <a:cubicBezTo>
                    <a:pt x="326" y="209"/>
                    <a:pt x="326" y="208"/>
                    <a:pt x="326" y="208"/>
                  </a:cubicBezTo>
                  <a:cubicBezTo>
                    <a:pt x="328" y="208"/>
                    <a:pt x="329" y="208"/>
                    <a:pt x="330" y="209"/>
                  </a:cubicBezTo>
                  <a:cubicBezTo>
                    <a:pt x="329" y="215"/>
                    <a:pt x="330" y="217"/>
                    <a:pt x="329" y="222"/>
                  </a:cubicBezTo>
                  <a:cubicBezTo>
                    <a:pt x="323" y="218"/>
                    <a:pt x="328" y="213"/>
                    <a:pt x="325" y="209"/>
                  </a:cubicBezTo>
                  <a:close/>
                  <a:moveTo>
                    <a:pt x="328" y="250"/>
                  </a:moveTo>
                  <a:cubicBezTo>
                    <a:pt x="325" y="243"/>
                    <a:pt x="323" y="236"/>
                    <a:pt x="329" y="230"/>
                  </a:cubicBezTo>
                  <a:cubicBezTo>
                    <a:pt x="330" y="237"/>
                    <a:pt x="329" y="244"/>
                    <a:pt x="328" y="250"/>
                  </a:cubicBezTo>
                  <a:close/>
                  <a:moveTo>
                    <a:pt x="330" y="176"/>
                  </a:moveTo>
                  <a:cubicBezTo>
                    <a:pt x="327" y="175"/>
                    <a:pt x="327" y="168"/>
                    <a:pt x="329" y="166"/>
                  </a:cubicBezTo>
                  <a:cubicBezTo>
                    <a:pt x="329" y="166"/>
                    <a:pt x="330" y="167"/>
                    <a:pt x="331" y="167"/>
                  </a:cubicBezTo>
                  <a:cubicBezTo>
                    <a:pt x="331" y="170"/>
                    <a:pt x="330" y="172"/>
                    <a:pt x="330" y="176"/>
                  </a:cubicBezTo>
                  <a:close/>
                  <a:moveTo>
                    <a:pt x="329" y="148"/>
                  </a:moveTo>
                  <a:cubicBezTo>
                    <a:pt x="329" y="147"/>
                    <a:pt x="329" y="145"/>
                    <a:pt x="329" y="144"/>
                  </a:cubicBezTo>
                  <a:cubicBezTo>
                    <a:pt x="331" y="144"/>
                    <a:pt x="332" y="148"/>
                    <a:pt x="329" y="148"/>
                  </a:cubicBezTo>
                  <a:close/>
                  <a:moveTo>
                    <a:pt x="333" y="18"/>
                  </a:moveTo>
                  <a:cubicBezTo>
                    <a:pt x="331" y="16"/>
                    <a:pt x="328" y="18"/>
                    <a:pt x="327" y="19"/>
                  </a:cubicBezTo>
                  <a:cubicBezTo>
                    <a:pt x="323" y="19"/>
                    <a:pt x="321" y="17"/>
                    <a:pt x="319" y="15"/>
                  </a:cubicBezTo>
                  <a:cubicBezTo>
                    <a:pt x="326" y="16"/>
                    <a:pt x="330" y="12"/>
                    <a:pt x="333" y="18"/>
                  </a:cubicBezTo>
                  <a:close/>
                  <a:moveTo>
                    <a:pt x="306" y="25"/>
                  </a:moveTo>
                  <a:cubicBezTo>
                    <a:pt x="309" y="21"/>
                    <a:pt x="320" y="21"/>
                    <a:pt x="320" y="25"/>
                  </a:cubicBezTo>
                  <a:cubicBezTo>
                    <a:pt x="320" y="29"/>
                    <a:pt x="311" y="29"/>
                    <a:pt x="310" y="34"/>
                  </a:cubicBezTo>
                  <a:cubicBezTo>
                    <a:pt x="308" y="29"/>
                    <a:pt x="305" y="27"/>
                    <a:pt x="306" y="25"/>
                  </a:cubicBezTo>
                  <a:close/>
                  <a:moveTo>
                    <a:pt x="307" y="40"/>
                  </a:moveTo>
                  <a:cubicBezTo>
                    <a:pt x="306" y="41"/>
                    <a:pt x="305" y="42"/>
                    <a:pt x="304" y="44"/>
                  </a:cubicBezTo>
                  <a:cubicBezTo>
                    <a:pt x="301" y="43"/>
                    <a:pt x="305" y="38"/>
                    <a:pt x="307" y="40"/>
                  </a:cubicBezTo>
                  <a:close/>
                  <a:moveTo>
                    <a:pt x="299" y="18"/>
                  </a:moveTo>
                  <a:cubicBezTo>
                    <a:pt x="299" y="20"/>
                    <a:pt x="294" y="20"/>
                    <a:pt x="292" y="19"/>
                  </a:cubicBezTo>
                  <a:cubicBezTo>
                    <a:pt x="294" y="18"/>
                    <a:pt x="297" y="18"/>
                    <a:pt x="299" y="18"/>
                  </a:cubicBezTo>
                  <a:close/>
                  <a:moveTo>
                    <a:pt x="283" y="33"/>
                  </a:moveTo>
                  <a:cubicBezTo>
                    <a:pt x="283" y="33"/>
                    <a:pt x="283" y="32"/>
                    <a:pt x="283" y="31"/>
                  </a:cubicBezTo>
                  <a:cubicBezTo>
                    <a:pt x="289" y="32"/>
                    <a:pt x="295" y="27"/>
                    <a:pt x="300" y="26"/>
                  </a:cubicBezTo>
                  <a:cubicBezTo>
                    <a:pt x="303" y="27"/>
                    <a:pt x="302" y="30"/>
                    <a:pt x="303" y="33"/>
                  </a:cubicBezTo>
                  <a:cubicBezTo>
                    <a:pt x="299" y="37"/>
                    <a:pt x="295" y="38"/>
                    <a:pt x="289" y="40"/>
                  </a:cubicBezTo>
                  <a:cubicBezTo>
                    <a:pt x="288" y="38"/>
                    <a:pt x="288" y="35"/>
                    <a:pt x="287" y="33"/>
                  </a:cubicBezTo>
                  <a:cubicBezTo>
                    <a:pt x="287" y="33"/>
                    <a:pt x="285" y="33"/>
                    <a:pt x="283" y="33"/>
                  </a:cubicBezTo>
                  <a:cubicBezTo>
                    <a:pt x="284" y="36"/>
                    <a:pt x="284" y="40"/>
                    <a:pt x="285" y="44"/>
                  </a:cubicBezTo>
                  <a:cubicBezTo>
                    <a:pt x="284" y="48"/>
                    <a:pt x="280" y="50"/>
                    <a:pt x="278" y="52"/>
                  </a:cubicBezTo>
                  <a:cubicBezTo>
                    <a:pt x="277" y="49"/>
                    <a:pt x="274" y="47"/>
                    <a:pt x="274" y="44"/>
                  </a:cubicBezTo>
                  <a:cubicBezTo>
                    <a:pt x="277" y="41"/>
                    <a:pt x="280" y="36"/>
                    <a:pt x="283" y="33"/>
                  </a:cubicBezTo>
                  <a:close/>
                  <a:moveTo>
                    <a:pt x="281" y="24"/>
                  </a:moveTo>
                  <a:cubicBezTo>
                    <a:pt x="278" y="29"/>
                    <a:pt x="270" y="23"/>
                    <a:pt x="267" y="29"/>
                  </a:cubicBezTo>
                  <a:cubicBezTo>
                    <a:pt x="263" y="26"/>
                    <a:pt x="255" y="29"/>
                    <a:pt x="252" y="24"/>
                  </a:cubicBezTo>
                  <a:cubicBezTo>
                    <a:pt x="261" y="21"/>
                    <a:pt x="271" y="23"/>
                    <a:pt x="281" y="24"/>
                  </a:cubicBezTo>
                  <a:close/>
                  <a:moveTo>
                    <a:pt x="251" y="31"/>
                  </a:moveTo>
                  <a:cubicBezTo>
                    <a:pt x="255" y="31"/>
                    <a:pt x="259" y="33"/>
                    <a:pt x="261" y="33"/>
                  </a:cubicBezTo>
                  <a:cubicBezTo>
                    <a:pt x="257" y="39"/>
                    <a:pt x="250" y="41"/>
                    <a:pt x="246" y="48"/>
                  </a:cubicBezTo>
                  <a:cubicBezTo>
                    <a:pt x="242" y="47"/>
                    <a:pt x="243" y="43"/>
                    <a:pt x="242" y="41"/>
                  </a:cubicBezTo>
                  <a:cubicBezTo>
                    <a:pt x="246" y="38"/>
                    <a:pt x="248" y="34"/>
                    <a:pt x="251" y="31"/>
                  </a:cubicBezTo>
                  <a:close/>
                  <a:moveTo>
                    <a:pt x="238" y="29"/>
                  </a:moveTo>
                  <a:cubicBezTo>
                    <a:pt x="241" y="30"/>
                    <a:pt x="242" y="31"/>
                    <a:pt x="244" y="31"/>
                  </a:cubicBezTo>
                  <a:cubicBezTo>
                    <a:pt x="241" y="34"/>
                    <a:pt x="236" y="39"/>
                    <a:pt x="231" y="36"/>
                  </a:cubicBezTo>
                  <a:cubicBezTo>
                    <a:pt x="232" y="33"/>
                    <a:pt x="236" y="33"/>
                    <a:pt x="238" y="29"/>
                  </a:cubicBezTo>
                  <a:close/>
                  <a:moveTo>
                    <a:pt x="223" y="49"/>
                  </a:moveTo>
                  <a:cubicBezTo>
                    <a:pt x="223" y="48"/>
                    <a:pt x="222" y="47"/>
                    <a:pt x="222" y="46"/>
                  </a:cubicBezTo>
                  <a:cubicBezTo>
                    <a:pt x="222" y="43"/>
                    <a:pt x="225" y="43"/>
                    <a:pt x="226" y="40"/>
                  </a:cubicBezTo>
                  <a:cubicBezTo>
                    <a:pt x="227" y="41"/>
                    <a:pt x="230" y="41"/>
                    <a:pt x="230" y="42"/>
                  </a:cubicBezTo>
                  <a:cubicBezTo>
                    <a:pt x="229" y="45"/>
                    <a:pt x="226" y="47"/>
                    <a:pt x="223" y="49"/>
                  </a:cubicBezTo>
                  <a:close/>
                  <a:moveTo>
                    <a:pt x="229" y="20"/>
                  </a:moveTo>
                  <a:cubicBezTo>
                    <a:pt x="227" y="23"/>
                    <a:pt x="220" y="22"/>
                    <a:pt x="217" y="21"/>
                  </a:cubicBezTo>
                  <a:cubicBezTo>
                    <a:pt x="218" y="19"/>
                    <a:pt x="225" y="21"/>
                    <a:pt x="229" y="20"/>
                  </a:cubicBezTo>
                  <a:close/>
                  <a:moveTo>
                    <a:pt x="209" y="50"/>
                  </a:moveTo>
                  <a:cubicBezTo>
                    <a:pt x="201" y="45"/>
                    <a:pt x="212" y="34"/>
                    <a:pt x="215" y="44"/>
                  </a:cubicBezTo>
                  <a:cubicBezTo>
                    <a:pt x="211" y="45"/>
                    <a:pt x="212" y="48"/>
                    <a:pt x="209" y="50"/>
                  </a:cubicBezTo>
                  <a:close/>
                  <a:moveTo>
                    <a:pt x="214" y="27"/>
                  </a:moveTo>
                  <a:cubicBezTo>
                    <a:pt x="211" y="31"/>
                    <a:pt x="203" y="25"/>
                    <a:pt x="198" y="23"/>
                  </a:cubicBezTo>
                  <a:cubicBezTo>
                    <a:pt x="204" y="22"/>
                    <a:pt x="210" y="24"/>
                    <a:pt x="214" y="27"/>
                  </a:cubicBezTo>
                  <a:close/>
                  <a:moveTo>
                    <a:pt x="194" y="48"/>
                  </a:moveTo>
                  <a:cubicBezTo>
                    <a:pt x="193" y="47"/>
                    <a:pt x="192" y="45"/>
                    <a:pt x="191" y="44"/>
                  </a:cubicBezTo>
                  <a:cubicBezTo>
                    <a:pt x="192" y="42"/>
                    <a:pt x="194" y="40"/>
                    <a:pt x="196" y="39"/>
                  </a:cubicBezTo>
                  <a:cubicBezTo>
                    <a:pt x="200" y="42"/>
                    <a:pt x="198" y="47"/>
                    <a:pt x="194" y="48"/>
                  </a:cubicBezTo>
                  <a:close/>
                  <a:moveTo>
                    <a:pt x="195" y="31"/>
                  </a:moveTo>
                  <a:cubicBezTo>
                    <a:pt x="192" y="32"/>
                    <a:pt x="189" y="34"/>
                    <a:pt x="186" y="35"/>
                  </a:cubicBezTo>
                  <a:cubicBezTo>
                    <a:pt x="180" y="30"/>
                    <a:pt x="189" y="28"/>
                    <a:pt x="195" y="31"/>
                  </a:cubicBezTo>
                  <a:close/>
                  <a:moveTo>
                    <a:pt x="181" y="39"/>
                  </a:moveTo>
                  <a:cubicBezTo>
                    <a:pt x="179" y="40"/>
                    <a:pt x="177" y="42"/>
                    <a:pt x="176" y="44"/>
                  </a:cubicBezTo>
                  <a:cubicBezTo>
                    <a:pt x="175" y="42"/>
                    <a:pt x="174" y="41"/>
                    <a:pt x="174" y="40"/>
                  </a:cubicBezTo>
                  <a:cubicBezTo>
                    <a:pt x="176" y="38"/>
                    <a:pt x="181" y="32"/>
                    <a:pt x="181" y="39"/>
                  </a:cubicBezTo>
                  <a:close/>
                  <a:moveTo>
                    <a:pt x="175" y="54"/>
                  </a:moveTo>
                  <a:cubicBezTo>
                    <a:pt x="173" y="58"/>
                    <a:pt x="171" y="61"/>
                    <a:pt x="167" y="63"/>
                  </a:cubicBezTo>
                  <a:cubicBezTo>
                    <a:pt x="163" y="58"/>
                    <a:pt x="170" y="55"/>
                    <a:pt x="172" y="52"/>
                  </a:cubicBezTo>
                  <a:cubicBezTo>
                    <a:pt x="174" y="52"/>
                    <a:pt x="174" y="53"/>
                    <a:pt x="175" y="54"/>
                  </a:cubicBezTo>
                  <a:close/>
                  <a:moveTo>
                    <a:pt x="172" y="29"/>
                  </a:moveTo>
                  <a:cubicBezTo>
                    <a:pt x="171" y="31"/>
                    <a:pt x="169" y="33"/>
                    <a:pt x="167" y="32"/>
                  </a:cubicBezTo>
                  <a:cubicBezTo>
                    <a:pt x="167" y="30"/>
                    <a:pt x="169" y="29"/>
                    <a:pt x="172" y="29"/>
                  </a:cubicBezTo>
                  <a:close/>
                  <a:moveTo>
                    <a:pt x="166" y="40"/>
                  </a:moveTo>
                  <a:cubicBezTo>
                    <a:pt x="167" y="42"/>
                    <a:pt x="163" y="47"/>
                    <a:pt x="161" y="46"/>
                  </a:cubicBezTo>
                  <a:cubicBezTo>
                    <a:pt x="161" y="43"/>
                    <a:pt x="164" y="41"/>
                    <a:pt x="166" y="40"/>
                  </a:cubicBezTo>
                  <a:close/>
                  <a:moveTo>
                    <a:pt x="164" y="36"/>
                  </a:moveTo>
                  <a:cubicBezTo>
                    <a:pt x="162" y="39"/>
                    <a:pt x="158" y="41"/>
                    <a:pt x="155" y="44"/>
                  </a:cubicBezTo>
                  <a:cubicBezTo>
                    <a:pt x="154" y="43"/>
                    <a:pt x="159" y="37"/>
                    <a:pt x="161" y="35"/>
                  </a:cubicBezTo>
                  <a:cubicBezTo>
                    <a:pt x="163" y="34"/>
                    <a:pt x="162" y="36"/>
                    <a:pt x="164" y="36"/>
                  </a:cubicBezTo>
                  <a:close/>
                  <a:moveTo>
                    <a:pt x="162" y="23"/>
                  </a:moveTo>
                  <a:cubicBezTo>
                    <a:pt x="163" y="30"/>
                    <a:pt x="157" y="25"/>
                    <a:pt x="153" y="28"/>
                  </a:cubicBezTo>
                  <a:cubicBezTo>
                    <a:pt x="152" y="25"/>
                    <a:pt x="157" y="23"/>
                    <a:pt x="162" y="23"/>
                  </a:cubicBezTo>
                  <a:close/>
                  <a:moveTo>
                    <a:pt x="153" y="35"/>
                  </a:moveTo>
                  <a:cubicBezTo>
                    <a:pt x="154" y="38"/>
                    <a:pt x="149" y="46"/>
                    <a:pt x="143" y="46"/>
                  </a:cubicBezTo>
                  <a:cubicBezTo>
                    <a:pt x="147" y="43"/>
                    <a:pt x="150" y="38"/>
                    <a:pt x="153" y="35"/>
                  </a:cubicBezTo>
                  <a:close/>
                  <a:moveTo>
                    <a:pt x="142" y="82"/>
                  </a:moveTo>
                  <a:cubicBezTo>
                    <a:pt x="144" y="79"/>
                    <a:pt x="146" y="82"/>
                    <a:pt x="147" y="80"/>
                  </a:cubicBezTo>
                  <a:cubicBezTo>
                    <a:pt x="151" y="83"/>
                    <a:pt x="146" y="93"/>
                    <a:pt x="143" y="97"/>
                  </a:cubicBezTo>
                  <a:cubicBezTo>
                    <a:pt x="141" y="93"/>
                    <a:pt x="142" y="86"/>
                    <a:pt x="142" y="82"/>
                  </a:cubicBezTo>
                  <a:close/>
                  <a:moveTo>
                    <a:pt x="137" y="51"/>
                  </a:moveTo>
                  <a:cubicBezTo>
                    <a:pt x="138" y="54"/>
                    <a:pt x="133" y="56"/>
                    <a:pt x="132" y="60"/>
                  </a:cubicBezTo>
                  <a:cubicBezTo>
                    <a:pt x="134" y="60"/>
                    <a:pt x="135" y="58"/>
                    <a:pt x="136" y="57"/>
                  </a:cubicBezTo>
                  <a:cubicBezTo>
                    <a:pt x="136" y="61"/>
                    <a:pt x="131" y="65"/>
                    <a:pt x="127" y="67"/>
                  </a:cubicBezTo>
                  <a:cubicBezTo>
                    <a:pt x="128" y="61"/>
                    <a:pt x="133" y="57"/>
                    <a:pt x="137" y="51"/>
                  </a:cubicBezTo>
                  <a:close/>
                  <a:moveTo>
                    <a:pt x="136" y="84"/>
                  </a:moveTo>
                  <a:cubicBezTo>
                    <a:pt x="132" y="93"/>
                    <a:pt x="124" y="98"/>
                    <a:pt x="119" y="106"/>
                  </a:cubicBezTo>
                  <a:cubicBezTo>
                    <a:pt x="116" y="104"/>
                    <a:pt x="119" y="104"/>
                    <a:pt x="121" y="103"/>
                  </a:cubicBezTo>
                  <a:cubicBezTo>
                    <a:pt x="122" y="99"/>
                    <a:pt x="124" y="96"/>
                    <a:pt x="127" y="94"/>
                  </a:cubicBezTo>
                  <a:cubicBezTo>
                    <a:pt x="127" y="93"/>
                    <a:pt x="127" y="92"/>
                    <a:pt x="127" y="91"/>
                  </a:cubicBezTo>
                  <a:cubicBezTo>
                    <a:pt x="132" y="90"/>
                    <a:pt x="131" y="86"/>
                    <a:pt x="135" y="83"/>
                  </a:cubicBezTo>
                  <a:cubicBezTo>
                    <a:pt x="136" y="83"/>
                    <a:pt x="135" y="84"/>
                    <a:pt x="136" y="84"/>
                  </a:cubicBezTo>
                  <a:close/>
                  <a:moveTo>
                    <a:pt x="128" y="49"/>
                  </a:moveTo>
                  <a:cubicBezTo>
                    <a:pt x="130" y="48"/>
                    <a:pt x="131" y="50"/>
                    <a:pt x="134" y="48"/>
                  </a:cubicBezTo>
                  <a:cubicBezTo>
                    <a:pt x="119" y="67"/>
                    <a:pt x="106" y="88"/>
                    <a:pt x="91" y="107"/>
                  </a:cubicBezTo>
                  <a:cubicBezTo>
                    <a:pt x="101" y="89"/>
                    <a:pt x="115" y="68"/>
                    <a:pt x="128" y="49"/>
                  </a:cubicBezTo>
                  <a:close/>
                  <a:moveTo>
                    <a:pt x="113" y="110"/>
                  </a:moveTo>
                  <a:cubicBezTo>
                    <a:pt x="114" y="109"/>
                    <a:pt x="116" y="108"/>
                    <a:pt x="117" y="106"/>
                  </a:cubicBezTo>
                  <a:cubicBezTo>
                    <a:pt x="118" y="107"/>
                    <a:pt x="116" y="111"/>
                    <a:pt x="113" y="110"/>
                  </a:cubicBezTo>
                  <a:close/>
                  <a:moveTo>
                    <a:pt x="113" y="111"/>
                  </a:moveTo>
                  <a:cubicBezTo>
                    <a:pt x="113" y="114"/>
                    <a:pt x="111" y="114"/>
                    <a:pt x="110" y="116"/>
                  </a:cubicBezTo>
                  <a:cubicBezTo>
                    <a:pt x="109" y="115"/>
                    <a:pt x="112" y="112"/>
                    <a:pt x="113" y="111"/>
                  </a:cubicBezTo>
                  <a:close/>
                  <a:moveTo>
                    <a:pt x="107" y="96"/>
                  </a:moveTo>
                  <a:cubicBezTo>
                    <a:pt x="105" y="96"/>
                    <a:pt x="104" y="98"/>
                    <a:pt x="102" y="99"/>
                  </a:cubicBezTo>
                  <a:cubicBezTo>
                    <a:pt x="104" y="97"/>
                    <a:pt x="105" y="93"/>
                    <a:pt x="108" y="92"/>
                  </a:cubicBezTo>
                  <a:cubicBezTo>
                    <a:pt x="108" y="95"/>
                    <a:pt x="106" y="93"/>
                    <a:pt x="107" y="96"/>
                  </a:cubicBezTo>
                  <a:close/>
                  <a:moveTo>
                    <a:pt x="91" y="114"/>
                  </a:moveTo>
                  <a:cubicBezTo>
                    <a:pt x="97" y="112"/>
                    <a:pt x="96" y="109"/>
                    <a:pt x="100" y="105"/>
                  </a:cubicBezTo>
                  <a:cubicBezTo>
                    <a:pt x="101" y="109"/>
                    <a:pt x="93" y="115"/>
                    <a:pt x="92" y="120"/>
                  </a:cubicBezTo>
                  <a:cubicBezTo>
                    <a:pt x="86" y="123"/>
                    <a:pt x="83" y="133"/>
                    <a:pt x="77" y="137"/>
                  </a:cubicBezTo>
                  <a:cubicBezTo>
                    <a:pt x="79" y="129"/>
                    <a:pt x="89" y="121"/>
                    <a:pt x="91" y="114"/>
                  </a:cubicBezTo>
                  <a:close/>
                  <a:moveTo>
                    <a:pt x="14" y="209"/>
                  </a:moveTo>
                  <a:cubicBezTo>
                    <a:pt x="20" y="195"/>
                    <a:pt x="29" y="185"/>
                    <a:pt x="38" y="174"/>
                  </a:cubicBezTo>
                  <a:cubicBezTo>
                    <a:pt x="40" y="185"/>
                    <a:pt x="25" y="192"/>
                    <a:pt x="21" y="203"/>
                  </a:cubicBezTo>
                  <a:cubicBezTo>
                    <a:pt x="22" y="207"/>
                    <a:pt x="19" y="209"/>
                    <a:pt x="18" y="211"/>
                  </a:cubicBezTo>
                  <a:cubicBezTo>
                    <a:pt x="17" y="210"/>
                    <a:pt x="15" y="210"/>
                    <a:pt x="14" y="209"/>
                  </a:cubicBezTo>
                  <a:close/>
                  <a:moveTo>
                    <a:pt x="24" y="220"/>
                  </a:moveTo>
                  <a:cubicBezTo>
                    <a:pt x="23" y="221"/>
                    <a:pt x="20" y="219"/>
                    <a:pt x="21" y="217"/>
                  </a:cubicBezTo>
                  <a:cubicBezTo>
                    <a:pt x="22" y="215"/>
                    <a:pt x="22" y="218"/>
                    <a:pt x="24" y="218"/>
                  </a:cubicBezTo>
                  <a:cubicBezTo>
                    <a:pt x="24" y="219"/>
                    <a:pt x="23" y="219"/>
                    <a:pt x="24" y="220"/>
                  </a:cubicBezTo>
                  <a:close/>
                  <a:moveTo>
                    <a:pt x="24" y="214"/>
                  </a:moveTo>
                  <a:cubicBezTo>
                    <a:pt x="29" y="209"/>
                    <a:pt x="33" y="204"/>
                    <a:pt x="35" y="197"/>
                  </a:cubicBezTo>
                  <a:cubicBezTo>
                    <a:pt x="38" y="197"/>
                    <a:pt x="37" y="200"/>
                    <a:pt x="39" y="200"/>
                  </a:cubicBezTo>
                  <a:cubicBezTo>
                    <a:pt x="45" y="195"/>
                    <a:pt x="49" y="188"/>
                    <a:pt x="53" y="180"/>
                  </a:cubicBezTo>
                  <a:cubicBezTo>
                    <a:pt x="68" y="169"/>
                    <a:pt x="79" y="153"/>
                    <a:pt x="92" y="140"/>
                  </a:cubicBezTo>
                  <a:cubicBezTo>
                    <a:pt x="85" y="154"/>
                    <a:pt x="71" y="165"/>
                    <a:pt x="63" y="179"/>
                  </a:cubicBezTo>
                  <a:cubicBezTo>
                    <a:pt x="54" y="188"/>
                    <a:pt x="45" y="200"/>
                    <a:pt x="35" y="209"/>
                  </a:cubicBezTo>
                  <a:cubicBezTo>
                    <a:pt x="33" y="211"/>
                    <a:pt x="29" y="219"/>
                    <a:pt x="24" y="214"/>
                  </a:cubicBezTo>
                  <a:close/>
                  <a:moveTo>
                    <a:pt x="87" y="286"/>
                  </a:moveTo>
                  <a:cubicBezTo>
                    <a:pt x="74" y="272"/>
                    <a:pt x="60" y="255"/>
                    <a:pt x="45" y="241"/>
                  </a:cubicBezTo>
                  <a:cubicBezTo>
                    <a:pt x="46" y="239"/>
                    <a:pt x="44" y="240"/>
                    <a:pt x="45" y="238"/>
                  </a:cubicBezTo>
                  <a:cubicBezTo>
                    <a:pt x="62" y="254"/>
                    <a:pt x="78" y="272"/>
                    <a:pt x="92" y="290"/>
                  </a:cubicBezTo>
                  <a:cubicBezTo>
                    <a:pt x="90" y="290"/>
                    <a:pt x="88" y="288"/>
                    <a:pt x="87" y="286"/>
                  </a:cubicBezTo>
                  <a:close/>
                  <a:moveTo>
                    <a:pt x="98" y="290"/>
                  </a:moveTo>
                  <a:cubicBezTo>
                    <a:pt x="94" y="280"/>
                    <a:pt x="87" y="274"/>
                    <a:pt x="80" y="267"/>
                  </a:cubicBezTo>
                  <a:cubicBezTo>
                    <a:pt x="76" y="260"/>
                    <a:pt x="71" y="253"/>
                    <a:pt x="64" y="248"/>
                  </a:cubicBezTo>
                  <a:cubicBezTo>
                    <a:pt x="62" y="241"/>
                    <a:pt x="58" y="234"/>
                    <a:pt x="52" y="231"/>
                  </a:cubicBezTo>
                  <a:cubicBezTo>
                    <a:pt x="50" y="223"/>
                    <a:pt x="44" y="219"/>
                    <a:pt x="40" y="214"/>
                  </a:cubicBezTo>
                  <a:cubicBezTo>
                    <a:pt x="41" y="210"/>
                    <a:pt x="46" y="209"/>
                    <a:pt x="48" y="207"/>
                  </a:cubicBezTo>
                  <a:cubicBezTo>
                    <a:pt x="48" y="205"/>
                    <a:pt x="48" y="203"/>
                    <a:pt x="49" y="202"/>
                  </a:cubicBezTo>
                  <a:cubicBezTo>
                    <a:pt x="62" y="184"/>
                    <a:pt x="78" y="167"/>
                    <a:pt x="92" y="150"/>
                  </a:cubicBezTo>
                  <a:cubicBezTo>
                    <a:pt x="106" y="132"/>
                    <a:pt x="118" y="113"/>
                    <a:pt x="135" y="97"/>
                  </a:cubicBezTo>
                  <a:cubicBezTo>
                    <a:pt x="136" y="97"/>
                    <a:pt x="136" y="98"/>
                    <a:pt x="136" y="98"/>
                  </a:cubicBezTo>
                  <a:cubicBezTo>
                    <a:pt x="137" y="158"/>
                    <a:pt x="145" y="231"/>
                    <a:pt x="142" y="285"/>
                  </a:cubicBezTo>
                  <a:cubicBezTo>
                    <a:pt x="143" y="302"/>
                    <a:pt x="145" y="317"/>
                    <a:pt x="145" y="336"/>
                  </a:cubicBezTo>
                  <a:cubicBezTo>
                    <a:pt x="129" y="322"/>
                    <a:pt x="113" y="306"/>
                    <a:pt x="98" y="290"/>
                  </a:cubicBezTo>
                  <a:close/>
                  <a:moveTo>
                    <a:pt x="144" y="345"/>
                  </a:moveTo>
                  <a:cubicBezTo>
                    <a:pt x="142" y="346"/>
                    <a:pt x="144" y="343"/>
                    <a:pt x="142" y="344"/>
                  </a:cubicBezTo>
                  <a:cubicBezTo>
                    <a:pt x="142" y="343"/>
                    <a:pt x="142" y="343"/>
                    <a:pt x="142" y="342"/>
                  </a:cubicBezTo>
                  <a:cubicBezTo>
                    <a:pt x="144" y="342"/>
                    <a:pt x="144" y="343"/>
                    <a:pt x="144" y="345"/>
                  </a:cubicBezTo>
                  <a:close/>
                  <a:moveTo>
                    <a:pt x="134" y="344"/>
                  </a:moveTo>
                  <a:cubicBezTo>
                    <a:pt x="133" y="342"/>
                    <a:pt x="133" y="339"/>
                    <a:pt x="132" y="337"/>
                  </a:cubicBezTo>
                  <a:cubicBezTo>
                    <a:pt x="134" y="339"/>
                    <a:pt x="137" y="341"/>
                    <a:pt x="134" y="344"/>
                  </a:cubicBezTo>
                  <a:close/>
                  <a:moveTo>
                    <a:pt x="129" y="362"/>
                  </a:moveTo>
                  <a:cubicBezTo>
                    <a:pt x="125" y="357"/>
                    <a:pt x="127" y="349"/>
                    <a:pt x="128" y="344"/>
                  </a:cubicBezTo>
                  <a:cubicBezTo>
                    <a:pt x="130" y="349"/>
                    <a:pt x="132" y="356"/>
                    <a:pt x="129" y="362"/>
                  </a:cubicBezTo>
                  <a:close/>
                  <a:moveTo>
                    <a:pt x="125" y="386"/>
                  </a:moveTo>
                  <a:cubicBezTo>
                    <a:pt x="123" y="378"/>
                    <a:pt x="123" y="372"/>
                    <a:pt x="124" y="363"/>
                  </a:cubicBezTo>
                  <a:cubicBezTo>
                    <a:pt x="130" y="367"/>
                    <a:pt x="128" y="381"/>
                    <a:pt x="125" y="386"/>
                  </a:cubicBezTo>
                  <a:close/>
                  <a:moveTo>
                    <a:pt x="128" y="392"/>
                  </a:moveTo>
                  <a:cubicBezTo>
                    <a:pt x="129" y="389"/>
                    <a:pt x="130" y="387"/>
                    <a:pt x="131" y="384"/>
                  </a:cubicBezTo>
                  <a:cubicBezTo>
                    <a:pt x="133" y="393"/>
                    <a:pt x="137" y="400"/>
                    <a:pt x="139" y="407"/>
                  </a:cubicBezTo>
                  <a:cubicBezTo>
                    <a:pt x="134" y="407"/>
                    <a:pt x="135" y="393"/>
                    <a:pt x="128" y="392"/>
                  </a:cubicBezTo>
                  <a:close/>
                  <a:moveTo>
                    <a:pt x="149" y="415"/>
                  </a:moveTo>
                  <a:cubicBezTo>
                    <a:pt x="143" y="407"/>
                    <a:pt x="140" y="392"/>
                    <a:pt x="137" y="382"/>
                  </a:cubicBezTo>
                  <a:cubicBezTo>
                    <a:pt x="136" y="381"/>
                    <a:pt x="133" y="382"/>
                    <a:pt x="132" y="381"/>
                  </a:cubicBezTo>
                  <a:cubicBezTo>
                    <a:pt x="136" y="375"/>
                    <a:pt x="136" y="362"/>
                    <a:pt x="139" y="354"/>
                  </a:cubicBezTo>
                  <a:cubicBezTo>
                    <a:pt x="142" y="354"/>
                    <a:pt x="145" y="350"/>
                    <a:pt x="143" y="348"/>
                  </a:cubicBezTo>
                  <a:cubicBezTo>
                    <a:pt x="145" y="347"/>
                    <a:pt x="148" y="350"/>
                    <a:pt x="150" y="350"/>
                  </a:cubicBezTo>
                  <a:cubicBezTo>
                    <a:pt x="148" y="370"/>
                    <a:pt x="149" y="397"/>
                    <a:pt x="149" y="415"/>
                  </a:cubicBezTo>
                  <a:close/>
                  <a:moveTo>
                    <a:pt x="150" y="341"/>
                  </a:moveTo>
                  <a:cubicBezTo>
                    <a:pt x="148" y="341"/>
                    <a:pt x="148" y="338"/>
                    <a:pt x="146" y="337"/>
                  </a:cubicBezTo>
                  <a:cubicBezTo>
                    <a:pt x="147" y="335"/>
                    <a:pt x="149" y="338"/>
                    <a:pt x="151" y="337"/>
                  </a:cubicBezTo>
                  <a:cubicBezTo>
                    <a:pt x="151" y="339"/>
                    <a:pt x="151" y="340"/>
                    <a:pt x="150" y="341"/>
                  </a:cubicBezTo>
                  <a:close/>
                  <a:moveTo>
                    <a:pt x="151" y="405"/>
                  </a:moveTo>
                  <a:cubicBezTo>
                    <a:pt x="153" y="395"/>
                    <a:pt x="151" y="387"/>
                    <a:pt x="153" y="373"/>
                  </a:cubicBezTo>
                  <a:cubicBezTo>
                    <a:pt x="155" y="375"/>
                    <a:pt x="157" y="377"/>
                    <a:pt x="158" y="379"/>
                  </a:cubicBezTo>
                  <a:cubicBezTo>
                    <a:pt x="157" y="380"/>
                    <a:pt x="155" y="380"/>
                    <a:pt x="155" y="382"/>
                  </a:cubicBezTo>
                  <a:cubicBezTo>
                    <a:pt x="155" y="403"/>
                    <a:pt x="157" y="414"/>
                    <a:pt x="157" y="432"/>
                  </a:cubicBezTo>
                  <a:cubicBezTo>
                    <a:pt x="149" y="423"/>
                    <a:pt x="154" y="414"/>
                    <a:pt x="151" y="405"/>
                  </a:cubicBezTo>
                  <a:close/>
                  <a:moveTo>
                    <a:pt x="153" y="481"/>
                  </a:moveTo>
                  <a:cubicBezTo>
                    <a:pt x="153" y="468"/>
                    <a:pt x="154" y="454"/>
                    <a:pt x="153" y="445"/>
                  </a:cubicBezTo>
                  <a:cubicBezTo>
                    <a:pt x="154" y="444"/>
                    <a:pt x="156" y="444"/>
                    <a:pt x="155" y="441"/>
                  </a:cubicBezTo>
                  <a:cubicBezTo>
                    <a:pt x="156" y="441"/>
                    <a:pt x="156" y="441"/>
                    <a:pt x="157" y="442"/>
                  </a:cubicBezTo>
                  <a:cubicBezTo>
                    <a:pt x="157" y="478"/>
                    <a:pt x="159" y="516"/>
                    <a:pt x="157" y="555"/>
                  </a:cubicBezTo>
                  <a:cubicBezTo>
                    <a:pt x="155" y="535"/>
                    <a:pt x="155" y="506"/>
                    <a:pt x="153" y="481"/>
                  </a:cubicBezTo>
                  <a:close/>
                  <a:moveTo>
                    <a:pt x="162" y="806"/>
                  </a:moveTo>
                  <a:cubicBezTo>
                    <a:pt x="164" y="809"/>
                    <a:pt x="158" y="815"/>
                    <a:pt x="158" y="820"/>
                  </a:cubicBezTo>
                  <a:cubicBezTo>
                    <a:pt x="155" y="818"/>
                    <a:pt x="153" y="821"/>
                    <a:pt x="151" y="821"/>
                  </a:cubicBezTo>
                  <a:cubicBezTo>
                    <a:pt x="154" y="815"/>
                    <a:pt x="158" y="811"/>
                    <a:pt x="162" y="806"/>
                  </a:cubicBezTo>
                  <a:close/>
                  <a:moveTo>
                    <a:pt x="136" y="866"/>
                  </a:moveTo>
                  <a:cubicBezTo>
                    <a:pt x="136" y="863"/>
                    <a:pt x="134" y="862"/>
                    <a:pt x="138" y="861"/>
                  </a:cubicBezTo>
                  <a:cubicBezTo>
                    <a:pt x="137" y="862"/>
                    <a:pt x="138" y="863"/>
                    <a:pt x="139" y="863"/>
                  </a:cubicBezTo>
                  <a:cubicBezTo>
                    <a:pt x="139" y="864"/>
                    <a:pt x="138" y="866"/>
                    <a:pt x="136" y="866"/>
                  </a:cubicBezTo>
                  <a:close/>
                  <a:moveTo>
                    <a:pt x="140" y="841"/>
                  </a:moveTo>
                  <a:cubicBezTo>
                    <a:pt x="141" y="841"/>
                    <a:pt x="141" y="842"/>
                    <a:pt x="142" y="842"/>
                  </a:cubicBezTo>
                  <a:cubicBezTo>
                    <a:pt x="142" y="844"/>
                    <a:pt x="140" y="845"/>
                    <a:pt x="140" y="846"/>
                  </a:cubicBezTo>
                  <a:cubicBezTo>
                    <a:pt x="137" y="844"/>
                    <a:pt x="141" y="843"/>
                    <a:pt x="140" y="841"/>
                  </a:cubicBezTo>
                  <a:close/>
                  <a:moveTo>
                    <a:pt x="140" y="869"/>
                  </a:moveTo>
                  <a:cubicBezTo>
                    <a:pt x="140" y="868"/>
                    <a:pt x="140" y="867"/>
                    <a:pt x="140" y="867"/>
                  </a:cubicBezTo>
                  <a:cubicBezTo>
                    <a:pt x="141" y="867"/>
                    <a:pt x="142" y="867"/>
                    <a:pt x="142" y="867"/>
                  </a:cubicBezTo>
                  <a:cubicBezTo>
                    <a:pt x="142" y="868"/>
                    <a:pt x="142" y="869"/>
                    <a:pt x="140" y="869"/>
                  </a:cubicBezTo>
                  <a:close/>
                  <a:moveTo>
                    <a:pt x="143" y="858"/>
                  </a:moveTo>
                  <a:cubicBezTo>
                    <a:pt x="138" y="856"/>
                    <a:pt x="141" y="852"/>
                    <a:pt x="143" y="850"/>
                  </a:cubicBezTo>
                  <a:cubicBezTo>
                    <a:pt x="147" y="850"/>
                    <a:pt x="146" y="857"/>
                    <a:pt x="143" y="858"/>
                  </a:cubicBezTo>
                  <a:close/>
                  <a:moveTo>
                    <a:pt x="146" y="833"/>
                  </a:moveTo>
                  <a:cubicBezTo>
                    <a:pt x="144" y="829"/>
                    <a:pt x="146" y="826"/>
                    <a:pt x="149" y="823"/>
                  </a:cubicBezTo>
                  <a:cubicBezTo>
                    <a:pt x="150" y="824"/>
                    <a:pt x="150" y="826"/>
                    <a:pt x="151" y="827"/>
                  </a:cubicBezTo>
                  <a:cubicBezTo>
                    <a:pt x="150" y="829"/>
                    <a:pt x="150" y="833"/>
                    <a:pt x="146" y="833"/>
                  </a:cubicBezTo>
                  <a:close/>
                  <a:moveTo>
                    <a:pt x="153" y="834"/>
                  </a:moveTo>
                  <a:cubicBezTo>
                    <a:pt x="157" y="838"/>
                    <a:pt x="158" y="843"/>
                    <a:pt x="153" y="846"/>
                  </a:cubicBezTo>
                  <a:cubicBezTo>
                    <a:pt x="151" y="845"/>
                    <a:pt x="152" y="841"/>
                    <a:pt x="149" y="840"/>
                  </a:cubicBezTo>
                  <a:cubicBezTo>
                    <a:pt x="151" y="838"/>
                    <a:pt x="152" y="836"/>
                    <a:pt x="153" y="834"/>
                  </a:cubicBezTo>
                  <a:close/>
                  <a:moveTo>
                    <a:pt x="151" y="866"/>
                  </a:moveTo>
                  <a:cubicBezTo>
                    <a:pt x="150" y="863"/>
                    <a:pt x="151" y="860"/>
                    <a:pt x="153" y="859"/>
                  </a:cubicBezTo>
                  <a:cubicBezTo>
                    <a:pt x="155" y="858"/>
                    <a:pt x="154" y="861"/>
                    <a:pt x="155" y="862"/>
                  </a:cubicBezTo>
                  <a:cubicBezTo>
                    <a:pt x="154" y="864"/>
                    <a:pt x="153" y="866"/>
                    <a:pt x="151" y="866"/>
                  </a:cubicBezTo>
                  <a:close/>
                  <a:moveTo>
                    <a:pt x="154" y="870"/>
                  </a:moveTo>
                  <a:cubicBezTo>
                    <a:pt x="155" y="869"/>
                    <a:pt x="156" y="867"/>
                    <a:pt x="158" y="867"/>
                  </a:cubicBezTo>
                  <a:cubicBezTo>
                    <a:pt x="156" y="868"/>
                    <a:pt x="156" y="872"/>
                    <a:pt x="154" y="870"/>
                  </a:cubicBezTo>
                  <a:close/>
                  <a:moveTo>
                    <a:pt x="159" y="857"/>
                  </a:moveTo>
                  <a:cubicBezTo>
                    <a:pt x="158" y="855"/>
                    <a:pt x="157" y="854"/>
                    <a:pt x="156" y="853"/>
                  </a:cubicBezTo>
                  <a:cubicBezTo>
                    <a:pt x="156" y="852"/>
                    <a:pt x="158" y="851"/>
                    <a:pt x="158" y="849"/>
                  </a:cubicBezTo>
                  <a:cubicBezTo>
                    <a:pt x="160" y="850"/>
                    <a:pt x="163" y="857"/>
                    <a:pt x="159" y="857"/>
                  </a:cubicBezTo>
                  <a:close/>
                  <a:moveTo>
                    <a:pt x="164" y="850"/>
                  </a:moveTo>
                  <a:cubicBezTo>
                    <a:pt x="164" y="848"/>
                    <a:pt x="163" y="846"/>
                    <a:pt x="162" y="845"/>
                  </a:cubicBezTo>
                  <a:cubicBezTo>
                    <a:pt x="164" y="843"/>
                    <a:pt x="163" y="849"/>
                    <a:pt x="166" y="848"/>
                  </a:cubicBezTo>
                  <a:cubicBezTo>
                    <a:pt x="165" y="849"/>
                    <a:pt x="166" y="851"/>
                    <a:pt x="164" y="850"/>
                  </a:cubicBezTo>
                  <a:close/>
                  <a:moveTo>
                    <a:pt x="168" y="835"/>
                  </a:moveTo>
                  <a:cubicBezTo>
                    <a:pt x="171" y="836"/>
                    <a:pt x="170" y="840"/>
                    <a:pt x="173" y="841"/>
                  </a:cubicBezTo>
                  <a:cubicBezTo>
                    <a:pt x="173" y="843"/>
                    <a:pt x="171" y="844"/>
                    <a:pt x="169" y="844"/>
                  </a:cubicBezTo>
                  <a:cubicBezTo>
                    <a:pt x="168" y="842"/>
                    <a:pt x="167" y="841"/>
                    <a:pt x="166" y="838"/>
                  </a:cubicBezTo>
                  <a:cubicBezTo>
                    <a:pt x="167" y="837"/>
                    <a:pt x="168" y="837"/>
                    <a:pt x="168" y="835"/>
                  </a:cubicBezTo>
                  <a:close/>
                  <a:moveTo>
                    <a:pt x="170" y="857"/>
                  </a:moveTo>
                  <a:cubicBezTo>
                    <a:pt x="176" y="860"/>
                    <a:pt x="173" y="864"/>
                    <a:pt x="168" y="866"/>
                  </a:cubicBezTo>
                  <a:cubicBezTo>
                    <a:pt x="168" y="862"/>
                    <a:pt x="169" y="859"/>
                    <a:pt x="170" y="857"/>
                  </a:cubicBezTo>
                  <a:close/>
                  <a:moveTo>
                    <a:pt x="174" y="872"/>
                  </a:moveTo>
                  <a:cubicBezTo>
                    <a:pt x="173" y="872"/>
                    <a:pt x="171" y="872"/>
                    <a:pt x="169" y="872"/>
                  </a:cubicBezTo>
                  <a:cubicBezTo>
                    <a:pt x="173" y="869"/>
                    <a:pt x="174" y="863"/>
                    <a:pt x="180" y="863"/>
                  </a:cubicBezTo>
                  <a:cubicBezTo>
                    <a:pt x="178" y="866"/>
                    <a:pt x="176" y="869"/>
                    <a:pt x="174" y="872"/>
                  </a:cubicBezTo>
                  <a:close/>
                  <a:moveTo>
                    <a:pt x="175" y="851"/>
                  </a:moveTo>
                  <a:cubicBezTo>
                    <a:pt x="177" y="851"/>
                    <a:pt x="176" y="853"/>
                    <a:pt x="177" y="853"/>
                  </a:cubicBezTo>
                  <a:cubicBezTo>
                    <a:pt x="176" y="855"/>
                    <a:pt x="173" y="852"/>
                    <a:pt x="175" y="851"/>
                  </a:cubicBezTo>
                  <a:close/>
                  <a:moveTo>
                    <a:pt x="181" y="842"/>
                  </a:moveTo>
                  <a:cubicBezTo>
                    <a:pt x="183" y="840"/>
                    <a:pt x="185" y="838"/>
                    <a:pt x="186" y="836"/>
                  </a:cubicBezTo>
                  <a:cubicBezTo>
                    <a:pt x="190" y="838"/>
                    <a:pt x="190" y="844"/>
                    <a:pt x="186" y="847"/>
                  </a:cubicBezTo>
                  <a:cubicBezTo>
                    <a:pt x="183" y="846"/>
                    <a:pt x="182" y="844"/>
                    <a:pt x="181" y="842"/>
                  </a:cubicBezTo>
                  <a:close/>
                  <a:moveTo>
                    <a:pt x="190" y="846"/>
                  </a:moveTo>
                  <a:cubicBezTo>
                    <a:pt x="191" y="846"/>
                    <a:pt x="192" y="847"/>
                    <a:pt x="193" y="847"/>
                  </a:cubicBezTo>
                  <a:cubicBezTo>
                    <a:pt x="191" y="849"/>
                    <a:pt x="191" y="852"/>
                    <a:pt x="187" y="852"/>
                  </a:cubicBezTo>
                  <a:cubicBezTo>
                    <a:pt x="188" y="848"/>
                    <a:pt x="189" y="850"/>
                    <a:pt x="190" y="846"/>
                  </a:cubicBezTo>
                  <a:close/>
                  <a:moveTo>
                    <a:pt x="193" y="874"/>
                  </a:moveTo>
                  <a:cubicBezTo>
                    <a:pt x="190" y="874"/>
                    <a:pt x="186" y="875"/>
                    <a:pt x="184" y="873"/>
                  </a:cubicBezTo>
                  <a:cubicBezTo>
                    <a:pt x="187" y="871"/>
                    <a:pt x="190" y="864"/>
                    <a:pt x="195" y="868"/>
                  </a:cubicBezTo>
                  <a:cubicBezTo>
                    <a:pt x="195" y="871"/>
                    <a:pt x="193" y="872"/>
                    <a:pt x="193" y="874"/>
                  </a:cubicBezTo>
                  <a:close/>
                  <a:moveTo>
                    <a:pt x="193" y="858"/>
                  </a:moveTo>
                  <a:cubicBezTo>
                    <a:pt x="191" y="857"/>
                    <a:pt x="194" y="855"/>
                    <a:pt x="194" y="853"/>
                  </a:cubicBezTo>
                  <a:cubicBezTo>
                    <a:pt x="195" y="854"/>
                    <a:pt x="195" y="854"/>
                    <a:pt x="195" y="855"/>
                  </a:cubicBezTo>
                  <a:cubicBezTo>
                    <a:pt x="193" y="855"/>
                    <a:pt x="193" y="857"/>
                    <a:pt x="193" y="858"/>
                  </a:cubicBezTo>
                  <a:close/>
                  <a:moveTo>
                    <a:pt x="200" y="872"/>
                  </a:moveTo>
                  <a:cubicBezTo>
                    <a:pt x="200" y="869"/>
                    <a:pt x="201" y="867"/>
                    <a:pt x="202" y="865"/>
                  </a:cubicBezTo>
                  <a:cubicBezTo>
                    <a:pt x="204" y="865"/>
                    <a:pt x="205" y="867"/>
                    <a:pt x="207" y="867"/>
                  </a:cubicBezTo>
                  <a:cubicBezTo>
                    <a:pt x="206" y="870"/>
                    <a:pt x="203" y="871"/>
                    <a:pt x="200" y="872"/>
                  </a:cubicBezTo>
                  <a:close/>
                  <a:moveTo>
                    <a:pt x="204" y="850"/>
                  </a:moveTo>
                  <a:cubicBezTo>
                    <a:pt x="206" y="851"/>
                    <a:pt x="202" y="852"/>
                    <a:pt x="202" y="853"/>
                  </a:cubicBezTo>
                  <a:cubicBezTo>
                    <a:pt x="200" y="852"/>
                    <a:pt x="203" y="850"/>
                    <a:pt x="204" y="850"/>
                  </a:cubicBezTo>
                  <a:close/>
                  <a:moveTo>
                    <a:pt x="210" y="863"/>
                  </a:moveTo>
                  <a:cubicBezTo>
                    <a:pt x="208" y="863"/>
                    <a:pt x="207" y="861"/>
                    <a:pt x="206" y="859"/>
                  </a:cubicBezTo>
                  <a:cubicBezTo>
                    <a:pt x="207" y="853"/>
                    <a:pt x="211" y="850"/>
                    <a:pt x="213" y="844"/>
                  </a:cubicBezTo>
                  <a:cubicBezTo>
                    <a:pt x="214" y="851"/>
                    <a:pt x="213" y="858"/>
                    <a:pt x="210" y="863"/>
                  </a:cubicBezTo>
                  <a:close/>
                  <a:moveTo>
                    <a:pt x="213" y="836"/>
                  </a:moveTo>
                  <a:cubicBezTo>
                    <a:pt x="213" y="838"/>
                    <a:pt x="214" y="839"/>
                    <a:pt x="213" y="841"/>
                  </a:cubicBezTo>
                  <a:cubicBezTo>
                    <a:pt x="212" y="842"/>
                    <a:pt x="211" y="839"/>
                    <a:pt x="208" y="840"/>
                  </a:cubicBezTo>
                  <a:cubicBezTo>
                    <a:pt x="204" y="841"/>
                    <a:pt x="203" y="846"/>
                    <a:pt x="200" y="848"/>
                  </a:cubicBezTo>
                  <a:cubicBezTo>
                    <a:pt x="198" y="844"/>
                    <a:pt x="205" y="839"/>
                    <a:pt x="206" y="834"/>
                  </a:cubicBezTo>
                  <a:cubicBezTo>
                    <a:pt x="208" y="836"/>
                    <a:pt x="209" y="838"/>
                    <a:pt x="213" y="836"/>
                  </a:cubicBezTo>
                  <a:close/>
                  <a:moveTo>
                    <a:pt x="207" y="831"/>
                  </a:moveTo>
                  <a:cubicBezTo>
                    <a:pt x="202" y="830"/>
                    <a:pt x="197" y="832"/>
                    <a:pt x="194" y="835"/>
                  </a:cubicBezTo>
                  <a:cubicBezTo>
                    <a:pt x="189" y="828"/>
                    <a:pt x="195" y="826"/>
                    <a:pt x="198" y="819"/>
                  </a:cubicBezTo>
                  <a:cubicBezTo>
                    <a:pt x="201" y="823"/>
                    <a:pt x="204" y="826"/>
                    <a:pt x="207" y="831"/>
                  </a:cubicBezTo>
                  <a:close/>
                  <a:moveTo>
                    <a:pt x="188" y="810"/>
                  </a:moveTo>
                  <a:cubicBezTo>
                    <a:pt x="193" y="811"/>
                    <a:pt x="195" y="815"/>
                    <a:pt x="197" y="818"/>
                  </a:cubicBezTo>
                  <a:cubicBezTo>
                    <a:pt x="188" y="817"/>
                    <a:pt x="183" y="829"/>
                    <a:pt x="178" y="835"/>
                  </a:cubicBezTo>
                  <a:cubicBezTo>
                    <a:pt x="175" y="834"/>
                    <a:pt x="175" y="830"/>
                    <a:pt x="173" y="829"/>
                  </a:cubicBezTo>
                  <a:cubicBezTo>
                    <a:pt x="176" y="822"/>
                    <a:pt x="183" y="818"/>
                    <a:pt x="188" y="810"/>
                  </a:cubicBezTo>
                  <a:close/>
                  <a:moveTo>
                    <a:pt x="184" y="791"/>
                  </a:moveTo>
                  <a:cubicBezTo>
                    <a:pt x="179" y="790"/>
                    <a:pt x="185" y="786"/>
                    <a:pt x="181" y="783"/>
                  </a:cubicBezTo>
                  <a:cubicBezTo>
                    <a:pt x="182" y="781"/>
                    <a:pt x="183" y="786"/>
                    <a:pt x="187" y="784"/>
                  </a:cubicBezTo>
                  <a:cubicBezTo>
                    <a:pt x="185" y="786"/>
                    <a:pt x="184" y="788"/>
                    <a:pt x="184" y="791"/>
                  </a:cubicBezTo>
                  <a:close/>
                  <a:moveTo>
                    <a:pt x="189" y="778"/>
                  </a:moveTo>
                  <a:cubicBezTo>
                    <a:pt x="179" y="769"/>
                    <a:pt x="193" y="751"/>
                    <a:pt x="187" y="740"/>
                  </a:cubicBezTo>
                  <a:cubicBezTo>
                    <a:pt x="187" y="738"/>
                    <a:pt x="190" y="739"/>
                    <a:pt x="191" y="738"/>
                  </a:cubicBezTo>
                  <a:cubicBezTo>
                    <a:pt x="192" y="730"/>
                    <a:pt x="187" y="724"/>
                    <a:pt x="190" y="717"/>
                  </a:cubicBezTo>
                  <a:cubicBezTo>
                    <a:pt x="191" y="717"/>
                    <a:pt x="191" y="717"/>
                    <a:pt x="192" y="717"/>
                  </a:cubicBezTo>
                  <a:cubicBezTo>
                    <a:pt x="193" y="735"/>
                    <a:pt x="192" y="757"/>
                    <a:pt x="189" y="778"/>
                  </a:cubicBezTo>
                  <a:close/>
                  <a:moveTo>
                    <a:pt x="194" y="703"/>
                  </a:moveTo>
                  <a:cubicBezTo>
                    <a:pt x="186" y="700"/>
                    <a:pt x="198" y="688"/>
                    <a:pt x="190" y="685"/>
                  </a:cubicBezTo>
                  <a:cubicBezTo>
                    <a:pt x="197" y="683"/>
                    <a:pt x="190" y="674"/>
                    <a:pt x="192" y="669"/>
                  </a:cubicBezTo>
                  <a:cubicBezTo>
                    <a:pt x="189" y="666"/>
                    <a:pt x="187" y="662"/>
                    <a:pt x="187" y="659"/>
                  </a:cubicBezTo>
                  <a:cubicBezTo>
                    <a:pt x="190" y="659"/>
                    <a:pt x="189" y="662"/>
                    <a:pt x="192" y="661"/>
                  </a:cubicBezTo>
                  <a:cubicBezTo>
                    <a:pt x="196" y="660"/>
                    <a:pt x="194" y="653"/>
                    <a:pt x="193" y="650"/>
                  </a:cubicBezTo>
                  <a:cubicBezTo>
                    <a:pt x="195" y="647"/>
                    <a:pt x="197" y="644"/>
                    <a:pt x="198" y="641"/>
                  </a:cubicBezTo>
                  <a:cubicBezTo>
                    <a:pt x="198" y="639"/>
                    <a:pt x="196" y="639"/>
                    <a:pt x="195" y="638"/>
                  </a:cubicBezTo>
                  <a:cubicBezTo>
                    <a:pt x="192" y="638"/>
                    <a:pt x="192" y="643"/>
                    <a:pt x="190" y="641"/>
                  </a:cubicBezTo>
                  <a:cubicBezTo>
                    <a:pt x="189" y="638"/>
                    <a:pt x="189" y="637"/>
                    <a:pt x="191" y="635"/>
                  </a:cubicBezTo>
                  <a:cubicBezTo>
                    <a:pt x="192" y="634"/>
                    <a:pt x="192" y="636"/>
                    <a:pt x="194" y="636"/>
                  </a:cubicBezTo>
                  <a:cubicBezTo>
                    <a:pt x="197" y="631"/>
                    <a:pt x="194" y="624"/>
                    <a:pt x="198" y="621"/>
                  </a:cubicBezTo>
                  <a:cubicBezTo>
                    <a:pt x="200" y="622"/>
                    <a:pt x="202" y="624"/>
                    <a:pt x="204" y="625"/>
                  </a:cubicBezTo>
                  <a:cubicBezTo>
                    <a:pt x="200" y="652"/>
                    <a:pt x="195" y="676"/>
                    <a:pt x="194" y="703"/>
                  </a:cubicBezTo>
                  <a:close/>
                  <a:moveTo>
                    <a:pt x="206" y="613"/>
                  </a:moveTo>
                  <a:cubicBezTo>
                    <a:pt x="205" y="607"/>
                    <a:pt x="201" y="604"/>
                    <a:pt x="199" y="596"/>
                  </a:cubicBezTo>
                  <a:cubicBezTo>
                    <a:pt x="200" y="596"/>
                    <a:pt x="201" y="596"/>
                    <a:pt x="202" y="596"/>
                  </a:cubicBezTo>
                  <a:cubicBezTo>
                    <a:pt x="201" y="589"/>
                    <a:pt x="209" y="587"/>
                    <a:pt x="210" y="579"/>
                  </a:cubicBezTo>
                  <a:cubicBezTo>
                    <a:pt x="209" y="578"/>
                    <a:pt x="207" y="578"/>
                    <a:pt x="205" y="578"/>
                  </a:cubicBezTo>
                  <a:cubicBezTo>
                    <a:pt x="206" y="571"/>
                    <a:pt x="211" y="568"/>
                    <a:pt x="213" y="561"/>
                  </a:cubicBezTo>
                  <a:cubicBezTo>
                    <a:pt x="212" y="557"/>
                    <a:pt x="208" y="557"/>
                    <a:pt x="205" y="558"/>
                  </a:cubicBezTo>
                  <a:cubicBezTo>
                    <a:pt x="201" y="549"/>
                    <a:pt x="216" y="538"/>
                    <a:pt x="217" y="528"/>
                  </a:cubicBezTo>
                  <a:cubicBezTo>
                    <a:pt x="215" y="523"/>
                    <a:pt x="210" y="524"/>
                    <a:pt x="207" y="527"/>
                  </a:cubicBezTo>
                  <a:cubicBezTo>
                    <a:pt x="209" y="525"/>
                    <a:pt x="209" y="520"/>
                    <a:pt x="210" y="517"/>
                  </a:cubicBezTo>
                  <a:cubicBezTo>
                    <a:pt x="212" y="517"/>
                    <a:pt x="211" y="518"/>
                    <a:pt x="213" y="517"/>
                  </a:cubicBezTo>
                  <a:cubicBezTo>
                    <a:pt x="212" y="507"/>
                    <a:pt x="217" y="503"/>
                    <a:pt x="220" y="497"/>
                  </a:cubicBezTo>
                  <a:cubicBezTo>
                    <a:pt x="221" y="494"/>
                    <a:pt x="216" y="493"/>
                    <a:pt x="215" y="495"/>
                  </a:cubicBezTo>
                  <a:cubicBezTo>
                    <a:pt x="215" y="488"/>
                    <a:pt x="219" y="478"/>
                    <a:pt x="223" y="469"/>
                  </a:cubicBezTo>
                  <a:cubicBezTo>
                    <a:pt x="225" y="472"/>
                    <a:pt x="226" y="475"/>
                    <a:pt x="228" y="477"/>
                  </a:cubicBezTo>
                  <a:cubicBezTo>
                    <a:pt x="221" y="519"/>
                    <a:pt x="215" y="569"/>
                    <a:pt x="206" y="613"/>
                  </a:cubicBezTo>
                  <a:close/>
                  <a:moveTo>
                    <a:pt x="226" y="466"/>
                  </a:moveTo>
                  <a:cubicBezTo>
                    <a:pt x="226" y="464"/>
                    <a:pt x="228" y="463"/>
                    <a:pt x="230" y="462"/>
                  </a:cubicBezTo>
                  <a:cubicBezTo>
                    <a:pt x="229" y="466"/>
                    <a:pt x="230" y="468"/>
                    <a:pt x="226" y="466"/>
                  </a:cubicBezTo>
                  <a:close/>
                  <a:moveTo>
                    <a:pt x="227" y="439"/>
                  </a:moveTo>
                  <a:cubicBezTo>
                    <a:pt x="230" y="440"/>
                    <a:pt x="230" y="444"/>
                    <a:pt x="232" y="447"/>
                  </a:cubicBezTo>
                  <a:cubicBezTo>
                    <a:pt x="230" y="444"/>
                    <a:pt x="227" y="443"/>
                    <a:pt x="227" y="439"/>
                  </a:cubicBezTo>
                  <a:close/>
                  <a:moveTo>
                    <a:pt x="231" y="437"/>
                  </a:moveTo>
                  <a:cubicBezTo>
                    <a:pt x="231" y="435"/>
                    <a:pt x="232" y="435"/>
                    <a:pt x="232" y="434"/>
                  </a:cubicBezTo>
                  <a:cubicBezTo>
                    <a:pt x="234" y="434"/>
                    <a:pt x="234" y="436"/>
                    <a:pt x="236" y="436"/>
                  </a:cubicBezTo>
                  <a:cubicBezTo>
                    <a:pt x="234" y="436"/>
                    <a:pt x="233" y="437"/>
                    <a:pt x="231" y="437"/>
                  </a:cubicBezTo>
                  <a:close/>
                  <a:moveTo>
                    <a:pt x="235" y="423"/>
                  </a:moveTo>
                  <a:cubicBezTo>
                    <a:pt x="233" y="423"/>
                    <a:pt x="233" y="421"/>
                    <a:pt x="231" y="420"/>
                  </a:cubicBezTo>
                  <a:cubicBezTo>
                    <a:pt x="232" y="417"/>
                    <a:pt x="236" y="413"/>
                    <a:pt x="239" y="416"/>
                  </a:cubicBezTo>
                  <a:cubicBezTo>
                    <a:pt x="238" y="419"/>
                    <a:pt x="236" y="421"/>
                    <a:pt x="235" y="423"/>
                  </a:cubicBezTo>
                  <a:close/>
                  <a:moveTo>
                    <a:pt x="240" y="434"/>
                  </a:moveTo>
                  <a:cubicBezTo>
                    <a:pt x="239" y="431"/>
                    <a:pt x="240" y="429"/>
                    <a:pt x="238" y="428"/>
                  </a:cubicBezTo>
                  <a:cubicBezTo>
                    <a:pt x="238" y="425"/>
                    <a:pt x="241" y="424"/>
                    <a:pt x="242" y="422"/>
                  </a:cubicBezTo>
                  <a:cubicBezTo>
                    <a:pt x="245" y="423"/>
                    <a:pt x="246" y="426"/>
                    <a:pt x="248" y="429"/>
                  </a:cubicBezTo>
                  <a:cubicBezTo>
                    <a:pt x="244" y="430"/>
                    <a:pt x="243" y="433"/>
                    <a:pt x="240" y="434"/>
                  </a:cubicBezTo>
                  <a:close/>
                  <a:moveTo>
                    <a:pt x="246" y="415"/>
                  </a:moveTo>
                  <a:cubicBezTo>
                    <a:pt x="249" y="418"/>
                    <a:pt x="254" y="421"/>
                    <a:pt x="253" y="425"/>
                  </a:cubicBezTo>
                  <a:cubicBezTo>
                    <a:pt x="252" y="420"/>
                    <a:pt x="246" y="420"/>
                    <a:pt x="246" y="415"/>
                  </a:cubicBezTo>
                  <a:close/>
                  <a:moveTo>
                    <a:pt x="253" y="415"/>
                  </a:moveTo>
                  <a:cubicBezTo>
                    <a:pt x="255" y="415"/>
                    <a:pt x="255" y="417"/>
                    <a:pt x="255" y="418"/>
                  </a:cubicBezTo>
                  <a:cubicBezTo>
                    <a:pt x="254" y="418"/>
                    <a:pt x="254" y="417"/>
                    <a:pt x="253" y="415"/>
                  </a:cubicBezTo>
                  <a:close/>
                  <a:moveTo>
                    <a:pt x="260" y="460"/>
                  </a:moveTo>
                  <a:cubicBezTo>
                    <a:pt x="257" y="454"/>
                    <a:pt x="256" y="444"/>
                    <a:pt x="255" y="438"/>
                  </a:cubicBezTo>
                  <a:cubicBezTo>
                    <a:pt x="258" y="441"/>
                    <a:pt x="259" y="446"/>
                    <a:pt x="263" y="447"/>
                  </a:cubicBezTo>
                  <a:cubicBezTo>
                    <a:pt x="259" y="450"/>
                    <a:pt x="261" y="455"/>
                    <a:pt x="260" y="460"/>
                  </a:cubicBezTo>
                  <a:close/>
                  <a:moveTo>
                    <a:pt x="266" y="446"/>
                  </a:moveTo>
                  <a:cubicBezTo>
                    <a:pt x="265" y="443"/>
                    <a:pt x="265" y="441"/>
                    <a:pt x="263" y="437"/>
                  </a:cubicBezTo>
                  <a:cubicBezTo>
                    <a:pt x="268" y="438"/>
                    <a:pt x="268" y="442"/>
                    <a:pt x="266" y="446"/>
                  </a:cubicBezTo>
                  <a:close/>
                  <a:moveTo>
                    <a:pt x="266" y="452"/>
                  </a:moveTo>
                  <a:cubicBezTo>
                    <a:pt x="266" y="456"/>
                    <a:pt x="270" y="456"/>
                    <a:pt x="274" y="454"/>
                  </a:cubicBezTo>
                  <a:cubicBezTo>
                    <a:pt x="274" y="457"/>
                    <a:pt x="275" y="460"/>
                    <a:pt x="276" y="461"/>
                  </a:cubicBezTo>
                  <a:cubicBezTo>
                    <a:pt x="276" y="463"/>
                    <a:pt x="274" y="463"/>
                    <a:pt x="274" y="465"/>
                  </a:cubicBezTo>
                  <a:cubicBezTo>
                    <a:pt x="272" y="466"/>
                    <a:pt x="273" y="463"/>
                    <a:pt x="271" y="463"/>
                  </a:cubicBezTo>
                  <a:cubicBezTo>
                    <a:pt x="263" y="464"/>
                    <a:pt x="272" y="471"/>
                    <a:pt x="266" y="474"/>
                  </a:cubicBezTo>
                  <a:cubicBezTo>
                    <a:pt x="267" y="471"/>
                    <a:pt x="265" y="471"/>
                    <a:pt x="265" y="469"/>
                  </a:cubicBezTo>
                  <a:cubicBezTo>
                    <a:pt x="268" y="465"/>
                    <a:pt x="265" y="459"/>
                    <a:pt x="266" y="452"/>
                  </a:cubicBezTo>
                  <a:close/>
                  <a:moveTo>
                    <a:pt x="266" y="478"/>
                  </a:moveTo>
                  <a:cubicBezTo>
                    <a:pt x="267" y="480"/>
                    <a:pt x="271" y="480"/>
                    <a:pt x="272" y="481"/>
                  </a:cubicBezTo>
                  <a:cubicBezTo>
                    <a:pt x="273" y="484"/>
                    <a:pt x="270" y="483"/>
                    <a:pt x="270" y="485"/>
                  </a:cubicBezTo>
                  <a:cubicBezTo>
                    <a:pt x="270" y="492"/>
                    <a:pt x="270" y="493"/>
                    <a:pt x="273" y="498"/>
                  </a:cubicBezTo>
                  <a:cubicBezTo>
                    <a:pt x="272" y="505"/>
                    <a:pt x="281" y="510"/>
                    <a:pt x="275" y="514"/>
                  </a:cubicBezTo>
                  <a:cubicBezTo>
                    <a:pt x="274" y="512"/>
                    <a:pt x="275" y="509"/>
                    <a:pt x="274" y="507"/>
                  </a:cubicBezTo>
                  <a:cubicBezTo>
                    <a:pt x="271" y="507"/>
                    <a:pt x="271" y="509"/>
                    <a:pt x="270" y="511"/>
                  </a:cubicBezTo>
                  <a:cubicBezTo>
                    <a:pt x="268" y="501"/>
                    <a:pt x="265" y="489"/>
                    <a:pt x="266" y="478"/>
                  </a:cubicBezTo>
                  <a:close/>
                  <a:moveTo>
                    <a:pt x="272" y="518"/>
                  </a:moveTo>
                  <a:cubicBezTo>
                    <a:pt x="275" y="519"/>
                    <a:pt x="272" y="523"/>
                    <a:pt x="272" y="524"/>
                  </a:cubicBezTo>
                  <a:cubicBezTo>
                    <a:pt x="270" y="523"/>
                    <a:pt x="271" y="519"/>
                    <a:pt x="272" y="518"/>
                  </a:cubicBezTo>
                  <a:close/>
                  <a:moveTo>
                    <a:pt x="272" y="533"/>
                  </a:moveTo>
                  <a:cubicBezTo>
                    <a:pt x="274" y="533"/>
                    <a:pt x="276" y="533"/>
                    <a:pt x="278" y="533"/>
                  </a:cubicBezTo>
                  <a:cubicBezTo>
                    <a:pt x="280" y="538"/>
                    <a:pt x="284" y="546"/>
                    <a:pt x="279" y="551"/>
                  </a:cubicBezTo>
                  <a:cubicBezTo>
                    <a:pt x="275" y="549"/>
                    <a:pt x="277" y="541"/>
                    <a:pt x="276" y="537"/>
                  </a:cubicBezTo>
                  <a:cubicBezTo>
                    <a:pt x="274" y="537"/>
                    <a:pt x="274" y="538"/>
                    <a:pt x="273" y="539"/>
                  </a:cubicBezTo>
                  <a:cubicBezTo>
                    <a:pt x="272" y="538"/>
                    <a:pt x="273" y="536"/>
                    <a:pt x="272" y="533"/>
                  </a:cubicBezTo>
                  <a:close/>
                  <a:moveTo>
                    <a:pt x="274" y="554"/>
                  </a:moveTo>
                  <a:cubicBezTo>
                    <a:pt x="278" y="561"/>
                    <a:pt x="283" y="569"/>
                    <a:pt x="281" y="579"/>
                  </a:cubicBezTo>
                  <a:cubicBezTo>
                    <a:pt x="278" y="572"/>
                    <a:pt x="275" y="569"/>
                    <a:pt x="274" y="562"/>
                  </a:cubicBezTo>
                  <a:cubicBezTo>
                    <a:pt x="276" y="560"/>
                    <a:pt x="274" y="558"/>
                    <a:pt x="274" y="554"/>
                  </a:cubicBezTo>
                  <a:close/>
                  <a:moveTo>
                    <a:pt x="277" y="589"/>
                  </a:moveTo>
                  <a:cubicBezTo>
                    <a:pt x="277" y="587"/>
                    <a:pt x="280" y="586"/>
                    <a:pt x="277" y="585"/>
                  </a:cubicBezTo>
                  <a:cubicBezTo>
                    <a:pt x="280" y="584"/>
                    <a:pt x="280" y="591"/>
                    <a:pt x="282" y="592"/>
                  </a:cubicBezTo>
                  <a:cubicBezTo>
                    <a:pt x="282" y="594"/>
                    <a:pt x="281" y="594"/>
                    <a:pt x="280" y="596"/>
                  </a:cubicBezTo>
                  <a:cubicBezTo>
                    <a:pt x="275" y="596"/>
                    <a:pt x="280" y="589"/>
                    <a:pt x="277" y="589"/>
                  </a:cubicBezTo>
                  <a:close/>
                  <a:moveTo>
                    <a:pt x="280" y="613"/>
                  </a:moveTo>
                  <a:cubicBezTo>
                    <a:pt x="279" y="608"/>
                    <a:pt x="281" y="603"/>
                    <a:pt x="284" y="599"/>
                  </a:cubicBezTo>
                  <a:cubicBezTo>
                    <a:pt x="285" y="601"/>
                    <a:pt x="287" y="603"/>
                    <a:pt x="287" y="606"/>
                  </a:cubicBezTo>
                  <a:cubicBezTo>
                    <a:pt x="285" y="608"/>
                    <a:pt x="284" y="612"/>
                    <a:pt x="280" y="613"/>
                  </a:cubicBezTo>
                  <a:close/>
                  <a:moveTo>
                    <a:pt x="286" y="620"/>
                  </a:moveTo>
                  <a:cubicBezTo>
                    <a:pt x="282" y="619"/>
                    <a:pt x="285" y="616"/>
                    <a:pt x="287" y="614"/>
                  </a:cubicBezTo>
                  <a:cubicBezTo>
                    <a:pt x="288" y="615"/>
                    <a:pt x="287" y="619"/>
                    <a:pt x="286" y="620"/>
                  </a:cubicBezTo>
                  <a:close/>
                  <a:moveTo>
                    <a:pt x="283" y="648"/>
                  </a:moveTo>
                  <a:cubicBezTo>
                    <a:pt x="284" y="645"/>
                    <a:pt x="284" y="645"/>
                    <a:pt x="283" y="642"/>
                  </a:cubicBezTo>
                  <a:cubicBezTo>
                    <a:pt x="284" y="641"/>
                    <a:pt x="286" y="641"/>
                    <a:pt x="287" y="640"/>
                  </a:cubicBezTo>
                  <a:cubicBezTo>
                    <a:pt x="290" y="641"/>
                    <a:pt x="288" y="646"/>
                    <a:pt x="289" y="649"/>
                  </a:cubicBezTo>
                  <a:cubicBezTo>
                    <a:pt x="287" y="651"/>
                    <a:pt x="287" y="647"/>
                    <a:pt x="283" y="648"/>
                  </a:cubicBezTo>
                  <a:close/>
                  <a:moveTo>
                    <a:pt x="284" y="670"/>
                  </a:moveTo>
                  <a:cubicBezTo>
                    <a:pt x="286" y="670"/>
                    <a:pt x="286" y="668"/>
                    <a:pt x="287" y="669"/>
                  </a:cubicBezTo>
                  <a:cubicBezTo>
                    <a:pt x="289" y="673"/>
                    <a:pt x="288" y="677"/>
                    <a:pt x="285" y="678"/>
                  </a:cubicBezTo>
                  <a:cubicBezTo>
                    <a:pt x="285" y="676"/>
                    <a:pt x="286" y="672"/>
                    <a:pt x="284" y="670"/>
                  </a:cubicBezTo>
                  <a:close/>
                  <a:moveTo>
                    <a:pt x="286" y="696"/>
                  </a:moveTo>
                  <a:cubicBezTo>
                    <a:pt x="290" y="698"/>
                    <a:pt x="290" y="705"/>
                    <a:pt x="286" y="706"/>
                  </a:cubicBezTo>
                  <a:cubicBezTo>
                    <a:pt x="286" y="703"/>
                    <a:pt x="286" y="700"/>
                    <a:pt x="286" y="696"/>
                  </a:cubicBezTo>
                  <a:close/>
                  <a:moveTo>
                    <a:pt x="289" y="737"/>
                  </a:moveTo>
                  <a:cubicBezTo>
                    <a:pt x="295" y="740"/>
                    <a:pt x="289" y="745"/>
                    <a:pt x="287" y="747"/>
                  </a:cubicBezTo>
                  <a:cubicBezTo>
                    <a:pt x="285" y="744"/>
                    <a:pt x="289" y="741"/>
                    <a:pt x="289" y="737"/>
                  </a:cubicBezTo>
                  <a:close/>
                  <a:moveTo>
                    <a:pt x="287" y="754"/>
                  </a:moveTo>
                  <a:cubicBezTo>
                    <a:pt x="288" y="755"/>
                    <a:pt x="288" y="761"/>
                    <a:pt x="288" y="763"/>
                  </a:cubicBezTo>
                  <a:cubicBezTo>
                    <a:pt x="287" y="761"/>
                    <a:pt x="286" y="756"/>
                    <a:pt x="287" y="754"/>
                  </a:cubicBezTo>
                  <a:close/>
                  <a:moveTo>
                    <a:pt x="288" y="824"/>
                  </a:moveTo>
                  <a:cubicBezTo>
                    <a:pt x="290" y="824"/>
                    <a:pt x="288" y="830"/>
                    <a:pt x="291" y="831"/>
                  </a:cubicBezTo>
                  <a:cubicBezTo>
                    <a:pt x="289" y="834"/>
                    <a:pt x="287" y="837"/>
                    <a:pt x="285" y="840"/>
                  </a:cubicBezTo>
                  <a:cubicBezTo>
                    <a:pt x="282" y="840"/>
                    <a:pt x="283" y="836"/>
                    <a:pt x="280" y="836"/>
                  </a:cubicBezTo>
                  <a:cubicBezTo>
                    <a:pt x="282" y="831"/>
                    <a:pt x="286" y="829"/>
                    <a:pt x="288" y="824"/>
                  </a:cubicBezTo>
                  <a:close/>
                  <a:moveTo>
                    <a:pt x="291" y="857"/>
                  </a:moveTo>
                  <a:cubicBezTo>
                    <a:pt x="290" y="858"/>
                    <a:pt x="289" y="860"/>
                    <a:pt x="287" y="861"/>
                  </a:cubicBezTo>
                  <a:cubicBezTo>
                    <a:pt x="287" y="859"/>
                    <a:pt x="289" y="858"/>
                    <a:pt x="289" y="855"/>
                  </a:cubicBezTo>
                  <a:cubicBezTo>
                    <a:pt x="290" y="856"/>
                    <a:pt x="290" y="857"/>
                    <a:pt x="291" y="857"/>
                  </a:cubicBezTo>
                  <a:close/>
                  <a:moveTo>
                    <a:pt x="352" y="827"/>
                  </a:moveTo>
                  <a:cubicBezTo>
                    <a:pt x="353" y="827"/>
                    <a:pt x="354" y="827"/>
                    <a:pt x="355" y="827"/>
                  </a:cubicBezTo>
                  <a:cubicBezTo>
                    <a:pt x="356" y="832"/>
                    <a:pt x="354" y="834"/>
                    <a:pt x="353" y="836"/>
                  </a:cubicBezTo>
                  <a:cubicBezTo>
                    <a:pt x="349" y="834"/>
                    <a:pt x="350" y="831"/>
                    <a:pt x="352" y="827"/>
                  </a:cubicBezTo>
                  <a:close/>
                  <a:moveTo>
                    <a:pt x="350" y="846"/>
                  </a:moveTo>
                  <a:cubicBezTo>
                    <a:pt x="348" y="848"/>
                    <a:pt x="348" y="842"/>
                    <a:pt x="347" y="840"/>
                  </a:cubicBezTo>
                  <a:cubicBezTo>
                    <a:pt x="349" y="841"/>
                    <a:pt x="349" y="845"/>
                    <a:pt x="350" y="846"/>
                  </a:cubicBezTo>
                  <a:close/>
                  <a:moveTo>
                    <a:pt x="334" y="844"/>
                  </a:moveTo>
                  <a:cubicBezTo>
                    <a:pt x="332" y="842"/>
                    <a:pt x="335" y="839"/>
                    <a:pt x="336" y="837"/>
                  </a:cubicBezTo>
                  <a:cubicBezTo>
                    <a:pt x="339" y="840"/>
                    <a:pt x="335" y="842"/>
                    <a:pt x="334" y="844"/>
                  </a:cubicBezTo>
                  <a:close/>
                  <a:moveTo>
                    <a:pt x="336" y="850"/>
                  </a:moveTo>
                  <a:cubicBezTo>
                    <a:pt x="337" y="852"/>
                    <a:pt x="336" y="852"/>
                    <a:pt x="334" y="852"/>
                  </a:cubicBezTo>
                  <a:cubicBezTo>
                    <a:pt x="334" y="850"/>
                    <a:pt x="334" y="849"/>
                    <a:pt x="336" y="850"/>
                  </a:cubicBezTo>
                  <a:close/>
                  <a:moveTo>
                    <a:pt x="330" y="829"/>
                  </a:moveTo>
                  <a:cubicBezTo>
                    <a:pt x="332" y="829"/>
                    <a:pt x="333" y="830"/>
                    <a:pt x="334" y="832"/>
                  </a:cubicBezTo>
                  <a:cubicBezTo>
                    <a:pt x="332" y="831"/>
                    <a:pt x="332" y="832"/>
                    <a:pt x="330" y="832"/>
                  </a:cubicBezTo>
                  <a:cubicBezTo>
                    <a:pt x="330" y="831"/>
                    <a:pt x="330" y="830"/>
                    <a:pt x="330" y="829"/>
                  </a:cubicBezTo>
                  <a:close/>
                  <a:moveTo>
                    <a:pt x="330" y="865"/>
                  </a:moveTo>
                  <a:cubicBezTo>
                    <a:pt x="333" y="864"/>
                    <a:pt x="333" y="861"/>
                    <a:pt x="334" y="859"/>
                  </a:cubicBezTo>
                  <a:cubicBezTo>
                    <a:pt x="344" y="858"/>
                    <a:pt x="342" y="852"/>
                    <a:pt x="342" y="843"/>
                  </a:cubicBezTo>
                  <a:cubicBezTo>
                    <a:pt x="345" y="850"/>
                    <a:pt x="347" y="860"/>
                    <a:pt x="347" y="867"/>
                  </a:cubicBezTo>
                  <a:cubicBezTo>
                    <a:pt x="323" y="861"/>
                    <a:pt x="303" y="880"/>
                    <a:pt x="280" y="872"/>
                  </a:cubicBezTo>
                  <a:cubicBezTo>
                    <a:pt x="280" y="868"/>
                    <a:pt x="282" y="866"/>
                    <a:pt x="286" y="866"/>
                  </a:cubicBezTo>
                  <a:cubicBezTo>
                    <a:pt x="285" y="868"/>
                    <a:pt x="286" y="870"/>
                    <a:pt x="288" y="871"/>
                  </a:cubicBezTo>
                  <a:cubicBezTo>
                    <a:pt x="293" y="870"/>
                    <a:pt x="294" y="866"/>
                    <a:pt x="297" y="864"/>
                  </a:cubicBezTo>
                  <a:cubicBezTo>
                    <a:pt x="301" y="865"/>
                    <a:pt x="301" y="868"/>
                    <a:pt x="304" y="868"/>
                  </a:cubicBezTo>
                  <a:cubicBezTo>
                    <a:pt x="310" y="868"/>
                    <a:pt x="311" y="859"/>
                    <a:pt x="317" y="861"/>
                  </a:cubicBezTo>
                  <a:cubicBezTo>
                    <a:pt x="320" y="861"/>
                    <a:pt x="318" y="864"/>
                    <a:pt x="320" y="865"/>
                  </a:cubicBezTo>
                  <a:cubicBezTo>
                    <a:pt x="323" y="864"/>
                    <a:pt x="324" y="863"/>
                    <a:pt x="327" y="862"/>
                  </a:cubicBezTo>
                  <a:cubicBezTo>
                    <a:pt x="329" y="862"/>
                    <a:pt x="329" y="864"/>
                    <a:pt x="330" y="865"/>
                  </a:cubicBezTo>
                  <a:close/>
                  <a:moveTo>
                    <a:pt x="326" y="842"/>
                  </a:moveTo>
                  <a:cubicBezTo>
                    <a:pt x="327" y="842"/>
                    <a:pt x="327" y="842"/>
                    <a:pt x="327" y="843"/>
                  </a:cubicBezTo>
                  <a:cubicBezTo>
                    <a:pt x="325" y="849"/>
                    <a:pt x="321" y="851"/>
                    <a:pt x="320" y="857"/>
                  </a:cubicBezTo>
                  <a:cubicBezTo>
                    <a:pt x="319" y="857"/>
                    <a:pt x="317" y="857"/>
                    <a:pt x="316" y="857"/>
                  </a:cubicBezTo>
                  <a:cubicBezTo>
                    <a:pt x="318" y="851"/>
                    <a:pt x="324" y="849"/>
                    <a:pt x="326" y="842"/>
                  </a:cubicBezTo>
                  <a:close/>
                  <a:moveTo>
                    <a:pt x="321" y="163"/>
                  </a:moveTo>
                  <a:cubicBezTo>
                    <a:pt x="323" y="163"/>
                    <a:pt x="323" y="162"/>
                    <a:pt x="323" y="161"/>
                  </a:cubicBezTo>
                  <a:cubicBezTo>
                    <a:pt x="326" y="161"/>
                    <a:pt x="322" y="165"/>
                    <a:pt x="324" y="167"/>
                  </a:cubicBezTo>
                  <a:cubicBezTo>
                    <a:pt x="321" y="167"/>
                    <a:pt x="321" y="165"/>
                    <a:pt x="321" y="163"/>
                  </a:cubicBezTo>
                  <a:close/>
                  <a:moveTo>
                    <a:pt x="327" y="288"/>
                  </a:moveTo>
                  <a:cubicBezTo>
                    <a:pt x="323" y="286"/>
                    <a:pt x="326" y="281"/>
                    <a:pt x="324" y="276"/>
                  </a:cubicBezTo>
                  <a:cubicBezTo>
                    <a:pt x="330" y="278"/>
                    <a:pt x="326" y="282"/>
                    <a:pt x="327" y="288"/>
                  </a:cubicBezTo>
                  <a:close/>
                  <a:moveTo>
                    <a:pt x="327" y="268"/>
                  </a:moveTo>
                  <a:cubicBezTo>
                    <a:pt x="325" y="266"/>
                    <a:pt x="325" y="262"/>
                    <a:pt x="325" y="259"/>
                  </a:cubicBezTo>
                  <a:cubicBezTo>
                    <a:pt x="327" y="258"/>
                    <a:pt x="327" y="260"/>
                    <a:pt x="328" y="260"/>
                  </a:cubicBezTo>
                  <a:cubicBezTo>
                    <a:pt x="328" y="263"/>
                    <a:pt x="329" y="266"/>
                    <a:pt x="327" y="268"/>
                  </a:cubicBezTo>
                  <a:close/>
                  <a:moveTo>
                    <a:pt x="331" y="462"/>
                  </a:moveTo>
                  <a:cubicBezTo>
                    <a:pt x="327" y="449"/>
                    <a:pt x="330" y="435"/>
                    <a:pt x="331" y="418"/>
                  </a:cubicBezTo>
                  <a:cubicBezTo>
                    <a:pt x="331" y="416"/>
                    <a:pt x="328" y="419"/>
                    <a:pt x="328" y="417"/>
                  </a:cubicBezTo>
                  <a:cubicBezTo>
                    <a:pt x="328" y="389"/>
                    <a:pt x="330" y="351"/>
                    <a:pt x="334" y="323"/>
                  </a:cubicBezTo>
                  <a:cubicBezTo>
                    <a:pt x="336" y="371"/>
                    <a:pt x="333" y="418"/>
                    <a:pt x="331" y="462"/>
                  </a:cubicBezTo>
                  <a:close/>
                  <a:moveTo>
                    <a:pt x="334" y="259"/>
                  </a:moveTo>
                  <a:cubicBezTo>
                    <a:pt x="336" y="257"/>
                    <a:pt x="334" y="256"/>
                    <a:pt x="335" y="254"/>
                  </a:cubicBezTo>
                  <a:cubicBezTo>
                    <a:pt x="336" y="254"/>
                    <a:pt x="337" y="260"/>
                    <a:pt x="334" y="259"/>
                  </a:cubicBezTo>
                  <a:close/>
                  <a:moveTo>
                    <a:pt x="342" y="137"/>
                  </a:moveTo>
                  <a:cubicBezTo>
                    <a:pt x="342" y="136"/>
                    <a:pt x="342" y="135"/>
                    <a:pt x="342" y="135"/>
                  </a:cubicBezTo>
                  <a:cubicBezTo>
                    <a:pt x="345" y="137"/>
                    <a:pt x="340" y="140"/>
                    <a:pt x="342" y="142"/>
                  </a:cubicBezTo>
                  <a:cubicBezTo>
                    <a:pt x="340" y="142"/>
                    <a:pt x="342" y="145"/>
                    <a:pt x="340" y="144"/>
                  </a:cubicBezTo>
                  <a:cubicBezTo>
                    <a:pt x="340" y="142"/>
                    <a:pt x="340" y="140"/>
                    <a:pt x="340" y="137"/>
                  </a:cubicBezTo>
                  <a:cubicBezTo>
                    <a:pt x="341" y="137"/>
                    <a:pt x="342" y="137"/>
                    <a:pt x="342" y="137"/>
                  </a:cubicBezTo>
                  <a:close/>
                  <a:moveTo>
                    <a:pt x="371" y="120"/>
                  </a:moveTo>
                  <a:cubicBezTo>
                    <a:pt x="368" y="120"/>
                    <a:pt x="370" y="116"/>
                    <a:pt x="369" y="115"/>
                  </a:cubicBezTo>
                  <a:cubicBezTo>
                    <a:pt x="370" y="113"/>
                    <a:pt x="371" y="118"/>
                    <a:pt x="371" y="120"/>
                  </a:cubicBezTo>
                  <a:close/>
                  <a:moveTo>
                    <a:pt x="366" y="77"/>
                  </a:moveTo>
                  <a:cubicBezTo>
                    <a:pt x="368" y="78"/>
                    <a:pt x="369" y="82"/>
                    <a:pt x="368" y="84"/>
                  </a:cubicBezTo>
                  <a:cubicBezTo>
                    <a:pt x="367" y="83"/>
                    <a:pt x="367" y="83"/>
                    <a:pt x="366" y="83"/>
                  </a:cubicBezTo>
                  <a:cubicBezTo>
                    <a:pt x="365" y="79"/>
                    <a:pt x="367" y="80"/>
                    <a:pt x="366" y="77"/>
                  </a:cubicBezTo>
                  <a:close/>
                  <a:moveTo>
                    <a:pt x="368" y="109"/>
                  </a:moveTo>
                  <a:cubicBezTo>
                    <a:pt x="366" y="110"/>
                    <a:pt x="365" y="105"/>
                    <a:pt x="365" y="103"/>
                  </a:cubicBezTo>
                  <a:cubicBezTo>
                    <a:pt x="367" y="104"/>
                    <a:pt x="366" y="107"/>
                    <a:pt x="368" y="109"/>
                  </a:cubicBezTo>
                  <a:close/>
                  <a:moveTo>
                    <a:pt x="364" y="68"/>
                  </a:moveTo>
                  <a:cubicBezTo>
                    <a:pt x="364" y="69"/>
                    <a:pt x="364" y="71"/>
                    <a:pt x="365" y="71"/>
                  </a:cubicBezTo>
                  <a:cubicBezTo>
                    <a:pt x="365" y="72"/>
                    <a:pt x="363" y="70"/>
                    <a:pt x="361" y="70"/>
                  </a:cubicBezTo>
                  <a:cubicBezTo>
                    <a:pt x="361" y="69"/>
                    <a:pt x="362" y="68"/>
                    <a:pt x="364" y="68"/>
                  </a:cubicBezTo>
                  <a:close/>
                  <a:moveTo>
                    <a:pt x="350" y="112"/>
                  </a:moveTo>
                  <a:cubicBezTo>
                    <a:pt x="350" y="112"/>
                    <a:pt x="350" y="111"/>
                    <a:pt x="350" y="111"/>
                  </a:cubicBezTo>
                  <a:cubicBezTo>
                    <a:pt x="347" y="108"/>
                    <a:pt x="345" y="99"/>
                    <a:pt x="344" y="92"/>
                  </a:cubicBezTo>
                  <a:cubicBezTo>
                    <a:pt x="354" y="110"/>
                    <a:pt x="360" y="130"/>
                    <a:pt x="367" y="151"/>
                  </a:cubicBezTo>
                  <a:cubicBezTo>
                    <a:pt x="361" y="138"/>
                    <a:pt x="356" y="124"/>
                    <a:pt x="350" y="110"/>
                  </a:cubicBezTo>
                  <a:cubicBezTo>
                    <a:pt x="350" y="110"/>
                    <a:pt x="350" y="111"/>
                    <a:pt x="350" y="111"/>
                  </a:cubicBezTo>
                  <a:cubicBezTo>
                    <a:pt x="350" y="111"/>
                    <a:pt x="350" y="112"/>
                    <a:pt x="350" y="112"/>
                  </a:cubicBezTo>
                  <a:close/>
                  <a:moveTo>
                    <a:pt x="367" y="159"/>
                  </a:moveTo>
                  <a:cubicBezTo>
                    <a:pt x="369" y="160"/>
                    <a:pt x="369" y="163"/>
                    <a:pt x="370" y="165"/>
                  </a:cubicBezTo>
                  <a:cubicBezTo>
                    <a:pt x="368" y="165"/>
                    <a:pt x="367" y="162"/>
                    <a:pt x="367" y="159"/>
                  </a:cubicBezTo>
                  <a:close/>
                  <a:moveTo>
                    <a:pt x="372" y="124"/>
                  </a:moveTo>
                  <a:cubicBezTo>
                    <a:pt x="370" y="124"/>
                    <a:pt x="370" y="122"/>
                    <a:pt x="371" y="121"/>
                  </a:cubicBezTo>
                  <a:cubicBezTo>
                    <a:pt x="372" y="121"/>
                    <a:pt x="373" y="123"/>
                    <a:pt x="372" y="124"/>
                  </a:cubicBezTo>
                  <a:close/>
                  <a:moveTo>
                    <a:pt x="373" y="128"/>
                  </a:moveTo>
                  <a:cubicBezTo>
                    <a:pt x="375" y="129"/>
                    <a:pt x="375" y="132"/>
                    <a:pt x="376" y="134"/>
                  </a:cubicBezTo>
                  <a:cubicBezTo>
                    <a:pt x="376" y="134"/>
                    <a:pt x="375" y="133"/>
                    <a:pt x="374" y="133"/>
                  </a:cubicBezTo>
                  <a:cubicBezTo>
                    <a:pt x="375" y="131"/>
                    <a:pt x="373" y="130"/>
                    <a:pt x="373" y="128"/>
                  </a:cubicBezTo>
                  <a:close/>
                  <a:moveTo>
                    <a:pt x="375" y="178"/>
                  </a:moveTo>
                  <a:cubicBezTo>
                    <a:pt x="377" y="178"/>
                    <a:pt x="377" y="180"/>
                    <a:pt x="377" y="182"/>
                  </a:cubicBezTo>
                  <a:cubicBezTo>
                    <a:pt x="375" y="181"/>
                    <a:pt x="376" y="180"/>
                    <a:pt x="375" y="178"/>
                  </a:cubicBezTo>
                  <a:close/>
                  <a:moveTo>
                    <a:pt x="378" y="140"/>
                  </a:moveTo>
                  <a:cubicBezTo>
                    <a:pt x="380" y="141"/>
                    <a:pt x="379" y="143"/>
                    <a:pt x="380" y="144"/>
                  </a:cubicBezTo>
                  <a:cubicBezTo>
                    <a:pt x="379" y="146"/>
                    <a:pt x="378" y="142"/>
                    <a:pt x="378" y="140"/>
                  </a:cubicBezTo>
                  <a:close/>
                  <a:moveTo>
                    <a:pt x="381" y="197"/>
                  </a:moveTo>
                  <a:cubicBezTo>
                    <a:pt x="383" y="198"/>
                    <a:pt x="383" y="200"/>
                    <a:pt x="383" y="202"/>
                  </a:cubicBezTo>
                  <a:cubicBezTo>
                    <a:pt x="381" y="202"/>
                    <a:pt x="382" y="198"/>
                    <a:pt x="381" y="197"/>
                  </a:cubicBezTo>
                  <a:close/>
                  <a:moveTo>
                    <a:pt x="408" y="241"/>
                  </a:moveTo>
                  <a:cubicBezTo>
                    <a:pt x="404" y="239"/>
                    <a:pt x="402" y="235"/>
                    <a:pt x="400" y="232"/>
                  </a:cubicBezTo>
                  <a:cubicBezTo>
                    <a:pt x="403" y="228"/>
                    <a:pt x="406" y="231"/>
                    <a:pt x="410" y="231"/>
                  </a:cubicBezTo>
                  <a:cubicBezTo>
                    <a:pt x="412" y="234"/>
                    <a:pt x="411" y="239"/>
                    <a:pt x="408" y="241"/>
                  </a:cubicBezTo>
                  <a:close/>
                  <a:moveTo>
                    <a:pt x="415" y="229"/>
                  </a:moveTo>
                  <a:cubicBezTo>
                    <a:pt x="414" y="226"/>
                    <a:pt x="412" y="225"/>
                    <a:pt x="411" y="222"/>
                  </a:cubicBezTo>
                  <a:cubicBezTo>
                    <a:pt x="414" y="222"/>
                    <a:pt x="416" y="226"/>
                    <a:pt x="415" y="229"/>
                  </a:cubicBezTo>
                  <a:close/>
                  <a:moveTo>
                    <a:pt x="418" y="216"/>
                  </a:moveTo>
                  <a:cubicBezTo>
                    <a:pt x="415" y="217"/>
                    <a:pt x="417" y="214"/>
                    <a:pt x="414" y="214"/>
                  </a:cubicBezTo>
                  <a:cubicBezTo>
                    <a:pt x="415" y="213"/>
                    <a:pt x="416" y="213"/>
                    <a:pt x="416" y="211"/>
                  </a:cubicBezTo>
                  <a:cubicBezTo>
                    <a:pt x="418" y="210"/>
                    <a:pt x="418" y="210"/>
                    <a:pt x="420" y="210"/>
                  </a:cubicBezTo>
                  <a:cubicBezTo>
                    <a:pt x="419" y="206"/>
                    <a:pt x="423" y="204"/>
                    <a:pt x="425" y="201"/>
                  </a:cubicBezTo>
                  <a:cubicBezTo>
                    <a:pt x="425" y="206"/>
                    <a:pt x="421" y="212"/>
                    <a:pt x="418" y="216"/>
                  </a:cubicBezTo>
                  <a:close/>
                  <a:moveTo>
                    <a:pt x="428" y="222"/>
                  </a:moveTo>
                  <a:cubicBezTo>
                    <a:pt x="426" y="221"/>
                    <a:pt x="429" y="218"/>
                    <a:pt x="429" y="217"/>
                  </a:cubicBezTo>
                  <a:cubicBezTo>
                    <a:pt x="431" y="218"/>
                    <a:pt x="428" y="221"/>
                    <a:pt x="428" y="222"/>
                  </a:cubicBezTo>
                  <a:close/>
                  <a:moveTo>
                    <a:pt x="461" y="154"/>
                  </a:moveTo>
                  <a:cubicBezTo>
                    <a:pt x="464" y="146"/>
                    <a:pt x="466" y="139"/>
                    <a:pt x="470" y="134"/>
                  </a:cubicBezTo>
                  <a:cubicBezTo>
                    <a:pt x="469" y="139"/>
                    <a:pt x="465" y="148"/>
                    <a:pt x="461" y="154"/>
                  </a:cubicBezTo>
                  <a:close/>
                  <a:moveTo>
                    <a:pt x="490" y="105"/>
                  </a:moveTo>
                  <a:cubicBezTo>
                    <a:pt x="489" y="106"/>
                    <a:pt x="487" y="106"/>
                    <a:pt x="486" y="108"/>
                  </a:cubicBezTo>
                  <a:cubicBezTo>
                    <a:pt x="488" y="99"/>
                    <a:pt x="494" y="93"/>
                    <a:pt x="498" y="85"/>
                  </a:cubicBezTo>
                  <a:cubicBezTo>
                    <a:pt x="499" y="90"/>
                    <a:pt x="492" y="98"/>
                    <a:pt x="490" y="105"/>
                  </a:cubicBezTo>
                  <a:close/>
                  <a:moveTo>
                    <a:pt x="484" y="101"/>
                  </a:moveTo>
                  <a:cubicBezTo>
                    <a:pt x="481" y="107"/>
                    <a:pt x="480" y="112"/>
                    <a:pt x="474" y="111"/>
                  </a:cubicBezTo>
                  <a:cubicBezTo>
                    <a:pt x="478" y="110"/>
                    <a:pt x="476" y="108"/>
                    <a:pt x="477" y="106"/>
                  </a:cubicBezTo>
                  <a:cubicBezTo>
                    <a:pt x="478" y="104"/>
                    <a:pt x="483" y="102"/>
                    <a:pt x="484" y="99"/>
                  </a:cubicBezTo>
                  <a:cubicBezTo>
                    <a:pt x="484" y="98"/>
                    <a:pt x="482" y="98"/>
                    <a:pt x="484" y="97"/>
                  </a:cubicBezTo>
                  <a:cubicBezTo>
                    <a:pt x="495" y="80"/>
                    <a:pt x="505" y="61"/>
                    <a:pt x="516" y="44"/>
                  </a:cubicBezTo>
                  <a:cubicBezTo>
                    <a:pt x="508" y="62"/>
                    <a:pt x="496" y="82"/>
                    <a:pt x="484" y="101"/>
                  </a:cubicBezTo>
                  <a:close/>
                  <a:moveTo>
                    <a:pt x="528" y="21"/>
                  </a:moveTo>
                  <a:cubicBezTo>
                    <a:pt x="527" y="18"/>
                    <a:pt x="531" y="20"/>
                    <a:pt x="530" y="16"/>
                  </a:cubicBezTo>
                  <a:cubicBezTo>
                    <a:pt x="533" y="16"/>
                    <a:pt x="533" y="17"/>
                    <a:pt x="535" y="17"/>
                  </a:cubicBezTo>
                  <a:cubicBezTo>
                    <a:pt x="532" y="18"/>
                    <a:pt x="531" y="21"/>
                    <a:pt x="528" y="21"/>
                  </a:cubicBezTo>
                  <a:close/>
                  <a:moveTo>
                    <a:pt x="570" y="21"/>
                  </a:moveTo>
                  <a:cubicBezTo>
                    <a:pt x="567" y="22"/>
                    <a:pt x="567" y="20"/>
                    <a:pt x="565" y="19"/>
                  </a:cubicBezTo>
                  <a:cubicBezTo>
                    <a:pt x="567" y="18"/>
                    <a:pt x="570" y="19"/>
                    <a:pt x="570" y="21"/>
                  </a:cubicBezTo>
                  <a:close/>
                  <a:moveTo>
                    <a:pt x="564" y="13"/>
                  </a:moveTo>
                  <a:cubicBezTo>
                    <a:pt x="564" y="14"/>
                    <a:pt x="560" y="13"/>
                    <a:pt x="561" y="12"/>
                  </a:cubicBezTo>
                  <a:cubicBezTo>
                    <a:pt x="563" y="11"/>
                    <a:pt x="563" y="13"/>
                    <a:pt x="564" y="13"/>
                  </a:cubicBezTo>
                  <a:close/>
                  <a:moveTo>
                    <a:pt x="555" y="10"/>
                  </a:moveTo>
                  <a:cubicBezTo>
                    <a:pt x="552" y="10"/>
                    <a:pt x="550" y="10"/>
                    <a:pt x="549" y="11"/>
                  </a:cubicBezTo>
                  <a:cubicBezTo>
                    <a:pt x="547" y="10"/>
                    <a:pt x="554" y="6"/>
                    <a:pt x="555" y="10"/>
                  </a:cubicBezTo>
                  <a:close/>
                  <a:moveTo>
                    <a:pt x="544" y="26"/>
                  </a:moveTo>
                  <a:cubicBezTo>
                    <a:pt x="546" y="22"/>
                    <a:pt x="553" y="21"/>
                    <a:pt x="557" y="23"/>
                  </a:cubicBezTo>
                  <a:cubicBezTo>
                    <a:pt x="554" y="25"/>
                    <a:pt x="548" y="28"/>
                    <a:pt x="544" y="26"/>
                  </a:cubicBezTo>
                  <a:close/>
                  <a:moveTo>
                    <a:pt x="593" y="44"/>
                  </a:moveTo>
                  <a:cubicBezTo>
                    <a:pt x="593" y="46"/>
                    <a:pt x="592" y="49"/>
                    <a:pt x="594" y="49"/>
                  </a:cubicBezTo>
                  <a:cubicBezTo>
                    <a:pt x="581" y="48"/>
                    <a:pt x="569" y="42"/>
                    <a:pt x="558" y="36"/>
                  </a:cubicBezTo>
                  <a:cubicBezTo>
                    <a:pt x="560" y="33"/>
                    <a:pt x="565" y="33"/>
                    <a:pt x="567" y="33"/>
                  </a:cubicBezTo>
                  <a:cubicBezTo>
                    <a:pt x="566" y="34"/>
                    <a:pt x="568" y="35"/>
                    <a:pt x="568" y="36"/>
                  </a:cubicBezTo>
                  <a:cubicBezTo>
                    <a:pt x="575" y="37"/>
                    <a:pt x="582" y="34"/>
                    <a:pt x="586" y="32"/>
                  </a:cubicBezTo>
                  <a:cubicBezTo>
                    <a:pt x="587" y="34"/>
                    <a:pt x="580" y="35"/>
                    <a:pt x="579" y="38"/>
                  </a:cubicBezTo>
                  <a:cubicBezTo>
                    <a:pt x="579" y="40"/>
                    <a:pt x="580" y="39"/>
                    <a:pt x="580" y="41"/>
                  </a:cubicBezTo>
                  <a:cubicBezTo>
                    <a:pt x="589" y="42"/>
                    <a:pt x="596" y="38"/>
                    <a:pt x="601" y="38"/>
                  </a:cubicBezTo>
                  <a:cubicBezTo>
                    <a:pt x="600" y="42"/>
                    <a:pt x="596" y="43"/>
                    <a:pt x="593" y="44"/>
                  </a:cubicBezTo>
                  <a:close/>
                  <a:moveTo>
                    <a:pt x="616" y="38"/>
                  </a:moveTo>
                  <a:cubicBezTo>
                    <a:pt x="614" y="37"/>
                    <a:pt x="619" y="36"/>
                    <a:pt x="618" y="34"/>
                  </a:cubicBezTo>
                  <a:cubicBezTo>
                    <a:pt x="615" y="34"/>
                    <a:pt x="612" y="35"/>
                    <a:pt x="611" y="37"/>
                  </a:cubicBezTo>
                  <a:cubicBezTo>
                    <a:pt x="606" y="32"/>
                    <a:pt x="600" y="35"/>
                    <a:pt x="593" y="35"/>
                  </a:cubicBezTo>
                  <a:cubicBezTo>
                    <a:pt x="594" y="34"/>
                    <a:pt x="595" y="33"/>
                    <a:pt x="595" y="31"/>
                  </a:cubicBezTo>
                  <a:cubicBezTo>
                    <a:pt x="601" y="34"/>
                    <a:pt x="607" y="31"/>
                    <a:pt x="611" y="35"/>
                  </a:cubicBezTo>
                  <a:cubicBezTo>
                    <a:pt x="615" y="32"/>
                    <a:pt x="621" y="31"/>
                    <a:pt x="623" y="26"/>
                  </a:cubicBezTo>
                  <a:cubicBezTo>
                    <a:pt x="633" y="21"/>
                    <a:pt x="645" y="20"/>
                    <a:pt x="654" y="14"/>
                  </a:cubicBezTo>
                  <a:cubicBezTo>
                    <a:pt x="654" y="14"/>
                    <a:pt x="654" y="15"/>
                    <a:pt x="654" y="16"/>
                  </a:cubicBezTo>
                  <a:cubicBezTo>
                    <a:pt x="642" y="24"/>
                    <a:pt x="630" y="35"/>
                    <a:pt x="616" y="3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2" name="组合 1"/>
          <p:cNvGrpSpPr/>
          <p:nvPr/>
        </p:nvGrpSpPr>
        <p:grpSpPr>
          <a:xfrm>
            <a:off x="4617826" y="2142230"/>
            <a:ext cx="5486756" cy="3387535"/>
            <a:chOff x="4617826" y="2216121"/>
            <a:chExt cx="5486756" cy="3387535"/>
          </a:xfrm>
        </p:grpSpPr>
        <p:grpSp>
          <p:nvGrpSpPr>
            <p:cNvPr id="30" name="组合 29"/>
            <p:cNvGrpSpPr/>
            <p:nvPr/>
          </p:nvGrpSpPr>
          <p:grpSpPr>
            <a:xfrm>
              <a:off x="4617826" y="2216121"/>
              <a:ext cx="5486756" cy="1059971"/>
              <a:chOff x="4617826" y="2614186"/>
              <a:chExt cx="5486756" cy="1059971"/>
            </a:xfrm>
          </p:grpSpPr>
          <p:sp>
            <p:nvSpPr>
              <p:cNvPr id="26" name="矩形 25"/>
              <p:cNvSpPr/>
              <p:nvPr/>
            </p:nvSpPr>
            <p:spPr>
              <a:xfrm>
                <a:off x="4617826" y="2614186"/>
                <a:ext cx="1867371" cy="400110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algn="r"/>
                <a:r>
                  <a:rPr lang="en-US" altLang="zh-CN" sz="2000" dirty="0">
                    <a:solidFill>
                      <a:schemeClr val="accent1"/>
                    </a:solidFill>
                    <a:latin typeface="+mj-ea"/>
                    <a:ea typeface="+mj-ea"/>
                  </a:rPr>
                  <a:t>Lorem Ipsum </a:t>
                </a:r>
                <a:endParaRPr lang="zh-CN" altLang="en-US" sz="2000" dirty="0">
                  <a:solidFill>
                    <a:schemeClr val="accent1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27" name="矩形 26"/>
              <p:cNvSpPr/>
              <p:nvPr/>
            </p:nvSpPr>
            <p:spPr>
              <a:xfrm>
                <a:off x="4617826" y="3014296"/>
                <a:ext cx="5486756" cy="659861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>
                  <a:lnSpc>
                    <a:spcPct val="120000"/>
                  </a:lnSpc>
                </a:pPr>
                <a:r>
                  <a:rPr lang="en-US" altLang="zh-CN" sz="16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Lorem Ipsum is simply dummy text of the printing. Lorem Ipsum is simply dummy text of the printing. </a:t>
                </a:r>
                <a:endParaRPr lang="zh-CN" altLang="en-US" sz="1600" dirty="0"/>
              </a:p>
            </p:txBody>
          </p:sp>
        </p:grpSp>
        <p:grpSp>
          <p:nvGrpSpPr>
            <p:cNvPr id="31" name="组合 30"/>
            <p:cNvGrpSpPr/>
            <p:nvPr/>
          </p:nvGrpSpPr>
          <p:grpSpPr>
            <a:xfrm>
              <a:off x="4617826" y="3379903"/>
              <a:ext cx="5486756" cy="1059971"/>
              <a:chOff x="4617826" y="2614186"/>
              <a:chExt cx="5486756" cy="1059971"/>
            </a:xfrm>
          </p:grpSpPr>
          <p:sp>
            <p:nvSpPr>
              <p:cNvPr id="32" name="矩形 31"/>
              <p:cNvSpPr/>
              <p:nvPr/>
            </p:nvSpPr>
            <p:spPr>
              <a:xfrm>
                <a:off x="4617826" y="2614186"/>
                <a:ext cx="1867371" cy="400110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algn="r"/>
                <a:r>
                  <a:rPr lang="en-US" altLang="zh-CN" sz="2000" dirty="0">
                    <a:solidFill>
                      <a:schemeClr val="accent1"/>
                    </a:solidFill>
                    <a:latin typeface="+mj-ea"/>
                    <a:ea typeface="+mj-ea"/>
                  </a:rPr>
                  <a:t>Lorem Ipsum </a:t>
                </a:r>
                <a:endParaRPr lang="zh-CN" altLang="en-US" sz="2000" dirty="0">
                  <a:solidFill>
                    <a:schemeClr val="accent1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33" name="矩形 32"/>
              <p:cNvSpPr/>
              <p:nvPr/>
            </p:nvSpPr>
            <p:spPr>
              <a:xfrm>
                <a:off x="4617826" y="3014296"/>
                <a:ext cx="5486756" cy="659861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>
                  <a:lnSpc>
                    <a:spcPct val="120000"/>
                  </a:lnSpc>
                </a:pPr>
                <a:r>
                  <a:rPr lang="en-US" altLang="zh-CN" sz="16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Lorem Ipsum is simply dummy text of the printing. Lorem Ipsum is simply dummy text of the printing. </a:t>
                </a:r>
                <a:endParaRPr lang="zh-CN" altLang="en-US" sz="1600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p:grpSp>
        <p:grpSp>
          <p:nvGrpSpPr>
            <p:cNvPr id="34" name="组合 33"/>
            <p:cNvGrpSpPr/>
            <p:nvPr/>
          </p:nvGrpSpPr>
          <p:grpSpPr>
            <a:xfrm>
              <a:off x="4617826" y="4543685"/>
              <a:ext cx="5486756" cy="1059971"/>
              <a:chOff x="4617826" y="2614186"/>
              <a:chExt cx="5486756" cy="1059971"/>
            </a:xfrm>
          </p:grpSpPr>
          <p:sp>
            <p:nvSpPr>
              <p:cNvPr id="35" name="矩形 34"/>
              <p:cNvSpPr/>
              <p:nvPr/>
            </p:nvSpPr>
            <p:spPr>
              <a:xfrm>
                <a:off x="4617826" y="2614186"/>
                <a:ext cx="1867371" cy="400110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algn="r"/>
                <a:r>
                  <a:rPr lang="en-US" altLang="zh-CN" sz="2000" dirty="0">
                    <a:solidFill>
                      <a:schemeClr val="accent1"/>
                    </a:solidFill>
                    <a:latin typeface="+mj-ea"/>
                    <a:ea typeface="+mj-ea"/>
                  </a:rPr>
                  <a:t>Lorem Ipsum </a:t>
                </a:r>
                <a:endParaRPr lang="zh-CN" altLang="en-US" sz="2000" dirty="0">
                  <a:solidFill>
                    <a:schemeClr val="accent1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36" name="矩形 35"/>
              <p:cNvSpPr/>
              <p:nvPr/>
            </p:nvSpPr>
            <p:spPr>
              <a:xfrm>
                <a:off x="4617826" y="3014296"/>
                <a:ext cx="5486756" cy="659861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>
                  <a:lnSpc>
                    <a:spcPct val="120000"/>
                  </a:lnSpc>
                </a:pPr>
                <a:r>
                  <a:rPr lang="en-US" altLang="zh-CN" sz="16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Lorem Ipsum is simply dummy text of the printing. Lorem Ipsum is simply dummy text of the printing. </a:t>
                </a:r>
                <a:endParaRPr lang="zh-CN" altLang="en-US" sz="1600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p:grp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7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矩形 5"/>
          <p:cNvSpPr/>
          <p:nvPr/>
        </p:nvSpPr>
        <p:spPr>
          <a:xfrm>
            <a:off x="1408255" y="817356"/>
            <a:ext cx="5375831" cy="3385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zh-CN" sz="16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Lorem Ipsum is simply dummy text of the printing.</a:t>
            </a:r>
            <a:endParaRPr lang="zh-CN" altLang="en-US" sz="16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cxnSp>
        <p:nvCxnSpPr>
          <p:cNvPr id="3" name="直接连接符 2"/>
          <p:cNvCxnSpPr/>
          <p:nvPr/>
        </p:nvCxnSpPr>
        <p:spPr>
          <a:xfrm>
            <a:off x="1408255" y="790522"/>
            <a:ext cx="10783745" cy="0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矩形 6"/>
          <p:cNvSpPr/>
          <p:nvPr/>
        </p:nvSpPr>
        <p:spPr>
          <a:xfrm>
            <a:off x="1408255" y="363579"/>
            <a:ext cx="2992849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zh-CN" sz="2000" dirty="0">
                <a:solidFill>
                  <a:schemeClr val="accent1"/>
                </a:solidFill>
                <a:latin typeface="+mj-lt"/>
              </a:rPr>
              <a:t>BUSINESS TEMPLATE</a:t>
            </a:r>
            <a:endParaRPr lang="zh-CN" altLang="en-US" sz="2000" dirty="0">
              <a:solidFill>
                <a:schemeClr val="accent1"/>
              </a:solidFill>
              <a:latin typeface="+mj-lt"/>
            </a:endParaRPr>
          </a:p>
        </p:txBody>
      </p:sp>
      <p:grpSp>
        <p:nvGrpSpPr>
          <p:cNvPr id="23" name="组合 22"/>
          <p:cNvGrpSpPr/>
          <p:nvPr/>
        </p:nvGrpSpPr>
        <p:grpSpPr>
          <a:xfrm>
            <a:off x="611297" y="254962"/>
            <a:ext cx="625500" cy="787984"/>
            <a:chOff x="355601" y="252413"/>
            <a:chExt cx="812800" cy="1023938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14" name="Freeform 5"/>
            <p:cNvSpPr/>
            <p:nvPr/>
          </p:nvSpPr>
          <p:spPr bwMode="auto">
            <a:xfrm>
              <a:off x="796926" y="252413"/>
              <a:ext cx="58738" cy="138113"/>
            </a:xfrm>
            <a:custGeom>
              <a:avLst/>
              <a:gdLst>
                <a:gd name="T0" fmla="*/ 13 w 27"/>
                <a:gd name="T1" fmla="*/ 1 h 64"/>
                <a:gd name="T2" fmla="*/ 3 w 27"/>
                <a:gd name="T3" fmla="*/ 61 h 64"/>
                <a:gd name="T4" fmla="*/ 11 w 27"/>
                <a:gd name="T5" fmla="*/ 44 h 64"/>
                <a:gd name="T6" fmla="*/ 16 w 27"/>
                <a:gd name="T7" fmla="*/ 15 h 64"/>
                <a:gd name="T8" fmla="*/ 26 w 27"/>
                <a:gd name="T9" fmla="*/ 1 h 64"/>
                <a:gd name="T10" fmla="*/ 13 w 27"/>
                <a:gd name="T11" fmla="*/ 1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" h="64">
                  <a:moveTo>
                    <a:pt x="13" y="1"/>
                  </a:moveTo>
                  <a:cubicBezTo>
                    <a:pt x="9" y="21"/>
                    <a:pt x="0" y="41"/>
                    <a:pt x="3" y="61"/>
                  </a:cubicBezTo>
                  <a:cubicBezTo>
                    <a:pt x="14" y="64"/>
                    <a:pt x="10" y="51"/>
                    <a:pt x="11" y="44"/>
                  </a:cubicBezTo>
                  <a:cubicBezTo>
                    <a:pt x="12" y="35"/>
                    <a:pt x="16" y="24"/>
                    <a:pt x="16" y="15"/>
                  </a:cubicBezTo>
                  <a:cubicBezTo>
                    <a:pt x="19" y="10"/>
                    <a:pt x="27" y="10"/>
                    <a:pt x="26" y="1"/>
                  </a:cubicBezTo>
                  <a:cubicBezTo>
                    <a:pt x="19" y="0"/>
                    <a:pt x="20" y="0"/>
                    <a:pt x="1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" name="Freeform 6"/>
            <p:cNvSpPr/>
            <p:nvPr/>
          </p:nvSpPr>
          <p:spPr bwMode="auto">
            <a:xfrm>
              <a:off x="584201" y="274638"/>
              <a:ext cx="74613" cy="103188"/>
            </a:xfrm>
            <a:custGeom>
              <a:avLst/>
              <a:gdLst>
                <a:gd name="T0" fmla="*/ 3 w 34"/>
                <a:gd name="T1" fmla="*/ 0 h 48"/>
                <a:gd name="T2" fmla="*/ 16 w 34"/>
                <a:gd name="T3" fmla="*/ 30 h 48"/>
                <a:gd name="T4" fmla="*/ 30 w 34"/>
                <a:gd name="T5" fmla="*/ 48 h 48"/>
                <a:gd name="T6" fmla="*/ 34 w 34"/>
                <a:gd name="T7" fmla="*/ 39 h 48"/>
                <a:gd name="T8" fmla="*/ 9 w 34"/>
                <a:gd name="T9" fmla="*/ 0 h 48"/>
                <a:gd name="T10" fmla="*/ 3 w 34"/>
                <a:gd name="T1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4" h="48">
                  <a:moveTo>
                    <a:pt x="3" y="0"/>
                  </a:moveTo>
                  <a:cubicBezTo>
                    <a:pt x="0" y="12"/>
                    <a:pt x="10" y="19"/>
                    <a:pt x="16" y="30"/>
                  </a:cubicBezTo>
                  <a:cubicBezTo>
                    <a:pt x="20" y="38"/>
                    <a:pt x="22" y="48"/>
                    <a:pt x="30" y="48"/>
                  </a:cubicBezTo>
                  <a:cubicBezTo>
                    <a:pt x="32" y="46"/>
                    <a:pt x="33" y="43"/>
                    <a:pt x="34" y="39"/>
                  </a:cubicBezTo>
                  <a:cubicBezTo>
                    <a:pt x="22" y="30"/>
                    <a:pt x="18" y="9"/>
                    <a:pt x="9" y="0"/>
                  </a:cubicBezTo>
                  <a:cubicBezTo>
                    <a:pt x="7" y="0"/>
                    <a:pt x="5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" name="Freeform 7"/>
            <p:cNvSpPr/>
            <p:nvPr/>
          </p:nvSpPr>
          <p:spPr bwMode="auto">
            <a:xfrm>
              <a:off x="944563" y="347663"/>
              <a:ext cx="100013" cy="98425"/>
            </a:xfrm>
            <a:custGeom>
              <a:avLst/>
              <a:gdLst>
                <a:gd name="T0" fmla="*/ 38 w 46"/>
                <a:gd name="T1" fmla="*/ 0 h 46"/>
                <a:gd name="T2" fmla="*/ 0 w 46"/>
                <a:gd name="T3" fmla="*/ 42 h 46"/>
                <a:gd name="T4" fmla="*/ 2 w 46"/>
                <a:gd name="T5" fmla="*/ 46 h 46"/>
                <a:gd name="T6" fmla="*/ 15 w 46"/>
                <a:gd name="T7" fmla="*/ 34 h 46"/>
                <a:gd name="T8" fmla="*/ 39 w 46"/>
                <a:gd name="T9" fmla="*/ 13 h 46"/>
                <a:gd name="T10" fmla="*/ 45 w 46"/>
                <a:gd name="T11" fmla="*/ 9 h 46"/>
                <a:gd name="T12" fmla="*/ 43 w 46"/>
                <a:gd name="T13" fmla="*/ 0 h 46"/>
                <a:gd name="T14" fmla="*/ 38 w 46"/>
                <a:gd name="T15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6" h="46">
                  <a:moveTo>
                    <a:pt x="38" y="0"/>
                  </a:moveTo>
                  <a:cubicBezTo>
                    <a:pt x="28" y="17"/>
                    <a:pt x="7" y="23"/>
                    <a:pt x="0" y="42"/>
                  </a:cubicBezTo>
                  <a:cubicBezTo>
                    <a:pt x="1" y="43"/>
                    <a:pt x="2" y="44"/>
                    <a:pt x="2" y="46"/>
                  </a:cubicBezTo>
                  <a:cubicBezTo>
                    <a:pt x="11" y="46"/>
                    <a:pt x="14" y="42"/>
                    <a:pt x="15" y="34"/>
                  </a:cubicBezTo>
                  <a:cubicBezTo>
                    <a:pt x="24" y="28"/>
                    <a:pt x="32" y="21"/>
                    <a:pt x="39" y="13"/>
                  </a:cubicBezTo>
                  <a:cubicBezTo>
                    <a:pt x="41" y="12"/>
                    <a:pt x="44" y="11"/>
                    <a:pt x="45" y="9"/>
                  </a:cubicBezTo>
                  <a:cubicBezTo>
                    <a:pt x="46" y="5"/>
                    <a:pt x="44" y="3"/>
                    <a:pt x="43" y="0"/>
                  </a:cubicBezTo>
                  <a:cubicBezTo>
                    <a:pt x="41" y="0"/>
                    <a:pt x="40" y="0"/>
                    <a:pt x="3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" name="Freeform 8"/>
            <p:cNvSpPr/>
            <p:nvPr/>
          </p:nvSpPr>
          <p:spPr bwMode="auto">
            <a:xfrm>
              <a:off x="387351" y="449263"/>
              <a:ext cx="119063" cy="74613"/>
            </a:xfrm>
            <a:custGeom>
              <a:avLst/>
              <a:gdLst>
                <a:gd name="T0" fmla="*/ 8 w 55"/>
                <a:gd name="T1" fmla="*/ 0 h 35"/>
                <a:gd name="T2" fmla="*/ 17 w 55"/>
                <a:gd name="T3" fmla="*/ 14 h 35"/>
                <a:gd name="T4" fmla="*/ 13 w 55"/>
                <a:gd name="T5" fmla="*/ 17 h 35"/>
                <a:gd name="T6" fmla="*/ 19 w 55"/>
                <a:gd name="T7" fmla="*/ 23 h 35"/>
                <a:gd name="T8" fmla="*/ 22 w 55"/>
                <a:gd name="T9" fmla="*/ 17 h 35"/>
                <a:gd name="T10" fmla="*/ 53 w 55"/>
                <a:gd name="T11" fmla="*/ 32 h 35"/>
                <a:gd name="T12" fmla="*/ 53 w 55"/>
                <a:gd name="T13" fmla="*/ 23 h 35"/>
                <a:gd name="T14" fmla="*/ 8 w 55"/>
                <a:gd name="T15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5" h="35">
                  <a:moveTo>
                    <a:pt x="8" y="0"/>
                  </a:moveTo>
                  <a:cubicBezTo>
                    <a:pt x="0" y="5"/>
                    <a:pt x="11" y="16"/>
                    <a:pt x="17" y="14"/>
                  </a:cubicBezTo>
                  <a:cubicBezTo>
                    <a:pt x="14" y="14"/>
                    <a:pt x="13" y="15"/>
                    <a:pt x="13" y="17"/>
                  </a:cubicBezTo>
                  <a:cubicBezTo>
                    <a:pt x="20" y="16"/>
                    <a:pt x="15" y="22"/>
                    <a:pt x="19" y="23"/>
                  </a:cubicBezTo>
                  <a:cubicBezTo>
                    <a:pt x="23" y="21"/>
                    <a:pt x="19" y="19"/>
                    <a:pt x="22" y="17"/>
                  </a:cubicBezTo>
                  <a:cubicBezTo>
                    <a:pt x="35" y="19"/>
                    <a:pt x="39" y="35"/>
                    <a:pt x="53" y="32"/>
                  </a:cubicBezTo>
                  <a:cubicBezTo>
                    <a:pt x="55" y="28"/>
                    <a:pt x="54" y="28"/>
                    <a:pt x="53" y="23"/>
                  </a:cubicBezTo>
                  <a:cubicBezTo>
                    <a:pt x="38" y="16"/>
                    <a:pt x="26" y="5"/>
                    <a:pt x="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" name="Freeform 9"/>
            <p:cNvSpPr/>
            <p:nvPr/>
          </p:nvSpPr>
          <p:spPr bwMode="auto">
            <a:xfrm>
              <a:off x="1038226" y="528638"/>
              <a:ext cx="115888" cy="53975"/>
            </a:xfrm>
            <a:custGeom>
              <a:avLst/>
              <a:gdLst>
                <a:gd name="T0" fmla="*/ 1 w 54"/>
                <a:gd name="T1" fmla="*/ 18 h 25"/>
                <a:gd name="T2" fmla="*/ 2 w 54"/>
                <a:gd name="T3" fmla="*/ 25 h 25"/>
                <a:gd name="T4" fmla="*/ 51 w 54"/>
                <a:gd name="T5" fmla="*/ 15 h 25"/>
                <a:gd name="T6" fmla="*/ 51 w 54"/>
                <a:gd name="T7" fmla="*/ 1 h 25"/>
                <a:gd name="T8" fmla="*/ 1 w 54"/>
                <a:gd name="T9" fmla="*/ 18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" h="25">
                  <a:moveTo>
                    <a:pt x="1" y="18"/>
                  </a:moveTo>
                  <a:cubicBezTo>
                    <a:pt x="4" y="21"/>
                    <a:pt x="0" y="23"/>
                    <a:pt x="2" y="25"/>
                  </a:cubicBezTo>
                  <a:cubicBezTo>
                    <a:pt x="17" y="25"/>
                    <a:pt x="34" y="3"/>
                    <a:pt x="51" y="15"/>
                  </a:cubicBezTo>
                  <a:cubicBezTo>
                    <a:pt x="52" y="9"/>
                    <a:pt x="54" y="7"/>
                    <a:pt x="51" y="1"/>
                  </a:cubicBezTo>
                  <a:cubicBezTo>
                    <a:pt x="32" y="0"/>
                    <a:pt x="14" y="7"/>
                    <a:pt x="1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" name="Freeform 10"/>
            <p:cNvSpPr/>
            <p:nvPr/>
          </p:nvSpPr>
          <p:spPr bwMode="auto">
            <a:xfrm>
              <a:off x="1050926" y="752476"/>
              <a:ext cx="117475" cy="101600"/>
            </a:xfrm>
            <a:custGeom>
              <a:avLst/>
              <a:gdLst>
                <a:gd name="T0" fmla="*/ 0 w 54"/>
                <a:gd name="T1" fmla="*/ 18 h 47"/>
                <a:gd name="T2" fmla="*/ 17 w 54"/>
                <a:gd name="T3" fmla="*/ 26 h 47"/>
                <a:gd name="T4" fmla="*/ 50 w 54"/>
                <a:gd name="T5" fmla="*/ 45 h 47"/>
                <a:gd name="T6" fmla="*/ 43 w 54"/>
                <a:gd name="T7" fmla="*/ 28 h 47"/>
                <a:gd name="T8" fmla="*/ 0 w 54"/>
                <a:gd name="T9" fmla="*/ 18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" h="47">
                  <a:moveTo>
                    <a:pt x="0" y="18"/>
                  </a:moveTo>
                  <a:cubicBezTo>
                    <a:pt x="4" y="22"/>
                    <a:pt x="10" y="25"/>
                    <a:pt x="17" y="26"/>
                  </a:cubicBezTo>
                  <a:cubicBezTo>
                    <a:pt x="28" y="31"/>
                    <a:pt x="36" y="47"/>
                    <a:pt x="50" y="45"/>
                  </a:cubicBezTo>
                  <a:cubicBezTo>
                    <a:pt x="54" y="39"/>
                    <a:pt x="47" y="34"/>
                    <a:pt x="43" y="28"/>
                  </a:cubicBezTo>
                  <a:cubicBezTo>
                    <a:pt x="28" y="28"/>
                    <a:pt x="12" y="0"/>
                    <a:pt x="0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" name="Freeform 11"/>
            <p:cNvSpPr/>
            <p:nvPr/>
          </p:nvSpPr>
          <p:spPr bwMode="auto">
            <a:xfrm>
              <a:off x="457201" y="862013"/>
              <a:ext cx="79375" cy="84138"/>
            </a:xfrm>
            <a:custGeom>
              <a:avLst/>
              <a:gdLst>
                <a:gd name="T0" fmla="*/ 28 w 37"/>
                <a:gd name="T1" fmla="*/ 0 h 39"/>
                <a:gd name="T2" fmla="*/ 6 w 37"/>
                <a:gd name="T3" fmla="*/ 39 h 39"/>
                <a:gd name="T4" fmla="*/ 34 w 37"/>
                <a:gd name="T5" fmla="*/ 14 h 39"/>
                <a:gd name="T6" fmla="*/ 37 w 37"/>
                <a:gd name="T7" fmla="*/ 1 h 39"/>
                <a:gd name="T8" fmla="*/ 28 w 37"/>
                <a:gd name="T9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39">
                  <a:moveTo>
                    <a:pt x="28" y="0"/>
                  </a:moveTo>
                  <a:cubicBezTo>
                    <a:pt x="22" y="13"/>
                    <a:pt x="0" y="23"/>
                    <a:pt x="6" y="39"/>
                  </a:cubicBezTo>
                  <a:cubicBezTo>
                    <a:pt x="18" y="34"/>
                    <a:pt x="18" y="16"/>
                    <a:pt x="34" y="14"/>
                  </a:cubicBezTo>
                  <a:cubicBezTo>
                    <a:pt x="36" y="10"/>
                    <a:pt x="35" y="5"/>
                    <a:pt x="37" y="1"/>
                  </a:cubicBezTo>
                  <a:cubicBezTo>
                    <a:pt x="35" y="0"/>
                    <a:pt x="31" y="0"/>
                    <a:pt x="2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" name="Freeform 12"/>
            <p:cNvSpPr>
              <a:spLocks noEditPoints="1"/>
            </p:cNvSpPr>
            <p:nvPr/>
          </p:nvSpPr>
          <p:spPr bwMode="auto">
            <a:xfrm>
              <a:off x="549276" y="449263"/>
              <a:ext cx="501650" cy="827088"/>
            </a:xfrm>
            <a:custGeom>
              <a:avLst/>
              <a:gdLst>
                <a:gd name="T0" fmla="*/ 118 w 231"/>
                <a:gd name="T1" fmla="*/ 4 h 384"/>
                <a:gd name="T2" fmla="*/ 51 w 231"/>
                <a:gd name="T3" fmla="*/ 26 h 384"/>
                <a:gd name="T4" fmla="*/ 5 w 231"/>
                <a:gd name="T5" fmla="*/ 112 h 384"/>
                <a:gd name="T6" fmla="*/ 50 w 231"/>
                <a:gd name="T7" fmla="*/ 190 h 384"/>
                <a:gd name="T8" fmla="*/ 84 w 231"/>
                <a:gd name="T9" fmla="*/ 282 h 384"/>
                <a:gd name="T10" fmla="*/ 132 w 231"/>
                <a:gd name="T11" fmla="*/ 383 h 384"/>
                <a:gd name="T12" fmla="*/ 193 w 231"/>
                <a:gd name="T13" fmla="*/ 366 h 384"/>
                <a:gd name="T14" fmla="*/ 200 w 231"/>
                <a:gd name="T15" fmla="*/ 357 h 384"/>
                <a:gd name="T16" fmla="*/ 207 w 231"/>
                <a:gd name="T17" fmla="*/ 338 h 384"/>
                <a:gd name="T18" fmla="*/ 197 w 231"/>
                <a:gd name="T19" fmla="*/ 254 h 384"/>
                <a:gd name="T20" fmla="*/ 187 w 231"/>
                <a:gd name="T21" fmla="*/ 181 h 384"/>
                <a:gd name="T22" fmla="*/ 104 w 231"/>
                <a:gd name="T23" fmla="*/ 332 h 384"/>
                <a:gd name="T24" fmla="*/ 104 w 231"/>
                <a:gd name="T25" fmla="*/ 292 h 384"/>
                <a:gd name="T26" fmla="*/ 113 w 231"/>
                <a:gd name="T27" fmla="*/ 280 h 384"/>
                <a:gd name="T28" fmla="*/ 128 w 231"/>
                <a:gd name="T29" fmla="*/ 282 h 384"/>
                <a:gd name="T30" fmla="*/ 116 w 231"/>
                <a:gd name="T31" fmla="*/ 332 h 384"/>
                <a:gd name="T32" fmla="*/ 147 w 231"/>
                <a:gd name="T33" fmla="*/ 282 h 384"/>
                <a:gd name="T34" fmla="*/ 116 w 231"/>
                <a:gd name="T35" fmla="*/ 332 h 384"/>
                <a:gd name="T36" fmla="*/ 142 w 231"/>
                <a:gd name="T37" fmla="*/ 235 h 384"/>
                <a:gd name="T38" fmla="*/ 132 w 231"/>
                <a:gd name="T39" fmla="*/ 249 h 384"/>
                <a:gd name="T40" fmla="*/ 105 w 231"/>
                <a:gd name="T41" fmla="*/ 176 h 384"/>
                <a:gd name="T42" fmla="*/ 125 w 231"/>
                <a:gd name="T43" fmla="*/ 131 h 384"/>
                <a:gd name="T44" fmla="*/ 138 w 231"/>
                <a:gd name="T45" fmla="*/ 229 h 384"/>
                <a:gd name="T46" fmla="*/ 159 w 231"/>
                <a:gd name="T47" fmla="*/ 285 h 384"/>
                <a:gd name="T48" fmla="*/ 178 w 231"/>
                <a:gd name="T49" fmla="*/ 365 h 384"/>
                <a:gd name="T50" fmla="*/ 186 w 231"/>
                <a:gd name="T51" fmla="*/ 327 h 384"/>
                <a:gd name="T52" fmla="*/ 167 w 231"/>
                <a:gd name="T53" fmla="*/ 352 h 384"/>
                <a:gd name="T54" fmla="*/ 158 w 231"/>
                <a:gd name="T55" fmla="*/ 356 h 384"/>
                <a:gd name="T56" fmla="*/ 167 w 231"/>
                <a:gd name="T57" fmla="*/ 352 h 384"/>
                <a:gd name="T58" fmla="*/ 177 w 231"/>
                <a:gd name="T59" fmla="*/ 281 h 384"/>
                <a:gd name="T60" fmla="*/ 153 w 231"/>
                <a:gd name="T61" fmla="*/ 353 h 384"/>
                <a:gd name="T62" fmla="*/ 146 w 231"/>
                <a:gd name="T63" fmla="*/ 336 h 384"/>
                <a:gd name="T64" fmla="*/ 172 w 231"/>
                <a:gd name="T65" fmla="*/ 280 h 384"/>
                <a:gd name="T66" fmla="*/ 183 w 231"/>
                <a:gd name="T67" fmla="*/ 271 h 384"/>
                <a:gd name="T68" fmla="*/ 155 w 231"/>
                <a:gd name="T69" fmla="*/ 262 h 384"/>
                <a:gd name="T70" fmla="*/ 123 w 231"/>
                <a:gd name="T71" fmla="*/ 118 h 384"/>
                <a:gd name="T72" fmla="*/ 94 w 231"/>
                <a:gd name="T73" fmla="*/ 123 h 384"/>
                <a:gd name="T74" fmla="*/ 66 w 231"/>
                <a:gd name="T75" fmla="*/ 125 h 384"/>
                <a:gd name="T76" fmla="*/ 128 w 231"/>
                <a:gd name="T77" fmla="*/ 266 h 384"/>
                <a:gd name="T78" fmla="*/ 95 w 231"/>
                <a:gd name="T79" fmla="*/ 240 h 384"/>
                <a:gd name="T80" fmla="*/ 47 w 231"/>
                <a:gd name="T81" fmla="*/ 170 h 384"/>
                <a:gd name="T82" fmla="*/ 18 w 231"/>
                <a:gd name="T83" fmla="*/ 129 h 384"/>
                <a:gd name="T84" fmla="*/ 15 w 231"/>
                <a:gd name="T85" fmla="*/ 92 h 384"/>
                <a:gd name="T86" fmla="*/ 64 w 231"/>
                <a:gd name="T87" fmla="*/ 26 h 384"/>
                <a:gd name="T88" fmla="*/ 75 w 231"/>
                <a:gd name="T89" fmla="*/ 22 h 384"/>
                <a:gd name="T90" fmla="*/ 175 w 231"/>
                <a:gd name="T91" fmla="*/ 32 h 384"/>
                <a:gd name="T92" fmla="*/ 184 w 231"/>
                <a:gd name="T93" fmla="*/ 41 h 384"/>
                <a:gd name="T94" fmla="*/ 196 w 231"/>
                <a:gd name="T95" fmla="*/ 66 h 384"/>
                <a:gd name="T96" fmla="*/ 173 w 231"/>
                <a:gd name="T97" fmla="*/ 191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31" h="384">
                  <a:moveTo>
                    <a:pt x="203" y="59"/>
                  </a:moveTo>
                  <a:cubicBezTo>
                    <a:pt x="188" y="28"/>
                    <a:pt x="155" y="9"/>
                    <a:pt x="118" y="4"/>
                  </a:cubicBezTo>
                  <a:cubicBezTo>
                    <a:pt x="94" y="0"/>
                    <a:pt x="68" y="12"/>
                    <a:pt x="57" y="23"/>
                  </a:cubicBezTo>
                  <a:cubicBezTo>
                    <a:pt x="53" y="27"/>
                    <a:pt x="55" y="24"/>
                    <a:pt x="51" y="26"/>
                  </a:cubicBezTo>
                  <a:cubicBezTo>
                    <a:pt x="40" y="29"/>
                    <a:pt x="35" y="44"/>
                    <a:pt x="25" y="47"/>
                  </a:cubicBezTo>
                  <a:cubicBezTo>
                    <a:pt x="16" y="68"/>
                    <a:pt x="0" y="86"/>
                    <a:pt x="5" y="112"/>
                  </a:cubicBezTo>
                  <a:cubicBezTo>
                    <a:pt x="9" y="130"/>
                    <a:pt x="9" y="141"/>
                    <a:pt x="18" y="155"/>
                  </a:cubicBezTo>
                  <a:cubicBezTo>
                    <a:pt x="28" y="172"/>
                    <a:pt x="38" y="177"/>
                    <a:pt x="50" y="190"/>
                  </a:cubicBezTo>
                  <a:cubicBezTo>
                    <a:pt x="70" y="211"/>
                    <a:pt x="82" y="236"/>
                    <a:pt x="90" y="268"/>
                  </a:cubicBezTo>
                  <a:cubicBezTo>
                    <a:pt x="88" y="273"/>
                    <a:pt x="88" y="280"/>
                    <a:pt x="84" y="282"/>
                  </a:cubicBezTo>
                  <a:cubicBezTo>
                    <a:pt x="93" y="299"/>
                    <a:pt x="90" y="330"/>
                    <a:pt x="98" y="352"/>
                  </a:cubicBezTo>
                  <a:cubicBezTo>
                    <a:pt x="109" y="365"/>
                    <a:pt x="118" y="373"/>
                    <a:pt x="132" y="383"/>
                  </a:cubicBezTo>
                  <a:cubicBezTo>
                    <a:pt x="138" y="380"/>
                    <a:pt x="144" y="384"/>
                    <a:pt x="150" y="384"/>
                  </a:cubicBezTo>
                  <a:cubicBezTo>
                    <a:pt x="167" y="377"/>
                    <a:pt x="182" y="380"/>
                    <a:pt x="193" y="366"/>
                  </a:cubicBezTo>
                  <a:cubicBezTo>
                    <a:pt x="194" y="365"/>
                    <a:pt x="193" y="363"/>
                    <a:pt x="194" y="360"/>
                  </a:cubicBezTo>
                  <a:cubicBezTo>
                    <a:pt x="195" y="358"/>
                    <a:pt x="199" y="359"/>
                    <a:pt x="200" y="357"/>
                  </a:cubicBezTo>
                  <a:cubicBezTo>
                    <a:pt x="200" y="356"/>
                    <a:pt x="200" y="352"/>
                    <a:pt x="201" y="350"/>
                  </a:cubicBezTo>
                  <a:cubicBezTo>
                    <a:pt x="203" y="344"/>
                    <a:pt x="207" y="341"/>
                    <a:pt x="207" y="338"/>
                  </a:cubicBezTo>
                  <a:cubicBezTo>
                    <a:pt x="208" y="331"/>
                    <a:pt x="204" y="320"/>
                    <a:pt x="203" y="310"/>
                  </a:cubicBezTo>
                  <a:cubicBezTo>
                    <a:pt x="203" y="290"/>
                    <a:pt x="198" y="272"/>
                    <a:pt x="197" y="254"/>
                  </a:cubicBezTo>
                  <a:cubicBezTo>
                    <a:pt x="189" y="253"/>
                    <a:pt x="186" y="250"/>
                    <a:pt x="180" y="244"/>
                  </a:cubicBezTo>
                  <a:cubicBezTo>
                    <a:pt x="182" y="224"/>
                    <a:pt x="182" y="201"/>
                    <a:pt x="187" y="181"/>
                  </a:cubicBezTo>
                  <a:cubicBezTo>
                    <a:pt x="213" y="156"/>
                    <a:pt x="231" y="90"/>
                    <a:pt x="203" y="59"/>
                  </a:cubicBezTo>
                  <a:close/>
                  <a:moveTo>
                    <a:pt x="104" y="332"/>
                  </a:moveTo>
                  <a:cubicBezTo>
                    <a:pt x="101" y="316"/>
                    <a:pt x="104" y="304"/>
                    <a:pt x="113" y="294"/>
                  </a:cubicBezTo>
                  <a:cubicBezTo>
                    <a:pt x="111" y="288"/>
                    <a:pt x="110" y="292"/>
                    <a:pt x="104" y="292"/>
                  </a:cubicBezTo>
                  <a:cubicBezTo>
                    <a:pt x="105" y="287"/>
                    <a:pt x="102" y="286"/>
                    <a:pt x="103" y="281"/>
                  </a:cubicBezTo>
                  <a:cubicBezTo>
                    <a:pt x="106" y="280"/>
                    <a:pt x="109" y="279"/>
                    <a:pt x="113" y="280"/>
                  </a:cubicBezTo>
                  <a:cubicBezTo>
                    <a:pt x="113" y="283"/>
                    <a:pt x="113" y="285"/>
                    <a:pt x="114" y="286"/>
                  </a:cubicBezTo>
                  <a:cubicBezTo>
                    <a:pt x="117" y="283"/>
                    <a:pt x="123" y="278"/>
                    <a:pt x="128" y="282"/>
                  </a:cubicBezTo>
                  <a:cubicBezTo>
                    <a:pt x="121" y="302"/>
                    <a:pt x="118" y="319"/>
                    <a:pt x="104" y="332"/>
                  </a:cubicBezTo>
                  <a:close/>
                  <a:moveTo>
                    <a:pt x="116" y="332"/>
                  </a:moveTo>
                  <a:cubicBezTo>
                    <a:pt x="124" y="315"/>
                    <a:pt x="134" y="301"/>
                    <a:pt x="141" y="282"/>
                  </a:cubicBezTo>
                  <a:cubicBezTo>
                    <a:pt x="143" y="282"/>
                    <a:pt x="145" y="282"/>
                    <a:pt x="147" y="282"/>
                  </a:cubicBezTo>
                  <a:cubicBezTo>
                    <a:pt x="143" y="307"/>
                    <a:pt x="126" y="331"/>
                    <a:pt x="118" y="356"/>
                  </a:cubicBezTo>
                  <a:cubicBezTo>
                    <a:pt x="106" y="354"/>
                    <a:pt x="118" y="342"/>
                    <a:pt x="116" y="332"/>
                  </a:cubicBezTo>
                  <a:close/>
                  <a:moveTo>
                    <a:pt x="138" y="229"/>
                  </a:moveTo>
                  <a:cubicBezTo>
                    <a:pt x="140" y="231"/>
                    <a:pt x="142" y="233"/>
                    <a:pt x="142" y="235"/>
                  </a:cubicBezTo>
                  <a:cubicBezTo>
                    <a:pt x="143" y="250"/>
                    <a:pt x="141" y="258"/>
                    <a:pt x="146" y="267"/>
                  </a:cubicBezTo>
                  <a:cubicBezTo>
                    <a:pt x="134" y="271"/>
                    <a:pt x="134" y="256"/>
                    <a:pt x="132" y="249"/>
                  </a:cubicBezTo>
                  <a:cubicBezTo>
                    <a:pt x="127" y="231"/>
                    <a:pt x="121" y="213"/>
                    <a:pt x="116" y="196"/>
                  </a:cubicBezTo>
                  <a:cubicBezTo>
                    <a:pt x="114" y="189"/>
                    <a:pt x="108" y="183"/>
                    <a:pt x="105" y="176"/>
                  </a:cubicBezTo>
                  <a:cubicBezTo>
                    <a:pt x="101" y="162"/>
                    <a:pt x="101" y="148"/>
                    <a:pt x="93" y="137"/>
                  </a:cubicBezTo>
                  <a:cubicBezTo>
                    <a:pt x="103" y="132"/>
                    <a:pt x="112" y="121"/>
                    <a:pt x="125" y="131"/>
                  </a:cubicBezTo>
                  <a:cubicBezTo>
                    <a:pt x="127" y="130"/>
                    <a:pt x="130" y="125"/>
                    <a:pt x="133" y="129"/>
                  </a:cubicBezTo>
                  <a:cubicBezTo>
                    <a:pt x="131" y="158"/>
                    <a:pt x="140" y="199"/>
                    <a:pt x="138" y="229"/>
                  </a:cubicBezTo>
                  <a:close/>
                  <a:moveTo>
                    <a:pt x="127" y="364"/>
                  </a:moveTo>
                  <a:cubicBezTo>
                    <a:pt x="134" y="334"/>
                    <a:pt x="148" y="311"/>
                    <a:pt x="159" y="285"/>
                  </a:cubicBezTo>
                  <a:cubicBezTo>
                    <a:pt x="152" y="310"/>
                    <a:pt x="140" y="341"/>
                    <a:pt x="127" y="364"/>
                  </a:cubicBezTo>
                  <a:close/>
                  <a:moveTo>
                    <a:pt x="178" y="365"/>
                  </a:moveTo>
                  <a:cubicBezTo>
                    <a:pt x="168" y="356"/>
                    <a:pt x="184" y="338"/>
                    <a:pt x="183" y="327"/>
                  </a:cubicBezTo>
                  <a:cubicBezTo>
                    <a:pt x="184" y="327"/>
                    <a:pt x="185" y="327"/>
                    <a:pt x="186" y="327"/>
                  </a:cubicBezTo>
                  <a:cubicBezTo>
                    <a:pt x="195" y="334"/>
                    <a:pt x="181" y="354"/>
                    <a:pt x="178" y="365"/>
                  </a:cubicBezTo>
                  <a:close/>
                  <a:moveTo>
                    <a:pt x="167" y="352"/>
                  </a:moveTo>
                  <a:cubicBezTo>
                    <a:pt x="165" y="359"/>
                    <a:pt x="169" y="369"/>
                    <a:pt x="158" y="367"/>
                  </a:cubicBezTo>
                  <a:cubicBezTo>
                    <a:pt x="156" y="362"/>
                    <a:pt x="163" y="358"/>
                    <a:pt x="158" y="356"/>
                  </a:cubicBezTo>
                  <a:cubicBezTo>
                    <a:pt x="169" y="337"/>
                    <a:pt x="170" y="308"/>
                    <a:pt x="182" y="290"/>
                  </a:cubicBezTo>
                  <a:cubicBezTo>
                    <a:pt x="192" y="308"/>
                    <a:pt x="173" y="331"/>
                    <a:pt x="167" y="352"/>
                  </a:cubicBezTo>
                  <a:close/>
                  <a:moveTo>
                    <a:pt x="183" y="271"/>
                  </a:moveTo>
                  <a:cubicBezTo>
                    <a:pt x="184" y="277"/>
                    <a:pt x="179" y="277"/>
                    <a:pt x="177" y="281"/>
                  </a:cubicBezTo>
                  <a:cubicBezTo>
                    <a:pt x="172" y="292"/>
                    <a:pt x="169" y="304"/>
                    <a:pt x="163" y="313"/>
                  </a:cubicBezTo>
                  <a:cubicBezTo>
                    <a:pt x="160" y="325"/>
                    <a:pt x="157" y="340"/>
                    <a:pt x="153" y="353"/>
                  </a:cubicBezTo>
                  <a:cubicBezTo>
                    <a:pt x="150" y="360"/>
                    <a:pt x="149" y="373"/>
                    <a:pt x="138" y="371"/>
                  </a:cubicBezTo>
                  <a:cubicBezTo>
                    <a:pt x="137" y="356"/>
                    <a:pt x="150" y="349"/>
                    <a:pt x="146" y="336"/>
                  </a:cubicBezTo>
                  <a:cubicBezTo>
                    <a:pt x="149" y="339"/>
                    <a:pt x="148" y="333"/>
                    <a:pt x="151" y="333"/>
                  </a:cubicBezTo>
                  <a:cubicBezTo>
                    <a:pt x="156" y="314"/>
                    <a:pt x="166" y="299"/>
                    <a:pt x="172" y="280"/>
                  </a:cubicBezTo>
                  <a:cubicBezTo>
                    <a:pt x="177" y="279"/>
                    <a:pt x="178" y="273"/>
                    <a:pt x="180" y="270"/>
                  </a:cubicBezTo>
                  <a:cubicBezTo>
                    <a:pt x="182" y="269"/>
                    <a:pt x="183" y="270"/>
                    <a:pt x="183" y="271"/>
                  </a:cubicBezTo>
                  <a:close/>
                  <a:moveTo>
                    <a:pt x="173" y="191"/>
                  </a:moveTo>
                  <a:cubicBezTo>
                    <a:pt x="165" y="215"/>
                    <a:pt x="181" y="249"/>
                    <a:pt x="155" y="262"/>
                  </a:cubicBezTo>
                  <a:cubicBezTo>
                    <a:pt x="133" y="211"/>
                    <a:pt x="147" y="158"/>
                    <a:pt x="154" y="104"/>
                  </a:cubicBezTo>
                  <a:cubicBezTo>
                    <a:pt x="140" y="94"/>
                    <a:pt x="131" y="111"/>
                    <a:pt x="123" y="118"/>
                  </a:cubicBezTo>
                  <a:cubicBezTo>
                    <a:pt x="118" y="118"/>
                    <a:pt x="118" y="112"/>
                    <a:pt x="113" y="111"/>
                  </a:cubicBezTo>
                  <a:cubicBezTo>
                    <a:pt x="102" y="110"/>
                    <a:pt x="102" y="121"/>
                    <a:pt x="94" y="123"/>
                  </a:cubicBezTo>
                  <a:cubicBezTo>
                    <a:pt x="87" y="119"/>
                    <a:pt x="88" y="105"/>
                    <a:pt x="74" y="111"/>
                  </a:cubicBezTo>
                  <a:cubicBezTo>
                    <a:pt x="70" y="117"/>
                    <a:pt x="69" y="119"/>
                    <a:pt x="66" y="125"/>
                  </a:cubicBezTo>
                  <a:cubicBezTo>
                    <a:pt x="77" y="138"/>
                    <a:pt x="89" y="150"/>
                    <a:pt x="95" y="168"/>
                  </a:cubicBezTo>
                  <a:cubicBezTo>
                    <a:pt x="105" y="202"/>
                    <a:pt x="121" y="230"/>
                    <a:pt x="128" y="266"/>
                  </a:cubicBezTo>
                  <a:cubicBezTo>
                    <a:pt x="115" y="268"/>
                    <a:pt x="110" y="264"/>
                    <a:pt x="99" y="262"/>
                  </a:cubicBezTo>
                  <a:cubicBezTo>
                    <a:pt x="100" y="257"/>
                    <a:pt x="92" y="247"/>
                    <a:pt x="95" y="240"/>
                  </a:cubicBezTo>
                  <a:cubicBezTo>
                    <a:pt x="86" y="230"/>
                    <a:pt x="85" y="216"/>
                    <a:pt x="78" y="205"/>
                  </a:cubicBezTo>
                  <a:cubicBezTo>
                    <a:pt x="70" y="194"/>
                    <a:pt x="57" y="181"/>
                    <a:pt x="47" y="170"/>
                  </a:cubicBezTo>
                  <a:cubicBezTo>
                    <a:pt x="43" y="166"/>
                    <a:pt x="37" y="164"/>
                    <a:pt x="34" y="160"/>
                  </a:cubicBezTo>
                  <a:cubicBezTo>
                    <a:pt x="31" y="156"/>
                    <a:pt x="19" y="137"/>
                    <a:pt x="18" y="129"/>
                  </a:cubicBezTo>
                  <a:cubicBezTo>
                    <a:pt x="17" y="124"/>
                    <a:pt x="20" y="119"/>
                    <a:pt x="19" y="115"/>
                  </a:cubicBezTo>
                  <a:cubicBezTo>
                    <a:pt x="18" y="107"/>
                    <a:pt x="13" y="99"/>
                    <a:pt x="15" y="92"/>
                  </a:cubicBezTo>
                  <a:cubicBezTo>
                    <a:pt x="16" y="88"/>
                    <a:pt x="22" y="72"/>
                    <a:pt x="25" y="65"/>
                  </a:cubicBezTo>
                  <a:cubicBezTo>
                    <a:pt x="34" y="48"/>
                    <a:pt x="49" y="36"/>
                    <a:pt x="64" y="26"/>
                  </a:cubicBezTo>
                  <a:cubicBezTo>
                    <a:pt x="66" y="23"/>
                    <a:pt x="64" y="22"/>
                    <a:pt x="64" y="19"/>
                  </a:cubicBezTo>
                  <a:cubicBezTo>
                    <a:pt x="68" y="25"/>
                    <a:pt x="70" y="20"/>
                    <a:pt x="75" y="22"/>
                  </a:cubicBezTo>
                  <a:cubicBezTo>
                    <a:pt x="82" y="17"/>
                    <a:pt x="90" y="12"/>
                    <a:pt x="98" y="10"/>
                  </a:cubicBezTo>
                  <a:cubicBezTo>
                    <a:pt x="120" y="7"/>
                    <a:pt x="165" y="18"/>
                    <a:pt x="175" y="32"/>
                  </a:cubicBezTo>
                  <a:cubicBezTo>
                    <a:pt x="176" y="33"/>
                    <a:pt x="175" y="35"/>
                    <a:pt x="174" y="34"/>
                  </a:cubicBezTo>
                  <a:cubicBezTo>
                    <a:pt x="176" y="36"/>
                    <a:pt x="182" y="38"/>
                    <a:pt x="184" y="41"/>
                  </a:cubicBezTo>
                  <a:cubicBezTo>
                    <a:pt x="186" y="44"/>
                    <a:pt x="185" y="47"/>
                    <a:pt x="189" y="46"/>
                  </a:cubicBezTo>
                  <a:cubicBezTo>
                    <a:pt x="190" y="55"/>
                    <a:pt x="196" y="57"/>
                    <a:pt x="196" y="66"/>
                  </a:cubicBezTo>
                  <a:cubicBezTo>
                    <a:pt x="201" y="70"/>
                    <a:pt x="199" y="72"/>
                    <a:pt x="205" y="75"/>
                  </a:cubicBezTo>
                  <a:cubicBezTo>
                    <a:pt x="219" y="127"/>
                    <a:pt x="187" y="156"/>
                    <a:pt x="173" y="19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" name="Freeform 13"/>
            <p:cNvSpPr/>
            <p:nvPr/>
          </p:nvSpPr>
          <p:spPr bwMode="auto">
            <a:xfrm>
              <a:off x="355601" y="698501"/>
              <a:ext cx="109538" cy="46038"/>
            </a:xfrm>
            <a:custGeom>
              <a:avLst/>
              <a:gdLst>
                <a:gd name="T0" fmla="*/ 0 w 51"/>
                <a:gd name="T1" fmla="*/ 20 h 21"/>
                <a:gd name="T2" fmla="*/ 5 w 51"/>
                <a:gd name="T3" fmla="*/ 21 h 21"/>
                <a:gd name="T4" fmla="*/ 48 w 51"/>
                <a:gd name="T5" fmla="*/ 0 h 21"/>
                <a:gd name="T6" fmla="*/ 0 w 51"/>
                <a:gd name="T7" fmla="*/ 2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1" h="21">
                  <a:moveTo>
                    <a:pt x="0" y="20"/>
                  </a:moveTo>
                  <a:cubicBezTo>
                    <a:pt x="2" y="21"/>
                    <a:pt x="5" y="16"/>
                    <a:pt x="5" y="21"/>
                  </a:cubicBezTo>
                  <a:cubicBezTo>
                    <a:pt x="17" y="11"/>
                    <a:pt x="51" y="18"/>
                    <a:pt x="48" y="0"/>
                  </a:cubicBezTo>
                  <a:cubicBezTo>
                    <a:pt x="27" y="1"/>
                    <a:pt x="0" y="2"/>
                    <a:pt x="0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11" name="组合 10"/>
          <p:cNvGrpSpPr/>
          <p:nvPr/>
        </p:nvGrpSpPr>
        <p:grpSpPr>
          <a:xfrm>
            <a:off x="7676231" y="2598357"/>
            <a:ext cx="2174938" cy="3268414"/>
            <a:chOff x="5237163" y="2133601"/>
            <a:chExt cx="1724025" cy="2590800"/>
          </a:xfrm>
          <a:solidFill>
            <a:schemeClr val="accent1"/>
          </a:solidFill>
        </p:grpSpPr>
        <p:sp>
          <p:nvSpPr>
            <p:cNvPr id="9" name="Freeform 6"/>
            <p:cNvSpPr>
              <a:spLocks noEditPoints="1"/>
            </p:cNvSpPr>
            <p:nvPr/>
          </p:nvSpPr>
          <p:spPr bwMode="auto">
            <a:xfrm>
              <a:off x="5237163" y="2133601"/>
              <a:ext cx="1724025" cy="2590800"/>
            </a:xfrm>
            <a:custGeom>
              <a:avLst/>
              <a:gdLst>
                <a:gd name="T0" fmla="*/ 78 w 800"/>
                <a:gd name="T1" fmla="*/ 112 h 1205"/>
                <a:gd name="T2" fmla="*/ 449 w 800"/>
                <a:gd name="T3" fmla="*/ 585 h 1205"/>
                <a:gd name="T4" fmla="*/ 511 w 800"/>
                <a:gd name="T5" fmla="*/ 934 h 1205"/>
                <a:gd name="T6" fmla="*/ 687 w 800"/>
                <a:gd name="T7" fmla="*/ 1180 h 1205"/>
                <a:gd name="T8" fmla="*/ 33 w 800"/>
                <a:gd name="T9" fmla="*/ 80 h 1205"/>
                <a:gd name="T10" fmla="*/ 671 w 800"/>
                <a:gd name="T11" fmla="*/ 293 h 1205"/>
                <a:gd name="T12" fmla="*/ 596 w 800"/>
                <a:gd name="T13" fmla="*/ 750 h 1205"/>
                <a:gd name="T14" fmla="*/ 538 w 800"/>
                <a:gd name="T15" fmla="*/ 670 h 1205"/>
                <a:gd name="T16" fmla="*/ 479 w 800"/>
                <a:gd name="T17" fmla="*/ 280 h 1205"/>
                <a:gd name="T18" fmla="*/ 623 w 800"/>
                <a:gd name="T19" fmla="*/ 1073 h 1205"/>
                <a:gd name="T20" fmla="*/ 559 w 800"/>
                <a:gd name="T21" fmla="*/ 502 h 1205"/>
                <a:gd name="T22" fmla="*/ 473 w 800"/>
                <a:gd name="T23" fmla="*/ 615 h 1205"/>
                <a:gd name="T24" fmla="*/ 491 w 800"/>
                <a:gd name="T25" fmla="*/ 890 h 1205"/>
                <a:gd name="T26" fmla="*/ 484 w 800"/>
                <a:gd name="T27" fmla="*/ 462 h 1205"/>
                <a:gd name="T28" fmla="*/ 493 w 800"/>
                <a:gd name="T29" fmla="*/ 492 h 1205"/>
                <a:gd name="T30" fmla="*/ 501 w 800"/>
                <a:gd name="T31" fmla="*/ 437 h 1205"/>
                <a:gd name="T32" fmla="*/ 466 w 800"/>
                <a:gd name="T33" fmla="*/ 923 h 1205"/>
                <a:gd name="T34" fmla="*/ 461 w 800"/>
                <a:gd name="T35" fmla="*/ 1058 h 1205"/>
                <a:gd name="T36" fmla="*/ 464 w 800"/>
                <a:gd name="T37" fmla="*/ 1101 h 1205"/>
                <a:gd name="T38" fmla="*/ 496 w 800"/>
                <a:gd name="T39" fmla="*/ 936 h 1205"/>
                <a:gd name="T40" fmla="*/ 507 w 800"/>
                <a:gd name="T41" fmla="*/ 535 h 1205"/>
                <a:gd name="T42" fmla="*/ 513 w 800"/>
                <a:gd name="T43" fmla="*/ 632 h 1205"/>
                <a:gd name="T44" fmla="*/ 517 w 800"/>
                <a:gd name="T45" fmla="*/ 345 h 1205"/>
                <a:gd name="T46" fmla="*/ 521 w 800"/>
                <a:gd name="T47" fmla="*/ 350 h 1205"/>
                <a:gd name="T48" fmla="*/ 615 w 800"/>
                <a:gd name="T49" fmla="*/ 768 h 1205"/>
                <a:gd name="T50" fmla="*/ 618 w 800"/>
                <a:gd name="T51" fmla="*/ 437 h 1205"/>
                <a:gd name="T52" fmla="*/ 605 w 800"/>
                <a:gd name="T53" fmla="*/ 616 h 1205"/>
                <a:gd name="T54" fmla="*/ 609 w 800"/>
                <a:gd name="T55" fmla="*/ 464 h 1205"/>
                <a:gd name="T56" fmla="*/ 596 w 800"/>
                <a:gd name="T57" fmla="*/ 505 h 1205"/>
                <a:gd name="T58" fmla="*/ 611 w 800"/>
                <a:gd name="T59" fmla="*/ 585 h 1205"/>
                <a:gd name="T60" fmla="*/ 609 w 800"/>
                <a:gd name="T61" fmla="*/ 393 h 1205"/>
                <a:gd name="T62" fmla="*/ 541 w 800"/>
                <a:gd name="T63" fmla="*/ 413 h 1205"/>
                <a:gd name="T64" fmla="*/ 568 w 800"/>
                <a:gd name="T65" fmla="*/ 539 h 1205"/>
                <a:gd name="T66" fmla="*/ 607 w 800"/>
                <a:gd name="T67" fmla="*/ 698 h 1205"/>
                <a:gd name="T68" fmla="*/ 612 w 800"/>
                <a:gd name="T69" fmla="*/ 364 h 1205"/>
                <a:gd name="T70" fmla="*/ 544 w 800"/>
                <a:gd name="T71" fmla="*/ 399 h 1205"/>
                <a:gd name="T72" fmla="*/ 536 w 800"/>
                <a:gd name="T73" fmla="*/ 641 h 1205"/>
                <a:gd name="T74" fmla="*/ 577 w 800"/>
                <a:gd name="T75" fmla="*/ 518 h 1205"/>
                <a:gd name="T76" fmla="*/ 602 w 800"/>
                <a:gd name="T77" fmla="*/ 737 h 1205"/>
                <a:gd name="T78" fmla="*/ 627 w 800"/>
                <a:gd name="T79" fmla="*/ 397 h 1205"/>
                <a:gd name="T80" fmla="*/ 588 w 800"/>
                <a:gd name="T81" fmla="*/ 335 h 1205"/>
                <a:gd name="T82" fmla="*/ 522 w 800"/>
                <a:gd name="T83" fmla="*/ 334 h 1205"/>
                <a:gd name="T84" fmla="*/ 455 w 800"/>
                <a:gd name="T85" fmla="*/ 377 h 1205"/>
                <a:gd name="T86" fmla="*/ 462 w 800"/>
                <a:gd name="T87" fmla="*/ 1127 h 1205"/>
                <a:gd name="T88" fmla="*/ 495 w 800"/>
                <a:gd name="T89" fmla="*/ 927 h 1205"/>
                <a:gd name="T90" fmla="*/ 522 w 800"/>
                <a:gd name="T91" fmla="*/ 743 h 1205"/>
                <a:gd name="T92" fmla="*/ 547 w 800"/>
                <a:gd name="T93" fmla="*/ 655 h 1205"/>
                <a:gd name="T94" fmla="*/ 616 w 800"/>
                <a:gd name="T95" fmla="*/ 895 h 1205"/>
                <a:gd name="T96" fmla="*/ 624 w 800"/>
                <a:gd name="T97" fmla="*/ 923 h 1205"/>
                <a:gd name="T98" fmla="*/ 643 w 800"/>
                <a:gd name="T99" fmla="*/ 432 h 1205"/>
                <a:gd name="T100" fmla="*/ 663 w 800"/>
                <a:gd name="T101" fmla="*/ 300 h 1205"/>
                <a:gd name="T102" fmla="*/ 579 w 800"/>
                <a:gd name="T103" fmla="*/ 282 h 1205"/>
                <a:gd name="T104" fmla="*/ 442 w 800"/>
                <a:gd name="T105" fmla="*/ 273 h 1205"/>
                <a:gd name="T106" fmla="*/ 446 w 800"/>
                <a:gd name="T107" fmla="*/ 491 h 1205"/>
                <a:gd name="T108" fmla="*/ 472 w 800"/>
                <a:gd name="T109" fmla="*/ 1178 h 1205"/>
                <a:gd name="T110" fmla="*/ 484 w 800"/>
                <a:gd name="T111" fmla="*/ 1069 h 1205"/>
                <a:gd name="T112" fmla="*/ 511 w 800"/>
                <a:gd name="T113" fmla="*/ 830 h 1205"/>
                <a:gd name="T114" fmla="*/ 555 w 800"/>
                <a:gd name="T115" fmla="*/ 629 h 1205"/>
                <a:gd name="T116" fmla="*/ 600 w 800"/>
                <a:gd name="T117" fmla="*/ 903 h 1205"/>
                <a:gd name="T118" fmla="*/ 630 w 800"/>
                <a:gd name="T119" fmla="*/ 1182 h 1205"/>
                <a:gd name="T120" fmla="*/ 636 w 800"/>
                <a:gd name="T121" fmla="*/ 1026 h 1205"/>
                <a:gd name="T122" fmla="*/ 665 w 800"/>
                <a:gd name="T123" fmla="*/ 391 h 1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800" h="1205">
                  <a:moveTo>
                    <a:pt x="784" y="842"/>
                  </a:moveTo>
                  <a:cubicBezTo>
                    <a:pt x="778" y="827"/>
                    <a:pt x="772" y="815"/>
                    <a:pt x="767" y="799"/>
                  </a:cubicBezTo>
                  <a:cubicBezTo>
                    <a:pt x="767" y="797"/>
                    <a:pt x="770" y="798"/>
                    <a:pt x="771" y="797"/>
                  </a:cubicBezTo>
                  <a:cubicBezTo>
                    <a:pt x="775" y="803"/>
                    <a:pt x="776" y="811"/>
                    <a:pt x="781" y="815"/>
                  </a:cubicBezTo>
                  <a:cubicBezTo>
                    <a:pt x="783" y="821"/>
                    <a:pt x="783" y="834"/>
                    <a:pt x="788" y="839"/>
                  </a:cubicBezTo>
                  <a:cubicBezTo>
                    <a:pt x="796" y="836"/>
                    <a:pt x="792" y="825"/>
                    <a:pt x="791" y="820"/>
                  </a:cubicBezTo>
                  <a:cubicBezTo>
                    <a:pt x="788" y="803"/>
                    <a:pt x="785" y="778"/>
                    <a:pt x="783" y="761"/>
                  </a:cubicBezTo>
                  <a:cubicBezTo>
                    <a:pt x="785" y="759"/>
                    <a:pt x="785" y="764"/>
                    <a:pt x="788" y="763"/>
                  </a:cubicBezTo>
                  <a:cubicBezTo>
                    <a:pt x="794" y="756"/>
                    <a:pt x="783" y="746"/>
                    <a:pt x="784" y="738"/>
                  </a:cubicBezTo>
                  <a:cubicBezTo>
                    <a:pt x="782" y="738"/>
                    <a:pt x="781" y="735"/>
                    <a:pt x="779" y="734"/>
                  </a:cubicBezTo>
                  <a:cubicBezTo>
                    <a:pt x="774" y="710"/>
                    <a:pt x="775" y="687"/>
                    <a:pt x="770" y="665"/>
                  </a:cubicBezTo>
                  <a:cubicBezTo>
                    <a:pt x="765" y="640"/>
                    <a:pt x="758" y="612"/>
                    <a:pt x="756" y="586"/>
                  </a:cubicBezTo>
                  <a:cubicBezTo>
                    <a:pt x="762" y="583"/>
                    <a:pt x="764" y="578"/>
                    <a:pt x="760" y="573"/>
                  </a:cubicBezTo>
                  <a:cubicBezTo>
                    <a:pt x="758" y="574"/>
                    <a:pt x="758" y="573"/>
                    <a:pt x="755" y="573"/>
                  </a:cubicBezTo>
                  <a:cubicBezTo>
                    <a:pt x="754" y="570"/>
                    <a:pt x="755" y="564"/>
                    <a:pt x="753" y="563"/>
                  </a:cubicBezTo>
                  <a:cubicBezTo>
                    <a:pt x="754" y="558"/>
                    <a:pt x="759" y="540"/>
                    <a:pt x="752" y="533"/>
                  </a:cubicBezTo>
                  <a:cubicBezTo>
                    <a:pt x="755" y="530"/>
                    <a:pt x="752" y="523"/>
                    <a:pt x="750" y="519"/>
                  </a:cubicBezTo>
                  <a:cubicBezTo>
                    <a:pt x="746" y="527"/>
                    <a:pt x="755" y="537"/>
                    <a:pt x="752" y="545"/>
                  </a:cubicBezTo>
                  <a:cubicBezTo>
                    <a:pt x="742" y="529"/>
                    <a:pt x="739" y="510"/>
                    <a:pt x="734" y="493"/>
                  </a:cubicBezTo>
                  <a:cubicBezTo>
                    <a:pt x="729" y="477"/>
                    <a:pt x="721" y="461"/>
                    <a:pt x="716" y="443"/>
                  </a:cubicBezTo>
                  <a:cubicBezTo>
                    <a:pt x="713" y="432"/>
                    <a:pt x="711" y="421"/>
                    <a:pt x="709" y="411"/>
                  </a:cubicBezTo>
                  <a:cubicBezTo>
                    <a:pt x="708" y="406"/>
                    <a:pt x="703" y="401"/>
                    <a:pt x="706" y="395"/>
                  </a:cubicBezTo>
                  <a:cubicBezTo>
                    <a:pt x="707" y="401"/>
                    <a:pt x="710" y="407"/>
                    <a:pt x="712" y="414"/>
                  </a:cubicBezTo>
                  <a:cubicBezTo>
                    <a:pt x="708" y="387"/>
                    <a:pt x="698" y="354"/>
                    <a:pt x="692" y="328"/>
                  </a:cubicBezTo>
                  <a:cubicBezTo>
                    <a:pt x="692" y="325"/>
                    <a:pt x="693" y="323"/>
                    <a:pt x="692" y="320"/>
                  </a:cubicBezTo>
                  <a:cubicBezTo>
                    <a:pt x="689" y="314"/>
                    <a:pt x="687" y="304"/>
                    <a:pt x="690" y="299"/>
                  </a:cubicBezTo>
                  <a:cubicBezTo>
                    <a:pt x="685" y="295"/>
                    <a:pt x="679" y="291"/>
                    <a:pt x="673" y="286"/>
                  </a:cubicBezTo>
                  <a:cubicBezTo>
                    <a:pt x="673" y="285"/>
                    <a:pt x="675" y="284"/>
                    <a:pt x="674" y="282"/>
                  </a:cubicBezTo>
                  <a:cubicBezTo>
                    <a:pt x="669" y="278"/>
                    <a:pt x="665" y="273"/>
                    <a:pt x="657" y="272"/>
                  </a:cubicBezTo>
                  <a:cubicBezTo>
                    <a:pt x="653" y="269"/>
                    <a:pt x="655" y="261"/>
                    <a:pt x="648" y="261"/>
                  </a:cubicBezTo>
                  <a:cubicBezTo>
                    <a:pt x="648" y="265"/>
                    <a:pt x="650" y="267"/>
                    <a:pt x="651" y="270"/>
                  </a:cubicBezTo>
                  <a:cubicBezTo>
                    <a:pt x="641" y="265"/>
                    <a:pt x="629" y="251"/>
                    <a:pt x="615" y="257"/>
                  </a:cubicBezTo>
                  <a:cubicBezTo>
                    <a:pt x="616" y="259"/>
                    <a:pt x="617" y="261"/>
                    <a:pt x="619" y="262"/>
                  </a:cubicBezTo>
                  <a:cubicBezTo>
                    <a:pt x="607" y="269"/>
                    <a:pt x="590" y="273"/>
                    <a:pt x="575" y="275"/>
                  </a:cubicBezTo>
                  <a:cubicBezTo>
                    <a:pt x="558" y="271"/>
                    <a:pt x="542" y="273"/>
                    <a:pt x="529" y="273"/>
                  </a:cubicBezTo>
                  <a:cubicBezTo>
                    <a:pt x="524" y="273"/>
                    <a:pt x="518" y="271"/>
                    <a:pt x="512" y="270"/>
                  </a:cubicBezTo>
                  <a:cubicBezTo>
                    <a:pt x="509" y="270"/>
                    <a:pt x="506" y="271"/>
                    <a:pt x="503" y="271"/>
                  </a:cubicBezTo>
                  <a:cubicBezTo>
                    <a:pt x="490" y="269"/>
                    <a:pt x="478" y="260"/>
                    <a:pt x="465" y="261"/>
                  </a:cubicBezTo>
                  <a:cubicBezTo>
                    <a:pt x="458" y="261"/>
                    <a:pt x="447" y="262"/>
                    <a:pt x="444" y="269"/>
                  </a:cubicBezTo>
                  <a:cubicBezTo>
                    <a:pt x="443" y="268"/>
                    <a:pt x="443" y="267"/>
                    <a:pt x="443" y="265"/>
                  </a:cubicBezTo>
                  <a:cubicBezTo>
                    <a:pt x="429" y="261"/>
                    <a:pt x="411" y="267"/>
                    <a:pt x="396" y="269"/>
                  </a:cubicBezTo>
                  <a:cubicBezTo>
                    <a:pt x="387" y="270"/>
                    <a:pt x="377" y="270"/>
                    <a:pt x="367" y="272"/>
                  </a:cubicBezTo>
                  <a:cubicBezTo>
                    <a:pt x="344" y="275"/>
                    <a:pt x="319" y="283"/>
                    <a:pt x="298" y="286"/>
                  </a:cubicBezTo>
                  <a:cubicBezTo>
                    <a:pt x="283" y="288"/>
                    <a:pt x="267" y="289"/>
                    <a:pt x="252" y="290"/>
                  </a:cubicBezTo>
                  <a:cubicBezTo>
                    <a:pt x="244" y="290"/>
                    <a:pt x="233" y="293"/>
                    <a:pt x="227" y="292"/>
                  </a:cubicBezTo>
                  <a:cubicBezTo>
                    <a:pt x="224" y="291"/>
                    <a:pt x="217" y="286"/>
                    <a:pt x="214" y="283"/>
                  </a:cubicBezTo>
                  <a:cubicBezTo>
                    <a:pt x="195" y="267"/>
                    <a:pt x="176" y="245"/>
                    <a:pt x="162" y="225"/>
                  </a:cubicBezTo>
                  <a:cubicBezTo>
                    <a:pt x="143" y="197"/>
                    <a:pt x="122" y="170"/>
                    <a:pt x="102" y="143"/>
                  </a:cubicBezTo>
                  <a:cubicBezTo>
                    <a:pt x="101" y="139"/>
                    <a:pt x="100" y="136"/>
                    <a:pt x="97" y="134"/>
                  </a:cubicBezTo>
                  <a:cubicBezTo>
                    <a:pt x="98" y="133"/>
                    <a:pt x="97" y="131"/>
                    <a:pt x="96" y="131"/>
                  </a:cubicBezTo>
                  <a:cubicBezTo>
                    <a:pt x="89" y="125"/>
                    <a:pt x="85" y="118"/>
                    <a:pt x="78" y="112"/>
                  </a:cubicBezTo>
                  <a:cubicBezTo>
                    <a:pt x="78" y="110"/>
                    <a:pt x="82" y="109"/>
                    <a:pt x="80" y="108"/>
                  </a:cubicBezTo>
                  <a:cubicBezTo>
                    <a:pt x="80" y="104"/>
                    <a:pt x="75" y="103"/>
                    <a:pt x="73" y="100"/>
                  </a:cubicBezTo>
                  <a:cubicBezTo>
                    <a:pt x="74" y="99"/>
                    <a:pt x="76" y="98"/>
                    <a:pt x="76" y="96"/>
                  </a:cubicBezTo>
                  <a:cubicBezTo>
                    <a:pt x="74" y="89"/>
                    <a:pt x="67" y="85"/>
                    <a:pt x="62" y="79"/>
                  </a:cubicBezTo>
                  <a:cubicBezTo>
                    <a:pt x="62" y="77"/>
                    <a:pt x="64" y="77"/>
                    <a:pt x="64" y="75"/>
                  </a:cubicBezTo>
                  <a:cubicBezTo>
                    <a:pt x="55" y="63"/>
                    <a:pt x="48" y="51"/>
                    <a:pt x="36" y="42"/>
                  </a:cubicBezTo>
                  <a:cubicBezTo>
                    <a:pt x="32" y="42"/>
                    <a:pt x="32" y="45"/>
                    <a:pt x="29" y="45"/>
                  </a:cubicBezTo>
                  <a:cubicBezTo>
                    <a:pt x="27" y="40"/>
                    <a:pt x="24" y="35"/>
                    <a:pt x="23" y="28"/>
                  </a:cubicBezTo>
                  <a:cubicBezTo>
                    <a:pt x="17" y="22"/>
                    <a:pt x="15" y="13"/>
                    <a:pt x="9" y="7"/>
                  </a:cubicBezTo>
                  <a:cubicBezTo>
                    <a:pt x="8" y="3"/>
                    <a:pt x="7" y="0"/>
                    <a:pt x="2" y="1"/>
                  </a:cubicBezTo>
                  <a:cubicBezTo>
                    <a:pt x="2" y="2"/>
                    <a:pt x="1" y="3"/>
                    <a:pt x="0" y="3"/>
                  </a:cubicBezTo>
                  <a:cubicBezTo>
                    <a:pt x="2" y="10"/>
                    <a:pt x="9" y="15"/>
                    <a:pt x="13" y="22"/>
                  </a:cubicBezTo>
                  <a:cubicBezTo>
                    <a:pt x="13" y="23"/>
                    <a:pt x="12" y="24"/>
                    <a:pt x="13" y="25"/>
                  </a:cubicBezTo>
                  <a:cubicBezTo>
                    <a:pt x="14" y="28"/>
                    <a:pt x="18" y="32"/>
                    <a:pt x="20" y="35"/>
                  </a:cubicBezTo>
                  <a:cubicBezTo>
                    <a:pt x="20" y="37"/>
                    <a:pt x="20" y="39"/>
                    <a:pt x="20" y="41"/>
                  </a:cubicBezTo>
                  <a:cubicBezTo>
                    <a:pt x="23" y="51"/>
                    <a:pt x="32" y="60"/>
                    <a:pt x="27" y="70"/>
                  </a:cubicBezTo>
                  <a:cubicBezTo>
                    <a:pt x="31" y="80"/>
                    <a:pt x="24" y="92"/>
                    <a:pt x="22" y="98"/>
                  </a:cubicBezTo>
                  <a:cubicBezTo>
                    <a:pt x="29" y="102"/>
                    <a:pt x="37" y="108"/>
                    <a:pt x="44" y="110"/>
                  </a:cubicBezTo>
                  <a:cubicBezTo>
                    <a:pt x="44" y="112"/>
                    <a:pt x="46" y="113"/>
                    <a:pt x="45" y="116"/>
                  </a:cubicBezTo>
                  <a:cubicBezTo>
                    <a:pt x="58" y="126"/>
                    <a:pt x="76" y="134"/>
                    <a:pt x="80" y="150"/>
                  </a:cubicBezTo>
                  <a:cubicBezTo>
                    <a:pt x="81" y="150"/>
                    <a:pt x="82" y="150"/>
                    <a:pt x="82" y="151"/>
                  </a:cubicBezTo>
                  <a:cubicBezTo>
                    <a:pt x="84" y="151"/>
                    <a:pt x="85" y="152"/>
                    <a:pt x="86" y="150"/>
                  </a:cubicBezTo>
                  <a:cubicBezTo>
                    <a:pt x="102" y="159"/>
                    <a:pt x="106" y="180"/>
                    <a:pt x="121" y="190"/>
                  </a:cubicBezTo>
                  <a:cubicBezTo>
                    <a:pt x="120" y="194"/>
                    <a:pt x="124" y="195"/>
                    <a:pt x="127" y="198"/>
                  </a:cubicBezTo>
                  <a:cubicBezTo>
                    <a:pt x="127" y="199"/>
                    <a:pt x="127" y="201"/>
                    <a:pt x="127" y="202"/>
                  </a:cubicBezTo>
                  <a:cubicBezTo>
                    <a:pt x="131" y="208"/>
                    <a:pt x="137" y="216"/>
                    <a:pt x="141" y="221"/>
                  </a:cubicBezTo>
                  <a:cubicBezTo>
                    <a:pt x="142" y="222"/>
                    <a:pt x="143" y="223"/>
                    <a:pt x="144" y="223"/>
                  </a:cubicBezTo>
                  <a:cubicBezTo>
                    <a:pt x="144" y="224"/>
                    <a:pt x="144" y="225"/>
                    <a:pt x="144" y="226"/>
                  </a:cubicBezTo>
                  <a:cubicBezTo>
                    <a:pt x="154" y="236"/>
                    <a:pt x="159" y="251"/>
                    <a:pt x="169" y="259"/>
                  </a:cubicBezTo>
                  <a:cubicBezTo>
                    <a:pt x="179" y="281"/>
                    <a:pt x="196" y="295"/>
                    <a:pt x="204" y="319"/>
                  </a:cubicBezTo>
                  <a:cubicBezTo>
                    <a:pt x="206" y="318"/>
                    <a:pt x="206" y="320"/>
                    <a:pt x="208" y="319"/>
                  </a:cubicBezTo>
                  <a:cubicBezTo>
                    <a:pt x="211" y="320"/>
                    <a:pt x="209" y="316"/>
                    <a:pt x="210" y="315"/>
                  </a:cubicBezTo>
                  <a:cubicBezTo>
                    <a:pt x="216" y="312"/>
                    <a:pt x="219" y="316"/>
                    <a:pt x="224" y="317"/>
                  </a:cubicBezTo>
                  <a:cubicBezTo>
                    <a:pt x="231" y="318"/>
                    <a:pt x="237" y="314"/>
                    <a:pt x="246" y="314"/>
                  </a:cubicBezTo>
                  <a:cubicBezTo>
                    <a:pt x="248" y="314"/>
                    <a:pt x="248" y="316"/>
                    <a:pt x="250" y="316"/>
                  </a:cubicBezTo>
                  <a:cubicBezTo>
                    <a:pt x="278" y="313"/>
                    <a:pt x="305" y="308"/>
                    <a:pt x="332" y="307"/>
                  </a:cubicBezTo>
                  <a:cubicBezTo>
                    <a:pt x="338" y="307"/>
                    <a:pt x="345" y="307"/>
                    <a:pt x="351" y="307"/>
                  </a:cubicBezTo>
                  <a:cubicBezTo>
                    <a:pt x="359" y="307"/>
                    <a:pt x="367" y="304"/>
                    <a:pt x="375" y="306"/>
                  </a:cubicBezTo>
                  <a:cubicBezTo>
                    <a:pt x="380" y="308"/>
                    <a:pt x="384" y="315"/>
                    <a:pt x="392" y="312"/>
                  </a:cubicBezTo>
                  <a:cubicBezTo>
                    <a:pt x="390" y="309"/>
                    <a:pt x="387" y="308"/>
                    <a:pt x="384" y="306"/>
                  </a:cubicBezTo>
                  <a:cubicBezTo>
                    <a:pt x="398" y="308"/>
                    <a:pt x="412" y="303"/>
                    <a:pt x="424" y="305"/>
                  </a:cubicBezTo>
                  <a:cubicBezTo>
                    <a:pt x="424" y="329"/>
                    <a:pt x="426" y="372"/>
                    <a:pt x="431" y="396"/>
                  </a:cubicBezTo>
                  <a:cubicBezTo>
                    <a:pt x="430" y="405"/>
                    <a:pt x="433" y="415"/>
                    <a:pt x="434" y="424"/>
                  </a:cubicBezTo>
                  <a:cubicBezTo>
                    <a:pt x="434" y="427"/>
                    <a:pt x="433" y="430"/>
                    <a:pt x="433" y="433"/>
                  </a:cubicBezTo>
                  <a:cubicBezTo>
                    <a:pt x="434" y="437"/>
                    <a:pt x="436" y="442"/>
                    <a:pt x="436" y="447"/>
                  </a:cubicBezTo>
                  <a:cubicBezTo>
                    <a:pt x="436" y="452"/>
                    <a:pt x="435" y="456"/>
                    <a:pt x="437" y="461"/>
                  </a:cubicBezTo>
                  <a:cubicBezTo>
                    <a:pt x="439" y="468"/>
                    <a:pt x="438" y="477"/>
                    <a:pt x="440" y="487"/>
                  </a:cubicBezTo>
                  <a:cubicBezTo>
                    <a:pt x="441" y="492"/>
                    <a:pt x="442" y="498"/>
                    <a:pt x="442" y="504"/>
                  </a:cubicBezTo>
                  <a:cubicBezTo>
                    <a:pt x="443" y="512"/>
                    <a:pt x="446" y="523"/>
                    <a:pt x="447" y="533"/>
                  </a:cubicBezTo>
                  <a:cubicBezTo>
                    <a:pt x="449" y="543"/>
                    <a:pt x="448" y="554"/>
                    <a:pt x="449" y="563"/>
                  </a:cubicBezTo>
                  <a:cubicBezTo>
                    <a:pt x="450" y="571"/>
                    <a:pt x="453" y="577"/>
                    <a:pt x="449" y="585"/>
                  </a:cubicBezTo>
                  <a:cubicBezTo>
                    <a:pt x="453" y="595"/>
                    <a:pt x="450" y="609"/>
                    <a:pt x="453" y="618"/>
                  </a:cubicBezTo>
                  <a:cubicBezTo>
                    <a:pt x="451" y="620"/>
                    <a:pt x="448" y="619"/>
                    <a:pt x="446" y="620"/>
                  </a:cubicBezTo>
                  <a:cubicBezTo>
                    <a:pt x="444" y="623"/>
                    <a:pt x="451" y="624"/>
                    <a:pt x="452" y="627"/>
                  </a:cubicBezTo>
                  <a:cubicBezTo>
                    <a:pt x="453" y="629"/>
                    <a:pt x="452" y="641"/>
                    <a:pt x="452" y="645"/>
                  </a:cubicBezTo>
                  <a:cubicBezTo>
                    <a:pt x="451" y="652"/>
                    <a:pt x="455" y="668"/>
                    <a:pt x="455" y="676"/>
                  </a:cubicBezTo>
                  <a:cubicBezTo>
                    <a:pt x="455" y="679"/>
                    <a:pt x="454" y="680"/>
                    <a:pt x="455" y="682"/>
                  </a:cubicBezTo>
                  <a:cubicBezTo>
                    <a:pt x="455" y="686"/>
                    <a:pt x="454" y="692"/>
                    <a:pt x="454" y="696"/>
                  </a:cubicBezTo>
                  <a:cubicBezTo>
                    <a:pt x="454" y="718"/>
                    <a:pt x="455" y="736"/>
                    <a:pt x="455" y="765"/>
                  </a:cubicBezTo>
                  <a:cubicBezTo>
                    <a:pt x="455" y="770"/>
                    <a:pt x="456" y="774"/>
                    <a:pt x="456" y="778"/>
                  </a:cubicBezTo>
                  <a:cubicBezTo>
                    <a:pt x="456" y="795"/>
                    <a:pt x="453" y="821"/>
                    <a:pt x="455" y="841"/>
                  </a:cubicBezTo>
                  <a:cubicBezTo>
                    <a:pt x="453" y="857"/>
                    <a:pt x="454" y="873"/>
                    <a:pt x="455" y="888"/>
                  </a:cubicBezTo>
                  <a:cubicBezTo>
                    <a:pt x="455" y="889"/>
                    <a:pt x="453" y="889"/>
                    <a:pt x="452" y="889"/>
                  </a:cubicBezTo>
                  <a:cubicBezTo>
                    <a:pt x="452" y="891"/>
                    <a:pt x="453" y="893"/>
                    <a:pt x="455" y="895"/>
                  </a:cubicBezTo>
                  <a:cubicBezTo>
                    <a:pt x="455" y="907"/>
                    <a:pt x="454" y="921"/>
                    <a:pt x="455" y="935"/>
                  </a:cubicBezTo>
                  <a:cubicBezTo>
                    <a:pt x="455" y="935"/>
                    <a:pt x="457" y="937"/>
                    <a:pt x="457" y="938"/>
                  </a:cubicBezTo>
                  <a:cubicBezTo>
                    <a:pt x="457" y="941"/>
                    <a:pt x="454" y="944"/>
                    <a:pt x="454" y="947"/>
                  </a:cubicBezTo>
                  <a:cubicBezTo>
                    <a:pt x="454" y="955"/>
                    <a:pt x="457" y="966"/>
                    <a:pt x="457" y="975"/>
                  </a:cubicBezTo>
                  <a:cubicBezTo>
                    <a:pt x="457" y="994"/>
                    <a:pt x="457" y="1013"/>
                    <a:pt x="457" y="1028"/>
                  </a:cubicBezTo>
                  <a:cubicBezTo>
                    <a:pt x="453" y="1050"/>
                    <a:pt x="459" y="1084"/>
                    <a:pt x="451" y="1108"/>
                  </a:cubicBezTo>
                  <a:cubicBezTo>
                    <a:pt x="452" y="1113"/>
                    <a:pt x="452" y="1116"/>
                    <a:pt x="451" y="1122"/>
                  </a:cubicBezTo>
                  <a:cubicBezTo>
                    <a:pt x="446" y="1125"/>
                    <a:pt x="440" y="1127"/>
                    <a:pt x="435" y="1130"/>
                  </a:cubicBezTo>
                  <a:cubicBezTo>
                    <a:pt x="436" y="1132"/>
                    <a:pt x="435" y="1137"/>
                    <a:pt x="439" y="1136"/>
                  </a:cubicBezTo>
                  <a:cubicBezTo>
                    <a:pt x="436" y="1144"/>
                    <a:pt x="429" y="1149"/>
                    <a:pt x="426" y="1156"/>
                  </a:cubicBezTo>
                  <a:cubicBezTo>
                    <a:pt x="423" y="1165"/>
                    <a:pt x="423" y="1179"/>
                    <a:pt x="427" y="1188"/>
                  </a:cubicBezTo>
                  <a:cubicBezTo>
                    <a:pt x="435" y="1193"/>
                    <a:pt x="447" y="1197"/>
                    <a:pt x="459" y="1195"/>
                  </a:cubicBezTo>
                  <a:cubicBezTo>
                    <a:pt x="461" y="1197"/>
                    <a:pt x="460" y="1200"/>
                    <a:pt x="462" y="1202"/>
                  </a:cubicBezTo>
                  <a:cubicBezTo>
                    <a:pt x="464" y="1202"/>
                    <a:pt x="468" y="1204"/>
                    <a:pt x="471" y="1203"/>
                  </a:cubicBezTo>
                  <a:cubicBezTo>
                    <a:pt x="471" y="1199"/>
                    <a:pt x="472" y="1196"/>
                    <a:pt x="475" y="1194"/>
                  </a:cubicBezTo>
                  <a:cubicBezTo>
                    <a:pt x="491" y="1197"/>
                    <a:pt x="506" y="1195"/>
                    <a:pt x="523" y="1197"/>
                  </a:cubicBezTo>
                  <a:cubicBezTo>
                    <a:pt x="524" y="1196"/>
                    <a:pt x="525" y="1195"/>
                    <a:pt x="526" y="1195"/>
                  </a:cubicBezTo>
                  <a:cubicBezTo>
                    <a:pt x="527" y="1188"/>
                    <a:pt x="518" y="1190"/>
                    <a:pt x="520" y="1185"/>
                  </a:cubicBezTo>
                  <a:cubicBezTo>
                    <a:pt x="525" y="1185"/>
                    <a:pt x="526" y="1190"/>
                    <a:pt x="533" y="1190"/>
                  </a:cubicBezTo>
                  <a:cubicBezTo>
                    <a:pt x="536" y="1181"/>
                    <a:pt x="523" y="1175"/>
                    <a:pt x="518" y="1167"/>
                  </a:cubicBezTo>
                  <a:cubicBezTo>
                    <a:pt x="525" y="1163"/>
                    <a:pt x="533" y="1183"/>
                    <a:pt x="541" y="1175"/>
                  </a:cubicBezTo>
                  <a:cubicBezTo>
                    <a:pt x="531" y="1161"/>
                    <a:pt x="516" y="1153"/>
                    <a:pt x="505" y="1140"/>
                  </a:cubicBezTo>
                  <a:cubicBezTo>
                    <a:pt x="506" y="1139"/>
                    <a:pt x="510" y="1141"/>
                    <a:pt x="511" y="1139"/>
                  </a:cubicBezTo>
                  <a:cubicBezTo>
                    <a:pt x="514" y="1131"/>
                    <a:pt x="510" y="1122"/>
                    <a:pt x="504" y="1120"/>
                  </a:cubicBezTo>
                  <a:cubicBezTo>
                    <a:pt x="505" y="1106"/>
                    <a:pt x="496" y="1104"/>
                    <a:pt x="493" y="1093"/>
                  </a:cubicBezTo>
                  <a:cubicBezTo>
                    <a:pt x="489" y="1094"/>
                    <a:pt x="489" y="1090"/>
                    <a:pt x="486" y="1089"/>
                  </a:cubicBezTo>
                  <a:cubicBezTo>
                    <a:pt x="485" y="1087"/>
                    <a:pt x="488" y="1088"/>
                    <a:pt x="487" y="1085"/>
                  </a:cubicBezTo>
                  <a:cubicBezTo>
                    <a:pt x="494" y="1088"/>
                    <a:pt x="496" y="1097"/>
                    <a:pt x="505" y="1098"/>
                  </a:cubicBezTo>
                  <a:cubicBezTo>
                    <a:pt x="509" y="1093"/>
                    <a:pt x="505" y="1087"/>
                    <a:pt x="502" y="1083"/>
                  </a:cubicBezTo>
                  <a:cubicBezTo>
                    <a:pt x="502" y="1079"/>
                    <a:pt x="503" y="1077"/>
                    <a:pt x="505" y="1075"/>
                  </a:cubicBezTo>
                  <a:cubicBezTo>
                    <a:pt x="502" y="1064"/>
                    <a:pt x="506" y="1053"/>
                    <a:pt x="506" y="1041"/>
                  </a:cubicBezTo>
                  <a:cubicBezTo>
                    <a:pt x="508" y="1039"/>
                    <a:pt x="510" y="1043"/>
                    <a:pt x="512" y="1041"/>
                  </a:cubicBezTo>
                  <a:cubicBezTo>
                    <a:pt x="514" y="1031"/>
                    <a:pt x="501" y="1023"/>
                    <a:pt x="509" y="1015"/>
                  </a:cubicBezTo>
                  <a:cubicBezTo>
                    <a:pt x="505" y="1007"/>
                    <a:pt x="513" y="1001"/>
                    <a:pt x="512" y="993"/>
                  </a:cubicBezTo>
                  <a:cubicBezTo>
                    <a:pt x="512" y="991"/>
                    <a:pt x="510" y="992"/>
                    <a:pt x="508" y="991"/>
                  </a:cubicBezTo>
                  <a:cubicBezTo>
                    <a:pt x="510" y="979"/>
                    <a:pt x="507" y="962"/>
                    <a:pt x="510" y="950"/>
                  </a:cubicBezTo>
                  <a:cubicBezTo>
                    <a:pt x="511" y="947"/>
                    <a:pt x="514" y="944"/>
                    <a:pt x="514" y="941"/>
                  </a:cubicBezTo>
                  <a:cubicBezTo>
                    <a:pt x="514" y="938"/>
                    <a:pt x="512" y="936"/>
                    <a:pt x="511" y="934"/>
                  </a:cubicBezTo>
                  <a:cubicBezTo>
                    <a:pt x="511" y="931"/>
                    <a:pt x="512" y="928"/>
                    <a:pt x="512" y="924"/>
                  </a:cubicBezTo>
                  <a:cubicBezTo>
                    <a:pt x="514" y="886"/>
                    <a:pt x="519" y="841"/>
                    <a:pt x="525" y="801"/>
                  </a:cubicBezTo>
                  <a:cubicBezTo>
                    <a:pt x="526" y="799"/>
                    <a:pt x="527" y="801"/>
                    <a:pt x="530" y="801"/>
                  </a:cubicBezTo>
                  <a:cubicBezTo>
                    <a:pt x="531" y="792"/>
                    <a:pt x="525" y="787"/>
                    <a:pt x="528" y="779"/>
                  </a:cubicBezTo>
                  <a:cubicBezTo>
                    <a:pt x="530" y="776"/>
                    <a:pt x="533" y="781"/>
                    <a:pt x="535" y="779"/>
                  </a:cubicBezTo>
                  <a:cubicBezTo>
                    <a:pt x="536" y="778"/>
                    <a:pt x="536" y="777"/>
                    <a:pt x="535" y="775"/>
                  </a:cubicBezTo>
                  <a:cubicBezTo>
                    <a:pt x="543" y="769"/>
                    <a:pt x="541" y="753"/>
                    <a:pt x="551" y="749"/>
                  </a:cubicBezTo>
                  <a:cubicBezTo>
                    <a:pt x="551" y="751"/>
                    <a:pt x="551" y="757"/>
                    <a:pt x="554" y="759"/>
                  </a:cubicBezTo>
                  <a:cubicBezTo>
                    <a:pt x="555" y="755"/>
                    <a:pt x="553" y="752"/>
                    <a:pt x="553" y="747"/>
                  </a:cubicBezTo>
                  <a:cubicBezTo>
                    <a:pt x="561" y="756"/>
                    <a:pt x="566" y="769"/>
                    <a:pt x="571" y="779"/>
                  </a:cubicBezTo>
                  <a:cubicBezTo>
                    <a:pt x="569" y="787"/>
                    <a:pt x="575" y="795"/>
                    <a:pt x="573" y="805"/>
                  </a:cubicBezTo>
                  <a:cubicBezTo>
                    <a:pt x="579" y="818"/>
                    <a:pt x="578" y="840"/>
                    <a:pt x="580" y="852"/>
                  </a:cubicBezTo>
                  <a:cubicBezTo>
                    <a:pt x="583" y="851"/>
                    <a:pt x="583" y="848"/>
                    <a:pt x="584" y="845"/>
                  </a:cubicBezTo>
                  <a:cubicBezTo>
                    <a:pt x="578" y="823"/>
                    <a:pt x="577" y="801"/>
                    <a:pt x="575" y="776"/>
                  </a:cubicBezTo>
                  <a:cubicBezTo>
                    <a:pt x="580" y="780"/>
                    <a:pt x="576" y="792"/>
                    <a:pt x="582" y="795"/>
                  </a:cubicBezTo>
                  <a:cubicBezTo>
                    <a:pt x="580" y="801"/>
                    <a:pt x="583" y="806"/>
                    <a:pt x="584" y="812"/>
                  </a:cubicBezTo>
                  <a:cubicBezTo>
                    <a:pt x="585" y="819"/>
                    <a:pt x="585" y="827"/>
                    <a:pt x="587" y="834"/>
                  </a:cubicBezTo>
                  <a:cubicBezTo>
                    <a:pt x="587" y="837"/>
                    <a:pt x="586" y="841"/>
                    <a:pt x="587" y="844"/>
                  </a:cubicBezTo>
                  <a:cubicBezTo>
                    <a:pt x="589" y="854"/>
                    <a:pt x="590" y="869"/>
                    <a:pt x="589" y="881"/>
                  </a:cubicBezTo>
                  <a:cubicBezTo>
                    <a:pt x="589" y="889"/>
                    <a:pt x="591" y="899"/>
                    <a:pt x="592" y="909"/>
                  </a:cubicBezTo>
                  <a:cubicBezTo>
                    <a:pt x="592" y="913"/>
                    <a:pt x="592" y="916"/>
                    <a:pt x="592" y="920"/>
                  </a:cubicBezTo>
                  <a:cubicBezTo>
                    <a:pt x="593" y="935"/>
                    <a:pt x="594" y="945"/>
                    <a:pt x="596" y="964"/>
                  </a:cubicBezTo>
                  <a:cubicBezTo>
                    <a:pt x="596" y="975"/>
                    <a:pt x="595" y="986"/>
                    <a:pt x="597" y="995"/>
                  </a:cubicBezTo>
                  <a:cubicBezTo>
                    <a:pt x="597" y="996"/>
                    <a:pt x="599" y="998"/>
                    <a:pt x="599" y="999"/>
                  </a:cubicBezTo>
                  <a:cubicBezTo>
                    <a:pt x="599" y="1002"/>
                    <a:pt x="598" y="1004"/>
                    <a:pt x="598" y="1008"/>
                  </a:cubicBezTo>
                  <a:cubicBezTo>
                    <a:pt x="600" y="1030"/>
                    <a:pt x="602" y="1050"/>
                    <a:pt x="605" y="1071"/>
                  </a:cubicBezTo>
                  <a:cubicBezTo>
                    <a:pt x="605" y="1079"/>
                    <a:pt x="608" y="1089"/>
                    <a:pt x="607" y="1095"/>
                  </a:cubicBezTo>
                  <a:cubicBezTo>
                    <a:pt x="607" y="1101"/>
                    <a:pt x="602" y="1106"/>
                    <a:pt x="604" y="1112"/>
                  </a:cubicBezTo>
                  <a:cubicBezTo>
                    <a:pt x="605" y="1113"/>
                    <a:pt x="606" y="1116"/>
                    <a:pt x="608" y="1115"/>
                  </a:cubicBezTo>
                  <a:cubicBezTo>
                    <a:pt x="607" y="1117"/>
                    <a:pt x="606" y="1118"/>
                    <a:pt x="608" y="1120"/>
                  </a:cubicBezTo>
                  <a:cubicBezTo>
                    <a:pt x="602" y="1127"/>
                    <a:pt x="595" y="1134"/>
                    <a:pt x="596" y="1145"/>
                  </a:cubicBezTo>
                  <a:cubicBezTo>
                    <a:pt x="598" y="1145"/>
                    <a:pt x="599" y="1145"/>
                    <a:pt x="601" y="1145"/>
                  </a:cubicBezTo>
                  <a:cubicBezTo>
                    <a:pt x="598" y="1155"/>
                    <a:pt x="592" y="1162"/>
                    <a:pt x="587" y="1169"/>
                  </a:cubicBezTo>
                  <a:cubicBezTo>
                    <a:pt x="585" y="1172"/>
                    <a:pt x="582" y="1169"/>
                    <a:pt x="582" y="1173"/>
                  </a:cubicBezTo>
                  <a:cubicBezTo>
                    <a:pt x="584" y="1176"/>
                    <a:pt x="588" y="1172"/>
                    <a:pt x="591" y="1172"/>
                  </a:cubicBezTo>
                  <a:cubicBezTo>
                    <a:pt x="592" y="1175"/>
                    <a:pt x="591" y="1177"/>
                    <a:pt x="591" y="1180"/>
                  </a:cubicBezTo>
                  <a:cubicBezTo>
                    <a:pt x="598" y="1184"/>
                    <a:pt x="604" y="1178"/>
                    <a:pt x="609" y="1175"/>
                  </a:cubicBezTo>
                  <a:cubicBezTo>
                    <a:pt x="608" y="1180"/>
                    <a:pt x="603" y="1187"/>
                    <a:pt x="599" y="1191"/>
                  </a:cubicBezTo>
                  <a:cubicBezTo>
                    <a:pt x="595" y="1190"/>
                    <a:pt x="594" y="1187"/>
                    <a:pt x="590" y="1187"/>
                  </a:cubicBezTo>
                  <a:cubicBezTo>
                    <a:pt x="589" y="1186"/>
                    <a:pt x="589" y="1183"/>
                    <a:pt x="589" y="1181"/>
                  </a:cubicBezTo>
                  <a:cubicBezTo>
                    <a:pt x="586" y="1181"/>
                    <a:pt x="585" y="1179"/>
                    <a:pt x="582" y="1180"/>
                  </a:cubicBezTo>
                  <a:cubicBezTo>
                    <a:pt x="580" y="1185"/>
                    <a:pt x="583" y="1190"/>
                    <a:pt x="585" y="1193"/>
                  </a:cubicBezTo>
                  <a:cubicBezTo>
                    <a:pt x="587" y="1193"/>
                    <a:pt x="589" y="1193"/>
                    <a:pt x="591" y="1193"/>
                  </a:cubicBezTo>
                  <a:cubicBezTo>
                    <a:pt x="601" y="1198"/>
                    <a:pt x="615" y="1204"/>
                    <a:pt x="629" y="1202"/>
                  </a:cubicBezTo>
                  <a:cubicBezTo>
                    <a:pt x="632" y="1201"/>
                    <a:pt x="631" y="1204"/>
                    <a:pt x="632" y="1205"/>
                  </a:cubicBezTo>
                  <a:cubicBezTo>
                    <a:pt x="638" y="1202"/>
                    <a:pt x="644" y="1197"/>
                    <a:pt x="652" y="1200"/>
                  </a:cubicBezTo>
                  <a:cubicBezTo>
                    <a:pt x="655" y="1194"/>
                    <a:pt x="665" y="1195"/>
                    <a:pt x="670" y="1190"/>
                  </a:cubicBezTo>
                  <a:cubicBezTo>
                    <a:pt x="674" y="1191"/>
                    <a:pt x="677" y="1195"/>
                    <a:pt x="682" y="1193"/>
                  </a:cubicBezTo>
                  <a:cubicBezTo>
                    <a:pt x="684" y="1191"/>
                    <a:pt x="681" y="1189"/>
                    <a:pt x="682" y="1187"/>
                  </a:cubicBezTo>
                  <a:cubicBezTo>
                    <a:pt x="688" y="1184"/>
                    <a:pt x="690" y="1190"/>
                    <a:pt x="695" y="1191"/>
                  </a:cubicBezTo>
                  <a:cubicBezTo>
                    <a:pt x="694" y="1186"/>
                    <a:pt x="693" y="1182"/>
                    <a:pt x="687" y="1180"/>
                  </a:cubicBezTo>
                  <a:cubicBezTo>
                    <a:pt x="684" y="1176"/>
                    <a:pt x="681" y="1172"/>
                    <a:pt x="677" y="1169"/>
                  </a:cubicBezTo>
                  <a:cubicBezTo>
                    <a:pt x="681" y="1165"/>
                    <a:pt x="677" y="1161"/>
                    <a:pt x="677" y="1156"/>
                  </a:cubicBezTo>
                  <a:cubicBezTo>
                    <a:pt x="665" y="1147"/>
                    <a:pt x="667" y="1125"/>
                    <a:pt x="650" y="1121"/>
                  </a:cubicBezTo>
                  <a:cubicBezTo>
                    <a:pt x="649" y="1098"/>
                    <a:pt x="646" y="1070"/>
                    <a:pt x="649" y="1053"/>
                  </a:cubicBezTo>
                  <a:cubicBezTo>
                    <a:pt x="647" y="1034"/>
                    <a:pt x="645" y="1008"/>
                    <a:pt x="646" y="988"/>
                  </a:cubicBezTo>
                  <a:cubicBezTo>
                    <a:pt x="646" y="974"/>
                    <a:pt x="645" y="959"/>
                    <a:pt x="648" y="948"/>
                  </a:cubicBezTo>
                  <a:cubicBezTo>
                    <a:pt x="647" y="946"/>
                    <a:pt x="646" y="944"/>
                    <a:pt x="645" y="942"/>
                  </a:cubicBezTo>
                  <a:cubicBezTo>
                    <a:pt x="645" y="913"/>
                    <a:pt x="644" y="882"/>
                    <a:pt x="641" y="851"/>
                  </a:cubicBezTo>
                  <a:cubicBezTo>
                    <a:pt x="639" y="832"/>
                    <a:pt x="636" y="814"/>
                    <a:pt x="635" y="796"/>
                  </a:cubicBezTo>
                  <a:cubicBezTo>
                    <a:pt x="635" y="794"/>
                    <a:pt x="636" y="791"/>
                    <a:pt x="636" y="788"/>
                  </a:cubicBezTo>
                  <a:cubicBezTo>
                    <a:pt x="635" y="786"/>
                    <a:pt x="633" y="783"/>
                    <a:pt x="633" y="781"/>
                  </a:cubicBezTo>
                  <a:cubicBezTo>
                    <a:pt x="630" y="768"/>
                    <a:pt x="632" y="752"/>
                    <a:pt x="634" y="738"/>
                  </a:cubicBezTo>
                  <a:cubicBezTo>
                    <a:pt x="637" y="742"/>
                    <a:pt x="634" y="749"/>
                    <a:pt x="637" y="752"/>
                  </a:cubicBezTo>
                  <a:cubicBezTo>
                    <a:pt x="640" y="751"/>
                    <a:pt x="639" y="748"/>
                    <a:pt x="639" y="745"/>
                  </a:cubicBezTo>
                  <a:cubicBezTo>
                    <a:pt x="642" y="715"/>
                    <a:pt x="647" y="676"/>
                    <a:pt x="650" y="641"/>
                  </a:cubicBezTo>
                  <a:cubicBezTo>
                    <a:pt x="652" y="619"/>
                    <a:pt x="652" y="597"/>
                    <a:pt x="654" y="574"/>
                  </a:cubicBezTo>
                  <a:cubicBezTo>
                    <a:pt x="659" y="517"/>
                    <a:pt x="666" y="460"/>
                    <a:pt x="674" y="406"/>
                  </a:cubicBezTo>
                  <a:cubicBezTo>
                    <a:pt x="681" y="416"/>
                    <a:pt x="686" y="436"/>
                    <a:pt x="694" y="441"/>
                  </a:cubicBezTo>
                  <a:cubicBezTo>
                    <a:pt x="694" y="448"/>
                    <a:pt x="699" y="452"/>
                    <a:pt x="699" y="460"/>
                  </a:cubicBezTo>
                  <a:cubicBezTo>
                    <a:pt x="709" y="482"/>
                    <a:pt x="713" y="510"/>
                    <a:pt x="721" y="530"/>
                  </a:cubicBezTo>
                  <a:cubicBezTo>
                    <a:pt x="720" y="546"/>
                    <a:pt x="726" y="556"/>
                    <a:pt x="729" y="569"/>
                  </a:cubicBezTo>
                  <a:cubicBezTo>
                    <a:pt x="731" y="569"/>
                    <a:pt x="730" y="572"/>
                    <a:pt x="733" y="572"/>
                  </a:cubicBezTo>
                  <a:cubicBezTo>
                    <a:pt x="733" y="578"/>
                    <a:pt x="735" y="583"/>
                    <a:pt x="736" y="588"/>
                  </a:cubicBezTo>
                  <a:cubicBezTo>
                    <a:pt x="739" y="601"/>
                    <a:pt x="738" y="614"/>
                    <a:pt x="742" y="627"/>
                  </a:cubicBezTo>
                  <a:cubicBezTo>
                    <a:pt x="743" y="632"/>
                    <a:pt x="744" y="637"/>
                    <a:pt x="746" y="642"/>
                  </a:cubicBezTo>
                  <a:cubicBezTo>
                    <a:pt x="747" y="658"/>
                    <a:pt x="753" y="678"/>
                    <a:pt x="754" y="695"/>
                  </a:cubicBezTo>
                  <a:cubicBezTo>
                    <a:pt x="754" y="695"/>
                    <a:pt x="755" y="696"/>
                    <a:pt x="756" y="696"/>
                  </a:cubicBezTo>
                  <a:cubicBezTo>
                    <a:pt x="755" y="697"/>
                    <a:pt x="755" y="700"/>
                    <a:pt x="755" y="702"/>
                  </a:cubicBezTo>
                  <a:cubicBezTo>
                    <a:pt x="756" y="705"/>
                    <a:pt x="758" y="708"/>
                    <a:pt x="759" y="712"/>
                  </a:cubicBezTo>
                  <a:cubicBezTo>
                    <a:pt x="757" y="711"/>
                    <a:pt x="759" y="710"/>
                    <a:pt x="758" y="709"/>
                  </a:cubicBezTo>
                  <a:cubicBezTo>
                    <a:pt x="757" y="718"/>
                    <a:pt x="757" y="734"/>
                    <a:pt x="757" y="747"/>
                  </a:cubicBezTo>
                  <a:cubicBezTo>
                    <a:pt x="757" y="748"/>
                    <a:pt x="755" y="747"/>
                    <a:pt x="754" y="747"/>
                  </a:cubicBezTo>
                  <a:cubicBezTo>
                    <a:pt x="754" y="756"/>
                    <a:pt x="759" y="768"/>
                    <a:pt x="754" y="776"/>
                  </a:cubicBezTo>
                  <a:cubicBezTo>
                    <a:pt x="757" y="778"/>
                    <a:pt x="758" y="782"/>
                    <a:pt x="760" y="784"/>
                  </a:cubicBezTo>
                  <a:cubicBezTo>
                    <a:pt x="759" y="786"/>
                    <a:pt x="756" y="783"/>
                    <a:pt x="755" y="785"/>
                  </a:cubicBezTo>
                  <a:cubicBezTo>
                    <a:pt x="759" y="800"/>
                    <a:pt x="770" y="819"/>
                    <a:pt x="776" y="838"/>
                  </a:cubicBezTo>
                  <a:cubicBezTo>
                    <a:pt x="778" y="846"/>
                    <a:pt x="781" y="854"/>
                    <a:pt x="778" y="861"/>
                  </a:cubicBezTo>
                  <a:cubicBezTo>
                    <a:pt x="779" y="870"/>
                    <a:pt x="777" y="880"/>
                    <a:pt x="783" y="884"/>
                  </a:cubicBezTo>
                  <a:cubicBezTo>
                    <a:pt x="790" y="880"/>
                    <a:pt x="786" y="872"/>
                    <a:pt x="787" y="863"/>
                  </a:cubicBezTo>
                  <a:cubicBezTo>
                    <a:pt x="788" y="862"/>
                    <a:pt x="789" y="866"/>
                    <a:pt x="792" y="865"/>
                  </a:cubicBezTo>
                  <a:cubicBezTo>
                    <a:pt x="800" y="857"/>
                    <a:pt x="789" y="847"/>
                    <a:pt x="784" y="842"/>
                  </a:cubicBezTo>
                  <a:close/>
                  <a:moveTo>
                    <a:pt x="768" y="727"/>
                  </a:moveTo>
                  <a:cubicBezTo>
                    <a:pt x="769" y="728"/>
                    <a:pt x="768" y="730"/>
                    <a:pt x="770" y="731"/>
                  </a:cubicBezTo>
                  <a:cubicBezTo>
                    <a:pt x="772" y="732"/>
                    <a:pt x="773" y="727"/>
                    <a:pt x="773" y="730"/>
                  </a:cubicBezTo>
                  <a:cubicBezTo>
                    <a:pt x="775" y="734"/>
                    <a:pt x="771" y="739"/>
                    <a:pt x="775" y="741"/>
                  </a:cubicBezTo>
                  <a:cubicBezTo>
                    <a:pt x="775" y="744"/>
                    <a:pt x="772" y="742"/>
                    <a:pt x="770" y="743"/>
                  </a:cubicBezTo>
                  <a:cubicBezTo>
                    <a:pt x="770" y="737"/>
                    <a:pt x="767" y="731"/>
                    <a:pt x="768" y="727"/>
                  </a:cubicBezTo>
                  <a:close/>
                  <a:moveTo>
                    <a:pt x="768" y="770"/>
                  </a:moveTo>
                  <a:cubicBezTo>
                    <a:pt x="768" y="772"/>
                    <a:pt x="771" y="775"/>
                    <a:pt x="768" y="776"/>
                  </a:cubicBezTo>
                  <a:cubicBezTo>
                    <a:pt x="768" y="775"/>
                    <a:pt x="765" y="770"/>
                    <a:pt x="768" y="770"/>
                  </a:cubicBezTo>
                  <a:close/>
                  <a:moveTo>
                    <a:pt x="33" y="80"/>
                  </a:moveTo>
                  <a:cubicBezTo>
                    <a:pt x="34" y="77"/>
                    <a:pt x="34" y="75"/>
                    <a:pt x="36" y="72"/>
                  </a:cubicBezTo>
                  <a:cubicBezTo>
                    <a:pt x="35" y="72"/>
                    <a:pt x="36" y="70"/>
                    <a:pt x="36" y="71"/>
                  </a:cubicBezTo>
                  <a:cubicBezTo>
                    <a:pt x="37" y="74"/>
                    <a:pt x="37" y="75"/>
                    <a:pt x="38" y="78"/>
                  </a:cubicBezTo>
                  <a:cubicBezTo>
                    <a:pt x="35" y="78"/>
                    <a:pt x="36" y="81"/>
                    <a:pt x="33" y="80"/>
                  </a:cubicBezTo>
                  <a:close/>
                  <a:moveTo>
                    <a:pt x="42" y="70"/>
                  </a:moveTo>
                  <a:cubicBezTo>
                    <a:pt x="45" y="71"/>
                    <a:pt x="45" y="75"/>
                    <a:pt x="48" y="76"/>
                  </a:cubicBezTo>
                  <a:cubicBezTo>
                    <a:pt x="47" y="79"/>
                    <a:pt x="42" y="74"/>
                    <a:pt x="42" y="70"/>
                  </a:cubicBezTo>
                  <a:close/>
                  <a:moveTo>
                    <a:pt x="49" y="87"/>
                  </a:moveTo>
                  <a:cubicBezTo>
                    <a:pt x="53" y="89"/>
                    <a:pt x="55" y="92"/>
                    <a:pt x="58" y="95"/>
                  </a:cubicBezTo>
                  <a:cubicBezTo>
                    <a:pt x="54" y="93"/>
                    <a:pt x="50" y="92"/>
                    <a:pt x="49" y="87"/>
                  </a:cubicBezTo>
                  <a:close/>
                  <a:moveTo>
                    <a:pt x="96" y="145"/>
                  </a:moveTo>
                  <a:cubicBezTo>
                    <a:pt x="105" y="155"/>
                    <a:pt x="115" y="167"/>
                    <a:pt x="120" y="178"/>
                  </a:cubicBezTo>
                  <a:cubicBezTo>
                    <a:pt x="111" y="169"/>
                    <a:pt x="102" y="155"/>
                    <a:pt x="96" y="145"/>
                  </a:cubicBezTo>
                  <a:close/>
                  <a:moveTo>
                    <a:pt x="158" y="228"/>
                  </a:moveTo>
                  <a:cubicBezTo>
                    <a:pt x="154" y="223"/>
                    <a:pt x="149" y="216"/>
                    <a:pt x="148" y="211"/>
                  </a:cubicBezTo>
                  <a:cubicBezTo>
                    <a:pt x="152" y="218"/>
                    <a:pt x="158" y="224"/>
                    <a:pt x="162" y="231"/>
                  </a:cubicBezTo>
                  <a:cubicBezTo>
                    <a:pt x="161" y="232"/>
                    <a:pt x="159" y="230"/>
                    <a:pt x="158" y="228"/>
                  </a:cubicBezTo>
                  <a:close/>
                  <a:moveTo>
                    <a:pt x="207" y="305"/>
                  </a:moveTo>
                  <a:cubicBezTo>
                    <a:pt x="208" y="305"/>
                    <a:pt x="209" y="303"/>
                    <a:pt x="210" y="303"/>
                  </a:cubicBezTo>
                  <a:cubicBezTo>
                    <a:pt x="211" y="305"/>
                    <a:pt x="211" y="305"/>
                    <a:pt x="212" y="306"/>
                  </a:cubicBezTo>
                  <a:cubicBezTo>
                    <a:pt x="210" y="306"/>
                    <a:pt x="208" y="306"/>
                    <a:pt x="207" y="305"/>
                  </a:cubicBezTo>
                  <a:close/>
                  <a:moveTo>
                    <a:pt x="194" y="273"/>
                  </a:moveTo>
                  <a:cubicBezTo>
                    <a:pt x="195" y="271"/>
                    <a:pt x="191" y="270"/>
                    <a:pt x="194" y="269"/>
                  </a:cubicBezTo>
                  <a:cubicBezTo>
                    <a:pt x="200" y="278"/>
                    <a:pt x="210" y="283"/>
                    <a:pt x="216" y="292"/>
                  </a:cubicBezTo>
                  <a:cubicBezTo>
                    <a:pt x="207" y="288"/>
                    <a:pt x="203" y="278"/>
                    <a:pt x="194" y="273"/>
                  </a:cubicBezTo>
                  <a:close/>
                  <a:moveTo>
                    <a:pt x="234" y="298"/>
                  </a:moveTo>
                  <a:cubicBezTo>
                    <a:pt x="245" y="299"/>
                    <a:pt x="252" y="296"/>
                    <a:pt x="257" y="297"/>
                  </a:cubicBezTo>
                  <a:cubicBezTo>
                    <a:pt x="249" y="298"/>
                    <a:pt x="241" y="301"/>
                    <a:pt x="234" y="298"/>
                  </a:cubicBezTo>
                  <a:close/>
                  <a:moveTo>
                    <a:pt x="251" y="303"/>
                  </a:moveTo>
                  <a:cubicBezTo>
                    <a:pt x="254" y="303"/>
                    <a:pt x="257" y="300"/>
                    <a:pt x="258" y="303"/>
                  </a:cubicBezTo>
                  <a:cubicBezTo>
                    <a:pt x="256" y="303"/>
                    <a:pt x="252" y="304"/>
                    <a:pt x="251" y="303"/>
                  </a:cubicBezTo>
                  <a:close/>
                  <a:moveTo>
                    <a:pt x="264" y="303"/>
                  </a:moveTo>
                  <a:cubicBezTo>
                    <a:pt x="267" y="303"/>
                    <a:pt x="274" y="301"/>
                    <a:pt x="274" y="303"/>
                  </a:cubicBezTo>
                  <a:cubicBezTo>
                    <a:pt x="269" y="303"/>
                    <a:pt x="267" y="306"/>
                    <a:pt x="264" y="303"/>
                  </a:cubicBezTo>
                  <a:close/>
                  <a:moveTo>
                    <a:pt x="299" y="293"/>
                  </a:moveTo>
                  <a:cubicBezTo>
                    <a:pt x="314" y="286"/>
                    <a:pt x="344" y="287"/>
                    <a:pt x="362" y="286"/>
                  </a:cubicBezTo>
                  <a:cubicBezTo>
                    <a:pt x="340" y="290"/>
                    <a:pt x="323" y="293"/>
                    <a:pt x="299" y="293"/>
                  </a:cubicBezTo>
                  <a:close/>
                  <a:moveTo>
                    <a:pt x="365" y="297"/>
                  </a:moveTo>
                  <a:cubicBezTo>
                    <a:pt x="355" y="298"/>
                    <a:pt x="344" y="300"/>
                    <a:pt x="335" y="299"/>
                  </a:cubicBezTo>
                  <a:cubicBezTo>
                    <a:pt x="344" y="298"/>
                    <a:pt x="354" y="292"/>
                    <a:pt x="366" y="294"/>
                  </a:cubicBezTo>
                  <a:cubicBezTo>
                    <a:pt x="364" y="294"/>
                    <a:pt x="365" y="296"/>
                    <a:pt x="365" y="297"/>
                  </a:cubicBezTo>
                  <a:close/>
                  <a:moveTo>
                    <a:pt x="526" y="1166"/>
                  </a:moveTo>
                  <a:cubicBezTo>
                    <a:pt x="522" y="1166"/>
                    <a:pt x="520" y="1162"/>
                    <a:pt x="518" y="1160"/>
                  </a:cubicBezTo>
                  <a:cubicBezTo>
                    <a:pt x="522" y="1161"/>
                    <a:pt x="524" y="1163"/>
                    <a:pt x="526" y="1166"/>
                  </a:cubicBezTo>
                  <a:close/>
                  <a:moveTo>
                    <a:pt x="704" y="394"/>
                  </a:moveTo>
                  <a:cubicBezTo>
                    <a:pt x="703" y="393"/>
                    <a:pt x="701" y="389"/>
                    <a:pt x="703" y="387"/>
                  </a:cubicBezTo>
                  <a:cubicBezTo>
                    <a:pt x="704" y="389"/>
                    <a:pt x="706" y="392"/>
                    <a:pt x="704" y="394"/>
                  </a:cubicBezTo>
                  <a:close/>
                  <a:moveTo>
                    <a:pt x="702" y="380"/>
                  </a:moveTo>
                  <a:cubicBezTo>
                    <a:pt x="702" y="382"/>
                    <a:pt x="703" y="382"/>
                    <a:pt x="703" y="384"/>
                  </a:cubicBezTo>
                  <a:cubicBezTo>
                    <a:pt x="701" y="385"/>
                    <a:pt x="699" y="380"/>
                    <a:pt x="702" y="380"/>
                  </a:cubicBezTo>
                  <a:close/>
                  <a:moveTo>
                    <a:pt x="671" y="293"/>
                  </a:moveTo>
                  <a:cubicBezTo>
                    <a:pt x="674" y="293"/>
                    <a:pt x="676" y="294"/>
                    <a:pt x="676" y="295"/>
                  </a:cubicBezTo>
                  <a:cubicBezTo>
                    <a:pt x="674" y="294"/>
                    <a:pt x="676" y="298"/>
                    <a:pt x="674" y="299"/>
                  </a:cubicBezTo>
                  <a:cubicBezTo>
                    <a:pt x="682" y="320"/>
                    <a:pt x="689" y="344"/>
                    <a:pt x="692" y="364"/>
                  </a:cubicBezTo>
                  <a:cubicBezTo>
                    <a:pt x="683" y="347"/>
                    <a:pt x="680" y="325"/>
                    <a:pt x="670" y="310"/>
                  </a:cubicBezTo>
                  <a:cubicBezTo>
                    <a:pt x="672" y="305"/>
                    <a:pt x="669" y="299"/>
                    <a:pt x="671" y="293"/>
                  </a:cubicBezTo>
                  <a:close/>
                  <a:moveTo>
                    <a:pt x="658" y="422"/>
                  </a:moveTo>
                  <a:cubicBezTo>
                    <a:pt x="655" y="423"/>
                    <a:pt x="653" y="419"/>
                    <a:pt x="653" y="417"/>
                  </a:cubicBezTo>
                  <a:cubicBezTo>
                    <a:pt x="655" y="419"/>
                    <a:pt x="657" y="415"/>
                    <a:pt x="658" y="417"/>
                  </a:cubicBezTo>
                  <a:cubicBezTo>
                    <a:pt x="657" y="418"/>
                    <a:pt x="657" y="420"/>
                    <a:pt x="658" y="422"/>
                  </a:cubicBezTo>
                  <a:close/>
                  <a:moveTo>
                    <a:pt x="649" y="485"/>
                  </a:moveTo>
                  <a:cubicBezTo>
                    <a:pt x="649" y="490"/>
                    <a:pt x="648" y="492"/>
                    <a:pt x="647" y="495"/>
                  </a:cubicBezTo>
                  <a:cubicBezTo>
                    <a:pt x="647" y="496"/>
                    <a:pt x="649" y="498"/>
                    <a:pt x="649" y="499"/>
                  </a:cubicBezTo>
                  <a:cubicBezTo>
                    <a:pt x="649" y="500"/>
                    <a:pt x="647" y="501"/>
                    <a:pt x="647" y="502"/>
                  </a:cubicBezTo>
                  <a:cubicBezTo>
                    <a:pt x="647" y="502"/>
                    <a:pt x="648" y="504"/>
                    <a:pt x="648" y="504"/>
                  </a:cubicBezTo>
                  <a:cubicBezTo>
                    <a:pt x="647" y="513"/>
                    <a:pt x="643" y="524"/>
                    <a:pt x="642" y="534"/>
                  </a:cubicBezTo>
                  <a:cubicBezTo>
                    <a:pt x="638" y="511"/>
                    <a:pt x="644" y="492"/>
                    <a:pt x="645" y="469"/>
                  </a:cubicBezTo>
                  <a:cubicBezTo>
                    <a:pt x="647" y="466"/>
                    <a:pt x="649" y="464"/>
                    <a:pt x="650" y="460"/>
                  </a:cubicBezTo>
                  <a:cubicBezTo>
                    <a:pt x="650" y="458"/>
                    <a:pt x="647" y="458"/>
                    <a:pt x="647" y="456"/>
                  </a:cubicBezTo>
                  <a:cubicBezTo>
                    <a:pt x="646" y="451"/>
                    <a:pt x="650" y="450"/>
                    <a:pt x="651" y="446"/>
                  </a:cubicBezTo>
                  <a:cubicBezTo>
                    <a:pt x="651" y="442"/>
                    <a:pt x="647" y="437"/>
                    <a:pt x="649" y="431"/>
                  </a:cubicBezTo>
                  <a:cubicBezTo>
                    <a:pt x="651" y="431"/>
                    <a:pt x="651" y="429"/>
                    <a:pt x="654" y="430"/>
                  </a:cubicBezTo>
                  <a:cubicBezTo>
                    <a:pt x="653" y="437"/>
                    <a:pt x="653" y="444"/>
                    <a:pt x="652" y="451"/>
                  </a:cubicBezTo>
                  <a:cubicBezTo>
                    <a:pt x="655" y="462"/>
                    <a:pt x="650" y="475"/>
                    <a:pt x="649" y="485"/>
                  </a:cubicBezTo>
                  <a:close/>
                  <a:moveTo>
                    <a:pt x="635" y="573"/>
                  </a:moveTo>
                  <a:cubicBezTo>
                    <a:pt x="635" y="570"/>
                    <a:pt x="634" y="566"/>
                    <a:pt x="637" y="565"/>
                  </a:cubicBezTo>
                  <a:cubicBezTo>
                    <a:pt x="636" y="568"/>
                    <a:pt x="637" y="572"/>
                    <a:pt x="635" y="573"/>
                  </a:cubicBezTo>
                  <a:close/>
                  <a:moveTo>
                    <a:pt x="637" y="598"/>
                  </a:moveTo>
                  <a:cubicBezTo>
                    <a:pt x="637" y="600"/>
                    <a:pt x="637" y="602"/>
                    <a:pt x="636" y="603"/>
                  </a:cubicBezTo>
                  <a:cubicBezTo>
                    <a:pt x="635" y="600"/>
                    <a:pt x="636" y="600"/>
                    <a:pt x="637" y="598"/>
                  </a:cubicBezTo>
                  <a:close/>
                  <a:moveTo>
                    <a:pt x="625" y="1157"/>
                  </a:moveTo>
                  <a:cubicBezTo>
                    <a:pt x="626" y="1157"/>
                    <a:pt x="627" y="1157"/>
                    <a:pt x="627" y="1157"/>
                  </a:cubicBezTo>
                  <a:cubicBezTo>
                    <a:pt x="627" y="1158"/>
                    <a:pt x="628" y="1161"/>
                    <a:pt x="627" y="1161"/>
                  </a:cubicBezTo>
                  <a:cubicBezTo>
                    <a:pt x="626" y="1159"/>
                    <a:pt x="624" y="1159"/>
                    <a:pt x="625" y="1157"/>
                  </a:cubicBezTo>
                  <a:close/>
                  <a:moveTo>
                    <a:pt x="625" y="1146"/>
                  </a:moveTo>
                  <a:cubicBezTo>
                    <a:pt x="622" y="1146"/>
                    <a:pt x="623" y="1143"/>
                    <a:pt x="620" y="1144"/>
                  </a:cubicBezTo>
                  <a:cubicBezTo>
                    <a:pt x="620" y="1141"/>
                    <a:pt x="623" y="1140"/>
                    <a:pt x="622" y="1138"/>
                  </a:cubicBezTo>
                  <a:cubicBezTo>
                    <a:pt x="626" y="1138"/>
                    <a:pt x="627" y="1140"/>
                    <a:pt x="627" y="1143"/>
                  </a:cubicBezTo>
                  <a:cubicBezTo>
                    <a:pt x="627" y="1144"/>
                    <a:pt x="625" y="1144"/>
                    <a:pt x="625" y="1146"/>
                  </a:cubicBezTo>
                  <a:close/>
                  <a:moveTo>
                    <a:pt x="627" y="1122"/>
                  </a:moveTo>
                  <a:cubicBezTo>
                    <a:pt x="624" y="1124"/>
                    <a:pt x="619" y="1128"/>
                    <a:pt x="614" y="1126"/>
                  </a:cubicBezTo>
                  <a:cubicBezTo>
                    <a:pt x="616" y="1120"/>
                    <a:pt x="621" y="1109"/>
                    <a:pt x="627" y="1102"/>
                  </a:cubicBezTo>
                  <a:cubicBezTo>
                    <a:pt x="629" y="1108"/>
                    <a:pt x="628" y="1115"/>
                    <a:pt x="627" y="1122"/>
                  </a:cubicBezTo>
                  <a:close/>
                  <a:moveTo>
                    <a:pt x="613" y="1081"/>
                  </a:moveTo>
                  <a:cubicBezTo>
                    <a:pt x="613" y="1083"/>
                    <a:pt x="614" y="1086"/>
                    <a:pt x="611" y="1086"/>
                  </a:cubicBezTo>
                  <a:cubicBezTo>
                    <a:pt x="612" y="1084"/>
                    <a:pt x="610" y="1080"/>
                    <a:pt x="613" y="1081"/>
                  </a:cubicBezTo>
                  <a:close/>
                  <a:moveTo>
                    <a:pt x="599" y="799"/>
                  </a:moveTo>
                  <a:cubicBezTo>
                    <a:pt x="599" y="801"/>
                    <a:pt x="601" y="801"/>
                    <a:pt x="601" y="803"/>
                  </a:cubicBezTo>
                  <a:cubicBezTo>
                    <a:pt x="599" y="803"/>
                    <a:pt x="601" y="808"/>
                    <a:pt x="598" y="808"/>
                  </a:cubicBezTo>
                  <a:cubicBezTo>
                    <a:pt x="599" y="804"/>
                    <a:pt x="596" y="799"/>
                    <a:pt x="599" y="799"/>
                  </a:cubicBezTo>
                  <a:close/>
                  <a:moveTo>
                    <a:pt x="592" y="755"/>
                  </a:moveTo>
                  <a:cubicBezTo>
                    <a:pt x="593" y="753"/>
                    <a:pt x="594" y="751"/>
                    <a:pt x="596" y="750"/>
                  </a:cubicBezTo>
                  <a:cubicBezTo>
                    <a:pt x="599" y="755"/>
                    <a:pt x="603" y="759"/>
                    <a:pt x="607" y="763"/>
                  </a:cubicBezTo>
                  <a:cubicBezTo>
                    <a:pt x="605" y="764"/>
                    <a:pt x="605" y="768"/>
                    <a:pt x="603" y="768"/>
                  </a:cubicBezTo>
                  <a:cubicBezTo>
                    <a:pt x="600" y="764"/>
                    <a:pt x="596" y="759"/>
                    <a:pt x="592" y="755"/>
                  </a:cubicBezTo>
                  <a:close/>
                  <a:moveTo>
                    <a:pt x="596" y="782"/>
                  </a:moveTo>
                  <a:cubicBezTo>
                    <a:pt x="596" y="780"/>
                    <a:pt x="595" y="780"/>
                    <a:pt x="596" y="779"/>
                  </a:cubicBezTo>
                  <a:cubicBezTo>
                    <a:pt x="598" y="778"/>
                    <a:pt x="598" y="781"/>
                    <a:pt x="596" y="782"/>
                  </a:cubicBezTo>
                  <a:close/>
                  <a:moveTo>
                    <a:pt x="589" y="707"/>
                  </a:moveTo>
                  <a:cubicBezTo>
                    <a:pt x="585" y="705"/>
                    <a:pt x="584" y="701"/>
                    <a:pt x="581" y="699"/>
                  </a:cubicBezTo>
                  <a:cubicBezTo>
                    <a:pt x="583" y="690"/>
                    <a:pt x="591" y="693"/>
                    <a:pt x="592" y="701"/>
                  </a:cubicBezTo>
                  <a:cubicBezTo>
                    <a:pt x="590" y="702"/>
                    <a:pt x="590" y="705"/>
                    <a:pt x="589" y="707"/>
                  </a:cubicBezTo>
                  <a:close/>
                  <a:moveTo>
                    <a:pt x="590" y="744"/>
                  </a:moveTo>
                  <a:cubicBezTo>
                    <a:pt x="588" y="745"/>
                    <a:pt x="587" y="746"/>
                    <a:pt x="584" y="745"/>
                  </a:cubicBezTo>
                  <a:cubicBezTo>
                    <a:pt x="585" y="742"/>
                    <a:pt x="590" y="739"/>
                    <a:pt x="590" y="744"/>
                  </a:cubicBezTo>
                  <a:close/>
                  <a:moveTo>
                    <a:pt x="568" y="683"/>
                  </a:moveTo>
                  <a:cubicBezTo>
                    <a:pt x="569" y="679"/>
                    <a:pt x="570" y="675"/>
                    <a:pt x="573" y="674"/>
                  </a:cubicBezTo>
                  <a:cubicBezTo>
                    <a:pt x="575" y="677"/>
                    <a:pt x="572" y="682"/>
                    <a:pt x="568" y="683"/>
                  </a:cubicBezTo>
                  <a:close/>
                  <a:moveTo>
                    <a:pt x="568" y="701"/>
                  </a:moveTo>
                  <a:cubicBezTo>
                    <a:pt x="566" y="700"/>
                    <a:pt x="567" y="696"/>
                    <a:pt x="569" y="696"/>
                  </a:cubicBezTo>
                  <a:cubicBezTo>
                    <a:pt x="570" y="697"/>
                    <a:pt x="571" y="700"/>
                    <a:pt x="568" y="701"/>
                  </a:cubicBezTo>
                  <a:close/>
                  <a:moveTo>
                    <a:pt x="572" y="640"/>
                  </a:moveTo>
                  <a:cubicBezTo>
                    <a:pt x="571" y="640"/>
                    <a:pt x="571" y="638"/>
                    <a:pt x="570" y="638"/>
                  </a:cubicBezTo>
                  <a:cubicBezTo>
                    <a:pt x="571" y="635"/>
                    <a:pt x="571" y="633"/>
                    <a:pt x="574" y="633"/>
                  </a:cubicBezTo>
                  <a:cubicBezTo>
                    <a:pt x="577" y="635"/>
                    <a:pt x="574" y="639"/>
                    <a:pt x="572" y="640"/>
                  </a:cubicBezTo>
                  <a:close/>
                  <a:moveTo>
                    <a:pt x="567" y="625"/>
                  </a:moveTo>
                  <a:cubicBezTo>
                    <a:pt x="565" y="626"/>
                    <a:pt x="566" y="628"/>
                    <a:pt x="564" y="629"/>
                  </a:cubicBezTo>
                  <a:cubicBezTo>
                    <a:pt x="564" y="626"/>
                    <a:pt x="563" y="622"/>
                    <a:pt x="566" y="622"/>
                  </a:cubicBezTo>
                  <a:cubicBezTo>
                    <a:pt x="568" y="624"/>
                    <a:pt x="570" y="626"/>
                    <a:pt x="570" y="629"/>
                  </a:cubicBezTo>
                  <a:cubicBezTo>
                    <a:pt x="568" y="630"/>
                    <a:pt x="570" y="633"/>
                    <a:pt x="567" y="634"/>
                  </a:cubicBezTo>
                  <a:cubicBezTo>
                    <a:pt x="564" y="631"/>
                    <a:pt x="569" y="627"/>
                    <a:pt x="567" y="625"/>
                  </a:cubicBezTo>
                  <a:close/>
                  <a:moveTo>
                    <a:pt x="555" y="605"/>
                  </a:moveTo>
                  <a:cubicBezTo>
                    <a:pt x="552" y="605"/>
                    <a:pt x="553" y="601"/>
                    <a:pt x="551" y="600"/>
                  </a:cubicBezTo>
                  <a:cubicBezTo>
                    <a:pt x="553" y="599"/>
                    <a:pt x="555" y="602"/>
                    <a:pt x="555" y="605"/>
                  </a:cubicBezTo>
                  <a:close/>
                  <a:moveTo>
                    <a:pt x="553" y="583"/>
                  </a:moveTo>
                  <a:cubicBezTo>
                    <a:pt x="553" y="581"/>
                    <a:pt x="553" y="579"/>
                    <a:pt x="555" y="580"/>
                  </a:cubicBezTo>
                  <a:cubicBezTo>
                    <a:pt x="555" y="581"/>
                    <a:pt x="554" y="583"/>
                    <a:pt x="553" y="583"/>
                  </a:cubicBezTo>
                  <a:close/>
                  <a:moveTo>
                    <a:pt x="554" y="611"/>
                  </a:moveTo>
                  <a:cubicBezTo>
                    <a:pt x="559" y="607"/>
                    <a:pt x="562" y="618"/>
                    <a:pt x="555" y="619"/>
                  </a:cubicBezTo>
                  <a:cubicBezTo>
                    <a:pt x="556" y="617"/>
                    <a:pt x="553" y="618"/>
                    <a:pt x="553" y="616"/>
                  </a:cubicBezTo>
                  <a:cubicBezTo>
                    <a:pt x="555" y="616"/>
                    <a:pt x="554" y="613"/>
                    <a:pt x="554" y="611"/>
                  </a:cubicBezTo>
                  <a:close/>
                  <a:moveTo>
                    <a:pt x="553" y="678"/>
                  </a:moveTo>
                  <a:cubicBezTo>
                    <a:pt x="552" y="678"/>
                    <a:pt x="551" y="678"/>
                    <a:pt x="551" y="678"/>
                  </a:cubicBezTo>
                  <a:cubicBezTo>
                    <a:pt x="548" y="678"/>
                    <a:pt x="547" y="671"/>
                    <a:pt x="550" y="670"/>
                  </a:cubicBezTo>
                  <a:cubicBezTo>
                    <a:pt x="550" y="672"/>
                    <a:pt x="553" y="671"/>
                    <a:pt x="553" y="672"/>
                  </a:cubicBezTo>
                  <a:cubicBezTo>
                    <a:pt x="551" y="673"/>
                    <a:pt x="553" y="675"/>
                    <a:pt x="553" y="678"/>
                  </a:cubicBezTo>
                  <a:close/>
                  <a:moveTo>
                    <a:pt x="546" y="688"/>
                  </a:moveTo>
                  <a:cubicBezTo>
                    <a:pt x="543" y="688"/>
                    <a:pt x="543" y="691"/>
                    <a:pt x="542" y="692"/>
                  </a:cubicBezTo>
                  <a:cubicBezTo>
                    <a:pt x="537" y="689"/>
                    <a:pt x="541" y="681"/>
                    <a:pt x="544" y="678"/>
                  </a:cubicBezTo>
                  <a:cubicBezTo>
                    <a:pt x="545" y="683"/>
                    <a:pt x="545" y="685"/>
                    <a:pt x="543" y="689"/>
                  </a:cubicBezTo>
                  <a:cubicBezTo>
                    <a:pt x="544" y="689"/>
                    <a:pt x="546" y="685"/>
                    <a:pt x="546" y="688"/>
                  </a:cubicBezTo>
                  <a:close/>
                  <a:moveTo>
                    <a:pt x="536" y="672"/>
                  </a:moveTo>
                  <a:cubicBezTo>
                    <a:pt x="537" y="671"/>
                    <a:pt x="537" y="670"/>
                    <a:pt x="538" y="670"/>
                  </a:cubicBezTo>
                  <a:cubicBezTo>
                    <a:pt x="539" y="673"/>
                    <a:pt x="539" y="673"/>
                    <a:pt x="541" y="674"/>
                  </a:cubicBezTo>
                  <a:cubicBezTo>
                    <a:pt x="539" y="675"/>
                    <a:pt x="541" y="676"/>
                    <a:pt x="540" y="677"/>
                  </a:cubicBezTo>
                  <a:cubicBezTo>
                    <a:pt x="538" y="677"/>
                    <a:pt x="537" y="677"/>
                    <a:pt x="537" y="676"/>
                  </a:cubicBezTo>
                  <a:cubicBezTo>
                    <a:pt x="540" y="675"/>
                    <a:pt x="536" y="673"/>
                    <a:pt x="536" y="672"/>
                  </a:cubicBezTo>
                  <a:close/>
                  <a:moveTo>
                    <a:pt x="527" y="647"/>
                  </a:moveTo>
                  <a:cubicBezTo>
                    <a:pt x="525" y="647"/>
                    <a:pt x="524" y="645"/>
                    <a:pt x="523" y="643"/>
                  </a:cubicBezTo>
                  <a:cubicBezTo>
                    <a:pt x="525" y="642"/>
                    <a:pt x="524" y="638"/>
                    <a:pt x="527" y="638"/>
                  </a:cubicBezTo>
                  <a:cubicBezTo>
                    <a:pt x="529" y="641"/>
                    <a:pt x="526" y="643"/>
                    <a:pt x="527" y="647"/>
                  </a:cubicBezTo>
                  <a:close/>
                  <a:moveTo>
                    <a:pt x="495" y="1009"/>
                  </a:moveTo>
                  <a:cubicBezTo>
                    <a:pt x="498" y="1009"/>
                    <a:pt x="498" y="1012"/>
                    <a:pt x="500" y="1013"/>
                  </a:cubicBezTo>
                  <a:cubicBezTo>
                    <a:pt x="497" y="1013"/>
                    <a:pt x="497" y="1010"/>
                    <a:pt x="495" y="1009"/>
                  </a:cubicBezTo>
                  <a:close/>
                  <a:moveTo>
                    <a:pt x="500" y="1024"/>
                  </a:moveTo>
                  <a:cubicBezTo>
                    <a:pt x="501" y="1025"/>
                    <a:pt x="501" y="1029"/>
                    <a:pt x="499" y="1028"/>
                  </a:cubicBezTo>
                  <a:cubicBezTo>
                    <a:pt x="498" y="1027"/>
                    <a:pt x="499" y="1025"/>
                    <a:pt x="500" y="1024"/>
                  </a:cubicBezTo>
                  <a:close/>
                  <a:moveTo>
                    <a:pt x="487" y="1022"/>
                  </a:moveTo>
                  <a:cubicBezTo>
                    <a:pt x="487" y="1017"/>
                    <a:pt x="490" y="1015"/>
                    <a:pt x="493" y="1013"/>
                  </a:cubicBezTo>
                  <a:cubicBezTo>
                    <a:pt x="497" y="1017"/>
                    <a:pt x="497" y="1020"/>
                    <a:pt x="494" y="1025"/>
                  </a:cubicBezTo>
                  <a:cubicBezTo>
                    <a:pt x="491" y="1024"/>
                    <a:pt x="490" y="1023"/>
                    <a:pt x="487" y="1022"/>
                  </a:cubicBezTo>
                  <a:close/>
                  <a:moveTo>
                    <a:pt x="493" y="1026"/>
                  </a:moveTo>
                  <a:cubicBezTo>
                    <a:pt x="493" y="1028"/>
                    <a:pt x="493" y="1030"/>
                    <a:pt x="491" y="1030"/>
                  </a:cubicBezTo>
                  <a:cubicBezTo>
                    <a:pt x="489" y="1028"/>
                    <a:pt x="486" y="1025"/>
                    <a:pt x="488" y="1023"/>
                  </a:cubicBezTo>
                  <a:cubicBezTo>
                    <a:pt x="489" y="1025"/>
                    <a:pt x="491" y="1025"/>
                    <a:pt x="493" y="1026"/>
                  </a:cubicBezTo>
                  <a:close/>
                  <a:moveTo>
                    <a:pt x="468" y="309"/>
                  </a:moveTo>
                  <a:cubicBezTo>
                    <a:pt x="468" y="311"/>
                    <a:pt x="470" y="310"/>
                    <a:pt x="470" y="312"/>
                  </a:cubicBezTo>
                  <a:cubicBezTo>
                    <a:pt x="469" y="313"/>
                    <a:pt x="470" y="316"/>
                    <a:pt x="467" y="316"/>
                  </a:cubicBezTo>
                  <a:cubicBezTo>
                    <a:pt x="468" y="313"/>
                    <a:pt x="466" y="311"/>
                    <a:pt x="468" y="309"/>
                  </a:cubicBezTo>
                  <a:close/>
                  <a:moveTo>
                    <a:pt x="473" y="327"/>
                  </a:moveTo>
                  <a:cubicBezTo>
                    <a:pt x="473" y="329"/>
                    <a:pt x="474" y="332"/>
                    <a:pt x="473" y="335"/>
                  </a:cubicBezTo>
                  <a:cubicBezTo>
                    <a:pt x="471" y="335"/>
                    <a:pt x="470" y="333"/>
                    <a:pt x="469" y="332"/>
                  </a:cubicBezTo>
                  <a:cubicBezTo>
                    <a:pt x="471" y="331"/>
                    <a:pt x="470" y="327"/>
                    <a:pt x="473" y="327"/>
                  </a:cubicBezTo>
                  <a:close/>
                  <a:moveTo>
                    <a:pt x="471" y="339"/>
                  </a:moveTo>
                  <a:cubicBezTo>
                    <a:pt x="470" y="341"/>
                    <a:pt x="471" y="342"/>
                    <a:pt x="473" y="341"/>
                  </a:cubicBezTo>
                  <a:cubicBezTo>
                    <a:pt x="472" y="346"/>
                    <a:pt x="475" y="351"/>
                    <a:pt x="471" y="353"/>
                  </a:cubicBezTo>
                  <a:cubicBezTo>
                    <a:pt x="469" y="349"/>
                    <a:pt x="464" y="348"/>
                    <a:pt x="464" y="342"/>
                  </a:cubicBezTo>
                  <a:cubicBezTo>
                    <a:pt x="465" y="342"/>
                    <a:pt x="465" y="341"/>
                    <a:pt x="466" y="340"/>
                  </a:cubicBezTo>
                  <a:cubicBezTo>
                    <a:pt x="468" y="340"/>
                    <a:pt x="470" y="340"/>
                    <a:pt x="471" y="339"/>
                  </a:cubicBezTo>
                  <a:close/>
                  <a:moveTo>
                    <a:pt x="474" y="383"/>
                  </a:moveTo>
                  <a:cubicBezTo>
                    <a:pt x="474" y="380"/>
                    <a:pt x="471" y="381"/>
                    <a:pt x="471" y="378"/>
                  </a:cubicBezTo>
                  <a:cubicBezTo>
                    <a:pt x="473" y="377"/>
                    <a:pt x="473" y="372"/>
                    <a:pt x="475" y="374"/>
                  </a:cubicBezTo>
                  <a:cubicBezTo>
                    <a:pt x="472" y="377"/>
                    <a:pt x="477" y="381"/>
                    <a:pt x="474" y="383"/>
                  </a:cubicBezTo>
                  <a:close/>
                  <a:moveTo>
                    <a:pt x="478" y="321"/>
                  </a:moveTo>
                  <a:cubicBezTo>
                    <a:pt x="480" y="325"/>
                    <a:pt x="484" y="326"/>
                    <a:pt x="485" y="330"/>
                  </a:cubicBezTo>
                  <a:cubicBezTo>
                    <a:pt x="482" y="334"/>
                    <a:pt x="481" y="340"/>
                    <a:pt x="477" y="342"/>
                  </a:cubicBezTo>
                  <a:cubicBezTo>
                    <a:pt x="478" y="336"/>
                    <a:pt x="477" y="326"/>
                    <a:pt x="478" y="321"/>
                  </a:cubicBezTo>
                  <a:close/>
                  <a:moveTo>
                    <a:pt x="486" y="296"/>
                  </a:moveTo>
                  <a:cubicBezTo>
                    <a:pt x="486" y="297"/>
                    <a:pt x="487" y="296"/>
                    <a:pt x="487" y="296"/>
                  </a:cubicBezTo>
                  <a:cubicBezTo>
                    <a:pt x="488" y="301"/>
                    <a:pt x="493" y="304"/>
                    <a:pt x="495" y="308"/>
                  </a:cubicBezTo>
                  <a:cubicBezTo>
                    <a:pt x="494" y="309"/>
                    <a:pt x="493" y="312"/>
                    <a:pt x="491" y="313"/>
                  </a:cubicBezTo>
                  <a:cubicBezTo>
                    <a:pt x="488" y="309"/>
                    <a:pt x="484" y="308"/>
                    <a:pt x="481" y="304"/>
                  </a:cubicBezTo>
                  <a:cubicBezTo>
                    <a:pt x="483" y="302"/>
                    <a:pt x="483" y="298"/>
                    <a:pt x="486" y="296"/>
                  </a:cubicBezTo>
                  <a:close/>
                  <a:moveTo>
                    <a:pt x="479" y="280"/>
                  </a:moveTo>
                  <a:cubicBezTo>
                    <a:pt x="481" y="280"/>
                    <a:pt x="483" y="280"/>
                    <a:pt x="482" y="283"/>
                  </a:cubicBezTo>
                  <a:cubicBezTo>
                    <a:pt x="481" y="282"/>
                    <a:pt x="479" y="282"/>
                    <a:pt x="479" y="280"/>
                  </a:cubicBezTo>
                  <a:close/>
                  <a:moveTo>
                    <a:pt x="602" y="323"/>
                  </a:moveTo>
                  <a:cubicBezTo>
                    <a:pt x="604" y="327"/>
                    <a:pt x="606" y="329"/>
                    <a:pt x="606" y="334"/>
                  </a:cubicBezTo>
                  <a:cubicBezTo>
                    <a:pt x="604" y="334"/>
                    <a:pt x="604" y="335"/>
                    <a:pt x="602" y="335"/>
                  </a:cubicBezTo>
                  <a:cubicBezTo>
                    <a:pt x="601" y="333"/>
                    <a:pt x="600" y="331"/>
                    <a:pt x="598" y="330"/>
                  </a:cubicBezTo>
                  <a:cubicBezTo>
                    <a:pt x="599" y="327"/>
                    <a:pt x="600" y="325"/>
                    <a:pt x="602" y="323"/>
                  </a:cubicBezTo>
                  <a:close/>
                  <a:moveTo>
                    <a:pt x="581" y="289"/>
                  </a:moveTo>
                  <a:cubicBezTo>
                    <a:pt x="583" y="290"/>
                    <a:pt x="584" y="292"/>
                    <a:pt x="587" y="292"/>
                  </a:cubicBezTo>
                  <a:cubicBezTo>
                    <a:pt x="589" y="301"/>
                    <a:pt x="602" y="303"/>
                    <a:pt x="600" y="314"/>
                  </a:cubicBezTo>
                  <a:cubicBezTo>
                    <a:pt x="594" y="307"/>
                    <a:pt x="584" y="298"/>
                    <a:pt x="581" y="289"/>
                  </a:cubicBezTo>
                  <a:close/>
                  <a:moveTo>
                    <a:pt x="615" y="312"/>
                  </a:moveTo>
                  <a:cubicBezTo>
                    <a:pt x="607" y="305"/>
                    <a:pt x="602" y="295"/>
                    <a:pt x="596" y="286"/>
                  </a:cubicBezTo>
                  <a:cubicBezTo>
                    <a:pt x="600" y="286"/>
                    <a:pt x="600" y="291"/>
                    <a:pt x="605" y="290"/>
                  </a:cubicBezTo>
                  <a:cubicBezTo>
                    <a:pt x="607" y="295"/>
                    <a:pt x="612" y="297"/>
                    <a:pt x="615" y="301"/>
                  </a:cubicBezTo>
                  <a:cubicBezTo>
                    <a:pt x="613" y="305"/>
                    <a:pt x="617" y="309"/>
                    <a:pt x="615" y="312"/>
                  </a:cubicBezTo>
                  <a:close/>
                  <a:moveTo>
                    <a:pt x="622" y="356"/>
                  </a:moveTo>
                  <a:cubicBezTo>
                    <a:pt x="619" y="356"/>
                    <a:pt x="619" y="354"/>
                    <a:pt x="618" y="353"/>
                  </a:cubicBezTo>
                  <a:cubicBezTo>
                    <a:pt x="619" y="352"/>
                    <a:pt x="619" y="350"/>
                    <a:pt x="620" y="350"/>
                  </a:cubicBezTo>
                  <a:cubicBezTo>
                    <a:pt x="623" y="352"/>
                    <a:pt x="620" y="354"/>
                    <a:pt x="622" y="356"/>
                  </a:cubicBezTo>
                  <a:close/>
                  <a:moveTo>
                    <a:pt x="620" y="1008"/>
                  </a:moveTo>
                  <a:cubicBezTo>
                    <a:pt x="621" y="1012"/>
                    <a:pt x="626" y="1014"/>
                    <a:pt x="624" y="1017"/>
                  </a:cubicBezTo>
                  <a:cubicBezTo>
                    <a:pt x="623" y="1015"/>
                    <a:pt x="618" y="1012"/>
                    <a:pt x="620" y="1008"/>
                  </a:cubicBezTo>
                  <a:close/>
                  <a:moveTo>
                    <a:pt x="620" y="1024"/>
                  </a:moveTo>
                  <a:cubicBezTo>
                    <a:pt x="618" y="1022"/>
                    <a:pt x="617" y="1019"/>
                    <a:pt x="616" y="1016"/>
                  </a:cubicBezTo>
                  <a:cubicBezTo>
                    <a:pt x="617" y="1016"/>
                    <a:pt x="618" y="1016"/>
                    <a:pt x="618" y="1015"/>
                  </a:cubicBezTo>
                  <a:cubicBezTo>
                    <a:pt x="618" y="1019"/>
                    <a:pt x="625" y="1022"/>
                    <a:pt x="620" y="1024"/>
                  </a:cubicBezTo>
                  <a:close/>
                  <a:moveTo>
                    <a:pt x="620" y="962"/>
                  </a:moveTo>
                  <a:cubicBezTo>
                    <a:pt x="620" y="960"/>
                    <a:pt x="615" y="958"/>
                    <a:pt x="618" y="956"/>
                  </a:cubicBezTo>
                  <a:cubicBezTo>
                    <a:pt x="618" y="958"/>
                    <a:pt x="621" y="961"/>
                    <a:pt x="620" y="962"/>
                  </a:cubicBezTo>
                  <a:close/>
                  <a:moveTo>
                    <a:pt x="616" y="970"/>
                  </a:moveTo>
                  <a:cubicBezTo>
                    <a:pt x="615" y="967"/>
                    <a:pt x="612" y="963"/>
                    <a:pt x="615" y="962"/>
                  </a:cubicBezTo>
                  <a:cubicBezTo>
                    <a:pt x="616" y="964"/>
                    <a:pt x="621" y="968"/>
                    <a:pt x="616" y="970"/>
                  </a:cubicBezTo>
                  <a:close/>
                  <a:moveTo>
                    <a:pt x="615" y="939"/>
                  </a:moveTo>
                  <a:cubicBezTo>
                    <a:pt x="614" y="939"/>
                    <a:pt x="613" y="934"/>
                    <a:pt x="614" y="936"/>
                  </a:cubicBezTo>
                  <a:cubicBezTo>
                    <a:pt x="614" y="936"/>
                    <a:pt x="614" y="937"/>
                    <a:pt x="615" y="937"/>
                  </a:cubicBezTo>
                  <a:cubicBezTo>
                    <a:pt x="615" y="936"/>
                    <a:pt x="615" y="935"/>
                    <a:pt x="616" y="935"/>
                  </a:cubicBezTo>
                  <a:cubicBezTo>
                    <a:pt x="616" y="936"/>
                    <a:pt x="617" y="939"/>
                    <a:pt x="615" y="939"/>
                  </a:cubicBezTo>
                  <a:close/>
                  <a:moveTo>
                    <a:pt x="615" y="1026"/>
                  </a:moveTo>
                  <a:cubicBezTo>
                    <a:pt x="615" y="1028"/>
                    <a:pt x="618" y="1029"/>
                    <a:pt x="616" y="1032"/>
                  </a:cubicBezTo>
                  <a:cubicBezTo>
                    <a:pt x="614" y="1032"/>
                    <a:pt x="614" y="1029"/>
                    <a:pt x="611" y="1030"/>
                  </a:cubicBezTo>
                  <a:cubicBezTo>
                    <a:pt x="611" y="1028"/>
                    <a:pt x="613" y="1027"/>
                    <a:pt x="615" y="1026"/>
                  </a:cubicBezTo>
                  <a:close/>
                  <a:moveTo>
                    <a:pt x="617" y="1041"/>
                  </a:moveTo>
                  <a:cubicBezTo>
                    <a:pt x="618" y="1042"/>
                    <a:pt x="619" y="1045"/>
                    <a:pt x="616" y="1045"/>
                  </a:cubicBezTo>
                  <a:cubicBezTo>
                    <a:pt x="616" y="1043"/>
                    <a:pt x="614" y="1042"/>
                    <a:pt x="617" y="1041"/>
                  </a:cubicBezTo>
                  <a:close/>
                  <a:moveTo>
                    <a:pt x="620" y="1064"/>
                  </a:moveTo>
                  <a:cubicBezTo>
                    <a:pt x="621" y="1067"/>
                    <a:pt x="620" y="1070"/>
                    <a:pt x="618" y="1071"/>
                  </a:cubicBezTo>
                  <a:cubicBezTo>
                    <a:pt x="616" y="1068"/>
                    <a:pt x="619" y="1066"/>
                    <a:pt x="620" y="1064"/>
                  </a:cubicBezTo>
                  <a:close/>
                  <a:moveTo>
                    <a:pt x="620" y="1073"/>
                  </a:moveTo>
                  <a:cubicBezTo>
                    <a:pt x="621" y="1073"/>
                    <a:pt x="621" y="1074"/>
                    <a:pt x="622" y="1073"/>
                  </a:cubicBezTo>
                  <a:cubicBezTo>
                    <a:pt x="622" y="1073"/>
                    <a:pt x="623" y="1072"/>
                    <a:pt x="623" y="1073"/>
                  </a:cubicBezTo>
                  <a:cubicBezTo>
                    <a:pt x="622" y="1073"/>
                    <a:pt x="623" y="1076"/>
                    <a:pt x="621" y="1075"/>
                  </a:cubicBezTo>
                  <a:cubicBezTo>
                    <a:pt x="621" y="1075"/>
                    <a:pt x="618" y="1073"/>
                    <a:pt x="620" y="1073"/>
                  </a:cubicBezTo>
                  <a:close/>
                  <a:moveTo>
                    <a:pt x="624" y="1041"/>
                  </a:moveTo>
                  <a:cubicBezTo>
                    <a:pt x="624" y="1042"/>
                    <a:pt x="625" y="1043"/>
                    <a:pt x="625" y="1044"/>
                  </a:cubicBezTo>
                  <a:cubicBezTo>
                    <a:pt x="621" y="1045"/>
                    <a:pt x="621" y="1041"/>
                    <a:pt x="624" y="1041"/>
                  </a:cubicBezTo>
                  <a:close/>
                  <a:moveTo>
                    <a:pt x="622" y="984"/>
                  </a:moveTo>
                  <a:cubicBezTo>
                    <a:pt x="622" y="981"/>
                    <a:pt x="620" y="981"/>
                    <a:pt x="620" y="978"/>
                  </a:cubicBezTo>
                  <a:cubicBezTo>
                    <a:pt x="622" y="978"/>
                    <a:pt x="622" y="979"/>
                    <a:pt x="623" y="979"/>
                  </a:cubicBezTo>
                  <a:cubicBezTo>
                    <a:pt x="623" y="978"/>
                    <a:pt x="623" y="977"/>
                    <a:pt x="625" y="977"/>
                  </a:cubicBezTo>
                  <a:cubicBezTo>
                    <a:pt x="626" y="979"/>
                    <a:pt x="624" y="983"/>
                    <a:pt x="622" y="984"/>
                  </a:cubicBezTo>
                  <a:close/>
                  <a:moveTo>
                    <a:pt x="624" y="956"/>
                  </a:moveTo>
                  <a:cubicBezTo>
                    <a:pt x="623" y="952"/>
                    <a:pt x="620" y="951"/>
                    <a:pt x="620" y="947"/>
                  </a:cubicBezTo>
                  <a:cubicBezTo>
                    <a:pt x="620" y="947"/>
                    <a:pt x="621" y="947"/>
                    <a:pt x="622" y="947"/>
                  </a:cubicBezTo>
                  <a:cubicBezTo>
                    <a:pt x="622" y="950"/>
                    <a:pt x="627" y="954"/>
                    <a:pt x="624" y="956"/>
                  </a:cubicBezTo>
                  <a:close/>
                  <a:moveTo>
                    <a:pt x="622" y="929"/>
                  </a:moveTo>
                  <a:cubicBezTo>
                    <a:pt x="619" y="930"/>
                    <a:pt x="620" y="926"/>
                    <a:pt x="618" y="924"/>
                  </a:cubicBezTo>
                  <a:cubicBezTo>
                    <a:pt x="620" y="923"/>
                    <a:pt x="621" y="924"/>
                    <a:pt x="622" y="924"/>
                  </a:cubicBezTo>
                  <a:cubicBezTo>
                    <a:pt x="621" y="926"/>
                    <a:pt x="622" y="927"/>
                    <a:pt x="622" y="929"/>
                  </a:cubicBezTo>
                  <a:close/>
                  <a:moveTo>
                    <a:pt x="603" y="783"/>
                  </a:moveTo>
                  <a:cubicBezTo>
                    <a:pt x="605" y="783"/>
                    <a:pt x="608" y="786"/>
                    <a:pt x="606" y="788"/>
                  </a:cubicBezTo>
                  <a:cubicBezTo>
                    <a:pt x="605" y="786"/>
                    <a:pt x="603" y="786"/>
                    <a:pt x="603" y="783"/>
                  </a:cubicBezTo>
                  <a:close/>
                  <a:moveTo>
                    <a:pt x="602" y="796"/>
                  </a:moveTo>
                  <a:cubicBezTo>
                    <a:pt x="600" y="793"/>
                    <a:pt x="600" y="789"/>
                    <a:pt x="602" y="786"/>
                  </a:cubicBezTo>
                  <a:cubicBezTo>
                    <a:pt x="603" y="789"/>
                    <a:pt x="607" y="794"/>
                    <a:pt x="602" y="796"/>
                  </a:cubicBezTo>
                  <a:close/>
                  <a:moveTo>
                    <a:pt x="608" y="810"/>
                  </a:moveTo>
                  <a:cubicBezTo>
                    <a:pt x="608" y="814"/>
                    <a:pt x="613" y="816"/>
                    <a:pt x="609" y="818"/>
                  </a:cubicBezTo>
                  <a:cubicBezTo>
                    <a:pt x="608" y="815"/>
                    <a:pt x="605" y="815"/>
                    <a:pt x="605" y="811"/>
                  </a:cubicBezTo>
                  <a:cubicBezTo>
                    <a:pt x="606" y="811"/>
                    <a:pt x="607" y="810"/>
                    <a:pt x="608" y="810"/>
                  </a:cubicBezTo>
                  <a:close/>
                  <a:moveTo>
                    <a:pt x="595" y="693"/>
                  </a:moveTo>
                  <a:cubicBezTo>
                    <a:pt x="593" y="690"/>
                    <a:pt x="590" y="688"/>
                    <a:pt x="589" y="685"/>
                  </a:cubicBezTo>
                  <a:cubicBezTo>
                    <a:pt x="590" y="683"/>
                    <a:pt x="591" y="681"/>
                    <a:pt x="593" y="681"/>
                  </a:cubicBezTo>
                  <a:cubicBezTo>
                    <a:pt x="597" y="683"/>
                    <a:pt x="599" y="689"/>
                    <a:pt x="595" y="693"/>
                  </a:cubicBezTo>
                  <a:close/>
                  <a:moveTo>
                    <a:pt x="596" y="704"/>
                  </a:moveTo>
                  <a:cubicBezTo>
                    <a:pt x="595" y="706"/>
                    <a:pt x="594" y="708"/>
                    <a:pt x="592" y="710"/>
                  </a:cubicBezTo>
                  <a:cubicBezTo>
                    <a:pt x="592" y="707"/>
                    <a:pt x="594" y="706"/>
                    <a:pt x="596" y="704"/>
                  </a:cubicBezTo>
                  <a:close/>
                  <a:moveTo>
                    <a:pt x="569" y="612"/>
                  </a:moveTo>
                  <a:cubicBezTo>
                    <a:pt x="567" y="608"/>
                    <a:pt x="571" y="604"/>
                    <a:pt x="573" y="601"/>
                  </a:cubicBezTo>
                  <a:cubicBezTo>
                    <a:pt x="575" y="603"/>
                    <a:pt x="576" y="605"/>
                    <a:pt x="577" y="607"/>
                  </a:cubicBezTo>
                  <a:cubicBezTo>
                    <a:pt x="574" y="609"/>
                    <a:pt x="574" y="614"/>
                    <a:pt x="571" y="616"/>
                  </a:cubicBezTo>
                  <a:cubicBezTo>
                    <a:pt x="569" y="612"/>
                    <a:pt x="574" y="608"/>
                    <a:pt x="574" y="605"/>
                  </a:cubicBezTo>
                  <a:cubicBezTo>
                    <a:pt x="571" y="606"/>
                    <a:pt x="571" y="610"/>
                    <a:pt x="569" y="612"/>
                  </a:cubicBezTo>
                  <a:close/>
                  <a:moveTo>
                    <a:pt x="566" y="544"/>
                  </a:moveTo>
                  <a:cubicBezTo>
                    <a:pt x="567" y="546"/>
                    <a:pt x="568" y="547"/>
                    <a:pt x="569" y="549"/>
                  </a:cubicBezTo>
                  <a:cubicBezTo>
                    <a:pt x="566" y="549"/>
                    <a:pt x="568" y="553"/>
                    <a:pt x="564" y="553"/>
                  </a:cubicBezTo>
                  <a:cubicBezTo>
                    <a:pt x="566" y="549"/>
                    <a:pt x="563" y="547"/>
                    <a:pt x="566" y="544"/>
                  </a:cubicBezTo>
                  <a:close/>
                  <a:moveTo>
                    <a:pt x="560" y="489"/>
                  </a:moveTo>
                  <a:cubicBezTo>
                    <a:pt x="556" y="485"/>
                    <a:pt x="554" y="480"/>
                    <a:pt x="551" y="476"/>
                  </a:cubicBezTo>
                  <a:cubicBezTo>
                    <a:pt x="554" y="472"/>
                    <a:pt x="554" y="465"/>
                    <a:pt x="560" y="464"/>
                  </a:cubicBezTo>
                  <a:cubicBezTo>
                    <a:pt x="561" y="466"/>
                    <a:pt x="563" y="471"/>
                    <a:pt x="560" y="471"/>
                  </a:cubicBezTo>
                  <a:cubicBezTo>
                    <a:pt x="562" y="477"/>
                    <a:pt x="565" y="485"/>
                    <a:pt x="560" y="489"/>
                  </a:cubicBezTo>
                  <a:close/>
                  <a:moveTo>
                    <a:pt x="559" y="502"/>
                  </a:moveTo>
                  <a:cubicBezTo>
                    <a:pt x="557" y="502"/>
                    <a:pt x="558" y="505"/>
                    <a:pt x="556" y="505"/>
                  </a:cubicBezTo>
                  <a:cubicBezTo>
                    <a:pt x="556" y="503"/>
                    <a:pt x="558" y="500"/>
                    <a:pt x="559" y="502"/>
                  </a:cubicBezTo>
                  <a:close/>
                  <a:moveTo>
                    <a:pt x="529" y="502"/>
                  </a:moveTo>
                  <a:cubicBezTo>
                    <a:pt x="527" y="501"/>
                    <a:pt x="527" y="503"/>
                    <a:pt x="526" y="503"/>
                  </a:cubicBezTo>
                  <a:cubicBezTo>
                    <a:pt x="526" y="501"/>
                    <a:pt x="524" y="498"/>
                    <a:pt x="526" y="497"/>
                  </a:cubicBezTo>
                  <a:cubicBezTo>
                    <a:pt x="527" y="498"/>
                    <a:pt x="527" y="498"/>
                    <a:pt x="529" y="498"/>
                  </a:cubicBezTo>
                  <a:cubicBezTo>
                    <a:pt x="528" y="500"/>
                    <a:pt x="528" y="500"/>
                    <a:pt x="529" y="502"/>
                  </a:cubicBezTo>
                  <a:close/>
                  <a:moveTo>
                    <a:pt x="505" y="573"/>
                  </a:moveTo>
                  <a:cubicBezTo>
                    <a:pt x="507" y="569"/>
                    <a:pt x="503" y="566"/>
                    <a:pt x="506" y="562"/>
                  </a:cubicBezTo>
                  <a:cubicBezTo>
                    <a:pt x="510" y="564"/>
                    <a:pt x="510" y="575"/>
                    <a:pt x="505" y="573"/>
                  </a:cubicBezTo>
                  <a:close/>
                  <a:moveTo>
                    <a:pt x="507" y="596"/>
                  </a:moveTo>
                  <a:cubicBezTo>
                    <a:pt x="505" y="597"/>
                    <a:pt x="505" y="592"/>
                    <a:pt x="506" y="592"/>
                  </a:cubicBezTo>
                  <a:cubicBezTo>
                    <a:pt x="508" y="594"/>
                    <a:pt x="506" y="594"/>
                    <a:pt x="507" y="596"/>
                  </a:cubicBezTo>
                  <a:close/>
                  <a:moveTo>
                    <a:pt x="496" y="772"/>
                  </a:moveTo>
                  <a:cubicBezTo>
                    <a:pt x="497" y="769"/>
                    <a:pt x="499" y="766"/>
                    <a:pt x="501" y="763"/>
                  </a:cubicBezTo>
                  <a:cubicBezTo>
                    <a:pt x="499" y="766"/>
                    <a:pt x="499" y="771"/>
                    <a:pt x="496" y="772"/>
                  </a:cubicBezTo>
                  <a:close/>
                  <a:moveTo>
                    <a:pt x="499" y="792"/>
                  </a:moveTo>
                  <a:cubicBezTo>
                    <a:pt x="498" y="793"/>
                    <a:pt x="498" y="793"/>
                    <a:pt x="496" y="793"/>
                  </a:cubicBezTo>
                  <a:cubicBezTo>
                    <a:pt x="496" y="791"/>
                    <a:pt x="496" y="790"/>
                    <a:pt x="497" y="790"/>
                  </a:cubicBezTo>
                  <a:cubicBezTo>
                    <a:pt x="498" y="791"/>
                    <a:pt x="499" y="791"/>
                    <a:pt x="499" y="792"/>
                  </a:cubicBezTo>
                  <a:close/>
                  <a:moveTo>
                    <a:pt x="496" y="744"/>
                  </a:moveTo>
                  <a:cubicBezTo>
                    <a:pt x="493" y="742"/>
                    <a:pt x="494" y="732"/>
                    <a:pt x="497" y="734"/>
                  </a:cubicBezTo>
                  <a:cubicBezTo>
                    <a:pt x="496" y="734"/>
                    <a:pt x="500" y="736"/>
                    <a:pt x="501" y="738"/>
                  </a:cubicBezTo>
                  <a:cubicBezTo>
                    <a:pt x="500" y="741"/>
                    <a:pt x="498" y="742"/>
                    <a:pt x="496" y="744"/>
                  </a:cubicBezTo>
                  <a:close/>
                  <a:moveTo>
                    <a:pt x="496" y="966"/>
                  </a:moveTo>
                  <a:cubicBezTo>
                    <a:pt x="493" y="965"/>
                    <a:pt x="491" y="964"/>
                    <a:pt x="491" y="960"/>
                  </a:cubicBezTo>
                  <a:cubicBezTo>
                    <a:pt x="491" y="959"/>
                    <a:pt x="492" y="958"/>
                    <a:pt x="493" y="958"/>
                  </a:cubicBezTo>
                  <a:cubicBezTo>
                    <a:pt x="493" y="961"/>
                    <a:pt x="498" y="963"/>
                    <a:pt x="496" y="966"/>
                  </a:cubicBezTo>
                  <a:close/>
                  <a:moveTo>
                    <a:pt x="498" y="988"/>
                  </a:moveTo>
                  <a:cubicBezTo>
                    <a:pt x="496" y="987"/>
                    <a:pt x="494" y="985"/>
                    <a:pt x="494" y="982"/>
                  </a:cubicBezTo>
                  <a:cubicBezTo>
                    <a:pt x="497" y="980"/>
                    <a:pt x="499" y="984"/>
                    <a:pt x="498" y="988"/>
                  </a:cubicBezTo>
                  <a:close/>
                  <a:moveTo>
                    <a:pt x="493" y="997"/>
                  </a:moveTo>
                  <a:cubicBezTo>
                    <a:pt x="490" y="1001"/>
                    <a:pt x="486" y="993"/>
                    <a:pt x="491" y="993"/>
                  </a:cubicBezTo>
                  <a:cubicBezTo>
                    <a:pt x="491" y="994"/>
                    <a:pt x="493" y="995"/>
                    <a:pt x="493" y="997"/>
                  </a:cubicBezTo>
                  <a:close/>
                  <a:moveTo>
                    <a:pt x="464" y="625"/>
                  </a:moveTo>
                  <a:cubicBezTo>
                    <a:pt x="464" y="619"/>
                    <a:pt x="462" y="615"/>
                    <a:pt x="464" y="609"/>
                  </a:cubicBezTo>
                  <a:cubicBezTo>
                    <a:pt x="465" y="614"/>
                    <a:pt x="465" y="619"/>
                    <a:pt x="464" y="625"/>
                  </a:cubicBezTo>
                  <a:close/>
                  <a:moveTo>
                    <a:pt x="462" y="448"/>
                  </a:moveTo>
                  <a:cubicBezTo>
                    <a:pt x="462" y="446"/>
                    <a:pt x="461" y="441"/>
                    <a:pt x="462" y="439"/>
                  </a:cubicBezTo>
                  <a:cubicBezTo>
                    <a:pt x="463" y="442"/>
                    <a:pt x="466" y="447"/>
                    <a:pt x="462" y="448"/>
                  </a:cubicBezTo>
                  <a:close/>
                  <a:moveTo>
                    <a:pt x="464" y="383"/>
                  </a:moveTo>
                  <a:cubicBezTo>
                    <a:pt x="467" y="382"/>
                    <a:pt x="462" y="382"/>
                    <a:pt x="463" y="380"/>
                  </a:cubicBezTo>
                  <a:cubicBezTo>
                    <a:pt x="464" y="380"/>
                    <a:pt x="464" y="380"/>
                    <a:pt x="465" y="379"/>
                  </a:cubicBezTo>
                  <a:cubicBezTo>
                    <a:pt x="467" y="380"/>
                    <a:pt x="466" y="385"/>
                    <a:pt x="464" y="383"/>
                  </a:cubicBezTo>
                  <a:close/>
                  <a:moveTo>
                    <a:pt x="466" y="387"/>
                  </a:moveTo>
                  <a:cubicBezTo>
                    <a:pt x="469" y="388"/>
                    <a:pt x="467" y="384"/>
                    <a:pt x="470" y="384"/>
                  </a:cubicBezTo>
                  <a:cubicBezTo>
                    <a:pt x="473" y="387"/>
                    <a:pt x="469" y="394"/>
                    <a:pt x="466" y="393"/>
                  </a:cubicBezTo>
                  <a:cubicBezTo>
                    <a:pt x="465" y="390"/>
                    <a:pt x="469" y="392"/>
                    <a:pt x="468" y="390"/>
                  </a:cubicBezTo>
                  <a:cubicBezTo>
                    <a:pt x="465" y="390"/>
                    <a:pt x="469" y="388"/>
                    <a:pt x="466" y="387"/>
                  </a:cubicBezTo>
                  <a:close/>
                  <a:moveTo>
                    <a:pt x="475" y="639"/>
                  </a:moveTo>
                  <a:cubicBezTo>
                    <a:pt x="471" y="635"/>
                    <a:pt x="473" y="622"/>
                    <a:pt x="473" y="615"/>
                  </a:cubicBezTo>
                  <a:cubicBezTo>
                    <a:pt x="476" y="621"/>
                    <a:pt x="473" y="631"/>
                    <a:pt x="475" y="639"/>
                  </a:cubicBezTo>
                  <a:close/>
                  <a:moveTo>
                    <a:pt x="480" y="368"/>
                  </a:moveTo>
                  <a:cubicBezTo>
                    <a:pt x="481" y="371"/>
                    <a:pt x="481" y="375"/>
                    <a:pt x="479" y="376"/>
                  </a:cubicBezTo>
                  <a:cubicBezTo>
                    <a:pt x="480" y="373"/>
                    <a:pt x="476" y="369"/>
                    <a:pt x="480" y="368"/>
                  </a:cubicBezTo>
                  <a:close/>
                  <a:moveTo>
                    <a:pt x="498" y="346"/>
                  </a:moveTo>
                  <a:cubicBezTo>
                    <a:pt x="495" y="349"/>
                    <a:pt x="492" y="353"/>
                    <a:pt x="492" y="357"/>
                  </a:cubicBezTo>
                  <a:cubicBezTo>
                    <a:pt x="488" y="356"/>
                    <a:pt x="484" y="350"/>
                    <a:pt x="484" y="347"/>
                  </a:cubicBezTo>
                  <a:cubicBezTo>
                    <a:pt x="488" y="348"/>
                    <a:pt x="487" y="337"/>
                    <a:pt x="492" y="336"/>
                  </a:cubicBezTo>
                  <a:cubicBezTo>
                    <a:pt x="494" y="340"/>
                    <a:pt x="497" y="342"/>
                    <a:pt x="498" y="346"/>
                  </a:cubicBezTo>
                  <a:close/>
                  <a:moveTo>
                    <a:pt x="495" y="334"/>
                  </a:moveTo>
                  <a:cubicBezTo>
                    <a:pt x="498" y="333"/>
                    <a:pt x="500" y="337"/>
                    <a:pt x="499" y="339"/>
                  </a:cubicBezTo>
                  <a:cubicBezTo>
                    <a:pt x="498" y="337"/>
                    <a:pt x="495" y="337"/>
                    <a:pt x="495" y="334"/>
                  </a:cubicBezTo>
                  <a:close/>
                  <a:moveTo>
                    <a:pt x="508" y="466"/>
                  </a:moveTo>
                  <a:cubicBezTo>
                    <a:pt x="505" y="464"/>
                    <a:pt x="507" y="462"/>
                    <a:pt x="509" y="460"/>
                  </a:cubicBezTo>
                  <a:cubicBezTo>
                    <a:pt x="509" y="462"/>
                    <a:pt x="510" y="466"/>
                    <a:pt x="508" y="466"/>
                  </a:cubicBezTo>
                  <a:close/>
                  <a:moveTo>
                    <a:pt x="495" y="701"/>
                  </a:moveTo>
                  <a:cubicBezTo>
                    <a:pt x="498" y="698"/>
                    <a:pt x="493" y="688"/>
                    <a:pt x="497" y="687"/>
                  </a:cubicBezTo>
                  <a:cubicBezTo>
                    <a:pt x="496" y="693"/>
                    <a:pt x="499" y="701"/>
                    <a:pt x="495" y="701"/>
                  </a:cubicBezTo>
                  <a:close/>
                  <a:moveTo>
                    <a:pt x="495" y="660"/>
                  </a:moveTo>
                  <a:cubicBezTo>
                    <a:pt x="497" y="660"/>
                    <a:pt x="495" y="658"/>
                    <a:pt x="495" y="657"/>
                  </a:cubicBezTo>
                  <a:cubicBezTo>
                    <a:pt x="498" y="656"/>
                    <a:pt x="498" y="662"/>
                    <a:pt x="495" y="660"/>
                  </a:cubicBezTo>
                  <a:close/>
                  <a:moveTo>
                    <a:pt x="490" y="748"/>
                  </a:moveTo>
                  <a:cubicBezTo>
                    <a:pt x="491" y="750"/>
                    <a:pt x="493" y="754"/>
                    <a:pt x="489" y="754"/>
                  </a:cubicBezTo>
                  <a:cubicBezTo>
                    <a:pt x="491" y="753"/>
                    <a:pt x="486" y="749"/>
                    <a:pt x="490" y="748"/>
                  </a:cubicBezTo>
                  <a:close/>
                  <a:moveTo>
                    <a:pt x="490" y="870"/>
                  </a:moveTo>
                  <a:cubicBezTo>
                    <a:pt x="486" y="871"/>
                    <a:pt x="482" y="865"/>
                    <a:pt x="486" y="863"/>
                  </a:cubicBezTo>
                  <a:cubicBezTo>
                    <a:pt x="485" y="865"/>
                    <a:pt x="488" y="864"/>
                    <a:pt x="488" y="865"/>
                  </a:cubicBezTo>
                  <a:cubicBezTo>
                    <a:pt x="487" y="868"/>
                    <a:pt x="490" y="867"/>
                    <a:pt x="490" y="870"/>
                  </a:cubicBezTo>
                  <a:close/>
                  <a:moveTo>
                    <a:pt x="482" y="926"/>
                  </a:moveTo>
                  <a:cubicBezTo>
                    <a:pt x="483" y="929"/>
                    <a:pt x="486" y="929"/>
                    <a:pt x="487" y="932"/>
                  </a:cubicBezTo>
                  <a:cubicBezTo>
                    <a:pt x="485" y="933"/>
                    <a:pt x="481" y="928"/>
                    <a:pt x="482" y="926"/>
                  </a:cubicBezTo>
                  <a:close/>
                  <a:moveTo>
                    <a:pt x="483" y="938"/>
                  </a:moveTo>
                  <a:cubicBezTo>
                    <a:pt x="483" y="935"/>
                    <a:pt x="480" y="935"/>
                    <a:pt x="480" y="932"/>
                  </a:cubicBezTo>
                  <a:cubicBezTo>
                    <a:pt x="482" y="932"/>
                    <a:pt x="486" y="936"/>
                    <a:pt x="483" y="938"/>
                  </a:cubicBezTo>
                  <a:close/>
                  <a:moveTo>
                    <a:pt x="484" y="922"/>
                  </a:moveTo>
                  <a:cubicBezTo>
                    <a:pt x="484" y="921"/>
                    <a:pt x="484" y="920"/>
                    <a:pt x="484" y="919"/>
                  </a:cubicBezTo>
                  <a:cubicBezTo>
                    <a:pt x="486" y="920"/>
                    <a:pt x="487" y="920"/>
                    <a:pt x="487" y="922"/>
                  </a:cubicBezTo>
                  <a:cubicBezTo>
                    <a:pt x="486" y="922"/>
                    <a:pt x="485" y="922"/>
                    <a:pt x="484" y="922"/>
                  </a:cubicBezTo>
                  <a:close/>
                  <a:moveTo>
                    <a:pt x="477" y="908"/>
                  </a:moveTo>
                  <a:cubicBezTo>
                    <a:pt x="479" y="905"/>
                    <a:pt x="480" y="902"/>
                    <a:pt x="482" y="900"/>
                  </a:cubicBezTo>
                  <a:cubicBezTo>
                    <a:pt x="483" y="902"/>
                    <a:pt x="484" y="903"/>
                    <a:pt x="485" y="905"/>
                  </a:cubicBezTo>
                  <a:cubicBezTo>
                    <a:pt x="482" y="906"/>
                    <a:pt x="480" y="915"/>
                    <a:pt x="477" y="908"/>
                  </a:cubicBezTo>
                  <a:close/>
                  <a:moveTo>
                    <a:pt x="481" y="888"/>
                  </a:moveTo>
                  <a:cubicBezTo>
                    <a:pt x="480" y="886"/>
                    <a:pt x="476" y="884"/>
                    <a:pt x="477" y="882"/>
                  </a:cubicBezTo>
                  <a:cubicBezTo>
                    <a:pt x="479" y="884"/>
                    <a:pt x="479" y="879"/>
                    <a:pt x="480" y="877"/>
                  </a:cubicBezTo>
                  <a:cubicBezTo>
                    <a:pt x="486" y="878"/>
                    <a:pt x="484" y="886"/>
                    <a:pt x="481" y="888"/>
                  </a:cubicBezTo>
                  <a:close/>
                  <a:moveTo>
                    <a:pt x="484" y="869"/>
                  </a:moveTo>
                  <a:cubicBezTo>
                    <a:pt x="484" y="871"/>
                    <a:pt x="490" y="873"/>
                    <a:pt x="486" y="875"/>
                  </a:cubicBezTo>
                  <a:cubicBezTo>
                    <a:pt x="486" y="873"/>
                    <a:pt x="482" y="871"/>
                    <a:pt x="484" y="869"/>
                  </a:cubicBezTo>
                  <a:close/>
                  <a:moveTo>
                    <a:pt x="489" y="886"/>
                  </a:moveTo>
                  <a:cubicBezTo>
                    <a:pt x="488" y="889"/>
                    <a:pt x="492" y="888"/>
                    <a:pt x="491" y="890"/>
                  </a:cubicBezTo>
                  <a:cubicBezTo>
                    <a:pt x="490" y="892"/>
                    <a:pt x="489" y="896"/>
                    <a:pt x="486" y="894"/>
                  </a:cubicBezTo>
                  <a:cubicBezTo>
                    <a:pt x="487" y="891"/>
                    <a:pt x="487" y="888"/>
                    <a:pt x="489" y="886"/>
                  </a:cubicBezTo>
                  <a:close/>
                  <a:moveTo>
                    <a:pt x="484" y="852"/>
                  </a:moveTo>
                  <a:cubicBezTo>
                    <a:pt x="482" y="849"/>
                    <a:pt x="478" y="842"/>
                    <a:pt x="480" y="841"/>
                  </a:cubicBezTo>
                  <a:cubicBezTo>
                    <a:pt x="480" y="842"/>
                    <a:pt x="481" y="843"/>
                    <a:pt x="482" y="843"/>
                  </a:cubicBezTo>
                  <a:cubicBezTo>
                    <a:pt x="484" y="840"/>
                    <a:pt x="485" y="836"/>
                    <a:pt x="487" y="834"/>
                  </a:cubicBezTo>
                  <a:cubicBezTo>
                    <a:pt x="490" y="835"/>
                    <a:pt x="491" y="837"/>
                    <a:pt x="492" y="840"/>
                  </a:cubicBezTo>
                  <a:cubicBezTo>
                    <a:pt x="489" y="844"/>
                    <a:pt x="488" y="850"/>
                    <a:pt x="484" y="852"/>
                  </a:cubicBezTo>
                  <a:close/>
                  <a:moveTo>
                    <a:pt x="483" y="444"/>
                  </a:moveTo>
                  <a:cubicBezTo>
                    <a:pt x="485" y="447"/>
                    <a:pt x="483" y="449"/>
                    <a:pt x="486" y="448"/>
                  </a:cubicBezTo>
                  <a:cubicBezTo>
                    <a:pt x="484" y="450"/>
                    <a:pt x="484" y="452"/>
                    <a:pt x="482" y="453"/>
                  </a:cubicBezTo>
                  <a:cubicBezTo>
                    <a:pt x="484" y="449"/>
                    <a:pt x="481" y="449"/>
                    <a:pt x="483" y="444"/>
                  </a:cubicBezTo>
                  <a:close/>
                  <a:moveTo>
                    <a:pt x="482" y="413"/>
                  </a:moveTo>
                  <a:cubicBezTo>
                    <a:pt x="484" y="410"/>
                    <a:pt x="485" y="406"/>
                    <a:pt x="487" y="404"/>
                  </a:cubicBezTo>
                  <a:cubicBezTo>
                    <a:pt x="487" y="406"/>
                    <a:pt x="490" y="405"/>
                    <a:pt x="490" y="408"/>
                  </a:cubicBezTo>
                  <a:cubicBezTo>
                    <a:pt x="488" y="411"/>
                    <a:pt x="487" y="415"/>
                    <a:pt x="484" y="417"/>
                  </a:cubicBezTo>
                  <a:cubicBezTo>
                    <a:pt x="484" y="415"/>
                    <a:pt x="481" y="415"/>
                    <a:pt x="482" y="413"/>
                  </a:cubicBezTo>
                  <a:close/>
                  <a:moveTo>
                    <a:pt x="484" y="435"/>
                  </a:moveTo>
                  <a:cubicBezTo>
                    <a:pt x="485" y="433"/>
                    <a:pt x="487" y="431"/>
                    <a:pt x="488" y="429"/>
                  </a:cubicBezTo>
                  <a:cubicBezTo>
                    <a:pt x="486" y="432"/>
                    <a:pt x="490" y="437"/>
                    <a:pt x="488" y="439"/>
                  </a:cubicBezTo>
                  <a:cubicBezTo>
                    <a:pt x="488" y="437"/>
                    <a:pt x="486" y="436"/>
                    <a:pt x="484" y="435"/>
                  </a:cubicBezTo>
                  <a:close/>
                  <a:moveTo>
                    <a:pt x="488" y="418"/>
                  </a:moveTo>
                  <a:cubicBezTo>
                    <a:pt x="490" y="416"/>
                    <a:pt x="489" y="411"/>
                    <a:pt x="493" y="410"/>
                  </a:cubicBezTo>
                  <a:cubicBezTo>
                    <a:pt x="493" y="411"/>
                    <a:pt x="493" y="411"/>
                    <a:pt x="494" y="411"/>
                  </a:cubicBezTo>
                  <a:cubicBezTo>
                    <a:pt x="493" y="414"/>
                    <a:pt x="490" y="419"/>
                    <a:pt x="488" y="418"/>
                  </a:cubicBezTo>
                  <a:close/>
                  <a:moveTo>
                    <a:pt x="491" y="402"/>
                  </a:moveTo>
                  <a:cubicBezTo>
                    <a:pt x="489" y="400"/>
                    <a:pt x="493" y="395"/>
                    <a:pt x="495" y="393"/>
                  </a:cubicBezTo>
                  <a:cubicBezTo>
                    <a:pt x="496" y="398"/>
                    <a:pt x="495" y="401"/>
                    <a:pt x="491" y="402"/>
                  </a:cubicBezTo>
                  <a:close/>
                  <a:moveTo>
                    <a:pt x="487" y="396"/>
                  </a:moveTo>
                  <a:cubicBezTo>
                    <a:pt x="478" y="393"/>
                    <a:pt x="486" y="384"/>
                    <a:pt x="488" y="379"/>
                  </a:cubicBezTo>
                  <a:cubicBezTo>
                    <a:pt x="488" y="383"/>
                    <a:pt x="493" y="382"/>
                    <a:pt x="493" y="386"/>
                  </a:cubicBezTo>
                  <a:cubicBezTo>
                    <a:pt x="491" y="390"/>
                    <a:pt x="488" y="392"/>
                    <a:pt x="487" y="396"/>
                  </a:cubicBezTo>
                  <a:close/>
                  <a:moveTo>
                    <a:pt x="483" y="401"/>
                  </a:moveTo>
                  <a:cubicBezTo>
                    <a:pt x="482" y="401"/>
                    <a:pt x="482" y="404"/>
                    <a:pt x="480" y="403"/>
                  </a:cubicBezTo>
                  <a:cubicBezTo>
                    <a:pt x="481" y="399"/>
                    <a:pt x="478" y="397"/>
                    <a:pt x="481" y="396"/>
                  </a:cubicBezTo>
                  <a:cubicBezTo>
                    <a:pt x="481" y="398"/>
                    <a:pt x="483" y="398"/>
                    <a:pt x="483" y="401"/>
                  </a:cubicBezTo>
                  <a:close/>
                  <a:moveTo>
                    <a:pt x="480" y="653"/>
                  </a:moveTo>
                  <a:cubicBezTo>
                    <a:pt x="481" y="654"/>
                    <a:pt x="483" y="657"/>
                    <a:pt x="480" y="658"/>
                  </a:cubicBezTo>
                  <a:cubicBezTo>
                    <a:pt x="480" y="656"/>
                    <a:pt x="479" y="654"/>
                    <a:pt x="480" y="653"/>
                  </a:cubicBezTo>
                  <a:close/>
                  <a:moveTo>
                    <a:pt x="482" y="765"/>
                  </a:moveTo>
                  <a:cubicBezTo>
                    <a:pt x="480" y="765"/>
                    <a:pt x="481" y="767"/>
                    <a:pt x="479" y="766"/>
                  </a:cubicBezTo>
                  <a:cubicBezTo>
                    <a:pt x="479" y="764"/>
                    <a:pt x="477" y="762"/>
                    <a:pt x="480" y="761"/>
                  </a:cubicBezTo>
                  <a:cubicBezTo>
                    <a:pt x="480" y="763"/>
                    <a:pt x="482" y="763"/>
                    <a:pt x="482" y="765"/>
                  </a:cubicBezTo>
                  <a:close/>
                  <a:moveTo>
                    <a:pt x="484" y="793"/>
                  </a:moveTo>
                  <a:cubicBezTo>
                    <a:pt x="483" y="798"/>
                    <a:pt x="484" y="798"/>
                    <a:pt x="484" y="803"/>
                  </a:cubicBezTo>
                  <a:cubicBezTo>
                    <a:pt x="481" y="803"/>
                    <a:pt x="481" y="800"/>
                    <a:pt x="480" y="799"/>
                  </a:cubicBezTo>
                  <a:cubicBezTo>
                    <a:pt x="480" y="797"/>
                    <a:pt x="481" y="794"/>
                    <a:pt x="484" y="793"/>
                  </a:cubicBezTo>
                  <a:close/>
                  <a:moveTo>
                    <a:pt x="484" y="817"/>
                  </a:moveTo>
                  <a:cubicBezTo>
                    <a:pt x="485" y="818"/>
                    <a:pt x="484" y="820"/>
                    <a:pt x="482" y="820"/>
                  </a:cubicBezTo>
                  <a:cubicBezTo>
                    <a:pt x="482" y="819"/>
                    <a:pt x="482" y="816"/>
                    <a:pt x="484" y="817"/>
                  </a:cubicBezTo>
                  <a:close/>
                  <a:moveTo>
                    <a:pt x="484" y="462"/>
                  </a:moveTo>
                  <a:cubicBezTo>
                    <a:pt x="486" y="467"/>
                    <a:pt x="490" y="469"/>
                    <a:pt x="491" y="473"/>
                  </a:cubicBezTo>
                  <a:cubicBezTo>
                    <a:pt x="489" y="477"/>
                    <a:pt x="488" y="481"/>
                    <a:pt x="484" y="483"/>
                  </a:cubicBezTo>
                  <a:cubicBezTo>
                    <a:pt x="483" y="478"/>
                    <a:pt x="481" y="469"/>
                    <a:pt x="484" y="462"/>
                  </a:cubicBezTo>
                  <a:close/>
                  <a:moveTo>
                    <a:pt x="488" y="647"/>
                  </a:moveTo>
                  <a:cubicBezTo>
                    <a:pt x="487" y="650"/>
                    <a:pt x="491" y="648"/>
                    <a:pt x="491" y="649"/>
                  </a:cubicBezTo>
                  <a:cubicBezTo>
                    <a:pt x="488" y="649"/>
                    <a:pt x="489" y="652"/>
                    <a:pt x="487" y="652"/>
                  </a:cubicBezTo>
                  <a:cubicBezTo>
                    <a:pt x="488" y="651"/>
                    <a:pt x="486" y="648"/>
                    <a:pt x="488" y="647"/>
                  </a:cubicBezTo>
                  <a:close/>
                  <a:moveTo>
                    <a:pt x="490" y="616"/>
                  </a:moveTo>
                  <a:cubicBezTo>
                    <a:pt x="490" y="621"/>
                    <a:pt x="490" y="623"/>
                    <a:pt x="487" y="625"/>
                  </a:cubicBezTo>
                  <a:cubicBezTo>
                    <a:pt x="486" y="621"/>
                    <a:pt x="488" y="618"/>
                    <a:pt x="490" y="616"/>
                  </a:cubicBezTo>
                  <a:close/>
                  <a:moveTo>
                    <a:pt x="490" y="636"/>
                  </a:moveTo>
                  <a:cubicBezTo>
                    <a:pt x="490" y="640"/>
                    <a:pt x="490" y="640"/>
                    <a:pt x="491" y="643"/>
                  </a:cubicBezTo>
                  <a:cubicBezTo>
                    <a:pt x="488" y="643"/>
                    <a:pt x="488" y="638"/>
                    <a:pt x="490" y="636"/>
                  </a:cubicBezTo>
                  <a:close/>
                  <a:moveTo>
                    <a:pt x="490" y="602"/>
                  </a:moveTo>
                  <a:cubicBezTo>
                    <a:pt x="485" y="601"/>
                    <a:pt x="486" y="593"/>
                    <a:pt x="488" y="591"/>
                  </a:cubicBezTo>
                  <a:cubicBezTo>
                    <a:pt x="489" y="594"/>
                    <a:pt x="492" y="598"/>
                    <a:pt x="490" y="602"/>
                  </a:cubicBezTo>
                  <a:close/>
                  <a:moveTo>
                    <a:pt x="489" y="527"/>
                  </a:moveTo>
                  <a:cubicBezTo>
                    <a:pt x="492" y="528"/>
                    <a:pt x="490" y="533"/>
                    <a:pt x="488" y="533"/>
                  </a:cubicBezTo>
                  <a:cubicBezTo>
                    <a:pt x="485" y="531"/>
                    <a:pt x="486" y="527"/>
                    <a:pt x="486" y="524"/>
                  </a:cubicBezTo>
                  <a:cubicBezTo>
                    <a:pt x="486" y="525"/>
                    <a:pt x="489" y="527"/>
                    <a:pt x="489" y="526"/>
                  </a:cubicBezTo>
                  <a:cubicBezTo>
                    <a:pt x="489" y="524"/>
                    <a:pt x="482" y="520"/>
                    <a:pt x="488" y="519"/>
                  </a:cubicBezTo>
                  <a:cubicBezTo>
                    <a:pt x="488" y="520"/>
                    <a:pt x="490" y="519"/>
                    <a:pt x="491" y="520"/>
                  </a:cubicBezTo>
                  <a:cubicBezTo>
                    <a:pt x="491" y="522"/>
                    <a:pt x="490" y="524"/>
                    <a:pt x="492" y="524"/>
                  </a:cubicBezTo>
                  <a:cubicBezTo>
                    <a:pt x="491" y="526"/>
                    <a:pt x="492" y="528"/>
                    <a:pt x="489" y="527"/>
                  </a:cubicBezTo>
                  <a:close/>
                  <a:moveTo>
                    <a:pt x="486" y="569"/>
                  </a:moveTo>
                  <a:cubicBezTo>
                    <a:pt x="487" y="566"/>
                    <a:pt x="486" y="562"/>
                    <a:pt x="488" y="561"/>
                  </a:cubicBezTo>
                  <a:cubicBezTo>
                    <a:pt x="491" y="564"/>
                    <a:pt x="489" y="568"/>
                    <a:pt x="486" y="569"/>
                  </a:cubicBezTo>
                  <a:close/>
                  <a:moveTo>
                    <a:pt x="486" y="509"/>
                  </a:moveTo>
                  <a:cubicBezTo>
                    <a:pt x="485" y="507"/>
                    <a:pt x="484" y="501"/>
                    <a:pt x="486" y="499"/>
                  </a:cubicBezTo>
                  <a:cubicBezTo>
                    <a:pt x="486" y="500"/>
                    <a:pt x="488" y="501"/>
                    <a:pt x="488" y="500"/>
                  </a:cubicBezTo>
                  <a:cubicBezTo>
                    <a:pt x="487" y="498"/>
                    <a:pt x="485" y="497"/>
                    <a:pt x="484" y="495"/>
                  </a:cubicBezTo>
                  <a:cubicBezTo>
                    <a:pt x="486" y="494"/>
                    <a:pt x="485" y="492"/>
                    <a:pt x="487" y="493"/>
                  </a:cubicBezTo>
                  <a:cubicBezTo>
                    <a:pt x="488" y="496"/>
                    <a:pt x="491" y="497"/>
                    <a:pt x="492" y="501"/>
                  </a:cubicBezTo>
                  <a:cubicBezTo>
                    <a:pt x="490" y="503"/>
                    <a:pt x="488" y="507"/>
                    <a:pt x="486" y="509"/>
                  </a:cubicBezTo>
                  <a:close/>
                  <a:moveTo>
                    <a:pt x="489" y="592"/>
                  </a:moveTo>
                  <a:cubicBezTo>
                    <a:pt x="486" y="591"/>
                    <a:pt x="486" y="585"/>
                    <a:pt x="486" y="584"/>
                  </a:cubicBezTo>
                  <a:cubicBezTo>
                    <a:pt x="485" y="584"/>
                    <a:pt x="484" y="585"/>
                    <a:pt x="484" y="583"/>
                  </a:cubicBezTo>
                  <a:cubicBezTo>
                    <a:pt x="489" y="583"/>
                    <a:pt x="492" y="589"/>
                    <a:pt x="489" y="592"/>
                  </a:cubicBezTo>
                  <a:close/>
                  <a:moveTo>
                    <a:pt x="490" y="662"/>
                  </a:moveTo>
                  <a:cubicBezTo>
                    <a:pt x="490" y="663"/>
                    <a:pt x="492" y="666"/>
                    <a:pt x="490" y="667"/>
                  </a:cubicBezTo>
                  <a:cubicBezTo>
                    <a:pt x="488" y="666"/>
                    <a:pt x="487" y="663"/>
                    <a:pt x="490" y="662"/>
                  </a:cubicBezTo>
                  <a:close/>
                  <a:moveTo>
                    <a:pt x="491" y="683"/>
                  </a:moveTo>
                  <a:cubicBezTo>
                    <a:pt x="492" y="684"/>
                    <a:pt x="490" y="686"/>
                    <a:pt x="488" y="687"/>
                  </a:cubicBezTo>
                  <a:cubicBezTo>
                    <a:pt x="489" y="685"/>
                    <a:pt x="489" y="683"/>
                    <a:pt x="491" y="683"/>
                  </a:cubicBezTo>
                  <a:close/>
                  <a:moveTo>
                    <a:pt x="491" y="763"/>
                  </a:moveTo>
                  <a:cubicBezTo>
                    <a:pt x="492" y="765"/>
                    <a:pt x="495" y="768"/>
                    <a:pt x="491" y="767"/>
                  </a:cubicBezTo>
                  <a:cubicBezTo>
                    <a:pt x="493" y="766"/>
                    <a:pt x="487" y="763"/>
                    <a:pt x="491" y="763"/>
                  </a:cubicBezTo>
                  <a:close/>
                  <a:moveTo>
                    <a:pt x="493" y="776"/>
                  </a:moveTo>
                  <a:cubicBezTo>
                    <a:pt x="496" y="778"/>
                    <a:pt x="494" y="781"/>
                    <a:pt x="492" y="783"/>
                  </a:cubicBezTo>
                  <a:cubicBezTo>
                    <a:pt x="490" y="781"/>
                    <a:pt x="491" y="777"/>
                    <a:pt x="493" y="776"/>
                  </a:cubicBezTo>
                  <a:close/>
                  <a:moveTo>
                    <a:pt x="493" y="492"/>
                  </a:moveTo>
                  <a:cubicBezTo>
                    <a:pt x="490" y="492"/>
                    <a:pt x="490" y="490"/>
                    <a:pt x="489" y="488"/>
                  </a:cubicBezTo>
                  <a:cubicBezTo>
                    <a:pt x="490" y="486"/>
                    <a:pt x="491" y="484"/>
                    <a:pt x="493" y="483"/>
                  </a:cubicBezTo>
                  <a:cubicBezTo>
                    <a:pt x="494" y="486"/>
                    <a:pt x="494" y="489"/>
                    <a:pt x="493" y="492"/>
                  </a:cubicBezTo>
                  <a:close/>
                  <a:moveTo>
                    <a:pt x="493" y="468"/>
                  </a:moveTo>
                  <a:cubicBezTo>
                    <a:pt x="492" y="464"/>
                    <a:pt x="487" y="462"/>
                    <a:pt x="486" y="458"/>
                  </a:cubicBezTo>
                  <a:cubicBezTo>
                    <a:pt x="491" y="445"/>
                    <a:pt x="497" y="463"/>
                    <a:pt x="493" y="468"/>
                  </a:cubicBezTo>
                  <a:close/>
                  <a:moveTo>
                    <a:pt x="495" y="421"/>
                  </a:moveTo>
                  <a:cubicBezTo>
                    <a:pt x="495" y="424"/>
                    <a:pt x="497" y="427"/>
                    <a:pt x="495" y="430"/>
                  </a:cubicBezTo>
                  <a:cubicBezTo>
                    <a:pt x="490" y="428"/>
                    <a:pt x="490" y="423"/>
                    <a:pt x="495" y="421"/>
                  </a:cubicBezTo>
                  <a:close/>
                  <a:moveTo>
                    <a:pt x="499" y="536"/>
                  </a:moveTo>
                  <a:cubicBezTo>
                    <a:pt x="499" y="534"/>
                    <a:pt x="494" y="533"/>
                    <a:pt x="497" y="531"/>
                  </a:cubicBezTo>
                  <a:cubicBezTo>
                    <a:pt x="497" y="533"/>
                    <a:pt x="501" y="535"/>
                    <a:pt x="499" y="536"/>
                  </a:cubicBezTo>
                  <a:close/>
                  <a:moveTo>
                    <a:pt x="497" y="520"/>
                  </a:moveTo>
                  <a:cubicBezTo>
                    <a:pt x="497" y="514"/>
                    <a:pt x="496" y="510"/>
                    <a:pt x="497" y="506"/>
                  </a:cubicBezTo>
                  <a:cubicBezTo>
                    <a:pt x="498" y="511"/>
                    <a:pt x="500" y="517"/>
                    <a:pt x="497" y="520"/>
                  </a:cubicBezTo>
                  <a:close/>
                  <a:moveTo>
                    <a:pt x="500" y="567"/>
                  </a:moveTo>
                  <a:cubicBezTo>
                    <a:pt x="498" y="565"/>
                    <a:pt x="498" y="564"/>
                    <a:pt x="497" y="562"/>
                  </a:cubicBezTo>
                  <a:cubicBezTo>
                    <a:pt x="500" y="562"/>
                    <a:pt x="498" y="558"/>
                    <a:pt x="501" y="558"/>
                  </a:cubicBezTo>
                  <a:cubicBezTo>
                    <a:pt x="500" y="561"/>
                    <a:pt x="502" y="565"/>
                    <a:pt x="500" y="567"/>
                  </a:cubicBezTo>
                  <a:close/>
                  <a:moveTo>
                    <a:pt x="501" y="458"/>
                  </a:moveTo>
                  <a:cubicBezTo>
                    <a:pt x="500" y="457"/>
                    <a:pt x="499" y="456"/>
                    <a:pt x="500" y="453"/>
                  </a:cubicBezTo>
                  <a:cubicBezTo>
                    <a:pt x="502" y="454"/>
                    <a:pt x="503" y="455"/>
                    <a:pt x="503" y="457"/>
                  </a:cubicBezTo>
                  <a:cubicBezTo>
                    <a:pt x="502" y="457"/>
                    <a:pt x="502" y="458"/>
                    <a:pt x="501" y="458"/>
                  </a:cubicBezTo>
                  <a:close/>
                  <a:moveTo>
                    <a:pt x="504" y="468"/>
                  </a:moveTo>
                  <a:cubicBezTo>
                    <a:pt x="506" y="470"/>
                    <a:pt x="507" y="473"/>
                    <a:pt x="509" y="475"/>
                  </a:cubicBezTo>
                  <a:cubicBezTo>
                    <a:pt x="507" y="477"/>
                    <a:pt x="507" y="481"/>
                    <a:pt x="504" y="482"/>
                  </a:cubicBezTo>
                  <a:cubicBezTo>
                    <a:pt x="501" y="478"/>
                    <a:pt x="497" y="471"/>
                    <a:pt x="504" y="468"/>
                  </a:cubicBezTo>
                  <a:close/>
                  <a:moveTo>
                    <a:pt x="500" y="538"/>
                  </a:moveTo>
                  <a:cubicBezTo>
                    <a:pt x="500" y="542"/>
                    <a:pt x="500" y="546"/>
                    <a:pt x="500" y="548"/>
                  </a:cubicBezTo>
                  <a:cubicBezTo>
                    <a:pt x="495" y="546"/>
                    <a:pt x="495" y="540"/>
                    <a:pt x="497" y="535"/>
                  </a:cubicBezTo>
                  <a:cubicBezTo>
                    <a:pt x="497" y="537"/>
                    <a:pt x="499" y="537"/>
                    <a:pt x="500" y="538"/>
                  </a:cubicBezTo>
                  <a:close/>
                  <a:moveTo>
                    <a:pt x="496" y="570"/>
                  </a:moveTo>
                  <a:cubicBezTo>
                    <a:pt x="498" y="573"/>
                    <a:pt x="504" y="578"/>
                    <a:pt x="500" y="582"/>
                  </a:cubicBezTo>
                  <a:cubicBezTo>
                    <a:pt x="499" y="582"/>
                    <a:pt x="491" y="575"/>
                    <a:pt x="496" y="570"/>
                  </a:cubicBezTo>
                  <a:close/>
                  <a:moveTo>
                    <a:pt x="498" y="589"/>
                  </a:moveTo>
                  <a:cubicBezTo>
                    <a:pt x="495" y="589"/>
                    <a:pt x="495" y="585"/>
                    <a:pt x="495" y="581"/>
                  </a:cubicBezTo>
                  <a:cubicBezTo>
                    <a:pt x="498" y="581"/>
                    <a:pt x="499" y="584"/>
                    <a:pt x="500" y="586"/>
                  </a:cubicBezTo>
                  <a:cubicBezTo>
                    <a:pt x="499" y="587"/>
                    <a:pt x="498" y="587"/>
                    <a:pt x="498" y="589"/>
                  </a:cubicBezTo>
                  <a:close/>
                  <a:moveTo>
                    <a:pt x="500" y="606"/>
                  </a:moveTo>
                  <a:cubicBezTo>
                    <a:pt x="499" y="608"/>
                    <a:pt x="498" y="610"/>
                    <a:pt x="496" y="611"/>
                  </a:cubicBezTo>
                  <a:cubicBezTo>
                    <a:pt x="495" y="609"/>
                    <a:pt x="496" y="605"/>
                    <a:pt x="499" y="605"/>
                  </a:cubicBezTo>
                  <a:cubicBezTo>
                    <a:pt x="499" y="605"/>
                    <a:pt x="499" y="606"/>
                    <a:pt x="500" y="606"/>
                  </a:cubicBezTo>
                  <a:close/>
                  <a:moveTo>
                    <a:pt x="498" y="620"/>
                  </a:moveTo>
                  <a:cubicBezTo>
                    <a:pt x="501" y="623"/>
                    <a:pt x="503" y="625"/>
                    <a:pt x="503" y="629"/>
                  </a:cubicBezTo>
                  <a:cubicBezTo>
                    <a:pt x="499" y="631"/>
                    <a:pt x="500" y="637"/>
                    <a:pt x="495" y="638"/>
                  </a:cubicBezTo>
                  <a:cubicBezTo>
                    <a:pt x="495" y="631"/>
                    <a:pt x="493" y="624"/>
                    <a:pt x="498" y="620"/>
                  </a:cubicBezTo>
                  <a:close/>
                  <a:moveTo>
                    <a:pt x="507" y="491"/>
                  </a:moveTo>
                  <a:cubicBezTo>
                    <a:pt x="512" y="496"/>
                    <a:pt x="509" y="508"/>
                    <a:pt x="503" y="508"/>
                  </a:cubicBezTo>
                  <a:cubicBezTo>
                    <a:pt x="501" y="502"/>
                    <a:pt x="500" y="493"/>
                    <a:pt x="507" y="491"/>
                  </a:cubicBezTo>
                  <a:close/>
                  <a:moveTo>
                    <a:pt x="509" y="446"/>
                  </a:moveTo>
                  <a:cubicBezTo>
                    <a:pt x="505" y="444"/>
                    <a:pt x="503" y="441"/>
                    <a:pt x="501" y="437"/>
                  </a:cubicBezTo>
                  <a:cubicBezTo>
                    <a:pt x="503" y="434"/>
                    <a:pt x="504" y="431"/>
                    <a:pt x="507" y="428"/>
                  </a:cubicBezTo>
                  <a:cubicBezTo>
                    <a:pt x="510" y="434"/>
                    <a:pt x="509" y="439"/>
                    <a:pt x="509" y="446"/>
                  </a:cubicBezTo>
                  <a:close/>
                  <a:moveTo>
                    <a:pt x="506" y="419"/>
                  </a:moveTo>
                  <a:cubicBezTo>
                    <a:pt x="506" y="417"/>
                    <a:pt x="507" y="415"/>
                    <a:pt x="509" y="414"/>
                  </a:cubicBezTo>
                  <a:cubicBezTo>
                    <a:pt x="510" y="416"/>
                    <a:pt x="507" y="418"/>
                    <a:pt x="506" y="419"/>
                  </a:cubicBezTo>
                  <a:close/>
                  <a:moveTo>
                    <a:pt x="504" y="416"/>
                  </a:moveTo>
                  <a:cubicBezTo>
                    <a:pt x="502" y="416"/>
                    <a:pt x="501" y="415"/>
                    <a:pt x="501" y="413"/>
                  </a:cubicBezTo>
                  <a:cubicBezTo>
                    <a:pt x="503" y="409"/>
                    <a:pt x="505" y="405"/>
                    <a:pt x="508" y="402"/>
                  </a:cubicBezTo>
                  <a:cubicBezTo>
                    <a:pt x="510" y="407"/>
                    <a:pt x="506" y="411"/>
                    <a:pt x="504" y="416"/>
                  </a:cubicBezTo>
                  <a:close/>
                  <a:moveTo>
                    <a:pt x="506" y="395"/>
                  </a:moveTo>
                  <a:cubicBezTo>
                    <a:pt x="506" y="392"/>
                    <a:pt x="504" y="391"/>
                    <a:pt x="502" y="389"/>
                  </a:cubicBezTo>
                  <a:cubicBezTo>
                    <a:pt x="503" y="386"/>
                    <a:pt x="504" y="383"/>
                    <a:pt x="506" y="381"/>
                  </a:cubicBezTo>
                  <a:cubicBezTo>
                    <a:pt x="508" y="384"/>
                    <a:pt x="509" y="392"/>
                    <a:pt x="506" y="395"/>
                  </a:cubicBezTo>
                  <a:close/>
                  <a:moveTo>
                    <a:pt x="501" y="401"/>
                  </a:moveTo>
                  <a:cubicBezTo>
                    <a:pt x="499" y="399"/>
                    <a:pt x="502" y="398"/>
                    <a:pt x="500" y="397"/>
                  </a:cubicBezTo>
                  <a:cubicBezTo>
                    <a:pt x="504" y="395"/>
                    <a:pt x="504" y="400"/>
                    <a:pt x="501" y="401"/>
                  </a:cubicBezTo>
                  <a:close/>
                  <a:moveTo>
                    <a:pt x="505" y="455"/>
                  </a:moveTo>
                  <a:cubicBezTo>
                    <a:pt x="502" y="455"/>
                    <a:pt x="502" y="453"/>
                    <a:pt x="500" y="452"/>
                  </a:cubicBezTo>
                  <a:cubicBezTo>
                    <a:pt x="500" y="450"/>
                    <a:pt x="500" y="448"/>
                    <a:pt x="500" y="446"/>
                  </a:cubicBezTo>
                  <a:cubicBezTo>
                    <a:pt x="503" y="447"/>
                    <a:pt x="507" y="450"/>
                    <a:pt x="505" y="455"/>
                  </a:cubicBezTo>
                  <a:close/>
                  <a:moveTo>
                    <a:pt x="499" y="376"/>
                  </a:moveTo>
                  <a:cubicBezTo>
                    <a:pt x="498" y="374"/>
                    <a:pt x="498" y="372"/>
                    <a:pt x="496" y="372"/>
                  </a:cubicBezTo>
                  <a:cubicBezTo>
                    <a:pt x="492" y="371"/>
                    <a:pt x="491" y="374"/>
                    <a:pt x="491" y="376"/>
                  </a:cubicBezTo>
                  <a:cubicBezTo>
                    <a:pt x="489" y="373"/>
                    <a:pt x="491" y="370"/>
                    <a:pt x="494" y="367"/>
                  </a:cubicBezTo>
                  <a:cubicBezTo>
                    <a:pt x="495" y="370"/>
                    <a:pt x="502" y="373"/>
                    <a:pt x="499" y="376"/>
                  </a:cubicBezTo>
                  <a:close/>
                  <a:moveTo>
                    <a:pt x="484" y="368"/>
                  </a:moveTo>
                  <a:cubicBezTo>
                    <a:pt x="482" y="365"/>
                    <a:pt x="480" y="364"/>
                    <a:pt x="479" y="361"/>
                  </a:cubicBezTo>
                  <a:cubicBezTo>
                    <a:pt x="481" y="359"/>
                    <a:pt x="479" y="358"/>
                    <a:pt x="481" y="355"/>
                  </a:cubicBezTo>
                  <a:cubicBezTo>
                    <a:pt x="488" y="355"/>
                    <a:pt x="489" y="364"/>
                    <a:pt x="484" y="368"/>
                  </a:cubicBezTo>
                  <a:close/>
                  <a:moveTo>
                    <a:pt x="480" y="743"/>
                  </a:moveTo>
                  <a:cubicBezTo>
                    <a:pt x="480" y="746"/>
                    <a:pt x="482" y="750"/>
                    <a:pt x="477" y="752"/>
                  </a:cubicBezTo>
                  <a:cubicBezTo>
                    <a:pt x="478" y="749"/>
                    <a:pt x="478" y="745"/>
                    <a:pt x="480" y="743"/>
                  </a:cubicBezTo>
                  <a:close/>
                  <a:moveTo>
                    <a:pt x="484" y="831"/>
                  </a:moveTo>
                  <a:cubicBezTo>
                    <a:pt x="481" y="835"/>
                    <a:pt x="481" y="839"/>
                    <a:pt x="478" y="843"/>
                  </a:cubicBezTo>
                  <a:cubicBezTo>
                    <a:pt x="478" y="841"/>
                    <a:pt x="476" y="841"/>
                    <a:pt x="476" y="839"/>
                  </a:cubicBezTo>
                  <a:cubicBezTo>
                    <a:pt x="481" y="839"/>
                    <a:pt x="480" y="830"/>
                    <a:pt x="484" y="831"/>
                  </a:cubicBezTo>
                  <a:close/>
                  <a:moveTo>
                    <a:pt x="477" y="851"/>
                  </a:moveTo>
                  <a:cubicBezTo>
                    <a:pt x="479" y="853"/>
                    <a:pt x="481" y="855"/>
                    <a:pt x="482" y="857"/>
                  </a:cubicBezTo>
                  <a:cubicBezTo>
                    <a:pt x="480" y="857"/>
                    <a:pt x="482" y="860"/>
                    <a:pt x="480" y="859"/>
                  </a:cubicBezTo>
                  <a:cubicBezTo>
                    <a:pt x="477" y="857"/>
                    <a:pt x="478" y="853"/>
                    <a:pt x="475" y="854"/>
                  </a:cubicBezTo>
                  <a:cubicBezTo>
                    <a:pt x="477" y="854"/>
                    <a:pt x="476" y="851"/>
                    <a:pt x="477" y="851"/>
                  </a:cubicBezTo>
                  <a:close/>
                  <a:moveTo>
                    <a:pt x="473" y="853"/>
                  </a:moveTo>
                  <a:cubicBezTo>
                    <a:pt x="472" y="852"/>
                    <a:pt x="471" y="848"/>
                    <a:pt x="473" y="846"/>
                  </a:cubicBezTo>
                  <a:cubicBezTo>
                    <a:pt x="474" y="848"/>
                    <a:pt x="476" y="849"/>
                    <a:pt x="476" y="851"/>
                  </a:cubicBezTo>
                  <a:cubicBezTo>
                    <a:pt x="475" y="851"/>
                    <a:pt x="475" y="853"/>
                    <a:pt x="473" y="853"/>
                  </a:cubicBezTo>
                  <a:close/>
                  <a:moveTo>
                    <a:pt x="471" y="979"/>
                  </a:moveTo>
                  <a:cubicBezTo>
                    <a:pt x="471" y="977"/>
                    <a:pt x="471" y="975"/>
                    <a:pt x="473" y="975"/>
                  </a:cubicBezTo>
                  <a:cubicBezTo>
                    <a:pt x="472" y="976"/>
                    <a:pt x="474" y="980"/>
                    <a:pt x="471" y="979"/>
                  </a:cubicBezTo>
                  <a:close/>
                  <a:moveTo>
                    <a:pt x="461" y="917"/>
                  </a:moveTo>
                  <a:cubicBezTo>
                    <a:pt x="462" y="918"/>
                    <a:pt x="464" y="919"/>
                    <a:pt x="462" y="921"/>
                  </a:cubicBezTo>
                  <a:cubicBezTo>
                    <a:pt x="464" y="923"/>
                    <a:pt x="465" y="920"/>
                    <a:pt x="466" y="923"/>
                  </a:cubicBezTo>
                  <a:cubicBezTo>
                    <a:pt x="462" y="923"/>
                    <a:pt x="463" y="928"/>
                    <a:pt x="460" y="929"/>
                  </a:cubicBezTo>
                  <a:cubicBezTo>
                    <a:pt x="461" y="925"/>
                    <a:pt x="459" y="919"/>
                    <a:pt x="461" y="917"/>
                  </a:cubicBezTo>
                  <a:close/>
                  <a:moveTo>
                    <a:pt x="459" y="907"/>
                  </a:moveTo>
                  <a:cubicBezTo>
                    <a:pt x="460" y="905"/>
                    <a:pt x="459" y="902"/>
                    <a:pt x="460" y="901"/>
                  </a:cubicBezTo>
                  <a:cubicBezTo>
                    <a:pt x="462" y="903"/>
                    <a:pt x="463" y="905"/>
                    <a:pt x="465" y="906"/>
                  </a:cubicBezTo>
                  <a:cubicBezTo>
                    <a:pt x="465" y="907"/>
                    <a:pt x="464" y="909"/>
                    <a:pt x="463" y="910"/>
                  </a:cubicBezTo>
                  <a:cubicBezTo>
                    <a:pt x="463" y="908"/>
                    <a:pt x="461" y="907"/>
                    <a:pt x="459" y="907"/>
                  </a:cubicBezTo>
                  <a:close/>
                  <a:moveTo>
                    <a:pt x="468" y="926"/>
                  </a:moveTo>
                  <a:cubicBezTo>
                    <a:pt x="469" y="927"/>
                    <a:pt x="471" y="927"/>
                    <a:pt x="471" y="929"/>
                  </a:cubicBezTo>
                  <a:cubicBezTo>
                    <a:pt x="468" y="934"/>
                    <a:pt x="466" y="939"/>
                    <a:pt x="461" y="941"/>
                  </a:cubicBezTo>
                  <a:cubicBezTo>
                    <a:pt x="461" y="938"/>
                    <a:pt x="462" y="939"/>
                    <a:pt x="460" y="937"/>
                  </a:cubicBezTo>
                  <a:cubicBezTo>
                    <a:pt x="465" y="936"/>
                    <a:pt x="465" y="928"/>
                    <a:pt x="468" y="926"/>
                  </a:cubicBezTo>
                  <a:close/>
                  <a:moveTo>
                    <a:pt x="468" y="456"/>
                  </a:moveTo>
                  <a:cubicBezTo>
                    <a:pt x="471" y="457"/>
                    <a:pt x="473" y="459"/>
                    <a:pt x="474" y="462"/>
                  </a:cubicBezTo>
                  <a:cubicBezTo>
                    <a:pt x="472" y="462"/>
                    <a:pt x="474" y="466"/>
                    <a:pt x="471" y="465"/>
                  </a:cubicBezTo>
                  <a:cubicBezTo>
                    <a:pt x="471" y="462"/>
                    <a:pt x="470" y="460"/>
                    <a:pt x="469" y="458"/>
                  </a:cubicBezTo>
                  <a:cubicBezTo>
                    <a:pt x="469" y="459"/>
                    <a:pt x="469" y="459"/>
                    <a:pt x="468" y="458"/>
                  </a:cubicBezTo>
                  <a:cubicBezTo>
                    <a:pt x="470" y="458"/>
                    <a:pt x="469" y="457"/>
                    <a:pt x="468" y="456"/>
                  </a:cubicBezTo>
                  <a:close/>
                  <a:moveTo>
                    <a:pt x="473" y="793"/>
                  </a:moveTo>
                  <a:cubicBezTo>
                    <a:pt x="472" y="791"/>
                    <a:pt x="471" y="786"/>
                    <a:pt x="473" y="783"/>
                  </a:cubicBezTo>
                  <a:cubicBezTo>
                    <a:pt x="473" y="786"/>
                    <a:pt x="475" y="788"/>
                    <a:pt x="473" y="793"/>
                  </a:cubicBezTo>
                  <a:close/>
                  <a:moveTo>
                    <a:pt x="474" y="808"/>
                  </a:moveTo>
                  <a:cubicBezTo>
                    <a:pt x="474" y="811"/>
                    <a:pt x="476" y="812"/>
                    <a:pt x="473" y="812"/>
                  </a:cubicBezTo>
                  <a:cubicBezTo>
                    <a:pt x="472" y="813"/>
                    <a:pt x="474" y="806"/>
                    <a:pt x="474" y="808"/>
                  </a:cubicBezTo>
                  <a:close/>
                  <a:moveTo>
                    <a:pt x="470" y="953"/>
                  </a:moveTo>
                  <a:cubicBezTo>
                    <a:pt x="471" y="953"/>
                    <a:pt x="471" y="953"/>
                    <a:pt x="472" y="953"/>
                  </a:cubicBezTo>
                  <a:cubicBezTo>
                    <a:pt x="472" y="955"/>
                    <a:pt x="472" y="959"/>
                    <a:pt x="470" y="956"/>
                  </a:cubicBezTo>
                  <a:cubicBezTo>
                    <a:pt x="472" y="956"/>
                    <a:pt x="469" y="955"/>
                    <a:pt x="470" y="953"/>
                  </a:cubicBezTo>
                  <a:close/>
                  <a:moveTo>
                    <a:pt x="471" y="764"/>
                  </a:moveTo>
                  <a:cubicBezTo>
                    <a:pt x="472" y="762"/>
                    <a:pt x="470" y="759"/>
                    <a:pt x="472" y="758"/>
                  </a:cubicBezTo>
                  <a:cubicBezTo>
                    <a:pt x="473" y="760"/>
                    <a:pt x="474" y="763"/>
                    <a:pt x="471" y="764"/>
                  </a:cubicBezTo>
                  <a:close/>
                  <a:moveTo>
                    <a:pt x="473" y="599"/>
                  </a:moveTo>
                  <a:cubicBezTo>
                    <a:pt x="475" y="602"/>
                    <a:pt x="475" y="607"/>
                    <a:pt x="473" y="609"/>
                  </a:cubicBezTo>
                  <a:cubicBezTo>
                    <a:pt x="473" y="608"/>
                    <a:pt x="473" y="608"/>
                    <a:pt x="472" y="608"/>
                  </a:cubicBezTo>
                  <a:cubicBezTo>
                    <a:pt x="473" y="603"/>
                    <a:pt x="470" y="601"/>
                    <a:pt x="473" y="599"/>
                  </a:cubicBezTo>
                  <a:close/>
                  <a:moveTo>
                    <a:pt x="473" y="597"/>
                  </a:moveTo>
                  <a:cubicBezTo>
                    <a:pt x="472" y="596"/>
                    <a:pt x="471" y="590"/>
                    <a:pt x="473" y="590"/>
                  </a:cubicBezTo>
                  <a:cubicBezTo>
                    <a:pt x="474" y="592"/>
                    <a:pt x="474" y="595"/>
                    <a:pt x="473" y="597"/>
                  </a:cubicBezTo>
                  <a:close/>
                  <a:moveTo>
                    <a:pt x="472" y="582"/>
                  </a:moveTo>
                  <a:cubicBezTo>
                    <a:pt x="472" y="580"/>
                    <a:pt x="472" y="578"/>
                    <a:pt x="471" y="578"/>
                  </a:cubicBezTo>
                  <a:cubicBezTo>
                    <a:pt x="474" y="577"/>
                    <a:pt x="474" y="582"/>
                    <a:pt x="472" y="582"/>
                  </a:cubicBezTo>
                  <a:close/>
                  <a:moveTo>
                    <a:pt x="471" y="554"/>
                  </a:moveTo>
                  <a:cubicBezTo>
                    <a:pt x="471" y="553"/>
                    <a:pt x="470" y="552"/>
                    <a:pt x="471" y="551"/>
                  </a:cubicBezTo>
                  <a:cubicBezTo>
                    <a:pt x="471" y="550"/>
                    <a:pt x="471" y="550"/>
                    <a:pt x="472" y="549"/>
                  </a:cubicBezTo>
                  <a:cubicBezTo>
                    <a:pt x="473" y="550"/>
                    <a:pt x="471" y="562"/>
                    <a:pt x="471" y="554"/>
                  </a:cubicBezTo>
                  <a:close/>
                  <a:moveTo>
                    <a:pt x="464" y="1070"/>
                  </a:moveTo>
                  <a:cubicBezTo>
                    <a:pt x="464" y="1073"/>
                    <a:pt x="467" y="1074"/>
                    <a:pt x="468" y="1076"/>
                  </a:cubicBezTo>
                  <a:cubicBezTo>
                    <a:pt x="467" y="1081"/>
                    <a:pt x="464" y="1084"/>
                    <a:pt x="461" y="1089"/>
                  </a:cubicBezTo>
                  <a:cubicBezTo>
                    <a:pt x="462" y="1081"/>
                    <a:pt x="459" y="1074"/>
                    <a:pt x="464" y="1070"/>
                  </a:cubicBezTo>
                  <a:close/>
                  <a:moveTo>
                    <a:pt x="467" y="1058"/>
                  </a:moveTo>
                  <a:cubicBezTo>
                    <a:pt x="464" y="1058"/>
                    <a:pt x="462" y="1059"/>
                    <a:pt x="461" y="1058"/>
                  </a:cubicBezTo>
                  <a:cubicBezTo>
                    <a:pt x="460" y="1051"/>
                    <a:pt x="468" y="1046"/>
                    <a:pt x="470" y="1053"/>
                  </a:cubicBezTo>
                  <a:cubicBezTo>
                    <a:pt x="469" y="1055"/>
                    <a:pt x="467" y="1056"/>
                    <a:pt x="467" y="1058"/>
                  </a:cubicBezTo>
                  <a:close/>
                  <a:moveTo>
                    <a:pt x="464" y="1018"/>
                  </a:moveTo>
                  <a:cubicBezTo>
                    <a:pt x="465" y="1013"/>
                    <a:pt x="462" y="1008"/>
                    <a:pt x="464" y="1006"/>
                  </a:cubicBezTo>
                  <a:cubicBezTo>
                    <a:pt x="467" y="1008"/>
                    <a:pt x="467" y="1018"/>
                    <a:pt x="464" y="1018"/>
                  </a:cubicBezTo>
                  <a:close/>
                  <a:moveTo>
                    <a:pt x="468" y="1032"/>
                  </a:moveTo>
                  <a:cubicBezTo>
                    <a:pt x="468" y="1033"/>
                    <a:pt x="470" y="1034"/>
                    <a:pt x="469" y="1037"/>
                  </a:cubicBezTo>
                  <a:cubicBezTo>
                    <a:pt x="468" y="1039"/>
                    <a:pt x="466" y="1041"/>
                    <a:pt x="464" y="1038"/>
                  </a:cubicBezTo>
                  <a:cubicBezTo>
                    <a:pt x="465" y="1036"/>
                    <a:pt x="466" y="1034"/>
                    <a:pt x="468" y="1032"/>
                  </a:cubicBezTo>
                  <a:close/>
                  <a:moveTo>
                    <a:pt x="468" y="1002"/>
                  </a:moveTo>
                  <a:cubicBezTo>
                    <a:pt x="456" y="993"/>
                    <a:pt x="463" y="967"/>
                    <a:pt x="461" y="951"/>
                  </a:cubicBezTo>
                  <a:cubicBezTo>
                    <a:pt x="462" y="949"/>
                    <a:pt x="464" y="947"/>
                    <a:pt x="466" y="946"/>
                  </a:cubicBezTo>
                  <a:cubicBezTo>
                    <a:pt x="472" y="950"/>
                    <a:pt x="459" y="961"/>
                    <a:pt x="466" y="967"/>
                  </a:cubicBezTo>
                  <a:cubicBezTo>
                    <a:pt x="468" y="966"/>
                    <a:pt x="469" y="967"/>
                    <a:pt x="471" y="967"/>
                  </a:cubicBezTo>
                  <a:cubicBezTo>
                    <a:pt x="470" y="974"/>
                    <a:pt x="467" y="977"/>
                    <a:pt x="464" y="979"/>
                  </a:cubicBezTo>
                  <a:cubicBezTo>
                    <a:pt x="466" y="981"/>
                    <a:pt x="463" y="989"/>
                    <a:pt x="467" y="991"/>
                  </a:cubicBezTo>
                  <a:cubicBezTo>
                    <a:pt x="468" y="989"/>
                    <a:pt x="472" y="988"/>
                    <a:pt x="473" y="990"/>
                  </a:cubicBezTo>
                  <a:cubicBezTo>
                    <a:pt x="474" y="994"/>
                    <a:pt x="471" y="999"/>
                    <a:pt x="468" y="1002"/>
                  </a:cubicBezTo>
                  <a:close/>
                  <a:moveTo>
                    <a:pt x="476" y="663"/>
                  </a:moveTo>
                  <a:cubicBezTo>
                    <a:pt x="476" y="671"/>
                    <a:pt x="477" y="677"/>
                    <a:pt x="477" y="685"/>
                  </a:cubicBezTo>
                  <a:cubicBezTo>
                    <a:pt x="475" y="680"/>
                    <a:pt x="474" y="668"/>
                    <a:pt x="476" y="663"/>
                  </a:cubicBezTo>
                  <a:close/>
                  <a:moveTo>
                    <a:pt x="474" y="484"/>
                  </a:moveTo>
                  <a:cubicBezTo>
                    <a:pt x="472" y="483"/>
                    <a:pt x="472" y="480"/>
                    <a:pt x="472" y="477"/>
                  </a:cubicBezTo>
                  <a:cubicBezTo>
                    <a:pt x="473" y="477"/>
                    <a:pt x="473" y="477"/>
                    <a:pt x="474" y="477"/>
                  </a:cubicBezTo>
                  <a:cubicBezTo>
                    <a:pt x="474" y="478"/>
                    <a:pt x="477" y="483"/>
                    <a:pt x="474" y="484"/>
                  </a:cubicBezTo>
                  <a:close/>
                  <a:moveTo>
                    <a:pt x="468" y="431"/>
                  </a:moveTo>
                  <a:cubicBezTo>
                    <a:pt x="469" y="434"/>
                    <a:pt x="474" y="433"/>
                    <a:pt x="474" y="437"/>
                  </a:cubicBezTo>
                  <a:cubicBezTo>
                    <a:pt x="470" y="440"/>
                    <a:pt x="465" y="432"/>
                    <a:pt x="468" y="431"/>
                  </a:cubicBezTo>
                  <a:close/>
                  <a:moveTo>
                    <a:pt x="467" y="404"/>
                  </a:moveTo>
                  <a:cubicBezTo>
                    <a:pt x="469" y="404"/>
                    <a:pt x="470" y="406"/>
                    <a:pt x="471" y="408"/>
                  </a:cubicBezTo>
                  <a:cubicBezTo>
                    <a:pt x="469" y="407"/>
                    <a:pt x="466" y="409"/>
                    <a:pt x="466" y="408"/>
                  </a:cubicBezTo>
                  <a:cubicBezTo>
                    <a:pt x="467" y="407"/>
                    <a:pt x="466" y="404"/>
                    <a:pt x="467" y="404"/>
                  </a:cubicBezTo>
                  <a:close/>
                  <a:moveTo>
                    <a:pt x="466" y="819"/>
                  </a:moveTo>
                  <a:cubicBezTo>
                    <a:pt x="468" y="827"/>
                    <a:pt x="465" y="833"/>
                    <a:pt x="461" y="839"/>
                  </a:cubicBezTo>
                  <a:cubicBezTo>
                    <a:pt x="464" y="842"/>
                    <a:pt x="465" y="837"/>
                    <a:pt x="467" y="839"/>
                  </a:cubicBezTo>
                  <a:cubicBezTo>
                    <a:pt x="466" y="841"/>
                    <a:pt x="467" y="843"/>
                    <a:pt x="468" y="848"/>
                  </a:cubicBezTo>
                  <a:cubicBezTo>
                    <a:pt x="465" y="846"/>
                    <a:pt x="463" y="845"/>
                    <a:pt x="461" y="848"/>
                  </a:cubicBezTo>
                  <a:cubicBezTo>
                    <a:pt x="463" y="851"/>
                    <a:pt x="465" y="855"/>
                    <a:pt x="468" y="857"/>
                  </a:cubicBezTo>
                  <a:cubicBezTo>
                    <a:pt x="471" y="866"/>
                    <a:pt x="459" y="878"/>
                    <a:pt x="464" y="887"/>
                  </a:cubicBezTo>
                  <a:cubicBezTo>
                    <a:pt x="466" y="888"/>
                    <a:pt x="468" y="885"/>
                    <a:pt x="469" y="887"/>
                  </a:cubicBezTo>
                  <a:cubicBezTo>
                    <a:pt x="467" y="890"/>
                    <a:pt x="471" y="898"/>
                    <a:pt x="466" y="899"/>
                  </a:cubicBezTo>
                  <a:cubicBezTo>
                    <a:pt x="464" y="897"/>
                    <a:pt x="462" y="895"/>
                    <a:pt x="460" y="894"/>
                  </a:cubicBezTo>
                  <a:cubicBezTo>
                    <a:pt x="461" y="894"/>
                    <a:pt x="462" y="894"/>
                    <a:pt x="462" y="895"/>
                  </a:cubicBezTo>
                  <a:cubicBezTo>
                    <a:pt x="462" y="895"/>
                    <a:pt x="462" y="895"/>
                    <a:pt x="463" y="895"/>
                  </a:cubicBezTo>
                  <a:cubicBezTo>
                    <a:pt x="463" y="895"/>
                    <a:pt x="463" y="894"/>
                    <a:pt x="464" y="894"/>
                  </a:cubicBezTo>
                  <a:cubicBezTo>
                    <a:pt x="463" y="892"/>
                    <a:pt x="460" y="893"/>
                    <a:pt x="460" y="891"/>
                  </a:cubicBezTo>
                  <a:cubicBezTo>
                    <a:pt x="458" y="863"/>
                    <a:pt x="459" y="821"/>
                    <a:pt x="461" y="791"/>
                  </a:cubicBezTo>
                  <a:cubicBezTo>
                    <a:pt x="468" y="795"/>
                    <a:pt x="465" y="810"/>
                    <a:pt x="462" y="817"/>
                  </a:cubicBezTo>
                  <a:cubicBezTo>
                    <a:pt x="463" y="818"/>
                    <a:pt x="463" y="819"/>
                    <a:pt x="466" y="819"/>
                  </a:cubicBezTo>
                  <a:close/>
                  <a:moveTo>
                    <a:pt x="459" y="1100"/>
                  </a:moveTo>
                  <a:cubicBezTo>
                    <a:pt x="460" y="1102"/>
                    <a:pt x="462" y="1101"/>
                    <a:pt x="464" y="1101"/>
                  </a:cubicBezTo>
                  <a:cubicBezTo>
                    <a:pt x="462" y="1105"/>
                    <a:pt x="460" y="1108"/>
                    <a:pt x="458" y="1111"/>
                  </a:cubicBezTo>
                  <a:cubicBezTo>
                    <a:pt x="458" y="1106"/>
                    <a:pt x="457" y="1103"/>
                    <a:pt x="459" y="1100"/>
                  </a:cubicBezTo>
                  <a:close/>
                  <a:moveTo>
                    <a:pt x="468" y="1101"/>
                  </a:moveTo>
                  <a:cubicBezTo>
                    <a:pt x="472" y="1105"/>
                    <a:pt x="465" y="1108"/>
                    <a:pt x="462" y="1111"/>
                  </a:cubicBezTo>
                  <a:cubicBezTo>
                    <a:pt x="464" y="1107"/>
                    <a:pt x="466" y="1104"/>
                    <a:pt x="468" y="1101"/>
                  </a:cubicBezTo>
                  <a:close/>
                  <a:moveTo>
                    <a:pt x="470" y="1140"/>
                  </a:moveTo>
                  <a:cubicBezTo>
                    <a:pt x="471" y="1142"/>
                    <a:pt x="475" y="1144"/>
                    <a:pt x="473" y="1147"/>
                  </a:cubicBezTo>
                  <a:cubicBezTo>
                    <a:pt x="470" y="1146"/>
                    <a:pt x="469" y="1142"/>
                    <a:pt x="470" y="1140"/>
                  </a:cubicBezTo>
                  <a:close/>
                  <a:moveTo>
                    <a:pt x="466" y="1089"/>
                  </a:moveTo>
                  <a:cubicBezTo>
                    <a:pt x="468" y="1085"/>
                    <a:pt x="467" y="1082"/>
                    <a:pt x="471" y="1079"/>
                  </a:cubicBezTo>
                  <a:cubicBezTo>
                    <a:pt x="471" y="1080"/>
                    <a:pt x="471" y="1080"/>
                    <a:pt x="472" y="1080"/>
                  </a:cubicBezTo>
                  <a:cubicBezTo>
                    <a:pt x="470" y="1083"/>
                    <a:pt x="469" y="1087"/>
                    <a:pt x="466" y="1089"/>
                  </a:cubicBezTo>
                  <a:close/>
                  <a:moveTo>
                    <a:pt x="471" y="1071"/>
                  </a:moveTo>
                  <a:cubicBezTo>
                    <a:pt x="471" y="1069"/>
                    <a:pt x="472" y="1069"/>
                    <a:pt x="473" y="1068"/>
                  </a:cubicBezTo>
                  <a:cubicBezTo>
                    <a:pt x="475" y="1069"/>
                    <a:pt x="475" y="1072"/>
                    <a:pt x="477" y="1072"/>
                  </a:cubicBezTo>
                  <a:cubicBezTo>
                    <a:pt x="476" y="1074"/>
                    <a:pt x="476" y="1075"/>
                    <a:pt x="474" y="1075"/>
                  </a:cubicBezTo>
                  <a:cubicBezTo>
                    <a:pt x="473" y="1074"/>
                    <a:pt x="473" y="1071"/>
                    <a:pt x="471" y="1071"/>
                  </a:cubicBezTo>
                  <a:close/>
                  <a:moveTo>
                    <a:pt x="473" y="1046"/>
                  </a:moveTo>
                  <a:cubicBezTo>
                    <a:pt x="469" y="1046"/>
                    <a:pt x="471" y="1041"/>
                    <a:pt x="474" y="1042"/>
                  </a:cubicBezTo>
                  <a:cubicBezTo>
                    <a:pt x="474" y="1044"/>
                    <a:pt x="472" y="1043"/>
                    <a:pt x="473" y="1046"/>
                  </a:cubicBezTo>
                  <a:close/>
                  <a:moveTo>
                    <a:pt x="473" y="869"/>
                  </a:moveTo>
                  <a:cubicBezTo>
                    <a:pt x="474" y="869"/>
                    <a:pt x="471" y="866"/>
                    <a:pt x="474" y="867"/>
                  </a:cubicBezTo>
                  <a:cubicBezTo>
                    <a:pt x="473" y="869"/>
                    <a:pt x="476" y="867"/>
                    <a:pt x="475" y="870"/>
                  </a:cubicBezTo>
                  <a:cubicBezTo>
                    <a:pt x="474" y="870"/>
                    <a:pt x="473" y="870"/>
                    <a:pt x="473" y="869"/>
                  </a:cubicBezTo>
                  <a:close/>
                  <a:moveTo>
                    <a:pt x="476" y="892"/>
                  </a:moveTo>
                  <a:cubicBezTo>
                    <a:pt x="476" y="894"/>
                    <a:pt x="478" y="893"/>
                    <a:pt x="478" y="894"/>
                  </a:cubicBezTo>
                  <a:cubicBezTo>
                    <a:pt x="476" y="894"/>
                    <a:pt x="477" y="898"/>
                    <a:pt x="474" y="897"/>
                  </a:cubicBezTo>
                  <a:cubicBezTo>
                    <a:pt x="474" y="895"/>
                    <a:pt x="474" y="893"/>
                    <a:pt x="476" y="892"/>
                  </a:cubicBezTo>
                  <a:close/>
                  <a:moveTo>
                    <a:pt x="482" y="943"/>
                  </a:moveTo>
                  <a:cubicBezTo>
                    <a:pt x="480" y="944"/>
                    <a:pt x="480" y="948"/>
                    <a:pt x="477" y="948"/>
                  </a:cubicBezTo>
                  <a:cubicBezTo>
                    <a:pt x="477" y="944"/>
                    <a:pt x="477" y="940"/>
                    <a:pt x="476" y="937"/>
                  </a:cubicBezTo>
                  <a:cubicBezTo>
                    <a:pt x="479" y="938"/>
                    <a:pt x="480" y="941"/>
                    <a:pt x="482" y="943"/>
                  </a:cubicBezTo>
                  <a:close/>
                  <a:moveTo>
                    <a:pt x="480" y="959"/>
                  </a:moveTo>
                  <a:cubicBezTo>
                    <a:pt x="482" y="961"/>
                    <a:pt x="484" y="967"/>
                    <a:pt x="480" y="968"/>
                  </a:cubicBezTo>
                  <a:cubicBezTo>
                    <a:pt x="477" y="967"/>
                    <a:pt x="477" y="964"/>
                    <a:pt x="477" y="960"/>
                  </a:cubicBezTo>
                  <a:cubicBezTo>
                    <a:pt x="478" y="960"/>
                    <a:pt x="479" y="960"/>
                    <a:pt x="480" y="959"/>
                  </a:cubicBezTo>
                  <a:close/>
                  <a:moveTo>
                    <a:pt x="482" y="954"/>
                  </a:moveTo>
                  <a:cubicBezTo>
                    <a:pt x="482" y="951"/>
                    <a:pt x="484" y="950"/>
                    <a:pt x="486" y="948"/>
                  </a:cubicBezTo>
                  <a:cubicBezTo>
                    <a:pt x="486" y="949"/>
                    <a:pt x="486" y="951"/>
                    <a:pt x="488" y="950"/>
                  </a:cubicBezTo>
                  <a:cubicBezTo>
                    <a:pt x="489" y="957"/>
                    <a:pt x="485" y="958"/>
                    <a:pt x="482" y="954"/>
                  </a:cubicBezTo>
                  <a:close/>
                  <a:moveTo>
                    <a:pt x="485" y="916"/>
                  </a:moveTo>
                  <a:cubicBezTo>
                    <a:pt x="486" y="913"/>
                    <a:pt x="488" y="911"/>
                    <a:pt x="489" y="908"/>
                  </a:cubicBezTo>
                  <a:cubicBezTo>
                    <a:pt x="490" y="912"/>
                    <a:pt x="493" y="913"/>
                    <a:pt x="494" y="916"/>
                  </a:cubicBezTo>
                  <a:cubicBezTo>
                    <a:pt x="493" y="919"/>
                    <a:pt x="492" y="921"/>
                    <a:pt x="489" y="922"/>
                  </a:cubicBezTo>
                  <a:cubicBezTo>
                    <a:pt x="490" y="918"/>
                    <a:pt x="486" y="919"/>
                    <a:pt x="485" y="916"/>
                  </a:cubicBezTo>
                  <a:close/>
                  <a:moveTo>
                    <a:pt x="489" y="941"/>
                  </a:moveTo>
                  <a:cubicBezTo>
                    <a:pt x="490" y="943"/>
                    <a:pt x="493" y="943"/>
                    <a:pt x="492" y="947"/>
                  </a:cubicBezTo>
                  <a:cubicBezTo>
                    <a:pt x="489" y="948"/>
                    <a:pt x="486" y="942"/>
                    <a:pt x="489" y="941"/>
                  </a:cubicBezTo>
                  <a:close/>
                  <a:moveTo>
                    <a:pt x="495" y="929"/>
                  </a:moveTo>
                  <a:cubicBezTo>
                    <a:pt x="494" y="932"/>
                    <a:pt x="498" y="931"/>
                    <a:pt x="498" y="934"/>
                  </a:cubicBezTo>
                  <a:cubicBezTo>
                    <a:pt x="496" y="933"/>
                    <a:pt x="498" y="936"/>
                    <a:pt x="496" y="936"/>
                  </a:cubicBezTo>
                  <a:cubicBezTo>
                    <a:pt x="495" y="934"/>
                    <a:pt x="490" y="931"/>
                    <a:pt x="495" y="929"/>
                  </a:cubicBezTo>
                  <a:close/>
                  <a:moveTo>
                    <a:pt x="491" y="904"/>
                  </a:moveTo>
                  <a:cubicBezTo>
                    <a:pt x="494" y="905"/>
                    <a:pt x="496" y="908"/>
                    <a:pt x="497" y="910"/>
                  </a:cubicBezTo>
                  <a:cubicBezTo>
                    <a:pt x="495" y="911"/>
                    <a:pt x="493" y="906"/>
                    <a:pt x="491" y="904"/>
                  </a:cubicBezTo>
                  <a:close/>
                  <a:moveTo>
                    <a:pt x="493" y="900"/>
                  </a:moveTo>
                  <a:cubicBezTo>
                    <a:pt x="493" y="898"/>
                    <a:pt x="494" y="896"/>
                    <a:pt x="495" y="895"/>
                  </a:cubicBezTo>
                  <a:cubicBezTo>
                    <a:pt x="497" y="898"/>
                    <a:pt x="501" y="902"/>
                    <a:pt x="500" y="905"/>
                  </a:cubicBezTo>
                  <a:cubicBezTo>
                    <a:pt x="498" y="903"/>
                    <a:pt x="495" y="902"/>
                    <a:pt x="493" y="900"/>
                  </a:cubicBezTo>
                  <a:close/>
                  <a:moveTo>
                    <a:pt x="494" y="886"/>
                  </a:moveTo>
                  <a:cubicBezTo>
                    <a:pt x="492" y="883"/>
                    <a:pt x="490" y="881"/>
                    <a:pt x="492" y="877"/>
                  </a:cubicBezTo>
                  <a:cubicBezTo>
                    <a:pt x="497" y="877"/>
                    <a:pt x="497" y="884"/>
                    <a:pt x="494" y="886"/>
                  </a:cubicBezTo>
                  <a:close/>
                  <a:moveTo>
                    <a:pt x="493" y="863"/>
                  </a:moveTo>
                  <a:cubicBezTo>
                    <a:pt x="490" y="862"/>
                    <a:pt x="489" y="860"/>
                    <a:pt x="488" y="857"/>
                  </a:cubicBezTo>
                  <a:cubicBezTo>
                    <a:pt x="492" y="854"/>
                    <a:pt x="493" y="848"/>
                    <a:pt x="497" y="845"/>
                  </a:cubicBezTo>
                  <a:cubicBezTo>
                    <a:pt x="497" y="847"/>
                    <a:pt x="500" y="848"/>
                    <a:pt x="499" y="851"/>
                  </a:cubicBezTo>
                  <a:cubicBezTo>
                    <a:pt x="496" y="854"/>
                    <a:pt x="495" y="859"/>
                    <a:pt x="493" y="863"/>
                  </a:cubicBezTo>
                  <a:close/>
                  <a:moveTo>
                    <a:pt x="496" y="832"/>
                  </a:moveTo>
                  <a:cubicBezTo>
                    <a:pt x="493" y="832"/>
                    <a:pt x="492" y="828"/>
                    <a:pt x="489" y="828"/>
                  </a:cubicBezTo>
                  <a:cubicBezTo>
                    <a:pt x="491" y="826"/>
                    <a:pt x="490" y="822"/>
                    <a:pt x="493" y="822"/>
                  </a:cubicBezTo>
                  <a:cubicBezTo>
                    <a:pt x="494" y="825"/>
                    <a:pt x="495" y="827"/>
                    <a:pt x="497" y="828"/>
                  </a:cubicBezTo>
                  <a:cubicBezTo>
                    <a:pt x="496" y="829"/>
                    <a:pt x="496" y="830"/>
                    <a:pt x="496" y="832"/>
                  </a:cubicBezTo>
                  <a:close/>
                  <a:moveTo>
                    <a:pt x="488" y="808"/>
                  </a:moveTo>
                  <a:cubicBezTo>
                    <a:pt x="489" y="803"/>
                    <a:pt x="491" y="800"/>
                    <a:pt x="493" y="798"/>
                  </a:cubicBezTo>
                  <a:cubicBezTo>
                    <a:pt x="493" y="799"/>
                    <a:pt x="495" y="799"/>
                    <a:pt x="495" y="801"/>
                  </a:cubicBezTo>
                  <a:cubicBezTo>
                    <a:pt x="491" y="801"/>
                    <a:pt x="492" y="807"/>
                    <a:pt x="488" y="808"/>
                  </a:cubicBezTo>
                  <a:close/>
                  <a:moveTo>
                    <a:pt x="505" y="743"/>
                  </a:moveTo>
                  <a:cubicBezTo>
                    <a:pt x="506" y="745"/>
                    <a:pt x="506" y="749"/>
                    <a:pt x="503" y="750"/>
                  </a:cubicBezTo>
                  <a:cubicBezTo>
                    <a:pt x="503" y="749"/>
                    <a:pt x="502" y="749"/>
                    <a:pt x="501" y="749"/>
                  </a:cubicBezTo>
                  <a:cubicBezTo>
                    <a:pt x="501" y="746"/>
                    <a:pt x="503" y="744"/>
                    <a:pt x="505" y="743"/>
                  </a:cubicBezTo>
                  <a:close/>
                  <a:moveTo>
                    <a:pt x="499" y="728"/>
                  </a:moveTo>
                  <a:cubicBezTo>
                    <a:pt x="500" y="728"/>
                    <a:pt x="500" y="726"/>
                    <a:pt x="502" y="727"/>
                  </a:cubicBezTo>
                  <a:cubicBezTo>
                    <a:pt x="503" y="730"/>
                    <a:pt x="505" y="730"/>
                    <a:pt x="504" y="733"/>
                  </a:cubicBezTo>
                  <a:cubicBezTo>
                    <a:pt x="501" y="732"/>
                    <a:pt x="500" y="730"/>
                    <a:pt x="499" y="728"/>
                  </a:cubicBezTo>
                  <a:close/>
                  <a:moveTo>
                    <a:pt x="496" y="674"/>
                  </a:moveTo>
                  <a:cubicBezTo>
                    <a:pt x="496" y="672"/>
                    <a:pt x="496" y="671"/>
                    <a:pt x="498" y="671"/>
                  </a:cubicBezTo>
                  <a:cubicBezTo>
                    <a:pt x="498" y="671"/>
                    <a:pt x="498" y="672"/>
                    <a:pt x="499" y="672"/>
                  </a:cubicBezTo>
                  <a:cubicBezTo>
                    <a:pt x="499" y="673"/>
                    <a:pt x="498" y="674"/>
                    <a:pt x="496" y="674"/>
                  </a:cubicBezTo>
                  <a:close/>
                  <a:moveTo>
                    <a:pt x="496" y="649"/>
                  </a:moveTo>
                  <a:cubicBezTo>
                    <a:pt x="497" y="649"/>
                    <a:pt x="497" y="648"/>
                    <a:pt x="499" y="648"/>
                  </a:cubicBezTo>
                  <a:cubicBezTo>
                    <a:pt x="499" y="650"/>
                    <a:pt x="503" y="652"/>
                    <a:pt x="501" y="654"/>
                  </a:cubicBezTo>
                  <a:cubicBezTo>
                    <a:pt x="498" y="654"/>
                    <a:pt x="497" y="651"/>
                    <a:pt x="496" y="649"/>
                  </a:cubicBezTo>
                  <a:close/>
                  <a:moveTo>
                    <a:pt x="503" y="663"/>
                  </a:moveTo>
                  <a:cubicBezTo>
                    <a:pt x="502" y="665"/>
                    <a:pt x="504" y="665"/>
                    <a:pt x="504" y="667"/>
                  </a:cubicBezTo>
                  <a:cubicBezTo>
                    <a:pt x="502" y="667"/>
                    <a:pt x="502" y="667"/>
                    <a:pt x="501" y="667"/>
                  </a:cubicBezTo>
                  <a:cubicBezTo>
                    <a:pt x="499" y="666"/>
                    <a:pt x="501" y="663"/>
                    <a:pt x="503" y="663"/>
                  </a:cubicBezTo>
                  <a:close/>
                  <a:moveTo>
                    <a:pt x="503" y="647"/>
                  </a:moveTo>
                  <a:cubicBezTo>
                    <a:pt x="502" y="645"/>
                    <a:pt x="501" y="645"/>
                    <a:pt x="501" y="643"/>
                  </a:cubicBezTo>
                  <a:cubicBezTo>
                    <a:pt x="502" y="643"/>
                    <a:pt x="503" y="642"/>
                    <a:pt x="504" y="642"/>
                  </a:cubicBezTo>
                  <a:cubicBezTo>
                    <a:pt x="505" y="643"/>
                    <a:pt x="504" y="646"/>
                    <a:pt x="503" y="647"/>
                  </a:cubicBezTo>
                  <a:close/>
                  <a:moveTo>
                    <a:pt x="506" y="518"/>
                  </a:moveTo>
                  <a:cubicBezTo>
                    <a:pt x="509" y="521"/>
                    <a:pt x="512" y="531"/>
                    <a:pt x="507" y="535"/>
                  </a:cubicBezTo>
                  <a:cubicBezTo>
                    <a:pt x="502" y="532"/>
                    <a:pt x="502" y="521"/>
                    <a:pt x="506" y="518"/>
                  </a:cubicBezTo>
                  <a:close/>
                  <a:moveTo>
                    <a:pt x="509" y="560"/>
                  </a:moveTo>
                  <a:cubicBezTo>
                    <a:pt x="503" y="557"/>
                    <a:pt x="504" y="549"/>
                    <a:pt x="509" y="547"/>
                  </a:cubicBezTo>
                  <a:cubicBezTo>
                    <a:pt x="510" y="550"/>
                    <a:pt x="511" y="557"/>
                    <a:pt x="509" y="560"/>
                  </a:cubicBezTo>
                  <a:close/>
                  <a:moveTo>
                    <a:pt x="509" y="587"/>
                  </a:moveTo>
                  <a:cubicBezTo>
                    <a:pt x="511" y="589"/>
                    <a:pt x="508" y="590"/>
                    <a:pt x="510" y="591"/>
                  </a:cubicBezTo>
                  <a:cubicBezTo>
                    <a:pt x="507" y="592"/>
                    <a:pt x="507" y="587"/>
                    <a:pt x="509" y="587"/>
                  </a:cubicBezTo>
                  <a:close/>
                  <a:moveTo>
                    <a:pt x="502" y="370"/>
                  </a:moveTo>
                  <a:cubicBezTo>
                    <a:pt x="500" y="367"/>
                    <a:pt x="497" y="365"/>
                    <a:pt x="495" y="361"/>
                  </a:cubicBezTo>
                  <a:cubicBezTo>
                    <a:pt x="498" y="358"/>
                    <a:pt x="499" y="352"/>
                    <a:pt x="502" y="348"/>
                  </a:cubicBezTo>
                  <a:cubicBezTo>
                    <a:pt x="504" y="352"/>
                    <a:pt x="507" y="353"/>
                    <a:pt x="505" y="357"/>
                  </a:cubicBezTo>
                  <a:cubicBezTo>
                    <a:pt x="507" y="357"/>
                    <a:pt x="508" y="357"/>
                    <a:pt x="510" y="357"/>
                  </a:cubicBezTo>
                  <a:cubicBezTo>
                    <a:pt x="505" y="361"/>
                    <a:pt x="507" y="367"/>
                    <a:pt x="502" y="370"/>
                  </a:cubicBezTo>
                  <a:close/>
                  <a:moveTo>
                    <a:pt x="524" y="437"/>
                  </a:moveTo>
                  <a:cubicBezTo>
                    <a:pt x="524" y="440"/>
                    <a:pt x="525" y="441"/>
                    <a:pt x="526" y="442"/>
                  </a:cubicBezTo>
                  <a:cubicBezTo>
                    <a:pt x="523" y="443"/>
                    <a:pt x="523" y="438"/>
                    <a:pt x="524" y="437"/>
                  </a:cubicBezTo>
                  <a:close/>
                  <a:moveTo>
                    <a:pt x="524" y="593"/>
                  </a:moveTo>
                  <a:cubicBezTo>
                    <a:pt x="524" y="591"/>
                    <a:pt x="521" y="586"/>
                    <a:pt x="524" y="586"/>
                  </a:cubicBezTo>
                  <a:cubicBezTo>
                    <a:pt x="524" y="589"/>
                    <a:pt x="526" y="591"/>
                    <a:pt x="524" y="593"/>
                  </a:cubicBezTo>
                  <a:close/>
                  <a:moveTo>
                    <a:pt x="527" y="459"/>
                  </a:moveTo>
                  <a:cubicBezTo>
                    <a:pt x="527" y="462"/>
                    <a:pt x="529" y="467"/>
                    <a:pt x="526" y="469"/>
                  </a:cubicBezTo>
                  <a:cubicBezTo>
                    <a:pt x="524" y="468"/>
                    <a:pt x="524" y="459"/>
                    <a:pt x="527" y="459"/>
                  </a:cubicBezTo>
                  <a:close/>
                  <a:moveTo>
                    <a:pt x="526" y="416"/>
                  </a:moveTo>
                  <a:cubicBezTo>
                    <a:pt x="523" y="414"/>
                    <a:pt x="521" y="412"/>
                    <a:pt x="520" y="409"/>
                  </a:cubicBezTo>
                  <a:cubicBezTo>
                    <a:pt x="525" y="396"/>
                    <a:pt x="531" y="411"/>
                    <a:pt x="526" y="416"/>
                  </a:cubicBezTo>
                  <a:close/>
                  <a:moveTo>
                    <a:pt x="523" y="394"/>
                  </a:moveTo>
                  <a:cubicBezTo>
                    <a:pt x="521" y="392"/>
                    <a:pt x="519" y="390"/>
                    <a:pt x="518" y="387"/>
                  </a:cubicBezTo>
                  <a:cubicBezTo>
                    <a:pt x="521" y="384"/>
                    <a:pt x="523" y="382"/>
                    <a:pt x="526" y="383"/>
                  </a:cubicBezTo>
                  <a:cubicBezTo>
                    <a:pt x="525" y="388"/>
                    <a:pt x="529" y="392"/>
                    <a:pt x="523" y="394"/>
                  </a:cubicBezTo>
                  <a:close/>
                  <a:moveTo>
                    <a:pt x="521" y="399"/>
                  </a:moveTo>
                  <a:cubicBezTo>
                    <a:pt x="519" y="400"/>
                    <a:pt x="518" y="403"/>
                    <a:pt x="517" y="405"/>
                  </a:cubicBezTo>
                  <a:cubicBezTo>
                    <a:pt x="515" y="405"/>
                    <a:pt x="515" y="404"/>
                    <a:pt x="514" y="404"/>
                  </a:cubicBezTo>
                  <a:cubicBezTo>
                    <a:pt x="515" y="400"/>
                    <a:pt x="518" y="396"/>
                    <a:pt x="518" y="394"/>
                  </a:cubicBezTo>
                  <a:cubicBezTo>
                    <a:pt x="519" y="396"/>
                    <a:pt x="521" y="396"/>
                    <a:pt x="521" y="399"/>
                  </a:cubicBezTo>
                  <a:close/>
                  <a:moveTo>
                    <a:pt x="513" y="399"/>
                  </a:moveTo>
                  <a:cubicBezTo>
                    <a:pt x="511" y="396"/>
                    <a:pt x="513" y="393"/>
                    <a:pt x="516" y="392"/>
                  </a:cubicBezTo>
                  <a:cubicBezTo>
                    <a:pt x="518" y="395"/>
                    <a:pt x="513" y="397"/>
                    <a:pt x="513" y="399"/>
                  </a:cubicBezTo>
                  <a:close/>
                  <a:moveTo>
                    <a:pt x="512" y="650"/>
                  </a:moveTo>
                  <a:cubicBezTo>
                    <a:pt x="512" y="646"/>
                    <a:pt x="512" y="641"/>
                    <a:pt x="515" y="641"/>
                  </a:cubicBezTo>
                  <a:cubicBezTo>
                    <a:pt x="518" y="644"/>
                    <a:pt x="514" y="648"/>
                    <a:pt x="512" y="650"/>
                  </a:cubicBezTo>
                  <a:close/>
                  <a:moveTo>
                    <a:pt x="517" y="656"/>
                  </a:moveTo>
                  <a:cubicBezTo>
                    <a:pt x="517" y="658"/>
                    <a:pt x="517" y="660"/>
                    <a:pt x="517" y="662"/>
                  </a:cubicBezTo>
                  <a:cubicBezTo>
                    <a:pt x="513" y="662"/>
                    <a:pt x="513" y="656"/>
                    <a:pt x="517" y="656"/>
                  </a:cubicBezTo>
                  <a:close/>
                  <a:moveTo>
                    <a:pt x="513" y="665"/>
                  </a:moveTo>
                  <a:cubicBezTo>
                    <a:pt x="513" y="667"/>
                    <a:pt x="515" y="667"/>
                    <a:pt x="515" y="669"/>
                  </a:cubicBezTo>
                  <a:cubicBezTo>
                    <a:pt x="513" y="670"/>
                    <a:pt x="511" y="666"/>
                    <a:pt x="513" y="665"/>
                  </a:cubicBezTo>
                  <a:close/>
                  <a:moveTo>
                    <a:pt x="516" y="677"/>
                  </a:moveTo>
                  <a:cubicBezTo>
                    <a:pt x="517" y="679"/>
                    <a:pt x="518" y="683"/>
                    <a:pt x="516" y="685"/>
                  </a:cubicBezTo>
                  <a:cubicBezTo>
                    <a:pt x="516" y="683"/>
                    <a:pt x="513" y="683"/>
                    <a:pt x="513" y="681"/>
                  </a:cubicBezTo>
                  <a:cubicBezTo>
                    <a:pt x="514" y="679"/>
                    <a:pt x="515" y="678"/>
                    <a:pt x="516" y="677"/>
                  </a:cubicBezTo>
                  <a:close/>
                  <a:moveTo>
                    <a:pt x="513" y="632"/>
                  </a:moveTo>
                  <a:cubicBezTo>
                    <a:pt x="512" y="629"/>
                    <a:pt x="513" y="624"/>
                    <a:pt x="515" y="623"/>
                  </a:cubicBezTo>
                  <a:cubicBezTo>
                    <a:pt x="516" y="624"/>
                    <a:pt x="516" y="624"/>
                    <a:pt x="517" y="624"/>
                  </a:cubicBezTo>
                  <a:cubicBezTo>
                    <a:pt x="518" y="628"/>
                    <a:pt x="517" y="631"/>
                    <a:pt x="513" y="632"/>
                  </a:cubicBezTo>
                  <a:close/>
                  <a:moveTo>
                    <a:pt x="513" y="611"/>
                  </a:moveTo>
                  <a:cubicBezTo>
                    <a:pt x="513" y="606"/>
                    <a:pt x="513" y="604"/>
                    <a:pt x="513" y="600"/>
                  </a:cubicBezTo>
                  <a:cubicBezTo>
                    <a:pt x="516" y="600"/>
                    <a:pt x="516" y="603"/>
                    <a:pt x="517" y="605"/>
                  </a:cubicBezTo>
                  <a:cubicBezTo>
                    <a:pt x="515" y="606"/>
                    <a:pt x="515" y="610"/>
                    <a:pt x="513" y="611"/>
                  </a:cubicBezTo>
                  <a:close/>
                  <a:moveTo>
                    <a:pt x="518" y="710"/>
                  </a:moveTo>
                  <a:cubicBezTo>
                    <a:pt x="518" y="712"/>
                    <a:pt x="516" y="716"/>
                    <a:pt x="515" y="714"/>
                  </a:cubicBezTo>
                  <a:cubicBezTo>
                    <a:pt x="516" y="713"/>
                    <a:pt x="516" y="711"/>
                    <a:pt x="518" y="710"/>
                  </a:cubicBezTo>
                  <a:close/>
                  <a:moveTo>
                    <a:pt x="515" y="456"/>
                  </a:moveTo>
                  <a:cubicBezTo>
                    <a:pt x="515" y="454"/>
                    <a:pt x="513" y="455"/>
                    <a:pt x="513" y="453"/>
                  </a:cubicBezTo>
                  <a:cubicBezTo>
                    <a:pt x="514" y="452"/>
                    <a:pt x="514" y="450"/>
                    <a:pt x="516" y="450"/>
                  </a:cubicBezTo>
                  <a:cubicBezTo>
                    <a:pt x="518" y="452"/>
                    <a:pt x="517" y="454"/>
                    <a:pt x="515" y="456"/>
                  </a:cubicBezTo>
                  <a:close/>
                  <a:moveTo>
                    <a:pt x="519" y="485"/>
                  </a:moveTo>
                  <a:cubicBezTo>
                    <a:pt x="519" y="490"/>
                    <a:pt x="517" y="492"/>
                    <a:pt x="514" y="494"/>
                  </a:cubicBezTo>
                  <a:cubicBezTo>
                    <a:pt x="514" y="490"/>
                    <a:pt x="511" y="484"/>
                    <a:pt x="515" y="482"/>
                  </a:cubicBezTo>
                  <a:cubicBezTo>
                    <a:pt x="516" y="483"/>
                    <a:pt x="516" y="485"/>
                    <a:pt x="519" y="485"/>
                  </a:cubicBezTo>
                  <a:close/>
                  <a:moveTo>
                    <a:pt x="516" y="464"/>
                  </a:moveTo>
                  <a:cubicBezTo>
                    <a:pt x="516" y="466"/>
                    <a:pt x="515" y="468"/>
                    <a:pt x="513" y="468"/>
                  </a:cubicBezTo>
                  <a:cubicBezTo>
                    <a:pt x="513" y="466"/>
                    <a:pt x="512" y="462"/>
                    <a:pt x="513" y="460"/>
                  </a:cubicBezTo>
                  <a:cubicBezTo>
                    <a:pt x="514" y="462"/>
                    <a:pt x="516" y="462"/>
                    <a:pt x="516" y="464"/>
                  </a:cubicBezTo>
                  <a:close/>
                  <a:moveTo>
                    <a:pt x="517" y="601"/>
                  </a:moveTo>
                  <a:cubicBezTo>
                    <a:pt x="516" y="599"/>
                    <a:pt x="511" y="594"/>
                    <a:pt x="515" y="594"/>
                  </a:cubicBezTo>
                  <a:cubicBezTo>
                    <a:pt x="514" y="595"/>
                    <a:pt x="519" y="599"/>
                    <a:pt x="517" y="601"/>
                  </a:cubicBezTo>
                  <a:close/>
                  <a:moveTo>
                    <a:pt x="514" y="582"/>
                  </a:moveTo>
                  <a:cubicBezTo>
                    <a:pt x="513" y="580"/>
                    <a:pt x="514" y="577"/>
                    <a:pt x="516" y="577"/>
                  </a:cubicBezTo>
                  <a:cubicBezTo>
                    <a:pt x="518" y="579"/>
                    <a:pt x="515" y="581"/>
                    <a:pt x="514" y="582"/>
                  </a:cubicBezTo>
                  <a:close/>
                  <a:moveTo>
                    <a:pt x="513" y="560"/>
                  </a:moveTo>
                  <a:cubicBezTo>
                    <a:pt x="514" y="558"/>
                    <a:pt x="512" y="554"/>
                    <a:pt x="514" y="553"/>
                  </a:cubicBezTo>
                  <a:cubicBezTo>
                    <a:pt x="514" y="554"/>
                    <a:pt x="515" y="555"/>
                    <a:pt x="517" y="556"/>
                  </a:cubicBezTo>
                  <a:cubicBezTo>
                    <a:pt x="516" y="557"/>
                    <a:pt x="516" y="560"/>
                    <a:pt x="513" y="560"/>
                  </a:cubicBezTo>
                  <a:close/>
                  <a:moveTo>
                    <a:pt x="516" y="502"/>
                  </a:moveTo>
                  <a:cubicBezTo>
                    <a:pt x="519" y="505"/>
                    <a:pt x="521" y="510"/>
                    <a:pt x="521" y="514"/>
                  </a:cubicBezTo>
                  <a:cubicBezTo>
                    <a:pt x="515" y="515"/>
                    <a:pt x="519" y="521"/>
                    <a:pt x="514" y="522"/>
                  </a:cubicBezTo>
                  <a:cubicBezTo>
                    <a:pt x="513" y="516"/>
                    <a:pt x="512" y="505"/>
                    <a:pt x="516" y="502"/>
                  </a:cubicBezTo>
                  <a:close/>
                  <a:moveTo>
                    <a:pt x="517" y="426"/>
                  </a:moveTo>
                  <a:cubicBezTo>
                    <a:pt x="516" y="427"/>
                    <a:pt x="518" y="427"/>
                    <a:pt x="517" y="430"/>
                  </a:cubicBezTo>
                  <a:cubicBezTo>
                    <a:pt x="516" y="430"/>
                    <a:pt x="515" y="430"/>
                    <a:pt x="515" y="431"/>
                  </a:cubicBezTo>
                  <a:cubicBezTo>
                    <a:pt x="511" y="426"/>
                    <a:pt x="513" y="416"/>
                    <a:pt x="517" y="414"/>
                  </a:cubicBezTo>
                  <a:cubicBezTo>
                    <a:pt x="518" y="417"/>
                    <a:pt x="520" y="417"/>
                    <a:pt x="522" y="418"/>
                  </a:cubicBezTo>
                  <a:cubicBezTo>
                    <a:pt x="522" y="421"/>
                    <a:pt x="522" y="423"/>
                    <a:pt x="521" y="425"/>
                  </a:cubicBezTo>
                  <a:cubicBezTo>
                    <a:pt x="519" y="426"/>
                    <a:pt x="519" y="424"/>
                    <a:pt x="517" y="426"/>
                  </a:cubicBezTo>
                  <a:close/>
                  <a:moveTo>
                    <a:pt x="525" y="382"/>
                  </a:moveTo>
                  <a:cubicBezTo>
                    <a:pt x="525" y="380"/>
                    <a:pt x="524" y="383"/>
                    <a:pt x="522" y="382"/>
                  </a:cubicBezTo>
                  <a:cubicBezTo>
                    <a:pt x="523" y="381"/>
                    <a:pt x="525" y="377"/>
                    <a:pt x="526" y="379"/>
                  </a:cubicBezTo>
                  <a:cubicBezTo>
                    <a:pt x="525" y="378"/>
                    <a:pt x="527" y="383"/>
                    <a:pt x="525" y="382"/>
                  </a:cubicBezTo>
                  <a:close/>
                  <a:moveTo>
                    <a:pt x="524" y="369"/>
                  </a:moveTo>
                  <a:cubicBezTo>
                    <a:pt x="522" y="365"/>
                    <a:pt x="518" y="363"/>
                    <a:pt x="516" y="358"/>
                  </a:cubicBezTo>
                  <a:cubicBezTo>
                    <a:pt x="519" y="352"/>
                    <a:pt x="530" y="365"/>
                    <a:pt x="524" y="369"/>
                  </a:cubicBezTo>
                  <a:close/>
                  <a:moveTo>
                    <a:pt x="517" y="345"/>
                  </a:moveTo>
                  <a:cubicBezTo>
                    <a:pt x="514" y="342"/>
                    <a:pt x="506" y="336"/>
                    <a:pt x="510" y="331"/>
                  </a:cubicBezTo>
                  <a:cubicBezTo>
                    <a:pt x="513" y="336"/>
                    <a:pt x="521" y="340"/>
                    <a:pt x="517" y="345"/>
                  </a:cubicBezTo>
                  <a:close/>
                  <a:moveTo>
                    <a:pt x="517" y="335"/>
                  </a:moveTo>
                  <a:cubicBezTo>
                    <a:pt x="519" y="337"/>
                    <a:pt x="521" y="337"/>
                    <a:pt x="520" y="340"/>
                  </a:cubicBezTo>
                  <a:cubicBezTo>
                    <a:pt x="518" y="340"/>
                    <a:pt x="515" y="337"/>
                    <a:pt x="517" y="335"/>
                  </a:cubicBezTo>
                  <a:close/>
                  <a:moveTo>
                    <a:pt x="510" y="344"/>
                  </a:moveTo>
                  <a:cubicBezTo>
                    <a:pt x="511" y="347"/>
                    <a:pt x="513" y="348"/>
                    <a:pt x="515" y="350"/>
                  </a:cubicBezTo>
                  <a:cubicBezTo>
                    <a:pt x="513" y="351"/>
                    <a:pt x="514" y="353"/>
                    <a:pt x="511" y="353"/>
                  </a:cubicBezTo>
                  <a:cubicBezTo>
                    <a:pt x="509" y="351"/>
                    <a:pt x="508" y="345"/>
                    <a:pt x="510" y="344"/>
                  </a:cubicBezTo>
                  <a:close/>
                  <a:moveTo>
                    <a:pt x="514" y="363"/>
                  </a:moveTo>
                  <a:cubicBezTo>
                    <a:pt x="516" y="366"/>
                    <a:pt x="519" y="369"/>
                    <a:pt x="522" y="372"/>
                  </a:cubicBezTo>
                  <a:cubicBezTo>
                    <a:pt x="520" y="377"/>
                    <a:pt x="517" y="379"/>
                    <a:pt x="515" y="383"/>
                  </a:cubicBezTo>
                  <a:cubicBezTo>
                    <a:pt x="508" y="379"/>
                    <a:pt x="510" y="367"/>
                    <a:pt x="514" y="363"/>
                  </a:cubicBezTo>
                  <a:close/>
                  <a:moveTo>
                    <a:pt x="514" y="687"/>
                  </a:moveTo>
                  <a:cubicBezTo>
                    <a:pt x="514" y="689"/>
                    <a:pt x="516" y="688"/>
                    <a:pt x="515" y="691"/>
                  </a:cubicBezTo>
                  <a:cubicBezTo>
                    <a:pt x="512" y="691"/>
                    <a:pt x="511" y="690"/>
                    <a:pt x="511" y="687"/>
                  </a:cubicBezTo>
                  <a:cubicBezTo>
                    <a:pt x="513" y="688"/>
                    <a:pt x="513" y="687"/>
                    <a:pt x="514" y="687"/>
                  </a:cubicBezTo>
                  <a:close/>
                  <a:moveTo>
                    <a:pt x="517" y="709"/>
                  </a:moveTo>
                  <a:cubicBezTo>
                    <a:pt x="516" y="711"/>
                    <a:pt x="515" y="713"/>
                    <a:pt x="513" y="714"/>
                  </a:cubicBezTo>
                  <a:cubicBezTo>
                    <a:pt x="510" y="710"/>
                    <a:pt x="515" y="702"/>
                    <a:pt x="517" y="709"/>
                  </a:cubicBezTo>
                  <a:close/>
                  <a:moveTo>
                    <a:pt x="516" y="742"/>
                  </a:moveTo>
                  <a:cubicBezTo>
                    <a:pt x="518" y="743"/>
                    <a:pt x="515" y="745"/>
                    <a:pt x="517" y="745"/>
                  </a:cubicBezTo>
                  <a:cubicBezTo>
                    <a:pt x="517" y="745"/>
                    <a:pt x="518" y="742"/>
                    <a:pt x="519" y="744"/>
                  </a:cubicBezTo>
                  <a:cubicBezTo>
                    <a:pt x="517" y="744"/>
                    <a:pt x="518" y="747"/>
                    <a:pt x="517" y="747"/>
                  </a:cubicBezTo>
                  <a:cubicBezTo>
                    <a:pt x="514" y="748"/>
                    <a:pt x="513" y="742"/>
                    <a:pt x="516" y="742"/>
                  </a:cubicBezTo>
                  <a:close/>
                  <a:moveTo>
                    <a:pt x="515" y="725"/>
                  </a:moveTo>
                  <a:cubicBezTo>
                    <a:pt x="517" y="725"/>
                    <a:pt x="518" y="725"/>
                    <a:pt x="519" y="725"/>
                  </a:cubicBezTo>
                  <a:cubicBezTo>
                    <a:pt x="519" y="726"/>
                    <a:pt x="519" y="727"/>
                    <a:pt x="519" y="727"/>
                  </a:cubicBezTo>
                  <a:cubicBezTo>
                    <a:pt x="516" y="728"/>
                    <a:pt x="515" y="727"/>
                    <a:pt x="515" y="725"/>
                  </a:cubicBezTo>
                  <a:close/>
                  <a:moveTo>
                    <a:pt x="516" y="569"/>
                  </a:moveTo>
                  <a:cubicBezTo>
                    <a:pt x="515" y="567"/>
                    <a:pt x="517" y="564"/>
                    <a:pt x="519" y="562"/>
                  </a:cubicBezTo>
                  <a:cubicBezTo>
                    <a:pt x="519" y="566"/>
                    <a:pt x="518" y="567"/>
                    <a:pt x="516" y="569"/>
                  </a:cubicBezTo>
                  <a:close/>
                  <a:moveTo>
                    <a:pt x="519" y="534"/>
                  </a:moveTo>
                  <a:cubicBezTo>
                    <a:pt x="520" y="539"/>
                    <a:pt x="522" y="546"/>
                    <a:pt x="520" y="551"/>
                  </a:cubicBezTo>
                  <a:cubicBezTo>
                    <a:pt x="514" y="549"/>
                    <a:pt x="509" y="536"/>
                    <a:pt x="519" y="534"/>
                  </a:cubicBezTo>
                  <a:close/>
                  <a:moveTo>
                    <a:pt x="522" y="656"/>
                  </a:moveTo>
                  <a:cubicBezTo>
                    <a:pt x="522" y="653"/>
                    <a:pt x="521" y="651"/>
                    <a:pt x="520" y="648"/>
                  </a:cubicBezTo>
                  <a:cubicBezTo>
                    <a:pt x="522" y="649"/>
                    <a:pt x="525" y="655"/>
                    <a:pt x="522" y="656"/>
                  </a:cubicBezTo>
                  <a:close/>
                  <a:moveTo>
                    <a:pt x="524" y="612"/>
                  </a:moveTo>
                  <a:cubicBezTo>
                    <a:pt x="525" y="613"/>
                    <a:pt x="525" y="615"/>
                    <a:pt x="526" y="616"/>
                  </a:cubicBezTo>
                  <a:cubicBezTo>
                    <a:pt x="523" y="617"/>
                    <a:pt x="524" y="618"/>
                    <a:pt x="522" y="619"/>
                  </a:cubicBezTo>
                  <a:cubicBezTo>
                    <a:pt x="522" y="616"/>
                    <a:pt x="522" y="612"/>
                    <a:pt x="524" y="612"/>
                  </a:cubicBezTo>
                  <a:close/>
                  <a:moveTo>
                    <a:pt x="528" y="491"/>
                  </a:moveTo>
                  <a:cubicBezTo>
                    <a:pt x="527" y="490"/>
                    <a:pt x="526" y="489"/>
                    <a:pt x="526" y="487"/>
                  </a:cubicBezTo>
                  <a:cubicBezTo>
                    <a:pt x="527" y="486"/>
                    <a:pt x="527" y="484"/>
                    <a:pt x="529" y="484"/>
                  </a:cubicBezTo>
                  <a:cubicBezTo>
                    <a:pt x="529" y="486"/>
                    <a:pt x="529" y="489"/>
                    <a:pt x="528" y="491"/>
                  </a:cubicBezTo>
                  <a:close/>
                  <a:moveTo>
                    <a:pt x="521" y="350"/>
                  </a:moveTo>
                  <a:cubicBezTo>
                    <a:pt x="522" y="347"/>
                    <a:pt x="524" y="346"/>
                    <a:pt x="524" y="344"/>
                  </a:cubicBezTo>
                  <a:cubicBezTo>
                    <a:pt x="529" y="346"/>
                    <a:pt x="529" y="352"/>
                    <a:pt x="534" y="354"/>
                  </a:cubicBezTo>
                  <a:cubicBezTo>
                    <a:pt x="533" y="357"/>
                    <a:pt x="531" y="359"/>
                    <a:pt x="529" y="362"/>
                  </a:cubicBezTo>
                  <a:cubicBezTo>
                    <a:pt x="527" y="358"/>
                    <a:pt x="522" y="356"/>
                    <a:pt x="521" y="350"/>
                  </a:cubicBezTo>
                  <a:close/>
                  <a:moveTo>
                    <a:pt x="543" y="364"/>
                  </a:moveTo>
                  <a:cubicBezTo>
                    <a:pt x="542" y="368"/>
                    <a:pt x="540" y="369"/>
                    <a:pt x="539" y="372"/>
                  </a:cubicBezTo>
                  <a:cubicBezTo>
                    <a:pt x="536" y="371"/>
                    <a:pt x="536" y="368"/>
                    <a:pt x="533" y="367"/>
                  </a:cubicBezTo>
                  <a:cubicBezTo>
                    <a:pt x="534" y="359"/>
                    <a:pt x="540" y="358"/>
                    <a:pt x="543" y="364"/>
                  </a:cubicBezTo>
                  <a:close/>
                  <a:moveTo>
                    <a:pt x="565" y="323"/>
                  </a:moveTo>
                  <a:cubicBezTo>
                    <a:pt x="564" y="320"/>
                    <a:pt x="561" y="320"/>
                    <a:pt x="561" y="317"/>
                  </a:cubicBezTo>
                  <a:cubicBezTo>
                    <a:pt x="563" y="318"/>
                    <a:pt x="567" y="321"/>
                    <a:pt x="565" y="323"/>
                  </a:cubicBezTo>
                  <a:close/>
                  <a:moveTo>
                    <a:pt x="564" y="312"/>
                  </a:moveTo>
                  <a:cubicBezTo>
                    <a:pt x="565" y="315"/>
                    <a:pt x="571" y="316"/>
                    <a:pt x="569" y="319"/>
                  </a:cubicBezTo>
                  <a:cubicBezTo>
                    <a:pt x="568" y="317"/>
                    <a:pt x="563" y="314"/>
                    <a:pt x="564" y="312"/>
                  </a:cubicBezTo>
                  <a:close/>
                  <a:moveTo>
                    <a:pt x="567" y="329"/>
                  </a:moveTo>
                  <a:cubicBezTo>
                    <a:pt x="565" y="330"/>
                    <a:pt x="563" y="331"/>
                    <a:pt x="564" y="334"/>
                  </a:cubicBezTo>
                  <a:cubicBezTo>
                    <a:pt x="560" y="332"/>
                    <a:pt x="558" y="328"/>
                    <a:pt x="556" y="325"/>
                  </a:cubicBezTo>
                  <a:cubicBezTo>
                    <a:pt x="558" y="316"/>
                    <a:pt x="565" y="324"/>
                    <a:pt x="567" y="329"/>
                  </a:cubicBezTo>
                  <a:close/>
                  <a:moveTo>
                    <a:pt x="616" y="349"/>
                  </a:moveTo>
                  <a:cubicBezTo>
                    <a:pt x="613" y="348"/>
                    <a:pt x="609" y="342"/>
                    <a:pt x="607" y="339"/>
                  </a:cubicBezTo>
                  <a:cubicBezTo>
                    <a:pt x="607" y="337"/>
                    <a:pt x="608" y="335"/>
                    <a:pt x="610" y="334"/>
                  </a:cubicBezTo>
                  <a:cubicBezTo>
                    <a:pt x="611" y="339"/>
                    <a:pt x="620" y="343"/>
                    <a:pt x="616" y="349"/>
                  </a:cubicBezTo>
                  <a:close/>
                  <a:moveTo>
                    <a:pt x="611" y="319"/>
                  </a:moveTo>
                  <a:cubicBezTo>
                    <a:pt x="610" y="317"/>
                    <a:pt x="606" y="315"/>
                    <a:pt x="608" y="312"/>
                  </a:cubicBezTo>
                  <a:cubicBezTo>
                    <a:pt x="609" y="314"/>
                    <a:pt x="612" y="317"/>
                    <a:pt x="611" y="319"/>
                  </a:cubicBezTo>
                  <a:close/>
                  <a:moveTo>
                    <a:pt x="625" y="553"/>
                  </a:moveTo>
                  <a:cubicBezTo>
                    <a:pt x="623" y="562"/>
                    <a:pt x="620" y="571"/>
                    <a:pt x="615" y="578"/>
                  </a:cubicBezTo>
                  <a:cubicBezTo>
                    <a:pt x="611" y="576"/>
                    <a:pt x="615" y="573"/>
                    <a:pt x="616" y="569"/>
                  </a:cubicBezTo>
                  <a:cubicBezTo>
                    <a:pt x="613" y="570"/>
                    <a:pt x="614" y="573"/>
                    <a:pt x="613" y="574"/>
                  </a:cubicBezTo>
                  <a:cubicBezTo>
                    <a:pt x="610" y="574"/>
                    <a:pt x="611" y="572"/>
                    <a:pt x="609" y="571"/>
                  </a:cubicBezTo>
                  <a:cubicBezTo>
                    <a:pt x="611" y="569"/>
                    <a:pt x="611" y="567"/>
                    <a:pt x="612" y="564"/>
                  </a:cubicBezTo>
                  <a:cubicBezTo>
                    <a:pt x="610" y="566"/>
                    <a:pt x="611" y="566"/>
                    <a:pt x="609" y="564"/>
                  </a:cubicBezTo>
                  <a:cubicBezTo>
                    <a:pt x="608" y="565"/>
                    <a:pt x="606" y="564"/>
                    <a:pt x="607" y="567"/>
                  </a:cubicBezTo>
                  <a:cubicBezTo>
                    <a:pt x="602" y="565"/>
                    <a:pt x="603" y="559"/>
                    <a:pt x="600" y="558"/>
                  </a:cubicBezTo>
                  <a:cubicBezTo>
                    <a:pt x="601" y="557"/>
                    <a:pt x="602" y="554"/>
                    <a:pt x="605" y="553"/>
                  </a:cubicBezTo>
                  <a:cubicBezTo>
                    <a:pt x="606" y="557"/>
                    <a:pt x="610" y="564"/>
                    <a:pt x="616" y="565"/>
                  </a:cubicBezTo>
                  <a:cubicBezTo>
                    <a:pt x="616" y="559"/>
                    <a:pt x="618" y="555"/>
                    <a:pt x="620" y="550"/>
                  </a:cubicBezTo>
                  <a:cubicBezTo>
                    <a:pt x="623" y="550"/>
                    <a:pt x="624" y="551"/>
                    <a:pt x="625" y="552"/>
                  </a:cubicBezTo>
                  <a:cubicBezTo>
                    <a:pt x="624" y="552"/>
                    <a:pt x="623" y="553"/>
                    <a:pt x="622" y="553"/>
                  </a:cubicBezTo>
                  <a:cubicBezTo>
                    <a:pt x="624" y="554"/>
                    <a:pt x="624" y="552"/>
                    <a:pt x="625" y="553"/>
                  </a:cubicBezTo>
                  <a:close/>
                  <a:moveTo>
                    <a:pt x="622" y="784"/>
                  </a:moveTo>
                  <a:cubicBezTo>
                    <a:pt x="622" y="786"/>
                    <a:pt x="621" y="788"/>
                    <a:pt x="621" y="785"/>
                  </a:cubicBezTo>
                  <a:cubicBezTo>
                    <a:pt x="621" y="776"/>
                    <a:pt x="624" y="770"/>
                    <a:pt x="626" y="762"/>
                  </a:cubicBezTo>
                  <a:cubicBezTo>
                    <a:pt x="626" y="762"/>
                    <a:pt x="626" y="761"/>
                    <a:pt x="627" y="761"/>
                  </a:cubicBezTo>
                  <a:cubicBezTo>
                    <a:pt x="628" y="768"/>
                    <a:pt x="624" y="772"/>
                    <a:pt x="625" y="778"/>
                  </a:cubicBezTo>
                  <a:cubicBezTo>
                    <a:pt x="623" y="779"/>
                    <a:pt x="623" y="781"/>
                    <a:pt x="622" y="783"/>
                  </a:cubicBezTo>
                  <a:cubicBezTo>
                    <a:pt x="623" y="783"/>
                    <a:pt x="622" y="783"/>
                    <a:pt x="622" y="784"/>
                  </a:cubicBezTo>
                  <a:close/>
                  <a:moveTo>
                    <a:pt x="617" y="767"/>
                  </a:moveTo>
                  <a:cubicBezTo>
                    <a:pt x="619" y="773"/>
                    <a:pt x="616" y="778"/>
                    <a:pt x="615" y="784"/>
                  </a:cubicBezTo>
                  <a:cubicBezTo>
                    <a:pt x="612" y="783"/>
                    <a:pt x="611" y="780"/>
                    <a:pt x="612" y="777"/>
                  </a:cubicBezTo>
                  <a:cubicBezTo>
                    <a:pt x="611" y="779"/>
                    <a:pt x="610" y="777"/>
                    <a:pt x="609" y="776"/>
                  </a:cubicBezTo>
                  <a:cubicBezTo>
                    <a:pt x="608" y="774"/>
                    <a:pt x="610" y="774"/>
                    <a:pt x="610" y="772"/>
                  </a:cubicBezTo>
                  <a:cubicBezTo>
                    <a:pt x="615" y="773"/>
                    <a:pt x="616" y="773"/>
                    <a:pt x="613" y="771"/>
                  </a:cubicBezTo>
                  <a:cubicBezTo>
                    <a:pt x="615" y="770"/>
                    <a:pt x="614" y="762"/>
                    <a:pt x="618" y="765"/>
                  </a:cubicBezTo>
                  <a:cubicBezTo>
                    <a:pt x="616" y="766"/>
                    <a:pt x="616" y="768"/>
                    <a:pt x="615" y="768"/>
                  </a:cubicBezTo>
                  <a:cubicBezTo>
                    <a:pt x="616" y="768"/>
                    <a:pt x="616" y="768"/>
                    <a:pt x="617" y="767"/>
                  </a:cubicBezTo>
                  <a:close/>
                  <a:moveTo>
                    <a:pt x="610" y="794"/>
                  </a:moveTo>
                  <a:cubicBezTo>
                    <a:pt x="609" y="792"/>
                    <a:pt x="606" y="788"/>
                    <a:pt x="610" y="788"/>
                  </a:cubicBezTo>
                  <a:cubicBezTo>
                    <a:pt x="611" y="789"/>
                    <a:pt x="612" y="792"/>
                    <a:pt x="610" y="794"/>
                  </a:cubicBezTo>
                  <a:close/>
                  <a:moveTo>
                    <a:pt x="586" y="631"/>
                  </a:moveTo>
                  <a:cubicBezTo>
                    <a:pt x="585" y="631"/>
                    <a:pt x="584" y="632"/>
                    <a:pt x="584" y="632"/>
                  </a:cubicBezTo>
                  <a:cubicBezTo>
                    <a:pt x="582" y="629"/>
                    <a:pt x="586" y="627"/>
                    <a:pt x="587" y="625"/>
                  </a:cubicBezTo>
                  <a:cubicBezTo>
                    <a:pt x="584" y="625"/>
                    <a:pt x="585" y="623"/>
                    <a:pt x="584" y="622"/>
                  </a:cubicBezTo>
                  <a:cubicBezTo>
                    <a:pt x="581" y="622"/>
                    <a:pt x="582" y="626"/>
                    <a:pt x="580" y="627"/>
                  </a:cubicBezTo>
                  <a:cubicBezTo>
                    <a:pt x="577" y="623"/>
                    <a:pt x="581" y="617"/>
                    <a:pt x="584" y="616"/>
                  </a:cubicBezTo>
                  <a:cubicBezTo>
                    <a:pt x="585" y="618"/>
                    <a:pt x="585" y="620"/>
                    <a:pt x="585" y="621"/>
                  </a:cubicBezTo>
                  <a:cubicBezTo>
                    <a:pt x="586" y="621"/>
                    <a:pt x="587" y="620"/>
                    <a:pt x="587" y="621"/>
                  </a:cubicBezTo>
                  <a:cubicBezTo>
                    <a:pt x="587" y="621"/>
                    <a:pt x="585" y="623"/>
                    <a:pt x="587" y="623"/>
                  </a:cubicBezTo>
                  <a:cubicBezTo>
                    <a:pt x="587" y="621"/>
                    <a:pt x="589" y="623"/>
                    <a:pt x="589" y="623"/>
                  </a:cubicBezTo>
                  <a:cubicBezTo>
                    <a:pt x="589" y="628"/>
                    <a:pt x="585" y="628"/>
                    <a:pt x="586" y="631"/>
                  </a:cubicBezTo>
                  <a:close/>
                  <a:moveTo>
                    <a:pt x="587" y="648"/>
                  </a:moveTo>
                  <a:cubicBezTo>
                    <a:pt x="590" y="651"/>
                    <a:pt x="588" y="655"/>
                    <a:pt x="585" y="657"/>
                  </a:cubicBezTo>
                  <a:cubicBezTo>
                    <a:pt x="585" y="656"/>
                    <a:pt x="584" y="655"/>
                    <a:pt x="582" y="654"/>
                  </a:cubicBezTo>
                  <a:cubicBezTo>
                    <a:pt x="584" y="652"/>
                    <a:pt x="583" y="648"/>
                    <a:pt x="587" y="648"/>
                  </a:cubicBezTo>
                  <a:close/>
                  <a:moveTo>
                    <a:pt x="580" y="495"/>
                  </a:moveTo>
                  <a:cubicBezTo>
                    <a:pt x="581" y="499"/>
                    <a:pt x="585" y="501"/>
                    <a:pt x="584" y="504"/>
                  </a:cubicBezTo>
                  <a:cubicBezTo>
                    <a:pt x="584" y="503"/>
                    <a:pt x="585" y="503"/>
                    <a:pt x="585" y="503"/>
                  </a:cubicBezTo>
                  <a:cubicBezTo>
                    <a:pt x="583" y="505"/>
                    <a:pt x="582" y="509"/>
                    <a:pt x="578" y="511"/>
                  </a:cubicBezTo>
                  <a:cubicBezTo>
                    <a:pt x="578" y="508"/>
                    <a:pt x="574" y="507"/>
                    <a:pt x="573" y="504"/>
                  </a:cubicBezTo>
                  <a:cubicBezTo>
                    <a:pt x="575" y="501"/>
                    <a:pt x="577" y="497"/>
                    <a:pt x="580" y="495"/>
                  </a:cubicBezTo>
                  <a:close/>
                  <a:moveTo>
                    <a:pt x="572" y="495"/>
                  </a:moveTo>
                  <a:cubicBezTo>
                    <a:pt x="572" y="493"/>
                    <a:pt x="574" y="493"/>
                    <a:pt x="575" y="491"/>
                  </a:cubicBezTo>
                  <a:cubicBezTo>
                    <a:pt x="574" y="493"/>
                    <a:pt x="575" y="496"/>
                    <a:pt x="572" y="495"/>
                  </a:cubicBezTo>
                  <a:close/>
                  <a:moveTo>
                    <a:pt x="542" y="435"/>
                  </a:moveTo>
                  <a:cubicBezTo>
                    <a:pt x="545" y="425"/>
                    <a:pt x="552" y="430"/>
                    <a:pt x="555" y="437"/>
                  </a:cubicBezTo>
                  <a:cubicBezTo>
                    <a:pt x="552" y="438"/>
                    <a:pt x="553" y="444"/>
                    <a:pt x="549" y="444"/>
                  </a:cubicBezTo>
                  <a:cubicBezTo>
                    <a:pt x="546" y="442"/>
                    <a:pt x="544" y="439"/>
                    <a:pt x="542" y="435"/>
                  </a:cubicBezTo>
                  <a:close/>
                  <a:moveTo>
                    <a:pt x="547" y="448"/>
                  </a:moveTo>
                  <a:cubicBezTo>
                    <a:pt x="545" y="452"/>
                    <a:pt x="542" y="456"/>
                    <a:pt x="539" y="458"/>
                  </a:cubicBezTo>
                  <a:cubicBezTo>
                    <a:pt x="539" y="452"/>
                    <a:pt x="537" y="445"/>
                    <a:pt x="541" y="442"/>
                  </a:cubicBezTo>
                  <a:cubicBezTo>
                    <a:pt x="543" y="444"/>
                    <a:pt x="544" y="446"/>
                    <a:pt x="547" y="448"/>
                  </a:cubicBezTo>
                  <a:close/>
                  <a:moveTo>
                    <a:pt x="611" y="384"/>
                  </a:moveTo>
                  <a:cubicBezTo>
                    <a:pt x="610" y="384"/>
                    <a:pt x="610" y="386"/>
                    <a:pt x="609" y="386"/>
                  </a:cubicBezTo>
                  <a:cubicBezTo>
                    <a:pt x="606" y="385"/>
                    <a:pt x="604" y="381"/>
                    <a:pt x="602" y="378"/>
                  </a:cubicBezTo>
                  <a:cubicBezTo>
                    <a:pt x="605" y="373"/>
                    <a:pt x="609" y="381"/>
                    <a:pt x="611" y="384"/>
                  </a:cubicBezTo>
                  <a:close/>
                  <a:moveTo>
                    <a:pt x="606" y="372"/>
                  </a:moveTo>
                  <a:cubicBezTo>
                    <a:pt x="607" y="373"/>
                    <a:pt x="612" y="375"/>
                    <a:pt x="609" y="377"/>
                  </a:cubicBezTo>
                  <a:cubicBezTo>
                    <a:pt x="609" y="375"/>
                    <a:pt x="604" y="374"/>
                    <a:pt x="606" y="372"/>
                  </a:cubicBezTo>
                  <a:close/>
                  <a:moveTo>
                    <a:pt x="620" y="426"/>
                  </a:moveTo>
                  <a:cubicBezTo>
                    <a:pt x="617" y="424"/>
                    <a:pt x="615" y="420"/>
                    <a:pt x="613" y="417"/>
                  </a:cubicBezTo>
                  <a:cubicBezTo>
                    <a:pt x="614" y="415"/>
                    <a:pt x="615" y="413"/>
                    <a:pt x="617" y="411"/>
                  </a:cubicBezTo>
                  <a:cubicBezTo>
                    <a:pt x="618" y="414"/>
                    <a:pt x="621" y="416"/>
                    <a:pt x="622" y="419"/>
                  </a:cubicBezTo>
                  <a:cubicBezTo>
                    <a:pt x="622" y="422"/>
                    <a:pt x="618" y="423"/>
                    <a:pt x="620" y="426"/>
                  </a:cubicBezTo>
                  <a:close/>
                  <a:moveTo>
                    <a:pt x="618" y="442"/>
                  </a:moveTo>
                  <a:cubicBezTo>
                    <a:pt x="617" y="442"/>
                    <a:pt x="616" y="442"/>
                    <a:pt x="616" y="442"/>
                  </a:cubicBezTo>
                  <a:cubicBezTo>
                    <a:pt x="616" y="440"/>
                    <a:pt x="616" y="438"/>
                    <a:pt x="618" y="437"/>
                  </a:cubicBezTo>
                  <a:cubicBezTo>
                    <a:pt x="618" y="440"/>
                    <a:pt x="616" y="440"/>
                    <a:pt x="618" y="442"/>
                  </a:cubicBezTo>
                  <a:close/>
                  <a:moveTo>
                    <a:pt x="618" y="454"/>
                  </a:moveTo>
                  <a:cubicBezTo>
                    <a:pt x="615" y="455"/>
                    <a:pt x="615" y="457"/>
                    <a:pt x="613" y="459"/>
                  </a:cubicBezTo>
                  <a:cubicBezTo>
                    <a:pt x="611" y="457"/>
                    <a:pt x="614" y="450"/>
                    <a:pt x="618" y="449"/>
                  </a:cubicBezTo>
                  <a:cubicBezTo>
                    <a:pt x="617" y="451"/>
                    <a:pt x="617" y="451"/>
                    <a:pt x="618" y="454"/>
                  </a:cubicBezTo>
                  <a:close/>
                  <a:moveTo>
                    <a:pt x="624" y="616"/>
                  </a:moveTo>
                  <a:cubicBezTo>
                    <a:pt x="621" y="610"/>
                    <a:pt x="612" y="606"/>
                    <a:pt x="612" y="600"/>
                  </a:cubicBezTo>
                  <a:cubicBezTo>
                    <a:pt x="614" y="600"/>
                    <a:pt x="615" y="601"/>
                    <a:pt x="615" y="603"/>
                  </a:cubicBezTo>
                  <a:cubicBezTo>
                    <a:pt x="618" y="606"/>
                    <a:pt x="623" y="612"/>
                    <a:pt x="624" y="616"/>
                  </a:cubicBezTo>
                  <a:close/>
                  <a:moveTo>
                    <a:pt x="616" y="592"/>
                  </a:moveTo>
                  <a:cubicBezTo>
                    <a:pt x="617" y="594"/>
                    <a:pt x="617" y="595"/>
                    <a:pt x="620" y="594"/>
                  </a:cubicBezTo>
                  <a:cubicBezTo>
                    <a:pt x="619" y="600"/>
                    <a:pt x="624" y="601"/>
                    <a:pt x="626" y="604"/>
                  </a:cubicBezTo>
                  <a:cubicBezTo>
                    <a:pt x="625" y="604"/>
                    <a:pt x="624" y="604"/>
                    <a:pt x="625" y="605"/>
                  </a:cubicBezTo>
                  <a:cubicBezTo>
                    <a:pt x="620" y="603"/>
                    <a:pt x="614" y="596"/>
                    <a:pt x="616" y="592"/>
                  </a:cubicBezTo>
                  <a:close/>
                  <a:moveTo>
                    <a:pt x="625" y="622"/>
                  </a:moveTo>
                  <a:cubicBezTo>
                    <a:pt x="623" y="625"/>
                    <a:pt x="625" y="627"/>
                    <a:pt x="624" y="629"/>
                  </a:cubicBezTo>
                  <a:cubicBezTo>
                    <a:pt x="619" y="626"/>
                    <a:pt x="615" y="620"/>
                    <a:pt x="616" y="614"/>
                  </a:cubicBezTo>
                  <a:cubicBezTo>
                    <a:pt x="622" y="614"/>
                    <a:pt x="620" y="621"/>
                    <a:pt x="625" y="622"/>
                  </a:cubicBezTo>
                  <a:close/>
                  <a:moveTo>
                    <a:pt x="613" y="610"/>
                  </a:moveTo>
                  <a:cubicBezTo>
                    <a:pt x="615" y="609"/>
                    <a:pt x="615" y="611"/>
                    <a:pt x="616" y="611"/>
                  </a:cubicBezTo>
                  <a:cubicBezTo>
                    <a:pt x="616" y="612"/>
                    <a:pt x="615" y="612"/>
                    <a:pt x="616" y="614"/>
                  </a:cubicBezTo>
                  <a:cubicBezTo>
                    <a:pt x="610" y="614"/>
                    <a:pt x="607" y="612"/>
                    <a:pt x="608" y="606"/>
                  </a:cubicBezTo>
                  <a:cubicBezTo>
                    <a:pt x="611" y="604"/>
                    <a:pt x="615" y="609"/>
                    <a:pt x="613" y="610"/>
                  </a:cubicBezTo>
                  <a:close/>
                  <a:moveTo>
                    <a:pt x="597" y="607"/>
                  </a:moveTo>
                  <a:cubicBezTo>
                    <a:pt x="597" y="608"/>
                    <a:pt x="599" y="609"/>
                    <a:pt x="598" y="611"/>
                  </a:cubicBezTo>
                  <a:cubicBezTo>
                    <a:pt x="595" y="612"/>
                    <a:pt x="595" y="616"/>
                    <a:pt x="593" y="617"/>
                  </a:cubicBezTo>
                  <a:cubicBezTo>
                    <a:pt x="591" y="614"/>
                    <a:pt x="593" y="613"/>
                    <a:pt x="593" y="611"/>
                  </a:cubicBezTo>
                  <a:cubicBezTo>
                    <a:pt x="589" y="611"/>
                    <a:pt x="594" y="607"/>
                    <a:pt x="597" y="607"/>
                  </a:cubicBezTo>
                  <a:close/>
                  <a:moveTo>
                    <a:pt x="581" y="550"/>
                  </a:moveTo>
                  <a:cubicBezTo>
                    <a:pt x="580" y="550"/>
                    <a:pt x="579" y="550"/>
                    <a:pt x="579" y="551"/>
                  </a:cubicBezTo>
                  <a:cubicBezTo>
                    <a:pt x="577" y="552"/>
                    <a:pt x="577" y="550"/>
                    <a:pt x="576" y="549"/>
                  </a:cubicBezTo>
                  <a:cubicBezTo>
                    <a:pt x="574" y="546"/>
                    <a:pt x="578" y="546"/>
                    <a:pt x="576" y="544"/>
                  </a:cubicBezTo>
                  <a:cubicBezTo>
                    <a:pt x="578" y="544"/>
                    <a:pt x="579" y="546"/>
                    <a:pt x="579" y="544"/>
                  </a:cubicBezTo>
                  <a:cubicBezTo>
                    <a:pt x="578" y="544"/>
                    <a:pt x="578" y="543"/>
                    <a:pt x="578" y="542"/>
                  </a:cubicBezTo>
                  <a:cubicBezTo>
                    <a:pt x="580" y="541"/>
                    <a:pt x="581" y="546"/>
                    <a:pt x="583" y="547"/>
                  </a:cubicBezTo>
                  <a:cubicBezTo>
                    <a:pt x="581" y="548"/>
                    <a:pt x="580" y="546"/>
                    <a:pt x="581" y="550"/>
                  </a:cubicBezTo>
                  <a:close/>
                  <a:moveTo>
                    <a:pt x="580" y="564"/>
                  </a:moveTo>
                  <a:cubicBezTo>
                    <a:pt x="579" y="563"/>
                    <a:pt x="578" y="562"/>
                    <a:pt x="578" y="560"/>
                  </a:cubicBezTo>
                  <a:cubicBezTo>
                    <a:pt x="578" y="560"/>
                    <a:pt x="579" y="560"/>
                    <a:pt x="580" y="560"/>
                  </a:cubicBezTo>
                  <a:cubicBezTo>
                    <a:pt x="579" y="563"/>
                    <a:pt x="584" y="563"/>
                    <a:pt x="580" y="564"/>
                  </a:cubicBezTo>
                  <a:close/>
                  <a:moveTo>
                    <a:pt x="612" y="504"/>
                  </a:moveTo>
                  <a:cubicBezTo>
                    <a:pt x="611" y="500"/>
                    <a:pt x="607" y="499"/>
                    <a:pt x="607" y="495"/>
                  </a:cubicBezTo>
                  <a:cubicBezTo>
                    <a:pt x="607" y="495"/>
                    <a:pt x="608" y="495"/>
                    <a:pt x="609" y="495"/>
                  </a:cubicBezTo>
                  <a:cubicBezTo>
                    <a:pt x="607" y="498"/>
                    <a:pt x="615" y="502"/>
                    <a:pt x="612" y="504"/>
                  </a:cubicBezTo>
                  <a:close/>
                  <a:moveTo>
                    <a:pt x="609" y="531"/>
                  </a:moveTo>
                  <a:cubicBezTo>
                    <a:pt x="608" y="529"/>
                    <a:pt x="609" y="524"/>
                    <a:pt x="611" y="523"/>
                  </a:cubicBezTo>
                  <a:cubicBezTo>
                    <a:pt x="614" y="524"/>
                    <a:pt x="612" y="530"/>
                    <a:pt x="609" y="531"/>
                  </a:cubicBezTo>
                  <a:close/>
                  <a:moveTo>
                    <a:pt x="605" y="616"/>
                  </a:moveTo>
                  <a:cubicBezTo>
                    <a:pt x="609" y="621"/>
                    <a:pt x="606" y="625"/>
                    <a:pt x="603" y="629"/>
                  </a:cubicBezTo>
                  <a:cubicBezTo>
                    <a:pt x="603" y="626"/>
                    <a:pt x="600" y="626"/>
                    <a:pt x="600" y="623"/>
                  </a:cubicBezTo>
                  <a:cubicBezTo>
                    <a:pt x="601" y="621"/>
                    <a:pt x="602" y="618"/>
                    <a:pt x="605" y="616"/>
                  </a:cubicBezTo>
                  <a:close/>
                  <a:moveTo>
                    <a:pt x="602" y="596"/>
                  </a:moveTo>
                  <a:cubicBezTo>
                    <a:pt x="602" y="596"/>
                    <a:pt x="603" y="596"/>
                    <a:pt x="604" y="596"/>
                  </a:cubicBezTo>
                  <a:cubicBezTo>
                    <a:pt x="603" y="598"/>
                    <a:pt x="605" y="598"/>
                    <a:pt x="605" y="600"/>
                  </a:cubicBezTo>
                  <a:cubicBezTo>
                    <a:pt x="605" y="601"/>
                    <a:pt x="603" y="600"/>
                    <a:pt x="602" y="601"/>
                  </a:cubicBezTo>
                  <a:cubicBezTo>
                    <a:pt x="602" y="602"/>
                    <a:pt x="603" y="603"/>
                    <a:pt x="602" y="603"/>
                  </a:cubicBezTo>
                  <a:cubicBezTo>
                    <a:pt x="599" y="600"/>
                    <a:pt x="601" y="600"/>
                    <a:pt x="602" y="596"/>
                  </a:cubicBezTo>
                  <a:close/>
                  <a:moveTo>
                    <a:pt x="596" y="597"/>
                  </a:moveTo>
                  <a:cubicBezTo>
                    <a:pt x="595" y="595"/>
                    <a:pt x="597" y="592"/>
                    <a:pt x="600" y="591"/>
                  </a:cubicBezTo>
                  <a:cubicBezTo>
                    <a:pt x="599" y="593"/>
                    <a:pt x="599" y="597"/>
                    <a:pt x="596" y="597"/>
                  </a:cubicBezTo>
                  <a:close/>
                  <a:moveTo>
                    <a:pt x="593" y="576"/>
                  </a:moveTo>
                  <a:cubicBezTo>
                    <a:pt x="595" y="578"/>
                    <a:pt x="598" y="580"/>
                    <a:pt x="598" y="584"/>
                  </a:cubicBezTo>
                  <a:cubicBezTo>
                    <a:pt x="594" y="584"/>
                    <a:pt x="591" y="579"/>
                    <a:pt x="593" y="576"/>
                  </a:cubicBezTo>
                  <a:close/>
                  <a:moveTo>
                    <a:pt x="595" y="571"/>
                  </a:moveTo>
                  <a:cubicBezTo>
                    <a:pt x="593" y="569"/>
                    <a:pt x="593" y="566"/>
                    <a:pt x="596" y="565"/>
                  </a:cubicBezTo>
                  <a:cubicBezTo>
                    <a:pt x="597" y="567"/>
                    <a:pt x="595" y="569"/>
                    <a:pt x="595" y="571"/>
                  </a:cubicBezTo>
                  <a:close/>
                  <a:moveTo>
                    <a:pt x="590" y="549"/>
                  </a:moveTo>
                  <a:cubicBezTo>
                    <a:pt x="590" y="548"/>
                    <a:pt x="589" y="548"/>
                    <a:pt x="589" y="547"/>
                  </a:cubicBezTo>
                  <a:cubicBezTo>
                    <a:pt x="590" y="544"/>
                    <a:pt x="591" y="540"/>
                    <a:pt x="594" y="539"/>
                  </a:cubicBezTo>
                  <a:cubicBezTo>
                    <a:pt x="595" y="540"/>
                    <a:pt x="595" y="541"/>
                    <a:pt x="596" y="542"/>
                  </a:cubicBezTo>
                  <a:cubicBezTo>
                    <a:pt x="592" y="543"/>
                    <a:pt x="593" y="548"/>
                    <a:pt x="590" y="549"/>
                  </a:cubicBezTo>
                  <a:close/>
                  <a:moveTo>
                    <a:pt x="592" y="563"/>
                  </a:moveTo>
                  <a:cubicBezTo>
                    <a:pt x="591" y="563"/>
                    <a:pt x="590" y="564"/>
                    <a:pt x="589" y="564"/>
                  </a:cubicBezTo>
                  <a:cubicBezTo>
                    <a:pt x="587" y="563"/>
                    <a:pt x="588" y="559"/>
                    <a:pt x="591" y="559"/>
                  </a:cubicBezTo>
                  <a:cubicBezTo>
                    <a:pt x="591" y="560"/>
                    <a:pt x="592" y="561"/>
                    <a:pt x="592" y="563"/>
                  </a:cubicBezTo>
                  <a:close/>
                  <a:moveTo>
                    <a:pt x="594" y="530"/>
                  </a:moveTo>
                  <a:cubicBezTo>
                    <a:pt x="591" y="529"/>
                    <a:pt x="590" y="526"/>
                    <a:pt x="589" y="523"/>
                  </a:cubicBezTo>
                  <a:cubicBezTo>
                    <a:pt x="591" y="520"/>
                    <a:pt x="593" y="519"/>
                    <a:pt x="593" y="515"/>
                  </a:cubicBezTo>
                  <a:cubicBezTo>
                    <a:pt x="598" y="516"/>
                    <a:pt x="598" y="521"/>
                    <a:pt x="599" y="524"/>
                  </a:cubicBezTo>
                  <a:cubicBezTo>
                    <a:pt x="596" y="525"/>
                    <a:pt x="595" y="528"/>
                    <a:pt x="594" y="530"/>
                  </a:cubicBezTo>
                  <a:close/>
                  <a:moveTo>
                    <a:pt x="598" y="509"/>
                  </a:moveTo>
                  <a:cubicBezTo>
                    <a:pt x="601" y="510"/>
                    <a:pt x="602" y="513"/>
                    <a:pt x="605" y="515"/>
                  </a:cubicBezTo>
                  <a:cubicBezTo>
                    <a:pt x="604" y="518"/>
                    <a:pt x="603" y="519"/>
                    <a:pt x="600" y="519"/>
                  </a:cubicBezTo>
                  <a:cubicBezTo>
                    <a:pt x="598" y="517"/>
                    <a:pt x="594" y="513"/>
                    <a:pt x="598" y="509"/>
                  </a:cubicBezTo>
                  <a:close/>
                  <a:moveTo>
                    <a:pt x="601" y="505"/>
                  </a:moveTo>
                  <a:cubicBezTo>
                    <a:pt x="602" y="503"/>
                    <a:pt x="602" y="500"/>
                    <a:pt x="605" y="500"/>
                  </a:cubicBezTo>
                  <a:cubicBezTo>
                    <a:pt x="608" y="503"/>
                    <a:pt x="610" y="507"/>
                    <a:pt x="608" y="511"/>
                  </a:cubicBezTo>
                  <a:cubicBezTo>
                    <a:pt x="604" y="510"/>
                    <a:pt x="603" y="507"/>
                    <a:pt x="601" y="505"/>
                  </a:cubicBezTo>
                  <a:close/>
                  <a:moveTo>
                    <a:pt x="601" y="489"/>
                  </a:moveTo>
                  <a:cubicBezTo>
                    <a:pt x="601" y="489"/>
                    <a:pt x="602" y="489"/>
                    <a:pt x="603" y="489"/>
                  </a:cubicBezTo>
                  <a:cubicBezTo>
                    <a:pt x="603" y="490"/>
                    <a:pt x="603" y="491"/>
                    <a:pt x="604" y="492"/>
                  </a:cubicBezTo>
                  <a:cubicBezTo>
                    <a:pt x="602" y="492"/>
                    <a:pt x="600" y="489"/>
                    <a:pt x="601" y="489"/>
                  </a:cubicBezTo>
                  <a:close/>
                  <a:moveTo>
                    <a:pt x="606" y="487"/>
                  </a:moveTo>
                  <a:cubicBezTo>
                    <a:pt x="601" y="483"/>
                    <a:pt x="608" y="477"/>
                    <a:pt x="610" y="473"/>
                  </a:cubicBezTo>
                  <a:cubicBezTo>
                    <a:pt x="611" y="475"/>
                    <a:pt x="612" y="475"/>
                    <a:pt x="612" y="477"/>
                  </a:cubicBezTo>
                  <a:cubicBezTo>
                    <a:pt x="611" y="481"/>
                    <a:pt x="608" y="484"/>
                    <a:pt x="606" y="487"/>
                  </a:cubicBezTo>
                  <a:close/>
                  <a:moveTo>
                    <a:pt x="607" y="452"/>
                  </a:moveTo>
                  <a:cubicBezTo>
                    <a:pt x="610" y="452"/>
                    <a:pt x="609" y="448"/>
                    <a:pt x="611" y="448"/>
                  </a:cubicBezTo>
                  <a:cubicBezTo>
                    <a:pt x="613" y="451"/>
                    <a:pt x="611" y="454"/>
                    <a:pt x="611" y="456"/>
                  </a:cubicBezTo>
                  <a:cubicBezTo>
                    <a:pt x="609" y="456"/>
                    <a:pt x="608" y="454"/>
                    <a:pt x="607" y="452"/>
                  </a:cubicBezTo>
                  <a:close/>
                  <a:moveTo>
                    <a:pt x="611" y="462"/>
                  </a:moveTo>
                  <a:cubicBezTo>
                    <a:pt x="610" y="463"/>
                    <a:pt x="610" y="465"/>
                    <a:pt x="609" y="464"/>
                  </a:cubicBezTo>
                  <a:cubicBezTo>
                    <a:pt x="608" y="463"/>
                    <a:pt x="608" y="461"/>
                    <a:pt x="611" y="462"/>
                  </a:cubicBezTo>
                  <a:close/>
                  <a:moveTo>
                    <a:pt x="605" y="447"/>
                  </a:moveTo>
                  <a:cubicBezTo>
                    <a:pt x="605" y="448"/>
                    <a:pt x="604" y="448"/>
                    <a:pt x="605" y="449"/>
                  </a:cubicBezTo>
                  <a:cubicBezTo>
                    <a:pt x="602" y="447"/>
                    <a:pt x="600" y="444"/>
                    <a:pt x="598" y="441"/>
                  </a:cubicBezTo>
                  <a:cubicBezTo>
                    <a:pt x="599" y="440"/>
                    <a:pt x="599" y="438"/>
                    <a:pt x="600" y="437"/>
                  </a:cubicBezTo>
                  <a:cubicBezTo>
                    <a:pt x="605" y="437"/>
                    <a:pt x="611" y="445"/>
                    <a:pt x="605" y="447"/>
                  </a:cubicBezTo>
                  <a:close/>
                  <a:moveTo>
                    <a:pt x="606" y="457"/>
                  </a:moveTo>
                  <a:cubicBezTo>
                    <a:pt x="607" y="459"/>
                    <a:pt x="610" y="461"/>
                    <a:pt x="607" y="462"/>
                  </a:cubicBezTo>
                  <a:cubicBezTo>
                    <a:pt x="606" y="460"/>
                    <a:pt x="604" y="461"/>
                    <a:pt x="604" y="458"/>
                  </a:cubicBezTo>
                  <a:cubicBezTo>
                    <a:pt x="605" y="458"/>
                    <a:pt x="604" y="456"/>
                    <a:pt x="606" y="457"/>
                  </a:cubicBezTo>
                  <a:close/>
                  <a:moveTo>
                    <a:pt x="611" y="448"/>
                  </a:moveTo>
                  <a:cubicBezTo>
                    <a:pt x="611" y="445"/>
                    <a:pt x="612" y="445"/>
                    <a:pt x="614" y="446"/>
                  </a:cubicBezTo>
                  <a:cubicBezTo>
                    <a:pt x="615" y="449"/>
                    <a:pt x="612" y="449"/>
                    <a:pt x="611" y="448"/>
                  </a:cubicBezTo>
                  <a:close/>
                  <a:moveTo>
                    <a:pt x="613" y="437"/>
                  </a:moveTo>
                  <a:cubicBezTo>
                    <a:pt x="609" y="435"/>
                    <a:pt x="608" y="432"/>
                    <a:pt x="606" y="429"/>
                  </a:cubicBezTo>
                  <a:cubicBezTo>
                    <a:pt x="607" y="426"/>
                    <a:pt x="608" y="423"/>
                    <a:pt x="611" y="422"/>
                  </a:cubicBezTo>
                  <a:cubicBezTo>
                    <a:pt x="615" y="426"/>
                    <a:pt x="619" y="432"/>
                    <a:pt x="613" y="437"/>
                  </a:cubicBezTo>
                  <a:close/>
                  <a:moveTo>
                    <a:pt x="602" y="403"/>
                  </a:moveTo>
                  <a:cubicBezTo>
                    <a:pt x="604" y="401"/>
                    <a:pt x="604" y="397"/>
                    <a:pt x="607" y="397"/>
                  </a:cubicBezTo>
                  <a:cubicBezTo>
                    <a:pt x="609" y="402"/>
                    <a:pt x="613" y="404"/>
                    <a:pt x="614" y="408"/>
                  </a:cubicBezTo>
                  <a:cubicBezTo>
                    <a:pt x="613" y="410"/>
                    <a:pt x="611" y="412"/>
                    <a:pt x="611" y="414"/>
                  </a:cubicBezTo>
                  <a:cubicBezTo>
                    <a:pt x="607" y="411"/>
                    <a:pt x="604" y="407"/>
                    <a:pt x="602" y="403"/>
                  </a:cubicBezTo>
                  <a:close/>
                  <a:moveTo>
                    <a:pt x="608" y="419"/>
                  </a:moveTo>
                  <a:cubicBezTo>
                    <a:pt x="605" y="420"/>
                    <a:pt x="605" y="423"/>
                    <a:pt x="602" y="424"/>
                  </a:cubicBezTo>
                  <a:cubicBezTo>
                    <a:pt x="596" y="421"/>
                    <a:pt x="590" y="412"/>
                    <a:pt x="599" y="408"/>
                  </a:cubicBezTo>
                  <a:cubicBezTo>
                    <a:pt x="602" y="411"/>
                    <a:pt x="605" y="415"/>
                    <a:pt x="608" y="419"/>
                  </a:cubicBezTo>
                  <a:close/>
                  <a:moveTo>
                    <a:pt x="598" y="428"/>
                  </a:moveTo>
                  <a:cubicBezTo>
                    <a:pt x="596" y="428"/>
                    <a:pt x="596" y="426"/>
                    <a:pt x="595" y="424"/>
                  </a:cubicBezTo>
                  <a:cubicBezTo>
                    <a:pt x="597" y="425"/>
                    <a:pt x="598" y="426"/>
                    <a:pt x="598" y="428"/>
                  </a:cubicBezTo>
                  <a:close/>
                  <a:moveTo>
                    <a:pt x="589" y="411"/>
                  </a:moveTo>
                  <a:cubicBezTo>
                    <a:pt x="588" y="409"/>
                    <a:pt x="585" y="409"/>
                    <a:pt x="585" y="406"/>
                  </a:cubicBezTo>
                  <a:cubicBezTo>
                    <a:pt x="587" y="397"/>
                    <a:pt x="593" y="397"/>
                    <a:pt x="595" y="405"/>
                  </a:cubicBezTo>
                  <a:cubicBezTo>
                    <a:pt x="594" y="408"/>
                    <a:pt x="591" y="409"/>
                    <a:pt x="589" y="411"/>
                  </a:cubicBezTo>
                  <a:close/>
                  <a:moveTo>
                    <a:pt x="598" y="433"/>
                  </a:moveTo>
                  <a:cubicBezTo>
                    <a:pt x="596" y="433"/>
                    <a:pt x="596" y="436"/>
                    <a:pt x="594" y="437"/>
                  </a:cubicBezTo>
                  <a:cubicBezTo>
                    <a:pt x="591" y="434"/>
                    <a:pt x="587" y="431"/>
                    <a:pt x="585" y="426"/>
                  </a:cubicBezTo>
                  <a:cubicBezTo>
                    <a:pt x="589" y="417"/>
                    <a:pt x="596" y="427"/>
                    <a:pt x="598" y="433"/>
                  </a:cubicBezTo>
                  <a:close/>
                  <a:moveTo>
                    <a:pt x="596" y="445"/>
                  </a:moveTo>
                  <a:cubicBezTo>
                    <a:pt x="597" y="447"/>
                    <a:pt x="599" y="450"/>
                    <a:pt x="602" y="451"/>
                  </a:cubicBezTo>
                  <a:cubicBezTo>
                    <a:pt x="602" y="453"/>
                    <a:pt x="600" y="453"/>
                    <a:pt x="601" y="455"/>
                  </a:cubicBezTo>
                  <a:cubicBezTo>
                    <a:pt x="598" y="453"/>
                    <a:pt x="596" y="450"/>
                    <a:pt x="594" y="447"/>
                  </a:cubicBezTo>
                  <a:cubicBezTo>
                    <a:pt x="594" y="446"/>
                    <a:pt x="595" y="445"/>
                    <a:pt x="596" y="445"/>
                  </a:cubicBezTo>
                  <a:close/>
                  <a:moveTo>
                    <a:pt x="605" y="469"/>
                  </a:moveTo>
                  <a:cubicBezTo>
                    <a:pt x="602" y="471"/>
                    <a:pt x="601" y="475"/>
                    <a:pt x="598" y="477"/>
                  </a:cubicBezTo>
                  <a:cubicBezTo>
                    <a:pt x="596" y="477"/>
                    <a:pt x="595" y="475"/>
                    <a:pt x="594" y="473"/>
                  </a:cubicBezTo>
                  <a:cubicBezTo>
                    <a:pt x="597" y="469"/>
                    <a:pt x="601" y="459"/>
                    <a:pt x="605" y="469"/>
                  </a:cubicBezTo>
                  <a:close/>
                  <a:moveTo>
                    <a:pt x="599" y="491"/>
                  </a:moveTo>
                  <a:cubicBezTo>
                    <a:pt x="600" y="493"/>
                    <a:pt x="601" y="495"/>
                    <a:pt x="601" y="497"/>
                  </a:cubicBezTo>
                  <a:cubicBezTo>
                    <a:pt x="599" y="498"/>
                    <a:pt x="599" y="500"/>
                    <a:pt x="597" y="501"/>
                  </a:cubicBezTo>
                  <a:cubicBezTo>
                    <a:pt x="594" y="498"/>
                    <a:pt x="595" y="493"/>
                    <a:pt x="599" y="491"/>
                  </a:cubicBezTo>
                  <a:close/>
                  <a:moveTo>
                    <a:pt x="596" y="505"/>
                  </a:moveTo>
                  <a:cubicBezTo>
                    <a:pt x="595" y="507"/>
                    <a:pt x="594" y="508"/>
                    <a:pt x="593" y="509"/>
                  </a:cubicBezTo>
                  <a:cubicBezTo>
                    <a:pt x="592" y="507"/>
                    <a:pt x="590" y="506"/>
                    <a:pt x="589" y="504"/>
                  </a:cubicBezTo>
                  <a:cubicBezTo>
                    <a:pt x="591" y="504"/>
                    <a:pt x="590" y="501"/>
                    <a:pt x="593" y="502"/>
                  </a:cubicBezTo>
                  <a:cubicBezTo>
                    <a:pt x="594" y="503"/>
                    <a:pt x="593" y="506"/>
                    <a:pt x="596" y="505"/>
                  </a:cubicBezTo>
                  <a:close/>
                  <a:moveTo>
                    <a:pt x="591" y="513"/>
                  </a:moveTo>
                  <a:cubicBezTo>
                    <a:pt x="589" y="515"/>
                    <a:pt x="588" y="518"/>
                    <a:pt x="587" y="520"/>
                  </a:cubicBezTo>
                  <a:cubicBezTo>
                    <a:pt x="584" y="520"/>
                    <a:pt x="583" y="518"/>
                    <a:pt x="582" y="515"/>
                  </a:cubicBezTo>
                  <a:cubicBezTo>
                    <a:pt x="585" y="512"/>
                    <a:pt x="589" y="504"/>
                    <a:pt x="591" y="513"/>
                  </a:cubicBezTo>
                  <a:close/>
                  <a:moveTo>
                    <a:pt x="586" y="529"/>
                  </a:moveTo>
                  <a:cubicBezTo>
                    <a:pt x="587" y="532"/>
                    <a:pt x="590" y="533"/>
                    <a:pt x="591" y="536"/>
                  </a:cubicBezTo>
                  <a:cubicBezTo>
                    <a:pt x="588" y="537"/>
                    <a:pt x="588" y="541"/>
                    <a:pt x="584" y="542"/>
                  </a:cubicBezTo>
                  <a:cubicBezTo>
                    <a:pt x="584" y="540"/>
                    <a:pt x="581" y="539"/>
                    <a:pt x="581" y="537"/>
                  </a:cubicBezTo>
                  <a:cubicBezTo>
                    <a:pt x="583" y="534"/>
                    <a:pt x="584" y="532"/>
                    <a:pt x="586" y="529"/>
                  </a:cubicBezTo>
                  <a:close/>
                  <a:moveTo>
                    <a:pt x="586" y="551"/>
                  </a:moveTo>
                  <a:cubicBezTo>
                    <a:pt x="586" y="552"/>
                    <a:pt x="588" y="552"/>
                    <a:pt x="588" y="554"/>
                  </a:cubicBezTo>
                  <a:cubicBezTo>
                    <a:pt x="585" y="554"/>
                    <a:pt x="586" y="558"/>
                    <a:pt x="583" y="558"/>
                  </a:cubicBezTo>
                  <a:cubicBezTo>
                    <a:pt x="581" y="555"/>
                    <a:pt x="584" y="552"/>
                    <a:pt x="586" y="551"/>
                  </a:cubicBezTo>
                  <a:close/>
                  <a:moveTo>
                    <a:pt x="585" y="567"/>
                  </a:moveTo>
                  <a:cubicBezTo>
                    <a:pt x="585" y="568"/>
                    <a:pt x="587" y="569"/>
                    <a:pt x="587" y="571"/>
                  </a:cubicBezTo>
                  <a:cubicBezTo>
                    <a:pt x="586" y="573"/>
                    <a:pt x="582" y="567"/>
                    <a:pt x="585" y="567"/>
                  </a:cubicBezTo>
                  <a:close/>
                  <a:moveTo>
                    <a:pt x="589" y="578"/>
                  </a:moveTo>
                  <a:cubicBezTo>
                    <a:pt x="589" y="580"/>
                    <a:pt x="590" y="581"/>
                    <a:pt x="591" y="582"/>
                  </a:cubicBezTo>
                  <a:cubicBezTo>
                    <a:pt x="589" y="583"/>
                    <a:pt x="588" y="584"/>
                    <a:pt x="589" y="586"/>
                  </a:cubicBezTo>
                  <a:cubicBezTo>
                    <a:pt x="591" y="586"/>
                    <a:pt x="590" y="582"/>
                    <a:pt x="592" y="582"/>
                  </a:cubicBezTo>
                  <a:cubicBezTo>
                    <a:pt x="593" y="584"/>
                    <a:pt x="595" y="586"/>
                    <a:pt x="596" y="588"/>
                  </a:cubicBezTo>
                  <a:cubicBezTo>
                    <a:pt x="594" y="588"/>
                    <a:pt x="593" y="589"/>
                    <a:pt x="593" y="591"/>
                  </a:cubicBezTo>
                  <a:cubicBezTo>
                    <a:pt x="589" y="589"/>
                    <a:pt x="587" y="586"/>
                    <a:pt x="586" y="582"/>
                  </a:cubicBezTo>
                  <a:cubicBezTo>
                    <a:pt x="587" y="581"/>
                    <a:pt x="589" y="579"/>
                    <a:pt x="589" y="578"/>
                  </a:cubicBezTo>
                  <a:close/>
                  <a:moveTo>
                    <a:pt x="600" y="658"/>
                  </a:moveTo>
                  <a:cubicBezTo>
                    <a:pt x="599" y="661"/>
                    <a:pt x="595" y="656"/>
                    <a:pt x="598" y="656"/>
                  </a:cubicBezTo>
                  <a:cubicBezTo>
                    <a:pt x="599" y="657"/>
                    <a:pt x="600" y="657"/>
                    <a:pt x="600" y="658"/>
                  </a:cubicBezTo>
                  <a:close/>
                  <a:moveTo>
                    <a:pt x="602" y="667"/>
                  </a:moveTo>
                  <a:cubicBezTo>
                    <a:pt x="605" y="669"/>
                    <a:pt x="605" y="674"/>
                    <a:pt x="602" y="677"/>
                  </a:cubicBezTo>
                  <a:cubicBezTo>
                    <a:pt x="598" y="676"/>
                    <a:pt x="596" y="668"/>
                    <a:pt x="602" y="667"/>
                  </a:cubicBezTo>
                  <a:close/>
                  <a:moveTo>
                    <a:pt x="603" y="653"/>
                  </a:moveTo>
                  <a:cubicBezTo>
                    <a:pt x="601" y="653"/>
                    <a:pt x="602" y="651"/>
                    <a:pt x="600" y="651"/>
                  </a:cubicBezTo>
                  <a:cubicBezTo>
                    <a:pt x="601" y="647"/>
                    <a:pt x="603" y="647"/>
                    <a:pt x="604" y="643"/>
                  </a:cubicBezTo>
                  <a:cubicBezTo>
                    <a:pt x="606" y="643"/>
                    <a:pt x="606" y="645"/>
                    <a:pt x="608" y="646"/>
                  </a:cubicBezTo>
                  <a:cubicBezTo>
                    <a:pt x="607" y="649"/>
                    <a:pt x="605" y="651"/>
                    <a:pt x="603" y="653"/>
                  </a:cubicBezTo>
                  <a:close/>
                  <a:moveTo>
                    <a:pt x="609" y="675"/>
                  </a:moveTo>
                  <a:cubicBezTo>
                    <a:pt x="612" y="678"/>
                    <a:pt x="609" y="681"/>
                    <a:pt x="608" y="684"/>
                  </a:cubicBezTo>
                  <a:cubicBezTo>
                    <a:pt x="603" y="683"/>
                    <a:pt x="604" y="675"/>
                    <a:pt x="609" y="675"/>
                  </a:cubicBezTo>
                  <a:close/>
                  <a:moveTo>
                    <a:pt x="611" y="698"/>
                  </a:moveTo>
                  <a:cubicBezTo>
                    <a:pt x="609" y="698"/>
                    <a:pt x="608" y="697"/>
                    <a:pt x="608" y="694"/>
                  </a:cubicBezTo>
                  <a:cubicBezTo>
                    <a:pt x="610" y="694"/>
                    <a:pt x="610" y="696"/>
                    <a:pt x="611" y="698"/>
                  </a:cubicBezTo>
                  <a:close/>
                  <a:moveTo>
                    <a:pt x="608" y="660"/>
                  </a:moveTo>
                  <a:cubicBezTo>
                    <a:pt x="605" y="658"/>
                    <a:pt x="608" y="654"/>
                    <a:pt x="611" y="653"/>
                  </a:cubicBezTo>
                  <a:cubicBezTo>
                    <a:pt x="610" y="655"/>
                    <a:pt x="610" y="659"/>
                    <a:pt x="608" y="660"/>
                  </a:cubicBezTo>
                  <a:close/>
                  <a:moveTo>
                    <a:pt x="610" y="587"/>
                  </a:moveTo>
                  <a:cubicBezTo>
                    <a:pt x="608" y="587"/>
                    <a:pt x="608" y="586"/>
                    <a:pt x="607" y="585"/>
                  </a:cubicBezTo>
                  <a:cubicBezTo>
                    <a:pt x="608" y="584"/>
                    <a:pt x="610" y="584"/>
                    <a:pt x="611" y="585"/>
                  </a:cubicBezTo>
                  <a:cubicBezTo>
                    <a:pt x="611" y="586"/>
                    <a:pt x="610" y="587"/>
                    <a:pt x="610" y="587"/>
                  </a:cubicBezTo>
                  <a:close/>
                  <a:moveTo>
                    <a:pt x="607" y="583"/>
                  </a:moveTo>
                  <a:cubicBezTo>
                    <a:pt x="607" y="582"/>
                    <a:pt x="606" y="582"/>
                    <a:pt x="604" y="582"/>
                  </a:cubicBezTo>
                  <a:cubicBezTo>
                    <a:pt x="604" y="580"/>
                    <a:pt x="604" y="579"/>
                    <a:pt x="606" y="579"/>
                  </a:cubicBezTo>
                  <a:cubicBezTo>
                    <a:pt x="605" y="581"/>
                    <a:pt x="610" y="582"/>
                    <a:pt x="607" y="583"/>
                  </a:cubicBezTo>
                  <a:close/>
                  <a:moveTo>
                    <a:pt x="608" y="594"/>
                  </a:moveTo>
                  <a:cubicBezTo>
                    <a:pt x="607" y="594"/>
                    <a:pt x="607" y="595"/>
                    <a:pt x="606" y="596"/>
                  </a:cubicBezTo>
                  <a:cubicBezTo>
                    <a:pt x="605" y="594"/>
                    <a:pt x="604" y="594"/>
                    <a:pt x="603" y="592"/>
                  </a:cubicBezTo>
                  <a:cubicBezTo>
                    <a:pt x="605" y="590"/>
                    <a:pt x="608" y="591"/>
                    <a:pt x="608" y="594"/>
                  </a:cubicBezTo>
                  <a:close/>
                  <a:moveTo>
                    <a:pt x="600" y="589"/>
                  </a:moveTo>
                  <a:cubicBezTo>
                    <a:pt x="600" y="588"/>
                    <a:pt x="600" y="587"/>
                    <a:pt x="600" y="586"/>
                  </a:cubicBezTo>
                  <a:cubicBezTo>
                    <a:pt x="602" y="586"/>
                    <a:pt x="603" y="587"/>
                    <a:pt x="603" y="588"/>
                  </a:cubicBezTo>
                  <a:cubicBezTo>
                    <a:pt x="601" y="587"/>
                    <a:pt x="601" y="589"/>
                    <a:pt x="600" y="589"/>
                  </a:cubicBezTo>
                  <a:close/>
                  <a:moveTo>
                    <a:pt x="596" y="571"/>
                  </a:moveTo>
                  <a:cubicBezTo>
                    <a:pt x="599" y="570"/>
                    <a:pt x="602" y="573"/>
                    <a:pt x="602" y="576"/>
                  </a:cubicBezTo>
                  <a:cubicBezTo>
                    <a:pt x="599" y="576"/>
                    <a:pt x="597" y="574"/>
                    <a:pt x="596" y="571"/>
                  </a:cubicBezTo>
                  <a:close/>
                  <a:moveTo>
                    <a:pt x="597" y="555"/>
                  </a:moveTo>
                  <a:cubicBezTo>
                    <a:pt x="595" y="555"/>
                    <a:pt x="596" y="553"/>
                    <a:pt x="594" y="553"/>
                  </a:cubicBezTo>
                  <a:cubicBezTo>
                    <a:pt x="595" y="550"/>
                    <a:pt x="596" y="546"/>
                    <a:pt x="599" y="545"/>
                  </a:cubicBezTo>
                  <a:cubicBezTo>
                    <a:pt x="599" y="546"/>
                    <a:pt x="601" y="546"/>
                    <a:pt x="600" y="549"/>
                  </a:cubicBezTo>
                  <a:cubicBezTo>
                    <a:pt x="598" y="551"/>
                    <a:pt x="598" y="553"/>
                    <a:pt x="597" y="555"/>
                  </a:cubicBezTo>
                  <a:close/>
                  <a:moveTo>
                    <a:pt x="598" y="535"/>
                  </a:moveTo>
                  <a:cubicBezTo>
                    <a:pt x="596" y="532"/>
                    <a:pt x="602" y="529"/>
                    <a:pt x="601" y="526"/>
                  </a:cubicBezTo>
                  <a:cubicBezTo>
                    <a:pt x="602" y="526"/>
                    <a:pt x="602" y="526"/>
                    <a:pt x="603" y="526"/>
                  </a:cubicBezTo>
                  <a:cubicBezTo>
                    <a:pt x="604" y="529"/>
                    <a:pt x="601" y="534"/>
                    <a:pt x="598" y="535"/>
                  </a:cubicBezTo>
                  <a:close/>
                  <a:moveTo>
                    <a:pt x="607" y="531"/>
                  </a:moveTo>
                  <a:cubicBezTo>
                    <a:pt x="610" y="535"/>
                    <a:pt x="604" y="540"/>
                    <a:pt x="603" y="542"/>
                  </a:cubicBezTo>
                  <a:cubicBezTo>
                    <a:pt x="600" y="539"/>
                    <a:pt x="605" y="534"/>
                    <a:pt x="607" y="531"/>
                  </a:cubicBezTo>
                  <a:close/>
                  <a:moveTo>
                    <a:pt x="612" y="538"/>
                  </a:moveTo>
                  <a:cubicBezTo>
                    <a:pt x="614" y="540"/>
                    <a:pt x="616" y="543"/>
                    <a:pt x="618" y="545"/>
                  </a:cubicBezTo>
                  <a:cubicBezTo>
                    <a:pt x="616" y="547"/>
                    <a:pt x="616" y="551"/>
                    <a:pt x="614" y="554"/>
                  </a:cubicBezTo>
                  <a:cubicBezTo>
                    <a:pt x="609" y="553"/>
                    <a:pt x="609" y="549"/>
                    <a:pt x="607" y="545"/>
                  </a:cubicBezTo>
                  <a:cubicBezTo>
                    <a:pt x="610" y="545"/>
                    <a:pt x="608" y="538"/>
                    <a:pt x="612" y="538"/>
                  </a:cubicBezTo>
                  <a:close/>
                  <a:moveTo>
                    <a:pt x="613" y="535"/>
                  </a:moveTo>
                  <a:cubicBezTo>
                    <a:pt x="615" y="534"/>
                    <a:pt x="614" y="530"/>
                    <a:pt x="616" y="530"/>
                  </a:cubicBezTo>
                  <a:cubicBezTo>
                    <a:pt x="618" y="533"/>
                    <a:pt x="623" y="537"/>
                    <a:pt x="620" y="541"/>
                  </a:cubicBezTo>
                  <a:cubicBezTo>
                    <a:pt x="616" y="540"/>
                    <a:pt x="615" y="537"/>
                    <a:pt x="613" y="535"/>
                  </a:cubicBezTo>
                  <a:close/>
                  <a:moveTo>
                    <a:pt x="614" y="521"/>
                  </a:moveTo>
                  <a:cubicBezTo>
                    <a:pt x="614" y="519"/>
                    <a:pt x="615" y="517"/>
                    <a:pt x="616" y="515"/>
                  </a:cubicBezTo>
                  <a:cubicBezTo>
                    <a:pt x="618" y="517"/>
                    <a:pt x="616" y="520"/>
                    <a:pt x="614" y="521"/>
                  </a:cubicBezTo>
                  <a:close/>
                  <a:moveTo>
                    <a:pt x="615" y="498"/>
                  </a:moveTo>
                  <a:cubicBezTo>
                    <a:pt x="613" y="497"/>
                    <a:pt x="611" y="492"/>
                    <a:pt x="609" y="490"/>
                  </a:cubicBezTo>
                  <a:cubicBezTo>
                    <a:pt x="612" y="487"/>
                    <a:pt x="612" y="483"/>
                    <a:pt x="616" y="481"/>
                  </a:cubicBezTo>
                  <a:cubicBezTo>
                    <a:pt x="616" y="484"/>
                    <a:pt x="621" y="485"/>
                    <a:pt x="621" y="489"/>
                  </a:cubicBezTo>
                  <a:cubicBezTo>
                    <a:pt x="621" y="492"/>
                    <a:pt x="616" y="498"/>
                    <a:pt x="615" y="498"/>
                  </a:cubicBezTo>
                  <a:close/>
                  <a:moveTo>
                    <a:pt x="615" y="467"/>
                  </a:moveTo>
                  <a:cubicBezTo>
                    <a:pt x="615" y="468"/>
                    <a:pt x="615" y="469"/>
                    <a:pt x="615" y="470"/>
                  </a:cubicBezTo>
                  <a:cubicBezTo>
                    <a:pt x="612" y="470"/>
                    <a:pt x="612" y="467"/>
                    <a:pt x="615" y="467"/>
                  </a:cubicBezTo>
                  <a:close/>
                  <a:moveTo>
                    <a:pt x="609" y="393"/>
                  </a:moveTo>
                  <a:cubicBezTo>
                    <a:pt x="612" y="398"/>
                    <a:pt x="617" y="399"/>
                    <a:pt x="617" y="404"/>
                  </a:cubicBezTo>
                  <a:cubicBezTo>
                    <a:pt x="613" y="403"/>
                    <a:pt x="607" y="396"/>
                    <a:pt x="609" y="393"/>
                  </a:cubicBezTo>
                  <a:close/>
                  <a:moveTo>
                    <a:pt x="611" y="366"/>
                  </a:moveTo>
                  <a:cubicBezTo>
                    <a:pt x="612" y="369"/>
                    <a:pt x="618" y="373"/>
                    <a:pt x="615" y="375"/>
                  </a:cubicBezTo>
                  <a:cubicBezTo>
                    <a:pt x="614" y="372"/>
                    <a:pt x="609" y="370"/>
                    <a:pt x="611" y="366"/>
                  </a:cubicBezTo>
                  <a:close/>
                  <a:moveTo>
                    <a:pt x="598" y="399"/>
                  </a:moveTo>
                  <a:cubicBezTo>
                    <a:pt x="593" y="396"/>
                    <a:pt x="593" y="389"/>
                    <a:pt x="598" y="386"/>
                  </a:cubicBezTo>
                  <a:cubicBezTo>
                    <a:pt x="603" y="391"/>
                    <a:pt x="605" y="396"/>
                    <a:pt x="598" y="399"/>
                  </a:cubicBezTo>
                  <a:close/>
                  <a:moveTo>
                    <a:pt x="590" y="388"/>
                  </a:moveTo>
                  <a:cubicBezTo>
                    <a:pt x="586" y="386"/>
                    <a:pt x="584" y="383"/>
                    <a:pt x="582" y="379"/>
                  </a:cubicBezTo>
                  <a:cubicBezTo>
                    <a:pt x="583" y="376"/>
                    <a:pt x="585" y="373"/>
                    <a:pt x="587" y="370"/>
                  </a:cubicBezTo>
                  <a:cubicBezTo>
                    <a:pt x="593" y="370"/>
                    <a:pt x="593" y="376"/>
                    <a:pt x="596" y="379"/>
                  </a:cubicBezTo>
                  <a:cubicBezTo>
                    <a:pt x="594" y="382"/>
                    <a:pt x="592" y="385"/>
                    <a:pt x="590" y="388"/>
                  </a:cubicBezTo>
                  <a:close/>
                  <a:moveTo>
                    <a:pt x="586" y="395"/>
                  </a:moveTo>
                  <a:cubicBezTo>
                    <a:pt x="585" y="398"/>
                    <a:pt x="582" y="399"/>
                    <a:pt x="580" y="402"/>
                  </a:cubicBezTo>
                  <a:cubicBezTo>
                    <a:pt x="579" y="398"/>
                    <a:pt x="575" y="396"/>
                    <a:pt x="573" y="392"/>
                  </a:cubicBezTo>
                  <a:cubicBezTo>
                    <a:pt x="576" y="390"/>
                    <a:pt x="575" y="385"/>
                    <a:pt x="578" y="384"/>
                  </a:cubicBezTo>
                  <a:cubicBezTo>
                    <a:pt x="581" y="387"/>
                    <a:pt x="583" y="391"/>
                    <a:pt x="586" y="395"/>
                  </a:cubicBezTo>
                  <a:close/>
                  <a:moveTo>
                    <a:pt x="570" y="387"/>
                  </a:moveTo>
                  <a:cubicBezTo>
                    <a:pt x="567" y="387"/>
                    <a:pt x="567" y="383"/>
                    <a:pt x="564" y="382"/>
                  </a:cubicBezTo>
                  <a:cubicBezTo>
                    <a:pt x="565" y="379"/>
                    <a:pt x="567" y="375"/>
                    <a:pt x="570" y="374"/>
                  </a:cubicBezTo>
                  <a:cubicBezTo>
                    <a:pt x="571" y="377"/>
                    <a:pt x="574" y="378"/>
                    <a:pt x="575" y="382"/>
                  </a:cubicBezTo>
                  <a:cubicBezTo>
                    <a:pt x="572" y="382"/>
                    <a:pt x="571" y="385"/>
                    <a:pt x="570" y="387"/>
                  </a:cubicBezTo>
                  <a:close/>
                  <a:moveTo>
                    <a:pt x="562" y="399"/>
                  </a:moveTo>
                  <a:cubicBezTo>
                    <a:pt x="559" y="398"/>
                    <a:pt x="557" y="396"/>
                    <a:pt x="556" y="393"/>
                  </a:cubicBezTo>
                  <a:cubicBezTo>
                    <a:pt x="557" y="390"/>
                    <a:pt x="559" y="388"/>
                    <a:pt x="560" y="385"/>
                  </a:cubicBezTo>
                  <a:cubicBezTo>
                    <a:pt x="564" y="386"/>
                    <a:pt x="565" y="389"/>
                    <a:pt x="567" y="393"/>
                  </a:cubicBezTo>
                  <a:cubicBezTo>
                    <a:pt x="565" y="393"/>
                    <a:pt x="565" y="392"/>
                    <a:pt x="564" y="393"/>
                  </a:cubicBezTo>
                  <a:cubicBezTo>
                    <a:pt x="568" y="395"/>
                    <a:pt x="562" y="396"/>
                    <a:pt x="562" y="399"/>
                  </a:cubicBezTo>
                  <a:close/>
                  <a:moveTo>
                    <a:pt x="558" y="406"/>
                  </a:moveTo>
                  <a:cubicBezTo>
                    <a:pt x="557" y="406"/>
                    <a:pt x="557" y="406"/>
                    <a:pt x="556" y="406"/>
                  </a:cubicBezTo>
                  <a:cubicBezTo>
                    <a:pt x="554" y="404"/>
                    <a:pt x="552" y="402"/>
                    <a:pt x="551" y="399"/>
                  </a:cubicBezTo>
                  <a:cubicBezTo>
                    <a:pt x="552" y="399"/>
                    <a:pt x="552" y="397"/>
                    <a:pt x="553" y="397"/>
                  </a:cubicBezTo>
                  <a:cubicBezTo>
                    <a:pt x="554" y="400"/>
                    <a:pt x="559" y="400"/>
                    <a:pt x="558" y="406"/>
                  </a:cubicBezTo>
                  <a:close/>
                  <a:moveTo>
                    <a:pt x="559" y="377"/>
                  </a:moveTo>
                  <a:cubicBezTo>
                    <a:pt x="557" y="372"/>
                    <a:pt x="552" y="371"/>
                    <a:pt x="550" y="366"/>
                  </a:cubicBezTo>
                  <a:cubicBezTo>
                    <a:pt x="552" y="363"/>
                    <a:pt x="553" y="360"/>
                    <a:pt x="555" y="358"/>
                  </a:cubicBezTo>
                  <a:cubicBezTo>
                    <a:pt x="559" y="362"/>
                    <a:pt x="563" y="365"/>
                    <a:pt x="565" y="370"/>
                  </a:cubicBezTo>
                  <a:cubicBezTo>
                    <a:pt x="563" y="372"/>
                    <a:pt x="562" y="376"/>
                    <a:pt x="559" y="377"/>
                  </a:cubicBezTo>
                  <a:close/>
                  <a:moveTo>
                    <a:pt x="558" y="382"/>
                  </a:moveTo>
                  <a:cubicBezTo>
                    <a:pt x="556" y="384"/>
                    <a:pt x="554" y="387"/>
                    <a:pt x="551" y="388"/>
                  </a:cubicBezTo>
                  <a:cubicBezTo>
                    <a:pt x="548" y="384"/>
                    <a:pt x="545" y="381"/>
                    <a:pt x="542" y="377"/>
                  </a:cubicBezTo>
                  <a:cubicBezTo>
                    <a:pt x="547" y="366"/>
                    <a:pt x="553" y="377"/>
                    <a:pt x="558" y="382"/>
                  </a:cubicBezTo>
                  <a:close/>
                  <a:moveTo>
                    <a:pt x="544" y="387"/>
                  </a:moveTo>
                  <a:cubicBezTo>
                    <a:pt x="547" y="388"/>
                    <a:pt x="549" y="390"/>
                    <a:pt x="549" y="394"/>
                  </a:cubicBezTo>
                  <a:cubicBezTo>
                    <a:pt x="548" y="394"/>
                    <a:pt x="548" y="395"/>
                    <a:pt x="547" y="395"/>
                  </a:cubicBezTo>
                  <a:cubicBezTo>
                    <a:pt x="543" y="391"/>
                    <a:pt x="539" y="388"/>
                    <a:pt x="537" y="384"/>
                  </a:cubicBezTo>
                  <a:cubicBezTo>
                    <a:pt x="539" y="384"/>
                    <a:pt x="538" y="381"/>
                    <a:pt x="540" y="381"/>
                  </a:cubicBezTo>
                  <a:cubicBezTo>
                    <a:pt x="540" y="384"/>
                    <a:pt x="545" y="384"/>
                    <a:pt x="544" y="387"/>
                  </a:cubicBezTo>
                  <a:close/>
                  <a:moveTo>
                    <a:pt x="549" y="403"/>
                  </a:moveTo>
                  <a:cubicBezTo>
                    <a:pt x="550" y="406"/>
                    <a:pt x="553" y="408"/>
                    <a:pt x="555" y="411"/>
                  </a:cubicBezTo>
                  <a:cubicBezTo>
                    <a:pt x="551" y="412"/>
                    <a:pt x="551" y="418"/>
                    <a:pt x="547" y="419"/>
                  </a:cubicBezTo>
                  <a:cubicBezTo>
                    <a:pt x="544" y="418"/>
                    <a:pt x="543" y="415"/>
                    <a:pt x="541" y="413"/>
                  </a:cubicBezTo>
                  <a:cubicBezTo>
                    <a:pt x="544" y="410"/>
                    <a:pt x="545" y="405"/>
                    <a:pt x="549" y="403"/>
                  </a:cubicBezTo>
                  <a:close/>
                  <a:moveTo>
                    <a:pt x="551" y="425"/>
                  </a:moveTo>
                  <a:cubicBezTo>
                    <a:pt x="552" y="421"/>
                    <a:pt x="555" y="417"/>
                    <a:pt x="558" y="414"/>
                  </a:cubicBezTo>
                  <a:cubicBezTo>
                    <a:pt x="567" y="419"/>
                    <a:pt x="566" y="426"/>
                    <a:pt x="558" y="433"/>
                  </a:cubicBezTo>
                  <a:cubicBezTo>
                    <a:pt x="555" y="431"/>
                    <a:pt x="553" y="427"/>
                    <a:pt x="551" y="425"/>
                  </a:cubicBezTo>
                  <a:close/>
                  <a:moveTo>
                    <a:pt x="561" y="412"/>
                  </a:moveTo>
                  <a:cubicBezTo>
                    <a:pt x="561" y="411"/>
                    <a:pt x="560" y="410"/>
                    <a:pt x="560" y="409"/>
                  </a:cubicBezTo>
                  <a:cubicBezTo>
                    <a:pt x="561" y="409"/>
                    <a:pt x="562" y="408"/>
                    <a:pt x="564" y="408"/>
                  </a:cubicBezTo>
                  <a:cubicBezTo>
                    <a:pt x="565" y="412"/>
                    <a:pt x="569" y="413"/>
                    <a:pt x="570" y="417"/>
                  </a:cubicBezTo>
                  <a:cubicBezTo>
                    <a:pt x="564" y="419"/>
                    <a:pt x="565" y="411"/>
                    <a:pt x="561" y="412"/>
                  </a:cubicBezTo>
                  <a:close/>
                  <a:moveTo>
                    <a:pt x="571" y="396"/>
                  </a:moveTo>
                  <a:cubicBezTo>
                    <a:pt x="573" y="400"/>
                    <a:pt x="574" y="405"/>
                    <a:pt x="579" y="406"/>
                  </a:cubicBezTo>
                  <a:cubicBezTo>
                    <a:pt x="576" y="407"/>
                    <a:pt x="576" y="412"/>
                    <a:pt x="572" y="412"/>
                  </a:cubicBezTo>
                  <a:cubicBezTo>
                    <a:pt x="566" y="409"/>
                    <a:pt x="563" y="400"/>
                    <a:pt x="571" y="396"/>
                  </a:cubicBezTo>
                  <a:close/>
                  <a:moveTo>
                    <a:pt x="574" y="420"/>
                  </a:moveTo>
                  <a:cubicBezTo>
                    <a:pt x="575" y="424"/>
                    <a:pt x="580" y="425"/>
                    <a:pt x="578" y="428"/>
                  </a:cubicBezTo>
                  <a:cubicBezTo>
                    <a:pt x="576" y="427"/>
                    <a:pt x="572" y="422"/>
                    <a:pt x="574" y="420"/>
                  </a:cubicBezTo>
                  <a:close/>
                  <a:moveTo>
                    <a:pt x="576" y="417"/>
                  </a:moveTo>
                  <a:cubicBezTo>
                    <a:pt x="578" y="415"/>
                    <a:pt x="579" y="411"/>
                    <a:pt x="582" y="410"/>
                  </a:cubicBezTo>
                  <a:cubicBezTo>
                    <a:pt x="582" y="413"/>
                    <a:pt x="586" y="413"/>
                    <a:pt x="587" y="416"/>
                  </a:cubicBezTo>
                  <a:cubicBezTo>
                    <a:pt x="585" y="419"/>
                    <a:pt x="583" y="421"/>
                    <a:pt x="580" y="422"/>
                  </a:cubicBezTo>
                  <a:cubicBezTo>
                    <a:pt x="579" y="420"/>
                    <a:pt x="577" y="419"/>
                    <a:pt x="576" y="417"/>
                  </a:cubicBezTo>
                  <a:close/>
                  <a:moveTo>
                    <a:pt x="591" y="443"/>
                  </a:moveTo>
                  <a:cubicBezTo>
                    <a:pt x="588" y="442"/>
                    <a:pt x="583" y="436"/>
                    <a:pt x="581" y="431"/>
                  </a:cubicBezTo>
                  <a:cubicBezTo>
                    <a:pt x="585" y="434"/>
                    <a:pt x="590" y="437"/>
                    <a:pt x="591" y="443"/>
                  </a:cubicBezTo>
                  <a:close/>
                  <a:moveTo>
                    <a:pt x="591" y="451"/>
                  </a:moveTo>
                  <a:cubicBezTo>
                    <a:pt x="594" y="454"/>
                    <a:pt x="596" y="458"/>
                    <a:pt x="598" y="461"/>
                  </a:cubicBezTo>
                  <a:cubicBezTo>
                    <a:pt x="594" y="463"/>
                    <a:pt x="593" y="467"/>
                    <a:pt x="590" y="469"/>
                  </a:cubicBezTo>
                  <a:cubicBezTo>
                    <a:pt x="589" y="466"/>
                    <a:pt x="585" y="465"/>
                    <a:pt x="584" y="462"/>
                  </a:cubicBezTo>
                  <a:cubicBezTo>
                    <a:pt x="587" y="459"/>
                    <a:pt x="588" y="454"/>
                    <a:pt x="591" y="451"/>
                  </a:cubicBezTo>
                  <a:close/>
                  <a:moveTo>
                    <a:pt x="590" y="480"/>
                  </a:moveTo>
                  <a:cubicBezTo>
                    <a:pt x="591" y="482"/>
                    <a:pt x="596" y="485"/>
                    <a:pt x="593" y="487"/>
                  </a:cubicBezTo>
                  <a:cubicBezTo>
                    <a:pt x="594" y="486"/>
                    <a:pt x="596" y="486"/>
                    <a:pt x="596" y="489"/>
                  </a:cubicBezTo>
                  <a:cubicBezTo>
                    <a:pt x="593" y="489"/>
                    <a:pt x="593" y="488"/>
                    <a:pt x="592" y="489"/>
                  </a:cubicBezTo>
                  <a:cubicBezTo>
                    <a:pt x="592" y="490"/>
                    <a:pt x="593" y="492"/>
                    <a:pt x="592" y="493"/>
                  </a:cubicBezTo>
                  <a:cubicBezTo>
                    <a:pt x="588" y="492"/>
                    <a:pt x="587" y="489"/>
                    <a:pt x="585" y="486"/>
                  </a:cubicBezTo>
                  <a:cubicBezTo>
                    <a:pt x="587" y="484"/>
                    <a:pt x="587" y="481"/>
                    <a:pt x="590" y="480"/>
                  </a:cubicBezTo>
                  <a:close/>
                  <a:moveTo>
                    <a:pt x="589" y="498"/>
                  </a:moveTo>
                  <a:cubicBezTo>
                    <a:pt x="588" y="499"/>
                    <a:pt x="587" y="500"/>
                    <a:pt x="587" y="502"/>
                  </a:cubicBezTo>
                  <a:cubicBezTo>
                    <a:pt x="584" y="500"/>
                    <a:pt x="589" y="498"/>
                    <a:pt x="587" y="498"/>
                  </a:cubicBezTo>
                  <a:cubicBezTo>
                    <a:pt x="587" y="499"/>
                    <a:pt x="586" y="500"/>
                    <a:pt x="584" y="500"/>
                  </a:cubicBezTo>
                  <a:cubicBezTo>
                    <a:pt x="584" y="497"/>
                    <a:pt x="579" y="495"/>
                    <a:pt x="581" y="491"/>
                  </a:cubicBezTo>
                  <a:cubicBezTo>
                    <a:pt x="585" y="492"/>
                    <a:pt x="586" y="496"/>
                    <a:pt x="589" y="498"/>
                  </a:cubicBezTo>
                  <a:close/>
                  <a:moveTo>
                    <a:pt x="580" y="521"/>
                  </a:moveTo>
                  <a:cubicBezTo>
                    <a:pt x="580" y="524"/>
                    <a:pt x="583" y="523"/>
                    <a:pt x="582" y="527"/>
                  </a:cubicBezTo>
                  <a:cubicBezTo>
                    <a:pt x="579" y="528"/>
                    <a:pt x="581" y="533"/>
                    <a:pt x="578" y="533"/>
                  </a:cubicBezTo>
                  <a:cubicBezTo>
                    <a:pt x="577" y="531"/>
                    <a:pt x="575" y="531"/>
                    <a:pt x="575" y="528"/>
                  </a:cubicBezTo>
                  <a:cubicBezTo>
                    <a:pt x="577" y="526"/>
                    <a:pt x="577" y="522"/>
                    <a:pt x="580" y="521"/>
                  </a:cubicBezTo>
                  <a:close/>
                  <a:moveTo>
                    <a:pt x="576" y="538"/>
                  </a:moveTo>
                  <a:cubicBezTo>
                    <a:pt x="574" y="539"/>
                    <a:pt x="574" y="542"/>
                    <a:pt x="571" y="544"/>
                  </a:cubicBezTo>
                  <a:cubicBezTo>
                    <a:pt x="571" y="542"/>
                    <a:pt x="568" y="542"/>
                    <a:pt x="568" y="539"/>
                  </a:cubicBezTo>
                  <a:cubicBezTo>
                    <a:pt x="570" y="535"/>
                    <a:pt x="571" y="535"/>
                    <a:pt x="572" y="533"/>
                  </a:cubicBezTo>
                  <a:cubicBezTo>
                    <a:pt x="572" y="535"/>
                    <a:pt x="575" y="535"/>
                    <a:pt x="576" y="538"/>
                  </a:cubicBezTo>
                  <a:close/>
                  <a:moveTo>
                    <a:pt x="575" y="553"/>
                  </a:moveTo>
                  <a:cubicBezTo>
                    <a:pt x="574" y="554"/>
                    <a:pt x="576" y="557"/>
                    <a:pt x="574" y="557"/>
                  </a:cubicBezTo>
                  <a:cubicBezTo>
                    <a:pt x="574" y="556"/>
                    <a:pt x="574" y="556"/>
                    <a:pt x="573" y="556"/>
                  </a:cubicBezTo>
                  <a:cubicBezTo>
                    <a:pt x="573" y="557"/>
                    <a:pt x="574" y="558"/>
                    <a:pt x="574" y="559"/>
                  </a:cubicBezTo>
                  <a:cubicBezTo>
                    <a:pt x="571" y="559"/>
                    <a:pt x="571" y="564"/>
                    <a:pt x="569" y="562"/>
                  </a:cubicBezTo>
                  <a:cubicBezTo>
                    <a:pt x="571" y="559"/>
                    <a:pt x="570" y="553"/>
                    <a:pt x="575" y="553"/>
                  </a:cubicBezTo>
                  <a:close/>
                  <a:moveTo>
                    <a:pt x="577" y="563"/>
                  </a:moveTo>
                  <a:cubicBezTo>
                    <a:pt x="577" y="564"/>
                    <a:pt x="578" y="565"/>
                    <a:pt x="580" y="564"/>
                  </a:cubicBezTo>
                  <a:cubicBezTo>
                    <a:pt x="580" y="568"/>
                    <a:pt x="577" y="568"/>
                    <a:pt x="576" y="571"/>
                  </a:cubicBezTo>
                  <a:cubicBezTo>
                    <a:pt x="575" y="570"/>
                    <a:pt x="574" y="569"/>
                    <a:pt x="573" y="569"/>
                  </a:cubicBezTo>
                  <a:cubicBezTo>
                    <a:pt x="574" y="566"/>
                    <a:pt x="576" y="565"/>
                    <a:pt x="577" y="563"/>
                  </a:cubicBezTo>
                  <a:close/>
                  <a:moveTo>
                    <a:pt x="583" y="571"/>
                  </a:moveTo>
                  <a:cubicBezTo>
                    <a:pt x="583" y="571"/>
                    <a:pt x="584" y="572"/>
                    <a:pt x="584" y="571"/>
                  </a:cubicBezTo>
                  <a:cubicBezTo>
                    <a:pt x="584" y="574"/>
                    <a:pt x="584" y="577"/>
                    <a:pt x="581" y="578"/>
                  </a:cubicBezTo>
                  <a:cubicBezTo>
                    <a:pt x="578" y="576"/>
                    <a:pt x="580" y="571"/>
                    <a:pt x="583" y="571"/>
                  </a:cubicBezTo>
                  <a:close/>
                  <a:moveTo>
                    <a:pt x="582" y="588"/>
                  </a:moveTo>
                  <a:cubicBezTo>
                    <a:pt x="581" y="590"/>
                    <a:pt x="577" y="594"/>
                    <a:pt x="578" y="597"/>
                  </a:cubicBezTo>
                  <a:cubicBezTo>
                    <a:pt x="581" y="596"/>
                    <a:pt x="580" y="591"/>
                    <a:pt x="583" y="590"/>
                  </a:cubicBezTo>
                  <a:cubicBezTo>
                    <a:pt x="586" y="591"/>
                    <a:pt x="583" y="594"/>
                    <a:pt x="584" y="595"/>
                  </a:cubicBezTo>
                  <a:cubicBezTo>
                    <a:pt x="586" y="593"/>
                    <a:pt x="588" y="595"/>
                    <a:pt x="589" y="598"/>
                  </a:cubicBezTo>
                  <a:cubicBezTo>
                    <a:pt x="587" y="601"/>
                    <a:pt x="585" y="604"/>
                    <a:pt x="583" y="606"/>
                  </a:cubicBezTo>
                  <a:cubicBezTo>
                    <a:pt x="580" y="603"/>
                    <a:pt x="579" y="598"/>
                    <a:pt x="576" y="598"/>
                  </a:cubicBezTo>
                  <a:cubicBezTo>
                    <a:pt x="578" y="595"/>
                    <a:pt x="579" y="587"/>
                    <a:pt x="582" y="588"/>
                  </a:cubicBezTo>
                  <a:close/>
                  <a:moveTo>
                    <a:pt x="589" y="611"/>
                  </a:moveTo>
                  <a:cubicBezTo>
                    <a:pt x="585" y="608"/>
                    <a:pt x="590" y="604"/>
                    <a:pt x="591" y="601"/>
                  </a:cubicBezTo>
                  <a:cubicBezTo>
                    <a:pt x="594" y="602"/>
                    <a:pt x="595" y="603"/>
                    <a:pt x="596" y="605"/>
                  </a:cubicBezTo>
                  <a:cubicBezTo>
                    <a:pt x="592" y="607"/>
                    <a:pt x="591" y="609"/>
                    <a:pt x="589" y="611"/>
                  </a:cubicBezTo>
                  <a:close/>
                  <a:moveTo>
                    <a:pt x="596" y="631"/>
                  </a:moveTo>
                  <a:cubicBezTo>
                    <a:pt x="596" y="633"/>
                    <a:pt x="597" y="634"/>
                    <a:pt x="598" y="634"/>
                  </a:cubicBezTo>
                  <a:cubicBezTo>
                    <a:pt x="599" y="639"/>
                    <a:pt x="596" y="641"/>
                    <a:pt x="593" y="643"/>
                  </a:cubicBezTo>
                  <a:cubicBezTo>
                    <a:pt x="593" y="641"/>
                    <a:pt x="591" y="641"/>
                    <a:pt x="590" y="639"/>
                  </a:cubicBezTo>
                  <a:cubicBezTo>
                    <a:pt x="593" y="637"/>
                    <a:pt x="592" y="632"/>
                    <a:pt x="596" y="631"/>
                  </a:cubicBezTo>
                  <a:close/>
                  <a:moveTo>
                    <a:pt x="596" y="660"/>
                  </a:moveTo>
                  <a:cubicBezTo>
                    <a:pt x="598" y="663"/>
                    <a:pt x="596" y="667"/>
                    <a:pt x="593" y="667"/>
                  </a:cubicBezTo>
                  <a:cubicBezTo>
                    <a:pt x="592" y="665"/>
                    <a:pt x="594" y="661"/>
                    <a:pt x="596" y="660"/>
                  </a:cubicBezTo>
                  <a:close/>
                  <a:moveTo>
                    <a:pt x="595" y="676"/>
                  </a:moveTo>
                  <a:cubicBezTo>
                    <a:pt x="596" y="678"/>
                    <a:pt x="601" y="682"/>
                    <a:pt x="598" y="684"/>
                  </a:cubicBezTo>
                  <a:cubicBezTo>
                    <a:pt x="598" y="681"/>
                    <a:pt x="592" y="680"/>
                    <a:pt x="595" y="676"/>
                  </a:cubicBezTo>
                  <a:close/>
                  <a:moveTo>
                    <a:pt x="601" y="691"/>
                  </a:moveTo>
                  <a:cubicBezTo>
                    <a:pt x="603" y="693"/>
                    <a:pt x="602" y="697"/>
                    <a:pt x="599" y="698"/>
                  </a:cubicBezTo>
                  <a:cubicBezTo>
                    <a:pt x="598" y="695"/>
                    <a:pt x="600" y="693"/>
                    <a:pt x="601" y="691"/>
                  </a:cubicBezTo>
                  <a:close/>
                  <a:moveTo>
                    <a:pt x="602" y="686"/>
                  </a:moveTo>
                  <a:cubicBezTo>
                    <a:pt x="603" y="687"/>
                    <a:pt x="603" y="689"/>
                    <a:pt x="605" y="688"/>
                  </a:cubicBezTo>
                  <a:cubicBezTo>
                    <a:pt x="605" y="689"/>
                    <a:pt x="605" y="690"/>
                    <a:pt x="605" y="691"/>
                  </a:cubicBezTo>
                  <a:cubicBezTo>
                    <a:pt x="602" y="691"/>
                    <a:pt x="600" y="687"/>
                    <a:pt x="602" y="686"/>
                  </a:cubicBezTo>
                  <a:close/>
                  <a:moveTo>
                    <a:pt x="607" y="698"/>
                  </a:moveTo>
                  <a:cubicBezTo>
                    <a:pt x="607" y="701"/>
                    <a:pt x="610" y="699"/>
                    <a:pt x="609" y="701"/>
                  </a:cubicBezTo>
                  <a:cubicBezTo>
                    <a:pt x="608" y="702"/>
                    <a:pt x="608" y="705"/>
                    <a:pt x="606" y="705"/>
                  </a:cubicBezTo>
                  <a:cubicBezTo>
                    <a:pt x="603" y="704"/>
                    <a:pt x="605" y="699"/>
                    <a:pt x="607" y="698"/>
                  </a:cubicBezTo>
                  <a:close/>
                  <a:moveTo>
                    <a:pt x="610" y="723"/>
                  </a:moveTo>
                  <a:cubicBezTo>
                    <a:pt x="615" y="726"/>
                    <a:pt x="619" y="732"/>
                    <a:pt x="616" y="740"/>
                  </a:cubicBezTo>
                  <a:cubicBezTo>
                    <a:pt x="610" y="738"/>
                    <a:pt x="609" y="732"/>
                    <a:pt x="606" y="728"/>
                  </a:cubicBezTo>
                  <a:cubicBezTo>
                    <a:pt x="608" y="727"/>
                    <a:pt x="607" y="723"/>
                    <a:pt x="610" y="723"/>
                  </a:cubicBezTo>
                  <a:close/>
                  <a:moveTo>
                    <a:pt x="616" y="684"/>
                  </a:moveTo>
                  <a:cubicBezTo>
                    <a:pt x="619" y="688"/>
                    <a:pt x="617" y="689"/>
                    <a:pt x="615" y="693"/>
                  </a:cubicBezTo>
                  <a:cubicBezTo>
                    <a:pt x="609" y="692"/>
                    <a:pt x="612" y="685"/>
                    <a:pt x="616" y="684"/>
                  </a:cubicBezTo>
                  <a:close/>
                  <a:moveTo>
                    <a:pt x="614" y="716"/>
                  </a:moveTo>
                  <a:cubicBezTo>
                    <a:pt x="615" y="714"/>
                    <a:pt x="615" y="711"/>
                    <a:pt x="618" y="711"/>
                  </a:cubicBezTo>
                  <a:cubicBezTo>
                    <a:pt x="619" y="712"/>
                    <a:pt x="619" y="715"/>
                    <a:pt x="619" y="718"/>
                  </a:cubicBezTo>
                  <a:cubicBezTo>
                    <a:pt x="616" y="718"/>
                    <a:pt x="616" y="716"/>
                    <a:pt x="614" y="716"/>
                  </a:cubicBezTo>
                  <a:close/>
                  <a:moveTo>
                    <a:pt x="614" y="668"/>
                  </a:moveTo>
                  <a:cubicBezTo>
                    <a:pt x="613" y="666"/>
                    <a:pt x="612" y="665"/>
                    <a:pt x="611" y="663"/>
                  </a:cubicBezTo>
                  <a:cubicBezTo>
                    <a:pt x="614" y="662"/>
                    <a:pt x="612" y="656"/>
                    <a:pt x="615" y="655"/>
                  </a:cubicBezTo>
                  <a:cubicBezTo>
                    <a:pt x="616" y="657"/>
                    <a:pt x="618" y="659"/>
                    <a:pt x="619" y="661"/>
                  </a:cubicBezTo>
                  <a:cubicBezTo>
                    <a:pt x="617" y="663"/>
                    <a:pt x="617" y="667"/>
                    <a:pt x="614" y="668"/>
                  </a:cubicBezTo>
                  <a:close/>
                  <a:moveTo>
                    <a:pt x="609" y="634"/>
                  </a:moveTo>
                  <a:cubicBezTo>
                    <a:pt x="610" y="632"/>
                    <a:pt x="610" y="628"/>
                    <a:pt x="612" y="627"/>
                  </a:cubicBezTo>
                  <a:cubicBezTo>
                    <a:pt x="615" y="632"/>
                    <a:pt x="619" y="635"/>
                    <a:pt x="623" y="638"/>
                  </a:cubicBezTo>
                  <a:cubicBezTo>
                    <a:pt x="622" y="640"/>
                    <a:pt x="622" y="645"/>
                    <a:pt x="622" y="649"/>
                  </a:cubicBezTo>
                  <a:cubicBezTo>
                    <a:pt x="617" y="645"/>
                    <a:pt x="613" y="639"/>
                    <a:pt x="609" y="634"/>
                  </a:cubicBezTo>
                  <a:close/>
                  <a:moveTo>
                    <a:pt x="625" y="591"/>
                  </a:moveTo>
                  <a:cubicBezTo>
                    <a:pt x="614" y="586"/>
                    <a:pt x="621" y="573"/>
                    <a:pt x="627" y="567"/>
                  </a:cubicBezTo>
                  <a:cubicBezTo>
                    <a:pt x="625" y="574"/>
                    <a:pt x="628" y="584"/>
                    <a:pt x="625" y="591"/>
                  </a:cubicBezTo>
                  <a:close/>
                  <a:moveTo>
                    <a:pt x="618" y="525"/>
                  </a:moveTo>
                  <a:cubicBezTo>
                    <a:pt x="621" y="518"/>
                    <a:pt x="629" y="527"/>
                    <a:pt x="625" y="532"/>
                  </a:cubicBezTo>
                  <a:cubicBezTo>
                    <a:pt x="622" y="530"/>
                    <a:pt x="620" y="528"/>
                    <a:pt x="618" y="525"/>
                  </a:cubicBezTo>
                  <a:close/>
                  <a:moveTo>
                    <a:pt x="622" y="478"/>
                  </a:moveTo>
                  <a:cubicBezTo>
                    <a:pt x="623" y="480"/>
                    <a:pt x="625" y="480"/>
                    <a:pt x="625" y="483"/>
                  </a:cubicBezTo>
                  <a:cubicBezTo>
                    <a:pt x="624" y="482"/>
                    <a:pt x="621" y="480"/>
                    <a:pt x="622" y="478"/>
                  </a:cubicBezTo>
                  <a:close/>
                  <a:moveTo>
                    <a:pt x="618" y="465"/>
                  </a:moveTo>
                  <a:cubicBezTo>
                    <a:pt x="616" y="461"/>
                    <a:pt x="619" y="458"/>
                    <a:pt x="621" y="455"/>
                  </a:cubicBezTo>
                  <a:cubicBezTo>
                    <a:pt x="621" y="458"/>
                    <a:pt x="624" y="457"/>
                    <a:pt x="623" y="460"/>
                  </a:cubicBezTo>
                  <a:cubicBezTo>
                    <a:pt x="620" y="461"/>
                    <a:pt x="620" y="464"/>
                    <a:pt x="618" y="465"/>
                  </a:cubicBezTo>
                  <a:close/>
                  <a:moveTo>
                    <a:pt x="620" y="446"/>
                  </a:moveTo>
                  <a:cubicBezTo>
                    <a:pt x="617" y="443"/>
                    <a:pt x="620" y="438"/>
                    <a:pt x="622" y="435"/>
                  </a:cubicBezTo>
                  <a:cubicBezTo>
                    <a:pt x="626" y="439"/>
                    <a:pt x="625" y="445"/>
                    <a:pt x="620" y="446"/>
                  </a:cubicBezTo>
                  <a:close/>
                  <a:moveTo>
                    <a:pt x="625" y="428"/>
                  </a:moveTo>
                  <a:cubicBezTo>
                    <a:pt x="626" y="429"/>
                    <a:pt x="626" y="430"/>
                    <a:pt x="626" y="431"/>
                  </a:cubicBezTo>
                  <a:cubicBezTo>
                    <a:pt x="623" y="432"/>
                    <a:pt x="624" y="429"/>
                    <a:pt x="625" y="428"/>
                  </a:cubicBezTo>
                  <a:close/>
                  <a:moveTo>
                    <a:pt x="625" y="416"/>
                  </a:moveTo>
                  <a:cubicBezTo>
                    <a:pt x="623" y="413"/>
                    <a:pt x="618" y="410"/>
                    <a:pt x="620" y="407"/>
                  </a:cubicBezTo>
                  <a:cubicBezTo>
                    <a:pt x="621" y="409"/>
                    <a:pt x="627" y="412"/>
                    <a:pt x="625" y="416"/>
                  </a:cubicBezTo>
                  <a:close/>
                  <a:moveTo>
                    <a:pt x="612" y="388"/>
                  </a:moveTo>
                  <a:cubicBezTo>
                    <a:pt x="617" y="389"/>
                    <a:pt x="618" y="393"/>
                    <a:pt x="620" y="397"/>
                  </a:cubicBezTo>
                  <a:cubicBezTo>
                    <a:pt x="617" y="398"/>
                    <a:pt x="611" y="392"/>
                    <a:pt x="612" y="388"/>
                  </a:cubicBezTo>
                  <a:close/>
                  <a:moveTo>
                    <a:pt x="618" y="379"/>
                  </a:moveTo>
                  <a:cubicBezTo>
                    <a:pt x="621" y="379"/>
                    <a:pt x="623" y="381"/>
                    <a:pt x="623" y="384"/>
                  </a:cubicBezTo>
                  <a:cubicBezTo>
                    <a:pt x="621" y="383"/>
                    <a:pt x="619" y="381"/>
                    <a:pt x="618" y="379"/>
                  </a:cubicBezTo>
                  <a:close/>
                  <a:moveTo>
                    <a:pt x="619" y="372"/>
                  </a:moveTo>
                  <a:cubicBezTo>
                    <a:pt x="616" y="370"/>
                    <a:pt x="614" y="367"/>
                    <a:pt x="612" y="364"/>
                  </a:cubicBezTo>
                  <a:cubicBezTo>
                    <a:pt x="613" y="363"/>
                    <a:pt x="613" y="361"/>
                    <a:pt x="614" y="361"/>
                  </a:cubicBezTo>
                  <a:cubicBezTo>
                    <a:pt x="617" y="363"/>
                    <a:pt x="619" y="366"/>
                    <a:pt x="620" y="370"/>
                  </a:cubicBezTo>
                  <a:cubicBezTo>
                    <a:pt x="619" y="370"/>
                    <a:pt x="619" y="370"/>
                    <a:pt x="619" y="372"/>
                  </a:cubicBezTo>
                  <a:close/>
                  <a:moveTo>
                    <a:pt x="611" y="357"/>
                  </a:moveTo>
                  <a:cubicBezTo>
                    <a:pt x="609" y="358"/>
                    <a:pt x="611" y="360"/>
                    <a:pt x="609" y="360"/>
                  </a:cubicBezTo>
                  <a:cubicBezTo>
                    <a:pt x="606" y="356"/>
                    <a:pt x="602" y="353"/>
                    <a:pt x="600" y="349"/>
                  </a:cubicBezTo>
                  <a:cubicBezTo>
                    <a:pt x="604" y="342"/>
                    <a:pt x="608" y="354"/>
                    <a:pt x="611" y="357"/>
                  </a:cubicBezTo>
                  <a:close/>
                  <a:moveTo>
                    <a:pt x="607" y="363"/>
                  </a:moveTo>
                  <a:cubicBezTo>
                    <a:pt x="602" y="361"/>
                    <a:pt x="600" y="357"/>
                    <a:pt x="598" y="353"/>
                  </a:cubicBezTo>
                  <a:cubicBezTo>
                    <a:pt x="602" y="353"/>
                    <a:pt x="605" y="359"/>
                    <a:pt x="607" y="363"/>
                  </a:cubicBezTo>
                  <a:close/>
                  <a:moveTo>
                    <a:pt x="603" y="368"/>
                  </a:moveTo>
                  <a:cubicBezTo>
                    <a:pt x="599" y="366"/>
                    <a:pt x="598" y="361"/>
                    <a:pt x="593" y="359"/>
                  </a:cubicBezTo>
                  <a:cubicBezTo>
                    <a:pt x="595" y="359"/>
                    <a:pt x="594" y="358"/>
                    <a:pt x="596" y="358"/>
                  </a:cubicBezTo>
                  <a:cubicBezTo>
                    <a:pt x="598" y="362"/>
                    <a:pt x="603" y="363"/>
                    <a:pt x="603" y="368"/>
                  </a:cubicBezTo>
                  <a:close/>
                  <a:moveTo>
                    <a:pt x="594" y="361"/>
                  </a:moveTo>
                  <a:cubicBezTo>
                    <a:pt x="595" y="364"/>
                    <a:pt x="602" y="366"/>
                    <a:pt x="599" y="369"/>
                  </a:cubicBezTo>
                  <a:cubicBezTo>
                    <a:pt x="600" y="370"/>
                    <a:pt x="602" y="370"/>
                    <a:pt x="602" y="373"/>
                  </a:cubicBezTo>
                  <a:cubicBezTo>
                    <a:pt x="602" y="374"/>
                    <a:pt x="599" y="373"/>
                    <a:pt x="600" y="375"/>
                  </a:cubicBezTo>
                  <a:cubicBezTo>
                    <a:pt x="595" y="373"/>
                    <a:pt x="593" y="369"/>
                    <a:pt x="591" y="365"/>
                  </a:cubicBezTo>
                  <a:cubicBezTo>
                    <a:pt x="592" y="364"/>
                    <a:pt x="591" y="361"/>
                    <a:pt x="594" y="361"/>
                  </a:cubicBezTo>
                  <a:close/>
                  <a:moveTo>
                    <a:pt x="590" y="359"/>
                  </a:moveTo>
                  <a:cubicBezTo>
                    <a:pt x="588" y="359"/>
                    <a:pt x="588" y="360"/>
                    <a:pt x="587" y="361"/>
                  </a:cubicBezTo>
                  <a:cubicBezTo>
                    <a:pt x="579" y="357"/>
                    <a:pt x="582" y="352"/>
                    <a:pt x="587" y="348"/>
                  </a:cubicBezTo>
                  <a:cubicBezTo>
                    <a:pt x="589" y="350"/>
                    <a:pt x="591" y="351"/>
                    <a:pt x="591" y="355"/>
                  </a:cubicBezTo>
                  <a:cubicBezTo>
                    <a:pt x="590" y="356"/>
                    <a:pt x="589" y="357"/>
                    <a:pt x="590" y="359"/>
                  </a:cubicBezTo>
                  <a:close/>
                  <a:moveTo>
                    <a:pt x="584" y="364"/>
                  </a:moveTo>
                  <a:cubicBezTo>
                    <a:pt x="583" y="369"/>
                    <a:pt x="581" y="372"/>
                    <a:pt x="578" y="375"/>
                  </a:cubicBezTo>
                  <a:cubicBezTo>
                    <a:pt x="577" y="372"/>
                    <a:pt x="574" y="371"/>
                    <a:pt x="573" y="369"/>
                  </a:cubicBezTo>
                  <a:cubicBezTo>
                    <a:pt x="575" y="365"/>
                    <a:pt x="577" y="361"/>
                    <a:pt x="580" y="359"/>
                  </a:cubicBezTo>
                  <a:cubicBezTo>
                    <a:pt x="581" y="361"/>
                    <a:pt x="581" y="364"/>
                    <a:pt x="584" y="364"/>
                  </a:cubicBezTo>
                  <a:close/>
                  <a:moveTo>
                    <a:pt x="569" y="364"/>
                  </a:moveTo>
                  <a:cubicBezTo>
                    <a:pt x="565" y="358"/>
                    <a:pt x="555" y="349"/>
                    <a:pt x="565" y="343"/>
                  </a:cubicBezTo>
                  <a:cubicBezTo>
                    <a:pt x="569" y="348"/>
                    <a:pt x="576" y="352"/>
                    <a:pt x="576" y="359"/>
                  </a:cubicBezTo>
                  <a:cubicBezTo>
                    <a:pt x="571" y="359"/>
                    <a:pt x="572" y="363"/>
                    <a:pt x="569" y="364"/>
                  </a:cubicBezTo>
                  <a:close/>
                  <a:moveTo>
                    <a:pt x="545" y="301"/>
                  </a:moveTo>
                  <a:cubicBezTo>
                    <a:pt x="546" y="301"/>
                    <a:pt x="546" y="300"/>
                    <a:pt x="547" y="299"/>
                  </a:cubicBezTo>
                  <a:cubicBezTo>
                    <a:pt x="550" y="304"/>
                    <a:pt x="555" y="307"/>
                    <a:pt x="558" y="313"/>
                  </a:cubicBezTo>
                  <a:cubicBezTo>
                    <a:pt x="552" y="310"/>
                    <a:pt x="549" y="305"/>
                    <a:pt x="545" y="301"/>
                  </a:cubicBezTo>
                  <a:close/>
                  <a:moveTo>
                    <a:pt x="560" y="341"/>
                  </a:moveTo>
                  <a:cubicBezTo>
                    <a:pt x="557" y="342"/>
                    <a:pt x="558" y="345"/>
                    <a:pt x="555" y="346"/>
                  </a:cubicBezTo>
                  <a:cubicBezTo>
                    <a:pt x="554" y="345"/>
                    <a:pt x="554" y="344"/>
                    <a:pt x="552" y="344"/>
                  </a:cubicBezTo>
                  <a:cubicBezTo>
                    <a:pt x="552" y="345"/>
                    <a:pt x="553" y="346"/>
                    <a:pt x="553" y="347"/>
                  </a:cubicBezTo>
                  <a:cubicBezTo>
                    <a:pt x="550" y="346"/>
                    <a:pt x="549" y="343"/>
                    <a:pt x="548" y="341"/>
                  </a:cubicBezTo>
                  <a:cubicBezTo>
                    <a:pt x="550" y="338"/>
                    <a:pt x="550" y="333"/>
                    <a:pt x="554" y="330"/>
                  </a:cubicBezTo>
                  <a:cubicBezTo>
                    <a:pt x="556" y="334"/>
                    <a:pt x="561" y="335"/>
                    <a:pt x="560" y="341"/>
                  </a:cubicBezTo>
                  <a:close/>
                  <a:moveTo>
                    <a:pt x="551" y="356"/>
                  </a:moveTo>
                  <a:cubicBezTo>
                    <a:pt x="548" y="356"/>
                    <a:pt x="549" y="361"/>
                    <a:pt x="546" y="361"/>
                  </a:cubicBezTo>
                  <a:cubicBezTo>
                    <a:pt x="544" y="359"/>
                    <a:pt x="541" y="357"/>
                    <a:pt x="540" y="354"/>
                  </a:cubicBezTo>
                  <a:cubicBezTo>
                    <a:pt x="543" y="352"/>
                    <a:pt x="542" y="347"/>
                    <a:pt x="546" y="346"/>
                  </a:cubicBezTo>
                  <a:cubicBezTo>
                    <a:pt x="547" y="349"/>
                    <a:pt x="552" y="350"/>
                    <a:pt x="551" y="356"/>
                  </a:cubicBezTo>
                  <a:close/>
                  <a:moveTo>
                    <a:pt x="544" y="399"/>
                  </a:moveTo>
                  <a:cubicBezTo>
                    <a:pt x="542" y="403"/>
                    <a:pt x="540" y="406"/>
                    <a:pt x="538" y="409"/>
                  </a:cubicBezTo>
                  <a:cubicBezTo>
                    <a:pt x="530" y="407"/>
                    <a:pt x="528" y="392"/>
                    <a:pt x="535" y="388"/>
                  </a:cubicBezTo>
                  <a:cubicBezTo>
                    <a:pt x="538" y="392"/>
                    <a:pt x="542" y="395"/>
                    <a:pt x="544" y="399"/>
                  </a:cubicBezTo>
                  <a:close/>
                  <a:moveTo>
                    <a:pt x="535" y="413"/>
                  </a:moveTo>
                  <a:cubicBezTo>
                    <a:pt x="533" y="413"/>
                    <a:pt x="534" y="417"/>
                    <a:pt x="531" y="416"/>
                  </a:cubicBezTo>
                  <a:cubicBezTo>
                    <a:pt x="531" y="414"/>
                    <a:pt x="532" y="410"/>
                    <a:pt x="531" y="409"/>
                  </a:cubicBezTo>
                  <a:cubicBezTo>
                    <a:pt x="533" y="409"/>
                    <a:pt x="534" y="412"/>
                    <a:pt x="535" y="413"/>
                  </a:cubicBezTo>
                  <a:close/>
                  <a:moveTo>
                    <a:pt x="532" y="670"/>
                  </a:moveTo>
                  <a:cubicBezTo>
                    <a:pt x="533" y="671"/>
                    <a:pt x="533" y="674"/>
                    <a:pt x="531" y="674"/>
                  </a:cubicBezTo>
                  <a:cubicBezTo>
                    <a:pt x="532" y="672"/>
                    <a:pt x="530" y="671"/>
                    <a:pt x="532" y="670"/>
                  </a:cubicBezTo>
                  <a:close/>
                  <a:moveTo>
                    <a:pt x="531" y="654"/>
                  </a:moveTo>
                  <a:cubicBezTo>
                    <a:pt x="532" y="653"/>
                    <a:pt x="530" y="649"/>
                    <a:pt x="533" y="649"/>
                  </a:cubicBezTo>
                  <a:cubicBezTo>
                    <a:pt x="533" y="650"/>
                    <a:pt x="533" y="654"/>
                    <a:pt x="531" y="654"/>
                  </a:cubicBezTo>
                  <a:close/>
                  <a:moveTo>
                    <a:pt x="533" y="468"/>
                  </a:moveTo>
                  <a:cubicBezTo>
                    <a:pt x="533" y="465"/>
                    <a:pt x="531" y="463"/>
                    <a:pt x="533" y="461"/>
                  </a:cubicBezTo>
                  <a:cubicBezTo>
                    <a:pt x="535" y="462"/>
                    <a:pt x="535" y="466"/>
                    <a:pt x="533" y="468"/>
                  </a:cubicBezTo>
                  <a:close/>
                  <a:moveTo>
                    <a:pt x="534" y="455"/>
                  </a:moveTo>
                  <a:cubicBezTo>
                    <a:pt x="532" y="453"/>
                    <a:pt x="532" y="449"/>
                    <a:pt x="535" y="448"/>
                  </a:cubicBezTo>
                  <a:cubicBezTo>
                    <a:pt x="534" y="452"/>
                    <a:pt x="535" y="453"/>
                    <a:pt x="534" y="455"/>
                  </a:cubicBezTo>
                  <a:close/>
                  <a:moveTo>
                    <a:pt x="531" y="442"/>
                  </a:moveTo>
                  <a:cubicBezTo>
                    <a:pt x="533" y="440"/>
                    <a:pt x="529" y="433"/>
                    <a:pt x="533" y="431"/>
                  </a:cubicBezTo>
                  <a:cubicBezTo>
                    <a:pt x="537" y="434"/>
                    <a:pt x="535" y="442"/>
                    <a:pt x="531" y="442"/>
                  </a:cubicBezTo>
                  <a:close/>
                  <a:moveTo>
                    <a:pt x="533" y="424"/>
                  </a:moveTo>
                  <a:cubicBezTo>
                    <a:pt x="535" y="422"/>
                    <a:pt x="536" y="418"/>
                    <a:pt x="539" y="417"/>
                  </a:cubicBezTo>
                  <a:cubicBezTo>
                    <a:pt x="540" y="421"/>
                    <a:pt x="543" y="421"/>
                    <a:pt x="544" y="425"/>
                  </a:cubicBezTo>
                  <a:cubicBezTo>
                    <a:pt x="542" y="427"/>
                    <a:pt x="541" y="424"/>
                    <a:pt x="540" y="424"/>
                  </a:cubicBezTo>
                  <a:cubicBezTo>
                    <a:pt x="540" y="427"/>
                    <a:pt x="536" y="425"/>
                    <a:pt x="538" y="429"/>
                  </a:cubicBezTo>
                  <a:cubicBezTo>
                    <a:pt x="535" y="429"/>
                    <a:pt x="534" y="427"/>
                    <a:pt x="533" y="424"/>
                  </a:cubicBezTo>
                  <a:close/>
                  <a:moveTo>
                    <a:pt x="537" y="537"/>
                  </a:moveTo>
                  <a:cubicBezTo>
                    <a:pt x="537" y="535"/>
                    <a:pt x="536" y="532"/>
                    <a:pt x="538" y="532"/>
                  </a:cubicBezTo>
                  <a:cubicBezTo>
                    <a:pt x="539" y="533"/>
                    <a:pt x="539" y="537"/>
                    <a:pt x="537" y="537"/>
                  </a:cubicBezTo>
                  <a:close/>
                  <a:moveTo>
                    <a:pt x="540" y="540"/>
                  </a:moveTo>
                  <a:cubicBezTo>
                    <a:pt x="540" y="544"/>
                    <a:pt x="539" y="546"/>
                    <a:pt x="537" y="547"/>
                  </a:cubicBezTo>
                  <a:cubicBezTo>
                    <a:pt x="535" y="545"/>
                    <a:pt x="537" y="541"/>
                    <a:pt x="540" y="540"/>
                  </a:cubicBezTo>
                  <a:close/>
                  <a:moveTo>
                    <a:pt x="538" y="559"/>
                  </a:moveTo>
                  <a:cubicBezTo>
                    <a:pt x="541" y="563"/>
                    <a:pt x="542" y="570"/>
                    <a:pt x="537" y="573"/>
                  </a:cubicBezTo>
                  <a:cubicBezTo>
                    <a:pt x="536" y="570"/>
                    <a:pt x="535" y="561"/>
                    <a:pt x="538" y="559"/>
                  </a:cubicBezTo>
                  <a:close/>
                  <a:moveTo>
                    <a:pt x="541" y="593"/>
                  </a:moveTo>
                  <a:cubicBezTo>
                    <a:pt x="538" y="592"/>
                    <a:pt x="540" y="596"/>
                    <a:pt x="537" y="596"/>
                  </a:cubicBezTo>
                  <a:cubicBezTo>
                    <a:pt x="536" y="595"/>
                    <a:pt x="536" y="593"/>
                    <a:pt x="536" y="591"/>
                  </a:cubicBezTo>
                  <a:cubicBezTo>
                    <a:pt x="539" y="589"/>
                    <a:pt x="539" y="589"/>
                    <a:pt x="539" y="586"/>
                  </a:cubicBezTo>
                  <a:cubicBezTo>
                    <a:pt x="544" y="586"/>
                    <a:pt x="539" y="590"/>
                    <a:pt x="541" y="593"/>
                  </a:cubicBezTo>
                  <a:close/>
                  <a:moveTo>
                    <a:pt x="542" y="616"/>
                  </a:moveTo>
                  <a:cubicBezTo>
                    <a:pt x="541" y="617"/>
                    <a:pt x="541" y="618"/>
                    <a:pt x="541" y="620"/>
                  </a:cubicBezTo>
                  <a:cubicBezTo>
                    <a:pt x="537" y="620"/>
                    <a:pt x="540" y="616"/>
                    <a:pt x="542" y="616"/>
                  </a:cubicBezTo>
                  <a:close/>
                  <a:moveTo>
                    <a:pt x="539" y="604"/>
                  </a:moveTo>
                  <a:cubicBezTo>
                    <a:pt x="541" y="608"/>
                    <a:pt x="540" y="611"/>
                    <a:pt x="536" y="613"/>
                  </a:cubicBezTo>
                  <a:cubicBezTo>
                    <a:pt x="536" y="608"/>
                    <a:pt x="535" y="606"/>
                    <a:pt x="539" y="604"/>
                  </a:cubicBezTo>
                  <a:close/>
                  <a:moveTo>
                    <a:pt x="542" y="634"/>
                  </a:moveTo>
                  <a:cubicBezTo>
                    <a:pt x="540" y="638"/>
                    <a:pt x="545" y="645"/>
                    <a:pt x="540" y="647"/>
                  </a:cubicBezTo>
                  <a:cubicBezTo>
                    <a:pt x="539" y="645"/>
                    <a:pt x="537" y="644"/>
                    <a:pt x="536" y="641"/>
                  </a:cubicBezTo>
                  <a:cubicBezTo>
                    <a:pt x="538" y="639"/>
                    <a:pt x="539" y="636"/>
                    <a:pt x="542" y="634"/>
                  </a:cubicBezTo>
                  <a:close/>
                  <a:moveTo>
                    <a:pt x="540" y="657"/>
                  </a:moveTo>
                  <a:cubicBezTo>
                    <a:pt x="540" y="661"/>
                    <a:pt x="541" y="661"/>
                    <a:pt x="538" y="663"/>
                  </a:cubicBezTo>
                  <a:cubicBezTo>
                    <a:pt x="536" y="661"/>
                    <a:pt x="537" y="658"/>
                    <a:pt x="540" y="657"/>
                  </a:cubicBezTo>
                  <a:close/>
                  <a:moveTo>
                    <a:pt x="540" y="663"/>
                  </a:moveTo>
                  <a:cubicBezTo>
                    <a:pt x="541" y="663"/>
                    <a:pt x="541" y="662"/>
                    <a:pt x="542" y="661"/>
                  </a:cubicBezTo>
                  <a:cubicBezTo>
                    <a:pt x="543" y="662"/>
                    <a:pt x="544" y="664"/>
                    <a:pt x="544" y="665"/>
                  </a:cubicBezTo>
                  <a:cubicBezTo>
                    <a:pt x="541" y="664"/>
                    <a:pt x="543" y="668"/>
                    <a:pt x="542" y="667"/>
                  </a:cubicBezTo>
                  <a:cubicBezTo>
                    <a:pt x="542" y="665"/>
                    <a:pt x="539" y="666"/>
                    <a:pt x="540" y="665"/>
                  </a:cubicBezTo>
                  <a:cubicBezTo>
                    <a:pt x="540" y="664"/>
                    <a:pt x="540" y="664"/>
                    <a:pt x="540" y="663"/>
                  </a:cubicBezTo>
                  <a:close/>
                  <a:moveTo>
                    <a:pt x="538" y="483"/>
                  </a:moveTo>
                  <a:cubicBezTo>
                    <a:pt x="539" y="478"/>
                    <a:pt x="537" y="471"/>
                    <a:pt x="540" y="469"/>
                  </a:cubicBezTo>
                  <a:cubicBezTo>
                    <a:pt x="544" y="474"/>
                    <a:pt x="544" y="480"/>
                    <a:pt x="538" y="483"/>
                  </a:cubicBezTo>
                  <a:close/>
                  <a:moveTo>
                    <a:pt x="542" y="464"/>
                  </a:moveTo>
                  <a:cubicBezTo>
                    <a:pt x="545" y="461"/>
                    <a:pt x="547" y="456"/>
                    <a:pt x="550" y="453"/>
                  </a:cubicBezTo>
                  <a:cubicBezTo>
                    <a:pt x="552" y="455"/>
                    <a:pt x="555" y="457"/>
                    <a:pt x="555" y="460"/>
                  </a:cubicBezTo>
                  <a:cubicBezTo>
                    <a:pt x="552" y="463"/>
                    <a:pt x="550" y="467"/>
                    <a:pt x="548" y="471"/>
                  </a:cubicBezTo>
                  <a:cubicBezTo>
                    <a:pt x="544" y="470"/>
                    <a:pt x="543" y="467"/>
                    <a:pt x="542" y="464"/>
                  </a:cubicBezTo>
                  <a:close/>
                  <a:moveTo>
                    <a:pt x="558" y="455"/>
                  </a:moveTo>
                  <a:cubicBezTo>
                    <a:pt x="556" y="453"/>
                    <a:pt x="554" y="452"/>
                    <a:pt x="553" y="450"/>
                  </a:cubicBezTo>
                  <a:cubicBezTo>
                    <a:pt x="555" y="446"/>
                    <a:pt x="556" y="442"/>
                    <a:pt x="560" y="441"/>
                  </a:cubicBezTo>
                  <a:cubicBezTo>
                    <a:pt x="560" y="443"/>
                    <a:pt x="563" y="445"/>
                    <a:pt x="564" y="447"/>
                  </a:cubicBezTo>
                  <a:cubicBezTo>
                    <a:pt x="562" y="450"/>
                    <a:pt x="560" y="453"/>
                    <a:pt x="558" y="455"/>
                  </a:cubicBezTo>
                  <a:close/>
                  <a:moveTo>
                    <a:pt x="562" y="437"/>
                  </a:moveTo>
                  <a:cubicBezTo>
                    <a:pt x="565" y="434"/>
                    <a:pt x="565" y="428"/>
                    <a:pt x="569" y="426"/>
                  </a:cubicBezTo>
                  <a:cubicBezTo>
                    <a:pt x="570" y="429"/>
                    <a:pt x="574" y="429"/>
                    <a:pt x="574" y="433"/>
                  </a:cubicBezTo>
                  <a:cubicBezTo>
                    <a:pt x="572" y="437"/>
                    <a:pt x="569" y="440"/>
                    <a:pt x="567" y="444"/>
                  </a:cubicBezTo>
                  <a:cubicBezTo>
                    <a:pt x="565" y="441"/>
                    <a:pt x="563" y="439"/>
                    <a:pt x="562" y="437"/>
                  </a:cubicBezTo>
                  <a:close/>
                  <a:moveTo>
                    <a:pt x="578" y="437"/>
                  </a:moveTo>
                  <a:cubicBezTo>
                    <a:pt x="581" y="441"/>
                    <a:pt x="586" y="443"/>
                    <a:pt x="587" y="449"/>
                  </a:cubicBezTo>
                  <a:cubicBezTo>
                    <a:pt x="585" y="452"/>
                    <a:pt x="583" y="455"/>
                    <a:pt x="581" y="458"/>
                  </a:cubicBezTo>
                  <a:cubicBezTo>
                    <a:pt x="578" y="455"/>
                    <a:pt x="570" y="451"/>
                    <a:pt x="570" y="446"/>
                  </a:cubicBezTo>
                  <a:cubicBezTo>
                    <a:pt x="570" y="446"/>
                    <a:pt x="577" y="438"/>
                    <a:pt x="578" y="437"/>
                  </a:cubicBezTo>
                  <a:close/>
                  <a:moveTo>
                    <a:pt x="581" y="469"/>
                  </a:moveTo>
                  <a:cubicBezTo>
                    <a:pt x="584" y="471"/>
                    <a:pt x="581" y="475"/>
                    <a:pt x="586" y="475"/>
                  </a:cubicBezTo>
                  <a:cubicBezTo>
                    <a:pt x="585" y="479"/>
                    <a:pt x="584" y="481"/>
                    <a:pt x="580" y="482"/>
                  </a:cubicBezTo>
                  <a:cubicBezTo>
                    <a:pt x="580" y="478"/>
                    <a:pt x="583" y="478"/>
                    <a:pt x="583" y="475"/>
                  </a:cubicBezTo>
                  <a:cubicBezTo>
                    <a:pt x="581" y="475"/>
                    <a:pt x="581" y="479"/>
                    <a:pt x="578" y="479"/>
                  </a:cubicBezTo>
                  <a:cubicBezTo>
                    <a:pt x="573" y="476"/>
                    <a:pt x="577" y="470"/>
                    <a:pt x="581" y="469"/>
                  </a:cubicBezTo>
                  <a:close/>
                  <a:moveTo>
                    <a:pt x="578" y="485"/>
                  </a:moveTo>
                  <a:cubicBezTo>
                    <a:pt x="578" y="487"/>
                    <a:pt x="578" y="489"/>
                    <a:pt x="577" y="490"/>
                  </a:cubicBezTo>
                  <a:cubicBezTo>
                    <a:pt x="577" y="485"/>
                    <a:pt x="569" y="485"/>
                    <a:pt x="572" y="480"/>
                  </a:cubicBezTo>
                  <a:cubicBezTo>
                    <a:pt x="575" y="480"/>
                    <a:pt x="575" y="485"/>
                    <a:pt x="578" y="485"/>
                  </a:cubicBezTo>
                  <a:close/>
                  <a:moveTo>
                    <a:pt x="573" y="489"/>
                  </a:moveTo>
                  <a:cubicBezTo>
                    <a:pt x="571" y="491"/>
                    <a:pt x="570" y="497"/>
                    <a:pt x="568" y="498"/>
                  </a:cubicBezTo>
                  <a:cubicBezTo>
                    <a:pt x="565" y="490"/>
                    <a:pt x="570" y="478"/>
                    <a:pt x="573" y="489"/>
                  </a:cubicBezTo>
                  <a:close/>
                  <a:moveTo>
                    <a:pt x="567" y="477"/>
                  </a:moveTo>
                  <a:cubicBezTo>
                    <a:pt x="567" y="476"/>
                    <a:pt x="565" y="473"/>
                    <a:pt x="568" y="473"/>
                  </a:cubicBezTo>
                  <a:cubicBezTo>
                    <a:pt x="569" y="474"/>
                    <a:pt x="569" y="478"/>
                    <a:pt x="567" y="477"/>
                  </a:cubicBezTo>
                  <a:close/>
                  <a:moveTo>
                    <a:pt x="570" y="509"/>
                  </a:moveTo>
                  <a:cubicBezTo>
                    <a:pt x="572" y="512"/>
                    <a:pt x="575" y="514"/>
                    <a:pt x="577" y="518"/>
                  </a:cubicBezTo>
                  <a:cubicBezTo>
                    <a:pt x="574" y="519"/>
                    <a:pt x="574" y="523"/>
                    <a:pt x="571" y="524"/>
                  </a:cubicBezTo>
                  <a:cubicBezTo>
                    <a:pt x="566" y="521"/>
                    <a:pt x="564" y="512"/>
                    <a:pt x="570" y="509"/>
                  </a:cubicBezTo>
                  <a:close/>
                  <a:moveTo>
                    <a:pt x="567" y="526"/>
                  </a:moveTo>
                  <a:cubicBezTo>
                    <a:pt x="567" y="527"/>
                    <a:pt x="569" y="527"/>
                    <a:pt x="569" y="529"/>
                  </a:cubicBezTo>
                  <a:cubicBezTo>
                    <a:pt x="568" y="531"/>
                    <a:pt x="567" y="532"/>
                    <a:pt x="566" y="533"/>
                  </a:cubicBezTo>
                  <a:cubicBezTo>
                    <a:pt x="565" y="531"/>
                    <a:pt x="564" y="527"/>
                    <a:pt x="567" y="526"/>
                  </a:cubicBezTo>
                  <a:close/>
                  <a:moveTo>
                    <a:pt x="567" y="568"/>
                  </a:moveTo>
                  <a:cubicBezTo>
                    <a:pt x="566" y="570"/>
                    <a:pt x="566" y="573"/>
                    <a:pt x="564" y="573"/>
                  </a:cubicBezTo>
                  <a:cubicBezTo>
                    <a:pt x="563" y="570"/>
                    <a:pt x="565" y="568"/>
                    <a:pt x="567" y="568"/>
                  </a:cubicBezTo>
                  <a:close/>
                  <a:moveTo>
                    <a:pt x="571" y="573"/>
                  </a:moveTo>
                  <a:cubicBezTo>
                    <a:pt x="571" y="574"/>
                    <a:pt x="572" y="575"/>
                    <a:pt x="573" y="576"/>
                  </a:cubicBezTo>
                  <a:cubicBezTo>
                    <a:pt x="569" y="579"/>
                    <a:pt x="570" y="584"/>
                    <a:pt x="565" y="586"/>
                  </a:cubicBezTo>
                  <a:cubicBezTo>
                    <a:pt x="562" y="580"/>
                    <a:pt x="567" y="576"/>
                    <a:pt x="571" y="573"/>
                  </a:cubicBezTo>
                  <a:close/>
                  <a:moveTo>
                    <a:pt x="577" y="580"/>
                  </a:moveTo>
                  <a:cubicBezTo>
                    <a:pt x="581" y="586"/>
                    <a:pt x="574" y="588"/>
                    <a:pt x="573" y="593"/>
                  </a:cubicBezTo>
                  <a:cubicBezTo>
                    <a:pt x="571" y="593"/>
                    <a:pt x="571" y="590"/>
                    <a:pt x="570" y="589"/>
                  </a:cubicBezTo>
                  <a:cubicBezTo>
                    <a:pt x="573" y="586"/>
                    <a:pt x="573" y="581"/>
                    <a:pt x="577" y="580"/>
                  </a:cubicBezTo>
                  <a:close/>
                  <a:moveTo>
                    <a:pt x="578" y="607"/>
                  </a:moveTo>
                  <a:cubicBezTo>
                    <a:pt x="579" y="608"/>
                    <a:pt x="579" y="609"/>
                    <a:pt x="580" y="609"/>
                  </a:cubicBezTo>
                  <a:cubicBezTo>
                    <a:pt x="580" y="614"/>
                    <a:pt x="575" y="617"/>
                    <a:pt x="576" y="620"/>
                  </a:cubicBezTo>
                  <a:cubicBezTo>
                    <a:pt x="569" y="618"/>
                    <a:pt x="577" y="611"/>
                    <a:pt x="578" y="607"/>
                  </a:cubicBezTo>
                  <a:close/>
                  <a:moveTo>
                    <a:pt x="576" y="629"/>
                  </a:moveTo>
                  <a:cubicBezTo>
                    <a:pt x="576" y="630"/>
                    <a:pt x="578" y="632"/>
                    <a:pt x="579" y="634"/>
                  </a:cubicBezTo>
                  <a:cubicBezTo>
                    <a:pt x="576" y="634"/>
                    <a:pt x="574" y="630"/>
                    <a:pt x="576" y="629"/>
                  </a:cubicBezTo>
                  <a:close/>
                  <a:moveTo>
                    <a:pt x="580" y="642"/>
                  </a:moveTo>
                  <a:cubicBezTo>
                    <a:pt x="577" y="641"/>
                    <a:pt x="578" y="644"/>
                    <a:pt x="576" y="645"/>
                  </a:cubicBezTo>
                  <a:cubicBezTo>
                    <a:pt x="576" y="642"/>
                    <a:pt x="578" y="638"/>
                    <a:pt x="580" y="642"/>
                  </a:cubicBezTo>
                  <a:close/>
                  <a:moveTo>
                    <a:pt x="579" y="662"/>
                  </a:moveTo>
                  <a:cubicBezTo>
                    <a:pt x="580" y="663"/>
                    <a:pt x="581" y="664"/>
                    <a:pt x="582" y="665"/>
                  </a:cubicBezTo>
                  <a:cubicBezTo>
                    <a:pt x="579" y="666"/>
                    <a:pt x="579" y="670"/>
                    <a:pt x="577" y="671"/>
                  </a:cubicBezTo>
                  <a:cubicBezTo>
                    <a:pt x="577" y="670"/>
                    <a:pt x="576" y="669"/>
                    <a:pt x="576" y="669"/>
                  </a:cubicBezTo>
                  <a:cubicBezTo>
                    <a:pt x="575" y="665"/>
                    <a:pt x="576" y="663"/>
                    <a:pt x="579" y="662"/>
                  </a:cubicBezTo>
                  <a:close/>
                  <a:moveTo>
                    <a:pt x="585" y="670"/>
                  </a:moveTo>
                  <a:cubicBezTo>
                    <a:pt x="585" y="674"/>
                    <a:pt x="584" y="674"/>
                    <a:pt x="582" y="676"/>
                  </a:cubicBezTo>
                  <a:cubicBezTo>
                    <a:pt x="582" y="673"/>
                    <a:pt x="583" y="672"/>
                    <a:pt x="585" y="670"/>
                  </a:cubicBezTo>
                  <a:close/>
                  <a:moveTo>
                    <a:pt x="589" y="675"/>
                  </a:moveTo>
                  <a:cubicBezTo>
                    <a:pt x="589" y="678"/>
                    <a:pt x="587" y="679"/>
                    <a:pt x="585" y="681"/>
                  </a:cubicBezTo>
                  <a:cubicBezTo>
                    <a:pt x="586" y="678"/>
                    <a:pt x="586" y="675"/>
                    <a:pt x="589" y="675"/>
                  </a:cubicBezTo>
                  <a:close/>
                  <a:moveTo>
                    <a:pt x="588" y="644"/>
                  </a:moveTo>
                  <a:cubicBezTo>
                    <a:pt x="589" y="646"/>
                    <a:pt x="593" y="648"/>
                    <a:pt x="590" y="649"/>
                  </a:cubicBezTo>
                  <a:cubicBezTo>
                    <a:pt x="589" y="648"/>
                    <a:pt x="586" y="645"/>
                    <a:pt x="588" y="644"/>
                  </a:cubicBezTo>
                  <a:close/>
                  <a:moveTo>
                    <a:pt x="593" y="656"/>
                  </a:moveTo>
                  <a:cubicBezTo>
                    <a:pt x="593" y="658"/>
                    <a:pt x="591" y="662"/>
                    <a:pt x="589" y="663"/>
                  </a:cubicBezTo>
                  <a:cubicBezTo>
                    <a:pt x="590" y="660"/>
                    <a:pt x="591" y="658"/>
                    <a:pt x="593" y="656"/>
                  </a:cubicBezTo>
                  <a:close/>
                  <a:moveTo>
                    <a:pt x="591" y="671"/>
                  </a:moveTo>
                  <a:cubicBezTo>
                    <a:pt x="592" y="674"/>
                    <a:pt x="588" y="673"/>
                    <a:pt x="589" y="671"/>
                  </a:cubicBezTo>
                  <a:cubicBezTo>
                    <a:pt x="590" y="671"/>
                    <a:pt x="590" y="671"/>
                    <a:pt x="591" y="671"/>
                  </a:cubicBezTo>
                  <a:close/>
                  <a:moveTo>
                    <a:pt x="600" y="710"/>
                  </a:moveTo>
                  <a:cubicBezTo>
                    <a:pt x="603" y="712"/>
                    <a:pt x="600" y="717"/>
                    <a:pt x="597" y="718"/>
                  </a:cubicBezTo>
                  <a:cubicBezTo>
                    <a:pt x="596" y="716"/>
                    <a:pt x="598" y="711"/>
                    <a:pt x="600" y="710"/>
                  </a:cubicBezTo>
                  <a:close/>
                  <a:moveTo>
                    <a:pt x="602" y="737"/>
                  </a:moveTo>
                  <a:cubicBezTo>
                    <a:pt x="604" y="740"/>
                    <a:pt x="608" y="745"/>
                    <a:pt x="611" y="748"/>
                  </a:cubicBezTo>
                  <a:cubicBezTo>
                    <a:pt x="611" y="751"/>
                    <a:pt x="611" y="753"/>
                    <a:pt x="609" y="754"/>
                  </a:cubicBezTo>
                  <a:cubicBezTo>
                    <a:pt x="605" y="750"/>
                    <a:pt x="604" y="745"/>
                    <a:pt x="600" y="743"/>
                  </a:cubicBezTo>
                  <a:cubicBezTo>
                    <a:pt x="600" y="741"/>
                    <a:pt x="600" y="738"/>
                    <a:pt x="602" y="737"/>
                  </a:cubicBezTo>
                  <a:close/>
                  <a:moveTo>
                    <a:pt x="609" y="838"/>
                  </a:moveTo>
                  <a:cubicBezTo>
                    <a:pt x="610" y="841"/>
                    <a:pt x="613" y="842"/>
                    <a:pt x="611" y="846"/>
                  </a:cubicBezTo>
                  <a:cubicBezTo>
                    <a:pt x="608" y="844"/>
                    <a:pt x="607" y="839"/>
                    <a:pt x="609" y="838"/>
                  </a:cubicBezTo>
                  <a:close/>
                  <a:moveTo>
                    <a:pt x="610" y="804"/>
                  </a:moveTo>
                  <a:cubicBezTo>
                    <a:pt x="611" y="804"/>
                    <a:pt x="611" y="802"/>
                    <a:pt x="612" y="803"/>
                  </a:cubicBezTo>
                  <a:cubicBezTo>
                    <a:pt x="613" y="805"/>
                    <a:pt x="615" y="807"/>
                    <a:pt x="613" y="810"/>
                  </a:cubicBezTo>
                  <a:cubicBezTo>
                    <a:pt x="612" y="808"/>
                    <a:pt x="610" y="807"/>
                    <a:pt x="610" y="804"/>
                  </a:cubicBezTo>
                  <a:close/>
                  <a:moveTo>
                    <a:pt x="616" y="796"/>
                  </a:moveTo>
                  <a:cubicBezTo>
                    <a:pt x="617" y="797"/>
                    <a:pt x="616" y="801"/>
                    <a:pt x="614" y="801"/>
                  </a:cubicBezTo>
                  <a:cubicBezTo>
                    <a:pt x="613" y="799"/>
                    <a:pt x="614" y="797"/>
                    <a:pt x="616" y="796"/>
                  </a:cubicBezTo>
                  <a:close/>
                  <a:moveTo>
                    <a:pt x="616" y="850"/>
                  </a:moveTo>
                  <a:cubicBezTo>
                    <a:pt x="620" y="853"/>
                    <a:pt x="624" y="860"/>
                    <a:pt x="617" y="863"/>
                  </a:cubicBezTo>
                  <a:cubicBezTo>
                    <a:pt x="614" y="859"/>
                    <a:pt x="612" y="854"/>
                    <a:pt x="616" y="850"/>
                  </a:cubicBezTo>
                  <a:close/>
                  <a:moveTo>
                    <a:pt x="619" y="881"/>
                  </a:moveTo>
                  <a:cubicBezTo>
                    <a:pt x="620" y="886"/>
                    <a:pt x="625" y="888"/>
                    <a:pt x="622" y="892"/>
                  </a:cubicBezTo>
                  <a:cubicBezTo>
                    <a:pt x="622" y="889"/>
                    <a:pt x="616" y="885"/>
                    <a:pt x="619" y="881"/>
                  </a:cubicBezTo>
                  <a:close/>
                  <a:moveTo>
                    <a:pt x="620" y="817"/>
                  </a:moveTo>
                  <a:cubicBezTo>
                    <a:pt x="621" y="818"/>
                    <a:pt x="622" y="818"/>
                    <a:pt x="622" y="821"/>
                  </a:cubicBezTo>
                  <a:cubicBezTo>
                    <a:pt x="619" y="822"/>
                    <a:pt x="619" y="817"/>
                    <a:pt x="620" y="817"/>
                  </a:cubicBezTo>
                  <a:close/>
                  <a:moveTo>
                    <a:pt x="620" y="807"/>
                  </a:moveTo>
                  <a:cubicBezTo>
                    <a:pt x="621" y="807"/>
                    <a:pt x="622" y="806"/>
                    <a:pt x="622" y="807"/>
                  </a:cubicBezTo>
                  <a:cubicBezTo>
                    <a:pt x="621" y="809"/>
                    <a:pt x="626" y="810"/>
                    <a:pt x="625" y="814"/>
                  </a:cubicBezTo>
                  <a:cubicBezTo>
                    <a:pt x="621" y="813"/>
                    <a:pt x="621" y="810"/>
                    <a:pt x="620" y="807"/>
                  </a:cubicBezTo>
                  <a:close/>
                  <a:moveTo>
                    <a:pt x="624" y="834"/>
                  </a:moveTo>
                  <a:cubicBezTo>
                    <a:pt x="625" y="837"/>
                    <a:pt x="627" y="839"/>
                    <a:pt x="628" y="841"/>
                  </a:cubicBezTo>
                  <a:cubicBezTo>
                    <a:pt x="626" y="841"/>
                    <a:pt x="626" y="843"/>
                    <a:pt x="625" y="843"/>
                  </a:cubicBezTo>
                  <a:cubicBezTo>
                    <a:pt x="623" y="840"/>
                    <a:pt x="620" y="836"/>
                    <a:pt x="624" y="834"/>
                  </a:cubicBezTo>
                  <a:close/>
                  <a:moveTo>
                    <a:pt x="628" y="790"/>
                  </a:moveTo>
                  <a:cubicBezTo>
                    <a:pt x="628" y="795"/>
                    <a:pt x="629" y="801"/>
                    <a:pt x="629" y="806"/>
                  </a:cubicBezTo>
                  <a:cubicBezTo>
                    <a:pt x="622" y="803"/>
                    <a:pt x="623" y="794"/>
                    <a:pt x="628" y="790"/>
                  </a:cubicBezTo>
                  <a:close/>
                  <a:moveTo>
                    <a:pt x="626" y="549"/>
                  </a:moveTo>
                  <a:cubicBezTo>
                    <a:pt x="625" y="548"/>
                    <a:pt x="624" y="548"/>
                    <a:pt x="623" y="547"/>
                  </a:cubicBezTo>
                  <a:cubicBezTo>
                    <a:pt x="623" y="544"/>
                    <a:pt x="625" y="540"/>
                    <a:pt x="626" y="541"/>
                  </a:cubicBezTo>
                  <a:cubicBezTo>
                    <a:pt x="625" y="543"/>
                    <a:pt x="629" y="547"/>
                    <a:pt x="626" y="549"/>
                  </a:cubicBezTo>
                  <a:close/>
                  <a:moveTo>
                    <a:pt x="626" y="462"/>
                  </a:moveTo>
                  <a:cubicBezTo>
                    <a:pt x="628" y="466"/>
                    <a:pt x="628" y="471"/>
                    <a:pt x="628" y="476"/>
                  </a:cubicBezTo>
                  <a:cubicBezTo>
                    <a:pt x="622" y="474"/>
                    <a:pt x="620" y="465"/>
                    <a:pt x="626" y="462"/>
                  </a:cubicBezTo>
                  <a:close/>
                  <a:moveTo>
                    <a:pt x="627" y="409"/>
                  </a:moveTo>
                  <a:cubicBezTo>
                    <a:pt x="626" y="406"/>
                    <a:pt x="623" y="405"/>
                    <a:pt x="622" y="402"/>
                  </a:cubicBezTo>
                  <a:cubicBezTo>
                    <a:pt x="623" y="402"/>
                    <a:pt x="624" y="401"/>
                    <a:pt x="625" y="402"/>
                  </a:cubicBezTo>
                  <a:cubicBezTo>
                    <a:pt x="625" y="404"/>
                    <a:pt x="628" y="404"/>
                    <a:pt x="629" y="405"/>
                  </a:cubicBezTo>
                  <a:cubicBezTo>
                    <a:pt x="628" y="407"/>
                    <a:pt x="628" y="408"/>
                    <a:pt x="627" y="409"/>
                  </a:cubicBezTo>
                  <a:close/>
                  <a:moveTo>
                    <a:pt x="630" y="391"/>
                  </a:moveTo>
                  <a:cubicBezTo>
                    <a:pt x="631" y="393"/>
                    <a:pt x="635" y="396"/>
                    <a:pt x="632" y="397"/>
                  </a:cubicBezTo>
                  <a:cubicBezTo>
                    <a:pt x="632" y="395"/>
                    <a:pt x="627" y="393"/>
                    <a:pt x="630" y="391"/>
                  </a:cubicBezTo>
                  <a:close/>
                  <a:moveTo>
                    <a:pt x="631" y="403"/>
                  </a:moveTo>
                  <a:cubicBezTo>
                    <a:pt x="629" y="402"/>
                    <a:pt x="626" y="399"/>
                    <a:pt x="627" y="397"/>
                  </a:cubicBezTo>
                  <a:cubicBezTo>
                    <a:pt x="628" y="399"/>
                    <a:pt x="629" y="401"/>
                    <a:pt x="631" y="403"/>
                  </a:cubicBezTo>
                  <a:close/>
                  <a:moveTo>
                    <a:pt x="627" y="383"/>
                  </a:moveTo>
                  <a:cubicBezTo>
                    <a:pt x="626" y="382"/>
                    <a:pt x="626" y="380"/>
                    <a:pt x="626" y="378"/>
                  </a:cubicBezTo>
                  <a:cubicBezTo>
                    <a:pt x="628" y="376"/>
                    <a:pt x="631" y="383"/>
                    <a:pt x="627" y="383"/>
                  </a:cubicBezTo>
                  <a:close/>
                  <a:moveTo>
                    <a:pt x="627" y="361"/>
                  </a:moveTo>
                  <a:cubicBezTo>
                    <a:pt x="627" y="359"/>
                    <a:pt x="624" y="359"/>
                    <a:pt x="625" y="357"/>
                  </a:cubicBezTo>
                  <a:cubicBezTo>
                    <a:pt x="626" y="356"/>
                    <a:pt x="628" y="362"/>
                    <a:pt x="627" y="361"/>
                  </a:cubicBezTo>
                  <a:close/>
                  <a:moveTo>
                    <a:pt x="629" y="419"/>
                  </a:moveTo>
                  <a:cubicBezTo>
                    <a:pt x="630" y="421"/>
                    <a:pt x="632" y="422"/>
                    <a:pt x="632" y="424"/>
                  </a:cubicBezTo>
                  <a:cubicBezTo>
                    <a:pt x="630" y="424"/>
                    <a:pt x="627" y="420"/>
                    <a:pt x="629" y="419"/>
                  </a:cubicBezTo>
                  <a:close/>
                  <a:moveTo>
                    <a:pt x="632" y="413"/>
                  </a:moveTo>
                  <a:cubicBezTo>
                    <a:pt x="635" y="413"/>
                    <a:pt x="636" y="416"/>
                    <a:pt x="635" y="418"/>
                  </a:cubicBezTo>
                  <a:cubicBezTo>
                    <a:pt x="632" y="418"/>
                    <a:pt x="631" y="415"/>
                    <a:pt x="632" y="413"/>
                  </a:cubicBezTo>
                  <a:close/>
                  <a:moveTo>
                    <a:pt x="630" y="364"/>
                  </a:moveTo>
                  <a:cubicBezTo>
                    <a:pt x="631" y="367"/>
                    <a:pt x="635" y="368"/>
                    <a:pt x="634" y="371"/>
                  </a:cubicBezTo>
                  <a:cubicBezTo>
                    <a:pt x="631" y="370"/>
                    <a:pt x="627" y="366"/>
                    <a:pt x="630" y="364"/>
                  </a:cubicBezTo>
                  <a:close/>
                  <a:moveTo>
                    <a:pt x="629" y="354"/>
                  </a:moveTo>
                  <a:cubicBezTo>
                    <a:pt x="627" y="352"/>
                    <a:pt x="624" y="348"/>
                    <a:pt x="627" y="344"/>
                  </a:cubicBezTo>
                  <a:cubicBezTo>
                    <a:pt x="629" y="346"/>
                    <a:pt x="630" y="348"/>
                    <a:pt x="632" y="348"/>
                  </a:cubicBezTo>
                  <a:cubicBezTo>
                    <a:pt x="632" y="351"/>
                    <a:pt x="631" y="354"/>
                    <a:pt x="629" y="354"/>
                  </a:cubicBezTo>
                  <a:close/>
                  <a:moveTo>
                    <a:pt x="628" y="306"/>
                  </a:moveTo>
                  <a:cubicBezTo>
                    <a:pt x="628" y="304"/>
                    <a:pt x="628" y="303"/>
                    <a:pt x="627" y="302"/>
                  </a:cubicBezTo>
                  <a:cubicBezTo>
                    <a:pt x="631" y="303"/>
                    <a:pt x="632" y="307"/>
                    <a:pt x="635" y="309"/>
                  </a:cubicBezTo>
                  <a:cubicBezTo>
                    <a:pt x="634" y="311"/>
                    <a:pt x="635" y="312"/>
                    <a:pt x="633" y="312"/>
                  </a:cubicBezTo>
                  <a:cubicBezTo>
                    <a:pt x="632" y="309"/>
                    <a:pt x="631" y="305"/>
                    <a:pt x="628" y="306"/>
                  </a:cubicBezTo>
                  <a:close/>
                  <a:moveTo>
                    <a:pt x="629" y="324"/>
                  </a:moveTo>
                  <a:cubicBezTo>
                    <a:pt x="628" y="327"/>
                    <a:pt x="628" y="328"/>
                    <a:pt x="627" y="330"/>
                  </a:cubicBezTo>
                  <a:cubicBezTo>
                    <a:pt x="623" y="329"/>
                    <a:pt x="623" y="324"/>
                    <a:pt x="622" y="320"/>
                  </a:cubicBezTo>
                  <a:cubicBezTo>
                    <a:pt x="622" y="316"/>
                    <a:pt x="620" y="309"/>
                    <a:pt x="623" y="308"/>
                  </a:cubicBezTo>
                  <a:cubicBezTo>
                    <a:pt x="626" y="312"/>
                    <a:pt x="625" y="320"/>
                    <a:pt x="629" y="324"/>
                  </a:cubicBezTo>
                  <a:close/>
                  <a:moveTo>
                    <a:pt x="612" y="329"/>
                  </a:moveTo>
                  <a:cubicBezTo>
                    <a:pt x="613" y="327"/>
                    <a:pt x="615" y="326"/>
                    <a:pt x="616" y="323"/>
                  </a:cubicBezTo>
                  <a:cubicBezTo>
                    <a:pt x="620" y="329"/>
                    <a:pt x="618" y="335"/>
                    <a:pt x="620" y="341"/>
                  </a:cubicBezTo>
                  <a:cubicBezTo>
                    <a:pt x="616" y="338"/>
                    <a:pt x="614" y="334"/>
                    <a:pt x="612" y="329"/>
                  </a:cubicBezTo>
                  <a:close/>
                  <a:moveTo>
                    <a:pt x="607" y="317"/>
                  </a:moveTo>
                  <a:cubicBezTo>
                    <a:pt x="607" y="319"/>
                    <a:pt x="610" y="320"/>
                    <a:pt x="611" y="323"/>
                  </a:cubicBezTo>
                  <a:cubicBezTo>
                    <a:pt x="608" y="322"/>
                    <a:pt x="611" y="326"/>
                    <a:pt x="608" y="325"/>
                  </a:cubicBezTo>
                  <a:cubicBezTo>
                    <a:pt x="606" y="323"/>
                    <a:pt x="605" y="321"/>
                    <a:pt x="604" y="319"/>
                  </a:cubicBezTo>
                  <a:cubicBezTo>
                    <a:pt x="604" y="318"/>
                    <a:pt x="605" y="317"/>
                    <a:pt x="607" y="317"/>
                  </a:cubicBezTo>
                  <a:close/>
                  <a:moveTo>
                    <a:pt x="599" y="341"/>
                  </a:moveTo>
                  <a:cubicBezTo>
                    <a:pt x="599" y="344"/>
                    <a:pt x="596" y="344"/>
                    <a:pt x="598" y="346"/>
                  </a:cubicBezTo>
                  <a:cubicBezTo>
                    <a:pt x="595" y="344"/>
                    <a:pt x="594" y="341"/>
                    <a:pt x="592" y="339"/>
                  </a:cubicBezTo>
                  <a:cubicBezTo>
                    <a:pt x="593" y="338"/>
                    <a:pt x="593" y="336"/>
                    <a:pt x="595" y="336"/>
                  </a:cubicBezTo>
                  <a:cubicBezTo>
                    <a:pt x="595" y="339"/>
                    <a:pt x="598" y="339"/>
                    <a:pt x="599" y="341"/>
                  </a:cubicBezTo>
                  <a:close/>
                  <a:moveTo>
                    <a:pt x="596" y="350"/>
                  </a:moveTo>
                  <a:cubicBezTo>
                    <a:pt x="592" y="349"/>
                    <a:pt x="590" y="347"/>
                    <a:pt x="589" y="344"/>
                  </a:cubicBezTo>
                  <a:cubicBezTo>
                    <a:pt x="589" y="343"/>
                    <a:pt x="590" y="342"/>
                    <a:pt x="591" y="342"/>
                  </a:cubicBezTo>
                  <a:cubicBezTo>
                    <a:pt x="591" y="345"/>
                    <a:pt x="598" y="346"/>
                    <a:pt x="596" y="350"/>
                  </a:cubicBezTo>
                  <a:close/>
                  <a:moveTo>
                    <a:pt x="588" y="335"/>
                  </a:moveTo>
                  <a:cubicBezTo>
                    <a:pt x="585" y="329"/>
                    <a:pt x="573" y="323"/>
                    <a:pt x="578" y="316"/>
                  </a:cubicBezTo>
                  <a:cubicBezTo>
                    <a:pt x="581" y="322"/>
                    <a:pt x="594" y="328"/>
                    <a:pt x="588" y="335"/>
                  </a:cubicBezTo>
                  <a:close/>
                  <a:moveTo>
                    <a:pt x="587" y="337"/>
                  </a:moveTo>
                  <a:cubicBezTo>
                    <a:pt x="586" y="335"/>
                    <a:pt x="584" y="334"/>
                    <a:pt x="583" y="332"/>
                  </a:cubicBezTo>
                  <a:cubicBezTo>
                    <a:pt x="586" y="332"/>
                    <a:pt x="588" y="337"/>
                    <a:pt x="587" y="338"/>
                  </a:cubicBezTo>
                  <a:cubicBezTo>
                    <a:pt x="586" y="336"/>
                    <a:pt x="587" y="341"/>
                    <a:pt x="584" y="339"/>
                  </a:cubicBezTo>
                  <a:cubicBezTo>
                    <a:pt x="582" y="334"/>
                    <a:pt x="573" y="328"/>
                    <a:pt x="575" y="323"/>
                  </a:cubicBezTo>
                  <a:cubicBezTo>
                    <a:pt x="581" y="326"/>
                    <a:pt x="580" y="333"/>
                    <a:pt x="587" y="337"/>
                  </a:cubicBezTo>
                  <a:close/>
                  <a:moveTo>
                    <a:pt x="582" y="342"/>
                  </a:moveTo>
                  <a:cubicBezTo>
                    <a:pt x="581" y="342"/>
                    <a:pt x="578" y="340"/>
                    <a:pt x="578" y="341"/>
                  </a:cubicBezTo>
                  <a:cubicBezTo>
                    <a:pt x="579" y="343"/>
                    <a:pt x="581" y="343"/>
                    <a:pt x="582" y="344"/>
                  </a:cubicBezTo>
                  <a:cubicBezTo>
                    <a:pt x="582" y="348"/>
                    <a:pt x="580" y="350"/>
                    <a:pt x="578" y="351"/>
                  </a:cubicBezTo>
                  <a:cubicBezTo>
                    <a:pt x="574" y="347"/>
                    <a:pt x="570" y="343"/>
                    <a:pt x="567" y="338"/>
                  </a:cubicBezTo>
                  <a:cubicBezTo>
                    <a:pt x="568" y="337"/>
                    <a:pt x="568" y="334"/>
                    <a:pt x="569" y="332"/>
                  </a:cubicBezTo>
                  <a:cubicBezTo>
                    <a:pt x="576" y="331"/>
                    <a:pt x="580" y="339"/>
                    <a:pt x="582" y="342"/>
                  </a:cubicBezTo>
                  <a:close/>
                  <a:moveTo>
                    <a:pt x="571" y="315"/>
                  </a:moveTo>
                  <a:cubicBezTo>
                    <a:pt x="570" y="311"/>
                    <a:pt x="562" y="308"/>
                    <a:pt x="567" y="303"/>
                  </a:cubicBezTo>
                  <a:cubicBezTo>
                    <a:pt x="568" y="305"/>
                    <a:pt x="569" y="308"/>
                    <a:pt x="572" y="308"/>
                  </a:cubicBezTo>
                  <a:cubicBezTo>
                    <a:pt x="572" y="311"/>
                    <a:pt x="573" y="313"/>
                    <a:pt x="571" y="315"/>
                  </a:cubicBezTo>
                  <a:close/>
                  <a:moveTo>
                    <a:pt x="566" y="293"/>
                  </a:moveTo>
                  <a:cubicBezTo>
                    <a:pt x="562" y="292"/>
                    <a:pt x="558" y="288"/>
                    <a:pt x="555" y="292"/>
                  </a:cubicBezTo>
                  <a:cubicBezTo>
                    <a:pt x="558" y="294"/>
                    <a:pt x="559" y="298"/>
                    <a:pt x="562" y="299"/>
                  </a:cubicBezTo>
                  <a:cubicBezTo>
                    <a:pt x="562" y="300"/>
                    <a:pt x="562" y="301"/>
                    <a:pt x="561" y="303"/>
                  </a:cubicBezTo>
                  <a:cubicBezTo>
                    <a:pt x="557" y="301"/>
                    <a:pt x="556" y="296"/>
                    <a:pt x="550" y="296"/>
                  </a:cubicBezTo>
                  <a:cubicBezTo>
                    <a:pt x="550" y="291"/>
                    <a:pt x="545" y="291"/>
                    <a:pt x="544" y="288"/>
                  </a:cubicBezTo>
                  <a:cubicBezTo>
                    <a:pt x="552" y="288"/>
                    <a:pt x="557" y="287"/>
                    <a:pt x="567" y="286"/>
                  </a:cubicBezTo>
                  <a:cubicBezTo>
                    <a:pt x="567" y="288"/>
                    <a:pt x="564" y="291"/>
                    <a:pt x="566" y="293"/>
                  </a:cubicBezTo>
                  <a:close/>
                  <a:moveTo>
                    <a:pt x="552" y="321"/>
                  </a:moveTo>
                  <a:cubicBezTo>
                    <a:pt x="549" y="316"/>
                    <a:pt x="545" y="313"/>
                    <a:pt x="542" y="308"/>
                  </a:cubicBezTo>
                  <a:cubicBezTo>
                    <a:pt x="545" y="302"/>
                    <a:pt x="560" y="316"/>
                    <a:pt x="552" y="321"/>
                  </a:cubicBezTo>
                  <a:close/>
                  <a:moveTo>
                    <a:pt x="540" y="297"/>
                  </a:moveTo>
                  <a:cubicBezTo>
                    <a:pt x="536" y="294"/>
                    <a:pt x="532" y="290"/>
                    <a:pt x="527" y="287"/>
                  </a:cubicBezTo>
                  <a:cubicBezTo>
                    <a:pt x="531" y="287"/>
                    <a:pt x="532" y="287"/>
                    <a:pt x="537" y="288"/>
                  </a:cubicBezTo>
                  <a:cubicBezTo>
                    <a:pt x="538" y="291"/>
                    <a:pt x="542" y="292"/>
                    <a:pt x="542" y="296"/>
                  </a:cubicBezTo>
                  <a:cubicBezTo>
                    <a:pt x="541" y="296"/>
                    <a:pt x="541" y="297"/>
                    <a:pt x="540" y="297"/>
                  </a:cubicBezTo>
                  <a:close/>
                  <a:moveTo>
                    <a:pt x="540" y="301"/>
                  </a:moveTo>
                  <a:cubicBezTo>
                    <a:pt x="539" y="302"/>
                    <a:pt x="539" y="302"/>
                    <a:pt x="539" y="303"/>
                  </a:cubicBezTo>
                  <a:cubicBezTo>
                    <a:pt x="536" y="302"/>
                    <a:pt x="533" y="298"/>
                    <a:pt x="533" y="296"/>
                  </a:cubicBezTo>
                  <a:cubicBezTo>
                    <a:pt x="536" y="297"/>
                    <a:pt x="537" y="300"/>
                    <a:pt x="540" y="301"/>
                  </a:cubicBezTo>
                  <a:close/>
                  <a:moveTo>
                    <a:pt x="541" y="313"/>
                  </a:moveTo>
                  <a:cubicBezTo>
                    <a:pt x="544" y="318"/>
                    <a:pt x="547" y="322"/>
                    <a:pt x="550" y="323"/>
                  </a:cubicBezTo>
                  <a:cubicBezTo>
                    <a:pt x="551" y="329"/>
                    <a:pt x="546" y="330"/>
                    <a:pt x="545" y="335"/>
                  </a:cubicBezTo>
                  <a:cubicBezTo>
                    <a:pt x="536" y="331"/>
                    <a:pt x="531" y="320"/>
                    <a:pt x="541" y="313"/>
                  </a:cubicBezTo>
                  <a:close/>
                  <a:moveTo>
                    <a:pt x="542" y="341"/>
                  </a:moveTo>
                  <a:cubicBezTo>
                    <a:pt x="539" y="345"/>
                    <a:pt x="539" y="346"/>
                    <a:pt x="537" y="350"/>
                  </a:cubicBezTo>
                  <a:cubicBezTo>
                    <a:pt x="532" y="348"/>
                    <a:pt x="530" y="343"/>
                    <a:pt x="527" y="339"/>
                  </a:cubicBezTo>
                  <a:cubicBezTo>
                    <a:pt x="528" y="335"/>
                    <a:pt x="530" y="331"/>
                    <a:pt x="533" y="328"/>
                  </a:cubicBezTo>
                  <a:cubicBezTo>
                    <a:pt x="535" y="333"/>
                    <a:pt x="539" y="336"/>
                    <a:pt x="542" y="341"/>
                  </a:cubicBezTo>
                  <a:close/>
                  <a:moveTo>
                    <a:pt x="522" y="334"/>
                  </a:moveTo>
                  <a:cubicBezTo>
                    <a:pt x="519" y="330"/>
                    <a:pt x="516" y="327"/>
                    <a:pt x="513" y="322"/>
                  </a:cubicBezTo>
                  <a:cubicBezTo>
                    <a:pt x="515" y="318"/>
                    <a:pt x="516" y="313"/>
                    <a:pt x="519" y="311"/>
                  </a:cubicBezTo>
                  <a:cubicBezTo>
                    <a:pt x="522" y="316"/>
                    <a:pt x="526" y="319"/>
                    <a:pt x="529" y="324"/>
                  </a:cubicBezTo>
                  <a:cubicBezTo>
                    <a:pt x="526" y="327"/>
                    <a:pt x="526" y="332"/>
                    <a:pt x="522" y="334"/>
                  </a:cubicBezTo>
                  <a:close/>
                  <a:moveTo>
                    <a:pt x="509" y="317"/>
                  </a:moveTo>
                  <a:cubicBezTo>
                    <a:pt x="499" y="313"/>
                    <a:pt x="506" y="302"/>
                    <a:pt x="506" y="297"/>
                  </a:cubicBezTo>
                  <a:cubicBezTo>
                    <a:pt x="509" y="299"/>
                    <a:pt x="511" y="302"/>
                    <a:pt x="514" y="306"/>
                  </a:cubicBezTo>
                  <a:cubicBezTo>
                    <a:pt x="512" y="309"/>
                    <a:pt x="512" y="314"/>
                    <a:pt x="509" y="317"/>
                  </a:cubicBezTo>
                  <a:close/>
                  <a:moveTo>
                    <a:pt x="507" y="325"/>
                  </a:moveTo>
                  <a:cubicBezTo>
                    <a:pt x="503" y="324"/>
                    <a:pt x="502" y="321"/>
                    <a:pt x="499" y="320"/>
                  </a:cubicBezTo>
                  <a:cubicBezTo>
                    <a:pt x="500" y="318"/>
                    <a:pt x="499" y="314"/>
                    <a:pt x="502" y="315"/>
                  </a:cubicBezTo>
                  <a:cubicBezTo>
                    <a:pt x="504" y="318"/>
                    <a:pt x="507" y="321"/>
                    <a:pt x="507" y="325"/>
                  </a:cubicBezTo>
                  <a:close/>
                  <a:moveTo>
                    <a:pt x="502" y="334"/>
                  </a:moveTo>
                  <a:cubicBezTo>
                    <a:pt x="501" y="335"/>
                    <a:pt x="501" y="335"/>
                    <a:pt x="500" y="336"/>
                  </a:cubicBezTo>
                  <a:cubicBezTo>
                    <a:pt x="500" y="332"/>
                    <a:pt x="492" y="329"/>
                    <a:pt x="495" y="326"/>
                  </a:cubicBezTo>
                  <a:cubicBezTo>
                    <a:pt x="497" y="329"/>
                    <a:pt x="500" y="331"/>
                    <a:pt x="502" y="334"/>
                  </a:cubicBezTo>
                  <a:close/>
                  <a:moveTo>
                    <a:pt x="488" y="322"/>
                  </a:moveTo>
                  <a:cubicBezTo>
                    <a:pt x="485" y="319"/>
                    <a:pt x="479" y="315"/>
                    <a:pt x="479" y="311"/>
                  </a:cubicBezTo>
                  <a:cubicBezTo>
                    <a:pt x="483" y="313"/>
                    <a:pt x="491" y="317"/>
                    <a:pt x="488" y="322"/>
                  </a:cubicBezTo>
                  <a:close/>
                  <a:moveTo>
                    <a:pt x="477" y="718"/>
                  </a:moveTo>
                  <a:cubicBezTo>
                    <a:pt x="478" y="716"/>
                    <a:pt x="474" y="713"/>
                    <a:pt x="477" y="712"/>
                  </a:cubicBezTo>
                  <a:cubicBezTo>
                    <a:pt x="478" y="714"/>
                    <a:pt x="479" y="717"/>
                    <a:pt x="477" y="718"/>
                  </a:cubicBezTo>
                  <a:close/>
                  <a:moveTo>
                    <a:pt x="476" y="697"/>
                  </a:moveTo>
                  <a:cubicBezTo>
                    <a:pt x="477" y="694"/>
                    <a:pt x="474" y="692"/>
                    <a:pt x="477" y="692"/>
                  </a:cubicBezTo>
                  <a:cubicBezTo>
                    <a:pt x="478" y="693"/>
                    <a:pt x="477" y="696"/>
                    <a:pt x="476" y="697"/>
                  </a:cubicBezTo>
                  <a:close/>
                  <a:moveTo>
                    <a:pt x="476" y="542"/>
                  </a:moveTo>
                  <a:cubicBezTo>
                    <a:pt x="475" y="536"/>
                    <a:pt x="473" y="531"/>
                    <a:pt x="476" y="527"/>
                  </a:cubicBezTo>
                  <a:cubicBezTo>
                    <a:pt x="477" y="532"/>
                    <a:pt x="478" y="536"/>
                    <a:pt x="476" y="542"/>
                  </a:cubicBezTo>
                  <a:close/>
                  <a:moveTo>
                    <a:pt x="476" y="428"/>
                  </a:moveTo>
                  <a:cubicBezTo>
                    <a:pt x="474" y="429"/>
                    <a:pt x="474" y="426"/>
                    <a:pt x="471" y="426"/>
                  </a:cubicBezTo>
                  <a:cubicBezTo>
                    <a:pt x="472" y="424"/>
                    <a:pt x="473" y="422"/>
                    <a:pt x="476" y="422"/>
                  </a:cubicBezTo>
                  <a:cubicBezTo>
                    <a:pt x="476" y="424"/>
                    <a:pt x="476" y="426"/>
                    <a:pt x="476" y="428"/>
                  </a:cubicBezTo>
                  <a:close/>
                  <a:moveTo>
                    <a:pt x="473" y="397"/>
                  </a:moveTo>
                  <a:cubicBezTo>
                    <a:pt x="472" y="399"/>
                    <a:pt x="475" y="401"/>
                    <a:pt x="473" y="402"/>
                  </a:cubicBezTo>
                  <a:cubicBezTo>
                    <a:pt x="472" y="401"/>
                    <a:pt x="469" y="397"/>
                    <a:pt x="473" y="397"/>
                  </a:cubicBezTo>
                  <a:close/>
                  <a:moveTo>
                    <a:pt x="468" y="376"/>
                  </a:moveTo>
                  <a:cubicBezTo>
                    <a:pt x="468" y="375"/>
                    <a:pt x="468" y="375"/>
                    <a:pt x="467" y="375"/>
                  </a:cubicBezTo>
                  <a:cubicBezTo>
                    <a:pt x="466" y="372"/>
                    <a:pt x="471" y="365"/>
                    <a:pt x="474" y="364"/>
                  </a:cubicBezTo>
                  <a:cubicBezTo>
                    <a:pt x="473" y="369"/>
                    <a:pt x="472" y="373"/>
                    <a:pt x="468" y="376"/>
                  </a:cubicBezTo>
                  <a:close/>
                  <a:moveTo>
                    <a:pt x="469" y="358"/>
                  </a:moveTo>
                  <a:cubicBezTo>
                    <a:pt x="467" y="360"/>
                    <a:pt x="467" y="365"/>
                    <a:pt x="464" y="366"/>
                  </a:cubicBezTo>
                  <a:cubicBezTo>
                    <a:pt x="463" y="361"/>
                    <a:pt x="462" y="353"/>
                    <a:pt x="463" y="348"/>
                  </a:cubicBezTo>
                  <a:cubicBezTo>
                    <a:pt x="464" y="353"/>
                    <a:pt x="468" y="354"/>
                    <a:pt x="469" y="358"/>
                  </a:cubicBezTo>
                  <a:close/>
                  <a:moveTo>
                    <a:pt x="462" y="322"/>
                  </a:moveTo>
                  <a:cubicBezTo>
                    <a:pt x="458" y="322"/>
                    <a:pt x="461" y="315"/>
                    <a:pt x="462" y="313"/>
                  </a:cubicBezTo>
                  <a:cubicBezTo>
                    <a:pt x="463" y="318"/>
                    <a:pt x="463" y="319"/>
                    <a:pt x="462" y="322"/>
                  </a:cubicBezTo>
                  <a:close/>
                  <a:moveTo>
                    <a:pt x="461" y="394"/>
                  </a:moveTo>
                  <a:cubicBezTo>
                    <a:pt x="460" y="394"/>
                    <a:pt x="459" y="398"/>
                    <a:pt x="461" y="396"/>
                  </a:cubicBezTo>
                  <a:cubicBezTo>
                    <a:pt x="461" y="398"/>
                    <a:pt x="460" y="398"/>
                    <a:pt x="459" y="399"/>
                  </a:cubicBezTo>
                  <a:cubicBezTo>
                    <a:pt x="460" y="400"/>
                    <a:pt x="459" y="401"/>
                    <a:pt x="458" y="401"/>
                  </a:cubicBezTo>
                  <a:cubicBezTo>
                    <a:pt x="458" y="398"/>
                    <a:pt x="459" y="392"/>
                    <a:pt x="461" y="394"/>
                  </a:cubicBezTo>
                  <a:close/>
                  <a:moveTo>
                    <a:pt x="460" y="419"/>
                  </a:moveTo>
                  <a:cubicBezTo>
                    <a:pt x="460" y="422"/>
                    <a:pt x="462" y="424"/>
                    <a:pt x="459" y="425"/>
                  </a:cubicBezTo>
                  <a:cubicBezTo>
                    <a:pt x="461" y="423"/>
                    <a:pt x="458" y="421"/>
                    <a:pt x="460" y="419"/>
                  </a:cubicBezTo>
                  <a:close/>
                  <a:moveTo>
                    <a:pt x="455" y="377"/>
                  </a:moveTo>
                  <a:cubicBezTo>
                    <a:pt x="456" y="374"/>
                    <a:pt x="453" y="371"/>
                    <a:pt x="455" y="369"/>
                  </a:cubicBezTo>
                  <a:cubicBezTo>
                    <a:pt x="456" y="371"/>
                    <a:pt x="459" y="371"/>
                    <a:pt x="459" y="373"/>
                  </a:cubicBezTo>
                  <a:cubicBezTo>
                    <a:pt x="457" y="374"/>
                    <a:pt x="457" y="376"/>
                    <a:pt x="455" y="377"/>
                  </a:cubicBezTo>
                  <a:close/>
                  <a:moveTo>
                    <a:pt x="456" y="424"/>
                  </a:moveTo>
                  <a:cubicBezTo>
                    <a:pt x="455" y="424"/>
                    <a:pt x="455" y="424"/>
                    <a:pt x="454" y="424"/>
                  </a:cubicBezTo>
                  <a:cubicBezTo>
                    <a:pt x="454" y="423"/>
                    <a:pt x="454" y="421"/>
                    <a:pt x="455" y="421"/>
                  </a:cubicBezTo>
                  <a:cubicBezTo>
                    <a:pt x="455" y="422"/>
                    <a:pt x="457" y="421"/>
                    <a:pt x="456" y="424"/>
                  </a:cubicBezTo>
                  <a:close/>
                  <a:moveTo>
                    <a:pt x="456" y="357"/>
                  </a:moveTo>
                  <a:cubicBezTo>
                    <a:pt x="460" y="358"/>
                    <a:pt x="458" y="364"/>
                    <a:pt x="458" y="366"/>
                  </a:cubicBezTo>
                  <a:cubicBezTo>
                    <a:pt x="456" y="362"/>
                    <a:pt x="457" y="360"/>
                    <a:pt x="453" y="358"/>
                  </a:cubicBezTo>
                  <a:cubicBezTo>
                    <a:pt x="453" y="353"/>
                    <a:pt x="457" y="349"/>
                    <a:pt x="459" y="348"/>
                  </a:cubicBezTo>
                  <a:cubicBezTo>
                    <a:pt x="457" y="350"/>
                    <a:pt x="457" y="354"/>
                    <a:pt x="456" y="357"/>
                  </a:cubicBezTo>
                  <a:close/>
                  <a:moveTo>
                    <a:pt x="454" y="430"/>
                  </a:moveTo>
                  <a:cubicBezTo>
                    <a:pt x="455" y="431"/>
                    <a:pt x="457" y="432"/>
                    <a:pt x="457" y="434"/>
                  </a:cubicBezTo>
                  <a:cubicBezTo>
                    <a:pt x="455" y="434"/>
                    <a:pt x="455" y="436"/>
                    <a:pt x="453" y="436"/>
                  </a:cubicBezTo>
                  <a:cubicBezTo>
                    <a:pt x="454" y="434"/>
                    <a:pt x="452" y="431"/>
                    <a:pt x="454" y="430"/>
                  </a:cubicBezTo>
                  <a:close/>
                  <a:moveTo>
                    <a:pt x="455" y="439"/>
                  </a:moveTo>
                  <a:cubicBezTo>
                    <a:pt x="455" y="442"/>
                    <a:pt x="455" y="439"/>
                    <a:pt x="456" y="439"/>
                  </a:cubicBezTo>
                  <a:cubicBezTo>
                    <a:pt x="457" y="440"/>
                    <a:pt x="457" y="445"/>
                    <a:pt x="454" y="444"/>
                  </a:cubicBezTo>
                  <a:cubicBezTo>
                    <a:pt x="454" y="443"/>
                    <a:pt x="453" y="439"/>
                    <a:pt x="455" y="439"/>
                  </a:cubicBezTo>
                  <a:close/>
                  <a:moveTo>
                    <a:pt x="456" y="457"/>
                  </a:moveTo>
                  <a:cubicBezTo>
                    <a:pt x="461" y="459"/>
                    <a:pt x="458" y="466"/>
                    <a:pt x="457" y="469"/>
                  </a:cubicBezTo>
                  <a:cubicBezTo>
                    <a:pt x="453" y="466"/>
                    <a:pt x="456" y="461"/>
                    <a:pt x="456" y="457"/>
                  </a:cubicBezTo>
                  <a:close/>
                  <a:moveTo>
                    <a:pt x="459" y="469"/>
                  </a:moveTo>
                  <a:cubicBezTo>
                    <a:pt x="460" y="473"/>
                    <a:pt x="458" y="480"/>
                    <a:pt x="456" y="483"/>
                  </a:cubicBezTo>
                  <a:cubicBezTo>
                    <a:pt x="456" y="477"/>
                    <a:pt x="456" y="471"/>
                    <a:pt x="459" y="469"/>
                  </a:cubicBezTo>
                  <a:close/>
                  <a:moveTo>
                    <a:pt x="461" y="489"/>
                  </a:moveTo>
                  <a:cubicBezTo>
                    <a:pt x="461" y="492"/>
                    <a:pt x="461" y="493"/>
                    <a:pt x="462" y="499"/>
                  </a:cubicBezTo>
                  <a:cubicBezTo>
                    <a:pt x="460" y="499"/>
                    <a:pt x="460" y="498"/>
                    <a:pt x="458" y="498"/>
                  </a:cubicBezTo>
                  <a:cubicBezTo>
                    <a:pt x="459" y="495"/>
                    <a:pt x="459" y="491"/>
                    <a:pt x="461" y="489"/>
                  </a:cubicBezTo>
                  <a:close/>
                  <a:moveTo>
                    <a:pt x="459" y="506"/>
                  </a:moveTo>
                  <a:cubicBezTo>
                    <a:pt x="465" y="511"/>
                    <a:pt x="464" y="525"/>
                    <a:pt x="462" y="531"/>
                  </a:cubicBezTo>
                  <a:cubicBezTo>
                    <a:pt x="462" y="522"/>
                    <a:pt x="458" y="514"/>
                    <a:pt x="459" y="506"/>
                  </a:cubicBezTo>
                  <a:close/>
                  <a:moveTo>
                    <a:pt x="461" y="728"/>
                  </a:moveTo>
                  <a:cubicBezTo>
                    <a:pt x="462" y="729"/>
                    <a:pt x="465" y="727"/>
                    <a:pt x="465" y="729"/>
                  </a:cubicBezTo>
                  <a:cubicBezTo>
                    <a:pt x="459" y="744"/>
                    <a:pt x="469" y="765"/>
                    <a:pt x="461" y="784"/>
                  </a:cubicBezTo>
                  <a:cubicBezTo>
                    <a:pt x="459" y="738"/>
                    <a:pt x="459" y="680"/>
                    <a:pt x="457" y="631"/>
                  </a:cubicBezTo>
                  <a:cubicBezTo>
                    <a:pt x="458" y="631"/>
                    <a:pt x="458" y="630"/>
                    <a:pt x="459" y="631"/>
                  </a:cubicBezTo>
                  <a:cubicBezTo>
                    <a:pt x="460" y="644"/>
                    <a:pt x="463" y="662"/>
                    <a:pt x="461" y="677"/>
                  </a:cubicBezTo>
                  <a:cubicBezTo>
                    <a:pt x="464" y="692"/>
                    <a:pt x="464" y="712"/>
                    <a:pt x="461" y="728"/>
                  </a:cubicBezTo>
                  <a:close/>
                  <a:moveTo>
                    <a:pt x="459" y="1131"/>
                  </a:moveTo>
                  <a:cubicBezTo>
                    <a:pt x="459" y="1133"/>
                    <a:pt x="461" y="1133"/>
                    <a:pt x="462" y="1134"/>
                  </a:cubicBezTo>
                  <a:cubicBezTo>
                    <a:pt x="459" y="1134"/>
                    <a:pt x="459" y="1135"/>
                    <a:pt x="457" y="1134"/>
                  </a:cubicBezTo>
                  <a:cubicBezTo>
                    <a:pt x="458" y="1133"/>
                    <a:pt x="458" y="1132"/>
                    <a:pt x="459" y="1131"/>
                  </a:cubicBezTo>
                  <a:close/>
                  <a:moveTo>
                    <a:pt x="458" y="1113"/>
                  </a:moveTo>
                  <a:cubicBezTo>
                    <a:pt x="457" y="1110"/>
                    <a:pt x="460" y="1112"/>
                    <a:pt x="459" y="1110"/>
                  </a:cubicBezTo>
                  <a:cubicBezTo>
                    <a:pt x="461" y="1110"/>
                    <a:pt x="462" y="1110"/>
                    <a:pt x="462" y="1112"/>
                  </a:cubicBezTo>
                  <a:cubicBezTo>
                    <a:pt x="461" y="1114"/>
                    <a:pt x="459" y="1111"/>
                    <a:pt x="458" y="1113"/>
                  </a:cubicBezTo>
                  <a:close/>
                  <a:moveTo>
                    <a:pt x="468" y="1119"/>
                  </a:moveTo>
                  <a:cubicBezTo>
                    <a:pt x="466" y="1121"/>
                    <a:pt x="466" y="1125"/>
                    <a:pt x="464" y="1128"/>
                  </a:cubicBezTo>
                  <a:cubicBezTo>
                    <a:pt x="463" y="1128"/>
                    <a:pt x="462" y="1127"/>
                    <a:pt x="462" y="1127"/>
                  </a:cubicBezTo>
                  <a:cubicBezTo>
                    <a:pt x="464" y="1125"/>
                    <a:pt x="466" y="1119"/>
                    <a:pt x="468" y="1119"/>
                  </a:cubicBezTo>
                  <a:close/>
                  <a:moveTo>
                    <a:pt x="476" y="1160"/>
                  </a:moveTo>
                  <a:cubicBezTo>
                    <a:pt x="471" y="1157"/>
                    <a:pt x="466" y="1155"/>
                    <a:pt x="464" y="1150"/>
                  </a:cubicBezTo>
                  <a:cubicBezTo>
                    <a:pt x="469" y="1148"/>
                    <a:pt x="473" y="1156"/>
                    <a:pt x="476" y="1160"/>
                  </a:cubicBezTo>
                  <a:close/>
                  <a:moveTo>
                    <a:pt x="471" y="1122"/>
                  </a:moveTo>
                  <a:cubicBezTo>
                    <a:pt x="472" y="1120"/>
                    <a:pt x="473" y="1118"/>
                    <a:pt x="475" y="1118"/>
                  </a:cubicBezTo>
                  <a:cubicBezTo>
                    <a:pt x="475" y="1118"/>
                    <a:pt x="475" y="1119"/>
                    <a:pt x="476" y="1119"/>
                  </a:cubicBezTo>
                  <a:cubicBezTo>
                    <a:pt x="476" y="1121"/>
                    <a:pt x="474" y="1123"/>
                    <a:pt x="471" y="1122"/>
                  </a:cubicBezTo>
                  <a:close/>
                  <a:moveTo>
                    <a:pt x="473" y="1095"/>
                  </a:moveTo>
                  <a:cubicBezTo>
                    <a:pt x="473" y="1094"/>
                    <a:pt x="471" y="1094"/>
                    <a:pt x="471" y="1092"/>
                  </a:cubicBezTo>
                  <a:cubicBezTo>
                    <a:pt x="474" y="1091"/>
                    <a:pt x="473" y="1087"/>
                    <a:pt x="476" y="1085"/>
                  </a:cubicBezTo>
                  <a:cubicBezTo>
                    <a:pt x="476" y="1086"/>
                    <a:pt x="477" y="1087"/>
                    <a:pt x="478" y="1087"/>
                  </a:cubicBezTo>
                  <a:cubicBezTo>
                    <a:pt x="477" y="1090"/>
                    <a:pt x="475" y="1092"/>
                    <a:pt x="473" y="1095"/>
                  </a:cubicBezTo>
                  <a:close/>
                  <a:moveTo>
                    <a:pt x="475" y="1064"/>
                  </a:moveTo>
                  <a:cubicBezTo>
                    <a:pt x="478" y="1064"/>
                    <a:pt x="477" y="1062"/>
                    <a:pt x="479" y="1062"/>
                  </a:cubicBezTo>
                  <a:cubicBezTo>
                    <a:pt x="480" y="1063"/>
                    <a:pt x="479" y="1065"/>
                    <a:pt x="481" y="1064"/>
                  </a:cubicBezTo>
                  <a:cubicBezTo>
                    <a:pt x="481" y="1066"/>
                    <a:pt x="479" y="1067"/>
                    <a:pt x="479" y="1069"/>
                  </a:cubicBezTo>
                  <a:cubicBezTo>
                    <a:pt x="477" y="1068"/>
                    <a:pt x="475" y="1067"/>
                    <a:pt x="475" y="1064"/>
                  </a:cubicBezTo>
                  <a:close/>
                  <a:moveTo>
                    <a:pt x="480" y="1077"/>
                  </a:moveTo>
                  <a:cubicBezTo>
                    <a:pt x="481" y="1077"/>
                    <a:pt x="482" y="1077"/>
                    <a:pt x="483" y="1078"/>
                  </a:cubicBezTo>
                  <a:cubicBezTo>
                    <a:pt x="483" y="1080"/>
                    <a:pt x="482" y="1082"/>
                    <a:pt x="480" y="1082"/>
                  </a:cubicBezTo>
                  <a:cubicBezTo>
                    <a:pt x="478" y="1080"/>
                    <a:pt x="480" y="1079"/>
                    <a:pt x="480" y="1077"/>
                  </a:cubicBezTo>
                  <a:close/>
                  <a:moveTo>
                    <a:pt x="479" y="1053"/>
                  </a:moveTo>
                  <a:cubicBezTo>
                    <a:pt x="476" y="1052"/>
                    <a:pt x="475" y="1050"/>
                    <a:pt x="474" y="1048"/>
                  </a:cubicBezTo>
                  <a:cubicBezTo>
                    <a:pt x="478" y="1045"/>
                    <a:pt x="480" y="1044"/>
                    <a:pt x="482" y="1049"/>
                  </a:cubicBezTo>
                  <a:cubicBezTo>
                    <a:pt x="481" y="1050"/>
                    <a:pt x="480" y="1051"/>
                    <a:pt x="479" y="1053"/>
                  </a:cubicBezTo>
                  <a:close/>
                  <a:moveTo>
                    <a:pt x="482" y="992"/>
                  </a:moveTo>
                  <a:cubicBezTo>
                    <a:pt x="482" y="989"/>
                    <a:pt x="479" y="989"/>
                    <a:pt x="479" y="986"/>
                  </a:cubicBezTo>
                  <a:cubicBezTo>
                    <a:pt x="480" y="985"/>
                    <a:pt x="481" y="983"/>
                    <a:pt x="482" y="982"/>
                  </a:cubicBezTo>
                  <a:cubicBezTo>
                    <a:pt x="483" y="984"/>
                    <a:pt x="485" y="985"/>
                    <a:pt x="486" y="986"/>
                  </a:cubicBezTo>
                  <a:cubicBezTo>
                    <a:pt x="485" y="989"/>
                    <a:pt x="485" y="991"/>
                    <a:pt x="482" y="992"/>
                  </a:cubicBezTo>
                  <a:close/>
                  <a:moveTo>
                    <a:pt x="486" y="1007"/>
                  </a:moveTo>
                  <a:cubicBezTo>
                    <a:pt x="485" y="1009"/>
                    <a:pt x="483" y="1010"/>
                    <a:pt x="483" y="1013"/>
                  </a:cubicBezTo>
                  <a:cubicBezTo>
                    <a:pt x="482" y="1013"/>
                    <a:pt x="480" y="1013"/>
                    <a:pt x="479" y="1013"/>
                  </a:cubicBezTo>
                  <a:cubicBezTo>
                    <a:pt x="480" y="1010"/>
                    <a:pt x="481" y="1005"/>
                    <a:pt x="485" y="1004"/>
                  </a:cubicBezTo>
                  <a:cubicBezTo>
                    <a:pt x="485" y="1006"/>
                    <a:pt x="487" y="1005"/>
                    <a:pt x="486" y="1007"/>
                  </a:cubicBezTo>
                  <a:close/>
                  <a:moveTo>
                    <a:pt x="488" y="970"/>
                  </a:moveTo>
                  <a:cubicBezTo>
                    <a:pt x="489" y="972"/>
                    <a:pt x="494" y="977"/>
                    <a:pt x="489" y="979"/>
                  </a:cubicBezTo>
                  <a:cubicBezTo>
                    <a:pt x="487" y="977"/>
                    <a:pt x="483" y="972"/>
                    <a:pt x="488" y="970"/>
                  </a:cubicBezTo>
                  <a:close/>
                  <a:moveTo>
                    <a:pt x="497" y="1032"/>
                  </a:moveTo>
                  <a:cubicBezTo>
                    <a:pt x="497" y="1033"/>
                    <a:pt x="497" y="1036"/>
                    <a:pt x="495" y="1036"/>
                  </a:cubicBezTo>
                  <a:cubicBezTo>
                    <a:pt x="495" y="1035"/>
                    <a:pt x="495" y="1032"/>
                    <a:pt x="497" y="1032"/>
                  </a:cubicBezTo>
                  <a:close/>
                  <a:moveTo>
                    <a:pt x="499" y="975"/>
                  </a:moveTo>
                  <a:cubicBezTo>
                    <a:pt x="499" y="976"/>
                    <a:pt x="500" y="977"/>
                    <a:pt x="502" y="977"/>
                  </a:cubicBezTo>
                  <a:cubicBezTo>
                    <a:pt x="501" y="978"/>
                    <a:pt x="502" y="980"/>
                    <a:pt x="501" y="980"/>
                  </a:cubicBezTo>
                  <a:cubicBezTo>
                    <a:pt x="501" y="978"/>
                    <a:pt x="497" y="977"/>
                    <a:pt x="499" y="975"/>
                  </a:cubicBezTo>
                  <a:close/>
                  <a:moveTo>
                    <a:pt x="499" y="959"/>
                  </a:moveTo>
                  <a:cubicBezTo>
                    <a:pt x="497" y="956"/>
                    <a:pt x="493" y="953"/>
                    <a:pt x="495" y="949"/>
                  </a:cubicBezTo>
                  <a:cubicBezTo>
                    <a:pt x="498" y="950"/>
                    <a:pt x="500" y="952"/>
                    <a:pt x="502" y="953"/>
                  </a:cubicBezTo>
                  <a:cubicBezTo>
                    <a:pt x="502" y="956"/>
                    <a:pt x="501" y="957"/>
                    <a:pt x="499" y="959"/>
                  </a:cubicBezTo>
                  <a:close/>
                  <a:moveTo>
                    <a:pt x="495" y="927"/>
                  </a:moveTo>
                  <a:cubicBezTo>
                    <a:pt x="496" y="925"/>
                    <a:pt x="496" y="921"/>
                    <a:pt x="499" y="921"/>
                  </a:cubicBezTo>
                  <a:cubicBezTo>
                    <a:pt x="502" y="923"/>
                    <a:pt x="501" y="927"/>
                    <a:pt x="500" y="930"/>
                  </a:cubicBezTo>
                  <a:cubicBezTo>
                    <a:pt x="497" y="929"/>
                    <a:pt x="497" y="927"/>
                    <a:pt x="495" y="927"/>
                  </a:cubicBezTo>
                  <a:close/>
                  <a:moveTo>
                    <a:pt x="500" y="915"/>
                  </a:moveTo>
                  <a:cubicBezTo>
                    <a:pt x="501" y="912"/>
                    <a:pt x="504" y="911"/>
                    <a:pt x="505" y="914"/>
                  </a:cubicBezTo>
                  <a:cubicBezTo>
                    <a:pt x="504" y="915"/>
                    <a:pt x="504" y="916"/>
                    <a:pt x="504" y="918"/>
                  </a:cubicBezTo>
                  <a:cubicBezTo>
                    <a:pt x="501" y="918"/>
                    <a:pt x="501" y="916"/>
                    <a:pt x="500" y="915"/>
                  </a:cubicBezTo>
                  <a:close/>
                  <a:moveTo>
                    <a:pt x="504" y="897"/>
                  </a:moveTo>
                  <a:cubicBezTo>
                    <a:pt x="499" y="896"/>
                    <a:pt x="496" y="889"/>
                    <a:pt x="498" y="886"/>
                  </a:cubicBezTo>
                  <a:cubicBezTo>
                    <a:pt x="499" y="888"/>
                    <a:pt x="499" y="884"/>
                    <a:pt x="500" y="884"/>
                  </a:cubicBezTo>
                  <a:cubicBezTo>
                    <a:pt x="502" y="886"/>
                    <a:pt x="505" y="886"/>
                    <a:pt x="507" y="888"/>
                  </a:cubicBezTo>
                  <a:cubicBezTo>
                    <a:pt x="507" y="892"/>
                    <a:pt x="504" y="894"/>
                    <a:pt x="504" y="897"/>
                  </a:cubicBezTo>
                  <a:close/>
                  <a:moveTo>
                    <a:pt x="501" y="819"/>
                  </a:moveTo>
                  <a:cubicBezTo>
                    <a:pt x="500" y="816"/>
                    <a:pt x="498" y="815"/>
                    <a:pt x="496" y="814"/>
                  </a:cubicBezTo>
                  <a:cubicBezTo>
                    <a:pt x="497" y="809"/>
                    <a:pt x="497" y="807"/>
                    <a:pt x="500" y="805"/>
                  </a:cubicBezTo>
                  <a:cubicBezTo>
                    <a:pt x="501" y="808"/>
                    <a:pt x="504" y="809"/>
                    <a:pt x="505" y="812"/>
                  </a:cubicBezTo>
                  <a:cubicBezTo>
                    <a:pt x="504" y="815"/>
                    <a:pt x="503" y="817"/>
                    <a:pt x="501" y="819"/>
                  </a:cubicBezTo>
                  <a:close/>
                  <a:moveTo>
                    <a:pt x="504" y="855"/>
                  </a:moveTo>
                  <a:cubicBezTo>
                    <a:pt x="506" y="859"/>
                    <a:pt x="505" y="865"/>
                    <a:pt x="501" y="868"/>
                  </a:cubicBezTo>
                  <a:cubicBezTo>
                    <a:pt x="502" y="862"/>
                    <a:pt x="501" y="859"/>
                    <a:pt x="504" y="855"/>
                  </a:cubicBezTo>
                  <a:close/>
                  <a:moveTo>
                    <a:pt x="502" y="799"/>
                  </a:moveTo>
                  <a:cubicBezTo>
                    <a:pt x="504" y="797"/>
                    <a:pt x="503" y="793"/>
                    <a:pt x="506" y="792"/>
                  </a:cubicBezTo>
                  <a:cubicBezTo>
                    <a:pt x="508" y="795"/>
                    <a:pt x="505" y="798"/>
                    <a:pt x="507" y="801"/>
                  </a:cubicBezTo>
                  <a:cubicBezTo>
                    <a:pt x="504" y="802"/>
                    <a:pt x="505" y="798"/>
                    <a:pt x="502" y="799"/>
                  </a:cubicBezTo>
                  <a:close/>
                  <a:moveTo>
                    <a:pt x="503" y="723"/>
                  </a:moveTo>
                  <a:cubicBezTo>
                    <a:pt x="505" y="722"/>
                    <a:pt x="508" y="724"/>
                    <a:pt x="507" y="727"/>
                  </a:cubicBezTo>
                  <a:cubicBezTo>
                    <a:pt x="504" y="728"/>
                    <a:pt x="502" y="725"/>
                    <a:pt x="503" y="723"/>
                  </a:cubicBezTo>
                  <a:close/>
                  <a:moveTo>
                    <a:pt x="503" y="709"/>
                  </a:moveTo>
                  <a:cubicBezTo>
                    <a:pt x="503" y="707"/>
                    <a:pt x="501" y="707"/>
                    <a:pt x="500" y="706"/>
                  </a:cubicBezTo>
                  <a:cubicBezTo>
                    <a:pt x="502" y="702"/>
                    <a:pt x="504" y="698"/>
                    <a:pt x="506" y="695"/>
                  </a:cubicBezTo>
                  <a:cubicBezTo>
                    <a:pt x="509" y="701"/>
                    <a:pt x="507" y="705"/>
                    <a:pt x="503" y="709"/>
                  </a:cubicBezTo>
                  <a:close/>
                  <a:moveTo>
                    <a:pt x="506" y="683"/>
                  </a:moveTo>
                  <a:cubicBezTo>
                    <a:pt x="505" y="681"/>
                    <a:pt x="502" y="681"/>
                    <a:pt x="502" y="678"/>
                  </a:cubicBezTo>
                  <a:cubicBezTo>
                    <a:pt x="503" y="678"/>
                    <a:pt x="503" y="677"/>
                    <a:pt x="504" y="677"/>
                  </a:cubicBezTo>
                  <a:cubicBezTo>
                    <a:pt x="504" y="680"/>
                    <a:pt x="508" y="679"/>
                    <a:pt x="508" y="682"/>
                  </a:cubicBezTo>
                  <a:cubicBezTo>
                    <a:pt x="507" y="682"/>
                    <a:pt x="507" y="683"/>
                    <a:pt x="506" y="683"/>
                  </a:cubicBezTo>
                  <a:close/>
                  <a:moveTo>
                    <a:pt x="507" y="620"/>
                  </a:moveTo>
                  <a:cubicBezTo>
                    <a:pt x="507" y="618"/>
                    <a:pt x="506" y="616"/>
                    <a:pt x="509" y="616"/>
                  </a:cubicBezTo>
                  <a:cubicBezTo>
                    <a:pt x="509" y="618"/>
                    <a:pt x="510" y="620"/>
                    <a:pt x="507" y="620"/>
                  </a:cubicBezTo>
                  <a:close/>
                  <a:moveTo>
                    <a:pt x="511" y="774"/>
                  </a:moveTo>
                  <a:cubicBezTo>
                    <a:pt x="515" y="777"/>
                    <a:pt x="517" y="784"/>
                    <a:pt x="511" y="785"/>
                  </a:cubicBezTo>
                  <a:cubicBezTo>
                    <a:pt x="511" y="783"/>
                    <a:pt x="509" y="783"/>
                    <a:pt x="509" y="781"/>
                  </a:cubicBezTo>
                  <a:cubicBezTo>
                    <a:pt x="512" y="779"/>
                    <a:pt x="510" y="775"/>
                    <a:pt x="511" y="774"/>
                  </a:cubicBezTo>
                  <a:close/>
                  <a:moveTo>
                    <a:pt x="515" y="767"/>
                  </a:moveTo>
                  <a:cubicBezTo>
                    <a:pt x="518" y="767"/>
                    <a:pt x="519" y="770"/>
                    <a:pt x="516" y="772"/>
                  </a:cubicBezTo>
                  <a:cubicBezTo>
                    <a:pt x="516" y="770"/>
                    <a:pt x="514" y="770"/>
                    <a:pt x="515" y="767"/>
                  </a:cubicBezTo>
                  <a:close/>
                  <a:moveTo>
                    <a:pt x="519" y="759"/>
                  </a:moveTo>
                  <a:cubicBezTo>
                    <a:pt x="520" y="760"/>
                    <a:pt x="520" y="762"/>
                    <a:pt x="520" y="764"/>
                  </a:cubicBezTo>
                  <a:cubicBezTo>
                    <a:pt x="515" y="765"/>
                    <a:pt x="517" y="760"/>
                    <a:pt x="519" y="759"/>
                  </a:cubicBezTo>
                  <a:close/>
                  <a:moveTo>
                    <a:pt x="517" y="738"/>
                  </a:moveTo>
                  <a:cubicBezTo>
                    <a:pt x="518" y="735"/>
                    <a:pt x="524" y="741"/>
                    <a:pt x="522" y="743"/>
                  </a:cubicBezTo>
                  <a:cubicBezTo>
                    <a:pt x="522" y="740"/>
                    <a:pt x="519" y="740"/>
                    <a:pt x="517" y="738"/>
                  </a:cubicBezTo>
                  <a:close/>
                  <a:moveTo>
                    <a:pt x="520" y="723"/>
                  </a:moveTo>
                  <a:cubicBezTo>
                    <a:pt x="518" y="719"/>
                    <a:pt x="521" y="715"/>
                    <a:pt x="524" y="714"/>
                  </a:cubicBezTo>
                  <a:cubicBezTo>
                    <a:pt x="526" y="718"/>
                    <a:pt x="523" y="721"/>
                    <a:pt x="520" y="723"/>
                  </a:cubicBezTo>
                  <a:close/>
                  <a:moveTo>
                    <a:pt x="524" y="694"/>
                  </a:moveTo>
                  <a:cubicBezTo>
                    <a:pt x="522" y="692"/>
                    <a:pt x="524" y="689"/>
                    <a:pt x="526" y="688"/>
                  </a:cubicBezTo>
                  <a:cubicBezTo>
                    <a:pt x="526" y="690"/>
                    <a:pt x="525" y="693"/>
                    <a:pt x="524" y="694"/>
                  </a:cubicBezTo>
                  <a:close/>
                  <a:moveTo>
                    <a:pt x="526" y="659"/>
                  </a:moveTo>
                  <a:cubicBezTo>
                    <a:pt x="527" y="662"/>
                    <a:pt x="527" y="667"/>
                    <a:pt x="526" y="672"/>
                  </a:cubicBezTo>
                  <a:cubicBezTo>
                    <a:pt x="519" y="670"/>
                    <a:pt x="523" y="662"/>
                    <a:pt x="526" y="659"/>
                  </a:cubicBezTo>
                  <a:close/>
                  <a:moveTo>
                    <a:pt x="526" y="553"/>
                  </a:moveTo>
                  <a:cubicBezTo>
                    <a:pt x="527" y="551"/>
                    <a:pt x="527" y="549"/>
                    <a:pt x="529" y="548"/>
                  </a:cubicBezTo>
                  <a:cubicBezTo>
                    <a:pt x="530" y="550"/>
                    <a:pt x="528" y="552"/>
                    <a:pt x="526" y="553"/>
                  </a:cubicBezTo>
                  <a:close/>
                  <a:moveTo>
                    <a:pt x="529" y="556"/>
                  </a:moveTo>
                  <a:cubicBezTo>
                    <a:pt x="529" y="559"/>
                    <a:pt x="529" y="562"/>
                    <a:pt x="527" y="562"/>
                  </a:cubicBezTo>
                  <a:cubicBezTo>
                    <a:pt x="527" y="560"/>
                    <a:pt x="526" y="556"/>
                    <a:pt x="529" y="556"/>
                  </a:cubicBezTo>
                  <a:close/>
                  <a:moveTo>
                    <a:pt x="529" y="539"/>
                  </a:moveTo>
                  <a:cubicBezTo>
                    <a:pt x="525" y="535"/>
                    <a:pt x="524" y="524"/>
                    <a:pt x="527" y="518"/>
                  </a:cubicBezTo>
                  <a:cubicBezTo>
                    <a:pt x="531" y="522"/>
                    <a:pt x="529" y="534"/>
                    <a:pt x="529" y="539"/>
                  </a:cubicBezTo>
                  <a:close/>
                  <a:moveTo>
                    <a:pt x="529" y="374"/>
                  </a:moveTo>
                  <a:cubicBezTo>
                    <a:pt x="529" y="372"/>
                    <a:pt x="529" y="371"/>
                    <a:pt x="531" y="370"/>
                  </a:cubicBezTo>
                  <a:cubicBezTo>
                    <a:pt x="534" y="372"/>
                    <a:pt x="537" y="375"/>
                    <a:pt x="534" y="379"/>
                  </a:cubicBezTo>
                  <a:cubicBezTo>
                    <a:pt x="531" y="378"/>
                    <a:pt x="531" y="375"/>
                    <a:pt x="529" y="374"/>
                  </a:cubicBezTo>
                  <a:close/>
                  <a:moveTo>
                    <a:pt x="534" y="696"/>
                  </a:moveTo>
                  <a:cubicBezTo>
                    <a:pt x="537" y="698"/>
                    <a:pt x="536" y="703"/>
                    <a:pt x="533" y="705"/>
                  </a:cubicBezTo>
                  <a:cubicBezTo>
                    <a:pt x="533" y="703"/>
                    <a:pt x="532" y="702"/>
                    <a:pt x="531" y="701"/>
                  </a:cubicBezTo>
                  <a:cubicBezTo>
                    <a:pt x="532" y="699"/>
                    <a:pt x="532" y="697"/>
                    <a:pt x="534" y="696"/>
                  </a:cubicBezTo>
                  <a:close/>
                  <a:moveTo>
                    <a:pt x="535" y="631"/>
                  </a:moveTo>
                  <a:cubicBezTo>
                    <a:pt x="536" y="630"/>
                    <a:pt x="536" y="628"/>
                    <a:pt x="537" y="627"/>
                  </a:cubicBezTo>
                  <a:cubicBezTo>
                    <a:pt x="537" y="630"/>
                    <a:pt x="539" y="631"/>
                    <a:pt x="535" y="631"/>
                  </a:cubicBezTo>
                  <a:close/>
                  <a:moveTo>
                    <a:pt x="541" y="706"/>
                  </a:moveTo>
                  <a:cubicBezTo>
                    <a:pt x="542" y="706"/>
                    <a:pt x="542" y="706"/>
                    <a:pt x="543" y="706"/>
                  </a:cubicBezTo>
                  <a:cubicBezTo>
                    <a:pt x="545" y="709"/>
                    <a:pt x="541" y="713"/>
                    <a:pt x="539" y="712"/>
                  </a:cubicBezTo>
                  <a:cubicBezTo>
                    <a:pt x="539" y="709"/>
                    <a:pt x="542" y="709"/>
                    <a:pt x="541" y="706"/>
                  </a:cubicBezTo>
                  <a:close/>
                  <a:moveTo>
                    <a:pt x="545" y="741"/>
                  </a:moveTo>
                  <a:cubicBezTo>
                    <a:pt x="543" y="740"/>
                    <a:pt x="541" y="739"/>
                    <a:pt x="540" y="737"/>
                  </a:cubicBezTo>
                  <a:cubicBezTo>
                    <a:pt x="542" y="734"/>
                    <a:pt x="545" y="738"/>
                    <a:pt x="545" y="741"/>
                  </a:cubicBezTo>
                  <a:close/>
                  <a:moveTo>
                    <a:pt x="543" y="486"/>
                  </a:moveTo>
                  <a:cubicBezTo>
                    <a:pt x="548" y="486"/>
                    <a:pt x="544" y="481"/>
                    <a:pt x="549" y="480"/>
                  </a:cubicBezTo>
                  <a:cubicBezTo>
                    <a:pt x="549" y="487"/>
                    <a:pt x="555" y="488"/>
                    <a:pt x="557" y="493"/>
                  </a:cubicBezTo>
                  <a:cubicBezTo>
                    <a:pt x="556" y="497"/>
                    <a:pt x="553" y="498"/>
                    <a:pt x="551" y="500"/>
                  </a:cubicBezTo>
                  <a:cubicBezTo>
                    <a:pt x="550" y="495"/>
                    <a:pt x="551" y="489"/>
                    <a:pt x="546" y="489"/>
                  </a:cubicBezTo>
                  <a:cubicBezTo>
                    <a:pt x="544" y="488"/>
                    <a:pt x="546" y="492"/>
                    <a:pt x="544" y="491"/>
                  </a:cubicBezTo>
                  <a:cubicBezTo>
                    <a:pt x="542" y="488"/>
                    <a:pt x="544" y="488"/>
                    <a:pt x="543" y="486"/>
                  </a:cubicBezTo>
                  <a:close/>
                  <a:moveTo>
                    <a:pt x="553" y="509"/>
                  </a:moveTo>
                  <a:cubicBezTo>
                    <a:pt x="553" y="510"/>
                    <a:pt x="553" y="511"/>
                    <a:pt x="553" y="512"/>
                  </a:cubicBezTo>
                  <a:cubicBezTo>
                    <a:pt x="551" y="513"/>
                    <a:pt x="551" y="507"/>
                    <a:pt x="553" y="509"/>
                  </a:cubicBezTo>
                  <a:close/>
                  <a:moveTo>
                    <a:pt x="547" y="655"/>
                  </a:moveTo>
                  <a:cubicBezTo>
                    <a:pt x="549" y="653"/>
                    <a:pt x="548" y="649"/>
                    <a:pt x="551" y="648"/>
                  </a:cubicBezTo>
                  <a:cubicBezTo>
                    <a:pt x="550" y="650"/>
                    <a:pt x="551" y="651"/>
                    <a:pt x="551" y="651"/>
                  </a:cubicBezTo>
                  <a:cubicBezTo>
                    <a:pt x="549" y="651"/>
                    <a:pt x="549" y="657"/>
                    <a:pt x="547" y="655"/>
                  </a:cubicBezTo>
                  <a:close/>
                  <a:moveTo>
                    <a:pt x="555" y="511"/>
                  </a:moveTo>
                  <a:cubicBezTo>
                    <a:pt x="559" y="514"/>
                    <a:pt x="557" y="521"/>
                    <a:pt x="553" y="522"/>
                  </a:cubicBezTo>
                  <a:cubicBezTo>
                    <a:pt x="551" y="518"/>
                    <a:pt x="554" y="514"/>
                    <a:pt x="555" y="511"/>
                  </a:cubicBezTo>
                  <a:close/>
                  <a:moveTo>
                    <a:pt x="555" y="531"/>
                  </a:moveTo>
                  <a:cubicBezTo>
                    <a:pt x="559" y="533"/>
                    <a:pt x="564" y="544"/>
                    <a:pt x="555" y="546"/>
                  </a:cubicBezTo>
                  <a:cubicBezTo>
                    <a:pt x="551" y="543"/>
                    <a:pt x="551" y="534"/>
                    <a:pt x="555" y="531"/>
                  </a:cubicBezTo>
                  <a:close/>
                  <a:moveTo>
                    <a:pt x="558" y="526"/>
                  </a:moveTo>
                  <a:cubicBezTo>
                    <a:pt x="559" y="525"/>
                    <a:pt x="559" y="523"/>
                    <a:pt x="561" y="522"/>
                  </a:cubicBezTo>
                  <a:cubicBezTo>
                    <a:pt x="562" y="525"/>
                    <a:pt x="562" y="529"/>
                    <a:pt x="561" y="531"/>
                  </a:cubicBezTo>
                  <a:cubicBezTo>
                    <a:pt x="560" y="529"/>
                    <a:pt x="558" y="528"/>
                    <a:pt x="558" y="526"/>
                  </a:cubicBezTo>
                  <a:close/>
                  <a:moveTo>
                    <a:pt x="561" y="511"/>
                  </a:moveTo>
                  <a:cubicBezTo>
                    <a:pt x="560" y="510"/>
                    <a:pt x="559" y="509"/>
                    <a:pt x="558" y="509"/>
                  </a:cubicBezTo>
                  <a:cubicBezTo>
                    <a:pt x="559" y="506"/>
                    <a:pt x="560" y="503"/>
                    <a:pt x="563" y="503"/>
                  </a:cubicBezTo>
                  <a:cubicBezTo>
                    <a:pt x="561" y="506"/>
                    <a:pt x="563" y="509"/>
                    <a:pt x="561" y="511"/>
                  </a:cubicBezTo>
                  <a:close/>
                  <a:moveTo>
                    <a:pt x="562" y="459"/>
                  </a:moveTo>
                  <a:cubicBezTo>
                    <a:pt x="562" y="456"/>
                    <a:pt x="565" y="455"/>
                    <a:pt x="565" y="451"/>
                  </a:cubicBezTo>
                  <a:cubicBezTo>
                    <a:pt x="571" y="454"/>
                    <a:pt x="575" y="458"/>
                    <a:pt x="578" y="464"/>
                  </a:cubicBezTo>
                  <a:cubicBezTo>
                    <a:pt x="575" y="466"/>
                    <a:pt x="574" y="469"/>
                    <a:pt x="571" y="471"/>
                  </a:cubicBezTo>
                  <a:cubicBezTo>
                    <a:pt x="568" y="467"/>
                    <a:pt x="565" y="463"/>
                    <a:pt x="562" y="459"/>
                  </a:cubicBezTo>
                  <a:close/>
                  <a:moveTo>
                    <a:pt x="567" y="594"/>
                  </a:moveTo>
                  <a:cubicBezTo>
                    <a:pt x="567" y="594"/>
                    <a:pt x="568" y="594"/>
                    <a:pt x="569" y="594"/>
                  </a:cubicBezTo>
                  <a:cubicBezTo>
                    <a:pt x="568" y="597"/>
                    <a:pt x="570" y="597"/>
                    <a:pt x="570" y="599"/>
                  </a:cubicBezTo>
                  <a:cubicBezTo>
                    <a:pt x="568" y="601"/>
                    <a:pt x="566" y="604"/>
                    <a:pt x="564" y="606"/>
                  </a:cubicBezTo>
                  <a:cubicBezTo>
                    <a:pt x="563" y="603"/>
                    <a:pt x="563" y="596"/>
                    <a:pt x="567" y="594"/>
                  </a:cubicBezTo>
                  <a:close/>
                  <a:moveTo>
                    <a:pt x="578" y="682"/>
                  </a:moveTo>
                  <a:cubicBezTo>
                    <a:pt x="578" y="686"/>
                    <a:pt x="576" y="688"/>
                    <a:pt x="574" y="690"/>
                  </a:cubicBezTo>
                  <a:cubicBezTo>
                    <a:pt x="573" y="687"/>
                    <a:pt x="575" y="683"/>
                    <a:pt x="578" y="682"/>
                  </a:cubicBezTo>
                  <a:close/>
                  <a:moveTo>
                    <a:pt x="576" y="706"/>
                  </a:moveTo>
                  <a:cubicBezTo>
                    <a:pt x="579" y="708"/>
                    <a:pt x="582" y="712"/>
                    <a:pt x="583" y="716"/>
                  </a:cubicBezTo>
                  <a:cubicBezTo>
                    <a:pt x="578" y="715"/>
                    <a:pt x="574" y="711"/>
                    <a:pt x="576" y="706"/>
                  </a:cubicBezTo>
                  <a:close/>
                  <a:moveTo>
                    <a:pt x="584" y="754"/>
                  </a:moveTo>
                  <a:cubicBezTo>
                    <a:pt x="582" y="755"/>
                    <a:pt x="579" y="749"/>
                    <a:pt x="580" y="748"/>
                  </a:cubicBezTo>
                  <a:cubicBezTo>
                    <a:pt x="581" y="750"/>
                    <a:pt x="582" y="752"/>
                    <a:pt x="584" y="754"/>
                  </a:cubicBezTo>
                  <a:close/>
                  <a:moveTo>
                    <a:pt x="602" y="818"/>
                  </a:moveTo>
                  <a:cubicBezTo>
                    <a:pt x="603" y="821"/>
                    <a:pt x="606" y="823"/>
                    <a:pt x="607" y="826"/>
                  </a:cubicBezTo>
                  <a:cubicBezTo>
                    <a:pt x="606" y="827"/>
                    <a:pt x="606" y="828"/>
                    <a:pt x="606" y="829"/>
                  </a:cubicBezTo>
                  <a:cubicBezTo>
                    <a:pt x="603" y="828"/>
                    <a:pt x="602" y="830"/>
                    <a:pt x="600" y="832"/>
                  </a:cubicBezTo>
                  <a:cubicBezTo>
                    <a:pt x="600" y="828"/>
                    <a:pt x="598" y="820"/>
                    <a:pt x="602" y="818"/>
                  </a:cubicBezTo>
                  <a:close/>
                  <a:moveTo>
                    <a:pt x="606" y="849"/>
                  </a:moveTo>
                  <a:cubicBezTo>
                    <a:pt x="606" y="851"/>
                    <a:pt x="608" y="852"/>
                    <a:pt x="607" y="855"/>
                  </a:cubicBezTo>
                  <a:cubicBezTo>
                    <a:pt x="605" y="855"/>
                    <a:pt x="605" y="857"/>
                    <a:pt x="603" y="857"/>
                  </a:cubicBezTo>
                  <a:cubicBezTo>
                    <a:pt x="604" y="854"/>
                    <a:pt x="604" y="851"/>
                    <a:pt x="606" y="849"/>
                  </a:cubicBezTo>
                  <a:close/>
                  <a:moveTo>
                    <a:pt x="607" y="880"/>
                  </a:moveTo>
                  <a:cubicBezTo>
                    <a:pt x="610" y="882"/>
                    <a:pt x="609" y="887"/>
                    <a:pt x="605" y="888"/>
                  </a:cubicBezTo>
                  <a:cubicBezTo>
                    <a:pt x="605" y="884"/>
                    <a:pt x="606" y="882"/>
                    <a:pt x="607" y="880"/>
                  </a:cubicBezTo>
                  <a:close/>
                  <a:moveTo>
                    <a:pt x="608" y="868"/>
                  </a:moveTo>
                  <a:cubicBezTo>
                    <a:pt x="610" y="868"/>
                    <a:pt x="610" y="866"/>
                    <a:pt x="610" y="864"/>
                  </a:cubicBezTo>
                  <a:cubicBezTo>
                    <a:pt x="613" y="866"/>
                    <a:pt x="617" y="873"/>
                    <a:pt x="612" y="875"/>
                  </a:cubicBezTo>
                  <a:cubicBezTo>
                    <a:pt x="611" y="872"/>
                    <a:pt x="608" y="871"/>
                    <a:pt x="608" y="868"/>
                  </a:cubicBezTo>
                  <a:close/>
                  <a:moveTo>
                    <a:pt x="613" y="895"/>
                  </a:moveTo>
                  <a:cubicBezTo>
                    <a:pt x="614" y="895"/>
                    <a:pt x="615" y="895"/>
                    <a:pt x="616" y="895"/>
                  </a:cubicBezTo>
                  <a:cubicBezTo>
                    <a:pt x="616" y="898"/>
                    <a:pt x="619" y="900"/>
                    <a:pt x="620" y="903"/>
                  </a:cubicBezTo>
                  <a:cubicBezTo>
                    <a:pt x="618" y="905"/>
                    <a:pt x="618" y="908"/>
                    <a:pt x="616" y="909"/>
                  </a:cubicBezTo>
                  <a:cubicBezTo>
                    <a:pt x="614" y="906"/>
                    <a:pt x="612" y="904"/>
                    <a:pt x="611" y="901"/>
                  </a:cubicBezTo>
                  <a:cubicBezTo>
                    <a:pt x="613" y="900"/>
                    <a:pt x="613" y="897"/>
                    <a:pt x="613" y="895"/>
                  </a:cubicBezTo>
                  <a:close/>
                  <a:moveTo>
                    <a:pt x="613" y="913"/>
                  </a:moveTo>
                  <a:cubicBezTo>
                    <a:pt x="611" y="913"/>
                    <a:pt x="608" y="909"/>
                    <a:pt x="610" y="907"/>
                  </a:cubicBezTo>
                  <a:cubicBezTo>
                    <a:pt x="611" y="909"/>
                    <a:pt x="614" y="911"/>
                    <a:pt x="613" y="913"/>
                  </a:cubicBezTo>
                  <a:close/>
                  <a:moveTo>
                    <a:pt x="611" y="931"/>
                  </a:moveTo>
                  <a:cubicBezTo>
                    <a:pt x="611" y="930"/>
                    <a:pt x="609" y="928"/>
                    <a:pt x="611" y="927"/>
                  </a:cubicBezTo>
                  <a:cubicBezTo>
                    <a:pt x="611" y="928"/>
                    <a:pt x="614" y="930"/>
                    <a:pt x="611" y="931"/>
                  </a:cubicBezTo>
                  <a:close/>
                  <a:moveTo>
                    <a:pt x="611" y="959"/>
                  </a:moveTo>
                  <a:cubicBezTo>
                    <a:pt x="611" y="957"/>
                    <a:pt x="609" y="956"/>
                    <a:pt x="609" y="953"/>
                  </a:cubicBezTo>
                  <a:cubicBezTo>
                    <a:pt x="612" y="953"/>
                    <a:pt x="614" y="958"/>
                    <a:pt x="611" y="959"/>
                  </a:cubicBezTo>
                  <a:close/>
                  <a:moveTo>
                    <a:pt x="613" y="973"/>
                  </a:moveTo>
                  <a:cubicBezTo>
                    <a:pt x="613" y="975"/>
                    <a:pt x="614" y="976"/>
                    <a:pt x="613" y="978"/>
                  </a:cubicBezTo>
                  <a:cubicBezTo>
                    <a:pt x="611" y="978"/>
                    <a:pt x="612" y="981"/>
                    <a:pt x="610" y="982"/>
                  </a:cubicBezTo>
                  <a:cubicBezTo>
                    <a:pt x="608" y="979"/>
                    <a:pt x="608" y="973"/>
                    <a:pt x="613" y="973"/>
                  </a:cubicBezTo>
                  <a:close/>
                  <a:moveTo>
                    <a:pt x="611" y="990"/>
                  </a:moveTo>
                  <a:cubicBezTo>
                    <a:pt x="611" y="993"/>
                    <a:pt x="613" y="992"/>
                    <a:pt x="613" y="994"/>
                  </a:cubicBezTo>
                  <a:cubicBezTo>
                    <a:pt x="611" y="995"/>
                    <a:pt x="613" y="999"/>
                    <a:pt x="610" y="999"/>
                  </a:cubicBezTo>
                  <a:cubicBezTo>
                    <a:pt x="610" y="996"/>
                    <a:pt x="608" y="992"/>
                    <a:pt x="611" y="990"/>
                  </a:cubicBezTo>
                  <a:close/>
                  <a:moveTo>
                    <a:pt x="611" y="1019"/>
                  </a:moveTo>
                  <a:cubicBezTo>
                    <a:pt x="612" y="1020"/>
                    <a:pt x="613" y="1023"/>
                    <a:pt x="610" y="1024"/>
                  </a:cubicBezTo>
                  <a:cubicBezTo>
                    <a:pt x="610" y="1022"/>
                    <a:pt x="609" y="1019"/>
                    <a:pt x="611" y="1019"/>
                  </a:cubicBezTo>
                  <a:close/>
                  <a:moveTo>
                    <a:pt x="611" y="1049"/>
                  </a:moveTo>
                  <a:cubicBezTo>
                    <a:pt x="611" y="1049"/>
                    <a:pt x="612" y="1049"/>
                    <a:pt x="613" y="1049"/>
                  </a:cubicBezTo>
                  <a:cubicBezTo>
                    <a:pt x="615" y="1052"/>
                    <a:pt x="613" y="1056"/>
                    <a:pt x="611" y="1058"/>
                  </a:cubicBezTo>
                  <a:cubicBezTo>
                    <a:pt x="611" y="1055"/>
                    <a:pt x="611" y="1052"/>
                    <a:pt x="611" y="1049"/>
                  </a:cubicBezTo>
                  <a:close/>
                  <a:moveTo>
                    <a:pt x="622" y="1095"/>
                  </a:moveTo>
                  <a:cubicBezTo>
                    <a:pt x="623" y="1103"/>
                    <a:pt x="616" y="1110"/>
                    <a:pt x="612" y="1116"/>
                  </a:cubicBezTo>
                  <a:cubicBezTo>
                    <a:pt x="614" y="1110"/>
                    <a:pt x="618" y="1102"/>
                    <a:pt x="622" y="1095"/>
                  </a:cubicBezTo>
                  <a:close/>
                  <a:moveTo>
                    <a:pt x="614" y="1140"/>
                  </a:moveTo>
                  <a:cubicBezTo>
                    <a:pt x="613" y="1138"/>
                    <a:pt x="616" y="1135"/>
                    <a:pt x="618" y="1134"/>
                  </a:cubicBezTo>
                  <a:cubicBezTo>
                    <a:pt x="620" y="1136"/>
                    <a:pt x="618" y="1140"/>
                    <a:pt x="614" y="1140"/>
                  </a:cubicBezTo>
                  <a:close/>
                  <a:moveTo>
                    <a:pt x="628" y="1033"/>
                  </a:moveTo>
                  <a:cubicBezTo>
                    <a:pt x="628" y="1034"/>
                    <a:pt x="628" y="1035"/>
                    <a:pt x="628" y="1036"/>
                  </a:cubicBezTo>
                  <a:cubicBezTo>
                    <a:pt x="625" y="1037"/>
                    <a:pt x="625" y="1033"/>
                    <a:pt x="628" y="1033"/>
                  </a:cubicBezTo>
                  <a:close/>
                  <a:moveTo>
                    <a:pt x="630" y="987"/>
                  </a:moveTo>
                  <a:cubicBezTo>
                    <a:pt x="633" y="992"/>
                    <a:pt x="631" y="995"/>
                    <a:pt x="631" y="1001"/>
                  </a:cubicBezTo>
                  <a:cubicBezTo>
                    <a:pt x="628" y="999"/>
                    <a:pt x="625" y="990"/>
                    <a:pt x="630" y="987"/>
                  </a:cubicBezTo>
                  <a:close/>
                  <a:moveTo>
                    <a:pt x="631" y="968"/>
                  </a:moveTo>
                  <a:cubicBezTo>
                    <a:pt x="630" y="969"/>
                    <a:pt x="630" y="968"/>
                    <a:pt x="629" y="968"/>
                  </a:cubicBezTo>
                  <a:cubicBezTo>
                    <a:pt x="628" y="965"/>
                    <a:pt x="629" y="960"/>
                    <a:pt x="631" y="961"/>
                  </a:cubicBezTo>
                  <a:cubicBezTo>
                    <a:pt x="631" y="962"/>
                    <a:pt x="632" y="964"/>
                    <a:pt x="631" y="968"/>
                  </a:cubicBezTo>
                  <a:close/>
                  <a:moveTo>
                    <a:pt x="629" y="944"/>
                  </a:moveTo>
                  <a:cubicBezTo>
                    <a:pt x="628" y="941"/>
                    <a:pt x="623" y="936"/>
                    <a:pt x="627" y="934"/>
                  </a:cubicBezTo>
                  <a:cubicBezTo>
                    <a:pt x="630" y="936"/>
                    <a:pt x="634" y="942"/>
                    <a:pt x="629" y="944"/>
                  </a:cubicBezTo>
                  <a:close/>
                  <a:moveTo>
                    <a:pt x="624" y="923"/>
                  </a:moveTo>
                  <a:cubicBezTo>
                    <a:pt x="621" y="918"/>
                    <a:pt x="618" y="913"/>
                    <a:pt x="623" y="908"/>
                  </a:cubicBezTo>
                  <a:cubicBezTo>
                    <a:pt x="625" y="912"/>
                    <a:pt x="626" y="915"/>
                    <a:pt x="628" y="918"/>
                  </a:cubicBezTo>
                  <a:cubicBezTo>
                    <a:pt x="626" y="919"/>
                    <a:pt x="627" y="923"/>
                    <a:pt x="624" y="923"/>
                  </a:cubicBezTo>
                  <a:close/>
                  <a:moveTo>
                    <a:pt x="627" y="886"/>
                  </a:moveTo>
                  <a:cubicBezTo>
                    <a:pt x="622" y="878"/>
                    <a:pt x="619" y="871"/>
                    <a:pt x="625" y="863"/>
                  </a:cubicBezTo>
                  <a:cubicBezTo>
                    <a:pt x="631" y="870"/>
                    <a:pt x="631" y="880"/>
                    <a:pt x="627" y="886"/>
                  </a:cubicBezTo>
                  <a:close/>
                  <a:moveTo>
                    <a:pt x="629" y="832"/>
                  </a:moveTo>
                  <a:cubicBezTo>
                    <a:pt x="625" y="832"/>
                    <a:pt x="626" y="826"/>
                    <a:pt x="626" y="824"/>
                  </a:cubicBezTo>
                  <a:cubicBezTo>
                    <a:pt x="627" y="824"/>
                    <a:pt x="628" y="824"/>
                    <a:pt x="629" y="824"/>
                  </a:cubicBezTo>
                  <a:cubicBezTo>
                    <a:pt x="629" y="828"/>
                    <a:pt x="631" y="829"/>
                    <a:pt x="629" y="832"/>
                  </a:cubicBezTo>
                  <a:close/>
                  <a:moveTo>
                    <a:pt x="629" y="681"/>
                  </a:moveTo>
                  <a:cubicBezTo>
                    <a:pt x="629" y="685"/>
                    <a:pt x="627" y="682"/>
                    <a:pt x="628" y="680"/>
                  </a:cubicBezTo>
                  <a:cubicBezTo>
                    <a:pt x="628" y="676"/>
                    <a:pt x="628" y="672"/>
                    <a:pt x="628" y="667"/>
                  </a:cubicBezTo>
                  <a:cubicBezTo>
                    <a:pt x="629" y="667"/>
                    <a:pt x="629" y="663"/>
                    <a:pt x="630" y="666"/>
                  </a:cubicBezTo>
                  <a:cubicBezTo>
                    <a:pt x="630" y="667"/>
                    <a:pt x="629" y="673"/>
                    <a:pt x="629" y="676"/>
                  </a:cubicBezTo>
                  <a:cubicBezTo>
                    <a:pt x="629" y="678"/>
                    <a:pt x="629" y="679"/>
                    <a:pt x="629" y="681"/>
                  </a:cubicBezTo>
                  <a:close/>
                  <a:moveTo>
                    <a:pt x="629" y="660"/>
                  </a:moveTo>
                  <a:cubicBezTo>
                    <a:pt x="630" y="642"/>
                    <a:pt x="630" y="631"/>
                    <a:pt x="635" y="615"/>
                  </a:cubicBezTo>
                  <a:cubicBezTo>
                    <a:pt x="632" y="633"/>
                    <a:pt x="633" y="644"/>
                    <a:pt x="629" y="660"/>
                  </a:cubicBezTo>
                  <a:close/>
                  <a:moveTo>
                    <a:pt x="631" y="531"/>
                  </a:moveTo>
                  <a:cubicBezTo>
                    <a:pt x="632" y="531"/>
                    <a:pt x="633" y="531"/>
                    <a:pt x="634" y="531"/>
                  </a:cubicBezTo>
                  <a:cubicBezTo>
                    <a:pt x="633" y="535"/>
                    <a:pt x="633" y="538"/>
                    <a:pt x="632" y="541"/>
                  </a:cubicBezTo>
                  <a:cubicBezTo>
                    <a:pt x="631" y="539"/>
                    <a:pt x="632" y="533"/>
                    <a:pt x="631" y="531"/>
                  </a:cubicBezTo>
                  <a:close/>
                  <a:moveTo>
                    <a:pt x="634" y="614"/>
                  </a:moveTo>
                  <a:cubicBezTo>
                    <a:pt x="633" y="614"/>
                    <a:pt x="634" y="607"/>
                    <a:pt x="636" y="609"/>
                  </a:cubicBezTo>
                  <a:cubicBezTo>
                    <a:pt x="635" y="610"/>
                    <a:pt x="636" y="613"/>
                    <a:pt x="634" y="614"/>
                  </a:cubicBezTo>
                  <a:close/>
                  <a:moveTo>
                    <a:pt x="636" y="509"/>
                  </a:moveTo>
                  <a:cubicBezTo>
                    <a:pt x="635" y="508"/>
                    <a:pt x="633" y="507"/>
                    <a:pt x="632" y="509"/>
                  </a:cubicBezTo>
                  <a:cubicBezTo>
                    <a:pt x="633" y="513"/>
                    <a:pt x="636" y="517"/>
                    <a:pt x="635" y="520"/>
                  </a:cubicBezTo>
                  <a:cubicBezTo>
                    <a:pt x="627" y="518"/>
                    <a:pt x="633" y="509"/>
                    <a:pt x="631" y="502"/>
                  </a:cubicBezTo>
                  <a:cubicBezTo>
                    <a:pt x="634" y="502"/>
                    <a:pt x="635" y="506"/>
                    <a:pt x="637" y="504"/>
                  </a:cubicBezTo>
                  <a:cubicBezTo>
                    <a:pt x="637" y="507"/>
                    <a:pt x="635" y="506"/>
                    <a:pt x="636" y="509"/>
                  </a:cubicBezTo>
                  <a:close/>
                  <a:moveTo>
                    <a:pt x="633" y="484"/>
                  </a:moveTo>
                  <a:cubicBezTo>
                    <a:pt x="636" y="484"/>
                    <a:pt x="635" y="480"/>
                    <a:pt x="639" y="481"/>
                  </a:cubicBezTo>
                  <a:cubicBezTo>
                    <a:pt x="640" y="485"/>
                    <a:pt x="638" y="487"/>
                    <a:pt x="638" y="491"/>
                  </a:cubicBezTo>
                  <a:cubicBezTo>
                    <a:pt x="635" y="490"/>
                    <a:pt x="634" y="486"/>
                    <a:pt x="633" y="484"/>
                  </a:cubicBezTo>
                  <a:close/>
                  <a:moveTo>
                    <a:pt x="638" y="545"/>
                  </a:moveTo>
                  <a:cubicBezTo>
                    <a:pt x="638" y="548"/>
                    <a:pt x="639" y="549"/>
                    <a:pt x="640" y="551"/>
                  </a:cubicBezTo>
                  <a:cubicBezTo>
                    <a:pt x="637" y="551"/>
                    <a:pt x="636" y="546"/>
                    <a:pt x="638" y="545"/>
                  </a:cubicBezTo>
                  <a:close/>
                  <a:moveTo>
                    <a:pt x="636" y="467"/>
                  </a:moveTo>
                  <a:cubicBezTo>
                    <a:pt x="632" y="465"/>
                    <a:pt x="632" y="456"/>
                    <a:pt x="634" y="453"/>
                  </a:cubicBezTo>
                  <a:cubicBezTo>
                    <a:pt x="635" y="456"/>
                    <a:pt x="638" y="458"/>
                    <a:pt x="641" y="459"/>
                  </a:cubicBezTo>
                  <a:cubicBezTo>
                    <a:pt x="640" y="463"/>
                    <a:pt x="639" y="465"/>
                    <a:pt x="636" y="467"/>
                  </a:cubicBezTo>
                  <a:close/>
                  <a:moveTo>
                    <a:pt x="647" y="348"/>
                  </a:moveTo>
                  <a:cubicBezTo>
                    <a:pt x="645" y="346"/>
                    <a:pt x="645" y="342"/>
                    <a:pt x="644" y="339"/>
                  </a:cubicBezTo>
                  <a:cubicBezTo>
                    <a:pt x="645" y="339"/>
                    <a:pt x="646" y="339"/>
                    <a:pt x="647" y="339"/>
                  </a:cubicBezTo>
                  <a:cubicBezTo>
                    <a:pt x="645" y="343"/>
                    <a:pt x="651" y="345"/>
                    <a:pt x="647" y="348"/>
                  </a:cubicBezTo>
                  <a:close/>
                  <a:moveTo>
                    <a:pt x="645" y="367"/>
                  </a:moveTo>
                  <a:cubicBezTo>
                    <a:pt x="647" y="370"/>
                    <a:pt x="650" y="373"/>
                    <a:pt x="649" y="380"/>
                  </a:cubicBezTo>
                  <a:cubicBezTo>
                    <a:pt x="645" y="378"/>
                    <a:pt x="643" y="375"/>
                    <a:pt x="641" y="371"/>
                  </a:cubicBezTo>
                  <a:cubicBezTo>
                    <a:pt x="642" y="370"/>
                    <a:pt x="642" y="367"/>
                    <a:pt x="645" y="367"/>
                  </a:cubicBezTo>
                  <a:close/>
                  <a:moveTo>
                    <a:pt x="643" y="423"/>
                  </a:moveTo>
                  <a:cubicBezTo>
                    <a:pt x="641" y="425"/>
                    <a:pt x="643" y="426"/>
                    <a:pt x="645" y="428"/>
                  </a:cubicBezTo>
                  <a:cubicBezTo>
                    <a:pt x="645" y="429"/>
                    <a:pt x="645" y="431"/>
                    <a:pt x="643" y="432"/>
                  </a:cubicBezTo>
                  <a:cubicBezTo>
                    <a:pt x="641" y="429"/>
                    <a:pt x="637" y="425"/>
                    <a:pt x="640" y="422"/>
                  </a:cubicBezTo>
                  <a:cubicBezTo>
                    <a:pt x="642" y="422"/>
                    <a:pt x="642" y="423"/>
                    <a:pt x="643" y="423"/>
                  </a:cubicBezTo>
                  <a:close/>
                  <a:moveTo>
                    <a:pt x="642" y="403"/>
                  </a:moveTo>
                  <a:cubicBezTo>
                    <a:pt x="642" y="401"/>
                    <a:pt x="642" y="399"/>
                    <a:pt x="643" y="398"/>
                  </a:cubicBezTo>
                  <a:cubicBezTo>
                    <a:pt x="645" y="401"/>
                    <a:pt x="644" y="402"/>
                    <a:pt x="642" y="403"/>
                  </a:cubicBezTo>
                  <a:close/>
                  <a:moveTo>
                    <a:pt x="645" y="389"/>
                  </a:moveTo>
                  <a:cubicBezTo>
                    <a:pt x="645" y="391"/>
                    <a:pt x="648" y="394"/>
                    <a:pt x="645" y="395"/>
                  </a:cubicBezTo>
                  <a:cubicBezTo>
                    <a:pt x="645" y="394"/>
                    <a:pt x="641" y="390"/>
                    <a:pt x="645" y="389"/>
                  </a:cubicBezTo>
                  <a:close/>
                  <a:moveTo>
                    <a:pt x="643" y="381"/>
                  </a:moveTo>
                  <a:cubicBezTo>
                    <a:pt x="644" y="384"/>
                    <a:pt x="647" y="385"/>
                    <a:pt x="648" y="388"/>
                  </a:cubicBezTo>
                  <a:cubicBezTo>
                    <a:pt x="645" y="388"/>
                    <a:pt x="642" y="383"/>
                    <a:pt x="643" y="381"/>
                  </a:cubicBezTo>
                  <a:close/>
                  <a:moveTo>
                    <a:pt x="643" y="352"/>
                  </a:moveTo>
                  <a:cubicBezTo>
                    <a:pt x="641" y="352"/>
                    <a:pt x="641" y="351"/>
                    <a:pt x="640" y="350"/>
                  </a:cubicBezTo>
                  <a:cubicBezTo>
                    <a:pt x="640" y="347"/>
                    <a:pt x="640" y="345"/>
                    <a:pt x="643" y="344"/>
                  </a:cubicBezTo>
                  <a:cubicBezTo>
                    <a:pt x="644" y="347"/>
                    <a:pt x="644" y="350"/>
                    <a:pt x="643" y="352"/>
                  </a:cubicBezTo>
                  <a:close/>
                  <a:moveTo>
                    <a:pt x="641" y="406"/>
                  </a:moveTo>
                  <a:cubicBezTo>
                    <a:pt x="639" y="406"/>
                    <a:pt x="638" y="404"/>
                    <a:pt x="638" y="402"/>
                  </a:cubicBezTo>
                  <a:cubicBezTo>
                    <a:pt x="641" y="402"/>
                    <a:pt x="642" y="405"/>
                    <a:pt x="641" y="406"/>
                  </a:cubicBezTo>
                  <a:close/>
                  <a:moveTo>
                    <a:pt x="642" y="453"/>
                  </a:moveTo>
                  <a:cubicBezTo>
                    <a:pt x="639" y="450"/>
                    <a:pt x="632" y="444"/>
                    <a:pt x="637" y="439"/>
                  </a:cubicBezTo>
                  <a:cubicBezTo>
                    <a:pt x="640" y="443"/>
                    <a:pt x="643" y="448"/>
                    <a:pt x="642" y="453"/>
                  </a:cubicBezTo>
                  <a:close/>
                  <a:moveTo>
                    <a:pt x="652" y="402"/>
                  </a:moveTo>
                  <a:cubicBezTo>
                    <a:pt x="654" y="402"/>
                    <a:pt x="655" y="404"/>
                    <a:pt x="658" y="404"/>
                  </a:cubicBezTo>
                  <a:cubicBezTo>
                    <a:pt x="657" y="407"/>
                    <a:pt x="659" y="411"/>
                    <a:pt x="657" y="413"/>
                  </a:cubicBezTo>
                  <a:cubicBezTo>
                    <a:pt x="655" y="410"/>
                    <a:pt x="653" y="407"/>
                    <a:pt x="652" y="402"/>
                  </a:cubicBezTo>
                  <a:close/>
                  <a:moveTo>
                    <a:pt x="658" y="385"/>
                  </a:moveTo>
                  <a:cubicBezTo>
                    <a:pt x="660" y="388"/>
                    <a:pt x="659" y="391"/>
                    <a:pt x="659" y="395"/>
                  </a:cubicBezTo>
                  <a:cubicBezTo>
                    <a:pt x="654" y="394"/>
                    <a:pt x="656" y="387"/>
                    <a:pt x="658" y="385"/>
                  </a:cubicBezTo>
                  <a:close/>
                  <a:moveTo>
                    <a:pt x="654" y="368"/>
                  </a:moveTo>
                  <a:cubicBezTo>
                    <a:pt x="659" y="363"/>
                    <a:pt x="652" y="357"/>
                    <a:pt x="656" y="353"/>
                  </a:cubicBezTo>
                  <a:cubicBezTo>
                    <a:pt x="658" y="361"/>
                    <a:pt x="665" y="369"/>
                    <a:pt x="660" y="376"/>
                  </a:cubicBezTo>
                  <a:cubicBezTo>
                    <a:pt x="658" y="373"/>
                    <a:pt x="656" y="370"/>
                    <a:pt x="654" y="368"/>
                  </a:cubicBezTo>
                  <a:close/>
                  <a:moveTo>
                    <a:pt x="657" y="333"/>
                  </a:moveTo>
                  <a:cubicBezTo>
                    <a:pt x="659" y="339"/>
                    <a:pt x="661" y="344"/>
                    <a:pt x="663" y="348"/>
                  </a:cubicBezTo>
                  <a:cubicBezTo>
                    <a:pt x="660" y="345"/>
                    <a:pt x="656" y="338"/>
                    <a:pt x="657" y="333"/>
                  </a:cubicBezTo>
                  <a:close/>
                  <a:moveTo>
                    <a:pt x="657" y="309"/>
                  </a:moveTo>
                  <a:cubicBezTo>
                    <a:pt x="658" y="309"/>
                    <a:pt x="658" y="308"/>
                    <a:pt x="659" y="308"/>
                  </a:cubicBezTo>
                  <a:cubicBezTo>
                    <a:pt x="659" y="310"/>
                    <a:pt x="661" y="313"/>
                    <a:pt x="659" y="315"/>
                  </a:cubicBezTo>
                  <a:cubicBezTo>
                    <a:pt x="657" y="312"/>
                    <a:pt x="658" y="312"/>
                    <a:pt x="657" y="309"/>
                  </a:cubicBezTo>
                  <a:close/>
                  <a:moveTo>
                    <a:pt x="660" y="322"/>
                  </a:moveTo>
                  <a:cubicBezTo>
                    <a:pt x="663" y="327"/>
                    <a:pt x="666" y="333"/>
                    <a:pt x="669" y="339"/>
                  </a:cubicBezTo>
                  <a:cubicBezTo>
                    <a:pt x="664" y="336"/>
                    <a:pt x="658" y="329"/>
                    <a:pt x="660" y="322"/>
                  </a:cubicBezTo>
                  <a:close/>
                  <a:moveTo>
                    <a:pt x="651" y="281"/>
                  </a:moveTo>
                  <a:cubicBezTo>
                    <a:pt x="651" y="284"/>
                    <a:pt x="652" y="286"/>
                    <a:pt x="655" y="287"/>
                  </a:cubicBezTo>
                  <a:cubicBezTo>
                    <a:pt x="656" y="286"/>
                    <a:pt x="655" y="284"/>
                    <a:pt x="656" y="283"/>
                  </a:cubicBezTo>
                  <a:cubicBezTo>
                    <a:pt x="656" y="284"/>
                    <a:pt x="658" y="284"/>
                    <a:pt x="659" y="284"/>
                  </a:cubicBezTo>
                  <a:cubicBezTo>
                    <a:pt x="660" y="286"/>
                    <a:pt x="660" y="289"/>
                    <a:pt x="662" y="290"/>
                  </a:cubicBezTo>
                  <a:cubicBezTo>
                    <a:pt x="663" y="289"/>
                    <a:pt x="663" y="287"/>
                    <a:pt x="666" y="288"/>
                  </a:cubicBezTo>
                  <a:cubicBezTo>
                    <a:pt x="666" y="292"/>
                    <a:pt x="666" y="295"/>
                    <a:pt x="663" y="297"/>
                  </a:cubicBezTo>
                  <a:cubicBezTo>
                    <a:pt x="662" y="295"/>
                    <a:pt x="664" y="291"/>
                    <a:pt x="661" y="290"/>
                  </a:cubicBezTo>
                  <a:cubicBezTo>
                    <a:pt x="660" y="294"/>
                    <a:pt x="664" y="297"/>
                    <a:pt x="663" y="300"/>
                  </a:cubicBezTo>
                  <a:cubicBezTo>
                    <a:pt x="659" y="297"/>
                    <a:pt x="658" y="287"/>
                    <a:pt x="650" y="292"/>
                  </a:cubicBezTo>
                  <a:cubicBezTo>
                    <a:pt x="648" y="289"/>
                    <a:pt x="646" y="286"/>
                    <a:pt x="646" y="281"/>
                  </a:cubicBezTo>
                  <a:cubicBezTo>
                    <a:pt x="648" y="280"/>
                    <a:pt x="648" y="282"/>
                    <a:pt x="651" y="281"/>
                  </a:cubicBezTo>
                  <a:close/>
                  <a:moveTo>
                    <a:pt x="649" y="308"/>
                  </a:moveTo>
                  <a:cubicBezTo>
                    <a:pt x="648" y="310"/>
                    <a:pt x="647" y="310"/>
                    <a:pt x="647" y="313"/>
                  </a:cubicBezTo>
                  <a:cubicBezTo>
                    <a:pt x="651" y="314"/>
                    <a:pt x="652" y="318"/>
                    <a:pt x="650" y="321"/>
                  </a:cubicBezTo>
                  <a:cubicBezTo>
                    <a:pt x="649" y="320"/>
                    <a:pt x="647" y="317"/>
                    <a:pt x="645" y="319"/>
                  </a:cubicBezTo>
                  <a:cubicBezTo>
                    <a:pt x="645" y="313"/>
                    <a:pt x="638" y="310"/>
                    <a:pt x="644" y="303"/>
                  </a:cubicBezTo>
                  <a:cubicBezTo>
                    <a:pt x="645" y="303"/>
                    <a:pt x="645" y="303"/>
                    <a:pt x="646" y="303"/>
                  </a:cubicBezTo>
                  <a:cubicBezTo>
                    <a:pt x="646" y="306"/>
                    <a:pt x="648" y="306"/>
                    <a:pt x="649" y="308"/>
                  </a:cubicBezTo>
                  <a:close/>
                  <a:moveTo>
                    <a:pt x="640" y="297"/>
                  </a:moveTo>
                  <a:cubicBezTo>
                    <a:pt x="640" y="298"/>
                    <a:pt x="642" y="299"/>
                    <a:pt x="643" y="300"/>
                  </a:cubicBezTo>
                  <a:cubicBezTo>
                    <a:pt x="640" y="301"/>
                    <a:pt x="638" y="298"/>
                    <a:pt x="640" y="297"/>
                  </a:cubicBezTo>
                  <a:close/>
                  <a:moveTo>
                    <a:pt x="641" y="321"/>
                  </a:moveTo>
                  <a:cubicBezTo>
                    <a:pt x="639" y="321"/>
                    <a:pt x="636" y="317"/>
                    <a:pt x="639" y="316"/>
                  </a:cubicBezTo>
                  <a:cubicBezTo>
                    <a:pt x="640" y="317"/>
                    <a:pt x="640" y="320"/>
                    <a:pt x="641" y="321"/>
                  </a:cubicBezTo>
                  <a:close/>
                  <a:moveTo>
                    <a:pt x="640" y="266"/>
                  </a:moveTo>
                  <a:cubicBezTo>
                    <a:pt x="640" y="270"/>
                    <a:pt x="644" y="270"/>
                    <a:pt x="645" y="272"/>
                  </a:cubicBezTo>
                  <a:cubicBezTo>
                    <a:pt x="643" y="271"/>
                    <a:pt x="643" y="273"/>
                    <a:pt x="641" y="273"/>
                  </a:cubicBezTo>
                  <a:cubicBezTo>
                    <a:pt x="640" y="271"/>
                    <a:pt x="638" y="270"/>
                    <a:pt x="638" y="267"/>
                  </a:cubicBezTo>
                  <a:cubicBezTo>
                    <a:pt x="639" y="267"/>
                    <a:pt x="639" y="267"/>
                    <a:pt x="640" y="266"/>
                  </a:cubicBezTo>
                  <a:close/>
                  <a:moveTo>
                    <a:pt x="642" y="330"/>
                  </a:moveTo>
                  <a:cubicBezTo>
                    <a:pt x="642" y="332"/>
                    <a:pt x="640" y="332"/>
                    <a:pt x="640" y="335"/>
                  </a:cubicBezTo>
                  <a:cubicBezTo>
                    <a:pt x="639" y="335"/>
                    <a:pt x="639" y="334"/>
                    <a:pt x="638" y="335"/>
                  </a:cubicBezTo>
                  <a:cubicBezTo>
                    <a:pt x="640" y="337"/>
                    <a:pt x="638" y="341"/>
                    <a:pt x="636" y="342"/>
                  </a:cubicBezTo>
                  <a:cubicBezTo>
                    <a:pt x="634" y="337"/>
                    <a:pt x="634" y="331"/>
                    <a:pt x="633" y="326"/>
                  </a:cubicBezTo>
                  <a:cubicBezTo>
                    <a:pt x="639" y="328"/>
                    <a:pt x="634" y="329"/>
                    <a:pt x="638" y="330"/>
                  </a:cubicBezTo>
                  <a:cubicBezTo>
                    <a:pt x="637" y="330"/>
                    <a:pt x="636" y="331"/>
                    <a:pt x="636" y="332"/>
                  </a:cubicBezTo>
                  <a:cubicBezTo>
                    <a:pt x="637" y="332"/>
                    <a:pt x="637" y="333"/>
                    <a:pt x="638" y="333"/>
                  </a:cubicBezTo>
                  <a:cubicBezTo>
                    <a:pt x="637" y="330"/>
                    <a:pt x="640" y="332"/>
                    <a:pt x="640" y="330"/>
                  </a:cubicBezTo>
                  <a:cubicBezTo>
                    <a:pt x="638" y="328"/>
                    <a:pt x="635" y="327"/>
                    <a:pt x="634" y="323"/>
                  </a:cubicBezTo>
                  <a:cubicBezTo>
                    <a:pt x="638" y="324"/>
                    <a:pt x="638" y="328"/>
                    <a:pt x="642" y="330"/>
                  </a:cubicBezTo>
                  <a:close/>
                  <a:moveTo>
                    <a:pt x="629" y="280"/>
                  </a:moveTo>
                  <a:cubicBezTo>
                    <a:pt x="629" y="281"/>
                    <a:pt x="631" y="282"/>
                    <a:pt x="631" y="283"/>
                  </a:cubicBezTo>
                  <a:cubicBezTo>
                    <a:pt x="633" y="287"/>
                    <a:pt x="632" y="294"/>
                    <a:pt x="636" y="295"/>
                  </a:cubicBezTo>
                  <a:cubicBezTo>
                    <a:pt x="632" y="297"/>
                    <a:pt x="638" y="303"/>
                    <a:pt x="636" y="306"/>
                  </a:cubicBezTo>
                  <a:cubicBezTo>
                    <a:pt x="624" y="299"/>
                    <a:pt x="624" y="281"/>
                    <a:pt x="619" y="271"/>
                  </a:cubicBezTo>
                  <a:cubicBezTo>
                    <a:pt x="628" y="266"/>
                    <a:pt x="626" y="274"/>
                    <a:pt x="629" y="280"/>
                  </a:cubicBezTo>
                  <a:close/>
                  <a:moveTo>
                    <a:pt x="620" y="296"/>
                  </a:moveTo>
                  <a:cubicBezTo>
                    <a:pt x="618" y="294"/>
                    <a:pt x="614" y="289"/>
                    <a:pt x="614" y="287"/>
                  </a:cubicBezTo>
                  <a:cubicBezTo>
                    <a:pt x="617" y="290"/>
                    <a:pt x="622" y="291"/>
                    <a:pt x="620" y="296"/>
                  </a:cubicBezTo>
                  <a:close/>
                  <a:moveTo>
                    <a:pt x="615" y="273"/>
                  </a:moveTo>
                  <a:cubicBezTo>
                    <a:pt x="615" y="277"/>
                    <a:pt x="618" y="282"/>
                    <a:pt x="618" y="286"/>
                  </a:cubicBezTo>
                  <a:cubicBezTo>
                    <a:pt x="615" y="282"/>
                    <a:pt x="611" y="279"/>
                    <a:pt x="607" y="276"/>
                  </a:cubicBezTo>
                  <a:cubicBezTo>
                    <a:pt x="610" y="275"/>
                    <a:pt x="612" y="273"/>
                    <a:pt x="615" y="273"/>
                  </a:cubicBezTo>
                  <a:close/>
                  <a:moveTo>
                    <a:pt x="610" y="292"/>
                  </a:moveTo>
                  <a:cubicBezTo>
                    <a:pt x="605" y="288"/>
                    <a:pt x="600" y="284"/>
                    <a:pt x="595" y="280"/>
                  </a:cubicBezTo>
                  <a:cubicBezTo>
                    <a:pt x="604" y="276"/>
                    <a:pt x="605" y="287"/>
                    <a:pt x="610" y="292"/>
                  </a:cubicBezTo>
                  <a:close/>
                  <a:moveTo>
                    <a:pt x="587" y="281"/>
                  </a:moveTo>
                  <a:cubicBezTo>
                    <a:pt x="590" y="292"/>
                    <a:pt x="601" y="298"/>
                    <a:pt x="602" y="308"/>
                  </a:cubicBezTo>
                  <a:cubicBezTo>
                    <a:pt x="595" y="298"/>
                    <a:pt x="587" y="291"/>
                    <a:pt x="579" y="282"/>
                  </a:cubicBezTo>
                  <a:cubicBezTo>
                    <a:pt x="582" y="281"/>
                    <a:pt x="583" y="282"/>
                    <a:pt x="587" y="281"/>
                  </a:cubicBezTo>
                  <a:close/>
                  <a:moveTo>
                    <a:pt x="573" y="288"/>
                  </a:moveTo>
                  <a:cubicBezTo>
                    <a:pt x="581" y="298"/>
                    <a:pt x="589" y="308"/>
                    <a:pt x="598" y="318"/>
                  </a:cubicBezTo>
                  <a:cubicBezTo>
                    <a:pt x="596" y="320"/>
                    <a:pt x="596" y="323"/>
                    <a:pt x="594" y="325"/>
                  </a:cubicBezTo>
                  <a:cubicBezTo>
                    <a:pt x="590" y="317"/>
                    <a:pt x="578" y="314"/>
                    <a:pt x="582" y="301"/>
                  </a:cubicBezTo>
                  <a:cubicBezTo>
                    <a:pt x="580" y="301"/>
                    <a:pt x="581" y="298"/>
                    <a:pt x="578" y="299"/>
                  </a:cubicBezTo>
                  <a:cubicBezTo>
                    <a:pt x="578" y="300"/>
                    <a:pt x="577" y="302"/>
                    <a:pt x="576" y="303"/>
                  </a:cubicBezTo>
                  <a:cubicBezTo>
                    <a:pt x="572" y="303"/>
                    <a:pt x="572" y="298"/>
                    <a:pt x="569" y="297"/>
                  </a:cubicBezTo>
                  <a:cubicBezTo>
                    <a:pt x="570" y="294"/>
                    <a:pt x="571" y="290"/>
                    <a:pt x="573" y="288"/>
                  </a:cubicBezTo>
                  <a:close/>
                  <a:moveTo>
                    <a:pt x="567" y="279"/>
                  </a:moveTo>
                  <a:cubicBezTo>
                    <a:pt x="547" y="285"/>
                    <a:pt x="525" y="282"/>
                    <a:pt x="509" y="277"/>
                  </a:cubicBezTo>
                  <a:cubicBezTo>
                    <a:pt x="527" y="281"/>
                    <a:pt x="550" y="276"/>
                    <a:pt x="567" y="279"/>
                  </a:cubicBezTo>
                  <a:close/>
                  <a:moveTo>
                    <a:pt x="524" y="297"/>
                  </a:moveTo>
                  <a:cubicBezTo>
                    <a:pt x="519" y="293"/>
                    <a:pt x="518" y="287"/>
                    <a:pt x="512" y="284"/>
                  </a:cubicBezTo>
                  <a:cubicBezTo>
                    <a:pt x="524" y="290"/>
                    <a:pt x="529" y="299"/>
                    <a:pt x="536" y="308"/>
                  </a:cubicBezTo>
                  <a:cubicBezTo>
                    <a:pt x="534" y="312"/>
                    <a:pt x="534" y="318"/>
                    <a:pt x="530" y="319"/>
                  </a:cubicBezTo>
                  <a:cubicBezTo>
                    <a:pt x="527" y="319"/>
                    <a:pt x="516" y="304"/>
                    <a:pt x="522" y="298"/>
                  </a:cubicBezTo>
                  <a:cubicBezTo>
                    <a:pt x="521" y="298"/>
                    <a:pt x="520" y="297"/>
                    <a:pt x="519" y="297"/>
                  </a:cubicBezTo>
                  <a:cubicBezTo>
                    <a:pt x="517" y="297"/>
                    <a:pt x="518" y="300"/>
                    <a:pt x="515" y="300"/>
                  </a:cubicBezTo>
                  <a:cubicBezTo>
                    <a:pt x="513" y="298"/>
                    <a:pt x="509" y="294"/>
                    <a:pt x="510" y="290"/>
                  </a:cubicBezTo>
                  <a:cubicBezTo>
                    <a:pt x="506" y="288"/>
                    <a:pt x="503" y="286"/>
                    <a:pt x="501" y="283"/>
                  </a:cubicBezTo>
                  <a:cubicBezTo>
                    <a:pt x="509" y="285"/>
                    <a:pt x="517" y="294"/>
                    <a:pt x="524" y="297"/>
                  </a:cubicBezTo>
                  <a:close/>
                  <a:moveTo>
                    <a:pt x="488" y="286"/>
                  </a:moveTo>
                  <a:cubicBezTo>
                    <a:pt x="491" y="285"/>
                    <a:pt x="492" y="286"/>
                    <a:pt x="493" y="285"/>
                  </a:cubicBezTo>
                  <a:cubicBezTo>
                    <a:pt x="493" y="283"/>
                    <a:pt x="491" y="284"/>
                    <a:pt x="491" y="281"/>
                  </a:cubicBezTo>
                  <a:cubicBezTo>
                    <a:pt x="497" y="282"/>
                    <a:pt x="498" y="288"/>
                    <a:pt x="502" y="291"/>
                  </a:cubicBezTo>
                  <a:cubicBezTo>
                    <a:pt x="501" y="295"/>
                    <a:pt x="499" y="298"/>
                    <a:pt x="498" y="303"/>
                  </a:cubicBezTo>
                  <a:cubicBezTo>
                    <a:pt x="493" y="300"/>
                    <a:pt x="487" y="291"/>
                    <a:pt x="487" y="288"/>
                  </a:cubicBezTo>
                  <a:cubicBezTo>
                    <a:pt x="487" y="289"/>
                    <a:pt x="489" y="287"/>
                    <a:pt x="488" y="286"/>
                  </a:cubicBezTo>
                  <a:close/>
                  <a:moveTo>
                    <a:pt x="453" y="271"/>
                  </a:moveTo>
                  <a:cubicBezTo>
                    <a:pt x="464" y="266"/>
                    <a:pt x="479" y="265"/>
                    <a:pt x="488" y="273"/>
                  </a:cubicBezTo>
                  <a:cubicBezTo>
                    <a:pt x="479" y="274"/>
                    <a:pt x="472" y="268"/>
                    <a:pt x="465" y="270"/>
                  </a:cubicBezTo>
                  <a:cubicBezTo>
                    <a:pt x="467" y="280"/>
                    <a:pt x="478" y="282"/>
                    <a:pt x="480" y="291"/>
                  </a:cubicBezTo>
                  <a:cubicBezTo>
                    <a:pt x="476" y="294"/>
                    <a:pt x="476" y="302"/>
                    <a:pt x="472" y="306"/>
                  </a:cubicBezTo>
                  <a:cubicBezTo>
                    <a:pt x="470" y="305"/>
                    <a:pt x="470" y="303"/>
                    <a:pt x="468" y="303"/>
                  </a:cubicBezTo>
                  <a:cubicBezTo>
                    <a:pt x="469" y="296"/>
                    <a:pt x="467" y="292"/>
                    <a:pt x="469" y="288"/>
                  </a:cubicBezTo>
                  <a:cubicBezTo>
                    <a:pt x="471" y="292"/>
                    <a:pt x="467" y="297"/>
                    <a:pt x="471" y="299"/>
                  </a:cubicBezTo>
                  <a:cubicBezTo>
                    <a:pt x="485" y="286"/>
                    <a:pt x="462" y="266"/>
                    <a:pt x="454" y="286"/>
                  </a:cubicBezTo>
                  <a:cubicBezTo>
                    <a:pt x="450" y="285"/>
                    <a:pt x="448" y="282"/>
                    <a:pt x="446" y="279"/>
                  </a:cubicBezTo>
                  <a:cubicBezTo>
                    <a:pt x="451" y="279"/>
                    <a:pt x="456" y="276"/>
                    <a:pt x="453" y="271"/>
                  </a:cubicBezTo>
                  <a:close/>
                  <a:moveTo>
                    <a:pt x="468" y="281"/>
                  </a:moveTo>
                  <a:cubicBezTo>
                    <a:pt x="470" y="280"/>
                    <a:pt x="471" y="281"/>
                    <a:pt x="471" y="283"/>
                  </a:cubicBezTo>
                  <a:cubicBezTo>
                    <a:pt x="469" y="283"/>
                    <a:pt x="468" y="282"/>
                    <a:pt x="468" y="281"/>
                  </a:cubicBezTo>
                  <a:close/>
                  <a:moveTo>
                    <a:pt x="450" y="382"/>
                  </a:moveTo>
                  <a:cubicBezTo>
                    <a:pt x="450" y="380"/>
                    <a:pt x="449" y="380"/>
                    <a:pt x="449" y="378"/>
                  </a:cubicBezTo>
                  <a:cubicBezTo>
                    <a:pt x="450" y="378"/>
                    <a:pt x="450" y="377"/>
                    <a:pt x="451" y="377"/>
                  </a:cubicBezTo>
                  <a:cubicBezTo>
                    <a:pt x="450" y="380"/>
                    <a:pt x="452" y="380"/>
                    <a:pt x="450" y="382"/>
                  </a:cubicBezTo>
                  <a:close/>
                  <a:moveTo>
                    <a:pt x="453" y="392"/>
                  </a:moveTo>
                  <a:cubicBezTo>
                    <a:pt x="453" y="395"/>
                    <a:pt x="454" y="400"/>
                    <a:pt x="451" y="402"/>
                  </a:cubicBezTo>
                  <a:cubicBezTo>
                    <a:pt x="451" y="399"/>
                    <a:pt x="449" y="393"/>
                    <a:pt x="453" y="392"/>
                  </a:cubicBezTo>
                  <a:close/>
                  <a:moveTo>
                    <a:pt x="442" y="273"/>
                  </a:moveTo>
                  <a:cubicBezTo>
                    <a:pt x="442" y="273"/>
                    <a:pt x="438" y="275"/>
                    <a:pt x="437" y="273"/>
                  </a:cubicBezTo>
                  <a:cubicBezTo>
                    <a:pt x="439" y="274"/>
                    <a:pt x="442" y="270"/>
                    <a:pt x="442" y="273"/>
                  </a:cubicBezTo>
                  <a:close/>
                  <a:moveTo>
                    <a:pt x="440" y="283"/>
                  </a:moveTo>
                  <a:cubicBezTo>
                    <a:pt x="441" y="285"/>
                    <a:pt x="442" y="286"/>
                    <a:pt x="442" y="287"/>
                  </a:cubicBezTo>
                  <a:cubicBezTo>
                    <a:pt x="446" y="286"/>
                    <a:pt x="448" y="292"/>
                    <a:pt x="452" y="293"/>
                  </a:cubicBezTo>
                  <a:cubicBezTo>
                    <a:pt x="450" y="298"/>
                    <a:pt x="450" y="303"/>
                    <a:pt x="447" y="306"/>
                  </a:cubicBezTo>
                  <a:cubicBezTo>
                    <a:pt x="447" y="303"/>
                    <a:pt x="443" y="303"/>
                    <a:pt x="445" y="299"/>
                  </a:cubicBezTo>
                  <a:cubicBezTo>
                    <a:pt x="441" y="298"/>
                    <a:pt x="436" y="296"/>
                    <a:pt x="433" y="299"/>
                  </a:cubicBezTo>
                  <a:cubicBezTo>
                    <a:pt x="433" y="297"/>
                    <a:pt x="433" y="297"/>
                    <a:pt x="432" y="295"/>
                  </a:cubicBezTo>
                  <a:cubicBezTo>
                    <a:pt x="434" y="295"/>
                    <a:pt x="435" y="295"/>
                    <a:pt x="435" y="294"/>
                  </a:cubicBezTo>
                  <a:cubicBezTo>
                    <a:pt x="437" y="290"/>
                    <a:pt x="434" y="288"/>
                    <a:pt x="431" y="288"/>
                  </a:cubicBezTo>
                  <a:cubicBezTo>
                    <a:pt x="432" y="283"/>
                    <a:pt x="437" y="284"/>
                    <a:pt x="440" y="283"/>
                  </a:cubicBezTo>
                  <a:close/>
                  <a:moveTo>
                    <a:pt x="442" y="319"/>
                  </a:moveTo>
                  <a:cubicBezTo>
                    <a:pt x="442" y="315"/>
                    <a:pt x="442" y="309"/>
                    <a:pt x="443" y="308"/>
                  </a:cubicBezTo>
                  <a:cubicBezTo>
                    <a:pt x="446" y="311"/>
                    <a:pt x="452" y="317"/>
                    <a:pt x="447" y="322"/>
                  </a:cubicBezTo>
                  <a:cubicBezTo>
                    <a:pt x="446" y="320"/>
                    <a:pt x="444" y="320"/>
                    <a:pt x="442" y="319"/>
                  </a:cubicBezTo>
                  <a:close/>
                  <a:moveTo>
                    <a:pt x="444" y="398"/>
                  </a:moveTo>
                  <a:cubicBezTo>
                    <a:pt x="443" y="401"/>
                    <a:pt x="442" y="405"/>
                    <a:pt x="439" y="406"/>
                  </a:cubicBezTo>
                  <a:cubicBezTo>
                    <a:pt x="440" y="402"/>
                    <a:pt x="440" y="398"/>
                    <a:pt x="444" y="398"/>
                  </a:cubicBezTo>
                  <a:close/>
                  <a:moveTo>
                    <a:pt x="392" y="294"/>
                  </a:moveTo>
                  <a:cubicBezTo>
                    <a:pt x="393" y="292"/>
                    <a:pt x="398" y="293"/>
                    <a:pt x="399" y="295"/>
                  </a:cubicBezTo>
                  <a:cubicBezTo>
                    <a:pt x="396" y="297"/>
                    <a:pt x="394" y="297"/>
                    <a:pt x="392" y="294"/>
                  </a:cubicBezTo>
                  <a:close/>
                  <a:moveTo>
                    <a:pt x="411" y="288"/>
                  </a:moveTo>
                  <a:cubicBezTo>
                    <a:pt x="418" y="286"/>
                    <a:pt x="426" y="289"/>
                    <a:pt x="428" y="294"/>
                  </a:cubicBezTo>
                  <a:cubicBezTo>
                    <a:pt x="421" y="294"/>
                    <a:pt x="415" y="292"/>
                    <a:pt x="411" y="288"/>
                  </a:cubicBezTo>
                  <a:close/>
                  <a:moveTo>
                    <a:pt x="399" y="273"/>
                  </a:moveTo>
                  <a:cubicBezTo>
                    <a:pt x="408" y="272"/>
                    <a:pt x="423" y="268"/>
                    <a:pt x="428" y="271"/>
                  </a:cubicBezTo>
                  <a:cubicBezTo>
                    <a:pt x="420" y="274"/>
                    <a:pt x="408" y="274"/>
                    <a:pt x="399" y="273"/>
                  </a:cubicBezTo>
                  <a:close/>
                  <a:moveTo>
                    <a:pt x="435" y="394"/>
                  </a:moveTo>
                  <a:cubicBezTo>
                    <a:pt x="434" y="366"/>
                    <a:pt x="429" y="345"/>
                    <a:pt x="431" y="323"/>
                  </a:cubicBezTo>
                  <a:cubicBezTo>
                    <a:pt x="431" y="324"/>
                    <a:pt x="431" y="325"/>
                    <a:pt x="431" y="325"/>
                  </a:cubicBezTo>
                  <a:cubicBezTo>
                    <a:pt x="432" y="321"/>
                    <a:pt x="429" y="324"/>
                    <a:pt x="430" y="321"/>
                  </a:cubicBezTo>
                  <a:cubicBezTo>
                    <a:pt x="430" y="320"/>
                    <a:pt x="433" y="320"/>
                    <a:pt x="434" y="321"/>
                  </a:cubicBezTo>
                  <a:cubicBezTo>
                    <a:pt x="432" y="325"/>
                    <a:pt x="434" y="326"/>
                    <a:pt x="436" y="328"/>
                  </a:cubicBezTo>
                  <a:cubicBezTo>
                    <a:pt x="435" y="329"/>
                    <a:pt x="434" y="326"/>
                    <a:pt x="433" y="328"/>
                  </a:cubicBezTo>
                  <a:cubicBezTo>
                    <a:pt x="435" y="332"/>
                    <a:pt x="432" y="340"/>
                    <a:pt x="437" y="342"/>
                  </a:cubicBezTo>
                  <a:cubicBezTo>
                    <a:pt x="439" y="341"/>
                    <a:pt x="438" y="339"/>
                    <a:pt x="439" y="337"/>
                  </a:cubicBezTo>
                  <a:cubicBezTo>
                    <a:pt x="442" y="347"/>
                    <a:pt x="436" y="354"/>
                    <a:pt x="437" y="364"/>
                  </a:cubicBezTo>
                  <a:cubicBezTo>
                    <a:pt x="439" y="365"/>
                    <a:pt x="441" y="366"/>
                    <a:pt x="442" y="368"/>
                  </a:cubicBezTo>
                  <a:cubicBezTo>
                    <a:pt x="439" y="370"/>
                    <a:pt x="442" y="372"/>
                    <a:pt x="442" y="375"/>
                  </a:cubicBezTo>
                  <a:cubicBezTo>
                    <a:pt x="437" y="379"/>
                    <a:pt x="439" y="390"/>
                    <a:pt x="435" y="394"/>
                  </a:cubicBezTo>
                  <a:close/>
                  <a:moveTo>
                    <a:pt x="439" y="413"/>
                  </a:moveTo>
                  <a:cubicBezTo>
                    <a:pt x="442" y="415"/>
                    <a:pt x="442" y="407"/>
                    <a:pt x="444" y="406"/>
                  </a:cubicBezTo>
                  <a:cubicBezTo>
                    <a:pt x="445" y="409"/>
                    <a:pt x="445" y="412"/>
                    <a:pt x="445" y="417"/>
                  </a:cubicBezTo>
                  <a:cubicBezTo>
                    <a:pt x="444" y="418"/>
                    <a:pt x="441" y="418"/>
                    <a:pt x="442" y="420"/>
                  </a:cubicBezTo>
                  <a:cubicBezTo>
                    <a:pt x="451" y="424"/>
                    <a:pt x="445" y="444"/>
                    <a:pt x="446" y="454"/>
                  </a:cubicBezTo>
                  <a:cubicBezTo>
                    <a:pt x="446" y="455"/>
                    <a:pt x="448" y="455"/>
                    <a:pt x="449" y="455"/>
                  </a:cubicBezTo>
                  <a:cubicBezTo>
                    <a:pt x="450" y="465"/>
                    <a:pt x="449" y="476"/>
                    <a:pt x="445" y="486"/>
                  </a:cubicBezTo>
                  <a:cubicBezTo>
                    <a:pt x="443" y="459"/>
                    <a:pt x="435" y="435"/>
                    <a:pt x="439" y="413"/>
                  </a:cubicBezTo>
                  <a:close/>
                  <a:moveTo>
                    <a:pt x="448" y="515"/>
                  </a:moveTo>
                  <a:cubicBezTo>
                    <a:pt x="448" y="504"/>
                    <a:pt x="446" y="500"/>
                    <a:pt x="446" y="491"/>
                  </a:cubicBezTo>
                  <a:cubicBezTo>
                    <a:pt x="448" y="493"/>
                    <a:pt x="450" y="491"/>
                    <a:pt x="452" y="491"/>
                  </a:cubicBezTo>
                  <a:cubicBezTo>
                    <a:pt x="453" y="497"/>
                    <a:pt x="451" y="509"/>
                    <a:pt x="448" y="515"/>
                  </a:cubicBezTo>
                  <a:close/>
                  <a:moveTo>
                    <a:pt x="455" y="563"/>
                  </a:moveTo>
                  <a:cubicBezTo>
                    <a:pt x="455" y="552"/>
                    <a:pt x="448" y="537"/>
                    <a:pt x="455" y="529"/>
                  </a:cubicBezTo>
                  <a:cubicBezTo>
                    <a:pt x="453" y="541"/>
                    <a:pt x="458" y="554"/>
                    <a:pt x="455" y="563"/>
                  </a:cubicBezTo>
                  <a:close/>
                  <a:moveTo>
                    <a:pt x="456" y="574"/>
                  </a:moveTo>
                  <a:cubicBezTo>
                    <a:pt x="458" y="584"/>
                    <a:pt x="455" y="577"/>
                    <a:pt x="456" y="574"/>
                  </a:cubicBezTo>
                  <a:close/>
                  <a:moveTo>
                    <a:pt x="457" y="615"/>
                  </a:moveTo>
                  <a:cubicBezTo>
                    <a:pt x="458" y="615"/>
                    <a:pt x="458" y="615"/>
                    <a:pt x="459" y="614"/>
                  </a:cubicBezTo>
                  <a:cubicBezTo>
                    <a:pt x="459" y="619"/>
                    <a:pt x="459" y="622"/>
                    <a:pt x="459" y="625"/>
                  </a:cubicBezTo>
                  <a:cubicBezTo>
                    <a:pt x="455" y="625"/>
                    <a:pt x="457" y="619"/>
                    <a:pt x="457" y="615"/>
                  </a:cubicBezTo>
                  <a:close/>
                  <a:moveTo>
                    <a:pt x="460" y="1143"/>
                  </a:moveTo>
                  <a:cubicBezTo>
                    <a:pt x="462" y="1146"/>
                    <a:pt x="458" y="1148"/>
                    <a:pt x="455" y="1149"/>
                  </a:cubicBezTo>
                  <a:cubicBezTo>
                    <a:pt x="452" y="1147"/>
                    <a:pt x="456" y="1143"/>
                    <a:pt x="460" y="1143"/>
                  </a:cubicBezTo>
                  <a:close/>
                  <a:moveTo>
                    <a:pt x="451" y="1133"/>
                  </a:moveTo>
                  <a:cubicBezTo>
                    <a:pt x="450" y="1135"/>
                    <a:pt x="450" y="1138"/>
                    <a:pt x="446" y="1137"/>
                  </a:cubicBezTo>
                  <a:cubicBezTo>
                    <a:pt x="446" y="1135"/>
                    <a:pt x="444" y="1134"/>
                    <a:pt x="445" y="1132"/>
                  </a:cubicBezTo>
                  <a:cubicBezTo>
                    <a:pt x="447" y="1133"/>
                    <a:pt x="451" y="1131"/>
                    <a:pt x="451" y="1133"/>
                  </a:cubicBezTo>
                  <a:close/>
                  <a:moveTo>
                    <a:pt x="433" y="1151"/>
                  </a:moveTo>
                  <a:cubicBezTo>
                    <a:pt x="433" y="1151"/>
                    <a:pt x="434" y="1151"/>
                    <a:pt x="435" y="1151"/>
                  </a:cubicBezTo>
                  <a:cubicBezTo>
                    <a:pt x="434" y="1156"/>
                    <a:pt x="435" y="1157"/>
                    <a:pt x="433" y="1160"/>
                  </a:cubicBezTo>
                  <a:cubicBezTo>
                    <a:pt x="433" y="1163"/>
                    <a:pt x="433" y="1170"/>
                    <a:pt x="429" y="1170"/>
                  </a:cubicBezTo>
                  <a:cubicBezTo>
                    <a:pt x="428" y="1161"/>
                    <a:pt x="434" y="1158"/>
                    <a:pt x="433" y="1151"/>
                  </a:cubicBezTo>
                  <a:close/>
                  <a:moveTo>
                    <a:pt x="431" y="1171"/>
                  </a:moveTo>
                  <a:cubicBezTo>
                    <a:pt x="432" y="1173"/>
                    <a:pt x="433" y="1174"/>
                    <a:pt x="435" y="1175"/>
                  </a:cubicBezTo>
                  <a:cubicBezTo>
                    <a:pt x="435" y="1173"/>
                    <a:pt x="438" y="1174"/>
                    <a:pt x="438" y="1172"/>
                  </a:cubicBezTo>
                  <a:cubicBezTo>
                    <a:pt x="438" y="1165"/>
                    <a:pt x="440" y="1153"/>
                    <a:pt x="444" y="1148"/>
                  </a:cubicBezTo>
                  <a:cubicBezTo>
                    <a:pt x="446" y="1151"/>
                    <a:pt x="451" y="1149"/>
                    <a:pt x="452" y="1154"/>
                  </a:cubicBezTo>
                  <a:cubicBezTo>
                    <a:pt x="450" y="1158"/>
                    <a:pt x="446" y="1159"/>
                    <a:pt x="444" y="1162"/>
                  </a:cubicBezTo>
                  <a:cubicBezTo>
                    <a:pt x="443" y="1162"/>
                    <a:pt x="444" y="1165"/>
                    <a:pt x="443" y="1166"/>
                  </a:cubicBezTo>
                  <a:cubicBezTo>
                    <a:pt x="441" y="1169"/>
                    <a:pt x="439" y="1166"/>
                    <a:pt x="439" y="1169"/>
                  </a:cubicBezTo>
                  <a:cubicBezTo>
                    <a:pt x="438" y="1177"/>
                    <a:pt x="450" y="1178"/>
                    <a:pt x="449" y="1188"/>
                  </a:cubicBezTo>
                  <a:cubicBezTo>
                    <a:pt x="439" y="1190"/>
                    <a:pt x="427" y="1183"/>
                    <a:pt x="431" y="1171"/>
                  </a:cubicBezTo>
                  <a:close/>
                  <a:moveTo>
                    <a:pt x="449" y="1174"/>
                  </a:moveTo>
                  <a:cubicBezTo>
                    <a:pt x="450" y="1176"/>
                    <a:pt x="452" y="1175"/>
                    <a:pt x="452" y="1178"/>
                  </a:cubicBezTo>
                  <a:cubicBezTo>
                    <a:pt x="450" y="1178"/>
                    <a:pt x="448" y="1175"/>
                    <a:pt x="449" y="1174"/>
                  </a:cubicBezTo>
                  <a:close/>
                  <a:moveTo>
                    <a:pt x="447" y="1167"/>
                  </a:moveTo>
                  <a:cubicBezTo>
                    <a:pt x="450" y="1168"/>
                    <a:pt x="451" y="1169"/>
                    <a:pt x="452" y="1171"/>
                  </a:cubicBezTo>
                  <a:cubicBezTo>
                    <a:pt x="450" y="1170"/>
                    <a:pt x="448" y="1169"/>
                    <a:pt x="447" y="1167"/>
                  </a:cubicBezTo>
                  <a:close/>
                  <a:moveTo>
                    <a:pt x="460" y="1187"/>
                  </a:moveTo>
                  <a:cubicBezTo>
                    <a:pt x="459" y="1185"/>
                    <a:pt x="464" y="1185"/>
                    <a:pt x="464" y="1187"/>
                  </a:cubicBezTo>
                  <a:cubicBezTo>
                    <a:pt x="462" y="1187"/>
                    <a:pt x="461" y="1189"/>
                    <a:pt x="460" y="1187"/>
                  </a:cubicBezTo>
                  <a:close/>
                  <a:moveTo>
                    <a:pt x="452" y="1164"/>
                  </a:moveTo>
                  <a:cubicBezTo>
                    <a:pt x="454" y="1151"/>
                    <a:pt x="466" y="1164"/>
                    <a:pt x="469" y="1169"/>
                  </a:cubicBezTo>
                  <a:cubicBezTo>
                    <a:pt x="461" y="1174"/>
                    <a:pt x="458" y="1165"/>
                    <a:pt x="452" y="1164"/>
                  </a:cubicBezTo>
                  <a:close/>
                  <a:moveTo>
                    <a:pt x="462" y="1153"/>
                  </a:moveTo>
                  <a:cubicBezTo>
                    <a:pt x="462" y="1155"/>
                    <a:pt x="462" y="1153"/>
                    <a:pt x="464" y="1153"/>
                  </a:cubicBezTo>
                  <a:cubicBezTo>
                    <a:pt x="465" y="1159"/>
                    <a:pt x="472" y="1158"/>
                    <a:pt x="473" y="1164"/>
                  </a:cubicBezTo>
                  <a:cubicBezTo>
                    <a:pt x="469" y="1161"/>
                    <a:pt x="462" y="1157"/>
                    <a:pt x="462" y="1153"/>
                  </a:cubicBezTo>
                  <a:close/>
                  <a:moveTo>
                    <a:pt x="479" y="1183"/>
                  </a:moveTo>
                  <a:cubicBezTo>
                    <a:pt x="476" y="1182"/>
                    <a:pt x="472" y="1179"/>
                    <a:pt x="472" y="1178"/>
                  </a:cubicBezTo>
                  <a:cubicBezTo>
                    <a:pt x="474" y="1179"/>
                    <a:pt x="477" y="1180"/>
                    <a:pt x="480" y="1180"/>
                  </a:cubicBezTo>
                  <a:cubicBezTo>
                    <a:pt x="481" y="1182"/>
                    <a:pt x="479" y="1182"/>
                    <a:pt x="479" y="1183"/>
                  </a:cubicBezTo>
                  <a:close/>
                  <a:moveTo>
                    <a:pt x="479" y="1167"/>
                  </a:moveTo>
                  <a:cubicBezTo>
                    <a:pt x="480" y="1171"/>
                    <a:pt x="487" y="1172"/>
                    <a:pt x="485" y="1176"/>
                  </a:cubicBezTo>
                  <a:cubicBezTo>
                    <a:pt x="482" y="1175"/>
                    <a:pt x="477" y="1169"/>
                    <a:pt x="479" y="1167"/>
                  </a:cubicBezTo>
                  <a:close/>
                  <a:moveTo>
                    <a:pt x="491" y="1187"/>
                  </a:moveTo>
                  <a:cubicBezTo>
                    <a:pt x="490" y="1185"/>
                    <a:pt x="485" y="1182"/>
                    <a:pt x="488" y="1180"/>
                  </a:cubicBezTo>
                  <a:cubicBezTo>
                    <a:pt x="489" y="1183"/>
                    <a:pt x="492" y="1183"/>
                    <a:pt x="493" y="1185"/>
                  </a:cubicBezTo>
                  <a:cubicBezTo>
                    <a:pt x="491" y="1184"/>
                    <a:pt x="493" y="1188"/>
                    <a:pt x="491" y="1187"/>
                  </a:cubicBezTo>
                  <a:close/>
                  <a:moveTo>
                    <a:pt x="478" y="1151"/>
                  </a:moveTo>
                  <a:cubicBezTo>
                    <a:pt x="486" y="1150"/>
                    <a:pt x="491" y="1158"/>
                    <a:pt x="495" y="1165"/>
                  </a:cubicBezTo>
                  <a:cubicBezTo>
                    <a:pt x="487" y="1162"/>
                    <a:pt x="483" y="1156"/>
                    <a:pt x="478" y="1151"/>
                  </a:cubicBezTo>
                  <a:close/>
                  <a:moveTo>
                    <a:pt x="502" y="1180"/>
                  </a:moveTo>
                  <a:cubicBezTo>
                    <a:pt x="502" y="1179"/>
                    <a:pt x="501" y="1178"/>
                    <a:pt x="500" y="1177"/>
                  </a:cubicBezTo>
                  <a:cubicBezTo>
                    <a:pt x="502" y="1177"/>
                    <a:pt x="505" y="1180"/>
                    <a:pt x="502" y="1180"/>
                  </a:cubicBezTo>
                  <a:close/>
                  <a:moveTo>
                    <a:pt x="500" y="1169"/>
                  </a:moveTo>
                  <a:cubicBezTo>
                    <a:pt x="504" y="1170"/>
                    <a:pt x="505" y="1173"/>
                    <a:pt x="506" y="1176"/>
                  </a:cubicBezTo>
                  <a:cubicBezTo>
                    <a:pt x="504" y="1174"/>
                    <a:pt x="501" y="1173"/>
                    <a:pt x="500" y="1169"/>
                  </a:cubicBezTo>
                  <a:close/>
                  <a:moveTo>
                    <a:pt x="522" y="1180"/>
                  </a:moveTo>
                  <a:cubicBezTo>
                    <a:pt x="519" y="1178"/>
                    <a:pt x="515" y="1177"/>
                    <a:pt x="515" y="1172"/>
                  </a:cubicBezTo>
                  <a:cubicBezTo>
                    <a:pt x="518" y="1174"/>
                    <a:pt x="521" y="1176"/>
                    <a:pt x="522" y="1180"/>
                  </a:cubicBezTo>
                  <a:close/>
                  <a:moveTo>
                    <a:pt x="510" y="1156"/>
                  </a:moveTo>
                  <a:cubicBezTo>
                    <a:pt x="512" y="1159"/>
                    <a:pt x="514" y="1158"/>
                    <a:pt x="515" y="1163"/>
                  </a:cubicBezTo>
                  <a:cubicBezTo>
                    <a:pt x="513" y="1162"/>
                    <a:pt x="507" y="1158"/>
                    <a:pt x="510" y="1156"/>
                  </a:cubicBezTo>
                  <a:close/>
                  <a:moveTo>
                    <a:pt x="517" y="1158"/>
                  </a:moveTo>
                  <a:cubicBezTo>
                    <a:pt x="512" y="1157"/>
                    <a:pt x="507" y="1151"/>
                    <a:pt x="506" y="1147"/>
                  </a:cubicBezTo>
                  <a:cubicBezTo>
                    <a:pt x="509" y="1152"/>
                    <a:pt x="514" y="1154"/>
                    <a:pt x="517" y="1158"/>
                  </a:cubicBezTo>
                  <a:close/>
                  <a:moveTo>
                    <a:pt x="511" y="1169"/>
                  </a:moveTo>
                  <a:cubicBezTo>
                    <a:pt x="507" y="1168"/>
                    <a:pt x="505" y="1166"/>
                    <a:pt x="503" y="1162"/>
                  </a:cubicBezTo>
                  <a:cubicBezTo>
                    <a:pt x="506" y="1159"/>
                    <a:pt x="512" y="1166"/>
                    <a:pt x="511" y="1169"/>
                  </a:cubicBezTo>
                  <a:close/>
                  <a:moveTo>
                    <a:pt x="507" y="1135"/>
                  </a:moveTo>
                  <a:cubicBezTo>
                    <a:pt x="503" y="1138"/>
                    <a:pt x="495" y="1133"/>
                    <a:pt x="495" y="1129"/>
                  </a:cubicBezTo>
                  <a:cubicBezTo>
                    <a:pt x="495" y="1128"/>
                    <a:pt x="499" y="1124"/>
                    <a:pt x="502" y="1124"/>
                  </a:cubicBezTo>
                  <a:cubicBezTo>
                    <a:pt x="505" y="1124"/>
                    <a:pt x="507" y="1130"/>
                    <a:pt x="507" y="1135"/>
                  </a:cubicBezTo>
                  <a:close/>
                  <a:moveTo>
                    <a:pt x="497" y="1113"/>
                  </a:moveTo>
                  <a:cubicBezTo>
                    <a:pt x="495" y="1112"/>
                    <a:pt x="492" y="1111"/>
                    <a:pt x="491" y="1109"/>
                  </a:cubicBezTo>
                  <a:cubicBezTo>
                    <a:pt x="492" y="1101"/>
                    <a:pt x="500" y="1109"/>
                    <a:pt x="497" y="1113"/>
                  </a:cubicBezTo>
                  <a:close/>
                  <a:moveTo>
                    <a:pt x="494" y="1122"/>
                  </a:moveTo>
                  <a:cubicBezTo>
                    <a:pt x="492" y="1122"/>
                    <a:pt x="492" y="1120"/>
                    <a:pt x="492" y="1118"/>
                  </a:cubicBezTo>
                  <a:cubicBezTo>
                    <a:pt x="495" y="1118"/>
                    <a:pt x="495" y="1120"/>
                    <a:pt x="494" y="1122"/>
                  </a:cubicBezTo>
                  <a:close/>
                  <a:moveTo>
                    <a:pt x="502" y="1158"/>
                  </a:moveTo>
                  <a:cubicBezTo>
                    <a:pt x="494" y="1159"/>
                    <a:pt x="490" y="1150"/>
                    <a:pt x="485" y="1144"/>
                  </a:cubicBezTo>
                  <a:cubicBezTo>
                    <a:pt x="491" y="1146"/>
                    <a:pt x="498" y="1153"/>
                    <a:pt x="502" y="1158"/>
                  </a:cubicBezTo>
                  <a:close/>
                  <a:moveTo>
                    <a:pt x="482" y="1127"/>
                  </a:moveTo>
                  <a:cubicBezTo>
                    <a:pt x="485" y="1127"/>
                    <a:pt x="485" y="1130"/>
                    <a:pt x="487" y="1131"/>
                  </a:cubicBezTo>
                  <a:cubicBezTo>
                    <a:pt x="484" y="1131"/>
                    <a:pt x="482" y="1130"/>
                    <a:pt x="482" y="1127"/>
                  </a:cubicBezTo>
                  <a:close/>
                  <a:moveTo>
                    <a:pt x="485" y="1104"/>
                  </a:moveTo>
                  <a:cubicBezTo>
                    <a:pt x="482" y="1104"/>
                    <a:pt x="482" y="1102"/>
                    <a:pt x="480" y="1101"/>
                  </a:cubicBezTo>
                  <a:cubicBezTo>
                    <a:pt x="483" y="1090"/>
                    <a:pt x="490" y="1097"/>
                    <a:pt x="485" y="1104"/>
                  </a:cubicBezTo>
                  <a:close/>
                  <a:moveTo>
                    <a:pt x="484" y="1069"/>
                  </a:moveTo>
                  <a:cubicBezTo>
                    <a:pt x="492" y="1075"/>
                    <a:pt x="478" y="1077"/>
                    <a:pt x="484" y="1069"/>
                  </a:cubicBezTo>
                  <a:close/>
                  <a:moveTo>
                    <a:pt x="483" y="1057"/>
                  </a:moveTo>
                  <a:cubicBezTo>
                    <a:pt x="483" y="1056"/>
                    <a:pt x="485" y="1052"/>
                    <a:pt x="486" y="1054"/>
                  </a:cubicBezTo>
                  <a:cubicBezTo>
                    <a:pt x="484" y="1054"/>
                    <a:pt x="486" y="1058"/>
                    <a:pt x="483" y="1057"/>
                  </a:cubicBezTo>
                  <a:close/>
                  <a:moveTo>
                    <a:pt x="483" y="1044"/>
                  </a:moveTo>
                  <a:cubicBezTo>
                    <a:pt x="483" y="1041"/>
                    <a:pt x="480" y="1041"/>
                    <a:pt x="480" y="1039"/>
                  </a:cubicBezTo>
                  <a:cubicBezTo>
                    <a:pt x="481" y="1038"/>
                    <a:pt x="481" y="1034"/>
                    <a:pt x="483" y="1034"/>
                  </a:cubicBezTo>
                  <a:cubicBezTo>
                    <a:pt x="484" y="1037"/>
                    <a:pt x="487" y="1037"/>
                    <a:pt x="488" y="1041"/>
                  </a:cubicBezTo>
                  <a:cubicBezTo>
                    <a:pt x="485" y="1040"/>
                    <a:pt x="486" y="1044"/>
                    <a:pt x="483" y="1044"/>
                  </a:cubicBezTo>
                  <a:close/>
                  <a:moveTo>
                    <a:pt x="490" y="1059"/>
                  </a:moveTo>
                  <a:cubicBezTo>
                    <a:pt x="491" y="1061"/>
                    <a:pt x="493" y="1061"/>
                    <a:pt x="493" y="1064"/>
                  </a:cubicBezTo>
                  <a:cubicBezTo>
                    <a:pt x="492" y="1064"/>
                    <a:pt x="491" y="1065"/>
                    <a:pt x="491" y="1065"/>
                  </a:cubicBezTo>
                  <a:cubicBezTo>
                    <a:pt x="490" y="1064"/>
                    <a:pt x="489" y="1064"/>
                    <a:pt x="488" y="1063"/>
                  </a:cubicBezTo>
                  <a:cubicBezTo>
                    <a:pt x="488" y="1061"/>
                    <a:pt x="488" y="1059"/>
                    <a:pt x="490" y="1059"/>
                  </a:cubicBezTo>
                  <a:close/>
                  <a:moveTo>
                    <a:pt x="490" y="1080"/>
                  </a:moveTo>
                  <a:cubicBezTo>
                    <a:pt x="491" y="1080"/>
                    <a:pt x="491" y="1079"/>
                    <a:pt x="491" y="1078"/>
                  </a:cubicBezTo>
                  <a:cubicBezTo>
                    <a:pt x="494" y="1079"/>
                    <a:pt x="496" y="1082"/>
                    <a:pt x="496" y="1087"/>
                  </a:cubicBezTo>
                  <a:cubicBezTo>
                    <a:pt x="493" y="1086"/>
                    <a:pt x="491" y="1083"/>
                    <a:pt x="490" y="1080"/>
                  </a:cubicBezTo>
                  <a:close/>
                  <a:moveTo>
                    <a:pt x="500" y="1060"/>
                  </a:moveTo>
                  <a:cubicBezTo>
                    <a:pt x="495" y="1061"/>
                    <a:pt x="495" y="1056"/>
                    <a:pt x="492" y="1053"/>
                  </a:cubicBezTo>
                  <a:cubicBezTo>
                    <a:pt x="493" y="1051"/>
                    <a:pt x="493" y="1048"/>
                    <a:pt x="495" y="1046"/>
                  </a:cubicBezTo>
                  <a:cubicBezTo>
                    <a:pt x="497" y="1048"/>
                    <a:pt x="500" y="1048"/>
                    <a:pt x="502" y="1050"/>
                  </a:cubicBezTo>
                  <a:cubicBezTo>
                    <a:pt x="500" y="1055"/>
                    <a:pt x="501" y="1054"/>
                    <a:pt x="500" y="1060"/>
                  </a:cubicBezTo>
                  <a:close/>
                  <a:moveTo>
                    <a:pt x="502" y="1042"/>
                  </a:moveTo>
                  <a:cubicBezTo>
                    <a:pt x="500" y="1043"/>
                    <a:pt x="500" y="1041"/>
                    <a:pt x="499" y="1041"/>
                  </a:cubicBezTo>
                  <a:cubicBezTo>
                    <a:pt x="499" y="1039"/>
                    <a:pt x="501" y="1039"/>
                    <a:pt x="500" y="1036"/>
                  </a:cubicBezTo>
                  <a:cubicBezTo>
                    <a:pt x="501" y="1036"/>
                    <a:pt x="502" y="1036"/>
                    <a:pt x="502" y="1036"/>
                  </a:cubicBezTo>
                  <a:cubicBezTo>
                    <a:pt x="502" y="1039"/>
                    <a:pt x="502" y="1041"/>
                    <a:pt x="502" y="1042"/>
                  </a:cubicBezTo>
                  <a:close/>
                  <a:moveTo>
                    <a:pt x="502" y="1001"/>
                  </a:moveTo>
                  <a:cubicBezTo>
                    <a:pt x="502" y="999"/>
                    <a:pt x="500" y="998"/>
                    <a:pt x="500" y="996"/>
                  </a:cubicBezTo>
                  <a:cubicBezTo>
                    <a:pt x="502" y="996"/>
                    <a:pt x="505" y="1000"/>
                    <a:pt x="502" y="1001"/>
                  </a:cubicBezTo>
                  <a:close/>
                  <a:moveTo>
                    <a:pt x="504" y="948"/>
                  </a:moveTo>
                  <a:cubicBezTo>
                    <a:pt x="503" y="945"/>
                    <a:pt x="501" y="943"/>
                    <a:pt x="500" y="940"/>
                  </a:cubicBezTo>
                  <a:cubicBezTo>
                    <a:pt x="501" y="939"/>
                    <a:pt x="501" y="937"/>
                    <a:pt x="503" y="937"/>
                  </a:cubicBezTo>
                  <a:cubicBezTo>
                    <a:pt x="506" y="938"/>
                    <a:pt x="507" y="945"/>
                    <a:pt x="504" y="948"/>
                  </a:cubicBezTo>
                  <a:close/>
                  <a:moveTo>
                    <a:pt x="504" y="930"/>
                  </a:moveTo>
                  <a:cubicBezTo>
                    <a:pt x="505" y="930"/>
                    <a:pt x="506" y="931"/>
                    <a:pt x="506" y="933"/>
                  </a:cubicBezTo>
                  <a:cubicBezTo>
                    <a:pt x="504" y="933"/>
                    <a:pt x="504" y="932"/>
                    <a:pt x="504" y="930"/>
                  </a:cubicBezTo>
                  <a:close/>
                  <a:moveTo>
                    <a:pt x="509" y="907"/>
                  </a:moveTo>
                  <a:cubicBezTo>
                    <a:pt x="507" y="907"/>
                    <a:pt x="506" y="905"/>
                    <a:pt x="506" y="904"/>
                  </a:cubicBezTo>
                  <a:cubicBezTo>
                    <a:pt x="507" y="902"/>
                    <a:pt x="508" y="902"/>
                    <a:pt x="508" y="900"/>
                  </a:cubicBezTo>
                  <a:cubicBezTo>
                    <a:pt x="507" y="900"/>
                    <a:pt x="507" y="899"/>
                    <a:pt x="508" y="899"/>
                  </a:cubicBezTo>
                  <a:cubicBezTo>
                    <a:pt x="509" y="901"/>
                    <a:pt x="509" y="905"/>
                    <a:pt x="509" y="907"/>
                  </a:cubicBezTo>
                  <a:close/>
                  <a:moveTo>
                    <a:pt x="508" y="882"/>
                  </a:moveTo>
                  <a:cubicBezTo>
                    <a:pt x="507" y="880"/>
                    <a:pt x="505" y="879"/>
                    <a:pt x="503" y="878"/>
                  </a:cubicBezTo>
                  <a:cubicBezTo>
                    <a:pt x="505" y="875"/>
                    <a:pt x="505" y="870"/>
                    <a:pt x="509" y="868"/>
                  </a:cubicBezTo>
                  <a:cubicBezTo>
                    <a:pt x="508" y="875"/>
                    <a:pt x="515" y="880"/>
                    <a:pt x="508" y="882"/>
                  </a:cubicBezTo>
                  <a:close/>
                  <a:moveTo>
                    <a:pt x="508" y="852"/>
                  </a:moveTo>
                  <a:cubicBezTo>
                    <a:pt x="507" y="850"/>
                    <a:pt x="505" y="849"/>
                    <a:pt x="504" y="846"/>
                  </a:cubicBezTo>
                  <a:cubicBezTo>
                    <a:pt x="507" y="845"/>
                    <a:pt x="509" y="844"/>
                    <a:pt x="510" y="841"/>
                  </a:cubicBezTo>
                  <a:cubicBezTo>
                    <a:pt x="508" y="840"/>
                    <a:pt x="509" y="838"/>
                    <a:pt x="508" y="837"/>
                  </a:cubicBezTo>
                  <a:cubicBezTo>
                    <a:pt x="509" y="835"/>
                    <a:pt x="509" y="832"/>
                    <a:pt x="511" y="830"/>
                  </a:cubicBezTo>
                  <a:cubicBezTo>
                    <a:pt x="512" y="832"/>
                    <a:pt x="514" y="831"/>
                    <a:pt x="515" y="832"/>
                  </a:cubicBezTo>
                  <a:cubicBezTo>
                    <a:pt x="515" y="839"/>
                    <a:pt x="510" y="845"/>
                    <a:pt x="508" y="852"/>
                  </a:cubicBezTo>
                  <a:close/>
                  <a:moveTo>
                    <a:pt x="517" y="821"/>
                  </a:moveTo>
                  <a:cubicBezTo>
                    <a:pt x="513" y="816"/>
                    <a:pt x="518" y="815"/>
                    <a:pt x="517" y="811"/>
                  </a:cubicBezTo>
                  <a:cubicBezTo>
                    <a:pt x="515" y="808"/>
                    <a:pt x="515" y="799"/>
                    <a:pt x="519" y="796"/>
                  </a:cubicBezTo>
                  <a:cubicBezTo>
                    <a:pt x="522" y="804"/>
                    <a:pt x="518" y="812"/>
                    <a:pt x="517" y="821"/>
                  </a:cubicBezTo>
                  <a:close/>
                  <a:moveTo>
                    <a:pt x="523" y="754"/>
                  </a:moveTo>
                  <a:cubicBezTo>
                    <a:pt x="519" y="754"/>
                    <a:pt x="522" y="752"/>
                    <a:pt x="524" y="751"/>
                  </a:cubicBezTo>
                  <a:cubicBezTo>
                    <a:pt x="524" y="753"/>
                    <a:pt x="522" y="752"/>
                    <a:pt x="523" y="754"/>
                  </a:cubicBezTo>
                  <a:close/>
                  <a:moveTo>
                    <a:pt x="524" y="736"/>
                  </a:moveTo>
                  <a:cubicBezTo>
                    <a:pt x="524" y="734"/>
                    <a:pt x="521" y="734"/>
                    <a:pt x="521" y="732"/>
                  </a:cubicBezTo>
                  <a:cubicBezTo>
                    <a:pt x="522" y="732"/>
                    <a:pt x="522" y="730"/>
                    <a:pt x="524" y="730"/>
                  </a:cubicBezTo>
                  <a:cubicBezTo>
                    <a:pt x="524" y="733"/>
                    <a:pt x="527" y="733"/>
                    <a:pt x="528" y="735"/>
                  </a:cubicBezTo>
                  <a:cubicBezTo>
                    <a:pt x="526" y="734"/>
                    <a:pt x="525" y="734"/>
                    <a:pt x="524" y="736"/>
                  </a:cubicBezTo>
                  <a:close/>
                  <a:moveTo>
                    <a:pt x="529" y="582"/>
                  </a:moveTo>
                  <a:cubicBezTo>
                    <a:pt x="528" y="580"/>
                    <a:pt x="527" y="574"/>
                    <a:pt x="529" y="572"/>
                  </a:cubicBezTo>
                  <a:cubicBezTo>
                    <a:pt x="530" y="575"/>
                    <a:pt x="529" y="580"/>
                    <a:pt x="529" y="582"/>
                  </a:cubicBezTo>
                  <a:close/>
                  <a:moveTo>
                    <a:pt x="529" y="730"/>
                  </a:moveTo>
                  <a:cubicBezTo>
                    <a:pt x="530" y="727"/>
                    <a:pt x="531" y="726"/>
                    <a:pt x="533" y="724"/>
                  </a:cubicBezTo>
                  <a:cubicBezTo>
                    <a:pt x="532" y="726"/>
                    <a:pt x="532" y="729"/>
                    <a:pt x="529" y="730"/>
                  </a:cubicBezTo>
                  <a:close/>
                  <a:moveTo>
                    <a:pt x="533" y="771"/>
                  </a:moveTo>
                  <a:cubicBezTo>
                    <a:pt x="530" y="768"/>
                    <a:pt x="532" y="761"/>
                    <a:pt x="533" y="757"/>
                  </a:cubicBezTo>
                  <a:cubicBezTo>
                    <a:pt x="536" y="757"/>
                    <a:pt x="537" y="758"/>
                    <a:pt x="539" y="758"/>
                  </a:cubicBezTo>
                  <a:cubicBezTo>
                    <a:pt x="541" y="752"/>
                    <a:pt x="535" y="751"/>
                    <a:pt x="537" y="746"/>
                  </a:cubicBezTo>
                  <a:cubicBezTo>
                    <a:pt x="536" y="746"/>
                    <a:pt x="535" y="746"/>
                    <a:pt x="534" y="746"/>
                  </a:cubicBezTo>
                  <a:cubicBezTo>
                    <a:pt x="535" y="736"/>
                    <a:pt x="544" y="745"/>
                    <a:pt x="547" y="749"/>
                  </a:cubicBezTo>
                  <a:cubicBezTo>
                    <a:pt x="540" y="755"/>
                    <a:pt x="540" y="764"/>
                    <a:pt x="533" y="771"/>
                  </a:cubicBezTo>
                  <a:close/>
                  <a:moveTo>
                    <a:pt x="547" y="560"/>
                  </a:moveTo>
                  <a:cubicBezTo>
                    <a:pt x="544" y="559"/>
                    <a:pt x="543" y="546"/>
                    <a:pt x="547" y="544"/>
                  </a:cubicBezTo>
                  <a:cubicBezTo>
                    <a:pt x="548" y="551"/>
                    <a:pt x="545" y="554"/>
                    <a:pt x="547" y="560"/>
                  </a:cubicBezTo>
                  <a:close/>
                  <a:moveTo>
                    <a:pt x="549" y="642"/>
                  </a:moveTo>
                  <a:cubicBezTo>
                    <a:pt x="548" y="644"/>
                    <a:pt x="549" y="644"/>
                    <a:pt x="550" y="645"/>
                  </a:cubicBezTo>
                  <a:cubicBezTo>
                    <a:pt x="549" y="646"/>
                    <a:pt x="549" y="647"/>
                    <a:pt x="547" y="647"/>
                  </a:cubicBezTo>
                  <a:cubicBezTo>
                    <a:pt x="547" y="645"/>
                    <a:pt x="546" y="642"/>
                    <a:pt x="549" y="642"/>
                  </a:cubicBezTo>
                  <a:close/>
                  <a:moveTo>
                    <a:pt x="550" y="736"/>
                  </a:moveTo>
                  <a:cubicBezTo>
                    <a:pt x="548" y="736"/>
                    <a:pt x="547" y="735"/>
                    <a:pt x="547" y="734"/>
                  </a:cubicBezTo>
                  <a:cubicBezTo>
                    <a:pt x="548" y="734"/>
                    <a:pt x="549" y="734"/>
                    <a:pt x="550" y="734"/>
                  </a:cubicBezTo>
                  <a:cubicBezTo>
                    <a:pt x="550" y="735"/>
                    <a:pt x="550" y="736"/>
                    <a:pt x="550" y="736"/>
                  </a:cubicBezTo>
                  <a:close/>
                  <a:moveTo>
                    <a:pt x="550" y="696"/>
                  </a:moveTo>
                  <a:cubicBezTo>
                    <a:pt x="550" y="692"/>
                    <a:pt x="550" y="689"/>
                    <a:pt x="552" y="688"/>
                  </a:cubicBezTo>
                  <a:cubicBezTo>
                    <a:pt x="555" y="691"/>
                    <a:pt x="553" y="694"/>
                    <a:pt x="550" y="696"/>
                  </a:cubicBezTo>
                  <a:close/>
                  <a:moveTo>
                    <a:pt x="551" y="722"/>
                  </a:moveTo>
                  <a:cubicBezTo>
                    <a:pt x="555" y="722"/>
                    <a:pt x="553" y="725"/>
                    <a:pt x="554" y="727"/>
                  </a:cubicBezTo>
                  <a:cubicBezTo>
                    <a:pt x="551" y="727"/>
                    <a:pt x="553" y="723"/>
                    <a:pt x="551" y="722"/>
                  </a:cubicBezTo>
                  <a:close/>
                  <a:moveTo>
                    <a:pt x="553" y="703"/>
                  </a:moveTo>
                  <a:cubicBezTo>
                    <a:pt x="554" y="701"/>
                    <a:pt x="553" y="698"/>
                    <a:pt x="555" y="698"/>
                  </a:cubicBezTo>
                  <a:cubicBezTo>
                    <a:pt x="555" y="700"/>
                    <a:pt x="554" y="701"/>
                    <a:pt x="553" y="703"/>
                  </a:cubicBezTo>
                  <a:close/>
                  <a:moveTo>
                    <a:pt x="555" y="629"/>
                  </a:moveTo>
                  <a:cubicBezTo>
                    <a:pt x="556" y="629"/>
                    <a:pt x="557" y="629"/>
                    <a:pt x="558" y="629"/>
                  </a:cubicBezTo>
                  <a:cubicBezTo>
                    <a:pt x="560" y="631"/>
                    <a:pt x="556" y="633"/>
                    <a:pt x="555" y="635"/>
                  </a:cubicBezTo>
                  <a:cubicBezTo>
                    <a:pt x="555" y="633"/>
                    <a:pt x="555" y="631"/>
                    <a:pt x="555" y="629"/>
                  </a:cubicBezTo>
                  <a:close/>
                  <a:moveTo>
                    <a:pt x="557" y="665"/>
                  </a:moveTo>
                  <a:cubicBezTo>
                    <a:pt x="557" y="662"/>
                    <a:pt x="556" y="657"/>
                    <a:pt x="559" y="656"/>
                  </a:cubicBezTo>
                  <a:cubicBezTo>
                    <a:pt x="560" y="660"/>
                    <a:pt x="560" y="664"/>
                    <a:pt x="557" y="665"/>
                  </a:cubicBezTo>
                  <a:close/>
                  <a:moveTo>
                    <a:pt x="556" y="643"/>
                  </a:moveTo>
                  <a:cubicBezTo>
                    <a:pt x="554" y="640"/>
                    <a:pt x="557" y="636"/>
                    <a:pt x="559" y="634"/>
                  </a:cubicBezTo>
                  <a:cubicBezTo>
                    <a:pt x="560" y="636"/>
                    <a:pt x="558" y="641"/>
                    <a:pt x="556" y="643"/>
                  </a:cubicBezTo>
                  <a:close/>
                  <a:moveTo>
                    <a:pt x="559" y="598"/>
                  </a:moveTo>
                  <a:cubicBezTo>
                    <a:pt x="556" y="599"/>
                    <a:pt x="555" y="596"/>
                    <a:pt x="554" y="595"/>
                  </a:cubicBezTo>
                  <a:cubicBezTo>
                    <a:pt x="556" y="593"/>
                    <a:pt x="557" y="591"/>
                    <a:pt x="559" y="589"/>
                  </a:cubicBezTo>
                  <a:cubicBezTo>
                    <a:pt x="561" y="592"/>
                    <a:pt x="558" y="595"/>
                    <a:pt x="560" y="596"/>
                  </a:cubicBezTo>
                  <a:cubicBezTo>
                    <a:pt x="559" y="596"/>
                    <a:pt x="559" y="597"/>
                    <a:pt x="559" y="598"/>
                  </a:cubicBezTo>
                  <a:close/>
                  <a:moveTo>
                    <a:pt x="560" y="571"/>
                  </a:moveTo>
                  <a:cubicBezTo>
                    <a:pt x="559" y="573"/>
                    <a:pt x="559" y="575"/>
                    <a:pt x="558" y="576"/>
                  </a:cubicBezTo>
                  <a:cubicBezTo>
                    <a:pt x="556" y="574"/>
                    <a:pt x="558" y="572"/>
                    <a:pt x="560" y="571"/>
                  </a:cubicBezTo>
                  <a:close/>
                  <a:moveTo>
                    <a:pt x="553" y="571"/>
                  </a:moveTo>
                  <a:cubicBezTo>
                    <a:pt x="551" y="564"/>
                    <a:pt x="554" y="559"/>
                    <a:pt x="558" y="556"/>
                  </a:cubicBezTo>
                  <a:cubicBezTo>
                    <a:pt x="559" y="559"/>
                    <a:pt x="560" y="560"/>
                    <a:pt x="560" y="562"/>
                  </a:cubicBezTo>
                  <a:cubicBezTo>
                    <a:pt x="556" y="563"/>
                    <a:pt x="557" y="570"/>
                    <a:pt x="553" y="571"/>
                  </a:cubicBezTo>
                  <a:close/>
                  <a:moveTo>
                    <a:pt x="563" y="743"/>
                  </a:moveTo>
                  <a:cubicBezTo>
                    <a:pt x="561" y="741"/>
                    <a:pt x="558" y="734"/>
                    <a:pt x="563" y="733"/>
                  </a:cubicBezTo>
                  <a:cubicBezTo>
                    <a:pt x="563" y="738"/>
                    <a:pt x="564" y="741"/>
                    <a:pt x="563" y="743"/>
                  </a:cubicBezTo>
                  <a:close/>
                  <a:moveTo>
                    <a:pt x="569" y="647"/>
                  </a:moveTo>
                  <a:cubicBezTo>
                    <a:pt x="568" y="649"/>
                    <a:pt x="567" y="652"/>
                    <a:pt x="564" y="653"/>
                  </a:cubicBezTo>
                  <a:cubicBezTo>
                    <a:pt x="563" y="647"/>
                    <a:pt x="565" y="642"/>
                    <a:pt x="569" y="647"/>
                  </a:cubicBezTo>
                  <a:close/>
                  <a:moveTo>
                    <a:pt x="564" y="669"/>
                  </a:moveTo>
                  <a:cubicBezTo>
                    <a:pt x="566" y="670"/>
                    <a:pt x="565" y="667"/>
                    <a:pt x="567" y="667"/>
                  </a:cubicBezTo>
                  <a:cubicBezTo>
                    <a:pt x="568" y="669"/>
                    <a:pt x="565" y="673"/>
                    <a:pt x="564" y="674"/>
                  </a:cubicBezTo>
                  <a:cubicBezTo>
                    <a:pt x="564" y="672"/>
                    <a:pt x="564" y="671"/>
                    <a:pt x="564" y="669"/>
                  </a:cubicBezTo>
                  <a:close/>
                  <a:moveTo>
                    <a:pt x="564" y="721"/>
                  </a:moveTo>
                  <a:cubicBezTo>
                    <a:pt x="566" y="718"/>
                    <a:pt x="568" y="717"/>
                    <a:pt x="570" y="715"/>
                  </a:cubicBezTo>
                  <a:cubicBezTo>
                    <a:pt x="574" y="721"/>
                    <a:pt x="579" y="726"/>
                    <a:pt x="582" y="732"/>
                  </a:cubicBezTo>
                  <a:cubicBezTo>
                    <a:pt x="581" y="734"/>
                    <a:pt x="580" y="736"/>
                    <a:pt x="578" y="737"/>
                  </a:cubicBezTo>
                  <a:cubicBezTo>
                    <a:pt x="574" y="731"/>
                    <a:pt x="569" y="727"/>
                    <a:pt x="564" y="721"/>
                  </a:cubicBezTo>
                  <a:close/>
                  <a:moveTo>
                    <a:pt x="578" y="747"/>
                  </a:moveTo>
                  <a:cubicBezTo>
                    <a:pt x="575" y="746"/>
                    <a:pt x="574" y="743"/>
                    <a:pt x="572" y="740"/>
                  </a:cubicBezTo>
                  <a:cubicBezTo>
                    <a:pt x="575" y="741"/>
                    <a:pt x="576" y="745"/>
                    <a:pt x="578" y="747"/>
                  </a:cubicBezTo>
                  <a:close/>
                  <a:moveTo>
                    <a:pt x="573" y="749"/>
                  </a:moveTo>
                  <a:cubicBezTo>
                    <a:pt x="581" y="754"/>
                    <a:pt x="582" y="762"/>
                    <a:pt x="589" y="767"/>
                  </a:cubicBezTo>
                  <a:cubicBezTo>
                    <a:pt x="589" y="772"/>
                    <a:pt x="591" y="774"/>
                    <a:pt x="590" y="777"/>
                  </a:cubicBezTo>
                  <a:cubicBezTo>
                    <a:pt x="583" y="769"/>
                    <a:pt x="577" y="759"/>
                    <a:pt x="573" y="749"/>
                  </a:cubicBezTo>
                  <a:close/>
                  <a:moveTo>
                    <a:pt x="591" y="850"/>
                  </a:moveTo>
                  <a:cubicBezTo>
                    <a:pt x="590" y="823"/>
                    <a:pt x="587" y="803"/>
                    <a:pt x="582" y="779"/>
                  </a:cubicBezTo>
                  <a:cubicBezTo>
                    <a:pt x="583" y="778"/>
                    <a:pt x="583" y="778"/>
                    <a:pt x="584" y="778"/>
                  </a:cubicBezTo>
                  <a:cubicBezTo>
                    <a:pt x="587" y="782"/>
                    <a:pt x="589" y="786"/>
                    <a:pt x="593" y="790"/>
                  </a:cubicBezTo>
                  <a:cubicBezTo>
                    <a:pt x="591" y="807"/>
                    <a:pt x="597" y="824"/>
                    <a:pt x="593" y="845"/>
                  </a:cubicBezTo>
                  <a:cubicBezTo>
                    <a:pt x="593" y="847"/>
                    <a:pt x="597" y="849"/>
                    <a:pt x="596" y="852"/>
                  </a:cubicBezTo>
                  <a:cubicBezTo>
                    <a:pt x="595" y="850"/>
                    <a:pt x="593" y="850"/>
                    <a:pt x="591" y="850"/>
                  </a:cubicBezTo>
                  <a:close/>
                  <a:moveTo>
                    <a:pt x="593" y="859"/>
                  </a:moveTo>
                  <a:cubicBezTo>
                    <a:pt x="596" y="862"/>
                    <a:pt x="596" y="864"/>
                    <a:pt x="598" y="866"/>
                  </a:cubicBezTo>
                  <a:cubicBezTo>
                    <a:pt x="596" y="875"/>
                    <a:pt x="601" y="883"/>
                    <a:pt x="597" y="894"/>
                  </a:cubicBezTo>
                  <a:cubicBezTo>
                    <a:pt x="598" y="896"/>
                    <a:pt x="598" y="901"/>
                    <a:pt x="600" y="903"/>
                  </a:cubicBezTo>
                  <a:cubicBezTo>
                    <a:pt x="598" y="920"/>
                    <a:pt x="605" y="935"/>
                    <a:pt x="600" y="946"/>
                  </a:cubicBezTo>
                  <a:cubicBezTo>
                    <a:pt x="601" y="948"/>
                    <a:pt x="603" y="951"/>
                    <a:pt x="603" y="954"/>
                  </a:cubicBezTo>
                  <a:cubicBezTo>
                    <a:pt x="605" y="963"/>
                    <a:pt x="605" y="982"/>
                    <a:pt x="600" y="987"/>
                  </a:cubicBezTo>
                  <a:cubicBezTo>
                    <a:pt x="598" y="942"/>
                    <a:pt x="595" y="903"/>
                    <a:pt x="593" y="859"/>
                  </a:cubicBezTo>
                  <a:close/>
                  <a:moveTo>
                    <a:pt x="605" y="1022"/>
                  </a:moveTo>
                  <a:cubicBezTo>
                    <a:pt x="603" y="1014"/>
                    <a:pt x="602" y="1003"/>
                    <a:pt x="602" y="994"/>
                  </a:cubicBezTo>
                  <a:cubicBezTo>
                    <a:pt x="603" y="994"/>
                    <a:pt x="604" y="994"/>
                    <a:pt x="605" y="994"/>
                  </a:cubicBezTo>
                  <a:cubicBezTo>
                    <a:pt x="604" y="1004"/>
                    <a:pt x="607" y="1015"/>
                    <a:pt x="605" y="1022"/>
                  </a:cubicBezTo>
                  <a:close/>
                  <a:moveTo>
                    <a:pt x="611" y="892"/>
                  </a:moveTo>
                  <a:cubicBezTo>
                    <a:pt x="610" y="894"/>
                    <a:pt x="610" y="896"/>
                    <a:pt x="609" y="898"/>
                  </a:cubicBezTo>
                  <a:cubicBezTo>
                    <a:pt x="607" y="899"/>
                    <a:pt x="608" y="897"/>
                    <a:pt x="607" y="897"/>
                  </a:cubicBezTo>
                  <a:cubicBezTo>
                    <a:pt x="607" y="894"/>
                    <a:pt x="610" y="892"/>
                    <a:pt x="611" y="892"/>
                  </a:cubicBezTo>
                  <a:close/>
                  <a:moveTo>
                    <a:pt x="607" y="941"/>
                  </a:moveTo>
                  <a:cubicBezTo>
                    <a:pt x="607" y="939"/>
                    <a:pt x="606" y="938"/>
                    <a:pt x="608" y="936"/>
                  </a:cubicBezTo>
                  <a:cubicBezTo>
                    <a:pt x="608" y="938"/>
                    <a:pt x="609" y="938"/>
                    <a:pt x="609" y="940"/>
                  </a:cubicBezTo>
                  <a:cubicBezTo>
                    <a:pt x="608" y="940"/>
                    <a:pt x="608" y="941"/>
                    <a:pt x="607" y="941"/>
                  </a:cubicBezTo>
                  <a:close/>
                  <a:moveTo>
                    <a:pt x="612" y="1117"/>
                  </a:moveTo>
                  <a:cubicBezTo>
                    <a:pt x="612" y="1120"/>
                    <a:pt x="610" y="1121"/>
                    <a:pt x="608" y="1123"/>
                  </a:cubicBezTo>
                  <a:cubicBezTo>
                    <a:pt x="608" y="1120"/>
                    <a:pt x="611" y="1119"/>
                    <a:pt x="612" y="1117"/>
                  </a:cubicBezTo>
                  <a:close/>
                  <a:moveTo>
                    <a:pt x="612" y="1130"/>
                  </a:moveTo>
                  <a:cubicBezTo>
                    <a:pt x="610" y="1131"/>
                    <a:pt x="609" y="1136"/>
                    <a:pt x="607" y="1134"/>
                  </a:cubicBezTo>
                  <a:cubicBezTo>
                    <a:pt x="610" y="1134"/>
                    <a:pt x="610" y="1128"/>
                    <a:pt x="612" y="1130"/>
                  </a:cubicBezTo>
                  <a:close/>
                  <a:moveTo>
                    <a:pt x="604" y="1165"/>
                  </a:moveTo>
                  <a:cubicBezTo>
                    <a:pt x="603" y="1166"/>
                    <a:pt x="602" y="1166"/>
                    <a:pt x="602" y="1168"/>
                  </a:cubicBezTo>
                  <a:cubicBezTo>
                    <a:pt x="601" y="1170"/>
                    <a:pt x="604" y="1169"/>
                    <a:pt x="603" y="1171"/>
                  </a:cubicBezTo>
                  <a:cubicBezTo>
                    <a:pt x="601" y="1173"/>
                    <a:pt x="599" y="1176"/>
                    <a:pt x="596" y="1175"/>
                  </a:cubicBezTo>
                  <a:cubicBezTo>
                    <a:pt x="595" y="1169"/>
                    <a:pt x="598" y="1168"/>
                    <a:pt x="600" y="1164"/>
                  </a:cubicBezTo>
                  <a:cubicBezTo>
                    <a:pt x="611" y="1165"/>
                    <a:pt x="613" y="1143"/>
                    <a:pt x="620" y="1152"/>
                  </a:cubicBezTo>
                  <a:cubicBezTo>
                    <a:pt x="614" y="1156"/>
                    <a:pt x="614" y="1162"/>
                    <a:pt x="609" y="1167"/>
                  </a:cubicBezTo>
                  <a:cubicBezTo>
                    <a:pt x="606" y="1167"/>
                    <a:pt x="607" y="1164"/>
                    <a:pt x="604" y="1165"/>
                  </a:cubicBezTo>
                  <a:close/>
                  <a:moveTo>
                    <a:pt x="614" y="1179"/>
                  </a:moveTo>
                  <a:cubicBezTo>
                    <a:pt x="613" y="1181"/>
                    <a:pt x="611" y="1186"/>
                    <a:pt x="608" y="1185"/>
                  </a:cubicBezTo>
                  <a:cubicBezTo>
                    <a:pt x="612" y="1184"/>
                    <a:pt x="611" y="1180"/>
                    <a:pt x="614" y="1179"/>
                  </a:cubicBezTo>
                  <a:close/>
                  <a:moveTo>
                    <a:pt x="616" y="1196"/>
                  </a:moveTo>
                  <a:cubicBezTo>
                    <a:pt x="613" y="1196"/>
                    <a:pt x="610" y="1195"/>
                    <a:pt x="609" y="1194"/>
                  </a:cubicBezTo>
                  <a:cubicBezTo>
                    <a:pt x="613" y="1192"/>
                    <a:pt x="615" y="1184"/>
                    <a:pt x="620" y="1184"/>
                  </a:cubicBezTo>
                  <a:cubicBezTo>
                    <a:pt x="620" y="1186"/>
                    <a:pt x="616" y="1191"/>
                    <a:pt x="616" y="1196"/>
                  </a:cubicBezTo>
                  <a:close/>
                  <a:moveTo>
                    <a:pt x="617" y="1174"/>
                  </a:moveTo>
                  <a:cubicBezTo>
                    <a:pt x="616" y="1171"/>
                    <a:pt x="619" y="1167"/>
                    <a:pt x="622" y="1166"/>
                  </a:cubicBezTo>
                  <a:cubicBezTo>
                    <a:pt x="624" y="1170"/>
                    <a:pt x="620" y="1173"/>
                    <a:pt x="617" y="1174"/>
                  </a:cubicBezTo>
                  <a:close/>
                  <a:moveTo>
                    <a:pt x="622" y="1191"/>
                  </a:moveTo>
                  <a:cubicBezTo>
                    <a:pt x="622" y="1189"/>
                    <a:pt x="622" y="1187"/>
                    <a:pt x="624" y="1187"/>
                  </a:cubicBezTo>
                  <a:cubicBezTo>
                    <a:pt x="624" y="1189"/>
                    <a:pt x="623" y="1190"/>
                    <a:pt x="622" y="1191"/>
                  </a:cubicBezTo>
                  <a:close/>
                  <a:moveTo>
                    <a:pt x="625" y="1196"/>
                  </a:moveTo>
                  <a:cubicBezTo>
                    <a:pt x="626" y="1195"/>
                    <a:pt x="626" y="1193"/>
                    <a:pt x="629" y="1193"/>
                  </a:cubicBezTo>
                  <a:cubicBezTo>
                    <a:pt x="629" y="1194"/>
                    <a:pt x="631" y="1194"/>
                    <a:pt x="630" y="1196"/>
                  </a:cubicBezTo>
                  <a:cubicBezTo>
                    <a:pt x="628" y="1197"/>
                    <a:pt x="626" y="1197"/>
                    <a:pt x="625" y="1196"/>
                  </a:cubicBezTo>
                  <a:close/>
                  <a:moveTo>
                    <a:pt x="630" y="1182"/>
                  </a:moveTo>
                  <a:cubicBezTo>
                    <a:pt x="628" y="1182"/>
                    <a:pt x="625" y="1181"/>
                    <a:pt x="625" y="1178"/>
                  </a:cubicBezTo>
                  <a:cubicBezTo>
                    <a:pt x="628" y="1178"/>
                    <a:pt x="624" y="1175"/>
                    <a:pt x="628" y="1174"/>
                  </a:cubicBezTo>
                  <a:cubicBezTo>
                    <a:pt x="629" y="1176"/>
                    <a:pt x="631" y="1180"/>
                    <a:pt x="630" y="1182"/>
                  </a:cubicBezTo>
                  <a:close/>
                  <a:moveTo>
                    <a:pt x="630" y="1024"/>
                  </a:moveTo>
                  <a:cubicBezTo>
                    <a:pt x="630" y="1026"/>
                    <a:pt x="631" y="1027"/>
                    <a:pt x="631" y="1029"/>
                  </a:cubicBezTo>
                  <a:cubicBezTo>
                    <a:pt x="629" y="1030"/>
                    <a:pt x="627" y="1024"/>
                    <a:pt x="630" y="1024"/>
                  </a:cubicBezTo>
                  <a:close/>
                  <a:moveTo>
                    <a:pt x="640" y="1142"/>
                  </a:moveTo>
                  <a:cubicBezTo>
                    <a:pt x="635" y="1142"/>
                    <a:pt x="636" y="1134"/>
                    <a:pt x="631" y="1137"/>
                  </a:cubicBezTo>
                  <a:cubicBezTo>
                    <a:pt x="632" y="1135"/>
                    <a:pt x="630" y="1134"/>
                    <a:pt x="631" y="1132"/>
                  </a:cubicBezTo>
                  <a:cubicBezTo>
                    <a:pt x="637" y="1132"/>
                    <a:pt x="643" y="1134"/>
                    <a:pt x="640" y="1142"/>
                  </a:cubicBezTo>
                  <a:close/>
                  <a:moveTo>
                    <a:pt x="636" y="1147"/>
                  </a:moveTo>
                  <a:cubicBezTo>
                    <a:pt x="636" y="1149"/>
                    <a:pt x="634" y="1151"/>
                    <a:pt x="632" y="1153"/>
                  </a:cubicBezTo>
                  <a:cubicBezTo>
                    <a:pt x="630" y="1149"/>
                    <a:pt x="633" y="1143"/>
                    <a:pt x="636" y="1147"/>
                  </a:cubicBezTo>
                  <a:close/>
                  <a:moveTo>
                    <a:pt x="639" y="1188"/>
                  </a:moveTo>
                  <a:cubicBezTo>
                    <a:pt x="636" y="1188"/>
                    <a:pt x="635" y="1187"/>
                    <a:pt x="634" y="1185"/>
                  </a:cubicBezTo>
                  <a:cubicBezTo>
                    <a:pt x="636" y="1179"/>
                    <a:pt x="643" y="1183"/>
                    <a:pt x="639" y="1188"/>
                  </a:cubicBezTo>
                  <a:close/>
                  <a:moveTo>
                    <a:pt x="634" y="1162"/>
                  </a:moveTo>
                  <a:cubicBezTo>
                    <a:pt x="636" y="1165"/>
                    <a:pt x="640" y="1165"/>
                    <a:pt x="640" y="1169"/>
                  </a:cubicBezTo>
                  <a:cubicBezTo>
                    <a:pt x="637" y="1169"/>
                    <a:pt x="631" y="1165"/>
                    <a:pt x="634" y="1162"/>
                  </a:cubicBezTo>
                  <a:close/>
                  <a:moveTo>
                    <a:pt x="644" y="1163"/>
                  </a:moveTo>
                  <a:cubicBezTo>
                    <a:pt x="642" y="1162"/>
                    <a:pt x="639" y="1160"/>
                    <a:pt x="637" y="1158"/>
                  </a:cubicBezTo>
                  <a:cubicBezTo>
                    <a:pt x="637" y="1147"/>
                    <a:pt x="644" y="1151"/>
                    <a:pt x="648" y="1156"/>
                  </a:cubicBezTo>
                  <a:cubicBezTo>
                    <a:pt x="647" y="1159"/>
                    <a:pt x="645" y="1161"/>
                    <a:pt x="644" y="1163"/>
                  </a:cubicBezTo>
                  <a:close/>
                  <a:moveTo>
                    <a:pt x="644" y="1141"/>
                  </a:moveTo>
                  <a:cubicBezTo>
                    <a:pt x="649" y="1142"/>
                    <a:pt x="655" y="1147"/>
                    <a:pt x="651" y="1151"/>
                  </a:cubicBezTo>
                  <a:cubicBezTo>
                    <a:pt x="646" y="1150"/>
                    <a:pt x="642" y="1147"/>
                    <a:pt x="644" y="1141"/>
                  </a:cubicBezTo>
                  <a:close/>
                  <a:moveTo>
                    <a:pt x="651" y="1185"/>
                  </a:moveTo>
                  <a:cubicBezTo>
                    <a:pt x="654" y="1185"/>
                    <a:pt x="653" y="1188"/>
                    <a:pt x="654" y="1190"/>
                  </a:cubicBezTo>
                  <a:cubicBezTo>
                    <a:pt x="651" y="1190"/>
                    <a:pt x="651" y="1188"/>
                    <a:pt x="651" y="1185"/>
                  </a:cubicBezTo>
                  <a:close/>
                  <a:moveTo>
                    <a:pt x="652" y="1171"/>
                  </a:moveTo>
                  <a:cubicBezTo>
                    <a:pt x="646" y="1168"/>
                    <a:pt x="653" y="1161"/>
                    <a:pt x="653" y="1160"/>
                  </a:cubicBezTo>
                  <a:cubicBezTo>
                    <a:pt x="654" y="1162"/>
                    <a:pt x="656" y="1163"/>
                    <a:pt x="657" y="1165"/>
                  </a:cubicBezTo>
                  <a:cubicBezTo>
                    <a:pt x="655" y="1166"/>
                    <a:pt x="655" y="1170"/>
                    <a:pt x="652" y="1171"/>
                  </a:cubicBezTo>
                  <a:close/>
                  <a:moveTo>
                    <a:pt x="656" y="1154"/>
                  </a:moveTo>
                  <a:cubicBezTo>
                    <a:pt x="656" y="1153"/>
                    <a:pt x="656" y="1153"/>
                    <a:pt x="657" y="1153"/>
                  </a:cubicBezTo>
                  <a:cubicBezTo>
                    <a:pt x="658" y="1155"/>
                    <a:pt x="663" y="1157"/>
                    <a:pt x="660" y="1159"/>
                  </a:cubicBezTo>
                  <a:cubicBezTo>
                    <a:pt x="657" y="1158"/>
                    <a:pt x="656" y="1157"/>
                    <a:pt x="656" y="1154"/>
                  </a:cubicBezTo>
                  <a:close/>
                  <a:moveTo>
                    <a:pt x="672" y="1180"/>
                  </a:moveTo>
                  <a:cubicBezTo>
                    <a:pt x="674" y="1183"/>
                    <a:pt x="672" y="1185"/>
                    <a:pt x="669" y="1185"/>
                  </a:cubicBezTo>
                  <a:cubicBezTo>
                    <a:pt x="669" y="1182"/>
                    <a:pt x="670" y="1181"/>
                    <a:pt x="672" y="1180"/>
                  </a:cubicBezTo>
                  <a:close/>
                  <a:moveTo>
                    <a:pt x="667" y="1176"/>
                  </a:moveTo>
                  <a:cubicBezTo>
                    <a:pt x="664" y="1175"/>
                    <a:pt x="666" y="1180"/>
                    <a:pt x="663" y="1180"/>
                  </a:cubicBezTo>
                  <a:cubicBezTo>
                    <a:pt x="663" y="1178"/>
                    <a:pt x="662" y="1177"/>
                    <a:pt x="660" y="1178"/>
                  </a:cubicBezTo>
                  <a:cubicBezTo>
                    <a:pt x="660" y="1172"/>
                    <a:pt x="665" y="1167"/>
                    <a:pt x="667" y="1176"/>
                  </a:cubicBezTo>
                  <a:close/>
                  <a:moveTo>
                    <a:pt x="647" y="1128"/>
                  </a:moveTo>
                  <a:cubicBezTo>
                    <a:pt x="656" y="1128"/>
                    <a:pt x="660" y="1137"/>
                    <a:pt x="661" y="1143"/>
                  </a:cubicBezTo>
                  <a:cubicBezTo>
                    <a:pt x="651" y="1137"/>
                    <a:pt x="644" y="1128"/>
                    <a:pt x="636" y="1119"/>
                  </a:cubicBezTo>
                  <a:cubicBezTo>
                    <a:pt x="638" y="1112"/>
                    <a:pt x="640" y="1104"/>
                    <a:pt x="644" y="1098"/>
                  </a:cubicBezTo>
                  <a:cubicBezTo>
                    <a:pt x="645" y="1109"/>
                    <a:pt x="644" y="1117"/>
                    <a:pt x="647" y="1128"/>
                  </a:cubicBezTo>
                  <a:close/>
                  <a:moveTo>
                    <a:pt x="643" y="997"/>
                  </a:moveTo>
                  <a:cubicBezTo>
                    <a:pt x="642" y="998"/>
                    <a:pt x="642" y="998"/>
                    <a:pt x="642" y="999"/>
                  </a:cubicBezTo>
                  <a:cubicBezTo>
                    <a:pt x="644" y="1002"/>
                    <a:pt x="640" y="1008"/>
                    <a:pt x="643" y="1011"/>
                  </a:cubicBezTo>
                  <a:cubicBezTo>
                    <a:pt x="641" y="1015"/>
                    <a:pt x="645" y="1031"/>
                    <a:pt x="641" y="1035"/>
                  </a:cubicBezTo>
                  <a:cubicBezTo>
                    <a:pt x="639" y="1032"/>
                    <a:pt x="638" y="1029"/>
                    <a:pt x="636" y="1026"/>
                  </a:cubicBezTo>
                  <a:cubicBezTo>
                    <a:pt x="635" y="1023"/>
                    <a:pt x="639" y="1024"/>
                    <a:pt x="638" y="1020"/>
                  </a:cubicBezTo>
                  <a:cubicBezTo>
                    <a:pt x="634" y="1010"/>
                    <a:pt x="635" y="995"/>
                    <a:pt x="639" y="987"/>
                  </a:cubicBezTo>
                  <a:cubicBezTo>
                    <a:pt x="632" y="975"/>
                    <a:pt x="637" y="962"/>
                    <a:pt x="636" y="946"/>
                  </a:cubicBezTo>
                  <a:cubicBezTo>
                    <a:pt x="636" y="946"/>
                    <a:pt x="636" y="946"/>
                    <a:pt x="637" y="946"/>
                  </a:cubicBezTo>
                  <a:cubicBezTo>
                    <a:pt x="648" y="961"/>
                    <a:pt x="638" y="981"/>
                    <a:pt x="643" y="997"/>
                  </a:cubicBezTo>
                  <a:close/>
                  <a:moveTo>
                    <a:pt x="636" y="935"/>
                  </a:moveTo>
                  <a:cubicBezTo>
                    <a:pt x="636" y="937"/>
                    <a:pt x="640" y="940"/>
                    <a:pt x="638" y="941"/>
                  </a:cubicBezTo>
                  <a:cubicBezTo>
                    <a:pt x="638" y="939"/>
                    <a:pt x="634" y="937"/>
                    <a:pt x="636" y="935"/>
                  </a:cubicBezTo>
                  <a:close/>
                  <a:moveTo>
                    <a:pt x="641" y="933"/>
                  </a:moveTo>
                  <a:cubicBezTo>
                    <a:pt x="638" y="928"/>
                    <a:pt x="635" y="922"/>
                    <a:pt x="634" y="915"/>
                  </a:cubicBezTo>
                  <a:cubicBezTo>
                    <a:pt x="638" y="913"/>
                    <a:pt x="638" y="906"/>
                    <a:pt x="639" y="901"/>
                  </a:cubicBezTo>
                  <a:cubicBezTo>
                    <a:pt x="637" y="899"/>
                    <a:pt x="636" y="900"/>
                    <a:pt x="634" y="899"/>
                  </a:cubicBezTo>
                  <a:cubicBezTo>
                    <a:pt x="636" y="892"/>
                    <a:pt x="632" y="885"/>
                    <a:pt x="636" y="877"/>
                  </a:cubicBezTo>
                  <a:cubicBezTo>
                    <a:pt x="637" y="878"/>
                    <a:pt x="638" y="876"/>
                    <a:pt x="639" y="877"/>
                  </a:cubicBezTo>
                  <a:cubicBezTo>
                    <a:pt x="639" y="892"/>
                    <a:pt x="642" y="916"/>
                    <a:pt x="641" y="933"/>
                  </a:cubicBezTo>
                  <a:close/>
                  <a:moveTo>
                    <a:pt x="638" y="861"/>
                  </a:moveTo>
                  <a:cubicBezTo>
                    <a:pt x="637" y="862"/>
                    <a:pt x="637" y="862"/>
                    <a:pt x="636" y="862"/>
                  </a:cubicBezTo>
                  <a:cubicBezTo>
                    <a:pt x="636" y="861"/>
                    <a:pt x="635" y="861"/>
                    <a:pt x="635" y="860"/>
                  </a:cubicBezTo>
                  <a:cubicBezTo>
                    <a:pt x="636" y="859"/>
                    <a:pt x="638" y="860"/>
                    <a:pt x="638" y="861"/>
                  </a:cubicBezTo>
                  <a:close/>
                  <a:moveTo>
                    <a:pt x="634" y="835"/>
                  </a:moveTo>
                  <a:cubicBezTo>
                    <a:pt x="634" y="836"/>
                    <a:pt x="636" y="841"/>
                    <a:pt x="635" y="842"/>
                  </a:cubicBezTo>
                  <a:cubicBezTo>
                    <a:pt x="634" y="840"/>
                    <a:pt x="633" y="838"/>
                    <a:pt x="634" y="835"/>
                  </a:cubicBezTo>
                  <a:close/>
                  <a:moveTo>
                    <a:pt x="640" y="1072"/>
                  </a:moveTo>
                  <a:cubicBezTo>
                    <a:pt x="645" y="1064"/>
                    <a:pt x="635" y="1056"/>
                    <a:pt x="635" y="1046"/>
                  </a:cubicBezTo>
                  <a:cubicBezTo>
                    <a:pt x="635" y="1046"/>
                    <a:pt x="635" y="1046"/>
                    <a:pt x="636" y="1046"/>
                  </a:cubicBezTo>
                  <a:cubicBezTo>
                    <a:pt x="646" y="1054"/>
                    <a:pt x="643" y="1073"/>
                    <a:pt x="644" y="1089"/>
                  </a:cubicBezTo>
                  <a:cubicBezTo>
                    <a:pt x="641" y="1088"/>
                    <a:pt x="640" y="1090"/>
                    <a:pt x="639" y="1091"/>
                  </a:cubicBezTo>
                  <a:cubicBezTo>
                    <a:pt x="638" y="1083"/>
                    <a:pt x="632" y="1079"/>
                    <a:pt x="634" y="1071"/>
                  </a:cubicBezTo>
                  <a:cubicBezTo>
                    <a:pt x="635" y="1069"/>
                    <a:pt x="636" y="1073"/>
                    <a:pt x="640" y="1072"/>
                  </a:cubicBezTo>
                  <a:close/>
                  <a:moveTo>
                    <a:pt x="638" y="1095"/>
                  </a:moveTo>
                  <a:cubicBezTo>
                    <a:pt x="638" y="1100"/>
                    <a:pt x="638" y="1104"/>
                    <a:pt x="634" y="1106"/>
                  </a:cubicBezTo>
                  <a:cubicBezTo>
                    <a:pt x="632" y="1102"/>
                    <a:pt x="630" y="1099"/>
                    <a:pt x="633" y="1096"/>
                  </a:cubicBezTo>
                  <a:cubicBezTo>
                    <a:pt x="634" y="1099"/>
                    <a:pt x="638" y="1097"/>
                    <a:pt x="638" y="1095"/>
                  </a:cubicBezTo>
                  <a:close/>
                  <a:moveTo>
                    <a:pt x="632" y="926"/>
                  </a:moveTo>
                  <a:cubicBezTo>
                    <a:pt x="630" y="926"/>
                    <a:pt x="633" y="931"/>
                    <a:pt x="631" y="931"/>
                  </a:cubicBezTo>
                  <a:cubicBezTo>
                    <a:pt x="628" y="931"/>
                    <a:pt x="629" y="923"/>
                    <a:pt x="631" y="925"/>
                  </a:cubicBezTo>
                  <a:cubicBezTo>
                    <a:pt x="630" y="925"/>
                    <a:pt x="632" y="926"/>
                    <a:pt x="632" y="926"/>
                  </a:cubicBezTo>
                  <a:close/>
                  <a:moveTo>
                    <a:pt x="631" y="716"/>
                  </a:moveTo>
                  <a:cubicBezTo>
                    <a:pt x="630" y="713"/>
                    <a:pt x="633" y="710"/>
                    <a:pt x="629" y="711"/>
                  </a:cubicBezTo>
                  <a:cubicBezTo>
                    <a:pt x="631" y="707"/>
                    <a:pt x="633" y="697"/>
                    <a:pt x="631" y="693"/>
                  </a:cubicBezTo>
                  <a:cubicBezTo>
                    <a:pt x="635" y="672"/>
                    <a:pt x="633" y="647"/>
                    <a:pt x="638" y="626"/>
                  </a:cubicBezTo>
                  <a:cubicBezTo>
                    <a:pt x="638" y="659"/>
                    <a:pt x="636" y="689"/>
                    <a:pt x="631" y="716"/>
                  </a:cubicBezTo>
                  <a:close/>
                  <a:moveTo>
                    <a:pt x="658" y="498"/>
                  </a:moveTo>
                  <a:cubicBezTo>
                    <a:pt x="653" y="514"/>
                    <a:pt x="656" y="531"/>
                    <a:pt x="651" y="544"/>
                  </a:cubicBezTo>
                  <a:cubicBezTo>
                    <a:pt x="652" y="546"/>
                    <a:pt x="653" y="545"/>
                    <a:pt x="653" y="547"/>
                  </a:cubicBezTo>
                  <a:cubicBezTo>
                    <a:pt x="652" y="554"/>
                    <a:pt x="650" y="559"/>
                    <a:pt x="651" y="566"/>
                  </a:cubicBezTo>
                  <a:cubicBezTo>
                    <a:pt x="647" y="598"/>
                    <a:pt x="647" y="629"/>
                    <a:pt x="644" y="660"/>
                  </a:cubicBezTo>
                  <a:cubicBezTo>
                    <a:pt x="642" y="682"/>
                    <a:pt x="640" y="705"/>
                    <a:pt x="636" y="724"/>
                  </a:cubicBezTo>
                  <a:cubicBezTo>
                    <a:pt x="641" y="671"/>
                    <a:pt x="643" y="624"/>
                    <a:pt x="644" y="568"/>
                  </a:cubicBezTo>
                  <a:cubicBezTo>
                    <a:pt x="643" y="566"/>
                    <a:pt x="646" y="566"/>
                    <a:pt x="646" y="564"/>
                  </a:cubicBezTo>
                  <a:cubicBezTo>
                    <a:pt x="650" y="508"/>
                    <a:pt x="660" y="439"/>
                    <a:pt x="665" y="391"/>
                  </a:cubicBezTo>
                  <a:cubicBezTo>
                    <a:pt x="666" y="394"/>
                    <a:pt x="668" y="391"/>
                    <a:pt x="670" y="393"/>
                  </a:cubicBezTo>
                  <a:cubicBezTo>
                    <a:pt x="667" y="429"/>
                    <a:pt x="660" y="464"/>
                    <a:pt x="657" y="496"/>
                  </a:cubicBezTo>
                  <a:cubicBezTo>
                    <a:pt x="657" y="497"/>
                    <a:pt x="659" y="497"/>
                    <a:pt x="658" y="498"/>
                  </a:cubicBezTo>
                  <a:close/>
                  <a:moveTo>
                    <a:pt x="667" y="370"/>
                  </a:moveTo>
                  <a:cubicBezTo>
                    <a:pt x="668" y="374"/>
                    <a:pt x="671" y="380"/>
                    <a:pt x="671" y="384"/>
                  </a:cubicBezTo>
                  <a:cubicBezTo>
                    <a:pt x="669" y="380"/>
                    <a:pt x="666" y="374"/>
                    <a:pt x="667" y="370"/>
                  </a:cubicBezTo>
                  <a:close/>
                  <a:moveTo>
                    <a:pt x="674" y="360"/>
                  </a:moveTo>
                  <a:cubicBezTo>
                    <a:pt x="670" y="355"/>
                    <a:pt x="665" y="348"/>
                    <a:pt x="666" y="341"/>
                  </a:cubicBezTo>
                  <a:cubicBezTo>
                    <a:pt x="669" y="347"/>
                    <a:pt x="676" y="352"/>
                    <a:pt x="674" y="360"/>
                  </a:cubicBezTo>
                  <a:close/>
                  <a:moveTo>
                    <a:pt x="683" y="417"/>
                  </a:moveTo>
                  <a:cubicBezTo>
                    <a:pt x="683" y="416"/>
                    <a:pt x="684" y="415"/>
                    <a:pt x="683" y="413"/>
                  </a:cubicBezTo>
                  <a:cubicBezTo>
                    <a:pt x="681" y="407"/>
                    <a:pt x="673" y="399"/>
                    <a:pt x="676" y="393"/>
                  </a:cubicBezTo>
                  <a:cubicBezTo>
                    <a:pt x="680" y="402"/>
                    <a:pt x="683" y="412"/>
                    <a:pt x="687" y="421"/>
                  </a:cubicBezTo>
                  <a:cubicBezTo>
                    <a:pt x="686" y="421"/>
                    <a:pt x="682" y="416"/>
                    <a:pt x="683" y="417"/>
                  </a:cubicBezTo>
                  <a:close/>
                  <a:moveTo>
                    <a:pt x="676" y="375"/>
                  </a:moveTo>
                  <a:cubicBezTo>
                    <a:pt x="676" y="374"/>
                    <a:pt x="676" y="370"/>
                    <a:pt x="679" y="369"/>
                  </a:cubicBezTo>
                  <a:cubicBezTo>
                    <a:pt x="680" y="387"/>
                    <a:pt x="689" y="398"/>
                    <a:pt x="689" y="414"/>
                  </a:cubicBezTo>
                  <a:cubicBezTo>
                    <a:pt x="688" y="401"/>
                    <a:pt x="676" y="388"/>
                    <a:pt x="676" y="375"/>
                  </a:cubicBezTo>
                  <a:close/>
                  <a:moveTo>
                    <a:pt x="690" y="433"/>
                  </a:moveTo>
                  <a:cubicBezTo>
                    <a:pt x="691" y="435"/>
                    <a:pt x="692" y="437"/>
                    <a:pt x="693" y="438"/>
                  </a:cubicBezTo>
                  <a:cubicBezTo>
                    <a:pt x="691" y="438"/>
                    <a:pt x="689" y="434"/>
                    <a:pt x="690" y="433"/>
                  </a:cubicBezTo>
                  <a:close/>
                  <a:moveTo>
                    <a:pt x="688" y="393"/>
                  </a:moveTo>
                  <a:cubicBezTo>
                    <a:pt x="688" y="392"/>
                    <a:pt x="688" y="388"/>
                    <a:pt x="689" y="390"/>
                  </a:cubicBezTo>
                  <a:cubicBezTo>
                    <a:pt x="693" y="405"/>
                    <a:pt x="700" y="420"/>
                    <a:pt x="702" y="437"/>
                  </a:cubicBezTo>
                  <a:cubicBezTo>
                    <a:pt x="700" y="425"/>
                    <a:pt x="690" y="404"/>
                    <a:pt x="688" y="393"/>
                  </a:cubicBezTo>
                  <a:close/>
                  <a:moveTo>
                    <a:pt x="715" y="493"/>
                  </a:moveTo>
                  <a:cubicBezTo>
                    <a:pt x="717" y="500"/>
                    <a:pt x="721" y="508"/>
                    <a:pt x="721" y="515"/>
                  </a:cubicBezTo>
                  <a:cubicBezTo>
                    <a:pt x="718" y="508"/>
                    <a:pt x="715" y="500"/>
                    <a:pt x="715" y="493"/>
                  </a:cubicBezTo>
                  <a:close/>
                  <a:moveTo>
                    <a:pt x="695" y="393"/>
                  </a:moveTo>
                  <a:cubicBezTo>
                    <a:pt x="705" y="421"/>
                    <a:pt x="716" y="452"/>
                    <a:pt x="722" y="483"/>
                  </a:cubicBezTo>
                  <a:cubicBezTo>
                    <a:pt x="712" y="453"/>
                    <a:pt x="702" y="424"/>
                    <a:pt x="695" y="393"/>
                  </a:cubicBezTo>
                  <a:close/>
                  <a:moveTo>
                    <a:pt x="733" y="527"/>
                  </a:moveTo>
                  <a:cubicBezTo>
                    <a:pt x="733" y="524"/>
                    <a:pt x="729" y="522"/>
                    <a:pt x="732" y="521"/>
                  </a:cubicBezTo>
                  <a:cubicBezTo>
                    <a:pt x="732" y="523"/>
                    <a:pt x="735" y="525"/>
                    <a:pt x="733" y="527"/>
                  </a:cubicBezTo>
                  <a:close/>
                  <a:moveTo>
                    <a:pt x="741" y="538"/>
                  </a:moveTo>
                  <a:cubicBezTo>
                    <a:pt x="743" y="556"/>
                    <a:pt x="754" y="578"/>
                    <a:pt x="752" y="596"/>
                  </a:cubicBezTo>
                  <a:cubicBezTo>
                    <a:pt x="748" y="585"/>
                    <a:pt x="747" y="574"/>
                    <a:pt x="744" y="562"/>
                  </a:cubicBezTo>
                  <a:cubicBezTo>
                    <a:pt x="742" y="552"/>
                    <a:pt x="737" y="543"/>
                    <a:pt x="741" y="538"/>
                  </a:cubicBezTo>
                  <a:close/>
                  <a:moveTo>
                    <a:pt x="742" y="579"/>
                  </a:moveTo>
                  <a:cubicBezTo>
                    <a:pt x="751" y="605"/>
                    <a:pt x="760" y="635"/>
                    <a:pt x="763" y="662"/>
                  </a:cubicBezTo>
                  <a:cubicBezTo>
                    <a:pt x="763" y="662"/>
                    <a:pt x="762" y="663"/>
                    <a:pt x="762" y="663"/>
                  </a:cubicBezTo>
                  <a:cubicBezTo>
                    <a:pt x="761" y="654"/>
                    <a:pt x="756" y="647"/>
                    <a:pt x="756" y="639"/>
                  </a:cubicBezTo>
                  <a:cubicBezTo>
                    <a:pt x="752" y="629"/>
                    <a:pt x="751" y="616"/>
                    <a:pt x="747" y="605"/>
                  </a:cubicBezTo>
                  <a:cubicBezTo>
                    <a:pt x="745" y="596"/>
                    <a:pt x="741" y="587"/>
                    <a:pt x="742" y="579"/>
                  </a:cubicBezTo>
                  <a:close/>
                  <a:moveTo>
                    <a:pt x="764" y="701"/>
                  </a:moveTo>
                  <a:cubicBezTo>
                    <a:pt x="764" y="699"/>
                    <a:pt x="763" y="698"/>
                    <a:pt x="761" y="697"/>
                  </a:cubicBezTo>
                  <a:cubicBezTo>
                    <a:pt x="756" y="668"/>
                    <a:pt x="747" y="642"/>
                    <a:pt x="745" y="614"/>
                  </a:cubicBezTo>
                  <a:cubicBezTo>
                    <a:pt x="751" y="636"/>
                    <a:pt x="755" y="659"/>
                    <a:pt x="763" y="679"/>
                  </a:cubicBezTo>
                  <a:cubicBezTo>
                    <a:pt x="761" y="686"/>
                    <a:pt x="767" y="694"/>
                    <a:pt x="764" y="70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" name="Freeform 7"/>
            <p:cNvSpPr>
              <a:spLocks noEditPoints="1"/>
            </p:cNvSpPr>
            <p:nvPr/>
          </p:nvSpPr>
          <p:spPr bwMode="auto">
            <a:xfrm>
              <a:off x="6207125" y="2136776"/>
              <a:ext cx="407988" cy="557213"/>
            </a:xfrm>
            <a:custGeom>
              <a:avLst/>
              <a:gdLst>
                <a:gd name="T0" fmla="*/ 5 w 189"/>
                <a:gd name="T1" fmla="*/ 170 h 259"/>
                <a:gd name="T2" fmla="*/ 188 w 189"/>
                <a:gd name="T3" fmla="*/ 134 h 259"/>
                <a:gd name="T4" fmla="*/ 168 w 189"/>
                <a:gd name="T5" fmla="*/ 140 h 259"/>
                <a:gd name="T6" fmla="*/ 158 w 189"/>
                <a:gd name="T7" fmla="*/ 181 h 259"/>
                <a:gd name="T8" fmla="*/ 126 w 189"/>
                <a:gd name="T9" fmla="*/ 155 h 259"/>
                <a:gd name="T10" fmla="*/ 79 w 189"/>
                <a:gd name="T11" fmla="*/ 200 h 259"/>
                <a:gd name="T12" fmla="*/ 54 w 189"/>
                <a:gd name="T13" fmla="*/ 183 h 259"/>
                <a:gd name="T14" fmla="*/ 31 w 189"/>
                <a:gd name="T15" fmla="*/ 115 h 259"/>
                <a:gd name="T16" fmla="*/ 27 w 189"/>
                <a:gd name="T17" fmla="*/ 98 h 259"/>
                <a:gd name="T18" fmla="*/ 153 w 189"/>
                <a:gd name="T19" fmla="*/ 110 h 259"/>
                <a:gd name="T20" fmla="*/ 148 w 189"/>
                <a:gd name="T21" fmla="*/ 61 h 259"/>
                <a:gd name="T22" fmla="*/ 132 w 189"/>
                <a:gd name="T23" fmla="*/ 91 h 259"/>
                <a:gd name="T24" fmla="*/ 101 w 189"/>
                <a:gd name="T25" fmla="*/ 154 h 259"/>
                <a:gd name="T26" fmla="*/ 83 w 189"/>
                <a:gd name="T27" fmla="*/ 137 h 259"/>
                <a:gd name="T28" fmla="*/ 38 w 189"/>
                <a:gd name="T29" fmla="*/ 178 h 259"/>
                <a:gd name="T30" fmla="*/ 47 w 189"/>
                <a:gd name="T31" fmla="*/ 97 h 259"/>
                <a:gd name="T32" fmla="*/ 63 w 189"/>
                <a:gd name="T33" fmla="*/ 79 h 259"/>
                <a:gd name="T34" fmla="*/ 56 w 189"/>
                <a:gd name="T35" fmla="*/ 116 h 259"/>
                <a:gd name="T36" fmla="*/ 78 w 189"/>
                <a:gd name="T37" fmla="*/ 67 h 259"/>
                <a:gd name="T38" fmla="*/ 110 w 189"/>
                <a:gd name="T39" fmla="*/ 103 h 259"/>
                <a:gd name="T40" fmla="*/ 116 w 189"/>
                <a:gd name="T41" fmla="*/ 137 h 259"/>
                <a:gd name="T42" fmla="*/ 99 w 189"/>
                <a:gd name="T43" fmla="*/ 109 h 259"/>
                <a:gd name="T44" fmla="*/ 105 w 189"/>
                <a:gd name="T45" fmla="*/ 76 h 259"/>
                <a:gd name="T46" fmla="*/ 84 w 189"/>
                <a:gd name="T47" fmla="*/ 92 h 259"/>
                <a:gd name="T48" fmla="*/ 99 w 189"/>
                <a:gd name="T49" fmla="*/ 148 h 259"/>
                <a:gd name="T50" fmla="*/ 109 w 189"/>
                <a:gd name="T51" fmla="*/ 145 h 259"/>
                <a:gd name="T52" fmla="*/ 119 w 189"/>
                <a:gd name="T53" fmla="*/ 188 h 259"/>
                <a:gd name="T54" fmla="*/ 123 w 189"/>
                <a:gd name="T55" fmla="*/ 89 h 259"/>
                <a:gd name="T56" fmla="*/ 115 w 189"/>
                <a:gd name="T57" fmla="*/ 27 h 259"/>
                <a:gd name="T58" fmla="*/ 108 w 189"/>
                <a:gd name="T59" fmla="*/ 56 h 259"/>
                <a:gd name="T60" fmla="*/ 83 w 189"/>
                <a:gd name="T61" fmla="*/ 70 h 259"/>
                <a:gd name="T62" fmla="*/ 74 w 189"/>
                <a:gd name="T63" fmla="*/ 47 h 259"/>
                <a:gd name="T64" fmla="*/ 67 w 189"/>
                <a:gd name="T65" fmla="*/ 60 h 259"/>
                <a:gd name="T66" fmla="*/ 44 w 189"/>
                <a:gd name="T67" fmla="*/ 74 h 259"/>
                <a:gd name="T68" fmla="*/ 38 w 189"/>
                <a:gd name="T69" fmla="*/ 195 h 259"/>
                <a:gd name="T70" fmla="*/ 47 w 189"/>
                <a:gd name="T71" fmla="*/ 144 h 259"/>
                <a:gd name="T72" fmla="*/ 83 w 189"/>
                <a:gd name="T73" fmla="*/ 150 h 259"/>
                <a:gd name="T74" fmla="*/ 102 w 189"/>
                <a:gd name="T75" fmla="*/ 168 h 259"/>
                <a:gd name="T76" fmla="*/ 114 w 189"/>
                <a:gd name="T77" fmla="*/ 189 h 259"/>
                <a:gd name="T78" fmla="*/ 123 w 189"/>
                <a:gd name="T79" fmla="*/ 193 h 259"/>
                <a:gd name="T80" fmla="*/ 134 w 189"/>
                <a:gd name="T81" fmla="*/ 105 h 259"/>
                <a:gd name="T82" fmla="*/ 143 w 189"/>
                <a:gd name="T83" fmla="*/ 149 h 259"/>
                <a:gd name="T84" fmla="*/ 157 w 189"/>
                <a:gd name="T85" fmla="*/ 117 h 259"/>
                <a:gd name="T86" fmla="*/ 132 w 189"/>
                <a:gd name="T87" fmla="*/ 28 h 259"/>
                <a:gd name="T88" fmla="*/ 123 w 189"/>
                <a:gd name="T89" fmla="*/ 33 h 259"/>
                <a:gd name="T90" fmla="*/ 110 w 189"/>
                <a:gd name="T91" fmla="*/ 32 h 259"/>
                <a:gd name="T92" fmla="*/ 83 w 189"/>
                <a:gd name="T93" fmla="*/ 39 h 259"/>
                <a:gd name="T94" fmla="*/ 28 w 189"/>
                <a:gd name="T95" fmla="*/ 65 h 259"/>
                <a:gd name="T96" fmla="*/ 12 w 189"/>
                <a:gd name="T97" fmla="*/ 148 h 259"/>
                <a:gd name="T98" fmla="*/ 27 w 189"/>
                <a:gd name="T99" fmla="*/ 140 h 259"/>
                <a:gd name="T100" fmla="*/ 61 w 189"/>
                <a:gd name="T101" fmla="*/ 220 h 259"/>
                <a:gd name="T102" fmla="*/ 70 w 189"/>
                <a:gd name="T103" fmla="*/ 203 h 259"/>
                <a:gd name="T104" fmla="*/ 87 w 189"/>
                <a:gd name="T105" fmla="*/ 215 h 259"/>
                <a:gd name="T106" fmla="*/ 95 w 189"/>
                <a:gd name="T107" fmla="*/ 217 h 259"/>
                <a:gd name="T108" fmla="*/ 121 w 189"/>
                <a:gd name="T109" fmla="*/ 226 h 259"/>
                <a:gd name="T110" fmla="*/ 134 w 189"/>
                <a:gd name="T111" fmla="*/ 215 h 259"/>
                <a:gd name="T112" fmla="*/ 132 w 189"/>
                <a:gd name="T113" fmla="*/ 163 h 259"/>
                <a:gd name="T114" fmla="*/ 150 w 189"/>
                <a:gd name="T115" fmla="*/ 192 h 259"/>
                <a:gd name="T116" fmla="*/ 157 w 189"/>
                <a:gd name="T117" fmla="*/ 176 h 259"/>
                <a:gd name="T118" fmla="*/ 181 w 189"/>
                <a:gd name="T119" fmla="*/ 116 h 2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89" h="259">
                  <a:moveTo>
                    <a:pt x="168" y="51"/>
                  </a:moveTo>
                  <a:cubicBezTo>
                    <a:pt x="159" y="37"/>
                    <a:pt x="149" y="24"/>
                    <a:pt x="135" y="14"/>
                  </a:cubicBezTo>
                  <a:cubicBezTo>
                    <a:pt x="120" y="6"/>
                    <a:pt x="92" y="0"/>
                    <a:pt x="74" y="9"/>
                  </a:cubicBezTo>
                  <a:cubicBezTo>
                    <a:pt x="73" y="12"/>
                    <a:pt x="77" y="10"/>
                    <a:pt x="76" y="12"/>
                  </a:cubicBezTo>
                  <a:cubicBezTo>
                    <a:pt x="74" y="15"/>
                    <a:pt x="70" y="11"/>
                    <a:pt x="68" y="11"/>
                  </a:cubicBezTo>
                  <a:cubicBezTo>
                    <a:pt x="66" y="11"/>
                    <a:pt x="67" y="14"/>
                    <a:pt x="65" y="14"/>
                  </a:cubicBezTo>
                  <a:cubicBezTo>
                    <a:pt x="49" y="17"/>
                    <a:pt x="35" y="21"/>
                    <a:pt x="30" y="34"/>
                  </a:cubicBezTo>
                  <a:cubicBezTo>
                    <a:pt x="18" y="45"/>
                    <a:pt x="10" y="64"/>
                    <a:pt x="5" y="85"/>
                  </a:cubicBezTo>
                  <a:cubicBezTo>
                    <a:pt x="3" y="91"/>
                    <a:pt x="4" y="100"/>
                    <a:pt x="3" y="107"/>
                  </a:cubicBezTo>
                  <a:cubicBezTo>
                    <a:pt x="1" y="116"/>
                    <a:pt x="1" y="119"/>
                    <a:pt x="1" y="130"/>
                  </a:cubicBezTo>
                  <a:cubicBezTo>
                    <a:pt x="2" y="136"/>
                    <a:pt x="0" y="143"/>
                    <a:pt x="1" y="150"/>
                  </a:cubicBezTo>
                  <a:cubicBezTo>
                    <a:pt x="1" y="156"/>
                    <a:pt x="3" y="163"/>
                    <a:pt x="5" y="170"/>
                  </a:cubicBezTo>
                  <a:cubicBezTo>
                    <a:pt x="8" y="186"/>
                    <a:pt x="18" y="206"/>
                    <a:pt x="28" y="219"/>
                  </a:cubicBezTo>
                  <a:cubicBezTo>
                    <a:pt x="38" y="232"/>
                    <a:pt x="53" y="240"/>
                    <a:pt x="65" y="249"/>
                  </a:cubicBezTo>
                  <a:cubicBezTo>
                    <a:pt x="68" y="251"/>
                    <a:pt x="66" y="257"/>
                    <a:pt x="70" y="259"/>
                  </a:cubicBezTo>
                  <a:cubicBezTo>
                    <a:pt x="73" y="258"/>
                    <a:pt x="70" y="254"/>
                    <a:pt x="71" y="250"/>
                  </a:cubicBezTo>
                  <a:cubicBezTo>
                    <a:pt x="88" y="251"/>
                    <a:pt x="107" y="255"/>
                    <a:pt x="121" y="246"/>
                  </a:cubicBezTo>
                  <a:cubicBezTo>
                    <a:pt x="124" y="246"/>
                    <a:pt x="119" y="248"/>
                    <a:pt x="121" y="248"/>
                  </a:cubicBezTo>
                  <a:cubicBezTo>
                    <a:pt x="127" y="249"/>
                    <a:pt x="128" y="246"/>
                    <a:pt x="129" y="242"/>
                  </a:cubicBezTo>
                  <a:cubicBezTo>
                    <a:pt x="136" y="238"/>
                    <a:pt x="142" y="236"/>
                    <a:pt x="148" y="230"/>
                  </a:cubicBezTo>
                  <a:cubicBezTo>
                    <a:pt x="163" y="219"/>
                    <a:pt x="170" y="202"/>
                    <a:pt x="179" y="181"/>
                  </a:cubicBezTo>
                  <a:cubicBezTo>
                    <a:pt x="181" y="177"/>
                    <a:pt x="181" y="168"/>
                    <a:pt x="183" y="163"/>
                  </a:cubicBezTo>
                  <a:cubicBezTo>
                    <a:pt x="184" y="157"/>
                    <a:pt x="188" y="152"/>
                    <a:pt x="188" y="147"/>
                  </a:cubicBezTo>
                  <a:cubicBezTo>
                    <a:pt x="189" y="143"/>
                    <a:pt x="188" y="139"/>
                    <a:pt x="188" y="134"/>
                  </a:cubicBezTo>
                  <a:cubicBezTo>
                    <a:pt x="186" y="103"/>
                    <a:pt x="179" y="76"/>
                    <a:pt x="168" y="51"/>
                  </a:cubicBezTo>
                  <a:close/>
                  <a:moveTo>
                    <a:pt x="172" y="81"/>
                  </a:moveTo>
                  <a:cubicBezTo>
                    <a:pt x="174" y="90"/>
                    <a:pt x="178" y="99"/>
                    <a:pt x="171" y="105"/>
                  </a:cubicBezTo>
                  <a:cubicBezTo>
                    <a:pt x="170" y="100"/>
                    <a:pt x="171" y="86"/>
                    <a:pt x="172" y="81"/>
                  </a:cubicBezTo>
                  <a:close/>
                  <a:moveTo>
                    <a:pt x="171" y="123"/>
                  </a:moveTo>
                  <a:cubicBezTo>
                    <a:pt x="172" y="119"/>
                    <a:pt x="169" y="119"/>
                    <a:pt x="172" y="116"/>
                  </a:cubicBezTo>
                  <a:cubicBezTo>
                    <a:pt x="172" y="120"/>
                    <a:pt x="172" y="116"/>
                    <a:pt x="175" y="118"/>
                  </a:cubicBezTo>
                  <a:cubicBezTo>
                    <a:pt x="175" y="125"/>
                    <a:pt x="175" y="130"/>
                    <a:pt x="170" y="134"/>
                  </a:cubicBezTo>
                  <a:cubicBezTo>
                    <a:pt x="168" y="132"/>
                    <a:pt x="168" y="128"/>
                    <a:pt x="167" y="125"/>
                  </a:cubicBezTo>
                  <a:cubicBezTo>
                    <a:pt x="170" y="126"/>
                    <a:pt x="169" y="123"/>
                    <a:pt x="171" y="123"/>
                  </a:cubicBezTo>
                  <a:close/>
                  <a:moveTo>
                    <a:pt x="164" y="134"/>
                  </a:moveTo>
                  <a:cubicBezTo>
                    <a:pt x="164" y="137"/>
                    <a:pt x="167" y="137"/>
                    <a:pt x="168" y="140"/>
                  </a:cubicBezTo>
                  <a:cubicBezTo>
                    <a:pt x="166" y="142"/>
                    <a:pt x="165" y="148"/>
                    <a:pt x="162" y="147"/>
                  </a:cubicBezTo>
                  <a:cubicBezTo>
                    <a:pt x="162" y="145"/>
                    <a:pt x="162" y="137"/>
                    <a:pt x="164" y="134"/>
                  </a:cubicBezTo>
                  <a:close/>
                  <a:moveTo>
                    <a:pt x="164" y="78"/>
                  </a:moveTo>
                  <a:cubicBezTo>
                    <a:pt x="165" y="79"/>
                    <a:pt x="166" y="81"/>
                    <a:pt x="164" y="83"/>
                  </a:cubicBezTo>
                  <a:cubicBezTo>
                    <a:pt x="164" y="81"/>
                    <a:pt x="162" y="79"/>
                    <a:pt x="164" y="78"/>
                  </a:cubicBezTo>
                  <a:close/>
                  <a:moveTo>
                    <a:pt x="170" y="78"/>
                  </a:moveTo>
                  <a:cubicBezTo>
                    <a:pt x="167" y="69"/>
                    <a:pt x="162" y="62"/>
                    <a:pt x="159" y="55"/>
                  </a:cubicBezTo>
                  <a:cubicBezTo>
                    <a:pt x="164" y="61"/>
                    <a:pt x="169" y="71"/>
                    <a:pt x="170" y="78"/>
                  </a:cubicBezTo>
                  <a:close/>
                  <a:moveTo>
                    <a:pt x="157" y="146"/>
                  </a:moveTo>
                  <a:cubicBezTo>
                    <a:pt x="155" y="149"/>
                    <a:pt x="156" y="155"/>
                    <a:pt x="154" y="157"/>
                  </a:cubicBezTo>
                  <a:cubicBezTo>
                    <a:pt x="151" y="153"/>
                    <a:pt x="154" y="148"/>
                    <a:pt x="157" y="146"/>
                  </a:cubicBezTo>
                  <a:close/>
                  <a:moveTo>
                    <a:pt x="158" y="181"/>
                  </a:moveTo>
                  <a:cubicBezTo>
                    <a:pt x="159" y="183"/>
                    <a:pt x="158" y="186"/>
                    <a:pt x="155" y="187"/>
                  </a:cubicBezTo>
                  <a:cubicBezTo>
                    <a:pt x="155" y="185"/>
                    <a:pt x="154" y="185"/>
                    <a:pt x="154" y="183"/>
                  </a:cubicBezTo>
                  <a:cubicBezTo>
                    <a:pt x="155" y="183"/>
                    <a:pt x="156" y="181"/>
                    <a:pt x="158" y="181"/>
                  </a:cubicBezTo>
                  <a:close/>
                  <a:moveTo>
                    <a:pt x="133" y="139"/>
                  </a:moveTo>
                  <a:cubicBezTo>
                    <a:pt x="132" y="139"/>
                    <a:pt x="131" y="139"/>
                    <a:pt x="130" y="139"/>
                  </a:cubicBezTo>
                  <a:cubicBezTo>
                    <a:pt x="131" y="135"/>
                    <a:pt x="132" y="133"/>
                    <a:pt x="134" y="132"/>
                  </a:cubicBezTo>
                  <a:cubicBezTo>
                    <a:pt x="136" y="133"/>
                    <a:pt x="133" y="133"/>
                    <a:pt x="134" y="135"/>
                  </a:cubicBezTo>
                  <a:cubicBezTo>
                    <a:pt x="135" y="137"/>
                    <a:pt x="136" y="135"/>
                    <a:pt x="137" y="136"/>
                  </a:cubicBezTo>
                  <a:cubicBezTo>
                    <a:pt x="137" y="140"/>
                    <a:pt x="135" y="142"/>
                    <a:pt x="133" y="144"/>
                  </a:cubicBezTo>
                  <a:cubicBezTo>
                    <a:pt x="131" y="142"/>
                    <a:pt x="134" y="139"/>
                    <a:pt x="133" y="139"/>
                  </a:cubicBezTo>
                  <a:close/>
                  <a:moveTo>
                    <a:pt x="130" y="153"/>
                  </a:moveTo>
                  <a:cubicBezTo>
                    <a:pt x="127" y="152"/>
                    <a:pt x="128" y="156"/>
                    <a:pt x="126" y="155"/>
                  </a:cubicBezTo>
                  <a:cubicBezTo>
                    <a:pt x="127" y="151"/>
                    <a:pt x="126" y="150"/>
                    <a:pt x="130" y="148"/>
                  </a:cubicBezTo>
                  <a:cubicBezTo>
                    <a:pt x="130" y="151"/>
                    <a:pt x="128" y="152"/>
                    <a:pt x="130" y="153"/>
                  </a:cubicBezTo>
                  <a:close/>
                  <a:moveTo>
                    <a:pt x="131" y="180"/>
                  </a:moveTo>
                  <a:cubicBezTo>
                    <a:pt x="130" y="181"/>
                    <a:pt x="130" y="182"/>
                    <a:pt x="129" y="183"/>
                  </a:cubicBezTo>
                  <a:cubicBezTo>
                    <a:pt x="127" y="181"/>
                    <a:pt x="128" y="177"/>
                    <a:pt x="130" y="176"/>
                  </a:cubicBezTo>
                  <a:cubicBezTo>
                    <a:pt x="129" y="178"/>
                    <a:pt x="132" y="177"/>
                    <a:pt x="131" y="180"/>
                  </a:cubicBezTo>
                  <a:close/>
                  <a:moveTo>
                    <a:pt x="89" y="186"/>
                  </a:moveTo>
                  <a:cubicBezTo>
                    <a:pt x="88" y="186"/>
                    <a:pt x="88" y="188"/>
                    <a:pt x="89" y="188"/>
                  </a:cubicBezTo>
                  <a:cubicBezTo>
                    <a:pt x="86" y="188"/>
                    <a:pt x="85" y="185"/>
                    <a:pt x="83" y="183"/>
                  </a:cubicBezTo>
                  <a:cubicBezTo>
                    <a:pt x="85" y="180"/>
                    <a:pt x="87" y="176"/>
                    <a:pt x="90" y="174"/>
                  </a:cubicBezTo>
                  <a:cubicBezTo>
                    <a:pt x="96" y="179"/>
                    <a:pt x="85" y="185"/>
                    <a:pt x="89" y="186"/>
                  </a:cubicBezTo>
                  <a:close/>
                  <a:moveTo>
                    <a:pt x="79" y="200"/>
                  </a:moveTo>
                  <a:cubicBezTo>
                    <a:pt x="76" y="196"/>
                    <a:pt x="76" y="191"/>
                    <a:pt x="80" y="188"/>
                  </a:cubicBezTo>
                  <a:cubicBezTo>
                    <a:pt x="82" y="191"/>
                    <a:pt x="86" y="199"/>
                    <a:pt x="79" y="200"/>
                  </a:cubicBezTo>
                  <a:close/>
                  <a:moveTo>
                    <a:pt x="82" y="224"/>
                  </a:moveTo>
                  <a:cubicBezTo>
                    <a:pt x="79" y="223"/>
                    <a:pt x="78" y="220"/>
                    <a:pt x="76" y="217"/>
                  </a:cubicBezTo>
                  <a:cubicBezTo>
                    <a:pt x="78" y="217"/>
                    <a:pt x="77" y="215"/>
                    <a:pt x="78" y="215"/>
                  </a:cubicBezTo>
                  <a:cubicBezTo>
                    <a:pt x="80" y="219"/>
                    <a:pt x="81" y="220"/>
                    <a:pt x="82" y="224"/>
                  </a:cubicBezTo>
                  <a:close/>
                  <a:moveTo>
                    <a:pt x="80" y="176"/>
                  </a:moveTo>
                  <a:cubicBezTo>
                    <a:pt x="78" y="172"/>
                    <a:pt x="75" y="168"/>
                    <a:pt x="73" y="164"/>
                  </a:cubicBezTo>
                  <a:cubicBezTo>
                    <a:pt x="75" y="161"/>
                    <a:pt x="77" y="157"/>
                    <a:pt x="79" y="154"/>
                  </a:cubicBezTo>
                  <a:cubicBezTo>
                    <a:pt x="82" y="159"/>
                    <a:pt x="85" y="163"/>
                    <a:pt x="86" y="169"/>
                  </a:cubicBezTo>
                  <a:cubicBezTo>
                    <a:pt x="84" y="171"/>
                    <a:pt x="83" y="175"/>
                    <a:pt x="80" y="176"/>
                  </a:cubicBezTo>
                  <a:close/>
                  <a:moveTo>
                    <a:pt x="54" y="183"/>
                  </a:moveTo>
                  <a:cubicBezTo>
                    <a:pt x="53" y="180"/>
                    <a:pt x="56" y="179"/>
                    <a:pt x="55" y="176"/>
                  </a:cubicBezTo>
                  <a:cubicBezTo>
                    <a:pt x="54" y="177"/>
                    <a:pt x="52" y="178"/>
                    <a:pt x="54" y="179"/>
                  </a:cubicBezTo>
                  <a:cubicBezTo>
                    <a:pt x="48" y="177"/>
                    <a:pt x="50" y="173"/>
                    <a:pt x="52" y="169"/>
                  </a:cubicBezTo>
                  <a:cubicBezTo>
                    <a:pt x="57" y="168"/>
                    <a:pt x="53" y="173"/>
                    <a:pt x="54" y="174"/>
                  </a:cubicBezTo>
                  <a:cubicBezTo>
                    <a:pt x="55" y="173"/>
                    <a:pt x="55" y="173"/>
                    <a:pt x="56" y="172"/>
                  </a:cubicBezTo>
                  <a:cubicBezTo>
                    <a:pt x="60" y="176"/>
                    <a:pt x="58" y="181"/>
                    <a:pt x="54" y="183"/>
                  </a:cubicBezTo>
                  <a:close/>
                  <a:moveTo>
                    <a:pt x="59" y="207"/>
                  </a:moveTo>
                  <a:cubicBezTo>
                    <a:pt x="57" y="203"/>
                    <a:pt x="50" y="198"/>
                    <a:pt x="55" y="194"/>
                  </a:cubicBezTo>
                  <a:cubicBezTo>
                    <a:pt x="56" y="198"/>
                    <a:pt x="64" y="203"/>
                    <a:pt x="59" y="207"/>
                  </a:cubicBezTo>
                  <a:close/>
                  <a:moveTo>
                    <a:pt x="31" y="115"/>
                  </a:moveTo>
                  <a:cubicBezTo>
                    <a:pt x="31" y="112"/>
                    <a:pt x="32" y="110"/>
                    <a:pt x="34" y="109"/>
                  </a:cubicBezTo>
                  <a:cubicBezTo>
                    <a:pt x="35" y="111"/>
                    <a:pt x="32" y="113"/>
                    <a:pt x="31" y="115"/>
                  </a:cubicBezTo>
                  <a:close/>
                  <a:moveTo>
                    <a:pt x="34" y="161"/>
                  </a:moveTo>
                  <a:cubicBezTo>
                    <a:pt x="31" y="160"/>
                    <a:pt x="33" y="163"/>
                    <a:pt x="31" y="163"/>
                  </a:cubicBezTo>
                  <a:cubicBezTo>
                    <a:pt x="31" y="161"/>
                    <a:pt x="30" y="161"/>
                    <a:pt x="30" y="160"/>
                  </a:cubicBezTo>
                  <a:cubicBezTo>
                    <a:pt x="31" y="160"/>
                    <a:pt x="31" y="159"/>
                    <a:pt x="32" y="159"/>
                  </a:cubicBezTo>
                  <a:cubicBezTo>
                    <a:pt x="32" y="160"/>
                    <a:pt x="33" y="160"/>
                    <a:pt x="34" y="161"/>
                  </a:cubicBezTo>
                  <a:close/>
                  <a:moveTo>
                    <a:pt x="27" y="81"/>
                  </a:moveTo>
                  <a:cubicBezTo>
                    <a:pt x="32" y="75"/>
                    <a:pt x="34" y="65"/>
                    <a:pt x="41" y="62"/>
                  </a:cubicBezTo>
                  <a:cubicBezTo>
                    <a:pt x="40" y="71"/>
                    <a:pt x="36" y="77"/>
                    <a:pt x="34" y="84"/>
                  </a:cubicBezTo>
                  <a:cubicBezTo>
                    <a:pt x="31" y="84"/>
                    <a:pt x="30" y="81"/>
                    <a:pt x="27" y="81"/>
                  </a:cubicBezTo>
                  <a:close/>
                  <a:moveTo>
                    <a:pt x="23" y="96"/>
                  </a:moveTo>
                  <a:cubicBezTo>
                    <a:pt x="23" y="92"/>
                    <a:pt x="24" y="89"/>
                    <a:pt x="26" y="87"/>
                  </a:cubicBezTo>
                  <a:cubicBezTo>
                    <a:pt x="27" y="91"/>
                    <a:pt x="32" y="96"/>
                    <a:pt x="27" y="98"/>
                  </a:cubicBezTo>
                  <a:cubicBezTo>
                    <a:pt x="27" y="97"/>
                    <a:pt x="25" y="96"/>
                    <a:pt x="23" y="96"/>
                  </a:cubicBezTo>
                  <a:close/>
                  <a:moveTo>
                    <a:pt x="27" y="104"/>
                  </a:moveTo>
                  <a:cubicBezTo>
                    <a:pt x="25" y="104"/>
                    <a:pt x="24" y="102"/>
                    <a:pt x="24" y="101"/>
                  </a:cubicBezTo>
                  <a:cubicBezTo>
                    <a:pt x="27" y="100"/>
                    <a:pt x="27" y="102"/>
                    <a:pt x="27" y="104"/>
                  </a:cubicBezTo>
                  <a:close/>
                  <a:moveTo>
                    <a:pt x="92" y="51"/>
                  </a:moveTo>
                  <a:cubicBezTo>
                    <a:pt x="93" y="54"/>
                    <a:pt x="95" y="57"/>
                    <a:pt x="97" y="60"/>
                  </a:cubicBezTo>
                  <a:cubicBezTo>
                    <a:pt x="95" y="62"/>
                    <a:pt x="93" y="64"/>
                    <a:pt x="92" y="68"/>
                  </a:cubicBezTo>
                  <a:cubicBezTo>
                    <a:pt x="89" y="68"/>
                    <a:pt x="90" y="63"/>
                    <a:pt x="87" y="62"/>
                  </a:cubicBezTo>
                  <a:cubicBezTo>
                    <a:pt x="86" y="58"/>
                    <a:pt x="89" y="58"/>
                    <a:pt x="89" y="54"/>
                  </a:cubicBezTo>
                  <a:cubicBezTo>
                    <a:pt x="94" y="55"/>
                    <a:pt x="87" y="53"/>
                    <a:pt x="92" y="51"/>
                  </a:cubicBezTo>
                  <a:close/>
                  <a:moveTo>
                    <a:pt x="154" y="105"/>
                  </a:moveTo>
                  <a:cubicBezTo>
                    <a:pt x="154" y="107"/>
                    <a:pt x="155" y="109"/>
                    <a:pt x="153" y="110"/>
                  </a:cubicBezTo>
                  <a:cubicBezTo>
                    <a:pt x="152" y="109"/>
                    <a:pt x="152" y="105"/>
                    <a:pt x="154" y="105"/>
                  </a:cubicBezTo>
                  <a:close/>
                  <a:moveTo>
                    <a:pt x="148" y="119"/>
                  </a:moveTo>
                  <a:cubicBezTo>
                    <a:pt x="145" y="115"/>
                    <a:pt x="150" y="112"/>
                    <a:pt x="152" y="110"/>
                  </a:cubicBezTo>
                  <a:cubicBezTo>
                    <a:pt x="154" y="113"/>
                    <a:pt x="151" y="118"/>
                    <a:pt x="148" y="119"/>
                  </a:cubicBezTo>
                  <a:close/>
                  <a:moveTo>
                    <a:pt x="152" y="94"/>
                  </a:moveTo>
                  <a:cubicBezTo>
                    <a:pt x="150" y="90"/>
                    <a:pt x="144" y="86"/>
                    <a:pt x="146" y="81"/>
                  </a:cubicBezTo>
                  <a:cubicBezTo>
                    <a:pt x="146" y="80"/>
                    <a:pt x="147" y="80"/>
                    <a:pt x="148" y="80"/>
                  </a:cubicBezTo>
                  <a:cubicBezTo>
                    <a:pt x="149" y="85"/>
                    <a:pt x="156" y="91"/>
                    <a:pt x="152" y="94"/>
                  </a:cubicBezTo>
                  <a:close/>
                  <a:moveTo>
                    <a:pt x="148" y="61"/>
                  </a:moveTo>
                  <a:cubicBezTo>
                    <a:pt x="145" y="60"/>
                    <a:pt x="144" y="57"/>
                    <a:pt x="143" y="54"/>
                  </a:cubicBezTo>
                  <a:cubicBezTo>
                    <a:pt x="145" y="54"/>
                    <a:pt x="145" y="53"/>
                    <a:pt x="146" y="54"/>
                  </a:cubicBezTo>
                  <a:cubicBezTo>
                    <a:pt x="147" y="56"/>
                    <a:pt x="149" y="58"/>
                    <a:pt x="148" y="61"/>
                  </a:cubicBezTo>
                  <a:close/>
                  <a:moveTo>
                    <a:pt x="150" y="99"/>
                  </a:moveTo>
                  <a:cubicBezTo>
                    <a:pt x="147" y="102"/>
                    <a:pt x="145" y="105"/>
                    <a:pt x="143" y="109"/>
                  </a:cubicBezTo>
                  <a:cubicBezTo>
                    <a:pt x="139" y="107"/>
                    <a:pt x="139" y="102"/>
                    <a:pt x="137" y="98"/>
                  </a:cubicBezTo>
                  <a:cubicBezTo>
                    <a:pt x="140" y="96"/>
                    <a:pt x="140" y="90"/>
                    <a:pt x="143" y="87"/>
                  </a:cubicBezTo>
                  <a:cubicBezTo>
                    <a:pt x="143" y="92"/>
                    <a:pt x="149" y="94"/>
                    <a:pt x="150" y="99"/>
                  </a:cubicBezTo>
                  <a:close/>
                  <a:moveTo>
                    <a:pt x="141" y="75"/>
                  </a:moveTo>
                  <a:cubicBezTo>
                    <a:pt x="139" y="71"/>
                    <a:pt x="133" y="65"/>
                    <a:pt x="138" y="61"/>
                  </a:cubicBezTo>
                  <a:cubicBezTo>
                    <a:pt x="138" y="66"/>
                    <a:pt x="146" y="71"/>
                    <a:pt x="141" y="75"/>
                  </a:cubicBezTo>
                  <a:close/>
                  <a:moveTo>
                    <a:pt x="134" y="39"/>
                  </a:moveTo>
                  <a:cubicBezTo>
                    <a:pt x="137" y="42"/>
                    <a:pt x="143" y="45"/>
                    <a:pt x="141" y="50"/>
                  </a:cubicBezTo>
                  <a:cubicBezTo>
                    <a:pt x="137" y="48"/>
                    <a:pt x="137" y="43"/>
                    <a:pt x="134" y="39"/>
                  </a:cubicBezTo>
                  <a:close/>
                  <a:moveTo>
                    <a:pt x="132" y="91"/>
                  </a:moveTo>
                  <a:cubicBezTo>
                    <a:pt x="131" y="88"/>
                    <a:pt x="129" y="86"/>
                    <a:pt x="129" y="83"/>
                  </a:cubicBezTo>
                  <a:cubicBezTo>
                    <a:pt x="132" y="80"/>
                    <a:pt x="132" y="75"/>
                    <a:pt x="134" y="72"/>
                  </a:cubicBezTo>
                  <a:cubicBezTo>
                    <a:pt x="140" y="77"/>
                    <a:pt x="138" y="88"/>
                    <a:pt x="132" y="91"/>
                  </a:cubicBezTo>
                  <a:close/>
                  <a:moveTo>
                    <a:pt x="123" y="164"/>
                  </a:moveTo>
                  <a:cubicBezTo>
                    <a:pt x="120" y="163"/>
                    <a:pt x="121" y="166"/>
                    <a:pt x="120" y="166"/>
                  </a:cubicBezTo>
                  <a:cubicBezTo>
                    <a:pt x="120" y="166"/>
                    <a:pt x="120" y="165"/>
                    <a:pt x="119" y="165"/>
                  </a:cubicBezTo>
                  <a:cubicBezTo>
                    <a:pt x="120" y="162"/>
                    <a:pt x="121" y="162"/>
                    <a:pt x="123" y="161"/>
                  </a:cubicBezTo>
                  <a:cubicBezTo>
                    <a:pt x="123" y="162"/>
                    <a:pt x="121" y="163"/>
                    <a:pt x="123" y="164"/>
                  </a:cubicBezTo>
                  <a:close/>
                  <a:moveTo>
                    <a:pt x="101" y="154"/>
                  </a:moveTo>
                  <a:cubicBezTo>
                    <a:pt x="104" y="153"/>
                    <a:pt x="102" y="149"/>
                    <a:pt x="106" y="149"/>
                  </a:cubicBezTo>
                  <a:cubicBezTo>
                    <a:pt x="108" y="152"/>
                    <a:pt x="105" y="156"/>
                    <a:pt x="103" y="159"/>
                  </a:cubicBezTo>
                  <a:cubicBezTo>
                    <a:pt x="103" y="156"/>
                    <a:pt x="101" y="157"/>
                    <a:pt x="101" y="154"/>
                  </a:cubicBezTo>
                  <a:close/>
                  <a:moveTo>
                    <a:pt x="82" y="116"/>
                  </a:moveTo>
                  <a:cubicBezTo>
                    <a:pt x="78" y="114"/>
                    <a:pt x="77" y="110"/>
                    <a:pt x="75" y="107"/>
                  </a:cubicBezTo>
                  <a:cubicBezTo>
                    <a:pt x="76" y="105"/>
                    <a:pt x="78" y="103"/>
                    <a:pt x="80" y="103"/>
                  </a:cubicBezTo>
                  <a:cubicBezTo>
                    <a:pt x="80" y="101"/>
                    <a:pt x="78" y="99"/>
                    <a:pt x="80" y="98"/>
                  </a:cubicBezTo>
                  <a:cubicBezTo>
                    <a:pt x="82" y="101"/>
                    <a:pt x="82" y="104"/>
                    <a:pt x="84" y="106"/>
                  </a:cubicBezTo>
                  <a:cubicBezTo>
                    <a:pt x="83" y="108"/>
                    <a:pt x="81" y="105"/>
                    <a:pt x="81" y="107"/>
                  </a:cubicBezTo>
                  <a:cubicBezTo>
                    <a:pt x="82" y="108"/>
                    <a:pt x="85" y="107"/>
                    <a:pt x="85" y="109"/>
                  </a:cubicBezTo>
                  <a:cubicBezTo>
                    <a:pt x="86" y="112"/>
                    <a:pt x="82" y="113"/>
                    <a:pt x="82" y="116"/>
                  </a:cubicBezTo>
                  <a:close/>
                  <a:moveTo>
                    <a:pt x="83" y="137"/>
                  </a:moveTo>
                  <a:cubicBezTo>
                    <a:pt x="82" y="139"/>
                    <a:pt x="81" y="142"/>
                    <a:pt x="79" y="143"/>
                  </a:cubicBezTo>
                  <a:cubicBezTo>
                    <a:pt x="76" y="139"/>
                    <a:pt x="75" y="133"/>
                    <a:pt x="79" y="129"/>
                  </a:cubicBezTo>
                  <a:cubicBezTo>
                    <a:pt x="80" y="133"/>
                    <a:pt x="82" y="134"/>
                    <a:pt x="83" y="137"/>
                  </a:cubicBezTo>
                  <a:close/>
                  <a:moveTo>
                    <a:pt x="56" y="148"/>
                  </a:moveTo>
                  <a:cubicBezTo>
                    <a:pt x="55" y="150"/>
                    <a:pt x="54" y="152"/>
                    <a:pt x="53" y="154"/>
                  </a:cubicBezTo>
                  <a:cubicBezTo>
                    <a:pt x="53" y="152"/>
                    <a:pt x="51" y="152"/>
                    <a:pt x="51" y="150"/>
                  </a:cubicBezTo>
                  <a:cubicBezTo>
                    <a:pt x="52" y="148"/>
                    <a:pt x="53" y="146"/>
                    <a:pt x="54" y="144"/>
                  </a:cubicBezTo>
                  <a:cubicBezTo>
                    <a:pt x="59" y="146"/>
                    <a:pt x="60" y="154"/>
                    <a:pt x="54" y="156"/>
                  </a:cubicBezTo>
                  <a:cubicBezTo>
                    <a:pt x="55" y="154"/>
                    <a:pt x="59" y="151"/>
                    <a:pt x="56" y="148"/>
                  </a:cubicBezTo>
                  <a:close/>
                  <a:moveTo>
                    <a:pt x="39" y="158"/>
                  </a:moveTo>
                  <a:cubicBezTo>
                    <a:pt x="39" y="156"/>
                    <a:pt x="38" y="156"/>
                    <a:pt x="38" y="154"/>
                  </a:cubicBezTo>
                  <a:cubicBezTo>
                    <a:pt x="41" y="154"/>
                    <a:pt x="40" y="150"/>
                    <a:pt x="43" y="149"/>
                  </a:cubicBezTo>
                  <a:cubicBezTo>
                    <a:pt x="46" y="152"/>
                    <a:pt x="43" y="157"/>
                    <a:pt x="39" y="158"/>
                  </a:cubicBezTo>
                  <a:close/>
                  <a:moveTo>
                    <a:pt x="42" y="176"/>
                  </a:moveTo>
                  <a:cubicBezTo>
                    <a:pt x="40" y="176"/>
                    <a:pt x="41" y="178"/>
                    <a:pt x="38" y="178"/>
                  </a:cubicBezTo>
                  <a:cubicBezTo>
                    <a:pt x="36" y="176"/>
                    <a:pt x="37" y="171"/>
                    <a:pt x="40" y="170"/>
                  </a:cubicBezTo>
                  <a:cubicBezTo>
                    <a:pt x="41" y="172"/>
                    <a:pt x="43" y="173"/>
                    <a:pt x="42" y="176"/>
                  </a:cubicBezTo>
                  <a:close/>
                  <a:moveTo>
                    <a:pt x="42" y="110"/>
                  </a:moveTo>
                  <a:cubicBezTo>
                    <a:pt x="43" y="105"/>
                    <a:pt x="44" y="101"/>
                    <a:pt x="47" y="101"/>
                  </a:cubicBezTo>
                  <a:cubicBezTo>
                    <a:pt x="46" y="105"/>
                    <a:pt x="45" y="108"/>
                    <a:pt x="42" y="110"/>
                  </a:cubicBezTo>
                  <a:close/>
                  <a:moveTo>
                    <a:pt x="38" y="101"/>
                  </a:moveTo>
                  <a:cubicBezTo>
                    <a:pt x="33" y="98"/>
                    <a:pt x="40" y="88"/>
                    <a:pt x="42" y="96"/>
                  </a:cubicBezTo>
                  <a:cubicBezTo>
                    <a:pt x="41" y="98"/>
                    <a:pt x="40" y="100"/>
                    <a:pt x="38" y="101"/>
                  </a:cubicBezTo>
                  <a:close/>
                  <a:moveTo>
                    <a:pt x="50" y="104"/>
                  </a:moveTo>
                  <a:cubicBezTo>
                    <a:pt x="50" y="106"/>
                    <a:pt x="49" y="108"/>
                    <a:pt x="47" y="109"/>
                  </a:cubicBezTo>
                  <a:cubicBezTo>
                    <a:pt x="48" y="107"/>
                    <a:pt x="48" y="104"/>
                    <a:pt x="50" y="104"/>
                  </a:cubicBezTo>
                  <a:close/>
                  <a:moveTo>
                    <a:pt x="47" y="97"/>
                  </a:moveTo>
                  <a:cubicBezTo>
                    <a:pt x="48" y="96"/>
                    <a:pt x="48" y="93"/>
                    <a:pt x="50" y="93"/>
                  </a:cubicBezTo>
                  <a:cubicBezTo>
                    <a:pt x="50" y="98"/>
                    <a:pt x="53" y="96"/>
                    <a:pt x="53" y="101"/>
                  </a:cubicBezTo>
                  <a:cubicBezTo>
                    <a:pt x="50" y="100"/>
                    <a:pt x="51" y="98"/>
                    <a:pt x="47" y="97"/>
                  </a:cubicBezTo>
                  <a:close/>
                  <a:moveTo>
                    <a:pt x="63" y="92"/>
                  </a:moveTo>
                  <a:cubicBezTo>
                    <a:pt x="63" y="89"/>
                    <a:pt x="65" y="88"/>
                    <a:pt x="65" y="87"/>
                  </a:cubicBezTo>
                  <a:cubicBezTo>
                    <a:pt x="65" y="89"/>
                    <a:pt x="66" y="92"/>
                    <a:pt x="63" y="92"/>
                  </a:cubicBezTo>
                  <a:close/>
                  <a:moveTo>
                    <a:pt x="64" y="112"/>
                  </a:moveTo>
                  <a:cubicBezTo>
                    <a:pt x="63" y="109"/>
                    <a:pt x="61" y="105"/>
                    <a:pt x="65" y="103"/>
                  </a:cubicBezTo>
                  <a:cubicBezTo>
                    <a:pt x="66" y="106"/>
                    <a:pt x="69" y="111"/>
                    <a:pt x="64" y="112"/>
                  </a:cubicBezTo>
                  <a:close/>
                  <a:moveTo>
                    <a:pt x="63" y="79"/>
                  </a:moveTo>
                  <a:cubicBezTo>
                    <a:pt x="59" y="77"/>
                    <a:pt x="58" y="71"/>
                    <a:pt x="63" y="69"/>
                  </a:cubicBezTo>
                  <a:cubicBezTo>
                    <a:pt x="66" y="72"/>
                    <a:pt x="65" y="77"/>
                    <a:pt x="63" y="79"/>
                  </a:cubicBezTo>
                  <a:close/>
                  <a:moveTo>
                    <a:pt x="62" y="81"/>
                  </a:moveTo>
                  <a:cubicBezTo>
                    <a:pt x="61" y="82"/>
                    <a:pt x="61" y="84"/>
                    <a:pt x="60" y="85"/>
                  </a:cubicBezTo>
                  <a:cubicBezTo>
                    <a:pt x="59" y="83"/>
                    <a:pt x="57" y="81"/>
                    <a:pt x="56" y="78"/>
                  </a:cubicBezTo>
                  <a:cubicBezTo>
                    <a:pt x="58" y="79"/>
                    <a:pt x="57" y="76"/>
                    <a:pt x="59" y="76"/>
                  </a:cubicBezTo>
                  <a:cubicBezTo>
                    <a:pt x="59" y="78"/>
                    <a:pt x="61" y="79"/>
                    <a:pt x="62" y="81"/>
                  </a:cubicBezTo>
                  <a:close/>
                  <a:moveTo>
                    <a:pt x="56" y="93"/>
                  </a:moveTo>
                  <a:cubicBezTo>
                    <a:pt x="55" y="92"/>
                    <a:pt x="51" y="88"/>
                    <a:pt x="54" y="87"/>
                  </a:cubicBezTo>
                  <a:cubicBezTo>
                    <a:pt x="54" y="89"/>
                    <a:pt x="59" y="92"/>
                    <a:pt x="56" y="93"/>
                  </a:cubicBezTo>
                  <a:close/>
                  <a:moveTo>
                    <a:pt x="56" y="116"/>
                  </a:moveTo>
                  <a:cubicBezTo>
                    <a:pt x="68" y="114"/>
                    <a:pt x="55" y="127"/>
                    <a:pt x="56" y="132"/>
                  </a:cubicBezTo>
                  <a:cubicBezTo>
                    <a:pt x="53" y="131"/>
                    <a:pt x="52" y="128"/>
                    <a:pt x="52" y="126"/>
                  </a:cubicBezTo>
                  <a:cubicBezTo>
                    <a:pt x="53" y="123"/>
                    <a:pt x="56" y="121"/>
                    <a:pt x="56" y="116"/>
                  </a:cubicBezTo>
                  <a:close/>
                  <a:moveTo>
                    <a:pt x="58" y="137"/>
                  </a:moveTo>
                  <a:cubicBezTo>
                    <a:pt x="60" y="133"/>
                    <a:pt x="61" y="128"/>
                    <a:pt x="65" y="125"/>
                  </a:cubicBezTo>
                  <a:cubicBezTo>
                    <a:pt x="71" y="131"/>
                    <a:pt x="69" y="141"/>
                    <a:pt x="63" y="145"/>
                  </a:cubicBezTo>
                  <a:cubicBezTo>
                    <a:pt x="60" y="143"/>
                    <a:pt x="60" y="139"/>
                    <a:pt x="58" y="137"/>
                  </a:cubicBezTo>
                  <a:close/>
                  <a:moveTo>
                    <a:pt x="67" y="118"/>
                  </a:moveTo>
                  <a:cubicBezTo>
                    <a:pt x="69" y="118"/>
                    <a:pt x="69" y="115"/>
                    <a:pt x="71" y="115"/>
                  </a:cubicBezTo>
                  <a:cubicBezTo>
                    <a:pt x="72" y="119"/>
                    <a:pt x="74" y="121"/>
                    <a:pt x="76" y="124"/>
                  </a:cubicBezTo>
                  <a:cubicBezTo>
                    <a:pt x="75" y="125"/>
                    <a:pt x="75" y="128"/>
                    <a:pt x="72" y="128"/>
                  </a:cubicBezTo>
                  <a:cubicBezTo>
                    <a:pt x="70" y="126"/>
                    <a:pt x="69" y="122"/>
                    <a:pt x="67" y="118"/>
                  </a:cubicBezTo>
                  <a:close/>
                  <a:moveTo>
                    <a:pt x="78" y="67"/>
                  </a:moveTo>
                  <a:cubicBezTo>
                    <a:pt x="75" y="68"/>
                    <a:pt x="75" y="63"/>
                    <a:pt x="78" y="64"/>
                  </a:cubicBezTo>
                  <a:cubicBezTo>
                    <a:pt x="79" y="65"/>
                    <a:pt x="78" y="66"/>
                    <a:pt x="78" y="67"/>
                  </a:cubicBezTo>
                  <a:close/>
                  <a:moveTo>
                    <a:pt x="79" y="88"/>
                  </a:moveTo>
                  <a:cubicBezTo>
                    <a:pt x="79" y="85"/>
                    <a:pt x="76" y="84"/>
                    <a:pt x="76" y="81"/>
                  </a:cubicBezTo>
                  <a:cubicBezTo>
                    <a:pt x="77" y="80"/>
                    <a:pt x="77" y="80"/>
                    <a:pt x="78" y="80"/>
                  </a:cubicBezTo>
                  <a:cubicBezTo>
                    <a:pt x="79" y="82"/>
                    <a:pt x="84" y="86"/>
                    <a:pt x="79" y="88"/>
                  </a:cubicBezTo>
                  <a:close/>
                  <a:moveTo>
                    <a:pt x="76" y="95"/>
                  </a:moveTo>
                  <a:cubicBezTo>
                    <a:pt x="74" y="93"/>
                    <a:pt x="72" y="91"/>
                    <a:pt x="72" y="88"/>
                  </a:cubicBezTo>
                  <a:cubicBezTo>
                    <a:pt x="73" y="88"/>
                    <a:pt x="72" y="86"/>
                    <a:pt x="74" y="87"/>
                  </a:cubicBezTo>
                  <a:cubicBezTo>
                    <a:pt x="74" y="89"/>
                    <a:pt x="79" y="93"/>
                    <a:pt x="76" y="95"/>
                  </a:cubicBezTo>
                  <a:close/>
                  <a:moveTo>
                    <a:pt x="117" y="106"/>
                  </a:moveTo>
                  <a:cubicBezTo>
                    <a:pt x="119" y="106"/>
                    <a:pt x="119" y="104"/>
                    <a:pt x="121" y="103"/>
                  </a:cubicBezTo>
                  <a:cubicBezTo>
                    <a:pt x="122" y="108"/>
                    <a:pt x="122" y="114"/>
                    <a:pt x="117" y="116"/>
                  </a:cubicBezTo>
                  <a:cubicBezTo>
                    <a:pt x="115" y="112"/>
                    <a:pt x="112" y="108"/>
                    <a:pt x="110" y="103"/>
                  </a:cubicBezTo>
                  <a:cubicBezTo>
                    <a:pt x="113" y="101"/>
                    <a:pt x="113" y="96"/>
                    <a:pt x="117" y="95"/>
                  </a:cubicBezTo>
                  <a:cubicBezTo>
                    <a:pt x="117" y="97"/>
                    <a:pt x="119" y="98"/>
                    <a:pt x="119" y="101"/>
                  </a:cubicBezTo>
                  <a:cubicBezTo>
                    <a:pt x="118" y="102"/>
                    <a:pt x="115" y="104"/>
                    <a:pt x="117" y="106"/>
                  </a:cubicBezTo>
                  <a:close/>
                  <a:moveTo>
                    <a:pt x="114" y="145"/>
                  </a:moveTo>
                  <a:cubicBezTo>
                    <a:pt x="115" y="147"/>
                    <a:pt x="116" y="148"/>
                    <a:pt x="117" y="150"/>
                  </a:cubicBezTo>
                  <a:cubicBezTo>
                    <a:pt x="115" y="150"/>
                    <a:pt x="115" y="153"/>
                    <a:pt x="113" y="153"/>
                  </a:cubicBezTo>
                  <a:cubicBezTo>
                    <a:pt x="111" y="151"/>
                    <a:pt x="112" y="146"/>
                    <a:pt x="114" y="145"/>
                  </a:cubicBezTo>
                  <a:close/>
                  <a:moveTo>
                    <a:pt x="110" y="129"/>
                  </a:moveTo>
                  <a:cubicBezTo>
                    <a:pt x="108" y="126"/>
                    <a:pt x="110" y="120"/>
                    <a:pt x="113" y="118"/>
                  </a:cubicBezTo>
                  <a:cubicBezTo>
                    <a:pt x="114" y="120"/>
                    <a:pt x="116" y="121"/>
                    <a:pt x="116" y="123"/>
                  </a:cubicBezTo>
                  <a:cubicBezTo>
                    <a:pt x="113" y="124"/>
                    <a:pt x="112" y="127"/>
                    <a:pt x="110" y="129"/>
                  </a:cubicBezTo>
                  <a:close/>
                  <a:moveTo>
                    <a:pt x="116" y="137"/>
                  </a:moveTo>
                  <a:cubicBezTo>
                    <a:pt x="110" y="136"/>
                    <a:pt x="117" y="130"/>
                    <a:pt x="119" y="127"/>
                  </a:cubicBezTo>
                  <a:cubicBezTo>
                    <a:pt x="121" y="131"/>
                    <a:pt x="116" y="133"/>
                    <a:pt x="116" y="137"/>
                  </a:cubicBezTo>
                  <a:close/>
                  <a:moveTo>
                    <a:pt x="117" y="83"/>
                  </a:moveTo>
                  <a:cubicBezTo>
                    <a:pt x="113" y="82"/>
                    <a:pt x="112" y="79"/>
                    <a:pt x="111" y="76"/>
                  </a:cubicBezTo>
                  <a:cubicBezTo>
                    <a:pt x="113" y="73"/>
                    <a:pt x="113" y="68"/>
                    <a:pt x="117" y="67"/>
                  </a:cubicBezTo>
                  <a:cubicBezTo>
                    <a:pt x="119" y="73"/>
                    <a:pt x="122" y="78"/>
                    <a:pt x="117" y="83"/>
                  </a:cubicBezTo>
                  <a:close/>
                  <a:moveTo>
                    <a:pt x="113" y="89"/>
                  </a:moveTo>
                  <a:cubicBezTo>
                    <a:pt x="111" y="92"/>
                    <a:pt x="110" y="95"/>
                    <a:pt x="108" y="97"/>
                  </a:cubicBezTo>
                  <a:cubicBezTo>
                    <a:pt x="106" y="95"/>
                    <a:pt x="104" y="93"/>
                    <a:pt x="103" y="90"/>
                  </a:cubicBezTo>
                  <a:cubicBezTo>
                    <a:pt x="106" y="87"/>
                    <a:pt x="106" y="83"/>
                    <a:pt x="109" y="81"/>
                  </a:cubicBezTo>
                  <a:cubicBezTo>
                    <a:pt x="110" y="84"/>
                    <a:pt x="112" y="86"/>
                    <a:pt x="113" y="89"/>
                  </a:cubicBezTo>
                  <a:close/>
                  <a:moveTo>
                    <a:pt x="99" y="109"/>
                  </a:moveTo>
                  <a:cubicBezTo>
                    <a:pt x="100" y="105"/>
                    <a:pt x="96" y="106"/>
                    <a:pt x="97" y="103"/>
                  </a:cubicBezTo>
                  <a:cubicBezTo>
                    <a:pt x="98" y="100"/>
                    <a:pt x="98" y="96"/>
                    <a:pt x="101" y="95"/>
                  </a:cubicBezTo>
                  <a:cubicBezTo>
                    <a:pt x="102" y="97"/>
                    <a:pt x="103" y="100"/>
                    <a:pt x="105" y="102"/>
                  </a:cubicBezTo>
                  <a:cubicBezTo>
                    <a:pt x="102" y="105"/>
                    <a:pt x="104" y="108"/>
                    <a:pt x="99" y="109"/>
                  </a:cubicBezTo>
                  <a:close/>
                  <a:moveTo>
                    <a:pt x="103" y="132"/>
                  </a:moveTo>
                  <a:cubicBezTo>
                    <a:pt x="100" y="130"/>
                    <a:pt x="99" y="126"/>
                    <a:pt x="98" y="123"/>
                  </a:cubicBezTo>
                  <a:cubicBezTo>
                    <a:pt x="99" y="122"/>
                    <a:pt x="99" y="122"/>
                    <a:pt x="100" y="121"/>
                  </a:cubicBezTo>
                  <a:cubicBezTo>
                    <a:pt x="101" y="125"/>
                    <a:pt x="105" y="127"/>
                    <a:pt x="103" y="132"/>
                  </a:cubicBezTo>
                  <a:close/>
                  <a:moveTo>
                    <a:pt x="101" y="84"/>
                  </a:moveTo>
                  <a:cubicBezTo>
                    <a:pt x="98" y="81"/>
                    <a:pt x="97" y="78"/>
                    <a:pt x="95" y="74"/>
                  </a:cubicBezTo>
                  <a:cubicBezTo>
                    <a:pt x="98" y="73"/>
                    <a:pt x="97" y="68"/>
                    <a:pt x="101" y="67"/>
                  </a:cubicBezTo>
                  <a:cubicBezTo>
                    <a:pt x="102" y="71"/>
                    <a:pt x="104" y="73"/>
                    <a:pt x="105" y="76"/>
                  </a:cubicBezTo>
                  <a:cubicBezTo>
                    <a:pt x="104" y="78"/>
                    <a:pt x="103" y="82"/>
                    <a:pt x="101" y="84"/>
                  </a:cubicBezTo>
                  <a:close/>
                  <a:moveTo>
                    <a:pt x="96" y="81"/>
                  </a:moveTo>
                  <a:cubicBezTo>
                    <a:pt x="93" y="84"/>
                    <a:pt x="98" y="89"/>
                    <a:pt x="97" y="94"/>
                  </a:cubicBezTo>
                  <a:cubicBezTo>
                    <a:pt x="94" y="93"/>
                    <a:pt x="95" y="97"/>
                    <a:pt x="93" y="96"/>
                  </a:cubicBezTo>
                  <a:cubicBezTo>
                    <a:pt x="91" y="93"/>
                    <a:pt x="89" y="91"/>
                    <a:pt x="87" y="87"/>
                  </a:cubicBezTo>
                  <a:cubicBezTo>
                    <a:pt x="89" y="84"/>
                    <a:pt x="90" y="81"/>
                    <a:pt x="93" y="78"/>
                  </a:cubicBezTo>
                  <a:cubicBezTo>
                    <a:pt x="93" y="80"/>
                    <a:pt x="96" y="79"/>
                    <a:pt x="96" y="81"/>
                  </a:cubicBezTo>
                  <a:close/>
                  <a:moveTo>
                    <a:pt x="95" y="117"/>
                  </a:moveTo>
                  <a:cubicBezTo>
                    <a:pt x="94" y="114"/>
                    <a:pt x="89" y="111"/>
                    <a:pt x="92" y="108"/>
                  </a:cubicBezTo>
                  <a:cubicBezTo>
                    <a:pt x="94" y="110"/>
                    <a:pt x="98" y="115"/>
                    <a:pt x="95" y="117"/>
                  </a:cubicBezTo>
                  <a:close/>
                  <a:moveTo>
                    <a:pt x="89" y="104"/>
                  </a:moveTo>
                  <a:cubicBezTo>
                    <a:pt x="86" y="101"/>
                    <a:pt x="82" y="95"/>
                    <a:pt x="84" y="92"/>
                  </a:cubicBezTo>
                  <a:cubicBezTo>
                    <a:pt x="86" y="96"/>
                    <a:pt x="90" y="100"/>
                    <a:pt x="89" y="104"/>
                  </a:cubicBezTo>
                  <a:close/>
                  <a:moveTo>
                    <a:pt x="89" y="116"/>
                  </a:moveTo>
                  <a:cubicBezTo>
                    <a:pt x="90" y="118"/>
                    <a:pt x="91" y="121"/>
                    <a:pt x="92" y="123"/>
                  </a:cubicBezTo>
                  <a:cubicBezTo>
                    <a:pt x="90" y="124"/>
                    <a:pt x="91" y="127"/>
                    <a:pt x="88" y="127"/>
                  </a:cubicBezTo>
                  <a:cubicBezTo>
                    <a:pt x="86" y="126"/>
                    <a:pt x="86" y="123"/>
                    <a:pt x="84" y="122"/>
                  </a:cubicBezTo>
                  <a:cubicBezTo>
                    <a:pt x="85" y="119"/>
                    <a:pt x="87" y="118"/>
                    <a:pt x="89" y="116"/>
                  </a:cubicBezTo>
                  <a:close/>
                  <a:moveTo>
                    <a:pt x="96" y="129"/>
                  </a:moveTo>
                  <a:cubicBezTo>
                    <a:pt x="98" y="133"/>
                    <a:pt x="101" y="140"/>
                    <a:pt x="97" y="144"/>
                  </a:cubicBezTo>
                  <a:cubicBezTo>
                    <a:pt x="94" y="141"/>
                    <a:pt x="93" y="138"/>
                    <a:pt x="91" y="134"/>
                  </a:cubicBezTo>
                  <a:cubicBezTo>
                    <a:pt x="93" y="133"/>
                    <a:pt x="92" y="129"/>
                    <a:pt x="96" y="129"/>
                  </a:cubicBezTo>
                  <a:close/>
                  <a:moveTo>
                    <a:pt x="102" y="141"/>
                  </a:moveTo>
                  <a:cubicBezTo>
                    <a:pt x="102" y="145"/>
                    <a:pt x="100" y="146"/>
                    <a:pt x="99" y="148"/>
                  </a:cubicBezTo>
                  <a:cubicBezTo>
                    <a:pt x="98" y="146"/>
                    <a:pt x="100" y="142"/>
                    <a:pt x="102" y="141"/>
                  </a:cubicBezTo>
                  <a:close/>
                  <a:moveTo>
                    <a:pt x="105" y="139"/>
                  </a:moveTo>
                  <a:cubicBezTo>
                    <a:pt x="105" y="137"/>
                    <a:pt x="104" y="136"/>
                    <a:pt x="104" y="133"/>
                  </a:cubicBezTo>
                  <a:cubicBezTo>
                    <a:pt x="105" y="133"/>
                    <a:pt x="105" y="132"/>
                    <a:pt x="106" y="132"/>
                  </a:cubicBezTo>
                  <a:cubicBezTo>
                    <a:pt x="108" y="134"/>
                    <a:pt x="106" y="137"/>
                    <a:pt x="105" y="139"/>
                  </a:cubicBezTo>
                  <a:close/>
                  <a:moveTo>
                    <a:pt x="103" y="115"/>
                  </a:moveTo>
                  <a:cubicBezTo>
                    <a:pt x="104" y="113"/>
                    <a:pt x="105" y="110"/>
                    <a:pt x="108" y="108"/>
                  </a:cubicBezTo>
                  <a:cubicBezTo>
                    <a:pt x="109" y="110"/>
                    <a:pt x="110" y="114"/>
                    <a:pt x="112" y="116"/>
                  </a:cubicBezTo>
                  <a:cubicBezTo>
                    <a:pt x="110" y="118"/>
                    <a:pt x="109" y="121"/>
                    <a:pt x="107" y="123"/>
                  </a:cubicBezTo>
                  <a:cubicBezTo>
                    <a:pt x="105" y="120"/>
                    <a:pt x="103" y="119"/>
                    <a:pt x="103" y="115"/>
                  </a:cubicBezTo>
                  <a:close/>
                  <a:moveTo>
                    <a:pt x="110" y="140"/>
                  </a:moveTo>
                  <a:cubicBezTo>
                    <a:pt x="112" y="141"/>
                    <a:pt x="112" y="146"/>
                    <a:pt x="109" y="145"/>
                  </a:cubicBezTo>
                  <a:cubicBezTo>
                    <a:pt x="108" y="143"/>
                    <a:pt x="108" y="141"/>
                    <a:pt x="110" y="140"/>
                  </a:cubicBezTo>
                  <a:close/>
                  <a:moveTo>
                    <a:pt x="113" y="163"/>
                  </a:moveTo>
                  <a:cubicBezTo>
                    <a:pt x="117" y="166"/>
                    <a:pt x="113" y="170"/>
                    <a:pt x="111" y="172"/>
                  </a:cubicBezTo>
                  <a:cubicBezTo>
                    <a:pt x="108" y="169"/>
                    <a:pt x="111" y="165"/>
                    <a:pt x="113" y="163"/>
                  </a:cubicBezTo>
                  <a:close/>
                  <a:moveTo>
                    <a:pt x="118" y="171"/>
                  </a:moveTo>
                  <a:cubicBezTo>
                    <a:pt x="115" y="172"/>
                    <a:pt x="116" y="176"/>
                    <a:pt x="113" y="176"/>
                  </a:cubicBezTo>
                  <a:cubicBezTo>
                    <a:pt x="114" y="174"/>
                    <a:pt x="115" y="169"/>
                    <a:pt x="118" y="171"/>
                  </a:cubicBezTo>
                  <a:close/>
                  <a:moveTo>
                    <a:pt x="119" y="154"/>
                  </a:moveTo>
                  <a:cubicBezTo>
                    <a:pt x="122" y="156"/>
                    <a:pt x="120" y="160"/>
                    <a:pt x="117" y="161"/>
                  </a:cubicBezTo>
                  <a:cubicBezTo>
                    <a:pt x="116" y="159"/>
                    <a:pt x="117" y="155"/>
                    <a:pt x="119" y="154"/>
                  </a:cubicBezTo>
                  <a:close/>
                  <a:moveTo>
                    <a:pt x="120" y="179"/>
                  </a:moveTo>
                  <a:cubicBezTo>
                    <a:pt x="122" y="181"/>
                    <a:pt x="122" y="187"/>
                    <a:pt x="119" y="188"/>
                  </a:cubicBezTo>
                  <a:cubicBezTo>
                    <a:pt x="118" y="185"/>
                    <a:pt x="115" y="180"/>
                    <a:pt x="120" y="179"/>
                  </a:cubicBezTo>
                  <a:close/>
                  <a:moveTo>
                    <a:pt x="120" y="144"/>
                  </a:moveTo>
                  <a:cubicBezTo>
                    <a:pt x="112" y="142"/>
                    <a:pt x="122" y="126"/>
                    <a:pt x="123" y="138"/>
                  </a:cubicBezTo>
                  <a:cubicBezTo>
                    <a:pt x="121" y="140"/>
                    <a:pt x="121" y="143"/>
                    <a:pt x="120" y="144"/>
                  </a:cubicBezTo>
                  <a:close/>
                  <a:moveTo>
                    <a:pt x="122" y="124"/>
                  </a:moveTo>
                  <a:cubicBezTo>
                    <a:pt x="121" y="121"/>
                    <a:pt x="124" y="118"/>
                    <a:pt x="126" y="116"/>
                  </a:cubicBezTo>
                  <a:cubicBezTo>
                    <a:pt x="127" y="118"/>
                    <a:pt x="123" y="121"/>
                    <a:pt x="122" y="124"/>
                  </a:cubicBezTo>
                  <a:close/>
                  <a:moveTo>
                    <a:pt x="123" y="89"/>
                  </a:moveTo>
                  <a:cubicBezTo>
                    <a:pt x="123" y="92"/>
                    <a:pt x="122" y="93"/>
                    <a:pt x="121" y="94"/>
                  </a:cubicBezTo>
                  <a:cubicBezTo>
                    <a:pt x="116" y="91"/>
                    <a:pt x="120" y="84"/>
                    <a:pt x="123" y="82"/>
                  </a:cubicBezTo>
                  <a:cubicBezTo>
                    <a:pt x="126" y="89"/>
                    <a:pt x="134" y="97"/>
                    <a:pt x="126" y="103"/>
                  </a:cubicBezTo>
                  <a:cubicBezTo>
                    <a:pt x="120" y="99"/>
                    <a:pt x="127" y="92"/>
                    <a:pt x="123" y="89"/>
                  </a:cubicBezTo>
                  <a:close/>
                  <a:moveTo>
                    <a:pt x="131" y="106"/>
                  </a:moveTo>
                  <a:cubicBezTo>
                    <a:pt x="131" y="108"/>
                    <a:pt x="131" y="110"/>
                    <a:pt x="129" y="110"/>
                  </a:cubicBezTo>
                  <a:cubicBezTo>
                    <a:pt x="129" y="109"/>
                    <a:pt x="129" y="106"/>
                    <a:pt x="131" y="106"/>
                  </a:cubicBezTo>
                  <a:close/>
                  <a:moveTo>
                    <a:pt x="127" y="81"/>
                  </a:moveTo>
                  <a:cubicBezTo>
                    <a:pt x="124" y="77"/>
                    <a:pt x="128" y="74"/>
                    <a:pt x="130" y="72"/>
                  </a:cubicBezTo>
                  <a:cubicBezTo>
                    <a:pt x="128" y="76"/>
                    <a:pt x="129" y="78"/>
                    <a:pt x="127" y="81"/>
                  </a:cubicBezTo>
                  <a:close/>
                  <a:moveTo>
                    <a:pt x="121" y="72"/>
                  </a:moveTo>
                  <a:cubicBezTo>
                    <a:pt x="118" y="65"/>
                    <a:pt x="117" y="56"/>
                    <a:pt x="123" y="51"/>
                  </a:cubicBezTo>
                  <a:cubicBezTo>
                    <a:pt x="129" y="57"/>
                    <a:pt x="129" y="68"/>
                    <a:pt x="121" y="72"/>
                  </a:cubicBezTo>
                  <a:close/>
                  <a:moveTo>
                    <a:pt x="115" y="27"/>
                  </a:moveTo>
                  <a:cubicBezTo>
                    <a:pt x="118" y="31"/>
                    <a:pt x="122" y="33"/>
                    <a:pt x="122" y="40"/>
                  </a:cubicBezTo>
                  <a:cubicBezTo>
                    <a:pt x="119" y="37"/>
                    <a:pt x="115" y="31"/>
                    <a:pt x="115" y="27"/>
                  </a:cubicBezTo>
                  <a:close/>
                  <a:moveTo>
                    <a:pt x="117" y="39"/>
                  </a:moveTo>
                  <a:cubicBezTo>
                    <a:pt x="117" y="40"/>
                    <a:pt x="116" y="40"/>
                    <a:pt x="115" y="41"/>
                  </a:cubicBezTo>
                  <a:cubicBezTo>
                    <a:pt x="120" y="45"/>
                    <a:pt x="118" y="53"/>
                    <a:pt x="114" y="56"/>
                  </a:cubicBezTo>
                  <a:cubicBezTo>
                    <a:pt x="110" y="48"/>
                    <a:pt x="105" y="39"/>
                    <a:pt x="101" y="30"/>
                  </a:cubicBezTo>
                  <a:cubicBezTo>
                    <a:pt x="102" y="30"/>
                    <a:pt x="101" y="29"/>
                    <a:pt x="102" y="29"/>
                  </a:cubicBezTo>
                  <a:cubicBezTo>
                    <a:pt x="107" y="32"/>
                    <a:pt x="110" y="40"/>
                    <a:pt x="117" y="39"/>
                  </a:cubicBezTo>
                  <a:close/>
                  <a:moveTo>
                    <a:pt x="101" y="43"/>
                  </a:moveTo>
                  <a:cubicBezTo>
                    <a:pt x="100" y="41"/>
                    <a:pt x="98" y="40"/>
                    <a:pt x="98" y="38"/>
                  </a:cubicBezTo>
                  <a:cubicBezTo>
                    <a:pt x="100" y="38"/>
                    <a:pt x="102" y="42"/>
                    <a:pt x="101" y="43"/>
                  </a:cubicBezTo>
                  <a:close/>
                  <a:moveTo>
                    <a:pt x="102" y="48"/>
                  </a:moveTo>
                  <a:cubicBezTo>
                    <a:pt x="104" y="48"/>
                    <a:pt x="103" y="45"/>
                    <a:pt x="105" y="47"/>
                  </a:cubicBezTo>
                  <a:cubicBezTo>
                    <a:pt x="106" y="49"/>
                    <a:pt x="110" y="52"/>
                    <a:pt x="108" y="56"/>
                  </a:cubicBezTo>
                  <a:cubicBezTo>
                    <a:pt x="116" y="58"/>
                    <a:pt x="111" y="68"/>
                    <a:pt x="107" y="71"/>
                  </a:cubicBezTo>
                  <a:cubicBezTo>
                    <a:pt x="103" y="66"/>
                    <a:pt x="103" y="61"/>
                    <a:pt x="104" y="56"/>
                  </a:cubicBezTo>
                  <a:cubicBezTo>
                    <a:pt x="102" y="55"/>
                    <a:pt x="101" y="55"/>
                    <a:pt x="99" y="55"/>
                  </a:cubicBezTo>
                  <a:cubicBezTo>
                    <a:pt x="97" y="52"/>
                    <a:pt x="96" y="49"/>
                    <a:pt x="94" y="45"/>
                  </a:cubicBezTo>
                  <a:cubicBezTo>
                    <a:pt x="96" y="39"/>
                    <a:pt x="99" y="46"/>
                    <a:pt x="102" y="48"/>
                  </a:cubicBezTo>
                  <a:close/>
                  <a:moveTo>
                    <a:pt x="88" y="74"/>
                  </a:moveTo>
                  <a:cubicBezTo>
                    <a:pt x="88" y="70"/>
                    <a:pt x="84" y="70"/>
                    <a:pt x="83" y="65"/>
                  </a:cubicBezTo>
                  <a:cubicBezTo>
                    <a:pt x="87" y="66"/>
                    <a:pt x="91" y="72"/>
                    <a:pt x="88" y="74"/>
                  </a:cubicBezTo>
                  <a:close/>
                  <a:moveTo>
                    <a:pt x="83" y="55"/>
                  </a:moveTo>
                  <a:cubicBezTo>
                    <a:pt x="81" y="53"/>
                    <a:pt x="83" y="49"/>
                    <a:pt x="85" y="48"/>
                  </a:cubicBezTo>
                  <a:cubicBezTo>
                    <a:pt x="87" y="51"/>
                    <a:pt x="85" y="53"/>
                    <a:pt x="83" y="55"/>
                  </a:cubicBezTo>
                  <a:close/>
                  <a:moveTo>
                    <a:pt x="83" y="70"/>
                  </a:moveTo>
                  <a:cubicBezTo>
                    <a:pt x="87" y="73"/>
                    <a:pt x="89" y="79"/>
                    <a:pt x="83" y="81"/>
                  </a:cubicBezTo>
                  <a:cubicBezTo>
                    <a:pt x="82" y="78"/>
                    <a:pt x="77" y="72"/>
                    <a:pt x="83" y="70"/>
                  </a:cubicBezTo>
                  <a:close/>
                  <a:moveTo>
                    <a:pt x="79" y="63"/>
                  </a:moveTo>
                  <a:cubicBezTo>
                    <a:pt x="78" y="61"/>
                    <a:pt x="78" y="56"/>
                    <a:pt x="81" y="56"/>
                  </a:cubicBezTo>
                  <a:cubicBezTo>
                    <a:pt x="81" y="57"/>
                    <a:pt x="81" y="57"/>
                    <a:pt x="82" y="58"/>
                  </a:cubicBezTo>
                  <a:cubicBezTo>
                    <a:pt x="81" y="59"/>
                    <a:pt x="81" y="62"/>
                    <a:pt x="79" y="63"/>
                  </a:cubicBezTo>
                  <a:close/>
                  <a:moveTo>
                    <a:pt x="79" y="47"/>
                  </a:moveTo>
                  <a:cubicBezTo>
                    <a:pt x="77" y="46"/>
                    <a:pt x="74" y="42"/>
                    <a:pt x="76" y="39"/>
                  </a:cubicBezTo>
                  <a:cubicBezTo>
                    <a:pt x="77" y="41"/>
                    <a:pt x="80" y="41"/>
                    <a:pt x="81" y="45"/>
                  </a:cubicBezTo>
                  <a:cubicBezTo>
                    <a:pt x="80" y="45"/>
                    <a:pt x="80" y="46"/>
                    <a:pt x="79" y="47"/>
                  </a:cubicBezTo>
                  <a:close/>
                  <a:moveTo>
                    <a:pt x="75" y="57"/>
                  </a:moveTo>
                  <a:cubicBezTo>
                    <a:pt x="70" y="56"/>
                    <a:pt x="69" y="49"/>
                    <a:pt x="74" y="47"/>
                  </a:cubicBezTo>
                  <a:cubicBezTo>
                    <a:pt x="78" y="49"/>
                    <a:pt x="76" y="53"/>
                    <a:pt x="75" y="57"/>
                  </a:cubicBezTo>
                  <a:close/>
                  <a:moveTo>
                    <a:pt x="71" y="92"/>
                  </a:moveTo>
                  <a:cubicBezTo>
                    <a:pt x="72" y="95"/>
                    <a:pt x="74" y="95"/>
                    <a:pt x="74" y="98"/>
                  </a:cubicBezTo>
                  <a:cubicBezTo>
                    <a:pt x="73" y="100"/>
                    <a:pt x="72" y="101"/>
                    <a:pt x="71" y="103"/>
                  </a:cubicBezTo>
                  <a:cubicBezTo>
                    <a:pt x="70" y="100"/>
                    <a:pt x="68" y="99"/>
                    <a:pt x="67" y="96"/>
                  </a:cubicBezTo>
                  <a:cubicBezTo>
                    <a:pt x="70" y="96"/>
                    <a:pt x="68" y="92"/>
                    <a:pt x="71" y="92"/>
                  </a:cubicBezTo>
                  <a:close/>
                  <a:moveTo>
                    <a:pt x="67" y="83"/>
                  </a:moveTo>
                  <a:cubicBezTo>
                    <a:pt x="68" y="82"/>
                    <a:pt x="68" y="80"/>
                    <a:pt x="69" y="79"/>
                  </a:cubicBezTo>
                  <a:cubicBezTo>
                    <a:pt x="70" y="81"/>
                    <a:pt x="69" y="83"/>
                    <a:pt x="67" y="83"/>
                  </a:cubicBezTo>
                  <a:close/>
                  <a:moveTo>
                    <a:pt x="69" y="66"/>
                  </a:moveTo>
                  <a:cubicBezTo>
                    <a:pt x="67" y="64"/>
                    <a:pt x="65" y="64"/>
                    <a:pt x="65" y="60"/>
                  </a:cubicBezTo>
                  <a:cubicBezTo>
                    <a:pt x="66" y="60"/>
                    <a:pt x="67" y="60"/>
                    <a:pt x="67" y="60"/>
                  </a:cubicBezTo>
                  <a:cubicBezTo>
                    <a:pt x="68" y="61"/>
                    <a:pt x="71" y="64"/>
                    <a:pt x="69" y="66"/>
                  </a:cubicBezTo>
                  <a:close/>
                  <a:moveTo>
                    <a:pt x="66" y="48"/>
                  </a:moveTo>
                  <a:cubicBezTo>
                    <a:pt x="63" y="48"/>
                    <a:pt x="64" y="45"/>
                    <a:pt x="61" y="45"/>
                  </a:cubicBezTo>
                  <a:cubicBezTo>
                    <a:pt x="61" y="47"/>
                    <a:pt x="59" y="47"/>
                    <a:pt x="59" y="48"/>
                  </a:cubicBezTo>
                  <a:cubicBezTo>
                    <a:pt x="60" y="50"/>
                    <a:pt x="62" y="51"/>
                    <a:pt x="63" y="54"/>
                  </a:cubicBezTo>
                  <a:cubicBezTo>
                    <a:pt x="61" y="60"/>
                    <a:pt x="56" y="65"/>
                    <a:pt x="56" y="70"/>
                  </a:cubicBezTo>
                  <a:cubicBezTo>
                    <a:pt x="53" y="69"/>
                    <a:pt x="51" y="66"/>
                    <a:pt x="50" y="63"/>
                  </a:cubicBezTo>
                  <a:cubicBezTo>
                    <a:pt x="51" y="55"/>
                    <a:pt x="56" y="50"/>
                    <a:pt x="56" y="40"/>
                  </a:cubicBezTo>
                  <a:cubicBezTo>
                    <a:pt x="59" y="37"/>
                    <a:pt x="61" y="34"/>
                    <a:pt x="65" y="33"/>
                  </a:cubicBezTo>
                  <a:cubicBezTo>
                    <a:pt x="69" y="37"/>
                    <a:pt x="69" y="43"/>
                    <a:pt x="66" y="48"/>
                  </a:cubicBezTo>
                  <a:close/>
                  <a:moveTo>
                    <a:pt x="50" y="80"/>
                  </a:moveTo>
                  <a:cubicBezTo>
                    <a:pt x="47" y="79"/>
                    <a:pt x="46" y="76"/>
                    <a:pt x="44" y="74"/>
                  </a:cubicBezTo>
                  <a:cubicBezTo>
                    <a:pt x="46" y="75"/>
                    <a:pt x="44" y="71"/>
                    <a:pt x="47" y="72"/>
                  </a:cubicBezTo>
                  <a:cubicBezTo>
                    <a:pt x="48" y="74"/>
                    <a:pt x="52" y="77"/>
                    <a:pt x="50" y="80"/>
                  </a:cubicBezTo>
                  <a:close/>
                  <a:moveTo>
                    <a:pt x="39" y="87"/>
                  </a:moveTo>
                  <a:cubicBezTo>
                    <a:pt x="41" y="86"/>
                    <a:pt x="40" y="82"/>
                    <a:pt x="43" y="81"/>
                  </a:cubicBezTo>
                  <a:cubicBezTo>
                    <a:pt x="50" y="84"/>
                    <a:pt x="43" y="98"/>
                    <a:pt x="39" y="87"/>
                  </a:cubicBezTo>
                  <a:close/>
                  <a:moveTo>
                    <a:pt x="39" y="115"/>
                  </a:moveTo>
                  <a:cubicBezTo>
                    <a:pt x="42" y="120"/>
                    <a:pt x="40" y="123"/>
                    <a:pt x="37" y="127"/>
                  </a:cubicBezTo>
                  <a:cubicBezTo>
                    <a:pt x="35" y="123"/>
                    <a:pt x="34" y="117"/>
                    <a:pt x="39" y="115"/>
                  </a:cubicBezTo>
                  <a:close/>
                  <a:moveTo>
                    <a:pt x="38" y="195"/>
                  </a:moveTo>
                  <a:cubicBezTo>
                    <a:pt x="40" y="200"/>
                    <a:pt x="45" y="204"/>
                    <a:pt x="44" y="208"/>
                  </a:cubicBezTo>
                  <a:cubicBezTo>
                    <a:pt x="42" y="204"/>
                    <a:pt x="37" y="203"/>
                    <a:pt x="36" y="197"/>
                  </a:cubicBezTo>
                  <a:cubicBezTo>
                    <a:pt x="38" y="197"/>
                    <a:pt x="36" y="195"/>
                    <a:pt x="38" y="195"/>
                  </a:cubicBezTo>
                  <a:close/>
                  <a:moveTo>
                    <a:pt x="43" y="185"/>
                  </a:moveTo>
                  <a:cubicBezTo>
                    <a:pt x="45" y="184"/>
                    <a:pt x="44" y="181"/>
                    <a:pt x="47" y="181"/>
                  </a:cubicBezTo>
                  <a:cubicBezTo>
                    <a:pt x="49" y="184"/>
                    <a:pt x="48" y="186"/>
                    <a:pt x="47" y="190"/>
                  </a:cubicBezTo>
                  <a:cubicBezTo>
                    <a:pt x="45" y="189"/>
                    <a:pt x="44" y="187"/>
                    <a:pt x="43" y="185"/>
                  </a:cubicBezTo>
                  <a:close/>
                  <a:moveTo>
                    <a:pt x="47" y="168"/>
                  </a:moveTo>
                  <a:cubicBezTo>
                    <a:pt x="41" y="167"/>
                    <a:pt x="44" y="159"/>
                    <a:pt x="48" y="158"/>
                  </a:cubicBezTo>
                  <a:cubicBezTo>
                    <a:pt x="51" y="160"/>
                    <a:pt x="48" y="164"/>
                    <a:pt x="47" y="168"/>
                  </a:cubicBezTo>
                  <a:close/>
                  <a:moveTo>
                    <a:pt x="47" y="144"/>
                  </a:moveTo>
                  <a:cubicBezTo>
                    <a:pt x="47" y="142"/>
                    <a:pt x="45" y="143"/>
                    <a:pt x="45" y="141"/>
                  </a:cubicBezTo>
                  <a:cubicBezTo>
                    <a:pt x="47" y="137"/>
                    <a:pt x="46" y="133"/>
                    <a:pt x="48" y="132"/>
                  </a:cubicBezTo>
                  <a:cubicBezTo>
                    <a:pt x="49" y="134"/>
                    <a:pt x="51" y="134"/>
                    <a:pt x="52" y="137"/>
                  </a:cubicBezTo>
                  <a:cubicBezTo>
                    <a:pt x="50" y="139"/>
                    <a:pt x="50" y="143"/>
                    <a:pt x="47" y="144"/>
                  </a:cubicBezTo>
                  <a:close/>
                  <a:moveTo>
                    <a:pt x="58" y="162"/>
                  </a:moveTo>
                  <a:cubicBezTo>
                    <a:pt x="59" y="160"/>
                    <a:pt x="60" y="157"/>
                    <a:pt x="62" y="156"/>
                  </a:cubicBezTo>
                  <a:cubicBezTo>
                    <a:pt x="64" y="159"/>
                    <a:pt x="66" y="161"/>
                    <a:pt x="67" y="165"/>
                  </a:cubicBezTo>
                  <a:cubicBezTo>
                    <a:pt x="65" y="166"/>
                    <a:pt x="64" y="168"/>
                    <a:pt x="63" y="170"/>
                  </a:cubicBezTo>
                  <a:cubicBezTo>
                    <a:pt x="61" y="168"/>
                    <a:pt x="59" y="164"/>
                    <a:pt x="58" y="162"/>
                  </a:cubicBezTo>
                  <a:close/>
                  <a:moveTo>
                    <a:pt x="65" y="150"/>
                  </a:moveTo>
                  <a:cubicBezTo>
                    <a:pt x="68" y="147"/>
                    <a:pt x="69" y="143"/>
                    <a:pt x="72" y="141"/>
                  </a:cubicBezTo>
                  <a:cubicBezTo>
                    <a:pt x="74" y="143"/>
                    <a:pt x="75" y="147"/>
                    <a:pt x="76" y="150"/>
                  </a:cubicBezTo>
                  <a:cubicBezTo>
                    <a:pt x="74" y="152"/>
                    <a:pt x="72" y="156"/>
                    <a:pt x="70" y="158"/>
                  </a:cubicBezTo>
                  <a:cubicBezTo>
                    <a:pt x="69" y="155"/>
                    <a:pt x="67" y="153"/>
                    <a:pt x="65" y="150"/>
                  </a:cubicBezTo>
                  <a:close/>
                  <a:moveTo>
                    <a:pt x="88" y="160"/>
                  </a:moveTo>
                  <a:cubicBezTo>
                    <a:pt x="86" y="156"/>
                    <a:pt x="85" y="153"/>
                    <a:pt x="83" y="150"/>
                  </a:cubicBezTo>
                  <a:cubicBezTo>
                    <a:pt x="84" y="145"/>
                    <a:pt x="86" y="141"/>
                    <a:pt x="88" y="143"/>
                  </a:cubicBezTo>
                  <a:cubicBezTo>
                    <a:pt x="88" y="143"/>
                    <a:pt x="90" y="149"/>
                    <a:pt x="92" y="153"/>
                  </a:cubicBezTo>
                  <a:cubicBezTo>
                    <a:pt x="91" y="155"/>
                    <a:pt x="89" y="157"/>
                    <a:pt x="88" y="160"/>
                  </a:cubicBezTo>
                  <a:close/>
                  <a:moveTo>
                    <a:pt x="98" y="161"/>
                  </a:moveTo>
                  <a:cubicBezTo>
                    <a:pt x="98" y="163"/>
                    <a:pt x="100" y="163"/>
                    <a:pt x="99" y="165"/>
                  </a:cubicBezTo>
                  <a:cubicBezTo>
                    <a:pt x="97" y="168"/>
                    <a:pt x="98" y="172"/>
                    <a:pt x="95" y="174"/>
                  </a:cubicBezTo>
                  <a:cubicBezTo>
                    <a:pt x="94" y="172"/>
                    <a:pt x="93" y="170"/>
                    <a:pt x="92" y="168"/>
                  </a:cubicBezTo>
                  <a:cubicBezTo>
                    <a:pt x="95" y="166"/>
                    <a:pt x="95" y="162"/>
                    <a:pt x="98" y="161"/>
                  </a:cubicBezTo>
                  <a:close/>
                  <a:moveTo>
                    <a:pt x="102" y="168"/>
                  </a:moveTo>
                  <a:cubicBezTo>
                    <a:pt x="102" y="170"/>
                    <a:pt x="102" y="171"/>
                    <a:pt x="102" y="172"/>
                  </a:cubicBezTo>
                  <a:cubicBezTo>
                    <a:pt x="99" y="172"/>
                    <a:pt x="99" y="175"/>
                    <a:pt x="98" y="176"/>
                  </a:cubicBezTo>
                  <a:cubicBezTo>
                    <a:pt x="96" y="176"/>
                    <a:pt x="100" y="169"/>
                    <a:pt x="102" y="168"/>
                  </a:cubicBezTo>
                  <a:close/>
                  <a:moveTo>
                    <a:pt x="105" y="174"/>
                  </a:moveTo>
                  <a:cubicBezTo>
                    <a:pt x="106" y="175"/>
                    <a:pt x="107" y="174"/>
                    <a:pt x="107" y="175"/>
                  </a:cubicBezTo>
                  <a:cubicBezTo>
                    <a:pt x="107" y="178"/>
                    <a:pt x="107" y="185"/>
                    <a:pt x="103" y="187"/>
                  </a:cubicBezTo>
                  <a:cubicBezTo>
                    <a:pt x="98" y="183"/>
                    <a:pt x="102" y="177"/>
                    <a:pt x="105" y="174"/>
                  </a:cubicBezTo>
                  <a:close/>
                  <a:moveTo>
                    <a:pt x="104" y="203"/>
                  </a:moveTo>
                  <a:cubicBezTo>
                    <a:pt x="108" y="206"/>
                    <a:pt x="110" y="215"/>
                    <a:pt x="104" y="217"/>
                  </a:cubicBezTo>
                  <a:cubicBezTo>
                    <a:pt x="102" y="215"/>
                    <a:pt x="101" y="212"/>
                    <a:pt x="99" y="210"/>
                  </a:cubicBezTo>
                  <a:cubicBezTo>
                    <a:pt x="101" y="208"/>
                    <a:pt x="103" y="205"/>
                    <a:pt x="104" y="203"/>
                  </a:cubicBezTo>
                  <a:close/>
                  <a:moveTo>
                    <a:pt x="106" y="163"/>
                  </a:moveTo>
                  <a:cubicBezTo>
                    <a:pt x="103" y="161"/>
                    <a:pt x="106" y="156"/>
                    <a:pt x="110" y="156"/>
                  </a:cubicBezTo>
                  <a:cubicBezTo>
                    <a:pt x="111" y="159"/>
                    <a:pt x="108" y="161"/>
                    <a:pt x="106" y="163"/>
                  </a:cubicBezTo>
                  <a:close/>
                  <a:moveTo>
                    <a:pt x="114" y="189"/>
                  </a:moveTo>
                  <a:cubicBezTo>
                    <a:pt x="114" y="192"/>
                    <a:pt x="117" y="193"/>
                    <a:pt x="117" y="196"/>
                  </a:cubicBezTo>
                  <a:cubicBezTo>
                    <a:pt x="115" y="199"/>
                    <a:pt x="113" y="201"/>
                    <a:pt x="113" y="204"/>
                  </a:cubicBezTo>
                  <a:cubicBezTo>
                    <a:pt x="107" y="202"/>
                    <a:pt x="107" y="191"/>
                    <a:pt x="114" y="189"/>
                  </a:cubicBezTo>
                  <a:close/>
                  <a:moveTo>
                    <a:pt x="119" y="201"/>
                  </a:moveTo>
                  <a:cubicBezTo>
                    <a:pt x="118" y="201"/>
                    <a:pt x="118" y="201"/>
                    <a:pt x="119" y="202"/>
                  </a:cubicBezTo>
                  <a:cubicBezTo>
                    <a:pt x="116" y="201"/>
                    <a:pt x="118" y="205"/>
                    <a:pt x="116" y="205"/>
                  </a:cubicBezTo>
                  <a:cubicBezTo>
                    <a:pt x="116" y="203"/>
                    <a:pt x="118" y="199"/>
                    <a:pt x="119" y="201"/>
                  </a:cubicBezTo>
                  <a:close/>
                  <a:moveTo>
                    <a:pt x="122" y="205"/>
                  </a:moveTo>
                  <a:cubicBezTo>
                    <a:pt x="124" y="210"/>
                    <a:pt x="120" y="213"/>
                    <a:pt x="118" y="216"/>
                  </a:cubicBezTo>
                  <a:cubicBezTo>
                    <a:pt x="116" y="212"/>
                    <a:pt x="120" y="208"/>
                    <a:pt x="122" y="205"/>
                  </a:cubicBezTo>
                  <a:close/>
                  <a:moveTo>
                    <a:pt x="124" y="189"/>
                  </a:moveTo>
                  <a:cubicBezTo>
                    <a:pt x="125" y="190"/>
                    <a:pt x="124" y="193"/>
                    <a:pt x="123" y="193"/>
                  </a:cubicBezTo>
                  <a:cubicBezTo>
                    <a:pt x="121" y="192"/>
                    <a:pt x="122" y="189"/>
                    <a:pt x="124" y="189"/>
                  </a:cubicBezTo>
                  <a:close/>
                  <a:moveTo>
                    <a:pt x="122" y="150"/>
                  </a:moveTo>
                  <a:cubicBezTo>
                    <a:pt x="123" y="148"/>
                    <a:pt x="125" y="142"/>
                    <a:pt x="128" y="143"/>
                  </a:cubicBezTo>
                  <a:cubicBezTo>
                    <a:pt x="126" y="144"/>
                    <a:pt x="128" y="144"/>
                    <a:pt x="128" y="145"/>
                  </a:cubicBezTo>
                  <a:cubicBezTo>
                    <a:pt x="126" y="147"/>
                    <a:pt x="126" y="150"/>
                    <a:pt x="123" y="152"/>
                  </a:cubicBezTo>
                  <a:cubicBezTo>
                    <a:pt x="123" y="151"/>
                    <a:pt x="123" y="150"/>
                    <a:pt x="122" y="150"/>
                  </a:cubicBezTo>
                  <a:close/>
                  <a:moveTo>
                    <a:pt x="126" y="132"/>
                  </a:moveTo>
                  <a:cubicBezTo>
                    <a:pt x="123" y="127"/>
                    <a:pt x="124" y="122"/>
                    <a:pt x="128" y="119"/>
                  </a:cubicBezTo>
                  <a:cubicBezTo>
                    <a:pt x="131" y="123"/>
                    <a:pt x="132" y="130"/>
                    <a:pt x="126" y="132"/>
                  </a:cubicBezTo>
                  <a:close/>
                  <a:moveTo>
                    <a:pt x="134" y="121"/>
                  </a:moveTo>
                  <a:cubicBezTo>
                    <a:pt x="133" y="118"/>
                    <a:pt x="131" y="116"/>
                    <a:pt x="130" y="113"/>
                  </a:cubicBezTo>
                  <a:cubicBezTo>
                    <a:pt x="132" y="111"/>
                    <a:pt x="133" y="108"/>
                    <a:pt x="134" y="105"/>
                  </a:cubicBezTo>
                  <a:cubicBezTo>
                    <a:pt x="134" y="105"/>
                    <a:pt x="135" y="105"/>
                    <a:pt x="136" y="105"/>
                  </a:cubicBezTo>
                  <a:cubicBezTo>
                    <a:pt x="138" y="109"/>
                    <a:pt x="142" y="118"/>
                    <a:pt x="134" y="121"/>
                  </a:cubicBezTo>
                  <a:close/>
                  <a:moveTo>
                    <a:pt x="139" y="125"/>
                  </a:moveTo>
                  <a:cubicBezTo>
                    <a:pt x="138" y="125"/>
                    <a:pt x="138" y="129"/>
                    <a:pt x="140" y="128"/>
                  </a:cubicBezTo>
                  <a:cubicBezTo>
                    <a:pt x="142" y="127"/>
                    <a:pt x="142" y="124"/>
                    <a:pt x="144" y="123"/>
                  </a:cubicBezTo>
                  <a:cubicBezTo>
                    <a:pt x="146" y="126"/>
                    <a:pt x="143" y="129"/>
                    <a:pt x="141" y="132"/>
                  </a:cubicBezTo>
                  <a:cubicBezTo>
                    <a:pt x="139" y="131"/>
                    <a:pt x="138" y="129"/>
                    <a:pt x="137" y="127"/>
                  </a:cubicBezTo>
                  <a:cubicBezTo>
                    <a:pt x="137" y="126"/>
                    <a:pt x="139" y="124"/>
                    <a:pt x="139" y="125"/>
                  </a:cubicBezTo>
                  <a:close/>
                  <a:moveTo>
                    <a:pt x="143" y="149"/>
                  </a:moveTo>
                  <a:cubicBezTo>
                    <a:pt x="144" y="151"/>
                    <a:pt x="145" y="153"/>
                    <a:pt x="146" y="154"/>
                  </a:cubicBezTo>
                  <a:cubicBezTo>
                    <a:pt x="143" y="156"/>
                    <a:pt x="145" y="159"/>
                    <a:pt x="143" y="160"/>
                  </a:cubicBezTo>
                  <a:cubicBezTo>
                    <a:pt x="137" y="158"/>
                    <a:pt x="139" y="151"/>
                    <a:pt x="143" y="149"/>
                  </a:cubicBezTo>
                  <a:close/>
                  <a:moveTo>
                    <a:pt x="148" y="161"/>
                  </a:moveTo>
                  <a:cubicBezTo>
                    <a:pt x="151" y="164"/>
                    <a:pt x="153" y="170"/>
                    <a:pt x="148" y="173"/>
                  </a:cubicBezTo>
                  <a:cubicBezTo>
                    <a:pt x="147" y="170"/>
                    <a:pt x="146" y="169"/>
                    <a:pt x="145" y="166"/>
                  </a:cubicBezTo>
                  <a:cubicBezTo>
                    <a:pt x="147" y="166"/>
                    <a:pt x="146" y="161"/>
                    <a:pt x="148" y="161"/>
                  </a:cubicBezTo>
                  <a:close/>
                  <a:moveTo>
                    <a:pt x="149" y="147"/>
                  </a:moveTo>
                  <a:cubicBezTo>
                    <a:pt x="145" y="143"/>
                    <a:pt x="145" y="136"/>
                    <a:pt x="150" y="132"/>
                  </a:cubicBezTo>
                  <a:cubicBezTo>
                    <a:pt x="155" y="137"/>
                    <a:pt x="154" y="144"/>
                    <a:pt x="149" y="147"/>
                  </a:cubicBezTo>
                  <a:close/>
                  <a:moveTo>
                    <a:pt x="156" y="119"/>
                  </a:moveTo>
                  <a:cubicBezTo>
                    <a:pt x="160" y="122"/>
                    <a:pt x="160" y="129"/>
                    <a:pt x="157" y="134"/>
                  </a:cubicBezTo>
                  <a:cubicBezTo>
                    <a:pt x="151" y="132"/>
                    <a:pt x="152" y="123"/>
                    <a:pt x="156" y="119"/>
                  </a:cubicBezTo>
                  <a:close/>
                  <a:moveTo>
                    <a:pt x="159" y="121"/>
                  </a:moveTo>
                  <a:cubicBezTo>
                    <a:pt x="158" y="120"/>
                    <a:pt x="157" y="119"/>
                    <a:pt x="157" y="117"/>
                  </a:cubicBezTo>
                  <a:cubicBezTo>
                    <a:pt x="158" y="117"/>
                    <a:pt x="158" y="116"/>
                    <a:pt x="159" y="116"/>
                  </a:cubicBezTo>
                  <a:cubicBezTo>
                    <a:pt x="158" y="118"/>
                    <a:pt x="160" y="118"/>
                    <a:pt x="159" y="121"/>
                  </a:cubicBezTo>
                  <a:close/>
                  <a:moveTo>
                    <a:pt x="157" y="98"/>
                  </a:moveTo>
                  <a:cubicBezTo>
                    <a:pt x="159" y="100"/>
                    <a:pt x="159" y="103"/>
                    <a:pt x="157" y="103"/>
                  </a:cubicBezTo>
                  <a:cubicBezTo>
                    <a:pt x="156" y="102"/>
                    <a:pt x="155" y="98"/>
                    <a:pt x="157" y="98"/>
                  </a:cubicBezTo>
                  <a:close/>
                  <a:moveTo>
                    <a:pt x="153" y="78"/>
                  </a:moveTo>
                  <a:cubicBezTo>
                    <a:pt x="152" y="81"/>
                    <a:pt x="156" y="81"/>
                    <a:pt x="154" y="83"/>
                  </a:cubicBezTo>
                  <a:cubicBezTo>
                    <a:pt x="153" y="81"/>
                    <a:pt x="151" y="81"/>
                    <a:pt x="151" y="78"/>
                  </a:cubicBezTo>
                  <a:cubicBezTo>
                    <a:pt x="152" y="78"/>
                    <a:pt x="152" y="78"/>
                    <a:pt x="153" y="78"/>
                  </a:cubicBezTo>
                  <a:close/>
                  <a:moveTo>
                    <a:pt x="133" y="27"/>
                  </a:moveTo>
                  <a:cubicBezTo>
                    <a:pt x="141" y="31"/>
                    <a:pt x="151" y="38"/>
                    <a:pt x="150" y="48"/>
                  </a:cubicBezTo>
                  <a:cubicBezTo>
                    <a:pt x="142" y="43"/>
                    <a:pt x="140" y="33"/>
                    <a:pt x="132" y="28"/>
                  </a:cubicBezTo>
                  <a:cubicBezTo>
                    <a:pt x="132" y="27"/>
                    <a:pt x="133" y="26"/>
                    <a:pt x="133" y="27"/>
                  </a:cubicBezTo>
                  <a:close/>
                  <a:moveTo>
                    <a:pt x="132" y="43"/>
                  </a:moveTo>
                  <a:cubicBezTo>
                    <a:pt x="132" y="45"/>
                    <a:pt x="136" y="47"/>
                    <a:pt x="134" y="48"/>
                  </a:cubicBezTo>
                  <a:cubicBezTo>
                    <a:pt x="133" y="47"/>
                    <a:pt x="130" y="45"/>
                    <a:pt x="132" y="43"/>
                  </a:cubicBezTo>
                  <a:close/>
                  <a:moveTo>
                    <a:pt x="128" y="37"/>
                  </a:moveTo>
                  <a:cubicBezTo>
                    <a:pt x="129" y="39"/>
                    <a:pt x="132" y="41"/>
                    <a:pt x="130" y="43"/>
                  </a:cubicBezTo>
                  <a:cubicBezTo>
                    <a:pt x="130" y="41"/>
                    <a:pt x="126" y="39"/>
                    <a:pt x="128" y="37"/>
                  </a:cubicBezTo>
                  <a:close/>
                  <a:moveTo>
                    <a:pt x="127" y="43"/>
                  </a:moveTo>
                  <a:cubicBezTo>
                    <a:pt x="128" y="47"/>
                    <a:pt x="134" y="51"/>
                    <a:pt x="131" y="57"/>
                  </a:cubicBezTo>
                  <a:cubicBezTo>
                    <a:pt x="129" y="53"/>
                    <a:pt x="126" y="50"/>
                    <a:pt x="124" y="45"/>
                  </a:cubicBezTo>
                  <a:cubicBezTo>
                    <a:pt x="125" y="45"/>
                    <a:pt x="125" y="43"/>
                    <a:pt x="127" y="43"/>
                  </a:cubicBezTo>
                  <a:close/>
                  <a:moveTo>
                    <a:pt x="123" y="33"/>
                  </a:moveTo>
                  <a:cubicBezTo>
                    <a:pt x="122" y="29"/>
                    <a:pt x="120" y="27"/>
                    <a:pt x="118" y="25"/>
                  </a:cubicBezTo>
                  <a:cubicBezTo>
                    <a:pt x="123" y="24"/>
                    <a:pt x="126" y="29"/>
                    <a:pt x="123" y="33"/>
                  </a:cubicBezTo>
                  <a:close/>
                  <a:moveTo>
                    <a:pt x="117" y="20"/>
                  </a:moveTo>
                  <a:cubicBezTo>
                    <a:pt x="114" y="20"/>
                    <a:pt x="111" y="20"/>
                    <a:pt x="110" y="18"/>
                  </a:cubicBezTo>
                  <a:cubicBezTo>
                    <a:pt x="112" y="18"/>
                    <a:pt x="116" y="17"/>
                    <a:pt x="117" y="20"/>
                  </a:cubicBezTo>
                  <a:close/>
                  <a:moveTo>
                    <a:pt x="110" y="32"/>
                  </a:moveTo>
                  <a:cubicBezTo>
                    <a:pt x="108" y="30"/>
                    <a:pt x="106" y="27"/>
                    <a:pt x="103" y="26"/>
                  </a:cubicBezTo>
                  <a:cubicBezTo>
                    <a:pt x="103" y="24"/>
                    <a:pt x="103" y="22"/>
                    <a:pt x="103" y="20"/>
                  </a:cubicBezTo>
                  <a:cubicBezTo>
                    <a:pt x="102" y="21"/>
                    <a:pt x="101" y="19"/>
                    <a:pt x="100" y="19"/>
                  </a:cubicBezTo>
                  <a:cubicBezTo>
                    <a:pt x="99" y="19"/>
                    <a:pt x="99" y="21"/>
                    <a:pt x="99" y="21"/>
                  </a:cubicBezTo>
                  <a:cubicBezTo>
                    <a:pt x="97" y="21"/>
                    <a:pt x="95" y="19"/>
                    <a:pt x="94" y="18"/>
                  </a:cubicBezTo>
                  <a:cubicBezTo>
                    <a:pt x="105" y="13"/>
                    <a:pt x="109" y="26"/>
                    <a:pt x="110" y="32"/>
                  </a:cubicBezTo>
                  <a:close/>
                  <a:moveTo>
                    <a:pt x="92" y="33"/>
                  </a:moveTo>
                  <a:cubicBezTo>
                    <a:pt x="92" y="31"/>
                    <a:pt x="91" y="28"/>
                    <a:pt x="92" y="27"/>
                  </a:cubicBezTo>
                  <a:cubicBezTo>
                    <a:pt x="93" y="29"/>
                    <a:pt x="96" y="31"/>
                    <a:pt x="92" y="33"/>
                  </a:cubicBezTo>
                  <a:close/>
                  <a:moveTo>
                    <a:pt x="88" y="20"/>
                  </a:moveTo>
                  <a:cubicBezTo>
                    <a:pt x="89" y="22"/>
                    <a:pt x="91" y="23"/>
                    <a:pt x="92" y="26"/>
                  </a:cubicBezTo>
                  <a:cubicBezTo>
                    <a:pt x="89" y="24"/>
                    <a:pt x="84" y="27"/>
                    <a:pt x="83" y="22"/>
                  </a:cubicBezTo>
                  <a:cubicBezTo>
                    <a:pt x="86" y="23"/>
                    <a:pt x="86" y="19"/>
                    <a:pt x="88" y="20"/>
                  </a:cubicBezTo>
                  <a:close/>
                  <a:moveTo>
                    <a:pt x="85" y="14"/>
                  </a:moveTo>
                  <a:cubicBezTo>
                    <a:pt x="82" y="14"/>
                    <a:pt x="79" y="17"/>
                    <a:pt x="76" y="14"/>
                  </a:cubicBezTo>
                  <a:cubicBezTo>
                    <a:pt x="79" y="13"/>
                    <a:pt x="86" y="12"/>
                    <a:pt x="85" y="14"/>
                  </a:cubicBezTo>
                  <a:close/>
                  <a:moveTo>
                    <a:pt x="78" y="25"/>
                  </a:moveTo>
                  <a:cubicBezTo>
                    <a:pt x="79" y="30"/>
                    <a:pt x="85" y="33"/>
                    <a:pt x="83" y="39"/>
                  </a:cubicBezTo>
                  <a:cubicBezTo>
                    <a:pt x="78" y="36"/>
                    <a:pt x="74" y="33"/>
                    <a:pt x="70" y="29"/>
                  </a:cubicBezTo>
                  <a:cubicBezTo>
                    <a:pt x="73" y="28"/>
                    <a:pt x="74" y="25"/>
                    <a:pt x="78" y="25"/>
                  </a:cubicBezTo>
                  <a:close/>
                  <a:moveTo>
                    <a:pt x="72" y="20"/>
                  </a:moveTo>
                  <a:cubicBezTo>
                    <a:pt x="65" y="23"/>
                    <a:pt x="61" y="28"/>
                    <a:pt x="55" y="31"/>
                  </a:cubicBezTo>
                  <a:cubicBezTo>
                    <a:pt x="38" y="30"/>
                    <a:pt x="33" y="49"/>
                    <a:pt x="23" y="54"/>
                  </a:cubicBezTo>
                  <a:cubicBezTo>
                    <a:pt x="32" y="37"/>
                    <a:pt x="47" y="19"/>
                    <a:pt x="72" y="20"/>
                  </a:cubicBezTo>
                  <a:close/>
                  <a:moveTo>
                    <a:pt x="45" y="41"/>
                  </a:moveTo>
                  <a:cubicBezTo>
                    <a:pt x="45" y="46"/>
                    <a:pt x="36" y="47"/>
                    <a:pt x="40" y="52"/>
                  </a:cubicBezTo>
                  <a:cubicBezTo>
                    <a:pt x="38" y="53"/>
                    <a:pt x="37" y="50"/>
                    <a:pt x="37" y="52"/>
                  </a:cubicBezTo>
                  <a:cubicBezTo>
                    <a:pt x="39" y="55"/>
                    <a:pt x="35" y="54"/>
                    <a:pt x="36" y="56"/>
                  </a:cubicBezTo>
                  <a:cubicBezTo>
                    <a:pt x="35" y="54"/>
                    <a:pt x="33" y="56"/>
                    <a:pt x="33" y="57"/>
                  </a:cubicBezTo>
                  <a:cubicBezTo>
                    <a:pt x="36" y="60"/>
                    <a:pt x="30" y="65"/>
                    <a:pt x="28" y="65"/>
                  </a:cubicBezTo>
                  <a:cubicBezTo>
                    <a:pt x="31" y="70"/>
                    <a:pt x="23" y="72"/>
                    <a:pt x="24" y="77"/>
                  </a:cubicBezTo>
                  <a:cubicBezTo>
                    <a:pt x="24" y="74"/>
                    <a:pt x="22" y="78"/>
                    <a:pt x="23" y="79"/>
                  </a:cubicBezTo>
                  <a:cubicBezTo>
                    <a:pt x="21" y="81"/>
                    <a:pt x="16" y="86"/>
                    <a:pt x="18" y="89"/>
                  </a:cubicBezTo>
                  <a:cubicBezTo>
                    <a:pt x="14" y="94"/>
                    <a:pt x="11" y="104"/>
                    <a:pt x="8" y="109"/>
                  </a:cubicBezTo>
                  <a:cubicBezTo>
                    <a:pt x="8" y="76"/>
                    <a:pt x="26" y="57"/>
                    <a:pt x="45" y="41"/>
                  </a:cubicBezTo>
                  <a:close/>
                  <a:moveTo>
                    <a:pt x="12" y="137"/>
                  </a:moveTo>
                  <a:cubicBezTo>
                    <a:pt x="12" y="139"/>
                    <a:pt x="14" y="145"/>
                    <a:pt x="11" y="145"/>
                  </a:cubicBezTo>
                  <a:cubicBezTo>
                    <a:pt x="12" y="142"/>
                    <a:pt x="10" y="140"/>
                    <a:pt x="12" y="137"/>
                  </a:cubicBezTo>
                  <a:close/>
                  <a:moveTo>
                    <a:pt x="13" y="174"/>
                  </a:moveTo>
                  <a:cubicBezTo>
                    <a:pt x="13" y="176"/>
                    <a:pt x="14" y="177"/>
                    <a:pt x="14" y="179"/>
                  </a:cubicBezTo>
                  <a:cubicBezTo>
                    <a:pt x="12" y="179"/>
                    <a:pt x="12" y="175"/>
                    <a:pt x="13" y="174"/>
                  </a:cubicBezTo>
                  <a:close/>
                  <a:moveTo>
                    <a:pt x="12" y="148"/>
                  </a:moveTo>
                  <a:cubicBezTo>
                    <a:pt x="15" y="153"/>
                    <a:pt x="16" y="163"/>
                    <a:pt x="16" y="168"/>
                  </a:cubicBezTo>
                  <a:cubicBezTo>
                    <a:pt x="15" y="162"/>
                    <a:pt x="11" y="155"/>
                    <a:pt x="12" y="148"/>
                  </a:cubicBezTo>
                  <a:close/>
                  <a:moveTo>
                    <a:pt x="21" y="105"/>
                  </a:moveTo>
                  <a:cubicBezTo>
                    <a:pt x="23" y="108"/>
                    <a:pt x="25" y="116"/>
                    <a:pt x="18" y="116"/>
                  </a:cubicBezTo>
                  <a:cubicBezTo>
                    <a:pt x="18" y="114"/>
                    <a:pt x="18" y="107"/>
                    <a:pt x="21" y="105"/>
                  </a:cubicBezTo>
                  <a:close/>
                  <a:moveTo>
                    <a:pt x="25" y="178"/>
                  </a:moveTo>
                  <a:cubicBezTo>
                    <a:pt x="22" y="168"/>
                    <a:pt x="19" y="156"/>
                    <a:pt x="18" y="147"/>
                  </a:cubicBezTo>
                  <a:cubicBezTo>
                    <a:pt x="21" y="148"/>
                    <a:pt x="21" y="153"/>
                    <a:pt x="23" y="156"/>
                  </a:cubicBezTo>
                  <a:cubicBezTo>
                    <a:pt x="17" y="162"/>
                    <a:pt x="32" y="171"/>
                    <a:pt x="25" y="178"/>
                  </a:cubicBezTo>
                  <a:close/>
                  <a:moveTo>
                    <a:pt x="27" y="140"/>
                  </a:moveTo>
                  <a:cubicBezTo>
                    <a:pt x="25" y="136"/>
                    <a:pt x="27" y="133"/>
                    <a:pt x="30" y="131"/>
                  </a:cubicBezTo>
                  <a:cubicBezTo>
                    <a:pt x="33" y="134"/>
                    <a:pt x="30" y="138"/>
                    <a:pt x="27" y="140"/>
                  </a:cubicBezTo>
                  <a:close/>
                  <a:moveTo>
                    <a:pt x="32" y="183"/>
                  </a:moveTo>
                  <a:cubicBezTo>
                    <a:pt x="32" y="186"/>
                    <a:pt x="34" y="186"/>
                    <a:pt x="34" y="188"/>
                  </a:cubicBezTo>
                  <a:cubicBezTo>
                    <a:pt x="33" y="189"/>
                    <a:pt x="33" y="192"/>
                    <a:pt x="31" y="192"/>
                  </a:cubicBezTo>
                  <a:cubicBezTo>
                    <a:pt x="30" y="189"/>
                    <a:pt x="29" y="185"/>
                    <a:pt x="32" y="183"/>
                  </a:cubicBezTo>
                  <a:close/>
                  <a:moveTo>
                    <a:pt x="47" y="227"/>
                  </a:moveTo>
                  <a:cubicBezTo>
                    <a:pt x="42" y="219"/>
                    <a:pt x="36" y="212"/>
                    <a:pt x="31" y="204"/>
                  </a:cubicBezTo>
                  <a:cubicBezTo>
                    <a:pt x="31" y="203"/>
                    <a:pt x="31" y="202"/>
                    <a:pt x="32" y="203"/>
                  </a:cubicBezTo>
                  <a:cubicBezTo>
                    <a:pt x="38" y="213"/>
                    <a:pt x="49" y="217"/>
                    <a:pt x="54" y="226"/>
                  </a:cubicBezTo>
                  <a:cubicBezTo>
                    <a:pt x="52" y="225"/>
                    <a:pt x="48" y="224"/>
                    <a:pt x="47" y="227"/>
                  </a:cubicBezTo>
                  <a:close/>
                  <a:moveTo>
                    <a:pt x="57" y="219"/>
                  </a:moveTo>
                  <a:cubicBezTo>
                    <a:pt x="56" y="212"/>
                    <a:pt x="48" y="207"/>
                    <a:pt x="50" y="203"/>
                  </a:cubicBezTo>
                  <a:cubicBezTo>
                    <a:pt x="53" y="208"/>
                    <a:pt x="57" y="214"/>
                    <a:pt x="61" y="220"/>
                  </a:cubicBezTo>
                  <a:cubicBezTo>
                    <a:pt x="58" y="221"/>
                    <a:pt x="59" y="218"/>
                    <a:pt x="57" y="219"/>
                  </a:cubicBezTo>
                  <a:close/>
                  <a:moveTo>
                    <a:pt x="65" y="212"/>
                  </a:moveTo>
                  <a:cubicBezTo>
                    <a:pt x="65" y="215"/>
                    <a:pt x="67" y="216"/>
                    <a:pt x="67" y="219"/>
                  </a:cubicBezTo>
                  <a:cubicBezTo>
                    <a:pt x="66" y="218"/>
                    <a:pt x="62" y="214"/>
                    <a:pt x="65" y="212"/>
                  </a:cubicBezTo>
                  <a:close/>
                  <a:moveTo>
                    <a:pt x="64" y="199"/>
                  </a:moveTo>
                  <a:cubicBezTo>
                    <a:pt x="62" y="194"/>
                    <a:pt x="55" y="188"/>
                    <a:pt x="62" y="183"/>
                  </a:cubicBezTo>
                  <a:cubicBezTo>
                    <a:pt x="64" y="188"/>
                    <a:pt x="65" y="192"/>
                    <a:pt x="67" y="195"/>
                  </a:cubicBezTo>
                  <a:cubicBezTo>
                    <a:pt x="65" y="195"/>
                    <a:pt x="66" y="198"/>
                    <a:pt x="64" y="199"/>
                  </a:cubicBezTo>
                  <a:close/>
                  <a:moveTo>
                    <a:pt x="70" y="233"/>
                  </a:moveTo>
                  <a:cubicBezTo>
                    <a:pt x="72" y="233"/>
                    <a:pt x="74" y="233"/>
                    <a:pt x="75" y="235"/>
                  </a:cubicBezTo>
                  <a:cubicBezTo>
                    <a:pt x="73" y="235"/>
                    <a:pt x="70" y="235"/>
                    <a:pt x="70" y="233"/>
                  </a:cubicBezTo>
                  <a:close/>
                  <a:moveTo>
                    <a:pt x="70" y="203"/>
                  </a:moveTo>
                  <a:cubicBezTo>
                    <a:pt x="70" y="203"/>
                    <a:pt x="71" y="203"/>
                    <a:pt x="72" y="203"/>
                  </a:cubicBezTo>
                  <a:cubicBezTo>
                    <a:pt x="71" y="205"/>
                    <a:pt x="76" y="209"/>
                    <a:pt x="72" y="210"/>
                  </a:cubicBezTo>
                  <a:cubicBezTo>
                    <a:pt x="72" y="208"/>
                    <a:pt x="70" y="207"/>
                    <a:pt x="70" y="203"/>
                  </a:cubicBezTo>
                  <a:close/>
                  <a:moveTo>
                    <a:pt x="74" y="186"/>
                  </a:moveTo>
                  <a:cubicBezTo>
                    <a:pt x="69" y="185"/>
                    <a:pt x="69" y="179"/>
                    <a:pt x="66" y="176"/>
                  </a:cubicBezTo>
                  <a:cubicBezTo>
                    <a:pt x="67" y="174"/>
                    <a:pt x="68" y="171"/>
                    <a:pt x="70" y="170"/>
                  </a:cubicBezTo>
                  <a:cubicBezTo>
                    <a:pt x="72" y="175"/>
                    <a:pt x="79" y="180"/>
                    <a:pt x="74" y="186"/>
                  </a:cubicBezTo>
                  <a:close/>
                  <a:moveTo>
                    <a:pt x="76" y="241"/>
                  </a:moveTo>
                  <a:cubicBezTo>
                    <a:pt x="81" y="242"/>
                    <a:pt x="84" y="241"/>
                    <a:pt x="88" y="241"/>
                  </a:cubicBezTo>
                  <a:cubicBezTo>
                    <a:pt x="89" y="243"/>
                    <a:pt x="88" y="243"/>
                    <a:pt x="90" y="244"/>
                  </a:cubicBezTo>
                  <a:cubicBezTo>
                    <a:pt x="84" y="244"/>
                    <a:pt x="80" y="244"/>
                    <a:pt x="76" y="241"/>
                  </a:cubicBezTo>
                  <a:close/>
                  <a:moveTo>
                    <a:pt x="87" y="215"/>
                  </a:moveTo>
                  <a:cubicBezTo>
                    <a:pt x="86" y="213"/>
                    <a:pt x="85" y="210"/>
                    <a:pt x="83" y="208"/>
                  </a:cubicBezTo>
                  <a:cubicBezTo>
                    <a:pt x="85" y="205"/>
                    <a:pt x="85" y="203"/>
                    <a:pt x="87" y="201"/>
                  </a:cubicBezTo>
                  <a:cubicBezTo>
                    <a:pt x="88" y="204"/>
                    <a:pt x="90" y="207"/>
                    <a:pt x="91" y="210"/>
                  </a:cubicBezTo>
                  <a:cubicBezTo>
                    <a:pt x="89" y="211"/>
                    <a:pt x="88" y="214"/>
                    <a:pt x="87" y="215"/>
                  </a:cubicBezTo>
                  <a:close/>
                  <a:moveTo>
                    <a:pt x="97" y="188"/>
                  </a:moveTo>
                  <a:cubicBezTo>
                    <a:pt x="102" y="193"/>
                    <a:pt x="98" y="198"/>
                    <a:pt x="95" y="202"/>
                  </a:cubicBezTo>
                  <a:cubicBezTo>
                    <a:pt x="94" y="200"/>
                    <a:pt x="92" y="198"/>
                    <a:pt x="91" y="195"/>
                  </a:cubicBezTo>
                  <a:cubicBezTo>
                    <a:pt x="93" y="193"/>
                    <a:pt x="93" y="188"/>
                    <a:pt x="97" y="188"/>
                  </a:cubicBezTo>
                  <a:close/>
                  <a:moveTo>
                    <a:pt x="95" y="217"/>
                  </a:moveTo>
                  <a:cubicBezTo>
                    <a:pt x="97" y="220"/>
                    <a:pt x="99" y="221"/>
                    <a:pt x="99" y="226"/>
                  </a:cubicBezTo>
                  <a:cubicBezTo>
                    <a:pt x="96" y="225"/>
                    <a:pt x="95" y="227"/>
                    <a:pt x="92" y="227"/>
                  </a:cubicBezTo>
                  <a:cubicBezTo>
                    <a:pt x="90" y="223"/>
                    <a:pt x="93" y="220"/>
                    <a:pt x="95" y="217"/>
                  </a:cubicBezTo>
                  <a:close/>
                  <a:moveTo>
                    <a:pt x="96" y="243"/>
                  </a:moveTo>
                  <a:cubicBezTo>
                    <a:pt x="100" y="241"/>
                    <a:pt x="104" y="238"/>
                    <a:pt x="108" y="236"/>
                  </a:cubicBezTo>
                  <a:cubicBezTo>
                    <a:pt x="107" y="238"/>
                    <a:pt x="108" y="239"/>
                    <a:pt x="109" y="239"/>
                  </a:cubicBezTo>
                  <a:cubicBezTo>
                    <a:pt x="112" y="240"/>
                    <a:pt x="113" y="237"/>
                    <a:pt x="114" y="239"/>
                  </a:cubicBezTo>
                  <a:cubicBezTo>
                    <a:pt x="111" y="245"/>
                    <a:pt x="103" y="246"/>
                    <a:pt x="96" y="243"/>
                  </a:cubicBezTo>
                  <a:close/>
                  <a:moveTo>
                    <a:pt x="117" y="239"/>
                  </a:moveTo>
                  <a:cubicBezTo>
                    <a:pt x="115" y="239"/>
                    <a:pt x="114" y="235"/>
                    <a:pt x="115" y="235"/>
                  </a:cubicBezTo>
                  <a:cubicBezTo>
                    <a:pt x="116" y="237"/>
                    <a:pt x="115" y="235"/>
                    <a:pt x="115" y="233"/>
                  </a:cubicBezTo>
                  <a:cubicBezTo>
                    <a:pt x="118" y="233"/>
                    <a:pt x="118" y="230"/>
                    <a:pt x="121" y="230"/>
                  </a:cubicBezTo>
                  <a:cubicBezTo>
                    <a:pt x="121" y="232"/>
                    <a:pt x="123" y="232"/>
                    <a:pt x="122" y="234"/>
                  </a:cubicBezTo>
                  <a:cubicBezTo>
                    <a:pt x="120" y="235"/>
                    <a:pt x="117" y="235"/>
                    <a:pt x="117" y="239"/>
                  </a:cubicBezTo>
                  <a:close/>
                  <a:moveTo>
                    <a:pt x="121" y="226"/>
                  </a:moveTo>
                  <a:cubicBezTo>
                    <a:pt x="122" y="226"/>
                    <a:pt x="121" y="224"/>
                    <a:pt x="121" y="223"/>
                  </a:cubicBezTo>
                  <a:cubicBezTo>
                    <a:pt x="122" y="223"/>
                    <a:pt x="125" y="220"/>
                    <a:pt x="126" y="222"/>
                  </a:cubicBezTo>
                  <a:cubicBezTo>
                    <a:pt x="124" y="223"/>
                    <a:pt x="122" y="227"/>
                    <a:pt x="121" y="226"/>
                  </a:cubicBezTo>
                  <a:close/>
                  <a:moveTo>
                    <a:pt x="123" y="171"/>
                  </a:moveTo>
                  <a:cubicBezTo>
                    <a:pt x="124" y="170"/>
                    <a:pt x="124" y="168"/>
                    <a:pt x="126" y="168"/>
                  </a:cubicBezTo>
                  <a:cubicBezTo>
                    <a:pt x="128" y="170"/>
                    <a:pt x="128" y="173"/>
                    <a:pt x="126" y="176"/>
                  </a:cubicBezTo>
                  <a:cubicBezTo>
                    <a:pt x="125" y="174"/>
                    <a:pt x="123" y="174"/>
                    <a:pt x="123" y="171"/>
                  </a:cubicBezTo>
                  <a:close/>
                  <a:moveTo>
                    <a:pt x="127" y="226"/>
                  </a:moveTo>
                  <a:cubicBezTo>
                    <a:pt x="128" y="223"/>
                    <a:pt x="128" y="219"/>
                    <a:pt x="130" y="218"/>
                  </a:cubicBezTo>
                  <a:cubicBezTo>
                    <a:pt x="130" y="219"/>
                    <a:pt x="131" y="219"/>
                    <a:pt x="132" y="219"/>
                  </a:cubicBezTo>
                  <a:cubicBezTo>
                    <a:pt x="131" y="222"/>
                    <a:pt x="129" y="224"/>
                    <a:pt x="127" y="226"/>
                  </a:cubicBezTo>
                  <a:close/>
                  <a:moveTo>
                    <a:pt x="134" y="215"/>
                  </a:moveTo>
                  <a:cubicBezTo>
                    <a:pt x="135" y="213"/>
                    <a:pt x="133" y="213"/>
                    <a:pt x="133" y="212"/>
                  </a:cubicBezTo>
                  <a:cubicBezTo>
                    <a:pt x="134" y="212"/>
                    <a:pt x="135" y="211"/>
                    <a:pt x="136" y="211"/>
                  </a:cubicBezTo>
                  <a:cubicBezTo>
                    <a:pt x="136" y="212"/>
                    <a:pt x="137" y="213"/>
                    <a:pt x="137" y="214"/>
                  </a:cubicBezTo>
                  <a:cubicBezTo>
                    <a:pt x="136" y="214"/>
                    <a:pt x="135" y="215"/>
                    <a:pt x="134" y="215"/>
                  </a:cubicBezTo>
                  <a:close/>
                  <a:moveTo>
                    <a:pt x="134" y="194"/>
                  </a:moveTo>
                  <a:cubicBezTo>
                    <a:pt x="134" y="192"/>
                    <a:pt x="137" y="190"/>
                    <a:pt x="135" y="190"/>
                  </a:cubicBezTo>
                  <a:cubicBezTo>
                    <a:pt x="134" y="191"/>
                    <a:pt x="132" y="190"/>
                    <a:pt x="132" y="188"/>
                  </a:cubicBezTo>
                  <a:cubicBezTo>
                    <a:pt x="133" y="187"/>
                    <a:pt x="133" y="186"/>
                    <a:pt x="134" y="185"/>
                  </a:cubicBezTo>
                  <a:cubicBezTo>
                    <a:pt x="135" y="187"/>
                    <a:pt x="140" y="193"/>
                    <a:pt x="134" y="194"/>
                  </a:cubicBezTo>
                  <a:close/>
                  <a:moveTo>
                    <a:pt x="137" y="171"/>
                  </a:moveTo>
                  <a:cubicBezTo>
                    <a:pt x="132" y="168"/>
                    <a:pt x="126" y="160"/>
                    <a:pt x="133" y="156"/>
                  </a:cubicBezTo>
                  <a:cubicBezTo>
                    <a:pt x="135" y="159"/>
                    <a:pt x="131" y="160"/>
                    <a:pt x="132" y="163"/>
                  </a:cubicBezTo>
                  <a:cubicBezTo>
                    <a:pt x="134" y="162"/>
                    <a:pt x="135" y="164"/>
                    <a:pt x="137" y="162"/>
                  </a:cubicBezTo>
                  <a:cubicBezTo>
                    <a:pt x="139" y="165"/>
                    <a:pt x="138" y="168"/>
                    <a:pt x="137" y="171"/>
                  </a:cubicBezTo>
                  <a:close/>
                  <a:moveTo>
                    <a:pt x="137" y="151"/>
                  </a:moveTo>
                  <a:cubicBezTo>
                    <a:pt x="137" y="149"/>
                    <a:pt x="138" y="149"/>
                    <a:pt x="137" y="147"/>
                  </a:cubicBezTo>
                  <a:cubicBezTo>
                    <a:pt x="138" y="147"/>
                    <a:pt x="139" y="147"/>
                    <a:pt x="139" y="147"/>
                  </a:cubicBezTo>
                  <a:cubicBezTo>
                    <a:pt x="140" y="149"/>
                    <a:pt x="138" y="150"/>
                    <a:pt x="137" y="151"/>
                  </a:cubicBezTo>
                  <a:close/>
                  <a:moveTo>
                    <a:pt x="139" y="177"/>
                  </a:moveTo>
                  <a:cubicBezTo>
                    <a:pt x="140" y="176"/>
                    <a:pt x="140" y="174"/>
                    <a:pt x="142" y="174"/>
                  </a:cubicBezTo>
                  <a:cubicBezTo>
                    <a:pt x="143" y="177"/>
                    <a:pt x="144" y="179"/>
                    <a:pt x="145" y="182"/>
                  </a:cubicBezTo>
                  <a:cubicBezTo>
                    <a:pt x="143" y="182"/>
                    <a:pt x="143" y="183"/>
                    <a:pt x="141" y="183"/>
                  </a:cubicBezTo>
                  <a:cubicBezTo>
                    <a:pt x="141" y="180"/>
                    <a:pt x="139" y="180"/>
                    <a:pt x="139" y="177"/>
                  </a:cubicBezTo>
                  <a:close/>
                  <a:moveTo>
                    <a:pt x="150" y="192"/>
                  </a:moveTo>
                  <a:cubicBezTo>
                    <a:pt x="151" y="192"/>
                    <a:pt x="151" y="192"/>
                    <a:pt x="152" y="192"/>
                  </a:cubicBezTo>
                  <a:cubicBezTo>
                    <a:pt x="153" y="196"/>
                    <a:pt x="149" y="197"/>
                    <a:pt x="148" y="201"/>
                  </a:cubicBezTo>
                  <a:cubicBezTo>
                    <a:pt x="147" y="200"/>
                    <a:pt x="146" y="201"/>
                    <a:pt x="145" y="201"/>
                  </a:cubicBezTo>
                  <a:cubicBezTo>
                    <a:pt x="149" y="199"/>
                    <a:pt x="147" y="195"/>
                    <a:pt x="150" y="192"/>
                  </a:cubicBezTo>
                  <a:close/>
                  <a:moveTo>
                    <a:pt x="148" y="221"/>
                  </a:moveTo>
                  <a:cubicBezTo>
                    <a:pt x="146" y="217"/>
                    <a:pt x="151" y="215"/>
                    <a:pt x="153" y="212"/>
                  </a:cubicBezTo>
                  <a:cubicBezTo>
                    <a:pt x="158" y="206"/>
                    <a:pt x="159" y="197"/>
                    <a:pt x="166" y="194"/>
                  </a:cubicBezTo>
                  <a:cubicBezTo>
                    <a:pt x="163" y="206"/>
                    <a:pt x="156" y="215"/>
                    <a:pt x="148" y="221"/>
                  </a:cubicBezTo>
                  <a:close/>
                  <a:moveTo>
                    <a:pt x="157" y="176"/>
                  </a:moveTo>
                  <a:cubicBezTo>
                    <a:pt x="159" y="176"/>
                    <a:pt x="163" y="170"/>
                    <a:pt x="158" y="167"/>
                  </a:cubicBezTo>
                  <a:cubicBezTo>
                    <a:pt x="159" y="164"/>
                    <a:pt x="160" y="161"/>
                    <a:pt x="163" y="161"/>
                  </a:cubicBezTo>
                  <a:cubicBezTo>
                    <a:pt x="171" y="166"/>
                    <a:pt x="161" y="178"/>
                    <a:pt x="157" y="176"/>
                  </a:cubicBezTo>
                  <a:close/>
                  <a:moveTo>
                    <a:pt x="171" y="145"/>
                  </a:moveTo>
                  <a:cubicBezTo>
                    <a:pt x="171" y="148"/>
                    <a:pt x="170" y="156"/>
                    <a:pt x="168" y="159"/>
                  </a:cubicBezTo>
                  <a:cubicBezTo>
                    <a:pt x="163" y="154"/>
                    <a:pt x="168" y="148"/>
                    <a:pt x="171" y="145"/>
                  </a:cubicBezTo>
                  <a:close/>
                  <a:moveTo>
                    <a:pt x="172" y="179"/>
                  </a:moveTo>
                  <a:cubicBezTo>
                    <a:pt x="171" y="178"/>
                    <a:pt x="170" y="176"/>
                    <a:pt x="171" y="175"/>
                  </a:cubicBezTo>
                  <a:cubicBezTo>
                    <a:pt x="173" y="175"/>
                    <a:pt x="173" y="176"/>
                    <a:pt x="175" y="175"/>
                  </a:cubicBezTo>
                  <a:cubicBezTo>
                    <a:pt x="174" y="177"/>
                    <a:pt x="173" y="178"/>
                    <a:pt x="172" y="179"/>
                  </a:cubicBezTo>
                  <a:close/>
                  <a:moveTo>
                    <a:pt x="178" y="157"/>
                  </a:moveTo>
                  <a:cubicBezTo>
                    <a:pt x="177" y="162"/>
                    <a:pt x="178" y="168"/>
                    <a:pt x="175" y="172"/>
                  </a:cubicBezTo>
                  <a:cubicBezTo>
                    <a:pt x="172" y="167"/>
                    <a:pt x="175" y="162"/>
                    <a:pt x="175" y="155"/>
                  </a:cubicBezTo>
                  <a:cubicBezTo>
                    <a:pt x="177" y="153"/>
                    <a:pt x="177" y="157"/>
                    <a:pt x="179" y="155"/>
                  </a:cubicBezTo>
                  <a:cubicBezTo>
                    <a:pt x="181" y="142"/>
                    <a:pt x="178" y="130"/>
                    <a:pt x="181" y="116"/>
                  </a:cubicBezTo>
                  <a:cubicBezTo>
                    <a:pt x="182" y="125"/>
                    <a:pt x="184" y="132"/>
                    <a:pt x="184" y="139"/>
                  </a:cubicBezTo>
                  <a:cubicBezTo>
                    <a:pt x="183" y="147"/>
                    <a:pt x="180" y="151"/>
                    <a:pt x="178" y="15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12" name="矩形 11"/>
          <p:cNvSpPr/>
          <p:nvPr/>
        </p:nvSpPr>
        <p:spPr>
          <a:xfrm>
            <a:off x="4226222" y="1847273"/>
            <a:ext cx="2644070" cy="1955772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6" name="矩形 25"/>
          <p:cNvSpPr/>
          <p:nvPr/>
        </p:nvSpPr>
        <p:spPr>
          <a:xfrm>
            <a:off x="1408255" y="4100945"/>
            <a:ext cx="2644071" cy="1955772"/>
          </a:xfrm>
          <a:prstGeom prst="rect">
            <a:avLst/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27" name="组合 26"/>
          <p:cNvGrpSpPr/>
          <p:nvPr/>
        </p:nvGrpSpPr>
        <p:grpSpPr>
          <a:xfrm>
            <a:off x="4344573" y="2072100"/>
            <a:ext cx="2407369" cy="1506118"/>
            <a:chOff x="4617826" y="2614186"/>
            <a:chExt cx="2407369" cy="1506118"/>
          </a:xfrm>
        </p:grpSpPr>
        <p:sp>
          <p:nvSpPr>
            <p:cNvPr id="28" name="矩形 27"/>
            <p:cNvSpPr/>
            <p:nvPr/>
          </p:nvSpPr>
          <p:spPr>
            <a:xfrm>
              <a:off x="4617826" y="2614186"/>
              <a:ext cx="1867371" cy="40011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r"/>
              <a:r>
                <a:rPr lang="en-US" altLang="zh-CN" sz="2000" dirty="0">
                  <a:solidFill>
                    <a:schemeClr val="bg1"/>
                  </a:solidFill>
                  <a:latin typeface="+mj-ea"/>
                  <a:ea typeface="+mj-ea"/>
                </a:rPr>
                <a:t>Lorem Ipsum </a:t>
              </a:r>
              <a:endParaRPr lang="zh-CN" altLang="en-US" sz="2000" dirty="0">
                <a:solidFill>
                  <a:schemeClr val="bg1"/>
                </a:solidFill>
                <a:latin typeface="+mj-ea"/>
                <a:ea typeface="+mj-ea"/>
              </a:endParaRPr>
            </a:p>
          </p:txBody>
        </p:sp>
        <p:sp>
          <p:nvSpPr>
            <p:cNvPr id="29" name="矩形 28"/>
            <p:cNvSpPr/>
            <p:nvPr/>
          </p:nvSpPr>
          <p:spPr>
            <a:xfrm>
              <a:off x="4617826" y="3014296"/>
              <a:ext cx="2407369" cy="1106008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20000"/>
                </a:lnSpc>
              </a:pPr>
              <a:r>
                <a:rPr lang="en-US" altLang="zh-CN" sz="1400" dirty="0">
                  <a:solidFill>
                    <a:schemeClr val="bg1"/>
                  </a:solidFill>
                </a:rPr>
                <a:t>Lorem Ipsum is simply dummy text of the printing. Lorem Ipsum is simply dummy text of the printing. </a:t>
              </a:r>
              <a:endParaRPr lang="zh-CN" altLang="en-US" sz="1400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30" name="组合 29"/>
          <p:cNvGrpSpPr/>
          <p:nvPr/>
        </p:nvGrpSpPr>
        <p:grpSpPr>
          <a:xfrm>
            <a:off x="1526605" y="4323707"/>
            <a:ext cx="2407369" cy="1506118"/>
            <a:chOff x="4617826" y="2614186"/>
            <a:chExt cx="2407369" cy="1506118"/>
          </a:xfrm>
        </p:grpSpPr>
        <p:sp>
          <p:nvSpPr>
            <p:cNvPr id="31" name="矩形 30"/>
            <p:cNvSpPr/>
            <p:nvPr/>
          </p:nvSpPr>
          <p:spPr>
            <a:xfrm>
              <a:off x="4617826" y="2614186"/>
              <a:ext cx="1867371" cy="40011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r"/>
              <a:r>
                <a:rPr lang="en-US" altLang="zh-CN" sz="2000" dirty="0">
                  <a:solidFill>
                    <a:schemeClr val="bg1"/>
                  </a:solidFill>
                  <a:latin typeface="+mj-ea"/>
                  <a:ea typeface="+mj-ea"/>
                </a:rPr>
                <a:t>Lorem Ipsum </a:t>
              </a:r>
              <a:endParaRPr lang="zh-CN" altLang="en-US" sz="2000" dirty="0">
                <a:solidFill>
                  <a:schemeClr val="bg1"/>
                </a:solidFill>
                <a:latin typeface="+mj-ea"/>
                <a:ea typeface="+mj-ea"/>
              </a:endParaRPr>
            </a:p>
          </p:txBody>
        </p:sp>
        <p:sp>
          <p:nvSpPr>
            <p:cNvPr id="32" name="矩形 31"/>
            <p:cNvSpPr/>
            <p:nvPr/>
          </p:nvSpPr>
          <p:spPr>
            <a:xfrm>
              <a:off x="4617826" y="3014296"/>
              <a:ext cx="2407369" cy="1106008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20000"/>
                </a:lnSpc>
              </a:pPr>
              <a:r>
                <a:rPr lang="en-US" altLang="zh-CN" sz="1400" dirty="0">
                  <a:solidFill>
                    <a:schemeClr val="bg1"/>
                  </a:solidFill>
                </a:rPr>
                <a:t>Lorem Ipsum is simply dummy text of the printing. Lorem Ipsum is simply dummy text of the printing. </a:t>
              </a:r>
              <a:endParaRPr lang="zh-CN" altLang="en-US" sz="1400" dirty="0">
                <a:solidFill>
                  <a:schemeClr val="bg1"/>
                </a:solidFill>
              </a:endParaRPr>
            </a:p>
          </p:txBody>
        </p:sp>
      </p:grpSp>
      <p:sp>
        <p:nvSpPr>
          <p:cNvPr id="13" name="图片占位符 12"/>
          <p:cNvSpPr>
            <a:spLocks noGrp="1"/>
          </p:cNvSpPr>
          <p:nvPr>
            <p:ph type="pic" sz="quarter" idx="13"/>
          </p:nvPr>
        </p:nvSpPr>
        <p:spPr/>
      </p:sp>
      <p:sp>
        <p:nvSpPr>
          <p:cNvPr id="33" name="图片占位符 32"/>
          <p:cNvSpPr>
            <a:spLocks noGrp="1"/>
          </p:cNvSpPr>
          <p:nvPr>
            <p:ph type="pic" sz="quarter" idx="14"/>
          </p:nvPr>
        </p:nvSpPr>
        <p:spPr/>
      </p:sp>
      <p:pic>
        <p:nvPicPr>
          <p:cNvPr id="24" name="图片 23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838" t="4386" r="13940" b="4386"/>
          <a:stretch>
            <a:fillRect/>
          </a:stretch>
        </p:blipFill>
        <p:spPr>
          <a:xfrm>
            <a:off x="4226222" y="4100945"/>
            <a:ext cx="2644070" cy="1955772"/>
          </a:xfrm>
          <a:custGeom>
            <a:avLst/>
            <a:gdLst>
              <a:gd name="connsiteX0" fmla="*/ 0 w 3254823"/>
              <a:gd name="connsiteY0" fmla="*/ 0 h 2407534"/>
              <a:gd name="connsiteX1" fmla="*/ 3254823 w 3254823"/>
              <a:gd name="connsiteY1" fmla="*/ 0 h 2407534"/>
              <a:gd name="connsiteX2" fmla="*/ 3254823 w 3254823"/>
              <a:gd name="connsiteY2" fmla="*/ 2407534 h 2407534"/>
              <a:gd name="connsiteX3" fmla="*/ 0 w 3254823"/>
              <a:gd name="connsiteY3" fmla="*/ 2407534 h 24075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254823" h="2407534">
                <a:moveTo>
                  <a:pt x="0" y="0"/>
                </a:moveTo>
                <a:lnTo>
                  <a:pt x="3254823" y="0"/>
                </a:lnTo>
                <a:lnTo>
                  <a:pt x="3254823" y="2407534"/>
                </a:lnTo>
                <a:lnTo>
                  <a:pt x="0" y="2407534"/>
                </a:lnTo>
                <a:close/>
              </a:path>
            </a:pathLst>
          </a:custGeom>
          <a:effectLst>
            <a:innerShdw blurRad="63500" dist="50800" dir="13500000">
              <a:prstClr val="black">
                <a:alpha val="50000"/>
              </a:prstClr>
            </a:innerShdw>
          </a:effectLst>
        </p:spPr>
      </p:pic>
      <p:pic>
        <p:nvPicPr>
          <p:cNvPr id="25" name="图片 24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0047" t="12816" r="22893" b="12816"/>
          <a:stretch>
            <a:fillRect/>
          </a:stretch>
        </p:blipFill>
        <p:spPr>
          <a:xfrm>
            <a:off x="1408256" y="1847273"/>
            <a:ext cx="2644070" cy="1955772"/>
          </a:xfrm>
          <a:custGeom>
            <a:avLst/>
            <a:gdLst>
              <a:gd name="connsiteX0" fmla="*/ 0 w 3254823"/>
              <a:gd name="connsiteY0" fmla="*/ 0 h 2407534"/>
              <a:gd name="connsiteX1" fmla="*/ 3254823 w 3254823"/>
              <a:gd name="connsiteY1" fmla="*/ 0 h 2407534"/>
              <a:gd name="connsiteX2" fmla="*/ 3254823 w 3254823"/>
              <a:gd name="connsiteY2" fmla="*/ 2407534 h 2407534"/>
              <a:gd name="connsiteX3" fmla="*/ 0 w 3254823"/>
              <a:gd name="connsiteY3" fmla="*/ 2407534 h 24075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254823" h="2407534">
                <a:moveTo>
                  <a:pt x="0" y="0"/>
                </a:moveTo>
                <a:lnTo>
                  <a:pt x="3254823" y="0"/>
                </a:lnTo>
                <a:lnTo>
                  <a:pt x="3254823" y="2407534"/>
                </a:lnTo>
                <a:lnTo>
                  <a:pt x="0" y="2407534"/>
                </a:lnTo>
                <a:close/>
              </a:path>
            </a:pathLst>
          </a:custGeom>
          <a:effectLst>
            <a:innerShdw blurRad="63500" dist="50800" dir="13500000">
              <a:prstClr val="black">
                <a:alpha val="50000"/>
              </a:prstClr>
            </a:innerShdw>
          </a:effectLst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nodeType="withEffect">
                                  <p:stCondLst>
                                    <p:cond delay="21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nodeType="withEffect">
                                  <p:stCondLst>
                                    <p:cond delay="24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0" presetClass="entr" presetSubtype="0" fill="hold" nodeType="withEffect">
                                  <p:stCondLst>
                                    <p:cond delay="27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0" presetClass="entr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10" presetClass="entr" presetSubtype="0" fill="hold" nodeType="withEffect">
                                  <p:stCondLst>
                                    <p:cond delay="330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10" presetClass="entr" presetSubtype="0" fill="hold" nodeType="withEffect">
                                  <p:stCondLst>
                                    <p:cond delay="360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7" grpId="0"/>
      <p:bldP spid="12" grpId="0" animBg="1"/>
      <p:bldP spid="26" grpId="0" animBg="1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矩形 5"/>
          <p:cNvSpPr/>
          <p:nvPr/>
        </p:nvSpPr>
        <p:spPr>
          <a:xfrm>
            <a:off x="1408255" y="817356"/>
            <a:ext cx="5375831" cy="3385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zh-CN" sz="16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Lorem Ipsum is simply dummy text of the printing.</a:t>
            </a:r>
            <a:endParaRPr lang="zh-CN" altLang="en-US" sz="16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cxnSp>
        <p:nvCxnSpPr>
          <p:cNvPr id="3" name="直接连接符 2"/>
          <p:cNvCxnSpPr/>
          <p:nvPr/>
        </p:nvCxnSpPr>
        <p:spPr>
          <a:xfrm>
            <a:off x="1408255" y="790522"/>
            <a:ext cx="10783745" cy="0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矩形 6"/>
          <p:cNvSpPr/>
          <p:nvPr/>
        </p:nvSpPr>
        <p:spPr>
          <a:xfrm>
            <a:off x="1408255" y="363579"/>
            <a:ext cx="2992849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zh-CN" sz="2000" dirty="0">
                <a:solidFill>
                  <a:schemeClr val="accent1"/>
                </a:solidFill>
                <a:latin typeface="+mj-lt"/>
              </a:rPr>
              <a:t>BUSINESS TEMPLATE</a:t>
            </a:r>
            <a:endParaRPr lang="zh-CN" altLang="en-US" sz="2000" dirty="0">
              <a:solidFill>
                <a:schemeClr val="accent1"/>
              </a:solidFill>
              <a:latin typeface="+mj-lt"/>
            </a:endParaRPr>
          </a:p>
        </p:txBody>
      </p:sp>
      <p:grpSp>
        <p:nvGrpSpPr>
          <p:cNvPr id="23" name="组合 22"/>
          <p:cNvGrpSpPr/>
          <p:nvPr/>
        </p:nvGrpSpPr>
        <p:grpSpPr>
          <a:xfrm>
            <a:off x="611297" y="254962"/>
            <a:ext cx="625500" cy="787984"/>
            <a:chOff x="355601" y="252413"/>
            <a:chExt cx="812800" cy="1023938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14" name="Freeform 5"/>
            <p:cNvSpPr/>
            <p:nvPr/>
          </p:nvSpPr>
          <p:spPr bwMode="auto">
            <a:xfrm>
              <a:off x="796926" y="252413"/>
              <a:ext cx="58738" cy="138113"/>
            </a:xfrm>
            <a:custGeom>
              <a:avLst/>
              <a:gdLst>
                <a:gd name="T0" fmla="*/ 13 w 27"/>
                <a:gd name="T1" fmla="*/ 1 h 64"/>
                <a:gd name="T2" fmla="*/ 3 w 27"/>
                <a:gd name="T3" fmla="*/ 61 h 64"/>
                <a:gd name="T4" fmla="*/ 11 w 27"/>
                <a:gd name="T5" fmla="*/ 44 h 64"/>
                <a:gd name="T6" fmla="*/ 16 w 27"/>
                <a:gd name="T7" fmla="*/ 15 h 64"/>
                <a:gd name="T8" fmla="*/ 26 w 27"/>
                <a:gd name="T9" fmla="*/ 1 h 64"/>
                <a:gd name="T10" fmla="*/ 13 w 27"/>
                <a:gd name="T11" fmla="*/ 1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" h="64">
                  <a:moveTo>
                    <a:pt x="13" y="1"/>
                  </a:moveTo>
                  <a:cubicBezTo>
                    <a:pt x="9" y="21"/>
                    <a:pt x="0" y="41"/>
                    <a:pt x="3" y="61"/>
                  </a:cubicBezTo>
                  <a:cubicBezTo>
                    <a:pt x="14" y="64"/>
                    <a:pt x="10" y="51"/>
                    <a:pt x="11" y="44"/>
                  </a:cubicBezTo>
                  <a:cubicBezTo>
                    <a:pt x="12" y="35"/>
                    <a:pt x="16" y="24"/>
                    <a:pt x="16" y="15"/>
                  </a:cubicBezTo>
                  <a:cubicBezTo>
                    <a:pt x="19" y="10"/>
                    <a:pt x="27" y="10"/>
                    <a:pt x="26" y="1"/>
                  </a:cubicBezTo>
                  <a:cubicBezTo>
                    <a:pt x="19" y="0"/>
                    <a:pt x="20" y="0"/>
                    <a:pt x="1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" name="Freeform 6"/>
            <p:cNvSpPr/>
            <p:nvPr/>
          </p:nvSpPr>
          <p:spPr bwMode="auto">
            <a:xfrm>
              <a:off x="584201" y="274638"/>
              <a:ext cx="74613" cy="103188"/>
            </a:xfrm>
            <a:custGeom>
              <a:avLst/>
              <a:gdLst>
                <a:gd name="T0" fmla="*/ 3 w 34"/>
                <a:gd name="T1" fmla="*/ 0 h 48"/>
                <a:gd name="T2" fmla="*/ 16 w 34"/>
                <a:gd name="T3" fmla="*/ 30 h 48"/>
                <a:gd name="T4" fmla="*/ 30 w 34"/>
                <a:gd name="T5" fmla="*/ 48 h 48"/>
                <a:gd name="T6" fmla="*/ 34 w 34"/>
                <a:gd name="T7" fmla="*/ 39 h 48"/>
                <a:gd name="T8" fmla="*/ 9 w 34"/>
                <a:gd name="T9" fmla="*/ 0 h 48"/>
                <a:gd name="T10" fmla="*/ 3 w 34"/>
                <a:gd name="T1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4" h="48">
                  <a:moveTo>
                    <a:pt x="3" y="0"/>
                  </a:moveTo>
                  <a:cubicBezTo>
                    <a:pt x="0" y="12"/>
                    <a:pt x="10" y="19"/>
                    <a:pt x="16" y="30"/>
                  </a:cubicBezTo>
                  <a:cubicBezTo>
                    <a:pt x="20" y="38"/>
                    <a:pt x="22" y="48"/>
                    <a:pt x="30" y="48"/>
                  </a:cubicBezTo>
                  <a:cubicBezTo>
                    <a:pt x="32" y="46"/>
                    <a:pt x="33" y="43"/>
                    <a:pt x="34" y="39"/>
                  </a:cubicBezTo>
                  <a:cubicBezTo>
                    <a:pt x="22" y="30"/>
                    <a:pt x="18" y="9"/>
                    <a:pt x="9" y="0"/>
                  </a:cubicBezTo>
                  <a:cubicBezTo>
                    <a:pt x="7" y="0"/>
                    <a:pt x="5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" name="Freeform 7"/>
            <p:cNvSpPr/>
            <p:nvPr/>
          </p:nvSpPr>
          <p:spPr bwMode="auto">
            <a:xfrm>
              <a:off x="944563" y="347663"/>
              <a:ext cx="100013" cy="98425"/>
            </a:xfrm>
            <a:custGeom>
              <a:avLst/>
              <a:gdLst>
                <a:gd name="T0" fmla="*/ 38 w 46"/>
                <a:gd name="T1" fmla="*/ 0 h 46"/>
                <a:gd name="T2" fmla="*/ 0 w 46"/>
                <a:gd name="T3" fmla="*/ 42 h 46"/>
                <a:gd name="T4" fmla="*/ 2 w 46"/>
                <a:gd name="T5" fmla="*/ 46 h 46"/>
                <a:gd name="T6" fmla="*/ 15 w 46"/>
                <a:gd name="T7" fmla="*/ 34 h 46"/>
                <a:gd name="T8" fmla="*/ 39 w 46"/>
                <a:gd name="T9" fmla="*/ 13 h 46"/>
                <a:gd name="T10" fmla="*/ 45 w 46"/>
                <a:gd name="T11" fmla="*/ 9 h 46"/>
                <a:gd name="T12" fmla="*/ 43 w 46"/>
                <a:gd name="T13" fmla="*/ 0 h 46"/>
                <a:gd name="T14" fmla="*/ 38 w 46"/>
                <a:gd name="T15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6" h="46">
                  <a:moveTo>
                    <a:pt x="38" y="0"/>
                  </a:moveTo>
                  <a:cubicBezTo>
                    <a:pt x="28" y="17"/>
                    <a:pt x="7" y="23"/>
                    <a:pt x="0" y="42"/>
                  </a:cubicBezTo>
                  <a:cubicBezTo>
                    <a:pt x="1" y="43"/>
                    <a:pt x="2" y="44"/>
                    <a:pt x="2" y="46"/>
                  </a:cubicBezTo>
                  <a:cubicBezTo>
                    <a:pt x="11" y="46"/>
                    <a:pt x="14" y="42"/>
                    <a:pt x="15" y="34"/>
                  </a:cubicBezTo>
                  <a:cubicBezTo>
                    <a:pt x="24" y="28"/>
                    <a:pt x="32" y="21"/>
                    <a:pt x="39" y="13"/>
                  </a:cubicBezTo>
                  <a:cubicBezTo>
                    <a:pt x="41" y="12"/>
                    <a:pt x="44" y="11"/>
                    <a:pt x="45" y="9"/>
                  </a:cubicBezTo>
                  <a:cubicBezTo>
                    <a:pt x="46" y="5"/>
                    <a:pt x="44" y="3"/>
                    <a:pt x="43" y="0"/>
                  </a:cubicBezTo>
                  <a:cubicBezTo>
                    <a:pt x="41" y="0"/>
                    <a:pt x="40" y="0"/>
                    <a:pt x="3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" name="Freeform 8"/>
            <p:cNvSpPr/>
            <p:nvPr/>
          </p:nvSpPr>
          <p:spPr bwMode="auto">
            <a:xfrm>
              <a:off x="387351" y="449263"/>
              <a:ext cx="119063" cy="74613"/>
            </a:xfrm>
            <a:custGeom>
              <a:avLst/>
              <a:gdLst>
                <a:gd name="T0" fmla="*/ 8 w 55"/>
                <a:gd name="T1" fmla="*/ 0 h 35"/>
                <a:gd name="T2" fmla="*/ 17 w 55"/>
                <a:gd name="T3" fmla="*/ 14 h 35"/>
                <a:gd name="T4" fmla="*/ 13 w 55"/>
                <a:gd name="T5" fmla="*/ 17 h 35"/>
                <a:gd name="T6" fmla="*/ 19 w 55"/>
                <a:gd name="T7" fmla="*/ 23 h 35"/>
                <a:gd name="T8" fmla="*/ 22 w 55"/>
                <a:gd name="T9" fmla="*/ 17 h 35"/>
                <a:gd name="T10" fmla="*/ 53 w 55"/>
                <a:gd name="T11" fmla="*/ 32 h 35"/>
                <a:gd name="T12" fmla="*/ 53 w 55"/>
                <a:gd name="T13" fmla="*/ 23 h 35"/>
                <a:gd name="T14" fmla="*/ 8 w 55"/>
                <a:gd name="T15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5" h="35">
                  <a:moveTo>
                    <a:pt x="8" y="0"/>
                  </a:moveTo>
                  <a:cubicBezTo>
                    <a:pt x="0" y="5"/>
                    <a:pt x="11" y="16"/>
                    <a:pt x="17" y="14"/>
                  </a:cubicBezTo>
                  <a:cubicBezTo>
                    <a:pt x="14" y="14"/>
                    <a:pt x="13" y="15"/>
                    <a:pt x="13" y="17"/>
                  </a:cubicBezTo>
                  <a:cubicBezTo>
                    <a:pt x="20" y="16"/>
                    <a:pt x="15" y="22"/>
                    <a:pt x="19" y="23"/>
                  </a:cubicBezTo>
                  <a:cubicBezTo>
                    <a:pt x="23" y="21"/>
                    <a:pt x="19" y="19"/>
                    <a:pt x="22" y="17"/>
                  </a:cubicBezTo>
                  <a:cubicBezTo>
                    <a:pt x="35" y="19"/>
                    <a:pt x="39" y="35"/>
                    <a:pt x="53" y="32"/>
                  </a:cubicBezTo>
                  <a:cubicBezTo>
                    <a:pt x="55" y="28"/>
                    <a:pt x="54" y="28"/>
                    <a:pt x="53" y="23"/>
                  </a:cubicBezTo>
                  <a:cubicBezTo>
                    <a:pt x="38" y="16"/>
                    <a:pt x="26" y="5"/>
                    <a:pt x="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" name="Freeform 9"/>
            <p:cNvSpPr/>
            <p:nvPr/>
          </p:nvSpPr>
          <p:spPr bwMode="auto">
            <a:xfrm>
              <a:off x="1038226" y="528638"/>
              <a:ext cx="115888" cy="53975"/>
            </a:xfrm>
            <a:custGeom>
              <a:avLst/>
              <a:gdLst>
                <a:gd name="T0" fmla="*/ 1 w 54"/>
                <a:gd name="T1" fmla="*/ 18 h 25"/>
                <a:gd name="T2" fmla="*/ 2 w 54"/>
                <a:gd name="T3" fmla="*/ 25 h 25"/>
                <a:gd name="T4" fmla="*/ 51 w 54"/>
                <a:gd name="T5" fmla="*/ 15 h 25"/>
                <a:gd name="T6" fmla="*/ 51 w 54"/>
                <a:gd name="T7" fmla="*/ 1 h 25"/>
                <a:gd name="T8" fmla="*/ 1 w 54"/>
                <a:gd name="T9" fmla="*/ 18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" h="25">
                  <a:moveTo>
                    <a:pt x="1" y="18"/>
                  </a:moveTo>
                  <a:cubicBezTo>
                    <a:pt x="4" y="21"/>
                    <a:pt x="0" y="23"/>
                    <a:pt x="2" y="25"/>
                  </a:cubicBezTo>
                  <a:cubicBezTo>
                    <a:pt x="17" y="25"/>
                    <a:pt x="34" y="3"/>
                    <a:pt x="51" y="15"/>
                  </a:cubicBezTo>
                  <a:cubicBezTo>
                    <a:pt x="52" y="9"/>
                    <a:pt x="54" y="7"/>
                    <a:pt x="51" y="1"/>
                  </a:cubicBezTo>
                  <a:cubicBezTo>
                    <a:pt x="32" y="0"/>
                    <a:pt x="14" y="7"/>
                    <a:pt x="1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" name="Freeform 10"/>
            <p:cNvSpPr/>
            <p:nvPr/>
          </p:nvSpPr>
          <p:spPr bwMode="auto">
            <a:xfrm>
              <a:off x="1050926" y="752476"/>
              <a:ext cx="117475" cy="101600"/>
            </a:xfrm>
            <a:custGeom>
              <a:avLst/>
              <a:gdLst>
                <a:gd name="T0" fmla="*/ 0 w 54"/>
                <a:gd name="T1" fmla="*/ 18 h 47"/>
                <a:gd name="T2" fmla="*/ 17 w 54"/>
                <a:gd name="T3" fmla="*/ 26 h 47"/>
                <a:gd name="T4" fmla="*/ 50 w 54"/>
                <a:gd name="T5" fmla="*/ 45 h 47"/>
                <a:gd name="T6" fmla="*/ 43 w 54"/>
                <a:gd name="T7" fmla="*/ 28 h 47"/>
                <a:gd name="T8" fmla="*/ 0 w 54"/>
                <a:gd name="T9" fmla="*/ 18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" h="47">
                  <a:moveTo>
                    <a:pt x="0" y="18"/>
                  </a:moveTo>
                  <a:cubicBezTo>
                    <a:pt x="4" y="22"/>
                    <a:pt x="10" y="25"/>
                    <a:pt x="17" y="26"/>
                  </a:cubicBezTo>
                  <a:cubicBezTo>
                    <a:pt x="28" y="31"/>
                    <a:pt x="36" y="47"/>
                    <a:pt x="50" y="45"/>
                  </a:cubicBezTo>
                  <a:cubicBezTo>
                    <a:pt x="54" y="39"/>
                    <a:pt x="47" y="34"/>
                    <a:pt x="43" y="28"/>
                  </a:cubicBezTo>
                  <a:cubicBezTo>
                    <a:pt x="28" y="28"/>
                    <a:pt x="12" y="0"/>
                    <a:pt x="0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" name="Freeform 11"/>
            <p:cNvSpPr/>
            <p:nvPr/>
          </p:nvSpPr>
          <p:spPr bwMode="auto">
            <a:xfrm>
              <a:off x="457201" y="862013"/>
              <a:ext cx="79375" cy="84138"/>
            </a:xfrm>
            <a:custGeom>
              <a:avLst/>
              <a:gdLst>
                <a:gd name="T0" fmla="*/ 28 w 37"/>
                <a:gd name="T1" fmla="*/ 0 h 39"/>
                <a:gd name="T2" fmla="*/ 6 w 37"/>
                <a:gd name="T3" fmla="*/ 39 h 39"/>
                <a:gd name="T4" fmla="*/ 34 w 37"/>
                <a:gd name="T5" fmla="*/ 14 h 39"/>
                <a:gd name="T6" fmla="*/ 37 w 37"/>
                <a:gd name="T7" fmla="*/ 1 h 39"/>
                <a:gd name="T8" fmla="*/ 28 w 37"/>
                <a:gd name="T9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39">
                  <a:moveTo>
                    <a:pt x="28" y="0"/>
                  </a:moveTo>
                  <a:cubicBezTo>
                    <a:pt x="22" y="13"/>
                    <a:pt x="0" y="23"/>
                    <a:pt x="6" y="39"/>
                  </a:cubicBezTo>
                  <a:cubicBezTo>
                    <a:pt x="18" y="34"/>
                    <a:pt x="18" y="16"/>
                    <a:pt x="34" y="14"/>
                  </a:cubicBezTo>
                  <a:cubicBezTo>
                    <a:pt x="36" y="10"/>
                    <a:pt x="35" y="5"/>
                    <a:pt x="37" y="1"/>
                  </a:cubicBezTo>
                  <a:cubicBezTo>
                    <a:pt x="35" y="0"/>
                    <a:pt x="31" y="0"/>
                    <a:pt x="2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" name="Freeform 12"/>
            <p:cNvSpPr>
              <a:spLocks noEditPoints="1"/>
            </p:cNvSpPr>
            <p:nvPr/>
          </p:nvSpPr>
          <p:spPr bwMode="auto">
            <a:xfrm>
              <a:off x="549276" y="449263"/>
              <a:ext cx="501650" cy="827088"/>
            </a:xfrm>
            <a:custGeom>
              <a:avLst/>
              <a:gdLst>
                <a:gd name="T0" fmla="*/ 118 w 231"/>
                <a:gd name="T1" fmla="*/ 4 h 384"/>
                <a:gd name="T2" fmla="*/ 51 w 231"/>
                <a:gd name="T3" fmla="*/ 26 h 384"/>
                <a:gd name="T4" fmla="*/ 5 w 231"/>
                <a:gd name="T5" fmla="*/ 112 h 384"/>
                <a:gd name="T6" fmla="*/ 50 w 231"/>
                <a:gd name="T7" fmla="*/ 190 h 384"/>
                <a:gd name="T8" fmla="*/ 84 w 231"/>
                <a:gd name="T9" fmla="*/ 282 h 384"/>
                <a:gd name="T10" fmla="*/ 132 w 231"/>
                <a:gd name="T11" fmla="*/ 383 h 384"/>
                <a:gd name="T12" fmla="*/ 193 w 231"/>
                <a:gd name="T13" fmla="*/ 366 h 384"/>
                <a:gd name="T14" fmla="*/ 200 w 231"/>
                <a:gd name="T15" fmla="*/ 357 h 384"/>
                <a:gd name="T16" fmla="*/ 207 w 231"/>
                <a:gd name="T17" fmla="*/ 338 h 384"/>
                <a:gd name="T18" fmla="*/ 197 w 231"/>
                <a:gd name="T19" fmla="*/ 254 h 384"/>
                <a:gd name="T20" fmla="*/ 187 w 231"/>
                <a:gd name="T21" fmla="*/ 181 h 384"/>
                <a:gd name="T22" fmla="*/ 104 w 231"/>
                <a:gd name="T23" fmla="*/ 332 h 384"/>
                <a:gd name="T24" fmla="*/ 104 w 231"/>
                <a:gd name="T25" fmla="*/ 292 h 384"/>
                <a:gd name="T26" fmla="*/ 113 w 231"/>
                <a:gd name="T27" fmla="*/ 280 h 384"/>
                <a:gd name="T28" fmla="*/ 128 w 231"/>
                <a:gd name="T29" fmla="*/ 282 h 384"/>
                <a:gd name="T30" fmla="*/ 116 w 231"/>
                <a:gd name="T31" fmla="*/ 332 h 384"/>
                <a:gd name="T32" fmla="*/ 147 w 231"/>
                <a:gd name="T33" fmla="*/ 282 h 384"/>
                <a:gd name="T34" fmla="*/ 116 w 231"/>
                <a:gd name="T35" fmla="*/ 332 h 384"/>
                <a:gd name="T36" fmla="*/ 142 w 231"/>
                <a:gd name="T37" fmla="*/ 235 h 384"/>
                <a:gd name="T38" fmla="*/ 132 w 231"/>
                <a:gd name="T39" fmla="*/ 249 h 384"/>
                <a:gd name="T40" fmla="*/ 105 w 231"/>
                <a:gd name="T41" fmla="*/ 176 h 384"/>
                <a:gd name="T42" fmla="*/ 125 w 231"/>
                <a:gd name="T43" fmla="*/ 131 h 384"/>
                <a:gd name="T44" fmla="*/ 138 w 231"/>
                <a:gd name="T45" fmla="*/ 229 h 384"/>
                <a:gd name="T46" fmla="*/ 159 w 231"/>
                <a:gd name="T47" fmla="*/ 285 h 384"/>
                <a:gd name="T48" fmla="*/ 178 w 231"/>
                <a:gd name="T49" fmla="*/ 365 h 384"/>
                <a:gd name="T50" fmla="*/ 186 w 231"/>
                <a:gd name="T51" fmla="*/ 327 h 384"/>
                <a:gd name="T52" fmla="*/ 167 w 231"/>
                <a:gd name="T53" fmla="*/ 352 h 384"/>
                <a:gd name="T54" fmla="*/ 158 w 231"/>
                <a:gd name="T55" fmla="*/ 356 h 384"/>
                <a:gd name="T56" fmla="*/ 167 w 231"/>
                <a:gd name="T57" fmla="*/ 352 h 384"/>
                <a:gd name="T58" fmla="*/ 177 w 231"/>
                <a:gd name="T59" fmla="*/ 281 h 384"/>
                <a:gd name="T60" fmla="*/ 153 w 231"/>
                <a:gd name="T61" fmla="*/ 353 h 384"/>
                <a:gd name="T62" fmla="*/ 146 w 231"/>
                <a:gd name="T63" fmla="*/ 336 h 384"/>
                <a:gd name="T64" fmla="*/ 172 w 231"/>
                <a:gd name="T65" fmla="*/ 280 h 384"/>
                <a:gd name="T66" fmla="*/ 183 w 231"/>
                <a:gd name="T67" fmla="*/ 271 h 384"/>
                <a:gd name="T68" fmla="*/ 155 w 231"/>
                <a:gd name="T69" fmla="*/ 262 h 384"/>
                <a:gd name="T70" fmla="*/ 123 w 231"/>
                <a:gd name="T71" fmla="*/ 118 h 384"/>
                <a:gd name="T72" fmla="*/ 94 w 231"/>
                <a:gd name="T73" fmla="*/ 123 h 384"/>
                <a:gd name="T74" fmla="*/ 66 w 231"/>
                <a:gd name="T75" fmla="*/ 125 h 384"/>
                <a:gd name="T76" fmla="*/ 128 w 231"/>
                <a:gd name="T77" fmla="*/ 266 h 384"/>
                <a:gd name="T78" fmla="*/ 95 w 231"/>
                <a:gd name="T79" fmla="*/ 240 h 384"/>
                <a:gd name="T80" fmla="*/ 47 w 231"/>
                <a:gd name="T81" fmla="*/ 170 h 384"/>
                <a:gd name="T82" fmla="*/ 18 w 231"/>
                <a:gd name="T83" fmla="*/ 129 h 384"/>
                <a:gd name="T84" fmla="*/ 15 w 231"/>
                <a:gd name="T85" fmla="*/ 92 h 384"/>
                <a:gd name="T86" fmla="*/ 64 w 231"/>
                <a:gd name="T87" fmla="*/ 26 h 384"/>
                <a:gd name="T88" fmla="*/ 75 w 231"/>
                <a:gd name="T89" fmla="*/ 22 h 384"/>
                <a:gd name="T90" fmla="*/ 175 w 231"/>
                <a:gd name="T91" fmla="*/ 32 h 384"/>
                <a:gd name="T92" fmla="*/ 184 w 231"/>
                <a:gd name="T93" fmla="*/ 41 h 384"/>
                <a:gd name="T94" fmla="*/ 196 w 231"/>
                <a:gd name="T95" fmla="*/ 66 h 384"/>
                <a:gd name="T96" fmla="*/ 173 w 231"/>
                <a:gd name="T97" fmla="*/ 191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31" h="384">
                  <a:moveTo>
                    <a:pt x="203" y="59"/>
                  </a:moveTo>
                  <a:cubicBezTo>
                    <a:pt x="188" y="28"/>
                    <a:pt x="155" y="9"/>
                    <a:pt x="118" y="4"/>
                  </a:cubicBezTo>
                  <a:cubicBezTo>
                    <a:pt x="94" y="0"/>
                    <a:pt x="68" y="12"/>
                    <a:pt x="57" y="23"/>
                  </a:cubicBezTo>
                  <a:cubicBezTo>
                    <a:pt x="53" y="27"/>
                    <a:pt x="55" y="24"/>
                    <a:pt x="51" y="26"/>
                  </a:cubicBezTo>
                  <a:cubicBezTo>
                    <a:pt x="40" y="29"/>
                    <a:pt x="35" y="44"/>
                    <a:pt x="25" y="47"/>
                  </a:cubicBezTo>
                  <a:cubicBezTo>
                    <a:pt x="16" y="68"/>
                    <a:pt x="0" y="86"/>
                    <a:pt x="5" y="112"/>
                  </a:cubicBezTo>
                  <a:cubicBezTo>
                    <a:pt x="9" y="130"/>
                    <a:pt x="9" y="141"/>
                    <a:pt x="18" y="155"/>
                  </a:cubicBezTo>
                  <a:cubicBezTo>
                    <a:pt x="28" y="172"/>
                    <a:pt x="38" y="177"/>
                    <a:pt x="50" y="190"/>
                  </a:cubicBezTo>
                  <a:cubicBezTo>
                    <a:pt x="70" y="211"/>
                    <a:pt x="82" y="236"/>
                    <a:pt x="90" y="268"/>
                  </a:cubicBezTo>
                  <a:cubicBezTo>
                    <a:pt x="88" y="273"/>
                    <a:pt x="88" y="280"/>
                    <a:pt x="84" y="282"/>
                  </a:cubicBezTo>
                  <a:cubicBezTo>
                    <a:pt x="93" y="299"/>
                    <a:pt x="90" y="330"/>
                    <a:pt x="98" y="352"/>
                  </a:cubicBezTo>
                  <a:cubicBezTo>
                    <a:pt x="109" y="365"/>
                    <a:pt x="118" y="373"/>
                    <a:pt x="132" y="383"/>
                  </a:cubicBezTo>
                  <a:cubicBezTo>
                    <a:pt x="138" y="380"/>
                    <a:pt x="144" y="384"/>
                    <a:pt x="150" y="384"/>
                  </a:cubicBezTo>
                  <a:cubicBezTo>
                    <a:pt x="167" y="377"/>
                    <a:pt x="182" y="380"/>
                    <a:pt x="193" y="366"/>
                  </a:cubicBezTo>
                  <a:cubicBezTo>
                    <a:pt x="194" y="365"/>
                    <a:pt x="193" y="363"/>
                    <a:pt x="194" y="360"/>
                  </a:cubicBezTo>
                  <a:cubicBezTo>
                    <a:pt x="195" y="358"/>
                    <a:pt x="199" y="359"/>
                    <a:pt x="200" y="357"/>
                  </a:cubicBezTo>
                  <a:cubicBezTo>
                    <a:pt x="200" y="356"/>
                    <a:pt x="200" y="352"/>
                    <a:pt x="201" y="350"/>
                  </a:cubicBezTo>
                  <a:cubicBezTo>
                    <a:pt x="203" y="344"/>
                    <a:pt x="207" y="341"/>
                    <a:pt x="207" y="338"/>
                  </a:cubicBezTo>
                  <a:cubicBezTo>
                    <a:pt x="208" y="331"/>
                    <a:pt x="204" y="320"/>
                    <a:pt x="203" y="310"/>
                  </a:cubicBezTo>
                  <a:cubicBezTo>
                    <a:pt x="203" y="290"/>
                    <a:pt x="198" y="272"/>
                    <a:pt x="197" y="254"/>
                  </a:cubicBezTo>
                  <a:cubicBezTo>
                    <a:pt x="189" y="253"/>
                    <a:pt x="186" y="250"/>
                    <a:pt x="180" y="244"/>
                  </a:cubicBezTo>
                  <a:cubicBezTo>
                    <a:pt x="182" y="224"/>
                    <a:pt x="182" y="201"/>
                    <a:pt x="187" y="181"/>
                  </a:cubicBezTo>
                  <a:cubicBezTo>
                    <a:pt x="213" y="156"/>
                    <a:pt x="231" y="90"/>
                    <a:pt x="203" y="59"/>
                  </a:cubicBezTo>
                  <a:close/>
                  <a:moveTo>
                    <a:pt x="104" y="332"/>
                  </a:moveTo>
                  <a:cubicBezTo>
                    <a:pt x="101" y="316"/>
                    <a:pt x="104" y="304"/>
                    <a:pt x="113" y="294"/>
                  </a:cubicBezTo>
                  <a:cubicBezTo>
                    <a:pt x="111" y="288"/>
                    <a:pt x="110" y="292"/>
                    <a:pt x="104" y="292"/>
                  </a:cubicBezTo>
                  <a:cubicBezTo>
                    <a:pt x="105" y="287"/>
                    <a:pt x="102" y="286"/>
                    <a:pt x="103" y="281"/>
                  </a:cubicBezTo>
                  <a:cubicBezTo>
                    <a:pt x="106" y="280"/>
                    <a:pt x="109" y="279"/>
                    <a:pt x="113" y="280"/>
                  </a:cubicBezTo>
                  <a:cubicBezTo>
                    <a:pt x="113" y="283"/>
                    <a:pt x="113" y="285"/>
                    <a:pt x="114" y="286"/>
                  </a:cubicBezTo>
                  <a:cubicBezTo>
                    <a:pt x="117" y="283"/>
                    <a:pt x="123" y="278"/>
                    <a:pt x="128" y="282"/>
                  </a:cubicBezTo>
                  <a:cubicBezTo>
                    <a:pt x="121" y="302"/>
                    <a:pt x="118" y="319"/>
                    <a:pt x="104" y="332"/>
                  </a:cubicBezTo>
                  <a:close/>
                  <a:moveTo>
                    <a:pt x="116" y="332"/>
                  </a:moveTo>
                  <a:cubicBezTo>
                    <a:pt x="124" y="315"/>
                    <a:pt x="134" y="301"/>
                    <a:pt x="141" y="282"/>
                  </a:cubicBezTo>
                  <a:cubicBezTo>
                    <a:pt x="143" y="282"/>
                    <a:pt x="145" y="282"/>
                    <a:pt x="147" y="282"/>
                  </a:cubicBezTo>
                  <a:cubicBezTo>
                    <a:pt x="143" y="307"/>
                    <a:pt x="126" y="331"/>
                    <a:pt x="118" y="356"/>
                  </a:cubicBezTo>
                  <a:cubicBezTo>
                    <a:pt x="106" y="354"/>
                    <a:pt x="118" y="342"/>
                    <a:pt x="116" y="332"/>
                  </a:cubicBezTo>
                  <a:close/>
                  <a:moveTo>
                    <a:pt x="138" y="229"/>
                  </a:moveTo>
                  <a:cubicBezTo>
                    <a:pt x="140" y="231"/>
                    <a:pt x="142" y="233"/>
                    <a:pt x="142" y="235"/>
                  </a:cubicBezTo>
                  <a:cubicBezTo>
                    <a:pt x="143" y="250"/>
                    <a:pt x="141" y="258"/>
                    <a:pt x="146" y="267"/>
                  </a:cubicBezTo>
                  <a:cubicBezTo>
                    <a:pt x="134" y="271"/>
                    <a:pt x="134" y="256"/>
                    <a:pt x="132" y="249"/>
                  </a:cubicBezTo>
                  <a:cubicBezTo>
                    <a:pt x="127" y="231"/>
                    <a:pt x="121" y="213"/>
                    <a:pt x="116" y="196"/>
                  </a:cubicBezTo>
                  <a:cubicBezTo>
                    <a:pt x="114" y="189"/>
                    <a:pt x="108" y="183"/>
                    <a:pt x="105" y="176"/>
                  </a:cubicBezTo>
                  <a:cubicBezTo>
                    <a:pt x="101" y="162"/>
                    <a:pt x="101" y="148"/>
                    <a:pt x="93" y="137"/>
                  </a:cubicBezTo>
                  <a:cubicBezTo>
                    <a:pt x="103" y="132"/>
                    <a:pt x="112" y="121"/>
                    <a:pt x="125" y="131"/>
                  </a:cubicBezTo>
                  <a:cubicBezTo>
                    <a:pt x="127" y="130"/>
                    <a:pt x="130" y="125"/>
                    <a:pt x="133" y="129"/>
                  </a:cubicBezTo>
                  <a:cubicBezTo>
                    <a:pt x="131" y="158"/>
                    <a:pt x="140" y="199"/>
                    <a:pt x="138" y="229"/>
                  </a:cubicBezTo>
                  <a:close/>
                  <a:moveTo>
                    <a:pt x="127" y="364"/>
                  </a:moveTo>
                  <a:cubicBezTo>
                    <a:pt x="134" y="334"/>
                    <a:pt x="148" y="311"/>
                    <a:pt x="159" y="285"/>
                  </a:cubicBezTo>
                  <a:cubicBezTo>
                    <a:pt x="152" y="310"/>
                    <a:pt x="140" y="341"/>
                    <a:pt x="127" y="364"/>
                  </a:cubicBezTo>
                  <a:close/>
                  <a:moveTo>
                    <a:pt x="178" y="365"/>
                  </a:moveTo>
                  <a:cubicBezTo>
                    <a:pt x="168" y="356"/>
                    <a:pt x="184" y="338"/>
                    <a:pt x="183" y="327"/>
                  </a:cubicBezTo>
                  <a:cubicBezTo>
                    <a:pt x="184" y="327"/>
                    <a:pt x="185" y="327"/>
                    <a:pt x="186" y="327"/>
                  </a:cubicBezTo>
                  <a:cubicBezTo>
                    <a:pt x="195" y="334"/>
                    <a:pt x="181" y="354"/>
                    <a:pt x="178" y="365"/>
                  </a:cubicBezTo>
                  <a:close/>
                  <a:moveTo>
                    <a:pt x="167" y="352"/>
                  </a:moveTo>
                  <a:cubicBezTo>
                    <a:pt x="165" y="359"/>
                    <a:pt x="169" y="369"/>
                    <a:pt x="158" y="367"/>
                  </a:cubicBezTo>
                  <a:cubicBezTo>
                    <a:pt x="156" y="362"/>
                    <a:pt x="163" y="358"/>
                    <a:pt x="158" y="356"/>
                  </a:cubicBezTo>
                  <a:cubicBezTo>
                    <a:pt x="169" y="337"/>
                    <a:pt x="170" y="308"/>
                    <a:pt x="182" y="290"/>
                  </a:cubicBezTo>
                  <a:cubicBezTo>
                    <a:pt x="192" y="308"/>
                    <a:pt x="173" y="331"/>
                    <a:pt x="167" y="352"/>
                  </a:cubicBezTo>
                  <a:close/>
                  <a:moveTo>
                    <a:pt x="183" y="271"/>
                  </a:moveTo>
                  <a:cubicBezTo>
                    <a:pt x="184" y="277"/>
                    <a:pt x="179" y="277"/>
                    <a:pt x="177" y="281"/>
                  </a:cubicBezTo>
                  <a:cubicBezTo>
                    <a:pt x="172" y="292"/>
                    <a:pt x="169" y="304"/>
                    <a:pt x="163" y="313"/>
                  </a:cubicBezTo>
                  <a:cubicBezTo>
                    <a:pt x="160" y="325"/>
                    <a:pt x="157" y="340"/>
                    <a:pt x="153" y="353"/>
                  </a:cubicBezTo>
                  <a:cubicBezTo>
                    <a:pt x="150" y="360"/>
                    <a:pt x="149" y="373"/>
                    <a:pt x="138" y="371"/>
                  </a:cubicBezTo>
                  <a:cubicBezTo>
                    <a:pt x="137" y="356"/>
                    <a:pt x="150" y="349"/>
                    <a:pt x="146" y="336"/>
                  </a:cubicBezTo>
                  <a:cubicBezTo>
                    <a:pt x="149" y="339"/>
                    <a:pt x="148" y="333"/>
                    <a:pt x="151" y="333"/>
                  </a:cubicBezTo>
                  <a:cubicBezTo>
                    <a:pt x="156" y="314"/>
                    <a:pt x="166" y="299"/>
                    <a:pt x="172" y="280"/>
                  </a:cubicBezTo>
                  <a:cubicBezTo>
                    <a:pt x="177" y="279"/>
                    <a:pt x="178" y="273"/>
                    <a:pt x="180" y="270"/>
                  </a:cubicBezTo>
                  <a:cubicBezTo>
                    <a:pt x="182" y="269"/>
                    <a:pt x="183" y="270"/>
                    <a:pt x="183" y="271"/>
                  </a:cubicBezTo>
                  <a:close/>
                  <a:moveTo>
                    <a:pt x="173" y="191"/>
                  </a:moveTo>
                  <a:cubicBezTo>
                    <a:pt x="165" y="215"/>
                    <a:pt x="181" y="249"/>
                    <a:pt x="155" y="262"/>
                  </a:cubicBezTo>
                  <a:cubicBezTo>
                    <a:pt x="133" y="211"/>
                    <a:pt x="147" y="158"/>
                    <a:pt x="154" y="104"/>
                  </a:cubicBezTo>
                  <a:cubicBezTo>
                    <a:pt x="140" y="94"/>
                    <a:pt x="131" y="111"/>
                    <a:pt x="123" y="118"/>
                  </a:cubicBezTo>
                  <a:cubicBezTo>
                    <a:pt x="118" y="118"/>
                    <a:pt x="118" y="112"/>
                    <a:pt x="113" y="111"/>
                  </a:cubicBezTo>
                  <a:cubicBezTo>
                    <a:pt x="102" y="110"/>
                    <a:pt x="102" y="121"/>
                    <a:pt x="94" y="123"/>
                  </a:cubicBezTo>
                  <a:cubicBezTo>
                    <a:pt x="87" y="119"/>
                    <a:pt x="88" y="105"/>
                    <a:pt x="74" y="111"/>
                  </a:cubicBezTo>
                  <a:cubicBezTo>
                    <a:pt x="70" y="117"/>
                    <a:pt x="69" y="119"/>
                    <a:pt x="66" y="125"/>
                  </a:cubicBezTo>
                  <a:cubicBezTo>
                    <a:pt x="77" y="138"/>
                    <a:pt x="89" y="150"/>
                    <a:pt x="95" y="168"/>
                  </a:cubicBezTo>
                  <a:cubicBezTo>
                    <a:pt x="105" y="202"/>
                    <a:pt x="121" y="230"/>
                    <a:pt x="128" y="266"/>
                  </a:cubicBezTo>
                  <a:cubicBezTo>
                    <a:pt x="115" y="268"/>
                    <a:pt x="110" y="264"/>
                    <a:pt x="99" y="262"/>
                  </a:cubicBezTo>
                  <a:cubicBezTo>
                    <a:pt x="100" y="257"/>
                    <a:pt x="92" y="247"/>
                    <a:pt x="95" y="240"/>
                  </a:cubicBezTo>
                  <a:cubicBezTo>
                    <a:pt x="86" y="230"/>
                    <a:pt x="85" y="216"/>
                    <a:pt x="78" y="205"/>
                  </a:cubicBezTo>
                  <a:cubicBezTo>
                    <a:pt x="70" y="194"/>
                    <a:pt x="57" y="181"/>
                    <a:pt x="47" y="170"/>
                  </a:cubicBezTo>
                  <a:cubicBezTo>
                    <a:pt x="43" y="166"/>
                    <a:pt x="37" y="164"/>
                    <a:pt x="34" y="160"/>
                  </a:cubicBezTo>
                  <a:cubicBezTo>
                    <a:pt x="31" y="156"/>
                    <a:pt x="19" y="137"/>
                    <a:pt x="18" y="129"/>
                  </a:cubicBezTo>
                  <a:cubicBezTo>
                    <a:pt x="17" y="124"/>
                    <a:pt x="20" y="119"/>
                    <a:pt x="19" y="115"/>
                  </a:cubicBezTo>
                  <a:cubicBezTo>
                    <a:pt x="18" y="107"/>
                    <a:pt x="13" y="99"/>
                    <a:pt x="15" y="92"/>
                  </a:cubicBezTo>
                  <a:cubicBezTo>
                    <a:pt x="16" y="88"/>
                    <a:pt x="22" y="72"/>
                    <a:pt x="25" y="65"/>
                  </a:cubicBezTo>
                  <a:cubicBezTo>
                    <a:pt x="34" y="48"/>
                    <a:pt x="49" y="36"/>
                    <a:pt x="64" y="26"/>
                  </a:cubicBezTo>
                  <a:cubicBezTo>
                    <a:pt x="66" y="23"/>
                    <a:pt x="64" y="22"/>
                    <a:pt x="64" y="19"/>
                  </a:cubicBezTo>
                  <a:cubicBezTo>
                    <a:pt x="68" y="25"/>
                    <a:pt x="70" y="20"/>
                    <a:pt x="75" y="22"/>
                  </a:cubicBezTo>
                  <a:cubicBezTo>
                    <a:pt x="82" y="17"/>
                    <a:pt x="90" y="12"/>
                    <a:pt x="98" y="10"/>
                  </a:cubicBezTo>
                  <a:cubicBezTo>
                    <a:pt x="120" y="7"/>
                    <a:pt x="165" y="18"/>
                    <a:pt x="175" y="32"/>
                  </a:cubicBezTo>
                  <a:cubicBezTo>
                    <a:pt x="176" y="33"/>
                    <a:pt x="175" y="35"/>
                    <a:pt x="174" y="34"/>
                  </a:cubicBezTo>
                  <a:cubicBezTo>
                    <a:pt x="176" y="36"/>
                    <a:pt x="182" y="38"/>
                    <a:pt x="184" y="41"/>
                  </a:cubicBezTo>
                  <a:cubicBezTo>
                    <a:pt x="186" y="44"/>
                    <a:pt x="185" y="47"/>
                    <a:pt x="189" y="46"/>
                  </a:cubicBezTo>
                  <a:cubicBezTo>
                    <a:pt x="190" y="55"/>
                    <a:pt x="196" y="57"/>
                    <a:pt x="196" y="66"/>
                  </a:cubicBezTo>
                  <a:cubicBezTo>
                    <a:pt x="201" y="70"/>
                    <a:pt x="199" y="72"/>
                    <a:pt x="205" y="75"/>
                  </a:cubicBezTo>
                  <a:cubicBezTo>
                    <a:pt x="219" y="127"/>
                    <a:pt x="187" y="156"/>
                    <a:pt x="173" y="19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" name="Freeform 13"/>
            <p:cNvSpPr/>
            <p:nvPr/>
          </p:nvSpPr>
          <p:spPr bwMode="auto">
            <a:xfrm>
              <a:off x="355601" y="698501"/>
              <a:ext cx="109538" cy="46038"/>
            </a:xfrm>
            <a:custGeom>
              <a:avLst/>
              <a:gdLst>
                <a:gd name="T0" fmla="*/ 0 w 51"/>
                <a:gd name="T1" fmla="*/ 20 h 21"/>
                <a:gd name="T2" fmla="*/ 5 w 51"/>
                <a:gd name="T3" fmla="*/ 21 h 21"/>
                <a:gd name="T4" fmla="*/ 48 w 51"/>
                <a:gd name="T5" fmla="*/ 0 h 21"/>
                <a:gd name="T6" fmla="*/ 0 w 51"/>
                <a:gd name="T7" fmla="*/ 2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1" h="21">
                  <a:moveTo>
                    <a:pt x="0" y="20"/>
                  </a:moveTo>
                  <a:cubicBezTo>
                    <a:pt x="2" y="21"/>
                    <a:pt x="5" y="16"/>
                    <a:pt x="5" y="21"/>
                  </a:cubicBezTo>
                  <a:cubicBezTo>
                    <a:pt x="17" y="11"/>
                    <a:pt x="51" y="18"/>
                    <a:pt x="48" y="0"/>
                  </a:cubicBezTo>
                  <a:cubicBezTo>
                    <a:pt x="27" y="1"/>
                    <a:pt x="0" y="2"/>
                    <a:pt x="0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47" name="组合 46"/>
          <p:cNvGrpSpPr/>
          <p:nvPr/>
        </p:nvGrpSpPr>
        <p:grpSpPr>
          <a:xfrm>
            <a:off x="2138072" y="3768980"/>
            <a:ext cx="895363" cy="1712784"/>
            <a:chOff x="8054975" y="4678363"/>
            <a:chExt cx="747713" cy="1430337"/>
          </a:xfrm>
        </p:grpSpPr>
        <p:sp>
          <p:nvSpPr>
            <p:cNvPr id="49" name="Freeform 32"/>
            <p:cNvSpPr/>
            <p:nvPr/>
          </p:nvSpPr>
          <p:spPr bwMode="auto">
            <a:xfrm>
              <a:off x="8054975" y="4678363"/>
              <a:ext cx="357188" cy="1166813"/>
            </a:xfrm>
            <a:custGeom>
              <a:avLst/>
              <a:gdLst>
                <a:gd name="T0" fmla="*/ 86 w 166"/>
                <a:gd name="T1" fmla="*/ 543 h 543"/>
                <a:gd name="T2" fmla="*/ 70 w 166"/>
                <a:gd name="T3" fmla="*/ 441 h 543"/>
                <a:gd name="T4" fmla="*/ 38 w 166"/>
                <a:gd name="T5" fmla="*/ 403 h 543"/>
                <a:gd name="T6" fmla="*/ 14 w 166"/>
                <a:gd name="T7" fmla="*/ 333 h 543"/>
                <a:gd name="T8" fmla="*/ 1 w 166"/>
                <a:gd name="T9" fmla="*/ 228 h 543"/>
                <a:gd name="T10" fmla="*/ 15 w 166"/>
                <a:gd name="T11" fmla="*/ 188 h 543"/>
                <a:gd name="T12" fmla="*/ 47 w 166"/>
                <a:gd name="T13" fmla="*/ 199 h 543"/>
                <a:gd name="T14" fmla="*/ 58 w 166"/>
                <a:gd name="T15" fmla="*/ 233 h 543"/>
                <a:gd name="T16" fmla="*/ 68 w 166"/>
                <a:gd name="T17" fmla="*/ 284 h 543"/>
                <a:gd name="T18" fmla="*/ 79 w 166"/>
                <a:gd name="T19" fmla="*/ 304 h 543"/>
                <a:gd name="T20" fmla="*/ 100 w 166"/>
                <a:gd name="T21" fmla="*/ 292 h 543"/>
                <a:gd name="T22" fmla="*/ 93 w 166"/>
                <a:gd name="T23" fmla="*/ 62 h 543"/>
                <a:gd name="T24" fmla="*/ 95 w 166"/>
                <a:gd name="T25" fmla="*/ 23 h 543"/>
                <a:gd name="T26" fmla="*/ 123 w 166"/>
                <a:gd name="T27" fmla="*/ 0 h 543"/>
                <a:gd name="T28" fmla="*/ 147 w 166"/>
                <a:gd name="T29" fmla="*/ 17 h 543"/>
                <a:gd name="T30" fmla="*/ 155 w 166"/>
                <a:gd name="T31" fmla="*/ 48 h 543"/>
                <a:gd name="T32" fmla="*/ 166 w 166"/>
                <a:gd name="T33" fmla="*/ 229 h 5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66" h="543">
                  <a:moveTo>
                    <a:pt x="86" y="543"/>
                  </a:moveTo>
                  <a:cubicBezTo>
                    <a:pt x="87" y="510"/>
                    <a:pt x="88" y="469"/>
                    <a:pt x="70" y="441"/>
                  </a:cubicBezTo>
                  <a:cubicBezTo>
                    <a:pt x="60" y="427"/>
                    <a:pt x="47" y="416"/>
                    <a:pt x="38" y="403"/>
                  </a:cubicBezTo>
                  <a:cubicBezTo>
                    <a:pt x="23" y="382"/>
                    <a:pt x="18" y="357"/>
                    <a:pt x="14" y="333"/>
                  </a:cubicBezTo>
                  <a:cubicBezTo>
                    <a:pt x="8" y="298"/>
                    <a:pt x="4" y="263"/>
                    <a:pt x="1" y="228"/>
                  </a:cubicBezTo>
                  <a:cubicBezTo>
                    <a:pt x="0" y="213"/>
                    <a:pt x="2" y="195"/>
                    <a:pt x="15" y="188"/>
                  </a:cubicBezTo>
                  <a:cubicBezTo>
                    <a:pt x="26" y="183"/>
                    <a:pt x="40" y="189"/>
                    <a:pt x="47" y="199"/>
                  </a:cubicBezTo>
                  <a:cubicBezTo>
                    <a:pt x="54" y="208"/>
                    <a:pt x="56" y="221"/>
                    <a:pt x="58" y="233"/>
                  </a:cubicBezTo>
                  <a:cubicBezTo>
                    <a:pt x="62" y="250"/>
                    <a:pt x="65" y="267"/>
                    <a:pt x="68" y="284"/>
                  </a:cubicBezTo>
                  <a:cubicBezTo>
                    <a:pt x="69" y="292"/>
                    <a:pt x="71" y="301"/>
                    <a:pt x="79" y="304"/>
                  </a:cubicBezTo>
                  <a:cubicBezTo>
                    <a:pt x="87" y="308"/>
                    <a:pt x="97" y="300"/>
                    <a:pt x="100" y="292"/>
                  </a:cubicBezTo>
                  <a:cubicBezTo>
                    <a:pt x="102" y="220"/>
                    <a:pt x="101" y="133"/>
                    <a:pt x="93" y="62"/>
                  </a:cubicBezTo>
                  <a:cubicBezTo>
                    <a:pt x="92" y="49"/>
                    <a:pt x="91" y="36"/>
                    <a:pt x="95" y="23"/>
                  </a:cubicBezTo>
                  <a:cubicBezTo>
                    <a:pt x="99" y="11"/>
                    <a:pt x="110" y="0"/>
                    <a:pt x="123" y="0"/>
                  </a:cubicBezTo>
                  <a:cubicBezTo>
                    <a:pt x="133" y="0"/>
                    <a:pt x="142" y="8"/>
                    <a:pt x="147" y="17"/>
                  </a:cubicBezTo>
                  <a:cubicBezTo>
                    <a:pt x="152" y="27"/>
                    <a:pt x="154" y="37"/>
                    <a:pt x="155" y="48"/>
                  </a:cubicBezTo>
                  <a:cubicBezTo>
                    <a:pt x="162" y="108"/>
                    <a:pt x="164" y="168"/>
                    <a:pt x="166" y="229"/>
                  </a:cubicBezTo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" name="Freeform 33"/>
            <p:cNvSpPr/>
            <p:nvPr/>
          </p:nvSpPr>
          <p:spPr bwMode="auto">
            <a:xfrm>
              <a:off x="8408988" y="5019675"/>
              <a:ext cx="146050" cy="133350"/>
            </a:xfrm>
            <a:custGeom>
              <a:avLst/>
              <a:gdLst>
                <a:gd name="T0" fmla="*/ 0 w 68"/>
                <a:gd name="T1" fmla="*/ 11 h 62"/>
                <a:gd name="T2" fmla="*/ 41 w 68"/>
                <a:gd name="T3" fmla="*/ 0 h 62"/>
                <a:gd name="T4" fmla="*/ 59 w 68"/>
                <a:gd name="T5" fmla="*/ 14 h 62"/>
                <a:gd name="T6" fmla="*/ 67 w 68"/>
                <a:gd name="T7" fmla="*/ 6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8" h="62">
                  <a:moveTo>
                    <a:pt x="0" y="11"/>
                  </a:moveTo>
                  <a:cubicBezTo>
                    <a:pt x="11" y="2"/>
                    <a:pt x="27" y="0"/>
                    <a:pt x="41" y="0"/>
                  </a:cubicBezTo>
                  <a:cubicBezTo>
                    <a:pt x="51" y="0"/>
                    <a:pt x="56" y="5"/>
                    <a:pt x="59" y="14"/>
                  </a:cubicBezTo>
                  <a:cubicBezTo>
                    <a:pt x="65" y="29"/>
                    <a:pt x="68" y="46"/>
                    <a:pt x="67" y="62"/>
                  </a:cubicBezTo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" name="Freeform 34"/>
            <p:cNvSpPr/>
            <p:nvPr/>
          </p:nvSpPr>
          <p:spPr bwMode="auto">
            <a:xfrm>
              <a:off x="8545513" y="5068888"/>
              <a:ext cx="136525" cy="168275"/>
            </a:xfrm>
            <a:custGeom>
              <a:avLst/>
              <a:gdLst>
                <a:gd name="T0" fmla="*/ 0 w 63"/>
                <a:gd name="T1" fmla="*/ 5 h 78"/>
                <a:gd name="T2" fmla="*/ 25 w 63"/>
                <a:gd name="T3" fmla="*/ 0 h 78"/>
                <a:gd name="T4" fmla="*/ 48 w 63"/>
                <a:gd name="T5" fmla="*/ 9 h 78"/>
                <a:gd name="T6" fmla="*/ 55 w 63"/>
                <a:gd name="T7" fmla="*/ 24 h 78"/>
                <a:gd name="T8" fmla="*/ 62 w 63"/>
                <a:gd name="T9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78">
                  <a:moveTo>
                    <a:pt x="0" y="5"/>
                  </a:moveTo>
                  <a:cubicBezTo>
                    <a:pt x="8" y="3"/>
                    <a:pt x="17" y="0"/>
                    <a:pt x="25" y="0"/>
                  </a:cubicBezTo>
                  <a:cubicBezTo>
                    <a:pt x="34" y="0"/>
                    <a:pt x="43" y="3"/>
                    <a:pt x="48" y="9"/>
                  </a:cubicBezTo>
                  <a:cubicBezTo>
                    <a:pt x="52" y="13"/>
                    <a:pt x="54" y="18"/>
                    <a:pt x="55" y="24"/>
                  </a:cubicBezTo>
                  <a:cubicBezTo>
                    <a:pt x="61" y="41"/>
                    <a:pt x="63" y="59"/>
                    <a:pt x="62" y="78"/>
                  </a:cubicBezTo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" name="Freeform 35"/>
            <p:cNvSpPr/>
            <p:nvPr/>
          </p:nvSpPr>
          <p:spPr bwMode="auto">
            <a:xfrm>
              <a:off x="8666163" y="5127625"/>
              <a:ext cx="136525" cy="708025"/>
            </a:xfrm>
            <a:custGeom>
              <a:avLst/>
              <a:gdLst>
                <a:gd name="T0" fmla="*/ 3 w 63"/>
                <a:gd name="T1" fmla="*/ 6 h 330"/>
                <a:gd name="T2" fmla="*/ 46 w 63"/>
                <a:gd name="T3" fmla="*/ 28 h 330"/>
                <a:gd name="T4" fmla="*/ 58 w 63"/>
                <a:gd name="T5" fmla="*/ 80 h 330"/>
                <a:gd name="T6" fmla="*/ 46 w 63"/>
                <a:gd name="T7" fmla="*/ 210 h 330"/>
                <a:gd name="T8" fmla="*/ 16 w 63"/>
                <a:gd name="T9" fmla="*/ 267 h 330"/>
                <a:gd name="T10" fmla="*/ 4 w 63"/>
                <a:gd name="T11" fmla="*/ 330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3" h="330">
                  <a:moveTo>
                    <a:pt x="3" y="6"/>
                  </a:moveTo>
                  <a:cubicBezTo>
                    <a:pt x="20" y="0"/>
                    <a:pt x="37" y="12"/>
                    <a:pt x="46" y="28"/>
                  </a:cubicBezTo>
                  <a:cubicBezTo>
                    <a:pt x="55" y="43"/>
                    <a:pt x="57" y="62"/>
                    <a:pt x="58" y="80"/>
                  </a:cubicBezTo>
                  <a:cubicBezTo>
                    <a:pt x="61" y="124"/>
                    <a:pt x="63" y="170"/>
                    <a:pt x="46" y="210"/>
                  </a:cubicBezTo>
                  <a:cubicBezTo>
                    <a:pt x="38" y="230"/>
                    <a:pt x="24" y="247"/>
                    <a:pt x="16" y="267"/>
                  </a:cubicBezTo>
                  <a:cubicBezTo>
                    <a:pt x="6" y="290"/>
                    <a:pt x="0" y="305"/>
                    <a:pt x="4" y="330"/>
                  </a:cubicBezTo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" name="Freeform 36"/>
            <p:cNvSpPr/>
            <p:nvPr/>
          </p:nvSpPr>
          <p:spPr bwMode="auto">
            <a:xfrm>
              <a:off x="8158163" y="5838825"/>
              <a:ext cx="590550" cy="269875"/>
            </a:xfrm>
            <a:custGeom>
              <a:avLst/>
              <a:gdLst>
                <a:gd name="T0" fmla="*/ 0 w 274"/>
                <a:gd name="T1" fmla="*/ 6 h 126"/>
                <a:gd name="T2" fmla="*/ 261 w 274"/>
                <a:gd name="T3" fmla="*/ 0 h 126"/>
                <a:gd name="T4" fmla="*/ 274 w 274"/>
                <a:gd name="T5" fmla="*/ 104 h 126"/>
                <a:gd name="T6" fmla="*/ 11 w 274"/>
                <a:gd name="T7" fmla="*/ 126 h 126"/>
                <a:gd name="T8" fmla="*/ 0 w 274"/>
                <a:gd name="T9" fmla="*/ 6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4" h="126">
                  <a:moveTo>
                    <a:pt x="0" y="6"/>
                  </a:moveTo>
                  <a:cubicBezTo>
                    <a:pt x="87" y="4"/>
                    <a:pt x="174" y="2"/>
                    <a:pt x="261" y="0"/>
                  </a:cubicBezTo>
                  <a:cubicBezTo>
                    <a:pt x="268" y="34"/>
                    <a:pt x="273" y="69"/>
                    <a:pt x="274" y="104"/>
                  </a:cubicBezTo>
                  <a:cubicBezTo>
                    <a:pt x="186" y="110"/>
                    <a:pt x="98" y="117"/>
                    <a:pt x="11" y="126"/>
                  </a:cubicBezTo>
                  <a:cubicBezTo>
                    <a:pt x="5" y="87"/>
                    <a:pt x="1" y="46"/>
                    <a:pt x="0" y="6"/>
                  </a:cubicBezTo>
                  <a:close/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55" name="组合 54"/>
          <p:cNvGrpSpPr/>
          <p:nvPr/>
        </p:nvGrpSpPr>
        <p:grpSpPr>
          <a:xfrm>
            <a:off x="2912075" y="2278197"/>
            <a:ext cx="2195634" cy="1935199"/>
            <a:chOff x="6240463" y="3905250"/>
            <a:chExt cx="1833563" cy="1616075"/>
          </a:xfrm>
        </p:grpSpPr>
        <p:sp>
          <p:nvSpPr>
            <p:cNvPr id="56" name="Freeform 173"/>
            <p:cNvSpPr/>
            <p:nvPr/>
          </p:nvSpPr>
          <p:spPr bwMode="auto">
            <a:xfrm>
              <a:off x="6630988" y="4635500"/>
              <a:ext cx="146050" cy="388938"/>
            </a:xfrm>
            <a:custGeom>
              <a:avLst/>
              <a:gdLst>
                <a:gd name="T0" fmla="*/ 68 w 68"/>
                <a:gd name="T1" fmla="*/ 67 h 181"/>
                <a:gd name="T2" fmla="*/ 66 w 68"/>
                <a:gd name="T3" fmla="*/ 37 h 181"/>
                <a:gd name="T4" fmla="*/ 32 w 68"/>
                <a:gd name="T5" fmla="*/ 2 h 181"/>
                <a:gd name="T6" fmla="*/ 18 w 68"/>
                <a:gd name="T7" fmla="*/ 2 h 181"/>
                <a:gd name="T8" fmla="*/ 10 w 68"/>
                <a:gd name="T9" fmla="*/ 11 h 181"/>
                <a:gd name="T10" fmla="*/ 0 w 68"/>
                <a:gd name="T11" fmla="*/ 63 h 181"/>
                <a:gd name="T12" fmla="*/ 6 w 68"/>
                <a:gd name="T13" fmla="*/ 135 h 181"/>
                <a:gd name="T14" fmla="*/ 15 w 68"/>
                <a:gd name="T15" fmla="*/ 166 h 181"/>
                <a:gd name="T16" fmla="*/ 43 w 68"/>
                <a:gd name="T17" fmla="*/ 179 h 181"/>
                <a:gd name="T18" fmla="*/ 62 w 68"/>
                <a:gd name="T19" fmla="*/ 160 h 181"/>
                <a:gd name="T20" fmla="*/ 66 w 68"/>
                <a:gd name="T21" fmla="*/ 133 h 181"/>
                <a:gd name="T22" fmla="*/ 68 w 68"/>
                <a:gd name="T23" fmla="*/ 67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8" h="181">
                  <a:moveTo>
                    <a:pt x="68" y="67"/>
                  </a:moveTo>
                  <a:cubicBezTo>
                    <a:pt x="68" y="57"/>
                    <a:pt x="68" y="47"/>
                    <a:pt x="66" y="37"/>
                  </a:cubicBezTo>
                  <a:cubicBezTo>
                    <a:pt x="61" y="21"/>
                    <a:pt x="48" y="7"/>
                    <a:pt x="32" y="2"/>
                  </a:cubicBezTo>
                  <a:cubicBezTo>
                    <a:pt x="27" y="1"/>
                    <a:pt x="22" y="0"/>
                    <a:pt x="18" y="2"/>
                  </a:cubicBezTo>
                  <a:cubicBezTo>
                    <a:pt x="15" y="4"/>
                    <a:pt x="12" y="7"/>
                    <a:pt x="10" y="11"/>
                  </a:cubicBezTo>
                  <a:cubicBezTo>
                    <a:pt x="1" y="26"/>
                    <a:pt x="0" y="45"/>
                    <a:pt x="0" y="63"/>
                  </a:cubicBezTo>
                  <a:cubicBezTo>
                    <a:pt x="0" y="87"/>
                    <a:pt x="2" y="111"/>
                    <a:pt x="6" y="135"/>
                  </a:cubicBezTo>
                  <a:cubicBezTo>
                    <a:pt x="7" y="146"/>
                    <a:pt x="9" y="157"/>
                    <a:pt x="15" y="166"/>
                  </a:cubicBezTo>
                  <a:cubicBezTo>
                    <a:pt x="21" y="175"/>
                    <a:pt x="32" y="181"/>
                    <a:pt x="43" y="179"/>
                  </a:cubicBezTo>
                  <a:cubicBezTo>
                    <a:pt x="52" y="177"/>
                    <a:pt x="59" y="169"/>
                    <a:pt x="62" y="160"/>
                  </a:cubicBezTo>
                  <a:cubicBezTo>
                    <a:pt x="66" y="151"/>
                    <a:pt x="66" y="142"/>
                    <a:pt x="66" y="133"/>
                  </a:cubicBezTo>
                  <a:cubicBezTo>
                    <a:pt x="67" y="111"/>
                    <a:pt x="67" y="89"/>
                    <a:pt x="68" y="67"/>
                  </a:cubicBezTo>
                  <a:close/>
                </a:path>
              </a:pathLst>
            </a:custGeom>
            <a:noFill/>
            <a:ln w="25400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" name="Freeform 174"/>
            <p:cNvSpPr/>
            <p:nvPr/>
          </p:nvSpPr>
          <p:spPr bwMode="auto">
            <a:xfrm>
              <a:off x="6818313" y="4356100"/>
              <a:ext cx="26988" cy="673100"/>
            </a:xfrm>
            <a:custGeom>
              <a:avLst/>
              <a:gdLst>
                <a:gd name="T0" fmla="*/ 0 w 13"/>
                <a:gd name="T1" fmla="*/ 0 h 313"/>
                <a:gd name="T2" fmla="*/ 5 w 13"/>
                <a:gd name="T3" fmla="*/ 313 h 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3" h="313">
                  <a:moveTo>
                    <a:pt x="0" y="0"/>
                  </a:moveTo>
                  <a:cubicBezTo>
                    <a:pt x="11" y="104"/>
                    <a:pt x="13" y="209"/>
                    <a:pt x="5" y="313"/>
                  </a:cubicBezTo>
                </a:path>
              </a:pathLst>
            </a:custGeom>
            <a:noFill/>
            <a:ln w="25400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" name="Freeform 175"/>
            <p:cNvSpPr/>
            <p:nvPr/>
          </p:nvSpPr>
          <p:spPr bwMode="auto">
            <a:xfrm>
              <a:off x="6908800" y="4398963"/>
              <a:ext cx="12700" cy="631825"/>
            </a:xfrm>
            <a:custGeom>
              <a:avLst/>
              <a:gdLst>
                <a:gd name="T0" fmla="*/ 0 w 6"/>
                <a:gd name="T1" fmla="*/ 0 h 294"/>
                <a:gd name="T2" fmla="*/ 1 w 6"/>
                <a:gd name="T3" fmla="*/ 294 h 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6" h="294">
                  <a:moveTo>
                    <a:pt x="0" y="0"/>
                  </a:moveTo>
                  <a:cubicBezTo>
                    <a:pt x="6" y="98"/>
                    <a:pt x="6" y="196"/>
                    <a:pt x="1" y="294"/>
                  </a:cubicBezTo>
                </a:path>
              </a:pathLst>
            </a:custGeom>
            <a:noFill/>
            <a:ln w="25400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" name="Freeform 176"/>
            <p:cNvSpPr/>
            <p:nvPr/>
          </p:nvSpPr>
          <p:spPr bwMode="auto">
            <a:xfrm>
              <a:off x="6948488" y="4627563"/>
              <a:ext cx="153988" cy="379413"/>
            </a:xfrm>
            <a:custGeom>
              <a:avLst/>
              <a:gdLst>
                <a:gd name="T0" fmla="*/ 5 w 71"/>
                <a:gd name="T1" fmla="*/ 32 h 177"/>
                <a:gd name="T2" fmla="*/ 11 w 71"/>
                <a:gd name="T3" fmla="*/ 141 h 177"/>
                <a:gd name="T4" fmla="*/ 40 w 71"/>
                <a:gd name="T5" fmla="*/ 176 h 177"/>
                <a:gd name="T6" fmla="*/ 61 w 71"/>
                <a:gd name="T7" fmla="*/ 162 h 177"/>
                <a:gd name="T8" fmla="*/ 67 w 71"/>
                <a:gd name="T9" fmla="*/ 138 h 177"/>
                <a:gd name="T10" fmla="*/ 54 w 71"/>
                <a:gd name="T11" fmla="*/ 30 h 177"/>
                <a:gd name="T12" fmla="*/ 43 w 71"/>
                <a:gd name="T13" fmla="*/ 9 h 177"/>
                <a:gd name="T14" fmla="*/ 22 w 71"/>
                <a:gd name="T15" fmla="*/ 2 h 177"/>
                <a:gd name="T16" fmla="*/ 5 w 71"/>
                <a:gd name="T17" fmla="*/ 32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1" h="177">
                  <a:moveTo>
                    <a:pt x="5" y="32"/>
                  </a:moveTo>
                  <a:cubicBezTo>
                    <a:pt x="0" y="69"/>
                    <a:pt x="2" y="106"/>
                    <a:pt x="11" y="141"/>
                  </a:cubicBezTo>
                  <a:cubicBezTo>
                    <a:pt x="14" y="158"/>
                    <a:pt x="24" y="177"/>
                    <a:pt x="40" y="176"/>
                  </a:cubicBezTo>
                  <a:cubicBezTo>
                    <a:pt x="49" y="176"/>
                    <a:pt x="56" y="170"/>
                    <a:pt x="61" y="162"/>
                  </a:cubicBezTo>
                  <a:cubicBezTo>
                    <a:pt x="65" y="155"/>
                    <a:pt x="66" y="146"/>
                    <a:pt x="67" y="138"/>
                  </a:cubicBezTo>
                  <a:cubicBezTo>
                    <a:pt x="71" y="101"/>
                    <a:pt x="66" y="64"/>
                    <a:pt x="54" y="30"/>
                  </a:cubicBezTo>
                  <a:cubicBezTo>
                    <a:pt x="51" y="22"/>
                    <a:pt x="48" y="15"/>
                    <a:pt x="43" y="9"/>
                  </a:cubicBezTo>
                  <a:cubicBezTo>
                    <a:pt x="38" y="4"/>
                    <a:pt x="30" y="0"/>
                    <a:pt x="22" y="2"/>
                  </a:cubicBezTo>
                  <a:cubicBezTo>
                    <a:pt x="10" y="5"/>
                    <a:pt x="6" y="20"/>
                    <a:pt x="5" y="32"/>
                  </a:cubicBezTo>
                  <a:close/>
                </a:path>
              </a:pathLst>
            </a:custGeom>
            <a:noFill/>
            <a:ln w="25400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" name="Freeform 177"/>
            <p:cNvSpPr/>
            <p:nvPr/>
          </p:nvSpPr>
          <p:spPr bwMode="auto">
            <a:xfrm>
              <a:off x="7135813" y="4719638"/>
              <a:ext cx="334963" cy="300038"/>
            </a:xfrm>
            <a:custGeom>
              <a:avLst/>
              <a:gdLst>
                <a:gd name="T0" fmla="*/ 0 w 155"/>
                <a:gd name="T1" fmla="*/ 0 h 140"/>
                <a:gd name="T2" fmla="*/ 48 w 155"/>
                <a:gd name="T3" fmla="*/ 137 h 140"/>
                <a:gd name="T4" fmla="*/ 62 w 155"/>
                <a:gd name="T5" fmla="*/ 56 h 140"/>
                <a:gd name="T6" fmla="*/ 109 w 155"/>
                <a:gd name="T7" fmla="*/ 140 h 140"/>
                <a:gd name="T8" fmla="*/ 155 w 155"/>
                <a:gd name="T9" fmla="*/ 3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5" h="140">
                  <a:moveTo>
                    <a:pt x="0" y="0"/>
                  </a:moveTo>
                  <a:cubicBezTo>
                    <a:pt x="16" y="45"/>
                    <a:pt x="32" y="91"/>
                    <a:pt x="48" y="137"/>
                  </a:cubicBezTo>
                  <a:cubicBezTo>
                    <a:pt x="50" y="110"/>
                    <a:pt x="55" y="82"/>
                    <a:pt x="62" y="56"/>
                  </a:cubicBezTo>
                  <a:cubicBezTo>
                    <a:pt x="75" y="86"/>
                    <a:pt x="91" y="114"/>
                    <a:pt x="109" y="140"/>
                  </a:cubicBezTo>
                  <a:cubicBezTo>
                    <a:pt x="122" y="93"/>
                    <a:pt x="134" y="46"/>
                    <a:pt x="155" y="3"/>
                  </a:cubicBezTo>
                </a:path>
              </a:pathLst>
            </a:custGeom>
            <a:noFill/>
            <a:ln w="25400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" name="Freeform 178"/>
            <p:cNvSpPr/>
            <p:nvPr/>
          </p:nvSpPr>
          <p:spPr bwMode="auto">
            <a:xfrm>
              <a:off x="6475413" y="4318000"/>
              <a:ext cx="187325" cy="730250"/>
            </a:xfrm>
            <a:custGeom>
              <a:avLst/>
              <a:gdLst>
                <a:gd name="T0" fmla="*/ 85 w 87"/>
                <a:gd name="T1" fmla="*/ 51 h 340"/>
                <a:gd name="T2" fmla="*/ 38 w 87"/>
                <a:gd name="T3" fmla="*/ 2 h 340"/>
                <a:gd name="T4" fmla="*/ 18 w 87"/>
                <a:gd name="T5" fmla="*/ 8 h 340"/>
                <a:gd name="T6" fmla="*/ 5 w 87"/>
                <a:gd name="T7" fmla="*/ 44 h 340"/>
                <a:gd name="T8" fmla="*/ 6 w 87"/>
                <a:gd name="T9" fmla="*/ 200 h 340"/>
                <a:gd name="T10" fmla="*/ 13 w 87"/>
                <a:gd name="T11" fmla="*/ 340 h 340"/>
                <a:gd name="T12" fmla="*/ 10 w 87"/>
                <a:gd name="T13" fmla="*/ 328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7" h="340">
                  <a:moveTo>
                    <a:pt x="85" y="51"/>
                  </a:moveTo>
                  <a:cubicBezTo>
                    <a:pt x="87" y="25"/>
                    <a:pt x="64" y="0"/>
                    <a:pt x="38" y="2"/>
                  </a:cubicBezTo>
                  <a:cubicBezTo>
                    <a:pt x="31" y="2"/>
                    <a:pt x="24" y="4"/>
                    <a:pt x="18" y="8"/>
                  </a:cubicBezTo>
                  <a:cubicBezTo>
                    <a:pt x="8" y="17"/>
                    <a:pt x="6" y="31"/>
                    <a:pt x="5" y="44"/>
                  </a:cubicBezTo>
                  <a:cubicBezTo>
                    <a:pt x="0" y="96"/>
                    <a:pt x="3" y="148"/>
                    <a:pt x="6" y="200"/>
                  </a:cubicBezTo>
                  <a:cubicBezTo>
                    <a:pt x="8" y="247"/>
                    <a:pt x="10" y="293"/>
                    <a:pt x="13" y="340"/>
                  </a:cubicBezTo>
                  <a:cubicBezTo>
                    <a:pt x="12" y="336"/>
                    <a:pt x="11" y="332"/>
                    <a:pt x="10" y="328"/>
                  </a:cubicBezTo>
                </a:path>
              </a:pathLst>
            </a:custGeom>
            <a:noFill/>
            <a:ln w="25400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" name="Freeform 179"/>
            <p:cNvSpPr/>
            <p:nvPr/>
          </p:nvSpPr>
          <p:spPr bwMode="auto">
            <a:xfrm>
              <a:off x="6435725" y="4648200"/>
              <a:ext cx="122238" cy="17463"/>
            </a:xfrm>
            <a:custGeom>
              <a:avLst/>
              <a:gdLst>
                <a:gd name="T0" fmla="*/ 0 w 57"/>
                <a:gd name="T1" fmla="*/ 0 h 8"/>
                <a:gd name="T2" fmla="*/ 57 w 57"/>
                <a:gd name="T3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57" h="8">
                  <a:moveTo>
                    <a:pt x="0" y="0"/>
                  </a:moveTo>
                  <a:cubicBezTo>
                    <a:pt x="18" y="6"/>
                    <a:pt x="38" y="8"/>
                    <a:pt x="57" y="6"/>
                  </a:cubicBezTo>
                </a:path>
              </a:pathLst>
            </a:custGeom>
            <a:noFill/>
            <a:ln w="25400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" name="Freeform 180"/>
            <p:cNvSpPr/>
            <p:nvPr/>
          </p:nvSpPr>
          <p:spPr bwMode="auto">
            <a:xfrm>
              <a:off x="6240463" y="3905250"/>
              <a:ext cx="1833563" cy="1616075"/>
            </a:xfrm>
            <a:custGeom>
              <a:avLst/>
              <a:gdLst>
                <a:gd name="T0" fmla="*/ 12 w 852"/>
                <a:gd name="T1" fmla="*/ 135 h 752"/>
                <a:gd name="T2" fmla="*/ 548 w 852"/>
                <a:gd name="T3" fmla="*/ 134 h 752"/>
                <a:gd name="T4" fmla="*/ 561 w 852"/>
                <a:gd name="T5" fmla="*/ 0 h 752"/>
                <a:gd name="T6" fmla="*/ 852 w 852"/>
                <a:gd name="T7" fmla="*/ 351 h 752"/>
                <a:gd name="T8" fmla="*/ 568 w 852"/>
                <a:gd name="T9" fmla="*/ 752 h 752"/>
                <a:gd name="T10" fmla="*/ 544 w 852"/>
                <a:gd name="T11" fmla="*/ 579 h 752"/>
                <a:gd name="T12" fmla="*/ 41 w 852"/>
                <a:gd name="T13" fmla="*/ 625 h 752"/>
                <a:gd name="T14" fmla="*/ 12 w 852"/>
                <a:gd name="T15" fmla="*/ 135 h 7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52" h="752">
                  <a:moveTo>
                    <a:pt x="12" y="135"/>
                  </a:moveTo>
                  <a:cubicBezTo>
                    <a:pt x="190" y="130"/>
                    <a:pt x="369" y="130"/>
                    <a:pt x="548" y="134"/>
                  </a:cubicBezTo>
                  <a:cubicBezTo>
                    <a:pt x="552" y="89"/>
                    <a:pt x="557" y="45"/>
                    <a:pt x="561" y="0"/>
                  </a:cubicBezTo>
                  <a:cubicBezTo>
                    <a:pt x="666" y="111"/>
                    <a:pt x="763" y="228"/>
                    <a:pt x="852" y="351"/>
                  </a:cubicBezTo>
                  <a:cubicBezTo>
                    <a:pt x="748" y="478"/>
                    <a:pt x="653" y="612"/>
                    <a:pt x="568" y="752"/>
                  </a:cubicBezTo>
                  <a:cubicBezTo>
                    <a:pt x="563" y="700"/>
                    <a:pt x="547" y="633"/>
                    <a:pt x="544" y="579"/>
                  </a:cubicBezTo>
                  <a:cubicBezTo>
                    <a:pt x="401" y="587"/>
                    <a:pt x="41" y="625"/>
                    <a:pt x="41" y="625"/>
                  </a:cubicBezTo>
                  <a:cubicBezTo>
                    <a:pt x="41" y="625"/>
                    <a:pt x="0" y="281"/>
                    <a:pt x="12" y="135"/>
                  </a:cubicBezTo>
                  <a:close/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41" name="组合 40"/>
          <p:cNvGrpSpPr/>
          <p:nvPr/>
        </p:nvGrpSpPr>
        <p:grpSpPr>
          <a:xfrm>
            <a:off x="6461562" y="3190393"/>
            <a:ext cx="4122292" cy="1555081"/>
            <a:chOff x="4617826" y="2414541"/>
            <a:chExt cx="4122292" cy="1555081"/>
          </a:xfrm>
        </p:grpSpPr>
        <p:sp>
          <p:nvSpPr>
            <p:cNvPr id="42" name="矩形 41"/>
            <p:cNvSpPr/>
            <p:nvPr/>
          </p:nvSpPr>
          <p:spPr>
            <a:xfrm>
              <a:off x="4617826" y="2414541"/>
              <a:ext cx="2540825" cy="52322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altLang="zh-CN" sz="2800" dirty="0">
                  <a:solidFill>
                    <a:schemeClr val="accent1"/>
                  </a:solidFill>
                  <a:latin typeface="+mj-ea"/>
                  <a:ea typeface="+mj-ea"/>
                </a:rPr>
                <a:t>Lorem Ipsum </a:t>
              </a:r>
              <a:endParaRPr lang="zh-CN" altLang="en-US" sz="2800" dirty="0">
                <a:solidFill>
                  <a:schemeClr val="accent1"/>
                </a:solidFill>
                <a:latin typeface="+mj-ea"/>
                <a:ea typeface="+mj-ea"/>
              </a:endParaRPr>
            </a:p>
          </p:txBody>
        </p:sp>
        <p:sp>
          <p:nvSpPr>
            <p:cNvPr id="43" name="矩形 42"/>
            <p:cNvSpPr/>
            <p:nvPr/>
          </p:nvSpPr>
          <p:spPr>
            <a:xfrm>
              <a:off x="4617826" y="3014296"/>
              <a:ext cx="4122292" cy="955326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20000"/>
                </a:lnSpc>
              </a:pPr>
              <a:r>
                <a:rPr lang="en-US" altLang="zh-CN" sz="16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Lorem Ipsum is simply dummy text of the printing. Lorem Ipsum is simply dummy text of the printing. </a:t>
              </a:r>
              <a:endParaRPr lang="zh-CN" altLang="en-US" sz="16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sp>
        <p:nvSpPr>
          <p:cNvPr id="52" name="矩形 51"/>
          <p:cNvSpPr/>
          <p:nvPr/>
        </p:nvSpPr>
        <p:spPr>
          <a:xfrm>
            <a:off x="6526901" y="2450102"/>
            <a:ext cx="1346844" cy="76944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altLang="zh-CN" sz="4400" dirty="0">
                <a:solidFill>
                  <a:schemeClr val="accent1"/>
                </a:solidFill>
                <a:latin typeface="+mj-ea"/>
                <a:ea typeface="+mj-ea"/>
              </a:rPr>
              <a:t>60%</a:t>
            </a:r>
            <a:endParaRPr lang="zh-CN" altLang="en-US" sz="4400" dirty="0">
              <a:solidFill>
                <a:schemeClr val="accent1"/>
              </a:solidFill>
              <a:latin typeface="+mj-ea"/>
              <a:ea typeface="+mj-ea"/>
            </a:endParaRPr>
          </a:p>
        </p:txBody>
      </p:sp>
      <p:sp>
        <p:nvSpPr>
          <p:cNvPr id="2" name="矩形 1"/>
          <p:cNvSpPr/>
          <p:nvPr/>
        </p:nvSpPr>
        <p:spPr>
          <a:xfrm>
            <a:off x="6526901" y="4855069"/>
            <a:ext cx="2108013" cy="369332"/>
          </a:xfrm>
          <a:prstGeom prst="rect">
            <a:avLst/>
          </a:prstGeom>
          <a:ln w="9525">
            <a:solidFill>
              <a:schemeClr val="accent1"/>
            </a:solidFill>
          </a:ln>
        </p:spPr>
        <p:txBody>
          <a:bodyPr wrap="none">
            <a:spAutoFit/>
          </a:bodyPr>
          <a:lstStyle/>
          <a:p>
            <a:r>
              <a:rPr lang="en-US" altLang="zh-CN" dirty="0">
                <a:solidFill>
                  <a:schemeClr val="accent1"/>
                </a:solidFill>
              </a:rPr>
              <a:t>text of the printing</a:t>
            </a:r>
            <a:endParaRPr lang="zh-CN" altLang="en-US" dirty="0">
              <a:solidFill>
                <a:schemeClr val="accent1"/>
              </a:solidFill>
            </a:endParaRPr>
          </a:p>
        </p:txBody>
      </p:sp>
      <p:cxnSp>
        <p:nvCxnSpPr>
          <p:cNvPr id="5" name="直接连接符 4"/>
          <p:cNvCxnSpPr/>
          <p:nvPr/>
        </p:nvCxnSpPr>
        <p:spPr>
          <a:xfrm>
            <a:off x="6526901" y="3768980"/>
            <a:ext cx="3984081" cy="0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3" name="矩形 32"/>
          <p:cNvSpPr/>
          <p:nvPr/>
        </p:nvSpPr>
        <p:spPr>
          <a:xfrm>
            <a:off x="6526901" y="3746121"/>
            <a:ext cx="1127389" cy="45719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grpId="0" nodeType="withEffect">
                                  <p:stCondLst>
                                    <p:cond delay="21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>
                                  <p:stCondLst>
                                    <p:cond delay="24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0" presetClass="entr" presetSubtype="0" fill="hold" nodeType="withEffect">
                                  <p:stCondLst>
                                    <p:cond delay="27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0" presetClass="entr" presetSubtype="0" fill="hold" grpId="0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7" grpId="0"/>
      <p:bldP spid="52" grpId="0"/>
      <p:bldP spid="2" grpId="0" animBg="1"/>
      <p:bldP spid="33" grpId="0" animBg="1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矩形 5"/>
          <p:cNvSpPr/>
          <p:nvPr/>
        </p:nvSpPr>
        <p:spPr>
          <a:xfrm>
            <a:off x="1408255" y="817356"/>
            <a:ext cx="5375831" cy="3385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zh-CN" sz="16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Lorem Ipsum is simply dummy text of the printing.</a:t>
            </a:r>
            <a:endParaRPr lang="zh-CN" altLang="en-US" sz="16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cxnSp>
        <p:nvCxnSpPr>
          <p:cNvPr id="3" name="直接连接符 2"/>
          <p:cNvCxnSpPr/>
          <p:nvPr/>
        </p:nvCxnSpPr>
        <p:spPr>
          <a:xfrm>
            <a:off x="1408255" y="790522"/>
            <a:ext cx="10783745" cy="0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矩形 6"/>
          <p:cNvSpPr/>
          <p:nvPr/>
        </p:nvSpPr>
        <p:spPr>
          <a:xfrm>
            <a:off x="1408255" y="363579"/>
            <a:ext cx="2992849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zh-CN" sz="2000" dirty="0">
                <a:solidFill>
                  <a:schemeClr val="accent1"/>
                </a:solidFill>
                <a:latin typeface="+mj-lt"/>
              </a:rPr>
              <a:t>BUSINESS TEMPLATE</a:t>
            </a:r>
            <a:endParaRPr lang="zh-CN" altLang="en-US" sz="2000" dirty="0">
              <a:solidFill>
                <a:schemeClr val="accent1"/>
              </a:solidFill>
              <a:latin typeface="+mj-lt"/>
            </a:endParaRPr>
          </a:p>
        </p:txBody>
      </p:sp>
      <p:grpSp>
        <p:nvGrpSpPr>
          <p:cNvPr id="23" name="组合 22"/>
          <p:cNvGrpSpPr/>
          <p:nvPr/>
        </p:nvGrpSpPr>
        <p:grpSpPr>
          <a:xfrm>
            <a:off x="611297" y="254962"/>
            <a:ext cx="625500" cy="787984"/>
            <a:chOff x="355601" y="252413"/>
            <a:chExt cx="812800" cy="1023938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14" name="Freeform 5"/>
            <p:cNvSpPr/>
            <p:nvPr/>
          </p:nvSpPr>
          <p:spPr bwMode="auto">
            <a:xfrm>
              <a:off x="796926" y="252413"/>
              <a:ext cx="58738" cy="138113"/>
            </a:xfrm>
            <a:custGeom>
              <a:avLst/>
              <a:gdLst>
                <a:gd name="T0" fmla="*/ 13 w 27"/>
                <a:gd name="T1" fmla="*/ 1 h 64"/>
                <a:gd name="T2" fmla="*/ 3 w 27"/>
                <a:gd name="T3" fmla="*/ 61 h 64"/>
                <a:gd name="T4" fmla="*/ 11 w 27"/>
                <a:gd name="T5" fmla="*/ 44 h 64"/>
                <a:gd name="T6" fmla="*/ 16 w 27"/>
                <a:gd name="T7" fmla="*/ 15 h 64"/>
                <a:gd name="T8" fmla="*/ 26 w 27"/>
                <a:gd name="T9" fmla="*/ 1 h 64"/>
                <a:gd name="T10" fmla="*/ 13 w 27"/>
                <a:gd name="T11" fmla="*/ 1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" h="64">
                  <a:moveTo>
                    <a:pt x="13" y="1"/>
                  </a:moveTo>
                  <a:cubicBezTo>
                    <a:pt x="9" y="21"/>
                    <a:pt x="0" y="41"/>
                    <a:pt x="3" y="61"/>
                  </a:cubicBezTo>
                  <a:cubicBezTo>
                    <a:pt x="14" y="64"/>
                    <a:pt x="10" y="51"/>
                    <a:pt x="11" y="44"/>
                  </a:cubicBezTo>
                  <a:cubicBezTo>
                    <a:pt x="12" y="35"/>
                    <a:pt x="16" y="24"/>
                    <a:pt x="16" y="15"/>
                  </a:cubicBezTo>
                  <a:cubicBezTo>
                    <a:pt x="19" y="10"/>
                    <a:pt x="27" y="10"/>
                    <a:pt x="26" y="1"/>
                  </a:cubicBezTo>
                  <a:cubicBezTo>
                    <a:pt x="19" y="0"/>
                    <a:pt x="20" y="0"/>
                    <a:pt x="1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" name="Freeform 6"/>
            <p:cNvSpPr/>
            <p:nvPr/>
          </p:nvSpPr>
          <p:spPr bwMode="auto">
            <a:xfrm>
              <a:off x="584201" y="274638"/>
              <a:ext cx="74613" cy="103188"/>
            </a:xfrm>
            <a:custGeom>
              <a:avLst/>
              <a:gdLst>
                <a:gd name="T0" fmla="*/ 3 w 34"/>
                <a:gd name="T1" fmla="*/ 0 h 48"/>
                <a:gd name="T2" fmla="*/ 16 w 34"/>
                <a:gd name="T3" fmla="*/ 30 h 48"/>
                <a:gd name="T4" fmla="*/ 30 w 34"/>
                <a:gd name="T5" fmla="*/ 48 h 48"/>
                <a:gd name="T6" fmla="*/ 34 w 34"/>
                <a:gd name="T7" fmla="*/ 39 h 48"/>
                <a:gd name="T8" fmla="*/ 9 w 34"/>
                <a:gd name="T9" fmla="*/ 0 h 48"/>
                <a:gd name="T10" fmla="*/ 3 w 34"/>
                <a:gd name="T1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4" h="48">
                  <a:moveTo>
                    <a:pt x="3" y="0"/>
                  </a:moveTo>
                  <a:cubicBezTo>
                    <a:pt x="0" y="12"/>
                    <a:pt x="10" y="19"/>
                    <a:pt x="16" y="30"/>
                  </a:cubicBezTo>
                  <a:cubicBezTo>
                    <a:pt x="20" y="38"/>
                    <a:pt x="22" y="48"/>
                    <a:pt x="30" y="48"/>
                  </a:cubicBezTo>
                  <a:cubicBezTo>
                    <a:pt x="32" y="46"/>
                    <a:pt x="33" y="43"/>
                    <a:pt x="34" y="39"/>
                  </a:cubicBezTo>
                  <a:cubicBezTo>
                    <a:pt x="22" y="30"/>
                    <a:pt x="18" y="9"/>
                    <a:pt x="9" y="0"/>
                  </a:cubicBezTo>
                  <a:cubicBezTo>
                    <a:pt x="7" y="0"/>
                    <a:pt x="5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" name="Freeform 7"/>
            <p:cNvSpPr/>
            <p:nvPr/>
          </p:nvSpPr>
          <p:spPr bwMode="auto">
            <a:xfrm>
              <a:off x="944563" y="347663"/>
              <a:ext cx="100013" cy="98425"/>
            </a:xfrm>
            <a:custGeom>
              <a:avLst/>
              <a:gdLst>
                <a:gd name="T0" fmla="*/ 38 w 46"/>
                <a:gd name="T1" fmla="*/ 0 h 46"/>
                <a:gd name="T2" fmla="*/ 0 w 46"/>
                <a:gd name="T3" fmla="*/ 42 h 46"/>
                <a:gd name="T4" fmla="*/ 2 w 46"/>
                <a:gd name="T5" fmla="*/ 46 h 46"/>
                <a:gd name="T6" fmla="*/ 15 w 46"/>
                <a:gd name="T7" fmla="*/ 34 h 46"/>
                <a:gd name="T8" fmla="*/ 39 w 46"/>
                <a:gd name="T9" fmla="*/ 13 h 46"/>
                <a:gd name="T10" fmla="*/ 45 w 46"/>
                <a:gd name="T11" fmla="*/ 9 h 46"/>
                <a:gd name="T12" fmla="*/ 43 w 46"/>
                <a:gd name="T13" fmla="*/ 0 h 46"/>
                <a:gd name="T14" fmla="*/ 38 w 46"/>
                <a:gd name="T15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6" h="46">
                  <a:moveTo>
                    <a:pt x="38" y="0"/>
                  </a:moveTo>
                  <a:cubicBezTo>
                    <a:pt x="28" y="17"/>
                    <a:pt x="7" y="23"/>
                    <a:pt x="0" y="42"/>
                  </a:cubicBezTo>
                  <a:cubicBezTo>
                    <a:pt x="1" y="43"/>
                    <a:pt x="2" y="44"/>
                    <a:pt x="2" y="46"/>
                  </a:cubicBezTo>
                  <a:cubicBezTo>
                    <a:pt x="11" y="46"/>
                    <a:pt x="14" y="42"/>
                    <a:pt x="15" y="34"/>
                  </a:cubicBezTo>
                  <a:cubicBezTo>
                    <a:pt x="24" y="28"/>
                    <a:pt x="32" y="21"/>
                    <a:pt x="39" y="13"/>
                  </a:cubicBezTo>
                  <a:cubicBezTo>
                    <a:pt x="41" y="12"/>
                    <a:pt x="44" y="11"/>
                    <a:pt x="45" y="9"/>
                  </a:cubicBezTo>
                  <a:cubicBezTo>
                    <a:pt x="46" y="5"/>
                    <a:pt x="44" y="3"/>
                    <a:pt x="43" y="0"/>
                  </a:cubicBezTo>
                  <a:cubicBezTo>
                    <a:pt x="41" y="0"/>
                    <a:pt x="40" y="0"/>
                    <a:pt x="3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" name="Freeform 8"/>
            <p:cNvSpPr/>
            <p:nvPr/>
          </p:nvSpPr>
          <p:spPr bwMode="auto">
            <a:xfrm>
              <a:off x="387351" y="449263"/>
              <a:ext cx="119063" cy="74613"/>
            </a:xfrm>
            <a:custGeom>
              <a:avLst/>
              <a:gdLst>
                <a:gd name="T0" fmla="*/ 8 w 55"/>
                <a:gd name="T1" fmla="*/ 0 h 35"/>
                <a:gd name="T2" fmla="*/ 17 w 55"/>
                <a:gd name="T3" fmla="*/ 14 h 35"/>
                <a:gd name="T4" fmla="*/ 13 w 55"/>
                <a:gd name="T5" fmla="*/ 17 h 35"/>
                <a:gd name="T6" fmla="*/ 19 w 55"/>
                <a:gd name="T7" fmla="*/ 23 h 35"/>
                <a:gd name="T8" fmla="*/ 22 w 55"/>
                <a:gd name="T9" fmla="*/ 17 h 35"/>
                <a:gd name="T10" fmla="*/ 53 w 55"/>
                <a:gd name="T11" fmla="*/ 32 h 35"/>
                <a:gd name="T12" fmla="*/ 53 w 55"/>
                <a:gd name="T13" fmla="*/ 23 h 35"/>
                <a:gd name="T14" fmla="*/ 8 w 55"/>
                <a:gd name="T15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5" h="35">
                  <a:moveTo>
                    <a:pt x="8" y="0"/>
                  </a:moveTo>
                  <a:cubicBezTo>
                    <a:pt x="0" y="5"/>
                    <a:pt x="11" y="16"/>
                    <a:pt x="17" y="14"/>
                  </a:cubicBezTo>
                  <a:cubicBezTo>
                    <a:pt x="14" y="14"/>
                    <a:pt x="13" y="15"/>
                    <a:pt x="13" y="17"/>
                  </a:cubicBezTo>
                  <a:cubicBezTo>
                    <a:pt x="20" y="16"/>
                    <a:pt x="15" y="22"/>
                    <a:pt x="19" y="23"/>
                  </a:cubicBezTo>
                  <a:cubicBezTo>
                    <a:pt x="23" y="21"/>
                    <a:pt x="19" y="19"/>
                    <a:pt x="22" y="17"/>
                  </a:cubicBezTo>
                  <a:cubicBezTo>
                    <a:pt x="35" y="19"/>
                    <a:pt x="39" y="35"/>
                    <a:pt x="53" y="32"/>
                  </a:cubicBezTo>
                  <a:cubicBezTo>
                    <a:pt x="55" y="28"/>
                    <a:pt x="54" y="28"/>
                    <a:pt x="53" y="23"/>
                  </a:cubicBezTo>
                  <a:cubicBezTo>
                    <a:pt x="38" y="16"/>
                    <a:pt x="26" y="5"/>
                    <a:pt x="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" name="Freeform 9"/>
            <p:cNvSpPr/>
            <p:nvPr/>
          </p:nvSpPr>
          <p:spPr bwMode="auto">
            <a:xfrm>
              <a:off x="1038226" y="528638"/>
              <a:ext cx="115888" cy="53975"/>
            </a:xfrm>
            <a:custGeom>
              <a:avLst/>
              <a:gdLst>
                <a:gd name="T0" fmla="*/ 1 w 54"/>
                <a:gd name="T1" fmla="*/ 18 h 25"/>
                <a:gd name="T2" fmla="*/ 2 w 54"/>
                <a:gd name="T3" fmla="*/ 25 h 25"/>
                <a:gd name="T4" fmla="*/ 51 w 54"/>
                <a:gd name="T5" fmla="*/ 15 h 25"/>
                <a:gd name="T6" fmla="*/ 51 w 54"/>
                <a:gd name="T7" fmla="*/ 1 h 25"/>
                <a:gd name="T8" fmla="*/ 1 w 54"/>
                <a:gd name="T9" fmla="*/ 18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" h="25">
                  <a:moveTo>
                    <a:pt x="1" y="18"/>
                  </a:moveTo>
                  <a:cubicBezTo>
                    <a:pt x="4" y="21"/>
                    <a:pt x="0" y="23"/>
                    <a:pt x="2" y="25"/>
                  </a:cubicBezTo>
                  <a:cubicBezTo>
                    <a:pt x="17" y="25"/>
                    <a:pt x="34" y="3"/>
                    <a:pt x="51" y="15"/>
                  </a:cubicBezTo>
                  <a:cubicBezTo>
                    <a:pt x="52" y="9"/>
                    <a:pt x="54" y="7"/>
                    <a:pt x="51" y="1"/>
                  </a:cubicBezTo>
                  <a:cubicBezTo>
                    <a:pt x="32" y="0"/>
                    <a:pt x="14" y="7"/>
                    <a:pt x="1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" name="Freeform 10"/>
            <p:cNvSpPr/>
            <p:nvPr/>
          </p:nvSpPr>
          <p:spPr bwMode="auto">
            <a:xfrm>
              <a:off x="1050926" y="752476"/>
              <a:ext cx="117475" cy="101600"/>
            </a:xfrm>
            <a:custGeom>
              <a:avLst/>
              <a:gdLst>
                <a:gd name="T0" fmla="*/ 0 w 54"/>
                <a:gd name="T1" fmla="*/ 18 h 47"/>
                <a:gd name="T2" fmla="*/ 17 w 54"/>
                <a:gd name="T3" fmla="*/ 26 h 47"/>
                <a:gd name="T4" fmla="*/ 50 w 54"/>
                <a:gd name="T5" fmla="*/ 45 h 47"/>
                <a:gd name="T6" fmla="*/ 43 w 54"/>
                <a:gd name="T7" fmla="*/ 28 h 47"/>
                <a:gd name="T8" fmla="*/ 0 w 54"/>
                <a:gd name="T9" fmla="*/ 18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" h="47">
                  <a:moveTo>
                    <a:pt x="0" y="18"/>
                  </a:moveTo>
                  <a:cubicBezTo>
                    <a:pt x="4" y="22"/>
                    <a:pt x="10" y="25"/>
                    <a:pt x="17" y="26"/>
                  </a:cubicBezTo>
                  <a:cubicBezTo>
                    <a:pt x="28" y="31"/>
                    <a:pt x="36" y="47"/>
                    <a:pt x="50" y="45"/>
                  </a:cubicBezTo>
                  <a:cubicBezTo>
                    <a:pt x="54" y="39"/>
                    <a:pt x="47" y="34"/>
                    <a:pt x="43" y="28"/>
                  </a:cubicBezTo>
                  <a:cubicBezTo>
                    <a:pt x="28" y="28"/>
                    <a:pt x="12" y="0"/>
                    <a:pt x="0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" name="Freeform 11"/>
            <p:cNvSpPr/>
            <p:nvPr/>
          </p:nvSpPr>
          <p:spPr bwMode="auto">
            <a:xfrm>
              <a:off x="457201" y="862013"/>
              <a:ext cx="79375" cy="84138"/>
            </a:xfrm>
            <a:custGeom>
              <a:avLst/>
              <a:gdLst>
                <a:gd name="T0" fmla="*/ 28 w 37"/>
                <a:gd name="T1" fmla="*/ 0 h 39"/>
                <a:gd name="T2" fmla="*/ 6 w 37"/>
                <a:gd name="T3" fmla="*/ 39 h 39"/>
                <a:gd name="T4" fmla="*/ 34 w 37"/>
                <a:gd name="T5" fmla="*/ 14 h 39"/>
                <a:gd name="T6" fmla="*/ 37 w 37"/>
                <a:gd name="T7" fmla="*/ 1 h 39"/>
                <a:gd name="T8" fmla="*/ 28 w 37"/>
                <a:gd name="T9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39">
                  <a:moveTo>
                    <a:pt x="28" y="0"/>
                  </a:moveTo>
                  <a:cubicBezTo>
                    <a:pt x="22" y="13"/>
                    <a:pt x="0" y="23"/>
                    <a:pt x="6" y="39"/>
                  </a:cubicBezTo>
                  <a:cubicBezTo>
                    <a:pt x="18" y="34"/>
                    <a:pt x="18" y="16"/>
                    <a:pt x="34" y="14"/>
                  </a:cubicBezTo>
                  <a:cubicBezTo>
                    <a:pt x="36" y="10"/>
                    <a:pt x="35" y="5"/>
                    <a:pt x="37" y="1"/>
                  </a:cubicBezTo>
                  <a:cubicBezTo>
                    <a:pt x="35" y="0"/>
                    <a:pt x="31" y="0"/>
                    <a:pt x="2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" name="Freeform 12"/>
            <p:cNvSpPr>
              <a:spLocks noEditPoints="1"/>
            </p:cNvSpPr>
            <p:nvPr/>
          </p:nvSpPr>
          <p:spPr bwMode="auto">
            <a:xfrm>
              <a:off x="549276" y="449263"/>
              <a:ext cx="501650" cy="827088"/>
            </a:xfrm>
            <a:custGeom>
              <a:avLst/>
              <a:gdLst>
                <a:gd name="T0" fmla="*/ 118 w 231"/>
                <a:gd name="T1" fmla="*/ 4 h 384"/>
                <a:gd name="T2" fmla="*/ 51 w 231"/>
                <a:gd name="T3" fmla="*/ 26 h 384"/>
                <a:gd name="T4" fmla="*/ 5 w 231"/>
                <a:gd name="T5" fmla="*/ 112 h 384"/>
                <a:gd name="T6" fmla="*/ 50 w 231"/>
                <a:gd name="T7" fmla="*/ 190 h 384"/>
                <a:gd name="T8" fmla="*/ 84 w 231"/>
                <a:gd name="T9" fmla="*/ 282 h 384"/>
                <a:gd name="T10" fmla="*/ 132 w 231"/>
                <a:gd name="T11" fmla="*/ 383 h 384"/>
                <a:gd name="T12" fmla="*/ 193 w 231"/>
                <a:gd name="T13" fmla="*/ 366 h 384"/>
                <a:gd name="T14" fmla="*/ 200 w 231"/>
                <a:gd name="T15" fmla="*/ 357 h 384"/>
                <a:gd name="T16" fmla="*/ 207 w 231"/>
                <a:gd name="T17" fmla="*/ 338 h 384"/>
                <a:gd name="T18" fmla="*/ 197 w 231"/>
                <a:gd name="T19" fmla="*/ 254 h 384"/>
                <a:gd name="T20" fmla="*/ 187 w 231"/>
                <a:gd name="T21" fmla="*/ 181 h 384"/>
                <a:gd name="T22" fmla="*/ 104 w 231"/>
                <a:gd name="T23" fmla="*/ 332 h 384"/>
                <a:gd name="T24" fmla="*/ 104 w 231"/>
                <a:gd name="T25" fmla="*/ 292 h 384"/>
                <a:gd name="T26" fmla="*/ 113 w 231"/>
                <a:gd name="T27" fmla="*/ 280 h 384"/>
                <a:gd name="T28" fmla="*/ 128 w 231"/>
                <a:gd name="T29" fmla="*/ 282 h 384"/>
                <a:gd name="T30" fmla="*/ 116 w 231"/>
                <a:gd name="T31" fmla="*/ 332 h 384"/>
                <a:gd name="T32" fmla="*/ 147 w 231"/>
                <a:gd name="T33" fmla="*/ 282 h 384"/>
                <a:gd name="T34" fmla="*/ 116 w 231"/>
                <a:gd name="T35" fmla="*/ 332 h 384"/>
                <a:gd name="T36" fmla="*/ 142 w 231"/>
                <a:gd name="T37" fmla="*/ 235 h 384"/>
                <a:gd name="T38" fmla="*/ 132 w 231"/>
                <a:gd name="T39" fmla="*/ 249 h 384"/>
                <a:gd name="T40" fmla="*/ 105 w 231"/>
                <a:gd name="T41" fmla="*/ 176 h 384"/>
                <a:gd name="T42" fmla="*/ 125 w 231"/>
                <a:gd name="T43" fmla="*/ 131 h 384"/>
                <a:gd name="T44" fmla="*/ 138 w 231"/>
                <a:gd name="T45" fmla="*/ 229 h 384"/>
                <a:gd name="T46" fmla="*/ 159 w 231"/>
                <a:gd name="T47" fmla="*/ 285 h 384"/>
                <a:gd name="T48" fmla="*/ 178 w 231"/>
                <a:gd name="T49" fmla="*/ 365 h 384"/>
                <a:gd name="T50" fmla="*/ 186 w 231"/>
                <a:gd name="T51" fmla="*/ 327 h 384"/>
                <a:gd name="T52" fmla="*/ 167 w 231"/>
                <a:gd name="T53" fmla="*/ 352 h 384"/>
                <a:gd name="T54" fmla="*/ 158 w 231"/>
                <a:gd name="T55" fmla="*/ 356 h 384"/>
                <a:gd name="T56" fmla="*/ 167 w 231"/>
                <a:gd name="T57" fmla="*/ 352 h 384"/>
                <a:gd name="T58" fmla="*/ 177 w 231"/>
                <a:gd name="T59" fmla="*/ 281 h 384"/>
                <a:gd name="T60" fmla="*/ 153 w 231"/>
                <a:gd name="T61" fmla="*/ 353 h 384"/>
                <a:gd name="T62" fmla="*/ 146 w 231"/>
                <a:gd name="T63" fmla="*/ 336 h 384"/>
                <a:gd name="T64" fmla="*/ 172 w 231"/>
                <a:gd name="T65" fmla="*/ 280 h 384"/>
                <a:gd name="T66" fmla="*/ 183 w 231"/>
                <a:gd name="T67" fmla="*/ 271 h 384"/>
                <a:gd name="T68" fmla="*/ 155 w 231"/>
                <a:gd name="T69" fmla="*/ 262 h 384"/>
                <a:gd name="T70" fmla="*/ 123 w 231"/>
                <a:gd name="T71" fmla="*/ 118 h 384"/>
                <a:gd name="T72" fmla="*/ 94 w 231"/>
                <a:gd name="T73" fmla="*/ 123 h 384"/>
                <a:gd name="T74" fmla="*/ 66 w 231"/>
                <a:gd name="T75" fmla="*/ 125 h 384"/>
                <a:gd name="T76" fmla="*/ 128 w 231"/>
                <a:gd name="T77" fmla="*/ 266 h 384"/>
                <a:gd name="T78" fmla="*/ 95 w 231"/>
                <a:gd name="T79" fmla="*/ 240 h 384"/>
                <a:gd name="T80" fmla="*/ 47 w 231"/>
                <a:gd name="T81" fmla="*/ 170 h 384"/>
                <a:gd name="T82" fmla="*/ 18 w 231"/>
                <a:gd name="T83" fmla="*/ 129 h 384"/>
                <a:gd name="T84" fmla="*/ 15 w 231"/>
                <a:gd name="T85" fmla="*/ 92 h 384"/>
                <a:gd name="T86" fmla="*/ 64 w 231"/>
                <a:gd name="T87" fmla="*/ 26 h 384"/>
                <a:gd name="T88" fmla="*/ 75 w 231"/>
                <a:gd name="T89" fmla="*/ 22 h 384"/>
                <a:gd name="T90" fmla="*/ 175 w 231"/>
                <a:gd name="T91" fmla="*/ 32 h 384"/>
                <a:gd name="T92" fmla="*/ 184 w 231"/>
                <a:gd name="T93" fmla="*/ 41 h 384"/>
                <a:gd name="T94" fmla="*/ 196 w 231"/>
                <a:gd name="T95" fmla="*/ 66 h 384"/>
                <a:gd name="T96" fmla="*/ 173 w 231"/>
                <a:gd name="T97" fmla="*/ 191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31" h="384">
                  <a:moveTo>
                    <a:pt x="203" y="59"/>
                  </a:moveTo>
                  <a:cubicBezTo>
                    <a:pt x="188" y="28"/>
                    <a:pt x="155" y="9"/>
                    <a:pt x="118" y="4"/>
                  </a:cubicBezTo>
                  <a:cubicBezTo>
                    <a:pt x="94" y="0"/>
                    <a:pt x="68" y="12"/>
                    <a:pt x="57" y="23"/>
                  </a:cubicBezTo>
                  <a:cubicBezTo>
                    <a:pt x="53" y="27"/>
                    <a:pt x="55" y="24"/>
                    <a:pt x="51" y="26"/>
                  </a:cubicBezTo>
                  <a:cubicBezTo>
                    <a:pt x="40" y="29"/>
                    <a:pt x="35" y="44"/>
                    <a:pt x="25" y="47"/>
                  </a:cubicBezTo>
                  <a:cubicBezTo>
                    <a:pt x="16" y="68"/>
                    <a:pt x="0" y="86"/>
                    <a:pt x="5" y="112"/>
                  </a:cubicBezTo>
                  <a:cubicBezTo>
                    <a:pt x="9" y="130"/>
                    <a:pt x="9" y="141"/>
                    <a:pt x="18" y="155"/>
                  </a:cubicBezTo>
                  <a:cubicBezTo>
                    <a:pt x="28" y="172"/>
                    <a:pt x="38" y="177"/>
                    <a:pt x="50" y="190"/>
                  </a:cubicBezTo>
                  <a:cubicBezTo>
                    <a:pt x="70" y="211"/>
                    <a:pt x="82" y="236"/>
                    <a:pt x="90" y="268"/>
                  </a:cubicBezTo>
                  <a:cubicBezTo>
                    <a:pt x="88" y="273"/>
                    <a:pt x="88" y="280"/>
                    <a:pt x="84" y="282"/>
                  </a:cubicBezTo>
                  <a:cubicBezTo>
                    <a:pt x="93" y="299"/>
                    <a:pt x="90" y="330"/>
                    <a:pt x="98" y="352"/>
                  </a:cubicBezTo>
                  <a:cubicBezTo>
                    <a:pt x="109" y="365"/>
                    <a:pt x="118" y="373"/>
                    <a:pt x="132" y="383"/>
                  </a:cubicBezTo>
                  <a:cubicBezTo>
                    <a:pt x="138" y="380"/>
                    <a:pt x="144" y="384"/>
                    <a:pt x="150" y="384"/>
                  </a:cubicBezTo>
                  <a:cubicBezTo>
                    <a:pt x="167" y="377"/>
                    <a:pt x="182" y="380"/>
                    <a:pt x="193" y="366"/>
                  </a:cubicBezTo>
                  <a:cubicBezTo>
                    <a:pt x="194" y="365"/>
                    <a:pt x="193" y="363"/>
                    <a:pt x="194" y="360"/>
                  </a:cubicBezTo>
                  <a:cubicBezTo>
                    <a:pt x="195" y="358"/>
                    <a:pt x="199" y="359"/>
                    <a:pt x="200" y="357"/>
                  </a:cubicBezTo>
                  <a:cubicBezTo>
                    <a:pt x="200" y="356"/>
                    <a:pt x="200" y="352"/>
                    <a:pt x="201" y="350"/>
                  </a:cubicBezTo>
                  <a:cubicBezTo>
                    <a:pt x="203" y="344"/>
                    <a:pt x="207" y="341"/>
                    <a:pt x="207" y="338"/>
                  </a:cubicBezTo>
                  <a:cubicBezTo>
                    <a:pt x="208" y="331"/>
                    <a:pt x="204" y="320"/>
                    <a:pt x="203" y="310"/>
                  </a:cubicBezTo>
                  <a:cubicBezTo>
                    <a:pt x="203" y="290"/>
                    <a:pt x="198" y="272"/>
                    <a:pt x="197" y="254"/>
                  </a:cubicBezTo>
                  <a:cubicBezTo>
                    <a:pt x="189" y="253"/>
                    <a:pt x="186" y="250"/>
                    <a:pt x="180" y="244"/>
                  </a:cubicBezTo>
                  <a:cubicBezTo>
                    <a:pt x="182" y="224"/>
                    <a:pt x="182" y="201"/>
                    <a:pt x="187" y="181"/>
                  </a:cubicBezTo>
                  <a:cubicBezTo>
                    <a:pt x="213" y="156"/>
                    <a:pt x="231" y="90"/>
                    <a:pt x="203" y="59"/>
                  </a:cubicBezTo>
                  <a:close/>
                  <a:moveTo>
                    <a:pt x="104" y="332"/>
                  </a:moveTo>
                  <a:cubicBezTo>
                    <a:pt x="101" y="316"/>
                    <a:pt x="104" y="304"/>
                    <a:pt x="113" y="294"/>
                  </a:cubicBezTo>
                  <a:cubicBezTo>
                    <a:pt x="111" y="288"/>
                    <a:pt x="110" y="292"/>
                    <a:pt x="104" y="292"/>
                  </a:cubicBezTo>
                  <a:cubicBezTo>
                    <a:pt x="105" y="287"/>
                    <a:pt x="102" y="286"/>
                    <a:pt x="103" y="281"/>
                  </a:cubicBezTo>
                  <a:cubicBezTo>
                    <a:pt x="106" y="280"/>
                    <a:pt x="109" y="279"/>
                    <a:pt x="113" y="280"/>
                  </a:cubicBezTo>
                  <a:cubicBezTo>
                    <a:pt x="113" y="283"/>
                    <a:pt x="113" y="285"/>
                    <a:pt x="114" y="286"/>
                  </a:cubicBezTo>
                  <a:cubicBezTo>
                    <a:pt x="117" y="283"/>
                    <a:pt x="123" y="278"/>
                    <a:pt x="128" y="282"/>
                  </a:cubicBezTo>
                  <a:cubicBezTo>
                    <a:pt x="121" y="302"/>
                    <a:pt x="118" y="319"/>
                    <a:pt x="104" y="332"/>
                  </a:cubicBezTo>
                  <a:close/>
                  <a:moveTo>
                    <a:pt x="116" y="332"/>
                  </a:moveTo>
                  <a:cubicBezTo>
                    <a:pt x="124" y="315"/>
                    <a:pt x="134" y="301"/>
                    <a:pt x="141" y="282"/>
                  </a:cubicBezTo>
                  <a:cubicBezTo>
                    <a:pt x="143" y="282"/>
                    <a:pt x="145" y="282"/>
                    <a:pt x="147" y="282"/>
                  </a:cubicBezTo>
                  <a:cubicBezTo>
                    <a:pt x="143" y="307"/>
                    <a:pt x="126" y="331"/>
                    <a:pt x="118" y="356"/>
                  </a:cubicBezTo>
                  <a:cubicBezTo>
                    <a:pt x="106" y="354"/>
                    <a:pt x="118" y="342"/>
                    <a:pt x="116" y="332"/>
                  </a:cubicBezTo>
                  <a:close/>
                  <a:moveTo>
                    <a:pt x="138" y="229"/>
                  </a:moveTo>
                  <a:cubicBezTo>
                    <a:pt x="140" y="231"/>
                    <a:pt x="142" y="233"/>
                    <a:pt x="142" y="235"/>
                  </a:cubicBezTo>
                  <a:cubicBezTo>
                    <a:pt x="143" y="250"/>
                    <a:pt x="141" y="258"/>
                    <a:pt x="146" y="267"/>
                  </a:cubicBezTo>
                  <a:cubicBezTo>
                    <a:pt x="134" y="271"/>
                    <a:pt x="134" y="256"/>
                    <a:pt x="132" y="249"/>
                  </a:cubicBezTo>
                  <a:cubicBezTo>
                    <a:pt x="127" y="231"/>
                    <a:pt x="121" y="213"/>
                    <a:pt x="116" y="196"/>
                  </a:cubicBezTo>
                  <a:cubicBezTo>
                    <a:pt x="114" y="189"/>
                    <a:pt x="108" y="183"/>
                    <a:pt x="105" y="176"/>
                  </a:cubicBezTo>
                  <a:cubicBezTo>
                    <a:pt x="101" y="162"/>
                    <a:pt x="101" y="148"/>
                    <a:pt x="93" y="137"/>
                  </a:cubicBezTo>
                  <a:cubicBezTo>
                    <a:pt x="103" y="132"/>
                    <a:pt x="112" y="121"/>
                    <a:pt x="125" y="131"/>
                  </a:cubicBezTo>
                  <a:cubicBezTo>
                    <a:pt x="127" y="130"/>
                    <a:pt x="130" y="125"/>
                    <a:pt x="133" y="129"/>
                  </a:cubicBezTo>
                  <a:cubicBezTo>
                    <a:pt x="131" y="158"/>
                    <a:pt x="140" y="199"/>
                    <a:pt x="138" y="229"/>
                  </a:cubicBezTo>
                  <a:close/>
                  <a:moveTo>
                    <a:pt x="127" y="364"/>
                  </a:moveTo>
                  <a:cubicBezTo>
                    <a:pt x="134" y="334"/>
                    <a:pt x="148" y="311"/>
                    <a:pt x="159" y="285"/>
                  </a:cubicBezTo>
                  <a:cubicBezTo>
                    <a:pt x="152" y="310"/>
                    <a:pt x="140" y="341"/>
                    <a:pt x="127" y="364"/>
                  </a:cubicBezTo>
                  <a:close/>
                  <a:moveTo>
                    <a:pt x="178" y="365"/>
                  </a:moveTo>
                  <a:cubicBezTo>
                    <a:pt x="168" y="356"/>
                    <a:pt x="184" y="338"/>
                    <a:pt x="183" y="327"/>
                  </a:cubicBezTo>
                  <a:cubicBezTo>
                    <a:pt x="184" y="327"/>
                    <a:pt x="185" y="327"/>
                    <a:pt x="186" y="327"/>
                  </a:cubicBezTo>
                  <a:cubicBezTo>
                    <a:pt x="195" y="334"/>
                    <a:pt x="181" y="354"/>
                    <a:pt x="178" y="365"/>
                  </a:cubicBezTo>
                  <a:close/>
                  <a:moveTo>
                    <a:pt x="167" y="352"/>
                  </a:moveTo>
                  <a:cubicBezTo>
                    <a:pt x="165" y="359"/>
                    <a:pt x="169" y="369"/>
                    <a:pt x="158" y="367"/>
                  </a:cubicBezTo>
                  <a:cubicBezTo>
                    <a:pt x="156" y="362"/>
                    <a:pt x="163" y="358"/>
                    <a:pt x="158" y="356"/>
                  </a:cubicBezTo>
                  <a:cubicBezTo>
                    <a:pt x="169" y="337"/>
                    <a:pt x="170" y="308"/>
                    <a:pt x="182" y="290"/>
                  </a:cubicBezTo>
                  <a:cubicBezTo>
                    <a:pt x="192" y="308"/>
                    <a:pt x="173" y="331"/>
                    <a:pt x="167" y="352"/>
                  </a:cubicBezTo>
                  <a:close/>
                  <a:moveTo>
                    <a:pt x="183" y="271"/>
                  </a:moveTo>
                  <a:cubicBezTo>
                    <a:pt x="184" y="277"/>
                    <a:pt x="179" y="277"/>
                    <a:pt x="177" y="281"/>
                  </a:cubicBezTo>
                  <a:cubicBezTo>
                    <a:pt x="172" y="292"/>
                    <a:pt x="169" y="304"/>
                    <a:pt x="163" y="313"/>
                  </a:cubicBezTo>
                  <a:cubicBezTo>
                    <a:pt x="160" y="325"/>
                    <a:pt x="157" y="340"/>
                    <a:pt x="153" y="353"/>
                  </a:cubicBezTo>
                  <a:cubicBezTo>
                    <a:pt x="150" y="360"/>
                    <a:pt x="149" y="373"/>
                    <a:pt x="138" y="371"/>
                  </a:cubicBezTo>
                  <a:cubicBezTo>
                    <a:pt x="137" y="356"/>
                    <a:pt x="150" y="349"/>
                    <a:pt x="146" y="336"/>
                  </a:cubicBezTo>
                  <a:cubicBezTo>
                    <a:pt x="149" y="339"/>
                    <a:pt x="148" y="333"/>
                    <a:pt x="151" y="333"/>
                  </a:cubicBezTo>
                  <a:cubicBezTo>
                    <a:pt x="156" y="314"/>
                    <a:pt x="166" y="299"/>
                    <a:pt x="172" y="280"/>
                  </a:cubicBezTo>
                  <a:cubicBezTo>
                    <a:pt x="177" y="279"/>
                    <a:pt x="178" y="273"/>
                    <a:pt x="180" y="270"/>
                  </a:cubicBezTo>
                  <a:cubicBezTo>
                    <a:pt x="182" y="269"/>
                    <a:pt x="183" y="270"/>
                    <a:pt x="183" y="271"/>
                  </a:cubicBezTo>
                  <a:close/>
                  <a:moveTo>
                    <a:pt x="173" y="191"/>
                  </a:moveTo>
                  <a:cubicBezTo>
                    <a:pt x="165" y="215"/>
                    <a:pt x="181" y="249"/>
                    <a:pt x="155" y="262"/>
                  </a:cubicBezTo>
                  <a:cubicBezTo>
                    <a:pt x="133" y="211"/>
                    <a:pt x="147" y="158"/>
                    <a:pt x="154" y="104"/>
                  </a:cubicBezTo>
                  <a:cubicBezTo>
                    <a:pt x="140" y="94"/>
                    <a:pt x="131" y="111"/>
                    <a:pt x="123" y="118"/>
                  </a:cubicBezTo>
                  <a:cubicBezTo>
                    <a:pt x="118" y="118"/>
                    <a:pt x="118" y="112"/>
                    <a:pt x="113" y="111"/>
                  </a:cubicBezTo>
                  <a:cubicBezTo>
                    <a:pt x="102" y="110"/>
                    <a:pt x="102" y="121"/>
                    <a:pt x="94" y="123"/>
                  </a:cubicBezTo>
                  <a:cubicBezTo>
                    <a:pt x="87" y="119"/>
                    <a:pt x="88" y="105"/>
                    <a:pt x="74" y="111"/>
                  </a:cubicBezTo>
                  <a:cubicBezTo>
                    <a:pt x="70" y="117"/>
                    <a:pt x="69" y="119"/>
                    <a:pt x="66" y="125"/>
                  </a:cubicBezTo>
                  <a:cubicBezTo>
                    <a:pt x="77" y="138"/>
                    <a:pt x="89" y="150"/>
                    <a:pt x="95" y="168"/>
                  </a:cubicBezTo>
                  <a:cubicBezTo>
                    <a:pt x="105" y="202"/>
                    <a:pt x="121" y="230"/>
                    <a:pt x="128" y="266"/>
                  </a:cubicBezTo>
                  <a:cubicBezTo>
                    <a:pt x="115" y="268"/>
                    <a:pt x="110" y="264"/>
                    <a:pt x="99" y="262"/>
                  </a:cubicBezTo>
                  <a:cubicBezTo>
                    <a:pt x="100" y="257"/>
                    <a:pt x="92" y="247"/>
                    <a:pt x="95" y="240"/>
                  </a:cubicBezTo>
                  <a:cubicBezTo>
                    <a:pt x="86" y="230"/>
                    <a:pt x="85" y="216"/>
                    <a:pt x="78" y="205"/>
                  </a:cubicBezTo>
                  <a:cubicBezTo>
                    <a:pt x="70" y="194"/>
                    <a:pt x="57" y="181"/>
                    <a:pt x="47" y="170"/>
                  </a:cubicBezTo>
                  <a:cubicBezTo>
                    <a:pt x="43" y="166"/>
                    <a:pt x="37" y="164"/>
                    <a:pt x="34" y="160"/>
                  </a:cubicBezTo>
                  <a:cubicBezTo>
                    <a:pt x="31" y="156"/>
                    <a:pt x="19" y="137"/>
                    <a:pt x="18" y="129"/>
                  </a:cubicBezTo>
                  <a:cubicBezTo>
                    <a:pt x="17" y="124"/>
                    <a:pt x="20" y="119"/>
                    <a:pt x="19" y="115"/>
                  </a:cubicBezTo>
                  <a:cubicBezTo>
                    <a:pt x="18" y="107"/>
                    <a:pt x="13" y="99"/>
                    <a:pt x="15" y="92"/>
                  </a:cubicBezTo>
                  <a:cubicBezTo>
                    <a:pt x="16" y="88"/>
                    <a:pt x="22" y="72"/>
                    <a:pt x="25" y="65"/>
                  </a:cubicBezTo>
                  <a:cubicBezTo>
                    <a:pt x="34" y="48"/>
                    <a:pt x="49" y="36"/>
                    <a:pt x="64" y="26"/>
                  </a:cubicBezTo>
                  <a:cubicBezTo>
                    <a:pt x="66" y="23"/>
                    <a:pt x="64" y="22"/>
                    <a:pt x="64" y="19"/>
                  </a:cubicBezTo>
                  <a:cubicBezTo>
                    <a:pt x="68" y="25"/>
                    <a:pt x="70" y="20"/>
                    <a:pt x="75" y="22"/>
                  </a:cubicBezTo>
                  <a:cubicBezTo>
                    <a:pt x="82" y="17"/>
                    <a:pt x="90" y="12"/>
                    <a:pt x="98" y="10"/>
                  </a:cubicBezTo>
                  <a:cubicBezTo>
                    <a:pt x="120" y="7"/>
                    <a:pt x="165" y="18"/>
                    <a:pt x="175" y="32"/>
                  </a:cubicBezTo>
                  <a:cubicBezTo>
                    <a:pt x="176" y="33"/>
                    <a:pt x="175" y="35"/>
                    <a:pt x="174" y="34"/>
                  </a:cubicBezTo>
                  <a:cubicBezTo>
                    <a:pt x="176" y="36"/>
                    <a:pt x="182" y="38"/>
                    <a:pt x="184" y="41"/>
                  </a:cubicBezTo>
                  <a:cubicBezTo>
                    <a:pt x="186" y="44"/>
                    <a:pt x="185" y="47"/>
                    <a:pt x="189" y="46"/>
                  </a:cubicBezTo>
                  <a:cubicBezTo>
                    <a:pt x="190" y="55"/>
                    <a:pt x="196" y="57"/>
                    <a:pt x="196" y="66"/>
                  </a:cubicBezTo>
                  <a:cubicBezTo>
                    <a:pt x="201" y="70"/>
                    <a:pt x="199" y="72"/>
                    <a:pt x="205" y="75"/>
                  </a:cubicBezTo>
                  <a:cubicBezTo>
                    <a:pt x="219" y="127"/>
                    <a:pt x="187" y="156"/>
                    <a:pt x="173" y="19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" name="Freeform 13"/>
            <p:cNvSpPr/>
            <p:nvPr/>
          </p:nvSpPr>
          <p:spPr bwMode="auto">
            <a:xfrm>
              <a:off x="355601" y="698501"/>
              <a:ext cx="109538" cy="46038"/>
            </a:xfrm>
            <a:custGeom>
              <a:avLst/>
              <a:gdLst>
                <a:gd name="T0" fmla="*/ 0 w 51"/>
                <a:gd name="T1" fmla="*/ 20 h 21"/>
                <a:gd name="T2" fmla="*/ 5 w 51"/>
                <a:gd name="T3" fmla="*/ 21 h 21"/>
                <a:gd name="T4" fmla="*/ 48 w 51"/>
                <a:gd name="T5" fmla="*/ 0 h 21"/>
                <a:gd name="T6" fmla="*/ 0 w 51"/>
                <a:gd name="T7" fmla="*/ 2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1" h="21">
                  <a:moveTo>
                    <a:pt x="0" y="20"/>
                  </a:moveTo>
                  <a:cubicBezTo>
                    <a:pt x="2" y="21"/>
                    <a:pt x="5" y="16"/>
                    <a:pt x="5" y="21"/>
                  </a:cubicBezTo>
                  <a:cubicBezTo>
                    <a:pt x="17" y="11"/>
                    <a:pt x="51" y="18"/>
                    <a:pt x="48" y="0"/>
                  </a:cubicBezTo>
                  <a:cubicBezTo>
                    <a:pt x="27" y="1"/>
                    <a:pt x="0" y="2"/>
                    <a:pt x="0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56" name="组合 55"/>
          <p:cNvGrpSpPr/>
          <p:nvPr/>
        </p:nvGrpSpPr>
        <p:grpSpPr>
          <a:xfrm>
            <a:off x="5052291" y="2332768"/>
            <a:ext cx="2087418" cy="3123830"/>
            <a:chOff x="5052291" y="2332768"/>
            <a:chExt cx="2087418" cy="3123830"/>
          </a:xfrm>
        </p:grpSpPr>
        <p:grpSp>
          <p:nvGrpSpPr>
            <p:cNvPr id="35" name="组合 34"/>
            <p:cNvGrpSpPr/>
            <p:nvPr/>
          </p:nvGrpSpPr>
          <p:grpSpPr>
            <a:xfrm>
              <a:off x="5601516" y="2332768"/>
              <a:ext cx="390479" cy="775484"/>
              <a:chOff x="5665788" y="2068513"/>
              <a:chExt cx="339725" cy="674688"/>
            </a:xfrm>
            <a:solidFill>
              <a:schemeClr val="accent1"/>
            </a:solidFill>
          </p:grpSpPr>
          <p:sp>
            <p:nvSpPr>
              <p:cNvPr id="9" name="Freeform 5"/>
              <p:cNvSpPr>
                <a:spLocks noEditPoints="1"/>
              </p:cNvSpPr>
              <p:nvPr/>
            </p:nvSpPr>
            <p:spPr bwMode="auto">
              <a:xfrm>
                <a:off x="5762625" y="2562226"/>
                <a:ext cx="157163" cy="180975"/>
              </a:xfrm>
              <a:custGeom>
                <a:avLst/>
                <a:gdLst>
                  <a:gd name="T0" fmla="*/ 12 w 44"/>
                  <a:gd name="T1" fmla="*/ 16 h 51"/>
                  <a:gd name="T2" fmla="*/ 21 w 44"/>
                  <a:gd name="T3" fmla="*/ 51 h 51"/>
                  <a:gd name="T4" fmla="*/ 22 w 44"/>
                  <a:gd name="T5" fmla="*/ 48 h 51"/>
                  <a:gd name="T6" fmla="*/ 27 w 44"/>
                  <a:gd name="T7" fmla="*/ 47 h 51"/>
                  <a:gd name="T8" fmla="*/ 12 w 44"/>
                  <a:gd name="T9" fmla="*/ 16 h 51"/>
                  <a:gd name="T10" fmla="*/ 27 w 44"/>
                  <a:gd name="T11" fmla="*/ 23 h 51"/>
                  <a:gd name="T12" fmla="*/ 29 w 44"/>
                  <a:gd name="T13" fmla="*/ 26 h 51"/>
                  <a:gd name="T14" fmla="*/ 27 w 44"/>
                  <a:gd name="T15" fmla="*/ 23 h 51"/>
                  <a:gd name="T16" fmla="*/ 16 w 44"/>
                  <a:gd name="T17" fmla="*/ 34 h 51"/>
                  <a:gd name="T18" fmla="*/ 16 w 44"/>
                  <a:gd name="T19" fmla="*/ 31 h 51"/>
                  <a:gd name="T20" fmla="*/ 11 w 44"/>
                  <a:gd name="T21" fmla="*/ 28 h 51"/>
                  <a:gd name="T22" fmla="*/ 16 w 44"/>
                  <a:gd name="T23" fmla="*/ 21 h 51"/>
                  <a:gd name="T24" fmla="*/ 22 w 44"/>
                  <a:gd name="T25" fmla="*/ 41 h 51"/>
                  <a:gd name="T26" fmla="*/ 16 w 44"/>
                  <a:gd name="T27" fmla="*/ 34 h 51"/>
                  <a:gd name="T28" fmla="*/ 25 w 44"/>
                  <a:gd name="T29" fmla="*/ 41 h 51"/>
                  <a:gd name="T30" fmla="*/ 22 w 44"/>
                  <a:gd name="T31" fmla="*/ 35 h 51"/>
                  <a:gd name="T32" fmla="*/ 19 w 44"/>
                  <a:gd name="T33" fmla="*/ 19 h 51"/>
                  <a:gd name="T34" fmla="*/ 22 w 44"/>
                  <a:gd name="T35" fmla="*/ 19 h 51"/>
                  <a:gd name="T36" fmla="*/ 29 w 44"/>
                  <a:gd name="T37" fmla="*/ 39 h 51"/>
                  <a:gd name="T38" fmla="*/ 25 w 44"/>
                  <a:gd name="T39" fmla="*/ 41 h 51"/>
                  <a:gd name="T40" fmla="*/ 29 w 44"/>
                  <a:gd name="T41" fmla="*/ 31 h 51"/>
                  <a:gd name="T42" fmla="*/ 28 w 44"/>
                  <a:gd name="T43" fmla="*/ 27 h 51"/>
                  <a:gd name="T44" fmla="*/ 29 w 44"/>
                  <a:gd name="T45" fmla="*/ 31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44" h="51">
                    <a:moveTo>
                      <a:pt x="12" y="16"/>
                    </a:moveTo>
                    <a:cubicBezTo>
                      <a:pt x="0" y="30"/>
                      <a:pt x="9" y="43"/>
                      <a:pt x="21" y="51"/>
                    </a:cubicBezTo>
                    <a:cubicBezTo>
                      <a:pt x="23" y="50"/>
                      <a:pt x="20" y="48"/>
                      <a:pt x="22" y="48"/>
                    </a:cubicBezTo>
                    <a:cubicBezTo>
                      <a:pt x="23" y="46"/>
                      <a:pt x="25" y="47"/>
                      <a:pt x="27" y="47"/>
                    </a:cubicBezTo>
                    <a:cubicBezTo>
                      <a:pt x="44" y="38"/>
                      <a:pt x="31" y="0"/>
                      <a:pt x="12" y="16"/>
                    </a:cubicBezTo>
                    <a:close/>
                    <a:moveTo>
                      <a:pt x="27" y="23"/>
                    </a:moveTo>
                    <a:cubicBezTo>
                      <a:pt x="28" y="23"/>
                      <a:pt x="28" y="25"/>
                      <a:pt x="29" y="26"/>
                    </a:cubicBezTo>
                    <a:cubicBezTo>
                      <a:pt x="27" y="27"/>
                      <a:pt x="27" y="25"/>
                      <a:pt x="27" y="23"/>
                    </a:cubicBezTo>
                    <a:close/>
                    <a:moveTo>
                      <a:pt x="16" y="34"/>
                    </a:moveTo>
                    <a:cubicBezTo>
                      <a:pt x="16" y="33"/>
                      <a:pt x="17" y="33"/>
                      <a:pt x="16" y="31"/>
                    </a:cubicBezTo>
                    <a:cubicBezTo>
                      <a:pt x="15" y="28"/>
                      <a:pt x="13" y="29"/>
                      <a:pt x="11" y="28"/>
                    </a:cubicBezTo>
                    <a:cubicBezTo>
                      <a:pt x="12" y="25"/>
                      <a:pt x="13" y="22"/>
                      <a:pt x="16" y="21"/>
                    </a:cubicBezTo>
                    <a:cubicBezTo>
                      <a:pt x="17" y="29"/>
                      <a:pt x="19" y="36"/>
                      <a:pt x="22" y="41"/>
                    </a:cubicBezTo>
                    <a:cubicBezTo>
                      <a:pt x="19" y="42"/>
                      <a:pt x="20" y="34"/>
                      <a:pt x="16" y="34"/>
                    </a:cubicBezTo>
                    <a:close/>
                    <a:moveTo>
                      <a:pt x="25" y="41"/>
                    </a:moveTo>
                    <a:cubicBezTo>
                      <a:pt x="25" y="38"/>
                      <a:pt x="23" y="38"/>
                      <a:pt x="22" y="35"/>
                    </a:cubicBezTo>
                    <a:cubicBezTo>
                      <a:pt x="24" y="30"/>
                      <a:pt x="17" y="27"/>
                      <a:pt x="19" y="19"/>
                    </a:cubicBezTo>
                    <a:cubicBezTo>
                      <a:pt x="21" y="17"/>
                      <a:pt x="22" y="21"/>
                      <a:pt x="22" y="19"/>
                    </a:cubicBezTo>
                    <a:cubicBezTo>
                      <a:pt x="25" y="25"/>
                      <a:pt x="25" y="33"/>
                      <a:pt x="29" y="39"/>
                    </a:cubicBezTo>
                    <a:cubicBezTo>
                      <a:pt x="27" y="39"/>
                      <a:pt x="27" y="42"/>
                      <a:pt x="25" y="41"/>
                    </a:cubicBezTo>
                    <a:close/>
                    <a:moveTo>
                      <a:pt x="29" y="31"/>
                    </a:moveTo>
                    <a:cubicBezTo>
                      <a:pt x="27" y="32"/>
                      <a:pt x="28" y="28"/>
                      <a:pt x="28" y="27"/>
                    </a:cubicBezTo>
                    <a:cubicBezTo>
                      <a:pt x="30" y="26"/>
                      <a:pt x="29" y="30"/>
                      <a:pt x="29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" name="Freeform 6"/>
              <p:cNvSpPr>
                <a:spLocks noEditPoints="1"/>
              </p:cNvSpPr>
              <p:nvPr/>
            </p:nvSpPr>
            <p:spPr bwMode="auto">
              <a:xfrm>
                <a:off x="5665788" y="2068513"/>
                <a:ext cx="339725" cy="488950"/>
              </a:xfrm>
              <a:custGeom>
                <a:avLst/>
                <a:gdLst>
                  <a:gd name="T0" fmla="*/ 36 w 95"/>
                  <a:gd name="T1" fmla="*/ 6 h 138"/>
                  <a:gd name="T2" fmla="*/ 0 w 95"/>
                  <a:gd name="T3" fmla="*/ 50 h 138"/>
                  <a:gd name="T4" fmla="*/ 2 w 95"/>
                  <a:gd name="T5" fmla="*/ 69 h 138"/>
                  <a:gd name="T6" fmla="*/ 39 w 95"/>
                  <a:gd name="T7" fmla="*/ 65 h 138"/>
                  <a:gd name="T8" fmla="*/ 43 w 95"/>
                  <a:gd name="T9" fmla="*/ 49 h 138"/>
                  <a:gd name="T10" fmla="*/ 64 w 95"/>
                  <a:gd name="T11" fmla="*/ 64 h 138"/>
                  <a:gd name="T12" fmla="*/ 61 w 95"/>
                  <a:gd name="T13" fmla="*/ 69 h 138"/>
                  <a:gd name="T14" fmla="*/ 33 w 95"/>
                  <a:gd name="T15" fmla="*/ 91 h 138"/>
                  <a:gd name="T16" fmla="*/ 30 w 95"/>
                  <a:gd name="T17" fmla="*/ 107 h 138"/>
                  <a:gd name="T18" fmla="*/ 44 w 95"/>
                  <a:gd name="T19" fmla="*/ 138 h 138"/>
                  <a:gd name="T20" fmla="*/ 63 w 95"/>
                  <a:gd name="T21" fmla="*/ 112 h 138"/>
                  <a:gd name="T22" fmla="*/ 67 w 95"/>
                  <a:gd name="T23" fmla="*/ 101 h 138"/>
                  <a:gd name="T24" fmla="*/ 95 w 95"/>
                  <a:gd name="T25" fmla="*/ 45 h 138"/>
                  <a:gd name="T26" fmla="*/ 5 w 95"/>
                  <a:gd name="T27" fmla="*/ 55 h 138"/>
                  <a:gd name="T28" fmla="*/ 5 w 95"/>
                  <a:gd name="T29" fmla="*/ 55 h 138"/>
                  <a:gd name="T30" fmla="*/ 8 w 95"/>
                  <a:gd name="T31" fmla="*/ 39 h 138"/>
                  <a:gd name="T32" fmla="*/ 24 w 95"/>
                  <a:gd name="T33" fmla="*/ 72 h 138"/>
                  <a:gd name="T34" fmla="*/ 9 w 95"/>
                  <a:gd name="T35" fmla="*/ 37 h 138"/>
                  <a:gd name="T36" fmla="*/ 29 w 95"/>
                  <a:gd name="T37" fmla="*/ 70 h 138"/>
                  <a:gd name="T38" fmla="*/ 32 w 95"/>
                  <a:gd name="T39" fmla="*/ 65 h 138"/>
                  <a:gd name="T40" fmla="*/ 14 w 95"/>
                  <a:gd name="T41" fmla="*/ 26 h 138"/>
                  <a:gd name="T42" fmla="*/ 18 w 95"/>
                  <a:gd name="T43" fmla="*/ 24 h 138"/>
                  <a:gd name="T44" fmla="*/ 34 w 95"/>
                  <a:gd name="T45" fmla="*/ 59 h 138"/>
                  <a:gd name="T46" fmla="*/ 36 w 95"/>
                  <a:gd name="T47" fmla="*/ 55 h 138"/>
                  <a:gd name="T48" fmla="*/ 20 w 95"/>
                  <a:gd name="T49" fmla="*/ 23 h 138"/>
                  <a:gd name="T50" fmla="*/ 28 w 95"/>
                  <a:gd name="T51" fmla="*/ 27 h 138"/>
                  <a:gd name="T52" fmla="*/ 41 w 95"/>
                  <a:gd name="T53" fmla="*/ 45 h 138"/>
                  <a:gd name="T54" fmla="*/ 26 w 95"/>
                  <a:gd name="T55" fmla="*/ 17 h 138"/>
                  <a:gd name="T56" fmla="*/ 43 w 95"/>
                  <a:gd name="T57" fmla="*/ 44 h 138"/>
                  <a:gd name="T58" fmla="*/ 46 w 95"/>
                  <a:gd name="T59" fmla="*/ 41 h 138"/>
                  <a:gd name="T60" fmla="*/ 39 w 95"/>
                  <a:gd name="T61" fmla="*/ 13 h 138"/>
                  <a:gd name="T62" fmla="*/ 46 w 95"/>
                  <a:gd name="T63" fmla="*/ 41 h 138"/>
                  <a:gd name="T64" fmla="*/ 45 w 95"/>
                  <a:gd name="T65" fmla="*/ 11 h 138"/>
                  <a:gd name="T66" fmla="*/ 50 w 95"/>
                  <a:gd name="T67" fmla="*/ 16 h 138"/>
                  <a:gd name="T68" fmla="*/ 66 w 95"/>
                  <a:gd name="T69" fmla="*/ 44 h 138"/>
                  <a:gd name="T70" fmla="*/ 45 w 95"/>
                  <a:gd name="T71" fmla="*/ 131 h 138"/>
                  <a:gd name="T72" fmla="*/ 36 w 95"/>
                  <a:gd name="T73" fmla="*/ 110 h 138"/>
                  <a:gd name="T74" fmla="*/ 42 w 95"/>
                  <a:gd name="T75" fmla="*/ 117 h 138"/>
                  <a:gd name="T76" fmla="*/ 41 w 95"/>
                  <a:gd name="T77" fmla="*/ 99 h 138"/>
                  <a:gd name="T78" fmla="*/ 45 w 95"/>
                  <a:gd name="T79" fmla="*/ 131 h 138"/>
                  <a:gd name="T80" fmla="*/ 48 w 95"/>
                  <a:gd name="T81" fmla="*/ 90 h 138"/>
                  <a:gd name="T82" fmla="*/ 52 w 95"/>
                  <a:gd name="T83" fmla="*/ 115 h 138"/>
                  <a:gd name="T84" fmla="*/ 54 w 95"/>
                  <a:gd name="T85" fmla="*/ 99 h 138"/>
                  <a:gd name="T86" fmla="*/ 62 w 95"/>
                  <a:gd name="T87" fmla="*/ 100 h 138"/>
                  <a:gd name="T88" fmla="*/ 65 w 95"/>
                  <a:gd name="T89" fmla="*/ 97 h 138"/>
                  <a:gd name="T90" fmla="*/ 69 w 95"/>
                  <a:gd name="T91" fmla="*/ 94 h 138"/>
                  <a:gd name="T92" fmla="*/ 72 w 95"/>
                  <a:gd name="T93" fmla="*/ 90 h 138"/>
                  <a:gd name="T94" fmla="*/ 66 w 95"/>
                  <a:gd name="T95" fmla="*/ 71 h 138"/>
                  <a:gd name="T96" fmla="*/ 72 w 95"/>
                  <a:gd name="T97" fmla="*/ 68 h 138"/>
                  <a:gd name="T98" fmla="*/ 79 w 95"/>
                  <a:gd name="T99" fmla="*/ 82 h 138"/>
                  <a:gd name="T100" fmla="*/ 75 w 95"/>
                  <a:gd name="T101" fmla="*/ 59 h 138"/>
                  <a:gd name="T102" fmla="*/ 69 w 95"/>
                  <a:gd name="T103" fmla="*/ 55 h 138"/>
                  <a:gd name="T104" fmla="*/ 54 w 95"/>
                  <a:gd name="T105" fmla="*/ 12 h 138"/>
                  <a:gd name="T106" fmla="*/ 63 w 95"/>
                  <a:gd name="T107" fmla="*/ 11 h 138"/>
                  <a:gd name="T108" fmla="*/ 79 w 95"/>
                  <a:gd name="T109" fmla="*/ 82 h 138"/>
                  <a:gd name="T110" fmla="*/ 79 w 95"/>
                  <a:gd name="T111" fmla="*/ 47 h 138"/>
                  <a:gd name="T112" fmla="*/ 77 w 95"/>
                  <a:gd name="T113" fmla="*/ 21 h 138"/>
                  <a:gd name="T114" fmla="*/ 78 w 95"/>
                  <a:gd name="T115" fmla="*/ 27 h 138"/>
                  <a:gd name="T116" fmla="*/ 86 w 95"/>
                  <a:gd name="T117" fmla="*/ 56 h 138"/>
                  <a:gd name="T118" fmla="*/ 86 w 95"/>
                  <a:gd name="T119" fmla="*/ 67 h 138"/>
                  <a:gd name="T120" fmla="*/ 87 w 95"/>
                  <a:gd name="T121" fmla="*/ 47 h 138"/>
                  <a:gd name="T122" fmla="*/ 88 w 95"/>
                  <a:gd name="T123" fmla="*/ 34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95" h="138">
                    <a:moveTo>
                      <a:pt x="59" y="5"/>
                    </a:moveTo>
                    <a:cubicBezTo>
                      <a:pt x="53" y="0"/>
                      <a:pt x="42" y="8"/>
                      <a:pt x="36" y="6"/>
                    </a:cubicBezTo>
                    <a:cubicBezTo>
                      <a:pt x="26" y="11"/>
                      <a:pt x="15" y="17"/>
                      <a:pt x="8" y="27"/>
                    </a:cubicBezTo>
                    <a:cubicBezTo>
                      <a:pt x="4" y="32"/>
                      <a:pt x="1" y="42"/>
                      <a:pt x="0" y="50"/>
                    </a:cubicBezTo>
                    <a:cubicBezTo>
                      <a:pt x="0" y="52"/>
                      <a:pt x="1" y="53"/>
                      <a:pt x="1" y="55"/>
                    </a:cubicBezTo>
                    <a:cubicBezTo>
                      <a:pt x="2" y="60"/>
                      <a:pt x="0" y="64"/>
                      <a:pt x="2" y="69"/>
                    </a:cubicBezTo>
                    <a:cubicBezTo>
                      <a:pt x="3" y="71"/>
                      <a:pt x="10" y="83"/>
                      <a:pt x="12" y="84"/>
                    </a:cubicBezTo>
                    <a:cubicBezTo>
                      <a:pt x="24" y="91"/>
                      <a:pt x="36" y="73"/>
                      <a:pt x="39" y="65"/>
                    </a:cubicBezTo>
                    <a:cubicBezTo>
                      <a:pt x="40" y="63"/>
                      <a:pt x="39" y="59"/>
                      <a:pt x="40" y="57"/>
                    </a:cubicBezTo>
                    <a:cubicBezTo>
                      <a:pt x="41" y="54"/>
                      <a:pt x="43" y="52"/>
                      <a:pt x="43" y="49"/>
                    </a:cubicBezTo>
                    <a:cubicBezTo>
                      <a:pt x="48" y="49"/>
                      <a:pt x="50" y="45"/>
                      <a:pt x="54" y="45"/>
                    </a:cubicBezTo>
                    <a:cubicBezTo>
                      <a:pt x="62" y="44"/>
                      <a:pt x="67" y="54"/>
                      <a:pt x="64" y="64"/>
                    </a:cubicBezTo>
                    <a:cubicBezTo>
                      <a:pt x="63" y="63"/>
                      <a:pt x="61" y="63"/>
                      <a:pt x="60" y="64"/>
                    </a:cubicBezTo>
                    <a:cubicBezTo>
                      <a:pt x="60" y="66"/>
                      <a:pt x="62" y="67"/>
                      <a:pt x="61" y="69"/>
                    </a:cubicBezTo>
                    <a:cubicBezTo>
                      <a:pt x="52" y="78"/>
                      <a:pt x="44" y="87"/>
                      <a:pt x="35" y="96"/>
                    </a:cubicBezTo>
                    <a:cubicBezTo>
                      <a:pt x="36" y="93"/>
                      <a:pt x="34" y="92"/>
                      <a:pt x="33" y="91"/>
                    </a:cubicBezTo>
                    <a:cubicBezTo>
                      <a:pt x="30" y="94"/>
                      <a:pt x="33" y="97"/>
                      <a:pt x="33" y="103"/>
                    </a:cubicBezTo>
                    <a:cubicBezTo>
                      <a:pt x="33" y="105"/>
                      <a:pt x="30" y="105"/>
                      <a:pt x="30" y="107"/>
                    </a:cubicBezTo>
                    <a:cubicBezTo>
                      <a:pt x="31" y="112"/>
                      <a:pt x="30" y="117"/>
                      <a:pt x="31" y="123"/>
                    </a:cubicBezTo>
                    <a:cubicBezTo>
                      <a:pt x="33" y="129"/>
                      <a:pt x="41" y="138"/>
                      <a:pt x="44" y="138"/>
                    </a:cubicBezTo>
                    <a:cubicBezTo>
                      <a:pt x="49" y="138"/>
                      <a:pt x="51" y="132"/>
                      <a:pt x="55" y="130"/>
                    </a:cubicBezTo>
                    <a:cubicBezTo>
                      <a:pt x="55" y="124"/>
                      <a:pt x="56" y="115"/>
                      <a:pt x="63" y="112"/>
                    </a:cubicBezTo>
                    <a:cubicBezTo>
                      <a:pt x="62" y="109"/>
                      <a:pt x="64" y="104"/>
                      <a:pt x="67" y="105"/>
                    </a:cubicBezTo>
                    <a:cubicBezTo>
                      <a:pt x="68" y="103"/>
                      <a:pt x="67" y="104"/>
                      <a:pt x="67" y="101"/>
                    </a:cubicBezTo>
                    <a:cubicBezTo>
                      <a:pt x="80" y="94"/>
                      <a:pt x="87" y="81"/>
                      <a:pt x="93" y="68"/>
                    </a:cubicBezTo>
                    <a:cubicBezTo>
                      <a:pt x="94" y="58"/>
                      <a:pt x="94" y="52"/>
                      <a:pt x="95" y="45"/>
                    </a:cubicBezTo>
                    <a:cubicBezTo>
                      <a:pt x="91" y="25"/>
                      <a:pt x="81" y="6"/>
                      <a:pt x="59" y="5"/>
                    </a:cubicBezTo>
                    <a:close/>
                    <a:moveTo>
                      <a:pt x="5" y="55"/>
                    </a:moveTo>
                    <a:cubicBezTo>
                      <a:pt x="9" y="61"/>
                      <a:pt x="12" y="69"/>
                      <a:pt x="15" y="76"/>
                    </a:cubicBezTo>
                    <a:cubicBezTo>
                      <a:pt x="10" y="71"/>
                      <a:pt x="4" y="64"/>
                      <a:pt x="5" y="55"/>
                    </a:cubicBezTo>
                    <a:close/>
                    <a:moveTo>
                      <a:pt x="20" y="78"/>
                    </a:moveTo>
                    <a:cubicBezTo>
                      <a:pt x="17" y="65"/>
                      <a:pt x="5" y="54"/>
                      <a:pt x="8" y="39"/>
                    </a:cubicBezTo>
                    <a:cubicBezTo>
                      <a:pt x="12" y="47"/>
                      <a:pt x="15" y="56"/>
                      <a:pt x="20" y="64"/>
                    </a:cubicBezTo>
                    <a:cubicBezTo>
                      <a:pt x="20" y="67"/>
                      <a:pt x="21" y="73"/>
                      <a:pt x="24" y="72"/>
                    </a:cubicBezTo>
                    <a:cubicBezTo>
                      <a:pt x="27" y="61"/>
                      <a:pt x="15" y="50"/>
                      <a:pt x="13" y="38"/>
                    </a:cubicBezTo>
                    <a:cubicBezTo>
                      <a:pt x="12" y="37"/>
                      <a:pt x="11" y="37"/>
                      <a:pt x="9" y="37"/>
                    </a:cubicBezTo>
                    <a:cubicBezTo>
                      <a:pt x="9" y="35"/>
                      <a:pt x="11" y="34"/>
                      <a:pt x="11" y="32"/>
                    </a:cubicBezTo>
                    <a:cubicBezTo>
                      <a:pt x="17" y="45"/>
                      <a:pt x="23" y="57"/>
                      <a:pt x="29" y="70"/>
                    </a:cubicBezTo>
                    <a:cubicBezTo>
                      <a:pt x="27" y="74"/>
                      <a:pt x="25" y="78"/>
                      <a:pt x="20" y="78"/>
                    </a:cubicBezTo>
                    <a:close/>
                    <a:moveTo>
                      <a:pt x="32" y="65"/>
                    </a:moveTo>
                    <a:cubicBezTo>
                      <a:pt x="27" y="64"/>
                      <a:pt x="30" y="55"/>
                      <a:pt x="25" y="54"/>
                    </a:cubicBezTo>
                    <a:cubicBezTo>
                      <a:pt x="23" y="44"/>
                      <a:pt x="16" y="37"/>
                      <a:pt x="14" y="26"/>
                    </a:cubicBezTo>
                    <a:cubicBezTo>
                      <a:pt x="14" y="25"/>
                      <a:pt x="15" y="26"/>
                      <a:pt x="15" y="27"/>
                    </a:cubicBezTo>
                    <a:cubicBezTo>
                      <a:pt x="15" y="25"/>
                      <a:pt x="17" y="25"/>
                      <a:pt x="18" y="24"/>
                    </a:cubicBezTo>
                    <a:cubicBezTo>
                      <a:pt x="22" y="36"/>
                      <a:pt x="27" y="45"/>
                      <a:pt x="31" y="57"/>
                    </a:cubicBezTo>
                    <a:cubicBezTo>
                      <a:pt x="31" y="59"/>
                      <a:pt x="32" y="59"/>
                      <a:pt x="34" y="59"/>
                    </a:cubicBezTo>
                    <a:cubicBezTo>
                      <a:pt x="33" y="61"/>
                      <a:pt x="33" y="64"/>
                      <a:pt x="32" y="65"/>
                    </a:cubicBezTo>
                    <a:close/>
                    <a:moveTo>
                      <a:pt x="36" y="55"/>
                    </a:moveTo>
                    <a:cubicBezTo>
                      <a:pt x="30" y="50"/>
                      <a:pt x="30" y="38"/>
                      <a:pt x="25" y="35"/>
                    </a:cubicBezTo>
                    <a:cubicBezTo>
                      <a:pt x="26" y="31"/>
                      <a:pt x="24" y="24"/>
                      <a:pt x="20" y="23"/>
                    </a:cubicBezTo>
                    <a:cubicBezTo>
                      <a:pt x="20" y="20"/>
                      <a:pt x="22" y="19"/>
                      <a:pt x="24" y="18"/>
                    </a:cubicBezTo>
                    <a:cubicBezTo>
                      <a:pt x="27" y="18"/>
                      <a:pt x="27" y="23"/>
                      <a:pt x="28" y="27"/>
                    </a:cubicBezTo>
                    <a:cubicBezTo>
                      <a:pt x="31" y="35"/>
                      <a:pt x="37" y="45"/>
                      <a:pt x="36" y="55"/>
                    </a:cubicBezTo>
                    <a:close/>
                    <a:moveTo>
                      <a:pt x="41" y="45"/>
                    </a:moveTo>
                    <a:cubicBezTo>
                      <a:pt x="34" y="38"/>
                      <a:pt x="34" y="26"/>
                      <a:pt x="29" y="17"/>
                    </a:cubicBezTo>
                    <a:cubicBezTo>
                      <a:pt x="28" y="17"/>
                      <a:pt x="27" y="17"/>
                      <a:pt x="26" y="17"/>
                    </a:cubicBezTo>
                    <a:cubicBezTo>
                      <a:pt x="27" y="15"/>
                      <a:pt x="30" y="15"/>
                      <a:pt x="33" y="14"/>
                    </a:cubicBezTo>
                    <a:cubicBezTo>
                      <a:pt x="34" y="27"/>
                      <a:pt x="40" y="34"/>
                      <a:pt x="43" y="44"/>
                    </a:cubicBezTo>
                    <a:cubicBezTo>
                      <a:pt x="42" y="44"/>
                      <a:pt x="41" y="44"/>
                      <a:pt x="41" y="45"/>
                    </a:cubicBezTo>
                    <a:close/>
                    <a:moveTo>
                      <a:pt x="46" y="41"/>
                    </a:moveTo>
                    <a:cubicBezTo>
                      <a:pt x="43" y="33"/>
                      <a:pt x="39" y="22"/>
                      <a:pt x="35" y="13"/>
                    </a:cubicBezTo>
                    <a:cubicBezTo>
                      <a:pt x="37" y="14"/>
                      <a:pt x="37" y="12"/>
                      <a:pt x="39" y="13"/>
                    </a:cubicBezTo>
                    <a:cubicBezTo>
                      <a:pt x="44" y="21"/>
                      <a:pt x="48" y="30"/>
                      <a:pt x="51" y="40"/>
                    </a:cubicBezTo>
                    <a:cubicBezTo>
                      <a:pt x="48" y="40"/>
                      <a:pt x="48" y="42"/>
                      <a:pt x="46" y="41"/>
                    </a:cubicBezTo>
                    <a:close/>
                    <a:moveTo>
                      <a:pt x="54" y="38"/>
                    </a:moveTo>
                    <a:cubicBezTo>
                      <a:pt x="53" y="27"/>
                      <a:pt x="45" y="20"/>
                      <a:pt x="45" y="11"/>
                    </a:cubicBezTo>
                    <a:cubicBezTo>
                      <a:pt x="46" y="9"/>
                      <a:pt x="47" y="11"/>
                      <a:pt x="49" y="11"/>
                    </a:cubicBezTo>
                    <a:cubicBezTo>
                      <a:pt x="50" y="13"/>
                      <a:pt x="49" y="15"/>
                      <a:pt x="50" y="16"/>
                    </a:cubicBezTo>
                    <a:cubicBezTo>
                      <a:pt x="50" y="18"/>
                      <a:pt x="53" y="17"/>
                      <a:pt x="53" y="18"/>
                    </a:cubicBezTo>
                    <a:cubicBezTo>
                      <a:pt x="57" y="27"/>
                      <a:pt x="63" y="34"/>
                      <a:pt x="66" y="44"/>
                    </a:cubicBezTo>
                    <a:cubicBezTo>
                      <a:pt x="63" y="44"/>
                      <a:pt x="58" y="40"/>
                      <a:pt x="54" y="38"/>
                    </a:cubicBezTo>
                    <a:close/>
                    <a:moveTo>
                      <a:pt x="45" y="131"/>
                    </a:moveTo>
                    <a:cubicBezTo>
                      <a:pt x="43" y="131"/>
                      <a:pt x="43" y="130"/>
                      <a:pt x="41" y="130"/>
                    </a:cubicBezTo>
                    <a:cubicBezTo>
                      <a:pt x="41" y="124"/>
                      <a:pt x="36" y="119"/>
                      <a:pt x="36" y="110"/>
                    </a:cubicBezTo>
                    <a:cubicBezTo>
                      <a:pt x="40" y="113"/>
                      <a:pt x="39" y="120"/>
                      <a:pt x="42" y="123"/>
                    </a:cubicBezTo>
                    <a:cubicBezTo>
                      <a:pt x="44" y="123"/>
                      <a:pt x="45" y="117"/>
                      <a:pt x="42" y="117"/>
                    </a:cubicBezTo>
                    <a:cubicBezTo>
                      <a:pt x="43" y="112"/>
                      <a:pt x="39" y="108"/>
                      <a:pt x="38" y="103"/>
                    </a:cubicBezTo>
                    <a:cubicBezTo>
                      <a:pt x="39" y="102"/>
                      <a:pt x="41" y="101"/>
                      <a:pt x="41" y="99"/>
                    </a:cubicBezTo>
                    <a:cubicBezTo>
                      <a:pt x="47" y="105"/>
                      <a:pt x="46" y="114"/>
                      <a:pt x="50" y="121"/>
                    </a:cubicBezTo>
                    <a:cubicBezTo>
                      <a:pt x="49" y="125"/>
                      <a:pt x="48" y="129"/>
                      <a:pt x="45" y="131"/>
                    </a:cubicBezTo>
                    <a:close/>
                    <a:moveTo>
                      <a:pt x="52" y="115"/>
                    </a:moveTo>
                    <a:cubicBezTo>
                      <a:pt x="48" y="109"/>
                      <a:pt x="43" y="96"/>
                      <a:pt x="48" y="90"/>
                    </a:cubicBezTo>
                    <a:cubicBezTo>
                      <a:pt x="52" y="94"/>
                      <a:pt x="52" y="103"/>
                      <a:pt x="56" y="107"/>
                    </a:cubicBezTo>
                    <a:cubicBezTo>
                      <a:pt x="54" y="109"/>
                      <a:pt x="53" y="113"/>
                      <a:pt x="52" y="115"/>
                    </a:cubicBezTo>
                    <a:close/>
                    <a:moveTo>
                      <a:pt x="59" y="104"/>
                    </a:moveTo>
                    <a:cubicBezTo>
                      <a:pt x="57" y="102"/>
                      <a:pt x="58" y="99"/>
                      <a:pt x="54" y="99"/>
                    </a:cubicBezTo>
                    <a:cubicBezTo>
                      <a:pt x="56" y="92"/>
                      <a:pt x="48" y="87"/>
                      <a:pt x="55" y="83"/>
                    </a:cubicBezTo>
                    <a:cubicBezTo>
                      <a:pt x="59" y="87"/>
                      <a:pt x="58" y="95"/>
                      <a:pt x="62" y="100"/>
                    </a:cubicBezTo>
                    <a:cubicBezTo>
                      <a:pt x="62" y="102"/>
                      <a:pt x="59" y="102"/>
                      <a:pt x="59" y="104"/>
                    </a:cubicBezTo>
                    <a:close/>
                    <a:moveTo>
                      <a:pt x="65" y="97"/>
                    </a:moveTo>
                    <a:cubicBezTo>
                      <a:pt x="61" y="92"/>
                      <a:pt x="57" y="82"/>
                      <a:pt x="62" y="76"/>
                    </a:cubicBezTo>
                    <a:cubicBezTo>
                      <a:pt x="66" y="80"/>
                      <a:pt x="66" y="89"/>
                      <a:pt x="69" y="94"/>
                    </a:cubicBezTo>
                    <a:cubicBezTo>
                      <a:pt x="67" y="94"/>
                      <a:pt x="66" y="96"/>
                      <a:pt x="65" y="97"/>
                    </a:cubicBezTo>
                    <a:close/>
                    <a:moveTo>
                      <a:pt x="72" y="90"/>
                    </a:moveTo>
                    <a:cubicBezTo>
                      <a:pt x="69" y="89"/>
                      <a:pt x="72" y="88"/>
                      <a:pt x="68" y="86"/>
                    </a:cubicBezTo>
                    <a:cubicBezTo>
                      <a:pt x="68" y="81"/>
                      <a:pt x="67" y="76"/>
                      <a:pt x="66" y="71"/>
                    </a:cubicBezTo>
                    <a:cubicBezTo>
                      <a:pt x="67" y="68"/>
                      <a:pt x="70" y="65"/>
                      <a:pt x="71" y="61"/>
                    </a:cubicBezTo>
                    <a:cubicBezTo>
                      <a:pt x="73" y="63"/>
                      <a:pt x="71" y="65"/>
                      <a:pt x="72" y="68"/>
                    </a:cubicBezTo>
                    <a:cubicBezTo>
                      <a:pt x="72" y="76"/>
                      <a:pt x="79" y="87"/>
                      <a:pt x="72" y="90"/>
                    </a:cubicBezTo>
                    <a:close/>
                    <a:moveTo>
                      <a:pt x="79" y="82"/>
                    </a:moveTo>
                    <a:cubicBezTo>
                      <a:pt x="79" y="82"/>
                      <a:pt x="78" y="82"/>
                      <a:pt x="77" y="82"/>
                    </a:cubicBezTo>
                    <a:cubicBezTo>
                      <a:pt x="77" y="76"/>
                      <a:pt x="74" y="68"/>
                      <a:pt x="75" y="59"/>
                    </a:cubicBezTo>
                    <a:cubicBezTo>
                      <a:pt x="73" y="59"/>
                      <a:pt x="72" y="60"/>
                      <a:pt x="70" y="60"/>
                    </a:cubicBezTo>
                    <a:cubicBezTo>
                      <a:pt x="70" y="58"/>
                      <a:pt x="69" y="57"/>
                      <a:pt x="69" y="55"/>
                    </a:cubicBezTo>
                    <a:cubicBezTo>
                      <a:pt x="69" y="54"/>
                      <a:pt x="70" y="53"/>
                      <a:pt x="72" y="53"/>
                    </a:cubicBezTo>
                    <a:cubicBezTo>
                      <a:pt x="69" y="39"/>
                      <a:pt x="62" y="24"/>
                      <a:pt x="54" y="12"/>
                    </a:cubicBezTo>
                    <a:cubicBezTo>
                      <a:pt x="56" y="13"/>
                      <a:pt x="56" y="12"/>
                      <a:pt x="56" y="9"/>
                    </a:cubicBezTo>
                    <a:cubicBezTo>
                      <a:pt x="58" y="10"/>
                      <a:pt x="60" y="12"/>
                      <a:pt x="63" y="11"/>
                    </a:cubicBezTo>
                    <a:cubicBezTo>
                      <a:pt x="73" y="29"/>
                      <a:pt x="76" y="51"/>
                      <a:pt x="83" y="72"/>
                    </a:cubicBezTo>
                    <a:cubicBezTo>
                      <a:pt x="81" y="75"/>
                      <a:pt x="82" y="81"/>
                      <a:pt x="79" y="82"/>
                    </a:cubicBezTo>
                    <a:close/>
                    <a:moveTo>
                      <a:pt x="86" y="67"/>
                    </a:moveTo>
                    <a:cubicBezTo>
                      <a:pt x="81" y="63"/>
                      <a:pt x="85" y="52"/>
                      <a:pt x="79" y="47"/>
                    </a:cubicBezTo>
                    <a:cubicBezTo>
                      <a:pt x="78" y="37"/>
                      <a:pt x="73" y="23"/>
                      <a:pt x="69" y="14"/>
                    </a:cubicBezTo>
                    <a:cubicBezTo>
                      <a:pt x="71" y="15"/>
                      <a:pt x="76" y="18"/>
                      <a:pt x="77" y="21"/>
                    </a:cubicBezTo>
                    <a:cubicBezTo>
                      <a:pt x="75" y="20"/>
                      <a:pt x="75" y="22"/>
                      <a:pt x="75" y="23"/>
                    </a:cubicBezTo>
                    <a:cubicBezTo>
                      <a:pt x="77" y="24"/>
                      <a:pt x="76" y="26"/>
                      <a:pt x="78" y="27"/>
                    </a:cubicBezTo>
                    <a:cubicBezTo>
                      <a:pt x="80" y="26"/>
                      <a:pt x="76" y="24"/>
                      <a:pt x="78" y="23"/>
                    </a:cubicBezTo>
                    <a:cubicBezTo>
                      <a:pt x="82" y="31"/>
                      <a:pt x="82" y="44"/>
                      <a:pt x="86" y="56"/>
                    </a:cubicBezTo>
                    <a:cubicBezTo>
                      <a:pt x="86" y="57"/>
                      <a:pt x="88" y="57"/>
                      <a:pt x="89" y="57"/>
                    </a:cubicBezTo>
                    <a:cubicBezTo>
                      <a:pt x="87" y="59"/>
                      <a:pt x="87" y="64"/>
                      <a:pt x="86" y="67"/>
                    </a:cubicBezTo>
                    <a:close/>
                    <a:moveTo>
                      <a:pt x="88" y="34"/>
                    </a:moveTo>
                    <a:cubicBezTo>
                      <a:pt x="85" y="38"/>
                      <a:pt x="92" y="45"/>
                      <a:pt x="87" y="47"/>
                    </a:cubicBezTo>
                    <a:cubicBezTo>
                      <a:pt x="86" y="42"/>
                      <a:pt x="85" y="38"/>
                      <a:pt x="85" y="34"/>
                    </a:cubicBezTo>
                    <a:cubicBezTo>
                      <a:pt x="86" y="34"/>
                      <a:pt x="86" y="34"/>
                      <a:pt x="88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34" name="组合 33"/>
            <p:cNvGrpSpPr/>
            <p:nvPr/>
          </p:nvGrpSpPr>
          <p:grpSpPr>
            <a:xfrm>
              <a:off x="5052291" y="3128323"/>
              <a:ext cx="923281" cy="2328275"/>
              <a:chOff x="5187950" y="2760663"/>
              <a:chExt cx="803275" cy="2025651"/>
            </a:xfrm>
            <a:solidFill>
              <a:schemeClr val="accent1"/>
            </a:solidFill>
          </p:grpSpPr>
          <p:sp>
            <p:nvSpPr>
              <p:cNvPr id="12" name="Freeform 8"/>
              <p:cNvSpPr>
                <a:spLocks noEditPoints="1"/>
              </p:cNvSpPr>
              <p:nvPr/>
            </p:nvSpPr>
            <p:spPr bwMode="auto">
              <a:xfrm>
                <a:off x="5262563" y="2760663"/>
                <a:ext cx="339725" cy="450850"/>
              </a:xfrm>
              <a:custGeom>
                <a:avLst/>
                <a:gdLst>
                  <a:gd name="T0" fmla="*/ 72 w 95"/>
                  <a:gd name="T1" fmla="*/ 10 h 127"/>
                  <a:gd name="T2" fmla="*/ 28 w 95"/>
                  <a:gd name="T3" fmla="*/ 120 h 127"/>
                  <a:gd name="T4" fmla="*/ 92 w 95"/>
                  <a:gd name="T5" fmla="*/ 56 h 127"/>
                  <a:gd name="T6" fmla="*/ 50 w 95"/>
                  <a:gd name="T7" fmla="*/ 96 h 127"/>
                  <a:gd name="T8" fmla="*/ 77 w 95"/>
                  <a:gd name="T9" fmla="*/ 57 h 127"/>
                  <a:gd name="T10" fmla="*/ 39 w 95"/>
                  <a:gd name="T11" fmla="*/ 64 h 127"/>
                  <a:gd name="T12" fmla="*/ 47 w 95"/>
                  <a:gd name="T13" fmla="*/ 41 h 127"/>
                  <a:gd name="T14" fmla="*/ 63 w 95"/>
                  <a:gd name="T15" fmla="*/ 43 h 127"/>
                  <a:gd name="T16" fmla="*/ 59 w 95"/>
                  <a:gd name="T17" fmla="*/ 53 h 127"/>
                  <a:gd name="T18" fmla="*/ 58 w 95"/>
                  <a:gd name="T19" fmla="*/ 38 h 127"/>
                  <a:gd name="T20" fmla="*/ 54 w 95"/>
                  <a:gd name="T21" fmla="*/ 45 h 127"/>
                  <a:gd name="T22" fmla="*/ 51 w 95"/>
                  <a:gd name="T23" fmla="*/ 40 h 127"/>
                  <a:gd name="T24" fmla="*/ 47 w 95"/>
                  <a:gd name="T25" fmla="*/ 49 h 127"/>
                  <a:gd name="T26" fmla="*/ 44 w 95"/>
                  <a:gd name="T27" fmla="*/ 80 h 127"/>
                  <a:gd name="T28" fmla="*/ 47 w 95"/>
                  <a:gd name="T29" fmla="*/ 64 h 127"/>
                  <a:gd name="T30" fmla="*/ 52 w 95"/>
                  <a:gd name="T31" fmla="*/ 54 h 127"/>
                  <a:gd name="T32" fmla="*/ 58 w 95"/>
                  <a:gd name="T33" fmla="*/ 90 h 127"/>
                  <a:gd name="T34" fmla="*/ 63 w 95"/>
                  <a:gd name="T35" fmla="*/ 68 h 127"/>
                  <a:gd name="T36" fmla="*/ 64 w 95"/>
                  <a:gd name="T37" fmla="*/ 46 h 127"/>
                  <a:gd name="T38" fmla="*/ 67 w 95"/>
                  <a:gd name="T39" fmla="*/ 60 h 127"/>
                  <a:gd name="T40" fmla="*/ 72 w 95"/>
                  <a:gd name="T41" fmla="*/ 44 h 127"/>
                  <a:gd name="T42" fmla="*/ 74 w 95"/>
                  <a:gd name="T43" fmla="*/ 67 h 127"/>
                  <a:gd name="T44" fmla="*/ 76 w 95"/>
                  <a:gd name="T45" fmla="*/ 49 h 127"/>
                  <a:gd name="T46" fmla="*/ 72 w 95"/>
                  <a:gd name="T47" fmla="*/ 28 h 127"/>
                  <a:gd name="T48" fmla="*/ 65 w 95"/>
                  <a:gd name="T49" fmla="*/ 18 h 127"/>
                  <a:gd name="T50" fmla="*/ 59 w 95"/>
                  <a:gd name="T51" fmla="*/ 24 h 127"/>
                  <a:gd name="T52" fmla="*/ 47 w 95"/>
                  <a:gd name="T53" fmla="*/ 23 h 127"/>
                  <a:gd name="T54" fmla="*/ 41 w 95"/>
                  <a:gd name="T55" fmla="*/ 46 h 127"/>
                  <a:gd name="T56" fmla="*/ 35 w 95"/>
                  <a:gd name="T57" fmla="*/ 56 h 127"/>
                  <a:gd name="T58" fmla="*/ 31 w 95"/>
                  <a:gd name="T59" fmla="*/ 64 h 127"/>
                  <a:gd name="T60" fmla="*/ 30 w 95"/>
                  <a:gd name="T61" fmla="*/ 84 h 127"/>
                  <a:gd name="T62" fmla="*/ 34 w 95"/>
                  <a:gd name="T63" fmla="*/ 91 h 127"/>
                  <a:gd name="T64" fmla="*/ 37 w 95"/>
                  <a:gd name="T65" fmla="*/ 86 h 127"/>
                  <a:gd name="T66" fmla="*/ 41 w 95"/>
                  <a:gd name="T67" fmla="*/ 87 h 127"/>
                  <a:gd name="T68" fmla="*/ 48 w 95"/>
                  <a:gd name="T69" fmla="*/ 101 h 127"/>
                  <a:gd name="T70" fmla="*/ 53 w 95"/>
                  <a:gd name="T71" fmla="*/ 66 h 127"/>
                  <a:gd name="T72" fmla="*/ 54 w 95"/>
                  <a:gd name="T73" fmla="*/ 91 h 127"/>
                  <a:gd name="T74" fmla="*/ 61 w 95"/>
                  <a:gd name="T75" fmla="*/ 113 h 127"/>
                  <a:gd name="T76" fmla="*/ 67 w 95"/>
                  <a:gd name="T77" fmla="*/ 85 h 127"/>
                  <a:gd name="T78" fmla="*/ 70 w 95"/>
                  <a:gd name="T79" fmla="*/ 100 h 127"/>
                  <a:gd name="T80" fmla="*/ 72 w 95"/>
                  <a:gd name="T81" fmla="*/ 96 h 127"/>
                  <a:gd name="T82" fmla="*/ 79 w 95"/>
                  <a:gd name="T83" fmla="*/ 84 h 127"/>
                  <a:gd name="T84" fmla="*/ 75 w 95"/>
                  <a:gd name="T85" fmla="*/ 36 h 127"/>
                  <a:gd name="T86" fmla="*/ 48 w 95"/>
                  <a:gd name="T87" fmla="*/ 6 h 127"/>
                  <a:gd name="T88" fmla="*/ 33 w 95"/>
                  <a:gd name="T89" fmla="*/ 24 h 127"/>
                  <a:gd name="T90" fmla="*/ 32 w 95"/>
                  <a:gd name="T91" fmla="*/ 41 h 127"/>
                  <a:gd name="T92" fmla="*/ 23 w 95"/>
                  <a:gd name="T93" fmla="*/ 73 h 127"/>
                  <a:gd name="T94" fmla="*/ 28 w 95"/>
                  <a:gd name="T95" fmla="*/ 54 h 127"/>
                  <a:gd name="T96" fmla="*/ 23 w 95"/>
                  <a:gd name="T97" fmla="*/ 42 h 127"/>
                  <a:gd name="T98" fmla="*/ 19 w 95"/>
                  <a:gd name="T99" fmla="*/ 52 h 127"/>
                  <a:gd name="T100" fmla="*/ 12 w 95"/>
                  <a:gd name="T101" fmla="*/ 52 h 127"/>
                  <a:gd name="T102" fmla="*/ 18 w 95"/>
                  <a:gd name="T103" fmla="*/ 82 h 127"/>
                  <a:gd name="T104" fmla="*/ 6 w 95"/>
                  <a:gd name="T105" fmla="*/ 82 h 127"/>
                  <a:gd name="T106" fmla="*/ 19 w 95"/>
                  <a:gd name="T107" fmla="*/ 96 h 127"/>
                  <a:gd name="T108" fmla="*/ 32 w 95"/>
                  <a:gd name="T109" fmla="*/ 104 h 127"/>
                  <a:gd name="T110" fmla="*/ 39 w 95"/>
                  <a:gd name="T111" fmla="*/ 99 h 127"/>
                  <a:gd name="T112" fmla="*/ 51 w 95"/>
                  <a:gd name="T113" fmla="*/ 118 h 127"/>
                  <a:gd name="T114" fmla="*/ 53 w 95"/>
                  <a:gd name="T115" fmla="*/ 100 h 127"/>
                  <a:gd name="T116" fmla="*/ 64 w 95"/>
                  <a:gd name="T117" fmla="*/ 119 h 127"/>
                  <a:gd name="T118" fmla="*/ 73 w 95"/>
                  <a:gd name="T119" fmla="*/ 104 h 127"/>
                  <a:gd name="T120" fmla="*/ 79 w 95"/>
                  <a:gd name="T121" fmla="*/ 94 h 127"/>
                  <a:gd name="T122" fmla="*/ 82 w 95"/>
                  <a:gd name="T123" fmla="*/ 63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95" h="127">
                    <a:moveTo>
                      <a:pt x="92" y="56"/>
                    </a:moveTo>
                    <a:cubicBezTo>
                      <a:pt x="92" y="50"/>
                      <a:pt x="91" y="44"/>
                      <a:pt x="89" y="38"/>
                    </a:cubicBezTo>
                    <a:cubicBezTo>
                      <a:pt x="88" y="37"/>
                      <a:pt x="87" y="37"/>
                      <a:pt x="87" y="35"/>
                    </a:cubicBezTo>
                    <a:cubicBezTo>
                      <a:pt x="87" y="35"/>
                      <a:pt x="88" y="35"/>
                      <a:pt x="88" y="35"/>
                    </a:cubicBezTo>
                    <a:cubicBezTo>
                      <a:pt x="87" y="32"/>
                      <a:pt x="85" y="29"/>
                      <a:pt x="83" y="28"/>
                    </a:cubicBezTo>
                    <a:cubicBezTo>
                      <a:pt x="83" y="28"/>
                      <a:pt x="83" y="28"/>
                      <a:pt x="83" y="28"/>
                    </a:cubicBezTo>
                    <a:cubicBezTo>
                      <a:pt x="83" y="28"/>
                      <a:pt x="83" y="28"/>
                      <a:pt x="83" y="27"/>
                    </a:cubicBezTo>
                    <a:cubicBezTo>
                      <a:pt x="83" y="28"/>
                      <a:pt x="83" y="28"/>
                      <a:pt x="83" y="28"/>
                    </a:cubicBezTo>
                    <a:cubicBezTo>
                      <a:pt x="81" y="24"/>
                      <a:pt x="78" y="20"/>
                      <a:pt x="75" y="16"/>
                    </a:cubicBezTo>
                    <a:cubicBezTo>
                      <a:pt x="75" y="16"/>
                      <a:pt x="75" y="16"/>
                      <a:pt x="74" y="16"/>
                    </a:cubicBezTo>
                    <a:cubicBezTo>
                      <a:pt x="75" y="14"/>
                      <a:pt x="73" y="12"/>
                      <a:pt x="71" y="11"/>
                    </a:cubicBezTo>
                    <a:cubicBezTo>
                      <a:pt x="72" y="11"/>
                      <a:pt x="72" y="11"/>
                      <a:pt x="72" y="10"/>
                    </a:cubicBezTo>
                    <a:cubicBezTo>
                      <a:pt x="68" y="5"/>
                      <a:pt x="61" y="0"/>
                      <a:pt x="52" y="1"/>
                    </a:cubicBezTo>
                    <a:cubicBezTo>
                      <a:pt x="46" y="2"/>
                      <a:pt x="41" y="7"/>
                      <a:pt x="35" y="9"/>
                    </a:cubicBezTo>
                    <a:cubicBezTo>
                      <a:pt x="32" y="10"/>
                      <a:pt x="30" y="10"/>
                      <a:pt x="27" y="11"/>
                    </a:cubicBezTo>
                    <a:cubicBezTo>
                      <a:pt x="22" y="14"/>
                      <a:pt x="17" y="20"/>
                      <a:pt x="13" y="24"/>
                    </a:cubicBezTo>
                    <a:cubicBezTo>
                      <a:pt x="9" y="30"/>
                      <a:pt x="5" y="35"/>
                      <a:pt x="3" y="41"/>
                    </a:cubicBezTo>
                    <a:cubicBezTo>
                      <a:pt x="2" y="46"/>
                      <a:pt x="1" y="51"/>
                      <a:pt x="1" y="55"/>
                    </a:cubicBezTo>
                    <a:cubicBezTo>
                      <a:pt x="1" y="59"/>
                      <a:pt x="0" y="63"/>
                      <a:pt x="0" y="67"/>
                    </a:cubicBezTo>
                    <a:cubicBezTo>
                      <a:pt x="1" y="72"/>
                      <a:pt x="4" y="79"/>
                      <a:pt x="6" y="86"/>
                    </a:cubicBezTo>
                    <a:cubicBezTo>
                      <a:pt x="7" y="90"/>
                      <a:pt x="7" y="94"/>
                      <a:pt x="9" y="98"/>
                    </a:cubicBezTo>
                    <a:cubicBezTo>
                      <a:pt x="10" y="100"/>
                      <a:pt x="12" y="103"/>
                      <a:pt x="14" y="105"/>
                    </a:cubicBezTo>
                    <a:cubicBezTo>
                      <a:pt x="15" y="108"/>
                      <a:pt x="16" y="112"/>
                      <a:pt x="18" y="114"/>
                    </a:cubicBezTo>
                    <a:cubicBezTo>
                      <a:pt x="20" y="116"/>
                      <a:pt x="26" y="119"/>
                      <a:pt x="28" y="120"/>
                    </a:cubicBezTo>
                    <a:cubicBezTo>
                      <a:pt x="30" y="120"/>
                      <a:pt x="32" y="119"/>
                      <a:pt x="34" y="120"/>
                    </a:cubicBezTo>
                    <a:cubicBezTo>
                      <a:pt x="37" y="121"/>
                      <a:pt x="40" y="123"/>
                      <a:pt x="44" y="124"/>
                    </a:cubicBezTo>
                    <a:cubicBezTo>
                      <a:pt x="47" y="124"/>
                      <a:pt x="49" y="124"/>
                      <a:pt x="52" y="125"/>
                    </a:cubicBezTo>
                    <a:cubicBezTo>
                      <a:pt x="63" y="127"/>
                      <a:pt x="67" y="121"/>
                      <a:pt x="75" y="116"/>
                    </a:cubicBezTo>
                    <a:cubicBezTo>
                      <a:pt x="75" y="118"/>
                      <a:pt x="74" y="121"/>
                      <a:pt x="76" y="122"/>
                    </a:cubicBezTo>
                    <a:cubicBezTo>
                      <a:pt x="77" y="121"/>
                      <a:pt x="77" y="117"/>
                      <a:pt x="77" y="116"/>
                    </a:cubicBezTo>
                    <a:cubicBezTo>
                      <a:pt x="78" y="113"/>
                      <a:pt x="80" y="110"/>
                      <a:pt x="81" y="108"/>
                    </a:cubicBezTo>
                    <a:cubicBezTo>
                      <a:pt x="84" y="103"/>
                      <a:pt x="86" y="98"/>
                      <a:pt x="88" y="92"/>
                    </a:cubicBezTo>
                    <a:cubicBezTo>
                      <a:pt x="91" y="83"/>
                      <a:pt x="88" y="75"/>
                      <a:pt x="91" y="68"/>
                    </a:cubicBezTo>
                    <a:cubicBezTo>
                      <a:pt x="92" y="71"/>
                      <a:pt x="93" y="75"/>
                      <a:pt x="95" y="78"/>
                    </a:cubicBezTo>
                    <a:cubicBezTo>
                      <a:pt x="95" y="72"/>
                      <a:pt x="92" y="68"/>
                      <a:pt x="91" y="62"/>
                    </a:cubicBezTo>
                    <a:cubicBezTo>
                      <a:pt x="91" y="60"/>
                      <a:pt x="92" y="58"/>
                      <a:pt x="92" y="56"/>
                    </a:cubicBezTo>
                    <a:close/>
                    <a:moveTo>
                      <a:pt x="84" y="53"/>
                    </a:moveTo>
                    <a:cubicBezTo>
                      <a:pt x="83" y="51"/>
                      <a:pt x="81" y="46"/>
                      <a:pt x="83" y="44"/>
                    </a:cubicBezTo>
                    <a:cubicBezTo>
                      <a:pt x="83" y="43"/>
                      <a:pt x="81" y="43"/>
                      <a:pt x="80" y="43"/>
                    </a:cubicBezTo>
                    <a:cubicBezTo>
                      <a:pt x="80" y="41"/>
                      <a:pt x="77" y="38"/>
                      <a:pt x="79" y="36"/>
                    </a:cubicBezTo>
                    <a:cubicBezTo>
                      <a:pt x="83" y="39"/>
                      <a:pt x="84" y="47"/>
                      <a:pt x="84" y="53"/>
                    </a:cubicBezTo>
                    <a:close/>
                    <a:moveTo>
                      <a:pt x="51" y="86"/>
                    </a:moveTo>
                    <a:cubicBezTo>
                      <a:pt x="49" y="85"/>
                      <a:pt x="49" y="84"/>
                      <a:pt x="48" y="83"/>
                    </a:cubicBezTo>
                    <a:cubicBezTo>
                      <a:pt x="48" y="82"/>
                      <a:pt x="49" y="83"/>
                      <a:pt x="49" y="83"/>
                    </a:cubicBezTo>
                    <a:cubicBezTo>
                      <a:pt x="48" y="79"/>
                      <a:pt x="47" y="77"/>
                      <a:pt x="49" y="73"/>
                    </a:cubicBezTo>
                    <a:cubicBezTo>
                      <a:pt x="52" y="77"/>
                      <a:pt x="54" y="81"/>
                      <a:pt x="51" y="86"/>
                    </a:cubicBezTo>
                    <a:close/>
                    <a:moveTo>
                      <a:pt x="51" y="98"/>
                    </a:moveTo>
                    <a:cubicBezTo>
                      <a:pt x="50" y="98"/>
                      <a:pt x="49" y="97"/>
                      <a:pt x="50" y="96"/>
                    </a:cubicBezTo>
                    <a:cubicBezTo>
                      <a:pt x="51" y="96"/>
                      <a:pt x="51" y="97"/>
                      <a:pt x="51" y="98"/>
                    </a:cubicBezTo>
                    <a:close/>
                    <a:moveTo>
                      <a:pt x="32" y="49"/>
                    </a:moveTo>
                    <a:cubicBezTo>
                      <a:pt x="33" y="49"/>
                      <a:pt x="32" y="50"/>
                      <a:pt x="32" y="51"/>
                    </a:cubicBezTo>
                    <a:cubicBezTo>
                      <a:pt x="31" y="50"/>
                      <a:pt x="32" y="49"/>
                      <a:pt x="32" y="49"/>
                    </a:cubicBezTo>
                    <a:close/>
                    <a:moveTo>
                      <a:pt x="37" y="49"/>
                    </a:moveTo>
                    <a:cubicBezTo>
                      <a:pt x="37" y="49"/>
                      <a:pt x="37" y="49"/>
                      <a:pt x="38" y="49"/>
                    </a:cubicBezTo>
                    <a:cubicBezTo>
                      <a:pt x="38" y="51"/>
                      <a:pt x="37" y="52"/>
                      <a:pt x="36" y="54"/>
                    </a:cubicBezTo>
                    <a:cubicBezTo>
                      <a:pt x="34" y="53"/>
                      <a:pt x="37" y="51"/>
                      <a:pt x="37" y="49"/>
                    </a:cubicBezTo>
                    <a:close/>
                    <a:moveTo>
                      <a:pt x="36" y="40"/>
                    </a:moveTo>
                    <a:cubicBezTo>
                      <a:pt x="37" y="40"/>
                      <a:pt x="37" y="42"/>
                      <a:pt x="37" y="43"/>
                    </a:cubicBezTo>
                    <a:cubicBezTo>
                      <a:pt x="35" y="43"/>
                      <a:pt x="36" y="41"/>
                      <a:pt x="36" y="40"/>
                    </a:cubicBezTo>
                    <a:close/>
                    <a:moveTo>
                      <a:pt x="77" y="57"/>
                    </a:moveTo>
                    <a:cubicBezTo>
                      <a:pt x="76" y="57"/>
                      <a:pt x="76" y="56"/>
                      <a:pt x="76" y="55"/>
                    </a:cubicBezTo>
                    <a:cubicBezTo>
                      <a:pt x="77" y="55"/>
                      <a:pt x="77" y="56"/>
                      <a:pt x="77" y="57"/>
                    </a:cubicBezTo>
                    <a:close/>
                    <a:moveTo>
                      <a:pt x="77" y="40"/>
                    </a:moveTo>
                    <a:cubicBezTo>
                      <a:pt x="78" y="41"/>
                      <a:pt x="79" y="43"/>
                      <a:pt x="79" y="45"/>
                    </a:cubicBezTo>
                    <a:cubicBezTo>
                      <a:pt x="78" y="44"/>
                      <a:pt x="77" y="42"/>
                      <a:pt x="77" y="40"/>
                    </a:cubicBezTo>
                    <a:close/>
                    <a:moveTo>
                      <a:pt x="42" y="69"/>
                    </a:moveTo>
                    <a:cubicBezTo>
                      <a:pt x="41" y="70"/>
                      <a:pt x="40" y="68"/>
                      <a:pt x="40" y="66"/>
                    </a:cubicBezTo>
                    <a:cubicBezTo>
                      <a:pt x="42" y="65"/>
                      <a:pt x="42" y="62"/>
                      <a:pt x="44" y="61"/>
                    </a:cubicBezTo>
                    <a:cubicBezTo>
                      <a:pt x="45" y="64"/>
                      <a:pt x="44" y="65"/>
                      <a:pt x="43" y="67"/>
                    </a:cubicBezTo>
                    <a:cubicBezTo>
                      <a:pt x="42" y="67"/>
                      <a:pt x="42" y="66"/>
                      <a:pt x="41" y="66"/>
                    </a:cubicBezTo>
                    <a:cubicBezTo>
                      <a:pt x="40" y="67"/>
                      <a:pt x="42" y="68"/>
                      <a:pt x="42" y="69"/>
                    </a:cubicBezTo>
                    <a:close/>
                    <a:moveTo>
                      <a:pt x="39" y="64"/>
                    </a:moveTo>
                    <a:cubicBezTo>
                      <a:pt x="37" y="63"/>
                      <a:pt x="37" y="61"/>
                      <a:pt x="36" y="59"/>
                    </a:cubicBezTo>
                    <a:cubicBezTo>
                      <a:pt x="38" y="57"/>
                      <a:pt x="38" y="54"/>
                      <a:pt x="40" y="53"/>
                    </a:cubicBezTo>
                    <a:cubicBezTo>
                      <a:pt x="40" y="55"/>
                      <a:pt x="42" y="56"/>
                      <a:pt x="42" y="58"/>
                    </a:cubicBezTo>
                    <a:cubicBezTo>
                      <a:pt x="42" y="60"/>
                      <a:pt x="39" y="64"/>
                      <a:pt x="38" y="59"/>
                    </a:cubicBezTo>
                    <a:cubicBezTo>
                      <a:pt x="37" y="61"/>
                      <a:pt x="40" y="62"/>
                      <a:pt x="39" y="64"/>
                    </a:cubicBezTo>
                    <a:close/>
                    <a:moveTo>
                      <a:pt x="37" y="68"/>
                    </a:moveTo>
                    <a:cubicBezTo>
                      <a:pt x="36" y="67"/>
                      <a:pt x="34" y="64"/>
                      <a:pt x="35" y="62"/>
                    </a:cubicBezTo>
                    <a:cubicBezTo>
                      <a:pt x="36" y="64"/>
                      <a:pt x="38" y="66"/>
                      <a:pt x="37" y="68"/>
                    </a:cubicBezTo>
                    <a:close/>
                    <a:moveTo>
                      <a:pt x="48" y="37"/>
                    </a:moveTo>
                    <a:cubicBezTo>
                      <a:pt x="50" y="38"/>
                      <a:pt x="49" y="40"/>
                      <a:pt x="50" y="41"/>
                    </a:cubicBezTo>
                    <a:cubicBezTo>
                      <a:pt x="50" y="42"/>
                      <a:pt x="50" y="42"/>
                      <a:pt x="50" y="43"/>
                    </a:cubicBezTo>
                    <a:cubicBezTo>
                      <a:pt x="47" y="43"/>
                      <a:pt x="48" y="41"/>
                      <a:pt x="47" y="41"/>
                    </a:cubicBezTo>
                    <a:cubicBezTo>
                      <a:pt x="47" y="39"/>
                      <a:pt x="48" y="38"/>
                      <a:pt x="48" y="37"/>
                    </a:cubicBezTo>
                    <a:close/>
                    <a:moveTo>
                      <a:pt x="47" y="29"/>
                    </a:moveTo>
                    <a:cubicBezTo>
                      <a:pt x="48" y="29"/>
                      <a:pt x="48" y="31"/>
                      <a:pt x="48" y="32"/>
                    </a:cubicBezTo>
                    <a:cubicBezTo>
                      <a:pt x="47" y="32"/>
                      <a:pt x="47" y="30"/>
                      <a:pt x="47" y="29"/>
                    </a:cubicBezTo>
                    <a:close/>
                    <a:moveTo>
                      <a:pt x="61" y="30"/>
                    </a:moveTo>
                    <a:cubicBezTo>
                      <a:pt x="62" y="31"/>
                      <a:pt x="61" y="33"/>
                      <a:pt x="60" y="34"/>
                    </a:cubicBezTo>
                    <a:cubicBezTo>
                      <a:pt x="59" y="32"/>
                      <a:pt x="59" y="30"/>
                      <a:pt x="59" y="29"/>
                    </a:cubicBezTo>
                    <a:cubicBezTo>
                      <a:pt x="59" y="28"/>
                      <a:pt x="60" y="28"/>
                      <a:pt x="61" y="29"/>
                    </a:cubicBezTo>
                    <a:cubicBezTo>
                      <a:pt x="61" y="30"/>
                      <a:pt x="59" y="30"/>
                      <a:pt x="59" y="31"/>
                    </a:cubicBezTo>
                    <a:cubicBezTo>
                      <a:pt x="59" y="32"/>
                      <a:pt x="60" y="31"/>
                      <a:pt x="61" y="30"/>
                    </a:cubicBezTo>
                    <a:close/>
                    <a:moveTo>
                      <a:pt x="60" y="39"/>
                    </a:moveTo>
                    <a:cubicBezTo>
                      <a:pt x="61" y="40"/>
                      <a:pt x="62" y="42"/>
                      <a:pt x="63" y="43"/>
                    </a:cubicBezTo>
                    <a:cubicBezTo>
                      <a:pt x="62" y="44"/>
                      <a:pt x="61" y="45"/>
                      <a:pt x="61" y="46"/>
                    </a:cubicBezTo>
                    <a:cubicBezTo>
                      <a:pt x="59" y="45"/>
                      <a:pt x="60" y="43"/>
                      <a:pt x="59" y="42"/>
                    </a:cubicBezTo>
                    <a:cubicBezTo>
                      <a:pt x="59" y="41"/>
                      <a:pt x="59" y="40"/>
                      <a:pt x="60" y="39"/>
                    </a:cubicBezTo>
                    <a:close/>
                    <a:moveTo>
                      <a:pt x="62" y="38"/>
                    </a:moveTo>
                    <a:cubicBezTo>
                      <a:pt x="61" y="37"/>
                      <a:pt x="62" y="35"/>
                      <a:pt x="63" y="35"/>
                    </a:cubicBezTo>
                    <a:cubicBezTo>
                      <a:pt x="63" y="36"/>
                      <a:pt x="66" y="39"/>
                      <a:pt x="64" y="41"/>
                    </a:cubicBezTo>
                    <a:cubicBezTo>
                      <a:pt x="64" y="39"/>
                      <a:pt x="63" y="39"/>
                      <a:pt x="62" y="38"/>
                    </a:cubicBezTo>
                    <a:cubicBezTo>
                      <a:pt x="62" y="38"/>
                      <a:pt x="63" y="37"/>
                      <a:pt x="63" y="37"/>
                    </a:cubicBezTo>
                    <a:cubicBezTo>
                      <a:pt x="63" y="37"/>
                      <a:pt x="62" y="37"/>
                      <a:pt x="62" y="38"/>
                    </a:cubicBezTo>
                    <a:close/>
                    <a:moveTo>
                      <a:pt x="59" y="53"/>
                    </a:moveTo>
                    <a:cubicBezTo>
                      <a:pt x="61" y="55"/>
                      <a:pt x="63" y="59"/>
                      <a:pt x="63" y="62"/>
                    </a:cubicBezTo>
                    <a:cubicBezTo>
                      <a:pt x="61" y="60"/>
                      <a:pt x="59" y="57"/>
                      <a:pt x="59" y="53"/>
                    </a:cubicBezTo>
                    <a:close/>
                    <a:moveTo>
                      <a:pt x="62" y="64"/>
                    </a:moveTo>
                    <a:cubicBezTo>
                      <a:pt x="59" y="63"/>
                      <a:pt x="58" y="59"/>
                      <a:pt x="58" y="56"/>
                    </a:cubicBezTo>
                    <a:cubicBezTo>
                      <a:pt x="59" y="59"/>
                      <a:pt x="61" y="61"/>
                      <a:pt x="62" y="64"/>
                    </a:cubicBezTo>
                    <a:close/>
                    <a:moveTo>
                      <a:pt x="58" y="43"/>
                    </a:moveTo>
                    <a:cubicBezTo>
                      <a:pt x="59" y="44"/>
                      <a:pt x="60" y="46"/>
                      <a:pt x="60" y="48"/>
                    </a:cubicBezTo>
                    <a:cubicBezTo>
                      <a:pt x="59" y="47"/>
                      <a:pt x="57" y="45"/>
                      <a:pt x="58" y="43"/>
                    </a:cubicBezTo>
                    <a:close/>
                    <a:moveTo>
                      <a:pt x="61" y="51"/>
                    </a:moveTo>
                    <a:cubicBezTo>
                      <a:pt x="62" y="51"/>
                      <a:pt x="62" y="52"/>
                      <a:pt x="62" y="53"/>
                    </a:cubicBezTo>
                    <a:cubicBezTo>
                      <a:pt x="61" y="53"/>
                      <a:pt x="61" y="51"/>
                      <a:pt x="61" y="51"/>
                    </a:cubicBezTo>
                    <a:close/>
                    <a:moveTo>
                      <a:pt x="58" y="38"/>
                    </a:moveTo>
                    <a:cubicBezTo>
                      <a:pt x="57" y="37"/>
                      <a:pt x="58" y="36"/>
                      <a:pt x="57" y="34"/>
                    </a:cubicBezTo>
                    <a:cubicBezTo>
                      <a:pt x="58" y="35"/>
                      <a:pt x="60" y="37"/>
                      <a:pt x="58" y="38"/>
                    </a:cubicBezTo>
                    <a:close/>
                    <a:moveTo>
                      <a:pt x="57" y="52"/>
                    </a:moveTo>
                    <a:cubicBezTo>
                      <a:pt x="56" y="51"/>
                      <a:pt x="54" y="48"/>
                      <a:pt x="57" y="47"/>
                    </a:cubicBezTo>
                    <a:cubicBezTo>
                      <a:pt x="56" y="49"/>
                      <a:pt x="59" y="50"/>
                      <a:pt x="57" y="52"/>
                    </a:cubicBezTo>
                    <a:close/>
                    <a:moveTo>
                      <a:pt x="57" y="41"/>
                    </a:moveTo>
                    <a:cubicBezTo>
                      <a:pt x="54" y="40"/>
                      <a:pt x="55" y="39"/>
                      <a:pt x="55" y="37"/>
                    </a:cubicBezTo>
                    <a:cubicBezTo>
                      <a:pt x="57" y="37"/>
                      <a:pt x="57" y="40"/>
                      <a:pt x="57" y="41"/>
                    </a:cubicBezTo>
                    <a:close/>
                    <a:moveTo>
                      <a:pt x="56" y="54"/>
                    </a:moveTo>
                    <a:cubicBezTo>
                      <a:pt x="54" y="53"/>
                      <a:pt x="53" y="51"/>
                      <a:pt x="55" y="49"/>
                    </a:cubicBezTo>
                    <a:cubicBezTo>
                      <a:pt x="55" y="51"/>
                      <a:pt x="56" y="52"/>
                      <a:pt x="56" y="54"/>
                    </a:cubicBezTo>
                    <a:close/>
                    <a:moveTo>
                      <a:pt x="54" y="45"/>
                    </a:moveTo>
                    <a:cubicBezTo>
                      <a:pt x="53" y="45"/>
                      <a:pt x="52" y="43"/>
                      <a:pt x="53" y="42"/>
                    </a:cubicBezTo>
                    <a:cubicBezTo>
                      <a:pt x="54" y="42"/>
                      <a:pt x="55" y="44"/>
                      <a:pt x="54" y="45"/>
                    </a:cubicBezTo>
                    <a:close/>
                    <a:moveTo>
                      <a:pt x="53" y="47"/>
                    </a:moveTo>
                    <a:cubicBezTo>
                      <a:pt x="53" y="48"/>
                      <a:pt x="52" y="48"/>
                      <a:pt x="51" y="48"/>
                    </a:cubicBezTo>
                    <a:cubicBezTo>
                      <a:pt x="51" y="47"/>
                      <a:pt x="51" y="45"/>
                      <a:pt x="52" y="44"/>
                    </a:cubicBezTo>
                    <a:cubicBezTo>
                      <a:pt x="53" y="45"/>
                      <a:pt x="52" y="46"/>
                      <a:pt x="53" y="47"/>
                    </a:cubicBezTo>
                    <a:close/>
                    <a:moveTo>
                      <a:pt x="53" y="36"/>
                    </a:moveTo>
                    <a:cubicBezTo>
                      <a:pt x="52" y="34"/>
                      <a:pt x="50" y="32"/>
                      <a:pt x="51" y="30"/>
                    </a:cubicBezTo>
                    <a:cubicBezTo>
                      <a:pt x="52" y="31"/>
                      <a:pt x="53" y="30"/>
                      <a:pt x="53" y="29"/>
                    </a:cubicBezTo>
                    <a:cubicBezTo>
                      <a:pt x="54" y="31"/>
                      <a:pt x="56" y="35"/>
                      <a:pt x="53" y="36"/>
                    </a:cubicBezTo>
                    <a:close/>
                    <a:moveTo>
                      <a:pt x="51" y="40"/>
                    </a:moveTo>
                    <a:cubicBezTo>
                      <a:pt x="50" y="38"/>
                      <a:pt x="50" y="37"/>
                      <a:pt x="49" y="36"/>
                    </a:cubicBezTo>
                    <a:cubicBezTo>
                      <a:pt x="49" y="35"/>
                      <a:pt x="49" y="34"/>
                      <a:pt x="50" y="35"/>
                    </a:cubicBezTo>
                    <a:cubicBezTo>
                      <a:pt x="50" y="37"/>
                      <a:pt x="53" y="38"/>
                      <a:pt x="51" y="40"/>
                    </a:cubicBezTo>
                    <a:close/>
                    <a:moveTo>
                      <a:pt x="46" y="59"/>
                    </a:moveTo>
                    <a:cubicBezTo>
                      <a:pt x="45" y="60"/>
                      <a:pt x="45" y="59"/>
                      <a:pt x="44" y="59"/>
                    </a:cubicBezTo>
                    <a:cubicBezTo>
                      <a:pt x="44" y="59"/>
                      <a:pt x="45" y="59"/>
                      <a:pt x="45" y="58"/>
                    </a:cubicBezTo>
                    <a:cubicBezTo>
                      <a:pt x="46" y="58"/>
                      <a:pt x="45" y="59"/>
                      <a:pt x="46" y="59"/>
                    </a:cubicBezTo>
                    <a:close/>
                    <a:moveTo>
                      <a:pt x="45" y="57"/>
                    </a:moveTo>
                    <a:cubicBezTo>
                      <a:pt x="46" y="56"/>
                      <a:pt x="46" y="55"/>
                      <a:pt x="47" y="55"/>
                    </a:cubicBezTo>
                    <a:cubicBezTo>
                      <a:pt x="48" y="56"/>
                      <a:pt x="48" y="57"/>
                      <a:pt x="47" y="59"/>
                    </a:cubicBezTo>
                    <a:cubicBezTo>
                      <a:pt x="46" y="59"/>
                      <a:pt x="46" y="58"/>
                      <a:pt x="45" y="57"/>
                    </a:cubicBezTo>
                    <a:close/>
                    <a:moveTo>
                      <a:pt x="48" y="47"/>
                    </a:moveTo>
                    <a:cubicBezTo>
                      <a:pt x="46" y="46"/>
                      <a:pt x="45" y="44"/>
                      <a:pt x="45" y="42"/>
                    </a:cubicBezTo>
                    <a:cubicBezTo>
                      <a:pt x="47" y="43"/>
                      <a:pt x="48" y="45"/>
                      <a:pt x="48" y="47"/>
                    </a:cubicBezTo>
                    <a:close/>
                    <a:moveTo>
                      <a:pt x="47" y="49"/>
                    </a:moveTo>
                    <a:cubicBezTo>
                      <a:pt x="45" y="49"/>
                      <a:pt x="44" y="45"/>
                      <a:pt x="44" y="44"/>
                    </a:cubicBezTo>
                    <a:cubicBezTo>
                      <a:pt x="45" y="44"/>
                      <a:pt x="45" y="47"/>
                      <a:pt x="47" y="49"/>
                    </a:cubicBezTo>
                    <a:close/>
                    <a:moveTo>
                      <a:pt x="44" y="54"/>
                    </a:moveTo>
                    <a:cubicBezTo>
                      <a:pt x="43" y="53"/>
                      <a:pt x="43" y="50"/>
                      <a:pt x="42" y="49"/>
                    </a:cubicBezTo>
                    <a:cubicBezTo>
                      <a:pt x="41" y="48"/>
                      <a:pt x="43" y="48"/>
                      <a:pt x="42" y="47"/>
                    </a:cubicBezTo>
                    <a:cubicBezTo>
                      <a:pt x="44" y="49"/>
                      <a:pt x="46" y="52"/>
                      <a:pt x="44" y="54"/>
                    </a:cubicBezTo>
                    <a:close/>
                    <a:moveTo>
                      <a:pt x="43" y="42"/>
                    </a:moveTo>
                    <a:cubicBezTo>
                      <a:pt x="42" y="42"/>
                      <a:pt x="42" y="42"/>
                      <a:pt x="42" y="42"/>
                    </a:cubicBezTo>
                    <a:cubicBezTo>
                      <a:pt x="42" y="42"/>
                      <a:pt x="42" y="42"/>
                      <a:pt x="42" y="42"/>
                    </a:cubicBezTo>
                    <a:cubicBezTo>
                      <a:pt x="43" y="40"/>
                      <a:pt x="40" y="39"/>
                      <a:pt x="41" y="38"/>
                    </a:cubicBezTo>
                    <a:cubicBezTo>
                      <a:pt x="42" y="39"/>
                      <a:pt x="43" y="41"/>
                      <a:pt x="43" y="42"/>
                    </a:cubicBezTo>
                    <a:close/>
                    <a:moveTo>
                      <a:pt x="44" y="80"/>
                    </a:moveTo>
                    <a:cubicBezTo>
                      <a:pt x="45" y="80"/>
                      <a:pt x="45" y="82"/>
                      <a:pt x="45" y="82"/>
                    </a:cubicBezTo>
                    <a:cubicBezTo>
                      <a:pt x="44" y="82"/>
                      <a:pt x="44" y="80"/>
                      <a:pt x="44" y="80"/>
                    </a:cubicBezTo>
                    <a:close/>
                    <a:moveTo>
                      <a:pt x="45" y="69"/>
                    </a:moveTo>
                    <a:cubicBezTo>
                      <a:pt x="45" y="68"/>
                      <a:pt x="45" y="67"/>
                      <a:pt x="46" y="66"/>
                    </a:cubicBezTo>
                    <a:cubicBezTo>
                      <a:pt x="46" y="68"/>
                      <a:pt x="46" y="69"/>
                      <a:pt x="45" y="69"/>
                    </a:cubicBezTo>
                    <a:close/>
                    <a:moveTo>
                      <a:pt x="47" y="67"/>
                    </a:moveTo>
                    <a:cubicBezTo>
                      <a:pt x="48" y="69"/>
                      <a:pt x="47" y="72"/>
                      <a:pt x="45" y="73"/>
                    </a:cubicBezTo>
                    <a:cubicBezTo>
                      <a:pt x="44" y="71"/>
                      <a:pt x="46" y="69"/>
                      <a:pt x="47" y="67"/>
                    </a:cubicBezTo>
                    <a:close/>
                    <a:moveTo>
                      <a:pt x="49" y="72"/>
                    </a:moveTo>
                    <a:cubicBezTo>
                      <a:pt x="49" y="73"/>
                      <a:pt x="47" y="76"/>
                      <a:pt x="46" y="77"/>
                    </a:cubicBezTo>
                    <a:cubicBezTo>
                      <a:pt x="47" y="75"/>
                      <a:pt x="48" y="74"/>
                      <a:pt x="49" y="72"/>
                    </a:cubicBezTo>
                    <a:close/>
                    <a:moveTo>
                      <a:pt x="47" y="64"/>
                    </a:moveTo>
                    <a:cubicBezTo>
                      <a:pt x="48" y="62"/>
                      <a:pt x="49" y="62"/>
                      <a:pt x="49" y="60"/>
                    </a:cubicBezTo>
                    <a:cubicBezTo>
                      <a:pt x="52" y="61"/>
                      <a:pt x="51" y="64"/>
                      <a:pt x="49" y="66"/>
                    </a:cubicBezTo>
                    <a:cubicBezTo>
                      <a:pt x="48" y="66"/>
                      <a:pt x="48" y="65"/>
                      <a:pt x="47" y="64"/>
                    </a:cubicBezTo>
                    <a:close/>
                    <a:moveTo>
                      <a:pt x="49" y="53"/>
                    </a:moveTo>
                    <a:cubicBezTo>
                      <a:pt x="49" y="52"/>
                      <a:pt x="50" y="53"/>
                      <a:pt x="50" y="52"/>
                    </a:cubicBezTo>
                    <a:cubicBezTo>
                      <a:pt x="49" y="52"/>
                      <a:pt x="49" y="53"/>
                      <a:pt x="49" y="54"/>
                    </a:cubicBezTo>
                    <a:cubicBezTo>
                      <a:pt x="47" y="52"/>
                      <a:pt x="49" y="51"/>
                      <a:pt x="49" y="49"/>
                    </a:cubicBezTo>
                    <a:cubicBezTo>
                      <a:pt x="52" y="49"/>
                      <a:pt x="52" y="54"/>
                      <a:pt x="49" y="53"/>
                    </a:cubicBezTo>
                    <a:close/>
                    <a:moveTo>
                      <a:pt x="52" y="54"/>
                    </a:moveTo>
                    <a:cubicBezTo>
                      <a:pt x="54" y="54"/>
                      <a:pt x="55" y="58"/>
                      <a:pt x="53" y="59"/>
                    </a:cubicBezTo>
                    <a:cubicBezTo>
                      <a:pt x="52" y="58"/>
                      <a:pt x="53" y="57"/>
                      <a:pt x="51" y="58"/>
                    </a:cubicBezTo>
                    <a:cubicBezTo>
                      <a:pt x="50" y="56"/>
                      <a:pt x="52" y="56"/>
                      <a:pt x="52" y="54"/>
                    </a:cubicBezTo>
                    <a:close/>
                    <a:moveTo>
                      <a:pt x="56" y="60"/>
                    </a:moveTo>
                    <a:cubicBezTo>
                      <a:pt x="57" y="62"/>
                      <a:pt x="61" y="66"/>
                      <a:pt x="59" y="70"/>
                    </a:cubicBezTo>
                    <a:cubicBezTo>
                      <a:pt x="57" y="68"/>
                      <a:pt x="57" y="66"/>
                      <a:pt x="55" y="64"/>
                    </a:cubicBezTo>
                    <a:cubicBezTo>
                      <a:pt x="54" y="64"/>
                      <a:pt x="55" y="65"/>
                      <a:pt x="54" y="65"/>
                    </a:cubicBezTo>
                    <a:cubicBezTo>
                      <a:pt x="53" y="63"/>
                      <a:pt x="55" y="61"/>
                      <a:pt x="56" y="60"/>
                    </a:cubicBezTo>
                    <a:close/>
                    <a:moveTo>
                      <a:pt x="59" y="78"/>
                    </a:moveTo>
                    <a:cubicBezTo>
                      <a:pt x="61" y="80"/>
                      <a:pt x="59" y="83"/>
                      <a:pt x="58" y="84"/>
                    </a:cubicBezTo>
                    <a:cubicBezTo>
                      <a:pt x="57" y="84"/>
                      <a:pt x="57" y="83"/>
                      <a:pt x="57" y="82"/>
                    </a:cubicBezTo>
                    <a:cubicBezTo>
                      <a:pt x="58" y="81"/>
                      <a:pt x="57" y="79"/>
                      <a:pt x="59" y="78"/>
                    </a:cubicBezTo>
                    <a:close/>
                    <a:moveTo>
                      <a:pt x="58" y="90"/>
                    </a:moveTo>
                    <a:cubicBezTo>
                      <a:pt x="60" y="91"/>
                      <a:pt x="58" y="94"/>
                      <a:pt x="57" y="95"/>
                    </a:cubicBezTo>
                    <a:cubicBezTo>
                      <a:pt x="55" y="94"/>
                      <a:pt x="57" y="92"/>
                      <a:pt x="58" y="90"/>
                    </a:cubicBezTo>
                    <a:close/>
                    <a:moveTo>
                      <a:pt x="60" y="95"/>
                    </a:moveTo>
                    <a:cubicBezTo>
                      <a:pt x="61" y="95"/>
                      <a:pt x="59" y="98"/>
                      <a:pt x="59" y="99"/>
                    </a:cubicBezTo>
                    <a:cubicBezTo>
                      <a:pt x="57" y="97"/>
                      <a:pt x="60" y="96"/>
                      <a:pt x="60" y="95"/>
                    </a:cubicBezTo>
                    <a:close/>
                    <a:moveTo>
                      <a:pt x="60" y="87"/>
                    </a:moveTo>
                    <a:cubicBezTo>
                      <a:pt x="59" y="86"/>
                      <a:pt x="61" y="85"/>
                      <a:pt x="61" y="83"/>
                    </a:cubicBezTo>
                    <a:cubicBezTo>
                      <a:pt x="63" y="84"/>
                      <a:pt x="62" y="87"/>
                      <a:pt x="60" y="87"/>
                    </a:cubicBezTo>
                    <a:close/>
                    <a:moveTo>
                      <a:pt x="62" y="72"/>
                    </a:moveTo>
                    <a:cubicBezTo>
                      <a:pt x="64" y="73"/>
                      <a:pt x="63" y="75"/>
                      <a:pt x="63" y="76"/>
                    </a:cubicBezTo>
                    <a:cubicBezTo>
                      <a:pt x="60" y="76"/>
                      <a:pt x="61" y="73"/>
                      <a:pt x="62" y="72"/>
                    </a:cubicBezTo>
                    <a:close/>
                    <a:moveTo>
                      <a:pt x="63" y="68"/>
                    </a:moveTo>
                    <a:cubicBezTo>
                      <a:pt x="64" y="67"/>
                      <a:pt x="63" y="64"/>
                      <a:pt x="65" y="64"/>
                    </a:cubicBezTo>
                    <a:cubicBezTo>
                      <a:pt x="64" y="65"/>
                      <a:pt x="64" y="67"/>
                      <a:pt x="63" y="68"/>
                    </a:cubicBezTo>
                    <a:close/>
                    <a:moveTo>
                      <a:pt x="65" y="71"/>
                    </a:moveTo>
                    <a:cubicBezTo>
                      <a:pt x="64" y="70"/>
                      <a:pt x="63" y="68"/>
                      <a:pt x="65" y="68"/>
                    </a:cubicBezTo>
                    <a:cubicBezTo>
                      <a:pt x="65" y="69"/>
                      <a:pt x="65" y="69"/>
                      <a:pt x="65" y="71"/>
                    </a:cubicBezTo>
                    <a:close/>
                    <a:moveTo>
                      <a:pt x="64" y="77"/>
                    </a:moveTo>
                    <a:cubicBezTo>
                      <a:pt x="66" y="76"/>
                      <a:pt x="65" y="79"/>
                      <a:pt x="65" y="80"/>
                    </a:cubicBezTo>
                    <a:cubicBezTo>
                      <a:pt x="63" y="80"/>
                      <a:pt x="64" y="79"/>
                      <a:pt x="64" y="77"/>
                    </a:cubicBezTo>
                    <a:close/>
                    <a:moveTo>
                      <a:pt x="65" y="68"/>
                    </a:moveTo>
                    <a:cubicBezTo>
                      <a:pt x="65" y="68"/>
                      <a:pt x="65" y="67"/>
                      <a:pt x="65" y="66"/>
                    </a:cubicBezTo>
                    <a:cubicBezTo>
                      <a:pt x="66" y="66"/>
                      <a:pt x="67" y="68"/>
                      <a:pt x="65" y="68"/>
                    </a:cubicBezTo>
                    <a:close/>
                    <a:moveTo>
                      <a:pt x="65" y="56"/>
                    </a:moveTo>
                    <a:cubicBezTo>
                      <a:pt x="64" y="54"/>
                      <a:pt x="63" y="51"/>
                      <a:pt x="62" y="49"/>
                    </a:cubicBezTo>
                    <a:cubicBezTo>
                      <a:pt x="63" y="48"/>
                      <a:pt x="63" y="47"/>
                      <a:pt x="64" y="46"/>
                    </a:cubicBezTo>
                    <a:cubicBezTo>
                      <a:pt x="65" y="48"/>
                      <a:pt x="66" y="50"/>
                      <a:pt x="67" y="52"/>
                    </a:cubicBezTo>
                    <a:cubicBezTo>
                      <a:pt x="67" y="53"/>
                      <a:pt x="66" y="55"/>
                      <a:pt x="65" y="56"/>
                    </a:cubicBezTo>
                    <a:close/>
                    <a:moveTo>
                      <a:pt x="66" y="42"/>
                    </a:moveTo>
                    <a:cubicBezTo>
                      <a:pt x="66" y="42"/>
                      <a:pt x="66" y="42"/>
                      <a:pt x="66" y="42"/>
                    </a:cubicBezTo>
                    <a:cubicBezTo>
                      <a:pt x="67" y="44"/>
                      <a:pt x="70" y="46"/>
                      <a:pt x="69" y="49"/>
                    </a:cubicBezTo>
                    <a:cubicBezTo>
                      <a:pt x="67" y="48"/>
                      <a:pt x="67" y="46"/>
                      <a:pt x="66" y="45"/>
                    </a:cubicBezTo>
                    <a:cubicBezTo>
                      <a:pt x="66" y="44"/>
                      <a:pt x="65" y="44"/>
                      <a:pt x="66" y="42"/>
                    </a:cubicBezTo>
                    <a:close/>
                    <a:moveTo>
                      <a:pt x="67" y="27"/>
                    </a:moveTo>
                    <a:cubicBezTo>
                      <a:pt x="69" y="29"/>
                      <a:pt x="65" y="30"/>
                      <a:pt x="66" y="31"/>
                    </a:cubicBezTo>
                    <a:cubicBezTo>
                      <a:pt x="64" y="30"/>
                      <a:pt x="66" y="29"/>
                      <a:pt x="67" y="27"/>
                    </a:cubicBezTo>
                    <a:close/>
                    <a:moveTo>
                      <a:pt x="68" y="55"/>
                    </a:moveTo>
                    <a:cubicBezTo>
                      <a:pt x="71" y="56"/>
                      <a:pt x="69" y="60"/>
                      <a:pt x="67" y="60"/>
                    </a:cubicBezTo>
                    <a:cubicBezTo>
                      <a:pt x="66" y="58"/>
                      <a:pt x="68" y="57"/>
                      <a:pt x="68" y="55"/>
                    </a:cubicBezTo>
                    <a:close/>
                    <a:moveTo>
                      <a:pt x="68" y="70"/>
                    </a:moveTo>
                    <a:cubicBezTo>
                      <a:pt x="69" y="70"/>
                      <a:pt x="68" y="71"/>
                      <a:pt x="68" y="72"/>
                    </a:cubicBezTo>
                    <a:cubicBezTo>
                      <a:pt x="67" y="72"/>
                      <a:pt x="67" y="71"/>
                      <a:pt x="68" y="70"/>
                    </a:cubicBezTo>
                    <a:close/>
                    <a:moveTo>
                      <a:pt x="71" y="59"/>
                    </a:moveTo>
                    <a:cubicBezTo>
                      <a:pt x="70" y="60"/>
                      <a:pt x="70" y="62"/>
                      <a:pt x="68" y="63"/>
                    </a:cubicBezTo>
                    <a:cubicBezTo>
                      <a:pt x="68" y="61"/>
                      <a:pt x="69" y="60"/>
                      <a:pt x="71" y="59"/>
                    </a:cubicBezTo>
                    <a:close/>
                    <a:moveTo>
                      <a:pt x="70" y="50"/>
                    </a:moveTo>
                    <a:cubicBezTo>
                      <a:pt x="72" y="51"/>
                      <a:pt x="73" y="55"/>
                      <a:pt x="70" y="54"/>
                    </a:cubicBezTo>
                    <a:cubicBezTo>
                      <a:pt x="71" y="53"/>
                      <a:pt x="70" y="52"/>
                      <a:pt x="70" y="50"/>
                    </a:cubicBezTo>
                    <a:close/>
                    <a:moveTo>
                      <a:pt x="70" y="39"/>
                    </a:moveTo>
                    <a:cubicBezTo>
                      <a:pt x="71" y="40"/>
                      <a:pt x="72" y="43"/>
                      <a:pt x="72" y="44"/>
                    </a:cubicBezTo>
                    <a:cubicBezTo>
                      <a:pt x="70" y="43"/>
                      <a:pt x="70" y="41"/>
                      <a:pt x="70" y="39"/>
                    </a:cubicBezTo>
                    <a:close/>
                    <a:moveTo>
                      <a:pt x="72" y="63"/>
                    </a:moveTo>
                    <a:cubicBezTo>
                      <a:pt x="72" y="63"/>
                      <a:pt x="72" y="64"/>
                      <a:pt x="73" y="64"/>
                    </a:cubicBezTo>
                    <a:cubicBezTo>
                      <a:pt x="72" y="65"/>
                      <a:pt x="72" y="66"/>
                      <a:pt x="71" y="67"/>
                    </a:cubicBezTo>
                    <a:cubicBezTo>
                      <a:pt x="69" y="66"/>
                      <a:pt x="71" y="64"/>
                      <a:pt x="72" y="63"/>
                    </a:cubicBezTo>
                    <a:close/>
                    <a:moveTo>
                      <a:pt x="73" y="81"/>
                    </a:moveTo>
                    <a:cubicBezTo>
                      <a:pt x="72" y="81"/>
                      <a:pt x="72" y="81"/>
                      <a:pt x="72" y="81"/>
                    </a:cubicBezTo>
                    <a:cubicBezTo>
                      <a:pt x="72" y="79"/>
                      <a:pt x="70" y="78"/>
                      <a:pt x="71" y="77"/>
                    </a:cubicBezTo>
                    <a:cubicBezTo>
                      <a:pt x="72" y="78"/>
                      <a:pt x="72" y="80"/>
                      <a:pt x="73" y="81"/>
                    </a:cubicBezTo>
                    <a:close/>
                    <a:moveTo>
                      <a:pt x="72" y="70"/>
                    </a:moveTo>
                    <a:cubicBezTo>
                      <a:pt x="71" y="69"/>
                      <a:pt x="73" y="67"/>
                      <a:pt x="73" y="66"/>
                    </a:cubicBezTo>
                    <a:cubicBezTo>
                      <a:pt x="73" y="66"/>
                      <a:pt x="73" y="67"/>
                      <a:pt x="74" y="67"/>
                    </a:cubicBezTo>
                    <a:cubicBezTo>
                      <a:pt x="74" y="68"/>
                      <a:pt x="73" y="69"/>
                      <a:pt x="72" y="70"/>
                    </a:cubicBezTo>
                    <a:close/>
                    <a:moveTo>
                      <a:pt x="74" y="59"/>
                    </a:moveTo>
                    <a:cubicBezTo>
                      <a:pt x="75" y="58"/>
                      <a:pt x="75" y="60"/>
                      <a:pt x="75" y="60"/>
                    </a:cubicBezTo>
                    <a:cubicBezTo>
                      <a:pt x="75" y="61"/>
                      <a:pt x="75" y="62"/>
                      <a:pt x="74" y="62"/>
                    </a:cubicBezTo>
                    <a:cubicBezTo>
                      <a:pt x="74" y="60"/>
                      <a:pt x="73" y="60"/>
                      <a:pt x="74" y="59"/>
                    </a:cubicBezTo>
                    <a:close/>
                    <a:moveTo>
                      <a:pt x="76" y="62"/>
                    </a:moveTo>
                    <a:cubicBezTo>
                      <a:pt x="76" y="63"/>
                      <a:pt x="76" y="64"/>
                      <a:pt x="76" y="65"/>
                    </a:cubicBezTo>
                    <a:cubicBezTo>
                      <a:pt x="74" y="65"/>
                      <a:pt x="74" y="62"/>
                      <a:pt x="76" y="62"/>
                    </a:cubicBezTo>
                    <a:close/>
                    <a:moveTo>
                      <a:pt x="76" y="49"/>
                    </a:moveTo>
                    <a:cubicBezTo>
                      <a:pt x="74" y="48"/>
                      <a:pt x="75" y="46"/>
                      <a:pt x="74" y="45"/>
                    </a:cubicBezTo>
                    <a:cubicBezTo>
                      <a:pt x="74" y="44"/>
                      <a:pt x="75" y="44"/>
                      <a:pt x="75" y="43"/>
                    </a:cubicBezTo>
                    <a:cubicBezTo>
                      <a:pt x="76" y="44"/>
                      <a:pt x="77" y="46"/>
                      <a:pt x="76" y="49"/>
                    </a:cubicBezTo>
                    <a:close/>
                    <a:moveTo>
                      <a:pt x="74" y="51"/>
                    </a:moveTo>
                    <a:cubicBezTo>
                      <a:pt x="73" y="50"/>
                      <a:pt x="72" y="49"/>
                      <a:pt x="73" y="47"/>
                    </a:cubicBezTo>
                    <a:cubicBezTo>
                      <a:pt x="74" y="47"/>
                      <a:pt x="75" y="49"/>
                      <a:pt x="74" y="51"/>
                    </a:cubicBezTo>
                    <a:close/>
                    <a:moveTo>
                      <a:pt x="73" y="41"/>
                    </a:moveTo>
                    <a:cubicBezTo>
                      <a:pt x="72" y="40"/>
                      <a:pt x="72" y="39"/>
                      <a:pt x="72" y="38"/>
                    </a:cubicBezTo>
                    <a:cubicBezTo>
                      <a:pt x="73" y="38"/>
                      <a:pt x="75" y="41"/>
                      <a:pt x="73" y="41"/>
                    </a:cubicBezTo>
                    <a:close/>
                    <a:moveTo>
                      <a:pt x="71" y="33"/>
                    </a:moveTo>
                    <a:cubicBezTo>
                      <a:pt x="72" y="34"/>
                      <a:pt x="72" y="36"/>
                      <a:pt x="72" y="37"/>
                    </a:cubicBezTo>
                    <a:cubicBezTo>
                      <a:pt x="70" y="36"/>
                      <a:pt x="71" y="34"/>
                      <a:pt x="71" y="33"/>
                    </a:cubicBezTo>
                    <a:close/>
                    <a:moveTo>
                      <a:pt x="72" y="28"/>
                    </a:moveTo>
                    <a:cubicBezTo>
                      <a:pt x="70" y="27"/>
                      <a:pt x="72" y="25"/>
                      <a:pt x="73" y="25"/>
                    </a:cubicBezTo>
                    <a:cubicBezTo>
                      <a:pt x="73" y="26"/>
                      <a:pt x="72" y="27"/>
                      <a:pt x="72" y="28"/>
                    </a:cubicBezTo>
                    <a:close/>
                    <a:moveTo>
                      <a:pt x="71" y="25"/>
                    </a:moveTo>
                    <a:cubicBezTo>
                      <a:pt x="69" y="25"/>
                      <a:pt x="69" y="24"/>
                      <a:pt x="70" y="23"/>
                    </a:cubicBezTo>
                    <a:cubicBezTo>
                      <a:pt x="71" y="23"/>
                      <a:pt x="71" y="23"/>
                      <a:pt x="71" y="24"/>
                    </a:cubicBezTo>
                    <a:cubicBezTo>
                      <a:pt x="71" y="25"/>
                      <a:pt x="71" y="25"/>
                      <a:pt x="71" y="25"/>
                    </a:cubicBezTo>
                    <a:close/>
                    <a:moveTo>
                      <a:pt x="69" y="40"/>
                    </a:moveTo>
                    <a:cubicBezTo>
                      <a:pt x="68" y="38"/>
                      <a:pt x="69" y="38"/>
                      <a:pt x="69" y="37"/>
                    </a:cubicBezTo>
                    <a:cubicBezTo>
                      <a:pt x="71" y="37"/>
                      <a:pt x="70" y="39"/>
                      <a:pt x="69" y="40"/>
                    </a:cubicBezTo>
                    <a:close/>
                    <a:moveTo>
                      <a:pt x="68" y="35"/>
                    </a:moveTo>
                    <a:cubicBezTo>
                      <a:pt x="65" y="34"/>
                      <a:pt x="66" y="32"/>
                      <a:pt x="67" y="30"/>
                    </a:cubicBezTo>
                    <a:cubicBezTo>
                      <a:pt x="69" y="32"/>
                      <a:pt x="69" y="33"/>
                      <a:pt x="68" y="35"/>
                    </a:cubicBezTo>
                    <a:close/>
                    <a:moveTo>
                      <a:pt x="62" y="26"/>
                    </a:moveTo>
                    <a:cubicBezTo>
                      <a:pt x="62" y="23"/>
                      <a:pt x="63" y="20"/>
                      <a:pt x="65" y="18"/>
                    </a:cubicBezTo>
                    <a:cubicBezTo>
                      <a:pt x="66" y="19"/>
                      <a:pt x="68" y="20"/>
                      <a:pt x="68" y="21"/>
                    </a:cubicBezTo>
                    <a:cubicBezTo>
                      <a:pt x="66" y="22"/>
                      <a:pt x="65" y="25"/>
                      <a:pt x="62" y="26"/>
                    </a:cubicBezTo>
                    <a:close/>
                    <a:moveTo>
                      <a:pt x="60" y="19"/>
                    </a:moveTo>
                    <a:cubicBezTo>
                      <a:pt x="59" y="17"/>
                      <a:pt x="60" y="15"/>
                      <a:pt x="62" y="16"/>
                    </a:cubicBezTo>
                    <a:cubicBezTo>
                      <a:pt x="61" y="17"/>
                      <a:pt x="61" y="18"/>
                      <a:pt x="60" y="19"/>
                    </a:cubicBezTo>
                    <a:close/>
                    <a:moveTo>
                      <a:pt x="58" y="11"/>
                    </a:moveTo>
                    <a:cubicBezTo>
                      <a:pt x="58" y="10"/>
                      <a:pt x="59" y="11"/>
                      <a:pt x="60" y="11"/>
                    </a:cubicBezTo>
                    <a:cubicBezTo>
                      <a:pt x="60" y="12"/>
                      <a:pt x="57" y="12"/>
                      <a:pt x="58" y="11"/>
                    </a:cubicBezTo>
                    <a:close/>
                    <a:moveTo>
                      <a:pt x="59" y="24"/>
                    </a:moveTo>
                    <a:cubicBezTo>
                      <a:pt x="59" y="26"/>
                      <a:pt x="58" y="26"/>
                      <a:pt x="58" y="28"/>
                    </a:cubicBezTo>
                    <a:cubicBezTo>
                      <a:pt x="55" y="27"/>
                      <a:pt x="56" y="25"/>
                      <a:pt x="57" y="24"/>
                    </a:cubicBezTo>
                    <a:cubicBezTo>
                      <a:pt x="58" y="24"/>
                      <a:pt x="58" y="24"/>
                      <a:pt x="59" y="24"/>
                    </a:cubicBezTo>
                    <a:close/>
                    <a:moveTo>
                      <a:pt x="55" y="24"/>
                    </a:moveTo>
                    <a:cubicBezTo>
                      <a:pt x="55" y="23"/>
                      <a:pt x="56" y="21"/>
                      <a:pt x="58" y="20"/>
                    </a:cubicBezTo>
                    <a:cubicBezTo>
                      <a:pt x="57" y="22"/>
                      <a:pt x="56" y="23"/>
                      <a:pt x="55" y="24"/>
                    </a:cubicBezTo>
                    <a:close/>
                    <a:moveTo>
                      <a:pt x="53" y="20"/>
                    </a:moveTo>
                    <a:cubicBezTo>
                      <a:pt x="53" y="20"/>
                      <a:pt x="54" y="20"/>
                      <a:pt x="54" y="20"/>
                    </a:cubicBezTo>
                    <a:cubicBezTo>
                      <a:pt x="53" y="23"/>
                      <a:pt x="51" y="26"/>
                      <a:pt x="50" y="29"/>
                    </a:cubicBezTo>
                    <a:cubicBezTo>
                      <a:pt x="46" y="23"/>
                      <a:pt x="53" y="19"/>
                      <a:pt x="55" y="14"/>
                    </a:cubicBezTo>
                    <a:cubicBezTo>
                      <a:pt x="56" y="14"/>
                      <a:pt x="57" y="14"/>
                      <a:pt x="57" y="14"/>
                    </a:cubicBezTo>
                    <a:cubicBezTo>
                      <a:pt x="55" y="16"/>
                      <a:pt x="54" y="19"/>
                      <a:pt x="53" y="20"/>
                    </a:cubicBezTo>
                    <a:close/>
                    <a:moveTo>
                      <a:pt x="50" y="16"/>
                    </a:moveTo>
                    <a:cubicBezTo>
                      <a:pt x="49" y="16"/>
                      <a:pt x="52" y="16"/>
                      <a:pt x="51" y="15"/>
                    </a:cubicBezTo>
                    <a:cubicBezTo>
                      <a:pt x="51" y="17"/>
                      <a:pt x="48" y="21"/>
                      <a:pt x="47" y="23"/>
                    </a:cubicBezTo>
                    <a:cubicBezTo>
                      <a:pt x="46" y="22"/>
                      <a:pt x="46" y="21"/>
                      <a:pt x="45" y="20"/>
                    </a:cubicBezTo>
                    <a:cubicBezTo>
                      <a:pt x="47" y="17"/>
                      <a:pt x="48" y="14"/>
                      <a:pt x="52" y="12"/>
                    </a:cubicBezTo>
                    <a:cubicBezTo>
                      <a:pt x="52" y="14"/>
                      <a:pt x="50" y="14"/>
                      <a:pt x="50" y="16"/>
                    </a:cubicBezTo>
                    <a:close/>
                    <a:moveTo>
                      <a:pt x="45" y="37"/>
                    </a:moveTo>
                    <a:cubicBezTo>
                      <a:pt x="44" y="36"/>
                      <a:pt x="44" y="35"/>
                      <a:pt x="44" y="35"/>
                    </a:cubicBezTo>
                    <a:cubicBezTo>
                      <a:pt x="44" y="33"/>
                      <a:pt x="45" y="32"/>
                      <a:pt x="45" y="31"/>
                    </a:cubicBezTo>
                    <a:cubicBezTo>
                      <a:pt x="47" y="32"/>
                      <a:pt x="47" y="36"/>
                      <a:pt x="45" y="37"/>
                    </a:cubicBezTo>
                    <a:close/>
                    <a:moveTo>
                      <a:pt x="42" y="32"/>
                    </a:moveTo>
                    <a:cubicBezTo>
                      <a:pt x="41" y="30"/>
                      <a:pt x="41" y="29"/>
                      <a:pt x="41" y="28"/>
                    </a:cubicBezTo>
                    <a:cubicBezTo>
                      <a:pt x="41" y="27"/>
                      <a:pt x="42" y="26"/>
                      <a:pt x="42" y="24"/>
                    </a:cubicBezTo>
                    <a:cubicBezTo>
                      <a:pt x="44" y="26"/>
                      <a:pt x="44" y="30"/>
                      <a:pt x="42" y="32"/>
                    </a:cubicBezTo>
                    <a:close/>
                    <a:moveTo>
                      <a:pt x="41" y="46"/>
                    </a:moveTo>
                    <a:cubicBezTo>
                      <a:pt x="40" y="45"/>
                      <a:pt x="40" y="44"/>
                      <a:pt x="39" y="44"/>
                    </a:cubicBezTo>
                    <a:cubicBezTo>
                      <a:pt x="39" y="44"/>
                      <a:pt x="39" y="43"/>
                      <a:pt x="40" y="43"/>
                    </a:cubicBezTo>
                    <a:cubicBezTo>
                      <a:pt x="41" y="43"/>
                      <a:pt x="41" y="45"/>
                      <a:pt x="41" y="46"/>
                    </a:cubicBezTo>
                    <a:close/>
                    <a:moveTo>
                      <a:pt x="40" y="37"/>
                    </a:moveTo>
                    <a:cubicBezTo>
                      <a:pt x="38" y="36"/>
                      <a:pt x="38" y="34"/>
                      <a:pt x="39" y="32"/>
                    </a:cubicBezTo>
                    <a:cubicBezTo>
                      <a:pt x="40" y="33"/>
                      <a:pt x="41" y="35"/>
                      <a:pt x="40" y="37"/>
                    </a:cubicBezTo>
                    <a:close/>
                    <a:moveTo>
                      <a:pt x="39" y="48"/>
                    </a:moveTo>
                    <a:cubicBezTo>
                      <a:pt x="39" y="47"/>
                      <a:pt x="38" y="46"/>
                      <a:pt x="38" y="45"/>
                    </a:cubicBezTo>
                    <a:cubicBezTo>
                      <a:pt x="39" y="45"/>
                      <a:pt x="40" y="47"/>
                      <a:pt x="39" y="48"/>
                    </a:cubicBezTo>
                    <a:close/>
                    <a:moveTo>
                      <a:pt x="38" y="39"/>
                    </a:moveTo>
                    <a:cubicBezTo>
                      <a:pt x="36" y="37"/>
                      <a:pt x="37" y="36"/>
                      <a:pt x="38" y="39"/>
                    </a:cubicBezTo>
                    <a:close/>
                    <a:moveTo>
                      <a:pt x="35" y="56"/>
                    </a:moveTo>
                    <a:cubicBezTo>
                      <a:pt x="33" y="56"/>
                      <a:pt x="35" y="55"/>
                      <a:pt x="35" y="54"/>
                    </a:cubicBezTo>
                    <a:cubicBezTo>
                      <a:pt x="36" y="54"/>
                      <a:pt x="36" y="56"/>
                      <a:pt x="35" y="56"/>
                    </a:cubicBezTo>
                    <a:close/>
                    <a:moveTo>
                      <a:pt x="33" y="48"/>
                    </a:moveTo>
                    <a:cubicBezTo>
                      <a:pt x="33" y="46"/>
                      <a:pt x="33" y="45"/>
                      <a:pt x="34" y="44"/>
                    </a:cubicBezTo>
                    <a:cubicBezTo>
                      <a:pt x="34" y="44"/>
                      <a:pt x="35" y="44"/>
                      <a:pt x="35" y="45"/>
                    </a:cubicBezTo>
                    <a:cubicBezTo>
                      <a:pt x="35" y="46"/>
                      <a:pt x="34" y="47"/>
                      <a:pt x="33" y="48"/>
                    </a:cubicBezTo>
                    <a:close/>
                    <a:moveTo>
                      <a:pt x="34" y="65"/>
                    </a:moveTo>
                    <a:cubicBezTo>
                      <a:pt x="35" y="66"/>
                      <a:pt x="37" y="71"/>
                      <a:pt x="35" y="72"/>
                    </a:cubicBezTo>
                    <a:cubicBezTo>
                      <a:pt x="34" y="71"/>
                      <a:pt x="34" y="69"/>
                      <a:pt x="33" y="68"/>
                    </a:cubicBezTo>
                    <a:cubicBezTo>
                      <a:pt x="33" y="67"/>
                      <a:pt x="33" y="66"/>
                      <a:pt x="34" y="65"/>
                    </a:cubicBezTo>
                    <a:close/>
                    <a:moveTo>
                      <a:pt x="32" y="61"/>
                    </a:moveTo>
                    <a:cubicBezTo>
                      <a:pt x="32" y="62"/>
                      <a:pt x="31" y="64"/>
                      <a:pt x="31" y="64"/>
                    </a:cubicBezTo>
                    <a:cubicBezTo>
                      <a:pt x="31" y="63"/>
                      <a:pt x="30" y="62"/>
                      <a:pt x="32" y="61"/>
                    </a:cubicBezTo>
                    <a:close/>
                    <a:moveTo>
                      <a:pt x="29" y="63"/>
                    </a:moveTo>
                    <a:cubicBezTo>
                      <a:pt x="28" y="61"/>
                      <a:pt x="30" y="60"/>
                      <a:pt x="30" y="59"/>
                    </a:cubicBezTo>
                    <a:cubicBezTo>
                      <a:pt x="32" y="59"/>
                      <a:pt x="30" y="62"/>
                      <a:pt x="29" y="63"/>
                    </a:cubicBezTo>
                    <a:close/>
                    <a:moveTo>
                      <a:pt x="30" y="79"/>
                    </a:moveTo>
                    <a:cubicBezTo>
                      <a:pt x="29" y="79"/>
                      <a:pt x="30" y="77"/>
                      <a:pt x="29" y="77"/>
                    </a:cubicBezTo>
                    <a:cubicBezTo>
                      <a:pt x="28" y="76"/>
                      <a:pt x="29" y="76"/>
                      <a:pt x="29" y="75"/>
                    </a:cubicBezTo>
                    <a:cubicBezTo>
                      <a:pt x="30" y="75"/>
                      <a:pt x="32" y="78"/>
                      <a:pt x="30" y="79"/>
                    </a:cubicBezTo>
                    <a:close/>
                    <a:moveTo>
                      <a:pt x="30" y="84"/>
                    </a:moveTo>
                    <a:cubicBezTo>
                      <a:pt x="30" y="84"/>
                      <a:pt x="31" y="84"/>
                      <a:pt x="31" y="84"/>
                    </a:cubicBezTo>
                    <a:cubicBezTo>
                      <a:pt x="30" y="85"/>
                      <a:pt x="31" y="87"/>
                      <a:pt x="29" y="87"/>
                    </a:cubicBezTo>
                    <a:cubicBezTo>
                      <a:pt x="30" y="86"/>
                      <a:pt x="30" y="86"/>
                      <a:pt x="30" y="84"/>
                    </a:cubicBezTo>
                    <a:close/>
                    <a:moveTo>
                      <a:pt x="32" y="87"/>
                    </a:moveTo>
                    <a:cubicBezTo>
                      <a:pt x="33" y="88"/>
                      <a:pt x="32" y="90"/>
                      <a:pt x="31" y="91"/>
                    </a:cubicBezTo>
                    <a:cubicBezTo>
                      <a:pt x="31" y="89"/>
                      <a:pt x="31" y="88"/>
                      <a:pt x="32" y="87"/>
                    </a:cubicBezTo>
                    <a:close/>
                    <a:moveTo>
                      <a:pt x="32" y="76"/>
                    </a:moveTo>
                    <a:cubicBezTo>
                      <a:pt x="30" y="74"/>
                      <a:pt x="30" y="72"/>
                      <a:pt x="31" y="71"/>
                    </a:cubicBezTo>
                    <a:cubicBezTo>
                      <a:pt x="33" y="71"/>
                      <a:pt x="32" y="73"/>
                      <a:pt x="34" y="74"/>
                    </a:cubicBezTo>
                    <a:cubicBezTo>
                      <a:pt x="33" y="75"/>
                      <a:pt x="33" y="76"/>
                      <a:pt x="32" y="76"/>
                    </a:cubicBezTo>
                    <a:close/>
                    <a:moveTo>
                      <a:pt x="34" y="86"/>
                    </a:moveTo>
                    <a:cubicBezTo>
                      <a:pt x="34" y="86"/>
                      <a:pt x="33" y="85"/>
                      <a:pt x="33" y="85"/>
                    </a:cubicBezTo>
                    <a:cubicBezTo>
                      <a:pt x="33" y="84"/>
                      <a:pt x="33" y="84"/>
                      <a:pt x="33" y="83"/>
                    </a:cubicBezTo>
                    <a:cubicBezTo>
                      <a:pt x="34" y="83"/>
                      <a:pt x="35" y="85"/>
                      <a:pt x="34" y="86"/>
                    </a:cubicBezTo>
                    <a:close/>
                    <a:moveTo>
                      <a:pt x="34" y="91"/>
                    </a:moveTo>
                    <a:cubicBezTo>
                      <a:pt x="35" y="91"/>
                      <a:pt x="34" y="94"/>
                      <a:pt x="33" y="94"/>
                    </a:cubicBezTo>
                    <a:cubicBezTo>
                      <a:pt x="33" y="93"/>
                      <a:pt x="34" y="92"/>
                      <a:pt x="34" y="91"/>
                    </a:cubicBezTo>
                    <a:close/>
                    <a:moveTo>
                      <a:pt x="34" y="81"/>
                    </a:moveTo>
                    <a:cubicBezTo>
                      <a:pt x="34" y="80"/>
                      <a:pt x="35" y="80"/>
                      <a:pt x="36" y="78"/>
                    </a:cubicBezTo>
                    <a:cubicBezTo>
                      <a:pt x="36" y="78"/>
                      <a:pt x="36" y="79"/>
                      <a:pt x="37" y="79"/>
                    </a:cubicBezTo>
                    <a:cubicBezTo>
                      <a:pt x="37" y="80"/>
                      <a:pt x="36" y="81"/>
                      <a:pt x="35" y="82"/>
                    </a:cubicBezTo>
                    <a:cubicBezTo>
                      <a:pt x="34" y="82"/>
                      <a:pt x="35" y="81"/>
                      <a:pt x="34" y="81"/>
                    </a:cubicBezTo>
                    <a:close/>
                    <a:moveTo>
                      <a:pt x="38" y="97"/>
                    </a:moveTo>
                    <a:cubicBezTo>
                      <a:pt x="38" y="97"/>
                      <a:pt x="38" y="98"/>
                      <a:pt x="38" y="98"/>
                    </a:cubicBezTo>
                    <a:cubicBezTo>
                      <a:pt x="38" y="99"/>
                      <a:pt x="37" y="99"/>
                      <a:pt x="37" y="101"/>
                    </a:cubicBezTo>
                    <a:cubicBezTo>
                      <a:pt x="36" y="100"/>
                      <a:pt x="37" y="97"/>
                      <a:pt x="38" y="97"/>
                    </a:cubicBezTo>
                    <a:close/>
                    <a:moveTo>
                      <a:pt x="37" y="86"/>
                    </a:moveTo>
                    <a:cubicBezTo>
                      <a:pt x="36" y="85"/>
                      <a:pt x="38" y="83"/>
                      <a:pt x="38" y="82"/>
                    </a:cubicBezTo>
                    <a:cubicBezTo>
                      <a:pt x="39" y="83"/>
                      <a:pt x="37" y="85"/>
                      <a:pt x="37" y="86"/>
                    </a:cubicBezTo>
                    <a:close/>
                    <a:moveTo>
                      <a:pt x="38" y="76"/>
                    </a:moveTo>
                    <a:cubicBezTo>
                      <a:pt x="37" y="76"/>
                      <a:pt x="37" y="74"/>
                      <a:pt x="38" y="74"/>
                    </a:cubicBezTo>
                    <a:cubicBezTo>
                      <a:pt x="39" y="74"/>
                      <a:pt x="39" y="75"/>
                      <a:pt x="39" y="76"/>
                    </a:cubicBezTo>
                    <a:cubicBezTo>
                      <a:pt x="38" y="76"/>
                      <a:pt x="38" y="77"/>
                      <a:pt x="38" y="76"/>
                    </a:cubicBezTo>
                    <a:close/>
                    <a:moveTo>
                      <a:pt x="39" y="70"/>
                    </a:moveTo>
                    <a:cubicBezTo>
                      <a:pt x="40" y="71"/>
                      <a:pt x="41" y="72"/>
                      <a:pt x="40" y="73"/>
                    </a:cubicBezTo>
                    <a:cubicBezTo>
                      <a:pt x="38" y="73"/>
                      <a:pt x="38" y="71"/>
                      <a:pt x="39" y="70"/>
                    </a:cubicBezTo>
                    <a:close/>
                    <a:moveTo>
                      <a:pt x="41" y="87"/>
                    </a:moveTo>
                    <a:cubicBezTo>
                      <a:pt x="43" y="88"/>
                      <a:pt x="42" y="92"/>
                      <a:pt x="40" y="91"/>
                    </a:cubicBezTo>
                    <a:cubicBezTo>
                      <a:pt x="40" y="90"/>
                      <a:pt x="41" y="89"/>
                      <a:pt x="41" y="87"/>
                    </a:cubicBezTo>
                    <a:close/>
                    <a:moveTo>
                      <a:pt x="42" y="99"/>
                    </a:moveTo>
                    <a:cubicBezTo>
                      <a:pt x="42" y="99"/>
                      <a:pt x="41" y="97"/>
                      <a:pt x="40" y="96"/>
                    </a:cubicBezTo>
                    <a:cubicBezTo>
                      <a:pt x="41" y="95"/>
                      <a:pt x="41" y="98"/>
                      <a:pt x="42" y="99"/>
                    </a:cubicBezTo>
                    <a:close/>
                    <a:moveTo>
                      <a:pt x="41" y="94"/>
                    </a:moveTo>
                    <a:cubicBezTo>
                      <a:pt x="41" y="92"/>
                      <a:pt x="42" y="92"/>
                      <a:pt x="43" y="90"/>
                    </a:cubicBezTo>
                    <a:cubicBezTo>
                      <a:pt x="44" y="91"/>
                      <a:pt x="45" y="93"/>
                      <a:pt x="46" y="95"/>
                    </a:cubicBezTo>
                    <a:cubicBezTo>
                      <a:pt x="45" y="96"/>
                      <a:pt x="45" y="97"/>
                      <a:pt x="44" y="98"/>
                    </a:cubicBezTo>
                    <a:cubicBezTo>
                      <a:pt x="42" y="97"/>
                      <a:pt x="42" y="95"/>
                      <a:pt x="41" y="94"/>
                    </a:cubicBezTo>
                    <a:close/>
                    <a:moveTo>
                      <a:pt x="47" y="98"/>
                    </a:moveTo>
                    <a:cubicBezTo>
                      <a:pt x="48" y="98"/>
                      <a:pt x="46" y="101"/>
                      <a:pt x="45" y="101"/>
                    </a:cubicBezTo>
                    <a:cubicBezTo>
                      <a:pt x="45" y="100"/>
                      <a:pt x="47" y="99"/>
                      <a:pt x="47" y="98"/>
                    </a:cubicBezTo>
                    <a:close/>
                    <a:moveTo>
                      <a:pt x="48" y="101"/>
                    </a:moveTo>
                    <a:cubicBezTo>
                      <a:pt x="50" y="101"/>
                      <a:pt x="48" y="103"/>
                      <a:pt x="48" y="104"/>
                    </a:cubicBezTo>
                    <a:cubicBezTo>
                      <a:pt x="45" y="103"/>
                      <a:pt x="48" y="102"/>
                      <a:pt x="48" y="101"/>
                    </a:cubicBezTo>
                    <a:close/>
                    <a:moveTo>
                      <a:pt x="47" y="87"/>
                    </a:moveTo>
                    <a:cubicBezTo>
                      <a:pt x="45" y="88"/>
                      <a:pt x="48" y="90"/>
                      <a:pt x="47" y="92"/>
                    </a:cubicBezTo>
                    <a:cubicBezTo>
                      <a:pt x="45" y="91"/>
                      <a:pt x="45" y="88"/>
                      <a:pt x="44" y="86"/>
                    </a:cubicBezTo>
                    <a:cubicBezTo>
                      <a:pt x="44" y="86"/>
                      <a:pt x="44" y="86"/>
                      <a:pt x="44" y="85"/>
                    </a:cubicBezTo>
                    <a:cubicBezTo>
                      <a:pt x="45" y="85"/>
                      <a:pt x="45" y="86"/>
                      <a:pt x="46" y="86"/>
                    </a:cubicBezTo>
                    <a:cubicBezTo>
                      <a:pt x="46" y="86"/>
                      <a:pt x="45" y="84"/>
                      <a:pt x="46" y="83"/>
                    </a:cubicBezTo>
                    <a:cubicBezTo>
                      <a:pt x="47" y="85"/>
                      <a:pt x="48" y="87"/>
                      <a:pt x="49" y="89"/>
                    </a:cubicBezTo>
                    <a:cubicBezTo>
                      <a:pt x="48" y="89"/>
                      <a:pt x="48" y="88"/>
                      <a:pt x="47" y="87"/>
                    </a:cubicBezTo>
                    <a:close/>
                    <a:moveTo>
                      <a:pt x="51" y="70"/>
                    </a:moveTo>
                    <a:cubicBezTo>
                      <a:pt x="52" y="69"/>
                      <a:pt x="50" y="66"/>
                      <a:pt x="53" y="66"/>
                    </a:cubicBezTo>
                    <a:cubicBezTo>
                      <a:pt x="54" y="70"/>
                      <a:pt x="58" y="73"/>
                      <a:pt x="55" y="77"/>
                    </a:cubicBezTo>
                    <a:cubicBezTo>
                      <a:pt x="52" y="76"/>
                      <a:pt x="52" y="72"/>
                      <a:pt x="51" y="70"/>
                    </a:cubicBezTo>
                    <a:close/>
                    <a:moveTo>
                      <a:pt x="55" y="83"/>
                    </a:moveTo>
                    <a:cubicBezTo>
                      <a:pt x="55" y="85"/>
                      <a:pt x="54" y="85"/>
                      <a:pt x="54" y="86"/>
                    </a:cubicBezTo>
                    <a:cubicBezTo>
                      <a:pt x="53" y="85"/>
                      <a:pt x="54" y="84"/>
                      <a:pt x="55" y="83"/>
                    </a:cubicBezTo>
                    <a:close/>
                    <a:moveTo>
                      <a:pt x="54" y="97"/>
                    </a:moveTo>
                    <a:cubicBezTo>
                      <a:pt x="55" y="97"/>
                      <a:pt x="55" y="98"/>
                      <a:pt x="55" y="98"/>
                    </a:cubicBezTo>
                    <a:cubicBezTo>
                      <a:pt x="54" y="98"/>
                      <a:pt x="55" y="99"/>
                      <a:pt x="54" y="100"/>
                    </a:cubicBezTo>
                    <a:cubicBezTo>
                      <a:pt x="53" y="99"/>
                      <a:pt x="54" y="98"/>
                      <a:pt x="54" y="97"/>
                    </a:cubicBezTo>
                    <a:close/>
                    <a:moveTo>
                      <a:pt x="54" y="91"/>
                    </a:moveTo>
                    <a:cubicBezTo>
                      <a:pt x="53" y="89"/>
                      <a:pt x="54" y="87"/>
                      <a:pt x="55" y="86"/>
                    </a:cubicBezTo>
                    <a:cubicBezTo>
                      <a:pt x="58" y="87"/>
                      <a:pt x="56" y="90"/>
                      <a:pt x="54" y="91"/>
                    </a:cubicBezTo>
                    <a:close/>
                    <a:moveTo>
                      <a:pt x="56" y="101"/>
                    </a:moveTo>
                    <a:cubicBezTo>
                      <a:pt x="57" y="101"/>
                      <a:pt x="57" y="102"/>
                      <a:pt x="57" y="102"/>
                    </a:cubicBezTo>
                    <a:cubicBezTo>
                      <a:pt x="57" y="103"/>
                      <a:pt x="57" y="104"/>
                      <a:pt x="56" y="104"/>
                    </a:cubicBezTo>
                    <a:cubicBezTo>
                      <a:pt x="55" y="103"/>
                      <a:pt x="56" y="102"/>
                      <a:pt x="56" y="101"/>
                    </a:cubicBezTo>
                    <a:close/>
                    <a:moveTo>
                      <a:pt x="58" y="105"/>
                    </a:moveTo>
                    <a:cubicBezTo>
                      <a:pt x="59" y="105"/>
                      <a:pt x="59" y="106"/>
                      <a:pt x="60" y="106"/>
                    </a:cubicBezTo>
                    <a:cubicBezTo>
                      <a:pt x="60" y="107"/>
                      <a:pt x="59" y="107"/>
                      <a:pt x="59" y="108"/>
                    </a:cubicBezTo>
                    <a:cubicBezTo>
                      <a:pt x="56" y="108"/>
                      <a:pt x="58" y="106"/>
                      <a:pt x="58" y="105"/>
                    </a:cubicBezTo>
                    <a:close/>
                    <a:moveTo>
                      <a:pt x="61" y="113"/>
                    </a:moveTo>
                    <a:cubicBezTo>
                      <a:pt x="61" y="114"/>
                      <a:pt x="61" y="114"/>
                      <a:pt x="61" y="115"/>
                    </a:cubicBezTo>
                    <a:cubicBezTo>
                      <a:pt x="61" y="115"/>
                      <a:pt x="60" y="115"/>
                      <a:pt x="60" y="115"/>
                    </a:cubicBezTo>
                    <a:cubicBezTo>
                      <a:pt x="59" y="114"/>
                      <a:pt x="60" y="114"/>
                      <a:pt x="61" y="113"/>
                    </a:cubicBezTo>
                    <a:close/>
                    <a:moveTo>
                      <a:pt x="60" y="101"/>
                    </a:moveTo>
                    <a:cubicBezTo>
                      <a:pt x="61" y="99"/>
                      <a:pt x="60" y="98"/>
                      <a:pt x="61" y="97"/>
                    </a:cubicBezTo>
                    <a:cubicBezTo>
                      <a:pt x="62" y="98"/>
                      <a:pt x="63" y="99"/>
                      <a:pt x="63" y="100"/>
                    </a:cubicBezTo>
                    <a:cubicBezTo>
                      <a:pt x="63" y="101"/>
                      <a:pt x="62" y="101"/>
                      <a:pt x="62" y="103"/>
                    </a:cubicBezTo>
                    <a:cubicBezTo>
                      <a:pt x="61" y="102"/>
                      <a:pt x="61" y="102"/>
                      <a:pt x="60" y="101"/>
                    </a:cubicBezTo>
                    <a:close/>
                    <a:moveTo>
                      <a:pt x="65" y="89"/>
                    </a:moveTo>
                    <a:cubicBezTo>
                      <a:pt x="66" y="91"/>
                      <a:pt x="69" y="96"/>
                      <a:pt x="65" y="96"/>
                    </a:cubicBezTo>
                    <a:cubicBezTo>
                      <a:pt x="63" y="94"/>
                      <a:pt x="63" y="92"/>
                      <a:pt x="65" y="89"/>
                    </a:cubicBezTo>
                    <a:close/>
                    <a:moveTo>
                      <a:pt x="66" y="75"/>
                    </a:moveTo>
                    <a:cubicBezTo>
                      <a:pt x="66" y="74"/>
                      <a:pt x="66" y="74"/>
                      <a:pt x="67" y="73"/>
                    </a:cubicBezTo>
                    <a:cubicBezTo>
                      <a:pt x="68" y="73"/>
                      <a:pt x="68" y="75"/>
                      <a:pt x="66" y="75"/>
                    </a:cubicBezTo>
                    <a:close/>
                    <a:moveTo>
                      <a:pt x="67" y="85"/>
                    </a:moveTo>
                    <a:cubicBezTo>
                      <a:pt x="67" y="84"/>
                      <a:pt x="67" y="84"/>
                      <a:pt x="68" y="82"/>
                    </a:cubicBezTo>
                    <a:cubicBezTo>
                      <a:pt x="69" y="83"/>
                      <a:pt x="69" y="85"/>
                      <a:pt x="70" y="87"/>
                    </a:cubicBezTo>
                    <a:cubicBezTo>
                      <a:pt x="70" y="87"/>
                      <a:pt x="70" y="88"/>
                      <a:pt x="69" y="88"/>
                    </a:cubicBezTo>
                    <a:cubicBezTo>
                      <a:pt x="67" y="88"/>
                      <a:pt x="68" y="87"/>
                      <a:pt x="67" y="85"/>
                    </a:cubicBezTo>
                    <a:close/>
                    <a:moveTo>
                      <a:pt x="69" y="97"/>
                    </a:moveTo>
                    <a:cubicBezTo>
                      <a:pt x="69" y="99"/>
                      <a:pt x="67" y="99"/>
                      <a:pt x="67" y="100"/>
                    </a:cubicBezTo>
                    <a:cubicBezTo>
                      <a:pt x="66" y="99"/>
                      <a:pt x="68" y="98"/>
                      <a:pt x="68" y="96"/>
                    </a:cubicBezTo>
                    <a:cubicBezTo>
                      <a:pt x="68" y="97"/>
                      <a:pt x="69" y="97"/>
                      <a:pt x="69" y="97"/>
                    </a:cubicBezTo>
                    <a:close/>
                    <a:moveTo>
                      <a:pt x="70" y="100"/>
                    </a:moveTo>
                    <a:cubicBezTo>
                      <a:pt x="71" y="100"/>
                      <a:pt x="71" y="101"/>
                      <a:pt x="71" y="102"/>
                    </a:cubicBezTo>
                    <a:cubicBezTo>
                      <a:pt x="70" y="103"/>
                      <a:pt x="70" y="104"/>
                      <a:pt x="69" y="105"/>
                    </a:cubicBezTo>
                    <a:cubicBezTo>
                      <a:pt x="68" y="103"/>
                      <a:pt x="69" y="101"/>
                      <a:pt x="70" y="100"/>
                    </a:cubicBezTo>
                    <a:close/>
                    <a:moveTo>
                      <a:pt x="70" y="80"/>
                    </a:moveTo>
                    <a:cubicBezTo>
                      <a:pt x="71" y="81"/>
                      <a:pt x="71" y="82"/>
                      <a:pt x="72" y="82"/>
                    </a:cubicBezTo>
                    <a:cubicBezTo>
                      <a:pt x="72" y="83"/>
                      <a:pt x="72" y="83"/>
                      <a:pt x="72" y="82"/>
                    </a:cubicBezTo>
                    <a:cubicBezTo>
                      <a:pt x="71" y="82"/>
                      <a:pt x="72" y="83"/>
                      <a:pt x="72" y="83"/>
                    </a:cubicBezTo>
                    <a:cubicBezTo>
                      <a:pt x="71" y="84"/>
                      <a:pt x="70" y="82"/>
                      <a:pt x="70" y="80"/>
                    </a:cubicBezTo>
                    <a:close/>
                    <a:moveTo>
                      <a:pt x="72" y="90"/>
                    </a:moveTo>
                    <a:cubicBezTo>
                      <a:pt x="72" y="91"/>
                      <a:pt x="72" y="93"/>
                      <a:pt x="71" y="93"/>
                    </a:cubicBezTo>
                    <a:cubicBezTo>
                      <a:pt x="71" y="92"/>
                      <a:pt x="72" y="91"/>
                      <a:pt x="72" y="90"/>
                    </a:cubicBezTo>
                    <a:close/>
                    <a:moveTo>
                      <a:pt x="72" y="96"/>
                    </a:moveTo>
                    <a:cubicBezTo>
                      <a:pt x="71" y="95"/>
                      <a:pt x="73" y="94"/>
                      <a:pt x="74" y="93"/>
                    </a:cubicBezTo>
                    <a:cubicBezTo>
                      <a:pt x="76" y="95"/>
                      <a:pt x="73" y="97"/>
                      <a:pt x="72" y="98"/>
                    </a:cubicBezTo>
                    <a:cubicBezTo>
                      <a:pt x="71" y="98"/>
                      <a:pt x="72" y="95"/>
                      <a:pt x="72" y="96"/>
                    </a:cubicBezTo>
                    <a:close/>
                    <a:moveTo>
                      <a:pt x="74" y="76"/>
                    </a:moveTo>
                    <a:cubicBezTo>
                      <a:pt x="75" y="75"/>
                      <a:pt x="74" y="75"/>
                      <a:pt x="73" y="73"/>
                    </a:cubicBezTo>
                    <a:cubicBezTo>
                      <a:pt x="75" y="68"/>
                      <a:pt x="79" y="78"/>
                      <a:pt x="74" y="76"/>
                    </a:cubicBezTo>
                    <a:close/>
                    <a:moveTo>
                      <a:pt x="77" y="87"/>
                    </a:moveTo>
                    <a:cubicBezTo>
                      <a:pt x="78" y="88"/>
                      <a:pt x="77" y="89"/>
                      <a:pt x="76" y="90"/>
                    </a:cubicBezTo>
                    <a:cubicBezTo>
                      <a:pt x="75" y="89"/>
                      <a:pt x="77" y="88"/>
                      <a:pt x="77" y="87"/>
                    </a:cubicBezTo>
                    <a:close/>
                    <a:moveTo>
                      <a:pt x="77" y="68"/>
                    </a:moveTo>
                    <a:cubicBezTo>
                      <a:pt x="78" y="68"/>
                      <a:pt x="78" y="70"/>
                      <a:pt x="79" y="70"/>
                    </a:cubicBezTo>
                    <a:cubicBezTo>
                      <a:pt x="79" y="71"/>
                      <a:pt x="79" y="71"/>
                      <a:pt x="78" y="72"/>
                    </a:cubicBezTo>
                    <a:cubicBezTo>
                      <a:pt x="77" y="71"/>
                      <a:pt x="76" y="69"/>
                      <a:pt x="77" y="68"/>
                    </a:cubicBezTo>
                    <a:close/>
                    <a:moveTo>
                      <a:pt x="80" y="82"/>
                    </a:moveTo>
                    <a:cubicBezTo>
                      <a:pt x="80" y="83"/>
                      <a:pt x="79" y="83"/>
                      <a:pt x="79" y="84"/>
                    </a:cubicBezTo>
                    <a:cubicBezTo>
                      <a:pt x="78" y="83"/>
                      <a:pt x="79" y="82"/>
                      <a:pt x="80" y="82"/>
                    </a:cubicBezTo>
                    <a:close/>
                    <a:moveTo>
                      <a:pt x="78" y="51"/>
                    </a:moveTo>
                    <a:cubicBezTo>
                      <a:pt x="79" y="52"/>
                      <a:pt x="79" y="53"/>
                      <a:pt x="79" y="55"/>
                    </a:cubicBezTo>
                    <a:cubicBezTo>
                      <a:pt x="78" y="55"/>
                      <a:pt x="76" y="52"/>
                      <a:pt x="78" y="51"/>
                    </a:cubicBezTo>
                    <a:close/>
                    <a:moveTo>
                      <a:pt x="77" y="23"/>
                    </a:moveTo>
                    <a:cubicBezTo>
                      <a:pt x="79" y="25"/>
                      <a:pt x="80" y="27"/>
                      <a:pt x="81" y="29"/>
                    </a:cubicBezTo>
                    <a:cubicBezTo>
                      <a:pt x="80" y="27"/>
                      <a:pt x="76" y="26"/>
                      <a:pt x="77" y="23"/>
                    </a:cubicBezTo>
                    <a:close/>
                    <a:moveTo>
                      <a:pt x="77" y="33"/>
                    </a:moveTo>
                    <a:cubicBezTo>
                      <a:pt x="76" y="32"/>
                      <a:pt x="76" y="31"/>
                      <a:pt x="76" y="30"/>
                    </a:cubicBezTo>
                    <a:cubicBezTo>
                      <a:pt x="77" y="30"/>
                      <a:pt x="78" y="32"/>
                      <a:pt x="77" y="33"/>
                    </a:cubicBezTo>
                    <a:close/>
                    <a:moveTo>
                      <a:pt x="76" y="37"/>
                    </a:moveTo>
                    <a:cubicBezTo>
                      <a:pt x="75" y="37"/>
                      <a:pt x="75" y="36"/>
                      <a:pt x="75" y="36"/>
                    </a:cubicBezTo>
                    <a:cubicBezTo>
                      <a:pt x="76" y="36"/>
                      <a:pt x="76" y="37"/>
                      <a:pt x="76" y="37"/>
                    </a:cubicBezTo>
                    <a:close/>
                    <a:moveTo>
                      <a:pt x="75" y="34"/>
                    </a:moveTo>
                    <a:cubicBezTo>
                      <a:pt x="73" y="34"/>
                      <a:pt x="72" y="31"/>
                      <a:pt x="73" y="29"/>
                    </a:cubicBezTo>
                    <a:cubicBezTo>
                      <a:pt x="74" y="30"/>
                      <a:pt x="76" y="33"/>
                      <a:pt x="75" y="34"/>
                    </a:cubicBezTo>
                    <a:close/>
                    <a:moveTo>
                      <a:pt x="72" y="16"/>
                    </a:moveTo>
                    <a:cubicBezTo>
                      <a:pt x="69" y="18"/>
                      <a:pt x="76" y="18"/>
                      <a:pt x="75" y="21"/>
                    </a:cubicBezTo>
                    <a:cubicBezTo>
                      <a:pt x="75" y="21"/>
                      <a:pt x="74" y="21"/>
                      <a:pt x="74" y="22"/>
                    </a:cubicBezTo>
                    <a:cubicBezTo>
                      <a:pt x="71" y="21"/>
                      <a:pt x="69" y="18"/>
                      <a:pt x="67" y="15"/>
                    </a:cubicBezTo>
                    <a:cubicBezTo>
                      <a:pt x="69" y="15"/>
                      <a:pt x="70" y="16"/>
                      <a:pt x="72" y="16"/>
                    </a:cubicBezTo>
                    <a:close/>
                    <a:moveTo>
                      <a:pt x="71" y="13"/>
                    </a:moveTo>
                    <a:cubicBezTo>
                      <a:pt x="66" y="11"/>
                      <a:pt x="60" y="6"/>
                      <a:pt x="52" y="7"/>
                    </a:cubicBezTo>
                    <a:cubicBezTo>
                      <a:pt x="51" y="6"/>
                      <a:pt x="50" y="6"/>
                      <a:pt x="48" y="6"/>
                    </a:cubicBezTo>
                    <a:cubicBezTo>
                      <a:pt x="56" y="2"/>
                      <a:pt x="67" y="7"/>
                      <a:pt x="71" y="13"/>
                    </a:cubicBezTo>
                    <a:close/>
                    <a:moveTo>
                      <a:pt x="37" y="17"/>
                    </a:moveTo>
                    <a:cubicBezTo>
                      <a:pt x="40" y="15"/>
                      <a:pt x="43" y="14"/>
                      <a:pt x="46" y="12"/>
                    </a:cubicBezTo>
                    <a:cubicBezTo>
                      <a:pt x="48" y="14"/>
                      <a:pt x="43" y="16"/>
                      <a:pt x="44" y="18"/>
                    </a:cubicBezTo>
                    <a:cubicBezTo>
                      <a:pt x="41" y="18"/>
                      <a:pt x="42" y="24"/>
                      <a:pt x="40" y="23"/>
                    </a:cubicBezTo>
                    <a:cubicBezTo>
                      <a:pt x="40" y="23"/>
                      <a:pt x="41" y="24"/>
                      <a:pt x="40" y="25"/>
                    </a:cubicBezTo>
                    <a:cubicBezTo>
                      <a:pt x="38" y="24"/>
                      <a:pt x="38" y="22"/>
                      <a:pt x="37" y="20"/>
                    </a:cubicBezTo>
                    <a:cubicBezTo>
                      <a:pt x="36" y="20"/>
                      <a:pt x="37" y="21"/>
                      <a:pt x="36" y="20"/>
                    </a:cubicBezTo>
                    <a:cubicBezTo>
                      <a:pt x="35" y="23"/>
                      <a:pt x="38" y="26"/>
                      <a:pt x="36" y="28"/>
                    </a:cubicBezTo>
                    <a:cubicBezTo>
                      <a:pt x="36" y="28"/>
                      <a:pt x="37" y="28"/>
                      <a:pt x="38" y="28"/>
                    </a:cubicBezTo>
                    <a:cubicBezTo>
                      <a:pt x="38" y="30"/>
                      <a:pt x="37" y="30"/>
                      <a:pt x="37" y="31"/>
                    </a:cubicBezTo>
                    <a:cubicBezTo>
                      <a:pt x="36" y="29"/>
                      <a:pt x="33" y="27"/>
                      <a:pt x="33" y="24"/>
                    </a:cubicBezTo>
                    <a:cubicBezTo>
                      <a:pt x="33" y="21"/>
                      <a:pt x="37" y="20"/>
                      <a:pt x="37" y="17"/>
                    </a:cubicBezTo>
                    <a:close/>
                    <a:moveTo>
                      <a:pt x="34" y="37"/>
                    </a:moveTo>
                    <a:cubicBezTo>
                      <a:pt x="32" y="35"/>
                      <a:pt x="28" y="31"/>
                      <a:pt x="31" y="27"/>
                    </a:cubicBezTo>
                    <a:cubicBezTo>
                      <a:pt x="32" y="29"/>
                      <a:pt x="34" y="34"/>
                      <a:pt x="34" y="37"/>
                    </a:cubicBezTo>
                    <a:close/>
                    <a:moveTo>
                      <a:pt x="31" y="22"/>
                    </a:moveTo>
                    <a:cubicBezTo>
                      <a:pt x="31" y="23"/>
                      <a:pt x="30" y="26"/>
                      <a:pt x="29" y="27"/>
                    </a:cubicBezTo>
                    <a:cubicBezTo>
                      <a:pt x="28" y="25"/>
                      <a:pt x="30" y="24"/>
                      <a:pt x="31" y="22"/>
                    </a:cubicBezTo>
                    <a:close/>
                    <a:moveTo>
                      <a:pt x="29" y="39"/>
                    </a:moveTo>
                    <a:cubicBezTo>
                      <a:pt x="29" y="37"/>
                      <a:pt x="30" y="36"/>
                      <a:pt x="28" y="36"/>
                    </a:cubicBezTo>
                    <a:cubicBezTo>
                      <a:pt x="29" y="35"/>
                      <a:pt x="28" y="35"/>
                      <a:pt x="28" y="34"/>
                    </a:cubicBezTo>
                    <a:cubicBezTo>
                      <a:pt x="28" y="33"/>
                      <a:pt x="28" y="33"/>
                      <a:pt x="28" y="33"/>
                    </a:cubicBezTo>
                    <a:cubicBezTo>
                      <a:pt x="30" y="34"/>
                      <a:pt x="33" y="39"/>
                      <a:pt x="32" y="41"/>
                    </a:cubicBezTo>
                    <a:cubicBezTo>
                      <a:pt x="30" y="41"/>
                      <a:pt x="31" y="40"/>
                      <a:pt x="30" y="40"/>
                    </a:cubicBezTo>
                    <a:cubicBezTo>
                      <a:pt x="29" y="42"/>
                      <a:pt x="31" y="44"/>
                      <a:pt x="29" y="46"/>
                    </a:cubicBezTo>
                    <a:cubicBezTo>
                      <a:pt x="28" y="45"/>
                      <a:pt x="27" y="43"/>
                      <a:pt x="27" y="42"/>
                    </a:cubicBezTo>
                    <a:cubicBezTo>
                      <a:pt x="24" y="41"/>
                      <a:pt x="25" y="37"/>
                      <a:pt x="27" y="35"/>
                    </a:cubicBezTo>
                    <a:cubicBezTo>
                      <a:pt x="29" y="36"/>
                      <a:pt x="27" y="38"/>
                      <a:pt x="29" y="39"/>
                    </a:cubicBezTo>
                    <a:close/>
                    <a:moveTo>
                      <a:pt x="22" y="67"/>
                    </a:moveTo>
                    <a:cubicBezTo>
                      <a:pt x="21" y="65"/>
                      <a:pt x="23" y="64"/>
                      <a:pt x="23" y="62"/>
                    </a:cubicBezTo>
                    <a:cubicBezTo>
                      <a:pt x="25" y="63"/>
                      <a:pt x="23" y="66"/>
                      <a:pt x="22" y="67"/>
                    </a:cubicBezTo>
                    <a:close/>
                    <a:moveTo>
                      <a:pt x="21" y="79"/>
                    </a:moveTo>
                    <a:cubicBezTo>
                      <a:pt x="21" y="78"/>
                      <a:pt x="22" y="77"/>
                      <a:pt x="22" y="76"/>
                    </a:cubicBezTo>
                    <a:cubicBezTo>
                      <a:pt x="23" y="76"/>
                      <a:pt x="22" y="79"/>
                      <a:pt x="21" y="79"/>
                    </a:cubicBezTo>
                    <a:close/>
                    <a:moveTo>
                      <a:pt x="23" y="73"/>
                    </a:moveTo>
                    <a:cubicBezTo>
                      <a:pt x="24" y="73"/>
                      <a:pt x="24" y="74"/>
                      <a:pt x="23" y="75"/>
                    </a:cubicBezTo>
                    <a:cubicBezTo>
                      <a:pt x="23" y="75"/>
                      <a:pt x="23" y="73"/>
                      <a:pt x="23" y="73"/>
                    </a:cubicBezTo>
                    <a:close/>
                    <a:moveTo>
                      <a:pt x="25" y="83"/>
                    </a:moveTo>
                    <a:cubicBezTo>
                      <a:pt x="28" y="85"/>
                      <a:pt x="26" y="89"/>
                      <a:pt x="25" y="91"/>
                    </a:cubicBezTo>
                    <a:cubicBezTo>
                      <a:pt x="21" y="89"/>
                      <a:pt x="24" y="85"/>
                      <a:pt x="25" y="83"/>
                    </a:cubicBezTo>
                    <a:close/>
                    <a:moveTo>
                      <a:pt x="27" y="68"/>
                    </a:moveTo>
                    <a:cubicBezTo>
                      <a:pt x="27" y="70"/>
                      <a:pt x="25" y="69"/>
                      <a:pt x="25" y="71"/>
                    </a:cubicBezTo>
                    <a:cubicBezTo>
                      <a:pt x="24" y="70"/>
                      <a:pt x="25" y="69"/>
                      <a:pt x="25" y="67"/>
                    </a:cubicBezTo>
                    <a:cubicBezTo>
                      <a:pt x="26" y="67"/>
                      <a:pt x="26" y="68"/>
                      <a:pt x="27" y="68"/>
                    </a:cubicBezTo>
                    <a:close/>
                    <a:moveTo>
                      <a:pt x="28" y="54"/>
                    </a:moveTo>
                    <a:cubicBezTo>
                      <a:pt x="29" y="55"/>
                      <a:pt x="27" y="56"/>
                      <a:pt x="27" y="58"/>
                    </a:cubicBezTo>
                    <a:cubicBezTo>
                      <a:pt x="26" y="56"/>
                      <a:pt x="27" y="55"/>
                      <a:pt x="28" y="54"/>
                    </a:cubicBezTo>
                    <a:close/>
                    <a:moveTo>
                      <a:pt x="25" y="79"/>
                    </a:moveTo>
                    <a:cubicBezTo>
                      <a:pt x="25" y="78"/>
                      <a:pt x="26" y="78"/>
                      <a:pt x="26" y="77"/>
                    </a:cubicBezTo>
                    <a:cubicBezTo>
                      <a:pt x="27" y="77"/>
                      <a:pt x="26" y="79"/>
                      <a:pt x="27" y="79"/>
                    </a:cubicBezTo>
                    <a:cubicBezTo>
                      <a:pt x="27" y="79"/>
                      <a:pt x="26" y="80"/>
                      <a:pt x="25" y="79"/>
                    </a:cubicBezTo>
                    <a:close/>
                    <a:moveTo>
                      <a:pt x="27" y="64"/>
                    </a:moveTo>
                    <a:cubicBezTo>
                      <a:pt x="29" y="64"/>
                      <a:pt x="28" y="66"/>
                      <a:pt x="27" y="66"/>
                    </a:cubicBezTo>
                    <a:cubicBezTo>
                      <a:pt x="27" y="66"/>
                      <a:pt x="27" y="65"/>
                      <a:pt x="27" y="64"/>
                    </a:cubicBezTo>
                    <a:close/>
                    <a:moveTo>
                      <a:pt x="25" y="30"/>
                    </a:moveTo>
                    <a:cubicBezTo>
                      <a:pt x="26" y="30"/>
                      <a:pt x="25" y="32"/>
                      <a:pt x="26" y="32"/>
                    </a:cubicBezTo>
                    <a:cubicBezTo>
                      <a:pt x="25" y="34"/>
                      <a:pt x="24" y="36"/>
                      <a:pt x="22" y="38"/>
                    </a:cubicBezTo>
                    <a:cubicBezTo>
                      <a:pt x="24" y="35"/>
                      <a:pt x="23" y="33"/>
                      <a:pt x="25" y="30"/>
                    </a:cubicBezTo>
                    <a:close/>
                    <a:moveTo>
                      <a:pt x="23" y="42"/>
                    </a:moveTo>
                    <a:cubicBezTo>
                      <a:pt x="24" y="44"/>
                      <a:pt x="25" y="45"/>
                      <a:pt x="25" y="46"/>
                    </a:cubicBezTo>
                    <a:cubicBezTo>
                      <a:pt x="27" y="48"/>
                      <a:pt x="27" y="52"/>
                      <a:pt x="25" y="54"/>
                    </a:cubicBezTo>
                    <a:cubicBezTo>
                      <a:pt x="23" y="54"/>
                      <a:pt x="22" y="52"/>
                      <a:pt x="22" y="51"/>
                    </a:cubicBezTo>
                    <a:cubicBezTo>
                      <a:pt x="19" y="49"/>
                      <a:pt x="21" y="44"/>
                      <a:pt x="23" y="42"/>
                    </a:cubicBezTo>
                    <a:close/>
                    <a:moveTo>
                      <a:pt x="22" y="59"/>
                    </a:moveTo>
                    <a:cubicBezTo>
                      <a:pt x="22" y="61"/>
                      <a:pt x="21" y="61"/>
                      <a:pt x="20" y="64"/>
                    </a:cubicBezTo>
                    <a:cubicBezTo>
                      <a:pt x="20" y="63"/>
                      <a:pt x="20" y="62"/>
                      <a:pt x="19" y="63"/>
                    </a:cubicBezTo>
                    <a:cubicBezTo>
                      <a:pt x="19" y="62"/>
                      <a:pt x="20" y="62"/>
                      <a:pt x="19" y="61"/>
                    </a:cubicBezTo>
                    <a:cubicBezTo>
                      <a:pt x="16" y="56"/>
                      <a:pt x="23" y="53"/>
                      <a:pt x="22" y="59"/>
                    </a:cubicBezTo>
                    <a:close/>
                    <a:moveTo>
                      <a:pt x="19" y="52"/>
                    </a:moveTo>
                    <a:cubicBezTo>
                      <a:pt x="20" y="52"/>
                      <a:pt x="20" y="54"/>
                      <a:pt x="19" y="55"/>
                    </a:cubicBezTo>
                    <a:cubicBezTo>
                      <a:pt x="18" y="54"/>
                      <a:pt x="20" y="53"/>
                      <a:pt x="19" y="52"/>
                    </a:cubicBezTo>
                    <a:close/>
                    <a:moveTo>
                      <a:pt x="20" y="31"/>
                    </a:moveTo>
                    <a:cubicBezTo>
                      <a:pt x="21" y="32"/>
                      <a:pt x="19" y="33"/>
                      <a:pt x="19" y="34"/>
                    </a:cubicBezTo>
                    <a:cubicBezTo>
                      <a:pt x="18" y="33"/>
                      <a:pt x="20" y="32"/>
                      <a:pt x="20" y="31"/>
                    </a:cubicBezTo>
                    <a:close/>
                    <a:moveTo>
                      <a:pt x="18" y="23"/>
                    </a:moveTo>
                    <a:cubicBezTo>
                      <a:pt x="18" y="23"/>
                      <a:pt x="18" y="24"/>
                      <a:pt x="18" y="24"/>
                    </a:cubicBezTo>
                    <a:cubicBezTo>
                      <a:pt x="18" y="26"/>
                      <a:pt x="16" y="28"/>
                      <a:pt x="14" y="30"/>
                    </a:cubicBezTo>
                    <a:cubicBezTo>
                      <a:pt x="14" y="28"/>
                      <a:pt x="17" y="26"/>
                      <a:pt x="18" y="23"/>
                    </a:cubicBezTo>
                    <a:close/>
                    <a:moveTo>
                      <a:pt x="18" y="34"/>
                    </a:moveTo>
                    <a:cubicBezTo>
                      <a:pt x="19" y="34"/>
                      <a:pt x="19" y="34"/>
                      <a:pt x="19" y="35"/>
                    </a:cubicBezTo>
                    <a:cubicBezTo>
                      <a:pt x="17" y="40"/>
                      <a:pt x="15" y="46"/>
                      <a:pt x="15" y="53"/>
                    </a:cubicBezTo>
                    <a:cubicBezTo>
                      <a:pt x="14" y="52"/>
                      <a:pt x="15" y="51"/>
                      <a:pt x="14" y="51"/>
                    </a:cubicBezTo>
                    <a:cubicBezTo>
                      <a:pt x="13" y="51"/>
                      <a:pt x="13" y="51"/>
                      <a:pt x="12" y="52"/>
                    </a:cubicBezTo>
                    <a:cubicBezTo>
                      <a:pt x="15" y="56"/>
                      <a:pt x="14" y="60"/>
                      <a:pt x="12" y="64"/>
                    </a:cubicBezTo>
                    <a:cubicBezTo>
                      <a:pt x="12" y="65"/>
                      <a:pt x="13" y="65"/>
                      <a:pt x="13" y="66"/>
                    </a:cubicBezTo>
                    <a:cubicBezTo>
                      <a:pt x="14" y="65"/>
                      <a:pt x="14" y="64"/>
                      <a:pt x="15" y="64"/>
                    </a:cubicBezTo>
                    <a:cubicBezTo>
                      <a:pt x="16" y="68"/>
                      <a:pt x="17" y="72"/>
                      <a:pt x="16" y="75"/>
                    </a:cubicBezTo>
                    <a:cubicBezTo>
                      <a:pt x="15" y="75"/>
                      <a:pt x="15" y="73"/>
                      <a:pt x="14" y="73"/>
                    </a:cubicBezTo>
                    <a:cubicBezTo>
                      <a:pt x="13" y="73"/>
                      <a:pt x="13" y="74"/>
                      <a:pt x="12" y="74"/>
                    </a:cubicBezTo>
                    <a:cubicBezTo>
                      <a:pt x="12" y="67"/>
                      <a:pt x="10" y="63"/>
                      <a:pt x="10" y="57"/>
                    </a:cubicBezTo>
                    <a:cubicBezTo>
                      <a:pt x="10" y="49"/>
                      <a:pt x="16" y="42"/>
                      <a:pt x="18" y="34"/>
                    </a:cubicBezTo>
                    <a:close/>
                    <a:moveTo>
                      <a:pt x="18" y="82"/>
                    </a:moveTo>
                    <a:cubicBezTo>
                      <a:pt x="17" y="82"/>
                      <a:pt x="17" y="80"/>
                      <a:pt x="16" y="79"/>
                    </a:cubicBezTo>
                    <a:cubicBezTo>
                      <a:pt x="17" y="79"/>
                      <a:pt x="17" y="78"/>
                      <a:pt x="18" y="79"/>
                    </a:cubicBezTo>
                    <a:cubicBezTo>
                      <a:pt x="18" y="80"/>
                      <a:pt x="19" y="81"/>
                      <a:pt x="18" y="82"/>
                    </a:cubicBezTo>
                    <a:close/>
                    <a:moveTo>
                      <a:pt x="17" y="91"/>
                    </a:moveTo>
                    <a:cubicBezTo>
                      <a:pt x="15" y="90"/>
                      <a:pt x="14" y="84"/>
                      <a:pt x="14" y="80"/>
                    </a:cubicBezTo>
                    <a:cubicBezTo>
                      <a:pt x="16" y="83"/>
                      <a:pt x="19" y="88"/>
                      <a:pt x="17" y="91"/>
                    </a:cubicBezTo>
                    <a:close/>
                    <a:moveTo>
                      <a:pt x="6" y="82"/>
                    </a:moveTo>
                    <a:cubicBezTo>
                      <a:pt x="4" y="74"/>
                      <a:pt x="2" y="66"/>
                      <a:pt x="3" y="58"/>
                    </a:cubicBezTo>
                    <a:cubicBezTo>
                      <a:pt x="4" y="51"/>
                      <a:pt x="5" y="44"/>
                      <a:pt x="7" y="38"/>
                    </a:cubicBezTo>
                    <a:cubicBezTo>
                      <a:pt x="9" y="36"/>
                      <a:pt x="10" y="33"/>
                      <a:pt x="12" y="30"/>
                    </a:cubicBezTo>
                    <a:cubicBezTo>
                      <a:pt x="14" y="34"/>
                      <a:pt x="7" y="37"/>
                      <a:pt x="9" y="41"/>
                    </a:cubicBezTo>
                    <a:cubicBezTo>
                      <a:pt x="7" y="45"/>
                      <a:pt x="5" y="53"/>
                      <a:pt x="5" y="59"/>
                    </a:cubicBezTo>
                    <a:cubicBezTo>
                      <a:pt x="5" y="69"/>
                      <a:pt x="6" y="82"/>
                      <a:pt x="11" y="88"/>
                    </a:cubicBezTo>
                    <a:cubicBezTo>
                      <a:pt x="11" y="92"/>
                      <a:pt x="15" y="99"/>
                      <a:pt x="15" y="102"/>
                    </a:cubicBezTo>
                    <a:cubicBezTo>
                      <a:pt x="12" y="98"/>
                      <a:pt x="9" y="90"/>
                      <a:pt x="6" y="82"/>
                    </a:cubicBezTo>
                    <a:close/>
                    <a:moveTo>
                      <a:pt x="10" y="77"/>
                    </a:moveTo>
                    <a:cubicBezTo>
                      <a:pt x="8" y="74"/>
                      <a:pt x="7" y="69"/>
                      <a:pt x="8" y="66"/>
                    </a:cubicBezTo>
                    <a:cubicBezTo>
                      <a:pt x="9" y="70"/>
                      <a:pt x="9" y="73"/>
                      <a:pt x="10" y="77"/>
                    </a:cubicBezTo>
                    <a:close/>
                    <a:moveTo>
                      <a:pt x="25" y="116"/>
                    </a:moveTo>
                    <a:cubicBezTo>
                      <a:pt x="24" y="114"/>
                      <a:pt x="22" y="114"/>
                      <a:pt x="20" y="113"/>
                    </a:cubicBezTo>
                    <a:cubicBezTo>
                      <a:pt x="19" y="111"/>
                      <a:pt x="17" y="108"/>
                      <a:pt x="17" y="106"/>
                    </a:cubicBezTo>
                    <a:cubicBezTo>
                      <a:pt x="20" y="109"/>
                      <a:pt x="22" y="113"/>
                      <a:pt x="25" y="115"/>
                    </a:cubicBezTo>
                    <a:cubicBezTo>
                      <a:pt x="25" y="115"/>
                      <a:pt x="27" y="115"/>
                      <a:pt x="25" y="116"/>
                    </a:cubicBezTo>
                    <a:close/>
                    <a:moveTo>
                      <a:pt x="19" y="96"/>
                    </a:moveTo>
                    <a:cubicBezTo>
                      <a:pt x="19" y="95"/>
                      <a:pt x="20" y="94"/>
                      <a:pt x="21" y="92"/>
                    </a:cubicBezTo>
                    <a:cubicBezTo>
                      <a:pt x="23" y="97"/>
                      <a:pt x="24" y="102"/>
                      <a:pt x="27" y="107"/>
                    </a:cubicBezTo>
                    <a:cubicBezTo>
                      <a:pt x="23" y="104"/>
                      <a:pt x="21" y="100"/>
                      <a:pt x="19" y="96"/>
                    </a:cubicBezTo>
                    <a:close/>
                    <a:moveTo>
                      <a:pt x="27" y="79"/>
                    </a:moveTo>
                    <a:cubicBezTo>
                      <a:pt x="28" y="80"/>
                      <a:pt x="29" y="82"/>
                      <a:pt x="28" y="83"/>
                    </a:cubicBezTo>
                    <a:cubicBezTo>
                      <a:pt x="26" y="83"/>
                      <a:pt x="26" y="81"/>
                      <a:pt x="27" y="79"/>
                    </a:cubicBezTo>
                    <a:close/>
                    <a:moveTo>
                      <a:pt x="28" y="98"/>
                    </a:moveTo>
                    <a:cubicBezTo>
                      <a:pt x="27" y="96"/>
                      <a:pt x="29" y="93"/>
                      <a:pt x="30" y="92"/>
                    </a:cubicBezTo>
                    <a:cubicBezTo>
                      <a:pt x="31" y="93"/>
                      <a:pt x="29" y="97"/>
                      <a:pt x="28" y="98"/>
                    </a:cubicBezTo>
                    <a:close/>
                    <a:moveTo>
                      <a:pt x="32" y="96"/>
                    </a:moveTo>
                    <a:cubicBezTo>
                      <a:pt x="33" y="96"/>
                      <a:pt x="32" y="99"/>
                      <a:pt x="31" y="99"/>
                    </a:cubicBezTo>
                    <a:cubicBezTo>
                      <a:pt x="31" y="98"/>
                      <a:pt x="32" y="97"/>
                      <a:pt x="32" y="96"/>
                    </a:cubicBezTo>
                    <a:close/>
                    <a:moveTo>
                      <a:pt x="32" y="104"/>
                    </a:moveTo>
                    <a:cubicBezTo>
                      <a:pt x="32" y="102"/>
                      <a:pt x="33" y="101"/>
                      <a:pt x="33" y="100"/>
                    </a:cubicBezTo>
                    <a:cubicBezTo>
                      <a:pt x="34" y="100"/>
                      <a:pt x="33" y="103"/>
                      <a:pt x="32" y="104"/>
                    </a:cubicBezTo>
                    <a:close/>
                    <a:moveTo>
                      <a:pt x="33" y="116"/>
                    </a:moveTo>
                    <a:cubicBezTo>
                      <a:pt x="33" y="114"/>
                      <a:pt x="34" y="114"/>
                      <a:pt x="34" y="113"/>
                    </a:cubicBezTo>
                    <a:cubicBezTo>
                      <a:pt x="35" y="114"/>
                      <a:pt x="36" y="115"/>
                      <a:pt x="37" y="116"/>
                    </a:cubicBezTo>
                    <a:cubicBezTo>
                      <a:pt x="36" y="117"/>
                      <a:pt x="34" y="116"/>
                      <a:pt x="33" y="116"/>
                    </a:cubicBezTo>
                    <a:close/>
                    <a:moveTo>
                      <a:pt x="38" y="111"/>
                    </a:moveTo>
                    <a:cubicBezTo>
                      <a:pt x="36" y="110"/>
                      <a:pt x="36" y="110"/>
                      <a:pt x="35" y="109"/>
                    </a:cubicBezTo>
                    <a:cubicBezTo>
                      <a:pt x="35" y="107"/>
                      <a:pt x="36" y="107"/>
                      <a:pt x="36" y="106"/>
                    </a:cubicBezTo>
                    <a:cubicBezTo>
                      <a:pt x="37" y="107"/>
                      <a:pt x="39" y="109"/>
                      <a:pt x="38" y="111"/>
                    </a:cubicBezTo>
                    <a:close/>
                    <a:moveTo>
                      <a:pt x="39" y="99"/>
                    </a:moveTo>
                    <a:cubicBezTo>
                      <a:pt x="40" y="100"/>
                      <a:pt x="40" y="102"/>
                      <a:pt x="41" y="103"/>
                    </a:cubicBezTo>
                    <a:cubicBezTo>
                      <a:pt x="41" y="105"/>
                      <a:pt x="40" y="105"/>
                      <a:pt x="39" y="107"/>
                    </a:cubicBezTo>
                    <a:cubicBezTo>
                      <a:pt x="36" y="105"/>
                      <a:pt x="38" y="102"/>
                      <a:pt x="39" y="99"/>
                    </a:cubicBezTo>
                    <a:close/>
                    <a:moveTo>
                      <a:pt x="43" y="105"/>
                    </a:moveTo>
                    <a:cubicBezTo>
                      <a:pt x="44" y="106"/>
                      <a:pt x="42" y="109"/>
                      <a:pt x="41" y="110"/>
                    </a:cubicBezTo>
                    <a:cubicBezTo>
                      <a:pt x="41" y="108"/>
                      <a:pt x="42" y="107"/>
                      <a:pt x="43" y="105"/>
                    </a:cubicBezTo>
                    <a:close/>
                    <a:moveTo>
                      <a:pt x="44" y="108"/>
                    </a:moveTo>
                    <a:cubicBezTo>
                      <a:pt x="46" y="108"/>
                      <a:pt x="45" y="111"/>
                      <a:pt x="45" y="113"/>
                    </a:cubicBezTo>
                    <a:cubicBezTo>
                      <a:pt x="44" y="113"/>
                      <a:pt x="43" y="112"/>
                      <a:pt x="42" y="112"/>
                    </a:cubicBezTo>
                    <a:cubicBezTo>
                      <a:pt x="42" y="111"/>
                      <a:pt x="44" y="110"/>
                      <a:pt x="44" y="108"/>
                    </a:cubicBezTo>
                    <a:close/>
                    <a:moveTo>
                      <a:pt x="44" y="121"/>
                    </a:moveTo>
                    <a:cubicBezTo>
                      <a:pt x="44" y="118"/>
                      <a:pt x="46" y="120"/>
                      <a:pt x="47" y="120"/>
                    </a:cubicBezTo>
                    <a:cubicBezTo>
                      <a:pt x="47" y="121"/>
                      <a:pt x="45" y="120"/>
                      <a:pt x="44" y="121"/>
                    </a:cubicBezTo>
                    <a:close/>
                    <a:moveTo>
                      <a:pt x="45" y="117"/>
                    </a:moveTo>
                    <a:cubicBezTo>
                      <a:pt x="47" y="115"/>
                      <a:pt x="49" y="117"/>
                      <a:pt x="51" y="118"/>
                    </a:cubicBezTo>
                    <a:cubicBezTo>
                      <a:pt x="49" y="118"/>
                      <a:pt x="47" y="117"/>
                      <a:pt x="45" y="117"/>
                    </a:cubicBezTo>
                    <a:close/>
                    <a:moveTo>
                      <a:pt x="49" y="108"/>
                    </a:moveTo>
                    <a:cubicBezTo>
                      <a:pt x="49" y="107"/>
                      <a:pt x="50" y="106"/>
                      <a:pt x="50" y="104"/>
                    </a:cubicBezTo>
                    <a:cubicBezTo>
                      <a:pt x="51" y="104"/>
                      <a:pt x="51" y="104"/>
                      <a:pt x="51" y="104"/>
                    </a:cubicBezTo>
                    <a:cubicBezTo>
                      <a:pt x="51" y="106"/>
                      <a:pt x="50" y="108"/>
                      <a:pt x="49" y="108"/>
                    </a:cubicBezTo>
                    <a:close/>
                    <a:moveTo>
                      <a:pt x="52" y="93"/>
                    </a:moveTo>
                    <a:cubicBezTo>
                      <a:pt x="52" y="93"/>
                      <a:pt x="52" y="93"/>
                      <a:pt x="52" y="93"/>
                    </a:cubicBezTo>
                    <a:cubicBezTo>
                      <a:pt x="53" y="94"/>
                      <a:pt x="53" y="95"/>
                      <a:pt x="52" y="96"/>
                    </a:cubicBezTo>
                    <a:cubicBezTo>
                      <a:pt x="52" y="96"/>
                      <a:pt x="52" y="96"/>
                      <a:pt x="52" y="96"/>
                    </a:cubicBezTo>
                    <a:cubicBezTo>
                      <a:pt x="51" y="95"/>
                      <a:pt x="51" y="94"/>
                      <a:pt x="52" y="93"/>
                    </a:cubicBezTo>
                    <a:close/>
                    <a:moveTo>
                      <a:pt x="52" y="100"/>
                    </a:moveTo>
                    <a:cubicBezTo>
                      <a:pt x="53" y="100"/>
                      <a:pt x="53" y="100"/>
                      <a:pt x="53" y="100"/>
                    </a:cubicBezTo>
                    <a:cubicBezTo>
                      <a:pt x="54" y="101"/>
                      <a:pt x="53" y="101"/>
                      <a:pt x="53" y="102"/>
                    </a:cubicBezTo>
                    <a:cubicBezTo>
                      <a:pt x="52" y="103"/>
                      <a:pt x="52" y="101"/>
                      <a:pt x="52" y="100"/>
                    </a:cubicBezTo>
                    <a:close/>
                    <a:moveTo>
                      <a:pt x="54" y="108"/>
                    </a:moveTo>
                    <a:cubicBezTo>
                      <a:pt x="54" y="109"/>
                      <a:pt x="53" y="110"/>
                      <a:pt x="53" y="110"/>
                    </a:cubicBezTo>
                    <a:cubicBezTo>
                      <a:pt x="52" y="110"/>
                      <a:pt x="53" y="108"/>
                      <a:pt x="54" y="108"/>
                    </a:cubicBezTo>
                    <a:close/>
                    <a:moveTo>
                      <a:pt x="57" y="115"/>
                    </a:moveTo>
                    <a:cubicBezTo>
                      <a:pt x="55" y="116"/>
                      <a:pt x="54" y="115"/>
                      <a:pt x="53" y="114"/>
                    </a:cubicBezTo>
                    <a:cubicBezTo>
                      <a:pt x="54" y="110"/>
                      <a:pt x="56" y="113"/>
                      <a:pt x="57" y="115"/>
                    </a:cubicBezTo>
                    <a:close/>
                    <a:moveTo>
                      <a:pt x="64" y="119"/>
                    </a:moveTo>
                    <a:cubicBezTo>
                      <a:pt x="61" y="120"/>
                      <a:pt x="58" y="120"/>
                      <a:pt x="55" y="119"/>
                    </a:cubicBezTo>
                    <a:cubicBezTo>
                      <a:pt x="57" y="118"/>
                      <a:pt x="61" y="119"/>
                      <a:pt x="63" y="118"/>
                    </a:cubicBezTo>
                    <a:cubicBezTo>
                      <a:pt x="64" y="118"/>
                      <a:pt x="64" y="118"/>
                      <a:pt x="64" y="119"/>
                    </a:cubicBezTo>
                    <a:close/>
                    <a:moveTo>
                      <a:pt x="65" y="102"/>
                    </a:moveTo>
                    <a:cubicBezTo>
                      <a:pt x="65" y="103"/>
                      <a:pt x="65" y="103"/>
                      <a:pt x="66" y="103"/>
                    </a:cubicBezTo>
                    <a:cubicBezTo>
                      <a:pt x="65" y="104"/>
                      <a:pt x="65" y="104"/>
                      <a:pt x="65" y="105"/>
                    </a:cubicBezTo>
                    <a:cubicBezTo>
                      <a:pt x="64" y="105"/>
                      <a:pt x="64" y="103"/>
                      <a:pt x="65" y="102"/>
                    </a:cubicBezTo>
                    <a:close/>
                    <a:moveTo>
                      <a:pt x="67" y="105"/>
                    </a:moveTo>
                    <a:cubicBezTo>
                      <a:pt x="67" y="106"/>
                      <a:pt x="68" y="106"/>
                      <a:pt x="68" y="106"/>
                    </a:cubicBezTo>
                    <a:cubicBezTo>
                      <a:pt x="67" y="108"/>
                      <a:pt x="66" y="109"/>
                      <a:pt x="65" y="111"/>
                    </a:cubicBezTo>
                    <a:cubicBezTo>
                      <a:pt x="64" y="109"/>
                      <a:pt x="67" y="108"/>
                      <a:pt x="67" y="105"/>
                    </a:cubicBezTo>
                    <a:close/>
                    <a:moveTo>
                      <a:pt x="70" y="112"/>
                    </a:moveTo>
                    <a:cubicBezTo>
                      <a:pt x="69" y="113"/>
                      <a:pt x="68" y="114"/>
                      <a:pt x="66" y="115"/>
                    </a:cubicBezTo>
                    <a:cubicBezTo>
                      <a:pt x="67" y="111"/>
                      <a:pt x="71" y="108"/>
                      <a:pt x="72" y="104"/>
                    </a:cubicBezTo>
                    <a:cubicBezTo>
                      <a:pt x="72" y="104"/>
                      <a:pt x="73" y="104"/>
                      <a:pt x="73" y="104"/>
                    </a:cubicBezTo>
                    <a:cubicBezTo>
                      <a:pt x="72" y="106"/>
                      <a:pt x="70" y="108"/>
                      <a:pt x="69" y="110"/>
                    </a:cubicBezTo>
                    <a:cubicBezTo>
                      <a:pt x="69" y="111"/>
                      <a:pt x="70" y="112"/>
                      <a:pt x="70" y="112"/>
                    </a:cubicBezTo>
                    <a:close/>
                    <a:moveTo>
                      <a:pt x="75" y="100"/>
                    </a:moveTo>
                    <a:cubicBezTo>
                      <a:pt x="72" y="99"/>
                      <a:pt x="76" y="98"/>
                      <a:pt x="75" y="96"/>
                    </a:cubicBezTo>
                    <a:cubicBezTo>
                      <a:pt x="76" y="95"/>
                      <a:pt x="76" y="97"/>
                      <a:pt x="77" y="97"/>
                    </a:cubicBezTo>
                    <a:cubicBezTo>
                      <a:pt x="76" y="98"/>
                      <a:pt x="76" y="99"/>
                      <a:pt x="75" y="100"/>
                    </a:cubicBezTo>
                    <a:close/>
                    <a:moveTo>
                      <a:pt x="81" y="97"/>
                    </a:moveTo>
                    <a:cubicBezTo>
                      <a:pt x="81" y="100"/>
                      <a:pt x="79" y="104"/>
                      <a:pt x="76" y="104"/>
                    </a:cubicBezTo>
                    <a:cubicBezTo>
                      <a:pt x="77" y="100"/>
                      <a:pt x="80" y="98"/>
                      <a:pt x="81" y="94"/>
                    </a:cubicBezTo>
                    <a:cubicBezTo>
                      <a:pt x="83" y="94"/>
                      <a:pt x="81" y="96"/>
                      <a:pt x="81" y="97"/>
                    </a:cubicBezTo>
                    <a:close/>
                    <a:moveTo>
                      <a:pt x="81" y="89"/>
                    </a:moveTo>
                    <a:cubicBezTo>
                      <a:pt x="80" y="90"/>
                      <a:pt x="80" y="93"/>
                      <a:pt x="79" y="94"/>
                    </a:cubicBezTo>
                    <a:cubicBezTo>
                      <a:pt x="78" y="94"/>
                      <a:pt x="78" y="92"/>
                      <a:pt x="77" y="92"/>
                    </a:cubicBezTo>
                    <a:cubicBezTo>
                      <a:pt x="78" y="91"/>
                      <a:pt x="77" y="90"/>
                      <a:pt x="78" y="89"/>
                    </a:cubicBezTo>
                    <a:cubicBezTo>
                      <a:pt x="79" y="89"/>
                      <a:pt x="79" y="89"/>
                      <a:pt x="80" y="89"/>
                    </a:cubicBezTo>
                    <a:cubicBezTo>
                      <a:pt x="79" y="87"/>
                      <a:pt x="80" y="85"/>
                      <a:pt x="81" y="84"/>
                    </a:cubicBezTo>
                    <a:cubicBezTo>
                      <a:pt x="82" y="84"/>
                      <a:pt x="82" y="84"/>
                      <a:pt x="82" y="84"/>
                    </a:cubicBezTo>
                    <a:cubicBezTo>
                      <a:pt x="82" y="86"/>
                      <a:pt x="81" y="88"/>
                      <a:pt x="81" y="89"/>
                    </a:cubicBezTo>
                    <a:close/>
                    <a:moveTo>
                      <a:pt x="85" y="80"/>
                    </a:moveTo>
                    <a:cubicBezTo>
                      <a:pt x="82" y="79"/>
                      <a:pt x="82" y="75"/>
                      <a:pt x="83" y="73"/>
                    </a:cubicBezTo>
                    <a:cubicBezTo>
                      <a:pt x="83" y="73"/>
                      <a:pt x="84" y="74"/>
                      <a:pt x="85" y="74"/>
                    </a:cubicBezTo>
                    <a:cubicBezTo>
                      <a:pt x="85" y="76"/>
                      <a:pt x="85" y="78"/>
                      <a:pt x="85" y="80"/>
                    </a:cubicBezTo>
                    <a:close/>
                    <a:moveTo>
                      <a:pt x="85" y="70"/>
                    </a:moveTo>
                    <a:cubicBezTo>
                      <a:pt x="84" y="68"/>
                      <a:pt x="82" y="66"/>
                      <a:pt x="82" y="63"/>
                    </a:cubicBezTo>
                    <a:cubicBezTo>
                      <a:pt x="81" y="63"/>
                      <a:pt x="81" y="64"/>
                      <a:pt x="80" y="64"/>
                    </a:cubicBezTo>
                    <a:cubicBezTo>
                      <a:pt x="80" y="63"/>
                      <a:pt x="79" y="63"/>
                      <a:pt x="80" y="62"/>
                    </a:cubicBezTo>
                    <a:cubicBezTo>
                      <a:pt x="80" y="63"/>
                      <a:pt x="81" y="63"/>
                      <a:pt x="81" y="62"/>
                    </a:cubicBezTo>
                    <a:cubicBezTo>
                      <a:pt x="81" y="61"/>
                      <a:pt x="80" y="60"/>
                      <a:pt x="81" y="59"/>
                    </a:cubicBezTo>
                    <a:cubicBezTo>
                      <a:pt x="83" y="61"/>
                      <a:pt x="82" y="65"/>
                      <a:pt x="85" y="66"/>
                    </a:cubicBezTo>
                    <a:cubicBezTo>
                      <a:pt x="86" y="68"/>
                      <a:pt x="85" y="68"/>
                      <a:pt x="85" y="70"/>
                    </a:cubicBezTo>
                    <a:close/>
                    <a:moveTo>
                      <a:pt x="87" y="57"/>
                    </a:moveTo>
                    <a:cubicBezTo>
                      <a:pt x="88" y="58"/>
                      <a:pt x="88" y="59"/>
                      <a:pt x="88" y="60"/>
                    </a:cubicBezTo>
                    <a:cubicBezTo>
                      <a:pt x="87" y="60"/>
                      <a:pt x="88" y="58"/>
                      <a:pt x="87" y="5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" name="Freeform 9"/>
              <p:cNvSpPr>
                <a:spLocks noEditPoints="1"/>
              </p:cNvSpPr>
              <p:nvPr/>
            </p:nvSpPr>
            <p:spPr bwMode="auto">
              <a:xfrm>
                <a:off x="5187950" y="3190876"/>
                <a:ext cx="803275" cy="1595438"/>
              </a:xfrm>
              <a:custGeom>
                <a:avLst/>
                <a:gdLst>
                  <a:gd name="T0" fmla="*/ 153 w 225"/>
                  <a:gd name="T1" fmla="*/ 52 h 449"/>
                  <a:gd name="T2" fmla="*/ 135 w 225"/>
                  <a:gd name="T3" fmla="*/ 63 h 449"/>
                  <a:gd name="T4" fmla="*/ 39 w 225"/>
                  <a:gd name="T5" fmla="*/ 36 h 449"/>
                  <a:gd name="T6" fmla="*/ 4 w 225"/>
                  <a:gd name="T7" fmla="*/ 438 h 449"/>
                  <a:gd name="T8" fmla="*/ 82 w 225"/>
                  <a:gd name="T9" fmla="*/ 312 h 449"/>
                  <a:gd name="T10" fmla="*/ 100 w 225"/>
                  <a:gd name="T11" fmla="*/ 312 h 449"/>
                  <a:gd name="T12" fmla="*/ 163 w 225"/>
                  <a:gd name="T13" fmla="*/ 79 h 449"/>
                  <a:gd name="T14" fmla="*/ 15 w 225"/>
                  <a:gd name="T15" fmla="*/ 422 h 449"/>
                  <a:gd name="T16" fmla="*/ 113 w 225"/>
                  <a:gd name="T17" fmla="*/ 82 h 449"/>
                  <a:gd name="T18" fmla="*/ 73 w 225"/>
                  <a:gd name="T19" fmla="*/ 151 h 449"/>
                  <a:gd name="T20" fmla="*/ 55 w 225"/>
                  <a:gd name="T21" fmla="*/ 194 h 449"/>
                  <a:gd name="T22" fmla="*/ 48 w 225"/>
                  <a:gd name="T23" fmla="*/ 44 h 449"/>
                  <a:gd name="T24" fmla="*/ 95 w 225"/>
                  <a:gd name="T25" fmla="*/ 58 h 449"/>
                  <a:gd name="T26" fmla="*/ 97 w 225"/>
                  <a:gd name="T27" fmla="*/ 208 h 449"/>
                  <a:gd name="T28" fmla="*/ 93 w 225"/>
                  <a:gd name="T29" fmla="*/ 295 h 449"/>
                  <a:gd name="T30" fmla="*/ 89 w 225"/>
                  <a:gd name="T31" fmla="*/ 227 h 449"/>
                  <a:gd name="T32" fmla="*/ 89 w 225"/>
                  <a:gd name="T33" fmla="*/ 185 h 449"/>
                  <a:gd name="T34" fmla="*/ 62 w 225"/>
                  <a:gd name="T35" fmla="*/ 127 h 449"/>
                  <a:gd name="T36" fmla="*/ 78 w 225"/>
                  <a:gd name="T37" fmla="*/ 51 h 449"/>
                  <a:gd name="T38" fmla="*/ 89 w 225"/>
                  <a:gd name="T39" fmla="*/ 163 h 449"/>
                  <a:gd name="T40" fmla="*/ 95 w 225"/>
                  <a:gd name="T41" fmla="*/ 146 h 449"/>
                  <a:gd name="T42" fmla="*/ 78 w 225"/>
                  <a:gd name="T43" fmla="*/ 155 h 449"/>
                  <a:gd name="T44" fmla="*/ 80 w 225"/>
                  <a:gd name="T45" fmla="*/ 126 h 449"/>
                  <a:gd name="T46" fmla="*/ 88 w 225"/>
                  <a:gd name="T47" fmla="*/ 123 h 449"/>
                  <a:gd name="T48" fmla="*/ 80 w 225"/>
                  <a:gd name="T49" fmla="*/ 95 h 449"/>
                  <a:gd name="T50" fmla="*/ 73 w 225"/>
                  <a:gd name="T51" fmla="*/ 106 h 449"/>
                  <a:gd name="T52" fmla="*/ 69 w 225"/>
                  <a:gd name="T53" fmla="*/ 84 h 449"/>
                  <a:gd name="T54" fmla="*/ 76 w 225"/>
                  <a:gd name="T55" fmla="*/ 203 h 449"/>
                  <a:gd name="T56" fmla="*/ 84 w 225"/>
                  <a:gd name="T57" fmla="*/ 187 h 449"/>
                  <a:gd name="T58" fmla="*/ 98 w 225"/>
                  <a:gd name="T59" fmla="*/ 123 h 449"/>
                  <a:gd name="T60" fmla="*/ 92 w 225"/>
                  <a:gd name="T61" fmla="*/ 59 h 449"/>
                  <a:gd name="T62" fmla="*/ 83 w 225"/>
                  <a:gd name="T63" fmla="*/ 95 h 449"/>
                  <a:gd name="T64" fmla="*/ 66 w 225"/>
                  <a:gd name="T65" fmla="*/ 29 h 449"/>
                  <a:gd name="T66" fmla="*/ 57 w 225"/>
                  <a:gd name="T67" fmla="*/ 96 h 449"/>
                  <a:gd name="T68" fmla="*/ 60 w 225"/>
                  <a:gd name="T69" fmla="*/ 77 h 449"/>
                  <a:gd name="T70" fmla="*/ 59 w 225"/>
                  <a:gd name="T71" fmla="*/ 57 h 449"/>
                  <a:gd name="T72" fmla="*/ 52 w 225"/>
                  <a:gd name="T73" fmla="*/ 151 h 449"/>
                  <a:gd name="T74" fmla="*/ 60 w 225"/>
                  <a:gd name="T75" fmla="*/ 152 h 449"/>
                  <a:gd name="T76" fmla="*/ 67 w 225"/>
                  <a:gd name="T77" fmla="*/ 215 h 449"/>
                  <a:gd name="T78" fmla="*/ 84 w 225"/>
                  <a:gd name="T79" fmla="*/ 202 h 449"/>
                  <a:gd name="T80" fmla="*/ 93 w 225"/>
                  <a:gd name="T81" fmla="*/ 429 h 449"/>
                  <a:gd name="T82" fmla="*/ 95 w 225"/>
                  <a:gd name="T83" fmla="*/ 385 h 449"/>
                  <a:gd name="T84" fmla="*/ 104 w 225"/>
                  <a:gd name="T85" fmla="*/ 57 h 449"/>
                  <a:gd name="T86" fmla="*/ 100 w 225"/>
                  <a:gd name="T87" fmla="*/ 35 h 449"/>
                  <a:gd name="T88" fmla="*/ 88 w 225"/>
                  <a:gd name="T89" fmla="*/ 21 h 449"/>
                  <a:gd name="T90" fmla="*/ 49 w 225"/>
                  <a:gd name="T91" fmla="*/ 27 h 449"/>
                  <a:gd name="T92" fmla="*/ 49 w 225"/>
                  <a:gd name="T93" fmla="*/ 150 h 449"/>
                  <a:gd name="T94" fmla="*/ 55 w 225"/>
                  <a:gd name="T95" fmla="*/ 256 h 449"/>
                  <a:gd name="T96" fmla="*/ 47 w 225"/>
                  <a:gd name="T97" fmla="*/ 330 h 449"/>
                  <a:gd name="T98" fmla="*/ 46 w 225"/>
                  <a:gd name="T99" fmla="*/ 280 h 449"/>
                  <a:gd name="T100" fmla="*/ 37 w 225"/>
                  <a:gd name="T101" fmla="*/ 358 h 449"/>
                  <a:gd name="T102" fmla="*/ 34 w 225"/>
                  <a:gd name="T103" fmla="*/ 376 h 449"/>
                  <a:gd name="T104" fmla="*/ 33 w 225"/>
                  <a:gd name="T105" fmla="*/ 429 h 449"/>
                  <a:gd name="T106" fmla="*/ 39 w 225"/>
                  <a:gd name="T107" fmla="*/ 425 h 449"/>
                  <a:gd name="T108" fmla="*/ 56 w 225"/>
                  <a:gd name="T109" fmla="*/ 309 h 449"/>
                  <a:gd name="T110" fmla="*/ 64 w 225"/>
                  <a:gd name="T111" fmla="*/ 162 h 449"/>
                  <a:gd name="T112" fmla="*/ 77 w 225"/>
                  <a:gd name="T113" fmla="*/ 223 h 449"/>
                  <a:gd name="T114" fmla="*/ 88 w 225"/>
                  <a:gd name="T115" fmla="*/ 430 h 449"/>
                  <a:gd name="T116" fmla="*/ 110 w 225"/>
                  <a:gd name="T117" fmla="*/ 431 h 449"/>
                  <a:gd name="T118" fmla="*/ 110 w 225"/>
                  <a:gd name="T119" fmla="*/ 440 h 449"/>
                  <a:gd name="T120" fmla="*/ 100 w 225"/>
                  <a:gd name="T121" fmla="*/ 189 h 449"/>
                  <a:gd name="T122" fmla="*/ 109 w 225"/>
                  <a:gd name="T123" fmla="*/ 71 h 449"/>
                  <a:gd name="T124" fmla="*/ 158 w 225"/>
                  <a:gd name="T125" fmla="*/ 76 h 4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25" h="449">
                    <a:moveTo>
                      <a:pt x="220" y="25"/>
                    </a:moveTo>
                    <a:cubicBezTo>
                      <a:pt x="221" y="24"/>
                      <a:pt x="223" y="23"/>
                      <a:pt x="223" y="22"/>
                    </a:cubicBezTo>
                    <a:cubicBezTo>
                      <a:pt x="224" y="21"/>
                      <a:pt x="224" y="20"/>
                      <a:pt x="225" y="19"/>
                    </a:cubicBezTo>
                    <a:cubicBezTo>
                      <a:pt x="224" y="19"/>
                      <a:pt x="224" y="19"/>
                      <a:pt x="223" y="19"/>
                    </a:cubicBezTo>
                    <a:cubicBezTo>
                      <a:pt x="221" y="22"/>
                      <a:pt x="219" y="25"/>
                      <a:pt x="216" y="27"/>
                    </a:cubicBezTo>
                    <a:cubicBezTo>
                      <a:pt x="214" y="25"/>
                      <a:pt x="212" y="21"/>
                      <a:pt x="209" y="24"/>
                    </a:cubicBezTo>
                    <a:cubicBezTo>
                      <a:pt x="210" y="28"/>
                      <a:pt x="212" y="31"/>
                      <a:pt x="213" y="34"/>
                    </a:cubicBezTo>
                    <a:cubicBezTo>
                      <a:pt x="211" y="36"/>
                      <a:pt x="210" y="39"/>
                      <a:pt x="207" y="41"/>
                    </a:cubicBezTo>
                    <a:cubicBezTo>
                      <a:pt x="204" y="50"/>
                      <a:pt x="196" y="56"/>
                      <a:pt x="191" y="64"/>
                    </a:cubicBezTo>
                    <a:cubicBezTo>
                      <a:pt x="189" y="65"/>
                      <a:pt x="187" y="67"/>
                      <a:pt x="185" y="69"/>
                    </a:cubicBezTo>
                    <a:cubicBezTo>
                      <a:pt x="183" y="71"/>
                      <a:pt x="181" y="73"/>
                      <a:pt x="179" y="75"/>
                    </a:cubicBezTo>
                    <a:cubicBezTo>
                      <a:pt x="176" y="78"/>
                      <a:pt x="171" y="83"/>
                      <a:pt x="174" y="87"/>
                    </a:cubicBezTo>
                    <a:cubicBezTo>
                      <a:pt x="186" y="74"/>
                      <a:pt x="199" y="59"/>
                      <a:pt x="211" y="48"/>
                    </a:cubicBezTo>
                    <a:cubicBezTo>
                      <a:pt x="201" y="64"/>
                      <a:pt x="190" y="79"/>
                      <a:pt x="177" y="92"/>
                    </a:cubicBezTo>
                    <a:cubicBezTo>
                      <a:pt x="175" y="91"/>
                      <a:pt x="172" y="90"/>
                      <a:pt x="173" y="87"/>
                    </a:cubicBezTo>
                    <a:cubicBezTo>
                      <a:pt x="170" y="84"/>
                      <a:pt x="167" y="81"/>
                      <a:pt x="165" y="78"/>
                    </a:cubicBezTo>
                    <a:cubicBezTo>
                      <a:pt x="167" y="77"/>
                      <a:pt x="169" y="76"/>
                      <a:pt x="171" y="75"/>
                    </a:cubicBezTo>
                    <a:cubicBezTo>
                      <a:pt x="171" y="73"/>
                      <a:pt x="172" y="74"/>
                      <a:pt x="172" y="73"/>
                    </a:cubicBezTo>
                    <a:cubicBezTo>
                      <a:pt x="172" y="71"/>
                      <a:pt x="170" y="71"/>
                      <a:pt x="170" y="69"/>
                    </a:cubicBezTo>
                    <a:cubicBezTo>
                      <a:pt x="172" y="63"/>
                      <a:pt x="175" y="57"/>
                      <a:pt x="178" y="52"/>
                    </a:cubicBezTo>
                    <a:cubicBezTo>
                      <a:pt x="180" y="50"/>
                      <a:pt x="181" y="49"/>
                      <a:pt x="183" y="48"/>
                    </a:cubicBezTo>
                    <a:cubicBezTo>
                      <a:pt x="184" y="46"/>
                      <a:pt x="181" y="46"/>
                      <a:pt x="182" y="44"/>
                    </a:cubicBezTo>
                    <a:cubicBezTo>
                      <a:pt x="184" y="41"/>
                      <a:pt x="185" y="38"/>
                      <a:pt x="186" y="34"/>
                    </a:cubicBezTo>
                    <a:cubicBezTo>
                      <a:pt x="181" y="33"/>
                      <a:pt x="178" y="37"/>
                      <a:pt x="175" y="39"/>
                    </a:cubicBezTo>
                    <a:cubicBezTo>
                      <a:pt x="173" y="38"/>
                      <a:pt x="171" y="40"/>
                      <a:pt x="169" y="40"/>
                    </a:cubicBezTo>
                    <a:cubicBezTo>
                      <a:pt x="168" y="41"/>
                      <a:pt x="169" y="42"/>
                      <a:pt x="169" y="43"/>
                    </a:cubicBezTo>
                    <a:cubicBezTo>
                      <a:pt x="165" y="49"/>
                      <a:pt x="162" y="55"/>
                      <a:pt x="157" y="59"/>
                    </a:cubicBezTo>
                    <a:cubicBezTo>
                      <a:pt x="155" y="56"/>
                      <a:pt x="149" y="54"/>
                      <a:pt x="148" y="51"/>
                    </a:cubicBezTo>
                    <a:cubicBezTo>
                      <a:pt x="150" y="50"/>
                      <a:pt x="151" y="53"/>
                      <a:pt x="153" y="52"/>
                    </a:cubicBezTo>
                    <a:cubicBezTo>
                      <a:pt x="151" y="48"/>
                      <a:pt x="147" y="51"/>
                      <a:pt x="145" y="49"/>
                    </a:cubicBezTo>
                    <a:cubicBezTo>
                      <a:pt x="147" y="47"/>
                      <a:pt x="148" y="46"/>
                      <a:pt x="148" y="43"/>
                    </a:cubicBezTo>
                    <a:cubicBezTo>
                      <a:pt x="151" y="41"/>
                      <a:pt x="152" y="38"/>
                      <a:pt x="155" y="37"/>
                    </a:cubicBezTo>
                    <a:cubicBezTo>
                      <a:pt x="155" y="40"/>
                      <a:pt x="157" y="42"/>
                      <a:pt x="159" y="45"/>
                    </a:cubicBezTo>
                    <a:cubicBezTo>
                      <a:pt x="158" y="47"/>
                      <a:pt x="158" y="48"/>
                      <a:pt x="160" y="48"/>
                    </a:cubicBezTo>
                    <a:cubicBezTo>
                      <a:pt x="162" y="48"/>
                      <a:pt x="161" y="48"/>
                      <a:pt x="163" y="48"/>
                    </a:cubicBezTo>
                    <a:cubicBezTo>
                      <a:pt x="163" y="44"/>
                      <a:pt x="159" y="38"/>
                      <a:pt x="159" y="32"/>
                    </a:cubicBezTo>
                    <a:cubicBezTo>
                      <a:pt x="165" y="25"/>
                      <a:pt x="174" y="18"/>
                      <a:pt x="180" y="11"/>
                    </a:cubicBezTo>
                    <a:cubicBezTo>
                      <a:pt x="181" y="10"/>
                      <a:pt x="181" y="8"/>
                      <a:pt x="183" y="8"/>
                    </a:cubicBezTo>
                    <a:cubicBezTo>
                      <a:pt x="187" y="10"/>
                      <a:pt x="192" y="12"/>
                      <a:pt x="196" y="15"/>
                    </a:cubicBezTo>
                    <a:cubicBezTo>
                      <a:pt x="194" y="19"/>
                      <a:pt x="192" y="21"/>
                      <a:pt x="191" y="26"/>
                    </a:cubicBezTo>
                    <a:cubicBezTo>
                      <a:pt x="190" y="28"/>
                      <a:pt x="187" y="31"/>
                      <a:pt x="188" y="34"/>
                    </a:cubicBezTo>
                    <a:cubicBezTo>
                      <a:pt x="196" y="32"/>
                      <a:pt x="202" y="26"/>
                      <a:pt x="210" y="22"/>
                    </a:cubicBezTo>
                    <a:cubicBezTo>
                      <a:pt x="212" y="16"/>
                      <a:pt x="220" y="18"/>
                      <a:pt x="222" y="12"/>
                    </a:cubicBezTo>
                    <a:cubicBezTo>
                      <a:pt x="222" y="11"/>
                      <a:pt x="220" y="11"/>
                      <a:pt x="218" y="11"/>
                    </a:cubicBezTo>
                    <a:cubicBezTo>
                      <a:pt x="218" y="8"/>
                      <a:pt x="214" y="9"/>
                      <a:pt x="212" y="8"/>
                    </a:cubicBezTo>
                    <a:cubicBezTo>
                      <a:pt x="213" y="7"/>
                      <a:pt x="217" y="5"/>
                      <a:pt x="215" y="3"/>
                    </a:cubicBezTo>
                    <a:cubicBezTo>
                      <a:pt x="214" y="3"/>
                      <a:pt x="211" y="5"/>
                      <a:pt x="209" y="6"/>
                    </a:cubicBezTo>
                    <a:cubicBezTo>
                      <a:pt x="206" y="4"/>
                      <a:pt x="205" y="0"/>
                      <a:pt x="200" y="1"/>
                    </a:cubicBezTo>
                    <a:cubicBezTo>
                      <a:pt x="199" y="5"/>
                      <a:pt x="200" y="10"/>
                      <a:pt x="197" y="13"/>
                    </a:cubicBezTo>
                    <a:cubicBezTo>
                      <a:pt x="192" y="11"/>
                      <a:pt x="187" y="1"/>
                      <a:pt x="181" y="3"/>
                    </a:cubicBezTo>
                    <a:cubicBezTo>
                      <a:pt x="181" y="8"/>
                      <a:pt x="177" y="10"/>
                      <a:pt x="175" y="13"/>
                    </a:cubicBezTo>
                    <a:cubicBezTo>
                      <a:pt x="169" y="19"/>
                      <a:pt x="164" y="25"/>
                      <a:pt x="158" y="29"/>
                    </a:cubicBezTo>
                    <a:cubicBezTo>
                      <a:pt x="157" y="26"/>
                      <a:pt x="157" y="18"/>
                      <a:pt x="151" y="18"/>
                    </a:cubicBezTo>
                    <a:cubicBezTo>
                      <a:pt x="151" y="21"/>
                      <a:pt x="153" y="22"/>
                      <a:pt x="152" y="25"/>
                    </a:cubicBezTo>
                    <a:cubicBezTo>
                      <a:pt x="153" y="28"/>
                      <a:pt x="153" y="30"/>
                      <a:pt x="153" y="33"/>
                    </a:cubicBezTo>
                    <a:cubicBezTo>
                      <a:pt x="152" y="33"/>
                      <a:pt x="152" y="33"/>
                      <a:pt x="151" y="34"/>
                    </a:cubicBezTo>
                    <a:cubicBezTo>
                      <a:pt x="146" y="42"/>
                      <a:pt x="137" y="46"/>
                      <a:pt x="133" y="55"/>
                    </a:cubicBezTo>
                    <a:cubicBezTo>
                      <a:pt x="136" y="57"/>
                      <a:pt x="134" y="61"/>
                      <a:pt x="135" y="63"/>
                    </a:cubicBezTo>
                    <a:cubicBezTo>
                      <a:pt x="139" y="64"/>
                      <a:pt x="140" y="62"/>
                      <a:pt x="142" y="61"/>
                    </a:cubicBezTo>
                    <a:cubicBezTo>
                      <a:pt x="145" y="60"/>
                      <a:pt x="148" y="62"/>
                      <a:pt x="148" y="59"/>
                    </a:cubicBezTo>
                    <a:cubicBezTo>
                      <a:pt x="145" y="58"/>
                      <a:pt x="142" y="62"/>
                      <a:pt x="138" y="62"/>
                    </a:cubicBezTo>
                    <a:cubicBezTo>
                      <a:pt x="139" y="57"/>
                      <a:pt x="135" y="56"/>
                      <a:pt x="138" y="53"/>
                    </a:cubicBezTo>
                    <a:cubicBezTo>
                      <a:pt x="139" y="52"/>
                      <a:pt x="138" y="54"/>
                      <a:pt x="140" y="54"/>
                    </a:cubicBezTo>
                    <a:cubicBezTo>
                      <a:pt x="141" y="53"/>
                      <a:pt x="141" y="52"/>
                      <a:pt x="143" y="51"/>
                    </a:cubicBezTo>
                    <a:cubicBezTo>
                      <a:pt x="146" y="54"/>
                      <a:pt x="151" y="56"/>
                      <a:pt x="152" y="60"/>
                    </a:cubicBezTo>
                    <a:cubicBezTo>
                      <a:pt x="149" y="61"/>
                      <a:pt x="149" y="63"/>
                      <a:pt x="147" y="64"/>
                    </a:cubicBezTo>
                    <a:cubicBezTo>
                      <a:pt x="146" y="64"/>
                      <a:pt x="146" y="64"/>
                      <a:pt x="145" y="64"/>
                    </a:cubicBezTo>
                    <a:cubicBezTo>
                      <a:pt x="137" y="69"/>
                      <a:pt x="131" y="77"/>
                      <a:pt x="122" y="81"/>
                    </a:cubicBezTo>
                    <a:cubicBezTo>
                      <a:pt x="123" y="79"/>
                      <a:pt x="125" y="79"/>
                      <a:pt x="125" y="77"/>
                    </a:cubicBezTo>
                    <a:cubicBezTo>
                      <a:pt x="125" y="76"/>
                      <a:pt x="123" y="78"/>
                      <a:pt x="123" y="77"/>
                    </a:cubicBezTo>
                    <a:cubicBezTo>
                      <a:pt x="122" y="75"/>
                      <a:pt x="123" y="75"/>
                      <a:pt x="122" y="73"/>
                    </a:cubicBezTo>
                    <a:cubicBezTo>
                      <a:pt x="122" y="73"/>
                      <a:pt x="121" y="73"/>
                      <a:pt x="120" y="73"/>
                    </a:cubicBezTo>
                    <a:cubicBezTo>
                      <a:pt x="119" y="74"/>
                      <a:pt x="119" y="77"/>
                      <a:pt x="119" y="78"/>
                    </a:cubicBezTo>
                    <a:cubicBezTo>
                      <a:pt x="117" y="77"/>
                      <a:pt x="117" y="75"/>
                      <a:pt x="116" y="74"/>
                    </a:cubicBezTo>
                    <a:cubicBezTo>
                      <a:pt x="117" y="60"/>
                      <a:pt x="117" y="46"/>
                      <a:pt x="113" y="33"/>
                    </a:cubicBezTo>
                    <a:cubicBezTo>
                      <a:pt x="114" y="30"/>
                      <a:pt x="112" y="28"/>
                      <a:pt x="112" y="24"/>
                    </a:cubicBezTo>
                    <a:cubicBezTo>
                      <a:pt x="111" y="24"/>
                      <a:pt x="111" y="25"/>
                      <a:pt x="109" y="24"/>
                    </a:cubicBezTo>
                    <a:cubicBezTo>
                      <a:pt x="109" y="25"/>
                      <a:pt x="109" y="26"/>
                      <a:pt x="109" y="27"/>
                    </a:cubicBezTo>
                    <a:cubicBezTo>
                      <a:pt x="104" y="25"/>
                      <a:pt x="101" y="18"/>
                      <a:pt x="94" y="21"/>
                    </a:cubicBezTo>
                    <a:cubicBezTo>
                      <a:pt x="94" y="20"/>
                      <a:pt x="96" y="20"/>
                      <a:pt x="95" y="18"/>
                    </a:cubicBezTo>
                    <a:cubicBezTo>
                      <a:pt x="90" y="15"/>
                      <a:pt x="83" y="22"/>
                      <a:pt x="78" y="20"/>
                    </a:cubicBezTo>
                    <a:cubicBezTo>
                      <a:pt x="79" y="19"/>
                      <a:pt x="81" y="20"/>
                      <a:pt x="81" y="18"/>
                    </a:cubicBezTo>
                    <a:cubicBezTo>
                      <a:pt x="76" y="18"/>
                      <a:pt x="70" y="19"/>
                      <a:pt x="67" y="15"/>
                    </a:cubicBezTo>
                    <a:cubicBezTo>
                      <a:pt x="68" y="14"/>
                      <a:pt x="67" y="14"/>
                      <a:pt x="67" y="13"/>
                    </a:cubicBezTo>
                    <a:cubicBezTo>
                      <a:pt x="57" y="14"/>
                      <a:pt x="51" y="19"/>
                      <a:pt x="43" y="23"/>
                    </a:cubicBezTo>
                    <a:cubicBezTo>
                      <a:pt x="42" y="26"/>
                      <a:pt x="42" y="29"/>
                      <a:pt x="43" y="33"/>
                    </a:cubicBezTo>
                    <a:cubicBezTo>
                      <a:pt x="42" y="34"/>
                      <a:pt x="40" y="35"/>
                      <a:pt x="39" y="36"/>
                    </a:cubicBezTo>
                    <a:cubicBezTo>
                      <a:pt x="38" y="39"/>
                      <a:pt x="40" y="41"/>
                      <a:pt x="40" y="44"/>
                    </a:cubicBezTo>
                    <a:cubicBezTo>
                      <a:pt x="40" y="49"/>
                      <a:pt x="35" y="53"/>
                      <a:pt x="40" y="54"/>
                    </a:cubicBezTo>
                    <a:cubicBezTo>
                      <a:pt x="39" y="61"/>
                      <a:pt x="41" y="70"/>
                      <a:pt x="40" y="77"/>
                    </a:cubicBezTo>
                    <a:cubicBezTo>
                      <a:pt x="39" y="72"/>
                      <a:pt x="40" y="65"/>
                      <a:pt x="38" y="60"/>
                    </a:cubicBezTo>
                    <a:cubicBezTo>
                      <a:pt x="36" y="60"/>
                      <a:pt x="36" y="63"/>
                      <a:pt x="36" y="65"/>
                    </a:cubicBezTo>
                    <a:cubicBezTo>
                      <a:pt x="37" y="75"/>
                      <a:pt x="40" y="84"/>
                      <a:pt x="41" y="93"/>
                    </a:cubicBezTo>
                    <a:cubicBezTo>
                      <a:pt x="40" y="94"/>
                      <a:pt x="41" y="96"/>
                      <a:pt x="41" y="98"/>
                    </a:cubicBezTo>
                    <a:cubicBezTo>
                      <a:pt x="41" y="98"/>
                      <a:pt x="42" y="98"/>
                      <a:pt x="42" y="99"/>
                    </a:cubicBezTo>
                    <a:cubicBezTo>
                      <a:pt x="44" y="134"/>
                      <a:pt x="49" y="169"/>
                      <a:pt x="50" y="203"/>
                    </a:cubicBezTo>
                    <a:cubicBezTo>
                      <a:pt x="49" y="204"/>
                      <a:pt x="49" y="205"/>
                      <a:pt x="49" y="205"/>
                    </a:cubicBezTo>
                    <a:cubicBezTo>
                      <a:pt x="51" y="212"/>
                      <a:pt x="49" y="220"/>
                      <a:pt x="50" y="225"/>
                    </a:cubicBezTo>
                    <a:cubicBezTo>
                      <a:pt x="51" y="225"/>
                      <a:pt x="51" y="225"/>
                      <a:pt x="52" y="225"/>
                    </a:cubicBezTo>
                    <a:cubicBezTo>
                      <a:pt x="54" y="222"/>
                      <a:pt x="52" y="219"/>
                      <a:pt x="52" y="216"/>
                    </a:cubicBezTo>
                    <a:cubicBezTo>
                      <a:pt x="54" y="219"/>
                      <a:pt x="54" y="222"/>
                      <a:pt x="56" y="226"/>
                    </a:cubicBezTo>
                    <a:cubicBezTo>
                      <a:pt x="58" y="231"/>
                      <a:pt x="61" y="236"/>
                      <a:pt x="59" y="242"/>
                    </a:cubicBezTo>
                    <a:cubicBezTo>
                      <a:pt x="57" y="236"/>
                      <a:pt x="55" y="230"/>
                      <a:pt x="55" y="225"/>
                    </a:cubicBezTo>
                    <a:cubicBezTo>
                      <a:pt x="49" y="227"/>
                      <a:pt x="52" y="234"/>
                      <a:pt x="49" y="239"/>
                    </a:cubicBezTo>
                    <a:cubicBezTo>
                      <a:pt x="48" y="248"/>
                      <a:pt x="46" y="256"/>
                      <a:pt x="45" y="267"/>
                    </a:cubicBezTo>
                    <a:cubicBezTo>
                      <a:pt x="40" y="296"/>
                      <a:pt x="36" y="322"/>
                      <a:pt x="32" y="348"/>
                    </a:cubicBezTo>
                    <a:cubicBezTo>
                      <a:pt x="31" y="351"/>
                      <a:pt x="30" y="355"/>
                      <a:pt x="29" y="359"/>
                    </a:cubicBezTo>
                    <a:cubicBezTo>
                      <a:pt x="29" y="360"/>
                      <a:pt x="30" y="362"/>
                      <a:pt x="29" y="363"/>
                    </a:cubicBezTo>
                    <a:cubicBezTo>
                      <a:pt x="29" y="365"/>
                      <a:pt x="28" y="367"/>
                      <a:pt x="27" y="370"/>
                    </a:cubicBezTo>
                    <a:cubicBezTo>
                      <a:pt x="27" y="375"/>
                      <a:pt x="27" y="380"/>
                      <a:pt x="26" y="385"/>
                    </a:cubicBezTo>
                    <a:cubicBezTo>
                      <a:pt x="25" y="387"/>
                      <a:pt x="24" y="390"/>
                      <a:pt x="24" y="392"/>
                    </a:cubicBezTo>
                    <a:cubicBezTo>
                      <a:pt x="24" y="393"/>
                      <a:pt x="24" y="394"/>
                      <a:pt x="24" y="394"/>
                    </a:cubicBezTo>
                    <a:cubicBezTo>
                      <a:pt x="25" y="401"/>
                      <a:pt x="22" y="410"/>
                      <a:pt x="21" y="416"/>
                    </a:cubicBezTo>
                    <a:cubicBezTo>
                      <a:pt x="20" y="415"/>
                      <a:pt x="20" y="415"/>
                      <a:pt x="19" y="415"/>
                    </a:cubicBezTo>
                    <a:cubicBezTo>
                      <a:pt x="12" y="418"/>
                      <a:pt x="12" y="427"/>
                      <a:pt x="3" y="428"/>
                    </a:cubicBezTo>
                    <a:cubicBezTo>
                      <a:pt x="0" y="431"/>
                      <a:pt x="0" y="437"/>
                      <a:pt x="4" y="438"/>
                    </a:cubicBezTo>
                    <a:cubicBezTo>
                      <a:pt x="10" y="439"/>
                      <a:pt x="16" y="443"/>
                      <a:pt x="21" y="441"/>
                    </a:cubicBezTo>
                    <a:cubicBezTo>
                      <a:pt x="21" y="441"/>
                      <a:pt x="22" y="441"/>
                      <a:pt x="23" y="441"/>
                    </a:cubicBezTo>
                    <a:cubicBezTo>
                      <a:pt x="25" y="439"/>
                      <a:pt x="29" y="441"/>
                      <a:pt x="31" y="442"/>
                    </a:cubicBezTo>
                    <a:cubicBezTo>
                      <a:pt x="29" y="443"/>
                      <a:pt x="27" y="444"/>
                      <a:pt x="25" y="445"/>
                    </a:cubicBezTo>
                    <a:cubicBezTo>
                      <a:pt x="23" y="446"/>
                      <a:pt x="19" y="444"/>
                      <a:pt x="18" y="448"/>
                    </a:cubicBezTo>
                    <a:cubicBezTo>
                      <a:pt x="20" y="449"/>
                      <a:pt x="22" y="449"/>
                      <a:pt x="23" y="449"/>
                    </a:cubicBezTo>
                    <a:cubicBezTo>
                      <a:pt x="32" y="447"/>
                      <a:pt x="42" y="438"/>
                      <a:pt x="52" y="442"/>
                    </a:cubicBezTo>
                    <a:cubicBezTo>
                      <a:pt x="52" y="443"/>
                      <a:pt x="52" y="444"/>
                      <a:pt x="54" y="444"/>
                    </a:cubicBezTo>
                    <a:cubicBezTo>
                      <a:pt x="54" y="444"/>
                      <a:pt x="54" y="443"/>
                      <a:pt x="55" y="442"/>
                    </a:cubicBezTo>
                    <a:cubicBezTo>
                      <a:pt x="57" y="442"/>
                      <a:pt x="59" y="441"/>
                      <a:pt x="60" y="439"/>
                    </a:cubicBezTo>
                    <a:cubicBezTo>
                      <a:pt x="59" y="439"/>
                      <a:pt x="60" y="437"/>
                      <a:pt x="60" y="436"/>
                    </a:cubicBezTo>
                    <a:cubicBezTo>
                      <a:pt x="60" y="435"/>
                      <a:pt x="58" y="435"/>
                      <a:pt x="59" y="433"/>
                    </a:cubicBezTo>
                    <a:cubicBezTo>
                      <a:pt x="53" y="428"/>
                      <a:pt x="53" y="419"/>
                      <a:pt x="51" y="411"/>
                    </a:cubicBezTo>
                    <a:cubicBezTo>
                      <a:pt x="48" y="411"/>
                      <a:pt x="48" y="413"/>
                      <a:pt x="46" y="414"/>
                    </a:cubicBezTo>
                    <a:cubicBezTo>
                      <a:pt x="45" y="412"/>
                      <a:pt x="42" y="411"/>
                      <a:pt x="41" y="410"/>
                    </a:cubicBezTo>
                    <a:cubicBezTo>
                      <a:pt x="42" y="407"/>
                      <a:pt x="40" y="404"/>
                      <a:pt x="44" y="403"/>
                    </a:cubicBezTo>
                    <a:cubicBezTo>
                      <a:pt x="43" y="393"/>
                      <a:pt x="45" y="386"/>
                      <a:pt x="46" y="378"/>
                    </a:cubicBezTo>
                    <a:cubicBezTo>
                      <a:pt x="47" y="377"/>
                      <a:pt x="49" y="378"/>
                      <a:pt x="49" y="376"/>
                    </a:cubicBezTo>
                    <a:cubicBezTo>
                      <a:pt x="49" y="375"/>
                      <a:pt x="49" y="370"/>
                      <a:pt x="48" y="368"/>
                    </a:cubicBezTo>
                    <a:cubicBezTo>
                      <a:pt x="48" y="369"/>
                      <a:pt x="48" y="367"/>
                      <a:pt x="49" y="367"/>
                    </a:cubicBezTo>
                    <a:cubicBezTo>
                      <a:pt x="53" y="347"/>
                      <a:pt x="57" y="327"/>
                      <a:pt x="59" y="306"/>
                    </a:cubicBezTo>
                    <a:cubicBezTo>
                      <a:pt x="60" y="302"/>
                      <a:pt x="60" y="298"/>
                      <a:pt x="60" y="296"/>
                    </a:cubicBezTo>
                    <a:cubicBezTo>
                      <a:pt x="61" y="291"/>
                      <a:pt x="60" y="287"/>
                      <a:pt x="63" y="284"/>
                    </a:cubicBezTo>
                    <a:cubicBezTo>
                      <a:pt x="63" y="279"/>
                      <a:pt x="64" y="277"/>
                      <a:pt x="65" y="272"/>
                    </a:cubicBezTo>
                    <a:cubicBezTo>
                      <a:pt x="65" y="273"/>
                      <a:pt x="66" y="273"/>
                      <a:pt x="67" y="273"/>
                    </a:cubicBezTo>
                    <a:cubicBezTo>
                      <a:pt x="66" y="263"/>
                      <a:pt x="71" y="258"/>
                      <a:pt x="72" y="249"/>
                    </a:cubicBezTo>
                    <a:cubicBezTo>
                      <a:pt x="74" y="246"/>
                      <a:pt x="73" y="243"/>
                      <a:pt x="75" y="240"/>
                    </a:cubicBezTo>
                    <a:cubicBezTo>
                      <a:pt x="77" y="254"/>
                      <a:pt x="79" y="268"/>
                      <a:pt x="80" y="282"/>
                    </a:cubicBezTo>
                    <a:cubicBezTo>
                      <a:pt x="81" y="292"/>
                      <a:pt x="83" y="304"/>
                      <a:pt x="82" y="312"/>
                    </a:cubicBezTo>
                    <a:cubicBezTo>
                      <a:pt x="79" y="337"/>
                      <a:pt x="82" y="365"/>
                      <a:pt x="83" y="396"/>
                    </a:cubicBezTo>
                    <a:cubicBezTo>
                      <a:pt x="85" y="400"/>
                      <a:pt x="82" y="405"/>
                      <a:pt x="84" y="409"/>
                    </a:cubicBezTo>
                    <a:cubicBezTo>
                      <a:pt x="82" y="410"/>
                      <a:pt x="81" y="413"/>
                      <a:pt x="80" y="416"/>
                    </a:cubicBezTo>
                    <a:cubicBezTo>
                      <a:pt x="81" y="417"/>
                      <a:pt x="81" y="417"/>
                      <a:pt x="82" y="418"/>
                    </a:cubicBezTo>
                    <a:cubicBezTo>
                      <a:pt x="81" y="423"/>
                      <a:pt x="79" y="427"/>
                      <a:pt x="81" y="432"/>
                    </a:cubicBezTo>
                    <a:cubicBezTo>
                      <a:pt x="79" y="432"/>
                      <a:pt x="76" y="432"/>
                      <a:pt x="74" y="434"/>
                    </a:cubicBezTo>
                    <a:cubicBezTo>
                      <a:pt x="74" y="436"/>
                      <a:pt x="77" y="435"/>
                      <a:pt x="79" y="435"/>
                    </a:cubicBezTo>
                    <a:cubicBezTo>
                      <a:pt x="79" y="436"/>
                      <a:pt x="79" y="436"/>
                      <a:pt x="79" y="438"/>
                    </a:cubicBezTo>
                    <a:cubicBezTo>
                      <a:pt x="83" y="442"/>
                      <a:pt x="88" y="445"/>
                      <a:pt x="96" y="445"/>
                    </a:cubicBezTo>
                    <a:cubicBezTo>
                      <a:pt x="103" y="441"/>
                      <a:pt x="111" y="443"/>
                      <a:pt x="120" y="442"/>
                    </a:cubicBezTo>
                    <a:cubicBezTo>
                      <a:pt x="121" y="442"/>
                      <a:pt x="121" y="443"/>
                      <a:pt x="121" y="443"/>
                    </a:cubicBezTo>
                    <a:cubicBezTo>
                      <a:pt x="125" y="441"/>
                      <a:pt x="125" y="437"/>
                      <a:pt x="128" y="434"/>
                    </a:cubicBezTo>
                    <a:cubicBezTo>
                      <a:pt x="128" y="434"/>
                      <a:pt x="130" y="434"/>
                      <a:pt x="131" y="434"/>
                    </a:cubicBezTo>
                    <a:cubicBezTo>
                      <a:pt x="131" y="433"/>
                      <a:pt x="131" y="432"/>
                      <a:pt x="131" y="431"/>
                    </a:cubicBezTo>
                    <a:cubicBezTo>
                      <a:pt x="130" y="430"/>
                      <a:pt x="129" y="431"/>
                      <a:pt x="129" y="430"/>
                    </a:cubicBezTo>
                    <a:cubicBezTo>
                      <a:pt x="129" y="428"/>
                      <a:pt x="129" y="427"/>
                      <a:pt x="129" y="425"/>
                    </a:cubicBezTo>
                    <a:cubicBezTo>
                      <a:pt x="128" y="424"/>
                      <a:pt x="127" y="424"/>
                      <a:pt x="126" y="424"/>
                    </a:cubicBezTo>
                    <a:cubicBezTo>
                      <a:pt x="125" y="418"/>
                      <a:pt x="130" y="411"/>
                      <a:pt x="124" y="410"/>
                    </a:cubicBezTo>
                    <a:cubicBezTo>
                      <a:pt x="123" y="409"/>
                      <a:pt x="120" y="410"/>
                      <a:pt x="117" y="410"/>
                    </a:cubicBezTo>
                    <a:cubicBezTo>
                      <a:pt x="114" y="410"/>
                      <a:pt x="111" y="409"/>
                      <a:pt x="108" y="409"/>
                    </a:cubicBezTo>
                    <a:cubicBezTo>
                      <a:pt x="108" y="400"/>
                      <a:pt x="105" y="389"/>
                      <a:pt x="103" y="382"/>
                    </a:cubicBezTo>
                    <a:cubicBezTo>
                      <a:pt x="103" y="379"/>
                      <a:pt x="102" y="374"/>
                      <a:pt x="101" y="371"/>
                    </a:cubicBezTo>
                    <a:cubicBezTo>
                      <a:pt x="102" y="368"/>
                      <a:pt x="102" y="365"/>
                      <a:pt x="101" y="362"/>
                    </a:cubicBezTo>
                    <a:cubicBezTo>
                      <a:pt x="102" y="360"/>
                      <a:pt x="101" y="357"/>
                      <a:pt x="100" y="356"/>
                    </a:cubicBezTo>
                    <a:cubicBezTo>
                      <a:pt x="101" y="356"/>
                      <a:pt x="102" y="356"/>
                      <a:pt x="101" y="355"/>
                    </a:cubicBezTo>
                    <a:cubicBezTo>
                      <a:pt x="100" y="345"/>
                      <a:pt x="101" y="334"/>
                      <a:pt x="99" y="324"/>
                    </a:cubicBezTo>
                    <a:cubicBezTo>
                      <a:pt x="100" y="323"/>
                      <a:pt x="101" y="324"/>
                      <a:pt x="100" y="323"/>
                    </a:cubicBezTo>
                    <a:cubicBezTo>
                      <a:pt x="100" y="319"/>
                      <a:pt x="101" y="318"/>
                      <a:pt x="101" y="314"/>
                    </a:cubicBezTo>
                    <a:cubicBezTo>
                      <a:pt x="101" y="313"/>
                      <a:pt x="101" y="312"/>
                      <a:pt x="100" y="312"/>
                    </a:cubicBezTo>
                    <a:cubicBezTo>
                      <a:pt x="101" y="312"/>
                      <a:pt x="100" y="311"/>
                      <a:pt x="100" y="310"/>
                    </a:cubicBezTo>
                    <a:cubicBezTo>
                      <a:pt x="101" y="308"/>
                      <a:pt x="106" y="301"/>
                      <a:pt x="103" y="300"/>
                    </a:cubicBezTo>
                    <a:cubicBezTo>
                      <a:pt x="101" y="300"/>
                      <a:pt x="102" y="302"/>
                      <a:pt x="101" y="302"/>
                    </a:cubicBezTo>
                    <a:cubicBezTo>
                      <a:pt x="101" y="287"/>
                      <a:pt x="103" y="269"/>
                      <a:pt x="101" y="255"/>
                    </a:cubicBezTo>
                    <a:cubicBezTo>
                      <a:pt x="103" y="254"/>
                      <a:pt x="102" y="254"/>
                      <a:pt x="104" y="255"/>
                    </a:cubicBezTo>
                    <a:cubicBezTo>
                      <a:pt x="107" y="251"/>
                      <a:pt x="105" y="246"/>
                      <a:pt x="105" y="242"/>
                    </a:cubicBezTo>
                    <a:cubicBezTo>
                      <a:pt x="104" y="233"/>
                      <a:pt x="104" y="225"/>
                      <a:pt x="103" y="217"/>
                    </a:cubicBezTo>
                    <a:cubicBezTo>
                      <a:pt x="104" y="217"/>
                      <a:pt x="104" y="216"/>
                      <a:pt x="104" y="215"/>
                    </a:cubicBezTo>
                    <a:cubicBezTo>
                      <a:pt x="105" y="206"/>
                      <a:pt x="105" y="201"/>
                      <a:pt x="105" y="192"/>
                    </a:cubicBezTo>
                    <a:cubicBezTo>
                      <a:pt x="104" y="188"/>
                      <a:pt x="106" y="182"/>
                      <a:pt x="106" y="178"/>
                    </a:cubicBezTo>
                    <a:cubicBezTo>
                      <a:pt x="106" y="177"/>
                      <a:pt x="108" y="177"/>
                      <a:pt x="108" y="176"/>
                    </a:cubicBezTo>
                    <a:cubicBezTo>
                      <a:pt x="107" y="169"/>
                      <a:pt x="109" y="161"/>
                      <a:pt x="110" y="152"/>
                    </a:cubicBezTo>
                    <a:cubicBezTo>
                      <a:pt x="112" y="155"/>
                      <a:pt x="112" y="162"/>
                      <a:pt x="116" y="162"/>
                    </a:cubicBezTo>
                    <a:cubicBezTo>
                      <a:pt x="116" y="158"/>
                      <a:pt x="113" y="153"/>
                      <a:pt x="112" y="149"/>
                    </a:cubicBezTo>
                    <a:cubicBezTo>
                      <a:pt x="113" y="147"/>
                      <a:pt x="116" y="147"/>
                      <a:pt x="117" y="146"/>
                    </a:cubicBezTo>
                    <a:cubicBezTo>
                      <a:pt x="117" y="147"/>
                      <a:pt x="118" y="148"/>
                      <a:pt x="119" y="148"/>
                    </a:cubicBezTo>
                    <a:cubicBezTo>
                      <a:pt x="121" y="146"/>
                      <a:pt x="120" y="144"/>
                      <a:pt x="119" y="142"/>
                    </a:cubicBezTo>
                    <a:cubicBezTo>
                      <a:pt x="120" y="142"/>
                      <a:pt x="120" y="140"/>
                      <a:pt x="122" y="140"/>
                    </a:cubicBezTo>
                    <a:cubicBezTo>
                      <a:pt x="121" y="141"/>
                      <a:pt x="121" y="143"/>
                      <a:pt x="122" y="143"/>
                    </a:cubicBezTo>
                    <a:cubicBezTo>
                      <a:pt x="126" y="142"/>
                      <a:pt x="127" y="138"/>
                      <a:pt x="129" y="135"/>
                    </a:cubicBezTo>
                    <a:cubicBezTo>
                      <a:pt x="134" y="127"/>
                      <a:pt x="140" y="118"/>
                      <a:pt x="143" y="110"/>
                    </a:cubicBezTo>
                    <a:cubicBezTo>
                      <a:pt x="143" y="110"/>
                      <a:pt x="144" y="110"/>
                      <a:pt x="143" y="110"/>
                    </a:cubicBezTo>
                    <a:cubicBezTo>
                      <a:pt x="143" y="110"/>
                      <a:pt x="142" y="110"/>
                      <a:pt x="142" y="110"/>
                    </a:cubicBezTo>
                    <a:cubicBezTo>
                      <a:pt x="144" y="108"/>
                      <a:pt x="144" y="103"/>
                      <a:pt x="147" y="101"/>
                    </a:cubicBezTo>
                    <a:cubicBezTo>
                      <a:pt x="147" y="102"/>
                      <a:pt x="145" y="103"/>
                      <a:pt x="146" y="104"/>
                    </a:cubicBezTo>
                    <a:cubicBezTo>
                      <a:pt x="150" y="99"/>
                      <a:pt x="153" y="91"/>
                      <a:pt x="157" y="86"/>
                    </a:cubicBezTo>
                    <a:cubicBezTo>
                      <a:pt x="159" y="87"/>
                      <a:pt x="163" y="86"/>
                      <a:pt x="162" y="84"/>
                    </a:cubicBezTo>
                    <a:cubicBezTo>
                      <a:pt x="161" y="83"/>
                      <a:pt x="160" y="84"/>
                      <a:pt x="159" y="84"/>
                    </a:cubicBezTo>
                    <a:cubicBezTo>
                      <a:pt x="160" y="82"/>
                      <a:pt x="160" y="79"/>
                      <a:pt x="163" y="79"/>
                    </a:cubicBezTo>
                    <a:cubicBezTo>
                      <a:pt x="162" y="80"/>
                      <a:pt x="163" y="82"/>
                      <a:pt x="164" y="83"/>
                    </a:cubicBezTo>
                    <a:cubicBezTo>
                      <a:pt x="166" y="87"/>
                      <a:pt x="173" y="91"/>
                      <a:pt x="174" y="95"/>
                    </a:cubicBezTo>
                    <a:cubicBezTo>
                      <a:pt x="174" y="95"/>
                      <a:pt x="173" y="94"/>
                      <a:pt x="172" y="94"/>
                    </a:cubicBezTo>
                    <a:cubicBezTo>
                      <a:pt x="172" y="96"/>
                      <a:pt x="172" y="98"/>
                      <a:pt x="174" y="99"/>
                    </a:cubicBezTo>
                    <a:cubicBezTo>
                      <a:pt x="176" y="98"/>
                      <a:pt x="176" y="95"/>
                      <a:pt x="179" y="96"/>
                    </a:cubicBezTo>
                    <a:cubicBezTo>
                      <a:pt x="179" y="95"/>
                      <a:pt x="180" y="94"/>
                      <a:pt x="179" y="94"/>
                    </a:cubicBezTo>
                    <a:cubicBezTo>
                      <a:pt x="183" y="89"/>
                      <a:pt x="188" y="85"/>
                      <a:pt x="191" y="80"/>
                    </a:cubicBezTo>
                    <a:cubicBezTo>
                      <a:pt x="194" y="77"/>
                      <a:pt x="195" y="73"/>
                      <a:pt x="198" y="70"/>
                    </a:cubicBezTo>
                    <a:cubicBezTo>
                      <a:pt x="204" y="62"/>
                      <a:pt x="210" y="55"/>
                      <a:pt x="215" y="46"/>
                    </a:cubicBezTo>
                    <a:cubicBezTo>
                      <a:pt x="216" y="45"/>
                      <a:pt x="215" y="44"/>
                      <a:pt x="216" y="43"/>
                    </a:cubicBezTo>
                    <a:cubicBezTo>
                      <a:pt x="219" y="40"/>
                      <a:pt x="223" y="38"/>
                      <a:pt x="224" y="34"/>
                    </a:cubicBezTo>
                    <a:cubicBezTo>
                      <a:pt x="223" y="32"/>
                      <a:pt x="224" y="30"/>
                      <a:pt x="223" y="29"/>
                    </a:cubicBezTo>
                    <a:cubicBezTo>
                      <a:pt x="220" y="29"/>
                      <a:pt x="219" y="29"/>
                      <a:pt x="218" y="28"/>
                    </a:cubicBezTo>
                    <a:cubicBezTo>
                      <a:pt x="218" y="27"/>
                      <a:pt x="219" y="27"/>
                      <a:pt x="220" y="27"/>
                    </a:cubicBezTo>
                    <a:cubicBezTo>
                      <a:pt x="220" y="26"/>
                      <a:pt x="220" y="25"/>
                      <a:pt x="220" y="25"/>
                    </a:cubicBezTo>
                    <a:close/>
                    <a:moveTo>
                      <a:pt x="204" y="5"/>
                    </a:moveTo>
                    <a:cubicBezTo>
                      <a:pt x="205" y="6"/>
                      <a:pt x="205" y="7"/>
                      <a:pt x="206" y="7"/>
                    </a:cubicBezTo>
                    <a:cubicBezTo>
                      <a:pt x="206" y="8"/>
                      <a:pt x="205" y="8"/>
                      <a:pt x="205" y="9"/>
                    </a:cubicBezTo>
                    <a:cubicBezTo>
                      <a:pt x="205" y="8"/>
                      <a:pt x="204" y="7"/>
                      <a:pt x="204" y="5"/>
                    </a:cubicBezTo>
                    <a:close/>
                    <a:moveTo>
                      <a:pt x="207" y="14"/>
                    </a:moveTo>
                    <a:cubicBezTo>
                      <a:pt x="205" y="17"/>
                      <a:pt x="201" y="20"/>
                      <a:pt x="197" y="22"/>
                    </a:cubicBezTo>
                    <a:cubicBezTo>
                      <a:pt x="199" y="18"/>
                      <a:pt x="204" y="17"/>
                      <a:pt x="207" y="14"/>
                    </a:cubicBezTo>
                    <a:close/>
                    <a:moveTo>
                      <a:pt x="20" y="418"/>
                    </a:moveTo>
                    <a:cubicBezTo>
                      <a:pt x="19" y="419"/>
                      <a:pt x="19" y="421"/>
                      <a:pt x="17" y="420"/>
                    </a:cubicBezTo>
                    <a:cubicBezTo>
                      <a:pt x="17" y="418"/>
                      <a:pt x="18" y="418"/>
                      <a:pt x="20" y="418"/>
                    </a:cubicBezTo>
                    <a:close/>
                    <a:moveTo>
                      <a:pt x="18" y="429"/>
                    </a:moveTo>
                    <a:cubicBezTo>
                      <a:pt x="17" y="430"/>
                      <a:pt x="17" y="428"/>
                      <a:pt x="17" y="427"/>
                    </a:cubicBezTo>
                    <a:cubicBezTo>
                      <a:pt x="18" y="427"/>
                      <a:pt x="17" y="429"/>
                      <a:pt x="18" y="429"/>
                    </a:cubicBezTo>
                    <a:close/>
                    <a:moveTo>
                      <a:pt x="15" y="422"/>
                    </a:moveTo>
                    <a:cubicBezTo>
                      <a:pt x="16" y="423"/>
                      <a:pt x="16" y="425"/>
                      <a:pt x="17" y="427"/>
                    </a:cubicBezTo>
                    <a:cubicBezTo>
                      <a:pt x="15" y="426"/>
                      <a:pt x="15" y="425"/>
                      <a:pt x="14" y="424"/>
                    </a:cubicBezTo>
                    <a:cubicBezTo>
                      <a:pt x="14" y="423"/>
                      <a:pt x="15" y="423"/>
                      <a:pt x="15" y="422"/>
                    </a:cubicBezTo>
                    <a:close/>
                    <a:moveTo>
                      <a:pt x="4" y="434"/>
                    </a:moveTo>
                    <a:cubicBezTo>
                      <a:pt x="3" y="430"/>
                      <a:pt x="6" y="429"/>
                      <a:pt x="8" y="428"/>
                    </a:cubicBezTo>
                    <a:cubicBezTo>
                      <a:pt x="9" y="431"/>
                      <a:pt x="10" y="436"/>
                      <a:pt x="13" y="438"/>
                    </a:cubicBezTo>
                    <a:cubicBezTo>
                      <a:pt x="12" y="438"/>
                      <a:pt x="7" y="435"/>
                      <a:pt x="4" y="434"/>
                    </a:cubicBezTo>
                    <a:close/>
                    <a:moveTo>
                      <a:pt x="14" y="438"/>
                    </a:moveTo>
                    <a:cubicBezTo>
                      <a:pt x="18" y="435"/>
                      <a:pt x="13" y="430"/>
                      <a:pt x="12" y="427"/>
                    </a:cubicBezTo>
                    <a:cubicBezTo>
                      <a:pt x="15" y="429"/>
                      <a:pt x="17" y="433"/>
                      <a:pt x="19" y="438"/>
                    </a:cubicBezTo>
                    <a:cubicBezTo>
                      <a:pt x="17" y="439"/>
                      <a:pt x="16" y="438"/>
                      <a:pt x="14" y="438"/>
                    </a:cubicBezTo>
                    <a:close/>
                    <a:moveTo>
                      <a:pt x="18" y="426"/>
                    </a:moveTo>
                    <a:cubicBezTo>
                      <a:pt x="20" y="427"/>
                      <a:pt x="23" y="431"/>
                      <a:pt x="23" y="434"/>
                    </a:cubicBezTo>
                    <a:cubicBezTo>
                      <a:pt x="20" y="432"/>
                      <a:pt x="20" y="428"/>
                      <a:pt x="18" y="426"/>
                    </a:cubicBezTo>
                    <a:close/>
                    <a:moveTo>
                      <a:pt x="25" y="419"/>
                    </a:moveTo>
                    <a:cubicBezTo>
                      <a:pt x="23" y="417"/>
                      <a:pt x="25" y="416"/>
                      <a:pt x="25" y="415"/>
                    </a:cubicBezTo>
                    <a:cubicBezTo>
                      <a:pt x="26" y="415"/>
                      <a:pt x="25" y="418"/>
                      <a:pt x="25" y="419"/>
                    </a:cubicBezTo>
                    <a:close/>
                    <a:moveTo>
                      <a:pt x="115" y="81"/>
                    </a:moveTo>
                    <a:cubicBezTo>
                      <a:pt x="117" y="81"/>
                      <a:pt x="116" y="82"/>
                      <a:pt x="117" y="83"/>
                    </a:cubicBezTo>
                    <a:cubicBezTo>
                      <a:pt x="117" y="83"/>
                      <a:pt x="116" y="84"/>
                      <a:pt x="115" y="84"/>
                    </a:cubicBezTo>
                    <a:cubicBezTo>
                      <a:pt x="115" y="83"/>
                      <a:pt x="115" y="82"/>
                      <a:pt x="115" y="81"/>
                    </a:cubicBezTo>
                    <a:close/>
                    <a:moveTo>
                      <a:pt x="113" y="45"/>
                    </a:moveTo>
                    <a:cubicBezTo>
                      <a:pt x="115" y="49"/>
                      <a:pt x="114" y="54"/>
                      <a:pt x="114" y="58"/>
                    </a:cubicBezTo>
                    <a:cubicBezTo>
                      <a:pt x="112" y="54"/>
                      <a:pt x="114" y="51"/>
                      <a:pt x="113" y="45"/>
                    </a:cubicBezTo>
                    <a:close/>
                    <a:moveTo>
                      <a:pt x="113" y="65"/>
                    </a:moveTo>
                    <a:cubicBezTo>
                      <a:pt x="116" y="67"/>
                      <a:pt x="114" y="72"/>
                      <a:pt x="114" y="74"/>
                    </a:cubicBezTo>
                    <a:cubicBezTo>
                      <a:pt x="112" y="73"/>
                      <a:pt x="113" y="68"/>
                      <a:pt x="113" y="65"/>
                    </a:cubicBezTo>
                    <a:close/>
                    <a:moveTo>
                      <a:pt x="114" y="78"/>
                    </a:moveTo>
                    <a:cubicBezTo>
                      <a:pt x="113" y="79"/>
                      <a:pt x="114" y="81"/>
                      <a:pt x="113" y="82"/>
                    </a:cubicBezTo>
                    <a:cubicBezTo>
                      <a:pt x="112" y="85"/>
                      <a:pt x="113" y="79"/>
                      <a:pt x="113" y="78"/>
                    </a:cubicBezTo>
                    <a:cubicBezTo>
                      <a:pt x="113" y="78"/>
                      <a:pt x="114" y="78"/>
                      <a:pt x="114" y="78"/>
                    </a:cubicBezTo>
                    <a:close/>
                    <a:moveTo>
                      <a:pt x="96" y="260"/>
                    </a:moveTo>
                    <a:cubicBezTo>
                      <a:pt x="96" y="261"/>
                      <a:pt x="95" y="260"/>
                      <a:pt x="95" y="261"/>
                    </a:cubicBezTo>
                    <a:cubicBezTo>
                      <a:pt x="92" y="258"/>
                      <a:pt x="92" y="253"/>
                      <a:pt x="96" y="251"/>
                    </a:cubicBezTo>
                    <a:cubicBezTo>
                      <a:pt x="98" y="255"/>
                      <a:pt x="96" y="256"/>
                      <a:pt x="95" y="260"/>
                    </a:cubicBezTo>
                    <a:cubicBezTo>
                      <a:pt x="95" y="261"/>
                      <a:pt x="96" y="258"/>
                      <a:pt x="96" y="260"/>
                    </a:cubicBezTo>
                    <a:close/>
                    <a:moveTo>
                      <a:pt x="83" y="231"/>
                    </a:moveTo>
                    <a:cubicBezTo>
                      <a:pt x="82" y="231"/>
                      <a:pt x="82" y="230"/>
                      <a:pt x="81" y="229"/>
                    </a:cubicBezTo>
                    <a:cubicBezTo>
                      <a:pt x="81" y="227"/>
                      <a:pt x="82" y="226"/>
                      <a:pt x="83" y="225"/>
                    </a:cubicBezTo>
                    <a:cubicBezTo>
                      <a:pt x="85" y="226"/>
                      <a:pt x="83" y="229"/>
                      <a:pt x="83" y="231"/>
                    </a:cubicBezTo>
                    <a:close/>
                    <a:moveTo>
                      <a:pt x="83" y="249"/>
                    </a:moveTo>
                    <a:cubicBezTo>
                      <a:pt x="82" y="243"/>
                      <a:pt x="82" y="238"/>
                      <a:pt x="81" y="234"/>
                    </a:cubicBezTo>
                    <a:cubicBezTo>
                      <a:pt x="82" y="234"/>
                      <a:pt x="82" y="235"/>
                      <a:pt x="83" y="235"/>
                    </a:cubicBezTo>
                    <a:cubicBezTo>
                      <a:pt x="83" y="240"/>
                      <a:pt x="84" y="244"/>
                      <a:pt x="83" y="249"/>
                    </a:cubicBezTo>
                    <a:close/>
                    <a:moveTo>
                      <a:pt x="81" y="220"/>
                    </a:moveTo>
                    <a:cubicBezTo>
                      <a:pt x="80" y="217"/>
                      <a:pt x="79" y="212"/>
                      <a:pt x="81" y="210"/>
                    </a:cubicBezTo>
                    <a:cubicBezTo>
                      <a:pt x="84" y="212"/>
                      <a:pt x="86" y="216"/>
                      <a:pt x="85" y="219"/>
                    </a:cubicBezTo>
                    <a:cubicBezTo>
                      <a:pt x="83" y="218"/>
                      <a:pt x="82" y="219"/>
                      <a:pt x="81" y="220"/>
                    </a:cubicBezTo>
                    <a:close/>
                    <a:moveTo>
                      <a:pt x="74" y="213"/>
                    </a:moveTo>
                    <a:cubicBezTo>
                      <a:pt x="74" y="212"/>
                      <a:pt x="75" y="211"/>
                      <a:pt x="75" y="209"/>
                    </a:cubicBezTo>
                    <a:cubicBezTo>
                      <a:pt x="77" y="210"/>
                      <a:pt x="75" y="212"/>
                      <a:pt x="75" y="213"/>
                    </a:cubicBezTo>
                    <a:cubicBezTo>
                      <a:pt x="76" y="213"/>
                      <a:pt x="76" y="211"/>
                      <a:pt x="77" y="211"/>
                    </a:cubicBezTo>
                    <a:cubicBezTo>
                      <a:pt x="78" y="212"/>
                      <a:pt x="76" y="215"/>
                      <a:pt x="75" y="216"/>
                    </a:cubicBezTo>
                    <a:cubicBezTo>
                      <a:pt x="74" y="215"/>
                      <a:pt x="75" y="213"/>
                      <a:pt x="74" y="213"/>
                    </a:cubicBezTo>
                    <a:close/>
                    <a:moveTo>
                      <a:pt x="71" y="155"/>
                    </a:moveTo>
                    <a:cubicBezTo>
                      <a:pt x="70" y="154"/>
                      <a:pt x="70" y="153"/>
                      <a:pt x="69" y="152"/>
                    </a:cubicBezTo>
                    <a:cubicBezTo>
                      <a:pt x="70" y="151"/>
                      <a:pt x="71" y="150"/>
                      <a:pt x="71" y="148"/>
                    </a:cubicBezTo>
                    <a:cubicBezTo>
                      <a:pt x="72" y="149"/>
                      <a:pt x="72" y="150"/>
                      <a:pt x="73" y="151"/>
                    </a:cubicBezTo>
                    <a:cubicBezTo>
                      <a:pt x="72" y="152"/>
                      <a:pt x="72" y="154"/>
                      <a:pt x="71" y="155"/>
                    </a:cubicBezTo>
                    <a:close/>
                    <a:moveTo>
                      <a:pt x="72" y="161"/>
                    </a:moveTo>
                    <a:cubicBezTo>
                      <a:pt x="72" y="161"/>
                      <a:pt x="71" y="162"/>
                      <a:pt x="71" y="163"/>
                    </a:cubicBezTo>
                    <a:cubicBezTo>
                      <a:pt x="70" y="163"/>
                      <a:pt x="70" y="162"/>
                      <a:pt x="70" y="162"/>
                    </a:cubicBezTo>
                    <a:cubicBezTo>
                      <a:pt x="70" y="161"/>
                      <a:pt x="71" y="161"/>
                      <a:pt x="71" y="160"/>
                    </a:cubicBezTo>
                    <a:cubicBezTo>
                      <a:pt x="71" y="160"/>
                      <a:pt x="72" y="161"/>
                      <a:pt x="72" y="161"/>
                    </a:cubicBezTo>
                    <a:close/>
                    <a:moveTo>
                      <a:pt x="65" y="180"/>
                    </a:moveTo>
                    <a:cubicBezTo>
                      <a:pt x="66" y="181"/>
                      <a:pt x="66" y="182"/>
                      <a:pt x="66" y="183"/>
                    </a:cubicBezTo>
                    <a:cubicBezTo>
                      <a:pt x="65" y="182"/>
                      <a:pt x="66" y="182"/>
                      <a:pt x="65" y="180"/>
                    </a:cubicBezTo>
                    <a:close/>
                    <a:moveTo>
                      <a:pt x="66" y="201"/>
                    </a:moveTo>
                    <a:cubicBezTo>
                      <a:pt x="64" y="201"/>
                      <a:pt x="64" y="199"/>
                      <a:pt x="65" y="198"/>
                    </a:cubicBezTo>
                    <a:cubicBezTo>
                      <a:pt x="66" y="198"/>
                      <a:pt x="66" y="200"/>
                      <a:pt x="66" y="201"/>
                    </a:cubicBezTo>
                    <a:close/>
                    <a:moveTo>
                      <a:pt x="66" y="195"/>
                    </a:moveTo>
                    <a:cubicBezTo>
                      <a:pt x="67" y="195"/>
                      <a:pt x="67" y="195"/>
                      <a:pt x="67" y="195"/>
                    </a:cubicBezTo>
                    <a:cubicBezTo>
                      <a:pt x="67" y="196"/>
                      <a:pt x="68" y="197"/>
                      <a:pt x="67" y="197"/>
                    </a:cubicBezTo>
                    <a:cubicBezTo>
                      <a:pt x="66" y="197"/>
                      <a:pt x="66" y="195"/>
                      <a:pt x="66" y="195"/>
                    </a:cubicBezTo>
                    <a:close/>
                    <a:moveTo>
                      <a:pt x="62" y="137"/>
                    </a:moveTo>
                    <a:cubicBezTo>
                      <a:pt x="63" y="136"/>
                      <a:pt x="62" y="135"/>
                      <a:pt x="63" y="133"/>
                    </a:cubicBezTo>
                    <a:cubicBezTo>
                      <a:pt x="64" y="135"/>
                      <a:pt x="64" y="137"/>
                      <a:pt x="66" y="138"/>
                    </a:cubicBezTo>
                    <a:cubicBezTo>
                      <a:pt x="65" y="139"/>
                      <a:pt x="64" y="141"/>
                      <a:pt x="63" y="142"/>
                    </a:cubicBezTo>
                    <a:cubicBezTo>
                      <a:pt x="63" y="141"/>
                      <a:pt x="62" y="138"/>
                      <a:pt x="63" y="137"/>
                    </a:cubicBezTo>
                    <a:cubicBezTo>
                      <a:pt x="63" y="137"/>
                      <a:pt x="63" y="138"/>
                      <a:pt x="62" y="137"/>
                    </a:cubicBezTo>
                    <a:close/>
                    <a:moveTo>
                      <a:pt x="56" y="177"/>
                    </a:moveTo>
                    <a:cubicBezTo>
                      <a:pt x="58" y="177"/>
                      <a:pt x="58" y="180"/>
                      <a:pt x="57" y="181"/>
                    </a:cubicBezTo>
                    <a:cubicBezTo>
                      <a:pt x="56" y="180"/>
                      <a:pt x="57" y="179"/>
                      <a:pt x="56" y="177"/>
                    </a:cubicBezTo>
                    <a:close/>
                    <a:moveTo>
                      <a:pt x="55" y="194"/>
                    </a:moveTo>
                    <a:cubicBezTo>
                      <a:pt x="55" y="194"/>
                      <a:pt x="55" y="194"/>
                      <a:pt x="56" y="194"/>
                    </a:cubicBezTo>
                    <a:cubicBezTo>
                      <a:pt x="55" y="195"/>
                      <a:pt x="55" y="196"/>
                      <a:pt x="55" y="197"/>
                    </a:cubicBezTo>
                    <a:cubicBezTo>
                      <a:pt x="53" y="197"/>
                      <a:pt x="56" y="194"/>
                      <a:pt x="55" y="194"/>
                    </a:cubicBezTo>
                    <a:close/>
                    <a:moveTo>
                      <a:pt x="54" y="131"/>
                    </a:moveTo>
                    <a:cubicBezTo>
                      <a:pt x="55" y="132"/>
                      <a:pt x="56" y="134"/>
                      <a:pt x="55" y="135"/>
                    </a:cubicBezTo>
                    <a:cubicBezTo>
                      <a:pt x="54" y="134"/>
                      <a:pt x="54" y="133"/>
                      <a:pt x="54" y="131"/>
                    </a:cubicBezTo>
                    <a:close/>
                    <a:moveTo>
                      <a:pt x="54" y="126"/>
                    </a:moveTo>
                    <a:cubicBezTo>
                      <a:pt x="54" y="125"/>
                      <a:pt x="56" y="124"/>
                      <a:pt x="57" y="122"/>
                    </a:cubicBezTo>
                    <a:cubicBezTo>
                      <a:pt x="59" y="125"/>
                      <a:pt x="60" y="128"/>
                      <a:pt x="57" y="131"/>
                    </a:cubicBezTo>
                    <a:cubicBezTo>
                      <a:pt x="55" y="131"/>
                      <a:pt x="56" y="127"/>
                      <a:pt x="54" y="126"/>
                    </a:cubicBezTo>
                    <a:close/>
                    <a:moveTo>
                      <a:pt x="45" y="89"/>
                    </a:moveTo>
                    <a:cubicBezTo>
                      <a:pt x="46" y="89"/>
                      <a:pt x="46" y="92"/>
                      <a:pt x="44" y="91"/>
                    </a:cubicBezTo>
                    <a:cubicBezTo>
                      <a:pt x="45" y="90"/>
                      <a:pt x="45" y="90"/>
                      <a:pt x="45" y="89"/>
                    </a:cubicBezTo>
                    <a:close/>
                    <a:moveTo>
                      <a:pt x="47" y="54"/>
                    </a:moveTo>
                    <a:cubicBezTo>
                      <a:pt x="48" y="56"/>
                      <a:pt x="46" y="57"/>
                      <a:pt x="45" y="59"/>
                    </a:cubicBezTo>
                    <a:cubicBezTo>
                      <a:pt x="44" y="57"/>
                      <a:pt x="47" y="56"/>
                      <a:pt x="47" y="54"/>
                    </a:cubicBezTo>
                    <a:close/>
                    <a:moveTo>
                      <a:pt x="46" y="65"/>
                    </a:moveTo>
                    <a:cubicBezTo>
                      <a:pt x="44" y="61"/>
                      <a:pt x="47" y="59"/>
                      <a:pt x="48" y="57"/>
                    </a:cubicBezTo>
                    <a:cubicBezTo>
                      <a:pt x="50" y="60"/>
                      <a:pt x="47" y="64"/>
                      <a:pt x="46" y="65"/>
                    </a:cubicBezTo>
                    <a:close/>
                    <a:moveTo>
                      <a:pt x="49" y="72"/>
                    </a:moveTo>
                    <a:cubicBezTo>
                      <a:pt x="50" y="75"/>
                      <a:pt x="49" y="77"/>
                      <a:pt x="48" y="79"/>
                    </a:cubicBezTo>
                    <a:cubicBezTo>
                      <a:pt x="46" y="77"/>
                      <a:pt x="48" y="74"/>
                      <a:pt x="49" y="72"/>
                    </a:cubicBezTo>
                    <a:close/>
                    <a:moveTo>
                      <a:pt x="48" y="83"/>
                    </a:moveTo>
                    <a:cubicBezTo>
                      <a:pt x="50" y="83"/>
                      <a:pt x="49" y="85"/>
                      <a:pt x="48" y="86"/>
                    </a:cubicBezTo>
                    <a:cubicBezTo>
                      <a:pt x="48" y="86"/>
                      <a:pt x="48" y="84"/>
                      <a:pt x="48" y="83"/>
                    </a:cubicBezTo>
                    <a:close/>
                    <a:moveTo>
                      <a:pt x="49" y="88"/>
                    </a:moveTo>
                    <a:cubicBezTo>
                      <a:pt x="50" y="88"/>
                      <a:pt x="50" y="90"/>
                      <a:pt x="49" y="91"/>
                    </a:cubicBezTo>
                    <a:cubicBezTo>
                      <a:pt x="49" y="89"/>
                      <a:pt x="49" y="89"/>
                      <a:pt x="49" y="88"/>
                    </a:cubicBezTo>
                    <a:close/>
                    <a:moveTo>
                      <a:pt x="48" y="44"/>
                    </a:moveTo>
                    <a:cubicBezTo>
                      <a:pt x="47" y="44"/>
                      <a:pt x="46" y="46"/>
                      <a:pt x="45" y="48"/>
                    </a:cubicBezTo>
                    <a:cubicBezTo>
                      <a:pt x="42" y="42"/>
                      <a:pt x="49" y="39"/>
                      <a:pt x="51" y="35"/>
                    </a:cubicBezTo>
                    <a:cubicBezTo>
                      <a:pt x="51" y="37"/>
                      <a:pt x="49" y="41"/>
                      <a:pt x="48" y="44"/>
                    </a:cubicBezTo>
                    <a:close/>
                    <a:moveTo>
                      <a:pt x="50" y="95"/>
                    </a:moveTo>
                    <a:cubicBezTo>
                      <a:pt x="51" y="96"/>
                      <a:pt x="50" y="98"/>
                      <a:pt x="49" y="97"/>
                    </a:cubicBezTo>
                    <a:cubicBezTo>
                      <a:pt x="49" y="96"/>
                      <a:pt x="50" y="96"/>
                      <a:pt x="50" y="95"/>
                    </a:cubicBezTo>
                    <a:close/>
                    <a:moveTo>
                      <a:pt x="51" y="129"/>
                    </a:moveTo>
                    <a:cubicBezTo>
                      <a:pt x="52" y="130"/>
                      <a:pt x="51" y="131"/>
                      <a:pt x="52" y="132"/>
                    </a:cubicBezTo>
                    <a:cubicBezTo>
                      <a:pt x="50" y="132"/>
                      <a:pt x="50" y="131"/>
                      <a:pt x="50" y="129"/>
                    </a:cubicBezTo>
                    <a:cubicBezTo>
                      <a:pt x="51" y="129"/>
                      <a:pt x="51" y="129"/>
                      <a:pt x="51" y="129"/>
                    </a:cubicBezTo>
                    <a:close/>
                    <a:moveTo>
                      <a:pt x="51" y="67"/>
                    </a:moveTo>
                    <a:cubicBezTo>
                      <a:pt x="51" y="67"/>
                      <a:pt x="52" y="67"/>
                      <a:pt x="53" y="66"/>
                    </a:cubicBezTo>
                    <a:cubicBezTo>
                      <a:pt x="55" y="68"/>
                      <a:pt x="53" y="71"/>
                      <a:pt x="51" y="72"/>
                    </a:cubicBezTo>
                    <a:cubicBezTo>
                      <a:pt x="50" y="70"/>
                      <a:pt x="52" y="69"/>
                      <a:pt x="51" y="67"/>
                    </a:cubicBezTo>
                    <a:close/>
                    <a:moveTo>
                      <a:pt x="53" y="51"/>
                    </a:moveTo>
                    <a:cubicBezTo>
                      <a:pt x="54" y="51"/>
                      <a:pt x="53" y="53"/>
                      <a:pt x="54" y="54"/>
                    </a:cubicBezTo>
                    <a:cubicBezTo>
                      <a:pt x="53" y="54"/>
                      <a:pt x="53" y="54"/>
                      <a:pt x="53" y="55"/>
                    </a:cubicBezTo>
                    <a:cubicBezTo>
                      <a:pt x="51" y="54"/>
                      <a:pt x="52" y="52"/>
                      <a:pt x="53" y="51"/>
                    </a:cubicBezTo>
                    <a:close/>
                    <a:moveTo>
                      <a:pt x="52" y="40"/>
                    </a:moveTo>
                    <a:cubicBezTo>
                      <a:pt x="53" y="40"/>
                      <a:pt x="53" y="41"/>
                      <a:pt x="53" y="42"/>
                    </a:cubicBezTo>
                    <a:cubicBezTo>
                      <a:pt x="52" y="42"/>
                      <a:pt x="52" y="40"/>
                      <a:pt x="52" y="40"/>
                    </a:cubicBezTo>
                    <a:close/>
                    <a:moveTo>
                      <a:pt x="69" y="51"/>
                    </a:moveTo>
                    <a:cubicBezTo>
                      <a:pt x="70" y="51"/>
                      <a:pt x="69" y="52"/>
                      <a:pt x="70" y="53"/>
                    </a:cubicBezTo>
                    <a:cubicBezTo>
                      <a:pt x="71" y="54"/>
                      <a:pt x="70" y="52"/>
                      <a:pt x="71" y="52"/>
                    </a:cubicBezTo>
                    <a:cubicBezTo>
                      <a:pt x="72" y="54"/>
                      <a:pt x="71" y="56"/>
                      <a:pt x="70" y="57"/>
                    </a:cubicBezTo>
                    <a:cubicBezTo>
                      <a:pt x="68" y="57"/>
                      <a:pt x="69" y="55"/>
                      <a:pt x="70" y="54"/>
                    </a:cubicBezTo>
                    <a:cubicBezTo>
                      <a:pt x="69" y="53"/>
                      <a:pt x="69" y="55"/>
                      <a:pt x="68" y="55"/>
                    </a:cubicBezTo>
                    <a:cubicBezTo>
                      <a:pt x="67" y="53"/>
                      <a:pt x="68" y="52"/>
                      <a:pt x="69" y="51"/>
                    </a:cubicBezTo>
                    <a:close/>
                    <a:moveTo>
                      <a:pt x="68" y="41"/>
                    </a:moveTo>
                    <a:cubicBezTo>
                      <a:pt x="69" y="42"/>
                      <a:pt x="69" y="44"/>
                      <a:pt x="69" y="45"/>
                    </a:cubicBezTo>
                    <a:cubicBezTo>
                      <a:pt x="68" y="45"/>
                      <a:pt x="67" y="43"/>
                      <a:pt x="68" y="41"/>
                    </a:cubicBezTo>
                    <a:close/>
                    <a:moveTo>
                      <a:pt x="95" y="58"/>
                    </a:moveTo>
                    <a:cubicBezTo>
                      <a:pt x="96" y="60"/>
                      <a:pt x="98" y="65"/>
                      <a:pt x="95" y="65"/>
                    </a:cubicBezTo>
                    <a:cubicBezTo>
                      <a:pt x="94" y="64"/>
                      <a:pt x="92" y="60"/>
                      <a:pt x="95" y="58"/>
                    </a:cubicBezTo>
                    <a:close/>
                    <a:moveTo>
                      <a:pt x="94" y="47"/>
                    </a:moveTo>
                    <a:cubicBezTo>
                      <a:pt x="95" y="49"/>
                      <a:pt x="96" y="51"/>
                      <a:pt x="96" y="53"/>
                    </a:cubicBezTo>
                    <a:cubicBezTo>
                      <a:pt x="95" y="52"/>
                      <a:pt x="93" y="49"/>
                      <a:pt x="94" y="47"/>
                    </a:cubicBezTo>
                    <a:close/>
                    <a:moveTo>
                      <a:pt x="96" y="151"/>
                    </a:moveTo>
                    <a:cubicBezTo>
                      <a:pt x="97" y="150"/>
                      <a:pt x="96" y="148"/>
                      <a:pt x="97" y="147"/>
                    </a:cubicBezTo>
                    <a:cubicBezTo>
                      <a:pt x="98" y="147"/>
                      <a:pt x="98" y="149"/>
                      <a:pt x="99" y="150"/>
                    </a:cubicBezTo>
                    <a:cubicBezTo>
                      <a:pt x="98" y="151"/>
                      <a:pt x="98" y="152"/>
                      <a:pt x="96" y="151"/>
                    </a:cubicBezTo>
                    <a:close/>
                    <a:moveTo>
                      <a:pt x="99" y="160"/>
                    </a:moveTo>
                    <a:cubicBezTo>
                      <a:pt x="99" y="161"/>
                      <a:pt x="98" y="161"/>
                      <a:pt x="97" y="162"/>
                    </a:cubicBezTo>
                    <a:cubicBezTo>
                      <a:pt x="97" y="161"/>
                      <a:pt x="98" y="159"/>
                      <a:pt x="99" y="160"/>
                    </a:cubicBezTo>
                    <a:close/>
                    <a:moveTo>
                      <a:pt x="93" y="170"/>
                    </a:moveTo>
                    <a:cubicBezTo>
                      <a:pt x="92" y="169"/>
                      <a:pt x="93" y="167"/>
                      <a:pt x="95" y="166"/>
                    </a:cubicBezTo>
                    <a:cubicBezTo>
                      <a:pt x="95" y="167"/>
                      <a:pt x="95" y="168"/>
                      <a:pt x="96" y="168"/>
                    </a:cubicBezTo>
                    <a:cubicBezTo>
                      <a:pt x="96" y="169"/>
                      <a:pt x="94" y="169"/>
                      <a:pt x="94" y="171"/>
                    </a:cubicBezTo>
                    <a:cubicBezTo>
                      <a:pt x="92" y="170"/>
                      <a:pt x="95" y="170"/>
                      <a:pt x="95" y="169"/>
                    </a:cubicBezTo>
                    <a:cubicBezTo>
                      <a:pt x="94" y="168"/>
                      <a:pt x="94" y="170"/>
                      <a:pt x="93" y="170"/>
                    </a:cubicBezTo>
                    <a:close/>
                    <a:moveTo>
                      <a:pt x="95" y="227"/>
                    </a:moveTo>
                    <a:cubicBezTo>
                      <a:pt x="95" y="225"/>
                      <a:pt x="97" y="223"/>
                      <a:pt x="96" y="222"/>
                    </a:cubicBezTo>
                    <a:cubicBezTo>
                      <a:pt x="96" y="221"/>
                      <a:pt x="98" y="222"/>
                      <a:pt x="97" y="221"/>
                    </a:cubicBezTo>
                    <a:cubicBezTo>
                      <a:pt x="99" y="223"/>
                      <a:pt x="97" y="226"/>
                      <a:pt x="95" y="227"/>
                    </a:cubicBezTo>
                    <a:close/>
                    <a:moveTo>
                      <a:pt x="98" y="234"/>
                    </a:moveTo>
                    <a:cubicBezTo>
                      <a:pt x="97" y="237"/>
                      <a:pt x="97" y="240"/>
                      <a:pt x="95" y="241"/>
                    </a:cubicBezTo>
                    <a:cubicBezTo>
                      <a:pt x="95" y="238"/>
                      <a:pt x="97" y="237"/>
                      <a:pt x="97" y="234"/>
                    </a:cubicBezTo>
                    <a:cubicBezTo>
                      <a:pt x="98" y="234"/>
                      <a:pt x="98" y="234"/>
                      <a:pt x="98" y="234"/>
                    </a:cubicBezTo>
                    <a:close/>
                    <a:moveTo>
                      <a:pt x="94" y="220"/>
                    </a:moveTo>
                    <a:cubicBezTo>
                      <a:pt x="94" y="219"/>
                      <a:pt x="94" y="218"/>
                      <a:pt x="93" y="217"/>
                    </a:cubicBezTo>
                    <a:cubicBezTo>
                      <a:pt x="94" y="214"/>
                      <a:pt x="96" y="211"/>
                      <a:pt x="97" y="208"/>
                    </a:cubicBezTo>
                    <a:cubicBezTo>
                      <a:pt x="98" y="212"/>
                      <a:pt x="97" y="218"/>
                      <a:pt x="94" y="220"/>
                    </a:cubicBezTo>
                    <a:close/>
                    <a:moveTo>
                      <a:pt x="89" y="364"/>
                    </a:moveTo>
                    <a:cubicBezTo>
                      <a:pt x="91" y="364"/>
                      <a:pt x="90" y="362"/>
                      <a:pt x="91" y="360"/>
                    </a:cubicBezTo>
                    <a:cubicBezTo>
                      <a:pt x="92" y="360"/>
                      <a:pt x="92" y="362"/>
                      <a:pt x="92" y="363"/>
                    </a:cubicBezTo>
                    <a:cubicBezTo>
                      <a:pt x="91" y="364"/>
                      <a:pt x="90" y="366"/>
                      <a:pt x="89" y="364"/>
                    </a:cubicBezTo>
                    <a:close/>
                    <a:moveTo>
                      <a:pt x="92" y="366"/>
                    </a:moveTo>
                    <a:cubicBezTo>
                      <a:pt x="94" y="366"/>
                      <a:pt x="92" y="368"/>
                      <a:pt x="93" y="369"/>
                    </a:cubicBezTo>
                    <a:cubicBezTo>
                      <a:pt x="92" y="369"/>
                      <a:pt x="91" y="368"/>
                      <a:pt x="91" y="367"/>
                    </a:cubicBezTo>
                    <a:cubicBezTo>
                      <a:pt x="92" y="366"/>
                      <a:pt x="92" y="367"/>
                      <a:pt x="92" y="366"/>
                    </a:cubicBezTo>
                    <a:close/>
                    <a:moveTo>
                      <a:pt x="90" y="348"/>
                    </a:moveTo>
                    <a:cubicBezTo>
                      <a:pt x="91" y="348"/>
                      <a:pt x="91" y="349"/>
                      <a:pt x="91" y="350"/>
                    </a:cubicBezTo>
                    <a:cubicBezTo>
                      <a:pt x="90" y="351"/>
                      <a:pt x="90" y="349"/>
                      <a:pt x="90" y="348"/>
                    </a:cubicBezTo>
                    <a:close/>
                    <a:moveTo>
                      <a:pt x="89" y="340"/>
                    </a:moveTo>
                    <a:cubicBezTo>
                      <a:pt x="89" y="336"/>
                      <a:pt x="88" y="331"/>
                      <a:pt x="89" y="327"/>
                    </a:cubicBezTo>
                    <a:cubicBezTo>
                      <a:pt x="91" y="331"/>
                      <a:pt x="94" y="336"/>
                      <a:pt x="89" y="340"/>
                    </a:cubicBezTo>
                    <a:close/>
                    <a:moveTo>
                      <a:pt x="87" y="314"/>
                    </a:moveTo>
                    <a:cubicBezTo>
                      <a:pt x="88" y="314"/>
                      <a:pt x="88" y="315"/>
                      <a:pt x="88" y="315"/>
                    </a:cubicBezTo>
                    <a:cubicBezTo>
                      <a:pt x="89" y="319"/>
                      <a:pt x="93" y="322"/>
                      <a:pt x="92" y="326"/>
                    </a:cubicBezTo>
                    <a:cubicBezTo>
                      <a:pt x="90" y="323"/>
                      <a:pt x="89" y="319"/>
                      <a:pt x="87" y="314"/>
                    </a:cubicBezTo>
                    <a:close/>
                    <a:moveTo>
                      <a:pt x="92" y="317"/>
                    </a:moveTo>
                    <a:cubicBezTo>
                      <a:pt x="93" y="318"/>
                      <a:pt x="94" y="317"/>
                      <a:pt x="94" y="316"/>
                    </a:cubicBezTo>
                    <a:cubicBezTo>
                      <a:pt x="96" y="317"/>
                      <a:pt x="95" y="320"/>
                      <a:pt x="93" y="321"/>
                    </a:cubicBezTo>
                    <a:cubicBezTo>
                      <a:pt x="93" y="319"/>
                      <a:pt x="92" y="319"/>
                      <a:pt x="92" y="317"/>
                    </a:cubicBezTo>
                    <a:close/>
                    <a:moveTo>
                      <a:pt x="92" y="314"/>
                    </a:moveTo>
                    <a:cubicBezTo>
                      <a:pt x="92" y="311"/>
                      <a:pt x="94" y="309"/>
                      <a:pt x="95" y="306"/>
                    </a:cubicBezTo>
                    <a:cubicBezTo>
                      <a:pt x="98" y="308"/>
                      <a:pt x="95" y="314"/>
                      <a:pt x="92" y="314"/>
                    </a:cubicBezTo>
                    <a:close/>
                    <a:moveTo>
                      <a:pt x="93" y="295"/>
                    </a:moveTo>
                    <a:cubicBezTo>
                      <a:pt x="93" y="292"/>
                      <a:pt x="95" y="290"/>
                      <a:pt x="95" y="287"/>
                    </a:cubicBezTo>
                    <a:cubicBezTo>
                      <a:pt x="96" y="291"/>
                      <a:pt x="95" y="294"/>
                      <a:pt x="93" y="295"/>
                    </a:cubicBezTo>
                    <a:close/>
                    <a:moveTo>
                      <a:pt x="89" y="283"/>
                    </a:moveTo>
                    <a:cubicBezTo>
                      <a:pt x="89" y="281"/>
                      <a:pt x="90" y="281"/>
                      <a:pt x="90" y="279"/>
                    </a:cubicBezTo>
                    <a:cubicBezTo>
                      <a:pt x="91" y="279"/>
                      <a:pt x="91" y="280"/>
                      <a:pt x="91" y="280"/>
                    </a:cubicBezTo>
                    <a:cubicBezTo>
                      <a:pt x="91" y="281"/>
                      <a:pt x="91" y="283"/>
                      <a:pt x="89" y="283"/>
                    </a:cubicBezTo>
                    <a:close/>
                    <a:moveTo>
                      <a:pt x="90" y="284"/>
                    </a:moveTo>
                    <a:cubicBezTo>
                      <a:pt x="90" y="285"/>
                      <a:pt x="89" y="285"/>
                      <a:pt x="89" y="286"/>
                    </a:cubicBezTo>
                    <a:cubicBezTo>
                      <a:pt x="88" y="285"/>
                      <a:pt x="89" y="283"/>
                      <a:pt x="90" y="284"/>
                    </a:cubicBezTo>
                    <a:close/>
                    <a:moveTo>
                      <a:pt x="93" y="283"/>
                    </a:moveTo>
                    <a:cubicBezTo>
                      <a:pt x="94" y="285"/>
                      <a:pt x="93" y="290"/>
                      <a:pt x="91" y="291"/>
                    </a:cubicBezTo>
                    <a:cubicBezTo>
                      <a:pt x="89" y="288"/>
                      <a:pt x="92" y="286"/>
                      <a:pt x="93" y="283"/>
                    </a:cubicBezTo>
                    <a:close/>
                    <a:moveTo>
                      <a:pt x="93" y="277"/>
                    </a:moveTo>
                    <a:cubicBezTo>
                      <a:pt x="90" y="275"/>
                      <a:pt x="94" y="272"/>
                      <a:pt x="94" y="270"/>
                    </a:cubicBezTo>
                    <a:cubicBezTo>
                      <a:pt x="96" y="272"/>
                      <a:pt x="94" y="275"/>
                      <a:pt x="93" y="277"/>
                    </a:cubicBezTo>
                    <a:close/>
                    <a:moveTo>
                      <a:pt x="90" y="273"/>
                    </a:moveTo>
                    <a:cubicBezTo>
                      <a:pt x="89" y="271"/>
                      <a:pt x="91" y="270"/>
                      <a:pt x="90" y="269"/>
                    </a:cubicBezTo>
                    <a:cubicBezTo>
                      <a:pt x="90" y="268"/>
                      <a:pt x="90" y="270"/>
                      <a:pt x="89" y="269"/>
                    </a:cubicBezTo>
                    <a:cubicBezTo>
                      <a:pt x="87" y="266"/>
                      <a:pt x="89" y="263"/>
                      <a:pt x="91" y="260"/>
                    </a:cubicBezTo>
                    <a:cubicBezTo>
                      <a:pt x="96" y="263"/>
                      <a:pt x="93" y="269"/>
                      <a:pt x="90" y="273"/>
                    </a:cubicBezTo>
                    <a:close/>
                    <a:moveTo>
                      <a:pt x="86" y="257"/>
                    </a:moveTo>
                    <a:cubicBezTo>
                      <a:pt x="87" y="258"/>
                      <a:pt x="89" y="257"/>
                      <a:pt x="89" y="256"/>
                    </a:cubicBezTo>
                    <a:cubicBezTo>
                      <a:pt x="90" y="258"/>
                      <a:pt x="88" y="260"/>
                      <a:pt x="87" y="262"/>
                    </a:cubicBezTo>
                    <a:cubicBezTo>
                      <a:pt x="87" y="261"/>
                      <a:pt x="86" y="259"/>
                      <a:pt x="86" y="257"/>
                    </a:cubicBezTo>
                    <a:close/>
                    <a:moveTo>
                      <a:pt x="86" y="272"/>
                    </a:moveTo>
                    <a:cubicBezTo>
                      <a:pt x="85" y="271"/>
                      <a:pt x="86" y="270"/>
                      <a:pt x="86" y="269"/>
                    </a:cubicBezTo>
                    <a:cubicBezTo>
                      <a:pt x="87" y="270"/>
                      <a:pt x="87" y="271"/>
                      <a:pt x="86" y="272"/>
                    </a:cubicBezTo>
                    <a:close/>
                    <a:moveTo>
                      <a:pt x="89" y="227"/>
                    </a:moveTo>
                    <a:cubicBezTo>
                      <a:pt x="89" y="228"/>
                      <a:pt x="89" y="229"/>
                      <a:pt x="89" y="230"/>
                    </a:cubicBezTo>
                    <a:cubicBezTo>
                      <a:pt x="86" y="228"/>
                      <a:pt x="85" y="223"/>
                      <a:pt x="87" y="219"/>
                    </a:cubicBezTo>
                    <a:cubicBezTo>
                      <a:pt x="91" y="221"/>
                      <a:pt x="84" y="227"/>
                      <a:pt x="89" y="227"/>
                    </a:cubicBezTo>
                    <a:close/>
                    <a:moveTo>
                      <a:pt x="89" y="240"/>
                    </a:moveTo>
                    <a:cubicBezTo>
                      <a:pt x="88" y="239"/>
                      <a:pt x="90" y="238"/>
                      <a:pt x="90" y="237"/>
                    </a:cubicBezTo>
                    <a:cubicBezTo>
                      <a:pt x="91" y="238"/>
                      <a:pt x="89" y="239"/>
                      <a:pt x="89" y="240"/>
                    </a:cubicBezTo>
                    <a:close/>
                    <a:moveTo>
                      <a:pt x="91" y="241"/>
                    </a:moveTo>
                    <a:cubicBezTo>
                      <a:pt x="92" y="242"/>
                      <a:pt x="90" y="244"/>
                      <a:pt x="90" y="246"/>
                    </a:cubicBezTo>
                    <a:cubicBezTo>
                      <a:pt x="87" y="244"/>
                      <a:pt x="90" y="241"/>
                      <a:pt x="91" y="241"/>
                    </a:cubicBezTo>
                    <a:close/>
                    <a:moveTo>
                      <a:pt x="87" y="237"/>
                    </a:moveTo>
                    <a:cubicBezTo>
                      <a:pt x="86" y="236"/>
                      <a:pt x="87" y="234"/>
                      <a:pt x="88" y="232"/>
                    </a:cubicBezTo>
                    <a:cubicBezTo>
                      <a:pt x="89" y="232"/>
                      <a:pt x="89" y="233"/>
                      <a:pt x="89" y="233"/>
                    </a:cubicBezTo>
                    <a:cubicBezTo>
                      <a:pt x="89" y="234"/>
                      <a:pt x="88" y="235"/>
                      <a:pt x="87" y="237"/>
                    </a:cubicBezTo>
                    <a:close/>
                    <a:moveTo>
                      <a:pt x="86" y="246"/>
                    </a:moveTo>
                    <a:cubicBezTo>
                      <a:pt x="89" y="248"/>
                      <a:pt x="87" y="251"/>
                      <a:pt x="86" y="253"/>
                    </a:cubicBezTo>
                    <a:cubicBezTo>
                      <a:pt x="85" y="252"/>
                      <a:pt x="85" y="248"/>
                      <a:pt x="86" y="246"/>
                    </a:cubicBezTo>
                    <a:close/>
                    <a:moveTo>
                      <a:pt x="91" y="250"/>
                    </a:moveTo>
                    <a:cubicBezTo>
                      <a:pt x="90" y="248"/>
                      <a:pt x="92" y="247"/>
                      <a:pt x="93" y="245"/>
                    </a:cubicBezTo>
                    <a:cubicBezTo>
                      <a:pt x="93" y="247"/>
                      <a:pt x="92" y="248"/>
                      <a:pt x="91" y="250"/>
                    </a:cubicBezTo>
                    <a:close/>
                    <a:moveTo>
                      <a:pt x="93" y="233"/>
                    </a:moveTo>
                    <a:cubicBezTo>
                      <a:pt x="91" y="233"/>
                      <a:pt x="93" y="231"/>
                      <a:pt x="93" y="229"/>
                    </a:cubicBezTo>
                    <a:cubicBezTo>
                      <a:pt x="95" y="230"/>
                      <a:pt x="93" y="232"/>
                      <a:pt x="93" y="233"/>
                    </a:cubicBezTo>
                    <a:close/>
                    <a:moveTo>
                      <a:pt x="94" y="234"/>
                    </a:moveTo>
                    <a:cubicBezTo>
                      <a:pt x="95" y="235"/>
                      <a:pt x="94" y="236"/>
                      <a:pt x="93" y="238"/>
                    </a:cubicBezTo>
                    <a:cubicBezTo>
                      <a:pt x="92" y="236"/>
                      <a:pt x="94" y="235"/>
                      <a:pt x="94" y="234"/>
                    </a:cubicBezTo>
                    <a:close/>
                    <a:moveTo>
                      <a:pt x="96" y="206"/>
                    </a:moveTo>
                    <a:cubicBezTo>
                      <a:pt x="93" y="204"/>
                      <a:pt x="92" y="200"/>
                      <a:pt x="89" y="197"/>
                    </a:cubicBezTo>
                    <a:cubicBezTo>
                      <a:pt x="90" y="196"/>
                      <a:pt x="90" y="196"/>
                      <a:pt x="91" y="195"/>
                    </a:cubicBezTo>
                    <a:cubicBezTo>
                      <a:pt x="94" y="197"/>
                      <a:pt x="95" y="201"/>
                      <a:pt x="97" y="204"/>
                    </a:cubicBezTo>
                    <a:cubicBezTo>
                      <a:pt x="97" y="205"/>
                      <a:pt x="96" y="205"/>
                      <a:pt x="96" y="206"/>
                    </a:cubicBezTo>
                    <a:close/>
                    <a:moveTo>
                      <a:pt x="92" y="189"/>
                    </a:moveTo>
                    <a:cubicBezTo>
                      <a:pt x="90" y="188"/>
                      <a:pt x="90" y="186"/>
                      <a:pt x="89" y="185"/>
                    </a:cubicBezTo>
                    <a:cubicBezTo>
                      <a:pt x="89" y="184"/>
                      <a:pt x="90" y="184"/>
                      <a:pt x="90" y="183"/>
                    </a:cubicBezTo>
                    <a:cubicBezTo>
                      <a:pt x="91" y="185"/>
                      <a:pt x="92" y="186"/>
                      <a:pt x="92" y="188"/>
                    </a:cubicBezTo>
                    <a:cubicBezTo>
                      <a:pt x="92" y="188"/>
                      <a:pt x="92" y="189"/>
                      <a:pt x="92" y="189"/>
                    </a:cubicBezTo>
                    <a:close/>
                    <a:moveTo>
                      <a:pt x="77" y="172"/>
                    </a:moveTo>
                    <a:cubicBezTo>
                      <a:pt x="77" y="171"/>
                      <a:pt x="78" y="171"/>
                      <a:pt x="77" y="170"/>
                    </a:cubicBezTo>
                    <a:cubicBezTo>
                      <a:pt x="78" y="172"/>
                      <a:pt x="79" y="172"/>
                      <a:pt x="80" y="174"/>
                    </a:cubicBezTo>
                    <a:cubicBezTo>
                      <a:pt x="79" y="175"/>
                      <a:pt x="79" y="176"/>
                      <a:pt x="78" y="177"/>
                    </a:cubicBezTo>
                    <a:cubicBezTo>
                      <a:pt x="76" y="175"/>
                      <a:pt x="78" y="173"/>
                      <a:pt x="77" y="172"/>
                    </a:cubicBezTo>
                    <a:close/>
                    <a:moveTo>
                      <a:pt x="75" y="178"/>
                    </a:moveTo>
                    <a:cubicBezTo>
                      <a:pt x="76" y="180"/>
                      <a:pt x="76" y="183"/>
                      <a:pt x="74" y="185"/>
                    </a:cubicBezTo>
                    <a:cubicBezTo>
                      <a:pt x="72" y="183"/>
                      <a:pt x="73" y="180"/>
                      <a:pt x="75" y="178"/>
                    </a:cubicBezTo>
                    <a:close/>
                    <a:moveTo>
                      <a:pt x="73" y="196"/>
                    </a:moveTo>
                    <a:cubicBezTo>
                      <a:pt x="73" y="196"/>
                      <a:pt x="73" y="195"/>
                      <a:pt x="73" y="195"/>
                    </a:cubicBezTo>
                    <a:cubicBezTo>
                      <a:pt x="73" y="195"/>
                      <a:pt x="74" y="196"/>
                      <a:pt x="73" y="196"/>
                    </a:cubicBezTo>
                    <a:close/>
                    <a:moveTo>
                      <a:pt x="75" y="148"/>
                    </a:moveTo>
                    <a:cubicBezTo>
                      <a:pt x="72" y="147"/>
                      <a:pt x="72" y="145"/>
                      <a:pt x="74" y="142"/>
                    </a:cubicBezTo>
                    <a:cubicBezTo>
                      <a:pt x="76" y="143"/>
                      <a:pt x="75" y="147"/>
                      <a:pt x="75" y="148"/>
                    </a:cubicBezTo>
                    <a:close/>
                    <a:moveTo>
                      <a:pt x="73" y="158"/>
                    </a:moveTo>
                    <a:cubicBezTo>
                      <a:pt x="72" y="157"/>
                      <a:pt x="74" y="156"/>
                      <a:pt x="74" y="154"/>
                    </a:cubicBezTo>
                    <a:cubicBezTo>
                      <a:pt x="75" y="155"/>
                      <a:pt x="74" y="158"/>
                      <a:pt x="73" y="158"/>
                    </a:cubicBezTo>
                    <a:close/>
                    <a:moveTo>
                      <a:pt x="67" y="134"/>
                    </a:moveTo>
                    <a:cubicBezTo>
                      <a:pt x="68" y="132"/>
                      <a:pt x="66" y="130"/>
                      <a:pt x="68" y="129"/>
                    </a:cubicBezTo>
                    <a:cubicBezTo>
                      <a:pt x="68" y="129"/>
                      <a:pt x="68" y="131"/>
                      <a:pt x="69" y="131"/>
                    </a:cubicBezTo>
                    <a:cubicBezTo>
                      <a:pt x="69" y="132"/>
                      <a:pt x="68" y="134"/>
                      <a:pt x="67" y="134"/>
                    </a:cubicBezTo>
                    <a:close/>
                    <a:moveTo>
                      <a:pt x="68" y="178"/>
                    </a:moveTo>
                    <a:cubicBezTo>
                      <a:pt x="67" y="178"/>
                      <a:pt x="67" y="177"/>
                      <a:pt x="67" y="176"/>
                    </a:cubicBezTo>
                    <a:cubicBezTo>
                      <a:pt x="68" y="176"/>
                      <a:pt x="68" y="177"/>
                      <a:pt x="68" y="178"/>
                    </a:cubicBezTo>
                    <a:close/>
                    <a:moveTo>
                      <a:pt x="65" y="123"/>
                    </a:moveTo>
                    <a:cubicBezTo>
                      <a:pt x="64" y="125"/>
                      <a:pt x="64" y="126"/>
                      <a:pt x="62" y="127"/>
                    </a:cubicBezTo>
                    <a:cubicBezTo>
                      <a:pt x="63" y="125"/>
                      <a:pt x="64" y="124"/>
                      <a:pt x="64" y="123"/>
                    </a:cubicBezTo>
                    <a:cubicBezTo>
                      <a:pt x="65" y="123"/>
                      <a:pt x="65" y="123"/>
                      <a:pt x="65" y="123"/>
                    </a:cubicBezTo>
                    <a:close/>
                    <a:moveTo>
                      <a:pt x="65" y="57"/>
                    </a:moveTo>
                    <a:cubicBezTo>
                      <a:pt x="65" y="57"/>
                      <a:pt x="66" y="56"/>
                      <a:pt x="67" y="57"/>
                    </a:cubicBezTo>
                    <a:cubicBezTo>
                      <a:pt x="66" y="57"/>
                      <a:pt x="66" y="58"/>
                      <a:pt x="66" y="58"/>
                    </a:cubicBezTo>
                    <a:cubicBezTo>
                      <a:pt x="65" y="58"/>
                      <a:pt x="65" y="58"/>
                      <a:pt x="65" y="57"/>
                    </a:cubicBezTo>
                    <a:close/>
                    <a:moveTo>
                      <a:pt x="65" y="129"/>
                    </a:moveTo>
                    <a:cubicBezTo>
                      <a:pt x="66" y="129"/>
                      <a:pt x="66" y="132"/>
                      <a:pt x="65" y="133"/>
                    </a:cubicBezTo>
                    <a:cubicBezTo>
                      <a:pt x="64" y="132"/>
                      <a:pt x="64" y="130"/>
                      <a:pt x="65" y="129"/>
                    </a:cubicBezTo>
                    <a:close/>
                    <a:moveTo>
                      <a:pt x="65" y="94"/>
                    </a:moveTo>
                    <a:cubicBezTo>
                      <a:pt x="65" y="92"/>
                      <a:pt x="65" y="92"/>
                      <a:pt x="65" y="91"/>
                    </a:cubicBezTo>
                    <a:cubicBezTo>
                      <a:pt x="67" y="92"/>
                      <a:pt x="69" y="95"/>
                      <a:pt x="66" y="98"/>
                    </a:cubicBezTo>
                    <a:cubicBezTo>
                      <a:pt x="65" y="97"/>
                      <a:pt x="65" y="94"/>
                      <a:pt x="66" y="94"/>
                    </a:cubicBezTo>
                    <a:cubicBezTo>
                      <a:pt x="66" y="93"/>
                      <a:pt x="66" y="94"/>
                      <a:pt x="65" y="94"/>
                    </a:cubicBezTo>
                    <a:close/>
                    <a:moveTo>
                      <a:pt x="65" y="86"/>
                    </a:moveTo>
                    <a:cubicBezTo>
                      <a:pt x="65" y="83"/>
                      <a:pt x="65" y="81"/>
                      <a:pt x="66" y="79"/>
                    </a:cubicBezTo>
                    <a:cubicBezTo>
                      <a:pt x="67" y="79"/>
                      <a:pt x="68" y="80"/>
                      <a:pt x="68" y="81"/>
                    </a:cubicBezTo>
                    <a:cubicBezTo>
                      <a:pt x="68" y="83"/>
                      <a:pt x="67" y="85"/>
                      <a:pt x="65" y="86"/>
                    </a:cubicBezTo>
                    <a:close/>
                    <a:moveTo>
                      <a:pt x="65" y="69"/>
                    </a:moveTo>
                    <a:cubicBezTo>
                      <a:pt x="66" y="69"/>
                      <a:pt x="66" y="71"/>
                      <a:pt x="67" y="72"/>
                    </a:cubicBezTo>
                    <a:cubicBezTo>
                      <a:pt x="66" y="72"/>
                      <a:pt x="66" y="73"/>
                      <a:pt x="66" y="73"/>
                    </a:cubicBezTo>
                    <a:cubicBezTo>
                      <a:pt x="65" y="71"/>
                      <a:pt x="65" y="71"/>
                      <a:pt x="65" y="69"/>
                    </a:cubicBezTo>
                    <a:close/>
                    <a:moveTo>
                      <a:pt x="79" y="70"/>
                    </a:moveTo>
                    <a:cubicBezTo>
                      <a:pt x="80" y="72"/>
                      <a:pt x="83" y="77"/>
                      <a:pt x="79" y="78"/>
                    </a:cubicBezTo>
                    <a:cubicBezTo>
                      <a:pt x="78" y="76"/>
                      <a:pt x="78" y="74"/>
                      <a:pt x="77" y="73"/>
                    </a:cubicBezTo>
                    <a:cubicBezTo>
                      <a:pt x="77" y="71"/>
                      <a:pt x="79" y="72"/>
                      <a:pt x="79" y="70"/>
                    </a:cubicBezTo>
                    <a:close/>
                    <a:moveTo>
                      <a:pt x="78" y="51"/>
                    </a:moveTo>
                    <a:cubicBezTo>
                      <a:pt x="78" y="52"/>
                      <a:pt x="78" y="53"/>
                      <a:pt x="78" y="55"/>
                    </a:cubicBezTo>
                    <a:cubicBezTo>
                      <a:pt x="77" y="54"/>
                      <a:pt x="78" y="53"/>
                      <a:pt x="78" y="51"/>
                    </a:cubicBezTo>
                    <a:close/>
                    <a:moveTo>
                      <a:pt x="79" y="58"/>
                    </a:moveTo>
                    <a:cubicBezTo>
                      <a:pt x="80" y="59"/>
                      <a:pt x="81" y="61"/>
                      <a:pt x="79" y="61"/>
                    </a:cubicBezTo>
                    <a:cubicBezTo>
                      <a:pt x="79" y="60"/>
                      <a:pt x="79" y="60"/>
                      <a:pt x="79" y="58"/>
                    </a:cubicBezTo>
                    <a:close/>
                    <a:moveTo>
                      <a:pt x="90" y="102"/>
                    </a:moveTo>
                    <a:cubicBezTo>
                      <a:pt x="92" y="103"/>
                      <a:pt x="90" y="105"/>
                      <a:pt x="89" y="106"/>
                    </a:cubicBezTo>
                    <a:cubicBezTo>
                      <a:pt x="87" y="105"/>
                      <a:pt x="89" y="104"/>
                      <a:pt x="90" y="102"/>
                    </a:cubicBezTo>
                    <a:close/>
                    <a:moveTo>
                      <a:pt x="89" y="62"/>
                    </a:moveTo>
                    <a:cubicBezTo>
                      <a:pt x="89" y="61"/>
                      <a:pt x="87" y="59"/>
                      <a:pt x="88" y="56"/>
                    </a:cubicBezTo>
                    <a:cubicBezTo>
                      <a:pt x="88" y="56"/>
                      <a:pt x="88" y="56"/>
                      <a:pt x="89" y="56"/>
                    </a:cubicBezTo>
                    <a:cubicBezTo>
                      <a:pt x="88" y="59"/>
                      <a:pt x="92" y="62"/>
                      <a:pt x="89" y="62"/>
                    </a:cubicBezTo>
                    <a:close/>
                    <a:moveTo>
                      <a:pt x="95" y="77"/>
                    </a:moveTo>
                    <a:cubicBezTo>
                      <a:pt x="94" y="78"/>
                      <a:pt x="92" y="75"/>
                      <a:pt x="94" y="75"/>
                    </a:cubicBezTo>
                    <a:cubicBezTo>
                      <a:pt x="93" y="76"/>
                      <a:pt x="94" y="76"/>
                      <a:pt x="95" y="77"/>
                    </a:cubicBezTo>
                    <a:close/>
                    <a:moveTo>
                      <a:pt x="96" y="119"/>
                    </a:moveTo>
                    <a:cubicBezTo>
                      <a:pt x="95" y="119"/>
                      <a:pt x="94" y="117"/>
                      <a:pt x="95" y="116"/>
                    </a:cubicBezTo>
                    <a:cubicBezTo>
                      <a:pt x="96" y="117"/>
                      <a:pt x="96" y="118"/>
                      <a:pt x="96" y="119"/>
                    </a:cubicBezTo>
                    <a:close/>
                    <a:moveTo>
                      <a:pt x="95" y="80"/>
                    </a:moveTo>
                    <a:cubicBezTo>
                      <a:pt x="96" y="81"/>
                      <a:pt x="98" y="84"/>
                      <a:pt x="97" y="86"/>
                    </a:cubicBezTo>
                    <a:cubicBezTo>
                      <a:pt x="96" y="84"/>
                      <a:pt x="95" y="82"/>
                      <a:pt x="95" y="80"/>
                    </a:cubicBezTo>
                    <a:close/>
                    <a:moveTo>
                      <a:pt x="87" y="172"/>
                    </a:moveTo>
                    <a:cubicBezTo>
                      <a:pt x="87" y="171"/>
                      <a:pt x="86" y="171"/>
                      <a:pt x="86" y="171"/>
                    </a:cubicBezTo>
                    <a:cubicBezTo>
                      <a:pt x="86" y="169"/>
                      <a:pt x="88" y="169"/>
                      <a:pt x="88" y="167"/>
                    </a:cubicBezTo>
                    <a:cubicBezTo>
                      <a:pt x="90" y="168"/>
                      <a:pt x="89" y="172"/>
                      <a:pt x="87" y="172"/>
                    </a:cubicBezTo>
                    <a:close/>
                    <a:moveTo>
                      <a:pt x="89" y="180"/>
                    </a:moveTo>
                    <a:cubicBezTo>
                      <a:pt x="89" y="181"/>
                      <a:pt x="88" y="181"/>
                      <a:pt x="88" y="182"/>
                    </a:cubicBezTo>
                    <a:cubicBezTo>
                      <a:pt x="87" y="182"/>
                      <a:pt x="87" y="181"/>
                      <a:pt x="87" y="181"/>
                    </a:cubicBezTo>
                    <a:cubicBezTo>
                      <a:pt x="87" y="179"/>
                      <a:pt x="87" y="179"/>
                      <a:pt x="87" y="178"/>
                    </a:cubicBezTo>
                    <a:cubicBezTo>
                      <a:pt x="88" y="179"/>
                      <a:pt x="88" y="179"/>
                      <a:pt x="89" y="180"/>
                    </a:cubicBezTo>
                    <a:close/>
                    <a:moveTo>
                      <a:pt x="89" y="163"/>
                    </a:moveTo>
                    <a:cubicBezTo>
                      <a:pt x="88" y="162"/>
                      <a:pt x="90" y="160"/>
                      <a:pt x="91" y="159"/>
                    </a:cubicBezTo>
                    <a:cubicBezTo>
                      <a:pt x="92" y="160"/>
                      <a:pt x="90" y="162"/>
                      <a:pt x="89" y="163"/>
                    </a:cubicBezTo>
                    <a:close/>
                    <a:moveTo>
                      <a:pt x="91" y="152"/>
                    </a:moveTo>
                    <a:cubicBezTo>
                      <a:pt x="90" y="151"/>
                      <a:pt x="88" y="148"/>
                      <a:pt x="90" y="146"/>
                    </a:cubicBezTo>
                    <a:cubicBezTo>
                      <a:pt x="91" y="146"/>
                      <a:pt x="92" y="148"/>
                      <a:pt x="93" y="149"/>
                    </a:cubicBezTo>
                    <a:cubicBezTo>
                      <a:pt x="92" y="151"/>
                      <a:pt x="92" y="152"/>
                      <a:pt x="91" y="152"/>
                    </a:cubicBezTo>
                    <a:close/>
                    <a:moveTo>
                      <a:pt x="89" y="117"/>
                    </a:moveTo>
                    <a:cubicBezTo>
                      <a:pt x="89" y="116"/>
                      <a:pt x="90" y="116"/>
                      <a:pt x="90" y="115"/>
                    </a:cubicBezTo>
                    <a:cubicBezTo>
                      <a:pt x="92" y="116"/>
                      <a:pt x="91" y="118"/>
                      <a:pt x="90" y="119"/>
                    </a:cubicBezTo>
                    <a:cubicBezTo>
                      <a:pt x="89" y="119"/>
                      <a:pt x="91" y="116"/>
                      <a:pt x="89" y="117"/>
                    </a:cubicBezTo>
                    <a:close/>
                    <a:moveTo>
                      <a:pt x="90" y="125"/>
                    </a:moveTo>
                    <a:cubicBezTo>
                      <a:pt x="90" y="127"/>
                      <a:pt x="91" y="127"/>
                      <a:pt x="91" y="128"/>
                    </a:cubicBezTo>
                    <a:cubicBezTo>
                      <a:pt x="89" y="128"/>
                      <a:pt x="89" y="126"/>
                      <a:pt x="89" y="125"/>
                    </a:cubicBezTo>
                    <a:cubicBezTo>
                      <a:pt x="89" y="125"/>
                      <a:pt x="90" y="125"/>
                      <a:pt x="90" y="125"/>
                    </a:cubicBezTo>
                    <a:close/>
                    <a:moveTo>
                      <a:pt x="92" y="137"/>
                    </a:moveTo>
                    <a:cubicBezTo>
                      <a:pt x="92" y="138"/>
                      <a:pt x="92" y="139"/>
                      <a:pt x="90" y="139"/>
                    </a:cubicBezTo>
                    <a:cubicBezTo>
                      <a:pt x="90" y="137"/>
                      <a:pt x="89" y="136"/>
                      <a:pt x="90" y="134"/>
                    </a:cubicBezTo>
                    <a:cubicBezTo>
                      <a:pt x="92" y="135"/>
                      <a:pt x="91" y="137"/>
                      <a:pt x="92" y="137"/>
                    </a:cubicBezTo>
                    <a:close/>
                    <a:moveTo>
                      <a:pt x="94" y="140"/>
                    </a:moveTo>
                    <a:cubicBezTo>
                      <a:pt x="94" y="142"/>
                      <a:pt x="93" y="142"/>
                      <a:pt x="92" y="143"/>
                    </a:cubicBezTo>
                    <a:cubicBezTo>
                      <a:pt x="92" y="142"/>
                      <a:pt x="93" y="140"/>
                      <a:pt x="94" y="140"/>
                    </a:cubicBezTo>
                    <a:close/>
                    <a:moveTo>
                      <a:pt x="93" y="131"/>
                    </a:moveTo>
                    <a:cubicBezTo>
                      <a:pt x="94" y="131"/>
                      <a:pt x="94" y="132"/>
                      <a:pt x="93" y="133"/>
                    </a:cubicBezTo>
                    <a:cubicBezTo>
                      <a:pt x="93" y="133"/>
                      <a:pt x="92" y="132"/>
                      <a:pt x="93" y="131"/>
                    </a:cubicBezTo>
                    <a:close/>
                    <a:moveTo>
                      <a:pt x="94" y="153"/>
                    </a:moveTo>
                    <a:cubicBezTo>
                      <a:pt x="95" y="155"/>
                      <a:pt x="95" y="156"/>
                      <a:pt x="93" y="157"/>
                    </a:cubicBezTo>
                    <a:cubicBezTo>
                      <a:pt x="92" y="155"/>
                      <a:pt x="92" y="153"/>
                      <a:pt x="94" y="153"/>
                    </a:cubicBezTo>
                    <a:close/>
                    <a:moveTo>
                      <a:pt x="94" y="142"/>
                    </a:moveTo>
                    <a:cubicBezTo>
                      <a:pt x="96" y="142"/>
                      <a:pt x="96" y="145"/>
                      <a:pt x="95" y="146"/>
                    </a:cubicBezTo>
                    <a:cubicBezTo>
                      <a:pt x="93" y="145"/>
                      <a:pt x="93" y="144"/>
                      <a:pt x="94" y="142"/>
                    </a:cubicBezTo>
                    <a:close/>
                    <a:moveTo>
                      <a:pt x="95" y="129"/>
                    </a:moveTo>
                    <a:cubicBezTo>
                      <a:pt x="95" y="129"/>
                      <a:pt x="94" y="129"/>
                      <a:pt x="94" y="128"/>
                    </a:cubicBezTo>
                    <a:cubicBezTo>
                      <a:pt x="95" y="128"/>
                      <a:pt x="95" y="128"/>
                      <a:pt x="95" y="127"/>
                    </a:cubicBezTo>
                    <a:cubicBezTo>
                      <a:pt x="95" y="127"/>
                      <a:pt x="95" y="128"/>
                      <a:pt x="96" y="128"/>
                    </a:cubicBezTo>
                    <a:cubicBezTo>
                      <a:pt x="95" y="128"/>
                      <a:pt x="95" y="129"/>
                      <a:pt x="95" y="129"/>
                    </a:cubicBezTo>
                    <a:close/>
                    <a:moveTo>
                      <a:pt x="93" y="100"/>
                    </a:moveTo>
                    <a:cubicBezTo>
                      <a:pt x="92" y="100"/>
                      <a:pt x="93" y="100"/>
                      <a:pt x="92" y="98"/>
                    </a:cubicBezTo>
                    <a:cubicBezTo>
                      <a:pt x="93" y="99"/>
                      <a:pt x="93" y="99"/>
                      <a:pt x="93" y="100"/>
                    </a:cubicBezTo>
                    <a:close/>
                    <a:moveTo>
                      <a:pt x="93" y="113"/>
                    </a:moveTo>
                    <a:cubicBezTo>
                      <a:pt x="92" y="113"/>
                      <a:pt x="93" y="111"/>
                      <a:pt x="93" y="111"/>
                    </a:cubicBezTo>
                    <a:cubicBezTo>
                      <a:pt x="94" y="112"/>
                      <a:pt x="94" y="113"/>
                      <a:pt x="93" y="113"/>
                    </a:cubicBezTo>
                    <a:close/>
                    <a:moveTo>
                      <a:pt x="93" y="119"/>
                    </a:moveTo>
                    <a:cubicBezTo>
                      <a:pt x="94" y="120"/>
                      <a:pt x="95" y="124"/>
                      <a:pt x="92" y="124"/>
                    </a:cubicBezTo>
                    <a:cubicBezTo>
                      <a:pt x="91" y="123"/>
                      <a:pt x="91" y="120"/>
                      <a:pt x="93" y="119"/>
                    </a:cubicBezTo>
                    <a:close/>
                    <a:moveTo>
                      <a:pt x="90" y="109"/>
                    </a:moveTo>
                    <a:cubicBezTo>
                      <a:pt x="91" y="108"/>
                      <a:pt x="91" y="107"/>
                      <a:pt x="92" y="107"/>
                    </a:cubicBezTo>
                    <a:cubicBezTo>
                      <a:pt x="93" y="108"/>
                      <a:pt x="92" y="109"/>
                      <a:pt x="90" y="109"/>
                    </a:cubicBezTo>
                    <a:close/>
                    <a:moveTo>
                      <a:pt x="89" y="112"/>
                    </a:moveTo>
                    <a:cubicBezTo>
                      <a:pt x="89" y="113"/>
                      <a:pt x="88" y="113"/>
                      <a:pt x="88" y="115"/>
                    </a:cubicBezTo>
                    <a:cubicBezTo>
                      <a:pt x="86" y="114"/>
                      <a:pt x="88" y="112"/>
                      <a:pt x="88" y="111"/>
                    </a:cubicBezTo>
                    <a:cubicBezTo>
                      <a:pt x="89" y="111"/>
                      <a:pt x="89" y="112"/>
                      <a:pt x="89" y="112"/>
                    </a:cubicBezTo>
                    <a:close/>
                    <a:moveTo>
                      <a:pt x="83" y="151"/>
                    </a:moveTo>
                    <a:cubicBezTo>
                      <a:pt x="82" y="150"/>
                      <a:pt x="82" y="150"/>
                      <a:pt x="82" y="149"/>
                    </a:cubicBezTo>
                    <a:cubicBezTo>
                      <a:pt x="83" y="148"/>
                      <a:pt x="83" y="147"/>
                      <a:pt x="83" y="146"/>
                    </a:cubicBezTo>
                    <a:cubicBezTo>
                      <a:pt x="85" y="147"/>
                      <a:pt x="85" y="150"/>
                      <a:pt x="84" y="151"/>
                    </a:cubicBezTo>
                    <a:cubicBezTo>
                      <a:pt x="84" y="151"/>
                      <a:pt x="84" y="151"/>
                      <a:pt x="84" y="150"/>
                    </a:cubicBezTo>
                    <a:cubicBezTo>
                      <a:pt x="83" y="150"/>
                      <a:pt x="84" y="152"/>
                      <a:pt x="83" y="151"/>
                    </a:cubicBezTo>
                    <a:close/>
                    <a:moveTo>
                      <a:pt x="78" y="155"/>
                    </a:moveTo>
                    <a:cubicBezTo>
                      <a:pt x="79" y="154"/>
                      <a:pt x="79" y="153"/>
                      <a:pt x="80" y="152"/>
                    </a:cubicBezTo>
                    <a:cubicBezTo>
                      <a:pt x="81" y="153"/>
                      <a:pt x="81" y="154"/>
                      <a:pt x="82" y="155"/>
                    </a:cubicBezTo>
                    <a:cubicBezTo>
                      <a:pt x="82" y="156"/>
                      <a:pt x="80" y="157"/>
                      <a:pt x="80" y="158"/>
                    </a:cubicBezTo>
                    <a:cubicBezTo>
                      <a:pt x="79" y="157"/>
                      <a:pt x="79" y="156"/>
                      <a:pt x="78" y="155"/>
                    </a:cubicBezTo>
                    <a:close/>
                    <a:moveTo>
                      <a:pt x="82" y="169"/>
                    </a:moveTo>
                    <a:cubicBezTo>
                      <a:pt x="82" y="169"/>
                      <a:pt x="82" y="170"/>
                      <a:pt x="81" y="171"/>
                    </a:cubicBezTo>
                    <a:cubicBezTo>
                      <a:pt x="80" y="171"/>
                      <a:pt x="80" y="168"/>
                      <a:pt x="79" y="167"/>
                    </a:cubicBezTo>
                    <a:cubicBezTo>
                      <a:pt x="79" y="166"/>
                      <a:pt x="80" y="166"/>
                      <a:pt x="80" y="165"/>
                    </a:cubicBezTo>
                    <a:cubicBezTo>
                      <a:pt x="81" y="165"/>
                      <a:pt x="81" y="167"/>
                      <a:pt x="82" y="169"/>
                    </a:cubicBezTo>
                    <a:close/>
                    <a:moveTo>
                      <a:pt x="83" y="121"/>
                    </a:moveTo>
                    <a:cubicBezTo>
                      <a:pt x="84" y="121"/>
                      <a:pt x="82" y="123"/>
                      <a:pt x="83" y="124"/>
                    </a:cubicBezTo>
                    <a:cubicBezTo>
                      <a:pt x="82" y="124"/>
                      <a:pt x="82" y="123"/>
                      <a:pt x="81" y="123"/>
                    </a:cubicBezTo>
                    <a:cubicBezTo>
                      <a:pt x="82" y="122"/>
                      <a:pt x="82" y="122"/>
                      <a:pt x="83" y="121"/>
                    </a:cubicBezTo>
                    <a:close/>
                    <a:moveTo>
                      <a:pt x="83" y="113"/>
                    </a:moveTo>
                    <a:cubicBezTo>
                      <a:pt x="84" y="112"/>
                      <a:pt x="84" y="113"/>
                      <a:pt x="84" y="113"/>
                    </a:cubicBezTo>
                    <a:cubicBezTo>
                      <a:pt x="84" y="114"/>
                      <a:pt x="84" y="115"/>
                      <a:pt x="83" y="115"/>
                    </a:cubicBezTo>
                    <a:cubicBezTo>
                      <a:pt x="82" y="115"/>
                      <a:pt x="83" y="114"/>
                      <a:pt x="83" y="113"/>
                    </a:cubicBezTo>
                    <a:close/>
                    <a:moveTo>
                      <a:pt x="80" y="132"/>
                    </a:moveTo>
                    <a:cubicBezTo>
                      <a:pt x="80" y="131"/>
                      <a:pt x="81" y="131"/>
                      <a:pt x="81" y="130"/>
                    </a:cubicBezTo>
                    <a:cubicBezTo>
                      <a:pt x="83" y="130"/>
                      <a:pt x="83" y="133"/>
                      <a:pt x="82" y="135"/>
                    </a:cubicBezTo>
                    <a:cubicBezTo>
                      <a:pt x="81" y="134"/>
                      <a:pt x="81" y="133"/>
                      <a:pt x="80" y="132"/>
                    </a:cubicBezTo>
                    <a:close/>
                    <a:moveTo>
                      <a:pt x="82" y="142"/>
                    </a:moveTo>
                    <a:cubicBezTo>
                      <a:pt x="81" y="144"/>
                      <a:pt x="81" y="145"/>
                      <a:pt x="80" y="146"/>
                    </a:cubicBezTo>
                    <a:cubicBezTo>
                      <a:pt x="79" y="145"/>
                      <a:pt x="80" y="144"/>
                      <a:pt x="81" y="142"/>
                    </a:cubicBezTo>
                    <a:cubicBezTo>
                      <a:pt x="81" y="142"/>
                      <a:pt x="81" y="142"/>
                      <a:pt x="82" y="142"/>
                    </a:cubicBezTo>
                    <a:close/>
                    <a:moveTo>
                      <a:pt x="80" y="120"/>
                    </a:moveTo>
                    <a:cubicBezTo>
                      <a:pt x="79" y="119"/>
                      <a:pt x="80" y="118"/>
                      <a:pt x="81" y="117"/>
                    </a:cubicBezTo>
                    <a:cubicBezTo>
                      <a:pt x="82" y="118"/>
                      <a:pt x="81" y="120"/>
                      <a:pt x="80" y="120"/>
                    </a:cubicBezTo>
                    <a:close/>
                    <a:moveTo>
                      <a:pt x="80" y="126"/>
                    </a:moveTo>
                    <a:cubicBezTo>
                      <a:pt x="80" y="126"/>
                      <a:pt x="80" y="126"/>
                      <a:pt x="80" y="126"/>
                    </a:cubicBezTo>
                    <a:cubicBezTo>
                      <a:pt x="80" y="128"/>
                      <a:pt x="79" y="129"/>
                      <a:pt x="78" y="129"/>
                    </a:cubicBezTo>
                    <a:cubicBezTo>
                      <a:pt x="78" y="128"/>
                      <a:pt x="79" y="127"/>
                      <a:pt x="80" y="126"/>
                    </a:cubicBezTo>
                    <a:close/>
                    <a:moveTo>
                      <a:pt x="78" y="142"/>
                    </a:moveTo>
                    <a:cubicBezTo>
                      <a:pt x="77" y="141"/>
                      <a:pt x="77" y="138"/>
                      <a:pt x="77" y="137"/>
                    </a:cubicBezTo>
                    <a:cubicBezTo>
                      <a:pt x="79" y="138"/>
                      <a:pt x="80" y="140"/>
                      <a:pt x="78" y="142"/>
                    </a:cubicBezTo>
                    <a:close/>
                    <a:moveTo>
                      <a:pt x="78" y="148"/>
                    </a:moveTo>
                    <a:cubicBezTo>
                      <a:pt x="79" y="148"/>
                      <a:pt x="78" y="150"/>
                      <a:pt x="78" y="151"/>
                    </a:cubicBezTo>
                    <a:cubicBezTo>
                      <a:pt x="76" y="150"/>
                      <a:pt x="78" y="149"/>
                      <a:pt x="78" y="148"/>
                    </a:cubicBezTo>
                    <a:close/>
                    <a:moveTo>
                      <a:pt x="83" y="139"/>
                    </a:moveTo>
                    <a:cubicBezTo>
                      <a:pt x="83" y="138"/>
                      <a:pt x="84" y="136"/>
                      <a:pt x="84" y="135"/>
                    </a:cubicBezTo>
                    <a:cubicBezTo>
                      <a:pt x="86" y="135"/>
                      <a:pt x="85" y="141"/>
                      <a:pt x="83" y="139"/>
                    </a:cubicBezTo>
                    <a:close/>
                    <a:moveTo>
                      <a:pt x="85" y="128"/>
                    </a:moveTo>
                    <a:cubicBezTo>
                      <a:pt x="84" y="128"/>
                      <a:pt x="84" y="128"/>
                      <a:pt x="84" y="128"/>
                    </a:cubicBezTo>
                    <a:cubicBezTo>
                      <a:pt x="84" y="127"/>
                      <a:pt x="84" y="125"/>
                      <a:pt x="84" y="124"/>
                    </a:cubicBezTo>
                    <a:cubicBezTo>
                      <a:pt x="86" y="125"/>
                      <a:pt x="86" y="127"/>
                      <a:pt x="85" y="128"/>
                    </a:cubicBezTo>
                    <a:close/>
                    <a:moveTo>
                      <a:pt x="86" y="118"/>
                    </a:moveTo>
                    <a:cubicBezTo>
                      <a:pt x="85" y="119"/>
                      <a:pt x="84" y="116"/>
                      <a:pt x="86" y="117"/>
                    </a:cubicBezTo>
                    <a:cubicBezTo>
                      <a:pt x="86" y="118"/>
                      <a:pt x="85" y="118"/>
                      <a:pt x="86" y="118"/>
                    </a:cubicBezTo>
                    <a:close/>
                    <a:moveTo>
                      <a:pt x="87" y="140"/>
                    </a:moveTo>
                    <a:cubicBezTo>
                      <a:pt x="88" y="140"/>
                      <a:pt x="89" y="143"/>
                      <a:pt x="88" y="144"/>
                    </a:cubicBezTo>
                    <a:cubicBezTo>
                      <a:pt x="88" y="142"/>
                      <a:pt x="87" y="145"/>
                      <a:pt x="85" y="143"/>
                    </a:cubicBezTo>
                    <a:cubicBezTo>
                      <a:pt x="85" y="141"/>
                      <a:pt x="87" y="141"/>
                      <a:pt x="87" y="140"/>
                    </a:cubicBezTo>
                    <a:close/>
                    <a:moveTo>
                      <a:pt x="87" y="133"/>
                    </a:moveTo>
                    <a:cubicBezTo>
                      <a:pt x="86" y="131"/>
                      <a:pt x="87" y="130"/>
                      <a:pt x="87" y="129"/>
                    </a:cubicBezTo>
                    <a:cubicBezTo>
                      <a:pt x="89" y="130"/>
                      <a:pt x="89" y="133"/>
                      <a:pt x="87" y="133"/>
                    </a:cubicBezTo>
                    <a:close/>
                    <a:moveTo>
                      <a:pt x="88" y="123"/>
                    </a:moveTo>
                    <a:cubicBezTo>
                      <a:pt x="87" y="123"/>
                      <a:pt x="86" y="121"/>
                      <a:pt x="87" y="120"/>
                    </a:cubicBezTo>
                    <a:cubicBezTo>
                      <a:pt x="88" y="120"/>
                      <a:pt x="88" y="122"/>
                      <a:pt x="88" y="123"/>
                    </a:cubicBezTo>
                    <a:close/>
                    <a:moveTo>
                      <a:pt x="86" y="111"/>
                    </a:moveTo>
                    <a:cubicBezTo>
                      <a:pt x="86" y="111"/>
                      <a:pt x="86" y="111"/>
                      <a:pt x="85" y="111"/>
                    </a:cubicBezTo>
                    <a:cubicBezTo>
                      <a:pt x="85" y="110"/>
                      <a:pt x="85" y="110"/>
                      <a:pt x="85" y="109"/>
                    </a:cubicBezTo>
                    <a:cubicBezTo>
                      <a:pt x="86" y="109"/>
                      <a:pt x="86" y="108"/>
                      <a:pt x="86" y="107"/>
                    </a:cubicBezTo>
                    <a:cubicBezTo>
                      <a:pt x="87" y="107"/>
                      <a:pt x="87" y="108"/>
                      <a:pt x="87" y="108"/>
                    </a:cubicBezTo>
                    <a:cubicBezTo>
                      <a:pt x="88" y="109"/>
                      <a:pt x="87" y="110"/>
                      <a:pt x="86" y="111"/>
                    </a:cubicBezTo>
                    <a:close/>
                    <a:moveTo>
                      <a:pt x="84" y="107"/>
                    </a:moveTo>
                    <a:cubicBezTo>
                      <a:pt x="82" y="105"/>
                      <a:pt x="80" y="103"/>
                      <a:pt x="82" y="100"/>
                    </a:cubicBezTo>
                    <a:cubicBezTo>
                      <a:pt x="84" y="101"/>
                      <a:pt x="84" y="103"/>
                      <a:pt x="85" y="105"/>
                    </a:cubicBezTo>
                    <a:cubicBezTo>
                      <a:pt x="85" y="106"/>
                      <a:pt x="84" y="106"/>
                      <a:pt x="84" y="107"/>
                    </a:cubicBezTo>
                    <a:close/>
                    <a:moveTo>
                      <a:pt x="81" y="112"/>
                    </a:moveTo>
                    <a:cubicBezTo>
                      <a:pt x="80" y="111"/>
                      <a:pt x="79" y="109"/>
                      <a:pt x="78" y="108"/>
                    </a:cubicBezTo>
                    <a:cubicBezTo>
                      <a:pt x="78" y="106"/>
                      <a:pt x="79" y="105"/>
                      <a:pt x="80" y="104"/>
                    </a:cubicBezTo>
                    <a:cubicBezTo>
                      <a:pt x="81" y="106"/>
                      <a:pt x="83" y="110"/>
                      <a:pt x="81" y="112"/>
                    </a:cubicBezTo>
                    <a:close/>
                    <a:moveTo>
                      <a:pt x="76" y="78"/>
                    </a:moveTo>
                    <a:cubicBezTo>
                      <a:pt x="78" y="78"/>
                      <a:pt x="77" y="79"/>
                      <a:pt x="78" y="80"/>
                    </a:cubicBezTo>
                    <a:cubicBezTo>
                      <a:pt x="77" y="81"/>
                      <a:pt x="77" y="82"/>
                      <a:pt x="76" y="82"/>
                    </a:cubicBezTo>
                    <a:cubicBezTo>
                      <a:pt x="76" y="81"/>
                      <a:pt x="75" y="79"/>
                      <a:pt x="76" y="78"/>
                    </a:cubicBezTo>
                    <a:close/>
                    <a:moveTo>
                      <a:pt x="78" y="94"/>
                    </a:moveTo>
                    <a:cubicBezTo>
                      <a:pt x="76" y="93"/>
                      <a:pt x="76" y="91"/>
                      <a:pt x="76" y="90"/>
                    </a:cubicBezTo>
                    <a:cubicBezTo>
                      <a:pt x="77" y="90"/>
                      <a:pt x="79" y="91"/>
                      <a:pt x="78" y="94"/>
                    </a:cubicBezTo>
                    <a:close/>
                    <a:moveTo>
                      <a:pt x="77" y="100"/>
                    </a:moveTo>
                    <a:cubicBezTo>
                      <a:pt x="78" y="100"/>
                      <a:pt x="78" y="101"/>
                      <a:pt x="79" y="102"/>
                    </a:cubicBezTo>
                    <a:cubicBezTo>
                      <a:pt x="78" y="103"/>
                      <a:pt x="78" y="104"/>
                      <a:pt x="76" y="104"/>
                    </a:cubicBezTo>
                    <a:cubicBezTo>
                      <a:pt x="77" y="103"/>
                      <a:pt x="76" y="101"/>
                      <a:pt x="77" y="100"/>
                    </a:cubicBezTo>
                    <a:close/>
                    <a:moveTo>
                      <a:pt x="80" y="95"/>
                    </a:moveTo>
                    <a:cubicBezTo>
                      <a:pt x="81" y="96"/>
                      <a:pt x="81" y="97"/>
                      <a:pt x="81" y="98"/>
                    </a:cubicBezTo>
                    <a:cubicBezTo>
                      <a:pt x="80" y="98"/>
                      <a:pt x="80" y="99"/>
                      <a:pt x="79" y="99"/>
                    </a:cubicBezTo>
                    <a:cubicBezTo>
                      <a:pt x="79" y="97"/>
                      <a:pt x="78" y="97"/>
                      <a:pt x="80" y="95"/>
                    </a:cubicBezTo>
                    <a:close/>
                    <a:moveTo>
                      <a:pt x="80" y="90"/>
                    </a:moveTo>
                    <a:cubicBezTo>
                      <a:pt x="78" y="89"/>
                      <a:pt x="78" y="87"/>
                      <a:pt x="77" y="86"/>
                    </a:cubicBezTo>
                    <a:cubicBezTo>
                      <a:pt x="78" y="85"/>
                      <a:pt x="78" y="83"/>
                      <a:pt x="79" y="82"/>
                    </a:cubicBezTo>
                    <a:cubicBezTo>
                      <a:pt x="81" y="84"/>
                      <a:pt x="83" y="88"/>
                      <a:pt x="80" y="90"/>
                    </a:cubicBezTo>
                    <a:close/>
                    <a:moveTo>
                      <a:pt x="77" y="69"/>
                    </a:moveTo>
                    <a:cubicBezTo>
                      <a:pt x="76" y="69"/>
                      <a:pt x="76" y="68"/>
                      <a:pt x="74" y="68"/>
                    </a:cubicBezTo>
                    <a:cubicBezTo>
                      <a:pt x="73" y="66"/>
                      <a:pt x="75" y="66"/>
                      <a:pt x="75" y="64"/>
                    </a:cubicBezTo>
                    <a:cubicBezTo>
                      <a:pt x="76" y="66"/>
                      <a:pt x="78" y="67"/>
                      <a:pt x="77" y="69"/>
                    </a:cubicBezTo>
                    <a:close/>
                    <a:moveTo>
                      <a:pt x="74" y="124"/>
                    </a:moveTo>
                    <a:cubicBezTo>
                      <a:pt x="72" y="123"/>
                      <a:pt x="71" y="121"/>
                      <a:pt x="70" y="119"/>
                    </a:cubicBezTo>
                    <a:cubicBezTo>
                      <a:pt x="72" y="118"/>
                      <a:pt x="72" y="116"/>
                      <a:pt x="73" y="114"/>
                    </a:cubicBezTo>
                    <a:cubicBezTo>
                      <a:pt x="76" y="116"/>
                      <a:pt x="74" y="119"/>
                      <a:pt x="75" y="122"/>
                    </a:cubicBezTo>
                    <a:cubicBezTo>
                      <a:pt x="73" y="121"/>
                      <a:pt x="74" y="120"/>
                      <a:pt x="73" y="119"/>
                    </a:cubicBezTo>
                    <a:cubicBezTo>
                      <a:pt x="73" y="121"/>
                      <a:pt x="75" y="122"/>
                      <a:pt x="74" y="124"/>
                    </a:cubicBezTo>
                    <a:close/>
                    <a:moveTo>
                      <a:pt x="74" y="130"/>
                    </a:moveTo>
                    <a:cubicBezTo>
                      <a:pt x="74" y="132"/>
                      <a:pt x="73" y="131"/>
                      <a:pt x="73" y="132"/>
                    </a:cubicBezTo>
                    <a:cubicBezTo>
                      <a:pt x="71" y="132"/>
                      <a:pt x="73" y="131"/>
                      <a:pt x="73" y="130"/>
                    </a:cubicBezTo>
                    <a:cubicBezTo>
                      <a:pt x="73" y="130"/>
                      <a:pt x="73" y="130"/>
                      <a:pt x="74" y="130"/>
                    </a:cubicBezTo>
                    <a:close/>
                    <a:moveTo>
                      <a:pt x="74" y="86"/>
                    </a:moveTo>
                    <a:cubicBezTo>
                      <a:pt x="72" y="85"/>
                      <a:pt x="71" y="82"/>
                      <a:pt x="71" y="81"/>
                    </a:cubicBezTo>
                    <a:cubicBezTo>
                      <a:pt x="73" y="82"/>
                      <a:pt x="74" y="84"/>
                      <a:pt x="74" y="86"/>
                    </a:cubicBezTo>
                    <a:close/>
                    <a:moveTo>
                      <a:pt x="74" y="78"/>
                    </a:moveTo>
                    <a:cubicBezTo>
                      <a:pt x="75" y="78"/>
                      <a:pt x="74" y="79"/>
                      <a:pt x="74" y="80"/>
                    </a:cubicBezTo>
                    <a:cubicBezTo>
                      <a:pt x="73" y="79"/>
                      <a:pt x="73" y="78"/>
                      <a:pt x="74" y="78"/>
                    </a:cubicBezTo>
                    <a:close/>
                    <a:moveTo>
                      <a:pt x="73" y="91"/>
                    </a:moveTo>
                    <a:cubicBezTo>
                      <a:pt x="75" y="93"/>
                      <a:pt x="74" y="97"/>
                      <a:pt x="74" y="100"/>
                    </a:cubicBezTo>
                    <a:cubicBezTo>
                      <a:pt x="72" y="100"/>
                      <a:pt x="73" y="96"/>
                      <a:pt x="71" y="95"/>
                    </a:cubicBezTo>
                    <a:cubicBezTo>
                      <a:pt x="71" y="93"/>
                      <a:pt x="73" y="93"/>
                      <a:pt x="73" y="91"/>
                    </a:cubicBezTo>
                    <a:close/>
                    <a:moveTo>
                      <a:pt x="73" y="106"/>
                    </a:moveTo>
                    <a:cubicBezTo>
                      <a:pt x="74" y="106"/>
                      <a:pt x="74" y="106"/>
                      <a:pt x="74" y="106"/>
                    </a:cubicBezTo>
                    <a:cubicBezTo>
                      <a:pt x="74" y="106"/>
                      <a:pt x="75" y="109"/>
                      <a:pt x="73" y="109"/>
                    </a:cubicBezTo>
                    <a:cubicBezTo>
                      <a:pt x="72" y="108"/>
                      <a:pt x="73" y="107"/>
                      <a:pt x="73" y="106"/>
                    </a:cubicBezTo>
                    <a:close/>
                    <a:moveTo>
                      <a:pt x="75" y="134"/>
                    </a:moveTo>
                    <a:cubicBezTo>
                      <a:pt x="75" y="134"/>
                      <a:pt x="75" y="135"/>
                      <a:pt x="75" y="136"/>
                    </a:cubicBezTo>
                    <a:cubicBezTo>
                      <a:pt x="74" y="136"/>
                      <a:pt x="74" y="134"/>
                      <a:pt x="75" y="134"/>
                    </a:cubicBezTo>
                    <a:close/>
                    <a:moveTo>
                      <a:pt x="72" y="47"/>
                    </a:moveTo>
                    <a:cubicBezTo>
                      <a:pt x="73" y="45"/>
                      <a:pt x="73" y="44"/>
                      <a:pt x="75" y="43"/>
                    </a:cubicBezTo>
                    <a:cubicBezTo>
                      <a:pt x="75" y="44"/>
                      <a:pt x="75" y="45"/>
                      <a:pt x="76" y="46"/>
                    </a:cubicBezTo>
                    <a:cubicBezTo>
                      <a:pt x="74" y="46"/>
                      <a:pt x="73" y="47"/>
                      <a:pt x="72" y="47"/>
                    </a:cubicBezTo>
                    <a:close/>
                    <a:moveTo>
                      <a:pt x="73" y="58"/>
                    </a:moveTo>
                    <a:cubicBezTo>
                      <a:pt x="72" y="59"/>
                      <a:pt x="75" y="62"/>
                      <a:pt x="73" y="64"/>
                    </a:cubicBezTo>
                    <a:cubicBezTo>
                      <a:pt x="70" y="63"/>
                      <a:pt x="71" y="57"/>
                      <a:pt x="73" y="58"/>
                    </a:cubicBezTo>
                    <a:close/>
                    <a:moveTo>
                      <a:pt x="72" y="69"/>
                    </a:moveTo>
                    <a:cubicBezTo>
                      <a:pt x="74" y="71"/>
                      <a:pt x="74" y="74"/>
                      <a:pt x="72" y="76"/>
                    </a:cubicBezTo>
                    <a:cubicBezTo>
                      <a:pt x="71" y="76"/>
                      <a:pt x="71" y="74"/>
                      <a:pt x="71" y="73"/>
                    </a:cubicBezTo>
                    <a:cubicBezTo>
                      <a:pt x="71" y="73"/>
                      <a:pt x="71" y="74"/>
                      <a:pt x="70" y="73"/>
                    </a:cubicBezTo>
                    <a:cubicBezTo>
                      <a:pt x="70" y="71"/>
                      <a:pt x="72" y="70"/>
                      <a:pt x="72" y="69"/>
                    </a:cubicBezTo>
                    <a:close/>
                    <a:moveTo>
                      <a:pt x="70" y="79"/>
                    </a:moveTo>
                    <a:cubicBezTo>
                      <a:pt x="69" y="78"/>
                      <a:pt x="69" y="77"/>
                      <a:pt x="68" y="75"/>
                    </a:cubicBezTo>
                    <a:cubicBezTo>
                      <a:pt x="69" y="75"/>
                      <a:pt x="69" y="76"/>
                      <a:pt x="69" y="76"/>
                    </a:cubicBezTo>
                    <a:cubicBezTo>
                      <a:pt x="69" y="76"/>
                      <a:pt x="71" y="78"/>
                      <a:pt x="70" y="79"/>
                    </a:cubicBezTo>
                    <a:close/>
                    <a:moveTo>
                      <a:pt x="70" y="68"/>
                    </a:moveTo>
                    <a:cubicBezTo>
                      <a:pt x="69" y="68"/>
                      <a:pt x="70" y="67"/>
                      <a:pt x="69" y="67"/>
                    </a:cubicBezTo>
                    <a:cubicBezTo>
                      <a:pt x="69" y="68"/>
                      <a:pt x="69" y="68"/>
                      <a:pt x="69" y="69"/>
                    </a:cubicBezTo>
                    <a:cubicBezTo>
                      <a:pt x="68" y="70"/>
                      <a:pt x="67" y="68"/>
                      <a:pt x="67" y="66"/>
                    </a:cubicBezTo>
                    <a:cubicBezTo>
                      <a:pt x="68" y="66"/>
                      <a:pt x="68" y="64"/>
                      <a:pt x="69" y="63"/>
                    </a:cubicBezTo>
                    <a:cubicBezTo>
                      <a:pt x="71" y="64"/>
                      <a:pt x="72" y="67"/>
                      <a:pt x="70" y="68"/>
                    </a:cubicBezTo>
                    <a:close/>
                    <a:moveTo>
                      <a:pt x="69" y="84"/>
                    </a:moveTo>
                    <a:cubicBezTo>
                      <a:pt x="71" y="85"/>
                      <a:pt x="71" y="87"/>
                      <a:pt x="72" y="88"/>
                    </a:cubicBezTo>
                    <a:cubicBezTo>
                      <a:pt x="71" y="90"/>
                      <a:pt x="70" y="91"/>
                      <a:pt x="70" y="93"/>
                    </a:cubicBezTo>
                    <a:cubicBezTo>
                      <a:pt x="67" y="90"/>
                      <a:pt x="67" y="87"/>
                      <a:pt x="69" y="84"/>
                    </a:cubicBezTo>
                    <a:close/>
                    <a:moveTo>
                      <a:pt x="69" y="97"/>
                    </a:moveTo>
                    <a:cubicBezTo>
                      <a:pt x="69" y="97"/>
                      <a:pt x="69" y="98"/>
                      <a:pt x="70" y="98"/>
                    </a:cubicBezTo>
                    <a:cubicBezTo>
                      <a:pt x="70" y="99"/>
                      <a:pt x="69" y="100"/>
                      <a:pt x="69" y="101"/>
                    </a:cubicBezTo>
                    <a:cubicBezTo>
                      <a:pt x="66" y="100"/>
                      <a:pt x="68" y="98"/>
                      <a:pt x="69" y="97"/>
                    </a:cubicBezTo>
                    <a:close/>
                    <a:moveTo>
                      <a:pt x="70" y="100"/>
                    </a:moveTo>
                    <a:cubicBezTo>
                      <a:pt x="72" y="100"/>
                      <a:pt x="73" y="103"/>
                      <a:pt x="71" y="105"/>
                    </a:cubicBezTo>
                    <a:cubicBezTo>
                      <a:pt x="69" y="104"/>
                      <a:pt x="69" y="102"/>
                      <a:pt x="70" y="100"/>
                    </a:cubicBezTo>
                    <a:close/>
                    <a:moveTo>
                      <a:pt x="71" y="110"/>
                    </a:moveTo>
                    <a:cubicBezTo>
                      <a:pt x="72" y="110"/>
                      <a:pt x="71" y="111"/>
                      <a:pt x="72" y="111"/>
                    </a:cubicBezTo>
                    <a:cubicBezTo>
                      <a:pt x="71" y="114"/>
                      <a:pt x="70" y="115"/>
                      <a:pt x="69" y="117"/>
                    </a:cubicBezTo>
                    <a:cubicBezTo>
                      <a:pt x="67" y="114"/>
                      <a:pt x="70" y="113"/>
                      <a:pt x="71" y="110"/>
                    </a:cubicBezTo>
                    <a:close/>
                    <a:moveTo>
                      <a:pt x="69" y="122"/>
                    </a:moveTo>
                    <a:cubicBezTo>
                      <a:pt x="70" y="123"/>
                      <a:pt x="73" y="127"/>
                      <a:pt x="70" y="129"/>
                    </a:cubicBezTo>
                    <a:cubicBezTo>
                      <a:pt x="70" y="127"/>
                      <a:pt x="67" y="124"/>
                      <a:pt x="69" y="122"/>
                    </a:cubicBezTo>
                    <a:close/>
                    <a:moveTo>
                      <a:pt x="70" y="134"/>
                    </a:moveTo>
                    <a:cubicBezTo>
                      <a:pt x="71" y="134"/>
                      <a:pt x="71" y="135"/>
                      <a:pt x="71" y="135"/>
                    </a:cubicBezTo>
                    <a:cubicBezTo>
                      <a:pt x="71" y="136"/>
                      <a:pt x="70" y="137"/>
                      <a:pt x="69" y="139"/>
                    </a:cubicBezTo>
                    <a:cubicBezTo>
                      <a:pt x="68" y="138"/>
                      <a:pt x="70" y="136"/>
                      <a:pt x="70" y="134"/>
                    </a:cubicBezTo>
                    <a:close/>
                    <a:moveTo>
                      <a:pt x="72" y="138"/>
                    </a:moveTo>
                    <a:cubicBezTo>
                      <a:pt x="74" y="139"/>
                      <a:pt x="72" y="141"/>
                      <a:pt x="71" y="142"/>
                    </a:cubicBezTo>
                    <a:cubicBezTo>
                      <a:pt x="69" y="141"/>
                      <a:pt x="72" y="139"/>
                      <a:pt x="72" y="138"/>
                    </a:cubicBezTo>
                    <a:close/>
                    <a:moveTo>
                      <a:pt x="75" y="199"/>
                    </a:moveTo>
                    <a:cubicBezTo>
                      <a:pt x="75" y="199"/>
                      <a:pt x="76" y="199"/>
                      <a:pt x="76" y="200"/>
                    </a:cubicBezTo>
                    <a:cubicBezTo>
                      <a:pt x="75" y="201"/>
                      <a:pt x="74" y="199"/>
                      <a:pt x="75" y="199"/>
                    </a:cubicBezTo>
                    <a:close/>
                    <a:moveTo>
                      <a:pt x="76" y="200"/>
                    </a:moveTo>
                    <a:cubicBezTo>
                      <a:pt x="77" y="200"/>
                      <a:pt x="77" y="202"/>
                      <a:pt x="76" y="203"/>
                    </a:cubicBezTo>
                    <a:cubicBezTo>
                      <a:pt x="75" y="202"/>
                      <a:pt x="75" y="201"/>
                      <a:pt x="76" y="200"/>
                    </a:cubicBezTo>
                    <a:close/>
                    <a:moveTo>
                      <a:pt x="76" y="110"/>
                    </a:moveTo>
                    <a:cubicBezTo>
                      <a:pt x="78" y="110"/>
                      <a:pt x="78" y="113"/>
                      <a:pt x="79" y="114"/>
                    </a:cubicBezTo>
                    <a:cubicBezTo>
                      <a:pt x="79" y="115"/>
                      <a:pt x="78" y="115"/>
                      <a:pt x="78" y="117"/>
                    </a:cubicBezTo>
                    <a:cubicBezTo>
                      <a:pt x="76" y="116"/>
                      <a:pt x="77" y="111"/>
                      <a:pt x="76" y="110"/>
                    </a:cubicBezTo>
                    <a:close/>
                    <a:moveTo>
                      <a:pt x="78" y="122"/>
                    </a:moveTo>
                    <a:cubicBezTo>
                      <a:pt x="80" y="122"/>
                      <a:pt x="78" y="125"/>
                      <a:pt x="77" y="125"/>
                    </a:cubicBezTo>
                    <a:cubicBezTo>
                      <a:pt x="77" y="124"/>
                      <a:pt x="77" y="123"/>
                      <a:pt x="78" y="122"/>
                    </a:cubicBezTo>
                    <a:close/>
                    <a:moveTo>
                      <a:pt x="78" y="183"/>
                    </a:moveTo>
                    <a:cubicBezTo>
                      <a:pt x="82" y="184"/>
                      <a:pt x="79" y="188"/>
                      <a:pt x="78" y="189"/>
                    </a:cubicBezTo>
                    <a:cubicBezTo>
                      <a:pt x="77" y="187"/>
                      <a:pt x="77" y="185"/>
                      <a:pt x="78" y="183"/>
                    </a:cubicBezTo>
                    <a:close/>
                    <a:moveTo>
                      <a:pt x="82" y="188"/>
                    </a:moveTo>
                    <a:cubicBezTo>
                      <a:pt x="84" y="191"/>
                      <a:pt x="81" y="193"/>
                      <a:pt x="80" y="196"/>
                    </a:cubicBezTo>
                    <a:cubicBezTo>
                      <a:pt x="76" y="194"/>
                      <a:pt x="80" y="189"/>
                      <a:pt x="82" y="188"/>
                    </a:cubicBezTo>
                    <a:close/>
                    <a:moveTo>
                      <a:pt x="82" y="182"/>
                    </a:moveTo>
                    <a:cubicBezTo>
                      <a:pt x="81" y="183"/>
                      <a:pt x="81" y="182"/>
                      <a:pt x="80" y="182"/>
                    </a:cubicBezTo>
                    <a:cubicBezTo>
                      <a:pt x="80" y="180"/>
                      <a:pt x="79" y="179"/>
                      <a:pt x="81" y="177"/>
                    </a:cubicBezTo>
                    <a:cubicBezTo>
                      <a:pt x="82" y="177"/>
                      <a:pt x="82" y="178"/>
                      <a:pt x="82" y="178"/>
                    </a:cubicBezTo>
                    <a:cubicBezTo>
                      <a:pt x="82" y="178"/>
                      <a:pt x="81" y="178"/>
                      <a:pt x="81" y="179"/>
                    </a:cubicBezTo>
                    <a:cubicBezTo>
                      <a:pt x="82" y="179"/>
                      <a:pt x="82" y="178"/>
                      <a:pt x="83" y="179"/>
                    </a:cubicBezTo>
                    <a:cubicBezTo>
                      <a:pt x="83" y="181"/>
                      <a:pt x="82" y="181"/>
                      <a:pt x="82" y="182"/>
                    </a:cubicBezTo>
                    <a:close/>
                    <a:moveTo>
                      <a:pt x="81" y="162"/>
                    </a:moveTo>
                    <a:cubicBezTo>
                      <a:pt x="82" y="160"/>
                      <a:pt x="83" y="160"/>
                      <a:pt x="83" y="158"/>
                    </a:cubicBezTo>
                    <a:cubicBezTo>
                      <a:pt x="85" y="160"/>
                      <a:pt x="86" y="163"/>
                      <a:pt x="84" y="166"/>
                    </a:cubicBezTo>
                    <a:cubicBezTo>
                      <a:pt x="83" y="165"/>
                      <a:pt x="82" y="163"/>
                      <a:pt x="81" y="162"/>
                    </a:cubicBezTo>
                    <a:close/>
                    <a:moveTo>
                      <a:pt x="85" y="177"/>
                    </a:moveTo>
                    <a:cubicBezTo>
                      <a:pt x="83" y="177"/>
                      <a:pt x="83" y="174"/>
                      <a:pt x="84" y="173"/>
                    </a:cubicBezTo>
                    <a:cubicBezTo>
                      <a:pt x="86" y="174"/>
                      <a:pt x="86" y="176"/>
                      <a:pt x="85" y="177"/>
                    </a:cubicBezTo>
                    <a:close/>
                    <a:moveTo>
                      <a:pt x="84" y="187"/>
                    </a:moveTo>
                    <a:cubicBezTo>
                      <a:pt x="83" y="186"/>
                      <a:pt x="83" y="185"/>
                      <a:pt x="84" y="183"/>
                    </a:cubicBezTo>
                    <a:cubicBezTo>
                      <a:pt x="84" y="183"/>
                      <a:pt x="85" y="183"/>
                      <a:pt x="85" y="183"/>
                    </a:cubicBezTo>
                    <a:cubicBezTo>
                      <a:pt x="86" y="185"/>
                      <a:pt x="86" y="187"/>
                      <a:pt x="84" y="187"/>
                    </a:cubicBezTo>
                    <a:close/>
                    <a:moveTo>
                      <a:pt x="85" y="155"/>
                    </a:moveTo>
                    <a:cubicBezTo>
                      <a:pt x="85" y="154"/>
                      <a:pt x="86" y="153"/>
                      <a:pt x="87" y="152"/>
                    </a:cubicBezTo>
                    <a:cubicBezTo>
                      <a:pt x="88" y="152"/>
                      <a:pt x="88" y="154"/>
                      <a:pt x="89" y="155"/>
                    </a:cubicBezTo>
                    <a:cubicBezTo>
                      <a:pt x="89" y="157"/>
                      <a:pt x="88" y="158"/>
                      <a:pt x="87" y="160"/>
                    </a:cubicBezTo>
                    <a:cubicBezTo>
                      <a:pt x="86" y="159"/>
                      <a:pt x="86" y="157"/>
                      <a:pt x="85" y="155"/>
                    </a:cubicBezTo>
                    <a:close/>
                    <a:moveTo>
                      <a:pt x="87" y="188"/>
                    </a:moveTo>
                    <a:cubicBezTo>
                      <a:pt x="89" y="189"/>
                      <a:pt x="90" y="194"/>
                      <a:pt x="88" y="194"/>
                    </a:cubicBezTo>
                    <a:cubicBezTo>
                      <a:pt x="86" y="193"/>
                      <a:pt x="86" y="191"/>
                      <a:pt x="86" y="190"/>
                    </a:cubicBezTo>
                    <a:cubicBezTo>
                      <a:pt x="86" y="189"/>
                      <a:pt x="87" y="189"/>
                      <a:pt x="87" y="188"/>
                    </a:cubicBezTo>
                    <a:close/>
                    <a:moveTo>
                      <a:pt x="90" y="177"/>
                    </a:moveTo>
                    <a:cubicBezTo>
                      <a:pt x="88" y="176"/>
                      <a:pt x="89" y="173"/>
                      <a:pt x="91" y="172"/>
                    </a:cubicBezTo>
                    <a:cubicBezTo>
                      <a:pt x="92" y="173"/>
                      <a:pt x="90" y="174"/>
                      <a:pt x="92" y="174"/>
                    </a:cubicBezTo>
                    <a:cubicBezTo>
                      <a:pt x="92" y="175"/>
                      <a:pt x="91" y="175"/>
                      <a:pt x="91" y="177"/>
                    </a:cubicBezTo>
                    <a:cubicBezTo>
                      <a:pt x="90" y="176"/>
                      <a:pt x="90" y="176"/>
                      <a:pt x="90" y="177"/>
                    </a:cubicBezTo>
                    <a:close/>
                    <a:moveTo>
                      <a:pt x="91" y="167"/>
                    </a:moveTo>
                    <a:cubicBezTo>
                      <a:pt x="89" y="165"/>
                      <a:pt x="91" y="163"/>
                      <a:pt x="92" y="162"/>
                    </a:cubicBezTo>
                    <a:cubicBezTo>
                      <a:pt x="94" y="163"/>
                      <a:pt x="92" y="165"/>
                      <a:pt x="91" y="167"/>
                    </a:cubicBezTo>
                    <a:close/>
                    <a:moveTo>
                      <a:pt x="95" y="160"/>
                    </a:moveTo>
                    <a:cubicBezTo>
                      <a:pt x="93" y="159"/>
                      <a:pt x="95" y="156"/>
                      <a:pt x="97" y="157"/>
                    </a:cubicBezTo>
                    <a:cubicBezTo>
                      <a:pt x="96" y="158"/>
                      <a:pt x="96" y="159"/>
                      <a:pt x="95" y="160"/>
                    </a:cubicBezTo>
                    <a:close/>
                    <a:moveTo>
                      <a:pt x="98" y="135"/>
                    </a:moveTo>
                    <a:cubicBezTo>
                      <a:pt x="96" y="134"/>
                      <a:pt x="98" y="133"/>
                      <a:pt x="98" y="131"/>
                    </a:cubicBezTo>
                    <a:cubicBezTo>
                      <a:pt x="100" y="132"/>
                      <a:pt x="99" y="135"/>
                      <a:pt x="98" y="135"/>
                    </a:cubicBezTo>
                    <a:close/>
                    <a:moveTo>
                      <a:pt x="98" y="123"/>
                    </a:moveTo>
                    <a:cubicBezTo>
                      <a:pt x="99" y="123"/>
                      <a:pt x="99" y="124"/>
                      <a:pt x="99" y="125"/>
                    </a:cubicBezTo>
                    <a:cubicBezTo>
                      <a:pt x="98" y="125"/>
                      <a:pt x="98" y="124"/>
                      <a:pt x="98" y="123"/>
                    </a:cubicBezTo>
                    <a:close/>
                    <a:moveTo>
                      <a:pt x="99" y="88"/>
                    </a:moveTo>
                    <a:cubicBezTo>
                      <a:pt x="100" y="88"/>
                      <a:pt x="100" y="90"/>
                      <a:pt x="99" y="90"/>
                    </a:cubicBezTo>
                    <a:cubicBezTo>
                      <a:pt x="99" y="90"/>
                      <a:pt x="99" y="89"/>
                      <a:pt x="99" y="88"/>
                    </a:cubicBezTo>
                    <a:close/>
                    <a:moveTo>
                      <a:pt x="100" y="135"/>
                    </a:moveTo>
                    <a:cubicBezTo>
                      <a:pt x="101" y="135"/>
                      <a:pt x="100" y="137"/>
                      <a:pt x="99" y="137"/>
                    </a:cubicBezTo>
                    <a:cubicBezTo>
                      <a:pt x="98" y="136"/>
                      <a:pt x="100" y="136"/>
                      <a:pt x="100" y="135"/>
                    </a:cubicBezTo>
                    <a:close/>
                    <a:moveTo>
                      <a:pt x="101" y="154"/>
                    </a:moveTo>
                    <a:cubicBezTo>
                      <a:pt x="102" y="155"/>
                      <a:pt x="102" y="158"/>
                      <a:pt x="101" y="158"/>
                    </a:cubicBezTo>
                    <a:cubicBezTo>
                      <a:pt x="100" y="158"/>
                      <a:pt x="100" y="157"/>
                      <a:pt x="100" y="156"/>
                    </a:cubicBezTo>
                    <a:cubicBezTo>
                      <a:pt x="100" y="156"/>
                      <a:pt x="101" y="155"/>
                      <a:pt x="101" y="154"/>
                    </a:cubicBezTo>
                    <a:close/>
                    <a:moveTo>
                      <a:pt x="100" y="73"/>
                    </a:moveTo>
                    <a:cubicBezTo>
                      <a:pt x="101" y="75"/>
                      <a:pt x="102" y="76"/>
                      <a:pt x="102" y="78"/>
                    </a:cubicBezTo>
                    <a:cubicBezTo>
                      <a:pt x="101" y="77"/>
                      <a:pt x="99" y="75"/>
                      <a:pt x="100" y="73"/>
                    </a:cubicBezTo>
                    <a:close/>
                    <a:moveTo>
                      <a:pt x="100" y="65"/>
                    </a:moveTo>
                    <a:cubicBezTo>
                      <a:pt x="100" y="64"/>
                      <a:pt x="100" y="64"/>
                      <a:pt x="100" y="63"/>
                    </a:cubicBezTo>
                    <a:cubicBezTo>
                      <a:pt x="101" y="63"/>
                      <a:pt x="101" y="65"/>
                      <a:pt x="100" y="65"/>
                    </a:cubicBezTo>
                    <a:close/>
                    <a:moveTo>
                      <a:pt x="99" y="48"/>
                    </a:moveTo>
                    <a:cubicBezTo>
                      <a:pt x="99" y="46"/>
                      <a:pt x="97" y="44"/>
                      <a:pt x="98" y="42"/>
                    </a:cubicBezTo>
                    <a:cubicBezTo>
                      <a:pt x="99" y="43"/>
                      <a:pt x="99" y="46"/>
                      <a:pt x="100" y="47"/>
                    </a:cubicBezTo>
                    <a:cubicBezTo>
                      <a:pt x="100" y="48"/>
                      <a:pt x="100" y="48"/>
                      <a:pt x="99" y="48"/>
                    </a:cubicBezTo>
                    <a:close/>
                    <a:moveTo>
                      <a:pt x="99" y="59"/>
                    </a:moveTo>
                    <a:cubicBezTo>
                      <a:pt x="100" y="60"/>
                      <a:pt x="99" y="61"/>
                      <a:pt x="99" y="61"/>
                    </a:cubicBezTo>
                    <a:cubicBezTo>
                      <a:pt x="98" y="60"/>
                      <a:pt x="96" y="57"/>
                      <a:pt x="97" y="55"/>
                    </a:cubicBezTo>
                    <a:cubicBezTo>
                      <a:pt x="98" y="55"/>
                      <a:pt x="98" y="59"/>
                      <a:pt x="99" y="59"/>
                    </a:cubicBezTo>
                    <a:close/>
                    <a:moveTo>
                      <a:pt x="97" y="67"/>
                    </a:moveTo>
                    <a:cubicBezTo>
                      <a:pt x="99" y="67"/>
                      <a:pt x="99" y="69"/>
                      <a:pt x="98" y="71"/>
                    </a:cubicBezTo>
                    <a:cubicBezTo>
                      <a:pt x="97" y="71"/>
                      <a:pt x="98" y="68"/>
                      <a:pt x="96" y="69"/>
                    </a:cubicBezTo>
                    <a:cubicBezTo>
                      <a:pt x="97" y="68"/>
                      <a:pt x="97" y="67"/>
                      <a:pt x="97" y="67"/>
                    </a:cubicBezTo>
                    <a:close/>
                    <a:moveTo>
                      <a:pt x="92" y="59"/>
                    </a:moveTo>
                    <a:cubicBezTo>
                      <a:pt x="91" y="57"/>
                      <a:pt x="91" y="55"/>
                      <a:pt x="90" y="54"/>
                    </a:cubicBezTo>
                    <a:cubicBezTo>
                      <a:pt x="90" y="53"/>
                      <a:pt x="91" y="52"/>
                      <a:pt x="92" y="51"/>
                    </a:cubicBezTo>
                    <a:cubicBezTo>
                      <a:pt x="94" y="52"/>
                      <a:pt x="95" y="58"/>
                      <a:pt x="92" y="59"/>
                    </a:cubicBezTo>
                    <a:close/>
                    <a:moveTo>
                      <a:pt x="91" y="40"/>
                    </a:moveTo>
                    <a:cubicBezTo>
                      <a:pt x="92" y="42"/>
                      <a:pt x="93" y="43"/>
                      <a:pt x="93" y="45"/>
                    </a:cubicBezTo>
                    <a:cubicBezTo>
                      <a:pt x="92" y="45"/>
                      <a:pt x="91" y="42"/>
                      <a:pt x="91" y="40"/>
                    </a:cubicBezTo>
                    <a:close/>
                    <a:moveTo>
                      <a:pt x="91" y="30"/>
                    </a:moveTo>
                    <a:cubicBezTo>
                      <a:pt x="92" y="31"/>
                      <a:pt x="92" y="33"/>
                      <a:pt x="92" y="35"/>
                    </a:cubicBezTo>
                    <a:cubicBezTo>
                      <a:pt x="90" y="34"/>
                      <a:pt x="90" y="32"/>
                      <a:pt x="91" y="30"/>
                    </a:cubicBezTo>
                    <a:close/>
                    <a:moveTo>
                      <a:pt x="89" y="51"/>
                    </a:moveTo>
                    <a:cubicBezTo>
                      <a:pt x="88" y="49"/>
                      <a:pt x="88" y="47"/>
                      <a:pt x="87" y="46"/>
                    </a:cubicBezTo>
                    <a:cubicBezTo>
                      <a:pt x="87" y="45"/>
                      <a:pt x="89" y="44"/>
                      <a:pt x="89" y="43"/>
                    </a:cubicBezTo>
                    <a:cubicBezTo>
                      <a:pt x="90" y="45"/>
                      <a:pt x="92" y="49"/>
                      <a:pt x="89" y="51"/>
                    </a:cubicBezTo>
                    <a:close/>
                    <a:moveTo>
                      <a:pt x="86" y="43"/>
                    </a:moveTo>
                    <a:cubicBezTo>
                      <a:pt x="85" y="40"/>
                      <a:pt x="84" y="37"/>
                      <a:pt x="87" y="35"/>
                    </a:cubicBezTo>
                    <a:cubicBezTo>
                      <a:pt x="88" y="37"/>
                      <a:pt x="89" y="42"/>
                      <a:pt x="86" y="43"/>
                    </a:cubicBezTo>
                    <a:close/>
                    <a:moveTo>
                      <a:pt x="86" y="55"/>
                    </a:moveTo>
                    <a:cubicBezTo>
                      <a:pt x="86" y="54"/>
                      <a:pt x="85" y="52"/>
                      <a:pt x="85" y="50"/>
                    </a:cubicBezTo>
                    <a:cubicBezTo>
                      <a:pt x="86" y="50"/>
                      <a:pt x="88" y="54"/>
                      <a:pt x="86" y="55"/>
                    </a:cubicBezTo>
                    <a:close/>
                    <a:moveTo>
                      <a:pt x="86" y="79"/>
                    </a:moveTo>
                    <a:cubicBezTo>
                      <a:pt x="85" y="78"/>
                      <a:pt x="85" y="76"/>
                      <a:pt x="84" y="74"/>
                    </a:cubicBezTo>
                    <a:cubicBezTo>
                      <a:pt x="85" y="76"/>
                      <a:pt x="86" y="77"/>
                      <a:pt x="86" y="79"/>
                    </a:cubicBezTo>
                    <a:close/>
                    <a:moveTo>
                      <a:pt x="86" y="95"/>
                    </a:moveTo>
                    <a:cubicBezTo>
                      <a:pt x="86" y="95"/>
                      <a:pt x="86" y="96"/>
                      <a:pt x="87" y="95"/>
                    </a:cubicBezTo>
                    <a:cubicBezTo>
                      <a:pt x="86" y="97"/>
                      <a:pt x="88" y="98"/>
                      <a:pt x="89" y="100"/>
                    </a:cubicBezTo>
                    <a:cubicBezTo>
                      <a:pt x="88" y="100"/>
                      <a:pt x="87" y="101"/>
                      <a:pt x="87" y="102"/>
                    </a:cubicBezTo>
                    <a:cubicBezTo>
                      <a:pt x="85" y="101"/>
                      <a:pt x="85" y="99"/>
                      <a:pt x="84" y="98"/>
                    </a:cubicBezTo>
                    <a:cubicBezTo>
                      <a:pt x="84" y="96"/>
                      <a:pt x="85" y="96"/>
                      <a:pt x="86" y="95"/>
                    </a:cubicBezTo>
                    <a:close/>
                    <a:moveTo>
                      <a:pt x="83" y="95"/>
                    </a:moveTo>
                    <a:cubicBezTo>
                      <a:pt x="81" y="94"/>
                      <a:pt x="81" y="92"/>
                      <a:pt x="83" y="90"/>
                    </a:cubicBezTo>
                    <a:cubicBezTo>
                      <a:pt x="86" y="91"/>
                      <a:pt x="83" y="93"/>
                      <a:pt x="83" y="95"/>
                    </a:cubicBezTo>
                    <a:close/>
                    <a:moveTo>
                      <a:pt x="84" y="85"/>
                    </a:moveTo>
                    <a:cubicBezTo>
                      <a:pt x="82" y="83"/>
                      <a:pt x="80" y="80"/>
                      <a:pt x="81" y="78"/>
                    </a:cubicBezTo>
                    <a:cubicBezTo>
                      <a:pt x="83" y="79"/>
                      <a:pt x="83" y="82"/>
                      <a:pt x="84" y="85"/>
                    </a:cubicBezTo>
                    <a:close/>
                    <a:moveTo>
                      <a:pt x="83" y="44"/>
                    </a:moveTo>
                    <a:cubicBezTo>
                      <a:pt x="84" y="44"/>
                      <a:pt x="84" y="45"/>
                      <a:pt x="84" y="46"/>
                    </a:cubicBezTo>
                    <a:cubicBezTo>
                      <a:pt x="83" y="46"/>
                      <a:pt x="83" y="45"/>
                      <a:pt x="83" y="44"/>
                    </a:cubicBezTo>
                    <a:close/>
                    <a:moveTo>
                      <a:pt x="80" y="40"/>
                    </a:moveTo>
                    <a:cubicBezTo>
                      <a:pt x="79" y="40"/>
                      <a:pt x="79" y="38"/>
                      <a:pt x="78" y="39"/>
                    </a:cubicBezTo>
                    <a:cubicBezTo>
                      <a:pt x="78" y="37"/>
                      <a:pt x="80" y="36"/>
                      <a:pt x="81" y="34"/>
                    </a:cubicBezTo>
                    <a:cubicBezTo>
                      <a:pt x="82" y="36"/>
                      <a:pt x="82" y="40"/>
                      <a:pt x="80" y="40"/>
                    </a:cubicBezTo>
                    <a:close/>
                    <a:moveTo>
                      <a:pt x="72" y="42"/>
                    </a:moveTo>
                    <a:cubicBezTo>
                      <a:pt x="73" y="42"/>
                      <a:pt x="73" y="42"/>
                      <a:pt x="73" y="42"/>
                    </a:cubicBezTo>
                    <a:cubicBezTo>
                      <a:pt x="73" y="43"/>
                      <a:pt x="72" y="42"/>
                      <a:pt x="72" y="43"/>
                    </a:cubicBezTo>
                    <a:cubicBezTo>
                      <a:pt x="71" y="42"/>
                      <a:pt x="71" y="39"/>
                      <a:pt x="70" y="38"/>
                    </a:cubicBezTo>
                    <a:cubicBezTo>
                      <a:pt x="72" y="35"/>
                      <a:pt x="74" y="30"/>
                      <a:pt x="78" y="32"/>
                    </a:cubicBezTo>
                    <a:cubicBezTo>
                      <a:pt x="77" y="36"/>
                      <a:pt x="74" y="39"/>
                      <a:pt x="72" y="42"/>
                    </a:cubicBezTo>
                    <a:close/>
                    <a:moveTo>
                      <a:pt x="68" y="60"/>
                    </a:moveTo>
                    <a:cubicBezTo>
                      <a:pt x="67" y="61"/>
                      <a:pt x="67" y="63"/>
                      <a:pt x="66" y="64"/>
                    </a:cubicBezTo>
                    <a:cubicBezTo>
                      <a:pt x="64" y="62"/>
                      <a:pt x="66" y="60"/>
                      <a:pt x="67" y="58"/>
                    </a:cubicBezTo>
                    <a:cubicBezTo>
                      <a:pt x="68" y="58"/>
                      <a:pt x="68" y="59"/>
                      <a:pt x="68" y="60"/>
                    </a:cubicBezTo>
                    <a:close/>
                    <a:moveTo>
                      <a:pt x="65" y="50"/>
                    </a:moveTo>
                    <a:cubicBezTo>
                      <a:pt x="66" y="49"/>
                      <a:pt x="64" y="48"/>
                      <a:pt x="65" y="46"/>
                    </a:cubicBezTo>
                    <a:cubicBezTo>
                      <a:pt x="65" y="46"/>
                      <a:pt x="65" y="45"/>
                      <a:pt x="66" y="45"/>
                    </a:cubicBezTo>
                    <a:cubicBezTo>
                      <a:pt x="67" y="46"/>
                      <a:pt x="68" y="50"/>
                      <a:pt x="65" y="50"/>
                    </a:cubicBezTo>
                    <a:close/>
                    <a:moveTo>
                      <a:pt x="63" y="31"/>
                    </a:moveTo>
                    <a:cubicBezTo>
                      <a:pt x="63" y="29"/>
                      <a:pt x="64" y="29"/>
                      <a:pt x="64" y="28"/>
                    </a:cubicBezTo>
                    <a:cubicBezTo>
                      <a:pt x="66" y="27"/>
                      <a:pt x="65" y="29"/>
                      <a:pt x="66" y="29"/>
                    </a:cubicBezTo>
                    <a:cubicBezTo>
                      <a:pt x="66" y="30"/>
                      <a:pt x="64" y="32"/>
                      <a:pt x="63" y="31"/>
                    </a:cubicBezTo>
                    <a:close/>
                    <a:moveTo>
                      <a:pt x="64" y="41"/>
                    </a:moveTo>
                    <a:cubicBezTo>
                      <a:pt x="64" y="41"/>
                      <a:pt x="64" y="41"/>
                      <a:pt x="65" y="41"/>
                    </a:cubicBezTo>
                    <a:cubicBezTo>
                      <a:pt x="65" y="42"/>
                      <a:pt x="64" y="42"/>
                      <a:pt x="65" y="43"/>
                    </a:cubicBezTo>
                    <a:cubicBezTo>
                      <a:pt x="64" y="43"/>
                      <a:pt x="64" y="44"/>
                      <a:pt x="63" y="44"/>
                    </a:cubicBezTo>
                    <a:cubicBezTo>
                      <a:pt x="63" y="43"/>
                      <a:pt x="63" y="43"/>
                      <a:pt x="64" y="41"/>
                    </a:cubicBezTo>
                    <a:close/>
                    <a:moveTo>
                      <a:pt x="59" y="146"/>
                    </a:moveTo>
                    <a:cubicBezTo>
                      <a:pt x="59" y="145"/>
                      <a:pt x="60" y="145"/>
                      <a:pt x="60" y="144"/>
                    </a:cubicBezTo>
                    <a:cubicBezTo>
                      <a:pt x="61" y="145"/>
                      <a:pt x="62" y="148"/>
                      <a:pt x="60" y="148"/>
                    </a:cubicBezTo>
                    <a:cubicBezTo>
                      <a:pt x="60" y="147"/>
                      <a:pt x="60" y="147"/>
                      <a:pt x="59" y="146"/>
                    </a:cubicBezTo>
                    <a:close/>
                    <a:moveTo>
                      <a:pt x="56" y="60"/>
                    </a:moveTo>
                    <a:cubicBezTo>
                      <a:pt x="57" y="60"/>
                      <a:pt x="57" y="60"/>
                      <a:pt x="58" y="60"/>
                    </a:cubicBezTo>
                    <a:cubicBezTo>
                      <a:pt x="57" y="63"/>
                      <a:pt x="57" y="65"/>
                      <a:pt x="55" y="66"/>
                    </a:cubicBezTo>
                    <a:cubicBezTo>
                      <a:pt x="53" y="64"/>
                      <a:pt x="55" y="62"/>
                      <a:pt x="56" y="60"/>
                    </a:cubicBezTo>
                    <a:close/>
                    <a:moveTo>
                      <a:pt x="56" y="51"/>
                    </a:moveTo>
                    <a:cubicBezTo>
                      <a:pt x="54" y="50"/>
                      <a:pt x="54" y="48"/>
                      <a:pt x="55" y="47"/>
                    </a:cubicBezTo>
                    <a:cubicBezTo>
                      <a:pt x="56" y="48"/>
                      <a:pt x="55" y="49"/>
                      <a:pt x="56" y="51"/>
                    </a:cubicBezTo>
                    <a:close/>
                    <a:moveTo>
                      <a:pt x="55" y="71"/>
                    </a:moveTo>
                    <a:cubicBezTo>
                      <a:pt x="56" y="72"/>
                      <a:pt x="56" y="73"/>
                      <a:pt x="57" y="73"/>
                    </a:cubicBezTo>
                    <a:cubicBezTo>
                      <a:pt x="56" y="75"/>
                      <a:pt x="55" y="76"/>
                      <a:pt x="54" y="77"/>
                    </a:cubicBezTo>
                    <a:cubicBezTo>
                      <a:pt x="52" y="75"/>
                      <a:pt x="54" y="73"/>
                      <a:pt x="55" y="71"/>
                    </a:cubicBezTo>
                    <a:close/>
                    <a:moveTo>
                      <a:pt x="57" y="75"/>
                    </a:moveTo>
                    <a:cubicBezTo>
                      <a:pt x="58" y="76"/>
                      <a:pt x="57" y="79"/>
                      <a:pt x="55" y="80"/>
                    </a:cubicBezTo>
                    <a:cubicBezTo>
                      <a:pt x="54" y="78"/>
                      <a:pt x="57" y="77"/>
                      <a:pt x="57" y="75"/>
                    </a:cubicBezTo>
                    <a:close/>
                    <a:moveTo>
                      <a:pt x="55" y="86"/>
                    </a:moveTo>
                    <a:cubicBezTo>
                      <a:pt x="56" y="86"/>
                      <a:pt x="56" y="87"/>
                      <a:pt x="57" y="88"/>
                    </a:cubicBezTo>
                    <a:cubicBezTo>
                      <a:pt x="56" y="89"/>
                      <a:pt x="55" y="90"/>
                      <a:pt x="55" y="91"/>
                    </a:cubicBezTo>
                    <a:cubicBezTo>
                      <a:pt x="53" y="89"/>
                      <a:pt x="54" y="87"/>
                      <a:pt x="55" y="86"/>
                    </a:cubicBezTo>
                    <a:close/>
                    <a:moveTo>
                      <a:pt x="57" y="96"/>
                    </a:moveTo>
                    <a:cubicBezTo>
                      <a:pt x="57" y="93"/>
                      <a:pt x="59" y="93"/>
                      <a:pt x="59" y="91"/>
                    </a:cubicBezTo>
                    <a:cubicBezTo>
                      <a:pt x="60" y="92"/>
                      <a:pt x="58" y="95"/>
                      <a:pt x="57" y="96"/>
                    </a:cubicBezTo>
                    <a:close/>
                    <a:moveTo>
                      <a:pt x="58" y="105"/>
                    </a:moveTo>
                    <a:cubicBezTo>
                      <a:pt x="58" y="104"/>
                      <a:pt x="57" y="103"/>
                      <a:pt x="58" y="102"/>
                    </a:cubicBezTo>
                    <a:cubicBezTo>
                      <a:pt x="58" y="102"/>
                      <a:pt x="60" y="105"/>
                      <a:pt x="58" y="105"/>
                    </a:cubicBezTo>
                    <a:close/>
                    <a:moveTo>
                      <a:pt x="60" y="113"/>
                    </a:moveTo>
                    <a:cubicBezTo>
                      <a:pt x="60" y="115"/>
                      <a:pt x="58" y="117"/>
                      <a:pt x="57" y="118"/>
                    </a:cubicBezTo>
                    <a:cubicBezTo>
                      <a:pt x="56" y="116"/>
                      <a:pt x="58" y="114"/>
                      <a:pt x="60" y="113"/>
                    </a:cubicBezTo>
                    <a:close/>
                    <a:moveTo>
                      <a:pt x="60" y="73"/>
                    </a:moveTo>
                    <a:cubicBezTo>
                      <a:pt x="61" y="71"/>
                      <a:pt x="59" y="69"/>
                      <a:pt x="61" y="68"/>
                    </a:cubicBezTo>
                    <a:cubicBezTo>
                      <a:pt x="63" y="69"/>
                      <a:pt x="61" y="72"/>
                      <a:pt x="60" y="73"/>
                    </a:cubicBezTo>
                    <a:close/>
                    <a:moveTo>
                      <a:pt x="62" y="61"/>
                    </a:moveTo>
                    <a:cubicBezTo>
                      <a:pt x="63" y="62"/>
                      <a:pt x="63" y="63"/>
                      <a:pt x="63" y="64"/>
                    </a:cubicBezTo>
                    <a:cubicBezTo>
                      <a:pt x="62" y="64"/>
                      <a:pt x="62" y="64"/>
                      <a:pt x="62" y="64"/>
                    </a:cubicBezTo>
                    <a:cubicBezTo>
                      <a:pt x="61" y="64"/>
                      <a:pt x="61" y="62"/>
                      <a:pt x="62" y="61"/>
                    </a:cubicBezTo>
                    <a:close/>
                    <a:moveTo>
                      <a:pt x="60" y="68"/>
                    </a:moveTo>
                    <a:cubicBezTo>
                      <a:pt x="60" y="66"/>
                      <a:pt x="59" y="67"/>
                      <a:pt x="60" y="65"/>
                    </a:cubicBezTo>
                    <a:cubicBezTo>
                      <a:pt x="60" y="66"/>
                      <a:pt x="62" y="68"/>
                      <a:pt x="60" y="68"/>
                    </a:cubicBezTo>
                    <a:close/>
                    <a:moveTo>
                      <a:pt x="60" y="117"/>
                    </a:moveTo>
                    <a:cubicBezTo>
                      <a:pt x="61" y="118"/>
                      <a:pt x="60" y="121"/>
                      <a:pt x="60" y="123"/>
                    </a:cubicBezTo>
                    <a:cubicBezTo>
                      <a:pt x="59" y="122"/>
                      <a:pt x="58" y="121"/>
                      <a:pt x="58" y="119"/>
                    </a:cubicBezTo>
                    <a:cubicBezTo>
                      <a:pt x="59" y="119"/>
                      <a:pt x="59" y="118"/>
                      <a:pt x="60" y="117"/>
                    </a:cubicBezTo>
                    <a:close/>
                    <a:moveTo>
                      <a:pt x="59" y="133"/>
                    </a:moveTo>
                    <a:cubicBezTo>
                      <a:pt x="58" y="133"/>
                      <a:pt x="60" y="132"/>
                      <a:pt x="60" y="130"/>
                    </a:cubicBezTo>
                    <a:cubicBezTo>
                      <a:pt x="61" y="132"/>
                      <a:pt x="59" y="133"/>
                      <a:pt x="59" y="133"/>
                    </a:cubicBezTo>
                    <a:close/>
                    <a:moveTo>
                      <a:pt x="59" y="140"/>
                    </a:moveTo>
                    <a:cubicBezTo>
                      <a:pt x="61" y="141"/>
                      <a:pt x="59" y="143"/>
                      <a:pt x="59" y="143"/>
                    </a:cubicBezTo>
                    <a:cubicBezTo>
                      <a:pt x="58" y="143"/>
                      <a:pt x="59" y="141"/>
                      <a:pt x="59" y="140"/>
                    </a:cubicBezTo>
                    <a:close/>
                    <a:moveTo>
                      <a:pt x="60" y="77"/>
                    </a:moveTo>
                    <a:cubicBezTo>
                      <a:pt x="61" y="75"/>
                      <a:pt x="62" y="74"/>
                      <a:pt x="63" y="73"/>
                    </a:cubicBezTo>
                    <a:cubicBezTo>
                      <a:pt x="64" y="74"/>
                      <a:pt x="62" y="77"/>
                      <a:pt x="63" y="80"/>
                    </a:cubicBezTo>
                    <a:cubicBezTo>
                      <a:pt x="61" y="79"/>
                      <a:pt x="61" y="77"/>
                      <a:pt x="60" y="77"/>
                    </a:cubicBezTo>
                    <a:close/>
                    <a:moveTo>
                      <a:pt x="63" y="87"/>
                    </a:moveTo>
                    <a:cubicBezTo>
                      <a:pt x="62" y="87"/>
                      <a:pt x="62" y="87"/>
                      <a:pt x="62" y="88"/>
                    </a:cubicBezTo>
                    <a:cubicBezTo>
                      <a:pt x="60" y="87"/>
                      <a:pt x="62" y="87"/>
                      <a:pt x="62" y="86"/>
                    </a:cubicBezTo>
                    <a:cubicBezTo>
                      <a:pt x="62" y="86"/>
                      <a:pt x="63" y="86"/>
                      <a:pt x="63" y="86"/>
                    </a:cubicBezTo>
                    <a:cubicBezTo>
                      <a:pt x="63" y="85"/>
                      <a:pt x="62" y="87"/>
                      <a:pt x="63" y="87"/>
                    </a:cubicBezTo>
                    <a:close/>
                    <a:moveTo>
                      <a:pt x="63" y="89"/>
                    </a:moveTo>
                    <a:cubicBezTo>
                      <a:pt x="63" y="90"/>
                      <a:pt x="63" y="90"/>
                      <a:pt x="62" y="91"/>
                    </a:cubicBezTo>
                    <a:cubicBezTo>
                      <a:pt x="61" y="91"/>
                      <a:pt x="62" y="89"/>
                      <a:pt x="63" y="89"/>
                    </a:cubicBezTo>
                    <a:close/>
                    <a:moveTo>
                      <a:pt x="62" y="96"/>
                    </a:moveTo>
                    <a:cubicBezTo>
                      <a:pt x="63" y="96"/>
                      <a:pt x="62" y="97"/>
                      <a:pt x="63" y="97"/>
                    </a:cubicBezTo>
                    <a:cubicBezTo>
                      <a:pt x="63" y="98"/>
                      <a:pt x="62" y="99"/>
                      <a:pt x="62" y="100"/>
                    </a:cubicBezTo>
                    <a:cubicBezTo>
                      <a:pt x="60" y="99"/>
                      <a:pt x="62" y="97"/>
                      <a:pt x="62" y="96"/>
                    </a:cubicBezTo>
                    <a:close/>
                    <a:moveTo>
                      <a:pt x="63" y="99"/>
                    </a:moveTo>
                    <a:cubicBezTo>
                      <a:pt x="64" y="101"/>
                      <a:pt x="62" y="102"/>
                      <a:pt x="62" y="104"/>
                    </a:cubicBezTo>
                    <a:cubicBezTo>
                      <a:pt x="61" y="103"/>
                      <a:pt x="63" y="100"/>
                      <a:pt x="63" y="99"/>
                    </a:cubicBezTo>
                    <a:close/>
                    <a:moveTo>
                      <a:pt x="64" y="108"/>
                    </a:moveTo>
                    <a:cubicBezTo>
                      <a:pt x="64" y="107"/>
                      <a:pt x="63" y="107"/>
                      <a:pt x="63" y="106"/>
                    </a:cubicBezTo>
                    <a:cubicBezTo>
                      <a:pt x="64" y="106"/>
                      <a:pt x="64" y="107"/>
                      <a:pt x="64" y="108"/>
                    </a:cubicBezTo>
                    <a:close/>
                    <a:moveTo>
                      <a:pt x="63" y="49"/>
                    </a:moveTo>
                    <a:cubicBezTo>
                      <a:pt x="65" y="52"/>
                      <a:pt x="63" y="54"/>
                      <a:pt x="62" y="56"/>
                    </a:cubicBezTo>
                    <a:cubicBezTo>
                      <a:pt x="59" y="55"/>
                      <a:pt x="61" y="52"/>
                      <a:pt x="63" y="49"/>
                    </a:cubicBezTo>
                    <a:close/>
                    <a:moveTo>
                      <a:pt x="59" y="50"/>
                    </a:moveTo>
                    <a:cubicBezTo>
                      <a:pt x="58" y="49"/>
                      <a:pt x="60" y="47"/>
                      <a:pt x="61" y="45"/>
                    </a:cubicBezTo>
                    <a:cubicBezTo>
                      <a:pt x="61" y="45"/>
                      <a:pt x="61" y="46"/>
                      <a:pt x="62" y="46"/>
                    </a:cubicBezTo>
                    <a:cubicBezTo>
                      <a:pt x="61" y="48"/>
                      <a:pt x="60" y="49"/>
                      <a:pt x="59" y="50"/>
                    </a:cubicBezTo>
                    <a:close/>
                    <a:moveTo>
                      <a:pt x="59" y="57"/>
                    </a:moveTo>
                    <a:cubicBezTo>
                      <a:pt x="60" y="57"/>
                      <a:pt x="61" y="60"/>
                      <a:pt x="59" y="60"/>
                    </a:cubicBezTo>
                    <a:cubicBezTo>
                      <a:pt x="59" y="59"/>
                      <a:pt x="58" y="58"/>
                      <a:pt x="59" y="57"/>
                    </a:cubicBezTo>
                    <a:close/>
                    <a:moveTo>
                      <a:pt x="59" y="85"/>
                    </a:moveTo>
                    <a:cubicBezTo>
                      <a:pt x="57" y="84"/>
                      <a:pt x="57" y="81"/>
                      <a:pt x="58" y="80"/>
                    </a:cubicBezTo>
                    <a:cubicBezTo>
                      <a:pt x="59" y="81"/>
                      <a:pt x="59" y="84"/>
                      <a:pt x="59" y="85"/>
                    </a:cubicBezTo>
                    <a:close/>
                    <a:moveTo>
                      <a:pt x="58" y="71"/>
                    </a:moveTo>
                    <a:cubicBezTo>
                      <a:pt x="57" y="71"/>
                      <a:pt x="57" y="69"/>
                      <a:pt x="58" y="68"/>
                    </a:cubicBezTo>
                    <a:cubicBezTo>
                      <a:pt x="59" y="68"/>
                      <a:pt x="58" y="70"/>
                      <a:pt x="58" y="71"/>
                    </a:cubicBezTo>
                    <a:close/>
                    <a:moveTo>
                      <a:pt x="56" y="43"/>
                    </a:moveTo>
                    <a:cubicBezTo>
                      <a:pt x="54" y="42"/>
                      <a:pt x="57" y="40"/>
                      <a:pt x="57" y="39"/>
                    </a:cubicBezTo>
                    <a:cubicBezTo>
                      <a:pt x="59" y="40"/>
                      <a:pt x="56" y="42"/>
                      <a:pt x="56" y="43"/>
                    </a:cubicBezTo>
                    <a:close/>
                    <a:moveTo>
                      <a:pt x="55" y="38"/>
                    </a:moveTo>
                    <a:cubicBezTo>
                      <a:pt x="55" y="38"/>
                      <a:pt x="54" y="38"/>
                      <a:pt x="54" y="37"/>
                    </a:cubicBezTo>
                    <a:cubicBezTo>
                      <a:pt x="55" y="37"/>
                      <a:pt x="55" y="36"/>
                      <a:pt x="56" y="36"/>
                    </a:cubicBezTo>
                    <a:cubicBezTo>
                      <a:pt x="56" y="37"/>
                      <a:pt x="55" y="37"/>
                      <a:pt x="55" y="38"/>
                    </a:cubicBezTo>
                    <a:close/>
                    <a:moveTo>
                      <a:pt x="54" y="45"/>
                    </a:moveTo>
                    <a:cubicBezTo>
                      <a:pt x="53" y="45"/>
                      <a:pt x="54" y="44"/>
                      <a:pt x="54" y="44"/>
                    </a:cubicBezTo>
                    <a:cubicBezTo>
                      <a:pt x="55" y="44"/>
                      <a:pt x="55" y="46"/>
                      <a:pt x="54" y="45"/>
                    </a:cubicBezTo>
                    <a:close/>
                    <a:moveTo>
                      <a:pt x="55" y="56"/>
                    </a:moveTo>
                    <a:cubicBezTo>
                      <a:pt x="55" y="56"/>
                      <a:pt x="55" y="56"/>
                      <a:pt x="56" y="56"/>
                    </a:cubicBezTo>
                    <a:cubicBezTo>
                      <a:pt x="55" y="57"/>
                      <a:pt x="54" y="58"/>
                      <a:pt x="54" y="59"/>
                    </a:cubicBezTo>
                    <a:cubicBezTo>
                      <a:pt x="52" y="58"/>
                      <a:pt x="54" y="57"/>
                      <a:pt x="55" y="56"/>
                    </a:cubicBezTo>
                    <a:close/>
                    <a:moveTo>
                      <a:pt x="53" y="80"/>
                    </a:moveTo>
                    <a:cubicBezTo>
                      <a:pt x="52" y="80"/>
                      <a:pt x="52" y="81"/>
                      <a:pt x="52" y="82"/>
                    </a:cubicBezTo>
                    <a:cubicBezTo>
                      <a:pt x="51" y="81"/>
                      <a:pt x="52" y="80"/>
                      <a:pt x="51" y="79"/>
                    </a:cubicBezTo>
                    <a:cubicBezTo>
                      <a:pt x="52" y="79"/>
                      <a:pt x="52" y="80"/>
                      <a:pt x="53" y="80"/>
                    </a:cubicBezTo>
                    <a:close/>
                    <a:moveTo>
                      <a:pt x="52" y="151"/>
                    </a:moveTo>
                    <a:cubicBezTo>
                      <a:pt x="51" y="150"/>
                      <a:pt x="51" y="148"/>
                      <a:pt x="51" y="146"/>
                    </a:cubicBezTo>
                    <a:cubicBezTo>
                      <a:pt x="52" y="147"/>
                      <a:pt x="53" y="150"/>
                      <a:pt x="52" y="151"/>
                    </a:cubicBezTo>
                    <a:close/>
                    <a:moveTo>
                      <a:pt x="52" y="93"/>
                    </a:moveTo>
                    <a:cubicBezTo>
                      <a:pt x="51" y="93"/>
                      <a:pt x="52" y="91"/>
                      <a:pt x="52" y="91"/>
                    </a:cubicBezTo>
                    <a:cubicBezTo>
                      <a:pt x="53" y="91"/>
                      <a:pt x="52" y="92"/>
                      <a:pt x="52" y="93"/>
                    </a:cubicBezTo>
                    <a:close/>
                    <a:moveTo>
                      <a:pt x="52" y="85"/>
                    </a:moveTo>
                    <a:cubicBezTo>
                      <a:pt x="52" y="84"/>
                      <a:pt x="53" y="83"/>
                      <a:pt x="53" y="82"/>
                    </a:cubicBezTo>
                    <a:cubicBezTo>
                      <a:pt x="53" y="81"/>
                      <a:pt x="53" y="82"/>
                      <a:pt x="54" y="82"/>
                    </a:cubicBezTo>
                    <a:cubicBezTo>
                      <a:pt x="54" y="83"/>
                      <a:pt x="53" y="85"/>
                      <a:pt x="52" y="85"/>
                    </a:cubicBezTo>
                    <a:close/>
                    <a:moveTo>
                      <a:pt x="55" y="105"/>
                    </a:moveTo>
                    <a:cubicBezTo>
                      <a:pt x="57" y="108"/>
                      <a:pt x="56" y="111"/>
                      <a:pt x="54" y="112"/>
                    </a:cubicBezTo>
                    <a:cubicBezTo>
                      <a:pt x="53" y="112"/>
                      <a:pt x="54" y="111"/>
                      <a:pt x="53" y="110"/>
                    </a:cubicBezTo>
                    <a:cubicBezTo>
                      <a:pt x="53" y="108"/>
                      <a:pt x="55" y="108"/>
                      <a:pt x="55" y="105"/>
                    </a:cubicBezTo>
                    <a:close/>
                    <a:moveTo>
                      <a:pt x="56" y="120"/>
                    </a:moveTo>
                    <a:cubicBezTo>
                      <a:pt x="56" y="122"/>
                      <a:pt x="54" y="122"/>
                      <a:pt x="54" y="123"/>
                    </a:cubicBezTo>
                    <a:cubicBezTo>
                      <a:pt x="53" y="123"/>
                      <a:pt x="54" y="120"/>
                      <a:pt x="56" y="120"/>
                    </a:cubicBezTo>
                    <a:close/>
                    <a:moveTo>
                      <a:pt x="58" y="148"/>
                    </a:moveTo>
                    <a:cubicBezTo>
                      <a:pt x="59" y="148"/>
                      <a:pt x="59" y="151"/>
                      <a:pt x="58" y="151"/>
                    </a:cubicBezTo>
                    <a:cubicBezTo>
                      <a:pt x="57" y="151"/>
                      <a:pt x="56" y="149"/>
                      <a:pt x="58" y="148"/>
                    </a:cubicBezTo>
                    <a:close/>
                    <a:moveTo>
                      <a:pt x="59" y="183"/>
                    </a:moveTo>
                    <a:cubicBezTo>
                      <a:pt x="59" y="184"/>
                      <a:pt x="59" y="185"/>
                      <a:pt x="58" y="185"/>
                    </a:cubicBezTo>
                    <a:cubicBezTo>
                      <a:pt x="58" y="184"/>
                      <a:pt x="58" y="184"/>
                      <a:pt x="58" y="183"/>
                    </a:cubicBezTo>
                    <a:cubicBezTo>
                      <a:pt x="59" y="183"/>
                      <a:pt x="59" y="183"/>
                      <a:pt x="59" y="183"/>
                    </a:cubicBezTo>
                    <a:close/>
                    <a:moveTo>
                      <a:pt x="58" y="200"/>
                    </a:moveTo>
                    <a:cubicBezTo>
                      <a:pt x="60" y="200"/>
                      <a:pt x="58" y="202"/>
                      <a:pt x="58" y="203"/>
                    </a:cubicBezTo>
                    <a:cubicBezTo>
                      <a:pt x="57" y="203"/>
                      <a:pt x="58" y="201"/>
                      <a:pt x="58" y="200"/>
                    </a:cubicBezTo>
                    <a:close/>
                    <a:moveTo>
                      <a:pt x="59" y="210"/>
                    </a:moveTo>
                    <a:cubicBezTo>
                      <a:pt x="60" y="210"/>
                      <a:pt x="61" y="213"/>
                      <a:pt x="59" y="212"/>
                    </a:cubicBezTo>
                    <a:cubicBezTo>
                      <a:pt x="58" y="212"/>
                      <a:pt x="59" y="211"/>
                      <a:pt x="59" y="210"/>
                    </a:cubicBezTo>
                    <a:close/>
                    <a:moveTo>
                      <a:pt x="59" y="156"/>
                    </a:moveTo>
                    <a:cubicBezTo>
                      <a:pt x="58" y="154"/>
                      <a:pt x="60" y="153"/>
                      <a:pt x="60" y="152"/>
                    </a:cubicBezTo>
                    <a:cubicBezTo>
                      <a:pt x="61" y="152"/>
                      <a:pt x="60" y="152"/>
                      <a:pt x="61" y="152"/>
                    </a:cubicBezTo>
                    <a:cubicBezTo>
                      <a:pt x="61" y="154"/>
                      <a:pt x="60" y="155"/>
                      <a:pt x="59" y="156"/>
                    </a:cubicBezTo>
                    <a:close/>
                    <a:moveTo>
                      <a:pt x="61" y="206"/>
                    </a:moveTo>
                    <a:cubicBezTo>
                      <a:pt x="62" y="206"/>
                      <a:pt x="61" y="208"/>
                      <a:pt x="62" y="208"/>
                    </a:cubicBezTo>
                    <a:cubicBezTo>
                      <a:pt x="60" y="208"/>
                      <a:pt x="60" y="207"/>
                      <a:pt x="61" y="206"/>
                    </a:cubicBezTo>
                    <a:close/>
                    <a:moveTo>
                      <a:pt x="61" y="191"/>
                    </a:moveTo>
                    <a:cubicBezTo>
                      <a:pt x="60" y="190"/>
                      <a:pt x="61" y="189"/>
                      <a:pt x="62" y="188"/>
                    </a:cubicBezTo>
                    <a:cubicBezTo>
                      <a:pt x="62" y="189"/>
                      <a:pt x="62" y="191"/>
                      <a:pt x="61" y="191"/>
                    </a:cubicBezTo>
                    <a:close/>
                    <a:moveTo>
                      <a:pt x="62" y="114"/>
                    </a:moveTo>
                    <a:cubicBezTo>
                      <a:pt x="62" y="113"/>
                      <a:pt x="63" y="113"/>
                      <a:pt x="63" y="112"/>
                    </a:cubicBezTo>
                    <a:cubicBezTo>
                      <a:pt x="65" y="113"/>
                      <a:pt x="64" y="115"/>
                      <a:pt x="65" y="117"/>
                    </a:cubicBezTo>
                    <a:cubicBezTo>
                      <a:pt x="63" y="116"/>
                      <a:pt x="63" y="115"/>
                      <a:pt x="62" y="114"/>
                    </a:cubicBezTo>
                    <a:close/>
                    <a:moveTo>
                      <a:pt x="66" y="145"/>
                    </a:moveTo>
                    <a:cubicBezTo>
                      <a:pt x="64" y="145"/>
                      <a:pt x="65" y="144"/>
                      <a:pt x="66" y="143"/>
                    </a:cubicBezTo>
                    <a:cubicBezTo>
                      <a:pt x="67" y="143"/>
                      <a:pt x="65" y="145"/>
                      <a:pt x="66" y="145"/>
                    </a:cubicBezTo>
                    <a:close/>
                    <a:moveTo>
                      <a:pt x="65" y="154"/>
                    </a:moveTo>
                    <a:cubicBezTo>
                      <a:pt x="63" y="153"/>
                      <a:pt x="65" y="152"/>
                      <a:pt x="65" y="150"/>
                    </a:cubicBezTo>
                    <a:cubicBezTo>
                      <a:pt x="67" y="151"/>
                      <a:pt x="65" y="153"/>
                      <a:pt x="65" y="154"/>
                    </a:cubicBezTo>
                    <a:close/>
                    <a:moveTo>
                      <a:pt x="66" y="103"/>
                    </a:moveTo>
                    <a:cubicBezTo>
                      <a:pt x="67" y="102"/>
                      <a:pt x="67" y="104"/>
                      <a:pt x="66" y="104"/>
                    </a:cubicBezTo>
                    <a:cubicBezTo>
                      <a:pt x="66" y="104"/>
                      <a:pt x="66" y="103"/>
                      <a:pt x="66" y="103"/>
                    </a:cubicBezTo>
                    <a:close/>
                    <a:moveTo>
                      <a:pt x="67" y="105"/>
                    </a:moveTo>
                    <a:cubicBezTo>
                      <a:pt x="71" y="107"/>
                      <a:pt x="68" y="111"/>
                      <a:pt x="67" y="113"/>
                    </a:cubicBezTo>
                    <a:cubicBezTo>
                      <a:pt x="66" y="111"/>
                      <a:pt x="66" y="107"/>
                      <a:pt x="67" y="105"/>
                    </a:cubicBezTo>
                    <a:close/>
                    <a:moveTo>
                      <a:pt x="67" y="170"/>
                    </a:moveTo>
                    <a:cubicBezTo>
                      <a:pt x="65" y="170"/>
                      <a:pt x="67" y="168"/>
                      <a:pt x="67" y="167"/>
                    </a:cubicBezTo>
                    <a:cubicBezTo>
                      <a:pt x="68" y="167"/>
                      <a:pt x="67" y="169"/>
                      <a:pt x="67" y="170"/>
                    </a:cubicBezTo>
                    <a:close/>
                    <a:moveTo>
                      <a:pt x="68" y="218"/>
                    </a:moveTo>
                    <a:cubicBezTo>
                      <a:pt x="68" y="217"/>
                      <a:pt x="67" y="217"/>
                      <a:pt x="67" y="215"/>
                    </a:cubicBezTo>
                    <a:cubicBezTo>
                      <a:pt x="68" y="216"/>
                      <a:pt x="68" y="217"/>
                      <a:pt x="68" y="218"/>
                    </a:cubicBezTo>
                    <a:close/>
                    <a:moveTo>
                      <a:pt x="69" y="144"/>
                    </a:moveTo>
                    <a:cubicBezTo>
                      <a:pt x="70" y="146"/>
                      <a:pt x="68" y="146"/>
                      <a:pt x="68" y="146"/>
                    </a:cubicBezTo>
                    <a:cubicBezTo>
                      <a:pt x="67" y="146"/>
                      <a:pt x="68" y="144"/>
                      <a:pt x="69" y="144"/>
                    </a:cubicBezTo>
                    <a:close/>
                    <a:moveTo>
                      <a:pt x="73" y="164"/>
                    </a:moveTo>
                    <a:cubicBezTo>
                      <a:pt x="75" y="164"/>
                      <a:pt x="75" y="167"/>
                      <a:pt x="74" y="169"/>
                    </a:cubicBezTo>
                    <a:cubicBezTo>
                      <a:pt x="72" y="168"/>
                      <a:pt x="72" y="165"/>
                      <a:pt x="73" y="164"/>
                    </a:cubicBezTo>
                    <a:close/>
                    <a:moveTo>
                      <a:pt x="73" y="188"/>
                    </a:moveTo>
                    <a:cubicBezTo>
                      <a:pt x="72" y="187"/>
                      <a:pt x="71" y="187"/>
                      <a:pt x="71" y="185"/>
                    </a:cubicBezTo>
                    <a:cubicBezTo>
                      <a:pt x="72" y="186"/>
                      <a:pt x="72" y="187"/>
                      <a:pt x="73" y="188"/>
                    </a:cubicBezTo>
                    <a:close/>
                    <a:moveTo>
                      <a:pt x="72" y="203"/>
                    </a:moveTo>
                    <a:cubicBezTo>
                      <a:pt x="72" y="203"/>
                      <a:pt x="72" y="204"/>
                      <a:pt x="73" y="204"/>
                    </a:cubicBezTo>
                    <a:cubicBezTo>
                      <a:pt x="73" y="205"/>
                      <a:pt x="71" y="205"/>
                      <a:pt x="71" y="207"/>
                    </a:cubicBezTo>
                    <a:cubicBezTo>
                      <a:pt x="70" y="206"/>
                      <a:pt x="71" y="204"/>
                      <a:pt x="72" y="203"/>
                    </a:cubicBezTo>
                    <a:close/>
                    <a:moveTo>
                      <a:pt x="73" y="206"/>
                    </a:moveTo>
                    <a:cubicBezTo>
                      <a:pt x="75" y="207"/>
                      <a:pt x="73" y="209"/>
                      <a:pt x="73" y="210"/>
                    </a:cubicBezTo>
                    <a:cubicBezTo>
                      <a:pt x="72" y="210"/>
                      <a:pt x="72" y="209"/>
                      <a:pt x="72" y="209"/>
                    </a:cubicBezTo>
                    <a:cubicBezTo>
                      <a:pt x="72" y="207"/>
                      <a:pt x="73" y="207"/>
                      <a:pt x="73" y="206"/>
                    </a:cubicBezTo>
                    <a:close/>
                    <a:moveTo>
                      <a:pt x="78" y="215"/>
                    </a:moveTo>
                    <a:cubicBezTo>
                      <a:pt x="79" y="216"/>
                      <a:pt x="79" y="219"/>
                      <a:pt x="80" y="221"/>
                    </a:cubicBezTo>
                    <a:cubicBezTo>
                      <a:pt x="79" y="222"/>
                      <a:pt x="78" y="222"/>
                      <a:pt x="78" y="223"/>
                    </a:cubicBezTo>
                    <a:cubicBezTo>
                      <a:pt x="76" y="220"/>
                      <a:pt x="76" y="218"/>
                      <a:pt x="78" y="215"/>
                    </a:cubicBezTo>
                    <a:close/>
                    <a:moveTo>
                      <a:pt x="79" y="208"/>
                    </a:moveTo>
                    <a:cubicBezTo>
                      <a:pt x="79" y="208"/>
                      <a:pt x="79" y="207"/>
                      <a:pt x="79" y="206"/>
                    </a:cubicBezTo>
                    <a:cubicBezTo>
                      <a:pt x="81" y="206"/>
                      <a:pt x="80" y="208"/>
                      <a:pt x="79" y="208"/>
                    </a:cubicBezTo>
                    <a:close/>
                    <a:moveTo>
                      <a:pt x="84" y="202"/>
                    </a:moveTo>
                    <a:cubicBezTo>
                      <a:pt x="82" y="201"/>
                      <a:pt x="82" y="199"/>
                      <a:pt x="81" y="198"/>
                    </a:cubicBezTo>
                    <a:cubicBezTo>
                      <a:pt x="82" y="196"/>
                      <a:pt x="83" y="195"/>
                      <a:pt x="84" y="193"/>
                    </a:cubicBezTo>
                    <a:cubicBezTo>
                      <a:pt x="87" y="195"/>
                      <a:pt x="86" y="199"/>
                      <a:pt x="84" y="202"/>
                    </a:cubicBezTo>
                    <a:close/>
                    <a:moveTo>
                      <a:pt x="88" y="200"/>
                    </a:moveTo>
                    <a:cubicBezTo>
                      <a:pt x="90" y="202"/>
                      <a:pt x="90" y="205"/>
                      <a:pt x="92" y="207"/>
                    </a:cubicBezTo>
                    <a:cubicBezTo>
                      <a:pt x="90" y="207"/>
                      <a:pt x="89" y="208"/>
                      <a:pt x="87" y="209"/>
                    </a:cubicBezTo>
                    <a:cubicBezTo>
                      <a:pt x="86" y="209"/>
                      <a:pt x="87" y="205"/>
                      <a:pt x="85" y="205"/>
                    </a:cubicBezTo>
                    <a:cubicBezTo>
                      <a:pt x="86" y="203"/>
                      <a:pt x="86" y="201"/>
                      <a:pt x="88" y="200"/>
                    </a:cubicBezTo>
                    <a:close/>
                    <a:moveTo>
                      <a:pt x="87" y="281"/>
                    </a:moveTo>
                    <a:cubicBezTo>
                      <a:pt x="85" y="281"/>
                      <a:pt x="86" y="277"/>
                      <a:pt x="85" y="276"/>
                    </a:cubicBezTo>
                    <a:cubicBezTo>
                      <a:pt x="89" y="271"/>
                      <a:pt x="89" y="278"/>
                      <a:pt x="87" y="281"/>
                    </a:cubicBezTo>
                    <a:close/>
                    <a:moveTo>
                      <a:pt x="90" y="295"/>
                    </a:moveTo>
                    <a:cubicBezTo>
                      <a:pt x="90" y="298"/>
                      <a:pt x="87" y="303"/>
                      <a:pt x="90" y="305"/>
                    </a:cubicBezTo>
                    <a:cubicBezTo>
                      <a:pt x="91" y="304"/>
                      <a:pt x="92" y="304"/>
                      <a:pt x="93" y="302"/>
                    </a:cubicBezTo>
                    <a:cubicBezTo>
                      <a:pt x="94" y="305"/>
                      <a:pt x="90" y="309"/>
                      <a:pt x="90" y="312"/>
                    </a:cubicBezTo>
                    <a:cubicBezTo>
                      <a:pt x="85" y="307"/>
                      <a:pt x="87" y="298"/>
                      <a:pt x="86" y="292"/>
                    </a:cubicBezTo>
                    <a:cubicBezTo>
                      <a:pt x="88" y="290"/>
                      <a:pt x="90" y="293"/>
                      <a:pt x="90" y="295"/>
                    </a:cubicBezTo>
                    <a:close/>
                    <a:moveTo>
                      <a:pt x="88" y="410"/>
                    </a:moveTo>
                    <a:cubicBezTo>
                      <a:pt x="89" y="410"/>
                      <a:pt x="89" y="414"/>
                      <a:pt x="87" y="414"/>
                    </a:cubicBezTo>
                    <a:cubicBezTo>
                      <a:pt x="87" y="412"/>
                      <a:pt x="89" y="412"/>
                      <a:pt x="88" y="410"/>
                    </a:cubicBezTo>
                    <a:close/>
                    <a:moveTo>
                      <a:pt x="88" y="372"/>
                    </a:moveTo>
                    <a:cubicBezTo>
                      <a:pt x="89" y="372"/>
                      <a:pt x="89" y="375"/>
                      <a:pt x="91" y="373"/>
                    </a:cubicBezTo>
                    <a:cubicBezTo>
                      <a:pt x="90" y="373"/>
                      <a:pt x="89" y="373"/>
                      <a:pt x="90" y="372"/>
                    </a:cubicBezTo>
                    <a:cubicBezTo>
                      <a:pt x="93" y="374"/>
                      <a:pt x="90" y="378"/>
                      <a:pt x="89" y="381"/>
                    </a:cubicBezTo>
                    <a:cubicBezTo>
                      <a:pt x="88" y="378"/>
                      <a:pt x="88" y="375"/>
                      <a:pt x="88" y="372"/>
                    </a:cubicBezTo>
                    <a:close/>
                    <a:moveTo>
                      <a:pt x="92" y="395"/>
                    </a:moveTo>
                    <a:cubicBezTo>
                      <a:pt x="93" y="395"/>
                      <a:pt x="92" y="397"/>
                      <a:pt x="93" y="398"/>
                    </a:cubicBezTo>
                    <a:cubicBezTo>
                      <a:pt x="92" y="399"/>
                      <a:pt x="91" y="398"/>
                      <a:pt x="90" y="398"/>
                    </a:cubicBezTo>
                    <a:cubicBezTo>
                      <a:pt x="90" y="397"/>
                      <a:pt x="91" y="396"/>
                      <a:pt x="92" y="395"/>
                    </a:cubicBezTo>
                    <a:close/>
                    <a:moveTo>
                      <a:pt x="92" y="424"/>
                    </a:moveTo>
                    <a:cubicBezTo>
                      <a:pt x="93" y="425"/>
                      <a:pt x="94" y="426"/>
                      <a:pt x="94" y="428"/>
                    </a:cubicBezTo>
                    <a:cubicBezTo>
                      <a:pt x="93" y="428"/>
                      <a:pt x="94" y="429"/>
                      <a:pt x="93" y="429"/>
                    </a:cubicBezTo>
                    <a:cubicBezTo>
                      <a:pt x="91" y="429"/>
                      <a:pt x="91" y="425"/>
                      <a:pt x="92" y="424"/>
                    </a:cubicBezTo>
                    <a:close/>
                    <a:moveTo>
                      <a:pt x="94" y="432"/>
                    </a:moveTo>
                    <a:cubicBezTo>
                      <a:pt x="95" y="432"/>
                      <a:pt x="95" y="432"/>
                      <a:pt x="96" y="432"/>
                    </a:cubicBezTo>
                    <a:cubicBezTo>
                      <a:pt x="96" y="433"/>
                      <a:pt x="94" y="433"/>
                      <a:pt x="94" y="435"/>
                    </a:cubicBezTo>
                    <a:cubicBezTo>
                      <a:pt x="92" y="434"/>
                      <a:pt x="94" y="433"/>
                      <a:pt x="94" y="432"/>
                    </a:cubicBezTo>
                    <a:close/>
                    <a:moveTo>
                      <a:pt x="95" y="421"/>
                    </a:moveTo>
                    <a:cubicBezTo>
                      <a:pt x="97" y="421"/>
                      <a:pt x="98" y="425"/>
                      <a:pt x="96" y="425"/>
                    </a:cubicBezTo>
                    <a:cubicBezTo>
                      <a:pt x="95" y="424"/>
                      <a:pt x="94" y="422"/>
                      <a:pt x="95" y="421"/>
                    </a:cubicBezTo>
                    <a:close/>
                    <a:moveTo>
                      <a:pt x="96" y="412"/>
                    </a:moveTo>
                    <a:cubicBezTo>
                      <a:pt x="96" y="412"/>
                      <a:pt x="96" y="412"/>
                      <a:pt x="95" y="412"/>
                    </a:cubicBezTo>
                    <a:cubicBezTo>
                      <a:pt x="95" y="410"/>
                      <a:pt x="96" y="410"/>
                      <a:pt x="96" y="409"/>
                    </a:cubicBezTo>
                    <a:cubicBezTo>
                      <a:pt x="98" y="409"/>
                      <a:pt x="98" y="410"/>
                      <a:pt x="99" y="410"/>
                    </a:cubicBezTo>
                    <a:cubicBezTo>
                      <a:pt x="99" y="411"/>
                      <a:pt x="97" y="412"/>
                      <a:pt x="96" y="412"/>
                    </a:cubicBezTo>
                    <a:close/>
                    <a:moveTo>
                      <a:pt x="95" y="417"/>
                    </a:moveTo>
                    <a:cubicBezTo>
                      <a:pt x="95" y="419"/>
                      <a:pt x="94" y="420"/>
                      <a:pt x="92" y="420"/>
                    </a:cubicBezTo>
                    <a:cubicBezTo>
                      <a:pt x="93" y="419"/>
                      <a:pt x="92" y="420"/>
                      <a:pt x="92" y="419"/>
                    </a:cubicBezTo>
                    <a:cubicBezTo>
                      <a:pt x="92" y="417"/>
                      <a:pt x="93" y="416"/>
                      <a:pt x="93" y="415"/>
                    </a:cubicBezTo>
                    <a:cubicBezTo>
                      <a:pt x="95" y="415"/>
                      <a:pt x="94" y="417"/>
                      <a:pt x="95" y="417"/>
                    </a:cubicBezTo>
                    <a:close/>
                    <a:moveTo>
                      <a:pt x="93" y="353"/>
                    </a:moveTo>
                    <a:cubicBezTo>
                      <a:pt x="94" y="353"/>
                      <a:pt x="94" y="354"/>
                      <a:pt x="95" y="354"/>
                    </a:cubicBezTo>
                    <a:cubicBezTo>
                      <a:pt x="94" y="355"/>
                      <a:pt x="94" y="357"/>
                      <a:pt x="94" y="359"/>
                    </a:cubicBezTo>
                    <a:cubicBezTo>
                      <a:pt x="92" y="358"/>
                      <a:pt x="92" y="355"/>
                      <a:pt x="93" y="353"/>
                    </a:cubicBezTo>
                    <a:close/>
                    <a:moveTo>
                      <a:pt x="92" y="347"/>
                    </a:moveTo>
                    <a:cubicBezTo>
                      <a:pt x="91" y="344"/>
                      <a:pt x="93" y="340"/>
                      <a:pt x="94" y="337"/>
                    </a:cubicBezTo>
                    <a:cubicBezTo>
                      <a:pt x="94" y="337"/>
                      <a:pt x="94" y="338"/>
                      <a:pt x="95" y="338"/>
                    </a:cubicBezTo>
                    <a:cubicBezTo>
                      <a:pt x="95" y="342"/>
                      <a:pt x="94" y="344"/>
                      <a:pt x="92" y="347"/>
                    </a:cubicBezTo>
                    <a:close/>
                    <a:moveTo>
                      <a:pt x="96" y="382"/>
                    </a:moveTo>
                    <a:cubicBezTo>
                      <a:pt x="97" y="382"/>
                      <a:pt x="97" y="384"/>
                      <a:pt x="97" y="385"/>
                    </a:cubicBezTo>
                    <a:cubicBezTo>
                      <a:pt x="96" y="385"/>
                      <a:pt x="96" y="385"/>
                      <a:pt x="95" y="385"/>
                    </a:cubicBezTo>
                    <a:cubicBezTo>
                      <a:pt x="95" y="384"/>
                      <a:pt x="95" y="383"/>
                      <a:pt x="96" y="382"/>
                    </a:cubicBezTo>
                    <a:close/>
                    <a:moveTo>
                      <a:pt x="98" y="244"/>
                    </a:moveTo>
                    <a:cubicBezTo>
                      <a:pt x="98" y="246"/>
                      <a:pt x="98" y="248"/>
                      <a:pt x="98" y="250"/>
                    </a:cubicBezTo>
                    <a:cubicBezTo>
                      <a:pt x="96" y="249"/>
                      <a:pt x="97" y="246"/>
                      <a:pt x="98" y="244"/>
                    </a:cubicBezTo>
                    <a:close/>
                    <a:moveTo>
                      <a:pt x="94" y="190"/>
                    </a:moveTo>
                    <a:cubicBezTo>
                      <a:pt x="96" y="193"/>
                      <a:pt x="98" y="197"/>
                      <a:pt x="99" y="200"/>
                    </a:cubicBezTo>
                    <a:cubicBezTo>
                      <a:pt x="97" y="198"/>
                      <a:pt x="93" y="194"/>
                      <a:pt x="94" y="190"/>
                    </a:cubicBezTo>
                    <a:close/>
                    <a:moveTo>
                      <a:pt x="91" y="180"/>
                    </a:moveTo>
                    <a:cubicBezTo>
                      <a:pt x="92" y="179"/>
                      <a:pt x="93" y="178"/>
                      <a:pt x="93" y="177"/>
                    </a:cubicBezTo>
                    <a:cubicBezTo>
                      <a:pt x="94" y="178"/>
                      <a:pt x="94" y="179"/>
                      <a:pt x="96" y="179"/>
                    </a:cubicBezTo>
                    <a:cubicBezTo>
                      <a:pt x="97" y="179"/>
                      <a:pt x="96" y="176"/>
                      <a:pt x="96" y="176"/>
                    </a:cubicBezTo>
                    <a:cubicBezTo>
                      <a:pt x="98" y="175"/>
                      <a:pt x="99" y="176"/>
                      <a:pt x="99" y="174"/>
                    </a:cubicBezTo>
                    <a:cubicBezTo>
                      <a:pt x="100" y="174"/>
                      <a:pt x="100" y="174"/>
                      <a:pt x="101" y="173"/>
                    </a:cubicBezTo>
                    <a:cubicBezTo>
                      <a:pt x="101" y="174"/>
                      <a:pt x="100" y="177"/>
                      <a:pt x="99" y="179"/>
                    </a:cubicBezTo>
                    <a:cubicBezTo>
                      <a:pt x="97" y="181"/>
                      <a:pt x="95" y="183"/>
                      <a:pt x="94" y="185"/>
                    </a:cubicBezTo>
                    <a:cubicBezTo>
                      <a:pt x="93" y="184"/>
                      <a:pt x="92" y="182"/>
                      <a:pt x="91" y="180"/>
                    </a:cubicBezTo>
                    <a:close/>
                    <a:moveTo>
                      <a:pt x="97" y="176"/>
                    </a:moveTo>
                    <a:cubicBezTo>
                      <a:pt x="96" y="175"/>
                      <a:pt x="96" y="174"/>
                      <a:pt x="95" y="174"/>
                    </a:cubicBezTo>
                    <a:cubicBezTo>
                      <a:pt x="97" y="171"/>
                      <a:pt x="98" y="168"/>
                      <a:pt x="100" y="165"/>
                    </a:cubicBezTo>
                    <a:cubicBezTo>
                      <a:pt x="101" y="166"/>
                      <a:pt x="101" y="167"/>
                      <a:pt x="102" y="168"/>
                    </a:cubicBezTo>
                    <a:cubicBezTo>
                      <a:pt x="101" y="171"/>
                      <a:pt x="99" y="173"/>
                      <a:pt x="97" y="176"/>
                    </a:cubicBezTo>
                    <a:close/>
                    <a:moveTo>
                      <a:pt x="101" y="48"/>
                    </a:moveTo>
                    <a:cubicBezTo>
                      <a:pt x="102" y="50"/>
                      <a:pt x="104" y="55"/>
                      <a:pt x="102" y="56"/>
                    </a:cubicBezTo>
                    <a:cubicBezTo>
                      <a:pt x="100" y="54"/>
                      <a:pt x="100" y="50"/>
                      <a:pt x="101" y="48"/>
                    </a:cubicBezTo>
                    <a:close/>
                    <a:moveTo>
                      <a:pt x="102" y="36"/>
                    </a:moveTo>
                    <a:cubicBezTo>
                      <a:pt x="104" y="37"/>
                      <a:pt x="106" y="43"/>
                      <a:pt x="102" y="43"/>
                    </a:cubicBezTo>
                    <a:cubicBezTo>
                      <a:pt x="102" y="40"/>
                      <a:pt x="100" y="38"/>
                      <a:pt x="102" y="36"/>
                    </a:cubicBezTo>
                    <a:close/>
                    <a:moveTo>
                      <a:pt x="103" y="59"/>
                    </a:moveTo>
                    <a:cubicBezTo>
                      <a:pt x="103" y="58"/>
                      <a:pt x="104" y="58"/>
                      <a:pt x="104" y="57"/>
                    </a:cubicBezTo>
                    <a:cubicBezTo>
                      <a:pt x="106" y="59"/>
                      <a:pt x="105" y="61"/>
                      <a:pt x="104" y="63"/>
                    </a:cubicBezTo>
                    <a:cubicBezTo>
                      <a:pt x="103" y="62"/>
                      <a:pt x="104" y="60"/>
                      <a:pt x="103" y="59"/>
                    </a:cubicBezTo>
                    <a:close/>
                    <a:moveTo>
                      <a:pt x="103" y="72"/>
                    </a:moveTo>
                    <a:cubicBezTo>
                      <a:pt x="102" y="71"/>
                      <a:pt x="103" y="71"/>
                      <a:pt x="103" y="69"/>
                    </a:cubicBezTo>
                    <a:cubicBezTo>
                      <a:pt x="105" y="70"/>
                      <a:pt x="102" y="71"/>
                      <a:pt x="103" y="72"/>
                    </a:cubicBezTo>
                    <a:close/>
                    <a:moveTo>
                      <a:pt x="106" y="44"/>
                    </a:moveTo>
                    <a:cubicBezTo>
                      <a:pt x="107" y="47"/>
                      <a:pt x="107" y="50"/>
                      <a:pt x="105" y="52"/>
                    </a:cubicBezTo>
                    <a:cubicBezTo>
                      <a:pt x="104" y="50"/>
                      <a:pt x="102" y="45"/>
                      <a:pt x="106" y="44"/>
                    </a:cubicBezTo>
                    <a:close/>
                    <a:moveTo>
                      <a:pt x="107" y="65"/>
                    </a:moveTo>
                    <a:cubicBezTo>
                      <a:pt x="108" y="65"/>
                      <a:pt x="108" y="67"/>
                      <a:pt x="108" y="68"/>
                    </a:cubicBezTo>
                    <a:cubicBezTo>
                      <a:pt x="107" y="69"/>
                      <a:pt x="108" y="70"/>
                      <a:pt x="107" y="70"/>
                    </a:cubicBezTo>
                    <a:cubicBezTo>
                      <a:pt x="106" y="68"/>
                      <a:pt x="106" y="66"/>
                      <a:pt x="107" y="65"/>
                    </a:cubicBezTo>
                    <a:close/>
                    <a:moveTo>
                      <a:pt x="108" y="60"/>
                    </a:moveTo>
                    <a:cubicBezTo>
                      <a:pt x="106" y="57"/>
                      <a:pt x="108" y="55"/>
                      <a:pt x="108" y="52"/>
                    </a:cubicBezTo>
                    <a:cubicBezTo>
                      <a:pt x="110" y="53"/>
                      <a:pt x="110" y="56"/>
                      <a:pt x="111" y="58"/>
                    </a:cubicBezTo>
                    <a:cubicBezTo>
                      <a:pt x="110" y="59"/>
                      <a:pt x="109" y="60"/>
                      <a:pt x="108" y="60"/>
                    </a:cubicBezTo>
                    <a:close/>
                    <a:moveTo>
                      <a:pt x="108" y="37"/>
                    </a:moveTo>
                    <a:cubicBezTo>
                      <a:pt x="107" y="35"/>
                      <a:pt x="105" y="34"/>
                      <a:pt x="104" y="32"/>
                    </a:cubicBezTo>
                    <a:cubicBezTo>
                      <a:pt x="105" y="32"/>
                      <a:pt x="106" y="31"/>
                      <a:pt x="106" y="30"/>
                    </a:cubicBezTo>
                    <a:cubicBezTo>
                      <a:pt x="109" y="31"/>
                      <a:pt x="111" y="35"/>
                      <a:pt x="108" y="37"/>
                    </a:cubicBezTo>
                    <a:close/>
                    <a:moveTo>
                      <a:pt x="99" y="24"/>
                    </a:moveTo>
                    <a:cubicBezTo>
                      <a:pt x="101" y="23"/>
                      <a:pt x="103" y="26"/>
                      <a:pt x="104" y="27"/>
                    </a:cubicBezTo>
                    <a:cubicBezTo>
                      <a:pt x="104" y="28"/>
                      <a:pt x="103" y="29"/>
                      <a:pt x="102" y="29"/>
                    </a:cubicBezTo>
                    <a:cubicBezTo>
                      <a:pt x="102" y="30"/>
                      <a:pt x="103" y="30"/>
                      <a:pt x="103" y="31"/>
                    </a:cubicBezTo>
                    <a:cubicBezTo>
                      <a:pt x="102" y="31"/>
                      <a:pt x="102" y="31"/>
                      <a:pt x="102" y="30"/>
                    </a:cubicBezTo>
                    <a:cubicBezTo>
                      <a:pt x="102" y="30"/>
                      <a:pt x="102" y="30"/>
                      <a:pt x="101" y="30"/>
                    </a:cubicBezTo>
                    <a:cubicBezTo>
                      <a:pt x="101" y="31"/>
                      <a:pt x="102" y="31"/>
                      <a:pt x="101" y="32"/>
                    </a:cubicBezTo>
                    <a:cubicBezTo>
                      <a:pt x="101" y="33"/>
                      <a:pt x="102" y="31"/>
                      <a:pt x="102" y="32"/>
                    </a:cubicBezTo>
                    <a:cubicBezTo>
                      <a:pt x="101" y="33"/>
                      <a:pt x="101" y="34"/>
                      <a:pt x="100" y="35"/>
                    </a:cubicBezTo>
                    <a:cubicBezTo>
                      <a:pt x="99" y="34"/>
                      <a:pt x="100" y="32"/>
                      <a:pt x="99" y="30"/>
                    </a:cubicBezTo>
                    <a:cubicBezTo>
                      <a:pt x="100" y="29"/>
                      <a:pt x="101" y="28"/>
                      <a:pt x="102" y="27"/>
                    </a:cubicBezTo>
                    <a:cubicBezTo>
                      <a:pt x="102" y="25"/>
                      <a:pt x="100" y="26"/>
                      <a:pt x="98" y="26"/>
                    </a:cubicBezTo>
                    <a:cubicBezTo>
                      <a:pt x="99" y="26"/>
                      <a:pt x="99" y="25"/>
                      <a:pt x="100" y="25"/>
                    </a:cubicBezTo>
                    <a:cubicBezTo>
                      <a:pt x="99" y="25"/>
                      <a:pt x="99" y="24"/>
                      <a:pt x="99" y="24"/>
                    </a:cubicBezTo>
                    <a:close/>
                    <a:moveTo>
                      <a:pt x="98" y="38"/>
                    </a:moveTo>
                    <a:cubicBezTo>
                      <a:pt x="97" y="37"/>
                      <a:pt x="96" y="35"/>
                      <a:pt x="96" y="33"/>
                    </a:cubicBezTo>
                    <a:cubicBezTo>
                      <a:pt x="98" y="34"/>
                      <a:pt x="98" y="36"/>
                      <a:pt x="98" y="38"/>
                    </a:cubicBezTo>
                    <a:close/>
                    <a:moveTo>
                      <a:pt x="97" y="23"/>
                    </a:moveTo>
                    <a:cubicBezTo>
                      <a:pt x="97" y="24"/>
                      <a:pt x="98" y="25"/>
                      <a:pt x="97" y="26"/>
                    </a:cubicBezTo>
                    <a:cubicBezTo>
                      <a:pt x="96" y="25"/>
                      <a:pt x="96" y="25"/>
                      <a:pt x="96" y="24"/>
                    </a:cubicBezTo>
                    <a:cubicBezTo>
                      <a:pt x="96" y="23"/>
                      <a:pt x="97" y="23"/>
                      <a:pt x="97" y="23"/>
                    </a:cubicBezTo>
                    <a:close/>
                    <a:moveTo>
                      <a:pt x="97" y="49"/>
                    </a:moveTo>
                    <a:cubicBezTo>
                      <a:pt x="96" y="49"/>
                      <a:pt x="95" y="47"/>
                      <a:pt x="96" y="47"/>
                    </a:cubicBezTo>
                    <a:cubicBezTo>
                      <a:pt x="96" y="47"/>
                      <a:pt x="96" y="48"/>
                      <a:pt x="97" y="49"/>
                    </a:cubicBezTo>
                    <a:close/>
                    <a:moveTo>
                      <a:pt x="95" y="31"/>
                    </a:moveTo>
                    <a:cubicBezTo>
                      <a:pt x="94" y="30"/>
                      <a:pt x="93" y="28"/>
                      <a:pt x="94" y="27"/>
                    </a:cubicBezTo>
                    <a:cubicBezTo>
                      <a:pt x="95" y="27"/>
                      <a:pt x="96" y="30"/>
                      <a:pt x="95" y="31"/>
                    </a:cubicBezTo>
                    <a:close/>
                    <a:moveTo>
                      <a:pt x="94" y="43"/>
                    </a:moveTo>
                    <a:cubicBezTo>
                      <a:pt x="94" y="41"/>
                      <a:pt x="91" y="39"/>
                      <a:pt x="93" y="38"/>
                    </a:cubicBezTo>
                    <a:cubicBezTo>
                      <a:pt x="93" y="40"/>
                      <a:pt x="95" y="42"/>
                      <a:pt x="94" y="43"/>
                    </a:cubicBezTo>
                    <a:close/>
                    <a:moveTo>
                      <a:pt x="92" y="22"/>
                    </a:moveTo>
                    <a:cubicBezTo>
                      <a:pt x="92" y="23"/>
                      <a:pt x="93" y="25"/>
                      <a:pt x="93" y="26"/>
                    </a:cubicBezTo>
                    <a:cubicBezTo>
                      <a:pt x="90" y="28"/>
                      <a:pt x="86" y="26"/>
                      <a:pt x="87" y="31"/>
                    </a:cubicBezTo>
                    <a:cubicBezTo>
                      <a:pt x="86" y="32"/>
                      <a:pt x="84" y="32"/>
                      <a:pt x="85" y="34"/>
                    </a:cubicBezTo>
                    <a:cubicBezTo>
                      <a:pt x="83" y="34"/>
                      <a:pt x="83" y="31"/>
                      <a:pt x="82" y="33"/>
                    </a:cubicBezTo>
                    <a:cubicBezTo>
                      <a:pt x="84" y="29"/>
                      <a:pt x="88" y="24"/>
                      <a:pt x="92" y="22"/>
                    </a:cubicBezTo>
                    <a:close/>
                    <a:moveTo>
                      <a:pt x="81" y="23"/>
                    </a:moveTo>
                    <a:cubicBezTo>
                      <a:pt x="84" y="22"/>
                      <a:pt x="85" y="22"/>
                      <a:pt x="88" y="21"/>
                    </a:cubicBezTo>
                    <a:cubicBezTo>
                      <a:pt x="86" y="25"/>
                      <a:pt x="82" y="28"/>
                      <a:pt x="77" y="29"/>
                    </a:cubicBezTo>
                    <a:cubicBezTo>
                      <a:pt x="78" y="27"/>
                      <a:pt x="80" y="25"/>
                      <a:pt x="81" y="23"/>
                    </a:cubicBezTo>
                    <a:close/>
                    <a:moveTo>
                      <a:pt x="78" y="23"/>
                    </a:moveTo>
                    <a:cubicBezTo>
                      <a:pt x="73" y="28"/>
                      <a:pt x="70" y="34"/>
                      <a:pt x="66" y="39"/>
                    </a:cubicBezTo>
                    <a:cubicBezTo>
                      <a:pt x="68" y="33"/>
                      <a:pt x="72" y="28"/>
                      <a:pt x="75" y="22"/>
                    </a:cubicBezTo>
                    <a:cubicBezTo>
                      <a:pt x="76" y="22"/>
                      <a:pt x="77" y="22"/>
                      <a:pt x="78" y="23"/>
                    </a:cubicBezTo>
                    <a:close/>
                    <a:moveTo>
                      <a:pt x="69" y="21"/>
                    </a:moveTo>
                    <a:cubicBezTo>
                      <a:pt x="70" y="20"/>
                      <a:pt x="72" y="21"/>
                      <a:pt x="73" y="21"/>
                    </a:cubicBezTo>
                    <a:cubicBezTo>
                      <a:pt x="72" y="23"/>
                      <a:pt x="70" y="27"/>
                      <a:pt x="67" y="25"/>
                    </a:cubicBezTo>
                    <a:cubicBezTo>
                      <a:pt x="67" y="24"/>
                      <a:pt x="68" y="22"/>
                      <a:pt x="69" y="21"/>
                    </a:cubicBezTo>
                    <a:close/>
                    <a:moveTo>
                      <a:pt x="66" y="20"/>
                    </a:moveTo>
                    <a:cubicBezTo>
                      <a:pt x="66" y="21"/>
                      <a:pt x="65" y="21"/>
                      <a:pt x="65" y="22"/>
                    </a:cubicBezTo>
                    <a:cubicBezTo>
                      <a:pt x="64" y="22"/>
                      <a:pt x="63" y="22"/>
                      <a:pt x="63" y="21"/>
                    </a:cubicBezTo>
                    <a:cubicBezTo>
                      <a:pt x="63" y="20"/>
                      <a:pt x="65" y="20"/>
                      <a:pt x="66" y="20"/>
                    </a:cubicBezTo>
                    <a:close/>
                    <a:moveTo>
                      <a:pt x="62" y="40"/>
                    </a:moveTo>
                    <a:cubicBezTo>
                      <a:pt x="61" y="39"/>
                      <a:pt x="62" y="37"/>
                      <a:pt x="63" y="37"/>
                    </a:cubicBezTo>
                    <a:cubicBezTo>
                      <a:pt x="63" y="38"/>
                      <a:pt x="63" y="39"/>
                      <a:pt x="62" y="40"/>
                    </a:cubicBezTo>
                    <a:close/>
                    <a:moveTo>
                      <a:pt x="62" y="34"/>
                    </a:moveTo>
                    <a:cubicBezTo>
                      <a:pt x="62" y="35"/>
                      <a:pt x="61" y="36"/>
                      <a:pt x="60" y="35"/>
                    </a:cubicBezTo>
                    <a:cubicBezTo>
                      <a:pt x="60" y="34"/>
                      <a:pt x="61" y="33"/>
                      <a:pt x="62" y="34"/>
                    </a:cubicBezTo>
                    <a:close/>
                    <a:moveTo>
                      <a:pt x="58" y="33"/>
                    </a:moveTo>
                    <a:cubicBezTo>
                      <a:pt x="57" y="32"/>
                      <a:pt x="59" y="32"/>
                      <a:pt x="59" y="30"/>
                    </a:cubicBezTo>
                    <a:cubicBezTo>
                      <a:pt x="57" y="30"/>
                      <a:pt x="57" y="32"/>
                      <a:pt x="56" y="32"/>
                    </a:cubicBezTo>
                    <a:cubicBezTo>
                      <a:pt x="54" y="28"/>
                      <a:pt x="57" y="26"/>
                      <a:pt x="59" y="24"/>
                    </a:cubicBezTo>
                    <a:cubicBezTo>
                      <a:pt x="62" y="26"/>
                      <a:pt x="60" y="31"/>
                      <a:pt x="58" y="33"/>
                    </a:cubicBezTo>
                    <a:close/>
                    <a:moveTo>
                      <a:pt x="58" y="20"/>
                    </a:moveTo>
                    <a:cubicBezTo>
                      <a:pt x="56" y="23"/>
                      <a:pt x="55" y="26"/>
                      <a:pt x="52" y="28"/>
                    </a:cubicBezTo>
                    <a:cubicBezTo>
                      <a:pt x="51" y="28"/>
                      <a:pt x="51" y="27"/>
                      <a:pt x="51" y="27"/>
                    </a:cubicBezTo>
                    <a:cubicBezTo>
                      <a:pt x="50" y="27"/>
                      <a:pt x="50" y="27"/>
                      <a:pt x="49" y="27"/>
                    </a:cubicBezTo>
                    <a:cubicBezTo>
                      <a:pt x="49" y="28"/>
                      <a:pt x="50" y="30"/>
                      <a:pt x="50" y="30"/>
                    </a:cubicBezTo>
                    <a:cubicBezTo>
                      <a:pt x="48" y="30"/>
                      <a:pt x="48" y="29"/>
                      <a:pt x="48" y="28"/>
                    </a:cubicBezTo>
                    <a:cubicBezTo>
                      <a:pt x="49" y="24"/>
                      <a:pt x="53" y="19"/>
                      <a:pt x="58" y="20"/>
                    </a:cubicBezTo>
                    <a:close/>
                    <a:moveTo>
                      <a:pt x="47" y="31"/>
                    </a:moveTo>
                    <a:cubicBezTo>
                      <a:pt x="47" y="32"/>
                      <a:pt x="45" y="32"/>
                      <a:pt x="44" y="32"/>
                    </a:cubicBezTo>
                    <a:cubicBezTo>
                      <a:pt x="45" y="31"/>
                      <a:pt x="46" y="31"/>
                      <a:pt x="47" y="31"/>
                    </a:cubicBezTo>
                    <a:close/>
                    <a:moveTo>
                      <a:pt x="42" y="37"/>
                    </a:moveTo>
                    <a:cubicBezTo>
                      <a:pt x="43" y="37"/>
                      <a:pt x="42" y="39"/>
                      <a:pt x="43" y="39"/>
                    </a:cubicBezTo>
                    <a:cubicBezTo>
                      <a:pt x="44" y="37"/>
                      <a:pt x="44" y="35"/>
                      <a:pt x="46" y="34"/>
                    </a:cubicBezTo>
                    <a:cubicBezTo>
                      <a:pt x="47" y="36"/>
                      <a:pt x="44" y="37"/>
                      <a:pt x="46" y="39"/>
                    </a:cubicBezTo>
                    <a:cubicBezTo>
                      <a:pt x="44" y="39"/>
                      <a:pt x="44" y="41"/>
                      <a:pt x="43" y="42"/>
                    </a:cubicBezTo>
                    <a:cubicBezTo>
                      <a:pt x="41" y="41"/>
                      <a:pt x="42" y="38"/>
                      <a:pt x="42" y="37"/>
                    </a:cubicBezTo>
                    <a:close/>
                    <a:moveTo>
                      <a:pt x="43" y="52"/>
                    </a:moveTo>
                    <a:cubicBezTo>
                      <a:pt x="45" y="55"/>
                      <a:pt x="46" y="50"/>
                      <a:pt x="45" y="49"/>
                    </a:cubicBezTo>
                    <a:cubicBezTo>
                      <a:pt x="46" y="47"/>
                      <a:pt x="48" y="46"/>
                      <a:pt x="49" y="44"/>
                    </a:cubicBezTo>
                    <a:cubicBezTo>
                      <a:pt x="50" y="48"/>
                      <a:pt x="45" y="51"/>
                      <a:pt x="44" y="55"/>
                    </a:cubicBezTo>
                    <a:cubicBezTo>
                      <a:pt x="43" y="55"/>
                      <a:pt x="44" y="53"/>
                      <a:pt x="43" y="52"/>
                    </a:cubicBezTo>
                    <a:close/>
                    <a:moveTo>
                      <a:pt x="44" y="98"/>
                    </a:moveTo>
                    <a:cubicBezTo>
                      <a:pt x="44" y="96"/>
                      <a:pt x="45" y="95"/>
                      <a:pt x="46" y="94"/>
                    </a:cubicBezTo>
                    <a:cubicBezTo>
                      <a:pt x="47" y="94"/>
                      <a:pt x="46" y="97"/>
                      <a:pt x="46" y="98"/>
                    </a:cubicBezTo>
                    <a:cubicBezTo>
                      <a:pt x="44" y="97"/>
                      <a:pt x="46" y="96"/>
                      <a:pt x="44" y="98"/>
                    </a:cubicBezTo>
                    <a:close/>
                    <a:moveTo>
                      <a:pt x="46" y="110"/>
                    </a:moveTo>
                    <a:cubicBezTo>
                      <a:pt x="45" y="108"/>
                      <a:pt x="45" y="105"/>
                      <a:pt x="48" y="104"/>
                    </a:cubicBezTo>
                    <a:cubicBezTo>
                      <a:pt x="47" y="107"/>
                      <a:pt x="48" y="108"/>
                      <a:pt x="46" y="110"/>
                    </a:cubicBezTo>
                    <a:close/>
                    <a:moveTo>
                      <a:pt x="48" y="141"/>
                    </a:moveTo>
                    <a:cubicBezTo>
                      <a:pt x="48" y="142"/>
                      <a:pt x="48" y="143"/>
                      <a:pt x="48" y="145"/>
                    </a:cubicBezTo>
                    <a:cubicBezTo>
                      <a:pt x="47" y="145"/>
                      <a:pt x="48" y="143"/>
                      <a:pt x="48" y="141"/>
                    </a:cubicBezTo>
                    <a:close/>
                    <a:moveTo>
                      <a:pt x="48" y="147"/>
                    </a:moveTo>
                    <a:cubicBezTo>
                      <a:pt x="49" y="147"/>
                      <a:pt x="49" y="149"/>
                      <a:pt x="49" y="150"/>
                    </a:cubicBezTo>
                    <a:cubicBezTo>
                      <a:pt x="48" y="150"/>
                      <a:pt x="48" y="148"/>
                      <a:pt x="48" y="147"/>
                    </a:cubicBezTo>
                    <a:close/>
                    <a:moveTo>
                      <a:pt x="50" y="161"/>
                    </a:moveTo>
                    <a:cubicBezTo>
                      <a:pt x="49" y="161"/>
                      <a:pt x="50" y="160"/>
                      <a:pt x="49" y="160"/>
                    </a:cubicBezTo>
                    <a:cubicBezTo>
                      <a:pt x="50" y="157"/>
                      <a:pt x="48" y="155"/>
                      <a:pt x="49" y="151"/>
                    </a:cubicBezTo>
                    <a:cubicBezTo>
                      <a:pt x="51" y="154"/>
                      <a:pt x="49" y="159"/>
                      <a:pt x="51" y="160"/>
                    </a:cubicBezTo>
                    <a:cubicBezTo>
                      <a:pt x="50" y="162"/>
                      <a:pt x="51" y="164"/>
                      <a:pt x="50" y="166"/>
                    </a:cubicBezTo>
                    <a:cubicBezTo>
                      <a:pt x="50" y="164"/>
                      <a:pt x="49" y="162"/>
                      <a:pt x="50" y="161"/>
                    </a:cubicBezTo>
                    <a:close/>
                    <a:moveTo>
                      <a:pt x="51" y="171"/>
                    </a:moveTo>
                    <a:cubicBezTo>
                      <a:pt x="51" y="171"/>
                      <a:pt x="52" y="174"/>
                      <a:pt x="51" y="175"/>
                    </a:cubicBezTo>
                    <a:cubicBezTo>
                      <a:pt x="51" y="173"/>
                      <a:pt x="50" y="172"/>
                      <a:pt x="51" y="171"/>
                    </a:cubicBezTo>
                    <a:close/>
                    <a:moveTo>
                      <a:pt x="52" y="179"/>
                    </a:moveTo>
                    <a:cubicBezTo>
                      <a:pt x="51" y="179"/>
                      <a:pt x="51" y="178"/>
                      <a:pt x="51" y="177"/>
                    </a:cubicBezTo>
                    <a:cubicBezTo>
                      <a:pt x="51" y="176"/>
                      <a:pt x="52" y="179"/>
                      <a:pt x="52" y="179"/>
                    </a:cubicBezTo>
                    <a:close/>
                    <a:moveTo>
                      <a:pt x="52" y="185"/>
                    </a:moveTo>
                    <a:cubicBezTo>
                      <a:pt x="53" y="187"/>
                      <a:pt x="53" y="190"/>
                      <a:pt x="52" y="191"/>
                    </a:cubicBezTo>
                    <a:cubicBezTo>
                      <a:pt x="51" y="189"/>
                      <a:pt x="51" y="188"/>
                      <a:pt x="52" y="185"/>
                    </a:cubicBezTo>
                    <a:close/>
                    <a:moveTo>
                      <a:pt x="56" y="218"/>
                    </a:moveTo>
                    <a:cubicBezTo>
                      <a:pt x="54" y="212"/>
                      <a:pt x="51" y="207"/>
                      <a:pt x="52" y="201"/>
                    </a:cubicBezTo>
                    <a:cubicBezTo>
                      <a:pt x="53" y="204"/>
                      <a:pt x="55" y="208"/>
                      <a:pt x="55" y="212"/>
                    </a:cubicBezTo>
                    <a:cubicBezTo>
                      <a:pt x="56" y="214"/>
                      <a:pt x="59" y="217"/>
                      <a:pt x="56" y="218"/>
                    </a:cubicBezTo>
                    <a:close/>
                    <a:moveTo>
                      <a:pt x="58" y="223"/>
                    </a:moveTo>
                    <a:cubicBezTo>
                      <a:pt x="56" y="222"/>
                      <a:pt x="59" y="221"/>
                      <a:pt x="59" y="220"/>
                    </a:cubicBezTo>
                    <a:cubicBezTo>
                      <a:pt x="60" y="221"/>
                      <a:pt x="58" y="223"/>
                      <a:pt x="58" y="223"/>
                    </a:cubicBezTo>
                    <a:close/>
                    <a:moveTo>
                      <a:pt x="58" y="248"/>
                    </a:moveTo>
                    <a:cubicBezTo>
                      <a:pt x="59" y="250"/>
                      <a:pt x="62" y="254"/>
                      <a:pt x="60" y="257"/>
                    </a:cubicBezTo>
                    <a:cubicBezTo>
                      <a:pt x="58" y="255"/>
                      <a:pt x="58" y="252"/>
                      <a:pt x="57" y="250"/>
                    </a:cubicBezTo>
                    <a:cubicBezTo>
                      <a:pt x="57" y="249"/>
                      <a:pt x="58" y="249"/>
                      <a:pt x="58" y="248"/>
                    </a:cubicBezTo>
                    <a:close/>
                    <a:moveTo>
                      <a:pt x="54" y="265"/>
                    </a:moveTo>
                    <a:cubicBezTo>
                      <a:pt x="52" y="262"/>
                      <a:pt x="52" y="258"/>
                      <a:pt x="55" y="256"/>
                    </a:cubicBezTo>
                    <a:cubicBezTo>
                      <a:pt x="54" y="255"/>
                      <a:pt x="53" y="256"/>
                      <a:pt x="53" y="255"/>
                    </a:cubicBezTo>
                    <a:cubicBezTo>
                      <a:pt x="53" y="255"/>
                      <a:pt x="54" y="254"/>
                      <a:pt x="54" y="254"/>
                    </a:cubicBezTo>
                    <a:cubicBezTo>
                      <a:pt x="55" y="254"/>
                      <a:pt x="55" y="254"/>
                      <a:pt x="55" y="254"/>
                    </a:cubicBezTo>
                    <a:cubicBezTo>
                      <a:pt x="55" y="253"/>
                      <a:pt x="54" y="253"/>
                      <a:pt x="55" y="253"/>
                    </a:cubicBezTo>
                    <a:cubicBezTo>
                      <a:pt x="56" y="255"/>
                      <a:pt x="60" y="259"/>
                      <a:pt x="57" y="261"/>
                    </a:cubicBezTo>
                    <a:cubicBezTo>
                      <a:pt x="56" y="260"/>
                      <a:pt x="56" y="259"/>
                      <a:pt x="56" y="258"/>
                    </a:cubicBezTo>
                    <a:cubicBezTo>
                      <a:pt x="55" y="259"/>
                      <a:pt x="57" y="264"/>
                      <a:pt x="54" y="265"/>
                    </a:cubicBezTo>
                    <a:close/>
                    <a:moveTo>
                      <a:pt x="51" y="307"/>
                    </a:moveTo>
                    <a:cubicBezTo>
                      <a:pt x="52" y="307"/>
                      <a:pt x="52" y="308"/>
                      <a:pt x="53" y="308"/>
                    </a:cubicBezTo>
                    <a:cubicBezTo>
                      <a:pt x="52" y="309"/>
                      <a:pt x="52" y="310"/>
                      <a:pt x="52" y="311"/>
                    </a:cubicBezTo>
                    <a:cubicBezTo>
                      <a:pt x="51" y="310"/>
                      <a:pt x="52" y="308"/>
                      <a:pt x="51" y="307"/>
                    </a:cubicBezTo>
                    <a:close/>
                    <a:moveTo>
                      <a:pt x="46" y="296"/>
                    </a:moveTo>
                    <a:cubicBezTo>
                      <a:pt x="44" y="296"/>
                      <a:pt x="45" y="292"/>
                      <a:pt x="46" y="291"/>
                    </a:cubicBezTo>
                    <a:cubicBezTo>
                      <a:pt x="48" y="291"/>
                      <a:pt x="48" y="295"/>
                      <a:pt x="46" y="296"/>
                    </a:cubicBezTo>
                    <a:close/>
                    <a:moveTo>
                      <a:pt x="48" y="314"/>
                    </a:moveTo>
                    <a:cubicBezTo>
                      <a:pt x="47" y="315"/>
                      <a:pt x="48" y="317"/>
                      <a:pt x="48" y="318"/>
                    </a:cubicBezTo>
                    <a:cubicBezTo>
                      <a:pt x="46" y="318"/>
                      <a:pt x="47" y="315"/>
                      <a:pt x="47" y="314"/>
                    </a:cubicBezTo>
                    <a:cubicBezTo>
                      <a:pt x="48" y="314"/>
                      <a:pt x="48" y="314"/>
                      <a:pt x="48" y="314"/>
                    </a:cubicBezTo>
                    <a:close/>
                    <a:moveTo>
                      <a:pt x="47" y="337"/>
                    </a:moveTo>
                    <a:cubicBezTo>
                      <a:pt x="48" y="338"/>
                      <a:pt x="48" y="339"/>
                      <a:pt x="48" y="340"/>
                    </a:cubicBezTo>
                    <a:cubicBezTo>
                      <a:pt x="46" y="340"/>
                      <a:pt x="46" y="338"/>
                      <a:pt x="47" y="337"/>
                    </a:cubicBezTo>
                    <a:close/>
                    <a:moveTo>
                      <a:pt x="47" y="331"/>
                    </a:moveTo>
                    <a:cubicBezTo>
                      <a:pt x="47" y="331"/>
                      <a:pt x="48" y="331"/>
                      <a:pt x="48" y="331"/>
                    </a:cubicBezTo>
                    <a:cubicBezTo>
                      <a:pt x="48" y="332"/>
                      <a:pt x="49" y="332"/>
                      <a:pt x="48" y="333"/>
                    </a:cubicBezTo>
                    <a:cubicBezTo>
                      <a:pt x="47" y="333"/>
                      <a:pt x="47" y="332"/>
                      <a:pt x="47" y="331"/>
                    </a:cubicBezTo>
                    <a:close/>
                    <a:moveTo>
                      <a:pt x="47" y="330"/>
                    </a:moveTo>
                    <a:cubicBezTo>
                      <a:pt x="47" y="328"/>
                      <a:pt x="48" y="327"/>
                      <a:pt x="48" y="326"/>
                    </a:cubicBezTo>
                    <a:cubicBezTo>
                      <a:pt x="49" y="326"/>
                      <a:pt x="50" y="327"/>
                      <a:pt x="50" y="328"/>
                    </a:cubicBezTo>
                    <a:cubicBezTo>
                      <a:pt x="48" y="327"/>
                      <a:pt x="48" y="329"/>
                      <a:pt x="47" y="330"/>
                    </a:cubicBezTo>
                    <a:close/>
                    <a:moveTo>
                      <a:pt x="50" y="283"/>
                    </a:moveTo>
                    <a:cubicBezTo>
                      <a:pt x="52" y="284"/>
                      <a:pt x="50" y="286"/>
                      <a:pt x="52" y="288"/>
                    </a:cubicBezTo>
                    <a:cubicBezTo>
                      <a:pt x="52" y="290"/>
                      <a:pt x="50" y="290"/>
                      <a:pt x="50" y="292"/>
                    </a:cubicBezTo>
                    <a:cubicBezTo>
                      <a:pt x="47" y="289"/>
                      <a:pt x="48" y="285"/>
                      <a:pt x="50" y="283"/>
                    </a:cubicBezTo>
                    <a:close/>
                    <a:moveTo>
                      <a:pt x="52" y="279"/>
                    </a:moveTo>
                    <a:cubicBezTo>
                      <a:pt x="52" y="279"/>
                      <a:pt x="53" y="278"/>
                      <a:pt x="53" y="277"/>
                    </a:cubicBezTo>
                    <a:cubicBezTo>
                      <a:pt x="55" y="277"/>
                      <a:pt x="55" y="282"/>
                      <a:pt x="54" y="284"/>
                    </a:cubicBezTo>
                    <a:cubicBezTo>
                      <a:pt x="53" y="283"/>
                      <a:pt x="53" y="281"/>
                      <a:pt x="52" y="279"/>
                    </a:cubicBezTo>
                    <a:close/>
                    <a:moveTo>
                      <a:pt x="53" y="233"/>
                    </a:moveTo>
                    <a:cubicBezTo>
                      <a:pt x="54" y="237"/>
                      <a:pt x="59" y="244"/>
                      <a:pt x="55" y="247"/>
                    </a:cubicBezTo>
                    <a:cubicBezTo>
                      <a:pt x="54" y="243"/>
                      <a:pt x="51" y="238"/>
                      <a:pt x="53" y="233"/>
                    </a:cubicBezTo>
                    <a:close/>
                    <a:moveTo>
                      <a:pt x="51" y="241"/>
                    </a:moveTo>
                    <a:cubicBezTo>
                      <a:pt x="52" y="244"/>
                      <a:pt x="53" y="247"/>
                      <a:pt x="54" y="249"/>
                    </a:cubicBezTo>
                    <a:cubicBezTo>
                      <a:pt x="53" y="251"/>
                      <a:pt x="52" y="253"/>
                      <a:pt x="51" y="255"/>
                    </a:cubicBezTo>
                    <a:cubicBezTo>
                      <a:pt x="49" y="249"/>
                      <a:pt x="50" y="245"/>
                      <a:pt x="51" y="241"/>
                    </a:cubicBezTo>
                    <a:close/>
                    <a:moveTo>
                      <a:pt x="48" y="255"/>
                    </a:moveTo>
                    <a:cubicBezTo>
                      <a:pt x="50" y="256"/>
                      <a:pt x="49" y="260"/>
                      <a:pt x="48" y="261"/>
                    </a:cubicBezTo>
                    <a:cubicBezTo>
                      <a:pt x="47" y="259"/>
                      <a:pt x="48" y="257"/>
                      <a:pt x="48" y="255"/>
                    </a:cubicBezTo>
                    <a:close/>
                    <a:moveTo>
                      <a:pt x="51" y="263"/>
                    </a:moveTo>
                    <a:cubicBezTo>
                      <a:pt x="51" y="267"/>
                      <a:pt x="53" y="270"/>
                      <a:pt x="50" y="272"/>
                    </a:cubicBezTo>
                    <a:cubicBezTo>
                      <a:pt x="49" y="269"/>
                      <a:pt x="48" y="264"/>
                      <a:pt x="47" y="262"/>
                    </a:cubicBezTo>
                    <a:cubicBezTo>
                      <a:pt x="48" y="263"/>
                      <a:pt x="49" y="264"/>
                      <a:pt x="51" y="263"/>
                    </a:cubicBezTo>
                    <a:close/>
                    <a:moveTo>
                      <a:pt x="46" y="270"/>
                    </a:moveTo>
                    <a:cubicBezTo>
                      <a:pt x="46" y="270"/>
                      <a:pt x="46" y="270"/>
                      <a:pt x="47" y="270"/>
                    </a:cubicBezTo>
                    <a:cubicBezTo>
                      <a:pt x="47" y="273"/>
                      <a:pt x="49" y="275"/>
                      <a:pt x="47" y="277"/>
                    </a:cubicBezTo>
                    <a:cubicBezTo>
                      <a:pt x="47" y="278"/>
                      <a:pt x="47" y="279"/>
                      <a:pt x="48" y="279"/>
                    </a:cubicBezTo>
                    <a:cubicBezTo>
                      <a:pt x="48" y="279"/>
                      <a:pt x="49" y="279"/>
                      <a:pt x="49" y="278"/>
                    </a:cubicBezTo>
                    <a:cubicBezTo>
                      <a:pt x="50" y="280"/>
                      <a:pt x="48" y="281"/>
                      <a:pt x="48" y="282"/>
                    </a:cubicBezTo>
                    <a:cubicBezTo>
                      <a:pt x="46" y="282"/>
                      <a:pt x="47" y="281"/>
                      <a:pt x="46" y="280"/>
                    </a:cubicBezTo>
                    <a:cubicBezTo>
                      <a:pt x="45" y="280"/>
                      <a:pt x="45" y="281"/>
                      <a:pt x="44" y="280"/>
                    </a:cubicBezTo>
                    <a:cubicBezTo>
                      <a:pt x="45" y="278"/>
                      <a:pt x="45" y="273"/>
                      <a:pt x="46" y="270"/>
                    </a:cubicBezTo>
                    <a:close/>
                    <a:moveTo>
                      <a:pt x="44" y="284"/>
                    </a:moveTo>
                    <a:cubicBezTo>
                      <a:pt x="45" y="283"/>
                      <a:pt x="46" y="288"/>
                      <a:pt x="44" y="289"/>
                    </a:cubicBezTo>
                    <a:cubicBezTo>
                      <a:pt x="43" y="287"/>
                      <a:pt x="45" y="285"/>
                      <a:pt x="44" y="284"/>
                    </a:cubicBezTo>
                    <a:close/>
                    <a:moveTo>
                      <a:pt x="45" y="301"/>
                    </a:moveTo>
                    <a:cubicBezTo>
                      <a:pt x="45" y="303"/>
                      <a:pt x="44" y="304"/>
                      <a:pt x="44" y="305"/>
                    </a:cubicBezTo>
                    <a:cubicBezTo>
                      <a:pt x="43" y="305"/>
                      <a:pt x="43" y="301"/>
                      <a:pt x="45" y="301"/>
                    </a:cubicBezTo>
                    <a:close/>
                    <a:moveTo>
                      <a:pt x="44" y="319"/>
                    </a:moveTo>
                    <a:cubicBezTo>
                      <a:pt x="46" y="320"/>
                      <a:pt x="45" y="323"/>
                      <a:pt x="44" y="324"/>
                    </a:cubicBezTo>
                    <a:cubicBezTo>
                      <a:pt x="42" y="323"/>
                      <a:pt x="44" y="320"/>
                      <a:pt x="44" y="319"/>
                    </a:cubicBezTo>
                    <a:close/>
                    <a:moveTo>
                      <a:pt x="43" y="331"/>
                    </a:moveTo>
                    <a:cubicBezTo>
                      <a:pt x="46" y="331"/>
                      <a:pt x="44" y="334"/>
                      <a:pt x="44" y="336"/>
                    </a:cubicBezTo>
                    <a:cubicBezTo>
                      <a:pt x="43" y="335"/>
                      <a:pt x="43" y="332"/>
                      <a:pt x="43" y="331"/>
                    </a:cubicBezTo>
                    <a:close/>
                    <a:moveTo>
                      <a:pt x="42" y="367"/>
                    </a:moveTo>
                    <a:cubicBezTo>
                      <a:pt x="40" y="366"/>
                      <a:pt x="41" y="362"/>
                      <a:pt x="42" y="360"/>
                    </a:cubicBezTo>
                    <a:cubicBezTo>
                      <a:pt x="45" y="362"/>
                      <a:pt x="43" y="365"/>
                      <a:pt x="42" y="367"/>
                    </a:cubicBezTo>
                    <a:close/>
                    <a:moveTo>
                      <a:pt x="41" y="342"/>
                    </a:moveTo>
                    <a:cubicBezTo>
                      <a:pt x="40" y="342"/>
                      <a:pt x="40" y="341"/>
                      <a:pt x="38" y="342"/>
                    </a:cubicBezTo>
                    <a:cubicBezTo>
                      <a:pt x="39" y="340"/>
                      <a:pt x="40" y="338"/>
                      <a:pt x="41" y="336"/>
                    </a:cubicBezTo>
                    <a:cubicBezTo>
                      <a:pt x="43" y="338"/>
                      <a:pt x="42" y="340"/>
                      <a:pt x="41" y="342"/>
                    </a:cubicBezTo>
                    <a:close/>
                    <a:moveTo>
                      <a:pt x="38" y="393"/>
                    </a:moveTo>
                    <a:cubicBezTo>
                      <a:pt x="38" y="391"/>
                      <a:pt x="38" y="391"/>
                      <a:pt x="38" y="390"/>
                    </a:cubicBezTo>
                    <a:cubicBezTo>
                      <a:pt x="39" y="391"/>
                      <a:pt x="40" y="393"/>
                      <a:pt x="38" y="393"/>
                    </a:cubicBezTo>
                    <a:close/>
                    <a:moveTo>
                      <a:pt x="40" y="400"/>
                    </a:moveTo>
                    <a:cubicBezTo>
                      <a:pt x="40" y="404"/>
                      <a:pt x="40" y="407"/>
                      <a:pt x="38" y="408"/>
                    </a:cubicBezTo>
                    <a:cubicBezTo>
                      <a:pt x="36" y="407"/>
                      <a:pt x="39" y="403"/>
                      <a:pt x="39" y="400"/>
                    </a:cubicBezTo>
                    <a:cubicBezTo>
                      <a:pt x="40" y="400"/>
                      <a:pt x="40" y="400"/>
                      <a:pt x="40" y="400"/>
                    </a:cubicBezTo>
                    <a:close/>
                    <a:moveTo>
                      <a:pt x="37" y="358"/>
                    </a:moveTo>
                    <a:cubicBezTo>
                      <a:pt x="37" y="355"/>
                      <a:pt x="39" y="353"/>
                      <a:pt x="40" y="350"/>
                    </a:cubicBezTo>
                    <a:cubicBezTo>
                      <a:pt x="42" y="352"/>
                      <a:pt x="39" y="356"/>
                      <a:pt x="37" y="358"/>
                    </a:cubicBezTo>
                    <a:close/>
                    <a:moveTo>
                      <a:pt x="40" y="327"/>
                    </a:moveTo>
                    <a:cubicBezTo>
                      <a:pt x="41" y="327"/>
                      <a:pt x="42" y="328"/>
                      <a:pt x="41" y="330"/>
                    </a:cubicBezTo>
                    <a:cubicBezTo>
                      <a:pt x="41" y="329"/>
                      <a:pt x="40" y="328"/>
                      <a:pt x="40" y="327"/>
                    </a:cubicBezTo>
                    <a:close/>
                    <a:moveTo>
                      <a:pt x="41" y="305"/>
                    </a:moveTo>
                    <a:cubicBezTo>
                      <a:pt x="43" y="307"/>
                      <a:pt x="42" y="312"/>
                      <a:pt x="40" y="314"/>
                    </a:cubicBezTo>
                    <a:cubicBezTo>
                      <a:pt x="40" y="312"/>
                      <a:pt x="40" y="308"/>
                      <a:pt x="41" y="305"/>
                    </a:cubicBezTo>
                    <a:close/>
                    <a:moveTo>
                      <a:pt x="38" y="321"/>
                    </a:moveTo>
                    <a:cubicBezTo>
                      <a:pt x="39" y="321"/>
                      <a:pt x="39" y="321"/>
                      <a:pt x="40" y="321"/>
                    </a:cubicBezTo>
                    <a:cubicBezTo>
                      <a:pt x="40" y="322"/>
                      <a:pt x="40" y="323"/>
                      <a:pt x="39" y="325"/>
                    </a:cubicBezTo>
                    <a:cubicBezTo>
                      <a:pt x="37" y="324"/>
                      <a:pt x="38" y="322"/>
                      <a:pt x="38" y="321"/>
                    </a:cubicBezTo>
                    <a:close/>
                    <a:moveTo>
                      <a:pt x="38" y="330"/>
                    </a:moveTo>
                    <a:cubicBezTo>
                      <a:pt x="39" y="331"/>
                      <a:pt x="40" y="332"/>
                      <a:pt x="40" y="333"/>
                    </a:cubicBezTo>
                    <a:cubicBezTo>
                      <a:pt x="38" y="334"/>
                      <a:pt x="38" y="336"/>
                      <a:pt x="36" y="337"/>
                    </a:cubicBezTo>
                    <a:cubicBezTo>
                      <a:pt x="36" y="334"/>
                      <a:pt x="38" y="333"/>
                      <a:pt x="38" y="330"/>
                    </a:cubicBezTo>
                    <a:close/>
                    <a:moveTo>
                      <a:pt x="37" y="344"/>
                    </a:moveTo>
                    <a:cubicBezTo>
                      <a:pt x="40" y="349"/>
                      <a:pt x="34" y="353"/>
                      <a:pt x="32" y="357"/>
                    </a:cubicBezTo>
                    <a:cubicBezTo>
                      <a:pt x="33" y="352"/>
                      <a:pt x="36" y="348"/>
                      <a:pt x="37" y="344"/>
                    </a:cubicBezTo>
                    <a:close/>
                    <a:moveTo>
                      <a:pt x="35" y="385"/>
                    </a:moveTo>
                    <a:cubicBezTo>
                      <a:pt x="33" y="383"/>
                      <a:pt x="33" y="380"/>
                      <a:pt x="34" y="378"/>
                    </a:cubicBezTo>
                    <a:cubicBezTo>
                      <a:pt x="36" y="381"/>
                      <a:pt x="37" y="383"/>
                      <a:pt x="35" y="385"/>
                    </a:cubicBezTo>
                    <a:close/>
                    <a:moveTo>
                      <a:pt x="33" y="394"/>
                    </a:moveTo>
                    <a:cubicBezTo>
                      <a:pt x="34" y="393"/>
                      <a:pt x="34" y="392"/>
                      <a:pt x="34" y="391"/>
                    </a:cubicBezTo>
                    <a:cubicBezTo>
                      <a:pt x="35" y="392"/>
                      <a:pt x="35" y="394"/>
                      <a:pt x="33" y="394"/>
                    </a:cubicBezTo>
                    <a:close/>
                    <a:moveTo>
                      <a:pt x="34" y="376"/>
                    </a:moveTo>
                    <a:cubicBezTo>
                      <a:pt x="34" y="377"/>
                      <a:pt x="33" y="379"/>
                      <a:pt x="31" y="380"/>
                    </a:cubicBezTo>
                    <a:cubicBezTo>
                      <a:pt x="31" y="378"/>
                      <a:pt x="33" y="377"/>
                      <a:pt x="33" y="375"/>
                    </a:cubicBezTo>
                    <a:cubicBezTo>
                      <a:pt x="34" y="375"/>
                      <a:pt x="34" y="375"/>
                      <a:pt x="34" y="376"/>
                    </a:cubicBezTo>
                    <a:close/>
                    <a:moveTo>
                      <a:pt x="34" y="363"/>
                    </a:moveTo>
                    <a:cubicBezTo>
                      <a:pt x="36" y="364"/>
                      <a:pt x="35" y="365"/>
                      <a:pt x="34" y="366"/>
                    </a:cubicBezTo>
                    <a:cubicBezTo>
                      <a:pt x="33" y="365"/>
                      <a:pt x="34" y="364"/>
                      <a:pt x="34" y="363"/>
                    </a:cubicBezTo>
                    <a:close/>
                    <a:moveTo>
                      <a:pt x="32" y="370"/>
                    </a:moveTo>
                    <a:cubicBezTo>
                      <a:pt x="32" y="372"/>
                      <a:pt x="31" y="372"/>
                      <a:pt x="31" y="373"/>
                    </a:cubicBezTo>
                    <a:cubicBezTo>
                      <a:pt x="30" y="372"/>
                      <a:pt x="31" y="370"/>
                      <a:pt x="32" y="370"/>
                    </a:cubicBezTo>
                    <a:close/>
                    <a:moveTo>
                      <a:pt x="27" y="394"/>
                    </a:moveTo>
                    <a:cubicBezTo>
                      <a:pt x="30" y="395"/>
                      <a:pt x="28" y="399"/>
                      <a:pt x="26" y="400"/>
                    </a:cubicBezTo>
                    <a:cubicBezTo>
                      <a:pt x="27" y="399"/>
                      <a:pt x="26" y="395"/>
                      <a:pt x="27" y="394"/>
                    </a:cubicBezTo>
                    <a:close/>
                    <a:moveTo>
                      <a:pt x="27" y="430"/>
                    </a:moveTo>
                    <a:cubicBezTo>
                      <a:pt x="27" y="429"/>
                      <a:pt x="28" y="429"/>
                      <a:pt x="27" y="428"/>
                    </a:cubicBezTo>
                    <a:cubicBezTo>
                      <a:pt x="28" y="428"/>
                      <a:pt x="28" y="428"/>
                      <a:pt x="28" y="428"/>
                    </a:cubicBezTo>
                    <a:cubicBezTo>
                      <a:pt x="28" y="429"/>
                      <a:pt x="28" y="430"/>
                      <a:pt x="27" y="430"/>
                    </a:cubicBezTo>
                    <a:close/>
                    <a:moveTo>
                      <a:pt x="27" y="388"/>
                    </a:moveTo>
                    <a:cubicBezTo>
                      <a:pt x="27" y="386"/>
                      <a:pt x="29" y="385"/>
                      <a:pt x="29" y="383"/>
                    </a:cubicBezTo>
                    <a:cubicBezTo>
                      <a:pt x="30" y="385"/>
                      <a:pt x="29" y="388"/>
                      <a:pt x="27" y="388"/>
                    </a:cubicBezTo>
                    <a:close/>
                    <a:moveTo>
                      <a:pt x="29" y="407"/>
                    </a:moveTo>
                    <a:cubicBezTo>
                      <a:pt x="28" y="405"/>
                      <a:pt x="30" y="403"/>
                      <a:pt x="31" y="401"/>
                    </a:cubicBezTo>
                    <a:cubicBezTo>
                      <a:pt x="32" y="403"/>
                      <a:pt x="28" y="408"/>
                      <a:pt x="29" y="407"/>
                    </a:cubicBezTo>
                    <a:close/>
                    <a:moveTo>
                      <a:pt x="29" y="426"/>
                    </a:moveTo>
                    <a:cubicBezTo>
                      <a:pt x="28" y="425"/>
                      <a:pt x="30" y="421"/>
                      <a:pt x="32" y="422"/>
                    </a:cubicBezTo>
                    <a:cubicBezTo>
                      <a:pt x="31" y="424"/>
                      <a:pt x="31" y="425"/>
                      <a:pt x="29" y="426"/>
                    </a:cubicBezTo>
                    <a:close/>
                    <a:moveTo>
                      <a:pt x="32" y="390"/>
                    </a:moveTo>
                    <a:cubicBezTo>
                      <a:pt x="31" y="388"/>
                      <a:pt x="32" y="387"/>
                      <a:pt x="32" y="386"/>
                    </a:cubicBezTo>
                    <a:cubicBezTo>
                      <a:pt x="33" y="387"/>
                      <a:pt x="34" y="389"/>
                      <a:pt x="32" y="390"/>
                    </a:cubicBezTo>
                    <a:close/>
                    <a:moveTo>
                      <a:pt x="33" y="437"/>
                    </a:moveTo>
                    <a:cubicBezTo>
                      <a:pt x="33" y="436"/>
                      <a:pt x="34" y="437"/>
                      <a:pt x="34" y="437"/>
                    </a:cubicBezTo>
                    <a:cubicBezTo>
                      <a:pt x="35" y="438"/>
                      <a:pt x="32" y="438"/>
                      <a:pt x="33" y="437"/>
                    </a:cubicBezTo>
                    <a:close/>
                    <a:moveTo>
                      <a:pt x="33" y="429"/>
                    </a:moveTo>
                    <a:cubicBezTo>
                      <a:pt x="33" y="428"/>
                      <a:pt x="34" y="428"/>
                      <a:pt x="34" y="427"/>
                    </a:cubicBezTo>
                    <a:cubicBezTo>
                      <a:pt x="35" y="428"/>
                      <a:pt x="34" y="429"/>
                      <a:pt x="33" y="429"/>
                    </a:cubicBezTo>
                    <a:close/>
                    <a:moveTo>
                      <a:pt x="35" y="412"/>
                    </a:moveTo>
                    <a:cubicBezTo>
                      <a:pt x="36" y="411"/>
                      <a:pt x="36" y="414"/>
                      <a:pt x="35" y="415"/>
                    </a:cubicBezTo>
                    <a:cubicBezTo>
                      <a:pt x="34" y="415"/>
                      <a:pt x="36" y="412"/>
                      <a:pt x="35" y="412"/>
                    </a:cubicBezTo>
                    <a:close/>
                    <a:moveTo>
                      <a:pt x="36" y="426"/>
                    </a:moveTo>
                    <a:cubicBezTo>
                      <a:pt x="35" y="426"/>
                      <a:pt x="35" y="425"/>
                      <a:pt x="35" y="425"/>
                    </a:cubicBezTo>
                    <a:cubicBezTo>
                      <a:pt x="36" y="423"/>
                      <a:pt x="37" y="426"/>
                      <a:pt x="36" y="426"/>
                    </a:cubicBezTo>
                    <a:close/>
                    <a:moveTo>
                      <a:pt x="36" y="400"/>
                    </a:moveTo>
                    <a:cubicBezTo>
                      <a:pt x="37" y="403"/>
                      <a:pt x="34" y="402"/>
                      <a:pt x="36" y="400"/>
                    </a:cubicBezTo>
                    <a:close/>
                    <a:moveTo>
                      <a:pt x="38" y="432"/>
                    </a:moveTo>
                    <a:cubicBezTo>
                      <a:pt x="38" y="430"/>
                      <a:pt x="36" y="430"/>
                      <a:pt x="37" y="427"/>
                    </a:cubicBezTo>
                    <a:cubicBezTo>
                      <a:pt x="39" y="428"/>
                      <a:pt x="41" y="431"/>
                      <a:pt x="38" y="432"/>
                    </a:cubicBezTo>
                    <a:close/>
                    <a:moveTo>
                      <a:pt x="55" y="439"/>
                    </a:moveTo>
                    <a:cubicBezTo>
                      <a:pt x="54" y="435"/>
                      <a:pt x="52" y="432"/>
                      <a:pt x="52" y="428"/>
                    </a:cubicBezTo>
                    <a:cubicBezTo>
                      <a:pt x="53" y="431"/>
                      <a:pt x="59" y="437"/>
                      <a:pt x="55" y="439"/>
                    </a:cubicBezTo>
                    <a:close/>
                    <a:moveTo>
                      <a:pt x="48" y="435"/>
                    </a:moveTo>
                    <a:cubicBezTo>
                      <a:pt x="48" y="434"/>
                      <a:pt x="48" y="432"/>
                      <a:pt x="49" y="431"/>
                    </a:cubicBezTo>
                    <a:cubicBezTo>
                      <a:pt x="51" y="433"/>
                      <a:pt x="51" y="436"/>
                      <a:pt x="52" y="439"/>
                    </a:cubicBezTo>
                    <a:cubicBezTo>
                      <a:pt x="50" y="439"/>
                      <a:pt x="49" y="438"/>
                      <a:pt x="47" y="438"/>
                    </a:cubicBezTo>
                    <a:cubicBezTo>
                      <a:pt x="46" y="438"/>
                      <a:pt x="48" y="438"/>
                      <a:pt x="48" y="438"/>
                    </a:cubicBezTo>
                    <a:cubicBezTo>
                      <a:pt x="48" y="437"/>
                      <a:pt x="49" y="437"/>
                      <a:pt x="49" y="436"/>
                    </a:cubicBezTo>
                    <a:cubicBezTo>
                      <a:pt x="48" y="436"/>
                      <a:pt x="48" y="436"/>
                      <a:pt x="48" y="435"/>
                    </a:cubicBezTo>
                    <a:close/>
                    <a:moveTo>
                      <a:pt x="47" y="424"/>
                    </a:moveTo>
                    <a:cubicBezTo>
                      <a:pt x="48" y="426"/>
                      <a:pt x="46" y="431"/>
                      <a:pt x="46" y="433"/>
                    </a:cubicBezTo>
                    <a:cubicBezTo>
                      <a:pt x="44" y="433"/>
                      <a:pt x="44" y="432"/>
                      <a:pt x="43" y="431"/>
                    </a:cubicBezTo>
                    <a:cubicBezTo>
                      <a:pt x="44" y="428"/>
                      <a:pt x="46" y="426"/>
                      <a:pt x="47" y="424"/>
                    </a:cubicBezTo>
                    <a:close/>
                    <a:moveTo>
                      <a:pt x="41" y="427"/>
                    </a:moveTo>
                    <a:cubicBezTo>
                      <a:pt x="39" y="427"/>
                      <a:pt x="40" y="425"/>
                      <a:pt x="39" y="425"/>
                    </a:cubicBezTo>
                    <a:cubicBezTo>
                      <a:pt x="40" y="422"/>
                      <a:pt x="42" y="419"/>
                      <a:pt x="43" y="416"/>
                    </a:cubicBezTo>
                    <a:cubicBezTo>
                      <a:pt x="44" y="419"/>
                      <a:pt x="42" y="424"/>
                      <a:pt x="41" y="427"/>
                    </a:cubicBezTo>
                    <a:close/>
                    <a:moveTo>
                      <a:pt x="42" y="414"/>
                    </a:moveTo>
                    <a:cubicBezTo>
                      <a:pt x="41" y="417"/>
                      <a:pt x="40" y="420"/>
                      <a:pt x="37" y="422"/>
                    </a:cubicBezTo>
                    <a:cubicBezTo>
                      <a:pt x="38" y="419"/>
                      <a:pt x="39" y="416"/>
                      <a:pt x="40" y="413"/>
                    </a:cubicBezTo>
                    <a:cubicBezTo>
                      <a:pt x="41" y="413"/>
                      <a:pt x="41" y="414"/>
                      <a:pt x="42" y="414"/>
                    </a:cubicBezTo>
                    <a:close/>
                    <a:moveTo>
                      <a:pt x="39" y="374"/>
                    </a:moveTo>
                    <a:cubicBezTo>
                      <a:pt x="40" y="373"/>
                      <a:pt x="39" y="371"/>
                      <a:pt x="40" y="370"/>
                    </a:cubicBezTo>
                    <a:cubicBezTo>
                      <a:pt x="41" y="370"/>
                      <a:pt x="41" y="370"/>
                      <a:pt x="41" y="370"/>
                    </a:cubicBezTo>
                    <a:cubicBezTo>
                      <a:pt x="41" y="372"/>
                      <a:pt x="41" y="374"/>
                      <a:pt x="39" y="374"/>
                    </a:cubicBezTo>
                    <a:close/>
                    <a:moveTo>
                      <a:pt x="41" y="392"/>
                    </a:moveTo>
                    <a:cubicBezTo>
                      <a:pt x="42" y="386"/>
                      <a:pt x="43" y="381"/>
                      <a:pt x="44" y="375"/>
                    </a:cubicBezTo>
                    <a:cubicBezTo>
                      <a:pt x="45" y="380"/>
                      <a:pt x="43" y="387"/>
                      <a:pt x="41" y="392"/>
                    </a:cubicBezTo>
                    <a:close/>
                    <a:moveTo>
                      <a:pt x="46" y="372"/>
                    </a:moveTo>
                    <a:cubicBezTo>
                      <a:pt x="44" y="372"/>
                      <a:pt x="45" y="370"/>
                      <a:pt x="45" y="368"/>
                    </a:cubicBezTo>
                    <a:cubicBezTo>
                      <a:pt x="46" y="368"/>
                      <a:pt x="46" y="371"/>
                      <a:pt x="46" y="372"/>
                    </a:cubicBezTo>
                    <a:close/>
                    <a:moveTo>
                      <a:pt x="46" y="352"/>
                    </a:moveTo>
                    <a:cubicBezTo>
                      <a:pt x="44" y="350"/>
                      <a:pt x="43" y="348"/>
                      <a:pt x="44" y="346"/>
                    </a:cubicBezTo>
                    <a:cubicBezTo>
                      <a:pt x="48" y="347"/>
                      <a:pt x="45" y="350"/>
                      <a:pt x="46" y="352"/>
                    </a:cubicBezTo>
                    <a:close/>
                    <a:moveTo>
                      <a:pt x="55" y="330"/>
                    </a:moveTo>
                    <a:cubicBezTo>
                      <a:pt x="53" y="331"/>
                      <a:pt x="54" y="333"/>
                      <a:pt x="54" y="334"/>
                    </a:cubicBezTo>
                    <a:cubicBezTo>
                      <a:pt x="52" y="344"/>
                      <a:pt x="49" y="355"/>
                      <a:pt x="47" y="365"/>
                    </a:cubicBezTo>
                    <a:cubicBezTo>
                      <a:pt x="45" y="363"/>
                      <a:pt x="48" y="356"/>
                      <a:pt x="48" y="352"/>
                    </a:cubicBezTo>
                    <a:cubicBezTo>
                      <a:pt x="48" y="351"/>
                      <a:pt x="48" y="351"/>
                      <a:pt x="47" y="350"/>
                    </a:cubicBezTo>
                    <a:cubicBezTo>
                      <a:pt x="49" y="347"/>
                      <a:pt x="49" y="344"/>
                      <a:pt x="50" y="340"/>
                    </a:cubicBezTo>
                    <a:cubicBezTo>
                      <a:pt x="49" y="339"/>
                      <a:pt x="51" y="339"/>
                      <a:pt x="51" y="338"/>
                    </a:cubicBezTo>
                    <a:cubicBezTo>
                      <a:pt x="50" y="335"/>
                      <a:pt x="51" y="333"/>
                      <a:pt x="51" y="330"/>
                    </a:cubicBezTo>
                    <a:cubicBezTo>
                      <a:pt x="52" y="326"/>
                      <a:pt x="53" y="322"/>
                      <a:pt x="54" y="317"/>
                    </a:cubicBezTo>
                    <a:cubicBezTo>
                      <a:pt x="54" y="314"/>
                      <a:pt x="54" y="311"/>
                      <a:pt x="56" y="309"/>
                    </a:cubicBezTo>
                    <a:cubicBezTo>
                      <a:pt x="56" y="304"/>
                      <a:pt x="57" y="302"/>
                      <a:pt x="58" y="298"/>
                    </a:cubicBezTo>
                    <a:cubicBezTo>
                      <a:pt x="58" y="307"/>
                      <a:pt x="55" y="318"/>
                      <a:pt x="55" y="330"/>
                    </a:cubicBezTo>
                    <a:close/>
                    <a:moveTo>
                      <a:pt x="58" y="273"/>
                    </a:moveTo>
                    <a:cubicBezTo>
                      <a:pt x="60" y="273"/>
                      <a:pt x="59" y="276"/>
                      <a:pt x="59" y="277"/>
                    </a:cubicBezTo>
                    <a:cubicBezTo>
                      <a:pt x="57" y="276"/>
                      <a:pt x="59" y="275"/>
                      <a:pt x="58" y="273"/>
                    </a:cubicBezTo>
                    <a:close/>
                    <a:moveTo>
                      <a:pt x="59" y="288"/>
                    </a:moveTo>
                    <a:cubicBezTo>
                      <a:pt x="58" y="288"/>
                      <a:pt x="58" y="287"/>
                      <a:pt x="59" y="287"/>
                    </a:cubicBezTo>
                    <a:cubicBezTo>
                      <a:pt x="58" y="286"/>
                      <a:pt x="59" y="286"/>
                      <a:pt x="59" y="284"/>
                    </a:cubicBezTo>
                    <a:cubicBezTo>
                      <a:pt x="59" y="284"/>
                      <a:pt x="59" y="285"/>
                      <a:pt x="60" y="285"/>
                    </a:cubicBezTo>
                    <a:cubicBezTo>
                      <a:pt x="59" y="286"/>
                      <a:pt x="60" y="287"/>
                      <a:pt x="59" y="288"/>
                    </a:cubicBezTo>
                    <a:close/>
                    <a:moveTo>
                      <a:pt x="60" y="271"/>
                    </a:moveTo>
                    <a:cubicBezTo>
                      <a:pt x="59" y="269"/>
                      <a:pt x="60" y="267"/>
                      <a:pt x="61" y="265"/>
                    </a:cubicBezTo>
                    <a:cubicBezTo>
                      <a:pt x="61" y="267"/>
                      <a:pt x="61" y="269"/>
                      <a:pt x="60" y="271"/>
                    </a:cubicBezTo>
                    <a:close/>
                    <a:moveTo>
                      <a:pt x="62" y="249"/>
                    </a:moveTo>
                    <a:cubicBezTo>
                      <a:pt x="61" y="247"/>
                      <a:pt x="59" y="244"/>
                      <a:pt x="61" y="242"/>
                    </a:cubicBezTo>
                    <a:cubicBezTo>
                      <a:pt x="63" y="243"/>
                      <a:pt x="63" y="246"/>
                      <a:pt x="62" y="249"/>
                    </a:cubicBezTo>
                    <a:close/>
                    <a:moveTo>
                      <a:pt x="61" y="232"/>
                    </a:moveTo>
                    <a:cubicBezTo>
                      <a:pt x="60" y="231"/>
                      <a:pt x="60" y="229"/>
                      <a:pt x="59" y="228"/>
                    </a:cubicBezTo>
                    <a:cubicBezTo>
                      <a:pt x="59" y="227"/>
                      <a:pt x="61" y="226"/>
                      <a:pt x="61" y="225"/>
                    </a:cubicBezTo>
                    <a:cubicBezTo>
                      <a:pt x="64" y="227"/>
                      <a:pt x="63" y="231"/>
                      <a:pt x="61" y="232"/>
                    </a:cubicBezTo>
                    <a:close/>
                    <a:moveTo>
                      <a:pt x="63" y="150"/>
                    </a:moveTo>
                    <a:cubicBezTo>
                      <a:pt x="63" y="149"/>
                      <a:pt x="62" y="147"/>
                      <a:pt x="64" y="147"/>
                    </a:cubicBezTo>
                    <a:cubicBezTo>
                      <a:pt x="64" y="149"/>
                      <a:pt x="64" y="150"/>
                      <a:pt x="63" y="150"/>
                    </a:cubicBezTo>
                    <a:close/>
                    <a:moveTo>
                      <a:pt x="64" y="162"/>
                    </a:moveTo>
                    <a:cubicBezTo>
                      <a:pt x="65" y="162"/>
                      <a:pt x="64" y="162"/>
                      <a:pt x="66" y="161"/>
                    </a:cubicBezTo>
                    <a:cubicBezTo>
                      <a:pt x="66" y="161"/>
                      <a:pt x="66" y="162"/>
                      <a:pt x="67" y="162"/>
                    </a:cubicBezTo>
                    <a:cubicBezTo>
                      <a:pt x="66" y="163"/>
                      <a:pt x="66" y="165"/>
                      <a:pt x="65" y="166"/>
                    </a:cubicBezTo>
                    <a:cubicBezTo>
                      <a:pt x="63" y="166"/>
                      <a:pt x="65" y="163"/>
                      <a:pt x="63" y="163"/>
                    </a:cubicBezTo>
                    <a:cubicBezTo>
                      <a:pt x="63" y="163"/>
                      <a:pt x="64" y="163"/>
                      <a:pt x="64" y="162"/>
                    </a:cubicBezTo>
                    <a:close/>
                    <a:moveTo>
                      <a:pt x="64" y="220"/>
                    </a:moveTo>
                    <a:cubicBezTo>
                      <a:pt x="65" y="221"/>
                      <a:pt x="65" y="222"/>
                      <a:pt x="66" y="223"/>
                    </a:cubicBezTo>
                    <a:cubicBezTo>
                      <a:pt x="66" y="224"/>
                      <a:pt x="65" y="224"/>
                      <a:pt x="65" y="225"/>
                    </a:cubicBezTo>
                    <a:cubicBezTo>
                      <a:pt x="63" y="224"/>
                      <a:pt x="64" y="222"/>
                      <a:pt x="64" y="220"/>
                    </a:cubicBezTo>
                    <a:close/>
                    <a:moveTo>
                      <a:pt x="65" y="237"/>
                    </a:moveTo>
                    <a:cubicBezTo>
                      <a:pt x="65" y="238"/>
                      <a:pt x="65" y="238"/>
                      <a:pt x="65" y="240"/>
                    </a:cubicBezTo>
                    <a:cubicBezTo>
                      <a:pt x="63" y="239"/>
                      <a:pt x="64" y="237"/>
                      <a:pt x="65" y="237"/>
                    </a:cubicBezTo>
                    <a:close/>
                    <a:moveTo>
                      <a:pt x="65" y="248"/>
                    </a:moveTo>
                    <a:cubicBezTo>
                      <a:pt x="65" y="247"/>
                      <a:pt x="65" y="246"/>
                      <a:pt x="66" y="245"/>
                    </a:cubicBezTo>
                    <a:cubicBezTo>
                      <a:pt x="67" y="246"/>
                      <a:pt x="66" y="248"/>
                      <a:pt x="65" y="248"/>
                    </a:cubicBezTo>
                    <a:close/>
                    <a:moveTo>
                      <a:pt x="67" y="260"/>
                    </a:moveTo>
                    <a:cubicBezTo>
                      <a:pt x="66" y="258"/>
                      <a:pt x="68" y="256"/>
                      <a:pt x="68" y="254"/>
                    </a:cubicBezTo>
                    <a:cubicBezTo>
                      <a:pt x="69" y="254"/>
                      <a:pt x="67" y="258"/>
                      <a:pt x="67" y="260"/>
                    </a:cubicBezTo>
                    <a:close/>
                    <a:moveTo>
                      <a:pt x="69" y="241"/>
                    </a:moveTo>
                    <a:cubicBezTo>
                      <a:pt x="67" y="240"/>
                      <a:pt x="68" y="237"/>
                      <a:pt x="69" y="236"/>
                    </a:cubicBezTo>
                    <a:cubicBezTo>
                      <a:pt x="70" y="237"/>
                      <a:pt x="69" y="237"/>
                      <a:pt x="70" y="238"/>
                    </a:cubicBezTo>
                    <a:cubicBezTo>
                      <a:pt x="69" y="238"/>
                      <a:pt x="68" y="239"/>
                      <a:pt x="69" y="241"/>
                    </a:cubicBezTo>
                    <a:close/>
                    <a:moveTo>
                      <a:pt x="71" y="169"/>
                    </a:moveTo>
                    <a:cubicBezTo>
                      <a:pt x="72" y="169"/>
                      <a:pt x="72" y="171"/>
                      <a:pt x="72" y="172"/>
                    </a:cubicBezTo>
                    <a:cubicBezTo>
                      <a:pt x="71" y="173"/>
                      <a:pt x="71" y="174"/>
                      <a:pt x="70" y="176"/>
                    </a:cubicBezTo>
                    <a:cubicBezTo>
                      <a:pt x="69" y="174"/>
                      <a:pt x="69" y="171"/>
                      <a:pt x="71" y="169"/>
                    </a:cubicBezTo>
                    <a:close/>
                    <a:moveTo>
                      <a:pt x="71" y="240"/>
                    </a:moveTo>
                    <a:cubicBezTo>
                      <a:pt x="71" y="238"/>
                      <a:pt x="71" y="237"/>
                      <a:pt x="72" y="236"/>
                    </a:cubicBezTo>
                    <a:cubicBezTo>
                      <a:pt x="73" y="237"/>
                      <a:pt x="72" y="239"/>
                      <a:pt x="71" y="240"/>
                    </a:cubicBezTo>
                    <a:close/>
                    <a:moveTo>
                      <a:pt x="75" y="233"/>
                    </a:moveTo>
                    <a:cubicBezTo>
                      <a:pt x="74" y="231"/>
                      <a:pt x="71" y="228"/>
                      <a:pt x="72" y="225"/>
                    </a:cubicBezTo>
                    <a:cubicBezTo>
                      <a:pt x="74" y="227"/>
                      <a:pt x="77" y="230"/>
                      <a:pt x="75" y="233"/>
                    </a:cubicBezTo>
                    <a:close/>
                    <a:moveTo>
                      <a:pt x="75" y="220"/>
                    </a:moveTo>
                    <a:cubicBezTo>
                      <a:pt x="76" y="220"/>
                      <a:pt x="76" y="222"/>
                      <a:pt x="77" y="223"/>
                    </a:cubicBezTo>
                    <a:cubicBezTo>
                      <a:pt x="76" y="224"/>
                      <a:pt x="75" y="221"/>
                      <a:pt x="75" y="220"/>
                    </a:cubicBezTo>
                    <a:close/>
                    <a:moveTo>
                      <a:pt x="77" y="235"/>
                    </a:moveTo>
                    <a:cubicBezTo>
                      <a:pt x="77" y="234"/>
                      <a:pt x="78" y="234"/>
                      <a:pt x="78" y="233"/>
                    </a:cubicBezTo>
                    <a:cubicBezTo>
                      <a:pt x="79" y="234"/>
                      <a:pt x="80" y="238"/>
                      <a:pt x="78" y="239"/>
                    </a:cubicBezTo>
                    <a:cubicBezTo>
                      <a:pt x="78" y="237"/>
                      <a:pt x="78" y="236"/>
                      <a:pt x="77" y="235"/>
                    </a:cubicBezTo>
                    <a:close/>
                    <a:moveTo>
                      <a:pt x="78" y="240"/>
                    </a:moveTo>
                    <a:cubicBezTo>
                      <a:pt x="79" y="243"/>
                      <a:pt x="80" y="244"/>
                      <a:pt x="80" y="247"/>
                    </a:cubicBezTo>
                    <a:cubicBezTo>
                      <a:pt x="78" y="246"/>
                      <a:pt x="78" y="242"/>
                      <a:pt x="78" y="240"/>
                    </a:cubicBezTo>
                    <a:close/>
                    <a:moveTo>
                      <a:pt x="80" y="260"/>
                    </a:moveTo>
                    <a:cubicBezTo>
                      <a:pt x="80" y="260"/>
                      <a:pt x="79" y="259"/>
                      <a:pt x="79" y="259"/>
                    </a:cubicBezTo>
                    <a:cubicBezTo>
                      <a:pt x="79" y="255"/>
                      <a:pt x="79" y="251"/>
                      <a:pt x="79" y="248"/>
                    </a:cubicBezTo>
                    <a:cubicBezTo>
                      <a:pt x="82" y="258"/>
                      <a:pt x="83" y="274"/>
                      <a:pt x="83" y="286"/>
                    </a:cubicBezTo>
                    <a:cubicBezTo>
                      <a:pt x="81" y="279"/>
                      <a:pt x="81" y="269"/>
                      <a:pt x="80" y="260"/>
                    </a:cubicBezTo>
                    <a:close/>
                    <a:moveTo>
                      <a:pt x="84" y="367"/>
                    </a:moveTo>
                    <a:cubicBezTo>
                      <a:pt x="83" y="352"/>
                      <a:pt x="82" y="338"/>
                      <a:pt x="83" y="324"/>
                    </a:cubicBezTo>
                    <a:cubicBezTo>
                      <a:pt x="85" y="336"/>
                      <a:pt x="84" y="350"/>
                      <a:pt x="84" y="362"/>
                    </a:cubicBezTo>
                    <a:cubicBezTo>
                      <a:pt x="84" y="364"/>
                      <a:pt x="83" y="367"/>
                      <a:pt x="85" y="369"/>
                    </a:cubicBezTo>
                    <a:cubicBezTo>
                      <a:pt x="84" y="377"/>
                      <a:pt x="88" y="385"/>
                      <a:pt x="85" y="391"/>
                    </a:cubicBezTo>
                    <a:cubicBezTo>
                      <a:pt x="83" y="384"/>
                      <a:pt x="84" y="375"/>
                      <a:pt x="84" y="367"/>
                    </a:cubicBezTo>
                    <a:close/>
                    <a:moveTo>
                      <a:pt x="87" y="440"/>
                    </a:moveTo>
                    <a:cubicBezTo>
                      <a:pt x="87" y="440"/>
                      <a:pt x="87" y="439"/>
                      <a:pt x="87" y="439"/>
                    </a:cubicBezTo>
                    <a:cubicBezTo>
                      <a:pt x="87" y="439"/>
                      <a:pt x="87" y="439"/>
                      <a:pt x="86" y="439"/>
                    </a:cubicBezTo>
                    <a:cubicBezTo>
                      <a:pt x="87" y="438"/>
                      <a:pt x="88" y="438"/>
                      <a:pt x="88" y="436"/>
                    </a:cubicBezTo>
                    <a:cubicBezTo>
                      <a:pt x="88" y="436"/>
                      <a:pt x="88" y="436"/>
                      <a:pt x="89" y="436"/>
                    </a:cubicBezTo>
                    <a:cubicBezTo>
                      <a:pt x="89" y="438"/>
                      <a:pt x="88" y="438"/>
                      <a:pt x="87" y="440"/>
                    </a:cubicBezTo>
                    <a:close/>
                    <a:moveTo>
                      <a:pt x="88" y="430"/>
                    </a:moveTo>
                    <a:cubicBezTo>
                      <a:pt x="89" y="429"/>
                      <a:pt x="88" y="428"/>
                      <a:pt x="89" y="428"/>
                    </a:cubicBezTo>
                    <a:cubicBezTo>
                      <a:pt x="90" y="428"/>
                      <a:pt x="90" y="429"/>
                      <a:pt x="90" y="430"/>
                    </a:cubicBezTo>
                    <a:cubicBezTo>
                      <a:pt x="90" y="430"/>
                      <a:pt x="88" y="430"/>
                      <a:pt x="88" y="430"/>
                    </a:cubicBezTo>
                    <a:close/>
                    <a:moveTo>
                      <a:pt x="91" y="402"/>
                    </a:moveTo>
                    <a:cubicBezTo>
                      <a:pt x="92" y="403"/>
                      <a:pt x="91" y="404"/>
                      <a:pt x="91" y="405"/>
                    </a:cubicBezTo>
                    <a:cubicBezTo>
                      <a:pt x="89" y="404"/>
                      <a:pt x="91" y="402"/>
                      <a:pt x="91" y="402"/>
                    </a:cubicBezTo>
                    <a:close/>
                    <a:moveTo>
                      <a:pt x="95" y="442"/>
                    </a:moveTo>
                    <a:cubicBezTo>
                      <a:pt x="94" y="442"/>
                      <a:pt x="92" y="442"/>
                      <a:pt x="91" y="442"/>
                    </a:cubicBezTo>
                    <a:cubicBezTo>
                      <a:pt x="93" y="439"/>
                      <a:pt x="95" y="437"/>
                      <a:pt x="97" y="434"/>
                    </a:cubicBezTo>
                    <a:cubicBezTo>
                      <a:pt x="97" y="434"/>
                      <a:pt x="97" y="434"/>
                      <a:pt x="98" y="434"/>
                    </a:cubicBezTo>
                    <a:cubicBezTo>
                      <a:pt x="98" y="437"/>
                      <a:pt x="95" y="439"/>
                      <a:pt x="95" y="442"/>
                    </a:cubicBezTo>
                    <a:close/>
                    <a:moveTo>
                      <a:pt x="98" y="428"/>
                    </a:moveTo>
                    <a:cubicBezTo>
                      <a:pt x="97" y="428"/>
                      <a:pt x="99" y="427"/>
                      <a:pt x="99" y="426"/>
                    </a:cubicBezTo>
                    <a:cubicBezTo>
                      <a:pt x="101" y="426"/>
                      <a:pt x="98" y="428"/>
                      <a:pt x="98" y="428"/>
                    </a:cubicBezTo>
                    <a:close/>
                    <a:moveTo>
                      <a:pt x="97" y="406"/>
                    </a:moveTo>
                    <a:cubicBezTo>
                      <a:pt x="98" y="402"/>
                      <a:pt x="95" y="405"/>
                      <a:pt x="93" y="405"/>
                    </a:cubicBezTo>
                    <a:cubicBezTo>
                      <a:pt x="94" y="404"/>
                      <a:pt x="96" y="402"/>
                      <a:pt x="96" y="401"/>
                    </a:cubicBezTo>
                    <a:cubicBezTo>
                      <a:pt x="96" y="400"/>
                      <a:pt x="96" y="400"/>
                      <a:pt x="96" y="399"/>
                    </a:cubicBezTo>
                    <a:cubicBezTo>
                      <a:pt x="98" y="400"/>
                      <a:pt x="99" y="404"/>
                      <a:pt x="100" y="407"/>
                    </a:cubicBezTo>
                    <a:cubicBezTo>
                      <a:pt x="99" y="406"/>
                      <a:pt x="98" y="406"/>
                      <a:pt x="97" y="406"/>
                    </a:cubicBezTo>
                    <a:close/>
                    <a:moveTo>
                      <a:pt x="98" y="388"/>
                    </a:moveTo>
                    <a:cubicBezTo>
                      <a:pt x="102" y="391"/>
                      <a:pt x="103" y="396"/>
                      <a:pt x="101" y="401"/>
                    </a:cubicBezTo>
                    <a:cubicBezTo>
                      <a:pt x="97" y="398"/>
                      <a:pt x="96" y="394"/>
                      <a:pt x="98" y="388"/>
                    </a:cubicBezTo>
                    <a:close/>
                    <a:moveTo>
                      <a:pt x="103" y="437"/>
                    </a:moveTo>
                    <a:cubicBezTo>
                      <a:pt x="102" y="436"/>
                      <a:pt x="102" y="435"/>
                      <a:pt x="101" y="435"/>
                    </a:cubicBezTo>
                    <a:cubicBezTo>
                      <a:pt x="101" y="434"/>
                      <a:pt x="102" y="434"/>
                      <a:pt x="102" y="433"/>
                    </a:cubicBezTo>
                    <a:cubicBezTo>
                      <a:pt x="103" y="434"/>
                      <a:pt x="103" y="436"/>
                      <a:pt x="103" y="437"/>
                    </a:cubicBezTo>
                    <a:close/>
                    <a:moveTo>
                      <a:pt x="102" y="427"/>
                    </a:moveTo>
                    <a:cubicBezTo>
                      <a:pt x="102" y="426"/>
                      <a:pt x="102" y="426"/>
                      <a:pt x="102" y="426"/>
                    </a:cubicBezTo>
                    <a:cubicBezTo>
                      <a:pt x="103" y="425"/>
                      <a:pt x="103" y="428"/>
                      <a:pt x="102" y="427"/>
                    </a:cubicBezTo>
                    <a:close/>
                    <a:moveTo>
                      <a:pt x="110" y="433"/>
                    </a:moveTo>
                    <a:cubicBezTo>
                      <a:pt x="110" y="432"/>
                      <a:pt x="110" y="432"/>
                      <a:pt x="110" y="431"/>
                    </a:cubicBezTo>
                    <a:cubicBezTo>
                      <a:pt x="111" y="431"/>
                      <a:pt x="111" y="432"/>
                      <a:pt x="111" y="432"/>
                    </a:cubicBezTo>
                    <a:cubicBezTo>
                      <a:pt x="111" y="432"/>
                      <a:pt x="111" y="433"/>
                      <a:pt x="110" y="433"/>
                    </a:cubicBezTo>
                    <a:close/>
                    <a:moveTo>
                      <a:pt x="122" y="429"/>
                    </a:moveTo>
                    <a:cubicBezTo>
                      <a:pt x="121" y="429"/>
                      <a:pt x="121" y="426"/>
                      <a:pt x="120" y="425"/>
                    </a:cubicBezTo>
                    <a:cubicBezTo>
                      <a:pt x="121" y="425"/>
                      <a:pt x="123" y="428"/>
                      <a:pt x="122" y="429"/>
                    </a:cubicBezTo>
                    <a:close/>
                    <a:moveTo>
                      <a:pt x="124" y="413"/>
                    </a:moveTo>
                    <a:cubicBezTo>
                      <a:pt x="123" y="417"/>
                      <a:pt x="124" y="419"/>
                      <a:pt x="123" y="423"/>
                    </a:cubicBezTo>
                    <a:cubicBezTo>
                      <a:pt x="122" y="423"/>
                      <a:pt x="121" y="420"/>
                      <a:pt x="121" y="419"/>
                    </a:cubicBezTo>
                    <a:cubicBezTo>
                      <a:pt x="120" y="418"/>
                      <a:pt x="118" y="416"/>
                      <a:pt x="116" y="415"/>
                    </a:cubicBezTo>
                    <a:cubicBezTo>
                      <a:pt x="116" y="415"/>
                      <a:pt x="115" y="415"/>
                      <a:pt x="114" y="416"/>
                    </a:cubicBezTo>
                    <a:cubicBezTo>
                      <a:pt x="115" y="417"/>
                      <a:pt x="115" y="419"/>
                      <a:pt x="117" y="419"/>
                    </a:cubicBezTo>
                    <a:cubicBezTo>
                      <a:pt x="116" y="421"/>
                      <a:pt x="116" y="423"/>
                      <a:pt x="114" y="424"/>
                    </a:cubicBezTo>
                    <a:cubicBezTo>
                      <a:pt x="112" y="423"/>
                      <a:pt x="111" y="421"/>
                      <a:pt x="110" y="419"/>
                    </a:cubicBezTo>
                    <a:cubicBezTo>
                      <a:pt x="110" y="418"/>
                      <a:pt x="111" y="418"/>
                      <a:pt x="111" y="418"/>
                    </a:cubicBezTo>
                    <a:cubicBezTo>
                      <a:pt x="111" y="417"/>
                      <a:pt x="111" y="414"/>
                      <a:pt x="109" y="414"/>
                    </a:cubicBezTo>
                    <a:cubicBezTo>
                      <a:pt x="113" y="411"/>
                      <a:pt x="120" y="413"/>
                      <a:pt x="124" y="413"/>
                    </a:cubicBezTo>
                    <a:close/>
                    <a:moveTo>
                      <a:pt x="107" y="422"/>
                    </a:moveTo>
                    <a:cubicBezTo>
                      <a:pt x="108" y="422"/>
                      <a:pt x="109" y="423"/>
                      <a:pt x="108" y="422"/>
                    </a:cubicBezTo>
                    <a:cubicBezTo>
                      <a:pt x="110" y="422"/>
                      <a:pt x="111" y="425"/>
                      <a:pt x="112" y="427"/>
                    </a:cubicBezTo>
                    <a:cubicBezTo>
                      <a:pt x="111" y="426"/>
                      <a:pt x="108" y="428"/>
                      <a:pt x="107" y="425"/>
                    </a:cubicBezTo>
                    <a:cubicBezTo>
                      <a:pt x="108" y="425"/>
                      <a:pt x="108" y="425"/>
                      <a:pt x="108" y="425"/>
                    </a:cubicBezTo>
                    <a:cubicBezTo>
                      <a:pt x="109" y="425"/>
                      <a:pt x="109" y="427"/>
                      <a:pt x="111" y="426"/>
                    </a:cubicBezTo>
                    <a:cubicBezTo>
                      <a:pt x="110" y="425"/>
                      <a:pt x="109" y="423"/>
                      <a:pt x="107" y="422"/>
                    </a:cubicBezTo>
                    <a:close/>
                    <a:moveTo>
                      <a:pt x="110" y="430"/>
                    </a:moveTo>
                    <a:cubicBezTo>
                      <a:pt x="110" y="430"/>
                      <a:pt x="109" y="430"/>
                      <a:pt x="109" y="431"/>
                    </a:cubicBezTo>
                    <a:cubicBezTo>
                      <a:pt x="108" y="431"/>
                      <a:pt x="108" y="430"/>
                      <a:pt x="108" y="429"/>
                    </a:cubicBezTo>
                    <a:cubicBezTo>
                      <a:pt x="109" y="429"/>
                      <a:pt x="109" y="429"/>
                      <a:pt x="110" y="430"/>
                    </a:cubicBezTo>
                    <a:close/>
                    <a:moveTo>
                      <a:pt x="110" y="438"/>
                    </a:moveTo>
                    <a:cubicBezTo>
                      <a:pt x="110" y="439"/>
                      <a:pt x="110" y="440"/>
                      <a:pt x="110" y="440"/>
                    </a:cubicBezTo>
                    <a:cubicBezTo>
                      <a:pt x="110" y="441"/>
                      <a:pt x="108" y="440"/>
                      <a:pt x="107" y="440"/>
                    </a:cubicBezTo>
                    <a:cubicBezTo>
                      <a:pt x="108" y="439"/>
                      <a:pt x="109" y="438"/>
                      <a:pt x="110" y="438"/>
                    </a:cubicBezTo>
                    <a:close/>
                    <a:moveTo>
                      <a:pt x="105" y="435"/>
                    </a:moveTo>
                    <a:cubicBezTo>
                      <a:pt x="105" y="433"/>
                      <a:pt x="102" y="430"/>
                      <a:pt x="105" y="429"/>
                    </a:cubicBezTo>
                    <a:cubicBezTo>
                      <a:pt x="106" y="431"/>
                      <a:pt x="108" y="435"/>
                      <a:pt x="105" y="435"/>
                    </a:cubicBezTo>
                    <a:close/>
                    <a:moveTo>
                      <a:pt x="103" y="421"/>
                    </a:moveTo>
                    <a:cubicBezTo>
                      <a:pt x="103" y="421"/>
                      <a:pt x="103" y="420"/>
                      <a:pt x="102" y="420"/>
                    </a:cubicBezTo>
                    <a:cubicBezTo>
                      <a:pt x="102" y="418"/>
                      <a:pt x="103" y="416"/>
                      <a:pt x="104" y="415"/>
                    </a:cubicBezTo>
                    <a:cubicBezTo>
                      <a:pt x="104" y="416"/>
                      <a:pt x="104" y="418"/>
                      <a:pt x="105" y="420"/>
                    </a:cubicBezTo>
                    <a:cubicBezTo>
                      <a:pt x="104" y="420"/>
                      <a:pt x="104" y="420"/>
                      <a:pt x="103" y="421"/>
                    </a:cubicBezTo>
                    <a:close/>
                    <a:moveTo>
                      <a:pt x="104" y="400"/>
                    </a:moveTo>
                    <a:cubicBezTo>
                      <a:pt x="105" y="403"/>
                      <a:pt x="106" y="406"/>
                      <a:pt x="104" y="408"/>
                    </a:cubicBezTo>
                    <a:cubicBezTo>
                      <a:pt x="100" y="406"/>
                      <a:pt x="104" y="402"/>
                      <a:pt x="104" y="400"/>
                    </a:cubicBezTo>
                    <a:close/>
                    <a:moveTo>
                      <a:pt x="103" y="390"/>
                    </a:moveTo>
                    <a:cubicBezTo>
                      <a:pt x="102" y="387"/>
                      <a:pt x="97" y="381"/>
                      <a:pt x="97" y="378"/>
                    </a:cubicBezTo>
                    <a:cubicBezTo>
                      <a:pt x="97" y="375"/>
                      <a:pt x="99" y="373"/>
                      <a:pt x="99" y="370"/>
                    </a:cubicBezTo>
                    <a:cubicBezTo>
                      <a:pt x="100" y="377"/>
                      <a:pt x="101" y="384"/>
                      <a:pt x="103" y="390"/>
                    </a:cubicBezTo>
                    <a:close/>
                    <a:moveTo>
                      <a:pt x="99" y="368"/>
                    </a:moveTo>
                    <a:cubicBezTo>
                      <a:pt x="99" y="367"/>
                      <a:pt x="98" y="365"/>
                      <a:pt x="97" y="364"/>
                    </a:cubicBezTo>
                    <a:cubicBezTo>
                      <a:pt x="98" y="363"/>
                      <a:pt x="98" y="361"/>
                      <a:pt x="99" y="360"/>
                    </a:cubicBezTo>
                    <a:cubicBezTo>
                      <a:pt x="99" y="360"/>
                      <a:pt x="99" y="361"/>
                      <a:pt x="99" y="361"/>
                    </a:cubicBezTo>
                    <a:cubicBezTo>
                      <a:pt x="99" y="363"/>
                      <a:pt x="100" y="364"/>
                      <a:pt x="99" y="368"/>
                    </a:cubicBezTo>
                    <a:cubicBezTo>
                      <a:pt x="100" y="369"/>
                      <a:pt x="99" y="370"/>
                      <a:pt x="99" y="368"/>
                    </a:cubicBezTo>
                    <a:close/>
                    <a:moveTo>
                      <a:pt x="101" y="186"/>
                    </a:moveTo>
                    <a:cubicBezTo>
                      <a:pt x="103" y="187"/>
                      <a:pt x="101" y="193"/>
                      <a:pt x="101" y="196"/>
                    </a:cubicBezTo>
                    <a:cubicBezTo>
                      <a:pt x="99" y="194"/>
                      <a:pt x="98" y="190"/>
                      <a:pt x="95" y="188"/>
                    </a:cubicBezTo>
                    <a:cubicBezTo>
                      <a:pt x="97" y="185"/>
                      <a:pt x="99" y="182"/>
                      <a:pt x="101" y="179"/>
                    </a:cubicBezTo>
                    <a:cubicBezTo>
                      <a:pt x="101" y="179"/>
                      <a:pt x="101" y="179"/>
                      <a:pt x="102" y="179"/>
                    </a:cubicBezTo>
                    <a:cubicBezTo>
                      <a:pt x="100" y="181"/>
                      <a:pt x="101" y="187"/>
                      <a:pt x="100" y="189"/>
                    </a:cubicBezTo>
                    <a:cubicBezTo>
                      <a:pt x="101" y="189"/>
                      <a:pt x="101" y="187"/>
                      <a:pt x="101" y="186"/>
                    </a:cubicBezTo>
                    <a:close/>
                    <a:moveTo>
                      <a:pt x="103" y="251"/>
                    </a:moveTo>
                    <a:cubicBezTo>
                      <a:pt x="101" y="248"/>
                      <a:pt x="102" y="244"/>
                      <a:pt x="103" y="240"/>
                    </a:cubicBezTo>
                    <a:cubicBezTo>
                      <a:pt x="104" y="242"/>
                      <a:pt x="104" y="247"/>
                      <a:pt x="103" y="251"/>
                    </a:cubicBezTo>
                    <a:close/>
                    <a:moveTo>
                      <a:pt x="104" y="157"/>
                    </a:moveTo>
                    <a:cubicBezTo>
                      <a:pt x="103" y="155"/>
                      <a:pt x="104" y="152"/>
                      <a:pt x="103" y="151"/>
                    </a:cubicBezTo>
                    <a:cubicBezTo>
                      <a:pt x="104" y="151"/>
                      <a:pt x="104" y="151"/>
                      <a:pt x="104" y="151"/>
                    </a:cubicBezTo>
                    <a:cubicBezTo>
                      <a:pt x="104" y="154"/>
                      <a:pt x="104" y="156"/>
                      <a:pt x="104" y="157"/>
                    </a:cubicBezTo>
                    <a:close/>
                    <a:moveTo>
                      <a:pt x="105" y="146"/>
                    </a:moveTo>
                    <a:cubicBezTo>
                      <a:pt x="105" y="145"/>
                      <a:pt x="104" y="146"/>
                      <a:pt x="103" y="145"/>
                    </a:cubicBezTo>
                    <a:cubicBezTo>
                      <a:pt x="103" y="144"/>
                      <a:pt x="104" y="144"/>
                      <a:pt x="104" y="143"/>
                    </a:cubicBezTo>
                    <a:cubicBezTo>
                      <a:pt x="105" y="143"/>
                      <a:pt x="104" y="145"/>
                      <a:pt x="106" y="144"/>
                    </a:cubicBezTo>
                    <a:cubicBezTo>
                      <a:pt x="106" y="145"/>
                      <a:pt x="105" y="145"/>
                      <a:pt x="105" y="146"/>
                    </a:cubicBezTo>
                    <a:close/>
                    <a:moveTo>
                      <a:pt x="109" y="120"/>
                    </a:moveTo>
                    <a:cubicBezTo>
                      <a:pt x="108" y="120"/>
                      <a:pt x="108" y="118"/>
                      <a:pt x="107" y="116"/>
                    </a:cubicBezTo>
                    <a:cubicBezTo>
                      <a:pt x="110" y="116"/>
                      <a:pt x="108" y="112"/>
                      <a:pt x="109" y="110"/>
                    </a:cubicBezTo>
                    <a:cubicBezTo>
                      <a:pt x="109" y="111"/>
                      <a:pt x="109" y="111"/>
                      <a:pt x="110" y="111"/>
                    </a:cubicBezTo>
                    <a:cubicBezTo>
                      <a:pt x="110" y="115"/>
                      <a:pt x="110" y="117"/>
                      <a:pt x="109" y="120"/>
                    </a:cubicBezTo>
                    <a:close/>
                    <a:moveTo>
                      <a:pt x="110" y="106"/>
                    </a:moveTo>
                    <a:cubicBezTo>
                      <a:pt x="107" y="100"/>
                      <a:pt x="105" y="93"/>
                      <a:pt x="103" y="86"/>
                    </a:cubicBezTo>
                    <a:cubicBezTo>
                      <a:pt x="107" y="88"/>
                      <a:pt x="106" y="95"/>
                      <a:pt x="110" y="96"/>
                    </a:cubicBezTo>
                    <a:cubicBezTo>
                      <a:pt x="110" y="98"/>
                      <a:pt x="110" y="99"/>
                      <a:pt x="109" y="99"/>
                    </a:cubicBezTo>
                    <a:cubicBezTo>
                      <a:pt x="109" y="103"/>
                      <a:pt x="110" y="103"/>
                      <a:pt x="110" y="106"/>
                    </a:cubicBezTo>
                    <a:close/>
                    <a:moveTo>
                      <a:pt x="110" y="92"/>
                    </a:moveTo>
                    <a:cubicBezTo>
                      <a:pt x="108" y="86"/>
                      <a:pt x="104" y="82"/>
                      <a:pt x="106" y="76"/>
                    </a:cubicBezTo>
                    <a:cubicBezTo>
                      <a:pt x="108" y="78"/>
                      <a:pt x="106" y="83"/>
                      <a:pt x="110" y="83"/>
                    </a:cubicBezTo>
                    <a:cubicBezTo>
                      <a:pt x="110" y="86"/>
                      <a:pt x="110" y="90"/>
                      <a:pt x="110" y="92"/>
                    </a:cubicBezTo>
                    <a:close/>
                    <a:moveTo>
                      <a:pt x="110" y="79"/>
                    </a:moveTo>
                    <a:cubicBezTo>
                      <a:pt x="110" y="77"/>
                      <a:pt x="107" y="73"/>
                      <a:pt x="109" y="71"/>
                    </a:cubicBezTo>
                    <a:cubicBezTo>
                      <a:pt x="111" y="74"/>
                      <a:pt x="111" y="76"/>
                      <a:pt x="110" y="79"/>
                    </a:cubicBezTo>
                    <a:close/>
                    <a:moveTo>
                      <a:pt x="111" y="65"/>
                    </a:moveTo>
                    <a:cubicBezTo>
                      <a:pt x="110" y="65"/>
                      <a:pt x="109" y="64"/>
                      <a:pt x="109" y="62"/>
                    </a:cubicBezTo>
                    <a:cubicBezTo>
                      <a:pt x="110" y="62"/>
                      <a:pt x="110" y="62"/>
                      <a:pt x="110" y="61"/>
                    </a:cubicBezTo>
                    <a:cubicBezTo>
                      <a:pt x="112" y="62"/>
                      <a:pt x="110" y="65"/>
                      <a:pt x="111" y="65"/>
                    </a:cubicBezTo>
                    <a:close/>
                    <a:moveTo>
                      <a:pt x="127" y="133"/>
                    </a:moveTo>
                    <a:cubicBezTo>
                      <a:pt x="126" y="132"/>
                      <a:pt x="128" y="131"/>
                      <a:pt x="129" y="130"/>
                    </a:cubicBezTo>
                    <a:cubicBezTo>
                      <a:pt x="128" y="131"/>
                      <a:pt x="128" y="132"/>
                      <a:pt x="127" y="133"/>
                    </a:cubicBezTo>
                    <a:close/>
                    <a:moveTo>
                      <a:pt x="154" y="79"/>
                    </a:moveTo>
                    <a:cubicBezTo>
                      <a:pt x="153" y="82"/>
                      <a:pt x="150" y="88"/>
                      <a:pt x="148" y="91"/>
                    </a:cubicBezTo>
                    <a:cubicBezTo>
                      <a:pt x="145" y="98"/>
                      <a:pt x="139" y="103"/>
                      <a:pt x="135" y="109"/>
                    </a:cubicBezTo>
                    <a:cubicBezTo>
                      <a:pt x="132" y="113"/>
                      <a:pt x="129" y="117"/>
                      <a:pt x="127" y="122"/>
                    </a:cubicBezTo>
                    <a:cubicBezTo>
                      <a:pt x="122" y="125"/>
                      <a:pt x="120" y="132"/>
                      <a:pt x="115" y="135"/>
                    </a:cubicBezTo>
                    <a:cubicBezTo>
                      <a:pt x="109" y="124"/>
                      <a:pt x="113" y="114"/>
                      <a:pt x="112" y="103"/>
                    </a:cubicBezTo>
                    <a:cubicBezTo>
                      <a:pt x="125" y="90"/>
                      <a:pt x="137" y="76"/>
                      <a:pt x="151" y="64"/>
                    </a:cubicBezTo>
                    <a:cubicBezTo>
                      <a:pt x="153" y="65"/>
                      <a:pt x="152" y="68"/>
                      <a:pt x="154" y="68"/>
                    </a:cubicBezTo>
                    <a:cubicBezTo>
                      <a:pt x="153" y="71"/>
                      <a:pt x="154" y="75"/>
                      <a:pt x="154" y="79"/>
                    </a:cubicBezTo>
                    <a:close/>
                    <a:moveTo>
                      <a:pt x="167" y="68"/>
                    </a:moveTo>
                    <a:cubicBezTo>
                      <a:pt x="168" y="66"/>
                      <a:pt x="170" y="63"/>
                      <a:pt x="170" y="61"/>
                    </a:cubicBezTo>
                    <a:cubicBezTo>
                      <a:pt x="170" y="61"/>
                      <a:pt x="170" y="61"/>
                      <a:pt x="171" y="61"/>
                    </a:cubicBezTo>
                    <a:cubicBezTo>
                      <a:pt x="170" y="64"/>
                      <a:pt x="169" y="66"/>
                      <a:pt x="167" y="68"/>
                    </a:cubicBezTo>
                    <a:close/>
                    <a:moveTo>
                      <a:pt x="170" y="60"/>
                    </a:moveTo>
                    <a:cubicBezTo>
                      <a:pt x="169" y="60"/>
                      <a:pt x="171" y="59"/>
                      <a:pt x="171" y="58"/>
                    </a:cubicBezTo>
                    <a:cubicBezTo>
                      <a:pt x="173" y="58"/>
                      <a:pt x="171" y="60"/>
                      <a:pt x="170" y="60"/>
                    </a:cubicBezTo>
                    <a:close/>
                    <a:moveTo>
                      <a:pt x="157" y="67"/>
                    </a:moveTo>
                    <a:cubicBezTo>
                      <a:pt x="158" y="67"/>
                      <a:pt x="158" y="67"/>
                      <a:pt x="158" y="66"/>
                    </a:cubicBezTo>
                    <a:cubicBezTo>
                      <a:pt x="159" y="67"/>
                      <a:pt x="157" y="68"/>
                      <a:pt x="157" y="69"/>
                    </a:cubicBezTo>
                    <a:cubicBezTo>
                      <a:pt x="156" y="69"/>
                      <a:pt x="158" y="68"/>
                      <a:pt x="157" y="67"/>
                    </a:cubicBezTo>
                    <a:close/>
                    <a:moveTo>
                      <a:pt x="158" y="76"/>
                    </a:moveTo>
                    <a:cubicBezTo>
                      <a:pt x="157" y="75"/>
                      <a:pt x="159" y="74"/>
                      <a:pt x="159" y="73"/>
                    </a:cubicBezTo>
                    <a:cubicBezTo>
                      <a:pt x="161" y="74"/>
                      <a:pt x="158" y="75"/>
                      <a:pt x="158" y="76"/>
                    </a:cubicBezTo>
                    <a:close/>
                    <a:moveTo>
                      <a:pt x="160" y="63"/>
                    </a:moveTo>
                    <a:cubicBezTo>
                      <a:pt x="161" y="55"/>
                      <a:pt x="168" y="51"/>
                      <a:pt x="171" y="44"/>
                    </a:cubicBezTo>
                    <a:cubicBezTo>
                      <a:pt x="172" y="44"/>
                      <a:pt x="171" y="45"/>
                      <a:pt x="172" y="45"/>
                    </a:cubicBezTo>
                    <a:cubicBezTo>
                      <a:pt x="168" y="51"/>
                      <a:pt x="164" y="57"/>
                      <a:pt x="160" y="63"/>
                    </a:cubicBezTo>
                    <a:close/>
                    <a:moveTo>
                      <a:pt x="207" y="49"/>
                    </a:moveTo>
                    <a:cubicBezTo>
                      <a:pt x="209" y="43"/>
                      <a:pt x="215" y="40"/>
                      <a:pt x="217" y="33"/>
                    </a:cubicBezTo>
                    <a:cubicBezTo>
                      <a:pt x="218" y="41"/>
                      <a:pt x="210" y="44"/>
                      <a:pt x="207" y="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33" name="组合 32"/>
            <p:cNvGrpSpPr/>
            <p:nvPr/>
          </p:nvGrpSpPr>
          <p:grpSpPr>
            <a:xfrm>
              <a:off x="5847845" y="3141096"/>
              <a:ext cx="1291864" cy="2308202"/>
              <a:chOff x="5880100" y="2771776"/>
              <a:chExt cx="1123950" cy="2008187"/>
            </a:xfrm>
            <a:solidFill>
              <a:schemeClr val="accent1"/>
            </a:solidFill>
          </p:grpSpPr>
          <p:sp>
            <p:nvSpPr>
              <p:cNvPr id="26" name="Freeform 12"/>
              <p:cNvSpPr>
                <a:spLocks noEditPoints="1"/>
              </p:cNvSpPr>
              <p:nvPr/>
            </p:nvSpPr>
            <p:spPr bwMode="auto">
              <a:xfrm>
                <a:off x="6418263" y="2771776"/>
                <a:ext cx="339725" cy="425450"/>
              </a:xfrm>
              <a:custGeom>
                <a:avLst/>
                <a:gdLst>
                  <a:gd name="T0" fmla="*/ 71 w 95"/>
                  <a:gd name="T1" fmla="*/ 113 h 120"/>
                  <a:gd name="T2" fmla="*/ 81 w 95"/>
                  <a:gd name="T3" fmla="*/ 59 h 120"/>
                  <a:gd name="T4" fmla="*/ 79 w 95"/>
                  <a:gd name="T5" fmla="*/ 67 h 120"/>
                  <a:gd name="T6" fmla="*/ 50 w 95"/>
                  <a:gd name="T7" fmla="*/ 85 h 120"/>
                  <a:gd name="T8" fmla="*/ 27 w 95"/>
                  <a:gd name="T9" fmla="*/ 69 h 120"/>
                  <a:gd name="T10" fmla="*/ 28 w 95"/>
                  <a:gd name="T11" fmla="*/ 65 h 120"/>
                  <a:gd name="T12" fmla="*/ 28 w 95"/>
                  <a:gd name="T13" fmla="*/ 61 h 120"/>
                  <a:gd name="T14" fmla="*/ 31 w 95"/>
                  <a:gd name="T15" fmla="*/ 24 h 120"/>
                  <a:gd name="T16" fmla="*/ 45 w 95"/>
                  <a:gd name="T17" fmla="*/ 23 h 120"/>
                  <a:gd name="T18" fmla="*/ 49 w 95"/>
                  <a:gd name="T19" fmla="*/ 39 h 120"/>
                  <a:gd name="T20" fmla="*/ 57 w 95"/>
                  <a:gd name="T21" fmla="*/ 58 h 120"/>
                  <a:gd name="T22" fmla="*/ 62 w 95"/>
                  <a:gd name="T23" fmla="*/ 46 h 120"/>
                  <a:gd name="T24" fmla="*/ 69 w 95"/>
                  <a:gd name="T25" fmla="*/ 55 h 120"/>
                  <a:gd name="T26" fmla="*/ 65 w 95"/>
                  <a:gd name="T27" fmla="*/ 56 h 120"/>
                  <a:gd name="T28" fmla="*/ 66 w 95"/>
                  <a:gd name="T29" fmla="*/ 83 h 120"/>
                  <a:gd name="T30" fmla="*/ 72 w 95"/>
                  <a:gd name="T31" fmla="*/ 46 h 120"/>
                  <a:gd name="T32" fmla="*/ 73 w 95"/>
                  <a:gd name="T33" fmla="*/ 58 h 120"/>
                  <a:gd name="T34" fmla="*/ 75 w 95"/>
                  <a:gd name="T35" fmla="*/ 52 h 120"/>
                  <a:gd name="T36" fmla="*/ 70 w 95"/>
                  <a:gd name="T37" fmla="*/ 45 h 120"/>
                  <a:gd name="T38" fmla="*/ 69 w 95"/>
                  <a:gd name="T39" fmla="*/ 49 h 120"/>
                  <a:gd name="T40" fmla="*/ 65 w 95"/>
                  <a:gd name="T41" fmla="*/ 38 h 120"/>
                  <a:gd name="T42" fmla="*/ 62 w 95"/>
                  <a:gd name="T43" fmla="*/ 35 h 120"/>
                  <a:gd name="T44" fmla="*/ 52 w 95"/>
                  <a:gd name="T45" fmla="*/ 54 h 120"/>
                  <a:gd name="T46" fmla="*/ 33 w 95"/>
                  <a:gd name="T47" fmla="*/ 51 h 120"/>
                  <a:gd name="T48" fmla="*/ 35 w 95"/>
                  <a:gd name="T49" fmla="*/ 60 h 120"/>
                  <a:gd name="T50" fmla="*/ 40 w 95"/>
                  <a:gd name="T51" fmla="*/ 54 h 120"/>
                  <a:gd name="T52" fmla="*/ 44 w 95"/>
                  <a:gd name="T53" fmla="*/ 69 h 120"/>
                  <a:gd name="T54" fmla="*/ 45 w 95"/>
                  <a:gd name="T55" fmla="*/ 45 h 120"/>
                  <a:gd name="T56" fmla="*/ 44 w 95"/>
                  <a:gd name="T57" fmla="*/ 55 h 120"/>
                  <a:gd name="T58" fmla="*/ 47 w 95"/>
                  <a:gd name="T59" fmla="*/ 43 h 120"/>
                  <a:gd name="T60" fmla="*/ 44 w 95"/>
                  <a:gd name="T61" fmla="*/ 49 h 120"/>
                  <a:gd name="T62" fmla="*/ 36 w 95"/>
                  <a:gd name="T63" fmla="*/ 32 h 120"/>
                  <a:gd name="T64" fmla="*/ 36 w 95"/>
                  <a:gd name="T65" fmla="*/ 71 h 120"/>
                  <a:gd name="T66" fmla="*/ 37 w 95"/>
                  <a:gd name="T67" fmla="*/ 81 h 120"/>
                  <a:gd name="T68" fmla="*/ 43 w 95"/>
                  <a:gd name="T69" fmla="*/ 77 h 120"/>
                  <a:gd name="T70" fmla="*/ 47 w 95"/>
                  <a:gd name="T71" fmla="*/ 84 h 120"/>
                  <a:gd name="T72" fmla="*/ 52 w 95"/>
                  <a:gd name="T73" fmla="*/ 75 h 120"/>
                  <a:gd name="T74" fmla="*/ 55 w 95"/>
                  <a:gd name="T75" fmla="*/ 66 h 120"/>
                  <a:gd name="T76" fmla="*/ 60 w 95"/>
                  <a:gd name="T77" fmla="*/ 70 h 120"/>
                  <a:gd name="T78" fmla="*/ 68 w 95"/>
                  <a:gd name="T79" fmla="*/ 84 h 120"/>
                  <a:gd name="T80" fmla="*/ 70 w 95"/>
                  <a:gd name="T81" fmla="*/ 86 h 120"/>
                  <a:gd name="T82" fmla="*/ 72 w 95"/>
                  <a:gd name="T83" fmla="*/ 79 h 120"/>
                  <a:gd name="T84" fmla="*/ 77 w 95"/>
                  <a:gd name="T85" fmla="*/ 17 h 120"/>
                  <a:gd name="T86" fmla="*/ 57 w 95"/>
                  <a:gd name="T87" fmla="*/ 21 h 120"/>
                  <a:gd name="T88" fmla="*/ 45 w 95"/>
                  <a:gd name="T89" fmla="*/ 10 h 120"/>
                  <a:gd name="T90" fmla="*/ 39 w 95"/>
                  <a:gd name="T91" fmla="*/ 13 h 120"/>
                  <a:gd name="T92" fmla="*/ 26 w 95"/>
                  <a:gd name="T93" fmla="*/ 13 h 120"/>
                  <a:gd name="T94" fmla="*/ 26 w 95"/>
                  <a:gd name="T95" fmla="*/ 36 h 120"/>
                  <a:gd name="T96" fmla="*/ 8 w 95"/>
                  <a:gd name="T97" fmla="*/ 47 h 120"/>
                  <a:gd name="T98" fmla="*/ 8 w 95"/>
                  <a:gd name="T99" fmla="*/ 53 h 120"/>
                  <a:gd name="T100" fmla="*/ 11 w 95"/>
                  <a:gd name="T101" fmla="*/ 74 h 120"/>
                  <a:gd name="T102" fmla="*/ 17 w 95"/>
                  <a:gd name="T103" fmla="*/ 67 h 120"/>
                  <a:gd name="T104" fmla="*/ 18 w 95"/>
                  <a:gd name="T105" fmla="*/ 64 h 120"/>
                  <a:gd name="T106" fmla="*/ 24 w 95"/>
                  <a:gd name="T107" fmla="*/ 75 h 120"/>
                  <a:gd name="T108" fmla="*/ 28 w 95"/>
                  <a:gd name="T109" fmla="*/ 94 h 120"/>
                  <a:gd name="T110" fmla="*/ 31 w 95"/>
                  <a:gd name="T111" fmla="*/ 97 h 120"/>
                  <a:gd name="T112" fmla="*/ 41 w 95"/>
                  <a:gd name="T113" fmla="*/ 83 h 120"/>
                  <a:gd name="T114" fmla="*/ 50 w 95"/>
                  <a:gd name="T115" fmla="*/ 100 h 120"/>
                  <a:gd name="T116" fmla="*/ 53 w 95"/>
                  <a:gd name="T117" fmla="*/ 88 h 120"/>
                  <a:gd name="T118" fmla="*/ 56 w 95"/>
                  <a:gd name="T119" fmla="*/ 117 h 120"/>
                  <a:gd name="T120" fmla="*/ 70 w 95"/>
                  <a:gd name="T121" fmla="*/ 110 h 120"/>
                  <a:gd name="T122" fmla="*/ 76 w 95"/>
                  <a:gd name="T123" fmla="*/ 86 h 120"/>
                  <a:gd name="T124" fmla="*/ 80 w 95"/>
                  <a:gd name="T125" fmla="*/ 100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95" h="120">
                    <a:moveTo>
                      <a:pt x="88" y="29"/>
                    </a:moveTo>
                    <a:cubicBezTo>
                      <a:pt x="86" y="24"/>
                      <a:pt x="84" y="19"/>
                      <a:pt x="82" y="16"/>
                    </a:cubicBezTo>
                    <a:cubicBezTo>
                      <a:pt x="80" y="14"/>
                      <a:pt x="77" y="13"/>
                      <a:pt x="75" y="11"/>
                    </a:cubicBezTo>
                    <a:cubicBezTo>
                      <a:pt x="73" y="10"/>
                      <a:pt x="71" y="7"/>
                      <a:pt x="69" y="6"/>
                    </a:cubicBezTo>
                    <a:cubicBezTo>
                      <a:pt x="65" y="4"/>
                      <a:pt x="59" y="4"/>
                      <a:pt x="53" y="3"/>
                    </a:cubicBezTo>
                    <a:cubicBezTo>
                      <a:pt x="52" y="1"/>
                      <a:pt x="50" y="0"/>
                      <a:pt x="47" y="1"/>
                    </a:cubicBezTo>
                    <a:cubicBezTo>
                      <a:pt x="44" y="1"/>
                      <a:pt x="37" y="4"/>
                      <a:pt x="35" y="5"/>
                    </a:cubicBezTo>
                    <a:cubicBezTo>
                      <a:pt x="23" y="6"/>
                      <a:pt x="18" y="15"/>
                      <a:pt x="11" y="21"/>
                    </a:cubicBezTo>
                    <a:cubicBezTo>
                      <a:pt x="0" y="43"/>
                      <a:pt x="6" y="80"/>
                      <a:pt x="19" y="95"/>
                    </a:cubicBezTo>
                    <a:cubicBezTo>
                      <a:pt x="21" y="103"/>
                      <a:pt x="25" y="111"/>
                      <a:pt x="35" y="112"/>
                    </a:cubicBezTo>
                    <a:cubicBezTo>
                      <a:pt x="40" y="120"/>
                      <a:pt x="52" y="120"/>
                      <a:pt x="63" y="120"/>
                    </a:cubicBezTo>
                    <a:cubicBezTo>
                      <a:pt x="66" y="118"/>
                      <a:pt x="69" y="114"/>
                      <a:pt x="71" y="113"/>
                    </a:cubicBezTo>
                    <a:cubicBezTo>
                      <a:pt x="71" y="114"/>
                      <a:pt x="71" y="115"/>
                      <a:pt x="72" y="115"/>
                    </a:cubicBezTo>
                    <a:cubicBezTo>
                      <a:pt x="73" y="110"/>
                      <a:pt x="76" y="106"/>
                      <a:pt x="81" y="104"/>
                    </a:cubicBezTo>
                    <a:cubicBezTo>
                      <a:pt x="86" y="97"/>
                      <a:pt x="89" y="88"/>
                      <a:pt x="89" y="77"/>
                    </a:cubicBezTo>
                    <a:cubicBezTo>
                      <a:pt x="89" y="74"/>
                      <a:pt x="89" y="72"/>
                      <a:pt x="89" y="69"/>
                    </a:cubicBezTo>
                    <a:cubicBezTo>
                      <a:pt x="89" y="62"/>
                      <a:pt x="91" y="55"/>
                      <a:pt x="90" y="47"/>
                    </a:cubicBezTo>
                    <a:cubicBezTo>
                      <a:pt x="91" y="47"/>
                      <a:pt x="92" y="49"/>
                      <a:pt x="94" y="48"/>
                    </a:cubicBezTo>
                    <a:cubicBezTo>
                      <a:pt x="95" y="45"/>
                      <a:pt x="93" y="41"/>
                      <a:pt x="91" y="40"/>
                    </a:cubicBezTo>
                    <a:cubicBezTo>
                      <a:pt x="89" y="36"/>
                      <a:pt x="89" y="33"/>
                      <a:pt x="88" y="29"/>
                    </a:cubicBezTo>
                    <a:close/>
                    <a:moveTo>
                      <a:pt x="80" y="47"/>
                    </a:moveTo>
                    <a:cubicBezTo>
                      <a:pt x="81" y="47"/>
                      <a:pt x="81" y="48"/>
                      <a:pt x="82" y="49"/>
                    </a:cubicBezTo>
                    <a:cubicBezTo>
                      <a:pt x="81" y="49"/>
                      <a:pt x="79" y="48"/>
                      <a:pt x="80" y="47"/>
                    </a:cubicBezTo>
                    <a:close/>
                    <a:moveTo>
                      <a:pt x="81" y="59"/>
                    </a:moveTo>
                    <a:cubicBezTo>
                      <a:pt x="79" y="57"/>
                      <a:pt x="83" y="54"/>
                      <a:pt x="84" y="51"/>
                    </a:cubicBezTo>
                    <a:cubicBezTo>
                      <a:pt x="85" y="53"/>
                      <a:pt x="82" y="57"/>
                      <a:pt x="81" y="59"/>
                    </a:cubicBezTo>
                    <a:close/>
                    <a:moveTo>
                      <a:pt x="83" y="71"/>
                    </a:moveTo>
                    <a:cubicBezTo>
                      <a:pt x="83" y="71"/>
                      <a:pt x="83" y="71"/>
                      <a:pt x="83" y="72"/>
                    </a:cubicBezTo>
                    <a:cubicBezTo>
                      <a:pt x="82" y="72"/>
                      <a:pt x="81" y="71"/>
                      <a:pt x="81" y="70"/>
                    </a:cubicBezTo>
                    <a:cubicBezTo>
                      <a:pt x="82" y="70"/>
                      <a:pt x="82" y="71"/>
                      <a:pt x="83" y="71"/>
                    </a:cubicBezTo>
                    <a:close/>
                    <a:moveTo>
                      <a:pt x="78" y="51"/>
                    </a:moveTo>
                    <a:cubicBezTo>
                      <a:pt x="79" y="52"/>
                      <a:pt x="78" y="53"/>
                      <a:pt x="78" y="54"/>
                    </a:cubicBezTo>
                    <a:cubicBezTo>
                      <a:pt x="77" y="54"/>
                      <a:pt x="78" y="53"/>
                      <a:pt x="78" y="51"/>
                    </a:cubicBezTo>
                    <a:close/>
                    <a:moveTo>
                      <a:pt x="78" y="63"/>
                    </a:moveTo>
                    <a:cubicBezTo>
                      <a:pt x="79" y="63"/>
                      <a:pt x="79" y="64"/>
                      <a:pt x="80" y="64"/>
                    </a:cubicBezTo>
                    <a:cubicBezTo>
                      <a:pt x="80" y="66"/>
                      <a:pt x="79" y="66"/>
                      <a:pt x="79" y="67"/>
                    </a:cubicBezTo>
                    <a:cubicBezTo>
                      <a:pt x="78" y="68"/>
                      <a:pt x="77" y="67"/>
                      <a:pt x="77" y="66"/>
                    </a:cubicBezTo>
                    <a:cubicBezTo>
                      <a:pt x="78" y="65"/>
                      <a:pt x="77" y="64"/>
                      <a:pt x="78" y="63"/>
                    </a:cubicBezTo>
                    <a:close/>
                    <a:moveTo>
                      <a:pt x="79" y="30"/>
                    </a:moveTo>
                    <a:cubicBezTo>
                      <a:pt x="78" y="31"/>
                      <a:pt x="76" y="28"/>
                      <a:pt x="76" y="26"/>
                    </a:cubicBezTo>
                    <a:cubicBezTo>
                      <a:pt x="78" y="27"/>
                      <a:pt x="80" y="28"/>
                      <a:pt x="79" y="30"/>
                    </a:cubicBezTo>
                    <a:close/>
                    <a:moveTo>
                      <a:pt x="49" y="77"/>
                    </a:moveTo>
                    <a:cubicBezTo>
                      <a:pt x="49" y="76"/>
                      <a:pt x="50" y="75"/>
                      <a:pt x="50" y="74"/>
                    </a:cubicBezTo>
                    <a:cubicBezTo>
                      <a:pt x="51" y="75"/>
                      <a:pt x="50" y="76"/>
                      <a:pt x="49" y="77"/>
                    </a:cubicBezTo>
                    <a:close/>
                    <a:moveTo>
                      <a:pt x="50" y="85"/>
                    </a:moveTo>
                    <a:cubicBezTo>
                      <a:pt x="49" y="85"/>
                      <a:pt x="49" y="85"/>
                      <a:pt x="49" y="86"/>
                    </a:cubicBezTo>
                    <a:cubicBezTo>
                      <a:pt x="48" y="86"/>
                      <a:pt x="48" y="84"/>
                      <a:pt x="49" y="84"/>
                    </a:cubicBezTo>
                    <a:cubicBezTo>
                      <a:pt x="49" y="84"/>
                      <a:pt x="50" y="84"/>
                      <a:pt x="50" y="85"/>
                    </a:cubicBezTo>
                    <a:close/>
                    <a:moveTo>
                      <a:pt x="50" y="68"/>
                    </a:moveTo>
                    <a:cubicBezTo>
                      <a:pt x="49" y="68"/>
                      <a:pt x="48" y="67"/>
                      <a:pt x="48" y="66"/>
                    </a:cubicBezTo>
                    <a:cubicBezTo>
                      <a:pt x="48" y="65"/>
                      <a:pt x="48" y="65"/>
                      <a:pt x="49" y="64"/>
                    </a:cubicBezTo>
                    <a:cubicBezTo>
                      <a:pt x="49" y="65"/>
                      <a:pt x="50" y="66"/>
                      <a:pt x="51" y="67"/>
                    </a:cubicBezTo>
                    <a:cubicBezTo>
                      <a:pt x="50" y="67"/>
                      <a:pt x="51" y="68"/>
                      <a:pt x="50" y="68"/>
                    </a:cubicBezTo>
                    <a:close/>
                    <a:moveTo>
                      <a:pt x="35" y="91"/>
                    </a:moveTo>
                    <a:cubicBezTo>
                      <a:pt x="35" y="91"/>
                      <a:pt x="35" y="90"/>
                      <a:pt x="34" y="90"/>
                    </a:cubicBezTo>
                    <a:cubicBezTo>
                      <a:pt x="34" y="90"/>
                      <a:pt x="35" y="89"/>
                      <a:pt x="35" y="89"/>
                    </a:cubicBezTo>
                    <a:cubicBezTo>
                      <a:pt x="36" y="89"/>
                      <a:pt x="36" y="89"/>
                      <a:pt x="36" y="90"/>
                    </a:cubicBezTo>
                    <a:cubicBezTo>
                      <a:pt x="35" y="89"/>
                      <a:pt x="36" y="90"/>
                      <a:pt x="35" y="91"/>
                    </a:cubicBezTo>
                    <a:close/>
                    <a:moveTo>
                      <a:pt x="26" y="67"/>
                    </a:moveTo>
                    <a:cubicBezTo>
                      <a:pt x="26" y="68"/>
                      <a:pt x="26" y="68"/>
                      <a:pt x="27" y="69"/>
                    </a:cubicBezTo>
                    <a:cubicBezTo>
                      <a:pt x="27" y="70"/>
                      <a:pt x="26" y="71"/>
                      <a:pt x="25" y="70"/>
                    </a:cubicBezTo>
                    <a:cubicBezTo>
                      <a:pt x="26" y="69"/>
                      <a:pt x="26" y="69"/>
                      <a:pt x="26" y="67"/>
                    </a:cubicBezTo>
                    <a:close/>
                    <a:moveTo>
                      <a:pt x="26" y="54"/>
                    </a:moveTo>
                    <a:cubicBezTo>
                      <a:pt x="24" y="53"/>
                      <a:pt x="26" y="52"/>
                      <a:pt x="26" y="51"/>
                    </a:cubicBezTo>
                    <a:cubicBezTo>
                      <a:pt x="28" y="51"/>
                      <a:pt x="25" y="53"/>
                      <a:pt x="26" y="54"/>
                    </a:cubicBezTo>
                    <a:close/>
                    <a:moveTo>
                      <a:pt x="28" y="87"/>
                    </a:moveTo>
                    <a:cubicBezTo>
                      <a:pt x="28" y="88"/>
                      <a:pt x="26" y="86"/>
                      <a:pt x="26" y="86"/>
                    </a:cubicBezTo>
                    <a:cubicBezTo>
                      <a:pt x="28" y="85"/>
                      <a:pt x="27" y="86"/>
                      <a:pt x="28" y="87"/>
                    </a:cubicBezTo>
                    <a:close/>
                    <a:moveTo>
                      <a:pt x="27" y="65"/>
                    </a:moveTo>
                    <a:cubicBezTo>
                      <a:pt x="27" y="64"/>
                      <a:pt x="27" y="64"/>
                      <a:pt x="27" y="63"/>
                    </a:cubicBezTo>
                    <a:cubicBezTo>
                      <a:pt x="28" y="62"/>
                      <a:pt x="28" y="64"/>
                      <a:pt x="29" y="63"/>
                    </a:cubicBezTo>
                    <a:cubicBezTo>
                      <a:pt x="30" y="63"/>
                      <a:pt x="28" y="64"/>
                      <a:pt x="28" y="65"/>
                    </a:cubicBezTo>
                    <a:cubicBezTo>
                      <a:pt x="27" y="65"/>
                      <a:pt x="27" y="65"/>
                      <a:pt x="27" y="65"/>
                    </a:cubicBezTo>
                    <a:close/>
                    <a:moveTo>
                      <a:pt x="29" y="53"/>
                    </a:moveTo>
                    <a:cubicBezTo>
                      <a:pt x="29" y="54"/>
                      <a:pt x="28" y="55"/>
                      <a:pt x="28" y="56"/>
                    </a:cubicBezTo>
                    <a:cubicBezTo>
                      <a:pt x="27" y="56"/>
                      <a:pt x="27" y="56"/>
                      <a:pt x="27" y="56"/>
                    </a:cubicBezTo>
                    <a:cubicBezTo>
                      <a:pt x="27" y="55"/>
                      <a:pt x="27" y="54"/>
                      <a:pt x="28" y="53"/>
                    </a:cubicBezTo>
                    <a:cubicBezTo>
                      <a:pt x="28" y="53"/>
                      <a:pt x="28" y="53"/>
                      <a:pt x="29" y="53"/>
                    </a:cubicBezTo>
                    <a:close/>
                    <a:moveTo>
                      <a:pt x="29" y="43"/>
                    </a:moveTo>
                    <a:cubicBezTo>
                      <a:pt x="30" y="43"/>
                      <a:pt x="29" y="46"/>
                      <a:pt x="29" y="46"/>
                    </a:cubicBezTo>
                    <a:cubicBezTo>
                      <a:pt x="28" y="45"/>
                      <a:pt x="29" y="45"/>
                      <a:pt x="29" y="43"/>
                    </a:cubicBezTo>
                    <a:close/>
                    <a:moveTo>
                      <a:pt x="28" y="61"/>
                    </a:moveTo>
                    <a:cubicBezTo>
                      <a:pt x="29" y="61"/>
                      <a:pt x="29" y="62"/>
                      <a:pt x="29" y="62"/>
                    </a:cubicBezTo>
                    <a:cubicBezTo>
                      <a:pt x="28" y="63"/>
                      <a:pt x="28" y="62"/>
                      <a:pt x="28" y="61"/>
                    </a:cubicBezTo>
                    <a:close/>
                    <a:moveTo>
                      <a:pt x="29" y="59"/>
                    </a:moveTo>
                    <a:cubicBezTo>
                      <a:pt x="30" y="57"/>
                      <a:pt x="31" y="55"/>
                      <a:pt x="31" y="53"/>
                    </a:cubicBezTo>
                    <a:cubicBezTo>
                      <a:pt x="33" y="54"/>
                      <a:pt x="29" y="58"/>
                      <a:pt x="32" y="58"/>
                    </a:cubicBezTo>
                    <a:cubicBezTo>
                      <a:pt x="32" y="58"/>
                      <a:pt x="32" y="59"/>
                      <a:pt x="32" y="60"/>
                    </a:cubicBezTo>
                    <a:cubicBezTo>
                      <a:pt x="31" y="60"/>
                      <a:pt x="30" y="58"/>
                      <a:pt x="30" y="60"/>
                    </a:cubicBezTo>
                    <a:cubicBezTo>
                      <a:pt x="29" y="60"/>
                      <a:pt x="30" y="59"/>
                      <a:pt x="29" y="59"/>
                    </a:cubicBezTo>
                    <a:close/>
                    <a:moveTo>
                      <a:pt x="31" y="48"/>
                    </a:moveTo>
                    <a:cubicBezTo>
                      <a:pt x="29" y="47"/>
                      <a:pt x="30" y="46"/>
                      <a:pt x="31" y="45"/>
                    </a:cubicBezTo>
                    <a:cubicBezTo>
                      <a:pt x="32" y="47"/>
                      <a:pt x="30" y="47"/>
                      <a:pt x="31" y="48"/>
                    </a:cubicBezTo>
                    <a:close/>
                    <a:moveTo>
                      <a:pt x="31" y="24"/>
                    </a:moveTo>
                    <a:cubicBezTo>
                      <a:pt x="32" y="26"/>
                      <a:pt x="31" y="27"/>
                      <a:pt x="30" y="28"/>
                    </a:cubicBezTo>
                    <a:cubicBezTo>
                      <a:pt x="29" y="27"/>
                      <a:pt x="31" y="25"/>
                      <a:pt x="31" y="24"/>
                    </a:cubicBezTo>
                    <a:close/>
                    <a:moveTo>
                      <a:pt x="34" y="78"/>
                    </a:moveTo>
                    <a:cubicBezTo>
                      <a:pt x="32" y="77"/>
                      <a:pt x="31" y="76"/>
                      <a:pt x="31" y="75"/>
                    </a:cubicBezTo>
                    <a:cubicBezTo>
                      <a:pt x="32" y="76"/>
                      <a:pt x="33" y="77"/>
                      <a:pt x="34" y="78"/>
                    </a:cubicBezTo>
                    <a:close/>
                    <a:moveTo>
                      <a:pt x="45" y="29"/>
                    </a:moveTo>
                    <a:cubicBezTo>
                      <a:pt x="47" y="29"/>
                      <a:pt x="46" y="31"/>
                      <a:pt x="47" y="31"/>
                    </a:cubicBezTo>
                    <a:cubicBezTo>
                      <a:pt x="47" y="33"/>
                      <a:pt x="46" y="34"/>
                      <a:pt x="46" y="35"/>
                    </a:cubicBezTo>
                    <a:cubicBezTo>
                      <a:pt x="45" y="35"/>
                      <a:pt x="44" y="35"/>
                      <a:pt x="44" y="34"/>
                    </a:cubicBezTo>
                    <a:cubicBezTo>
                      <a:pt x="44" y="32"/>
                      <a:pt x="44" y="31"/>
                      <a:pt x="45" y="29"/>
                    </a:cubicBezTo>
                    <a:close/>
                    <a:moveTo>
                      <a:pt x="44" y="22"/>
                    </a:moveTo>
                    <a:cubicBezTo>
                      <a:pt x="44" y="20"/>
                      <a:pt x="45" y="19"/>
                      <a:pt x="45" y="18"/>
                    </a:cubicBezTo>
                    <a:cubicBezTo>
                      <a:pt x="45" y="18"/>
                      <a:pt x="46" y="19"/>
                      <a:pt x="46" y="19"/>
                    </a:cubicBezTo>
                    <a:cubicBezTo>
                      <a:pt x="46" y="21"/>
                      <a:pt x="45" y="21"/>
                      <a:pt x="45" y="23"/>
                    </a:cubicBezTo>
                    <a:cubicBezTo>
                      <a:pt x="44" y="23"/>
                      <a:pt x="45" y="22"/>
                      <a:pt x="44" y="22"/>
                    </a:cubicBezTo>
                    <a:close/>
                    <a:moveTo>
                      <a:pt x="48" y="23"/>
                    </a:moveTo>
                    <a:cubicBezTo>
                      <a:pt x="49" y="23"/>
                      <a:pt x="49" y="23"/>
                      <a:pt x="49" y="23"/>
                    </a:cubicBezTo>
                    <a:cubicBezTo>
                      <a:pt x="51" y="25"/>
                      <a:pt x="51" y="26"/>
                      <a:pt x="49" y="28"/>
                    </a:cubicBezTo>
                    <a:cubicBezTo>
                      <a:pt x="48" y="28"/>
                      <a:pt x="49" y="26"/>
                      <a:pt x="47" y="27"/>
                    </a:cubicBezTo>
                    <a:cubicBezTo>
                      <a:pt x="47" y="25"/>
                      <a:pt x="48" y="24"/>
                      <a:pt x="48" y="23"/>
                    </a:cubicBezTo>
                    <a:close/>
                    <a:moveTo>
                      <a:pt x="47" y="15"/>
                    </a:moveTo>
                    <a:cubicBezTo>
                      <a:pt x="48" y="13"/>
                      <a:pt x="48" y="10"/>
                      <a:pt x="50" y="11"/>
                    </a:cubicBezTo>
                    <a:cubicBezTo>
                      <a:pt x="51" y="12"/>
                      <a:pt x="49" y="14"/>
                      <a:pt x="49" y="16"/>
                    </a:cubicBezTo>
                    <a:cubicBezTo>
                      <a:pt x="48" y="16"/>
                      <a:pt x="48" y="15"/>
                      <a:pt x="47" y="15"/>
                    </a:cubicBezTo>
                    <a:close/>
                    <a:moveTo>
                      <a:pt x="53" y="43"/>
                    </a:moveTo>
                    <a:cubicBezTo>
                      <a:pt x="51" y="42"/>
                      <a:pt x="51" y="40"/>
                      <a:pt x="49" y="39"/>
                    </a:cubicBezTo>
                    <a:cubicBezTo>
                      <a:pt x="50" y="38"/>
                      <a:pt x="50" y="37"/>
                      <a:pt x="50" y="35"/>
                    </a:cubicBezTo>
                    <a:cubicBezTo>
                      <a:pt x="51" y="35"/>
                      <a:pt x="51" y="36"/>
                      <a:pt x="51" y="36"/>
                    </a:cubicBezTo>
                    <a:cubicBezTo>
                      <a:pt x="52" y="36"/>
                      <a:pt x="51" y="37"/>
                      <a:pt x="51" y="37"/>
                    </a:cubicBezTo>
                    <a:cubicBezTo>
                      <a:pt x="52" y="38"/>
                      <a:pt x="56" y="40"/>
                      <a:pt x="53" y="43"/>
                    </a:cubicBezTo>
                    <a:close/>
                    <a:moveTo>
                      <a:pt x="52" y="29"/>
                    </a:moveTo>
                    <a:cubicBezTo>
                      <a:pt x="53" y="29"/>
                      <a:pt x="53" y="29"/>
                      <a:pt x="53" y="28"/>
                    </a:cubicBezTo>
                    <a:cubicBezTo>
                      <a:pt x="55" y="29"/>
                      <a:pt x="53" y="31"/>
                      <a:pt x="53" y="33"/>
                    </a:cubicBezTo>
                    <a:cubicBezTo>
                      <a:pt x="51" y="32"/>
                      <a:pt x="53" y="30"/>
                      <a:pt x="52" y="29"/>
                    </a:cubicBezTo>
                    <a:close/>
                    <a:moveTo>
                      <a:pt x="60" y="66"/>
                    </a:moveTo>
                    <a:cubicBezTo>
                      <a:pt x="61" y="67"/>
                      <a:pt x="59" y="69"/>
                      <a:pt x="59" y="71"/>
                    </a:cubicBezTo>
                    <a:cubicBezTo>
                      <a:pt x="57" y="70"/>
                      <a:pt x="59" y="67"/>
                      <a:pt x="60" y="66"/>
                    </a:cubicBezTo>
                    <a:close/>
                    <a:moveTo>
                      <a:pt x="57" y="58"/>
                    </a:moveTo>
                    <a:cubicBezTo>
                      <a:pt x="58" y="59"/>
                      <a:pt x="59" y="60"/>
                      <a:pt x="60" y="60"/>
                    </a:cubicBezTo>
                    <a:cubicBezTo>
                      <a:pt x="59" y="62"/>
                      <a:pt x="57" y="60"/>
                      <a:pt x="57" y="58"/>
                    </a:cubicBezTo>
                    <a:close/>
                    <a:moveTo>
                      <a:pt x="59" y="54"/>
                    </a:moveTo>
                    <a:cubicBezTo>
                      <a:pt x="61" y="54"/>
                      <a:pt x="62" y="57"/>
                      <a:pt x="60" y="58"/>
                    </a:cubicBezTo>
                    <a:cubicBezTo>
                      <a:pt x="59" y="58"/>
                      <a:pt x="58" y="55"/>
                      <a:pt x="59" y="54"/>
                    </a:cubicBezTo>
                    <a:close/>
                    <a:moveTo>
                      <a:pt x="60" y="51"/>
                    </a:moveTo>
                    <a:cubicBezTo>
                      <a:pt x="60" y="50"/>
                      <a:pt x="61" y="50"/>
                      <a:pt x="61" y="49"/>
                    </a:cubicBezTo>
                    <a:cubicBezTo>
                      <a:pt x="63" y="50"/>
                      <a:pt x="63" y="51"/>
                      <a:pt x="63" y="53"/>
                    </a:cubicBezTo>
                    <a:cubicBezTo>
                      <a:pt x="62" y="53"/>
                      <a:pt x="61" y="52"/>
                      <a:pt x="60" y="51"/>
                    </a:cubicBezTo>
                    <a:close/>
                    <a:moveTo>
                      <a:pt x="62" y="46"/>
                    </a:moveTo>
                    <a:cubicBezTo>
                      <a:pt x="62" y="47"/>
                      <a:pt x="60" y="47"/>
                      <a:pt x="60" y="48"/>
                    </a:cubicBezTo>
                    <a:cubicBezTo>
                      <a:pt x="60" y="48"/>
                      <a:pt x="61" y="45"/>
                      <a:pt x="62" y="46"/>
                    </a:cubicBezTo>
                    <a:close/>
                    <a:moveTo>
                      <a:pt x="62" y="47"/>
                    </a:moveTo>
                    <a:cubicBezTo>
                      <a:pt x="63" y="48"/>
                      <a:pt x="64" y="48"/>
                      <a:pt x="64" y="49"/>
                    </a:cubicBezTo>
                    <a:cubicBezTo>
                      <a:pt x="63" y="49"/>
                      <a:pt x="62" y="48"/>
                      <a:pt x="62" y="47"/>
                    </a:cubicBezTo>
                    <a:close/>
                    <a:moveTo>
                      <a:pt x="62" y="70"/>
                    </a:moveTo>
                    <a:cubicBezTo>
                      <a:pt x="62" y="70"/>
                      <a:pt x="62" y="69"/>
                      <a:pt x="61" y="68"/>
                    </a:cubicBezTo>
                    <a:cubicBezTo>
                      <a:pt x="62" y="67"/>
                      <a:pt x="63" y="69"/>
                      <a:pt x="62" y="70"/>
                    </a:cubicBezTo>
                    <a:close/>
                    <a:moveTo>
                      <a:pt x="62" y="61"/>
                    </a:moveTo>
                    <a:cubicBezTo>
                      <a:pt x="61" y="60"/>
                      <a:pt x="63" y="59"/>
                      <a:pt x="63" y="58"/>
                    </a:cubicBezTo>
                    <a:cubicBezTo>
                      <a:pt x="64" y="58"/>
                      <a:pt x="64" y="59"/>
                      <a:pt x="64" y="59"/>
                    </a:cubicBezTo>
                    <a:cubicBezTo>
                      <a:pt x="64" y="60"/>
                      <a:pt x="64" y="61"/>
                      <a:pt x="62" y="61"/>
                    </a:cubicBezTo>
                    <a:close/>
                    <a:moveTo>
                      <a:pt x="67" y="53"/>
                    </a:moveTo>
                    <a:cubicBezTo>
                      <a:pt x="68" y="53"/>
                      <a:pt x="69" y="54"/>
                      <a:pt x="69" y="55"/>
                    </a:cubicBezTo>
                    <a:cubicBezTo>
                      <a:pt x="67" y="55"/>
                      <a:pt x="67" y="53"/>
                      <a:pt x="65" y="53"/>
                    </a:cubicBezTo>
                    <a:cubicBezTo>
                      <a:pt x="65" y="52"/>
                      <a:pt x="65" y="52"/>
                      <a:pt x="65" y="50"/>
                    </a:cubicBezTo>
                    <a:cubicBezTo>
                      <a:pt x="66" y="51"/>
                      <a:pt x="67" y="51"/>
                      <a:pt x="67" y="53"/>
                    </a:cubicBezTo>
                    <a:close/>
                    <a:moveTo>
                      <a:pt x="65" y="40"/>
                    </a:moveTo>
                    <a:cubicBezTo>
                      <a:pt x="66" y="40"/>
                      <a:pt x="66" y="40"/>
                      <a:pt x="67" y="40"/>
                    </a:cubicBezTo>
                    <a:cubicBezTo>
                      <a:pt x="67" y="41"/>
                      <a:pt x="66" y="41"/>
                      <a:pt x="66" y="42"/>
                    </a:cubicBezTo>
                    <a:cubicBezTo>
                      <a:pt x="65" y="42"/>
                      <a:pt x="65" y="41"/>
                      <a:pt x="65" y="40"/>
                    </a:cubicBezTo>
                    <a:close/>
                    <a:moveTo>
                      <a:pt x="67" y="58"/>
                    </a:moveTo>
                    <a:cubicBezTo>
                      <a:pt x="66" y="58"/>
                      <a:pt x="66" y="57"/>
                      <a:pt x="65" y="57"/>
                    </a:cubicBezTo>
                    <a:cubicBezTo>
                      <a:pt x="66" y="56"/>
                      <a:pt x="66" y="56"/>
                      <a:pt x="66" y="56"/>
                    </a:cubicBezTo>
                    <a:cubicBezTo>
                      <a:pt x="67" y="56"/>
                      <a:pt x="68" y="57"/>
                      <a:pt x="67" y="58"/>
                    </a:cubicBezTo>
                    <a:close/>
                    <a:moveTo>
                      <a:pt x="65" y="56"/>
                    </a:moveTo>
                    <a:cubicBezTo>
                      <a:pt x="64" y="56"/>
                      <a:pt x="64" y="54"/>
                      <a:pt x="65" y="53"/>
                    </a:cubicBezTo>
                    <a:cubicBezTo>
                      <a:pt x="66" y="54"/>
                      <a:pt x="66" y="55"/>
                      <a:pt x="65" y="56"/>
                    </a:cubicBezTo>
                    <a:close/>
                    <a:moveTo>
                      <a:pt x="65" y="60"/>
                    </a:moveTo>
                    <a:cubicBezTo>
                      <a:pt x="66" y="60"/>
                      <a:pt x="65" y="61"/>
                      <a:pt x="66" y="61"/>
                    </a:cubicBezTo>
                    <a:cubicBezTo>
                      <a:pt x="66" y="62"/>
                      <a:pt x="66" y="63"/>
                      <a:pt x="65" y="64"/>
                    </a:cubicBezTo>
                    <a:cubicBezTo>
                      <a:pt x="64" y="64"/>
                      <a:pt x="64" y="63"/>
                      <a:pt x="63" y="62"/>
                    </a:cubicBezTo>
                    <a:cubicBezTo>
                      <a:pt x="65" y="62"/>
                      <a:pt x="65" y="61"/>
                      <a:pt x="65" y="60"/>
                    </a:cubicBezTo>
                    <a:close/>
                    <a:moveTo>
                      <a:pt x="63" y="74"/>
                    </a:moveTo>
                    <a:cubicBezTo>
                      <a:pt x="65" y="74"/>
                      <a:pt x="66" y="75"/>
                      <a:pt x="65" y="77"/>
                    </a:cubicBezTo>
                    <a:cubicBezTo>
                      <a:pt x="65" y="78"/>
                      <a:pt x="62" y="76"/>
                      <a:pt x="63" y="74"/>
                    </a:cubicBezTo>
                    <a:close/>
                    <a:moveTo>
                      <a:pt x="65" y="82"/>
                    </a:moveTo>
                    <a:cubicBezTo>
                      <a:pt x="66" y="82"/>
                      <a:pt x="66" y="82"/>
                      <a:pt x="66" y="83"/>
                    </a:cubicBezTo>
                    <a:cubicBezTo>
                      <a:pt x="65" y="83"/>
                      <a:pt x="66" y="84"/>
                      <a:pt x="64" y="84"/>
                    </a:cubicBezTo>
                    <a:cubicBezTo>
                      <a:pt x="65" y="83"/>
                      <a:pt x="65" y="83"/>
                      <a:pt x="65" y="82"/>
                    </a:cubicBezTo>
                    <a:close/>
                    <a:moveTo>
                      <a:pt x="64" y="71"/>
                    </a:moveTo>
                    <a:cubicBezTo>
                      <a:pt x="66" y="71"/>
                      <a:pt x="67" y="73"/>
                      <a:pt x="66" y="74"/>
                    </a:cubicBezTo>
                    <a:cubicBezTo>
                      <a:pt x="65" y="74"/>
                      <a:pt x="64" y="73"/>
                      <a:pt x="64" y="71"/>
                    </a:cubicBezTo>
                    <a:close/>
                    <a:moveTo>
                      <a:pt x="66" y="66"/>
                    </a:moveTo>
                    <a:cubicBezTo>
                      <a:pt x="67" y="66"/>
                      <a:pt x="67" y="64"/>
                      <a:pt x="68" y="63"/>
                    </a:cubicBezTo>
                    <a:cubicBezTo>
                      <a:pt x="71" y="64"/>
                      <a:pt x="70" y="68"/>
                      <a:pt x="68" y="69"/>
                    </a:cubicBezTo>
                    <a:cubicBezTo>
                      <a:pt x="68" y="67"/>
                      <a:pt x="67" y="67"/>
                      <a:pt x="66" y="66"/>
                    </a:cubicBezTo>
                    <a:close/>
                    <a:moveTo>
                      <a:pt x="72" y="46"/>
                    </a:moveTo>
                    <a:cubicBezTo>
                      <a:pt x="72" y="47"/>
                      <a:pt x="72" y="48"/>
                      <a:pt x="71" y="48"/>
                    </a:cubicBezTo>
                    <a:cubicBezTo>
                      <a:pt x="70" y="47"/>
                      <a:pt x="72" y="45"/>
                      <a:pt x="72" y="46"/>
                    </a:cubicBezTo>
                    <a:close/>
                    <a:moveTo>
                      <a:pt x="71" y="37"/>
                    </a:moveTo>
                    <a:cubicBezTo>
                      <a:pt x="72" y="38"/>
                      <a:pt x="74" y="38"/>
                      <a:pt x="73" y="39"/>
                    </a:cubicBezTo>
                    <a:cubicBezTo>
                      <a:pt x="72" y="39"/>
                      <a:pt x="71" y="36"/>
                      <a:pt x="71" y="37"/>
                    </a:cubicBezTo>
                    <a:close/>
                    <a:moveTo>
                      <a:pt x="71" y="51"/>
                    </a:moveTo>
                    <a:cubicBezTo>
                      <a:pt x="70" y="51"/>
                      <a:pt x="69" y="50"/>
                      <a:pt x="69" y="49"/>
                    </a:cubicBezTo>
                    <a:cubicBezTo>
                      <a:pt x="70" y="49"/>
                      <a:pt x="70" y="49"/>
                      <a:pt x="70" y="48"/>
                    </a:cubicBezTo>
                    <a:cubicBezTo>
                      <a:pt x="71" y="49"/>
                      <a:pt x="71" y="50"/>
                      <a:pt x="71" y="51"/>
                    </a:cubicBezTo>
                    <a:close/>
                    <a:moveTo>
                      <a:pt x="69" y="60"/>
                    </a:moveTo>
                    <a:cubicBezTo>
                      <a:pt x="70" y="60"/>
                      <a:pt x="72" y="60"/>
                      <a:pt x="71" y="62"/>
                    </a:cubicBezTo>
                    <a:cubicBezTo>
                      <a:pt x="70" y="62"/>
                      <a:pt x="69" y="61"/>
                      <a:pt x="69" y="60"/>
                    </a:cubicBezTo>
                    <a:close/>
                    <a:moveTo>
                      <a:pt x="71" y="56"/>
                    </a:moveTo>
                    <a:cubicBezTo>
                      <a:pt x="72" y="56"/>
                      <a:pt x="72" y="57"/>
                      <a:pt x="73" y="58"/>
                    </a:cubicBezTo>
                    <a:cubicBezTo>
                      <a:pt x="73" y="59"/>
                      <a:pt x="72" y="59"/>
                      <a:pt x="72" y="60"/>
                    </a:cubicBezTo>
                    <a:cubicBezTo>
                      <a:pt x="70" y="59"/>
                      <a:pt x="70" y="58"/>
                      <a:pt x="71" y="56"/>
                    </a:cubicBezTo>
                    <a:close/>
                    <a:moveTo>
                      <a:pt x="72" y="52"/>
                    </a:moveTo>
                    <a:cubicBezTo>
                      <a:pt x="74" y="52"/>
                      <a:pt x="75" y="54"/>
                      <a:pt x="74" y="55"/>
                    </a:cubicBezTo>
                    <a:cubicBezTo>
                      <a:pt x="73" y="55"/>
                      <a:pt x="72" y="54"/>
                      <a:pt x="72" y="52"/>
                    </a:cubicBezTo>
                    <a:close/>
                    <a:moveTo>
                      <a:pt x="74" y="60"/>
                    </a:moveTo>
                    <a:cubicBezTo>
                      <a:pt x="75" y="60"/>
                      <a:pt x="75" y="60"/>
                      <a:pt x="75" y="60"/>
                    </a:cubicBezTo>
                    <a:cubicBezTo>
                      <a:pt x="75" y="62"/>
                      <a:pt x="76" y="60"/>
                      <a:pt x="76" y="61"/>
                    </a:cubicBezTo>
                    <a:cubicBezTo>
                      <a:pt x="77" y="63"/>
                      <a:pt x="75" y="62"/>
                      <a:pt x="76" y="63"/>
                    </a:cubicBezTo>
                    <a:cubicBezTo>
                      <a:pt x="74" y="63"/>
                      <a:pt x="74" y="62"/>
                      <a:pt x="74" y="61"/>
                    </a:cubicBezTo>
                    <a:cubicBezTo>
                      <a:pt x="74" y="61"/>
                      <a:pt x="74" y="60"/>
                      <a:pt x="74" y="60"/>
                    </a:cubicBezTo>
                    <a:close/>
                    <a:moveTo>
                      <a:pt x="75" y="52"/>
                    </a:moveTo>
                    <a:cubicBezTo>
                      <a:pt x="74" y="52"/>
                      <a:pt x="73" y="50"/>
                      <a:pt x="74" y="49"/>
                    </a:cubicBezTo>
                    <a:cubicBezTo>
                      <a:pt x="76" y="49"/>
                      <a:pt x="76" y="51"/>
                      <a:pt x="75" y="52"/>
                    </a:cubicBezTo>
                    <a:close/>
                    <a:moveTo>
                      <a:pt x="72" y="21"/>
                    </a:moveTo>
                    <a:cubicBezTo>
                      <a:pt x="73" y="21"/>
                      <a:pt x="74" y="24"/>
                      <a:pt x="76" y="24"/>
                    </a:cubicBezTo>
                    <a:cubicBezTo>
                      <a:pt x="74" y="25"/>
                      <a:pt x="73" y="22"/>
                      <a:pt x="72" y="21"/>
                    </a:cubicBezTo>
                    <a:close/>
                    <a:moveTo>
                      <a:pt x="73" y="26"/>
                    </a:moveTo>
                    <a:cubicBezTo>
                      <a:pt x="71" y="25"/>
                      <a:pt x="70" y="24"/>
                      <a:pt x="70" y="22"/>
                    </a:cubicBezTo>
                    <a:cubicBezTo>
                      <a:pt x="71" y="23"/>
                      <a:pt x="72" y="24"/>
                      <a:pt x="73" y="26"/>
                    </a:cubicBezTo>
                    <a:close/>
                    <a:moveTo>
                      <a:pt x="72" y="41"/>
                    </a:moveTo>
                    <a:cubicBezTo>
                      <a:pt x="71" y="42"/>
                      <a:pt x="69" y="40"/>
                      <a:pt x="70" y="38"/>
                    </a:cubicBezTo>
                    <a:cubicBezTo>
                      <a:pt x="71" y="39"/>
                      <a:pt x="72" y="40"/>
                      <a:pt x="72" y="41"/>
                    </a:cubicBezTo>
                    <a:close/>
                    <a:moveTo>
                      <a:pt x="70" y="45"/>
                    </a:moveTo>
                    <a:cubicBezTo>
                      <a:pt x="70" y="45"/>
                      <a:pt x="70" y="45"/>
                      <a:pt x="70" y="46"/>
                    </a:cubicBezTo>
                    <a:cubicBezTo>
                      <a:pt x="69" y="45"/>
                      <a:pt x="68" y="44"/>
                      <a:pt x="67" y="44"/>
                    </a:cubicBezTo>
                    <a:cubicBezTo>
                      <a:pt x="67" y="43"/>
                      <a:pt x="68" y="43"/>
                      <a:pt x="68" y="43"/>
                    </a:cubicBezTo>
                    <a:cubicBezTo>
                      <a:pt x="70" y="43"/>
                      <a:pt x="70" y="44"/>
                      <a:pt x="70" y="45"/>
                    </a:cubicBezTo>
                    <a:close/>
                    <a:moveTo>
                      <a:pt x="68" y="38"/>
                    </a:moveTo>
                    <a:cubicBezTo>
                      <a:pt x="67" y="37"/>
                      <a:pt x="67" y="37"/>
                      <a:pt x="67" y="35"/>
                    </a:cubicBezTo>
                    <a:cubicBezTo>
                      <a:pt x="68" y="35"/>
                      <a:pt x="68" y="36"/>
                      <a:pt x="69" y="36"/>
                    </a:cubicBezTo>
                    <a:cubicBezTo>
                      <a:pt x="69" y="37"/>
                      <a:pt x="68" y="37"/>
                      <a:pt x="68" y="38"/>
                    </a:cubicBezTo>
                    <a:close/>
                    <a:moveTo>
                      <a:pt x="69" y="49"/>
                    </a:moveTo>
                    <a:cubicBezTo>
                      <a:pt x="67" y="49"/>
                      <a:pt x="67" y="48"/>
                      <a:pt x="66" y="47"/>
                    </a:cubicBezTo>
                    <a:cubicBezTo>
                      <a:pt x="66" y="46"/>
                      <a:pt x="67" y="47"/>
                      <a:pt x="67" y="45"/>
                    </a:cubicBezTo>
                    <a:cubicBezTo>
                      <a:pt x="69" y="46"/>
                      <a:pt x="69" y="47"/>
                      <a:pt x="69" y="49"/>
                    </a:cubicBezTo>
                    <a:close/>
                    <a:moveTo>
                      <a:pt x="65" y="36"/>
                    </a:moveTo>
                    <a:cubicBezTo>
                      <a:pt x="65" y="34"/>
                      <a:pt x="66" y="34"/>
                      <a:pt x="66" y="32"/>
                    </a:cubicBezTo>
                    <a:cubicBezTo>
                      <a:pt x="67" y="32"/>
                      <a:pt x="66" y="33"/>
                      <a:pt x="67" y="33"/>
                    </a:cubicBezTo>
                    <a:cubicBezTo>
                      <a:pt x="67" y="34"/>
                      <a:pt x="67" y="35"/>
                      <a:pt x="65" y="36"/>
                    </a:cubicBezTo>
                    <a:close/>
                    <a:moveTo>
                      <a:pt x="65" y="43"/>
                    </a:moveTo>
                    <a:cubicBezTo>
                      <a:pt x="66" y="44"/>
                      <a:pt x="65" y="44"/>
                      <a:pt x="65" y="45"/>
                    </a:cubicBezTo>
                    <a:cubicBezTo>
                      <a:pt x="63" y="45"/>
                      <a:pt x="64" y="43"/>
                      <a:pt x="62" y="43"/>
                    </a:cubicBezTo>
                    <a:cubicBezTo>
                      <a:pt x="62" y="42"/>
                      <a:pt x="63" y="41"/>
                      <a:pt x="63" y="40"/>
                    </a:cubicBezTo>
                    <a:cubicBezTo>
                      <a:pt x="64" y="41"/>
                      <a:pt x="64" y="42"/>
                      <a:pt x="65" y="43"/>
                    </a:cubicBezTo>
                    <a:close/>
                    <a:moveTo>
                      <a:pt x="63" y="39"/>
                    </a:moveTo>
                    <a:cubicBezTo>
                      <a:pt x="63" y="38"/>
                      <a:pt x="64" y="38"/>
                      <a:pt x="64" y="38"/>
                    </a:cubicBezTo>
                    <a:cubicBezTo>
                      <a:pt x="64" y="38"/>
                      <a:pt x="64" y="38"/>
                      <a:pt x="65" y="38"/>
                    </a:cubicBezTo>
                    <a:cubicBezTo>
                      <a:pt x="65" y="39"/>
                      <a:pt x="64" y="39"/>
                      <a:pt x="63" y="39"/>
                    </a:cubicBezTo>
                    <a:close/>
                    <a:moveTo>
                      <a:pt x="64" y="33"/>
                    </a:moveTo>
                    <a:cubicBezTo>
                      <a:pt x="62" y="32"/>
                      <a:pt x="61" y="31"/>
                      <a:pt x="61" y="29"/>
                    </a:cubicBezTo>
                    <a:cubicBezTo>
                      <a:pt x="62" y="29"/>
                      <a:pt x="61" y="30"/>
                      <a:pt x="61" y="30"/>
                    </a:cubicBezTo>
                    <a:cubicBezTo>
                      <a:pt x="62" y="30"/>
                      <a:pt x="62" y="29"/>
                      <a:pt x="63" y="28"/>
                    </a:cubicBezTo>
                    <a:cubicBezTo>
                      <a:pt x="64" y="29"/>
                      <a:pt x="65" y="32"/>
                      <a:pt x="64" y="33"/>
                    </a:cubicBezTo>
                    <a:close/>
                    <a:moveTo>
                      <a:pt x="62" y="35"/>
                    </a:moveTo>
                    <a:cubicBezTo>
                      <a:pt x="63" y="38"/>
                      <a:pt x="61" y="39"/>
                      <a:pt x="61" y="41"/>
                    </a:cubicBezTo>
                    <a:cubicBezTo>
                      <a:pt x="59" y="41"/>
                      <a:pt x="59" y="39"/>
                      <a:pt x="58" y="38"/>
                    </a:cubicBezTo>
                    <a:cubicBezTo>
                      <a:pt x="58" y="37"/>
                      <a:pt x="59" y="35"/>
                      <a:pt x="59" y="34"/>
                    </a:cubicBezTo>
                    <a:cubicBezTo>
                      <a:pt x="59" y="35"/>
                      <a:pt x="60" y="34"/>
                      <a:pt x="60" y="33"/>
                    </a:cubicBezTo>
                    <a:cubicBezTo>
                      <a:pt x="61" y="33"/>
                      <a:pt x="61" y="35"/>
                      <a:pt x="62" y="35"/>
                    </a:cubicBezTo>
                    <a:close/>
                    <a:moveTo>
                      <a:pt x="59" y="44"/>
                    </a:moveTo>
                    <a:cubicBezTo>
                      <a:pt x="59" y="45"/>
                      <a:pt x="58" y="47"/>
                      <a:pt x="58" y="48"/>
                    </a:cubicBezTo>
                    <a:cubicBezTo>
                      <a:pt x="56" y="48"/>
                      <a:pt x="56" y="46"/>
                      <a:pt x="55" y="45"/>
                    </a:cubicBezTo>
                    <a:cubicBezTo>
                      <a:pt x="55" y="44"/>
                      <a:pt x="56" y="44"/>
                      <a:pt x="56" y="43"/>
                    </a:cubicBezTo>
                    <a:cubicBezTo>
                      <a:pt x="57" y="43"/>
                      <a:pt x="57" y="44"/>
                      <a:pt x="58" y="44"/>
                    </a:cubicBezTo>
                    <a:cubicBezTo>
                      <a:pt x="59" y="43"/>
                      <a:pt x="56" y="42"/>
                      <a:pt x="56" y="41"/>
                    </a:cubicBezTo>
                    <a:cubicBezTo>
                      <a:pt x="58" y="42"/>
                      <a:pt x="58" y="43"/>
                      <a:pt x="59" y="44"/>
                    </a:cubicBezTo>
                    <a:close/>
                    <a:moveTo>
                      <a:pt x="54" y="48"/>
                    </a:moveTo>
                    <a:cubicBezTo>
                      <a:pt x="56" y="49"/>
                      <a:pt x="57" y="51"/>
                      <a:pt x="56" y="53"/>
                    </a:cubicBezTo>
                    <a:cubicBezTo>
                      <a:pt x="54" y="52"/>
                      <a:pt x="53" y="51"/>
                      <a:pt x="54" y="48"/>
                    </a:cubicBezTo>
                    <a:close/>
                    <a:moveTo>
                      <a:pt x="55" y="56"/>
                    </a:moveTo>
                    <a:cubicBezTo>
                      <a:pt x="53" y="56"/>
                      <a:pt x="53" y="54"/>
                      <a:pt x="52" y="54"/>
                    </a:cubicBezTo>
                    <a:cubicBezTo>
                      <a:pt x="52" y="53"/>
                      <a:pt x="53" y="53"/>
                      <a:pt x="53" y="53"/>
                    </a:cubicBezTo>
                    <a:cubicBezTo>
                      <a:pt x="54" y="53"/>
                      <a:pt x="55" y="54"/>
                      <a:pt x="55" y="56"/>
                    </a:cubicBezTo>
                    <a:close/>
                    <a:moveTo>
                      <a:pt x="55" y="36"/>
                    </a:moveTo>
                    <a:cubicBezTo>
                      <a:pt x="55" y="35"/>
                      <a:pt x="54" y="35"/>
                      <a:pt x="54" y="34"/>
                    </a:cubicBezTo>
                    <a:cubicBezTo>
                      <a:pt x="54" y="32"/>
                      <a:pt x="56" y="31"/>
                      <a:pt x="56" y="30"/>
                    </a:cubicBezTo>
                    <a:cubicBezTo>
                      <a:pt x="58" y="31"/>
                      <a:pt x="57" y="35"/>
                      <a:pt x="55" y="36"/>
                    </a:cubicBezTo>
                    <a:close/>
                    <a:moveTo>
                      <a:pt x="34" y="63"/>
                    </a:moveTo>
                    <a:cubicBezTo>
                      <a:pt x="33" y="63"/>
                      <a:pt x="34" y="61"/>
                      <a:pt x="34" y="60"/>
                    </a:cubicBezTo>
                    <a:cubicBezTo>
                      <a:pt x="35" y="60"/>
                      <a:pt x="34" y="62"/>
                      <a:pt x="34" y="63"/>
                    </a:cubicBezTo>
                    <a:close/>
                    <a:moveTo>
                      <a:pt x="33" y="51"/>
                    </a:moveTo>
                    <a:cubicBezTo>
                      <a:pt x="32" y="51"/>
                      <a:pt x="33" y="49"/>
                      <a:pt x="33" y="48"/>
                    </a:cubicBezTo>
                    <a:cubicBezTo>
                      <a:pt x="35" y="48"/>
                      <a:pt x="34" y="50"/>
                      <a:pt x="33" y="51"/>
                    </a:cubicBezTo>
                    <a:close/>
                    <a:moveTo>
                      <a:pt x="36" y="47"/>
                    </a:moveTo>
                    <a:cubicBezTo>
                      <a:pt x="36" y="45"/>
                      <a:pt x="36" y="44"/>
                      <a:pt x="37" y="44"/>
                    </a:cubicBezTo>
                    <a:cubicBezTo>
                      <a:pt x="38" y="44"/>
                      <a:pt x="37" y="47"/>
                      <a:pt x="36" y="47"/>
                    </a:cubicBezTo>
                    <a:close/>
                    <a:moveTo>
                      <a:pt x="38" y="52"/>
                    </a:moveTo>
                    <a:cubicBezTo>
                      <a:pt x="38" y="53"/>
                      <a:pt x="37" y="54"/>
                      <a:pt x="37" y="55"/>
                    </a:cubicBezTo>
                    <a:cubicBezTo>
                      <a:pt x="35" y="54"/>
                      <a:pt x="37" y="53"/>
                      <a:pt x="37" y="52"/>
                    </a:cubicBezTo>
                    <a:cubicBezTo>
                      <a:pt x="37" y="52"/>
                      <a:pt x="38" y="52"/>
                      <a:pt x="38" y="52"/>
                    </a:cubicBezTo>
                    <a:close/>
                    <a:moveTo>
                      <a:pt x="34" y="45"/>
                    </a:moveTo>
                    <a:cubicBezTo>
                      <a:pt x="35" y="44"/>
                      <a:pt x="35" y="43"/>
                      <a:pt x="36" y="41"/>
                    </a:cubicBezTo>
                    <a:cubicBezTo>
                      <a:pt x="37" y="42"/>
                      <a:pt x="36" y="45"/>
                      <a:pt x="34" y="45"/>
                    </a:cubicBezTo>
                    <a:close/>
                    <a:moveTo>
                      <a:pt x="36" y="58"/>
                    </a:moveTo>
                    <a:cubicBezTo>
                      <a:pt x="36" y="59"/>
                      <a:pt x="35" y="59"/>
                      <a:pt x="35" y="60"/>
                    </a:cubicBezTo>
                    <a:cubicBezTo>
                      <a:pt x="34" y="60"/>
                      <a:pt x="35" y="58"/>
                      <a:pt x="35" y="58"/>
                    </a:cubicBezTo>
                    <a:cubicBezTo>
                      <a:pt x="35" y="58"/>
                      <a:pt x="36" y="58"/>
                      <a:pt x="36" y="58"/>
                    </a:cubicBezTo>
                    <a:close/>
                    <a:moveTo>
                      <a:pt x="35" y="62"/>
                    </a:moveTo>
                    <a:cubicBezTo>
                      <a:pt x="37" y="63"/>
                      <a:pt x="39" y="65"/>
                      <a:pt x="38" y="67"/>
                    </a:cubicBezTo>
                    <a:cubicBezTo>
                      <a:pt x="36" y="67"/>
                      <a:pt x="36" y="65"/>
                      <a:pt x="34" y="65"/>
                    </a:cubicBezTo>
                    <a:cubicBezTo>
                      <a:pt x="35" y="64"/>
                      <a:pt x="34" y="63"/>
                      <a:pt x="35" y="62"/>
                    </a:cubicBezTo>
                    <a:close/>
                    <a:moveTo>
                      <a:pt x="36" y="60"/>
                    </a:moveTo>
                    <a:cubicBezTo>
                      <a:pt x="36" y="60"/>
                      <a:pt x="36" y="60"/>
                      <a:pt x="36" y="59"/>
                    </a:cubicBezTo>
                    <a:cubicBezTo>
                      <a:pt x="38" y="60"/>
                      <a:pt x="40" y="62"/>
                      <a:pt x="39" y="64"/>
                    </a:cubicBezTo>
                    <a:cubicBezTo>
                      <a:pt x="37" y="63"/>
                      <a:pt x="36" y="62"/>
                      <a:pt x="36" y="60"/>
                    </a:cubicBezTo>
                    <a:close/>
                    <a:moveTo>
                      <a:pt x="38" y="54"/>
                    </a:moveTo>
                    <a:cubicBezTo>
                      <a:pt x="39" y="54"/>
                      <a:pt x="39" y="54"/>
                      <a:pt x="40" y="54"/>
                    </a:cubicBezTo>
                    <a:cubicBezTo>
                      <a:pt x="41" y="56"/>
                      <a:pt x="42" y="56"/>
                      <a:pt x="41" y="59"/>
                    </a:cubicBezTo>
                    <a:cubicBezTo>
                      <a:pt x="39" y="58"/>
                      <a:pt x="37" y="56"/>
                      <a:pt x="38" y="54"/>
                    </a:cubicBezTo>
                    <a:close/>
                    <a:moveTo>
                      <a:pt x="39" y="49"/>
                    </a:moveTo>
                    <a:cubicBezTo>
                      <a:pt x="38" y="48"/>
                      <a:pt x="39" y="47"/>
                      <a:pt x="39" y="46"/>
                    </a:cubicBezTo>
                    <a:cubicBezTo>
                      <a:pt x="40" y="46"/>
                      <a:pt x="40" y="46"/>
                      <a:pt x="40" y="46"/>
                    </a:cubicBezTo>
                    <a:cubicBezTo>
                      <a:pt x="40" y="48"/>
                      <a:pt x="40" y="49"/>
                      <a:pt x="39" y="49"/>
                    </a:cubicBezTo>
                    <a:close/>
                    <a:moveTo>
                      <a:pt x="41" y="48"/>
                    </a:moveTo>
                    <a:cubicBezTo>
                      <a:pt x="42" y="48"/>
                      <a:pt x="42" y="49"/>
                      <a:pt x="43" y="50"/>
                    </a:cubicBezTo>
                    <a:cubicBezTo>
                      <a:pt x="43" y="51"/>
                      <a:pt x="43" y="52"/>
                      <a:pt x="42" y="53"/>
                    </a:cubicBezTo>
                    <a:cubicBezTo>
                      <a:pt x="40" y="52"/>
                      <a:pt x="39" y="49"/>
                      <a:pt x="41" y="48"/>
                    </a:cubicBezTo>
                    <a:close/>
                    <a:moveTo>
                      <a:pt x="41" y="64"/>
                    </a:moveTo>
                    <a:cubicBezTo>
                      <a:pt x="42" y="66"/>
                      <a:pt x="46" y="67"/>
                      <a:pt x="44" y="69"/>
                    </a:cubicBezTo>
                    <a:cubicBezTo>
                      <a:pt x="42" y="69"/>
                      <a:pt x="41" y="67"/>
                      <a:pt x="40" y="65"/>
                    </a:cubicBezTo>
                    <a:cubicBezTo>
                      <a:pt x="40" y="65"/>
                      <a:pt x="41" y="65"/>
                      <a:pt x="41" y="64"/>
                    </a:cubicBezTo>
                    <a:close/>
                    <a:moveTo>
                      <a:pt x="42" y="61"/>
                    </a:moveTo>
                    <a:cubicBezTo>
                      <a:pt x="43" y="60"/>
                      <a:pt x="43" y="58"/>
                      <a:pt x="43" y="57"/>
                    </a:cubicBezTo>
                    <a:cubicBezTo>
                      <a:pt x="44" y="58"/>
                      <a:pt x="44" y="59"/>
                      <a:pt x="44" y="60"/>
                    </a:cubicBezTo>
                    <a:cubicBezTo>
                      <a:pt x="45" y="58"/>
                      <a:pt x="46" y="61"/>
                      <a:pt x="47" y="62"/>
                    </a:cubicBezTo>
                    <a:cubicBezTo>
                      <a:pt x="47" y="63"/>
                      <a:pt x="46" y="63"/>
                      <a:pt x="46" y="64"/>
                    </a:cubicBezTo>
                    <a:cubicBezTo>
                      <a:pt x="44" y="64"/>
                      <a:pt x="44" y="62"/>
                      <a:pt x="42" y="61"/>
                    </a:cubicBezTo>
                    <a:close/>
                    <a:moveTo>
                      <a:pt x="46" y="41"/>
                    </a:moveTo>
                    <a:cubicBezTo>
                      <a:pt x="45" y="41"/>
                      <a:pt x="45" y="40"/>
                      <a:pt x="45" y="39"/>
                    </a:cubicBezTo>
                    <a:cubicBezTo>
                      <a:pt x="46" y="39"/>
                      <a:pt x="46" y="40"/>
                      <a:pt x="47" y="40"/>
                    </a:cubicBezTo>
                    <a:cubicBezTo>
                      <a:pt x="46" y="42"/>
                      <a:pt x="46" y="44"/>
                      <a:pt x="45" y="45"/>
                    </a:cubicBezTo>
                    <a:cubicBezTo>
                      <a:pt x="44" y="45"/>
                      <a:pt x="44" y="43"/>
                      <a:pt x="42" y="43"/>
                    </a:cubicBezTo>
                    <a:cubicBezTo>
                      <a:pt x="42" y="41"/>
                      <a:pt x="41" y="40"/>
                      <a:pt x="42" y="39"/>
                    </a:cubicBezTo>
                    <a:cubicBezTo>
                      <a:pt x="43" y="39"/>
                      <a:pt x="44" y="40"/>
                      <a:pt x="43" y="41"/>
                    </a:cubicBezTo>
                    <a:cubicBezTo>
                      <a:pt x="44" y="41"/>
                      <a:pt x="45" y="42"/>
                      <a:pt x="46" y="41"/>
                    </a:cubicBezTo>
                    <a:close/>
                    <a:moveTo>
                      <a:pt x="48" y="34"/>
                    </a:moveTo>
                    <a:cubicBezTo>
                      <a:pt x="48" y="33"/>
                      <a:pt x="48" y="33"/>
                      <a:pt x="49" y="33"/>
                    </a:cubicBezTo>
                    <a:cubicBezTo>
                      <a:pt x="49" y="35"/>
                      <a:pt x="48" y="36"/>
                      <a:pt x="48" y="37"/>
                    </a:cubicBezTo>
                    <a:cubicBezTo>
                      <a:pt x="45" y="37"/>
                      <a:pt x="48" y="34"/>
                      <a:pt x="48" y="34"/>
                    </a:cubicBezTo>
                    <a:close/>
                    <a:moveTo>
                      <a:pt x="47" y="52"/>
                    </a:moveTo>
                    <a:cubicBezTo>
                      <a:pt x="47" y="53"/>
                      <a:pt x="45" y="52"/>
                      <a:pt x="46" y="50"/>
                    </a:cubicBezTo>
                    <a:cubicBezTo>
                      <a:pt x="47" y="51"/>
                      <a:pt x="47" y="52"/>
                      <a:pt x="47" y="52"/>
                    </a:cubicBezTo>
                    <a:close/>
                    <a:moveTo>
                      <a:pt x="44" y="55"/>
                    </a:moveTo>
                    <a:cubicBezTo>
                      <a:pt x="44" y="54"/>
                      <a:pt x="45" y="54"/>
                      <a:pt x="45" y="52"/>
                    </a:cubicBezTo>
                    <a:cubicBezTo>
                      <a:pt x="46" y="54"/>
                      <a:pt x="50" y="56"/>
                      <a:pt x="48" y="59"/>
                    </a:cubicBezTo>
                    <a:cubicBezTo>
                      <a:pt x="46" y="58"/>
                      <a:pt x="46" y="56"/>
                      <a:pt x="44" y="55"/>
                    </a:cubicBezTo>
                    <a:close/>
                    <a:moveTo>
                      <a:pt x="47" y="53"/>
                    </a:moveTo>
                    <a:cubicBezTo>
                      <a:pt x="48" y="53"/>
                      <a:pt x="49" y="54"/>
                      <a:pt x="49" y="55"/>
                    </a:cubicBezTo>
                    <a:cubicBezTo>
                      <a:pt x="48" y="55"/>
                      <a:pt x="48" y="54"/>
                      <a:pt x="47" y="53"/>
                    </a:cubicBezTo>
                    <a:close/>
                    <a:moveTo>
                      <a:pt x="47" y="45"/>
                    </a:moveTo>
                    <a:cubicBezTo>
                      <a:pt x="48" y="46"/>
                      <a:pt x="49" y="47"/>
                      <a:pt x="48" y="47"/>
                    </a:cubicBezTo>
                    <a:cubicBezTo>
                      <a:pt x="48" y="48"/>
                      <a:pt x="48" y="47"/>
                      <a:pt x="49" y="47"/>
                    </a:cubicBezTo>
                    <a:cubicBezTo>
                      <a:pt x="49" y="49"/>
                      <a:pt x="52" y="50"/>
                      <a:pt x="51" y="51"/>
                    </a:cubicBezTo>
                    <a:cubicBezTo>
                      <a:pt x="49" y="50"/>
                      <a:pt x="46" y="48"/>
                      <a:pt x="47" y="45"/>
                    </a:cubicBezTo>
                    <a:close/>
                    <a:moveTo>
                      <a:pt x="47" y="43"/>
                    </a:moveTo>
                    <a:cubicBezTo>
                      <a:pt x="48" y="43"/>
                      <a:pt x="48" y="43"/>
                      <a:pt x="48" y="42"/>
                    </a:cubicBezTo>
                    <a:cubicBezTo>
                      <a:pt x="50" y="44"/>
                      <a:pt x="53" y="46"/>
                      <a:pt x="52" y="48"/>
                    </a:cubicBezTo>
                    <a:cubicBezTo>
                      <a:pt x="50" y="47"/>
                      <a:pt x="48" y="45"/>
                      <a:pt x="47" y="43"/>
                    </a:cubicBezTo>
                    <a:close/>
                    <a:moveTo>
                      <a:pt x="44" y="38"/>
                    </a:moveTo>
                    <a:cubicBezTo>
                      <a:pt x="44" y="39"/>
                      <a:pt x="43" y="37"/>
                      <a:pt x="43" y="37"/>
                    </a:cubicBezTo>
                    <a:cubicBezTo>
                      <a:pt x="44" y="36"/>
                      <a:pt x="44" y="38"/>
                      <a:pt x="44" y="38"/>
                    </a:cubicBezTo>
                    <a:close/>
                    <a:moveTo>
                      <a:pt x="42" y="32"/>
                    </a:moveTo>
                    <a:cubicBezTo>
                      <a:pt x="41" y="31"/>
                      <a:pt x="42" y="29"/>
                      <a:pt x="43" y="29"/>
                    </a:cubicBezTo>
                    <a:cubicBezTo>
                      <a:pt x="43" y="30"/>
                      <a:pt x="43" y="31"/>
                      <a:pt x="42" y="32"/>
                    </a:cubicBezTo>
                    <a:close/>
                    <a:moveTo>
                      <a:pt x="44" y="49"/>
                    </a:moveTo>
                    <a:cubicBezTo>
                      <a:pt x="42" y="48"/>
                      <a:pt x="42" y="45"/>
                      <a:pt x="40" y="45"/>
                    </a:cubicBezTo>
                    <a:cubicBezTo>
                      <a:pt x="41" y="44"/>
                      <a:pt x="43" y="47"/>
                      <a:pt x="44" y="49"/>
                    </a:cubicBezTo>
                    <a:close/>
                    <a:moveTo>
                      <a:pt x="40" y="39"/>
                    </a:moveTo>
                    <a:cubicBezTo>
                      <a:pt x="37" y="38"/>
                      <a:pt x="37" y="36"/>
                      <a:pt x="38" y="34"/>
                    </a:cubicBezTo>
                    <a:cubicBezTo>
                      <a:pt x="40" y="34"/>
                      <a:pt x="39" y="36"/>
                      <a:pt x="39" y="37"/>
                    </a:cubicBezTo>
                    <a:cubicBezTo>
                      <a:pt x="40" y="37"/>
                      <a:pt x="39" y="36"/>
                      <a:pt x="40" y="36"/>
                    </a:cubicBezTo>
                    <a:cubicBezTo>
                      <a:pt x="41" y="37"/>
                      <a:pt x="40" y="38"/>
                      <a:pt x="40" y="39"/>
                    </a:cubicBezTo>
                    <a:close/>
                    <a:moveTo>
                      <a:pt x="38" y="26"/>
                    </a:moveTo>
                    <a:cubicBezTo>
                      <a:pt x="35" y="25"/>
                      <a:pt x="38" y="22"/>
                      <a:pt x="39" y="20"/>
                    </a:cubicBezTo>
                    <a:cubicBezTo>
                      <a:pt x="39" y="20"/>
                      <a:pt x="39" y="21"/>
                      <a:pt x="40" y="21"/>
                    </a:cubicBezTo>
                    <a:cubicBezTo>
                      <a:pt x="39" y="23"/>
                      <a:pt x="38" y="24"/>
                      <a:pt x="38" y="26"/>
                    </a:cubicBezTo>
                    <a:close/>
                    <a:moveTo>
                      <a:pt x="37" y="31"/>
                    </a:moveTo>
                    <a:cubicBezTo>
                      <a:pt x="37" y="33"/>
                      <a:pt x="37" y="34"/>
                      <a:pt x="35" y="35"/>
                    </a:cubicBezTo>
                    <a:cubicBezTo>
                      <a:pt x="35" y="33"/>
                      <a:pt x="36" y="33"/>
                      <a:pt x="36" y="32"/>
                    </a:cubicBezTo>
                    <a:cubicBezTo>
                      <a:pt x="35" y="31"/>
                      <a:pt x="35" y="34"/>
                      <a:pt x="34" y="33"/>
                    </a:cubicBezTo>
                    <a:cubicBezTo>
                      <a:pt x="34" y="31"/>
                      <a:pt x="35" y="30"/>
                      <a:pt x="35" y="28"/>
                    </a:cubicBezTo>
                    <a:cubicBezTo>
                      <a:pt x="37" y="28"/>
                      <a:pt x="36" y="31"/>
                      <a:pt x="37" y="31"/>
                    </a:cubicBezTo>
                    <a:close/>
                    <a:moveTo>
                      <a:pt x="34" y="38"/>
                    </a:moveTo>
                    <a:cubicBezTo>
                      <a:pt x="34" y="39"/>
                      <a:pt x="34" y="43"/>
                      <a:pt x="32" y="43"/>
                    </a:cubicBezTo>
                    <a:cubicBezTo>
                      <a:pt x="32" y="41"/>
                      <a:pt x="33" y="40"/>
                      <a:pt x="34" y="38"/>
                    </a:cubicBezTo>
                    <a:close/>
                    <a:moveTo>
                      <a:pt x="34" y="88"/>
                    </a:moveTo>
                    <a:cubicBezTo>
                      <a:pt x="33" y="88"/>
                      <a:pt x="33" y="87"/>
                      <a:pt x="33" y="86"/>
                    </a:cubicBezTo>
                    <a:cubicBezTo>
                      <a:pt x="34" y="86"/>
                      <a:pt x="34" y="87"/>
                      <a:pt x="34" y="88"/>
                    </a:cubicBezTo>
                    <a:close/>
                    <a:moveTo>
                      <a:pt x="32" y="70"/>
                    </a:moveTo>
                    <a:cubicBezTo>
                      <a:pt x="34" y="70"/>
                      <a:pt x="34" y="71"/>
                      <a:pt x="35" y="72"/>
                    </a:cubicBezTo>
                    <a:cubicBezTo>
                      <a:pt x="35" y="72"/>
                      <a:pt x="35" y="71"/>
                      <a:pt x="36" y="71"/>
                    </a:cubicBezTo>
                    <a:cubicBezTo>
                      <a:pt x="36" y="69"/>
                      <a:pt x="32" y="69"/>
                      <a:pt x="34" y="67"/>
                    </a:cubicBezTo>
                    <a:cubicBezTo>
                      <a:pt x="35" y="68"/>
                      <a:pt x="36" y="69"/>
                      <a:pt x="37" y="70"/>
                    </a:cubicBezTo>
                    <a:cubicBezTo>
                      <a:pt x="37" y="72"/>
                      <a:pt x="36" y="72"/>
                      <a:pt x="36" y="73"/>
                    </a:cubicBezTo>
                    <a:cubicBezTo>
                      <a:pt x="34" y="72"/>
                      <a:pt x="33" y="72"/>
                      <a:pt x="32" y="70"/>
                    </a:cubicBezTo>
                    <a:close/>
                    <a:moveTo>
                      <a:pt x="36" y="84"/>
                    </a:moveTo>
                    <a:cubicBezTo>
                      <a:pt x="36" y="85"/>
                      <a:pt x="37" y="85"/>
                      <a:pt x="37" y="86"/>
                    </a:cubicBezTo>
                    <a:cubicBezTo>
                      <a:pt x="37" y="86"/>
                      <a:pt x="37" y="87"/>
                      <a:pt x="37" y="87"/>
                    </a:cubicBezTo>
                    <a:cubicBezTo>
                      <a:pt x="36" y="87"/>
                      <a:pt x="35" y="85"/>
                      <a:pt x="36" y="84"/>
                    </a:cubicBezTo>
                    <a:close/>
                    <a:moveTo>
                      <a:pt x="37" y="81"/>
                    </a:moveTo>
                    <a:cubicBezTo>
                      <a:pt x="37" y="81"/>
                      <a:pt x="37" y="80"/>
                      <a:pt x="37" y="79"/>
                    </a:cubicBezTo>
                    <a:cubicBezTo>
                      <a:pt x="38" y="80"/>
                      <a:pt x="39" y="80"/>
                      <a:pt x="39" y="81"/>
                    </a:cubicBezTo>
                    <a:cubicBezTo>
                      <a:pt x="38" y="81"/>
                      <a:pt x="38" y="81"/>
                      <a:pt x="37" y="81"/>
                    </a:cubicBezTo>
                    <a:close/>
                    <a:moveTo>
                      <a:pt x="39" y="75"/>
                    </a:moveTo>
                    <a:cubicBezTo>
                      <a:pt x="39" y="75"/>
                      <a:pt x="39" y="75"/>
                      <a:pt x="39" y="74"/>
                    </a:cubicBezTo>
                    <a:cubicBezTo>
                      <a:pt x="38" y="75"/>
                      <a:pt x="38" y="75"/>
                      <a:pt x="38" y="75"/>
                    </a:cubicBezTo>
                    <a:cubicBezTo>
                      <a:pt x="36" y="74"/>
                      <a:pt x="39" y="73"/>
                      <a:pt x="38" y="72"/>
                    </a:cubicBezTo>
                    <a:cubicBezTo>
                      <a:pt x="38" y="72"/>
                      <a:pt x="39" y="72"/>
                      <a:pt x="39" y="72"/>
                    </a:cubicBezTo>
                    <a:cubicBezTo>
                      <a:pt x="39" y="75"/>
                      <a:pt x="41" y="73"/>
                      <a:pt x="41" y="75"/>
                    </a:cubicBezTo>
                    <a:cubicBezTo>
                      <a:pt x="41" y="77"/>
                      <a:pt x="41" y="77"/>
                      <a:pt x="40" y="78"/>
                    </a:cubicBezTo>
                    <a:cubicBezTo>
                      <a:pt x="39" y="78"/>
                      <a:pt x="38" y="76"/>
                      <a:pt x="39" y="75"/>
                    </a:cubicBezTo>
                    <a:close/>
                    <a:moveTo>
                      <a:pt x="40" y="68"/>
                    </a:moveTo>
                    <a:cubicBezTo>
                      <a:pt x="41" y="68"/>
                      <a:pt x="42" y="70"/>
                      <a:pt x="43" y="71"/>
                    </a:cubicBezTo>
                    <a:cubicBezTo>
                      <a:pt x="42" y="73"/>
                      <a:pt x="40" y="70"/>
                      <a:pt x="40" y="68"/>
                    </a:cubicBezTo>
                    <a:close/>
                    <a:moveTo>
                      <a:pt x="43" y="77"/>
                    </a:moveTo>
                    <a:cubicBezTo>
                      <a:pt x="44" y="78"/>
                      <a:pt x="46" y="80"/>
                      <a:pt x="45" y="81"/>
                    </a:cubicBezTo>
                    <a:cubicBezTo>
                      <a:pt x="44" y="80"/>
                      <a:pt x="43" y="79"/>
                      <a:pt x="42" y="79"/>
                    </a:cubicBezTo>
                    <a:cubicBezTo>
                      <a:pt x="43" y="78"/>
                      <a:pt x="43" y="78"/>
                      <a:pt x="43" y="77"/>
                    </a:cubicBezTo>
                    <a:close/>
                    <a:moveTo>
                      <a:pt x="44" y="74"/>
                    </a:moveTo>
                    <a:cubicBezTo>
                      <a:pt x="46" y="74"/>
                      <a:pt x="46" y="75"/>
                      <a:pt x="47" y="76"/>
                    </a:cubicBezTo>
                    <a:cubicBezTo>
                      <a:pt x="46" y="76"/>
                      <a:pt x="45" y="75"/>
                      <a:pt x="44" y="74"/>
                    </a:cubicBezTo>
                    <a:close/>
                    <a:moveTo>
                      <a:pt x="46" y="89"/>
                    </a:moveTo>
                    <a:cubicBezTo>
                      <a:pt x="48" y="89"/>
                      <a:pt x="47" y="91"/>
                      <a:pt x="47" y="92"/>
                    </a:cubicBezTo>
                    <a:cubicBezTo>
                      <a:pt x="45" y="91"/>
                      <a:pt x="47" y="90"/>
                      <a:pt x="46" y="89"/>
                    </a:cubicBezTo>
                    <a:close/>
                    <a:moveTo>
                      <a:pt x="47" y="84"/>
                    </a:moveTo>
                    <a:cubicBezTo>
                      <a:pt x="46" y="83"/>
                      <a:pt x="46" y="82"/>
                      <a:pt x="47" y="81"/>
                    </a:cubicBezTo>
                    <a:cubicBezTo>
                      <a:pt x="49" y="82"/>
                      <a:pt x="47" y="83"/>
                      <a:pt x="47" y="84"/>
                    </a:cubicBezTo>
                    <a:close/>
                    <a:moveTo>
                      <a:pt x="48" y="112"/>
                    </a:moveTo>
                    <a:cubicBezTo>
                      <a:pt x="47" y="111"/>
                      <a:pt x="46" y="111"/>
                      <a:pt x="46" y="110"/>
                    </a:cubicBezTo>
                    <a:cubicBezTo>
                      <a:pt x="47" y="110"/>
                      <a:pt x="48" y="110"/>
                      <a:pt x="48" y="112"/>
                    </a:cubicBezTo>
                    <a:close/>
                    <a:moveTo>
                      <a:pt x="47" y="74"/>
                    </a:moveTo>
                    <a:cubicBezTo>
                      <a:pt x="45" y="73"/>
                      <a:pt x="45" y="71"/>
                      <a:pt x="46" y="69"/>
                    </a:cubicBezTo>
                    <a:cubicBezTo>
                      <a:pt x="48" y="70"/>
                      <a:pt x="49" y="73"/>
                      <a:pt x="47" y="74"/>
                    </a:cubicBezTo>
                    <a:close/>
                    <a:moveTo>
                      <a:pt x="50" y="59"/>
                    </a:moveTo>
                    <a:cubicBezTo>
                      <a:pt x="52" y="59"/>
                      <a:pt x="53" y="61"/>
                      <a:pt x="52" y="63"/>
                    </a:cubicBezTo>
                    <a:cubicBezTo>
                      <a:pt x="50" y="63"/>
                      <a:pt x="50" y="61"/>
                      <a:pt x="50" y="59"/>
                    </a:cubicBezTo>
                    <a:close/>
                    <a:moveTo>
                      <a:pt x="52" y="75"/>
                    </a:moveTo>
                    <a:cubicBezTo>
                      <a:pt x="53" y="76"/>
                      <a:pt x="53" y="78"/>
                      <a:pt x="52" y="79"/>
                    </a:cubicBezTo>
                    <a:cubicBezTo>
                      <a:pt x="49" y="79"/>
                      <a:pt x="51" y="77"/>
                      <a:pt x="52" y="75"/>
                    </a:cubicBezTo>
                    <a:close/>
                    <a:moveTo>
                      <a:pt x="51" y="57"/>
                    </a:moveTo>
                    <a:cubicBezTo>
                      <a:pt x="52" y="56"/>
                      <a:pt x="53" y="58"/>
                      <a:pt x="53" y="59"/>
                    </a:cubicBezTo>
                    <a:cubicBezTo>
                      <a:pt x="52" y="59"/>
                      <a:pt x="52" y="57"/>
                      <a:pt x="51" y="57"/>
                    </a:cubicBezTo>
                    <a:close/>
                    <a:moveTo>
                      <a:pt x="54" y="70"/>
                    </a:moveTo>
                    <a:cubicBezTo>
                      <a:pt x="56" y="71"/>
                      <a:pt x="55" y="72"/>
                      <a:pt x="54" y="73"/>
                    </a:cubicBezTo>
                    <a:cubicBezTo>
                      <a:pt x="54" y="73"/>
                      <a:pt x="53" y="73"/>
                      <a:pt x="53" y="72"/>
                    </a:cubicBezTo>
                    <a:cubicBezTo>
                      <a:pt x="53" y="71"/>
                      <a:pt x="53" y="70"/>
                      <a:pt x="54" y="70"/>
                    </a:cubicBezTo>
                    <a:close/>
                    <a:moveTo>
                      <a:pt x="55" y="66"/>
                    </a:moveTo>
                    <a:cubicBezTo>
                      <a:pt x="55" y="65"/>
                      <a:pt x="55" y="65"/>
                      <a:pt x="55" y="64"/>
                    </a:cubicBezTo>
                    <a:cubicBezTo>
                      <a:pt x="56" y="65"/>
                      <a:pt x="56" y="65"/>
                      <a:pt x="57" y="65"/>
                    </a:cubicBezTo>
                    <a:cubicBezTo>
                      <a:pt x="57" y="67"/>
                      <a:pt x="57" y="67"/>
                      <a:pt x="56" y="68"/>
                    </a:cubicBezTo>
                    <a:cubicBezTo>
                      <a:pt x="56" y="68"/>
                      <a:pt x="55" y="67"/>
                      <a:pt x="55" y="66"/>
                    </a:cubicBezTo>
                    <a:close/>
                    <a:moveTo>
                      <a:pt x="57" y="73"/>
                    </a:moveTo>
                    <a:cubicBezTo>
                      <a:pt x="58" y="74"/>
                      <a:pt x="57" y="76"/>
                      <a:pt x="56" y="76"/>
                    </a:cubicBezTo>
                    <a:cubicBezTo>
                      <a:pt x="56" y="75"/>
                      <a:pt x="55" y="74"/>
                      <a:pt x="57" y="73"/>
                    </a:cubicBezTo>
                    <a:close/>
                    <a:moveTo>
                      <a:pt x="56" y="62"/>
                    </a:moveTo>
                    <a:cubicBezTo>
                      <a:pt x="57" y="62"/>
                      <a:pt x="58" y="63"/>
                      <a:pt x="58" y="65"/>
                    </a:cubicBezTo>
                    <a:cubicBezTo>
                      <a:pt x="57" y="65"/>
                      <a:pt x="56" y="63"/>
                      <a:pt x="56" y="62"/>
                    </a:cubicBezTo>
                    <a:close/>
                    <a:moveTo>
                      <a:pt x="58" y="75"/>
                    </a:moveTo>
                    <a:cubicBezTo>
                      <a:pt x="59" y="74"/>
                      <a:pt x="59" y="76"/>
                      <a:pt x="60" y="76"/>
                    </a:cubicBezTo>
                    <a:cubicBezTo>
                      <a:pt x="60" y="77"/>
                      <a:pt x="59" y="77"/>
                      <a:pt x="59" y="78"/>
                    </a:cubicBezTo>
                    <a:cubicBezTo>
                      <a:pt x="58" y="78"/>
                      <a:pt x="57" y="78"/>
                      <a:pt x="57" y="76"/>
                    </a:cubicBezTo>
                    <a:cubicBezTo>
                      <a:pt x="58" y="76"/>
                      <a:pt x="59" y="76"/>
                      <a:pt x="58" y="75"/>
                    </a:cubicBezTo>
                    <a:close/>
                    <a:moveTo>
                      <a:pt x="60" y="70"/>
                    </a:moveTo>
                    <a:cubicBezTo>
                      <a:pt x="62" y="71"/>
                      <a:pt x="62" y="72"/>
                      <a:pt x="61" y="73"/>
                    </a:cubicBezTo>
                    <a:cubicBezTo>
                      <a:pt x="60" y="73"/>
                      <a:pt x="59" y="71"/>
                      <a:pt x="60" y="70"/>
                    </a:cubicBezTo>
                    <a:close/>
                    <a:moveTo>
                      <a:pt x="61" y="78"/>
                    </a:moveTo>
                    <a:cubicBezTo>
                      <a:pt x="63" y="79"/>
                      <a:pt x="64" y="80"/>
                      <a:pt x="63" y="82"/>
                    </a:cubicBezTo>
                    <a:cubicBezTo>
                      <a:pt x="62" y="82"/>
                      <a:pt x="62" y="81"/>
                      <a:pt x="61" y="80"/>
                    </a:cubicBezTo>
                    <a:cubicBezTo>
                      <a:pt x="61" y="80"/>
                      <a:pt x="62" y="79"/>
                      <a:pt x="61" y="78"/>
                    </a:cubicBezTo>
                    <a:close/>
                    <a:moveTo>
                      <a:pt x="64" y="89"/>
                    </a:moveTo>
                    <a:cubicBezTo>
                      <a:pt x="66" y="89"/>
                      <a:pt x="66" y="92"/>
                      <a:pt x="64" y="93"/>
                    </a:cubicBezTo>
                    <a:cubicBezTo>
                      <a:pt x="62" y="93"/>
                      <a:pt x="63" y="90"/>
                      <a:pt x="64" y="89"/>
                    </a:cubicBezTo>
                    <a:close/>
                    <a:moveTo>
                      <a:pt x="68" y="84"/>
                    </a:moveTo>
                    <a:cubicBezTo>
                      <a:pt x="68" y="85"/>
                      <a:pt x="68" y="86"/>
                      <a:pt x="67" y="87"/>
                    </a:cubicBezTo>
                    <a:cubicBezTo>
                      <a:pt x="64" y="87"/>
                      <a:pt x="65" y="81"/>
                      <a:pt x="68" y="84"/>
                    </a:cubicBezTo>
                    <a:close/>
                    <a:moveTo>
                      <a:pt x="67" y="93"/>
                    </a:moveTo>
                    <a:cubicBezTo>
                      <a:pt x="69" y="93"/>
                      <a:pt x="68" y="95"/>
                      <a:pt x="67" y="95"/>
                    </a:cubicBezTo>
                    <a:cubicBezTo>
                      <a:pt x="67" y="94"/>
                      <a:pt x="67" y="93"/>
                      <a:pt x="67" y="93"/>
                    </a:cubicBezTo>
                    <a:close/>
                    <a:moveTo>
                      <a:pt x="67" y="78"/>
                    </a:moveTo>
                    <a:cubicBezTo>
                      <a:pt x="68" y="79"/>
                      <a:pt x="69" y="80"/>
                      <a:pt x="69" y="81"/>
                    </a:cubicBezTo>
                    <a:cubicBezTo>
                      <a:pt x="68" y="80"/>
                      <a:pt x="67" y="80"/>
                      <a:pt x="67" y="78"/>
                    </a:cubicBezTo>
                    <a:close/>
                    <a:moveTo>
                      <a:pt x="68" y="76"/>
                    </a:moveTo>
                    <a:cubicBezTo>
                      <a:pt x="68" y="76"/>
                      <a:pt x="68" y="75"/>
                      <a:pt x="68" y="74"/>
                    </a:cubicBezTo>
                    <a:cubicBezTo>
                      <a:pt x="69" y="75"/>
                      <a:pt x="69" y="76"/>
                      <a:pt x="70" y="76"/>
                    </a:cubicBezTo>
                    <a:cubicBezTo>
                      <a:pt x="71" y="77"/>
                      <a:pt x="70" y="78"/>
                      <a:pt x="70" y="79"/>
                    </a:cubicBezTo>
                    <a:cubicBezTo>
                      <a:pt x="69" y="79"/>
                      <a:pt x="69" y="77"/>
                      <a:pt x="68" y="76"/>
                    </a:cubicBezTo>
                    <a:close/>
                    <a:moveTo>
                      <a:pt x="70" y="86"/>
                    </a:moveTo>
                    <a:cubicBezTo>
                      <a:pt x="71" y="87"/>
                      <a:pt x="70" y="88"/>
                      <a:pt x="70" y="90"/>
                    </a:cubicBezTo>
                    <a:cubicBezTo>
                      <a:pt x="68" y="89"/>
                      <a:pt x="70" y="87"/>
                      <a:pt x="70" y="86"/>
                    </a:cubicBezTo>
                    <a:close/>
                    <a:moveTo>
                      <a:pt x="70" y="71"/>
                    </a:moveTo>
                    <a:cubicBezTo>
                      <a:pt x="71" y="70"/>
                      <a:pt x="71" y="68"/>
                      <a:pt x="71" y="67"/>
                    </a:cubicBezTo>
                    <a:cubicBezTo>
                      <a:pt x="72" y="67"/>
                      <a:pt x="73" y="68"/>
                      <a:pt x="74" y="68"/>
                    </a:cubicBezTo>
                    <a:cubicBezTo>
                      <a:pt x="73" y="70"/>
                      <a:pt x="73" y="71"/>
                      <a:pt x="72" y="73"/>
                    </a:cubicBezTo>
                    <a:cubicBezTo>
                      <a:pt x="71" y="73"/>
                      <a:pt x="71" y="71"/>
                      <a:pt x="70" y="71"/>
                    </a:cubicBezTo>
                    <a:close/>
                    <a:moveTo>
                      <a:pt x="72" y="79"/>
                    </a:moveTo>
                    <a:cubicBezTo>
                      <a:pt x="73" y="79"/>
                      <a:pt x="73" y="79"/>
                      <a:pt x="74" y="79"/>
                    </a:cubicBezTo>
                    <a:cubicBezTo>
                      <a:pt x="74" y="80"/>
                      <a:pt x="73" y="81"/>
                      <a:pt x="73" y="82"/>
                    </a:cubicBezTo>
                    <a:cubicBezTo>
                      <a:pt x="72" y="82"/>
                      <a:pt x="72" y="81"/>
                      <a:pt x="71" y="81"/>
                    </a:cubicBezTo>
                    <a:cubicBezTo>
                      <a:pt x="71" y="80"/>
                      <a:pt x="72" y="80"/>
                      <a:pt x="72" y="79"/>
                    </a:cubicBezTo>
                    <a:close/>
                    <a:moveTo>
                      <a:pt x="73" y="89"/>
                    </a:moveTo>
                    <a:cubicBezTo>
                      <a:pt x="73" y="89"/>
                      <a:pt x="74" y="89"/>
                      <a:pt x="74" y="90"/>
                    </a:cubicBezTo>
                    <a:cubicBezTo>
                      <a:pt x="75" y="91"/>
                      <a:pt x="73" y="91"/>
                      <a:pt x="73" y="93"/>
                    </a:cubicBezTo>
                    <a:cubicBezTo>
                      <a:pt x="71" y="92"/>
                      <a:pt x="73" y="90"/>
                      <a:pt x="73" y="89"/>
                    </a:cubicBezTo>
                    <a:close/>
                    <a:moveTo>
                      <a:pt x="75" y="70"/>
                    </a:moveTo>
                    <a:cubicBezTo>
                      <a:pt x="76" y="70"/>
                      <a:pt x="76" y="72"/>
                      <a:pt x="77" y="71"/>
                    </a:cubicBezTo>
                    <a:cubicBezTo>
                      <a:pt x="76" y="73"/>
                      <a:pt x="76" y="75"/>
                      <a:pt x="75" y="76"/>
                    </a:cubicBezTo>
                    <a:cubicBezTo>
                      <a:pt x="73" y="75"/>
                      <a:pt x="75" y="72"/>
                      <a:pt x="75" y="70"/>
                    </a:cubicBezTo>
                    <a:close/>
                    <a:moveTo>
                      <a:pt x="77" y="17"/>
                    </a:moveTo>
                    <a:cubicBezTo>
                      <a:pt x="76" y="19"/>
                      <a:pt x="77" y="20"/>
                      <a:pt x="78" y="22"/>
                    </a:cubicBezTo>
                    <a:cubicBezTo>
                      <a:pt x="73" y="17"/>
                      <a:pt x="70" y="11"/>
                      <a:pt x="64" y="8"/>
                    </a:cubicBezTo>
                    <a:cubicBezTo>
                      <a:pt x="68" y="8"/>
                      <a:pt x="74" y="13"/>
                      <a:pt x="77" y="17"/>
                    </a:cubicBezTo>
                    <a:close/>
                    <a:moveTo>
                      <a:pt x="67" y="19"/>
                    </a:moveTo>
                    <a:cubicBezTo>
                      <a:pt x="64" y="17"/>
                      <a:pt x="61" y="14"/>
                      <a:pt x="60" y="10"/>
                    </a:cubicBezTo>
                    <a:cubicBezTo>
                      <a:pt x="64" y="11"/>
                      <a:pt x="69" y="15"/>
                      <a:pt x="67" y="19"/>
                    </a:cubicBezTo>
                    <a:close/>
                    <a:moveTo>
                      <a:pt x="61" y="19"/>
                    </a:moveTo>
                    <a:cubicBezTo>
                      <a:pt x="62" y="19"/>
                      <a:pt x="62" y="18"/>
                      <a:pt x="62" y="17"/>
                    </a:cubicBezTo>
                    <a:cubicBezTo>
                      <a:pt x="63" y="18"/>
                      <a:pt x="62" y="19"/>
                      <a:pt x="61" y="20"/>
                    </a:cubicBezTo>
                    <a:cubicBezTo>
                      <a:pt x="60" y="20"/>
                      <a:pt x="60" y="18"/>
                      <a:pt x="59" y="17"/>
                    </a:cubicBezTo>
                    <a:cubicBezTo>
                      <a:pt x="60" y="17"/>
                      <a:pt x="61" y="18"/>
                      <a:pt x="61" y="19"/>
                    </a:cubicBezTo>
                    <a:close/>
                    <a:moveTo>
                      <a:pt x="59" y="23"/>
                    </a:moveTo>
                    <a:cubicBezTo>
                      <a:pt x="58" y="23"/>
                      <a:pt x="58" y="25"/>
                      <a:pt x="57" y="25"/>
                    </a:cubicBezTo>
                    <a:cubicBezTo>
                      <a:pt x="56" y="25"/>
                      <a:pt x="55" y="24"/>
                      <a:pt x="55" y="23"/>
                    </a:cubicBezTo>
                    <a:cubicBezTo>
                      <a:pt x="56" y="22"/>
                      <a:pt x="57" y="22"/>
                      <a:pt x="57" y="21"/>
                    </a:cubicBezTo>
                    <a:cubicBezTo>
                      <a:pt x="58" y="21"/>
                      <a:pt x="58" y="22"/>
                      <a:pt x="59" y="23"/>
                    </a:cubicBezTo>
                    <a:close/>
                    <a:moveTo>
                      <a:pt x="58" y="15"/>
                    </a:moveTo>
                    <a:cubicBezTo>
                      <a:pt x="56" y="16"/>
                      <a:pt x="56" y="13"/>
                      <a:pt x="55" y="13"/>
                    </a:cubicBezTo>
                    <a:cubicBezTo>
                      <a:pt x="56" y="12"/>
                      <a:pt x="57" y="14"/>
                      <a:pt x="58" y="15"/>
                    </a:cubicBezTo>
                    <a:close/>
                    <a:moveTo>
                      <a:pt x="53" y="21"/>
                    </a:moveTo>
                    <a:cubicBezTo>
                      <a:pt x="52" y="21"/>
                      <a:pt x="51" y="19"/>
                      <a:pt x="50" y="18"/>
                    </a:cubicBezTo>
                    <a:cubicBezTo>
                      <a:pt x="51" y="17"/>
                      <a:pt x="51" y="15"/>
                      <a:pt x="52" y="14"/>
                    </a:cubicBezTo>
                    <a:cubicBezTo>
                      <a:pt x="53" y="15"/>
                      <a:pt x="54" y="17"/>
                      <a:pt x="55" y="18"/>
                    </a:cubicBezTo>
                    <a:cubicBezTo>
                      <a:pt x="55" y="19"/>
                      <a:pt x="53" y="19"/>
                      <a:pt x="53" y="21"/>
                    </a:cubicBezTo>
                    <a:close/>
                    <a:moveTo>
                      <a:pt x="54" y="7"/>
                    </a:moveTo>
                    <a:cubicBezTo>
                      <a:pt x="54" y="7"/>
                      <a:pt x="53" y="7"/>
                      <a:pt x="54" y="8"/>
                    </a:cubicBezTo>
                    <a:cubicBezTo>
                      <a:pt x="50" y="7"/>
                      <a:pt x="47" y="8"/>
                      <a:pt x="45" y="10"/>
                    </a:cubicBezTo>
                    <a:cubicBezTo>
                      <a:pt x="45" y="9"/>
                      <a:pt x="45" y="8"/>
                      <a:pt x="45" y="8"/>
                    </a:cubicBezTo>
                    <a:cubicBezTo>
                      <a:pt x="45" y="7"/>
                      <a:pt x="44" y="6"/>
                      <a:pt x="43" y="6"/>
                    </a:cubicBezTo>
                    <a:cubicBezTo>
                      <a:pt x="45" y="4"/>
                      <a:pt x="51" y="5"/>
                      <a:pt x="54" y="7"/>
                    </a:cubicBezTo>
                    <a:close/>
                    <a:moveTo>
                      <a:pt x="44" y="25"/>
                    </a:moveTo>
                    <a:cubicBezTo>
                      <a:pt x="43" y="26"/>
                      <a:pt x="41" y="28"/>
                      <a:pt x="42" y="29"/>
                    </a:cubicBezTo>
                    <a:cubicBezTo>
                      <a:pt x="41" y="29"/>
                      <a:pt x="41" y="30"/>
                      <a:pt x="40" y="30"/>
                    </a:cubicBezTo>
                    <a:cubicBezTo>
                      <a:pt x="40" y="28"/>
                      <a:pt x="41" y="27"/>
                      <a:pt x="42" y="24"/>
                    </a:cubicBezTo>
                    <a:cubicBezTo>
                      <a:pt x="43" y="24"/>
                      <a:pt x="43" y="26"/>
                      <a:pt x="44" y="25"/>
                    </a:cubicBezTo>
                    <a:close/>
                    <a:moveTo>
                      <a:pt x="34" y="14"/>
                    </a:moveTo>
                    <a:cubicBezTo>
                      <a:pt x="36" y="15"/>
                      <a:pt x="36" y="11"/>
                      <a:pt x="37" y="10"/>
                    </a:cubicBezTo>
                    <a:cubicBezTo>
                      <a:pt x="39" y="10"/>
                      <a:pt x="39" y="10"/>
                      <a:pt x="40" y="10"/>
                    </a:cubicBezTo>
                    <a:cubicBezTo>
                      <a:pt x="41" y="12"/>
                      <a:pt x="40" y="12"/>
                      <a:pt x="39" y="13"/>
                    </a:cubicBezTo>
                    <a:cubicBezTo>
                      <a:pt x="39" y="13"/>
                      <a:pt x="39" y="12"/>
                      <a:pt x="38" y="12"/>
                    </a:cubicBezTo>
                    <a:cubicBezTo>
                      <a:pt x="36" y="13"/>
                      <a:pt x="36" y="17"/>
                      <a:pt x="33" y="18"/>
                    </a:cubicBezTo>
                    <a:cubicBezTo>
                      <a:pt x="33" y="17"/>
                      <a:pt x="35" y="16"/>
                      <a:pt x="34" y="14"/>
                    </a:cubicBezTo>
                    <a:close/>
                    <a:moveTo>
                      <a:pt x="30" y="41"/>
                    </a:moveTo>
                    <a:cubicBezTo>
                      <a:pt x="30" y="39"/>
                      <a:pt x="32" y="38"/>
                      <a:pt x="32" y="37"/>
                    </a:cubicBezTo>
                    <a:cubicBezTo>
                      <a:pt x="32" y="37"/>
                      <a:pt x="32" y="37"/>
                      <a:pt x="33" y="37"/>
                    </a:cubicBezTo>
                    <a:cubicBezTo>
                      <a:pt x="32" y="38"/>
                      <a:pt x="32" y="40"/>
                      <a:pt x="30" y="41"/>
                    </a:cubicBezTo>
                    <a:close/>
                    <a:moveTo>
                      <a:pt x="28" y="10"/>
                    </a:moveTo>
                    <a:cubicBezTo>
                      <a:pt x="29" y="10"/>
                      <a:pt x="30" y="9"/>
                      <a:pt x="32" y="9"/>
                    </a:cubicBezTo>
                    <a:cubicBezTo>
                      <a:pt x="31" y="9"/>
                      <a:pt x="30" y="9"/>
                      <a:pt x="31" y="11"/>
                    </a:cubicBezTo>
                    <a:cubicBezTo>
                      <a:pt x="30" y="11"/>
                      <a:pt x="30" y="10"/>
                      <a:pt x="30" y="10"/>
                    </a:cubicBezTo>
                    <a:cubicBezTo>
                      <a:pt x="28" y="10"/>
                      <a:pt x="28" y="12"/>
                      <a:pt x="26" y="13"/>
                    </a:cubicBezTo>
                    <a:cubicBezTo>
                      <a:pt x="26" y="11"/>
                      <a:pt x="27" y="11"/>
                      <a:pt x="28" y="10"/>
                    </a:cubicBezTo>
                    <a:close/>
                    <a:moveTo>
                      <a:pt x="27" y="20"/>
                    </a:moveTo>
                    <a:cubicBezTo>
                      <a:pt x="28" y="20"/>
                      <a:pt x="26" y="21"/>
                      <a:pt x="27" y="22"/>
                    </a:cubicBezTo>
                    <a:cubicBezTo>
                      <a:pt x="29" y="21"/>
                      <a:pt x="28" y="18"/>
                      <a:pt x="30" y="17"/>
                    </a:cubicBezTo>
                    <a:cubicBezTo>
                      <a:pt x="29" y="16"/>
                      <a:pt x="32" y="15"/>
                      <a:pt x="32" y="13"/>
                    </a:cubicBezTo>
                    <a:cubicBezTo>
                      <a:pt x="32" y="17"/>
                      <a:pt x="28" y="20"/>
                      <a:pt x="27" y="24"/>
                    </a:cubicBezTo>
                    <a:cubicBezTo>
                      <a:pt x="26" y="24"/>
                      <a:pt x="26" y="23"/>
                      <a:pt x="27" y="22"/>
                    </a:cubicBezTo>
                    <a:cubicBezTo>
                      <a:pt x="26" y="22"/>
                      <a:pt x="26" y="22"/>
                      <a:pt x="26" y="23"/>
                    </a:cubicBezTo>
                    <a:cubicBezTo>
                      <a:pt x="25" y="22"/>
                      <a:pt x="27" y="21"/>
                      <a:pt x="27" y="20"/>
                    </a:cubicBezTo>
                    <a:close/>
                    <a:moveTo>
                      <a:pt x="28" y="32"/>
                    </a:moveTo>
                    <a:cubicBezTo>
                      <a:pt x="29" y="33"/>
                      <a:pt x="28" y="36"/>
                      <a:pt x="27" y="37"/>
                    </a:cubicBezTo>
                    <a:cubicBezTo>
                      <a:pt x="26" y="37"/>
                      <a:pt x="27" y="36"/>
                      <a:pt x="26" y="36"/>
                    </a:cubicBezTo>
                    <a:cubicBezTo>
                      <a:pt x="27" y="34"/>
                      <a:pt x="26" y="32"/>
                      <a:pt x="28" y="32"/>
                    </a:cubicBezTo>
                    <a:close/>
                    <a:moveTo>
                      <a:pt x="26" y="40"/>
                    </a:moveTo>
                    <a:cubicBezTo>
                      <a:pt x="26" y="41"/>
                      <a:pt x="25" y="41"/>
                      <a:pt x="25" y="42"/>
                    </a:cubicBezTo>
                    <a:cubicBezTo>
                      <a:pt x="24" y="42"/>
                      <a:pt x="24" y="41"/>
                      <a:pt x="23" y="41"/>
                    </a:cubicBezTo>
                    <a:cubicBezTo>
                      <a:pt x="24" y="40"/>
                      <a:pt x="24" y="41"/>
                      <a:pt x="25" y="41"/>
                    </a:cubicBezTo>
                    <a:cubicBezTo>
                      <a:pt x="25" y="40"/>
                      <a:pt x="24" y="40"/>
                      <a:pt x="24" y="38"/>
                    </a:cubicBezTo>
                    <a:cubicBezTo>
                      <a:pt x="25" y="39"/>
                      <a:pt x="25" y="39"/>
                      <a:pt x="26" y="40"/>
                    </a:cubicBezTo>
                    <a:close/>
                    <a:moveTo>
                      <a:pt x="23" y="32"/>
                    </a:moveTo>
                    <a:cubicBezTo>
                      <a:pt x="22" y="31"/>
                      <a:pt x="24" y="29"/>
                      <a:pt x="24" y="27"/>
                    </a:cubicBezTo>
                    <a:cubicBezTo>
                      <a:pt x="26" y="28"/>
                      <a:pt x="24" y="30"/>
                      <a:pt x="23" y="32"/>
                    </a:cubicBezTo>
                    <a:close/>
                    <a:moveTo>
                      <a:pt x="20" y="16"/>
                    </a:moveTo>
                    <a:cubicBezTo>
                      <a:pt x="16" y="27"/>
                      <a:pt x="12" y="36"/>
                      <a:pt x="8" y="47"/>
                    </a:cubicBezTo>
                    <a:cubicBezTo>
                      <a:pt x="8" y="36"/>
                      <a:pt x="10" y="21"/>
                      <a:pt x="20" y="16"/>
                    </a:cubicBezTo>
                    <a:close/>
                    <a:moveTo>
                      <a:pt x="17" y="51"/>
                    </a:moveTo>
                    <a:cubicBezTo>
                      <a:pt x="19" y="52"/>
                      <a:pt x="18" y="55"/>
                      <a:pt x="19" y="57"/>
                    </a:cubicBezTo>
                    <a:cubicBezTo>
                      <a:pt x="17" y="56"/>
                      <a:pt x="17" y="55"/>
                      <a:pt x="16" y="55"/>
                    </a:cubicBezTo>
                    <a:cubicBezTo>
                      <a:pt x="16" y="53"/>
                      <a:pt x="17" y="53"/>
                      <a:pt x="17" y="51"/>
                    </a:cubicBezTo>
                    <a:close/>
                    <a:moveTo>
                      <a:pt x="15" y="51"/>
                    </a:moveTo>
                    <a:cubicBezTo>
                      <a:pt x="14" y="50"/>
                      <a:pt x="15" y="49"/>
                      <a:pt x="15" y="47"/>
                    </a:cubicBezTo>
                    <a:cubicBezTo>
                      <a:pt x="15" y="47"/>
                      <a:pt x="15" y="48"/>
                      <a:pt x="16" y="48"/>
                    </a:cubicBezTo>
                    <a:cubicBezTo>
                      <a:pt x="14" y="48"/>
                      <a:pt x="16" y="50"/>
                      <a:pt x="15" y="51"/>
                    </a:cubicBezTo>
                    <a:close/>
                    <a:moveTo>
                      <a:pt x="10" y="62"/>
                    </a:moveTo>
                    <a:cubicBezTo>
                      <a:pt x="9" y="62"/>
                      <a:pt x="10" y="64"/>
                      <a:pt x="9" y="64"/>
                    </a:cubicBezTo>
                    <a:cubicBezTo>
                      <a:pt x="8" y="61"/>
                      <a:pt x="8" y="57"/>
                      <a:pt x="8" y="53"/>
                    </a:cubicBezTo>
                    <a:cubicBezTo>
                      <a:pt x="8" y="54"/>
                      <a:pt x="10" y="54"/>
                      <a:pt x="10" y="53"/>
                    </a:cubicBezTo>
                    <a:cubicBezTo>
                      <a:pt x="11" y="55"/>
                      <a:pt x="9" y="58"/>
                      <a:pt x="9" y="61"/>
                    </a:cubicBezTo>
                    <a:cubicBezTo>
                      <a:pt x="9" y="62"/>
                      <a:pt x="10" y="62"/>
                      <a:pt x="10" y="62"/>
                    </a:cubicBezTo>
                    <a:close/>
                    <a:moveTo>
                      <a:pt x="12" y="40"/>
                    </a:moveTo>
                    <a:cubicBezTo>
                      <a:pt x="15" y="36"/>
                      <a:pt x="16" y="30"/>
                      <a:pt x="18" y="26"/>
                    </a:cubicBezTo>
                    <a:cubicBezTo>
                      <a:pt x="19" y="33"/>
                      <a:pt x="15" y="42"/>
                      <a:pt x="11" y="48"/>
                    </a:cubicBezTo>
                    <a:cubicBezTo>
                      <a:pt x="10" y="46"/>
                      <a:pt x="13" y="42"/>
                      <a:pt x="12" y="40"/>
                    </a:cubicBezTo>
                    <a:close/>
                    <a:moveTo>
                      <a:pt x="13" y="55"/>
                    </a:moveTo>
                    <a:cubicBezTo>
                      <a:pt x="13" y="57"/>
                      <a:pt x="12" y="58"/>
                      <a:pt x="12" y="59"/>
                    </a:cubicBezTo>
                    <a:cubicBezTo>
                      <a:pt x="11" y="57"/>
                      <a:pt x="11" y="56"/>
                      <a:pt x="12" y="55"/>
                    </a:cubicBezTo>
                    <a:cubicBezTo>
                      <a:pt x="12" y="55"/>
                      <a:pt x="12" y="55"/>
                      <a:pt x="13" y="55"/>
                    </a:cubicBezTo>
                    <a:close/>
                    <a:moveTo>
                      <a:pt x="11" y="74"/>
                    </a:moveTo>
                    <a:cubicBezTo>
                      <a:pt x="12" y="75"/>
                      <a:pt x="12" y="76"/>
                      <a:pt x="12" y="78"/>
                    </a:cubicBezTo>
                    <a:cubicBezTo>
                      <a:pt x="12" y="77"/>
                      <a:pt x="11" y="75"/>
                      <a:pt x="11" y="74"/>
                    </a:cubicBezTo>
                    <a:close/>
                    <a:moveTo>
                      <a:pt x="13" y="64"/>
                    </a:moveTo>
                    <a:cubicBezTo>
                      <a:pt x="14" y="64"/>
                      <a:pt x="14" y="66"/>
                      <a:pt x="13" y="66"/>
                    </a:cubicBezTo>
                    <a:cubicBezTo>
                      <a:pt x="13" y="66"/>
                      <a:pt x="13" y="64"/>
                      <a:pt x="13" y="64"/>
                    </a:cubicBezTo>
                    <a:close/>
                    <a:moveTo>
                      <a:pt x="13" y="73"/>
                    </a:moveTo>
                    <a:cubicBezTo>
                      <a:pt x="13" y="73"/>
                      <a:pt x="13" y="72"/>
                      <a:pt x="13" y="71"/>
                    </a:cubicBezTo>
                    <a:cubicBezTo>
                      <a:pt x="14" y="71"/>
                      <a:pt x="15" y="72"/>
                      <a:pt x="15" y="73"/>
                    </a:cubicBezTo>
                    <a:cubicBezTo>
                      <a:pt x="15" y="73"/>
                      <a:pt x="14" y="73"/>
                      <a:pt x="13" y="73"/>
                    </a:cubicBezTo>
                    <a:close/>
                    <a:moveTo>
                      <a:pt x="16" y="68"/>
                    </a:moveTo>
                    <a:cubicBezTo>
                      <a:pt x="16" y="68"/>
                      <a:pt x="16" y="67"/>
                      <a:pt x="16" y="67"/>
                    </a:cubicBezTo>
                    <a:cubicBezTo>
                      <a:pt x="16" y="67"/>
                      <a:pt x="16" y="67"/>
                      <a:pt x="17" y="67"/>
                    </a:cubicBezTo>
                    <a:cubicBezTo>
                      <a:pt x="17" y="68"/>
                      <a:pt x="17" y="69"/>
                      <a:pt x="16" y="68"/>
                    </a:cubicBezTo>
                    <a:close/>
                    <a:moveTo>
                      <a:pt x="16" y="62"/>
                    </a:moveTo>
                    <a:cubicBezTo>
                      <a:pt x="15" y="62"/>
                      <a:pt x="15" y="61"/>
                      <a:pt x="14" y="61"/>
                    </a:cubicBezTo>
                    <a:cubicBezTo>
                      <a:pt x="14" y="60"/>
                      <a:pt x="14" y="59"/>
                      <a:pt x="15" y="58"/>
                    </a:cubicBezTo>
                    <a:cubicBezTo>
                      <a:pt x="16" y="58"/>
                      <a:pt x="16" y="59"/>
                      <a:pt x="17" y="59"/>
                    </a:cubicBezTo>
                    <a:cubicBezTo>
                      <a:pt x="17" y="61"/>
                      <a:pt x="16" y="61"/>
                      <a:pt x="16" y="62"/>
                    </a:cubicBezTo>
                    <a:close/>
                    <a:moveTo>
                      <a:pt x="18" y="71"/>
                    </a:moveTo>
                    <a:cubicBezTo>
                      <a:pt x="18" y="71"/>
                      <a:pt x="19" y="70"/>
                      <a:pt x="18" y="69"/>
                    </a:cubicBezTo>
                    <a:cubicBezTo>
                      <a:pt x="19" y="69"/>
                      <a:pt x="19" y="72"/>
                      <a:pt x="18" y="71"/>
                    </a:cubicBezTo>
                    <a:close/>
                    <a:moveTo>
                      <a:pt x="18" y="64"/>
                    </a:moveTo>
                    <a:cubicBezTo>
                      <a:pt x="17" y="63"/>
                      <a:pt x="19" y="62"/>
                      <a:pt x="19" y="61"/>
                    </a:cubicBezTo>
                    <a:cubicBezTo>
                      <a:pt x="19" y="62"/>
                      <a:pt x="19" y="64"/>
                      <a:pt x="18" y="64"/>
                    </a:cubicBezTo>
                    <a:close/>
                    <a:moveTo>
                      <a:pt x="21" y="74"/>
                    </a:moveTo>
                    <a:cubicBezTo>
                      <a:pt x="19" y="74"/>
                      <a:pt x="20" y="73"/>
                      <a:pt x="20" y="72"/>
                    </a:cubicBezTo>
                    <a:cubicBezTo>
                      <a:pt x="21" y="72"/>
                      <a:pt x="21" y="73"/>
                      <a:pt x="21" y="74"/>
                    </a:cubicBezTo>
                    <a:close/>
                    <a:moveTo>
                      <a:pt x="19" y="23"/>
                    </a:moveTo>
                    <a:cubicBezTo>
                      <a:pt x="22" y="21"/>
                      <a:pt x="21" y="17"/>
                      <a:pt x="24" y="16"/>
                    </a:cubicBezTo>
                    <a:cubicBezTo>
                      <a:pt x="24" y="18"/>
                      <a:pt x="22" y="22"/>
                      <a:pt x="19" y="23"/>
                    </a:cubicBezTo>
                    <a:close/>
                    <a:moveTo>
                      <a:pt x="22" y="44"/>
                    </a:moveTo>
                    <a:cubicBezTo>
                      <a:pt x="23" y="45"/>
                      <a:pt x="23" y="47"/>
                      <a:pt x="22" y="49"/>
                    </a:cubicBezTo>
                    <a:cubicBezTo>
                      <a:pt x="21" y="47"/>
                      <a:pt x="21" y="46"/>
                      <a:pt x="22" y="44"/>
                    </a:cubicBezTo>
                    <a:close/>
                    <a:moveTo>
                      <a:pt x="24" y="77"/>
                    </a:moveTo>
                    <a:cubicBezTo>
                      <a:pt x="22" y="77"/>
                      <a:pt x="23" y="75"/>
                      <a:pt x="23" y="74"/>
                    </a:cubicBezTo>
                    <a:cubicBezTo>
                      <a:pt x="24" y="74"/>
                      <a:pt x="24" y="75"/>
                      <a:pt x="24" y="75"/>
                    </a:cubicBezTo>
                    <a:cubicBezTo>
                      <a:pt x="24" y="76"/>
                      <a:pt x="23" y="76"/>
                      <a:pt x="24" y="77"/>
                    </a:cubicBezTo>
                    <a:close/>
                    <a:moveTo>
                      <a:pt x="23" y="60"/>
                    </a:moveTo>
                    <a:cubicBezTo>
                      <a:pt x="22" y="60"/>
                      <a:pt x="24" y="58"/>
                      <a:pt x="24" y="56"/>
                    </a:cubicBezTo>
                    <a:cubicBezTo>
                      <a:pt x="25" y="57"/>
                      <a:pt x="23" y="59"/>
                      <a:pt x="23" y="60"/>
                    </a:cubicBezTo>
                    <a:close/>
                    <a:moveTo>
                      <a:pt x="25" y="60"/>
                    </a:moveTo>
                    <a:cubicBezTo>
                      <a:pt x="25" y="60"/>
                      <a:pt x="25" y="61"/>
                      <a:pt x="26" y="61"/>
                    </a:cubicBezTo>
                    <a:cubicBezTo>
                      <a:pt x="26" y="62"/>
                      <a:pt x="25" y="62"/>
                      <a:pt x="25" y="63"/>
                    </a:cubicBezTo>
                    <a:cubicBezTo>
                      <a:pt x="23" y="62"/>
                      <a:pt x="24" y="62"/>
                      <a:pt x="25" y="60"/>
                    </a:cubicBezTo>
                    <a:close/>
                    <a:moveTo>
                      <a:pt x="28" y="94"/>
                    </a:moveTo>
                    <a:cubicBezTo>
                      <a:pt x="27" y="92"/>
                      <a:pt x="25" y="91"/>
                      <a:pt x="25" y="89"/>
                    </a:cubicBezTo>
                    <a:cubicBezTo>
                      <a:pt x="25" y="89"/>
                      <a:pt x="26" y="88"/>
                      <a:pt x="26" y="88"/>
                    </a:cubicBezTo>
                    <a:cubicBezTo>
                      <a:pt x="25" y="89"/>
                      <a:pt x="30" y="92"/>
                      <a:pt x="28" y="94"/>
                    </a:cubicBezTo>
                    <a:close/>
                    <a:moveTo>
                      <a:pt x="30" y="72"/>
                    </a:moveTo>
                    <a:cubicBezTo>
                      <a:pt x="30" y="72"/>
                      <a:pt x="30" y="75"/>
                      <a:pt x="29" y="75"/>
                    </a:cubicBezTo>
                    <a:cubicBezTo>
                      <a:pt x="29" y="73"/>
                      <a:pt x="29" y="73"/>
                      <a:pt x="30" y="72"/>
                    </a:cubicBezTo>
                    <a:close/>
                    <a:moveTo>
                      <a:pt x="29" y="78"/>
                    </a:moveTo>
                    <a:cubicBezTo>
                      <a:pt x="31" y="79"/>
                      <a:pt x="31" y="81"/>
                      <a:pt x="33" y="81"/>
                    </a:cubicBezTo>
                    <a:cubicBezTo>
                      <a:pt x="32" y="82"/>
                      <a:pt x="32" y="85"/>
                      <a:pt x="31" y="84"/>
                    </a:cubicBezTo>
                    <a:cubicBezTo>
                      <a:pt x="33" y="82"/>
                      <a:pt x="28" y="80"/>
                      <a:pt x="29" y="78"/>
                    </a:cubicBezTo>
                    <a:close/>
                    <a:moveTo>
                      <a:pt x="30" y="100"/>
                    </a:moveTo>
                    <a:cubicBezTo>
                      <a:pt x="31" y="100"/>
                      <a:pt x="32" y="101"/>
                      <a:pt x="33" y="102"/>
                    </a:cubicBezTo>
                    <a:cubicBezTo>
                      <a:pt x="32" y="105"/>
                      <a:pt x="37" y="106"/>
                      <a:pt x="37" y="109"/>
                    </a:cubicBezTo>
                    <a:cubicBezTo>
                      <a:pt x="34" y="107"/>
                      <a:pt x="30" y="104"/>
                      <a:pt x="30" y="100"/>
                    </a:cubicBezTo>
                    <a:close/>
                    <a:moveTo>
                      <a:pt x="31" y="97"/>
                    </a:moveTo>
                    <a:cubicBezTo>
                      <a:pt x="30" y="96"/>
                      <a:pt x="31" y="97"/>
                      <a:pt x="31" y="96"/>
                    </a:cubicBezTo>
                    <a:cubicBezTo>
                      <a:pt x="32" y="96"/>
                      <a:pt x="32" y="96"/>
                      <a:pt x="32" y="96"/>
                    </a:cubicBezTo>
                    <a:cubicBezTo>
                      <a:pt x="35" y="100"/>
                      <a:pt x="40" y="102"/>
                      <a:pt x="41" y="106"/>
                    </a:cubicBezTo>
                    <a:cubicBezTo>
                      <a:pt x="37" y="104"/>
                      <a:pt x="33" y="101"/>
                      <a:pt x="31" y="97"/>
                    </a:cubicBezTo>
                    <a:close/>
                    <a:moveTo>
                      <a:pt x="41" y="92"/>
                    </a:moveTo>
                    <a:cubicBezTo>
                      <a:pt x="40" y="92"/>
                      <a:pt x="40" y="90"/>
                      <a:pt x="39" y="90"/>
                    </a:cubicBezTo>
                    <a:cubicBezTo>
                      <a:pt x="39" y="89"/>
                      <a:pt x="39" y="89"/>
                      <a:pt x="39" y="88"/>
                    </a:cubicBezTo>
                    <a:cubicBezTo>
                      <a:pt x="40" y="89"/>
                      <a:pt x="41" y="89"/>
                      <a:pt x="41" y="90"/>
                    </a:cubicBezTo>
                    <a:cubicBezTo>
                      <a:pt x="42" y="91"/>
                      <a:pt x="41" y="91"/>
                      <a:pt x="41" y="92"/>
                    </a:cubicBezTo>
                    <a:close/>
                    <a:moveTo>
                      <a:pt x="41" y="83"/>
                    </a:moveTo>
                    <a:cubicBezTo>
                      <a:pt x="42" y="83"/>
                      <a:pt x="42" y="85"/>
                      <a:pt x="43" y="85"/>
                    </a:cubicBezTo>
                    <a:cubicBezTo>
                      <a:pt x="43" y="86"/>
                      <a:pt x="41" y="84"/>
                      <a:pt x="41" y="83"/>
                    </a:cubicBezTo>
                    <a:close/>
                    <a:moveTo>
                      <a:pt x="42" y="97"/>
                    </a:moveTo>
                    <a:cubicBezTo>
                      <a:pt x="43" y="97"/>
                      <a:pt x="44" y="97"/>
                      <a:pt x="44" y="98"/>
                    </a:cubicBezTo>
                    <a:cubicBezTo>
                      <a:pt x="43" y="98"/>
                      <a:pt x="42" y="98"/>
                      <a:pt x="42" y="97"/>
                    </a:cubicBezTo>
                    <a:close/>
                    <a:moveTo>
                      <a:pt x="43" y="114"/>
                    </a:moveTo>
                    <a:cubicBezTo>
                      <a:pt x="44" y="113"/>
                      <a:pt x="42" y="112"/>
                      <a:pt x="43" y="111"/>
                    </a:cubicBezTo>
                    <a:cubicBezTo>
                      <a:pt x="45" y="112"/>
                      <a:pt x="47" y="114"/>
                      <a:pt x="48" y="116"/>
                    </a:cubicBezTo>
                    <a:cubicBezTo>
                      <a:pt x="46" y="115"/>
                      <a:pt x="44" y="116"/>
                      <a:pt x="43" y="114"/>
                    </a:cubicBezTo>
                    <a:close/>
                    <a:moveTo>
                      <a:pt x="50" y="101"/>
                    </a:moveTo>
                    <a:cubicBezTo>
                      <a:pt x="50" y="101"/>
                      <a:pt x="49" y="101"/>
                      <a:pt x="49" y="101"/>
                    </a:cubicBezTo>
                    <a:cubicBezTo>
                      <a:pt x="49" y="100"/>
                      <a:pt x="49" y="100"/>
                      <a:pt x="49" y="100"/>
                    </a:cubicBezTo>
                    <a:cubicBezTo>
                      <a:pt x="49" y="100"/>
                      <a:pt x="48" y="100"/>
                      <a:pt x="48" y="100"/>
                    </a:cubicBezTo>
                    <a:cubicBezTo>
                      <a:pt x="48" y="99"/>
                      <a:pt x="49" y="100"/>
                      <a:pt x="50" y="100"/>
                    </a:cubicBezTo>
                    <a:cubicBezTo>
                      <a:pt x="50" y="100"/>
                      <a:pt x="50" y="100"/>
                      <a:pt x="50" y="101"/>
                    </a:cubicBezTo>
                    <a:close/>
                    <a:moveTo>
                      <a:pt x="51" y="97"/>
                    </a:moveTo>
                    <a:cubicBezTo>
                      <a:pt x="50" y="97"/>
                      <a:pt x="50" y="94"/>
                      <a:pt x="51" y="93"/>
                    </a:cubicBezTo>
                    <a:cubicBezTo>
                      <a:pt x="52" y="93"/>
                      <a:pt x="52" y="94"/>
                      <a:pt x="52" y="95"/>
                    </a:cubicBezTo>
                    <a:cubicBezTo>
                      <a:pt x="51" y="95"/>
                      <a:pt x="52" y="96"/>
                      <a:pt x="51" y="97"/>
                    </a:cubicBezTo>
                    <a:close/>
                    <a:moveTo>
                      <a:pt x="53" y="114"/>
                    </a:moveTo>
                    <a:cubicBezTo>
                      <a:pt x="53" y="113"/>
                      <a:pt x="52" y="113"/>
                      <a:pt x="52" y="111"/>
                    </a:cubicBezTo>
                    <a:cubicBezTo>
                      <a:pt x="53" y="111"/>
                      <a:pt x="53" y="113"/>
                      <a:pt x="54" y="113"/>
                    </a:cubicBezTo>
                    <a:cubicBezTo>
                      <a:pt x="54" y="114"/>
                      <a:pt x="53" y="114"/>
                      <a:pt x="53" y="114"/>
                    </a:cubicBezTo>
                    <a:close/>
                    <a:moveTo>
                      <a:pt x="53" y="88"/>
                    </a:moveTo>
                    <a:cubicBezTo>
                      <a:pt x="53" y="89"/>
                      <a:pt x="54" y="89"/>
                      <a:pt x="54" y="90"/>
                    </a:cubicBezTo>
                    <a:cubicBezTo>
                      <a:pt x="53" y="91"/>
                      <a:pt x="52" y="89"/>
                      <a:pt x="53" y="88"/>
                    </a:cubicBezTo>
                    <a:close/>
                    <a:moveTo>
                      <a:pt x="53" y="82"/>
                    </a:moveTo>
                    <a:cubicBezTo>
                      <a:pt x="53" y="81"/>
                      <a:pt x="54" y="80"/>
                      <a:pt x="54" y="79"/>
                    </a:cubicBezTo>
                    <a:cubicBezTo>
                      <a:pt x="54" y="79"/>
                      <a:pt x="55" y="79"/>
                      <a:pt x="55" y="79"/>
                    </a:cubicBezTo>
                    <a:cubicBezTo>
                      <a:pt x="55" y="80"/>
                      <a:pt x="54" y="81"/>
                      <a:pt x="53" y="82"/>
                    </a:cubicBezTo>
                    <a:close/>
                    <a:moveTo>
                      <a:pt x="55" y="83"/>
                    </a:moveTo>
                    <a:cubicBezTo>
                      <a:pt x="55" y="82"/>
                      <a:pt x="56" y="82"/>
                      <a:pt x="56" y="80"/>
                    </a:cubicBezTo>
                    <a:cubicBezTo>
                      <a:pt x="57" y="81"/>
                      <a:pt x="57" y="81"/>
                      <a:pt x="57" y="82"/>
                    </a:cubicBezTo>
                    <a:cubicBezTo>
                      <a:pt x="58" y="83"/>
                      <a:pt x="56" y="84"/>
                      <a:pt x="57" y="84"/>
                    </a:cubicBezTo>
                    <a:cubicBezTo>
                      <a:pt x="56" y="85"/>
                      <a:pt x="56" y="84"/>
                      <a:pt x="55" y="83"/>
                    </a:cubicBezTo>
                    <a:close/>
                    <a:moveTo>
                      <a:pt x="56" y="117"/>
                    </a:moveTo>
                    <a:cubicBezTo>
                      <a:pt x="56" y="116"/>
                      <a:pt x="58" y="116"/>
                      <a:pt x="58" y="116"/>
                    </a:cubicBezTo>
                    <a:cubicBezTo>
                      <a:pt x="57" y="117"/>
                      <a:pt x="57" y="117"/>
                      <a:pt x="56" y="117"/>
                    </a:cubicBezTo>
                    <a:close/>
                    <a:moveTo>
                      <a:pt x="56" y="92"/>
                    </a:moveTo>
                    <a:cubicBezTo>
                      <a:pt x="57" y="92"/>
                      <a:pt x="58" y="93"/>
                      <a:pt x="58" y="94"/>
                    </a:cubicBezTo>
                    <a:cubicBezTo>
                      <a:pt x="57" y="95"/>
                      <a:pt x="55" y="94"/>
                      <a:pt x="56" y="92"/>
                    </a:cubicBezTo>
                    <a:close/>
                    <a:moveTo>
                      <a:pt x="60" y="89"/>
                    </a:moveTo>
                    <a:cubicBezTo>
                      <a:pt x="58" y="88"/>
                      <a:pt x="58" y="85"/>
                      <a:pt x="59" y="84"/>
                    </a:cubicBezTo>
                    <a:cubicBezTo>
                      <a:pt x="60" y="84"/>
                      <a:pt x="60" y="85"/>
                      <a:pt x="61" y="86"/>
                    </a:cubicBezTo>
                    <a:cubicBezTo>
                      <a:pt x="61" y="87"/>
                      <a:pt x="60" y="88"/>
                      <a:pt x="60" y="89"/>
                    </a:cubicBezTo>
                    <a:close/>
                    <a:moveTo>
                      <a:pt x="61" y="115"/>
                    </a:moveTo>
                    <a:cubicBezTo>
                      <a:pt x="61" y="114"/>
                      <a:pt x="62" y="114"/>
                      <a:pt x="62" y="113"/>
                    </a:cubicBezTo>
                    <a:cubicBezTo>
                      <a:pt x="63" y="112"/>
                      <a:pt x="63" y="113"/>
                      <a:pt x="64" y="113"/>
                    </a:cubicBezTo>
                    <a:cubicBezTo>
                      <a:pt x="66" y="112"/>
                      <a:pt x="64" y="111"/>
                      <a:pt x="65" y="110"/>
                    </a:cubicBezTo>
                    <a:cubicBezTo>
                      <a:pt x="67" y="110"/>
                      <a:pt x="68" y="110"/>
                      <a:pt x="70" y="110"/>
                    </a:cubicBezTo>
                    <a:cubicBezTo>
                      <a:pt x="67" y="112"/>
                      <a:pt x="66" y="115"/>
                      <a:pt x="61" y="115"/>
                    </a:cubicBezTo>
                    <a:close/>
                    <a:moveTo>
                      <a:pt x="72" y="106"/>
                    </a:moveTo>
                    <a:cubicBezTo>
                      <a:pt x="71" y="106"/>
                      <a:pt x="69" y="107"/>
                      <a:pt x="68" y="106"/>
                    </a:cubicBezTo>
                    <a:cubicBezTo>
                      <a:pt x="69" y="105"/>
                      <a:pt x="72" y="105"/>
                      <a:pt x="73" y="103"/>
                    </a:cubicBezTo>
                    <a:cubicBezTo>
                      <a:pt x="73" y="104"/>
                      <a:pt x="72" y="105"/>
                      <a:pt x="72" y="106"/>
                    </a:cubicBezTo>
                    <a:close/>
                    <a:moveTo>
                      <a:pt x="71" y="101"/>
                    </a:moveTo>
                    <a:cubicBezTo>
                      <a:pt x="72" y="97"/>
                      <a:pt x="74" y="96"/>
                      <a:pt x="76" y="93"/>
                    </a:cubicBezTo>
                    <a:cubicBezTo>
                      <a:pt x="77" y="95"/>
                      <a:pt x="74" y="101"/>
                      <a:pt x="71" y="101"/>
                    </a:cubicBezTo>
                    <a:close/>
                    <a:moveTo>
                      <a:pt x="76" y="86"/>
                    </a:moveTo>
                    <a:cubicBezTo>
                      <a:pt x="75" y="85"/>
                      <a:pt x="75" y="85"/>
                      <a:pt x="75" y="83"/>
                    </a:cubicBezTo>
                    <a:cubicBezTo>
                      <a:pt x="76" y="83"/>
                      <a:pt x="76" y="82"/>
                      <a:pt x="77" y="82"/>
                    </a:cubicBezTo>
                    <a:cubicBezTo>
                      <a:pt x="78" y="84"/>
                      <a:pt x="77" y="85"/>
                      <a:pt x="76" y="86"/>
                    </a:cubicBezTo>
                    <a:close/>
                    <a:moveTo>
                      <a:pt x="80" y="74"/>
                    </a:moveTo>
                    <a:cubicBezTo>
                      <a:pt x="81" y="74"/>
                      <a:pt x="80" y="75"/>
                      <a:pt x="81" y="75"/>
                    </a:cubicBezTo>
                    <a:cubicBezTo>
                      <a:pt x="80" y="76"/>
                      <a:pt x="79" y="78"/>
                      <a:pt x="79" y="79"/>
                    </a:cubicBezTo>
                    <a:cubicBezTo>
                      <a:pt x="78" y="79"/>
                      <a:pt x="78" y="79"/>
                      <a:pt x="78" y="78"/>
                    </a:cubicBezTo>
                    <a:cubicBezTo>
                      <a:pt x="78" y="77"/>
                      <a:pt x="78" y="75"/>
                      <a:pt x="80" y="74"/>
                    </a:cubicBezTo>
                    <a:close/>
                    <a:moveTo>
                      <a:pt x="78" y="97"/>
                    </a:moveTo>
                    <a:cubicBezTo>
                      <a:pt x="78" y="96"/>
                      <a:pt x="79" y="95"/>
                      <a:pt x="79" y="94"/>
                    </a:cubicBezTo>
                    <a:cubicBezTo>
                      <a:pt x="79" y="93"/>
                      <a:pt x="79" y="94"/>
                      <a:pt x="80" y="94"/>
                    </a:cubicBezTo>
                    <a:cubicBezTo>
                      <a:pt x="80" y="96"/>
                      <a:pt x="79" y="96"/>
                      <a:pt x="78" y="97"/>
                    </a:cubicBezTo>
                    <a:close/>
                    <a:moveTo>
                      <a:pt x="80" y="100"/>
                    </a:moveTo>
                    <a:cubicBezTo>
                      <a:pt x="80" y="99"/>
                      <a:pt x="81" y="98"/>
                      <a:pt x="82" y="97"/>
                    </a:cubicBezTo>
                    <a:cubicBezTo>
                      <a:pt x="82" y="98"/>
                      <a:pt x="80" y="99"/>
                      <a:pt x="80" y="100"/>
                    </a:cubicBezTo>
                    <a:close/>
                    <a:moveTo>
                      <a:pt x="82" y="91"/>
                    </a:moveTo>
                    <a:cubicBezTo>
                      <a:pt x="81" y="91"/>
                      <a:pt x="81" y="90"/>
                      <a:pt x="80" y="90"/>
                    </a:cubicBezTo>
                    <a:cubicBezTo>
                      <a:pt x="81" y="85"/>
                      <a:pt x="83" y="81"/>
                      <a:pt x="84" y="78"/>
                    </a:cubicBezTo>
                    <a:cubicBezTo>
                      <a:pt x="86" y="82"/>
                      <a:pt x="83" y="87"/>
                      <a:pt x="82" y="91"/>
                    </a:cubicBezTo>
                    <a:close/>
                    <a:moveTo>
                      <a:pt x="84" y="60"/>
                    </a:moveTo>
                    <a:cubicBezTo>
                      <a:pt x="83" y="60"/>
                      <a:pt x="84" y="58"/>
                      <a:pt x="85" y="57"/>
                    </a:cubicBezTo>
                    <a:cubicBezTo>
                      <a:pt x="86" y="58"/>
                      <a:pt x="84" y="59"/>
                      <a:pt x="84" y="60"/>
                    </a:cubicBezTo>
                    <a:close/>
                    <a:moveTo>
                      <a:pt x="80" y="20"/>
                    </a:moveTo>
                    <a:cubicBezTo>
                      <a:pt x="83" y="23"/>
                      <a:pt x="85" y="28"/>
                      <a:pt x="86" y="33"/>
                    </a:cubicBezTo>
                    <a:cubicBezTo>
                      <a:pt x="82" y="31"/>
                      <a:pt x="81" y="24"/>
                      <a:pt x="80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" name="Freeform 13"/>
              <p:cNvSpPr>
                <a:spLocks noEditPoints="1"/>
              </p:cNvSpPr>
              <p:nvPr/>
            </p:nvSpPr>
            <p:spPr bwMode="auto">
              <a:xfrm>
                <a:off x="5880100" y="3208338"/>
                <a:ext cx="1123950" cy="1571625"/>
              </a:xfrm>
              <a:custGeom>
                <a:avLst/>
                <a:gdLst>
                  <a:gd name="T0" fmla="*/ 19 w 315"/>
                  <a:gd name="T1" fmla="*/ 81 h 442"/>
                  <a:gd name="T2" fmla="*/ 157 w 315"/>
                  <a:gd name="T3" fmla="*/ 330 h 442"/>
                  <a:gd name="T4" fmla="*/ 198 w 315"/>
                  <a:gd name="T5" fmla="*/ 212 h 442"/>
                  <a:gd name="T6" fmla="*/ 246 w 315"/>
                  <a:gd name="T7" fmla="*/ 261 h 442"/>
                  <a:gd name="T8" fmla="*/ 35 w 315"/>
                  <a:gd name="T9" fmla="*/ 89 h 442"/>
                  <a:gd name="T10" fmla="*/ 149 w 315"/>
                  <a:gd name="T11" fmla="*/ 65 h 442"/>
                  <a:gd name="T12" fmla="*/ 256 w 315"/>
                  <a:gd name="T13" fmla="*/ 86 h 442"/>
                  <a:gd name="T14" fmla="*/ 173 w 315"/>
                  <a:gd name="T15" fmla="*/ 333 h 442"/>
                  <a:gd name="T16" fmla="*/ 185 w 315"/>
                  <a:gd name="T17" fmla="*/ 27 h 442"/>
                  <a:gd name="T18" fmla="*/ 230 w 315"/>
                  <a:gd name="T19" fmla="*/ 328 h 442"/>
                  <a:gd name="T20" fmla="*/ 169 w 315"/>
                  <a:gd name="T21" fmla="*/ 348 h 442"/>
                  <a:gd name="T22" fmla="*/ 175 w 315"/>
                  <a:gd name="T23" fmla="*/ 252 h 442"/>
                  <a:gd name="T24" fmla="*/ 173 w 315"/>
                  <a:gd name="T25" fmla="*/ 89 h 442"/>
                  <a:gd name="T26" fmla="*/ 210 w 315"/>
                  <a:gd name="T27" fmla="*/ 157 h 442"/>
                  <a:gd name="T28" fmla="*/ 226 w 315"/>
                  <a:gd name="T29" fmla="*/ 48 h 442"/>
                  <a:gd name="T30" fmla="*/ 198 w 315"/>
                  <a:gd name="T31" fmla="*/ 154 h 442"/>
                  <a:gd name="T32" fmla="*/ 224 w 315"/>
                  <a:gd name="T33" fmla="*/ 143 h 442"/>
                  <a:gd name="T34" fmla="*/ 233 w 315"/>
                  <a:gd name="T35" fmla="*/ 217 h 442"/>
                  <a:gd name="T36" fmla="*/ 235 w 315"/>
                  <a:gd name="T37" fmla="*/ 192 h 442"/>
                  <a:gd name="T38" fmla="*/ 222 w 315"/>
                  <a:gd name="T39" fmla="*/ 132 h 442"/>
                  <a:gd name="T40" fmla="*/ 193 w 315"/>
                  <a:gd name="T41" fmla="*/ 113 h 442"/>
                  <a:gd name="T42" fmla="*/ 205 w 315"/>
                  <a:gd name="T43" fmla="*/ 94 h 442"/>
                  <a:gd name="T44" fmla="*/ 200 w 315"/>
                  <a:gd name="T45" fmla="*/ 130 h 442"/>
                  <a:gd name="T46" fmla="*/ 217 w 315"/>
                  <a:gd name="T47" fmla="*/ 78 h 442"/>
                  <a:gd name="T48" fmla="*/ 194 w 315"/>
                  <a:gd name="T49" fmla="*/ 99 h 442"/>
                  <a:gd name="T50" fmla="*/ 217 w 315"/>
                  <a:gd name="T51" fmla="*/ 116 h 442"/>
                  <a:gd name="T52" fmla="*/ 235 w 315"/>
                  <a:gd name="T53" fmla="*/ 262 h 442"/>
                  <a:gd name="T54" fmla="*/ 218 w 315"/>
                  <a:gd name="T55" fmla="*/ 66 h 442"/>
                  <a:gd name="T56" fmla="*/ 196 w 315"/>
                  <a:gd name="T57" fmla="*/ 73 h 442"/>
                  <a:gd name="T58" fmla="*/ 192 w 315"/>
                  <a:gd name="T59" fmla="*/ 164 h 442"/>
                  <a:gd name="T60" fmla="*/ 224 w 315"/>
                  <a:gd name="T61" fmla="*/ 196 h 442"/>
                  <a:gd name="T62" fmla="*/ 238 w 315"/>
                  <a:gd name="T63" fmla="*/ 55 h 442"/>
                  <a:gd name="T64" fmla="*/ 214 w 315"/>
                  <a:gd name="T65" fmla="*/ 39 h 442"/>
                  <a:gd name="T66" fmla="*/ 190 w 315"/>
                  <a:gd name="T67" fmla="*/ 58 h 442"/>
                  <a:gd name="T68" fmla="*/ 179 w 315"/>
                  <a:gd name="T69" fmla="*/ 124 h 442"/>
                  <a:gd name="T70" fmla="*/ 184 w 315"/>
                  <a:gd name="T71" fmla="*/ 211 h 442"/>
                  <a:gd name="T72" fmla="*/ 191 w 315"/>
                  <a:gd name="T73" fmla="*/ 172 h 442"/>
                  <a:gd name="T74" fmla="*/ 210 w 315"/>
                  <a:gd name="T75" fmla="*/ 146 h 442"/>
                  <a:gd name="T76" fmla="*/ 231 w 315"/>
                  <a:gd name="T77" fmla="*/ 291 h 442"/>
                  <a:gd name="T78" fmla="*/ 241 w 315"/>
                  <a:gd name="T79" fmla="*/ 311 h 442"/>
                  <a:gd name="T80" fmla="*/ 238 w 315"/>
                  <a:gd name="T81" fmla="*/ 135 h 442"/>
                  <a:gd name="T82" fmla="*/ 237 w 315"/>
                  <a:gd name="T83" fmla="*/ 25 h 442"/>
                  <a:gd name="T84" fmla="*/ 193 w 315"/>
                  <a:gd name="T85" fmla="*/ 23 h 442"/>
                  <a:gd name="T86" fmla="*/ 175 w 315"/>
                  <a:gd name="T87" fmla="*/ 139 h 442"/>
                  <a:gd name="T88" fmla="*/ 168 w 315"/>
                  <a:gd name="T89" fmla="*/ 335 h 442"/>
                  <a:gd name="T90" fmla="*/ 178 w 315"/>
                  <a:gd name="T91" fmla="*/ 286 h 442"/>
                  <a:gd name="T92" fmla="*/ 192 w 315"/>
                  <a:gd name="T93" fmla="*/ 193 h 442"/>
                  <a:gd name="T94" fmla="*/ 217 w 315"/>
                  <a:gd name="T95" fmla="*/ 167 h 442"/>
                  <a:gd name="T96" fmla="*/ 229 w 315"/>
                  <a:gd name="T97" fmla="*/ 345 h 442"/>
                  <a:gd name="T98" fmla="*/ 239 w 315"/>
                  <a:gd name="T99" fmla="*/ 361 h 442"/>
                  <a:gd name="T100" fmla="*/ 249 w 315"/>
                  <a:gd name="T101" fmla="*/ 18 h 442"/>
                  <a:gd name="T102" fmla="*/ 217 w 315"/>
                  <a:gd name="T103" fmla="*/ 11 h 442"/>
                  <a:gd name="T104" fmla="*/ 170 w 315"/>
                  <a:gd name="T105" fmla="*/ 159 h 442"/>
                  <a:gd name="T106" fmla="*/ 164 w 315"/>
                  <a:gd name="T107" fmla="*/ 377 h 442"/>
                  <a:gd name="T108" fmla="*/ 154 w 315"/>
                  <a:gd name="T109" fmla="*/ 403 h 442"/>
                  <a:gd name="T110" fmla="*/ 159 w 315"/>
                  <a:gd name="T111" fmla="*/ 389 h 442"/>
                  <a:gd name="T112" fmla="*/ 177 w 315"/>
                  <a:gd name="T113" fmla="*/ 327 h 442"/>
                  <a:gd name="T114" fmla="*/ 198 w 315"/>
                  <a:gd name="T115" fmla="*/ 207 h 442"/>
                  <a:gd name="T116" fmla="*/ 218 w 315"/>
                  <a:gd name="T117" fmla="*/ 268 h 442"/>
                  <a:gd name="T118" fmla="*/ 226 w 315"/>
                  <a:gd name="T119" fmla="*/ 417 h 442"/>
                  <a:gd name="T120" fmla="*/ 252 w 315"/>
                  <a:gd name="T121" fmla="*/ 417 h 442"/>
                  <a:gd name="T122" fmla="*/ 256 w 315"/>
                  <a:gd name="T123" fmla="*/ 168 h 442"/>
                  <a:gd name="T124" fmla="*/ 305 w 315"/>
                  <a:gd name="T125" fmla="*/ 83 h 4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315" h="442">
                    <a:moveTo>
                      <a:pt x="314" y="76"/>
                    </a:moveTo>
                    <a:cubicBezTo>
                      <a:pt x="311" y="76"/>
                      <a:pt x="312" y="78"/>
                      <a:pt x="310" y="78"/>
                    </a:cubicBezTo>
                    <a:cubicBezTo>
                      <a:pt x="309" y="77"/>
                      <a:pt x="309" y="77"/>
                      <a:pt x="308" y="76"/>
                    </a:cubicBezTo>
                    <a:cubicBezTo>
                      <a:pt x="309" y="75"/>
                      <a:pt x="308" y="75"/>
                      <a:pt x="309" y="74"/>
                    </a:cubicBezTo>
                    <a:cubicBezTo>
                      <a:pt x="306" y="70"/>
                      <a:pt x="304" y="65"/>
                      <a:pt x="300" y="61"/>
                    </a:cubicBezTo>
                    <a:cubicBezTo>
                      <a:pt x="300" y="62"/>
                      <a:pt x="301" y="62"/>
                      <a:pt x="300" y="63"/>
                    </a:cubicBezTo>
                    <a:cubicBezTo>
                      <a:pt x="299" y="62"/>
                      <a:pt x="300" y="61"/>
                      <a:pt x="299" y="60"/>
                    </a:cubicBezTo>
                    <a:cubicBezTo>
                      <a:pt x="299" y="59"/>
                      <a:pt x="298" y="59"/>
                      <a:pt x="298" y="59"/>
                    </a:cubicBezTo>
                    <a:cubicBezTo>
                      <a:pt x="297" y="55"/>
                      <a:pt x="294" y="51"/>
                      <a:pt x="291" y="47"/>
                    </a:cubicBezTo>
                    <a:cubicBezTo>
                      <a:pt x="291" y="46"/>
                      <a:pt x="292" y="46"/>
                      <a:pt x="292" y="46"/>
                    </a:cubicBezTo>
                    <a:cubicBezTo>
                      <a:pt x="289" y="42"/>
                      <a:pt x="285" y="37"/>
                      <a:pt x="283" y="32"/>
                    </a:cubicBezTo>
                    <a:cubicBezTo>
                      <a:pt x="282" y="32"/>
                      <a:pt x="281" y="30"/>
                      <a:pt x="280" y="29"/>
                    </a:cubicBezTo>
                    <a:cubicBezTo>
                      <a:pt x="277" y="24"/>
                      <a:pt x="273" y="19"/>
                      <a:pt x="270" y="14"/>
                    </a:cubicBezTo>
                    <a:cubicBezTo>
                      <a:pt x="268" y="13"/>
                      <a:pt x="266" y="10"/>
                      <a:pt x="264" y="9"/>
                    </a:cubicBezTo>
                    <a:cubicBezTo>
                      <a:pt x="264" y="9"/>
                      <a:pt x="263" y="8"/>
                      <a:pt x="263" y="8"/>
                    </a:cubicBezTo>
                    <a:cubicBezTo>
                      <a:pt x="264" y="7"/>
                      <a:pt x="263" y="6"/>
                      <a:pt x="263" y="5"/>
                    </a:cubicBezTo>
                    <a:cubicBezTo>
                      <a:pt x="259" y="0"/>
                      <a:pt x="252" y="4"/>
                      <a:pt x="248" y="3"/>
                    </a:cubicBezTo>
                    <a:cubicBezTo>
                      <a:pt x="246" y="2"/>
                      <a:pt x="245" y="1"/>
                      <a:pt x="244" y="1"/>
                    </a:cubicBezTo>
                    <a:cubicBezTo>
                      <a:pt x="237" y="0"/>
                      <a:pt x="234" y="8"/>
                      <a:pt x="226" y="7"/>
                    </a:cubicBezTo>
                    <a:cubicBezTo>
                      <a:pt x="225" y="7"/>
                      <a:pt x="225" y="6"/>
                      <a:pt x="224" y="6"/>
                    </a:cubicBezTo>
                    <a:cubicBezTo>
                      <a:pt x="223" y="8"/>
                      <a:pt x="219" y="7"/>
                      <a:pt x="217" y="7"/>
                    </a:cubicBezTo>
                    <a:cubicBezTo>
                      <a:pt x="213" y="8"/>
                      <a:pt x="208" y="11"/>
                      <a:pt x="204" y="11"/>
                    </a:cubicBezTo>
                    <a:cubicBezTo>
                      <a:pt x="201" y="9"/>
                      <a:pt x="196" y="9"/>
                      <a:pt x="193" y="9"/>
                    </a:cubicBezTo>
                    <a:cubicBezTo>
                      <a:pt x="188" y="6"/>
                      <a:pt x="184" y="3"/>
                      <a:pt x="178" y="1"/>
                    </a:cubicBezTo>
                    <a:cubicBezTo>
                      <a:pt x="176" y="2"/>
                      <a:pt x="179" y="5"/>
                      <a:pt x="176" y="5"/>
                    </a:cubicBezTo>
                    <a:cubicBezTo>
                      <a:pt x="175" y="4"/>
                      <a:pt x="176" y="3"/>
                      <a:pt x="175" y="3"/>
                    </a:cubicBezTo>
                    <a:cubicBezTo>
                      <a:pt x="169" y="5"/>
                      <a:pt x="168" y="14"/>
                      <a:pt x="164" y="18"/>
                    </a:cubicBezTo>
                    <a:cubicBezTo>
                      <a:pt x="159" y="29"/>
                      <a:pt x="155" y="40"/>
                      <a:pt x="151" y="52"/>
                    </a:cubicBezTo>
                    <a:cubicBezTo>
                      <a:pt x="146" y="76"/>
                      <a:pt x="132" y="99"/>
                      <a:pt x="124" y="123"/>
                    </a:cubicBezTo>
                    <a:cubicBezTo>
                      <a:pt x="121" y="123"/>
                      <a:pt x="118" y="122"/>
                      <a:pt x="118" y="119"/>
                    </a:cubicBezTo>
                    <a:cubicBezTo>
                      <a:pt x="117" y="119"/>
                      <a:pt x="117" y="120"/>
                      <a:pt x="116" y="120"/>
                    </a:cubicBezTo>
                    <a:cubicBezTo>
                      <a:pt x="113" y="118"/>
                      <a:pt x="109" y="117"/>
                      <a:pt x="105" y="117"/>
                    </a:cubicBezTo>
                    <a:cubicBezTo>
                      <a:pt x="101" y="116"/>
                      <a:pt x="98" y="113"/>
                      <a:pt x="95" y="112"/>
                    </a:cubicBezTo>
                    <a:cubicBezTo>
                      <a:pt x="94" y="112"/>
                      <a:pt x="93" y="112"/>
                      <a:pt x="93" y="112"/>
                    </a:cubicBezTo>
                    <a:cubicBezTo>
                      <a:pt x="92" y="112"/>
                      <a:pt x="91" y="110"/>
                      <a:pt x="90" y="110"/>
                    </a:cubicBezTo>
                    <a:cubicBezTo>
                      <a:pt x="88" y="109"/>
                      <a:pt x="86" y="109"/>
                      <a:pt x="84" y="108"/>
                    </a:cubicBezTo>
                    <a:cubicBezTo>
                      <a:pt x="81" y="107"/>
                      <a:pt x="78" y="105"/>
                      <a:pt x="76" y="104"/>
                    </a:cubicBezTo>
                    <a:cubicBezTo>
                      <a:pt x="74" y="103"/>
                      <a:pt x="72" y="103"/>
                      <a:pt x="71" y="103"/>
                    </a:cubicBezTo>
                    <a:cubicBezTo>
                      <a:pt x="69" y="102"/>
                      <a:pt x="67" y="100"/>
                      <a:pt x="66" y="99"/>
                    </a:cubicBezTo>
                    <a:cubicBezTo>
                      <a:pt x="63" y="98"/>
                      <a:pt x="61" y="97"/>
                      <a:pt x="60" y="96"/>
                    </a:cubicBezTo>
                    <a:cubicBezTo>
                      <a:pt x="58" y="95"/>
                      <a:pt x="56" y="96"/>
                      <a:pt x="56" y="94"/>
                    </a:cubicBezTo>
                    <a:cubicBezTo>
                      <a:pt x="58" y="93"/>
                      <a:pt x="60" y="92"/>
                      <a:pt x="61" y="90"/>
                    </a:cubicBezTo>
                    <a:cubicBezTo>
                      <a:pt x="53" y="86"/>
                      <a:pt x="46" y="82"/>
                      <a:pt x="43" y="74"/>
                    </a:cubicBezTo>
                    <a:cubicBezTo>
                      <a:pt x="42" y="74"/>
                      <a:pt x="41" y="74"/>
                      <a:pt x="40" y="74"/>
                    </a:cubicBezTo>
                    <a:cubicBezTo>
                      <a:pt x="41" y="81"/>
                      <a:pt x="48" y="82"/>
                      <a:pt x="50" y="89"/>
                    </a:cubicBezTo>
                    <a:cubicBezTo>
                      <a:pt x="44" y="84"/>
                      <a:pt x="36" y="79"/>
                      <a:pt x="36" y="71"/>
                    </a:cubicBezTo>
                    <a:cubicBezTo>
                      <a:pt x="31" y="71"/>
                      <a:pt x="26" y="74"/>
                      <a:pt x="22" y="76"/>
                    </a:cubicBezTo>
                    <a:cubicBezTo>
                      <a:pt x="21" y="78"/>
                      <a:pt x="19" y="78"/>
                      <a:pt x="19" y="81"/>
                    </a:cubicBezTo>
                    <a:cubicBezTo>
                      <a:pt x="20" y="81"/>
                      <a:pt x="20" y="81"/>
                      <a:pt x="20" y="81"/>
                    </a:cubicBezTo>
                    <a:cubicBezTo>
                      <a:pt x="23" y="80"/>
                      <a:pt x="25" y="79"/>
                      <a:pt x="28" y="78"/>
                    </a:cubicBezTo>
                    <a:cubicBezTo>
                      <a:pt x="31" y="80"/>
                      <a:pt x="34" y="83"/>
                      <a:pt x="37" y="84"/>
                    </a:cubicBezTo>
                    <a:cubicBezTo>
                      <a:pt x="36" y="86"/>
                      <a:pt x="35" y="87"/>
                      <a:pt x="35" y="88"/>
                    </a:cubicBezTo>
                    <a:cubicBezTo>
                      <a:pt x="30" y="86"/>
                      <a:pt x="29" y="92"/>
                      <a:pt x="24" y="93"/>
                    </a:cubicBezTo>
                    <a:cubicBezTo>
                      <a:pt x="23" y="93"/>
                      <a:pt x="20" y="92"/>
                      <a:pt x="17" y="91"/>
                    </a:cubicBezTo>
                    <a:cubicBezTo>
                      <a:pt x="14" y="91"/>
                      <a:pt x="11" y="92"/>
                      <a:pt x="9" y="91"/>
                    </a:cubicBezTo>
                    <a:cubicBezTo>
                      <a:pt x="6" y="91"/>
                      <a:pt x="0" y="87"/>
                      <a:pt x="0" y="92"/>
                    </a:cubicBezTo>
                    <a:cubicBezTo>
                      <a:pt x="1" y="94"/>
                      <a:pt x="4" y="94"/>
                      <a:pt x="5" y="95"/>
                    </a:cubicBezTo>
                    <a:cubicBezTo>
                      <a:pt x="4" y="95"/>
                      <a:pt x="4" y="96"/>
                      <a:pt x="3" y="95"/>
                    </a:cubicBezTo>
                    <a:cubicBezTo>
                      <a:pt x="2" y="98"/>
                      <a:pt x="1" y="99"/>
                      <a:pt x="0" y="100"/>
                    </a:cubicBezTo>
                    <a:cubicBezTo>
                      <a:pt x="0" y="101"/>
                      <a:pt x="0" y="102"/>
                      <a:pt x="1" y="103"/>
                    </a:cubicBezTo>
                    <a:cubicBezTo>
                      <a:pt x="3" y="103"/>
                      <a:pt x="4" y="101"/>
                      <a:pt x="5" y="100"/>
                    </a:cubicBezTo>
                    <a:cubicBezTo>
                      <a:pt x="11" y="102"/>
                      <a:pt x="19" y="104"/>
                      <a:pt x="21" y="110"/>
                    </a:cubicBezTo>
                    <a:cubicBezTo>
                      <a:pt x="28" y="113"/>
                      <a:pt x="34" y="107"/>
                      <a:pt x="40" y="109"/>
                    </a:cubicBezTo>
                    <a:cubicBezTo>
                      <a:pt x="44" y="107"/>
                      <a:pt x="48" y="106"/>
                      <a:pt x="52" y="107"/>
                    </a:cubicBezTo>
                    <a:cubicBezTo>
                      <a:pt x="53" y="106"/>
                      <a:pt x="52" y="105"/>
                      <a:pt x="53" y="105"/>
                    </a:cubicBezTo>
                    <a:cubicBezTo>
                      <a:pt x="62" y="106"/>
                      <a:pt x="66" y="112"/>
                      <a:pt x="73" y="113"/>
                    </a:cubicBezTo>
                    <a:cubicBezTo>
                      <a:pt x="74" y="115"/>
                      <a:pt x="76" y="116"/>
                      <a:pt x="79" y="117"/>
                    </a:cubicBezTo>
                    <a:cubicBezTo>
                      <a:pt x="81" y="118"/>
                      <a:pt x="83" y="119"/>
                      <a:pt x="86" y="119"/>
                    </a:cubicBezTo>
                    <a:cubicBezTo>
                      <a:pt x="88" y="121"/>
                      <a:pt x="91" y="123"/>
                      <a:pt x="94" y="123"/>
                    </a:cubicBezTo>
                    <a:cubicBezTo>
                      <a:pt x="99" y="127"/>
                      <a:pt x="106" y="130"/>
                      <a:pt x="112" y="134"/>
                    </a:cubicBezTo>
                    <a:cubicBezTo>
                      <a:pt x="113" y="134"/>
                      <a:pt x="113" y="132"/>
                      <a:pt x="114" y="132"/>
                    </a:cubicBezTo>
                    <a:cubicBezTo>
                      <a:pt x="118" y="133"/>
                      <a:pt x="122" y="136"/>
                      <a:pt x="126" y="135"/>
                    </a:cubicBezTo>
                    <a:cubicBezTo>
                      <a:pt x="127" y="136"/>
                      <a:pt x="127" y="137"/>
                      <a:pt x="128" y="138"/>
                    </a:cubicBezTo>
                    <a:cubicBezTo>
                      <a:pt x="130" y="137"/>
                      <a:pt x="131" y="134"/>
                      <a:pt x="133" y="132"/>
                    </a:cubicBezTo>
                    <a:cubicBezTo>
                      <a:pt x="134" y="130"/>
                      <a:pt x="135" y="128"/>
                      <a:pt x="136" y="126"/>
                    </a:cubicBezTo>
                    <a:cubicBezTo>
                      <a:pt x="138" y="123"/>
                      <a:pt x="141" y="117"/>
                      <a:pt x="142" y="114"/>
                    </a:cubicBezTo>
                    <a:cubicBezTo>
                      <a:pt x="142" y="111"/>
                      <a:pt x="143" y="109"/>
                      <a:pt x="144" y="107"/>
                    </a:cubicBezTo>
                    <a:cubicBezTo>
                      <a:pt x="146" y="101"/>
                      <a:pt x="148" y="96"/>
                      <a:pt x="150" y="92"/>
                    </a:cubicBezTo>
                    <a:cubicBezTo>
                      <a:pt x="150" y="92"/>
                      <a:pt x="150" y="91"/>
                      <a:pt x="150" y="90"/>
                    </a:cubicBezTo>
                    <a:cubicBezTo>
                      <a:pt x="152" y="86"/>
                      <a:pt x="154" y="81"/>
                      <a:pt x="156" y="78"/>
                    </a:cubicBezTo>
                    <a:cubicBezTo>
                      <a:pt x="156" y="77"/>
                      <a:pt x="156" y="77"/>
                      <a:pt x="156" y="76"/>
                    </a:cubicBezTo>
                    <a:cubicBezTo>
                      <a:pt x="159" y="72"/>
                      <a:pt x="160" y="65"/>
                      <a:pt x="163" y="62"/>
                    </a:cubicBezTo>
                    <a:cubicBezTo>
                      <a:pt x="163" y="77"/>
                      <a:pt x="163" y="93"/>
                      <a:pt x="163" y="108"/>
                    </a:cubicBezTo>
                    <a:cubicBezTo>
                      <a:pt x="163" y="111"/>
                      <a:pt x="164" y="114"/>
                      <a:pt x="164" y="116"/>
                    </a:cubicBezTo>
                    <a:cubicBezTo>
                      <a:pt x="164" y="119"/>
                      <a:pt x="163" y="123"/>
                      <a:pt x="163" y="127"/>
                    </a:cubicBezTo>
                    <a:cubicBezTo>
                      <a:pt x="164" y="136"/>
                      <a:pt x="166" y="146"/>
                      <a:pt x="163" y="150"/>
                    </a:cubicBezTo>
                    <a:cubicBezTo>
                      <a:pt x="163" y="151"/>
                      <a:pt x="164" y="152"/>
                      <a:pt x="165" y="152"/>
                    </a:cubicBezTo>
                    <a:cubicBezTo>
                      <a:pt x="165" y="154"/>
                      <a:pt x="165" y="156"/>
                      <a:pt x="165" y="157"/>
                    </a:cubicBezTo>
                    <a:cubicBezTo>
                      <a:pt x="163" y="159"/>
                      <a:pt x="162" y="161"/>
                      <a:pt x="162" y="165"/>
                    </a:cubicBezTo>
                    <a:cubicBezTo>
                      <a:pt x="164" y="164"/>
                      <a:pt x="163" y="163"/>
                      <a:pt x="165" y="161"/>
                    </a:cubicBezTo>
                    <a:cubicBezTo>
                      <a:pt x="166" y="176"/>
                      <a:pt x="165" y="187"/>
                      <a:pt x="166" y="200"/>
                    </a:cubicBezTo>
                    <a:cubicBezTo>
                      <a:pt x="163" y="212"/>
                      <a:pt x="164" y="228"/>
                      <a:pt x="164" y="241"/>
                    </a:cubicBezTo>
                    <a:cubicBezTo>
                      <a:pt x="164" y="242"/>
                      <a:pt x="163" y="243"/>
                      <a:pt x="163" y="244"/>
                    </a:cubicBezTo>
                    <a:cubicBezTo>
                      <a:pt x="166" y="251"/>
                      <a:pt x="163" y="264"/>
                      <a:pt x="163" y="271"/>
                    </a:cubicBezTo>
                    <a:cubicBezTo>
                      <a:pt x="162" y="272"/>
                      <a:pt x="162" y="272"/>
                      <a:pt x="162" y="272"/>
                    </a:cubicBezTo>
                    <a:cubicBezTo>
                      <a:pt x="157" y="290"/>
                      <a:pt x="158" y="310"/>
                      <a:pt x="157" y="330"/>
                    </a:cubicBezTo>
                    <a:cubicBezTo>
                      <a:pt x="155" y="349"/>
                      <a:pt x="153" y="371"/>
                      <a:pt x="154" y="390"/>
                    </a:cubicBezTo>
                    <a:cubicBezTo>
                      <a:pt x="146" y="392"/>
                      <a:pt x="139" y="395"/>
                      <a:pt x="137" y="403"/>
                    </a:cubicBezTo>
                    <a:cubicBezTo>
                      <a:pt x="138" y="405"/>
                      <a:pt x="139" y="404"/>
                      <a:pt x="139" y="406"/>
                    </a:cubicBezTo>
                    <a:cubicBezTo>
                      <a:pt x="139" y="406"/>
                      <a:pt x="138" y="406"/>
                      <a:pt x="137" y="406"/>
                    </a:cubicBezTo>
                    <a:cubicBezTo>
                      <a:pt x="136" y="408"/>
                      <a:pt x="133" y="410"/>
                      <a:pt x="130" y="413"/>
                    </a:cubicBezTo>
                    <a:cubicBezTo>
                      <a:pt x="129" y="414"/>
                      <a:pt x="124" y="422"/>
                      <a:pt x="129" y="422"/>
                    </a:cubicBezTo>
                    <a:cubicBezTo>
                      <a:pt x="129" y="417"/>
                      <a:pt x="133" y="413"/>
                      <a:pt x="136" y="411"/>
                    </a:cubicBezTo>
                    <a:cubicBezTo>
                      <a:pt x="136" y="414"/>
                      <a:pt x="133" y="417"/>
                      <a:pt x="134" y="420"/>
                    </a:cubicBezTo>
                    <a:cubicBezTo>
                      <a:pt x="137" y="421"/>
                      <a:pt x="136" y="418"/>
                      <a:pt x="137" y="418"/>
                    </a:cubicBezTo>
                    <a:cubicBezTo>
                      <a:pt x="139" y="419"/>
                      <a:pt x="139" y="420"/>
                      <a:pt x="140" y="421"/>
                    </a:cubicBezTo>
                    <a:cubicBezTo>
                      <a:pt x="139" y="421"/>
                      <a:pt x="140" y="422"/>
                      <a:pt x="139" y="423"/>
                    </a:cubicBezTo>
                    <a:cubicBezTo>
                      <a:pt x="140" y="424"/>
                      <a:pt x="141" y="425"/>
                      <a:pt x="143" y="425"/>
                    </a:cubicBezTo>
                    <a:cubicBezTo>
                      <a:pt x="140" y="425"/>
                      <a:pt x="137" y="425"/>
                      <a:pt x="134" y="425"/>
                    </a:cubicBezTo>
                    <a:cubicBezTo>
                      <a:pt x="134" y="426"/>
                      <a:pt x="133" y="426"/>
                      <a:pt x="133" y="427"/>
                    </a:cubicBezTo>
                    <a:cubicBezTo>
                      <a:pt x="133" y="428"/>
                      <a:pt x="136" y="428"/>
                      <a:pt x="137" y="429"/>
                    </a:cubicBezTo>
                    <a:cubicBezTo>
                      <a:pt x="137" y="431"/>
                      <a:pt x="139" y="432"/>
                      <a:pt x="139" y="434"/>
                    </a:cubicBezTo>
                    <a:cubicBezTo>
                      <a:pt x="144" y="435"/>
                      <a:pt x="148" y="432"/>
                      <a:pt x="154" y="431"/>
                    </a:cubicBezTo>
                    <a:cubicBezTo>
                      <a:pt x="158" y="430"/>
                      <a:pt x="162" y="431"/>
                      <a:pt x="167" y="430"/>
                    </a:cubicBezTo>
                    <a:cubicBezTo>
                      <a:pt x="168" y="430"/>
                      <a:pt x="166" y="428"/>
                      <a:pt x="167" y="428"/>
                    </a:cubicBezTo>
                    <a:cubicBezTo>
                      <a:pt x="171" y="428"/>
                      <a:pt x="174" y="429"/>
                      <a:pt x="179" y="428"/>
                    </a:cubicBezTo>
                    <a:cubicBezTo>
                      <a:pt x="179" y="426"/>
                      <a:pt x="180" y="426"/>
                      <a:pt x="180" y="424"/>
                    </a:cubicBezTo>
                    <a:cubicBezTo>
                      <a:pt x="182" y="424"/>
                      <a:pt x="184" y="424"/>
                      <a:pt x="185" y="424"/>
                    </a:cubicBezTo>
                    <a:cubicBezTo>
                      <a:pt x="184" y="422"/>
                      <a:pt x="186" y="422"/>
                      <a:pt x="186" y="420"/>
                    </a:cubicBezTo>
                    <a:cubicBezTo>
                      <a:pt x="182" y="419"/>
                      <a:pt x="178" y="417"/>
                      <a:pt x="173" y="417"/>
                    </a:cubicBezTo>
                    <a:cubicBezTo>
                      <a:pt x="174" y="413"/>
                      <a:pt x="175" y="410"/>
                      <a:pt x="177" y="408"/>
                    </a:cubicBezTo>
                    <a:cubicBezTo>
                      <a:pt x="175" y="407"/>
                      <a:pt x="173" y="404"/>
                      <a:pt x="174" y="402"/>
                    </a:cubicBezTo>
                    <a:cubicBezTo>
                      <a:pt x="177" y="405"/>
                      <a:pt x="178" y="410"/>
                      <a:pt x="180" y="414"/>
                    </a:cubicBezTo>
                    <a:cubicBezTo>
                      <a:pt x="180" y="415"/>
                      <a:pt x="178" y="416"/>
                      <a:pt x="179" y="417"/>
                    </a:cubicBezTo>
                    <a:cubicBezTo>
                      <a:pt x="187" y="416"/>
                      <a:pt x="177" y="402"/>
                      <a:pt x="176" y="399"/>
                    </a:cubicBezTo>
                    <a:cubicBezTo>
                      <a:pt x="177" y="399"/>
                      <a:pt x="177" y="401"/>
                      <a:pt x="179" y="401"/>
                    </a:cubicBezTo>
                    <a:cubicBezTo>
                      <a:pt x="180" y="396"/>
                      <a:pt x="174" y="393"/>
                      <a:pt x="177" y="387"/>
                    </a:cubicBezTo>
                    <a:cubicBezTo>
                      <a:pt x="178" y="387"/>
                      <a:pt x="179" y="387"/>
                      <a:pt x="180" y="387"/>
                    </a:cubicBezTo>
                    <a:cubicBezTo>
                      <a:pt x="180" y="382"/>
                      <a:pt x="175" y="380"/>
                      <a:pt x="177" y="376"/>
                    </a:cubicBezTo>
                    <a:cubicBezTo>
                      <a:pt x="177" y="376"/>
                      <a:pt x="178" y="376"/>
                      <a:pt x="179" y="376"/>
                    </a:cubicBezTo>
                    <a:cubicBezTo>
                      <a:pt x="179" y="375"/>
                      <a:pt x="181" y="372"/>
                      <a:pt x="180" y="369"/>
                    </a:cubicBezTo>
                    <a:cubicBezTo>
                      <a:pt x="179" y="369"/>
                      <a:pt x="178" y="370"/>
                      <a:pt x="178" y="369"/>
                    </a:cubicBezTo>
                    <a:cubicBezTo>
                      <a:pt x="177" y="367"/>
                      <a:pt x="177" y="365"/>
                      <a:pt x="178" y="363"/>
                    </a:cubicBezTo>
                    <a:cubicBezTo>
                      <a:pt x="176" y="357"/>
                      <a:pt x="179" y="347"/>
                      <a:pt x="178" y="343"/>
                    </a:cubicBezTo>
                    <a:cubicBezTo>
                      <a:pt x="179" y="337"/>
                      <a:pt x="180" y="330"/>
                      <a:pt x="180" y="323"/>
                    </a:cubicBezTo>
                    <a:cubicBezTo>
                      <a:pt x="182" y="304"/>
                      <a:pt x="185" y="286"/>
                      <a:pt x="189" y="263"/>
                    </a:cubicBezTo>
                    <a:cubicBezTo>
                      <a:pt x="189" y="263"/>
                      <a:pt x="189" y="262"/>
                      <a:pt x="190" y="262"/>
                    </a:cubicBezTo>
                    <a:cubicBezTo>
                      <a:pt x="190" y="256"/>
                      <a:pt x="192" y="249"/>
                      <a:pt x="193" y="242"/>
                    </a:cubicBezTo>
                    <a:cubicBezTo>
                      <a:pt x="194" y="239"/>
                      <a:pt x="195" y="235"/>
                      <a:pt x="196" y="232"/>
                    </a:cubicBezTo>
                    <a:cubicBezTo>
                      <a:pt x="198" y="227"/>
                      <a:pt x="201" y="222"/>
                      <a:pt x="201" y="217"/>
                    </a:cubicBezTo>
                    <a:cubicBezTo>
                      <a:pt x="200" y="216"/>
                      <a:pt x="199" y="217"/>
                      <a:pt x="198" y="217"/>
                    </a:cubicBezTo>
                    <a:cubicBezTo>
                      <a:pt x="199" y="216"/>
                      <a:pt x="199" y="215"/>
                      <a:pt x="198" y="215"/>
                    </a:cubicBezTo>
                    <a:cubicBezTo>
                      <a:pt x="197" y="214"/>
                      <a:pt x="196" y="216"/>
                      <a:pt x="195" y="215"/>
                    </a:cubicBezTo>
                    <a:cubicBezTo>
                      <a:pt x="196" y="214"/>
                      <a:pt x="197" y="213"/>
                      <a:pt x="198" y="212"/>
                    </a:cubicBezTo>
                    <a:cubicBezTo>
                      <a:pt x="199" y="213"/>
                      <a:pt x="199" y="213"/>
                      <a:pt x="200" y="213"/>
                    </a:cubicBezTo>
                    <a:cubicBezTo>
                      <a:pt x="204" y="212"/>
                      <a:pt x="207" y="218"/>
                      <a:pt x="207" y="221"/>
                    </a:cubicBezTo>
                    <a:cubicBezTo>
                      <a:pt x="205" y="221"/>
                      <a:pt x="205" y="219"/>
                      <a:pt x="203" y="219"/>
                    </a:cubicBezTo>
                    <a:cubicBezTo>
                      <a:pt x="204" y="221"/>
                      <a:pt x="206" y="222"/>
                      <a:pt x="207" y="223"/>
                    </a:cubicBezTo>
                    <a:cubicBezTo>
                      <a:pt x="213" y="246"/>
                      <a:pt x="217" y="271"/>
                      <a:pt x="218" y="297"/>
                    </a:cubicBezTo>
                    <a:cubicBezTo>
                      <a:pt x="217" y="297"/>
                      <a:pt x="216" y="298"/>
                      <a:pt x="215" y="298"/>
                    </a:cubicBezTo>
                    <a:cubicBezTo>
                      <a:pt x="214" y="298"/>
                      <a:pt x="215" y="299"/>
                      <a:pt x="215" y="300"/>
                    </a:cubicBezTo>
                    <a:cubicBezTo>
                      <a:pt x="216" y="300"/>
                      <a:pt x="217" y="300"/>
                      <a:pt x="218" y="299"/>
                    </a:cubicBezTo>
                    <a:cubicBezTo>
                      <a:pt x="222" y="318"/>
                      <a:pt x="223" y="340"/>
                      <a:pt x="224" y="358"/>
                    </a:cubicBezTo>
                    <a:cubicBezTo>
                      <a:pt x="224" y="361"/>
                      <a:pt x="223" y="364"/>
                      <a:pt x="223" y="367"/>
                    </a:cubicBezTo>
                    <a:cubicBezTo>
                      <a:pt x="224" y="368"/>
                      <a:pt x="225" y="369"/>
                      <a:pt x="225" y="370"/>
                    </a:cubicBezTo>
                    <a:cubicBezTo>
                      <a:pt x="226" y="373"/>
                      <a:pt x="225" y="376"/>
                      <a:pt x="225" y="379"/>
                    </a:cubicBezTo>
                    <a:cubicBezTo>
                      <a:pt x="225" y="380"/>
                      <a:pt x="226" y="382"/>
                      <a:pt x="226" y="383"/>
                    </a:cubicBezTo>
                    <a:cubicBezTo>
                      <a:pt x="227" y="386"/>
                      <a:pt x="226" y="390"/>
                      <a:pt x="227" y="393"/>
                    </a:cubicBezTo>
                    <a:cubicBezTo>
                      <a:pt x="226" y="393"/>
                      <a:pt x="228" y="393"/>
                      <a:pt x="228" y="394"/>
                    </a:cubicBezTo>
                    <a:cubicBezTo>
                      <a:pt x="220" y="399"/>
                      <a:pt x="213" y="405"/>
                      <a:pt x="213" y="418"/>
                    </a:cubicBezTo>
                    <a:cubicBezTo>
                      <a:pt x="209" y="420"/>
                      <a:pt x="213" y="425"/>
                      <a:pt x="214" y="427"/>
                    </a:cubicBezTo>
                    <a:cubicBezTo>
                      <a:pt x="213" y="427"/>
                      <a:pt x="214" y="429"/>
                      <a:pt x="213" y="429"/>
                    </a:cubicBezTo>
                    <a:cubicBezTo>
                      <a:pt x="211" y="427"/>
                      <a:pt x="211" y="424"/>
                      <a:pt x="208" y="424"/>
                    </a:cubicBezTo>
                    <a:cubicBezTo>
                      <a:pt x="205" y="428"/>
                      <a:pt x="213" y="430"/>
                      <a:pt x="212" y="435"/>
                    </a:cubicBezTo>
                    <a:cubicBezTo>
                      <a:pt x="216" y="435"/>
                      <a:pt x="216" y="441"/>
                      <a:pt x="220" y="442"/>
                    </a:cubicBezTo>
                    <a:cubicBezTo>
                      <a:pt x="222" y="438"/>
                      <a:pt x="216" y="434"/>
                      <a:pt x="219" y="431"/>
                    </a:cubicBezTo>
                    <a:cubicBezTo>
                      <a:pt x="222" y="437"/>
                      <a:pt x="231" y="440"/>
                      <a:pt x="237" y="436"/>
                    </a:cubicBezTo>
                    <a:cubicBezTo>
                      <a:pt x="238" y="436"/>
                      <a:pt x="238" y="437"/>
                      <a:pt x="239" y="436"/>
                    </a:cubicBezTo>
                    <a:cubicBezTo>
                      <a:pt x="244" y="432"/>
                      <a:pt x="252" y="435"/>
                      <a:pt x="259" y="436"/>
                    </a:cubicBezTo>
                    <a:cubicBezTo>
                      <a:pt x="260" y="433"/>
                      <a:pt x="259" y="431"/>
                      <a:pt x="259" y="427"/>
                    </a:cubicBezTo>
                    <a:cubicBezTo>
                      <a:pt x="260" y="427"/>
                      <a:pt x="260" y="426"/>
                      <a:pt x="261" y="426"/>
                    </a:cubicBezTo>
                    <a:cubicBezTo>
                      <a:pt x="262" y="423"/>
                      <a:pt x="263" y="419"/>
                      <a:pt x="261" y="417"/>
                    </a:cubicBezTo>
                    <a:cubicBezTo>
                      <a:pt x="260" y="417"/>
                      <a:pt x="260" y="418"/>
                      <a:pt x="259" y="418"/>
                    </a:cubicBezTo>
                    <a:cubicBezTo>
                      <a:pt x="259" y="416"/>
                      <a:pt x="258" y="418"/>
                      <a:pt x="258" y="417"/>
                    </a:cubicBezTo>
                    <a:cubicBezTo>
                      <a:pt x="256" y="412"/>
                      <a:pt x="255" y="407"/>
                      <a:pt x="251" y="404"/>
                    </a:cubicBezTo>
                    <a:cubicBezTo>
                      <a:pt x="252" y="403"/>
                      <a:pt x="252" y="402"/>
                      <a:pt x="252" y="402"/>
                    </a:cubicBezTo>
                    <a:cubicBezTo>
                      <a:pt x="251" y="401"/>
                      <a:pt x="250" y="401"/>
                      <a:pt x="249" y="401"/>
                    </a:cubicBezTo>
                    <a:cubicBezTo>
                      <a:pt x="246" y="398"/>
                      <a:pt x="248" y="393"/>
                      <a:pt x="247" y="388"/>
                    </a:cubicBezTo>
                    <a:cubicBezTo>
                      <a:pt x="247" y="387"/>
                      <a:pt x="246" y="387"/>
                      <a:pt x="246" y="386"/>
                    </a:cubicBezTo>
                    <a:cubicBezTo>
                      <a:pt x="246" y="382"/>
                      <a:pt x="246" y="380"/>
                      <a:pt x="246" y="377"/>
                    </a:cubicBezTo>
                    <a:cubicBezTo>
                      <a:pt x="245" y="372"/>
                      <a:pt x="246" y="371"/>
                      <a:pt x="246" y="369"/>
                    </a:cubicBezTo>
                    <a:cubicBezTo>
                      <a:pt x="247" y="364"/>
                      <a:pt x="246" y="359"/>
                      <a:pt x="247" y="353"/>
                    </a:cubicBezTo>
                    <a:cubicBezTo>
                      <a:pt x="246" y="353"/>
                      <a:pt x="246" y="354"/>
                      <a:pt x="245" y="354"/>
                    </a:cubicBezTo>
                    <a:cubicBezTo>
                      <a:pt x="246" y="346"/>
                      <a:pt x="243" y="337"/>
                      <a:pt x="245" y="329"/>
                    </a:cubicBezTo>
                    <a:cubicBezTo>
                      <a:pt x="245" y="330"/>
                      <a:pt x="246" y="331"/>
                      <a:pt x="247" y="331"/>
                    </a:cubicBezTo>
                    <a:cubicBezTo>
                      <a:pt x="248" y="327"/>
                      <a:pt x="245" y="325"/>
                      <a:pt x="245" y="322"/>
                    </a:cubicBezTo>
                    <a:cubicBezTo>
                      <a:pt x="244" y="320"/>
                      <a:pt x="245" y="318"/>
                      <a:pt x="245" y="315"/>
                    </a:cubicBezTo>
                    <a:cubicBezTo>
                      <a:pt x="245" y="309"/>
                      <a:pt x="245" y="302"/>
                      <a:pt x="246" y="297"/>
                    </a:cubicBezTo>
                    <a:cubicBezTo>
                      <a:pt x="246" y="293"/>
                      <a:pt x="244" y="286"/>
                      <a:pt x="246" y="282"/>
                    </a:cubicBezTo>
                    <a:cubicBezTo>
                      <a:pt x="246" y="281"/>
                      <a:pt x="246" y="282"/>
                      <a:pt x="247" y="281"/>
                    </a:cubicBezTo>
                    <a:cubicBezTo>
                      <a:pt x="247" y="280"/>
                      <a:pt x="246" y="279"/>
                      <a:pt x="246" y="277"/>
                    </a:cubicBezTo>
                    <a:cubicBezTo>
                      <a:pt x="245" y="272"/>
                      <a:pt x="246" y="266"/>
                      <a:pt x="246" y="261"/>
                    </a:cubicBezTo>
                    <a:cubicBezTo>
                      <a:pt x="246" y="260"/>
                      <a:pt x="247" y="262"/>
                      <a:pt x="247" y="260"/>
                    </a:cubicBezTo>
                    <a:cubicBezTo>
                      <a:pt x="247" y="258"/>
                      <a:pt x="246" y="258"/>
                      <a:pt x="245" y="256"/>
                    </a:cubicBezTo>
                    <a:cubicBezTo>
                      <a:pt x="246" y="256"/>
                      <a:pt x="245" y="254"/>
                      <a:pt x="246" y="253"/>
                    </a:cubicBezTo>
                    <a:cubicBezTo>
                      <a:pt x="245" y="247"/>
                      <a:pt x="247" y="242"/>
                      <a:pt x="246" y="234"/>
                    </a:cubicBezTo>
                    <a:cubicBezTo>
                      <a:pt x="247" y="230"/>
                      <a:pt x="245" y="225"/>
                      <a:pt x="248" y="221"/>
                    </a:cubicBezTo>
                    <a:cubicBezTo>
                      <a:pt x="247" y="220"/>
                      <a:pt x="246" y="221"/>
                      <a:pt x="246" y="220"/>
                    </a:cubicBezTo>
                    <a:cubicBezTo>
                      <a:pt x="248" y="217"/>
                      <a:pt x="246" y="213"/>
                      <a:pt x="248" y="209"/>
                    </a:cubicBezTo>
                    <a:cubicBezTo>
                      <a:pt x="249" y="209"/>
                      <a:pt x="248" y="211"/>
                      <a:pt x="249" y="211"/>
                    </a:cubicBezTo>
                    <a:cubicBezTo>
                      <a:pt x="250" y="209"/>
                      <a:pt x="249" y="208"/>
                      <a:pt x="249" y="207"/>
                    </a:cubicBezTo>
                    <a:cubicBezTo>
                      <a:pt x="249" y="206"/>
                      <a:pt x="247" y="207"/>
                      <a:pt x="247" y="206"/>
                    </a:cubicBezTo>
                    <a:cubicBezTo>
                      <a:pt x="247" y="204"/>
                      <a:pt x="249" y="202"/>
                      <a:pt x="250" y="201"/>
                    </a:cubicBezTo>
                    <a:cubicBezTo>
                      <a:pt x="250" y="198"/>
                      <a:pt x="248" y="198"/>
                      <a:pt x="246" y="197"/>
                    </a:cubicBezTo>
                    <a:cubicBezTo>
                      <a:pt x="247" y="195"/>
                      <a:pt x="248" y="193"/>
                      <a:pt x="251" y="194"/>
                    </a:cubicBezTo>
                    <a:cubicBezTo>
                      <a:pt x="253" y="192"/>
                      <a:pt x="255" y="189"/>
                      <a:pt x="255" y="185"/>
                    </a:cubicBezTo>
                    <a:cubicBezTo>
                      <a:pt x="256" y="184"/>
                      <a:pt x="256" y="185"/>
                      <a:pt x="257" y="184"/>
                    </a:cubicBezTo>
                    <a:cubicBezTo>
                      <a:pt x="259" y="181"/>
                      <a:pt x="261" y="178"/>
                      <a:pt x="262" y="173"/>
                    </a:cubicBezTo>
                    <a:cubicBezTo>
                      <a:pt x="262" y="173"/>
                      <a:pt x="262" y="173"/>
                      <a:pt x="263" y="173"/>
                    </a:cubicBezTo>
                    <a:cubicBezTo>
                      <a:pt x="264" y="165"/>
                      <a:pt x="273" y="160"/>
                      <a:pt x="275" y="153"/>
                    </a:cubicBezTo>
                    <a:cubicBezTo>
                      <a:pt x="274" y="152"/>
                      <a:pt x="271" y="152"/>
                      <a:pt x="270" y="151"/>
                    </a:cubicBezTo>
                    <a:cubicBezTo>
                      <a:pt x="271" y="150"/>
                      <a:pt x="271" y="149"/>
                      <a:pt x="270" y="148"/>
                    </a:cubicBezTo>
                    <a:cubicBezTo>
                      <a:pt x="270" y="149"/>
                      <a:pt x="269" y="150"/>
                      <a:pt x="269" y="149"/>
                    </a:cubicBezTo>
                    <a:cubicBezTo>
                      <a:pt x="280" y="131"/>
                      <a:pt x="292" y="114"/>
                      <a:pt x="304" y="97"/>
                    </a:cubicBezTo>
                    <a:cubicBezTo>
                      <a:pt x="304" y="96"/>
                      <a:pt x="305" y="96"/>
                      <a:pt x="304" y="95"/>
                    </a:cubicBezTo>
                    <a:cubicBezTo>
                      <a:pt x="307" y="94"/>
                      <a:pt x="306" y="89"/>
                      <a:pt x="310" y="88"/>
                    </a:cubicBezTo>
                    <a:cubicBezTo>
                      <a:pt x="309" y="91"/>
                      <a:pt x="309" y="92"/>
                      <a:pt x="309" y="95"/>
                    </a:cubicBezTo>
                    <a:cubicBezTo>
                      <a:pt x="314" y="92"/>
                      <a:pt x="310" y="85"/>
                      <a:pt x="315" y="83"/>
                    </a:cubicBezTo>
                    <a:cubicBezTo>
                      <a:pt x="314" y="80"/>
                      <a:pt x="315" y="78"/>
                      <a:pt x="314" y="76"/>
                    </a:cubicBezTo>
                    <a:close/>
                    <a:moveTo>
                      <a:pt x="32" y="76"/>
                    </a:moveTo>
                    <a:cubicBezTo>
                      <a:pt x="33" y="75"/>
                      <a:pt x="34" y="76"/>
                      <a:pt x="34" y="77"/>
                    </a:cubicBezTo>
                    <a:cubicBezTo>
                      <a:pt x="33" y="77"/>
                      <a:pt x="32" y="77"/>
                      <a:pt x="32" y="76"/>
                    </a:cubicBezTo>
                    <a:close/>
                    <a:moveTo>
                      <a:pt x="6" y="95"/>
                    </a:moveTo>
                    <a:cubicBezTo>
                      <a:pt x="8" y="96"/>
                      <a:pt x="9" y="95"/>
                      <a:pt x="11" y="96"/>
                    </a:cubicBezTo>
                    <a:cubicBezTo>
                      <a:pt x="10" y="96"/>
                      <a:pt x="6" y="98"/>
                      <a:pt x="6" y="95"/>
                    </a:cubicBezTo>
                    <a:close/>
                    <a:moveTo>
                      <a:pt x="19" y="95"/>
                    </a:moveTo>
                    <a:cubicBezTo>
                      <a:pt x="19" y="97"/>
                      <a:pt x="17" y="96"/>
                      <a:pt x="16" y="95"/>
                    </a:cubicBezTo>
                    <a:cubicBezTo>
                      <a:pt x="16" y="94"/>
                      <a:pt x="18" y="95"/>
                      <a:pt x="19" y="95"/>
                    </a:cubicBezTo>
                    <a:close/>
                    <a:moveTo>
                      <a:pt x="15" y="101"/>
                    </a:moveTo>
                    <a:cubicBezTo>
                      <a:pt x="16" y="99"/>
                      <a:pt x="17" y="99"/>
                      <a:pt x="19" y="99"/>
                    </a:cubicBezTo>
                    <a:cubicBezTo>
                      <a:pt x="18" y="100"/>
                      <a:pt x="18" y="100"/>
                      <a:pt x="17" y="101"/>
                    </a:cubicBezTo>
                    <a:cubicBezTo>
                      <a:pt x="19" y="103"/>
                      <a:pt x="20" y="103"/>
                      <a:pt x="22" y="102"/>
                    </a:cubicBezTo>
                    <a:cubicBezTo>
                      <a:pt x="23" y="103"/>
                      <a:pt x="22" y="104"/>
                      <a:pt x="23" y="105"/>
                    </a:cubicBezTo>
                    <a:cubicBezTo>
                      <a:pt x="20" y="105"/>
                      <a:pt x="18" y="102"/>
                      <a:pt x="15" y="101"/>
                    </a:cubicBezTo>
                    <a:close/>
                    <a:moveTo>
                      <a:pt x="33" y="105"/>
                    </a:moveTo>
                    <a:cubicBezTo>
                      <a:pt x="32" y="104"/>
                      <a:pt x="28" y="108"/>
                      <a:pt x="25" y="105"/>
                    </a:cubicBezTo>
                    <a:cubicBezTo>
                      <a:pt x="28" y="103"/>
                      <a:pt x="31" y="101"/>
                      <a:pt x="35" y="101"/>
                    </a:cubicBezTo>
                    <a:cubicBezTo>
                      <a:pt x="35" y="103"/>
                      <a:pt x="32" y="103"/>
                      <a:pt x="33" y="105"/>
                    </a:cubicBezTo>
                    <a:close/>
                    <a:moveTo>
                      <a:pt x="27" y="94"/>
                    </a:moveTo>
                    <a:cubicBezTo>
                      <a:pt x="29" y="91"/>
                      <a:pt x="32" y="90"/>
                      <a:pt x="35" y="89"/>
                    </a:cubicBezTo>
                    <a:cubicBezTo>
                      <a:pt x="33" y="91"/>
                      <a:pt x="30" y="94"/>
                      <a:pt x="27" y="94"/>
                    </a:cubicBezTo>
                    <a:close/>
                    <a:moveTo>
                      <a:pt x="36" y="105"/>
                    </a:moveTo>
                    <a:cubicBezTo>
                      <a:pt x="37" y="104"/>
                      <a:pt x="39" y="103"/>
                      <a:pt x="40" y="102"/>
                    </a:cubicBezTo>
                    <a:cubicBezTo>
                      <a:pt x="39" y="101"/>
                      <a:pt x="39" y="102"/>
                      <a:pt x="38" y="102"/>
                    </a:cubicBezTo>
                    <a:cubicBezTo>
                      <a:pt x="39" y="100"/>
                      <a:pt x="40" y="100"/>
                      <a:pt x="41" y="99"/>
                    </a:cubicBezTo>
                    <a:cubicBezTo>
                      <a:pt x="42" y="99"/>
                      <a:pt x="44" y="99"/>
                      <a:pt x="45" y="98"/>
                    </a:cubicBezTo>
                    <a:cubicBezTo>
                      <a:pt x="48" y="99"/>
                      <a:pt x="40" y="106"/>
                      <a:pt x="36" y="105"/>
                    </a:cubicBezTo>
                    <a:close/>
                    <a:moveTo>
                      <a:pt x="53" y="89"/>
                    </a:moveTo>
                    <a:cubicBezTo>
                      <a:pt x="55" y="89"/>
                      <a:pt x="56" y="90"/>
                      <a:pt x="56" y="91"/>
                    </a:cubicBezTo>
                    <a:cubicBezTo>
                      <a:pt x="56" y="91"/>
                      <a:pt x="55" y="91"/>
                      <a:pt x="55" y="91"/>
                    </a:cubicBezTo>
                    <a:cubicBezTo>
                      <a:pt x="54" y="91"/>
                      <a:pt x="54" y="90"/>
                      <a:pt x="53" y="89"/>
                    </a:cubicBezTo>
                    <a:close/>
                    <a:moveTo>
                      <a:pt x="59" y="103"/>
                    </a:moveTo>
                    <a:cubicBezTo>
                      <a:pt x="61" y="103"/>
                      <a:pt x="63" y="105"/>
                      <a:pt x="65" y="106"/>
                    </a:cubicBezTo>
                    <a:cubicBezTo>
                      <a:pt x="63" y="106"/>
                      <a:pt x="61" y="104"/>
                      <a:pt x="59" y="103"/>
                    </a:cubicBezTo>
                    <a:close/>
                    <a:moveTo>
                      <a:pt x="66" y="108"/>
                    </a:moveTo>
                    <a:cubicBezTo>
                      <a:pt x="66" y="108"/>
                      <a:pt x="67" y="107"/>
                      <a:pt x="66" y="107"/>
                    </a:cubicBezTo>
                    <a:cubicBezTo>
                      <a:pt x="66" y="107"/>
                      <a:pt x="68" y="107"/>
                      <a:pt x="68" y="108"/>
                    </a:cubicBezTo>
                    <a:cubicBezTo>
                      <a:pt x="67" y="108"/>
                      <a:pt x="67" y="108"/>
                      <a:pt x="66" y="108"/>
                    </a:cubicBezTo>
                    <a:close/>
                    <a:moveTo>
                      <a:pt x="59" y="100"/>
                    </a:moveTo>
                    <a:cubicBezTo>
                      <a:pt x="63" y="101"/>
                      <a:pt x="68" y="105"/>
                      <a:pt x="72" y="107"/>
                    </a:cubicBezTo>
                    <a:cubicBezTo>
                      <a:pt x="68" y="106"/>
                      <a:pt x="63" y="103"/>
                      <a:pt x="59" y="100"/>
                    </a:cubicBezTo>
                    <a:close/>
                    <a:moveTo>
                      <a:pt x="89" y="114"/>
                    </a:moveTo>
                    <a:cubicBezTo>
                      <a:pt x="97" y="116"/>
                      <a:pt x="104" y="121"/>
                      <a:pt x="111" y="125"/>
                    </a:cubicBezTo>
                    <a:cubicBezTo>
                      <a:pt x="104" y="123"/>
                      <a:pt x="95" y="118"/>
                      <a:pt x="89" y="114"/>
                    </a:cubicBezTo>
                    <a:close/>
                    <a:moveTo>
                      <a:pt x="137" y="95"/>
                    </a:moveTo>
                    <a:cubicBezTo>
                      <a:pt x="136" y="101"/>
                      <a:pt x="133" y="106"/>
                      <a:pt x="130" y="112"/>
                    </a:cubicBezTo>
                    <a:cubicBezTo>
                      <a:pt x="131" y="107"/>
                      <a:pt x="135" y="101"/>
                      <a:pt x="137" y="95"/>
                    </a:cubicBezTo>
                    <a:close/>
                    <a:moveTo>
                      <a:pt x="138" y="109"/>
                    </a:moveTo>
                    <a:cubicBezTo>
                      <a:pt x="139" y="109"/>
                      <a:pt x="136" y="112"/>
                      <a:pt x="136" y="113"/>
                    </a:cubicBezTo>
                    <a:cubicBezTo>
                      <a:pt x="136" y="112"/>
                      <a:pt x="137" y="110"/>
                      <a:pt x="138" y="109"/>
                    </a:cubicBezTo>
                    <a:close/>
                    <a:moveTo>
                      <a:pt x="129" y="133"/>
                    </a:moveTo>
                    <a:cubicBezTo>
                      <a:pt x="129" y="132"/>
                      <a:pt x="128" y="132"/>
                      <a:pt x="127" y="131"/>
                    </a:cubicBezTo>
                    <a:cubicBezTo>
                      <a:pt x="128" y="129"/>
                      <a:pt x="128" y="126"/>
                      <a:pt x="129" y="122"/>
                    </a:cubicBezTo>
                    <a:cubicBezTo>
                      <a:pt x="130" y="122"/>
                      <a:pt x="130" y="122"/>
                      <a:pt x="130" y="122"/>
                    </a:cubicBezTo>
                    <a:cubicBezTo>
                      <a:pt x="129" y="124"/>
                      <a:pt x="130" y="126"/>
                      <a:pt x="131" y="127"/>
                    </a:cubicBezTo>
                    <a:cubicBezTo>
                      <a:pt x="132" y="127"/>
                      <a:pt x="132" y="125"/>
                      <a:pt x="133" y="126"/>
                    </a:cubicBezTo>
                    <a:cubicBezTo>
                      <a:pt x="133" y="129"/>
                      <a:pt x="131" y="130"/>
                      <a:pt x="129" y="133"/>
                    </a:cubicBezTo>
                    <a:close/>
                    <a:moveTo>
                      <a:pt x="134" y="125"/>
                    </a:moveTo>
                    <a:cubicBezTo>
                      <a:pt x="134" y="120"/>
                      <a:pt x="138" y="115"/>
                      <a:pt x="139" y="111"/>
                    </a:cubicBezTo>
                    <a:cubicBezTo>
                      <a:pt x="139" y="114"/>
                      <a:pt x="136" y="121"/>
                      <a:pt x="134" y="125"/>
                    </a:cubicBezTo>
                    <a:close/>
                    <a:moveTo>
                      <a:pt x="148" y="66"/>
                    </a:moveTo>
                    <a:cubicBezTo>
                      <a:pt x="150" y="66"/>
                      <a:pt x="148" y="67"/>
                      <a:pt x="148" y="68"/>
                    </a:cubicBezTo>
                    <a:cubicBezTo>
                      <a:pt x="147" y="67"/>
                      <a:pt x="148" y="66"/>
                      <a:pt x="148" y="66"/>
                    </a:cubicBezTo>
                    <a:close/>
                    <a:moveTo>
                      <a:pt x="142" y="104"/>
                    </a:moveTo>
                    <a:cubicBezTo>
                      <a:pt x="144" y="96"/>
                      <a:pt x="147" y="87"/>
                      <a:pt x="151" y="80"/>
                    </a:cubicBezTo>
                    <a:cubicBezTo>
                      <a:pt x="149" y="88"/>
                      <a:pt x="145" y="97"/>
                      <a:pt x="142" y="104"/>
                    </a:cubicBezTo>
                    <a:close/>
                    <a:moveTo>
                      <a:pt x="154" y="54"/>
                    </a:moveTo>
                    <a:cubicBezTo>
                      <a:pt x="152" y="56"/>
                      <a:pt x="151" y="62"/>
                      <a:pt x="149" y="65"/>
                    </a:cubicBezTo>
                    <a:cubicBezTo>
                      <a:pt x="148" y="64"/>
                      <a:pt x="150" y="59"/>
                      <a:pt x="152" y="58"/>
                    </a:cubicBezTo>
                    <a:cubicBezTo>
                      <a:pt x="153" y="50"/>
                      <a:pt x="155" y="45"/>
                      <a:pt x="157" y="40"/>
                    </a:cubicBezTo>
                    <a:cubicBezTo>
                      <a:pt x="157" y="45"/>
                      <a:pt x="154" y="50"/>
                      <a:pt x="154" y="54"/>
                    </a:cubicBezTo>
                    <a:close/>
                    <a:moveTo>
                      <a:pt x="158" y="39"/>
                    </a:moveTo>
                    <a:cubicBezTo>
                      <a:pt x="157" y="39"/>
                      <a:pt x="157" y="38"/>
                      <a:pt x="157" y="38"/>
                    </a:cubicBezTo>
                    <a:cubicBezTo>
                      <a:pt x="158" y="37"/>
                      <a:pt x="158" y="38"/>
                      <a:pt x="158" y="37"/>
                    </a:cubicBezTo>
                    <a:cubicBezTo>
                      <a:pt x="159" y="38"/>
                      <a:pt x="158" y="39"/>
                      <a:pt x="158" y="39"/>
                    </a:cubicBezTo>
                    <a:close/>
                    <a:moveTo>
                      <a:pt x="162" y="30"/>
                    </a:moveTo>
                    <a:cubicBezTo>
                      <a:pt x="161" y="30"/>
                      <a:pt x="162" y="28"/>
                      <a:pt x="162" y="27"/>
                    </a:cubicBezTo>
                    <a:cubicBezTo>
                      <a:pt x="163" y="28"/>
                      <a:pt x="162" y="30"/>
                      <a:pt x="162" y="30"/>
                    </a:cubicBezTo>
                    <a:close/>
                    <a:moveTo>
                      <a:pt x="302" y="64"/>
                    </a:moveTo>
                    <a:cubicBezTo>
                      <a:pt x="302" y="65"/>
                      <a:pt x="303" y="65"/>
                      <a:pt x="303" y="66"/>
                    </a:cubicBezTo>
                    <a:cubicBezTo>
                      <a:pt x="302" y="65"/>
                      <a:pt x="301" y="64"/>
                      <a:pt x="301" y="64"/>
                    </a:cubicBezTo>
                    <a:cubicBezTo>
                      <a:pt x="302" y="62"/>
                      <a:pt x="301" y="65"/>
                      <a:pt x="302" y="64"/>
                    </a:cubicBezTo>
                    <a:close/>
                    <a:moveTo>
                      <a:pt x="272" y="22"/>
                    </a:moveTo>
                    <a:cubicBezTo>
                      <a:pt x="275" y="26"/>
                      <a:pt x="278" y="31"/>
                      <a:pt x="281" y="35"/>
                    </a:cubicBezTo>
                    <a:cubicBezTo>
                      <a:pt x="286" y="47"/>
                      <a:pt x="293" y="56"/>
                      <a:pt x="298" y="66"/>
                    </a:cubicBezTo>
                    <a:cubicBezTo>
                      <a:pt x="294" y="62"/>
                      <a:pt x="292" y="58"/>
                      <a:pt x="290" y="53"/>
                    </a:cubicBezTo>
                    <a:cubicBezTo>
                      <a:pt x="289" y="52"/>
                      <a:pt x="289" y="52"/>
                      <a:pt x="288" y="52"/>
                    </a:cubicBezTo>
                    <a:cubicBezTo>
                      <a:pt x="285" y="46"/>
                      <a:pt x="282" y="41"/>
                      <a:pt x="279" y="36"/>
                    </a:cubicBezTo>
                    <a:cubicBezTo>
                      <a:pt x="278" y="34"/>
                      <a:pt x="278" y="30"/>
                      <a:pt x="275" y="29"/>
                    </a:cubicBezTo>
                    <a:cubicBezTo>
                      <a:pt x="275" y="25"/>
                      <a:pt x="272" y="24"/>
                      <a:pt x="271" y="22"/>
                    </a:cubicBezTo>
                    <a:cubicBezTo>
                      <a:pt x="271" y="21"/>
                      <a:pt x="272" y="21"/>
                      <a:pt x="272" y="22"/>
                    </a:cubicBezTo>
                    <a:close/>
                    <a:moveTo>
                      <a:pt x="288" y="59"/>
                    </a:moveTo>
                    <a:cubicBezTo>
                      <a:pt x="289" y="59"/>
                      <a:pt x="289" y="59"/>
                      <a:pt x="289" y="60"/>
                    </a:cubicBezTo>
                    <a:cubicBezTo>
                      <a:pt x="288" y="60"/>
                      <a:pt x="288" y="60"/>
                      <a:pt x="287" y="60"/>
                    </a:cubicBezTo>
                    <a:cubicBezTo>
                      <a:pt x="288" y="60"/>
                      <a:pt x="288" y="59"/>
                      <a:pt x="288" y="59"/>
                    </a:cubicBezTo>
                    <a:close/>
                    <a:moveTo>
                      <a:pt x="287" y="59"/>
                    </a:moveTo>
                    <a:cubicBezTo>
                      <a:pt x="287" y="58"/>
                      <a:pt x="286" y="58"/>
                      <a:pt x="286" y="57"/>
                    </a:cubicBezTo>
                    <a:cubicBezTo>
                      <a:pt x="287" y="57"/>
                      <a:pt x="288" y="57"/>
                      <a:pt x="288" y="59"/>
                    </a:cubicBezTo>
                    <a:cubicBezTo>
                      <a:pt x="288" y="59"/>
                      <a:pt x="287" y="59"/>
                      <a:pt x="287" y="59"/>
                    </a:cubicBezTo>
                    <a:close/>
                    <a:moveTo>
                      <a:pt x="286" y="57"/>
                    </a:moveTo>
                    <a:cubicBezTo>
                      <a:pt x="286" y="57"/>
                      <a:pt x="285" y="57"/>
                      <a:pt x="285" y="57"/>
                    </a:cubicBezTo>
                    <a:cubicBezTo>
                      <a:pt x="284" y="55"/>
                      <a:pt x="283" y="52"/>
                      <a:pt x="280" y="51"/>
                    </a:cubicBezTo>
                    <a:cubicBezTo>
                      <a:pt x="280" y="48"/>
                      <a:pt x="277" y="47"/>
                      <a:pt x="277" y="45"/>
                    </a:cubicBezTo>
                    <a:cubicBezTo>
                      <a:pt x="280" y="49"/>
                      <a:pt x="283" y="52"/>
                      <a:pt x="286" y="57"/>
                    </a:cubicBezTo>
                    <a:close/>
                    <a:moveTo>
                      <a:pt x="268" y="21"/>
                    </a:moveTo>
                    <a:cubicBezTo>
                      <a:pt x="268" y="19"/>
                      <a:pt x="265" y="16"/>
                      <a:pt x="264" y="13"/>
                    </a:cubicBezTo>
                    <a:cubicBezTo>
                      <a:pt x="266" y="14"/>
                      <a:pt x="268" y="18"/>
                      <a:pt x="268" y="21"/>
                    </a:cubicBezTo>
                    <a:close/>
                    <a:moveTo>
                      <a:pt x="259" y="46"/>
                    </a:moveTo>
                    <a:cubicBezTo>
                      <a:pt x="260" y="46"/>
                      <a:pt x="259" y="48"/>
                      <a:pt x="259" y="49"/>
                    </a:cubicBezTo>
                    <a:cubicBezTo>
                      <a:pt x="258" y="48"/>
                      <a:pt x="259" y="47"/>
                      <a:pt x="259" y="46"/>
                    </a:cubicBezTo>
                    <a:close/>
                    <a:moveTo>
                      <a:pt x="258" y="56"/>
                    </a:moveTo>
                    <a:cubicBezTo>
                      <a:pt x="259" y="66"/>
                      <a:pt x="257" y="75"/>
                      <a:pt x="257" y="83"/>
                    </a:cubicBezTo>
                    <a:cubicBezTo>
                      <a:pt x="256" y="82"/>
                      <a:pt x="256" y="79"/>
                      <a:pt x="257" y="78"/>
                    </a:cubicBezTo>
                    <a:cubicBezTo>
                      <a:pt x="256" y="71"/>
                      <a:pt x="258" y="64"/>
                      <a:pt x="258" y="56"/>
                    </a:cubicBezTo>
                    <a:close/>
                    <a:moveTo>
                      <a:pt x="256" y="99"/>
                    </a:moveTo>
                    <a:cubicBezTo>
                      <a:pt x="255" y="95"/>
                      <a:pt x="255" y="90"/>
                      <a:pt x="256" y="86"/>
                    </a:cubicBezTo>
                    <a:cubicBezTo>
                      <a:pt x="258" y="89"/>
                      <a:pt x="255" y="95"/>
                      <a:pt x="256" y="99"/>
                    </a:cubicBezTo>
                    <a:close/>
                    <a:moveTo>
                      <a:pt x="257" y="6"/>
                    </a:moveTo>
                    <a:cubicBezTo>
                      <a:pt x="257" y="7"/>
                      <a:pt x="257" y="8"/>
                      <a:pt x="256" y="9"/>
                    </a:cubicBezTo>
                    <a:cubicBezTo>
                      <a:pt x="255" y="8"/>
                      <a:pt x="254" y="7"/>
                      <a:pt x="253" y="6"/>
                    </a:cubicBezTo>
                    <a:cubicBezTo>
                      <a:pt x="255" y="5"/>
                      <a:pt x="255" y="6"/>
                      <a:pt x="257" y="6"/>
                    </a:cubicBezTo>
                    <a:close/>
                    <a:moveTo>
                      <a:pt x="247" y="147"/>
                    </a:moveTo>
                    <a:cubicBezTo>
                      <a:pt x="245" y="147"/>
                      <a:pt x="246" y="145"/>
                      <a:pt x="246" y="143"/>
                    </a:cubicBezTo>
                    <a:cubicBezTo>
                      <a:pt x="247" y="143"/>
                      <a:pt x="247" y="144"/>
                      <a:pt x="248" y="145"/>
                    </a:cubicBezTo>
                    <a:cubicBezTo>
                      <a:pt x="246" y="145"/>
                      <a:pt x="248" y="146"/>
                      <a:pt x="247" y="147"/>
                    </a:cubicBezTo>
                    <a:close/>
                    <a:moveTo>
                      <a:pt x="248" y="125"/>
                    </a:moveTo>
                    <a:cubicBezTo>
                      <a:pt x="249" y="125"/>
                      <a:pt x="248" y="127"/>
                      <a:pt x="248" y="128"/>
                    </a:cubicBezTo>
                    <a:cubicBezTo>
                      <a:pt x="247" y="127"/>
                      <a:pt x="247" y="125"/>
                      <a:pt x="248" y="125"/>
                    </a:cubicBezTo>
                    <a:close/>
                    <a:moveTo>
                      <a:pt x="248" y="39"/>
                    </a:moveTo>
                    <a:cubicBezTo>
                      <a:pt x="246" y="38"/>
                      <a:pt x="245" y="36"/>
                      <a:pt x="244" y="34"/>
                    </a:cubicBezTo>
                    <a:cubicBezTo>
                      <a:pt x="245" y="29"/>
                      <a:pt x="248" y="36"/>
                      <a:pt x="249" y="38"/>
                    </a:cubicBezTo>
                    <a:cubicBezTo>
                      <a:pt x="249" y="38"/>
                      <a:pt x="248" y="39"/>
                      <a:pt x="248" y="39"/>
                    </a:cubicBezTo>
                    <a:close/>
                    <a:moveTo>
                      <a:pt x="246" y="103"/>
                    </a:moveTo>
                    <a:cubicBezTo>
                      <a:pt x="244" y="102"/>
                      <a:pt x="245" y="96"/>
                      <a:pt x="245" y="95"/>
                    </a:cubicBezTo>
                    <a:cubicBezTo>
                      <a:pt x="246" y="97"/>
                      <a:pt x="245" y="100"/>
                      <a:pt x="246" y="103"/>
                    </a:cubicBezTo>
                    <a:close/>
                    <a:moveTo>
                      <a:pt x="241" y="388"/>
                    </a:moveTo>
                    <a:cubicBezTo>
                      <a:pt x="239" y="389"/>
                      <a:pt x="239" y="386"/>
                      <a:pt x="237" y="386"/>
                    </a:cubicBezTo>
                    <a:cubicBezTo>
                      <a:pt x="237" y="385"/>
                      <a:pt x="238" y="384"/>
                      <a:pt x="239" y="383"/>
                    </a:cubicBezTo>
                    <a:cubicBezTo>
                      <a:pt x="239" y="383"/>
                      <a:pt x="239" y="385"/>
                      <a:pt x="240" y="385"/>
                    </a:cubicBezTo>
                    <a:cubicBezTo>
                      <a:pt x="241" y="384"/>
                      <a:pt x="239" y="383"/>
                      <a:pt x="239" y="382"/>
                    </a:cubicBezTo>
                    <a:cubicBezTo>
                      <a:pt x="240" y="382"/>
                      <a:pt x="240" y="382"/>
                      <a:pt x="240" y="382"/>
                    </a:cubicBezTo>
                    <a:cubicBezTo>
                      <a:pt x="240" y="383"/>
                      <a:pt x="241" y="384"/>
                      <a:pt x="243" y="384"/>
                    </a:cubicBezTo>
                    <a:cubicBezTo>
                      <a:pt x="242" y="385"/>
                      <a:pt x="243" y="386"/>
                      <a:pt x="242" y="387"/>
                    </a:cubicBezTo>
                    <a:cubicBezTo>
                      <a:pt x="241" y="387"/>
                      <a:pt x="241" y="386"/>
                      <a:pt x="241" y="386"/>
                    </a:cubicBezTo>
                    <a:cubicBezTo>
                      <a:pt x="239" y="387"/>
                      <a:pt x="241" y="387"/>
                      <a:pt x="241" y="388"/>
                    </a:cubicBezTo>
                    <a:close/>
                    <a:moveTo>
                      <a:pt x="205" y="191"/>
                    </a:moveTo>
                    <a:cubicBezTo>
                      <a:pt x="204" y="189"/>
                      <a:pt x="203" y="188"/>
                      <a:pt x="202" y="187"/>
                    </a:cubicBezTo>
                    <a:cubicBezTo>
                      <a:pt x="202" y="186"/>
                      <a:pt x="202" y="185"/>
                      <a:pt x="203" y="185"/>
                    </a:cubicBezTo>
                    <a:cubicBezTo>
                      <a:pt x="205" y="185"/>
                      <a:pt x="205" y="187"/>
                      <a:pt x="206" y="189"/>
                    </a:cubicBezTo>
                    <a:cubicBezTo>
                      <a:pt x="206" y="190"/>
                      <a:pt x="205" y="190"/>
                      <a:pt x="205" y="191"/>
                    </a:cubicBezTo>
                    <a:close/>
                    <a:moveTo>
                      <a:pt x="206" y="197"/>
                    </a:moveTo>
                    <a:cubicBezTo>
                      <a:pt x="205" y="197"/>
                      <a:pt x="206" y="198"/>
                      <a:pt x="205" y="197"/>
                    </a:cubicBezTo>
                    <a:cubicBezTo>
                      <a:pt x="203" y="196"/>
                      <a:pt x="206" y="194"/>
                      <a:pt x="206" y="197"/>
                    </a:cubicBezTo>
                    <a:close/>
                    <a:moveTo>
                      <a:pt x="189" y="204"/>
                    </a:moveTo>
                    <a:cubicBezTo>
                      <a:pt x="190" y="205"/>
                      <a:pt x="191" y="206"/>
                      <a:pt x="191" y="207"/>
                    </a:cubicBezTo>
                    <a:cubicBezTo>
                      <a:pt x="190" y="209"/>
                      <a:pt x="188" y="205"/>
                      <a:pt x="189" y="204"/>
                    </a:cubicBezTo>
                    <a:close/>
                    <a:moveTo>
                      <a:pt x="191" y="217"/>
                    </a:moveTo>
                    <a:cubicBezTo>
                      <a:pt x="190" y="217"/>
                      <a:pt x="190" y="216"/>
                      <a:pt x="190" y="215"/>
                    </a:cubicBezTo>
                    <a:cubicBezTo>
                      <a:pt x="190" y="216"/>
                      <a:pt x="191" y="216"/>
                      <a:pt x="191" y="217"/>
                    </a:cubicBezTo>
                    <a:close/>
                    <a:moveTo>
                      <a:pt x="174" y="325"/>
                    </a:moveTo>
                    <a:cubicBezTo>
                      <a:pt x="172" y="324"/>
                      <a:pt x="171" y="321"/>
                      <a:pt x="172" y="319"/>
                    </a:cubicBezTo>
                    <a:cubicBezTo>
                      <a:pt x="173" y="320"/>
                      <a:pt x="174" y="323"/>
                      <a:pt x="174" y="325"/>
                    </a:cubicBezTo>
                    <a:close/>
                    <a:moveTo>
                      <a:pt x="174" y="332"/>
                    </a:moveTo>
                    <a:cubicBezTo>
                      <a:pt x="174" y="333"/>
                      <a:pt x="174" y="334"/>
                      <a:pt x="173" y="333"/>
                    </a:cubicBezTo>
                    <a:cubicBezTo>
                      <a:pt x="173" y="333"/>
                      <a:pt x="173" y="332"/>
                      <a:pt x="174" y="332"/>
                    </a:cubicBezTo>
                    <a:close/>
                    <a:moveTo>
                      <a:pt x="171" y="387"/>
                    </a:moveTo>
                    <a:cubicBezTo>
                      <a:pt x="170" y="387"/>
                      <a:pt x="170" y="386"/>
                      <a:pt x="169" y="387"/>
                    </a:cubicBezTo>
                    <a:cubicBezTo>
                      <a:pt x="169" y="385"/>
                      <a:pt x="170" y="385"/>
                      <a:pt x="170" y="384"/>
                    </a:cubicBezTo>
                    <a:cubicBezTo>
                      <a:pt x="170" y="384"/>
                      <a:pt x="171" y="384"/>
                      <a:pt x="171" y="384"/>
                    </a:cubicBezTo>
                    <a:cubicBezTo>
                      <a:pt x="171" y="385"/>
                      <a:pt x="171" y="386"/>
                      <a:pt x="171" y="387"/>
                    </a:cubicBezTo>
                    <a:close/>
                    <a:moveTo>
                      <a:pt x="171" y="405"/>
                    </a:moveTo>
                    <a:cubicBezTo>
                      <a:pt x="171" y="406"/>
                      <a:pt x="170" y="407"/>
                      <a:pt x="170" y="408"/>
                    </a:cubicBezTo>
                    <a:cubicBezTo>
                      <a:pt x="169" y="407"/>
                      <a:pt x="170" y="405"/>
                      <a:pt x="171" y="405"/>
                    </a:cubicBezTo>
                    <a:close/>
                    <a:moveTo>
                      <a:pt x="166" y="256"/>
                    </a:moveTo>
                    <a:cubicBezTo>
                      <a:pt x="167" y="256"/>
                      <a:pt x="167" y="255"/>
                      <a:pt x="168" y="254"/>
                    </a:cubicBezTo>
                    <a:cubicBezTo>
                      <a:pt x="171" y="256"/>
                      <a:pt x="167" y="260"/>
                      <a:pt x="166" y="262"/>
                    </a:cubicBezTo>
                    <a:cubicBezTo>
                      <a:pt x="165" y="261"/>
                      <a:pt x="166" y="260"/>
                      <a:pt x="166" y="256"/>
                    </a:cubicBezTo>
                    <a:close/>
                    <a:moveTo>
                      <a:pt x="172" y="213"/>
                    </a:moveTo>
                    <a:cubicBezTo>
                      <a:pt x="172" y="216"/>
                      <a:pt x="175" y="220"/>
                      <a:pt x="172" y="222"/>
                    </a:cubicBezTo>
                    <a:cubicBezTo>
                      <a:pt x="172" y="223"/>
                      <a:pt x="173" y="223"/>
                      <a:pt x="173" y="224"/>
                    </a:cubicBezTo>
                    <a:cubicBezTo>
                      <a:pt x="175" y="224"/>
                      <a:pt x="175" y="222"/>
                      <a:pt x="176" y="223"/>
                    </a:cubicBezTo>
                    <a:cubicBezTo>
                      <a:pt x="175" y="225"/>
                      <a:pt x="176" y="223"/>
                      <a:pt x="177" y="225"/>
                    </a:cubicBezTo>
                    <a:cubicBezTo>
                      <a:pt x="175" y="226"/>
                      <a:pt x="175" y="228"/>
                      <a:pt x="174" y="229"/>
                    </a:cubicBezTo>
                    <a:cubicBezTo>
                      <a:pt x="173" y="226"/>
                      <a:pt x="172" y="225"/>
                      <a:pt x="171" y="223"/>
                    </a:cubicBezTo>
                    <a:cubicBezTo>
                      <a:pt x="174" y="221"/>
                      <a:pt x="169" y="215"/>
                      <a:pt x="172" y="213"/>
                    </a:cubicBezTo>
                    <a:close/>
                    <a:moveTo>
                      <a:pt x="172" y="184"/>
                    </a:moveTo>
                    <a:cubicBezTo>
                      <a:pt x="173" y="184"/>
                      <a:pt x="173" y="186"/>
                      <a:pt x="174" y="187"/>
                    </a:cubicBezTo>
                    <a:cubicBezTo>
                      <a:pt x="172" y="187"/>
                      <a:pt x="173" y="190"/>
                      <a:pt x="171" y="191"/>
                    </a:cubicBezTo>
                    <a:cubicBezTo>
                      <a:pt x="171" y="190"/>
                      <a:pt x="171" y="189"/>
                      <a:pt x="171" y="188"/>
                    </a:cubicBezTo>
                    <a:cubicBezTo>
                      <a:pt x="171" y="188"/>
                      <a:pt x="171" y="187"/>
                      <a:pt x="172" y="187"/>
                    </a:cubicBezTo>
                    <a:cubicBezTo>
                      <a:pt x="171" y="186"/>
                      <a:pt x="172" y="186"/>
                      <a:pt x="172" y="184"/>
                    </a:cubicBezTo>
                    <a:close/>
                    <a:moveTo>
                      <a:pt x="172" y="125"/>
                    </a:moveTo>
                    <a:cubicBezTo>
                      <a:pt x="173" y="124"/>
                      <a:pt x="173" y="126"/>
                      <a:pt x="174" y="126"/>
                    </a:cubicBezTo>
                    <a:cubicBezTo>
                      <a:pt x="173" y="127"/>
                      <a:pt x="173" y="128"/>
                      <a:pt x="172" y="128"/>
                    </a:cubicBezTo>
                    <a:cubicBezTo>
                      <a:pt x="172" y="127"/>
                      <a:pt x="172" y="125"/>
                      <a:pt x="172" y="125"/>
                    </a:cubicBezTo>
                    <a:close/>
                    <a:moveTo>
                      <a:pt x="173" y="39"/>
                    </a:moveTo>
                    <a:cubicBezTo>
                      <a:pt x="173" y="38"/>
                      <a:pt x="173" y="36"/>
                      <a:pt x="174" y="35"/>
                    </a:cubicBezTo>
                    <a:cubicBezTo>
                      <a:pt x="175" y="36"/>
                      <a:pt x="175" y="36"/>
                      <a:pt x="175" y="37"/>
                    </a:cubicBezTo>
                    <a:cubicBezTo>
                      <a:pt x="175" y="38"/>
                      <a:pt x="174" y="39"/>
                      <a:pt x="174" y="40"/>
                    </a:cubicBezTo>
                    <a:cubicBezTo>
                      <a:pt x="173" y="40"/>
                      <a:pt x="173" y="39"/>
                      <a:pt x="172" y="39"/>
                    </a:cubicBezTo>
                    <a:cubicBezTo>
                      <a:pt x="173" y="39"/>
                      <a:pt x="174" y="38"/>
                      <a:pt x="173" y="39"/>
                    </a:cubicBezTo>
                    <a:close/>
                    <a:moveTo>
                      <a:pt x="177" y="41"/>
                    </a:moveTo>
                    <a:cubicBezTo>
                      <a:pt x="179" y="42"/>
                      <a:pt x="181" y="45"/>
                      <a:pt x="179" y="47"/>
                    </a:cubicBezTo>
                    <a:cubicBezTo>
                      <a:pt x="176" y="45"/>
                      <a:pt x="176" y="43"/>
                      <a:pt x="177" y="41"/>
                    </a:cubicBezTo>
                    <a:close/>
                    <a:moveTo>
                      <a:pt x="178" y="28"/>
                    </a:moveTo>
                    <a:cubicBezTo>
                      <a:pt x="181" y="29"/>
                      <a:pt x="179" y="32"/>
                      <a:pt x="178" y="33"/>
                    </a:cubicBezTo>
                    <a:cubicBezTo>
                      <a:pt x="176" y="32"/>
                      <a:pt x="177" y="30"/>
                      <a:pt x="178" y="28"/>
                    </a:cubicBezTo>
                    <a:close/>
                    <a:moveTo>
                      <a:pt x="187" y="40"/>
                    </a:moveTo>
                    <a:cubicBezTo>
                      <a:pt x="189" y="42"/>
                      <a:pt x="187" y="46"/>
                      <a:pt x="185" y="48"/>
                    </a:cubicBezTo>
                    <a:cubicBezTo>
                      <a:pt x="182" y="46"/>
                      <a:pt x="185" y="42"/>
                      <a:pt x="187" y="40"/>
                    </a:cubicBezTo>
                    <a:close/>
                    <a:moveTo>
                      <a:pt x="186" y="25"/>
                    </a:moveTo>
                    <a:cubicBezTo>
                      <a:pt x="187" y="25"/>
                      <a:pt x="185" y="26"/>
                      <a:pt x="185" y="27"/>
                    </a:cubicBezTo>
                    <a:cubicBezTo>
                      <a:pt x="184" y="27"/>
                      <a:pt x="186" y="26"/>
                      <a:pt x="186" y="25"/>
                    </a:cubicBezTo>
                    <a:close/>
                    <a:moveTo>
                      <a:pt x="202" y="29"/>
                    </a:moveTo>
                    <a:cubicBezTo>
                      <a:pt x="203" y="29"/>
                      <a:pt x="203" y="29"/>
                      <a:pt x="203" y="29"/>
                    </a:cubicBezTo>
                    <a:cubicBezTo>
                      <a:pt x="202" y="31"/>
                      <a:pt x="205" y="30"/>
                      <a:pt x="204" y="32"/>
                    </a:cubicBezTo>
                    <a:cubicBezTo>
                      <a:pt x="204" y="32"/>
                      <a:pt x="205" y="31"/>
                      <a:pt x="205" y="31"/>
                    </a:cubicBezTo>
                    <a:cubicBezTo>
                      <a:pt x="205" y="32"/>
                      <a:pt x="205" y="32"/>
                      <a:pt x="205" y="32"/>
                    </a:cubicBezTo>
                    <a:cubicBezTo>
                      <a:pt x="204" y="33"/>
                      <a:pt x="204" y="36"/>
                      <a:pt x="202" y="36"/>
                    </a:cubicBezTo>
                    <a:cubicBezTo>
                      <a:pt x="201" y="35"/>
                      <a:pt x="199" y="34"/>
                      <a:pt x="199" y="32"/>
                    </a:cubicBezTo>
                    <a:cubicBezTo>
                      <a:pt x="201" y="32"/>
                      <a:pt x="201" y="30"/>
                      <a:pt x="202" y="29"/>
                    </a:cubicBezTo>
                    <a:close/>
                    <a:moveTo>
                      <a:pt x="206" y="15"/>
                    </a:moveTo>
                    <a:cubicBezTo>
                      <a:pt x="206" y="17"/>
                      <a:pt x="203" y="20"/>
                      <a:pt x="202" y="23"/>
                    </a:cubicBezTo>
                    <a:cubicBezTo>
                      <a:pt x="198" y="19"/>
                      <a:pt x="205" y="17"/>
                      <a:pt x="206" y="15"/>
                    </a:cubicBezTo>
                    <a:close/>
                    <a:moveTo>
                      <a:pt x="212" y="30"/>
                    </a:moveTo>
                    <a:cubicBezTo>
                      <a:pt x="213" y="31"/>
                      <a:pt x="214" y="32"/>
                      <a:pt x="214" y="34"/>
                    </a:cubicBezTo>
                    <a:cubicBezTo>
                      <a:pt x="213" y="35"/>
                      <a:pt x="213" y="36"/>
                      <a:pt x="212" y="37"/>
                    </a:cubicBezTo>
                    <a:cubicBezTo>
                      <a:pt x="209" y="35"/>
                      <a:pt x="209" y="33"/>
                      <a:pt x="209" y="31"/>
                    </a:cubicBezTo>
                    <a:cubicBezTo>
                      <a:pt x="211" y="30"/>
                      <a:pt x="210" y="30"/>
                      <a:pt x="211" y="29"/>
                    </a:cubicBezTo>
                    <a:cubicBezTo>
                      <a:pt x="211" y="29"/>
                      <a:pt x="212" y="29"/>
                      <a:pt x="212" y="29"/>
                    </a:cubicBezTo>
                    <a:cubicBezTo>
                      <a:pt x="212" y="31"/>
                      <a:pt x="210" y="31"/>
                      <a:pt x="210" y="32"/>
                    </a:cubicBezTo>
                    <a:cubicBezTo>
                      <a:pt x="211" y="32"/>
                      <a:pt x="212" y="31"/>
                      <a:pt x="212" y="30"/>
                    </a:cubicBezTo>
                    <a:close/>
                    <a:moveTo>
                      <a:pt x="244" y="52"/>
                    </a:moveTo>
                    <a:cubicBezTo>
                      <a:pt x="243" y="52"/>
                      <a:pt x="243" y="50"/>
                      <a:pt x="243" y="50"/>
                    </a:cubicBezTo>
                    <a:cubicBezTo>
                      <a:pt x="243" y="48"/>
                      <a:pt x="244" y="48"/>
                      <a:pt x="244" y="47"/>
                    </a:cubicBezTo>
                    <a:cubicBezTo>
                      <a:pt x="245" y="48"/>
                      <a:pt x="244" y="50"/>
                      <a:pt x="244" y="52"/>
                    </a:cubicBezTo>
                    <a:close/>
                    <a:moveTo>
                      <a:pt x="243" y="120"/>
                    </a:moveTo>
                    <a:cubicBezTo>
                      <a:pt x="242" y="121"/>
                      <a:pt x="243" y="119"/>
                      <a:pt x="242" y="120"/>
                    </a:cubicBezTo>
                    <a:cubicBezTo>
                      <a:pt x="241" y="118"/>
                      <a:pt x="242" y="118"/>
                      <a:pt x="243" y="117"/>
                    </a:cubicBezTo>
                    <a:cubicBezTo>
                      <a:pt x="243" y="118"/>
                      <a:pt x="242" y="119"/>
                      <a:pt x="243" y="120"/>
                    </a:cubicBezTo>
                    <a:close/>
                    <a:moveTo>
                      <a:pt x="243" y="127"/>
                    </a:moveTo>
                    <a:cubicBezTo>
                      <a:pt x="242" y="127"/>
                      <a:pt x="242" y="127"/>
                      <a:pt x="242" y="127"/>
                    </a:cubicBezTo>
                    <a:cubicBezTo>
                      <a:pt x="242" y="126"/>
                      <a:pt x="242" y="126"/>
                      <a:pt x="242" y="126"/>
                    </a:cubicBezTo>
                    <a:cubicBezTo>
                      <a:pt x="243" y="126"/>
                      <a:pt x="243" y="126"/>
                      <a:pt x="243" y="127"/>
                    </a:cubicBezTo>
                    <a:close/>
                    <a:moveTo>
                      <a:pt x="238" y="107"/>
                    </a:moveTo>
                    <a:cubicBezTo>
                      <a:pt x="238" y="106"/>
                      <a:pt x="238" y="106"/>
                      <a:pt x="238" y="105"/>
                    </a:cubicBezTo>
                    <a:cubicBezTo>
                      <a:pt x="240" y="107"/>
                      <a:pt x="241" y="109"/>
                      <a:pt x="242" y="110"/>
                    </a:cubicBezTo>
                    <a:cubicBezTo>
                      <a:pt x="240" y="110"/>
                      <a:pt x="241" y="107"/>
                      <a:pt x="238" y="107"/>
                    </a:cubicBezTo>
                    <a:close/>
                    <a:moveTo>
                      <a:pt x="237" y="379"/>
                    </a:moveTo>
                    <a:cubicBezTo>
                      <a:pt x="237" y="381"/>
                      <a:pt x="237" y="382"/>
                      <a:pt x="236" y="383"/>
                    </a:cubicBezTo>
                    <a:cubicBezTo>
                      <a:pt x="233" y="382"/>
                      <a:pt x="234" y="379"/>
                      <a:pt x="237" y="379"/>
                    </a:cubicBezTo>
                    <a:close/>
                    <a:moveTo>
                      <a:pt x="237" y="394"/>
                    </a:moveTo>
                    <a:cubicBezTo>
                      <a:pt x="236" y="395"/>
                      <a:pt x="234" y="397"/>
                      <a:pt x="234" y="398"/>
                    </a:cubicBezTo>
                    <a:cubicBezTo>
                      <a:pt x="233" y="396"/>
                      <a:pt x="234" y="393"/>
                      <a:pt x="237" y="394"/>
                    </a:cubicBezTo>
                    <a:close/>
                    <a:moveTo>
                      <a:pt x="233" y="302"/>
                    </a:moveTo>
                    <a:cubicBezTo>
                      <a:pt x="234" y="302"/>
                      <a:pt x="234" y="304"/>
                      <a:pt x="234" y="305"/>
                    </a:cubicBezTo>
                    <a:cubicBezTo>
                      <a:pt x="233" y="305"/>
                      <a:pt x="233" y="307"/>
                      <a:pt x="233" y="307"/>
                    </a:cubicBezTo>
                    <a:cubicBezTo>
                      <a:pt x="230" y="306"/>
                      <a:pt x="231" y="303"/>
                      <a:pt x="233" y="302"/>
                    </a:cubicBezTo>
                    <a:close/>
                    <a:moveTo>
                      <a:pt x="231" y="332"/>
                    </a:moveTo>
                    <a:cubicBezTo>
                      <a:pt x="230" y="331"/>
                      <a:pt x="230" y="330"/>
                      <a:pt x="230" y="328"/>
                    </a:cubicBezTo>
                    <a:cubicBezTo>
                      <a:pt x="231" y="329"/>
                      <a:pt x="231" y="330"/>
                      <a:pt x="231" y="332"/>
                    </a:cubicBezTo>
                    <a:close/>
                    <a:moveTo>
                      <a:pt x="226" y="270"/>
                    </a:moveTo>
                    <a:cubicBezTo>
                      <a:pt x="227" y="271"/>
                      <a:pt x="228" y="273"/>
                      <a:pt x="229" y="275"/>
                    </a:cubicBezTo>
                    <a:cubicBezTo>
                      <a:pt x="229" y="276"/>
                      <a:pt x="228" y="277"/>
                      <a:pt x="227" y="278"/>
                    </a:cubicBezTo>
                    <a:cubicBezTo>
                      <a:pt x="227" y="274"/>
                      <a:pt x="226" y="273"/>
                      <a:pt x="226" y="270"/>
                    </a:cubicBezTo>
                    <a:close/>
                    <a:moveTo>
                      <a:pt x="225" y="260"/>
                    </a:moveTo>
                    <a:cubicBezTo>
                      <a:pt x="225" y="260"/>
                      <a:pt x="225" y="260"/>
                      <a:pt x="225" y="259"/>
                    </a:cubicBezTo>
                    <a:cubicBezTo>
                      <a:pt x="227" y="261"/>
                      <a:pt x="227" y="262"/>
                      <a:pt x="227" y="264"/>
                    </a:cubicBezTo>
                    <a:cubicBezTo>
                      <a:pt x="224" y="264"/>
                      <a:pt x="227" y="261"/>
                      <a:pt x="225" y="260"/>
                    </a:cubicBezTo>
                    <a:close/>
                    <a:moveTo>
                      <a:pt x="206" y="181"/>
                    </a:moveTo>
                    <a:cubicBezTo>
                      <a:pt x="207" y="177"/>
                      <a:pt x="211" y="183"/>
                      <a:pt x="210" y="185"/>
                    </a:cubicBezTo>
                    <a:cubicBezTo>
                      <a:pt x="208" y="185"/>
                      <a:pt x="207" y="182"/>
                      <a:pt x="206" y="181"/>
                    </a:cubicBezTo>
                    <a:close/>
                    <a:moveTo>
                      <a:pt x="209" y="192"/>
                    </a:moveTo>
                    <a:cubicBezTo>
                      <a:pt x="209" y="193"/>
                      <a:pt x="208" y="194"/>
                      <a:pt x="207" y="194"/>
                    </a:cubicBezTo>
                    <a:cubicBezTo>
                      <a:pt x="207" y="194"/>
                      <a:pt x="207" y="193"/>
                      <a:pt x="207" y="193"/>
                    </a:cubicBezTo>
                    <a:cubicBezTo>
                      <a:pt x="207" y="192"/>
                      <a:pt x="208" y="192"/>
                      <a:pt x="208" y="191"/>
                    </a:cubicBezTo>
                    <a:cubicBezTo>
                      <a:pt x="209" y="191"/>
                      <a:pt x="209" y="192"/>
                      <a:pt x="209" y="192"/>
                    </a:cubicBezTo>
                    <a:close/>
                    <a:moveTo>
                      <a:pt x="180" y="247"/>
                    </a:moveTo>
                    <a:cubicBezTo>
                      <a:pt x="179" y="247"/>
                      <a:pt x="180" y="245"/>
                      <a:pt x="180" y="245"/>
                    </a:cubicBezTo>
                    <a:cubicBezTo>
                      <a:pt x="181" y="245"/>
                      <a:pt x="181" y="247"/>
                      <a:pt x="180" y="247"/>
                    </a:cubicBezTo>
                    <a:close/>
                    <a:moveTo>
                      <a:pt x="180" y="260"/>
                    </a:moveTo>
                    <a:cubicBezTo>
                      <a:pt x="180" y="259"/>
                      <a:pt x="179" y="258"/>
                      <a:pt x="180" y="257"/>
                    </a:cubicBezTo>
                    <a:cubicBezTo>
                      <a:pt x="181" y="257"/>
                      <a:pt x="181" y="259"/>
                      <a:pt x="180" y="260"/>
                    </a:cubicBezTo>
                    <a:close/>
                    <a:moveTo>
                      <a:pt x="174" y="283"/>
                    </a:moveTo>
                    <a:cubicBezTo>
                      <a:pt x="173" y="283"/>
                      <a:pt x="173" y="282"/>
                      <a:pt x="172" y="281"/>
                    </a:cubicBezTo>
                    <a:cubicBezTo>
                      <a:pt x="173" y="280"/>
                      <a:pt x="174" y="279"/>
                      <a:pt x="175" y="278"/>
                    </a:cubicBezTo>
                    <a:cubicBezTo>
                      <a:pt x="175" y="278"/>
                      <a:pt x="175" y="279"/>
                      <a:pt x="176" y="279"/>
                    </a:cubicBezTo>
                    <a:cubicBezTo>
                      <a:pt x="175" y="281"/>
                      <a:pt x="174" y="282"/>
                      <a:pt x="174" y="283"/>
                    </a:cubicBezTo>
                    <a:close/>
                    <a:moveTo>
                      <a:pt x="175" y="297"/>
                    </a:moveTo>
                    <a:cubicBezTo>
                      <a:pt x="172" y="297"/>
                      <a:pt x="173" y="294"/>
                      <a:pt x="174" y="293"/>
                    </a:cubicBezTo>
                    <a:cubicBezTo>
                      <a:pt x="175" y="293"/>
                      <a:pt x="175" y="295"/>
                      <a:pt x="175" y="297"/>
                    </a:cubicBezTo>
                    <a:close/>
                    <a:moveTo>
                      <a:pt x="171" y="344"/>
                    </a:moveTo>
                    <a:cubicBezTo>
                      <a:pt x="171" y="343"/>
                      <a:pt x="171" y="343"/>
                      <a:pt x="170" y="343"/>
                    </a:cubicBezTo>
                    <a:cubicBezTo>
                      <a:pt x="171" y="342"/>
                      <a:pt x="171" y="341"/>
                      <a:pt x="172" y="341"/>
                    </a:cubicBezTo>
                    <a:cubicBezTo>
                      <a:pt x="173" y="341"/>
                      <a:pt x="172" y="344"/>
                      <a:pt x="171" y="344"/>
                    </a:cubicBezTo>
                    <a:close/>
                    <a:moveTo>
                      <a:pt x="172" y="352"/>
                    </a:moveTo>
                    <a:cubicBezTo>
                      <a:pt x="171" y="352"/>
                      <a:pt x="171" y="351"/>
                      <a:pt x="171" y="349"/>
                    </a:cubicBezTo>
                    <a:cubicBezTo>
                      <a:pt x="172" y="350"/>
                      <a:pt x="172" y="351"/>
                      <a:pt x="172" y="352"/>
                    </a:cubicBezTo>
                    <a:close/>
                    <a:moveTo>
                      <a:pt x="168" y="357"/>
                    </a:moveTo>
                    <a:cubicBezTo>
                      <a:pt x="168" y="356"/>
                      <a:pt x="169" y="355"/>
                      <a:pt x="169" y="354"/>
                    </a:cubicBezTo>
                    <a:cubicBezTo>
                      <a:pt x="169" y="355"/>
                      <a:pt x="170" y="355"/>
                      <a:pt x="170" y="356"/>
                    </a:cubicBezTo>
                    <a:cubicBezTo>
                      <a:pt x="169" y="356"/>
                      <a:pt x="169" y="358"/>
                      <a:pt x="168" y="357"/>
                    </a:cubicBezTo>
                    <a:close/>
                    <a:moveTo>
                      <a:pt x="171" y="372"/>
                    </a:moveTo>
                    <a:cubicBezTo>
                      <a:pt x="169" y="372"/>
                      <a:pt x="168" y="370"/>
                      <a:pt x="168" y="368"/>
                    </a:cubicBezTo>
                    <a:cubicBezTo>
                      <a:pt x="170" y="369"/>
                      <a:pt x="170" y="370"/>
                      <a:pt x="171" y="372"/>
                    </a:cubicBezTo>
                    <a:close/>
                    <a:moveTo>
                      <a:pt x="169" y="345"/>
                    </a:moveTo>
                    <a:cubicBezTo>
                      <a:pt x="169" y="345"/>
                      <a:pt x="170" y="345"/>
                      <a:pt x="170" y="345"/>
                    </a:cubicBezTo>
                    <a:cubicBezTo>
                      <a:pt x="170" y="346"/>
                      <a:pt x="170" y="348"/>
                      <a:pt x="169" y="348"/>
                    </a:cubicBezTo>
                    <a:cubicBezTo>
                      <a:pt x="168" y="347"/>
                      <a:pt x="169" y="346"/>
                      <a:pt x="169" y="345"/>
                    </a:cubicBezTo>
                    <a:close/>
                    <a:moveTo>
                      <a:pt x="168" y="345"/>
                    </a:moveTo>
                    <a:cubicBezTo>
                      <a:pt x="166" y="344"/>
                      <a:pt x="169" y="342"/>
                      <a:pt x="169" y="341"/>
                    </a:cubicBezTo>
                    <a:cubicBezTo>
                      <a:pt x="169" y="342"/>
                      <a:pt x="168" y="344"/>
                      <a:pt x="168" y="345"/>
                    </a:cubicBezTo>
                    <a:close/>
                    <a:moveTo>
                      <a:pt x="169" y="340"/>
                    </a:moveTo>
                    <a:cubicBezTo>
                      <a:pt x="169" y="339"/>
                      <a:pt x="170" y="339"/>
                      <a:pt x="170" y="338"/>
                    </a:cubicBezTo>
                    <a:cubicBezTo>
                      <a:pt x="171" y="338"/>
                      <a:pt x="170" y="340"/>
                      <a:pt x="169" y="340"/>
                    </a:cubicBezTo>
                    <a:close/>
                    <a:moveTo>
                      <a:pt x="171" y="328"/>
                    </a:moveTo>
                    <a:cubicBezTo>
                      <a:pt x="171" y="328"/>
                      <a:pt x="170" y="327"/>
                      <a:pt x="170" y="326"/>
                    </a:cubicBezTo>
                    <a:cubicBezTo>
                      <a:pt x="170" y="327"/>
                      <a:pt x="170" y="328"/>
                      <a:pt x="171" y="329"/>
                    </a:cubicBezTo>
                    <a:cubicBezTo>
                      <a:pt x="169" y="329"/>
                      <a:pt x="171" y="330"/>
                      <a:pt x="170" y="331"/>
                    </a:cubicBezTo>
                    <a:cubicBezTo>
                      <a:pt x="169" y="330"/>
                      <a:pt x="167" y="328"/>
                      <a:pt x="169" y="326"/>
                    </a:cubicBezTo>
                    <a:cubicBezTo>
                      <a:pt x="169" y="326"/>
                      <a:pt x="169" y="326"/>
                      <a:pt x="170" y="326"/>
                    </a:cubicBezTo>
                    <a:cubicBezTo>
                      <a:pt x="169" y="326"/>
                      <a:pt x="169" y="326"/>
                      <a:pt x="169" y="326"/>
                    </a:cubicBezTo>
                    <a:cubicBezTo>
                      <a:pt x="170" y="325"/>
                      <a:pt x="170" y="325"/>
                      <a:pt x="170" y="324"/>
                    </a:cubicBezTo>
                    <a:cubicBezTo>
                      <a:pt x="171" y="325"/>
                      <a:pt x="172" y="327"/>
                      <a:pt x="171" y="328"/>
                    </a:cubicBezTo>
                    <a:close/>
                    <a:moveTo>
                      <a:pt x="169" y="295"/>
                    </a:moveTo>
                    <a:cubicBezTo>
                      <a:pt x="170" y="296"/>
                      <a:pt x="169" y="297"/>
                      <a:pt x="168" y="298"/>
                    </a:cubicBezTo>
                    <a:cubicBezTo>
                      <a:pt x="167" y="299"/>
                      <a:pt x="167" y="297"/>
                      <a:pt x="167" y="298"/>
                    </a:cubicBezTo>
                    <a:cubicBezTo>
                      <a:pt x="167" y="297"/>
                      <a:pt x="168" y="295"/>
                      <a:pt x="169" y="295"/>
                    </a:cubicBezTo>
                    <a:close/>
                    <a:moveTo>
                      <a:pt x="166" y="295"/>
                    </a:moveTo>
                    <a:cubicBezTo>
                      <a:pt x="166" y="293"/>
                      <a:pt x="166" y="291"/>
                      <a:pt x="167" y="290"/>
                    </a:cubicBezTo>
                    <a:cubicBezTo>
                      <a:pt x="168" y="290"/>
                      <a:pt x="168" y="292"/>
                      <a:pt x="168" y="293"/>
                    </a:cubicBezTo>
                    <a:cubicBezTo>
                      <a:pt x="167" y="293"/>
                      <a:pt x="168" y="295"/>
                      <a:pt x="166" y="295"/>
                    </a:cubicBezTo>
                    <a:close/>
                    <a:moveTo>
                      <a:pt x="169" y="287"/>
                    </a:moveTo>
                    <a:cubicBezTo>
                      <a:pt x="169" y="286"/>
                      <a:pt x="170" y="285"/>
                      <a:pt x="170" y="284"/>
                    </a:cubicBezTo>
                    <a:cubicBezTo>
                      <a:pt x="171" y="284"/>
                      <a:pt x="171" y="285"/>
                      <a:pt x="172" y="285"/>
                    </a:cubicBezTo>
                    <a:cubicBezTo>
                      <a:pt x="171" y="286"/>
                      <a:pt x="171" y="288"/>
                      <a:pt x="170" y="290"/>
                    </a:cubicBezTo>
                    <a:cubicBezTo>
                      <a:pt x="169" y="289"/>
                      <a:pt x="169" y="288"/>
                      <a:pt x="169" y="287"/>
                    </a:cubicBezTo>
                    <a:close/>
                    <a:moveTo>
                      <a:pt x="171" y="313"/>
                    </a:moveTo>
                    <a:cubicBezTo>
                      <a:pt x="170" y="314"/>
                      <a:pt x="171" y="316"/>
                      <a:pt x="170" y="317"/>
                    </a:cubicBezTo>
                    <a:cubicBezTo>
                      <a:pt x="169" y="317"/>
                      <a:pt x="169" y="316"/>
                      <a:pt x="168" y="316"/>
                    </a:cubicBezTo>
                    <a:cubicBezTo>
                      <a:pt x="169" y="313"/>
                      <a:pt x="170" y="313"/>
                      <a:pt x="171" y="310"/>
                    </a:cubicBezTo>
                    <a:cubicBezTo>
                      <a:pt x="172" y="311"/>
                      <a:pt x="173" y="313"/>
                      <a:pt x="172" y="314"/>
                    </a:cubicBezTo>
                    <a:cubicBezTo>
                      <a:pt x="171" y="314"/>
                      <a:pt x="171" y="314"/>
                      <a:pt x="171" y="313"/>
                    </a:cubicBezTo>
                    <a:close/>
                    <a:moveTo>
                      <a:pt x="170" y="302"/>
                    </a:moveTo>
                    <a:cubicBezTo>
                      <a:pt x="169" y="301"/>
                      <a:pt x="170" y="300"/>
                      <a:pt x="171" y="299"/>
                    </a:cubicBezTo>
                    <a:cubicBezTo>
                      <a:pt x="171" y="299"/>
                      <a:pt x="171" y="299"/>
                      <a:pt x="172" y="299"/>
                    </a:cubicBezTo>
                    <a:cubicBezTo>
                      <a:pt x="172" y="298"/>
                      <a:pt x="170" y="298"/>
                      <a:pt x="171" y="298"/>
                    </a:cubicBezTo>
                    <a:cubicBezTo>
                      <a:pt x="172" y="298"/>
                      <a:pt x="172" y="299"/>
                      <a:pt x="172" y="300"/>
                    </a:cubicBezTo>
                    <a:cubicBezTo>
                      <a:pt x="171" y="299"/>
                      <a:pt x="172" y="303"/>
                      <a:pt x="170" y="302"/>
                    </a:cubicBezTo>
                    <a:close/>
                    <a:moveTo>
                      <a:pt x="171" y="292"/>
                    </a:moveTo>
                    <a:cubicBezTo>
                      <a:pt x="171" y="290"/>
                      <a:pt x="172" y="290"/>
                      <a:pt x="172" y="290"/>
                    </a:cubicBezTo>
                    <a:cubicBezTo>
                      <a:pt x="173" y="290"/>
                      <a:pt x="172" y="292"/>
                      <a:pt x="171" y="292"/>
                    </a:cubicBezTo>
                    <a:close/>
                    <a:moveTo>
                      <a:pt x="175" y="252"/>
                    </a:moveTo>
                    <a:cubicBezTo>
                      <a:pt x="176" y="252"/>
                      <a:pt x="176" y="253"/>
                      <a:pt x="176" y="254"/>
                    </a:cubicBezTo>
                    <a:cubicBezTo>
                      <a:pt x="176" y="255"/>
                      <a:pt x="175" y="255"/>
                      <a:pt x="175" y="256"/>
                    </a:cubicBezTo>
                    <a:cubicBezTo>
                      <a:pt x="173" y="255"/>
                      <a:pt x="174" y="253"/>
                      <a:pt x="175" y="252"/>
                    </a:cubicBezTo>
                    <a:close/>
                    <a:moveTo>
                      <a:pt x="173" y="234"/>
                    </a:moveTo>
                    <a:cubicBezTo>
                      <a:pt x="174" y="234"/>
                      <a:pt x="175" y="235"/>
                      <a:pt x="175" y="236"/>
                    </a:cubicBezTo>
                    <a:cubicBezTo>
                      <a:pt x="174" y="235"/>
                      <a:pt x="172" y="235"/>
                      <a:pt x="173" y="234"/>
                    </a:cubicBezTo>
                    <a:close/>
                    <a:moveTo>
                      <a:pt x="177" y="244"/>
                    </a:moveTo>
                    <a:cubicBezTo>
                      <a:pt x="177" y="245"/>
                      <a:pt x="176" y="246"/>
                      <a:pt x="176" y="247"/>
                    </a:cubicBezTo>
                    <a:cubicBezTo>
                      <a:pt x="175" y="247"/>
                      <a:pt x="175" y="244"/>
                      <a:pt x="177" y="244"/>
                    </a:cubicBezTo>
                    <a:close/>
                    <a:moveTo>
                      <a:pt x="174" y="270"/>
                    </a:moveTo>
                    <a:cubicBezTo>
                      <a:pt x="172" y="269"/>
                      <a:pt x="172" y="267"/>
                      <a:pt x="174" y="266"/>
                    </a:cubicBezTo>
                    <a:cubicBezTo>
                      <a:pt x="175" y="266"/>
                      <a:pt x="175" y="269"/>
                      <a:pt x="174" y="270"/>
                    </a:cubicBezTo>
                    <a:close/>
                    <a:moveTo>
                      <a:pt x="173" y="262"/>
                    </a:moveTo>
                    <a:cubicBezTo>
                      <a:pt x="172" y="263"/>
                      <a:pt x="172" y="264"/>
                      <a:pt x="171" y="264"/>
                    </a:cubicBezTo>
                    <a:cubicBezTo>
                      <a:pt x="171" y="264"/>
                      <a:pt x="172" y="262"/>
                      <a:pt x="173" y="262"/>
                    </a:cubicBezTo>
                    <a:close/>
                    <a:moveTo>
                      <a:pt x="173" y="259"/>
                    </a:moveTo>
                    <a:cubicBezTo>
                      <a:pt x="171" y="259"/>
                      <a:pt x="172" y="257"/>
                      <a:pt x="172" y="256"/>
                    </a:cubicBezTo>
                    <a:cubicBezTo>
                      <a:pt x="173" y="258"/>
                      <a:pt x="173" y="258"/>
                      <a:pt x="173" y="259"/>
                    </a:cubicBezTo>
                    <a:close/>
                    <a:moveTo>
                      <a:pt x="176" y="263"/>
                    </a:moveTo>
                    <a:cubicBezTo>
                      <a:pt x="177" y="263"/>
                      <a:pt x="177" y="266"/>
                      <a:pt x="176" y="266"/>
                    </a:cubicBezTo>
                    <a:cubicBezTo>
                      <a:pt x="175" y="265"/>
                      <a:pt x="175" y="264"/>
                      <a:pt x="176" y="263"/>
                    </a:cubicBezTo>
                    <a:close/>
                    <a:moveTo>
                      <a:pt x="177" y="229"/>
                    </a:moveTo>
                    <a:cubicBezTo>
                      <a:pt x="179" y="230"/>
                      <a:pt x="179" y="234"/>
                      <a:pt x="177" y="235"/>
                    </a:cubicBezTo>
                    <a:cubicBezTo>
                      <a:pt x="176" y="233"/>
                      <a:pt x="175" y="231"/>
                      <a:pt x="177" y="229"/>
                    </a:cubicBezTo>
                    <a:close/>
                    <a:moveTo>
                      <a:pt x="179" y="248"/>
                    </a:moveTo>
                    <a:cubicBezTo>
                      <a:pt x="179" y="249"/>
                      <a:pt x="179" y="250"/>
                      <a:pt x="179" y="250"/>
                    </a:cubicBezTo>
                    <a:cubicBezTo>
                      <a:pt x="177" y="250"/>
                      <a:pt x="177" y="248"/>
                      <a:pt x="179" y="248"/>
                    </a:cubicBezTo>
                    <a:close/>
                    <a:moveTo>
                      <a:pt x="179" y="262"/>
                    </a:moveTo>
                    <a:cubicBezTo>
                      <a:pt x="178" y="263"/>
                      <a:pt x="178" y="261"/>
                      <a:pt x="178" y="260"/>
                    </a:cubicBezTo>
                    <a:cubicBezTo>
                      <a:pt x="179" y="260"/>
                      <a:pt x="178" y="261"/>
                      <a:pt x="179" y="262"/>
                    </a:cubicBezTo>
                    <a:close/>
                    <a:moveTo>
                      <a:pt x="178" y="220"/>
                    </a:moveTo>
                    <a:cubicBezTo>
                      <a:pt x="179" y="220"/>
                      <a:pt x="179" y="221"/>
                      <a:pt x="179" y="223"/>
                    </a:cubicBezTo>
                    <a:cubicBezTo>
                      <a:pt x="178" y="222"/>
                      <a:pt x="177" y="221"/>
                      <a:pt x="178" y="220"/>
                    </a:cubicBezTo>
                    <a:close/>
                    <a:moveTo>
                      <a:pt x="179" y="212"/>
                    </a:moveTo>
                    <a:cubicBezTo>
                      <a:pt x="177" y="211"/>
                      <a:pt x="177" y="208"/>
                      <a:pt x="176" y="207"/>
                    </a:cubicBezTo>
                    <a:cubicBezTo>
                      <a:pt x="176" y="206"/>
                      <a:pt x="178" y="205"/>
                      <a:pt x="178" y="203"/>
                    </a:cubicBezTo>
                    <a:cubicBezTo>
                      <a:pt x="179" y="205"/>
                      <a:pt x="180" y="207"/>
                      <a:pt x="181" y="209"/>
                    </a:cubicBezTo>
                    <a:cubicBezTo>
                      <a:pt x="180" y="210"/>
                      <a:pt x="179" y="210"/>
                      <a:pt x="179" y="212"/>
                    </a:cubicBezTo>
                    <a:close/>
                    <a:moveTo>
                      <a:pt x="176" y="216"/>
                    </a:moveTo>
                    <a:cubicBezTo>
                      <a:pt x="174" y="215"/>
                      <a:pt x="173" y="213"/>
                      <a:pt x="173" y="210"/>
                    </a:cubicBezTo>
                    <a:cubicBezTo>
                      <a:pt x="175" y="211"/>
                      <a:pt x="176" y="214"/>
                      <a:pt x="176" y="216"/>
                    </a:cubicBezTo>
                    <a:close/>
                    <a:moveTo>
                      <a:pt x="172" y="100"/>
                    </a:moveTo>
                    <a:cubicBezTo>
                      <a:pt x="171" y="98"/>
                      <a:pt x="172" y="96"/>
                      <a:pt x="173" y="95"/>
                    </a:cubicBezTo>
                    <a:cubicBezTo>
                      <a:pt x="172" y="95"/>
                      <a:pt x="172" y="96"/>
                      <a:pt x="171" y="95"/>
                    </a:cubicBezTo>
                    <a:cubicBezTo>
                      <a:pt x="171" y="94"/>
                      <a:pt x="172" y="94"/>
                      <a:pt x="172" y="93"/>
                    </a:cubicBezTo>
                    <a:cubicBezTo>
                      <a:pt x="173" y="95"/>
                      <a:pt x="174" y="95"/>
                      <a:pt x="175" y="97"/>
                    </a:cubicBezTo>
                    <a:cubicBezTo>
                      <a:pt x="175" y="98"/>
                      <a:pt x="174" y="99"/>
                      <a:pt x="173" y="100"/>
                    </a:cubicBezTo>
                    <a:cubicBezTo>
                      <a:pt x="172" y="100"/>
                      <a:pt x="173" y="98"/>
                      <a:pt x="173" y="98"/>
                    </a:cubicBezTo>
                    <a:cubicBezTo>
                      <a:pt x="171" y="98"/>
                      <a:pt x="172" y="99"/>
                      <a:pt x="172" y="100"/>
                    </a:cubicBezTo>
                    <a:close/>
                    <a:moveTo>
                      <a:pt x="172" y="84"/>
                    </a:moveTo>
                    <a:cubicBezTo>
                      <a:pt x="173" y="84"/>
                      <a:pt x="175" y="88"/>
                      <a:pt x="173" y="89"/>
                    </a:cubicBezTo>
                    <a:cubicBezTo>
                      <a:pt x="173" y="88"/>
                      <a:pt x="173" y="87"/>
                      <a:pt x="173" y="86"/>
                    </a:cubicBezTo>
                    <a:cubicBezTo>
                      <a:pt x="173" y="86"/>
                      <a:pt x="173" y="88"/>
                      <a:pt x="173" y="88"/>
                    </a:cubicBezTo>
                    <a:cubicBezTo>
                      <a:pt x="172" y="88"/>
                      <a:pt x="172" y="87"/>
                      <a:pt x="171" y="87"/>
                    </a:cubicBezTo>
                    <a:cubicBezTo>
                      <a:pt x="172" y="87"/>
                      <a:pt x="172" y="85"/>
                      <a:pt x="172" y="84"/>
                    </a:cubicBezTo>
                    <a:close/>
                    <a:moveTo>
                      <a:pt x="174" y="60"/>
                    </a:moveTo>
                    <a:cubicBezTo>
                      <a:pt x="175" y="61"/>
                      <a:pt x="176" y="62"/>
                      <a:pt x="176" y="63"/>
                    </a:cubicBezTo>
                    <a:cubicBezTo>
                      <a:pt x="175" y="63"/>
                      <a:pt x="176" y="64"/>
                      <a:pt x="175" y="64"/>
                    </a:cubicBezTo>
                    <a:cubicBezTo>
                      <a:pt x="175" y="64"/>
                      <a:pt x="175" y="63"/>
                      <a:pt x="175" y="63"/>
                    </a:cubicBezTo>
                    <a:cubicBezTo>
                      <a:pt x="174" y="63"/>
                      <a:pt x="175" y="65"/>
                      <a:pt x="174" y="65"/>
                    </a:cubicBezTo>
                    <a:cubicBezTo>
                      <a:pt x="175" y="65"/>
                      <a:pt x="175" y="65"/>
                      <a:pt x="175" y="65"/>
                    </a:cubicBezTo>
                    <a:cubicBezTo>
                      <a:pt x="174" y="66"/>
                      <a:pt x="173" y="64"/>
                      <a:pt x="173" y="63"/>
                    </a:cubicBezTo>
                    <a:cubicBezTo>
                      <a:pt x="174" y="63"/>
                      <a:pt x="174" y="64"/>
                      <a:pt x="174" y="63"/>
                    </a:cubicBezTo>
                    <a:cubicBezTo>
                      <a:pt x="173" y="62"/>
                      <a:pt x="175" y="62"/>
                      <a:pt x="174" y="60"/>
                    </a:cubicBezTo>
                    <a:close/>
                    <a:moveTo>
                      <a:pt x="174" y="51"/>
                    </a:moveTo>
                    <a:cubicBezTo>
                      <a:pt x="174" y="50"/>
                      <a:pt x="173" y="50"/>
                      <a:pt x="173" y="50"/>
                    </a:cubicBezTo>
                    <a:cubicBezTo>
                      <a:pt x="172" y="49"/>
                      <a:pt x="176" y="50"/>
                      <a:pt x="175" y="52"/>
                    </a:cubicBezTo>
                    <a:cubicBezTo>
                      <a:pt x="175" y="51"/>
                      <a:pt x="175" y="51"/>
                      <a:pt x="174" y="51"/>
                    </a:cubicBezTo>
                    <a:close/>
                    <a:moveTo>
                      <a:pt x="223" y="47"/>
                    </a:moveTo>
                    <a:cubicBezTo>
                      <a:pt x="222" y="49"/>
                      <a:pt x="220" y="47"/>
                      <a:pt x="219" y="46"/>
                    </a:cubicBezTo>
                    <a:cubicBezTo>
                      <a:pt x="220" y="44"/>
                      <a:pt x="221" y="43"/>
                      <a:pt x="222" y="43"/>
                    </a:cubicBezTo>
                    <a:cubicBezTo>
                      <a:pt x="222" y="45"/>
                      <a:pt x="221" y="46"/>
                      <a:pt x="223" y="47"/>
                    </a:cubicBezTo>
                    <a:close/>
                    <a:moveTo>
                      <a:pt x="223" y="45"/>
                    </a:moveTo>
                    <a:cubicBezTo>
                      <a:pt x="224" y="44"/>
                      <a:pt x="225" y="47"/>
                      <a:pt x="223" y="47"/>
                    </a:cubicBezTo>
                    <a:cubicBezTo>
                      <a:pt x="223" y="46"/>
                      <a:pt x="224" y="45"/>
                      <a:pt x="223" y="45"/>
                    </a:cubicBezTo>
                    <a:close/>
                    <a:moveTo>
                      <a:pt x="231" y="272"/>
                    </a:moveTo>
                    <a:cubicBezTo>
                      <a:pt x="229" y="272"/>
                      <a:pt x="229" y="269"/>
                      <a:pt x="228" y="267"/>
                    </a:cubicBezTo>
                    <a:cubicBezTo>
                      <a:pt x="228" y="266"/>
                      <a:pt x="229" y="266"/>
                      <a:pt x="229" y="264"/>
                    </a:cubicBezTo>
                    <a:cubicBezTo>
                      <a:pt x="231" y="266"/>
                      <a:pt x="234" y="267"/>
                      <a:pt x="233" y="270"/>
                    </a:cubicBezTo>
                    <a:cubicBezTo>
                      <a:pt x="232" y="270"/>
                      <a:pt x="231" y="269"/>
                      <a:pt x="231" y="268"/>
                    </a:cubicBezTo>
                    <a:cubicBezTo>
                      <a:pt x="230" y="269"/>
                      <a:pt x="232" y="271"/>
                      <a:pt x="231" y="272"/>
                    </a:cubicBezTo>
                    <a:close/>
                    <a:moveTo>
                      <a:pt x="221" y="173"/>
                    </a:moveTo>
                    <a:cubicBezTo>
                      <a:pt x="223" y="175"/>
                      <a:pt x="226" y="177"/>
                      <a:pt x="225" y="179"/>
                    </a:cubicBezTo>
                    <a:cubicBezTo>
                      <a:pt x="224" y="179"/>
                      <a:pt x="223" y="178"/>
                      <a:pt x="222" y="178"/>
                    </a:cubicBezTo>
                    <a:cubicBezTo>
                      <a:pt x="223" y="176"/>
                      <a:pt x="220" y="175"/>
                      <a:pt x="221" y="173"/>
                    </a:cubicBezTo>
                    <a:close/>
                    <a:moveTo>
                      <a:pt x="215" y="123"/>
                    </a:moveTo>
                    <a:cubicBezTo>
                      <a:pt x="217" y="124"/>
                      <a:pt x="218" y="126"/>
                      <a:pt x="219" y="128"/>
                    </a:cubicBezTo>
                    <a:cubicBezTo>
                      <a:pt x="219" y="129"/>
                      <a:pt x="218" y="128"/>
                      <a:pt x="218" y="129"/>
                    </a:cubicBezTo>
                    <a:cubicBezTo>
                      <a:pt x="217" y="129"/>
                      <a:pt x="217" y="128"/>
                      <a:pt x="216" y="128"/>
                    </a:cubicBezTo>
                    <a:cubicBezTo>
                      <a:pt x="217" y="127"/>
                      <a:pt x="215" y="126"/>
                      <a:pt x="215" y="123"/>
                    </a:cubicBezTo>
                    <a:close/>
                    <a:moveTo>
                      <a:pt x="208" y="159"/>
                    </a:moveTo>
                    <a:cubicBezTo>
                      <a:pt x="209" y="157"/>
                      <a:pt x="207" y="157"/>
                      <a:pt x="207" y="156"/>
                    </a:cubicBezTo>
                    <a:cubicBezTo>
                      <a:pt x="206" y="157"/>
                      <a:pt x="209" y="158"/>
                      <a:pt x="207" y="159"/>
                    </a:cubicBezTo>
                    <a:cubicBezTo>
                      <a:pt x="208" y="158"/>
                      <a:pt x="207" y="158"/>
                      <a:pt x="206" y="158"/>
                    </a:cubicBezTo>
                    <a:cubicBezTo>
                      <a:pt x="206" y="156"/>
                      <a:pt x="204" y="156"/>
                      <a:pt x="204" y="154"/>
                    </a:cubicBezTo>
                    <a:cubicBezTo>
                      <a:pt x="204" y="154"/>
                      <a:pt x="204" y="153"/>
                      <a:pt x="205" y="153"/>
                    </a:cubicBezTo>
                    <a:cubicBezTo>
                      <a:pt x="205" y="153"/>
                      <a:pt x="205" y="154"/>
                      <a:pt x="206" y="154"/>
                    </a:cubicBezTo>
                    <a:cubicBezTo>
                      <a:pt x="207" y="153"/>
                      <a:pt x="205" y="153"/>
                      <a:pt x="205" y="152"/>
                    </a:cubicBezTo>
                    <a:cubicBezTo>
                      <a:pt x="207" y="153"/>
                      <a:pt x="208" y="155"/>
                      <a:pt x="210" y="157"/>
                    </a:cubicBezTo>
                    <a:cubicBezTo>
                      <a:pt x="210" y="158"/>
                      <a:pt x="209" y="159"/>
                      <a:pt x="208" y="159"/>
                    </a:cubicBezTo>
                    <a:close/>
                    <a:moveTo>
                      <a:pt x="213" y="168"/>
                    </a:moveTo>
                    <a:cubicBezTo>
                      <a:pt x="212" y="169"/>
                      <a:pt x="212" y="169"/>
                      <a:pt x="211" y="170"/>
                    </a:cubicBezTo>
                    <a:cubicBezTo>
                      <a:pt x="210" y="169"/>
                      <a:pt x="209" y="167"/>
                      <a:pt x="208" y="166"/>
                    </a:cubicBezTo>
                    <a:cubicBezTo>
                      <a:pt x="207" y="165"/>
                      <a:pt x="208" y="164"/>
                      <a:pt x="209" y="164"/>
                    </a:cubicBezTo>
                    <a:cubicBezTo>
                      <a:pt x="210" y="165"/>
                      <a:pt x="211" y="167"/>
                      <a:pt x="213" y="168"/>
                    </a:cubicBezTo>
                    <a:close/>
                    <a:moveTo>
                      <a:pt x="192" y="156"/>
                    </a:moveTo>
                    <a:cubicBezTo>
                      <a:pt x="192" y="154"/>
                      <a:pt x="193" y="154"/>
                      <a:pt x="194" y="152"/>
                    </a:cubicBezTo>
                    <a:cubicBezTo>
                      <a:pt x="196" y="153"/>
                      <a:pt x="196" y="155"/>
                      <a:pt x="198" y="156"/>
                    </a:cubicBezTo>
                    <a:cubicBezTo>
                      <a:pt x="197" y="158"/>
                      <a:pt x="196" y="160"/>
                      <a:pt x="194" y="159"/>
                    </a:cubicBezTo>
                    <a:cubicBezTo>
                      <a:pt x="195" y="158"/>
                      <a:pt x="192" y="157"/>
                      <a:pt x="192" y="156"/>
                    </a:cubicBezTo>
                    <a:close/>
                    <a:moveTo>
                      <a:pt x="179" y="89"/>
                    </a:moveTo>
                    <a:cubicBezTo>
                      <a:pt x="179" y="89"/>
                      <a:pt x="179" y="88"/>
                      <a:pt x="178" y="88"/>
                    </a:cubicBezTo>
                    <a:cubicBezTo>
                      <a:pt x="178" y="87"/>
                      <a:pt x="179" y="87"/>
                      <a:pt x="179" y="86"/>
                    </a:cubicBezTo>
                    <a:cubicBezTo>
                      <a:pt x="180" y="86"/>
                      <a:pt x="180" y="89"/>
                      <a:pt x="179" y="89"/>
                    </a:cubicBezTo>
                    <a:close/>
                    <a:moveTo>
                      <a:pt x="179" y="98"/>
                    </a:moveTo>
                    <a:cubicBezTo>
                      <a:pt x="179" y="98"/>
                      <a:pt x="178" y="98"/>
                      <a:pt x="178" y="97"/>
                    </a:cubicBezTo>
                    <a:cubicBezTo>
                      <a:pt x="179" y="97"/>
                      <a:pt x="179" y="96"/>
                      <a:pt x="179" y="96"/>
                    </a:cubicBezTo>
                    <a:cubicBezTo>
                      <a:pt x="180" y="96"/>
                      <a:pt x="179" y="97"/>
                      <a:pt x="179" y="98"/>
                    </a:cubicBezTo>
                    <a:close/>
                    <a:moveTo>
                      <a:pt x="178" y="77"/>
                    </a:moveTo>
                    <a:cubicBezTo>
                      <a:pt x="180" y="77"/>
                      <a:pt x="180" y="79"/>
                      <a:pt x="179" y="80"/>
                    </a:cubicBezTo>
                    <a:cubicBezTo>
                      <a:pt x="178" y="80"/>
                      <a:pt x="178" y="78"/>
                      <a:pt x="178" y="77"/>
                    </a:cubicBezTo>
                    <a:close/>
                    <a:moveTo>
                      <a:pt x="179" y="72"/>
                    </a:moveTo>
                    <a:cubicBezTo>
                      <a:pt x="180" y="71"/>
                      <a:pt x="180" y="70"/>
                      <a:pt x="181" y="70"/>
                    </a:cubicBezTo>
                    <a:cubicBezTo>
                      <a:pt x="181" y="71"/>
                      <a:pt x="181" y="72"/>
                      <a:pt x="179" y="72"/>
                    </a:cubicBezTo>
                    <a:close/>
                    <a:moveTo>
                      <a:pt x="188" y="95"/>
                    </a:moveTo>
                    <a:cubicBezTo>
                      <a:pt x="187" y="96"/>
                      <a:pt x="186" y="97"/>
                      <a:pt x="185" y="98"/>
                    </a:cubicBezTo>
                    <a:cubicBezTo>
                      <a:pt x="184" y="97"/>
                      <a:pt x="182" y="95"/>
                      <a:pt x="182" y="94"/>
                    </a:cubicBezTo>
                    <a:cubicBezTo>
                      <a:pt x="181" y="88"/>
                      <a:pt x="186" y="91"/>
                      <a:pt x="188" y="95"/>
                    </a:cubicBezTo>
                    <a:close/>
                    <a:moveTo>
                      <a:pt x="182" y="83"/>
                    </a:moveTo>
                    <a:cubicBezTo>
                      <a:pt x="183" y="83"/>
                      <a:pt x="182" y="85"/>
                      <a:pt x="184" y="84"/>
                    </a:cubicBezTo>
                    <a:cubicBezTo>
                      <a:pt x="184" y="84"/>
                      <a:pt x="184" y="85"/>
                      <a:pt x="183" y="86"/>
                    </a:cubicBezTo>
                    <a:cubicBezTo>
                      <a:pt x="181" y="85"/>
                      <a:pt x="182" y="84"/>
                      <a:pt x="182" y="83"/>
                    </a:cubicBezTo>
                    <a:close/>
                    <a:moveTo>
                      <a:pt x="186" y="71"/>
                    </a:moveTo>
                    <a:cubicBezTo>
                      <a:pt x="184" y="72"/>
                      <a:pt x="184" y="70"/>
                      <a:pt x="184" y="69"/>
                    </a:cubicBezTo>
                    <a:cubicBezTo>
                      <a:pt x="185" y="69"/>
                      <a:pt x="185" y="70"/>
                      <a:pt x="186" y="71"/>
                    </a:cubicBezTo>
                    <a:close/>
                    <a:moveTo>
                      <a:pt x="184" y="66"/>
                    </a:moveTo>
                    <a:cubicBezTo>
                      <a:pt x="185" y="63"/>
                      <a:pt x="186" y="63"/>
                      <a:pt x="187" y="61"/>
                    </a:cubicBezTo>
                    <a:cubicBezTo>
                      <a:pt x="187" y="62"/>
                      <a:pt x="185" y="65"/>
                      <a:pt x="184" y="66"/>
                    </a:cubicBezTo>
                    <a:close/>
                    <a:moveTo>
                      <a:pt x="188" y="79"/>
                    </a:moveTo>
                    <a:cubicBezTo>
                      <a:pt x="188" y="80"/>
                      <a:pt x="186" y="81"/>
                      <a:pt x="186" y="82"/>
                    </a:cubicBezTo>
                    <a:cubicBezTo>
                      <a:pt x="181" y="82"/>
                      <a:pt x="187" y="73"/>
                      <a:pt x="188" y="79"/>
                    </a:cubicBezTo>
                    <a:close/>
                    <a:moveTo>
                      <a:pt x="226" y="48"/>
                    </a:moveTo>
                    <a:cubicBezTo>
                      <a:pt x="227" y="49"/>
                      <a:pt x="228" y="50"/>
                      <a:pt x="229" y="52"/>
                    </a:cubicBezTo>
                    <a:cubicBezTo>
                      <a:pt x="228" y="52"/>
                      <a:pt x="227" y="53"/>
                      <a:pt x="228" y="54"/>
                    </a:cubicBezTo>
                    <a:cubicBezTo>
                      <a:pt x="226" y="54"/>
                      <a:pt x="224" y="52"/>
                      <a:pt x="225" y="50"/>
                    </a:cubicBezTo>
                    <a:cubicBezTo>
                      <a:pt x="225" y="50"/>
                      <a:pt x="225" y="50"/>
                      <a:pt x="225" y="51"/>
                    </a:cubicBezTo>
                    <a:cubicBezTo>
                      <a:pt x="224" y="49"/>
                      <a:pt x="227" y="50"/>
                      <a:pt x="226" y="48"/>
                    </a:cubicBezTo>
                    <a:close/>
                    <a:moveTo>
                      <a:pt x="237" y="62"/>
                    </a:moveTo>
                    <a:cubicBezTo>
                      <a:pt x="235" y="62"/>
                      <a:pt x="236" y="63"/>
                      <a:pt x="234" y="63"/>
                    </a:cubicBezTo>
                    <a:cubicBezTo>
                      <a:pt x="233" y="62"/>
                      <a:pt x="234" y="61"/>
                      <a:pt x="234" y="59"/>
                    </a:cubicBezTo>
                    <a:cubicBezTo>
                      <a:pt x="236" y="59"/>
                      <a:pt x="236" y="60"/>
                      <a:pt x="237" y="62"/>
                    </a:cubicBezTo>
                    <a:close/>
                    <a:moveTo>
                      <a:pt x="235" y="55"/>
                    </a:moveTo>
                    <a:cubicBezTo>
                      <a:pt x="235" y="54"/>
                      <a:pt x="235" y="53"/>
                      <a:pt x="235" y="53"/>
                    </a:cubicBezTo>
                    <a:cubicBezTo>
                      <a:pt x="235" y="53"/>
                      <a:pt x="236" y="55"/>
                      <a:pt x="235" y="55"/>
                    </a:cubicBezTo>
                    <a:close/>
                    <a:moveTo>
                      <a:pt x="235" y="68"/>
                    </a:moveTo>
                    <a:cubicBezTo>
                      <a:pt x="234" y="68"/>
                      <a:pt x="234" y="69"/>
                      <a:pt x="234" y="69"/>
                    </a:cubicBezTo>
                    <a:cubicBezTo>
                      <a:pt x="233" y="69"/>
                      <a:pt x="233" y="68"/>
                      <a:pt x="233" y="67"/>
                    </a:cubicBezTo>
                    <a:cubicBezTo>
                      <a:pt x="234" y="66"/>
                      <a:pt x="234" y="67"/>
                      <a:pt x="235" y="68"/>
                    </a:cubicBezTo>
                    <a:close/>
                    <a:moveTo>
                      <a:pt x="236" y="245"/>
                    </a:moveTo>
                    <a:cubicBezTo>
                      <a:pt x="235" y="246"/>
                      <a:pt x="235" y="244"/>
                      <a:pt x="234" y="244"/>
                    </a:cubicBezTo>
                    <a:cubicBezTo>
                      <a:pt x="234" y="243"/>
                      <a:pt x="235" y="243"/>
                      <a:pt x="236" y="242"/>
                    </a:cubicBezTo>
                    <a:cubicBezTo>
                      <a:pt x="237" y="242"/>
                      <a:pt x="235" y="245"/>
                      <a:pt x="236" y="245"/>
                    </a:cubicBezTo>
                    <a:close/>
                    <a:moveTo>
                      <a:pt x="224" y="172"/>
                    </a:moveTo>
                    <a:cubicBezTo>
                      <a:pt x="224" y="170"/>
                      <a:pt x="225" y="170"/>
                      <a:pt x="226" y="169"/>
                    </a:cubicBezTo>
                    <a:cubicBezTo>
                      <a:pt x="228" y="170"/>
                      <a:pt x="230" y="173"/>
                      <a:pt x="228" y="175"/>
                    </a:cubicBezTo>
                    <a:cubicBezTo>
                      <a:pt x="226" y="175"/>
                      <a:pt x="226" y="173"/>
                      <a:pt x="224" y="172"/>
                    </a:cubicBezTo>
                    <a:close/>
                    <a:moveTo>
                      <a:pt x="226" y="186"/>
                    </a:moveTo>
                    <a:cubicBezTo>
                      <a:pt x="226" y="186"/>
                      <a:pt x="225" y="187"/>
                      <a:pt x="226" y="187"/>
                    </a:cubicBezTo>
                    <a:cubicBezTo>
                      <a:pt x="224" y="187"/>
                      <a:pt x="224" y="186"/>
                      <a:pt x="223" y="185"/>
                    </a:cubicBezTo>
                    <a:cubicBezTo>
                      <a:pt x="224" y="185"/>
                      <a:pt x="224" y="185"/>
                      <a:pt x="225" y="184"/>
                    </a:cubicBezTo>
                    <a:cubicBezTo>
                      <a:pt x="226" y="184"/>
                      <a:pt x="226" y="185"/>
                      <a:pt x="226" y="186"/>
                    </a:cubicBezTo>
                    <a:close/>
                    <a:moveTo>
                      <a:pt x="210" y="126"/>
                    </a:moveTo>
                    <a:cubicBezTo>
                      <a:pt x="209" y="126"/>
                      <a:pt x="209" y="125"/>
                      <a:pt x="208" y="126"/>
                    </a:cubicBezTo>
                    <a:cubicBezTo>
                      <a:pt x="208" y="126"/>
                      <a:pt x="209" y="126"/>
                      <a:pt x="209" y="126"/>
                    </a:cubicBezTo>
                    <a:cubicBezTo>
                      <a:pt x="210" y="127"/>
                      <a:pt x="209" y="127"/>
                      <a:pt x="209" y="128"/>
                    </a:cubicBezTo>
                    <a:cubicBezTo>
                      <a:pt x="207" y="126"/>
                      <a:pt x="205" y="125"/>
                      <a:pt x="205" y="123"/>
                    </a:cubicBezTo>
                    <a:cubicBezTo>
                      <a:pt x="206" y="122"/>
                      <a:pt x="207" y="121"/>
                      <a:pt x="207" y="120"/>
                    </a:cubicBezTo>
                    <a:cubicBezTo>
                      <a:pt x="209" y="121"/>
                      <a:pt x="210" y="123"/>
                      <a:pt x="211" y="125"/>
                    </a:cubicBezTo>
                    <a:cubicBezTo>
                      <a:pt x="210" y="125"/>
                      <a:pt x="209" y="125"/>
                      <a:pt x="209" y="124"/>
                    </a:cubicBezTo>
                    <a:cubicBezTo>
                      <a:pt x="208" y="125"/>
                      <a:pt x="210" y="125"/>
                      <a:pt x="210" y="126"/>
                    </a:cubicBezTo>
                    <a:close/>
                    <a:moveTo>
                      <a:pt x="202" y="151"/>
                    </a:moveTo>
                    <a:cubicBezTo>
                      <a:pt x="201" y="150"/>
                      <a:pt x="198" y="148"/>
                      <a:pt x="199" y="145"/>
                    </a:cubicBezTo>
                    <a:cubicBezTo>
                      <a:pt x="201" y="145"/>
                      <a:pt x="201" y="147"/>
                      <a:pt x="202" y="147"/>
                    </a:cubicBezTo>
                    <a:cubicBezTo>
                      <a:pt x="201" y="146"/>
                      <a:pt x="201" y="145"/>
                      <a:pt x="200" y="145"/>
                    </a:cubicBezTo>
                    <a:cubicBezTo>
                      <a:pt x="201" y="145"/>
                      <a:pt x="203" y="147"/>
                      <a:pt x="203" y="149"/>
                    </a:cubicBezTo>
                    <a:cubicBezTo>
                      <a:pt x="203" y="149"/>
                      <a:pt x="203" y="149"/>
                      <a:pt x="203" y="150"/>
                    </a:cubicBezTo>
                    <a:cubicBezTo>
                      <a:pt x="202" y="149"/>
                      <a:pt x="202" y="148"/>
                      <a:pt x="200" y="147"/>
                    </a:cubicBezTo>
                    <a:cubicBezTo>
                      <a:pt x="201" y="149"/>
                      <a:pt x="203" y="150"/>
                      <a:pt x="202" y="151"/>
                    </a:cubicBezTo>
                    <a:close/>
                    <a:moveTo>
                      <a:pt x="196" y="151"/>
                    </a:moveTo>
                    <a:cubicBezTo>
                      <a:pt x="196" y="149"/>
                      <a:pt x="197" y="150"/>
                      <a:pt x="197" y="149"/>
                    </a:cubicBezTo>
                    <a:cubicBezTo>
                      <a:pt x="197" y="148"/>
                      <a:pt x="198" y="149"/>
                      <a:pt x="198" y="149"/>
                    </a:cubicBezTo>
                    <a:cubicBezTo>
                      <a:pt x="197" y="150"/>
                      <a:pt x="198" y="151"/>
                      <a:pt x="198" y="152"/>
                    </a:cubicBezTo>
                    <a:cubicBezTo>
                      <a:pt x="199" y="152"/>
                      <a:pt x="199" y="152"/>
                      <a:pt x="199" y="152"/>
                    </a:cubicBezTo>
                    <a:cubicBezTo>
                      <a:pt x="200" y="152"/>
                      <a:pt x="200" y="153"/>
                      <a:pt x="200" y="153"/>
                    </a:cubicBezTo>
                    <a:cubicBezTo>
                      <a:pt x="200" y="153"/>
                      <a:pt x="200" y="155"/>
                      <a:pt x="198" y="154"/>
                    </a:cubicBezTo>
                    <a:cubicBezTo>
                      <a:pt x="198" y="154"/>
                      <a:pt x="198" y="154"/>
                      <a:pt x="199" y="154"/>
                    </a:cubicBezTo>
                    <a:cubicBezTo>
                      <a:pt x="197" y="153"/>
                      <a:pt x="197" y="151"/>
                      <a:pt x="196" y="151"/>
                    </a:cubicBezTo>
                    <a:close/>
                    <a:moveTo>
                      <a:pt x="191" y="143"/>
                    </a:moveTo>
                    <a:cubicBezTo>
                      <a:pt x="192" y="143"/>
                      <a:pt x="192" y="143"/>
                      <a:pt x="193" y="143"/>
                    </a:cubicBezTo>
                    <a:cubicBezTo>
                      <a:pt x="194" y="145"/>
                      <a:pt x="196" y="145"/>
                      <a:pt x="195" y="148"/>
                    </a:cubicBezTo>
                    <a:cubicBezTo>
                      <a:pt x="193" y="148"/>
                      <a:pt x="193" y="146"/>
                      <a:pt x="191" y="146"/>
                    </a:cubicBezTo>
                    <a:cubicBezTo>
                      <a:pt x="192" y="145"/>
                      <a:pt x="191" y="144"/>
                      <a:pt x="191" y="143"/>
                    </a:cubicBezTo>
                    <a:close/>
                    <a:moveTo>
                      <a:pt x="190" y="98"/>
                    </a:moveTo>
                    <a:cubicBezTo>
                      <a:pt x="191" y="99"/>
                      <a:pt x="192" y="99"/>
                      <a:pt x="192" y="101"/>
                    </a:cubicBezTo>
                    <a:cubicBezTo>
                      <a:pt x="192" y="102"/>
                      <a:pt x="191" y="103"/>
                      <a:pt x="190" y="104"/>
                    </a:cubicBezTo>
                    <a:cubicBezTo>
                      <a:pt x="189" y="104"/>
                      <a:pt x="189" y="104"/>
                      <a:pt x="188" y="104"/>
                    </a:cubicBezTo>
                    <a:cubicBezTo>
                      <a:pt x="189" y="103"/>
                      <a:pt x="188" y="104"/>
                      <a:pt x="188" y="103"/>
                    </a:cubicBezTo>
                    <a:cubicBezTo>
                      <a:pt x="186" y="102"/>
                      <a:pt x="188" y="98"/>
                      <a:pt x="190" y="98"/>
                    </a:cubicBezTo>
                    <a:close/>
                    <a:moveTo>
                      <a:pt x="185" y="89"/>
                    </a:moveTo>
                    <a:cubicBezTo>
                      <a:pt x="186" y="85"/>
                      <a:pt x="191" y="92"/>
                      <a:pt x="189" y="93"/>
                    </a:cubicBezTo>
                    <a:cubicBezTo>
                      <a:pt x="187" y="92"/>
                      <a:pt x="187" y="90"/>
                      <a:pt x="185" y="89"/>
                    </a:cubicBezTo>
                    <a:close/>
                    <a:moveTo>
                      <a:pt x="231" y="129"/>
                    </a:moveTo>
                    <a:cubicBezTo>
                      <a:pt x="230" y="127"/>
                      <a:pt x="231" y="126"/>
                      <a:pt x="231" y="124"/>
                    </a:cubicBezTo>
                    <a:cubicBezTo>
                      <a:pt x="231" y="124"/>
                      <a:pt x="232" y="125"/>
                      <a:pt x="232" y="125"/>
                    </a:cubicBezTo>
                    <a:cubicBezTo>
                      <a:pt x="233" y="125"/>
                      <a:pt x="232" y="125"/>
                      <a:pt x="232" y="125"/>
                    </a:cubicBezTo>
                    <a:cubicBezTo>
                      <a:pt x="233" y="126"/>
                      <a:pt x="232" y="128"/>
                      <a:pt x="231" y="129"/>
                    </a:cubicBezTo>
                    <a:close/>
                    <a:moveTo>
                      <a:pt x="233" y="246"/>
                    </a:moveTo>
                    <a:cubicBezTo>
                      <a:pt x="234" y="246"/>
                      <a:pt x="234" y="248"/>
                      <a:pt x="235" y="248"/>
                    </a:cubicBezTo>
                    <a:cubicBezTo>
                      <a:pt x="235" y="249"/>
                      <a:pt x="234" y="250"/>
                      <a:pt x="233" y="250"/>
                    </a:cubicBezTo>
                    <a:cubicBezTo>
                      <a:pt x="233" y="248"/>
                      <a:pt x="231" y="247"/>
                      <a:pt x="233" y="246"/>
                    </a:cubicBezTo>
                    <a:close/>
                    <a:moveTo>
                      <a:pt x="233" y="251"/>
                    </a:moveTo>
                    <a:cubicBezTo>
                      <a:pt x="232" y="252"/>
                      <a:pt x="230" y="249"/>
                      <a:pt x="231" y="248"/>
                    </a:cubicBezTo>
                    <a:cubicBezTo>
                      <a:pt x="232" y="249"/>
                      <a:pt x="232" y="250"/>
                      <a:pt x="233" y="251"/>
                    </a:cubicBezTo>
                    <a:close/>
                    <a:moveTo>
                      <a:pt x="231" y="242"/>
                    </a:moveTo>
                    <a:cubicBezTo>
                      <a:pt x="231" y="241"/>
                      <a:pt x="231" y="240"/>
                      <a:pt x="231" y="240"/>
                    </a:cubicBezTo>
                    <a:cubicBezTo>
                      <a:pt x="232" y="239"/>
                      <a:pt x="231" y="237"/>
                      <a:pt x="232" y="235"/>
                    </a:cubicBezTo>
                    <a:cubicBezTo>
                      <a:pt x="233" y="236"/>
                      <a:pt x="234" y="237"/>
                      <a:pt x="235" y="238"/>
                    </a:cubicBezTo>
                    <a:cubicBezTo>
                      <a:pt x="234" y="240"/>
                      <a:pt x="234" y="242"/>
                      <a:pt x="231" y="242"/>
                    </a:cubicBezTo>
                    <a:close/>
                    <a:moveTo>
                      <a:pt x="229" y="95"/>
                    </a:moveTo>
                    <a:cubicBezTo>
                      <a:pt x="228" y="95"/>
                      <a:pt x="228" y="93"/>
                      <a:pt x="229" y="92"/>
                    </a:cubicBezTo>
                    <a:cubicBezTo>
                      <a:pt x="230" y="92"/>
                      <a:pt x="229" y="93"/>
                      <a:pt x="229" y="95"/>
                    </a:cubicBezTo>
                    <a:close/>
                    <a:moveTo>
                      <a:pt x="229" y="160"/>
                    </a:moveTo>
                    <a:cubicBezTo>
                      <a:pt x="227" y="159"/>
                      <a:pt x="227" y="158"/>
                      <a:pt x="226" y="157"/>
                    </a:cubicBezTo>
                    <a:cubicBezTo>
                      <a:pt x="228" y="155"/>
                      <a:pt x="229" y="157"/>
                      <a:pt x="229" y="160"/>
                    </a:cubicBezTo>
                    <a:close/>
                    <a:moveTo>
                      <a:pt x="229" y="167"/>
                    </a:moveTo>
                    <a:cubicBezTo>
                      <a:pt x="227" y="167"/>
                      <a:pt x="228" y="166"/>
                      <a:pt x="228" y="166"/>
                    </a:cubicBezTo>
                    <a:cubicBezTo>
                      <a:pt x="229" y="166"/>
                      <a:pt x="228" y="167"/>
                      <a:pt x="229" y="167"/>
                    </a:cubicBezTo>
                    <a:close/>
                    <a:moveTo>
                      <a:pt x="224" y="143"/>
                    </a:moveTo>
                    <a:cubicBezTo>
                      <a:pt x="226" y="142"/>
                      <a:pt x="227" y="146"/>
                      <a:pt x="228" y="147"/>
                    </a:cubicBezTo>
                    <a:cubicBezTo>
                      <a:pt x="229" y="148"/>
                      <a:pt x="227" y="147"/>
                      <a:pt x="227" y="149"/>
                    </a:cubicBezTo>
                    <a:cubicBezTo>
                      <a:pt x="226" y="147"/>
                      <a:pt x="224" y="146"/>
                      <a:pt x="223" y="145"/>
                    </a:cubicBezTo>
                    <a:cubicBezTo>
                      <a:pt x="224" y="144"/>
                      <a:pt x="224" y="146"/>
                      <a:pt x="225" y="146"/>
                    </a:cubicBezTo>
                    <a:cubicBezTo>
                      <a:pt x="226" y="145"/>
                      <a:pt x="223" y="145"/>
                      <a:pt x="224" y="143"/>
                    </a:cubicBezTo>
                    <a:close/>
                    <a:moveTo>
                      <a:pt x="228" y="153"/>
                    </a:moveTo>
                    <a:cubicBezTo>
                      <a:pt x="228" y="154"/>
                      <a:pt x="226" y="154"/>
                      <a:pt x="226" y="155"/>
                    </a:cubicBezTo>
                    <a:cubicBezTo>
                      <a:pt x="226" y="155"/>
                      <a:pt x="227" y="153"/>
                      <a:pt x="228" y="153"/>
                    </a:cubicBezTo>
                    <a:close/>
                    <a:moveTo>
                      <a:pt x="229" y="142"/>
                    </a:moveTo>
                    <a:cubicBezTo>
                      <a:pt x="227" y="142"/>
                      <a:pt x="226" y="140"/>
                      <a:pt x="228" y="139"/>
                    </a:cubicBezTo>
                    <a:cubicBezTo>
                      <a:pt x="228" y="140"/>
                      <a:pt x="229" y="140"/>
                      <a:pt x="229" y="142"/>
                    </a:cubicBezTo>
                    <a:close/>
                    <a:moveTo>
                      <a:pt x="225" y="111"/>
                    </a:moveTo>
                    <a:cubicBezTo>
                      <a:pt x="227" y="112"/>
                      <a:pt x="227" y="114"/>
                      <a:pt x="228" y="115"/>
                    </a:cubicBezTo>
                    <a:cubicBezTo>
                      <a:pt x="227" y="117"/>
                      <a:pt x="226" y="113"/>
                      <a:pt x="224" y="113"/>
                    </a:cubicBezTo>
                    <a:cubicBezTo>
                      <a:pt x="224" y="112"/>
                      <a:pt x="225" y="112"/>
                      <a:pt x="225" y="111"/>
                    </a:cubicBezTo>
                    <a:close/>
                    <a:moveTo>
                      <a:pt x="222" y="100"/>
                    </a:moveTo>
                    <a:cubicBezTo>
                      <a:pt x="224" y="101"/>
                      <a:pt x="226" y="104"/>
                      <a:pt x="227" y="105"/>
                    </a:cubicBezTo>
                    <a:cubicBezTo>
                      <a:pt x="224" y="105"/>
                      <a:pt x="223" y="102"/>
                      <a:pt x="222" y="100"/>
                    </a:cubicBezTo>
                    <a:close/>
                    <a:moveTo>
                      <a:pt x="227" y="120"/>
                    </a:moveTo>
                    <a:cubicBezTo>
                      <a:pt x="229" y="120"/>
                      <a:pt x="228" y="123"/>
                      <a:pt x="228" y="124"/>
                    </a:cubicBezTo>
                    <a:cubicBezTo>
                      <a:pt x="226" y="124"/>
                      <a:pt x="227" y="123"/>
                      <a:pt x="226" y="123"/>
                    </a:cubicBezTo>
                    <a:cubicBezTo>
                      <a:pt x="226" y="122"/>
                      <a:pt x="227" y="121"/>
                      <a:pt x="227" y="120"/>
                    </a:cubicBezTo>
                    <a:close/>
                    <a:moveTo>
                      <a:pt x="229" y="133"/>
                    </a:moveTo>
                    <a:cubicBezTo>
                      <a:pt x="228" y="131"/>
                      <a:pt x="224" y="130"/>
                      <a:pt x="226" y="128"/>
                    </a:cubicBezTo>
                    <a:cubicBezTo>
                      <a:pt x="228" y="128"/>
                      <a:pt x="229" y="130"/>
                      <a:pt x="229" y="133"/>
                    </a:cubicBezTo>
                    <a:close/>
                    <a:moveTo>
                      <a:pt x="228" y="107"/>
                    </a:moveTo>
                    <a:cubicBezTo>
                      <a:pt x="229" y="107"/>
                      <a:pt x="229" y="108"/>
                      <a:pt x="229" y="109"/>
                    </a:cubicBezTo>
                    <a:cubicBezTo>
                      <a:pt x="228" y="109"/>
                      <a:pt x="227" y="107"/>
                      <a:pt x="228" y="107"/>
                    </a:cubicBezTo>
                    <a:close/>
                    <a:moveTo>
                      <a:pt x="225" y="97"/>
                    </a:moveTo>
                    <a:cubicBezTo>
                      <a:pt x="225" y="97"/>
                      <a:pt x="226" y="96"/>
                      <a:pt x="226" y="95"/>
                    </a:cubicBezTo>
                    <a:cubicBezTo>
                      <a:pt x="228" y="96"/>
                      <a:pt x="230" y="99"/>
                      <a:pt x="229" y="102"/>
                    </a:cubicBezTo>
                    <a:cubicBezTo>
                      <a:pt x="227" y="101"/>
                      <a:pt x="226" y="99"/>
                      <a:pt x="225" y="97"/>
                    </a:cubicBezTo>
                    <a:close/>
                    <a:moveTo>
                      <a:pt x="223" y="87"/>
                    </a:moveTo>
                    <a:cubicBezTo>
                      <a:pt x="223" y="86"/>
                      <a:pt x="225" y="86"/>
                      <a:pt x="225" y="84"/>
                    </a:cubicBezTo>
                    <a:cubicBezTo>
                      <a:pt x="225" y="84"/>
                      <a:pt x="225" y="85"/>
                      <a:pt x="226" y="85"/>
                    </a:cubicBezTo>
                    <a:cubicBezTo>
                      <a:pt x="226" y="86"/>
                      <a:pt x="225" y="87"/>
                      <a:pt x="223" y="87"/>
                    </a:cubicBezTo>
                    <a:close/>
                    <a:moveTo>
                      <a:pt x="227" y="87"/>
                    </a:moveTo>
                    <a:cubicBezTo>
                      <a:pt x="229" y="88"/>
                      <a:pt x="228" y="90"/>
                      <a:pt x="227" y="91"/>
                    </a:cubicBezTo>
                    <a:cubicBezTo>
                      <a:pt x="225" y="91"/>
                      <a:pt x="225" y="89"/>
                      <a:pt x="226" y="87"/>
                    </a:cubicBezTo>
                    <a:cubicBezTo>
                      <a:pt x="226" y="87"/>
                      <a:pt x="226" y="87"/>
                      <a:pt x="227" y="87"/>
                    </a:cubicBezTo>
                    <a:close/>
                    <a:moveTo>
                      <a:pt x="232" y="152"/>
                    </a:moveTo>
                    <a:cubicBezTo>
                      <a:pt x="233" y="152"/>
                      <a:pt x="233" y="153"/>
                      <a:pt x="234" y="153"/>
                    </a:cubicBezTo>
                    <a:cubicBezTo>
                      <a:pt x="234" y="154"/>
                      <a:pt x="234" y="155"/>
                      <a:pt x="233" y="155"/>
                    </a:cubicBezTo>
                    <a:cubicBezTo>
                      <a:pt x="232" y="155"/>
                      <a:pt x="231" y="153"/>
                      <a:pt x="232" y="152"/>
                    </a:cubicBezTo>
                    <a:close/>
                    <a:moveTo>
                      <a:pt x="232" y="147"/>
                    </a:moveTo>
                    <a:cubicBezTo>
                      <a:pt x="232" y="144"/>
                      <a:pt x="234" y="145"/>
                      <a:pt x="235" y="147"/>
                    </a:cubicBezTo>
                    <a:cubicBezTo>
                      <a:pt x="235" y="148"/>
                      <a:pt x="233" y="148"/>
                      <a:pt x="233" y="149"/>
                    </a:cubicBezTo>
                    <a:cubicBezTo>
                      <a:pt x="233" y="148"/>
                      <a:pt x="232" y="148"/>
                      <a:pt x="232" y="147"/>
                    </a:cubicBezTo>
                    <a:close/>
                    <a:moveTo>
                      <a:pt x="232" y="157"/>
                    </a:moveTo>
                    <a:cubicBezTo>
                      <a:pt x="232" y="158"/>
                      <a:pt x="231" y="159"/>
                      <a:pt x="230" y="158"/>
                    </a:cubicBezTo>
                    <a:cubicBezTo>
                      <a:pt x="230" y="157"/>
                      <a:pt x="231" y="157"/>
                      <a:pt x="232" y="157"/>
                    </a:cubicBezTo>
                    <a:close/>
                    <a:moveTo>
                      <a:pt x="235" y="220"/>
                    </a:moveTo>
                    <a:cubicBezTo>
                      <a:pt x="234" y="219"/>
                      <a:pt x="234" y="218"/>
                      <a:pt x="233" y="217"/>
                    </a:cubicBezTo>
                    <a:cubicBezTo>
                      <a:pt x="233" y="216"/>
                      <a:pt x="234" y="215"/>
                      <a:pt x="235" y="214"/>
                    </a:cubicBezTo>
                    <a:cubicBezTo>
                      <a:pt x="236" y="216"/>
                      <a:pt x="235" y="218"/>
                      <a:pt x="235" y="220"/>
                    </a:cubicBezTo>
                    <a:close/>
                    <a:moveTo>
                      <a:pt x="235" y="208"/>
                    </a:moveTo>
                    <a:cubicBezTo>
                      <a:pt x="232" y="207"/>
                      <a:pt x="232" y="205"/>
                      <a:pt x="233" y="203"/>
                    </a:cubicBezTo>
                    <a:cubicBezTo>
                      <a:pt x="235" y="203"/>
                      <a:pt x="236" y="206"/>
                      <a:pt x="235" y="208"/>
                    </a:cubicBezTo>
                    <a:close/>
                    <a:moveTo>
                      <a:pt x="233" y="194"/>
                    </a:moveTo>
                    <a:cubicBezTo>
                      <a:pt x="233" y="194"/>
                      <a:pt x="233" y="195"/>
                      <a:pt x="234" y="195"/>
                    </a:cubicBezTo>
                    <a:cubicBezTo>
                      <a:pt x="234" y="196"/>
                      <a:pt x="233" y="196"/>
                      <a:pt x="233" y="197"/>
                    </a:cubicBezTo>
                    <a:cubicBezTo>
                      <a:pt x="232" y="197"/>
                      <a:pt x="232" y="196"/>
                      <a:pt x="231" y="196"/>
                    </a:cubicBezTo>
                    <a:cubicBezTo>
                      <a:pt x="231" y="195"/>
                      <a:pt x="232" y="195"/>
                      <a:pt x="233" y="194"/>
                    </a:cubicBezTo>
                    <a:close/>
                    <a:moveTo>
                      <a:pt x="230" y="187"/>
                    </a:moveTo>
                    <a:cubicBezTo>
                      <a:pt x="230" y="186"/>
                      <a:pt x="231" y="186"/>
                      <a:pt x="231" y="185"/>
                    </a:cubicBezTo>
                    <a:cubicBezTo>
                      <a:pt x="232" y="186"/>
                      <a:pt x="234" y="187"/>
                      <a:pt x="233" y="189"/>
                    </a:cubicBezTo>
                    <a:cubicBezTo>
                      <a:pt x="232" y="189"/>
                      <a:pt x="231" y="188"/>
                      <a:pt x="230" y="187"/>
                    </a:cubicBezTo>
                    <a:close/>
                    <a:moveTo>
                      <a:pt x="233" y="182"/>
                    </a:moveTo>
                    <a:cubicBezTo>
                      <a:pt x="233" y="180"/>
                      <a:pt x="234" y="180"/>
                      <a:pt x="234" y="179"/>
                    </a:cubicBezTo>
                    <a:cubicBezTo>
                      <a:pt x="236" y="180"/>
                      <a:pt x="235" y="182"/>
                      <a:pt x="235" y="184"/>
                    </a:cubicBezTo>
                    <a:cubicBezTo>
                      <a:pt x="234" y="185"/>
                      <a:pt x="234" y="182"/>
                      <a:pt x="233" y="182"/>
                    </a:cubicBezTo>
                    <a:close/>
                    <a:moveTo>
                      <a:pt x="234" y="175"/>
                    </a:moveTo>
                    <a:cubicBezTo>
                      <a:pt x="233" y="175"/>
                      <a:pt x="232" y="173"/>
                      <a:pt x="233" y="172"/>
                    </a:cubicBezTo>
                    <a:cubicBezTo>
                      <a:pt x="234" y="172"/>
                      <a:pt x="235" y="173"/>
                      <a:pt x="235" y="174"/>
                    </a:cubicBezTo>
                    <a:cubicBezTo>
                      <a:pt x="235" y="174"/>
                      <a:pt x="234" y="175"/>
                      <a:pt x="234" y="175"/>
                    </a:cubicBezTo>
                    <a:close/>
                    <a:moveTo>
                      <a:pt x="233" y="177"/>
                    </a:moveTo>
                    <a:cubicBezTo>
                      <a:pt x="233" y="178"/>
                      <a:pt x="231" y="178"/>
                      <a:pt x="231" y="179"/>
                    </a:cubicBezTo>
                    <a:cubicBezTo>
                      <a:pt x="230" y="179"/>
                      <a:pt x="230" y="176"/>
                      <a:pt x="231" y="175"/>
                    </a:cubicBezTo>
                    <a:cubicBezTo>
                      <a:pt x="232" y="175"/>
                      <a:pt x="232" y="176"/>
                      <a:pt x="233" y="177"/>
                    </a:cubicBezTo>
                    <a:close/>
                    <a:moveTo>
                      <a:pt x="230" y="170"/>
                    </a:moveTo>
                    <a:cubicBezTo>
                      <a:pt x="230" y="170"/>
                      <a:pt x="231" y="169"/>
                      <a:pt x="231" y="168"/>
                    </a:cubicBezTo>
                    <a:cubicBezTo>
                      <a:pt x="233" y="168"/>
                      <a:pt x="231" y="171"/>
                      <a:pt x="230" y="170"/>
                    </a:cubicBezTo>
                    <a:close/>
                    <a:moveTo>
                      <a:pt x="230" y="81"/>
                    </a:moveTo>
                    <a:cubicBezTo>
                      <a:pt x="229" y="81"/>
                      <a:pt x="229" y="81"/>
                      <a:pt x="229" y="81"/>
                    </a:cubicBezTo>
                    <a:cubicBezTo>
                      <a:pt x="229" y="79"/>
                      <a:pt x="229" y="78"/>
                      <a:pt x="231" y="78"/>
                    </a:cubicBezTo>
                    <a:cubicBezTo>
                      <a:pt x="230" y="79"/>
                      <a:pt x="230" y="80"/>
                      <a:pt x="230" y="81"/>
                    </a:cubicBezTo>
                    <a:close/>
                    <a:moveTo>
                      <a:pt x="230" y="208"/>
                    </a:moveTo>
                    <a:cubicBezTo>
                      <a:pt x="232" y="209"/>
                      <a:pt x="232" y="210"/>
                      <a:pt x="233" y="211"/>
                    </a:cubicBezTo>
                    <a:cubicBezTo>
                      <a:pt x="232" y="212"/>
                      <a:pt x="232" y="213"/>
                      <a:pt x="231" y="214"/>
                    </a:cubicBezTo>
                    <a:cubicBezTo>
                      <a:pt x="230" y="213"/>
                      <a:pt x="229" y="210"/>
                      <a:pt x="230" y="208"/>
                    </a:cubicBezTo>
                    <a:close/>
                    <a:moveTo>
                      <a:pt x="233" y="219"/>
                    </a:moveTo>
                    <a:cubicBezTo>
                      <a:pt x="233" y="220"/>
                      <a:pt x="232" y="220"/>
                      <a:pt x="233" y="221"/>
                    </a:cubicBezTo>
                    <a:cubicBezTo>
                      <a:pt x="233" y="221"/>
                      <a:pt x="232" y="220"/>
                      <a:pt x="232" y="219"/>
                    </a:cubicBezTo>
                    <a:cubicBezTo>
                      <a:pt x="232" y="218"/>
                      <a:pt x="232" y="220"/>
                      <a:pt x="233" y="219"/>
                    </a:cubicBezTo>
                    <a:close/>
                    <a:moveTo>
                      <a:pt x="233" y="233"/>
                    </a:moveTo>
                    <a:cubicBezTo>
                      <a:pt x="234" y="232"/>
                      <a:pt x="234" y="230"/>
                      <a:pt x="236" y="231"/>
                    </a:cubicBezTo>
                    <a:cubicBezTo>
                      <a:pt x="235" y="232"/>
                      <a:pt x="235" y="233"/>
                      <a:pt x="235" y="234"/>
                    </a:cubicBezTo>
                    <a:cubicBezTo>
                      <a:pt x="234" y="234"/>
                      <a:pt x="234" y="233"/>
                      <a:pt x="233" y="233"/>
                    </a:cubicBezTo>
                    <a:close/>
                    <a:moveTo>
                      <a:pt x="235" y="192"/>
                    </a:moveTo>
                    <a:cubicBezTo>
                      <a:pt x="234" y="192"/>
                      <a:pt x="234" y="191"/>
                      <a:pt x="235" y="190"/>
                    </a:cubicBezTo>
                    <a:cubicBezTo>
                      <a:pt x="236" y="190"/>
                      <a:pt x="235" y="192"/>
                      <a:pt x="235" y="192"/>
                    </a:cubicBezTo>
                    <a:close/>
                    <a:moveTo>
                      <a:pt x="231" y="163"/>
                    </a:moveTo>
                    <a:cubicBezTo>
                      <a:pt x="231" y="162"/>
                      <a:pt x="232" y="160"/>
                      <a:pt x="233" y="160"/>
                    </a:cubicBezTo>
                    <a:cubicBezTo>
                      <a:pt x="235" y="160"/>
                      <a:pt x="235" y="163"/>
                      <a:pt x="235" y="165"/>
                    </a:cubicBezTo>
                    <a:cubicBezTo>
                      <a:pt x="233" y="168"/>
                      <a:pt x="232" y="164"/>
                      <a:pt x="231" y="163"/>
                    </a:cubicBezTo>
                    <a:close/>
                    <a:moveTo>
                      <a:pt x="234" y="140"/>
                    </a:moveTo>
                    <a:cubicBezTo>
                      <a:pt x="233" y="140"/>
                      <a:pt x="233" y="138"/>
                      <a:pt x="231" y="137"/>
                    </a:cubicBezTo>
                    <a:cubicBezTo>
                      <a:pt x="231" y="135"/>
                      <a:pt x="231" y="136"/>
                      <a:pt x="232" y="135"/>
                    </a:cubicBezTo>
                    <a:cubicBezTo>
                      <a:pt x="233" y="135"/>
                      <a:pt x="234" y="137"/>
                      <a:pt x="235" y="138"/>
                    </a:cubicBezTo>
                    <a:cubicBezTo>
                      <a:pt x="235" y="139"/>
                      <a:pt x="234" y="139"/>
                      <a:pt x="234" y="140"/>
                    </a:cubicBezTo>
                    <a:close/>
                    <a:moveTo>
                      <a:pt x="231" y="71"/>
                    </a:moveTo>
                    <a:cubicBezTo>
                      <a:pt x="229" y="70"/>
                      <a:pt x="230" y="70"/>
                      <a:pt x="230" y="69"/>
                    </a:cubicBezTo>
                    <a:cubicBezTo>
                      <a:pt x="231" y="68"/>
                      <a:pt x="231" y="71"/>
                      <a:pt x="231" y="71"/>
                    </a:cubicBezTo>
                    <a:close/>
                    <a:moveTo>
                      <a:pt x="229" y="69"/>
                    </a:moveTo>
                    <a:cubicBezTo>
                      <a:pt x="228" y="68"/>
                      <a:pt x="228" y="68"/>
                      <a:pt x="228" y="68"/>
                    </a:cubicBezTo>
                    <a:cubicBezTo>
                      <a:pt x="229" y="66"/>
                      <a:pt x="230" y="66"/>
                      <a:pt x="231" y="64"/>
                    </a:cubicBezTo>
                    <a:cubicBezTo>
                      <a:pt x="233" y="66"/>
                      <a:pt x="229" y="67"/>
                      <a:pt x="229" y="69"/>
                    </a:cubicBezTo>
                    <a:close/>
                    <a:moveTo>
                      <a:pt x="231" y="60"/>
                    </a:moveTo>
                    <a:cubicBezTo>
                      <a:pt x="230" y="59"/>
                      <a:pt x="231" y="58"/>
                      <a:pt x="229" y="58"/>
                    </a:cubicBezTo>
                    <a:cubicBezTo>
                      <a:pt x="230" y="57"/>
                      <a:pt x="231" y="57"/>
                      <a:pt x="232" y="55"/>
                    </a:cubicBezTo>
                    <a:cubicBezTo>
                      <a:pt x="232" y="56"/>
                      <a:pt x="233" y="60"/>
                      <a:pt x="231" y="60"/>
                    </a:cubicBezTo>
                    <a:close/>
                    <a:moveTo>
                      <a:pt x="230" y="61"/>
                    </a:moveTo>
                    <a:cubicBezTo>
                      <a:pt x="229" y="63"/>
                      <a:pt x="228" y="64"/>
                      <a:pt x="227" y="66"/>
                    </a:cubicBezTo>
                    <a:cubicBezTo>
                      <a:pt x="226" y="65"/>
                      <a:pt x="225" y="65"/>
                      <a:pt x="225" y="64"/>
                    </a:cubicBezTo>
                    <a:cubicBezTo>
                      <a:pt x="224" y="61"/>
                      <a:pt x="228" y="57"/>
                      <a:pt x="230" y="61"/>
                    </a:cubicBezTo>
                    <a:close/>
                    <a:moveTo>
                      <a:pt x="227" y="71"/>
                    </a:moveTo>
                    <a:cubicBezTo>
                      <a:pt x="229" y="71"/>
                      <a:pt x="229" y="73"/>
                      <a:pt x="230" y="74"/>
                    </a:cubicBezTo>
                    <a:cubicBezTo>
                      <a:pt x="229" y="75"/>
                      <a:pt x="228" y="77"/>
                      <a:pt x="227" y="78"/>
                    </a:cubicBezTo>
                    <a:cubicBezTo>
                      <a:pt x="225" y="77"/>
                      <a:pt x="225" y="74"/>
                      <a:pt x="224" y="74"/>
                    </a:cubicBezTo>
                    <a:cubicBezTo>
                      <a:pt x="225" y="73"/>
                      <a:pt x="226" y="73"/>
                      <a:pt x="227" y="71"/>
                    </a:cubicBezTo>
                    <a:close/>
                    <a:moveTo>
                      <a:pt x="225" y="80"/>
                    </a:moveTo>
                    <a:cubicBezTo>
                      <a:pt x="223" y="80"/>
                      <a:pt x="222" y="78"/>
                      <a:pt x="223" y="76"/>
                    </a:cubicBezTo>
                    <a:cubicBezTo>
                      <a:pt x="224" y="78"/>
                      <a:pt x="226" y="79"/>
                      <a:pt x="225" y="80"/>
                    </a:cubicBezTo>
                    <a:close/>
                    <a:moveTo>
                      <a:pt x="223" y="91"/>
                    </a:moveTo>
                    <a:cubicBezTo>
                      <a:pt x="224" y="91"/>
                      <a:pt x="225" y="92"/>
                      <a:pt x="225" y="94"/>
                    </a:cubicBezTo>
                    <a:cubicBezTo>
                      <a:pt x="223" y="96"/>
                      <a:pt x="222" y="92"/>
                      <a:pt x="223" y="91"/>
                    </a:cubicBezTo>
                    <a:close/>
                    <a:moveTo>
                      <a:pt x="222" y="114"/>
                    </a:moveTo>
                    <a:cubicBezTo>
                      <a:pt x="224" y="115"/>
                      <a:pt x="225" y="117"/>
                      <a:pt x="226" y="118"/>
                    </a:cubicBezTo>
                    <a:cubicBezTo>
                      <a:pt x="226" y="119"/>
                      <a:pt x="225" y="119"/>
                      <a:pt x="225" y="120"/>
                    </a:cubicBezTo>
                    <a:cubicBezTo>
                      <a:pt x="222" y="120"/>
                      <a:pt x="221" y="117"/>
                      <a:pt x="222" y="114"/>
                    </a:cubicBezTo>
                    <a:close/>
                    <a:moveTo>
                      <a:pt x="225" y="127"/>
                    </a:moveTo>
                    <a:cubicBezTo>
                      <a:pt x="224" y="127"/>
                      <a:pt x="224" y="126"/>
                      <a:pt x="223" y="127"/>
                    </a:cubicBezTo>
                    <a:cubicBezTo>
                      <a:pt x="223" y="125"/>
                      <a:pt x="224" y="126"/>
                      <a:pt x="224" y="125"/>
                    </a:cubicBezTo>
                    <a:cubicBezTo>
                      <a:pt x="226" y="125"/>
                      <a:pt x="225" y="126"/>
                      <a:pt x="225" y="127"/>
                    </a:cubicBezTo>
                    <a:close/>
                    <a:moveTo>
                      <a:pt x="223" y="122"/>
                    </a:moveTo>
                    <a:cubicBezTo>
                      <a:pt x="222" y="122"/>
                      <a:pt x="223" y="123"/>
                      <a:pt x="222" y="123"/>
                    </a:cubicBezTo>
                    <a:cubicBezTo>
                      <a:pt x="222" y="123"/>
                      <a:pt x="222" y="122"/>
                      <a:pt x="221" y="122"/>
                    </a:cubicBezTo>
                    <a:cubicBezTo>
                      <a:pt x="222" y="121"/>
                      <a:pt x="223" y="122"/>
                      <a:pt x="223" y="122"/>
                    </a:cubicBezTo>
                    <a:close/>
                    <a:moveTo>
                      <a:pt x="222" y="132"/>
                    </a:moveTo>
                    <a:cubicBezTo>
                      <a:pt x="224" y="133"/>
                      <a:pt x="227" y="135"/>
                      <a:pt x="225" y="138"/>
                    </a:cubicBezTo>
                    <a:cubicBezTo>
                      <a:pt x="223" y="138"/>
                      <a:pt x="222" y="135"/>
                      <a:pt x="221" y="133"/>
                    </a:cubicBezTo>
                    <a:cubicBezTo>
                      <a:pt x="221" y="133"/>
                      <a:pt x="222" y="133"/>
                      <a:pt x="222" y="132"/>
                    </a:cubicBezTo>
                    <a:close/>
                    <a:moveTo>
                      <a:pt x="221" y="138"/>
                    </a:moveTo>
                    <a:cubicBezTo>
                      <a:pt x="221" y="138"/>
                      <a:pt x="223" y="140"/>
                      <a:pt x="223" y="141"/>
                    </a:cubicBezTo>
                    <a:cubicBezTo>
                      <a:pt x="222" y="141"/>
                      <a:pt x="221" y="141"/>
                      <a:pt x="221" y="142"/>
                    </a:cubicBezTo>
                    <a:cubicBezTo>
                      <a:pt x="221" y="142"/>
                      <a:pt x="222" y="139"/>
                      <a:pt x="221" y="138"/>
                    </a:cubicBezTo>
                    <a:close/>
                    <a:moveTo>
                      <a:pt x="221" y="70"/>
                    </a:moveTo>
                    <a:cubicBezTo>
                      <a:pt x="220" y="70"/>
                      <a:pt x="221" y="68"/>
                      <a:pt x="221" y="68"/>
                    </a:cubicBezTo>
                    <a:cubicBezTo>
                      <a:pt x="222" y="68"/>
                      <a:pt x="221" y="70"/>
                      <a:pt x="221" y="70"/>
                    </a:cubicBezTo>
                    <a:close/>
                    <a:moveTo>
                      <a:pt x="221" y="83"/>
                    </a:moveTo>
                    <a:cubicBezTo>
                      <a:pt x="218" y="82"/>
                      <a:pt x="218" y="80"/>
                      <a:pt x="220" y="78"/>
                    </a:cubicBezTo>
                    <a:cubicBezTo>
                      <a:pt x="222" y="78"/>
                      <a:pt x="220" y="81"/>
                      <a:pt x="221" y="83"/>
                    </a:cubicBezTo>
                    <a:close/>
                    <a:moveTo>
                      <a:pt x="204" y="121"/>
                    </a:moveTo>
                    <a:cubicBezTo>
                      <a:pt x="202" y="121"/>
                      <a:pt x="201" y="119"/>
                      <a:pt x="200" y="118"/>
                    </a:cubicBezTo>
                    <a:cubicBezTo>
                      <a:pt x="201" y="113"/>
                      <a:pt x="204" y="114"/>
                      <a:pt x="205" y="117"/>
                    </a:cubicBezTo>
                    <a:cubicBezTo>
                      <a:pt x="206" y="118"/>
                      <a:pt x="205" y="119"/>
                      <a:pt x="205" y="119"/>
                    </a:cubicBezTo>
                    <a:cubicBezTo>
                      <a:pt x="204" y="120"/>
                      <a:pt x="204" y="119"/>
                      <a:pt x="203" y="118"/>
                    </a:cubicBezTo>
                    <a:cubicBezTo>
                      <a:pt x="203" y="119"/>
                      <a:pt x="205" y="120"/>
                      <a:pt x="204" y="121"/>
                    </a:cubicBezTo>
                    <a:close/>
                    <a:moveTo>
                      <a:pt x="192" y="110"/>
                    </a:moveTo>
                    <a:cubicBezTo>
                      <a:pt x="191" y="111"/>
                      <a:pt x="191" y="112"/>
                      <a:pt x="190" y="111"/>
                    </a:cubicBezTo>
                    <a:cubicBezTo>
                      <a:pt x="190" y="112"/>
                      <a:pt x="191" y="112"/>
                      <a:pt x="191" y="113"/>
                    </a:cubicBezTo>
                    <a:cubicBezTo>
                      <a:pt x="188" y="113"/>
                      <a:pt x="188" y="109"/>
                      <a:pt x="191" y="108"/>
                    </a:cubicBezTo>
                    <a:cubicBezTo>
                      <a:pt x="189" y="110"/>
                      <a:pt x="191" y="109"/>
                      <a:pt x="192" y="110"/>
                    </a:cubicBezTo>
                    <a:close/>
                    <a:moveTo>
                      <a:pt x="218" y="89"/>
                    </a:moveTo>
                    <a:cubicBezTo>
                      <a:pt x="217" y="91"/>
                      <a:pt x="215" y="86"/>
                      <a:pt x="215" y="85"/>
                    </a:cubicBezTo>
                    <a:cubicBezTo>
                      <a:pt x="217" y="86"/>
                      <a:pt x="217" y="88"/>
                      <a:pt x="218" y="89"/>
                    </a:cubicBezTo>
                    <a:close/>
                    <a:moveTo>
                      <a:pt x="215" y="85"/>
                    </a:moveTo>
                    <a:cubicBezTo>
                      <a:pt x="216" y="84"/>
                      <a:pt x="217" y="83"/>
                      <a:pt x="217" y="82"/>
                    </a:cubicBezTo>
                    <a:cubicBezTo>
                      <a:pt x="218" y="84"/>
                      <a:pt x="222" y="87"/>
                      <a:pt x="218" y="88"/>
                    </a:cubicBezTo>
                    <a:cubicBezTo>
                      <a:pt x="218" y="87"/>
                      <a:pt x="217" y="86"/>
                      <a:pt x="215" y="85"/>
                    </a:cubicBezTo>
                    <a:close/>
                    <a:moveTo>
                      <a:pt x="218" y="95"/>
                    </a:moveTo>
                    <a:cubicBezTo>
                      <a:pt x="217" y="95"/>
                      <a:pt x="217" y="94"/>
                      <a:pt x="217" y="93"/>
                    </a:cubicBezTo>
                    <a:cubicBezTo>
                      <a:pt x="218" y="93"/>
                      <a:pt x="219" y="94"/>
                      <a:pt x="218" y="95"/>
                    </a:cubicBezTo>
                    <a:close/>
                    <a:moveTo>
                      <a:pt x="209" y="101"/>
                    </a:moveTo>
                    <a:cubicBezTo>
                      <a:pt x="207" y="101"/>
                      <a:pt x="205" y="98"/>
                      <a:pt x="206" y="95"/>
                    </a:cubicBezTo>
                    <a:cubicBezTo>
                      <a:pt x="208" y="97"/>
                      <a:pt x="211" y="99"/>
                      <a:pt x="210" y="100"/>
                    </a:cubicBezTo>
                    <a:cubicBezTo>
                      <a:pt x="210" y="101"/>
                      <a:pt x="208" y="100"/>
                      <a:pt x="209" y="101"/>
                    </a:cubicBezTo>
                    <a:close/>
                    <a:moveTo>
                      <a:pt x="206" y="104"/>
                    </a:moveTo>
                    <a:cubicBezTo>
                      <a:pt x="206" y="105"/>
                      <a:pt x="206" y="107"/>
                      <a:pt x="204" y="106"/>
                    </a:cubicBezTo>
                    <a:cubicBezTo>
                      <a:pt x="203" y="105"/>
                      <a:pt x="203" y="104"/>
                      <a:pt x="201" y="103"/>
                    </a:cubicBezTo>
                    <a:cubicBezTo>
                      <a:pt x="202" y="102"/>
                      <a:pt x="203" y="100"/>
                      <a:pt x="204" y="99"/>
                    </a:cubicBezTo>
                    <a:cubicBezTo>
                      <a:pt x="206" y="100"/>
                      <a:pt x="207" y="102"/>
                      <a:pt x="207" y="103"/>
                    </a:cubicBezTo>
                    <a:cubicBezTo>
                      <a:pt x="207" y="104"/>
                      <a:pt x="206" y="104"/>
                      <a:pt x="205" y="103"/>
                    </a:cubicBezTo>
                    <a:cubicBezTo>
                      <a:pt x="205" y="104"/>
                      <a:pt x="206" y="104"/>
                      <a:pt x="206" y="104"/>
                    </a:cubicBezTo>
                    <a:close/>
                    <a:moveTo>
                      <a:pt x="195" y="118"/>
                    </a:moveTo>
                    <a:cubicBezTo>
                      <a:pt x="193" y="118"/>
                      <a:pt x="193" y="116"/>
                      <a:pt x="192" y="115"/>
                    </a:cubicBezTo>
                    <a:cubicBezTo>
                      <a:pt x="192" y="114"/>
                      <a:pt x="193" y="114"/>
                      <a:pt x="193" y="113"/>
                    </a:cubicBezTo>
                    <a:cubicBezTo>
                      <a:pt x="195" y="113"/>
                      <a:pt x="196" y="115"/>
                      <a:pt x="196" y="117"/>
                    </a:cubicBezTo>
                    <a:cubicBezTo>
                      <a:pt x="196" y="117"/>
                      <a:pt x="195" y="117"/>
                      <a:pt x="195" y="117"/>
                    </a:cubicBezTo>
                    <a:cubicBezTo>
                      <a:pt x="195" y="118"/>
                      <a:pt x="196" y="118"/>
                      <a:pt x="195" y="118"/>
                    </a:cubicBezTo>
                    <a:close/>
                    <a:moveTo>
                      <a:pt x="195" y="111"/>
                    </a:moveTo>
                    <a:cubicBezTo>
                      <a:pt x="195" y="110"/>
                      <a:pt x="196" y="109"/>
                      <a:pt x="197" y="107"/>
                    </a:cubicBezTo>
                    <a:cubicBezTo>
                      <a:pt x="199" y="108"/>
                      <a:pt x="199" y="110"/>
                      <a:pt x="200" y="111"/>
                    </a:cubicBezTo>
                    <a:cubicBezTo>
                      <a:pt x="199" y="116"/>
                      <a:pt x="197" y="115"/>
                      <a:pt x="195" y="111"/>
                    </a:cubicBezTo>
                    <a:close/>
                    <a:moveTo>
                      <a:pt x="199" y="106"/>
                    </a:moveTo>
                    <a:cubicBezTo>
                      <a:pt x="198" y="105"/>
                      <a:pt x="199" y="105"/>
                      <a:pt x="199" y="104"/>
                    </a:cubicBezTo>
                    <a:cubicBezTo>
                      <a:pt x="201" y="105"/>
                      <a:pt x="202" y="107"/>
                      <a:pt x="203" y="108"/>
                    </a:cubicBezTo>
                    <a:cubicBezTo>
                      <a:pt x="203" y="109"/>
                      <a:pt x="202" y="110"/>
                      <a:pt x="201" y="110"/>
                    </a:cubicBezTo>
                    <a:cubicBezTo>
                      <a:pt x="201" y="108"/>
                      <a:pt x="199" y="107"/>
                      <a:pt x="199" y="106"/>
                    </a:cubicBezTo>
                    <a:close/>
                    <a:moveTo>
                      <a:pt x="208" y="94"/>
                    </a:moveTo>
                    <a:cubicBezTo>
                      <a:pt x="209" y="93"/>
                      <a:pt x="209" y="91"/>
                      <a:pt x="211" y="90"/>
                    </a:cubicBezTo>
                    <a:cubicBezTo>
                      <a:pt x="212" y="92"/>
                      <a:pt x="213" y="93"/>
                      <a:pt x="214" y="95"/>
                    </a:cubicBezTo>
                    <a:cubicBezTo>
                      <a:pt x="213" y="97"/>
                      <a:pt x="212" y="96"/>
                      <a:pt x="212" y="98"/>
                    </a:cubicBezTo>
                    <a:cubicBezTo>
                      <a:pt x="210" y="98"/>
                      <a:pt x="209" y="95"/>
                      <a:pt x="208" y="94"/>
                    </a:cubicBezTo>
                    <a:close/>
                    <a:moveTo>
                      <a:pt x="209" y="83"/>
                    </a:moveTo>
                    <a:cubicBezTo>
                      <a:pt x="210" y="83"/>
                      <a:pt x="212" y="85"/>
                      <a:pt x="211" y="86"/>
                    </a:cubicBezTo>
                    <a:cubicBezTo>
                      <a:pt x="210" y="85"/>
                      <a:pt x="208" y="84"/>
                      <a:pt x="209" y="83"/>
                    </a:cubicBezTo>
                    <a:close/>
                    <a:moveTo>
                      <a:pt x="212" y="89"/>
                    </a:moveTo>
                    <a:cubicBezTo>
                      <a:pt x="213" y="89"/>
                      <a:pt x="213" y="88"/>
                      <a:pt x="213" y="87"/>
                    </a:cubicBezTo>
                    <a:cubicBezTo>
                      <a:pt x="214" y="89"/>
                      <a:pt x="215" y="90"/>
                      <a:pt x="216" y="92"/>
                    </a:cubicBezTo>
                    <a:cubicBezTo>
                      <a:pt x="214" y="92"/>
                      <a:pt x="214" y="90"/>
                      <a:pt x="212" y="89"/>
                    </a:cubicBezTo>
                    <a:close/>
                    <a:moveTo>
                      <a:pt x="214" y="82"/>
                    </a:moveTo>
                    <a:cubicBezTo>
                      <a:pt x="214" y="81"/>
                      <a:pt x="213" y="81"/>
                      <a:pt x="212" y="80"/>
                    </a:cubicBezTo>
                    <a:cubicBezTo>
                      <a:pt x="212" y="82"/>
                      <a:pt x="214" y="83"/>
                      <a:pt x="213" y="83"/>
                    </a:cubicBezTo>
                    <a:cubicBezTo>
                      <a:pt x="212" y="83"/>
                      <a:pt x="212" y="82"/>
                      <a:pt x="211" y="81"/>
                    </a:cubicBezTo>
                    <a:cubicBezTo>
                      <a:pt x="212" y="80"/>
                      <a:pt x="213" y="79"/>
                      <a:pt x="213" y="78"/>
                    </a:cubicBezTo>
                    <a:cubicBezTo>
                      <a:pt x="215" y="78"/>
                      <a:pt x="216" y="82"/>
                      <a:pt x="214" y="82"/>
                    </a:cubicBezTo>
                    <a:close/>
                    <a:moveTo>
                      <a:pt x="211" y="76"/>
                    </a:moveTo>
                    <a:cubicBezTo>
                      <a:pt x="210" y="76"/>
                      <a:pt x="210" y="75"/>
                      <a:pt x="210" y="75"/>
                    </a:cubicBezTo>
                    <a:cubicBezTo>
                      <a:pt x="209" y="75"/>
                      <a:pt x="211" y="76"/>
                      <a:pt x="210" y="77"/>
                    </a:cubicBezTo>
                    <a:cubicBezTo>
                      <a:pt x="210" y="77"/>
                      <a:pt x="209" y="77"/>
                      <a:pt x="209" y="78"/>
                    </a:cubicBezTo>
                    <a:cubicBezTo>
                      <a:pt x="205" y="76"/>
                      <a:pt x="206" y="74"/>
                      <a:pt x="208" y="70"/>
                    </a:cubicBezTo>
                    <a:cubicBezTo>
                      <a:pt x="210" y="72"/>
                      <a:pt x="211" y="73"/>
                      <a:pt x="211" y="75"/>
                    </a:cubicBezTo>
                    <a:cubicBezTo>
                      <a:pt x="211" y="75"/>
                      <a:pt x="211" y="75"/>
                      <a:pt x="211" y="76"/>
                    </a:cubicBezTo>
                    <a:close/>
                    <a:moveTo>
                      <a:pt x="207" y="81"/>
                    </a:moveTo>
                    <a:cubicBezTo>
                      <a:pt x="206" y="82"/>
                      <a:pt x="206" y="79"/>
                      <a:pt x="204" y="80"/>
                    </a:cubicBezTo>
                    <a:cubicBezTo>
                      <a:pt x="204" y="79"/>
                      <a:pt x="204" y="78"/>
                      <a:pt x="203" y="78"/>
                    </a:cubicBezTo>
                    <a:cubicBezTo>
                      <a:pt x="203" y="77"/>
                      <a:pt x="204" y="77"/>
                      <a:pt x="204" y="76"/>
                    </a:cubicBezTo>
                    <a:cubicBezTo>
                      <a:pt x="205" y="77"/>
                      <a:pt x="206" y="79"/>
                      <a:pt x="207" y="81"/>
                    </a:cubicBezTo>
                    <a:close/>
                    <a:moveTo>
                      <a:pt x="207" y="86"/>
                    </a:moveTo>
                    <a:cubicBezTo>
                      <a:pt x="208" y="86"/>
                      <a:pt x="209" y="87"/>
                      <a:pt x="209" y="88"/>
                    </a:cubicBezTo>
                    <a:cubicBezTo>
                      <a:pt x="208" y="90"/>
                      <a:pt x="208" y="91"/>
                      <a:pt x="205" y="92"/>
                    </a:cubicBezTo>
                    <a:cubicBezTo>
                      <a:pt x="205" y="91"/>
                      <a:pt x="206" y="90"/>
                      <a:pt x="204" y="90"/>
                    </a:cubicBezTo>
                    <a:cubicBezTo>
                      <a:pt x="205" y="88"/>
                      <a:pt x="206" y="87"/>
                      <a:pt x="207" y="86"/>
                    </a:cubicBezTo>
                    <a:close/>
                    <a:moveTo>
                      <a:pt x="205" y="94"/>
                    </a:moveTo>
                    <a:cubicBezTo>
                      <a:pt x="204" y="94"/>
                      <a:pt x="204" y="95"/>
                      <a:pt x="204" y="95"/>
                    </a:cubicBezTo>
                    <a:cubicBezTo>
                      <a:pt x="203" y="94"/>
                      <a:pt x="203" y="94"/>
                      <a:pt x="202" y="93"/>
                    </a:cubicBezTo>
                    <a:cubicBezTo>
                      <a:pt x="202" y="92"/>
                      <a:pt x="203" y="92"/>
                      <a:pt x="203" y="91"/>
                    </a:cubicBezTo>
                    <a:cubicBezTo>
                      <a:pt x="204" y="92"/>
                      <a:pt x="205" y="93"/>
                      <a:pt x="205" y="94"/>
                    </a:cubicBezTo>
                    <a:close/>
                    <a:moveTo>
                      <a:pt x="202" y="96"/>
                    </a:moveTo>
                    <a:cubicBezTo>
                      <a:pt x="202" y="98"/>
                      <a:pt x="200" y="98"/>
                      <a:pt x="200" y="100"/>
                    </a:cubicBezTo>
                    <a:cubicBezTo>
                      <a:pt x="199" y="100"/>
                      <a:pt x="199" y="99"/>
                      <a:pt x="198" y="99"/>
                    </a:cubicBezTo>
                    <a:cubicBezTo>
                      <a:pt x="198" y="97"/>
                      <a:pt x="199" y="96"/>
                      <a:pt x="200" y="94"/>
                    </a:cubicBezTo>
                    <a:cubicBezTo>
                      <a:pt x="201" y="95"/>
                      <a:pt x="202" y="96"/>
                      <a:pt x="202" y="96"/>
                    </a:cubicBezTo>
                    <a:close/>
                    <a:moveTo>
                      <a:pt x="198" y="103"/>
                    </a:moveTo>
                    <a:cubicBezTo>
                      <a:pt x="196" y="104"/>
                      <a:pt x="196" y="103"/>
                      <a:pt x="195" y="102"/>
                    </a:cubicBezTo>
                    <a:cubicBezTo>
                      <a:pt x="195" y="101"/>
                      <a:pt x="196" y="101"/>
                      <a:pt x="196" y="100"/>
                    </a:cubicBezTo>
                    <a:cubicBezTo>
                      <a:pt x="198" y="100"/>
                      <a:pt x="199" y="102"/>
                      <a:pt x="198" y="103"/>
                    </a:cubicBezTo>
                    <a:close/>
                    <a:moveTo>
                      <a:pt x="196" y="105"/>
                    </a:moveTo>
                    <a:cubicBezTo>
                      <a:pt x="195" y="106"/>
                      <a:pt x="195" y="107"/>
                      <a:pt x="194" y="108"/>
                    </a:cubicBezTo>
                    <a:cubicBezTo>
                      <a:pt x="192" y="109"/>
                      <a:pt x="192" y="107"/>
                      <a:pt x="191" y="107"/>
                    </a:cubicBezTo>
                    <a:cubicBezTo>
                      <a:pt x="191" y="105"/>
                      <a:pt x="193" y="105"/>
                      <a:pt x="194" y="103"/>
                    </a:cubicBezTo>
                    <a:cubicBezTo>
                      <a:pt x="195" y="103"/>
                      <a:pt x="195" y="105"/>
                      <a:pt x="196" y="105"/>
                    </a:cubicBezTo>
                    <a:close/>
                    <a:moveTo>
                      <a:pt x="189" y="114"/>
                    </a:moveTo>
                    <a:cubicBezTo>
                      <a:pt x="189" y="116"/>
                      <a:pt x="188" y="116"/>
                      <a:pt x="187" y="117"/>
                    </a:cubicBezTo>
                    <a:cubicBezTo>
                      <a:pt x="186" y="118"/>
                      <a:pt x="186" y="116"/>
                      <a:pt x="185" y="116"/>
                    </a:cubicBezTo>
                    <a:cubicBezTo>
                      <a:pt x="185" y="114"/>
                      <a:pt x="186" y="114"/>
                      <a:pt x="187" y="112"/>
                    </a:cubicBezTo>
                    <a:cubicBezTo>
                      <a:pt x="188" y="112"/>
                      <a:pt x="188" y="114"/>
                      <a:pt x="189" y="114"/>
                    </a:cubicBezTo>
                    <a:close/>
                    <a:moveTo>
                      <a:pt x="187" y="121"/>
                    </a:moveTo>
                    <a:cubicBezTo>
                      <a:pt x="188" y="122"/>
                      <a:pt x="189" y="124"/>
                      <a:pt x="190" y="125"/>
                    </a:cubicBezTo>
                    <a:cubicBezTo>
                      <a:pt x="190" y="126"/>
                      <a:pt x="190" y="127"/>
                      <a:pt x="188" y="127"/>
                    </a:cubicBezTo>
                    <a:cubicBezTo>
                      <a:pt x="189" y="125"/>
                      <a:pt x="187" y="124"/>
                      <a:pt x="186" y="122"/>
                    </a:cubicBezTo>
                    <a:cubicBezTo>
                      <a:pt x="186" y="122"/>
                      <a:pt x="187" y="122"/>
                      <a:pt x="187" y="121"/>
                    </a:cubicBezTo>
                    <a:close/>
                    <a:moveTo>
                      <a:pt x="188" y="120"/>
                    </a:moveTo>
                    <a:cubicBezTo>
                      <a:pt x="189" y="115"/>
                      <a:pt x="192" y="118"/>
                      <a:pt x="194" y="121"/>
                    </a:cubicBezTo>
                    <a:cubicBezTo>
                      <a:pt x="192" y="121"/>
                      <a:pt x="193" y="124"/>
                      <a:pt x="191" y="124"/>
                    </a:cubicBezTo>
                    <a:cubicBezTo>
                      <a:pt x="190" y="122"/>
                      <a:pt x="189" y="121"/>
                      <a:pt x="188" y="120"/>
                    </a:cubicBezTo>
                    <a:close/>
                    <a:moveTo>
                      <a:pt x="191" y="127"/>
                    </a:moveTo>
                    <a:cubicBezTo>
                      <a:pt x="193" y="128"/>
                      <a:pt x="194" y="131"/>
                      <a:pt x="196" y="132"/>
                    </a:cubicBezTo>
                    <a:cubicBezTo>
                      <a:pt x="195" y="133"/>
                      <a:pt x="195" y="133"/>
                      <a:pt x="195" y="134"/>
                    </a:cubicBezTo>
                    <a:cubicBezTo>
                      <a:pt x="194" y="134"/>
                      <a:pt x="194" y="133"/>
                      <a:pt x="193" y="134"/>
                    </a:cubicBezTo>
                    <a:cubicBezTo>
                      <a:pt x="193" y="132"/>
                      <a:pt x="192" y="130"/>
                      <a:pt x="191" y="130"/>
                    </a:cubicBezTo>
                    <a:cubicBezTo>
                      <a:pt x="191" y="129"/>
                      <a:pt x="191" y="128"/>
                      <a:pt x="191" y="127"/>
                    </a:cubicBezTo>
                    <a:close/>
                    <a:moveTo>
                      <a:pt x="193" y="125"/>
                    </a:moveTo>
                    <a:cubicBezTo>
                      <a:pt x="195" y="121"/>
                      <a:pt x="198" y="125"/>
                      <a:pt x="199" y="128"/>
                    </a:cubicBezTo>
                    <a:cubicBezTo>
                      <a:pt x="197" y="129"/>
                      <a:pt x="198" y="129"/>
                      <a:pt x="197" y="130"/>
                    </a:cubicBezTo>
                    <a:cubicBezTo>
                      <a:pt x="195" y="129"/>
                      <a:pt x="194" y="127"/>
                      <a:pt x="193" y="125"/>
                    </a:cubicBezTo>
                    <a:close/>
                    <a:moveTo>
                      <a:pt x="201" y="138"/>
                    </a:moveTo>
                    <a:cubicBezTo>
                      <a:pt x="201" y="139"/>
                      <a:pt x="200" y="139"/>
                      <a:pt x="200" y="140"/>
                    </a:cubicBezTo>
                    <a:cubicBezTo>
                      <a:pt x="198" y="139"/>
                      <a:pt x="197" y="138"/>
                      <a:pt x="196" y="136"/>
                    </a:cubicBezTo>
                    <a:cubicBezTo>
                      <a:pt x="198" y="132"/>
                      <a:pt x="200" y="137"/>
                      <a:pt x="201" y="138"/>
                    </a:cubicBezTo>
                    <a:close/>
                    <a:moveTo>
                      <a:pt x="199" y="132"/>
                    </a:moveTo>
                    <a:cubicBezTo>
                      <a:pt x="199" y="131"/>
                      <a:pt x="200" y="131"/>
                      <a:pt x="200" y="130"/>
                    </a:cubicBezTo>
                    <a:cubicBezTo>
                      <a:pt x="202" y="131"/>
                      <a:pt x="203" y="132"/>
                      <a:pt x="204" y="135"/>
                    </a:cubicBezTo>
                    <a:cubicBezTo>
                      <a:pt x="203" y="135"/>
                      <a:pt x="203" y="136"/>
                      <a:pt x="202" y="136"/>
                    </a:cubicBezTo>
                    <a:cubicBezTo>
                      <a:pt x="201" y="134"/>
                      <a:pt x="199" y="134"/>
                      <a:pt x="199" y="132"/>
                    </a:cubicBezTo>
                    <a:close/>
                    <a:moveTo>
                      <a:pt x="197" y="121"/>
                    </a:moveTo>
                    <a:cubicBezTo>
                      <a:pt x="196" y="120"/>
                      <a:pt x="199" y="120"/>
                      <a:pt x="198" y="119"/>
                    </a:cubicBezTo>
                    <a:cubicBezTo>
                      <a:pt x="200" y="120"/>
                      <a:pt x="201" y="122"/>
                      <a:pt x="202" y="123"/>
                    </a:cubicBezTo>
                    <a:cubicBezTo>
                      <a:pt x="201" y="124"/>
                      <a:pt x="201" y="125"/>
                      <a:pt x="200" y="126"/>
                    </a:cubicBezTo>
                    <a:cubicBezTo>
                      <a:pt x="199" y="125"/>
                      <a:pt x="198" y="123"/>
                      <a:pt x="197" y="121"/>
                    </a:cubicBezTo>
                    <a:close/>
                    <a:moveTo>
                      <a:pt x="204" y="113"/>
                    </a:moveTo>
                    <a:cubicBezTo>
                      <a:pt x="204" y="112"/>
                      <a:pt x="204" y="111"/>
                      <a:pt x="204" y="110"/>
                    </a:cubicBezTo>
                    <a:cubicBezTo>
                      <a:pt x="206" y="111"/>
                      <a:pt x="207" y="113"/>
                      <a:pt x="208" y="115"/>
                    </a:cubicBezTo>
                    <a:cubicBezTo>
                      <a:pt x="207" y="115"/>
                      <a:pt x="208" y="116"/>
                      <a:pt x="207" y="116"/>
                    </a:cubicBezTo>
                    <a:cubicBezTo>
                      <a:pt x="206" y="115"/>
                      <a:pt x="206" y="113"/>
                      <a:pt x="204" y="113"/>
                    </a:cubicBezTo>
                    <a:close/>
                    <a:moveTo>
                      <a:pt x="206" y="108"/>
                    </a:moveTo>
                    <a:cubicBezTo>
                      <a:pt x="207" y="108"/>
                      <a:pt x="208" y="106"/>
                      <a:pt x="208" y="107"/>
                    </a:cubicBezTo>
                    <a:cubicBezTo>
                      <a:pt x="209" y="109"/>
                      <a:pt x="210" y="110"/>
                      <a:pt x="211" y="112"/>
                    </a:cubicBezTo>
                    <a:cubicBezTo>
                      <a:pt x="208" y="113"/>
                      <a:pt x="207" y="110"/>
                      <a:pt x="206" y="108"/>
                    </a:cubicBezTo>
                    <a:close/>
                    <a:moveTo>
                      <a:pt x="209" y="105"/>
                    </a:moveTo>
                    <a:cubicBezTo>
                      <a:pt x="210" y="106"/>
                      <a:pt x="213" y="109"/>
                      <a:pt x="212" y="111"/>
                    </a:cubicBezTo>
                    <a:cubicBezTo>
                      <a:pt x="210" y="109"/>
                      <a:pt x="207" y="107"/>
                      <a:pt x="209" y="105"/>
                    </a:cubicBezTo>
                    <a:close/>
                    <a:moveTo>
                      <a:pt x="210" y="104"/>
                    </a:moveTo>
                    <a:cubicBezTo>
                      <a:pt x="210" y="103"/>
                      <a:pt x="211" y="102"/>
                      <a:pt x="212" y="102"/>
                    </a:cubicBezTo>
                    <a:cubicBezTo>
                      <a:pt x="213" y="103"/>
                      <a:pt x="214" y="104"/>
                      <a:pt x="215" y="105"/>
                    </a:cubicBezTo>
                    <a:cubicBezTo>
                      <a:pt x="216" y="107"/>
                      <a:pt x="214" y="106"/>
                      <a:pt x="214" y="107"/>
                    </a:cubicBezTo>
                    <a:cubicBezTo>
                      <a:pt x="213" y="107"/>
                      <a:pt x="212" y="105"/>
                      <a:pt x="210" y="104"/>
                    </a:cubicBezTo>
                    <a:close/>
                    <a:moveTo>
                      <a:pt x="213" y="100"/>
                    </a:moveTo>
                    <a:cubicBezTo>
                      <a:pt x="214" y="99"/>
                      <a:pt x="214" y="98"/>
                      <a:pt x="215" y="98"/>
                    </a:cubicBezTo>
                    <a:cubicBezTo>
                      <a:pt x="217" y="99"/>
                      <a:pt x="218" y="100"/>
                      <a:pt x="218" y="102"/>
                    </a:cubicBezTo>
                    <a:cubicBezTo>
                      <a:pt x="218" y="102"/>
                      <a:pt x="217" y="104"/>
                      <a:pt x="217" y="102"/>
                    </a:cubicBezTo>
                    <a:cubicBezTo>
                      <a:pt x="216" y="102"/>
                      <a:pt x="216" y="103"/>
                      <a:pt x="217" y="103"/>
                    </a:cubicBezTo>
                    <a:cubicBezTo>
                      <a:pt x="215" y="104"/>
                      <a:pt x="215" y="101"/>
                      <a:pt x="213" y="100"/>
                    </a:cubicBezTo>
                    <a:close/>
                    <a:moveTo>
                      <a:pt x="217" y="107"/>
                    </a:moveTo>
                    <a:cubicBezTo>
                      <a:pt x="218" y="109"/>
                      <a:pt x="222" y="112"/>
                      <a:pt x="219" y="114"/>
                    </a:cubicBezTo>
                    <a:cubicBezTo>
                      <a:pt x="217" y="112"/>
                      <a:pt x="214" y="110"/>
                      <a:pt x="217" y="107"/>
                    </a:cubicBezTo>
                    <a:close/>
                    <a:moveTo>
                      <a:pt x="218" y="106"/>
                    </a:moveTo>
                    <a:cubicBezTo>
                      <a:pt x="219" y="106"/>
                      <a:pt x="219" y="106"/>
                      <a:pt x="219" y="105"/>
                    </a:cubicBezTo>
                    <a:cubicBezTo>
                      <a:pt x="220" y="106"/>
                      <a:pt x="219" y="104"/>
                      <a:pt x="220" y="104"/>
                    </a:cubicBezTo>
                    <a:cubicBezTo>
                      <a:pt x="221" y="104"/>
                      <a:pt x="220" y="106"/>
                      <a:pt x="220" y="107"/>
                    </a:cubicBezTo>
                    <a:cubicBezTo>
                      <a:pt x="219" y="107"/>
                      <a:pt x="220" y="106"/>
                      <a:pt x="218" y="106"/>
                    </a:cubicBezTo>
                    <a:close/>
                    <a:moveTo>
                      <a:pt x="218" y="95"/>
                    </a:moveTo>
                    <a:cubicBezTo>
                      <a:pt x="220" y="95"/>
                      <a:pt x="220" y="97"/>
                      <a:pt x="220" y="98"/>
                    </a:cubicBezTo>
                    <a:cubicBezTo>
                      <a:pt x="219" y="98"/>
                      <a:pt x="219" y="96"/>
                      <a:pt x="218" y="95"/>
                    </a:cubicBezTo>
                    <a:close/>
                    <a:moveTo>
                      <a:pt x="221" y="74"/>
                    </a:moveTo>
                    <a:cubicBezTo>
                      <a:pt x="219" y="75"/>
                      <a:pt x="219" y="72"/>
                      <a:pt x="218" y="72"/>
                    </a:cubicBezTo>
                    <a:cubicBezTo>
                      <a:pt x="218" y="72"/>
                      <a:pt x="218" y="71"/>
                      <a:pt x="218" y="71"/>
                    </a:cubicBezTo>
                    <a:cubicBezTo>
                      <a:pt x="220" y="71"/>
                      <a:pt x="220" y="73"/>
                      <a:pt x="221" y="74"/>
                    </a:cubicBezTo>
                    <a:close/>
                    <a:moveTo>
                      <a:pt x="218" y="76"/>
                    </a:moveTo>
                    <a:cubicBezTo>
                      <a:pt x="218" y="77"/>
                      <a:pt x="218" y="77"/>
                      <a:pt x="217" y="78"/>
                    </a:cubicBezTo>
                    <a:cubicBezTo>
                      <a:pt x="216" y="78"/>
                      <a:pt x="215" y="77"/>
                      <a:pt x="215" y="76"/>
                    </a:cubicBezTo>
                    <a:cubicBezTo>
                      <a:pt x="216" y="75"/>
                      <a:pt x="216" y="74"/>
                      <a:pt x="216" y="74"/>
                    </a:cubicBezTo>
                    <a:cubicBezTo>
                      <a:pt x="217" y="74"/>
                      <a:pt x="218" y="75"/>
                      <a:pt x="218" y="76"/>
                    </a:cubicBezTo>
                    <a:close/>
                    <a:moveTo>
                      <a:pt x="213" y="64"/>
                    </a:moveTo>
                    <a:cubicBezTo>
                      <a:pt x="215" y="65"/>
                      <a:pt x="216" y="66"/>
                      <a:pt x="217" y="69"/>
                    </a:cubicBezTo>
                    <a:cubicBezTo>
                      <a:pt x="214" y="69"/>
                      <a:pt x="212" y="66"/>
                      <a:pt x="213" y="64"/>
                    </a:cubicBezTo>
                    <a:close/>
                    <a:moveTo>
                      <a:pt x="214" y="71"/>
                    </a:moveTo>
                    <a:cubicBezTo>
                      <a:pt x="214" y="72"/>
                      <a:pt x="214" y="72"/>
                      <a:pt x="212" y="73"/>
                    </a:cubicBezTo>
                    <a:cubicBezTo>
                      <a:pt x="212" y="71"/>
                      <a:pt x="211" y="70"/>
                      <a:pt x="210" y="69"/>
                    </a:cubicBezTo>
                    <a:cubicBezTo>
                      <a:pt x="210" y="69"/>
                      <a:pt x="210" y="68"/>
                      <a:pt x="211" y="67"/>
                    </a:cubicBezTo>
                    <a:cubicBezTo>
                      <a:pt x="213" y="67"/>
                      <a:pt x="213" y="70"/>
                      <a:pt x="214" y="71"/>
                    </a:cubicBezTo>
                    <a:close/>
                    <a:moveTo>
                      <a:pt x="210" y="63"/>
                    </a:moveTo>
                    <a:cubicBezTo>
                      <a:pt x="210" y="61"/>
                      <a:pt x="207" y="60"/>
                      <a:pt x="209" y="58"/>
                    </a:cubicBezTo>
                    <a:cubicBezTo>
                      <a:pt x="210" y="59"/>
                      <a:pt x="211" y="60"/>
                      <a:pt x="212" y="62"/>
                    </a:cubicBezTo>
                    <a:cubicBezTo>
                      <a:pt x="212" y="63"/>
                      <a:pt x="212" y="63"/>
                      <a:pt x="210" y="63"/>
                    </a:cubicBezTo>
                    <a:close/>
                    <a:moveTo>
                      <a:pt x="210" y="65"/>
                    </a:moveTo>
                    <a:cubicBezTo>
                      <a:pt x="209" y="66"/>
                      <a:pt x="209" y="66"/>
                      <a:pt x="209" y="67"/>
                    </a:cubicBezTo>
                    <a:cubicBezTo>
                      <a:pt x="207" y="66"/>
                      <a:pt x="204" y="63"/>
                      <a:pt x="206" y="61"/>
                    </a:cubicBezTo>
                    <a:cubicBezTo>
                      <a:pt x="208" y="62"/>
                      <a:pt x="209" y="63"/>
                      <a:pt x="210" y="65"/>
                    </a:cubicBezTo>
                    <a:close/>
                    <a:moveTo>
                      <a:pt x="207" y="68"/>
                    </a:moveTo>
                    <a:cubicBezTo>
                      <a:pt x="206" y="70"/>
                      <a:pt x="206" y="72"/>
                      <a:pt x="203" y="72"/>
                    </a:cubicBezTo>
                    <a:cubicBezTo>
                      <a:pt x="203" y="71"/>
                      <a:pt x="201" y="70"/>
                      <a:pt x="200" y="69"/>
                    </a:cubicBezTo>
                    <a:cubicBezTo>
                      <a:pt x="201" y="67"/>
                      <a:pt x="203" y="66"/>
                      <a:pt x="203" y="64"/>
                    </a:cubicBezTo>
                    <a:cubicBezTo>
                      <a:pt x="205" y="65"/>
                      <a:pt x="206" y="67"/>
                      <a:pt x="207" y="68"/>
                    </a:cubicBezTo>
                    <a:close/>
                    <a:moveTo>
                      <a:pt x="199" y="66"/>
                    </a:moveTo>
                    <a:cubicBezTo>
                      <a:pt x="197" y="65"/>
                      <a:pt x="197" y="64"/>
                      <a:pt x="196" y="62"/>
                    </a:cubicBezTo>
                    <a:cubicBezTo>
                      <a:pt x="196" y="60"/>
                      <a:pt x="199" y="60"/>
                      <a:pt x="199" y="58"/>
                    </a:cubicBezTo>
                    <a:cubicBezTo>
                      <a:pt x="200" y="59"/>
                      <a:pt x="201" y="60"/>
                      <a:pt x="202" y="62"/>
                    </a:cubicBezTo>
                    <a:cubicBezTo>
                      <a:pt x="201" y="63"/>
                      <a:pt x="200" y="64"/>
                      <a:pt x="199" y="66"/>
                    </a:cubicBezTo>
                    <a:close/>
                    <a:moveTo>
                      <a:pt x="199" y="70"/>
                    </a:moveTo>
                    <a:cubicBezTo>
                      <a:pt x="200" y="72"/>
                      <a:pt x="202" y="72"/>
                      <a:pt x="202" y="75"/>
                    </a:cubicBezTo>
                    <a:cubicBezTo>
                      <a:pt x="201" y="75"/>
                      <a:pt x="198" y="72"/>
                      <a:pt x="199" y="70"/>
                    </a:cubicBezTo>
                    <a:close/>
                    <a:moveTo>
                      <a:pt x="205" y="83"/>
                    </a:moveTo>
                    <a:cubicBezTo>
                      <a:pt x="204" y="84"/>
                      <a:pt x="204" y="86"/>
                      <a:pt x="202" y="87"/>
                    </a:cubicBezTo>
                    <a:cubicBezTo>
                      <a:pt x="201" y="86"/>
                      <a:pt x="200" y="85"/>
                      <a:pt x="199" y="84"/>
                    </a:cubicBezTo>
                    <a:cubicBezTo>
                      <a:pt x="199" y="82"/>
                      <a:pt x="201" y="81"/>
                      <a:pt x="202" y="79"/>
                    </a:cubicBezTo>
                    <a:cubicBezTo>
                      <a:pt x="204" y="80"/>
                      <a:pt x="204" y="82"/>
                      <a:pt x="205" y="83"/>
                    </a:cubicBezTo>
                    <a:close/>
                    <a:moveTo>
                      <a:pt x="200" y="90"/>
                    </a:moveTo>
                    <a:cubicBezTo>
                      <a:pt x="199" y="90"/>
                      <a:pt x="196" y="88"/>
                      <a:pt x="197" y="85"/>
                    </a:cubicBezTo>
                    <a:cubicBezTo>
                      <a:pt x="199" y="86"/>
                      <a:pt x="201" y="88"/>
                      <a:pt x="200" y="90"/>
                    </a:cubicBezTo>
                    <a:close/>
                    <a:moveTo>
                      <a:pt x="198" y="92"/>
                    </a:moveTo>
                    <a:cubicBezTo>
                      <a:pt x="198" y="93"/>
                      <a:pt x="197" y="94"/>
                      <a:pt x="196" y="96"/>
                    </a:cubicBezTo>
                    <a:cubicBezTo>
                      <a:pt x="195" y="95"/>
                      <a:pt x="194" y="94"/>
                      <a:pt x="193" y="92"/>
                    </a:cubicBezTo>
                    <a:cubicBezTo>
                      <a:pt x="193" y="90"/>
                      <a:pt x="195" y="90"/>
                      <a:pt x="195" y="88"/>
                    </a:cubicBezTo>
                    <a:cubicBezTo>
                      <a:pt x="197" y="89"/>
                      <a:pt x="197" y="90"/>
                      <a:pt x="198" y="92"/>
                    </a:cubicBezTo>
                    <a:close/>
                    <a:moveTo>
                      <a:pt x="194" y="99"/>
                    </a:moveTo>
                    <a:cubicBezTo>
                      <a:pt x="192" y="98"/>
                      <a:pt x="191" y="96"/>
                      <a:pt x="191" y="94"/>
                    </a:cubicBezTo>
                    <a:cubicBezTo>
                      <a:pt x="193" y="95"/>
                      <a:pt x="195" y="97"/>
                      <a:pt x="194" y="99"/>
                    </a:cubicBezTo>
                    <a:close/>
                    <a:moveTo>
                      <a:pt x="188" y="106"/>
                    </a:moveTo>
                    <a:cubicBezTo>
                      <a:pt x="188" y="107"/>
                      <a:pt x="187" y="107"/>
                      <a:pt x="187" y="108"/>
                    </a:cubicBezTo>
                    <a:cubicBezTo>
                      <a:pt x="186" y="108"/>
                      <a:pt x="185" y="107"/>
                      <a:pt x="184" y="106"/>
                    </a:cubicBezTo>
                    <a:cubicBezTo>
                      <a:pt x="184" y="105"/>
                      <a:pt x="185" y="104"/>
                      <a:pt x="185" y="103"/>
                    </a:cubicBezTo>
                    <a:cubicBezTo>
                      <a:pt x="187" y="104"/>
                      <a:pt x="187" y="105"/>
                      <a:pt x="188" y="106"/>
                    </a:cubicBezTo>
                    <a:close/>
                    <a:moveTo>
                      <a:pt x="185" y="110"/>
                    </a:moveTo>
                    <a:cubicBezTo>
                      <a:pt x="185" y="111"/>
                      <a:pt x="184" y="112"/>
                      <a:pt x="183" y="113"/>
                    </a:cubicBezTo>
                    <a:cubicBezTo>
                      <a:pt x="180" y="112"/>
                      <a:pt x="181" y="109"/>
                      <a:pt x="183" y="107"/>
                    </a:cubicBezTo>
                    <a:cubicBezTo>
                      <a:pt x="184" y="108"/>
                      <a:pt x="184" y="109"/>
                      <a:pt x="185" y="110"/>
                    </a:cubicBezTo>
                    <a:close/>
                    <a:moveTo>
                      <a:pt x="184" y="124"/>
                    </a:moveTo>
                    <a:cubicBezTo>
                      <a:pt x="186" y="125"/>
                      <a:pt x="187" y="127"/>
                      <a:pt x="188" y="128"/>
                    </a:cubicBezTo>
                    <a:cubicBezTo>
                      <a:pt x="188" y="129"/>
                      <a:pt x="187" y="130"/>
                      <a:pt x="186" y="131"/>
                    </a:cubicBezTo>
                    <a:cubicBezTo>
                      <a:pt x="185" y="129"/>
                      <a:pt x="184" y="127"/>
                      <a:pt x="183" y="126"/>
                    </a:cubicBezTo>
                    <a:cubicBezTo>
                      <a:pt x="184" y="125"/>
                      <a:pt x="184" y="125"/>
                      <a:pt x="184" y="124"/>
                    </a:cubicBezTo>
                    <a:close/>
                    <a:moveTo>
                      <a:pt x="190" y="139"/>
                    </a:moveTo>
                    <a:cubicBezTo>
                      <a:pt x="190" y="140"/>
                      <a:pt x="189" y="141"/>
                      <a:pt x="189" y="142"/>
                    </a:cubicBezTo>
                    <a:cubicBezTo>
                      <a:pt x="187" y="140"/>
                      <a:pt x="186" y="138"/>
                      <a:pt x="184" y="137"/>
                    </a:cubicBezTo>
                    <a:cubicBezTo>
                      <a:pt x="185" y="136"/>
                      <a:pt x="185" y="135"/>
                      <a:pt x="186" y="135"/>
                    </a:cubicBezTo>
                    <a:cubicBezTo>
                      <a:pt x="188" y="136"/>
                      <a:pt x="189" y="138"/>
                      <a:pt x="190" y="139"/>
                    </a:cubicBezTo>
                    <a:close/>
                    <a:moveTo>
                      <a:pt x="188" y="132"/>
                    </a:moveTo>
                    <a:cubicBezTo>
                      <a:pt x="188" y="132"/>
                      <a:pt x="189" y="131"/>
                      <a:pt x="189" y="130"/>
                    </a:cubicBezTo>
                    <a:cubicBezTo>
                      <a:pt x="191" y="132"/>
                      <a:pt x="195" y="136"/>
                      <a:pt x="191" y="138"/>
                    </a:cubicBezTo>
                    <a:cubicBezTo>
                      <a:pt x="190" y="136"/>
                      <a:pt x="189" y="134"/>
                      <a:pt x="188" y="132"/>
                    </a:cubicBezTo>
                    <a:close/>
                    <a:moveTo>
                      <a:pt x="193" y="140"/>
                    </a:moveTo>
                    <a:cubicBezTo>
                      <a:pt x="194" y="139"/>
                      <a:pt x="195" y="138"/>
                      <a:pt x="195" y="138"/>
                    </a:cubicBezTo>
                    <a:cubicBezTo>
                      <a:pt x="197" y="139"/>
                      <a:pt x="197" y="140"/>
                      <a:pt x="198" y="143"/>
                    </a:cubicBezTo>
                    <a:cubicBezTo>
                      <a:pt x="197" y="142"/>
                      <a:pt x="198" y="144"/>
                      <a:pt x="197" y="144"/>
                    </a:cubicBezTo>
                    <a:cubicBezTo>
                      <a:pt x="194" y="143"/>
                      <a:pt x="194" y="142"/>
                      <a:pt x="193" y="140"/>
                    </a:cubicBezTo>
                    <a:close/>
                    <a:moveTo>
                      <a:pt x="202" y="144"/>
                    </a:moveTo>
                    <a:cubicBezTo>
                      <a:pt x="201" y="142"/>
                      <a:pt x="203" y="142"/>
                      <a:pt x="203" y="141"/>
                    </a:cubicBezTo>
                    <a:cubicBezTo>
                      <a:pt x="204" y="142"/>
                      <a:pt x="205" y="144"/>
                      <a:pt x="207" y="145"/>
                    </a:cubicBezTo>
                    <a:cubicBezTo>
                      <a:pt x="206" y="145"/>
                      <a:pt x="206" y="146"/>
                      <a:pt x="204" y="147"/>
                    </a:cubicBezTo>
                    <a:cubicBezTo>
                      <a:pt x="204" y="146"/>
                      <a:pt x="203" y="144"/>
                      <a:pt x="202" y="144"/>
                    </a:cubicBezTo>
                    <a:close/>
                    <a:moveTo>
                      <a:pt x="202" y="128"/>
                    </a:moveTo>
                    <a:cubicBezTo>
                      <a:pt x="203" y="123"/>
                      <a:pt x="206" y="127"/>
                      <a:pt x="207" y="129"/>
                    </a:cubicBezTo>
                    <a:cubicBezTo>
                      <a:pt x="207" y="130"/>
                      <a:pt x="206" y="131"/>
                      <a:pt x="205" y="132"/>
                    </a:cubicBezTo>
                    <a:cubicBezTo>
                      <a:pt x="205" y="131"/>
                      <a:pt x="204" y="131"/>
                      <a:pt x="204" y="131"/>
                    </a:cubicBezTo>
                    <a:cubicBezTo>
                      <a:pt x="204" y="129"/>
                      <a:pt x="203" y="129"/>
                      <a:pt x="202" y="128"/>
                    </a:cubicBezTo>
                    <a:close/>
                    <a:moveTo>
                      <a:pt x="209" y="119"/>
                    </a:moveTo>
                    <a:cubicBezTo>
                      <a:pt x="209" y="118"/>
                      <a:pt x="209" y="118"/>
                      <a:pt x="210" y="117"/>
                    </a:cubicBezTo>
                    <a:cubicBezTo>
                      <a:pt x="212" y="118"/>
                      <a:pt x="212" y="119"/>
                      <a:pt x="213" y="120"/>
                    </a:cubicBezTo>
                    <a:cubicBezTo>
                      <a:pt x="213" y="121"/>
                      <a:pt x="213" y="122"/>
                      <a:pt x="212" y="122"/>
                    </a:cubicBezTo>
                    <a:cubicBezTo>
                      <a:pt x="211" y="122"/>
                      <a:pt x="211" y="120"/>
                      <a:pt x="209" y="119"/>
                    </a:cubicBezTo>
                    <a:close/>
                    <a:moveTo>
                      <a:pt x="212" y="114"/>
                    </a:moveTo>
                    <a:cubicBezTo>
                      <a:pt x="214" y="114"/>
                      <a:pt x="214" y="117"/>
                      <a:pt x="215" y="118"/>
                    </a:cubicBezTo>
                    <a:cubicBezTo>
                      <a:pt x="214" y="118"/>
                      <a:pt x="211" y="116"/>
                      <a:pt x="212" y="114"/>
                    </a:cubicBezTo>
                    <a:close/>
                    <a:moveTo>
                      <a:pt x="213" y="113"/>
                    </a:moveTo>
                    <a:cubicBezTo>
                      <a:pt x="214" y="110"/>
                      <a:pt x="217" y="114"/>
                      <a:pt x="217" y="116"/>
                    </a:cubicBezTo>
                    <a:cubicBezTo>
                      <a:pt x="217" y="116"/>
                      <a:pt x="217" y="117"/>
                      <a:pt x="216" y="117"/>
                    </a:cubicBezTo>
                    <a:cubicBezTo>
                      <a:pt x="215" y="116"/>
                      <a:pt x="215" y="114"/>
                      <a:pt x="213" y="113"/>
                    </a:cubicBezTo>
                    <a:close/>
                    <a:moveTo>
                      <a:pt x="220" y="124"/>
                    </a:moveTo>
                    <a:cubicBezTo>
                      <a:pt x="219" y="124"/>
                      <a:pt x="218" y="122"/>
                      <a:pt x="217" y="121"/>
                    </a:cubicBezTo>
                    <a:cubicBezTo>
                      <a:pt x="218" y="122"/>
                      <a:pt x="219" y="123"/>
                      <a:pt x="220" y="124"/>
                    </a:cubicBezTo>
                    <a:close/>
                    <a:moveTo>
                      <a:pt x="218" y="120"/>
                    </a:moveTo>
                    <a:cubicBezTo>
                      <a:pt x="218" y="119"/>
                      <a:pt x="219" y="119"/>
                      <a:pt x="220" y="118"/>
                    </a:cubicBezTo>
                    <a:cubicBezTo>
                      <a:pt x="220" y="120"/>
                      <a:pt x="220" y="120"/>
                      <a:pt x="220" y="122"/>
                    </a:cubicBezTo>
                    <a:cubicBezTo>
                      <a:pt x="219" y="122"/>
                      <a:pt x="219" y="120"/>
                      <a:pt x="218" y="120"/>
                    </a:cubicBezTo>
                    <a:close/>
                    <a:moveTo>
                      <a:pt x="220" y="156"/>
                    </a:moveTo>
                    <a:cubicBezTo>
                      <a:pt x="220" y="155"/>
                      <a:pt x="221" y="156"/>
                      <a:pt x="221" y="156"/>
                    </a:cubicBezTo>
                    <a:cubicBezTo>
                      <a:pt x="221" y="157"/>
                      <a:pt x="221" y="158"/>
                      <a:pt x="220" y="158"/>
                    </a:cubicBezTo>
                    <a:cubicBezTo>
                      <a:pt x="220" y="157"/>
                      <a:pt x="221" y="156"/>
                      <a:pt x="220" y="156"/>
                    </a:cubicBezTo>
                    <a:close/>
                    <a:moveTo>
                      <a:pt x="221" y="146"/>
                    </a:moveTo>
                    <a:cubicBezTo>
                      <a:pt x="223" y="147"/>
                      <a:pt x="224" y="149"/>
                      <a:pt x="226" y="151"/>
                    </a:cubicBezTo>
                    <a:cubicBezTo>
                      <a:pt x="225" y="152"/>
                      <a:pt x="224" y="153"/>
                      <a:pt x="223" y="154"/>
                    </a:cubicBezTo>
                    <a:cubicBezTo>
                      <a:pt x="221" y="152"/>
                      <a:pt x="219" y="149"/>
                      <a:pt x="221" y="146"/>
                    </a:cubicBezTo>
                    <a:close/>
                    <a:moveTo>
                      <a:pt x="223" y="159"/>
                    </a:moveTo>
                    <a:cubicBezTo>
                      <a:pt x="225" y="160"/>
                      <a:pt x="226" y="162"/>
                      <a:pt x="227" y="163"/>
                    </a:cubicBezTo>
                    <a:cubicBezTo>
                      <a:pt x="227" y="164"/>
                      <a:pt x="226" y="164"/>
                      <a:pt x="226" y="164"/>
                    </a:cubicBezTo>
                    <a:cubicBezTo>
                      <a:pt x="224" y="163"/>
                      <a:pt x="222" y="161"/>
                      <a:pt x="223" y="159"/>
                    </a:cubicBezTo>
                    <a:close/>
                    <a:moveTo>
                      <a:pt x="227" y="180"/>
                    </a:moveTo>
                    <a:cubicBezTo>
                      <a:pt x="228" y="181"/>
                      <a:pt x="229" y="182"/>
                      <a:pt x="228" y="183"/>
                    </a:cubicBezTo>
                    <a:cubicBezTo>
                      <a:pt x="227" y="183"/>
                      <a:pt x="226" y="181"/>
                      <a:pt x="227" y="180"/>
                    </a:cubicBezTo>
                    <a:close/>
                    <a:moveTo>
                      <a:pt x="229" y="192"/>
                    </a:moveTo>
                    <a:cubicBezTo>
                      <a:pt x="228" y="192"/>
                      <a:pt x="227" y="190"/>
                      <a:pt x="228" y="189"/>
                    </a:cubicBezTo>
                    <a:cubicBezTo>
                      <a:pt x="229" y="190"/>
                      <a:pt x="228" y="191"/>
                      <a:pt x="229" y="192"/>
                    </a:cubicBezTo>
                    <a:close/>
                    <a:moveTo>
                      <a:pt x="229" y="243"/>
                    </a:moveTo>
                    <a:cubicBezTo>
                      <a:pt x="228" y="244"/>
                      <a:pt x="229" y="245"/>
                      <a:pt x="230" y="246"/>
                    </a:cubicBezTo>
                    <a:cubicBezTo>
                      <a:pt x="230" y="246"/>
                      <a:pt x="229" y="246"/>
                      <a:pt x="229" y="247"/>
                    </a:cubicBezTo>
                    <a:cubicBezTo>
                      <a:pt x="228" y="247"/>
                      <a:pt x="228" y="245"/>
                      <a:pt x="227" y="244"/>
                    </a:cubicBezTo>
                    <a:cubicBezTo>
                      <a:pt x="227" y="243"/>
                      <a:pt x="228" y="243"/>
                      <a:pt x="228" y="242"/>
                    </a:cubicBezTo>
                    <a:cubicBezTo>
                      <a:pt x="229" y="242"/>
                      <a:pt x="229" y="243"/>
                      <a:pt x="229" y="243"/>
                    </a:cubicBezTo>
                    <a:close/>
                    <a:moveTo>
                      <a:pt x="229" y="226"/>
                    </a:moveTo>
                    <a:cubicBezTo>
                      <a:pt x="230" y="226"/>
                      <a:pt x="230" y="228"/>
                      <a:pt x="232" y="228"/>
                    </a:cubicBezTo>
                    <a:cubicBezTo>
                      <a:pt x="231" y="229"/>
                      <a:pt x="231" y="229"/>
                      <a:pt x="231" y="230"/>
                    </a:cubicBezTo>
                    <a:cubicBezTo>
                      <a:pt x="230" y="229"/>
                      <a:pt x="228" y="228"/>
                      <a:pt x="229" y="226"/>
                    </a:cubicBezTo>
                    <a:close/>
                    <a:moveTo>
                      <a:pt x="232" y="259"/>
                    </a:moveTo>
                    <a:cubicBezTo>
                      <a:pt x="234" y="260"/>
                      <a:pt x="236" y="263"/>
                      <a:pt x="235" y="266"/>
                    </a:cubicBezTo>
                    <a:cubicBezTo>
                      <a:pt x="233" y="265"/>
                      <a:pt x="232" y="263"/>
                      <a:pt x="231" y="262"/>
                    </a:cubicBezTo>
                    <a:cubicBezTo>
                      <a:pt x="231" y="260"/>
                      <a:pt x="232" y="260"/>
                      <a:pt x="232" y="259"/>
                    </a:cubicBezTo>
                    <a:close/>
                    <a:moveTo>
                      <a:pt x="233" y="275"/>
                    </a:moveTo>
                    <a:cubicBezTo>
                      <a:pt x="234" y="276"/>
                      <a:pt x="235" y="276"/>
                      <a:pt x="235" y="278"/>
                    </a:cubicBezTo>
                    <a:cubicBezTo>
                      <a:pt x="234" y="277"/>
                      <a:pt x="232" y="276"/>
                      <a:pt x="233" y="275"/>
                    </a:cubicBezTo>
                    <a:close/>
                    <a:moveTo>
                      <a:pt x="235" y="271"/>
                    </a:moveTo>
                    <a:cubicBezTo>
                      <a:pt x="236" y="272"/>
                      <a:pt x="236" y="273"/>
                      <a:pt x="235" y="274"/>
                    </a:cubicBezTo>
                    <a:cubicBezTo>
                      <a:pt x="233" y="273"/>
                      <a:pt x="235" y="272"/>
                      <a:pt x="235" y="271"/>
                    </a:cubicBezTo>
                    <a:close/>
                    <a:moveTo>
                      <a:pt x="235" y="262"/>
                    </a:moveTo>
                    <a:cubicBezTo>
                      <a:pt x="235" y="259"/>
                      <a:pt x="233" y="259"/>
                      <a:pt x="233" y="257"/>
                    </a:cubicBezTo>
                    <a:cubicBezTo>
                      <a:pt x="234" y="256"/>
                      <a:pt x="237" y="261"/>
                      <a:pt x="235" y="262"/>
                    </a:cubicBezTo>
                    <a:close/>
                    <a:moveTo>
                      <a:pt x="236" y="135"/>
                    </a:moveTo>
                    <a:cubicBezTo>
                      <a:pt x="235" y="135"/>
                      <a:pt x="235" y="133"/>
                      <a:pt x="234" y="133"/>
                    </a:cubicBezTo>
                    <a:cubicBezTo>
                      <a:pt x="234" y="132"/>
                      <a:pt x="235" y="133"/>
                      <a:pt x="235" y="131"/>
                    </a:cubicBezTo>
                    <a:cubicBezTo>
                      <a:pt x="236" y="131"/>
                      <a:pt x="235" y="133"/>
                      <a:pt x="236" y="135"/>
                    </a:cubicBezTo>
                    <a:close/>
                    <a:moveTo>
                      <a:pt x="233" y="131"/>
                    </a:moveTo>
                    <a:cubicBezTo>
                      <a:pt x="233" y="131"/>
                      <a:pt x="234" y="129"/>
                      <a:pt x="235" y="129"/>
                    </a:cubicBezTo>
                    <a:cubicBezTo>
                      <a:pt x="235" y="130"/>
                      <a:pt x="234" y="131"/>
                      <a:pt x="233" y="131"/>
                    </a:cubicBezTo>
                    <a:close/>
                    <a:moveTo>
                      <a:pt x="233" y="113"/>
                    </a:moveTo>
                    <a:cubicBezTo>
                      <a:pt x="234" y="114"/>
                      <a:pt x="235" y="115"/>
                      <a:pt x="235" y="116"/>
                    </a:cubicBezTo>
                    <a:cubicBezTo>
                      <a:pt x="233" y="116"/>
                      <a:pt x="232" y="115"/>
                      <a:pt x="233" y="113"/>
                    </a:cubicBezTo>
                    <a:close/>
                    <a:moveTo>
                      <a:pt x="234" y="108"/>
                    </a:moveTo>
                    <a:cubicBezTo>
                      <a:pt x="232" y="107"/>
                      <a:pt x="232" y="105"/>
                      <a:pt x="231" y="104"/>
                    </a:cubicBezTo>
                    <a:cubicBezTo>
                      <a:pt x="231" y="103"/>
                      <a:pt x="232" y="103"/>
                      <a:pt x="232" y="102"/>
                    </a:cubicBezTo>
                    <a:cubicBezTo>
                      <a:pt x="233" y="103"/>
                      <a:pt x="233" y="105"/>
                      <a:pt x="235" y="106"/>
                    </a:cubicBezTo>
                    <a:cubicBezTo>
                      <a:pt x="235" y="107"/>
                      <a:pt x="233" y="107"/>
                      <a:pt x="234" y="108"/>
                    </a:cubicBezTo>
                    <a:close/>
                    <a:moveTo>
                      <a:pt x="231" y="98"/>
                    </a:moveTo>
                    <a:cubicBezTo>
                      <a:pt x="231" y="96"/>
                      <a:pt x="231" y="96"/>
                      <a:pt x="231" y="95"/>
                    </a:cubicBezTo>
                    <a:cubicBezTo>
                      <a:pt x="233" y="95"/>
                      <a:pt x="233" y="98"/>
                      <a:pt x="231" y="98"/>
                    </a:cubicBezTo>
                    <a:close/>
                    <a:moveTo>
                      <a:pt x="232" y="84"/>
                    </a:moveTo>
                    <a:cubicBezTo>
                      <a:pt x="232" y="82"/>
                      <a:pt x="232" y="80"/>
                      <a:pt x="235" y="80"/>
                    </a:cubicBezTo>
                    <a:cubicBezTo>
                      <a:pt x="234" y="81"/>
                      <a:pt x="233" y="83"/>
                      <a:pt x="232" y="84"/>
                    </a:cubicBezTo>
                    <a:close/>
                    <a:moveTo>
                      <a:pt x="233" y="52"/>
                    </a:moveTo>
                    <a:cubicBezTo>
                      <a:pt x="231" y="52"/>
                      <a:pt x="232" y="51"/>
                      <a:pt x="233" y="49"/>
                    </a:cubicBezTo>
                    <a:cubicBezTo>
                      <a:pt x="234" y="50"/>
                      <a:pt x="233" y="52"/>
                      <a:pt x="233" y="52"/>
                    </a:cubicBezTo>
                    <a:close/>
                    <a:moveTo>
                      <a:pt x="232" y="47"/>
                    </a:moveTo>
                    <a:cubicBezTo>
                      <a:pt x="231" y="46"/>
                      <a:pt x="231" y="46"/>
                      <a:pt x="231" y="45"/>
                    </a:cubicBezTo>
                    <a:cubicBezTo>
                      <a:pt x="231" y="45"/>
                      <a:pt x="232" y="46"/>
                      <a:pt x="232" y="47"/>
                    </a:cubicBezTo>
                    <a:close/>
                    <a:moveTo>
                      <a:pt x="231" y="49"/>
                    </a:moveTo>
                    <a:cubicBezTo>
                      <a:pt x="229" y="49"/>
                      <a:pt x="229" y="48"/>
                      <a:pt x="228" y="47"/>
                    </a:cubicBezTo>
                    <a:cubicBezTo>
                      <a:pt x="229" y="43"/>
                      <a:pt x="233" y="48"/>
                      <a:pt x="231" y="49"/>
                    </a:cubicBezTo>
                    <a:close/>
                    <a:moveTo>
                      <a:pt x="226" y="56"/>
                    </a:moveTo>
                    <a:cubicBezTo>
                      <a:pt x="226" y="57"/>
                      <a:pt x="225" y="58"/>
                      <a:pt x="224" y="59"/>
                    </a:cubicBezTo>
                    <a:cubicBezTo>
                      <a:pt x="224" y="58"/>
                      <a:pt x="225" y="56"/>
                      <a:pt x="224" y="55"/>
                    </a:cubicBezTo>
                    <a:cubicBezTo>
                      <a:pt x="225" y="55"/>
                      <a:pt x="225" y="56"/>
                      <a:pt x="226" y="56"/>
                    </a:cubicBezTo>
                    <a:close/>
                    <a:moveTo>
                      <a:pt x="225" y="67"/>
                    </a:moveTo>
                    <a:cubicBezTo>
                      <a:pt x="225" y="69"/>
                      <a:pt x="224" y="69"/>
                      <a:pt x="223" y="70"/>
                    </a:cubicBezTo>
                    <a:cubicBezTo>
                      <a:pt x="222" y="69"/>
                      <a:pt x="223" y="67"/>
                      <a:pt x="223" y="66"/>
                    </a:cubicBezTo>
                    <a:cubicBezTo>
                      <a:pt x="224" y="66"/>
                      <a:pt x="224" y="67"/>
                      <a:pt x="225" y="67"/>
                    </a:cubicBezTo>
                    <a:close/>
                    <a:moveTo>
                      <a:pt x="221" y="58"/>
                    </a:moveTo>
                    <a:cubicBezTo>
                      <a:pt x="221" y="58"/>
                      <a:pt x="223" y="59"/>
                      <a:pt x="222" y="60"/>
                    </a:cubicBezTo>
                    <a:cubicBezTo>
                      <a:pt x="221" y="59"/>
                      <a:pt x="220" y="58"/>
                      <a:pt x="219" y="57"/>
                    </a:cubicBezTo>
                    <a:cubicBezTo>
                      <a:pt x="220" y="55"/>
                      <a:pt x="221" y="54"/>
                      <a:pt x="222" y="52"/>
                    </a:cubicBezTo>
                    <a:cubicBezTo>
                      <a:pt x="223" y="53"/>
                      <a:pt x="224" y="53"/>
                      <a:pt x="223" y="54"/>
                    </a:cubicBezTo>
                    <a:cubicBezTo>
                      <a:pt x="222" y="55"/>
                      <a:pt x="223" y="59"/>
                      <a:pt x="221" y="58"/>
                    </a:cubicBezTo>
                    <a:close/>
                    <a:moveTo>
                      <a:pt x="221" y="63"/>
                    </a:moveTo>
                    <a:cubicBezTo>
                      <a:pt x="221" y="64"/>
                      <a:pt x="219" y="66"/>
                      <a:pt x="218" y="66"/>
                    </a:cubicBezTo>
                    <a:cubicBezTo>
                      <a:pt x="217" y="65"/>
                      <a:pt x="216" y="64"/>
                      <a:pt x="215" y="63"/>
                    </a:cubicBezTo>
                    <a:cubicBezTo>
                      <a:pt x="215" y="60"/>
                      <a:pt x="217" y="61"/>
                      <a:pt x="217" y="59"/>
                    </a:cubicBezTo>
                    <a:cubicBezTo>
                      <a:pt x="219" y="60"/>
                      <a:pt x="220" y="61"/>
                      <a:pt x="221" y="63"/>
                    </a:cubicBezTo>
                    <a:close/>
                    <a:moveTo>
                      <a:pt x="214" y="60"/>
                    </a:moveTo>
                    <a:cubicBezTo>
                      <a:pt x="212" y="59"/>
                      <a:pt x="212" y="57"/>
                      <a:pt x="210" y="56"/>
                    </a:cubicBezTo>
                    <a:cubicBezTo>
                      <a:pt x="211" y="55"/>
                      <a:pt x="212" y="54"/>
                      <a:pt x="213" y="53"/>
                    </a:cubicBezTo>
                    <a:cubicBezTo>
                      <a:pt x="214" y="54"/>
                      <a:pt x="215" y="56"/>
                      <a:pt x="216" y="57"/>
                    </a:cubicBezTo>
                    <a:cubicBezTo>
                      <a:pt x="215" y="57"/>
                      <a:pt x="215" y="59"/>
                      <a:pt x="214" y="60"/>
                    </a:cubicBezTo>
                    <a:close/>
                    <a:moveTo>
                      <a:pt x="208" y="54"/>
                    </a:moveTo>
                    <a:cubicBezTo>
                      <a:pt x="208" y="52"/>
                      <a:pt x="207" y="51"/>
                      <a:pt x="206" y="50"/>
                    </a:cubicBezTo>
                    <a:cubicBezTo>
                      <a:pt x="206" y="48"/>
                      <a:pt x="207" y="48"/>
                      <a:pt x="207" y="47"/>
                    </a:cubicBezTo>
                    <a:cubicBezTo>
                      <a:pt x="210" y="48"/>
                      <a:pt x="213" y="52"/>
                      <a:pt x="208" y="54"/>
                    </a:cubicBezTo>
                    <a:close/>
                    <a:moveTo>
                      <a:pt x="207" y="55"/>
                    </a:moveTo>
                    <a:cubicBezTo>
                      <a:pt x="208" y="56"/>
                      <a:pt x="206" y="56"/>
                      <a:pt x="206" y="57"/>
                    </a:cubicBezTo>
                    <a:cubicBezTo>
                      <a:pt x="205" y="55"/>
                      <a:pt x="201" y="53"/>
                      <a:pt x="204" y="51"/>
                    </a:cubicBezTo>
                    <a:cubicBezTo>
                      <a:pt x="206" y="52"/>
                      <a:pt x="206" y="54"/>
                      <a:pt x="207" y="55"/>
                    </a:cubicBezTo>
                    <a:close/>
                    <a:moveTo>
                      <a:pt x="204" y="59"/>
                    </a:moveTo>
                    <a:cubicBezTo>
                      <a:pt x="205" y="60"/>
                      <a:pt x="204" y="59"/>
                      <a:pt x="203" y="60"/>
                    </a:cubicBezTo>
                    <a:cubicBezTo>
                      <a:pt x="202" y="59"/>
                      <a:pt x="199" y="57"/>
                      <a:pt x="201" y="55"/>
                    </a:cubicBezTo>
                    <a:cubicBezTo>
                      <a:pt x="203" y="56"/>
                      <a:pt x="203" y="57"/>
                      <a:pt x="204" y="59"/>
                    </a:cubicBezTo>
                    <a:close/>
                    <a:moveTo>
                      <a:pt x="201" y="51"/>
                    </a:moveTo>
                    <a:cubicBezTo>
                      <a:pt x="200" y="50"/>
                      <a:pt x="200" y="49"/>
                      <a:pt x="198" y="48"/>
                    </a:cubicBezTo>
                    <a:cubicBezTo>
                      <a:pt x="199" y="47"/>
                      <a:pt x="199" y="46"/>
                      <a:pt x="200" y="46"/>
                    </a:cubicBezTo>
                    <a:cubicBezTo>
                      <a:pt x="201" y="46"/>
                      <a:pt x="201" y="48"/>
                      <a:pt x="203" y="49"/>
                    </a:cubicBezTo>
                    <a:cubicBezTo>
                      <a:pt x="202" y="50"/>
                      <a:pt x="202" y="51"/>
                      <a:pt x="201" y="51"/>
                    </a:cubicBezTo>
                    <a:close/>
                    <a:moveTo>
                      <a:pt x="198" y="47"/>
                    </a:moveTo>
                    <a:cubicBezTo>
                      <a:pt x="197" y="46"/>
                      <a:pt x="199" y="45"/>
                      <a:pt x="199" y="44"/>
                    </a:cubicBezTo>
                    <a:cubicBezTo>
                      <a:pt x="199" y="44"/>
                      <a:pt x="200" y="44"/>
                      <a:pt x="200" y="44"/>
                    </a:cubicBezTo>
                    <a:cubicBezTo>
                      <a:pt x="200" y="44"/>
                      <a:pt x="200" y="45"/>
                      <a:pt x="200" y="45"/>
                    </a:cubicBezTo>
                    <a:cubicBezTo>
                      <a:pt x="200" y="46"/>
                      <a:pt x="198" y="46"/>
                      <a:pt x="198" y="47"/>
                    </a:cubicBezTo>
                    <a:close/>
                    <a:moveTo>
                      <a:pt x="200" y="53"/>
                    </a:moveTo>
                    <a:cubicBezTo>
                      <a:pt x="199" y="53"/>
                      <a:pt x="199" y="53"/>
                      <a:pt x="199" y="52"/>
                    </a:cubicBezTo>
                    <a:cubicBezTo>
                      <a:pt x="198" y="53"/>
                      <a:pt x="200" y="53"/>
                      <a:pt x="199" y="54"/>
                    </a:cubicBezTo>
                    <a:cubicBezTo>
                      <a:pt x="197" y="53"/>
                      <a:pt x="196" y="51"/>
                      <a:pt x="197" y="49"/>
                    </a:cubicBezTo>
                    <a:cubicBezTo>
                      <a:pt x="198" y="50"/>
                      <a:pt x="199" y="51"/>
                      <a:pt x="200" y="53"/>
                    </a:cubicBezTo>
                    <a:close/>
                    <a:moveTo>
                      <a:pt x="197" y="55"/>
                    </a:moveTo>
                    <a:cubicBezTo>
                      <a:pt x="196" y="57"/>
                      <a:pt x="195" y="59"/>
                      <a:pt x="194" y="60"/>
                    </a:cubicBezTo>
                    <a:cubicBezTo>
                      <a:pt x="193" y="59"/>
                      <a:pt x="192" y="58"/>
                      <a:pt x="192" y="57"/>
                    </a:cubicBezTo>
                    <a:cubicBezTo>
                      <a:pt x="193" y="56"/>
                      <a:pt x="194" y="55"/>
                      <a:pt x="194" y="53"/>
                    </a:cubicBezTo>
                    <a:cubicBezTo>
                      <a:pt x="196" y="53"/>
                      <a:pt x="196" y="54"/>
                      <a:pt x="197" y="55"/>
                    </a:cubicBezTo>
                    <a:close/>
                    <a:moveTo>
                      <a:pt x="194" y="64"/>
                    </a:moveTo>
                    <a:cubicBezTo>
                      <a:pt x="195" y="65"/>
                      <a:pt x="198" y="67"/>
                      <a:pt x="196" y="69"/>
                    </a:cubicBezTo>
                    <a:cubicBezTo>
                      <a:pt x="195" y="67"/>
                      <a:pt x="193" y="66"/>
                      <a:pt x="194" y="64"/>
                    </a:cubicBezTo>
                    <a:close/>
                    <a:moveTo>
                      <a:pt x="196" y="73"/>
                    </a:moveTo>
                    <a:cubicBezTo>
                      <a:pt x="198" y="74"/>
                      <a:pt x="199" y="76"/>
                      <a:pt x="200" y="78"/>
                    </a:cubicBezTo>
                    <a:cubicBezTo>
                      <a:pt x="199" y="79"/>
                      <a:pt x="198" y="80"/>
                      <a:pt x="198" y="81"/>
                    </a:cubicBezTo>
                    <a:cubicBezTo>
                      <a:pt x="196" y="80"/>
                      <a:pt x="195" y="79"/>
                      <a:pt x="194" y="78"/>
                    </a:cubicBezTo>
                    <a:cubicBezTo>
                      <a:pt x="194" y="76"/>
                      <a:pt x="195" y="74"/>
                      <a:pt x="196" y="73"/>
                    </a:cubicBezTo>
                    <a:close/>
                    <a:moveTo>
                      <a:pt x="196" y="84"/>
                    </a:moveTo>
                    <a:cubicBezTo>
                      <a:pt x="194" y="84"/>
                      <a:pt x="191" y="81"/>
                      <a:pt x="192" y="79"/>
                    </a:cubicBezTo>
                    <a:cubicBezTo>
                      <a:pt x="194" y="80"/>
                      <a:pt x="196" y="82"/>
                      <a:pt x="196" y="84"/>
                    </a:cubicBezTo>
                    <a:close/>
                    <a:moveTo>
                      <a:pt x="194" y="86"/>
                    </a:moveTo>
                    <a:cubicBezTo>
                      <a:pt x="193" y="88"/>
                      <a:pt x="192" y="89"/>
                      <a:pt x="191" y="90"/>
                    </a:cubicBezTo>
                    <a:cubicBezTo>
                      <a:pt x="189" y="89"/>
                      <a:pt x="190" y="87"/>
                      <a:pt x="187" y="85"/>
                    </a:cubicBezTo>
                    <a:cubicBezTo>
                      <a:pt x="188" y="84"/>
                      <a:pt x="189" y="83"/>
                      <a:pt x="190" y="82"/>
                    </a:cubicBezTo>
                    <a:cubicBezTo>
                      <a:pt x="191" y="83"/>
                      <a:pt x="193" y="84"/>
                      <a:pt x="194" y="86"/>
                    </a:cubicBezTo>
                    <a:close/>
                    <a:moveTo>
                      <a:pt x="190" y="77"/>
                    </a:moveTo>
                    <a:cubicBezTo>
                      <a:pt x="188" y="77"/>
                      <a:pt x="188" y="76"/>
                      <a:pt x="187" y="74"/>
                    </a:cubicBezTo>
                    <a:cubicBezTo>
                      <a:pt x="189" y="73"/>
                      <a:pt x="189" y="75"/>
                      <a:pt x="190" y="76"/>
                    </a:cubicBezTo>
                    <a:cubicBezTo>
                      <a:pt x="190" y="77"/>
                      <a:pt x="190" y="77"/>
                      <a:pt x="190" y="77"/>
                    </a:cubicBezTo>
                    <a:close/>
                    <a:moveTo>
                      <a:pt x="184" y="101"/>
                    </a:moveTo>
                    <a:cubicBezTo>
                      <a:pt x="183" y="102"/>
                      <a:pt x="183" y="103"/>
                      <a:pt x="181" y="102"/>
                    </a:cubicBezTo>
                    <a:cubicBezTo>
                      <a:pt x="181" y="102"/>
                      <a:pt x="181" y="100"/>
                      <a:pt x="182" y="99"/>
                    </a:cubicBezTo>
                    <a:cubicBezTo>
                      <a:pt x="183" y="99"/>
                      <a:pt x="183" y="100"/>
                      <a:pt x="184" y="101"/>
                    </a:cubicBezTo>
                    <a:close/>
                    <a:moveTo>
                      <a:pt x="181" y="120"/>
                    </a:moveTo>
                    <a:cubicBezTo>
                      <a:pt x="182" y="121"/>
                      <a:pt x="183" y="121"/>
                      <a:pt x="183" y="122"/>
                    </a:cubicBezTo>
                    <a:cubicBezTo>
                      <a:pt x="183" y="123"/>
                      <a:pt x="182" y="123"/>
                      <a:pt x="182" y="124"/>
                    </a:cubicBezTo>
                    <a:cubicBezTo>
                      <a:pt x="181" y="123"/>
                      <a:pt x="181" y="122"/>
                      <a:pt x="181" y="120"/>
                    </a:cubicBezTo>
                    <a:close/>
                    <a:moveTo>
                      <a:pt x="182" y="129"/>
                    </a:moveTo>
                    <a:cubicBezTo>
                      <a:pt x="183" y="129"/>
                      <a:pt x="184" y="131"/>
                      <a:pt x="185" y="133"/>
                    </a:cubicBezTo>
                    <a:cubicBezTo>
                      <a:pt x="184" y="133"/>
                      <a:pt x="184" y="135"/>
                      <a:pt x="183" y="135"/>
                    </a:cubicBezTo>
                    <a:cubicBezTo>
                      <a:pt x="183" y="133"/>
                      <a:pt x="180" y="131"/>
                      <a:pt x="182" y="129"/>
                    </a:cubicBezTo>
                    <a:close/>
                    <a:moveTo>
                      <a:pt x="183" y="138"/>
                    </a:moveTo>
                    <a:cubicBezTo>
                      <a:pt x="185" y="139"/>
                      <a:pt x="186" y="142"/>
                      <a:pt x="187" y="143"/>
                    </a:cubicBezTo>
                    <a:cubicBezTo>
                      <a:pt x="187" y="145"/>
                      <a:pt x="186" y="145"/>
                      <a:pt x="185" y="146"/>
                    </a:cubicBezTo>
                    <a:cubicBezTo>
                      <a:pt x="183" y="145"/>
                      <a:pt x="181" y="141"/>
                      <a:pt x="183" y="138"/>
                    </a:cubicBezTo>
                    <a:close/>
                    <a:moveTo>
                      <a:pt x="189" y="155"/>
                    </a:moveTo>
                    <a:cubicBezTo>
                      <a:pt x="188" y="156"/>
                      <a:pt x="187" y="157"/>
                      <a:pt x="187" y="158"/>
                    </a:cubicBezTo>
                    <a:cubicBezTo>
                      <a:pt x="186" y="156"/>
                      <a:pt x="185" y="155"/>
                      <a:pt x="184" y="153"/>
                    </a:cubicBezTo>
                    <a:cubicBezTo>
                      <a:pt x="186" y="150"/>
                      <a:pt x="188" y="153"/>
                      <a:pt x="189" y="155"/>
                    </a:cubicBezTo>
                    <a:close/>
                    <a:moveTo>
                      <a:pt x="184" y="167"/>
                    </a:moveTo>
                    <a:cubicBezTo>
                      <a:pt x="185" y="168"/>
                      <a:pt x="185" y="170"/>
                      <a:pt x="186" y="171"/>
                    </a:cubicBezTo>
                    <a:cubicBezTo>
                      <a:pt x="186" y="172"/>
                      <a:pt x="185" y="172"/>
                      <a:pt x="185" y="173"/>
                    </a:cubicBezTo>
                    <a:cubicBezTo>
                      <a:pt x="183" y="172"/>
                      <a:pt x="183" y="171"/>
                      <a:pt x="182" y="169"/>
                    </a:cubicBezTo>
                    <a:cubicBezTo>
                      <a:pt x="183" y="169"/>
                      <a:pt x="183" y="168"/>
                      <a:pt x="184" y="167"/>
                    </a:cubicBezTo>
                    <a:close/>
                    <a:moveTo>
                      <a:pt x="186" y="164"/>
                    </a:moveTo>
                    <a:cubicBezTo>
                      <a:pt x="187" y="163"/>
                      <a:pt x="189" y="166"/>
                      <a:pt x="189" y="167"/>
                    </a:cubicBezTo>
                    <a:cubicBezTo>
                      <a:pt x="187" y="167"/>
                      <a:pt x="188" y="164"/>
                      <a:pt x="186" y="164"/>
                    </a:cubicBezTo>
                    <a:close/>
                    <a:moveTo>
                      <a:pt x="187" y="149"/>
                    </a:moveTo>
                    <a:cubicBezTo>
                      <a:pt x="188" y="149"/>
                      <a:pt x="189" y="147"/>
                      <a:pt x="189" y="146"/>
                    </a:cubicBezTo>
                    <a:cubicBezTo>
                      <a:pt x="191" y="146"/>
                      <a:pt x="192" y="149"/>
                      <a:pt x="193" y="150"/>
                    </a:cubicBezTo>
                    <a:cubicBezTo>
                      <a:pt x="193" y="152"/>
                      <a:pt x="191" y="152"/>
                      <a:pt x="190" y="154"/>
                    </a:cubicBezTo>
                    <a:cubicBezTo>
                      <a:pt x="189" y="152"/>
                      <a:pt x="188" y="151"/>
                      <a:pt x="187" y="149"/>
                    </a:cubicBezTo>
                    <a:close/>
                    <a:moveTo>
                      <a:pt x="190" y="157"/>
                    </a:moveTo>
                    <a:cubicBezTo>
                      <a:pt x="192" y="158"/>
                      <a:pt x="193" y="160"/>
                      <a:pt x="194" y="161"/>
                    </a:cubicBezTo>
                    <a:cubicBezTo>
                      <a:pt x="194" y="162"/>
                      <a:pt x="193" y="163"/>
                      <a:pt x="192" y="164"/>
                    </a:cubicBezTo>
                    <a:cubicBezTo>
                      <a:pt x="191" y="163"/>
                      <a:pt x="191" y="160"/>
                      <a:pt x="189" y="159"/>
                    </a:cubicBezTo>
                    <a:cubicBezTo>
                      <a:pt x="189" y="158"/>
                      <a:pt x="190" y="158"/>
                      <a:pt x="190" y="157"/>
                    </a:cubicBezTo>
                    <a:close/>
                    <a:moveTo>
                      <a:pt x="196" y="169"/>
                    </a:moveTo>
                    <a:cubicBezTo>
                      <a:pt x="195" y="168"/>
                      <a:pt x="194" y="166"/>
                      <a:pt x="196" y="165"/>
                    </a:cubicBezTo>
                    <a:cubicBezTo>
                      <a:pt x="198" y="166"/>
                      <a:pt x="200" y="168"/>
                      <a:pt x="201" y="170"/>
                    </a:cubicBezTo>
                    <a:cubicBezTo>
                      <a:pt x="200" y="171"/>
                      <a:pt x="199" y="171"/>
                      <a:pt x="199" y="172"/>
                    </a:cubicBezTo>
                    <a:cubicBezTo>
                      <a:pt x="198" y="171"/>
                      <a:pt x="196" y="170"/>
                      <a:pt x="194" y="170"/>
                    </a:cubicBezTo>
                    <a:cubicBezTo>
                      <a:pt x="195" y="169"/>
                      <a:pt x="195" y="169"/>
                      <a:pt x="196" y="169"/>
                    </a:cubicBezTo>
                    <a:close/>
                    <a:moveTo>
                      <a:pt x="200" y="159"/>
                    </a:moveTo>
                    <a:cubicBezTo>
                      <a:pt x="202" y="161"/>
                      <a:pt x="203" y="162"/>
                      <a:pt x="204" y="165"/>
                    </a:cubicBezTo>
                    <a:cubicBezTo>
                      <a:pt x="203" y="165"/>
                      <a:pt x="203" y="167"/>
                      <a:pt x="202" y="168"/>
                    </a:cubicBezTo>
                    <a:cubicBezTo>
                      <a:pt x="199" y="166"/>
                      <a:pt x="197" y="162"/>
                      <a:pt x="200" y="159"/>
                    </a:cubicBezTo>
                    <a:close/>
                    <a:moveTo>
                      <a:pt x="201" y="157"/>
                    </a:moveTo>
                    <a:cubicBezTo>
                      <a:pt x="202" y="157"/>
                      <a:pt x="203" y="157"/>
                      <a:pt x="203" y="156"/>
                    </a:cubicBezTo>
                    <a:cubicBezTo>
                      <a:pt x="204" y="158"/>
                      <a:pt x="206" y="159"/>
                      <a:pt x="207" y="161"/>
                    </a:cubicBezTo>
                    <a:cubicBezTo>
                      <a:pt x="206" y="162"/>
                      <a:pt x="206" y="162"/>
                      <a:pt x="206" y="163"/>
                    </a:cubicBezTo>
                    <a:cubicBezTo>
                      <a:pt x="204" y="161"/>
                      <a:pt x="203" y="159"/>
                      <a:pt x="201" y="157"/>
                    </a:cubicBezTo>
                    <a:close/>
                    <a:moveTo>
                      <a:pt x="204" y="139"/>
                    </a:moveTo>
                    <a:cubicBezTo>
                      <a:pt x="205" y="135"/>
                      <a:pt x="208" y="138"/>
                      <a:pt x="210" y="141"/>
                    </a:cubicBezTo>
                    <a:cubicBezTo>
                      <a:pt x="209" y="142"/>
                      <a:pt x="209" y="143"/>
                      <a:pt x="207" y="143"/>
                    </a:cubicBezTo>
                    <a:cubicBezTo>
                      <a:pt x="207" y="140"/>
                      <a:pt x="204" y="141"/>
                      <a:pt x="204" y="139"/>
                    </a:cubicBezTo>
                    <a:close/>
                    <a:moveTo>
                      <a:pt x="207" y="135"/>
                    </a:moveTo>
                    <a:cubicBezTo>
                      <a:pt x="208" y="134"/>
                      <a:pt x="209" y="134"/>
                      <a:pt x="209" y="132"/>
                    </a:cubicBezTo>
                    <a:cubicBezTo>
                      <a:pt x="212" y="134"/>
                      <a:pt x="214" y="137"/>
                      <a:pt x="211" y="139"/>
                    </a:cubicBezTo>
                    <a:cubicBezTo>
                      <a:pt x="209" y="138"/>
                      <a:pt x="209" y="136"/>
                      <a:pt x="207" y="135"/>
                    </a:cubicBezTo>
                    <a:close/>
                    <a:moveTo>
                      <a:pt x="211" y="130"/>
                    </a:moveTo>
                    <a:cubicBezTo>
                      <a:pt x="212" y="130"/>
                      <a:pt x="213" y="131"/>
                      <a:pt x="213" y="133"/>
                    </a:cubicBezTo>
                    <a:cubicBezTo>
                      <a:pt x="212" y="132"/>
                      <a:pt x="211" y="132"/>
                      <a:pt x="211" y="130"/>
                    </a:cubicBezTo>
                    <a:close/>
                    <a:moveTo>
                      <a:pt x="212" y="128"/>
                    </a:moveTo>
                    <a:cubicBezTo>
                      <a:pt x="214" y="127"/>
                      <a:pt x="216" y="131"/>
                      <a:pt x="216" y="132"/>
                    </a:cubicBezTo>
                    <a:cubicBezTo>
                      <a:pt x="214" y="131"/>
                      <a:pt x="212" y="130"/>
                      <a:pt x="212" y="128"/>
                    </a:cubicBezTo>
                    <a:close/>
                    <a:moveTo>
                      <a:pt x="219" y="135"/>
                    </a:moveTo>
                    <a:cubicBezTo>
                      <a:pt x="220" y="136"/>
                      <a:pt x="219" y="138"/>
                      <a:pt x="219" y="139"/>
                    </a:cubicBezTo>
                    <a:cubicBezTo>
                      <a:pt x="217" y="139"/>
                      <a:pt x="219" y="138"/>
                      <a:pt x="217" y="138"/>
                    </a:cubicBezTo>
                    <a:cubicBezTo>
                      <a:pt x="217" y="136"/>
                      <a:pt x="219" y="137"/>
                      <a:pt x="219" y="135"/>
                    </a:cubicBezTo>
                    <a:close/>
                    <a:moveTo>
                      <a:pt x="220" y="171"/>
                    </a:moveTo>
                    <a:cubicBezTo>
                      <a:pt x="220" y="172"/>
                      <a:pt x="220" y="172"/>
                      <a:pt x="219" y="172"/>
                    </a:cubicBezTo>
                    <a:cubicBezTo>
                      <a:pt x="219" y="171"/>
                      <a:pt x="219" y="171"/>
                      <a:pt x="219" y="170"/>
                    </a:cubicBezTo>
                    <a:cubicBezTo>
                      <a:pt x="220" y="170"/>
                      <a:pt x="220" y="171"/>
                      <a:pt x="220" y="171"/>
                    </a:cubicBezTo>
                    <a:close/>
                    <a:moveTo>
                      <a:pt x="219" y="166"/>
                    </a:moveTo>
                    <a:cubicBezTo>
                      <a:pt x="220" y="160"/>
                      <a:pt x="223" y="164"/>
                      <a:pt x="224" y="167"/>
                    </a:cubicBezTo>
                    <a:cubicBezTo>
                      <a:pt x="224" y="168"/>
                      <a:pt x="223" y="168"/>
                      <a:pt x="222" y="168"/>
                    </a:cubicBezTo>
                    <a:cubicBezTo>
                      <a:pt x="221" y="168"/>
                      <a:pt x="221" y="166"/>
                      <a:pt x="219" y="166"/>
                    </a:cubicBezTo>
                    <a:close/>
                    <a:moveTo>
                      <a:pt x="223" y="202"/>
                    </a:moveTo>
                    <a:cubicBezTo>
                      <a:pt x="222" y="202"/>
                      <a:pt x="222" y="201"/>
                      <a:pt x="221" y="200"/>
                    </a:cubicBezTo>
                    <a:cubicBezTo>
                      <a:pt x="221" y="199"/>
                      <a:pt x="222" y="199"/>
                      <a:pt x="222" y="198"/>
                    </a:cubicBezTo>
                    <a:cubicBezTo>
                      <a:pt x="224" y="199"/>
                      <a:pt x="225" y="201"/>
                      <a:pt x="223" y="202"/>
                    </a:cubicBezTo>
                    <a:close/>
                    <a:moveTo>
                      <a:pt x="224" y="196"/>
                    </a:moveTo>
                    <a:cubicBezTo>
                      <a:pt x="224" y="195"/>
                      <a:pt x="225" y="194"/>
                      <a:pt x="225" y="194"/>
                    </a:cubicBezTo>
                    <a:cubicBezTo>
                      <a:pt x="226" y="194"/>
                      <a:pt x="227" y="196"/>
                      <a:pt x="228" y="196"/>
                    </a:cubicBezTo>
                    <a:cubicBezTo>
                      <a:pt x="228" y="197"/>
                      <a:pt x="227" y="197"/>
                      <a:pt x="227" y="198"/>
                    </a:cubicBezTo>
                    <a:cubicBezTo>
                      <a:pt x="225" y="198"/>
                      <a:pt x="225" y="197"/>
                      <a:pt x="224" y="196"/>
                    </a:cubicBezTo>
                    <a:close/>
                    <a:moveTo>
                      <a:pt x="226" y="203"/>
                    </a:moveTo>
                    <a:cubicBezTo>
                      <a:pt x="227" y="203"/>
                      <a:pt x="227" y="204"/>
                      <a:pt x="228" y="204"/>
                    </a:cubicBezTo>
                    <a:cubicBezTo>
                      <a:pt x="227" y="205"/>
                      <a:pt x="227" y="206"/>
                      <a:pt x="227" y="207"/>
                    </a:cubicBezTo>
                    <a:cubicBezTo>
                      <a:pt x="226" y="206"/>
                      <a:pt x="226" y="206"/>
                      <a:pt x="225" y="206"/>
                    </a:cubicBezTo>
                    <a:cubicBezTo>
                      <a:pt x="225" y="204"/>
                      <a:pt x="226" y="204"/>
                      <a:pt x="226" y="203"/>
                    </a:cubicBezTo>
                    <a:close/>
                    <a:moveTo>
                      <a:pt x="227" y="231"/>
                    </a:moveTo>
                    <a:cubicBezTo>
                      <a:pt x="226" y="230"/>
                      <a:pt x="225" y="230"/>
                      <a:pt x="226" y="228"/>
                    </a:cubicBezTo>
                    <a:cubicBezTo>
                      <a:pt x="226" y="229"/>
                      <a:pt x="227" y="230"/>
                      <a:pt x="227" y="231"/>
                    </a:cubicBezTo>
                    <a:close/>
                    <a:moveTo>
                      <a:pt x="225" y="253"/>
                    </a:moveTo>
                    <a:cubicBezTo>
                      <a:pt x="225" y="251"/>
                      <a:pt x="224" y="249"/>
                      <a:pt x="225" y="247"/>
                    </a:cubicBezTo>
                    <a:cubicBezTo>
                      <a:pt x="227" y="248"/>
                      <a:pt x="227" y="252"/>
                      <a:pt x="225" y="253"/>
                    </a:cubicBezTo>
                    <a:close/>
                    <a:moveTo>
                      <a:pt x="229" y="253"/>
                    </a:moveTo>
                    <a:cubicBezTo>
                      <a:pt x="230" y="254"/>
                      <a:pt x="231" y="258"/>
                      <a:pt x="229" y="260"/>
                    </a:cubicBezTo>
                    <a:cubicBezTo>
                      <a:pt x="228" y="259"/>
                      <a:pt x="227" y="258"/>
                      <a:pt x="227" y="257"/>
                    </a:cubicBezTo>
                    <a:cubicBezTo>
                      <a:pt x="227" y="255"/>
                      <a:pt x="228" y="254"/>
                      <a:pt x="229" y="253"/>
                    </a:cubicBezTo>
                    <a:close/>
                    <a:moveTo>
                      <a:pt x="235" y="294"/>
                    </a:moveTo>
                    <a:cubicBezTo>
                      <a:pt x="233" y="293"/>
                      <a:pt x="234" y="291"/>
                      <a:pt x="232" y="290"/>
                    </a:cubicBezTo>
                    <a:cubicBezTo>
                      <a:pt x="233" y="289"/>
                      <a:pt x="235" y="292"/>
                      <a:pt x="235" y="294"/>
                    </a:cubicBezTo>
                    <a:close/>
                    <a:moveTo>
                      <a:pt x="235" y="308"/>
                    </a:moveTo>
                    <a:cubicBezTo>
                      <a:pt x="236" y="308"/>
                      <a:pt x="236" y="309"/>
                      <a:pt x="236" y="310"/>
                    </a:cubicBezTo>
                    <a:cubicBezTo>
                      <a:pt x="236" y="310"/>
                      <a:pt x="235" y="310"/>
                      <a:pt x="235" y="310"/>
                    </a:cubicBezTo>
                    <a:cubicBezTo>
                      <a:pt x="234" y="309"/>
                      <a:pt x="235" y="308"/>
                      <a:pt x="235" y="308"/>
                    </a:cubicBezTo>
                    <a:close/>
                    <a:moveTo>
                      <a:pt x="235" y="110"/>
                    </a:moveTo>
                    <a:cubicBezTo>
                      <a:pt x="235" y="110"/>
                      <a:pt x="236" y="109"/>
                      <a:pt x="236" y="108"/>
                    </a:cubicBezTo>
                    <a:cubicBezTo>
                      <a:pt x="237" y="109"/>
                      <a:pt x="236" y="111"/>
                      <a:pt x="236" y="112"/>
                    </a:cubicBezTo>
                    <a:cubicBezTo>
                      <a:pt x="236" y="113"/>
                      <a:pt x="235" y="111"/>
                      <a:pt x="235" y="110"/>
                    </a:cubicBezTo>
                    <a:close/>
                    <a:moveTo>
                      <a:pt x="233" y="99"/>
                    </a:moveTo>
                    <a:cubicBezTo>
                      <a:pt x="234" y="99"/>
                      <a:pt x="234" y="99"/>
                      <a:pt x="235" y="99"/>
                    </a:cubicBezTo>
                    <a:cubicBezTo>
                      <a:pt x="234" y="100"/>
                      <a:pt x="238" y="102"/>
                      <a:pt x="236" y="104"/>
                    </a:cubicBezTo>
                    <a:cubicBezTo>
                      <a:pt x="235" y="102"/>
                      <a:pt x="234" y="101"/>
                      <a:pt x="233" y="99"/>
                    </a:cubicBezTo>
                    <a:close/>
                    <a:moveTo>
                      <a:pt x="236" y="82"/>
                    </a:moveTo>
                    <a:cubicBezTo>
                      <a:pt x="239" y="84"/>
                      <a:pt x="237" y="87"/>
                      <a:pt x="235" y="88"/>
                    </a:cubicBezTo>
                    <a:cubicBezTo>
                      <a:pt x="231" y="87"/>
                      <a:pt x="235" y="84"/>
                      <a:pt x="236" y="82"/>
                    </a:cubicBezTo>
                    <a:close/>
                    <a:moveTo>
                      <a:pt x="235" y="76"/>
                    </a:moveTo>
                    <a:cubicBezTo>
                      <a:pt x="234" y="75"/>
                      <a:pt x="233" y="75"/>
                      <a:pt x="233" y="73"/>
                    </a:cubicBezTo>
                    <a:cubicBezTo>
                      <a:pt x="234" y="73"/>
                      <a:pt x="235" y="71"/>
                      <a:pt x="236" y="70"/>
                    </a:cubicBezTo>
                    <a:cubicBezTo>
                      <a:pt x="239" y="71"/>
                      <a:pt x="237" y="75"/>
                      <a:pt x="235" y="76"/>
                    </a:cubicBezTo>
                    <a:close/>
                    <a:moveTo>
                      <a:pt x="237" y="65"/>
                    </a:moveTo>
                    <a:cubicBezTo>
                      <a:pt x="234" y="65"/>
                      <a:pt x="236" y="63"/>
                      <a:pt x="238" y="63"/>
                    </a:cubicBezTo>
                    <a:cubicBezTo>
                      <a:pt x="239" y="64"/>
                      <a:pt x="237" y="65"/>
                      <a:pt x="237" y="65"/>
                    </a:cubicBezTo>
                    <a:close/>
                    <a:moveTo>
                      <a:pt x="237" y="56"/>
                    </a:moveTo>
                    <a:cubicBezTo>
                      <a:pt x="238" y="57"/>
                      <a:pt x="239" y="58"/>
                      <a:pt x="239" y="60"/>
                    </a:cubicBezTo>
                    <a:cubicBezTo>
                      <a:pt x="237" y="60"/>
                      <a:pt x="236" y="57"/>
                      <a:pt x="237" y="56"/>
                    </a:cubicBezTo>
                    <a:close/>
                    <a:moveTo>
                      <a:pt x="238" y="55"/>
                    </a:moveTo>
                    <a:cubicBezTo>
                      <a:pt x="238" y="54"/>
                      <a:pt x="239" y="54"/>
                      <a:pt x="239" y="54"/>
                    </a:cubicBezTo>
                    <a:cubicBezTo>
                      <a:pt x="240" y="54"/>
                      <a:pt x="239" y="56"/>
                      <a:pt x="239" y="57"/>
                    </a:cubicBezTo>
                    <a:cubicBezTo>
                      <a:pt x="238" y="56"/>
                      <a:pt x="238" y="56"/>
                      <a:pt x="238" y="55"/>
                    </a:cubicBezTo>
                    <a:close/>
                    <a:moveTo>
                      <a:pt x="237" y="35"/>
                    </a:moveTo>
                    <a:cubicBezTo>
                      <a:pt x="236" y="34"/>
                      <a:pt x="237" y="34"/>
                      <a:pt x="238" y="32"/>
                    </a:cubicBezTo>
                    <a:cubicBezTo>
                      <a:pt x="238" y="33"/>
                      <a:pt x="239" y="33"/>
                      <a:pt x="239" y="35"/>
                    </a:cubicBezTo>
                    <a:cubicBezTo>
                      <a:pt x="238" y="35"/>
                      <a:pt x="238" y="36"/>
                      <a:pt x="237" y="35"/>
                    </a:cubicBezTo>
                    <a:close/>
                    <a:moveTo>
                      <a:pt x="240" y="45"/>
                    </a:moveTo>
                    <a:cubicBezTo>
                      <a:pt x="239" y="44"/>
                      <a:pt x="239" y="43"/>
                      <a:pt x="238" y="43"/>
                    </a:cubicBezTo>
                    <a:cubicBezTo>
                      <a:pt x="238" y="42"/>
                      <a:pt x="239" y="41"/>
                      <a:pt x="239" y="40"/>
                    </a:cubicBezTo>
                    <a:cubicBezTo>
                      <a:pt x="241" y="40"/>
                      <a:pt x="240" y="44"/>
                      <a:pt x="240" y="45"/>
                    </a:cubicBezTo>
                    <a:close/>
                    <a:moveTo>
                      <a:pt x="237" y="44"/>
                    </a:moveTo>
                    <a:cubicBezTo>
                      <a:pt x="238" y="45"/>
                      <a:pt x="239" y="45"/>
                      <a:pt x="239" y="47"/>
                    </a:cubicBezTo>
                    <a:cubicBezTo>
                      <a:pt x="238" y="47"/>
                      <a:pt x="238" y="48"/>
                      <a:pt x="237" y="48"/>
                    </a:cubicBezTo>
                    <a:cubicBezTo>
                      <a:pt x="237" y="47"/>
                      <a:pt x="237" y="47"/>
                      <a:pt x="236" y="46"/>
                    </a:cubicBezTo>
                    <a:cubicBezTo>
                      <a:pt x="236" y="45"/>
                      <a:pt x="237" y="44"/>
                      <a:pt x="237" y="44"/>
                    </a:cubicBezTo>
                    <a:close/>
                    <a:moveTo>
                      <a:pt x="238" y="51"/>
                    </a:moveTo>
                    <a:cubicBezTo>
                      <a:pt x="238" y="52"/>
                      <a:pt x="237" y="52"/>
                      <a:pt x="237" y="53"/>
                    </a:cubicBezTo>
                    <a:cubicBezTo>
                      <a:pt x="236" y="53"/>
                      <a:pt x="236" y="53"/>
                      <a:pt x="236" y="52"/>
                    </a:cubicBezTo>
                    <a:cubicBezTo>
                      <a:pt x="236" y="51"/>
                      <a:pt x="237" y="51"/>
                      <a:pt x="238" y="51"/>
                    </a:cubicBezTo>
                    <a:close/>
                    <a:moveTo>
                      <a:pt x="236" y="38"/>
                    </a:moveTo>
                    <a:cubicBezTo>
                      <a:pt x="235" y="38"/>
                      <a:pt x="234" y="37"/>
                      <a:pt x="235" y="36"/>
                    </a:cubicBezTo>
                    <a:cubicBezTo>
                      <a:pt x="236" y="36"/>
                      <a:pt x="236" y="37"/>
                      <a:pt x="236" y="38"/>
                    </a:cubicBezTo>
                    <a:close/>
                    <a:moveTo>
                      <a:pt x="236" y="41"/>
                    </a:moveTo>
                    <a:cubicBezTo>
                      <a:pt x="235" y="42"/>
                      <a:pt x="235" y="43"/>
                      <a:pt x="234" y="44"/>
                    </a:cubicBezTo>
                    <a:cubicBezTo>
                      <a:pt x="233" y="44"/>
                      <a:pt x="233" y="43"/>
                      <a:pt x="233" y="42"/>
                    </a:cubicBezTo>
                    <a:cubicBezTo>
                      <a:pt x="233" y="42"/>
                      <a:pt x="234" y="40"/>
                      <a:pt x="236" y="41"/>
                    </a:cubicBezTo>
                    <a:close/>
                    <a:moveTo>
                      <a:pt x="232" y="41"/>
                    </a:moveTo>
                    <a:cubicBezTo>
                      <a:pt x="230" y="41"/>
                      <a:pt x="234" y="36"/>
                      <a:pt x="234" y="39"/>
                    </a:cubicBezTo>
                    <a:cubicBezTo>
                      <a:pt x="233" y="39"/>
                      <a:pt x="233" y="41"/>
                      <a:pt x="232" y="41"/>
                    </a:cubicBezTo>
                    <a:close/>
                    <a:moveTo>
                      <a:pt x="228" y="37"/>
                    </a:moveTo>
                    <a:cubicBezTo>
                      <a:pt x="229" y="36"/>
                      <a:pt x="229" y="34"/>
                      <a:pt x="232" y="34"/>
                    </a:cubicBezTo>
                    <a:cubicBezTo>
                      <a:pt x="233" y="36"/>
                      <a:pt x="230" y="40"/>
                      <a:pt x="228" y="37"/>
                    </a:cubicBezTo>
                    <a:close/>
                    <a:moveTo>
                      <a:pt x="227" y="36"/>
                    </a:moveTo>
                    <a:cubicBezTo>
                      <a:pt x="227" y="34"/>
                      <a:pt x="229" y="33"/>
                      <a:pt x="229" y="31"/>
                    </a:cubicBezTo>
                    <a:cubicBezTo>
                      <a:pt x="230" y="31"/>
                      <a:pt x="230" y="32"/>
                      <a:pt x="231" y="33"/>
                    </a:cubicBezTo>
                    <a:cubicBezTo>
                      <a:pt x="228" y="33"/>
                      <a:pt x="228" y="35"/>
                      <a:pt x="227" y="36"/>
                    </a:cubicBezTo>
                    <a:close/>
                    <a:moveTo>
                      <a:pt x="228" y="42"/>
                    </a:moveTo>
                    <a:cubicBezTo>
                      <a:pt x="227" y="42"/>
                      <a:pt x="226" y="42"/>
                      <a:pt x="226" y="44"/>
                    </a:cubicBezTo>
                    <a:cubicBezTo>
                      <a:pt x="225" y="43"/>
                      <a:pt x="225" y="42"/>
                      <a:pt x="223" y="42"/>
                    </a:cubicBezTo>
                    <a:cubicBezTo>
                      <a:pt x="224" y="39"/>
                      <a:pt x="227" y="39"/>
                      <a:pt x="228" y="42"/>
                    </a:cubicBezTo>
                    <a:close/>
                    <a:moveTo>
                      <a:pt x="220" y="50"/>
                    </a:moveTo>
                    <a:cubicBezTo>
                      <a:pt x="220" y="52"/>
                      <a:pt x="218" y="53"/>
                      <a:pt x="217" y="55"/>
                    </a:cubicBezTo>
                    <a:cubicBezTo>
                      <a:pt x="216" y="54"/>
                      <a:pt x="216" y="52"/>
                      <a:pt x="214" y="52"/>
                    </a:cubicBezTo>
                    <a:cubicBezTo>
                      <a:pt x="215" y="50"/>
                      <a:pt x="217" y="49"/>
                      <a:pt x="217" y="47"/>
                    </a:cubicBezTo>
                    <a:cubicBezTo>
                      <a:pt x="219" y="48"/>
                      <a:pt x="219" y="49"/>
                      <a:pt x="220" y="50"/>
                    </a:cubicBezTo>
                    <a:close/>
                    <a:moveTo>
                      <a:pt x="217" y="43"/>
                    </a:moveTo>
                    <a:cubicBezTo>
                      <a:pt x="216" y="42"/>
                      <a:pt x="215" y="41"/>
                      <a:pt x="214" y="39"/>
                    </a:cubicBezTo>
                    <a:cubicBezTo>
                      <a:pt x="214" y="38"/>
                      <a:pt x="215" y="37"/>
                      <a:pt x="216" y="36"/>
                    </a:cubicBezTo>
                    <a:cubicBezTo>
                      <a:pt x="218" y="37"/>
                      <a:pt x="218" y="39"/>
                      <a:pt x="219" y="40"/>
                    </a:cubicBezTo>
                    <a:cubicBezTo>
                      <a:pt x="219" y="42"/>
                      <a:pt x="218" y="42"/>
                      <a:pt x="217" y="43"/>
                    </a:cubicBezTo>
                    <a:close/>
                    <a:moveTo>
                      <a:pt x="216" y="45"/>
                    </a:moveTo>
                    <a:cubicBezTo>
                      <a:pt x="215" y="46"/>
                      <a:pt x="214" y="48"/>
                      <a:pt x="213" y="49"/>
                    </a:cubicBezTo>
                    <a:cubicBezTo>
                      <a:pt x="211" y="48"/>
                      <a:pt x="211" y="46"/>
                      <a:pt x="209" y="45"/>
                    </a:cubicBezTo>
                    <a:cubicBezTo>
                      <a:pt x="209" y="43"/>
                      <a:pt x="211" y="43"/>
                      <a:pt x="212" y="41"/>
                    </a:cubicBezTo>
                    <a:cubicBezTo>
                      <a:pt x="214" y="42"/>
                      <a:pt x="214" y="44"/>
                      <a:pt x="216" y="45"/>
                    </a:cubicBezTo>
                    <a:close/>
                    <a:moveTo>
                      <a:pt x="207" y="43"/>
                    </a:moveTo>
                    <a:cubicBezTo>
                      <a:pt x="206" y="41"/>
                      <a:pt x="205" y="40"/>
                      <a:pt x="204" y="39"/>
                    </a:cubicBezTo>
                    <a:cubicBezTo>
                      <a:pt x="204" y="37"/>
                      <a:pt x="205" y="35"/>
                      <a:pt x="207" y="34"/>
                    </a:cubicBezTo>
                    <a:cubicBezTo>
                      <a:pt x="207" y="36"/>
                      <a:pt x="210" y="36"/>
                      <a:pt x="210" y="39"/>
                    </a:cubicBezTo>
                    <a:cubicBezTo>
                      <a:pt x="209" y="40"/>
                      <a:pt x="209" y="42"/>
                      <a:pt x="207" y="43"/>
                    </a:cubicBezTo>
                    <a:close/>
                    <a:moveTo>
                      <a:pt x="206" y="44"/>
                    </a:moveTo>
                    <a:cubicBezTo>
                      <a:pt x="206" y="45"/>
                      <a:pt x="205" y="46"/>
                      <a:pt x="204" y="47"/>
                    </a:cubicBezTo>
                    <a:cubicBezTo>
                      <a:pt x="203" y="45"/>
                      <a:pt x="202" y="44"/>
                      <a:pt x="201" y="43"/>
                    </a:cubicBezTo>
                    <a:cubicBezTo>
                      <a:pt x="201" y="42"/>
                      <a:pt x="202" y="41"/>
                      <a:pt x="202" y="40"/>
                    </a:cubicBezTo>
                    <a:cubicBezTo>
                      <a:pt x="204" y="41"/>
                      <a:pt x="204" y="43"/>
                      <a:pt x="206" y="44"/>
                    </a:cubicBezTo>
                    <a:close/>
                    <a:moveTo>
                      <a:pt x="200" y="40"/>
                    </a:moveTo>
                    <a:cubicBezTo>
                      <a:pt x="198" y="40"/>
                      <a:pt x="197" y="38"/>
                      <a:pt x="196" y="36"/>
                    </a:cubicBezTo>
                    <a:cubicBezTo>
                      <a:pt x="196" y="35"/>
                      <a:pt x="197" y="35"/>
                      <a:pt x="197" y="34"/>
                    </a:cubicBezTo>
                    <a:cubicBezTo>
                      <a:pt x="199" y="35"/>
                      <a:pt x="199" y="37"/>
                      <a:pt x="201" y="38"/>
                    </a:cubicBezTo>
                    <a:cubicBezTo>
                      <a:pt x="201" y="39"/>
                      <a:pt x="200" y="39"/>
                      <a:pt x="200" y="40"/>
                    </a:cubicBezTo>
                    <a:close/>
                    <a:moveTo>
                      <a:pt x="198" y="42"/>
                    </a:moveTo>
                    <a:cubicBezTo>
                      <a:pt x="197" y="43"/>
                      <a:pt x="197" y="44"/>
                      <a:pt x="196" y="44"/>
                    </a:cubicBezTo>
                    <a:cubicBezTo>
                      <a:pt x="195" y="43"/>
                      <a:pt x="195" y="41"/>
                      <a:pt x="193" y="41"/>
                    </a:cubicBezTo>
                    <a:cubicBezTo>
                      <a:pt x="194" y="37"/>
                      <a:pt x="197" y="39"/>
                      <a:pt x="198" y="42"/>
                    </a:cubicBezTo>
                    <a:close/>
                    <a:moveTo>
                      <a:pt x="194" y="47"/>
                    </a:moveTo>
                    <a:cubicBezTo>
                      <a:pt x="192" y="47"/>
                      <a:pt x="192" y="44"/>
                      <a:pt x="192" y="43"/>
                    </a:cubicBezTo>
                    <a:cubicBezTo>
                      <a:pt x="193" y="44"/>
                      <a:pt x="195" y="45"/>
                      <a:pt x="194" y="47"/>
                    </a:cubicBezTo>
                    <a:close/>
                    <a:moveTo>
                      <a:pt x="191" y="56"/>
                    </a:moveTo>
                    <a:cubicBezTo>
                      <a:pt x="190" y="56"/>
                      <a:pt x="192" y="55"/>
                      <a:pt x="192" y="54"/>
                    </a:cubicBezTo>
                    <a:cubicBezTo>
                      <a:pt x="193" y="55"/>
                      <a:pt x="191" y="56"/>
                      <a:pt x="191" y="56"/>
                    </a:cubicBezTo>
                    <a:close/>
                    <a:moveTo>
                      <a:pt x="193" y="62"/>
                    </a:moveTo>
                    <a:cubicBezTo>
                      <a:pt x="192" y="62"/>
                      <a:pt x="192" y="63"/>
                      <a:pt x="191" y="63"/>
                    </a:cubicBezTo>
                    <a:cubicBezTo>
                      <a:pt x="190" y="62"/>
                      <a:pt x="190" y="61"/>
                      <a:pt x="190" y="60"/>
                    </a:cubicBezTo>
                    <a:cubicBezTo>
                      <a:pt x="192" y="60"/>
                      <a:pt x="192" y="61"/>
                      <a:pt x="193" y="62"/>
                    </a:cubicBezTo>
                    <a:close/>
                    <a:moveTo>
                      <a:pt x="192" y="67"/>
                    </a:moveTo>
                    <a:cubicBezTo>
                      <a:pt x="193" y="68"/>
                      <a:pt x="194" y="69"/>
                      <a:pt x="195" y="70"/>
                    </a:cubicBezTo>
                    <a:cubicBezTo>
                      <a:pt x="194" y="72"/>
                      <a:pt x="193" y="73"/>
                      <a:pt x="192" y="75"/>
                    </a:cubicBezTo>
                    <a:cubicBezTo>
                      <a:pt x="190" y="74"/>
                      <a:pt x="190" y="73"/>
                      <a:pt x="189" y="72"/>
                    </a:cubicBezTo>
                    <a:cubicBezTo>
                      <a:pt x="190" y="70"/>
                      <a:pt x="191" y="69"/>
                      <a:pt x="192" y="67"/>
                    </a:cubicBezTo>
                    <a:close/>
                    <a:moveTo>
                      <a:pt x="188" y="69"/>
                    </a:moveTo>
                    <a:cubicBezTo>
                      <a:pt x="187" y="69"/>
                      <a:pt x="186" y="68"/>
                      <a:pt x="186" y="68"/>
                    </a:cubicBezTo>
                    <a:cubicBezTo>
                      <a:pt x="186" y="65"/>
                      <a:pt x="188" y="62"/>
                      <a:pt x="190" y="65"/>
                    </a:cubicBezTo>
                    <a:cubicBezTo>
                      <a:pt x="190" y="66"/>
                      <a:pt x="188" y="67"/>
                      <a:pt x="188" y="69"/>
                    </a:cubicBezTo>
                    <a:close/>
                    <a:moveTo>
                      <a:pt x="188" y="60"/>
                    </a:moveTo>
                    <a:cubicBezTo>
                      <a:pt x="189" y="59"/>
                      <a:pt x="188" y="58"/>
                      <a:pt x="190" y="58"/>
                    </a:cubicBezTo>
                    <a:cubicBezTo>
                      <a:pt x="189" y="59"/>
                      <a:pt x="189" y="60"/>
                      <a:pt x="188" y="60"/>
                    </a:cubicBezTo>
                    <a:close/>
                    <a:moveTo>
                      <a:pt x="187" y="57"/>
                    </a:moveTo>
                    <a:cubicBezTo>
                      <a:pt x="186" y="57"/>
                      <a:pt x="184" y="54"/>
                      <a:pt x="186" y="53"/>
                    </a:cubicBezTo>
                    <a:cubicBezTo>
                      <a:pt x="187" y="53"/>
                      <a:pt x="188" y="55"/>
                      <a:pt x="188" y="56"/>
                    </a:cubicBezTo>
                    <a:cubicBezTo>
                      <a:pt x="188" y="56"/>
                      <a:pt x="187" y="56"/>
                      <a:pt x="187" y="57"/>
                    </a:cubicBezTo>
                    <a:close/>
                    <a:moveTo>
                      <a:pt x="185" y="60"/>
                    </a:moveTo>
                    <a:cubicBezTo>
                      <a:pt x="184" y="61"/>
                      <a:pt x="184" y="63"/>
                      <a:pt x="182" y="63"/>
                    </a:cubicBezTo>
                    <a:cubicBezTo>
                      <a:pt x="180" y="61"/>
                      <a:pt x="182" y="59"/>
                      <a:pt x="183" y="57"/>
                    </a:cubicBezTo>
                    <a:cubicBezTo>
                      <a:pt x="185" y="57"/>
                      <a:pt x="185" y="58"/>
                      <a:pt x="185" y="60"/>
                    </a:cubicBezTo>
                    <a:close/>
                    <a:moveTo>
                      <a:pt x="183" y="52"/>
                    </a:moveTo>
                    <a:cubicBezTo>
                      <a:pt x="182" y="52"/>
                      <a:pt x="182" y="51"/>
                      <a:pt x="181" y="51"/>
                    </a:cubicBezTo>
                    <a:cubicBezTo>
                      <a:pt x="181" y="49"/>
                      <a:pt x="182" y="49"/>
                      <a:pt x="182" y="48"/>
                    </a:cubicBezTo>
                    <a:cubicBezTo>
                      <a:pt x="184" y="48"/>
                      <a:pt x="184" y="50"/>
                      <a:pt x="183" y="52"/>
                    </a:cubicBezTo>
                    <a:close/>
                    <a:moveTo>
                      <a:pt x="182" y="40"/>
                    </a:moveTo>
                    <a:cubicBezTo>
                      <a:pt x="182" y="39"/>
                      <a:pt x="181" y="39"/>
                      <a:pt x="180" y="38"/>
                    </a:cubicBezTo>
                    <a:cubicBezTo>
                      <a:pt x="180" y="36"/>
                      <a:pt x="181" y="36"/>
                      <a:pt x="182" y="34"/>
                    </a:cubicBezTo>
                    <a:cubicBezTo>
                      <a:pt x="183" y="35"/>
                      <a:pt x="183" y="37"/>
                      <a:pt x="184" y="37"/>
                    </a:cubicBezTo>
                    <a:cubicBezTo>
                      <a:pt x="184" y="39"/>
                      <a:pt x="183" y="40"/>
                      <a:pt x="182" y="40"/>
                    </a:cubicBezTo>
                    <a:close/>
                    <a:moveTo>
                      <a:pt x="181" y="54"/>
                    </a:moveTo>
                    <a:cubicBezTo>
                      <a:pt x="180" y="55"/>
                      <a:pt x="181" y="58"/>
                      <a:pt x="178" y="58"/>
                    </a:cubicBezTo>
                    <a:cubicBezTo>
                      <a:pt x="179" y="57"/>
                      <a:pt x="178" y="57"/>
                      <a:pt x="178" y="55"/>
                    </a:cubicBezTo>
                    <a:cubicBezTo>
                      <a:pt x="179" y="54"/>
                      <a:pt x="179" y="53"/>
                      <a:pt x="180" y="52"/>
                    </a:cubicBezTo>
                    <a:cubicBezTo>
                      <a:pt x="181" y="52"/>
                      <a:pt x="180" y="53"/>
                      <a:pt x="181" y="54"/>
                    </a:cubicBezTo>
                    <a:close/>
                    <a:moveTo>
                      <a:pt x="178" y="66"/>
                    </a:moveTo>
                    <a:cubicBezTo>
                      <a:pt x="180" y="67"/>
                      <a:pt x="179" y="69"/>
                      <a:pt x="178" y="71"/>
                    </a:cubicBezTo>
                    <a:cubicBezTo>
                      <a:pt x="177" y="71"/>
                      <a:pt x="177" y="70"/>
                      <a:pt x="176" y="70"/>
                    </a:cubicBezTo>
                    <a:cubicBezTo>
                      <a:pt x="177" y="69"/>
                      <a:pt x="177" y="67"/>
                      <a:pt x="178" y="66"/>
                    </a:cubicBezTo>
                    <a:close/>
                    <a:moveTo>
                      <a:pt x="176" y="80"/>
                    </a:moveTo>
                    <a:cubicBezTo>
                      <a:pt x="178" y="81"/>
                      <a:pt x="178" y="84"/>
                      <a:pt x="176" y="84"/>
                    </a:cubicBezTo>
                    <a:cubicBezTo>
                      <a:pt x="176" y="83"/>
                      <a:pt x="174" y="84"/>
                      <a:pt x="175" y="82"/>
                    </a:cubicBezTo>
                    <a:cubicBezTo>
                      <a:pt x="175" y="82"/>
                      <a:pt x="176" y="81"/>
                      <a:pt x="176" y="80"/>
                    </a:cubicBezTo>
                    <a:close/>
                    <a:moveTo>
                      <a:pt x="174" y="71"/>
                    </a:moveTo>
                    <a:cubicBezTo>
                      <a:pt x="175" y="71"/>
                      <a:pt x="175" y="73"/>
                      <a:pt x="176" y="74"/>
                    </a:cubicBezTo>
                    <a:cubicBezTo>
                      <a:pt x="175" y="73"/>
                      <a:pt x="175" y="72"/>
                      <a:pt x="174" y="71"/>
                    </a:cubicBezTo>
                    <a:close/>
                    <a:moveTo>
                      <a:pt x="176" y="91"/>
                    </a:moveTo>
                    <a:cubicBezTo>
                      <a:pt x="177" y="91"/>
                      <a:pt x="178" y="92"/>
                      <a:pt x="178" y="94"/>
                    </a:cubicBezTo>
                    <a:cubicBezTo>
                      <a:pt x="177" y="94"/>
                      <a:pt x="177" y="94"/>
                      <a:pt x="177" y="94"/>
                    </a:cubicBezTo>
                    <a:cubicBezTo>
                      <a:pt x="176" y="94"/>
                      <a:pt x="176" y="92"/>
                      <a:pt x="176" y="91"/>
                    </a:cubicBezTo>
                    <a:close/>
                    <a:moveTo>
                      <a:pt x="177" y="99"/>
                    </a:moveTo>
                    <a:cubicBezTo>
                      <a:pt x="179" y="101"/>
                      <a:pt x="181" y="104"/>
                      <a:pt x="179" y="107"/>
                    </a:cubicBezTo>
                    <a:cubicBezTo>
                      <a:pt x="177" y="106"/>
                      <a:pt x="177" y="104"/>
                      <a:pt x="175" y="102"/>
                    </a:cubicBezTo>
                    <a:cubicBezTo>
                      <a:pt x="175" y="101"/>
                      <a:pt x="176" y="101"/>
                      <a:pt x="177" y="99"/>
                    </a:cubicBezTo>
                    <a:close/>
                    <a:moveTo>
                      <a:pt x="179" y="119"/>
                    </a:moveTo>
                    <a:cubicBezTo>
                      <a:pt x="177" y="120"/>
                      <a:pt x="177" y="122"/>
                      <a:pt x="175" y="124"/>
                    </a:cubicBezTo>
                    <a:cubicBezTo>
                      <a:pt x="173" y="124"/>
                      <a:pt x="174" y="122"/>
                      <a:pt x="173" y="121"/>
                    </a:cubicBezTo>
                    <a:cubicBezTo>
                      <a:pt x="174" y="119"/>
                      <a:pt x="176" y="117"/>
                      <a:pt x="177" y="115"/>
                    </a:cubicBezTo>
                    <a:cubicBezTo>
                      <a:pt x="179" y="115"/>
                      <a:pt x="179" y="117"/>
                      <a:pt x="179" y="119"/>
                    </a:cubicBezTo>
                    <a:close/>
                    <a:moveTo>
                      <a:pt x="179" y="124"/>
                    </a:moveTo>
                    <a:cubicBezTo>
                      <a:pt x="180" y="125"/>
                      <a:pt x="179" y="127"/>
                      <a:pt x="179" y="129"/>
                    </a:cubicBezTo>
                    <a:cubicBezTo>
                      <a:pt x="177" y="129"/>
                      <a:pt x="178" y="127"/>
                      <a:pt x="177" y="127"/>
                    </a:cubicBezTo>
                    <a:cubicBezTo>
                      <a:pt x="177" y="126"/>
                      <a:pt x="178" y="125"/>
                      <a:pt x="179" y="124"/>
                    </a:cubicBezTo>
                    <a:close/>
                    <a:moveTo>
                      <a:pt x="179" y="133"/>
                    </a:moveTo>
                    <a:cubicBezTo>
                      <a:pt x="179" y="134"/>
                      <a:pt x="180" y="134"/>
                      <a:pt x="180" y="135"/>
                    </a:cubicBezTo>
                    <a:cubicBezTo>
                      <a:pt x="179" y="134"/>
                      <a:pt x="179" y="136"/>
                      <a:pt x="179" y="138"/>
                    </a:cubicBezTo>
                    <a:cubicBezTo>
                      <a:pt x="178" y="136"/>
                      <a:pt x="178" y="137"/>
                      <a:pt x="177" y="137"/>
                    </a:cubicBezTo>
                    <a:cubicBezTo>
                      <a:pt x="177" y="137"/>
                      <a:pt x="177" y="137"/>
                      <a:pt x="176" y="137"/>
                    </a:cubicBezTo>
                    <a:cubicBezTo>
                      <a:pt x="177" y="135"/>
                      <a:pt x="178" y="134"/>
                      <a:pt x="179" y="133"/>
                    </a:cubicBezTo>
                    <a:close/>
                    <a:moveTo>
                      <a:pt x="179" y="164"/>
                    </a:moveTo>
                    <a:cubicBezTo>
                      <a:pt x="178" y="165"/>
                      <a:pt x="177" y="163"/>
                      <a:pt x="178" y="162"/>
                    </a:cubicBezTo>
                    <a:cubicBezTo>
                      <a:pt x="180" y="162"/>
                      <a:pt x="178" y="164"/>
                      <a:pt x="179" y="164"/>
                    </a:cubicBezTo>
                    <a:close/>
                    <a:moveTo>
                      <a:pt x="177" y="147"/>
                    </a:moveTo>
                    <a:cubicBezTo>
                      <a:pt x="177" y="145"/>
                      <a:pt x="178" y="145"/>
                      <a:pt x="178" y="145"/>
                    </a:cubicBezTo>
                    <a:cubicBezTo>
                      <a:pt x="179" y="146"/>
                      <a:pt x="179" y="147"/>
                      <a:pt x="179" y="149"/>
                    </a:cubicBezTo>
                    <a:cubicBezTo>
                      <a:pt x="178" y="149"/>
                      <a:pt x="178" y="147"/>
                      <a:pt x="177" y="147"/>
                    </a:cubicBezTo>
                    <a:close/>
                    <a:moveTo>
                      <a:pt x="178" y="153"/>
                    </a:moveTo>
                    <a:cubicBezTo>
                      <a:pt x="176" y="152"/>
                      <a:pt x="176" y="150"/>
                      <a:pt x="175" y="150"/>
                    </a:cubicBezTo>
                    <a:cubicBezTo>
                      <a:pt x="176" y="149"/>
                      <a:pt x="178" y="151"/>
                      <a:pt x="178" y="153"/>
                    </a:cubicBezTo>
                    <a:close/>
                    <a:moveTo>
                      <a:pt x="178" y="168"/>
                    </a:moveTo>
                    <a:cubicBezTo>
                      <a:pt x="178" y="169"/>
                      <a:pt x="178" y="171"/>
                      <a:pt x="176" y="171"/>
                    </a:cubicBezTo>
                    <a:cubicBezTo>
                      <a:pt x="176" y="169"/>
                      <a:pt x="175" y="168"/>
                      <a:pt x="174" y="167"/>
                    </a:cubicBezTo>
                    <a:cubicBezTo>
                      <a:pt x="175" y="167"/>
                      <a:pt x="175" y="166"/>
                      <a:pt x="176" y="166"/>
                    </a:cubicBezTo>
                    <a:cubicBezTo>
                      <a:pt x="177" y="166"/>
                      <a:pt x="178" y="167"/>
                      <a:pt x="178" y="168"/>
                    </a:cubicBezTo>
                    <a:close/>
                    <a:moveTo>
                      <a:pt x="176" y="184"/>
                    </a:moveTo>
                    <a:cubicBezTo>
                      <a:pt x="175" y="183"/>
                      <a:pt x="174" y="183"/>
                      <a:pt x="174" y="182"/>
                    </a:cubicBezTo>
                    <a:cubicBezTo>
                      <a:pt x="174" y="177"/>
                      <a:pt x="180" y="183"/>
                      <a:pt x="176" y="184"/>
                    </a:cubicBezTo>
                    <a:close/>
                    <a:moveTo>
                      <a:pt x="177" y="191"/>
                    </a:moveTo>
                    <a:cubicBezTo>
                      <a:pt x="178" y="193"/>
                      <a:pt x="179" y="193"/>
                      <a:pt x="178" y="194"/>
                    </a:cubicBezTo>
                    <a:cubicBezTo>
                      <a:pt x="177" y="194"/>
                      <a:pt x="176" y="193"/>
                      <a:pt x="176" y="191"/>
                    </a:cubicBezTo>
                    <a:cubicBezTo>
                      <a:pt x="177" y="191"/>
                      <a:pt x="177" y="191"/>
                      <a:pt x="177" y="191"/>
                    </a:cubicBezTo>
                    <a:close/>
                    <a:moveTo>
                      <a:pt x="180" y="176"/>
                    </a:moveTo>
                    <a:cubicBezTo>
                      <a:pt x="181" y="174"/>
                      <a:pt x="179" y="173"/>
                      <a:pt x="181" y="172"/>
                    </a:cubicBezTo>
                    <a:cubicBezTo>
                      <a:pt x="182" y="172"/>
                      <a:pt x="182" y="174"/>
                      <a:pt x="183" y="174"/>
                    </a:cubicBezTo>
                    <a:cubicBezTo>
                      <a:pt x="183" y="176"/>
                      <a:pt x="182" y="176"/>
                      <a:pt x="182" y="177"/>
                    </a:cubicBezTo>
                    <a:cubicBezTo>
                      <a:pt x="181" y="177"/>
                      <a:pt x="181" y="176"/>
                      <a:pt x="180" y="176"/>
                    </a:cubicBezTo>
                    <a:close/>
                    <a:moveTo>
                      <a:pt x="187" y="187"/>
                    </a:moveTo>
                    <a:cubicBezTo>
                      <a:pt x="185" y="186"/>
                      <a:pt x="184" y="185"/>
                      <a:pt x="183" y="182"/>
                    </a:cubicBezTo>
                    <a:cubicBezTo>
                      <a:pt x="185" y="184"/>
                      <a:pt x="186" y="185"/>
                      <a:pt x="187" y="187"/>
                    </a:cubicBezTo>
                    <a:close/>
                    <a:moveTo>
                      <a:pt x="185" y="190"/>
                    </a:moveTo>
                    <a:cubicBezTo>
                      <a:pt x="183" y="189"/>
                      <a:pt x="181" y="187"/>
                      <a:pt x="181" y="185"/>
                    </a:cubicBezTo>
                    <a:cubicBezTo>
                      <a:pt x="183" y="186"/>
                      <a:pt x="184" y="187"/>
                      <a:pt x="185" y="190"/>
                    </a:cubicBezTo>
                    <a:close/>
                    <a:moveTo>
                      <a:pt x="183" y="198"/>
                    </a:moveTo>
                    <a:cubicBezTo>
                      <a:pt x="184" y="198"/>
                      <a:pt x="186" y="200"/>
                      <a:pt x="186" y="201"/>
                    </a:cubicBezTo>
                    <a:cubicBezTo>
                      <a:pt x="184" y="201"/>
                      <a:pt x="184" y="199"/>
                      <a:pt x="183" y="198"/>
                    </a:cubicBezTo>
                    <a:close/>
                    <a:moveTo>
                      <a:pt x="185" y="215"/>
                    </a:moveTo>
                    <a:cubicBezTo>
                      <a:pt x="185" y="214"/>
                      <a:pt x="185" y="214"/>
                      <a:pt x="184" y="214"/>
                    </a:cubicBezTo>
                    <a:cubicBezTo>
                      <a:pt x="184" y="213"/>
                      <a:pt x="184" y="212"/>
                      <a:pt x="184" y="211"/>
                    </a:cubicBezTo>
                    <a:cubicBezTo>
                      <a:pt x="185" y="212"/>
                      <a:pt x="186" y="213"/>
                      <a:pt x="185" y="215"/>
                    </a:cubicBezTo>
                    <a:close/>
                    <a:moveTo>
                      <a:pt x="184" y="204"/>
                    </a:moveTo>
                    <a:cubicBezTo>
                      <a:pt x="182" y="204"/>
                      <a:pt x="182" y="202"/>
                      <a:pt x="181" y="201"/>
                    </a:cubicBezTo>
                    <a:cubicBezTo>
                      <a:pt x="181" y="200"/>
                      <a:pt x="182" y="200"/>
                      <a:pt x="182" y="199"/>
                    </a:cubicBezTo>
                    <a:cubicBezTo>
                      <a:pt x="183" y="200"/>
                      <a:pt x="185" y="202"/>
                      <a:pt x="184" y="204"/>
                    </a:cubicBezTo>
                    <a:close/>
                    <a:moveTo>
                      <a:pt x="183" y="214"/>
                    </a:moveTo>
                    <a:cubicBezTo>
                      <a:pt x="184" y="215"/>
                      <a:pt x="184" y="218"/>
                      <a:pt x="182" y="218"/>
                    </a:cubicBezTo>
                    <a:cubicBezTo>
                      <a:pt x="180" y="216"/>
                      <a:pt x="181" y="215"/>
                      <a:pt x="183" y="214"/>
                    </a:cubicBezTo>
                    <a:close/>
                    <a:moveTo>
                      <a:pt x="183" y="228"/>
                    </a:moveTo>
                    <a:cubicBezTo>
                      <a:pt x="182" y="226"/>
                      <a:pt x="181" y="224"/>
                      <a:pt x="182" y="223"/>
                    </a:cubicBezTo>
                    <a:cubicBezTo>
                      <a:pt x="183" y="224"/>
                      <a:pt x="184" y="226"/>
                      <a:pt x="183" y="228"/>
                    </a:cubicBezTo>
                    <a:close/>
                    <a:moveTo>
                      <a:pt x="184" y="239"/>
                    </a:moveTo>
                    <a:cubicBezTo>
                      <a:pt x="185" y="239"/>
                      <a:pt x="185" y="240"/>
                      <a:pt x="185" y="241"/>
                    </a:cubicBezTo>
                    <a:cubicBezTo>
                      <a:pt x="184" y="241"/>
                      <a:pt x="183" y="239"/>
                      <a:pt x="184" y="239"/>
                    </a:cubicBezTo>
                    <a:close/>
                    <a:moveTo>
                      <a:pt x="184" y="222"/>
                    </a:moveTo>
                    <a:cubicBezTo>
                      <a:pt x="183" y="220"/>
                      <a:pt x="184" y="220"/>
                      <a:pt x="185" y="219"/>
                    </a:cubicBezTo>
                    <a:cubicBezTo>
                      <a:pt x="186" y="220"/>
                      <a:pt x="187" y="222"/>
                      <a:pt x="186" y="224"/>
                    </a:cubicBezTo>
                    <a:cubicBezTo>
                      <a:pt x="185" y="224"/>
                      <a:pt x="185" y="223"/>
                      <a:pt x="184" y="222"/>
                    </a:cubicBezTo>
                    <a:close/>
                    <a:moveTo>
                      <a:pt x="185" y="230"/>
                    </a:moveTo>
                    <a:cubicBezTo>
                      <a:pt x="186" y="230"/>
                      <a:pt x="186" y="230"/>
                      <a:pt x="186" y="230"/>
                    </a:cubicBezTo>
                    <a:cubicBezTo>
                      <a:pt x="186" y="231"/>
                      <a:pt x="186" y="231"/>
                      <a:pt x="186" y="232"/>
                    </a:cubicBezTo>
                    <a:cubicBezTo>
                      <a:pt x="185" y="232"/>
                      <a:pt x="186" y="230"/>
                      <a:pt x="185" y="230"/>
                    </a:cubicBezTo>
                    <a:close/>
                    <a:moveTo>
                      <a:pt x="185" y="195"/>
                    </a:moveTo>
                    <a:cubicBezTo>
                      <a:pt x="186" y="194"/>
                      <a:pt x="187" y="197"/>
                      <a:pt x="188" y="198"/>
                    </a:cubicBezTo>
                    <a:cubicBezTo>
                      <a:pt x="187" y="198"/>
                      <a:pt x="185" y="196"/>
                      <a:pt x="185" y="195"/>
                    </a:cubicBezTo>
                    <a:close/>
                    <a:moveTo>
                      <a:pt x="187" y="208"/>
                    </a:moveTo>
                    <a:cubicBezTo>
                      <a:pt x="188" y="208"/>
                      <a:pt x="188" y="209"/>
                      <a:pt x="189" y="210"/>
                    </a:cubicBezTo>
                    <a:cubicBezTo>
                      <a:pt x="188" y="209"/>
                      <a:pt x="186" y="209"/>
                      <a:pt x="187" y="208"/>
                    </a:cubicBezTo>
                    <a:close/>
                    <a:moveTo>
                      <a:pt x="187" y="192"/>
                    </a:moveTo>
                    <a:cubicBezTo>
                      <a:pt x="188" y="193"/>
                      <a:pt x="190" y="195"/>
                      <a:pt x="189" y="197"/>
                    </a:cubicBezTo>
                    <a:cubicBezTo>
                      <a:pt x="188" y="196"/>
                      <a:pt x="186" y="194"/>
                      <a:pt x="187" y="192"/>
                    </a:cubicBezTo>
                    <a:close/>
                    <a:moveTo>
                      <a:pt x="187" y="184"/>
                    </a:moveTo>
                    <a:cubicBezTo>
                      <a:pt x="187" y="183"/>
                      <a:pt x="185" y="182"/>
                      <a:pt x="185" y="181"/>
                    </a:cubicBezTo>
                    <a:cubicBezTo>
                      <a:pt x="184" y="179"/>
                      <a:pt x="186" y="179"/>
                      <a:pt x="186" y="178"/>
                    </a:cubicBezTo>
                    <a:cubicBezTo>
                      <a:pt x="188" y="180"/>
                      <a:pt x="189" y="181"/>
                      <a:pt x="190" y="183"/>
                    </a:cubicBezTo>
                    <a:cubicBezTo>
                      <a:pt x="190" y="184"/>
                      <a:pt x="189" y="184"/>
                      <a:pt x="188" y="185"/>
                    </a:cubicBezTo>
                    <a:cubicBezTo>
                      <a:pt x="188" y="185"/>
                      <a:pt x="188" y="184"/>
                      <a:pt x="187" y="184"/>
                    </a:cubicBezTo>
                    <a:close/>
                    <a:moveTo>
                      <a:pt x="187" y="177"/>
                    </a:moveTo>
                    <a:cubicBezTo>
                      <a:pt x="187" y="176"/>
                      <a:pt x="188" y="176"/>
                      <a:pt x="188" y="175"/>
                    </a:cubicBezTo>
                    <a:cubicBezTo>
                      <a:pt x="189" y="177"/>
                      <a:pt x="193" y="180"/>
                      <a:pt x="191" y="181"/>
                    </a:cubicBezTo>
                    <a:cubicBezTo>
                      <a:pt x="190" y="179"/>
                      <a:pt x="189" y="178"/>
                      <a:pt x="187" y="177"/>
                    </a:cubicBezTo>
                    <a:close/>
                    <a:moveTo>
                      <a:pt x="190" y="176"/>
                    </a:moveTo>
                    <a:cubicBezTo>
                      <a:pt x="191" y="176"/>
                      <a:pt x="193" y="178"/>
                      <a:pt x="193" y="179"/>
                    </a:cubicBezTo>
                    <a:cubicBezTo>
                      <a:pt x="192" y="178"/>
                      <a:pt x="191" y="177"/>
                      <a:pt x="190" y="176"/>
                    </a:cubicBezTo>
                    <a:close/>
                    <a:moveTo>
                      <a:pt x="191" y="172"/>
                    </a:moveTo>
                    <a:cubicBezTo>
                      <a:pt x="192" y="168"/>
                      <a:pt x="195" y="174"/>
                      <a:pt x="196" y="176"/>
                    </a:cubicBezTo>
                    <a:cubicBezTo>
                      <a:pt x="195" y="176"/>
                      <a:pt x="196" y="177"/>
                      <a:pt x="194" y="177"/>
                    </a:cubicBezTo>
                    <a:cubicBezTo>
                      <a:pt x="193" y="176"/>
                      <a:pt x="193" y="173"/>
                      <a:pt x="191" y="172"/>
                    </a:cubicBezTo>
                    <a:close/>
                    <a:moveTo>
                      <a:pt x="197" y="177"/>
                    </a:moveTo>
                    <a:cubicBezTo>
                      <a:pt x="199" y="178"/>
                      <a:pt x="200" y="181"/>
                      <a:pt x="201" y="182"/>
                    </a:cubicBezTo>
                    <a:cubicBezTo>
                      <a:pt x="201" y="183"/>
                      <a:pt x="201" y="184"/>
                      <a:pt x="199" y="184"/>
                    </a:cubicBezTo>
                    <a:cubicBezTo>
                      <a:pt x="198" y="182"/>
                      <a:pt x="197" y="181"/>
                      <a:pt x="196" y="179"/>
                    </a:cubicBezTo>
                    <a:cubicBezTo>
                      <a:pt x="196" y="178"/>
                      <a:pt x="197" y="178"/>
                      <a:pt x="197" y="177"/>
                    </a:cubicBezTo>
                    <a:close/>
                    <a:moveTo>
                      <a:pt x="200" y="175"/>
                    </a:moveTo>
                    <a:cubicBezTo>
                      <a:pt x="200" y="173"/>
                      <a:pt x="202" y="173"/>
                      <a:pt x="202" y="172"/>
                    </a:cubicBezTo>
                    <a:cubicBezTo>
                      <a:pt x="203" y="173"/>
                      <a:pt x="204" y="175"/>
                      <a:pt x="206" y="176"/>
                    </a:cubicBezTo>
                    <a:cubicBezTo>
                      <a:pt x="206" y="178"/>
                      <a:pt x="205" y="177"/>
                      <a:pt x="204" y="178"/>
                    </a:cubicBezTo>
                    <a:cubicBezTo>
                      <a:pt x="202" y="178"/>
                      <a:pt x="202" y="176"/>
                      <a:pt x="200" y="175"/>
                    </a:cubicBezTo>
                    <a:close/>
                    <a:moveTo>
                      <a:pt x="204" y="170"/>
                    </a:moveTo>
                    <a:cubicBezTo>
                      <a:pt x="204" y="169"/>
                      <a:pt x="206" y="168"/>
                      <a:pt x="206" y="167"/>
                    </a:cubicBezTo>
                    <a:cubicBezTo>
                      <a:pt x="208" y="169"/>
                      <a:pt x="208" y="170"/>
                      <a:pt x="209" y="172"/>
                    </a:cubicBezTo>
                    <a:cubicBezTo>
                      <a:pt x="209" y="173"/>
                      <a:pt x="208" y="173"/>
                      <a:pt x="208" y="174"/>
                    </a:cubicBezTo>
                    <a:cubicBezTo>
                      <a:pt x="205" y="174"/>
                      <a:pt x="205" y="171"/>
                      <a:pt x="204" y="170"/>
                    </a:cubicBezTo>
                    <a:close/>
                    <a:moveTo>
                      <a:pt x="209" y="176"/>
                    </a:moveTo>
                    <a:cubicBezTo>
                      <a:pt x="210" y="175"/>
                      <a:pt x="211" y="176"/>
                      <a:pt x="211" y="174"/>
                    </a:cubicBezTo>
                    <a:cubicBezTo>
                      <a:pt x="213" y="175"/>
                      <a:pt x="213" y="178"/>
                      <a:pt x="215" y="178"/>
                    </a:cubicBezTo>
                    <a:cubicBezTo>
                      <a:pt x="214" y="180"/>
                      <a:pt x="214" y="181"/>
                      <a:pt x="212" y="181"/>
                    </a:cubicBezTo>
                    <a:cubicBezTo>
                      <a:pt x="212" y="179"/>
                      <a:pt x="209" y="179"/>
                      <a:pt x="209" y="176"/>
                    </a:cubicBezTo>
                    <a:close/>
                    <a:moveTo>
                      <a:pt x="215" y="193"/>
                    </a:moveTo>
                    <a:cubicBezTo>
                      <a:pt x="215" y="192"/>
                      <a:pt x="215" y="191"/>
                      <a:pt x="213" y="191"/>
                    </a:cubicBezTo>
                    <a:cubicBezTo>
                      <a:pt x="214" y="187"/>
                      <a:pt x="218" y="191"/>
                      <a:pt x="215" y="193"/>
                    </a:cubicBezTo>
                    <a:close/>
                    <a:moveTo>
                      <a:pt x="214" y="183"/>
                    </a:moveTo>
                    <a:cubicBezTo>
                      <a:pt x="215" y="182"/>
                      <a:pt x="216" y="182"/>
                      <a:pt x="216" y="181"/>
                    </a:cubicBezTo>
                    <a:cubicBezTo>
                      <a:pt x="216" y="181"/>
                      <a:pt x="217" y="182"/>
                      <a:pt x="216" y="182"/>
                    </a:cubicBezTo>
                    <a:cubicBezTo>
                      <a:pt x="215" y="182"/>
                      <a:pt x="216" y="184"/>
                      <a:pt x="214" y="183"/>
                    </a:cubicBezTo>
                    <a:close/>
                    <a:moveTo>
                      <a:pt x="213" y="172"/>
                    </a:moveTo>
                    <a:cubicBezTo>
                      <a:pt x="213" y="171"/>
                      <a:pt x="214" y="171"/>
                      <a:pt x="214" y="171"/>
                    </a:cubicBezTo>
                    <a:cubicBezTo>
                      <a:pt x="215" y="171"/>
                      <a:pt x="216" y="173"/>
                      <a:pt x="217" y="174"/>
                    </a:cubicBezTo>
                    <a:cubicBezTo>
                      <a:pt x="217" y="175"/>
                      <a:pt x="217" y="175"/>
                      <a:pt x="217" y="176"/>
                    </a:cubicBezTo>
                    <a:cubicBezTo>
                      <a:pt x="214" y="175"/>
                      <a:pt x="215" y="174"/>
                      <a:pt x="213" y="172"/>
                    </a:cubicBezTo>
                    <a:close/>
                    <a:moveTo>
                      <a:pt x="214" y="166"/>
                    </a:moveTo>
                    <a:cubicBezTo>
                      <a:pt x="214" y="166"/>
                      <a:pt x="214" y="166"/>
                      <a:pt x="213" y="166"/>
                    </a:cubicBezTo>
                    <a:cubicBezTo>
                      <a:pt x="213" y="164"/>
                      <a:pt x="210" y="164"/>
                      <a:pt x="210" y="161"/>
                    </a:cubicBezTo>
                    <a:cubicBezTo>
                      <a:pt x="210" y="161"/>
                      <a:pt x="212" y="161"/>
                      <a:pt x="211" y="160"/>
                    </a:cubicBezTo>
                    <a:cubicBezTo>
                      <a:pt x="213" y="161"/>
                      <a:pt x="215" y="163"/>
                      <a:pt x="215" y="166"/>
                    </a:cubicBezTo>
                    <a:cubicBezTo>
                      <a:pt x="215" y="165"/>
                      <a:pt x="214" y="165"/>
                      <a:pt x="214" y="165"/>
                    </a:cubicBezTo>
                    <a:cubicBezTo>
                      <a:pt x="213" y="165"/>
                      <a:pt x="215" y="165"/>
                      <a:pt x="214" y="166"/>
                    </a:cubicBezTo>
                    <a:close/>
                    <a:moveTo>
                      <a:pt x="211" y="155"/>
                    </a:moveTo>
                    <a:cubicBezTo>
                      <a:pt x="210" y="152"/>
                      <a:pt x="207" y="152"/>
                      <a:pt x="207" y="149"/>
                    </a:cubicBezTo>
                    <a:cubicBezTo>
                      <a:pt x="208" y="149"/>
                      <a:pt x="209" y="149"/>
                      <a:pt x="208" y="148"/>
                    </a:cubicBezTo>
                    <a:cubicBezTo>
                      <a:pt x="211" y="149"/>
                      <a:pt x="211" y="151"/>
                      <a:pt x="213" y="153"/>
                    </a:cubicBezTo>
                    <a:cubicBezTo>
                      <a:pt x="213" y="154"/>
                      <a:pt x="212" y="155"/>
                      <a:pt x="211" y="155"/>
                    </a:cubicBezTo>
                    <a:close/>
                    <a:moveTo>
                      <a:pt x="210" y="146"/>
                    </a:moveTo>
                    <a:cubicBezTo>
                      <a:pt x="212" y="146"/>
                      <a:pt x="210" y="145"/>
                      <a:pt x="212" y="144"/>
                    </a:cubicBezTo>
                    <a:cubicBezTo>
                      <a:pt x="214" y="145"/>
                      <a:pt x="215" y="147"/>
                      <a:pt x="216" y="149"/>
                    </a:cubicBezTo>
                    <a:cubicBezTo>
                      <a:pt x="214" y="152"/>
                      <a:pt x="212" y="147"/>
                      <a:pt x="210" y="146"/>
                    </a:cubicBezTo>
                    <a:close/>
                    <a:moveTo>
                      <a:pt x="213" y="142"/>
                    </a:moveTo>
                    <a:cubicBezTo>
                      <a:pt x="215" y="136"/>
                      <a:pt x="222" y="143"/>
                      <a:pt x="218" y="147"/>
                    </a:cubicBezTo>
                    <a:cubicBezTo>
                      <a:pt x="216" y="146"/>
                      <a:pt x="216" y="143"/>
                      <a:pt x="213" y="142"/>
                    </a:cubicBezTo>
                    <a:close/>
                    <a:moveTo>
                      <a:pt x="217" y="152"/>
                    </a:moveTo>
                    <a:cubicBezTo>
                      <a:pt x="218" y="152"/>
                      <a:pt x="218" y="152"/>
                      <a:pt x="218" y="152"/>
                    </a:cubicBezTo>
                    <a:cubicBezTo>
                      <a:pt x="219" y="153"/>
                      <a:pt x="218" y="154"/>
                      <a:pt x="218" y="155"/>
                    </a:cubicBezTo>
                    <a:cubicBezTo>
                      <a:pt x="217" y="155"/>
                      <a:pt x="218" y="153"/>
                      <a:pt x="216" y="154"/>
                    </a:cubicBezTo>
                    <a:cubicBezTo>
                      <a:pt x="217" y="153"/>
                      <a:pt x="217" y="152"/>
                      <a:pt x="217" y="152"/>
                    </a:cubicBezTo>
                    <a:close/>
                    <a:moveTo>
                      <a:pt x="218" y="194"/>
                    </a:moveTo>
                    <a:cubicBezTo>
                      <a:pt x="220" y="194"/>
                      <a:pt x="219" y="197"/>
                      <a:pt x="218" y="196"/>
                    </a:cubicBezTo>
                    <a:cubicBezTo>
                      <a:pt x="217" y="196"/>
                      <a:pt x="218" y="195"/>
                      <a:pt x="218" y="194"/>
                    </a:cubicBezTo>
                    <a:close/>
                    <a:moveTo>
                      <a:pt x="219" y="208"/>
                    </a:moveTo>
                    <a:cubicBezTo>
                      <a:pt x="219" y="209"/>
                      <a:pt x="218" y="207"/>
                      <a:pt x="218" y="206"/>
                    </a:cubicBezTo>
                    <a:cubicBezTo>
                      <a:pt x="219" y="206"/>
                      <a:pt x="219" y="208"/>
                      <a:pt x="219" y="208"/>
                    </a:cubicBezTo>
                    <a:close/>
                    <a:moveTo>
                      <a:pt x="220" y="216"/>
                    </a:moveTo>
                    <a:cubicBezTo>
                      <a:pt x="219" y="216"/>
                      <a:pt x="218" y="215"/>
                      <a:pt x="218" y="214"/>
                    </a:cubicBezTo>
                    <a:cubicBezTo>
                      <a:pt x="220" y="214"/>
                      <a:pt x="220" y="215"/>
                      <a:pt x="220" y="216"/>
                    </a:cubicBezTo>
                    <a:close/>
                    <a:moveTo>
                      <a:pt x="219" y="180"/>
                    </a:moveTo>
                    <a:cubicBezTo>
                      <a:pt x="218" y="179"/>
                      <a:pt x="219" y="179"/>
                      <a:pt x="219" y="177"/>
                    </a:cubicBezTo>
                    <a:cubicBezTo>
                      <a:pt x="221" y="178"/>
                      <a:pt x="222" y="180"/>
                      <a:pt x="223" y="182"/>
                    </a:cubicBezTo>
                    <a:cubicBezTo>
                      <a:pt x="223" y="182"/>
                      <a:pt x="222" y="183"/>
                      <a:pt x="221" y="183"/>
                    </a:cubicBezTo>
                    <a:cubicBezTo>
                      <a:pt x="221" y="182"/>
                      <a:pt x="222" y="180"/>
                      <a:pt x="219" y="180"/>
                    </a:cubicBezTo>
                    <a:close/>
                    <a:moveTo>
                      <a:pt x="221" y="189"/>
                    </a:moveTo>
                    <a:cubicBezTo>
                      <a:pt x="222" y="189"/>
                      <a:pt x="222" y="190"/>
                      <a:pt x="222" y="190"/>
                    </a:cubicBezTo>
                    <a:cubicBezTo>
                      <a:pt x="223" y="191"/>
                      <a:pt x="222" y="192"/>
                      <a:pt x="221" y="192"/>
                    </a:cubicBezTo>
                    <a:cubicBezTo>
                      <a:pt x="220" y="192"/>
                      <a:pt x="222" y="191"/>
                      <a:pt x="220" y="191"/>
                    </a:cubicBezTo>
                    <a:cubicBezTo>
                      <a:pt x="220" y="190"/>
                      <a:pt x="221" y="190"/>
                      <a:pt x="221" y="189"/>
                    </a:cubicBezTo>
                    <a:close/>
                    <a:moveTo>
                      <a:pt x="221" y="203"/>
                    </a:moveTo>
                    <a:cubicBezTo>
                      <a:pt x="221" y="204"/>
                      <a:pt x="221" y="204"/>
                      <a:pt x="221" y="204"/>
                    </a:cubicBezTo>
                    <a:cubicBezTo>
                      <a:pt x="221" y="205"/>
                      <a:pt x="219" y="203"/>
                      <a:pt x="221" y="203"/>
                    </a:cubicBezTo>
                    <a:close/>
                    <a:moveTo>
                      <a:pt x="223" y="226"/>
                    </a:moveTo>
                    <a:cubicBezTo>
                      <a:pt x="222" y="225"/>
                      <a:pt x="221" y="224"/>
                      <a:pt x="221" y="223"/>
                    </a:cubicBezTo>
                    <a:cubicBezTo>
                      <a:pt x="222" y="224"/>
                      <a:pt x="223" y="224"/>
                      <a:pt x="223" y="226"/>
                    </a:cubicBezTo>
                    <a:close/>
                    <a:moveTo>
                      <a:pt x="223" y="219"/>
                    </a:moveTo>
                    <a:cubicBezTo>
                      <a:pt x="224" y="220"/>
                      <a:pt x="225" y="221"/>
                      <a:pt x="226" y="223"/>
                    </a:cubicBezTo>
                    <a:cubicBezTo>
                      <a:pt x="224" y="222"/>
                      <a:pt x="222" y="221"/>
                      <a:pt x="223" y="219"/>
                    </a:cubicBezTo>
                    <a:close/>
                    <a:moveTo>
                      <a:pt x="224" y="236"/>
                    </a:moveTo>
                    <a:cubicBezTo>
                      <a:pt x="225" y="237"/>
                      <a:pt x="224" y="238"/>
                      <a:pt x="225" y="239"/>
                    </a:cubicBezTo>
                    <a:cubicBezTo>
                      <a:pt x="223" y="238"/>
                      <a:pt x="224" y="237"/>
                      <a:pt x="224" y="236"/>
                    </a:cubicBezTo>
                    <a:close/>
                    <a:moveTo>
                      <a:pt x="225" y="239"/>
                    </a:moveTo>
                    <a:cubicBezTo>
                      <a:pt x="225" y="239"/>
                      <a:pt x="225" y="240"/>
                      <a:pt x="226" y="240"/>
                    </a:cubicBezTo>
                    <a:cubicBezTo>
                      <a:pt x="226" y="241"/>
                      <a:pt x="226" y="242"/>
                      <a:pt x="224" y="242"/>
                    </a:cubicBezTo>
                    <a:cubicBezTo>
                      <a:pt x="224" y="241"/>
                      <a:pt x="226" y="241"/>
                      <a:pt x="225" y="239"/>
                    </a:cubicBezTo>
                    <a:close/>
                    <a:moveTo>
                      <a:pt x="231" y="278"/>
                    </a:moveTo>
                    <a:cubicBezTo>
                      <a:pt x="232" y="280"/>
                      <a:pt x="234" y="282"/>
                      <a:pt x="232" y="284"/>
                    </a:cubicBezTo>
                    <a:cubicBezTo>
                      <a:pt x="231" y="284"/>
                      <a:pt x="230" y="282"/>
                      <a:pt x="229" y="281"/>
                    </a:cubicBezTo>
                    <a:cubicBezTo>
                      <a:pt x="229" y="280"/>
                      <a:pt x="230" y="280"/>
                      <a:pt x="231" y="278"/>
                    </a:cubicBezTo>
                    <a:close/>
                    <a:moveTo>
                      <a:pt x="231" y="291"/>
                    </a:moveTo>
                    <a:cubicBezTo>
                      <a:pt x="232" y="292"/>
                      <a:pt x="233" y="294"/>
                      <a:pt x="234" y="296"/>
                    </a:cubicBezTo>
                    <a:cubicBezTo>
                      <a:pt x="232" y="295"/>
                      <a:pt x="230" y="293"/>
                      <a:pt x="231" y="291"/>
                    </a:cubicBezTo>
                    <a:close/>
                    <a:moveTo>
                      <a:pt x="233" y="316"/>
                    </a:moveTo>
                    <a:cubicBezTo>
                      <a:pt x="232" y="316"/>
                      <a:pt x="231" y="314"/>
                      <a:pt x="232" y="313"/>
                    </a:cubicBezTo>
                    <a:cubicBezTo>
                      <a:pt x="233" y="313"/>
                      <a:pt x="234" y="315"/>
                      <a:pt x="233" y="316"/>
                    </a:cubicBezTo>
                    <a:close/>
                    <a:moveTo>
                      <a:pt x="233" y="327"/>
                    </a:moveTo>
                    <a:cubicBezTo>
                      <a:pt x="232" y="327"/>
                      <a:pt x="232" y="325"/>
                      <a:pt x="232" y="324"/>
                    </a:cubicBezTo>
                    <a:cubicBezTo>
                      <a:pt x="233" y="324"/>
                      <a:pt x="234" y="326"/>
                      <a:pt x="233" y="327"/>
                    </a:cubicBezTo>
                    <a:close/>
                    <a:moveTo>
                      <a:pt x="235" y="338"/>
                    </a:moveTo>
                    <a:cubicBezTo>
                      <a:pt x="234" y="337"/>
                      <a:pt x="233" y="336"/>
                      <a:pt x="233" y="334"/>
                    </a:cubicBezTo>
                    <a:cubicBezTo>
                      <a:pt x="234" y="335"/>
                      <a:pt x="235" y="337"/>
                      <a:pt x="235" y="338"/>
                    </a:cubicBezTo>
                    <a:close/>
                    <a:moveTo>
                      <a:pt x="233" y="323"/>
                    </a:moveTo>
                    <a:cubicBezTo>
                      <a:pt x="233" y="323"/>
                      <a:pt x="233" y="323"/>
                      <a:pt x="233" y="322"/>
                    </a:cubicBezTo>
                    <a:cubicBezTo>
                      <a:pt x="234" y="323"/>
                      <a:pt x="235" y="324"/>
                      <a:pt x="235" y="325"/>
                    </a:cubicBezTo>
                    <a:cubicBezTo>
                      <a:pt x="234" y="325"/>
                      <a:pt x="234" y="323"/>
                      <a:pt x="233" y="323"/>
                    </a:cubicBezTo>
                    <a:close/>
                    <a:moveTo>
                      <a:pt x="237" y="349"/>
                    </a:moveTo>
                    <a:cubicBezTo>
                      <a:pt x="236" y="348"/>
                      <a:pt x="235" y="346"/>
                      <a:pt x="235" y="344"/>
                    </a:cubicBezTo>
                    <a:cubicBezTo>
                      <a:pt x="236" y="346"/>
                      <a:pt x="238" y="346"/>
                      <a:pt x="237" y="349"/>
                    </a:cubicBezTo>
                    <a:close/>
                    <a:moveTo>
                      <a:pt x="237" y="377"/>
                    </a:moveTo>
                    <a:cubicBezTo>
                      <a:pt x="238" y="377"/>
                      <a:pt x="238" y="378"/>
                      <a:pt x="238" y="379"/>
                    </a:cubicBezTo>
                    <a:cubicBezTo>
                      <a:pt x="237" y="379"/>
                      <a:pt x="236" y="378"/>
                      <a:pt x="237" y="377"/>
                    </a:cubicBezTo>
                    <a:close/>
                    <a:moveTo>
                      <a:pt x="236" y="369"/>
                    </a:moveTo>
                    <a:cubicBezTo>
                      <a:pt x="236" y="369"/>
                      <a:pt x="236" y="368"/>
                      <a:pt x="236" y="368"/>
                    </a:cubicBezTo>
                    <a:cubicBezTo>
                      <a:pt x="237" y="367"/>
                      <a:pt x="237" y="369"/>
                      <a:pt x="238" y="370"/>
                    </a:cubicBezTo>
                    <a:cubicBezTo>
                      <a:pt x="237" y="370"/>
                      <a:pt x="237" y="369"/>
                      <a:pt x="236" y="369"/>
                    </a:cubicBezTo>
                    <a:close/>
                    <a:moveTo>
                      <a:pt x="238" y="363"/>
                    </a:moveTo>
                    <a:cubicBezTo>
                      <a:pt x="239" y="364"/>
                      <a:pt x="239" y="364"/>
                      <a:pt x="240" y="365"/>
                    </a:cubicBezTo>
                    <a:cubicBezTo>
                      <a:pt x="240" y="366"/>
                      <a:pt x="239" y="366"/>
                      <a:pt x="239" y="367"/>
                    </a:cubicBezTo>
                    <a:cubicBezTo>
                      <a:pt x="238" y="366"/>
                      <a:pt x="237" y="364"/>
                      <a:pt x="238" y="363"/>
                    </a:cubicBezTo>
                    <a:close/>
                    <a:moveTo>
                      <a:pt x="238" y="315"/>
                    </a:moveTo>
                    <a:cubicBezTo>
                      <a:pt x="239" y="315"/>
                      <a:pt x="240" y="316"/>
                      <a:pt x="239" y="317"/>
                    </a:cubicBezTo>
                    <a:cubicBezTo>
                      <a:pt x="238" y="317"/>
                      <a:pt x="238" y="316"/>
                      <a:pt x="238" y="315"/>
                    </a:cubicBezTo>
                    <a:close/>
                    <a:moveTo>
                      <a:pt x="240" y="223"/>
                    </a:moveTo>
                    <a:cubicBezTo>
                      <a:pt x="240" y="222"/>
                      <a:pt x="240" y="226"/>
                      <a:pt x="240" y="226"/>
                    </a:cubicBezTo>
                    <a:cubicBezTo>
                      <a:pt x="238" y="225"/>
                      <a:pt x="240" y="224"/>
                      <a:pt x="240" y="223"/>
                    </a:cubicBezTo>
                    <a:close/>
                    <a:moveTo>
                      <a:pt x="240" y="202"/>
                    </a:moveTo>
                    <a:cubicBezTo>
                      <a:pt x="240" y="203"/>
                      <a:pt x="239" y="204"/>
                      <a:pt x="239" y="204"/>
                    </a:cubicBezTo>
                    <a:cubicBezTo>
                      <a:pt x="238" y="204"/>
                      <a:pt x="239" y="202"/>
                      <a:pt x="240" y="202"/>
                    </a:cubicBezTo>
                    <a:close/>
                    <a:moveTo>
                      <a:pt x="239" y="194"/>
                    </a:moveTo>
                    <a:cubicBezTo>
                      <a:pt x="240" y="194"/>
                      <a:pt x="240" y="196"/>
                      <a:pt x="240" y="197"/>
                    </a:cubicBezTo>
                    <a:cubicBezTo>
                      <a:pt x="238" y="197"/>
                      <a:pt x="238" y="195"/>
                      <a:pt x="239" y="194"/>
                    </a:cubicBezTo>
                    <a:close/>
                    <a:moveTo>
                      <a:pt x="240" y="237"/>
                    </a:moveTo>
                    <a:cubicBezTo>
                      <a:pt x="239" y="238"/>
                      <a:pt x="239" y="240"/>
                      <a:pt x="239" y="241"/>
                    </a:cubicBezTo>
                    <a:cubicBezTo>
                      <a:pt x="239" y="245"/>
                      <a:pt x="238" y="238"/>
                      <a:pt x="238" y="237"/>
                    </a:cubicBezTo>
                    <a:cubicBezTo>
                      <a:pt x="239" y="237"/>
                      <a:pt x="239" y="237"/>
                      <a:pt x="239" y="236"/>
                    </a:cubicBezTo>
                    <a:cubicBezTo>
                      <a:pt x="239" y="236"/>
                      <a:pt x="239" y="237"/>
                      <a:pt x="240" y="237"/>
                    </a:cubicBezTo>
                    <a:close/>
                    <a:moveTo>
                      <a:pt x="239" y="313"/>
                    </a:moveTo>
                    <a:cubicBezTo>
                      <a:pt x="239" y="311"/>
                      <a:pt x="240" y="310"/>
                      <a:pt x="241" y="311"/>
                    </a:cubicBezTo>
                    <a:cubicBezTo>
                      <a:pt x="241" y="311"/>
                      <a:pt x="240" y="311"/>
                      <a:pt x="240" y="311"/>
                    </a:cubicBezTo>
                    <a:cubicBezTo>
                      <a:pt x="240" y="312"/>
                      <a:pt x="240" y="312"/>
                      <a:pt x="240" y="313"/>
                    </a:cubicBezTo>
                    <a:cubicBezTo>
                      <a:pt x="239" y="313"/>
                      <a:pt x="239" y="313"/>
                      <a:pt x="239" y="313"/>
                    </a:cubicBezTo>
                    <a:close/>
                    <a:moveTo>
                      <a:pt x="240" y="210"/>
                    </a:moveTo>
                    <a:cubicBezTo>
                      <a:pt x="242" y="211"/>
                      <a:pt x="240" y="213"/>
                      <a:pt x="240" y="215"/>
                    </a:cubicBezTo>
                    <a:cubicBezTo>
                      <a:pt x="240" y="213"/>
                      <a:pt x="240" y="211"/>
                      <a:pt x="240" y="210"/>
                    </a:cubicBezTo>
                    <a:close/>
                    <a:moveTo>
                      <a:pt x="241" y="332"/>
                    </a:moveTo>
                    <a:cubicBezTo>
                      <a:pt x="242" y="334"/>
                      <a:pt x="242" y="336"/>
                      <a:pt x="242" y="339"/>
                    </a:cubicBezTo>
                    <a:cubicBezTo>
                      <a:pt x="240" y="337"/>
                      <a:pt x="239" y="334"/>
                      <a:pt x="241" y="332"/>
                    </a:cubicBezTo>
                    <a:close/>
                    <a:moveTo>
                      <a:pt x="240" y="323"/>
                    </a:moveTo>
                    <a:cubicBezTo>
                      <a:pt x="241" y="323"/>
                      <a:pt x="241" y="324"/>
                      <a:pt x="241" y="325"/>
                    </a:cubicBezTo>
                    <a:cubicBezTo>
                      <a:pt x="241" y="325"/>
                      <a:pt x="240" y="324"/>
                      <a:pt x="240" y="323"/>
                    </a:cubicBezTo>
                    <a:close/>
                    <a:moveTo>
                      <a:pt x="241" y="208"/>
                    </a:moveTo>
                    <a:cubicBezTo>
                      <a:pt x="240" y="207"/>
                      <a:pt x="240" y="206"/>
                      <a:pt x="241" y="206"/>
                    </a:cubicBezTo>
                    <a:cubicBezTo>
                      <a:pt x="241" y="206"/>
                      <a:pt x="241" y="207"/>
                      <a:pt x="241" y="208"/>
                    </a:cubicBezTo>
                    <a:close/>
                    <a:moveTo>
                      <a:pt x="239" y="189"/>
                    </a:moveTo>
                    <a:cubicBezTo>
                      <a:pt x="237" y="188"/>
                      <a:pt x="237" y="186"/>
                      <a:pt x="239" y="185"/>
                    </a:cubicBezTo>
                    <a:cubicBezTo>
                      <a:pt x="240" y="186"/>
                      <a:pt x="241" y="189"/>
                      <a:pt x="239" y="189"/>
                    </a:cubicBezTo>
                    <a:close/>
                    <a:moveTo>
                      <a:pt x="239" y="201"/>
                    </a:moveTo>
                    <a:cubicBezTo>
                      <a:pt x="239" y="202"/>
                      <a:pt x="238" y="202"/>
                      <a:pt x="238" y="203"/>
                    </a:cubicBezTo>
                    <a:cubicBezTo>
                      <a:pt x="237" y="203"/>
                      <a:pt x="237" y="201"/>
                      <a:pt x="237" y="200"/>
                    </a:cubicBezTo>
                    <a:cubicBezTo>
                      <a:pt x="238" y="200"/>
                      <a:pt x="238" y="201"/>
                      <a:pt x="239" y="201"/>
                    </a:cubicBezTo>
                    <a:close/>
                    <a:moveTo>
                      <a:pt x="239" y="208"/>
                    </a:moveTo>
                    <a:cubicBezTo>
                      <a:pt x="240" y="209"/>
                      <a:pt x="238" y="211"/>
                      <a:pt x="238" y="212"/>
                    </a:cubicBezTo>
                    <a:cubicBezTo>
                      <a:pt x="236" y="211"/>
                      <a:pt x="238" y="209"/>
                      <a:pt x="239" y="208"/>
                    </a:cubicBezTo>
                    <a:close/>
                    <a:moveTo>
                      <a:pt x="238" y="329"/>
                    </a:moveTo>
                    <a:cubicBezTo>
                      <a:pt x="237" y="330"/>
                      <a:pt x="235" y="329"/>
                      <a:pt x="237" y="328"/>
                    </a:cubicBezTo>
                    <a:cubicBezTo>
                      <a:pt x="237" y="328"/>
                      <a:pt x="237" y="329"/>
                      <a:pt x="238" y="329"/>
                    </a:cubicBezTo>
                    <a:close/>
                    <a:moveTo>
                      <a:pt x="236" y="90"/>
                    </a:moveTo>
                    <a:cubicBezTo>
                      <a:pt x="236" y="89"/>
                      <a:pt x="236" y="88"/>
                      <a:pt x="237" y="87"/>
                    </a:cubicBezTo>
                    <a:cubicBezTo>
                      <a:pt x="238" y="88"/>
                      <a:pt x="236" y="89"/>
                      <a:pt x="237" y="91"/>
                    </a:cubicBezTo>
                    <a:cubicBezTo>
                      <a:pt x="236" y="91"/>
                      <a:pt x="236" y="90"/>
                      <a:pt x="236" y="90"/>
                    </a:cubicBezTo>
                    <a:close/>
                    <a:moveTo>
                      <a:pt x="238" y="165"/>
                    </a:moveTo>
                    <a:cubicBezTo>
                      <a:pt x="240" y="166"/>
                      <a:pt x="239" y="170"/>
                      <a:pt x="237" y="170"/>
                    </a:cubicBezTo>
                    <a:cubicBezTo>
                      <a:pt x="237" y="168"/>
                      <a:pt x="237" y="166"/>
                      <a:pt x="238" y="165"/>
                    </a:cubicBezTo>
                    <a:close/>
                    <a:moveTo>
                      <a:pt x="237" y="161"/>
                    </a:moveTo>
                    <a:cubicBezTo>
                      <a:pt x="237" y="160"/>
                      <a:pt x="237" y="160"/>
                      <a:pt x="237" y="159"/>
                    </a:cubicBezTo>
                    <a:cubicBezTo>
                      <a:pt x="238" y="159"/>
                      <a:pt x="239" y="160"/>
                      <a:pt x="239" y="161"/>
                    </a:cubicBezTo>
                    <a:cubicBezTo>
                      <a:pt x="238" y="161"/>
                      <a:pt x="238" y="161"/>
                      <a:pt x="237" y="161"/>
                    </a:cubicBezTo>
                    <a:close/>
                    <a:moveTo>
                      <a:pt x="238" y="154"/>
                    </a:moveTo>
                    <a:cubicBezTo>
                      <a:pt x="238" y="153"/>
                      <a:pt x="238" y="153"/>
                      <a:pt x="239" y="152"/>
                    </a:cubicBezTo>
                    <a:cubicBezTo>
                      <a:pt x="240" y="153"/>
                      <a:pt x="243" y="156"/>
                      <a:pt x="241" y="157"/>
                    </a:cubicBezTo>
                    <a:cubicBezTo>
                      <a:pt x="239" y="157"/>
                      <a:pt x="239" y="155"/>
                      <a:pt x="238" y="154"/>
                    </a:cubicBezTo>
                    <a:close/>
                    <a:moveTo>
                      <a:pt x="237" y="145"/>
                    </a:moveTo>
                    <a:cubicBezTo>
                      <a:pt x="237" y="144"/>
                      <a:pt x="237" y="143"/>
                      <a:pt x="237" y="141"/>
                    </a:cubicBezTo>
                    <a:cubicBezTo>
                      <a:pt x="238" y="142"/>
                      <a:pt x="238" y="143"/>
                      <a:pt x="240" y="144"/>
                    </a:cubicBezTo>
                    <a:cubicBezTo>
                      <a:pt x="239" y="144"/>
                      <a:pt x="238" y="145"/>
                      <a:pt x="237" y="145"/>
                    </a:cubicBezTo>
                    <a:close/>
                    <a:moveTo>
                      <a:pt x="238" y="135"/>
                    </a:moveTo>
                    <a:cubicBezTo>
                      <a:pt x="237" y="134"/>
                      <a:pt x="237" y="133"/>
                      <a:pt x="237" y="132"/>
                    </a:cubicBezTo>
                    <a:cubicBezTo>
                      <a:pt x="239" y="132"/>
                      <a:pt x="238" y="134"/>
                      <a:pt x="238" y="135"/>
                    </a:cubicBezTo>
                    <a:close/>
                    <a:moveTo>
                      <a:pt x="238" y="114"/>
                    </a:moveTo>
                    <a:cubicBezTo>
                      <a:pt x="238" y="113"/>
                      <a:pt x="238" y="112"/>
                      <a:pt x="238" y="111"/>
                    </a:cubicBezTo>
                    <a:cubicBezTo>
                      <a:pt x="240" y="111"/>
                      <a:pt x="240" y="114"/>
                      <a:pt x="238" y="114"/>
                    </a:cubicBezTo>
                    <a:close/>
                    <a:moveTo>
                      <a:pt x="239" y="122"/>
                    </a:moveTo>
                    <a:cubicBezTo>
                      <a:pt x="240" y="123"/>
                      <a:pt x="241" y="124"/>
                      <a:pt x="241" y="125"/>
                    </a:cubicBezTo>
                    <a:cubicBezTo>
                      <a:pt x="240" y="125"/>
                      <a:pt x="238" y="122"/>
                      <a:pt x="239" y="122"/>
                    </a:cubicBezTo>
                    <a:close/>
                    <a:moveTo>
                      <a:pt x="241" y="131"/>
                    </a:moveTo>
                    <a:cubicBezTo>
                      <a:pt x="240" y="131"/>
                      <a:pt x="239" y="130"/>
                      <a:pt x="239" y="129"/>
                    </a:cubicBezTo>
                    <a:cubicBezTo>
                      <a:pt x="240" y="129"/>
                      <a:pt x="241" y="129"/>
                      <a:pt x="241" y="131"/>
                    </a:cubicBezTo>
                    <a:close/>
                    <a:moveTo>
                      <a:pt x="240" y="117"/>
                    </a:moveTo>
                    <a:cubicBezTo>
                      <a:pt x="238" y="116"/>
                      <a:pt x="240" y="114"/>
                      <a:pt x="241" y="114"/>
                    </a:cubicBezTo>
                    <a:cubicBezTo>
                      <a:pt x="241" y="116"/>
                      <a:pt x="240" y="116"/>
                      <a:pt x="240" y="117"/>
                    </a:cubicBezTo>
                    <a:close/>
                    <a:moveTo>
                      <a:pt x="241" y="89"/>
                    </a:moveTo>
                    <a:cubicBezTo>
                      <a:pt x="241" y="89"/>
                      <a:pt x="241" y="89"/>
                      <a:pt x="242" y="89"/>
                    </a:cubicBezTo>
                    <a:cubicBezTo>
                      <a:pt x="242" y="91"/>
                      <a:pt x="240" y="92"/>
                      <a:pt x="239" y="93"/>
                    </a:cubicBezTo>
                    <a:cubicBezTo>
                      <a:pt x="239" y="91"/>
                      <a:pt x="240" y="91"/>
                      <a:pt x="241" y="89"/>
                    </a:cubicBezTo>
                    <a:close/>
                    <a:moveTo>
                      <a:pt x="241" y="84"/>
                    </a:moveTo>
                    <a:cubicBezTo>
                      <a:pt x="242" y="84"/>
                      <a:pt x="242" y="83"/>
                      <a:pt x="243" y="83"/>
                    </a:cubicBezTo>
                    <a:cubicBezTo>
                      <a:pt x="244" y="83"/>
                      <a:pt x="241" y="86"/>
                      <a:pt x="241" y="84"/>
                    </a:cubicBezTo>
                    <a:close/>
                    <a:moveTo>
                      <a:pt x="240" y="83"/>
                    </a:moveTo>
                    <a:cubicBezTo>
                      <a:pt x="238" y="82"/>
                      <a:pt x="239" y="77"/>
                      <a:pt x="241" y="76"/>
                    </a:cubicBezTo>
                    <a:cubicBezTo>
                      <a:pt x="242" y="77"/>
                      <a:pt x="243" y="78"/>
                      <a:pt x="243" y="80"/>
                    </a:cubicBezTo>
                    <a:cubicBezTo>
                      <a:pt x="242" y="81"/>
                      <a:pt x="241" y="82"/>
                      <a:pt x="240" y="83"/>
                    </a:cubicBezTo>
                    <a:close/>
                    <a:moveTo>
                      <a:pt x="240" y="70"/>
                    </a:moveTo>
                    <a:cubicBezTo>
                      <a:pt x="240" y="68"/>
                      <a:pt x="240" y="68"/>
                      <a:pt x="240" y="66"/>
                    </a:cubicBezTo>
                    <a:cubicBezTo>
                      <a:pt x="241" y="66"/>
                      <a:pt x="242" y="67"/>
                      <a:pt x="242" y="68"/>
                    </a:cubicBezTo>
                    <a:cubicBezTo>
                      <a:pt x="242" y="69"/>
                      <a:pt x="241" y="70"/>
                      <a:pt x="240" y="70"/>
                    </a:cubicBezTo>
                    <a:close/>
                    <a:moveTo>
                      <a:pt x="241" y="58"/>
                    </a:moveTo>
                    <a:cubicBezTo>
                      <a:pt x="241" y="56"/>
                      <a:pt x="240" y="56"/>
                      <a:pt x="241" y="56"/>
                    </a:cubicBezTo>
                    <a:cubicBezTo>
                      <a:pt x="242" y="56"/>
                      <a:pt x="242" y="56"/>
                      <a:pt x="242" y="57"/>
                    </a:cubicBezTo>
                    <a:cubicBezTo>
                      <a:pt x="242" y="57"/>
                      <a:pt x="241" y="58"/>
                      <a:pt x="241" y="58"/>
                    </a:cubicBezTo>
                    <a:close/>
                    <a:moveTo>
                      <a:pt x="241" y="51"/>
                    </a:moveTo>
                    <a:cubicBezTo>
                      <a:pt x="242" y="51"/>
                      <a:pt x="243" y="52"/>
                      <a:pt x="243" y="53"/>
                    </a:cubicBezTo>
                    <a:cubicBezTo>
                      <a:pt x="242" y="54"/>
                      <a:pt x="242" y="51"/>
                      <a:pt x="241" y="51"/>
                    </a:cubicBezTo>
                    <a:close/>
                    <a:moveTo>
                      <a:pt x="242" y="32"/>
                    </a:moveTo>
                    <a:cubicBezTo>
                      <a:pt x="238" y="31"/>
                      <a:pt x="241" y="28"/>
                      <a:pt x="242" y="26"/>
                    </a:cubicBezTo>
                    <a:cubicBezTo>
                      <a:pt x="244" y="28"/>
                      <a:pt x="242" y="30"/>
                      <a:pt x="242" y="32"/>
                    </a:cubicBezTo>
                    <a:close/>
                    <a:moveTo>
                      <a:pt x="243" y="21"/>
                    </a:moveTo>
                    <a:cubicBezTo>
                      <a:pt x="240" y="19"/>
                      <a:pt x="240" y="15"/>
                      <a:pt x="243" y="14"/>
                    </a:cubicBezTo>
                    <a:cubicBezTo>
                      <a:pt x="244" y="15"/>
                      <a:pt x="244" y="17"/>
                      <a:pt x="245" y="18"/>
                    </a:cubicBezTo>
                    <a:cubicBezTo>
                      <a:pt x="244" y="19"/>
                      <a:pt x="243" y="20"/>
                      <a:pt x="243" y="21"/>
                    </a:cubicBezTo>
                    <a:close/>
                    <a:moveTo>
                      <a:pt x="239" y="14"/>
                    </a:moveTo>
                    <a:cubicBezTo>
                      <a:pt x="239" y="13"/>
                      <a:pt x="240" y="13"/>
                      <a:pt x="241" y="12"/>
                    </a:cubicBezTo>
                    <a:cubicBezTo>
                      <a:pt x="241" y="13"/>
                      <a:pt x="240" y="14"/>
                      <a:pt x="239" y="14"/>
                    </a:cubicBezTo>
                    <a:close/>
                    <a:moveTo>
                      <a:pt x="240" y="22"/>
                    </a:moveTo>
                    <a:cubicBezTo>
                      <a:pt x="239" y="24"/>
                      <a:pt x="238" y="26"/>
                      <a:pt x="237" y="25"/>
                    </a:cubicBezTo>
                    <a:cubicBezTo>
                      <a:pt x="235" y="22"/>
                      <a:pt x="237" y="22"/>
                      <a:pt x="238" y="20"/>
                    </a:cubicBezTo>
                    <a:cubicBezTo>
                      <a:pt x="239" y="20"/>
                      <a:pt x="239" y="22"/>
                      <a:pt x="240" y="22"/>
                    </a:cubicBezTo>
                    <a:close/>
                    <a:moveTo>
                      <a:pt x="237" y="30"/>
                    </a:moveTo>
                    <a:cubicBezTo>
                      <a:pt x="236" y="31"/>
                      <a:pt x="235" y="33"/>
                      <a:pt x="234" y="31"/>
                    </a:cubicBezTo>
                    <a:cubicBezTo>
                      <a:pt x="234" y="31"/>
                      <a:pt x="235" y="31"/>
                      <a:pt x="235" y="30"/>
                    </a:cubicBezTo>
                    <a:cubicBezTo>
                      <a:pt x="236" y="30"/>
                      <a:pt x="236" y="30"/>
                      <a:pt x="237" y="30"/>
                    </a:cubicBezTo>
                    <a:close/>
                    <a:moveTo>
                      <a:pt x="232" y="30"/>
                    </a:moveTo>
                    <a:cubicBezTo>
                      <a:pt x="231" y="28"/>
                      <a:pt x="233" y="28"/>
                      <a:pt x="234" y="26"/>
                    </a:cubicBezTo>
                    <a:cubicBezTo>
                      <a:pt x="234" y="26"/>
                      <a:pt x="235" y="27"/>
                      <a:pt x="235" y="27"/>
                    </a:cubicBezTo>
                    <a:cubicBezTo>
                      <a:pt x="234" y="29"/>
                      <a:pt x="234" y="30"/>
                      <a:pt x="232" y="30"/>
                    </a:cubicBezTo>
                    <a:close/>
                    <a:moveTo>
                      <a:pt x="230" y="27"/>
                    </a:moveTo>
                    <a:cubicBezTo>
                      <a:pt x="228" y="27"/>
                      <a:pt x="229" y="25"/>
                      <a:pt x="228" y="24"/>
                    </a:cubicBezTo>
                    <a:cubicBezTo>
                      <a:pt x="228" y="23"/>
                      <a:pt x="229" y="22"/>
                      <a:pt x="230" y="21"/>
                    </a:cubicBezTo>
                    <a:cubicBezTo>
                      <a:pt x="233" y="22"/>
                      <a:pt x="232" y="25"/>
                      <a:pt x="230" y="27"/>
                    </a:cubicBezTo>
                    <a:close/>
                    <a:moveTo>
                      <a:pt x="226" y="22"/>
                    </a:moveTo>
                    <a:cubicBezTo>
                      <a:pt x="227" y="21"/>
                      <a:pt x="228" y="20"/>
                      <a:pt x="229" y="18"/>
                    </a:cubicBezTo>
                    <a:cubicBezTo>
                      <a:pt x="231" y="20"/>
                      <a:pt x="227" y="22"/>
                      <a:pt x="226" y="22"/>
                    </a:cubicBezTo>
                    <a:close/>
                    <a:moveTo>
                      <a:pt x="228" y="29"/>
                    </a:moveTo>
                    <a:cubicBezTo>
                      <a:pt x="227" y="34"/>
                      <a:pt x="224" y="35"/>
                      <a:pt x="222" y="29"/>
                    </a:cubicBezTo>
                    <a:cubicBezTo>
                      <a:pt x="224" y="27"/>
                      <a:pt x="227" y="25"/>
                      <a:pt x="228" y="29"/>
                    </a:cubicBezTo>
                    <a:close/>
                    <a:moveTo>
                      <a:pt x="223" y="36"/>
                    </a:moveTo>
                    <a:cubicBezTo>
                      <a:pt x="222" y="37"/>
                      <a:pt x="222" y="38"/>
                      <a:pt x="221" y="38"/>
                    </a:cubicBezTo>
                    <a:cubicBezTo>
                      <a:pt x="220" y="36"/>
                      <a:pt x="219" y="35"/>
                      <a:pt x="218" y="33"/>
                    </a:cubicBezTo>
                    <a:cubicBezTo>
                      <a:pt x="219" y="33"/>
                      <a:pt x="220" y="32"/>
                      <a:pt x="220" y="31"/>
                    </a:cubicBezTo>
                    <a:cubicBezTo>
                      <a:pt x="222" y="33"/>
                      <a:pt x="222" y="34"/>
                      <a:pt x="223" y="36"/>
                    </a:cubicBezTo>
                    <a:close/>
                    <a:moveTo>
                      <a:pt x="216" y="31"/>
                    </a:moveTo>
                    <a:cubicBezTo>
                      <a:pt x="215" y="30"/>
                      <a:pt x="215" y="29"/>
                      <a:pt x="214" y="27"/>
                    </a:cubicBezTo>
                    <a:cubicBezTo>
                      <a:pt x="215" y="25"/>
                      <a:pt x="217" y="26"/>
                      <a:pt x="218" y="28"/>
                    </a:cubicBezTo>
                    <a:cubicBezTo>
                      <a:pt x="218" y="29"/>
                      <a:pt x="217" y="30"/>
                      <a:pt x="216" y="31"/>
                    </a:cubicBezTo>
                    <a:close/>
                    <a:moveTo>
                      <a:pt x="213" y="26"/>
                    </a:moveTo>
                    <a:cubicBezTo>
                      <a:pt x="214" y="24"/>
                      <a:pt x="215" y="24"/>
                      <a:pt x="215" y="23"/>
                    </a:cubicBezTo>
                    <a:cubicBezTo>
                      <a:pt x="216" y="24"/>
                      <a:pt x="215" y="26"/>
                      <a:pt x="213" y="26"/>
                    </a:cubicBezTo>
                    <a:close/>
                    <a:moveTo>
                      <a:pt x="204" y="27"/>
                    </a:moveTo>
                    <a:cubicBezTo>
                      <a:pt x="205" y="26"/>
                      <a:pt x="206" y="24"/>
                      <a:pt x="208" y="23"/>
                    </a:cubicBezTo>
                    <a:cubicBezTo>
                      <a:pt x="209" y="24"/>
                      <a:pt x="209" y="25"/>
                      <a:pt x="210" y="26"/>
                    </a:cubicBezTo>
                    <a:cubicBezTo>
                      <a:pt x="207" y="30"/>
                      <a:pt x="207" y="31"/>
                      <a:pt x="204" y="27"/>
                    </a:cubicBezTo>
                    <a:close/>
                    <a:moveTo>
                      <a:pt x="197" y="30"/>
                    </a:moveTo>
                    <a:cubicBezTo>
                      <a:pt x="196" y="30"/>
                      <a:pt x="196" y="28"/>
                      <a:pt x="195" y="27"/>
                    </a:cubicBezTo>
                    <a:cubicBezTo>
                      <a:pt x="196" y="26"/>
                      <a:pt x="197" y="25"/>
                      <a:pt x="198" y="23"/>
                    </a:cubicBezTo>
                    <a:cubicBezTo>
                      <a:pt x="199" y="24"/>
                      <a:pt x="199" y="25"/>
                      <a:pt x="200" y="25"/>
                    </a:cubicBezTo>
                    <a:cubicBezTo>
                      <a:pt x="199" y="27"/>
                      <a:pt x="198" y="28"/>
                      <a:pt x="197" y="30"/>
                    </a:cubicBezTo>
                    <a:close/>
                    <a:moveTo>
                      <a:pt x="195" y="25"/>
                    </a:moveTo>
                    <a:cubicBezTo>
                      <a:pt x="194" y="25"/>
                      <a:pt x="196" y="23"/>
                      <a:pt x="197" y="22"/>
                    </a:cubicBezTo>
                    <a:cubicBezTo>
                      <a:pt x="197" y="24"/>
                      <a:pt x="195" y="24"/>
                      <a:pt x="195" y="25"/>
                    </a:cubicBezTo>
                    <a:close/>
                    <a:moveTo>
                      <a:pt x="195" y="34"/>
                    </a:moveTo>
                    <a:cubicBezTo>
                      <a:pt x="193" y="33"/>
                      <a:pt x="192" y="31"/>
                      <a:pt x="194" y="29"/>
                    </a:cubicBezTo>
                    <a:cubicBezTo>
                      <a:pt x="196" y="30"/>
                      <a:pt x="197" y="33"/>
                      <a:pt x="195" y="34"/>
                    </a:cubicBezTo>
                    <a:close/>
                    <a:moveTo>
                      <a:pt x="193" y="23"/>
                    </a:moveTo>
                    <a:cubicBezTo>
                      <a:pt x="191" y="23"/>
                      <a:pt x="192" y="21"/>
                      <a:pt x="194" y="21"/>
                    </a:cubicBezTo>
                    <a:cubicBezTo>
                      <a:pt x="194" y="22"/>
                      <a:pt x="193" y="23"/>
                      <a:pt x="193" y="23"/>
                    </a:cubicBezTo>
                    <a:close/>
                    <a:moveTo>
                      <a:pt x="192" y="38"/>
                    </a:moveTo>
                    <a:cubicBezTo>
                      <a:pt x="189" y="38"/>
                      <a:pt x="190" y="34"/>
                      <a:pt x="191" y="33"/>
                    </a:cubicBezTo>
                    <a:cubicBezTo>
                      <a:pt x="193" y="34"/>
                      <a:pt x="194" y="37"/>
                      <a:pt x="192" y="38"/>
                    </a:cubicBezTo>
                    <a:close/>
                    <a:moveTo>
                      <a:pt x="190" y="27"/>
                    </a:moveTo>
                    <a:cubicBezTo>
                      <a:pt x="190" y="27"/>
                      <a:pt x="190" y="26"/>
                      <a:pt x="191" y="26"/>
                    </a:cubicBezTo>
                    <a:cubicBezTo>
                      <a:pt x="190" y="26"/>
                      <a:pt x="189" y="24"/>
                      <a:pt x="190" y="24"/>
                    </a:cubicBezTo>
                    <a:cubicBezTo>
                      <a:pt x="192" y="24"/>
                      <a:pt x="192" y="27"/>
                      <a:pt x="190" y="27"/>
                    </a:cubicBezTo>
                    <a:close/>
                    <a:moveTo>
                      <a:pt x="189" y="54"/>
                    </a:moveTo>
                    <a:cubicBezTo>
                      <a:pt x="188" y="53"/>
                      <a:pt x="188" y="52"/>
                      <a:pt x="187" y="51"/>
                    </a:cubicBezTo>
                    <a:cubicBezTo>
                      <a:pt x="188" y="49"/>
                      <a:pt x="188" y="47"/>
                      <a:pt x="190" y="45"/>
                    </a:cubicBezTo>
                    <a:cubicBezTo>
                      <a:pt x="193" y="47"/>
                      <a:pt x="192" y="52"/>
                      <a:pt x="189" y="54"/>
                    </a:cubicBezTo>
                    <a:close/>
                    <a:moveTo>
                      <a:pt x="183" y="24"/>
                    </a:moveTo>
                    <a:cubicBezTo>
                      <a:pt x="182" y="23"/>
                      <a:pt x="183" y="23"/>
                      <a:pt x="184" y="22"/>
                    </a:cubicBezTo>
                    <a:cubicBezTo>
                      <a:pt x="185" y="22"/>
                      <a:pt x="184" y="25"/>
                      <a:pt x="183" y="24"/>
                    </a:cubicBezTo>
                    <a:close/>
                    <a:moveTo>
                      <a:pt x="180" y="19"/>
                    </a:moveTo>
                    <a:cubicBezTo>
                      <a:pt x="181" y="18"/>
                      <a:pt x="183" y="16"/>
                      <a:pt x="183" y="14"/>
                    </a:cubicBezTo>
                    <a:cubicBezTo>
                      <a:pt x="184" y="16"/>
                      <a:pt x="181" y="18"/>
                      <a:pt x="180" y="19"/>
                    </a:cubicBezTo>
                    <a:close/>
                    <a:moveTo>
                      <a:pt x="177" y="49"/>
                    </a:moveTo>
                    <a:cubicBezTo>
                      <a:pt x="177" y="49"/>
                      <a:pt x="177" y="50"/>
                      <a:pt x="176" y="51"/>
                    </a:cubicBezTo>
                    <a:cubicBezTo>
                      <a:pt x="174" y="50"/>
                      <a:pt x="174" y="48"/>
                      <a:pt x="174" y="46"/>
                    </a:cubicBezTo>
                    <a:cubicBezTo>
                      <a:pt x="176" y="46"/>
                      <a:pt x="176" y="48"/>
                      <a:pt x="177" y="49"/>
                    </a:cubicBezTo>
                    <a:close/>
                    <a:moveTo>
                      <a:pt x="174" y="55"/>
                    </a:moveTo>
                    <a:cubicBezTo>
                      <a:pt x="173" y="56"/>
                      <a:pt x="172" y="57"/>
                      <a:pt x="172" y="59"/>
                    </a:cubicBezTo>
                    <a:cubicBezTo>
                      <a:pt x="171" y="56"/>
                      <a:pt x="172" y="55"/>
                      <a:pt x="172" y="52"/>
                    </a:cubicBezTo>
                    <a:cubicBezTo>
                      <a:pt x="173" y="52"/>
                      <a:pt x="173" y="54"/>
                      <a:pt x="174" y="55"/>
                    </a:cubicBezTo>
                    <a:close/>
                    <a:moveTo>
                      <a:pt x="172" y="43"/>
                    </a:moveTo>
                    <a:cubicBezTo>
                      <a:pt x="171" y="43"/>
                      <a:pt x="171" y="42"/>
                      <a:pt x="171" y="40"/>
                    </a:cubicBezTo>
                    <a:cubicBezTo>
                      <a:pt x="172" y="41"/>
                      <a:pt x="173" y="42"/>
                      <a:pt x="172" y="43"/>
                    </a:cubicBezTo>
                    <a:close/>
                    <a:moveTo>
                      <a:pt x="172" y="73"/>
                    </a:moveTo>
                    <a:cubicBezTo>
                      <a:pt x="173" y="73"/>
                      <a:pt x="172" y="75"/>
                      <a:pt x="173" y="75"/>
                    </a:cubicBezTo>
                    <a:cubicBezTo>
                      <a:pt x="173" y="76"/>
                      <a:pt x="173" y="76"/>
                      <a:pt x="172" y="76"/>
                    </a:cubicBezTo>
                    <a:cubicBezTo>
                      <a:pt x="172" y="78"/>
                      <a:pt x="172" y="78"/>
                      <a:pt x="172" y="80"/>
                    </a:cubicBezTo>
                    <a:cubicBezTo>
                      <a:pt x="172" y="81"/>
                      <a:pt x="171" y="80"/>
                      <a:pt x="172" y="79"/>
                    </a:cubicBezTo>
                    <a:cubicBezTo>
                      <a:pt x="171" y="78"/>
                      <a:pt x="171" y="75"/>
                      <a:pt x="172" y="73"/>
                    </a:cubicBezTo>
                    <a:close/>
                    <a:moveTo>
                      <a:pt x="173" y="104"/>
                    </a:moveTo>
                    <a:cubicBezTo>
                      <a:pt x="174" y="105"/>
                      <a:pt x="175" y="106"/>
                      <a:pt x="175" y="107"/>
                    </a:cubicBezTo>
                    <a:cubicBezTo>
                      <a:pt x="172" y="108"/>
                      <a:pt x="175" y="110"/>
                      <a:pt x="176" y="111"/>
                    </a:cubicBezTo>
                    <a:cubicBezTo>
                      <a:pt x="175" y="114"/>
                      <a:pt x="173" y="115"/>
                      <a:pt x="172" y="117"/>
                    </a:cubicBezTo>
                    <a:cubicBezTo>
                      <a:pt x="171" y="116"/>
                      <a:pt x="171" y="112"/>
                      <a:pt x="171" y="109"/>
                    </a:cubicBezTo>
                    <a:cubicBezTo>
                      <a:pt x="171" y="107"/>
                      <a:pt x="173" y="105"/>
                      <a:pt x="173" y="104"/>
                    </a:cubicBezTo>
                    <a:close/>
                    <a:moveTo>
                      <a:pt x="175" y="129"/>
                    </a:moveTo>
                    <a:cubicBezTo>
                      <a:pt x="176" y="129"/>
                      <a:pt x="177" y="130"/>
                      <a:pt x="177" y="131"/>
                    </a:cubicBezTo>
                    <a:cubicBezTo>
                      <a:pt x="176" y="132"/>
                      <a:pt x="175" y="133"/>
                      <a:pt x="174" y="134"/>
                    </a:cubicBezTo>
                    <a:cubicBezTo>
                      <a:pt x="171" y="133"/>
                      <a:pt x="175" y="130"/>
                      <a:pt x="175" y="129"/>
                    </a:cubicBezTo>
                    <a:close/>
                    <a:moveTo>
                      <a:pt x="174" y="139"/>
                    </a:moveTo>
                    <a:cubicBezTo>
                      <a:pt x="175" y="139"/>
                      <a:pt x="175" y="139"/>
                      <a:pt x="175" y="139"/>
                    </a:cubicBezTo>
                    <a:cubicBezTo>
                      <a:pt x="175" y="141"/>
                      <a:pt x="175" y="143"/>
                      <a:pt x="175" y="144"/>
                    </a:cubicBezTo>
                    <a:cubicBezTo>
                      <a:pt x="173" y="144"/>
                      <a:pt x="174" y="142"/>
                      <a:pt x="173" y="142"/>
                    </a:cubicBezTo>
                    <a:cubicBezTo>
                      <a:pt x="173" y="141"/>
                      <a:pt x="174" y="140"/>
                      <a:pt x="174" y="139"/>
                    </a:cubicBezTo>
                    <a:close/>
                    <a:moveTo>
                      <a:pt x="174" y="157"/>
                    </a:moveTo>
                    <a:cubicBezTo>
                      <a:pt x="176" y="157"/>
                      <a:pt x="174" y="156"/>
                      <a:pt x="175" y="156"/>
                    </a:cubicBezTo>
                    <a:cubicBezTo>
                      <a:pt x="178" y="156"/>
                      <a:pt x="177" y="159"/>
                      <a:pt x="175" y="160"/>
                    </a:cubicBezTo>
                    <a:cubicBezTo>
                      <a:pt x="173" y="159"/>
                      <a:pt x="173" y="156"/>
                      <a:pt x="171" y="154"/>
                    </a:cubicBezTo>
                    <a:cubicBezTo>
                      <a:pt x="171" y="153"/>
                      <a:pt x="172" y="153"/>
                      <a:pt x="172" y="151"/>
                    </a:cubicBezTo>
                    <a:cubicBezTo>
                      <a:pt x="175" y="152"/>
                      <a:pt x="172" y="156"/>
                      <a:pt x="174" y="157"/>
                    </a:cubicBezTo>
                    <a:close/>
                    <a:moveTo>
                      <a:pt x="176" y="200"/>
                    </a:moveTo>
                    <a:cubicBezTo>
                      <a:pt x="176" y="202"/>
                      <a:pt x="175" y="203"/>
                      <a:pt x="174" y="203"/>
                    </a:cubicBezTo>
                    <a:cubicBezTo>
                      <a:pt x="174" y="200"/>
                      <a:pt x="171" y="198"/>
                      <a:pt x="172" y="196"/>
                    </a:cubicBezTo>
                    <a:cubicBezTo>
                      <a:pt x="174" y="197"/>
                      <a:pt x="175" y="199"/>
                      <a:pt x="176" y="200"/>
                    </a:cubicBezTo>
                    <a:close/>
                    <a:moveTo>
                      <a:pt x="173" y="236"/>
                    </a:moveTo>
                    <a:cubicBezTo>
                      <a:pt x="174" y="236"/>
                      <a:pt x="174" y="239"/>
                      <a:pt x="173" y="240"/>
                    </a:cubicBezTo>
                    <a:cubicBezTo>
                      <a:pt x="172" y="239"/>
                      <a:pt x="172" y="237"/>
                      <a:pt x="173" y="236"/>
                    </a:cubicBezTo>
                    <a:close/>
                    <a:moveTo>
                      <a:pt x="173" y="248"/>
                    </a:moveTo>
                    <a:cubicBezTo>
                      <a:pt x="175" y="249"/>
                      <a:pt x="174" y="251"/>
                      <a:pt x="172" y="251"/>
                    </a:cubicBezTo>
                    <a:cubicBezTo>
                      <a:pt x="172" y="251"/>
                      <a:pt x="172" y="251"/>
                      <a:pt x="171" y="251"/>
                    </a:cubicBezTo>
                    <a:cubicBezTo>
                      <a:pt x="171" y="249"/>
                      <a:pt x="172" y="249"/>
                      <a:pt x="173" y="248"/>
                    </a:cubicBezTo>
                    <a:close/>
                    <a:moveTo>
                      <a:pt x="170" y="261"/>
                    </a:moveTo>
                    <a:cubicBezTo>
                      <a:pt x="170" y="260"/>
                      <a:pt x="171" y="259"/>
                      <a:pt x="171" y="259"/>
                    </a:cubicBezTo>
                    <a:cubicBezTo>
                      <a:pt x="173" y="259"/>
                      <a:pt x="171" y="261"/>
                      <a:pt x="170" y="261"/>
                    </a:cubicBezTo>
                    <a:close/>
                    <a:moveTo>
                      <a:pt x="171" y="270"/>
                    </a:moveTo>
                    <a:cubicBezTo>
                      <a:pt x="173" y="272"/>
                      <a:pt x="171" y="275"/>
                      <a:pt x="170" y="276"/>
                    </a:cubicBezTo>
                    <a:cubicBezTo>
                      <a:pt x="170" y="276"/>
                      <a:pt x="170" y="275"/>
                      <a:pt x="169" y="275"/>
                    </a:cubicBezTo>
                    <a:cubicBezTo>
                      <a:pt x="167" y="277"/>
                      <a:pt x="169" y="280"/>
                      <a:pt x="166" y="282"/>
                    </a:cubicBezTo>
                    <a:cubicBezTo>
                      <a:pt x="165" y="277"/>
                      <a:pt x="169" y="273"/>
                      <a:pt x="171" y="270"/>
                    </a:cubicBezTo>
                    <a:close/>
                    <a:moveTo>
                      <a:pt x="167" y="272"/>
                    </a:moveTo>
                    <a:cubicBezTo>
                      <a:pt x="166" y="272"/>
                      <a:pt x="166" y="271"/>
                      <a:pt x="166" y="270"/>
                    </a:cubicBezTo>
                    <a:cubicBezTo>
                      <a:pt x="167" y="270"/>
                      <a:pt x="168" y="269"/>
                      <a:pt x="169" y="267"/>
                    </a:cubicBezTo>
                    <a:cubicBezTo>
                      <a:pt x="170" y="269"/>
                      <a:pt x="167" y="271"/>
                      <a:pt x="167" y="272"/>
                    </a:cubicBezTo>
                    <a:close/>
                    <a:moveTo>
                      <a:pt x="167" y="305"/>
                    </a:moveTo>
                    <a:cubicBezTo>
                      <a:pt x="169" y="306"/>
                      <a:pt x="166" y="307"/>
                      <a:pt x="166" y="309"/>
                    </a:cubicBezTo>
                    <a:cubicBezTo>
                      <a:pt x="165" y="307"/>
                      <a:pt x="167" y="306"/>
                      <a:pt x="167" y="305"/>
                    </a:cubicBezTo>
                    <a:close/>
                    <a:moveTo>
                      <a:pt x="168" y="310"/>
                    </a:moveTo>
                    <a:cubicBezTo>
                      <a:pt x="168" y="311"/>
                      <a:pt x="167" y="311"/>
                      <a:pt x="167" y="312"/>
                    </a:cubicBezTo>
                    <a:cubicBezTo>
                      <a:pt x="166" y="312"/>
                      <a:pt x="167" y="310"/>
                      <a:pt x="168" y="310"/>
                    </a:cubicBezTo>
                    <a:close/>
                    <a:moveTo>
                      <a:pt x="167" y="318"/>
                    </a:moveTo>
                    <a:cubicBezTo>
                      <a:pt x="168" y="319"/>
                      <a:pt x="168" y="320"/>
                      <a:pt x="168" y="321"/>
                    </a:cubicBezTo>
                    <a:cubicBezTo>
                      <a:pt x="167" y="321"/>
                      <a:pt x="168" y="319"/>
                      <a:pt x="167" y="319"/>
                    </a:cubicBezTo>
                    <a:cubicBezTo>
                      <a:pt x="167" y="319"/>
                      <a:pt x="167" y="320"/>
                      <a:pt x="167" y="320"/>
                    </a:cubicBezTo>
                    <a:cubicBezTo>
                      <a:pt x="167" y="320"/>
                      <a:pt x="168" y="321"/>
                      <a:pt x="167" y="321"/>
                    </a:cubicBezTo>
                    <a:cubicBezTo>
                      <a:pt x="167" y="320"/>
                      <a:pt x="166" y="320"/>
                      <a:pt x="166" y="320"/>
                    </a:cubicBezTo>
                    <a:cubicBezTo>
                      <a:pt x="166" y="319"/>
                      <a:pt x="167" y="319"/>
                      <a:pt x="167" y="318"/>
                    </a:cubicBezTo>
                    <a:close/>
                    <a:moveTo>
                      <a:pt x="168" y="335"/>
                    </a:moveTo>
                    <a:cubicBezTo>
                      <a:pt x="167" y="334"/>
                      <a:pt x="165" y="332"/>
                      <a:pt x="167" y="331"/>
                    </a:cubicBezTo>
                    <a:cubicBezTo>
                      <a:pt x="168" y="332"/>
                      <a:pt x="169" y="334"/>
                      <a:pt x="168" y="335"/>
                    </a:cubicBezTo>
                    <a:close/>
                    <a:moveTo>
                      <a:pt x="166" y="338"/>
                    </a:moveTo>
                    <a:cubicBezTo>
                      <a:pt x="164" y="337"/>
                      <a:pt x="165" y="335"/>
                      <a:pt x="166" y="333"/>
                    </a:cubicBezTo>
                    <a:cubicBezTo>
                      <a:pt x="167" y="334"/>
                      <a:pt x="166" y="337"/>
                      <a:pt x="166" y="338"/>
                    </a:cubicBezTo>
                    <a:close/>
                    <a:moveTo>
                      <a:pt x="166" y="351"/>
                    </a:moveTo>
                    <a:cubicBezTo>
                      <a:pt x="167" y="351"/>
                      <a:pt x="167" y="351"/>
                      <a:pt x="167" y="351"/>
                    </a:cubicBezTo>
                    <a:cubicBezTo>
                      <a:pt x="167" y="353"/>
                      <a:pt x="167" y="354"/>
                      <a:pt x="166" y="354"/>
                    </a:cubicBezTo>
                    <a:cubicBezTo>
                      <a:pt x="165" y="353"/>
                      <a:pt x="166" y="352"/>
                      <a:pt x="166" y="351"/>
                    </a:cubicBezTo>
                    <a:close/>
                    <a:moveTo>
                      <a:pt x="167" y="359"/>
                    </a:moveTo>
                    <a:cubicBezTo>
                      <a:pt x="167" y="359"/>
                      <a:pt x="168" y="360"/>
                      <a:pt x="167" y="360"/>
                    </a:cubicBezTo>
                    <a:cubicBezTo>
                      <a:pt x="166" y="361"/>
                      <a:pt x="166" y="359"/>
                      <a:pt x="167" y="359"/>
                    </a:cubicBezTo>
                    <a:close/>
                    <a:moveTo>
                      <a:pt x="168" y="377"/>
                    </a:moveTo>
                    <a:cubicBezTo>
                      <a:pt x="167" y="376"/>
                      <a:pt x="165" y="373"/>
                      <a:pt x="167" y="372"/>
                    </a:cubicBezTo>
                    <a:cubicBezTo>
                      <a:pt x="168" y="373"/>
                      <a:pt x="169" y="375"/>
                      <a:pt x="168" y="377"/>
                    </a:cubicBezTo>
                    <a:close/>
                    <a:moveTo>
                      <a:pt x="167" y="384"/>
                    </a:moveTo>
                    <a:cubicBezTo>
                      <a:pt x="168" y="383"/>
                      <a:pt x="168" y="381"/>
                      <a:pt x="169" y="381"/>
                    </a:cubicBezTo>
                    <a:cubicBezTo>
                      <a:pt x="169" y="382"/>
                      <a:pt x="169" y="384"/>
                      <a:pt x="167" y="384"/>
                    </a:cubicBezTo>
                    <a:close/>
                    <a:moveTo>
                      <a:pt x="168" y="393"/>
                    </a:moveTo>
                    <a:cubicBezTo>
                      <a:pt x="166" y="392"/>
                      <a:pt x="167" y="389"/>
                      <a:pt x="168" y="388"/>
                    </a:cubicBezTo>
                    <a:cubicBezTo>
                      <a:pt x="170" y="389"/>
                      <a:pt x="169" y="392"/>
                      <a:pt x="168" y="393"/>
                    </a:cubicBezTo>
                    <a:close/>
                    <a:moveTo>
                      <a:pt x="169" y="380"/>
                    </a:moveTo>
                    <a:cubicBezTo>
                      <a:pt x="169" y="379"/>
                      <a:pt x="170" y="378"/>
                      <a:pt x="171" y="378"/>
                    </a:cubicBezTo>
                    <a:cubicBezTo>
                      <a:pt x="172" y="378"/>
                      <a:pt x="170" y="380"/>
                      <a:pt x="169" y="380"/>
                    </a:cubicBezTo>
                    <a:close/>
                    <a:moveTo>
                      <a:pt x="171" y="381"/>
                    </a:moveTo>
                    <a:cubicBezTo>
                      <a:pt x="172" y="381"/>
                      <a:pt x="172" y="381"/>
                      <a:pt x="173" y="381"/>
                    </a:cubicBezTo>
                    <a:cubicBezTo>
                      <a:pt x="172" y="382"/>
                      <a:pt x="172" y="383"/>
                      <a:pt x="172" y="384"/>
                    </a:cubicBezTo>
                    <a:cubicBezTo>
                      <a:pt x="170" y="383"/>
                      <a:pt x="171" y="382"/>
                      <a:pt x="171" y="381"/>
                    </a:cubicBezTo>
                    <a:close/>
                    <a:moveTo>
                      <a:pt x="171" y="364"/>
                    </a:moveTo>
                    <a:cubicBezTo>
                      <a:pt x="171" y="365"/>
                      <a:pt x="172" y="366"/>
                      <a:pt x="173" y="368"/>
                    </a:cubicBezTo>
                    <a:cubicBezTo>
                      <a:pt x="172" y="368"/>
                      <a:pt x="172" y="369"/>
                      <a:pt x="172" y="369"/>
                    </a:cubicBezTo>
                    <a:cubicBezTo>
                      <a:pt x="170" y="369"/>
                      <a:pt x="169" y="366"/>
                      <a:pt x="171" y="364"/>
                    </a:cubicBezTo>
                    <a:close/>
                    <a:moveTo>
                      <a:pt x="172" y="336"/>
                    </a:moveTo>
                    <a:cubicBezTo>
                      <a:pt x="171" y="334"/>
                      <a:pt x="173" y="335"/>
                      <a:pt x="173" y="334"/>
                    </a:cubicBezTo>
                    <a:cubicBezTo>
                      <a:pt x="174" y="334"/>
                      <a:pt x="173" y="336"/>
                      <a:pt x="172" y="336"/>
                    </a:cubicBezTo>
                    <a:close/>
                    <a:moveTo>
                      <a:pt x="172" y="308"/>
                    </a:moveTo>
                    <a:cubicBezTo>
                      <a:pt x="172" y="307"/>
                      <a:pt x="173" y="306"/>
                      <a:pt x="174" y="306"/>
                    </a:cubicBezTo>
                    <a:cubicBezTo>
                      <a:pt x="175" y="307"/>
                      <a:pt x="175" y="308"/>
                      <a:pt x="174" y="310"/>
                    </a:cubicBezTo>
                    <a:cubicBezTo>
                      <a:pt x="173" y="310"/>
                      <a:pt x="173" y="308"/>
                      <a:pt x="172" y="308"/>
                    </a:cubicBezTo>
                    <a:close/>
                    <a:moveTo>
                      <a:pt x="175" y="304"/>
                    </a:moveTo>
                    <a:cubicBezTo>
                      <a:pt x="176" y="304"/>
                      <a:pt x="176" y="306"/>
                      <a:pt x="175" y="307"/>
                    </a:cubicBezTo>
                    <a:cubicBezTo>
                      <a:pt x="175" y="306"/>
                      <a:pt x="173" y="305"/>
                      <a:pt x="175" y="304"/>
                    </a:cubicBezTo>
                    <a:close/>
                    <a:moveTo>
                      <a:pt x="175" y="292"/>
                    </a:moveTo>
                    <a:cubicBezTo>
                      <a:pt x="175" y="292"/>
                      <a:pt x="177" y="293"/>
                      <a:pt x="176" y="294"/>
                    </a:cubicBezTo>
                    <a:cubicBezTo>
                      <a:pt x="175" y="294"/>
                      <a:pt x="175" y="293"/>
                      <a:pt x="175" y="292"/>
                    </a:cubicBezTo>
                    <a:close/>
                    <a:moveTo>
                      <a:pt x="177" y="301"/>
                    </a:moveTo>
                    <a:cubicBezTo>
                      <a:pt x="177" y="301"/>
                      <a:pt x="179" y="303"/>
                      <a:pt x="177" y="304"/>
                    </a:cubicBezTo>
                    <a:cubicBezTo>
                      <a:pt x="178" y="302"/>
                      <a:pt x="176" y="302"/>
                      <a:pt x="177" y="301"/>
                    </a:cubicBezTo>
                    <a:close/>
                    <a:moveTo>
                      <a:pt x="176" y="289"/>
                    </a:moveTo>
                    <a:cubicBezTo>
                      <a:pt x="177" y="287"/>
                      <a:pt x="177" y="286"/>
                      <a:pt x="178" y="286"/>
                    </a:cubicBezTo>
                    <a:cubicBezTo>
                      <a:pt x="177" y="288"/>
                      <a:pt x="179" y="289"/>
                      <a:pt x="178" y="291"/>
                    </a:cubicBezTo>
                    <a:cubicBezTo>
                      <a:pt x="177" y="291"/>
                      <a:pt x="177" y="289"/>
                      <a:pt x="176" y="289"/>
                    </a:cubicBezTo>
                    <a:close/>
                    <a:moveTo>
                      <a:pt x="178" y="277"/>
                    </a:moveTo>
                    <a:cubicBezTo>
                      <a:pt x="176" y="276"/>
                      <a:pt x="176" y="274"/>
                      <a:pt x="177" y="273"/>
                    </a:cubicBezTo>
                    <a:cubicBezTo>
                      <a:pt x="178" y="274"/>
                      <a:pt x="178" y="273"/>
                      <a:pt x="179" y="273"/>
                    </a:cubicBezTo>
                    <a:cubicBezTo>
                      <a:pt x="178" y="275"/>
                      <a:pt x="178" y="275"/>
                      <a:pt x="178" y="277"/>
                    </a:cubicBezTo>
                    <a:close/>
                    <a:moveTo>
                      <a:pt x="180" y="269"/>
                    </a:moveTo>
                    <a:cubicBezTo>
                      <a:pt x="181" y="270"/>
                      <a:pt x="180" y="271"/>
                      <a:pt x="181" y="271"/>
                    </a:cubicBezTo>
                    <a:cubicBezTo>
                      <a:pt x="180" y="272"/>
                      <a:pt x="181" y="273"/>
                      <a:pt x="179" y="273"/>
                    </a:cubicBezTo>
                    <a:cubicBezTo>
                      <a:pt x="179" y="272"/>
                      <a:pt x="179" y="271"/>
                      <a:pt x="180" y="269"/>
                    </a:cubicBezTo>
                    <a:close/>
                    <a:moveTo>
                      <a:pt x="180" y="240"/>
                    </a:moveTo>
                    <a:cubicBezTo>
                      <a:pt x="179" y="239"/>
                      <a:pt x="180" y="238"/>
                      <a:pt x="181" y="238"/>
                    </a:cubicBezTo>
                    <a:cubicBezTo>
                      <a:pt x="181" y="239"/>
                      <a:pt x="181" y="239"/>
                      <a:pt x="180" y="240"/>
                    </a:cubicBezTo>
                    <a:close/>
                    <a:moveTo>
                      <a:pt x="181" y="188"/>
                    </a:moveTo>
                    <a:cubicBezTo>
                      <a:pt x="182" y="189"/>
                      <a:pt x="183" y="190"/>
                      <a:pt x="183" y="192"/>
                    </a:cubicBezTo>
                    <a:cubicBezTo>
                      <a:pt x="180" y="192"/>
                      <a:pt x="181" y="190"/>
                      <a:pt x="181" y="188"/>
                    </a:cubicBezTo>
                    <a:close/>
                    <a:moveTo>
                      <a:pt x="182" y="229"/>
                    </a:moveTo>
                    <a:cubicBezTo>
                      <a:pt x="181" y="229"/>
                      <a:pt x="181" y="228"/>
                      <a:pt x="181" y="227"/>
                    </a:cubicBezTo>
                    <a:cubicBezTo>
                      <a:pt x="182" y="227"/>
                      <a:pt x="182" y="228"/>
                      <a:pt x="182" y="229"/>
                    </a:cubicBezTo>
                    <a:close/>
                    <a:moveTo>
                      <a:pt x="181" y="248"/>
                    </a:moveTo>
                    <a:cubicBezTo>
                      <a:pt x="182" y="248"/>
                      <a:pt x="182" y="248"/>
                      <a:pt x="182" y="248"/>
                    </a:cubicBezTo>
                    <a:cubicBezTo>
                      <a:pt x="182" y="249"/>
                      <a:pt x="182" y="250"/>
                      <a:pt x="181" y="250"/>
                    </a:cubicBezTo>
                    <a:cubicBezTo>
                      <a:pt x="181" y="250"/>
                      <a:pt x="181" y="249"/>
                      <a:pt x="181" y="248"/>
                    </a:cubicBezTo>
                    <a:close/>
                    <a:moveTo>
                      <a:pt x="182" y="244"/>
                    </a:moveTo>
                    <a:cubicBezTo>
                      <a:pt x="182" y="243"/>
                      <a:pt x="181" y="242"/>
                      <a:pt x="182" y="241"/>
                    </a:cubicBezTo>
                    <a:cubicBezTo>
                      <a:pt x="183" y="241"/>
                      <a:pt x="183" y="242"/>
                      <a:pt x="184" y="242"/>
                    </a:cubicBezTo>
                    <a:cubicBezTo>
                      <a:pt x="183" y="242"/>
                      <a:pt x="183" y="244"/>
                      <a:pt x="182" y="244"/>
                    </a:cubicBezTo>
                    <a:close/>
                    <a:moveTo>
                      <a:pt x="184" y="251"/>
                    </a:moveTo>
                    <a:cubicBezTo>
                      <a:pt x="186" y="252"/>
                      <a:pt x="184" y="253"/>
                      <a:pt x="184" y="254"/>
                    </a:cubicBezTo>
                    <a:cubicBezTo>
                      <a:pt x="182" y="254"/>
                      <a:pt x="184" y="252"/>
                      <a:pt x="184" y="251"/>
                    </a:cubicBezTo>
                    <a:close/>
                    <a:moveTo>
                      <a:pt x="185" y="255"/>
                    </a:moveTo>
                    <a:cubicBezTo>
                      <a:pt x="185" y="254"/>
                      <a:pt x="186" y="254"/>
                      <a:pt x="186" y="254"/>
                    </a:cubicBezTo>
                    <a:cubicBezTo>
                      <a:pt x="186" y="255"/>
                      <a:pt x="185" y="256"/>
                      <a:pt x="185" y="257"/>
                    </a:cubicBezTo>
                    <a:cubicBezTo>
                      <a:pt x="184" y="256"/>
                      <a:pt x="187" y="255"/>
                      <a:pt x="185" y="255"/>
                    </a:cubicBezTo>
                    <a:close/>
                    <a:moveTo>
                      <a:pt x="186" y="244"/>
                    </a:moveTo>
                    <a:cubicBezTo>
                      <a:pt x="184" y="244"/>
                      <a:pt x="186" y="242"/>
                      <a:pt x="187" y="242"/>
                    </a:cubicBezTo>
                    <a:cubicBezTo>
                      <a:pt x="186" y="243"/>
                      <a:pt x="186" y="243"/>
                      <a:pt x="186" y="244"/>
                    </a:cubicBezTo>
                    <a:close/>
                    <a:moveTo>
                      <a:pt x="187" y="216"/>
                    </a:moveTo>
                    <a:cubicBezTo>
                      <a:pt x="188" y="217"/>
                      <a:pt x="189" y="218"/>
                      <a:pt x="189" y="220"/>
                    </a:cubicBezTo>
                    <a:cubicBezTo>
                      <a:pt x="188" y="220"/>
                      <a:pt x="188" y="221"/>
                      <a:pt x="188" y="221"/>
                    </a:cubicBezTo>
                    <a:cubicBezTo>
                      <a:pt x="187" y="220"/>
                      <a:pt x="186" y="217"/>
                      <a:pt x="187" y="216"/>
                    </a:cubicBezTo>
                    <a:close/>
                    <a:moveTo>
                      <a:pt x="188" y="233"/>
                    </a:moveTo>
                    <a:cubicBezTo>
                      <a:pt x="189" y="233"/>
                      <a:pt x="189" y="234"/>
                      <a:pt x="190" y="235"/>
                    </a:cubicBezTo>
                    <a:cubicBezTo>
                      <a:pt x="189" y="235"/>
                      <a:pt x="189" y="236"/>
                      <a:pt x="187" y="236"/>
                    </a:cubicBezTo>
                    <a:cubicBezTo>
                      <a:pt x="187" y="236"/>
                      <a:pt x="187" y="235"/>
                      <a:pt x="187" y="235"/>
                    </a:cubicBezTo>
                    <a:cubicBezTo>
                      <a:pt x="186" y="234"/>
                      <a:pt x="188" y="234"/>
                      <a:pt x="188" y="233"/>
                    </a:cubicBezTo>
                    <a:close/>
                    <a:moveTo>
                      <a:pt x="189" y="190"/>
                    </a:moveTo>
                    <a:cubicBezTo>
                      <a:pt x="190" y="190"/>
                      <a:pt x="191" y="192"/>
                      <a:pt x="192" y="193"/>
                    </a:cubicBezTo>
                    <a:cubicBezTo>
                      <a:pt x="190" y="193"/>
                      <a:pt x="190" y="191"/>
                      <a:pt x="189" y="190"/>
                    </a:cubicBezTo>
                    <a:close/>
                    <a:moveTo>
                      <a:pt x="192" y="200"/>
                    </a:moveTo>
                    <a:cubicBezTo>
                      <a:pt x="194" y="200"/>
                      <a:pt x="194" y="201"/>
                      <a:pt x="194" y="203"/>
                    </a:cubicBezTo>
                    <a:cubicBezTo>
                      <a:pt x="193" y="203"/>
                      <a:pt x="191" y="201"/>
                      <a:pt x="192" y="200"/>
                    </a:cubicBezTo>
                    <a:close/>
                    <a:moveTo>
                      <a:pt x="194" y="191"/>
                    </a:moveTo>
                    <a:cubicBezTo>
                      <a:pt x="193" y="190"/>
                      <a:pt x="190" y="189"/>
                      <a:pt x="190" y="187"/>
                    </a:cubicBezTo>
                    <a:cubicBezTo>
                      <a:pt x="191" y="183"/>
                      <a:pt x="197" y="189"/>
                      <a:pt x="194" y="191"/>
                    </a:cubicBezTo>
                    <a:close/>
                    <a:moveTo>
                      <a:pt x="193" y="183"/>
                    </a:moveTo>
                    <a:cubicBezTo>
                      <a:pt x="194" y="183"/>
                      <a:pt x="196" y="185"/>
                      <a:pt x="196" y="187"/>
                    </a:cubicBezTo>
                    <a:cubicBezTo>
                      <a:pt x="195" y="186"/>
                      <a:pt x="194" y="185"/>
                      <a:pt x="193" y="183"/>
                    </a:cubicBezTo>
                    <a:close/>
                    <a:moveTo>
                      <a:pt x="194" y="181"/>
                    </a:moveTo>
                    <a:cubicBezTo>
                      <a:pt x="196" y="182"/>
                      <a:pt x="199" y="185"/>
                      <a:pt x="198" y="186"/>
                    </a:cubicBezTo>
                    <a:cubicBezTo>
                      <a:pt x="196" y="185"/>
                      <a:pt x="195" y="184"/>
                      <a:pt x="194" y="181"/>
                    </a:cubicBezTo>
                    <a:close/>
                    <a:moveTo>
                      <a:pt x="200" y="195"/>
                    </a:moveTo>
                    <a:cubicBezTo>
                      <a:pt x="199" y="196"/>
                      <a:pt x="197" y="194"/>
                      <a:pt x="197" y="193"/>
                    </a:cubicBezTo>
                    <a:cubicBezTo>
                      <a:pt x="199" y="193"/>
                      <a:pt x="199" y="195"/>
                      <a:pt x="200" y="195"/>
                    </a:cubicBezTo>
                    <a:close/>
                    <a:moveTo>
                      <a:pt x="199" y="192"/>
                    </a:moveTo>
                    <a:cubicBezTo>
                      <a:pt x="199" y="191"/>
                      <a:pt x="199" y="191"/>
                      <a:pt x="199" y="190"/>
                    </a:cubicBezTo>
                    <a:cubicBezTo>
                      <a:pt x="201" y="192"/>
                      <a:pt x="199" y="188"/>
                      <a:pt x="201" y="188"/>
                    </a:cubicBezTo>
                    <a:cubicBezTo>
                      <a:pt x="201" y="190"/>
                      <a:pt x="203" y="191"/>
                      <a:pt x="203" y="192"/>
                    </a:cubicBezTo>
                    <a:cubicBezTo>
                      <a:pt x="203" y="193"/>
                      <a:pt x="202" y="193"/>
                      <a:pt x="202" y="194"/>
                    </a:cubicBezTo>
                    <a:cubicBezTo>
                      <a:pt x="201" y="194"/>
                      <a:pt x="200" y="192"/>
                      <a:pt x="199" y="192"/>
                    </a:cubicBezTo>
                    <a:close/>
                    <a:moveTo>
                      <a:pt x="207" y="198"/>
                    </a:moveTo>
                    <a:cubicBezTo>
                      <a:pt x="209" y="201"/>
                      <a:pt x="213" y="204"/>
                      <a:pt x="212" y="207"/>
                    </a:cubicBezTo>
                    <a:cubicBezTo>
                      <a:pt x="210" y="205"/>
                      <a:pt x="208" y="202"/>
                      <a:pt x="206" y="199"/>
                    </a:cubicBezTo>
                    <a:cubicBezTo>
                      <a:pt x="207" y="199"/>
                      <a:pt x="207" y="199"/>
                      <a:pt x="207" y="198"/>
                    </a:cubicBezTo>
                    <a:close/>
                    <a:moveTo>
                      <a:pt x="210" y="198"/>
                    </a:moveTo>
                    <a:cubicBezTo>
                      <a:pt x="212" y="198"/>
                      <a:pt x="210" y="197"/>
                      <a:pt x="209" y="197"/>
                    </a:cubicBezTo>
                    <a:cubicBezTo>
                      <a:pt x="209" y="196"/>
                      <a:pt x="210" y="195"/>
                      <a:pt x="210" y="195"/>
                    </a:cubicBezTo>
                    <a:cubicBezTo>
                      <a:pt x="212" y="197"/>
                      <a:pt x="215" y="200"/>
                      <a:pt x="215" y="203"/>
                    </a:cubicBezTo>
                    <a:cubicBezTo>
                      <a:pt x="213" y="202"/>
                      <a:pt x="213" y="199"/>
                      <a:pt x="210" y="198"/>
                    </a:cubicBezTo>
                    <a:close/>
                    <a:moveTo>
                      <a:pt x="214" y="221"/>
                    </a:moveTo>
                    <a:cubicBezTo>
                      <a:pt x="215" y="221"/>
                      <a:pt x="216" y="222"/>
                      <a:pt x="216" y="223"/>
                    </a:cubicBezTo>
                    <a:cubicBezTo>
                      <a:pt x="215" y="223"/>
                      <a:pt x="215" y="224"/>
                      <a:pt x="214" y="224"/>
                    </a:cubicBezTo>
                    <a:cubicBezTo>
                      <a:pt x="213" y="223"/>
                      <a:pt x="214" y="223"/>
                      <a:pt x="214" y="221"/>
                    </a:cubicBezTo>
                    <a:close/>
                    <a:moveTo>
                      <a:pt x="216" y="224"/>
                    </a:moveTo>
                    <a:cubicBezTo>
                      <a:pt x="217" y="224"/>
                      <a:pt x="217" y="225"/>
                      <a:pt x="217" y="225"/>
                    </a:cubicBezTo>
                    <a:cubicBezTo>
                      <a:pt x="217" y="225"/>
                      <a:pt x="217" y="227"/>
                      <a:pt x="216" y="228"/>
                    </a:cubicBezTo>
                    <a:cubicBezTo>
                      <a:pt x="214" y="227"/>
                      <a:pt x="216" y="225"/>
                      <a:pt x="216" y="224"/>
                    </a:cubicBezTo>
                    <a:close/>
                    <a:moveTo>
                      <a:pt x="215" y="210"/>
                    </a:moveTo>
                    <a:cubicBezTo>
                      <a:pt x="216" y="210"/>
                      <a:pt x="218" y="212"/>
                      <a:pt x="217" y="213"/>
                    </a:cubicBezTo>
                    <a:cubicBezTo>
                      <a:pt x="216" y="212"/>
                      <a:pt x="215" y="211"/>
                      <a:pt x="215" y="210"/>
                    </a:cubicBezTo>
                    <a:close/>
                    <a:moveTo>
                      <a:pt x="217" y="171"/>
                    </a:moveTo>
                    <a:cubicBezTo>
                      <a:pt x="216" y="170"/>
                      <a:pt x="215" y="169"/>
                      <a:pt x="216" y="168"/>
                    </a:cubicBezTo>
                    <a:cubicBezTo>
                      <a:pt x="217" y="169"/>
                      <a:pt x="218" y="170"/>
                      <a:pt x="217" y="171"/>
                    </a:cubicBezTo>
                    <a:close/>
                    <a:moveTo>
                      <a:pt x="217" y="167"/>
                    </a:moveTo>
                    <a:cubicBezTo>
                      <a:pt x="217" y="168"/>
                      <a:pt x="217" y="168"/>
                      <a:pt x="217" y="169"/>
                    </a:cubicBezTo>
                    <a:cubicBezTo>
                      <a:pt x="216" y="169"/>
                      <a:pt x="216" y="167"/>
                      <a:pt x="217" y="167"/>
                    </a:cubicBezTo>
                    <a:close/>
                    <a:moveTo>
                      <a:pt x="213" y="158"/>
                    </a:moveTo>
                    <a:cubicBezTo>
                      <a:pt x="214" y="157"/>
                      <a:pt x="214" y="156"/>
                      <a:pt x="215" y="155"/>
                    </a:cubicBezTo>
                    <a:cubicBezTo>
                      <a:pt x="217" y="157"/>
                      <a:pt x="218" y="158"/>
                      <a:pt x="218" y="162"/>
                    </a:cubicBezTo>
                    <a:cubicBezTo>
                      <a:pt x="215" y="162"/>
                      <a:pt x="216" y="159"/>
                      <a:pt x="213" y="158"/>
                    </a:cubicBezTo>
                    <a:close/>
                    <a:moveTo>
                      <a:pt x="219" y="228"/>
                    </a:moveTo>
                    <a:cubicBezTo>
                      <a:pt x="220" y="229"/>
                      <a:pt x="220" y="232"/>
                      <a:pt x="218" y="232"/>
                    </a:cubicBezTo>
                    <a:cubicBezTo>
                      <a:pt x="217" y="231"/>
                      <a:pt x="219" y="229"/>
                      <a:pt x="219" y="228"/>
                    </a:cubicBezTo>
                    <a:close/>
                    <a:moveTo>
                      <a:pt x="219" y="239"/>
                    </a:moveTo>
                    <a:cubicBezTo>
                      <a:pt x="221" y="239"/>
                      <a:pt x="220" y="241"/>
                      <a:pt x="221" y="241"/>
                    </a:cubicBezTo>
                    <a:cubicBezTo>
                      <a:pt x="221" y="243"/>
                      <a:pt x="220" y="243"/>
                      <a:pt x="219" y="245"/>
                    </a:cubicBezTo>
                    <a:cubicBezTo>
                      <a:pt x="217" y="243"/>
                      <a:pt x="219" y="241"/>
                      <a:pt x="219" y="239"/>
                    </a:cubicBezTo>
                    <a:close/>
                    <a:moveTo>
                      <a:pt x="221" y="245"/>
                    </a:moveTo>
                    <a:cubicBezTo>
                      <a:pt x="222" y="246"/>
                      <a:pt x="222" y="248"/>
                      <a:pt x="221" y="249"/>
                    </a:cubicBezTo>
                    <a:cubicBezTo>
                      <a:pt x="220" y="249"/>
                      <a:pt x="220" y="248"/>
                      <a:pt x="219" y="247"/>
                    </a:cubicBezTo>
                    <a:cubicBezTo>
                      <a:pt x="220" y="246"/>
                      <a:pt x="221" y="246"/>
                      <a:pt x="221" y="245"/>
                    </a:cubicBezTo>
                    <a:close/>
                    <a:moveTo>
                      <a:pt x="222" y="257"/>
                    </a:moveTo>
                    <a:cubicBezTo>
                      <a:pt x="221" y="257"/>
                      <a:pt x="222" y="255"/>
                      <a:pt x="221" y="255"/>
                    </a:cubicBezTo>
                    <a:cubicBezTo>
                      <a:pt x="222" y="254"/>
                      <a:pt x="223" y="256"/>
                      <a:pt x="222" y="257"/>
                    </a:cubicBezTo>
                    <a:close/>
                    <a:moveTo>
                      <a:pt x="222" y="282"/>
                    </a:moveTo>
                    <a:cubicBezTo>
                      <a:pt x="223" y="282"/>
                      <a:pt x="223" y="284"/>
                      <a:pt x="221" y="284"/>
                    </a:cubicBezTo>
                    <a:cubicBezTo>
                      <a:pt x="221" y="283"/>
                      <a:pt x="222" y="283"/>
                      <a:pt x="222" y="282"/>
                    </a:cubicBezTo>
                    <a:close/>
                    <a:moveTo>
                      <a:pt x="222" y="269"/>
                    </a:moveTo>
                    <a:cubicBezTo>
                      <a:pt x="222" y="267"/>
                      <a:pt x="222" y="266"/>
                      <a:pt x="223" y="264"/>
                    </a:cubicBezTo>
                    <a:cubicBezTo>
                      <a:pt x="224" y="266"/>
                      <a:pt x="224" y="269"/>
                      <a:pt x="222" y="269"/>
                    </a:cubicBezTo>
                    <a:close/>
                    <a:moveTo>
                      <a:pt x="225" y="277"/>
                    </a:moveTo>
                    <a:cubicBezTo>
                      <a:pt x="224" y="278"/>
                      <a:pt x="224" y="279"/>
                      <a:pt x="225" y="279"/>
                    </a:cubicBezTo>
                    <a:cubicBezTo>
                      <a:pt x="225" y="279"/>
                      <a:pt x="225" y="280"/>
                      <a:pt x="225" y="281"/>
                    </a:cubicBezTo>
                    <a:cubicBezTo>
                      <a:pt x="223" y="281"/>
                      <a:pt x="224" y="278"/>
                      <a:pt x="223" y="278"/>
                    </a:cubicBezTo>
                    <a:cubicBezTo>
                      <a:pt x="223" y="277"/>
                      <a:pt x="224" y="277"/>
                      <a:pt x="225" y="277"/>
                    </a:cubicBezTo>
                    <a:close/>
                    <a:moveTo>
                      <a:pt x="225" y="289"/>
                    </a:moveTo>
                    <a:cubicBezTo>
                      <a:pt x="226" y="290"/>
                      <a:pt x="226" y="293"/>
                      <a:pt x="226" y="296"/>
                    </a:cubicBezTo>
                    <a:cubicBezTo>
                      <a:pt x="222" y="295"/>
                      <a:pt x="223" y="291"/>
                      <a:pt x="225" y="289"/>
                    </a:cubicBezTo>
                    <a:close/>
                    <a:moveTo>
                      <a:pt x="225" y="304"/>
                    </a:moveTo>
                    <a:cubicBezTo>
                      <a:pt x="227" y="306"/>
                      <a:pt x="225" y="309"/>
                      <a:pt x="223" y="310"/>
                    </a:cubicBezTo>
                    <a:cubicBezTo>
                      <a:pt x="224" y="308"/>
                      <a:pt x="224" y="306"/>
                      <a:pt x="225" y="304"/>
                    </a:cubicBezTo>
                    <a:close/>
                    <a:moveTo>
                      <a:pt x="227" y="313"/>
                    </a:moveTo>
                    <a:cubicBezTo>
                      <a:pt x="227" y="313"/>
                      <a:pt x="227" y="314"/>
                      <a:pt x="227" y="315"/>
                    </a:cubicBezTo>
                    <a:cubicBezTo>
                      <a:pt x="226" y="315"/>
                      <a:pt x="226" y="316"/>
                      <a:pt x="225" y="316"/>
                    </a:cubicBezTo>
                    <a:cubicBezTo>
                      <a:pt x="225" y="314"/>
                      <a:pt x="226" y="314"/>
                      <a:pt x="227" y="313"/>
                    </a:cubicBezTo>
                    <a:close/>
                    <a:moveTo>
                      <a:pt x="228" y="283"/>
                    </a:moveTo>
                    <a:cubicBezTo>
                      <a:pt x="229" y="285"/>
                      <a:pt x="230" y="288"/>
                      <a:pt x="229" y="290"/>
                    </a:cubicBezTo>
                    <a:cubicBezTo>
                      <a:pt x="228" y="288"/>
                      <a:pt x="226" y="286"/>
                      <a:pt x="228" y="283"/>
                    </a:cubicBezTo>
                    <a:close/>
                    <a:moveTo>
                      <a:pt x="229" y="302"/>
                    </a:moveTo>
                    <a:cubicBezTo>
                      <a:pt x="228" y="300"/>
                      <a:pt x="228" y="296"/>
                      <a:pt x="229" y="295"/>
                    </a:cubicBezTo>
                    <a:cubicBezTo>
                      <a:pt x="231" y="295"/>
                      <a:pt x="230" y="298"/>
                      <a:pt x="232" y="299"/>
                    </a:cubicBezTo>
                    <a:cubicBezTo>
                      <a:pt x="231" y="300"/>
                      <a:pt x="230" y="302"/>
                      <a:pt x="229" y="302"/>
                    </a:cubicBezTo>
                    <a:close/>
                    <a:moveTo>
                      <a:pt x="228" y="348"/>
                    </a:moveTo>
                    <a:cubicBezTo>
                      <a:pt x="228" y="348"/>
                      <a:pt x="228" y="346"/>
                      <a:pt x="229" y="345"/>
                    </a:cubicBezTo>
                    <a:cubicBezTo>
                      <a:pt x="229" y="346"/>
                      <a:pt x="229" y="348"/>
                      <a:pt x="228" y="348"/>
                    </a:cubicBezTo>
                    <a:close/>
                    <a:moveTo>
                      <a:pt x="231" y="310"/>
                    </a:moveTo>
                    <a:cubicBezTo>
                      <a:pt x="230" y="310"/>
                      <a:pt x="229" y="309"/>
                      <a:pt x="229" y="307"/>
                    </a:cubicBezTo>
                    <a:cubicBezTo>
                      <a:pt x="230" y="308"/>
                      <a:pt x="230" y="309"/>
                      <a:pt x="231" y="310"/>
                    </a:cubicBezTo>
                    <a:close/>
                    <a:moveTo>
                      <a:pt x="230" y="316"/>
                    </a:moveTo>
                    <a:cubicBezTo>
                      <a:pt x="230" y="318"/>
                      <a:pt x="231" y="320"/>
                      <a:pt x="230" y="321"/>
                    </a:cubicBezTo>
                    <a:cubicBezTo>
                      <a:pt x="228" y="321"/>
                      <a:pt x="230" y="318"/>
                      <a:pt x="230" y="316"/>
                    </a:cubicBezTo>
                    <a:close/>
                    <a:moveTo>
                      <a:pt x="231" y="369"/>
                    </a:moveTo>
                    <a:cubicBezTo>
                      <a:pt x="231" y="371"/>
                      <a:pt x="230" y="372"/>
                      <a:pt x="229" y="373"/>
                    </a:cubicBezTo>
                    <a:cubicBezTo>
                      <a:pt x="229" y="372"/>
                      <a:pt x="230" y="370"/>
                      <a:pt x="231" y="369"/>
                    </a:cubicBezTo>
                    <a:close/>
                    <a:moveTo>
                      <a:pt x="230" y="381"/>
                    </a:moveTo>
                    <a:cubicBezTo>
                      <a:pt x="231" y="381"/>
                      <a:pt x="231" y="381"/>
                      <a:pt x="231" y="381"/>
                    </a:cubicBezTo>
                    <a:cubicBezTo>
                      <a:pt x="231" y="382"/>
                      <a:pt x="230" y="384"/>
                      <a:pt x="229" y="384"/>
                    </a:cubicBezTo>
                    <a:cubicBezTo>
                      <a:pt x="229" y="383"/>
                      <a:pt x="230" y="382"/>
                      <a:pt x="230" y="381"/>
                    </a:cubicBezTo>
                    <a:close/>
                    <a:moveTo>
                      <a:pt x="231" y="340"/>
                    </a:moveTo>
                    <a:cubicBezTo>
                      <a:pt x="231" y="341"/>
                      <a:pt x="233" y="342"/>
                      <a:pt x="232" y="343"/>
                    </a:cubicBezTo>
                    <a:cubicBezTo>
                      <a:pt x="231" y="342"/>
                      <a:pt x="230" y="341"/>
                      <a:pt x="231" y="340"/>
                    </a:cubicBezTo>
                    <a:close/>
                    <a:moveTo>
                      <a:pt x="232" y="349"/>
                    </a:moveTo>
                    <a:cubicBezTo>
                      <a:pt x="232" y="351"/>
                      <a:pt x="234" y="352"/>
                      <a:pt x="235" y="354"/>
                    </a:cubicBezTo>
                    <a:cubicBezTo>
                      <a:pt x="234" y="354"/>
                      <a:pt x="235" y="357"/>
                      <a:pt x="233" y="357"/>
                    </a:cubicBezTo>
                    <a:cubicBezTo>
                      <a:pt x="231" y="355"/>
                      <a:pt x="231" y="351"/>
                      <a:pt x="232" y="349"/>
                    </a:cubicBezTo>
                    <a:close/>
                    <a:moveTo>
                      <a:pt x="235" y="409"/>
                    </a:moveTo>
                    <a:cubicBezTo>
                      <a:pt x="234" y="410"/>
                      <a:pt x="235" y="410"/>
                      <a:pt x="235" y="410"/>
                    </a:cubicBezTo>
                    <a:cubicBezTo>
                      <a:pt x="234" y="411"/>
                      <a:pt x="234" y="410"/>
                      <a:pt x="233" y="410"/>
                    </a:cubicBezTo>
                    <a:cubicBezTo>
                      <a:pt x="234" y="412"/>
                      <a:pt x="233" y="414"/>
                      <a:pt x="233" y="415"/>
                    </a:cubicBezTo>
                    <a:cubicBezTo>
                      <a:pt x="230" y="414"/>
                      <a:pt x="232" y="410"/>
                      <a:pt x="235" y="409"/>
                    </a:cubicBezTo>
                    <a:close/>
                    <a:moveTo>
                      <a:pt x="234" y="422"/>
                    </a:moveTo>
                    <a:cubicBezTo>
                      <a:pt x="235" y="422"/>
                      <a:pt x="235" y="423"/>
                      <a:pt x="235" y="425"/>
                    </a:cubicBezTo>
                    <a:cubicBezTo>
                      <a:pt x="234" y="425"/>
                      <a:pt x="235" y="426"/>
                      <a:pt x="234" y="426"/>
                    </a:cubicBezTo>
                    <a:cubicBezTo>
                      <a:pt x="232" y="425"/>
                      <a:pt x="233" y="423"/>
                      <a:pt x="234" y="422"/>
                    </a:cubicBezTo>
                    <a:close/>
                    <a:moveTo>
                      <a:pt x="236" y="418"/>
                    </a:moveTo>
                    <a:cubicBezTo>
                      <a:pt x="236" y="419"/>
                      <a:pt x="238" y="420"/>
                      <a:pt x="237" y="421"/>
                    </a:cubicBezTo>
                    <a:cubicBezTo>
                      <a:pt x="236" y="421"/>
                      <a:pt x="234" y="419"/>
                      <a:pt x="236" y="418"/>
                    </a:cubicBezTo>
                    <a:close/>
                    <a:moveTo>
                      <a:pt x="233" y="403"/>
                    </a:moveTo>
                    <a:cubicBezTo>
                      <a:pt x="233" y="400"/>
                      <a:pt x="237" y="399"/>
                      <a:pt x="238" y="396"/>
                    </a:cubicBezTo>
                    <a:cubicBezTo>
                      <a:pt x="238" y="398"/>
                      <a:pt x="236" y="402"/>
                      <a:pt x="233" y="403"/>
                    </a:cubicBezTo>
                    <a:close/>
                    <a:moveTo>
                      <a:pt x="236" y="391"/>
                    </a:moveTo>
                    <a:cubicBezTo>
                      <a:pt x="236" y="389"/>
                      <a:pt x="236" y="389"/>
                      <a:pt x="237" y="388"/>
                    </a:cubicBezTo>
                    <a:cubicBezTo>
                      <a:pt x="237" y="389"/>
                      <a:pt x="239" y="389"/>
                      <a:pt x="239" y="391"/>
                    </a:cubicBezTo>
                    <a:cubicBezTo>
                      <a:pt x="238" y="391"/>
                      <a:pt x="237" y="391"/>
                      <a:pt x="236" y="391"/>
                    </a:cubicBezTo>
                    <a:close/>
                    <a:moveTo>
                      <a:pt x="242" y="376"/>
                    </a:moveTo>
                    <a:cubicBezTo>
                      <a:pt x="244" y="377"/>
                      <a:pt x="244" y="381"/>
                      <a:pt x="244" y="383"/>
                    </a:cubicBezTo>
                    <a:cubicBezTo>
                      <a:pt x="243" y="381"/>
                      <a:pt x="241" y="379"/>
                      <a:pt x="242" y="376"/>
                    </a:cubicBezTo>
                    <a:close/>
                    <a:moveTo>
                      <a:pt x="243" y="370"/>
                    </a:moveTo>
                    <a:cubicBezTo>
                      <a:pt x="242" y="369"/>
                      <a:pt x="242" y="367"/>
                      <a:pt x="243" y="366"/>
                    </a:cubicBezTo>
                    <a:cubicBezTo>
                      <a:pt x="244" y="367"/>
                      <a:pt x="243" y="368"/>
                      <a:pt x="243" y="370"/>
                    </a:cubicBezTo>
                    <a:close/>
                    <a:moveTo>
                      <a:pt x="241" y="363"/>
                    </a:moveTo>
                    <a:cubicBezTo>
                      <a:pt x="240" y="363"/>
                      <a:pt x="239" y="362"/>
                      <a:pt x="239" y="361"/>
                    </a:cubicBezTo>
                    <a:cubicBezTo>
                      <a:pt x="239" y="361"/>
                      <a:pt x="239" y="359"/>
                      <a:pt x="241" y="360"/>
                    </a:cubicBezTo>
                    <a:cubicBezTo>
                      <a:pt x="241" y="357"/>
                      <a:pt x="241" y="355"/>
                      <a:pt x="239" y="353"/>
                    </a:cubicBezTo>
                    <a:cubicBezTo>
                      <a:pt x="242" y="351"/>
                      <a:pt x="242" y="346"/>
                      <a:pt x="240" y="343"/>
                    </a:cubicBezTo>
                    <a:cubicBezTo>
                      <a:pt x="245" y="348"/>
                      <a:pt x="244" y="358"/>
                      <a:pt x="241" y="363"/>
                    </a:cubicBezTo>
                    <a:close/>
                    <a:moveTo>
                      <a:pt x="242" y="226"/>
                    </a:moveTo>
                    <a:cubicBezTo>
                      <a:pt x="243" y="225"/>
                      <a:pt x="242" y="223"/>
                      <a:pt x="242" y="222"/>
                    </a:cubicBezTo>
                    <a:cubicBezTo>
                      <a:pt x="244" y="222"/>
                      <a:pt x="243" y="227"/>
                      <a:pt x="242" y="226"/>
                    </a:cubicBezTo>
                    <a:close/>
                    <a:moveTo>
                      <a:pt x="239" y="180"/>
                    </a:moveTo>
                    <a:cubicBezTo>
                      <a:pt x="237" y="180"/>
                      <a:pt x="237" y="178"/>
                      <a:pt x="237" y="176"/>
                    </a:cubicBezTo>
                    <a:cubicBezTo>
                      <a:pt x="237" y="176"/>
                      <a:pt x="238" y="176"/>
                      <a:pt x="239" y="176"/>
                    </a:cubicBezTo>
                    <a:cubicBezTo>
                      <a:pt x="238" y="173"/>
                      <a:pt x="239" y="171"/>
                      <a:pt x="241" y="169"/>
                    </a:cubicBezTo>
                    <a:cubicBezTo>
                      <a:pt x="243" y="170"/>
                      <a:pt x="241" y="171"/>
                      <a:pt x="243" y="172"/>
                    </a:cubicBezTo>
                    <a:cubicBezTo>
                      <a:pt x="242" y="175"/>
                      <a:pt x="240" y="177"/>
                      <a:pt x="239" y="180"/>
                    </a:cubicBezTo>
                    <a:close/>
                    <a:moveTo>
                      <a:pt x="242" y="164"/>
                    </a:moveTo>
                    <a:cubicBezTo>
                      <a:pt x="241" y="164"/>
                      <a:pt x="240" y="163"/>
                      <a:pt x="240" y="162"/>
                    </a:cubicBezTo>
                    <a:cubicBezTo>
                      <a:pt x="241" y="162"/>
                      <a:pt x="242" y="162"/>
                      <a:pt x="243" y="162"/>
                    </a:cubicBezTo>
                    <a:cubicBezTo>
                      <a:pt x="244" y="163"/>
                      <a:pt x="242" y="163"/>
                      <a:pt x="242" y="164"/>
                    </a:cubicBezTo>
                    <a:close/>
                    <a:moveTo>
                      <a:pt x="241" y="149"/>
                    </a:moveTo>
                    <a:cubicBezTo>
                      <a:pt x="242" y="146"/>
                      <a:pt x="244" y="149"/>
                      <a:pt x="243" y="152"/>
                    </a:cubicBezTo>
                    <a:cubicBezTo>
                      <a:pt x="242" y="152"/>
                      <a:pt x="241" y="150"/>
                      <a:pt x="241" y="149"/>
                    </a:cubicBezTo>
                    <a:close/>
                    <a:moveTo>
                      <a:pt x="241" y="142"/>
                    </a:moveTo>
                    <a:cubicBezTo>
                      <a:pt x="240" y="140"/>
                      <a:pt x="239" y="139"/>
                      <a:pt x="238" y="138"/>
                    </a:cubicBezTo>
                    <a:cubicBezTo>
                      <a:pt x="240" y="133"/>
                      <a:pt x="242" y="138"/>
                      <a:pt x="244" y="140"/>
                    </a:cubicBezTo>
                    <a:cubicBezTo>
                      <a:pt x="243" y="141"/>
                      <a:pt x="242" y="142"/>
                      <a:pt x="241" y="142"/>
                    </a:cubicBezTo>
                    <a:close/>
                    <a:moveTo>
                      <a:pt x="242" y="132"/>
                    </a:moveTo>
                    <a:cubicBezTo>
                      <a:pt x="243" y="133"/>
                      <a:pt x="243" y="134"/>
                      <a:pt x="244" y="135"/>
                    </a:cubicBezTo>
                    <a:cubicBezTo>
                      <a:pt x="242" y="135"/>
                      <a:pt x="241" y="133"/>
                      <a:pt x="242" y="132"/>
                    </a:cubicBezTo>
                    <a:close/>
                    <a:moveTo>
                      <a:pt x="242" y="96"/>
                    </a:moveTo>
                    <a:cubicBezTo>
                      <a:pt x="240" y="96"/>
                      <a:pt x="240" y="95"/>
                      <a:pt x="239" y="94"/>
                    </a:cubicBezTo>
                    <a:cubicBezTo>
                      <a:pt x="240" y="94"/>
                      <a:pt x="241" y="92"/>
                      <a:pt x="243" y="92"/>
                    </a:cubicBezTo>
                    <a:cubicBezTo>
                      <a:pt x="243" y="92"/>
                      <a:pt x="243" y="92"/>
                      <a:pt x="244" y="92"/>
                    </a:cubicBezTo>
                    <a:cubicBezTo>
                      <a:pt x="243" y="94"/>
                      <a:pt x="242" y="95"/>
                      <a:pt x="242" y="96"/>
                    </a:cubicBezTo>
                    <a:close/>
                    <a:moveTo>
                      <a:pt x="242" y="74"/>
                    </a:moveTo>
                    <a:cubicBezTo>
                      <a:pt x="242" y="73"/>
                      <a:pt x="244" y="73"/>
                      <a:pt x="244" y="72"/>
                    </a:cubicBezTo>
                    <a:cubicBezTo>
                      <a:pt x="244" y="72"/>
                      <a:pt x="244" y="75"/>
                      <a:pt x="244" y="75"/>
                    </a:cubicBezTo>
                    <a:cubicBezTo>
                      <a:pt x="243" y="75"/>
                      <a:pt x="243" y="74"/>
                      <a:pt x="242" y="74"/>
                    </a:cubicBezTo>
                    <a:close/>
                    <a:moveTo>
                      <a:pt x="244" y="59"/>
                    </a:moveTo>
                    <a:cubicBezTo>
                      <a:pt x="245" y="60"/>
                      <a:pt x="244" y="63"/>
                      <a:pt x="244" y="65"/>
                    </a:cubicBezTo>
                    <a:cubicBezTo>
                      <a:pt x="242" y="63"/>
                      <a:pt x="242" y="61"/>
                      <a:pt x="244" y="59"/>
                    </a:cubicBezTo>
                    <a:close/>
                    <a:moveTo>
                      <a:pt x="248" y="29"/>
                    </a:moveTo>
                    <a:cubicBezTo>
                      <a:pt x="245" y="28"/>
                      <a:pt x="246" y="25"/>
                      <a:pt x="246" y="23"/>
                    </a:cubicBezTo>
                    <a:cubicBezTo>
                      <a:pt x="245" y="23"/>
                      <a:pt x="245" y="24"/>
                      <a:pt x="246" y="24"/>
                    </a:cubicBezTo>
                    <a:cubicBezTo>
                      <a:pt x="246" y="24"/>
                      <a:pt x="245" y="24"/>
                      <a:pt x="245" y="24"/>
                    </a:cubicBezTo>
                    <a:cubicBezTo>
                      <a:pt x="243" y="23"/>
                      <a:pt x="246" y="23"/>
                      <a:pt x="246" y="22"/>
                    </a:cubicBezTo>
                    <a:cubicBezTo>
                      <a:pt x="248" y="25"/>
                      <a:pt x="250" y="30"/>
                      <a:pt x="250" y="33"/>
                    </a:cubicBezTo>
                    <a:cubicBezTo>
                      <a:pt x="249" y="32"/>
                      <a:pt x="247" y="31"/>
                      <a:pt x="248" y="29"/>
                    </a:cubicBezTo>
                    <a:close/>
                    <a:moveTo>
                      <a:pt x="248" y="19"/>
                    </a:moveTo>
                    <a:cubicBezTo>
                      <a:pt x="249" y="18"/>
                      <a:pt x="249" y="18"/>
                      <a:pt x="249" y="18"/>
                    </a:cubicBezTo>
                    <a:cubicBezTo>
                      <a:pt x="252" y="21"/>
                      <a:pt x="253" y="26"/>
                      <a:pt x="255" y="30"/>
                    </a:cubicBezTo>
                    <a:cubicBezTo>
                      <a:pt x="252" y="28"/>
                      <a:pt x="250" y="22"/>
                      <a:pt x="248" y="19"/>
                    </a:cubicBezTo>
                    <a:close/>
                    <a:moveTo>
                      <a:pt x="252" y="15"/>
                    </a:moveTo>
                    <a:cubicBezTo>
                      <a:pt x="253" y="15"/>
                      <a:pt x="253" y="16"/>
                      <a:pt x="253" y="17"/>
                    </a:cubicBezTo>
                    <a:cubicBezTo>
                      <a:pt x="252" y="17"/>
                      <a:pt x="251" y="16"/>
                      <a:pt x="252" y="15"/>
                    </a:cubicBezTo>
                    <a:close/>
                    <a:moveTo>
                      <a:pt x="251" y="12"/>
                    </a:moveTo>
                    <a:cubicBezTo>
                      <a:pt x="249" y="11"/>
                      <a:pt x="249" y="9"/>
                      <a:pt x="249" y="7"/>
                    </a:cubicBezTo>
                    <a:cubicBezTo>
                      <a:pt x="250" y="8"/>
                      <a:pt x="252" y="11"/>
                      <a:pt x="251" y="12"/>
                    </a:cubicBezTo>
                    <a:close/>
                    <a:moveTo>
                      <a:pt x="246" y="9"/>
                    </a:moveTo>
                    <a:cubicBezTo>
                      <a:pt x="247" y="11"/>
                      <a:pt x="248" y="13"/>
                      <a:pt x="248" y="15"/>
                    </a:cubicBezTo>
                    <a:cubicBezTo>
                      <a:pt x="248" y="15"/>
                      <a:pt x="248" y="16"/>
                      <a:pt x="247" y="16"/>
                    </a:cubicBezTo>
                    <a:cubicBezTo>
                      <a:pt x="246" y="13"/>
                      <a:pt x="244" y="12"/>
                      <a:pt x="246" y="9"/>
                    </a:cubicBezTo>
                    <a:close/>
                    <a:moveTo>
                      <a:pt x="245" y="5"/>
                    </a:moveTo>
                    <a:cubicBezTo>
                      <a:pt x="244" y="8"/>
                      <a:pt x="241" y="10"/>
                      <a:pt x="238" y="11"/>
                    </a:cubicBezTo>
                    <a:cubicBezTo>
                      <a:pt x="234" y="8"/>
                      <a:pt x="241" y="3"/>
                      <a:pt x="245" y="5"/>
                    </a:cubicBezTo>
                    <a:close/>
                    <a:moveTo>
                      <a:pt x="237" y="16"/>
                    </a:moveTo>
                    <a:cubicBezTo>
                      <a:pt x="237" y="19"/>
                      <a:pt x="236" y="19"/>
                      <a:pt x="235" y="21"/>
                    </a:cubicBezTo>
                    <a:cubicBezTo>
                      <a:pt x="233" y="21"/>
                      <a:pt x="234" y="19"/>
                      <a:pt x="233" y="19"/>
                    </a:cubicBezTo>
                    <a:cubicBezTo>
                      <a:pt x="233" y="18"/>
                      <a:pt x="236" y="17"/>
                      <a:pt x="235" y="16"/>
                    </a:cubicBezTo>
                    <a:cubicBezTo>
                      <a:pt x="236" y="15"/>
                      <a:pt x="236" y="16"/>
                      <a:pt x="237" y="16"/>
                    </a:cubicBezTo>
                    <a:close/>
                    <a:moveTo>
                      <a:pt x="233" y="17"/>
                    </a:moveTo>
                    <a:cubicBezTo>
                      <a:pt x="229" y="16"/>
                      <a:pt x="234" y="13"/>
                      <a:pt x="234" y="11"/>
                    </a:cubicBezTo>
                    <a:cubicBezTo>
                      <a:pt x="237" y="13"/>
                      <a:pt x="234" y="16"/>
                      <a:pt x="233" y="17"/>
                    </a:cubicBezTo>
                    <a:close/>
                    <a:moveTo>
                      <a:pt x="232" y="11"/>
                    </a:moveTo>
                    <a:cubicBezTo>
                      <a:pt x="232" y="11"/>
                      <a:pt x="231" y="13"/>
                      <a:pt x="229" y="13"/>
                    </a:cubicBezTo>
                    <a:cubicBezTo>
                      <a:pt x="229" y="12"/>
                      <a:pt x="232" y="12"/>
                      <a:pt x="232" y="11"/>
                    </a:cubicBezTo>
                    <a:close/>
                    <a:moveTo>
                      <a:pt x="229" y="10"/>
                    </a:moveTo>
                    <a:cubicBezTo>
                      <a:pt x="229" y="12"/>
                      <a:pt x="228" y="12"/>
                      <a:pt x="228" y="10"/>
                    </a:cubicBezTo>
                    <a:cubicBezTo>
                      <a:pt x="228" y="10"/>
                      <a:pt x="229" y="10"/>
                      <a:pt x="229" y="10"/>
                    </a:cubicBezTo>
                    <a:close/>
                    <a:moveTo>
                      <a:pt x="225" y="20"/>
                    </a:moveTo>
                    <a:cubicBezTo>
                      <a:pt x="224" y="20"/>
                      <a:pt x="224" y="19"/>
                      <a:pt x="223" y="18"/>
                    </a:cubicBezTo>
                    <a:cubicBezTo>
                      <a:pt x="225" y="17"/>
                      <a:pt x="226" y="16"/>
                      <a:pt x="227" y="15"/>
                    </a:cubicBezTo>
                    <a:cubicBezTo>
                      <a:pt x="229" y="17"/>
                      <a:pt x="225" y="18"/>
                      <a:pt x="225" y="20"/>
                    </a:cubicBezTo>
                    <a:close/>
                    <a:moveTo>
                      <a:pt x="224" y="10"/>
                    </a:moveTo>
                    <a:cubicBezTo>
                      <a:pt x="225" y="11"/>
                      <a:pt x="226" y="12"/>
                      <a:pt x="226" y="14"/>
                    </a:cubicBezTo>
                    <a:cubicBezTo>
                      <a:pt x="225" y="15"/>
                      <a:pt x="224" y="16"/>
                      <a:pt x="223" y="16"/>
                    </a:cubicBezTo>
                    <a:cubicBezTo>
                      <a:pt x="221" y="14"/>
                      <a:pt x="223" y="12"/>
                      <a:pt x="224" y="10"/>
                    </a:cubicBezTo>
                    <a:close/>
                    <a:moveTo>
                      <a:pt x="221" y="20"/>
                    </a:moveTo>
                    <a:cubicBezTo>
                      <a:pt x="225" y="22"/>
                      <a:pt x="222" y="24"/>
                      <a:pt x="220" y="26"/>
                    </a:cubicBezTo>
                    <a:cubicBezTo>
                      <a:pt x="216" y="24"/>
                      <a:pt x="220" y="21"/>
                      <a:pt x="221" y="20"/>
                    </a:cubicBezTo>
                    <a:close/>
                    <a:moveTo>
                      <a:pt x="221" y="19"/>
                    </a:moveTo>
                    <a:cubicBezTo>
                      <a:pt x="220" y="20"/>
                      <a:pt x="219" y="21"/>
                      <a:pt x="217" y="21"/>
                    </a:cubicBezTo>
                    <a:cubicBezTo>
                      <a:pt x="216" y="19"/>
                      <a:pt x="220" y="14"/>
                      <a:pt x="221" y="19"/>
                    </a:cubicBezTo>
                    <a:close/>
                    <a:moveTo>
                      <a:pt x="212" y="23"/>
                    </a:moveTo>
                    <a:cubicBezTo>
                      <a:pt x="211" y="23"/>
                      <a:pt x="210" y="22"/>
                      <a:pt x="210" y="21"/>
                    </a:cubicBezTo>
                    <a:cubicBezTo>
                      <a:pt x="213" y="19"/>
                      <a:pt x="215" y="17"/>
                      <a:pt x="217" y="14"/>
                    </a:cubicBezTo>
                    <a:cubicBezTo>
                      <a:pt x="217" y="17"/>
                      <a:pt x="213" y="20"/>
                      <a:pt x="212" y="23"/>
                    </a:cubicBezTo>
                    <a:close/>
                    <a:moveTo>
                      <a:pt x="217" y="11"/>
                    </a:moveTo>
                    <a:cubicBezTo>
                      <a:pt x="217" y="14"/>
                      <a:pt x="214" y="15"/>
                      <a:pt x="212" y="16"/>
                    </a:cubicBezTo>
                    <a:cubicBezTo>
                      <a:pt x="209" y="19"/>
                      <a:pt x="207" y="22"/>
                      <a:pt x="203" y="25"/>
                    </a:cubicBezTo>
                    <a:cubicBezTo>
                      <a:pt x="205" y="20"/>
                      <a:pt x="210" y="17"/>
                      <a:pt x="211" y="12"/>
                    </a:cubicBezTo>
                    <a:cubicBezTo>
                      <a:pt x="213" y="12"/>
                      <a:pt x="215" y="10"/>
                      <a:pt x="217" y="11"/>
                    </a:cubicBezTo>
                    <a:close/>
                    <a:moveTo>
                      <a:pt x="189" y="10"/>
                    </a:moveTo>
                    <a:cubicBezTo>
                      <a:pt x="195" y="12"/>
                      <a:pt x="200" y="13"/>
                      <a:pt x="206" y="13"/>
                    </a:cubicBezTo>
                    <a:cubicBezTo>
                      <a:pt x="203" y="15"/>
                      <a:pt x="202" y="18"/>
                      <a:pt x="199" y="19"/>
                    </a:cubicBezTo>
                    <a:cubicBezTo>
                      <a:pt x="197" y="18"/>
                      <a:pt x="200" y="16"/>
                      <a:pt x="200" y="15"/>
                    </a:cubicBezTo>
                    <a:cubicBezTo>
                      <a:pt x="200" y="14"/>
                      <a:pt x="199" y="14"/>
                      <a:pt x="198" y="14"/>
                    </a:cubicBezTo>
                    <a:cubicBezTo>
                      <a:pt x="196" y="15"/>
                      <a:pt x="195" y="17"/>
                      <a:pt x="193" y="18"/>
                    </a:cubicBezTo>
                    <a:cubicBezTo>
                      <a:pt x="192" y="18"/>
                      <a:pt x="192" y="17"/>
                      <a:pt x="191" y="17"/>
                    </a:cubicBezTo>
                    <a:cubicBezTo>
                      <a:pt x="191" y="16"/>
                      <a:pt x="191" y="15"/>
                      <a:pt x="192" y="14"/>
                    </a:cubicBezTo>
                    <a:cubicBezTo>
                      <a:pt x="191" y="12"/>
                      <a:pt x="189" y="14"/>
                      <a:pt x="188" y="13"/>
                    </a:cubicBezTo>
                    <a:cubicBezTo>
                      <a:pt x="187" y="12"/>
                      <a:pt x="189" y="11"/>
                      <a:pt x="189" y="10"/>
                    </a:cubicBezTo>
                    <a:close/>
                    <a:moveTo>
                      <a:pt x="191" y="20"/>
                    </a:moveTo>
                    <a:cubicBezTo>
                      <a:pt x="190" y="21"/>
                      <a:pt x="188" y="21"/>
                      <a:pt x="189" y="22"/>
                    </a:cubicBezTo>
                    <a:cubicBezTo>
                      <a:pt x="188" y="22"/>
                      <a:pt x="188" y="22"/>
                      <a:pt x="188" y="22"/>
                    </a:cubicBezTo>
                    <a:cubicBezTo>
                      <a:pt x="188" y="21"/>
                      <a:pt x="189" y="19"/>
                      <a:pt x="191" y="20"/>
                    </a:cubicBezTo>
                    <a:close/>
                    <a:moveTo>
                      <a:pt x="188" y="32"/>
                    </a:moveTo>
                    <a:cubicBezTo>
                      <a:pt x="186" y="31"/>
                      <a:pt x="185" y="28"/>
                      <a:pt x="187" y="27"/>
                    </a:cubicBezTo>
                    <a:cubicBezTo>
                      <a:pt x="190" y="28"/>
                      <a:pt x="189" y="31"/>
                      <a:pt x="188" y="32"/>
                    </a:cubicBezTo>
                    <a:close/>
                    <a:moveTo>
                      <a:pt x="182" y="8"/>
                    </a:moveTo>
                    <a:cubicBezTo>
                      <a:pt x="182" y="7"/>
                      <a:pt x="183" y="7"/>
                      <a:pt x="183" y="6"/>
                    </a:cubicBezTo>
                    <a:cubicBezTo>
                      <a:pt x="185" y="6"/>
                      <a:pt x="185" y="8"/>
                      <a:pt x="187" y="8"/>
                    </a:cubicBezTo>
                    <a:cubicBezTo>
                      <a:pt x="185" y="11"/>
                      <a:pt x="182" y="13"/>
                      <a:pt x="180" y="16"/>
                    </a:cubicBezTo>
                    <a:cubicBezTo>
                      <a:pt x="179" y="16"/>
                      <a:pt x="179" y="15"/>
                      <a:pt x="178" y="16"/>
                    </a:cubicBezTo>
                    <a:cubicBezTo>
                      <a:pt x="179" y="13"/>
                      <a:pt x="184" y="12"/>
                      <a:pt x="182" y="8"/>
                    </a:cubicBezTo>
                    <a:close/>
                    <a:moveTo>
                      <a:pt x="180" y="9"/>
                    </a:moveTo>
                    <a:cubicBezTo>
                      <a:pt x="177" y="11"/>
                      <a:pt x="177" y="15"/>
                      <a:pt x="174" y="16"/>
                    </a:cubicBezTo>
                    <a:cubicBezTo>
                      <a:pt x="173" y="15"/>
                      <a:pt x="173" y="13"/>
                      <a:pt x="171" y="13"/>
                    </a:cubicBezTo>
                    <a:cubicBezTo>
                      <a:pt x="172" y="9"/>
                      <a:pt x="177" y="7"/>
                      <a:pt x="180" y="9"/>
                    </a:cubicBezTo>
                    <a:close/>
                    <a:moveTo>
                      <a:pt x="176" y="18"/>
                    </a:moveTo>
                    <a:cubicBezTo>
                      <a:pt x="176" y="18"/>
                      <a:pt x="176" y="19"/>
                      <a:pt x="177" y="20"/>
                    </a:cubicBezTo>
                    <a:cubicBezTo>
                      <a:pt x="175" y="22"/>
                      <a:pt x="173" y="24"/>
                      <a:pt x="171" y="26"/>
                    </a:cubicBezTo>
                    <a:cubicBezTo>
                      <a:pt x="170" y="23"/>
                      <a:pt x="174" y="21"/>
                      <a:pt x="176" y="18"/>
                    </a:cubicBezTo>
                    <a:close/>
                    <a:moveTo>
                      <a:pt x="176" y="24"/>
                    </a:moveTo>
                    <a:cubicBezTo>
                      <a:pt x="175" y="28"/>
                      <a:pt x="172" y="30"/>
                      <a:pt x="171" y="32"/>
                    </a:cubicBezTo>
                    <a:cubicBezTo>
                      <a:pt x="170" y="29"/>
                      <a:pt x="174" y="26"/>
                      <a:pt x="176" y="24"/>
                    </a:cubicBezTo>
                    <a:close/>
                    <a:moveTo>
                      <a:pt x="171" y="143"/>
                    </a:moveTo>
                    <a:cubicBezTo>
                      <a:pt x="172" y="144"/>
                      <a:pt x="173" y="145"/>
                      <a:pt x="173" y="147"/>
                    </a:cubicBezTo>
                    <a:cubicBezTo>
                      <a:pt x="173" y="147"/>
                      <a:pt x="173" y="146"/>
                      <a:pt x="172" y="146"/>
                    </a:cubicBezTo>
                    <a:cubicBezTo>
                      <a:pt x="171" y="146"/>
                      <a:pt x="172" y="147"/>
                      <a:pt x="171" y="147"/>
                    </a:cubicBezTo>
                    <a:cubicBezTo>
                      <a:pt x="171" y="148"/>
                      <a:pt x="172" y="150"/>
                      <a:pt x="170" y="150"/>
                    </a:cubicBezTo>
                    <a:cubicBezTo>
                      <a:pt x="171" y="147"/>
                      <a:pt x="170" y="145"/>
                      <a:pt x="171" y="143"/>
                    </a:cubicBezTo>
                    <a:close/>
                    <a:moveTo>
                      <a:pt x="170" y="159"/>
                    </a:moveTo>
                    <a:cubicBezTo>
                      <a:pt x="171" y="160"/>
                      <a:pt x="172" y="161"/>
                      <a:pt x="173" y="162"/>
                    </a:cubicBezTo>
                    <a:cubicBezTo>
                      <a:pt x="173" y="164"/>
                      <a:pt x="171" y="165"/>
                      <a:pt x="171" y="167"/>
                    </a:cubicBezTo>
                    <a:cubicBezTo>
                      <a:pt x="170" y="165"/>
                      <a:pt x="171" y="162"/>
                      <a:pt x="170" y="159"/>
                    </a:cubicBezTo>
                    <a:close/>
                    <a:moveTo>
                      <a:pt x="170" y="171"/>
                    </a:moveTo>
                    <a:cubicBezTo>
                      <a:pt x="172" y="173"/>
                      <a:pt x="171" y="174"/>
                      <a:pt x="171" y="177"/>
                    </a:cubicBezTo>
                    <a:cubicBezTo>
                      <a:pt x="169" y="177"/>
                      <a:pt x="171" y="173"/>
                      <a:pt x="170" y="171"/>
                    </a:cubicBezTo>
                    <a:close/>
                    <a:moveTo>
                      <a:pt x="171" y="204"/>
                    </a:moveTo>
                    <a:cubicBezTo>
                      <a:pt x="171" y="204"/>
                      <a:pt x="171" y="204"/>
                      <a:pt x="171" y="204"/>
                    </a:cubicBezTo>
                    <a:cubicBezTo>
                      <a:pt x="171" y="203"/>
                      <a:pt x="172" y="205"/>
                      <a:pt x="172" y="206"/>
                    </a:cubicBezTo>
                    <a:cubicBezTo>
                      <a:pt x="172" y="207"/>
                      <a:pt x="171" y="206"/>
                      <a:pt x="170" y="207"/>
                    </a:cubicBezTo>
                    <a:cubicBezTo>
                      <a:pt x="169" y="206"/>
                      <a:pt x="170" y="204"/>
                      <a:pt x="171" y="204"/>
                    </a:cubicBezTo>
                    <a:close/>
                    <a:moveTo>
                      <a:pt x="168" y="47"/>
                    </a:moveTo>
                    <a:cubicBezTo>
                      <a:pt x="167" y="46"/>
                      <a:pt x="168" y="46"/>
                      <a:pt x="168" y="45"/>
                    </a:cubicBezTo>
                    <a:cubicBezTo>
                      <a:pt x="169" y="49"/>
                      <a:pt x="167" y="53"/>
                      <a:pt x="165" y="54"/>
                    </a:cubicBezTo>
                    <a:cubicBezTo>
                      <a:pt x="165" y="52"/>
                      <a:pt x="165" y="47"/>
                      <a:pt x="168" y="47"/>
                    </a:cubicBezTo>
                    <a:close/>
                    <a:moveTo>
                      <a:pt x="165" y="59"/>
                    </a:moveTo>
                    <a:cubicBezTo>
                      <a:pt x="166" y="58"/>
                      <a:pt x="166" y="58"/>
                      <a:pt x="167" y="57"/>
                    </a:cubicBezTo>
                    <a:cubicBezTo>
                      <a:pt x="168" y="57"/>
                      <a:pt x="167" y="58"/>
                      <a:pt x="168" y="58"/>
                    </a:cubicBezTo>
                    <a:cubicBezTo>
                      <a:pt x="166" y="64"/>
                      <a:pt x="167" y="74"/>
                      <a:pt x="166" y="81"/>
                    </a:cubicBezTo>
                    <a:cubicBezTo>
                      <a:pt x="166" y="82"/>
                      <a:pt x="166" y="83"/>
                      <a:pt x="167" y="83"/>
                    </a:cubicBezTo>
                    <a:cubicBezTo>
                      <a:pt x="167" y="83"/>
                      <a:pt x="166" y="84"/>
                      <a:pt x="166" y="85"/>
                    </a:cubicBezTo>
                    <a:cubicBezTo>
                      <a:pt x="166" y="92"/>
                      <a:pt x="166" y="99"/>
                      <a:pt x="166" y="106"/>
                    </a:cubicBezTo>
                    <a:cubicBezTo>
                      <a:pt x="166" y="108"/>
                      <a:pt x="167" y="110"/>
                      <a:pt x="165" y="111"/>
                    </a:cubicBezTo>
                    <a:cubicBezTo>
                      <a:pt x="165" y="98"/>
                      <a:pt x="164" y="74"/>
                      <a:pt x="165" y="59"/>
                    </a:cubicBezTo>
                    <a:close/>
                    <a:moveTo>
                      <a:pt x="165" y="113"/>
                    </a:moveTo>
                    <a:cubicBezTo>
                      <a:pt x="166" y="114"/>
                      <a:pt x="166" y="116"/>
                      <a:pt x="167" y="117"/>
                    </a:cubicBezTo>
                    <a:cubicBezTo>
                      <a:pt x="165" y="124"/>
                      <a:pt x="169" y="137"/>
                      <a:pt x="166" y="144"/>
                    </a:cubicBezTo>
                    <a:cubicBezTo>
                      <a:pt x="166" y="135"/>
                      <a:pt x="165" y="124"/>
                      <a:pt x="165" y="113"/>
                    </a:cubicBezTo>
                    <a:close/>
                    <a:moveTo>
                      <a:pt x="167" y="221"/>
                    </a:moveTo>
                    <a:cubicBezTo>
                      <a:pt x="169" y="221"/>
                      <a:pt x="169" y="225"/>
                      <a:pt x="170" y="227"/>
                    </a:cubicBezTo>
                    <a:cubicBezTo>
                      <a:pt x="170" y="227"/>
                      <a:pt x="171" y="227"/>
                      <a:pt x="171" y="228"/>
                    </a:cubicBezTo>
                    <a:cubicBezTo>
                      <a:pt x="171" y="229"/>
                      <a:pt x="171" y="230"/>
                      <a:pt x="171" y="230"/>
                    </a:cubicBezTo>
                    <a:cubicBezTo>
                      <a:pt x="172" y="231"/>
                      <a:pt x="171" y="230"/>
                      <a:pt x="171" y="232"/>
                    </a:cubicBezTo>
                    <a:cubicBezTo>
                      <a:pt x="169" y="233"/>
                      <a:pt x="169" y="237"/>
                      <a:pt x="166" y="238"/>
                    </a:cubicBezTo>
                    <a:cubicBezTo>
                      <a:pt x="167" y="233"/>
                      <a:pt x="167" y="228"/>
                      <a:pt x="167" y="221"/>
                    </a:cubicBezTo>
                    <a:close/>
                    <a:moveTo>
                      <a:pt x="169" y="239"/>
                    </a:moveTo>
                    <a:cubicBezTo>
                      <a:pt x="171" y="239"/>
                      <a:pt x="170" y="241"/>
                      <a:pt x="171" y="243"/>
                    </a:cubicBezTo>
                    <a:cubicBezTo>
                      <a:pt x="171" y="244"/>
                      <a:pt x="170" y="245"/>
                      <a:pt x="169" y="246"/>
                    </a:cubicBezTo>
                    <a:cubicBezTo>
                      <a:pt x="168" y="246"/>
                      <a:pt x="168" y="245"/>
                      <a:pt x="166" y="246"/>
                    </a:cubicBezTo>
                    <a:cubicBezTo>
                      <a:pt x="166" y="245"/>
                      <a:pt x="166" y="245"/>
                      <a:pt x="166" y="245"/>
                    </a:cubicBezTo>
                    <a:cubicBezTo>
                      <a:pt x="167" y="243"/>
                      <a:pt x="168" y="241"/>
                      <a:pt x="169" y="239"/>
                    </a:cubicBezTo>
                    <a:close/>
                    <a:moveTo>
                      <a:pt x="166" y="320"/>
                    </a:moveTo>
                    <a:cubicBezTo>
                      <a:pt x="167" y="321"/>
                      <a:pt x="167" y="324"/>
                      <a:pt x="165" y="324"/>
                    </a:cubicBezTo>
                    <a:cubicBezTo>
                      <a:pt x="166" y="323"/>
                      <a:pt x="165" y="321"/>
                      <a:pt x="166" y="320"/>
                    </a:cubicBezTo>
                    <a:close/>
                    <a:moveTo>
                      <a:pt x="166" y="360"/>
                    </a:moveTo>
                    <a:cubicBezTo>
                      <a:pt x="168" y="361"/>
                      <a:pt x="166" y="364"/>
                      <a:pt x="164" y="364"/>
                    </a:cubicBezTo>
                    <a:cubicBezTo>
                      <a:pt x="164" y="363"/>
                      <a:pt x="165" y="362"/>
                      <a:pt x="166" y="360"/>
                    </a:cubicBezTo>
                    <a:close/>
                    <a:moveTo>
                      <a:pt x="166" y="376"/>
                    </a:moveTo>
                    <a:cubicBezTo>
                      <a:pt x="165" y="376"/>
                      <a:pt x="165" y="375"/>
                      <a:pt x="165" y="375"/>
                    </a:cubicBezTo>
                    <a:cubicBezTo>
                      <a:pt x="166" y="374"/>
                      <a:pt x="166" y="376"/>
                      <a:pt x="166" y="376"/>
                    </a:cubicBezTo>
                    <a:close/>
                    <a:moveTo>
                      <a:pt x="164" y="377"/>
                    </a:moveTo>
                    <a:cubicBezTo>
                      <a:pt x="165" y="377"/>
                      <a:pt x="166" y="378"/>
                      <a:pt x="167" y="378"/>
                    </a:cubicBezTo>
                    <a:cubicBezTo>
                      <a:pt x="166" y="379"/>
                      <a:pt x="166" y="381"/>
                      <a:pt x="165" y="381"/>
                    </a:cubicBezTo>
                    <a:cubicBezTo>
                      <a:pt x="165" y="379"/>
                      <a:pt x="164" y="380"/>
                      <a:pt x="164" y="378"/>
                    </a:cubicBezTo>
                    <a:cubicBezTo>
                      <a:pt x="164" y="378"/>
                      <a:pt x="164" y="377"/>
                      <a:pt x="164" y="377"/>
                    </a:cubicBezTo>
                    <a:close/>
                    <a:moveTo>
                      <a:pt x="165" y="395"/>
                    </a:moveTo>
                    <a:cubicBezTo>
                      <a:pt x="166" y="395"/>
                      <a:pt x="166" y="395"/>
                      <a:pt x="166" y="395"/>
                    </a:cubicBezTo>
                    <a:cubicBezTo>
                      <a:pt x="166" y="397"/>
                      <a:pt x="165" y="398"/>
                      <a:pt x="164" y="397"/>
                    </a:cubicBezTo>
                    <a:cubicBezTo>
                      <a:pt x="164" y="396"/>
                      <a:pt x="165" y="396"/>
                      <a:pt x="165" y="395"/>
                    </a:cubicBezTo>
                    <a:close/>
                    <a:moveTo>
                      <a:pt x="164" y="390"/>
                    </a:moveTo>
                    <a:cubicBezTo>
                      <a:pt x="164" y="389"/>
                      <a:pt x="165" y="389"/>
                      <a:pt x="165" y="388"/>
                    </a:cubicBezTo>
                    <a:cubicBezTo>
                      <a:pt x="166" y="388"/>
                      <a:pt x="166" y="391"/>
                      <a:pt x="164" y="390"/>
                    </a:cubicBezTo>
                    <a:close/>
                    <a:moveTo>
                      <a:pt x="157" y="345"/>
                    </a:moveTo>
                    <a:cubicBezTo>
                      <a:pt x="156" y="344"/>
                      <a:pt x="157" y="344"/>
                      <a:pt x="158" y="343"/>
                    </a:cubicBezTo>
                    <a:cubicBezTo>
                      <a:pt x="158" y="330"/>
                      <a:pt x="159" y="313"/>
                      <a:pt x="160" y="302"/>
                    </a:cubicBezTo>
                    <a:cubicBezTo>
                      <a:pt x="160" y="299"/>
                      <a:pt x="160" y="297"/>
                      <a:pt x="160" y="295"/>
                    </a:cubicBezTo>
                    <a:cubicBezTo>
                      <a:pt x="160" y="293"/>
                      <a:pt x="161" y="290"/>
                      <a:pt x="161" y="287"/>
                    </a:cubicBezTo>
                    <a:cubicBezTo>
                      <a:pt x="162" y="288"/>
                      <a:pt x="162" y="288"/>
                      <a:pt x="164" y="288"/>
                    </a:cubicBezTo>
                    <a:cubicBezTo>
                      <a:pt x="164" y="292"/>
                      <a:pt x="160" y="296"/>
                      <a:pt x="164" y="299"/>
                    </a:cubicBezTo>
                    <a:cubicBezTo>
                      <a:pt x="164" y="304"/>
                      <a:pt x="163" y="308"/>
                      <a:pt x="161" y="313"/>
                    </a:cubicBezTo>
                    <a:cubicBezTo>
                      <a:pt x="161" y="314"/>
                      <a:pt x="162" y="314"/>
                      <a:pt x="163" y="314"/>
                    </a:cubicBezTo>
                    <a:cubicBezTo>
                      <a:pt x="165" y="319"/>
                      <a:pt x="160" y="324"/>
                      <a:pt x="160" y="330"/>
                    </a:cubicBezTo>
                    <a:cubicBezTo>
                      <a:pt x="161" y="331"/>
                      <a:pt x="162" y="332"/>
                      <a:pt x="163" y="332"/>
                    </a:cubicBezTo>
                    <a:cubicBezTo>
                      <a:pt x="162" y="337"/>
                      <a:pt x="159" y="342"/>
                      <a:pt x="158" y="347"/>
                    </a:cubicBezTo>
                    <a:cubicBezTo>
                      <a:pt x="158" y="350"/>
                      <a:pt x="161" y="349"/>
                      <a:pt x="163" y="347"/>
                    </a:cubicBezTo>
                    <a:cubicBezTo>
                      <a:pt x="162" y="351"/>
                      <a:pt x="158" y="355"/>
                      <a:pt x="163" y="357"/>
                    </a:cubicBezTo>
                    <a:cubicBezTo>
                      <a:pt x="162" y="359"/>
                      <a:pt x="163" y="359"/>
                      <a:pt x="162" y="361"/>
                    </a:cubicBezTo>
                    <a:cubicBezTo>
                      <a:pt x="161" y="361"/>
                      <a:pt x="161" y="360"/>
                      <a:pt x="160" y="360"/>
                    </a:cubicBezTo>
                    <a:cubicBezTo>
                      <a:pt x="160" y="359"/>
                      <a:pt x="160" y="357"/>
                      <a:pt x="160" y="355"/>
                    </a:cubicBezTo>
                    <a:cubicBezTo>
                      <a:pt x="157" y="360"/>
                      <a:pt x="161" y="369"/>
                      <a:pt x="157" y="372"/>
                    </a:cubicBezTo>
                    <a:cubicBezTo>
                      <a:pt x="155" y="363"/>
                      <a:pt x="158" y="353"/>
                      <a:pt x="157" y="345"/>
                    </a:cubicBezTo>
                    <a:close/>
                    <a:moveTo>
                      <a:pt x="162" y="342"/>
                    </a:moveTo>
                    <a:cubicBezTo>
                      <a:pt x="163" y="342"/>
                      <a:pt x="163" y="343"/>
                      <a:pt x="162" y="344"/>
                    </a:cubicBezTo>
                    <a:cubicBezTo>
                      <a:pt x="161" y="343"/>
                      <a:pt x="162" y="343"/>
                      <a:pt x="162" y="342"/>
                    </a:cubicBezTo>
                    <a:close/>
                    <a:moveTo>
                      <a:pt x="160" y="378"/>
                    </a:moveTo>
                    <a:cubicBezTo>
                      <a:pt x="160" y="378"/>
                      <a:pt x="160" y="378"/>
                      <a:pt x="161" y="378"/>
                    </a:cubicBezTo>
                    <a:cubicBezTo>
                      <a:pt x="161" y="380"/>
                      <a:pt x="160" y="380"/>
                      <a:pt x="160" y="381"/>
                    </a:cubicBezTo>
                    <a:cubicBezTo>
                      <a:pt x="159" y="380"/>
                      <a:pt x="160" y="379"/>
                      <a:pt x="160" y="378"/>
                    </a:cubicBezTo>
                    <a:close/>
                    <a:moveTo>
                      <a:pt x="160" y="365"/>
                    </a:moveTo>
                    <a:cubicBezTo>
                      <a:pt x="162" y="365"/>
                      <a:pt x="160" y="367"/>
                      <a:pt x="160" y="368"/>
                    </a:cubicBezTo>
                    <a:cubicBezTo>
                      <a:pt x="160" y="367"/>
                      <a:pt x="160" y="365"/>
                      <a:pt x="160" y="365"/>
                    </a:cubicBezTo>
                    <a:close/>
                    <a:moveTo>
                      <a:pt x="156" y="372"/>
                    </a:moveTo>
                    <a:cubicBezTo>
                      <a:pt x="160" y="375"/>
                      <a:pt x="157" y="384"/>
                      <a:pt x="157" y="389"/>
                    </a:cubicBezTo>
                    <a:cubicBezTo>
                      <a:pt x="155" y="384"/>
                      <a:pt x="155" y="378"/>
                      <a:pt x="156" y="372"/>
                    </a:cubicBezTo>
                    <a:close/>
                    <a:moveTo>
                      <a:pt x="155" y="415"/>
                    </a:moveTo>
                    <a:cubicBezTo>
                      <a:pt x="153" y="414"/>
                      <a:pt x="153" y="413"/>
                      <a:pt x="153" y="412"/>
                    </a:cubicBezTo>
                    <a:cubicBezTo>
                      <a:pt x="154" y="412"/>
                      <a:pt x="155" y="414"/>
                      <a:pt x="155" y="415"/>
                    </a:cubicBezTo>
                    <a:close/>
                    <a:moveTo>
                      <a:pt x="152" y="401"/>
                    </a:moveTo>
                    <a:cubicBezTo>
                      <a:pt x="153" y="400"/>
                      <a:pt x="155" y="401"/>
                      <a:pt x="154" y="403"/>
                    </a:cubicBezTo>
                    <a:cubicBezTo>
                      <a:pt x="153" y="403"/>
                      <a:pt x="153" y="401"/>
                      <a:pt x="152" y="401"/>
                    </a:cubicBezTo>
                    <a:close/>
                    <a:moveTo>
                      <a:pt x="155" y="393"/>
                    </a:moveTo>
                    <a:cubicBezTo>
                      <a:pt x="154" y="394"/>
                      <a:pt x="154" y="393"/>
                      <a:pt x="155" y="394"/>
                    </a:cubicBezTo>
                    <a:cubicBezTo>
                      <a:pt x="152" y="395"/>
                      <a:pt x="151" y="399"/>
                      <a:pt x="148" y="399"/>
                    </a:cubicBezTo>
                    <a:cubicBezTo>
                      <a:pt x="149" y="396"/>
                      <a:pt x="152" y="393"/>
                      <a:pt x="155" y="393"/>
                    </a:cubicBezTo>
                    <a:close/>
                    <a:moveTo>
                      <a:pt x="146" y="410"/>
                    </a:moveTo>
                    <a:cubicBezTo>
                      <a:pt x="147" y="411"/>
                      <a:pt x="148" y="413"/>
                      <a:pt x="148" y="414"/>
                    </a:cubicBezTo>
                    <a:cubicBezTo>
                      <a:pt x="147" y="414"/>
                      <a:pt x="145" y="412"/>
                      <a:pt x="146" y="410"/>
                    </a:cubicBezTo>
                    <a:close/>
                    <a:moveTo>
                      <a:pt x="147" y="404"/>
                    </a:moveTo>
                    <a:cubicBezTo>
                      <a:pt x="147" y="405"/>
                      <a:pt x="146" y="405"/>
                      <a:pt x="146" y="406"/>
                    </a:cubicBezTo>
                    <a:cubicBezTo>
                      <a:pt x="145" y="405"/>
                      <a:pt x="145" y="404"/>
                      <a:pt x="147" y="404"/>
                    </a:cubicBezTo>
                    <a:close/>
                    <a:moveTo>
                      <a:pt x="141" y="402"/>
                    </a:moveTo>
                    <a:cubicBezTo>
                      <a:pt x="141" y="399"/>
                      <a:pt x="143" y="397"/>
                      <a:pt x="147" y="396"/>
                    </a:cubicBezTo>
                    <a:cubicBezTo>
                      <a:pt x="145" y="398"/>
                      <a:pt x="143" y="402"/>
                      <a:pt x="141" y="402"/>
                    </a:cubicBezTo>
                    <a:close/>
                    <a:moveTo>
                      <a:pt x="142" y="414"/>
                    </a:moveTo>
                    <a:cubicBezTo>
                      <a:pt x="141" y="414"/>
                      <a:pt x="141" y="413"/>
                      <a:pt x="141" y="412"/>
                    </a:cubicBezTo>
                    <a:cubicBezTo>
                      <a:pt x="142" y="412"/>
                      <a:pt x="142" y="413"/>
                      <a:pt x="142" y="414"/>
                    </a:cubicBezTo>
                    <a:close/>
                    <a:moveTo>
                      <a:pt x="141" y="408"/>
                    </a:moveTo>
                    <a:cubicBezTo>
                      <a:pt x="141" y="407"/>
                      <a:pt x="142" y="407"/>
                      <a:pt x="142" y="406"/>
                    </a:cubicBezTo>
                    <a:cubicBezTo>
                      <a:pt x="144" y="407"/>
                      <a:pt x="142" y="409"/>
                      <a:pt x="143" y="409"/>
                    </a:cubicBezTo>
                    <a:cubicBezTo>
                      <a:pt x="143" y="410"/>
                      <a:pt x="142" y="408"/>
                      <a:pt x="141" y="408"/>
                    </a:cubicBezTo>
                    <a:close/>
                    <a:moveTo>
                      <a:pt x="140" y="430"/>
                    </a:moveTo>
                    <a:cubicBezTo>
                      <a:pt x="141" y="427"/>
                      <a:pt x="147" y="428"/>
                      <a:pt x="149" y="429"/>
                    </a:cubicBezTo>
                    <a:cubicBezTo>
                      <a:pt x="146" y="430"/>
                      <a:pt x="142" y="433"/>
                      <a:pt x="140" y="430"/>
                    </a:cubicBezTo>
                    <a:close/>
                    <a:moveTo>
                      <a:pt x="145" y="425"/>
                    </a:moveTo>
                    <a:cubicBezTo>
                      <a:pt x="145" y="424"/>
                      <a:pt x="148" y="425"/>
                      <a:pt x="149" y="425"/>
                    </a:cubicBezTo>
                    <a:cubicBezTo>
                      <a:pt x="148" y="426"/>
                      <a:pt x="146" y="425"/>
                      <a:pt x="145" y="425"/>
                    </a:cubicBezTo>
                    <a:close/>
                    <a:moveTo>
                      <a:pt x="150" y="412"/>
                    </a:moveTo>
                    <a:cubicBezTo>
                      <a:pt x="148" y="410"/>
                      <a:pt x="147" y="408"/>
                      <a:pt x="149" y="406"/>
                    </a:cubicBezTo>
                    <a:cubicBezTo>
                      <a:pt x="150" y="407"/>
                      <a:pt x="152" y="410"/>
                      <a:pt x="150" y="412"/>
                    </a:cubicBezTo>
                    <a:close/>
                    <a:moveTo>
                      <a:pt x="151" y="403"/>
                    </a:moveTo>
                    <a:cubicBezTo>
                      <a:pt x="153" y="404"/>
                      <a:pt x="151" y="406"/>
                      <a:pt x="151" y="403"/>
                    </a:cubicBezTo>
                    <a:close/>
                    <a:moveTo>
                      <a:pt x="152" y="413"/>
                    </a:moveTo>
                    <a:cubicBezTo>
                      <a:pt x="153" y="414"/>
                      <a:pt x="154" y="416"/>
                      <a:pt x="153" y="417"/>
                    </a:cubicBezTo>
                    <a:cubicBezTo>
                      <a:pt x="152" y="417"/>
                      <a:pt x="151" y="414"/>
                      <a:pt x="152" y="413"/>
                    </a:cubicBezTo>
                    <a:close/>
                    <a:moveTo>
                      <a:pt x="152" y="427"/>
                    </a:moveTo>
                    <a:cubicBezTo>
                      <a:pt x="154" y="426"/>
                      <a:pt x="155" y="428"/>
                      <a:pt x="157" y="427"/>
                    </a:cubicBezTo>
                    <a:cubicBezTo>
                      <a:pt x="157" y="429"/>
                      <a:pt x="154" y="427"/>
                      <a:pt x="152" y="427"/>
                    </a:cubicBezTo>
                    <a:close/>
                    <a:moveTo>
                      <a:pt x="156" y="418"/>
                    </a:moveTo>
                    <a:cubicBezTo>
                      <a:pt x="156" y="417"/>
                      <a:pt x="157" y="417"/>
                      <a:pt x="157" y="416"/>
                    </a:cubicBezTo>
                    <a:cubicBezTo>
                      <a:pt x="157" y="417"/>
                      <a:pt x="157" y="418"/>
                      <a:pt x="158" y="418"/>
                    </a:cubicBezTo>
                    <a:cubicBezTo>
                      <a:pt x="158" y="419"/>
                      <a:pt x="156" y="418"/>
                      <a:pt x="156" y="418"/>
                    </a:cubicBezTo>
                    <a:close/>
                    <a:moveTo>
                      <a:pt x="157" y="409"/>
                    </a:moveTo>
                    <a:cubicBezTo>
                      <a:pt x="156" y="408"/>
                      <a:pt x="155" y="405"/>
                      <a:pt x="156" y="403"/>
                    </a:cubicBezTo>
                    <a:cubicBezTo>
                      <a:pt x="158" y="403"/>
                      <a:pt x="157" y="405"/>
                      <a:pt x="159" y="406"/>
                    </a:cubicBezTo>
                    <a:cubicBezTo>
                      <a:pt x="158" y="407"/>
                      <a:pt x="158" y="408"/>
                      <a:pt x="157" y="409"/>
                    </a:cubicBezTo>
                    <a:close/>
                    <a:moveTo>
                      <a:pt x="161" y="386"/>
                    </a:moveTo>
                    <a:cubicBezTo>
                      <a:pt x="163" y="387"/>
                      <a:pt x="162" y="391"/>
                      <a:pt x="159" y="389"/>
                    </a:cubicBezTo>
                    <a:cubicBezTo>
                      <a:pt x="160" y="388"/>
                      <a:pt x="160" y="387"/>
                      <a:pt x="161" y="386"/>
                    </a:cubicBezTo>
                    <a:close/>
                    <a:moveTo>
                      <a:pt x="160" y="400"/>
                    </a:moveTo>
                    <a:cubicBezTo>
                      <a:pt x="160" y="399"/>
                      <a:pt x="161" y="399"/>
                      <a:pt x="161" y="398"/>
                    </a:cubicBezTo>
                    <a:cubicBezTo>
                      <a:pt x="162" y="397"/>
                      <a:pt x="161" y="400"/>
                      <a:pt x="160" y="400"/>
                    </a:cubicBezTo>
                    <a:close/>
                    <a:moveTo>
                      <a:pt x="161" y="407"/>
                    </a:moveTo>
                    <a:cubicBezTo>
                      <a:pt x="162" y="408"/>
                      <a:pt x="162" y="410"/>
                      <a:pt x="165" y="410"/>
                    </a:cubicBezTo>
                    <a:cubicBezTo>
                      <a:pt x="164" y="411"/>
                      <a:pt x="163" y="413"/>
                      <a:pt x="162" y="415"/>
                    </a:cubicBezTo>
                    <a:cubicBezTo>
                      <a:pt x="158" y="413"/>
                      <a:pt x="159" y="409"/>
                      <a:pt x="161" y="407"/>
                    </a:cubicBezTo>
                    <a:close/>
                    <a:moveTo>
                      <a:pt x="161" y="425"/>
                    </a:moveTo>
                    <a:cubicBezTo>
                      <a:pt x="162" y="425"/>
                      <a:pt x="163" y="424"/>
                      <a:pt x="164" y="424"/>
                    </a:cubicBezTo>
                    <a:cubicBezTo>
                      <a:pt x="165" y="424"/>
                      <a:pt x="164" y="426"/>
                      <a:pt x="166" y="425"/>
                    </a:cubicBezTo>
                    <a:cubicBezTo>
                      <a:pt x="165" y="426"/>
                      <a:pt x="162" y="426"/>
                      <a:pt x="161" y="425"/>
                    </a:cubicBezTo>
                    <a:close/>
                    <a:moveTo>
                      <a:pt x="167" y="425"/>
                    </a:moveTo>
                    <a:cubicBezTo>
                      <a:pt x="167" y="424"/>
                      <a:pt x="170" y="424"/>
                      <a:pt x="172" y="424"/>
                    </a:cubicBezTo>
                    <a:cubicBezTo>
                      <a:pt x="171" y="425"/>
                      <a:pt x="168" y="426"/>
                      <a:pt x="167" y="425"/>
                    </a:cubicBezTo>
                    <a:close/>
                    <a:moveTo>
                      <a:pt x="164" y="419"/>
                    </a:moveTo>
                    <a:cubicBezTo>
                      <a:pt x="163" y="419"/>
                      <a:pt x="164" y="417"/>
                      <a:pt x="163" y="418"/>
                    </a:cubicBezTo>
                    <a:cubicBezTo>
                      <a:pt x="163" y="417"/>
                      <a:pt x="165" y="417"/>
                      <a:pt x="165" y="416"/>
                    </a:cubicBezTo>
                    <a:cubicBezTo>
                      <a:pt x="169" y="417"/>
                      <a:pt x="169" y="410"/>
                      <a:pt x="172" y="408"/>
                    </a:cubicBezTo>
                    <a:cubicBezTo>
                      <a:pt x="171" y="412"/>
                      <a:pt x="170" y="418"/>
                      <a:pt x="164" y="419"/>
                    </a:cubicBezTo>
                    <a:close/>
                    <a:moveTo>
                      <a:pt x="178" y="421"/>
                    </a:moveTo>
                    <a:cubicBezTo>
                      <a:pt x="177" y="421"/>
                      <a:pt x="174" y="421"/>
                      <a:pt x="172" y="421"/>
                    </a:cubicBezTo>
                    <a:cubicBezTo>
                      <a:pt x="174" y="420"/>
                      <a:pt x="177" y="420"/>
                      <a:pt x="178" y="421"/>
                    </a:cubicBezTo>
                    <a:close/>
                    <a:moveTo>
                      <a:pt x="172" y="374"/>
                    </a:moveTo>
                    <a:cubicBezTo>
                      <a:pt x="173" y="374"/>
                      <a:pt x="173" y="374"/>
                      <a:pt x="173" y="376"/>
                    </a:cubicBezTo>
                    <a:cubicBezTo>
                      <a:pt x="172" y="376"/>
                      <a:pt x="172" y="375"/>
                      <a:pt x="172" y="374"/>
                    </a:cubicBezTo>
                    <a:close/>
                    <a:moveTo>
                      <a:pt x="175" y="363"/>
                    </a:moveTo>
                    <a:cubicBezTo>
                      <a:pt x="174" y="362"/>
                      <a:pt x="172" y="360"/>
                      <a:pt x="174" y="358"/>
                    </a:cubicBezTo>
                    <a:cubicBezTo>
                      <a:pt x="174" y="359"/>
                      <a:pt x="175" y="359"/>
                      <a:pt x="175" y="359"/>
                    </a:cubicBezTo>
                    <a:cubicBezTo>
                      <a:pt x="176" y="361"/>
                      <a:pt x="175" y="362"/>
                      <a:pt x="175" y="363"/>
                    </a:cubicBezTo>
                    <a:close/>
                    <a:moveTo>
                      <a:pt x="173" y="373"/>
                    </a:moveTo>
                    <a:cubicBezTo>
                      <a:pt x="173" y="372"/>
                      <a:pt x="174" y="371"/>
                      <a:pt x="174" y="370"/>
                    </a:cubicBezTo>
                    <a:cubicBezTo>
                      <a:pt x="175" y="371"/>
                      <a:pt x="175" y="372"/>
                      <a:pt x="175" y="374"/>
                    </a:cubicBezTo>
                    <a:cubicBezTo>
                      <a:pt x="174" y="374"/>
                      <a:pt x="174" y="373"/>
                      <a:pt x="173" y="373"/>
                    </a:cubicBezTo>
                    <a:close/>
                    <a:moveTo>
                      <a:pt x="174" y="397"/>
                    </a:moveTo>
                    <a:cubicBezTo>
                      <a:pt x="175" y="397"/>
                      <a:pt x="175" y="398"/>
                      <a:pt x="176" y="399"/>
                    </a:cubicBezTo>
                    <a:cubicBezTo>
                      <a:pt x="174" y="399"/>
                      <a:pt x="174" y="398"/>
                      <a:pt x="174" y="397"/>
                    </a:cubicBezTo>
                    <a:close/>
                    <a:moveTo>
                      <a:pt x="176" y="353"/>
                    </a:moveTo>
                    <a:cubicBezTo>
                      <a:pt x="173" y="351"/>
                      <a:pt x="171" y="347"/>
                      <a:pt x="174" y="344"/>
                    </a:cubicBezTo>
                    <a:cubicBezTo>
                      <a:pt x="177" y="346"/>
                      <a:pt x="175" y="350"/>
                      <a:pt x="176" y="353"/>
                    </a:cubicBezTo>
                    <a:close/>
                    <a:moveTo>
                      <a:pt x="178" y="369"/>
                    </a:moveTo>
                    <a:cubicBezTo>
                      <a:pt x="179" y="370"/>
                      <a:pt x="177" y="373"/>
                      <a:pt x="178" y="374"/>
                    </a:cubicBezTo>
                    <a:cubicBezTo>
                      <a:pt x="177" y="374"/>
                      <a:pt x="177" y="375"/>
                      <a:pt x="177" y="375"/>
                    </a:cubicBezTo>
                    <a:cubicBezTo>
                      <a:pt x="177" y="374"/>
                      <a:pt x="177" y="373"/>
                      <a:pt x="177" y="372"/>
                    </a:cubicBezTo>
                    <a:cubicBezTo>
                      <a:pt x="178" y="372"/>
                      <a:pt x="178" y="371"/>
                      <a:pt x="178" y="369"/>
                    </a:cubicBezTo>
                    <a:close/>
                    <a:moveTo>
                      <a:pt x="177" y="327"/>
                    </a:moveTo>
                    <a:cubicBezTo>
                      <a:pt x="176" y="326"/>
                      <a:pt x="177" y="326"/>
                      <a:pt x="177" y="326"/>
                    </a:cubicBezTo>
                    <a:cubicBezTo>
                      <a:pt x="178" y="325"/>
                      <a:pt x="178" y="328"/>
                      <a:pt x="177" y="327"/>
                    </a:cubicBezTo>
                    <a:close/>
                    <a:moveTo>
                      <a:pt x="175" y="323"/>
                    </a:moveTo>
                    <a:cubicBezTo>
                      <a:pt x="174" y="322"/>
                      <a:pt x="174" y="320"/>
                      <a:pt x="173" y="319"/>
                    </a:cubicBezTo>
                    <a:cubicBezTo>
                      <a:pt x="173" y="318"/>
                      <a:pt x="174" y="317"/>
                      <a:pt x="175" y="316"/>
                    </a:cubicBezTo>
                    <a:cubicBezTo>
                      <a:pt x="175" y="318"/>
                      <a:pt x="176" y="320"/>
                      <a:pt x="178" y="321"/>
                    </a:cubicBezTo>
                    <a:cubicBezTo>
                      <a:pt x="177" y="322"/>
                      <a:pt x="175" y="321"/>
                      <a:pt x="175" y="323"/>
                    </a:cubicBezTo>
                    <a:close/>
                    <a:moveTo>
                      <a:pt x="179" y="314"/>
                    </a:moveTo>
                    <a:cubicBezTo>
                      <a:pt x="176" y="314"/>
                      <a:pt x="177" y="308"/>
                      <a:pt x="179" y="309"/>
                    </a:cubicBezTo>
                    <a:cubicBezTo>
                      <a:pt x="179" y="311"/>
                      <a:pt x="179" y="313"/>
                      <a:pt x="179" y="314"/>
                    </a:cubicBezTo>
                    <a:close/>
                    <a:moveTo>
                      <a:pt x="180" y="302"/>
                    </a:moveTo>
                    <a:cubicBezTo>
                      <a:pt x="178" y="302"/>
                      <a:pt x="178" y="298"/>
                      <a:pt x="179" y="297"/>
                    </a:cubicBezTo>
                    <a:cubicBezTo>
                      <a:pt x="180" y="297"/>
                      <a:pt x="180" y="298"/>
                      <a:pt x="181" y="299"/>
                    </a:cubicBezTo>
                    <a:cubicBezTo>
                      <a:pt x="180" y="299"/>
                      <a:pt x="181" y="301"/>
                      <a:pt x="180" y="302"/>
                    </a:cubicBezTo>
                    <a:close/>
                    <a:moveTo>
                      <a:pt x="180" y="290"/>
                    </a:moveTo>
                    <a:cubicBezTo>
                      <a:pt x="179" y="288"/>
                      <a:pt x="178" y="287"/>
                      <a:pt x="178" y="284"/>
                    </a:cubicBezTo>
                    <a:cubicBezTo>
                      <a:pt x="180" y="285"/>
                      <a:pt x="180" y="287"/>
                      <a:pt x="181" y="288"/>
                    </a:cubicBezTo>
                    <a:cubicBezTo>
                      <a:pt x="182" y="289"/>
                      <a:pt x="180" y="289"/>
                      <a:pt x="180" y="290"/>
                    </a:cubicBezTo>
                    <a:close/>
                    <a:moveTo>
                      <a:pt x="181" y="280"/>
                    </a:moveTo>
                    <a:cubicBezTo>
                      <a:pt x="182" y="280"/>
                      <a:pt x="180" y="282"/>
                      <a:pt x="181" y="283"/>
                    </a:cubicBezTo>
                    <a:cubicBezTo>
                      <a:pt x="180" y="284"/>
                      <a:pt x="179" y="281"/>
                      <a:pt x="181" y="280"/>
                    </a:cubicBezTo>
                    <a:close/>
                    <a:moveTo>
                      <a:pt x="181" y="262"/>
                    </a:moveTo>
                    <a:cubicBezTo>
                      <a:pt x="181" y="261"/>
                      <a:pt x="182" y="261"/>
                      <a:pt x="182" y="260"/>
                    </a:cubicBezTo>
                    <a:cubicBezTo>
                      <a:pt x="183" y="261"/>
                      <a:pt x="182" y="262"/>
                      <a:pt x="181" y="262"/>
                    </a:cubicBezTo>
                    <a:close/>
                    <a:moveTo>
                      <a:pt x="183" y="282"/>
                    </a:moveTo>
                    <a:cubicBezTo>
                      <a:pt x="181" y="280"/>
                      <a:pt x="182" y="276"/>
                      <a:pt x="184" y="274"/>
                    </a:cubicBezTo>
                    <a:cubicBezTo>
                      <a:pt x="185" y="276"/>
                      <a:pt x="184" y="280"/>
                      <a:pt x="183" y="282"/>
                    </a:cubicBezTo>
                    <a:close/>
                    <a:moveTo>
                      <a:pt x="186" y="268"/>
                    </a:moveTo>
                    <a:cubicBezTo>
                      <a:pt x="186" y="268"/>
                      <a:pt x="184" y="267"/>
                      <a:pt x="184" y="268"/>
                    </a:cubicBezTo>
                    <a:cubicBezTo>
                      <a:pt x="183" y="267"/>
                      <a:pt x="182" y="265"/>
                      <a:pt x="184" y="263"/>
                    </a:cubicBezTo>
                    <a:cubicBezTo>
                      <a:pt x="184" y="263"/>
                      <a:pt x="185" y="263"/>
                      <a:pt x="186" y="263"/>
                    </a:cubicBezTo>
                    <a:cubicBezTo>
                      <a:pt x="186" y="261"/>
                      <a:pt x="186" y="259"/>
                      <a:pt x="188" y="257"/>
                    </a:cubicBezTo>
                    <a:cubicBezTo>
                      <a:pt x="188" y="261"/>
                      <a:pt x="186" y="264"/>
                      <a:pt x="186" y="268"/>
                    </a:cubicBezTo>
                    <a:close/>
                    <a:moveTo>
                      <a:pt x="190" y="248"/>
                    </a:moveTo>
                    <a:cubicBezTo>
                      <a:pt x="189" y="248"/>
                      <a:pt x="189" y="248"/>
                      <a:pt x="188" y="249"/>
                    </a:cubicBezTo>
                    <a:cubicBezTo>
                      <a:pt x="185" y="245"/>
                      <a:pt x="191" y="244"/>
                      <a:pt x="191" y="240"/>
                    </a:cubicBezTo>
                    <a:cubicBezTo>
                      <a:pt x="192" y="241"/>
                      <a:pt x="190" y="245"/>
                      <a:pt x="190" y="248"/>
                    </a:cubicBezTo>
                    <a:close/>
                    <a:moveTo>
                      <a:pt x="196" y="219"/>
                    </a:moveTo>
                    <a:cubicBezTo>
                      <a:pt x="196" y="223"/>
                      <a:pt x="194" y="227"/>
                      <a:pt x="192" y="230"/>
                    </a:cubicBezTo>
                    <a:cubicBezTo>
                      <a:pt x="189" y="227"/>
                      <a:pt x="195" y="223"/>
                      <a:pt x="196" y="219"/>
                    </a:cubicBezTo>
                    <a:close/>
                    <a:moveTo>
                      <a:pt x="194" y="213"/>
                    </a:moveTo>
                    <a:cubicBezTo>
                      <a:pt x="193" y="213"/>
                      <a:pt x="193" y="211"/>
                      <a:pt x="192" y="210"/>
                    </a:cubicBezTo>
                    <a:cubicBezTo>
                      <a:pt x="193" y="210"/>
                      <a:pt x="193" y="209"/>
                      <a:pt x="193" y="209"/>
                    </a:cubicBezTo>
                    <a:cubicBezTo>
                      <a:pt x="194" y="209"/>
                      <a:pt x="195" y="210"/>
                      <a:pt x="195" y="211"/>
                    </a:cubicBezTo>
                    <a:cubicBezTo>
                      <a:pt x="195" y="212"/>
                      <a:pt x="194" y="212"/>
                      <a:pt x="194" y="213"/>
                    </a:cubicBezTo>
                    <a:close/>
                    <a:moveTo>
                      <a:pt x="195" y="196"/>
                    </a:moveTo>
                    <a:cubicBezTo>
                      <a:pt x="196" y="197"/>
                      <a:pt x="197" y="199"/>
                      <a:pt x="197" y="200"/>
                    </a:cubicBezTo>
                    <a:cubicBezTo>
                      <a:pt x="195" y="200"/>
                      <a:pt x="194" y="198"/>
                      <a:pt x="195" y="196"/>
                    </a:cubicBezTo>
                    <a:close/>
                    <a:moveTo>
                      <a:pt x="196" y="206"/>
                    </a:moveTo>
                    <a:cubicBezTo>
                      <a:pt x="197" y="205"/>
                      <a:pt x="197" y="207"/>
                      <a:pt x="198" y="207"/>
                    </a:cubicBezTo>
                    <a:cubicBezTo>
                      <a:pt x="197" y="208"/>
                      <a:pt x="196" y="206"/>
                      <a:pt x="196" y="206"/>
                    </a:cubicBezTo>
                    <a:close/>
                    <a:moveTo>
                      <a:pt x="196" y="195"/>
                    </a:moveTo>
                    <a:cubicBezTo>
                      <a:pt x="196" y="195"/>
                      <a:pt x="197" y="195"/>
                      <a:pt x="196" y="194"/>
                    </a:cubicBezTo>
                    <a:cubicBezTo>
                      <a:pt x="198" y="194"/>
                      <a:pt x="199" y="196"/>
                      <a:pt x="199" y="197"/>
                    </a:cubicBezTo>
                    <a:cubicBezTo>
                      <a:pt x="198" y="197"/>
                      <a:pt x="198" y="195"/>
                      <a:pt x="196" y="195"/>
                    </a:cubicBezTo>
                    <a:close/>
                    <a:moveTo>
                      <a:pt x="200" y="205"/>
                    </a:moveTo>
                    <a:cubicBezTo>
                      <a:pt x="199" y="204"/>
                      <a:pt x="198" y="204"/>
                      <a:pt x="198" y="202"/>
                    </a:cubicBezTo>
                    <a:cubicBezTo>
                      <a:pt x="200" y="202"/>
                      <a:pt x="199" y="203"/>
                      <a:pt x="200" y="203"/>
                    </a:cubicBezTo>
                    <a:cubicBezTo>
                      <a:pt x="201" y="204"/>
                      <a:pt x="200" y="204"/>
                      <a:pt x="200" y="205"/>
                    </a:cubicBezTo>
                    <a:close/>
                    <a:moveTo>
                      <a:pt x="201" y="199"/>
                    </a:moveTo>
                    <a:cubicBezTo>
                      <a:pt x="202" y="200"/>
                      <a:pt x="202" y="201"/>
                      <a:pt x="202" y="202"/>
                    </a:cubicBezTo>
                    <a:cubicBezTo>
                      <a:pt x="201" y="201"/>
                      <a:pt x="201" y="201"/>
                      <a:pt x="201" y="199"/>
                    </a:cubicBezTo>
                    <a:close/>
                    <a:moveTo>
                      <a:pt x="204" y="210"/>
                    </a:moveTo>
                    <a:cubicBezTo>
                      <a:pt x="203" y="209"/>
                      <a:pt x="202" y="208"/>
                      <a:pt x="201" y="207"/>
                    </a:cubicBezTo>
                    <a:cubicBezTo>
                      <a:pt x="201" y="206"/>
                      <a:pt x="202" y="207"/>
                      <a:pt x="202" y="206"/>
                    </a:cubicBezTo>
                    <a:cubicBezTo>
                      <a:pt x="203" y="207"/>
                      <a:pt x="205" y="208"/>
                      <a:pt x="204" y="210"/>
                    </a:cubicBezTo>
                    <a:close/>
                    <a:moveTo>
                      <a:pt x="203" y="204"/>
                    </a:moveTo>
                    <a:cubicBezTo>
                      <a:pt x="203" y="203"/>
                      <a:pt x="205" y="203"/>
                      <a:pt x="205" y="202"/>
                    </a:cubicBezTo>
                    <a:cubicBezTo>
                      <a:pt x="207" y="202"/>
                      <a:pt x="205" y="203"/>
                      <a:pt x="206" y="204"/>
                    </a:cubicBezTo>
                    <a:cubicBezTo>
                      <a:pt x="206" y="204"/>
                      <a:pt x="206" y="204"/>
                      <a:pt x="206" y="204"/>
                    </a:cubicBezTo>
                    <a:cubicBezTo>
                      <a:pt x="208" y="204"/>
                      <a:pt x="209" y="207"/>
                      <a:pt x="210" y="208"/>
                    </a:cubicBezTo>
                    <a:cubicBezTo>
                      <a:pt x="210" y="209"/>
                      <a:pt x="210" y="209"/>
                      <a:pt x="210" y="210"/>
                    </a:cubicBezTo>
                    <a:cubicBezTo>
                      <a:pt x="210" y="209"/>
                      <a:pt x="210" y="208"/>
                      <a:pt x="208" y="208"/>
                    </a:cubicBezTo>
                    <a:cubicBezTo>
                      <a:pt x="208" y="208"/>
                      <a:pt x="208" y="208"/>
                      <a:pt x="208" y="208"/>
                    </a:cubicBezTo>
                    <a:cubicBezTo>
                      <a:pt x="208" y="209"/>
                      <a:pt x="209" y="210"/>
                      <a:pt x="209" y="210"/>
                    </a:cubicBezTo>
                    <a:cubicBezTo>
                      <a:pt x="209" y="210"/>
                      <a:pt x="210" y="210"/>
                      <a:pt x="210" y="210"/>
                    </a:cubicBezTo>
                    <a:cubicBezTo>
                      <a:pt x="210" y="210"/>
                      <a:pt x="210" y="211"/>
                      <a:pt x="209" y="211"/>
                    </a:cubicBezTo>
                    <a:cubicBezTo>
                      <a:pt x="209" y="210"/>
                      <a:pt x="209" y="210"/>
                      <a:pt x="209" y="210"/>
                    </a:cubicBezTo>
                    <a:cubicBezTo>
                      <a:pt x="208" y="210"/>
                      <a:pt x="205" y="205"/>
                      <a:pt x="203" y="204"/>
                    </a:cubicBezTo>
                    <a:close/>
                    <a:moveTo>
                      <a:pt x="211" y="217"/>
                    </a:moveTo>
                    <a:cubicBezTo>
                      <a:pt x="214" y="219"/>
                      <a:pt x="212" y="222"/>
                      <a:pt x="210" y="224"/>
                    </a:cubicBezTo>
                    <a:cubicBezTo>
                      <a:pt x="210" y="221"/>
                      <a:pt x="209" y="218"/>
                      <a:pt x="211" y="217"/>
                    </a:cubicBezTo>
                    <a:close/>
                    <a:moveTo>
                      <a:pt x="214" y="246"/>
                    </a:moveTo>
                    <a:cubicBezTo>
                      <a:pt x="214" y="243"/>
                      <a:pt x="213" y="238"/>
                      <a:pt x="211" y="235"/>
                    </a:cubicBezTo>
                    <a:cubicBezTo>
                      <a:pt x="213" y="234"/>
                      <a:pt x="210" y="231"/>
                      <a:pt x="212" y="229"/>
                    </a:cubicBezTo>
                    <a:cubicBezTo>
                      <a:pt x="213" y="229"/>
                      <a:pt x="213" y="229"/>
                      <a:pt x="213" y="229"/>
                    </a:cubicBezTo>
                    <a:cubicBezTo>
                      <a:pt x="216" y="233"/>
                      <a:pt x="211" y="236"/>
                      <a:pt x="214" y="239"/>
                    </a:cubicBezTo>
                    <a:cubicBezTo>
                      <a:pt x="216" y="239"/>
                      <a:pt x="217" y="239"/>
                      <a:pt x="217" y="238"/>
                    </a:cubicBezTo>
                    <a:cubicBezTo>
                      <a:pt x="218" y="239"/>
                      <a:pt x="215" y="240"/>
                      <a:pt x="214" y="241"/>
                    </a:cubicBezTo>
                    <a:cubicBezTo>
                      <a:pt x="214" y="243"/>
                      <a:pt x="216" y="245"/>
                      <a:pt x="214" y="246"/>
                    </a:cubicBezTo>
                    <a:close/>
                    <a:moveTo>
                      <a:pt x="215" y="247"/>
                    </a:moveTo>
                    <a:cubicBezTo>
                      <a:pt x="217" y="248"/>
                      <a:pt x="218" y="249"/>
                      <a:pt x="219" y="251"/>
                    </a:cubicBezTo>
                    <a:cubicBezTo>
                      <a:pt x="218" y="254"/>
                      <a:pt x="217" y="258"/>
                      <a:pt x="218" y="261"/>
                    </a:cubicBezTo>
                    <a:cubicBezTo>
                      <a:pt x="220" y="261"/>
                      <a:pt x="220" y="262"/>
                      <a:pt x="221" y="262"/>
                    </a:cubicBezTo>
                    <a:cubicBezTo>
                      <a:pt x="221" y="263"/>
                      <a:pt x="219" y="264"/>
                      <a:pt x="220" y="265"/>
                    </a:cubicBezTo>
                    <a:cubicBezTo>
                      <a:pt x="218" y="265"/>
                      <a:pt x="217" y="261"/>
                      <a:pt x="216" y="259"/>
                    </a:cubicBezTo>
                    <a:cubicBezTo>
                      <a:pt x="217" y="256"/>
                      <a:pt x="215" y="252"/>
                      <a:pt x="215" y="247"/>
                    </a:cubicBezTo>
                    <a:close/>
                    <a:moveTo>
                      <a:pt x="218" y="268"/>
                    </a:moveTo>
                    <a:cubicBezTo>
                      <a:pt x="217" y="267"/>
                      <a:pt x="220" y="271"/>
                      <a:pt x="219" y="271"/>
                    </a:cubicBezTo>
                    <a:cubicBezTo>
                      <a:pt x="217" y="271"/>
                      <a:pt x="219" y="269"/>
                      <a:pt x="218" y="268"/>
                    </a:cubicBezTo>
                    <a:close/>
                    <a:moveTo>
                      <a:pt x="219" y="281"/>
                    </a:moveTo>
                    <a:cubicBezTo>
                      <a:pt x="218" y="280"/>
                      <a:pt x="219" y="277"/>
                      <a:pt x="218" y="276"/>
                    </a:cubicBezTo>
                    <a:cubicBezTo>
                      <a:pt x="221" y="276"/>
                      <a:pt x="220" y="279"/>
                      <a:pt x="219" y="281"/>
                    </a:cubicBezTo>
                    <a:close/>
                    <a:moveTo>
                      <a:pt x="219" y="287"/>
                    </a:moveTo>
                    <a:cubicBezTo>
                      <a:pt x="221" y="287"/>
                      <a:pt x="222" y="287"/>
                      <a:pt x="223" y="285"/>
                    </a:cubicBezTo>
                    <a:cubicBezTo>
                      <a:pt x="224" y="287"/>
                      <a:pt x="222" y="290"/>
                      <a:pt x="220" y="291"/>
                    </a:cubicBezTo>
                    <a:cubicBezTo>
                      <a:pt x="221" y="289"/>
                      <a:pt x="220" y="288"/>
                      <a:pt x="219" y="287"/>
                    </a:cubicBezTo>
                    <a:close/>
                    <a:moveTo>
                      <a:pt x="222" y="296"/>
                    </a:moveTo>
                    <a:cubicBezTo>
                      <a:pt x="223" y="296"/>
                      <a:pt x="223" y="298"/>
                      <a:pt x="224" y="298"/>
                    </a:cubicBezTo>
                    <a:cubicBezTo>
                      <a:pt x="223" y="299"/>
                      <a:pt x="223" y="300"/>
                      <a:pt x="221" y="300"/>
                    </a:cubicBezTo>
                    <a:cubicBezTo>
                      <a:pt x="221" y="298"/>
                      <a:pt x="222" y="297"/>
                      <a:pt x="222" y="296"/>
                    </a:cubicBezTo>
                    <a:close/>
                    <a:moveTo>
                      <a:pt x="222" y="313"/>
                    </a:moveTo>
                    <a:cubicBezTo>
                      <a:pt x="223" y="313"/>
                      <a:pt x="223" y="313"/>
                      <a:pt x="223" y="313"/>
                    </a:cubicBezTo>
                    <a:cubicBezTo>
                      <a:pt x="223" y="314"/>
                      <a:pt x="223" y="314"/>
                      <a:pt x="222" y="314"/>
                    </a:cubicBezTo>
                    <a:cubicBezTo>
                      <a:pt x="222" y="314"/>
                      <a:pt x="222" y="313"/>
                      <a:pt x="222" y="313"/>
                    </a:cubicBezTo>
                    <a:close/>
                    <a:moveTo>
                      <a:pt x="223" y="321"/>
                    </a:moveTo>
                    <a:cubicBezTo>
                      <a:pt x="224" y="321"/>
                      <a:pt x="224" y="321"/>
                      <a:pt x="224" y="321"/>
                    </a:cubicBezTo>
                    <a:cubicBezTo>
                      <a:pt x="224" y="322"/>
                      <a:pt x="223" y="322"/>
                      <a:pt x="223" y="322"/>
                    </a:cubicBezTo>
                    <a:cubicBezTo>
                      <a:pt x="222" y="322"/>
                      <a:pt x="223" y="321"/>
                      <a:pt x="223" y="321"/>
                    </a:cubicBezTo>
                    <a:close/>
                    <a:moveTo>
                      <a:pt x="223" y="324"/>
                    </a:moveTo>
                    <a:cubicBezTo>
                      <a:pt x="224" y="324"/>
                      <a:pt x="224" y="325"/>
                      <a:pt x="224" y="325"/>
                    </a:cubicBezTo>
                    <a:cubicBezTo>
                      <a:pt x="223" y="325"/>
                      <a:pt x="223" y="324"/>
                      <a:pt x="223" y="324"/>
                    </a:cubicBezTo>
                    <a:close/>
                    <a:moveTo>
                      <a:pt x="224" y="329"/>
                    </a:moveTo>
                    <a:cubicBezTo>
                      <a:pt x="227" y="329"/>
                      <a:pt x="227" y="332"/>
                      <a:pt x="226" y="334"/>
                    </a:cubicBezTo>
                    <a:cubicBezTo>
                      <a:pt x="223" y="333"/>
                      <a:pt x="225" y="331"/>
                      <a:pt x="224" y="329"/>
                    </a:cubicBezTo>
                    <a:close/>
                    <a:moveTo>
                      <a:pt x="226" y="343"/>
                    </a:moveTo>
                    <a:cubicBezTo>
                      <a:pt x="225" y="342"/>
                      <a:pt x="225" y="342"/>
                      <a:pt x="225" y="341"/>
                    </a:cubicBezTo>
                    <a:cubicBezTo>
                      <a:pt x="226" y="341"/>
                      <a:pt x="225" y="340"/>
                      <a:pt x="226" y="339"/>
                    </a:cubicBezTo>
                    <a:cubicBezTo>
                      <a:pt x="227" y="340"/>
                      <a:pt x="227" y="342"/>
                      <a:pt x="226" y="343"/>
                    </a:cubicBezTo>
                    <a:close/>
                    <a:moveTo>
                      <a:pt x="227" y="366"/>
                    </a:moveTo>
                    <a:cubicBezTo>
                      <a:pt x="227" y="364"/>
                      <a:pt x="227" y="360"/>
                      <a:pt x="228" y="358"/>
                    </a:cubicBezTo>
                    <a:cubicBezTo>
                      <a:pt x="232" y="359"/>
                      <a:pt x="230" y="366"/>
                      <a:pt x="227" y="366"/>
                    </a:cubicBezTo>
                    <a:close/>
                    <a:moveTo>
                      <a:pt x="230" y="402"/>
                    </a:moveTo>
                    <a:cubicBezTo>
                      <a:pt x="230" y="404"/>
                      <a:pt x="230" y="404"/>
                      <a:pt x="232" y="405"/>
                    </a:cubicBezTo>
                    <a:cubicBezTo>
                      <a:pt x="232" y="407"/>
                      <a:pt x="230" y="409"/>
                      <a:pt x="229" y="411"/>
                    </a:cubicBezTo>
                    <a:cubicBezTo>
                      <a:pt x="227" y="410"/>
                      <a:pt x="227" y="408"/>
                      <a:pt x="226" y="406"/>
                    </a:cubicBezTo>
                    <a:cubicBezTo>
                      <a:pt x="226" y="404"/>
                      <a:pt x="227" y="403"/>
                      <a:pt x="228" y="401"/>
                    </a:cubicBezTo>
                    <a:cubicBezTo>
                      <a:pt x="229" y="401"/>
                      <a:pt x="228" y="403"/>
                      <a:pt x="230" y="402"/>
                    </a:cubicBezTo>
                    <a:close/>
                    <a:moveTo>
                      <a:pt x="231" y="417"/>
                    </a:moveTo>
                    <a:cubicBezTo>
                      <a:pt x="230" y="418"/>
                      <a:pt x="230" y="419"/>
                      <a:pt x="229" y="419"/>
                    </a:cubicBezTo>
                    <a:cubicBezTo>
                      <a:pt x="229" y="418"/>
                      <a:pt x="229" y="417"/>
                      <a:pt x="229" y="417"/>
                    </a:cubicBezTo>
                    <a:cubicBezTo>
                      <a:pt x="230" y="417"/>
                      <a:pt x="230" y="417"/>
                      <a:pt x="231" y="417"/>
                    </a:cubicBezTo>
                    <a:close/>
                    <a:moveTo>
                      <a:pt x="226" y="417"/>
                    </a:moveTo>
                    <a:cubicBezTo>
                      <a:pt x="225" y="415"/>
                      <a:pt x="224" y="414"/>
                      <a:pt x="223" y="412"/>
                    </a:cubicBezTo>
                    <a:cubicBezTo>
                      <a:pt x="223" y="411"/>
                      <a:pt x="224" y="411"/>
                      <a:pt x="223" y="410"/>
                    </a:cubicBezTo>
                    <a:cubicBezTo>
                      <a:pt x="225" y="412"/>
                      <a:pt x="227" y="414"/>
                      <a:pt x="226" y="417"/>
                    </a:cubicBezTo>
                    <a:close/>
                    <a:moveTo>
                      <a:pt x="226" y="399"/>
                    </a:moveTo>
                    <a:cubicBezTo>
                      <a:pt x="225" y="402"/>
                      <a:pt x="223" y="404"/>
                      <a:pt x="221" y="407"/>
                    </a:cubicBezTo>
                    <a:cubicBezTo>
                      <a:pt x="221" y="404"/>
                      <a:pt x="222" y="400"/>
                      <a:pt x="226" y="399"/>
                    </a:cubicBezTo>
                    <a:close/>
                    <a:moveTo>
                      <a:pt x="216" y="429"/>
                    </a:moveTo>
                    <a:cubicBezTo>
                      <a:pt x="217" y="428"/>
                      <a:pt x="216" y="428"/>
                      <a:pt x="216" y="427"/>
                    </a:cubicBezTo>
                    <a:cubicBezTo>
                      <a:pt x="217" y="427"/>
                      <a:pt x="219" y="430"/>
                      <a:pt x="216" y="429"/>
                    </a:cubicBezTo>
                    <a:close/>
                    <a:moveTo>
                      <a:pt x="218" y="423"/>
                    </a:moveTo>
                    <a:cubicBezTo>
                      <a:pt x="219" y="424"/>
                      <a:pt x="219" y="424"/>
                      <a:pt x="219" y="426"/>
                    </a:cubicBezTo>
                    <a:cubicBezTo>
                      <a:pt x="218" y="425"/>
                      <a:pt x="217" y="424"/>
                      <a:pt x="218" y="423"/>
                    </a:cubicBezTo>
                    <a:close/>
                    <a:moveTo>
                      <a:pt x="219" y="421"/>
                    </a:moveTo>
                    <a:cubicBezTo>
                      <a:pt x="220" y="422"/>
                      <a:pt x="221" y="423"/>
                      <a:pt x="221" y="424"/>
                    </a:cubicBezTo>
                    <a:cubicBezTo>
                      <a:pt x="220" y="424"/>
                      <a:pt x="220" y="422"/>
                      <a:pt x="219" y="421"/>
                    </a:cubicBezTo>
                    <a:close/>
                    <a:moveTo>
                      <a:pt x="221" y="416"/>
                    </a:moveTo>
                    <a:cubicBezTo>
                      <a:pt x="222" y="417"/>
                      <a:pt x="223" y="419"/>
                      <a:pt x="223" y="421"/>
                    </a:cubicBezTo>
                    <a:cubicBezTo>
                      <a:pt x="221" y="421"/>
                      <a:pt x="219" y="418"/>
                      <a:pt x="221" y="416"/>
                    </a:cubicBezTo>
                    <a:close/>
                    <a:moveTo>
                      <a:pt x="224" y="433"/>
                    </a:moveTo>
                    <a:cubicBezTo>
                      <a:pt x="224" y="432"/>
                      <a:pt x="225" y="431"/>
                      <a:pt x="226" y="431"/>
                    </a:cubicBezTo>
                    <a:cubicBezTo>
                      <a:pt x="228" y="431"/>
                      <a:pt x="227" y="434"/>
                      <a:pt x="229" y="435"/>
                    </a:cubicBezTo>
                    <a:cubicBezTo>
                      <a:pt x="231" y="435"/>
                      <a:pt x="232" y="433"/>
                      <a:pt x="233" y="431"/>
                    </a:cubicBezTo>
                    <a:cubicBezTo>
                      <a:pt x="234" y="431"/>
                      <a:pt x="234" y="432"/>
                      <a:pt x="236" y="432"/>
                    </a:cubicBezTo>
                    <a:cubicBezTo>
                      <a:pt x="236" y="431"/>
                      <a:pt x="235" y="431"/>
                      <a:pt x="236" y="430"/>
                    </a:cubicBezTo>
                    <a:cubicBezTo>
                      <a:pt x="236" y="430"/>
                      <a:pt x="237" y="430"/>
                      <a:pt x="238" y="430"/>
                    </a:cubicBezTo>
                    <a:cubicBezTo>
                      <a:pt x="238" y="436"/>
                      <a:pt x="227" y="437"/>
                      <a:pt x="224" y="433"/>
                    </a:cubicBezTo>
                    <a:close/>
                    <a:moveTo>
                      <a:pt x="238" y="419"/>
                    </a:moveTo>
                    <a:cubicBezTo>
                      <a:pt x="237" y="418"/>
                      <a:pt x="235" y="416"/>
                      <a:pt x="237" y="414"/>
                    </a:cubicBezTo>
                    <a:cubicBezTo>
                      <a:pt x="239" y="414"/>
                      <a:pt x="239" y="416"/>
                      <a:pt x="240" y="417"/>
                    </a:cubicBezTo>
                    <a:cubicBezTo>
                      <a:pt x="239" y="418"/>
                      <a:pt x="239" y="419"/>
                      <a:pt x="238" y="419"/>
                    </a:cubicBezTo>
                    <a:close/>
                    <a:moveTo>
                      <a:pt x="239" y="411"/>
                    </a:moveTo>
                    <a:cubicBezTo>
                      <a:pt x="239" y="410"/>
                      <a:pt x="239" y="410"/>
                      <a:pt x="240" y="409"/>
                    </a:cubicBezTo>
                    <a:cubicBezTo>
                      <a:pt x="241" y="409"/>
                      <a:pt x="240" y="411"/>
                      <a:pt x="241" y="411"/>
                    </a:cubicBezTo>
                    <a:cubicBezTo>
                      <a:pt x="240" y="412"/>
                      <a:pt x="242" y="412"/>
                      <a:pt x="241" y="414"/>
                    </a:cubicBezTo>
                    <a:cubicBezTo>
                      <a:pt x="239" y="414"/>
                      <a:pt x="239" y="412"/>
                      <a:pt x="239" y="411"/>
                    </a:cubicBezTo>
                    <a:close/>
                    <a:moveTo>
                      <a:pt x="240" y="423"/>
                    </a:moveTo>
                    <a:cubicBezTo>
                      <a:pt x="240" y="422"/>
                      <a:pt x="241" y="422"/>
                      <a:pt x="241" y="421"/>
                    </a:cubicBezTo>
                    <a:cubicBezTo>
                      <a:pt x="242" y="421"/>
                      <a:pt x="241" y="423"/>
                      <a:pt x="240" y="423"/>
                    </a:cubicBezTo>
                    <a:close/>
                    <a:moveTo>
                      <a:pt x="243" y="428"/>
                    </a:moveTo>
                    <a:cubicBezTo>
                      <a:pt x="243" y="428"/>
                      <a:pt x="243" y="427"/>
                      <a:pt x="242" y="427"/>
                    </a:cubicBezTo>
                    <a:cubicBezTo>
                      <a:pt x="242" y="425"/>
                      <a:pt x="244" y="425"/>
                      <a:pt x="244" y="424"/>
                    </a:cubicBezTo>
                    <a:cubicBezTo>
                      <a:pt x="245" y="424"/>
                      <a:pt x="245" y="425"/>
                      <a:pt x="246" y="426"/>
                    </a:cubicBezTo>
                    <a:cubicBezTo>
                      <a:pt x="245" y="427"/>
                      <a:pt x="245" y="428"/>
                      <a:pt x="243" y="428"/>
                    </a:cubicBezTo>
                    <a:close/>
                    <a:moveTo>
                      <a:pt x="245" y="421"/>
                    </a:moveTo>
                    <a:cubicBezTo>
                      <a:pt x="247" y="422"/>
                      <a:pt x="246" y="422"/>
                      <a:pt x="247" y="423"/>
                    </a:cubicBezTo>
                    <a:cubicBezTo>
                      <a:pt x="246" y="423"/>
                      <a:pt x="246" y="422"/>
                      <a:pt x="245" y="421"/>
                    </a:cubicBezTo>
                    <a:close/>
                    <a:moveTo>
                      <a:pt x="255" y="428"/>
                    </a:moveTo>
                    <a:cubicBezTo>
                      <a:pt x="256" y="428"/>
                      <a:pt x="255" y="426"/>
                      <a:pt x="255" y="424"/>
                    </a:cubicBezTo>
                    <a:cubicBezTo>
                      <a:pt x="254" y="423"/>
                      <a:pt x="253" y="425"/>
                      <a:pt x="253" y="424"/>
                    </a:cubicBezTo>
                    <a:cubicBezTo>
                      <a:pt x="252" y="421"/>
                      <a:pt x="254" y="420"/>
                      <a:pt x="255" y="417"/>
                    </a:cubicBezTo>
                    <a:cubicBezTo>
                      <a:pt x="254" y="416"/>
                      <a:pt x="253" y="417"/>
                      <a:pt x="252" y="417"/>
                    </a:cubicBezTo>
                    <a:cubicBezTo>
                      <a:pt x="252" y="414"/>
                      <a:pt x="252" y="412"/>
                      <a:pt x="252" y="410"/>
                    </a:cubicBezTo>
                    <a:cubicBezTo>
                      <a:pt x="253" y="410"/>
                      <a:pt x="253" y="411"/>
                      <a:pt x="254" y="411"/>
                    </a:cubicBezTo>
                    <a:cubicBezTo>
                      <a:pt x="256" y="418"/>
                      <a:pt x="257" y="424"/>
                      <a:pt x="256" y="432"/>
                    </a:cubicBezTo>
                    <a:cubicBezTo>
                      <a:pt x="253" y="433"/>
                      <a:pt x="250" y="431"/>
                      <a:pt x="248" y="431"/>
                    </a:cubicBezTo>
                    <a:cubicBezTo>
                      <a:pt x="248" y="430"/>
                      <a:pt x="249" y="429"/>
                      <a:pt x="251" y="429"/>
                    </a:cubicBezTo>
                    <a:cubicBezTo>
                      <a:pt x="251" y="427"/>
                      <a:pt x="251" y="428"/>
                      <a:pt x="251" y="426"/>
                    </a:cubicBezTo>
                    <a:cubicBezTo>
                      <a:pt x="252" y="426"/>
                      <a:pt x="252" y="428"/>
                      <a:pt x="255" y="428"/>
                    </a:cubicBezTo>
                    <a:close/>
                    <a:moveTo>
                      <a:pt x="249" y="412"/>
                    </a:moveTo>
                    <a:cubicBezTo>
                      <a:pt x="250" y="414"/>
                      <a:pt x="249" y="416"/>
                      <a:pt x="250" y="419"/>
                    </a:cubicBezTo>
                    <a:cubicBezTo>
                      <a:pt x="249" y="419"/>
                      <a:pt x="248" y="417"/>
                      <a:pt x="247" y="416"/>
                    </a:cubicBezTo>
                    <a:cubicBezTo>
                      <a:pt x="248" y="415"/>
                      <a:pt x="248" y="413"/>
                      <a:pt x="249" y="412"/>
                    </a:cubicBezTo>
                    <a:close/>
                    <a:moveTo>
                      <a:pt x="247" y="405"/>
                    </a:moveTo>
                    <a:cubicBezTo>
                      <a:pt x="246" y="406"/>
                      <a:pt x="243" y="404"/>
                      <a:pt x="242" y="406"/>
                    </a:cubicBezTo>
                    <a:cubicBezTo>
                      <a:pt x="242" y="407"/>
                      <a:pt x="242" y="407"/>
                      <a:pt x="243" y="408"/>
                    </a:cubicBezTo>
                    <a:cubicBezTo>
                      <a:pt x="241" y="409"/>
                      <a:pt x="242" y="407"/>
                      <a:pt x="241" y="406"/>
                    </a:cubicBezTo>
                    <a:cubicBezTo>
                      <a:pt x="242" y="405"/>
                      <a:pt x="243" y="403"/>
                      <a:pt x="243" y="401"/>
                    </a:cubicBezTo>
                    <a:cubicBezTo>
                      <a:pt x="242" y="399"/>
                      <a:pt x="239" y="402"/>
                      <a:pt x="239" y="403"/>
                    </a:cubicBezTo>
                    <a:cubicBezTo>
                      <a:pt x="238" y="400"/>
                      <a:pt x="240" y="397"/>
                      <a:pt x="242" y="394"/>
                    </a:cubicBezTo>
                    <a:cubicBezTo>
                      <a:pt x="245" y="396"/>
                      <a:pt x="246" y="401"/>
                      <a:pt x="247" y="405"/>
                    </a:cubicBezTo>
                    <a:close/>
                    <a:moveTo>
                      <a:pt x="245" y="391"/>
                    </a:moveTo>
                    <a:cubicBezTo>
                      <a:pt x="243" y="391"/>
                      <a:pt x="243" y="389"/>
                      <a:pt x="244" y="388"/>
                    </a:cubicBezTo>
                    <a:cubicBezTo>
                      <a:pt x="245" y="389"/>
                      <a:pt x="245" y="390"/>
                      <a:pt x="245" y="391"/>
                    </a:cubicBezTo>
                    <a:close/>
                    <a:moveTo>
                      <a:pt x="243" y="212"/>
                    </a:moveTo>
                    <a:cubicBezTo>
                      <a:pt x="243" y="210"/>
                      <a:pt x="241" y="205"/>
                      <a:pt x="245" y="206"/>
                    </a:cubicBezTo>
                    <a:cubicBezTo>
                      <a:pt x="245" y="208"/>
                      <a:pt x="244" y="210"/>
                      <a:pt x="243" y="212"/>
                    </a:cubicBezTo>
                    <a:close/>
                    <a:moveTo>
                      <a:pt x="245" y="204"/>
                    </a:moveTo>
                    <a:cubicBezTo>
                      <a:pt x="244" y="204"/>
                      <a:pt x="245" y="202"/>
                      <a:pt x="244" y="202"/>
                    </a:cubicBezTo>
                    <a:cubicBezTo>
                      <a:pt x="244" y="200"/>
                      <a:pt x="245" y="200"/>
                      <a:pt x="246" y="198"/>
                    </a:cubicBezTo>
                    <a:cubicBezTo>
                      <a:pt x="246" y="200"/>
                      <a:pt x="245" y="202"/>
                      <a:pt x="245" y="204"/>
                    </a:cubicBezTo>
                    <a:close/>
                    <a:moveTo>
                      <a:pt x="251" y="190"/>
                    </a:moveTo>
                    <a:cubicBezTo>
                      <a:pt x="248" y="191"/>
                      <a:pt x="247" y="189"/>
                      <a:pt x="245" y="189"/>
                    </a:cubicBezTo>
                    <a:cubicBezTo>
                      <a:pt x="245" y="187"/>
                      <a:pt x="246" y="187"/>
                      <a:pt x="246" y="185"/>
                    </a:cubicBezTo>
                    <a:cubicBezTo>
                      <a:pt x="247" y="186"/>
                      <a:pt x="248" y="187"/>
                      <a:pt x="249" y="188"/>
                    </a:cubicBezTo>
                    <a:cubicBezTo>
                      <a:pt x="252" y="188"/>
                      <a:pt x="252" y="184"/>
                      <a:pt x="253" y="181"/>
                    </a:cubicBezTo>
                    <a:cubicBezTo>
                      <a:pt x="253" y="184"/>
                      <a:pt x="252" y="187"/>
                      <a:pt x="251" y="190"/>
                    </a:cubicBezTo>
                    <a:close/>
                    <a:moveTo>
                      <a:pt x="251" y="68"/>
                    </a:moveTo>
                    <a:cubicBezTo>
                      <a:pt x="252" y="69"/>
                      <a:pt x="253" y="72"/>
                      <a:pt x="251" y="73"/>
                    </a:cubicBezTo>
                    <a:cubicBezTo>
                      <a:pt x="250" y="71"/>
                      <a:pt x="251" y="70"/>
                      <a:pt x="251" y="68"/>
                    </a:cubicBezTo>
                    <a:close/>
                    <a:moveTo>
                      <a:pt x="253" y="64"/>
                    </a:moveTo>
                    <a:cubicBezTo>
                      <a:pt x="250" y="61"/>
                      <a:pt x="250" y="58"/>
                      <a:pt x="251" y="54"/>
                    </a:cubicBezTo>
                    <a:cubicBezTo>
                      <a:pt x="252" y="55"/>
                      <a:pt x="252" y="57"/>
                      <a:pt x="254" y="57"/>
                    </a:cubicBezTo>
                    <a:cubicBezTo>
                      <a:pt x="253" y="59"/>
                      <a:pt x="253" y="62"/>
                      <a:pt x="253" y="64"/>
                    </a:cubicBezTo>
                    <a:close/>
                    <a:moveTo>
                      <a:pt x="252" y="51"/>
                    </a:moveTo>
                    <a:cubicBezTo>
                      <a:pt x="252" y="50"/>
                      <a:pt x="251" y="49"/>
                      <a:pt x="251" y="48"/>
                    </a:cubicBezTo>
                    <a:cubicBezTo>
                      <a:pt x="252" y="48"/>
                      <a:pt x="252" y="49"/>
                      <a:pt x="254" y="50"/>
                    </a:cubicBezTo>
                    <a:cubicBezTo>
                      <a:pt x="253" y="50"/>
                      <a:pt x="253" y="51"/>
                      <a:pt x="252" y="51"/>
                    </a:cubicBezTo>
                    <a:close/>
                    <a:moveTo>
                      <a:pt x="255" y="174"/>
                    </a:moveTo>
                    <a:cubicBezTo>
                      <a:pt x="254" y="172"/>
                      <a:pt x="255" y="169"/>
                      <a:pt x="256" y="168"/>
                    </a:cubicBezTo>
                    <a:cubicBezTo>
                      <a:pt x="257" y="170"/>
                      <a:pt x="255" y="172"/>
                      <a:pt x="255" y="174"/>
                    </a:cubicBezTo>
                    <a:close/>
                    <a:moveTo>
                      <a:pt x="258" y="143"/>
                    </a:moveTo>
                    <a:cubicBezTo>
                      <a:pt x="260" y="144"/>
                      <a:pt x="262" y="147"/>
                      <a:pt x="259" y="149"/>
                    </a:cubicBezTo>
                    <a:cubicBezTo>
                      <a:pt x="258" y="148"/>
                      <a:pt x="256" y="145"/>
                      <a:pt x="258" y="143"/>
                    </a:cubicBezTo>
                    <a:close/>
                    <a:moveTo>
                      <a:pt x="260" y="170"/>
                    </a:moveTo>
                    <a:cubicBezTo>
                      <a:pt x="259" y="170"/>
                      <a:pt x="260" y="169"/>
                      <a:pt x="260" y="168"/>
                    </a:cubicBezTo>
                    <a:cubicBezTo>
                      <a:pt x="260" y="169"/>
                      <a:pt x="261" y="169"/>
                      <a:pt x="261" y="169"/>
                    </a:cubicBezTo>
                    <a:cubicBezTo>
                      <a:pt x="261" y="169"/>
                      <a:pt x="260" y="169"/>
                      <a:pt x="260" y="170"/>
                    </a:cubicBezTo>
                    <a:close/>
                    <a:moveTo>
                      <a:pt x="256" y="140"/>
                    </a:moveTo>
                    <a:cubicBezTo>
                      <a:pt x="256" y="141"/>
                      <a:pt x="258" y="141"/>
                      <a:pt x="257" y="142"/>
                    </a:cubicBezTo>
                    <a:cubicBezTo>
                      <a:pt x="256" y="141"/>
                      <a:pt x="256" y="140"/>
                      <a:pt x="256" y="138"/>
                    </a:cubicBezTo>
                    <a:cubicBezTo>
                      <a:pt x="255" y="137"/>
                      <a:pt x="254" y="137"/>
                      <a:pt x="254" y="136"/>
                    </a:cubicBezTo>
                    <a:cubicBezTo>
                      <a:pt x="254" y="135"/>
                      <a:pt x="255" y="133"/>
                      <a:pt x="255" y="131"/>
                    </a:cubicBezTo>
                    <a:cubicBezTo>
                      <a:pt x="255" y="128"/>
                      <a:pt x="255" y="125"/>
                      <a:pt x="255" y="122"/>
                    </a:cubicBezTo>
                    <a:cubicBezTo>
                      <a:pt x="255" y="118"/>
                      <a:pt x="256" y="114"/>
                      <a:pt x="256" y="112"/>
                    </a:cubicBezTo>
                    <a:cubicBezTo>
                      <a:pt x="257" y="112"/>
                      <a:pt x="256" y="114"/>
                      <a:pt x="257" y="114"/>
                    </a:cubicBezTo>
                    <a:cubicBezTo>
                      <a:pt x="260" y="113"/>
                      <a:pt x="259" y="106"/>
                      <a:pt x="256" y="105"/>
                    </a:cubicBezTo>
                    <a:cubicBezTo>
                      <a:pt x="258" y="103"/>
                      <a:pt x="259" y="98"/>
                      <a:pt x="259" y="94"/>
                    </a:cubicBezTo>
                    <a:cubicBezTo>
                      <a:pt x="259" y="92"/>
                      <a:pt x="258" y="93"/>
                      <a:pt x="259" y="92"/>
                    </a:cubicBezTo>
                    <a:cubicBezTo>
                      <a:pt x="258" y="88"/>
                      <a:pt x="261" y="82"/>
                      <a:pt x="259" y="79"/>
                    </a:cubicBezTo>
                    <a:cubicBezTo>
                      <a:pt x="261" y="71"/>
                      <a:pt x="260" y="64"/>
                      <a:pt x="261" y="56"/>
                    </a:cubicBezTo>
                    <a:cubicBezTo>
                      <a:pt x="261" y="54"/>
                      <a:pt x="261" y="52"/>
                      <a:pt x="261" y="50"/>
                    </a:cubicBezTo>
                    <a:cubicBezTo>
                      <a:pt x="261" y="50"/>
                      <a:pt x="261" y="49"/>
                      <a:pt x="261" y="50"/>
                    </a:cubicBezTo>
                    <a:cubicBezTo>
                      <a:pt x="261" y="48"/>
                      <a:pt x="262" y="48"/>
                      <a:pt x="262" y="47"/>
                    </a:cubicBezTo>
                    <a:cubicBezTo>
                      <a:pt x="262" y="46"/>
                      <a:pt x="261" y="46"/>
                      <a:pt x="261" y="45"/>
                    </a:cubicBezTo>
                    <a:cubicBezTo>
                      <a:pt x="261" y="43"/>
                      <a:pt x="262" y="40"/>
                      <a:pt x="262" y="38"/>
                    </a:cubicBezTo>
                    <a:cubicBezTo>
                      <a:pt x="262" y="36"/>
                      <a:pt x="262" y="34"/>
                      <a:pt x="262" y="31"/>
                    </a:cubicBezTo>
                    <a:cubicBezTo>
                      <a:pt x="274" y="48"/>
                      <a:pt x="286" y="65"/>
                      <a:pt x="299" y="81"/>
                    </a:cubicBezTo>
                    <a:cubicBezTo>
                      <a:pt x="299" y="82"/>
                      <a:pt x="298" y="82"/>
                      <a:pt x="297" y="82"/>
                    </a:cubicBezTo>
                    <a:cubicBezTo>
                      <a:pt x="290" y="104"/>
                      <a:pt x="277" y="119"/>
                      <a:pt x="266" y="137"/>
                    </a:cubicBezTo>
                    <a:cubicBezTo>
                      <a:pt x="266" y="138"/>
                      <a:pt x="265" y="139"/>
                      <a:pt x="265" y="140"/>
                    </a:cubicBezTo>
                    <a:cubicBezTo>
                      <a:pt x="264" y="140"/>
                      <a:pt x="263" y="141"/>
                      <a:pt x="263" y="143"/>
                    </a:cubicBezTo>
                    <a:cubicBezTo>
                      <a:pt x="261" y="141"/>
                      <a:pt x="259" y="139"/>
                      <a:pt x="256" y="140"/>
                    </a:cubicBezTo>
                    <a:close/>
                    <a:moveTo>
                      <a:pt x="264" y="162"/>
                    </a:moveTo>
                    <a:cubicBezTo>
                      <a:pt x="264" y="160"/>
                      <a:pt x="265" y="156"/>
                      <a:pt x="267" y="155"/>
                    </a:cubicBezTo>
                    <a:cubicBezTo>
                      <a:pt x="266" y="157"/>
                      <a:pt x="265" y="160"/>
                      <a:pt x="264" y="162"/>
                    </a:cubicBezTo>
                    <a:close/>
                    <a:moveTo>
                      <a:pt x="266" y="146"/>
                    </a:moveTo>
                    <a:cubicBezTo>
                      <a:pt x="266" y="142"/>
                      <a:pt x="271" y="139"/>
                      <a:pt x="272" y="134"/>
                    </a:cubicBezTo>
                    <a:cubicBezTo>
                      <a:pt x="272" y="137"/>
                      <a:pt x="268" y="143"/>
                      <a:pt x="266" y="146"/>
                    </a:cubicBezTo>
                    <a:close/>
                    <a:moveTo>
                      <a:pt x="288" y="112"/>
                    </a:moveTo>
                    <a:cubicBezTo>
                      <a:pt x="287" y="112"/>
                      <a:pt x="288" y="112"/>
                      <a:pt x="287" y="111"/>
                    </a:cubicBezTo>
                    <a:cubicBezTo>
                      <a:pt x="289" y="110"/>
                      <a:pt x="290" y="107"/>
                      <a:pt x="290" y="106"/>
                    </a:cubicBezTo>
                    <a:cubicBezTo>
                      <a:pt x="292" y="108"/>
                      <a:pt x="289" y="111"/>
                      <a:pt x="288" y="112"/>
                    </a:cubicBezTo>
                    <a:close/>
                    <a:moveTo>
                      <a:pt x="296" y="104"/>
                    </a:moveTo>
                    <a:cubicBezTo>
                      <a:pt x="299" y="99"/>
                      <a:pt x="302" y="93"/>
                      <a:pt x="305" y="89"/>
                    </a:cubicBezTo>
                    <a:cubicBezTo>
                      <a:pt x="303" y="94"/>
                      <a:pt x="300" y="99"/>
                      <a:pt x="296" y="104"/>
                    </a:cubicBezTo>
                    <a:close/>
                    <a:moveTo>
                      <a:pt x="305" y="84"/>
                    </a:moveTo>
                    <a:cubicBezTo>
                      <a:pt x="305" y="83"/>
                      <a:pt x="305" y="84"/>
                      <a:pt x="305" y="83"/>
                    </a:cubicBezTo>
                    <a:cubicBezTo>
                      <a:pt x="306" y="84"/>
                      <a:pt x="307" y="84"/>
                      <a:pt x="307" y="86"/>
                    </a:cubicBezTo>
                    <a:cubicBezTo>
                      <a:pt x="307" y="85"/>
                      <a:pt x="306" y="85"/>
                      <a:pt x="305" y="8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</p:grpSp>
      <p:grpSp>
        <p:nvGrpSpPr>
          <p:cNvPr id="37" name="组合 36"/>
          <p:cNvGrpSpPr/>
          <p:nvPr/>
        </p:nvGrpSpPr>
        <p:grpSpPr>
          <a:xfrm>
            <a:off x="7843488" y="2270067"/>
            <a:ext cx="3319500" cy="1059971"/>
            <a:chOff x="8291427" y="2152368"/>
            <a:chExt cx="3319500" cy="1059971"/>
          </a:xfrm>
        </p:grpSpPr>
        <p:sp>
          <p:nvSpPr>
            <p:cNvPr id="38" name="矩形 37"/>
            <p:cNvSpPr/>
            <p:nvPr/>
          </p:nvSpPr>
          <p:spPr>
            <a:xfrm>
              <a:off x="8291427" y="2152368"/>
              <a:ext cx="1867371" cy="40011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r"/>
              <a:r>
                <a:rPr lang="en-US" altLang="zh-CN" sz="2000" dirty="0">
                  <a:solidFill>
                    <a:schemeClr val="accent1"/>
                  </a:solidFill>
                  <a:latin typeface="+mj-ea"/>
                  <a:ea typeface="+mj-ea"/>
                </a:rPr>
                <a:t>Lorem Ipsum </a:t>
              </a:r>
              <a:endParaRPr lang="zh-CN" altLang="en-US" sz="2000" dirty="0">
                <a:solidFill>
                  <a:schemeClr val="accent1"/>
                </a:solidFill>
                <a:latin typeface="+mj-ea"/>
                <a:ea typeface="+mj-ea"/>
              </a:endParaRPr>
            </a:p>
          </p:txBody>
        </p:sp>
        <p:sp>
          <p:nvSpPr>
            <p:cNvPr id="39" name="矩形 38"/>
            <p:cNvSpPr/>
            <p:nvPr/>
          </p:nvSpPr>
          <p:spPr>
            <a:xfrm>
              <a:off x="8291427" y="2552478"/>
              <a:ext cx="3319500" cy="65986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20000"/>
                </a:lnSpc>
              </a:pPr>
              <a:r>
                <a:rPr lang="en-US" altLang="zh-CN" sz="16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Lorem Ipsum is simply dummy text of the printing. </a:t>
              </a:r>
              <a:endParaRPr lang="zh-CN" altLang="en-US" sz="16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40" name="组合 39"/>
          <p:cNvGrpSpPr/>
          <p:nvPr/>
        </p:nvGrpSpPr>
        <p:grpSpPr>
          <a:xfrm>
            <a:off x="1029013" y="2270067"/>
            <a:ext cx="3319500" cy="1083374"/>
            <a:chOff x="486239" y="2152368"/>
            <a:chExt cx="3319500" cy="1083374"/>
          </a:xfrm>
        </p:grpSpPr>
        <p:sp>
          <p:nvSpPr>
            <p:cNvPr id="41" name="矩形 40"/>
            <p:cNvSpPr/>
            <p:nvPr/>
          </p:nvSpPr>
          <p:spPr>
            <a:xfrm>
              <a:off x="1938368" y="2152368"/>
              <a:ext cx="1867371" cy="40011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r"/>
              <a:r>
                <a:rPr lang="en-US" altLang="zh-CN" sz="2000" dirty="0">
                  <a:solidFill>
                    <a:schemeClr val="accent1"/>
                  </a:solidFill>
                  <a:latin typeface="+mj-ea"/>
                  <a:ea typeface="+mj-ea"/>
                </a:rPr>
                <a:t>Lorem Ipsum </a:t>
              </a:r>
              <a:endParaRPr lang="zh-CN" altLang="en-US" sz="2000" dirty="0">
                <a:solidFill>
                  <a:schemeClr val="accent1"/>
                </a:solidFill>
                <a:latin typeface="+mj-ea"/>
                <a:ea typeface="+mj-ea"/>
              </a:endParaRPr>
            </a:p>
          </p:txBody>
        </p:sp>
        <p:sp>
          <p:nvSpPr>
            <p:cNvPr id="42" name="矩形 41"/>
            <p:cNvSpPr/>
            <p:nvPr/>
          </p:nvSpPr>
          <p:spPr>
            <a:xfrm>
              <a:off x="486239" y="2552478"/>
              <a:ext cx="3319500" cy="683264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r">
                <a:lnSpc>
                  <a:spcPct val="120000"/>
                </a:lnSpc>
              </a:pPr>
              <a:r>
                <a:rPr lang="en-US" altLang="zh-CN" sz="16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Lorem Ipsum is simply dummy text of the printing. </a:t>
              </a:r>
              <a:endParaRPr lang="zh-CN" altLang="en-US" sz="16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43" name="组合 42"/>
          <p:cNvGrpSpPr/>
          <p:nvPr/>
        </p:nvGrpSpPr>
        <p:grpSpPr>
          <a:xfrm>
            <a:off x="7843488" y="3402241"/>
            <a:ext cx="3319500" cy="1059971"/>
            <a:chOff x="8291427" y="2152368"/>
            <a:chExt cx="3319500" cy="1059971"/>
          </a:xfrm>
        </p:grpSpPr>
        <p:sp>
          <p:nvSpPr>
            <p:cNvPr id="44" name="矩形 43"/>
            <p:cNvSpPr/>
            <p:nvPr/>
          </p:nvSpPr>
          <p:spPr>
            <a:xfrm>
              <a:off x="8291427" y="2152368"/>
              <a:ext cx="1867371" cy="40011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r"/>
              <a:r>
                <a:rPr lang="en-US" altLang="zh-CN" sz="2000" dirty="0">
                  <a:solidFill>
                    <a:schemeClr val="accent1"/>
                  </a:solidFill>
                  <a:latin typeface="+mj-ea"/>
                  <a:ea typeface="+mj-ea"/>
                </a:rPr>
                <a:t>Lorem Ipsum </a:t>
              </a:r>
              <a:endParaRPr lang="zh-CN" altLang="en-US" sz="2000" dirty="0">
                <a:solidFill>
                  <a:schemeClr val="accent1"/>
                </a:solidFill>
                <a:latin typeface="+mj-ea"/>
                <a:ea typeface="+mj-ea"/>
              </a:endParaRPr>
            </a:p>
          </p:txBody>
        </p:sp>
        <p:sp>
          <p:nvSpPr>
            <p:cNvPr id="45" name="矩形 44"/>
            <p:cNvSpPr/>
            <p:nvPr/>
          </p:nvSpPr>
          <p:spPr>
            <a:xfrm>
              <a:off x="8291427" y="2552478"/>
              <a:ext cx="3319500" cy="65986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20000"/>
                </a:lnSpc>
              </a:pPr>
              <a:r>
                <a:rPr lang="en-US" altLang="zh-CN" sz="16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Lorem Ipsum is simply dummy text of the printing. </a:t>
              </a:r>
              <a:endParaRPr lang="zh-CN" altLang="en-US" sz="16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46" name="组合 45"/>
          <p:cNvGrpSpPr/>
          <p:nvPr/>
        </p:nvGrpSpPr>
        <p:grpSpPr>
          <a:xfrm>
            <a:off x="1029013" y="3402241"/>
            <a:ext cx="3319500" cy="1059971"/>
            <a:chOff x="486239" y="2152368"/>
            <a:chExt cx="3319500" cy="1059971"/>
          </a:xfrm>
        </p:grpSpPr>
        <p:sp>
          <p:nvSpPr>
            <p:cNvPr id="47" name="矩形 46"/>
            <p:cNvSpPr/>
            <p:nvPr/>
          </p:nvSpPr>
          <p:spPr>
            <a:xfrm>
              <a:off x="1938368" y="2152368"/>
              <a:ext cx="1867371" cy="40011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r"/>
              <a:r>
                <a:rPr lang="en-US" altLang="zh-CN" sz="2000" dirty="0">
                  <a:solidFill>
                    <a:schemeClr val="accent1"/>
                  </a:solidFill>
                  <a:latin typeface="+mj-ea"/>
                  <a:ea typeface="+mj-ea"/>
                </a:rPr>
                <a:t>Lorem Ipsum </a:t>
              </a:r>
              <a:endParaRPr lang="zh-CN" altLang="en-US" sz="2000" dirty="0">
                <a:solidFill>
                  <a:schemeClr val="accent1"/>
                </a:solidFill>
                <a:latin typeface="+mj-ea"/>
                <a:ea typeface="+mj-ea"/>
              </a:endParaRPr>
            </a:p>
          </p:txBody>
        </p:sp>
        <p:sp>
          <p:nvSpPr>
            <p:cNvPr id="48" name="矩形 47"/>
            <p:cNvSpPr/>
            <p:nvPr/>
          </p:nvSpPr>
          <p:spPr>
            <a:xfrm>
              <a:off x="486239" y="2552478"/>
              <a:ext cx="3319500" cy="65986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r">
                <a:lnSpc>
                  <a:spcPct val="120000"/>
                </a:lnSpc>
              </a:pPr>
              <a:r>
                <a:rPr lang="en-US" altLang="zh-CN" sz="16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Lorem Ipsum is simply dummy text of the printing. </a:t>
              </a:r>
              <a:endParaRPr lang="zh-CN" altLang="en-US" sz="16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49" name="组合 48"/>
          <p:cNvGrpSpPr/>
          <p:nvPr/>
        </p:nvGrpSpPr>
        <p:grpSpPr>
          <a:xfrm>
            <a:off x="7843488" y="4534415"/>
            <a:ext cx="3319500" cy="1059971"/>
            <a:chOff x="8291427" y="2152368"/>
            <a:chExt cx="3319500" cy="1059971"/>
          </a:xfrm>
        </p:grpSpPr>
        <p:sp>
          <p:nvSpPr>
            <p:cNvPr id="50" name="矩形 49"/>
            <p:cNvSpPr/>
            <p:nvPr/>
          </p:nvSpPr>
          <p:spPr>
            <a:xfrm>
              <a:off x="8291427" y="2152368"/>
              <a:ext cx="1867371" cy="40011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r"/>
              <a:r>
                <a:rPr lang="en-US" altLang="zh-CN" sz="2000" dirty="0">
                  <a:solidFill>
                    <a:schemeClr val="accent1"/>
                  </a:solidFill>
                  <a:latin typeface="+mj-ea"/>
                  <a:ea typeface="+mj-ea"/>
                </a:rPr>
                <a:t>Lorem Ipsum </a:t>
              </a:r>
              <a:endParaRPr lang="zh-CN" altLang="en-US" sz="2000" dirty="0">
                <a:solidFill>
                  <a:schemeClr val="accent1"/>
                </a:solidFill>
                <a:latin typeface="+mj-ea"/>
                <a:ea typeface="+mj-ea"/>
              </a:endParaRPr>
            </a:p>
          </p:txBody>
        </p:sp>
        <p:sp>
          <p:nvSpPr>
            <p:cNvPr id="51" name="矩形 50"/>
            <p:cNvSpPr/>
            <p:nvPr/>
          </p:nvSpPr>
          <p:spPr>
            <a:xfrm>
              <a:off x="8291427" y="2552478"/>
              <a:ext cx="3319500" cy="65986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20000"/>
                </a:lnSpc>
              </a:pPr>
              <a:r>
                <a:rPr lang="en-US" altLang="zh-CN" sz="16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Lorem Ipsum is simply dummy text of the printing. </a:t>
              </a:r>
              <a:endParaRPr lang="zh-CN" altLang="en-US" sz="16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52" name="组合 51"/>
          <p:cNvGrpSpPr/>
          <p:nvPr/>
        </p:nvGrpSpPr>
        <p:grpSpPr>
          <a:xfrm>
            <a:off x="1029013" y="4534415"/>
            <a:ext cx="3319500" cy="1059971"/>
            <a:chOff x="486239" y="2152368"/>
            <a:chExt cx="3319500" cy="1059971"/>
          </a:xfrm>
        </p:grpSpPr>
        <p:sp>
          <p:nvSpPr>
            <p:cNvPr id="53" name="矩形 52"/>
            <p:cNvSpPr/>
            <p:nvPr/>
          </p:nvSpPr>
          <p:spPr>
            <a:xfrm>
              <a:off x="1938368" y="2152368"/>
              <a:ext cx="1867371" cy="40011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r"/>
              <a:r>
                <a:rPr lang="en-US" altLang="zh-CN" sz="2000" dirty="0">
                  <a:solidFill>
                    <a:schemeClr val="accent1"/>
                  </a:solidFill>
                  <a:latin typeface="+mj-ea"/>
                  <a:ea typeface="+mj-ea"/>
                </a:rPr>
                <a:t>Lorem Ipsum </a:t>
              </a:r>
              <a:endParaRPr lang="zh-CN" altLang="en-US" sz="2000" dirty="0">
                <a:solidFill>
                  <a:schemeClr val="accent1"/>
                </a:solidFill>
                <a:latin typeface="+mj-ea"/>
                <a:ea typeface="+mj-ea"/>
              </a:endParaRPr>
            </a:p>
          </p:txBody>
        </p:sp>
        <p:sp>
          <p:nvSpPr>
            <p:cNvPr id="54" name="矩形 53"/>
            <p:cNvSpPr/>
            <p:nvPr/>
          </p:nvSpPr>
          <p:spPr>
            <a:xfrm>
              <a:off x="486239" y="2552478"/>
              <a:ext cx="3319500" cy="65986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r">
                <a:lnSpc>
                  <a:spcPct val="120000"/>
                </a:lnSpc>
              </a:pPr>
              <a:r>
                <a:rPr lang="en-US" altLang="zh-CN" sz="16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Lorem Ipsum is simply dummy text of the printing. </a:t>
              </a:r>
              <a:endParaRPr lang="zh-CN" altLang="en-US" sz="16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nodeType="withEffect">
                                  <p:stCondLst>
                                    <p:cond delay="21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nodeType="withEffect">
                                  <p:stCondLst>
                                    <p:cond delay="24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0" presetClass="entr" presetSubtype="0" fill="hold" nodeType="withEffect">
                                  <p:stCondLst>
                                    <p:cond delay="27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0" presetClass="entr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7" grpId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矩形 5"/>
          <p:cNvSpPr/>
          <p:nvPr/>
        </p:nvSpPr>
        <p:spPr>
          <a:xfrm>
            <a:off x="1408255" y="817356"/>
            <a:ext cx="5375831" cy="3385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zh-CN" sz="16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Lorem Ipsum is simply dummy text of the printing.</a:t>
            </a:r>
            <a:endParaRPr lang="zh-CN" altLang="en-US" sz="16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cxnSp>
        <p:nvCxnSpPr>
          <p:cNvPr id="3" name="直接连接符 2"/>
          <p:cNvCxnSpPr/>
          <p:nvPr/>
        </p:nvCxnSpPr>
        <p:spPr>
          <a:xfrm>
            <a:off x="1408255" y="790522"/>
            <a:ext cx="10783745" cy="0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矩形 6"/>
          <p:cNvSpPr/>
          <p:nvPr/>
        </p:nvSpPr>
        <p:spPr>
          <a:xfrm>
            <a:off x="1408255" y="363579"/>
            <a:ext cx="2992849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zh-CN" sz="2000" dirty="0">
                <a:solidFill>
                  <a:schemeClr val="accent1"/>
                </a:solidFill>
                <a:latin typeface="+mj-lt"/>
              </a:rPr>
              <a:t>BUSINESS TEMPLATE</a:t>
            </a:r>
            <a:endParaRPr lang="zh-CN" altLang="en-US" sz="2000" dirty="0">
              <a:solidFill>
                <a:schemeClr val="accent1"/>
              </a:solidFill>
              <a:latin typeface="+mj-lt"/>
            </a:endParaRPr>
          </a:p>
        </p:txBody>
      </p:sp>
      <p:grpSp>
        <p:nvGrpSpPr>
          <p:cNvPr id="23" name="组合 22"/>
          <p:cNvGrpSpPr/>
          <p:nvPr/>
        </p:nvGrpSpPr>
        <p:grpSpPr>
          <a:xfrm>
            <a:off x="611297" y="254962"/>
            <a:ext cx="625500" cy="787984"/>
            <a:chOff x="355601" y="252413"/>
            <a:chExt cx="812800" cy="1023938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14" name="Freeform 5"/>
            <p:cNvSpPr/>
            <p:nvPr/>
          </p:nvSpPr>
          <p:spPr bwMode="auto">
            <a:xfrm>
              <a:off x="796926" y="252413"/>
              <a:ext cx="58738" cy="138113"/>
            </a:xfrm>
            <a:custGeom>
              <a:avLst/>
              <a:gdLst>
                <a:gd name="T0" fmla="*/ 13 w 27"/>
                <a:gd name="T1" fmla="*/ 1 h 64"/>
                <a:gd name="T2" fmla="*/ 3 w 27"/>
                <a:gd name="T3" fmla="*/ 61 h 64"/>
                <a:gd name="T4" fmla="*/ 11 w 27"/>
                <a:gd name="T5" fmla="*/ 44 h 64"/>
                <a:gd name="T6" fmla="*/ 16 w 27"/>
                <a:gd name="T7" fmla="*/ 15 h 64"/>
                <a:gd name="T8" fmla="*/ 26 w 27"/>
                <a:gd name="T9" fmla="*/ 1 h 64"/>
                <a:gd name="T10" fmla="*/ 13 w 27"/>
                <a:gd name="T11" fmla="*/ 1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" h="64">
                  <a:moveTo>
                    <a:pt x="13" y="1"/>
                  </a:moveTo>
                  <a:cubicBezTo>
                    <a:pt x="9" y="21"/>
                    <a:pt x="0" y="41"/>
                    <a:pt x="3" y="61"/>
                  </a:cubicBezTo>
                  <a:cubicBezTo>
                    <a:pt x="14" y="64"/>
                    <a:pt x="10" y="51"/>
                    <a:pt x="11" y="44"/>
                  </a:cubicBezTo>
                  <a:cubicBezTo>
                    <a:pt x="12" y="35"/>
                    <a:pt x="16" y="24"/>
                    <a:pt x="16" y="15"/>
                  </a:cubicBezTo>
                  <a:cubicBezTo>
                    <a:pt x="19" y="10"/>
                    <a:pt x="27" y="10"/>
                    <a:pt x="26" y="1"/>
                  </a:cubicBezTo>
                  <a:cubicBezTo>
                    <a:pt x="19" y="0"/>
                    <a:pt x="20" y="0"/>
                    <a:pt x="1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" name="Freeform 6"/>
            <p:cNvSpPr/>
            <p:nvPr/>
          </p:nvSpPr>
          <p:spPr bwMode="auto">
            <a:xfrm>
              <a:off x="584201" y="274638"/>
              <a:ext cx="74613" cy="103188"/>
            </a:xfrm>
            <a:custGeom>
              <a:avLst/>
              <a:gdLst>
                <a:gd name="T0" fmla="*/ 3 w 34"/>
                <a:gd name="T1" fmla="*/ 0 h 48"/>
                <a:gd name="T2" fmla="*/ 16 w 34"/>
                <a:gd name="T3" fmla="*/ 30 h 48"/>
                <a:gd name="T4" fmla="*/ 30 w 34"/>
                <a:gd name="T5" fmla="*/ 48 h 48"/>
                <a:gd name="T6" fmla="*/ 34 w 34"/>
                <a:gd name="T7" fmla="*/ 39 h 48"/>
                <a:gd name="T8" fmla="*/ 9 w 34"/>
                <a:gd name="T9" fmla="*/ 0 h 48"/>
                <a:gd name="T10" fmla="*/ 3 w 34"/>
                <a:gd name="T1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4" h="48">
                  <a:moveTo>
                    <a:pt x="3" y="0"/>
                  </a:moveTo>
                  <a:cubicBezTo>
                    <a:pt x="0" y="12"/>
                    <a:pt x="10" y="19"/>
                    <a:pt x="16" y="30"/>
                  </a:cubicBezTo>
                  <a:cubicBezTo>
                    <a:pt x="20" y="38"/>
                    <a:pt x="22" y="48"/>
                    <a:pt x="30" y="48"/>
                  </a:cubicBezTo>
                  <a:cubicBezTo>
                    <a:pt x="32" y="46"/>
                    <a:pt x="33" y="43"/>
                    <a:pt x="34" y="39"/>
                  </a:cubicBezTo>
                  <a:cubicBezTo>
                    <a:pt x="22" y="30"/>
                    <a:pt x="18" y="9"/>
                    <a:pt x="9" y="0"/>
                  </a:cubicBezTo>
                  <a:cubicBezTo>
                    <a:pt x="7" y="0"/>
                    <a:pt x="5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" name="Freeform 7"/>
            <p:cNvSpPr/>
            <p:nvPr/>
          </p:nvSpPr>
          <p:spPr bwMode="auto">
            <a:xfrm>
              <a:off x="944563" y="347663"/>
              <a:ext cx="100013" cy="98425"/>
            </a:xfrm>
            <a:custGeom>
              <a:avLst/>
              <a:gdLst>
                <a:gd name="T0" fmla="*/ 38 w 46"/>
                <a:gd name="T1" fmla="*/ 0 h 46"/>
                <a:gd name="T2" fmla="*/ 0 w 46"/>
                <a:gd name="T3" fmla="*/ 42 h 46"/>
                <a:gd name="T4" fmla="*/ 2 w 46"/>
                <a:gd name="T5" fmla="*/ 46 h 46"/>
                <a:gd name="T6" fmla="*/ 15 w 46"/>
                <a:gd name="T7" fmla="*/ 34 h 46"/>
                <a:gd name="T8" fmla="*/ 39 w 46"/>
                <a:gd name="T9" fmla="*/ 13 h 46"/>
                <a:gd name="T10" fmla="*/ 45 w 46"/>
                <a:gd name="T11" fmla="*/ 9 h 46"/>
                <a:gd name="T12" fmla="*/ 43 w 46"/>
                <a:gd name="T13" fmla="*/ 0 h 46"/>
                <a:gd name="T14" fmla="*/ 38 w 46"/>
                <a:gd name="T15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6" h="46">
                  <a:moveTo>
                    <a:pt x="38" y="0"/>
                  </a:moveTo>
                  <a:cubicBezTo>
                    <a:pt x="28" y="17"/>
                    <a:pt x="7" y="23"/>
                    <a:pt x="0" y="42"/>
                  </a:cubicBezTo>
                  <a:cubicBezTo>
                    <a:pt x="1" y="43"/>
                    <a:pt x="2" y="44"/>
                    <a:pt x="2" y="46"/>
                  </a:cubicBezTo>
                  <a:cubicBezTo>
                    <a:pt x="11" y="46"/>
                    <a:pt x="14" y="42"/>
                    <a:pt x="15" y="34"/>
                  </a:cubicBezTo>
                  <a:cubicBezTo>
                    <a:pt x="24" y="28"/>
                    <a:pt x="32" y="21"/>
                    <a:pt x="39" y="13"/>
                  </a:cubicBezTo>
                  <a:cubicBezTo>
                    <a:pt x="41" y="12"/>
                    <a:pt x="44" y="11"/>
                    <a:pt x="45" y="9"/>
                  </a:cubicBezTo>
                  <a:cubicBezTo>
                    <a:pt x="46" y="5"/>
                    <a:pt x="44" y="3"/>
                    <a:pt x="43" y="0"/>
                  </a:cubicBezTo>
                  <a:cubicBezTo>
                    <a:pt x="41" y="0"/>
                    <a:pt x="40" y="0"/>
                    <a:pt x="3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" name="Freeform 8"/>
            <p:cNvSpPr/>
            <p:nvPr/>
          </p:nvSpPr>
          <p:spPr bwMode="auto">
            <a:xfrm>
              <a:off x="387351" y="449263"/>
              <a:ext cx="119063" cy="74613"/>
            </a:xfrm>
            <a:custGeom>
              <a:avLst/>
              <a:gdLst>
                <a:gd name="T0" fmla="*/ 8 w 55"/>
                <a:gd name="T1" fmla="*/ 0 h 35"/>
                <a:gd name="T2" fmla="*/ 17 w 55"/>
                <a:gd name="T3" fmla="*/ 14 h 35"/>
                <a:gd name="T4" fmla="*/ 13 w 55"/>
                <a:gd name="T5" fmla="*/ 17 h 35"/>
                <a:gd name="T6" fmla="*/ 19 w 55"/>
                <a:gd name="T7" fmla="*/ 23 h 35"/>
                <a:gd name="T8" fmla="*/ 22 w 55"/>
                <a:gd name="T9" fmla="*/ 17 h 35"/>
                <a:gd name="T10" fmla="*/ 53 w 55"/>
                <a:gd name="T11" fmla="*/ 32 h 35"/>
                <a:gd name="T12" fmla="*/ 53 w 55"/>
                <a:gd name="T13" fmla="*/ 23 h 35"/>
                <a:gd name="T14" fmla="*/ 8 w 55"/>
                <a:gd name="T15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5" h="35">
                  <a:moveTo>
                    <a:pt x="8" y="0"/>
                  </a:moveTo>
                  <a:cubicBezTo>
                    <a:pt x="0" y="5"/>
                    <a:pt x="11" y="16"/>
                    <a:pt x="17" y="14"/>
                  </a:cubicBezTo>
                  <a:cubicBezTo>
                    <a:pt x="14" y="14"/>
                    <a:pt x="13" y="15"/>
                    <a:pt x="13" y="17"/>
                  </a:cubicBezTo>
                  <a:cubicBezTo>
                    <a:pt x="20" y="16"/>
                    <a:pt x="15" y="22"/>
                    <a:pt x="19" y="23"/>
                  </a:cubicBezTo>
                  <a:cubicBezTo>
                    <a:pt x="23" y="21"/>
                    <a:pt x="19" y="19"/>
                    <a:pt x="22" y="17"/>
                  </a:cubicBezTo>
                  <a:cubicBezTo>
                    <a:pt x="35" y="19"/>
                    <a:pt x="39" y="35"/>
                    <a:pt x="53" y="32"/>
                  </a:cubicBezTo>
                  <a:cubicBezTo>
                    <a:pt x="55" y="28"/>
                    <a:pt x="54" y="28"/>
                    <a:pt x="53" y="23"/>
                  </a:cubicBezTo>
                  <a:cubicBezTo>
                    <a:pt x="38" y="16"/>
                    <a:pt x="26" y="5"/>
                    <a:pt x="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" name="Freeform 9"/>
            <p:cNvSpPr/>
            <p:nvPr/>
          </p:nvSpPr>
          <p:spPr bwMode="auto">
            <a:xfrm>
              <a:off x="1038226" y="528638"/>
              <a:ext cx="115888" cy="53975"/>
            </a:xfrm>
            <a:custGeom>
              <a:avLst/>
              <a:gdLst>
                <a:gd name="T0" fmla="*/ 1 w 54"/>
                <a:gd name="T1" fmla="*/ 18 h 25"/>
                <a:gd name="T2" fmla="*/ 2 w 54"/>
                <a:gd name="T3" fmla="*/ 25 h 25"/>
                <a:gd name="T4" fmla="*/ 51 w 54"/>
                <a:gd name="T5" fmla="*/ 15 h 25"/>
                <a:gd name="T6" fmla="*/ 51 w 54"/>
                <a:gd name="T7" fmla="*/ 1 h 25"/>
                <a:gd name="T8" fmla="*/ 1 w 54"/>
                <a:gd name="T9" fmla="*/ 18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" h="25">
                  <a:moveTo>
                    <a:pt x="1" y="18"/>
                  </a:moveTo>
                  <a:cubicBezTo>
                    <a:pt x="4" y="21"/>
                    <a:pt x="0" y="23"/>
                    <a:pt x="2" y="25"/>
                  </a:cubicBezTo>
                  <a:cubicBezTo>
                    <a:pt x="17" y="25"/>
                    <a:pt x="34" y="3"/>
                    <a:pt x="51" y="15"/>
                  </a:cubicBezTo>
                  <a:cubicBezTo>
                    <a:pt x="52" y="9"/>
                    <a:pt x="54" y="7"/>
                    <a:pt x="51" y="1"/>
                  </a:cubicBezTo>
                  <a:cubicBezTo>
                    <a:pt x="32" y="0"/>
                    <a:pt x="14" y="7"/>
                    <a:pt x="1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" name="Freeform 10"/>
            <p:cNvSpPr/>
            <p:nvPr/>
          </p:nvSpPr>
          <p:spPr bwMode="auto">
            <a:xfrm>
              <a:off x="1050926" y="752476"/>
              <a:ext cx="117475" cy="101600"/>
            </a:xfrm>
            <a:custGeom>
              <a:avLst/>
              <a:gdLst>
                <a:gd name="T0" fmla="*/ 0 w 54"/>
                <a:gd name="T1" fmla="*/ 18 h 47"/>
                <a:gd name="T2" fmla="*/ 17 w 54"/>
                <a:gd name="T3" fmla="*/ 26 h 47"/>
                <a:gd name="T4" fmla="*/ 50 w 54"/>
                <a:gd name="T5" fmla="*/ 45 h 47"/>
                <a:gd name="T6" fmla="*/ 43 w 54"/>
                <a:gd name="T7" fmla="*/ 28 h 47"/>
                <a:gd name="T8" fmla="*/ 0 w 54"/>
                <a:gd name="T9" fmla="*/ 18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" h="47">
                  <a:moveTo>
                    <a:pt x="0" y="18"/>
                  </a:moveTo>
                  <a:cubicBezTo>
                    <a:pt x="4" y="22"/>
                    <a:pt x="10" y="25"/>
                    <a:pt x="17" y="26"/>
                  </a:cubicBezTo>
                  <a:cubicBezTo>
                    <a:pt x="28" y="31"/>
                    <a:pt x="36" y="47"/>
                    <a:pt x="50" y="45"/>
                  </a:cubicBezTo>
                  <a:cubicBezTo>
                    <a:pt x="54" y="39"/>
                    <a:pt x="47" y="34"/>
                    <a:pt x="43" y="28"/>
                  </a:cubicBezTo>
                  <a:cubicBezTo>
                    <a:pt x="28" y="28"/>
                    <a:pt x="12" y="0"/>
                    <a:pt x="0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" name="Freeform 11"/>
            <p:cNvSpPr/>
            <p:nvPr/>
          </p:nvSpPr>
          <p:spPr bwMode="auto">
            <a:xfrm>
              <a:off x="457201" y="862013"/>
              <a:ext cx="79375" cy="84138"/>
            </a:xfrm>
            <a:custGeom>
              <a:avLst/>
              <a:gdLst>
                <a:gd name="T0" fmla="*/ 28 w 37"/>
                <a:gd name="T1" fmla="*/ 0 h 39"/>
                <a:gd name="T2" fmla="*/ 6 w 37"/>
                <a:gd name="T3" fmla="*/ 39 h 39"/>
                <a:gd name="T4" fmla="*/ 34 w 37"/>
                <a:gd name="T5" fmla="*/ 14 h 39"/>
                <a:gd name="T6" fmla="*/ 37 w 37"/>
                <a:gd name="T7" fmla="*/ 1 h 39"/>
                <a:gd name="T8" fmla="*/ 28 w 37"/>
                <a:gd name="T9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39">
                  <a:moveTo>
                    <a:pt x="28" y="0"/>
                  </a:moveTo>
                  <a:cubicBezTo>
                    <a:pt x="22" y="13"/>
                    <a:pt x="0" y="23"/>
                    <a:pt x="6" y="39"/>
                  </a:cubicBezTo>
                  <a:cubicBezTo>
                    <a:pt x="18" y="34"/>
                    <a:pt x="18" y="16"/>
                    <a:pt x="34" y="14"/>
                  </a:cubicBezTo>
                  <a:cubicBezTo>
                    <a:pt x="36" y="10"/>
                    <a:pt x="35" y="5"/>
                    <a:pt x="37" y="1"/>
                  </a:cubicBezTo>
                  <a:cubicBezTo>
                    <a:pt x="35" y="0"/>
                    <a:pt x="31" y="0"/>
                    <a:pt x="2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" name="Freeform 12"/>
            <p:cNvSpPr>
              <a:spLocks noEditPoints="1"/>
            </p:cNvSpPr>
            <p:nvPr/>
          </p:nvSpPr>
          <p:spPr bwMode="auto">
            <a:xfrm>
              <a:off x="549276" y="449263"/>
              <a:ext cx="501650" cy="827088"/>
            </a:xfrm>
            <a:custGeom>
              <a:avLst/>
              <a:gdLst>
                <a:gd name="T0" fmla="*/ 118 w 231"/>
                <a:gd name="T1" fmla="*/ 4 h 384"/>
                <a:gd name="T2" fmla="*/ 51 w 231"/>
                <a:gd name="T3" fmla="*/ 26 h 384"/>
                <a:gd name="T4" fmla="*/ 5 w 231"/>
                <a:gd name="T5" fmla="*/ 112 h 384"/>
                <a:gd name="T6" fmla="*/ 50 w 231"/>
                <a:gd name="T7" fmla="*/ 190 h 384"/>
                <a:gd name="T8" fmla="*/ 84 w 231"/>
                <a:gd name="T9" fmla="*/ 282 h 384"/>
                <a:gd name="T10" fmla="*/ 132 w 231"/>
                <a:gd name="T11" fmla="*/ 383 h 384"/>
                <a:gd name="T12" fmla="*/ 193 w 231"/>
                <a:gd name="T13" fmla="*/ 366 h 384"/>
                <a:gd name="T14" fmla="*/ 200 w 231"/>
                <a:gd name="T15" fmla="*/ 357 h 384"/>
                <a:gd name="T16" fmla="*/ 207 w 231"/>
                <a:gd name="T17" fmla="*/ 338 h 384"/>
                <a:gd name="T18" fmla="*/ 197 w 231"/>
                <a:gd name="T19" fmla="*/ 254 h 384"/>
                <a:gd name="T20" fmla="*/ 187 w 231"/>
                <a:gd name="T21" fmla="*/ 181 h 384"/>
                <a:gd name="T22" fmla="*/ 104 w 231"/>
                <a:gd name="T23" fmla="*/ 332 h 384"/>
                <a:gd name="T24" fmla="*/ 104 w 231"/>
                <a:gd name="T25" fmla="*/ 292 h 384"/>
                <a:gd name="T26" fmla="*/ 113 w 231"/>
                <a:gd name="T27" fmla="*/ 280 h 384"/>
                <a:gd name="T28" fmla="*/ 128 w 231"/>
                <a:gd name="T29" fmla="*/ 282 h 384"/>
                <a:gd name="T30" fmla="*/ 116 w 231"/>
                <a:gd name="T31" fmla="*/ 332 h 384"/>
                <a:gd name="T32" fmla="*/ 147 w 231"/>
                <a:gd name="T33" fmla="*/ 282 h 384"/>
                <a:gd name="T34" fmla="*/ 116 w 231"/>
                <a:gd name="T35" fmla="*/ 332 h 384"/>
                <a:gd name="T36" fmla="*/ 142 w 231"/>
                <a:gd name="T37" fmla="*/ 235 h 384"/>
                <a:gd name="T38" fmla="*/ 132 w 231"/>
                <a:gd name="T39" fmla="*/ 249 h 384"/>
                <a:gd name="T40" fmla="*/ 105 w 231"/>
                <a:gd name="T41" fmla="*/ 176 h 384"/>
                <a:gd name="T42" fmla="*/ 125 w 231"/>
                <a:gd name="T43" fmla="*/ 131 h 384"/>
                <a:gd name="T44" fmla="*/ 138 w 231"/>
                <a:gd name="T45" fmla="*/ 229 h 384"/>
                <a:gd name="T46" fmla="*/ 159 w 231"/>
                <a:gd name="T47" fmla="*/ 285 h 384"/>
                <a:gd name="T48" fmla="*/ 178 w 231"/>
                <a:gd name="T49" fmla="*/ 365 h 384"/>
                <a:gd name="T50" fmla="*/ 186 w 231"/>
                <a:gd name="T51" fmla="*/ 327 h 384"/>
                <a:gd name="T52" fmla="*/ 167 w 231"/>
                <a:gd name="T53" fmla="*/ 352 h 384"/>
                <a:gd name="T54" fmla="*/ 158 w 231"/>
                <a:gd name="T55" fmla="*/ 356 h 384"/>
                <a:gd name="T56" fmla="*/ 167 w 231"/>
                <a:gd name="T57" fmla="*/ 352 h 384"/>
                <a:gd name="T58" fmla="*/ 177 w 231"/>
                <a:gd name="T59" fmla="*/ 281 h 384"/>
                <a:gd name="T60" fmla="*/ 153 w 231"/>
                <a:gd name="T61" fmla="*/ 353 h 384"/>
                <a:gd name="T62" fmla="*/ 146 w 231"/>
                <a:gd name="T63" fmla="*/ 336 h 384"/>
                <a:gd name="T64" fmla="*/ 172 w 231"/>
                <a:gd name="T65" fmla="*/ 280 h 384"/>
                <a:gd name="T66" fmla="*/ 183 w 231"/>
                <a:gd name="T67" fmla="*/ 271 h 384"/>
                <a:gd name="T68" fmla="*/ 155 w 231"/>
                <a:gd name="T69" fmla="*/ 262 h 384"/>
                <a:gd name="T70" fmla="*/ 123 w 231"/>
                <a:gd name="T71" fmla="*/ 118 h 384"/>
                <a:gd name="T72" fmla="*/ 94 w 231"/>
                <a:gd name="T73" fmla="*/ 123 h 384"/>
                <a:gd name="T74" fmla="*/ 66 w 231"/>
                <a:gd name="T75" fmla="*/ 125 h 384"/>
                <a:gd name="T76" fmla="*/ 128 w 231"/>
                <a:gd name="T77" fmla="*/ 266 h 384"/>
                <a:gd name="T78" fmla="*/ 95 w 231"/>
                <a:gd name="T79" fmla="*/ 240 h 384"/>
                <a:gd name="T80" fmla="*/ 47 w 231"/>
                <a:gd name="T81" fmla="*/ 170 h 384"/>
                <a:gd name="T82" fmla="*/ 18 w 231"/>
                <a:gd name="T83" fmla="*/ 129 h 384"/>
                <a:gd name="T84" fmla="*/ 15 w 231"/>
                <a:gd name="T85" fmla="*/ 92 h 384"/>
                <a:gd name="T86" fmla="*/ 64 w 231"/>
                <a:gd name="T87" fmla="*/ 26 h 384"/>
                <a:gd name="T88" fmla="*/ 75 w 231"/>
                <a:gd name="T89" fmla="*/ 22 h 384"/>
                <a:gd name="T90" fmla="*/ 175 w 231"/>
                <a:gd name="T91" fmla="*/ 32 h 384"/>
                <a:gd name="T92" fmla="*/ 184 w 231"/>
                <a:gd name="T93" fmla="*/ 41 h 384"/>
                <a:gd name="T94" fmla="*/ 196 w 231"/>
                <a:gd name="T95" fmla="*/ 66 h 384"/>
                <a:gd name="T96" fmla="*/ 173 w 231"/>
                <a:gd name="T97" fmla="*/ 191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31" h="384">
                  <a:moveTo>
                    <a:pt x="203" y="59"/>
                  </a:moveTo>
                  <a:cubicBezTo>
                    <a:pt x="188" y="28"/>
                    <a:pt x="155" y="9"/>
                    <a:pt x="118" y="4"/>
                  </a:cubicBezTo>
                  <a:cubicBezTo>
                    <a:pt x="94" y="0"/>
                    <a:pt x="68" y="12"/>
                    <a:pt x="57" y="23"/>
                  </a:cubicBezTo>
                  <a:cubicBezTo>
                    <a:pt x="53" y="27"/>
                    <a:pt x="55" y="24"/>
                    <a:pt x="51" y="26"/>
                  </a:cubicBezTo>
                  <a:cubicBezTo>
                    <a:pt x="40" y="29"/>
                    <a:pt x="35" y="44"/>
                    <a:pt x="25" y="47"/>
                  </a:cubicBezTo>
                  <a:cubicBezTo>
                    <a:pt x="16" y="68"/>
                    <a:pt x="0" y="86"/>
                    <a:pt x="5" y="112"/>
                  </a:cubicBezTo>
                  <a:cubicBezTo>
                    <a:pt x="9" y="130"/>
                    <a:pt x="9" y="141"/>
                    <a:pt x="18" y="155"/>
                  </a:cubicBezTo>
                  <a:cubicBezTo>
                    <a:pt x="28" y="172"/>
                    <a:pt x="38" y="177"/>
                    <a:pt x="50" y="190"/>
                  </a:cubicBezTo>
                  <a:cubicBezTo>
                    <a:pt x="70" y="211"/>
                    <a:pt x="82" y="236"/>
                    <a:pt x="90" y="268"/>
                  </a:cubicBezTo>
                  <a:cubicBezTo>
                    <a:pt x="88" y="273"/>
                    <a:pt x="88" y="280"/>
                    <a:pt x="84" y="282"/>
                  </a:cubicBezTo>
                  <a:cubicBezTo>
                    <a:pt x="93" y="299"/>
                    <a:pt x="90" y="330"/>
                    <a:pt x="98" y="352"/>
                  </a:cubicBezTo>
                  <a:cubicBezTo>
                    <a:pt x="109" y="365"/>
                    <a:pt x="118" y="373"/>
                    <a:pt x="132" y="383"/>
                  </a:cubicBezTo>
                  <a:cubicBezTo>
                    <a:pt x="138" y="380"/>
                    <a:pt x="144" y="384"/>
                    <a:pt x="150" y="384"/>
                  </a:cubicBezTo>
                  <a:cubicBezTo>
                    <a:pt x="167" y="377"/>
                    <a:pt x="182" y="380"/>
                    <a:pt x="193" y="366"/>
                  </a:cubicBezTo>
                  <a:cubicBezTo>
                    <a:pt x="194" y="365"/>
                    <a:pt x="193" y="363"/>
                    <a:pt x="194" y="360"/>
                  </a:cubicBezTo>
                  <a:cubicBezTo>
                    <a:pt x="195" y="358"/>
                    <a:pt x="199" y="359"/>
                    <a:pt x="200" y="357"/>
                  </a:cubicBezTo>
                  <a:cubicBezTo>
                    <a:pt x="200" y="356"/>
                    <a:pt x="200" y="352"/>
                    <a:pt x="201" y="350"/>
                  </a:cubicBezTo>
                  <a:cubicBezTo>
                    <a:pt x="203" y="344"/>
                    <a:pt x="207" y="341"/>
                    <a:pt x="207" y="338"/>
                  </a:cubicBezTo>
                  <a:cubicBezTo>
                    <a:pt x="208" y="331"/>
                    <a:pt x="204" y="320"/>
                    <a:pt x="203" y="310"/>
                  </a:cubicBezTo>
                  <a:cubicBezTo>
                    <a:pt x="203" y="290"/>
                    <a:pt x="198" y="272"/>
                    <a:pt x="197" y="254"/>
                  </a:cubicBezTo>
                  <a:cubicBezTo>
                    <a:pt x="189" y="253"/>
                    <a:pt x="186" y="250"/>
                    <a:pt x="180" y="244"/>
                  </a:cubicBezTo>
                  <a:cubicBezTo>
                    <a:pt x="182" y="224"/>
                    <a:pt x="182" y="201"/>
                    <a:pt x="187" y="181"/>
                  </a:cubicBezTo>
                  <a:cubicBezTo>
                    <a:pt x="213" y="156"/>
                    <a:pt x="231" y="90"/>
                    <a:pt x="203" y="59"/>
                  </a:cubicBezTo>
                  <a:close/>
                  <a:moveTo>
                    <a:pt x="104" y="332"/>
                  </a:moveTo>
                  <a:cubicBezTo>
                    <a:pt x="101" y="316"/>
                    <a:pt x="104" y="304"/>
                    <a:pt x="113" y="294"/>
                  </a:cubicBezTo>
                  <a:cubicBezTo>
                    <a:pt x="111" y="288"/>
                    <a:pt x="110" y="292"/>
                    <a:pt x="104" y="292"/>
                  </a:cubicBezTo>
                  <a:cubicBezTo>
                    <a:pt x="105" y="287"/>
                    <a:pt x="102" y="286"/>
                    <a:pt x="103" y="281"/>
                  </a:cubicBezTo>
                  <a:cubicBezTo>
                    <a:pt x="106" y="280"/>
                    <a:pt x="109" y="279"/>
                    <a:pt x="113" y="280"/>
                  </a:cubicBezTo>
                  <a:cubicBezTo>
                    <a:pt x="113" y="283"/>
                    <a:pt x="113" y="285"/>
                    <a:pt x="114" y="286"/>
                  </a:cubicBezTo>
                  <a:cubicBezTo>
                    <a:pt x="117" y="283"/>
                    <a:pt x="123" y="278"/>
                    <a:pt x="128" y="282"/>
                  </a:cubicBezTo>
                  <a:cubicBezTo>
                    <a:pt x="121" y="302"/>
                    <a:pt x="118" y="319"/>
                    <a:pt x="104" y="332"/>
                  </a:cubicBezTo>
                  <a:close/>
                  <a:moveTo>
                    <a:pt x="116" y="332"/>
                  </a:moveTo>
                  <a:cubicBezTo>
                    <a:pt x="124" y="315"/>
                    <a:pt x="134" y="301"/>
                    <a:pt x="141" y="282"/>
                  </a:cubicBezTo>
                  <a:cubicBezTo>
                    <a:pt x="143" y="282"/>
                    <a:pt x="145" y="282"/>
                    <a:pt x="147" y="282"/>
                  </a:cubicBezTo>
                  <a:cubicBezTo>
                    <a:pt x="143" y="307"/>
                    <a:pt x="126" y="331"/>
                    <a:pt x="118" y="356"/>
                  </a:cubicBezTo>
                  <a:cubicBezTo>
                    <a:pt x="106" y="354"/>
                    <a:pt x="118" y="342"/>
                    <a:pt x="116" y="332"/>
                  </a:cubicBezTo>
                  <a:close/>
                  <a:moveTo>
                    <a:pt x="138" y="229"/>
                  </a:moveTo>
                  <a:cubicBezTo>
                    <a:pt x="140" y="231"/>
                    <a:pt x="142" y="233"/>
                    <a:pt x="142" y="235"/>
                  </a:cubicBezTo>
                  <a:cubicBezTo>
                    <a:pt x="143" y="250"/>
                    <a:pt x="141" y="258"/>
                    <a:pt x="146" y="267"/>
                  </a:cubicBezTo>
                  <a:cubicBezTo>
                    <a:pt x="134" y="271"/>
                    <a:pt x="134" y="256"/>
                    <a:pt x="132" y="249"/>
                  </a:cubicBezTo>
                  <a:cubicBezTo>
                    <a:pt x="127" y="231"/>
                    <a:pt x="121" y="213"/>
                    <a:pt x="116" y="196"/>
                  </a:cubicBezTo>
                  <a:cubicBezTo>
                    <a:pt x="114" y="189"/>
                    <a:pt x="108" y="183"/>
                    <a:pt x="105" y="176"/>
                  </a:cubicBezTo>
                  <a:cubicBezTo>
                    <a:pt x="101" y="162"/>
                    <a:pt x="101" y="148"/>
                    <a:pt x="93" y="137"/>
                  </a:cubicBezTo>
                  <a:cubicBezTo>
                    <a:pt x="103" y="132"/>
                    <a:pt x="112" y="121"/>
                    <a:pt x="125" y="131"/>
                  </a:cubicBezTo>
                  <a:cubicBezTo>
                    <a:pt x="127" y="130"/>
                    <a:pt x="130" y="125"/>
                    <a:pt x="133" y="129"/>
                  </a:cubicBezTo>
                  <a:cubicBezTo>
                    <a:pt x="131" y="158"/>
                    <a:pt x="140" y="199"/>
                    <a:pt x="138" y="229"/>
                  </a:cubicBezTo>
                  <a:close/>
                  <a:moveTo>
                    <a:pt x="127" y="364"/>
                  </a:moveTo>
                  <a:cubicBezTo>
                    <a:pt x="134" y="334"/>
                    <a:pt x="148" y="311"/>
                    <a:pt x="159" y="285"/>
                  </a:cubicBezTo>
                  <a:cubicBezTo>
                    <a:pt x="152" y="310"/>
                    <a:pt x="140" y="341"/>
                    <a:pt x="127" y="364"/>
                  </a:cubicBezTo>
                  <a:close/>
                  <a:moveTo>
                    <a:pt x="178" y="365"/>
                  </a:moveTo>
                  <a:cubicBezTo>
                    <a:pt x="168" y="356"/>
                    <a:pt x="184" y="338"/>
                    <a:pt x="183" y="327"/>
                  </a:cubicBezTo>
                  <a:cubicBezTo>
                    <a:pt x="184" y="327"/>
                    <a:pt x="185" y="327"/>
                    <a:pt x="186" y="327"/>
                  </a:cubicBezTo>
                  <a:cubicBezTo>
                    <a:pt x="195" y="334"/>
                    <a:pt x="181" y="354"/>
                    <a:pt x="178" y="365"/>
                  </a:cubicBezTo>
                  <a:close/>
                  <a:moveTo>
                    <a:pt x="167" y="352"/>
                  </a:moveTo>
                  <a:cubicBezTo>
                    <a:pt x="165" y="359"/>
                    <a:pt x="169" y="369"/>
                    <a:pt x="158" y="367"/>
                  </a:cubicBezTo>
                  <a:cubicBezTo>
                    <a:pt x="156" y="362"/>
                    <a:pt x="163" y="358"/>
                    <a:pt x="158" y="356"/>
                  </a:cubicBezTo>
                  <a:cubicBezTo>
                    <a:pt x="169" y="337"/>
                    <a:pt x="170" y="308"/>
                    <a:pt x="182" y="290"/>
                  </a:cubicBezTo>
                  <a:cubicBezTo>
                    <a:pt x="192" y="308"/>
                    <a:pt x="173" y="331"/>
                    <a:pt x="167" y="352"/>
                  </a:cubicBezTo>
                  <a:close/>
                  <a:moveTo>
                    <a:pt x="183" y="271"/>
                  </a:moveTo>
                  <a:cubicBezTo>
                    <a:pt x="184" y="277"/>
                    <a:pt x="179" y="277"/>
                    <a:pt x="177" y="281"/>
                  </a:cubicBezTo>
                  <a:cubicBezTo>
                    <a:pt x="172" y="292"/>
                    <a:pt x="169" y="304"/>
                    <a:pt x="163" y="313"/>
                  </a:cubicBezTo>
                  <a:cubicBezTo>
                    <a:pt x="160" y="325"/>
                    <a:pt x="157" y="340"/>
                    <a:pt x="153" y="353"/>
                  </a:cubicBezTo>
                  <a:cubicBezTo>
                    <a:pt x="150" y="360"/>
                    <a:pt x="149" y="373"/>
                    <a:pt x="138" y="371"/>
                  </a:cubicBezTo>
                  <a:cubicBezTo>
                    <a:pt x="137" y="356"/>
                    <a:pt x="150" y="349"/>
                    <a:pt x="146" y="336"/>
                  </a:cubicBezTo>
                  <a:cubicBezTo>
                    <a:pt x="149" y="339"/>
                    <a:pt x="148" y="333"/>
                    <a:pt x="151" y="333"/>
                  </a:cubicBezTo>
                  <a:cubicBezTo>
                    <a:pt x="156" y="314"/>
                    <a:pt x="166" y="299"/>
                    <a:pt x="172" y="280"/>
                  </a:cubicBezTo>
                  <a:cubicBezTo>
                    <a:pt x="177" y="279"/>
                    <a:pt x="178" y="273"/>
                    <a:pt x="180" y="270"/>
                  </a:cubicBezTo>
                  <a:cubicBezTo>
                    <a:pt x="182" y="269"/>
                    <a:pt x="183" y="270"/>
                    <a:pt x="183" y="271"/>
                  </a:cubicBezTo>
                  <a:close/>
                  <a:moveTo>
                    <a:pt x="173" y="191"/>
                  </a:moveTo>
                  <a:cubicBezTo>
                    <a:pt x="165" y="215"/>
                    <a:pt x="181" y="249"/>
                    <a:pt x="155" y="262"/>
                  </a:cubicBezTo>
                  <a:cubicBezTo>
                    <a:pt x="133" y="211"/>
                    <a:pt x="147" y="158"/>
                    <a:pt x="154" y="104"/>
                  </a:cubicBezTo>
                  <a:cubicBezTo>
                    <a:pt x="140" y="94"/>
                    <a:pt x="131" y="111"/>
                    <a:pt x="123" y="118"/>
                  </a:cubicBezTo>
                  <a:cubicBezTo>
                    <a:pt x="118" y="118"/>
                    <a:pt x="118" y="112"/>
                    <a:pt x="113" y="111"/>
                  </a:cubicBezTo>
                  <a:cubicBezTo>
                    <a:pt x="102" y="110"/>
                    <a:pt x="102" y="121"/>
                    <a:pt x="94" y="123"/>
                  </a:cubicBezTo>
                  <a:cubicBezTo>
                    <a:pt x="87" y="119"/>
                    <a:pt x="88" y="105"/>
                    <a:pt x="74" y="111"/>
                  </a:cubicBezTo>
                  <a:cubicBezTo>
                    <a:pt x="70" y="117"/>
                    <a:pt x="69" y="119"/>
                    <a:pt x="66" y="125"/>
                  </a:cubicBezTo>
                  <a:cubicBezTo>
                    <a:pt x="77" y="138"/>
                    <a:pt x="89" y="150"/>
                    <a:pt x="95" y="168"/>
                  </a:cubicBezTo>
                  <a:cubicBezTo>
                    <a:pt x="105" y="202"/>
                    <a:pt x="121" y="230"/>
                    <a:pt x="128" y="266"/>
                  </a:cubicBezTo>
                  <a:cubicBezTo>
                    <a:pt x="115" y="268"/>
                    <a:pt x="110" y="264"/>
                    <a:pt x="99" y="262"/>
                  </a:cubicBezTo>
                  <a:cubicBezTo>
                    <a:pt x="100" y="257"/>
                    <a:pt x="92" y="247"/>
                    <a:pt x="95" y="240"/>
                  </a:cubicBezTo>
                  <a:cubicBezTo>
                    <a:pt x="86" y="230"/>
                    <a:pt x="85" y="216"/>
                    <a:pt x="78" y="205"/>
                  </a:cubicBezTo>
                  <a:cubicBezTo>
                    <a:pt x="70" y="194"/>
                    <a:pt x="57" y="181"/>
                    <a:pt x="47" y="170"/>
                  </a:cubicBezTo>
                  <a:cubicBezTo>
                    <a:pt x="43" y="166"/>
                    <a:pt x="37" y="164"/>
                    <a:pt x="34" y="160"/>
                  </a:cubicBezTo>
                  <a:cubicBezTo>
                    <a:pt x="31" y="156"/>
                    <a:pt x="19" y="137"/>
                    <a:pt x="18" y="129"/>
                  </a:cubicBezTo>
                  <a:cubicBezTo>
                    <a:pt x="17" y="124"/>
                    <a:pt x="20" y="119"/>
                    <a:pt x="19" y="115"/>
                  </a:cubicBezTo>
                  <a:cubicBezTo>
                    <a:pt x="18" y="107"/>
                    <a:pt x="13" y="99"/>
                    <a:pt x="15" y="92"/>
                  </a:cubicBezTo>
                  <a:cubicBezTo>
                    <a:pt x="16" y="88"/>
                    <a:pt x="22" y="72"/>
                    <a:pt x="25" y="65"/>
                  </a:cubicBezTo>
                  <a:cubicBezTo>
                    <a:pt x="34" y="48"/>
                    <a:pt x="49" y="36"/>
                    <a:pt x="64" y="26"/>
                  </a:cubicBezTo>
                  <a:cubicBezTo>
                    <a:pt x="66" y="23"/>
                    <a:pt x="64" y="22"/>
                    <a:pt x="64" y="19"/>
                  </a:cubicBezTo>
                  <a:cubicBezTo>
                    <a:pt x="68" y="25"/>
                    <a:pt x="70" y="20"/>
                    <a:pt x="75" y="22"/>
                  </a:cubicBezTo>
                  <a:cubicBezTo>
                    <a:pt x="82" y="17"/>
                    <a:pt x="90" y="12"/>
                    <a:pt x="98" y="10"/>
                  </a:cubicBezTo>
                  <a:cubicBezTo>
                    <a:pt x="120" y="7"/>
                    <a:pt x="165" y="18"/>
                    <a:pt x="175" y="32"/>
                  </a:cubicBezTo>
                  <a:cubicBezTo>
                    <a:pt x="176" y="33"/>
                    <a:pt x="175" y="35"/>
                    <a:pt x="174" y="34"/>
                  </a:cubicBezTo>
                  <a:cubicBezTo>
                    <a:pt x="176" y="36"/>
                    <a:pt x="182" y="38"/>
                    <a:pt x="184" y="41"/>
                  </a:cubicBezTo>
                  <a:cubicBezTo>
                    <a:pt x="186" y="44"/>
                    <a:pt x="185" y="47"/>
                    <a:pt x="189" y="46"/>
                  </a:cubicBezTo>
                  <a:cubicBezTo>
                    <a:pt x="190" y="55"/>
                    <a:pt x="196" y="57"/>
                    <a:pt x="196" y="66"/>
                  </a:cubicBezTo>
                  <a:cubicBezTo>
                    <a:pt x="201" y="70"/>
                    <a:pt x="199" y="72"/>
                    <a:pt x="205" y="75"/>
                  </a:cubicBezTo>
                  <a:cubicBezTo>
                    <a:pt x="219" y="127"/>
                    <a:pt x="187" y="156"/>
                    <a:pt x="173" y="19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" name="Freeform 13"/>
            <p:cNvSpPr/>
            <p:nvPr/>
          </p:nvSpPr>
          <p:spPr bwMode="auto">
            <a:xfrm>
              <a:off x="355601" y="698501"/>
              <a:ext cx="109538" cy="46038"/>
            </a:xfrm>
            <a:custGeom>
              <a:avLst/>
              <a:gdLst>
                <a:gd name="T0" fmla="*/ 0 w 51"/>
                <a:gd name="T1" fmla="*/ 20 h 21"/>
                <a:gd name="T2" fmla="*/ 5 w 51"/>
                <a:gd name="T3" fmla="*/ 21 h 21"/>
                <a:gd name="T4" fmla="*/ 48 w 51"/>
                <a:gd name="T5" fmla="*/ 0 h 21"/>
                <a:gd name="T6" fmla="*/ 0 w 51"/>
                <a:gd name="T7" fmla="*/ 2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1" h="21">
                  <a:moveTo>
                    <a:pt x="0" y="20"/>
                  </a:moveTo>
                  <a:cubicBezTo>
                    <a:pt x="2" y="21"/>
                    <a:pt x="5" y="16"/>
                    <a:pt x="5" y="21"/>
                  </a:cubicBezTo>
                  <a:cubicBezTo>
                    <a:pt x="17" y="11"/>
                    <a:pt x="51" y="18"/>
                    <a:pt x="48" y="0"/>
                  </a:cubicBezTo>
                  <a:cubicBezTo>
                    <a:pt x="27" y="1"/>
                    <a:pt x="0" y="2"/>
                    <a:pt x="0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40" name="组合 39"/>
          <p:cNvGrpSpPr/>
          <p:nvPr/>
        </p:nvGrpSpPr>
        <p:grpSpPr>
          <a:xfrm>
            <a:off x="6906343" y="1725895"/>
            <a:ext cx="2703368" cy="4190436"/>
            <a:chOff x="5110163" y="1903413"/>
            <a:chExt cx="1965325" cy="3046412"/>
          </a:xfrm>
          <a:solidFill>
            <a:schemeClr val="accent1"/>
          </a:solidFill>
        </p:grpSpPr>
        <p:grpSp>
          <p:nvGrpSpPr>
            <p:cNvPr id="39" name="组合 38"/>
            <p:cNvGrpSpPr/>
            <p:nvPr/>
          </p:nvGrpSpPr>
          <p:grpSpPr>
            <a:xfrm>
              <a:off x="5110163" y="1903413"/>
              <a:ext cx="1487487" cy="1311275"/>
              <a:chOff x="5110163" y="1903413"/>
              <a:chExt cx="1487487" cy="1311275"/>
            </a:xfrm>
            <a:grpFill/>
          </p:grpSpPr>
          <p:sp>
            <p:nvSpPr>
              <p:cNvPr id="9" name="Freeform 5"/>
              <p:cNvSpPr>
                <a:spLocks noEditPoints="1"/>
              </p:cNvSpPr>
              <p:nvPr/>
            </p:nvSpPr>
            <p:spPr bwMode="auto">
              <a:xfrm>
                <a:off x="5359400" y="2454275"/>
                <a:ext cx="96838" cy="104775"/>
              </a:xfrm>
              <a:custGeom>
                <a:avLst/>
                <a:gdLst>
                  <a:gd name="T0" fmla="*/ 9 w 45"/>
                  <a:gd name="T1" fmla="*/ 16 h 49"/>
                  <a:gd name="T2" fmla="*/ 41 w 45"/>
                  <a:gd name="T3" fmla="*/ 23 h 49"/>
                  <a:gd name="T4" fmla="*/ 9 w 45"/>
                  <a:gd name="T5" fmla="*/ 16 h 49"/>
                  <a:gd name="T6" fmla="*/ 27 w 45"/>
                  <a:gd name="T7" fmla="*/ 30 h 49"/>
                  <a:gd name="T8" fmla="*/ 30 w 45"/>
                  <a:gd name="T9" fmla="*/ 25 h 49"/>
                  <a:gd name="T10" fmla="*/ 27 w 45"/>
                  <a:gd name="T11" fmla="*/ 3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5" h="49">
                    <a:moveTo>
                      <a:pt x="9" y="16"/>
                    </a:moveTo>
                    <a:cubicBezTo>
                      <a:pt x="0" y="42"/>
                      <a:pt x="45" y="49"/>
                      <a:pt x="41" y="23"/>
                    </a:cubicBezTo>
                    <a:cubicBezTo>
                      <a:pt x="34" y="13"/>
                      <a:pt x="14" y="0"/>
                      <a:pt x="9" y="16"/>
                    </a:cubicBezTo>
                    <a:close/>
                    <a:moveTo>
                      <a:pt x="27" y="30"/>
                    </a:moveTo>
                    <a:cubicBezTo>
                      <a:pt x="28" y="28"/>
                      <a:pt x="29" y="27"/>
                      <a:pt x="30" y="25"/>
                    </a:cubicBezTo>
                    <a:cubicBezTo>
                      <a:pt x="34" y="26"/>
                      <a:pt x="31" y="30"/>
                      <a:pt x="27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" name="Freeform 6"/>
              <p:cNvSpPr>
                <a:spLocks noEditPoints="1"/>
              </p:cNvSpPr>
              <p:nvPr/>
            </p:nvSpPr>
            <p:spPr bwMode="auto">
              <a:xfrm>
                <a:off x="5416550" y="2544763"/>
                <a:ext cx="136525" cy="219075"/>
              </a:xfrm>
              <a:custGeom>
                <a:avLst/>
                <a:gdLst>
                  <a:gd name="T0" fmla="*/ 56 w 63"/>
                  <a:gd name="T1" fmla="*/ 79 h 102"/>
                  <a:gd name="T2" fmla="*/ 20 w 63"/>
                  <a:gd name="T3" fmla="*/ 5 h 102"/>
                  <a:gd name="T4" fmla="*/ 0 w 63"/>
                  <a:gd name="T5" fmla="*/ 17 h 102"/>
                  <a:gd name="T6" fmla="*/ 45 w 63"/>
                  <a:gd name="T7" fmla="*/ 100 h 102"/>
                  <a:gd name="T8" fmla="*/ 50 w 63"/>
                  <a:gd name="T9" fmla="*/ 98 h 102"/>
                  <a:gd name="T10" fmla="*/ 56 w 63"/>
                  <a:gd name="T11" fmla="*/ 102 h 102"/>
                  <a:gd name="T12" fmla="*/ 63 w 63"/>
                  <a:gd name="T13" fmla="*/ 95 h 102"/>
                  <a:gd name="T14" fmla="*/ 56 w 63"/>
                  <a:gd name="T15" fmla="*/ 79 h 102"/>
                  <a:gd name="T16" fmla="*/ 47 w 63"/>
                  <a:gd name="T17" fmla="*/ 84 h 102"/>
                  <a:gd name="T18" fmla="*/ 47 w 63"/>
                  <a:gd name="T19" fmla="*/ 77 h 102"/>
                  <a:gd name="T20" fmla="*/ 51 w 63"/>
                  <a:gd name="T21" fmla="*/ 84 h 102"/>
                  <a:gd name="T22" fmla="*/ 47 w 63"/>
                  <a:gd name="T23" fmla="*/ 84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3" h="102">
                    <a:moveTo>
                      <a:pt x="56" y="79"/>
                    </a:moveTo>
                    <a:cubicBezTo>
                      <a:pt x="46" y="53"/>
                      <a:pt x="35" y="27"/>
                      <a:pt x="20" y="5"/>
                    </a:cubicBezTo>
                    <a:cubicBezTo>
                      <a:pt x="9" y="0"/>
                      <a:pt x="4" y="10"/>
                      <a:pt x="0" y="17"/>
                    </a:cubicBezTo>
                    <a:cubicBezTo>
                      <a:pt x="13" y="46"/>
                      <a:pt x="30" y="72"/>
                      <a:pt x="45" y="100"/>
                    </a:cubicBezTo>
                    <a:cubicBezTo>
                      <a:pt x="48" y="101"/>
                      <a:pt x="47" y="97"/>
                      <a:pt x="50" y="98"/>
                    </a:cubicBezTo>
                    <a:cubicBezTo>
                      <a:pt x="51" y="101"/>
                      <a:pt x="50" y="102"/>
                      <a:pt x="56" y="102"/>
                    </a:cubicBezTo>
                    <a:cubicBezTo>
                      <a:pt x="56" y="99"/>
                      <a:pt x="61" y="99"/>
                      <a:pt x="63" y="95"/>
                    </a:cubicBezTo>
                    <a:cubicBezTo>
                      <a:pt x="63" y="93"/>
                      <a:pt x="60" y="82"/>
                      <a:pt x="56" y="79"/>
                    </a:cubicBezTo>
                    <a:close/>
                    <a:moveTo>
                      <a:pt x="47" y="84"/>
                    </a:moveTo>
                    <a:cubicBezTo>
                      <a:pt x="47" y="82"/>
                      <a:pt x="47" y="80"/>
                      <a:pt x="47" y="77"/>
                    </a:cubicBezTo>
                    <a:cubicBezTo>
                      <a:pt x="50" y="78"/>
                      <a:pt x="49" y="83"/>
                      <a:pt x="51" y="84"/>
                    </a:cubicBezTo>
                    <a:cubicBezTo>
                      <a:pt x="51" y="86"/>
                      <a:pt x="48" y="84"/>
                      <a:pt x="47" y="8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" name="Freeform 7"/>
              <p:cNvSpPr>
                <a:spLocks noEditPoints="1"/>
              </p:cNvSpPr>
              <p:nvPr/>
            </p:nvSpPr>
            <p:spPr bwMode="auto">
              <a:xfrm>
                <a:off x="6362700" y="3028950"/>
                <a:ext cx="139700" cy="168275"/>
              </a:xfrm>
              <a:custGeom>
                <a:avLst/>
                <a:gdLst>
                  <a:gd name="T0" fmla="*/ 61 w 65"/>
                  <a:gd name="T1" fmla="*/ 16 h 78"/>
                  <a:gd name="T2" fmla="*/ 15 w 65"/>
                  <a:gd name="T3" fmla="*/ 22 h 78"/>
                  <a:gd name="T4" fmla="*/ 4 w 65"/>
                  <a:gd name="T5" fmla="*/ 42 h 78"/>
                  <a:gd name="T6" fmla="*/ 9 w 65"/>
                  <a:gd name="T7" fmla="*/ 75 h 78"/>
                  <a:gd name="T8" fmla="*/ 17 w 65"/>
                  <a:gd name="T9" fmla="*/ 78 h 78"/>
                  <a:gd name="T10" fmla="*/ 59 w 65"/>
                  <a:gd name="T11" fmla="*/ 48 h 78"/>
                  <a:gd name="T12" fmla="*/ 60 w 65"/>
                  <a:gd name="T13" fmla="*/ 23 h 78"/>
                  <a:gd name="T14" fmla="*/ 61 w 65"/>
                  <a:gd name="T15" fmla="*/ 16 h 78"/>
                  <a:gd name="T16" fmla="*/ 15 w 65"/>
                  <a:gd name="T17" fmla="*/ 70 h 78"/>
                  <a:gd name="T18" fmla="*/ 12 w 65"/>
                  <a:gd name="T19" fmla="*/ 36 h 78"/>
                  <a:gd name="T20" fmla="*/ 18 w 65"/>
                  <a:gd name="T21" fmla="*/ 32 h 78"/>
                  <a:gd name="T22" fmla="*/ 26 w 65"/>
                  <a:gd name="T23" fmla="*/ 19 h 78"/>
                  <a:gd name="T24" fmla="*/ 55 w 65"/>
                  <a:gd name="T25" fmla="*/ 20 h 78"/>
                  <a:gd name="T26" fmla="*/ 15 w 65"/>
                  <a:gd name="T27" fmla="*/ 70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5" h="78">
                    <a:moveTo>
                      <a:pt x="61" y="16"/>
                    </a:moveTo>
                    <a:cubicBezTo>
                      <a:pt x="44" y="0"/>
                      <a:pt x="24" y="8"/>
                      <a:pt x="15" y="22"/>
                    </a:cubicBezTo>
                    <a:cubicBezTo>
                      <a:pt x="11" y="28"/>
                      <a:pt x="6" y="36"/>
                      <a:pt x="4" y="42"/>
                    </a:cubicBezTo>
                    <a:cubicBezTo>
                      <a:pt x="0" y="55"/>
                      <a:pt x="4" y="69"/>
                      <a:pt x="9" y="75"/>
                    </a:cubicBezTo>
                    <a:cubicBezTo>
                      <a:pt x="12" y="74"/>
                      <a:pt x="14" y="77"/>
                      <a:pt x="17" y="78"/>
                    </a:cubicBezTo>
                    <a:cubicBezTo>
                      <a:pt x="34" y="77"/>
                      <a:pt x="60" y="68"/>
                      <a:pt x="59" y="48"/>
                    </a:cubicBezTo>
                    <a:cubicBezTo>
                      <a:pt x="65" y="40"/>
                      <a:pt x="63" y="29"/>
                      <a:pt x="60" y="23"/>
                    </a:cubicBezTo>
                    <a:cubicBezTo>
                      <a:pt x="62" y="20"/>
                      <a:pt x="59" y="20"/>
                      <a:pt x="61" y="16"/>
                    </a:cubicBezTo>
                    <a:close/>
                    <a:moveTo>
                      <a:pt x="15" y="70"/>
                    </a:moveTo>
                    <a:cubicBezTo>
                      <a:pt x="8" y="63"/>
                      <a:pt x="5" y="48"/>
                      <a:pt x="12" y="36"/>
                    </a:cubicBezTo>
                    <a:cubicBezTo>
                      <a:pt x="13" y="35"/>
                      <a:pt x="17" y="34"/>
                      <a:pt x="18" y="32"/>
                    </a:cubicBezTo>
                    <a:cubicBezTo>
                      <a:pt x="22" y="28"/>
                      <a:pt x="23" y="21"/>
                      <a:pt x="26" y="19"/>
                    </a:cubicBezTo>
                    <a:cubicBezTo>
                      <a:pt x="33" y="12"/>
                      <a:pt x="47" y="13"/>
                      <a:pt x="55" y="20"/>
                    </a:cubicBezTo>
                    <a:cubicBezTo>
                      <a:pt x="62" y="49"/>
                      <a:pt x="50" y="72"/>
                      <a:pt x="15" y="7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" name="Freeform 8"/>
              <p:cNvSpPr>
                <a:spLocks noEditPoints="1"/>
              </p:cNvSpPr>
              <p:nvPr/>
            </p:nvSpPr>
            <p:spPr bwMode="auto">
              <a:xfrm>
                <a:off x="6524625" y="3138488"/>
                <a:ext cx="73025" cy="76200"/>
              </a:xfrm>
              <a:custGeom>
                <a:avLst/>
                <a:gdLst>
                  <a:gd name="T0" fmla="*/ 19 w 34"/>
                  <a:gd name="T1" fmla="*/ 1 h 35"/>
                  <a:gd name="T2" fmla="*/ 4 w 34"/>
                  <a:gd name="T3" fmla="*/ 17 h 35"/>
                  <a:gd name="T4" fmla="*/ 17 w 34"/>
                  <a:gd name="T5" fmla="*/ 34 h 35"/>
                  <a:gd name="T6" fmla="*/ 31 w 34"/>
                  <a:gd name="T7" fmla="*/ 6 h 35"/>
                  <a:gd name="T8" fmla="*/ 19 w 34"/>
                  <a:gd name="T9" fmla="*/ 1 h 35"/>
                  <a:gd name="T10" fmla="*/ 8 w 34"/>
                  <a:gd name="T11" fmla="*/ 23 h 35"/>
                  <a:gd name="T12" fmla="*/ 25 w 34"/>
                  <a:gd name="T13" fmla="*/ 10 h 35"/>
                  <a:gd name="T14" fmla="*/ 8 w 34"/>
                  <a:gd name="T15" fmla="*/ 23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4" h="35">
                    <a:moveTo>
                      <a:pt x="19" y="1"/>
                    </a:moveTo>
                    <a:cubicBezTo>
                      <a:pt x="17" y="2"/>
                      <a:pt x="5" y="16"/>
                      <a:pt x="4" y="17"/>
                    </a:cubicBezTo>
                    <a:cubicBezTo>
                      <a:pt x="0" y="26"/>
                      <a:pt x="7" y="35"/>
                      <a:pt x="17" y="34"/>
                    </a:cubicBezTo>
                    <a:cubicBezTo>
                      <a:pt x="29" y="33"/>
                      <a:pt x="34" y="19"/>
                      <a:pt x="31" y="6"/>
                    </a:cubicBezTo>
                    <a:cubicBezTo>
                      <a:pt x="27" y="4"/>
                      <a:pt x="24" y="0"/>
                      <a:pt x="19" y="1"/>
                    </a:cubicBezTo>
                    <a:close/>
                    <a:moveTo>
                      <a:pt x="8" y="23"/>
                    </a:moveTo>
                    <a:cubicBezTo>
                      <a:pt x="13" y="19"/>
                      <a:pt x="17" y="8"/>
                      <a:pt x="25" y="10"/>
                    </a:cubicBezTo>
                    <a:cubicBezTo>
                      <a:pt x="30" y="22"/>
                      <a:pt x="16" y="33"/>
                      <a:pt x="8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" name="Freeform 9"/>
              <p:cNvSpPr>
                <a:spLocks noEditPoints="1"/>
              </p:cNvSpPr>
              <p:nvPr/>
            </p:nvSpPr>
            <p:spPr bwMode="auto">
              <a:xfrm>
                <a:off x="5535613" y="2317750"/>
                <a:ext cx="852488" cy="558800"/>
              </a:xfrm>
              <a:custGeom>
                <a:avLst/>
                <a:gdLst>
                  <a:gd name="T0" fmla="*/ 393 w 395"/>
                  <a:gd name="T1" fmla="*/ 0 h 260"/>
                  <a:gd name="T2" fmla="*/ 380 w 395"/>
                  <a:gd name="T3" fmla="*/ 5 h 260"/>
                  <a:gd name="T4" fmla="*/ 277 w 395"/>
                  <a:gd name="T5" fmla="*/ 73 h 260"/>
                  <a:gd name="T6" fmla="*/ 247 w 395"/>
                  <a:gd name="T7" fmla="*/ 88 h 260"/>
                  <a:gd name="T8" fmla="*/ 247 w 395"/>
                  <a:gd name="T9" fmla="*/ 92 h 260"/>
                  <a:gd name="T10" fmla="*/ 242 w 395"/>
                  <a:gd name="T11" fmla="*/ 91 h 260"/>
                  <a:gd name="T12" fmla="*/ 159 w 395"/>
                  <a:gd name="T13" fmla="*/ 140 h 260"/>
                  <a:gd name="T14" fmla="*/ 162 w 395"/>
                  <a:gd name="T15" fmla="*/ 143 h 260"/>
                  <a:gd name="T16" fmla="*/ 157 w 395"/>
                  <a:gd name="T17" fmla="*/ 141 h 260"/>
                  <a:gd name="T18" fmla="*/ 77 w 395"/>
                  <a:gd name="T19" fmla="*/ 198 h 260"/>
                  <a:gd name="T20" fmla="*/ 7 w 395"/>
                  <a:gd name="T21" fmla="*/ 248 h 260"/>
                  <a:gd name="T22" fmla="*/ 6 w 395"/>
                  <a:gd name="T23" fmla="*/ 250 h 260"/>
                  <a:gd name="T24" fmla="*/ 5 w 395"/>
                  <a:gd name="T25" fmla="*/ 256 h 260"/>
                  <a:gd name="T26" fmla="*/ 0 w 395"/>
                  <a:gd name="T27" fmla="*/ 260 h 260"/>
                  <a:gd name="T28" fmla="*/ 40 w 395"/>
                  <a:gd name="T29" fmla="*/ 232 h 260"/>
                  <a:gd name="T30" fmla="*/ 39 w 395"/>
                  <a:gd name="T31" fmla="*/ 230 h 260"/>
                  <a:gd name="T32" fmla="*/ 79 w 395"/>
                  <a:gd name="T33" fmla="*/ 203 h 260"/>
                  <a:gd name="T34" fmla="*/ 123 w 395"/>
                  <a:gd name="T35" fmla="*/ 168 h 260"/>
                  <a:gd name="T36" fmla="*/ 181 w 395"/>
                  <a:gd name="T37" fmla="*/ 135 h 260"/>
                  <a:gd name="T38" fmla="*/ 182 w 395"/>
                  <a:gd name="T39" fmla="*/ 132 h 260"/>
                  <a:gd name="T40" fmla="*/ 233 w 395"/>
                  <a:gd name="T41" fmla="*/ 104 h 260"/>
                  <a:gd name="T42" fmla="*/ 238 w 395"/>
                  <a:gd name="T43" fmla="*/ 100 h 260"/>
                  <a:gd name="T44" fmla="*/ 246 w 395"/>
                  <a:gd name="T45" fmla="*/ 97 h 260"/>
                  <a:gd name="T46" fmla="*/ 264 w 395"/>
                  <a:gd name="T47" fmla="*/ 85 h 260"/>
                  <a:gd name="T48" fmla="*/ 262 w 395"/>
                  <a:gd name="T49" fmla="*/ 82 h 260"/>
                  <a:gd name="T50" fmla="*/ 280 w 395"/>
                  <a:gd name="T51" fmla="*/ 73 h 260"/>
                  <a:gd name="T52" fmla="*/ 286 w 395"/>
                  <a:gd name="T53" fmla="*/ 69 h 260"/>
                  <a:gd name="T54" fmla="*/ 289 w 395"/>
                  <a:gd name="T55" fmla="*/ 70 h 260"/>
                  <a:gd name="T56" fmla="*/ 287 w 395"/>
                  <a:gd name="T57" fmla="*/ 72 h 260"/>
                  <a:gd name="T58" fmla="*/ 325 w 395"/>
                  <a:gd name="T59" fmla="*/ 50 h 260"/>
                  <a:gd name="T60" fmla="*/ 321 w 395"/>
                  <a:gd name="T61" fmla="*/ 46 h 260"/>
                  <a:gd name="T62" fmla="*/ 329 w 395"/>
                  <a:gd name="T63" fmla="*/ 44 h 260"/>
                  <a:gd name="T64" fmla="*/ 327 w 395"/>
                  <a:gd name="T65" fmla="*/ 49 h 260"/>
                  <a:gd name="T66" fmla="*/ 350 w 395"/>
                  <a:gd name="T67" fmla="*/ 35 h 260"/>
                  <a:gd name="T68" fmla="*/ 356 w 395"/>
                  <a:gd name="T69" fmla="*/ 28 h 260"/>
                  <a:gd name="T70" fmla="*/ 365 w 395"/>
                  <a:gd name="T71" fmla="*/ 23 h 260"/>
                  <a:gd name="T72" fmla="*/ 395 w 395"/>
                  <a:gd name="T73" fmla="*/ 2 h 260"/>
                  <a:gd name="T74" fmla="*/ 393 w 395"/>
                  <a:gd name="T75" fmla="*/ 0 h 260"/>
                  <a:gd name="T76" fmla="*/ 201 w 395"/>
                  <a:gd name="T77" fmla="*/ 121 h 260"/>
                  <a:gd name="T78" fmla="*/ 198 w 395"/>
                  <a:gd name="T79" fmla="*/ 120 h 260"/>
                  <a:gd name="T80" fmla="*/ 205 w 395"/>
                  <a:gd name="T81" fmla="*/ 118 h 260"/>
                  <a:gd name="T82" fmla="*/ 201 w 395"/>
                  <a:gd name="T83" fmla="*/ 121 h 260"/>
                  <a:gd name="T84" fmla="*/ 204 w 395"/>
                  <a:gd name="T85" fmla="*/ 117 h 260"/>
                  <a:gd name="T86" fmla="*/ 217 w 395"/>
                  <a:gd name="T87" fmla="*/ 107 h 260"/>
                  <a:gd name="T88" fmla="*/ 204 w 395"/>
                  <a:gd name="T89" fmla="*/ 117 h 260"/>
                  <a:gd name="T90" fmla="*/ 228 w 395"/>
                  <a:gd name="T91" fmla="*/ 103 h 260"/>
                  <a:gd name="T92" fmla="*/ 231 w 395"/>
                  <a:gd name="T93" fmla="*/ 102 h 260"/>
                  <a:gd name="T94" fmla="*/ 231 w 395"/>
                  <a:gd name="T95" fmla="*/ 101 h 260"/>
                  <a:gd name="T96" fmla="*/ 232 w 395"/>
                  <a:gd name="T97" fmla="*/ 100 h 260"/>
                  <a:gd name="T98" fmla="*/ 233 w 395"/>
                  <a:gd name="T99" fmla="*/ 101 h 260"/>
                  <a:gd name="T100" fmla="*/ 228 w 395"/>
                  <a:gd name="T101" fmla="*/ 103 h 260"/>
                  <a:gd name="T102" fmla="*/ 236 w 395"/>
                  <a:gd name="T103" fmla="*/ 98 h 260"/>
                  <a:gd name="T104" fmla="*/ 239 w 395"/>
                  <a:gd name="T105" fmla="*/ 94 h 260"/>
                  <a:gd name="T106" fmla="*/ 243 w 395"/>
                  <a:gd name="T107" fmla="*/ 96 h 260"/>
                  <a:gd name="T108" fmla="*/ 236 w 395"/>
                  <a:gd name="T109" fmla="*/ 98 h 260"/>
                  <a:gd name="T110" fmla="*/ 316 w 395"/>
                  <a:gd name="T111" fmla="*/ 51 h 260"/>
                  <a:gd name="T112" fmla="*/ 321 w 395"/>
                  <a:gd name="T113" fmla="*/ 48 h 260"/>
                  <a:gd name="T114" fmla="*/ 316 w 395"/>
                  <a:gd name="T115" fmla="*/ 51 h 2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395" h="260">
                    <a:moveTo>
                      <a:pt x="393" y="0"/>
                    </a:moveTo>
                    <a:cubicBezTo>
                      <a:pt x="387" y="0"/>
                      <a:pt x="385" y="4"/>
                      <a:pt x="380" y="5"/>
                    </a:cubicBezTo>
                    <a:cubicBezTo>
                      <a:pt x="347" y="34"/>
                      <a:pt x="309" y="51"/>
                      <a:pt x="277" y="73"/>
                    </a:cubicBezTo>
                    <a:cubicBezTo>
                      <a:pt x="267" y="74"/>
                      <a:pt x="258" y="85"/>
                      <a:pt x="247" y="88"/>
                    </a:cubicBezTo>
                    <a:cubicBezTo>
                      <a:pt x="247" y="90"/>
                      <a:pt x="248" y="90"/>
                      <a:pt x="247" y="92"/>
                    </a:cubicBezTo>
                    <a:cubicBezTo>
                      <a:pt x="244" y="91"/>
                      <a:pt x="245" y="91"/>
                      <a:pt x="242" y="91"/>
                    </a:cubicBezTo>
                    <a:cubicBezTo>
                      <a:pt x="215" y="107"/>
                      <a:pt x="188" y="124"/>
                      <a:pt x="159" y="140"/>
                    </a:cubicBezTo>
                    <a:cubicBezTo>
                      <a:pt x="157" y="143"/>
                      <a:pt x="162" y="141"/>
                      <a:pt x="162" y="143"/>
                    </a:cubicBezTo>
                    <a:cubicBezTo>
                      <a:pt x="160" y="143"/>
                      <a:pt x="158" y="142"/>
                      <a:pt x="157" y="141"/>
                    </a:cubicBezTo>
                    <a:cubicBezTo>
                      <a:pt x="130" y="159"/>
                      <a:pt x="101" y="176"/>
                      <a:pt x="77" y="198"/>
                    </a:cubicBezTo>
                    <a:cubicBezTo>
                      <a:pt x="52" y="213"/>
                      <a:pt x="33" y="235"/>
                      <a:pt x="7" y="248"/>
                    </a:cubicBezTo>
                    <a:cubicBezTo>
                      <a:pt x="7" y="249"/>
                      <a:pt x="7" y="250"/>
                      <a:pt x="6" y="250"/>
                    </a:cubicBezTo>
                    <a:cubicBezTo>
                      <a:pt x="5" y="254"/>
                      <a:pt x="5" y="253"/>
                      <a:pt x="5" y="256"/>
                    </a:cubicBezTo>
                    <a:cubicBezTo>
                      <a:pt x="3" y="257"/>
                      <a:pt x="2" y="260"/>
                      <a:pt x="0" y="260"/>
                    </a:cubicBezTo>
                    <a:cubicBezTo>
                      <a:pt x="16" y="250"/>
                      <a:pt x="26" y="242"/>
                      <a:pt x="40" y="232"/>
                    </a:cubicBezTo>
                    <a:cubicBezTo>
                      <a:pt x="39" y="232"/>
                      <a:pt x="39" y="231"/>
                      <a:pt x="39" y="230"/>
                    </a:cubicBezTo>
                    <a:cubicBezTo>
                      <a:pt x="55" y="225"/>
                      <a:pt x="63" y="209"/>
                      <a:pt x="79" y="203"/>
                    </a:cubicBezTo>
                    <a:cubicBezTo>
                      <a:pt x="92" y="189"/>
                      <a:pt x="109" y="180"/>
                      <a:pt x="123" y="168"/>
                    </a:cubicBezTo>
                    <a:cubicBezTo>
                      <a:pt x="144" y="159"/>
                      <a:pt x="159" y="142"/>
                      <a:pt x="181" y="135"/>
                    </a:cubicBezTo>
                    <a:cubicBezTo>
                      <a:pt x="181" y="134"/>
                      <a:pt x="181" y="132"/>
                      <a:pt x="182" y="132"/>
                    </a:cubicBezTo>
                    <a:cubicBezTo>
                      <a:pt x="199" y="123"/>
                      <a:pt x="215" y="112"/>
                      <a:pt x="233" y="104"/>
                    </a:cubicBezTo>
                    <a:cubicBezTo>
                      <a:pt x="234" y="102"/>
                      <a:pt x="236" y="101"/>
                      <a:pt x="238" y="100"/>
                    </a:cubicBezTo>
                    <a:cubicBezTo>
                      <a:pt x="242" y="100"/>
                      <a:pt x="242" y="96"/>
                      <a:pt x="246" y="97"/>
                    </a:cubicBezTo>
                    <a:cubicBezTo>
                      <a:pt x="250" y="90"/>
                      <a:pt x="258" y="89"/>
                      <a:pt x="264" y="85"/>
                    </a:cubicBezTo>
                    <a:cubicBezTo>
                      <a:pt x="265" y="81"/>
                      <a:pt x="261" y="86"/>
                      <a:pt x="262" y="82"/>
                    </a:cubicBezTo>
                    <a:cubicBezTo>
                      <a:pt x="269" y="84"/>
                      <a:pt x="285" y="75"/>
                      <a:pt x="280" y="73"/>
                    </a:cubicBezTo>
                    <a:cubicBezTo>
                      <a:pt x="285" y="73"/>
                      <a:pt x="284" y="73"/>
                      <a:pt x="286" y="69"/>
                    </a:cubicBezTo>
                    <a:cubicBezTo>
                      <a:pt x="287" y="69"/>
                      <a:pt x="287" y="70"/>
                      <a:pt x="289" y="70"/>
                    </a:cubicBezTo>
                    <a:cubicBezTo>
                      <a:pt x="289" y="71"/>
                      <a:pt x="285" y="72"/>
                      <a:pt x="287" y="72"/>
                    </a:cubicBezTo>
                    <a:cubicBezTo>
                      <a:pt x="300" y="65"/>
                      <a:pt x="310" y="55"/>
                      <a:pt x="325" y="50"/>
                    </a:cubicBezTo>
                    <a:cubicBezTo>
                      <a:pt x="326" y="47"/>
                      <a:pt x="322" y="48"/>
                      <a:pt x="321" y="46"/>
                    </a:cubicBezTo>
                    <a:cubicBezTo>
                      <a:pt x="325" y="48"/>
                      <a:pt x="327" y="42"/>
                      <a:pt x="329" y="44"/>
                    </a:cubicBezTo>
                    <a:cubicBezTo>
                      <a:pt x="329" y="46"/>
                      <a:pt x="322" y="48"/>
                      <a:pt x="327" y="49"/>
                    </a:cubicBezTo>
                    <a:cubicBezTo>
                      <a:pt x="333" y="44"/>
                      <a:pt x="342" y="40"/>
                      <a:pt x="350" y="35"/>
                    </a:cubicBezTo>
                    <a:cubicBezTo>
                      <a:pt x="354" y="32"/>
                      <a:pt x="354" y="29"/>
                      <a:pt x="356" y="28"/>
                    </a:cubicBezTo>
                    <a:cubicBezTo>
                      <a:pt x="356" y="28"/>
                      <a:pt x="362" y="25"/>
                      <a:pt x="365" y="23"/>
                    </a:cubicBezTo>
                    <a:cubicBezTo>
                      <a:pt x="376" y="16"/>
                      <a:pt x="388" y="11"/>
                      <a:pt x="395" y="2"/>
                    </a:cubicBezTo>
                    <a:cubicBezTo>
                      <a:pt x="393" y="2"/>
                      <a:pt x="391" y="2"/>
                      <a:pt x="393" y="0"/>
                    </a:cubicBezTo>
                    <a:close/>
                    <a:moveTo>
                      <a:pt x="201" y="121"/>
                    </a:moveTo>
                    <a:cubicBezTo>
                      <a:pt x="200" y="120"/>
                      <a:pt x="199" y="120"/>
                      <a:pt x="198" y="120"/>
                    </a:cubicBezTo>
                    <a:cubicBezTo>
                      <a:pt x="200" y="118"/>
                      <a:pt x="201" y="118"/>
                      <a:pt x="205" y="118"/>
                    </a:cubicBezTo>
                    <a:cubicBezTo>
                      <a:pt x="204" y="120"/>
                      <a:pt x="200" y="118"/>
                      <a:pt x="201" y="121"/>
                    </a:cubicBezTo>
                    <a:close/>
                    <a:moveTo>
                      <a:pt x="204" y="117"/>
                    </a:moveTo>
                    <a:cubicBezTo>
                      <a:pt x="210" y="113"/>
                      <a:pt x="211" y="111"/>
                      <a:pt x="217" y="107"/>
                    </a:cubicBezTo>
                    <a:cubicBezTo>
                      <a:pt x="218" y="113"/>
                      <a:pt x="209" y="115"/>
                      <a:pt x="204" y="117"/>
                    </a:cubicBezTo>
                    <a:close/>
                    <a:moveTo>
                      <a:pt x="228" y="103"/>
                    </a:moveTo>
                    <a:cubicBezTo>
                      <a:pt x="228" y="101"/>
                      <a:pt x="229" y="101"/>
                      <a:pt x="231" y="102"/>
                    </a:cubicBezTo>
                    <a:cubicBezTo>
                      <a:pt x="232" y="101"/>
                      <a:pt x="231" y="101"/>
                      <a:pt x="231" y="101"/>
                    </a:cubicBezTo>
                    <a:cubicBezTo>
                      <a:pt x="231" y="100"/>
                      <a:pt x="232" y="100"/>
                      <a:pt x="232" y="100"/>
                    </a:cubicBezTo>
                    <a:cubicBezTo>
                      <a:pt x="232" y="101"/>
                      <a:pt x="233" y="101"/>
                      <a:pt x="233" y="101"/>
                    </a:cubicBezTo>
                    <a:cubicBezTo>
                      <a:pt x="231" y="102"/>
                      <a:pt x="229" y="105"/>
                      <a:pt x="228" y="103"/>
                    </a:cubicBezTo>
                    <a:close/>
                    <a:moveTo>
                      <a:pt x="236" y="98"/>
                    </a:moveTo>
                    <a:cubicBezTo>
                      <a:pt x="236" y="95"/>
                      <a:pt x="240" y="97"/>
                      <a:pt x="239" y="94"/>
                    </a:cubicBezTo>
                    <a:cubicBezTo>
                      <a:pt x="240" y="95"/>
                      <a:pt x="241" y="95"/>
                      <a:pt x="243" y="96"/>
                    </a:cubicBezTo>
                    <a:cubicBezTo>
                      <a:pt x="241" y="97"/>
                      <a:pt x="240" y="99"/>
                      <a:pt x="236" y="98"/>
                    </a:cubicBezTo>
                    <a:close/>
                    <a:moveTo>
                      <a:pt x="316" y="51"/>
                    </a:moveTo>
                    <a:cubicBezTo>
                      <a:pt x="318" y="49"/>
                      <a:pt x="320" y="49"/>
                      <a:pt x="321" y="48"/>
                    </a:cubicBezTo>
                    <a:cubicBezTo>
                      <a:pt x="323" y="49"/>
                      <a:pt x="319" y="51"/>
                      <a:pt x="316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" name="Freeform 10"/>
              <p:cNvSpPr>
                <a:spLocks noEditPoints="1"/>
              </p:cNvSpPr>
              <p:nvPr/>
            </p:nvSpPr>
            <p:spPr bwMode="auto">
              <a:xfrm>
                <a:off x="5935663" y="2222500"/>
                <a:ext cx="252413" cy="252413"/>
              </a:xfrm>
              <a:custGeom>
                <a:avLst/>
                <a:gdLst>
                  <a:gd name="T0" fmla="*/ 117 w 117"/>
                  <a:gd name="T1" fmla="*/ 50 h 118"/>
                  <a:gd name="T2" fmla="*/ 97 w 117"/>
                  <a:gd name="T3" fmla="*/ 42 h 118"/>
                  <a:gd name="T4" fmla="*/ 74 w 117"/>
                  <a:gd name="T5" fmla="*/ 27 h 118"/>
                  <a:gd name="T6" fmla="*/ 66 w 117"/>
                  <a:gd name="T7" fmla="*/ 25 h 118"/>
                  <a:gd name="T8" fmla="*/ 48 w 117"/>
                  <a:gd name="T9" fmla="*/ 16 h 118"/>
                  <a:gd name="T10" fmla="*/ 23 w 117"/>
                  <a:gd name="T11" fmla="*/ 5 h 118"/>
                  <a:gd name="T12" fmla="*/ 15 w 117"/>
                  <a:gd name="T13" fmla="*/ 2 h 118"/>
                  <a:gd name="T14" fmla="*/ 0 w 117"/>
                  <a:gd name="T15" fmla="*/ 18 h 118"/>
                  <a:gd name="T16" fmla="*/ 21 w 117"/>
                  <a:gd name="T17" fmla="*/ 107 h 118"/>
                  <a:gd name="T18" fmla="*/ 30 w 117"/>
                  <a:gd name="T19" fmla="*/ 117 h 118"/>
                  <a:gd name="T20" fmla="*/ 47 w 117"/>
                  <a:gd name="T21" fmla="*/ 102 h 118"/>
                  <a:gd name="T22" fmla="*/ 40 w 117"/>
                  <a:gd name="T23" fmla="*/ 100 h 118"/>
                  <a:gd name="T24" fmla="*/ 48 w 117"/>
                  <a:gd name="T25" fmla="*/ 91 h 118"/>
                  <a:gd name="T26" fmla="*/ 39 w 117"/>
                  <a:gd name="T27" fmla="*/ 68 h 118"/>
                  <a:gd name="T28" fmla="*/ 66 w 117"/>
                  <a:gd name="T29" fmla="*/ 47 h 118"/>
                  <a:gd name="T30" fmla="*/ 100 w 117"/>
                  <a:gd name="T31" fmla="*/ 68 h 118"/>
                  <a:gd name="T32" fmla="*/ 106 w 117"/>
                  <a:gd name="T33" fmla="*/ 74 h 118"/>
                  <a:gd name="T34" fmla="*/ 117 w 117"/>
                  <a:gd name="T35" fmla="*/ 52 h 118"/>
                  <a:gd name="T36" fmla="*/ 117 w 117"/>
                  <a:gd name="T37" fmla="*/ 50 h 118"/>
                  <a:gd name="T38" fmla="*/ 34 w 117"/>
                  <a:gd name="T39" fmla="*/ 50 h 118"/>
                  <a:gd name="T40" fmla="*/ 26 w 117"/>
                  <a:gd name="T41" fmla="*/ 25 h 118"/>
                  <a:gd name="T42" fmla="*/ 49 w 117"/>
                  <a:gd name="T43" fmla="*/ 36 h 118"/>
                  <a:gd name="T44" fmla="*/ 34 w 117"/>
                  <a:gd name="T45" fmla="*/ 50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17" h="118">
                    <a:moveTo>
                      <a:pt x="117" y="50"/>
                    </a:moveTo>
                    <a:cubicBezTo>
                      <a:pt x="112" y="45"/>
                      <a:pt x="103" y="46"/>
                      <a:pt x="97" y="42"/>
                    </a:cubicBezTo>
                    <a:cubicBezTo>
                      <a:pt x="90" y="38"/>
                      <a:pt x="82" y="30"/>
                      <a:pt x="74" y="27"/>
                    </a:cubicBezTo>
                    <a:cubicBezTo>
                      <a:pt x="71" y="25"/>
                      <a:pt x="68" y="26"/>
                      <a:pt x="66" y="25"/>
                    </a:cubicBezTo>
                    <a:cubicBezTo>
                      <a:pt x="61" y="21"/>
                      <a:pt x="54" y="20"/>
                      <a:pt x="48" y="16"/>
                    </a:cubicBezTo>
                    <a:cubicBezTo>
                      <a:pt x="40" y="11"/>
                      <a:pt x="32" y="4"/>
                      <a:pt x="23" y="5"/>
                    </a:cubicBezTo>
                    <a:cubicBezTo>
                      <a:pt x="24" y="0"/>
                      <a:pt x="17" y="1"/>
                      <a:pt x="15" y="2"/>
                    </a:cubicBezTo>
                    <a:cubicBezTo>
                      <a:pt x="9" y="3"/>
                      <a:pt x="3" y="14"/>
                      <a:pt x="0" y="18"/>
                    </a:cubicBezTo>
                    <a:cubicBezTo>
                      <a:pt x="9" y="46"/>
                      <a:pt x="19" y="78"/>
                      <a:pt x="21" y="107"/>
                    </a:cubicBezTo>
                    <a:cubicBezTo>
                      <a:pt x="25" y="111"/>
                      <a:pt x="24" y="116"/>
                      <a:pt x="30" y="117"/>
                    </a:cubicBezTo>
                    <a:cubicBezTo>
                      <a:pt x="36" y="118"/>
                      <a:pt x="51" y="109"/>
                      <a:pt x="47" y="102"/>
                    </a:cubicBezTo>
                    <a:cubicBezTo>
                      <a:pt x="45" y="101"/>
                      <a:pt x="41" y="102"/>
                      <a:pt x="40" y="100"/>
                    </a:cubicBezTo>
                    <a:cubicBezTo>
                      <a:pt x="45" y="97"/>
                      <a:pt x="42" y="94"/>
                      <a:pt x="48" y="91"/>
                    </a:cubicBezTo>
                    <a:cubicBezTo>
                      <a:pt x="44" y="84"/>
                      <a:pt x="42" y="76"/>
                      <a:pt x="39" y="68"/>
                    </a:cubicBezTo>
                    <a:cubicBezTo>
                      <a:pt x="46" y="58"/>
                      <a:pt x="58" y="55"/>
                      <a:pt x="66" y="47"/>
                    </a:cubicBezTo>
                    <a:cubicBezTo>
                      <a:pt x="79" y="53"/>
                      <a:pt x="85" y="64"/>
                      <a:pt x="100" y="68"/>
                    </a:cubicBezTo>
                    <a:cubicBezTo>
                      <a:pt x="101" y="71"/>
                      <a:pt x="103" y="73"/>
                      <a:pt x="106" y="74"/>
                    </a:cubicBezTo>
                    <a:cubicBezTo>
                      <a:pt x="111" y="67"/>
                      <a:pt x="115" y="63"/>
                      <a:pt x="117" y="52"/>
                    </a:cubicBezTo>
                    <a:cubicBezTo>
                      <a:pt x="117" y="51"/>
                      <a:pt x="116" y="51"/>
                      <a:pt x="117" y="50"/>
                    </a:cubicBezTo>
                    <a:close/>
                    <a:moveTo>
                      <a:pt x="34" y="50"/>
                    </a:moveTo>
                    <a:cubicBezTo>
                      <a:pt x="29" y="43"/>
                      <a:pt x="29" y="33"/>
                      <a:pt x="26" y="25"/>
                    </a:cubicBezTo>
                    <a:cubicBezTo>
                      <a:pt x="35" y="28"/>
                      <a:pt x="44" y="31"/>
                      <a:pt x="49" y="36"/>
                    </a:cubicBezTo>
                    <a:cubicBezTo>
                      <a:pt x="45" y="42"/>
                      <a:pt x="39" y="45"/>
                      <a:pt x="34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" name="Freeform 11"/>
              <p:cNvSpPr/>
              <p:nvPr/>
            </p:nvSpPr>
            <p:spPr bwMode="auto">
              <a:xfrm>
                <a:off x="5726113" y="2778125"/>
                <a:ext cx="7938" cy="4763"/>
              </a:xfrm>
              <a:custGeom>
                <a:avLst/>
                <a:gdLst>
                  <a:gd name="T0" fmla="*/ 2 w 4"/>
                  <a:gd name="T1" fmla="*/ 0 h 2"/>
                  <a:gd name="T2" fmla="*/ 0 w 4"/>
                  <a:gd name="T3" fmla="*/ 2 h 2"/>
                  <a:gd name="T4" fmla="*/ 2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2" y="0"/>
                    </a:moveTo>
                    <a:cubicBezTo>
                      <a:pt x="1" y="1"/>
                      <a:pt x="0" y="1"/>
                      <a:pt x="0" y="2"/>
                    </a:cubicBezTo>
                    <a:cubicBezTo>
                      <a:pt x="1" y="2"/>
                      <a:pt x="4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" name="Freeform 12"/>
              <p:cNvSpPr/>
              <p:nvPr/>
            </p:nvSpPr>
            <p:spPr bwMode="auto">
              <a:xfrm>
                <a:off x="5726113" y="278288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" name="Freeform 13"/>
              <p:cNvSpPr>
                <a:spLocks noEditPoints="1"/>
              </p:cNvSpPr>
              <p:nvPr/>
            </p:nvSpPr>
            <p:spPr bwMode="auto">
              <a:xfrm>
                <a:off x="5622925" y="2441575"/>
                <a:ext cx="646113" cy="433388"/>
              </a:xfrm>
              <a:custGeom>
                <a:avLst/>
                <a:gdLst>
                  <a:gd name="T0" fmla="*/ 253 w 300"/>
                  <a:gd name="T1" fmla="*/ 27 h 202"/>
                  <a:gd name="T2" fmla="*/ 201 w 300"/>
                  <a:gd name="T3" fmla="*/ 59 h 202"/>
                  <a:gd name="T4" fmla="*/ 185 w 300"/>
                  <a:gd name="T5" fmla="*/ 70 h 202"/>
                  <a:gd name="T6" fmla="*/ 101 w 300"/>
                  <a:gd name="T7" fmla="*/ 118 h 202"/>
                  <a:gd name="T8" fmla="*/ 52 w 300"/>
                  <a:gd name="T9" fmla="*/ 155 h 202"/>
                  <a:gd name="T10" fmla="*/ 54 w 300"/>
                  <a:gd name="T11" fmla="*/ 158 h 202"/>
                  <a:gd name="T12" fmla="*/ 51 w 300"/>
                  <a:gd name="T13" fmla="*/ 155 h 202"/>
                  <a:gd name="T14" fmla="*/ 47 w 300"/>
                  <a:gd name="T15" fmla="*/ 160 h 202"/>
                  <a:gd name="T16" fmla="*/ 48 w 300"/>
                  <a:gd name="T17" fmla="*/ 159 h 202"/>
                  <a:gd name="T18" fmla="*/ 28 w 300"/>
                  <a:gd name="T19" fmla="*/ 176 h 202"/>
                  <a:gd name="T20" fmla="*/ 25 w 300"/>
                  <a:gd name="T21" fmla="*/ 175 h 202"/>
                  <a:gd name="T22" fmla="*/ 0 w 300"/>
                  <a:gd name="T23" fmla="*/ 199 h 202"/>
                  <a:gd name="T24" fmla="*/ 3 w 300"/>
                  <a:gd name="T25" fmla="*/ 202 h 202"/>
                  <a:gd name="T26" fmla="*/ 21 w 300"/>
                  <a:gd name="T27" fmla="*/ 193 h 202"/>
                  <a:gd name="T28" fmla="*/ 19 w 300"/>
                  <a:gd name="T29" fmla="*/ 188 h 202"/>
                  <a:gd name="T30" fmla="*/ 46 w 300"/>
                  <a:gd name="T31" fmla="*/ 163 h 202"/>
                  <a:gd name="T32" fmla="*/ 83 w 300"/>
                  <a:gd name="T33" fmla="*/ 140 h 202"/>
                  <a:gd name="T34" fmla="*/ 83 w 300"/>
                  <a:gd name="T35" fmla="*/ 136 h 202"/>
                  <a:gd name="T36" fmla="*/ 88 w 300"/>
                  <a:gd name="T37" fmla="*/ 136 h 202"/>
                  <a:gd name="T38" fmla="*/ 188 w 300"/>
                  <a:gd name="T39" fmla="*/ 73 h 202"/>
                  <a:gd name="T40" fmla="*/ 194 w 300"/>
                  <a:gd name="T41" fmla="*/ 72 h 202"/>
                  <a:gd name="T42" fmla="*/ 229 w 300"/>
                  <a:gd name="T43" fmla="*/ 48 h 202"/>
                  <a:gd name="T44" fmla="*/ 289 w 300"/>
                  <a:gd name="T45" fmla="*/ 9 h 202"/>
                  <a:gd name="T46" fmla="*/ 293 w 300"/>
                  <a:gd name="T47" fmla="*/ 12 h 202"/>
                  <a:gd name="T48" fmla="*/ 297 w 300"/>
                  <a:gd name="T49" fmla="*/ 0 h 202"/>
                  <a:gd name="T50" fmla="*/ 253 w 300"/>
                  <a:gd name="T51" fmla="*/ 27 h 202"/>
                  <a:gd name="T52" fmla="*/ 72 w 300"/>
                  <a:gd name="T53" fmla="*/ 144 h 202"/>
                  <a:gd name="T54" fmla="*/ 77 w 300"/>
                  <a:gd name="T55" fmla="*/ 139 h 202"/>
                  <a:gd name="T56" fmla="*/ 72 w 300"/>
                  <a:gd name="T57" fmla="*/ 144 h 202"/>
                  <a:gd name="T58" fmla="*/ 130 w 300"/>
                  <a:gd name="T59" fmla="*/ 105 h 202"/>
                  <a:gd name="T60" fmla="*/ 128 w 300"/>
                  <a:gd name="T61" fmla="*/ 104 h 202"/>
                  <a:gd name="T62" fmla="*/ 132 w 300"/>
                  <a:gd name="T63" fmla="*/ 100 h 202"/>
                  <a:gd name="T64" fmla="*/ 130 w 300"/>
                  <a:gd name="T65" fmla="*/ 105 h 202"/>
                  <a:gd name="T66" fmla="*/ 199 w 300"/>
                  <a:gd name="T67" fmla="*/ 64 h 202"/>
                  <a:gd name="T68" fmla="*/ 204 w 300"/>
                  <a:gd name="T69" fmla="*/ 59 h 202"/>
                  <a:gd name="T70" fmla="*/ 211 w 300"/>
                  <a:gd name="T71" fmla="*/ 58 h 202"/>
                  <a:gd name="T72" fmla="*/ 199 w 300"/>
                  <a:gd name="T73" fmla="*/ 64 h 202"/>
                  <a:gd name="T74" fmla="*/ 213 w 300"/>
                  <a:gd name="T75" fmla="*/ 55 h 202"/>
                  <a:gd name="T76" fmla="*/ 217 w 300"/>
                  <a:gd name="T77" fmla="*/ 53 h 202"/>
                  <a:gd name="T78" fmla="*/ 219 w 300"/>
                  <a:gd name="T79" fmla="*/ 53 h 202"/>
                  <a:gd name="T80" fmla="*/ 213 w 300"/>
                  <a:gd name="T81" fmla="*/ 55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00" h="202">
                    <a:moveTo>
                      <a:pt x="253" y="27"/>
                    </a:moveTo>
                    <a:cubicBezTo>
                      <a:pt x="238" y="39"/>
                      <a:pt x="218" y="49"/>
                      <a:pt x="201" y="59"/>
                    </a:cubicBezTo>
                    <a:cubicBezTo>
                      <a:pt x="195" y="62"/>
                      <a:pt x="190" y="67"/>
                      <a:pt x="185" y="70"/>
                    </a:cubicBezTo>
                    <a:cubicBezTo>
                      <a:pt x="157" y="86"/>
                      <a:pt x="128" y="100"/>
                      <a:pt x="101" y="118"/>
                    </a:cubicBezTo>
                    <a:cubicBezTo>
                      <a:pt x="84" y="129"/>
                      <a:pt x="69" y="143"/>
                      <a:pt x="52" y="155"/>
                    </a:cubicBezTo>
                    <a:cubicBezTo>
                      <a:pt x="54" y="156"/>
                      <a:pt x="56" y="156"/>
                      <a:pt x="54" y="158"/>
                    </a:cubicBezTo>
                    <a:cubicBezTo>
                      <a:pt x="52" y="157"/>
                      <a:pt x="54" y="154"/>
                      <a:pt x="51" y="155"/>
                    </a:cubicBezTo>
                    <a:cubicBezTo>
                      <a:pt x="53" y="157"/>
                      <a:pt x="52" y="161"/>
                      <a:pt x="47" y="160"/>
                    </a:cubicBezTo>
                    <a:cubicBezTo>
                      <a:pt x="47" y="160"/>
                      <a:pt x="48" y="159"/>
                      <a:pt x="48" y="159"/>
                    </a:cubicBezTo>
                    <a:cubicBezTo>
                      <a:pt x="41" y="165"/>
                      <a:pt x="29" y="170"/>
                      <a:pt x="28" y="176"/>
                    </a:cubicBezTo>
                    <a:cubicBezTo>
                      <a:pt x="27" y="176"/>
                      <a:pt x="27" y="175"/>
                      <a:pt x="25" y="175"/>
                    </a:cubicBezTo>
                    <a:cubicBezTo>
                      <a:pt x="17" y="184"/>
                      <a:pt x="6" y="188"/>
                      <a:pt x="0" y="199"/>
                    </a:cubicBezTo>
                    <a:cubicBezTo>
                      <a:pt x="1" y="200"/>
                      <a:pt x="1" y="202"/>
                      <a:pt x="3" y="202"/>
                    </a:cubicBezTo>
                    <a:cubicBezTo>
                      <a:pt x="9" y="200"/>
                      <a:pt x="15" y="196"/>
                      <a:pt x="21" y="193"/>
                    </a:cubicBezTo>
                    <a:cubicBezTo>
                      <a:pt x="19" y="192"/>
                      <a:pt x="19" y="190"/>
                      <a:pt x="19" y="188"/>
                    </a:cubicBezTo>
                    <a:cubicBezTo>
                      <a:pt x="28" y="178"/>
                      <a:pt x="39" y="175"/>
                      <a:pt x="46" y="163"/>
                    </a:cubicBezTo>
                    <a:cubicBezTo>
                      <a:pt x="61" y="159"/>
                      <a:pt x="70" y="146"/>
                      <a:pt x="83" y="140"/>
                    </a:cubicBezTo>
                    <a:cubicBezTo>
                      <a:pt x="83" y="139"/>
                      <a:pt x="83" y="138"/>
                      <a:pt x="83" y="136"/>
                    </a:cubicBezTo>
                    <a:cubicBezTo>
                      <a:pt x="85" y="137"/>
                      <a:pt x="87" y="137"/>
                      <a:pt x="88" y="136"/>
                    </a:cubicBezTo>
                    <a:cubicBezTo>
                      <a:pt x="118" y="109"/>
                      <a:pt x="153" y="94"/>
                      <a:pt x="188" y="73"/>
                    </a:cubicBezTo>
                    <a:cubicBezTo>
                      <a:pt x="190" y="72"/>
                      <a:pt x="192" y="72"/>
                      <a:pt x="194" y="72"/>
                    </a:cubicBezTo>
                    <a:cubicBezTo>
                      <a:pt x="204" y="62"/>
                      <a:pt x="220" y="59"/>
                      <a:pt x="229" y="48"/>
                    </a:cubicBezTo>
                    <a:cubicBezTo>
                      <a:pt x="250" y="36"/>
                      <a:pt x="268" y="21"/>
                      <a:pt x="289" y="9"/>
                    </a:cubicBezTo>
                    <a:cubicBezTo>
                      <a:pt x="290" y="11"/>
                      <a:pt x="291" y="12"/>
                      <a:pt x="293" y="12"/>
                    </a:cubicBezTo>
                    <a:cubicBezTo>
                      <a:pt x="294" y="6"/>
                      <a:pt x="300" y="5"/>
                      <a:pt x="297" y="0"/>
                    </a:cubicBezTo>
                    <a:cubicBezTo>
                      <a:pt x="280" y="5"/>
                      <a:pt x="267" y="16"/>
                      <a:pt x="253" y="27"/>
                    </a:cubicBezTo>
                    <a:close/>
                    <a:moveTo>
                      <a:pt x="72" y="144"/>
                    </a:moveTo>
                    <a:cubicBezTo>
                      <a:pt x="70" y="141"/>
                      <a:pt x="76" y="141"/>
                      <a:pt x="77" y="139"/>
                    </a:cubicBezTo>
                    <a:cubicBezTo>
                      <a:pt x="79" y="141"/>
                      <a:pt x="73" y="142"/>
                      <a:pt x="72" y="144"/>
                    </a:cubicBezTo>
                    <a:close/>
                    <a:moveTo>
                      <a:pt x="130" y="105"/>
                    </a:moveTo>
                    <a:cubicBezTo>
                      <a:pt x="129" y="104"/>
                      <a:pt x="129" y="104"/>
                      <a:pt x="128" y="104"/>
                    </a:cubicBezTo>
                    <a:cubicBezTo>
                      <a:pt x="128" y="101"/>
                      <a:pt x="129" y="100"/>
                      <a:pt x="132" y="100"/>
                    </a:cubicBezTo>
                    <a:cubicBezTo>
                      <a:pt x="130" y="102"/>
                      <a:pt x="130" y="102"/>
                      <a:pt x="130" y="105"/>
                    </a:cubicBezTo>
                    <a:close/>
                    <a:moveTo>
                      <a:pt x="199" y="64"/>
                    </a:moveTo>
                    <a:cubicBezTo>
                      <a:pt x="201" y="63"/>
                      <a:pt x="203" y="61"/>
                      <a:pt x="204" y="59"/>
                    </a:cubicBezTo>
                    <a:cubicBezTo>
                      <a:pt x="207" y="62"/>
                      <a:pt x="207" y="58"/>
                      <a:pt x="211" y="58"/>
                    </a:cubicBezTo>
                    <a:cubicBezTo>
                      <a:pt x="210" y="59"/>
                      <a:pt x="203" y="64"/>
                      <a:pt x="199" y="64"/>
                    </a:cubicBezTo>
                    <a:close/>
                    <a:moveTo>
                      <a:pt x="213" y="55"/>
                    </a:moveTo>
                    <a:cubicBezTo>
                      <a:pt x="214" y="52"/>
                      <a:pt x="216" y="56"/>
                      <a:pt x="217" y="53"/>
                    </a:cubicBezTo>
                    <a:cubicBezTo>
                      <a:pt x="218" y="53"/>
                      <a:pt x="219" y="53"/>
                      <a:pt x="219" y="53"/>
                    </a:cubicBezTo>
                    <a:cubicBezTo>
                      <a:pt x="218" y="55"/>
                      <a:pt x="215" y="57"/>
                      <a:pt x="213" y="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" name="Freeform 14"/>
              <p:cNvSpPr/>
              <p:nvPr/>
            </p:nvSpPr>
            <p:spPr bwMode="auto">
              <a:xfrm>
                <a:off x="5359400" y="224313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" name="Freeform 15"/>
              <p:cNvSpPr>
                <a:spLocks noEditPoints="1"/>
              </p:cNvSpPr>
              <p:nvPr/>
            </p:nvSpPr>
            <p:spPr bwMode="auto">
              <a:xfrm>
                <a:off x="5110163" y="1903413"/>
                <a:ext cx="1414463" cy="1122363"/>
              </a:xfrm>
              <a:custGeom>
                <a:avLst/>
                <a:gdLst>
                  <a:gd name="T0" fmla="*/ 631 w 655"/>
                  <a:gd name="T1" fmla="*/ 143 h 522"/>
                  <a:gd name="T2" fmla="*/ 626 w 655"/>
                  <a:gd name="T3" fmla="*/ 130 h 522"/>
                  <a:gd name="T4" fmla="*/ 590 w 655"/>
                  <a:gd name="T5" fmla="*/ 93 h 522"/>
                  <a:gd name="T6" fmla="*/ 513 w 655"/>
                  <a:gd name="T7" fmla="*/ 90 h 522"/>
                  <a:gd name="T8" fmla="*/ 497 w 655"/>
                  <a:gd name="T9" fmla="*/ 44 h 522"/>
                  <a:gd name="T10" fmla="*/ 368 w 655"/>
                  <a:gd name="T11" fmla="*/ 6 h 522"/>
                  <a:gd name="T12" fmla="*/ 277 w 655"/>
                  <a:gd name="T13" fmla="*/ 31 h 522"/>
                  <a:gd name="T14" fmla="*/ 178 w 655"/>
                  <a:gd name="T15" fmla="*/ 79 h 522"/>
                  <a:gd name="T16" fmla="*/ 115 w 655"/>
                  <a:gd name="T17" fmla="*/ 158 h 522"/>
                  <a:gd name="T18" fmla="*/ 117 w 655"/>
                  <a:gd name="T19" fmla="*/ 161 h 522"/>
                  <a:gd name="T20" fmla="*/ 106 w 655"/>
                  <a:gd name="T21" fmla="*/ 174 h 522"/>
                  <a:gd name="T22" fmla="*/ 30 w 655"/>
                  <a:gd name="T23" fmla="*/ 275 h 522"/>
                  <a:gd name="T24" fmla="*/ 15 w 655"/>
                  <a:gd name="T25" fmla="*/ 315 h 522"/>
                  <a:gd name="T26" fmla="*/ 42 w 655"/>
                  <a:gd name="T27" fmla="*/ 472 h 522"/>
                  <a:gd name="T28" fmla="*/ 84 w 655"/>
                  <a:gd name="T29" fmla="*/ 497 h 522"/>
                  <a:gd name="T30" fmla="*/ 130 w 655"/>
                  <a:gd name="T31" fmla="*/ 513 h 522"/>
                  <a:gd name="T32" fmla="*/ 263 w 655"/>
                  <a:gd name="T33" fmla="*/ 520 h 522"/>
                  <a:gd name="T34" fmla="*/ 359 w 655"/>
                  <a:gd name="T35" fmla="*/ 484 h 522"/>
                  <a:gd name="T36" fmla="*/ 453 w 655"/>
                  <a:gd name="T37" fmla="*/ 468 h 522"/>
                  <a:gd name="T38" fmla="*/ 574 w 655"/>
                  <a:gd name="T39" fmla="*/ 390 h 522"/>
                  <a:gd name="T40" fmla="*/ 614 w 655"/>
                  <a:gd name="T41" fmla="*/ 341 h 522"/>
                  <a:gd name="T42" fmla="*/ 642 w 655"/>
                  <a:gd name="T43" fmla="*/ 277 h 522"/>
                  <a:gd name="T44" fmla="*/ 654 w 655"/>
                  <a:gd name="T45" fmla="*/ 201 h 522"/>
                  <a:gd name="T46" fmla="*/ 643 w 655"/>
                  <a:gd name="T47" fmla="*/ 255 h 522"/>
                  <a:gd name="T48" fmla="*/ 626 w 655"/>
                  <a:gd name="T49" fmla="*/ 313 h 522"/>
                  <a:gd name="T50" fmla="*/ 562 w 655"/>
                  <a:gd name="T51" fmla="*/ 394 h 522"/>
                  <a:gd name="T52" fmla="*/ 530 w 655"/>
                  <a:gd name="T53" fmla="*/ 422 h 522"/>
                  <a:gd name="T54" fmla="*/ 450 w 655"/>
                  <a:gd name="T55" fmla="*/ 462 h 522"/>
                  <a:gd name="T56" fmla="*/ 368 w 655"/>
                  <a:gd name="T57" fmla="*/ 473 h 522"/>
                  <a:gd name="T58" fmla="*/ 263 w 655"/>
                  <a:gd name="T59" fmla="*/ 514 h 522"/>
                  <a:gd name="T60" fmla="*/ 174 w 655"/>
                  <a:gd name="T61" fmla="*/ 515 h 522"/>
                  <a:gd name="T62" fmla="*/ 87 w 655"/>
                  <a:gd name="T63" fmla="*/ 490 h 522"/>
                  <a:gd name="T64" fmla="*/ 27 w 655"/>
                  <a:gd name="T65" fmla="*/ 448 h 522"/>
                  <a:gd name="T66" fmla="*/ 6 w 655"/>
                  <a:gd name="T67" fmla="*/ 385 h 522"/>
                  <a:gd name="T68" fmla="*/ 8 w 655"/>
                  <a:gd name="T69" fmla="*/ 361 h 522"/>
                  <a:gd name="T70" fmla="*/ 24 w 655"/>
                  <a:gd name="T71" fmla="*/ 305 h 522"/>
                  <a:gd name="T72" fmla="*/ 28 w 655"/>
                  <a:gd name="T73" fmla="*/ 296 h 522"/>
                  <a:gd name="T74" fmla="*/ 54 w 655"/>
                  <a:gd name="T75" fmla="*/ 252 h 522"/>
                  <a:gd name="T76" fmla="*/ 113 w 655"/>
                  <a:gd name="T77" fmla="*/ 201 h 522"/>
                  <a:gd name="T78" fmla="*/ 116 w 655"/>
                  <a:gd name="T79" fmla="*/ 164 h 522"/>
                  <a:gd name="T80" fmla="*/ 148 w 655"/>
                  <a:gd name="T81" fmla="*/ 111 h 522"/>
                  <a:gd name="T82" fmla="*/ 180 w 655"/>
                  <a:gd name="T83" fmla="*/ 85 h 522"/>
                  <a:gd name="T84" fmla="*/ 250 w 655"/>
                  <a:gd name="T85" fmla="*/ 43 h 522"/>
                  <a:gd name="T86" fmla="*/ 387 w 655"/>
                  <a:gd name="T87" fmla="*/ 8 h 522"/>
                  <a:gd name="T88" fmla="*/ 496 w 655"/>
                  <a:gd name="T89" fmla="*/ 53 h 522"/>
                  <a:gd name="T90" fmla="*/ 505 w 655"/>
                  <a:gd name="T91" fmla="*/ 93 h 522"/>
                  <a:gd name="T92" fmla="*/ 495 w 655"/>
                  <a:gd name="T93" fmla="*/ 117 h 522"/>
                  <a:gd name="T94" fmla="*/ 536 w 655"/>
                  <a:gd name="T95" fmla="*/ 89 h 522"/>
                  <a:gd name="T96" fmla="*/ 589 w 655"/>
                  <a:gd name="T97" fmla="*/ 101 h 522"/>
                  <a:gd name="T98" fmla="*/ 606 w 655"/>
                  <a:gd name="T99" fmla="*/ 115 h 522"/>
                  <a:gd name="T100" fmla="*/ 643 w 655"/>
                  <a:gd name="T101" fmla="*/ 255 h 5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655" h="522">
                    <a:moveTo>
                      <a:pt x="636" y="149"/>
                    </a:moveTo>
                    <a:cubicBezTo>
                      <a:pt x="634" y="147"/>
                      <a:pt x="631" y="144"/>
                      <a:pt x="631" y="143"/>
                    </a:cubicBezTo>
                    <a:cubicBezTo>
                      <a:pt x="630" y="141"/>
                      <a:pt x="632" y="140"/>
                      <a:pt x="631" y="138"/>
                    </a:cubicBezTo>
                    <a:cubicBezTo>
                      <a:pt x="630" y="136"/>
                      <a:pt x="628" y="133"/>
                      <a:pt x="626" y="130"/>
                    </a:cubicBezTo>
                    <a:cubicBezTo>
                      <a:pt x="620" y="122"/>
                      <a:pt x="612" y="115"/>
                      <a:pt x="607" y="109"/>
                    </a:cubicBezTo>
                    <a:cubicBezTo>
                      <a:pt x="604" y="106"/>
                      <a:pt x="595" y="96"/>
                      <a:pt x="590" y="93"/>
                    </a:cubicBezTo>
                    <a:cubicBezTo>
                      <a:pt x="585" y="89"/>
                      <a:pt x="570" y="85"/>
                      <a:pt x="565" y="84"/>
                    </a:cubicBezTo>
                    <a:cubicBezTo>
                      <a:pt x="545" y="79"/>
                      <a:pt x="531" y="87"/>
                      <a:pt x="513" y="90"/>
                    </a:cubicBezTo>
                    <a:cubicBezTo>
                      <a:pt x="514" y="86"/>
                      <a:pt x="511" y="86"/>
                      <a:pt x="510" y="84"/>
                    </a:cubicBezTo>
                    <a:cubicBezTo>
                      <a:pt x="512" y="74"/>
                      <a:pt x="504" y="54"/>
                      <a:pt x="497" y="44"/>
                    </a:cubicBezTo>
                    <a:cubicBezTo>
                      <a:pt x="483" y="27"/>
                      <a:pt x="451" y="12"/>
                      <a:pt x="428" y="6"/>
                    </a:cubicBezTo>
                    <a:cubicBezTo>
                      <a:pt x="406" y="0"/>
                      <a:pt x="388" y="4"/>
                      <a:pt x="368" y="6"/>
                    </a:cubicBezTo>
                    <a:cubicBezTo>
                      <a:pt x="334" y="9"/>
                      <a:pt x="301" y="18"/>
                      <a:pt x="276" y="27"/>
                    </a:cubicBezTo>
                    <a:cubicBezTo>
                      <a:pt x="275" y="30"/>
                      <a:pt x="279" y="31"/>
                      <a:pt x="277" y="31"/>
                    </a:cubicBezTo>
                    <a:cubicBezTo>
                      <a:pt x="276" y="30"/>
                      <a:pt x="275" y="29"/>
                      <a:pt x="274" y="28"/>
                    </a:cubicBezTo>
                    <a:cubicBezTo>
                      <a:pt x="241" y="40"/>
                      <a:pt x="207" y="60"/>
                      <a:pt x="178" y="79"/>
                    </a:cubicBezTo>
                    <a:cubicBezTo>
                      <a:pt x="157" y="93"/>
                      <a:pt x="150" y="101"/>
                      <a:pt x="135" y="125"/>
                    </a:cubicBezTo>
                    <a:cubicBezTo>
                      <a:pt x="128" y="136"/>
                      <a:pt x="122" y="147"/>
                      <a:pt x="115" y="158"/>
                    </a:cubicBezTo>
                    <a:cubicBezTo>
                      <a:pt x="117" y="158"/>
                      <a:pt x="119" y="159"/>
                      <a:pt x="119" y="161"/>
                    </a:cubicBezTo>
                    <a:cubicBezTo>
                      <a:pt x="118" y="161"/>
                      <a:pt x="117" y="161"/>
                      <a:pt x="117" y="161"/>
                    </a:cubicBezTo>
                    <a:cubicBezTo>
                      <a:pt x="116" y="161"/>
                      <a:pt x="115" y="159"/>
                      <a:pt x="115" y="158"/>
                    </a:cubicBezTo>
                    <a:cubicBezTo>
                      <a:pt x="112" y="163"/>
                      <a:pt x="109" y="169"/>
                      <a:pt x="106" y="174"/>
                    </a:cubicBezTo>
                    <a:cubicBezTo>
                      <a:pt x="100" y="181"/>
                      <a:pt x="105" y="191"/>
                      <a:pt x="105" y="198"/>
                    </a:cubicBezTo>
                    <a:cubicBezTo>
                      <a:pt x="75" y="215"/>
                      <a:pt x="48" y="245"/>
                      <a:pt x="30" y="275"/>
                    </a:cubicBezTo>
                    <a:cubicBezTo>
                      <a:pt x="25" y="284"/>
                      <a:pt x="19" y="297"/>
                      <a:pt x="16" y="305"/>
                    </a:cubicBezTo>
                    <a:cubicBezTo>
                      <a:pt x="16" y="308"/>
                      <a:pt x="16" y="312"/>
                      <a:pt x="15" y="315"/>
                    </a:cubicBezTo>
                    <a:cubicBezTo>
                      <a:pt x="11" y="340"/>
                      <a:pt x="1" y="362"/>
                      <a:pt x="1" y="385"/>
                    </a:cubicBezTo>
                    <a:cubicBezTo>
                      <a:pt x="0" y="424"/>
                      <a:pt x="18" y="448"/>
                      <a:pt x="42" y="472"/>
                    </a:cubicBezTo>
                    <a:cubicBezTo>
                      <a:pt x="52" y="478"/>
                      <a:pt x="63" y="488"/>
                      <a:pt x="79" y="492"/>
                    </a:cubicBezTo>
                    <a:cubicBezTo>
                      <a:pt x="79" y="495"/>
                      <a:pt x="83" y="495"/>
                      <a:pt x="84" y="497"/>
                    </a:cubicBezTo>
                    <a:cubicBezTo>
                      <a:pt x="95" y="498"/>
                      <a:pt x="105" y="506"/>
                      <a:pt x="116" y="510"/>
                    </a:cubicBezTo>
                    <a:cubicBezTo>
                      <a:pt x="120" y="512"/>
                      <a:pt x="126" y="512"/>
                      <a:pt x="130" y="513"/>
                    </a:cubicBezTo>
                    <a:cubicBezTo>
                      <a:pt x="147" y="517"/>
                      <a:pt x="161" y="522"/>
                      <a:pt x="178" y="522"/>
                    </a:cubicBezTo>
                    <a:cubicBezTo>
                      <a:pt x="205" y="522"/>
                      <a:pt x="235" y="521"/>
                      <a:pt x="263" y="520"/>
                    </a:cubicBezTo>
                    <a:cubicBezTo>
                      <a:pt x="290" y="512"/>
                      <a:pt x="312" y="496"/>
                      <a:pt x="335" y="483"/>
                    </a:cubicBezTo>
                    <a:cubicBezTo>
                      <a:pt x="341" y="484"/>
                      <a:pt x="351" y="480"/>
                      <a:pt x="359" y="484"/>
                    </a:cubicBezTo>
                    <a:cubicBezTo>
                      <a:pt x="393" y="474"/>
                      <a:pt x="420" y="483"/>
                      <a:pt x="446" y="469"/>
                    </a:cubicBezTo>
                    <a:cubicBezTo>
                      <a:pt x="447" y="467"/>
                      <a:pt x="451" y="468"/>
                      <a:pt x="453" y="468"/>
                    </a:cubicBezTo>
                    <a:cubicBezTo>
                      <a:pt x="477" y="458"/>
                      <a:pt x="503" y="450"/>
                      <a:pt x="522" y="434"/>
                    </a:cubicBezTo>
                    <a:cubicBezTo>
                      <a:pt x="540" y="421"/>
                      <a:pt x="560" y="406"/>
                      <a:pt x="574" y="390"/>
                    </a:cubicBezTo>
                    <a:cubicBezTo>
                      <a:pt x="579" y="389"/>
                      <a:pt x="580" y="385"/>
                      <a:pt x="583" y="382"/>
                    </a:cubicBezTo>
                    <a:cubicBezTo>
                      <a:pt x="595" y="370"/>
                      <a:pt x="604" y="356"/>
                      <a:pt x="614" y="341"/>
                    </a:cubicBezTo>
                    <a:cubicBezTo>
                      <a:pt x="621" y="330"/>
                      <a:pt x="633" y="318"/>
                      <a:pt x="638" y="308"/>
                    </a:cubicBezTo>
                    <a:cubicBezTo>
                      <a:pt x="642" y="298"/>
                      <a:pt x="640" y="287"/>
                      <a:pt x="642" y="277"/>
                    </a:cubicBezTo>
                    <a:cubicBezTo>
                      <a:pt x="644" y="266"/>
                      <a:pt x="650" y="257"/>
                      <a:pt x="652" y="246"/>
                    </a:cubicBezTo>
                    <a:cubicBezTo>
                      <a:pt x="655" y="230"/>
                      <a:pt x="653" y="216"/>
                      <a:pt x="654" y="201"/>
                    </a:cubicBezTo>
                    <a:cubicBezTo>
                      <a:pt x="648" y="185"/>
                      <a:pt x="645" y="166"/>
                      <a:pt x="636" y="149"/>
                    </a:cubicBezTo>
                    <a:close/>
                    <a:moveTo>
                      <a:pt x="643" y="255"/>
                    </a:moveTo>
                    <a:cubicBezTo>
                      <a:pt x="640" y="266"/>
                      <a:pt x="635" y="275"/>
                      <a:pt x="634" y="286"/>
                    </a:cubicBezTo>
                    <a:cubicBezTo>
                      <a:pt x="632" y="298"/>
                      <a:pt x="632" y="304"/>
                      <a:pt x="626" y="313"/>
                    </a:cubicBezTo>
                    <a:cubicBezTo>
                      <a:pt x="621" y="320"/>
                      <a:pt x="619" y="328"/>
                      <a:pt x="612" y="332"/>
                    </a:cubicBezTo>
                    <a:cubicBezTo>
                      <a:pt x="598" y="355"/>
                      <a:pt x="582" y="377"/>
                      <a:pt x="562" y="394"/>
                    </a:cubicBezTo>
                    <a:cubicBezTo>
                      <a:pt x="554" y="401"/>
                      <a:pt x="545" y="406"/>
                      <a:pt x="537" y="413"/>
                    </a:cubicBezTo>
                    <a:cubicBezTo>
                      <a:pt x="534" y="415"/>
                      <a:pt x="533" y="419"/>
                      <a:pt x="530" y="422"/>
                    </a:cubicBezTo>
                    <a:cubicBezTo>
                      <a:pt x="522" y="428"/>
                      <a:pt x="511" y="434"/>
                      <a:pt x="500" y="439"/>
                    </a:cubicBezTo>
                    <a:cubicBezTo>
                      <a:pt x="483" y="448"/>
                      <a:pt x="469" y="454"/>
                      <a:pt x="450" y="462"/>
                    </a:cubicBezTo>
                    <a:cubicBezTo>
                      <a:pt x="434" y="464"/>
                      <a:pt x="418" y="472"/>
                      <a:pt x="401" y="472"/>
                    </a:cubicBezTo>
                    <a:cubicBezTo>
                      <a:pt x="390" y="472"/>
                      <a:pt x="379" y="471"/>
                      <a:pt x="368" y="473"/>
                    </a:cubicBezTo>
                    <a:cubicBezTo>
                      <a:pt x="360" y="474"/>
                      <a:pt x="348" y="476"/>
                      <a:pt x="336" y="472"/>
                    </a:cubicBezTo>
                    <a:cubicBezTo>
                      <a:pt x="314" y="489"/>
                      <a:pt x="290" y="504"/>
                      <a:pt x="263" y="514"/>
                    </a:cubicBezTo>
                    <a:cubicBezTo>
                      <a:pt x="245" y="517"/>
                      <a:pt x="223" y="512"/>
                      <a:pt x="204" y="513"/>
                    </a:cubicBezTo>
                    <a:cubicBezTo>
                      <a:pt x="193" y="514"/>
                      <a:pt x="184" y="516"/>
                      <a:pt x="174" y="515"/>
                    </a:cubicBezTo>
                    <a:cubicBezTo>
                      <a:pt x="156" y="515"/>
                      <a:pt x="136" y="509"/>
                      <a:pt x="119" y="503"/>
                    </a:cubicBezTo>
                    <a:cubicBezTo>
                      <a:pt x="110" y="500"/>
                      <a:pt x="97" y="495"/>
                      <a:pt x="87" y="490"/>
                    </a:cubicBezTo>
                    <a:cubicBezTo>
                      <a:pt x="70" y="482"/>
                      <a:pt x="57" y="471"/>
                      <a:pt x="43" y="463"/>
                    </a:cubicBezTo>
                    <a:cubicBezTo>
                      <a:pt x="39" y="461"/>
                      <a:pt x="34" y="451"/>
                      <a:pt x="27" y="448"/>
                    </a:cubicBezTo>
                    <a:cubicBezTo>
                      <a:pt x="28" y="444"/>
                      <a:pt x="23" y="441"/>
                      <a:pt x="21" y="438"/>
                    </a:cubicBezTo>
                    <a:cubicBezTo>
                      <a:pt x="13" y="419"/>
                      <a:pt x="6" y="405"/>
                      <a:pt x="6" y="385"/>
                    </a:cubicBezTo>
                    <a:cubicBezTo>
                      <a:pt x="7" y="378"/>
                      <a:pt x="8" y="371"/>
                      <a:pt x="9" y="365"/>
                    </a:cubicBezTo>
                    <a:cubicBezTo>
                      <a:pt x="7" y="363"/>
                      <a:pt x="9" y="364"/>
                      <a:pt x="8" y="361"/>
                    </a:cubicBezTo>
                    <a:cubicBezTo>
                      <a:pt x="14" y="351"/>
                      <a:pt x="16" y="329"/>
                      <a:pt x="20" y="324"/>
                    </a:cubicBezTo>
                    <a:cubicBezTo>
                      <a:pt x="20" y="318"/>
                      <a:pt x="22" y="309"/>
                      <a:pt x="24" y="305"/>
                    </a:cubicBezTo>
                    <a:cubicBezTo>
                      <a:pt x="24" y="304"/>
                      <a:pt x="23" y="302"/>
                      <a:pt x="23" y="302"/>
                    </a:cubicBezTo>
                    <a:cubicBezTo>
                      <a:pt x="24" y="300"/>
                      <a:pt x="27" y="299"/>
                      <a:pt x="28" y="296"/>
                    </a:cubicBezTo>
                    <a:cubicBezTo>
                      <a:pt x="35" y="282"/>
                      <a:pt x="36" y="274"/>
                      <a:pt x="45" y="262"/>
                    </a:cubicBezTo>
                    <a:cubicBezTo>
                      <a:pt x="48" y="258"/>
                      <a:pt x="52" y="255"/>
                      <a:pt x="54" y="252"/>
                    </a:cubicBezTo>
                    <a:cubicBezTo>
                      <a:pt x="64" y="239"/>
                      <a:pt x="75" y="227"/>
                      <a:pt x="88" y="217"/>
                    </a:cubicBezTo>
                    <a:cubicBezTo>
                      <a:pt x="96" y="211"/>
                      <a:pt x="109" y="210"/>
                      <a:pt x="113" y="201"/>
                    </a:cubicBezTo>
                    <a:cubicBezTo>
                      <a:pt x="114" y="197"/>
                      <a:pt x="110" y="191"/>
                      <a:pt x="110" y="182"/>
                    </a:cubicBezTo>
                    <a:cubicBezTo>
                      <a:pt x="110" y="174"/>
                      <a:pt x="114" y="171"/>
                      <a:pt x="116" y="164"/>
                    </a:cubicBezTo>
                    <a:cubicBezTo>
                      <a:pt x="124" y="157"/>
                      <a:pt x="125" y="149"/>
                      <a:pt x="131" y="140"/>
                    </a:cubicBezTo>
                    <a:cubicBezTo>
                      <a:pt x="135" y="131"/>
                      <a:pt x="145" y="121"/>
                      <a:pt x="148" y="111"/>
                    </a:cubicBezTo>
                    <a:cubicBezTo>
                      <a:pt x="151" y="111"/>
                      <a:pt x="155" y="106"/>
                      <a:pt x="156" y="101"/>
                    </a:cubicBezTo>
                    <a:cubicBezTo>
                      <a:pt x="164" y="97"/>
                      <a:pt x="172" y="90"/>
                      <a:pt x="180" y="85"/>
                    </a:cubicBezTo>
                    <a:cubicBezTo>
                      <a:pt x="189" y="79"/>
                      <a:pt x="198" y="74"/>
                      <a:pt x="205" y="67"/>
                    </a:cubicBezTo>
                    <a:cubicBezTo>
                      <a:pt x="219" y="61"/>
                      <a:pt x="237" y="49"/>
                      <a:pt x="250" y="43"/>
                    </a:cubicBezTo>
                    <a:cubicBezTo>
                      <a:pt x="283" y="32"/>
                      <a:pt x="318" y="16"/>
                      <a:pt x="358" y="10"/>
                    </a:cubicBezTo>
                    <a:cubicBezTo>
                      <a:pt x="367" y="9"/>
                      <a:pt x="378" y="9"/>
                      <a:pt x="387" y="8"/>
                    </a:cubicBezTo>
                    <a:cubicBezTo>
                      <a:pt x="404" y="6"/>
                      <a:pt x="421" y="9"/>
                      <a:pt x="436" y="14"/>
                    </a:cubicBezTo>
                    <a:cubicBezTo>
                      <a:pt x="460" y="21"/>
                      <a:pt x="479" y="35"/>
                      <a:pt x="496" y="53"/>
                    </a:cubicBezTo>
                    <a:cubicBezTo>
                      <a:pt x="500" y="62"/>
                      <a:pt x="502" y="72"/>
                      <a:pt x="505" y="81"/>
                    </a:cubicBezTo>
                    <a:cubicBezTo>
                      <a:pt x="503" y="86"/>
                      <a:pt x="502" y="88"/>
                      <a:pt x="505" y="93"/>
                    </a:cubicBezTo>
                    <a:cubicBezTo>
                      <a:pt x="499" y="101"/>
                      <a:pt x="483" y="108"/>
                      <a:pt x="488" y="121"/>
                    </a:cubicBezTo>
                    <a:cubicBezTo>
                      <a:pt x="490" y="119"/>
                      <a:pt x="492" y="114"/>
                      <a:pt x="495" y="117"/>
                    </a:cubicBezTo>
                    <a:cubicBezTo>
                      <a:pt x="499" y="105"/>
                      <a:pt x="508" y="98"/>
                      <a:pt x="519" y="94"/>
                    </a:cubicBezTo>
                    <a:cubicBezTo>
                      <a:pt x="525" y="92"/>
                      <a:pt x="535" y="94"/>
                      <a:pt x="536" y="89"/>
                    </a:cubicBezTo>
                    <a:cubicBezTo>
                      <a:pt x="537" y="89"/>
                      <a:pt x="536" y="90"/>
                      <a:pt x="536" y="91"/>
                    </a:cubicBezTo>
                    <a:cubicBezTo>
                      <a:pt x="553" y="87"/>
                      <a:pt x="574" y="89"/>
                      <a:pt x="589" y="101"/>
                    </a:cubicBezTo>
                    <a:cubicBezTo>
                      <a:pt x="592" y="103"/>
                      <a:pt x="593" y="106"/>
                      <a:pt x="596" y="109"/>
                    </a:cubicBezTo>
                    <a:cubicBezTo>
                      <a:pt x="599" y="111"/>
                      <a:pt x="604" y="113"/>
                      <a:pt x="606" y="115"/>
                    </a:cubicBezTo>
                    <a:cubicBezTo>
                      <a:pt x="629" y="139"/>
                      <a:pt x="640" y="176"/>
                      <a:pt x="649" y="205"/>
                    </a:cubicBezTo>
                    <a:cubicBezTo>
                      <a:pt x="647" y="221"/>
                      <a:pt x="648" y="238"/>
                      <a:pt x="643" y="2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" name="Freeform 16"/>
              <p:cNvSpPr/>
              <p:nvPr/>
            </p:nvSpPr>
            <p:spPr bwMode="auto">
              <a:xfrm>
                <a:off x="5738813" y="2303463"/>
                <a:ext cx="227013" cy="277813"/>
              </a:xfrm>
              <a:custGeom>
                <a:avLst/>
                <a:gdLst>
                  <a:gd name="T0" fmla="*/ 60 w 105"/>
                  <a:gd name="T1" fmla="*/ 98 h 129"/>
                  <a:gd name="T2" fmla="*/ 53 w 105"/>
                  <a:gd name="T3" fmla="*/ 83 h 129"/>
                  <a:gd name="T4" fmla="*/ 80 w 105"/>
                  <a:gd name="T5" fmla="*/ 55 h 129"/>
                  <a:gd name="T6" fmla="*/ 73 w 105"/>
                  <a:gd name="T7" fmla="*/ 45 h 129"/>
                  <a:gd name="T8" fmla="*/ 45 w 105"/>
                  <a:gd name="T9" fmla="*/ 62 h 129"/>
                  <a:gd name="T10" fmla="*/ 34 w 105"/>
                  <a:gd name="T11" fmla="*/ 44 h 129"/>
                  <a:gd name="T12" fmla="*/ 68 w 105"/>
                  <a:gd name="T13" fmla="*/ 13 h 129"/>
                  <a:gd name="T14" fmla="*/ 67 w 105"/>
                  <a:gd name="T15" fmla="*/ 11 h 129"/>
                  <a:gd name="T16" fmla="*/ 45 w 105"/>
                  <a:gd name="T17" fmla="*/ 10 h 129"/>
                  <a:gd name="T18" fmla="*/ 8 w 105"/>
                  <a:gd name="T19" fmla="*/ 34 h 129"/>
                  <a:gd name="T20" fmla="*/ 1 w 105"/>
                  <a:gd name="T21" fmla="*/ 41 h 129"/>
                  <a:gd name="T22" fmla="*/ 8 w 105"/>
                  <a:gd name="T23" fmla="*/ 47 h 129"/>
                  <a:gd name="T24" fmla="*/ 25 w 105"/>
                  <a:gd name="T25" fmla="*/ 73 h 129"/>
                  <a:gd name="T26" fmla="*/ 27 w 105"/>
                  <a:gd name="T27" fmla="*/ 83 h 129"/>
                  <a:gd name="T28" fmla="*/ 31 w 105"/>
                  <a:gd name="T29" fmla="*/ 87 h 129"/>
                  <a:gd name="T30" fmla="*/ 47 w 105"/>
                  <a:gd name="T31" fmla="*/ 127 h 129"/>
                  <a:gd name="T32" fmla="*/ 58 w 105"/>
                  <a:gd name="T33" fmla="*/ 129 h 129"/>
                  <a:gd name="T34" fmla="*/ 96 w 105"/>
                  <a:gd name="T35" fmla="*/ 96 h 129"/>
                  <a:gd name="T36" fmla="*/ 101 w 105"/>
                  <a:gd name="T37" fmla="*/ 94 h 129"/>
                  <a:gd name="T38" fmla="*/ 94 w 105"/>
                  <a:gd name="T39" fmla="*/ 73 h 129"/>
                  <a:gd name="T40" fmla="*/ 60 w 105"/>
                  <a:gd name="T41" fmla="*/ 98 h 1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05" h="129">
                    <a:moveTo>
                      <a:pt x="60" y="98"/>
                    </a:moveTo>
                    <a:cubicBezTo>
                      <a:pt x="57" y="93"/>
                      <a:pt x="55" y="88"/>
                      <a:pt x="53" y="83"/>
                    </a:cubicBezTo>
                    <a:cubicBezTo>
                      <a:pt x="62" y="73"/>
                      <a:pt x="75" y="66"/>
                      <a:pt x="80" y="55"/>
                    </a:cubicBezTo>
                    <a:cubicBezTo>
                      <a:pt x="77" y="53"/>
                      <a:pt x="77" y="48"/>
                      <a:pt x="73" y="45"/>
                    </a:cubicBezTo>
                    <a:cubicBezTo>
                      <a:pt x="60" y="46"/>
                      <a:pt x="54" y="56"/>
                      <a:pt x="45" y="62"/>
                    </a:cubicBezTo>
                    <a:cubicBezTo>
                      <a:pt x="42" y="56"/>
                      <a:pt x="37" y="51"/>
                      <a:pt x="34" y="44"/>
                    </a:cubicBezTo>
                    <a:cubicBezTo>
                      <a:pt x="45" y="33"/>
                      <a:pt x="63" y="31"/>
                      <a:pt x="68" y="13"/>
                    </a:cubicBezTo>
                    <a:cubicBezTo>
                      <a:pt x="67" y="13"/>
                      <a:pt x="67" y="12"/>
                      <a:pt x="67" y="11"/>
                    </a:cubicBezTo>
                    <a:cubicBezTo>
                      <a:pt x="59" y="4"/>
                      <a:pt x="52" y="0"/>
                      <a:pt x="45" y="10"/>
                    </a:cubicBezTo>
                    <a:cubicBezTo>
                      <a:pt x="34" y="16"/>
                      <a:pt x="18" y="24"/>
                      <a:pt x="8" y="34"/>
                    </a:cubicBezTo>
                    <a:cubicBezTo>
                      <a:pt x="3" y="34"/>
                      <a:pt x="0" y="37"/>
                      <a:pt x="1" y="41"/>
                    </a:cubicBezTo>
                    <a:cubicBezTo>
                      <a:pt x="1" y="45"/>
                      <a:pt x="5" y="43"/>
                      <a:pt x="8" y="47"/>
                    </a:cubicBezTo>
                    <a:cubicBezTo>
                      <a:pt x="12" y="50"/>
                      <a:pt x="22" y="67"/>
                      <a:pt x="25" y="73"/>
                    </a:cubicBezTo>
                    <a:cubicBezTo>
                      <a:pt x="26" y="75"/>
                      <a:pt x="26" y="80"/>
                      <a:pt x="27" y="83"/>
                    </a:cubicBezTo>
                    <a:cubicBezTo>
                      <a:pt x="28" y="85"/>
                      <a:pt x="30" y="85"/>
                      <a:pt x="31" y="87"/>
                    </a:cubicBezTo>
                    <a:cubicBezTo>
                      <a:pt x="38" y="101"/>
                      <a:pt x="38" y="118"/>
                      <a:pt x="47" y="127"/>
                    </a:cubicBezTo>
                    <a:cubicBezTo>
                      <a:pt x="51" y="127"/>
                      <a:pt x="53" y="129"/>
                      <a:pt x="58" y="129"/>
                    </a:cubicBezTo>
                    <a:cubicBezTo>
                      <a:pt x="72" y="119"/>
                      <a:pt x="84" y="108"/>
                      <a:pt x="96" y="96"/>
                    </a:cubicBezTo>
                    <a:cubicBezTo>
                      <a:pt x="98" y="96"/>
                      <a:pt x="100" y="95"/>
                      <a:pt x="101" y="94"/>
                    </a:cubicBezTo>
                    <a:cubicBezTo>
                      <a:pt x="105" y="84"/>
                      <a:pt x="95" y="81"/>
                      <a:pt x="94" y="73"/>
                    </a:cubicBezTo>
                    <a:cubicBezTo>
                      <a:pt x="80" y="78"/>
                      <a:pt x="74" y="93"/>
                      <a:pt x="60" y="9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" name="Freeform 17"/>
              <p:cNvSpPr>
                <a:spLocks noEditPoints="1"/>
              </p:cNvSpPr>
              <p:nvPr/>
            </p:nvSpPr>
            <p:spPr bwMode="auto">
              <a:xfrm>
                <a:off x="5481638" y="2447925"/>
                <a:ext cx="282575" cy="263525"/>
              </a:xfrm>
              <a:custGeom>
                <a:avLst/>
                <a:gdLst>
                  <a:gd name="T0" fmla="*/ 105 w 131"/>
                  <a:gd name="T1" fmla="*/ 10 h 123"/>
                  <a:gd name="T2" fmla="*/ 88 w 131"/>
                  <a:gd name="T3" fmla="*/ 2 h 123"/>
                  <a:gd name="T4" fmla="*/ 38 w 131"/>
                  <a:gd name="T5" fmla="*/ 14 h 123"/>
                  <a:gd name="T6" fmla="*/ 26 w 131"/>
                  <a:gd name="T7" fmla="*/ 35 h 123"/>
                  <a:gd name="T8" fmla="*/ 70 w 131"/>
                  <a:gd name="T9" fmla="*/ 112 h 123"/>
                  <a:gd name="T10" fmla="*/ 77 w 131"/>
                  <a:gd name="T11" fmla="*/ 123 h 123"/>
                  <a:gd name="T12" fmla="*/ 89 w 131"/>
                  <a:gd name="T13" fmla="*/ 110 h 123"/>
                  <a:gd name="T14" fmla="*/ 112 w 131"/>
                  <a:gd name="T15" fmla="*/ 83 h 123"/>
                  <a:gd name="T16" fmla="*/ 124 w 131"/>
                  <a:gd name="T17" fmla="*/ 65 h 123"/>
                  <a:gd name="T18" fmla="*/ 125 w 131"/>
                  <a:gd name="T19" fmla="*/ 21 h 123"/>
                  <a:gd name="T20" fmla="*/ 105 w 131"/>
                  <a:gd name="T21" fmla="*/ 10 h 123"/>
                  <a:gd name="T22" fmla="*/ 79 w 131"/>
                  <a:gd name="T23" fmla="*/ 81 h 123"/>
                  <a:gd name="T24" fmla="*/ 65 w 131"/>
                  <a:gd name="T25" fmla="*/ 63 h 123"/>
                  <a:gd name="T26" fmla="*/ 47 w 131"/>
                  <a:gd name="T27" fmla="*/ 38 h 123"/>
                  <a:gd name="T28" fmla="*/ 65 w 131"/>
                  <a:gd name="T29" fmla="*/ 23 h 123"/>
                  <a:gd name="T30" fmla="*/ 107 w 131"/>
                  <a:gd name="T31" fmla="*/ 40 h 123"/>
                  <a:gd name="T32" fmla="*/ 79 w 131"/>
                  <a:gd name="T33" fmla="*/ 81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1" h="123">
                    <a:moveTo>
                      <a:pt x="105" y="10"/>
                    </a:moveTo>
                    <a:cubicBezTo>
                      <a:pt x="99" y="7"/>
                      <a:pt x="94" y="3"/>
                      <a:pt x="88" y="2"/>
                    </a:cubicBezTo>
                    <a:cubicBezTo>
                      <a:pt x="73" y="0"/>
                      <a:pt x="51" y="6"/>
                      <a:pt x="38" y="14"/>
                    </a:cubicBezTo>
                    <a:cubicBezTo>
                      <a:pt x="32" y="18"/>
                      <a:pt x="0" y="37"/>
                      <a:pt x="26" y="35"/>
                    </a:cubicBezTo>
                    <a:cubicBezTo>
                      <a:pt x="42" y="60"/>
                      <a:pt x="60" y="82"/>
                      <a:pt x="70" y="112"/>
                    </a:cubicBezTo>
                    <a:cubicBezTo>
                      <a:pt x="80" y="111"/>
                      <a:pt x="73" y="119"/>
                      <a:pt x="77" y="123"/>
                    </a:cubicBezTo>
                    <a:cubicBezTo>
                      <a:pt x="83" y="121"/>
                      <a:pt x="85" y="115"/>
                      <a:pt x="89" y="110"/>
                    </a:cubicBezTo>
                    <a:cubicBezTo>
                      <a:pt x="96" y="100"/>
                      <a:pt x="106" y="92"/>
                      <a:pt x="112" y="83"/>
                    </a:cubicBezTo>
                    <a:cubicBezTo>
                      <a:pt x="116" y="77"/>
                      <a:pt x="121" y="71"/>
                      <a:pt x="124" y="65"/>
                    </a:cubicBezTo>
                    <a:cubicBezTo>
                      <a:pt x="131" y="52"/>
                      <a:pt x="131" y="31"/>
                      <a:pt x="125" y="21"/>
                    </a:cubicBezTo>
                    <a:cubicBezTo>
                      <a:pt x="120" y="15"/>
                      <a:pt x="113" y="14"/>
                      <a:pt x="105" y="10"/>
                    </a:cubicBezTo>
                    <a:close/>
                    <a:moveTo>
                      <a:pt x="79" y="81"/>
                    </a:moveTo>
                    <a:cubicBezTo>
                      <a:pt x="72" y="76"/>
                      <a:pt x="69" y="68"/>
                      <a:pt x="65" y="63"/>
                    </a:cubicBezTo>
                    <a:cubicBezTo>
                      <a:pt x="60" y="55"/>
                      <a:pt x="45" y="48"/>
                      <a:pt x="47" y="38"/>
                    </a:cubicBezTo>
                    <a:cubicBezTo>
                      <a:pt x="48" y="33"/>
                      <a:pt x="60" y="25"/>
                      <a:pt x="65" y="23"/>
                    </a:cubicBezTo>
                    <a:cubicBezTo>
                      <a:pt x="80" y="17"/>
                      <a:pt x="103" y="24"/>
                      <a:pt x="107" y="40"/>
                    </a:cubicBezTo>
                    <a:cubicBezTo>
                      <a:pt x="101" y="59"/>
                      <a:pt x="90" y="70"/>
                      <a:pt x="79" y="8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" name="Freeform 18"/>
              <p:cNvSpPr>
                <a:spLocks noEditPoints="1"/>
              </p:cNvSpPr>
              <p:nvPr/>
            </p:nvSpPr>
            <p:spPr bwMode="auto">
              <a:xfrm>
                <a:off x="6122988" y="2889250"/>
                <a:ext cx="276225" cy="265113"/>
              </a:xfrm>
              <a:custGeom>
                <a:avLst/>
                <a:gdLst>
                  <a:gd name="T0" fmla="*/ 92 w 128"/>
                  <a:gd name="T1" fmla="*/ 4 h 123"/>
                  <a:gd name="T2" fmla="*/ 89 w 128"/>
                  <a:gd name="T3" fmla="*/ 1 h 123"/>
                  <a:gd name="T4" fmla="*/ 28 w 128"/>
                  <a:gd name="T5" fmla="*/ 32 h 123"/>
                  <a:gd name="T6" fmla="*/ 8 w 128"/>
                  <a:gd name="T7" fmla="*/ 60 h 123"/>
                  <a:gd name="T8" fmla="*/ 1 w 128"/>
                  <a:gd name="T9" fmla="*/ 88 h 123"/>
                  <a:gd name="T10" fmla="*/ 3 w 128"/>
                  <a:gd name="T11" fmla="*/ 103 h 123"/>
                  <a:gd name="T12" fmla="*/ 14 w 128"/>
                  <a:gd name="T13" fmla="*/ 115 h 123"/>
                  <a:gd name="T14" fmla="*/ 46 w 128"/>
                  <a:gd name="T15" fmla="*/ 118 h 123"/>
                  <a:gd name="T16" fmla="*/ 98 w 128"/>
                  <a:gd name="T17" fmla="*/ 86 h 123"/>
                  <a:gd name="T18" fmla="*/ 107 w 128"/>
                  <a:gd name="T19" fmla="*/ 75 h 123"/>
                  <a:gd name="T20" fmla="*/ 110 w 128"/>
                  <a:gd name="T21" fmla="*/ 74 h 123"/>
                  <a:gd name="T22" fmla="*/ 125 w 128"/>
                  <a:gd name="T23" fmla="*/ 43 h 123"/>
                  <a:gd name="T24" fmla="*/ 121 w 128"/>
                  <a:gd name="T25" fmla="*/ 13 h 123"/>
                  <a:gd name="T26" fmla="*/ 92 w 128"/>
                  <a:gd name="T27" fmla="*/ 4 h 123"/>
                  <a:gd name="T28" fmla="*/ 87 w 128"/>
                  <a:gd name="T29" fmla="*/ 89 h 123"/>
                  <a:gd name="T30" fmla="*/ 32 w 128"/>
                  <a:gd name="T31" fmla="*/ 114 h 123"/>
                  <a:gd name="T32" fmla="*/ 8 w 128"/>
                  <a:gd name="T33" fmla="*/ 94 h 123"/>
                  <a:gd name="T34" fmla="*/ 7 w 128"/>
                  <a:gd name="T35" fmla="*/ 82 h 123"/>
                  <a:gd name="T36" fmla="*/ 10 w 128"/>
                  <a:gd name="T37" fmla="*/ 78 h 123"/>
                  <a:gd name="T38" fmla="*/ 17 w 128"/>
                  <a:gd name="T39" fmla="*/ 52 h 123"/>
                  <a:gd name="T40" fmla="*/ 25 w 128"/>
                  <a:gd name="T41" fmla="*/ 44 h 123"/>
                  <a:gd name="T42" fmla="*/ 41 w 128"/>
                  <a:gd name="T43" fmla="*/ 25 h 123"/>
                  <a:gd name="T44" fmla="*/ 81 w 128"/>
                  <a:gd name="T45" fmla="*/ 5 h 123"/>
                  <a:gd name="T46" fmla="*/ 76 w 128"/>
                  <a:gd name="T47" fmla="*/ 13 h 123"/>
                  <a:gd name="T48" fmla="*/ 116 w 128"/>
                  <a:gd name="T49" fmla="*/ 19 h 123"/>
                  <a:gd name="T50" fmla="*/ 87 w 128"/>
                  <a:gd name="T51" fmla="*/ 89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28" h="123">
                    <a:moveTo>
                      <a:pt x="92" y="4"/>
                    </a:moveTo>
                    <a:cubicBezTo>
                      <a:pt x="89" y="4"/>
                      <a:pt x="92" y="0"/>
                      <a:pt x="89" y="1"/>
                    </a:cubicBezTo>
                    <a:cubicBezTo>
                      <a:pt x="59" y="1"/>
                      <a:pt x="43" y="17"/>
                      <a:pt x="28" y="32"/>
                    </a:cubicBezTo>
                    <a:cubicBezTo>
                      <a:pt x="23" y="38"/>
                      <a:pt x="13" y="48"/>
                      <a:pt x="8" y="60"/>
                    </a:cubicBezTo>
                    <a:cubicBezTo>
                      <a:pt x="6" y="67"/>
                      <a:pt x="3" y="80"/>
                      <a:pt x="1" y="88"/>
                    </a:cubicBezTo>
                    <a:cubicBezTo>
                      <a:pt x="0" y="91"/>
                      <a:pt x="2" y="100"/>
                      <a:pt x="3" y="103"/>
                    </a:cubicBezTo>
                    <a:cubicBezTo>
                      <a:pt x="4" y="104"/>
                      <a:pt x="12" y="114"/>
                      <a:pt x="14" y="115"/>
                    </a:cubicBezTo>
                    <a:cubicBezTo>
                      <a:pt x="23" y="123"/>
                      <a:pt x="35" y="122"/>
                      <a:pt x="46" y="118"/>
                    </a:cubicBezTo>
                    <a:cubicBezTo>
                      <a:pt x="66" y="113"/>
                      <a:pt x="86" y="98"/>
                      <a:pt x="98" y="86"/>
                    </a:cubicBezTo>
                    <a:cubicBezTo>
                      <a:pt x="102" y="82"/>
                      <a:pt x="104" y="78"/>
                      <a:pt x="107" y="75"/>
                    </a:cubicBezTo>
                    <a:cubicBezTo>
                      <a:pt x="108" y="74"/>
                      <a:pt x="109" y="75"/>
                      <a:pt x="110" y="74"/>
                    </a:cubicBezTo>
                    <a:cubicBezTo>
                      <a:pt x="117" y="65"/>
                      <a:pt x="122" y="52"/>
                      <a:pt x="125" y="43"/>
                    </a:cubicBezTo>
                    <a:cubicBezTo>
                      <a:pt x="124" y="31"/>
                      <a:pt x="124" y="20"/>
                      <a:pt x="121" y="13"/>
                    </a:cubicBezTo>
                    <a:cubicBezTo>
                      <a:pt x="112" y="8"/>
                      <a:pt x="102" y="3"/>
                      <a:pt x="92" y="4"/>
                    </a:cubicBezTo>
                    <a:close/>
                    <a:moveTo>
                      <a:pt x="87" y="89"/>
                    </a:moveTo>
                    <a:cubicBezTo>
                      <a:pt x="73" y="102"/>
                      <a:pt x="46" y="114"/>
                      <a:pt x="32" y="114"/>
                    </a:cubicBezTo>
                    <a:cubicBezTo>
                      <a:pt x="19" y="114"/>
                      <a:pt x="12" y="104"/>
                      <a:pt x="8" y="94"/>
                    </a:cubicBezTo>
                    <a:cubicBezTo>
                      <a:pt x="10" y="91"/>
                      <a:pt x="7" y="83"/>
                      <a:pt x="7" y="82"/>
                    </a:cubicBezTo>
                    <a:cubicBezTo>
                      <a:pt x="7" y="81"/>
                      <a:pt x="10" y="80"/>
                      <a:pt x="10" y="78"/>
                    </a:cubicBezTo>
                    <a:cubicBezTo>
                      <a:pt x="12" y="71"/>
                      <a:pt x="14" y="60"/>
                      <a:pt x="17" y="52"/>
                    </a:cubicBezTo>
                    <a:cubicBezTo>
                      <a:pt x="19" y="50"/>
                      <a:pt x="22" y="47"/>
                      <a:pt x="25" y="44"/>
                    </a:cubicBezTo>
                    <a:cubicBezTo>
                      <a:pt x="31" y="35"/>
                      <a:pt x="32" y="33"/>
                      <a:pt x="41" y="25"/>
                    </a:cubicBezTo>
                    <a:cubicBezTo>
                      <a:pt x="51" y="16"/>
                      <a:pt x="66" y="9"/>
                      <a:pt x="81" y="5"/>
                    </a:cubicBezTo>
                    <a:cubicBezTo>
                      <a:pt x="85" y="8"/>
                      <a:pt x="78" y="10"/>
                      <a:pt x="76" y="13"/>
                    </a:cubicBezTo>
                    <a:cubicBezTo>
                      <a:pt x="87" y="12"/>
                      <a:pt x="107" y="10"/>
                      <a:pt x="116" y="19"/>
                    </a:cubicBezTo>
                    <a:cubicBezTo>
                      <a:pt x="128" y="42"/>
                      <a:pt x="106" y="73"/>
                      <a:pt x="87" y="8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38" name="组合 37"/>
            <p:cNvGrpSpPr/>
            <p:nvPr/>
          </p:nvGrpSpPr>
          <p:grpSpPr>
            <a:xfrm>
              <a:off x="6427788" y="3338513"/>
              <a:ext cx="647700" cy="1611312"/>
              <a:chOff x="6427788" y="3338513"/>
              <a:chExt cx="647700" cy="1611312"/>
            </a:xfrm>
            <a:grpFill/>
          </p:grpSpPr>
          <p:sp>
            <p:nvSpPr>
              <p:cNvPr id="34" name="Freeform 20"/>
              <p:cNvSpPr>
                <a:spLocks noEditPoints="1"/>
              </p:cNvSpPr>
              <p:nvPr/>
            </p:nvSpPr>
            <p:spPr bwMode="auto">
              <a:xfrm>
                <a:off x="6613525" y="3338513"/>
                <a:ext cx="266700" cy="344488"/>
              </a:xfrm>
              <a:custGeom>
                <a:avLst/>
                <a:gdLst>
                  <a:gd name="T0" fmla="*/ 2 w 124"/>
                  <a:gd name="T1" fmla="*/ 93 h 160"/>
                  <a:gd name="T2" fmla="*/ 88 w 124"/>
                  <a:gd name="T3" fmla="*/ 152 h 160"/>
                  <a:gd name="T4" fmla="*/ 94 w 124"/>
                  <a:gd name="T5" fmla="*/ 34 h 160"/>
                  <a:gd name="T6" fmla="*/ 90 w 124"/>
                  <a:gd name="T7" fmla="*/ 94 h 160"/>
                  <a:gd name="T8" fmla="*/ 73 w 124"/>
                  <a:gd name="T9" fmla="*/ 121 h 160"/>
                  <a:gd name="T10" fmla="*/ 30 w 124"/>
                  <a:gd name="T11" fmla="*/ 91 h 160"/>
                  <a:gd name="T12" fmla="*/ 34 w 124"/>
                  <a:gd name="T13" fmla="*/ 91 h 160"/>
                  <a:gd name="T14" fmla="*/ 38 w 124"/>
                  <a:gd name="T15" fmla="*/ 46 h 160"/>
                  <a:gd name="T16" fmla="*/ 38 w 124"/>
                  <a:gd name="T17" fmla="*/ 74 h 160"/>
                  <a:gd name="T18" fmla="*/ 63 w 124"/>
                  <a:gd name="T19" fmla="*/ 44 h 160"/>
                  <a:gd name="T20" fmla="*/ 77 w 124"/>
                  <a:gd name="T21" fmla="*/ 41 h 160"/>
                  <a:gd name="T22" fmla="*/ 88 w 124"/>
                  <a:gd name="T23" fmla="*/ 66 h 160"/>
                  <a:gd name="T24" fmla="*/ 82 w 124"/>
                  <a:gd name="T25" fmla="*/ 89 h 160"/>
                  <a:gd name="T26" fmla="*/ 85 w 124"/>
                  <a:gd name="T27" fmla="*/ 109 h 160"/>
                  <a:gd name="T28" fmla="*/ 80 w 124"/>
                  <a:gd name="T29" fmla="*/ 85 h 160"/>
                  <a:gd name="T30" fmla="*/ 63 w 124"/>
                  <a:gd name="T31" fmla="*/ 97 h 160"/>
                  <a:gd name="T32" fmla="*/ 66 w 124"/>
                  <a:gd name="T33" fmla="*/ 60 h 160"/>
                  <a:gd name="T34" fmla="*/ 68 w 124"/>
                  <a:gd name="T35" fmla="*/ 68 h 160"/>
                  <a:gd name="T36" fmla="*/ 73 w 124"/>
                  <a:gd name="T37" fmla="*/ 68 h 160"/>
                  <a:gd name="T38" fmla="*/ 75 w 124"/>
                  <a:gd name="T39" fmla="*/ 72 h 160"/>
                  <a:gd name="T40" fmla="*/ 73 w 124"/>
                  <a:gd name="T41" fmla="*/ 37 h 160"/>
                  <a:gd name="T42" fmla="*/ 61 w 124"/>
                  <a:gd name="T43" fmla="*/ 49 h 160"/>
                  <a:gd name="T44" fmla="*/ 54 w 124"/>
                  <a:gd name="T45" fmla="*/ 115 h 160"/>
                  <a:gd name="T46" fmla="*/ 55 w 124"/>
                  <a:gd name="T47" fmla="*/ 62 h 160"/>
                  <a:gd name="T48" fmla="*/ 59 w 124"/>
                  <a:gd name="T49" fmla="*/ 77 h 160"/>
                  <a:gd name="T50" fmla="*/ 62 w 124"/>
                  <a:gd name="T51" fmla="*/ 72 h 160"/>
                  <a:gd name="T52" fmla="*/ 53 w 124"/>
                  <a:gd name="T53" fmla="*/ 36 h 160"/>
                  <a:gd name="T54" fmla="*/ 50 w 124"/>
                  <a:gd name="T55" fmla="*/ 71 h 160"/>
                  <a:gd name="T56" fmla="*/ 47 w 124"/>
                  <a:gd name="T57" fmla="*/ 104 h 160"/>
                  <a:gd name="T58" fmla="*/ 53 w 124"/>
                  <a:gd name="T59" fmla="*/ 78 h 160"/>
                  <a:gd name="T60" fmla="*/ 64 w 124"/>
                  <a:gd name="T61" fmla="*/ 116 h 160"/>
                  <a:gd name="T62" fmla="*/ 69 w 124"/>
                  <a:gd name="T63" fmla="*/ 106 h 160"/>
                  <a:gd name="T64" fmla="*/ 77 w 124"/>
                  <a:gd name="T65" fmla="*/ 107 h 160"/>
                  <a:gd name="T66" fmla="*/ 80 w 124"/>
                  <a:gd name="T67" fmla="*/ 103 h 160"/>
                  <a:gd name="T68" fmla="*/ 80 w 124"/>
                  <a:gd name="T69" fmla="*/ 114 h 160"/>
                  <a:gd name="T70" fmla="*/ 86 w 124"/>
                  <a:gd name="T71" fmla="*/ 121 h 160"/>
                  <a:gd name="T72" fmla="*/ 96 w 124"/>
                  <a:gd name="T73" fmla="*/ 73 h 160"/>
                  <a:gd name="T74" fmla="*/ 98 w 124"/>
                  <a:gd name="T75" fmla="*/ 97 h 160"/>
                  <a:gd name="T76" fmla="*/ 91 w 124"/>
                  <a:gd name="T77" fmla="*/ 22 h 160"/>
                  <a:gd name="T78" fmla="*/ 77 w 124"/>
                  <a:gd name="T79" fmla="*/ 22 h 160"/>
                  <a:gd name="T80" fmla="*/ 64 w 124"/>
                  <a:gd name="T81" fmla="*/ 33 h 160"/>
                  <a:gd name="T82" fmla="*/ 61 w 124"/>
                  <a:gd name="T83" fmla="*/ 16 h 160"/>
                  <a:gd name="T84" fmla="*/ 52 w 124"/>
                  <a:gd name="T85" fmla="*/ 24 h 160"/>
                  <a:gd name="T86" fmla="*/ 41 w 124"/>
                  <a:gd name="T87" fmla="*/ 55 h 160"/>
                  <a:gd name="T88" fmla="*/ 26 w 124"/>
                  <a:gd name="T89" fmla="*/ 46 h 160"/>
                  <a:gd name="T90" fmla="*/ 6 w 124"/>
                  <a:gd name="T91" fmla="*/ 85 h 160"/>
                  <a:gd name="T92" fmla="*/ 15 w 124"/>
                  <a:gd name="T93" fmla="*/ 79 h 160"/>
                  <a:gd name="T94" fmla="*/ 24 w 124"/>
                  <a:gd name="T95" fmla="*/ 84 h 160"/>
                  <a:gd name="T96" fmla="*/ 26 w 124"/>
                  <a:gd name="T97" fmla="*/ 98 h 160"/>
                  <a:gd name="T98" fmla="*/ 33 w 124"/>
                  <a:gd name="T99" fmla="*/ 124 h 160"/>
                  <a:gd name="T100" fmla="*/ 41 w 124"/>
                  <a:gd name="T101" fmla="*/ 88 h 160"/>
                  <a:gd name="T102" fmla="*/ 55 w 124"/>
                  <a:gd name="T103" fmla="*/ 154 h 160"/>
                  <a:gd name="T104" fmla="*/ 62 w 124"/>
                  <a:gd name="T105" fmla="*/ 129 h 160"/>
                  <a:gd name="T106" fmla="*/ 76 w 124"/>
                  <a:gd name="T107" fmla="*/ 132 h 160"/>
                  <a:gd name="T108" fmla="*/ 90 w 124"/>
                  <a:gd name="T109" fmla="*/ 135 h 160"/>
                  <a:gd name="T110" fmla="*/ 99 w 124"/>
                  <a:gd name="T111" fmla="*/ 104 h 160"/>
                  <a:gd name="T112" fmla="*/ 114 w 124"/>
                  <a:gd name="T113" fmla="*/ 61 h 160"/>
                  <a:gd name="T114" fmla="*/ 107 w 124"/>
                  <a:gd name="T115" fmla="*/ 101 h 160"/>
                  <a:gd name="T116" fmla="*/ 103 w 124"/>
                  <a:gd name="T117" fmla="*/ 118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24" h="160">
                    <a:moveTo>
                      <a:pt x="94" y="19"/>
                    </a:moveTo>
                    <a:cubicBezTo>
                      <a:pt x="94" y="18"/>
                      <a:pt x="94" y="17"/>
                      <a:pt x="93" y="17"/>
                    </a:cubicBezTo>
                    <a:cubicBezTo>
                      <a:pt x="91" y="16"/>
                      <a:pt x="89" y="16"/>
                      <a:pt x="89" y="13"/>
                    </a:cubicBezTo>
                    <a:cubicBezTo>
                      <a:pt x="82" y="13"/>
                      <a:pt x="79" y="5"/>
                      <a:pt x="74" y="6"/>
                    </a:cubicBezTo>
                    <a:cubicBezTo>
                      <a:pt x="68" y="0"/>
                      <a:pt x="50" y="2"/>
                      <a:pt x="42" y="5"/>
                    </a:cubicBezTo>
                    <a:cubicBezTo>
                      <a:pt x="37" y="10"/>
                      <a:pt x="31" y="15"/>
                      <a:pt x="25" y="19"/>
                    </a:cubicBezTo>
                    <a:cubicBezTo>
                      <a:pt x="24" y="19"/>
                      <a:pt x="25" y="21"/>
                      <a:pt x="24" y="21"/>
                    </a:cubicBezTo>
                    <a:cubicBezTo>
                      <a:pt x="22" y="22"/>
                      <a:pt x="21" y="23"/>
                      <a:pt x="18" y="23"/>
                    </a:cubicBezTo>
                    <a:cubicBezTo>
                      <a:pt x="1" y="37"/>
                      <a:pt x="0" y="68"/>
                      <a:pt x="2" y="93"/>
                    </a:cubicBezTo>
                    <a:cubicBezTo>
                      <a:pt x="6" y="105"/>
                      <a:pt x="10" y="114"/>
                      <a:pt x="15" y="124"/>
                    </a:cubicBezTo>
                    <a:cubicBezTo>
                      <a:pt x="18" y="129"/>
                      <a:pt x="21" y="134"/>
                      <a:pt x="25" y="138"/>
                    </a:cubicBezTo>
                    <a:cubicBezTo>
                      <a:pt x="29" y="142"/>
                      <a:pt x="34" y="144"/>
                      <a:pt x="37" y="148"/>
                    </a:cubicBezTo>
                    <a:cubicBezTo>
                      <a:pt x="39" y="147"/>
                      <a:pt x="40" y="151"/>
                      <a:pt x="43" y="150"/>
                    </a:cubicBezTo>
                    <a:cubicBezTo>
                      <a:pt x="48" y="153"/>
                      <a:pt x="51" y="160"/>
                      <a:pt x="59" y="160"/>
                    </a:cubicBezTo>
                    <a:cubicBezTo>
                      <a:pt x="68" y="160"/>
                      <a:pt x="77" y="153"/>
                      <a:pt x="86" y="152"/>
                    </a:cubicBezTo>
                    <a:cubicBezTo>
                      <a:pt x="86" y="153"/>
                      <a:pt x="84" y="155"/>
                      <a:pt x="85" y="155"/>
                    </a:cubicBezTo>
                    <a:cubicBezTo>
                      <a:pt x="87" y="154"/>
                      <a:pt x="89" y="154"/>
                      <a:pt x="90" y="152"/>
                    </a:cubicBezTo>
                    <a:cubicBezTo>
                      <a:pt x="89" y="152"/>
                      <a:pt x="88" y="154"/>
                      <a:pt x="88" y="152"/>
                    </a:cubicBezTo>
                    <a:cubicBezTo>
                      <a:pt x="89" y="151"/>
                      <a:pt x="90" y="149"/>
                      <a:pt x="91" y="151"/>
                    </a:cubicBezTo>
                    <a:cubicBezTo>
                      <a:pt x="92" y="148"/>
                      <a:pt x="94" y="147"/>
                      <a:pt x="96" y="146"/>
                    </a:cubicBezTo>
                    <a:cubicBezTo>
                      <a:pt x="99" y="142"/>
                      <a:pt x="104" y="139"/>
                      <a:pt x="108" y="135"/>
                    </a:cubicBezTo>
                    <a:cubicBezTo>
                      <a:pt x="119" y="121"/>
                      <a:pt x="124" y="98"/>
                      <a:pt x="121" y="77"/>
                    </a:cubicBezTo>
                    <a:cubicBezTo>
                      <a:pt x="121" y="76"/>
                      <a:pt x="123" y="77"/>
                      <a:pt x="122" y="75"/>
                    </a:cubicBezTo>
                    <a:cubicBezTo>
                      <a:pt x="121" y="48"/>
                      <a:pt x="108" y="33"/>
                      <a:pt x="94" y="19"/>
                    </a:cubicBezTo>
                    <a:close/>
                    <a:moveTo>
                      <a:pt x="95" y="27"/>
                    </a:moveTo>
                    <a:cubicBezTo>
                      <a:pt x="97" y="29"/>
                      <a:pt x="98" y="32"/>
                      <a:pt x="98" y="34"/>
                    </a:cubicBezTo>
                    <a:cubicBezTo>
                      <a:pt x="98" y="32"/>
                      <a:pt x="96" y="33"/>
                      <a:pt x="94" y="34"/>
                    </a:cubicBezTo>
                    <a:cubicBezTo>
                      <a:pt x="95" y="38"/>
                      <a:pt x="94" y="39"/>
                      <a:pt x="92" y="41"/>
                    </a:cubicBezTo>
                    <a:cubicBezTo>
                      <a:pt x="90" y="41"/>
                      <a:pt x="91" y="39"/>
                      <a:pt x="89" y="39"/>
                    </a:cubicBezTo>
                    <a:cubicBezTo>
                      <a:pt x="90" y="34"/>
                      <a:pt x="93" y="31"/>
                      <a:pt x="95" y="27"/>
                    </a:cubicBezTo>
                    <a:close/>
                    <a:moveTo>
                      <a:pt x="88" y="95"/>
                    </a:moveTo>
                    <a:cubicBezTo>
                      <a:pt x="87" y="94"/>
                      <a:pt x="88" y="92"/>
                      <a:pt x="90" y="92"/>
                    </a:cubicBezTo>
                    <a:cubicBezTo>
                      <a:pt x="90" y="94"/>
                      <a:pt x="91" y="94"/>
                      <a:pt x="92" y="96"/>
                    </a:cubicBezTo>
                    <a:cubicBezTo>
                      <a:pt x="92" y="97"/>
                      <a:pt x="91" y="98"/>
                      <a:pt x="91" y="99"/>
                    </a:cubicBezTo>
                    <a:cubicBezTo>
                      <a:pt x="90" y="99"/>
                      <a:pt x="89" y="98"/>
                      <a:pt x="89" y="96"/>
                    </a:cubicBezTo>
                    <a:cubicBezTo>
                      <a:pt x="89" y="95"/>
                      <a:pt x="89" y="95"/>
                      <a:pt x="90" y="94"/>
                    </a:cubicBezTo>
                    <a:cubicBezTo>
                      <a:pt x="90" y="93"/>
                      <a:pt x="88" y="94"/>
                      <a:pt x="88" y="95"/>
                    </a:cubicBezTo>
                    <a:close/>
                    <a:moveTo>
                      <a:pt x="74" y="111"/>
                    </a:moveTo>
                    <a:cubicBezTo>
                      <a:pt x="73" y="111"/>
                      <a:pt x="73" y="110"/>
                      <a:pt x="72" y="110"/>
                    </a:cubicBezTo>
                    <a:cubicBezTo>
                      <a:pt x="72" y="110"/>
                      <a:pt x="72" y="109"/>
                      <a:pt x="72" y="108"/>
                    </a:cubicBezTo>
                    <a:cubicBezTo>
                      <a:pt x="73" y="108"/>
                      <a:pt x="73" y="108"/>
                      <a:pt x="73" y="108"/>
                    </a:cubicBezTo>
                    <a:cubicBezTo>
                      <a:pt x="75" y="108"/>
                      <a:pt x="75" y="110"/>
                      <a:pt x="74" y="111"/>
                    </a:cubicBezTo>
                    <a:close/>
                    <a:moveTo>
                      <a:pt x="73" y="121"/>
                    </a:moveTo>
                    <a:cubicBezTo>
                      <a:pt x="72" y="119"/>
                      <a:pt x="74" y="120"/>
                      <a:pt x="74" y="118"/>
                    </a:cubicBezTo>
                    <a:cubicBezTo>
                      <a:pt x="75" y="119"/>
                      <a:pt x="74" y="121"/>
                      <a:pt x="73" y="121"/>
                    </a:cubicBezTo>
                    <a:close/>
                    <a:moveTo>
                      <a:pt x="43" y="130"/>
                    </a:moveTo>
                    <a:cubicBezTo>
                      <a:pt x="44" y="128"/>
                      <a:pt x="45" y="126"/>
                      <a:pt x="47" y="124"/>
                    </a:cubicBezTo>
                    <a:cubicBezTo>
                      <a:pt x="48" y="124"/>
                      <a:pt x="48" y="126"/>
                      <a:pt x="48" y="126"/>
                    </a:cubicBezTo>
                    <a:cubicBezTo>
                      <a:pt x="47" y="129"/>
                      <a:pt x="45" y="131"/>
                      <a:pt x="44" y="133"/>
                    </a:cubicBezTo>
                    <a:cubicBezTo>
                      <a:pt x="44" y="133"/>
                      <a:pt x="44" y="133"/>
                      <a:pt x="44" y="133"/>
                    </a:cubicBezTo>
                    <a:cubicBezTo>
                      <a:pt x="44" y="132"/>
                      <a:pt x="44" y="132"/>
                      <a:pt x="43" y="132"/>
                    </a:cubicBezTo>
                    <a:cubicBezTo>
                      <a:pt x="43" y="132"/>
                      <a:pt x="44" y="132"/>
                      <a:pt x="44" y="132"/>
                    </a:cubicBezTo>
                    <a:cubicBezTo>
                      <a:pt x="45" y="132"/>
                      <a:pt x="43" y="131"/>
                      <a:pt x="43" y="130"/>
                    </a:cubicBezTo>
                    <a:close/>
                    <a:moveTo>
                      <a:pt x="30" y="91"/>
                    </a:moveTo>
                    <a:cubicBezTo>
                      <a:pt x="31" y="92"/>
                      <a:pt x="33" y="94"/>
                      <a:pt x="32" y="96"/>
                    </a:cubicBezTo>
                    <a:cubicBezTo>
                      <a:pt x="30" y="95"/>
                      <a:pt x="28" y="93"/>
                      <a:pt x="30" y="91"/>
                    </a:cubicBezTo>
                    <a:close/>
                    <a:moveTo>
                      <a:pt x="30" y="73"/>
                    </a:moveTo>
                    <a:cubicBezTo>
                      <a:pt x="31" y="73"/>
                      <a:pt x="31" y="74"/>
                      <a:pt x="32" y="75"/>
                    </a:cubicBezTo>
                    <a:cubicBezTo>
                      <a:pt x="32" y="76"/>
                      <a:pt x="31" y="77"/>
                      <a:pt x="29" y="77"/>
                    </a:cubicBezTo>
                    <a:cubicBezTo>
                      <a:pt x="29" y="76"/>
                      <a:pt x="29" y="74"/>
                      <a:pt x="30" y="73"/>
                    </a:cubicBezTo>
                    <a:close/>
                    <a:moveTo>
                      <a:pt x="32" y="89"/>
                    </a:moveTo>
                    <a:cubicBezTo>
                      <a:pt x="32" y="88"/>
                      <a:pt x="31" y="86"/>
                      <a:pt x="32" y="85"/>
                    </a:cubicBezTo>
                    <a:cubicBezTo>
                      <a:pt x="33" y="87"/>
                      <a:pt x="35" y="89"/>
                      <a:pt x="34" y="91"/>
                    </a:cubicBezTo>
                    <a:cubicBezTo>
                      <a:pt x="33" y="91"/>
                      <a:pt x="34" y="89"/>
                      <a:pt x="32" y="89"/>
                    </a:cubicBezTo>
                    <a:close/>
                    <a:moveTo>
                      <a:pt x="34" y="79"/>
                    </a:moveTo>
                    <a:cubicBezTo>
                      <a:pt x="37" y="79"/>
                      <a:pt x="38" y="82"/>
                      <a:pt x="39" y="83"/>
                    </a:cubicBezTo>
                    <a:cubicBezTo>
                      <a:pt x="38" y="85"/>
                      <a:pt x="37" y="87"/>
                      <a:pt x="35" y="88"/>
                    </a:cubicBezTo>
                    <a:cubicBezTo>
                      <a:pt x="34" y="85"/>
                      <a:pt x="32" y="83"/>
                      <a:pt x="34" y="79"/>
                    </a:cubicBezTo>
                    <a:close/>
                    <a:moveTo>
                      <a:pt x="40" y="60"/>
                    </a:moveTo>
                    <a:cubicBezTo>
                      <a:pt x="39" y="62"/>
                      <a:pt x="38" y="66"/>
                      <a:pt x="35" y="65"/>
                    </a:cubicBezTo>
                    <a:cubicBezTo>
                      <a:pt x="35" y="62"/>
                      <a:pt x="37" y="57"/>
                      <a:pt x="40" y="60"/>
                    </a:cubicBezTo>
                    <a:close/>
                    <a:moveTo>
                      <a:pt x="38" y="46"/>
                    </a:moveTo>
                    <a:cubicBezTo>
                      <a:pt x="38" y="45"/>
                      <a:pt x="39" y="45"/>
                      <a:pt x="40" y="44"/>
                    </a:cubicBezTo>
                    <a:cubicBezTo>
                      <a:pt x="41" y="44"/>
                      <a:pt x="39" y="46"/>
                      <a:pt x="39" y="47"/>
                    </a:cubicBezTo>
                    <a:cubicBezTo>
                      <a:pt x="38" y="47"/>
                      <a:pt x="38" y="47"/>
                      <a:pt x="38" y="47"/>
                    </a:cubicBezTo>
                    <a:cubicBezTo>
                      <a:pt x="38" y="46"/>
                      <a:pt x="38" y="46"/>
                      <a:pt x="38" y="46"/>
                    </a:cubicBezTo>
                    <a:close/>
                    <a:moveTo>
                      <a:pt x="36" y="99"/>
                    </a:moveTo>
                    <a:cubicBezTo>
                      <a:pt x="37" y="100"/>
                      <a:pt x="39" y="102"/>
                      <a:pt x="39" y="103"/>
                    </a:cubicBezTo>
                    <a:cubicBezTo>
                      <a:pt x="39" y="105"/>
                      <a:pt x="38" y="106"/>
                      <a:pt x="37" y="106"/>
                    </a:cubicBezTo>
                    <a:cubicBezTo>
                      <a:pt x="36" y="103"/>
                      <a:pt x="34" y="102"/>
                      <a:pt x="36" y="99"/>
                    </a:cubicBezTo>
                    <a:close/>
                    <a:moveTo>
                      <a:pt x="38" y="74"/>
                    </a:moveTo>
                    <a:cubicBezTo>
                      <a:pt x="40" y="74"/>
                      <a:pt x="42" y="76"/>
                      <a:pt x="40" y="78"/>
                    </a:cubicBezTo>
                    <a:cubicBezTo>
                      <a:pt x="40" y="78"/>
                      <a:pt x="41" y="78"/>
                      <a:pt x="41" y="78"/>
                    </a:cubicBezTo>
                    <a:cubicBezTo>
                      <a:pt x="40" y="79"/>
                      <a:pt x="38" y="76"/>
                      <a:pt x="38" y="74"/>
                    </a:cubicBezTo>
                    <a:close/>
                    <a:moveTo>
                      <a:pt x="42" y="64"/>
                    </a:moveTo>
                    <a:cubicBezTo>
                      <a:pt x="44" y="65"/>
                      <a:pt x="45" y="67"/>
                      <a:pt x="46" y="69"/>
                    </a:cubicBezTo>
                    <a:cubicBezTo>
                      <a:pt x="46" y="71"/>
                      <a:pt x="45" y="73"/>
                      <a:pt x="43" y="74"/>
                    </a:cubicBezTo>
                    <a:cubicBezTo>
                      <a:pt x="39" y="73"/>
                      <a:pt x="38" y="66"/>
                      <a:pt x="42" y="64"/>
                    </a:cubicBezTo>
                    <a:close/>
                    <a:moveTo>
                      <a:pt x="67" y="49"/>
                    </a:moveTo>
                    <a:cubicBezTo>
                      <a:pt x="65" y="48"/>
                      <a:pt x="65" y="45"/>
                      <a:pt x="63" y="44"/>
                    </a:cubicBezTo>
                    <a:cubicBezTo>
                      <a:pt x="64" y="43"/>
                      <a:pt x="63" y="42"/>
                      <a:pt x="65" y="41"/>
                    </a:cubicBezTo>
                    <a:cubicBezTo>
                      <a:pt x="65" y="42"/>
                      <a:pt x="64" y="42"/>
                      <a:pt x="64" y="43"/>
                    </a:cubicBezTo>
                    <a:cubicBezTo>
                      <a:pt x="66" y="42"/>
                      <a:pt x="70" y="46"/>
                      <a:pt x="67" y="49"/>
                    </a:cubicBezTo>
                    <a:close/>
                    <a:moveTo>
                      <a:pt x="77" y="60"/>
                    </a:moveTo>
                    <a:cubicBezTo>
                      <a:pt x="80" y="60"/>
                      <a:pt x="79" y="63"/>
                      <a:pt x="78" y="65"/>
                    </a:cubicBezTo>
                    <a:cubicBezTo>
                      <a:pt x="77" y="65"/>
                      <a:pt x="77" y="63"/>
                      <a:pt x="75" y="64"/>
                    </a:cubicBezTo>
                    <a:cubicBezTo>
                      <a:pt x="75" y="62"/>
                      <a:pt x="77" y="62"/>
                      <a:pt x="77" y="60"/>
                    </a:cubicBezTo>
                    <a:close/>
                    <a:moveTo>
                      <a:pt x="76" y="39"/>
                    </a:moveTo>
                    <a:cubicBezTo>
                      <a:pt x="77" y="40"/>
                      <a:pt x="76" y="41"/>
                      <a:pt x="77" y="41"/>
                    </a:cubicBezTo>
                    <a:cubicBezTo>
                      <a:pt x="77" y="42"/>
                      <a:pt x="77" y="43"/>
                      <a:pt x="76" y="43"/>
                    </a:cubicBezTo>
                    <a:cubicBezTo>
                      <a:pt x="76" y="42"/>
                      <a:pt x="75" y="41"/>
                      <a:pt x="76" y="39"/>
                    </a:cubicBezTo>
                    <a:close/>
                    <a:moveTo>
                      <a:pt x="89" y="46"/>
                    </a:moveTo>
                    <a:cubicBezTo>
                      <a:pt x="87" y="45"/>
                      <a:pt x="85" y="43"/>
                      <a:pt x="87" y="41"/>
                    </a:cubicBezTo>
                    <a:cubicBezTo>
                      <a:pt x="88" y="42"/>
                      <a:pt x="91" y="45"/>
                      <a:pt x="89" y="46"/>
                    </a:cubicBezTo>
                    <a:close/>
                    <a:moveTo>
                      <a:pt x="90" y="57"/>
                    </a:moveTo>
                    <a:cubicBezTo>
                      <a:pt x="93" y="58"/>
                      <a:pt x="91" y="62"/>
                      <a:pt x="90" y="64"/>
                    </a:cubicBezTo>
                    <a:cubicBezTo>
                      <a:pt x="86" y="62"/>
                      <a:pt x="90" y="59"/>
                      <a:pt x="90" y="57"/>
                    </a:cubicBezTo>
                    <a:close/>
                    <a:moveTo>
                      <a:pt x="88" y="66"/>
                    </a:moveTo>
                    <a:cubicBezTo>
                      <a:pt x="87" y="65"/>
                      <a:pt x="85" y="64"/>
                      <a:pt x="86" y="62"/>
                    </a:cubicBezTo>
                    <a:cubicBezTo>
                      <a:pt x="87" y="63"/>
                      <a:pt x="87" y="65"/>
                      <a:pt x="88" y="66"/>
                    </a:cubicBezTo>
                    <a:close/>
                    <a:moveTo>
                      <a:pt x="86" y="71"/>
                    </a:moveTo>
                    <a:cubicBezTo>
                      <a:pt x="86" y="73"/>
                      <a:pt x="85" y="74"/>
                      <a:pt x="84" y="75"/>
                    </a:cubicBezTo>
                    <a:cubicBezTo>
                      <a:pt x="82" y="75"/>
                      <a:pt x="82" y="73"/>
                      <a:pt x="81" y="72"/>
                    </a:cubicBezTo>
                    <a:cubicBezTo>
                      <a:pt x="82" y="70"/>
                      <a:pt x="83" y="69"/>
                      <a:pt x="83" y="67"/>
                    </a:cubicBezTo>
                    <a:cubicBezTo>
                      <a:pt x="85" y="67"/>
                      <a:pt x="85" y="69"/>
                      <a:pt x="86" y="71"/>
                    </a:cubicBezTo>
                    <a:close/>
                    <a:moveTo>
                      <a:pt x="86" y="91"/>
                    </a:moveTo>
                    <a:cubicBezTo>
                      <a:pt x="84" y="91"/>
                      <a:pt x="84" y="89"/>
                      <a:pt x="82" y="89"/>
                    </a:cubicBezTo>
                    <a:cubicBezTo>
                      <a:pt x="83" y="87"/>
                      <a:pt x="83" y="85"/>
                      <a:pt x="84" y="84"/>
                    </a:cubicBezTo>
                    <a:cubicBezTo>
                      <a:pt x="87" y="85"/>
                      <a:pt x="87" y="89"/>
                      <a:pt x="86" y="91"/>
                    </a:cubicBezTo>
                    <a:close/>
                    <a:moveTo>
                      <a:pt x="87" y="106"/>
                    </a:moveTo>
                    <a:cubicBezTo>
                      <a:pt x="85" y="106"/>
                      <a:pt x="86" y="104"/>
                      <a:pt x="86" y="103"/>
                    </a:cubicBezTo>
                    <a:cubicBezTo>
                      <a:pt x="87" y="103"/>
                      <a:pt x="87" y="104"/>
                      <a:pt x="87" y="106"/>
                    </a:cubicBezTo>
                    <a:close/>
                    <a:moveTo>
                      <a:pt x="85" y="109"/>
                    </a:moveTo>
                    <a:cubicBezTo>
                      <a:pt x="85" y="109"/>
                      <a:pt x="84" y="109"/>
                      <a:pt x="84" y="110"/>
                    </a:cubicBezTo>
                    <a:cubicBezTo>
                      <a:pt x="84" y="110"/>
                      <a:pt x="84" y="108"/>
                      <a:pt x="83" y="107"/>
                    </a:cubicBezTo>
                    <a:cubicBezTo>
                      <a:pt x="85" y="107"/>
                      <a:pt x="85" y="108"/>
                      <a:pt x="85" y="109"/>
                    </a:cubicBezTo>
                    <a:close/>
                    <a:moveTo>
                      <a:pt x="84" y="54"/>
                    </a:moveTo>
                    <a:cubicBezTo>
                      <a:pt x="82" y="54"/>
                      <a:pt x="82" y="52"/>
                      <a:pt x="82" y="50"/>
                    </a:cubicBezTo>
                    <a:cubicBezTo>
                      <a:pt x="83" y="50"/>
                      <a:pt x="83" y="49"/>
                      <a:pt x="83" y="48"/>
                    </a:cubicBezTo>
                    <a:cubicBezTo>
                      <a:pt x="86" y="50"/>
                      <a:pt x="85" y="52"/>
                      <a:pt x="84" y="54"/>
                    </a:cubicBezTo>
                    <a:close/>
                    <a:moveTo>
                      <a:pt x="82" y="58"/>
                    </a:moveTo>
                    <a:cubicBezTo>
                      <a:pt x="80" y="57"/>
                      <a:pt x="79" y="56"/>
                      <a:pt x="79" y="54"/>
                    </a:cubicBezTo>
                    <a:cubicBezTo>
                      <a:pt x="81" y="53"/>
                      <a:pt x="83" y="57"/>
                      <a:pt x="82" y="58"/>
                    </a:cubicBezTo>
                    <a:close/>
                    <a:moveTo>
                      <a:pt x="82" y="81"/>
                    </a:moveTo>
                    <a:cubicBezTo>
                      <a:pt x="82" y="82"/>
                      <a:pt x="81" y="83"/>
                      <a:pt x="80" y="85"/>
                    </a:cubicBezTo>
                    <a:cubicBezTo>
                      <a:pt x="79" y="84"/>
                      <a:pt x="78" y="82"/>
                      <a:pt x="77" y="81"/>
                    </a:cubicBezTo>
                    <a:cubicBezTo>
                      <a:pt x="77" y="79"/>
                      <a:pt x="78" y="78"/>
                      <a:pt x="78" y="76"/>
                    </a:cubicBezTo>
                    <a:cubicBezTo>
                      <a:pt x="80" y="77"/>
                      <a:pt x="80" y="80"/>
                      <a:pt x="82" y="81"/>
                    </a:cubicBezTo>
                    <a:close/>
                    <a:moveTo>
                      <a:pt x="82" y="99"/>
                    </a:moveTo>
                    <a:cubicBezTo>
                      <a:pt x="80" y="98"/>
                      <a:pt x="80" y="96"/>
                      <a:pt x="79" y="94"/>
                    </a:cubicBezTo>
                    <a:cubicBezTo>
                      <a:pt x="81" y="95"/>
                      <a:pt x="82" y="96"/>
                      <a:pt x="82" y="99"/>
                    </a:cubicBezTo>
                    <a:close/>
                    <a:moveTo>
                      <a:pt x="63" y="94"/>
                    </a:moveTo>
                    <a:cubicBezTo>
                      <a:pt x="64" y="94"/>
                      <a:pt x="64" y="95"/>
                      <a:pt x="65" y="95"/>
                    </a:cubicBezTo>
                    <a:cubicBezTo>
                      <a:pt x="64" y="96"/>
                      <a:pt x="64" y="97"/>
                      <a:pt x="63" y="97"/>
                    </a:cubicBezTo>
                    <a:cubicBezTo>
                      <a:pt x="62" y="96"/>
                      <a:pt x="63" y="95"/>
                      <a:pt x="63" y="94"/>
                    </a:cubicBezTo>
                    <a:close/>
                    <a:moveTo>
                      <a:pt x="63" y="66"/>
                    </a:moveTo>
                    <a:cubicBezTo>
                      <a:pt x="64" y="66"/>
                      <a:pt x="64" y="66"/>
                      <a:pt x="64" y="68"/>
                    </a:cubicBezTo>
                    <a:cubicBezTo>
                      <a:pt x="63" y="68"/>
                      <a:pt x="63" y="67"/>
                      <a:pt x="63" y="66"/>
                    </a:cubicBezTo>
                    <a:close/>
                    <a:moveTo>
                      <a:pt x="64" y="85"/>
                    </a:moveTo>
                    <a:cubicBezTo>
                      <a:pt x="65" y="84"/>
                      <a:pt x="65" y="83"/>
                      <a:pt x="66" y="82"/>
                    </a:cubicBezTo>
                    <a:cubicBezTo>
                      <a:pt x="69" y="82"/>
                      <a:pt x="67" y="87"/>
                      <a:pt x="64" y="85"/>
                    </a:cubicBezTo>
                    <a:close/>
                    <a:moveTo>
                      <a:pt x="65" y="64"/>
                    </a:moveTo>
                    <a:cubicBezTo>
                      <a:pt x="64" y="62"/>
                      <a:pt x="65" y="62"/>
                      <a:pt x="66" y="60"/>
                    </a:cubicBezTo>
                    <a:cubicBezTo>
                      <a:pt x="67" y="59"/>
                      <a:pt x="66" y="62"/>
                      <a:pt x="68" y="61"/>
                    </a:cubicBezTo>
                    <a:cubicBezTo>
                      <a:pt x="67" y="63"/>
                      <a:pt x="67" y="64"/>
                      <a:pt x="65" y="64"/>
                    </a:cubicBezTo>
                    <a:close/>
                    <a:moveTo>
                      <a:pt x="68" y="86"/>
                    </a:moveTo>
                    <a:cubicBezTo>
                      <a:pt x="68" y="86"/>
                      <a:pt x="68" y="86"/>
                      <a:pt x="69" y="86"/>
                    </a:cubicBezTo>
                    <a:cubicBezTo>
                      <a:pt x="69" y="87"/>
                      <a:pt x="69" y="89"/>
                      <a:pt x="68" y="89"/>
                    </a:cubicBezTo>
                    <a:cubicBezTo>
                      <a:pt x="68" y="87"/>
                      <a:pt x="67" y="87"/>
                      <a:pt x="68" y="86"/>
                    </a:cubicBezTo>
                    <a:close/>
                    <a:moveTo>
                      <a:pt x="68" y="68"/>
                    </a:moveTo>
                    <a:cubicBezTo>
                      <a:pt x="68" y="67"/>
                      <a:pt x="69" y="66"/>
                      <a:pt x="70" y="65"/>
                    </a:cubicBezTo>
                    <a:cubicBezTo>
                      <a:pt x="71" y="64"/>
                      <a:pt x="69" y="69"/>
                      <a:pt x="68" y="68"/>
                    </a:cubicBezTo>
                    <a:close/>
                    <a:moveTo>
                      <a:pt x="68" y="54"/>
                    </a:moveTo>
                    <a:cubicBezTo>
                      <a:pt x="69" y="53"/>
                      <a:pt x="70" y="52"/>
                      <a:pt x="70" y="51"/>
                    </a:cubicBezTo>
                    <a:cubicBezTo>
                      <a:pt x="73" y="50"/>
                      <a:pt x="73" y="53"/>
                      <a:pt x="72" y="55"/>
                    </a:cubicBezTo>
                    <a:cubicBezTo>
                      <a:pt x="70" y="56"/>
                      <a:pt x="70" y="55"/>
                      <a:pt x="68" y="54"/>
                    </a:cubicBezTo>
                    <a:close/>
                    <a:moveTo>
                      <a:pt x="73" y="68"/>
                    </a:moveTo>
                    <a:cubicBezTo>
                      <a:pt x="74" y="68"/>
                      <a:pt x="74" y="70"/>
                      <a:pt x="75" y="70"/>
                    </a:cubicBezTo>
                    <a:cubicBezTo>
                      <a:pt x="75" y="72"/>
                      <a:pt x="73" y="71"/>
                      <a:pt x="73" y="73"/>
                    </a:cubicBezTo>
                    <a:cubicBezTo>
                      <a:pt x="72" y="73"/>
                      <a:pt x="72" y="72"/>
                      <a:pt x="71" y="72"/>
                    </a:cubicBezTo>
                    <a:cubicBezTo>
                      <a:pt x="71" y="71"/>
                      <a:pt x="72" y="70"/>
                      <a:pt x="73" y="68"/>
                    </a:cubicBezTo>
                    <a:close/>
                    <a:moveTo>
                      <a:pt x="72" y="90"/>
                    </a:moveTo>
                    <a:cubicBezTo>
                      <a:pt x="74" y="91"/>
                      <a:pt x="76" y="94"/>
                      <a:pt x="75" y="96"/>
                    </a:cubicBezTo>
                    <a:cubicBezTo>
                      <a:pt x="72" y="97"/>
                      <a:pt x="73" y="94"/>
                      <a:pt x="70" y="94"/>
                    </a:cubicBezTo>
                    <a:cubicBezTo>
                      <a:pt x="70" y="92"/>
                      <a:pt x="71" y="91"/>
                      <a:pt x="72" y="90"/>
                    </a:cubicBezTo>
                    <a:close/>
                    <a:moveTo>
                      <a:pt x="73" y="87"/>
                    </a:moveTo>
                    <a:cubicBezTo>
                      <a:pt x="75" y="86"/>
                      <a:pt x="75" y="90"/>
                      <a:pt x="76" y="90"/>
                    </a:cubicBezTo>
                    <a:cubicBezTo>
                      <a:pt x="75" y="91"/>
                      <a:pt x="74" y="88"/>
                      <a:pt x="73" y="87"/>
                    </a:cubicBezTo>
                    <a:close/>
                    <a:moveTo>
                      <a:pt x="75" y="77"/>
                    </a:moveTo>
                    <a:cubicBezTo>
                      <a:pt x="72" y="76"/>
                      <a:pt x="75" y="73"/>
                      <a:pt x="75" y="72"/>
                    </a:cubicBezTo>
                    <a:cubicBezTo>
                      <a:pt x="76" y="72"/>
                      <a:pt x="76" y="73"/>
                      <a:pt x="76" y="73"/>
                    </a:cubicBezTo>
                    <a:cubicBezTo>
                      <a:pt x="76" y="74"/>
                      <a:pt x="75" y="75"/>
                      <a:pt x="75" y="77"/>
                    </a:cubicBezTo>
                    <a:close/>
                    <a:moveTo>
                      <a:pt x="75" y="48"/>
                    </a:moveTo>
                    <a:cubicBezTo>
                      <a:pt x="74" y="48"/>
                      <a:pt x="73" y="47"/>
                      <a:pt x="73" y="46"/>
                    </a:cubicBezTo>
                    <a:cubicBezTo>
                      <a:pt x="72" y="45"/>
                      <a:pt x="73" y="44"/>
                      <a:pt x="74" y="43"/>
                    </a:cubicBezTo>
                    <a:cubicBezTo>
                      <a:pt x="73" y="45"/>
                      <a:pt x="77" y="45"/>
                      <a:pt x="75" y="48"/>
                    </a:cubicBezTo>
                    <a:close/>
                    <a:moveTo>
                      <a:pt x="73" y="37"/>
                    </a:moveTo>
                    <a:cubicBezTo>
                      <a:pt x="72" y="36"/>
                      <a:pt x="71" y="35"/>
                      <a:pt x="71" y="34"/>
                    </a:cubicBezTo>
                    <a:cubicBezTo>
                      <a:pt x="73" y="34"/>
                      <a:pt x="74" y="35"/>
                      <a:pt x="73" y="37"/>
                    </a:cubicBezTo>
                    <a:close/>
                    <a:moveTo>
                      <a:pt x="71" y="26"/>
                    </a:moveTo>
                    <a:cubicBezTo>
                      <a:pt x="71" y="25"/>
                      <a:pt x="72" y="25"/>
                      <a:pt x="72" y="24"/>
                    </a:cubicBezTo>
                    <a:cubicBezTo>
                      <a:pt x="73" y="25"/>
                      <a:pt x="75" y="27"/>
                      <a:pt x="73" y="28"/>
                    </a:cubicBezTo>
                    <a:cubicBezTo>
                      <a:pt x="71" y="28"/>
                      <a:pt x="72" y="26"/>
                      <a:pt x="71" y="26"/>
                    </a:cubicBezTo>
                    <a:close/>
                    <a:moveTo>
                      <a:pt x="70" y="42"/>
                    </a:moveTo>
                    <a:cubicBezTo>
                      <a:pt x="67" y="41"/>
                      <a:pt x="67" y="38"/>
                      <a:pt x="68" y="36"/>
                    </a:cubicBezTo>
                    <a:cubicBezTo>
                      <a:pt x="71" y="37"/>
                      <a:pt x="72" y="40"/>
                      <a:pt x="70" y="42"/>
                    </a:cubicBezTo>
                    <a:close/>
                    <a:moveTo>
                      <a:pt x="65" y="53"/>
                    </a:moveTo>
                    <a:cubicBezTo>
                      <a:pt x="64" y="52"/>
                      <a:pt x="63" y="49"/>
                      <a:pt x="61" y="49"/>
                    </a:cubicBezTo>
                    <a:cubicBezTo>
                      <a:pt x="61" y="48"/>
                      <a:pt x="62" y="48"/>
                      <a:pt x="62" y="47"/>
                    </a:cubicBezTo>
                    <a:cubicBezTo>
                      <a:pt x="64" y="47"/>
                      <a:pt x="64" y="50"/>
                      <a:pt x="65" y="53"/>
                    </a:cubicBezTo>
                    <a:close/>
                    <a:moveTo>
                      <a:pt x="64" y="57"/>
                    </a:moveTo>
                    <a:cubicBezTo>
                      <a:pt x="64" y="58"/>
                      <a:pt x="63" y="58"/>
                      <a:pt x="63" y="60"/>
                    </a:cubicBezTo>
                    <a:cubicBezTo>
                      <a:pt x="61" y="58"/>
                      <a:pt x="58" y="55"/>
                      <a:pt x="59" y="52"/>
                    </a:cubicBezTo>
                    <a:cubicBezTo>
                      <a:pt x="61" y="53"/>
                      <a:pt x="62" y="55"/>
                      <a:pt x="64" y="57"/>
                    </a:cubicBezTo>
                    <a:close/>
                    <a:moveTo>
                      <a:pt x="56" y="107"/>
                    </a:moveTo>
                    <a:cubicBezTo>
                      <a:pt x="57" y="107"/>
                      <a:pt x="57" y="108"/>
                      <a:pt x="58" y="108"/>
                    </a:cubicBezTo>
                    <a:cubicBezTo>
                      <a:pt x="57" y="111"/>
                      <a:pt x="56" y="113"/>
                      <a:pt x="54" y="115"/>
                    </a:cubicBezTo>
                    <a:cubicBezTo>
                      <a:pt x="52" y="112"/>
                      <a:pt x="56" y="109"/>
                      <a:pt x="56" y="107"/>
                    </a:cubicBezTo>
                    <a:close/>
                    <a:moveTo>
                      <a:pt x="55" y="83"/>
                    </a:moveTo>
                    <a:cubicBezTo>
                      <a:pt x="58" y="83"/>
                      <a:pt x="56" y="86"/>
                      <a:pt x="55" y="87"/>
                    </a:cubicBezTo>
                    <a:cubicBezTo>
                      <a:pt x="52" y="87"/>
                      <a:pt x="55" y="84"/>
                      <a:pt x="55" y="83"/>
                    </a:cubicBezTo>
                    <a:close/>
                    <a:moveTo>
                      <a:pt x="56" y="79"/>
                    </a:moveTo>
                    <a:cubicBezTo>
                      <a:pt x="58" y="79"/>
                      <a:pt x="59" y="81"/>
                      <a:pt x="58" y="82"/>
                    </a:cubicBezTo>
                    <a:cubicBezTo>
                      <a:pt x="57" y="82"/>
                      <a:pt x="56" y="81"/>
                      <a:pt x="56" y="79"/>
                    </a:cubicBezTo>
                    <a:close/>
                    <a:moveTo>
                      <a:pt x="57" y="66"/>
                    </a:moveTo>
                    <a:cubicBezTo>
                      <a:pt x="56" y="66"/>
                      <a:pt x="56" y="63"/>
                      <a:pt x="55" y="62"/>
                    </a:cubicBezTo>
                    <a:cubicBezTo>
                      <a:pt x="55" y="62"/>
                      <a:pt x="58" y="64"/>
                      <a:pt x="57" y="66"/>
                    </a:cubicBezTo>
                    <a:close/>
                    <a:moveTo>
                      <a:pt x="53" y="43"/>
                    </a:moveTo>
                    <a:cubicBezTo>
                      <a:pt x="54" y="44"/>
                      <a:pt x="57" y="47"/>
                      <a:pt x="56" y="49"/>
                    </a:cubicBezTo>
                    <a:cubicBezTo>
                      <a:pt x="54" y="48"/>
                      <a:pt x="52" y="45"/>
                      <a:pt x="53" y="43"/>
                    </a:cubicBezTo>
                    <a:close/>
                    <a:moveTo>
                      <a:pt x="57" y="56"/>
                    </a:moveTo>
                    <a:cubicBezTo>
                      <a:pt x="59" y="58"/>
                      <a:pt x="62" y="60"/>
                      <a:pt x="61" y="63"/>
                    </a:cubicBezTo>
                    <a:cubicBezTo>
                      <a:pt x="59" y="62"/>
                      <a:pt x="55" y="59"/>
                      <a:pt x="57" y="56"/>
                    </a:cubicBezTo>
                    <a:close/>
                    <a:moveTo>
                      <a:pt x="59" y="73"/>
                    </a:moveTo>
                    <a:cubicBezTo>
                      <a:pt x="61" y="73"/>
                      <a:pt x="61" y="78"/>
                      <a:pt x="59" y="77"/>
                    </a:cubicBezTo>
                    <a:cubicBezTo>
                      <a:pt x="58" y="76"/>
                      <a:pt x="59" y="75"/>
                      <a:pt x="59" y="73"/>
                    </a:cubicBezTo>
                    <a:close/>
                    <a:moveTo>
                      <a:pt x="60" y="100"/>
                    </a:moveTo>
                    <a:cubicBezTo>
                      <a:pt x="62" y="100"/>
                      <a:pt x="61" y="104"/>
                      <a:pt x="60" y="104"/>
                    </a:cubicBezTo>
                    <a:cubicBezTo>
                      <a:pt x="58" y="103"/>
                      <a:pt x="60" y="102"/>
                      <a:pt x="60" y="100"/>
                    </a:cubicBezTo>
                    <a:close/>
                    <a:moveTo>
                      <a:pt x="60" y="95"/>
                    </a:moveTo>
                    <a:cubicBezTo>
                      <a:pt x="60" y="93"/>
                      <a:pt x="61" y="92"/>
                      <a:pt x="62" y="91"/>
                    </a:cubicBezTo>
                    <a:cubicBezTo>
                      <a:pt x="63" y="92"/>
                      <a:pt x="62" y="95"/>
                      <a:pt x="60" y="95"/>
                    </a:cubicBezTo>
                    <a:close/>
                    <a:moveTo>
                      <a:pt x="61" y="70"/>
                    </a:moveTo>
                    <a:cubicBezTo>
                      <a:pt x="62" y="70"/>
                      <a:pt x="62" y="71"/>
                      <a:pt x="62" y="72"/>
                    </a:cubicBezTo>
                    <a:cubicBezTo>
                      <a:pt x="61" y="72"/>
                      <a:pt x="60" y="71"/>
                      <a:pt x="61" y="70"/>
                    </a:cubicBezTo>
                    <a:close/>
                    <a:moveTo>
                      <a:pt x="55" y="40"/>
                    </a:moveTo>
                    <a:cubicBezTo>
                      <a:pt x="55" y="38"/>
                      <a:pt x="56" y="37"/>
                      <a:pt x="55" y="35"/>
                    </a:cubicBezTo>
                    <a:cubicBezTo>
                      <a:pt x="58" y="37"/>
                      <a:pt x="59" y="41"/>
                      <a:pt x="59" y="44"/>
                    </a:cubicBezTo>
                    <a:cubicBezTo>
                      <a:pt x="56" y="44"/>
                      <a:pt x="57" y="40"/>
                      <a:pt x="55" y="40"/>
                    </a:cubicBezTo>
                    <a:close/>
                    <a:moveTo>
                      <a:pt x="53" y="36"/>
                    </a:moveTo>
                    <a:cubicBezTo>
                      <a:pt x="51" y="36"/>
                      <a:pt x="52" y="34"/>
                      <a:pt x="50" y="34"/>
                    </a:cubicBezTo>
                    <a:cubicBezTo>
                      <a:pt x="50" y="32"/>
                      <a:pt x="51" y="30"/>
                      <a:pt x="55" y="31"/>
                    </a:cubicBezTo>
                    <a:cubicBezTo>
                      <a:pt x="54" y="33"/>
                      <a:pt x="53" y="34"/>
                      <a:pt x="53" y="36"/>
                    </a:cubicBezTo>
                    <a:close/>
                    <a:moveTo>
                      <a:pt x="55" y="54"/>
                    </a:moveTo>
                    <a:cubicBezTo>
                      <a:pt x="51" y="53"/>
                      <a:pt x="48" y="49"/>
                      <a:pt x="50" y="46"/>
                    </a:cubicBezTo>
                    <a:cubicBezTo>
                      <a:pt x="52" y="48"/>
                      <a:pt x="55" y="51"/>
                      <a:pt x="55" y="54"/>
                    </a:cubicBezTo>
                    <a:close/>
                    <a:moveTo>
                      <a:pt x="53" y="65"/>
                    </a:moveTo>
                    <a:cubicBezTo>
                      <a:pt x="55" y="65"/>
                      <a:pt x="56" y="68"/>
                      <a:pt x="57" y="70"/>
                    </a:cubicBezTo>
                    <a:cubicBezTo>
                      <a:pt x="56" y="75"/>
                      <a:pt x="54" y="69"/>
                      <a:pt x="51" y="68"/>
                    </a:cubicBezTo>
                    <a:cubicBezTo>
                      <a:pt x="51" y="67"/>
                      <a:pt x="53" y="67"/>
                      <a:pt x="53" y="65"/>
                    </a:cubicBezTo>
                    <a:close/>
                    <a:moveTo>
                      <a:pt x="54" y="75"/>
                    </a:moveTo>
                    <a:cubicBezTo>
                      <a:pt x="52" y="77"/>
                      <a:pt x="50" y="73"/>
                      <a:pt x="50" y="71"/>
                    </a:cubicBezTo>
                    <a:cubicBezTo>
                      <a:pt x="52" y="72"/>
                      <a:pt x="52" y="74"/>
                      <a:pt x="54" y="75"/>
                    </a:cubicBezTo>
                    <a:close/>
                    <a:moveTo>
                      <a:pt x="50" y="118"/>
                    </a:moveTo>
                    <a:cubicBezTo>
                      <a:pt x="51" y="118"/>
                      <a:pt x="51" y="118"/>
                      <a:pt x="52" y="118"/>
                    </a:cubicBezTo>
                    <a:cubicBezTo>
                      <a:pt x="52" y="120"/>
                      <a:pt x="51" y="122"/>
                      <a:pt x="49" y="122"/>
                    </a:cubicBezTo>
                    <a:cubicBezTo>
                      <a:pt x="48" y="120"/>
                      <a:pt x="50" y="119"/>
                      <a:pt x="50" y="118"/>
                    </a:cubicBezTo>
                    <a:close/>
                    <a:moveTo>
                      <a:pt x="47" y="104"/>
                    </a:moveTo>
                    <a:cubicBezTo>
                      <a:pt x="44" y="102"/>
                      <a:pt x="48" y="99"/>
                      <a:pt x="48" y="96"/>
                    </a:cubicBezTo>
                    <a:cubicBezTo>
                      <a:pt x="49" y="96"/>
                      <a:pt x="49" y="97"/>
                      <a:pt x="49" y="97"/>
                    </a:cubicBezTo>
                    <a:cubicBezTo>
                      <a:pt x="51" y="100"/>
                      <a:pt x="48" y="102"/>
                      <a:pt x="47" y="104"/>
                    </a:cubicBezTo>
                    <a:close/>
                    <a:moveTo>
                      <a:pt x="52" y="90"/>
                    </a:moveTo>
                    <a:cubicBezTo>
                      <a:pt x="52" y="90"/>
                      <a:pt x="53" y="90"/>
                      <a:pt x="53" y="90"/>
                    </a:cubicBezTo>
                    <a:cubicBezTo>
                      <a:pt x="53" y="91"/>
                      <a:pt x="53" y="91"/>
                      <a:pt x="53" y="92"/>
                    </a:cubicBezTo>
                    <a:cubicBezTo>
                      <a:pt x="52" y="92"/>
                      <a:pt x="51" y="91"/>
                      <a:pt x="52" y="90"/>
                    </a:cubicBezTo>
                    <a:close/>
                    <a:moveTo>
                      <a:pt x="53" y="78"/>
                    </a:moveTo>
                    <a:cubicBezTo>
                      <a:pt x="52" y="80"/>
                      <a:pt x="52" y="81"/>
                      <a:pt x="51" y="82"/>
                    </a:cubicBezTo>
                    <a:cubicBezTo>
                      <a:pt x="49" y="81"/>
                      <a:pt x="48" y="79"/>
                      <a:pt x="46" y="78"/>
                    </a:cubicBezTo>
                    <a:cubicBezTo>
                      <a:pt x="46" y="76"/>
                      <a:pt x="48" y="76"/>
                      <a:pt x="48" y="73"/>
                    </a:cubicBezTo>
                    <a:cubicBezTo>
                      <a:pt x="51" y="74"/>
                      <a:pt x="51" y="77"/>
                      <a:pt x="53" y="78"/>
                    </a:cubicBezTo>
                    <a:close/>
                    <a:moveTo>
                      <a:pt x="51" y="129"/>
                    </a:moveTo>
                    <a:cubicBezTo>
                      <a:pt x="52" y="129"/>
                      <a:pt x="52" y="128"/>
                      <a:pt x="54" y="128"/>
                    </a:cubicBezTo>
                    <a:cubicBezTo>
                      <a:pt x="54" y="127"/>
                      <a:pt x="53" y="124"/>
                      <a:pt x="55" y="124"/>
                    </a:cubicBezTo>
                    <a:cubicBezTo>
                      <a:pt x="57" y="124"/>
                      <a:pt x="56" y="126"/>
                      <a:pt x="58" y="127"/>
                    </a:cubicBezTo>
                    <a:cubicBezTo>
                      <a:pt x="55" y="132"/>
                      <a:pt x="53" y="136"/>
                      <a:pt x="50" y="140"/>
                    </a:cubicBezTo>
                    <a:cubicBezTo>
                      <a:pt x="44" y="138"/>
                      <a:pt x="50" y="133"/>
                      <a:pt x="51" y="129"/>
                    </a:cubicBezTo>
                    <a:close/>
                    <a:moveTo>
                      <a:pt x="57" y="119"/>
                    </a:moveTo>
                    <a:cubicBezTo>
                      <a:pt x="58" y="117"/>
                      <a:pt x="59" y="114"/>
                      <a:pt x="61" y="112"/>
                    </a:cubicBezTo>
                    <a:cubicBezTo>
                      <a:pt x="62" y="113"/>
                      <a:pt x="63" y="114"/>
                      <a:pt x="64" y="116"/>
                    </a:cubicBezTo>
                    <a:cubicBezTo>
                      <a:pt x="63" y="119"/>
                      <a:pt x="62" y="121"/>
                      <a:pt x="59" y="123"/>
                    </a:cubicBezTo>
                    <a:cubicBezTo>
                      <a:pt x="59" y="121"/>
                      <a:pt x="58" y="120"/>
                      <a:pt x="57" y="119"/>
                    </a:cubicBezTo>
                    <a:close/>
                    <a:moveTo>
                      <a:pt x="63" y="105"/>
                    </a:moveTo>
                    <a:cubicBezTo>
                      <a:pt x="66" y="106"/>
                      <a:pt x="67" y="108"/>
                      <a:pt x="68" y="111"/>
                    </a:cubicBezTo>
                    <a:cubicBezTo>
                      <a:pt x="67" y="111"/>
                      <a:pt x="66" y="113"/>
                      <a:pt x="66" y="112"/>
                    </a:cubicBezTo>
                    <a:cubicBezTo>
                      <a:pt x="64" y="110"/>
                      <a:pt x="62" y="108"/>
                      <a:pt x="63" y="105"/>
                    </a:cubicBezTo>
                    <a:close/>
                    <a:moveTo>
                      <a:pt x="67" y="99"/>
                    </a:moveTo>
                    <a:cubicBezTo>
                      <a:pt x="69" y="99"/>
                      <a:pt x="69" y="102"/>
                      <a:pt x="71" y="103"/>
                    </a:cubicBezTo>
                    <a:cubicBezTo>
                      <a:pt x="71" y="105"/>
                      <a:pt x="70" y="105"/>
                      <a:pt x="69" y="106"/>
                    </a:cubicBezTo>
                    <a:cubicBezTo>
                      <a:pt x="68" y="104"/>
                      <a:pt x="65" y="102"/>
                      <a:pt x="67" y="99"/>
                    </a:cubicBezTo>
                    <a:close/>
                    <a:moveTo>
                      <a:pt x="70" y="113"/>
                    </a:moveTo>
                    <a:cubicBezTo>
                      <a:pt x="72" y="114"/>
                      <a:pt x="71" y="116"/>
                      <a:pt x="70" y="117"/>
                    </a:cubicBezTo>
                    <a:cubicBezTo>
                      <a:pt x="69" y="117"/>
                      <a:pt x="69" y="114"/>
                      <a:pt x="70" y="113"/>
                    </a:cubicBezTo>
                    <a:close/>
                    <a:moveTo>
                      <a:pt x="68" y="97"/>
                    </a:moveTo>
                    <a:cubicBezTo>
                      <a:pt x="70" y="96"/>
                      <a:pt x="72" y="99"/>
                      <a:pt x="72" y="101"/>
                    </a:cubicBezTo>
                    <a:cubicBezTo>
                      <a:pt x="71" y="100"/>
                      <a:pt x="70" y="99"/>
                      <a:pt x="68" y="97"/>
                    </a:cubicBezTo>
                    <a:close/>
                    <a:moveTo>
                      <a:pt x="74" y="104"/>
                    </a:moveTo>
                    <a:cubicBezTo>
                      <a:pt x="76" y="103"/>
                      <a:pt x="77" y="105"/>
                      <a:pt x="77" y="107"/>
                    </a:cubicBezTo>
                    <a:cubicBezTo>
                      <a:pt x="76" y="107"/>
                      <a:pt x="75" y="105"/>
                      <a:pt x="74" y="104"/>
                    </a:cubicBezTo>
                    <a:close/>
                    <a:moveTo>
                      <a:pt x="76" y="121"/>
                    </a:moveTo>
                    <a:cubicBezTo>
                      <a:pt x="77" y="121"/>
                      <a:pt x="77" y="124"/>
                      <a:pt x="76" y="124"/>
                    </a:cubicBezTo>
                    <a:cubicBezTo>
                      <a:pt x="75" y="123"/>
                      <a:pt x="75" y="122"/>
                      <a:pt x="76" y="121"/>
                    </a:cubicBezTo>
                    <a:close/>
                    <a:moveTo>
                      <a:pt x="76" y="115"/>
                    </a:moveTo>
                    <a:cubicBezTo>
                      <a:pt x="76" y="115"/>
                      <a:pt x="77" y="114"/>
                      <a:pt x="76" y="113"/>
                    </a:cubicBezTo>
                    <a:cubicBezTo>
                      <a:pt x="79" y="112"/>
                      <a:pt x="78" y="116"/>
                      <a:pt x="76" y="115"/>
                    </a:cubicBezTo>
                    <a:close/>
                    <a:moveTo>
                      <a:pt x="77" y="98"/>
                    </a:moveTo>
                    <a:cubicBezTo>
                      <a:pt x="79" y="99"/>
                      <a:pt x="80" y="101"/>
                      <a:pt x="80" y="103"/>
                    </a:cubicBezTo>
                    <a:cubicBezTo>
                      <a:pt x="78" y="102"/>
                      <a:pt x="77" y="100"/>
                      <a:pt x="77" y="98"/>
                    </a:cubicBezTo>
                    <a:close/>
                    <a:moveTo>
                      <a:pt x="79" y="116"/>
                    </a:moveTo>
                    <a:cubicBezTo>
                      <a:pt x="80" y="116"/>
                      <a:pt x="81" y="118"/>
                      <a:pt x="80" y="118"/>
                    </a:cubicBezTo>
                    <a:cubicBezTo>
                      <a:pt x="78" y="119"/>
                      <a:pt x="78" y="116"/>
                      <a:pt x="79" y="116"/>
                    </a:cubicBezTo>
                    <a:close/>
                    <a:moveTo>
                      <a:pt x="80" y="126"/>
                    </a:moveTo>
                    <a:cubicBezTo>
                      <a:pt x="82" y="127"/>
                      <a:pt x="82" y="129"/>
                      <a:pt x="80" y="130"/>
                    </a:cubicBezTo>
                    <a:cubicBezTo>
                      <a:pt x="80" y="128"/>
                      <a:pt x="78" y="127"/>
                      <a:pt x="80" y="126"/>
                    </a:cubicBezTo>
                    <a:close/>
                    <a:moveTo>
                      <a:pt x="82" y="115"/>
                    </a:moveTo>
                    <a:cubicBezTo>
                      <a:pt x="81" y="114"/>
                      <a:pt x="81" y="114"/>
                      <a:pt x="80" y="114"/>
                    </a:cubicBezTo>
                    <a:cubicBezTo>
                      <a:pt x="80" y="112"/>
                      <a:pt x="81" y="112"/>
                      <a:pt x="83" y="112"/>
                    </a:cubicBezTo>
                    <a:cubicBezTo>
                      <a:pt x="83" y="114"/>
                      <a:pt x="82" y="114"/>
                      <a:pt x="82" y="115"/>
                    </a:cubicBezTo>
                    <a:close/>
                    <a:moveTo>
                      <a:pt x="82" y="121"/>
                    </a:moveTo>
                    <a:cubicBezTo>
                      <a:pt x="84" y="121"/>
                      <a:pt x="85" y="123"/>
                      <a:pt x="84" y="124"/>
                    </a:cubicBezTo>
                    <a:cubicBezTo>
                      <a:pt x="83" y="124"/>
                      <a:pt x="81" y="122"/>
                      <a:pt x="82" y="121"/>
                    </a:cubicBezTo>
                    <a:close/>
                    <a:moveTo>
                      <a:pt x="84" y="118"/>
                    </a:moveTo>
                    <a:cubicBezTo>
                      <a:pt x="84" y="117"/>
                      <a:pt x="85" y="117"/>
                      <a:pt x="85" y="116"/>
                    </a:cubicBezTo>
                    <a:cubicBezTo>
                      <a:pt x="86" y="116"/>
                      <a:pt x="86" y="118"/>
                      <a:pt x="88" y="118"/>
                    </a:cubicBezTo>
                    <a:cubicBezTo>
                      <a:pt x="88" y="120"/>
                      <a:pt x="86" y="120"/>
                      <a:pt x="86" y="121"/>
                    </a:cubicBezTo>
                    <a:cubicBezTo>
                      <a:pt x="85" y="121"/>
                      <a:pt x="85" y="119"/>
                      <a:pt x="84" y="118"/>
                    </a:cubicBezTo>
                    <a:close/>
                    <a:moveTo>
                      <a:pt x="86" y="79"/>
                    </a:moveTo>
                    <a:cubicBezTo>
                      <a:pt x="86" y="77"/>
                      <a:pt x="89" y="77"/>
                      <a:pt x="88" y="74"/>
                    </a:cubicBezTo>
                    <a:cubicBezTo>
                      <a:pt x="91" y="75"/>
                      <a:pt x="91" y="78"/>
                      <a:pt x="92" y="80"/>
                    </a:cubicBezTo>
                    <a:cubicBezTo>
                      <a:pt x="91" y="81"/>
                      <a:pt x="90" y="82"/>
                      <a:pt x="90" y="84"/>
                    </a:cubicBezTo>
                    <a:cubicBezTo>
                      <a:pt x="88" y="83"/>
                      <a:pt x="88" y="81"/>
                      <a:pt x="86" y="79"/>
                    </a:cubicBezTo>
                    <a:close/>
                    <a:moveTo>
                      <a:pt x="93" y="63"/>
                    </a:moveTo>
                    <a:cubicBezTo>
                      <a:pt x="95" y="65"/>
                      <a:pt x="96" y="67"/>
                      <a:pt x="97" y="69"/>
                    </a:cubicBezTo>
                    <a:cubicBezTo>
                      <a:pt x="97" y="71"/>
                      <a:pt x="96" y="71"/>
                      <a:pt x="96" y="73"/>
                    </a:cubicBezTo>
                    <a:cubicBezTo>
                      <a:pt x="93" y="71"/>
                      <a:pt x="89" y="66"/>
                      <a:pt x="93" y="63"/>
                    </a:cubicBezTo>
                    <a:close/>
                    <a:moveTo>
                      <a:pt x="92" y="88"/>
                    </a:moveTo>
                    <a:cubicBezTo>
                      <a:pt x="92" y="85"/>
                      <a:pt x="93" y="84"/>
                      <a:pt x="94" y="82"/>
                    </a:cubicBezTo>
                    <a:cubicBezTo>
                      <a:pt x="96" y="83"/>
                      <a:pt x="96" y="85"/>
                      <a:pt x="97" y="86"/>
                    </a:cubicBezTo>
                    <a:cubicBezTo>
                      <a:pt x="97" y="88"/>
                      <a:pt x="96" y="90"/>
                      <a:pt x="95" y="91"/>
                    </a:cubicBezTo>
                    <a:cubicBezTo>
                      <a:pt x="93" y="90"/>
                      <a:pt x="93" y="88"/>
                      <a:pt x="92" y="88"/>
                    </a:cubicBezTo>
                    <a:close/>
                    <a:moveTo>
                      <a:pt x="100" y="90"/>
                    </a:moveTo>
                    <a:cubicBezTo>
                      <a:pt x="102" y="93"/>
                      <a:pt x="100" y="94"/>
                      <a:pt x="101" y="98"/>
                    </a:cubicBezTo>
                    <a:cubicBezTo>
                      <a:pt x="99" y="98"/>
                      <a:pt x="99" y="97"/>
                      <a:pt x="98" y="97"/>
                    </a:cubicBezTo>
                    <a:cubicBezTo>
                      <a:pt x="97" y="94"/>
                      <a:pt x="98" y="92"/>
                      <a:pt x="100" y="90"/>
                    </a:cubicBezTo>
                    <a:close/>
                    <a:moveTo>
                      <a:pt x="98" y="73"/>
                    </a:moveTo>
                    <a:cubicBezTo>
                      <a:pt x="99" y="73"/>
                      <a:pt x="99" y="73"/>
                      <a:pt x="100" y="73"/>
                    </a:cubicBezTo>
                    <a:cubicBezTo>
                      <a:pt x="100" y="75"/>
                      <a:pt x="101" y="78"/>
                      <a:pt x="101" y="80"/>
                    </a:cubicBezTo>
                    <a:cubicBezTo>
                      <a:pt x="99" y="79"/>
                      <a:pt x="98" y="76"/>
                      <a:pt x="98" y="73"/>
                    </a:cubicBezTo>
                    <a:close/>
                    <a:moveTo>
                      <a:pt x="101" y="64"/>
                    </a:moveTo>
                    <a:cubicBezTo>
                      <a:pt x="99" y="62"/>
                      <a:pt x="97" y="59"/>
                      <a:pt x="98" y="57"/>
                    </a:cubicBezTo>
                    <a:cubicBezTo>
                      <a:pt x="99" y="59"/>
                      <a:pt x="102" y="61"/>
                      <a:pt x="101" y="64"/>
                    </a:cubicBezTo>
                    <a:close/>
                    <a:moveTo>
                      <a:pt x="91" y="22"/>
                    </a:moveTo>
                    <a:cubicBezTo>
                      <a:pt x="93" y="23"/>
                      <a:pt x="94" y="24"/>
                      <a:pt x="94" y="26"/>
                    </a:cubicBezTo>
                    <a:cubicBezTo>
                      <a:pt x="89" y="26"/>
                      <a:pt x="89" y="33"/>
                      <a:pt x="85" y="33"/>
                    </a:cubicBezTo>
                    <a:cubicBezTo>
                      <a:pt x="86" y="31"/>
                      <a:pt x="89" y="25"/>
                      <a:pt x="91" y="22"/>
                    </a:cubicBezTo>
                    <a:close/>
                    <a:moveTo>
                      <a:pt x="85" y="22"/>
                    </a:moveTo>
                    <a:cubicBezTo>
                      <a:pt x="84" y="24"/>
                      <a:pt x="83" y="26"/>
                      <a:pt x="81" y="27"/>
                    </a:cubicBezTo>
                    <a:cubicBezTo>
                      <a:pt x="82" y="25"/>
                      <a:pt x="83" y="22"/>
                      <a:pt x="85" y="22"/>
                    </a:cubicBezTo>
                    <a:close/>
                    <a:moveTo>
                      <a:pt x="75" y="12"/>
                    </a:moveTo>
                    <a:cubicBezTo>
                      <a:pt x="77" y="13"/>
                      <a:pt x="81" y="14"/>
                      <a:pt x="83" y="16"/>
                    </a:cubicBezTo>
                    <a:cubicBezTo>
                      <a:pt x="81" y="18"/>
                      <a:pt x="80" y="21"/>
                      <a:pt x="77" y="22"/>
                    </a:cubicBezTo>
                    <a:cubicBezTo>
                      <a:pt x="76" y="21"/>
                      <a:pt x="76" y="20"/>
                      <a:pt x="74" y="20"/>
                    </a:cubicBezTo>
                    <a:cubicBezTo>
                      <a:pt x="75" y="20"/>
                      <a:pt x="75" y="19"/>
                      <a:pt x="75" y="17"/>
                    </a:cubicBezTo>
                    <a:cubicBezTo>
                      <a:pt x="75" y="16"/>
                      <a:pt x="74" y="16"/>
                      <a:pt x="73" y="16"/>
                    </a:cubicBezTo>
                    <a:cubicBezTo>
                      <a:pt x="71" y="17"/>
                      <a:pt x="69" y="19"/>
                      <a:pt x="67" y="20"/>
                    </a:cubicBezTo>
                    <a:cubicBezTo>
                      <a:pt x="65" y="14"/>
                      <a:pt x="72" y="13"/>
                      <a:pt x="75" y="12"/>
                    </a:cubicBezTo>
                    <a:close/>
                    <a:moveTo>
                      <a:pt x="64" y="33"/>
                    </a:moveTo>
                    <a:cubicBezTo>
                      <a:pt x="63" y="33"/>
                      <a:pt x="62" y="32"/>
                      <a:pt x="62" y="30"/>
                    </a:cubicBezTo>
                    <a:cubicBezTo>
                      <a:pt x="64" y="31"/>
                      <a:pt x="62" y="27"/>
                      <a:pt x="64" y="27"/>
                    </a:cubicBezTo>
                    <a:cubicBezTo>
                      <a:pt x="67" y="28"/>
                      <a:pt x="65" y="31"/>
                      <a:pt x="64" y="33"/>
                    </a:cubicBezTo>
                    <a:close/>
                    <a:moveTo>
                      <a:pt x="61" y="28"/>
                    </a:moveTo>
                    <a:cubicBezTo>
                      <a:pt x="59" y="26"/>
                      <a:pt x="63" y="25"/>
                      <a:pt x="62" y="24"/>
                    </a:cubicBezTo>
                    <a:cubicBezTo>
                      <a:pt x="65" y="25"/>
                      <a:pt x="62" y="27"/>
                      <a:pt x="61" y="28"/>
                    </a:cubicBezTo>
                    <a:close/>
                    <a:moveTo>
                      <a:pt x="64" y="12"/>
                    </a:moveTo>
                    <a:cubicBezTo>
                      <a:pt x="65" y="13"/>
                      <a:pt x="63" y="14"/>
                      <a:pt x="62" y="15"/>
                    </a:cubicBezTo>
                    <a:cubicBezTo>
                      <a:pt x="61" y="14"/>
                      <a:pt x="64" y="13"/>
                      <a:pt x="64" y="12"/>
                    </a:cubicBezTo>
                    <a:close/>
                    <a:moveTo>
                      <a:pt x="61" y="16"/>
                    </a:moveTo>
                    <a:cubicBezTo>
                      <a:pt x="62" y="16"/>
                      <a:pt x="61" y="18"/>
                      <a:pt x="60" y="18"/>
                    </a:cubicBezTo>
                    <a:cubicBezTo>
                      <a:pt x="59" y="18"/>
                      <a:pt x="61" y="16"/>
                      <a:pt x="61" y="16"/>
                    </a:cubicBezTo>
                    <a:close/>
                    <a:moveTo>
                      <a:pt x="62" y="38"/>
                    </a:moveTo>
                    <a:cubicBezTo>
                      <a:pt x="59" y="40"/>
                      <a:pt x="59" y="36"/>
                      <a:pt x="58" y="34"/>
                    </a:cubicBezTo>
                    <a:cubicBezTo>
                      <a:pt x="61" y="34"/>
                      <a:pt x="61" y="36"/>
                      <a:pt x="62" y="38"/>
                    </a:cubicBezTo>
                    <a:close/>
                    <a:moveTo>
                      <a:pt x="58" y="11"/>
                    </a:moveTo>
                    <a:cubicBezTo>
                      <a:pt x="56" y="15"/>
                      <a:pt x="53" y="18"/>
                      <a:pt x="50" y="22"/>
                    </a:cubicBezTo>
                    <a:cubicBezTo>
                      <a:pt x="51" y="19"/>
                      <a:pt x="53" y="11"/>
                      <a:pt x="58" y="11"/>
                    </a:cubicBezTo>
                    <a:close/>
                    <a:moveTo>
                      <a:pt x="52" y="24"/>
                    </a:moveTo>
                    <a:cubicBezTo>
                      <a:pt x="51" y="25"/>
                      <a:pt x="51" y="27"/>
                      <a:pt x="49" y="28"/>
                    </a:cubicBezTo>
                    <a:cubicBezTo>
                      <a:pt x="49" y="28"/>
                      <a:pt x="50" y="24"/>
                      <a:pt x="52" y="24"/>
                    </a:cubicBezTo>
                    <a:close/>
                    <a:moveTo>
                      <a:pt x="46" y="40"/>
                    </a:moveTo>
                    <a:cubicBezTo>
                      <a:pt x="49" y="40"/>
                      <a:pt x="49" y="43"/>
                      <a:pt x="47" y="45"/>
                    </a:cubicBezTo>
                    <a:cubicBezTo>
                      <a:pt x="44" y="45"/>
                      <a:pt x="46" y="42"/>
                      <a:pt x="46" y="40"/>
                    </a:cubicBezTo>
                    <a:close/>
                    <a:moveTo>
                      <a:pt x="46" y="55"/>
                    </a:moveTo>
                    <a:cubicBezTo>
                      <a:pt x="48" y="57"/>
                      <a:pt x="53" y="61"/>
                      <a:pt x="49" y="64"/>
                    </a:cubicBezTo>
                    <a:cubicBezTo>
                      <a:pt x="47" y="62"/>
                      <a:pt x="43" y="59"/>
                      <a:pt x="46" y="55"/>
                    </a:cubicBezTo>
                    <a:close/>
                    <a:moveTo>
                      <a:pt x="42" y="49"/>
                    </a:moveTo>
                    <a:cubicBezTo>
                      <a:pt x="43" y="49"/>
                      <a:pt x="43" y="50"/>
                      <a:pt x="44" y="51"/>
                    </a:cubicBezTo>
                    <a:cubicBezTo>
                      <a:pt x="43" y="52"/>
                      <a:pt x="43" y="55"/>
                      <a:pt x="41" y="55"/>
                    </a:cubicBezTo>
                    <a:cubicBezTo>
                      <a:pt x="41" y="53"/>
                      <a:pt x="40" y="51"/>
                      <a:pt x="42" y="49"/>
                    </a:cubicBezTo>
                    <a:close/>
                    <a:moveTo>
                      <a:pt x="39" y="36"/>
                    </a:moveTo>
                    <a:cubicBezTo>
                      <a:pt x="37" y="35"/>
                      <a:pt x="39" y="33"/>
                      <a:pt x="40" y="33"/>
                    </a:cubicBezTo>
                    <a:cubicBezTo>
                      <a:pt x="40" y="35"/>
                      <a:pt x="39" y="35"/>
                      <a:pt x="39" y="36"/>
                    </a:cubicBezTo>
                    <a:close/>
                    <a:moveTo>
                      <a:pt x="39" y="14"/>
                    </a:moveTo>
                    <a:cubicBezTo>
                      <a:pt x="38" y="15"/>
                      <a:pt x="38" y="16"/>
                      <a:pt x="36" y="16"/>
                    </a:cubicBezTo>
                    <a:cubicBezTo>
                      <a:pt x="36" y="14"/>
                      <a:pt x="38" y="15"/>
                      <a:pt x="39" y="14"/>
                    </a:cubicBezTo>
                    <a:close/>
                    <a:moveTo>
                      <a:pt x="38" y="20"/>
                    </a:moveTo>
                    <a:cubicBezTo>
                      <a:pt x="35" y="28"/>
                      <a:pt x="29" y="37"/>
                      <a:pt x="26" y="46"/>
                    </a:cubicBezTo>
                    <a:cubicBezTo>
                      <a:pt x="28" y="37"/>
                      <a:pt x="32" y="27"/>
                      <a:pt x="38" y="20"/>
                    </a:cubicBezTo>
                    <a:close/>
                    <a:moveTo>
                      <a:pt x="28" y="82"/>
                    </a:moveTo>
                    <a:cubicBezTo>
                      <a:pt x="27" y="82"/>
                      <a:pt x="26" y="80"/>
                      <a:pt x="27" y="78"/>
                    </a:cubicBezTo>
                    <a:cubicBezTo>
                      <a:pt x="29" y="78"/>
                      <a:pt x="29" y="81"/>
                      <a:pt x="28" y="82"/>
                    </a:cubicBezTo>
                    <a:close/>
                    <a:moveTo>
                      <a:pt x="25" y="22"/>
                    </a:moveTo>
                    <a:cubicBezTo>
                      <a:pt x="26" y="22"/>
                      <a:pt x="26" y="22"/>
                      <a:pt x="26" y="22"/>
                    </a:cubicBezTo>
                    <a:cubicBezTo>
                      <a:pt x="21" y="32"/>
                      <a:pt x="16" y="42"/>
                      <a:pt x="12" y="52"/>
                    </a:cubicBezTo>
                    <a:cubicBezTo>
                      <a:pt x="9" y="37"/>
                      <a:pt x="17" y="28"/>
                      <a:pt x="25" y="22"/>
                    </a:cubicBezTo>
                    <a:close/>
                    <a:moveTo>
                      <a:pt x="6" y="85"/>
                    </a:moveTo>
                    <a:cubicBezTo>
                      <a:pt x="5" y="81"/>
                      <a:pt x="5" y="78"/>
                      <a:pt x="5" y="74"/>
                    </a:cubicBezTo>
                    <a:cubicBezTo>
                      <a:pt x="8" y="77"/>
                      <a:pt x="7" y="82"/>
                      <a:pt x="6" y="85"/>
                    </a:cubicBezTo>
                    <a:close/>
                    <a:moveTo>
                      <a:pt x="7" y="67"/>
                    </a:moveTo>
                    <a:cubicBezTo>
                      <a:pt x="5" y="64"/>
                      <a:pt x="7" y="60"/>
                      <a:pt x="7" y="57"/>
                    </a:cubicBezTo>
                    <a:cubicBezTo>
                      <a:pt x="8" y="58"/>
                      <a:pt x="7" y="64"/>
                      <a:pt x="7" y="67"/>
                    </a:cubicBezTo>
                    <a:close/>
                    <a:moveTo>
                      <a:pt x="10" y="87"/>
                    </a:moveTo>
                    <a:cubicBezTo>
                      <a:pt x="12" y="92"/>
                      <a:pt x="14" y="102"/>
                      <a:pt x="14" y="108"/>
                    </a:cubicBezTo>
                    <a:cubicBezTo>
                      <a:pt x="12" y="104"/>
                      <a:pt x="8" y="95"/>
                      <a:pt x="10" y="87"/>
                    </a:cubicBezTo>
                    <a:close/>
                    <a:moveTo>
                      <a:pt x="15" y="79"/>
                    </a:moveTo>
                    <a:cubicBezTo>
                      <a:pt x="15" y="78"/>
                      <a:pt x="16" y="77"/>
                      <a:pt x="15" y="76"/>
                    </a:cubicBezTo>
                    <a:cubicBezTo>
                      <a:pt x="17" y="76"/>
                      <a:pt x="17" y="79"/>
                      <a:pt x="15" y="79"/>
                    </a:cubicBezTo>
                    <a:close/>
                    <a:moveTo>
                      <a:pt x="19" y="102"/>
                    </a:moveTo>
                    <a:cubicBezTo>
                      <a:pt x="18" y="101"/>
                      <a:pt x="18" y="98"/>
                      <a:pt x="17" y="96"/>
                    </a:cubicBezTo>
                    <a:cubicBezTo>
                      <a:pt x="18" y="97"/>
                      <a:pt x="20" y="100"/>
                      <a:pt x="19" y="102"/>
                    </a:cubicBezTo>
                    <a:close/>
                    <a:moveTo>
                      <a:pt x="23" y="112"/>
                    </a:moveTo>
                    <a:cubicBezTo>
                      <a:pt x="20" y="111"/>
                      <a:pt x="21" y="109"/>
                      <a:pt x="22" y="107"/>
                    </a:cubicBezTo>
                    <a:cubicBezTo>
                      <a:pt x="23" y="108"/>
                      <a:pt x="24" y="111"/>
                      <a:pt x="23" y="112"/>
                    </a:cubicBezTo>
                    <a:close/>
                    <a:moveTo>
                      <a:pt x="24" y="84"/>
                    </a:moveTo>
                    <a:cubicBezTo>
                      <a:pt x="25" y="85"/>
                      <a:pt x="27" y="86"/>
                      <a:pt x="26" y="88"/>
                    </a:cubicBezTo>
                    <a:cubicBezTo>
                      <a:pt x="25" y="87"/>
                      <a:pt x="24" y="86"/>
                      <a:pt x="24" y="84"/>
                    </a:cubicBezTo>
                    <a:close/>
                    <a:moveTo>
                      <a:pt x="26" y="104"/>
                    </a:moveTo>
                    <a:cubicBezTo>
                      <a:pt x="27" y="103"/>
                      <a:pt x="26" y="103"/>
                      <a:pt x="26" y="101"/>
                    </a:cubicBezTo>
                    <a:cubicBezTo>
                      <a:pt x="27" y="101"/>
                      <a:pt x="29" y="104"/>
                      <a:pt x="26" y="104"/>
                    </a:cubicBezTo>
                    <a:close/>
                    <a:moveTo>
                      <a:pt x="26" y="98"/>
                    </a:moveTo>
                    <a:cubicBezTo>
                      <a:pt x="26" y="97"/>
                      <a:pt x="27" y="97"/>
                      <a:pt x="27" y="96"/>
                    </a:cubicBezTo>
                    <a:cubicBezTo>
                      <a:pt x="29" y="96"/>
                      <a:pt x="29" y="98"/>
                      <a:pt x="30" y="99"/>
                    </a:cubicBezTo>
                    <a:cubicBezTo>
                      <a:pt x="29" y="100"/>
                      <a:pt x="27" y="97"/>
                      <a:pt x="26" y="98"/>
                    </a:cubicBezTo>
                    <a:close/>
                    <a:moveTo>
                      <a:pt x="31" y="108"/>
                    </a:moveTo>
                    <a:cubicBezTo>
                      <a:pt x="34" y="107"/>
                      <a:pt x="33" y="110"/>
                      <a:pt x="35" y="110"/>
                    </a:cubicBezTo>
                    <a:cubicBezTo>
                      <a:pt x="34" y="112"/>
                      <a:pt x="34" y="114"/>
                      <a:pt x="32" y="114"/>
                    </a:cubicBezTo>
                    <a:cubicBezTo>
                      <a:pt x="31" y="112"/>
                      <a:pt x="29" y="110"/>
                      <a:pt x="31" y="108"/>
                    </a:cubicBezTo>
                    <a:close/>
                    <a:moveTo>
                      <a:pt x="33" y="122"/>
                    </a:moveTo>
                    <a:cubicBezTo>
                      <a:pt x="32" y="123"/>
                      <a:pt x="34" y="125"/>
                      <a:pt x="32" y="125"/>
                    </a:cubicBezTo>
                    <a:cubicBezTo>
                      <a:pt x="32" y="123"/>
                      <a:pt x="31" y="122"/>
                      <a:pt x="33" y="122"/>
                    </a:cubicBezTo>
                    <a:close/>
                    <a:moveTo>
                      <a:pt x="35" y="131"/>
                    </a:moveTo>
                    <a:cubicBezTo>
                      <a:pt x="33" y="130"/>
                      <a:pt x="32" y="126"/>
                      <a:pt x="33" y="124"/>
                    </a:cubicBezTo>
                    <a:cubicBezTo>
                      <a:pt x="36" y="125"/>
                      <a:pt x="36" y="129"/>
                      <a:pt x="35" y="131"/>
                    </a:cubicBezTo>
                    <a:close/>
                    <a:moveTo>
                      <a:pt x="39" y="123"/>
                    </a:moveTo>
                    <a:cubicBezTo>
                      <a:pt x="35" y="122"/>
                      <a:pt x="36" y="118"/>
                      <a:pt x="38" y="116"/>
                    </a:cubicBezTo>
                    <a:cubicBezTo>
                      <a:pt x="40" y="115"/>
                      <a:pt x="40" y="117"/>
                      <a:pt x="41" y="118"/>
                    </a:cubicBezTo>
                    <a:cubicBezTo>
                      <a:pt x="40" y="119"/>
                      <a:pt x="40" y="121"/>
                      <a:pt x="39" y="123"/>
                    </a:cubicBezTo>
                    <a:close/>
                    <a:moveTo>
                      <a:pt x="41" y="88"/>
                    </a:moveTo>
                    <a:cubicBezTo>
                      <a:pt x="43" y="88"/>
                      <a:pt x="44" y="91"/>
                      <a:pt x="45" y="92"/>
                    </a:cubicBezTo>
                    <a:cubicBezTo>
                      <a:pt x="45" y="94"/>
                      <a:pt x="43" y="95"/>
                      <a:pt x="42" y="97"/>
                    </a:cubicBezTo>
                    <a:cubicBezTo>
                      <a:pt x="39" y="95"/>
                      <a:pt x="39" y="91"/>
                      <a:pt x="41" y="88"/>
                    </a:cubicBezTo>
                    <a:close/>
                    <a:moveTo>
                      <a:pt x="42" y="108"/>
                    </a:moveTo>
                    <a:cubicBezTo>
                      <a:pt x="46" y="109"/>
                      <a:pt x="44" y="112"/>
                      <a:pt x="43" y="114"/>
                    </a:cubicBezTo>
                    <a:cubicBezTo>
                      <a:pt x="41" y="113"/>
                      <a:pt x="41" y="110"/>
                      <a:pt x="42" y="108"/>
                    </a:cubicBezTo>
                    <a:close/>
                    <a:moveTo>
                      <a:pt x="42" y="145"/>
                    </a:moveTo>
                    <a:cubicBezTo>
                      <a:pt x="47" y="146"/>
                      <a:pt x="52" y="149"/>
                      <a:pt x="58" y="151"/>
                    </a:cubicBezTo>
                    <a:cubicBezTo>
                      <a:pt x="52" y="152"/>
                      <a:pt x="48" y="148"/>
                      <a:pt x="42" y="145"/>
                    </a:cubicBezTo>
                    <a:close/>
                    <a:moveTo>
                      <a:pt x="55" y="154"/>
                    </a:moveTo>
                    <a:cubicBezTo>
                      <a:pt x="56" y="153"/>
                      <a:pt x="58" y="155"/>
                      <a:pt x="60" y="155"/>
                    </a:cubicBezTo>
                    <a:cubicBezTo>
                      <a:pt x="58" y="157"/>
                      <a:pt x="56" y="154"/>
                      <a:pt x="55" y="154"/>
                    </a:cubicBezTo>
                    <a:close/>
                    <a:moveTo>
                      <a:pt x="65" y="146"/>
                    </a:moveTo>
                    <a:cubicBezTo>
                      <a:pt x="61" y="145"/>
                      <a:pt x="57" y="144"/>
                      <a:pt x="53" y="142"/>
                    </a:cubicBezTo>
                    <a:cubicBezTo>
                      <a:pt x="55" y="139"/>
                      <a:pt x="57" y="135"/>
                      <a:pt x="60" y="131"/>
                    </a:cubicBezTo>
                    <a:cubicBezTo>
                      <a:pt x="63" y="132"/>
                      <a:pt x="62" y="137"/>
                      <a:pt x="61" y="139"/>
                    </a:cubicBezTo>
                    <a:cubicBezTo>
                      <a:pt x="61" y="141"/>
                      <a:pt x="62" y="141"/>
                      <a:pt x="62" y="142"/>
                    </a:cubicBezTo>
                    <a:cubicBezTo>
                      <a:pt x="65" y="142"/>
                      <a:pt x="65" y="138"/>
                      <a:pt x="67" y="139"/>
                    </a:cubicBezTo>
                    <a:cubicBezTo>
                      <a:pt x="68" y="142"/>
                      <a:pt x="66" y="145"/>
                      <a:pt x="65" y="146"/>
                    </a:cubicBezTo>
                    <a:close/>
                    <a:moveTo>
                      <a:pt x="64" y="130"/>
                    </a:moveTo>
                    <a:cubicBezTo>
                      <a:pt x="63" y="130"/>
                      <a:pt x="64" y="128"/>
                      <a:pt x="62" y="129"/>
                    </a:cubicBezTo>
                    <a:cubicBezTo>
                      <a:pt x="63" y="124"/>
                      <a:pt x="65" y="123"/>
                      <a:pt x="66" y="119"/>
                    </a:cubicBezTo>
                    <a:cubicBezTo>
                      <a:pt x="67" y="119"/>
                      <a:pt x="67" y="121"/>
                      <a:pt x="68" y="121"/>
                    </a:cubicBezTo>
                    <a:cubicBezTo>
                      <a:pt x="67" y="124"/>
                      <a:pt x="65" y="126"/>
                      <a:pt x="64" y="130"/>
                    </a:cubicBezTo>
                    <a:close/>
                    <a:moveTo>
                      <a:pt x="72" y="128"/>
                    </a:moveTo>
                    <a:cubicBezTo>
                      <a:pt x="73" y="128"/>
                      <a:pt x="73" y="128"/>
                      <a:pt x="73" y="128"/>
                    </a:cubicBezTo>
                    <a:cubicBezTo>
                      <a:pt x="73" y="132"/>
                      <a:pt x="70" y="133"/>
                      <a:pt x="69" y="137"/>
                    </a:cubicBezTo>
                    <a:cubicBezTo>
                      <a:pt x="66" y="134"/>
                      <a:pt x="72" y="131"/>
                      <a:pt x="72" y="128"/>
                    </a:cubicBezTo>
                    <a:close/>
                    <a:moveTo>
                      <a:pt x="73" y="140"/>
                    </a:moveTo>
                    <a:cubicBezTo>
                      <a:pt x="70" y="138"/>
                      <a:pt x="75" y="135"/>
                      <a:pt x="76" y="132"/>
                    </a:cubicBezTo>
                    <a:cubicBezTo>
                      <a:pt x="77" y="132"/>
                      <a:pt x="77" y="133"/>
                      <a:pt x="77" y="133"/>
                    </a:cubicBezTo>
                    <a:cubicBezTo>
                      <a:pt x="77" y="137"/>
                      <a:pt x="74" y="139"/>
                      <a:pt x="73" y="140"/>
                    </a:cubicBezTo>
                    <a:close/>
                    <a:moveTo>
                      <a:pt x="81" y="148"/>
                    </a:moveTo>
                    <a:cubicBezTo>
                      <a:pt x="84" y="146"/>
                      <a:pt x="86" y="144"/>
                      <a:pt x="89" y="142"/>
                    </a:cubicBezTo>
                    <a:cubicBezTo>
                      <a:pt x="87" y="145"/>
                      <a:pt x="85" y="147"/>
                      <a:pt x="81" y="148"/>
                    </a:cubicBezTo>
                    <a:close/>
                    <a:moveTo>
                      <a:pt x="75" y="144"/>
                    </a:moveTo>
                    <a:cubicBezTo>
                      <a:pt x="76" y="142"/>
                      <a:pt x="77" y="139"/>
                      <a:pt x="79" y="137"/>
                    </a:cubicBezTo>
                    <a:cubicBezTo>
                      <a:pt x="81" y="137"/>
                      <a:pt x="81" y="140"/>
                      <a:pt x="83" y="140"/>
                    </a:cubicBezTo>
                    <a:cubicBezTo>
                      <a:pt x="86" y="139"/>
                      <a:pt x="86" y="134"/>
                      <a:pt x="90" y="135"/>
                    </a:cubicBezTo>
                    <a:cubicBezTo>
                      <a:pt x="86" y="140"/>
                      <a:pt x="81" y="142"/>
                      <a:pt x="75" y="144"/>
                    </a:cubicBezTo>
                    <a:close/>
                    <a:moveTo>
                      <a:pt x="90" y="109"/>
                    </a:moveTo>
                    <a:cubicBezTo>
                      <a:pt x="91" y="109"/>
                      <a:pt x="94" y="112"/>
                      <a:pt x="93" y="114"/>
                    </a:cubicBezTo>
                    <a:cubicBezTo>
                      <a:pt x="91" y="113"/>
                      <a:pt x="88" y="111"/>
                      <a:pt x="90" y="109"/>
                    </a:cubicBezTo>
                    <a:close/>
                    <a:moveTo>
                      <a:pt x="92" y="130"/>
                    </a:moveTo>
                    <a:cubicBezTo>
                      <a:pt x="93" y="126"/>
                      <a:pt x="96" y="124"/>
                      <a:pt x="97" y="120"/>
                    </a:cubicBezTo>
                    <a:cubicBezTo>
                      <a:pt x="98" y="124"/>
                      <a:pt x="95" y="129"/>
                      <a:pt x="92" y="130"/>
                    </a:cubicBezTo>
                    <a:close/>
                    <a:moveTo>
                      <a:pt x="94" y="99"/>
                    </a:moveTo>
                    <a:cubicBezTo>
                      <a:pt x="97" y="100"/>
                      <a:pt x="98" y="102"/>
                      <a:pt x="99" y="104"/>
                    </a:cubicBezTo>
                    <a:cubicBezTo>
                      <a:pt x="98" y="106"/>
                      <a:pt x="97" y="106"/>
                      <a:pt x="97" y="108"/>
                    </a:cubicBezTo>
                    <a:cubicBezTo>
                      <a:pt x="93" y="106"/>
                      <a:pt x="92" y="103"/>
                      <a:pt x="94" y="99"/>
                    </a:cubicBezTo>
                    <a:close/>
                    <a:moveTo>
                      <a:pt x="119" y="88"/>
                    </a:moveTo>
                    <a:cubicBezTo>
                      <a:pt x="118" y="108"/>
                      <a:pt x="113" y="129"/>
                      <a:pt x="99" y="138"/>
                    </a:cubicBezTo>
                    <a:cubicBezTo>
                      <a:pt x="100" y="129"/>
                      <a:pt x="106" y="123"/>
                      <a:pt x="109" y="115"/>
                    </a:cubicBezTo>
                    <a:cubicBezTo>
                      <a:pt x="110" y="113"/>
                      <a:pt x="110" y="111"/>
                      <a:pt x="110" y="110"/>
                    </a:cubicBezTo>
                    <a:cubicBezTo>
                      <a:pt x="111" y="108"/>
                      <a:pt x="114" y="106"/>
                      <a:pt x="114" y="104"/>
                    </a:cubicBezTo>
                    <a:cubicBezTo>
                      <a:pt x="117" y="94"/>
                      <a:pt x="113" y="83"/>
                      <a:pt x="116" y="75"/>
                    </a:cubicBezTo>
                    <a:cubicBezTo>
                      <a:pt x="115" y="71"/>
                      <a:pt x="113" y="66"/>
                      <a:pt x="114" y="61"/>
                    </a:cubicBezTo>
                    <a:cubicBezTo>
                      <a:pt x="113" y="58"/>
                      <a:pt x="112" y="58"/>
                      <a:pt x="113" y="54"/>
                    </a:cubicBezTo>
                    <a:cubicBezTo>
                      <a:pt x="111" y="48"/>
                      <a:pt x="107" y="43"/>
                      <a:pt x="105" y="37"/>
                    </a:cubicBezTo>
                    <a:cubicBezTo>
                      <a:pt x="117" y="48"/>
                      <a:pt x="120" y="68"/>
                      <a:pt x="119" y="88"/>
                    </a:cubicBezTo>
                    <a:close/>
                    <a:moveTo>
                      <a:pt x="106" y="63"/>
                    </a:moveTo>
                    <a:cubicBezTo>
                      <a:pt x="105" y="61"/>
                      <a:pt x="108" y="58"/>
                      <a:pt x="109" y="55"/>
                    </a:cubicBezTo>
                    <a:cubicBezTo>
                      <a:pt x="112" y="58"/>
                      <a:pt x="110" y="62"/>
                      <a:pt x="106" y="63"/>
                    </a:cubicBezTo>
                    <a:close/>
                    <a:moveTo>
                      <a:pt x="109" y="102"/>
                    </a:moveTo>
                    <a:cubicBezTo>
                      <a:pt x="108" y="103"/>
                      <a:pt x="108" y="106"/>
                      <a:pt x="107" y="107"/>
                    </a:cubicBezTo>
                    <a:cubicBezTo>
                      <a:pt x="103" y="105"/>
                      <a:pt x="107" y="103"/>
                      <a:pt x="107" y="101"/>
                    </a:cubicBezTo>
                    <a:cubicBezTo>
                      <a:pt x="108" y="100"/>
                      <a:pt x="108" y="102"/>
                      <a:pt x="109" y="102"/>
                    </a:cubicBezTo>
                    <a:close/>
                    <a:moveTo>
                      <a:pt x="108" y="84"/>
                    </a:moveTo>
                    <a:cubicBezTo>
                      <a:pt x="108" y="86"/>
                      <a:pt x="107" y="88"/>
                      <a:pt x="105" y="89"/>
                    </a:cubicBezTo>
                    <a:cubicBezTo>
                      <a:pt x="104" y="86"/>
                      <a:pt x="105" y="84"/>
                      <a:pt x="108" y="84"/>
                    </a:cubicBezTo>
                    <a:close/>
                    <a:moveTo>
                      <a:pt x="104" y="85"/>
                    </a:moveTo>
                    <a:cubicBezTo>
                      <a:pt x="102" y="85"/>
                      <a:pt x="104" y="82"/>
                      <a:pt x="104" y="81"/>
                    </a:cubicBezTo>
                    <a:cubicBezTo>
                      <a:pt x="106" y="81"/>
                      <a:pt x="106" y="84"/>
                      <a:pt x="104" y="85"/>
                    </a:cubicBezTo>
                    <a:close/>
                    <a:moveTo>
                      <a:pt x="104" y="111"/>
                    </a:moveTo>
                    <a:cubicBezTo>
                      <a:pt x="104" y="115"/>
                      <a:pt x="104" y="115"/>
                      <a:pt x="103" y="118"/>
                    </a:cubicBezTo>
                    <a:cubicBezTo>
                      <a:pt x="102" y="117"/>
                      <a:pt x="102" y="112"/>
                      <a:pt x="104" y="111"/>
                    </a:cubicBezTo>
                    <a:close/>
                    <a:moveTo>
                      <a:pt x="108" y="49"/>
                    </a:moveTo>
                    <a:cubicBezTo>
                      <a:pt x="106" y="51"/>
                      <a:pt x="104" y="54"/>
                      <a:pt x="104" y="57"/>
                    </a:cubicBezTo>
                    <a:cubicBezTo>
                      <a:pt x="102" y="54"/>
                      <a:pt x="99" y="48"/>
                      <a:pt x="102" y="45"/>
                    </a:cubicBezTo>
                    <a:cubicBezTo>
                      <a:pt x="101" y="44"/>
                      <a:pt x="100" y="44"/>
                      <a:pt x="99" y="43"/>
                    </a:cubicBezTo>
                    <a:cubicBezTo>
                      <a:pt x="99" y="40"/>
                      <a:pt x="99" y="38"/>
                      <a:pt x="100" y="37"/>
                    </a:cubicBezTo>
                    <a:cubicBezTo>
                      <a:pt x="103" y="40"/>
                      <a:pt x="105" y="46"/>
                      <a:pt x="108" y="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" name="Freeform 22"/>
              <p:cNvSpPr>
                <a:spLocks noEditPoints="1"/>
              </p:cNvSpPr>
              <p:nvPr/>
            </p:nvSpPr>
            <p:spPr bwMode="auto">
              <a:xfrm>
                <a:off x="6427788" y="3460750"/>
                <a:ext cx="647700" cy="1489075"/>
              </a:xfrm>
              <a:custGeom>
                <a:avLst/>
                <a:gdLst>
                  <a:gd name="T0" fmla="*/ 90 w 300"/>
                  <a:gd name="T1" fmla="*/ 107 h 693"/>
                  <a:gd name="T2" fmla="*/ 154 w 300"/>
                  <a:gd name="T3" fmla="*/ 627 h 693"/>
                  <a:gd name="T4" fmla="*/ 193 w 300"/>
                  <a:gd name="T5" fmla="*/ 684 h 693"/>
                  <a:gd name="T6" fmla="*/ 246 w 300"/>
                  <a:gd name="T7" fmla="*/ 201 h 693"/>
                  <a:gd name="T8" fmla="*/ 220 w 300"/>
                  <a:gd name="T9" fmla="*/ 585 h 693"/>
                  <a:gd name="T10" fmla="*/ 89 w 300"/>
                  <a:gd name="T11" fmla="*/ 145 h 693"/>
                  <a:gd name="T12" fmla="*/ 139 w 300"/>
                  <a:gd name="T13" fmla="*/ 146 h 693"/>
                  <a:gd name="T14" fmla="*/ 113 w 300"/>
                  <a:gd name="T15" fmla="*/ 182 h 693"/>
                  <a:gd name="T16" fmla="*/ 163 w 300"/>
                  <a:gd name="T17" fmla="*/ 182 h 693"/>
                  <a:gd name="T18" fmla="*/ 205 w 300"/>
                  <a:gd name="T19" fmla="*/ 285 h 693"/>
                  <a:gd name="T20" fmla="*/ 188 w 300"/>
                  <a:gd name="T21" fmla="*/ 319 h 693"/>
                  <a:gd name="T22" fmla="*/ 161 w 300"/>
                  <a:gd name="T23" fmla="*/ 299 h 693"/>
                  <a:gd name="T24" fmla="*/ 121 w 300"/>
                  <a:gd name="T25" fmla="*/ 302 h 693"/>
                  <a:gd name="T26" fmla="*/ 154 w 300"/>
                  <a:gd name="T27" fmla="*/ 290 h 693"/>
                  <a:gd name="T28" fmla="*/ 133 w 300"/>
                  <a:gd name="T29" fmla="*/ 257 h 693"/>
                  <a:gd name="T30" fmla="*/ 150 w 300"/>
                  <a:gd name="T31" fmla="*/ 270 h 693"/>
                  <a:gd name="T32" fmla="*/ 159 w 300"/>
                  <a:gd name="T33" fmla="*/ 237 h 693"/>
                  <a:gd name="T34" fmla="*/ 144 w 300"/>
                  <a:gd name="T35" fmla="*/ 288 h 693"/>
                  <a:gd name="T36" fmla="*/ 176 w 300"/>
                  <a:gd name="T37" fmla="*/ 214 h 693"/>
                  <a:gd name="T38" fmla="*/ 169 w 300"/>
                  <a:gd name="T39" fmla="*/ 212 h 693"/>
                  <a:gd name="T40" fmla="*/ 124 w 300"/>
                  <a:gd name="T41" fmla="*/ 246 h 693"/>
                  <a:gd name="T42" fmla="*/ 141 w 300"/>
                  <a:gd name="T43" fmla="*/ 340 h 693"/>
                  <a:gd name="T44" fmla="*/ 164 w 300"/>
                  <a:gd name="T45" fmla="*/ 285 h 693"/>
                  <a:gd name="T46" fmla="*/ 188 w 300"/>
                  <a:gd name="T47" fmla="*/ 193 h 693"/>
                  <a:gd name="T48" fmla="*/ 202 w 300"/>
                  <a:gd name="T49" fmla="*/ 316 h 693"/>
                  <a:gd name="T50" fmla="*/ 186 w 300"/>
                  <a:gd name="T51" fmla="*/ 182 h 693"/>
                  <a:gd name="T52" fmla="*/ 141 w 300"/>
                  <a:gd name="T53" fmla="*/ 195 h 693"/>
                  <a:gd name="T54" fmla="*/ 111 w 300"/>
                  <a:gd name="T55" fmla="*/ 148 h 693"/>
                  <a:gd name="T56" fmla="*/ 133 w 300"/>
                  <a:gd name="T57" fmla="*/ 338 h 693"/>
                  <a:gd name="T58" fmla="*/ 148 w 300"/>
                  <a:gd name="T59" fmla="*/ 368 h 693"/>
                  <a:gd name="T60" fmla="*/ 168 w 300"/>
                  <a:gd name="T61" fmla="*/ 283 h 693"/>
                  <a:gd name="T62" fmla="*/ 194 w 300"/>
                  <a:gd name="T63" fmla="*/ 342 h 693"/>
                  <a:gd name="T64" fmla="*/ 203 w 300"/>
                  <a:gd name="T65" fmla="*/ 366 h 693"/>
                  <a:gd name="T66" fmla="*/ 210 w 300"/>
                  <a:gd name="T67" fmla="*/ 461 h 693"/>
                  <a:gd name="T68" fmla="*/ 186 w 300"/>
                  <a:gd name="T69" fmla="*/ 142 h 693"/>
                  <a:gd name="T70" fmla="*/ 169 w 300"/>
                  <a:gd name="T71" fmla="*/ 169 h 693"/>
                  <a:gd name="T72" fmla="*/ 143 w 300"/>
                  <a:gd name="T73" fmla="*/ 142 h 693"/>
                  <a:gd name="T74" fmla="*/ 113 w 300"/>
                  <a:gd name="T75" fmla="*/ 151 h 693"/>
                  <a:gd name="T76" fmla="*/ 123 w 300"/>
                  <a:gd name="T77" fmla="*/ 332 h 693"/>
                  <a:gd name="T78" fmla="*/ 137 w 300"/>
                  <a:gd name="T79" fmla="*/ 503 h 693"/>
                  <a:gd name="T80" fmla="*/ 141 w 300"/>
                  <a:gd name="T81" fmla="*/ 444 h 693"/>
                  <a:gd name="T82" fmla="*/ 150 w 300"/>
                  <a:gd name="T83" fmla="*/ 622 h 693"/>
                  <a:gd name="T84" fmla="*/ 147 w 300"/>
                  <a:gd name="T85" fmla="*/ 376 h 693"/>
                  <a:gd name="T86" fmla="*/ 177 w 300"/>
                  <a:gd name="T87" fmla="*/ 326 h 693"/>
                  <a:gd name="T88" fmla="*/ 192 w 300"/>
                  <a:gd name="T89" fmla="*/ 441 h 693"/>
                  <a:gd name="T90" fmla="*/ 211 w 300"/>
                  <a:gd name="T91" fmla="*/ 542 h 693"/>
                  <a:gd name="T92" fmla="*/ 217 w 300"/>
                  <a:gd name="T93" fmla="*/ 583 h 693"/>
                  <a:gd name="T94" fmla="*/ 214 w 300"/>
                  <a:gd name="T95" fmla="*/ 252 h 693"/>
                  <a:gd name="T96" fmla="*/ 169 w 300"/>
                  <a:gd name="T97" fmla="*/ 128 h 693"/>
                  <a:gd name="T98" fmla="*/ 119 w 300"/>
                  <a:gd name="T99" fmla="*/ 114 h 693"/>
                  <a:gd name="T100" fmla="*/ 45 w 300"/>
                  <a:gd name="T101" fmla="*/ 191 h 693"/>
                  <a:gd name="T102" fmla="*/ 97 w 300"/>
                  <a:gd name="T103" fmla="*/ 312 h 693"/>
                  <a:gd name="T104" fmla="*/ 114 w 300"/>
                  <a:gd name="T105" fmla="*/ 370 h 693"/>
                  <a:gd name="T106" fmla="*/ 134 w 300"/>
                  <a:gd name="T107" fmla="*/ 543 h 693"/>
                  <a:gd name="T108" fmla="*/ 150 w 300"/>
                  <a:gd name="T109" fmla="*/ 682 h 693"/>
                  <a:gd name="T110" fmla="*/ 162 w 300"/>
                  <a:gd name="T111" fmla="*/ 643 h 693"/>
                  <a:gd name="T112" fmla="*/ 164 w 300"/>
                  <a:gd name="T113" fmla="*/ 355 h 693"/>
                  <a:gd name="T114" fmla="*/ 192 w 300"/>
                  <a:gd name="T115" fmla="*/ 434 h 693"/>
                  <a:gd name="T116" fmla="*/ 192 w 300"/>
                  <a:gd name="T117" fmla="*/ 663 h 693"/>
                  <a:gd name="T118" fmla="*/ 211 w 300"/>
                  <a:gd name="T119" fmla="*/ 662 h 693"/>
                  <a:gd name="T120" fmla="*/ 238 w 300"/>
                  <a:gd name="T121" fmla="*/ 660 h 693"/>
                  <a:gd name="T122" fmla="*/ 217 w 300"/>
                  <a:gd name="T123" fmla="*/ 384 h 693"/>
                  <a:gd name="T124" fmla="*/ 267 w 300"/>
                  <a:gd name="T125" fmla="*/ 203 h 6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300" h="693">
                    <a:moveTo>
                      <a:pt x="291" y="55"/>
                    </a:moveTo>
                    <a:cubicBezTo>
                      <a:pt x="289" y="52"/>
                      <a:pt x="288" y="51"/>
                      <a:pt x="287" y="48"/>
                    </a:cubicBezTo>
                    <a:cubicBezTo>
                      <a:pt x="285" y="43"/>
                      <a:pt x="282" y="36"/>
                      <a:pt x="281" y="32"/>
                    </a:cubicBezTo>
                    <a:cubicBezTo>
                      <a:pt x="280" y="23"/>
                      <a:pt x="284" y="12"/>
                      <a:pt x="282" y="3"/>
                    </a:cubicBezTo>
                    <a:cubicBezTo>
                      <a:pt x="280" y="1"/>
                      <a:pt x="280" y="2"/>
                      <a:pt x="277" y="3"/>
                    </a:cubicBezTo>
                    <a:cubicBezTo>
                      <a:pt x="275" y="2"/>
                      <a:pt x="275" y="0"/>
                      <a:pt x="273" y="0"/>
                    </a:cubicBezTo>
                    <a:cubicBezTo>
                      <a:pt x="272" y="1"/>
                      <a:pt x="271" y="1"/>
                      <a:pt x="271" y="2"/>
                    </a:cubicBezTo>
                    <a:cubicBezTo>
                      <a:pt x="272" y="5"/>
                      <a:pt x="275" y="5"/>
                      <a:pt x="277" y="8"/>
                    </a:cubicBezTo>
                    <a:cubicBezTo>
                      <a:pt x="278" y="16"/>
                      <a:pt x="277" y="23"/>
                      <a:pt x="278" y="32"/>
                    </a:cubicBezTo>
                    <a:cubicBezTo>
                      <a:pt x="277" y="32"/>
                      <a:pt x="277" y="33"/>
                      <a:pt x="275" y="33"/>
                    </a:cubicBezTo>
                    <a:cubicBezTo>
                      <a:pt x="274" y="23"/>
                      <a:pt x="276" y="15"/>
                      <a:pt x="273" y="7"/>
                    </a:cubicBezTo>
                    <a:cubicBezTo>
                      <a:pt x="271" y="7"/>
                      <a:pt x="270" y="7"/>
                      <a:pt x="269" y="7"/>
                    </a:cubicBezTo>
                    <a:cubicBezTo>
                      <a:pt x="272" y="22"/>
                      <a:pt x="274" y="42"/>
                      <a:pt x="273" y="57"/>
                    </a:cubicBezTo>
                    <a:cubicBezTo>
                      <a:pt x="273" y="63"/>
                      <a:pt x="270" y="69"/>
                      <a:pt x="274" y="74"/>
                    </a:cubicBezTo>
                    <a:cubicBezTo>
                      <a:pt x="277" y="73"/>
                      <a:pt x="277" y="70"/>
                      <a:pt x="277" y="67"/>
                    </a:cubicBezTo>
                    <a:cubicBezTo>
                      <a:pt x="279" y="69"/>
                      <a:pt x="278" y="66"/>
                      <a:pt x="281" y="67"/>
                    </a:cubicBezTo>
                    <a:cubicBezTo>
                      <a:pt x="280" y="74"/>
                      <a:pt x="281" y="81"/>
                      <a:pt x="280" y="86"/>
                    </a:cubicBezTo>
                    <a:cubicBezTo>
                      <a:pt x="279" y="85"/>
                      <a:pt x="277" y="85"/>
                      <a:pt x="275" y="85"/>
                    </a:cubicBezTo>
                    <a:cubicBezTo>
                      <a:pt x="272" y="87"/>
                      <a:pt x="273" y="89"/>
                      <a:pt x="273" y="92"/>
                    </a:cubicBezTo>
                    <a:cubicBezTo>
                      <a:pt x="273" y="106"/>
                      <a:pt x="275" y="121"/>
                      <a:pt x="274" y="136"/>
                    </a:cubicBezTo>
                    <a:cubicBezTo>
                      <a:pt x="272" y="156"/>
                      <a:pt x="268" y="177"/>
                      <a:pt x="263" y="194"/>
                    </a:cubicBezTo>
                    <a:cubicBezTo>
                      <a:pt x="263" y="192"/>
                      <a:pt x="261" y="194"/>
                      <a:pt x="260" y="194"/>
                    </a:cubicBezTo>
                    <a:cubicBezTo>
                      <a:pt x="254" y="181"/>
                      <a:pt x="248" y="170"/>
                      <a:pt x="243" y="158"/>
                    </a:cubicBezTo>
                    <a:cubicBezTo>
                      <a:pt x="239" y="146"/>
                      <a:pt x="234" y="136"/>
                      <a:pt x="231" y="123"/>
                    </a:cubicBezTo>
                    <a:cubicBezTo>
                      <a:pt x="231" y="123"/>
                      <a:pt x="229" y="123"/>
                      <a:pt x="229" y="122"/>
                    </a:cubicBezTo>
                    <a:cubicBezTo>
                      <a:pt x="228" y="118"/>
                      <a:pt x="227" y="112"/>
                      <a:pt x="226" y="107"/>
                    </a:cubicBezTo>
                    <a:cubicBezTo>
                      <a:pt x="226" y="106"/>
                      <a:pt x="226" y="104"/>
                      <a:pt x="224" y="103"/>
                    </a:cubicBezTo>
                    <a:cubicBezTo>
                      <a:pt x="223" y="103"/>
                      <a:pt x="224" y="105"/>
                      <a:pt x="223" y="104"/>
                    </a:cubicBezTo>
                    <a:cubicBezTo>
                      <a:pt x="223" y="118"/>
                      <a:pt x="230" y="130"/>
                      <a:pt x="234" y="142"/>
                    </a:cubicBezTo>
                    <a:cubicBezTo>
                      <a:pt x="234" y="141"/>
                      <a:pt x="234" y="143"/>
                      <a:pt x="234" y="143"/>
                    </a:cubicBezTo>
                    <a:cubicBezTo>
                      <a:pt x="234" y="150"/>
                      <a:pt x="236" y="155"/>
                      <a:pt x="237" y="161"/>
                    </a:cubicBezTo>
                    <a:cubicBezTo>
                      <a:pt x="231" y="149"/>
                      <a:pt x="230" y="137"/>
                      <a:pt x="226" y="123"/>
                    </a:cubicBezTo>
                    <a:cubicBezTo>
                      <a:pt x="224" y="123"/>
                      <a:pt x="224" y="121"/>
                      <a:pt x="223" y="120"/>
                    </a:cubicBezTo>
                    <a:cubicBezTo>
                      <a:pt x="223" y="118"/>
                      <a:pt x="224" y="117"/>
                      <a:pt x="223" y="116"/>
                    </a:cubicBezTo>
                    <a:cubicBezTo>
                      <a:pt x="222" y="115"/>
                      <a:pt x="221" y="115"/>
                      <a:pt x="220" y="115"/>
                    </a:cubicBezTo>
                    <a:cubicBezTo>
                      <a:pt x="219" y="115"/>
                      <a:pt x="219" y="116"/>
                      <a:pt x="218" y="117"/>
                    </a:cubicBezTo>
                    <a:cubicBezTo>
                      <a:pt x="214" y="117"/>
                      <a:pt x="213" y="111"/>
                      <a:pt x="210" y="109"/>
                    </a:cubicBezTo>
                    <a:cubicBezTo>
                      <a:pt x="209" y="105"/>
                      <a:pt x="206" y="103"/>
                      <a:pt x="204" y="100"/>
                    </a:cubicBezTo>
                    <a:cubicBezTo>
                      <a:pt x="204" y="98"/>
                      <a:pt x="204" y="95"/>
                      <a:pt x="201" y="96"/>
                    </a:cubicBezTo>
                    <a:cubicBezTo>
                      <a:pt x="200" y="98"/>
                      <a:pt x="202" y="100"/>
                      <a:pt x="202" y="103"/>
                    </a:cubicBezTo>
                    <a:cubicBezTo>
                      <a:pt x="182" y="105"/>
                      <a:pt x="170" y="114"/>
                      <a:pt x="148" y="112"/>
                    </a:cubicBezTo>
                    <a:cubicBezTo>
                      <a:pt x="147" y="111"/>
                      <a:pt x="147" y="110"/>
                      <a:pt x="146" y="109"/>
                    </a:cubicBezTo>
                    <a:cubicBezTo>
                      <a:pt x="141" y="113"/>
                      <a:pt x="132" y="111"/>
                      <a:pt x="126" y="111"/>
                    </a:cubicBezTo>
                    <a:cubicBezTo>
                      <a:pt x="127" y="110"/>
                      <a:pt x="126" y="110"/>
                      <a:pt x="126" y="108"/>
                    </a:cubicBezTo>
                    <a:cubicBezTo>
                      <a:pt x="121" y="108"/>
                      <a:pt x="116" y="109"/>
                      <a:pt x="112" y="106"/>
                    </a:cubicBezTo>
                    <a:cubicBezTo>
                      <a:pt x="103" y="106"/>
                      <a:pt x="97" y="109"/>
                      <a:pt x="90" y="107"/>
                    </a:cubicBezTo>
                    <a:cubicBezTo>
                      <a:pt x="88" y="109"/>
                      <a:pt x="86" y="111"/>
                      <a:pt x="84" y="113"/>
                    </a:cubicBezTo>
                    <a:cubicBezTo>
                      <a:pt x="84" y="114"/>
                      <a:pt x="85" y="114"/>
                      <a:pt x="85" y="116"/>
                    </a:cubicBezTo>
                    <a:cubicBezTo>
                      <a:pt x="83" y="119"/>
                      <a:pt x="81" y="121"/>
                      <a:pt x="80" y="125"/>
                    </a:cubicBezTo>
                    <a:cubicBezTo>
                      <a:pt x="73" y="135"/>
                      <a:pt x="68" y="143"/>
                      <a:pt x="61" y="152"/>
                    </a:cubicBezTo>
                    <a:cubicBezTo>
                      <a:pt x="44" y="174"/>
                      <a:pt x="21" y="193"/>
                      <a:pt x="12" y="221"/>
                    </a:cubicBezTo>
                    <a:cubicBezTo>
                      <a:pt x="9" y="222"/>
                      <a:pt x="9" y="226"/>
                      <a:pt x="7" y="227"/>
                    </a:cubicBezTo>
                    <a:cubicBezTo>
                      <a:pt x="7" y="229"/>
                      <a:pt x="8" y="229"/>
                      <a:pt x="8" y="230"/>
                    </a:cubicBezTo>
                    <a:cubicBezTo>
                      <a:pt x="6" y="235"/>
                      <a:pt x="1" y="236"/>
                      <a:pt x="0" y="241"/>
                    </a:cubicBezTo>
                    <a:cubicBezTo>
                      <a:pt x="1" y="241"/>
                      <a:pt x="1" y="242"/>
                      <a:pt x="3" y="242"/>
                    </a:cubicBezTo>
                    <a:cubicBezTo>
                      <a:pt x="4" y="241"/>
                      <a:pt x="5" y="240"/>
                      <a:pt x="6" y="239"/>
                    </a:cubicBezTo>
                    <a:cubicBezTo>
                      <a:pt x="10" y="242"/>
                      <a:pt x="17" y="246"/>
                      <a:pt x="21" y="250"/>
                    </a:cubicBezTo>
                    <a:cubicBezTo>
                      <a:pt x="47" y="269"/>
                      <a:pt x="67" y="297"/>
                      <a:pt x="88" y="321"/>
                    </a:cubicBezTo>
                    <a:cubicBezTo>
                      <a:pt x="88" y="334"/>
                      <a:pt x="84" y="347"/>
                      <a:pt x="79" y="357"/>
                    </a:cubicBezTo>
                    <a:cubicBezTo>
                      <a:pt x="84" y="361"/>
                      <a:pt x="88" y="367"/>
                      <a:pt x="91" y="373"/>
                    </a:cubicBezTo>
                    <a:cubicBezTo>
                      <a:pt x="99" y="380"/>
                      <a:pt x="107" y="391"/>
                      <a:pt x="115" y="399"/>
                    </a:cubicBezTo>
                    <a:cubicBezTo>
                      <a:pt x="113" y="400"/>
                      <a:pt x="112" y="402"/>
                      <a:pt x="113" y="404"/>
                    </a:cubicBezTo>
                    <a:cubicBezTo>
                      <a:pt x="114" y="405"/>
                      <a:pt x="116" y="402"/>
                      <a:pt x="117" y="403"/>
                    </a:cubicBezTo>
                    <a:cubicBezTo>
                      <a:pt x="115" y="420"/>
                      <a:pt x="121" y="433"/>
                      <a:pt x="123" y="449"/>
                    </a:cubicBezTo>
                    <a:cubicBezTo>
                      <a:pt x="124" y="455"/>
                      <a:pt x="124" y="463"/>
                      <a:pt x="124" y="469"/>
                    </a:cubicBezTo>
                    <a:cubicBezTo>
                      <a:pt x="126" y="490"/>
                      <a:pt x="126" y="506"/>
                      <a:pt x="127" y="524"/>
                    </a:cubicBezTo>
                    <a:cubicBezTo>
                      <a:pt x="129" y="556"/>
                      <a:pt x="132" y="587"/>
                      <a:pt x="135" y="618"/>
                    </a:cubicBezTo>
                    <a:cubicBezTo>
                      <a:pt x="134" y="620"/>
                      <a:pt x="133" y="622"/>
                      <a:pt x="133" y="625"/>
                    </a:cubicBezTo>
                    <a:cubicBezTo>
                      <a:pt x="133" y="626"/>
                      <a:pt x="135" y="626"/>
                      <a:pt x="136" y="627"/>
                    </a:cubicBezTo>
                    <a:cubicBezTo>
                      <a:pt x="135" y="629"/>
                      <a:pt x="135" y="633"/>
                      <a:pt x="136" y="635"/>
                    </a:cubicBezTo>
                    <a:cubicBezTo>
                      <a:pt x="128" y="642"/>
                      <a:pt x="121" y="649"/>
                      <a:pt x="111" y="654"/>
                    </a:cubicBezTo>
                    <a:cubicBezTo>
                      <a:pt x="111" y="658"/>
                      <a:pt x="108" y="659"/>
                      <a:pt x="105" y="661"/>
                    </a:cubicBezTo>
                    <a:cubicBezTo>
                      <a:pt x="106" y="667"/>
                      <a:pt x="110" y="670"/>
                      <a:pt x="110" y="675"/>
                    </a:cubicBezTo>
                    <a:cubicBezTo>
                      <a:pt x="109" y="673"/>
                      <a:pt x="108" y="670"/>
                      <a:pt x="106" y="669"/>
                    </a:cubicBezTo>
                    <a:cubicBezTo>
                      <a:pt x="101" y="671"/>
                      <a:pt x="106" y="679"/>
                      <a:pt x="110" y="680"/>
                    </a:cubicBezTo>
                    <a:cubicBezTo>
                      <a:pt x="107" y="681"/>
                      <a:pt x="110" y="682"/>
                      <a:pt x="108" y="684"/>
                    </a:cubicBezTo>
                    <a:cubicBezTo>
                      <a:pt x="112" y="684"/>
                      <a:pt x="113" y="687"/>
                      <a:pt x="116" y="689"/>
                    </a:cubicBezTo>
                    <a:cubicBezTo>
                      <a:pt x="118" y="688"/>
                      <a:pt x="117" y="688"/>
                      <a:pt x="119" y="688"/>
                    </a:cubicBezTo>
                    <a:cubicBezTo>
                      <a:pt x="127" y="692"/>
                      <a:pt x="138" y="687"/>
                      <a:pt x="148" y="687"/>
                    </a:cubicBezTo>
                    <a:cubicBezTo>
                      <a:pt x="157" y="687"/>
                      <a:pt x="170" y="691"/>
                      <a:pt x="169" y="681"/>
                    </a:cubicBezTo>
                    <a:cubicBezTo>
                      <a:pt x="162" y="682"/>
                      <a:pt x="159" y="678"/>
                      <a:pt x="163" y="673"/>
                    </a:cubicBezTo>
                    <a:cubicBezTo>
                      <a:pt x="167" y="675"/>
                      <a:pt x="167" y="679"/>
                      <a:pt x="173" y="679"/>
                    </a:cubicBezTo>
                    <a:cubicBezTo>
                      <a:pt x="173" y="674"/>
                      <a:pt x="169" y="671"/>
                      <a:pt x="172" y="669"/>
                    </a:cubicBezTo>
                    <a:cubicBezTo>
                      <a:pt x="174" y="671"/>
                      <a:pt x="176" y="674"/>
                      <a:pt x="180" y="673"/>
                    </a:cubicBezTo>
                    <a:cubicBezTo>
                      <a:pt x="181" y="672"/>
                      <a:pt x="179" y="670"/>
                      <a:pt x="179" y="669"/>
                    </a:cubicBezTo>
                    <a:cubicBezTo>
                      <a:pt x="177" y="669"/>
                      <a:pt x="175" y="667"/>
                      <a:pt x="174" y="665"/>
                    </a:cubicBezTo>
                    <a:cubicBezTo>
                      <a:pt x="175" y="664"/>
                      <a:pt x="176" y="663"/>
                      <a:pt x="176" y="661"/>
                    </a:cubicBezTo>
                    <a:cubicBezTo>
                      <a:pt x="176" y="660"/>
                      <a:pt x="173" y="660"/>
                      <a:pt x="173" y="659"/>
                    </a:cubicBezTo>
                    <a:cubicBezTo>
                      <a:pt x="175" y="655"/>
                      <a:pt x="173" y="650"/>
                      <a:pt x="175" y="647"/>
                    </a:cubicBezTo>
                    <a:cubicBezTo>
                      <a:pt x="172" y="644"/>
                      <a:pt x="169" y="642"/>
                      <a:pt x="168" y="639"/>
                    </a:cubicBezTo>
                    <a:cubicBezTo>
                      <a:pt x="164" y="640"/>
                      <a:pt x="160" y="636"/>
                      <a:pt x="154" y="635"/>
                    </a:cubicBezTo>
                    <a:cubicBezTo>
                      <a:pt x="155" y="633"/>
                      <a:pt x="149" y="630"/>
                      <a:pt x="154" y="627"/>
                    </a:cubicBezTo>
                    <a:cubicBezTo>
                      <a:pt x="154" y="628"/>
                      <a:pt x="154" y="630"/>
                      <a:pt x="155" y="630"/>
                    </a:cubicBezTo>
                    <a:cubicBezTo>
                      <a:pt x="156" y="630"/>
                      <a:pt x="157" y="630"/>
                      <a:pt x="157" y="630"/>
                    </a:cubicBezTo>
                    <a:cubicBezTo>
                      <a:pt x="159" y="627"/>
                      <a:pt x="156" y="623"/>
                      <a:pt x="157" y="621"/>
                    </a:cubicBezTo>
                    <a:cubicBezTo>
                      <a:pt x="153" y="612"/>
                      <a:pt x="156" y="599"/>
                      <a:pt x="154" y="588"/>
                    </a:cubicBezTo>
                    <a:cubicBezTo>
                      <a:pt x="155" y="589"/>
                      <a:pt x="157" y="590"/>
                      <a:pt x="159" y="590"/>
                    </a:cubicBezTo>
                    <a:cubicBezTo>
                      <a:pt x="160" y="582"/>
                      <a:pt x="153" y="577"/>
                      <a:pt x="153" y="569"/>
                    </a:cubicBezTo>
                    <a:cubicBezTo>
                      <a:pt x="154" y="570"/>
                      <a:pt x="154" y="568"/>
                      <a:pt x="155" y="568"/>
                    </a:cubicBezTo>
                    <a:cubicBezTo>
                      <a:pt x="155" y="565"/>
                      <a:pt x="153" y="562"/>
                      <a:pt x="153" y="558"/>
                    </a:cubicBezTo>
                    <a:cubicBezTo>
                      <a:pt x="152" y="555"/>
                      <a:pt x="153" y="550"/>
                      <a:pt x="153" y="546"/>
                    </a:cubicBezTo>
                    <a:cubicBezTo>
                      <a:pt x="153" y="544"/>
                      <a:pt x="152" y="543"/>
                      <a:pt x="152" y="542"/>
                    </a:cubicBezTo>
                    <a:cubicBezTo>
                      <a:pt x="153" y="539"/>
                      <a:pt x="157" y="537"/>
                      <a:pt x="156" y="533"/>
                    </a:cubicBezTo>
                    <a:cubicBezTo>
                      <a:pt x="155" y="531"/>
                      <a:pt x="153" y="533"/>
                      <a:pt x="152" y="532"/>
                    </a:cubicBezTo>
                    <a:cubicBezTo>
                      <a:pt x="153" y="510"/>
                      <a:pt x="149" y="493"/>
                      <a:pt x="152" y="474"/>
                    </a:cubicBezTo>
                    <a:cubicBezTo>
                      <a:pt x="151" y="470"/>
                      <a:pt x="150" y="466"/>
                      <a:pt x="151" y="461"/>
                    </a:cubicBezTo>
                    <a:cubicBezTo>
                      <a:pt x="152" y="458"/>
                      <a:pt x="156" y="454"/>
                      <a:pt x="153" y="451"/>
                    </a:cubicBezTo>
                    <a:cubicBezTo>
                      <a:pt x="158" y="429"/>
                      <a:pt x="155" y="412"/>
                      <a:pt x="166" y="395"/>
                    </a:cubicBezTo>
                    <a:cubicBezTo>
                      <a:pt x="167" y="395"/>
                      <a:pt x="168" y="395"/>
                      <a:pt x="168" y="395"/>
                    </a:cubicBezTo>
                    <a:cubicBezTo>
                      <a:pt x="168" y="393"/>
                      <a:pt x="168" y="391"/>
                      <a:pt x="169" y="391"/>
                    </a:cubicBezTo>
                    <a:cubicBezTo>
                      <a:pt x="172" y="392"/>
                      <a:pt x="176" y="393"/>
                      <a:pt x="179" y="395"/>
                    </a:cubicBezTo>
                    <a:cubicBezTo>
                      <a:pt x="180" y="395"/>
                      <a:pt x="180" y="392"/>
                      <a:pt x="182" y="393"/>
                    </a:cubicBezTo>
                    <a:cubicBezTo>
                      <a:pt x="184" y="395"/>
                      <a:pt x="181" y="396"/>
                      <a:pt x="181" y="397"/>
                    </a:cubicBezTo>
                    <a:cubicBezTo>
                      <a:pt x="181" y="399"/>
                      <a:pt x="182" y="400"/>
                      <a:pt x="182" y="402"/>
                    </a:cubicBezTo>
                    <a:cubicBezTo>
                      <a:pt x="180" y="404"/>
                      <a:pt x="178" y="407"/>
                      <a:pt x="179" y="409"/>
                    </a:cubicBezTo>
                    <a:cubicBezTo>
                      <a:pt x="180" y="411"/>
                      <a:pt x="183" y="409"/>
                      <a:pt x="183" y="411"/>
                    </a:cubicBezTo>
                    <a:cubicBezTo>
                      <a:pt x="183" y="424"/>
                      <a:pt x="190" y="437"/>
                      <a:pt x="186" y="447"/>
                    </a:cubicBezTo>
                    <a:cubicBezTo>
                      <a:pt x="187" y="449"/>
                      <a:pt x="188" y="449"/>
                      <a:pt x="189" y="449"/>
                    </a:cubicBezTo>
                    <a:cubicBezTo>
                      <a:pt x="191" y="466"/>
                      <a:pt x="194" y="482"/>
                      <a:pt x="195" y="503"/>
                    </a:cubicBezTo>
                    <a:cubicBezTo>
                      <a:pt x="200" y="509"/>
                      <a:pt x="195" y="517"/>
                      <a:pt x="195" y="524"/>
                    </a:cubicBezTo>
                    <a:cubicBezTo>
                      <a:pt x="197" y="524"/>
                      <a:pt x="197" y="522"/>
                      <a:pt x="198" y="521"/>
                    </a:cubicBezTo>
                    <a:cubicBezTo>
                      <a:pt x="198" y="524"/>
                      <a:pt x="199" y="528"/>
                      <a:pt x="200" y="531"/>
                    </a:cubicBezTo>
                    <a:cubicBezTo>
                      <a:pt x="198" y="535"/>
                      <a:pt x="194" y="538"/>
                      <a:pt x="196" y="543"/>
                    </a:cubicBezTo>
                    <a:cubicBezTo>
                      <a:pt x="199" y="543"/>
                      <a:pt x="200" y="540"/>
                      <a:pt x="201" y="541"/>
                    </a:cubicBezTo>
                    <a:cubicBezTo>
                      <a:pt x="201" y="550"/>
                      <a:pt x="205" y="559"/>
                      <a:pt x="203" y="569"/>
                    </a:cubicBezTo>
                    <a:cubicBezTo>
                      <a:pt x="205" y="570"/>
                      <a:pt x="204" y="571"/>
                      <a:pt x="205" y="572"/>
                    </a:cubicBezTo>
                    <a:cubicBezTo>
                      <a:pt x="204" y="584"/>
                      <a:pt x="209" y="596"/>
                      <a:pt x="205" y="609"/>
                    </a:cubicBezTo>
                    <a:cubicBezTo>
                      <a:pt x="209" y="612"/>
                      <a:pt x="208" y="617"/>
                      <a:pt x="210" y="621"/>
                    </a:cubicBezTo>
                    <a:cubicBezTo>
                      <a:pt x="208" y="623"/>
                      <a:pt x="207" y="625"/>
                      <a:pt x="207" y="629"/>
                    </a:cubicBezTo>
                    <a:cubicBezTo>
                      <a:pt x="199" y="637"/>
                      <a:pt x="188" y="641"/>
                      <a:pt x="184" y="653"/>
                    </a:cubicBezTo>
                    <a:cubicBezTo>
                      <a:pt x="185" y="655"/>
                      <a:pt x="186" y="656"/>
                      <a:pt x="185" y="659"/>
                    </a:cubicBezTo>
                    <a:cubicBezTo>
                      <a:pt x="186" y="661"/>
                      <a:pt x="189" y="661"/>
                      <a:pt x="187" y="663"/>
                    </a:cubicBezTo>
                    <a:cubicBezTo>
                      <a:pt x="185" y="662"/>
                      <a:pt x="185" y="659"/>
                      <a:pt x="182" y="659"/>
                    </a:cubicBezTo>
                    <a:cubicBezTo>
                      <a:pt x="182" y="660"/>
                      <a:pt x="182" y="660"/>
                      <a:pt x="181" y="660"/>
                    </a:cubicBezTo>
                    <a:cubicBezTo>
                      <a:pt x="180" y="664"/>
                      <a:pt x="183" y="668"/>
                      <a:pt x="184" y="672"/>
                    </a:cubicBezTo>
                    <a:cubicBezTo>
                      <a:pt x="183" y="673"/>
                      <a:pt x="182" y="673"/>
                      <a:pt x="182" y="674"/>
                    </a:cubicBezTo>
                    <a:cubicBezTo>
                      <a:pt x="184" y="680"/>
                      <a:pt x="186" y="685"/>
                      <a:pt x="192" y="687"/>
                    </a:cubicBezTo>
                    <a:cubicBezTo>
                      <a:pt x="193" y="686"/>
                      <a:pt x="192" y="685"/>
                      <a:pt x="193" y="684"/>
                    </a:cubicBezTo>
                    <a:cubicBezTo>
                      <a:pt x="199" y="683"/>
                      <a:pt x="202" y="678"/>
                      <a:pt x="204" y="675"/>
                    </a:cubicBezTo>
                    <a:cubicBezTo>
                      <a:pt x="205" y="680"/>
                      <a:pt x="196" y="687"/>
                      <a:pt x="201" y="693"/>
                    </a:cubicBezTo>
                    <a:cubicBezTo>
                      <a:pt x="208" y="692"/>
                      <a:pt x="210" y="683"/>
                      <a:pt x="220" y="686"/>
                    </a:cubicBezTo>
                    <a:cubicBezTo>
                      <a:pt x="221" y="684"/>
                      <a:pt x="222" y="682"/>
                      <a:pt x="224" y="682"/>
                    </a:cubicBezTo>
                    <a:cubicBezTo>
                      <a:pt x="226" y="681"/>
                      <a:pt x="228" y="684"/>
                      <a:pt x="231" y="684"/>
                    </a:cubicBezTo>
                    <a:cubicBezTo>
                      <a:pt x="234" y="684"/>
                      <a:pt x="239" y="681"/>
                      <a:pt x="242" y="684"/>
                    </a:cubicBezTo>
                    <a:cubicBezTo>
                      <a:pt x="244" y="681"/>
                      <a:pt x="251" y="682"/>
                      <a:pt x="252" y="678"/>
                    </a:cubicBezTo>
                    <a:cubicBezTo>
                      <a:pt x="252" y="675"/>
                      <a:pt x="248" y="676"/>
                      <a:pt x="248" y="673"/>
                    </a:cubicBezTo>
                    <a:cubicBezTo>
                      <a:pt x="250" y="673"/>
                      <a:pt x="251" y="673"/>
                      <a:pt x="252" y="672"/>
                    </a:cubicBezTo>
                    <a:cubicBezTo>
                      <a:pt x="253" y="669"/>
                      <a:pt x="251" y="668"/>
                      <a:pt x="250" y="666"/>
                    </a:cubicBezTo>
                    <a:cubicBezTo>
                      <a:pt x="253" y="655"/>
                      <a:pt x="242" y="650"/>
                      <a:pt x="237" y="643"/>
                    </a:cubicBezTo>
                    <a:cubicBezTo>
                      <a:pt x="236" y="642"/>
                      <a:pt x="236" y="640"/>
                      <a:pt x="236" y="639"/>
                    </a:cubicBezTo>
                    <a:cubicBezTo>
                      <a:pt x="234" y="637"/>
                      <a:pt x="233" y="637"/>
                      <a:pt x="232" y="635"/>
                    </a:cubicBezTo>
                    <a:cubicBezTo>
                      <a:pt x="232" y="634"/>
                      <a:pt x="232" y="633"/>
                      <a:pt x="232" y="632"/>
                    </a:cubicBezTo>
                    <a:cubicBezTo>
                      <a:pt x="231" y="630"/>
                      <a:pt x="230" y="628"/>
                      <a:pt x="229" y="626"/>
                    </a:cubicBezTo>
                    <a:cubicBezTo>
                      <a:pt x="227" y="615"/>
                      <a:pt x="229" y="607"/>
                      <a:pt x="233" y="598"/>
                    </a:cubicBezTo>
                    <a:cubicBezTo>
                      <a:pt x="232" y="597"/>
                      <a:pt x="230" y="598"/>
                      <a:pt x="229" y="597"/>
                    </a:cubicBezTo>
                    <a:cubicBezTo>
                      <a:pt x="228" y="591"/>
                      <a:pt x="230" y="586"/>
                      <a:pt x="232" y="581"/>
                    </a:cubicBezTo>
                    <a:cubicBezTo>
                      <a:pt x="231" y="581"/>
                      <a:pt x="228" y="582"/>
                      <a:pt x="228" y="581"/>
                    </a:cubicBezTo>
                    <a:cubicBezTo>
                      <a:pt x="227" y="578"/>
                      <a:pt x="227" y="576"/>
                      <a:pt x="227" y="574"/>
                    </a:cubicBezTo>
                    <a:cubicBezTo>
                      <a:pt x="227" y="565"/>
                      <a:pt x="223" y="554"/>
                      <a:pt x="226" y="545"/>
                    </a:cubicBezTo>
                    <a:cubicBezTo>
                      <a:pt x="225" y="544"/>
                      <a:pt x="224" y="544"/>
                      <a:pt x="223" y="543"/>
                    </a:cubicBezTo>
                    <a:cubicBezTo>
                      <a:pt x="224" y="538"/>
                      <a:pt x="221" y="534"/>
                      <a:pt x="224" y="530"/>
                    </a:cubicBezTo>
                    <a:cubicBezTo>
                      <a:pt x="222" y="527"/>
                      <a:pt x="222" y="524"/>
                      <a:pt x="224" y="520"/>
                    </a:cubicBezTo>
                    <a:cubicBezTo>
                      <a:pt x="220" y="498"/>
                      <a:pt x="223" y="477"/>
                      <a:pt x="222" y="450"/>
                    </a:cubicBezTo>
                    <a:cubicBezTo>
                      <a:pt x="223" y="448"/>
                      <a:pt x="224" y="447"/>
                      <a:pt x="225" y="445"/>
                    </a:cubicBezTo>
                    <a:cubicBezTo>
                      <a:pt x="223" y="444"/>
                      <a:pt x="222" y="444"/>
                      <a:pt x="221" y="444"/>
                    </a:cubicBezTo>
                    <a:cubicBezTo>
                      <a:pt x="222" y="434"/>
                      <a:pt x="219" y="420"/>
                      <a:pt x="222" y="413"/>
                    </a:cubicBezTo>
                    <a:cubicBezTo>
                      <a:pt x="222" y="412"/>
                      <a:pt x="220" y="412"/>
                      <a:pt x="221" y="411"/>
                    </a:cubicBezTo>
                    <a:cubicBezTo>
                      <a:pt x="220" y="389"/>
                      <a:pt x="218" y="372"/>
                      <a:pt x="218" y="349"/>
                    </a:cubicBezTo>
                    <a:cubicBezTo>
                      <a:pt x="216" y="347"/>
                      <a:pt x="216" y="351"/>
                      <a:pt x="215" y="349"/>
                    </a:cubicBezTo>
                    <a:cubicBezTo>
                      <a:pt x="215" y="345"/>
                      <a:pt x="216" y="343"/>
                      <a:pt x="215" y="340"/>
                    </a:cubicBezTo>
                    <a:cubicBezTo>
                      <a:pt x="216" y="339"/>
                      <a:pt x="218" y="341"/>
                      <a:pt x="218" y="339"/>
                    </a:cubicBezTo>
                    <a:cubicBezTo>
                      <a:pt x="218" y="330"/>
                      <a:pt x="218" y="320"/>
                      <a:pt x="218" y="311"/>
                    </a:cubicBezTo>
                    <a:cubicBezTo>
                      <a:pt x="220" y="306"/>
                      <a:pt x="217" y="302"/>
                      <a:pt x="218" y="299"/>
                    </a:cubicBezTo>
                    <a:cubicBezTo>
                      <a:pt x="218" y="297"/>
                      <a:pt x="220" y="297"/>
                      <a:pt x="218" y="296"/>
                    </a:cubicBezTo>
                    <a:cubicBezTo>
                      <a:pt x="222" y="292"/>
                      <a:pt x="220" y="286"/>
                      <a:pt x="221" y="281"/>
                    </a:cubicBezTo>
                    <a:cubicBezTo>
                      <a:pt x="224" y="282"/>
                      <a:pt x="223" y="287"/>
                      <a:pt x="228" y="286"/>
                    </a:cubicBezTo>
                    <a:cubicBezTo>
                      <a:pt x="227" y="282"/>
                      <a:pt x="221" y="281"/>
                      <a:pt x="220" y="276"/>
                    </a:cubicBezTo>
                    <a:cubicBezTo>
                      <a:pt x="219" y="269"/>
                      <a:pt x="223" y="265"/>
                      <a:pt x="222" y="259"/>
                    </a:cubicBezTo>
                    <a:cubicBezTo>
                      <a:pt x="223" y="260"/>
                      <a:pt x="224" y="261"/>
                      <a:pt x="225" y="260"/>
                    </a:cubicBezTo>
                    <a:cubicBezTo>
                      <a:pt x="224" y="259"/>
                      <a:pt x="224" y="256"/>
                      <a:pt x="223" y="256"/>
                    </a:cubicBezTo>
                    <a:cubicBezTo>
                      <a:pt x="225" y="232"/>
                      <a:pt x="227" y="199"/>
                      <a:pt x="229" y="176"/>
                    </a:cubicBezTo>
                    <a:cubicBezTo>
                      <a:pt x="228" y="172"/>
                      <a:pt x="227" y="163"/>
                      <a:pt x="229" y="160"/>
                    </a:cubicBezTo>
                    <a:cubicBezTo>
                      <a:pt x="231" y="169"/>
                      <a:pt x="236" y="175"/>
                      <a:pt x="238" y="183"/>
                    </a:cubicBezTo>
                    <a:cubicBezTo>
                      <a:pt x="242" y="188"/>
                      <a:pt x="243" y="195"/>
                      <a:pt x="246" y="201"/>
                    </a:cubicBezTo>
                    <a:cubicBezTo>
                      <a:pt x="250" y="210"/>
                      <a:pt x="256" y="220"/>
                      <a:pt x="260" y="230"/>
                    </a:cubicBezTo>
                    <a:cubicBezTo>
                      <a:pt x="261" y="234"/>
                      <a:pt x="260" y="240"/>
                      <a:pt x="266" y="241"/>
                    </a:cubicBezTo>
                    <a:cubicBezTo>
                      <a:pt x="266" y="240"/>
                      <a:pt x="265" y="239"/>
                      <a:pt x="267" y="239"/>
                    </a:cubicBezTo>
                    <a:cubicBezTo>
                      <a:pt x="267" y="237"/>
                      <a:pt x="265" y="237"/>
                      <a:pt x="265" y="235"/>
                    </a:cubicBezTo>
                    <a:cubicBezTo>
                      <a:pt x="266" y="235"/>
                      <a:pt x="268" y="234"/>
                      <a:pt x="268" y="235"/>
                    </a:cubicBezTo>
                    <a:cubicBezTo>
                      <a:pt x="266" y="240"/>
                      <a:pt x="271" y="242"/>
                      <a:pt x="274" y="239"/>
                    </a:cubicBezTo>
                    <a:cubicBezTo>
                      <a:pt x="273" y="237"/>
                      <a:pt x="272" y="234"/>
                      <a:pt x="272" y="232"/>
                    </a:cubicBezTo>
                    <a:cubicBezTo>
                      <a:pt x="281" y="218"/>
                      <a:pt x="278" y="198"/>
                      <a:pt x="277" y="186"/>
                    </a:cubicBezTo>
                    <a:cubicBezTo>
                      <a:pt x="280" y="163"/>
                      <a:pt x="278" y="135"/>
                      <a:pt x="283" y="117"/>
                    </a:cubicBezTo>
                    <a:cubicBezTo>
                      <a:pt x="284" y="117"/>
                      <a:pt x="286" y="121"/>
                      <a:pt x="286" y="119"/>
                    </a:cubicBezTo>
                    <a:cubicBezTo>
                      <a:pt x="289" y="117"/>
                      <a:pt x="288" y="112"/>
                      <a:pt x="288" y="109"/>
                    </a:cubicBezTo>
                    <a:cubicBezTo>
                      <a:pt x="289" y="104"/>
                      <a:pt x="292" y="100"/>
                      <a:pt x="293" y="96"/>
                    </a:cubicBezTo>
                    <a:cubicBezTo>
                      <a:pt x="296" y="86"/>
                      <a:pt x="299" y="74"/>
                      <a:pt x="300" y="63"/>
                    </a:cubicBezTo>
                    <a:cubicBezTo>
                      <a:pt x="298" y="62"/>
                      <a:pt x="294" y="61"/>
                      <a:pt x="292" y="59"/>
                    </a:cubicBezTo>
                    <a:cubicBezTo>
                      <a:pt x="292" y="58"/>
                      <a:pt x="292" y="56"/>
                      <a:pt x="291" y="55"/>
                    </a:cubicBezTo>
                    <a:close/>
                    <a:moveTo>
                      <a:pt x="278" y="53"/>
                    </a:moveTo>
                    <a:cubicBezTo>
                      <a:pt x="277" y="53"/>
                      <a:pt x="277" y="51"/>
                      <a:pt x="276" y="52"/>
                    </a:cubicBezTo>
                    <a:cubicBezTo>
                      <a:pt x="277" y="49"/>
                      <a:pt x="277" y="44"/>
                      <a:pt x="278" y="41"/>
                    </a:cubicBezTo>
                    <a:cubicBezTo>
                      <a:pt x="279" y="45"/>
                      <a:pt x="278" y="49"/>
                      <a:pt x="278" y="53"/>
                    </a:cubicBezTo>
                    <a:close/>
                    <a:moveTo>
                      <a:pt x="219" y="136"/>
                    </a:moveTo>
                    <a:cubicBezTo>
                      <a:pt x="217" y="137"/>
                      <a:pt x="216" y="133"/>
                      <a:pt x="215" y="132"/>
                    </a:cubicBezTo>
                    <a:cubicBezTo>
                      <a:pt x="217" y="131"/>
                      <a:pt x="219" y="135"/>
                      <a:pt x="219" y="136"/>
                    </a:cubicBezTo>
                    <a:close/>
                    <a:moveTo>
                      <a:pt x="219" y="145"/>
                    </a:moveTo>
                    <a:cubicBezTo>
                      <a:pt x="217" y="144"/>
                      <a:pt x="215" y="139"/>
                      <a:pt x="213" y="137"/>
                    </a:cubicBezTo>
                    <a:cubicBezTo>
                      <a:pt x="215" y="137"/>
                      <a:pt x="218" y="141"/>
                      <a:pt x="219" y="145"/>
                    </a:cubicBezTo>
                    <a:close/>
                    <a:moveTo>
                      <a:pt x="210" y="125"/>
                    </a:moveTo>
                    <a:cubicBezTo>
                      <a:pt x="212" y="125"/>
                      <a:pt x="211" y="127"/>
                      <a:pt x="213" y="127"/>
                    </a:cubicBezTo>
                    <a:cubicBezTo>
                      <a:pt x="213" y="128"/>
                      <a:pt x="212" y="128"/>
                      <a:pt x="212" y="129"/>
                    </a:cubicBezTo>
                    <a:cubicBezTo>
                      <a:pt x="212" y="129"/>
                      <a:pt x="211" y="129"/>
                      <a:pt x="211" y="129"/>
                    </a:cubicBezTo>
                    <a:cubicBezTo>
                      <a:pt x="211" y="127"/>
                      <a:pt x="210" y="127"/>
                      <a:pt x="209" y="126"/>
                    </a:cubicBezTo>
                    <a:cubicBezTo>
                      <a:pt x="209" y="126"/>
                      <a:pt x="210" y="126"/>
                      <a:pt x="210" y="125"/>
                    </a:cubicBezTo>
                    <a:close/>
                    <a:moveTo>
                      <a:pt x="214" y="227"/>
                    </a:moveTo>
                    <a:cubicBezTo>
                      <a:pt x="215" y="227"/>
                      <a:pt x="214" y="232"/>
                      <a:pt x="214" y="234"/>
                    </a:cubicBezTo>
                    <a:cubicBezTo>
                      <a:pt x="213" y="235"/>
                      <a:pt x="215" y="230"/>
                      <a:pt x="213" y="230"/>
                    </a:cubicBezTo>
                    <a:cubicBezTo>
                      <a:pt x="213" y="229"/>
                      <a:pt x="214" y="229"/>
                      <a:pt x="214" y="227"/>
                    </a:cubicBezTo>
                    <a:close/>
                    <a:moveTo>
                      <a:pt x="219" y="508"/>
                    </a:moveTo>
                    <a:cubicBezTo>
                      <a:pt x="218" y="507"/>
                      <a:pt x="217" y="507"/>
                      <a:pt x="216" y="507"/>
                    </a:cubicBezTo>
                    <a:cubicBezTo>
                      <a:pt x="216" y="504"/>
                      <a:pt x="218" y="502"/>
                      <a:pt x="218" y="500"/>
                    </a:cubicBezTo>
                    <a:cubicBezTo>
                      <a:pt x="220" y="502"/>
                      <a:pt x="219" y="504"/>
                      <a:pt x="219" y="508"/>
                    </a:cubicBezTo>
                    <a:close/>
                    <a:moveTo>
                      <a:pt x="217" y="555"/>
                    </a:moveTo>
                    <a:cubicBezTo>
                      <a:pt x="217" y="556"/>
                      <a:pt x="217" y="556"/>
                      <a:pt x="218" y="556"/>
                    </a:cubicBezTo>
                    <a:cubicBezTo>
                      <a:pt x="218" y="558"/>
                      <a:pt x="217" y="559"/>
                      <a:pt x="216" y="560"/>
                    </a:cubicBezTo>
                    <a:cubicBezTo>
                      <a:pt x="213" y="559"/>
                      <a:pt x="217" y="558"/>
                      <a:pt x="217" y="555"/>
                    </a:cubicBezTo>
                    <a:close/>
                    <a:moveTo>
                      <a:pt x="221" y="591"/>
                    </a:moveTo>
                    <a:cubicBezTo>
                      <a:pt x="219" y="590"/>
                      <a:pt x="220" y="588"/>
                      <a:pt x="218" y="588"/>
                    </a:cubicBezTo>
                    <a:cubicBezTo>
                      <a:pt x="219" y="586"/>
                      <a:pt x="220" y="587"/>
                      <a:pt x="220" y="585"/>
                    </a:cubicBezTo>
                    <a:cubicBezTo>
                      <a:pt x="221" y="586"/>
                      <a:pt x="220" y="588"/>
                      <a:pt x="221" y="591"/>
                    </a:cubicBezTo>
                    <a:close/>
                    <a:moveTo>
                      <a:pt x="185" y="363"/>
                    </a:moveTo>
                    <a:cubicBezTo>
                      <a:pt x="183" y="363"/>
                      <a:pt x="183" y="361"/>
                      <a:pt x="184" y="361"/>
                    </a:cubicBezTo>
                    <a:cubicBezTo>
                      <a:pt x="186" y="360"/>
                      <a:pt x="185" y="362"/>
                      <a:pt x="185" y="363"/>
                    </a:cubicBezTo>
                    <a:close/>
                    <a:moveTo>
                      <a:pt x="171" y="348"/>
                    </a:moveTo>
                    <a:cubicBezTo>
                      <a:pt x="170" y="348"/>
                      <a:pt x="169" y="347"/>
                      <a:pt x="168" y="347"/>
                    </a:cubicBezTo>
                    <a:cubicBezTo>
                      <a:pt x="168" y="346"/>
                      <a:pt x="169" y="345"/>
                      <a:pt x="168" y="345"/>
                    </a:cubicBezTo>
                    <a:cubicBezTo>
                      <a:pt x="170" y="343"/>
                      <a:pt x="171" y="341"/>
                      <a:pt x="172" y="339"/>
                    </a:cubicBezTo>
                    <a:cubicBezTo>
                      <a:pt x="174" y="340"/>
                      <a:pt x="172" y="343"/>
                      <a:pt x="174" y="345"/>
                    </a:cubicBezTo>
                    <a:cubicBezTo>
                      <a:pt x="173" y="346"/>
                      <a:pt x="172" y="347"/>
                      <a:pt x="171" y="348"/>
                    </a:cubicBezTo>
                    <a:close/>
                    <a:moveTo>
                      <a:pt x="172" y="363"/>
                    </a:moveTo>
                    <a:cubicBezTo>
                      <a:pt x="171" y="362"/>
                      <a:pt x="172" y="361"/>
                      <a:pt x="172" y="360"/>
                    </a:cubicBezTo>
                    <a:cubicBezTo>
                      <a:pt x="174" y="360"/>
                      <a:pt x="174" y="363"/>
                      <a:pt x="172" y="363"/>
                    </a:cubicBezTo>
                    <a:close/>
                    <a:moveTo>
                      <a:pt x="152" y="377"/>
                    </a:moveTo>
                    <a:cubicBezTo>
                      <a:pt x="152" y="376"/>
                      <a:pt x="153" y="375"/>
                      <a:pt x="154" y="375"/>
                    </a:cubicBezTo>
                    <a:cubicBezTo>
                      <a:pt x="155" y="376"/>
                      <a:pt x="153" y="377"/>
                      <a:pt x="152" y="377"/>
                    </a:cubicBezTo>
                    <a:close/>
                    <a:moveTo>
                      <a:pt x="154" y="380"/>
                    </a:moveTo>
                    <a:cubicBezTo>
                      <a:pt x="156" y="381"/>
                      <a:pt x="153" y="382"/>
                      <a:pt x="153" y="383"/>
                    </a:cubicBezTo>
                    <a:cubicBezTo>
                      <a:pt x="152" y="382"/>
                      <a:pt x="154" y="381"/>
                      <a:pt x="154" y="380"/>
                    </a:cubicBezTo>
                    <a:close/>
                    <a:moveTo>
                      <a:pt x="150" y="536"/>
                    </a:moveTo>
                    <a:cubicBezTo>
                      <a:pt x="149" y="538"/>
                      <a:pt x="149" y="535"/>
                      <a:pt x="148" y="535"/>
                    </a:cubicBezTo>
                    <a:cubicBezTo>
                      <a:pt x="148" y="534"/>
                      <a:pt x="148" y="532"/>
                      <a:pt x="149" y="531"/>
                    </a:cubicBezTo>
                    <a:cubicBezTo>
                      <a:pt x="150" y="532"/>
                      <a:pt x="149" y="535"/>
                      <a:pt x="150" y="536"/>
                    </a:cubicBezTo>
                    <a:close/>
                    <a:moveTo>
                      <a:pt x="150" y="554"/>
                    </a:moveTo>
                    <a:cubicBezTo>
                      <a:pt x="147" y="553"/>
                      <a:pt x="149" y="550"/>
                      <a:pt x="149" y="548"/>
                    </a:cubicBezTo>
                    <a:cubicBezTo>
                      <a:pt x="150" y="550"/>
                      <a:pt x="150" y="552"/>
                      <a:pt x="150" y="554"/>
                    </a:cubicBezTo>
                    <a:close/>
                    <a:moveTo>
                      <a:pt x="124" y="329"/>
                    </a:moveTo>
                    <a:cubicBezTo>
                      <a:pt x="124" y="329"/>
                      <a:pt x="124" y="329"/>
                      <a:pt x="124" y="329"/>
                    </a:cubicBezTo>
                    <a:cubicBezTo>
                      <a:pt x="124" y="329"/>
                      <a:pt x="124" y="329"/>
                      <a:pt x="123" y="329"/>
                    </a:cubicBezTo>
                    <a:cubicBezTo>
                      <a:pt x="123" y="329"/>
                      <a:pt x="124" y="329"/>
                      <a:pt x="124" y="329"/>
                    </a:cubicBezTo>
                    <a:cubicBezTo>
                      <a:pt x="124" y="329"/>
                      <a:pt x="124" y="329"/>
                      <a:pt x="124" y="329"/>
                    </a:cubicBezTo>
                    <a:cubicBezTo>
                      <a:pt x="124" y="328"/>
                      <a:pt x="123" y="328"/>
                      <a:pt x="122" y="327"/>
                    </a:cubicBezTo>
                    <a:cubicBezTo>
                      <a:pt x="122" y="324"/>
                      <a:pt x="124" y="323"/>
                      <a:pt x="125" y="321"/>
                    </a:cubicBezTo>
                    <a:cubicBezTo>
                      <a:pt x="129" y="323"/>
                      <a:pt x="127" y="327"/>
                      <a:pt x="124" y="329"/>
                    </a:cubicBezTo>
                    <a:cubicBezTo>
                      <a:pt x="124" y="329"/>
                      <a:pt x="124" y="329"/>
                      <a:pt x="124" y="329"/>
                    </a:cubicBezTo>
                    <a:close/>
                    <a:moveTo>
                      <a:pt x="113" y="322"/>
                    </a:moveTo>
                    <a:cubicBezTo>
                      <a:pt x="116" y="323"/>
                      <a:pt x="116" y="327"/>
                      <a:pt x="116" y="328"/>
                    </a:cubicBezTo>
                    <a:cubicBezTo>
                      <a:pt x="115" y="329"/>
                      <a:pt x="115" y="327"/>
                      <a:pt x="113" y="327"/>
                    </a:cubicBezTo>
                    <a:cubicBezTo>
                      <a:pt x="115" y="326"/>
                      <a:pt x="112" y="323"/>
                      <a:pt x="113" y="322"/>
                    </a:cubicBezTo>
                    <a:close/>
                    <a:moveTo>
                      <a:pt x="90" y="150"/>
                    </a:moveTo>
                    <a:cubicBezTo>
                      <a:pt x="91" y="150"/>
                      <a:pt x="90" y="151"/>
                      <a:pt x="90" y="152"/>
                    </a:cubicBezTo>
                    <a:cubicBezTo>
                      <a:pt x="87" y="153"/>
                      <a:pt x="88" y="150"/>
                      <a:pt x="90" y="150"/>
                    </a:cubicBezTo>
                    <a:close/>
                    <a:moveTo>
                      <a:pt x="89" y="145"/>
                    </a:moveTo>
                    <a:cubicBezTo>
                      <a:pt x="90" y="144"/>
                      <a:pt x="89" y="140"/>
                      <a:pt x="92" y="140"/>
                    </a:cubicBezTo>
                    <a:cubicBezTo>
                      <a:pt x="92" y="142"/>
                      <a:pt x="92" y="143"/>
                      <a:pt x="92" y="144"/>
                    </a:cubicBezTo>
                    <a:cubicBezTo>
                      <a:pt x="90" y="144"/>
                      <a:pt x="92" y="146"/>
                      <a:pt x="89" y="145"/>
                    </a:cubicBezTo>
                    <a:close/>
                    <a:moveTo>
                      <a:pt x="92" y="171"/>
                    </a:moveTo>
                    <a:cubicBezTo>
                      <a:pt x="94" y="186"/>
                      <a:pt x="100" y="203"/>
                      <a:pt x="100" y="222"/>
                    </a:cubicBezTo>
                    <a:cubicBezTo>
                      <a:pt x="99" y="223"/>
                      <a:pt x="98" y="224"/>
                      <a:pt x="97" y="226"/>
                    </a:cubicBezTo>
                    <a:cubicBezTo>
                      <a:pt x="98" y="228"/>
                      <a:pt x="98" y="229"/>
                      <a:pt x="100" y="229"/>
                    </a:cubicBezTo>
                    <a:cubicBezTo>
                      <a:pt x="100" y="232"/>
                      <a:pt x="99" y="235"/>
                      <a:pt x="97" y="236"/>
                    </a:cubicBezTo>
                    <a:cubicBezTo>
                      <a:pt x="94" y="209"/>
                      <a:pt x="92" y="174"/>
                      <a:pt x="89" y="153"/>
                    </a:cubicBezTo>
                    <a:cubicBezTo>
                      <a:pt x="92" y="158"/>
                      <a:pt x="92" y="164"/>
                      <a:pt x="92" y="171"/>
                    </a:cubicBezTo>
                    <a:close/>
                    <a:moveTo>
                      <a:pt x="97" y="143"/>
                    </a:moveTo>
                    <a:cubicBezTo>
                      <a:pt x="97" y="146"/>
                      <a:pt x="98" y="146"/>
                      <a:pt x="97" y="148"/>
                    </a:cubicBezTo>
                    <a:cubicBezTo>
                      <a:pt x="94" y="145"/>
                      <a:pt x="97" y="141"/>
                      <a:pt x="95" y="138"/>
                    </a:cubicBezTo>
                    <a:cubicBezTo>
                      <a:pt x="96" y="138"/>
                      <a:pt x="96" y="138"/>
                      <a:pt x="97" y="138"/>
                    </a:cubicBezTo>
                    <a:cubicBezTo>
                      <a:pt x="96" y="141"/>
                      <a:pt x="98" y="141"/>
                      <a:pt x="98" y="144"/>
                    </a:cubicBezTo>
                    <a:cubicBezTo>
                      <a:pt x="98" y="143"/>
                      <a:pt x="98" y="143"/>
                      <a:pt x="97" y="143"/>
                    </a:cubicBezTo>
                    <a:close/>
                    <a:moveTo>
                      <a:pt x="98" y="161"/>
                    </a:moveTo>
                    <a:cubicBezTo>
                      <a:pt x="96" y="159"/>
                      <a:pt x="96" y="155"/>
                      <a:pt x="98" y="153"/>
                    </a:cubicBezTo>
                    <a:cubicBezTo>
                      <a:pt x="100" y="155"/>
                      <a:pt x="99" y="159"/>
                      <a:pt x="98" y="161"/>
                    </a:cubicBezTo>
                    <a:close/>
                    <a:moveTo>
                      <a:pt x="99" y="241"/>
                    </a:moveTo>
                    <a:cubicBezTo>
                      <a:pt x="101" y="242"/>
                      <a:pt x="99" y="243"/>
                      <a:pt x="99" y="243"/>
                    </a:cubicBezTo>
                    <a:cubicBezTo>
                      <a:pt x="99" y="243"/>
                      <a:pt x="99" y="243"/>
                      <a:pt x="98" y="243"/>
                    </a:cubicBezTo>
                    <a:cubicBezTo>
                      <a:pt x="98" y="242"/>
                      <a:pt x="100" y="242"/>
                      <a:pt x="99" y="241"/>
                    </a:cubicBezTo>
                    <a:close/>
                    <a:moveTo>
                      <a:pt x="101" y="247"/>
                    </a:moveTo>
                    <a:cubicBezTo>
                      <a:pt x="101" y="249"/>
                      <a:pt x="101" y="250"/>
                      <a:pt x="101" y="252"/>
                    </a:cubicBezTo>
                    <a:cubicBezTo>
                      <a:pt x="100" y="251"/>
                      <a:pt x="99" y="248"/>
                      <a:pt x="99" y="247"/>
                    </a:cubicBezTo>
                    <a:cubicBezTo>
                      <a:pt x="100" y="247"/>
                      <a:pt x="100" y="247"/>
                      <a:pt x="101" y="247"/>
                    </a:cubicBezTo>
                    <a:close/>
                    <a:moveTo>
                      <a:pt x="102" y="276"/>
                    </a:moveTo>
                    <a:cubicBezTo>
                      <a:pt x="100" y="274"/>
                      <a:pt x="100" y="265"/>
                      <a:pt x="99" y="260"/>
                    </a:cubicBezTo>
                    <a:cubicBezTo>
                      <a:pt x="101" y="266"/>
                      <a:pt x="103" y="272"/>
                      <a:pt x="102" y="276"/>
                    </a:cubicBezTo>
                    <a:close/>
                    <a:moveTo>
                      <a:pt x="101" y="200"/>
                    </a:moveTo>
                    <a:cubicBezTo>
                      <a:pt x="101" y="196"/>
                      <a:pt x="99" y="193"/>
                      <a:pt x="101" y="190"/>
                    </a:cubicBezTo>
                    <a:cubicBezTo>
                      <a:pt x="106" y="191"/>
                      <a:pt x="104" y="198"/>
                      <a:pt x="101" y="200"/>
                    </a:cubicBezTo>
                    <a:close/>
                    <a:moveTo>
                      <a:pt x="107" y="139"/>
                    </a:moveTo>
                    <a:cubicBezTo>
                      <a:pt x="108" y="140"/>
                      <a:pt x="112" y="143"/>
                      <a:pt x="108" y="144"/>
                    </a:cubicBezTo>
                    <a:cubicBezTo>
                      <a:pt x="109" y="142"/>
                      <a:pt x="106" y="141"/>
                      <a:pt x="107" y="139"/>
                    </a:cubicBezTo>
                    <a:close/>
                    <a:moveTo>
                      <a:pt x="106" y="134"/>
                    </a:moveTo>
                    <a:cubicBezTo>
                      <a:pt x="106" y="133"/>
                      <a:pt x="106" y="133"/>
                      <a:pt x="106" y="132"/>
                    </a:cubicBezTo>
                    <a:cubicBezTo>
                      <a:pt x="106" y="131"/>
                      <a:pt x="108" y="132"/>
                      <a:pt x="108" y="131"/>
                    </a:cubicBezTo>
                    <a:cubicBezTo>
                      <a:pt x="108" y="131"/>
                      <a:pt x="107" y="134"/>
                      <a:pt x="106" y="134"/>
                    </a:cubicBezTo>
                    <a:close/>
                    <a:moveTo>
                      <a:pt x="140" y="152"/>
                    </a:moveTo>
                    <a:cubicBezTo>
                      <a:pt x="141" y="152"/>
                      <a:pt x="141" y="153"/>
                      <a:pt x="141" y="154"/>
                    </a:cubicBezTo>
                    <a:cubicBezTo>
                      <a:pt x="141" y="156"/>
                      <a:pt x="140" y="157"/>
                      <a:pt x="139" y="158"/>
                    </a:cubicBezTo>
                    <a:cubicBezTo>
                      <a:pt x="137" y="158"/>
                      <a:pt x="138" y="157"/>
                      <a:pt x="137" y="157"/>
                    </a:cubicBezTo>
                    <a:cubicBezTo>
                      <a:pt x="136" y="154"/>
                      <a:pt x="139" y="155"/>
                      <a:pt x="140" y="152"/>
                    </a:cubicBezTo>
                    <a:close/>
                    <a:moveTo>
                      <a:pt x="138" y="146"/>
                    </a:moveTo>
                    <a:cubicBezTo>
                      <a:pt x="138" y="144"/>
                      <a:pt x="139" y="143"/>
                      <a:pt x="140" y="143"/>
                    </a:cubicBezTo>
                    <a:cubicBezTo>
                      <a:pt x="141" y="143"/>
                      <a:pt x="141" y="144"/>
                      <a:pt x="141" y="145"/>
                    </a:cubicBezTo>
                    <a:cubicBezTo>
                      <a:pt x="140" y="145"/>
                      <a:pt x="140" y="147"/>
                      <a:pt x="139" y="146"/>
                    </a:cubicBezTo>
                    <a:cubicBezTo>
                      <a:pt x="139" y="146"/>
                      <a:pt x="139" y="146"/>
                      <a:pt x="138" y="146"/>
                    </a:cubicBezTo>
                    <a:close/>
                    <a:moveTo>
                      <a:pt x="163" y="137"/>
                    </a:moveTo>
                    <a:cubicBezTo>
                      <a:pt x="163" y="138"/>
                      <a:pt x="164" y="139"/>
                      <a:pt x="164" y="140"/>
                    </a:cubicBezTo>
                    <a:cubicBezTo>
                      <a:pt x="163" y="141"/>
                      <a:pt x="162" y="141"/>
                      <a:pt x="161" y="141"/>
                    </a:cubicBezTo>
                    <a:cubicBezTo>
                      <a:pt x="161" y="139"/>
                      <a:pt x="163" y="139"/>
                      <a:pt x="163" y="137"/>
                    </a:cubicBezTo>
                    <a:close/>
                    <a:moveTo>
                      <a:pt x="159" y="127"/>
                    </a:moveTo>
                    <a:cubicBezTo>
                      <a:pt x="160" y="126"/>
                      <a:pt x="162" y="129"/>
                      <a:pt x="163" y="130"/>
                    </a:cubicBezTo>
                    <a:cubicBezTo>
                      <a:pt x="162" y="130"/>
                      <a:pt x="162" y="131"/>
                      <a:pt x="162" y="131"/>
                    </a:cubicBezTo>
                    <a:cubicBezTo>
                      <a:pt x="161" y="130"/>
                      <a:pt x="161" y="128"/>
                      <a:pt x="159" y="127"/>
                    </a:cubicBezTo>
                    <a:close/>
                    <a:moveTo>
                      <a:pt x="170" y="138"/>
                    </a:moveTo>
                    <a:cubicBezTo>
                      <a:pt x="171" y="138"/>
                      <a:pt x="171" y="139"/>
                      <a:pt x="172" y="139"/>
                    </a:cubicBezTo>
                    <a:cubicBezTo>
                      <a:pt x="171" y="141"/>
                      <a:pt x="170" y="141"/>
                      <a:pt x="169" y="143"/>
                    </a:cubicBezTo>
                    <a:cubicBezTo>
                      <a:pt x="169" y="143"/>
                      <a:pt x="169" y="141"/>
                      <a:pt x="168" y="141"/>
                    </a:cubicBezTo>
                    <a:cubicBezTo>
                      <a:pt x="168" y="140"/>
                      <a:pt x="170" y="139"/>
                      <a:pt x="170" y="138"/>
                    </a:cubicBezTo>
                    <a:close/>
                    <a:moveTo>
                      <a:pt x="169" y="132"/>
                    </a:moveTo>
                    <a:cubicBezTo>
                      <a:pt x="168" y="130"/>
                      <a:pt x="170" y="129"/>
                      <a:pt x="171" y="129"/>
                    </a:cubicBezTo>
                    <a:cubicBezTo>
                      <a:pt x="172" y="131"/>
                      <a:pt x="171" y="132"/>
                      <a:pt x="169" y="132"/>
                    </a:cubicBezTo>
                    <a:close/>
                    <a:moveTo>
                      <a:pt x="211" y="417"/>
                    </a:moveTo>
                    <a:cubicBezTo>
                      <a:pt x="209" y="416"/>
                      <a:pt x="209" y="415"/>
                      <a:pt x="209" y="414"/>
                    </a:cubicBezTo>
                    <a:cubicBezTo>
                      <a:pt x="208" y="413"/>
                      <a:pt x="210" y="413"/>
                      <a:pt x="210" y="412"/>
                    </a:cubicBezTo>
                    <a:cubicBezTo>
                      <a:pt x="211" y="413"/>
                      <a:pt x="210" y="414"/>
                      <a:pt x="211" y="417"/>
                    </a:cubicBezTo>
                    <a:close/>
                    <a:moveTo>
                      <a:pt x="174" y="313"/>
                    </a:moveTo>
                    <a:cubicBezTo>
                      <a:pt x="174" y="310"/>
                      <a:pt x="176" y="309"/>
                      <a:pt x="177" y="307"/>
                    </a:cubicBezTo>
                    <a:cubicBezTo>
                      <a:pt x="179" y="309"/>
                      <a:pt x="176" y="312"/>
                      <a:pt x="174" y="313"/>
                    </a:cubicBezTo>
                    <a:close/>
                    <a:moveTo>
                      <a:pt x="177" y="320"/>
                    </a:moveTo>
                    <a:cubicBezTo>
                      <a:pt x="176" y="321"/>
                      <a:pt x="174" y="320"/>
                      <a:pt x="175" y="318"/>
                    </a:cubicBezTo>
                    <a:cubicBezTo>
                      <a:pt x="177" y="318"/>
                      <a:pt x="177" y="319"/>
                      <a:pt x="177" y="320"/>
                    </a:cubicBezTo>
                    <a:close/>
                    <a:moveTo>
                      <a:pt x="139" y="419"/>
                    </a:moveTo>
                    <a:cubicBezTo>
                      <a:pt x="138" y="420"/>
                      <a:pt x="138" y="418"/>
                      <a:pt x="138" y="417"/>
                    </a:cubicBezTo>
                    <a:cubicBezTo>
                      <a:pt x="139" y="417"/>
                      <a:pt x="139" y="417"/>
                      <a:pt x="140" y="417"/>
                    </a:cubicBezTo>
                    <a:cubicBezTo>
                      <a:pt x="139" y="418"/>
                      <a:pt x="139" y="418"/>
                      <a:pt x="139" y="419"/>
                    </a:cubicBezTo>
                    <a:close/>
                    <a:moveTo>
                      <a:pt x="115" y="248"/>
                    </a:moveTo>
                    <a:cubicBezTo>
                      <a:pt x="118" y="248"/>
                      <a:pt x="117" y="251"/>
                      <a:pt x="119" y="251"/>
                    </a:cubicBezTo>
                    <a:cubicBezTo>
                      <a:pt x="118" y="254"/>
                      <a:pt x="117" y="256"/>
                      <a:pt x="115" y="257"/>
                    </a:cubicBezTo>
                    <a:cubicBezTo>
                      <a:pt x="116" y="253"/>
                      <a:pt x="114" y="250"/>
                      <a:pt x="115" y="248"/>
                    </a:cubicBezTo>
                    <a:close/>
                    <a:moveTo>
                      <a:pt x="110" y="167"/>
                    </a:moveTo>
                    <a:cubicBezTo>
                      <a:pt x="112" y="170"/>
                      <a:pt x="109" y="173"/>
                      <a:pt x="106" y="174"/>
                    </a:cubicBezTo>
                    <a:cubicBezTo>
                      <a:pt x="107" y="173"/>
                      <a:pt x="106" y="173"/>
                      <a:pt x="106" y="172"/>
                    </a:cubicBezTo>
                    <a:cubicBezTo>
                      <a:pt x="108" y="172"/>
                      <a:pt x="109" y="169"/>
                      <a:pt x="110" y="167"/>
                    </a:cubicBezTo>
                    <a:close/>
                    <a:moveTo>
                      <a:pt x="105" y="170"/>
                    </a:moveTo>
                    <a:cubicBezTo>
                      <a:pt x="104" y="167"/>
                      <a:pt x="107" y="166"/>
                      <a:pt x="108" y="164"/>
                    </a:cubicBezTo>
                    <a:cubicBezTo>
                      <a:pt x="108" y="164"/>
                      <a:pt x="109" y="165"/>
                      <a:pt x="109" y="165"/>
                    </a:cubicBezTo>
                    <a:cubicBezTo>
                      <a:pt x="108" y="167"/>
                      <a:pt x="106" y="168"/>
                      <a:pt x="105" y="170"/>
                    </a:cubicBezTo>
                    <a:close/>
                    <a:moveTo>
                      <a:pt x="116" y="173"/>
                    </a:moveTo>
                    <a:cubicBezTo>
                      <a:pt x="117" y="173"/>
                      <a:pt x="117" y="175"/>
                      <a:pt x="118" y="175"/>
                    </a:cubicBezTo>
                    <a:cubicBezTo>
                      <a:pt x="117" y="178"/>
                      <a:pt x="114" y="179"/>
                      <a:pt x="113" y="182"/>
                    </a:cubicBezTo>
                    <a:cubicBezTo>
                      <a:pt x="109" y="181"/>
                      <a:pt x="112" y="177"/>
                      <a:pt x="114" y="175"/>
                    </a:cubicBezTo>
                    <a:cubicBezTo>
                      <a:pt x="115" y="175"/>
                      <a:pt x="115" y="176"/>
                      <a:pt x="115" y="176"/>
                    </a:cubicBezTo>
                    <a:cubicBezTo>
                      <a:pt x="117" y="176"/>
                      <a:pt x="116" y="174"/>
                      <a:pt x="116" y="173"/>
                    </a:cubicBezTo>
                    <a:close/>
                    <a:moveTo>
                      <a:pt x="121" y="178"/>
                    </a:moveTo>
                    <a:cubicBezTo>
                      <a:pt x="122" y="181"/>
                      <a:pt x="119" y="186"/>
                      <a:pt x="116" y="186"/>
                    </a:cubicBezTo>
                    <a:cubicBezTo>
                      <a:pt x="116" y="183"/>
                      <a:pt x="118" y="179"/>
                      <a:pt x="121" y="178"/>
                    </a:cubicBezTo>
                    <a:close/>
                    <a:moveTo>
                      <a:pt x="119" y="169"/>
                    </a:moveTo>
                    <a:cubicBezTo>
                      <a:pt x="120" y="169"/>
                      <a:pt x="120" y="171"/>
                      <a:pt x="121" y="172"/>
                    </a:cubicBezTo>
                    <a:cubicBezTo>
                      <a:pt x="119" y="172"/>
                      <a:pt x="118" y="170"/>
                      <a:pt x="119" y="169"/>
                    </a:cubicBezTo>
                    <a:close/>
                    <a:moveTo>
                      <a:pt x="123" y="150"/>
                    </a:moveTo>
                    <a:cubicBezTo>
                      <a:pt x="124" y="150"/>
                      <a:pt x="125" y="150"/>
                      <a:pt x="125" y="148"/>
                    </a:cubicBezTo>
                    <a:cubicBezTo>
                      <a:pt x="126" y="148"/>
                      <a:pt x="126" y="149"/>
                      <a:pt x="126" y="150"/>
                    </a:cubicBezTo>
                    <a:cubicBezTo>
                      <a:pt x="126" y="151"/>
                      <a:pt x="125" y="152"/>
                      <a:pt x="123" y="152"/>
                    </a:cubicBezTo>
                    <a:cubicBezTo>
                      <a:pt x="124" y="151"/>
                      <a:pt x="124" y="152"/>
                      <a:pt x="123" y="150"/>
                    </a:cubicBezTo>
                    <a:close/>
                    <a:moveTo>
                      <a:pt x="126" y="160"/>
                    </a:moveTo>
                    <a:cubicBezTo>
                      <a:pt x="129" y="164"/>
                      <a:pt x="125" y="167"/>
                      <a:pt x="123" y="168"/>
                    </a:cubicBezTo>
                    <a:cubicBezTo>
                      <a:pt x="124" y="166"/>
                      <a:pt x="122" y="166"/>
                      <a:pt x="122" y="165"/>
                    </a:cubicBezTo>
                    <a:cubicBezTo>
                      <a:pt x="123" y="163"/>
                      <a:pt x="124" y="161"/>
                      <a:pt x="126" y="160"/>
                    </a:cubicBezTo>
                    <a:close/>
                    <a:moveTo>
                      <a:pt x="146" y="159"/>
                    </a:moveTo>
                    <a:cubicBezTo>
                      <a:pt x="148" y="161"/>
                      <a:pt x="145" y="164"/>
                      <a:pt x="143" y="164"/>
                    </a:cubicBezTo>
                    <a:cubicBezTo>
                      <a:pt x="143" y="162"/>
                      <a:pt x="145" y="161"/>
                      <a:pt x="146" y="159"/>
                    </a:cubicBezTo>
                    <a:close/>
                    <a:moveTo>
                      <a:pt x="143" y="151"/>
                    </a:moveTo>
                    <a:cubicBezTo>
                      <a:pt x="141" y="149"/>
                      <a:pt x="144" y="146"/>
                      <a:pt x="145" y="149"/>
                    </a:cubicBezTo>
                    <a:cubicBezTo>
                      <a:pt x="145" y="151"/>
                      <a:pt x="144" y="152"/>
                      <a:pt x="143" y="151"/>
                    </a:cubicBezTo>
                    <a:close/>
                    <a:moveTo>
                      <a:pt x="146" y="173"/>
                    </a:moveTo>
                    <a:cubicBezTo>
                      <a:pt x="145" y="172"/>
                      <a:pt x="145" y="173"/>
                      <a:pt x="144" y="173"/>
                    </a:cubicBezTo>
                    <a:cubicBezTo>
                      <a:pt x="142" y="171"/>
                      <a:pt x="146" y="169"/>
                      <a:pt x="146" y="173"/>
                    </a:cubicBezTo>
                    <a:close/>
                    <a:moveTo>
                      <a:pt x="151" y="191"/>
                    </a:moveTo>
                    <a:cubicBezTo>
                      <a:pt x="151" y="193"/>
                      <a:pt x="149" y="195"/>
                      <a:pt x="148" y="196"/>
                    </a:cubicBezTo>
                    <a:cubicBezTo>
                      <a:pt x="147" y="195"/>
                      <a:pt x="145" y="194"/>
                      <a:pt x="144" y="192"/>
                    </a:cubicBezTo>
                    <a:cubicBezTo>
                      <a:pt x="146" y="188"/>
                      <a:pt x="149" y="187"/>
                      <a:pt x="151" y="191"/>
                    </a:cubicBezTo>
                    <a:close/>
                    <a:moveTo>
                      <a:pt x="160" y="188"/>
                    </a:moveTo>
                    <a:cubicBezTo>
                      <a:pt x="162" y="189"/>
                      <a:pt x="163" y="190"/>
                      <a:pt x="163" y="192"/>
                    </a:cubicBezTo>
                    <a:cubicBezTo>
                      <a:pt x="163" y="192"/>
                      <a:pt x="163" y="192"/>
                      <a:pt x="162" y="193"/>
                    </a:cubicBezTo>
                    <a:cubicBezTo>
                      <a:pt x="161" y="192"/>
                      <a:pt x="160" y="191"/>
                      <a:pt x="159" y="191"/>
                    </a:cubicBezTo>
                    <a:cubicBezTo>
                      <a:pt x="159" y="190"/>
                      <a:pt x="161" y="190"/>
                      <a:pt x="160" y="188"/>
                    </a:cubicBezTo>
                    <a:close/>
                    <a:moveTo>
                      <a:pt x="164" y="183"/>
                    </a:moveTo>
                    <a:cubicBezTo>
                      <a:pt x="166" y="183"/>
                      <a:pt x="166" y="182"/>
                      <a:pt x="167" y="181"/>
                    </a:cubicBezTo>
                    <a:cubicBezTo>
                      <a:pt x="167" y="182"/>
                      <a:pt x="168" y="183"/>
                      <a:pt x="169" y="183"/>
                    </a:cubicBezTo>
                    <a:cubicBezTo>
                      <a:pt x="168" y="185"/>
                      <a:pt x="167" y="188"/>
                      <a:pt x="164" y="188"/>
                    </a:cubicBezTo>
                    <a:cubicBezTo>
                      <a:pt x="165" y="186"/>
                      <a:pt x="162" y="187"/>
                      <a:pt x="163" y="185"/>
                    </a:cubicBezTo>
                    <a:cubicBezTo>
                      <a:pt x="164" y="185"/>
                      <a:pt x="164" y="187"/>
                      <a:pt x="166" y="187"/>
                    </a:cubicBezTo>
                    <a:cubicBezTo>
                      <a:pt x="167" y="186"/>
                      <a:pt x="164" y="185"/>
                      <a:pt x="164" y="183"/>
                    </a:cubicBezTo>
                    <a:close/>
                    <a:moveTo>
                      <a:pt x="163" y="182"/>
                    </a:moveTo>
                    <a:cubicBezTo>
                      <a:pt x="163" y="181"/>
                      <a:pt x="165" y="181"/>
                      <a:pt x="165" y="179"/>
                    </a:cubicBezTo>
                    <a:cubicBezTo>
                      <a:pt x="167" y="180"/>
                      <a:pt x="164" y="182"/>
                      <a:pt x="163" y="182"/>
                    </a:cubicBezTo>
                    <a:close/>
                    <a:moveTo>
                      <a:pt x="169" y="163"/>
                    </a:moveTo>
                    <a:cubicBezTo>
                      <a:pt x="169" y="161"/>
                      <a:pt x="172" y="164"/>
                      <a:pt x="172" y="166"/>
                    </a:cubicBezTo>
                    <a:cubicBezTo>
                      <a:pt x="170" y="165"/>
                      <a:pt x="169" y="166"/>
                      <a:pt x="169" y="164"/>
                    </a:cubicBezTo>
                    <a:cubicBezTo>
                      <a:pt x="169" y="164"/>
                      <a:pt x="169" y="164"/>
                      <a:pt x="169" y="165"/>
                    </a:cubicBezTo>
                    <a:cubicBezTo>
                      <a:pt x="171" y="164"/>
                      <a:pt x="170" y="162"/>
                      <a:pt x="169" y="163"/>
                    </a:cubicBezTo>
                    <a:close/>
                    <a:moveTo>
                      <a:pt x="168" y="153"/>
                    </a:moveTo>
                    <a:cubicBezTo>
                      <a:pt x="169" y="153"/>
                      <a:pt x="169" y="153"/>
                      <a:pt x="170" y="153"/>
                    </a:cubicBezTo>
                    <a:cubicBezTo>
                      <a:pt x="170" y="155"/>
                      <a:pt x="169" y="155"/>
                      <a:pt x="169" y="156"/>
                    </a:cubicBezTo>
                    <a:cubicBezTo>
                      <a:pt x="167" y="156"/>
                      <a:pt x="167" y="154"/>
                      <a:pt x="168" y="153"/>
                    </a:cubicBezTo>
                    <a:close/>
                    <a:moveTo>
                      <a:pt x="173" y="157"/>
                    </a:moveTo>
                    <a:cubicBezTo>
                      <a:pt x="175" y="158"/>
                      <a:pt x="176" y="161"/>
                      <a:pt x="174" y="163"/>
                    </a:cubicBezTo>
                    <a:cubicBezTo>
                      <a:pt x="172" y="161"/>
                      <a:pt x="172" y="161"/>
                      <a:pt x="171" y="159"/>
                    </a:cubicBezTo>
                    <a:cubicBezTo>
                      <a:pt x="174" y="159"/>
                      <a:pt x="172" y="158"/>
                      <a:pt x="173" y="157"/>
                    </a:cubicBezTo>
                    <a:close/>
                    <a:moveTo>
                      <a:pt x="207" y="405"/>
                    </a:moveTo>
                    <a:cubicBezTo>
                      <a:pt x="208" y="404"/>
                      <a:pt x="209" y="405"/>
                      <a:pt x="210" y="405"/>
                    </a:cubicBezTo>
                    <a:cubicBezTo>
                      <a:pt x="209" y="407"/>
                      <a:pt x="209" y="408"/>
                      <a:pt x="207" y="408"/>
                    </a:cubicBezTo>
                    <a:cubicBezTo>
                      <a:pt x="208" y="406"/>
                      <a:pt x="207" y="407"/>
                      <a:pt x="207" y="405"/>
                    </a:cubicBezTo>
                    <a:close/>
                    <a:moveTo>
                      <a:pt x="209" y="389"/>
                    </a:moveTo>
                    <a:cubicBezTo>
                      <a:pt x="209" y="391"/>
                      <a:pt x="209" y="393"/>
                      <a:pt x="207" y="393"/>
                    </a:cubicBezTo>
                    <a:cubicBezTo>
                      <a:pt x="207" y="391"/>
                      <a:pt x="208" y="390"/>
                      <a:pt x="209" y="389"/>
                    </a:cubicBezTo>
                    <a:close/>
                    <a:moveTo>
                      <a:pt x="208" y="183"/>
                    </a:moveTo>
                    <a:cubicBezTo>
                      <a:pt x="207" y="181"/>
                      <a:pt x="208" y="182"/>
                      <a:pt x="208" y="180"/>
                    </a:cubicBezTo>
                    <a:cubicBezTo>
                      <a:pt x="210" y="180"/>
                      <a:pt x="209" y="184"/>
                      <a:pt x="208" y="183"/>
                    </a:cubicBezTo>
                    <a:close/>
                    <a:moveTo>
                      <a:pt x="206" y="449"/>
                    </a:moveTo>
                    <a:cubicBezTo>
                      <a:pt x="209" y="449"/>
                      <a:pt x="206" y="451"/>
                      <a:pt x="206" y="452"/>
                    </a:cubicBezTo>
                    <a:cubicBezTo>
                      <a:pt x="204" y="451"/>
                      <a:pt x="207" y="450"/>
                      <a:pt x="206" y="449"/>
                    </a:cubicBezTo>
                    <a:close/>
                    <a:moveTo>
                      <a:pt x="204" y="430"/>
                    </a:moveTo>
                    <a:cubicBezTo>
                      <a:pt x="206" y="430"/>
                      <a:pt x="207" y="432"/>
                      <a:pt x="206" y="433"/>
                    </a:cubicBezTo>
                    <a:cubicBezTo>
                      <a:pt x="205" y="432"/>
                      <a:pt x="204" y="431"/>
                      <a:pt x="204" y="430"/>
                    </a:cubicBezTo>
                    <a:close/>
                    <a:moveTo>
                      <a:pt x="207" y="443"/>
                    </a:moveTo>
                    <a:cubicBezTo>
                      <a:pt x="208" y="440"/>
                      <a:pt x="210" y="438"/>
                      <a:pt x="211" y="435"/>
                    </a:cubicBezTo>
                    <a:cubicBezTo>
                      <a:pt x="212" y="437"/>
                      <a:pt x="210" y="442"/>
                      <a:pt x="207" y="443"/>
                    </a:cubicBezTo>
                    <a:close/>
                    <a:moveTo>
                      <a:pt x="206" y="425"/>
                    </a:moveTo>
                    <a:cubicBezTo>
                      <a:pt x="206" y="423"/>
                      <a:pt x="203" y="421"/>
                      <a:pt x="205" y="419"/>
                    </a:cubicBezTo>
                    <a:cubicBezTo>
                      <a:pt x="207" y="420"/>
                      <a:pt x="208" y="424"/>
                      <a:pt x="206" y="425"/>
                    </a:cubicBezTo>
                    <a:close/>
                    <a:moveTo>
                      <a:pt x="204" y="306"/>
                    </a:moveTo>
                    <a:cubicBezTo>
                      <a:pt x="204" y="303"/>
                      <a:pt x="204" y="302"/>
                      <a:pt x="204" y="299"/>
                    </a:cubicBezTo>
                    <a:cubicBezTo>
                      <a:pt x="207" y="300"/>
                      <a:pt x="207" y="306"/>
                      <a:pt x="204" y="306"/>
                    </a:cubicBezTo>
                    <a:close/>
                    <a:moveTo>
                      <a:pt x="205" y="292"/>
                    </a:moveTo>
                    <a:cubicBezTo>
                      <a:pt x="207" y="294"/>
                      <a:pt x="206" y="296"/>
                      <a:pt x="206" y="297"/>
                    </a:cubicBezTo>
                    <a:cubicBezTo>
                      <a:pt x="205" y="296"/>
                      <a:pt x="204" y="293"/>
                      <a:pt x="205" y="292"/>
                    </a:cubicBezTo>
                    <a:close/>
                    <a:moveTo>
                      <a:pt x="205" y="231"/>
                    </a:moveTo>
                    <a:cubicBezTo>
                      <a:pt x="205" y="228"/>
                      <a:pt x="204" y="226"/>
                      <a:pt x="205" y="224"/>
                    </a:cubicBezTo>
                    <a:cubicBezTo>
                      <a:pt x="207" y="224"/>
                      <a:pt x="206" y="226"/>
                      <a:pt x="207" y="225"/>
                    </a:cubicBezTo>
                    <a:cubicBezTo>
                      <a:pt x="207" y="227"/>
                      <a:pt x="207" y="230"/>
                      <a:pt x="205" y="231"/>
                    </a:cubicBezTo>
                    <a:close/>
                    <a:moveTo>
                      <a:pt x="205" y="285"/>
                    </a:moveTo>
                    <a:cubicBezTo>
                      <a:pt x="203" y="286"/>
                      <a:pt x="204" y="281"/>
                      <a:pt x="205" y="280"/>
                    </a:cubicBezTo>
                    <a:cubicBezTo>
                      <a:pt x="206" y="282"/>
                      <a:pt x="206" y="284"/>
                      <a:pt x="205" y="285"/>
                    </a:cubicBezTo>
                    <a:close/>
                    <a:moveTo>
                      <a:pt x="204" y="377"/>
                    </a:moveTo>
                    <a:cubicBezTo>
                      <a:pt x="203" y="379"/>
                      <a:pt x="204" y="379"/>
                      <a:pt x="203" y="380"/>
                    </a:cubicBezTo>
                    <a:cubicBezTo>
                      <a:pt x="203" y="380"/>
                      <a:pt x="202" y="380"/>
                      <a:pt x="202" y="378"/>
                    </a:cubicBezTo>
                    <a:cubicBezTo>
                      <a:pt x="203" y="378"/>
                      <a:pt x="203" y="377"/>
                      <a:pt x="204" y="377"/>
                    </a:cubicBezTo>
                    <a:close/>
                    <a:moveTo>
                      <a:pt x="203" y="387"/>
                    </a:moveTo>
                    <a:cubicBezTo>
                      <a:pt x="205" y="387"/>
                      <a:pt x="203" y="390"/>
                      <a:pt x="203" y="391"/>
                    </a:cubicBezTo>
                    <a:cubicBezTo>
                      <a:pt x="202" y="390"/>
                      <a:pt x="202" y="389"/>
                      <a:pt x="202" y="388"/>
                    </a:cubicBezTo>
                    <a:cubicBezTo>
                      <a:pt x="203" y="388"/>
                      <a:pt x="203" y="388"/>
                      <a:pt x="203" y="387"/>
                    </a:cubicBezTo>
                    <a:close/>
                    <a:moveTo>
                      <a:pt x="204" y="402"/>
                    </a:moveTo>
                    <a:cubicBezTo>
                      <a:pt x="205" y="403"/>
                      <a:pt x="203" y="407"/>
                      <a:pt x="202" y="405"/>
                    </a:cubicBezTo>
                    <a:cubicBezTo>
                      <a:pt x="202" y="404"/>
                      <a:pt x="204" y="403"/>
                      <a:pt x="204" y="402"/>
                    </a:cubicBezTo>
                    <a:close/>
                    <a:moveTo>
                      <a:pt x="208" y="384"/>
                    </a:moveTo>
                    <a:cubicBezTo>
                      <a:pt x="206" y="384"/>
                      <a:pt x="207" y="382"/>
                      <a:pt x="208" y="381"/>
                    </a:cubicBezTo>
                    <a:cubicBezTo>
                      <a:pt x="209" y="382"/>
                      <a:pt x="208" y="383"/>
                      <a:pt x="208" y="384"/>
                    </a:cubicBezTo>
                    <a:close/>
                    <a:moveTo>
                      <a:pt x="206" y="379"/>
                    </a:moveTo>
                    <a:cubicBezTo>
                      <a:pt x="207" y="377"/>
                      <a:pt x="205" y="374"/>
                      <a:pt x="207" y="372"/>
                    </a:cubicBezTo>
                    <a:cubicBezTo>
                      <a:pt x="209" y="373"/>
                      <a:pt x="209" y="379"/>
                      <a:pt x="206" y="379"/>
                    </a:cubicBezTo>
                    <a:close/>
                    <a:moveTo>
                      <a:pt x="206" y="365"/>
                    </a:moveTo>
                    <a:cubicBezTo>
                      <a:pt x="207" y="363"/>
                      <a:pt x="205" y="360"/>
                      <a:pt x="206" y="357"/>
                    </a:cubicBezTo>
                    <a:cubicBezTo>
                      <a:pt x="208" y="358"/>
                      <a:pt x="209" y="364"/>
                      <a:pt x="206" y="365"/>
                    </a:cubicBezTo>
                    <a:close/>
                    <a:moveTo>
                      <a:pt x="204" y="217"/>
                    </a:moveTo>
                    <a:cubicBezTo>
                      <a:pt x="205" y="215"/>
                      <a:pt x="204" y="213"/>
                      <a:pt x="206" y="212"/>
                    </a:cubicBezTo>
                    <a:cubicBezTo>
                      <a:pt x="207" y="212"/>
                      <a:pt x="208" y="213"/>
                      <a:pt x="208" y="214"/>
                    </a:cubicBezTo>
                    <a:cubicBezTo>
                      <a:pt x="207" y="215"/>
                      <a:pt x="206" y="216"/>
                      <a:pt x="204" y="217"/>
                    </a:cubicBezTo>
                    <a:close/>
                    <a:moveTo>
                      <a:pt x="205" y="272"/>
                    </a:moveTo>
                    <a:cubicBezTo>
                      <a:pt x="202" y="271"/>
                      <a:pt x="206" y="266"/>
                      <a:pt x="203" y="263"/>
                    </a:cubicBezTo>
                    <a:cubicBezTo>
                      <a:pt x="203" y="263"/>
                      <a:pt x="203" y="264"/>
                      <a:pt x="202" y="264"/>
                    </a:cubicBezTo>
                    <a:cubicBezTo>
                      <a:pt x="207" y="261"/>
                      <a:pt x="206" y="268"/>
                      <a:pt x="205" y="272"/>
                    </a:cubicBezTo>
                    <a:close/>
                    <a:moveTo>
                      <a:pt x="202" y="355"/>
                    </a:moveTo>
                    <a:cubicBezTo>
                      <a:pt x="205" y="356"/>
                      <a:pt x="202" y="359"/>
                      <a:pt x="201" y="360"/>
                    </a:cubicBezTo>
                    <a:cubicBezTo>
                      <a:pt x="200" y="360"/>
                      <a:pt x="200" y="358"/>
                      <a:pt x="199" y="358"/>
                    </a:cubicBezTo>
                    <a:cubicBezTo>
                      <a:pt x="200" y="356"/>
                      <a:pt x="202" y="356"/>
                      <a:pt x="202" y="355"/>
                    </a:cubicBezTo>
                    <a:close/>
                    <a:moveTo>
                      <a:pt x="200" y="341"/>
                    </a:moveTo>
                    <a:cubicBezTo>
                      <a:pt x="201" y="341"/>
                      <a:pt x="201" y="340"/>
                      <a:pt x="203" y="340"/>
                    </a:cubicBezTo>
                    <a:cubicBezTo>
                      <a:pt x="203" y="342"/>
                      <a:pt x="203" y="343"/>
                      <a:pt x="202" y="344"/>
                    </a:cubicBezTo>
                    <a:cubicBezTo>
                      <a:pt x="201" y="343"/>
                      <a:pt x="200" y="342"/>
                      <a:pt x="200" y="341"/>
                    </a:cubicBezTo>
                    <a:close/>
                    <a:moveTo>
                      <a:pt x="189" y="306"/>
                    </a:moveTo>
                    <a:cubicBezTo>
                      <a:pt x="187" y="305"/>
                      <a:pt x="188" y="304"/>
                      <a:pt x="188" y="303"/>
                    </a:cubicBezTo>
                    <a:cubicBezTo>
                      <a:pt x="188" y="303"/>
                      <a:pt x="189" y="303"/>
                      <a:pt x="189" y="303"/>
                    </a:cubicBezTo>
                    <a:cubicBezTo>
                      <a:pt x="190" y="304"/>
                      <a:pt x="189" y="305"/>
                      <a:pt x="189" y="306"/>
                    </a:cubicBezTo>
                    <a:close/>
                    <a:moveTo>
                      <a:pt x="191" y="306"/>
                    </a:moveTo>
                    <a:cubicBezTo>
                      <a:pt x="190" y="307"/>
                      <a:pt x="190" y="309"/>
                      <a:pt x="188" y="310"/>
                    </a:cubicBezTo>
                    <a:cubicBezTo>
                      <a:pt x="189" y="308"/>
                      <a:pt x="190" y="306"/>
                      <a:pt x="191" y="306"/>
                    </a:cubicBezTo>
                    <a:close/>
                    <a:moveTo>
                      <a:pt x="188" y="319"/>
                    </a:moveTo>
                    <a:cubicBezTo>
                      <a:pt x="189" y="319"/>
                      <a:pt x="190" y="321"/>
                      <a:pt x="191" y="321"/>
                    </a:cubicBezTo>
                    <a:cubicBezTo>
                      <a:pt x="191" y="323"/>
                      <a:pt x="189" y="324"/>
                      <a:pt x="189" y="326"/>
                    </a:cubicBezTo>
                    <a:cubicBezTo>
                      <a:pt x="186" y="324"/>
                      <a:pt x="188" y="321"/>
                      <a:pt x="188" y="319"/>
                    </a:cubicBezTo>
                    <a:close/>
                    <a:moveTo>
                      <a:pt x="191" y="313"/>
                    </a:moveTo>
                    <a:cubicBezTo>
                      <a:pt x="192" y="311"/>
                      <a:pt x="193" y="310"/>
                      <a:pt x="194" y="308"/>
                    </a:cubicBezTo>
                    <a:cubicBezTo>
                      <a:pt x="195" y="310"/>
                      <a:pt x="193" y="312"/>
                      <a:pt x="194" y="315"/>
                    </a:cubicBezTo>
                    <a:cubicBezTo>
                      <a:pt x="193" y="315"/>
                      <a:pt x="191" y="314"/>
                      <a:pt x="191" y="313"/>
                    </a:cubicBezTo>
                    <a:close/>
                    <a:moveTo>
                      <a:pt x="194" y="299"/>
                    </a:moveTo>
                    <a:cubicBezTo>
                      <a:pt x="192" y="299"/>
                      <a:pt x="193" y="297"/>
                      <a:pt x="192" y="298"/>
                    </a:cubicBezTo>
                    <a:cubicBezTo>
                      <a:pt x="192" y="296"/>
                      <a:pt x="193" y="296"/>
                      <a:pt x="194" y="294"/>
                    </a:cubicBezTo>
                    <a:cubicBezTo>
                      <a:pt x="196" y="295"/>
                      <a:pt x="194" y="298"/>
                      <a:pt x="194" y="299"/>
                    </a:cubicBezTo>
                    <a:close/>
                    <a:moveTo>
                      <a:pt x="189" y="294"/>
                    </a:moveTo>
                    <a:cubicBezTo>
                      <a:pt x="189" y="291"/>
                      <a:pt x="191" y="291"/>
                      <a:pt x="192" y="290"/>
                    </a:cubicBezTo>
                    <a:cubicBezTo>
                      <a:pt x="194" y="290"/>
                      <a:pt x="191" y="294"/>
                      <a:pt x="189" y="294"/>
                    </a:cubicBezTo>
                    <a:close/>
                    <a:moveTo>
                      <a:pt x="189" y="281"/>
                    </a:moveTo>
                    <a:cubicBezTo>
                      <a:pt x="190" y="281"/>
                      <a:pt x="190" y="283"/>
                      <a:pt x="191" y="283"/>
                    </a:cubicBezTo>
                    <a:cubicBezTo>
                      <a:pt x="191" y="284"/>
                      <a:pt x="189" y="282"/>
                      <a:pt x="189" y="281"/>
                    </a:cubicBezTo>
                    <a:close/>
                    <a:moveTo>
                      <a:pt x="188" y="290"/>
                    </a:moveTo>
                    <a:cubicBezTo>
                      <a:pt x="189" y="289"/>
                      <a:pt x="189" y="287"/>
                      <a:pt x="188" y="286"/>
                    </a:cubicBezTo>
                    <a:cubicBezTo>
                      <a:pt x="191" y="287"/>
                      <a:pt x="191" y="290"/>
                      <a:pt x="188" y="290"/>
                    </a:cubicBezTo>
                    <a:close/>
                    <a:moveTo>
                      <a:pt x="187" y="236"/>
                    </a:moveTo>
                    <a:cubicBezTo>
                      <a:pt x="190" y="235"/>
                      <a:pt x="192" y="237"/>
                      <a:pt x="190" y="240"/>
                    </a:cubicBezTo>
                    <a:cubicBezTo>
                      <a:pt x="188" y="240"/>
                      <a:pt x="187" y="239"/>
                      <a:pt x="187" y="236"/>
                    </a:cubicBezTo>
                    <a:close/>
                    <a:moveTo>
                      <a:pt x="189" y="229"/>
                    </a:moveTo>
                    <a:cubicBezTo>
                      <a:pt x="187" y="229"/>
                      <a:pt x="188" y="227"/>
                      <a:pt x="186" y="227"/>
                    </a:cubicBezTo>
                    <a:cubicBezTo>
                      <a:pt x="186" y="221"/>
                      <a:pt x="193" y="225"/>
                      <a:pt x="189" y="229"/>
                    </a:cubicBezTo>
                    <a:close/>
                    <a:moveTo>
                      <a:pt x="176" y="259"/>
                    </a:moveTo>
                    <a:cubicBezTo>
                      <a:pt x="175" y="258"/>
                      <a:pt x="174" y="257"/>
                      <a:pt x="174" y="256"/>
                    </a:cubicBezTo>
                    <a:cubicBezTo>
                      <a:pt x="174" y="253"/>
                      <a:pt x="178" y="252"/>
                      <a:pt x="179" y="249"/>
                    </a:cubicBezTo>
                    <a:cubicBezTo>
                      <a:pt x="180" y="249"/>
                      <a:pt x="181" y="251"/>
                      <a:pt x="182" y="252"/>
                    </a:cubicBezTo>
                    <a:cubicBezTo>
                      <a:pt x="180" y="254"/>
                      <a:pt x="179" y="257"/>
                      <a:pt x="176" y="259"/>
                    </a:cubicBezTo>
                    <a:close/>
                    <a:moveTo>
                      <a:pt x="177" y="270"/>
                    </a:moveTo>
                    <a:cubicBezTo>
                      <a:pt x="176" y="269"/>
                      <a:pt x="175" y="268"/>
                      <a:pt x="175" y="266"/>
                    </a:cubicBezTo>
                    <a:cubicBezTo>
                      <a:pt x="175" y="266"/>
                      <a:pt x="176" y="266"/>
                      <a:pt x="176" y="266"/>
                    </a:cubicBezTo>
                    <a:cubicBezTo>
                      <a:pt x="176" y="268"/>
                      <a:pt x="179" y="268"/>
                      <a:pt x="177" y="270"/>
                    </a:cubicBezTo>
                    <a:close/>
                    <a:moveTo>
                      <a:pt x="172" y="276"/>
                    </a:moveTo>
                    <a:cubicBezTo>
                      <a:pt x="170" y="276"/>
                      <a:pt x="170" y="275"/>
                      <a:pt x="169" y="274"/>
                    </a:cubicBezTo>
                    <a:cubicBezTo>
                      <a:pt x="171" y="272"/>
                      <a:pt x="173" y="275"/>
                      <a:pt x="172" y="276"/>
                    </a:cubicBezTo>
                    <a:close/>
                    <a:moveTo>
                      <a:pt x="175" y="284"/>
                    </a:moveTo>
                    <a:cubicBezTo>
                      <a:pt x="172" y="283"/>
                      <a:pt x="171" y="281"/>
                      <a:pt x="171" y="279"/>
                    </a:cubicBezTo>
                    <a:cubicBezTo>
                      <a:pt x="173" y="280"/>
                      <a:pt x="175" y="281"/>
                      <a:pt x="175" y="284"/>
                    </a:cubicBezTo>
                    <a:close/>
                    <a:moveTo>
                      <a:pt x="161" y="299"/>
                    </a:moveTo>
                    <a:cubicBezTo>
                      <a:pt x="160" y="298"/>
                      <a:pt x="159" y="297"/>
                      <a:pt x="159" y="296"/>
                    </a:cubicBezTo>
                    <a:cubicBezTo>
                      <a:pt x="159" y="294"/>
                      <a:pt x="161" y="293"/>
                      <a:pt x="162" y="291"/>
                    </a:cubicBezTo>
                    <a:cubicBezTo>
                      <a:pt x="163" y="292"/>
                      <a:pt x="164" y="293"/>
                      <a:pt x="165" y="294"/>
                    </a:cubicBezTo>
                    <a:cubicBezTo>
                      <a:pt x="164" y="296"/>
                      <a:pt x="163" y="298"/>
                      <a:pt x="161" y="299"/>
                    </a:cubicBezTo>
                    <a:close/>
                    <a:moveTo>
                      <a:pt x="164" y="304"/>
                    </a:moveTo>
                    <a:cubicBezTo>
                      <a:pt x="164" y="305"/>
                      <a:pt x="163" y="306"/>
                      <a:pt x="162" y="306"/>
                    </a:cubicBezTo>
                    <a:cubicBezTo>
                      <a:pt x="161" y="305"/>
                      <a:pt x="162" y="305"/>
                      <a:pt x="162" y="304"/>
                    </a:cubicBezTo>
                    <a:cubicBezTo>
                      <a:pt x="163" y="303"/>
                      <a:pt x="164" y="304"/>
                      <a:pt x="164" y="304"/>
                    </a:cubicBezTo>
                    <a:close/>
                    <a:moveTo>
                      <a:pt x="147" y="344"/>
                    </a:moveTo>
                    <a:cubicBezTo>
                      <a:pt x="145" y="344"/>
                      <a:pt x="145" y="342"/>
                      <a:pt x="144" y="342"/>
                    </a:cubicBezTo>
                    <a:cubicBezTo>
                      <a:pt x="145" y="341"/>
                      <a:pt x="146" y="340"/>
                      <a:pt x="146" y="339"/>
                    </a:cubicBezTo>
                    <a:cubicBezTo>
                      <a:pt x="147" y="340"/>
                      <a:pt x="149" y="341"/>
                      <a:pt x="149" y="342"/>
                    </a:cubicBezTo>
                    <a:cubicBezTo>
                      <a:pt x="148" y="343"/>
                      <a:pt x="148" y="344"/>
                      <a:pt x="147" y="344"/>
                    </a:cubicBezTo>
                    <a:close/>
                    <a:moveTo>
                      <a:pt x="148" y="348"/>
                    </a:moveTo>
                    <a:cubicBezTo>
                      <a:pt x="149" y="350"/>
                      <a:pt x="147" y="350"/>
                      <a:pt x="147" y="351"/>
                    </a:cubicBezTo>
                    <a:cubicBezTo>
                      <a:pt x="145" y="351"/>
                      <a:pt x="146" y="347"/>
                      <a:pt x="148" y="348"/>
                    </a:cubicBezTo>
                    <a:close/>
                    <a:moveTo>
                      <a:pt x="133" y="390"/>
                    </a:moveTo>
                    <a:cubicBezTo>
                      <a:pt x="131" y="389"/>
                      <a:pt x="131" y="387"/>
                      <a:pt x="130" y="386"/>
                    </a:cubicBezTo>
                    <a:cubicBezTo>
                      <a:pt x="130" y="385"/>
                      <a:pt x="131" y="384"/>
                      <a:pt x="132" y="383"/>
                    </a:cubicBezTo>
                    <a:cubicBezTo>
                      <a:pt x="136" y="383"/>
                      <a:pt x="135" y="388"/>
                      <a:pt x="133" y="390"/>
                    </a:cubicBezTo>
                    <a:close/>
                    <a:moveTo>
                      <a:pt x="133" y="398"/>
                    </a:moveTo>
                    <a:cubicBezTo>
                      <a:pt x="131" y="397"/>
                      <a:pt x="133" y="396"/>
                      <a:pt x="133" y="395"/>
                    </a:cubicBezTo>
                    <a:cubicBezTo>
                      <a:pt x="134" y="396"/>
                      <a:pt x="133" y="397"/>
                      <a:pt x="133" y="398"/>
                    </a:cubicBezTo>
                    <a:close/>
                    <a:moveTo>
                      <a:pt x="135" y="354"/>
                    </a:moveTo>
                    <a:cubicBezTo>
                      <a:pt x="136" y="354"/>
                      <a:pt x="136" y="356"/>
                      <a:pt x="137" y="356"/>
                    </a:cubicBezTo>
                    <a:cubicBezTo>
                      <a:pt x="137" y="358"/>
                      <a:pt x="136" y="358"/>
                      <a:pt x="135" y="359"/>
                    </a:cubicBezTo>
                    <a:cubicBezTo>
                      <a:pt x="134" y="359"/>
                      <a:pt x="135" y="358"/>
                      <a:pt x="134" y="357"/>
                    </a:cubicBezTo>
                    <a:cubicBezTo>
                      <a:pt x="132" y="358"/>
                      <a:pt x="135" y="360"/>
                      <a:pt x="133" y="362"/>
                    </a:cubicBezTo>
                    <a:cubicBezTo>
                      <a:pt x="132" y="361"/>
                      <a:pt x="132" y="360"/>
                      <a:pt x="132" y="359"/>
                    </a:cubicBezTo>
                    <a:cubicBezTo>
                      <a:pt x="133" y="358"/>
                      <a:pt x="134" y="356"/>
                      <a:pt x="135" y="354"/>
                    </a:cubicBezTo>
                    <a:close/>
                    <a:moveTo>
                      <a:pt x="132" y="346"/>
                    </a:moveTo>
                    <a:cubicBezTo>
                      <a:pt x="131" y="345"/>
                      <a:pt x="132" y="344"/>
                      <a:pt x="133" y="344"/>
                    </a:cubicBezTo>
                    <a:cubicBezTo>
                      <a:pt x="133" y="345"/>
                      <a:pt x="133" y="346"/>
                      <a:pt x="132" y="346"/>
                    </a:cubicBezTo>
                    <a:close/>
                    <a:moveTo>
                      <a:pt x="132" y="320"/>
                    </a:moveTo>
                    <a:cubicBezTo>
                      <a:pt x="131" y="319"/>
                      <a:pt x="131" y="319"/>
                      <a:pt x="132" y="319"/>
                    </a:cubicBezTo>
                    <a:cubicBezTo>
                      <a:pt x="131" y="318"/>
                      <a:pt x="130" y="318"/>
                      <a:pt x="129" y="317"/>
                    </a:cubicBezTo>
                    <a:cubicBezTo>
                      <a:pt x="129" y="315"/>
                      <a:pt x="130" y="315"/>
                      <a:pt x="131" y="314"/>
                    </a:cubicBezTo>
                    <a:cubicBezTo>
                      <a:pt x="132" y="314"/>
                      <a:pt x="133" y="315"/>
                      <a:pt x="133" y="317"/>
                    </a:cubicBezTo>
                    <a:cubicBezTo>
                      <a:pt x="133" y="318"/>
                      <a:pt x="132" y="319"/>
                      <a:pt x="132" y="320"/>
                    </a:cubicBezTo>
                    <a:close/>
                    <a:moveTo>
                      <a:pt x="131" y="327"/>
                    </a:moveTo>
                    <a:cubicBezTo>
                      <a:pt x="131" y="325"/>
                      <a:pt x="132" y="325"/>
                      <a:pt x="132" y="324"/>
                    </a:cubicBezTo>
                    <a:cubicBezTo>
                      <a:pt x="134" y="325"/>
                      <a:pt x="132" y="326"/>
                      <a:pt x="131" y="327"/>
                    </a:cubicBezTo>
                    <a:close/>
                    <a:moveTo>
                      <a:pt x="121" y="296"/>
                    </a:moveTo>
                    <a:cubicBezTo>
                      <a:pt x="122" y="293"/>
                      <a:pt x="126" y="286"/>
                      <a:pt x="129" y="292"/>
                    </a:cubicBezTo>
                    <a:cubicBezTo>
                      <a:pt x="128" y="294"/>
                      <a:pt x="126" y="296"/>
                      <a:pt x="124" y="298"/>
                    </a:cubicBezTo>
                    <a:cubicBezTo>
                      <a:pt x="122" y="297"/>
                      <a:pt x="122" y="298"/>
                      <a:pt x="121" y="296"/>
                    </a:cubicBezTo>
                    <a:close/>
                    <a:moveTo>
                      <a:pt x="121" y="302"/>
                    </a:moveTo>
                    <a:cubicBezTo>
                      <a:pt x="121" y="304"/>
                      <a:pt x="120" y="305"/>
                      <a:pt x="119" y="306"/>
                    </a:cubicBezTo>
                    <a:cubicBezTo>
                      <a:pt x="115" y="305"/>
                      <a:pt x="117" y="300"/>
                      <a:pt x="119" y="299"/>
                    </a:cubicBezTo>
                    <a:cubicBezTo>
                      <a:pt x="120" y="300"/>
                      <a:pt x="121" y="301"/>
                      <a:pt x="121" y="302"/>
                    </a:cubicBezTo>
                    <a:close/>
                    <a:moveTo>
                      <a:pt x="119" y="266"/>
                    </a:moveTo>
                    <a:cubicBezTo>
                      <a:pt x="120" y="267"/>
                      <a:pt x="123" y="269"/>
                      <a:pt x="122" y="271"/>
                    </a:cubicBezTo>
                    <a:cubicBezTo>
                      <a:pt x="120" y="270"/>
                      <a:pt x="117" y="268"/>
                      <a:pt x="119" y="266"/>
                    </a:cubicBezTo>
                    <a:close/>
                    <a:moveTo>
                      <a:pt x="119" y="275"/>
                    </a:moveTo>
                    <a:cubicBezTo>
                      <a:pt x="117" y="274"/>
                      <a:pt x="114" y="271"/>
                      <a:pt x="116" y="269"/>
                    </a:cubicBezTo>
                    <a:cubicBezTo>
                      <a:pt x="118" y="270"/>
                      <a:pt x="121" y="272"/>
                      <a:pt x="119" y="275"/>
                    </a:cubicBezTo>
                    <a:close/>
                    <a:moveTo>
                      <a:pt x="126" y="225"/>
                    </a:moveTo>
                    <a:cubicBezTo>
                      <a:pt x="125" y="227"/>
                      <a:pt x="123" y="228"/>
                      <a:pt x="123" y="230"/>
                    </a:cubicBezTo>
                    <a:cubicBezTo>
                      <a:pt x="120" y="229"/>
                      <a:pt x="120" y="227"/>
                      <a:pt x="118" y="226"/>
                    </a:cubicBezTo>
                    <a:cubicBezTo>
                      <a:pt x="119" y="221"/>
                      <a:pt x="124" y="219"/>
                      <a:pt x="126" y="225"/>
                    </a:cubicBezTo>
                    <a:close/>
                    <a:moveTo>
                      <a:pt x="117" y="221"/>
                    </a:moveTo>
                    <a:cubicBezTo>
                      <a:pt x="117" y="221"/>
                      <a:pt x="116" y="221"/>
                      <a:pt x="116" y="222"/>
                    </a:cubicBezTo>
                    <a:cubicBezTo>
                      <a:pt x="114" y="220"/>
                      <a:pt x="118" y="218"/>
                      <a:pt x="119" y="215"/>
                    </a:cubicBezTo>
                    <a:cubicBezTo>
                      <a:pt x="121" y="217"/>
                      <a:pt x="117" y="219"/>
                      <a:pt x="117" y="221"/>
                    </a:cubicBezTo>
                    <a:close/>
                    <a:moveTo>
                      <a:pt x="129" y="205"/>
                    </a:moveTo>
                    <a:cubicBezTo>
                      <a:pt x="127" y="208"/>
                      <a:pt x="125" y="210"/>
                      <a:pt x="124" y="213"/>
                    </a:cubicBezTo>
                    <a:cubicBezTo>
                      <a:pt x="122" y="210"/>
                      <a:pt x="126" y="204"/>
                      <a:pt x="129" y="205"/>
                    </a:cubicBezTo>
                    <a:close/>
                    <a:moveTo>
                      <a:pt x="124" y="177"/>
                    </a:moveTo>
                    <a:cubicBezTo>
                      <a:pt x="123" y="176"/>
                      <a:pt x="122" y="176"/>
                      <a:pt x="122" y="175"/>
                    </a:cubicBezTo>
                    <a:cubicBezTo>
                      <a:pt x="124" y="173"/>
                      <a:pt x="126" y="175"/>
                      <a:pt x="124" y="177"/>
                    </a:cubicBezTo>
                    <a:close/>
                    <a:moveTo>
                      <a:pt x="134" y="195"/>
                    </a:moveTo>
                    <a:cubicBezTo>
                      <a:pt x="135" y="194"/>
                      <a:pt x="135" y="196"/>
                      <a:pt x="136" y="196"/>
                    </a:cubicBezTo>
                    <a:cubicBezTo>
                      <a:pt x="134" y="199"/>
                      <a:pt x="133" y="202"/>
                      <a:pt x="130" y="203"/>
                    </a:cubicBezTo>
                    <a:cubicBezTo>
                      <a:pt x="129" y="200"/>
                      <a:pt x="133" y="198"/>
                      <a:pt x="134" y="195"/>
                    </a:cubicBezTo>
                    <a:close/>
                    <a:moveTo>
                      <a:pt x="133" y="185"/>
                    </a:moveTo>
                    <a:cubicBezTo>
                      <a:pt x="133" y="185"/>
                      <a:pt x="133" y="185"/>
                      <a:pt x="134" y="185"/>
                    </a:cubicBezTo>
                    <a:cubicBezTo>
                      <a:pt x="134" y="186"/>
                      <a:pt x="134" y="188"/>
                      <a:pt x="133" y="187"/>
                    </a:cubicBezTo>
                    <a:cubicBezTo>
                      <a:pt x="132" y="187"/>
                      <a:pt x="133" y="186"/>
                      <a:pt x="133" y="185"/>
                    </a:cubicBezTo>
                    <a:close/>
                    <a:moveTo>
                      <a:pt x="160" y="224"/>
                    </a:moveTo>
                    <a:cubicBezTo>
                      <a:pt x="158" y="227"/>
                      <a:pt x="156" y="229"/>
                      <a:pt x="154" y="231"/>
                    </a:cubicBezTo>
                    <a:cubicBezTo>
                      <a:pt x="151" y="231"/>
                      <a:pt x="151" y="228"/>
                      <a:pt x="149" y="226"/>
                    </a:cubicBezTo>
                    <a:cubicBezTo>
                      <a:pt x="150" y="224"/>
                      <a:pt x="153" y="222"/>
                      <a:pt x="154" y="219"/>
                    </a:cubicBezTo>
                    <a:cubicBezTo>
                      <a:pt x="156" y="220"/>
                      <a:pt x="158" y="223"/>
                      <a:pt x="160" y="224"/>
                    </a:cubicBezTo>
                    <a:close/>
                    <a:moveTo>
                      <a:pt x="155" y="212"/>
                    </a:moveTo>
                    <a:cubicBezTo>
                      <a:pt x="155" y="211"/>
                      <a:pt x="156" y="211"/>
                      <a:pt x="155" y="210"/>
                    </a:cubicBezTo>
                    <a:cubicBezTo>
                      <a:pt x="156" y="210"/>
                      <a:pt x="156" y="210"/>
                      <a:pt x="157" y="210"/>
                    </a:cubicBezTo>
                    <a:cubicBezTo>
                      <a:pt x="157" y="211"/>
                      <a:pt x="157" y="212"/>
                      <a:pt x="156" y="212"/>
                    </a:cubicBezTo>
                    <a:cubicBezTo>
                      <a:pt x="156" y="212"/>
                      <a:pt x="156" y="212"/>
                      <a:pt x="155" y="212"/>
                    </a:cubicBezTo>
                    <a:close/>
                    <a:moveTo>
                      <a:pt x="161" y="280"/>
                    </a:moveTo>
                    <a:cubicBezTo>
                      <a:pt x="157" y="279"/>
                      <a:pt x="158" y="277"/>
                      <a:pt x="160" y="275"/>
                    </a:cubicBezTo>
                    <a:cubicBezTo>
                      <a:pt x="162" y="275"/>
                      <a:pt x="162" y="277"/>
                      <a:pt x="163" y="277"/>
                    </a:cubicBezTo>
                    <a:cubicBezTo>
                      <a:pt x="163" y="279"/>
                      <a:pt x="162" y="279"/>
                      <a:pt x="161" y="280"/>
                    </a:cubicBezTo>
                    <a:close/>
                    <a:moveTo>
                      <a:pt x="163" y="287"/>
                    </a:moveTo>
                    <a:cubicBezTo>
                      <a:pt x="162" y="287"/>
                      <a:pt x="162" y="286"/>
                      <a:pt x="162" y="285"/>
                    </a:cubicBezTo>
                    <a:cubicBezTo>
                      <a:pt x="163" y="285"/>
                      <a:pt x="163" y="286"/>
                      <a:pt x="163" y="287"/>
                    </a:cubicBezTo>
                    <a:close/>
                    <a:moveTo>
                      <a:pt x="154" y="290"/>
                    </a:moveTo>
                    <a:cubicBezTo>
                      <a:pt x="152" y="290"/>
                      <a:pt x="152" y="288"/>
                      <a:pt x="150" y="288"/>
                    </a:cubicBezTo>
                    <a:cubicBezTo>
                      <a:pt x="151" y="286"/>
                      <a:pt x="153" y="285"/>
                      <a:pt x="154" y="283"/>
                    </a:cubicBezTo>
                    <a:cubicBezTo>
                      <a:pt x="155" y="283"/>
                      <a:pt x="155" y="285"/>
                      <a:pt x="156" y="285"/>
                    </a:cubicBezTo>
                    <a:cubicBezTo>
                      <a:pt x="156" y="288"/>
                      <a:pt x="154" y="288"/>
                      <a:pt x="154" y="290"/>
                    </a:cubicBezTo>
                    <a:close/>
                    <a:moveTo>
                      <a:pt x="153" y="297"/>
                    </a:moveTo>
                    <a:cubicBezTo>
                      <a:pt x="153" y="296"/>
                      <a:pt x="154" y="295"/>
                      <a:pt x="154" y="294"/>
                    </a:cubicBezTo>
                    <a:cubicBezTo>
                      <a:pt x="157" y="295"/>
                      <a:pt x="155" y="299"/>
                      <a:pt x="153" y="297"/>
                    </a:cubicBezTo>
                    <a:close/>
                    <a:moveTo>
                      <a:pt x="144" y="322"/>
                    </a:moveTo>
                    <a:cubicBezTo>
                      <a:pt x="144" y="320"/>
                      <a:pt x="143" y="319"/>
                      <a:pt x="141" y="319"/>
                    </a:cubicBezTo>
                    <a:cubicBezTo>
                      <a:pt x="143" y="315"/>
                      <a:pt x="148" y="308"/>
                      <a:pt x="150" y="315"/>
                    </a:cubicBezTo>
                    <a:cubicBezTo>
                      <a:pt x="148" y="317"/>
                      <a:pt x="147" y="320"/>
                      <a:pt x="144" y="322"/>
                    </a:cubicBezTo>
                    <a:close/>
                    <a:moveTo>
                      <a:pt x="143" y="332"/>
                    </a:moveTo>
                    <a:cubicBezTo>
                      <a:pt x="142" y="330"/>
                      <a:pt x="143" y="330"/>
                      <a:pt x="144" y="329"/>
                    </a:cubicBezTo>
                    <a:cubicBezTo>
                      <a:pt x="146" y="329"/>
                      <a:pt x="144" y="332"/>
                      <a:pt x="143" y="332"/>
                    </a:cubicBezTo>
                    <a:close/>
                    <a:moveTo>
                      <a:pt x="137" y="312"/>
                    </a:moveTo>
                    <a:cubicBezTo>
                      <a:pt x="135" y="312"/>
                      <a:pt x="134" y="311"/>
                      <a:pt x="133" y="311"/>
                    </a:cubicBezTo>
                    <a:cubicBezTo>
                      <a:pt x="134" y="307"/>
                      <a:pt x="138" y="306"/>
                      <a:pt x="138" y="303"/>
                    </a:cubicBezTo>
                    <a:cubicBezTo>
                      <a:pt x="141" y="302"/>
                      <a:pt x="141" y="305"/>
                      <a:pt x="142" y="306"/>
                    </a:cubicBezTo>
                    <a:cubicBezTo>
                      <a:pt x="140" y="308"/>
                      <a:pt x="138" y="310"/>
                      <a:pt x="137" y="312"/>
                    </a:cubicBezTo>
                    <a:close/>
                    <a:moveTo>
                      <a:pt x="138" y="322"/>
                    </a:moveTo>
                    <a:cubicBezTo>
                      <a:pt x="141" y="322"/>
                      <a:pt x="142" y="326"/>
                      <a:pt x="141" y="328"/>
                    </a:cubicBezTo>
                    <a:cubicBezTo>
                      <a:pt x="139" y="327"/>
                      <a:pt x="138" y="326"/>
                      <a:pt x="137" y="326"/>
                    </a:cubicBezTo>
                    <a:cubicBezTo>
                      <a:pt x="137" y="324"/>
                      <a:pt x="137" y="324"/>
                      <a:pt x="138" y="322"/>
                    </a:cubicBezTo>
                    <a:close/>
                    <a:moveTo>
                      <a:pt x="134" y="323"/>
                    </a:moveTo>
                    <a:cubicBezTo>
                      <a:pt x="134" y="321"/>
                      <a:pt x="135" y="320"/>
                      <a:pt x="136" y="319"/>
                    </a:cubicBezTo>
                    <a:cubicBezTo>
                      <a:pt x="137" y="320"/>
                      <a:pt x="136" y="323"/>
                      <a:pt x="134" y="323"/>
                    </a:cubicBezTo>
                    <a:close/>
                    <a:moveTo>
                      <a:pt x="127" y="223"/>
                    </a:moveTo>
                    <a:cubicBezTo>
                      <a:pt x="125" y="223"/>
                      <a:pt x="124" y="220"/>
                      <a:pt x="123" y="218"/>
                    </a:cubicBezTo>
                    <a:cubicBezTo>
                      <a:pt x="126" y="219"/>
                      <a:pt x="128" y="221"/>
                      <a:pt x="127" y="223"/>
                    </a:cubicBezTo>
                    <a:close/>
                    <a:moveTo>
                      <a:pt x="126" y="215"/>
                    </a:moveTo>
                    <a:cubicBezTo>
                      <a:pt x="127" y="213"/>
                      <a:pt x="128" y="212"/>
                      <a:pt x="129" y="210"/>
                    </a:cubicBezTo>
                    <a:cubicBezTo>
                      <a:pt x="131" y="212"/>
                      <a:pt x="131" y="215"/>
                      <a:pt x="132" y="217"/>
                    </a:cubicBezTo>
                    <a:cubicBezTo>
                      <a:pt x="131" y="218"/>
                      <a:pt x="131" y="219"/>
                      <a:pt x="129" y="220"/>
                    </a:cubicBezTo>
                    <a:cubicBezTo>
                      <a:pt x="128" y="218"/>
                      <a:pt x="127" y="216"/>
                      <a:pt x="126" y="215"/>
                    </a:cubicBezTo>
                    <a:close/>
                    <a:moveTo>
                      <a:pt x="129" y="229"/>
                    </a:moveTo>
                    <a:cubicBezTo>
                      <a:pt x="130" y="230"/>
                      <a:pt x="130" y="230"/>
                      <a:pt x="131" y="231"/>
                    </a:cubicBezTo>
                    <a:cubicBezTo>
                      <a:pt x="133" y="230"/>
                      <a:pt x="130" y="229"/>
                      <a:pt x="130" y="227"/>
                    </a:cubicBezTo>
                    <a:cubicBezTo>
                      <a:pt x="131" y="227"/>
                      <a:pt x="131" y="227"/>
                      <a:pt x="131" y="226"/>
                    </a:cubicBezTo>
                    <a:cubicBezTo>
                      <a:pt x="134" y="226"/>
                      <a:pt x="136" y="230"/>
                      <a:pt x="133" y="232"/>
                    </a:cubicBezTo>
                    <a:cubicBezTo>
                      <a:pt x="132" y="232"/>
                      <a:pt x="133" y="231"/>
                      <a:pt x="131" y="231"/>
                    </a:cubicBezTo>
                    <a:cubicBezTo>
                      <a:pt x="133" y="233"/>
                      <a:pt x="132" y="236"/>
                      <a:pt x="130" y="238"/>
                    </a:cubicBezTo>
                    <a:cubicBezTo>
                      <a:pt x="128" y="237"/>
                      <a:pt x="127" y="235"/>
                      <a:pt x="126" y="234"/>
                    </a:cubicBezTo>
                    <a:cubicBezTo>
                      <a:pt x="127" y="232"/>
                      <a:pt x="128" y="230"/>
                      <a:pt x="129" y="229"/>
                    </a:cubicBezTo>
                    <a:close/>
                    <a:moveTo>
                      <a:pt x="133" y="246"/>
                    </a:moveTo>
                    <a:cubicBezTo>
                      <a:pt x="135" y="247"/>
                      <a:pt x="136" y="249"/>
                      <a:pt x="138" y="251"/>
                    </a:cubicBezTo>
                    <a:cubicBezTo>
                      <a:pt x="136" y="253"/>
                      <a:pt x="135" y="255"/>
                      <a:pt x="133" y="257"/>
                    </a:cubicBezTo>
                    <a:cubicBezTo>
                      <a:pt x="128" y="255"/>
                      <a:pt x="129" y="250"/>
                      <a:pt x="133" y="246"/>
                    </a:cubicBezTo>
                    <a:close/>
                    <a:moveTo>
                      <a:pt x="136" y="235"/>
                    </a:moveTo>
                    <a:cubicBezTo>
                      <a:pt x="136" y="234"/>
                      <a:pt x="137" y="234"/>
                      <a:pt x="138" y="234"/>
                    </a:cubicBezTo>
                    <a:cubicBezTo>
                      <a:pt x="138" y="235"/>
                      <a:pt x="137" y="236"/>
                      <a:pt x="136" y="236"/>
                    </a:cubicBezTo>
                    <a:cubicBezTo>
                      <a:pt x="136" y="236"/>
                      <a:pt x="136" y="235"/>
                      <a:pt x="136" y="235"/>
                    </a:cubicBezTo>
                    <a:close/>
                    <a:moveTo>
                      <a:pt x="137" y="240"/>
                    </a:moveTo>
                    <a:cubicBezTo>
                      <a:pt x="139" y="240"/>
                      <a:pt x="139" y="242"/>
                      <a:pt x="141" y="242"/>
                    </a:cubicBezTo>
                    <a:cubicBezTo>
                      <a:pt x="140" y="241"/>
                      <a:pt x="140" y="240"/>
                      <a:pt x="139" y="239"/>
                    </a:cubicBezTo>
                    <a:cubicBezTo>
                      <a:pt x="139" y="238"/>
                      <a:pt x="140" y="237"/>
                      <a:pt x="141" y="236"/>
                    </a:cubicBezTo>
                    <a:cubicBezTo>
                      <a:pt x="143" y="237"/>
                      <a:pt x="144" y="239"/>
                      <a:pt x="146" y="241"/>
                    </a:cubicBezTo>
                    <a:cubicBezTo>
                      <a:pt x="145" y="243"/>
                      <a:pt x="143" y="243"/>
                      <a:pt x="143" y="245"/>
                    </a:cubicBezTo>
                    <a:cubicBezTo>
                      <a:pt x="142" y="245"/>
                      <a:pt x="143" y="243"/>
                      <a:pt x="142" y="243"/>
                    </a:cubicBezTo>
                    <a:cubicBezTo>
                      <a:pt x="141" y="244"/>
                      <a:pt x="143" y="245"/>
                      <a:pt x="142" y="246"/>
                    </a:cubicBezTo>
                    <a:cubicBezTo>
                      <a:pt x="141" y="246"/>
                      <a:pt x="141" y="247"/>
                      <a:pt x="140" y="249"/>
                    </a:cubicBezTo>
                    <a:cubicBezTo>
                      <a:pt x="138" y="247"/>
                      <a:pt x="136" y="246"/>
                      <a:pt x="135" y="244"/>
                    </a:cubicBezTo>
                    <a:cubicBezTo>
                      <a:pt x="135" y="243"/>
                      <a:pt x="137" y="242"/>
                      <a:pt x="137" y="240"/>
                    </a:cubicBezTo>
                    <a:close/>
                    <a:moveTo>
                      <a:pt x="141" y="229"/>
                    </a:moveTo>
                    <a:cubicBezTo>
                      <a:pt x="143" y="229"/>
                      <a:pt x="141" y="230"/>
                      <a:pt x="141" y="231"/>
                    </a:cubicBezTo>
                    <a:cubicBezTo>
                      <a:pt x="138" y="231"/>
                      <a:pt x="141" y="230"/>
                      <a:pt x="141" y="229"/>
                    </a:cubicBezTo>
                    <a:close/>
                    <a:moveTo>
                      <a:pt x="166" y="233"/>
                    </a:moveTo>
                    <a:cubicBezTo>
                      <a:pt x="168" y="234"/>
                      <a:pt x="168" y="236"/>
                      <a:pt x="170" y="237"/>
                    </a:cubicBezTo>
                    <a:cubicBezTo>
                      <a:pt x="169" y="240"/>
                      <a:pt x="166" y="242"/>
                      <a:pt x="165" y="244"/>
                    </a:cubicBezTo>
                    <a:cubicBezTo>
                      <a:pt x="163" y="244"/>
                      <a:pt x="162" y="242"/>
                      <a:pt x="161" y="241"/>
                    </a:cubicBezTo>
                    <a:cubicBezTo>
                      <a:pt x="162" y="237"/>
                      <a:pt x="164" y="235"/>
                      <a:pt x="166" y="233"/>
                    </a:cubicBezTo>
                    <a:close/>
                    <a:moveTo>
                      <a:pt x="164" y="226"/>
                    </a:moveTo>
                    <a:cubicBezTo>
                      <a:pt x="165" y="226"/>
                      <a:pt x="165" y="225"/>
                      <a:pt x="165" y="224"/>
                    </a:cubicBezTo>
                    <a:cubicBezTo>
                      <a:pt x="166" y="224"/>
                      <a:pt x="166" y="226"/>
                      <a:pt x="168" y="226"/>
                    </a:cubicBezTo>
                    <a:cubicBezTo>
                      <a:pt x="167" y="227"/>
                      <a:pt x="165" y="227"/>
                      <a:pt x="164" y="226"/>
                    </a:cubicBezTo>
                    <a:close/>
                    <a:moveTo>
                      <a:pt x="141" y="269"/>
                    </a:moveTo>
                    <a:cubicBezTo>
                      <a:pt x="142" y="269"/>
                      <a:pt x="143" y="271"/>
                      <a:pt x="144" y="272"/>
                    </a:cubicBezTo>
                    <a:cubicBezTo>
                      <a:pt x="142" y="275"/>
                      <a:pt x="141" y="278"/>
                      <a:pt x="138" y="280"/>
                    </a:cubicBezTo>
                    <a:cubicBezTo>
                      <a:pt x="130" y="278"/>
                      <a:pt x="138" y="273"/>
                      <a:pt x="141" y="269"/>
                    </a:cubicBezTo>
                    <a:close/>
                    <a:moveTo>
                      <a:pt x="140" y="258"/>
                    </a:moveTo>
                    <a:cubicBezTo>
                      <a:pt x="139" y="255"/>
                      <a:pt x="143" y="255"/>
                      <a:pt x="144" y="257"/>
                    </a:cubicBezTo>
                    <a:cubicBezTo>
                      <a:pt x="143" y="261"/>
                      <a:pt x="141" y="260"/>
                      <a:pt x="140" y="263"/>
                    </a:cubicBezTo>
                    <a:cubicBezTo>
                      <a:pt x="137" y="262"/>
                      <a:pt x="136" y="258"/>
                      <a:pt x="140" y="258"/>
                    </a:cubicBezTo>
                    <a:close/>
                    <a:moveTo>
                      <a:pt x="143" y="264"/>
                    </a:moveTo>
                    <a:cubicBezTo>
                      <a:pt x="145" y="265"/>
                      <a:pt x="147" y="267"/>
                      <a:pt x="146" y="269"/>
                    </a:cubicBezTo>
                    <a:cubicBezTo>
                      <a:pt x="144" y="268"/>
                      <a:pt x="141" y="267"/>
                      <a:pt x="143" y="264"/>
                    </a:cubicBezTo>
                    <a:close/>
                    <a:moveTo>
                      <a:pt x="152" y="261"/>
                    </a:moveTo>
                    <a:cubicBezTo>
                      <a:pt x="151" y="259"/>
                      <a:pt x="148" y="259"/>
                      <a:pt x="148" y="256"/>
                    </a:cubicBezTo>
                    <a:cubicBezTo>
                      <a:pt x="151" y="254"/>
                      <a:pt x="152" y="258"/>
                      <a:pt x="154" y="259"/>
                    </a:cubicBezTo>
                    <a:cubicBezTo>
                      <a:pt x="154" y="260"/>
                      <a:pt x="152" y="260"/>
                      <a:pt x="152" y="261"/>
                    </a:cubicBezTo>
                    <a:close/>
                    <a:moveTo>
                      <a:pt x="150" y="270"/>
                    </a:moveTo>
                    <a:cubicBezTo>
                      <a:pt x="150" y="267"/>
                      <a:pt x="152" y="268"/>
                      <a:pt x="152" y="267"/>
                    </a:cubicBezTo>
                    <a:cubicBezTo>
                      <a:pt x="153" y="268"/>
                      <a:pt x="151" y="269"/>
                      <a:pt x="150" y="270"/>
                    </a:cubicBezTo>
                    <a:close/>
                    <a:moveTo>
                      <a:pt x="149" y="250"/>
                    </a:moveTo>
                    <a:cubicBezTo>
                      <a:pt x="143" y="250"/>
                      <a:pt x="149" y="242"/>
                      <a:pt x="151" y="247"/>
                    </a:cubicBezTo>
                    <a:cubicBezTo>
                      <a:pt x="150" y="248"/>
                      <a:pt x="150" y="249"/>
                      <a:pt x="149" y="250"/>
                    </a:cubicBezTo>
                    <a:close/>
                    <a:moveTo>
                      <a:pt x="146" y="255"/>
                    </a:moveTo>
                    <a:cubicBezTo>
                      <a:pt x="143" y="254"/>
                      <a:pt x="144" y="251"/>
                      <a:pt x="145" y="250"/>
                    </a:cubicBezTo>
                    <a:cubicBezTo>
                      <a:pt x="148" y="250"/>
                      <a:pt x="148" y="253"/>
                      <a:pt x="146" y="255"/>
                    </a:cubicBezTo>
                    <a:close/>
                    <a:moveTo>
                      <a:pt x="144" y="263"/>
                    </a:moveTo>
                    <a:cubicBezTo>
                      <a:pt x="146" y="259"/>
                      <a:pt x="149" y="261"/>
                      <a:pt x="150" y="264"/>
                    </a:cubicBezTo>
                    <a:cubicBezTo>
                      <a:pt x="149" y="265"/>
                      <a:pt x="148" y="266"/>
                      <a:pt x="148" y="266"/>
                    </a:cubicBezTo>
                    <a:cubicBezTo>
                      <a:pt x="146" y="266"/>
                      <a:pt x="145" y="264"/>
                      <a:pt x="144" y="263"/>
                    </a:cubicBezTo>
                    <a:close/>
                    <a:moveTo>
                      <a:pt x="151" y="273"/>
                    </a:moveTo>
                    <a:cubicBezTo>
                      <a:pt x="152" y="273"/>
                      <a:pt x="154" y="275"/>
                      <a:pt x="153" y="277"/>
                    </a:cubicBezTo>
                    <a:cubicBezTo>
                      <a:pt x="151" y="276"/>
                      <a:pt x="151" y="275"/>
                      <a:pt x="150" y="274"/>
                    </a:cubicBezTo>
                    <a:cubicBezTo>
                      <a:pt x="150" y="274"/>
                      <a:pt x="151" y="274"/>
                      <a:pt x="151" y="273"/>
                    </a:cubicBezTo>
                    <a:close/>
                    <a:moveTo>
                      <a:pt x="152" y="272"/>
                    </a:moveTo>
                    <a:cubicBezTo>
                      <a:pt x="152" y="270"/>
                      <a:pt x="154" y="270"/>
                      <a:pt x="154" y="268"/>
                    </a:cubicBezTo>
                    <a:cubicBezTo>
                      <a:pt x="156" y="269"/>
                      <a:pt x="157" y="270"/>
                      <a:pt x="157" y="272"/>
                    </a:cubicBezTo>
                    <a:cubicBezTo>
                      <a:pt x="155" y="272"/>
                      <a:pt x="156" y="275"/>
                      <a:pt x="154" y="274"/>
                    </a:cubicBezTo>
                    <a:cubicBezTo>
                      <a:pt x="154" y="273"/>
                      <a:pt x="153" y="272"/>
                      <a:pt x="152" y="272"/>
                    </a:cubicBezTo>
                    <a:close/>
                    <a:moveTo>
                      <a:pt x="157" y="245"/>
                    </a:moveTo>
                    <a:cubicBezTo>
                      <a:pt x="158" y="246"/>
                      <a:pt x="161" y="248"/>
                      <a:pt x="160" y="251"/>
                    </a:cubicBezTo>
                    <a:cubicBezTo>
                      <a:pt x="158" y="250"/>
                      <a:pt x="155" y="248"/>
                      <a:pt x="157" y="245"/>
                    </a:cubicBezTo>
                    <a:close/>
                    <a:moveTo>
                      <a:pt x="160" y="258"/>
                    </a:moveTo>
                    <a:cubicBezTo>
                      <a:pt x="160" y="260"/>
                      <a:pt x="158" y="259"/>
                      <a:pt x="158" y="261"/>
                    </a:cubicBezTo>
                    <a:cubicBezTo>
                      <a:pt x="156" y="260"/>
                      <a:pt x="159" y="259"/>
                      <a:pt x="158" y="258"/>
                    </a:cubicBezTo>
                    <a:cubicBezTo>
                      <a:pt x="159" y="258"/>
                      <a:pt x="159" y="258"/>
                      <a:pt x="160" y="258"/>
                    </a:cubicBezTo>
                    <a:close/>
                    <a:moveTo>
                      <a:pt x="157" y="262"/>
                    </a:moveTo>
                    <a:cubicBezTo>
                      <a:pt x="156" y="263"/>
                      <a:pt x="156" y="264"/>
                      <a:pt x="154" y="264"/>
                    </a:cubicBezTo>
                    <a:cubicBezTo>
                      <a:pt x="155" y="263"/>
                      <a:pt x="155" y="262"/>
                      <a:pt x="157" y="262"/>
                    </a:cubicBezTo>
                    <a:close/>
                    <a:moveTo>
                      <a:pt x="160" y="283"/>
                    </a:moveTo>
                    <a:cubicBezTo>
                      <a:pt x="157" y="283"/>
                      <a:pt x="156" y="281"/>
                      <a:pt x="156" y="279"/>
                    </a:cubicBezTo>
                    <a:cubicBezTo>
                      <a:pt x="158" y="280"/>
                      <a:pt x="159" y="281"/>
                      <a:pt x="160" y="283"/>
                    </a:cubicBezTo>
                    <a:close/>
                    <a:moveTo>
                      <a:pt x="156" y="265"/>
                    </a:moveTo>
                    <a:cubicBezTo>
                      <a:pt x="157" y="265"/>
                      <a:pt x="157" y="264"/>
                      <a:pt x="158" y="264"/>
                    </a:cubicBezTo>
                    <a:cubicBezTo>
                      <a:pt x="159" y="264"/>
                      <a:pt x="162" y="267"/>
                      <a:pt x="160" y="269"/>
                    </a:cubicBezTo>
                    <a:cubicBezTo>
                      <a:pt x="158" y="268"/>
                      <a:pt x="157" y="267"/>
                      <a:pt x="156" y="265"/>
                    </a:cubicBezTo>
                    <a:close/>
                    <a:moveTo>
                      <a:pt x="159" y="263"/>
                    </a:moveTo>
                    <a:cubicBezTo>
                      <a:pt x="159" y="262"/>
                      <a:pt x="160" y="261"/>
                      <a:pt x="161" y="260"/>
                    </a:cubicBezTo>
                    <a:cubicBezTo>
                      <a:pt x="162" y="261"/>
                      <a:pt x="162" y="262"/>
                      <a:pt x="163" y="263"/>
                    </a:cubicBezTo>
                    <a:cubicBezTo>
                      <a:pt x="163" y="265"/>
                      <a:pt x="162" y="264"/>
                      <a:pt x="162" y="265"/>
                    </a:cubicBezTo>
                    <a:cubicBezTo>
                      <a:pt x="160" y="265"/>
                      <a:pt x="159" y="264"/>
                      <a:pt x="159" y="263"/>
                    </a:cubicBezTo>
                    <a:close/>
                    <a:moveTo>
                      <a:pt x="159" y="237"/>
                    </a:moveTo>
                    <a:cubicBezTo>
                      <a:pt x="157" y="237"/>
                      <a:pt x="158" y="235"/>
                      <a:pt x="156" y="236"/>
                    </a:cubicBezTo>
                    <a:cubicBezTo>
                      <a:pt x="157" y="233"/>
                      <a:pt x="160" y="231"/>
                      <a:pt x="162" y="228"/>
                    </a:cubicBezTo>
                    <a:cubicBezTo>
                      <a:pt x="163" y="227"/>
                      <a:pt x="163" y="229"/>
                      <a:pt x="164" y="230"/>
                    </a:cubicBezTo>
                    <a:cubicBezTo>
                      <a:pt x="162" y="233"/>
                      <a:pt x="160" y="235"/>
                      <a:pt x="159" y="237"/>
                    </a:cubicBezTo>
                    <a:close/>
                    <a:moveTo>
                      <a:pt x="154" y="258"/>
                    </a:moveTo>
                    <a:cubicBezTo>
                      <a:pt x="153" y="257"/>
                      <a:pt x="153" y="254"/>
                      <a:pt x="151" y="254"/>
                    </a:cubicBezTo>
                    <a:cubicBezTo>
                      <a:pt x="151" y="252"/>
                      <a:pt x="153" y="252"/>
                      <a:pt x="153" y="250"/>
                    </a:cubicBezTo>
                    <a:cubicBezTo>
                      <a:pt x="155" y="252"/>
                      <a:pt x="159" y="256"/>
                      <a:pt x="154" y="258"/>
                    </a:cubicBezTo>
                    <a:close/>
                    <a:moveTo>
                      <a:pt x="154" y="244"/>
                    </a:moveTo>
                    <a:cubicBezTo>
                      <a:pt x="152" y="244"/>
                      <a:pt x="152" y="243"/>
                      <a:pt x="151" y="243"/>
                    </a:cubicBezTo>
                    <a:cubicBezTo>
                      <a:pt x="151" y="239"/>
                      <a:pt x="155" y="242"/>
                      <a:pt x="154" y="244"/>
                    </a:cubicBezTo>
                    <a:close/>
                    <a:moveTo>
                      <a:pt x="147" y="229"/>
                    </a:moveTo>
                    <a:cubicBezTo>
                      <a:pt x="148" y="230"/>
                      <a:pt x="151" y="232"/>
                      <a:pt x="152" y="235"/>
                    </a:cubicBezTo>
                    <a:cubicBezTo>
                      <a:pt x="149" y="234"/>
                      <a:pt x="146" y="231"/>
                      <a:pt x="147" y="229"/>
                    </a:cubicBezTo>
                    <a:close/>
                    <a:moveTo>
                      <a:pt x="149" y="238"/>
                    </a:moveTo>
                    <a:cubicBezTo>
                      <a:pt x="148" y="238"/>
                      <a:pt x="147" y="238"/>
                      <a:pt x="146" y="238"/>
                    </a:cubicBezTo>
                    <a:cubicBezTo>
                      <a:pt x="146" y="236"/>
                      <a:pt x="145" y="237"/>
                      <a:pt x="144" y="236"/>
                    </a:cubicBezTo>
                    <a:cubicBezTo>
                      <a:pt x="140" y="230"/>
                      <a:pt x="149" y="232"/>
                      <a:pt x="149" y="238"/>
                    </a:cubicBezTo>
                    <a:close/>
                    <a:moveTo>
                      <a:pt x="146" y="223"/>
                    </a:moveTo>
                    <a:cubicBezTo>
                      <a:pt x="148" y="220"/>
                      <a:pt x="150" y="217"/>
                      <a:pt x="152" y="215"/>
                    </a:cubicBezTo>
                    <a:cubicBezTo>
                      <a:pt x="153" y="217"/>
                      <a:pt x="149" y="221"/>
                      <a:pt x="146" y="223"/>
                    </a:cubicBezTo>
                    <a:close/>
                    <a:moveTo>
                      <a:pt x="135" y="263"/>
                    </a:moveTo>
                    <a:cubicBezTo>
                      <a:pt x="136" y="263"/>
                      <a:pt x="137" y="264"/>
                      <a:pt x="138" y="265"/>
                    </a:cubicBezTo>
                    <a:cubicBezTo>
                      <a:pt x="136" y="269"/>
                      <a:pt x="134" y="273"/>
                      <a:pt x="131" y="274"/>
                    </a:cubicBezTo>
                    <a:cubicBezTo>
                      <a:pt x="131" y="273"/>
                      <a:pt x="128" y="273"/>
                      <a:pt x="128" y="272"/>
                    </a:cubicBezTo>
                    <a:cubicBezTo>
                      <a:pt x="130" y="268"/>
                      <a:pt x="133" y="267"/>
                      <a:pt x="135" y="263"/>
                    </a:cubicBezTo>
                    <a:close/>
                    <a:moveTo>
                      <a:pt x="129" y="277"/>
                    </a:moveTo>
                    <a:cubicBezTo>
                      <a:pt x="129" y="279"/>
                      <a:pt x="129" y="280"/>
                      <a:pt x="126" y="280"/>
                    </a:cubicBezTo>
                    <a:cubicBezTo>
                      <a:pt x="126" y="278"/>
                      <a:pt x="126" y="277"/>
                      <a:pt x="125" y="277"/>
                    </a:cubicBezTo>
                    <a:cubicBezTo>
                      <a:pt x="124" y="275"/>
                      <a:pt x="126" y="276"/>
                      <a:pt x="126" y="274"/>
                    </a:cubicBezTo>
                    <a:cubicBezTo>
                      <a:pt x="127" y="275"/>
                      <a:pt x="129" y="276"/>
                      <a:pt x="129" y="277"/>
                    </a:cubicBezTo>
                    <a:close/>
                    <a:moveTo>
                      <a:pt x="129" y="285"/>
                    </a:moveTo>
                    <a:cubicBezTo>
                      <a:pt x="130" y="286"/>
                      <a:pt x="131" y="287"/>
                      <a:pt x="132" y="289"/>
                    </a:cubicBezTo>
                    <a:cubicBezTo>
                      <a:pt x="130" y="289"/>
                      <a:pt x="130" y="287"/>
                      <a:pt x="128" y="286"/>
                    </a:cubicBezTo>
                    <a:cubicBezTo>
                      <a:pt x="127" y="285"/>
                      <a:pt x="129" y="286"/>
                      <a:pt x="129" y="285"/>
                    </a:cubicBezTo>
                    <a:close/>
                    <a:moveTo>
                      <a:pt x="130" y="283"/>
                    </a:moveTo>
                    <a:cubicBezTo>
                      <a:pt x="131" y="279"/>
                      <a:pt x="134" y="280"/>
                      <a:pt x="135" y="283"/>
                    </a:cubicBezTo>
                    <a:cubicBezTo>
                      <a:pt x="135" y="284"/>
                      <a:pt x="134" y="285"/>
                      <a:pt x="133" y="286"/>
                    </a:cubicBezTo>
                    <a:cubicBezTo>
                      <a:pt x="131" y="286"/>
                      <a:pt x="131" y="284"/>
                      <a:pt x="130" y="283"/>
                    </a:cubicBezTo>
                    <a:close/>
                    <a:moveTo>
                      <a:pt x="138" y="296"/>
                    </a:moveTo>
                    <a:cubicBezTo>
                      <a:pt x="137" y="295"/>
                      <a:pt x="135" y="295"/>
                      <a:pt x="135" y="293"/>
                    </a:cubicBezTo>
                    <a:cubicBezTo>
                      <a:pt x="137" y="293"/>
                      <a:pt x="138" y="295"/>
                      <a:pt x="138" y="296"/>
                    </a:cubicBezTo>
                    <a:close/>
                    <a:moveTo>
                      <a:pt x="140" y="295"/>
                    </a:moveTo>
                    <a:cubicBezTo>
                      <a:pt x="137" y="294"/>
                      <a:pt x="137" y="290"/>
                      <a:pt x="139" y="288"/>
                    </a:cubicBezTo>
                    <a:cubicBezTo>
                      <a:pt x="141" y="288"/>
                      <a:pt x="142" y="289"/>
                      <a:pt x="143" y="290"/>
                    </a:cubicBezTo>
                    <a:cubicBezTo>
                      <a:pt x="142" y="292"/>
                      <a:pt x="141" y="293"/>
                      <a:pt x="140" y="295"/>
                    </a:cubicBezTo>
                    <a:close/>
                    <a:moveTo>
                      <a:pt x="141" y="285"/>
                    </a:moveTo>
                    <a:cubicBezTo>
                      <a:pt x="143" y="282"/>
                      <a:pt x="146" y="279"/>
                      <a:pt x="148" y="277"/>
                    </a:cubicBezTo>
                    <a:cubicBezTo>
                      <a:pt x="149" y="277"/>
                      <a:pt x="150" y="278"/>
                      <a:pt x="151" y="279"/>
                    </a:cubicBezTo>
                    <a:cubicBezTo>
                      <a:pt x="149" y="283"/>
                      <a:pt x="147" y="286"/>
                      <a:pt x="144" y="288"/>
                    </a:cubicBezTo>
                    <a:cubicBezTo>
                      <a:pt x="144" y="286"/>
                      <a:pt x="143" y="286"/>
                      <a:pt x="141" y="285"/>
                    </a:cubicBezTo>
                    <a:close/>
                    <a:moveTo>
                      <a:pt x="147" y="294"/>
                    </a:moveTo>
                    <a:cubicBezTo>
                      <a:pt x="147" y="295"/>
                      <a:pt x="148" y="295"/>
                      <a:pt x="148" y="296"/>
                    </a:cubicBezTo>
                    <a:cubicBezTo>
                      <a:pt x="148" y="299"/>
                      <a:pt x="146" y="299"/>
                      <a:pt x="145" y="301"/>
                    </a:cubicBezTo>
                    <a:cubicBezTo>
                      <a:pt x="141" y="300"/>
                      <a:pt x="143" y="295"/>
                      <a:pt x="147" y="294"/>
                    </a:cubicBezTo>
                    <a:close/>
                    <a:moveTo>
                      <a:pt x="148" y="305"/>
                    </a:moveTo>
                    <a:cubicBezTo>
                      <a:pt x="146" y="303"/>
                      <a:pt x="150" y="301"/>
                      <a:pt x="151" y="299"/>
                    </a:cubicBezTo>
                    <a:cubicBezTo>
                      <a:pt x="151" y="299"/>
                      <a:pt x="151" y="299"/>
                      <a:pt x="152" y="300"/>
                    </a:cubicBezTo>
                    <a:cubicBezTo>
                      <a:pt x="152" y="302"/>
                      <a:pt x="150" y="304"/>
                      <a:pt x="148" y="305"/>
                    </a:cubicBezTo>
                    <a:close/>
                    <a:moveTo>
                      <a:pt x="152" y="292"/>
                    </a:moveTo>
                    <a:cubicBezTo>
                      <a:pt x="151" y="294"/>
                      <a:pt x="149" y="292"/>
                      <a:pt x="148" y="292"/>
                    </a:cubicBezTo>
                    <a:cubicBezTo>
                      <a:pt x="148" y="290"/>
                      <a:pt x="149" y="290"/>
                      <a:pt x="150" y="289"/>
                    </a:cubicBezTo>
                    <a:cubicBezTo>
                      <a:pt x="151" y="289"/>
                      <a:pt x="152" y="290"/>
                      <a:pt x="153" y="291"/>
                    </a:cubicBezTo>
                    <a:cubicBezTo>
                      <a:pt x="153" y="292"/>
                      <a:pt x="151" y="292"/>
                      <a:pt x="152" y="292"/>
                    </a:cubicBezTo>
                    <a:close/>
                    <a:moveTo>
                      <a:pt x="159" y="288"/>
                    </a:moveTo>
                    <a:cubicBezTo>
                      <a:pt x="160" y="288"/>
                      <a:pt x="160" y="290"/>
                      <a:pt x="161" y="290"/>
                    </a:cubicBezTo>
                    <a:cubicBezTo>
                      <a:pt x="160" y="292"/>
                      <a:pt x="159" y="294"/>
                      <a:pt x="156" y="294"/>
                    </a:cubicBezTo>
                    <a:cubicBezTo>
                      <a:pt x="155" y="292"/>
                      <a:pt x="158" y="291"/>
                      <a:pt x="159" y="288"/>
                    </a:cubicBezTo>
                    <a:close/>
                    <a:moveTo>
                      <a:pt x="162" y="272"/>
                    </a:moveTo>
                    <a:cubicBezTo>
                      <a:pt x="162" y="271"/>
                      <a:pt x="163" y="271"/>
                      <a:pt x="163" y="270"/>
                    </a:cubicBezTo>
                    <a:cubicBezTo>
                      <a:pt x="165" y="270"/>
                      <a:pt x="165" y="273"/>
                      <a:pt x="167" y="273"/>
                    </a:cubicBezTo>
                    <a:cubicBezTo>
                      <a:pt x="167" y="274"/>
                      <a:pt x="165" y="274"/>
                      <a:pt x="165" y="275"/>
                    </a:cubicBezTo>
                    <a:cubicBezTo>
                      <a:pt x="164" y="274"/>
                      <a:pt x="163" y="273"/>
                      <a:pt x="162" y="272"/>
                    </a:cubicBezTo>
                    <a:close/>
                    <a:moveTo>
                      <a:pt x="164" y="255"/>
                    </a:moveTo>
                    <a:cubicBezTo>
                      <a:pt x="164" y="255"/>
                      <a:pt x="165" y="255"/>
                      <a:pt x="167" y="255"/>
                    </a:cubicBezTo>
                    <a:cubicBezTo>
                      <a:pt x="166" y="256"/>
                      <a:pt x="167" y="256"/>
                      <a:pt x="167" y="258"/>
                    </a:cubicBezTo>
                    <a:cubicBezTo>
                      <a:pt x="166" y="257"/>
                      <a:pt x="164" y="257"/>
                      <a:pt x="164" y="255"/>
                    </a:cubicBezTo>
                    <a:close/>
                    <a:moveTo>
                      <a:pt x="167" y="248"/>
                    </a:moveTo>
                    <a:cubicBezTo>
                      <a:pt x="168" y="245"/>
                      <a:pt x="170" y="241"/>
                      <a:pt x="173" y="241"/>
                    </a:cubicBezTo>
                    <a:cubicBezTo>
                      <a:pt x="171" y="243"/>
                      <a:pt x="170" y="247"/>
                      <a:pt x="167" y="248"/>
                    </a:cubicBezTo>
                    <a:close/>
                    <a:moveTo>
                      <a:pt x="171" y="235"/>
                    </a:moveTo>
                    <a:cubicBezTo>
                      <a:pt x="170" y="234"/>
                      <a:pt x="170" y="232"/>
                      <a:pt x="168" y="231"/>
                    </a:cubicBezTo>
                    <a:cubicBezTo>
                      <a:pt x="168" y="230"/>
                      <a:pt x="169" y="228"/>
                      <a:pt x="170" y="228"/>
                    </a:cubicBezTo>
                    <a:cubicBezTo>
                      <a:pt x="171" y="230"/>
                      <a:pt x="173" y="231"/>
                      <a:pt x="174" y="232"/>
                    </a:cubicBezTo>
                    <a:cubicBezTo>
                      <a:pt x="173" y="233"/>
                      <a:pt x="173" y="234"/>
                      <a:pt x="171" y="235"/>
                    </a:cubicBezTo>
                    <a:close/>
                    <a:moveTo>
                      <a:pt x="170" y="220"/>
                    </a:moveTo>
                    <a:cubicBezTo>
                      <a:pt x="170" y="220"/>
                      <a:pt x="170" y="219"/>
                      <a:pt x="169" y="219"/>
                    </a:cubicBezTo>
                    <a:cubicBezTo>
                      <a:pt x="170" y="218"/>
                      <a:pt x="171" y="217"/>
                      <a:pt x="171" y="215"/>
                    </a:cubicBezTo>
                    <a:cubicBezTo>
                      <a:pt x="172" y="216"/>
                      <a:pt x="173" y="216"/>
                      <a:pt x="174" y="217"/>
                    </a:cubicBezTo>
                    <a:cubicBezTo>
                      <a:pt x="173" y="218"/>
                      <a:pt x="172" y="220"/>
                      <a:pt x="170" y="220"/>
                    </a:cubicBezTo>
                    <a:close/>
                    <a:moveTo>
                      <a:pt x="180" y="225"/>
                    </a:moveTo>
                    <a:cubicBezTo>
                      <a:pt x="179" y="225"/>
                      <a:pt x="179" y="226"/>
                      <a:pt x="178" y="227"/>
                    </a:cubicBezTo>
                    <a:cubicBezTo>
                      <a:pt x="176" y="227"/>
                      <a:pt x="175" y="225"/>
                      <a:pt x="174" y="223"/>
                    </a:cubicBezTo>
                    <a:cubicBezTo>
                      <a:pt x="174" y="218"/>
                      <a:pt x="179" y="221"/>
                      <a:pt x="180" y="225"/>
                    </a:cubicBezTo>
                    <a:close/>
                    <a:moveTo>
                      <a:pt x="175" y="210"/>
                    </a:moveTo>
                    <a:cubicBezTo>
                      <a:pt x="176" y="211"/>
                      <a:pt x="178" y="212"/>
                      <a:pt x="176" y="214"/>
                    </a:cubicBezTo>
                    <a:cubicBezTo>
                      <a:pt x="175" y="214"/>
                      <a:pt x="174" y="211"/>
                      <a:pt x="175" y="210"/>
                    </a:cubicBezTo>
                    <a:close/>
                    <a:moveTo>
                      <a:pt x="176" y="235"/>
                    </a:moveTo>
                    <a:cubicBezTo>
                      <a:pt x="178" y="235"/>
                      <a:pt x="176" y="238"/>
                      <a:pt x="174" y="238"/>
                    </a:cubicBezTo>
                    <a:cubicBezTo>
                      <a:pt x="173" y="236"/>
                      <a:pt x="175" y="236"/>
                      <a:pt x="176" y="235"/>
                    </a:cubicBezTo>
                    <a:close/>
                    <a:moveTo>
                      <a:pt x="178" y="236"/>
                    </a:moveTo>
                    <a:cubicBezTo>
                      <a:pt x="181" y="237"/>
                      <a:pt x="181" y="242"/>
                      <a:pt x="178" y="243"/>
                    </a:cubicBezTo>
                    <a:cubicBezTo>
                      <a:pt x="175" y="241"/>
                      <a:pt x="176" y="238"/>
                      <a:pt x="178" y="236"/>
                    </a:cubicBezTo>
                    <a:close/>
                    <a:moveTo>
                      <a:pt x="180" y="230"/>
                    </a:moveTo>
                    <a:cubicBezTo>
                      <a:pt x="180" y="229"/>
                      <a:pt x="181" y="228"/>
                      <a:pt x="183" y="227"/>
                    </a:cubicBezTo>
                    <a:cubicBezTo>
                      <a:pt x="183" y="229"/>
                      <a:pt x="182" y="231"/>
                      <a:pt x="180" y="230"/>
                    </a:cubicBezTo>
                    <a:close/>
                    <a:moveTo>
                      <a:pt x="183" y="229"/>
                    </a:moveTo>
                    <a:cubicBezTo>
                      <a:pt x="186" y="230"/>
                      <a:pt x="188" y="234"/>
                      <a:pt x="184" y="235"/>
                    </a:cubicBezTo>
                    <a:cubicBezTo>
                      <a:pt x="183" y="233"/>
                      <a:pt x="183" y="232"/>
                      <a:pt x="182" y="232"/>
                    </a:cubicBezTo>
                    <a:cubicBezTo>
                      <a:pt x="182" y="231"/>
                      <a:pt x="183" y="230"/>
                      <a:pt x="183" y="229"/>
                    </a:cubicBezTo>
                    <a:close/>
                    <a:moveTo>
                      <a:pt x="186" y="221"/>
                    </a:moveTo>
                    <a:cubicBezTo>
                      <a:pt x="186" y="221"/>
                      <a:pt x="187" y="222"/>
                      <a:pt x="187" y="222"/>
                    </a:cubicBezTo>
                    <a:cubicBezTo>
                      <a:pt x="187" y="223"/>
                      <a:pt x="186" y="224"/>
                      <a:pt x="185" y="225"/>
                    </a:cubicBezTo>
                    <a:cubicBezTo>
                      <a:pt x="183" y="224"/>
                      <a:pt x="185" y="222"/>
                      <a:pt x="186" y="221"/>
                    </a:cubicBezTo>
                    <a:close/>
                    <a:moveTo>
                      <a:pt x="184" y="210"/>
                    </a:moveTo>
                    <a:cubicBezTo>
                      <a:pt x="185" y="209"/>
                      <a:pt x="186" y="211"/>
                      <a:pt x="186" y="212"/>
                    </a:cubicBezTo>
                    <a:cubicBezTo>
                      <a:pt x="185" y="213"/>
                      <a:pt x="184" y="210"/>
                      <a:pt x="184" y="210"/>
                    </a:cubicBezTo>
                    <a:close/>
                    <a:moveTo>
                      <a:pt x="182" y="205"/>
                    </a:moveTo>
                    <a:cubicBezTo>
                      <a:pt x="180" y="203"/>
                      <a:pt x="182" y="201"/>
                      <a:pt x="183" y="200"/>
                    </a:cubicBezTo>
                    <a:cubicBezTo>
                      <a:pt x="184" y="199"/>
                      <a:pt x="184" y="201"/>
                      <a:pt x="185" y="201"/>
                    </a:cubicBezTo>
                    <a:cubicBezTo>
                      <a:pt x="185" y="203"/>
                      <a:pt x="184" y="204"/>
                      <a:pt x="182" y="205"/>
                    </a:cubicBezTo>
                    <a:close/>
                    <a:moveTo>
                      <a:pt x="181" y="221"/>
                    </a:moveTo>
                    <a:cubicBezTo>
                      <a:pt x="180" y="219"/>
                      <a:pt x="179" y="218"/>
                      <a:pt x="178" y="217"/>
                    </a:cubicBezTo>
                    <a:cubicBezTo>
                      <a:pt x="178" y="216"/>
                      <a:pt x="179" y="215"/>
                      <a:pt x="179" y="215"/>
                    </a:cubicBezTo>
                    <a:cubicBezTo>
                      <a:pt x="182" y="216"/>
                      <a:pt x="186" y="220"/>
                      <a:pt x="181" y="221"/>
                    </a:cubicBezTo>
                    <a:close/>
                    <a:moveTo>
                      <a:pt x="172" y="197"/>
                    </a:moveTo>
                    <a:cubicBezTo>
                      <a:pt x="174" y="197"/>
                      <a:pt x="177" y="200"/>
                      <a:pt x="178" y="202"/>
                    </a:cubicBezTo>
                    <a:cubicBezTo>
                      <a:pt x="175" y="201"/>
                      <a:pt x="174" y="198"/>
                      <a:pt x="172" y="197"/>
                    </a:cubicBezTo>
                    <a:close/>
                    <a:moveTo>
                      <a:pt x="170" y="192"/>
                    </a:moveTo>
                    <a:cubicBezTo>
                      <a:pt x="170" y="189"/>
                      <a:pt x="172" y="186"/>
                      <a:pt x="174" y="188"/>
                    </a:cubicBezTo>
                    <a:cubicBezTo>
                      <a:pt x="173" y="190"/>
                      <a:pt x="173" y="192"/>
                      <a:pt x="170" y="192"/>
                    </a:cubicBezTo>
                    <a:close/>
                    <a:moveTo>
                      <a:pt x="176" y="205"/>
                    </a:moveTo>
                    <a:cubicBezTo>
                      <a:pt x="173" y="206"/>
                      <a:pt x="169" y="202"/>
                      <a:pt x="170" y="199"/>
                    </a:cubicBezTo>
                    <a:cubicBezTo>
                      <a:pt x="173" y="200"/>
                      <a:pt x="174" y="203"/>
                      <a:pt x="176" y="205"/>
                    </a:cubicBezTo>
                    <a:close/>
                    <a:moveTo>
                      <a:pt x="173" y="208"/>
                    </a:moveTo>
                    <a:cubicBezTo>
                      <a:pt x="171" y="209"/>
                      <a:pt x="169" y="205"/>
                      <a:pt x="168" y="203"/>
                    </a:cubicBezTo>
                    <a:cubicBezTo>
                      <a:pt x="170" y="204"/>
                      <a:pt x="171" y="206"/>
                      <a:pt x="173" y="208"/>
                    </a:cubicBezTo>
                    <a:close/>
                    <a:moveTo>
                      <a:pt x="167" y="198"/>
                    </a:moveTo>
                    <a:cubicBezTo>
                      <a:pt x="166" y="198"/>
                      <a:pt x="166" y="196"/>
                      <a:pt x="167" y="195"/>
                    </a:cubicBezTo>
                    <a:cubicBezTo>
                      <a:pt x="167" y="196"/>
                      <a:pt x="167" y="196"/>
                      <a:pt x="168" y="196"/>
                    </a:cubicBezTo>
                    <a:cubicBezTo>
                      <a:pt x="168" y="197"/>
                      <a:pt x="167" y="197"/>
                      <a:pt x="167" y="198"/>
                    </a:cubicBezTo>
                    <a:close/>
                    <a:moveTo>
                      <a:pt x="169" y="212"/>
                    </a:moveTo>
                    <a:cubicBezTo>
                      <a:pt x="169" y="214"/>
                      <a:pt x="168" y="216"/>
                      <a:pt x="166" y="216"/>
                    </a:cubicBezTo>
                    <a:cubicBezTo>
                      <a:pt x="165" y="213"/>
                      <a:pt x="163" y="213"/>
                      <a:pt x="162" y="211"/>
                    </a:cubicBezTo>
                    <a:cubicBezTo>
                      <a:pt x="162" y="209"/>
                      <a:pt x="163" y="209"/>
                      <a:pt x="164" y="208"/>
                    </a:cubicBezTo>
                    <a:cubicBezTo>
                      <a:pt x="167" y="208"/>
                      <a:pt x="167" y="211"/>
                      <a:pt x="169" y="212"/>
                    </a:cubicBezTo>
                    <a:close/>
                    <a:moveTo>
                      <a:pt x="165" y="219"/>
                    </a:moveTo>
                    <a:cubicBezTo>
                      <a:pt x="164" y="219"/>
                      <a:pt x="164" y="219"/>
                      <a:pt x="163" y="219"/>
                    </a:cubicBezTo>
                    <a:cubicBezTo>
                      <a:pt x="163" y="216"/>
                      <a:pt x="160" y="216"/>
                      <a:pt x="159" y="215"/>
                    </a:cubicBezTo>
                    <a:cubicBezTo>
                      <a:pt x="159" y="214"/>
                      <a:pt x="159" y="213"/>
                      <a:pt x="159" y="213"/>
                    </a:cubicBezTo>
                    <a:cubicBezTo>
                      <a:pt x="160" y="213"/>
                      <a:pt x="161" y="214"/>
                      <a:pt x="160" y="215"/>
                    </a:cubicBezTo>
                    <a:cubicBezTo>
                      <a:pt x="163" y="215"/>
                      <a:pt x="163" y="217"/>
                      <a:pt x="165" y="219"/>
                    </a:cubicBezTo>
                    <a:close/>
                    <a:moveTo>
                      <a:pt x="158" y="207"/>
                    </a:moveTo>
                    <a:cubicBezTo>
                      <a:pt x="159" y="205"/>
                      <a:pt x="159" y="204"/>
                      <a:pt x="162" y="204"/>
                    </a:cubicBezTo>
                    <a:cubicBezTo>
                      <a:pt x="161" y="206"/>
                      <a:pt x="160" y="208"/>
                      <a:pt x="158" y="207"/>
                    </a:cubicBezTo>
                    <a:close/>
                    <a:moveTo>
                      <a:pt x="162" y="221"/>
                    </a:moveTo>
                    <a:cubicBezTo>
                      <a:pt x="162" y="222"/>
                      <a:pt x="162" y="222"/>
                      <a:pt x="161" y="222"/>
                    </a:cubicBezTo>
                    <a:cubicBezTo>
                      <a:pt x="161" y="220"/>
                      <a:pt x="158" y="219"/>
                      <a:pt x="157" y="216"/>
                    </a:cubicBezTo>
                    <a:cubicBezTo>
                      <a:pt x="159" y="218"/>
                      <a:pt x="160" y="220"/>
                      <a:pt x="162" y="221"/>
                    </a:cubicBezTo>
                    <a:close/>
                    <a:moveTo>
                      <a:pt x="151" y="207"/>
                    </a:moveTo>
                    <a:cubicBezTo>
                      <a:pt x="150" y="206"/>
                      <a:pt x="149" y="205"/>
                      <a:pt x="148" y="203"/>
                    </a:cubicBezTo>
                    <a:cubicBezTo>
                      <a:pt x="149" y="203"/>
                      <a:pt x="149" y="203"/>
                      <a:pt x="149" y="202"/>
                    </a:cubicBezTo>
                    <a:cubicBezTo>
                      <a:pt x="151" y="202"/>
                      <a:pt x="151" y="205"/>
                      <a:pt x="153" y="205"/>
                    </a:cubicBezTo>
                    <a:cubicBezTo>
                      <a:pt x="153" y="206"/>
                      <a:pt x="151" y="206"/>
                      <a:pt x="151" y="207"/>
                    </a:cubicBezTo>
                    <a:close/>
                    <a:moveTo>
                      <a:pt x="148" y="212"/>
                    </a:moveTo>
                    <a:cubicBezTo>
                      <a:pt x="146" y="214"/>
                      <a:pt x="145" y="216"/>
                      <a:pt x="143" y="219"/>
                    </a:cubicBezTo>
                    <a:cubicBezTo>
                      <a:pt x="138" y="215"/>
                      <a:pt x="142" y="211"/>
                      <a:pt x="145" y="208"/>
                    </a:cubicBezTo>
                    <a:cubicBezTo>
                      <a:pt x="147" y="208"/>
                      <a:pt x="148" y="210"/>
                      <a:pt x="148" y="212"/>
                    </a:cubicBezTo>
                    <a:close/>
                    <a:moveTo>
                      <a:pt x="141" y="222"/>
                    </a:moveTo>
                    <a:cubicBezTo>
                      <a:pt x="138" y="222"/>
                      <a:pt x="138" y="220"/>
                      <a:pt x="138" y="217"/>
                    </a:cubicBezTo>
                    <a:cubicBezTo>
                      <a:pt x="140" y="218"/>
                      <a:pt x="141" y="220"/>
                      <a:pt x="141" y="222"/>
                    </a:cubicBezTo>
                    <a:close/>
                    <a:moveTo>
                      <a:pt x="137" y="227"/>
                    </a:moveTo>
                    <a:cubicBezTo>
                      <a:pt x="134" y="226"/>
                      <a:pt x="135" y="224"/>
                      <a:pt x="133" y="223"/>
                    </a:cubicBezTo>
                    <a:cubicBezTo>
                      <a:pt x="133" y="222"/>
                      <a:pt x="135" y="222"/>
                      <a:pt x="135" y="220"/>
                    </a:cubicBezTo>
                    <a:cubicBezTo>
                      <a:pt x="137" y="222"/>
                      <a:pt x="140" y="224"/>
                      <a:pt x="137" y="227"/>
                    </a:cubicBezTo>
                    <a:close/>
                    <a:moveTo>
                      <a:pt x="134" y="214"/>
                    </a:moveTo>
                    <a:cubicBezTo>
                      <a:pt x="133" y="214"/>
                      <a:pt x="133" y="213"/>
                      <a:pt x="133" y="212"/>
                    </a:cubicBezTo>
                    <a:cubicBezTo>
                      <a:pt x="134" y="212"/>
                      <a:pt x="135" y="213"/>
                      <a:pt x="134" y="214"/>
                    </a:cubicBezTo>
                    <a:close/>
                    <a:moveTo>
                      <a:pt x="128" y="199"/>
                    </a:moveTo>
                    <a:cubicBezTo>
                      <a:pt x="129" y="198"/>
                      <a:pt x="130" y="197"/>
                      <a:pt x="130" y="196"/>
                    </a:cubicBezTo>
                    <a:cubicBezTo>
                      <a:pt x="131" y="197"/>
                      <a:pt x="130" y="199"/>
                      <a:pt x="128" y="199"/>
                    </a:cubicBezTo>
                    <a:close/>
                    <a:moveTo>
                      <a:pt x="125" y="197"/>
                    </a:moveTo>
                    <a:cubicBezTo>
                      <a:pt x="125" y="193"/>
                      <a:pt x="128" y="192"/>
                      <a:pt x="130" y="189"/>
                    </a:cubicBezTo>
                    <a:cubicBezTo>
                      <a:pt x="132" y="192"/>
                      <a:pt x="127" y="195"/>
                      <a:pt x="125" y="197"/>
                    </a:cubicBezTo>
                    <a:close/>
                    <a:moveTo>
                      <a:pt x="126" y="243"/>
                    </a:moveTo>
                    <a:cubicBezTo>
                      <a:pt x="125" y="241"/>
                      <a:pt x="122" y="239"/>
                      <a:pt x="123" y="236"/>
                    </a:cubicBezTo>
                    <a:cubicBezTo>
                      <a:pt x="125" y="237"/>
                      <a:pt x="126" y="239"/>
                      <a:pt x="127" y="240"/>
                    </a:cubicBezTo>
                    <a:cubicBezTo>
                      <a:pt x="127" y="243"/>
                      <a:pt x="125" y="244"/>
                      <a:pt x="124" y="246"/>
                    </a:cubicBezTo>
                    <a:cubicBezTo>
                      <a:pt x="122" y="246"/>
                      <a:pt x="122" y="243"/>
                      <a:pt x="120" y="242"/>
                    </a:cubicBezTo>
                    <a:cubicBezTo>
                      <a:pt x="120" y="241"/>
                      <a:pt x="121" y="240"/>
                      <a:pt x="121" y="239"/>
                    </a:cubicBezTo>
                    <a:cubicBezTo>
                      <a:pt x="124" y="240"/>
                      <a:pt x="124" y="242"/>
                      <a:pt x="126" y="243"/>
                    </a:cubicBezTo>
                    <a:close/>
                    <a:moveTo>
                      <a:pt x="122" y="249"/>
                    </a:moveTo>
                    <a:cubicBezTo>
                      <a:pt x="121" y="250"/>
                      <a:pt x="121" y="250"/>
                      <a:pt x="119" y="250"/>
                    </a:cubicBezTo>
                    <a:cubicBezTo>
                      <a:pt x="119" y="249"/>
                      <a:pt x="117" y="246"/>
                      <a:pt x="117" y="245"/>
                    </a:cubicBezTo>
                    <a:cubicBezTo>
                      <a:pt x="119" y="244"/>
                      <a:pt x="120" y="247"/>
                      <a:pt x="122" y="249"/>
                    </a:cubicBezTo>
                    <a:close/>
                    <a:moveTo>
                      <a:pt x="127" y="254"/>
                    </a:moveTo>
                    <a:cubicBezTo>
                      <a:pt x="128" y="256"/>
                      <a:pt x="130" y="257"/>
                      <a:pt x="132" y="259"/>
                    </a:cubicBezTo>
                    <a:cubicBezTo>
                      <a:pt x="130" y="262"/>
                      <a:pt x="127" y="265"/>
                      <a:pt x="125" y="268"/>
                    </a:cubicBezTo>
                    <a:cubicBezTo>
                      <a:pt x="117" y="264"/>
                      <a:pt x="124" y="259"/>
                      <a:pt x="127" y="254"/>
                    </a:cubicBezTo>
                    <a:close/>
                    <a:moveTo>
                      <a:pt x="123" y="278"/>
                    </a:moveTo>
                    <a:cubicBezTo>
                      <a:pt x="124" y="278"/>
                      <a:pt x="124" y="278"/>
                      <a:pt x="125" y="278"/>
                    </a:cubicBezTo>
                    <a:cubicBezTo>
                      <a:pt x="125" y="280"/>
                      <a:pt x="126" y="280"/>
                      <a:pt x="126" y="282"/>
                    </a:cubicBezTo>
                    <a:cubicBezTo>
                      <a:pt x="126" y="283"/>
                      <a:pt x="126" y="283"/>
                      <a:pt x="126" y="284"/>
                    </a:cubicBezTo>
                    <a:cubicBezTo>
                      <a:pt x="124" y="283"/>
                      <a:pt x="125" y="280"/>
                      <a:pt x="122" y="280"/>
                    </a:cubicBezTo>
                    <a:cubicBezTo>
                      <a:pt x="122" y="279"/>
                      <a:pt x="124" y="280"/>
                      <a:pt x="123" y="278"/>
                    </a:cubicBezTo>
                    <a:close/>
                    <a:moveTo>
                      <a:pt x="133" y="296"/>
                    </a:moveTo>
                    <a:cubicBezTo>
                      <a:pt x="134" y="297"/>
                      <a:pt x="135" y="299"/>
                      <a:pt x="136" y="300"/>
                    </a:cubicBezTo>
                    <a:cubicBezTo>
                      <a:pt x="134" y="302"/>
                      <a:pt x="134" y="307"/>
                      <a:pt x="129" y="306"/>
                    </a:cubicBezTo>
                    <a:cubicBezTo>
                      <a:pt x="128" y="305"/>
                      <a:pt x="129" y="305"/>
                      <a:pt x="127" y="302"/>
                    </a:cubicBezTo>
                    <a:cubicBezTo>
                      <a:pt x="130" y="301"/>
                      <a:pt x="131" y="298"/>
                      <a:pt x="133" y="296"/>
                    </a:cubicBezTo>
                    <a:close/>
                    <a:moveTo>
                      <a:pt x="138" y="331"/>
                    </a:moveTo>
                    <a:cubicBezTo>
                      <a:pt x="138" y="331"/>
                      <a:pt x="137" y="332"/>
                      <a:pt x="137" y="333"/>
                    </a:cubicBezTo>
                    <a:cubicBezTo>
                      <a:pt x="135" y="332"/>
                      <a:pt x="135" y="330"/>
                      <a:pt x="133" y="329"/>
                    </a:cubicBezTo>
                    <a:cubicBezTo>
                      <a:pt x="134" y="325"/>
                      <a:pt x="138" y="329"/>
                      <a:pt x="138" y="331"/>
                    </a:cubicBezTo>
                    <a:close/>
                    <a:moveTo>
                      <a:pt x="138" y="337"/>
                    </a:moveTo>
                    <a:cubicBezTo>
                      <a:pt x="140" y="338"/>
                      <a:pt x="137" y="341"/>
                      <a:pt x="135" y="341"/>
                    </a:cubicBezTo>
                    <a:cubicBezTo>
                      <a:pt x="135" y="339"/>
                      <a:pt x="137" y="339"/>
                      <a:pt x="138" y="337"/>
                    </a:cubicBezTo>
                    <a:close/>
                    <a:moveTo>
                      <a:pt x="132" y="367"/>
                    </a:moveTo>
                    <a:cubicBezTo>
                      <a:pt x="133" y="367"/>
                      <a:pt x="133" y="368"/>
                      <a:pt x="134" y="368"/>
                    </a:cubicBezTo>
                    <a:cubicBezTo>
                      <a:pt x="134" y="369"/>
                      <a:pt x="133" y="369"/>
                      <a:pt x="133" y="370"/>
                    </a:cubicBezTo>
                    <a:cubicBezTo>
                      <a:pt x="132" y="369"/>
                      <a:pt x="131" y="368"/>
                      <a:pt x="132" y="367"/>
                    </a:cubicBezTo>
                    <a:close/>
                    <a:moveTo>
                      <a:pt x="139" y="389"/>
                    </a:moveTo>
                    <a:cubicBezTo>
                      <a:pt x="139" y="392"/>
                      <a:pt x="136" y="395"/>
                      <a:pt x="134" y="394"/>
                    </a:cubicBezTo>
                    <a:cubicBezTo>
                      <a:pt x="135" y="391"/>
                      <a:pt x="136" y="388"/>
                      <a:pt x="139" y="389"/>
                    </a:cubicBezTo>
                    <a:close/>
                    <a:moveTo>
                      <a:pt x="135" y="380"/>
                    </a:moveTo>
                    <a:cubicBezTo>
                      <a:pt x="136" y="378"/>
                      <a:pt x="137" y="381"/>
                      <a:pt x="138" y="380"/>
                    </a:cubicBezTo>
                    <a:cubicBezTo>
                      <a:pt x="138" y="384"/>
                      <a:pt x="135" y="381"/>
                      <a:pt x="135" y="380"/>
                    </a:cubicBezTo>
                    <a:close/>
                    <a:moveTo>
                      <a:pt x="139" y="358"/>
                    </a:moveTo>
                    <a:cubicBezTo>
                      <a:pt x="139" y="358"/>
                      <a:pt x="139" y="359"/>
                      <a:pt x="140" y="359"/>
                    </a:cubicBezTo>
                    <a:cubicBezTo>
                      <a:pt x="140" y="361"/>
                      <a:pt x="139" y="361"/>
                      <a:pt x="139" y="363"/>
                    </a:cubicBezTo>
                    <a:cubicBezTo>
                      <a:pt x="137" y="362"/>
                      <a:pt x="137" y="362"/>
                      <a:pt x="137" y="361"/>
                    </a:cubicBezTo>
                    <a:cubicBezTo>
                      <a:pt x="138" y="360"/>
                      <a:pt x="139" y="360"/>
                      <a:pt x="139" y="358"/>
                    </a:cubicBezTo>
                    <a:close/>
                    <a:moveTo>
                      <a:pt x="138" y="343"/>
                    </a:moveTo>
                    <a:cubicBezTo>
                      <a:pt x="138" y="341"/>
                      <a:pt x="139" y="341"/>
                      <a:pt x="141" y="340"/>
                    </a:cubicBezTo>
                    <a:cubicBezTo>
                      <a:pt x="140" y="342"/>
                      <a:pt x="140" y="343"/>
                      <a:pt x="138" y="343"/>
                    </a:cubicBezTo>
                    <a:close/>
                    <a:moveTo>
                      <a:pt x="140" y="336"/>
                    </a:moveTo>
                    <a:cubicBezTo>
                      <a:pt x="138" y="336"/>
                      <a:pt x="140" y="334"/>
                      <a:pt x="141" y="334"/>
                    </a:cubicBezTo>
                    <a:cubicBezTo>
                      <a:pt x="143" y="334"/>
                      <a:pt x="140" y="335"/>
                      <a:pt x="140" y="336"/>
                    </a:cubicBezTo>
                    <a:close/>
                    <a:moveTo>
                      <a:pt x="139" y="316"/>
                    </a:moveTo>
                    <a:cubicBezTo>
                      <a:pt x="140" y="312"/>
                      <a:pt x="143" y="311"/>
                      <a:pt x="144" y="308"/>
                    </a:cubicBezTo>
                    <a:cubicBezTo>
                      <a:pt x="145" y="308"/>
                      <a:pt x="145" y="309"/>
                      <a:pt x="146" y="309"/>
                    </a:cubicBezTo>
                    <a:cubicBezTo>
                      <a:pt x="143" y="312"/>
                      <a:pt x="142" y="315"/>
                      <a:pt x="139" y="316"/>
                    </a:cubicBezTo>
                    <a:close/>
                    <a:moveTo>
                      <a:pt x="143" y="343"/>
                    </a:moveTo>
                    <a:cubicBezTo>
                      <a:pt x="146" y="344"/>
                      <a:pt x="146" y="347"/>
                      <a:pt x="144" y="349"/>
                    </a:cubicBezTo>
                    <a:cubicBezTo>
                      <a:pt x="142" y="349"/>
                      <a:pt x="142" y="347"/>
                      <a:pt x="141" y="347"/>
                    </a:cubicBezTo>
                    <a:cubicBezTo>
                      <a:pt x="141" y="345"/>
                      <a:pt x="143" y="345"/>
                      <a:pt x="143" y="343"/>
                    </a:cubicBezTo>
                    <a:close/>
                    <a:moveTo>
                      <a:pt x="151" y="345"/>
                    </a:moveTo>
                    <a:cubicBezTo>
                      <a:pt x="151" y="346"/>
                      <a:pt x="150" y="346"/>
                      <a:pt x="150" y="347"/>
                    </a:cubicBezTo>
                    <a:cubicBezTo>
                      <a:pt x="147" y="347"/>
                      <a:pt x="150" y="343"/>
                      <a:pt x="151" y="345"/>
                    </a:cubicBezTo>
                    <a:close/>
                    <a:moveTo>
                      <a:pt x="150" y="351"/>
                    </a:moveTo>
                    <a:cubicBezTo>
                      <a:pt x="152" y="352"/>
                      <a:pt x="152" y="354"/>
                      <a:pt x="151" y="355"/>
                    </a:cubicBezTo>
                    <a:cubicBezTo>
                      <a:pt x="150" y="355"/>
                      <a:pt x="150" y="354"/>
                      <a:pt x="149" y="354"/>
                    </a:cubicBezTo>
                    <a:cubicBezTo>
                      <a:pt x="149" y="353"/>
                      <a:pt x="150" y="352"/>
                      <a:pt x="150" y="351"/>
                    </a:cubicBezTo>
                    <a:close/>
                    <a:moveTo>
                      <a:pt x="151" y="339"/>
                    </a:moveTo>
                    <a:cubicBezTo>
                      <a:pt x="150" y="338"/>
                      <a:pt x="147" y="337"/>
                      <a:pt x="149" y="335"/>
                    </a:cubicBezTo>
                    <a:cubicBezTo>
                      <a:pt x="151" y="335"/>
                      <a:pt x="153" y="338"/>
                      <a:pt x="151" y="339"/>
                    </a:cubicBezTo>
                    <a:close/>
                    <a:moveTo>
                      <a:pt x="148" y="325"/>
                    </a:moveTo>
                    <a:cubicBezTo>
                      <a:pt x="149" y="322"/>
                      <a:pt x="151" y="320"/>
                      <a:pt x="153" y="317"/>
                    </a:cubicBezTo>
                    <a:cubicBezTo>
                      <a:pt x="153" y="317"/>
                      <a:pt x="153" y="317"/>
                      <a:pt x="154" y="318"/>
                    </a:cubicBezTo>
                    <a:cubicBezTo>
                      <a:pt x="152" y="321"/>
                      <a:pt x="151" y="324"/>
                      <a:pt x="148" y="325"/>
                    </a:cubicBezTo>
                    <a:close/>
                    <a:moveTo>
                      <a:pt x="150" y="307"/>
                    </a:moveTo>
                    <a:cubicBezTo>
                      <a:pt x="151" y="304"/>
                      <a:pt x="153" y="304"/>
                      <a:pt x="154" y="302"/>
                    </a:cubicBezTo>
                    <a:cubicBezTo>
                      <a:pt x="155" y="303"/>
                      <a:pt x="156" y="304"/>
                      <a:pt x="157" y="305"/>
                    </a:cubicBezTo>
                    <a:cubicBezTo>
                      <a:pt x="156" y="307"/>
                      <a:pt x="155" y="309"/>
                      <a:pt x="154" y="310"/>
                    </a:cubicBezTo>
                    <a:cubicBezTo>
                      <a:pt x="151" y="310"/>
                      <a:pt x="151" y="308"/>
                      <a:pt x="150" y="307"/>
                    </a:cubicBezTo>
                    <a:close/>
                    <a:moveTo>
                      <a:pt x="156" y="298"/>
                    </a:moveTo>
                    <a:cubicBezTo>
                      <a:pt x="157" y="298"/>
                      <a:pt x="158" y="297"/>
                      <a:pt x="159" y="298"/>
                    </a:cubicBezTo>
                    <a:cubicBezTo>
                      <a:pt x="159" y="299"/>
                      <a:pt x="160" y="300"/>
                      <a:pt x="161" y="301"/>
                    </a:cubicBezTo>
                    <a:cubicBezTo>
                      <a:pt x="159" y="303"/>
                      <a:pt x="155" y="300"/>
                      <a:pt x="156" y="298"/>
                    </a:cubicBezTo>
                    <a:close/>
                    <a:moveTo>
                      <a:pt x="167" y="297"/>
                    </a:moveTo>
                    <a:cubicBezTo>
                      <a:pt x="168" y="297"/>
                      <a:pt x="168" y="298"/>
                      <a:pt x="169" y="298"/>
                    </a:cubicBezTo>
                    <a:cubicBezTo>
                      <a:pt x="168" y="300"/>
                      <a:pt x="166" y="303"/>
                      <a:pt x="164" y="303"/>
                    </a:cubicBezTo>
                    <a:cubicBezTo>
                      <a:pt x="165" y="300"/>
                      <a:pt x="167" y="299"/>
                      <a:pt x="167" y="297"/>
                    </a:cubicBezTo>
                    <a:close/>
                    <a:moveTo>
                      <a:pt x="164" y="288"/>
                    </a:moveTo>
                    <a:cubicBezTo>
                      <a:pt x="166" y="288"/>
                      <a:pt x="167" y="290"/>
                      <a:pt x="168" y="292"/>
                    </a:cubicBezTo>
                    <a:cubicBezTo>
                      <a:pt x="166" y="291"/>
                      <a:pt x="164" y="291"/>
                      <a:pt x="164" y="288"/>
                    </a:cubicBezTo>
                    <a:close/>
                    <a:moveTo>
                      <a:pt x="164" y="285"/>
                    </a:moveTo>
                    <a:cubicBezTo>
                      <a:pt x="163" y="283"/>
                      <a:pt x="165" y="282"/>
                      <a:pt x="165" y="280"/>
                    </a:cubicBezTo>
                    <a:cubicBezTo>
                      <a:pt x="166" y="280"/>
                      <a:pt x="166" y="281"/>
                      <a:pt x="167" y="281"/>
                    </a:cubicBezTo>
                    <a:cubicBezTo>
                      <a:pt x="167" y="283"/>
                      <a:pt x="166" y="284"/>
                      <a:pt x="164" y="285"/>
                    </a:cubicBezTo>
                    <a:close/>
                    <a:moveTo>
                      <a:pt x="165" y="267"/>
                    </a:moveTo>
                    <a:cubicBezTo>
                      <a:pt x="167" y="267"/>
                      <a:pt x="167" y="269"/>
                      <a:pt x="169" y="270"/>
                    </a:cubicBezTo>
                    <a:cubicBezTo>
                      <a:pt x="168" y="270"/>
                      <a:pt x="168" y="271"/>
                      <a:pt x="168" y="271"/>
                    </a:cubicBezTo>
                    <a:cubicBezTo>
                      <a:pt x="166" y="271"/>
                      <a:pt x="164" y="269"/>
                      <a:pt x="165" y="267"/>
                    </a:cubicBezTo>
                    <a:close/>
                    <a:moveTo>
                      <a:pt x="170" y="279"/>
                    </a:moveTo>
                    <a:cubicBezTo>
                      <a:pt x="169" y="279"/>
                      <a:pt x="167" y="278"/>
                      <a:pt x="168" y="277"/>
                    </a:cubicBezTo>
                    <a:cubicBezTo>
                      <a:pt x="169" y="275"/>
                      <a:pt x="171" y="277"/>
                      <a:pt x="170" y="279"/>
                    </a:cubicBezTo>
                    <a:close/>
                    <a:moveTo>
                      <a:pt x="169" y="263"/>
                    </a:moveTo>
                    <a:cubicBezTo>
                      <a:pt x="170" y="262"/>
                      <a:pt x="170" y="261"/>
                      <a:pt x="172" y="261"/>
                    </a:cubicBezTo>
                    <a:cubicBezTo>
                      <a:pt x="172" y="263"/>
                      <a:pt x="175" y="264"/>
                      <a:pt x="172" y="264"/>
                    </a:cubicBezTo>
                    <a:cubicBezTo>
                      <a:pt x="172" y="263"/>
                      <a:pt x="171" y="263"/>
                      <a:pt x="169" y="263"/>
                    </a:cubicBezTo>
                    <a:close/>
                    <a:moveTo>
                      <a:pt x="171" y="252"/>
                    </a:moveTo>
                    <a:cubicBezTo>
                      <a:pt x="170" y="253"/>
                      <a:pt x="170" y="251"/>
                      <a:pt x="169" y="251"/>
                    </a:cubicBezTo>
                    <a:cubicBezTo>
                      <a:pt x="168" y="247"/>
                      <a:pt x="175" y="239"/>
                      <a:pt x="176" y="245"/>
                    </a:cubicBezTo>
                    <a:cubicBezTo>
                      <a:pt x="177" y="249"/>
                      <a:pt x="172" y="249"/>
                      <a:pt x="171" y="252"/>
                    </a:cubicBezTo>
                    <a:close/>
                    <a:moveTo>
                      <a:pt x="181" y="248"/>
                    </a:moveTo>
                    <a:cubicBezTo>
                      <a:pt x="180" y="245"/>
                      <a:pt x="183" y="245"/>
                      <a:pt x="183" y="243"/>
                    </a:cubicBezTo>
                    <a:cubicBezTo>
                      <a:pt x="185" y="242"/>
                      <a:pt x="185" y="244"/>
                      <a:pt x="186" y="244"/>
                    </a:cubicBezTo>
                    <a:cubicBezTo>
                      <a:pt x="186" y="246"/>
                      <a:pt x="185" y="248"/>
                      <a:pt x="184" y="249"/>
                    </a:cubicBezTo>
                    <a:cubicBezTo>
                      <a:pt x="182" y="249"/>
                      <a:pt x="182" y="248"/>
                      <a:pt x="181" y="248"/>
                    </a:cubicBezTo>
                    <a:close/>
                    <a:moveTo>
                      <a:pt x="188" y="212"/>
                    </a:moveTo>
                    <a:cubicBezTo>
                      <a:pt x="187" y="210"/>
                      <a:pt x="186" y="209"/>
                      <a:pt x="185" y="208"/>
                    </a:cubicBezTo>
                    <a:cubicBezTo>
                      <a:pt x="185" y="206"/>
                      <a:pt x="187" y="205"/>
                      <a:pt x="187" y="204"/>
                    </a:cubicBezTo>
                    <a:cubicBezTo>
                      <a:pt x="189" y="205"/>
                      <a:pt x="189" y="207"/>
                      <a:pt x="191" y="208"/>
                    </a:cubicBezTo>
                    <a:cubicBezTo>
                      <a:pt x="191" y="209"/>
                      <a:pt x="190" y="211"/>
                      <a:pt x="188" y="212"/>
                    </a:cubicBezTo>
                    <a:close/>
                    <a:moveTo>
                      <a:pt x="195" y="181"/>
                    </a:moveTo>
                    <a:cubicBezTo>
                      <a:pt x="193" y="182"/>
                      <a:pt x="193" y="183"/>
                      <a:pt x="192" y="184"/>
                    </a:cubicBezTo>
                    <a:cubicBezTo>
                      <a:pt x="190" y="184"/>
                      <a:pt x="191" y="181"/>
                      <a:pt x="189" y="181"/>
                    </a:cubicBezTo>
                    <a:cubicBezTo>
                      <a:pt x="189" y="178"/>
                      <a:pt x="193" y="178"/>
                      <a:pt x="195" y="181"/>
                    </a:cubicBezTo>
                    <a:close/>
                    <a:moveTo>
                      <a:pt x="190" y="168"/>
                    </a:moveTo>
                    <a:cubicBezTo>
                      <a:pt x="188" y="168"/>
                      <a:pt x="188" y="166"/>
                      <a:pt x="189" y="165"/>
                    </a:cubicBezTo>
                    <a:cubicBezTo>
                      <a:pt x="190" y="166"/>
                      <a:pt x="191" y="166"/>
                      <a:pt x="190" y="168"/>
                    </a:cubicBezTo>
                    <a:close/>
                    <a:moveTo>
                      <a:pt x="192" y="165"/>
                    </a:moveTo>
                    <a:cubicBezTo>
                      <a:pt x="192" y="164"/>
                      <a:pt x="192" y="163"/>
                      <a:pt x="192" y="163"/>
                    </a:cubicBezTo>
                    <a:cubicBezTo>
                      <a:pt x="194" y="162"/>
                      <a:pt x="194" y="165"/>
                      <a:pt x="192" y="165"/>
                    </a:cubicBezTo>
                    <a:close/>
                    <a:moveTo>
                      <a:pt x="196" y="173"/>
                    </a:moveTo>
                    <a:cubicBezTo>
                      <a:pt x="194" y="174"/>
                      <a:pt x="194" y="172"/>
                      <a:pt x="192" y="172"/>
                    </a:cubicBezTo>
                    <a:cubicBezTo>
                      <a:pt x="192" y="171"/>
                      <a:pt x="192" y="170"/>
                      <a:pt x="192" y="170"/>
                    </a:cubicBezTo>
                    <a:cubicBezTo>
                      <a:pt x="195" y="170"/>
                      <a:pt x="195" y="172"/>
                      <a:pt x="196" y="173"/>
                    </a:cubicBezTo>
                    <a:close/>
                    <a:moveTo>
                      <a:pt x="190" y="201"/>
                    </a:moveTo>
                    <a:cubicBezTo>
                      <a:pt x="190" y="199"/>
                      <a:pt x="192" y="198"/>
                      <a:pt x="192" y="197"/>
                    </a:cubicBezTo>
                    <a:cubicBezTo>
                      <a:pt x="194" y="198"/>
                      <a:pt x="191" y="200"/>
                      <a:pt x="190" y="201"/>
                    </a:cubicBezTo>
                    <a:close/>
                    <a:moveTo>
                      <a:pt x="190" y="187"/>
                    </a:moveTo>
                    <a:cubicBezTo>
                      <a:pt x="188" y="186"/>
                      <a:pt x="187" y="185"/>
                      <a:pt x="187" y="183"/>
                    </a:cubicBezTo>
                    <a:cubicBezTo>
                      <a:pt x="188" y="184"/>
                      <a:pt x="189" y="185"/>
                      <a:pt x="190" y="187"/>
                    </a:cubicBezTo>
                    <a:close/>
                    <a:moveTo>
                      <a:pt x="188" y="193"/>
                    </a:moveTo>
                    <a:cubicBezTo>
                      <a:pt x="190" y="193"/>
                      <a:pt x="190" y="194"/>
                      <a:pt x="190" y="194"/>
                    </a:cubicBezTo>
                    <a:cubicBezTo>
                      <a:pt x="190" y="196"/>
                      <a:pt x="189" y="196"/>
                      <a:pt x="188" y="198"/>
                    </a:cubicBezTo>
                    <a:cubicBezTo>
                      <a:pt x="187" y="198"/>
                      <a:pt x="187" y="197"/>
                      <a:pt x="186" y="197"/>
                    </a:cubicBezTo>
                    <a:cubicBezTo>
                      <a:pt x="186" y="195"/>
                      <a:pt x="188" y="195"/>
                      <a:pt x="188" y="193"/>
                    </a:cubicBezTo>
                    <a:close/>
                    <a:moveTo>
                      <a:pt x="193" y="211"/>
                    </a:moveTo>
                    <a:cubicBezTo>
                      <a:pt x="195" y="211"/>
                      <a:pt x="195" y="212"/>
                      <a:pt x="196" y="213"/>
                    </a:cubicBezTo>
                    <a:cubicBezTo>
                      <a:pt x="195" y="214"/>
                      <a:pt x="194" y="215"/>
                      <a:pt x="193" y="216"/>
                    </a:cubicBezTo>
                    <a:cubicBezTo>
                      <a:pt x="191" y="216"/>
                      <a:pt x="192" y="215"/>
                      <a:pt x="191" y="215"/>
                    </a:cubicBezTo>
                    <a:cubicBezTo>
                      <a:pt x="191" y="213"/>
                      <a:pt x="193" y="212"/>
                      <a:pt x="193" y="211"/>
                    </a:cubicBezTo>
                    <a:close/>
                    <a:moveTo>
                      <a:pt x="194" y="205"/>
                    </a:moveTo>
                    <a:cubicBezTo>
                      <a:pt x="192" y="205"/>
                      <a:pt x="192" y="203"/>
                      <a:pt x="191" y="202"/>
                    </a:cubicBezTo>
                    <a:cubicBezTo>
                      <a:pt x="191" y="201"/>
                      <a:pt x="193" y="200"/>
                      <a:pt x="194" y="199"/>
                    </a:cubicBezTo>
                    <a:cubicBezTo>
                      <a:pt x="195" y="200"/>
                      <a:pt x="196" y="200"/>
                      <a:pt x="196" y="202"/>
                    </a:cubicBezTo>
                    <a:cubicBezTo>
                      <a:pt x="196" y="203"/>
                      <a:pt x="195" y="204"/>
                      <a:pt x="194" y="205"/>
                    </a:cubicBezTo>
                    <a:close/>
                    <a:moveTo>
                      <a:pt x="196" y="174"/>
                    </a:moveTo>
                    <a:cubicBezTo>
                      <a:pt x="197" y="174"/>
                      <a:pt x="198" y="175"/>
                      <a:pt x="197" y="176"/>
                    </a:cubicBezTo>
                    <a:cubicBezTo>
                      <a:pt x="196" y="176"/>
                      <a:pt x="196" y="175"/>
                      <a:pt x="196" y="174"/>
                    </a:cubicBezTo>
                    <a:close/>
                    <a:moveTo>
                      <a:pt x="198" y="204"/>
                    </a:moveTo>
                    <a:cubicBezTo>
                      <a:pt x="199" y="205"/>
                      <a:pt x="199" y="209"/>
                      <a:pt x="198" y="210"/>
                    </a:cubicBezTo>
                    <a:cubicBezTo>
                      <a:pt x="197" y="210"/>
                      <a:pt x="197" y="208"/>
                      <a:pt x="196" y="208"/>
                    </a:cubicBezTo>
                    <a:cubicBezTo>
                      <a:pt x="196" y="206"/>
                      <a:pt x="198" y="206"/>
                      <a:pt x="198" y="204"/>
                    </a:cubicBezTo>
                    <a:close/>
                    <a:moveTo>
                      <a:pt x="200" y="236"/>
                    </a:moveTo>
                    <a:cubicBezTo>
                      <a:pt x="203" y="237"/>
                      <a:pt x="201" y="240"/>
                      <a:pt x="202" y="242"/>
                    </a:cubicBezTo>
                    <a:cubicBezTo>
                      <a:pt x="201" y="243"/>
                      <a:pt x="201" y="241"/>
                      <a:pt x="199" y="241"/>
                    </a:cubicBezTo>
                    <a:cubicBezTo>
                      <a:pt x="201" y="239"/>
                      <a:pt x="199" y="237"/>
                      <a:pt x="200" y="236"/>
                    </a:cubicBezTo>
                    <a:close/>
                    <a:moveTo>
                      <a:pt x="201" y="268"/>
                    </a:moveTo>
                    <a:cubicBezTo>
                      <a:pt x="200" y="268"/>
                      <a:pt x="200" y="267"/>
                      <a:pt x="199" y="267"/>
                    </a:cubicBezTo>
                    <a:cubicBezTo>
                      <a:pt x="199" y="266"/>
                      <a:pt x="201" y="266"/>
                      <a:pt x="201" y="264"/>
                    </a:cubicBezTo>
                    <a:cubicBezTo>
                      <a:pt x="202" y="265"/>
                      <a:pt x="202" y="267"/>
                      <a:pt x="201" y="268"/>
                    </a:cubicBezTo>
                    <a:close/>
                    <a:moveTo>
                      <a:pt x="197" y="195"/>
                    </a:moveTo>
                    <a:cubicBezTo>
                      <a:pt x="199" y="195"/>
                      <a:pt x="199" y="196"/>
                      <a:pt x="199" y="198"/>
                    </a:cubicBezTo>
                    <a:cubicBezTo>
                      <a:pt x="198" y="198"/>
                      <a:pt x="197" y="197"/>
                      <a:pt x="197" y="195"/>
                    </a:cubicBezTo>
                    <a:close/>
                    <a:moveTo>
                      <a:pt x="202" y="275"/>
                    </a:moveTo>
                    <a:cubicBezTo>
                      <a:pt x="201" y="277"/>
                      <a:pt x="199" y="278"/>
                      <a:pt x="198" y="279"/>
                    </a:cubicBezTo>
                    <a:cubicBezTo>
                      <a:pt x="197" y="278"/>
                      <a:pt x="197" y="273"/>
                      <a:pt x="198" y="271"/>
                    </a:cubicBezTo>
                    <a:cubicBezTo>
                      <a:pt x="200" y="272"/>
                      <a:pt x="200" y="274"/>
                      <a:pt x="202" y="275"/>
                    </a:cubicBezTo>
                    <a:close/>
                    <a:moveTo>
                      <a:pt x="200" y="287"/>
                    </a:moveTo>
                    <a:cubicBezTo>
                      <a:pt x="200" y="287"/>
                      <a:pt x="201" y="287"/>
                      <a:pt x="201" y="287"/>
                    </a:cubicBezTo>
                    <a:cubicBezTo>
                      <a:pt x="202" y="289"/>
                      <a:pt x="202" y="291"/>
                      <a:pt x="200" y="291"/>
                    </a:cubicBezTo>
                    <a:cubicBezTo>
                      <a:pt x="199" y="290"/>
                      <a:pt x="200" y="289"/>
                      <a:pt x="200" y="287"/>
                    </a:cubicBezTo>
                    <a:close/>
                    <a:moveTo>
                      <a:pt x="202" y="307"/>
                    </a:moveTo>
                    <a:cubicBezTo>
                      <a:pt x="200" y="306"/>
                      <a:pt x="199" y="305"/>
                      <a:pt x="197" y="304"/>
                    </a:cubicBezTo>
                    <a:cubicBezTo>
                      <a:pt x="199" y="302"/>
                      <a:pt x="199" y="299"/>
                      <a:pt x="202" y="298"/>
                    </a:cubicBezTo>
                    <a:cubicBezTo>
                      <a:pt x="201" y="301"/>
                      <a:pt x="202" y="305"/>
                      <a:pt x="202" y="307"/>
                    </a:cubicBezTo>
                    <a:close/>
                    <a:moveTo>
                      <a:pt x="197" y="322"/>
                    </a:moveTo>
                    <a:cubicBezTo>
                      <a:pt x="198" y="321"/>
                      <a:pt x="200" y="319"/>
                      <a:pt x="202" y="316"/>
                    </a:cubicBezTo>
                    <a:cubicBezTo>
                      <a:pt x="203" y="319"/>
                      <a:pt x="199" y="323"/>
                      <a:pt x="197" y="322"/>
                    </a:cubicBezTo>
                    <a:close/>
                    <a:moveTo>
                      <a:pt x="201" y="213"/>
                    </a:moveTo>
                    <a:cubicBezTo>
                      <a:pt x="199" y="212"/>
                      <a:pt x="201" y="209"/>
                      <a:pt x="203" y="209"/>
                    </a:cubicBezTo>
                    <a:cubicBezTo>
                      <a:pt x="203" y="211"/>
                      <a:pt x="202" y="212"/>
                      <a:pt x="201" y="213"/>
                    </a:cubicBezTo>
                    <a:close/>
                    <a:moveTo>
                      <a:pt x="203" y="194"/>
                    </a:moveTo>
                    <a:cubicBezTo>
                      <a:pt x="201" y="193"/>
                      <a:pt x="202" y="192"/>
                      <a:pt x="202" y="191"/>
                    </a:cubicBezTo>
                    <a:cubicBezTo>
                      <a:pt x="204" y="191"/>
                      <a:pt x="203" y="193"/>
                      <a:pt x="203" y="194"/>
                    </a:cubicBezTo>
                    <a:close/>
                    <a:moveTo>
                      <a:pt x="202" y="160"/>
                    </a:moveTo>
                    <a:cubicBezTo>
                      <a:pt x="203" y="162"/>
                      <a:pt x="203" y="163"/>
                      <a:pt x="203" y="165"/>
                    </a:cubicBezTo>
                    <a:cubicBezTo>
                      <a:pt x="199" y="165"/>
                      <a:pt x="198" y="159"/>
                      <a:pt x="202" y="160"/>
                    </a:cubicBezTo>
                    <a:close/>
                    <a:moveTo>
                      <a:pt x="200" y="171"/>
                    </a:moveTo>
                    <a:cubicBezTo>
                      <a:pt x="202" y="171"/>
                      <a:pt x="200" y="174"/>
                      <a:pt x="199" y="173"/>
                    </a:cubicBezTo>
                    <a:cubicBezTo>
                      <a:pt x="199" y="172"/>
                      <a:pt x="200" y="172"/>
                      <a:pt x="200" y="171"/>
                    </a:cubicBezTo>
                    <a:close/>
                    <a:moveTo>
                      <a:pt x="200" y="179"/>
                    </a:moveTo>
                    <a:cubicBezTo>
                      <a:pt x="201" y="178"/>
                      <a:pt x="201" y="179"/>
                      <a:pt x="201" y="179"/>
                    </a:cubicBezTo>
                    <a:cubicBezTo>
                      <a:pt x="201" y="181"/>
                      <a:pt x="200" y="181"/>
                      <a:pt x="199" y="181"/>
                    </a:cubicBezTo>
                    <a:cubicBezTo>
                      <a:pt x="198" y="179"/>
                      <a:pt x="200" y="180"/>
                      <a:pt x="200" y="179"/>
                    </a:cubicBezTo>
                    <a:close/>
                    <a:moveTo>
                      <a:pt x="199" y="187"/>
                    </a:moveTo>
                    <a:cubicBezTo>
                      <a:pt x="200" y="187"/>
                      <a:pt x="200" y="187"/>
                      <a:pt x="200" y="187"/>
                    </a:cubicBezTo>
                    <a:cubicBezTo>
                      <a:pt x="201" y="190"/>
                      <a:pt x="199" y="191"/>
                      <a:pt x="198" y="193"/>
                    </a:cubicBezTo>
                    <a:cubicBezTo>
                      <a:pt x="196" y="191"/>
                      <a:pt x="198" y="189"/>
                      <a:pt x="199" y="187"/>
                    </a:cubicBezTo>
                    <a:close/>
                    <a:moveTo>
                      <a:pt x="198" y="171"/>
                    </a:moveTo>
                    <a:cubicBezTo>
                      <a:pt x="196" y="170"/>
                      <a:pt x="196" y="168"/>
                      <a:pt x="195" y="166"/>
                    </a:cubicBezTo>
                    <a:cubicBezTo>
                      <a:pt x="197" y="167"/>
                      <a:pt x="199" y="169"/>
                      <a:pt x="198" y="171"/>
                    </a:cubicBezTo>
                    <a:close/>
                    <a:moveTo>
                      <a:pt x="193" y="143"/>
                    </a:moveTo>
                    <a:cubicBezTo>
                      <a:pt x="196" y="143"/>
                      <a:pt x="196" y="146"/>
                      <a:pt x="197" y="148"/>
                    </a:cubicBezTo>
                    <a:cubicBezTo>
                      <a:pt x="195" y="147"/>
                      <a:pt x="192" y="145"/>
                      <a:pt x="193" y="143"/>
                    </a:cubicBezTo>
                    <a:close/>
                    <a:moveTo>
                      <a:pt x="193" y="152"/>
                    </a:moveTo>
                    <a:cubicBezTo>
                      <a:pt x="192" y="152"/>
                      <a:pt x="192" y="152"/>
                      <a:pt x="192" y="152"/>
                    </a:cubicBezTo>
                    <a:cubicBezTo>
                      <a:pt x="190" y="152"/>
                      <a:pt x="189" y="150"/>
                      <a:pt x="189" y="148"/>
                    </a:cubicBezTo>
                    <a:cubicBezTo>
                      <a:pt x="189" y="148"/>
                      <a:pt x="189" y="148"/>
                      <a:pt x="189" y="147"/>
                    </a:cubicBezTo>
                    <a:cubicBezTo>
                      <a:pt x="191" y="148"/>
                      <a:pt x="193" y="149"/>
                      <a:pt x="193" y="152"/>
                    </a:cubicBezTo>
                    <a:close/>
                    <a:moveTo>
                      <a:pt x="186" y="179"/>
                    </a:moveTo>
                    <a:cubicBezTo>
                      <a:pt x="187" y="177"/>
                      <a:pt x="188" y="176"/>
                      <a:pt x="189" y="174"/>
                    </a:cubicBezTo>
                    <a:cubicBezTo>
                      <a:pt x="192" y="176"/>
                      <a:pt x="191" y="180"/>
                      <a:pt x="186" y="179"/>
                    </a:cubicBezTo>
                    <a:close/>
                    <a:moveTo>
                      <a:pt x="186" y="163"/>
                    </a:moveTo>
                    <a:cubicBezTo>
                      <a:pt x="185" y="163"/>
                      <a:pt x="186" y="162"/>
                      <a:pt x="186" y="161"/>
                    </a:cubicBezTo>
                    <a:cubicBezTo>
                      <a:pt x="187" y="161"/>
                      <a:pt x="186" y="162"/>
                      <a:pt x="187" y="162"/>
                    </a:cubicBezTo>
                    <a:cubicBezTo>
                      <a:pt x="187" y="163"/>
                      <a:pt x="186" y="163"/>
                      <a:pt x="186" y="163"/>
                    </a:cubicBezTo>
                    <a:close/>
                    <a:moveTo>
                      <a:pt x="186" y="173"/>
                    </a:moveTo>
                    <a:cubicBezTo>
                      <a:pt x="186" y="174"/>
                      <a:pt x="185" y="174"/>
                      <a:pt x="184" y="175"/>
                    </a:cubicBezTo>
                    <a:cubicBezTo>
                      <a:pt x="182" y="174"/>
                      <a:pt x="185" y="173"/>
                      <a:pt x="185" y="171"/>
                    </a:cubicBezTo>
                    <a:cubicBezTo>
                      <a:pt x="186" y="171"/>
                      <a:pt x="186" y="171"/>
                      <a:pt x="186" y="173"/>
                    </a:cubicBezTo>
                    <a:close/>
                    <a:moveTo>
                      <a:pt x="186" y="182"/>
                    </a:moveTo>
                    <a:cubicBezTo>
                      <a:pt x="185" y="182"/>
                      <a:pt x="184" y="181"/>
                      <a:pt x="184" y="180"/>
                    </a:cubicBezTo>
                    <a:cubicBezTo>
                      <a:pt x="185" y="180"/>
                      <a:pt x="186" y="181"/>
                      <a:pt x="186" y="182"/>
                    </a:cubicBezTo>
                    <a:close/>
                    <a:moveTo>
                      <a:pt x="187" y="190"/>
                    </a:moveTo>
                    <a:cubicBezTo>
                      <a:pt x="186" y="191"/>
                      <a:pt x="185" y="193"/>
                      <a:pt x="184" y="194"/>
                    </a:cubicBezTo>
                    <a:cubicBezTo>
                      <a:pt x="182" y="193"/>
                      <a:pt x="181" y="191"/>
                      <a:pt x="180" y="190"/>
                    </a:cubicBezTo>
                    <a:cubicBezTo>
                      <a:pt x="181" y="185"/>
                      <a:pt x="186" y="187"/>
                      <a:pt x="187" y="190"/>
                    </a:cubicBezTo>
                    <a:close/>
                    <a:moveTo>
                      <a:pt x="178" y="188"/>
                    </a:moveTo>
                    <a:cubicBezTo>
                      <a:pt x="179" y="187"/>
                      <a:pt x="180" y="183"/>
                      <a:pt x="183" y="185"/>
                    </a:cubicBezTo>
                    <a:cubicBezTo>
                      <a:pt x="181" y="186"/>
                      <a:pt x="180" y="189"/>
                      <a:pt x="178" y="188"/>
                    </a:cubicBezTo>
                    <a:close/>
                    <a:moveTo>
                      <a:pt x="179" y="201"/>
                    </a:moveTo>
                    <a:cubicBezTo>
                      <a:pt x="177" y="199"/>
                      <a:pt x="174" y="197"/>
                      <a:pt x="176" y="195"/>
                    </a:cubicBezTo>
                    <a:cubicBezTo>
                      <a:pt x="175" y="195"/>
                      <a:pt x="175" y="196"/>
                      <a:pt x="174" y="195"/>
                    </a:cubicBezTo>
                    <a:cubicBezTo>
                      <a:pt x="174" y="194"/>
                      <a:pt x="175" y="193"/>
                      <a:pt x="176" y="192"/>
                    </a:cubicBezTo>
                    <a:cubicBezTo>
                      <a:pt x="179" y="194"/>
                      <a:pt x="184" y="198"/>
                      <a:pt x="179" y="201"/>
                    </a:cubicBezTo>
                    <a:close/>
                    <a:moveTo>
                      <a:pt x="170" y="180"/>
                    </a:moveTo>
                    <a:cubicBezTo>
                      <a:pt x="169" y="180"/>
                      <a:pt x="170" y="179"/>
                      <a:pt x="169" y="179"/>
                    </a:cubicBezTo>
                    <a:cubicBezTo>
                      <a:pt x="170" y="177"/>
                      <a:pt x="172" y="176"/>
                      <a:pt x="173" y="174"/>
                    </a:cubicBezTo>
                    <a:cubicBezTo>
                      <a:pt x="174" y="174"/>
                      <a:pt x="174" y="175"/>
                      <a:pt x="175" y="176"/>
                    </a:cubicBezTo>
                    <a:cubicBezTo>
                      <a:pt x="174" y="179"/>
                      <a:pt x="173" y="181"/>
                      <a:pt x="170" y="180"/>
                    </a:cubicBezTo>
                    <a:close/>
                    <a:moveTo>
                      <a:pt x="172" y="172"/>
                    </a:moveTo>
                    <a:cubicBezTo>
                      <a:pt x="171" y="174"/>
                      <a:pt x="169" y="175"/>
                      <a:pt x="168" y="177"/>
                    </a:cubicBezTo>
                    <a:cubicBezTo>
                      <a:pt x="167" y="176"/>
                      <a:pt x="170" y="173"/>
                      <a:pt x="172" y="172"/>
                    </a:cubicBezTo>
                    <a:close/>
                    <a:moveTo>
                      <a:pt x="160" y="181"/>
                    </a:moveTo>
                    <a:cubicBezTo>
                      <a:pt x="157" y="182"/>
                      <a:pt x="157" y="179"/>
                      <a:pt x="156" y="179"/>
                    </a:cubicBezTo>
                    <a:cubicBezTo>
                      <a:pt x="156" y="178"/>
                      <a:pt x="156" y="178"/>
                      <a:pt x="156" y="177"/>
                    </a:cubicBezTo>
                    <a:cubicBezTo>
                      <a:pt x="159" y="177"/>
                      <a:pt x="160" y="179"/>
                      <a:pt x="160" y="181"/>
                    </a:cubicBezTo>
                    <a:close/>
                    <a:moveTo>
                      <a:pt x="157" y="185"/>
                    </a:moveTo>
                    <a:cubicBezTo>
                      <a:pt x="157" y="186"/>
                      <a:pt x="156" y="185"/>
                      <a:pt x="156" y="187"/>
                    </a:cubicBezTo>
                    <a:cubicBezTo>
                      <a:pt x="154" y="186"/>
                      <a:pt x="154" y="185"/>
                      <a:pt x="152" y="184"/>
                    </a:cubicBezTo>
                    <a:cubicBezTo>
                      <a:pt x="152" y="182"/>
                      <a:pt x="153" y="181"/>
                      <a:pt x="154" y="180"/>
                    </a:cubicBezTo>
                    <a:cubicBezTo>
                      <a:pt x="155" y="182"/>
                      <a:pt x="156" y="183"/>
                      <a:pt x="157" y="185"/>
                    </a:cubicBezTo>
                    <a:close/>
                    <a:moveTo>
                      <a:pt x="154" y="195"/>
                    </a:moveTo>
                    <a:cubicBezTo>
                      <a:pt x="156" y="196"/>
                      <a:pt x="156" y="198"/>
                      <a:pt x="157" y="199"/>
                    </a:cubicBezTo>
                    <a:cubicBezTo>
                      <a:pt x="157" y="203"/>
                      <a:pt x="152" y="203"/>
                      <a:pt x="152" y="200"/>
                    </a:cubicBezTo>
                    <a:cubicBezTo>
                      <a:pt x="152" y="198"/>
                      <a:pt x="154" y="197"/>
                      <a:pt x="154" y="195"/>
                    </a:cubicBezTo>
                    <a:close/>
                    <a:moveTo>
                      <a:pt x="151" y="155"/>
                    </a:moveTo>
                    <a:cubicBezTo>
                      <a:pt x="150" y="153"/>
                      <a:pt x="151" y="151"/>
                      <a:pt x="153" y="151"/>
                    </a:cubicBezTo>
                    <a:cubicBezTo>
                      <a:pt x="154" y="153"/>
                      <a:pt x="153" y="154"/>
                      <a:pt x="151" y="155"/>
                    </a:cubicBezTo>
                    <a:close/>
                    <a:moveTo>
                      <a:pt x="151" y="164"/>
                    </a:moveTo>
                    <a:cubicBezTo>
                      <a:pt x="151" y="167"/>
                      <a:pt x="150" y="168"/>
                      <a:pt x="148" y="169"/>
                    </a:cubicBezTo>
                    <a:cubicBezTo>
                      <a:pt x="146" y="167"/>
                      <a:pt x="150" y="166"/>
                      <a:pt x="150" y="164"/>
                    </a:cubicBezTo>
                    <a:cubicBezTo>
                      <a:pt x="151" y="164"/>
                      <a:pt x="151" y="164"/>
                      <a:pt x="151" y="164"/>
                    </a:cubicBezTo>
                    <a:close/>
                    <a:moveTo>
                      <a:pt x="151" y="178"/>
                    </a:moveTo>
                    <a:cubicBezTo>
                      <a:pt x="151" y="179"/>
                      <a:pt x="151" y="179"/>
                      <a:pt x="150" y="180"/>
                    </a:cubicBezTo>
                    <a:cubicBezTo>
                      <a:pt x="145" y="179"/>
                      <a:pt x="150" y="174"/>
                      <a:pt x="151" y="178"/>
                    </a:cubicBezTo>
                    <a:close/>
                    <a:moveTo>
                      <a:pt x="146" y="198"/>
                    </a:moveTo>
                    <a:cubicBezTo>
                      <a:pt x="146" y="199"/>
                      <a:pt x="146" y="200"/>
                      <a:pt x="145" y="200"/>
                    </a:cubicBezTo>
                    <a:cubicBezTo>
                      <a:pt x="143" y="199"/>
                      <a:pt x="140" y="198"/>
                      <a:pt x="141" y="195"/>
                    </a:cubicBezTo>
                    <a:cubicBezTo>
                      <a:pt x="144" y="195"/>
                      <a:pt x="144" y="198"/>
                      <a:pt x="146" y="198"/>
                    </a:cubicBezTo>
                    <a:close/>
                    <a:moveTo>
                      <a:pt x="142" y="204"/>
                    </a:moveTo>
                    <a:cubicBezTo>
                      <a:pt x="140" y="206"/>
                      <a:pt x="139" y="209"/>
                      <a:pt x="137" y="210"/>
                    </a:cubicBezTo>
                    <a:cubicBezTo>
                      <a:pt x="135" y="210"/>
                      <a:pt x="135" y="207"/>
                      <a:pt x="133" y="207"/>
                    </a:cubicBezTo>
                    <a:cubicBezTo>
                      <a:pt x="135" y="202"/>
                      <a:pt x="140" y="196"/>
                      <a:pt x="142" y="204"/>
                    </a:cubicBezTo>
                    <a:close/>
                    <a:moveTo>
                      <a:pt x="137" y="193"/>
                    </a:moveTo>
                    <a:cubicBezTo>
                      <a:pt x="136" y="191"/>
                      <a:pt x="137" y="191"/>
                      <a:pt x="138" y="190"/>
                    </a:cubicBezTo>
                    <a:cubicBezTo>
                      <a:pt x="139" y="190"/>
                      <a:pt x="139" y="192"/>
                      <a:pt x="140" y="192"/>
                    </a:cubicBezTo>
                    <a:cubicBezTo>
                      <a:pt x="139" y="193"/>
                      <a:pt x="139" y="193"/>
                      <a:pt x="137" y="193"/>
                    </a:cubicBezTo>
                    <a:close/>
                    <a:moveTo>
                      <a:pt x="136" y="183"/>
                    </a:moveTo>
                    <a:cubicBezTo>
                      <a:pt x="135" y="181"/>
                      <a:pt x="138" y="177"/>
                      <a:pt x="141" y="178"/>
                    </a:cubicBezTo>
                    <a:cubicBezTo>
                      <a:pt x="139" y="180"/>
                      <a:pt x="138" y="182"/>
                      <a:pt x="136" y="183"/>
                    </a:cubicBezTo>
                    <a:close/>
                    <a:moveTo>
                      <a:pt x="134" y="164"/>
                    </a:moveTo>
                    <a:cubicBezTo>
                      <a:pt x="133" y="164"/>
                      <a:pt x="133" y="163"/>
                      <a:pt x="132" y="163"/>
                    </a:cubicBezTo>
                    <a:cubicBezTo>
                      <a:pt x="133" y="161"/>
                      <a:pt x="135" y="158"/>
                      <a:pt x="136" y="160"/>
                    </a:cubicBezTo>
                    <a:cubicBezTo>
                      <a:pt x="136" y="162"/>
                      <a:pt x="135" y="163"/>
                      <a:pt x="134" y="164"/>
                    </a:cubicBezTo>
                    <a:close/>
                    <a:moveTo>
                      <a:pt x="130" y="160"/>
                    </a:moveTo>
                    <a:cubicBezTo>
                      <a:pt x="129" y="159"/>
                      <a:pt x="129" y="158"/>
                      <a:pt x="128" y="158"/>
                    </a:cubicBezTo>
                    <a:cubicBezTo>
                      <a:pt x="128" y="155"/>
                      <a:pt x="131" y="153"/>
                      <a:pt x="133" y="156"/>
                    </a:cubicBezTo>
                    <a:cubicBezTo>
                      <a:pt x="132" y="158"/>
                      <a:pt x="131" y="159"/>
                      <a:pt x="130" y="160"/>
                    </a:cubicBezTo>
                    <a:close/>
                    <a:moveTo>
                      <a:pt x="131" y="165"/>
                    </a:moveTo>
                    <a:cubicBezTo>
                      <a:pt x="133" y="168"/>
                      <a:pt x="128" y="171"/>
                      <a:pt x="127" y="173"/>
                    </a:cubicBezTo>
                    <a:cubicBezTo>
                      <a:pt x="123" y="170"/>
                      <a:pt x="129" y="167"/>
                      <a:pt x="131" y="165"/>
                    </a:cubicBezTo>
                    <a:close/>
                    <a:moveTo>
                      <a:pt x="124" y="200"/>
                    </a:moveTo>
                    <a:cubicBezTo>
                      <a:pt x="123" y="202"/>
                      <a:pt x="120" y="204"/>
                      <a:pt x="119" y="207"/>
                    </a:cubicBezTo>
                    <a:cubicBezTo>
                      <a:pt x="115" y="204"/>
                      <a:pt x="121" y="202"/>
                      <a:pt x="122" y="199"/>
                    </a:cubicBezTo>
                    <a:cubicBezTo>
                      <a:pt x="123" y="198"/>
                      <a:pt x="123" y="200"/>
                      <a:pt x="124" y="200"/>
                    </a:cubicBezTo>
                    <a:close/>
                    <a:moveTo>
                      <a:pt x="109" y="194"/>
                    </a:moveTo>
                    <a:cubicBezTo>
                      <a:pt x="110" y="192"/>
                      <a:pt x="112" y="191"/>
                      <a:pt x="112" y="188"/>
                    </a:cubicBezTo>
                    <a:cubicBezTo>
                      <a:pt x="113" y="188"/>
                      <a:pt x="114" y="189"/>
                      <a:pt x="114" y="189"/>
                    </a:cubicBezTo>
                    <a:cubicBezTo>
                      <a:pt x="113" y="191"/>
                      <a:pt x="112" y="193"/>
                      <a:pt x="109" y="194"/>
                    </a:cubicBezTo>
                    <a:close/>
                    <a:moveTo>
                      <a:pt x="109" y="229"/>
                    </a:moveTo>
                    <a:cubicBezTo>
                      <a:pt x="109" y="228"/>
                      <a:pt x="109" y="228"/>
                      <a:pt x="110" y="227"/>
                    </a:cubicBezTo>
                    <a:cubicBezTo>
                      <a:pt x="111" y="228"/>
                      <a:pt x="110" y="229"/>
                      <a:pt x="109" y="229"/>
                    </a:cubicBezTo>
                    <a:close/>
                    <a:moveTo>
                      <a:pt x="114" y="209"/>
                    </a:moveTo>
                    <a:cubicBezTo>
                      <a:pt x="115" y="209"/>
                      <a:pt x="115" y="209"/>
                      <a:pt x="115" y="210"/>
                    </a:cubicBezTo>
                    <a:cubicBezTo>
                      <a:pt x="114" y="212"/>
                      <a:pt x="114" y="214"/>
                      <a:pt x="112" y="215"/>
                    </a:cubicBezTo>
                    <a:cubicBezTo>
                      <a:pt x="111" y="212"/>
                      <a:pt x="113" y="211"/>
                      <a:pt x="114" y="209"/>
                    </a:cubicBezTo>
                    <a:close/>
                    <a:moveTo>
                      <a:pt x="113" y="164"/>
                    </a:moveTo>
                    <a:cubicBezTo>
                      <a:pt x="113" y="163"/>
                      <a:pt x="115" y="163"/>
                      <a:pt x="115" y="165"/>
                    </a:cubicBezTo>
                    <a:cubicBezTo>
                      <a:pt x="114" y="166"/>
                      <a:pt x="114" y="164"/>
                      <a:pt x="113" y="164"/>
                    </a:cubicBezTo>
                    <a:close/>
                    <a:moveTo>
                      <a:pt x="112" y="158"/>
                    </a:moveTo>
                    <a:cubicBezTo>
                      <a:pt x="113" y="157"/>
                      <a:pt x="113" y="157"/>
                      <a:pt x="113" y="157"/>
                    </a:cubicBezTo>
                    <a:cubicBezTo>
                      <a:pt x="114" y="157"/>
                      <a:pt x="115" y="157"/>
                      <a:pt x="115" y="159"/>
                    </a:cubicBezTo>
                    <a:cubicBezTo>
                      <a:pt x="114" y="159"/>
                      <a:pt x="113" y="158"/>
                      <a:pt x="112" y="158"/>
                    </a:cubicBezTo>
                    <a:close/>
                    <a:moveTo>
                      <a:pt x="111" y="148"/>
                    </a:moveTo>
                    <a:cubicBezTo>
                      <a:pt x="111" y="147"/>
                      <a:pt x="111" y="145"/>
                      <a:pt x="113" y="145"/>
                    </a:cubicBezTo>
                    <a:cubicBezTo>
                      <a:pt x="113" y="147"/>
                      <a:pt x="112" y="148"/>
                      <a:pt x="111" y="148"/>
                    </a:cubicBezTo>
                    <a:close/>
                    <a:moveTo>
                      <a:pt x="109" y="182"/>
                    </a:moveTo>
                    <a:cubicBezTo>
                      <a:pt x="110" y="183"/>
                      <a:pt x="110" y="184"/>
                      <a:pt x="111" y="185"/>
                    </a:cubicBezTo>
                    <a:cubicBezTo>
                      <a:pt x="110" y="186"/>
                      <a:pt x="110" y="188"/>
                      <a:pt x="108" y="188"/>
                    </a:cubicBezTo>
                    <a:cubicBezTo>
                      <a:pt x="108" y="186"/>
                      <a:pt x="107" y="183"/>
                      <a:pt x="109" y="182"/>
                    </a:cubicBezTo>
                    <a:close/>
                    <a:moveTo>
                      <a:pt x="109" y="238"/>
                    </a:moveTo>
                    <a:cubicBezTo>
                      <a:pt x="113" y="240"/>
                      <a:pt x="111" y="246"/>
                      <a:pt x="109" y="249"/>
                    </a:cubicBezTo>
                    <a:cubicBezTo>
                      <a:pt x="104" y="247"/>
                      <a:pt x="106" y="240"/>
                      <a:pt x="109" y="238"/>
                    </a:cubicBezTo>
                    <a:close/>
                    <a:moveTo>
                      <a:pt x="114" y="266"/>
                    </a:moveTo>
                    <a:cubicBezTo>
                      <a:pt x="113" y="266"/>
                      <a:pt x="114" y="267"/>
                      <a:pt x="113" y="267"/>
                    </a:cubicBezTo>
                    <a:cubicBezTo>
                      <a:pt x="108" y="266"/>
                      <a:pt x="108" y="260"/>
                      <a:pt x="108" y="257"/>
                    </a:cubicBezTo>
                    <a:cubicBezTo>
                      <a:pt x="111" y="259"/>
                      <a:pt x="113" y="263"/>
                      <a:pt x="114" y="266"/>
                    </a:cubicBezTo>
                    <a:close/>
                    <a:moveTo>
                      <a:pt x="112" y="276"/>
                    </a:moveTo>
                    <a:cubicBezTo>
                      <a:pt x="116" y="277"/>
                      <a:pt x="115" y="283"/>
                      <a:pt x="112" y="284"/>
                    </a:cubicBezTo>
                    <a:cubicBezTo>
                      <a:pt x="111" y="282"/>
                      <a:pt x="110" y="278"/>
                      <a:pt x="112" y="276"/>
                    </a:cubicBezTo>
                    <a:close/>
                    <a:moveTo>
                      <a:pt x="114" y="230"/>
                    </a:moveTo>
                    <a:cubicBezTo>
                      <a:pt x="116" y="231"/>
                      <a:pt x="116" y="234"/>
                      <a:pt x="119" y="234"/>
                    </a:cubicBezTo>
                    <a:cubicBezTo>
                      <a:pt x="118" y="231"/>
                      <a:pt x="116" y="231"/>
                      <a:pt x="115" y="229"/>
                    </a:cubicBezTo>
                    <a:cubicBezTo>
                      <a:pt x="118" y="227"/>
                      <a:pt x="119" y="231"/>
                      <a:pt x="120" y="232"/>
                    </a:cubicBezTo>
                    <a:cubicBezTo>
                      <a:pt x="120" y="240"/>
                      <a:pt x="111" y="237"/>
                      <a:pt x="114" y="230"/>
                    </a:cubicBezTo>
                    <a:close/>
                    <a:moveTo>
                      <a:pt x="116" y="286"/>
                    </a:moveTo>
                    <a:cubicBezTo>
                      <a:pt x="117" y="286"/>
                      <a:pt x="118" y="286"/>
                      <a:pt x="118" y="285"/>
                    </a:cubicBezTo>
                    <a:cubicBezTo>
                      <a:pt x="119" y="284"/>
                      <a:pt x="119" y="285"/>
                      <a:pt x="119" y="285"/>
                    </a:cubicBezTo>
                    <a:cubicBezTo>
                      <a:pt x="120" y="285"/>
                      <a:pt x="119" y="284"/>
                      <a:pt x="120" y="282"/>
                    </a:cubicBezTo>
                    <a:cubicBezTo>
                      <a:pt x="122" y="283"/>
                      <a:pt x="122" y="285"/>
                      <a:pt x="123" y="286"/>
                    </a:cubicBezTo>
                    <a:cubicBezTo>
                      <a:pt x="122" y="288"/>
                      <a:pt x="120" y="291"/>
                      <a:pt x="118" y="293"/>
                    </a:cubicBezTo>
                    <a:cubicBezTo>
                      <a:pt x="118" y="291"/>
                      <a:pt x="116" y="291"/>
                      <a:pt x="115" y="289"/>
                    </a:cubicBezTo>
                    <a:cubicBezTo>
                      <a:pt x="116" y="287"/>
                      <a:pt x="116" y="288"/>
                      <a:pt x="116" y="286"/>
                    </a:cubicBezTo>
                    <a:close/>
                    <a:moveTo>
                      <a:pt x="119" y="315"/>
                    </a:moveTo>
                    <a:cubicBezTo>
                      <a:pt x="120" y="318"/>
                      <a:pt x="119" y="320"/>
                      <a:pt x="120" y="322"/>
                    </a:cubicBezTo>
                    <a:cubicBezTo>
                      <a:pt x="117" y="322"/>
                      <a:pt x="113" y="316"/>
                      <a:pt x="119" y="315"/>
                    </a:cubicBezTo>
                    <a:close/>
                    <a:moveTo>
                      <a:pt x="119" y="315"/>
                    </a:moveTo>
                    <a:cubicBezTo>
                      <a:pt x="121" y="314"/>
                      <a:pt x="123" y="319"/>
                      <a:pt x="123" y="319"/>
                    </a:cubicBezTo>
                    <a:cubicBezTo>
                      <a:pt x="123" y="320"/>
                      <a:pt x="121" y="319"/>
                      <a:pt x="121" y="320"/>
                    </a:cubicBezTo>
                    <a:cubicBezTo>
                      <a:pt x="121" y="320"/>
                      <a:pt x="120" y="317"/>
                      <a:pt x="119" y="315"/>
                    </a:cubicBezTo>
                    <a:close/>
                    <a:moveTo>
                      <a:pt x="122" y="310"/>
                    </a:moveTo>
                    <a:cubicBezTo>
                      <a:pt x="122" y="308"/>
                      <a:pt x="124" y="308"/>
                      <a:pt x="124" y="306"/>
                    </a:cubicBezTo>
                    <a:cubicBezTo>
                      <a:pt x="127" y="307"/>
                      <a:pt x="127" y="309"/>
                      <a:pt x="128" y="311"/>
                    </a:cubicBezTo>
                    <a:cubicBezTo>
                      <a:pt x="127" y="311"/>
                      <a:pt x="128" y="313"/>
                      <a:pt x="126" y="313"/>
                    </a:cubicBezTo>
                    <a:cubicBezTo>
                      <a:pt x="124" y="313"/>
                      <a:pt x="124" y="311"/>
                      <a:pt x="122" y="310"/>
                    </a:cubicBezTo>
                    <a:close/>
                    <a:moveTo>
                      <a:pt x="126" y="319"/>
                    </a:moveTo>
                    <a:cubicBezTo>
                      <a:pt x="128" y="320"/>
                      <a:pt x="129" y="321"/>
                      <a:pt x="130" y="322"/>
                    </a:cubicBezTo>
                    <a:cubicBezTo>
                      <a:pt x="128" y="324"/>
                      <a:pt x="126" y="320"/>
                      <a:pt x="126" y="319"/>
                    </a:cubicBezTo>
                    <a:close/>
                    <a:moveTo>
                      <a:pt x="136" y="334"/>
                    </a:moveTo>
                    <a:cubicBezTo>
                      <a:pt x="135" y="335"/>
                      <a:pt x="134" y="336"/>
                      <a:pt x="133" y="338"/>
                    </a:cubicBezTo>
                    <a:cubicBezTo>
                      <a:pt x="131" y="337"/>
                      <a:pt x="131" y="335"/>
                      <a:pt x="129" y="335"/>
                    </a:cubicBezTo>
                    <a:cubicBezTo>
                      <a:pt x="129" y="330"/>
                      <a:pt x="134" y="330"/>
                      <a:pt x="136" y="334"/>
                    </a:cubicBezTo>
                    <a:close/>
                    <a:moveTo>
                      <a:pt x="132" y="350"/>
                    </a:moveTo>
                    <a:cubicBezTo>
                      <a:pt x="132" y="350"/>
                      <a:pt x="132" y="351"/>
                      <a:pt x="133" y="351"/>
                    </a:cubicBezTo>
                    <a:cubicBezTo>
                      <a:pt x="132" y="353"/>
                      <a:pt x="130" y="355"/>
                      <a:pt x="129" y="356"/>
                    </a:cubicBezTo>
                    <a:cubicBezTo>
                      <a:pt x="127" y="355"/>
                      <a:pt x="131" y="352"/>
                      <a:pt x="132" y="350"/>
                    </a:cubicBezTo>
                    <a:close/>
                    <a:moveTo>
                      <a:pt x="129" y="370"/>
                    </a:moveTo>
                    <a:cubicBezTo>
                      <a:pt x="131" y="370"/>
                      <a:pt x="131" y="371"/>
                      <a:pt x="131" y="372"/>
                    </a:cubicBezTo>
                    <a:cubicBezTo>
                      <a:pt x="131" y="373"/>
                      <a:pt x="130" y="373"/>
                      <a:pt x="130" y="373"/>
                    </a:cubicBezTo>
                    <a:cubicBezTo>
                      <a:pt x="129" y="373"/>
                      <a:pt x="128" y="372"/>
                      <a:pt x="128" y="371"/>
                    </a:cubicBezTo>
                    <a:cubicBezTo>
                      <a:pt x="129" y="371"/>
                      <a:pt x="129" y="370"/>
                      <a:pt x="129" y="370"/>
                    </a:cubicBezTo>
                    <a:close/>
                    <a:moveTo>
                      <a:pt x="130" y="394"/>
                    </a:moveTo>
                    <a:cubicBezTo>
                      <a:pt x="127" y="393"/>
                      <a:pt x="126" y="390"/>
                      <a:pt x="128" y="388"/>
                    </a:cubicBezTo>
                    <a:cubicBezTo>
                      <a:pt x="129" y="389"/>
                      <a:pt x="132" y="392"/>
                      <a:pt x="130" y="394"/>
                    </a:cubicBezTo>
                    <a:close/>
                    <a:moveTo>
                      <a:pt x="131" y="403"/>
                    </a:moveTo>
                    <a:cubicBezTo>
                      <a:pt x="132" y="403"/>
                      <a:pt x="132" y="403"/>
                      <a:pt x="133" y="404"/>
                    </a:cubicBezTo>
                    <a:cubicBezTo>
                      <a:pt x="133" y="406"/>
                      <a:pt x="132" y="406"/>
                      <a:pt x="132" y="407"/>
                    </a:cubicBezTo>
                    <a:cubicBezTo>
                      <a:pt x="131" y="406"/>
                      <a:pt x="130" y="404"/>
                      <a:pt x="131" y="403"/>
                    </a:cubicBezTo>
                    <a:close/>
                    <a:moveTo>
                      <a:pt x="133" y="421"/>
                    </a:moveTo>
                    <a:cubicBezTo>
                      <a:pt x="132" y="419"/>
                      <a:pt x="133" y="418"/>
                      <a:pt x="133" y="417"/>
                    </a:cubicBezTo>
                    <a:cubicBezTo>
                      <a:pt x="136" y="417"/>
                      <a:pt x="136" y="421"/>
                      <a:pt x="133" y="421"/>
                    </a:cubicBezTo>
                    <a:close/>
                    <a:moveTo>
                      <a:pt x="134" y="428"/>
                    </a:moveTo>
                    <a:cubicBezTo>
                      <a:pt x="133" y="429"/>
                      <a:pt x="133" y="432"/>
                      <a:pt x="131" y="432"/>
                    </a:cubicBezTo>
                    <a:cubicBezTo>
                      <a:pt x="131" y="430"/>
                      <a:pt x="132" y="429"/>
                      <a:pt x="133" y="427"/>
                    </a:cubicBezTo>
                    <a:cubicBezTo>
                      <a:pt x="133" y="427"/>
                      <a:pt x="133" y="428"/>
                      <a:pt x="134" y="428"/>
                    </a:cubicBezTo>
                    <a:close/>
                    <a:moveTo>
                      <a:pt x="134" y="400"/>
                    </a:moveTo>
                    <a:cubicBezTo>
                      <a:pt x="134" y="400"/>
                      <a:pt x="135" y="400"/>
                      <a:pt x="135" y="399"/>
                    </a:cubicBezTo>
                    <a:cubicBezTo>
                      <a:pt x="136" y="399"/>
                      <a:pt x="136" y="400"/>
                      <a:pt x="136" y="400"/>
                    </a:cubicBezTo>
                    <a:cubicBezTo>
                      <a:pt x="136" y="401"/>
                      <a:pt x="135" y="401"/>
                      <a:pt x="134" y="400"/>
                    </a:cubicBezTo>
                    <a:close/>
                    <a:moveTo>
                      <a:pt x="137" y="409"/>
                    </a:moveTo>
                    <a:cubicBezTo>
                      <a:pt x="139" y="410"/>
                      <a:pt x="140" y="415"/>
                      <a:pt x="136" y="416"/>
                    </a:cubicBezTo>
                    <a:cubicBezTo>
                      <a:pt x="135" y="414"/>
                      <a:pt x="136" y="411"/>
                      <a:pt x="137" y="409"/>
                    </a:cubicBezTo>
                    <a:close/>
                    <a:moveTo>
                      <a:pt x="137" y="397"/>
                    </a:moveTo>
                    <a:cubicBezTo>
                      <a:pt x="138" y="396"/>
                      <a:pt x="138" y="394"/>
                      <a:pt x="140" y="393"/>
                    </a:cubicBezTo>
                    <a:cubicBezTo>
                      <a:pt x="140" y="394"/>
                      <a:pt x="139" y="398"/>
                      <a:pt x="137" y="397"/>
                    </a:cubicBezTo>
                    <a:close/>
                    <a:moveTo>
                      <a:pt x="137" y="376"/>
                    </a:moveTo>
                    <a:cubicBezTo>
                      <a:pt x="139" y="374"/>
                      <a:pt x="141" y="377"/>
                      <a:pt x="140" y="379"/>
                    </a:cubicBezTo>
                    <a:cubicBezTo>
                      <a:pt x="138" y="379"/>
                      <a:pt x="137" y="378"/>
                      <a:pt x="137" y="376"/>
                    </a:cubicBezTo>
                    <a:close/>
                    <a:moveTo>
                      <a:pt x="139" y="349"/>
                    </a:moveTo>
                    <a:cubicBezTo>
                      <a:pt x="139" y="349"/>
                      <a:pt x="142" y="350"/>
                      <a:pt x="142" y="352"/>
                    </a:cubicBezTo>
                    <a:cubicBezTo>
                      <a:pt x="140" y="353"/>
                      <a:pt x="140" y="350"/>
                      <a:pt x="139" y="349"/>
                    </a:cubicBezTo>
                    <a:close/>
                    <a:moveTo>
                      <a:pt x="142" y="362"/>
                    </a:moveTo>
                    <a:cubicBezTo>
                      <a:pt x="143" y="362"/>
                      <a:pt x="143" y="363"/>
                      <a:pt x="144" y="363"/>
                    </a:cubicBezTo>
                    <a:cubicBezTo>
                      <a:pt x="143" y="365"/>
                      <a:pt x="142" y="367"/>
                      <a:pt x="141" y="367"/>
                    </a:cubicBezTo>
                    <a:cubicBezTo>
                      <a:pt x="140" y="364"/>
                      <a:pt x="142" y="364"/>
                      <a:pt x="142" y="362"/>
                    </a:cubicBezTo>
                    <a:close/>
                    <a:moveTo>
                      <a:pt x="148" y="368"/>
                    </a:moveTo>
                    <a:cubicBezTo>
                      <a:pt x="147" y="369"/>
                      <a:pt x="146" y="371"/>
                      <a:pt x="145" y="372"/>
                    </a:cubicBezTo>
                    <a:cubicBezTo>
                      <a:pt x="143" y="372"/>
                      <a:pt x="143" y="371"/>
                      <a:pt x="142" y="370"/>
                    </a:cubicBezTo>
                    <a:cubicBezTo>
                      <a:pt x="143" y="368"/>
                      <a:pt x="146" y="364"/>
                      <a:pt x="148" y="368"/>
                    </a:cubicBezTo>
                    <a:close/>
                    <a:moveTo>
                      <a:pt x="148" y="360"/>
                    </a:moveTo>
                    <a:cubicBezTo>
                      <a:pt x="146" y="359"/>
                      <a:pt x="145" y="358"/>
                      <a:pt x="146" y="356"/>
                    </a:cubicBezTo>
                    <a:cubicBezTo>
                      <a:pt x="149" y="357"/>
                      <a:pt x="149" y="358"/>
                      <a:pt x="148" y="360"/>
                    </a:cubicBezTo>
                    <a:close/>
                    <a:moveTo>
                      <a:pt x="150" y="360"/>
                    </a:moveTo>
                    <a:cubicBezTo>
                      <a:pt x="151" y="360"/>
                      <a:pt x="152" y="361"/>
                      <a:pt x="152" y="362"/>
                    </a:cubicBezTo>
                    <a:cubicBezTo>
                      <a:pt x="152" y="363"/>
                      <a:pt x="150" y="363"/>
                      <a:pt x="150" y="364"/>
                    </a:cubicBezTo>
                    <a:cubicBezTo>
                      <a:pt x="149" y="365"/>
                      <a:pt x="149" y="363"/>
                      <a:pt x="148" y="363"/>
                    </a:cubicBezTo>
                    <a:cubicBezTo>
                      <a:pt x="148" y="361"/>
                      <a:pt x="149" y="361"/>
                      <a:pt x="150" y="360"/>
                    </a:cubicBezTo>
                    <a:close/>
                    <a:moveTo>
                      <a:pt x="152" y="350"/>
                    </a:moveTo>
                    <a:cubicBezTo>
                      <a:pt x="152" y="349"/>
                      <a:pt x="153" y="349"/>
                      <a:pt x="154" y="348"/>
                    </a:cubicBezTo>
                    <a:cubicBezTo>
                      <a:pt x="155" y="348"/>
                      <a:pt x="155" y="349"/>
                      <a:pt x="155" y="349"/>
                    </a:cubicBezTo>
                    <a:cubicBezTo>
                      <a:pt x="156" y="350"/>
                      <a:pt x="154" y="350"/>
                      <a:pt x="154" y="351"/>
                    </a:cubicBezTo>
                    <a:cubicBezTo>
                      <a:pt x="153" y="352"/>
                      <a:pt x="153" y="350"/>
                      <a:pt x="152" y="350"/>
                    </a:cubicBezTo>
                    <a:close/>
                    <a:moveTo>
                      <a:pt x="153" y="342"/>
                    </a:moveTo>
                    <a:cubicBezTo>
                      <a:pt x="153" y="341"/>
                      <a:pt x="153" y="340"/>
                      <a:pt x="154" y="339"/>
                    </a:cubicBezTo>
                    <a:cubicBezTo>
                      <a:pt x="155" y="340"/>
                      <a:pt x="154" y="342"/>
                      <a:pt x="153" y="342"/>
                    </a:cubicBezTo>
                    <a:close/>
                    <a:moveTo>
                      <a:pt x="153" y="330"/>
                    </a:moveTo>
                    <a:cubicBezTo>
                      <a:pt x="154" y="327"/>
                      <a:pt x="157" y="326"/>
                      <a:pt x="158" y="323"/>
                    </a:cubicBezTo>
                    <a:cubicBezTo>
                      <a:pt x="159" y="323"/>
                      <a:pt x="160" y="325"/>
                      <a:pt x="161" y="326"/>
                    </a:cubicBezTo>
                    <a:cubicBezTo>
                      <a:pt x="160" y="329"/>
                      <a:pt x="158" y="330"/>
                      <a:pt x="156" y="333"/>
                    </a:cubicBezTo>
                    <a:cubicBezTo>
                      <a:pt x="154" y="333"/>
                      <a:pt x="154" y="331"/>
                      <a:pt x="153" y="330"/>
                    </a:cubicBezTo>
                    <a:close/>
                    <a:moveTo>
                      <a:pt x="156" y="314"/>
                    </a:moveTo>
                    <a:cubicBezTo>
                      <a:pt x="155" y="311"/>
                      <a:pt x="159" y="310"/>
                      <a:pt x="159" y="308"/>
                    </a:cubicBezTo>
                    <a:cubicBezTo>
                      <a:pt x="160" y="308"/>
                      <a:pt x="160" y="309"/>
                      <a:pt x="161" y="309"/>
                    </a:cubicBezTo>
                    <a:cubicBezTo>
                      <a:pt x="160" y="311"/>
                      <a:pt x="158" y="313"/>
                      <a:pt x="156" y="314"/>
                    </a:cubicBezTo>
                    <a:close/>
                    <a:moveTo>
                      <a:pt x="169" y="318"/>
                    </a:moveTo>
                    <a:cubicBezTo>
                      <a:pt x="166" y="318"/>
                      <a:pt x="166" y="321"/>
                      <a:pt x="163" y="322"/>
                    </a:cubicBezTo>
                    <a:cubicBezTo>
                      <a:pt x="163" y="321"/>
                      <a:pt x="162" y="320"/>
                      <a:pt x="161" y="319"/>
                    </a:cubicBezTo>
                    <a:cubicBezTo>
                      <a:pt x="162" y="315"/>
                      <a:pt x="167" y="311"/>
                      <a:pt x="169" y="318"/>
                    </a:cubicBezTo>
                    <a:close/>
                    <a:moveTo>
                      <a:pt x="168" y="319"/>
                    </a:moveTo>
                    <a:cubicBezTo>
                      <a:pt x="169" y="319"/>
                      <a:pt x="170" y="319"/>
                      <a:pt x="170" y="319"/>
                    </a:cubicBezTo>
                    <a:cubicBezTo>
                      <a:pt x="171" y="321"/>
                      <a:pt x="167" y="322"/>
                      <a:pt x="167" y="325"/>
                    </a:cubicBezTo>
                    <a:cubicBezTo>
                      <a:pt x="164" y="323"/>
                      <a:pt x="168" y="321"/>
                      <a:pt x="168" y="319"/>
                    </a:cubicBezTo>
                    <a:close/>
                    <a:moveTo>
                      <a:pt x="172" y="323"/>
                    </a:moveTo>
                    <a:cubicBezTo>
                      <a:pt x="173" y="323"/>
                      <a:pt x="172" y="325"/>
                      <a:pt x="173" y="325"/>
                    </a:cubicBezTo>
                    <a:cubicBezTo>
                      <a:pt x="172" y="325"/>
                      <a:pt x="172" y="327"/>
                      <a:pt x="171" y="328"/>
                    </a:cubicBezTo>
                    <a:cubicBezTo>
                      <a:pt x="170" y="329"/>
                      <a:pt x="170" y="328"/>
                      <a:pt x="169" y="328"/>
                    </a:cubicBezTo>
                    <a:cubicBezTo>
                      <a:pt x="170" y="326"/>
                      <a:pt x="171" y="325"/>
                      <a:pt x="172" y="323"/>
                    </a:cubicBezTo>
                    <a:close/>
                    <a:moveTo>
                      <a:pt x="169" y="313"/>
                    </a:moveTo>
                    <a:cubicBezTo>
                      <a:pt x="168" y="312"/>
                      <a:pt x="167" y="310"/>
                      <a:pt x="168" y="309"/>
                    </a:cubicBezTo>
                    <a:cubicBezTo>
                      <a:pt x="169" y="310"/>
                      <a:pt x="171" y="311"/>
                      <a:pt x="171" y="313"/>
                    </a:cubicBezTo>
                    <a:cubicBezTo>
                      <a:pt x="170" y="313"/>
                      <a:pt x="169" y="313"/>
                      <a:pt x="169" y="313"/>
                    </a:cubicBezTo>
                    <a:close/>
                    <a:moveTo>
                      <a:pt x="168" y="283"/>
                    </a:moveTo>
                    <a:cubicBezTo>
                      <a:pt x="170" y="284"/>
                      <a:pt x="171" y="285"/>
                      <a:pt x="172" y="287"/>
                    </a:cubicBezTo>
                    <a:cubicBezTo>
                      <a:pt x="171" y="287"/>
                      <a:pt x="170" y="289"/>
                      <a:pt x="169" y="289"/>
                    </a:cubicBezTo>
                    <a:cubicBezTo>
                      <a:pt x="166" y="289"/>
                      <a:pt x="166" y="285"/>
                      <a:pt x="168" y="283"/>
                    </a:cubicBezTo>
                    <a:close/>
                    <a:moveTo>
                      <a:pt x="174" y="289"/>
                    </a:moveTo>
                    <a:cubicBezTo>
                      <a:pt x="176" y="290"/>
                      <a:pt x="174" y="293"/>
                      <a:pt x="172" y="293"/>
                    </a:cubicBezTo>
                    <a:cubicBezTo>
                      <a:pt x="171" y="291"/>
                      <a:pt x="173" y="290"/>
                      <a:pt x="174" y="289"/>
                    </a:cubicBezTo>
                    <a:close/>
                    <a:moveTo>
                      <a:pt x="174" y="273"/>
                    </a:moveTo>
                    <a:cubicBezTo>
                      <a:pt x="173" y="272"/>
                      <a:pt x="173" y="271"/>
                      <a:pt x="172" y="271"/>
                    </a:cubicBezTo>
                    <a:cubicBezTo>
                      <a:pt x="172" y="269"/>
                      <a:pt x="175" y="271"/>
                      <a:pt x="175" y="273"/>
                    </a:cubicBezTo>
                    <a:cubicBezTo>
                      <a:pt x="175" y="273"/>
                      <a:pt x="174" y="273"/>
                      <a:pt x="174" y="273"/>
                    </a:cubicBezTo>
                    <a:close/>
                    <a:moveTo>
                      <a:pt x="179" y="277"/>
                    </a:moveTo>
                    <a:cubicBezTo>
                      <a:pt x="178" y="276"/>
                      <a:pt x="179" y="278"/>
                      <a:pt x="178" y="278"/>
                    </a:cubicBezTo>
                    <a:cubicBezTo>
                      <a:pt x="176" y="278"/>
                      <a:pt x="176" y="276"/>
                      <a:pt x="175" y="274"/>
                    </a:cubicBezTo>
                    <a:cubicBezTo>
                      <a:pt x="177" y="273"/>
                      <a:pt x="179" y="275"/>
                      <a:pt x="179" y="277"/>
                    </a:cubicBezTo>
                    <a:close/>
                    <a:moveTo>
                      <a:pt x="183" y="312"/>
                    </a:moveTo>
                    <a:cubicBezTo>
                      <a:pt x="182" y="314"/>
                      <a:pt x="181" y="317"/>
                      <a:pt x="178" y="318"/>
                    </a:cubicBezTo>
                    <a:cubicBezTo>
                      <a:pt x="176" y="316"/>
                      <a:pt x="180" y="310"/>
                      <a:pt x="183" y="312"/>
                    </a:cubicBezTo>
                    <a:close/>
                    <a:moveTo>
                      <a:pt x="184" y="315"/>
                    </a:moveTo>
                    <a:cubicBezTo>
                      <a:pt x="185" y="317"/>
                      <a:pt x="183" y="320"/>
                      <a:pt x="181" y="320"/>
                    </a:cubicBezTo>
                    <a:cubicBezTo>
                      <a:pt x="180" y="318"/>
                      <a:pt x="183" y="317"/>
                      <a:pt x="184" y="315"/>
                    </a:cubicBezTo>
                    <a:close/>
                    <a:moveTo>
                      <a:pt x="185" y="327"/>
                    </a:moveTo>
                    <a:cubicBezTo>
                      <a:pt x="184" y="329"/>
                      <a:pt x="183" y="326"/>
                      <a:pt x="182" y="325"/>
                    </a:cubicBezTo>
                    <a:cubicBezTo>
                      <a:pt x="184" y="325"/>
                      <a:pt x="183" y="327"/>
                      <a:pt x="185" y="327"/>
                    </a:cubicBezTo>
                    <a:close/>
                    <a:moveTo>
                      <a:pt x="182" y="304"/>
                    </a:moveTo>
                    <a:cubicBezTo>
                      <a:pt x="180" y="302"/>
                      <a:pt x="183" y="301"/>
                      <a:pt x="183" y="299"/>
                    </a:cubicBezTo>
                    <a:cubicBezTo>
                      <a:pt x="184" y="299"/>
                      <a:pt x="184" y="299"/>
                      <a:pt x="185" y="299"/>
                    </a:cubicBezTo>
                    <a:cubicBezTo>
                      <a:pt x="185" y="302"/>
                      <a:pt x="183" y="303"/>
                      <a:pt x="182" y="304"/>
                    </a:cubicBezTo>
                    <a:close/>
                    <a:moveTo>
                      <a:pt x="180" y="301"/>
                    </a:moveTo>
                    <a:cubicBezTo>
                      <a:pt x="178" y="301"/>
                      <a:pt x="178" y="299"/>
                      <a:pt x="176" y="298"/>
                    </a:cubicBezTo>
                    <a:cubicBezTo>
                      <a:pt x="177" y="296"/>
                      <a:pt x="178" y="295"/>
                      <a:pt x="179" y="294"/>
                    </a:cubicBezTo>
                    <a:cubicBezTo>
                      <a:pt x="183" y="295"/>
                      <a:pt x="183" y="299"/>
                      <a:pt x="180" y="301"/>
                    </a:cubicBezTo>
                    <a:close/>
                    <a:moveTo>
                      <a:pt x="181" y="283"/>
                    </a:moveTo>
                    <a:cubicBezTo>
                      <a:pt x="179" y="282"/>
                      <a:pt x="180" y="279"/>
                      <a:pt x="183" y="279"/>
                    </a:cubicBezTo>
                    <a:cubicBezTo>
                      <a:pt x="183" y="281"/>
                      <a:pt x="182" y="282"/>
                      <a:pt x="181" y="283"/>
                    </a:cubicBezTo>
                    <a:close/>
                    <a:moveTo>
                      <a:pt x="182" y="264"/>
                    </a:moveTo>
                    <a:cubicBezTo>
                      <a:pt x="176" y="262"/>
                      <a:pt x="182" y="258"/>
                      <a:pt x="183" y="255"/>
                    </a:cubicBezTo>
                    <a:cubicBezTo>
                      <a:pt x="189" y="257"/>
                      <a:pt x="184" y="262"/>
                      <a:pt x="182" y="264"/>
                    </a:cubicBezTo>
                    <a:close/>
                    <a:moveTo>
                      <a:pt x="186" y="250"/>
                    </a:moveTo>
                    <a:cubicBezTo>
                      <a:pt x="187" y="251"/>
                      <a:pt x="186" y="252"/>
                      <a:pt x="187" y="253"/>
                    </a:cubicBezTo>
                    <a:cubicBezTo>
                      <a:pt x="185" y="253"/>
                      <a:pt x="186" y="251"/>
                      <a:pt x="186" y="250"/>
                    </a:cubicBezTo>
                    <a:close/>
                    <a:moveTo>
                      <a:pt x="189" y="338"/>
                    </a:moveTo>
                    <a:cubicBezTo>
                      <a:pt x="189" y="338"/>
                      <a:pt x="189" y="339"/>
                      <a:pt x="190" y="339"/>
                    </a:cubicBezTo>
                    <a:cubicBezTo>
                      <a:pt x="189" y="341"/>
                      <a:pt x="189" y="343"/>
                      <a:pt x="187" y="343"/>
                    </a:cubicBezTo>
                    <a:cubicBezTo>
                      <a:pt x="187" y="341"/>
                      <a:pt x="188" y="341"/>
                      <a:pt x="189" y="338"/>
                    </a:cubicBezTo>
                    <a:close/>
                    <a:moveTo>
                      <a:pt x="192" y="342"/>
                    </a:moveTo>
                    <a:cubicBezTo>
                      <a:pt x="193" y="342"/>
                      <a:pt x="193" y="342"/>
                      <a:pt x="194" y="342"/>
                    </a:cubicBezTo>
                    <a:cubicBezTo>
                      <a:pt x="194" y="346"/>
                      <a:pt x="191" y="349"/>
                      <a:pt x="189" y="349"/>
                    </a:cubicBezTo>
                    <a:cubicBezTo>
                      <a:pt x="188" y="346"/>
                      <a:pt x="192" y="344"/>
                      <a:pt x="192" y="342"/>
                    </a:cubicBezTo>
                    <a:close/>
                    <a:moveTo>
                      <a:pt x="193" y="349"/>
                    </a:moveTo>
                    <a:cubicBezTo>
                      <a:pt x="194" y="349"/>
                      <a:pt x="193" y="351"/>
                      <a:pt x="194" y="352"/>
                    </a:cubicBezTo>
                    <a:cubicBezTo>
                      <a:pt x="193" y="352"/>
                      <a:pt x="193" y="351"/>
                      <a:pt x="192" y="351"/>
                    </a:cubicBezTo>
                    <a:cubicBezTo>
                      <a:pt x="192" y="350"/>
                      <a:pt x="193" y="350"/>
                      <a:pt x="193" y="349"/>
                    </a:cubicBezTo>
                    <a:close/>
                    <a:moveTo>
                      <a:pt x="194" y="393"/>
                    </a:moveTo>
                    <a:cubicBezTo>
                      <a:pt x="193" y="393"/>
                      <a:pt x="193" y="391"/>
                      <a:pt x="192" y="391"/>
                    </a:cubicBezTo>
                    <a:cubicBezTo>
                      <a:pt x="192" y="391"/>
                      <a:pt x="193" y="391"/>
                      <a:pt x="193" y="391"/>
                    </a:cubicBezTo>
                    <a:cubicBezTo>
                      <a:pt x="194" y="390"/>
                      <a:pt x="195" y="392"/>
                      <a:pt x="194" y="393"/>
                    </a:cubicBezTo>
                    <a:close/>
                    <a:moveTo>
                      <a:pt x="193" y="397"/>
                    </a:moveTo>
                    <a:cubicBezTo>
                      <a:pt x="194" y="397"/>
                      <a:pt x="194" y="398"/>
                      <a:pt x="195" y="398"/>
                    </a:cubicBezTo>
                    <a:cubicBezTo>
                      <a:pt x="195" y="399"/>
                      <a:pt x="194" y="399"/>
                      <a:pt x="194" y="400"/>
                    </a:cubicBezTo>
                    <a:cubicBezTo>
                      <a:pt x="194" y="399"/>
                      <a:pt x="192" y="398"/>
                      <a:pt x="193" y="397"/>
                    </a:cubicBezTo>
                    <a:close/>
                    <a:moveTo>
                      <a:pt x="191" y="279"/>
                    </a:moveTo>
                    <a:cubicBezTo>
                      <a:pt x="192" y="279"/>
                      <a:pt x="194" y="280"/>
                      <a:pt x="195" y="282"/>
                    </a:cubicBezTo>
                    <a:cubicBezTo>
                      <a:pt x="193" y="281"/>
                      <a:pt x="192" y="280"/>
                      <a:pt x="191" y="279"/>
                    </a:cubicBezTo>
                    <a:close/>
                    <a:moveTo>
                      <a:pt x="194" y="273"/>
                    </a:moveTo>
                    <a:cubicBezTo>
                      <a:pt x="195" y="274"/>
                      <a:pt x="194" y="276"/>
                      <a:pt x="195" y="277"/>
                    </a:cubicBezTo>
                    <a:cubicBezTo>
                      <a:pt x="192" y="277"/>
                      <a:pt x="193" y="274"/>
                      <a:pt x="194" y="273"/>
                    </a:cubicBezTo>
                    <a:close/>
                    <a:moveTo>
                      <a:pt x="189" y="271"/>
                    </a:moveTo>
                    <a:cubicBezTo>
                      <a:pt x="188" y="269"/>
                      <a:pt x="190" y="267"/>
                      <a:pt x="191" y="264"/>
                    </a:cubicBezTo>
                    <a:cubicBezTo>
                      <a:pt x="193" y="264"/>
                      <a:pt x="193" y="265"/>
                      <a:pt x="193" y="266"/>
                    </a:cubicBezTo>
                    <a:cubicBezTo>
                      <a:pt x="192" y="268"/>
                      <a:pt x="190" y="269"/>
                      <a:pt x="189" y="271"/>
                    </a:cubicBezTo>
                    <a:close/>
                    <a:moveTo>
                      <a:pt x="190" y="250"/>
                    </a:moveTo>
                    <a:cubicBezTo>
                      <a:pt x="191" y="249"/>
                      <a:pt x="191" y="250"/>
                      <a:pt x="192" y="250"/>
                    </a:cubicBezTo>
                    <a:cubicBezTo>
                      <a:pt x="193" y="253"/>
                      <a:pt x="191" y="254"/>
                      <a:pt x="189" y="254"/>
                    </a:cubicBezTo>
                    <a:cubicBezTo>
                      <a:pt x="190" y="253"/>
                      <a:pt x="189" y="251"/>
                      <a:pt x="190" y="250"/>
                    </a:cubicBezTo>
                    <a:close/>
                    <a:moveTo>
                      <a:pt x="190" y="232"/>
                    </a:moveTo>
                    <a:cubicBezTo>
                      <a:pt x="192" y="232"/>
                      <a:pt x="193" y="231"/>
                      <a:pt x="194" y="230"/>
                    </a:cubicBezTo>
                    <a:cubicBezTo>
                      <a:pt x="195" y="230"/>
                      <a:pt x="196" y="230"/>
                      <a:pt x="196" y="232"/>
                    </a:cubicBezTo>
                    <a:cubicBezTo>
                      <a:pt x="195" y="233"/>
                      <a:pt x="194" y="234"/>
                      <a:pt x="194" y="236"/>
                    </a:cubicBezTo>
                    <a:cubicBezTo>
                      <a:pt x="193" y="234"/>
                      <a:pt x="191" y="234"/>
                      <a:pt x="190" y="232"/>
                    </a:cubicBezTo>
                    <a:close/>
                    <a:moveTo>
                      <a:pt x="196" y="220"/>
                    </a:moveTo>
                    <a:cubicBezTo>
                      <a:pt x="195" y="219"/>
                      <a:pt x="194" y="218"/>
                      <a:pt x="194" y="217"/>
                    </a:cubicBezTo>
                    <a:cubicBezTo>
                      <a:pt x="196" y="211"/>
                      <a:pt x="200" y="217"/>
                      <a:pt x="196" y="220"/>
                    </a:cubicBezTo>
                    <a:close/>
                    <a:moveTo>
                      <a:pt x="201" y="330"/>
                    </a:moveTo>
                    <a:cubicBezTo>
                      <a:pt x="203" y="330"/>
                      <a:pt x="202" y="334"/>
                      <a:pt x="203" y="335"/>
                    </a:cubicBezTo>
                    <a:cubicBezTo>
                      <a:pt x="201" y="337"/>
                      <a:pt x="199" y="340"/>
                      <a:pt x="197" y="338"/>
                    </a:cubicBezTo>
                    <a:cubicBezTo>
                      <a:pt x="197" y="334"/>
                      <a:pt x="200" y="333"/>
                      <a:pt x="201" y="330"/>
                    </a:cubicBezTo>
                    <a:close/>
                    <a:moveTo>
                      <a:pt x="199" y="347"/>
                    </a:moveTo>
                    <a:cubicBezTo>
                      <a:pt x="199" y="348"/>
                      <a:pt x="199" y="348"/>
                      <a:pt x="198" y="349"/>
                    </a:cubicBezTo>
                    <a:cubicBezTo>
                      <a:pt x="198" y="349"/>
                      <a:pt x="197" y="348"/>
                      <a:pt x="197" y="347"/>
                    </a:cubicBezTo>
                    <a:cubicBezTo>
                      <a:pt x="198" y="347"/>
                      <a:pt x="198" y="347"/>
                      <a:pt x="199" y="347"/>
                    </a:cubicBezTo>
                    <a:close/>
                    <a:moveTo>
                      <a:pt x="200" y="365"/>
                    </a:moveTo>
                    <a:cubicBezTo>
                      <a:pt x="201" y="366"/>
                      <a:pt x="202" y="365"/>
                      <a:pt x="203" y="366"/>
                    </a:cubicBezTo>
                    <a:cubicBezTo>
                      <a:pt x="203" y="370"/>
                      <a:pt x="201" y="371"/>
                      <a:pt x="199" y="373"/>
                    </a:cubicBezTo>
                    <a:cubicBezTo>
                      <a:pt x="198" y="373"/>
                      <a:pt x="199" y="372"/>
                      <a:pt x="198" y="372"/>
                    </a:cubicBezTo>
                    <a:cubicBezTo>
                      <a:pt x="198" y="369"/>
                      <a:pt x="201" y="368"/>
                      <a:pt x="200" y="365"/>
                    </a:cubicBezTo>
                    <a:close/>
                    <a:moveTo>
                      <a:pt x="200" y="384"/>
                    </a:moveTo>
                    <a:cubicBezTo>
                      <a:pt x="201" y="384"/>
                      <a:pt x="202" y="386"/>
                      <a:pt x="200" y="386"/>
                    </a:cubicBezTo>
                    <a:cubicBezTo>
                      <a:pt x="201" y="385"/>
                      <a:pt x="199" y="385"/>
                      <a:pt x="200" y="384"/>
                    </a:cubicBezTo>
                    <a:close/>
                    <a:moveTo>
                      <a:pt x="201" y="399"/>
                    </a:moveTo>
                    <a:cubicBezTo>
                      <a:pt x="203" y="399"/>
                      <a:pt x="201" y="402"/>
                      <a:pt x="199" y="402"/>
                    </a:cubicBezTo>
                    <a:cubicBezTo>
                      <a:pt x="199" y="401"/>
                      <a:pt x="201" y="401"/>
                      <a:pt x="201" y="399"/>
                    </a:cubicBezTo>
                    <a:close/>
                    <a:moveTo>
                      <a:pt x="202" y="424"/>
                    </a:moveTo>
                    <a:cubicBezTo>
                      <a:pt x="203" y="424"/>
                      <a:pt x="203" y="426"/>
                      <a:pt x="204" y="427"/>
                    </a:cubicBezTo>
                    <a:cubicBezTo>
                      <a:pt x="204" y="428"/>
                      <a:pt x="203" y="427"/>
                      <a:pt x="203" y="429"/>
                    </a:cubicBezTo>
                    <a:cubicBezTo>
                      <a:pt x="202" y="429"/>
                      <a:pt x="202" y="427"/>
                      <a:pt x="200" y="426"/>
                    </a:cubicBezTo>
                    <a:cubicBezTo>
                      <a:pt x="200" y="425"/>
                      <a:pt x="202" y="425"/>
                      <a:pt x="202" y="424"/>
                    </a:cubicBezTo>
                    <a:close/>
                    <a:moveTo>
                      <a:pt x="201" y="433"/>
                    </a:moveTo>
                    <a:cubicBezTo>
                      <a:pt x="203" y="434"/>
                      <a:pt x="203" y="438"/>
                      <a:pt x="205" y="437"/>
                    </a:cubicBezTo>
                    <a:cubicBezTo>
                      <a:pt x="206" y="437"/>
                      <a:pt x="205" y="439"/>
                      <a:pt x="204" y="440"/>
                    </a:cubicBezTo>
                    <a:cubicBezTo>
                      <a:pt x="203" y="438"/>
                      <a:pt x="202" y="436"/>
                      <a:pt x="201" y="434"/>
                    </a:cubicBezTo>
                    <a:cubicBezTo>
                      <a:pt x="201" y="434"/>
                      <a:pt x="201" y="434"/>
                      <a:pt x="201" y="433"/>
                    </a:cubicBezTo>
                    <a:close/>
                    <a:moveTo>
                      <a:pt x="203" y="454"/>
                    </a:moveTo>
                    <a:cubicBezTo>
                      <a:pt x="204" y="454"/>
                      <a:pt x="205" y="455"/>
                      <a:pt x="204" y="456"/>
                    </a:cubicBezTo>
                    <a:cubicBezTo>
                      <a:pt x="203" y="456"/>
                      <a:pt x="203" y="454"/>
                      <a:pt x="203" y="454"/>
                    </a:cubicBezTo>
                    <a:close/>
                    <a:moveTo>
                      <a:pt x="207" y="475"/>
                    </a:moveTo>
                    <a:cubicBezTo>
                      <a:pt x="207" y="476"/>
                      <a:pt x="206" y="479"/>
                      <a:pt x="204" y="478"/>
                    </a:cubicBezTo>
                    <a:cubicBezTo>
                      <a:pt x="205" y="477"/>
                      <a:pt x="206" y="475"/>
                      <a:pt x="207" y="475"/>
                    </a:cubicBezTo>
                    <a:close/>
                    <a:moveTo>
                      <a:pt x="206" y="486"/>
                    </a:moveTo>
                    <a:cubicBezTo>
                      <a:pt x="207" y="487"/>
                      <a:pt x="208" y="487"/>
                      <a:pt x="208" y="489"/>
                    </a:cubicBezTo>
                    <a:cubicBezTo>
                      <a:pt x="207" y="489"/>
                      <a:pt x="207" y="489"/>
                      <a:pt x="207" y="489"/>
                    </a:cubicBezTo>
                    <a:cubicBezTo>
                      <a:pt x="206" y="490"/>
                      <a:pt x="206" y="489"/>
                      <a:pt x="205" y="489"/>
                    </a:cubicBezTo>
                    <a:cubicBezTo>
                      <a:pt x="205" y="487"/>
                      <a:pt x="206" y="487"/>
                      <a:pt x="206" y="486"/>
                    </a:cubicBezTo>
                    <a:close/>
                    <a:moveTo>
                      <a:pt x="206" y="459"/>
                    </a:moveTo>
                    <a:cubicBezTo>
                      <a:pt x="207" y="459"/>
                      <a:pt x="208" y="460"/>
                      <a:pt x="209" y="461"/>
                    </a:cubicBezTo>
                    <a:cubicBezTo>
                      <a:pt x="209" y="461"/>
                      <a:pt x="208" y="462"/>
                      <a:pt x="208" y="462"/>
                    </a:cubicBezTo>
                    <a:cubicBezTo>
                      <a:pt x="207" y="462"/>
                      <a:pt x="205" y="460"/>
                      <a:pt x="206" y="459"/>
                    </a:cubicBezTo>
                    <a:close/>
                    <a:moveTo>
                      <a:pt x="208" y="471"/>
                    </a:moveTo>
                    <a:cubicBezTo>
                      <a:pt x="210" y="471"/>
                      <a:pt x="210" y="472"/>
                      <a:pt x="210" y="473"/>
                    </a:cubicBezTo>
                    <a:cubicBezTo>
                      <a:pt x="210" y="474"/>
                      <a:pt x="209" y="473"/>
                      <a:pt x="209" y="474"/>
                    </a:cubicBezTo>
                    <a:cubicBezTo>
                      <a:pt x="207" y="474"/>
                      <a:pt x="208" y="472"/>
                      <a:pt x="208" y="471"/>
                    </a:cubicBezTo>
                    <a:close/>
                    <a:moveTo>
                      <a:pt x="210" y="490"/>
                    </a:moveTo>
                    <a:cubicBezTo>
                      <a:pt x="210" y="491"/>
                      <a:pt x="210" y="494"/>
                      <a:pt x="208" y="494"/>
                    </a:cubicBezTo>
                    <a:cubicBezTo>
                      <a:pt x="207" y="492"/>
                      <a:pt x="208" y="491"/>
                      <a:pt x="210" y="490"/>
                    </a:cubicBezTo>
                    <a:close/>
                    <a:moveTo>
                      <a:pt x="209" y="482"/>
                    </a:moveTo>
                    <a:cubicBezTo>
                      <a:pt x="211" y="481"/>
                      <a:pt x="210" y="483"/>
                      <a:pt x="211" y="483"/>
                    </a:cubicBezTo>
                    <a:cubicBezTo>
                      <a:pt x="211" y="484"/>
                      <a:pt x="211" y="484"/>
                      <a:pt x="211" y="485"/>
                    </a:cubicBezTo>
                    <a:cubicBezTo>
                      <a:pt x="209" y="485"/>
                      <a:pt x="208" y="483"/>
                      <a:pt x="209" y="482"/>
                    </a:cubicBezTo>
                    <a:close/>
                    <a:moveTo>
                      <a:pt x="210" y="461"/>
                    </a:moveTo>
                    <a:cubicBezTo>
                      <a:pt x="208" y="459"/>
                      <a:pt x="208" y="455"/>
                      <a:pt x="210" y="453"/>
                    </a:cubicBezTo>
                    <a:cubicBezTo>
                      <a:pt x="213" y="454"/>
                      <a:pt x="212" y="458"/>
                      <a:pt x="210" y="461"/>
                    </a:cubicBezTo>
                    <a:close/>
                    <a:moveTo>
                      <a:pt x="209" y="430"/>
                    </a:moveTo>
                    <a:cubicBezTo>
                      <a:pt x="209" y="428"/>
                      <a:pt x="207" y="429"/>
                      <a:pt x="207" y="427"/>
                    </a:cubicBezTo>
                    <a:cubicBezTo>
                      <a:pt x="207" y="425"/>
                      <a:pt x="210" y="425"/>
                      <a:pt x="210" y="423"/>
                    </a:cubicBezTo>
                    <a:cubicBezTo>
                      <a:pt x="212" y="425"/>
                      <a:pt x="212" y="429"/>
                      <a:pt x="209" y="430"/>
                    </a:cubicBezTo>
                    <a:close/>
                    <a:moveTo>
                      <a:pt x="208" y="173"/>
                    </a:moveTo>
                    <a:cubicBezTo>
                      <a:pt x="207" y="173"/>
                      <a:pt x="207" y="171"/>
                      <a:pt x="206" y="171"/>
                    </a:cubicBezTo>
                    <a:cubicBezTo>
                      <a:pt x="207" y="166"/>
                      <a:pt x="212" y="171"/>
                      <a:pt x="208" y="173"/>
                    </a:cubicBezTo>
                    <a:close/>
                    <a:moveTo>
                      <a:pt x="207" y="196"/>
                    </a:moveTo>
                    <a:cubicBezTo>
                      <a:pt x="209" y="197"/>
                      <a:pt x="210" y="203"/>
                      <a:pt x="206" y="202"/>
                    </a:cubicBezTo>
                    <a:cubicBezTo>
                      <a:pt x="206" y="200"/>
                      <a:pt x="206" y="198"/>
                      <a:pt x="206" y="196"/>
                    </a:cubicBezTo>
                    <a:cubicBezTo>
                      <a:pt x="206" y="196"/>
                      <a:pt x="207" y="196"/>
                      <a:pt x="207" y="196"/>
                    </a:cubicBezTo>
                    <a:close/>
                    <a:moveTo>
                      <a:pt x="205" y="145"/>
                    </a:moveTo>
                    <a:cubicBezTo>
                      <a:pt x="205" y="145"/>
                      <a:pt x="205" y="144"/>
                      <a:pt x="205" y="144"/>
                    </a:cubicBezTo>
                    <a:cubicBezTo>
                      <a:pt x="207" y="144"/>
                      <a:pt x="206" y="145"/>
                      <a:pt x="208" y="145"/>
                    </a:cubicBezTo>
                    <a:cubicBezTo>
                      <a:pt x="207" y="146"/>
                      <a:pt x="207" y="146"/>
                      <a:pt x="207" y="147"/>
                    </a:cubicBezTo>
                    <a:cubicBezTo>
                      <a:pt x="206" y="146"/>
                      <a:pt x="207" y="144"/>
                      <a:pt x="205" y="145"/>
                    </a:cubicBezTo>
                    <a:close/>
                    <a:moveTo>
                      <a:pt x="205" y="165"/>
                    </a:moveTo>
                    <a:cubicBezTo>
                      <a:pt x="204" y="166"/>
                      <a:pt x="204" y="164"/>
                      <a:pt x="204" y="163"/>
                    </a:cubicBezTo>
                    <a:cubicBezTo>
                      <a:pt x="205" y="163"/>
                      <a:pt x="205" y="164"/>
                      <a:pt x="205" y="165"/>
                    </a:cubicBezTo>
                    <a:close/>
                    <a:moveTo>
                      <a:pt x="205" y="186"/>
                    </a:moveTo>
                    <a:cubicBezTo>
                      <a:pt x="204" y="186"/>
                      <a:pt x="204" y="185"/>
                      <a:pt x="202" y="185"/>
                    </a:cubicBezTo>
                    <a:cubicBezTo>
                      <a:pt x="202" y="184"/>
                      <a:pt x="203" y="184"/>
                      <a:pt x="203" y="183"/>
                    </a:cubicBezTo>
                    <a:cubicBezTo>
                      <a:pt x="205" y="183"/>
                      <a:pt x="205" y="184"/>
                      <a:pt x="205" y="186"/>
                    </a:cubicBezTo>
                    <a:close/>
                    <a:moveTo>
                      <a:pt x="201" y="142"/>
                    </a:moveTo>
                    <a:cubicBezTo>
                      <a:pt x="200" y="140"/>
                      <a:pt x="199" y="139"/>
                      <a:pt x="197" y="138"/>
                    </a:cubicBezTo>
                    <a:cubicBezTo>
                      <a:pt x="200" y="134"/>
                      <a:pt x="202" y="137"/>
                      <a:pt x="203" y="140"/>
                    </a:cubicBezTo>
                    <a:cubicBezTo>
                      <a:pt x="203" y="142"/>
                      <a:pt x="202" y="142"/>
                      <a:pt x="201" y="142"/>
                    </a:cubicBezTo>
                    <a:close/>
                    <a:moveTo>
                      <a:pt x="194" y="135"/>
                    </a:moveTo>
                    <a:cubicBezTo>
                      <a:pt x="194" y="134"/>
                      <a:pt x="194" y="132"/>
                      <a:pt x="192" y="133"/>
                    </a:cubicBezTo>
                    <a:cubicBezTo>
                      <a:pt x="192" y="131"/>
                      <a:pt x="194" y="130"/>
                      <a:pt x="195" y="129"/>
                    </a:cubicBezTo>
                    <a:cubicBezTo>
                      <a:pt x="196" y="129"/>
                      <a:pt x="196" y="131"/>
                      <a:pt x="197" y="131"/>
                    </a:cubicBezTo>
                    <a:cubicBezTo>
                      <a:pt x="197" y="133"/>
                      <a:pt x="196" y="134"/>
                      <a:pt x="194" y="135"/>
                    </a:cubicBezTo>
                    <a:close/>
                    <a:moveTo>
                      <a:pt x="189" y="128"/>
                    </a:moveTo>
                    <a:cubicBezTo>
                      <a:pt x="189" y="127"/>
                      <a:pt x="188" y="127"/>
                      <a:pt x="188" y="126"/>
                    </a:cubicBezTo>
                    <a:cubicBezTo>
                      <a:pt x="188" y="124"/>
                      <a:pt x="190" y="123"/>
                      <a:pt x="191" y="122"/>
                    </a:cubicBezTo>
                    <a:cubicBezTo>
                      <a:pt x="194" y="124"/>
                      <a:pt x="193" y="128"/>
                      <a:pt x="189" y="128"/>
                    </a:cubicBezTo>
                    <a:close/>
                    <a:moveTo>
                      <a:pt x="190" y="139"/>
                    </a:moveTo>
                    <a:cubicBezTo>
                      <a:pt x="189" y="139"/>
                      <a:pt x="189" y="140"/>
                      <a:pt x="187" y="139"/>
                    </a:cubicBezTo>
                    <a:cubicBezTo>
                      <a:pt x="187" y="136"/>
                      <a:pt x="191" y="135"/>
                      <a:pt x="190" y="139"/>
                    </a:cubicBezTo>
                    <a:close/>
                    <a:moveTo>
                      <a:pt x="188" y="157"/>
                    </a:moveTo>
                    <a:cubicBezTo>
                      <a:pt x="187" y="158"/>
                      <a:pt x="185" y="156"/>
                      <a:pt x="185" y="155"/>
                    </a:cubicBezTo>
                    <a:cubicBezTo>
                      <a:pt x="185" y="154"/>
                      <a:pt x="187" y="156"/>
                      <a:pt x="188" y="157"/>
                    </a:cubicBezTo>
                    <a:close/>
                    <a:moveTo>
                      <a:pt x="183" y="143"/>
                    </a:moveTo>
                    <a:cubicBezTo>
                      <a:pt x="184" y="142"/>
                      <a:pt x="185" y="141"/>
                      <a:pt x="186" y="142"/>
                    </a:cubicBezTo>
                    <a:cubicBezTo>
                      <a:pt x="185" y="143"/>
                      <a:pt x="184" y="144"/>
                      <a:pt x="183" y="143"/>
                    </a:cubicBezTo>
                    <a:close/>
                    <a:moveTo>
                      <a:pt x="183" y="134"/>
                    </a:moveTo>
                    <a:cubicBezTo>
                      <a:pt x="182" y="134"/>
                      <a:pt x="182" y="134"/>
                      <a:pt x="181" y="133"/>
                    </a:cubicBezTo>
                    <a:cubicBezTo>
                      <a:pt x="182" y="132"/>
                      <a:pt x="183" y="131"/>
                      <a:pt x="184" y="130"/>
                    </a:cubicBezTo>
                    <a:cubicBezTo>
                      <a:pt x="185" y="130"/>
                      <a:pt x="185" y="130"/>
                      <a:pt x="186" y="130"/>
                    </a:cubicBezTo>
                    <a:cubicBezTo>
                      <a:pt x="186" y="133"/>
                      <a:pt x="185" y="133"/>
                      <a:pt x="183" y="134"/>
                    </a:cubicBezTo>
                    <a:close/>
                    <a:moveTo>
                      <a:pt x="183" y="157"/>
                    </a:moveTo>
                    <a:cubicBezTo>
                      <a:pt x="183" y="158"/>
                      <a:pt x="185" y="158"/>
                      <a:pt x="185" y="160"/>
                    </a:cubicBezTo>
                    <a:cubicBezTo>
                      <a:pt x="183" y="161"/>
                      <a:pt x="183" y="160"/>
                      <a:pt x="181" y="159"/>
                    </a:cubicBezTo>
                    <a:cubicBezTo>
                      <a:pt x="181" y="158"/>
                      <a:pt x="182" y="158"/>
                      <a:pt x="183" y="157"/>
                    </a:cubicBezTo>
                    <a:close/>
                    <a:moveTo>
                      <a:pt x="183" y="168"/>
                    </a:moveTo>
                    <a:cubicBezTo>
                      <a:pt x="183" y="170"/>
                      <a:pt x="181" y="169"/>
                      <a:pt x="181" y="171"/>
                    </a:cubicBezTo>
                    <a:cubicBezTo>
                      <a:pt x="179" y="171"/>
                      <a:pt x="179" y="169"/>
                      <a:pt x="178" y="168"/>
                    </a:cubicBezTo>
                    <a:cubicBezTo>
                      <a:pt x="180" y="167"/>
                      <a:pt x="182" y="165"/>
                      <a:pt x="183" y="168"/>
                    </a:cubicBezTo>
                    <a:close/>
                    <a:moveTo>
                      <a:pt x="180" y="164"/>
                    </a:moveTo>
                    <a:cubicBezTo>
                      <a:pt x="179" y="165"/>
                      <a:pt x="179" y="166"/>
                      <a:pt x="177" y="166"/>
                    </a:cubicBezTo>
                    <a:cubicBezTo>
                      <a:pt x="177" y="166"/>
                      <a:pt x="177" y="166"/>
                      <a:pt x="176" y="166"/>
                    </a:cubicBezTo>
                    <a:cubicBezTo>
                      <a:pt x="176" y="165"/>
                      <a:pt x="176" y="164"/>
                      <a:pt x="176" y="164"/>
                    </a:cubicBezTo>
                    <a:cubicBezTo>
                      <a:pt x="178" y="163"/>
                      <a:pt x="179" y="162"/>
                      <a:pt x="180" y="164"/>
                    </a:cubicBezTo>
                    <a:close/>
                    <a:moveTo>
                      <a:pt x="176" y="153"/>
                    </a:moveTo>
                    <a:cubicBezTo>
                      <a:pt x="177" y="152"/>
                      <a:pt x="178" y="153"/>
                      <a:pt x="178" y="151"/>
                    </a:cubicBezTo>
                    <a:cubicBezTo>
                      <a:pt x="179" y="152"/>
                      <a:pt x="179" y="154"/>
                      <a:pt x="181" y="154"/>
                    </a:cubicBezTo>
                    <a:cubicBezTo>
                      <a:pt x="180" y="156"/>
                      <a:pt x="179" y="156"/>
                      <a:pt x="177" y="156"/>
                    </a:cubicBezTo>
                    <a:cubicBezTo>
                      <a:pt x="177" y="155"/>
                      <a:pt x="177" y="154"/>
                      <a:pt x="176" y="153"/>
                    </a:cubicBezTo>
                    <a:close/>
                    <a:moveTo>
                      <a:pt x="178" y="173"/>
                    </a:moveTo>
                    <a:cubicBezTo>
                      <a:pt x="177" y="173"/>
                      <a:pt x="176" y="172"/>
                      <a:pt x="176" y="170"/>
                    </a:cubicBezTo>
                    <a:cubicBezTo>
                      <a:pt x="178" y="170"/>
                      <a:pt x="178" y="172"/>
                      <a:pt x="178" y="173"/>
                    </a:cubicBezTo>
                    <a:close/>
                    <a:moveTo>
                      <a:pt x="178" y="180"/>
                    </a:moveTo>
                    <a:cubicBezTo>
                      <a:pt x="179" y="180"/>
                      <a:pt x="179" y="181"/>
                      <a:pt x="179" y="181"/>
                    </a:cubicBezTo>
                    <a:cubicBezTo>
                      <a:pt x="178" y="183"/>
                      <a:pt x="177" y="186"/>
                      <a:pt x="175" y="185"/>
                    </a:cubicBezTo>
                    <a:cubicBezTo>
                      <a:pt x="175" y="183"/>
                      <a:pt x="177" y="182"/>
                      <a:pt x="178" y="180"/>
                    </a:cubicBezTo>
                    <a:close/>
                    <a:moveTo>
                      <a:pt x="174" y="150"/>
                    </a:moveTo>
                    <a:cubicBezTo>
                      <a:pt x="172" y="149"/>
                      <a:pt x="173" y="146"/>
                      <a:pt x="176" y="146"/>
                    </a:cubicBezTo>
                    <a:cubicBezTo>
                      <a:pt x="176" y="149"/>
                      <a:pt x="174" y="148"/>
                      <a:pt x="174" y="150"/>
                    </a:cubicBezTo>
                    <a:close/>
                    <a:moveTo>
                      <a:pt x="174" y="142"/>
                    </a:moveTo>
                    <a:cubicBezTo>
                      <a:pt x="175" y="144"/>
                      <a:pt x="173" y="146"/>
                      <a:pt x="171" y="146"/>
                    </a:cubicBezTo>
                    <a:cubicBezTo>
                      <a:pt x="172" y="144"/>
                      <a:pt x="173" y="143"/>
                      <a:pt x="174" y="142"/>
                    </a:cubicBezTo>
                    <a:close/>
                    <a:moveTo>
                      <a:pt x="173" y="136"/>
                    </a:moveTo>
                    <a:cubicBezTo>
                      <a:pt x="173" y="135"/>
                      <a:pt x="174" y="134"/>
                      <a:pt x="173" y="134"/>
                    </a:cubicBezTo>
                    <a:cubicBezTo>
                      <a:pt x="174" y="133"/>
                      <a:pt x="175" y="135"/>
                      <a:pt x="175" y="136"/>
                    </a:cubicBezTo>
                    <a:cubicBezTo>
                      <a:pt x="174" y="137"/>
                      <a:pt x="173" y="137"/>
                      <a:pt x="173" y="136"/>
                    </a:cubicBezTo>
                    <a:close/>
                    <a:moveTo>
                      <a:pt x="166" y="134"/>
                    </a:moveTo>
                    <a:cubicBezTo>
                      <a:pt x="167" y="133"/>
                      <a:pt x="167" y="134"/>
                      <a:pt x="168" y="135"/>
                    </a:cubicBezTo>
                    <a:cubicBezTo>
                      <a:pt x="168" y="139"/>
                      <a:pt x="163" y="137"/>
                      <a:pt x="166" y="134"/>
                    </a:cubicBezTo>
                    <a:close/>
                    <a:moveTo>
                      <a:pt x="166" y="165"/>
                    </a:moveTo>
                    <a:cubicBezTo>
                      <a:pt x="167" y="167"/>
                      <a:pt x="168" y="167"/>
                      <a:pt x="169" y="169"/>
                    </a:cubicBezTo>
                    <a:cubicBezTo>
                      <a:pt x="168" y="171"/>
                      <a:pt x="166" y="172"/>
                      <a:pt x="165" y="174"/>
                    </a:cubicBezTo>
                    <a:cubicBezTo>
                      <a:pt x="163" y="174"/>
                      <a:pt x="165" y="170"/>
                      <a:pt x="162" y="170"/>
                    </a:cubicBezTo>
                    <a:cubicBezTo>
                      <a:pt x="164" y="169"/>
                      <a:pt x="164" y="166"/>
                      <a:pt x="166" y="165"/>
                    </a:cubicBezTo>
                    <a:close/>
                    <a:moveTo>
                      <a:pt x="162" y="149"/>
                    </a:moveTo>
                    <a:cubicBezTo>
                      <a:pt x="162" y="147"/>
                      <a:pt x="165" y="147"/>
                      <a:pt x="165" y="149"/>
                    </a:cubicBezTo>
                    <a:cubicBezTo>
                      <a:pt x="164" y="150"/>
                      <a:pt x="163" y="149"/>
                      <a:pt x="162" y="149"/>
                    </a:cubicBezTo>
                    <a:close/>
                    <a:moveTo>
                      <a:pt x="163" y="163"/>
                    </a:moveTo>
                    <a:cubicBezTo>
                      <a:pt x="162" y="164"/>
                      <a:pt x="162" y="166"/>
                      <a:pt x="160" y="166"/>
                    </a:cubicBezTo>
                    <a:cubicBezTo>
                      <a:pt x="159" y="166"/>
                      <a:pt x="159" y="165"/>
                      <a:pt x="159" y="165"/>
                    </a:cubicBezTo>
                    <a:cubicBezTo>
                      <a:pt x="159" y="162"/>
                      <a:pt x="162" y="160"/>
                      <a:pt x="163" y="163"/>
                    </a:cubicBezTo>
                    <a:close/>
                    <a:moveTo>
                      <a:pt x="159" y="173"/>
                    </a:moveTo>
                    <a:cubicBezTo>
                      <a:pt x="161" y="174"/>
                      <a:pt x="162" y="176"/>
                      <a:pt x="163" y="178"/>
                    </a:cubicBezTo>
                    <a:cubicBezTo>
                      <a:pt x="162" y="178"/>
                      <a:pt x="161" y="180"/>
                      <a:pt x="160" y="179"/>
                    </a:cubicBezTo>
                    <a:cubicBezTo>
                      <a:pt x="160" y="178"/>
                      <a:pt x="159" y="177"/>
                      <a:pt x="157" y="177"/>
                    </a:cubicBezTo>
                    <a:cubicBezTo>
                      <a:pt x="157" y="175"/>
                      <a:pt x="159" y="175"/>
                      <a:pt x="159" y="173"/>
                    </a:cubicBezTo>
                    <a:close/>
                    <a:moveTo>
                      <a:pt x="154" y="160"/>
                    </a:moveTo>
                    <a:cubicBezTo>
                      <a:pt x="154" y="158"/>
                      <a:pt x="156" y="157"/>
                      <a:pt x="157" y="156"/>
                    </a:cubicBezTo>
                    <a:cubicBezTo>
                      <a:pt x="157" y="156"/>
                      <a:pt x="158" y="156"/>
                      <a:pt x="158" y="157"/>
                    </a:cubicBezTo>
                    <a:cubicBezTo>
                      <a:pt x="158" y="159"/>
                      <a:pt x="156" y="161"/>
                      <a:pt x="154" y="160"/>
                    </a:cubicBezTo>
                    <a:close/>
                    <a:moveTo>
                      <a:pt x="157" y="171"/>
                    </a:moveTo>
                    <a:cubicBezTo>
                      <a:pt x="156" y="173"/>
                      <a:pt x="155" y="173"/>
                      <a:pt x="154" y="175"/>
                    </a:cubicBezTo>
                    <a:cubicBezTo>
                      <a:pt x="152" y="175"/>
                      <a:pt x="152" y="174"/>
                      <a:pt x="152" y="173"/>
                    </a:cubicBezTo>
                    <a:cubicBezTo>
                      <a:pt x="153" y="171"/>
                      <a:pt x="154" y="172"/>
                      <a:pt x="154" y="173"/>
                    </a:cubicBezTo>
                    <a:cubicBezTo>
                      <a:pt x="154" y="172"/>
                      <a:pt x="153" y="170"/>
                      <a:pt x="154" y="169"/>
                    </a:cubicBezTo>
                    <a:cubicBezTo>
                      <a:pt x="156" y="169"/>
                      <a:pt x="156" y="170"/>
                      <a:pt x="157" y="171"/>
                    </a:cubicBezTo>
                    <a:close/>
                    <a:moveTo>
                      <a:pt x="154" y="140"/>
                    </a:moveTo>
                    <a:cubicBezTo>
                      <a:pt x="152" y="139"/>
                      <a:pt x="151" y="138"/>
                      <a:pt x="151" y="136"/>
                    </a:cubicBezTo>
                    <a:cubicBezTo>
                      <a:pt x="153" y="135"/>
                      <a:pt x="155" y="138"/>
                      <a:pt x="154" y="140"/>
                    </a:cubicBezTo>
                    <a:close/>
                    <a:moveTo>
                      <a:pt x="152" y="143"/>
                    </a:moveTo>
                    <a:cubicBezTo>
                      <a:pt x="151" y="142"/>
                      <a:pt x="151" y="143"/>
                      <a:pt x="151" y="144"/>
                    </a:cubicBezTo>
                    <a:cubicBezTo>
                      <a:pt x="150" y="143"/>
                      <a:pt x="150" y="142"/>
                      <a:pt x="148" y="142"/>
                    </a:cubicBezTo>
                    <a:cubicBezTo>
                      <a:pt x="148" y="140"/>
                      <a:pt x="148" y="140"/>
                      <a:pt x="149" y="139"/>
                    </a:cubicBezTo>
                    <a:cubicBezTo>
                      <a:pt x="151" y="140"/>
                      <a:pt x="151" y="141"/>
                      <a:pt x="152" y="143"/>
                    </a:cubicBezTo>
                    <a:close/>
                    <a:moveTo>
                      <a:pt x="148" y="146"/>
                    </a:moveTo>
                    <a:cubicBezTo>
                      <a:pt x="148" y="147"/>
                      <a:pt x="147" y="147"/>
                      <a:pt x="147" y="148"/>
                    </a:cubicBezTo>
                    <a:cubicBezTo>
                      <a:pt x="145" y="147"/>
                      <a:pt x="144" y="145"/>
                      <a:pt x="146" y="144"/>
                    </a:cubicBezTo>
                    <a:cubicBezTo>
                      <a:pt x="147" y="144"/>
                      <a:pt x="147" y="146"/>
                      <a:pt x="148" y="146"/>
                    </a:cubicBezTo>
                    <a:close/>
                    <a:moveTo>
                      <a:pt x="145" y="138"/>
                    </a:moveTo>
                    <a:cubicBezTo>
                      <a:pt x="144" y="136"/>
                      <a:pt x="146" y="135"/>
                      <a:pt x="147" y="134"/>
                    </a:cubicBezTo>
                    <a:cubicBezTo>
                      <a:pt x="148" y="135"/>
                      <a:pt x="147" y="138"/>
                      <a:pt x="145" y="138"/>
                    </a:cubicBezTo>
                    <a:close/>
                    <a:moveTo>
                      <a:pt x="143" y="135"/>
                    </a:moveTo>
                    <a:cubicBezTo>
                      <a:pt x="143" y="133"/>
                      <a:pt x="144" y="132"/>
                      <a:pt x="145" y="131"/>
                    </a:cubicBezTo>
                    <a:cubicBezTo>
                      <a:pt x="146" y="133"/>
                      <a:pt x="144" y="135"/>
                      <a:pt x="143" y="135"/>
                    </a:cubicBezTo>
                    <a:close/>
                    <a:moveTo>
                      <a:pt x="143" y="142"/>
                    </a:moveTo>
                    <a:cubicBezTo>
                      <a:pt x="142" y="141"/>
                      <a:pt x="141" y="140"/>
                      <a:pt x="142" y="139"/>
                    </a:cubicBezTo>
                    <a:cubicBezTo>
                      <a:pt x="143" y="140"/>
                      <a:pt x="144" y="141"/>
                      <a:pt x="143" y="142"/>
                    </a:cubicBezTo>
                    <a:close/>
                    <a:moveTo>
                      <a:pt x="145" y="184"/>
                    </a:moveTo>
                    <a:cubicBezTo>
                      <a:pt x="144" y="186"/>
                      <a:pt x="143" y="188"/>
                      <a:pt x="141" y="189"/>
                    </a:cubicBezTo>
                    <a:cubicBezTo>
                      <a:pt x="141" y="188"/>
                      <a:pt x="141" y="188"/>
                      <a:pt x="140" y="188"/>
                    </a:cubicBezTo>
                    <a:cubicBezTo>
                      <a:pt x="141" y="186"/>
                      <a:pt x="143" y="182"/>
                      <a:pt x="145" y="184"/>
                    </a:cubicBezTo>
                    <a:close/>
                    <a:moveTo>
                      <a:pt x="135" y="153"/>
                    </a:moveTo>
                    <a:cubicBezTo>
                      <a:pt x="134" y="154"/>
                      <a:pt x="133" y="153"/>
                      <a:pt x="132" y="152"/>
                    </a:cubicBezTo>
                    <a:cubicBezTo>
                      <a:pt x="133" y="149"/>
                      <a:pt x="135" y="149"/>
                      <a:pt x="136" y="148"/>
                    </a:cubicBezTo>
                    <a:cubicBezTo>
                      <a:pt x="137" y="148"/>
                      <a:pt x="137" y="149"/>
                      <a:pt x="138" y="149"/>
                    </a:cubicBezTo>
                    <a:cubicBezTo>
                      <a:pt x="137" y="151"/>
                      <a:pt x="136" y="152"/>
                      <a:pt x="135" y="153"/>
                    </a:cubicBezTo>
                    <a:close/>
                    <a:moveTo>
                      <a:pt x="133" y="139"/>
                    </a:moveTo>
                    <a:cubicBezTo>
                      <a:pt x="134" y="139"/>
                      <a:pt x="134" y="136"/>
                      <a:pt x="136" y="136"/>
                    </a:cubicBezTo>
                    <a:cubicBezTo>
                      <a:pt x="136" y="138"/>
                      <a:pt x="135" y="141"/>
                      <a:pt x="133" y="139"/>
                    </a:cubicBezTo>
                    <a:close/>
                    <a:moveTo>
                      <a:pt x="132" y="138"/>
                    </a:moveTo>
                    <a:cubicBezTo>
                      <a:pt x="130" y="138"/>
                      <a:pt x="131" y="136"/>
                      <a:pt x="130" y="136"/>
                    </a:cubicBezTo>
                    <a:cubicBezTo>
                      <a:pt x="130" y="134"/>
                      <a:pt x="133" y="134"/>
                      <a:pt x="133" y="131"/>
                    </a:cubicBezTo>
                    <a:cubicBezTo>
                      <a:pt x="133" y="131"/>
                      <a:pt x="133" y="131"/>
                      <a:pt x="134" y="131"/>
                    </a:cubicBezTo>
                    <a:cubicBezTo>
                      <a:pt x="136" y="134"/>
                      <a:pt x="133" y="136"/>
                      <a:pt x="132" y="138"/>
                    </a:cubicBezTo>
                    <a:close/>
                    <a:moveTo>
                      <a:pt x="130" y="143"/>
                    </a:moveTo>
                    <a:cubicBezTo>
                      <a:pt x="133" y="144"/>
                      <a:pt x="129" y="146"/>
                      <a:pt x="129" y="147"/>
                    </a:cubicBezTo>
                    <a:cubicBezTo>
                      <a:pt x="125" y="146"/>
                      <a:pt x="129" y="144"/>
                      <a:pt x="130" y="143"/>
                    </a:cubicBezTo>
                    <a:close/>
                    <a:moveTo>
                      <a:pt x="126" y="144"/>
                    </a:moveTo>
                    <a:cubicBezTo>
                      <a:pt x="126" y="144"/>
                      <a:pt x="125" y="144"/>
                      <a:pt x="125" y="144"/>
                    </a:cubicBezTo>
                    <a:cubicBezTo>
                      <a:pt x="124" y="141"/>
                      <a:pt x="126" y="141"/>
                      <a:pt x="127" y="139"/>
                    </a:cubicBezTo>
                    <a:cubicBezTo>
                      <a:pt x="128" y="139"/>
                      <a:pt x="128" y="140"/>
                      <a:pt x="129" y="140"/>
                    </a:cubicBezTo>
                    <a:cubicBezTo>
                      <a:pt x="128" y="142"/>
                      <a:pt x="127" y="143"/>
                      <a:pt x="126" y="144"/>
                    </a:cubicBezTo>
                    <a:close/>
                    <a:moveTo>
                      <a:pt x="122" y="140"/>
                    </a:moveTo>
                    <a:cubicBezTo>
                      <a:pt x="120" y="138"/>
                      <a:pt x="123" y="137"/>
                      <a:pt x="124" y="135"/>
                    </a:cubicBezTo>
                    <a:cubicBezTo>
                      <a:pt x="124" y="135"/>
                      <a:pt x="124" y="136"/>
                      <a:pt x="125" y="136"/>
                    </a:cubicBezTo>
                    <a:cubicBezTo>
                      <a:pt x="125" y="138"/>
                      <a:pt x="123" y="138"/>
                      <a:pt x="122" y="140"/>
                    </a:cubicBezTo>
                    <a:close/>
                    <a:moveTo>
                      <a:pt x="123" y="145"/>
                    </a:moveTo>
                    <a:cubicBezTo>
                      <a:pt x="124" y="147"/>
                      <a:pt x="123" y="149"/>
                      <a:pt x="122" y="149"/>
                    </a:cubicBezTo>
                    <a:cubicBezTo>
                      <a:pt x="120" y="149"/>
                      <a:pt x="121" y="145"/>
                      <a:pt x="123" y="145"/>
                    </a:cubicBezTo>
                    <a:close/>
                    <a:moveTo>
                      <a:pt x="121" y="155"/>
                    </a:moveTo>
                    <a:cubicBezTo>
                      <a:pt x="121" y="157"/>
                      <a:pt x="120" y="159"/>
                      <a:pt x="118" y="159"/>
                    </a:cubicBezTo>
                    <a:cubicBezTo>
                      <a:pt x="117" y="157"/>
                      <a:pt x="119" y="157"/>
                      <a:pt x="120" y="155"/>
                    </a:cubicBezTo>
                    <a:cubicBezTo>
                      <a:pt x="121" y="155"/>
                      <a:pt x="121" y="155"/>
                      <a:pt x="121" y="155"/>
                    </a:cubicBezTo>
                    <a:close/>
                    <a:moveTo>
                      <a:pt x="118" y="143"/>
                    </a:moveTo>
                    <a:cubicBezTo>
                      <a:pt x="118" y="142"/>
                      <a:pt x="119" y="142"/>
                      <a:pt x="119" y="142"/>
                    </a:cubicBezTo>
                    <a:cubicBezTo>
                      <a:pt x="120" y="142"/>
                      <a:pt x="120" y="142"/>
                      <a:pt x="120" y="144"/>
                    </a:cubicBezTo>
                    <a:cubicBezTo>
                      <a:pt x="119" y="144"/>
                      <a:pt x="119" y="143"/>
                      <a:pt x="118" y="143"/>
                    </a:cubicBezTo>
                    <a:close/>
                    <a:moveTo>
                      <a:pt x="119" y="152"/>
                    </a:moveTo>
                    <a:cubicBezTo>
                      <a:pt x="119" y="154"/>
                      <a:pt x="117" y="155"/>
                      <a:pt x="116" y="156"/>
                    </a:cubicBezTo>
                    <a:cubicBezTo>
                      <a:pt x="115" y="156"/>
                      <a:pt x="116" y="155"/>
                      <a:pt x="115" y="155"/>
                    </a:cubicBezTo>
                    <a:cubicBezTo>
                      <a:pt x="115" y="153"/>
                      <a:pt x="117" y="153"/>
                      <a:pt x="117" y="151"/>
                    </a:cubicBezTo>
                    <a:cubicBezTo>
                      <a:pt x="118" y="151"/>
                      <a:pt x="119" y="152"/>
                      <a:pt x="119" y="152"/>
                    </a:cubicBezTo>
                    <a:close/>
                    <a:moveTo>
                      <a:pt x="113" y="151"/>
                    </a:moveTo>
                    <a:cubicBezTo>
                      <a:pt x="111" y="151"/>
                      <a:pt x="114" y="149"/>
                      <a:pt x="114" y="148"/>
                    </a:cubicBezTo>
                    <a:cubicBezTo>
                      <a:pt x="116" y="149"/>
                      <a:pt x="114" y="150"/>
                      <a:pt x="113" y="151"/>
                    </a:cubicBezTo>
                    <a:close/>
                    <a:moveTo>
                      <a:pt x="111" y="140"/>
                    </a:moveTo>
                    <a:cubicBezTo>
                      <a:pt x="111" y="138"/>
                      <a:pt x="109" y="138"/>
                      <a:pt x="109" y="136"/>
                    </a:cubicBezTo>
                    <a:cubicBezTo>
                      <a:pt x="109" y="136"/>
                      <a:pt x="110" y="136"/>
                      <a:pt x="110" y="135"/>
                    </a:cubicBezTo>
                    <a:cubicBezTo>
                      <a:pt x="111" y="136"/>
                      <a:pt x="113" y="137"/>
                      <a:pt x="113" y="139"/>
                    </a:cubicBezTo>
                    <a:cubicBezTo>
                      <a:pt x="112" y="139"/>
                      <a:pt x="112" y="141"/>
                      <a:pt x="111" y="140"/>
                    </a:cubicBezTo>
                    <a:close/>
                    <a:moveTo>
                      <a:pt x="105" y="162"/>
                    </a:moveTo>
                    <a:cubicBezTo>
                      <a:pt x="105" y="159"/>
                      <a:pt x="107" y="158"/>
                      <a:pt x="107" y="156"/>
                    </a:cubicBezTo>
                    <a:cubicBezTo>
                      <a:pt x="111" y="157"/>
                      <a:pt x="106" y="160"/>
                      <a:pt x="105" y="162"/>
                    </a:cubicBezTo>
                    <a:close/>
                    <a:moveTo>
                      <a:pt x="107" y="202"/>
                    </a:moveTo>
                    <a:cubicBezTo>
                      <a:pt x="108" y="205"/>
                      <a:pt x="104" y="206"/>
                      <a:pt x="105" y="208"/>
                    </a:cubicBezTo>
                    <a:cubicBezTo>
                      <a:pt x="103" y="209"/>
                      <a:pt x="104" y="207"/>
                      <a:pt x="102" y="208"/>
                    </a:cubicBezTo>
                    <a:cubicBezTo>
                      <a:pt x="104" y="206"/>
                      <a:pt x="106" y="205"/>
                      <a:pt x="107" y="202"/>
                    </a:cubicBezTo>
                    <a:close/>
                    <a:moveTo>
                      <a:pt x="104" y="217"/>
                    </a:moveTo>
                    <a:cubicBezTo>
                      <a:pt x="103" y="217"/>
                      <a:pt x="103" y="215"/>
                      <a:pt x="102" y="215"/>
                    </a:cubicBezTo>
                    <a:cubicBezTo>
                      <a:pt x="103" y="214"/>
                      <a:pt x="104" y="217"/>
                      <a:pt x="104" y="217"/>
                    </a:cubicBezTo>
                    <a:close/>
                    <a:moveTo>
                      <a:pt x="105" y="220"/>
                    </a:moveTo>
                    <a:cubicBezTo>
                      <a:pt x="107" y="219"/>
                      <a:pt x="106" y="221"/>
                      <a:pt x="107" y="221"/>
                    </a:cubicBezTo>
                    <a:cubicBezTo>
                      <a:pt x="106" y="223"/>
                      <a:pt x="105" y="224"/>
                      <a:pt x="104" y="226"/>
                    </a:cubicBezTo>
                    <a:cubicBezTo>
                      <a:pt x="103" y="224"/>
                      <a:pt x="105" y="221"/>
                      <a:pt x="105" y="220"/>
                    </a:cubicBezTo>
                    <a:close/>
                    <a:moveTo>
                      <a:pt x="106" y="232"/>
                    </a:moveTo>
                    <a:cubicBezTo>
                      <a:pt x="108" y="233"/>
                      <a:pt x="107" y="235"/>
                      <a:pt x="105" y="235"/>
                    </a:cubicBezTo>
                    <a:cubicBezTo>
                      <a:pt x="104" y="234"/>
                      <a:pt x="106" y="233"/>
                      <a:pt x="106" y="232"/>
                    </a:cubicBezTo>
                    <a:close/>
                    <a:moveTo>
                      <a:pt x="105" y="261"/>
                    </a:moveTo>
                    <a:cubicBezTo>
                      <a:pt x="105" y="261"/>
                      <a:pt x="105" y="261"/>
                      <a:pt x="106" y="261"/>
                    </a:cubicBezTo>
                    <a:cubicBezTo>
                      <a:pt x="105" y="265"/>
                      <a:pt x="109" y="273"/>
                      <a:pt x="106" y="277"/>
                    </a:cubicBezTo>
                    <a:cubicBezTo>
                      <a:pt x="104" y="272"/>
                      <a:pt x="104" y="266"/>
                      <a:pt x="105" y="261"/>
                    </a:cubicBezTo>
                    <a:close/>
                    <a:moveTo>
                      <a:pt x="108" y="280"/>
                    </a:moveTo>
                    <a:cubicBezTo>
                      <a:pt x="110" y="282"/>
                      <a:pt x="110" y="288"/>
                      <a:pt x="108" y="291"/>
                    </a:cubicBezTo>
                    <a:cubicBezTo>
                      <a:pt x="107" y="289"/>
                      <a:pt x="107" y="285"/>
                      <a:pt x="106" y="282"/>
                    </a:cubicBezTo>
                    <a:cubicBezTo>
                      <a:pt x="107" y="281"/>
                      <a:pt x="108" y="281"/>
                      <a:pt x="108" y="280"/>
                    </a:cubicBezTo>
                    <a:close/>
                    <a:moveTo>
                      <a:pt x="111" y="294"/>
                    </a:moveTo>
                    <a:cubicBezTo>
                      <a:pt x="113" y="295"/>
                      <a:pt x="113" y="298"/>
                      <a:pt x="113" y="300"/>
                    </a:cubicBezTo>
                    <a:cubicBezTo>
                      <a:pt x="111" y="299"/>
                      <a:pt x="110" y="297"/>
                      <a:pt x="109" y="295"/>
                    </a:cubicBezTo>
                    <a:cubicBezTo>
                      <a:pt x="110" y="295"/>
                      <a:pt x="111" y="295"/>
                      <a:pt x="111" y="294"/>
                    </a:cubicBezTo>
                    <a:close/>
                    <a:moveTo>
                      <a:pt x="113" y="307"/>
                    </a:moveTo>
                    <a:cubicBezTo>
                      <a:pt x="117" y="309"/>
                      <a:pt x="116" y="313"/>
                      <a:pt x="112" y="314"/>
                    </a:cubicBezTo>
                    <a:cubicBezTo>
                      <a:pt x="112" y="313"/>
                      <a:pt x="112" y="311"/>
                      <a:pt x="111" y="310"/>
                    </a:cubicBezTo>
                    <a:cubicBezTo>
                      <a:pt x="111" y="309"/>
                      <a:pt x="113" y="308"/>
                      <a:pt x="113" y="307"/>
                    </a:cubicBezTo>
                    <a:close/>
                    <a:moveTo>
                      <a:pt x="114" y="334"/>
                    </a:moveTo>
                    <a:cubicBezTo>
                      <a:pt x="117" y="333"/>
                      <a:pt x="116" y="337"/>
                      <a:pt x="119" y="337"/>
                    </a:cubicBezTo>
                    <a:cubicBezTo>
                      <a:pt x="119" y="338"/>
                      <a:pt x="118" y="339"/>
                      <a:pt x="117" y="340"/>
                    </a:cubicBezTo>
                    <a:cubicBezTo>
                      <a:pt x="116" y="337"/>
                      <a:pt x="114" y="337"/>
                      <a:pt x="114" y="334"/>
                    </a:cubicBezTo>
                    <a:close/>
                    <a:moveTo>
                      <a:pt x="117" y="333"/>
                    </a:moveTo>
                    <a:cubicBezTo>
                      <a:pt x="118" y="329"/>
                      <a:pt x="120" y="329"/>
                      <a:pt x="123" y="332"/>
                    </a:cubicBezTo>
                    <a:cubicBezTo>
                      <a:pt x="122" y="333"/>
                      <a:pt x="122" y="333"/>
                      <a:pt x="121" y="334"/>
                    </a:cubicBezTo>
                    <a:cubicBezTo>
                      <a:pt x="119" y="334"/>
                      <a:pt x="120" y="332"/>
                      <a:pt x="117" y="333"/>
                    </a:cubicBezTo>
                    <a:close/>
                    <a:moveTo>
                      <a:pt x="126" y="337"/>
                    </a:moveTo>
                    <a:cubicBezTo>
                      <a:pt x="128" y="338"/>
                      <a:pt x="129" y="340"/>
                      <a:pt x="130" y="342"/>
                    </a:cubicBezTo>
                    <a:cubicBezTo>
                      <a:pt x="129" y="342"/>
                      <a:pt x="130" y="343"/>
                      <a:pt x="128" y="343"/>
                    </a:cubicBezTo>
                    <a:cubicBezTo>
                      <a:pt x="128" y="341"/>
                      <a:pt x="127" y="340"/>
                      <a:pt x="125" y="340"/>
                    </a:cubicBezTo>
                    <a:cubicBezTo>
                      <a:pt x="125" y="338"/>
                      <a:pt x="126" y="338"/>
                      <a:pt x="126" y="337"/>
                    </a:cubicBezTo>
                    <a:close/>
                    <a:moveTo>
                      <a:pt x="130" y="349"/>
                    </a:moveTo>
                    <a:cubicBezTo>
                      <a:pt x="129" y="350"/>
                      <a:pt x="128" y="351"/>
                      <a:pt x="127" y="352"/>
                    </a:cubicBezTo>
                    <a:cubicBezTo>
                      <a:pt x="127" y="352"/>
                      <a:pt x="128" y="349"/>
                      <a:pt x="130" y="349"/>
                    </a:cubicBezTo>
                    <a:close/>
                    <a:moveTo>
                      <a:pt x="127" y="366"/>
                    </a:moveTo>
                    <a:cubicBezTo>
                      <a:pt x="129" y="367"/>
                      <a:pt x="128" y="370"/>
                      <a:pt x="126" y="370"/>
                    </a:cubicBezTo>
                    <a:cubicBezTo>
                      <a:pt x="126" y="368"/>
                      <a:pt x="127" y="367"/>
                      <a:pt x="127" y="366"/>
                    </a:cubicBezTo>
                    <a:close/>
                    <a:moveTo>
                      <a:pt x="124" y="366"/>
                    </a:moveTo>
                    <a:cubicBezTo>
                      <a:pt x="123" y="365"/>
                      <a:pt x="122" y="365"/>
                      <a:pt x="121" y="364"/>
                    </a:cubicBezTo>
                    <a:cubicBezTo>
                      <a:pt x="121" y="362"/>
                      <a:pt x="123" y="362"/>
                      <a:pt x="123" y="360"/>
                    </a:cubicBezTo>
                    <a:cubicBezTo>
                      <a:pt x="125" y="360"/>
                      <a:pt x="125" y="362"/>
                      <a:pt x="126" y="362"/>
                    </a:cubicBezTo>
                    <a:cubicBezTo>
                      <a:pt x="125" y="364"/>
                      <a:pt x="124" y="364"/>
                      <a:pt x="124" y="366"/>
                    </a:cubicBezTo>
                    <a:close/>
                    <a:moveTo>
                      <a:pt x="126" y="375"/>
                    </a:moveTo>
                    <a:cubicBezTo>
                      <a:pt x="127" y="375"/>
                      <a:pt x="127" y="376"/>
                      <a:pt x="128" y="377"/>
                    </a:cubicBezTo>
                    <a:cubicBezTo>
                      <a:pt x="127" y="378"/>
                      <a:pt x="127" y="379"/>
                      <a:pt x="126" y="379"/>
                    </a:cubicBezTo>
                    <a:cubicBezTo>
                      <a:pt x="125" y="378"/>
                      <a:pt x="124" y="376"/>
                      <a:pt x="126" y="375"/>
                    </a:cubicBezTo>
                    <a:close/>
                    <a:moveTo>
                      <a:pt x="130" y="408"/>
                    </a:moveTo>
                    <a:cubicBezTo>
                      <a:pt x="132" y="410"/>
                      <a:pt x="128" y="412"/>
                      <a:pt x="128" y="413"/>
                    </a:cubicBezTo>
                    <a:cubicBezTo>
                      <a:pt x="124" y="412"/>
                      <a:pt x="127" y="407"/>
                      <a:pt x="130" y="408"/>
                    </a:cubicBezTo>
                    <a:close/>
                    <a:moveTo>
                      <a:pt x="131" y="424"/>
                    </a:moveTo>
                    <a:cubicBezTo>
                      <a:pt x="131" y="426"/>
                      <a:pt x="130" y="426"/>
                      <a:pt x="129" y="428"/>
                    </a:cubicBezTo>
                    <a:cubicBezTo>
                      <a:pt x="128" y="427"/>
                      <a:pt x="130" y="424"/>
                      <a:pt x="131" y="424"/>
                    </a:cubicBezTo>
                    <a:close/>
                    <a:moveTo>
                      <a:pt x="133" y="459"/>
                    </a:moveTo>
                    <a:cubicBezTo>
                      <a:pt x="134" y="461"/>
                      <a:pt x="137" y="464"/>
                      <a:pt x="135" y="466"/>
                    </a:cubicBezTo>
                    <a:cubicBezTo>
                      <a:pt x="133" y="466"/>
                      <a:pt x="133" y="463"/>
                      <a:pt x="131" y="462"/>
                    </a:cubicBezTo>
                    <a:cubicBezTo>
                      <a:pt x="131" y="461"/>
                      <a:pt x="132" y="460"/>
                      <a:pt x="133" y="459"/>
                    </a:cubicBezTo>
                    <a:close/>
                    <a:moveTo>
                      <a:pt x="134" y="493"/>
                    </a:moveTo>
                    <a:cubicBezTo>
                      <a:pt x="137" y="493"/>
                      <a:pt x="135" y="497"/>
                      <a:pt x="133" y="498"/>
                    </a:cubicBezTo>
                    <a:cubicBezTo>
                      <a:pt x="133" y="495"/>
                      <a:pt x="134" y="495"/>
                      <a:pt x="134" y="493"/>
                    </a:cubicBezTo>
                    <a:close/>
                    <a:moveTo>
                      <a:pt x="135" y="508"/>
                    </a:moveTo>
                    <a:cubicBezTo>
                      <a:pt x="135" y="509"/>
                      <a:pt x="134" y="510"/>
                      <a:pt x="134" y="510"/>
                    </a:cubicBezTo>
                    <a:cubicBezTo>
                      <a:pt x="133" y="509"/>
                      <a:pt x="133" y="507"/>
                      <a:pt x="133" y="505"/>
                    </a:cubicBezTo>
                    <a:cubicBezTo>
                      <a:pt x="134" y="505"/>
                      <a:pt x="134" y="507"/>
                      <a:pt x="135" y="508"/>
                    </a:cubicBezTo>
                    <a:close/>
                    <a:moveTo>
                      <a:pt x="136" y="521"/>
                    </a:moveTo>
                    <a:cubicBezTo>
                      <a:pt x="137" y="521"/>
                      <a:pt x="137" y="523"/>
                      <a:pt x="136" y="524"/>
                    </a:cubicBezTo>
                    <a:cubicBezTo>
                      <a:pt x="136" y="524"/>
                      <a:pt x="136" y="524"/>
                      <a:pt x="135" y="524"/>
                    </a:cubicBezTo>
                    <a:cubicBezTo>
                      <a:pt x="135" y="522"/>
                      <a:pt x="136" y="523"/>
                      <a:pt x="136" y="521"/>
                    </a:cubicBezTo>
                    <a:close/>
                    <a:moveTo>
                      <a:pt x="137" y="503"/>
                    </a:moveTo>
                    <a:cubicBezTo>
                      <a:pt x="134" y="502"/>
                      <a:pt x="136" y="499"/>
                      <a:pt x="137" y="498"/>
                    </a:cubicBezTo>
                    <a:cubicBezTo>
                      <a:pt x="138" y="499"/>
                      <a:pt x="138" y="502"/>
                      <a:pt x="137" y="503"/>
                    </a:cubicBezTo>
                    <a:close/>
                    <a:moveTo>
                      <a:pt x="137" y="477"/>
                    </a:moveTo>
                    <a:cubicBezTo>
                      <a:pt x="138" y="477"/>
                      <a:pt x="138" y="478"/>
                      <a:pt x="138" y="478"/>
                    </a:cubicBezTo>
                    <a:cubicBezTo>
                      <a:pt x="139" y="479"/>
                      <a:pt x="137" y="479"/>
                      <a:pt x="138" y="481"/>
                    </a:cubicBezTo>
                    <a:cubicBezTo>
                      <a:pt x="137" y="480"/>
                      <a:pt x="137" y="479"/>
                      <a:pt x="137" y="477"/>
                    </a:cubicBezTo>
                    <a:close/>
                    <a:moveTo>
                      <a:pt x="137" y="454"/>
                    </a:moveTo>
                    <a:cubicBezTo>
                      <a:pt x="137" y="452"/>
                      <a:pt x="137" y="451"/>
                      <a:pt x="137" y="450"/>
                    </a:cubicBezTo>
                    <a:cubicBezTo>
                      <a:pt x="138" y="448"/>
                      <a:pt x="141" y="454"/>
                      <a:pt x="137" y="454"/>
                    </a:cubicBezTo>
                    <a:close/>
                    <a:moveTo>
                      <a:pt x="137" y="444"/>
                    </a:moveTo>
                    <a:cubicBezTo>
                      <a:pt x="138" y="441"/>
                      <a:pt x="139" y="439"/>
                      <a:pt x="141" y="437"/>
                    </a:cubicBezTo>
                    <a:cubicBezTo>
                      <a:pt x="142" y="439"/>
                      <a:pt x="139" y="442"/>
                      <a:pt x="137" y="444"/>
                    </a:cubicBezTo>
                    <a:close/>
                    <a:moveTo>
                      <a:pt x="141" y="613"/>
                    </a:moveTo>
                    <a:cubicBezTo>
                      <a:pt x="143" y="613"/>
                      <a:pt x="141" y="615"/>
                      <a:pt x="141" y="616"/>
                    </a:cubicBezTo>
                    <a:cubicBezTo>
                      <a:pt x="140" y="616"/>
                      <a:pt x="140" y="613"/>
                      <a:pt x="141" y="613"/>
                    </a:cubicBezTo>
                    <a:close/>
                    <a:moveTo>
                      <a:pt x="140" y="601"/>
                    </a:moveTo>
                    <a:cubicBezTo>
                      <a:pt x="140" y="600"/>
                      <a:pt x="141" y="599"/>
                      <a:pt x="141" y="598"/>
                    </a:cubicBezTo>
                    <a:cubicBezTo>
                      <a:pt x="143" y="598"/>
                      <a:pt x="142" y="601"/>
                      <a:pt x="140" y="601"/>
                    </a:cubicBezTo>
                    <a:close/>
                    <a:moveTo>
                      <a:pt x="141" y="610"/>
                    </a:moveTo>
                    <a:cubicBezTo>
                      <a:pt x="143" y="609"/>
                      <a:pt x="143" y="612"/>
                      <a:pt x="143" y="613"/>
                    </a:cubicBezTo>
                    <a:cubicBezTo>
                      <a:pt x="142" y="613"/>
                      <a:pt x="142" y="611"/>
                      <a:pt x="141" y="610"/>
                    </a:cubicBezTo>
                    <a:close/>
                    <a:moveTo>
                      <a:pt x="140" y="580"/>
                    </a:moveTo>
                    <a:cubicBezTo>
                      <a:pt x="141" y="581"/>
                      <a:pt x="143" y="583"/>
                      <a:pt x="143" y="585"/>
                    </a:cubicBezTo>
                    <a:cubicBezTo>
                      <a:pt x="141" y="584"/>
                      <a:pt x="140" y="583"/>
                      <a:pt x="140" y="580"/>
                    </a:cubicBezTo>
                    <a:close/>
                    <a:moveTo>
                      <a:pt x="140" y="570"/>
                    </a:moveTo>
                    <a:cubicBezTo>
                      <a:pt x="141" y="570"/>
                      <a:pt x="141" y="571"/>
                      <a:pt x="142" y="571"/>
                    </a:cubicBezTo>
                    <a:cubicBezTo>
                      <a:pt x="142" y="572"/>
                      <a:pt x="142" y="573"/>
                      <a:pt x="140" y="573"/>
                    </a:cubicBezTo>
                    <a:cubicBezTo>
                      <a:pt x="140" y="571"/>
                      <a:pt x="140" y="572"/>
                      <a:pt x="140" y="570"/>
                    </a:cubicBezTo>
                    <a:close/>
                    <a:moveTo>
                      <a:pt x="143" y="562"/>
                    </a:moveTo>
                    <a:cubicBezTo>
                      <a:pt x="145" y="563"/>
                      <a:pt x="145" y="564"/>
                      <a:pt x="146" y="565"/>
                    </a:cubicBezTo>
                    <a:cubicBezTo>
                      <a:pt x="146" y="567"/>
                      <a:pt x="144" y="566"/>
                      <a:pt x="145" y="567"/>
                    </a:cubicBezTo>
                    <a:cubicBezTo>
                      <a:pt x="142" y="567"/>
                      <a:pt x="143" y="564"/>
                      <a:pt x="143" y="562"/>
                    </a:cubicBezTo>
                    <a:close/>
                    <a:moveTo>
                      <a:pt x="142" y="549"/>
                    </a:moveTo>
                    <a:cubicBezTo>
                      <a:pt x="140" y="548"/>
                      <a:pt x="142" y="546"/>
                      <a:pt x="143" y="546"/>
                    </a:cubicBezTo>
                    <a:cubicBezTo>
                      <a:pt x="144" y="547"/>
                      <a:pt x="142" y="548"/>
                      <a:pt x="142" y="549"/>
                    </a:cubicBezTo>
                    <a:close/>
                    <a:moveTo>
                      <a:pt x="145" y="545"/>
                    </a:moveTo>
                    <a:cubicBezTo>
                      <a:pt x="142" y="544"/>
                      <a:pt x="144" y="542"/>
                      <a:pt x="145" y="540"/>
                    </a:cubicBezTo>
                    <a:cubicBezTo>
                      <a:pt x="146" y="540"/>
                      <a:pt x="147" y="541"/>
                      <a:pt x="147" y="543"/>
                    </a:cubicBezTo>
                    <a:cubicBezTo>
                      <a:pt x="146" y="543"/>
                      <a:pt x="145" y="544"/>
                      <a:pt x="145" y="545"/>
                    </a:cubicBezTo>
                    <a:close/>
                    <a:moveTo>
                      <a:pt x="144" y="528"/>
                    </a:moveTo>
                    <a:cubicBezTo>
                      <a:pt x="140" y="526"/>
                      <a:pt x="141" y="522"/>
                      <a:pt x="142" y="518"/>
                    </a:cubicBezTo>
                    <a:cubicBezTo>
                      <a:pt x="147" y="520"/>
                      <a:pt x="147" y="525"/>
                      <a:pt x="144" y="528"/>
                    </a:cubicBezTo>
                    <a:close/>
                    <a:moveTo>
                      <a:pt x="140" y="482"/>
                    </a:moveTo>
                    <a:cubicBezTo>
                      <a:pt x="142" y="483"/>
                      <a:pt x="142" y="486"/>
                      <a:pt x="141" y="487"/>
                    </a:cubicBezTo>
                    <a:cubicBezTo>
                      <a:pt x="140" y="485"/>
                      <a:pt x="139" y="484"/>
                      <a:pt x="140" y="482"/>
                    </a:cubicBezTo>
                    <a:close/>
                    <a:moveTo>
                      <a:pt x="141" y="444"/>
                    </a:moveTo>
                    <a:cubicBezTo>
                      <a:pt x="143" y="445"/>
                      <a:pt x="140" y="446"/>
                      <a:pt x="141" y="448"/>
                    </a:cubicBezTo>
                    <a:cubicBezTo>
                      <a:pt x="139" y="447"/>
                      <a:pt x="140" y="446"/>
                      <a:pt x="141" y="444"/>
                    </a:cubicBezTo>
                    <a:close/>
                    <a:moveTo>
                      <a:pt x="142" y="500"/>
                    </a:moveTo>
                    <a:cubicBezTo>
                      <a:pt x="143" y="500"/>
                      <a:pt x="144" y="502"/>
                      <a:pt x="143" y="503"/>
                    </a:cubicBezTo>
                    <a:cubicBezTo>
                      <a:pt x="141" y="503"/>
                      <a:pt x="141" y="501"/>
                      <a:pt x="142" y="500"/>
                    </a:cubicBezTo>
                    <a:close/>
                    <a:moveTo>
                      <a:pt x="142" y="472"/>
                    </a:moveTo>
                    <a:cubicBezTo>
                      <a:pt x="140" y="471"/>
                      <a:pt x="143" y="468"/>
                      <a:pt x="143" y="466"/>
                    </a:cubicBezTo>
                    <a:cubicBezTo>
                      <a:pt x="146" y="468"/>
                      <a:pt x="142" y="471"/>
                      <a:pt x="142" y="472"/>
                    </a:cubicBezTo>
                    <a:close/>
                    <a:moveTo>
                      <a:pt x="141" y="507"/>
                    </a:moveTo>
                    <a:cubicBezTo>
                      <a:pt x="140" y="508"/>
                      <a:pt x="140" y="507"/>
                      <a:pt x="139" y="507"/>
                    </a:cubicBezTo>
                    <a:cubicBezTo>
                      <a:pt x="139" y="505"/>
                      <a:pt x="141" y="505"/>
                      <a:pt x="141" y="507"/>
                    </a:cubicBezTo>
                    <a:close/>
                    <a:moveTo>
                      <a:pt x="142" y="530"/>
                    </a:moveTo>
                    <a:cubicBezTo>
                      <a:pt x="142" y="528"/>
                      <a:pt x="139" y="529"/>
                      <a:pt x="140" y="527"/>
                    </a:cubicBezTo>
                    <a:cubicBezTo>
                      <a:pt x="141" y="528"/>
                      <a:pt x="143" y="528"/>
                      <a:pt x="142" y="530"/>
                    </a:cubicBezTo>
                    <a:close/>
                    <a:moveTo>
                      <a:pt x="141" y="557"/>
                    </a:moveTo>
                    <a:cubicBezTo>
                      <a:pt x="142" y="557"/>
                      <a:pt x="141" y="558"/>
                      <a:pt x="142" y="558"/>
                    </a:cubicBezTo>
                    <a:cubicBezTo>
                      <a:pt x="142" y="560"/>
                      <a:pt x="141" y="561"/>
                      <a:pt x="141" y="562"/>
                    </a:cubicBezTo>
                    <a:cubicBezTo>
                      <a:pt x="139" y="562"/>
                      <a:pt x="139" y="561"/>
                      <a:pt x="138" y="561"/>
                    </a:cubicBezTo>
                    <a:cubicBezTo>
                      <a:pt x="138" y="559"/>
                      <a:pt x="140" y="558"/>
                      <a:pt x="141" y="557"/>
                    </a:cubicBezTo>
                    <a:close/>
                    <a:moveTo>
                      <a:pt x="137" y="578"/>
                    </a:moveTo>
                    <a:cubicBezTo>
                      <a:pt x="137" y="577"/>
                      <a:pt x="138" y="577"/>
                      <a:pt x="138" y="576"/>
                    </a:cubicBezTo>
                    <a:cubicBezTo>
                      <a:pt x="139" y="575"/>
                      <a:pt x="138" y="578"/>
                      <a:pt x="137" y="578"/>
                    </a:cubicBezTo>
                    <a:close/>
                    <a:moveTo>
                      <a:pt x="138" y="594"/>
                    </a:moveTo>
                    <a:cubicBezTo>
                      <a:pt x="138" y="592"/>
                      <a:pt x="137" y="589"/>
                      <a:pt x="138" y="587"/>
                    </a:cubicBezTo>
                    <a:cubicBezTo>
                      <a:pt x="138" y="589"/>
                      <a:pt x="140" y="592"/>
                      <a:pt x="138" y="594"/>
                    </a:cubicBezTo>
                    <a:close/>
                    <a:moveTo>
                      <a:pt x="142" y="616"/>
                    </a:moveTo>
                    <a:cubicBezTo>
                      <a:pt x="144" y="616"/>
                      <a:pt x="143" y="617"/>
                      <a:pt x="144" y="617"/>
                    </a:cubicBezTo>
                    <a:cubicBezTo>
                      <a:pt x="144" y="622"/>
                      <a:pt x="141" y="624"/>
                      <a:pt x="139" y="628"/>
                    </a:cubicBezTo>
                    <a:cubicBezTo>
                      <a:pt x="137" y="623"/>
                      <a:pt x="142" y="620"/>
                      <a:pt x="142" y="616"/>
                    </a:cubicBezTo>
                    <a:close/>
                    <a:moveTo>
                      <a:pt x="143" y="628"/>
                    </a:moveTo>
                    <a:cubicBezTo>
                      <a:pt x="144" y="628"/>
                      <a:pt x="144" y="629"/>
                      <a:pt x="144" y="629"/>
                    </a:cubicBezTo>
                    <a:cubicBezTo>
                      <a:pt x="143" y="631"/>
                      <a:pt x="142" y="634"/>
                      <a:pt x="140" y="635"/>
                    </a:cubicBezTo>
                    <a:cubicBezTo>
                      <a:pt x="141" y="632"/>
                      <a:pt x="142" y="630"/>
                      <a:pt x="143" y="628"/>
                    </a:cubicBezTo>
                    <a:close/>
                    <a:moveTo>
                      <a:pt x="149" y="637"/>
                    </a:moveTo>
                    <a:cubicBezTo>
                      <a:pt x="147" y="640"/>
                      <a:pt x="145" y="643"/>
                      <a:pt x="141" y="645"/>
                    </a:cubicBezTo>
                    <a:cubicBezTo>
                      <a:pt x="144" y="643"/>
                      <a:pt x="145" y="638"/>
                      <a:pt x="149" y="637"/>
                    </a:cubicBezTo>
                    <a:close/>
                    <a:moveTo>
                      <a:pt x="144" y="614"/>
                    </a:moveTo>
                    <a:cubicBezTo>
                      <a:pt x="146" y="614"/>
                      <a:pt x="146" y="616"/>
                      <a:pt x="146" y="616"/>
                    </a:cubicBezTo>
                    <a:cubicBezTo>
                      <a:pt x="145" y="616"/>
                      <a:pt x="144" y="615"/>
                      <a:pt x="144" y="614"/>
                    </a:cubicBezTo>
                    <a:close/>
                    <a:moveTo>
                      <a:pt x="147" y="647"/>
                    </a:moveTo>
                    <a:cubicBezTo>
                      <a:pt x="148" y="648"/>
                      <a:pt x="148" y="646"/>
                      <a:pt x="150" y="647"/>
                    </a:cubicBezTo>
                    <a:cubicBezTo>
                      <a:pt x="150" y="648"/>
                      <a:pt x="150" y="648"/>
                      <a:pt x="151" y="648"/>
                    </a:cubicBezTo>
                    <a:cubicBezTo>
                      <a:pt x="151" y="650"/>
                      <a:pt x="149" y="651"/>
                      <a:pt x="148" y="652"/>
                    </a:cubicBezTo>
                    <a:cubicBezTo>
                      <a:pt x="146" y="652"/>
                      <a:pt x="144" y="648"/>
                      <a:pt x="147" y="647"/>
                    </a:cubicBezTo>
                    <a:close/>
                    <a:moveTo>
                      <a:pt x="149" y="623"/>
                    </a:moveTo>
                    <a:cubicBezTo>
                      <a:pt x="148" y="623"/>
                      <a:pt x="149" y="621"/>
                      <a:pt x="148" y="621"/>
                    </a:cubicBezTo>
                    <a:cubicBezTo>
                      <a:pt x="147" y="620"/>
                      <a:pt x="148" y="620"/>
                      <a:pt x="148" y="619"/>
                    </a:cubicBezTo>
                    <a:cubicBezTo>
                      <a:pt x="150" y="619"/>
                      <a:pt x="150" y="620"/>
                      <a:pt x="150" y="622"/>
                    </a:cubicBezTo>
                    <a:cubicBezTo>
                      <a:pt x="150" y="622"/>
                      <a:pt x="149" y="623"/>
                      <a:pt x="149" y="623"/>
                    </a:cubicBezTo>
                    <a:close/>
                    <a:moveTo>
                      <a:pt x="145" y="609"/>
                    </a:moveTo>
                    <a:cubicBezTo>
                      <a:pt x="144" y="607"/>
                      <a:pt x="143" y="605"/>
                      <a:pt x="144" y="602"/>
                    </a:cubicBezTo>
                    <a:cubicBezTo>
                      <a:pt x="146" y="604"/>
                      <a:pt x="146" y="607"/>
                      <a:pt x="148" y="607"/>
                    </a:cubicBezTo>
                    <a:cubicBezTo>
                      <a:pt x="148" y="608"/>
                      <a:pt x="147" y="609"/>
                      <a:pt x="145" y="609"/>
                    </a:cubicBezTo>
                    <a:close/>
                    <a:moveTo>
                      <a:pt x="144" y="574"/>
                    </a:moveTo>
                    <a:cubicBezTo>
                      <a:pt x="145" y="574"/>
                      <a:pt x="145" y="576"/>
                      <a:pt x="146" y="577"/>
                    </a:cubicBezTo>
                    <a:cubicBezTo>
                      <a:pt x="145" y="578"/>
                      <a:pt x="145" y="581"/>
                      <a:pt x="144" y="582"/>
                    </a:cubicBezTo>
                    <a:cubicBezTo>
                      <a:pt x="142" y="580"/>
                      <a:pt x="141" y="576"/>
                      <a:pt x="144" y="574"/>
                    </a:cubicBezTo>
                    <a:close/>
                    <a:moveTo>
                      <a:pt x="146" y="569"/>
                    </a:moveTo>
                    <a:cubicBezTo>
                      <a:pt x="146" y="569"/>
                      <a:pt x="147" y="569"/>
                      <a:pt x="148" y="569"/>
                    </a:cubicBezTo>
                    <a:cubicBezTo>
                      <a:pt x="148" y="570"/>
                      <a:pt x="148" y="571"/>
                      <a:pt x="148" y="572"/>
                    </a:cubicBezTo>
                    <a:cubicBezTo>
                      <a:pt x="146" y="572"/>
                      <a:pt x="146" y="571"/>
                      <a:pt x="146" y="569"/>
                    </a:cubicBezTo>
                    <a:close/>
                    <a:moveTo>
                      <a:pt x="149" y="515"/>
                    </a:moveTo>
                    <a:cubicBezTo>
                      <a:pt x="145" y="514"/>
                      <a:pt x="146" y="509"/>
                      <a:pt x="147" y="506"/>
                    </a:cubicBezTo>
                    <a:cubicBezTo>
                      <a:pt x="148" y="506"/>
                      <a:pt x="148" y="506"/>
                      <a:pt x="149" y="506"/>
                    </a:cubicBezTo>
                    <a:cubicBezTo>
                      <a:pt x="149" y="510"/>
                      <a:pt x="149" y="512"/>
                      <a:pt x="149" y="515"/>
                    </a:cubicBezTo>
                    <a:close/>
                    <a:moveTo>
                      <a:pt x="148" y="496"/>
                    </a:moveTo>
                    <a:cubicBezTo>
                      <a:pt x="142" y="494"/>
                      <a:pt x="147" y="489"/>
                      <a:pt x="148" y="484"/>
                    </a:cubicBezTo>
                    <a:cubicBezTo>
                      <a:pt x="148" y="488"/>
                      <a:pt x="150" y="494"/>
                      <a:pt x="148" y="496"/>
                    </a:cubicBezTo>
                    <a:close/>
                    <a:moveTo>
                      <a:pt x="146" y="479"/>
                    </a:moveTo>
                    <a:cubicBezTo>
                      <a:pt x="143" y="477"/>
                      <a:pt x="146" y="472"/>
                      <a:pt x="147" y="468"/>
                    </a:cubicBezTo>
                    <a:cubicBezTo>
                      <a:pt x="150" y="471"/>
                      <a:pt x="147" y="476"/>
                      <a:pt x="146" y="479"/>
                    </a:cubicBezTo>
                    <a:close/>
                    <a:moveTo>
                      <a:pt x="147" y="460"/>
                    </a:moveTo>
                    <a:cubicBezTo>
                      <a:pt x="148" y="461"/>
                      <a:pt x="147" y="462"/>
                      <a:pt x="147" y="463"/>
                    </a:cubicBezTo>
                    <a:cubicBezTo>
                      <a:pt x="145" y="462"/>
                      <a:pt x="146" y="461"/>
                      <a:pt x="147" y="460"/>
                    </a:cubicBezTo>
                    <a:close/>
                    <a:moveTo>
                      <a:pt x="147" y="433"/>
                    </a:moveTo>
                    <a:cubicBezTo>
                      <a:pt x="146" y="432"/>
                      <a:pt x="145" y="431"/>
                      <a:pt x="145" y="429"/>
                    </a:cubicBezTo>
                    <a:cubicBezTo>
                      <a:pt x="146" y="428"/>
                      <a:pt x="146" y="427"/>
                      <a:pt x="147" y="426"/>
                    </a:cubicBezTo>
                    <a:cubicBezTo>
                      <a:pt x="148" y="429"/>
                      <a:pt x="147" y="430"/>
                      <a:pt x="147" y="433"/>
                    </a:cubicBezTo>
                    <a:close/>
                    <a:moveTo>
                      <a:pt x="146" y="442"/>
                    </a:moveTo>
                    <a:cubicBezTo>
                      <a:pt x="149" y="447"/>
                      <a:pt x="141" y="455"/>
                      <a:pt x="144" y="459"/>
                    </a:cubicBezTo>
                    <a:cubicBezTo>
                      <a:pt x="145" y="461"/>
                      <a:pt x="143" y="461"/>
                      <a:pt x="143" y="462"/>
                    </a:cubicBezTo>
                    <a:cubicBezTo>
                      <a:pt x="139" y="457"/>
                      <a:pt x="145" y="450"/>
                      <a:pt x="146" y="442"/>
                    </a:cubicBezTo>
                    <a:close/>
                    <a:moveTo>
                      <a:pt x="141" y="423"/>
                    </a:moveTo>
                    <a:cubicBezTo>
                      <a:pt x="141" y="422"/>
                      <a:pt x="142" y="421"/>
                      <a:pt x="142" y="420"/>
                    </a:cubicBezTo>
                    <a:cubicBezTo>
                      <a:pt x="144" y="420"/>
                      <a:pt x="143" y="424"/>
                      <a:pt x="141" y="423"/>
                    </a:cubicBezTo>
                    <a:close/>
                    <a:moveTo>
                      <a:pt x="143" y="380"/>
                    </a:moveTo>
                    <a:cubicBezTo>
                      <a:pt x="144" y="380"/>
                      <a:pt x="144" y="382"/>
                      <a:pt x="145" y="382"/>
                    </a:cubicBezTo>
                    <a:cubicBezTo>
                      <a:pt x="144" y="383"/>
                      <a:pt x="144" y="384"/>
                      <a:pt x="142" y="384"/>
                    </a:cubicBezTo>
                    <a:cubicBezTo>
                      <a:pt x="142" y="384"/>
                      <a:pt x="142" y="384"/>
                      <a:pt x="141" y="384"/>
                    </a:cubicBezTo>
                    <a:cubicBezTo>
                      <a:pt x="141" y="382"/>
                      <a:pt x="143" y="382"/>
                      <a:pt x="143" y="380"/>
                    </a:cubicBezTo>
                    <a:close/>
                    <a:moveTo>
                      <a:pt x="147" y="385"/>
                    </a:moveTo>
                    <a:cubicBezTo>
                      <a:pt x="147" y="386"/>
                      <a:pt x="145" y="386"/>
                      <a:pt x="145" y="387"/>
                    </a:cubicBezTo>
                    <a:cubicBezTo>
                      <a:pt x="144" y="387"/>
                      <a:pt x="145" y="384"/>
                      <a:pt x="147" y="385"/>
                    </a:cubicBezTo>
                    <a:close/>
                    <a:moveTo>
                      <a:pt x="147" y="376"/>
                    </a:moveTo>
                    <a:cubicBezTo>
                      <a:pt x="147" y="374"/>
                      <a:pt x="149" y="372"/>
                      <a:pt x="150" y="370"/>
                    </a:cubicBezTo>
                    <a:cubicBezTo>
                      <a:pt x="151" y="370"/>
                      <a:pt x="151" y="371"/>
                      <a:pt x="152" y="372"/>
                    </a:cubicBezTo>
                    <a:cubicBezTo>
                      <a:pt x="151" y="375"/>
                      <a:pt x="149" y="379"/>
                      <a:pt x="147" y="376"/>
                    </a:cubicBezTo>
                    <a:close/>
                    <a:moveTo>
                      <a:pt x="154" y="355"/>
                    </a:moveTo>
                    <a:cubicBezTo>
                      <a:pt x="154" y="356"/>
                      <a:pt x="155" y="356"/>
                      <a:pt x="155" y="357"/>
                    </a:cubicBezTo>
                    <a:cubicBezTo>
                      <a:pt x="155" y="357"/>
                      <a:pt x="155" y="358"/>
                      <a:pt x="155" y="358"/>
                    </a:cubicBezTo>
                    <a:cubicBezTo>
                      <a:pt x="153" y="358"/>
                      <a:pt x="153" y="357"/>
                      <a:pt x="152" y="356"/>
                    </a:cubicBezTo>
                    <a:cubicBezTo>
                      <a:pt x="153" y="356"/>
                      <a:pt x="153" y="356"/>
                      <a:pt x="154" y="355"/>
                    </a:cubicBezTo>
                    <a:close/>
                    <a:moveTo>
                      <a:pt x="155" y="354"/>
                    </a:moveTo>
                    <a:cubicBezTo>
                      <a:pt x="155" y="352"/>
                      <a:pt x="156" y="352"/>
                      <a:pt x="156" y="351"/>
                    </a:cubicBezTo>
                    <a:cubicBezTo>
                      <a:pt x="157" y="351"/>
                      <a:pt x="158" y="352"/>
                      <a:pt x="158" y="353"/>
                    </a:cubicBezTo>
                    <a:cubicBezTo>
                      <a:pt x="159" y="354"/>
                      <a:pt x="157" y="354"/>
                      <a:pt x="157" y="355"/>
                    </a:cubicBezTo>
                    <a:cubicBezTo>
                      <a:pt x="156" y="355"/>
                      <a:pt x="156" y="354"/>
                      <a:pt x="155" y="354"/>
                    </a:cubicBezTo>
                    <a:close/>
                    <a:moveTo>
                      <a:pt x="157" y="347"/>
                    </a:moveTo>
                    <a:cubicBezTo>
                      <a:pt x="155" y="346"/>
                      <a:pt x="156" y="344"/>
                      <a:pt x="157" y="343"/>
                    </a:cubicBezTo>
                    <a:cubicBezTo>
                      <a:pt x="158" y="343"/>
                      <a:pt x="158" y="344"/>
                      <a:pt x="159" y="344"/>
                    </a:cubicBezTo>
                    <a:cubicBezTo>
                      <a:pt x="159" y="346"/>
                      <a:pt x="157" y="346"/>
                      <a:pt x="157" y="347"/>
                    </a:cubicBezTo>
                    <a:close/>
                    <a:moveTo>
                      <a:pt x="158" y="335"/>
                    </a:moveTo>
                    <a:cubicBezTo>
                      <a:pt x="160" y="333"/>
                      <a:pt x="160" y="329"/>
                      <a:pt x="163" y="328"/>
                    </a:cubicBezTo>
                    <a:cubicBezTo>
                      <a:pt x="163" y="331"/>
                      <a:pt x="160" y="333"/>
                      <a:pt x="158" y="335"/>
                    </a:cubicBezTo>
                    <a:close/>
                    <a:moveTo>
                      <a:pt x="160" y="347"/>
                    </a:moveTo>
                    <a:cubicBezTo>
                      <a:pt x="161" y="346"/>
                      <a:pt x="161" y="347"/>
                      <a:pt x="162" y="347"/>
                    </a:cubicBezTo>
                    <a:cubicBezTo>
                      <a:pt x="162" y="348"/>
                      <a:pt x="161" y="348"/>
                      <a:pt x="161" y="349"/>
                    </a:cubicBezTo>
                    <a:cubicBezTo>
                      <a:pt x="159" y="350"/>
                      <a:pt x="159" y="348"/>
                      <a:pt x="160" y="347"/>
                    </a:cubicBezTo>
                    <a:close/>
                    <a:moveTo>
                      <a:pt x="161" y="339"/>
                    </a:moveTo>
                    <a:cubicBezTo>
                      <a:pt x="162" y="336"/>
                      <a:pt x="165" y="330"/>
                      <a:pt x="168" y="332"/>
                    </a:cubicBezTo>
                    <a:cubicBezTo>
                      <a:pt x="166" y="335"/>
                      <a:pt x="165" y="338"/>
                      <a:pt x="162" y="340"/>
                    </a:cubicBezTo>
                    <a:cubicBezTo>
                      <a:pt x="162" y="339"/>
                      <a:pt x="161" y="339"/>
                      <a:pt x="161" y="339"/>
                    </a:cubicBezTo>
                    <a:close/>
                    <a:moveTo>
                      <a:pt x="169" y="334"/>
                    </a:moveTo>
                    <a:cubicBezTo>
                      <a:pt x="170" y="334"/>
                      <a:pt x="170" y="335"/>
                      <a:pt x="171" y="335"/>
                    </a:cubicBezTo>
                    <a:cubicBezTo>
                      <a:pt x="168" y="338"/>
                      <a:pt x="168" y="342"/>
                      <a:pt x="164" y="343"/>
                    </a:cubicBezTo>
                    <a:cubicBezTo>
                      <a:pt x="163" y="339"/>
                      <a:pt x="168" y="337"/>
                      <a:pt x="169" y="334"/>
                    </a:cubicBezTo>
                    <a:close/>
                    <a:moveTo>
                      <a:pt x="170" y="365"/>
                    </a:moveTo>
                    <a:cubicBezTo>
                      <a:pt x="170" y="367"/>
                      <a:pt x="169" y="368"/>
                      <a:pt x="168" y="368"/>
                    </a:cubicBezTo>
                    <a:cubicBezTo>
                      <a:pt x="167" y="366"/>
                      <a:pt x="169" y="364"/>
                      <a:pt x="170" y="365"/>
                    </a:cubicBezTo>
                    <a:close/>
                    <a:moveTo>
                      <a:pt x="167" y="358"/>
                    </a:moveTo>
                    <a:cubicBezTo>
                      <a:pt x="168" y="357"/>
                      <a:pt x="168" y="357"/>
                      <a:pt x="168" y="355"/>
                    </a:cubicBezTo>
                    <a:cubicBezTo>
                      <a:pt x="170" y="355"/>
                      <a:pt x="168" y="358"/>
                      <a:pt x="167" y="358"/>
                    </a:cubicBezTo>
                    <a:close/>
                    <a:moveTo>
                      <a:pt x="173" y="311"/>
                    </a:moveTo>
                    <a:cubicBezTo>
                      <a:pt x="171" y="310"/>
                      <a:pt x="170" y="309"/>
                      <a:pt x="169" y="307"/>
                    </a:cubicBezTo>
                    <a:cubicBezTo>
                      <a:pt x="170" y="305"/>
                      <a:pt x="172" y="305"/>
                      <a:pt x="172" y="303"/>
                    </a:cubicBezTo>
                    <a:cubicBezTo>
                      <a:pt x="175" y="303"/>
                      <a:pt x="174" y="305"/>
                      <a:pt x="176" y="306"/>
                    </a:cubicBezTo>
                    <a:cubicBezTo>
                      <a:pt x="175" y="308"/>
                      <a:pt x="173" y="309"/>
                      <a:pt x="173" y="311"/>
                    </a:cubicBezTo>
                    <a:close/>
                    <a:moveTo>
                      <a:pt x="177" y="326"/>
                    </a:moveTo>
                    <a:cubicBezTo>
                      <a:pt x="177" y="328"/>
                      <a:pt x="175" y="328"/>
                      <a:pt x="175" y="330"/>
                    </a:cubicBezTo>
                    <a:cubicBezTo>
                      <a:pt x="173" y="328"/>
                      <a:pt x="175" y="324"/>
                      <a:pt x="177" y="326"/>
                    </a:cubicBezTo>
                    <a:close/>
                    <a:moveTo>
                      <a:pt x="176" y="364"/>
                    </a:moveTo>
                    <a:cubicBezTo>
                      <a:pt x="177" y="363"/>
                      <a:pt x="176" y="366"/>
                      <a:pt x="176" y="366"/>
                    </a:cubicBezTo>
                    <a:cubicBezTo>
                      <a:pt x="175" y="366"/>
                      <a:pt x="175" y="365"/>
                      <a:pt x="176" y="364"/>
                    </a:cubicBezTo>
                    <a:close/>
                    <a:moveTo>
                      <a:pt x="176" y="335"/>
                    </a:moveTo>
                    <a:cubicBezTo>
                      <a:pt x="176" y="332"/>
                      <a:pt x="179" y="331"/>
                      <a:pt x="179" y="328"/>
                    </a:cubicBezTo>
                    <a:cubicBezTo>
                      <a:pt x="181" y="329"/>
                      <a:pt x="183" y="331"/>
                      <a:pt x="183" y="333"/>
                    </a:cubicBezTo>
                    <a:cubicBezTo>
                      <a:pt x="182" y="335"/>
                      <a:pt x="180" y="336"/>
                      <a:pt x="178" y="338"/>
                    </a:cubicBezTo>
                    <a:cubicBezTo>
                      <a:pt x="176" y="338"/>
                      <a:pt x="177" y="336"/>
                      <a:pt x="176" y="335"/>
                    </a:cubicBezTo>
                    <a:close/>
                    <a:moveTo>
                      <a:pt x="184" y="354"/>
                    </a:moveTo>
                    <a:cubicBezTo>
                      <a:pt x="184" y="354"/>
                      <a:pt x="185" y="354"/>
                      <a:pt x="185" y="354"/>
                    </a:cubicBezTo>
                    <a:cubicBezTo>
                      <a:pt x="184" y="357"/>
                      <a:pt x="183" y="359"/>
                      <a:pt x="181" y="360"/>
                    </a:cubicBezTo>
                    <a:cubicBezTo>
                      <a:pt x="180" y="356"/>
                      <a:pt x="183" y="356"/>
                      <a:pt x="184" y="354"/>
                    </a:cubicBezTo>
                    <a:close/>
                    <a:moveTo>
                      <a:pt x="183" y="369"/>
                    </a:moveTo>
                    <a:cubicBezTo>
                      <a:pt x="183" y="368"/>
                      <a:pt x="181" y="367"/>
                      <a:pt x="180" y="365"/>
                    </a:cubicBezTo>
                    <a:cubicBezTo>
                      <a:pt x="182" y="362"/>
                      <a:pt x="186" y="369"/>
                      <a:pt x="183" y="369"/>
                    </a:cubicBezTo>
                    <a:close/>
                    <a:moveTo>
                      <a:pt x="182" y="291"/>
                    </a:moveTo>
                    <a:cubicBezTo>
                      <a:pt x="183" y="291"/>
                      <a:pt x="185" y="293"/>
                      <a:pt x="185" y="295"/>
                    </a:cubicBezTo>
                    <a:cubicBezTo>
                      <a:pt x="184" y="294"/>
                      <a:pt x="182" y="293"/>
                      <a:pt x="182" y="291"/>
                    </a:cubicBezTo>
                    <a:close/>
                    <a:moveTo>
                      <a:pt x="185" y="285"/>
                    </a:moveTo>
                    <a:cubicBezTo>
                      <a:pt x="187" y="286"/>
                      <a:pt x="186" y="287"/>
                      <a:pt x="186" y="289"/>
                    </a:cubicBezTo>
                    <a:cubicBezTo>
                      <a:pt x="184" y="289"/>
                      <a:pt x="185" y="286"/>
                      <a:pt x="185" y="285"/>
                    </a:cubicBezTo>
                    <a:close/>
                    <a:moveTo>
                      <a:pt x="186" y="268"/>
                    </a:moveTo>
                    <a:cubicBezTo>
                      <a:pt x="184" y="268"/>
                      <a:pt x="185" y="266"/>
                      <a:pt x="183" y="266"/>
                    </a:cubicBezTo>
                    <a:cubicBezTo>
                      <a:pt x="182" y="264"/>
                      <a:pt x="185" y="264"/>
                      <a:pt x="185" y="262"/>
                    </a:cubicBezTo>
                    <a:cubicBezTo>
                      <a:pt x="186" y="261"/>
                      <a:pt x="186" y="263"/>
                      <a:pt x="187" y="263"/>
                    </a:cubicBezTo>
                    <a:cubicBezTo>
                      <a:pt x="187" y="265"/>
                      <a:pt x="186" y="266"/>
                      <a:pt x="186" y="268"/>
                    </a:cubicBezTo>
                    <a:close/>
                    <a:moveTo>
                      <a:pt x="188" y="379"/>
                    </a:moveTo>
                    <a:cubicBezTo>
                      <a:pt x="187" y="379"/>
                      <a:pt x="187" y="378"/>
                      <a:pt x="186" y="377"/>
                    </a:cubicBezTo>
                    <a:cubicBezTo>
                      <a:pt x="188" y="377"/>
                      <a:pt x="188" y="378"/>
                      <a:pt x="188" y="379"/>
                    </a:cubicBezTo>
                    <a:close/>
                    <a:moveTo>
                      <a:pt x="189" y="355"/>
                    </a:moveTo>
                    <a:cubicBezTo>
                      <a:pt x="191" y="355"/>
                      <a:pt x="191" y="357"/>
                      <a:pt x="193" y="357"/>
                    </a:cubicBezTo>
                    <a:cubicBezTo>
                      <a:pt x="191" y="359"/>
                      <a:pt x="191" y="362"/>
                      <a:pt x="188" y="363"/>
                    </a:cubicBezTo>
                    <a:cubicBezTo>
                      <a:pt x="187" y="360"/>
                      <a:pt x="187" y="357"/>
                      <a:pt x="189" y="355"/>
                    </a:cubicBezTo>
                    <a:close/>
                    <a:moveTo>
                      <a:pt x="191" y="393"/>
                    </a:moveTo>
                    <a:cubicBezTo>
                      <a:pt x="192" y="393"/>
                      <a:pt x="191" y="395"/>
                      <a:pt x="192" y="395"/>
                    </a:cubicBezTo>
                    <a:cubicBezTo>
                      <a:pt x="192" y="396"/>
                      <a:pt x="191" y="396"/>
                      <a:pt x="190" y="396"/>
                    </a:cubicBezTo>
                    <a:cubicBezTo>
                      <a:pt x="189" y="394"/>
                      <a:pt x="191" y="394"/>
                      <a:pt x="191" y="393"/>
                    </a:cubicBezTo>
                    <a:close/>
                    <a:moveTo>
                      <a:pt x="193" y="405"/>
                    </a:moveTo>
                    <a:cubicBezTo>
                      <a:pt x="192" y="404"/>
                      <a:pt x="191" y="403"/>
                      <a:pt x="191" y="402"/>
                    </a:cubicBezTo>
                    <a:cubicBezTo>
                      <a:pt x="192" y="403"/>
                      <a:pt x="193" y="403"/>
                      <a:pt x="193" y="405"/>
                    </a:cubicBezTo>
                    <a:close/>
                    <a:moveTo>
                      <a:pt x="194" y="413"/>
                    </a:moveTo>
                    <a:cubicBezTo>
                      <a:pt x="194" y="413"/>
                      <a:pt x="194" y="413"/>
                      <a:pt x="194" y="412"/>
                    </a:cubicBezTo>
                    <a:cubicBezTo>
                      <a:pt x="195" y="414"/>
                      <a:pt x="195" y="418"/>
                      <a:pt x="195" y="420"/>
                    </a:cubicBezTo>
                    <a:cubicBezTo>
                      <a:pt x="193" y="420"/>
                      <a:pt x="193" y="418"/>
                      <a:pt x="191" y="418"/>
                    </a:cubicBezTo>
                    <a:cubicBezTo>
                      <a:pt x="192" y="416"/>
                      <a:pt x="193" y="413"/>
                      <a:pt x="194" y="413"/>
                    </a:cubicBezTo>
                    <a:close/>
                    <a:moveTo>
                      <a:pt x="192" y="441"/>
                    </a:moveTo>
                    <a:cubicBezTo>
                      <a:pt x="193" y="439"/>
                      <a:pt x="194" y="438"/>
                      <a:pt x="195" y="436"/>
                    </a:cubicBezTo>
                    <a:cubicBezTo>
                      <a:pt x="197" y="437"/>
                      <a:pt x="194" y="440"/>
                      <a:pt x="192" y="441"/>
                    </a:cubicBezTo>
                    <a:close/>
                    <a:moveTo>
                      <a:pt x="191" y="259"/>
                    </a:moveTo>
                    <a:cubicBezTo>
                      <a:pt x="190" y="259"/>
                      <a:pt x="191" y="257"/>
                      <a:pt x="190" y="257"/>
                    </a:cubicBezTo>
                    <a:cubicBezTo>
                      <a:pt x="191" y="255"/>
                      <a:pt x="192" y="253"/>
                      <a:pt x="195" y="253"/>
                    </a:cubicBezTo>
                    <a:cubicBezTo>
                      <a:pt x="195" y="254"/>
                      <a:pt x="195" y="254"/>
                      <a:pt x="196" y="254"/>
                    </a:cubicBezTo>
                    <a:cubicBezTo>
                      <a:pt x="194" y="256"/>
                      <a:pt x="193" y="258"/>
                      <a:pt x="191" y="259"/>
                    </a:cubicBezTo>
                    <a:close/>
                    <a:moveTo>
                      <a:pt x="192" y="243"/>
                    </a:moveTo>
                    <a:cubicBezTo>
                      <a:pt x="192" y="242"/>
                      <a:pt x="193" y="242"/>
                      <a:pt x="192" y="241"/>
                    </a:cubicBezTo>
                    <a:cubicBezTo>
                      <a:pt x="194" y="241"/>
                      <a:pt x="197" y="244"/>
                      <a:pt x="196" y="246"/>
                    </a:cubicBezTo>
                    <a:cubicBezTo>
                      <a:pt x="194" y="245"/>
                      <a:pt x="193" y="244"/>
                      <a:pt x="192" y="243"/>
                    </a:cubicBezTo>
                    <a:close/>
                    <a:moveTo>
                      <a:pt x="196" y="395"/>
                    </a:moveTo>
                    <a:cubicBezTo>
                      <a:pt x="198" y="395"/>
                      <a:pt x="198" y="396"/>
                      <a:pt x="198" y="398"/>
                    </a:cubicBezTo>
                    <a:cubicBezTo>
                      <a:pt x="197" y="399"/>
                      <a:pt x="194" y="396"/>
                      <a:pt x="196" y="395"/>
                    </a:cubicBezTo>
                    <a:close/>
                    <a:moveTo>
                      <a:pt x="197" y="410"/>
                    </a:moveTo>
                    <a:cubicBezTo>
                      <a:pt x="199" y="410"/>
                      <a:pt x="199" y="412"/>
                      <a:pt x="198" y="413"/>
                    </a:cubicBezTo>
                    <a:cubicBezTo>
                      <a:pt x="198" y="412"/>
                      <a:pt x="196" y="411"/>
                      <a:pt x="197" y="410"/>
                    </a:cubicBezTo>
                    <a:close/>
                    <a:moveTo>
                      <a:pt x="198" y="430"/>
                    </a:moveTo>
                    <a:cubicBezTo>
                      <a:pt x="199" y="430"/>
                      <a:pt x="199" y="431"/>
                      <a:pt x="200" y="431"/>
                    </a:cubicBezTo>
                    <a:cubicBezTo>
                      <a:pt x="200" y="432"/>
                      <a:pt x="199" y="432"/>
                      <a:pt x="200" y="433"/>
                    </a:cubicBezTo>
                    <a:cubicBezTo>
                      <a:pt x="198" y="433"/>
                      <a:pt x="197" y="433"/>
                      <a:pt x="197" y="431"/>
                    </a:cubicBezTo>
                    <a:cubicBezTo>
                      <a:pt x="197" y="431"/>
                      <a:pt x="198" y="430"/>
                      <a:pt x="198" y="430"/>
                    </a:cubicBezTo>
                    <a:close/>
                    <a:moveTo>
                      <a:pt x="202" y="445"/>
                    </a:moveTo>
                    <a:cubicBezTo>
                      <a:pt x="200" y="443"/>
                      <a:pt x="199" y="441"/>
                      <a:pt x="198" y="437"/>
                    </a:cubicBezTo>
                    <a:cubicBezTo>
                      <a:pt x="199" y="440"/>
                      <a:pt x="203" y="441"/>
                      <a:pt x="202" y="445"/>
                    </a:cubicBezTo>
                    <a:close/>
                    <a:moveTo>
                      <a:pt x="203" y="467"/>
                    </a:moveTo>
                    <a:cubicBezTo>
                      <a:pt x="205" y="468"/>
                      <a:pt x="202" y="470"/>
                      <a:pt x="201" y="471"/>
                    </a:cubicBezTo>
                    <a:cubicBezTo>
                      <a:pt x="200" y="470"/>
                      <a:pt x="203" y="468"/>
                      <a:pt x="203" y="467"/>
                    </a:cubicBezTo>
                    <a:close/>
                    <a:moveTo>
                      <a:pt x="203" y="491"/>
                    </a:moveTo>
                    <a:cubicBezTo>
                      <a:pt x="206" y="492"/>
                      <a:pt x="202" y="494"/>
                      <a:pt x="202" y="496"/>
                    </a:cubicBezTo>
                    <a:cubicBezTo>
                      <a:pt x="201" y="494"/>
                      <a:pt x="203" y="492"/>
                      <a:pt x="203" y="491"/>
                    </a:cubicBezTo>
                    <a:close/>
                    <a:moveTo>
                      <a:pt x="205" y="494"/>
                    </a:moveTo>
                    <a:cubicBezTo>
                      <a:pt x="206" y="494"/>
                      <a:pt x="207" y="495"/>
                      <a:pt x="208" y="496"/>
                    </a:cubicBezTo>
                    <a:cubicBezTo>
                      <a:pt x="208" y="497"/>
                      <a:pt x="207" y="498"/>
                      <a:pt x="206" y="498"/>
                    </a:cubicBezTo>
                    <a:cubicBezTo>
                      <a:pt x="205" y="498"/>
                      <a:pt x="204" y="497"/>
                      <a:pt x="204" y="496"/>
                    </a:cubicBezTo>
                    <a:cubicBezTo>
                      <a:pt x="205" y="495"/>
                      <a:pt x="206" y="495"/>
                      <a:pt x="205" y="494"/>
                    </a:cubicBezTo>
                    <a:close/>
                    <a:moveTo>
                      <a:pt x="210" y="510"/>
                    </a:moveTo>
                    <a:cubicBezTo>
                      <a:pt x="210" y="512"/>
                      <a:pt x="209" y="512"/>
                      <a:pt x="209" y="513"/>
                    </a:cubicBezTo>
                    <a:cubicBezTo>
                      <a:pt x="208" y="511"/>
                      <a:pt x="205" y="508"/>
                      <a:pt x="206" y="505"/>
                    </a:cubicBezTo>
                    <a:cubicBezTo>
                      <a:pt x="208" y="506"/>
                      <a:pt x="209" y="508"/>
                      <a:pt x="210" y="510"/>
                    </a:cubicBezTo>
                    <a:close/>
                    <a:moveTo>
                      <a:pt x="208" y="526"/>
                    </a:moveTo>
                    <a:cubicBezTo>
                      <a:pt x="208" y="526"/>
                      <a:pt x="209" y="526"/>
                      <a:pt x="209" y="526"/>
                    </a:cubicBezTo>
                    <a:cubicBezTo>
                      <a:pt x="209" y="527"/>
                      <a:pt x="211" y="529"/>
                      <a:pt x="210" y="530"/>
                    </a:cubicBezTo>
                    <a:cubicBezTo>
                      <a:pt x="208" y="530"/>
                      <a:pt x="207" y="528"/>
                      <a:pt x="208" y="526"/>
                    </a:cubicBezTo>
                    <a:close/>
                    <a:moveTo>
                      <a:pt x="210" y="539"/>
                    </a:moveTo>
                    <a:cubicBezTo>
                      <a:pt x="211" y="539"/>
                      <a:pt x="211" y="541"/>
                      <a:pt x="211" y="542"/>
                    </a:cubicBezTo>
                    <a:cubicBezTo>
                      <a:pt x="209" y="541"/>
                      <a:pt x="210" y="541"/>
                      <a:pt x="210" y="539"/>
                    </a:cubicBezTo>
                    <a:close/>
                    <a:moveTo>
                      <a:pt x="211" y="522"/>
                    </a:moveTo>
                    <a:cubicBezTo>
                      <a:pt x="212" y="522"/>
                      <a:pt x="212" y="523"/>
                      <a:pt x="212" y="524"/>
                    </a:cubicBezTo>
                    <a:cubicBezTo>
                      <a:pt x="212" y="524"/>
                      <a:pt x="209" y="524"/>
                      <a:pt x="211" y="524"/>
                    </a:cubicBezTo>
                    <a:cubicBezTo>
                      <a:pt x="211" y="523"/>
                      <a:pt x="210" y="523"/>
                      <a:pt x="211" y="522"/>
                    </a:cubicBezTo>
                    <a:close/>
                    <a:moveTo>
                      <a:pt x="213" y="612"/>
                    </a:moveTo>
                    <a:cubicBezTo>
                      <a:pt x="213" y="612"/>
                      <a:pt x="212" y="613"/>
                      <a:pt x="212" y="613"/>
                    </a:cubicBezTo>
                    <a:cubicBezTo>
                      <a:pt x="211" y="613"/>
                      <a:pt x="212" y="611"/>
                      <a:pt x="211" y="611"/>
                    </a:cubicBezTo>
                    <a:cubicBezTo>
                      <a:pt x="211" y="610"/>
                      <a:pt x="212" y="610"/>
                      <a:pt x="213" y="610"/>
                    </a:cubicBezTo>
                    <a:cubicBezTo>
                      <a:pt x="212" y="611"/>
                      <a:pt x="214" y="611"/>
                      <a:pt x="213" y="612"/>
                    </a:cubicBezTo>
                    <a:close/>
                    <a:moveTo>
                      <a:pt x="213" y="588"/>
                    </a:moveTo>
                    <a:cubicBezTo>
                      <a:pt x="213" y="586"/>
                      <a:pt x="214" y="586"/>
                      <a:pt x="214" y="585"/>
                    </a:cubicBezTo>
                    <a:cubicBezTo>
                      <a:pt x="215" y="585"/>
                      <a:pt x="215" y="585"/>
                      <a:pt x="216" y="585"/>
                    </a:cubicBezTo>
                    <a:cubicBezTo>
                      <a:pt x="216" y="587"/>
                      <a:pt x="214" y="587"/>
                      <a:pt x="215" y="588"/>
                    </a:cubicBezTo>
                    <a:cubicBezTo>
                      <a:pt x="213" y="589"/>
                      <a:pt x="214" y="588"/>
                      <a:pt x="213" y="588"/>
                    </a:cubicBezTo>
                    <a:close/>
                    <a:moveTo>
                      <a:pt x="214" y="575"/>
                    </a:moveTo>
                    <a:cubicBezTo>
                      <a:pt x="215" y="576"/>
                      <a:pt x="216" y="576"/>
                      <a:pt x="216" y="577"/>
                    </a:cubicBezTo>
                    <a:cubicBezTo>
                      <a:pt x="214" y="579"/>
                      <a:pt x="212" y="576"/>
                      <a:pt x="214" y="575"/>
                    </a:cubicBezTo>
                    <a:close/>
                    <a:moveTo>
                      <a:pt x="214" y="596"/>
                    </a:moveTo>
                    <a:cubicBezTo>
                      <a:pt x="215" y="596"/>
                      <a:pt x="215" y="598"/>
                      <a:pt x="216" y="597"/>
                    </a:cubicBezTo>
                    <a:cubicBezTo>
                      <a:pt x="216" y="599"/>
                      <a:pt x="216" y="599"/>
                      <a:pt x="215" y="600"/>
                    </a:cubicBezTo>
                    <a:cubicBezTo>
                      <a:pt x="215" y="599"/>
                      <a:pt x="213" y="597"/>
                      <a:pt x="214" y="596"/>
                    </a:cubicBezTo>
                    <a:close/>
                    <a:moveTo>
                      <a:pt x="213" y="567"/>
                    </a:moveTo>
                    <a:cubicBezTo>
                      <a:pt x="212" y="567"/>
                      <a:pt x="212" y="566"/>
                      <a:pt x="211" y="566"/>
                    </a:cubicBezTo>
                    <a:cubicBezTo>
                      <a:pt x="212" y="564"/>
                      <a:pt x="213" y="563"/>
                      <a:pt x="213" y="561"/>
                    </a:cubicBezTo>
                    <a:cubicBezTo>
                      <a:pt x="214" y="562"/>
                      <a:pt x="214" y="563"/>
                      <a:pt x="216" y="562"/>
                    </a:cubicBezTo>
                    <a:cubicBezTo>
                      <a:pt x="215" y="564"/>
                      <a:pt x="214" y="566"/>
                      <a:pt x="213" y="567"/>
                    </a:cubicBezTo>
                    <a:close/>
                    <a:moveTo>
                      <a:pt x="211" y="580"/>
                    </a:moveTo>
                    <a:cubicBezTo>
                      <a:pt x="214" y="581"/>
                      <a:pt x="211" y="584"/>
                      <a:pt x="211" y="584"/>
                    </a:cubicBezTo>
                    <a:cubicBezTo>
                      <a:pt x="210" y="582"/>
                      <a:pt x="211" y="582"/>
                      <a:pt x="211" y="580"/>
                    </a:cubicBezTo>
                    <a:close/>
                    <a:moveTo>
                      <a:pt x="212" y="593"/>
                    </a:moveTo>
                    <a:cubicBezTo>
                      <a:pt x="211" y="593"/>
                      <a:pt x="210" y="591"/>
                      <a:pt x="210" y="590"/>
                    </a:cubicBezTo>
                    <a:cubicBezTo>
                      <a:pt x="212" y="590"/>
                      <a:pt x="212" y="592"/>
                      <a:pt x="212" y="593"/>
                    </a:cubicBezTo>
                    <a:close/>
                    <a:moveTo>
                      <a:pt x="215" y="616"/>
                    </a:moveTo>
                    <a:cubicBezTo>
                      <a:pt x="219" y="619"/>
                      <a:pt x="213" y="624"/>
                      <a:pt x="211" y="626"/>
                    </a:cubicBezTo>
                    <a:cubicBezTo>
                      <a:pt x="212" y="623"/>
                      <a:pt x="214" y="619"/>
                      <a:pt x="215" y="616"/>
                    </a:cubicBezTo>
                    <a:close/>
                    <a:moveTo>
                      <a:pt x="217" y="604"/>
                    </a:moveTo>
                    <a:cubicBezTo>
                      <a:pt x="217" y="603"/>
                      <a:pt x="217" y="601"/>
                      <a:pt x="219" y="601"/>
                    </a:cubicBezTo>
                    <a:cubicBezTo>
                      <a:pt x="219" y="603"/>
                      <a:pt x="219" y="604"/>
                      <a:pt x="217" y="604"/>
                    </a:cubicBezTo>
                    <a:close/>
                    <a:moveTo>
                      <a:pt x="221" y="628"/>
                    </a:moveTo>
                    <a:cubicBezTo>
                      <a:pt x="220" y="627"/>
                      <a:pt x="219" y="627"/>
                      <a:pt x="219" y="625"/>
                    </a:cubicBezTo>
                    <a:cubicBezTo>
                      <a:pt x="221" y="625"/>
                      <a:pt x="221" y="627"/>
                      <a:pt x="221" y="628"/>
                    </a:cubicBezTo>
                    <a:close/>
                    <a:moveTo>
                      <a:pt x="219" y="595"/>
                    </a:moveTo>
                    <a:cubicBezTo>
                      <a:pt x="218" y="595"/>
                      <a:pt x="215" y="592"/>
                      <a:pt x="217" y="591"/>
                    </a:cubicBezTo>
                    <a:cubicBezTo>
                      <a:pt x="219" y="591"/>
                      <a:pt x="219" y="593"/>
                      <a:pt x="219" y="595"/>
                    </a:cubicBezTo>
                    <a:close/>
                    <a:moveTo>
                      <a:pt x="217" y="583"/>
                    </a:moveTo>
                    <a:cubicBezTo>
                      <a:pt x="215" y="583"/>
                      <a:pt x="216" y="579"/>
                      <a:pt x="218" y="580"/>
                    </a:cubicBezTo>
                    <a:cubicBezTo>
                      <a:pt x="219" y="582"/>
                      <a:pt x="217" y="581"/>
                      <a:pt x="217" y="583"/>
                    </a:cubicBezTo>
                    <a:close/>
                    <a:moveTo>
                      <a:pt x="215" y="645"/>
                    </a:moveTo>
                    <a:cubicBezTo>
                      <a:pt x="220" y="647"/>
                      <a:pt x="217" y="652"/>
                      <a:pt x="215" y="655"/>
                    </a:cubicBezTo>
                    <a:cubicBezTo>
                      <a:pt x="214" y="655"/>
                      <a:pt x="214" y="654"/>
                      <a:pt x="213" y="654"/>
                    </a:cubicBezTo>
                    <a:cubicBezTo>
                      <a:pt x="213" y="653"/>
                      <a:pt x="213" y="652"/>
                      <a:pt x="211" y="652"/>
                    </a:cubicBezTo>
                    <a:cubicBezTo>
                      <a:pt x="212" y="649"/>
                      <a:pt x="214" y="648"/>
                      <a:pt x="215" y="645"/>
                    </a:cubicBezTo>
                    <a:close/>
                    <a:moveTo>
                      <a:pt x="218" y="642"/>
                    </a:moveTo>
                    <a:cubicBezTo>
                      <a:pt x="218" y="641"/>
                      <a:pt x="219" y="640"/>
                      <a:pt x="219" y="639"/>
                    </a:cubicBezTo>
                    <a:cubicBezTo>
                      <a:pt x="221" y="640"/>
                      <a:pt x="221" y="641"/>
                      <a:pt x="222" y="642"/>
                    </a:cubicBezTo>
                    <a:cubicBezTo>
                      <a:pt x="222" y="644"/>
                      <a:pt x="221" y="644"/>
                      <a:pt x="220" y="645"/>
                    </a:cubicBezTo>
                    <a:cubicBezTo>
                      <a:pt x="219" y="645"/>
                      <a:pt x="219" y="643"/>
                      <a:pt x="218" y="642"/>
                    </a:cubicBezTo>
                    <a:close/>
                    <a:moveTo>
                      <a:pt x="220" y="633"/>
                    </a:moveTo>
                    <a:cubicBezTo>
                      <a:pt x="217" y="634"/>
                      <a:pt x="216" y="637"/>
                      <a:pt x="214" y="638"/>
                    </a:cubicBezTo>
                    <a:cubicBezTo>
                      <a:pt x="214" y="637"/>
                      <a:pt x="215" y="634"/>
                      <a:pt x="216" y="632"/>
                    </a:cubicBezTo>
                    <a:cubicBezTo>
                      <a:pt x="221" y="631"/>
                      <a:pt x="221" y="636"/>
                      <a:pt x="225" y="637"/>
                    </a:cubicBezTo>
                    <a:cubicBezTo>
                      <a:pt x="223" y="639"/>
                      <a:pt x="221" y="635"/>
                      <a:pt x="220" y="633"/>
                    </a:cubicBezTo>
                    <a:close/>
                    <a:moveTo>
                      <a:pt x="222" y="610"/>
                    </a:moveTo>
                    <a:cubicBezTo>
                      <a:pt x="217" y="610"/>
                      <a:pt x="222" y="605"/>
                      <a:pt x="222" y="603"/>
                    </a:cubicBezTo>
                    <a:cubicBezTo>
                      <a:pt x="223" y="606"/>
                      <a:pt x="223" y="608"/>
                      <a:pt x="222" y="610"/>
                    </a:cubicBezTo>
                    <a:close/>
                    <a:moveTo>
                      <a:pt x="218" y="574"/>
                    </a:moveTo>
                    <a:cubicBezTo>
                      <a:pt x="216" y="573"/>
                      <a:pt x="215" y="571"/>
                      <a:pt x="217" y="569"/>
                    </a:cubicBezTo>
                    <a:cubicBezTo>
                      <a:pt x="218" y="569"/>
                      <a:pt x="217" y="570"/>
                      <a:pt x="219" y="570"/>
                    </a:cubicBezTo>
                    <a:cubicBezTo>
                      <a:pt x="219" y="572"/>
                      <a:pt x="218" y="572"/>
                      <a:pt x="218" y="574"/>
                    </a:cubicBezTo>
                    <a:close/>
                    <a:moveTo>
                      <a:pt x="213" y="528"/>
                    </a:moveTo>
                    <a:cubicBezTo>
                      <a:pt x="214" y="526"/>
                      <a:pt x="216" y="528"/>
                      <a:pt x="216" y="530"/>
                    </a:cubicBezTo>
                    <a:cubicBezTo>
                      <a:pt x="215" y="530"/>
                      <a:pt x="215" y="528"/>
                      <a:pt x="213" y="528"/>
                    </a:cubicBezTo>
                    <a:close/>
                    <a:moveTo>
                      <a:pt x="216" y="510"/>
                    </a:moveTo>
                    <a:cubicBezTo>
                      <a:pt x="215" y="510"/>
                      <a:pt x="214" y="509"/>
                      <a:pt x="215" y="508"/>
                    </a:cubicBezTo>
                    <a:cubicBezTo>
                      <a:pt x="216" y="509"/>
                      <a:pt x="217" y="510"/>
                      <a:pt x="216" y="510"/>
                    </a:cubicBezTo>
                    <a:close/>
                    <a:moveTo>
                      <a:pt x="214" y="521"/>
                    </a:moveTo>
                    <a:cubicBezTo>
                      <a:pt x="212" y="520"/>
                      <a:pt x="213" y="516"/>
                      <a:pt x="214" y="516"/>
                    </a:cubicBezTo>
                    <a:cubicBezTo>
                      <a:pt x="217" y="517"/>
                      <a:pt x="214" y="519"/>
                      <a:pt x="214" y="521"/>
                    </a:cubicBezTo>
                    <a:close/>
                    <a:moveTo>
                      <a:pt x="212" y="538"/>
                    </a:moveTo>
                    <a:cubicBezTo>
                      <a:pt x="211" y="536"/>
                      <a:pt x="211" y="534"/>
                      <a:pt x="212" y="532"/>
                    </a:cubicBezTo>
                    <a:cubicBezTo>
                      <a:pt x="215" y="533"/>
                      <a:pt x="216" y="538"/>
                      <a:pt x="212" y="538"/>
                    </a:cubicBezTo>
                    <a:close/>
                    <a:moveTo>
                      <a:pt x="210" y="502"/>
                    </a:moveTo>
                    <a:cubicBezTo>
                      <a:pt x="212" y="502"/>
                      <a:pt x="212" y="504"/>
                      <a:pt x="212" y="506"/>
                    </a:cubicBezTo>
                    <a:cubicBezTo>
                      <a:pt x="211" y="505"/>
                      <a:pt x="209" y="504"/>
                      <a:pt x="210" y="502"/>
                    </a:cubicBezTo>
                    <a:close/>
                    <a:moveTo>
                      <a:pt x="214" y="475"/>
                    </a:moveTo>
                    <a:cubicBezTo>
                      <a:pt x="215" y="477"/>
                      <a:pt x="215" y="482"/>
                      <a:pt x="212" y="482"/>
                    </a:cubicBezTo>
                    <a:cubicBezTo>
                      <a:pt x="211" y="479"/>
                      <a:pt x="212" y="477"/>
                      <a:pt x="214" y="475"/>
                    </a:cubicBezTo>
                    <a:close/>
                    <a:moveTo>
                      <a:pt x="213" y="463"/>
                    </a:moveTo>
                    <a:cubicBezTo>
                      <a:pt x="214" y="464"/>
                      <a:pt x="214" y="466"/>
                      <a:pt x="214" y="467"/>
                    </a:cubicBezTo>
                    <a:cubicBezTo>
                      <a:pt x="213" y="466"/>
                      <a:pt x="212" y="464"/>
                      <a:pt x="213" y="463"/>
                    </a:cubicBezTo>
                    <a:close/>
                    <a:moveTo>
                      <a:pt x="214" y="252"/>
                    </a:moveTo>
                    <a:cubicBezTo>
                      <a:pt x="213" y="254"/>
                      <a:pt x="212" y="252"/>
                      <a:pt x="212" y="253"/>
                    </a:cubicBezTo>
                    <a:cubicBezTo>
                      <a:pt x="210" y="252"/>
                      <a:pt x="213" y="252"/>
                      <a:pt x="212" y="250"/>
                    </a:cubicBezTo>
                    <a:cubicBezTo>
                      <a:pt x="214" y="250"/>
                      <a:pt x="213" y="252"/>
                      <a:pt x="214" y="252"/>
                    </a:cubicBezTo>
                    <a:close/>
                    <a:moveTo>
                      <a:pt x="209" y="161"/>
                    </a:moveTo>
                    <a:cubicBezTo>
                      <a:pt x="211" y="158"/>
                      <a:pt x="205" y="156"/>
                      <a:pt x="206" y="153"/>
                    </a:cubicBezTo>
                    <a:cubicBezTo>
                      <a:pt x="209" y="154"/>
                      <a:pt x="210" y="157"/>
                      <a:pt x="213" y="159"/>
                    </a:cubicBezTo>
                    <a:cubicBezTo>
                      <a:pt x="211" y="159"/>
                      <a:pt x="211" y="161"/>
                      <a:pt x="209" y="161"/>
                    </a:cubicBezTo>
                    <a:close/>
                    <a:moveTo>
                      <a:pt x="203" y="131"/>
                    </a:moveTo>
                    <a:cubicBezTo>
                      <a:pt x="203" y="130"/>
                      <a:pt x="205" y="131"/>
                      <a:pt x="205" y="130"/>
                    </a:cubicBezTo>
                    <a:cubicBezTo>
                      <a:pt x="208" y="130"/>
                      <a:pt x="207" y="135"/>
                      <a:pt x="209" y="136"/>
                    </a:cubicBezTo>
                    <a:cubicBezTo>
                      <a:pt x="207" y="136"/>
                      <a:pt x="205" y="133"/>
                      <a:pt x="203" y="131"/>
                    </a:cubicBezTo>
                    <a:close/>
                    <a:moveTo>
                      <a:pt x="204" y="108"/>
                    </a:moveTo>
                    <a:cubicBezTo>
                      <a:pt x="204" y="109"/>
                      <a:pt x="204" y="110"/>
                      <a:pt x="205" y="110"/>
                    </a:cubicBezTo>
                    <a:cubicBezTo>
                      <a:pt x="200" y="113"/>
                      <a:pt x="207" y="117"/>
                      <a:pt x="206" y="120"/>
                    </a:cubicBezTo>
                    <a:cubicBezTo>
                      <a:pt x="207" y="122"/>
                      <a:pt x="207" y="119"/>
                      <a:pt x="208" y="120"/>
                    </a:cubicBezTo>
                    <a:cubicBezTo>
                      <a:pt x="208" y="121"/>
                      <a:pt x="208" y="122"/>
                      <a:pt x="208" y="123"/>
                    </a:cubicBezTo>
                    <a:cubicBezTo>
                      <a:pt x="203" y="122"/>
                      <a:pt x="204" y="115"/>
                      <a:pt x="199" y="115"/>
                    </a:cubicBezTo>
                    <a:cubicBezTo>
                      <a:pt x="199" y="115"/>
                      <a:pt x="199" y="116"/>
                      <a:pt x="198" y="116"/>
                    </a:cubicBezTo>
                    <a:cubicBezTo>
                      <a:pt x="198" y="121"/>
                      <a:pt x="202" y="122"/>
                      <a:pt x="203" y="125"/>
                    </a:cubicBezTo>
                    <a:cubicBezTo>
                      <a:pt x="203" y="127"/>
                      <a:pt x="202" y="127"/>
                      <a:pt x="202" y="129"/>
                    </a:cubicBezTo>
                    <a:cubicBezTo>
                      <a:pt x="199" y="127"/>
                      <a:pt x="199" y="123"/>
                      <a:pt x="196" y="123"/>
                    </a:cubicBezTo>
                    <a:cubicBezTo>
                      <a:pt x="196" y="121"/>
                      <a:pt x="196" y="120"/>
                      <a:pt x="194" y="120"/>
                    </a:cubicBezTo>
                    <a:cubicBezTo>
                      <a:pt x="193" y="118"/>
                      <a:pt x="195" y="118"/>
                      <a:pt x="195" y="116"/>
                    </a:cubicBezTo>
                    <a:cubicBezTo>
                      <a:pt x="195" y="115"/>
                      <a:pt x="194" y="116"/>
                      <a:pt x="194" y="115"/>
                    </a:cubicBezTo>
                    <a:cubicBezTo>
                      <a:pt x="193" y="115"/>
                      <a:pt x="192" y="115"/>
                      <a:pt x="191" y="115"/>
                    </a:cubicBezTo>
                    <a:cubicBezTo>
                      <a:pt x="191" y="114"/>
                      <a:pt x="190" y="113"/>
                      <a:pt x="189" y="112"/>
                    </a:cubicBezTo>
                    <a:cubicBezTo>
                      <a:pt x="193" y="110"/>
                      <a:pt x="198" y="109"/>
                      <a:pt x="204" y="108"/>
                    </a:cubicBezTo>
                    <a:close/>
                    <a:moveTo>
                      <a:pt x="186" y="115"/>
                    </a:moveTo>
                    <a:cubicBezTo>
                      <a:pt x="187" y="115"/>
                      <a:pt x="187" y="117"/>
                      <a:pt x="188" y="117"/>
                    </a:cubicBezTo>
                    <a:cubicBezTo>
                      <a:pt x="188" y="119"/>
                      <a:pt x="186" y="120"/>
                      <a:pt x="184" y="121"/>
                    </a:cubicBezTo>
                    <a:cubicBezTo>
                      <a:pt x="183" y="118"/>
                      <a:pt x="185" y="117"/>
                      <a:pt x="186" y="115"/>
                    </a:cubicBezTo>
                    <a:close/>
                    <a:moveTo>
                      <a:pt x="181" y="126"/>
                    </a:moveTo>
                    <a:cubicBezTo>
                      <a:pt x="181" y="126"/>
                      <a:pt x="182" y="126"/>
                      <a:pt x="182" y="126"/>
                    </a:cubicBezTo>
                    <a:cubicBezTo>
                      <a:pt x="182" y="126"/>
                      <a:pt x="182" y="126"/>
                      <a:pt x="183" y="126"/>
                    </a:cubicBezTo>
                    <a:cubicBezTo>
                      <a:pt x="181" y="128"/>
                      <a:pt x="181" y="130"/>
                      <a:pt x="178" y="130"/>
                    </a:cubicBezTo>
                    <a:cubicBezTo>
                      <a:pt x="178" y="127"/>
                      <a:pt x="181" y="128"/>
                      <a:pt x="181" y="126"/>
                    </a:cubicBezTo>
                    <a:close/>
                    <a:moveTo>
                      <a:pt x="176" y="141"/>
                    </a:moveTo>
                    <a:cubicBezTo>
                      <a:pt x="177" y="140"/>
                      <a:pt x="177" y="140"/>
                      <a:pt x="177" y="138"/>
                    </a:cubicBezTo>
                    <a:cubicBezTo>
                      <a:pt x="179" y="138"/>
                      <a:pt x="178" y="141"/>
                      <a:pt x="176" y="141"/>
                    </a:cubicBezTo>
                    <a:close/>
                    <a:moveTo>
                      <a:pt x="177" y="115"/>
                    </a:moveTo>
                    <a:cubicBezTo>
                      <a:pt x="176" y="117"/>
                      <a:pt x="178" y="117"/>
                      <a:pt x="178" y="118"/>
                    </a:cubicBezTo>
                    <a:cubicBezTo>
                      <a:pt x="177" y="120"/>
                      <a:pt x="176" y="122"/>
                      <a:pt x="174" y="123"/>
                    </a:cubicBezTo>
                    <a:cubicBezTo>
                      <a:pt x="171" y="121"/>
                      <a:pt x="170" y="118"/>
                      <a:pt x="169" y="116"/>
                    </a:cubicBezTo>
                    <a:cubicBezTo>
                      <a:pt x="172" y="116"/>
                      <a:pt x="174" y="115"/>
                      <a:pt x="177" y="115"/>
                    </a:cubicBezTo>
                    <a:close/>
                    <a:moveTo>
                      <a:pt x="164" y="116"/>
                    </a:moveTo>
                    <a:cubicBezTo>
                      <a:pt x="165" y="121"/>
                      <a:pt x="169" y="123"/>
                      <a:pt x="169" y="128"/>
                    </a:cubicBezTo>
                    <a:cubicBezTo>
                      <a:pt x="162" y="127"/>
                      <a:pt x="160" y="122"/>
                      <a:pt x="157" y="117"/>
                    </a:cubicBezTo>
                    <a:cubicBezTo>
                      <a:pt x="160" y="117"/>
                      <a:pt x="161" y="116"/>
                      <a:pt x="164" y="116"/>
                    </a:cubicBezTo>
                    <a:close/>
                    <a:moveTo>
                      <a:pt x="157" y="128"/>
                    </a:moveTo>
                    <a:cubicBezTo>
                      <a:pt x="158" y="129"/>
                      <a:pt x="159" y="131"/>
                      <a:pt x="161" y="132"/>
                    </a:cubicBezTo>
                    <a:cubicBezTo>
                      <a:pt x="160" y="134"/>
                      <a:pt x="158" y="135"/>
                      <a:pt x="157" y="136"/>
                    </a:cubicBezTo>
                    <a:cubicBezTo>
                      <a:pt x="152" y="135"/>
                      <a:pt x="155" y="130"/>
                      <a:pt x="157" y="128"/>
                    </a:cubicBezTo>
                    <a:close/>
                    <a:moveTo>
                      <a:pt x="154" y="121"/>
                    </a:moveTo>
                    <a:cubicBezTo>
                      <a:pt x="154" y="122"/>
                      <a:pt x="155" y="123"/>
                      <a:pt x="155" y="124"/>
                    </a:cubicBezTo>
                    <a:cubicBezTo>
                      <a:pt x="152" y="125"/>
                      <a:pt x="152" y="128"/>
                      <a:pt x="149" y="128"/>
                    </a:cubicBezTo>
                    <a:cubicBezTo>
                      <a:pt x="149" y="124"/>
                      <a:pt x="152" y="123"/>
                      <a:pt x="154" y="121"/>
                    </a:cubicBezTo>
                    <a:close/>
                    <a:moveTo>
                      <a:pt x="149" y="119"/>
                    </a:moveTo>
                    <a:cubicBezTo>
                      <a:pt x="148" y="120"/>
                      <a:pt x="147" y="122"/>
                      <a:pt x="145" y="123"/>
                    </a:cubicBezTo>
                    <a:cubicBezTo>
                      <a:pt x="145" y="121"/>
                      <a:pt x="143" y="121"/>
                      <a:pt x="143" y="118"/>
                    </a:cubicBezTo>
                    <a:cubicBezTo>
                      <a:pt x="145" y="118"/>
                      <a:pt x="146" y="120"/>
                      <a:pt x="149" y="119"/>
                    </a:cubicBezTo>
                    <a:close/>
                    <a:moveTo>
                      <a:pt x="141" y="131"/>
                    </a:moveTo>
                    <a:cubicBezTo>
                      <a:pt x="140" y="130"/>
                      <a:pt x="142" y="129"/>
                      <a:pt x="142" y="128"/>
                    </a:cubicBezTo>
                    <a:cubicBezTo>
                      <a:pt x="144" y="129"/>
                      <a:pt x="141" y="130"/>
                      <a:pt x="141" y="131"/>
                    </a:cubicBezTo>
                    <a:close/>
                    <a:moveTo>
                      <a:pt x="139" y="129"/>
                    </a:moveTo>
                    <a:cubicBezTo>
                      <a:pt x="138" y="129"/>
                      <a:pt x="138" y="127"/>
                      <a:pt x="137" y="127"/>
                    </a:cubicBezTo>
                    <a:cubicBezTo>
                      <a:pt x="138" y="125"/>
                      <a:pt x="141" y="121"/>
                      <a:pt x="142" y="125"/>
                    </a:cubicBezTo>
                    <a:cubicBezTo>
                      <a:pt x="142" y="127"/>
                      <a:pt x="140" y="128"/>
                      <a:pt x="139" y="129"/>
                    </a:cubicBezTo>
                    <a:close/>
                    <a:moveTo>
                      <a:pt x="134" y="124"/>
                    </a:moveTo>
                    <a:cubicBezTo>
                      <a:pt x="135" y="121"/>
                      <a:pt x="138" y="117"/>
                      <a:pt x="142" y="116"/>
                    </a:cubicBezTo>
                    <a:cubicBezTo>
                      <a:pt x="139" y="118"/>
                      <a:pt x="137" y="121"/>
                      <a:pt x="134" y="124"/>
                    </a:cubicBezTo>
                    <a:close/>
                    <a:moveTo>
                      <a:pt x="139" y="115"/>
                    </a:moveTo>
                    <a:cubicBezTo>
                      <a:pt x="137" y="118"/>
                      <a:pt x="135" y="119"/>
                      <a:pt x="133" y="121"/>
                    </a:cubicBezTo>
                    <a:cubicBezTo>
                      <a:pt x="132" y="122"/>
                      <a:pt x="132" y="120"/>
                      <a:pt x="131" y="120"/>
                    </a:cubicBezTo>
                    <a:cubicBezTo>
                      <a:pt x="131" y="116"/>
                      <a:pt x="135" y="115"/>
                      <a:pt x="139" y="115"/>
                    </a:cubicBezTo>
                    <a:close/>
                    <a:moveTo>
                      <a:pt x="132" y="127"/>
                    </a:moveTo>
                    <a:cubicBezTo>
                      <a:pt x="130" y="130"/>
                      <a:pt x="129" y="132"/>
                      <a:pt x="126" y="133"/>
                    </a:cubicBezTo>
                    <a:cubicBezTo>
                      <a:pt x="127" y="130"/>
                      <a:pt x="129" y="129"/>
                      <a:pt x="130" y="127"/>
                    </a:cubicBezTo>
                    <a:cubicBezTo>
                      <a:pt x="131" y="127"/>
                      <a:pt x="131" y="127"/>
                      <a:pt x="132" y="127"/>
                    </a:cubicBezTo>
                    <a:close/>
                    <a:moveTo>
                      <a:pt x="125" y="130"/>
                    </a:moveTo>
                    <a:cubicBezTo>
                      <a:pt x="125" y="127"/>
                      <a:pt x="127" y="126"/>
                      <a:pt x="128" y="123"/>
                    </a:cubicBezTo>
                    <a:cubicBezTo>
                      <a:pt x="132" y="125"/>
                      <a:pt x="127" y="129"/>
                      <a:pt x="125" y="130"/>
                    </a:cubicBezTo>
                    <a:close/>
                    <a:moveTo>
                      <a:pt x="126" y="115"/>
                    </a:moveTo>
                    <a:cubicBezTo>
                      <a:pt x="126" y="116"/>
                      <a:pt x="124" y="117"/>
                      <a:pt x="124" y="118"/>
                    </a:cubicBezTo>
                    <a:cubicBezTo>
                      <a:pt x="123" y="117"/>
                      <a:pt x="125" y="115"/>
                      <a:pt x="126" y="115"/>
                    </a:cubicBezTo>
                    <a:close/>
                    <a:moveTo>
                      <a:pt x="126" y="118"/>
                    </a:moveTo>
                    <a:cubicBezTo>
                      <a:pt x="127" y="120"/>
                      <a:pt x="124" y="125"/>
                      <a:pt x="121" y="126"/>
                    </a:cubicBezTo>
                    <a:cubicBezTo>
                      <a:pt x="119" y="123"/>
                      <a:pt x="125" y="121"/>
                      <a:pt x="126" y="118"/>
                    </a:cubicBezTo>
                    <a:close/>
                    <a:moveTo>
                      <a:pt x="122" y="132"/>
                    </a:moveTo>
                    <a:cubicBezTo>
                      <a:pt x="124" y="134"/>
                      <a:pt x="121" y="136"/>
                      <a:pt x="120" y="137"/>
                    </a:cubicBezTo>
                    <a:cubicBezTo>
                      <a:pt x="118" y="135"/>
                      <a:pt x="122" y="134"/>
                      <a:pt x="122" y="132"/>
                    </a:cubicBezTo>
                    <a:close/>
                    <a:moveTo>
                      <a:pt x="116" y="114"/>
                    </a:moveTo>
                    <a:cubicBezTo>
                      <a:pt x="117" y="114"/>
                      <a:pt x="118" y="114"/>
                      <a:pt x="119" y="114"/>
                    </a:cubicBezTo>
                    <a:cubicBezTo>
                      <a:pt x="119" y="116"/>
                      <a:pt x="118" y="117"/>
                      <a:pt x="115" y="117"/>
                    </a:cubicBezTo>
                    <a:cubicBezTo>
                      <a:pt x="115" y="115"/>
                      <a:pt x="117" y="115"/>
                      <a:pt x="116" y="114"/>
                    </a:cubicBezTo>
                    <a:close/>
                    <a:moveTo>
                      <a:pt x="118" y="128"/>
                    </a:moveTo>
                    <a:cubicBezTo>
                      <a:pt x="122" y="128"/>
                      <a:pt x="118" y="132"/>
                      <a:pt x="117" y="133"/>
                    </a:cubicBezTo>
                    <a:cubicBezTo>
                      <a:pt x="115" y="133"/>
                      <a:pt x="116" y="131"/>
                      <a:pt x="114" y="130"/>
                    </a:cubicBezTo>
                    <a:cubicBezTo>
                      <a:pt x="114" y="128"/>
                      <a:pt x="117" y="129"/>
                      <a:pt x="118" y="128"/>
                    </a:cubicBezTo>
                    <a:close/>
                    <a:moveTo>
                      <a:pt x="114" y="123"/>
                    </a:moveTo>
                    <a:cubicBezTo>
                      <a:pt x="115" y="124"/>
                      <a:pt x="112" y="125"/>
                      <a:pt x="112" y="127"/>
                    </a:cubicBezTo>
                    <a:cubicBezTo>
                      <a:pt x="110" y="125"/>
                      <a:pt x="114" y="124"/>
                      <a:pt x="114" y="123"/>
                    </a:cubicBezTo>
                    <a:close/>
                    <a:moveTo>
                      <a:pt x="106" y="115"/>
                    </a:moveTo>
                    <a:cubicBezTo>
                      <a:pt x="106" y="115"/>
                      <a:pt x="107" y="115"/>
                      <a:pt x="107" y="114"/>
                    </a:cubicBezTo>
                    <a:cubicBezTo>
                      <a:pt x="108" y="114"/>
                      <a:pt x="106" y="115"/>
                      <a:pt x="107" y="116"/>
                    </a:cubicBezTo>
                    <a:cubicBezTo>
                      <a:pt x="108" y="116"/>
                      <a:pt x="109" y="114"/>
                      <a:pt x="108" y="114"/>
                    </a:cubicBezTo>
                    <a:cubicBezTo>
                      <a:pt x="109" y="113"/>
                      <a:pt x="110" y="114"/>
                      <a:pt x="110" y="116"/>
                    </a:cubicBezTo>
                    <a:cubicBezTo>
                      <a:pt x="108" y="116"/>
                      <a:pt x="108" y="118"/>
                      <a:pt x="105" y="119"/>
                    </a:cubicBezTo>
                    <a:cubicBezTo>
                      <a:pt x="106" y="117"/>
                      <a:pt x="107" y="116"/>
                      <a:pt x="106" y="115"/>
                    </a:cubicBezTo>
                    <a:close/>
                    <a:moveTo>
                      <a:pt x="108" y="146"/>
                    </a:moveTo>
                    <a:cubicBezTo>
                      <a:pt x="108" y="147"/>
                      <a:pt x="106" y="147"/>
                      <a:pt x="106" y="148"/>
                    </a:cubicBezTo>
                    <a:cubicBezTo>
                      <a:pt x="105" y="148"/>
                      <a:pt x="104" y="147"/>
                      <a:pt x="104" y="146"/>
                    </a:cubicBezTo>
                    <a:cubicBezTo>
                      <a:pt x="104" y="143"/>
                      <a:pt x="107" y="144"/>
                      <a:pt x="108" y="146"/>
                    </a:cubicBezTo>
                    <a:close/>
                    <a:moveTo>
                      <a:pt x="100" y="186"/>
                    </a:moveTo>
                    <a:cubicBezTo>
                      <a:pt x="99" y="184"/>
                      <a:pt x="99" y="181"/>
                      <a:pt x="99" y="180"/>
                    </a:cubicBezTo>
                    <a:cubicBezTo>
                      <a:pt x="101" y="179"/>
                      <a:pt x="102" y="179"/>
                      <a:pt x="103" y="177"/>
                    </a:cubicBezTo>
                    <a:cubicBezTo>
                      <a:pt x="106" y="179"/>
                      <a:pt x="101" y="183"/>
                      <a:pt x="100" y="186"/>
                    </a:cubicBezTo>
                    <a:close/>
                    <a:moveTo>
                      <a:pt x="99" y="171"/>
                    </a:moveTo>
                    <a:cubicBezTo>
                      <a:pt x="97" y="170"/>
                      <a:pt x="98" y="167"/>
                      <a:pt x="98" y="165"/>
                    </a:cubicBezTo>
                    <a:cubicBezTo>
                      <a:pt x="98" y="165"/>
                      <a:pt x="100" y="165"/>
                      <a:pt x="100" y="164"/>
                    </a:cubicBezTo>
                    <a:cubicBezTo>
                      <a:pt x="103" y="166"/>
                      <a:pt x="100" y="169"/>
                      <a:pt x="99" y="171"/>
                    </a:cubicBezTo>
                    <a:close/>
                    <a:moveTo>
                      <a:pt x="101" y="118"/>
                    </a:moveTo>
                    <a:cubicBezTo>
                      <a:pt x="100" y="120"/>
                      <a:pt x="99" y="122"/>
                      <a:pt x="97" y="123"/>
                    </a:cubicBezTo>
                    <a:cubicBezTo>
                      <a:pt x="96" y="120"/>
                      <a:pt x="99" y="119"/>
                      <a:pt x="99" y="116"/>
                    </a:cubicBezTo>
                    <a:cubicBezTo>
                      <a:pt x="101" y="116"/>
                      <a:pt x="101" y="118"/>
                      <a:pt x="101" y="118"/>
                    </a:cubicBezTo>
                    <a:close/>
                    <a:moveTo>
                      <a:pt x="100" y="111"/>
                    </a:moveTo>
                    <a:cubicBezTo>
                      <a:pt x="98" y="113"/>
                      <a:pt x="94" y="113"/>
                      <a:pt x="92" y="116"/>
                    </a:cubicBezTo>
                    <a:cubicBezTo>
                      <a:pt x="91" y="117"/>
                      <a:pt x="91" y="114"/>
                      <a:pt x="91" y="116"/>
                    </a:cubicBezTo>
                    <a:cubicBezTo>
                      <a:pt x="90" y="113"/>
                      <a:pt x="97" y="111"/>
                      <a:pt x="100" y="111"/>
                    </a:cubicBezTo>
                    <a:close/>
                    <a:moveTo>
                      <a:pt x="91" y="123"/>
                    </a:moveTo>
                    <a:cubicBezTo>
                      <a:pt x="91" y="124"/>
                      <a:pt x="88" y="126"/>
                      <a:pt x="89" y="128"/>
                    </a:cubicBezTo>
                    <a:cubicBezTo>
                      <a:pt x="89" y="129"/>
                      <a:pt x="88" y="127"/>
                      <a:pt x="87" y="127"/>
                    </a:cubicBezTo>
                    <a:cubicBezTo>
                      <a:pt x="88" y="126"/>
                      <a:pt x="89" y="123"/>
                      <a:pt x="91" y="123"/>
                    </a:cubicBezTo>
                    <a:close/>
                    <a:moveTo>
                      <a:pt x="63" y="155"/>
                    </a:moveTo>
                    <a:cubicBezTo>
                      <a:pt x="62" y="158"/>
                      <a:pt x="57" y="169"/>
                      <a:pt x="51" y="170"/>
                    </a:cubicBezTo>
                    <a:cubicBezTo>
                      <a:pt x="54" y="164"/>
                      <a:pt x="60" y="161"/>
                      <a:pt x="63" y="155"/>
                    </a:cubicBezTo>
                    <a:close/>
                    <a:moveTo>
                      <a:pt x="45" y="191"/>
                    </a:moveTo>
                    <a:cubicBezTo>
                      <a:pt x="44" y="194"/>
                      <a:pt x="41" y="196"/>
                      <a:pt x="39" y="198"/>
                    </a:cubicBezTo>
                    <a:cubicBezTo>
                      <a:pt x="39" y="196"/>
                      <a:pt x="42" y="192"/>
                      <a:pt x="45" y="191"/>
                    </a:cubicBezTo>
                    <a:close/>
                    <a:moveTo>
                      <a:pt x="35" y="205"/>
                    </a:moveTo>
                    <a:cubicBezTo>
                      <a:pt x="35" y="204"/>
                      <a:pt x="36" y="204"/>
                      <a:pt x="36" y="204"/>
                    </a:cubicBezTo>
                    <a:cubicBezTo>
                      <a:pt x="34" y="209"/>
                      <a:pt x="30" y="213"/>
                      <a:pt x="27" y="217"/>
                    </a:cubicBezTo>
                    <a:cubicBezTo>
                      <a:pt x="24" y="221"/>
                      <a:pt x="22" y="226"/>
                      <a:pt x="17" y="227"/>
                    </a:cubicBezTo>
                    <a:cubicBezTo>
                      <a:pt x="22" y="219"/>
                      <a:pt x="29" y="212"/>
                      <a:pt x="35" y="205"/>
                    </a:cubicBezTo>
                    <a:close/>
                    <a:moveTo>
                      <a:pt x="19" y="244"/>
                    </a:moveTo>
                    <a:cubicBezTo>
                      <a:pt x="20" y="242"/>
                      <a:pt x="17" y="240"/>
                      <a:pt x="16" y="241"/>
                    </a:cubicBezTo>
                    <a:cubicBezTo>
                      <a:pt x="15" y="240"/>
                      <a:pt x="14" y="238"/>
                      <a:pt x="14" y="236"/>
                    </a:cubicBezTo>
                    <a:cubicBezTo>
                      <a:pt x="14" y="236"/>
                      <a:pt x="15" y="235"/>
                      <a:pt x="15" y="235"/>
                    </a:cubicBezTo>
                    <a:cubicBezTo>
                      <a:pt x="22" y="239"/>
                      <a:pt x="28" y="247"/>
                      <a:pt x="31" y="253"/>
                    </a:cubicBezTo>
                    <a:cubicBezTo>
                      <a:pt x="27" y="250"/>
                      <a:pt x="24" y="244"/>
                      <a:pt x="19" y="244"/>
                    </a:cubicBezTo>
                    <a:close/>
                    <a:moveTo>
                      <a:pt x="56" y="271"/>
                    </a:moveTo>
                    <a:cubicBezTo>
                      <a:pt x="52" y="265"/>
                      <a:pt x="46" y="262"/>
                      <a:pt x="42" y="257"/>
                    </a:cubicBezTo>
                    <a:cubicBezTo>
                      <a:pt x="42" y="256"/>
                      <a:pt x="41" y="256"/>
                      <a:pt x="42" y="255"/>
                    </a:cubicBezTo>
                    <a:cubicBezTo>
                      <a:pt x="40" y="254"/>
                      <a:pt x="38" y="252"/>
                      <a:pt x="37" y="250"/>
                    </a:cubicBezTo>
                    <a:cubicBezTo>
                      <a:pt x="45" y="255"/>
                      <a:pt x="53" y="265"/>
                      <a:pt x="60" y="272"/>
                    </a:cubicBezTo>
                    <a:cubicBezTo>
                      <a:pt x="58" y="274"/>
                      <a:pt x="58" y="270"/>
                      <a:pt x="56" y="271"/>
                    </a:cubicBezTo>
                    <a:close/>
                    <a:moveTo>
                      <a:pt x="62" y="281"/>
                    </a:moveTo>
                    <a:cubicBezTo>
                      <a:pt x="63" y="281"/>
                      <a:pt x="65" y="283"/>
                      <a:pt x="66" y="285"/>
                    </a:cubicBezTo>
                    <a:cubicBezTo>
                      <a:pt x="64" y="284"/>
                      <a:pt x="64" y="282"/>
                      <a:pt x="62" y="281"/>
                    </a:cubicBezTo>
                    <a:close/>
                    <a:moveTo>
                      <a:pt x="56" y="265"/>
                    </a:moveTo>
                    <a:cubicBezTo>
                      <a:pt x="50" y="255"/>
                      <a:pt x="41" y="249"/>
                      <a:pt x="33" y="241"/>
                    </a:cubicBezTo>
                    <a:cubicBezTo>
                      <a:pt x="32" y="241"/>
                      <a:pt x="31" y="241"/>
                      <a:pt x="30" y="241"/>
                    </a:cubicBezTo>
                    <a:cubicBezTo>
                      <a:pt x="28" y="238"/>
                      <a:pt x="27" y="235"/>
                      <a:pt x="24" y="234"/>
                    </a:cubicBezTo>
                    <a:cubicBezTo>
                      <a:pt x="24" y="232"/>
                      <a:pt x="26" y="229"/>
                      <a:pt x="24" y="228"/>
                    </a:cubicBezTo>
                    <a:cubicBezTo>
                      <a:pt x="21" y="228"/>
                      <a:pt x="24" y="230"/>
                      <a:pt x="22" y="231"/>
                    </a:cubicBezTo>
                    <a:cubicBezTo>
                      <a:pt x="18" y="228"/>
                      <a:pt x="27" y="226"/>
                      <a:pt x="27" y="222"/>
                    </a:cubicBezTo>
                    <a:cubicBezTo>
                      <a:pt x="29" y="221"/>
                      <a:pt x="29" y="220"/>
                      <a:pt x="30" y="219"/>
                    </a:cubicBezTo>
                    <a:cubicBezTo>
                      <a:pt x="30" y="219"/>
                      <a:pt x="30" y="218"/>
                      <a:pt x="30" y="217"/>
                    </a:cubicBezTo>
                    <a:cubicBezTo>
                      <a:pt x="32" y="218"/>
                      <a:pt x="31" y="215"/>
                      <a:pt x="33" y="215"/>
                    </a:cubicBezTo>
                    <a:cubicBezTo>
                      <a:pt x="42" y="202"/>
                      <a:pt x="52" y="188"/>
                      <a:pt x="62" y="176"/>
                    </a:cubicBezTo>
                    <a:cubicBezTo>
                      <a:pt x="62" y="175"/>
                      <a:pt x="62" y="174"/>
                      <a:pt x="62" y="174"/>
                    </a:cubicBezTo>
                    <a:cubicBezTo>
                      <a:pt x="63" y="174"/>
                      <a:pt x="63" y="172"/>
                      <a:pt x="65" y="172"/>
                    </a:cubicBezTo>
                    <a:cubicBezTo>
                      <a:pt x="65" y="171"/>
                      <a:pt x="64" y="171"/>
                      <a:pt x="64" y="170"/>
                    </a:cubicBezTo>
                    <a:cubicBezTo>
                      <a:pt x="71" y="164"/>
                      <a:pt x="75" y="156"/>
                      <a:pt x="81" y="149"/>
                    </a:cubicBezTo>
                    <a:cubicBezTo>
                      <a:pt x="82" y="147"/>
                      <a:pt x="82" y="146"/>
                      <a:pt x="84" y="144"/>
                    </a:cubicBezTo>
                    <a:cubicBezTo>
                      <a:pt x="84" y="144"/>
                      <a:pt x="85" y="144"/>
                      <a:pt x="85" y="144"/>
                    </a:cubicBezTo>
                    <a:cubicBezTo>
                      <a:pt x="89" y="170"/>
                      <a:pt x="90" y="197"/>
                      <a:pt x="94" y="219"/>
                    </a:cubicBezTo>
                    <a:cubicBezTo>
                      <a:pt x="93" y="228"/>
                      <a:pt x="95" y="242"/>
                      <a:pt x="96" y="252"/>
                    </a:cubicBezTo>
                    <a:cubicBezTo>
                      <a:pt x="96" y="261"/>
                      <a:pt x="97" y="268"/>
                      <a:pt x="99" y="276"/>
                    </a:cubicBezTo>
                    <a:cubicBezTo>
                      <a:pt x="100" y="286"/>
                      <a:pt x="102" y="295"/>
                      <a:pt x="104" y="303"/>
                    </a:cubicBezTo>
                    <a:cubicBezTo>
                      <a:pt x="103" y="309"/>
                      <a:pt x="106" y="317"/>
                      <a:pt x="106" y="324"/>
                    </a:cubicBezTo>
                    <a:cubicBezTo>
                      <a:pt x="104" y="325"/>
                      <a:pt x="104" y="323"/>
                      <a:pt x="105" y="322"/>
                    </a:cubicBezTo>
                    <a:cubicBezTo>
                      <a:pt x="103" y="322"/>
                      <a:pt x="104" y="323"/>
                      <a:pt x="103" y="324"/>
                    </a:cubicBezTo>
                    <a:cubicBezTo>
                      <a:pt x="100" y="323"/>
                      <a:pt x="99" y="320"/>
                      <a:pt x="98" y="318"/>
                    </a:cubicBezTo>
                    <a:cubicBezTo>
                      <a:pt x="103" y="319"/>
                      <a:pt x="102" y="309"/>
                      <a:pt x="97" y="312"/>
                    </a:cubicBezTo>
                    <a:cubicBezTo>
                      <a:pt x="82" y="298"/>
                      <a:pt x="71" y="279"/>
                      <a:pt x="56" y="265"/>
                    </a:cubicBezTo>
                    <a:close/>
                    <a:moveTo>
                      <a:pt x="95" y="325"/>
                    </a:moveTo>
                    <a:cubicBezTo>
                      <a:pt x="96" y="325"/>
                      <a:pt x="96" y="324"/>
                      <a:pt x="97" y="324"/>
                    </a:cubicBezTo>
                    <a:cubicBezTo>
                      <a:pt x="98" y="325"/>
                      <a:pt x="99" y="327"/>
                      <a:pt x="101" y="327"/>
                    </a:cubicBezTo>
                    <a:cubicBezTo>
                      <a:pt x="100" y="329"/>
                      <a:pt x="100" y="330"/>
                      <a:pt x="99" y="332"/>
                    </a:cubicBezTo>
                    <a:cubicBezTo>
                      <a:pt x="97" y="330"/>
                      <a:pt x="96" y="328"/>
                      <a:pt x="95" y="325"/>
                    </a:cubicBezTo>
                    <a:close/>
                    <a:moveTo>
                      <a:pt x="97" y="340"/>
                    </a:moveTo>
                    <a:cubicBezTo>
                      <a:pt x="96" y="337"/>
                      <a:pt x="95" y="334"/>
                      <a:pt x="95" y="331"/>
                    </a:cubicBezTo>
                    <a:cubicBezTo>
                      <a:pt x="100" y="332"/>
                      <a:pt x="98" y="336"/>
                      <a:pt x="97" y="340"/>
                    </a:cubicBezTo>
                    <a:close/>
                    <a:moveTo>
                      <a:pt x="84" y="354"/>
                    </a:moveTo>
                    <a:cubicBezTo>
                      <a:pt x="85" y="353"/>
                      <a:pt x="85" y="351"/>
                      <a:pt x="86" y="350"/>
                    </a:cubicBezTo>
                    <a:cubicBezTo>
                      <a:pt x="88" y="353"/>
                      <a:pt x="88" y="356"/>
                      <a:pt x="88" y="361"/>
                    </a:cubicBezTo>
                    <a:cubicBezTo>
                      <a:pt x="87" y="359"/>
                      <a:pt x="85" y="357"/>
                      <a:pt x="84" y="354"/>
                    </a:cubicBezTo>
                    <a:close/>
                    <a:moveTo>
                      <a:pt x="91" y="330"/>
                    </a:moveTo>
                    <a:cubicBezTo>
                      <a:pt x="93" y="334"/>
                      <a:pt x="93" y="341"/>
                      <a:pt x="93" y="346"/>
                    </a:cubicBezTo>
                    <a:cubicBezTo>
                      <a:pt x="87" y="345"/>
                      <a:pt x="89" y="336"/>
                      <a:pt x="91" y="330"/>
                    </a:cubicBezTo>
                    <a:close/>
                    <a:moveTo>
                      <a:pt x="90" y="354"/>
                    </a:moveTo>
                    <a:cubicBezTo>
                      <a:pt x="91" y="353"/>
                      <a:pt x="91" y="351"/>
                      <a:pt x="90" y="350"/>
                    </a:cubicBezTo>
                    <a:cubicBezTo>
                      <a:pt x="91" y="349"/>
                      <a:pt x="92" y="352"/>
                      <a:pt x="93" y="353"/>
                    </a:cubicBezTo>
                    <a:cubicBezTo>
                      <a:pt x="94" y="354"/>
                      <a:pt x="95" y="352"/>
                      <a:pt x="96" y="353"/>
                    </a:cubicBezTo>
                    <a:cubicBezTo>
                      <a:pt x="97" y="351"/>
                      <a:pt x="96" y="348"/>
                      <a:pt x="97" y="344"/>
                    </a:cubicBezTo>
                    <a:cubicBezTo>
                      <a:pt x="99" y="343"/>
                      <a:pt x="99" y="339"/>
                      <a:pt x="101" y="336"/>
                    </a:cubicBezTo>
                    <a:cubicBezTo>
                      <a:pt x="101" y="347"/>
                      <a:pt x="98" y="356"/>
                      <a:pt x="95" y="365"/>
                    </a:cubicBezTo>
                    <a:cubicBezTo>
                      <a:pt x="94" y="365"/>
                      <a:pt x="94" y="365"/>
                      <a:pt x="93" y="365"/>
                    </a:cubicBezTo>
                    <a:cubicBezTo>
                      <a:pt x="91" y="362"/>
                      <a:pt x="93" y="355"/>
                      <a:pt x="90" y="354"/>
                    </a:cubicBezTo>
                    <a:close/>
                    <a:moveTo>
                      <a:pt x="99" y="367"/>
                    </a:moveTo>
                    <a:cubicBezTo>
                      <a:pt x="100" y="365"/>
                      <a:pt x="100" y="363"/>
                      <a:pt x="101" y="361"/>
                    </a:cubicBezTo>
                    <a:cubicBezTo>
                      <a:pt x="103" y="362"/>
                      <a:pt x="102" y="368"/>
                      <a:pt x="99" y="367"/>
                    </a:cubicBezTo>
                    <a:close/>
                    <a:moveTo>
                      <a:pt x="100" y="377"/>
                    </a:moveTo>
                    <a:cubicBezTo>
                      <a:pt x="99" y="373"/>
                      <a:pt x="93" y="372"/>
                      <a:pt x="93" y="366"/>
                    </a:cubicBezTo>
                    <a:cubicBezTo>
                      <a:pt x="96" y="368"/>
                      <a:pt x="98" y="370"/>
                      <a:pt x="102" y="371"/>
                    </a:cubicBezTo>
                    <a:cubicBezTo>
                      <a:pt x="104" y="372"/>
                      <a:pt x="103" y="369"/>
                      <a:pt x="105" y="369"/>
                    </a:cubicBezTo>
                    <a:cubicBezTo>
                      <a:pt x="106" y="372"/>
                      <a:pt x="107" y="374"/>
                      <a:pt x="108" y="377"/>
                    </a:cubicBezTo>
                    <a:cubicBezTo>
                      <a:pt x="107" y="378"/>
                      <a:pt x="104" y="376"/>
                      <a:pt x="103" y="376"/>
                    </a:cubicBezTo>
                    <a:cubicBezTo>
                      <a:pt x="102" y="376"/>
                      <a:pt x="102" y="378"/>
                      <a:pt x="100" y="377"/>
                    </a:cubicBezTo>
                    <a:close/>
                    <a:moveTo>
                      <a:pt x="112" y="391"/>
                    </a:moveTo>
                    <a:cubicBezTo>
                      <a:pt x="110" y="387"/>
                      <a:pt x="108" y="385"/>
                      <a:pt x="105" y="383"/>
                    </a:cubicBezTo>
                    <a:cubicBezTo>
                      <a:pt x="110" y="381"/>
                      <a:pt x="112" y="389"/>
                      <a:pt x="113" y="391"/>
                    </a:cubicBezTo>
                    <a:cubicBezTo>
                      <a:pt x="113" y="392"/>
                      <a:pt x="113" y="390"/>
                      <a:pt x="112" y="391"/>
                    </a:cubicBezTo>
                    <a:close/>
                    <a:moveTo>
                      <a:pt x="115" y="381"/>
                    </a:moveTo>
                    <a:cubicBezTo>
                      <a:pt x="111" y="374"/>
                      <a:pt x="109" y="366"/>
                      <a:pt x="106" y="360"/>
                    </a:cubicBezTo>
                    <a:cubicBezTo>
                      <a:pt x="108" y="353"/>
                      <a:pt x="107" y="349"/>
                      <a:pt x="109" y="342"/>
                    </a:cubicBezTo>
                    <a:cubicBezTo>
                      <a:pt x="113" y="346"/>
                      <a:pt x="108" y="351"/>
                      <a:pt x="110" y="355"/>
                    </a:cubicBezTo>
                    <a:cubicBezTo>
                      <a:pt x="112" y="355"/>
                      <a:pt x="113" y="354"/>
                      <a:pt x="115" y="353"/>
                    </a:cubicBezTo>
                    <a:cubicBezTo>
                      <a:pt x="115" y="358"/>
                      <a:pt x="115" y="363"/>
                      <a:pt x="113" y="368"/>
                    </a:cubicBezTo>
                    <a:cubicBezTo>
                      <a:pt x="113" y="369"/>
                      <a:pt x="114" y="369"/>
                      <a:pt x="114" y="370"/>
                    </a:cubicBezTo>
                    <a:cubicBezTo>
                      <a:pt x="115" y="370"/>
                      <a:pt x="115" y="369"/>
                      <a:pt x="116" y="370"/>
                    </a:cubicBezTo>
                    <a:cubicBezTo>
                      <a:pt x="115" y="373"/>
                      <a:pt x="116" y="377"/>
                      <a:pt x="115" y="381"/>
                    </a:cubicBezTo>
                    <a:close/>
                    <a:moveTo>
                      <a:pt x="117" y="359"/>
                    </a:moveTo>
                    <a:cubicBezTo>
                      <a:pt x="117" y="356"/>
                      <a:pt x="115" y="353"/>
                      <a:pt x="117" y="350"/>
                    </a:cubicBezTo>
                    <a:cubicBezTo>
                      <a:pt x="119" y="350"/>
                      <a:pt x="119" y="353"/>
                      <a:pt x="120" y="354"/>
                    </a:cubicBezTo>
                    <a:cubicBezTo>
                      <a:pt x="120" y="356"/>
                      <a:pt x="119" y="358"/>
                      <a:pt x="117" y="359"/>
                    </a:cubicBezTo>
                    <a:close/>
                    <a:moveTo>
                      <a:pt x="123" y="342"/>
                    </a:moveTo>
                    <a:cubicBezTo>
                      <a:pt x="124" y="343"/>
                      <a:pt x="126" y="344"/>
                      <a:pt x="127" y="346"/>
                    </a:cubicBezTo>
                    <a:cubicBezTo>
                      <a:pt x="126" y="348"/>
                      <a:pt x="125" y="349"/>
                      <a:pt x="122" y="349"/>
                    </a:cubicBezTo>
                    <a:cubicBezTo>
                      <a:pt x="124" y="347"/>
                      <a:pt x="121" y="346"/>
                      <a:pt x="120" y="344"/>
                    </a:cubicBezTo>
                    <a:cubicBezTo>
                      <a:pt x="121" y="343"/>
                      <a:pt x="123" y="343"/>
                      <a:pt x="123" y="342"/>
                    </a:cubicBezTo>
                    <a:close/>
                    <a:moveTo>
                      <a:pt x="123" y="378"/>
                    </a:moveTo>
                    <a:cubicBezTo>
                      <a:pt x="125" y="381"/>
                      <a:pt x="126" y="385"/>
                      <a:pt x="121" y="385"/>
                    </a:cubicBezTo>
                    <a:cubicBezTo>
                      <a:pt x="123" y="384"/>
                      <a:pt x="118" y="379"/>
                      <a:pt x="123" y="378"/>
                    </a:cubicBezTo>
                    <a:close/>
                    <a:moveTo>
                      <a:pt x="122" y="395"/>
                    </a:moveTo>
                    <a:cubicBezTo>
                      <a:pt x="124" y="396"/>
                      <a:pt x="125" y="398"/>
                      <a:pt x="126" y="400"/>
                    </a:cubicBezTo>
                    <a:cubicBezTo>
                      <a:pt x="124" y="402"/>
                      <a:pt x="124" y="405"/>
                      <a:pt x="121" y="405"/>
                    </a:cubicBezTo>
                    <a:cubicBezTo>
                      <a:pt x="122" y="403"/>
                      <a:pt x="120" y="397"/>
                      <a:pt x="122" y="395"/>
                    </a:cubicBezTo>
                    <a:close/>
                    <a:moveTo>
                      <a:pt x="123" y="425"/>
                    </a:moveTo>
                    <a:cubicBezTo>
                      <a:pt x="123" y="420"/>
                      <a:pt x="122" y="417"/>
                      <a:pt x="123" y="415"/>
                    </a:cubicBezTo>
                    <a:cubicBezTo>
                      <a:pt x="123" y="419"/>
                      <a:pt x="127" y="418"/>
                      <a:pt x="128" y="421"/>
                    </a:cubicBezTo>
                    <a:cubicBezTo>
                      <a:pt x="128" y="422"/>
                      <a:pt x="126" y="423"/>
                      <a:pt x="126" y="425"/>
                    </a:cubicBezTo>
                    <a:cubicBezTo>
                      <a:pt x="125" y="425"/>
                      <a:pt x="125" y="424"/>
                      <a:pt x="123" y="425"/>
                    </a:cubicBezTo>
                    <a:close/>
                    <a:moveTo>
                      <a:pt x="128" y="437"/>
                    </a:moveTo>
                    <a:cubicBezTo>
                      <a:pt x="129" y="441"/>
                      <a:pt x="126" y="441"/>
                      <a:pt x="126" y="445"/>
                    </a:cubicBezTo>
                    <a:cubicBezTo>
                      <a:pt x="124" y="443"/>
                      <a:pt x="124" y="437"/>
                      <a:pt x="128" y="437"/>
                    </a:cubicBezTo>
                    <a:close/>
                    <a:moveTo>
                      <a:pt x="126" y="456"/>
                    </a:moveTo>
                    <a:cubicBezTo>
                      <a:pt x="126" y="455"/>
                      <a:pt x="127" y="453"/>
                      <a:pt x="126" y="452"/>
                    </a:cubicBezTo>
                    <a:cubicBezTo>
                      <a:pt x="127" y="452"/>
                      <a:pt x="128" y="451"/>
                      <a:pt x="128" y="451"/>
                    </a:cubicBezTo>
                    <a:cubicBezTo>
                      <a:pt x="129" y="451"/>
                      <a:pt x="127" y="455"/>
                      <a:pt x="126" y="456"/>
                    </a:cubicBezTo>
                    <a:close/>
                    <a:moveTo>
                      <a:pt x="128" y="467"/>
                    </a:moveTo>
                    <a:cubicBezTo>
                      <a:pt x="132" y="471"/>
                      <a:pt x="131" y="476"/>
                      <a:pt x="128" y="481"/>
                    </a:cubicBezTo>
                    <a:cubicBezTo>
                      <a:pt x="128" y="476"/>
                      <a:pt x="127" y="473"/>
                      <a:pt x="128" y="467"/>
                    </a:cubicBezTo>
                    <a:close/>
                    <a:moveTo>
                      <a:pt x="130" y="496"/>
                    </a:moveTo>
                    <a:cubicBezTo>
                      <a:pt x="128" y="494"/>
                      <a:pt x="129" y="490"/>
                      <a:pt x="128" y="487"/>
                    </a:cubicBezTo>
                    <a:cubicBezTo>
                      <a:pt x="135" y="482"/>
                      <a:pt x="132" y="493"/>
                      <a:pt x="130" y="496"/>
                    </a:cubicBezTo>
                    <a:close/>
                    <a:moveTo>
                      <a:pt x="133" y="512"/>
                    </a:moveTo>
                    <a:cubicBezTo>
                      <a:pt x="133" y="516"/>
                      <a:pt x="131" y="517"/>
                      <a:pt x="132" y="520"/>
                    </a:cubicBezTo>
                    <a:cubicBezTo>
                      <a:pt x="130" y="517"/>
                      <a:pt x="130" y="511"/>
                      <a:pt x="130" y="506"/>
                    </a:cubicBezTo>
                    <a:cubicBezTo>
                      <a:pt x="131" y="508"/>
                      <a:pt x="130" y="511"/>
                      <a:pt x="133" y="512"/>
                    </a:cubicBezTo>
                    <a:close/>
                    <a:moveTo>
                      <a:pt x="132" y="524"/>
                    </a:moveTo>
                    <a:cubicBezTo>
                      <a:pt x="134" y="526"/>
                      <a:pt x="135" y="530"/>
                      <a:pt x="133" y="533"/>
                    </a:cubicBezTo>
                    <a:cubicBezTo>
                      <a:pt x="131" y="531"/>
                      <a:pt x="132" y="527"/>
                      <a:pt x="132" y="524"/>
                    </a:cubicBezTo>
                    <a:close/>
                    <a:moveTo>
                      <a:pt x="136" y="535"/>
                    </a:moveTo>
                    <a:cubicBezTo>
                      <a:pt x="137" y="535"/>
                      <a:pt x="137" y="536"/>
                      <a:pt x="139" y="535"/>
                    </a:cubicBezTo>
                    <a:cubicBezTo>
                      <a:pt x="138" y="539"/>
                      <a:pt x="136" y="540"/>
                      <a:pt x="134" y="543"/>
                    </a:cubicBezTo>
                    <a:cubicBezTo>
                      <a:pt x="131" y="541"/>
                      <a:pt x="135" y="537"/>
                      <a:pt x="136" y="535"/>
                    </a:cubicBezTo>
                    <a:close/>
                    <a:moveTo>
                      <a:pt x="135" y="553"/>
                    </a:moveTo>
                    <a:cubicBezTo>
                      <a:pt x="133" y="551"/>
                      <a:pt x="135" y="549"/>
                      <a:pt x="133" y="548"/>
                    </a:cubicBezTo>
                    <a:cubicBezTo>
                      <a:pt x="135" y="546"/>
                      <a:pt x="138" y="543"/>
                      <a:pt x="138" y="541"/>
                    </a:cubicBezTo>
                    <a:cubicBezTo>
                      <a:pt x="139" y="540"/>
                      <a:pt x="139" y="541"/>
                      <a:pt x="140" y="541"/>
                    </a:cubicBezTo>
                    <a:cubicBezTo>
                      <a:pt x="139" y="546"/>
                      <a:pt x="136" y="548"/>
                      <a:pt x="135" y="553"/>
                    </a:cubicBezTo>
                    <a:close/>
                    <a:moveTo>
                      <a:pt x="141" y="654"/>
                    </a:moveTo>
                    <a:cubicBezTo>
                      <a:pt x="142" y="655"/>
                      <a:pt x="143" y="656"/>
                      <a:pt x="144" y="658"/>
                    </a:cubicBezTo>
                    <a:cubicBezTo>
                      <a:pt x="145" y="658"/>
                      <a:pt x="145" y="657"/>
                      <a:pt x="146" y="658"/>
                    </a:cubicBezTo>
                    <a:cubicBezTo>
                      <a:pt x="145" y="659"/>
                      <a:pt x="144" y="661"/>
                      <a:pt x="143" y="663"/>
                    </a:cubicBezTo>
                    <a:cubicBezTo>
                      <a:pt x="141" y="662"/>
                      <a:pt x="141" y="660"/>
                      <a:pt x="139" y="660"/>
                    </a:cubicBezTo>
                    <a:cubicBezTo>
                      <a:pt x="138" y="660"/>
                      <a:pt x="138" y="661"/>
                      <a:pt x="137" y="661"/>
                    </a:cubicBezTo>
                    <a:cubicBezTo>
                      <a:pt x="138" y="663"/>
                      <a:pt x="139" y="664"/>
                      <a:pt x="141" y="666"/>
                    </a:cubicBezTo>
                    <a:cubicBezTo>
                      <a:pt x="140" y="668"/>
                      <a:pt x="139" y="669"/>
                      <a:pt x="138" y="670"/>
                    </a:cubicBezTo>
                    <a:cubicBezTo>
                      <a:pt x="137" y="667"/>
                      <a:pt x="135" y="666"/>
                      <a:pt x="133" y="664"/>
                    </a:cubicBezTo>
                    <a:cubicBezTo>
                      <a:pt x="136" y="660"/>
                      <a:pt x="140" y="658"/>
                      <a:pt x="141" y="654"/>
                    </a:cubicBezTo>
                    <a:close/>
                    <a:moveTo>
                      <a:pt x="142" y="675"/>
                    </a:moveTo>
                    <a:cubicBezTo>
                      <a:pt x="142" y="673"/>
                      <a:pt x="144" y="672"/>
                      <a:pt x="145" y="671"/>
                    </a:cubicBezTo>
                    <a:cubicBezTo>
                      <a:pt x="146" y="672"/>
                      <a:pt x="143" y="675"/>
                      <a:pt x="142" y="675"/>
                    </a:cubicBezTo>
                    <a:close/>
                    <a:moveTo>
                      <a:pt x="136" y="672"/>
                    </a:moveTo>
                    <a:cubicBezTo>
                      <a:pt x="135" y="671"/>
                      <a:pt x="133" y="670"/>
                      <a:pt x="133" y="668"/>
                    </a:cubicBezTo>
                    <a:cubicBezTo>
                      <a:pt x="134" y="669"/>
                      <a:pt x="135" y="670"/>
                      <a:pt x="136" y="672"/>
                    </a:cubicBezTo>
                    <a:close/>
                    <a:moveTo>
                      <a:pt x="133" y="643"/>
                    </a:moveTo>
                    <a:cubicBezTo>
                      <a:pt x="136" y="643"/>
                      <a:pt x="135" y="651"/>
                      <a:pt x="132" y="651"/>
                    </a:cubicBezTo>
                    <a:cubicBezTo>
                      <a:pt x="131" y="649"/>
                      <a:pt x="130" y="648"/>
                      <a:pt x="128" y="647"/>
                    </a:cubicBezTo>
                    <a:cubicBezTo>
                      <a:pt x="129" y="645"/>
                      <a:pt x="131" y="644"/>
                      <a:pt x="133" y="643"/>
                    </a:cubicBezTo>
                    <a:close/>
                    <a:moveTo>
                      <a:pt x="123" y="650"/>
                    </a:moveTo>
                    <a:cubicBezTo>
                      <a:pt x="124" y="650"/>
                      <a:pt x="125" y="651"/>
                      <a:pt x="125" y="652"/>
                    </a:cubicBezTo>
                    <a:cubicBezTo>
                      <a:pt x="123" y="652"/>
                      <a:pt x="123" y="653"/>
                      <a:pt x="122" y="652"/>
                    </a:cubicBezTo>
                    <a:cubicBezTo>
                      <a:pt x="122" y="651"/>
                      <a:pt x="124" y="652"/>
                      <a:pt x="123" y="650"/>
                    </a:cubicBezTo>
                    <a:close/>
                    <a:moveTo>
                      <a:pt x="116" y="677"/>
                    </a:moveTo>
                    <a:cubicBezTo>
                      <a:pt x="115" y="674"/>
                      <a:pt x="112" y="671"/>
                      <a:pt x="112" y="669"/>
                    </a:cubicBezTo>
                    <a:cubicBezTo>
                      <a:pt x="113" y="671"/>
                      <a:pt x="115" y="673"/>
                      <a:pt x="117" y="674"/>
                    </a:cubicBezTo>
                    <a:cubicBezTo>
                      <a:pt x="117" y="676"/>
                      <a:pt x="116" y="676"/>
                      <a:pt x="116" y="677"/>
                    </a:cubicBezTo>
                    <a:close/>
                    <a:moveTo>
                      <a:pt x="112" y="661"/>
                    </a:moveTo>
                    <a:cubicBezTo>
                      <a:pt x="112" y="661"/>
                      <a:pt x="112" y="661"/>
                      <a:pt x="113" y="661"/>
                    </a:cubicBezTo>
                    <a:cubicBezTo>
                      <a:pt x="114" y="664"/>
                      <a:pt x="116" y="666"/>
                      <a:pt x="117" y="668"/>
                    </a:cubicBezTo>
                    <a:cubicBezTo>
                      <a:pt x="114" y="667"/>
                      <a:pt x="113" y="664"/>
                      <a:pt x="112" y="661"/>
                    </a:cubicBezTo>
                    <a:close/>
                    <a:moveTo>
                      <a:pt x="118" y="657"/>
                    </a:moveTo>
                    <a:cubicBezTo>
                      <a:pt x="121" y="656"/>
                      <a:pt x="123" y="655"/>
                      <a:pt x="126" y="655"/>
                    </a:cubicBezTo>
                    <a:cubicBezTo>
                      <a:pt x="126" y="657"/>
                      <a:pt x="128" y="658"/>
                      <a:pt x="127" y="660"/>
                    </a:cubicBezTo>
                    <a:cubicBezTo>
                      <a:pt x="125" y="660"/>
                      <a:pt x="125" y="658"/>
                      <a:pt x="123" y="658"/>
                    </a:cubicBezTo>
                    <a:cubicBezTo>
                      <a:pt x="122" y="658"/>
                      <a:pt x="121" y="658"/>
                      <a:pt x="121" y="659"/>
                    </a:cubicBezTo>
                    <a:cubicBezTo>
                      <a:pt x="122" y="661"/>
                      <a:pt x="123" y="662"/>
                      <a:pt x="123" y="665"/>
                    </a:cubicBezTo>
                    <a:cubicBezTo>
                      <a:pt x="121" y="663"/>
                      <a:pt x="118" y="661"/>
                      <a:pt x="118" y="657"/>
                    </a:cubicBezTo>
                    <a:close/>
                    <a:moveTo>
                      <a:pt x="150" y="682"/>
                    </a:moveTo>
                    <a:cubicBezTo>
                      <a:pt x="141" y="684"/>
                      <a:pt x="132" y="684"/>
                      <a:pt x="123" y="684"/>
                    </a:cubicBezTo>
                    <a:cubicBezTo>
                      <a:pt x="123" y="683"/>
                      <a:pt x="124" y="684"/>
                      <a:pt x="124" y="683"/>
                    </a:cubicBezTo>
                    <a:cubicBezTo>
                      <a:pt x="122" y="683"/>
                      <a:pt x="122" y="684"/>
                      <a:pt x="120" y="683"/>
                    </a:cubicBezTo>
                    <a:cubicBezTo>
                      <a:pt x="122" y="682"/>
                      <a:pt x="125" y="679"/>
                      <a:pt x="123" y="678"/>
                    </a:cubicBezTo>
                    <a:cubicBezTo>
                      <a:pt x="129" y="673"/>
                      <a:pt x="130" y="683"/>
                      <a:pt x="136" y="682"/>
                    </a:cubicBezTo>
                    <a:cubicBezTo>
                      <a:pt x="138" y="682"/>
                      <a:pt x="137" y="680"/>
                      <a:pt x="139" y="680"/>
                    </a:cubicBezTo>
                    <a:cubicBezTo>
                      <a:pt x="141" y="681"/>
                      <a:pt x="141" y="682"/>
                      <a:pt x="143" y="683"/>
                    </a:cubicBezTo>
                    <a:cubicBezTo>
                      <a:pt x="147" y="682"/>
                      <a:pt x="148" y="678"/>
                      <a:pt x="151" y="676"/>
                    </a:cubicBezTo>
                    <a:cubicBezTo>
                      <a:pt x="153" y="678"/>
                      <a:pt x="151" y="680"/>
                      <a:pt x="150" y="682"/>
                    </a:cubicBezTo>
                    <a:close/>
                    <a:moveTo>
                      <a:pt x="154" y="652"/>
                    </a:moveTo>
                    <a:cubicBezTo>
                      <a:pt x="155" y="653"/>
                      <a:pt x="152" y="654"/>
                      <a:pt x="152" y="656"/>
                    </a:cubicBezTo>
                    <a:cubicBezTo>
                      <a:pt x="151" y="655"/>
                      <a:pt x="153" y="653"/>
                      <a:pt x="154" y="652"/>
                    </a:cubicBezTo>
                    <a:close/>
                    <a:moveTo>
                      <a:pt x="154" y="664"/>
                    </a:moveTo>
                    <a:cubicBezTo>
                      <a:pt x="156" y="665"/>
                      <a:pt x="154" y="666"/>
                      <a:pt x="154" y="667"/>
                    </a:cubicBezTo>
                    <a:cubicBezTo>
                      <a:pt x="152" y="667"/>
                      <a:pt x="154" y="665"/>
                      <a:pt x="154" y="664"/>
                    </a:cubicBezTo>
                    <a:close/>
                    <a:moveTo>
                      <a:pt x="152" y="673"/>
                    </a:moveTo>
                    <a:cubicBezTo>
                      <a:pt x="152" y="671"/>
                      <a:pt x="155" y="672"/>
                      <a:pt x="154" y="674"/>
                    </a:cubicBezTo>
                    <a:cubicBezTo>
                      <a:pt x="153" y="675"/>
                      <a:pt x="153" y="673"/>
                      <a:pt x="152" y="673"/>
                    </a:cubicBezTo>
                    <a:close/>
                    <a:moveTo>
                      <a:pt x="156" y="671"/>
                    </a:moveTo>
                    <a:cubicBezTo>
                      <a:pt x="155" y="671"/>
                      <a:pt x="155" y="670"/>
                      <a:pt x="154" y="670"/>
                    </a:cubicBezTo>
                    <a:cubicBezTo>
                      <a:pt x="155" y="669"/>
                      <a:pt x="157" y="669"/>
                      <a:pt x="156" y="667"/>
                    </a:cubicBezTo>
                    <a:cubicBezTo>
                      <a:pt x="159" y="668"/>
                      <a:pt x="156" y="669"/>
                      <a:pt x="156" y="671"/>
                    </a:cubicBezTo>
                    <a:close/>
                    <a:moveTo>
                      <a:pt x="157" y="658"/>
                    </a:moveTo>
                    <a:cubicBezTo>
                      <a:pt x="160" y="659"/>
                      <a:pt x="158" y="661"/>
                      <a:pt x="157" y="662"/>
                    </a:cubicBezTo>
                    <a:cubicBezTo>
                      <a:pt x="155" y="662"/>
                      <a:pt x="157" y="660"/>
                      <a:pt x="157" y="658"/>
                    </a:cubicBezTo>
                    <a:close/>
                    <a:moveTo>
                      <a:pt x="158" y="675"/>
                    </a:moveTo>
                    <a:cubicBezTo>
                      <a:pt x="158" y="673"/>
                      <a:pt x="159" y="672"/>
                      <a:pt x="160" y="671"/>
                    </a:cubicBezTo>
                    <a:cubicBezTo>
                      <a:pt x="162" y="672"/>
                      <a:pt x="160" y="676"/>
                      <a:pt x="158" y="675"/>
                    </a:cubicBezTo>
                    <a:close/>
                    <a:moveTo>
                      <a:pt x="162" y="668"/>
                    </a:moveTo>
                    <a:cubicBezTo>
                      <a:pt x="162" y="667"/>
                      <a:pt x="162" y="665"/>
                      <a:pt x="164" y="665"/>
                    </a:cubicBezTo>
                    <a:cubicBezTo>
                      <a:pt x="164" y="666"/>
                      <a:pt x="164" y="667"/>
                      <a:pt x="165" y="667"/>
                    </a:cubicBezTo>
                    <a:cubicBezTo>
                      <a:pt x="165" y="668"/>
                      <a:pt x="163" y="668"/>
                      <a:pt x="162" y="668"/>
                    </a:cubicBezTo>
                    <a:close/>
                    <a:moveTo>
                      <a:pt x="165" y="662"/>
                    </a:moveTo>
                    <a:cubicBezTo>
                      <a:pt x="166" y="663"/>
                      <a:pt x="167" y="664"/>
                      <a:pt x="168" y="665"/>
                    </a:cubicBezTo>
                    <a:cubicBezTo>
                      <a:pt x="166" y="666"/>
                      <a:pt x="163" y="663"/>
                      <a:pt x="165" y="662"/>
                    </a:cubicBezTo>
                    <a:close/>
                    <a:moveTo>
                      <a:pt x="169" y="653"/>
                    </a:moveTo>
                    <a:cubicBezTo>
                      <a:pt x="171" y="655"/>
                      <a:pt x="171" y="659"/>
                      <a:pt x="172" y="661"/>
                    </a:cubicBezTo>
                    <a:cubicBezTo>
                      <a:pt x="166" y="662"/>
                      <a:pt x="167" y="657"/>
                      <a:pt x="169" y="653"/>
                    </a:cubicBezTo>
                    <a:close/>
                    <a:moveTo>
                      <a:pt x="170" y="651"/>
                    </a:moveTo>
                    <a:cubicBezTo>
                      <a:pt x="167" y="650"/>
                      <a:pt x="166" y="652"/>
                      <a:pt x="164" y="654"/>
                    </a:cubicBezTo>
                    <a:cubicBezTo>
                      <a:pt x="163" y="654"/>
                      <a:pt x="163" y="652"/>
                      <a:pt x="162" y="652"/>
                    </a:cubicBezTo>
                    <a:cubicBezTo>
                      <a:pt x="163" y="650"/>
                      <a:pt x="165" y="648"/>
                      <a:pt x="166" y="645"/>
                    </a:cubicBezTo>
                    <a:cubicBezTo>
                      <a:pt x="168" y="647"/>
                      <a:pt x="171" y="647"/>
                      <a:pt x="170" y="651"/>
                    </a:cubicBezTo>
                    <a:close/>
                    <a:moveTo>
                      <a:pt x="154" y="639"/>
                    </a:moveTo>
                    <a:cubicBezTo>
                      <a:pt x="154" y="639"/>
                      <a:pt x="154" y="639"/>
                      <a:pt x="154" y="639"/>
                    </a:cubicBezTo>
                    <a:cubicBezTo>
                      <a:pt x="156" y="639"/>
                      <a:pt x="160" y="641"/>
                      <a:pt x="162" y="643"/>
                    </a:cubicBezTo>
                    <a:cubicBezTo>
                      <a:pt x="160" y="644"/>
                      <a:pt x="159" y="647"/>
                      <a:pt x="157" y="648"/>
                    </a:cubicBezTo>
                    <a:cubicBezTo>
                      <a:pt x="156" y="644"/>
                      <a:pt x="154" y="643"/>
                      <a:pt x="152" y="641"/>
                    </a:cubicBezTo>
                    <a:cubicBezTo>
                      <a:pt x="152" y="640"/>
                      <a:pt x="153" y="639"/>
                      <a:pt x="154" y="639"/>
                    </a:cubicBezTo>
                    <a:close/>
                    <a:moveTo>
                      <a:pt x="151" y="587"/>
                    </a:moveTo>
                    <a:cubicBezTo>
                      <a:pt x="153" y="592"/>
                      <a:pt x="152" y="597"/>
                      <a:pt x="152" y="604"/>
                    </a:cubicBezTo>
                    <a:cubicBezTo>
                      <a:pt x="150" y="604"/>
                      <a:pt x="150" y="606"/>
                      <a:pt x="148" y="606"/>
                    </a:cubicBezTo>
                    <a:cubicBezTo>
                      <a:pt x="147" y="603"/>
                      <a:pt x="144" y="601"/>
                      <a:pt x="147" y="598"/>
                    </a:cubicBezTo>
                    <a:cubicBezTo>
                      <a:pt x="147" y="599"/>
                      <a:pt x="149" y="598"/>
                      <a:pt x="149" y="599"/>
                    </a:cubicBezTo>
                    <a:cubicBezTo>
                      <a:pt x="152" y="595"/>
                      <a:pt x="147" y="591"/>
                      <a:pt x="151" y="587"/>
                    </a:cubicBezTo>
                    <a:close/>
                    <a:moveTo>
                      <a:pt x="143" y="407"/>
                    </a:moveTo>
                    <a:cubicBezTo>
                      <a:pt x="139" y="404"/>
                      <a:pt x="144" y="397"/>
                      <a:pt x="148" y="397"/>
                    </a:cubicBezTo>
                    <a:cubicBezTo>
                      <a:pt x="148" y="394"/>
                      <a:pt x="149" y="391"/>
                      <a:pt x="152" y="389"/>
                    </a:cubicBezTo>
                    <a:cubicBezTo>
                      <a:pt x="152" y="389"/>
                      <a:pt x="153" y="389"/>
                      <a:pt x="153" y="389"/>
                    </a:cubicBezTo>
                    <a:cubicBezTo>
                      <a:pt x="149" y="395"/>
                      <a:pt x="148" y="403"/>
                      <a:pt x="143" y="407"/>
                    </a:cubicBezTo>
                    <a:close/>
                    <a:moveTo>
                      <a:pt x="151" y="451"/>
                    </a:moveTo>
                    <a:cubicBezTo>
                      <a:pt x="151" y="446"/>
                      <a:pt x="151" y="443"/>
                      <a:pt x="151" y="439"/>
                    </a:cubicBezTo>
                    <a:cubicBezTo>
                      <a:pt x="152" y="439"/>
                      <a:pt x="152" y="439"/>
                      <a:pt x="153" y="439"/>
                    </a:cubicBezTo>
                    <a:cubicBezTo>
                      <a:pt x="152" y="442"/>
                      <a:pt x="154" y="449"/>
                      <a:pt x="151" y="451"/>
                    </a:cubicBezTo>
                    <a:close/>
                    <a:moveTo>
                      <a:pt x="154" y="420"/>
                    </a:moveTo>
                    <a:cubicBezTo>
                      <a:pt x="152" y="419"/>
                      <a:pt x="153" y="421"/>
                      <a:pt x="151" y="421"/>
                    </a:cubicBezTo>
                    <a:cubicBezTo>
                      <a:pt x="150" y="419"/>
                      <a:pt x="152" y="420"/>
                      <a:pt x="153" y="419"/>
                    </a:cubicBezTo>
                    <a:cubicBezTo>
                      <a:pt x="153" y="409"/>
                      <a:pt x="155" y="400"/>
                      <a:pt x="157" y="392"/>
                    </a:cubicBezTo>
                    <a:cubicBezTo>
                      <a:pt x="157" y="402"/>
                      <a:pt x="155" y="412"/>
                      <a:pt x="154" y="420"/>
                    </a:cubicBezTo>
                    <a:close/>
                    <a:moveTo>
                      <a:pt x="155" y="370"/>
                    </a:moveTo>
                    <a:cubicBezTo>
                      <a:pt x="154" y="369"/>
                      <a:pt x="153" y="368"/>
                      <a:pt x="153" y="368"/>
                    </a:cubicBezTo>
                    <a:cubicBezTo>
                      <a:pt x="153" y="366"/>
                      <a:pt x="154" y="365"/>
                      <a:pt x="154" y="364"/>
                    </a:cubicBezTo>
                    <a:cubicBezTo>
                      <a:pt x="156" y="364"/>
                      <a:pt x="156" y="365"/>
                      <a:pt x="157" y="366"/>
                    </a:cubicBezTo>
                    <a:cubicBezTo>
                      <a:pt x="157" y="368"/>
                      <a:pt x="155" y="367"/>
                      <a:pt x="155" y="370"/>
                    </a:cubicBezTo>
                    <a:close/>
                    <a:moveTo>
                      <a:pt x="157" y="371"/>
                    </a:moveTo>
                    <a:cubicBezTo>
                      <a:pt x="157" y="371"/>
                      <a:pt x="158" y="368"/>
                      <a:pt x="160" y="368"/>
                    </a:cubicBezTo>
                    <a:cubicBezTo>
                      <a:pt x="159" y="370"/>
                      <a:pt x="158" y="370"/>
                      <a:pt x="157" y="371"/>
                    </a:cubicBezTo>
                    <a:close/>
                    <a:moveTo>
                      <a:pt x="158" y="360"/>
                    </a:moveTo>
                    <a:cubicBezTo>
                      <a:pt x="159" y="360"/>
                      <a:pt x="160" y="361"/>
                      <a:pt x="160" y="363"/>
                    </a:cubicBezTo>
                    <a:cubicBezTo>
                      <a:pt x="159" y="362"/>
                      <a:pt x="157" y="361"/>
                      <a:pt x="158" y="360"/>
                    </a:cubicBezTo>
                    <a:close/>
                    <a:moveTo>
                      <a:pt x="159" y="358"/>
                    </a:moveTo>
                    <a:cubicBezTo>
                      <a:pt x="159" y="357"/>
                      <a:pt x="161" y="357"/>
                      <a:pt x="161" y="356"/>
                    </a:cubicBezTo>
                    <a:cubicBezTo>
                      <a:pt x="164" y="356"/>
                      <a:pt x="165" y="360"/>
                      <a:pt x="161" y="360"/>
                    </a:cubicBezTo>
                    <a:cubicBezTo>
                      <a:pt x="160" y="360"/>
                      <a:pt x="160" y="358"/>
                      <a:pt x="159" y="358"/>
                    </a:cubicBezTo>
                    <a:close/>
                    <a:moveTo>
                      <a:pt x="162" y="388"/>
                    </a:moveTo>
                    <a:cubicBezTo>
                      <a:pt x="162" y="387"/>
                      <a:pt x="163" y="387"/>
                      <a:pt x="163" y="386"/>
                    </a:cubicBezTo>
                    <a:cubicBezTo>
                      <a:pt x="164" y="386"/>
                      <a:pt x="164" y="386"/>
                      <a:pt x="165" y="386"/>
                    </a:cubicBezTo>
                    <a:cubicBezTo>
                      <a:pt x="165" y="388"/>
                      <a:pt x="164" y="388"/>
                      <a:pt x="162" y="388"/>
                    </a:cubicBezTo>
                    <a:close/>
                    <a:moveTo>
                      <a:pt x="164" y="355"/>
                    </a:moveTo>
                    <a:cubicBezTo>
                      <a:pt x="163" y="353"/>
                      <a:pt x="163" y="352"/>
                      <a:pt x="164" y="351"/>
                    </a:cubicBezTo>
                    <a:cubicBezTo>
                      <a:pt x="166" y="351"/>
                      <a:pt x="166" y="352"/>
                      <a:pt x="167" y="354"/>
                    </a:cubicBezTo>
                    <a:cubicBezTo>
                      <a:pt x="166" y="355"/>
                      <a:pt x="165" y="355"/>
                      <a:pt x="164" y="355"/>
                    </a:cubicBezTo>
                    <a:close/>
                    <a:moveTo>
                      <a:pt x="167" y="382"/>
                    </a:moveTo>
                    <a:cubicBezTo>
                      <a:pt x="168" y="377"/>
                      <a:pt x="172" y="378"/>
                      <a:pt x="174" y="382"/>
                    </a:cubicBezTo>
                    <a:cubicBezTo>
                      <a:pt x="172" y="382"/>
                      <a:pt x="170" y="382"/>
                      <a:pt x="170" y="385"/>
                    </a:cubicBezTo>
                    <a:cubicBezTo>
                      <a:pt x="168" y="385"/>
                      <a:pt x="167" y="383"/>
                      <a:pt x="167" y="382"/>
                    </a:cubicBezTo>
                    <a:close/>
                    <a:moveTo>
                      <a:pt x="174" y="390"/>
                    </a:moveTo>
                    <a:cubicBezTo>
                      <a:pt x="174" y="387"/>
                      <a:pt x="171" y="388"/>
                      <a:pt x="170" y="387"/>
                    </a:cubicBezTo>
                    <a:cubicBezTo>
                      <a:pt x="171" y="387"/>
                      <a:pt x="172" y="386"/>
                      <a:pt x="173" y="386"/>
                    </a:cubicBezTo>
                    <a:cubicBezTo>
                      <a:pt x="173" y="387"/>
                      <a:pt x="174" y="387"/>
                      <a:pt x="174" y="389"/>
                    </a:cubicBezTo>
                    <a:cubicBezTo>
                      <a:pt x="174" y="388"/>
                      <a:pt x="175" y="388"/>
                      <a:pt x="176" y="389"/>
                    </a:cubicBezTo>
                    <a:cubicBezTo>
                      <a:pt x="176" y="390"/>
                      <a:pt x="175" y="390"/>
                      <a:pt x="174" y="390"/>
                    </a:cubicBezTo>
                    <a:close/>
                    <a:moveTo>
                      <a:pt x="177" y="378"/>
                    </a:moveTo>
                    <a:cubicBezTo>
                      <a:pt x="175" y="377"/>
                      <a:pt x="174" y="375"/>
                      <a:pt x="173" y="373"/>
                    </a:cubicBezTo>
                    <a:cubicBezTo>
                      <a:pt x="175" y="373"/>
                      <a:pt x="174" y="372"/>
                      <a:pt x="175" y="371"/>
                    </a:cubicBezTo>
                    <a:cubicBezTo>
                      <a:pt x="178" y="371"/>
                      <a:pt x="179" y="376"/>
                      <a:pt x="177" y="378"/>
                    </a:cubicBezTo>
                    <a:close/>
                    <a:moveTo>
                      <a:pt x="182" y="347"/>
                    </a:moveTo>
                    <a:cubicBezTo>
                      <a:pt x="183" y="347"/>
                      <a:pt x="183" y="348"/>
                      <a:pt x="183" y="349"/>
                    </a:cubicBezTo>
                    <a:cubicBezTo>
                      <a:pt x="182" y="352"/>
                      <a:pt x="180" y="354"/>
                      <a:pt x="178" y="356"/>
                    </a:cubicBezTo>
                    <a:cubicBezTo>
                      <a:pt x="176" y="353"/>
                      <a:pt x="181" y="350"/>
                      <a:pt x="182" y="347"/>
                    </a:cubicBezTo>
                    <a:close/>
                    <a:moveTo>
                      <a:pt x="178" y="368"/>
                    </a:moveTo>
                    <a:cubicBezTo>
                      <a:pt x="180" y="368"/>
                      <a:pt x="182" y="369"/>
                      <a:pt x="182" y="372"/>
                    </a:cubicBezTo>
                    <a:cubicBezTo>
                      <a:pt x="179" y="372"/>
                      <a:pt x="179" y="370"/>
                      <a:pt x="178" y="368"/>
                    </a:cubicBezTo>
                    <a:close/>
                    <a:moveTo>
                      <a:pt x="182" y="390"/>
                    </a:moveTo>
                    <a:cubicBezTo>
                      <a:pt x="181" y="390"/>
                      <a:pt x="180" y="389"/>
                      <a:pt x="181" y="387"/>
                    </a:cubicBezTo>
                    <a:cubicBezTo>
                      <a:pt x="182" y="388"/>
                      <a:pt x="183" y="389"/>
                      <a:pt x="182" y="390"/>
                    </a:cubicBezTo>
                    <a:close/>
                    <a:moveTo>
                      <a:pt x="181" y="382"/>
                    </a:moveTo>
                    <a:cubicBezTo>
                      <a:pt x="181" y="380"/>
                      <a:pt x="182" y="380"/>
                      <a:pt x="183" y="378"/>
                    </a:cubicBezTo>
                    <a:cubicBezTo>
                      <a:pt x="184" y="379"/>
                      <a:pt x="185" y="381"/>
                      <a:pt x="187" y="382"/>
                    </a:cubicBezTo>
                    <a:cubicBezTo>
                      <a:pt x="186" y="383"/>
                      <a:pt x="186" y="384"/>
                      <a:pt x="185" y="384"/>
                    </a:cubicBezTo>
                    <a:cubicBezTo>
                      <a:pt x="183" y="384"/>
                      <a:pt x="183" y="382"/>
                      <a:pt x="181" y="382"/>
                    </a:cubicBezTo>
                    <a:close/>
                    <a:moveTo>
                      <a:pt x="188" y="391"/>
                    </a:moveTo>
                    <a:cubicBezTo>
                      <a:pt x="188" y="392"/>
                      <a:pt x="185" y="396"/>
                      <a:pt x="183" y="395"/>
                    </a:cubicBezTo>
                    <a:cubicBezTo>
                      <a:pt x="184" y="393"/>
                      <a:pt x="187" y="393"/>
                      <a:pt x="188" y="391"/>
                    </a:cubicBezTo>
                    <a:close/>
                    <a:moveTo>
                      <a:pt x="186" y="402"/>
                    </a:moveTo>
                    <a:cubicBezTo>
                      <a:pt x="185" y="401"/>
                      <a:pt x="186" y="400"/>
                      <a:pt x="186" y="399"/>
                    </a:cubicBezTo>
                    <a:cubicBezTo>
                      <a:pt x="188" y="400"/>
                      <a:pt x="187" y="401"/>
                      <a:pt x="186" y="402"/>
                    </a:cubicBezTo>
                    <a:close/>
                    <a:moveTo>
                      <a:pt x="187" y="414"/>
                    </a:moveTo>
                    <a:cubicBezTo>
                      <a:pt x="186" y="413"/>
                      <a:pt x="187" y="410"/>
                      <a:pt x="185" y="409"/>
                    </a:cubicBezTo>
                    <a:cubicBezTo>
                      <a:pt x="187" y="407"/>
                      <a:pt x="186" y="405"/>
                      <a:pt x="189" y="403"/>
                    </a:cubicBezTo>
                    <a:cubicBezTo>
                      <a:pt x="190" y="404"/>
                      <a:pt x="190" y="406"/>
                      <a:pt x="191" y="407"/>
                    </a:cubicBezTo>
                    <a:cubicBezTo>
                      <a:pt x="190" y="410"/>
                      <a:pt x="189" y="412"/>
                      <a:pt x="187" y="414"/>
                    </a:cubicBezTo>
                    <a:close/>
                    <a:moveTo>
                      <a:pt x="189" y="421"/>
                    </a:moveTo>
                    <a:cubicBezTo>
                      <a:pt x="191" y="421"/>
                      <a:pt x="191" y="423"/>
                      <a:pt x="192" y="424"/>
                    </a:cubicBezTo>
                    <a:cubicBezTo>
                      <a:pt x="192" y="426"/>
                      <a:pt x="191" y="427"/>
                      <a:pt x="190" y="429"/>
                    </a:cubicBezTo>
                    <a:cubicBezTo>
                      <a:pt x="189" y="427"/>
                      <a:pt x="187" y="424"/>
                      <a:pt x="189" y="421"/>
                    </a:cubicBezTo>
                    <a:close/>
                    <a:moveTo>
                      <a:pt x="189" y="434"/>
                    </a:moveTo>
                    <a:cubicBezTo>
                      <a:pt x="190" y="433"/>
                      <a:pt x="191" y="433"/>
                      <a:pt x="192" y="434"/>
                    </a:cubicBezTo>
                    <a:cubicBezTo>
                      <a:pt x="192" y="435"/>
                      <a:pt x="191" y="435"/>
                      <a:pt x="191" y="436"/>
                    </a:cubicBezTo>
                    <a:cubicBezTo>
                      <a:pt x="190" y="436"/>
                      <a:pt x="190" y="434"/>
                      <a:pt x="189" y="434"/>
                    </a:cubicBezTo>
                    <a:close/>
                    <a:moveTo>
                      <a:pt x="192" y="446"/>
                    </a:moveTo>
                    <a:cubicBezTo>
                      <a:pt x="193" y="443"/>
                      <a:pt x="197" y="443"/>
                      <a:pt x="196" y="439"/>
                    </a:cubicBezTo>
                    <a:cubicBezTo>
                      <a:pt x="198" y="442"/>
                      <a:pt x="200" y="446"/>
                      <a:pt x="201" y="449"/>
                    </a:cubicBezTo>
                    <a:cubicBezTo>
                      <a:pt x="197" y="451"/>
                      <a:pt x="197" y="457"/>
                      <a:pt x="194" y="460"/>
                    </a:cubicBezTo>
                    <a:cubicBezTo>
                      <a:pt x="194" y="458"/>
                      <a:pt x="193" y="455"/>
                      <a:pt x="192" y="452"/>
                    </a:cubicBezTo>
                    <a:cubicBezTo>
                      <a:pt x="192" y="454"/>
                      <a:pt x="192" y="445"/>
                      <a:pt x="192" y="446"/>
                    </a:cubicBezTo>
                    <a:close/>
                    <a:moveTo>
                      <a:pt x="194" y="461"/>
                    </a:moveTo>
                    <a:cubicBezTo>
                      <a:pt x="195" y="461"/>
                      <a:pt x="195" y="462"/>
                      <a:pt x="196" y="463"/>
                    </a:cubicBezTo>
                    <a:cubicBezTo>
                      <a:pt x="197" y="462"/>
                      <a:pt x="198" y="461"/>
                      <a:pt x="199" y="460"/>
                    </a:cubicBezTo>
                    <a:cubicBezTo>
                      <a:pt x="203" y="464"/>
                      <a:pt x="196" y="468"/>
                      <a:pt x="196" y="474"/>
                    </a:cubicBezTo>
                    <a:cubicBezTo>
                      <a:pt x="195" y="470"/>
                      <a:pt x="194" y="464"/>
                      <a:pt x="194" y="461"/>
                    </a:cubicBezTo>
                    <a:close/>
                    <a:moveTo>
                      <a:pt x="197" y="486"/>
                    </a:moveTo>
                    <a:cubicBezTo>
                      <a:pt x="196" y="483"/>
                      <a:pt x="197" y="481"/>
                      <a:pt x="196" y="478"/>
                    </a:cubicBezTo>
                    <a:cubicBezTo>
                      <a:pt x="198" y="477"/>
                      <a:pt x="198" y="480"/>
                      <a:pt x="199" y="481"/>
                    </a:cubicBezTo>
                    <a:cubicBezTo>
                      <a:pt x="199" y="483"/>
                      <a:pt x="198" y="484"/>
                      <a:pt x="197" y="486"/>
                    </a:cubicBezTo>
                    <a:close/>
                    <a:moveTo>
                      <a:pt x="198" y="504"/>
                    </a:moveTo>
                    <a:cubicBezTo>
                      <a:pt x="202" y="497"/>
                      <a:pt x="204" y="507"/>
                      <a:pt x="200" y="510"/>
                    </a:cubicBezTo>
                    <a:cubicBezTo>
                      <a:pt x="198" y="509"/>
                      <a:pt x="199" y="505"/>
                      <a:pt x="198" y="504"/>
                    </a:cubicBezTo>
                    <a:close/>
                    <a:moveTo>
                      <a:pt x="202" y="526"/>
                    </a:moveTo>
                    <a:cubicBezTo>
                      <a:pt x="201" y="524"/>
                      <a:pt x="201" y="520"/>
                      <a:pt x="201" y="517"/>
                    </a:cubicBezTo>
                    <a:cubicBezTo>
                      <a:pt x="201" y="520"/>
                      <a:pt x="204" y="524"/>
                      <a:pt x="202" y="526"/>
                    </a:cubicBezTo>
                    <a:close/>
                    <a:moveTo>
                      <a:pt x="203" y="510"/>
                    </a:moveTo>
                    <a:cubicBezTo>
                      <a:pt x="206" y="511"/>
                      <a:pt x="208" y="514"/>
                      <a:pt x="207" y="517"/>
                    </a:cubicBezTo>
                    <a:cubicBezTo>
                      <a:pt x="206" y="515"/>
                      <a:pt x="202" y="513"/>
                      <a:pt x="203" y="510"/>
                    </a:cubicBezTo>
                    <a:close/>
                    <a:moveTo>
                      <a:pt x="204" y="544"/>
                    </a:moveTo>
                    <a:cubicBezTo>
                      <a:pt x="204" y="538"/>
                      <a:pt x="202" y="532"/>
                      <a:pt x="207" y="531"/>
                    </a:cubicBezTo>
                    <a:cubicBezTo>
                      <a:pt x="210" y="535"/>
                      <a:pt x="206" y="541"/>
                      <a:pt x="204" y="544"/>
                    </a:cubicBezTo>
                    <a:close/>
                    <a:moveTo>
                      <a:pt x="206" y="559"/>
                    </a:moveTo>
                    <a:cubicBezTo>
                      <a:pt x="206" y="556"/>
                      <a:pt x="204" y="551"/>
                      <a:pt x="209" y="551"/>
                    </a:cubicBezTo>
                    <a:cubicBezTo>
                      <a:pt x="210" y="554"/>
                      <a:pt x="209" y="558"/>
                      <a:pt x="206" y="559"/>
                    </a:cubicBezTo>
                    <a:close/>
                    <a:moveTo>
                      <a:pt x="209" y="577"/>
                    </a:moveTo>
                    <a:cubicBezTo>
                      <a:pt x="208" y="576"/>
                      <a:pt x="208" y="574"/>
                      <a:pt x="208" y="573"/>
                    </a:cubicBezTo>
                    <a:cubicBezTo>
                      <a:pt x="209" y="572"/>
                      <a:pt x="209" y="574"/>
                      <a:pt x="210" y="574"/>
                    </a:cubicBezTo>
                    <a:cubicBezTo>
                      <a:pt x="210" y="575"/>
                      <a:pt x="209" y="575"/>
                      <a:pt x="209" y="577"/>
                    </a:cubicBezTo>
                    <a:close/>
                    <a:moveTo>
                      <a:pt x="210" y="634"/>
                    </a:moveTo>
                    <a:cubicBezTo>
                      <a:pt x="209" y="638"/>
                      <a:pt x="206" y="639"/>
                      <a:pt x="206" y="644"/>
                    </a:cubicBezTo>
                    <a:cubicBezTo>
                      <a:pt x="205" y="643"/>
                      <a:pt x="204" y="642"/>
                      <a:pt x="203" y="641"/>
                    </a:cubicBezTo>
                    <a:cubicBezTo>
                      <a:pt x="205" y="639"/>
                      <a:pt x="206" y="635"/>
                      <a:pt x="210" y="634"/>
                    </a:cubicBezTo>
                    <a:close/>
                    <a:moveTo>
                      <a:pt x="198" y="640"/>
                    </a:moveTo>
                    <a:cubicBezTo>
                      <a:pt x="199" y="644"/>
                      <a:pt x="193" y="649"/>
                      <a:pt x="192" y="653"/>
                    </a:cubicBezTo>
                    <a:cubicBezTo>
                      <a:pt x="191" y="653"/>
                      <a:pt x="191" y="651"/>
                      <a:pt x="189" y="651"/>
                    </a:cubicBezTo>
                    <a:cubicBezTo>
                      <a:pt x="191" y="646"/>
                      <a:pt x="195" y="644"/>
                      <a:pt x="198" y="640"/>
                    </a:cubicBezTo>
                    <a:close/>
                    <a:moveTo>
                      <a:pt x="194" y="662"/>
                    </a:moveTo>
                    <a:cubicBezTo>
                      <a:pt x="194" y="663"/>
                      <a:pt x="193" y="663"/>
                      <a:pt x="192" y="663"/>
                    </a:cubicBezTo>
                    <a:cubicBezTo>
                      <a:pt x="192" y="662"/>
                      <a:pt x="192" y="661"/>
                      <a:pt x="192" y="660"/>
                    </a:cubicBezTo>
                    <a:cubicBezTo>
                      <a:pt x="193" y="660"/>
                      <a:pt x="193" y="662"/>
                      <a:pt x="194" y="662"/>
                    </a:cubicBezTo>
                    <a:close/>
                    <a:moveTo>
                      <a:pt x="192" y="678"/>
                    </a:moveTo>
                    <a:cubicBezTo>
                      <a:pt x="190" y="676"/>
                      <a:pt x="189" y="674"/>
                      <a:pt x="188" y="671"/>
                    </a:cubicBezTo>
                    <a:cubicBezTo>
                      <a:pt x="191" y="671"/>
                      <a:pt x="190" y="675"/>
                      <a:pt x="193" y="675"/>
                    </a:cubicBezTo>
                    <a:cubicBezTo>
                      <a:pt x="192" y="676"/>
                      <a:pt x="192" y="677"/>
                      <a:pt x="192" y="678"/>
                    </a:cubicBezTo>
                    <a:close/>
                    <a:moveTo>
                      <a:pt x="192" y="668"/>
                    </a:moveTo>
                    <a:cubicBezTo>
                      <a:pt x="194" y="669"/>
                      <a:pt x="195" y="671"/>
                      <a:pt x="195" y="672"/>
                    </a:cubicBezTo>
                    <a:cubicBezTo>
                      <a:pt x="193" y="671"/>
                      <a:pt x="192" y="670"/>
                      <a:pt x="192" y="668"/>
                    </a:cubicBezTo>
                    <a:close/>
                    <a:moveTo>
                      <a:pt x="196" y="665"/>
                    </a:moveTo>
                    <a:cubicBezTo>
                      <a:pt x="197" y="665"/>
                      <a:pt x="197" y="666"/>
                      <a:pt x="197" y="668"/>
                    </a:cubicBezTo>
                    <a:cubicBezTo>
                      <a:pt x="196" y="668"/>
                      <a:pt x="195" y="666"/>
                      <a:pt x="196" y="665"/>
                    </a:cubicBezTo>
                    <a:close/>
                    <a:moveTo>
                      <a:pt x="197" y="659"/>
                    </a:moveTo>
                    <a:cubicBezTo>
                      <a:pt x="195" y="659"/>
                      <a:pt x="194" y="656"/>
                      <a:pt x="196" y="654"/>
                    </a:cubicBezTo>
                    <a:cubicBezTo>
                      <a:pt x="197" y="655"/>
                      <a:pt x="198" y="656"/>
                      <a:pt x="198" y="658"/>
                    </a:cubicBezTo>
                    <a:cubicBezTo>
                      <a:pt x="198" y="658"/>
                      <a:pt x="198" y="659"/>
                      <a:pt x="197" y="659"/>
                    </a:cubicBezTo>
                    <a:close/>
                    <a:moveTo>
                      <a:pt x="200" y="674"/>
                    </a:moveTo>
                    <a:cubicBezTo>
                      <a:pt x="200" y="673"/>
                      <a:pt x="199" y="672"/>
                      <a:pt x="200" y="670"/>
                    </a:cubicBezTo>
                    <a:cubicBezTo>
                      <a:pt x="201" y="671"/>
                      <a:pt x="202" y="671"/>
                      <a:pt x="202" y="673"/>
                    </a:cubicBezTo>
                    <a:cubicBezTo>
                      <a:pt x="201" y="673"/>
                      <a:pt x="202" y="675"/>
                      <a:pt x="200" y="674"/>
                    </a:cubicBezTo>
                    <a:close/>
                    <a:moveTo>
                      <a:pt x="199" y="659"/>
                    </a:moveTo>
                    <a:cubicBezTo>
                      <a:pt x="200" y="659"/>
                      <a:pt x="201" y="661"/>
                      <a:pt x="201" y="659"/>
                    </a:cubicBezTo>
                    <a:cubicBezTo>
                      <a:pt x="202" y="660"/>
                      <a:pt x="200" y="662"/>
                      <a:pt x="200" y="664"/>
                    </a:cubicBezTo>
                    <a:cubicBezTo>
                      <a:pt x="197" y="663"/>
                      <a:pt x="200" y="661"/>
                      <a:pt x="199" y="659"/>
                    </a:cubicBezTo>
                    <a:close/>
                    <a:moveTo>
                      <a:pt x="198" y="649"/>
                    </a:moveTo>
                    <a:cubicBezTo>
                      <a:pt x="199" y="647"/>
                      <a:pt x="200" y="646"/>
                      <a:pt x="201" y="645"/>
                    </a:cubicBezTo>
                    <a:cubicBezTo>
                      <a:pt x="201" y="646"/>
                      <a:pt x="203" y="646"/>
                      <a:pt x="203" y="646"/>
                    </a:cubicBezTo>
                    <a:cubicBezTo>
                      <a:pt x="204" y="647"/>
                      <a:pt x="203" y="648"/>
                      <a:pt x="203" y="648"/>
                    </a:cubicBezTo>
                    <a:cubicBezTo>
                      <a:pt x="205" y="648"/>
                      <a:pt x="205" y="649"/>
                      <a:pt x="205" y="649"/>
                    </a:cubicBezTo>
                    <a:cubicBezTo>
                      <a:pt x="205" y="651"/>
                      <a:pt x="204" y="652"/>
                      <a:pt x="202" y="653"/>
                    </a:cubicBezTo>
                    <a:cubicBezTo>
                      <a:pt x="201" y="652"/>
                      <a:pt x="200" y="650"/>
                      <a:pt x="198" y="649"/>
                    </a:cubicBezTo>
                    <a:close/>
                    <a:moveTo>
                      <a:pt x="203" y="665"/>
                    </a:moveTo>
                    <a:cubicBezTo>
                      <a:pt x="204" y="666"/>
                      <a:pt x="205" y="668"/>
                      <a:pt x="205" y="669"/>
                    </a:cubicBezTo>
                    <a:cubicBezTo>
                      <a:pt x="204" y="669"/>
                      <a:pt x="202" y="667"/>
                      <a:pt x="203" y="665"/>
                    </a:cubicBezTo>
                    <a:close/>
                    <a:moveTo>
                      <a:pt x="203" y="688"/>
                    </a:moveTo>
                    <a:cubicBezTo>
                      <a:pt x="203" y="687"/>
                      <a:pt x="204" y="686"/>
                      <a:pt x="204" y="685"/>
                    </a:cubicBezTo>
                    <a:cubicBezTo>
                      <a:pt x="205" y="685"/>
                      <a:pt x="205" y="686"/>
                      <a:pt x="206" y="686"/>
                    </a:cubicBezTo>
                    <a:cubicBezTo>
                      <a:pt x="206" y="687"/>
                      <a:pt x="205" y="688"/>
                      <a:pt x="203" y="688"/>
                    </a:cubicBezTo>
                    <a:close/>
                    <a:moveTo>
                      <a:pt x="206" y="665"/>
                    </a:moveTo>
                    <a:cubicBezTo>
                      <a:pt x="206" y="664"/>
                      <a:pt x="206" y="663"/>
                      <a:pt x="205" y="663"/>
                    </a:cubicBezTo>
                    <a:cubicBezTo>
                      <a:pt x="206" y="661"/>
                      <a:pt x="207" y="664"/>
                      <a:pt x="208" y="665"/>
                    </a:cubicBezTo>
                    <a:cubicBezTo>
                      <a:pt x="208" y="666"/>
                      <a:pt x="207" y="665"/>
                      <a:pt x="206" y="665"/>
                    </a:cubicBezTo>
                    <a:close/>
                    <a:moveTo>
                      <a:pt x="207" y="658"/>
                    </a:moveTo>
                    <a:cubicBezTo>
                      <a:pt x="208" y="657"/>
                      <a:pt x="209" y="657"/>
                      <a:pt x="209" y="655"/>
                    </a:cubicBezTo>
                    <a:cubicBezTo>
                      <a:pt x="211" y="656"/>
                      <a:pt x="211" y="657"/>
                      <a:pt x="213" y="658"/>
                    </a:cubicBezTo>
                    <a:cubicBezTo>
                      <a:pt x="211" y="658"/>
                      <a:pt x="211" y="661"/>
                      <a:pt x="211" y="662"/>
                    </a:cubicBezTo>
                    <a:cubicBezTo>
                      <a:pt x="209" y="661"/>
                      <a:pt x="208" y="660"/>
                      <a:pt x="207" y="658"/>
                    </a:cubicBezTo>
                    <a:close/>
                    <a:moveTo>
                      <a:pt x="214" y="678"/>
                    </a:moveTo>
                    <a:cubicBezTo>
                      <a:pt x="213" y="676"/>
                      <a:pt x="212" y="673"/>
                      <a:pt x="211" y="672"/>
                    </a:cubicBezTo>
                    <a:cubicBezTo>
                      <a:pt x="211" y="671"/>
                      <a:pt x="212" y="671"/>
                      <a:pt x="212" y="669"/>
                    </a:cubicBezTo>
                    <a:cubicBezTo>
                      <a:pt x="214" y="670"/>
                      <a:pt x="215" y="673"/>
                      <a:pt x="217" y="674"/>
                    </a:cubicBezTo>
                    <a:cubicBezTo>
                      <a:pt x="216" y="676"/>
                      <a:pt x="215" y="677"/>
                      <a:pt x="214" y="678"/>
                    </a:cubicBezTo>
                    <a:close/>
                    <a:moveTo>
                      <a:pt x="215" y="665"/>
                    </a:moveTo>
                    <a:cubicBezTo>
                      <a:pt x="216" y="666"/>
                      <a:pt x="216" y="667"/>
                      <a:pt x="217" y="668"/>
                    </a:cubicBezTo>
                    <a:cubicBezTo>
                      <a:pt x="216" y="668"/>
                      <a:pt x="214" y="667"/>
                      <a:pt x="215" y="665"/>
                    </a:cubicBezTo>
                    <a:close/>
                    <a:moveTo>
                      <a:pt x="216" y="662"/>
                    </a:moveTo>
                    <a:cubicBezTo>
                      <a:pt x="218" y="664"/>
                      <a:pt x="221" y="665"/>
                      <a:pt x="221" y="668"/>
                    </a:cubicBezTo>
                    <a:cubicBezTo>
                      <a:pt x="218" y="668"/>
                      <a:pt x="216" y="664"/>
                      <a:pt x="216" y="662"/>
                    </a:cubicBezTo>
                    <a:close/>
                    <a:moveTo>
                      <a:pt x="225" y="672"/>
                    </a:moveTo>
                    <a:cubicBezTo>
                      <a:pt x="227" y="672"/>
                      <a:pt x="227" y="673"/>
                      <a:pt x="227" y="673"/>
                    </a:cubicBezTo>
                    <a:cubicBezTo>
                      <a:pt x="226" y="677"/>
                      <a:pt x="223" y="673"/>
                      <a:pt x="225" y="672"/>
                    </a:cubicBezTo>
                    <a:close/>
                    <a:moveTo>
                      <a:pt x="224" y="665"/>
                    </a:moveTo>
                    <a:cubicBezTo>
                      <a:pt x="220" y="662"/>
                      <a:pt x="216" y="658"/>
                      <a:pt x="221" y="653"/>
                    </a:cubicBezTo>
                    <a:cubicBezTo>
                      <a:pt x="224" y="654"/>
                      <a:pt x="225" y="659"/>
                      <a:pt x="227" y="659"/>
                    </a:cubicBezTo>
                    <a:cubicBezTo>
                      <a:pt x="228" y="661"/>
                      <a:pt x="225" y="663"/>
                      <a:pt x="224" y="665"/>
                    </a:cubicBezTo>
                    <a:close/>
                    <a:moveTo>
                      <a:pt x="228" y="679"/>
                    </a:moveTo>
                    <a:cubicBezTo>
                      <a:pt x="227" y="678"/>
                      <a:pt x="229" y="677"/>
                      <a:pt x="230" y="676"/>
                    </a:cubicBezTo>
                    <a:cubicBezTo>
                      <a:pt x="232" y="677"/>
                      <a:pt x="230" y="679"/>
                      <a:pt x="228" y="679"/>
                    </a:cubicBezTo>
                    <a:close/>
                    <a:moveTo>
                      <a:pt x="230" y="671"/>
                    </a:moveTo>
                    <a:cubicBezTo>
                      <a:pt x="227" y="670"/>
                      <a:pt x="227" y="667"/>
                      <a:pt x="229" y="665"/>
                    </a:cubicBezTo>
                    <a:cubicBezTo>
                      <a:pt x="231" y="665"/>
                      <a:pt x="232" y="667"/>
                      <a:pt x="232" y="669"/>
                    </a:cubicBezTo>
                    <a:cubicBezTo>
                      <a:pt x="232" y="669"/>
                      <a:pt x="231" y="670"/>
                      <a:pt x="230" y="671"/>
                    </a:cubicBezTo>
                    <a:close/>
                    <a:moveTo>
                      <a:pt x="231" y="663"/>
                    </a:moveTo>
                    <a:cubicBezTo>
                      <a:pt x="232" y="662"/>
                      <a:pt x="235" y="665"/>
                      <a:pt x="234" y="666"/>
                    </a:cubicBezTo>
                    <a:cubicBezTo>
                      <a:pt x="232" y="666"/>
                      <a:pt x="233" y="663"/>
                      <a:pt x="231" y="663"/>
                    </a:cubicBezTo>
                    <a:close/>
                    <a:moveTo>
                      <a:pt x="235" y="676"/>
                    </a:moveTo>
                    <a:cubicBezTo>
                      <a:pt x="236" y="675"/>
                      <a:pt x="236" y="675"/>
                      <a:pt x="236" y="674"/>
                    </a:cubicBezTo>
                    <a:cubicBezTo>
                      <a:pt x="237" y="675"/>
                      <a:pt x="238" y="676"/>
                      <a:pt x="239" y="678"/>
                    </a:cubicBezTo>
                    <a:cubicBezTo>
                      <a:pt x="237" y="678"/>
                      <a:pt x="237" y="676"/>
                      <a:pt x="235" y="676"/>
                    </a:cubicBezTo>
                    <a:close/>
                    <a:moveTo>
                      <a:pt x="245" y="658"/>
                    </a:moveTo>
                    <a:cubicBezTo>
                      <a:pt x="247" y="659"/>
                      <a:pt x="246" y="660"/>
                      <a:pt x="247" y="662"/>
                    </a:cubicBezTo>
                    <a:cubicBezTo>
                      <a:pt x="246" y="661"/>
                      <a:pt x="244" y="660"/>
                      <a:pt x="245" y="658"/>
                    </a:cubicBezTo>
                    <a:close/>
                    <a:moveTo>
                      <a:pt x="246" y="677"/>
                    </a:moveTo>
                    <a:cubicBezTo>
                      <a:pt x="241" y="681"/>
                      <a:pt x="241" y="672"/>
                      <a:pt x="238" y="672"/>
                    </a:cubicBezTo>
                    <a:cubicBezTo>
                      <a:pt x="241" y="666"/>
                      <a:pt x="243" y="676"/>
                      <a:pt x="246" y="677"/>
                    </a:cubicBezTo>
                    <a:close/>
                    <a:moveTo>
                      <a:pt x="242" y="655"/>
                    </a:moveTo>
                    <a:cubicBezTo>
                      <a:pt x="240" y="653"/>
                      <a:pt x="238" y="651"/>
                      <a:pt x="237" y="648"/>
                    </a:cubicBezTo>
                    <a:cubicBezTo>
                      <a:pt x="238" y="651"/>
                      <a:pt x="243" y="652"/>
                      <a:pt x="242" y="655"/>
                    </a:cubicBezTo>
                    <a:close/>
                    <a:moveTo>
                      <a:pt x="236" y="658"/>
                    </a:moveTo>
                    <a:cubicBezTo>
                      <a:pt x="236" y="659"/>
                      <a:pt x="236" y="659"/>
                      <a:pt x="235" y="659"/>
                    </a:cubicBezTo>
                    <a:cubicBezTo>
                      <a:pt x="235" y="659"/>
                      <a:pt x="235" y="660"/>
                      <a:pt x="236" y="660"/>
                    </a:cubicBezTo>
                    <a:cubicBezTo>
                      <a:pt x="236" y="658"/>
                      <a:pt x="237" y="659"/>
                      <a:pt x="238" y="660"/>
                    </a:cubicBezTo>
                    <a:cubicBezTo>
                      <a:pt x="238" y="661"/>
                      <a:pt x="237" y="661"/>
                      <a:pt x="237" y="662"/>
                    </a:cubicBezTo>
                    <a:cubicBezTo>
                      <a:pt x="235" y="661"/>
                      <a:pt x="235" y="660"/>
                      <a:pt x="233" y="659"/>
                    </a:cubicBezTo>
                    <a:cubicBezTo>
                      <a:pt x="234" y="658"/>
                      <a:pt x="234" y="658"/>
                      <a:pt x="236" y="658"/>
                    </a:cubicBezTo>
                    <a:close/>
                    <a:moveTo>
                      <a:pt x="232" y="648"/>
                    </a:moveTo>
                    <a:cubicBezTo>
                      <a:pt x="231" y="648"/>
                      <a:pt x="229" y="646"/>
                      <a:pt x="228" y="643"/>
                    </a:cubicBezTo>
                    <a:cubicBezTo>
                      <a:pt x="231" y="644"/>
                      <a:pt x="231" y="646"/>
                      <a:pt x="232" y="648"/>
                    </a:cubicBezTo>
                    <a:close/>
                    <a:moveTo>
                      <a:pt x="231" y="655"/>
                    </a:moveTo>
                    <a:cubicBezTo>
                      <a:pt x="227" y="656"/>
                      <a:pt x="226" y="650"/>
                      <a:pt x="223" y="649"/>
                    </a:cubicBezTo>
                    <a:cubicBezTo>
                      <a:pt x="224" y="648"/>
                      <a:pt x="224" y="646"/>
                      <a:pt x="226" y="647"/>
                    </a:cubicBezTo>
                    <a:cubicBezTo>
                      <a:pt x="227" y="650"/>
                      <a:pt x="230" y="652"/>
                      <a:pt x="231" y="655"/>
                    </a:cubicBezTo>
                    <a:close/>
                    <a:moveTo>
                      <a:pt x="225" y="598"/>
                    </a:moveTo>
                    <a:cubicBezTo>
                      <a:pt x="226" y="599"/>
                      <a:pt x="226" y="603"/>
                      <a:pt x="225" y="605"/>
                    </a:cubicBezTo>
                    <a:cubicBezTo>
                      <a:pt x="222" y="603"/>
                      <a:pt x="224" y="599"/>
                      <a:pt x="225" y="598"/>
                    </a:cubicBezTo>
                    <a:close/>
                    <a:moveTo>
                      <a:pt x="223" y="588"/>
                    </a:moveTo>
                    <a:cubicBezTo>
                      <a:pt x="223" y="585"/>
                      <a:pt x="223" y="584"/>
                      <a:pt x="222" y="583"/>
                    </a:cubicBezTo>
                    <a:cubicBezTo>
                      <a:pt x="223" y="582"/>
                      <a:pt x="224" y="582"/>
                      <a:pt x="225" y="582"/>
                    </a:cubicBezTo>
                    <a:cubicBezTo>
                      <a:pt x="225" y="585"/>
                      <a:pt x="226" y="587"/>
                      <a:pt x="223" y="588"/>
                    </a:cubicBezTo>
                    <a:close/>
                    <a:moveTo>
                      <a:pt x="221" y="557"/>
                    </a:moveTo>
                    <a:cubicBezTo>
                      <a:pt x="222" y="559"/>
                      <a:pt x="226" y="568"/>
                      <a:pt x="221" y="568"/>
                    </a:cubicBezTo>
                    <a:cubicBezTo>
                      <a:pt x="222" y="564"/>
                      <a:pt x="220" y="561"/>
                      <a:pt x="221" y="557"/>
                    </a:cubicBezTo>
                    <a:close/>
                    <a:moveTo>
                      <a:pt x="220" y="546"/>
                    </a:moveTo>
                    <a:cubicBezTo>
                      <a:pt x="219" y="544"/>
                      <a:pt x="219" y="542"/>
                      <a:pt x="219" y="538"/>
                    </a:cubicBezTo>
                    <a:cubicBezTo>
                      <a:pt x="221" y="540"/>
                      <a:pt x="221" y="545"/>
                      <a:pt x="220" y="546"/>
                    </a:cubicBezTo>
                    <a:close/>
                    <a:moveTo>
                      <a:pt x="219" y="529"/>
                    </a:moveTo>
                    <a:cubicBezTo>
                      <a:pt x="216" y="526"/>
                      <a:pt x="220" y="522"/>
                      <a:pt x="218" y="519"/>
                    </a:cubicBezTo>
                    <a:cubicBezTo>
                      <a:pt x="218" y="520"/>
                      <a:pt x="219" y="520"/>
                      <a:pt x="219" y="520"/>
                    </a:cubicBezTo>
                    <a:cubicBezTo>
                      <a:pt x="220" y="524"/>
                      <a:pt x="219" y="525"/>
                      <a:pt x="220" y="529"/>
                    </a:cubicBezTo>
                    <a:cubicBezTo>
                      <a:pt x="220" y="529"/>
                      <a:pt x="219" y="529"/>
                      <a:pt x="219" y="529"/>
                    </a:cubicBezTo>
                    <a:close/>
                    <a:moveTo>
                      <a:pt x="219" y="493"/>
                    </a:moveTo>
                    <a:cubicBezTo>
                      <a:pt x="216" y="492"/>
                      <a:pt x="216" y="487"/>
                      <a:pt x="219" y="486"/>
                    </a:cubicBezTo>
                    <a:cubicBezTo>
                      <a:pt x="219" y="489"/>
                      <a:pt x="220" y="490"/>
                      <a:pt x="219" y="493"/>
                    </a:cubicBezTo>
                    <a:close/>
                    <a:moveTo>
                      <a:pt x="217" y="471"/>
                    </a:moveTo>
                    <a:cubicBezTo>
                      <a:pt x="218" y="472"/>
                      <a:pt x="219" y="477"/>
                      <a:pt x="218" y="477"/>
                    </a:cubicBezTo>
                    <a:cubicBezTo>
                      <a:pt x="215" y="476"/>
                      <a:pt x="217" y="473"/>
                      <a:pt x="217" y="471"/>
                    </a:cubicBezTo>
                    <a:close/>
                    <a:moveTo>
                      <a:pt x="218" y="443"/>
                    </a:moveTo>
                    <a:cubicBezTo>
                      <a:pt x="218" y="440"/>
                      <a:pt x="218" y="438"/>
                      <a:pt x="218" y="436"/>
                    </a:cubicBezTo>
                    <a:cubicBezTo>
                      <a:pt x="219" y="437"/>
                      <a:pt x="220" y="442"/>
                      <a:pt x="218" y="443"/>
                    </a:cubicBezTo>
                    <a:close/>
                    <a:moveTo>
                      <a:pt x="218" y="428"/>
                    </a:moveTo>
                    <a:cubicBezTo>
                      <a:pt x="216" y="428"/>
                      <a:pt x="216" y="423"/>
                      <a:pt x="218" y="422"/>
                    </a:cubicBezTo>
                    <a:cubicBezTo>
                      <a:pt x="219" y="425"/>
                      <a:pt x="219" y="427"/>
                      <a:pt x="218" y="428"/>
                    </a:cubicBezTo>
                    <a:close/>
                    <a:moveTo>
                      <a:pt x="217" y="413"/>
                    </a:moveTo>
                    <a:cubicBezTo>
                      <a:pt x="215" y="406"/>
                      <a:pt x="215" y="398"/>
                      <a:pt x="217" y="390"/>
                    </a:cubicBezTo>
                    <a:cubicBezTo>
                      <a:pt x="218" y="398"/>
                      <a:pt x="219" y="407"/>
                      <a:pt x="217" y="413"/>
                    </a:cubicBezTo>
                    <a:close/>
                    <a:moveTo>
                      <a:pt x="217" y="384"/>
                    </a:moveTo>
                    <a:cubicBezTo>
                      <a:pt x="215" y="383"/>
                      <a:pt x="215" y="381"/>
                      <a:pt x="215" y="379"/>
                    </a:cubicBezTo>
                    <a:cubicBezTo>
                      <a:pt x="217" y="379"/>
                      <a:pt x="216" y="382"/>
                      <a:pt x="217" y="384"/>
                    </a:cubicBezTo>
                    <a:close/>
                    <a:moveTo>
                      <a:pt x="213" y="502"/>
                    </a:moveTo>
                    <a:cubicBezTo>
                      <a:pt x="213" y="500"/>
                      <a:pt x="211" y="501"/>
                      <a:pt x="212" y="499"/>
                    </a:cubicBezTo>
                    <a:cubicBezTo>
                      <a:pt x="213" y="499"/>
                      <a:pt x="214" y="498"/>
                      <a:pt x="214" y="497"/>
                    </a:cubicBezTo>
                    <a:cubicBezTo>
                      <a:pt x="216" y="498"/>
                      <a:pt x="215" y="502"/>
                      <a:pt x="213" y="502"/>
                    </a:cubicBezTo>
                    <a:close/>
                    <a:moveTo>
                      <a:pt x="215" y="299"/>
                    </a:moveTo>
                    <a:cubicBezTo>
                      <a:pt x="216" y="288"/>
                      <a:pt x="214" y="285"/>
                      <a:pt x="215" y="274"/>
                    </a:cubicBezTo>
                    <a:cubicBezTo>
                      <a:pt x="216" y="275"/>
                      <a:pt x="217" y="276"/>
                      <a:pt x="218" y="277"/>
                    </a:cubicBezTo>
                    <a:cubicBezTo>
                      <a:pt x="216" y="283"/>
                      <a:pt x="217" y="293"/>
                      <a:pt x="215" y="299"/>
                    </a:cubicBezTo>
                    <a:close/>
                    <a:moveTo>
                      <a:pt x="215" y="271"/>
                    </a:moveTo>
                    <a:cubicBezTo>
                      <a:pt x="216" y="265"/>
                      <a:pt x="215" y="259"/>
                      <a:pt x="216" y="252"/>
                    </a:cubicBezTo>
                    <a:cubicBezTo>
                      <a:pt x="216" y="253"/>
                      <a:pt x="216" y="253"/>
                      <a:pt x="217" y="253"/>
                    </a:cubicBezTo>
                    <a:cubicBezTo>
                      <a:pt x="217" y="261"/>
                      <a:pt x="218" y="266"/>
                      <a:pt x="218" y="274"/>
                    </a:cubicBezTo>
                    <a:cubicBezTo>
                      <a:pt x="216" y="274"/>
                      <a:pt x="217" y="272"/>
                      <a:pt x="215" y="271"/>
                    </a:cubicBezTo>
                    <a:close/>
                    <a:moveTo>
                      <a:pt x="215" y="190"/>
                    </a:moveTo>
                    <a:cubicBezTo>
                      <a:pt x="215" y="189"/>
                      <a:pt x="216" y="187"/>
                      <a:pt x="216" y="186"/>
                    </a:cubicBezTo>
                    <a:cubicBezTo>
                      <a:pt x="217" y="186"/>
                      <a:pt x="217" y="186"/>
                      <a:pt x="218" y="186"/>
                    </a:cubicBezTo>
                    <a:cubicBezTo>
                      <a:pt x="219" y="189"/>
                      <a:pt x="217" y="194"/>
                      <a:pt x="217" y="197"/>
                    </a:cubicBezTo>
                    <a:cubicBezTo>
                      <a:pt x="214" y="196"/>
                      <a:pt x="218" y="191"/>
                      <a:pt x="215" y="190"/>
                    </a:cubicBezTo>
                    <a:close/>
                    <a:moveTo>
                      <a:pt x="218" y="185"/>
                    </a:moveTo>
                    <a:cubicBezTo>
                      <a:pt x="216" y="182"/>
                      <a:pt x="216" y="179"/>
                      <a:pt x="215" y="175"/>
                    </a:cubicBezTo>
                    <a:cubicBezTo>
                      <a:pt x="215" y="174"/>
                      <a:pt x="217" y="174"/>
                      <a:pt x="218" y="174"/>
                    </a:cubicBezTo>
                    <a:cubicBezTo>
                      <a:pt x="217" y="169"/>
                      <a:pt x="215" y="167"/>
                      <a:pt x="212" y="164"/>
                    </a:cubicBezTo>
                    <a:cubicBezTo>
                      <a:pt x="213" y="162"/>
                      <a:pt x="216" y="161"/>
                      <a:pt x="218" y="161"/>
                    </a:cubicBezTo>
                    <a:cubicBezTo>
                      <a:pt x="218" y="155"/>
                      <a:pt x="215" y="153"/>
                      <a:pt x="213" y="149"/>
                    </a:cubicBezTo>
                    <a:cubicBezTo>
                      <a:pt x="212" y="149"/>
                      <a:pt x="212" y="148"/>
                      <a:pt x="212" y="148"/>
                    </a:cubicBezTo>
                    <a:cubicBezTo>
                      <a:pt x="224" y="153"/>
                      <a:pt x="219" y="175"/>
                      <a:pt x="218" y="185"/>
                    </a:cubicBezTo>
                    <a:close/>
                    <a:moveTo>
                      <a:pt x="224" y="215"/>
                    </a:moveTo>
                    <a:cubicBezTo>
                      <a:pt x="223" y="228"/>
                      <a:pt x="221" y="242"/>
                      <a:pt x="219" y="253"/>
                    </a:cubicBezTo>
                    <a:cubicBezTo>
                      <a:pt x="219" y="245"/>
                      <a:pt x="219" y="234"/>
                      <a:pt x="222" y="226"/>
                    </a:cubicBezTo>
                    <a:cubicBezTo>
                      <a:pt x="221" y="225"/>
                      <a:pt x="220" y="227"/>
                      <a:pt x="219" y="226"/>
                    </a:cubicBezTo>
                    <a:cubicBezTo>
                      <a:pt x="219" y="197"/>
                      <a:pt x="222" y="180"/>
                      <a:pt x="223" y="158"/>
                    </a:cubicBezTo>
                    <a:cubicBezTo>
                      <a:pt x="224" y="158"/>
                      <a:pt x="224" y="158"/>
                      <a:pt x="225" y="158"/>
                    </a:cubicBezTo>
                    <a:cubicBezTo>
                      <a:pt x="225" y="158"/>
                      <a:pt x="225" y="158"/>
                      <a:pt x="225" y="159"/>
                    </a:cubicBezTo>
                    <a:cubicBezTo>
                      <a:pt x="225" y="178"/>
                      <a:pt x="226" y="197"/>
                      <a:pt x="224" y="215"/>
                    </a:cubicBezTo>
                    <a:close/>
                    <a:moveTo>
                      <a:pt x="240" y="170"/>
                    </a:moveTo>
                    <a:cubicBezTo>
                      <a:pt x="243" y="175"/>
                      <a:pt x="244" y="184"/>
                      <a:pt x="246" y="189"/>
                    </a:cubicBezTo>
                    <a:cubicBezTo>
                      <a:pt x="250" y="193"/>
                      <a:pt x="252" y="199"/>
                      <a:pt x="253" y="206"/>
                    </a:cubicBezTo>
                    <a:cubicBezTo>
                      <a:pt x="247" y="195"/>
                      <a:pt x="240" y="185"/>
                      <a:pt x="240" y="170"/>
                    </a:cubicBezTo>
                    <a:close/>
                    <a:moveTo>
                      <a:pt x="253" y="208"/>
                    </a:moveTo>
                    <a:cubicBezTo>
                      <a:pt x="255" y="209"/>
                      <a:pt x="255" y="209"/>
                      <a:pt x="257" y="209"/>
                    </a:cubicBezTo>
                    <a:cubicBezTo>
                      <a:pt x="259" y="214"/>
                      <a:pt x="260" y="221"/>
                      <a:pt x="261" y="225"/>
                    </a:cubicBezTo>
                    <a:cubicBezTo>
                      <a:pt x="258" y="220"/>
                      <a:pt x="256" y="214"/>
                      <a:pt x="253" y="208"/>
                    </a:cubicBezTo>
                    <a:close/>
                    <a:moveTo>
                      <a:pt x="254" y="190"/>
                    </a:moveTo>
                    <a:cubicBezTo>
                      <a:pt x="260" y="198"/>
                      <a:pt x="264" y="209"/>
                      <a:pt x="265" y="221"/>
                    </a:cubicBezTo>
                    <a:cubicBezTo>
                      <a:pt x="261" y="210"/>
                      <a:pt x="257" y="201"/>
                      <a:pt x="254" y="190"/>
                    </a:cubicBezTo>
                    <a:close/>
                    <a:moveTo>
                      <a:pt x="267" y="203"/>
                    </a:moveTo>
                    <a:cubicBezTo>
                      <a:pt x="264" y="202"/>
                      <a:pt x="266" y="196"/>
                      <a:pt x="267" y="194"/>
                    </a:cubicBezTo>
                    <a:cubicBezTo>
                      <a:pt x="267" y="193"/>
                      <a:pt x="267" y="192"/>
                      <a:pt x="268" y="192"/>
                    </a:cubicBezTo>
                    <a:cubicBezTo>
                      <a:pt x="267" y="193"/>
                      <a:pt x="267" y="196"/>
                      <a:pt x="270" y="195"/>
                    </a:cubicBezTo>
                    <a:cubicBezTo>
                      <a:pt x="267" y="198"/>
                      <a:pt x="268" y="200"/>
                      <a:pt x="267" y="203"/>
                    </a:cubicBezTo>
                    <a:close/>
                    <a:moveTo>
                      <a:pt x="271" y="197"/>
                    </a:moveTo>
                    <a:cubicBezTo>
                      <a:pt x="271" y="199"/>
                      <a:pt x="272" y="202"/>
                      <a:pt x="270" y="203"/>
                    </a:cubicBezTo>
                    <a:cubicBezTo>
                      <a:pt x="270" y="199"/>
                      <a:pt x="272" y="191"/>
                      <a:pt x="273" y="184"/>
                    </a:cubicBezTo>
                    <a:cubicBezTo>
                      <a:pt x="273" y="182"/>
                      <a:pt x="273" y="180"/>
                      <a:pt x="273" y="179"/>
                    </a:cubicBezTo>
                    <a:cubicBezTo>
                      <a:pt x="273" y="178"/>
                      <a:pt x="273" y="178"/>
                      <a:pt x="274" y="177"/>
                    </a:cubicBezTo>
                    <a:cubicBezTo>
                      <a:pt x="274" y="177"/>
                      <a:pt x="274" y="177"/>
                      <a:pt x="274" y="178"/>
                    </a:cubicBezTo>
                    <a:cubicBezTo>
                      <a:pt x="274" y="185"/>
                      <a:pt x="272" y="191"/>
                      <a:pt x="271" y="197"/>
                    </a:cubicBezTo>
                    <a:close/>
                    <a:moveTo>
                      <a:pt x="281" y="44"/>
                    </a:moveTo>
                    <a:cubicBezTo>
                      <a:pt x="284" y="45"/>
                      <a:pt x="284" y="48"/>
                      <a:pt x="285" y="51"/>
                    </a:cubicBezTo>
                    <a:cubicBezTo>
                      <a:pt x="283" y="51"/>
                      <a:pt x="282" y="52"/>
                      <a:pt x="281" y="52"/>
                    </a:cubicBezTo>
                    <a:cubicBezTo>
                      <a:pt x="281" y="49"/>
                      <a:pt x="281" y="46"/>
                      <a:pt x="281" y="44"/>
                    </a:cubicBezTo>
                    <a:close/>
                    <a:moveTo>
                      <a:pt x="281" y="95"/>
                    </a:moveTo>
                    <a:cubicBezTo>
                      <a:pt x="283" y="96"/>
                      <a:pt x="282" y="99"/>
                      <a:pt x="283" y="101"/>
                    </a:cubicBezTo>
                    <a:cubicBezTo>
                      <a:pt x="282" y="100"/>
                      <a:pt x="280" y="97"/>
                      <a:pt x="281" y="95"/>
                    </a:cubicBezTo>
                    <a:close/>
                    <a:moveTo>
                      <a:pt x="282" y="107"/>
                    </a:moveTo>
                    <a:cubicBezTo>
                      <a:pt x="282" y="105"/>
                      <a:pt x="283" y="105"/>
                      <a:pt x="283" y="103"/>
                    </a:cubicBezTo>
                    <a:cubicBezTo>
                      <a:pt x="284" y="104"/>
                      <a:pt x="284" y="106"/>
                      <a:pt x="284" y="107"/>
                    </a:cubicBezTo>
                    <a:cubicBezTo>
                      <a:pt x="283" y="107"/>
                      <a:pt x="283" y="107"/>
                      <a:pt x="282" y="107"/>
                    </a:cubicBezTo>
                    <a:close/>
                    <a:moveTo>
                      <a:pt x="286" y="93"/>
                    </a:moveTo>
                    <a:cubicBezTo>
                      <a:pt x="282" y="83"/>
                      <a:pt x="284" y="66"/>
                      <a:pt x="284" y="57"/>
                    </a:cubicBezTo>
                    <a:cubicBezTo>
                      <a:pt x="287" y="60"/>
                      <a:pt x="286" y="64"/>
                      <a:pt x="287" y="69"/>
                    </a:cubicBezTo>
                    <a:cubicBezTo>
                      <a:pt x="292" y="75"/>
                      <a:pt x="285" y="84"/>
                      <a:pt x="286" y="93"/>
                    </a:cubicBezTo>
                    <a:close/>
                    <a:moveTo>
                      <a:pt x="295" y="67"/>
                    </a:moveTo>
                    <a:cubicBezTo>
                      <a:pt x="293" y="76"/>
                      <a:pt x="292" y="86"/>
                      <a:pt x="289" y="95"/>
                    </a:cubicBezTo>
                    <a:cubicBezTo>
                      <a:pt x="289" y="88"/>
                      <a:pt x="290" y="70"/>
                      <a:pt x="289" y="62"/>
                    </a:cubicBezTo>
                    <a:cubicBezTo>
                      <a:pt x="291" y="62"/>
                      <a:pt x="292" y="69"/>
                      <a:pt x="295" y="6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</p:grpSp>
      <p:grpSp>
        <p:nvGrpSpPr>
          <p:cNvPr id="41" name="组合 40"/>
          <p:cNvGrpSpPr/>
          <p:nvPr/>
        </p:nvGrpSpPr>
        <p:grpSpPr>
          <a:xfrm>
            <a:off x="2582289" y="2935641"/>
            <a:ext cx="4122292" cy="1355436"/>
            <a:chOff x="4617826" y="2614186"/>
            <a:chExt cx="4122292" cy="1355436"/>
          </a:xfrm>
        </p:grpSpPr>
        <p:sp>
          <p:nvSpPr>
            <p:cNvPr id="42" name="矩形 41"/>
            <p:cNvSpPr/>
            <p:nvPr/>
          </p:nvSpPr>
          <p:spPr>
            <a:xfrm>
              <a:off x="4617826" y="2614186"/>
              <a:ext cx="1867371" cy="40011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r"/>
              <a:r>
                <a:rPr lang="en-US" altLang="zh-CN" sz="2000" dirty="0">
                  <a:solidFill>
                    <a:schemeClr val="accent1"/>
                  </a:solidFill>
                  <a:latin typeface="+mj-ea"/>
                  <a:ea typeface="+mj-ea"/>
                </a:rPr>
                <a:t>Lorem Ipsum </a:t>
              </a:r>
              <a:endParaRPr lang="zh-CN" altLang="en-US" sz="2000" dirty="0">
                <a:solidFill>
                  <a:schemeClr val="accent1"/>
                </a:solidFill>
                <a:latin typeface="+mj-ea"/>
                <a:ea typeface="+mj-ea"/>
              </a:endParaRPr>
            </a:p>
          </p:txBody>
        </p:sp>
        <p:sp>
          <p:nvSpPr>
            <p:cNvPr id="43" name="矩形 42"/>
            <p:cNvSpPr/>
            <p:nvPr/>
          </p:nvSpPr>
          <p:spPr>
            <a:xfrm>
              <a:off x="4617826" y="3014296"/>
              <a:ext cx="4122292" cy="955326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20000"/>
                </a:lnSpc>
              </a:pPr>
              <a:r>
                <a:rPr lang="en-US" altLang="zh-CN" sz="16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Lorem Ipsum is simply dummy text of the printing. Lorem Ipsum is simply dummy text of the printing. </a:t>
              </a:r>
              <a:endParaRPr lang="zh-CN" altLang="en-US" sz="16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44" name="组合 43"/>
          <p:cNvGrpSpPr/>
          <p:nvPr/>
        </p:nvGrpSpPr>
        <p:grpSpPr>
          <a:xfrm>
            <a:off x="2582289" y="4456455"/>
            <a:ext cx="4122292" cy="1355436"/>
            <a:chOff x="4617826" y="2614186"/>
            <a:chExt cx="4122292" cy="1355436"/>
          </a:xfrm>
        </p:grpSpPr>
        <p:sp>
          <p:nvSpPr>
            <p:cNvPr id="45" name="矩形 44"/>
            <p:cNvSpPr/>
            <p:nvPr/>
          </p:nvSpPr>
          <p:spPr>
            <a:xfrm>
              <a:off x="4617826" y="2614186"/>
              <a:ext cx="1867371" cy="40011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r"/>
              <a:r>
                <a:rPr lang="en-US" altLang="zh-CN" sz="2000" dirty="0">
                  <a:solidFill>
                    <a:schemeClr val="accent1"/>
                  </a:solidFill>
                  <a:latin typeface="+mj-ea"/>
                  <a:ea typeface="+mj-ea"/>
                </a:rPr>
                <a:t>Lorem Ipsum </a:t>
              </a:r>
              <a:endParaRPr lang="zh-CN" altLang="en-US" sz="2000" dirty="0">
                <a:solidFill>
                  <a:schemeClr val="accent1"/>
                </a:solidFill>
                <a:latin typeface="+mj-ea"/>
                <a:ea typeface="+mj-ea"/>
              </a:endParaRPr>
            </a:p>
          </p:txBody>
        </p:sp>
        <p:sp>
          <p:nvSpPr>
            <p:cNvPr id="46" name="矩形 45"/>
            <p:cNvSpPr/>
            <p:nvPr/>
          </p:nvSpPr>
          <p:spPr>
            <a:xfrm>
              <a:off x="4617826" y="3014296"/>
              <a:ext cx="4122292" cy="955326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20000"/>
                </a:lnSpc>
              </a:pPr>
              <a:r>
                <a:rPr lang="en-US" altLang="zh-CN" sz="16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Lorem Ipsum is simply dummy text of the printing. Lorem Ipsum is simply dummy text of the printing. </a:t>
              </a:r>
              <a:endParaRPr lang="zh-CN" altLang="en-US" sz="16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sp>
        <p:nvSpPr>
          <p:cNvPr id="48" name="矩形 47"/>
          <p:cNvSpPr/>
          <p:nvPr/>
        </p:nvSpPr>
        <p:spPr>
          <a:xfrm>
            <a:off x="2647628" y="1864188"/>
            <a:ext cx="1527208" cy="941419"/>
          </a:xfrm>
          <a:prstGeom prst="rect">
            <a:avLst/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2" name="矩形 51"/>
          <p:cNvSpPr/>
          <p:nvPr/>
        </p:nvSpPr>
        <p:spPr>
          <a:xfrm>
            <a:off x="2737810" y="1950177"/>
            <a:ext cx="1346844" cy="76944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altLang="zh-CN" sz="4400" dirty="0">
                <a:solidFill>
                  <a:schemeClr val="bg1"/>
                </a:solidFill>
                <a:latin typeface="+mj-ea"/>
                <a:ea typeface="+mj-ea"/>
              </a:rPr>
              <a:t>80%</a:t>
            </a:r>
            <a:endParaRPr lang="zh-CN" altLang="en-US" sz="4400" dirty="0">
              <a:solidFill>
                <a:schemeClr val="bg1"/>
              </a:solidFill>
              <a:latin typeface="+mj-ea"/>
              <a:ea typeface="+mj-ea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grpId="0" nodeType="withEffect">
                                  <p:stCondLst>
                                    <p:cond delay="21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>
                                  <p:stCondLst>
                                    <p:cond delay="24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7" grpId="0"/>
      <p:bldP spid="48" grpId="0" animBg="1"/>
      <p:bldP spid="52" grpId="0"/>
    </p:bldLst>
  </p:timing>
</p:sld>
</file>

<file path=ppt/theme/theme1.xml><?xml version="1.0" encoding="utf-8"?>
<a:theme xmlns:a="http://schemas.openxmlformats.org/drawingml/2006/main" name="Office 主题​​">
  <a:themeElements>
    <a:clrScheme name="自定义 22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0070C0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微软雅黑和微软雅黑light">
      <a:majorFont>
        <a:latin typeface="微软雅黑"/>
        <a:ea typeface="微软雅黑"/>
        <a:cs typeface=""/>
      </a:majorFont>
      <a:minorFont>
        <a:latin typeface="微软雅黑 Light"/>
        <a:ea typeface="微软雅黑 Light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主题​​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等线 Light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等线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0</TotalTime>
  <Words>1376</Words>
  <Application>Microsoft Office PowerPoint</Application>
  <PresentationFormat>宽屏</PresentationFormat>
  <Paragraphs>217</Paragraphs>
  <Slides>31</Slides>
  <Notes>3</Notes>
  <HiddenSlides>0</HiddenSlides>
  <MMClips>0</MMClips>
  <ScaleCrop>false</ScaleCrop>
  <HeadingPairs>
    <vt:vector size="6" baseType="variant">
      <vt:variant>
        <vt:lpstr>已用的字体</vt:lpstr>
      </vt:variant>
      <vt:variant>
        <vt:i4>4</vt:i4>
      </vt:variant>
      <vt:variant>
        <vt:lpstr>主题</vt:lpstr>
      </vt:variant>
      <vt:variant>
        <vt:i4>1</vt:i4>
      </vt:variant>
      <vt:variant>
        <vt:lpstr>幻灯片标题</vt:lpstr>
      </vt:variant>
      <vt:variant>
        <vt:i4>31</vt:i4>
      </vt:variant>
    </vt:vector>
  </HeadingPairs>
  <TitlesOfParts>
    <vt:vector size="36" baseType="lpstr">
      <vt:lpstr>等线</vt:lpstr>
      <vt:lpstr>微软雅黑</vt:lpstr>
      <vt:lpstr>微软雅黑 Light</vt:lpstr>
      <vt:lpstr>Arial</vt:lpstr>
      <vt:lpstr>Office 主题​​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演示文稿</dc:title>
  <dc:creator>优品PPT</dc:creator>
  <dc:description>http://www.ypppt.com/</dc:description>
  <cp:lastModifiedBy>天 下</cp:lastModifiedBy>
  <cp:revision>40</cp:revision>
  <dcterms:created xsi:type="dcterms:W3CDTF">2016-06-19T08:11:00Z</dcterms:created>
  <dcterms:modified xsi:type="dcterms:W3CDTF">2021-01-04T22:31:37Z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KSOProductBuildVer">
    <vt:lpwstr>2052-11.1.0.9022</vt:lpwstr>
  </property>
</Properties>
</file>